
<file path=[Content_Types].xml><?xml version="1.0" encoding="utf-8"?>
<Types xmlns="http://schemas.openxmlformats.org/package/2006/content-types">
  <Default Extension="png" ContentType="image/png"/>
  <Default Extension="tmp" ContentType="image/png"/>
  <Default Extension="jpeg" ContentType="image/jpeg"/>
  <Default Extension="emf" ContentType="image/x-emf"/>
  <Default Extension="wmf" ContentType="image/x-wmf"/>
  <Default Extension="rels" ContentType="application/vnd.openxmlformats-package.relationships+xml"/>
  <Default Extension="xml" ContentType="application/xml"/>
  <Default Extension="wdp" ContentType="image/vnd.ms-photo"/>
  <Default Extension="jpg" ContentType="image/jpeg"/>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theme/theme4.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notesSlides/notesSlide76.xml" ContentType="application/vnd.openxmlformats-officedocument.presentationml.notesSlide+xml"/>
  <Override PartName="/ppt/notesSlides/notesSlide77.xml" ContentType="application/vnd.openxmlformats-officedocument.presentationml.notesSlide+xml"/>
  <Override PartName="/ppt/notesSlides/notesSlide78.xml" ContentType="application/vnd.openxmlformats-officedocument.presentationml.notesSlide+xml"/>
  <Override PartName="/ppt/notesSlides/notesSlide79.xml" ContentType="application/vnd.openxmlformats-officedocument.presentationml.notesSlide+xml"/>
  <Override PartName="/ppt/notesSlides/notesSlide80.xml" ContentType="application/vnd.openxmlformats-officedocument.presentationml.notesSlide+xml"/>
  <Override PartName="/ppt/notesSlides/notesSlide81.xml" ContentType="application/vnd.openxmlformats-officedocument.presentationml.notesSlide+xml"/>
  <Override PartName="/ppt/notesSlides/notesSlide82.xml" ContentType="application/vnd.openxmlformats-officedocument.presentationml.notesSlide+xml"/>
  <Override PartName="/ppt/notesSlides/notesSlide83.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removePersonalInfoOnSave="1" saveSubsetFonts="1">
  <p:sldMasterIdLst>
    <p:sldMasterId id="2147483672" r:id="rId4"/>
    <p:sldMasterId id="2147483684" r:id="rId5"/>
  </p:sldMasterIdLst>
  <p:notesMasterIdLst>
    <p:notesMasterId r:id="rId116"/>
  </p:notesMasterIdLst>
  <p:handoutMasterIdLst>
    <p:handoutMasterId r:id="rId117"/>
  </p:handoutMasterIdLst>
  <p:sldIdLst>
    <p:sldId id="967" r:id="rId6"/>
    <p:sldId id="985" r:id="rId7"/>
    <p:sldId id="857" r:id="rId8"/>
    <p:sldId id="860" r:id="rId9"/>
    <p:sldId id="861" r:id="rId10"/>
    <p:sldId id="862" r:id="rId11"/>
    <p:sldId id="980" r:id="rId12"/>
    <p:sldId id="981" r:id="rId13"/>
    <p:sldId id="865" r:id="rId14"/>
    <p:sldId id="982" r:id="rId15"/>
    <p:sldId id="867" r:id="rId16"/>
    <p:sldId id="868" r:id="rId17"/>
    <p:sldId id="869" r:id="rId18"/>
    <p:sldId id="870" r:id="rId19"/>
    <p:sldId id="871" r:id="rId20"/>
    <p:sldId id="872" r:id="rId21"/>
    <p:sldId id="873" r:id="rId22"/>
    <p:sldId id="874" r:id="rId23"/>
    <p:sldId id="875" r:id="rId24"/>
    <p:sldId id="876" r:id="rId25"/>
    <p:sldId id="877" r:id="rId26"/>
    <p:sldId id="878" r:id="rId27"/>
    <p:sldId id="879" r:id="rId28"/>
    <p:sldId id="983" r:id="rId29"/>
    <p:sldId id="984" r:id="rId30"/>
    <p:sldId id="882" r:id="rId31"/>
    <p:sldId id="883" r:id="rId32"/>
    <p:sldId id="884" r:id="rId33"/>
    <p:sldId id="885" r:id="rId34"/>
    <p:sldId id="886" r:id="rId35"/>
    <p:sldId id="971" r:id="rId36"/>
    <p:sldId id="888" r:id="rId37"/>
    <p:sldId id="972" r:id="rId38"/>
    <p:sldId id="966" r:id="rId39"/>
    <p:sldId id="973" r:id="rId40"/>
    <p:sldId id="891" r:id="rId41"/>
    <p:sldId id="892" r:id="rId42"/>
    <p:sldId id="893" r:id="rId43"/>
    <p:sldId id="894" r:id="rId44"/>
    <p:sldId id="895" r:id="rId45"/>
    <p:sldId id="896" r:id="rId46"/>
    <p:sldId id="897" r:id="rId47"/>
    <p:sldId id="964" r:id="rId48"/>
    <p:sldId id="898" r:id="rId49"/>
    <p:sldId id="899" r:id="rId50"/>
    <p:sldId id="900" r:id="rId51"/>
    <p:sldId id="901" r:id="rId52"/>
    <p:sldId id="902" r:id="rId53"/>
    <p:sldId id="903" r:id="rId54"/>
    <p:sldId id="904" r:id="rId55"/>
    <p:sldId id="905" r:id="rId56"/>
    <p:sldId id="974" r:id="rId57"/>
    <p:sldId id="907" r:id="rId58"/>
    <p:sldId id="908" r:id="rId59"/>
    <p:sldId id="909" r:id="rId60"/>
    <p:sldId id="910" r:id="rId61"/>
    <p:sldId id="911" r:id="rId62"/>
    <p:sldId id="912" r:id="rId63"/>
    <p:sldId id="913" r:id="rId64"/>
    <p:sldId id="914" r:id="rId65"/>
    <p:sldId id="915" r:id="rId66"/>
    <p:sldId id="975" r:id="rId67"/>
    <p:sldId id="917" r:id="rId68"/>
    <p:sldId id="918" r:id="rId69"/>
    <p:sldId id="919" r:id="rId70"/>
    <p:sldId id="920" r:id="rId71"/>
    <p:sldId id="921" r:id="rId72"/>
    <p:sldId id="922" r:id="rId73"/>
    <p:sldId id="923" r:id="rId74"/>
    <p:sldId id="924" r:id="rId75"/>
    <p:sldId id="925" r:id="rId76"/>
    <p:sldId id="926" r:id="rId77"/>
    <p:sldId id="927" r:id="rId78"/>
    <p:sldId id="928" r:id="rId79"/>
    <p:sldId id="976" r:id="rId80"/>
    <p:sldId id="977" r:id="rId81"/>
    <p:sldId id="931" r:id="rId82"/>
    <p:sldId id="978" r:id="rId83"/>
    <p:sldId id="933" r:id="rId84"/>
    <p:sldId id="965" r:id="rId85"/>
    <p:sldId id="934" r:id="rId86"/>
    <p:sldId id="935" r:id="rId87"/>
    <p:sldId id="936" r:id="rId88"/>
    <p:sldId id="979" r:id="rId89"/>
    <p:sldId id="938" r:id="rId90"/>
    <p:sldId id="939" r:id="rId91"/>
    <p:sldId id="940" r:id="rId92"/>
    <p:sldId id="941" r:id="rId93"/>
    <p:sldId id="942" r:id="rId94"/>
    <p:sldId id="943" r:id="rId95"/>
    <p:sldId id="944" r:id="rId96"/>
    <p:sldId id="945" r:id="rId97"/>
    <p:sldId id="946" r:id="rId98"/>
    <p:sldId id="947" r:id="rId99"/>
    <p:sldId id="948" r:id="rId100"/>
    <p:sldId id="949" r:id="rId101"/>
    <p:sldId id="950" r:id="rId102"/>
    <p:sldId id="951" r:id="rId103"/>
    <p:sldId id="952" r:id="rId104"/>
    <p:sldId id="953" r:id="rId105"/>
    <p:sldId id="954" r:id="rId106"/>
    <p:sldId id="955" r:id="rId107"/>
    <p:sldId id="956" r:id="rId108"/>
    <p:sldId id="957" r:id="rId109"/>
    <p:sldId id="958" r:id="rId110"/>
    <p:sldId id="959" r:id="rId111"/>
    <p:sldId id="960" r:id="rId112"/>
    <p:sldId id="961" r:id="rId113"/>
    <p:sldId id="962" r:id="rId114"/>
    <p:sldId id="963" r:id="rId115"/>
  </p:sldIdLst>
  <p:sldSz cx="12192000" cy="6858000"/>
  <p:notesSz cx="6807200" cy="9939338"/>
  <p:defaultTex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2160" userDrawn="1">
          <p15:clr>
            <a:srgbClr val="A4A3A4"/>
          </p15:clr>
        </p15:guide>
        <p15:guide id="2" pos="3840" userDrawn="1">
          <p15:clr>
            <a:srgbClr val="A4A3A4"/>
          </p15:clr>
        </p15:guide>
      </p15:sldGuideLst>
    </p:ext>
  </p:extLst>
</p:presentation>
</file>

<file path=ppt/commentAuthors.xml><?xml version="1.0" encoding="utf-8"?>
<p:cmAuthorLst xmlns:a="http://schemas.openxmlformats.org/drawingml/2006/main" xmlns:r="http://schemas.openxmlformats.org/officeDocument/2006/relationships" xmlns:p="http://schemas.openxmlformats.org/presentationml/2006/main">
  <p:cmAuthor id="2" name="作成者" initials="A" lastIdx="5" clrIdx="1"/>
</p:cm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3C4745"/>
    <a:srgbClr val="0000CC"/>
    <a:srgbClr val="0000FF"/>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a:tblStyle styleId="{5C22544A-7EE6-4342-B048-85BDC9FD1C3A}" styleName="中間スタイル 2 - アクセント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284E427A-3D55-4303-BF80-6455036E1DE7}" styleName="テーマ スタイル 1 - アクセント 2">
    <a:tblBg>
      <a:fillRef idx="2">
        <a:schemeClr val="accent2"/>
      </a:fillRef>
      <a:effectRef idx="1">
        <a:schemeClr val="accent2"/>
      </a:effectRef>
    </a:tblBg>
    <a:wholeTbl>
      <a:tcTxStyle>
        <a:fontRef idx="minor">
          <a:scrgbClr r="0" g="0" b="0"/>
        </a:fontRef>
        <a:schemeClr val="dk1"/>
      </a:tcTxStyle>
      <a:tcStyle>
        <a:tcBdr>
          <a:left>
            <a:lnRef idx="1">
              <a:schemeClr val="accent2"/>
            </a:lnRef>
          </a:left>
          <a:right>
            <a:lnRef idx="1">
              <a:schemeClr val="accent2"/>
            </a:lnRef>
          </a:right>
          <a:top>
            <a:lnRef idx="1">
              <a:schemeClr val="accent2"/>
            </a:lnRef>
          </a:top>
          <a:bottom>
            <a:lnRef idx="1">
              <a:schemeClr val="accent2"/>
            </a:lnRef>
          </a:bottom>
          <a:insideH>
            <a:lnRef idx="1">
              <a:schemeClr val="accent2"/>
            </a:lnRef>
          </a:insideH>
          <a:insideV>
            <a:lnRef idx="1">
              <a:schemeClr val="accent2"/>
            </a:lnRef>
          </a:insideV>
        </a:tcBdr>
        <a:fill>
          <a:noFill/>
        </a:fill>
      </a:tcStyle>
    </a:wholeTbl>
    <a:band1H>
      <a:tcStyle>
        <a:tcBdr/>
        <a:fill>
          <a:solidFill>
            <a:schemeClr val="accent2">
              <a:alpha val="40000"/>
            </a:schemeClr>
          </a:solidFill>
        </a:fill>
      </a:tcStyle>
    </a:band1H>
    <a:band2H>
      <a:tcStyle>
        <a:tcBdr/>
      </a:tcStyle>
    </a:band2H>
    <a:band1V>
      <a:tcStyle>
        <a:tcBdr>
          <a:top>
            <a:lnRef idx="1">
              <a:schemeClr val="accent2"/>
            </a:lnRef>
          </a:top>
          <a:bottom>
            <a:lnRef idx="1">
              <a:schemeClr val="accent2"/>
            </a:lnRef>
          </a:bottom>
        </a:tcBdr>
        <a:fill>
          <a:solidFill>
            <a:schemeClr val="accent2">
              <a:alpha val="40000"/>
            </a:schemeClr>
          </a:solidFill>
        </a:fill>
      </a:tcStyle>
    </a:band1V>
    <a:band2V>
      <a:tcStyle>
        <a:tcBdr/>
      </a:tcStyle>
    </a:band2V>
    <a:lastCol>
      <a:tcTxStyle b="on"/>
      <a:tcStyle>
        <a:tcBdr>
          <a:left>
            <a:lnRef idx="2">
              <a:schemeClr val="accent2"/>
            </a:lnRef>
          </a:left>
          <a:right>
            <a:lnRef idx="1">
              <a:schemeClr val="accent2"/>
            </a:lnRef>
          </a:right>
          <a:top>
            <a:lnRef idx="1">
              <a:schemeClr val="accent2"/>
            </a:lnRef>
          </a:top>
          <a:bottom>
            <a:lnRef idx="1">
              <a:schemeClr val="accent2"/>
            </a:lnRef>
          </a:bottom>
          <a:insideH>
            <a:lnRef idx="1">
              <a:schemeClr val="accent2"/>
            </a:lnRef>
          </a:insideH>
          <a:insideV>
            <a:ln>
              <a:noFill/>
            </a:ln>
          </a:insideV>
        </a:tcBdr>
      </a:tcStyle>
    </a:lastCol>
    <a:firstCol>
      <a:tcTxStyle b="on"/>
      <a:tcStyle>
        <a:tcBdr>
          <a:left>
            <a:lnRef idx="1">
              <a:schemeClr val="accent2"/>
            </a:lnRef>
          </a:left>
          <a:right>
            <a:lnRef idx="2">
              <a:schemeClr val="accent2"/>
            </a:lnRef>
          </a:right>
          <a:top>
            <a:lnRef idx="1">
              <a:schemeClr val="accent2"/>
            </a:lnRef>
          </a:top>
          <a:bottom>
            <a:lnRef idx="1">
              <a:schemeClr val="accent2"/>
            </a:lnRef>
          </a:bottom>
          <a:insideH>
            <a:lnRef idx="1">
              <a:schemeClr val="accent2"/>
            </a:lnRef>
          </a:insideH>
          <a:insideV>
            <a:ln>
              <a:noFill/>
            </a:ln>
          </a:insideV>
        </a:tcBdr>
      </a:tcStyle>
    </a:firstCol>
    <a:lastRow>
      <a:tcTxStyle b="on"/>
      <a:tcStyle>
        <a:tcBdr>
          <a:left>
            <a:lnRef idx="1">
              <a:schemeClr val="accent2"/>
            </a:lnRef>
          </a:left>
          <a:right>
            <a:lnRef idx="1">
              <a:schemeClr val="accent2"/>
            </a:lnRef>
          </a:right>
          <a:top>
            <a:lnRef idx="2">
              <a:schemeClr val="accent2"/>
            </a:lnRef>
          </a:top>
          <a:bottom>
            <a:lnRef idx="2">
              <a:schemeClr val="accent2"/>
            </a:lnRef>
          </a:bottom>
          <a:insideH>
            <a:ln>
              <a:noFill/>
            </a:ln>
          </a:insideH>
          <a:insideV>
            <a:ln>
              <a:noFill/>
            </a:ln>
          </a:insideV>
        </a:tcBdr>
        <a:fill>
          <a:noFill/>
        </a:fill>
      </a:tcStyle>
    </a:lastRow>
    <a:firstRow>
      <a:tcTxStyle b="on">
        <a:fontRef idx="minor">
          <a:scrgbClr r="0" g="0" b="0"/>
        </a:fontRef>
        <a:schemeClr val="lt1"/>
      </a:tcTxStyle>
      <a:tcStyle>
        <a:tcBdr>
          <a:left>
            <a:lnRef idx="1">
              <a:schemeClr val="accent2"/>
            </a:lnRef>
          </a:left>
          <a:right>
            <a:lnRef idx="1">
              <a:schemeClr val="accent2"/>
            </a:lnRef>
          </a:right>
          <a:top>
            <a:lnRef idx="1">
              <a:schemeClr val="accent2"/>
            </a:lnRef>
          </a:top>
          <a:bottom>
            <a:lnRef idx="2">
              <a:schemeClr val="lt1"/>
            </a:lnRef>
          </a:bottom>
          <a:insideH>
            <a:ln>
              <a:noFill/>
            </a:ln>
          </a:insideH>
          <a:insideV>
            <a:ln>
              <a:noFill/>
            </a:ln>
          </a:insideV>
        </a:tcBdr>
        <a:fill>
          <a:solidFill>
            <a:schemeClr val="accent2"/>
          </a:solidFill>
        </a:fill>
      </a:tcStyle>
    </a:firstRow>
  </a:tblStyle>
  <a:tblStyle styleId="{5940675A-B579-460E-94D1-54222C63F5DA}" styleName="スタイルなし、表のグリッド線あり">
    <a:wholeTbl>
      <a:tcTxStyle>
        <a:fontRef idx="minor">
          <a:scrgbClr r="0" g="0" b="0"/>
        </a:fontRef>
        <a:schemeClr val="tx1"/>
      </a:tcTxStyle>
      <a:tcStyle>
        <a:tcBdr>
          <a:left>
            <a:ln w="12700" cmpd="sng">
              <a:solidFill>
                <a:schemeClr val="tx1"/>
              </a:solidFill>
            </a:ln>
          </a:left>
          <a:right>
            <a:ln w="12700" cmpd="sng">
              <a:solidFill>
                <a:schemeClr val="tx1"/>
              </a:solidFill>
            </a:ln>
          </a:right>
          <a:top>
            <a:ln w="12700" cmpd="sng">
              <a:solidFill>
                <a:schemeClr val="tx1"/>
              </a:solidFill>
            </a:ln>
          </a:top>
          <a:bottom>
            <a:ln w="12700" cmpd="sng">
              <a:solidFill>
                <a:schemeClr val="tx1"/>
              </a:solidFill>
            </a:ln>
          </a:bottom>
          <a:insideH>
            <a:ln w="12700" cmpd="sng">
              <a:solidFill>
                <a:schemeClr val="tx1"/>
              </a:solidFill>
            </a:ln>
          </a:insideH>
          <a:insideV>
            <a:ln w="12700" cmpd="sng">
              <a:solidFill>
                <a:schemeClr val="tx1"/>
              </a:solidFill>
            </a:ln>
          </a:insideV>
        </a:tcBdr>
        <a:fill>
          <a:noFill/>
        </a:fill>
      </a:tcStyle>
    </a:wholeTbl>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8162" autoAdjust="0"/>
    <p:restoredTop sz="94333" autoAdjust="0"/>
  </p:normalViewPr>
  <p:slideViewPr>
    <p:cSldViewPr snapToGrid="0">
      <p:cViewPr varScale="1">
        <p:scale>
          <a:sx n="51" d="100"/>
          <a:sy n="51" d="100"/>
        </p:scale>
        <p:origin x="636" y="72"/>
      </p:cViewPr>
      <p:guideLst>
        <p:guide orient="horz" pos="2160"/>
        <p:guide pos="3840"/>
      </p:guideLst>
    </p:cSldViewPr>
  </p:slideViewPr>
  <p:outlineViewPr>
    <p:cViewPr>
      <p:scale>
        <a:sx n="33" d="100"/>
        <a:sy n="33" d="100"/>
      </p:scale>
      <p:origin x="0" y="0"/>
    </p:cViewPr>
  </p:outlineViewPr>
  <p:notesTextViewPr>
    <p:cViewPr>
      <p:scale>
        <a:sx n="1" d="1"/>
        <a:sy n="1" d="1"/>
      </p:scale>
      <p:origin x="0" y="0"/>
    </p:cViewPr>
  </p:notesTextViewPr>
  <p:sorterViewPr>
    <p:cViewPr>
      <p:scale>
        <a:sx n="80" d="100"/>
        <a:sy n="80" d="100"/>
      </p:scale>
      <p:origin x="0" y="0"/>
    </p:cViewPr>
  </p:sorterViewPr>
  <p:gridSpacing cx="72008" cy="72008"/>
</p:viewPr>
</file>

<file path=ppt/_rels/presentation.xml.rels><?xml version="1.0" encoding="UTF-8" standalone="yes"?>
<Relationships xmlns="http://schemas.openxmlformats.org/package/2006/relationships"><Relationship Id="rId26" Type="http://schemas.openxmlformats.org/officeDocument/2006/relationships/slide" Target="slides/slide21.xml"/><Relationship Id="rId117" Type="http://schemas.openxmlformats.org/officeDocument/2006/relationships/handoutMaster" Target="handoutMasters/handoutMaster1.xml"/><Relationship Id="rId21" Type="http://schemas.openxmlformats.org/officeDocument/2006/relationships/slide" Target="slides/slide16.xml"/><Relationship Id="rId42" Type="http://schemas.openxmlformats.org/officeDocument/2006/relationships/slide" Target="slides/slide37.xml"/><Relationship Id="rId47" Type="http://schemas.openxmlformats.org/officeDocument/2006/relationships/slide" Target="slides/slide42.xml"/><Relationship Id="rId63" Type="http://schemas.openxmlformats.org/officeDocument/2006/relationships/slide" Target="slides/slide58.xml"/><Relationship Id="rId68" Type="http://schemas.openxmlformats.org/officeDocument/2006/relationships/slide" Target="slides/slide63.xml"/><Relationship Id="rId84" Type="http://schemas.openxmlformats.org/officeDocument/2006/relationships/slide" Target="slides/slide79.xml"/><Relationship Id="rId89" Type="http://schemas.openxmlformats.org/officeDocument/2006/relationships/slide" Target="slides/slide84.xml"/><Relationship Id="rId112" Type="http://schemas.openxmlformats.org/officeDocument/2006/relationships/slide" Target="slides/slide107.xml"/><Relationship Id="rId16" Type="http://schemas.openxmlformats.org/officeDocument/2006/relationships/slide" Target="slides/slide11.xml"/><Relationship Id="rId107" Type="http://schemas.openxmlformats.org/officeDocument/2006/relationships/slide" Target="slides/slide102.xml"/><Relationship Id="rId11" Type="http://schemas.openxmlformats.org/officeDocument/2006/relationships/slide" Target="slides/slide6.xml"/><Relationship Id="rId32" Type="http://schemas.openxmlformats.org/officeDocument/2006/relationships/slide" Target="slides/slide27.xml"/><Relationship Id="rId37" Type="http://schemas.openxmlformats.org/officeDocument/2006/relationships/slide" Target="slides/slide32.xml"/><Relationship Id="rId53" Type="http://schemas.openxmlformats.org/officeDocument/2006/relationships/slide" Target="slides/slide48.xml"/><Relationship Id="rId58" Type="http://schemas.openxmlformats.org/officeDocument/2006/relationships/slide" Target="slides/slide53.xml"/><Relationship Id="rId74" Type="http://schemas.openxmlformats.org/officeDocument/2006/relationships/slide" Target="slides/slide69.xml"/><Relationship Id="rId79" Type="http://schemas.openxmlformats.org/officeDocument/2006/relationships/slide" Target="slides/slide74.xml"/><Relationship Id="rId102" Type="http://schemas.openxmlformats.org/officeDocument/2006/relationships/slide" Target="slides/slide97.xml"/><Relationship Id="rId5" Type="http://schemas.openxmlformats.org/officeDocument/2006/relationships/slideMaster" Target="slideMasters/slideMaster2.xml"/><Relationship Id="rId90" Type="http://schemas.openxmlformats.org/officeDocument/2006/relationships/slide" Target="slides/slide85.xml"/><Relationship Id="rId95" Type="http://schemas.openxmlformats.org/officeDocument/2006/relationships/slide" Target="slides/slide90.xml"/><Relationship Id="rId22" Type="http://schemas.openxmlformats.org/officeDocument/2006/relationships/slide" Target="slides/slide17.xml"/><Relationship Id="rId27" Type="http://schemas.openxmlformats.org/officeDocument/2006/relationships/slide" Target="slides/slide22.xml"/><Relationship Id="rId43" Type="http://schemas.openxmlformats.org/officeDocument/2006/relationships/slide" Target="slides/slide38.xml"/><Relationship Id="rId48" Type="http://schemas.openxmlformats.org/officeDocument/2006/relationships/slide" Target="slides/slide43.xml"/><Relationship Id="rId64" Type="http://schemas.openxmlformats.org/officeDocument/2006/relationships/slide" Target="slides/slide59.xml"/><Relationship Id="rId69" Type="http://schemas.openxmlformats.org/officeDocument/2006/relationships/slide" Target="slides/slide64.xml"/><Relationship Id="rId113" Type="http://schemas.openxmlformats.org/officeDocument/2006/relationships/slide" Target="slides/slide108.xml"/><Relationship Id="rId118" Type="http://schemas.openxmlformats.org/officeDocument/2006/relationships/commentAuthors" Target="commentAuthors.xml"/><Relationship Id="rId80" Type="http://schemas.openxmlformats.org/officeDocument/2006/relationships/slide" Target="slides/slide75.xml"/><Relationship Id="rId85" Type="http://schemas.openxmlformats.org/officeDocument/2006/relationships/slide" Target="slides/slide80.xml"/><Relationship Id="rId12" Type="http://schemas.openxmlformats.org/officeDocument/2006/relationships/slide" Target="slides/slide7.xml"/><Relationship Id="rId17" Type="http://schemas.openxmlformats.org/officeDocument/2006/relationships/slide" Target="slides/slide12.xml"/><Relationship Id="rId33" Type="http://schemas.openxmlformats.org/officeDocument/2006/relationships/slide" Target="slides/slide28.xml"/><Relationship Id="rId38" Type="http://schemas.openxmlformats.org/officeDocument/2006/relationships/slide" Target="slides/slide33.xml"/><Relationship Id="rId59" Type="http://schemas.openxmlformats.org/officeDocument/2006/relationships/slide" Target="slides/slide54.xml"/><Relationship Id="rId103" Type="http://schemas.openxmlformats.org/officeDocument/2006/relationships/slide" Target="slides/slide98.xml"/><Relationship Id="rId108" Type="http://schemas.openxmlformats.org/officeDocument/2006/relationships/slide" Target="slides/slide103.xml"/><Relationship Id="rId54" Type="http://schemas.openxmlformats.org/officeDocument/2006/relationships/slide" Target="slides/slide49.xml"/><Relationship Id="rId70" Type="http://schemas.openxmlformats.org/officeDocument/2006/relationships/slide" Target="slides/slide65.xml"/><Relationship Id="rId75" Type="http://schemas.openxmlformats.org/officeDocument/2006/relationships/slide" Target="slides/slide70.xml"/><Relationship Id="rId91" Type="http://schemas.openxmlformats.org/officeDocument/2006/relationships/slide" Target="slides/slide86.xml"/><Relationship Id="rId96" Type="http://schemas.openxmlformats.org/officeDocument/2006/relationships/slide" Target="slides/slide91.xml"/><Relationship Id="rId1" Type="http://schemas.openxmlformats.org/officeDocument/2006/relationships/customXml" Target="../customXml/item1.xml"/><Relationship Id="rId6" Type="http://schemas.openxmlformats.org/officeDocument/2006/relationships/slide" Target="slides/slide1.xml"/><Relationship Id="rId23" Type="http://schemas.openxmlformats.org/officeDocument/2006/relationships/slide" Target="slides/slide18.xml"/><Relationship Id="rId28" Type="http://schemas.openxmlformats.org/officeDocument/2006/relationships/slide" Target="slides/slide23.xml"/><Relationship Id="rId49" Type="http://schemas.openxmlformats.org/officeDocument/2006/relationships/slide" Target="slides/slide44.xml"/><Relationship Id="rId114" Type="http://schemas.openxmlformats.org/officeDocument/2006/relationships/slide" Target="slides/slide109.xml"/><Relationship Id="rId119" Type="http://schemas.openxmlformats.org/officeDocument/2006/relationships/presProps" Target="presProps.xml"/><Relationship Id="rId44" Type="http://schemas.openxmlformats.org/officeDocument/2006/relationships/slide" Target="slides/slide39.xml"/><Relationship Id="rId60" Type="http://schemas.openxmlformats.org/officeDocument/2006/relationships/slide" Target="slides/slide55.xml"/><Relationship Id="rId65" Type="http://schemas.openxmlformats.org/officeDocument/2006/relationships/slide" Target="slides/slide60.xml"/><Relationship Id="rId81" Type="http://schemas.openxmlformats.org/officeDocument/2006/relationships/slide" Target="slides/slide76.xml"/><Relationship Id="rId86" Type="http://schemas.openxmlformats.org/officeDocument/2006/relationships/slide" Target="slides/slide81.xml"/><Relationship Id="rId4" Type="http://schemas.openxmlformats.org/officeDocument/2006/relationships/slideMaster" Target="slideMasters/slideMaster1.xml"/><Relationship Id="rId9" Type="http://schemas.openxmlformats.org/officeDocument/2006/relationships/slide" Target="slides/slide4.xml"/><Relationship Id="rId13" Type="http://schemas.openxmlformats.org/officeDocument/2006/relationships/slide" Target="slides/slide8.xml"/><Relationship Id="rId18" Type="http://schemas.openxmlformats.org/officeDocument/2006/relationships/slide" Target="slides/slide13.xml"/><Relationship Id="rId39" Type="http://schemas.openxmlformats.org/officeDocument/2006/relationships/slide" Target="slides/slide34.xml"/><Relationship Id="rId109" Type="http://schemas.openxmlformats.org/officeDocument/2006/relationships/slide" Target="slides/slide104.xml"/><Relationship Id="rId34" Type="http://schemas.openxmlformats.org/officeDocument/2006/relationships/slide" Target="slides/slide29.xml"/><Relationship Id="rId50" Type="http://schemas.openxmlformats.org/officeDocument/2006/relationships/slide" Target="slides/slide45.xml"/><Relationship Id="rId55" Type="http://schemas.openxmlformats.org/officeDocument/2006/relationships/slide" Target="slides/slide50.xml"/><Relationship Id="rId76" Type="http://schemas.openxmlformats.org/officeDocument/2006/relationships/slide" Target="slides/slide71.xml"/><Relationship Id="rId97" Type="http://schemas.openxmlformats.org/officeDocument/2006/relationships/slide" Target="slides/slide92.xml"/><Relationship Id="rId104" Type="http://schemas.openxmlformats.org/officeDocument/2006/relationships/slide" Target="slides/slide99.xml"/><Relationship Id="rId120" Type="http://schemas.openxmlformats.org/officeDocument/2006/relationships/viewProps" Target="viewProps.xml"/><Relationship Id="rId7" Type="http://schemas.openxmlformats.org/officeDocument/2006/relationships/slide" Target="slides/slide2.xml"/><Relationship Id="rId71" Type="http://schemas.openxmlformats.org/officeDocument/2006/relationships/slide" Target="slides/slide66.xml"/><Relationship Id="rId92" Type="http://schemas.openxmlformats.org/officeDocument/2006/relationships/slide" Target="slides/slide87.xml"/><Relationship Id="rId2" Type="http://schemas.openxmlformats.org/officeDocument/2006/relationships/customXml" Target="../customXml/item2.xml"/><Relationship Id="rId29" Type="http://schemas.openxmlformats.org/officeDocument/2006/relationships/slide" Target="slides/slide24.xml"/><Relationship Id="rId24" Type="http://schemas.openxmlformats.org/officeDocument/2006/relationships/slide" Target="slides/slide19.xml"/><Relationship Id="rId40" Type="http://schemas.openxmlformats.org/officeDocument/2006/relationships/slide" Target="slides/slide35.xml"/><Relationship Id="rId45" Type="http://schemas.openxmlformats.org/officeDocument/2006/relationships/slide" Target="slides/slide40.xml"/><Relationship Id="rId66" Type="http://schemas.openxmlformats.org/officeDocument/2006/relationships/slide" Target="slides/slide61.xml"/><Relationship Id="rId87" Type="http://schemas.openxmlformats.org/officeDocument/2006/relationships/slide" Target="slides/slide82.xml"/><Relationship Id="rId110" Type="http://schemas.openxmlformats.org/officeDocument/2006/relationships/slide" Target="slides/slide105.xml"/><Relationship Id="rId115" Type="http://schemas.openxmlformats.org/officeDocument/2006/relationships/slide" Target="slides/slide110.xml"/><Relationship Id="rId61" Type="http://schemas.openxmlformats.org/officeDocument/2006/relationships/slide" Target="slides/slide56.xml"/><Relationship Id="rId82" Type="http://schemas.openxmlformats.org/officeDocument/2006/relationships/slide" Target="slides/slide77.xml"/><Relationship Id="rId19" Type="http://schemas.openxmlformats.org/officeDocument/2006/relationships/slide" Target="slides/slide14.xml"/><Relationship Id="rId14" Type="http://schemas.openxmlformats.org/officeDocument/2006/relationships/slide" Target="slides/slide9.xml"/><Relationship Id="rId30" Type="http://schemas.openxmlformats.org/officeDocument/2006/relationships/slide" Target="slides/slide25.xml"/><Relationship Id="rId35" Type="http://schemas.openxmlformats.org/officeDocument/2006/relationships/slide" Target="slides/slide30.xml"/><Relationship Id="rId56" Type="http://schemas.openxmlformats.org/officeDocument/2006/relationships/slide" Target="slides/slide51.xml"/><Relationship Id="rId77" Type="http://schemas.openxmlformats.org/officeDocument/2006/relationships/slide" Target="slides/slide72.xml"/><Relationship Id="rId100" Type="http://schemas.openxmlformats.org/officeDocument/2006/relationships/slide" Target="slides/slide95.xml"/><Relationship Id="rId105" Type="http://schemas.openxmlformats.org/officeDocument/2006/relationships/slide" Target="slides/slide100.xml"/><Relationship Id="rId8" Type="http://schemas.openxmlformats.org/officeDocument/2006/relationships/slide" Target="slides/slide3.xml"/><Relationship Id="rId51" Type="http://schemas.openxmlformats.org/officeDocument/2006/relationships/slide" Target="slides/slide46.xml"/><Relationship Id="rId72" Type="http://schemas.openxmlformats.org/officeDocument/2006/relationships/slide" Target="slides/slide67.xml"/><Relationship Id="rId93" Type="http://schemas.openxmlformats.org/officeDocument/2006/relationships/slide" Target="slides/slide88.xml"/><Relationship Id="rId98" Type="http://schemas.openxmlformats.org/officeDocument/2006/relationships/slide" Target="slides/slide93.xml"/><Relationship Id="rId121" Type="http://schemas.openxmlformats.org/officeDocument/2006/relationships/theme" Target="theme/theme1.xml"/><Relationship Id="rId3" Type="http://schemas.openxmlformats.org/officeDocument/2006/relationships/customXml" Target="../customXml/item3.xml"/><Relationship Id="rId25" Type="http://schemas.openxmlformats.org/officeDocument/2006/relationships/slide" Target="slides/slide20.xml"/><Relationship Id="rId46" Type="http://schemas.openxmlformats.org/officeDocument/2006/relationships/slide" Target="slides/slide41.xml"/><Relationship Id="rId67" Type="http://schemas.openxmlformats.org/officeDocument/2006/relationships/slide" Target="slides/slide62.xml"/><Relationship Id="rId116" Type="http://schemas.openxmlformats.org/officeDocument/2006/relationships/notesMaster" Target="notesMasters/notesMaster1.xml"/><Relationship Id="rId20" Type="http://schemas.openxmlformats.org/officeDocument/2006/relationships/slide" Target="slides/slide15.xml"/><Relationship Id="rId41" Type="http://schemas.openxmlformats.org/officeDocument/2006/relationships/slide" Target="slides/slide36.xml"/><Relationship Id="rId62" Type="http://schemas.openxmlformats.org/officeDocument/2006/relationships/slide" Target="slides/slide57.xml"/><Relationship Id="rId83" Type="http://schemas.openxmlformats.org/officeDocument/2006/relationships/slide" Target="slides/slide78.xml"/><Relationship Id="rId88" Type="http://schemas.openxmlformats.org/officeDocument/2006/relationships/slide" Target="slides/slide83.xml"/><Relationship Id="rId111" Type="http://schemas.openxmlformats.org/officeDocument/2006/relationships/slide" Target="slides/slide106.xml"/><Relationship Id="rId15" Type="http://schemas.openxmlformats.org/officeDocument/2006/relationships/slide" Target="slides/slide10.xml"/><Relationship Id="rId36" Type="http://schemas.openxmlformats.org/officeDocument/2006/relationships/slide" Target="slides/slide31.xml"/><Relationship Id="rId57" Type="http://schemas.openxmlformats.org/officeDocument/2006/relationships/slide" Target="slides/slide52.xml"/><Relationship Id="rId106" Type="http://schemas.openxmlformats.org/officeDocument/2006/relationships/slide" Target="slides/slide101.xml"/><Relationship Id="rId10" Type="http://schemas.openxmlformats.org/officeDocument/2006/relationships/slide" Target="slides/slide5.xml"/><Relationship Id="rId31" Type="http://schemas.openxmlformats.org/officeDocument/2006/relationships/slide" Target="slides/slide26.xml"/><Relationship Id="rId52" Type="http://schemas.openxmlformats.org/officeDocument/2006/relationships/slide" Target="slides/slide47.xml"/><Relationship Id="rId73" Type="http://schemas.openxmlformats.org/officeDocument/2006/relationships/slide" Target="slides/slide68.xml"/><Relationship Id="rId78" Type="http://schemas.openxmlformats.org/officeDocument/2006/relationships/slide" Target="slides/slide73.xml"/><Relationship Id="rId94" Type="http://schemas.openxmlformats.org/officeDocument/2006/relationships/slide" Target="slides/slide89.xml"/><Relationship Id="rId99" Type="http://schemas.openxmlformats.org/officeDocument/2006/relationships/slide" Target="slides/slide94.xml"/><Relationship Id="rId101" Type="http://schemas.openxmlformats.org/officeDocument/2006/relationships/slide" Target="slides/slide96.xml"/><Relationship Id="rId122" Type="http://schemas.openxmlformats.org/officeDocument/2006/relationships/tableStyles" Target="tableStyles.xml"/></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4.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ヘッダー プレースホルダー 1"/>
          <p:cNvSpPr>
            <a:spLocks noGrp="1"/>
          </p:cNvSpPr>
          <p:nvPr>
            <p:ph type="hdr" sz="quarter"/>
          </p:nvPr>
        </p:nvSpPr>
        <p:spPr>
          <a:xfrm>
            <a:off x="0" y="0"/>
            <a:ext cx="2949575" cy="498475"/>
          </a:xfrm>
          <a:prstGeom prst="rect">
            <a:avLst/>
          </a:prstGeom>
        </p:spPr>
        <p:txBody>
          <a:bodyPr vert="horz" lIns="91440" tIns="45720" rIns="91440" bIns="45720" rtlCol="0"/>
          <a:lstStyle>
            <a:lvl1pPr algn="l">
              <a:defRPr sz="1200"/>
            </a:lvl1pPr>
          </a:lstStyle>
          <a:p>
            <a:endParaRPr kumimoji="1" lang="ja-JP" altLang="en-US"/>
          </a:p>
        </p:txBody>
      </p:sp>
      <p:sp>
        <p:nvSpPr>
          <p:cNvPr id="3" name="日付プレースホルダー 2"/>
          <p:cNvSpPr>
            <a:spLocks noGrp="1"/>
          </p:cNvSpPr>
          <p:nvPr>
            <p:ph type="dt" sz="quarter" idx="1"/>
          </p:nvPr>
        </p:nvSpPr>
        <p:spPr>
          <a:xfrm>
            <a:off x="3856038" y="0"/>
            <a:ext cx="2949575" cy="498475"/>
          </a:xfrm>
          <a:prstGeom prst="rect">
            <a:avLst/>
          </a:prstGeom>
        </p:spPr>
        <p:txBody>
          <a:bodyPr vert="horz" lIns="91440" tIns="45720" rIns="91440" bIns="45720" rtlCol="0"/>
          <a:lstStyle>
            <a:lvl1pPr algn="r">
              <a:defRPr sz="1200"/>
            </a:lvl1pPr>
          </a:lstStyle>
          <a:p>
            <a:fld id="{CF91CB69-C0D4-4249-892D-7145899D729D}" type="datetimeFigureOut">
              <a:rPr kumimoji="1" lang="ja-JP" altLang="en-US" smtClean="0"/>
              <a:t>2023/6/8</a:t>
            </a:fld>
            <a:endParaRPr kumimoji="1" lang="ja-JP" altLang="en-US"/>
          </a:p>
        </p:txBody>
      </p:sp>
      <p:sp>
        <p:nvSpPr>
          <p:cNvPr id="4" name="フッター プレースホルダー 3"/>
          <p:cNvSpPr>
            <a:spLocks noGrp="1"/>
          </p:cNvSpPr>
          <p:nvPr>
            <p:ph type="ftr" sz="quarter" idx="2"/>
          </p:nvPr>
        </p:nvSpPr>
        <p:spPr>
          <a:xfrm>
            <a:off x="0" y="9440863"/>
            <a:ext cx="2949575" cy="498475"/>
          </a:xfrm>
          <a:prstGeom prst="rect">
            <a:avLst/>
          </a:prstGeom>
        </p:spPr>
        <p:txBody>
          <a:bodyPr vert="horz" lIns="91440" tIns="45720" rIns="91440" bIns="45720" rtlCol="0" anchor="b"/>
          <a:lstStyle>
            <a:lvl1pPr algn="l">
              <a:defRPr sz="1200"/>
            </a:lvl1pPr>
          </a:lstStyle>
          <a:p>
            <a:endParaRPr kumimoji="1" lang="ja-JP" altLang="en-US"/>
          </a:p>
        </p:txBody>
      </p:sp>
      <p:sp>
        <p:nvSpPr>
          <p:cNvPr id="5" name="スライド番号プレースホルダー 4"/>
          <p:cNvSpPr>
            <a:spLocks noGrp="1"/>
          </p:cNvSpPr>
          <p:nvPr>
            <p:ph type="sldNum" sz="quarter" idx="3"/>
          </p:nvPr>
        </p:nvSpPr>
        <p:spPr>
          <a:xfrm>
            <a:off x="3856038" y="9440863"/>
            <a:ext cx="2949575" cy="498475"/>
          </a:xfrm>
          <a:prstGeom prst="rect">
            <a:avLst/>
          </a:prstGeom>
        </p:spPr>
        <p:txBody>
          <a:bodyPr vert="horz" lIns="91440" tIns="45720" rIns="91440" bIns="45720" rtlCol="0" anchor="b"/>
          <a:lstStyle>
            <a:lvl1pPr algn="r">
              <a:defRPr sz="1200"/>
            </a:lvl1pPr>
          </a:lstStyle>
          <a:p>
            <a:fld id="{FA2D7C81-5519-4110-A957-3E065F797C99}" type="slidenum">
              <a:rPr kumimoji="1" lang="ja-JP" altLang="en-US" smtClean="0"/>
              <a:t>‹#›</a:t>
            </a:fld>
            <a:endParaRPr kumimoji="1" lang="ja-JP" altLang="en-US"/>
          </a:p>
        </p:txBody>
      </p:sp>
    </p:spTree>
    <p:extLst>
      <p:ext uri="{BB962C8B-B14F-4D97-AF65-F5344CB8AC3E}">
        <p14:creationId xmlns:p14="http://schemas.microsoft.com/office/powerpoint/2010/main" val="286627102"/>
      </p:ext>
    </p:extLst>
  </p:cSld>
  <p:clrMap bg1="lt1" tx1="dk1" bg2="lt2" tx2="dk2" accent1="accent1" accent2="accent2" accent3="accent3" accent4="accent4" accent5="accent5" accent6="accent6" hlink="hlink" folHlink="folHlink"/>
  <p:hf sldNum="0" hdr="0" ftr="0" dt="0"/>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ヘッダー プレースホルダー 1"/>
          <p:cNvSpPr>
            <a:spLocks noGrp="1"/>
          </p:cNvSpPr>
          <p:nvPr>
            <p:ph type="hdr" sz="quarter"/>
          </p:nvPr>
        </p:nvSpPr>
        <p:spPr>
          <a:xfrm>
            <a:off x="0" y="2"/>
            <a:ext cx="2949787" cy="498693"/>
          </a:xfrm>
          <a:prstGeom prst="rect">
            <a:avLst/>
          </a:prstGeom>
        </p:spPr>
        <p:txBody>
          <a:bodyPr vert="horz" lIns="91425" tIns="45714" rIns="91425" bIns="45714" rtlCol="0"/>
          <a:lstStyle>
            <a:lvl1pPr algn="l">
              <a:defRPr sz="1200"/>
            </a:lvl1pPr>
          </a:lstStyle>
          <a:p>
            <a:endParaRPr kumimoji="1" lang="ja-JP" altLang="en-US"/>
          </a:p>
        </p:txBody>
      </p:sp>
      <p:sp>
        <p:nvSpPr>
          <p:cNvPr id="3" name="日付プレースホルダー 2"/>
          <p:cNvSpPr>
            <a:spLocks noGrp="1"/>
          </p:cNvSpPr>
          <p:nvPr>
            <p:ph type="dt" idx="1"/>
          </p:nvPr>
        </p:nvSpPr>
        <p:spPr>
          <a:xfrm>
            <a:off x="3855840" y="2"/>
            <a:ext cx="2949787" cy="498693"/>
          </a:xfrm>
          <a:prstGeom prst="rect">
            <a:avLst/>
          </a:prstGeom>
        </p:spPr>
        <p:txBody>
          <a:bodyPr vert="horz" lIns="91425" tIns="45714" rIns="91425" bIns="45714" rtlCol="0"/>
          <a:lstStyle>
            <a:lvl1pPr algn="r">
              <a:defRPr sz="1200"/>
            </a:lvl1pPr>
          </a:lstStyle>
          <a:p>
            <a:fld id="{5A341A20-8478-4C1C-BE02-31BFBBE9F3EA}" type="datetimeFigureOut">
              <a:rPr kumimoji="1" lang="ja-JP" altLang="en-US" smtClean="0"/>
              <a:t>2023/6/8</a:t>
            </a:fld>
            <a:endParaRPr kumimoji="1" lang="ja-JP" altLang="en-US"/>
          </a:p>
        </p:txBody>
      </p:sp>
      <p:sp>
        <p:nvSpPr>
          <p:cNvPr id="4" name="スライド イメージ プレースホルダー 3"/>
          <p:cNvSpPr>
            <a:spLocks noGrp="1" noRot="1" noChangeAspect="1"/>
          </p:cNvSpPr>
          <p:nvPr>
            <p:ph type="sldImg" idx="2"/>
          </p:nvPr>
        </p:nvSpPr>
        <p:spPr>
          <a:xfrm>
            <a:off x="422275" y="1243013"/>
            <a:ext cx="5962650" cy="3354387"/>
          </a:xfrm>
          <a:prstGeom prst="rect">
            <a:avLst/>
          </a:prstGeom>
          <a:noFill/>
          <a:ln w="12700">
            <a:solidFill>
              <a:prstClr val="black"/>
            </a:solidFill>
          </a:ln>
        </p:spPr>
        <p:txBody>
          <a:bodyPr vert="horz" lIns="91425" tIns="45714" rIns="91425" bIns="45714" rtlCol="0" anchor="ctr"/>
          <a:lstStyle/>
          <a:p>
            <a:endParaRPr lang="ja-JP" altLang="en-US"/>
          </a:p>
        </p:txBody>
      </p:sp>
      <p:sp>
        <p:nvSpPr>
          <p:cNvPr id="5" name="ノート プレースホルダー 4"/>
          <p:cNvSpPr>
            <a:spLocks noGrp="1"/>
          </p:cNvSpPr>
          <p:nvPr>
            <p:ph type="body" sz="quarter" idx="3"/>
          </p:nvPr>
        </p:nvSpPr>
        <p:spPr>
          <a:xfrm>
            <a:off x="680721" y="4783307"/>
            <a:ext cx="5445760" cy="3913614"/>
          </a:xfrm>
          <a:prstGeom prst="rect">
            <a:avLst/>
          </a:prstGeom>
        </p:spPr>
        <p:txBody>
          <a:bodyPr vert="horz" lIns="91425" tIns="45714" rIns="91425" bIns="45714" rtlCol="0"/>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6" name="フッター プレースホルダー 5"/>
          <p:cNvSpPr>
            <a:spLocks noGrp="1"/>
          </p:cNvSpPr>
          <p:nvPr>
            <p:ph type="ftr" sz="quarter" idx="4"/>
          </p:nvPr>
        </p:nvSpPr>
        <p:spPr>
          <a:xfrm>
            <a:off x="0" y="9440647"/>
            <a:ext cx="2949787" cy="498692"/>
          </a:xfrm>
          <a:prstGeom prst="rect">
            <a:avLst/>
          </a:prstGeom>
        </p:spPr>
        <p:txBody>
          <a:bodyPr vert="horz" lIns="91425" tIns="45714" rIns="91425" bIns="45714" rtlCol="0" anchor="b"/>
          <a:lstStyle>
            <a:lvl1pPr algn="l">
              <a:defRPr sz="1200"/>
            </a:lvl1pPr>
          </a:lstStyle>
          <a:p>
            <a:endParaRPr kumimoji="1" lang="ja-JP" altLang="en-US"/>
          </a:p>
        </p:txBody>
      </p:sp>
      <p:sp>
        <p:nvSpPr>
          <p:cNvPr id="7" name="スライド番号プレースホルダー 6"/>
          <p:cNvSpPr>
            <a:spLocks noGrp="1"/>
          </p:cNvSpPr>
          <p:nvPr>
            <p:ph type="sldNum" sz="quarter" idx="5"/>
          </p:nvPr>
        </p:nvSpPr>
        <p:spPr>
          <a:xfrm>
            <a:off x="3855840" y="9440647"/>
            <a:ext cx="2949787" cy="498692"/>
          </a:xfrm>
          <a:prstGeom prst="rect">
            <a:avLst/>
          </a:prstGeom>
        </p:spPr>
        <p:txBody>
          <a:bodyPr vert="horz" lIns="91425" tIns="45714" rIns="91425" bIns="45714" rtlCol="0" anchor="b"/>
          <a:lstStyle>
            <a:lvl1pPr algn="r">
              <a:defRPr sz="1200"/>
            </a:lvl1pPr>
          </a:lstStyle>
          <a:p>
            <a:fld id="{54E77E6D-4318-4181-B329-ED3A8DAEF872}" type="slidenum">
              <a:rPr kumimoji="1" lang="ja-JP" altLang="en-US" smtClean="0"/>
              <a:t>‹#›</a:t>
            </a:fld>
            <a:endParaRPr kumimoji="1" lang="ja-JP" altLang="en-US"/>
          </a:p>
        </p:txBody>
      </p:sp>
    </p:spTree>
    <p:extLst>
      <p:ext uri="{BB962C8B-B14F-4D97-AF65-F5344CB8AC3E}">
        <p14:creationId xmlns:p14="http://schemas.microsoft.com/office/powerpoint/2010/main" val="2710529550"/>
      </p:ext>
    </p:extLst>
  </p:cSld>
  <p:clrMap bg1="lt1" tx1="dk1" bg2="lt2" tx2="dk2" accent1="accent1" accent2="accent2" accent3="accent3" accent4="accent4" accent5="accent5" accent6="accent6" hlink="hlink" folHlink="folHlink"/>
  <p:hf sldNum="0" hdr="0" ftr="0" dt="0"/>
  <p:notesStyle>
    <a:lvl1pPr marL="0" algn="l" defTabSz="914400" rtl="0" eaLnBrk="1" latinLnBrk="0" hangingPunct="1">
      <a:defRPr kumimoji="1" sz="1200" kern="1200">
        <a:solidFill>
          <a:schemeClr val="tx1"/>
        </a:solidFill>
        <a:latin typeface="+mn-lt"/>
        <a:ea typeface="+mn-ea"/>
        <a:cs typeface="+mn-cs"/>
      </a:defRPr>
    </a:lvl1pPr>
    <a:lvl2pPr marL="457200" algn="l" defTabSz="914400" rtl="0" eaLnBrk="1" latinLnBrk="0" hangingPunct="1">
      <a:defRPr kumimoji="1" sz="1200" kern="1200">
        <a:solidFill>
          <a:schemeClr val="tx1"/>
        </a:solidFill>
        <a:latin typeface="+mn-lt"/>
        <a:ea typeface="+mn-ea"/>
        <a:cs typeface="+mn-cs"/>
      </a:defRPr>
    </a:lvl2pPr>
    <a:lvl3pPr marL="914400" algn="l" defTabSz="914400" rtl="0" eaLnBrk="1" latinLnBrk="0" hangingPunct="1">
      <a:defRPr kumimoji="1" sz="1200" kern="1200">
        <a:solidFill>
          <a:schemeClr val="tx1"/>
        </a:solidFill>
        <a:latin typeface="+mn-lt"/>
        <a:ea typeface="+mn-ea"/>
        <a:cs typeface="+mn-cs"/>
      </a:defRPr>
    </a:lvl3pPr>
    <a:lvl4pPr marL="1371600" algn="l" defTabSz="914400" rtl="0" eaLnBrk="1" latinLnBrk="0" hangingPunct="1">
      <a:defRPr kumimoji="1" sz="1200" kern="1200">
        <a:solidFill>
          <a:schemeClr val="tx1"/>
        </a:solidFill>
        <a:latin typeface="+mn-lt"/>
        <a:ea typeface="+mn-ea"/>
        <a:cs typeface="+mn-cs"/>
      </a:defRPr>
    </a:lvl4pPr>
    <a:lvl5pPr marL="1828800" algn="l" defTabSz="914400" rtl="0" eaLnBrk="1" latinLnBrk="0" hangingPunct="1">
      <a:defRPr kumimoji="1" sz="1200" kern="1200">
        <a:solidFill>
          <a:schemeClr val="tx1"/>
        </a:solidFill>
        <a:latin typeface="+mn-lt"/>
        <a:ea typeface="+mn-ea"/>
        <a:cs typeface="+mn-cs"/>
      </a:defRPr>
    </a:lvl5pPr>
    <a:lvl6pPr marL="2286000" algn="l" defTabSz="914400" rtl="0" eaLnBrk="1" latinLnBrk="0" hangingPunct="1">
      <a:defRPr kumimoji="1" sz="1200" kern="1200">
        <a:solidFill>
          <a:schemeClr val="tx1"/>
        </a:solidFill>
        <a:latin typeface="+mn-lt"/>
        <a:ea typeface="+mn-ea"/>
        <a:cs typeface="+mn-cs"/>
      </a:defRPr>
    </a:lvl6pPr>
    <a:lvl7pPr marL="2743200" algn="l" defTabSz="914400" rtl="0" eaLnBrk="1" latinLnBrk="0" hangingPunct="1">
      <a:defRPr kumimoji="1" sz="1200" kern="1200">
        <a:solidFill>
          <a:schemeClr val="tx1"/>
        </a:solidFill>
        <a:latin typeface="+mn-lt"/>
        <a:ea typeface="+mn-ea"/>
        <a:cs typeface="+mn-cs"/>
      </a:defRPr>
    </a:lvl7pPr>
    <a:lvl8pPr marL="3200400" algn="l" defTabSz="914400" rtl="0" eaLnBrk="1" latinLnBrk="0" hangingPunct="1">
      <a:defRPr kumimoji="1" sz="1200" kern="1200">
        <a:solidFill>
          <a:schemeClr val="tx1"/>
        </a:solidFill>
        <a:latin typeface="+mn-lt"/>
        <a:ea typeface="+mn-ea"/>
        <a:cs typeface="+mn-cs"/>
      </a:defRPr>
    </a:lvl8pPr>
    <a:lvl9pPr marL="3657600" algn="l" defTabSz="914400" rtl="0" eaLnBrk="1" latinLnBrk="0" hangingPunct="1">
      <a:defRPr kumimoji="1"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82.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89.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90.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93.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94.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95.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9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97.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98.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99.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100.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101.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102.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103.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104.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105.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106.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107.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108.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109.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110.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a:xfrm>
            <a:off x="111125" y="1328738"/>
            <a:ext cx="6376988" cy="3587750"/>
          </a:xfrm>
        </p:spPr>
      </p:sp>
      <p:sp>
        <p:nvSpPr>
          <p:cNvPr id="3" name="ノート プレースホルダー 2"/>
          <p:cNvSpPr>
            <a:spLocks noGrp="1"/>
          </p:cNvSpPr>
          <p:nvPr>
            <p:ph type="body" idx="1"/>
          </p:nvPr>
        </p:nvSpPr>
        <p:spPr/>
        <p:txBody>
          <a:bodyPr/>
          <a:lstStyle/>
          <a:p>
            <a:endParaRPr kumimoji="1" lang="ja-JP" altLang="en-US"/>
          </a:p>
        </p:txBody>
      </p:sp>
    </p:spTree>
    <p:extLst>
      <p:ext uri="{BB962C8B-B14F-4D97-AF65-F5344CB8AC3E}">
        <p14:creationId xmlns:p14="http://schemas.microsoft.com/office/powerpoint/2010/main" val="135686462"/>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 1"/>
          <p:cNvSpPr>
            <a:spLocks noGrp="1" noRot="1" noChangeAspect="1"/>
          </p:cNvSpPr>
          <p:nvPr>
            <p:ph type="sldImg"/>
          </p:nvPr>
        </p:nvSpPr>
        <p:spPr>
          <a:xfrm>
            <a:off x="-217488" y="812800"/>
            <a:ext cx="7212013" cy="4056063"/>
          </a:xfrm>
        </p:spPr>
      </p:sp>
      <p:sp>
        <p:nvSpPr>
          <p:cNvPr id="3" name="ノート プレースホルダ 2"/>
          <p:cNvSpPr>
            <a:spLocks noGrp="1"/>
          </p:cNvSpPr>
          <p:nvPr>
            <p:ph type="body" idx="1"/>
          </p:nvPr>
        </p:nvSpPr>
        <p:spPr/>
        <p:txBody>
          <a:bodyPr>
            <a:normAutofit/>
          </a:bodyPr>
          <a:lstStyle/>
          <a:p>
            <a:endParaRPr kumimoji="1" lang="ja-JP" altLang="en-US"/>
          </a:p>
        </p:txBody>
      </p:sp>
    </p:spTree>
    <p:extLst>
      <p:ext uri="{BB962C8B-B14F-4D97-AF65-F5344CB8AC3E}">
        <p14:creationId xmlns:p14="http://schemas.microsoft.com/office/powerpoint/2010/main" val="292784487"/>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Tree>
    <p:extLst>
      <p:ext uri="{BB962C8B-B14F-4D97-AF65-F5344CB8AC3E}">
        <p14:creationId xmlns:p14="http://schemas.microsoft.com/office/powerpoint/2010/main" val="4212042676"/>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 1"/>
          <p:cNvSpPr>
            <a:spLocks noGrp="1" noRot="1" noChangeAspect="1"/>
          </p:cNvSpPr>
          <p:nvPr>
            <p:ph type="sldImg"/>
          </p:nvPr>
        </p:nvSpPr>
        <p:spPr>
          <a:xfrm>
            <a:off x="-217488" y="812800"/>
            <a:ext cx="7212013" cy="4056063"/>
          </a:xfrm>
        </p:spPr>
      </p:sp>
      <p:sp>
        <p:nvSpPr>
          <p:cNvPr id="3" name="ノート プレースホルダ 2"/>
          <p:cNvSpPr>
            <a:spLocks noGrp="1"/>
          </p:cNvSpPr>
          <p:nvPr>
            <p:ph type="body" idx="1"/>
          </p:nvPr>
        </p:nvSpPr>
        <p:spPr/>
        <p:txBody>
          <a:bodyPr>
            <a:normAutofit/>
          </a:bodyPr>
          <a:lstStyle/>
          <a:p>
            <a:endParaRPr kumimoji="1" lang="ja-JP" altLang="en-US"/>
          </a:p>
        </p:txBody>
      </p:sp>
    </p:spTree>
    <p:extLst>
      <p:ext uri="{BB962C8B-B14F-4D97-AF65-F5344CB8AC3E}">
        <p14:creationId xmlns:p14="http://schemas.microsoft.com/office/powerpoint/2010/main" val="2887802048"/>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 1"/>
          <p:cNvSpPr>
            <a:spLocks noGrp="1" noRot="1" noChangeAspect="1"/>
          </p:cNvSpPr>
          <p:nvPr>
            <p:ph type="sldImg"/>
          </p:nvPr>
        </p:nvSpPr>
        <p:spPr>
          <a:xfrm>
            <a:off x="-217488" y="811213"/>
            <a:ext cx="7202488" cy="4051300"/>
          </a:xfrm>
        </p:spPr>
      </p:sp>
      <p:sp>
        <p:nvSpPr>
          <p:cNvPr id="3" name="ノート プレースホルダ 2"/>
          <p:cNvSpPr>
            <a:spLocks noGrp="1"/>
          </p:cNvSpPr>
          <p:nvPr>
            <p:ph type="body" idx="1"/>
          </p:nvPr>
        </p:nvSpPr>
        <p:spPr/>
        <p:txBody>
          <a:bodyPr>
            <a:normAutofit/>
          </a:bodyPr>
          <a:lstStyle/>
          <a:p>
            <a:endParaRPr kumimoji="1" lang="ja-JP" altLang="en-US" dirty="0"/>
          </a:p>
        </p:txBody>
      </p:sp>
    </p:spTree>
    <p:extLst>
      <p:ext uri="{BB962C8B-B14F-4D97-AF65-F5344CB8AC3E}">
        <p14:creationId xmlns:p14="http://schemas.microsoft.com/office/powerpoint/2010/main" val="4053163519"/>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Tree>
    <p:extLst>
      <p:ext uri="{BB962C8B-B14F-4D97-AF65-F5344CB8AC3E}">
        <p14:creationId xmlns:p14="http://schemas.microsoft.com/office/powerpoint/2010/main" val="437080812"/>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Tree>
    <p:extLst>
      <p:ext uri="{BB962C8B-B14F-4D97-AF65-F5344CB8AC3E}">
        <p14:creationId xmlns:p14="http://schemas.microsoft.com/office/powerpoint/2010/main" val="2212978729"/>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 1"/>
          <p:cNvSpPr>
            <a:spLocks noGrp="1" noRot="1" noChangeAspect="1"/>
          </p:cNvSpPr>
          <p:nvPr>
            <p:ph type="sldImg"/>
          </p:nvPr>
        </p:nvSpPr>
        <p:spPr>
          <a:xfrm>
            <a:off x="-228600" y="806450"/>
            <a:ext cx="7142163" cy="4017963"/>
          </a:xfrm>
        </p:spPr>
      </p:sp>
      <p:sp>
        <p:nvSpPr>
          <p:cNvPr id="3" name="ノート プレースホルダ 2"/>
          <p:cNvSpPr>
            <a:spLocks noGrp="1"/>
          </p:cNvSpPr>
          <p:nvPr>
            <p:ph type="body" idx="1"/>
          </p:nvPr>
        </p:nvSpPr>
        <p:spPr/>
        <p:txBody>
          <a:bodyPr>
            <a:normAutofit/>
          </a:bodyPr>
          <a:lstStyle/>
          <a:p>
            <a:endParaRPr kumimoji="1" lang="ja-JP" altLang="en-US" dirty="0"/>
          </a:p>
        </p:txBody>
      </p:sp>
    </p:spTree>
    <p:extLst>
      <p:ext uri="{BB962C8B-B14F-4D97-AF65-F5344CB8AC3E}">
        <p14:creationId xmlns:p14="http://schemas.microsoft.com/office/powerpoint/2010/main" val="375170177"/>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Tree>
    <p:extLst>
      <p:ext uri="{BB962C8B-B14F-4D97-AF65-F5344CB8AC3E}">
        <p14:creationId xmlns:p14="http://schemas.microsoft.com/office/powerpoint/2010/main" val="908770162"/>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Tree>
    <p:extLst>
      <p:ext uri="{BB962C8B-B14F-4D97-AF65-F5344CB8AC3E}">
        <p14:creationId xmlns:p14="http://schemas.microsoft.com/office/powerpoint/2010/main" val="2081057290"/>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 1"/>
          <p:cNvSpPr>
            <a:spLocks noGrp="1" noRot="1" noChangeAspect="1"/>
          </p:cNvSpPr>
          <p:nvPr>
            <p:ph type="sldImg"/>
          </p:nvPr>
        </p:nvSpPr>
        <p:spPr>
          <a:xfrm>
            <a:off x="-228600" y="806450"/>
            <a:ext cx="7142163" cy="4017963"/>
          </a:xfrm>
        </p:spPr>
      </p:sp>
      <p:sp>
        <p:nvSpPr>
          <p:cNvPr id="3" name="ノート プレースホルダ 2"/>
          <p:cNvSpPr>
            <a:spLocks noGrp="1"/>
          </p:cNvSpPr>
          <p:nvPr>
            <p:ph type="body" idx="1"/>
          </p:nvPr>
        </p:nvSpPr>
        <p:spPr/>
        <p:txBody>
          <a:bodyPr>
            <a:normAutofit/>
          </a:bodyPr>
          <a:lstStyle/>
          <a:p>
            <a:endParaRPr kumimoji="1" lang="ja-JP" altLang="en-US" dirty="0"/>
          </a:p>
        </p:txBody>
      </p:sp>
    </p:spTree>
    <p:extLst>
      <p:ext uri="{BB962C8B-B14F-4D97-AF65-F5344CB8AC3E}">
        <p14:creationId xmlns:p14="http://schemas.microsoft.com/office/powerpoint/2010/main" val="2631563161"/>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 1"/>
          <p:cNvSpPr>
            <a:spLocks noGrp="1" noRot="1" noChangeAspect="1"/>
          </p:cNvSpPr>
          <p:nvPr>
            <p:ph type="sldImg"/>
          </p:nvPr>
        </p:nvSpPr>
        <p:spPr>
          <a:xfrm>
            <a:off x="-206375" y="819150"/>
            <a:ext cx="7262813" cy="4084638"/>
          </a:xfrm>
        </p:spPr>
      </p:sp>
      <p:sp>
        <p:nvSpPr>
          <p:cNvPr id="3" name="ノート プレースホルダ 2"/>
          <p:cNvSpPr>
            <a:spLocks noGrp="1"/>
          </p:cNvSpPr>
          <p:nvPr>
            <p:ph type="body" idx="1"/>
          </p:nvPr>
        </p:nvSpPr>
        <p:spPr/>
        <p:txBody>
          <a:bodyPr>
            <a:normAutofit/>
          </a:bodyPr>
          <a:lstStyle/>
          <a:p>
            <a:endParaRPr kumimoji="1" lang="ja-JP" altLang="en-US" dirty="0"/>
          </a:p>
        </p:txBody>
      </p:sp>
    </p:spTree>
    <p:extLst>
      <p:ext uri="{BB962C8B-B14F-4D97-AF65-F5344CB8AC3E}">
        <p14:creationId xmlns:p14="http://schemas.microsoft.com/office/powerpoint/2010/main" val="1695813125"/>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 1"/>
          <p:cNvSpPr>
            <a:spLocks noGrp="1" noRot="1" noChangeAspect="1"/>
          </p:cNvSpPr>
          <p:nvPr>
            <p:ph type="sldImg"/>
          </p:nvPr>
        </p:nvSpPr>
        <p:spPr>
          <a:xfrm>
            <a:off x="-228600" y="806450"/>
            <a:ext cx="7142163" cy="4017963"/>
          </a:xfrm>
        </p:spPr>
      </p:sp>
      <p:sp>
        <p:nvSpPr>
          <p:cNvPr id="3" name="ノート プレースホルダ 2"/>
          <p:cNvSpPr>
            <a:spLocks noGrp="1"/>
          </p:cNvSpPr>
          <p:nvPr>
            <p:ph type="body" idx="1"/>
          </p:nvPr>
        </p:nvSpPr>
        <p:spPr/>
        <p:txBody>
          <a:bodyPr>
            <a:normAutofit/>
          </a:bodyPr>
          <a:lstStyle/>
          <a:p>
            <a:endParaRPr kumimoji="1" lang="ja-JP" altLang="en-US"/>
          </a:p>
        </p:txBody>
      </p:sp>
    </p:spTree>
    <p:extLst>
      <p:ext uri="{BB962C8B-B14F-4D97-AF65-F5344CB8AC3E}">
        <p14:creationId xmlns:p14="http://schemas.microsoft.com/office/powerpoint/2010/main" val="1205593534"/>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 1"/>
          <p:cNvSpPr>
            <a:spLocks noGrp="1" noRot="1" noChangeAspect="1"/>
          </p:cNvSpPr>
          <p:nvPr>
            <p:ph type="sldImg"/>
          </p:nvPr>
        </p:nvSpPr>
        <p:spPr>
          <a:xfrm>
            <a:off x="-228600" y="806450"/>
            <a:ext cx="7142163" cy="4017963"/>
          </a:xfrm>
        </p:spPr>
      </p:sp>
      <p:sp>
        <p:nvSpPr>
          <p:cNvPr id="3" name="ノート プレースホルダ 2"/>
          <p:cNvSpPr>
            <a:spLocks noGrp="1"/>
          </p:cNvSpPr>
          <p:nvPr>
            <p:ph type="body" idx="1"/>
          </p:nvPr>
        </p:nvSpPr>
        <p:spPr/>
        <p:txBody>
          <a:bodyPr>
            <a:normAutofit/>
          </a:bodyPr>
          <a:lstStyle/>
          <a:p>
            <a:endParaRPr kumimoji="1" lang="ja-JP" altLang="en-US"/>
          </a:p>
        </p:txBody>
      </p:sp>
    </p:spTree>
    <p:extLst>
      <p:ext uri="{BB962C8B-B14F-4D97-AF65-F5344CB8AC3E}">
        <p14:creationId xmlns:p14="http://schemas.microsoft.com/office/powerpoint/2010/main" val="1548841170"/>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Tree>
    <p:extLst>
      <p:ext uri="{BB962C8B-B14F-4D97-AF65-F5344CB8AC3E}">
        <p14:creationId xmlns:p14="http://schemas.microsoft.com/office/powerpoint/2010/main" val="1439601114"/>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Tree>
    <p:extLst>
      <p:ext uri="{BB962C8B-B14F-4D97-AF65-F5344CB8AC3E}">
        <p14:creationId xmlns:p14="http://schemas.microsoft.com/office/powerpoint/2010/main" val="3544842151"/>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Tree>
    <p:extLst>
      <p:ext uri="{BB962C8B-B14F-4D97-AF65-F5344CB8AC3E}">
        <p14:creationId xmlns:p14="http://schemas.microsoft.com/office/powerpoint/2010/main" val="2482594706"/>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Tree>
    <p:extLst>
      <p:ext uri="{BB962C8B-B14F-4D97-AF65-F5344CB8AC3E}">
        <p14:creationId xmlns:p14="http://schemas.microsoft.com/office/powerpoint/2010/main" val="1161783865"/>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Tree>
    <p:extLst>
      <p:ext uri="{BB962C8B-B14F-4D97-AF65-F5344CB8AC3E}">
        <p14:creationId xmlns:p14="http://schemas.microsoft.com/office/powerpoint/2010/main" val="356041417"/>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 1"/>
          <p:cNvSpPr>
            <a:spLocks noGrp="1" noRot="1" noChangeAspect="1"/>
          </p:cNvSpPr>
          <p:nvPr>
            <p:ph type="sldImg"/>
          </p:nvPr>
        </p:nvSpPr>
        <p:spPr>
          <a:xfrm>
            <a:off x="-228600" y="806450"/>
            <a:ext cx="7142163" cy="4017963"/>
          </a:xfrm>
        </p:spPr>
      </p:sp>
      <p:sp>
        <p:nvSpPr>
          <p:cNvPr id="3" name="ノート プレースホルダ 2"/>
          <p:cNvSpPr>
            <a:spLocks noGrp="1"/>
          </p:cNvSpPr>
          <p:nvPr>
            <p:ph type="body" idx="1"/>
          </p:nvPr>
        </p:nvSpPr>
        <p:spPr/>
        <p:txBody>
          <a:bodyPr>
            <a:normAutofit/>
          </a:bodyPr>
          <a:lstStyle/>
          <a:p>
            <a:endParaRPr kumimoji="1" lang="ja-JP" altLang="en-US"/>
          </a:p>
        </p:txBody>
      </p:sp>
    </p:spTree>
    <p:extLst>
      <p:ext uri="{BB962C8B-B14F-4D97-AF65-F5344CB8AC3E}">
        <p14:creationId xmlns:p14="http://schemas.microsoft.com/office/powerpoint/2010/main" val="1851087596"/>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 1"/>
          <p:cNvSpPr>
            <a:spLocks noGrp="1" noRot="1" noChangeAspect="1"/>
          </p:cNvSpPr>
          <p:nvPr>
            <p:ph type="sldImg"/>
          </p:nvPr>
        </p:nvSpPr>
        <p:spPr>
          <a:xfrm>
            <a:off x="-228600" y="806450"/>
            <a:ext cx="7142163" cy="4017963"/>
          </a:xfrm>
        </p:spPr>
      </p:sp>
      <p:sp>
        <p:nvSpPr>
          <p:cNvPr id="3" name="ノート プレースホルダ 2"/>
          <p:cNvSpPr>
            <a:spLocks noGrp="1"/>
          </p:cNvSpPr>
          <p:nvPr>
            <p:ph type="body" idx="1"/>
          </p:nvPr>
        </p:nvSpPr>
        <p:spPr/>
        <p:txBody>
          <a:bodyPr>
            <a:normAutofit/>
          </a:bodyPr>
          <a:lstStyle/>
          <a:p>
            <a:endParaRPr kumimoji="1" lang="ja-JP" altLang="en-US" dirty="0"/>
          </a:p>
        </p:txBody>
      </p:sp>
    </p:spTree>
    <p:extLst>
      <p:ext uri="{BB962C8B-B14F-4D97-AF65-F5344CB8AC3E}">
        <p14:creationId xmlns:p14="http://schemas.microsoft.com/office/powerpoint/2010/main" val="2822286116"/>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pPr defTabSz="914163">
              <a:defRPr/>
            </a:pPr>
            <a:endParaRPr kumimoji="1" lang="ja-JP" altLang="en-US" dirty="0"/>
          </a:p>
        </p:txBody>
      </p:sp>
    </p:spTree>
    <p:extLst>
      <p:ext uri="{BB962C8B-B14F-4D97-AF65-F5344CB8AC3E}">
        <p14:creationId xmlns:p14="http://schemas.microsoft.com/office/powerpoint/2010/main" val="2581868168"/>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Tree>
    <p:extLst>
      <p:ext uri="{BB962C8B-B14F-4D97-AF65-F5344CB8AC3E}">
        <p14:creationId xmlns:p14="http://schemas.microsoft.com/office/powerpoint/2010/main" val="163707734"/>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Tree>
    <p:extLst>
      <p:ext uri="{BB962C8B-B14F-4D97-AF65-F5344CB8AC3E}">
        <p14:creationId xmlns:p14="http://schemas.microsoft.com/office/powerpoint/2010/main" val="3933519974"/>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Tree>
    <p:extLst>
      <p:ext uri="{BB962C8B-B14F-4D97-AF65-F5344CB8AC3E}">
        <p14:creationId xmlns:p14="http://schemas.microsoft.com/office/powerpoint/2010/main" val="357142588"/>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 1"/>
          <p:cNvSpPr>
            <a:spLocks noGrp="1" noRot="1" noChangeAspect="1"/>
          </p:cNvSpPr>
          <p:nvPr>
            <p:ph type="sldImg"/>
          </p:nvPr>
        </p:nvSpPr>
        <p:spPr>
          <a:xfrm>
            <a:off x="-228600" y="806450"/>
            <a:ext cx="7142163" cy="4017963"/>
          </a:xfrm>
        </p:spPr>
      </p:sp>
      <p:sp>
        <p:nvSpPr>
          <p:cNvPr id="3" name="ノート プレースホルダ 2"/>
          <p:cNvSpPr>
            <a:spLocks noGrp="1"/>
          </p:cNvSpPr>
          <p:nvPr>
            <p:ph type="body" idx="1"/>
          </p:nvPr>
        </p:nvSpPr>
        <p:spPr/>
        <p:txBody>
          <a:bodyPr>
            <a:normAutofit/>
          </a:bodyPr>
          <a:lstStyle/>
          <a:p>
            <a:endParaRPr kumimoji="1" lang="ja-JP" altLang="en-US"/>
          </a:p>
        </p:txBody>
      </p:sp>
    </p:spTree>
    <p:extLst>
      <p:ext uri="{BB962C8B-B14F-4D97-AF65-F5344CB8AC3E}">
        <p14:creationId xmlns:p14="http://schemas.microsoft.com/office/powerpoint/2010/main" val="235410753"/>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 1"/>
          <p:cNvSpPr>
            <a:spLocks noGrp="1" noRot="1" noChangeAspect="1"/>
          </p:cNvSpPr>
          <p:nvPr>
            <p:ph type="sldImg"/>
          </p:nvPr>
        </p:nvSpPr>
        <p:spPr>
          <a:xfrm>
            <a:off x="-231775" y="806450"/>
            <a:ext cx="7146925" cy="4019550"/>
          </a:xfrm>
        </p:spPr>
      </p:sp>
      <p:sp>
        <p:nvSpPr>
          <p:cNvPr id="3" name="ノート プレースホルダ 2"/>
          <p:cNvSpPr>
            <a:spLocks noGrp="1"/>
          </p:cNvSpPr>
          <p:nvPr>
            <p:ph type="body" idx="1"/>
          </p:nvPr>
        </p:nvSpPr>
        <p:spPr/>
        <p:txBody>
          <a:bodyPr>
            <a:normAutofit/>
          </a:bodyPr>
          <a:lstStyle/>
          <a:p>
            <a:endParaRPr kumimoji="1" lang="ja-JP" altLang="en-US" dirty="0"/>
          </a:p>
        </p:txBody>
      </p:sp>
    </p:spTree>
    <p:extLst>
      <p:ext uri="{BB962C8B-B14F-4D97-AF65-F5344CB8AC3E}">
        <p14:creationId xmlns:p14="http://schemas.microsoft.com/office/powerpoint/2010/main" val="915349219"/>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Tree>
    <p:extLst>
      <p:ext uri="{BB962C8B-B14F-4D97-AF65-F5344CB8AC3E}">
        <p14:creationId xmlns:p14="http://schemas.microsoft.com/office/powerpoint/2010/main" val="3862849776"/>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 1"/>
          <p:cNvSpPr>
            <a:spLocks noGrp="1" noRot="1" noChangeAspect="1"/>
          </p:cNvSpPr>
          <p:nvPr>
            <p:ph type="sldImg"/>
          </p:nvPr>
        </p:nvSpPr>
        <p:spPr>
          <a:xfrm>
            <a:off x="-230188" y="804863"/>
            <a:ext cx="7137401" cy="4014787"/>
          </a:xfrm>
        </p:spPr>
      </p:sp>
      <p:sp>
        <p:nvSpPr>
          <p:cNvPr id="3" name="ノート プレースホルダ 2"/>
          <p:cNvSpPr>
            <a:spLocks noGrp="1"/>
          </p:cNvSpPr>
          <p:nvPr>
            <p:ph type="body" idx="1"/>
          </p:nvPr>
        </p:nvSpPr>
        <p:spPr/>
        <p:txBody>
          <a:bodyPr>
            <a:normAutofit/>
          </a:bodyPr>
          <a:lstStyle/>
          <a:p>
            <a:endParaRPr kumimoji="1" lang="ja-JP" altLang="en-US" dirty="0"/>
          </a:p>
        </p:txBody>
      </p:sp>
    </p:spTree>
    <p:extLst>
      <p:ext uri="{BB962C8B-B14F-4D97-AF65-F5344CB8AC3E}">
        <p14:creationId xmlns:p14="http://schemas.microsoft.com/office/powerpoint/2010/main" val="3356745996"/>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 1"/>
          <p:cNvSpPr>
            <a:spLocks noGrp="1" noRot="1" noChangeAspect="1"/>
          </p:cNvSpPr>
          <p:nvPr>
            <p:ph type="sldImg"/>
          </p:nvPr>
        </p:nvSpPr>
        <p:spPr>
          <a:xfrm>
            <a:off x="-230188" y="804863"/>
            <a:ext cx="7137401" cy="4014787"/>
          </a:xfrm>
        </p:spPr>
      </p:sp>
      <p:sp>
        <p:nvSpPr>
          <p:cNvPr id="3" name="ノート プレースホルダ 2"/>
          <p:cNvSpPr>
            <a:spLocks noGrp="1"/>
          </p:cNvSpPr>
          <p:nvPr>
            <p:ph type="body" idx="1"/>
          </p:nvPr>
        </p:nvSpPr>
        <p:spPr/>
        <p:txBody>
          <a:bodyPr>
            <a:normAutofit/>
          </a:bodyPr>
          <a:lstStyle/>
          <a:p>
            <a:endParaRPr kumimoji="1" lang="ja-JP" altLang="en-US" dirty="0"/>
          </a:p>
        </p:txBody>
      </p:sp>
    </p:spTree>
    <p:extLst>
      <p:ext uri="{BB962C8B-B14F-4D97-AF65-F5344CB8AC3E}">
        <p14:creationId xmlns:p14="http://schemas.microsoft.com/office/powerpoint/2010/main" val="2314630946"/>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 1"/>
          <p:cNvSpPr>
            <a:spLocks noGrp="1" noRot="1" noChangeAspect="1"/>
          </p:cNvSpPr>
          <p:nvPr>
            <p:ph type="sldImg"/>
          </p:nvPr>
        </p:nvSpPr>
        <p:spPr>
          <a:xfrm>
            <a:off x="-228600" y="806450"/>
            <a:ext cx="7142163" cy="4017963"/>
          </a:xfrm>
        </p:spPr>
      </p:sp>
      <p:sp>
        <p:nvSpPr>
          <p:cNvPr id="3" name="ノート プレースホルダ 2"/>
          <p:cNvSpPr>
            <a:spLocks noGrp="1"/>
          </p:cNvSpPr>
          <p:nvPr>
            <p:ph type="body" idx="1"/>
          </p:nvPr>
        </p:nvSpPr>
        <p:spPr/>
        <p:txBody>
          <a:bodyPr>
            <a:normAutofit/>
          </a:bodyPr>
          <a:lstStyle/>
          <a:p>
            <a:endParaRPr kumimoji="1" lang="ja-JP" altLang="en-US"/>
          </a:p>
        </p:txBody>
      </p:sp>
    </p:spTree>
    <p:extLst>
      <p:ext uri="{BB962C8B-B14F-4D97-AF65-F5344CB8AC3E}">
        <p14:creationId xmlns:p14="http://schemas.microsoft.com/office/powerpoint/2010/main" val="818074929"/>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 1"/>
          <p:cNvSpPr>
            <a:spLocks noGrp="1" noRot="1" noChangeAspect="1"/>
          </p:cNvSpPr>
          <p:nvPr>
            <p:ph type="sldImg"/>
          </p:nvPr>
        </p:nvSpPr>
        <p:spPr>
          <a:xfrm>
            <a:off x="-228600" y="806450"/>
            <a:ext cx="7142163" cy="4017963"/>
          </a:xfrm>
        </p:spPr>
      </p:sp>
      <p:sp>
        <p:nvSpPr>
          <p:cNvPr id="3" name="ノート プレースホルダ 2"/>
          <p:cNvSpPr>
            <a:spLocks noGrp="1"/>
          </p:cNvSpPr>
          <p:nvPr>
            <p:ph type="body" idx="1"/>
          </p:nvPr>
        </p:nvSpPr>
        <p:spPr/>
        <p:txBody>
          <a:bodyPr>
            <a:normAutofit/>
          </a:bodyPr>
          <a:lstStyle/>
          <a:p>
            <a:endParaRPr kumimoji="1" lang="ja-JP" altLang="en-US"/>
          </a:p>
        </p:txBody>
      </p:sp>
    </p:spTree>
    <p:extLst>
      <p:ext uri="{BB962C8B-B14F-4D97-AF65-F5344CB8AC3E}">
        <p14:creationId xmlns:p14="http://schemas.microsoft.com/office/powerpoint/2010/main" val="2383968132"/>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 1"/>
          <p:cNvSpPr>
            <a:spLocks noGrp="1" noRot="1" noChangeAspect="1"/>
          </p:cNvSpPr>
          <p:nvPr>
            <p:ph type="sldImg"/>
          </p:nvPr>
        </p:nvSpPr>
        <p:spPr>
          <a:xfrm>
            <a:off x="-228600" y="806450"/>
            <a:ext cx="7142163" cy="4017963"/>
          </a:xfrm>
        </p:spPr>
      </p:sp>
      <p:sp>
        <p:nvSpPr>
          <p:cNvPr id="3" name="ノート プレースホルダ 2"/>
          <p:cNvSpPr>
            <a:spLocks noGrp="1"/>
          </p:cNvSpPr>
          <p:nvPr>
            <p:ph type="body" idx="1"/>
          </p:nvPr>
        </p:nvSpPr>
        <p:spPr/>
        <p:txBody>
          <a:bodyPr>
            <a:normAutofit/>
          </a:bodyPr>
          <a:lstStyle/>
          <a:p>
            <a:endParaRPr kumimoji="1" lang="ja-JP" altLang="en-US" dirty="0"/>
          </a:p>
        </p:txBody>
      </p:sp>
    </p:spTree>
    <p:extLst>
      <p:ext uri="{BB962C8B-B14F-4D97-AF65-F5344CB8AC3E}">
        <p14:creationId xmlns:p14="http://schemas.microsoft.com/office/powerpoint/2010/main" val="969154769"/>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 1"/>
          <p:cNvSpPr>
            <a:spLocks noGrp="1" noRot="1" noChangeAspect="1"/>
          </p:cNvSpPr>
          <p:nvPr>
            <p:ph type="sldImg"/>
          </p:nvPr>
        </p:nvSpPr>
        <p:spPr>
          <a:xfrm>
            <a:off x="-206375" y="819150"/>
            <a:ext cx="7262813" cy="4084638"/>
          </a:xfrm>
        </p:spPr>
      </p:sp>
      <p:sp>
        <p:nvSpPr>
          <p:cNvPr id="3" name="ノート プレースホルダ 2"/>
          <p:cNvSpPr>
            <a:spLocks noGrp="1"/>
          </p:cNvSpPr>
          <p:nvPr>
            <p:ph type="body" idx="1"/>
          </p:nvPr>
        </p:nvSpPr>
        <p:spPr/>
        <p:txBody>
          <a:bodyPr>
            <a:normAutofit/>
          </a:bodyPr>
          <a:lstStyle/>
          <a:p>
            <a:endParaRPr kumimoji="1" lang="ja-JP" altLang="en-US" dirty="0"/>
          </a:p>
        </p:txBody>
      </p:sp>
    </p:spTree>
    <p:extLst>
      <p:ext uri="{BB962C8B-B14F-4D97-AF65-F5344CB8AC3E}">
        <p14:creationId xmlns:p14="http://schemas.microsoft.com/office/powerpoint/2010/main" val="1818446015"/>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Tree>
    <p:extLst>
      <p:ext uri="{BB962C8B-B14F-4D97-AF65-F5344CB8AC3E}">
        <p14:creationId xmlns:p14="http://schemas.microsoft.com/office/powerpoint/2010/main" val="1932365640"/>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Tree>
    <p:extLst>
      <p:ext uri="{BB962C8B-B14F-4D97-AF65-F5344CB8AC3E}">
        <p14:creationId xmlns:p14="http://schemas.microsoft.com/office/powerpoint/2010/main" val="3466000683"/>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Tree>
    <p:extLst>
      <p:ext uri="{BB962C8B-B14F-4D97-AF65-F5344CB8AC3E}">
        <p14:creationId xmlns:p14="http://schemas.microsoft.com/office/powerpoint/2010/main" val="615332098"/>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 1"/>
          <p:cNvSpPr>
            <a:spLocks noGrp="1" noRot="1" noChangeAspect="1"/>
          </p:cNvSpPr>
          <p:nvPr>
            <p:ph type="sldImg"/>
          </p:nvPr>
        </p:nvSpPr>
        <p:spPr>
          <a:xfrm>
            <a:off x="-217488" y="812800"/>
            <a:ext cx="7212013" cy="4056063"/>
          </a:xfrm>
        </p:spPr>
      </p:sp>
      <p:sp>
        <p:nvSpPr>
          <p:cNvPr id="3" name="ノート プレースホルダ 2"/>
          <p:cNvSpPr>
            <a:spLocks noGrp="1"/>
          </p:cNvSpPr>
          <p:nvPr>
            <p:ph type="body" idx="1"/>
          </p:nvPr>
        </p:nvSpPr>
        <p:spPr/>
        <p:txBody>
          <a:bodyPr>
            <a:normAutofit/>
          </a:bodyPr>
          <a:lstStyle/>
          <a:p>
            <a:endParaRPr kumimoji="1" lang="ja-JP" altLang="en-US"/>
          </a:p>
        </p:txBody>
      </p:sp>
    </p:spTree>
    <p:extLst>
      <p:ext uri="{BB962C8B-B14F-4D97-AF65-F5344CB8AC3E}">
        <p14:creationId xmlns:p14="http://schemas.microsoft.com/office/powerpoint/2010/main" val="1545208006"/>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Tree>
    <p:extLst>
      <p:ext uri="{BB962C8B-B14F-4D97-AF65-F5344CB8AC3E}">
        <p14:creationId xmlns:p14="http://schemas.microsoft.com/office/powerpoint/2010/main" val="4071828656"/>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 1"/>
          <p:cNvSpPr>
            <a:spLocks noGrp="1" noRot="1" noChangeAspect="1"/>
          </p:cNvSpPr>
          <p:nvPr>
            <p:ph type="sldImg"/>
          </p:nvPr>
        </p:nvSpPr>
        <p:spPr>
          <a:xfrm>
            <a:off x="-217488" y="812800"/>
            <a:ext cx="7212013" cy="4056063"/>
          </a:xfrm>
        </p:spPr>
      </p:sp>
      <p:sp>
        <p:nvSpPr>
          <p:cNvPr id="3" name="ノート プレースホルダ 2"/>
          <p:cNvSpPr>
            <a:spLocks noGrp="1"/>
          </p:cNvSpPr>
          <p:nvPr>
            <p:ph type="body" idx="1"/>
          </p:nvPr>
        </p:nvSpPr>
        <p:spPr/>
        <p:txBody>
          <a:bodyPr>
            <a:normAutofit/>
          </a:bodyPr>
          <a:lstStyle/>
          <a:p>
            <a:endParaRPr kumimoji="1" lang="ja-JP" altLang="en-US"/>
          </a:p>
        </p:txBody>
      </p:sp>
    </p:spTree>
    <p:extLst>
      <p:ext uri="{BB962C8B-B14F-4D97-AF65-F5344CB8AC3E}">
        <p14:creationId xmlns:p14="http://schemas.microsoft.com/office/powerpoint/2010/main" val="592278139"/>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 1"/>
          <p:cNvSpPr>
            <a:spLocks noGrp="1" noRot="1" noChangeAspect="1"/>
          </p:cNvSpPr>
          <p:nvPr>
            <p:ph type="sldImg"/>
          </p:nvPr>
        </p:nvSpPr>
        <p:spPr>
          <a:xfrm>
            <a:off x="-217488" y="811213"/>
            <a:ext cx="7202488" cy="4051300"/>
          </a:xfrm>
        </p:spPr>
      </p:sp>
      <p:sp>
        <p:nvSpPr>
          <p:cNvPr id="3" name="ノート プレースホルダ 2"/>
          <p:cNvSpPr>
            <a:spLocks noGrp="1"/>
          </p:cNvSpPr>
          <p:nvPr>
            <p:ph type="body" idx="1"/>
          </p:nvPr>
        </p:nvSpPr>
        <p:spPr/>
        <p:txBody>
          <a:bodyPr>
            <a:normAutofit/>
          </a:bodyPr>
          <a:lstStyle/>
          <a:p>
            <a:endParaRPr kumimoji="1" lang="ja-JP" altLang="en-US" dirty="0"/>
          </a:p>
        </p:txBody>
      </p:sp>
    </p:spTree>
    <p:extLst>
      <p:ext uri="{BB962C8B-B14F-4D97-AF65-F5344CB8AC3E}">
        <p14:creationId xmlns:p14="http://schemas.microsoft.com/office/powerpoint/2010/main" val="335832787"/>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Tree>
    <p:extLst>
      <p:ext uri="{BB962C8B-B14F-4D97-AF65-F5344CB8AC3E}">
        <p14:creationId xmlns:p14="http://schemas.microsoft.com/office/powerpoint/2010/main" val="1948917854"/>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Tree>
    <p:extLst>
      <p:ext uri="{BB962C8B-B14F-4D97-AF65-F5344CB8AC3E}">
        <p14:creationId xmlns:p14="http://schemas.microsoft.com/office/powerpoint/2010/main" val="3830951510"/>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lang="en-US" altLang="ja-JP" dirty="0">
              <a:latin typeface="ＭＳ Ｐ明朝" pitchFamily="18" charset="-128"/>
              <a:ea typeface="ＭＳ Ｐ明朝" pitchFamily="18" charset="-128"/>
            </a:endParaRPr>
          </a:p>
        </p:txBody>
      </p:sp>
    </p:spTree>
    <p:extLst>
      <p:ext uri="{BB962C8B-B14F-4D97-AF65-F5344CB8AC3E}">
        <p14:creationId xmlns:p14="http://schemas.microsoft.com/office/powerpoint/2010/main" val="2495283664"/>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 1"/>
          <p:cNvSpPr>
            <a:spLocks noGrp="1" noRot="1" noChangeAspect="1"/>
          </p:cNvSpPr>
          <p:nvPr>
            <p:ph type="sldImg"/>
          </p:nvPr>
        </p:nvSpPr>
        <p:spPr>
          <a:xfrm>
            <a:off x="-206375" y="819150"/>
            <a:ext cx="7262813" cy="4084638"/>
          </a:xfrm>
        </p:spPr>
      </p:sp>
      <p:sp>
        <p:nvSpPr>
          <p:cNvPr id="3" name="ノート プレースホルダ 2"/>
          <p:cNvSpPr>
            <a:spLocks noGrp="1"/>
          </p:cNvSpPr>
          <p:nvPr>
            <p:ph type="body" idx="1"/>
          </p:nvPr>
        </p:nvSpPr>
        <p:spPr/>
        <p:txBody>
          <a:bodyPr>
            <a:normAutofit/>
          </a:bodyPr>
          <a:lstStyle/>
          <a:p>
            <a:endParaRPr kumimoji="1" lang="ja-JP" altLang="en-US" dirty="0"/>
          </a:p>
        </p:txBody>
      </p:sp>
    </p:spTree>
    <p:extLst>
      <p:ext uri="{BB962C8B-B14F-4D97-AF65-F5344CB8AC3E}">
        <p14:creationId xmlns:p14="http://schemas.microsoft.com/office/powerpoint/2010/main" val="1044892987"/>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 1"/>
          <p:cNvSpPr>
            <a:spLocks noGrp="1" noRot="1" noChangeAspect="1"/>
          </p:cNvSpPr>
          <p:nvPr>
            <p:ph type="sldImg"/>
          </p:nvPr>
        </p:nvSpPr>
        <p:spPr>
          <a:xfrm>
            <a:off x="-206375" y="819150"/>
            <a:ext cx="7250113" cy="4078288"/>
          </a:xfrm>
        </p:spPr>
      </p:sp>
      <p:sp>
        <p:nvSpPr>
          <p:cNvPr id="3" name="ノート プレースホルダ 2"/>
          <p:cNvSpPr>
            <a:spLocks noGrp="1"/>
          </p:cNvSpPr>
          <p:nvPr>
            <p:ph type="body" idx="1"/>
          </p:nvPr>
        </p:nvSpPr>
        <p:spPr/>
        <p:txBody>
          <a:bodyPr>
            <a:normAutofit/>
          </a:bodyPr>
          <a:lstStyle/>
          <a:p>
            <a:endParaRPr kumimoji="1" lang="ja-JP" altLang="en-US" dirty="0"/>
          </a:p>
        </p:txBody>
      </p:sp>
    </p:spTree>
    <p:extLst>
      <p:ext uri="{BB962C8B-B14F-4D97-AF65-F5344CB8AC3E}">
        <p14:creationId xmlns:p14="http://schemas.microsoft.com/office/powerpoint/2010/main" val="1461082615"/>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 1"/>
          <p:cNvSpPr>
            <a:spLocks noGrp="1" noRot="1" noChangeAspect="1"/>
          </p:cNvSpPr>
          <p:nvPr>
            <p:ph type="sldImg"/>
          </p:nvPr>
        </p:nvSpPr>
        <p:spPr>
          <a:xfrm>
            <a:off x="-206375" y="819150"/>
            <a:ext cx="7250113" cy="4078288"/>
          </a:xfrm>
        </p:spPr>
      </p:sp>
      <p:sp>
        <p:nvSpPr>
          <p:cNvPr id="3" name="ノート プレースホルダ 2"/>
          <p:cNvSpPr>
            <a:spLocks noGrp="1"/>
          </p:cNvSpPr>
          <p:nvPr>
            <p:ph type="body" idx="1"/>
          </p:nvPr>
        </p:nvSpPr>
        <p:spPr/>
        <p:txBody>
          <a:bodyPr>
            <a:normAutofit/>
          </a:bodyPr>
          <a:lstStyle/>
          <a:p>
            <a:endParaRPr kumimoji="1" lang="ja-JP" altLang="en-US" dirty="0"/>
          </a:p>
        </p:txBody>
      </p:sp>
    </p:spTree>
    <p:extLst>
      <p:ext uri="{BB962C8B-B14F-4D97-AF65-F5344CB8AC3E}">
        <p14:creationId xmlns:p14="http://schemas.microsoft.com/office/powerpoint/2010/main" val="1583562826"/>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 1"/>
          <p:cNvSpPr>
            <a:spLocks noGrp="1" noRot="1" noChangeAspect="1"/>
          </p:cNvSpPr>
          <p:nvPr>
            <p:ph type="sldImg"/>
          </p:nvPr>
        </p:nvSpPr>
        <p:spPr>
          <a:xfrm>
            <a:off x="-228600" y="806450"/>
            <a:ext cx="7142163" cy="4017963"/>
          </a:xfrm>
        </p:spPr>
      </p:sp>
      <p:sp>
        <p:nvSpPr>
          <p:cNvPr id="3" name="ノート プレースホルダ 2"/>
          <p:cNvSpPr>
            <a:spLocks noGrp="1"/>
          </p:cNvSpPr>
          <p:nvPr>
            <p:ph type="body" idx="1"/>
          </p:nvPr>
        </p:nvSpPr>
        <p:spPr/>
        <p:txBody>
          <a:bodyPr>
            <a:normAutofit/>
          </a:bodyPr>
          <a:lstStyle/>
          <a:p>
            <a:endParaRPr kumimoji="1" lang="ja-JP" altLang="en-US" dirty="0"/>
          </a:p>
        </p:txBody>
      </p:sp>
    </p:spTree>
    <p:extLst>
      <p:ext uri="{BB962C8B-B14F-4D97-AF65-F5344CB8AC3E}">
        <p14:creationId xmlns:p14="http://schemas.microsoft.com/office/powerpoint/2010/main" val="3960409768"/>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 1"/>
          <p:cNvSpPr>
            <a:spLocks noGrp="1" noRot="1" noChangeAspect="1"/>
          </p:cNvSpPr>
          <p:nvPr>
            <p:ph type="sldImg"/>
          </p:nvPr>
        </p:nvSpPr>
        <p:spPr>
          <a:xfrm>
            <a:off x="-206375" y="819150"/>
            <a:ext cx="7250113" cy="4078288"/>
          </a:xfrm>
        </p:spPr>
      </p:sp>
      <p:sp>
        <p:nvSpPr>
          <p:cNvPr id="3" name="ノート プレースホルダ 2"/>
          <p:cNvSpPr>
            <a:spLocks noGrp="1"/>
          </p:cNvSpPr>
          <p:nvPr>
            <p:ph type="body" idx="1"/>
          </p:nvPr>
        </p:nvSpPr>
        <p:spPr/>
        <p:txBody>
          <a:bodyPr>
            <a:normAutofit/>
          </a:bodyPr>
          <a:lstStyle/>
          <a:p>
            <a:endParaRPr kumimoji="1" lang="ja-JP" altLang="en-US" dirty="0"/>
          </a:p>
        </p:txBody>
      </p:sp>
    </p:spTree>
    <p:extLst>
      <p:ext uri="{BB962C8B-B14F-4D97-AF65-F5344CB8AC3E}">
        <p14:creationId xmlns:p14="http://schemas.microsoft.com/office/powerpoint/2010/main" val="3885518050"/>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Tree>
    <p:extLst>
      <p:ext uri="{BB962C8B-B14F-4D97-AF65-F5344CB8AC3E}">
        <p14:creationId xmlns:p14="http://schemas.microsoft.com/office/powerpoint/2010/main" val="3369870704"/>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Tree>
    <p:extLst>
      <p:ext uri="{BB962C8B-B14F-4D97-AF65-F5344CB8AC3E}">
        <p14:creationId xmlns:p14="http://schemas.microsoft.com/office/powerpoint/2010/main" val="1380164701"/>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 1"/>
          <p:cNvSpPr>
            <a:spLocks noGrp="1" noRot="1" noChangeAspect="1"/>
          </p:cNvSpPr>
          <p:nvPr>
            <p:ph type="sldImg"/>
          </p:nvPr>
        </p:nvSpPr>
        <p:spPr/>
      </p:sp>
      <p:sp>
        <p:nvSpPr>
          <p:cNvPr id="3" name="ノート プレースホルダ 2"/>
          <p:cNvSpPr>
            <a:spLocks noGrp="1"/>
          </p:cNvSpPr>
          <p:nvPr>
            <p:ph type="body" idx="1"/>
          </p:nvPr>
        </p:nvSpPr>
        <p:spPr/>
        <p:txBody>
          <a:bodyPr>
            <a:normAutofit/>
          </a:bodyPr>
          <a:lstStyle/>
          <a:p>
            <a:endParaRPr kumimoji="1" lang="ja-JP" altLang="en-US" dirty="0"/>
          </a:p>
        </p:txBody>
      </p:sp>
    </p:spTree>
    <p:extLst>
      <p:ext uri="{BB962C8B-B14F-4D97-AF65-F5344CB8AC3E}">
        <p14:creationId xmlns:p14="http://schemas.microsoft.com/office/powerpoint/2010/main" val="1348717753"/>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Tree>
    <p:extLst>
      <p:ext uri="{BB962C8B-B14F-4D97-AF65-F5344CB8AC3E}">
        <p14:creationId xmlns:p14="http://schemas.microsoft.com/office/powerpoint/2010/main" val="2456650507"/>
      </p:ext>
    </p:extLst>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a:xfrm>
            <a:off x="66675" y="733425"/>
            <a:ext cx="6515100" cy="3665538"/>
          </a:xfrm>
        </p:spPr>
      </p:sp>
      <p:sp>
        <p:nvSpPr>
          <p:cNvPr id="3" name="ノート プレースホルダー 2"/>
          <p:cNvSpPr>
            <a:spLocks noGrp="1"/>
          </p:cNvSpPr>
          <p:nvPr>
            <p:ph type="body" idx="1"/>
          </p:nvPr>
        </p:nvSpPr>
        <p:spPr/>
        <p:txBody>
          <a:bodyPr/>
          <a:lstStyle/>
          <a:p>
            <a:endParaRPr kumimoji="1" lang="ja-JP" altLang="en-US" dirty="0"/>
          </a:p>
        </p:txBody>
      </p:sp>
    </p:spTree>
    <p:extLst>
      <p:ext uri="{BB962C8B-B14F-4D97-AF65-F5344CB8AC3E}">
        <p14:creationId xmlns:p14="http://schemas.microsoft.com/office/powerpoint/2010/main" val="1846903503"/>
      </p:ext>
    </p:extLst>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Tree>
    <p:extLst>
      <p:ext uri="{BB962C8B-B14F-4D97-AF65-F5344CB8AC3E}">
        <p14:creationId xmlns:p14="http://schemas.microsoft.com/office/powerpoint/2010/main" val="601835540"/>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pPr defTabSz="969228">
              <a:defRPr/>
            </a:pPr>
            <a:endParaRPr kumimoji="1" lang="en-US" altLang="ja-JP" dirty="0"/>
          </a:p>
        </p:txBody>
      </p:sp>
    </p:spTree>
    <p:extLst>
      <p:ext uri="{BB962C8B-B14F-4D97-AF65-F5344CB8AC3E}">
        <p14:creationId xmlns:p14="http://schemas.microsoft.com/office/powerpoint/2010/main" val="3504663420"/>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Tree>
    <p:extLst>
      <p:ext uri="{BB962C8B-B14F-4D97-AF65-F5344CB8AC3E}">
        <p14:creationId xmlns:p14="http://schemas.microsoft.com/office/powerpoint/2010/main" val="1450936559"/>
      </p:ext>
    </p:extLst>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a:xfrm>
            <a:off x="92075" y="746125"/>
            <a:ext cx="6624638" cy="3725863"/>
          </a:xfrm>
        </p:spPr>
      </p:sp>
      <p:sp>
        <p:nvSpPr>
          <p:cNvPr id="3" name="ノート プレースホルダー 2"/>
          <p:cNvSpPr>
            <a:spLocks noGrp="1"/>
          </p:cNvSpPr>
          <p:nvPr>
            <p:ph type="body" idx="1"/>
          </p:nvPr>
        </p:nvSpPr>
        <p:spPr/>
        <p:txBody>
          <a:bodyPr/>
          <a:lstStyle/>
          <a:p>
            <a:endParaRPr kumimoji="1" lang="ja-JP" altLang="en-US" dirty="0"/>
          </a:p>
        </p:txBody>
      </p:sp>
    </p:spTree>
    <p:extLst>
      <p:ext uri="{BB962C8B-B14F-4D97-AF65-F5344CB8AC3E}">
        <p14:creationId xmlns:p14="http://schemas.microsoft.com/office/powerpoint/2010/main" val="3312532911"/>
      </p:ext>
    </p:extLst>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 1"/>
          <p:cNvSpPr>
            <a:spLocks noGrp="1" noRot="1" noChangeAspect="1"/>
          </p:cNvSpPr>
          <p:nvPr>
            <p:ph type="sldImg"/>
          </p:nvPr>
        </p:nvSpPr>
        <p:spPr>
          <a:xfrm>
            <a:off x="-228600" y="806450"/>
            <a:ext cx="7142163" cy="4017963"/>
          </a:xfrm>
        </p:spPr>
      </p:sp>
      <p:sp>
        <p:nvSpPr>
          <p:cNvPr id="3" name="ノート プレースホルダ 2"/>
          <p:cNvSpPr>
            <a:spLocks noGrp="1"/>
          </p:cNvSpPr>
          <p:nvPr>
            <p:ph type="body" idx="1"/>
          </p:nvPr>
        </p:nvSpPr>
        <p:spPr/>
        <p:txBody>
          <a:bodyPr>
            <a:normAutofit/>
          </a:bodyPr>
          <a:lstStyle/>
          <a:p>
            <a:endParaRPr kumimoji="1" lang="ja-JP" altLang="en-US" dirty="0"/>
          </a:p>
        </p:txBody>
      </p:sp>
    </p:spTree>
    <p:extLst>
      <p:ext uri="{BB962C8B-B14F-4D97-AF65-F5344CB8AC3E}">
        <p14:creationId xmlns:p14="http://schemas.microsoft.com/office/powerpoint/2010/main" val="1973100351"/>
      </p:ext>
    </p:extLst>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Tree>
    <p:extLst>
      <p:ext uri="{BB962C8B-B14F-4D97-AF65-F5344CB8AC3E}">
        <p14:creationId xmlns:p14="http://schemas.microsoft.com/office/powerpoint/2010/main" val="147452269"/>
      </p:ext>
    </p:extLst>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 1"/>
          <p:cNvSpPr>
            <a:spLocks noGrp="1" noRot="1" noChangeAspect="1"/>
          </p:cNvSpPr>
          <p:nvPr>
            <p:ph type="sldImg"/>
          </p:nvPr>
        </p:nvSpPr>
        <p:spPr>
          <a:xfrm>
            <a:off x="-228600" y="806450"/>
            <a:ext cx="7142163" cy="4017963"/>
          </a:xfrm>
        </p:spPr>
      </p:sp>
      <p:sp>
        <p:nvSpPr>
          <p:cNvPr id="3" name="ノート プレースホルダ 2"/>
          <p:cNvSpPr>
            <a:spLocks noGrp="1"/>
          </p:cNvSpPr>
          <p:nvPr>
            <p:ph type="body" idx="1"/>
          </p:nvPr>
        </p:nvSpPr>
        <p:spPr/>
        <p:txBody>
          <a:bodyPr>
            <a:normAutofit/>
          </a:bodyPr>
          <a:lstStyle/>
          <a:p>
            <a:endParaRPr kumimoji="1" lang="ja-JP" altLang="en-US"/>
          </a:p>
        </p:txBody>
      </p:sp>
    </p:spTree>
    <p:extLst>
      <p:ext uri="{BB962C8B-B14F-4D97-AF65-F5344CB8AC3E}">
        <p14:creationId xmlns:p14="http://schemas.microsoft.com/office/powerpoint/2010/main" val="1701041515"/>
      </p:ext>
    </p:extLst>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Tree>
    <p:extLst>
      <p:ext uri="{BB962C8B-B14F-4D97-AF65-F5344CB8AC3E}">
        <p14:creationId xmlns:p14="http://schemas.microsoft.com/office/powerpoint/2010/main" val="4258745218"/>
      </p:ext>
    </p:extLst>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Tree>
    <p:extLst>
      <p:ext uri="{BB962C8B-B14F-4D97-AF65-F5344CB8AC3E}">
        <p14:creationId xmlns:p14="http://schemas.microsoft.com/office/powerpoint/2010/main" val="808153298"/>
      </p:ext>
    </p:extLst>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Tree>
    <p:extLst>
      <p:ext uri="{BB962C8B-B14F-4D97-AF65-F5344CB8AC3E}">
        <p14:creationId xmlns:p14="http://schemas.microsoft.com/office/powerpoint/2010/main" val="1999729597"/>
      </p:ext>
    </p:extLst>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 1"/>
          <p:cNvSpPr>
            <a:spLocks noGrp="1" noRot="1" noChangeAspect="1"/>
          </p:cNvSpPr>
          <p:nvPr>
            <p:ph type="sldImg"/>
          </p:nvPr>
        </p:nvSpPr>
        <p:spPr>
          <a:xfrm>
            <a:off x="-228600" y="806450"/>
            <a:ext cx="7132638" cy="4011613"/>
          </a:xfrm>
        </p:spPr>
      </p:sp>
      <p:sp>
        <p:nvSpPr>
          <p:cNvPr id="3" name="ノート プレースホルダ 2"/>
          <p:cNvSpPr>
            <a:spLocks noGrp="1"/>
          </p:cNvSpPr>
          <p:nvPr>
            <p:ph type="body" idx="1"/>
          </p:nvPr>
        </p:nvSpPr>
        <p:spPr/>
        <p:txBody>
          <a:bodyPr>
            <a:normAutofit/>
          </a:bodyPr>
          <a:lstStyle/>
          <a:p>
            <a:endParaRPr kumimoji="1" lang="ja-JP" altLang="en-US" dirty="0"/>
          </a:p>
        </p:txBody>
      </p:sp>
    </p:spTree>
    <p:extLst>
      <p:ext uri="{BB962C8B-B14F-4D97-AF65-F5344CB8AC3E}">
        <p14:creationId xmlns:p14="http://schemas.microsoft.com/office/powerpoint/2010/main" val="915860148"/>
      </p:ext>
    </p:extLst>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 1"/>
          <p:cNvSpPr>
            <a:spLocks noGrp="1" noRot="1" noChangeAspect="1"/>
          </p:cNvSpPr>
          <p:nvPr>
            <p:ph type="sldImg"/>
          </p:nvPr>
        </p:nvSpPr>
        <p:spPr>
          <a:xfrm>
            <a:off x="-228600" y="806450"/>
            <a:ext cx="7132638" cy="4011613"/>
          </a:xfrm>
        </p:spPr>
      </p:sp>
      <p:sp>
        <p:nvSpPr>
          <p:cNvPr id="3" name="ノート プレースホルダ 2"/>
          <p:cNvSpPr>
            <a:spLocks noGrp="1"/>
          </p:cNvSpPr>
          <p:nvPr>
            <p:ph type="body" idx="1"/>
          </p:nvPr>
        </p:nvSpPr>
        <p:spPr/>
        <p:txBody>
          <a:bodyPr>
            <a:normAutofit/>
          </a:bodyPr>
          <a:lstStyle/>
          <a:p>
            <a:endParaRPr kumimoji="1" lang="ja-JP" altLang="en-US" dirty="0"/>
          </a:p>
        </p:txBody>
      </p:sp>
    </p:spTree>
    <p:extLst>
      <p:ext uri="{BB962C8B-B14F-4D97-AF65-F5344CB8AC3E}">
        <p14:creationId xmlns:p14="http://schemas.microsoft.com/office/powerpoint/2010/main" val="3355492552"/>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Tree>
    <p:extLst>
      <p:ext uri="{BB962C8B-B14F-4D97-AF65-F5344CB8AC3E}">
        <p14:creationId xmlns:p14="http://schemas.microsoft.com/office/powerpoint/2010/main" val="1037182527"/>
      </p:ext>
    </p:extLst>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a:xfrm>
            <a:off x="422275" y="1243013"/>
            <a:ext cx="5962650" cy="3354387"/>
          </a:xfrm>
        </p:spPr>
      </p:sp>
      <p:sp>
        <p:nvSpPr>
          <p:cNvPr id="3" name="ノート プレースホルダー 2"/>
          <p:cNvSpPr>
            <a:spLocks noGrp="1"/>
          </p:cNvSpPr>
          <p:nvPr>
            <p:ph type="body" idx="1"/>
          </p:nvPr>
        </p:nvSpPr>
        <p:spPr/>
        <p:txBody>
          <a:bodyPr/>
          <a:lstStyle/>
          <a:p>
            <a:endParaRPr kumimoji="1" lang="ja-JP" altLang="en-US" dirty="0"/>
          </a:p>
        </p:txBody>
      </p:sp>
    </p:spTree>
    <p:extLst>
      <p:ext uri="{BB962C8B-B14F-4D97-AF65-F5344CB8AC3E}">
        <p14:creationId xmlns:p14="http://schemas.microsoft.com/office/powerpoint/2010/main" val="1603697109"/>
      </p:ext>
    </p:extLst>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 1"/>
          <p:cNvSpPr>
            <a:spLocks noGrp="1" noRot="1" noChangeAspect="1"/>
          </p:cNvSpPr>
          <p:nvPr>
            <p:ph type="sldImg"/>
          </p:nvPr>
        </p:nvSpPr>
        <p:spPr>
          <a:xfrm>
            <a:off x="-228600" y="806450"/>
            <a:ext cx="7132638" cy="4011613"/>
          </a:xfrm>
        </p:spPr>
      </p:sp>
      <p:sp>
        <p:nvSpPr>
          <p:cNvPr id="3" name="ノート プレースホルダ 2"/>
          <p:cNvSpPr>
            <a:spLocks noGrp="1"/>
          </p:cNvSpPr>
          <p:nvPr>
            <p:ph type="body" idx="1"/>
          </p:nvPr>
        </p:nvSpPr>
        <p:spPr/>
        <p:txBody>
          <a:bodyPr>
            <a:normAutofit/>
          </a:bodyPr>
          <a:lstStyle/>
          <a:p>
            <a:endParaRPr kumimoji="1" lang="ja-JP" altLang="en-US"/>
          </a:p>
        </p:txBody>
      </p:sp>
    </p:spTree>
    <p:extLst>
      <p:ext uri="{BB962C8B-B14F-4D97-AF65-F5344CB8AC3E}">
        <p14:creationId xmlns:p14="http://schemas.microsoft.com/office/powerpoint/2010/main" val="750607836"/>
      </p:ext>
    </p:extLst>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Tree>
    <p:extLst>
      <p:ext uri="{BB962C8B-B14F-4D97-AF65-F5344CB8AC3E}">
        <p14:creationId xmlns:p14="http://schemas.microsoft.com/office/powerpoint/2010/main" val="1492298710"/>
      </p:ext>
    </p:extLst>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 1"/>
          <p:cNvSpPr>
            <a:spLocks noGrp="1" noRot="1" noChangeAspect="1"/>
          </p:cNvSpPr>
          <p:nvPr>
            <p:ph type="sldImg"/>
          </p:nvPr>
        </p:nvSpPr>
        <p:spPr>
          <a:xfrm>
            <a:off x="-228600" y="806450"/>
            <a:ext cx="7132638" cy="4011613"/>
          </a:xfrm>
        </p:spPr>
      </p:sp>
      <p:sp>
        <p:nvSpPr>
          <p:cNvPr id="3" name="ノート プレースホルダ 2"/>
          <p:cNvSpPr>
            <a:spLocks noGrp="1"/>
          </p:cNvSpPr>
          <p:nvPr>
            <p:ph type="body" idx="1"/>
          </p:nvPr>
        </p:nvSpPr>
        <p:spPr/>
        <p:txBody>
          <a:bodyPr>
            <a:normAutofit/>
          </a:bodyPr>
          <a:lstStyle/>
          <a:p>
            <a:endParaRPr kumimoji="1" lang="ja-JP" altLang="en-US" dirty="0"/>
          </a:p>
        </p:txBody>
      </p:sp>
    </p:spTree>
    <p:extLst>
      <p:ext uri="{BB962C8B-B14F-4D97-AF65-F5344CB8AC3E}">
        <p14:creationId xmlns:p14="http://schemas.microsoft.com/office/powerpoint/2010/main" val="4163931528"/>
      </p:ext>
    </p:extLst>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 1"/>
          <p:cNvSpPr>
            <a:spLocks noGrp="1" noRot="1" noChangeAspect="1"/>
          </p:cNvSpPr>
          <p:nvPr>
            <p:ph type="sldImg"/>
          </p:nvPr>
        </p:nvSpPr>
        <p:spPr>
          <a:xfrm>
            <a:off x="-227013" y="806450"/>
            <a:ext cx="7140576" cy="4017963"/>
          </a:xfrm>
        </p:spPr>
      </p:sp>
      <p:sp>
        <p:nvSpPr>
          <p:cNvPr id="3" name="ノート プレースホルダ 2"/>
          <p:cNvSpPr>
            <a:spLocks noGrp="1"/>
          </p:cNvSpPr>
          <p:nvPr>
            <p:ph type="body" idx="1"/>
          </p:nvPr>
        </p:nvSpPr>
        <p:spPr/>
        <p:txBody>
          <a:bodyPr>
            <a:normAutofit/>
          </a:bodyPr>
          <a:lstStyle/>
          <a:p>
            <a:endParaRPr kumimoji="1" lang="ja-JP" altLang="en-US"/>
          </a:p>
        </p:txBody>
      </p:sp>
    </p:spTree>
    <p:extLst>
      <p:ext uri="{BB962C8B-B14F-4D97-AF65-F5344CB8AC3E}">
        <p14:creationId xmlns:p14="http://schemas.microsoft.com/office/powerpoint/2010/main" val="2955913212"/>
      </p:ext>
    </p:extLst>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a:xfrm>
            <a:off x="390525" y="1222375"/>
            <a:ext cx="5865813" cy="3300413"/>
          </a:xfrm>
        </p:spPr>
      </p:sp>
      <p:sp>
        <p:nvSpPr>
          <p:cNvPr id="3" name="ノート プレースホルダー 2"/>
          <p:cNvSpPr>
            <a:spLocks noGrp="1"/>
          </p:cNvSpPr>
          <p:nvPr>
            <p:ph type="body" idx="1"/>
          </p:nvPr>
        </p:nvSpPr>
        <p:spPr/>
        <p:txBody>
          <a:bodyPr/>
          <a:lstStyle/>
          <a:p>
            <a:endParaRPr kumimoji="1" lang="ja-JP" altLang="en-US" dirty="0"/>
          </a:p>
        </p:txBody>
      </p:sp>
    </p:spTree>
    <p:extLst>
      <p:ext uri="{BB962C8B-B14F-4D97-AF65-F5344CB8AC3E}">
        <p14:creationId xmlns:p14="http://schemas.microsoft.com/office/powerpoint/2010/main" val="743024266"/>
      </p:ext>
    </p:extLst>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 1"/>
          <p:cNvSpPr>
            <a:spLocks noGrp="1" noRot="1" noChangeAspect="1"/>
          </p:cNvSpPr>
          <p:nvPr>
            <p:ph type="sldImg"/>
          </p:nvPr>
        </p:nvSpPr>
        <p:spPr>
          <a:xfrm>
            <a:off x="-228600" y="806450"/>
            <a:ext cx="7142163" cy="4017963"/>
          </a:xfrm>
        </p:spPr>
      </p:sp>
      <p:sp>
        <p:nvSpPr>
          <p:cNvPr id="3" name="ノート プレースホルダ 2"/>
          <p:cNvSpPr>
            <a:spLocks noGrp="1"/>
          </p:cNvSpPr>
          <p:nvPr>
            <p:ph type="body" idx="1"/>
          </p:nvPr>
        </p:nvSpPr>
        <p:spPr/>
        <p:txBody>
          <a:bodyPr>
            <a:normAutofit/>
          </a:bodyPr>
          <a:lstStyle/>
          <a:p>
            <a:endParaRPr kumimoji="1" lang="ja-JP" altLang="en-US" dirty="0"/>
          </a:p>
        </p:txBody>
      </p:sp>
    </p:spTree>
    <p:extLst>
      <p:ext uri="{BB962C8B-B14F-4D97-AF65-F5344CB8AC3E}">
        <p14:creationId xmlns:p14="http://schemas.microsoft.com/office/powerpoint/2010/main" val="2554322232"/>
      </p:ext>
    </p:extLst>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Tree>
    <p:extLst>
      <p:ext uri="{BB962C8B-B14F-4D97-AF65-F5344CB8AC3E}">
        <p14:creationId xmlns:p14="http://schemas.microsoft.com/office/powerpoint/2010/main" val="743053804"/>
      </p:ext>
    </p:extLst>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 1"/>
          <p:cNvSpPr>
            <a:spLocks noGrp="1" noRot="1" noChangeAspect="1"/>
          </p:cNvSpPr>
          <p:nvPr>
            <p:ph type="sldImg"/>
          </p:nvPr>
        </p:nvSpPr>
        <p:spPr>
          <a:xfrm>
            <a:off x="-228600" y="806450"/>
            <a:ext cx="7142163" cy="4017963"/>
          </a:xfrm>
        </p:spPr>
      </p:sp>
      <p:sp>
        <p:nvSpPr>
          <p:cNvPr id="3" name="ノート プレースホルダ 2"/>
          <p:cNvSpPr>
            <a:spLocks noGrp="1"/>
          </p:cNvSpPr>
          <p:nvPr>
            <p:ph type="body" idx="1"/>
          </p:nvPr>
        </p:nvSpPr>
        <p:spPr/>
        <p:txBody>
          <a:bodyPr>
            <a:normAutofit/>
          </a:bodyPr>
          <a:lstStyle/>
          <a:p>
            <a:endParaRPr kumimoji="1" lang="ja-JP" altLang="en-US"/>
          </a:p>
        </p:txBody>
      </p:sp>
    </p:spTree>
    <p:extLst>
      <p:ext uri="{BB962C8B-B14F-4D97-AF65-F5344CB8AC3E}">
        <p14:creationId xmlns:p14="http://schemas.microsoft.com/office/powerpoint/2010/main" val="2075348359"/>
      </p:ext>
    </p:extLst>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 1"/>
          <p:cNvSpPr>
            <a:spLocks noGrp="1" noRot="1" noChangeAspect="1"/>
          </p:cNvSpPr>
          <p:nvPr>
            <p:ph type="sldImg"/>
          </p:nvPr>
        </p:nvSpPr>
        <p:spPr>
          <a:xfrm>
            <a:off x="-228600" y="806450"/>
            <a:ext cx="7142163" cy="4017963"/>
          </a:xfrm>
        </p:spPr>
      </p:sp>
      <p:sp>
        <p:nvSpPr>
          <p:cNvPr id="3" name="ノート プレースホルダ 2"/>
          <p:cNvSpPr>
            <a:spLocks noGrp="1"/>
          </p:cNvSpPr>
          <p:nvPr>
            <p:ph type="body" idx="1"/>
          </p:nvPr>
        </p:nvSpPr>
        <p:spPr/>
        <p:txBody>
          <a:bodyPr>
            <a:normAutofit/>
          </a:bodyPr>
          <a:lstStyle/>
          <a:p>
            <a:endParaRPr kumimoji="1" lang="ja-JP" altLang="en-US" dirty="0"/>
          </a:p>
        </p:txBody>
      </p:sp>
    </p:spTree>
    <p:extLst>
      <p:ext uri="{BB962C8B-B14F-4D97-AF65-F5344CB8AC3E}">
        <p14:creationId xmlns:p14="http://schemas.microsoft.com/office/powerpoint/2010/main" val="2925882426"/>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 1"/>
          <p:cNvSpPr>
            <a:spLocks noGrp="1" noRot="1" noChangeAspect="1"/>
          </p:cNvSpPr>
          <p:nvPr>
            <p:ph type="sldImg"/>
          </p:nvPr>
        </p:nvSpPr>
        <p:spPr/>
      </p:sp>
      <p:sp>
        <p:nvSpPr>
          <p:cNvPr id="3" name="ノート プレースホルダ 2"/>
          <p:cNvSpPr>
            <a:spLocks noGrp="1"/>
          </p:cNvSpPr>
          <p:nvPr>
            <p:ph type="body" idx="1"/>
          </p:nvPr>
        </p:nvSpPr>
        <p:spPr/>
        <p:txBody>
          <a:bodyPr>
            <a:normAutofit/>
          </a:bodyPr>
          <a:lstStyle/>
          <a:p>
            <a:endParaRPr kumimoji="1" lang="ja-JP" altLang="en-US" dirty="0"/>
          </a:p>
        </p:txBody>
      </p:sp>
    </p:spTree>
    <p:extLst>
      <p:ext uri="{BB962C8B-B14F-4D97-AF65-F5344CB8AC3E}">
        <p14:creationId xmlns:p14="http://schemas.microsoft.com/office/powerpoint/2010/main" val="1690610938"/>
      </p:ext>
    </p:extLst>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 1"/>
          <p:cNvSpPr>
            <a:spLocks noGrp="1" noRot="1" noChangeAspect="1"/>
          </p:cNvSpPr>
          <p:nvPr>
            <p:ph type="sldImg"/>
          </p:nvPr>
        </p:nvSpPr>
        <p:spPr>
          <a:xfrm>
            <a:off x="-246063" y="795338"/>
            <a:ext cx="7045326" cy="3962400"/>
          </a:xfrm>
        </p:spPr>
      </p:sp>
      <p:sp>
        <p:nvSpPr>
          <p:cNvPr id="3" name="ノート プレースホルダ 2"/>
          <p:cNvSpPr>
            <a:spLocks noGrp="1"/>
          </p:cNvSpPr>
          <p:nvPr>
            <p:ph type="body" idx="1"/>
          </p:nvPr>
        </p:nvSpPr>
        <p:spPr/>
        <p:txBody>
          <a:bodyPr>
            <a:normAutofit/>
          </a:bodyPr>
          <a:lstStyle/>
          <a:p>
            <a:endParaRPr kumimoji="1" lang="ja-JP" altLang="en-US" dirty="0"/>
          </a:p>
        </p:txBody>
      </p:sp>
    </p:spTree>
    <p:extLst>
      <p:ext uri="{BB962C8B-B14F-4D97-AF65-F5344CB8AC3E}">
        <p14:creationId xmlns:p14="http://schemas.microsoft.com/office/powerpoint/2010/main" val="1967298091"/>
      </p:ext>
    </p:extLst>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 1"/>
          <p:cNvSpPr>
            <a:spLocks noGrp="1" noRot="1" noChangeAspect="1"/>
          </p:cNvSpPr>
          <p:nvPr>
            <p:ph type="sldImg"/>
          </p:nvPr>
        </p:nvSpPr>
        <p:spPr>
          <a:xfrm>
            <a:off x="-228600" y="806450"/>
            <a:ext cx="7142163" cy="4017963"/>
          </a:xfrm>
        </p:spPr>
      </p:sp>
      <p:sp>
        <p:nvSpPr>
          <p:cNvPr id="3" name="ノート プレースホルダ 2"/>
          <p:cNvSpPr>
            <a:spLocks noGrp="1"/>
          </p:cNvSpPr>
          <p:nvPr>
            <p:ph type="body" idx="1"/>
          </p:nvPr>
        </p:nvSpPr>
        <p:spPr/>
        <p:txBody>
          <a:bodyPr>
            <a:normAutofit/>
          </a:bodyPr>
          <a:lstStyle/>
          <a:p>
            <a:endParaRPr kumimoji="1" lang="ja-JP" altLang="en-US"/>
          </a:p>
        </p:txBody>
      </p:sp>
    </p:spTree>
    <p:extLst>
      <p:ext uri="{BB962C8B-B14F-4D97-AF65-F5344CB8AC3E}">
        <p14:creationId xmlns:p14="http://schemas.microsoft.com/office/powerpoint/2010/main" val="615052093"/>
      </p:ext>
    </p:extLst>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Tree>
    <p:extLst>
      <p:ext uri="{BB962C8B-B14F-4D97-AF65-F5344CB8AC3E}">
        <p14:creationId xmlns:p14="http://schemas.microsoft.com/office/powerpoint/2010/main" val="2297496002"/>
      </p:ext>
    </p:extLst>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Tree>
    <p:extLst>
      <p:ext uri="{BB962C8B-B14F-4D97-AF65-F5344CB8AC3E}">
        <p14:creationId xmlns:p14="http://schemas.microsoft.com/office/powerpoint/2010/main" val="2637393770"/>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Tree>
    <p:extLst>
      <p:ext uri="{BB962C8B-B14F-4D97-AF65-F5344CB8AC3E}">
        <p14:creationId xmlns:p14="http://schemas.microsoft.com/office/powerpoint/2010/main" val="2524447147"/>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タイトル スライド">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ja-JP" altLang="en-US"/>
              <a:t>マスター タイトルの書式設定</a:t>
            </a:r>
            <a:endParaRPr lang="en-US" dirty="0"/>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ja-JP" altLang="en-US"/>
              <a:t>マスター サブタイトルの書式設定</a:t>
            </a:r>
            <a:endParaRPr lang="en-US" dirty="0"/>
          </a:p>
        </p:txBody>
      </p:sp>
      <p:sp>
        <p:nvSpPr>
          <p:cNvPr id="4" name="Date Placeholder 3"/>
          <p:cNvSpPr>
            <a:spLocks noGrp="1"/>
          </p:cNvSpPr>
          <p:nvPr>
            <p:ph type="dt" sz="half" idx="10"/>
          </p:nvPr>
        </p:nvSpPr>
        <p:spPr/>
        <p:txBody>
          <a:bodyPr/>
          <a:lstStyle/>
          <a:p>
            <a:fld id="{D63BDC81-9EE1-4F95-8257-5D828F131CC0}" type="datetime1">
              <a:rPr kumimoji="1" lang="ja-JP" altLang="en-US" smtClean="0"/>
              <a:t>2023/6/8</a:t>
            </a:fld>
            <a:endParaRPr kumimoji="1" lang="ja-JP" altLang="en-US"/>
          </a:p>
        </p:txBody>
      </p:sp>
      <p:sp>
        <p:nvSpPr>
          <p:cNvPr id="5" name="Footer Placeholder 4"/>
          <p:cNvSpPr>
            <a:spLocks noGrp="1"/>
          </p:cNvSpPr>
          <p:nvPr>
            <p:ph type="ftr" sz="quarter" idx="11"/>
          </p:nvPr>
        </p:nvSpPr>
        <p:spPr/>
        <p:txBody>
          <a:bodyPr/>
          <a:lstStyle/>
          <a:p>
            <a:endParaRPr kumimoji="1" lang="ja-JP" altLang="en-US"/>
          </a:p>
        </p:txBody>
      </p:sp>
      <p:sp>
        <p:nvSpPr>
          <p:cNvPr id="6" name="Slide Number Placeholder 5"/>
          <p:cNvSpPr>
            <a:spLocks noGrp="1"/>
          </p:cNvSpPr>
          <p:nvPr>
            <p:ph type="sldNum" sz="quarter" idx="12"/>
          </p:nvPr>
        </p:nvSpPr>
        <p:spPr>
          <a:xfrm>
            <a:off x="9448800" y="6492875"/>
            <a:ext cx="2743200" cy="365125"/>
          </a:xfrm>
        </p:spPr>
        <p:txBody>
          <a:bodyPr/>
          <a:lstStyle>
            <a:lvl1pPr>
              <a:defRPr sz="1400" b="1">
                <a:solidFill>
                  <a:schemeClr val="tx1"/>
                </a:solidFill>
              </a:defRPr>
            </a:lvl1pPr>
          </a:lstStyle>
          <a:p>
            <a:fld id="{138CA411-231B-42B9-AF63-97A64194AA60}" type="slidenum">
              <a:rPr lang="ja-JP" altLang="en-US" smtClean="0"/>
              <a:pPr/>
              <a:t>‹#›</a:t>
            </a:fld>
            <a:endParaRPr lang="ja-JP" altLang="en-US"/>
          </a:p>
        </p:txBody>
      </p:sp>
    </p:spTree>
    <p:extLst>
      <p:ext uri="{BB962C8B-B14F-4D97-AF65-F5344CB8AC3E}">
        <p14:creationId xmlns:p14="http://schemas.microsoft.com/office/powerpoint/2010/main" val="1761401072"/>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タイトルと&#10;縦書きテキスト">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ja-JP" altLang="en-US"/>
              <a:t>マスター タイトルの書式設定</a:t>
            </a:r>
            <a:endParaRPr lang="en-US" dirty="0"/>
          </a:p>
        </p:txBody>
      </p:sp>
      <p:sp>
        <p:nvSpPr>
          <p:cNvPr id="3" name="Vertical Text Placeholder 2"/>
          <p:cNvSpPr>
            <a:spLocks noGrp="1"/>
          </p:cNvSpPr>
          <p:nvPr>
            <p:ph type="body" orient="vert" idx="1"/>
          </p:nvPr>
        </p:nvSpPr>
        <p:spPr/>
        <p:txBody>
          <a:bodyPr vert="eaVert"/>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dirty="0"/>
          </a:p>
        </p:txBody>
      </p:sp>
      <p:sp>
        <p:nvSpPr>
          <p:cNvPr id="4" name="Date Placeholder 3"/>
          <p:cNvSpPr>
            <a:spLocks noGrp="1"/>
          </p:cNvSpPr>
          <p:nvPr>
            <p:ph type="dt" sz="half" idx="10"/>
          </p:nvPr>
        </p:nvSpPr>
        <p:spPr/>
        <p:txBody>
          <a:bodyPr/>
          <a:lstStyle/>
          <a:p>
            <a:fld id="{80C06EEF-4F51-4CC8-8C1B-AC4DFD409AD1}" type="datetime1">
              <a:rPr kumimoji="1" lang="ja-JP" altLang="en-US" smtClean="0"/>
              <a:t>2023/6/8</a:t>
            </a:fld>
            <a:endParaRPr kumimoji="1" lang="ja-JP" altLang="en-US"/>
          </a:p>
        </p:txBody>
      </p:sp>
      <p:sp>
        <p:nvSpPr>
          <p:cNvPr id="5" name="Footer Placeholder 4"/>
          <p:cNvSpPr>
            <a:spLocks noGrp="1"/>
          </p:cNvSpPr>
          <p:nvPr>
            <p:ph type="ftr" sz="quarter" idx="11"/>
          </p:nvPr>
        </p:nvSpPr>
        <p:spPr/>
        <p:txBody>
          <a:bodyPr/>
          <a:lstStyle/>
          <a:p>
            <a:endParaRPr kumimoji="1" lang="ja-JP" altLang="en-US"/>
          </a:p>
        </p:txBody>
      </p:sp>
      <p:sp>
        <p:nvSpPr>
          <p:cNvPr id="6" name="Slide Number Placeholder 5"/>
          <p:cNvSpPr>
            <a:spLocks noGrp="1"/>
          </p:cNvSpPr>
          <p:nvPr>
            <p:ph type="sldNum" sz="quarter" idx="12"/>
          </p:nvPr>
        </p:nvSpPr>
        <p:spPr>
          <a:xfrm>
            <a:off x="9448800" y="6461872"/>
            <a:ext cx="2743200" cy="365125"/>
          </a:xfrm>
        </p:spPr>
        <p:txBody>
          <a:bodyPr/>
          <a:lstStyle>
            <a:lvl1pPr>
              <a:defRPr sz="1400" b="1">
                <a:solidFill>
                  <a:schemeClr val="tx1"/>
                </a:solidFill>
              </a:defRPr>
            </a:lvl1pPr>
          </a:lstStyle>
          <a:p>
            <a:fld id="{138CA411-231B-42B9-AF63-97A64194AA60}" type="slidenum">
              <a:rPr lang="ja-JP" altLang="en-US" smtClean="0"/>
              <a:pPr/>
              <a:t>‹#›</a:t>
            </a:fld>
            <a:endParaRPr lang="ja-JP" altLang="en-US"/>
          </a:p>
        </p:txBody>
      </p:sp>
    </p:spTree>
    <p:extLst>
      <p:ext uri="{BB962C8B-B14F-4D97-AF65-F5344CB8AC3E}">
        <p14:creationId xmlns:p14="http://schemas.microsoft.com/office/powerpoint/2010/main" val="1812078634"/>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縦書きタイトルと&#10;縦書きテキスト">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0" y="365125"/>
            <a:ext cx="2628900" cy="5811838"/>
          </a:xfrm>
        </p:spPr>
        <p:txBody>
          <a:bodyPr vert="eaVert"/>
          <a:lstStyle/>
          <a:p>
            <a:r>
              <a:rPr lang="ja-JP" altLang="en-US"/>
              <a:t>マスター タイトルの書式設定</a:t>
            </a:r>
            <a:endParaRPr lang="en-US" dirty="0"/>
          </a:p>
        </p:txBody>
      </p:sp>
      <p:sp>
        <p:nvSpPr>
          <p:cNvPr id="3" name="Vertical Text Placeholder 2"/>
          <p:cNvSpPr>
            <a:spLocks noGrp="1"/>
          </p:cNvSpPr>
          <p:nvPr>
            <p:ph type="body" orient="vert" idx="1"/>
          </p:nvPr>
        </p:nvSpPr>
        <p:spPr>
          <a:xfrm>
            <a:off x="838200" y="365125"/>
            <a:ext cx="7734300" cy="5811838"/>
          </a:xfrm>
        </p:spPr>
        <p:txBody>
          <a:bodyPr vert="eaVert"/>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dirty="0"/>
          </a:p>
        </p:txBody>
      </p:sp>
      <p:sp>
        <p:nvSpPr>
          <p:cNvPr id="4" name="Date Placeholder 3"/>
          <p:cNvSpPr>
            <a:spLocks noGrp="1"/>
          </p:cNvSpPr>
          <p:nvPr>
            <p:ph type="dt" sz="half" idx="10"/>
          </p:nvPr>
        </p:nvSpPr>
        <p:spPr/>
        <p:txBody>
          <a:bodyPr/>
          <a:lstStyle/>
          <a:p>
            <a:fld id="{7EB63FD2-394F-4DFA-8262-4E782EC39239}" type="datetime1">
              <a:rPr kumimoji="1" lang="ja-JP" altLang="en-US" smtClean="0"/>
              <a:t>2023/6/8</a:t>
            </a:fld>
            <a:endParaRPr kumimoji="1" lang="ja-JP" altLang="en-US"/>
          </a:p>
        </p:txBody>
      </p:sp>
      <p:sp>
        <p:nvSpPr>
          <p:cNvPr id="5" name="Footer Placeholder 4"/>
          <p:cNvSpPr>
            <a:spLocks noGrp="1"/>
          </p:cNvSpPr>
          <p:nvPr>
            <p:ph type="ftr" sz="quarter" idx="11"/>
          </p:nvPr>
        </p:nvSpPr>
        <p:spPr/>
        <p:txBody>
          <a:bodyPr/>
          <a:lstStyle/>
          <a:p>
            <a:endParaRPr kumimoji="1" lang="ja-JP" altLang="en-US"/>
          </a:p>
        </p:txBody>
      </p:sp>
      <p:sp>
        <p:nvSpPr>
          <p:cNvPr id="6" name="Slide Number Placeholder 5"/>
          <p:cNvSpPr>
            <a:spLocks noGrp="1"/>
          </p:cNvSpPr>
          <p:nvPr>
            <p:ph type="sldNum" sz="quarter" idx="12"/>
          </p:nvPr>
        </p:nvSpPr>
        <p:spPr/>
        <p:txBody>
          <a:bodyPr/>
          <a:lstStyle/>
          <a:p>
            <a:fld id="{138CA411-231B-42B9-AF63-97A64194AA60}" type="slidenum">
              <a:rPr kumimoji="1" lang="ja-JP" altLang="en-US" smtClean="0"/>
              <a:t>‹#›</a:t>
            </a:fld>
            <a:endParaRPr kumimoji="1" lang="ja-JP" altLang="en-US"/>
          </a:p>
        </p:txBody>
      </p:sp>
    </p:spTree>
    <p:extLst>
      <p:ext uri="{BB962C8B-B14F-4D97-AF65-F5344CB8AC3E}">
        <p14:creationId xmlns:p14="http://schemas.microsoft.com/office/powerpoint/2010/main" val="3412003765"/>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title" preserve="1">
  <p:cSld name="タイトル スライド">
    <p:spTree>
      <p:nvGrpSpPr>
        <p:cNvPr id="1" name=""/>
        <p:cNvGrpSpPr/>
        <p:nvPr/>
      </p:nvGrpSpPr>
      <p:grpSpPr>
        <a:xfrm>
          <a:off x="0" y="0"/>
          <a:ext cx="0" cy="0"/>
          <a:chOff x="0" y="0"/>
          <a:chExt cx="0" cy="0"/>
        </a:xfrm>
      </p:grpSpPr>
      <p:sp>
        <p:nvSpPr>
          <p:cNvPr id="2" name="Title 1"/>
          <p:cNvSpPr>
            <a:spLocks noGrp="1"/>
          </p:cNvSpPr>
          <p:nvPr>
            <p:ph type="ctrTitle"/>
          </p:nvPr>
        </p:nvSpPr>
        <p:spPr>
          <a:xfrm>
            <a:off x="914400" y="1122363"/>
            <a:ext cx="10363200" cy="2387600"/>
          </a:xfrm>
        </p:spPr>
        <p:txBody>
          <a:bodyPr anchor="b"/>
          <a:lstStyle>
            <a:lvl1pPr algn="ctr">
              <a:defRPr sz="6000"/>
            </a:lvl1pPr>
          </a:lstStyle>
          <a:p>
            <a:r>
              <a:rPr lang="ja-JP" altLang="en-US" smtClean="0"/>
              <a:t>マスター タイトルの書式設定</a:t>
            </a:r>
            <a:endParaRPr lang="en-US" dirty="0"/>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ja-JP" altLang="en-US" smtClean="0"/>
              <a:t>マスター サブタイトルの書式設定</a:t>
            </a:r>
            <a:endParaRPr lang="en-US" dirty="0"/>
          </a:p>
        </p:txBody>
      </p:sp>
      <p:sp>
        <p:nvSpPr>
          <p:cNvPr id="4" name="Date Placeholder 3"/>
          <p:cNvSpPr>
            <a:spLocks noGrp="1"/>
          </p:cNvSpPr>
          <p:nvPr>
            <p:ph type="dt" sz="half" idx="10"/>
          </p:nvPr>
        </p:nvSpPr>
        <p:spPr/>
        <p:txBody>
          <a:bodyPr/>
          <a:lstStyle/>
          <a:p>
            <a:fld id="{FE7E0E01-40CF-402F-9EB5-FFA6745DAAFF}" type="datetime1">
              <a:rPr kumimoji="1" lang="ja-JP" altLang="en-US" smtClean="0"/>
              <a:t>2023/6/8</a:t>
            </a:fld>
            <a:endParaRPr kumimoji="1" lang="ja-JP" altLang="en-US"/>
          </a:p>
        </p:txBody>
      </p:sp>
      <p:sp>
        <p:nvSpPr>
          <p:cNvPr id="5" name="Footer Placeholder 4"/>
          <p:cNvSpPr>
            <a:spLocks noGrp="1"/>
          </p:cNvSpPr>
          <p:nvPr>
            <p:ph type="ftr" sz="quarter" idx="11"/>
          </p:nvPr>
        </p:nvSpPr>
        <p:spPr/>
        <p:txBody>
          <a:bodyPr/>
          <a:lstStyle/>
          <a:p>
            <a:endParaRPr kumimoji="1" lang="ja-JP" altLang="en-US"/>
          </a:p>
        </p:txBody>
      </p:sp>
      <p:sp>
        <p:nvSpPr>
          <p:cNvPr id="6" name="Slide Number Placeholder 5"/>
          <p:cNvSpPr>
            <a:spLocks noGrp="1"/>
          </p:cNvSpPr>
          <p:nvPr>
            <p:ph type="sldNum" sz="quarter" idx="12"/>
          </p:nvPr>
        </p:nvSpPr>
        <p:spPr/>
        <p:txBody>
          <a:bodyPr/>
          <a:lstStyle/>
          <a:p>
            <a:fld id="{6BC74224-13C0-4B2E-B885-2B5AD1D6CFAD}" type="slidenum">
              <a:rPr kumimoji="1" lang="ja-JP" altLang="en-US" smtClean="0"/>
              <a:t>‹#›</a:t>
            </a:fld>
            <a:endParaRPr kumimoji="1" lang="ja-JP" altLang="en-US"/>
          </a:p>
        </p:txBody>
      </p:sp>
    </p:spTree>
    <p:extLst>
      <p:ext uri="{BB962C8B-B14F-4D97-AF65-F5344CB8AC3E}">
        <p14:creationId xmlns:p14="http://schemas.microsoft.com/office/powerpoint/2010/main" val="2370702787"/>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ja-JP" altLang="en-US" smtClean="0"/>
              <a:t>マスター タイトルの書式設定</a:t>
            </a:r>
            <a:endParaRPr lang="en-US" dirty="0"/>
          </a:p>
        </p:txBody>
      </p:sp>
      <p:sp>
        <p:nvSpPr>
          <p:cNvPr id="3" name="Content Placeholder 2"/>
          <p:cNvSpPr>
            <a:spLocks noGrp="1"/>
          </p:cNvSpPr>
          <p:nvPr>
            <p:ph idx="1"/>
          </p:nvPr>
        </p:nvSpPr>
        <p:spPr/>
        <p:txBody>
          <a:bodyPr/>
          <a:lstStyle/>
          <a:p>
            <a:pPr lvl="0"/>
            <a:r>
              <a:rPr lang="ja-JP" altLang="en-US" smtClean="0"/>
              <a:t>マスター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en-US" dirty="0"/>
          </a:p>
        </p:txBody>
      </p:sp>
      <p:sp>
        <p:nvSpPr>
          <p:cNvPr id="4" name="Date Placeholder 3"/>
          <p:cNvSpPr>
            <a:spLocks noGrp="1"/>
          </p:cNvSpPr>
          <p:nvPr>
            <p:ph type="dt" sz="half" idx="10"/>
          </p:nvPr>
        </p:nvSpPr>
        <p:spPr/>
        <p:txBody>
          <a:bodyPr/>
          <a:lstStyle/>
          <a:p>
            <a:fld id="{ED6E6370-0F4E-4BBF-B59A-2D871D212692}" type="datetime1">
              <a:rPr kumimoji="1" lang="ja-JP" altLang="en-US" smtClean="0"/>
              <a:t>2023/6/8</a:t>
            </a:fld>
            <a:endParaRPr kumimoji="1" lang="ja-JP" altLang="en-US"/>
          </a:p>
        </p:txBody>
      </p:sp>
      <p:sp>
        <p:nvSpPr>
          <p:cNvPr id="5" name="Footer Placeholder 4"/>
          <p:cNvSpPr>
            <a:spLocks noGrp="1"/>
          </p:cNvSpPr>
          <p:nvPr>
            <p:ph type="ftr" sz="quarter" idx="11"/>
          </p:nvPr>
        </p:nvSpPr>
        <p:spPr/>
        <p:txBody>
          <a:bodyPr/>
          <a:lstStyle/>
          <a:p>
            <a:endParaRPr kumimoji="1" lang="ja-JP" altLang="en-US"/>
          </a:p>
        </p:txBody>
      </p:sp>
      <p:sp>
        <p:nvSpPr>
          <p:cNvPr id="6" name="Slide Number Placeholder 5"/>
          <p:cNvSpPr>
            <a:spLocks noGrp="1"/>
          </p:cNvSpPr>
          <p:nvPr>
            <p:ph type="sldNum" sz="quarter" idx="12"/>
          </p:nvPr>
        </p:nvSpPr>
        <p:spPr/>
        <p:txBody>
          <a:bodyPr/>
          <a:lstStyle/>
          <a:p>
            <a:fld id="{6BC74224-13C0-4B2E-B885-2B5AD1D6CFAD}" type="slidenum">
              <a:rPr kumimoji="1" lang="ja-JP" altLang="en-US" smtClean="0"/>
              <a:t>‹#›</a:t>
            </a:fld>
            <a:endParaRPr kumimoji="1" lang="ja-JP" altLang="en-US"/>
          </a:p>
        </p:txBody>
      </p:sp>
    </p:spTree>
    <p:extLst>
      <p:ext uri="{BB962C8B-B14F-4D97-AF65-F5344CB8AC3E}">
        <p14:creationId xmlns:p14="http://schemas.microsoft.com/office/powerpoint/2010/main" val="1408407831"/>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secHead" preserve="1">
  <p:cSld name="セクション見出し">
    <p:spTree>
      <p:nvGrpSpPr>
        <p:cNvPr id="1" name=""/>
        <p:cNvGrpSpPr/>
        <p:nvPr/>
      </p:nvGrpSpPr>
      <p:grpSpPr>
        <a:xfrm>
          <a:off x="0" y="0"/>
          <a:ext cx="0" cy="0"/>
          <a:chOff x="0" y="0"/>
          <a:chExt cx="0" cy="0"/>
        </a:xfrm>
      </p:grpSpPr>
      <p:sp>
        <p:nvSpPr>
          <p:cNvPr id="2" name="Title 1"/>
          <p:cNvSpPr>
            <a:spLocks noGrp="1"/>
          </p:cNvSpPr>
          <p:nvPr>
            <p:ph type="title"/>
          </p:nvPr>
        </p:nvSpPr>
        <p:spPr>
          <a:xfrm>
            <a:off x="831851" y="1709740"/>
            <a:ext cx="10515600" cy="2852737"/>
          </a:xfrm>
        </p:spPr>
        <p:txBody>
          <a:bodyPr anchor="b"/>
          <a:lstStyle>
            <a:lvl1pPr>
              <a:defRPr sz="6000"/>
            </a:lvl1pPr>
          </a:lstStyle>
          <a:p>
            <a:r>
              <a:rPr lang="ja-JP" altLang="en-US" smtClean="0"/>
              <a:t>マスター タイトルの書式設定</a:t>
            </a:r>
            <a:endParaRPr lang="en-US" dirty="0"/>
          </a:p>
        </p:txBody>
      </p:sp>
      <p:sp>
        <p:nvSpPr>
          <p:cNvPr id="3" name="Text Placeholder 2"/>
          <p:cNvSpPr>
            <a:spLocks noGrp="1"/>
          </p:cNvSpPr>
          <p:nvPr>
            <p:ph type="body" idx="1"/>
          </p:nvPr>
        </p:nvSpPr>
        <p:spPr>
          <a:xfrm>
            <a:off x="831851" y="4589465"/>
            <a:ext cx="10515600" cy="1500187"/>
          </a:xfrm>
        </p:spPr>
        <p:txBody>
          <a:bodyPr/>
          <a:lstStyle>
            <a:lvl1pPr marL="0" indent="0">
              <a:buNone/>
              <a:defRPr sz="2400">
                <a:solidFill>
                  <a:schemeClr val="tx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ja-JP" altLang="en-US" smtClean="0"/>
              <a:t>マスター テキストの書式設定</a:t>
            </a:r>
          </a:p>
        </p:txBody>
      </p:sp>
      <p:sp>
        <p:nvSpPr>
          <p:cNvPr id="4" name="Date Placeholder 3"/>
          <p:cNvSpPr>
            <a:spLocks noGrp="1"/>
          </p:cNvSpPr>
          <p:nvPr>
            <p:ph type="dt" sz="half" idx="10"/>
          </p:nvPr>
        </p:nvSpPr>
        <p:spPr/>
        <p:txBody>
          <a:bodyPr/>
          <a:lstStyle/>
          <a:p>
            <a:fld id="{49F61302-375C-49A5-8C3B-71812AD744A9}" type="datetime1">
              <a:rPr kumimoji="1" lang="ja-JP" altLang="en-US" smtClean="0"/>
              <a:t>2023/6/8</a:t>
            </a:fld>
            <a:endParaRPr kumimoji="1" lang="ja-JP" altLang="en-US"/>
          </a:p>
        </p:txBody>
      </p:sp>
      <p:sp>
        <p:nvSpPr>
          <p:cNvPr id="5" name="Footer Placeholder 4"/>
          <p:cNvSpPr>
            <a:spLocks noGrp="1"/>
          </p:cNvSpPr>
          <p:nvPr>
            <p:ph type="ftr" sz="quarter" idx="11"/>
          </p:nvPr>
        </p:nvSpPr>
        <p:spPr/>
        <p:txBody>
          <a:bodyPr/>
          <a:lstStyle/>
          <a:p>
            <a:endParaRPr kumimoji="1" lang="ja-JP" altLang="en-US"/>
          </a:p>
        </p:txBody>
      </p:sp>
      <p:sp>
        <p:nvSpPr>
          <p:cNvPr id="6" name="Slide Number Placeholder 5"/>
          <p:cNvSpPr>
            <a:spLocks noGrp="1"/>
          </p:cNvSpPr>
          <p:nvPr>
            <p:ph type="sldNum" sz="quarter" idx="12"/>
          </p:nvPr>
        </p:nvSpPr>
        <p:spPr/>
        <p:txBody>
          <a:bodyPr/>
          <a:lstStyle/>
          <a:p>
            <a:fld id="{6BC74224-13C0-4B2E-B885-2B5AD1D6CFAD}" type="slidenum">
              <a:rPr kumimoji="1" lang="ja-JP" altLang="en-US" smtClean="0"/>
              <a:t>‹#›</a:t>
            </a:fld>
            <a:endParaRPr kumimoji="1" lang="ja-JP" altLang="en-US"/>
          </a:p>
        </p:txBody>
      </p:sp>
    </p:spTree>
    <p:extLst>
      <p:ext uri="{BB962C8B-B14F-4D97-AF65-F5344CB8AC3E}">
        <p14:creationId xmlns:p14="http://schemas.microsoft.com/office/powerpoint/2010/main" val="1323173259"/>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twoObj" preserve="1">
  <p:cSld name="2 つのコンテンツ">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ja-JP" altLang="en-US" smtClean="0"/>
              <a:t>マスター タイトルの書式設定</a:t>
            </a:r>
            <a:endParaRPr lang="en-US" dirty="0"/>
          </a:p>
        </p:txBody>
      </p:sp>
      <p:sp>
        <p:nvSpPr>
          <p:cNvPr id="3" name="Content Placeholder 2"/>
          <p:cNvSpPr>
            <a:spLocks noGrp="1"/>
          </p:cNvSpPr>
          <p:nvPr>
            <p:ph sz="half" idx="1"/>
          </p:nvPr>
        </p:nvSpPr>
        <p:spPr>
          <a:xfrm>
            <a:off x="838200" y="1825625"/>
            <a:ext cx="5181600" cy="4351338"/>
          </a:xfrm>
        </p:spPr>
        <p:txBody>
          <a:bodyPr/>
          <a:lstStyle/>
          <a:p>
            <a:pPr lvl="0"/>
            <a:r>
              <a:rPr lang="ja-JP" altLang="en-US" smtClean="0"/>
              <a:t>マスター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en-US" dirty="0"/>
          </a:p>
        </p:txBody>
      </p:sp>
      <p:sp>
        <p:nvSpPr>
          <p:cNvPr id="4" name="Content Placeholder 3"/>
          <p:cNvSpPr>
            <a:spLocks noGrp="1"/>
          </p:cNvSpPr>
          <p:nvPr>
            <p:ph sz="half" idx="2"/>
          </p:nvPr>
        </p:nvSpPr>
        <p:spPr>
          <a:xfrm>
            <a:off x="6172200" y="1825625"/>
            <a:ext cx="5181600" cy="4351338"/>
          </a:xfrm>
        </p:spPr>
        <p:txBody>
          <a:bodyPr/>
          <a:lstStyle/>
          <a:p>
            <a:pPr lvl="0"/>
            <a:r>
              <a:rPr lang="ja-JP" altLang="en-US" smtClean="0"/>
              <a:t>マスター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en-US" dirty="0"/>
          </a:p>
        </p:txBody>
      </p:sp>
      <p:sp>
        <p:nvSpPr>
          <p:cNvPr id="5" name="Date Placeholder 4"/>
          <p:cNvSpPr>
            <a:spLocks noGrp="1"/>
          </p:cNvSpPr>
          <p:nvPr>
            <p:ph type="dt" sz="half" idx="10"/>
          </p:nvPr>
        </p:nvSpPr>
        <p:spPr/>
        <p:txBody>
          <a:bodyPr/>
          <a:lstStyle/>
          <a:p>
            <a:fld id="{C32C998E-9D3F-4CA7-A577-A3EB99C21DC7}" type="datetime1">
              <a:rPr kumimoji="1" lang="ja-JP" altLang="en-US" smtClean="0"/>
              <a:t>2023/6/8</a:t>
            </a:fld>
            <a:endParaRPr kumimoji="1" lang="ja-JP" altLang="en-US"/>
          </a:p>
        </p:txBody>
      </p:sp>
      <p:sp>
        <p:nvSpPr>
          <p:cNvPr id="6" name="Footer Placeholder 5"/>
          <p:cNvSpPr>
            <a:spLocks noGrp="1"/>
          </p:cNvSpPr>
          <p:nvPr>
            <p:ph type="ftr" sz="quarter" idx="11"/>
          </p:nvPr>
        </p:nvSpPr>
        <p:spPr/>
        <p:txBody>
          <a:bodyPr/>
          <a:lstStyle/>
          <a:p>
            <a:endParaRPr kumimoji="1" lang="ja-JP" altLang="en-US"/>
          </a:p>
        </p:txBody>
      </p:sp>
      <p:sp>
        <p:nvSpPr>
          <p:cNvPr id="7" name="Slide Number Placeholder 6"/>
          <p:cNvSpPr>
            <a:spLocks noGrp="1"/>
          </p:cNvSpPr>
          <p:nvPr>
            <p:ph type="sldNum" sz="quarter" idx="12"/>
          </p:nvPr>
        </p:nvSpPr>
        <p:spPr/>
        <p:txBody>
          <a:bodyPr/>
          <a:lstStyle/>
          <a:p>
            <a:fld id="{6BC74224-13C0-4B2E-B885-2B5AD1D6CFAD}" type="slidenum">
              <a:rPr kumimoji="1" lang="ja-JP" altLang="en-US" smtClean="0"/>
              <a:t>‹#›</a:t>
            </a:fld>
            <a:endParaRPr kumimoji="1" lang="ja-JP" altLang="en-US"/>
          </a:p>
        </p:txBody>
      </p:sp>
    </p:spTree>
    <p:extLst>
      <p:ext uri="{BB962C8B-B14F-4D97-AF65-F5344CB8AC3E}">
        <p14:creationId xmlns:p14="http://schemas.microsoft.com/office/powerpoint/2010/main" val="1262905618"/>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twoTxTwoObj" preserve="1">
  <p:cSld name="比較">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7"/>
            <a:ext cx="10515600" cy="1325563"/>
          </a:xfrm>
        </p:spPr>
        <p:txBody>
          <a:bodyPr/>
          <a:lstStyle/>
          <a:p>
            <a:r>
              <a:rPr lang="ja-JP" altLang="en-US" smtClean="0"/>
              <a:t>マスター タイトルの書式設定</a:t>
            </a:r>
            <a:endParaRPr lang="en-US" dirty="0"/>
          </a:p>
        </p:txBody>
      </p:sp>
      <p:sp>
        <p:nvSpPr>
          <p:cNvPr id="3" name="Text Placeholder 2"/>
          <p:cNvSpPr>
            <a:spLocks noGrp="1"/>
          </p:cNvSpPr>
          <p:nvPr>
            <p:ph type="body" idx="1"/>
          </p:nvPr>
        </p:nvSpPr>
        <p:spPr>
          <a:xfrm>
            <a:off x="839789"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smtClean="0"/>
              <a:t>マスター テキストの書式設定</a:t>
            </a:r>
          </a:p>
        </p:txBody>
      </p:sp>
      <p:sp>
        <p:nvSpPr>
          <p:cNvPr id="4" name="Content Placeholder 3"/>
          <p:cNvSpPr>
            <a:spLocks noGrp="1"/>
          </p:cNvSpPr>
          <p:nvPr>
            <p:ph sz="half" idx="2"/>
          </p:nvPr>
        </p:nvSpPr>
        <p:spPr>
          <a:xfrm>
            <a:off x="839789" y="2505075"/>
            <a:ext cx="5157787" cy="3684588"/>
          </a:xfrm>
        </p:spPr>
        <p:txBody>
          <a:bodyPr/>
          <a:lstStyle/>
          <a:p>
            <a:pPr lvl="0"/>
            <a:r>
              <a:rPr lang="ja-JP" altLang="en-US" smtClean="0"/>
              <a:t>マスター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en-US" dirty="0"/>
          </a:p>
        </p:txBody>
      </p:sp>
      <p:sp>
        <p:nvSpPr>
          <p:cNvPr id="5" name="Text Placeholder 4"/>
          <p:cNvSpPr>
            <a:spLocks noGrp="1"/>
          </p:cNvSpPr>
          <p:nvPr>
            <p:ph type="body" sz="quarter" idx="3"/>
          </p:nvPr>
        </p:nvSpPr>
        <p:spPr>
          <a:xfrm>
            <a:off x="6172201"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smtClean="0"/>
              <a:t>マスター テキストの書式設定</a:t>
            </a:r>
          </a:p>
        </p:txBody>
      </p:sp>
      <p:sp>
        <p:nvSpPr>
          <p:cNvPr id="6" name="Content Placeholder 5"/>
          <p:cNvSpPr>
            <a:spLocks noGrp="1"/>
          </p:cNvSpPr>
          <p:nvPr>
            <p:ph sz="quarter" idx="4"/>
          </p:nvPr>
        </p:nvSpPr>
        <p:spPr>
          <a:xfrm>
            <a:off x="6172201" y="2505075"/>
            <a:ext cx="5183188" cy="3684588"/>
          </a:xfrm>
        </p:spPr>
        <p:txBody>
          <a:bodyPr/>
          <a:lstStyle/>
          <a:p>
            <a:pPr lvl="0"/>
            <a:r>
              <a:rPr lang="ja-JP" altLang="en-US" smtClean="0"/>
              <a:t>マスター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en-US" dirty="0"/>
          </a:p>
        </p:txBody>
      </p:sp>
      <p:sp>
        <p:nvSpPr>
          <p:cNvPr id="7" name="Date Placeholder 6"/>
          <p:cNvSpPr>
            <a:spLocks noGrp="1"/>
          </p:cNvSpPr>
          <p:nvPr>
            <p:ph type="dt" sz="half" idx="10"/>
          </p:nvPr>
        </p:nvSpPr>
        <p:spPr/>
        <p:txBody>
          <a:bodyPr/>
          <a:lstStyle/>
          <a:p>
            <a:fld id="{31FCEB18-0847-4365-BA47-A635C2AE7A69}" type="datetime1">
              <a:rPr kumimoji="1" lang="ja-JP" altLang="en-US" smtClean="0"/>
              <a:t>2023/6/8</a:t>
            </a:fld>
            <a:endParaRPr kumimoji="1" lang="ja-JP" altLang="en-US"/>
          </a:p>
        </p:txBody>
      </p:sp>
      <p:sp>
        <p:nvSpPr>
          <p:cNvPr id="8" name="Footer Placeholder 7"/>
          <p:cNvSpPr>
            <a:spLocks noGrp="1"/>
          </p:cNvSpPr>
          <p:nvPr>
            <p:ph type="ftr" sz="quarter" idx="11"/>
          </p:nvPr>
        </p:nvSpPr>
        <p:spPr/>
        <p:txBody>
          <a:bodyPr/>
          <a:lstStyle/>
          <a:p>
            <a:endParaRPr kumimoji="1" lang="ja-JP" altLang="en-US"/>
          </a:p>
        </p:txBody>
      </p:sp>
      <p:sp>
        <p:nvSpPr>
          <p:cNvPr id="9" name="Slide Number Placeholder 8"/>
          <p:cNvSpPr>
            <a:spLocks noGrp="1"/>
          </p:cNvSpPr>
          <p:nvPr>
            <p:ph type="sldNum" sz="quarter" idx="12"/>
          </p:nvPr>
        </p:nvSpPr>
        <p:spPr/>
        <p:txBody>
          <a:bodyPr/>
          <a:lstStyle/>
          <a:p>
            <a:fld id="{6BC74224-13C0-4B2E-B885-2B5AD1D6CFAD}" type="slidenum">
              <a:rPr kumimoji="1" lang="ja-JP" altLang="en-US" smtClean="0"/>
              <a:t>‹#›</a:t>
            </a:fld>
            <a:endParaRPr kumimoji="1" lang="ja-JP" altLang="en-US"/>
          </a:p>
        </p:txBody>
      </p:sp>
    </p:spTree>
    <p:extLst>
      <p:ext uri="{BB962C8B-B14F-4D97-AF65-F5344CB8AC3E}">
        <p14:creationId xmlns:p14="http://schemas.microsoft.com/office/powerpoint/2010/main" val="1823590092"/>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titleOnly" preserve="1">
  <p:cSld name="タイトルのみ">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ja-JP" altLang="en-US" smtClean="0"/>
              <a:t>マスター タイトルの書式設定</a:t>
            </a:r>
            <a:endParaRPr lang="en-US" dirty="0"/>
          </a:p>
        </p:txBody>
      </p:sp>
      <p:sp>
        <p:nvSpPr>
          <p:cNvPr id="3" name="Date Placeholder 2"/>
          <p:cNvSpPr>
            <a:spLocks noGrp="1"/>
          </p:cNvSpPr>
          <p:nvPr>
            <p:ph type="dt" sz="half" idx="10"/>
          </p:nvPr>
        </p:nvSpPr>
        <p:spPr/>
        <p:txBody>
          <a:bodyPr/>
          <a:lstStyle/>
          <a:p>
            <a:fld id="{5698CF8B-3F40-41F7-B470-129BFEBA9085}" type="datetime1">
              <a:rPr kumimoji="1" lang="ja-JP" altLang="en-US" smtClean="0"/>
              <a:t>2023/6/8</a:t>
            </a:fld>
            <a:endParaRPr kumimoji="1" lang="ja-JP" altLang="en-US"/>
          </a:p>
        </p:txBody>
      </p:sp>
      <p:sp>
        <p:nvSpPr>
          <p:cNvPr id="4" name="Footer Placeholder 3"/>
          <p:cNvSpPr>
            <a:spLocks noGrp="1"/>
          </p:cNvSpPr>
          <p:nvPr>
            <p:ph type="ftr" sz="quarter" idx="11"/>
          </p:nvPr>
        </p:nvSpPr>
        <p:spPr/>
        <p:txBody>
          <a:bodyPr/>
          <a:lstStyle/>
          <a:p>
            <a:endParaRPr kumimoji="1" lang="ja-JP" altLang="en-US"/>
          </a:p>
        </p:txBody>
      </p:sp>
      <p:sp>
        <p:nvSpPr>
          <p:cNvPr id="5" name="Slide Number Placeholder 4"/>
          <p:cNvSpPr>
            <a:spLocks noGrp="1"/>
          </p:cNvSpPr>
          <p:nvPr>
            <p:ph type="sldNum" sz="quarter" idx="12"/>
          </p:nvPr>
        </p:nvSpPr>
        <p:spPr/>
        <p:txBody>
          <a:bodyPr/>
          <a:lstStyle/>
          <a:p>
            <a:fld id="{6BC74224-13C0-4B2E-B885-2B5AD1D6CFAD}" type="slidenum">
              <a:rPr kumimoji="1" lang="ja-JP" altLang="en-US" smtClean="0"/>
              <a:t>‹#›</a:t>
            </a:fld>
            <a:endParaRPr kumimoji="1" lang="ja-JP" altLang="en-US"/>
          </a:p>
        </p:txBody>
      </p:sp>
    </p:spTree>
    <p:extLst>
      <p:ext uri="{BB962C8B-B14F-4D97-AF65-F5344CB8AC3E}">
        <p14:creationId xmlns:p14="http://schemas.microsoft.com/office/powerpoint/2010/main" val="3487015255"/>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blank" preserve="1">
  <p:cSld name="白紙">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3E36CF05-55BB-42A9-9401-27314B7777FF}" type="datetime1">
              <a:rPr kumimoji="1" lang="ja-JP" altLang="en-US" smtClean="0"/>
              <a:t>2023/6/8</a:t>
            </a:fld>
            <a:endParaRPr kumimoji="1" lang="ja-JP" altLang="en-US"/>
          </a:p>
        </p:txBody>
      </p:sp>
      <p:sp>
        <p:nvSpPr>
          <p:cNvPr id="3" name="Footer Placeholder 2"/>
          <p:cNvSpPr>
            <a:spLocks noGrp="1"/>
          </p:cNvSpPr>
          <p:nvPr>
            <p:ph type="ftr" sz="quarter" idx="11"/>
          </p:nvPr>
        </p:nvSpPr>
        <p:spPr/>
        <p:txBody>
          <a:bodyPr/>
          <a:lstStyle/>
          <a:p>
            <a:endParaRPr kumimoji="1" lang="ja-JP" altLang="en-US"/>
          </a:p>
        </p:txBody>
      </p:sp>
      <p:sp>
        <p:nvSpPr>
          <p:cNvPr id="4" name="Slide Number Placeholder 3"/>
          <p:cNvSpPr>
            <a:spLocks noGrp="1"/>
          </p:cNvSpPr>
          <p:nvPr>
            <p:ph type="sldNum" sz="quarter" idx="12"/>
          </p:nvPr>
        </p:nvSpPr>
        <p:spPr/>
        <p:txBody>
          <a:bodyPr/>
          <a:lstStyle/>
          <a:p>
            <a:fld id="{6BC74224-13C0-4B2E-B885-2B5AD1D6CFAD}" type="slidenum">
              <a:rPr kumimoji="1" lang="ja-JP" altLang="en-US" smtClean="0"/>
              <a:t>‹#›</a:t>
            </a:fld>
            <a:endParaRPr kumimoji="1" lang="ja-JP" altLang="en-US"/>
          </a:p>
        </p:txBody>
      </p:sp>
    </p:spTree>
    <p:extLst>
      <p:ext uri="{BB962C8B-B14F-4D97-AF65-F5344CB8AC3E}">
        <p14:creationId xmlns:p14="http://schemas.microsoft.com/office/powerpoint/2010/main" val="2088540850"/>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objTx" preserve="1">
  <p:cSld name="タイトル付きの&#10;コンテンツ">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ja-JP" altLang="en-US" smtClean="0"/>
              <a:t>マスター タイトルの書式設定</a:t>
            </a:r>
            <a:endParaRPr lang="en-US" dirty="0"/>
          </a:p>
        </p:txBody>
      </p:sp>
      <p:sp>
        <p:nvSpPr>
          <p:cNvPr id="3" name="Content Placeholder 2"/>
          <p:cNvSpPr>
            <a:spLocks noGrp="1"/>
          </p:cNvSpPr>
          <p:nvPr>
            <p:ph idx="1"/>
          </p:nvPr>
        </p:nvSpPr>
        <p:spPr>
          <a:xfrm>
            <a:off x="5183188" y="987427"/>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ja-JP" altLang="en-US" smtClean="0"/>
              <a:t>マスター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en-US" dirty="0"/>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ja-JP" altLang="en-US" smtClean="0"/>
              <a:t>マスター テキストの書式設定</a:t>
            </a:r>
          </a:p>
        </p:txBody>
      </p:sp>
      <p:sp>
        <p:nvSpPr>
          <p:cNvPr id="5" name="Date Placeholder 4"/>
          <p:cNvSpPr>
            <a:spLocks noGrp="1"/>
          </p:cNvSpPr>
          <p:nvPr>
            <p:ph type="dt" sz="half" idx="10"/>
          </p:nvPr>
        </p:nvSpPr>
        <p:spPr/>
        <p:txBody>
          <a:bodyPr/>
          <a:lstStyle/>
          <a:p>
            <a:fld id="{2A950E1E-DBC4-4C68-B376-B5777075B9CE}" type="datetime1">
              <a:rPr kumimoji="1" lang="ja-JP" altLang="en-US" smtClean="0"/>
              <a:t>2023/6/8</a:t>
            </a:fld>
            <a:endParaRPr kumimoji="1" lang="ja-JP" altLang="en-US"/>
          </a:p>
        </p:txBody>
      </p:sp>
      <p:sp>
        <p:nvSpPr>
          <p:cNvPr id="6" name="Footer Placeholder 5"/>
          <p:cNvSpPr>
            <a:spLocks noGrp="1"/>
          </p:cNvSpPr>
          <p:nvPr>
            <p:ph type="ftr" sz="quarter" idx="11"/>
          </p:nvPr>
        </p:nvSpPr>
        <p:spPr/>
        <p:txBody>
          <a:bodyPr/>
          <a:lstStyle/>
          <a:p>
            <a:endParaRPr kumimoji="1" lang="ja-JP" altLang="en-US"/>
          </a:p>
        </p:txBody>
      </p:sp>
      <p:sp>
        <p:nvSpPr>
          <p:cNvPr id="7" name="Slide Number Placeholder 6"/>
          <p:cNvSpPr>
            <a:spLocks noGrp="1"/>
          </p:cNvSpPr>
          <p:nvPr>
            <p:ph type="sldNum" sz="quarter" idx="12"/>
          </p:nvPr>
        </p:nvSpPr>
        <p:spPr/>
        <p:txBody>
          <a:bodyPr/>
          <a:lstStyle/>
          <a:p>
            <a:fld id="{6BC74224-13C0-4B2E-B885-2B5AD1D6CFAD}" type="slidenum">
              <a:rPr kumimoji="1" lang="ja-JP" altLang="en-US" smtClean="0"/>
              <a:t>‹#›</a:t>
            </a:fld>
            <a:endParaRPr kumimoji="1" lang="ja-JP" altLang="en-US"/>
          </a:p>
        </p:txBody>
      </p:sp>
    </p:spTree>
    <p:extLst>
      <p:ext uri="{BB962C8B-B14F-4D97-AF65-F5344CB8AC3E}">
        <p14:creationId xmlns:p14="http://schemas.microsoft.com/office/powerpoint/2010/main" val="206878109"/>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ja-JP" altLang="en-US"/>
              <a:t>マスター タイトルの書式設定</a:t>
            </a:r>
            <a:endParaRPr lang="en-US" dirty="0"/>
          </a:p>
        </p:txBody>
      </p:sp>
      <p:sp>
        <p:nvSpPr>
          <p:cNvPr id="3" name="Content Placeholder 2"/>
          <p:cNvSpPr>
            <a:spLocks noGrp="1"/>
          </p:cNvSpPr>
          <p:nvPr>
            <p:ph idx="1"/>
          </p:nvPr>
        </p:nvSpPr>
        <p:spPr/>
        <p:txBody>
          <a:body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dirty="0"/>
          </a:p>
        </p:txBody>
      </p:sp>
      <p:sp>
        <p:nvSpPr>
          <p:cNvPr id="4" name="Date Placeholder 3"/>
          <p:cNvSpPr>
            <a:spLocks noGrp="1"/>
          </p:cNvSpPr>
          <p:nvPr>
            <p:ph type="dt" sz="half" idx="10"/>
          </p:nvPr>
        </p:nvSpPr>
        <p:spPr/>
        <p:txBody>
          <a:bodyPr/>
          <a:lstStyle/>
          <a:p>
            <a:fld id="{18E9F237-0490-4318-85DA-AFFAD8B72109}" type="datetime1">
              <a:rPr kumimoji="1" lang="ja-JP" altLang="en-US" smtClean="0"/>
              <a:t>2023/6/8</a:t>
            </a:fld>
            <a:endParaRPr kumimoji="1" lang="ja-JP" altLang="en-US"/>
          </a:p>
        </p:txBody>
      </p:sp>
      <p:sp>
        <p:nvSpPr>
          <p:cNvPr id="5" name="Footer Placeholder 4"/>
          <p:cNvSpPr>
            <a:spLocks noGrp="1"/>
          </p:cNvSpPr>
          <p:nvPr>
            <p:ph type="ftr" sz="quarter" idx="11"/>
          </p:nvPr>
        </p:nvSpPr>
        <p:spPr/>
        <p:txBody>
          <a:bodyPr/>
          <a:lstStyle/>
          <a:p>
            <a:endParaRPr kumimoji="1" lang="ja-JP" altLang="en-US"/>
          </a:p>
        </p:txBody>
      </p:sp>
      <p:sp>
        <p:nvSpPr>
          <p:cNvPr id="6" name="Slide Number Placeholder 5"/>
          <p:cNvSpPr>
            <a:spLocks noGrp="1"/>
          </p:cNvSpPr>
          <p:nvPr>
            <p:ph type="sldNum" sz="quarter" idx="12"/>
          </p:nvPr>
        </p:nvSpPr>
        <p:spPr>
          <a:xfrm>
            <a:off x="9448800" y="6492875"/>
            <a:ext cx="2743200" cy="365125"/>
          </a:xfrm>
        </p:spPr>
        <p:txBody>
          <a:bodyPr/>
          <a:lstStyle>
            <a:lvl1pPr>
              <a:defRPr sz="1400" b="1">
                <a:solidFill>
                  <a:schemeClr val="tx1"/>
                </a:solidFill>
              </a:defRPr>
            </a:lvl1pPr>
          </a:lstStyle>
          <a:p>
            <a:fld id="{138CA411-231B-42B9-AF63-97A64194AA60}" type="slidenum">
              <a:rPr lang="ja-JP" altLang="en-US" smtClean="0"/>
              <a:pPr/>
              <a:t>‹#›</a:t>
            </a:fld>
            <a:endParaRPr lang="ja-JP" altLang="en-US"/>
          </a:p>
        </p:txBody>
      </p:sp>
    </p:spTree>
    <p:extLst>
      <p:ext uri="{BB962C8B-B14F-4D97-AF65-F5344CB8AC3E}">
        <p14:creationId xmlns:p14="http://schemas.microsoft.com/office/powerpoint/2010/main" val="1211600222"/>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picTx" preserve="1">
  <p:cSld name="タイトル付きの図">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ja-JP" altLang="en-US" smtClean="0"/>
              <a:t>マスター タイトルの書式設定</a:t>
            </a:r>
            <a:endParaRPr lang="en-US" dirty="0"/>
          </a:p>
        </p:txBody>
      </p:sp>
      <p:sp>
        <p:nvSpPr>
          <p:cNvPr id="3" name="Picture Placeholder 2"/>
          <p:cNvSpPr>
            <a:spLocks noGrp="1" noChangeAspect="1"/>
          </p:cNvSpPr>
          <p:nvPr>
            <p:ph type="pic" idx="1"/>
          </p:nvPr>
        </p:nvSpPr>
        <p:spPr>
          <a:xfrm>
            <a:off x="5183188" y="987427"/>
            <a:ext cx="6172200" cy="4873625"/>
          </a:xfrm>
        </p:spPr>
        <p:txBody>
          <a:bodyPr anchor="t"/>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ja-JP" altLang="en-US" smtClean="0"/>
              <a:t>図を追加</a:t>
            </a:r>
            <a:endParaRPr lang="en-US" dirty="0"/>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ja-JP" altLang="en-US" smtClean="0"/>
              <a:t>マスター テキストの書式設定</a:t>
            </a:r>
          </a:p>
        </p:txBody>
      </p:sp>
      <p:sp>
        <p:nvSpPr>
          <p:cNvPr id="5" name="Date Placeholder 4"/>
          <p:cNvSpPr>
            <a:spLocks noGrp="1"/>
          </p:cNvSpPr>
          <p:nvPr>
            <p:ph type="dt" sz="half" idx="10"/>
          </p:nvPr>
        </p:nvSpPr>
        <p:spPr/>
        <p:txBody>
          <a:bodyPr/>
          <a:lstStyle/>
          <a:p>
            <a:fld id="{161015BE-A2BB-4841-A159-94A9C19C35B0}" type="datetime1">
              <a:rPr kumimoji="1" lang="ja-JP" altLang="en-US" smtClean="0"/>
              <a:t>2023/6/8</a:t>
            </a:fld>
            <a:endParaRPr kumimoji="1" lang="ja-JP" altLang="en-US"/>
          </a:p>
        </p:txBody>
      </p:sp>
      <p:sp>
        <p:nvSpPr>
          <p:cNvPr id="6" name="Footer Placeholder 5"/>
          <p:cNvSpPr>
            <a:spLocks noGrp="1"/>
          </p:cNvSpPr>
          <p:nvPr>
            <p:ph type="ftr" sz="quarter" idx="11"/>
          </p:nvPr>
        </p:nvSpPr>
        <p:spPr/>
        <p:txBody>
          <a:bodyPr/>
          <a:lstStyle/>
          <a:p>
            <a:endParaRPr kumimoji="1" lang="ja-JP" altLang="en-US"/>
          </a:p>
        </p:txBody>
      </p:sp>
      <p:sp>
        <p:nvSpPr>
          <p:cNvPr id="7" name="Slide Number Placeholder 6"/>
          <p:cNvSpPr>
            <a:spLocks noGrp="1"/>
          </p:cNvSpPr>
          <p:nvPr>
            <p:ph type="sldNum" sz="quarter" idx="12"/>
          </p:nvPr>
        </p:nvSpPr>
        <p:spPr/>
        <p:txBody>
          <a:bodyPr/>
          <a:lstStyle/>
          <a:p>
            <a:fld id="{6BC74224-13C0-4B2E-B885-2B5AD1D6CFAD}" type="slidenum">
              <a:rPr kumimoji="1" lang="ja-JP" altLang="en-US" smtClean="0"/>
              <a:t>‹#›</a:t>
            </a:fld>
            <a:endParaRPr kumimoji="1" lang="ja-JP" altLang="en-US"/>
          </a:p>
        </p:txBody>
      </p:sp>
    </p:spTree>
    <p:extLst>
      <p:ext uri="{BB962C8B-B14F-4D97-AF65-F5344CB8AC3E}">
        <p14:creationId xmlns:p14="http://schemas.microsoft.com/office/powerpoint/2010/main" val="780537523"/>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vertTx" preserve="1">
  <p:cSld name="タイトルと&#10;縦書きテキスト">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ja-JP" altLang="en-US" smtClean="0"/>
              <a:t>マスター タイトルの書式設定</a:t>
            </a:r>
            <a:endParaRPr lang="en-US" dirty="0"/>
          </a:p>
        </p:txBody>
      </p:sp>
      <p:sp>
        <p:nvSpPr>
          <p:cNvPr id="3" name="Vertical Text Placeholder 2"/>
          <p:cNvSpPr>
            <a:spLocks noGrp="1"/>
          </p:cNvSpPr>
          <p:nvPr>
            <p:ph type="body" orient="vert" idx="1"/>
          </p:nvPr>
        </p:nvSpPr>
        <p:spPr/>
        <p:txBody>
          <a:bodyPr vert="eaVert"/>
          <a:lstStyle/>
          <a:p>
            <a:pPr lvl="0"/>
            <a:r>
              <a:rPr lang="ja-JP" altLang="en-US" smtClean="0"/>
              <a:t>マスター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en-US" dirty="0"/>
          </a:p>
        </p:txBody>
      </p:sp>
      <p:sp>
        <p:nvSpPr>
          <p:cNvPr id="4" name="Date Placeholder 3"/>
          <p:cNvSpPr>
            <a:spLocks noGrp="1"/>
          </p:cNvSpPr>
          <p:nvPr>
            <p:ph type="dt" sz="half" idx="10"/>
          </p:nvPr>
        </p:nvSpPr>
        <p:spPr/>
        <p:txBody>
          <a:bodyPr/>
          <a:lstStyle/>
          <a:p>
            <a:fld id="{AAAE550E-2BAA-4C30-9266-D92CA23B5340}" type="datetime1">
              <a:rPr kumimoji="1" lang="ja-JP" altLang="en-US" smtClean="0"/>
              <a:t>2023/6/8</a:t>
            </a:fld>
            <a:endParaRPr kumimoji="1" lang="ja-JP" altLang="en-US"/>
          </a:p>
        </p:txBody>
      </p:sp>
      <p:sp>
        <p:nvSpPr>
          <p:cNvPr id="5" name="Footer Placeholder 4"/>
          <p:cNvSpPr>
            <a:spLocks noGrp="1"/>
          </p:cNvSpPr>
          <p:nvPr>
            <p:ph type="ftr" sz="quarter" idx="11"/>
          </p:nvPr>
        </p:nvSpPr>
        <p:spPr/>
        <p:txBody>
          <a:bodyPr/>
          <a:lstStyle/>
          <a:p>
            <a:endParaRPr kumimoji="1" lang="ja-JP" altLang="en-US"/>
          </a:p>
        </p:txBody>
      </p:sp>
      <p:sp>
        <p:nvSpPr>
          <p:cNvPr id="6" name="Slide Number Placeholder 5"/>
          <p:cNvSpPr>
            <a:spLocks noGrp="1"/>
          </p:cNvSpPr>
          <p:nvPr>
            <p:ph type="sldNum" sz="quarter" idx="12"/>
          </p:nvPr>
        </p:nvSpPr>
        <p:spPr/>
        <p:txBody>
          <a:bodyPr/>
          <a:lstStyle/>
          <a:p>
            <a:fld id="{6BC74224-13C0-4B2E-B885-2B5AD1D6CFAD}" type="slidenum">
              <a:rPr kumimoji="1" lang="ja-JP" altLang="en-US" smtClean="0"/>
              <a:t>‹#›</a:t>
            </a:fld>
            <a:endParaRPr kumimoji="1" lang="ja-JP" altLang="en-US"/>
          </a:p>
        </p:txBody>
      </p:sp>
    </p:spTree>
    <p:extLst>
      <p:ext uri="{BB962C8B-B14F-4D97-AF65-F5344CB8AC3E}">
        <p14:creationId xmlns:p14="http://schemas.microsoft.com/office/powerpoint/2010/main" val="2549511172"/>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vertTitleAndTx" preserve="1">
  <p:cSld name="縦書きタイトルと&#10;縦書きテキスト">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1" y="365125"/>
            <a:ext cx="2628900" cy="5811838"/>
          </a:xfrm>
        </p:spPr>
        <p:txBody>
          <a:bodyPr vert="eaVert"/>
          <a:lstStyle/>
          <a:p>
            <a:r>
              <a:rPr lang="ja-JP" altLang="en-US" smtClean="0"/>
              <a:t>マスター タイトルの書式設定</a:t>
            </a:r>
            <a:endParaRPr lang="en-US" dirty="0"/>
          </a:p>
        </p:txBody>
      </p:sp>
      <p:sp>
        <p:nvSpPr>
          <p:cNvPr id="3" name="Vertical Text Placeholder 2"/>
          <p:cNvSpPr>
            <a:spLocks noGrp="1"/>
          </p:cNvSpPr>
          <p:nvPr>
            <p:ph type="body" orient="vert" idx="1"/>
          </p:nvPr>
        </p:nvSpPr>
        <p:spPr>
          <a:xfrm>
            <a:off x="838201" y="365125"/>
            <a:ext cx="7734300" cy="5811838"/>
          </a:xfrm>
        </p:spPr>
        <p:txBody>
          <a:bodyPr vert="eaVert"/>
          <a:lstStyle/>
          <a:p>
            <a:pPr lvl="0"/>
            <a:r>
              <a:rPr lang="ja-JP" altLang="en-US" smtClean="0"/>
              <a:t>マスター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en-US" dirty="0"/>
          </a:p>
        </p:txBody>
      </p:sp>
      <p:sp>
        <p:nvSpPr>
          <p:cNvPr id="4" name="Date Placeholder 3"/>
          <p:cNvSpPr>
            <a:spLocks noGrp="1"/>
          </p:cNvSpPr>
          <p:nvPr>
            <p:ph type="dt" sz="half" idx="10"/>
          </p:nvPr>
        </p:nvSpPr>
        <p:spPr/>
        <p:txBody>
          <a:bodyPr/>
          <a:lstStyle/>
          <a:p>
            <a:fld id="{8A5A0D68-7ABB-4ADA-9C2C-F5B82A22C565}" type="datetime1">
              <a:rPr kumimoji="1" lang="ja-JP" altLang="en-US" smtClean="0"/>
              <a:t>2023/6/8</a:t>
            </a:fld>
            <a:endParaRPr kumimoji="1" lang="ja-JP" altLang="en-US"/>
          </a:p>
        </p:txBody>
      </p:sp>
      <p:sp>
        <p:nvSpPr>
          <p:cNvPr id="5" name="Footer Placeholder 4"/>
          <p:cNvSpPr>
            <a:spLocks noGrp="1"/>
          </p:cNvSpPr>
          <p:nvPr>
            <p:ph type="ftr" sz="quarter" idx="11"/>
          </p:nvPr>
        </p:nvSpPr>
        <p:spPr/>
        <p:txBody>
          <a:bodyPr/>
          <a:lstStyle/>
          <a:p>
            <a:endParaRPr kumimoji="1" lang="ja-JP" altLang="en-US"/>
          </a:p>
        </p:txBody>
      </p:sp>
      <p:sp>
        <p:nvSpPr>
          <p:cNvPr id="6" name="Slide Number Placeholder 5"/>
          <p:cNvSpPr>
            <a:spLocks noGrp="1"/>
          </p:cNvSpPr>
          <p:nvPr>
            <p:ph type="sldNum" sz="quarter" idx="12"/>
          </p:nvPr>
        </p:nvSpPr>
        <p:spPr/>
        <p:txBody>
          <a:bodyPr/>
          <a:lstStyle/>
          <a:p>
            <a:fld id="{6BC74224-13C0-4B2E-B885-2B5AD1D6CFAD}" type="slidenum">
              <a:rPr kumimoji="1" lang="ja-JP" altLang="en-US" smtClean="0"/>
              <a:t>‹#›</a:t>
            </a:fld>
            <a:endParaRPr kumimoji="1" lang="ja-JP" altLang="en-US"/>
          </a:p>
        </p:txBody>
      </p:sp>
    </p:spTree>
    <p:extLst>
      <p:ext uri="{BB962C8B-B14F-4D97-AF65-F5344CB8AC3E}">
        <p14:creationId xmlns:p14="http://schemas.microsoft.com/office/powerpoint/2010/main" val="2869231126"/>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セクション見出し">
    <p:spTree>
      <p:nvGrpSpPr>
        <p:cNvPr id="1" name=""/>
        <p:cNvGrpSpPr/>
        <p:nvPr/>
      </p:nvGrpSpPr>
      <p:grpSpPr>
        <a:xfrm>
          <a:off x="0" y="0"/>
          <a:ext cx="0" cy="0"/>
          <a:chOff x="0" y="0"/>
          <a:chExt cx="0" cy="0"/>
        </a:xfrm>
      </p:grpSpPr>
      <p:sp>
        <p:nvSpPr>
          <p:cNvPr id="2" name="Title 1"/>
          <p:cNvSpPr>
            <a:spLocks noGrp="1"/>
          </p:cNvSpPr>
          <p:nvPr>
            <p:ph type="title"/>
          </p:nvPr>
        </p:nvSpPr>
        <p:spPr>
          <a:xfrm>
            <a:off x="831850" y="1709738"/>
            <a:ext cx="10515600" cy="2852737"/>
          </a:xfrm>
        </p:spPr>
        <p:txBody>
          <a:bodyPr anchor="b"/>
          <a:lstStyle>
            <a:lvl1pPr>
              <a:defRPr sz="6000"/>
            </a:lvl1pPr>
          </a:lstStyle>
          <a:p>
            <a:r>
              <a:rPr lang="ja-JP" altLang="en-US"/>
              <a:t>マスター タイトルの書式設定</a:t>
            </a:r>
            <a:endParaRPr lang="en-US" dirty="0"/>
          </a:p>
        </p:txBody>
      </p:sp>
      <p:sp>
        <p:nvSpPr>
          <p:cNvPr id="3" name="Text Placeholder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ja-JP" altLang="en-US"/>
              <a:t>マスター テキストの書式設定</a:t>
            </a:r>
          </a:p>
        </p:txBody>
      </p:sp>
      <p:sp>
        <p:nvSpPr>
          <p:cNvPr id="4" name="Date Placeholder 3"/>
          <p:cNvSpPr>
            <a:spLocks noGrp="1"/>
          </p:cNvSpPr>
          <p:nvPr>
            <p:ph type="dt" sz="half" idx="10"/>
          </p:nvPr>
        </p:nvSpPr>
        <p:spPr/>
        <p:txBody>
          <a:bodyPr/>
          <a:lstStyle/>
          <a:p>
            <a:fld id="{12C5FA9D-3678-4215-B637-8C289007B13C}" type="datetime1">
              <a:rPr kumimoji="1" lang="ja-JP" altLang="en-US" smtClean="0"/>
              <a:t>2023/6/8</a:t>
            </a:fld>
            <a:endParaRPr kumimoji="1" lang="ja-JP" altLang="en-US"/>
          </a:p>
        </p:txBody>
      </p:sp>
      <p:sp>
        <p:nvSpPr>
          <p:cNvPr id="5" name="Footer Placeholder 4"/>
          <p:cNvSpPr>
            <a:spLocks noGrp="1"/>
          </p:cNvSpPr>
          <p:nvPr>
            <p:ph type="ftr" sz="quarter" idx="11"/>
          </p:nvPr>
        </p:nvSpPr>
        <p:spPr/>
        <p:txBody>
          <a:bodyPr/>
          <a:lstStyle/>
          <a:p>
            <a:endParaRPr kumimoji="1" lang="ja-JP" altLang="en-US"/>
          </a:p>
        </p:txBody>
      </p:sp>
      <p:sp>
        <p:nvSpPr>
          <p:cNvPr id="6" name="Slide Number Placeholder 5"/>
          <p:cNvSpPr>
            <a:spLocks noGrp="1"/>
          </p:cNvSpPr>
          <p:nvPr>
            <p:ph type="sldNum" sz="quarter" idx="12"/>
          </p:nvPr>
        </p:nvSpPr>
        <p:spPr/>
        <p:txBody>
          <a:bodyPr/>
          <a:lstStyle/>
          <a:p>
            <a:fld id="{138CA411-231B-42B9-AF63-97A64194AA60}" type="slidenum">
              <a:rPr kumimoji="1" lang="ja-JP" altLang="en-US" smtClean="0"/>
              <a:t>‹#›</a:t>
            </a:fld>
            <a:endParaRPr kumimoji="1" lang="ja-JP" altLang="en-US"/>
          </a:p>
        </p:txBody>
      </p:sp>
    </p:spTree>
    <p:extLst>
      <p:ext uri="{BB962C8B-B14F-4D97-AF65-F5344CB8AC3E}">
        <p14:creationId xmlns:p14="http://schemas.microsoft.com/office/powerpoint/2010/main" val="2227457863"/>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2 つのコンテンツ">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ja-JP" altLang="en-US"/>
              <a:t>マスター タイトルの書式設定</a:t>
            </a:r>
            <a:endParaRPr lang="en-US" dirty="0"/>
          </a:p>
        </p:txBody>
      </p:sp>
      <p:sp>
        <p:nvSpPr>
          <p:cNvPr id="3" name="Content Placeholder 2"/>
          <p:cNvSpPr>
            <a:spLocks noGrp="1"/>
          </p:cNvSpPr>
          <p:nvPr>
            <p:ph sz="half" idx="1"/>
          </p:nvPr>
        </p:nvSpPr>
        <p:spPr>
          <a:xfrm>
            <a:off x="838200" y="1825625"/>
            <a:ext cx="5181600" cy="4351338"/>
          </a:xfrm>
        </p:spPr>
        <p:txBody>
          <a:body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dirty="0"/>
          </a:p>
        </p:txBody>
      </p:sp>
      <p:sp>
        <p:nvSpPr>
          <p:cNvPr id="4" name="Content Placeholder 3"/>
          <p:cNvSpPr>
            <a:spLocks noGrp="1"/>
          </p:cNvSpPr>
          <p:nvPr>
            <p:ph sz="half" idx="2"/>
          </p:nvPr>
        </p:nvSpPr>
        <p:spPr>
          <a:xfrm>
            <a:off x="6172200" y="1825625"/>
            <a:ext cx="5181600" cy="4351338"/>
          </a:xfrm>
        </p:spPr>
        <p:txBody>
          <a:body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dirty="0"/>
          </a:p>
        </p:txBody>
      </p:sp>
      <p:sp>
        <p:nvSpPr>
          <p:cNvPr id="5" name="Date Placeholder 4"/>
          <p:cNvSpPr>
            <a:spLocks noGrp="1"/>
          </p:cNvSpPr>
          <p:nvPr>
            <p:ph type="dt" sz="half" idx="10"/>
          </p:nvPr>
        </p:nvSpPr>
        <p:spPr/>
        <p:txBody>
          <a:bodyPr/>
          <a:lstStyle/>
          <a:p>
            <a:fld id="{EA81D097-52DC-4A11-88C4-5BC6081A991E}" type="datetime1">
              <a:rPr kumimoji="1" lang="ja-JP" altLang="en-US" smtClean="0"/>
              <a:t>2023/6/8</a:t>
            </a:fld>
            <a:endParaRPr kumimoji="1" lang="ja-JP" altLang="en-US"/>
          </a:p>
        </p:txBody>
      </p:sp>
      <p:sp>
        <p:nvSpPr>
          <p:cNvPr id="6" name="Footer Placeholder 5"/>
          <p:cNvSpPr>
            <a:spLocks noGrp="1"/>
          </p:cNvSpPr>
          <p:nvPr>
            <p:ph type="ftr" sz="quarter" idx="11"/>
          </p:nvPr>
        </p:nvSpPr>
        <p:spPr/>
        <p:txBody>
          <a:bodyPr/>
          <a:lstStyle/>
          <a:p>
            <a:endParaRPr kumimoji="1" lang="ja-JP" altLang="en-US"/>
          </a:p>
        </p:txBody>
      </p:sp>
      <p:sp>
        <p:nvSpPr>
          <p:cNvPr id="7" name="Slide Number Placeholder 6"/>
          <p:cNvSpPr>
            <a:spLocks noGrp="1"/>
          </p:cNvSpPr>
          <p:nvPr>
            <p:ph type="sldNum" sz="quarter" idx="12"/>
          </p:nvPr>
        </p:nvSpPr>
        <p:spPr/>
        <p:txBody>
          <a:bodyPr/>
          <a:lstStyle/>
          <a:p>
            <a:fld id="{138CA411-231B-42B9-AF63-97A64194AA60}" type="slidenum">
              <a:rPr kumimoji="1" lang="ja-JP" altLang="en-US" smtClean="0"/>
              <a:t>‹#›</a:t>
            </a:fld>
            <a:endParaRPr kumimoji="1" lang="ja-JP" altLang="en-US"/>
          </a:p>
        </p:txBody>
      </p:sp>
    </p:spTree>
    <p:extLst>
      <p:ext uri="{BB962C8B-B14F-4D97-AF65-F5344CB8AC3E}">
        <p14:creationId xmlns:p14="http://schemas.microsoft.com/office/powerpoint/2010/main" val="1207928622"/>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比較">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5"/>
            <a:ext cx="10515600" cy="1325563"/>
          </a:xfrm>
        </p:spPr>
        <p:txBody>
          <a:bodyPr/>
          <a:lstStyle/>
          <a:p>
            <a:r>
              <a:rPr lang="ja-JP" altLang="en-US"/>
              <a:t>マスター タイトルの書式設定</a:t>
            </a:r>
            <a:endParaRPr lang="en-US" dirty="0"/>
          </a:p>
        </p:txBody>
      </p:sp>
      <p:sp>
        <p:nvSpPr>
          <p:cNvPr id="3" name="Text Placeholder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a:t>マスター テキストの書式設定</a:t>
            </a:r>
          </a:p>
        </p:txBody>
      </p:sp>
      <p:sp>
        <p:nvSpPr>
          <p:cNvPr id="4" name="Content Placeholder 3"/>
          <p:cNvSpPr>
            <a:spLocks noGrp="1"/>
          </p:cNvSpPr>
          <p:nvPr>
            <p:ph sz="half" idx="2"/>
          </p:nvPr>
        </p:nvSpPr>
        <p:spPr>
          <a:xfrm>
            <a:off x="839788" y="2505075"/>
            <a:ext cx="5157787" cy="3684588"/>
          </a:xfrm>
        </p:spPr>
        <p:txBody>
          <a:body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dirty="0"/>
          </a:p>
        </p:txBody>
      </p:sp>
      <p:sp>
        <p:nvSpPr>
          <p:cNvPr id="5" name="Text Placeholder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a:t>マスター テキストの書式設定</a:t>
            </a:r>
          </a:p>
        </p:txBody>
      </p:sp>
      <p:sp>
        <p:nvSpPr>
          <p:cNvPr id="6" name="Content Placeholder 5"/>
          <p:cNvSpPr>
            <a:spLocks noGrp="1"/>
          </p:cNvSpPr>
          <p:nvPr>
            <p:ph sz="quarter" idx="4"/>
          </p:nvPr>
        </p:nvSpPr>
        <p:spPr>
          <a:xfrm>
            <a:off x="6172200" y="2505075"/>
            <a:ext cx="5183188" cy="3684588"/>
          </a:xfrm>
        </p:spPr>
        <p:txBody>
          <a:body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dirty="0"/>
          </a:p>
        </p:txBody>
      </p:sp>
      <p:sp>
        <p:nvSpPr>
          <p:cNvPr id="7" name="Date Placeholder 6"/>
          <p:cNvSpPr>
            <a:spLocks noGrp="1"/>
          </p:cNvSpPr>
          <p:nvPr>
            <p:ph type="dt" sz="half" idx="10"/>
          </p:nvPr>
        </p:nvSpPr>
        <p:spPr/>
        <p:txBody>
          <a:bodyPr/>
          <a:lstStyle/>
          <a:p>
            <a:fld id="{BB238C46-03DB-400A-93EE-883FF2A72E56}" type="datetime1">
              <a:rPr kumimoji="1" lang="ja-JP" altLang="en-US" smtClean="0"/>
              <a:t>2023/6/8</a:t>
            </a:fld>
            <a:endParaRPr kumimoji="1" lang="ja-JP" altLang="en-US"/>
          </a:p>
        </p:txBody>
      </p:sp>
      <p:sp>
        <p:nvSpPr>
          <p:cNvPr id="8" name="Footer Placeholder 7"/>
          <p:cNvSpPr>
            <a:spLocks noGrp="1"/>
          </p:cNvSpPr>
          <p:nvPr>
            <p:ph type="ftr" sz="quarter" idx="11"/>
          </p:nvPr>
        </p:nvSpPr>
        <p:spPr/>
        <p:txBody>
          <a:bodyPr/>
          <a:lstStyle/>
          <a:p>
            <a:endParaRPr kumimoji="1" lang="ja-JP" altLang="en-US"/>
          </a:p>
        </p:txBody>
      </p:sp>
      <p:sp>
        <p:nvSpPr>
          <p:cNvPr id="9" name="Slide Number Placeholder 8"/>
          <p:cNvSpPr>
            <a:spLocks noGrp="1"/>
          </p:cNvSpPr>
          <p:nvPr>
            <p:ph type="sldNum" sz="quarter" idx="12"/>
          </p:nvPr>
        </p:nvSpPr>
        <p:spPr/>
        <p:txBody>
          <a:bodyPr/>
          <a:lstStyle/>
          <a:p>
            <a:fld id="{138CA411-231B-42B9-AF63-97A64194AA60}" type="slidenum">
              <a:rPr kumimoji="1" lang="ja-JP" altLang="en-US" smtClean="0"/>
              <a:t>‹#›</a:t>
            </a:fld>
            <a:endParaRPr kumimoji="1" lang="ja-JP" altLang="en-US"/>
          </a:p>
        </p:txBody>
      </p:sp>
    </p:spTree>
    <p:extLst>
      <p:ext uri="{BB962C8B-B14F-4D97-AF65-F5344CB8AC3E}">
        <p14:creationId xmlns:p14="http://schemas.microsoft.com/office/powerpoint/2010/main" val="2721113548"/>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タイトルのみ">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ja-JP" altLang="en-US"/>
              <a:t>マスター タイトルの書式設定</a:t>
            </a:r>
            <a:endParaRPr lang="en-US" dirty="0"/>
          </a:p>
        </p:txBody>
      </p:sp>
      <p:sp>
        <p:nvSpPr>
          <p:cNvPr id="3" name="Date Placeholder 2"/>
          <p:cNvSpPr>
            <a:spLocks noGrp="1"/>
          </p:cNvSpPr>
          <p:nvPr>
            <p:ph type="dt" sz="half" idx="10"/>
          </p:nvPr>
        </p:nvSpPr>
        <p:spPr/>
        <p:txBody>
          <a:bodyPr/>
          <a:lstStyle/>
          <a:p>
            <a:fld id="{2DB880DC-51CA-4292-8326-D430CC341296}" type="datetime1">
              <a:rPr kumimoji="1" lang="ja-JP" altLang="en-US" smtClean="0"/>
              <a:t>2023/6/8</a:t>
            </a:fld>
            <a:endParaRPr kumimoji="1" lang="ja-JP" altLang="en-US"/>
          </a:p>
        </p:txBody>
      </p:sp>
      <p:sp>
        <p:nvSpPr>
          <p:cNvPr id="4" name="Footer Placeholder 3"/>
          <p:cNvSpPr>
            <a:spLocks noGrp="1"/>
          </p:cNvSpPr>
          <p:nvPr>
            <p:ph type="ftr" sz="quarter" idx="11"/>
          </p:nvPr>
        </p:nvSpPr>
        <p:spPr/>
        <p:txBody>
          <a:bodyPr/>
          <a:lstStyle/>
          <a:p>
            <a:endParaRPr kumimoji="1" lang="ja-JP" altLang="en-US"/>
          </a:p>
        </p:txBody>
      </p:sp>
      <p:sp>
        <p:nvSpPr>
          <p:cNvPr id="5" name="Slide Number Placeholder 4"/>
          <p:cNvSpPr>
            <a:spLocks noGrp="1"/>
          </p:cNvSpPr>
          <p:nvPr>
            <p:ph type="sldNum" sz="quarter" idx="12"/>
          </p:nvPr>
        </p:nvSpPr>
        <p:spPr/>
        <p:txBody>
          <a:bodyPr/>
          <a:lstStyle/>
          <a:p>
            <a:fld id="{138CA411-231B-42B9-AF63-97A64194AA60}" type="slidenum">
              <a:rPr kumimoji="1" lang="ja-JP" altLang="en-US" smtClean="0"/>
              <a:t>‹#›</a:t>
            </a:fld>
            <a:endParaRPr kumimoji="1" lang="ja-JP" altLang="en-US"/>
          </a:p>
        </p:txBody>
      </p:sp>
    </p:spTree>
    <p:extLst>
      <p:ext uri="{BB962C8B-B14F-4D97-AF65-F5344CB8AC3E}">
        <p14:creationId xmlns:p14="http://schemas.microsoft.com/office/powerpoint/2010/main" val="3369329274"/>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白紙">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C50927F7-45B6-40F9-A46E-2BD662966881}" type="datetime1">
              <a:rPr kumimoji="1" lang="ja-JP" altLang="en-US" smtClean="0"/>
              <a:t>2023/6/8</a:t>
            </a:fld>
            <a:endParaRPr kumimoji="1" lang="ja-JP" altLang="en-US"/>
          </a:p>
        </p:txBody>
      </p:sp>
      <p:sp>
        <p:nvSpPr>
          <p:cNvPr id="3" name="Footer Placeholder 2"/>
          <p:cNvSpPr>
            <a:spLocks noGrp="1"/>
          </p:cNvSpPr>
          <p:nvPr>
            <p:ph type="ftr" sz="quarter" idx="11"/>
          </p:nvPr>
        </p:nvSpPr>
        <p:spPr/>
        <p:txBody>
          <a:bodyPr/>
          <a:lstStyle/>
          <a:p>
            <a:endParaRPr kumimoji="1" lang="ja-JP" altLang="en-US"/>
          </a:p>
        </p:txBody>
      </p:sp>
      <p:sp>
        <p:nvSpPr>
          <p:cNvPr id="4" name="Slide Number Placeholder 3"/>
          <p:cNvSpPr>
            <a:spLocks noGrp="1"/>
          </p:cNvSpPr>
          <p:nvPr>
            <p:ph type="sldNum" sz="quarter" idx="12"/>
          </p:nvPr>
        </p:nvSpPr>
        <p:spPr>
          <a:xfrm>
            <a:off x="9448800" y="6492875"/>
            <a:ext cx="2743200" cy="365125"/>
          </a:xfrm>
        </p:spPr>
        <p:txBody>
          <a:bodyPr/>
          <a:lstStyle>
            <a:lvl1pPr>
              <a:defRPr sz="1400" b="1">
                <a:solidFill>
                  <a:schemeClr val="tx1"/>
                </a:solidFill>
              </a:defRPr>
            </a:lvl1pPr>
          </a:lstStyle>
          <a:p>
            <a:fld id="{138CA411-231B-42B9-AF63-97A64194AA60}" type="slidenum">
              <a:rPr lang="ja-JP" altLang="en-US" smtClean="0"/>
              <a:pPr/>
              <a:t>‹#›</a:t>
            </a:fld>
            <a:endParaRPr lang="ja-JP" altLang="en-US"/>
          </a:p>
        </p:txBody>
      </p:sp>
    </p:spTree>
    <p:extLst>
      <p:ext uri="{BB962C8B-B14F-4D97-AF65-F5344CB8AC3E}">
        <p14:creationId xmlns:p14="http://schemas.microsoft.com/office/powerpoint/2010/main" val="1956648973"/>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タイトル付きの&#10;コンテンツ">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ja-JP" altLang="en-US"/>
              <a:t>マスター タイトルの書式設定</a:t>
            </a:r>
            <a:endParaRPr lang="en-US" dirty="0"/>
          </a:p>
        </p:txBody>
      </p:sp>
      <p:sp>
        <p:nvSpPr>
          <p:cNvPr id="3" name="Content Placeholder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dirty="0"/>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ja-JP" altLang="en-US"/>
              <a:t>マスター テキストの書式設定</a:t>
            </a:r>
          </a:p>
        </p:txBody>
      </p:sp>
      <p:sp>
        <p:nvSpPr>
          <p:cNvPr id="5" name="Date Placeholder 4"/>
          <p:cNvSpPr>
            <a:spLocks noGrp="1"/>
          </p:cNvSpPr>
          <p:nvPr>
            <p:ph type="dt" sz="half" idx="10"/>
          </p:nvPr>
        </p:nvSpPr>
        <p:spPr/>
        <p:txBody>
          <a:bodyPr/>
          <a:lstStyle/>
          <a:p>
            <a:fld id="{4CE3CFC2-35EC-47E6-8C3E-F1C1C2CE1632}" type="datetime1">
              <a:rPr kumimoji="1" lang="ja-JP" altLang="en-US" smtClean="0"/>
              <a:t>2023/6/8</a:t>
            </a:fld>
            <a:endParaRPr kumimoji="1" lang="ja-JP" altLang="en-US"/>
          </a:p>
        </p:txBody>
      </p:sp>
      <p:sp>
        <p:nvSpPr>
          <p:cNvPr id="6" name="Footer Placeholder 5"/>
          <p:cNvSpPr>
            <a:spLocks noGrp="1"/>
          </p:cNvSpPr>
          <p:nvPr>
            <p:ph type="ftr" sz="quarter" idx="11"/>
          </p:nvPr>
        </p:nvSpPr>
        <p:spPr/>
        <p:txBody>
          <a:bodyPr/>
          <a:lstStyle/>
          <a:p>
            <a:endParaRPr kumimoji="1" lang="ja-JP" altLang="en-US"/>
          </a:p>
        </p:txBody>
      </p:sp>
      <p:sp>
        <p:nvSpPr>
          <p:cNvPr id="7" name="Slide Number Placeholder 6"/>
          <p:cNvSpPr>
            <a:spLocks noGrp="1"/>
          </p:cNvSpPr>
          <p:nvPr>
            <p:ph type="sldNum" sz="quarter" idx="12"/>
          </p:nvPr>
        </p:nvSpPr>
        <p:spPr/>
        <p:txBody>
          <a:bodyPr/>
          <a:lstStyle/>
          <a:p>
            <a:fld id="{138CA411-231B-42B9-AF63-97A64194AA60}" type="slidenum">
              <a:rPr kumimoji="1" lang="ja-JP" altLang="en-US" smtClean="0"/>
              <a:t>‹#›</a:t>
            </a:fld>
            <a:endParaRPr kumimoji="1" lang="ja-JP" altLang="en-US"/>
          </a:p>
        </p:txBody>
      </p:sp>
    </p:spTree>
    <p:extLst>
      <p:ext uri="{BB962C8B-B14F-4D97-AF65-F5344CB8AC3E}">
        <p14:creationId xmlns:p14="http://schemas.microsoft.com/office/powerpoint/2010/main" val="140969956"/>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タイトル付きの図">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ja-JP" altLang="en-US"/>
              <a:t>マスター タイトルの書式設定</a:t>
            </a:r>
            <a:endParaRPr lang="en-US" dirty="0"/>
          </a:p>
        </p:txBody>
      </p:sp>
      <p:sp>
        <p:nvSpPr>
          <p:cNvPr id="3" name="Picture Placeholder 2"/>
          <p:cNvSpPr>
            <a:spLocks noGrp="1" noChangeAspect="1"/>
          </p:cNvSpPr>
          <p:nvPr>
            <p:ph type="pic" idx="1"/>
          </p:nvPr>
        </p:nvSpPr>
        <p:spPr>
          <a:xfrm>
            <a:off x="5183188" y="987425"/>
            <a:ext cx="6172200" cy="4873625"/>
          </a:xfrm>
        </p:spPr>
        <p:txBody>
          <a:bodyPr anchor="t"/>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ja-JP" altLang="en-US"/>
              <a:t>図を追加</a:t>
            </a:r>
            <a:endParaRPr lang="en-US" dirty="0"/>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ja-JP" altLang="en-US"/>
              <a:t>マスター テキストの書式設定</a:t>
            </a:r>
          </a:p>
        </p:txBody>
      </p:sp>
      <p:sp>
        <p:nvSpPr>
          <p:cNvPr id="5" name="Date Placeholder 4"/>
          <p:cNvSpPr>
            <a:spLocks noGrp="1"/>
          </p:cNvSpPr>
          <p:nvPr>
            <p:ph type="dt" sz="half" idx="10"/>
          </p:nvPr>
        </p:nvSpPr>
        <p:spPr/>
        <p:txBody>
          <a:bodyPr/>
          <a:lstStyle/>
          <a:p>
            <a:fld id="{E67C060D-2748-466D-80D3-1C6821C64639}" type="datetime1">
              <a:rPr kumimoji="1" lang="ja-JP" altLang="en-US" smtClean="0"/>
              <a:t>2023/6/8</a:t>
            </a:fld>
            <a:endParaRPr kumimoji="1" lang="ja-JP" altLang="en-US"/>
          </a:p>
        </p:txBody>
      </p:sp>
      <p:sp>
        <p:nvSpPr>
          <p:cNvPr id="6" name="Footer Placeholder 5"/>
          <p:cNvSpPr>
            <a:spLocks noGrp="1"/>
          </p:cNvSpPr>
          <p:nvPr>
            <p:ph type="ftr" sz="quarter" idx="11"/>
          </p:nvPr>
        </p:nvSpPr>
        <p:spPr/>
        <p:txBody>
          <a:bodyPr/>
          <a:lstStyle/>
          <a:p>
            <a:endParaRPr kumimoji="1" lang="ja-JP" altLang="en-US"/>
          </a:p>
        </p:txBody>
      </p:sp>
      <p:sp>
        <p:nvSpPr>
          <p:cNvPr id="7" name="Slide Number Placeholder 6"/>
          <p:cNvSpPr>
            <a:spLocks noGrp="1"/>
          </p:cNvSpPr>
          <p:nvPr>
            <p:ph type="sldNum" sz="quarter" idx="12"/>
          </p:nvPr>
        </p:nvSpPr>
        <p:spPr/>
        <p:txBody>
          <a:bodyPr/>
          <a:lstStyle/>
          <a:p>
            <a:fld id="{138CA411-231B-42B9-AF63-97A64194AA60}" type="slidenum">
              <a:rPr kumimoji="1" lang="ja-JP" altLang="en-US" smtClean="0"/>
              <a:t>‹#›</a:t>
            </a:fld>
            <a:endParaRPr kumimoji="1" lang="ja-JP" altLang="en-US"/>
          </a:p>
        </p:txBody>
      </p:sp>
    </p:spTree>
    <p:extLst>
      <p:ext uri="{BB962C8B-B14F-4D97-AF65-F5344CB8AC3E}">
        <p14:creationId xmlns:p14="http://schemas.microsoft.com/office/powerpoint/2010/main" val="3465984119"/>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19.xml"/><Relationship Id="rId3" Type="http://schemas.openxmlformats.org/officeDocument/2006/relationships/slideLayout" Target="../slideLayouts/slideLayout14.xml"/><Relationship Id="rId7" Type="http://schemas.openxmlformats.org/officeDocument/2006/relationships/slideLayout" Target="../slideLayouts/slideLayout18.xml"/><Relationship Id="rId12" Type="http://schemas.openxmlformats.org/officeDocument/2006/relationships/theme" Target="../theme/theme2.xml"/><Relationship Id="rId2" Type="http://schemas.openxmlformats.org/officeDocument/2006/relationships/slideLayout" Target="../slideLayouts/slideLayout13.xml"/><Relationship Id="rId1" Type="http://schemas.openxmlformats.org/officeDocument/2006/relationships/slideLayout" Target="../slideLayouts/slideLayout12.xml"/><Relationship Id="rId6" Type="http://schemas.openxmlformats.org/officeDocument/2006/relationships/slideLayout" Target="../slideLayouts/slideLayout17.xml"/><Relationship Id="rId11" Type="http://schemas.openxmlformats.org/officeDocument/2006/relationships/slideLayout" Target="../slideLayouts/slideLayout22.xml"/><Relationship Id="rId5" Type="http://schemas.openxmlformats.org/officeDocument/2006/relationships/slideLayout" Target="../slideLayouts/slideLayout16.xml"/><Relationship Id="rId10" Type="http://schemas.openxmlformats.org/officeDocument/2006/relationships/slideLayout" Target="../slideLayouts/slideLayout21.xml"/><Relationship Id="rId4" Type="http://schemas.openxmlformats.org/officeDocument/2006/relationships/slideLayout" Target="../slideLayouts/slideLayout15.xml"/><Relationship Id="rId9" Type="http://schemas.openxmlformats.org/officeDocument/2006/relationships/slideLayout" Target="../slideLayouts/slideLayout20.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ja-JP" altLang="en-US"/>
              <a:t>マスター タイトルの書式設定</a:t>
            </a:r>
            <a:endParaRPr lang="en-US" dirty="0"/>
          </a:p>
        </p:txBody>
      </p:sp>
      <p:sp>
        <p:nvSpPr>
          <p:cNvPr id="3" name="Text Placeholder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dirty="0"/>
          </a:p>
        </p:txBody>
      </p:sp>
      <p:sp>
        <p:nvSpPr>
          <p:cNvPr id="4" name="Date Placeholder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BEFB4EFD-B7F7-451D-B1C7-BDFAA944B730}" type="datetime1">
              <a:rPr kumimoji="1" lang="ja-JP" altLang="en-US" smtClean="0"/>
              <a:t>2023/6/8</a:t>
            </a:fld>
            <a:endParaRPr kumimoji="1" lang="ja-JP" altLang="en-US"/>
          </a:p>
        </p:txBody>
      </p:sp>
      <p:sp>
        <p:nvSpPr>
          <p:cNvPr id="5" name="Footer Placeholder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kumimoji="1" lang="ja-JP" altLang="en-US"/>
          </a:p>
        </p:txBody>
      </p:sp>
      <p:sp>
        <p:nvSpPr>
          <p:cNvPr id="6" name="Slide Number Placeholder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138CA411-231B-42B9-AF63-97A64194AA60}" type="slidenum">
              <a:rPr kumimoji="1" lang="ja-JP" altLang="en-US" smtClean="0"/>
              <a:t>‹#›</a:t>
            </a:fld>
            <a:endParaRPr kumimoji="1" lang="ja-JP" altLang="en-US"/>
          </a:p>
        </p:txBody>
      </p:sp>
    </p:spTree>
    <p:extLst>
      <p:ext uri="{BB962C8B-B14F-4D97-AF65-F5344CB8AC3E}">
        <p14:creationId xmlns:p14="http://schemas.microsoft.com/office/powerpoint/2010/main" val="2814776185"/>
      </p:ext>
    </p:extLst>
  </p:cSld>
  <p:clrMap bg1="lt1" tx1="dk1" bg2="lt2" tx2="dk2" accent1="accent1" accent2="accent2" accent3="accent3" accent4="accent4" accent5="accent5" accent6="accent6" hlink="hlink" folHlink="folHlink"/>
  <p:sldLayoutIdLst>
    <p:sldLayoutId id="2147483673" r:id="rId1"/>
    <p:sldLayoutId id="2147483674" r:id="rId2"/>
    <p:sldLayoutId id="2147483675" r:id="rId3"/>
    <p:sldLayoutId id="2147483676" r:id="rId4"/>
    <p:sldLayoutId id="2147483677" r:id="rId5"/>
    <p:sldLayoutId id="2147483678" r:id="rId6"/>
    <p:sldLayoutId id="2147483679" r:id="rId7"/>
    <p:sldLayoutId id="2147483680" r:id="rId8"/>
    <p:sldLayoutId id="2147483681" r:id="rId9"/>
    <p:sldLayoutId id="2147483682" r:id="rId10"/>
    <p:sldLayoutId id="2147483683" r:id="rId11"/>
  </p:sldLayoutIdLst>
  <p:hf sldNum="0" hdr="0" ftr="0" dt="0"/>
  <p:txStyles>
    <p:titleStyle>
      <a:lvl1pPr algn="l" defTabSz="914400" rtl="0" eaLnBrk="1" latinLnBrk="0" hangingPunct="1">
        <a:lnSpc>
          <a:spcPct val="90000"/>
        </a:lnSpc>
        <a:spcBef>
          <a:spcPct val="0"/>
        </a:spcBef>
        <a:buNone/>
        <a:defRPr kumimoji="1"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kumimoji="1"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p:bodyStyle>
    <p:otherStyle>
      <a:defPPr>
        <a:defRPr lang="en-US"/>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38200" y="365127"/>
            <a:ext cx="10515600" cy="1325563"/>
          </a:xfrm>
          <a:prstGeom prst="rect">
            <a:avLst/>
          </a:prstGeom>
        </p:spPr>
        <p:txBody>
          <a:bodyPr vert="horz" lIns="91440" tIns="45720" rIns="91440" bIns="45720" rtlCol="0" anchor="ctr">
            <a:normAutofit/>
          </a:bodyPr>
          <a:lstStyle/>
          <a:p>
            <a:r>
              <a:rPr lang="ja-JP" altLang="en-US" smtClean="0"/>
              <a:t>マスター タイトルの書式設定</a:t>
            </a:r>
            <a:endParaRPr lang="en-US" dirty="0"/>
          </a:p>
        </p:txBody>
      </p:sp>
      <p:sp>
        <p:nvSpPr>
          <p:cNvPr id="3" name="Text Placeholder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ja-JP" altLang="en-US" smtClean="0"/>
              <a:t>マスター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en-US" dirty="0"/>
          </a:p>
        </p:txBody>
      </p:sp>
      <p:sp>
        <p:nvSpPr>
          <p:cNvPr id="4" name="Date Placeholder 3"/>
          <p:cNvSpPr>
            <a:spLocks noGrp="1"/>
          </p:cNvSpPr>
          <p:nvPr>
            <p:ph type="dt" sz="half" idx="2"/>
          </p:nvPr>
        </p:nvSpPr>
        <p:spPr>
          <a:xfrm>
            <a:off x="838200" y="6356352"/>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DD6400FD-4018-448B-BE81-DDAA15BAD063}" type="datetime1">
              <a:rPr kumimoji="1" lang="ja-JP" altLang="en-US" smtClean="0"/>
              <a:t>2023/6/8</a:t>
            </a:fld>
            <a:endParaRPr kumimoji="1" lang="ja-JP" altLang="en-US"/>
          </a:p>
        </p:txBody>
      </p:sp>
      <p:sp>
        <p:nvSpPr>
          <p:cNvPr id="5" name="Footer Placeholder 4"/>
          <p:cNvSpPr>
            <a:spLocks noGrp="1"/>
          </p:cNvSpPr>
          <p:nvPr>
            <p:ph type="ftr" sz="quarter" idx="3"/>
          </p:nvPr>
        </p:nvSpPr>
        <p:spPr>
          <a:xfrm>
            <a:off x="4038600" y="6356352"/>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kumimoji="1" lang="ja-JP" altLang="en-US"/>
          </a:p>
        </p:txBody>
      </p:sp>
      <p:sp>
        <p:nvSpPr>
          <p:cNvPr id="6" name="Slide Number Placeholder 5"/>
          <p:cNvSpPr>
            <a:spLocks noGrp="1"/>
          </p:cNvSpPr>
          <p:nvPr>
            <p:ph type="sldNum" sz="quarter" idx="4"/>
          </p:nvPr>
        </p:nvSpPr>
        <p:spPr>
          <a:xfrm>
            <a:off x="8610600" y="6356352"/>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6BC74224-13C0-4B2E-B885-2B5AD1D6CFAD}" type="slidenum">
              <a:rPr kumimoji="1" lang="ja-JP" altLang="en-US" smtClean="0"/>
              <a:t>‹#›</a:t>
            </a:fld>
            <a:endParaRPr kumimoji="1" lang="ja-JP" altLang="en-US"/>
          </a:p>
        </p:txBody>
      </p:sp>
    </p:spTree>
    <p:extLst>
      <p:ext uri="{BB962C8B-B14F-4D97-AF65-F5344CB8AC3E}">
        <p14:creationId xmlns:p14="http://schemas.microsoft.com/office/powerpoint/2010/main" val="3192838706"/>
      </p:ext>
    </p:extLst>
  </p:cSld>
  <p:clrMap bg1="lt1" tx1="dk1" bg2="lt2" tx2="dk2" accent1="accent1" accent2="accent2" accent3="accent3" accent4="accent4" accent5="accent5" accent6="accent6" hlink="hlink" folHlink="folHlink"/>
  <p:sldLayoutIdLst>
    <p:sldLayoutId id="2147483685" r:id="rId1"/>
    <p:sldLayoutId id="2147483686" r:id="rId2"/>
    <p:sldLayoutId id="2147483687" r:id="rId3"/>
    <p:sldLayoutId id="2147483688" r:id="rId4"/>
    <p:sldLayoutId id="2147483689" r:id="rId5"/>
    <p:sldLayoutId id="2147483690" r:id="rId6"/>
    <p:sldLayoutId id="2147483691" r:id="rId7"/>
    <p:sldLayoutId id="2147483692" r:id="rId8"/>
    <p:sldLayoutId id="2147483693" r:id="rId9"/>
    <p:sldLayoutId id="2147483694" r:id="rId10"/>
    <p:sldLayoutId id="2147483695" r:id="rId11"/>
  </p:sldLayoutIdLst>
  <p:hf sldNum="0" hdr="0" ftr="0" dt="0"/>
  <p:txStyles>
    <p:titleStyle>
      <a:lvl1pPr algn="l" defTabSz="914400" rtl="0" eaLnBrk="1" latinLnBrk="0" hangingPunct="1">
        <a:lnSpc>
          <a:spcPct val="90000"/>
        </a:lnSpc>
        <a:spcBef>
          <a:spcPct val="0"/>
        </a:spcBef>
        <a:buNone/>
        <a:defRPr kumimoji="1"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kumimoji="1"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p:bodyStyle>
    <p:otherStyle>
      <a:defPPr>
        <a:defRPr lang="en-US"/>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3" Type="http://schemas.openxmlformats.org/officeDocument/2006/relationships/image" Target="../media/image11.emf"/><Relationship Id="rId7" Type="http://schemas.microsoft.com/office/2007/relationships/hdphoto" Target="../media/hdphoto1.wdp"/><Relationship Id="rId2" Type="http://schemas.openxmlformats.org/officeDocument/2006/relationships/notesSlide" Target="../notesSlides/notesSlide7.xml"/><Relationship Id="rId1" Type="http://schemas.openxmlformats.org/officeDocument/2006/relationships/slideLayout" Target="../slideLayouts/slideLayout1.xml"/><Relationship Id="rId6" Type="http://schemas.openxmlformats.org/officeDocument/2006/relationships/image" Target="../media/image14.png"/><Relationship Id="rId5" Type="http://schemas.openxmlformats.org/officeDocument/2006/relationships/image" Target="../media/image13.emf"/><Relationship Id="rId4" Type="http://schemas.openxmlformats.org/officeDocument/2006/relationships/image" Target="../media/image12.emf"/></Relationships>
</file>

<file path=ppt/slides/_rels/slide100.xml.rels><?xml version="1.0" encoding="UTF-8" standalone="yes"?>
<Relationships xmlns="http://schemas.openxmlformats.org/package/2006/relationships"><Relationship Id="rId3" Type="http://schemas.openxmlformats.org/officeDocument/2006/relationships/image" Target="../media/image244.png"/><Relationship Id="rId2" Type="http://schemas.openxmlformats.org/officeDocument/2006/relationships/notesSlide" Target="../notesSlides/notesSlide73.xml"/><Relationship Id="rId1" Type="http://schemas.openxmlformats.org/officeDocument/2006/relationships/slideLayout" Target="../slideLayouts/slideLayout1.xml"/><Relationship Id="rId6" Type="http://schemas.openxmlformats.org/officeDocument/2006/relationships/image" Target="../media/image247.jpeg"/><Relationship Id="rId5" Type="http://schemas.openxmlformats.org/officeDocument/2006/relationships/image" Target="../media/image246.png"/><Relationship Id="rId4" Type="http://schemas.openxmlformats.org/officeDocument/2006/relationships/image" Target="../media/image245.jpeg"/></Relationships>
</file>

<file path=ppt/slides/_rels/slide101.xml.rels><?xml version="1.0" encoding="UTF-8" standalone="yes"?>
<Relationships xmlns="http://schemas.openxmlformats.org/package/2006/relationships"><Relationship Id="rId3" Type="http://schemas.openxmlformats.org/officeDocument/2006/relationships/image" Target="../media/image248.png"/><Relationship Id="rId2" Type="http://schemas.openxmlformats.org/officeDocument/2006/relationships/notesSlide" Target="../notesSlides/notesSlide74.xml"/><Relationship Id="rId1" Type="http://schemas.openxmlformats.org/officeDocument/2006/relationships/slideLayout" Target="../slideLayouts/slideLayout1.xml"/><Relationship Id="rId4" Type="http://schemas.openxmlformats.org/officeDocument/2006/relationships/image" Target="../media/image249.png"/></Relationships>
</file>

<file path=ppt/slides/_rels/slide102.xml.rels><?xml version="1.0" encoding="UTF-8" standalone="yes"?>
<Relationships xmlns="http://schemas.openxmlformats.org/package/2006/relationships"><Relationship Id="rId8" Type="http://schemas.openxmlformats.org/officeDocument/2006/relationships/image" Target="../media/image254.png"/><Relationship Id="rId3" Type="http://schemas.openxmlformats.org/officeDocument/2006/relationships/image" Target="../media/image249.png"/><Relationship Id="rId7" Type="http://schemas.openxmlformats.org/officeDocument/2006/relationships/image" Target="../media/image253.png"/><Relationship Id="rId2" Type="http://schemas.openxmlformats.org/officeDocument/2006/relationships/notesSlide" Target="../notesSlides/notesSlide75.xml"/><Relationship Id="rId1" Type="http://schemas.openxmlformats.org/officeDocument/2006/relationships/slideLayout" Target="../slideLayouts/slideLayout7.xml"/><Relationship Id="rId6" Type="http://schemas.openxmlformats.org/officeDocument/2006/relationships/image" Target="../media/image252.png"/><Relationship Id="rId5" Type="http://schemas.openxmlformats.org/officeDocument/2006/relationships/image" Target="../media/image251.png"/><Relationship Id="rId4" Type="http://schemas.openxmlformats.org/officeDocument/2006/relationships/image" Target="../media/image250.png"/><Relationship Id="rId9" Type="http://schemas.openxmlformats.org/officeDocument/2006/relationships/image" Target="../media/image255.png"/></Relationships>
</file>

<file path=ppt/slides/_rels/slide103.xml.rels><?xml version="1.0" encoding="UTF-8" standalone="yes"?>
<Relationships xmlns="http://schemas.openxmlformats.org/package/2006/relationships"><Relationship Id="rId2" Type="http://schemas.openxmlformats.org/officeDocument/2006/relationships/notesSlide" Target="../notesSlides/notesSlide76.xml"/><Relationship Id="rId1" Type="http://schemas.openxmlformats.org/officeDocument/2006/relationships/slideLayout" Target="../slideLayouts/slideLayout1.xml"/></Relationships>
</file>

<file path=ppt/slides/_rels/slide104.xml.rels><?xml version="1.0" encoding="UTF-8" standalone="yes"?>
<Relationships xmlns="http://schemas.openxmlformats.org/package/2006/relationships"><Relationship Id="rId2" Type="http://schemas.openxmlformats.org/officeDocument/2006/relationships/notesSlide" Target="../notesSlides/notesSlide77.xml"/><Relationship Id="rId1" Type="http://schemas.openxmlformats.org/officeDocument/2006/relationships/slideLayout" Target="../slideLayouts/slideLayout1.xml"/></Relationships>
</file>

<file path=ppt/slides/_rels/slide105.xml.rels><?xml version="1.0" encoding="UTF-8" standalone="yes"?>
<Relationships xmlns="http://schemas.openxmlformats.org/package/2006/relationships"><Relationship Id="rId3" Type="http://schemas.openxmlformats.org/officeDocument/2006/relationships/image" Target="../media/image256.tmp"/><Relationship Id="rId2" Type="http://schemas.openxmlformats.org/officeDocument/2006/relationships/notesSlide" Target="../notesSlides/notesSlide78.xml"/><Relationship Id="rId1" Type="http://schemas.openxmlformats.org/officeDocument/2006/relationships/slideLayout" Target="../slideLayouts/slideLayout1.xml"/></Relationships>
</file>

<file path=ppt/slides/_rels/slide106.xml.rels><?xml version="1.0" encoding="UTF-8" standalone="yes"?>
<Relationships xmlns="http://schemas.openxmlformats.org/package/2006/relationships"><Relationship Id="rId3" Type="http://schemas.openxmlformats.org/officeDocument/2006/relationships/image" Target="../media/image257.png"/><Relationship Id="rId2" Type="http://schemas.openxmlformats.org/officeDocument/2006/relationships/notesSlide" Target="../notesSlides/notesSlide79.xml"/><Relationship Id="rId1" Type="http://schemas.openxmlformats.org/officeDocument/2006/relationships/slideLayout" Target="../slideLayouts/slideLayout1.xml"/><Relationship Id="rId4" Type="http://schemas.openxmlformats.org/officeDocument/2006/relationships/image" Target="../media/image258.png"/></Relationships>
</file>

<file path=ppt/slides/_rels/slide107.xml.rels><?xml version="1.0" encoding="UTF-8" standalone="yes"?>
<Relationships xmlns="http://schemas.openxmlformats.org/package/2006/relationships"><Relationship Id="rId3" Type="http://schemas.openxmlformats.org/officeDocument/2006/relationships/image" Target="../media/image259.png"/><Relationship Id="rId2" Type="http://schemas.openxmlformats.org/officeDocument/2006/relationships/notesSlide" Target="../notesSlides/notesSlide80.xml"/><Relationship Id="rId1" Type="http://schemas.openxmlformats.org/officeDocument/2006/relationships/slideLayout" Target="../slideLayouts/slideLayout1.xml"/></Relationships>
</file>

<file path=ppt/slides/_rels/slide108.xml.rels><?xml version="1.0" encoding="UTF-8" standalone="yes"?>
<Relationships xmlns="http://schemas.openxmlformats.org/package/2006/relationships"><Relationship Id="rId2" Type="http://schemas.openxmlformats.org/officeDocument/2006/relationships/notesSlide" Target="../notesSlides/notesSlide81.xml"/><Relationship Id="rId1" Type="http://schemas.openxmlformats.org/officeDocument/2006/relationships/slideLayout" Target="../slideLayouts/slideLayout1.xml"/></Relationships>
</file>

<file path=ppt/slides/_rels/slide109.xml.rels><?xml version="1.0" encoding="UTF-8" standalone="yes"?>
<Relationships xmlns="http://schemas.openxmlformats.org/package/2006/relationships"><Relationship Id="rId2" Type="http://schemas.openxmlformats.org/officeDocument/2006/relationships/notesSlide" Target="../notesSlides/notesSlide82.xml"/><Relationship Id="rId1" Type="http://schemas.openxmlformats.org/officeDocument/2006/relationships/slideLayout" Target="../slideLayouts/slideLayout7.xml"/></Relationships>
</file>

<file path=ppt/slides/_rels/slide11.xml.rels><?xml version="1.0" encoding="UTF-8" standalone="yes"?>
<Relationships xmlns="http://schemas.openxmlformats.org/package/2006/relationships"><Relationship Id="rId3" Type="http://schemas.openxmlformats.org/officeDocument/2006/relationships/image" Target="../media/image16.jpeg"/><Relationship Id="rId2" Type="http://schemas.openxmlformats.org/officeDocument/2006/relationships/image" Target="../media/image15.png"/><Relationship Id="rId1" Type="http://schemas.openxmlformats.org/officeDocument/2006/relationships/slideLayout" Target="../slideLayouts/slideLayout1.xml"/><Relationship Id="rId4" Type="http://schemas.openxmlformats.org/officeDocument/2006/relationships/image" Target="../media/image17.jpeg"/></Relationships>
</file>

<file path=ppt/slides/_rels/slide110.xml.rels><?xml version="1.0" encoding="UTF-8" standalone="yes"?>
<Relationships xmlns="http://schemas.openxmlformats.org/package/2006/relationships"><Relationship Id="rId3" Type="http://schemas.openxmlformats.org/officeDocument/2006/relationships/image" Target="../media/image260.png"/><Relationship Id="rId2" Type="http://schemas.openxmlformats.org/officeDocument/2006/relationships/notesSlide" Target="../notesSlides/notesSlide83.xml"/><Relationship Id="rId1" Type="http://schemas.openxmlformats.org/officeDocument/2006/relationships/slideLayout" Target="../slideLayouts/slideLayout7.xml"/><Relationship Id="rId5" Type="http://schemas.openxmlformats.org/officeDocument/2006/relationships/image" Target="../media/image262.png"/><Relationship Id="rId4" Type="http://schemas.openxmlformats.org/officeDocument/2006/relationships/image" Target="../media/image261.png"/></Relationships>
</file>

<file path=ppt/slides/_rels/slide12.xml.rels><?xml version="1.0" encoding="UTF-8" standalone="yes"?>
<Relationships xmlns="http://schemas.openxmlformats.org/package/2006/relationships"><Relationship Id="rId8" Type="http://schemas.openxmlformats.org/officeDocument/2006/relationships/image" Target="../media/image23.jpeg"/><Relationship Id="rId3" Type="http://schemas.openxmlformats.org/officeDocument/2006/relationships/image" Target="../media/image18.png"/><Relationship Id="rId7" Type="http://schemas.openxmlformats.org/officeDocument/2006/relationships/image" Target="../media/image22.jpeg"/><Relationship Id="rId2" Type="http://schemas.openxmlformats.org/officeDocument/2006/relationships/notesSlide" Target="../notesSlides/notesSlide8.xml"/><Relationship Id="rId1" Type="http://schemas.openxmlformats.org/officeDocument/2006/relationships/slideLayout" Target="../slideLayouts/slideLayout1.xml"/><Relationship Id="rId6" Type="http://schemas.openxmlformats.org/officeDocument/2006/relationships/image" Target="../media/image21.jpeg"/><Relationship Id="rId5" Type="http://schemas.openxmlformats.org/officeDocument/2006/relationships/image" Target="../media/image20.jpeg"/><Relationship Id="rId10" Type="http://schemas.openxmlformats.org/officeDocument/2006/relationships/image" Target="../media/image25.jpeg"/><Relationship Id="rId4" Type="http://schemas.openxmlformats.org/officeDocument/2006/relationships/image" Target="../media/image19.png"/><Relationship Id="rId9" Type="http://schemas.openxmlformats.org/officeDocument/2006/relationships/image" Target="../media/image24.png"/></Relationships>
</file>

<file path=ppt/slides/_rels/slide13.xml.rels><?xml version="1.0" encoding="UTF-8" standalone="yes"?>
<Relationships xmlns="http://schemas.openxmlformats.org/package/2006/relationships"><Relationship Id="rId8" Type="http://schemas.openxmlformats.org/officeDocument/2006/relationships/image" Target="../media/image31.jpeg"/><Relationship Id="rId3" Type="http://schemas.openxmlformats.org/officeDocument/2006/relationships/image" Target="../media/image26.png"/><Relationship Id="rId7" Type="http://schemas.openxmlformats.org/officeDocument/2006/relationships/image" Target="../media/image30.jpeg"/><Relationship Id="rId2" Type="http://schemas.openxmlformats.org/officeDocument/2006/relationships/notesSlide" Target="../notesSlides/notesSlide9.xml"/><Relationship Id="rId1" Type="http://schemas.openxmlformats.org/officeDocument/2006/relationships/slideLayout" Target="../slideLayouts/slideLayout1.xml"/><Relationship Id="rId6" Type="http://schemas.openxmlformats.org/officeDocument/2006/relationships/image" Target="../media/image29.png"/><Relationship Id="rId5" Type="http://schemas.openxmlformats.org/officeDocument/2006/relationships/image" Target="../media/image28.png"/><Relationship Id="rId4" Type="http://schemas.openxmlformats.org/officeDocument/2006/relationships/image" Target="../media/image27.wmf"/></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1.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1.xml"/></Relationships>
</file>

<file path=ppt/slides/_rels/slide16.xml.rels><?xml version="1.0" encoding="UTF-8" standalone="yes"?>
<Relationships xmlns="http://schemas.openxmlformats.org/package/2006/relationships"><Relationship Id="rId3" Type="http://schemas.openxmlformats.org/officeDocument/2006/relationships/image" Target="../media/image32.png"/><Relationship Id="rId2" Type="http://schemas.openxmlformats.org/officeDocument/2006/relationships/notesSlide" Target="../notesSlides/notesSlide12.xml"/><Relationship Id="rId1" Type="http://schemas.openxmlformats.org/officeDocument/2006/relationships/slideLayout" Target="../slideLayouts/slideLayout1.xm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1.xml"/></Relationships>
</file>

<file path=ppt/slides/_rels/slide18.xml.rels><?xml version="1.0" encoding="UTF-8" standalone="yes"?>
<Relationships xmlns="http://schemas.openxmlformats.org/package/2006/relationships"><Relationship Id="rId3" Type="http://schemas.openxmlformats.org/officeDocument/2006/relationships/image" Target="../media/image33.jpeg"/><Relationship Id="rId2" Type="http://schemas.openxmlformats.org/officeDocument/2006/relationships/notesSlide" Target="../notesSlides/notesSlide14.xml"/><Relationship Id="rId1" Type="http://schemas.openxmlformats.org/officeDocument/2006/relationships/slideLayout" Target="../slideLayouts/slideLayout1.xml"/></Relationships>
</file>

<file path=ppt/slides/_rels/slide19.xml.rels><?xml version="1.0" encoding="UTF-8" standalone="yes"?>
<Relationships xmlns="http://schemas.openxmlformats.org/package/2006/relationships"><Relationship Id="rId3" Type="http://schemas.openxmlformats.org/officeDocument/2006/relationships/image" Target="../media/image34.emf"/><Relationship Id="rId2" Type="http://schemas.openxmlformats.org/officeDocument/2006/relationships/notesSlide" Target="../notesSlides/notesSlide15.xml"/><Relationship Id="rId1" Type="http://schemas.openxmlformats.org/officeDocument/2006/relationships/slideLayout" Target="../slideLayouts/slideLayout1.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21.xml"/></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1.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1.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1.xml"/></Relationships>
</file>

<file path=ppt/slides/_rels/slide23.xml.rels><?xml version="1.0" encoding="UTF-8" standalone="yes"?>
<Relationships xmlns="http://schemas.openxmlformats.org/package/2006/relationships"><Relationship Id="rId3" Type="http://schemas.openxmlformats.org/officeDocument/2006/relationships/image" Target="../media/image35.jpeg"/><Relationship Id="rId2" Type="http://schemas.openxmlformats.org/officeDocument/2006/relationships/notesSlide" Target="../notesSlides/notesSlide19.xml"/><Relationship Id="rId1" Type="http://schemas.openxmlformats.org/officeDocument/2006/relationships/slideLayout" Target="../slideLayouts/slideLayout1.xml"/><Relationship Id="rId4" Type="http://schemas.openxmlformats.org/officeDocument/2006/relationships/image" Target="../media/image36.png"/></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1.xml"/></Relationships>
</file>

<file path=ppt/slides/_rels/slide25.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1.xml"/></Relationships>
</file>

<file path=ppt/slides/_rels/slide26.xml.rels><?xml version="1.0" encoding="UTF-8" standalone="yes"?>
<Relationships xmlns="http://schemas.openxmlformats.org/package/2006/relationships"><Relationship Id="rId3" Type="http://schemas.openxmlformats.org/officeDocument/2006/relationships/image" Target="../media/image35.jpeg"/><Relationship Id="rId2" Type="http://schemas.openxmlformats.org/officeDocument/2006/relationships/notesSlide" Target="../notesSlides/notesSlide22.xml"/><Relationship Id="rId1" Type="http://schemas.openxmlformats.org/officeDocument/2006/relationships/slideLayout" Target="../slideLayouts/slideLayout1.xml"/><Relationship Id="rId4" Type="http://schemas.openxmlformats.org/officeDocument/2006/relationships/image" Target="../media/image37.emf"/></Relationships>
</file>

<file path=ppt/slides/_rels/slide27.xml.rels><?xml version="1.0" encoding="UTF-8" standalone="yes"?>
<Relationships xmlns="http://schemas.openxmlformats.org/package/2006/relationships"><Relationship Id="rId8" Type="http://schemas.openxmlformats.org/officeDocument/2006/relationships/image" Target="../media/image42.jpeg"/><Relationship Id="rId3" Type="http://schemas.openxmlformats.org/officeDocument/2006/relationships/image" Target="../media/image38.png"/><Relationship Id="rId7" Type="http://schemas.microsoft.com/office/2007/relationships/hdphoto" Target="../media/hdphoto2.wdp"/><Relationship Id="rId2" Type="http://schemas.openxmlformats.org/officeDocument/2006/relationships/notesSlide" Target="../notesSlides/notesSlide23.xml"/><Relationship Id="rId1" Type="http://schemas.openxmlformats.org/officeDocument/2006/relationships/slideLayout" Target="../slideLayouts/slideLayout1.xml"/><Relationship Id="rId6" Type="http://schemas.openxmlformats.org/officeDocument/2006/relationships/image" Target="../media/image41.png"/><Relationship Id="rId5" Type="http://schemas.openxmlformats.org/officeDocument/2006/relationships/image" Target="../media/image40.jpeg"/><Relationship Id="rId4" Type="http://schemas.openxmlformats.org/officeDocument/2006/relationships/image" Target="../media/image39.jpeg"/><Relationship Id="rId9" Type="http://schemas.openxmlformats.org/officeDocument/2006/relationships/image" Target="../media/image43.jpeg"/></Relationships>
</file>

<file path=ppt/slides/_rels/slide28.xml.rels><?xml version="1.0" encoding="UTF-8" standalone="yes"?>
<Relationships xmlns="http://schemas.openxmlformats.org/package/2006/relationships"><Relationship Id="rId3" Type="http://schemas.openxmlformats.org/officeDocument/2006/relationships/image" Target="../media/image45.emf"/><Relationship Id="rId2" Type="http://schemas.openxmlformats.org/officeDocument/2006/relationships/image" Target="../media/image44.png"/><Relationship Id="rId1" Type="http://schemas.openxmlformats.org/officeDocument/2006/relationships/slideLayout" Target="../slideLayouts/slideLayout7.xml"/><Relationship Id="rId5" Type="http://schemas.openxmlformats.org/officeDocument/2006/relationships/image" Target="../media/image47.png"/><Relationship Id="rId4" Type="http://schemas.openxmlformats.org/officeDocument/2006/relationships/image" Target="../media/image46.png"/></Relationships>
</file>

<file path=ppt/slides/_rels/slide29.xml.rels><?xml version="1.0" encoding="UTF-8" standalone="yes"?>
<Relationships xmlns="http://schemas.openxmlformats.org/package/2006/relationships"><Relationship Id="rId8" Type="http://schemas.openxmlformats.org/officeDocument/2006/relationships/image" Target="../media/image53.PNG"/><Relationship Id="rId3" Type="http://schemas.openxmlformats.org/officeDocument/2006/relationships/image" Target="../media/image48.emf"/><Relationship Id="rId7" Type="http://schemas.openxmlformats.org/officeDocument/2006/relationships/image" Target="../media/image52.PNG"/><Relationship Id="rId2" Type="http://schemas.openxmlformats.org/officeDocument/2006/relationships/notesSlide" Target="../notesSlides/notesSlide24.xml"/><Relationship Id="rId1" Type="http://schemas.openxmlformats.org/officeDocument/2006/relationships/slideLayout" Target="../slideLayouts/slideLayout1.xml"/><Relationship Id="rId6" Type="http://schemas.openxmlformats.org/officeDocument/2006/relationships/image" Target="../media/image51.png"/><Relationship Id="rId5" Type="http://schemas.openxmlformats.org/officeDocument/2006/relationships/image" Target="../media/image50.jpg"/><Relationship Id="rId10" Type="http://schemas.openxmlformats.org/officeDocument/2006/relationships/image" Target="../media/image55.png"/><Relationship Id="rId4" Type="http://schemas.openxmlformats.org/officeDocument/2006/relationships/image" Target="../media/image49.jpeg"/><Relationship Id="rId9" Type="http://schemas.openxmlformats.org/officeDocument/2006/relationships/image" Target="../media/image54.emf"/></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0.xml.rels><?xml version="1.0" encoding="UTF-8" standalone="yes"?>
<Relationships xmlns="http://schemas.openxmlformats.org/package/2006/relationships"><Relationship Id="rId3" Type="http://schemas.openxmlformats.org/officeDocument/2006/relationships/image" Target="../media/image56.jpeg"/><Relationship Id="rId2" Type="http://schemas.openxmlformats.org/officeDocument/2006/relationships/notesSlide" Target="../notesSlides/notesSlide25.xml"/><Relationship Id="rId1" Type="http://schemas.openxmlformats.org/officeDocument/2006/relationships/slideLayout" Target="../slideLayouts/slideLayout1.xml"/></Relationships>
</file>

<file path=ppt/slides/_rels/slide31.xml.rels><?xml version="1.0" encoding="UTF-8" standalone="yes"?>
<Relationships xmlns="http://schemas.openxmlformats.org/package/2006/relationships"><Relationship Id="rId3" Type="http://schemas.openxmlformats.org/officeDocument/2006/relationships/image" Target="../media/image58.png"/><Relationship Id="rId2" Type="http://schemas.openxmlformats.org/officeDocument/2006/relationships/image" Target="../media/image57.png"/><Relationship Id="rId1" Type="http://schemas.openxmlformats.org/officeDocument/2006/relationships/slideLayout" Target="../slideLayouts/slideLayout7.xml"/><Relationship Id="rId6" Type="http://schemas.openxmlformats.org/officeDocument/2006/relationships/image" Target="../media/image61.jpeg"/><Relationship Id="rId5" Type="http://schemas.openxmlformats.org/officeDocument/2006/relationships/image" Target="../media/image60.png"/><Relationship Id="rId4" Type="http://schemas.openxmlformats.org/officeDocument/2006/relationships/image" Target="../media/image59.png"/></Relationships>
</file>

<file path=ppt/slides/_rels/slide32.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notesSlide" Target="../notesSlides/notesSlide26.xml"/><Relationship Id="rId1" Type="http://schemas.openxmlformats.org/officeDocument/2006/relationships/slideLayout" Target="../slideLayouts/slideLayout7.xml"/></Relationships>
</file>

<file path=ppt/slides/_rels/slide33.xml.rels><?xml version="1.0" encoding="UTF-8" standalone="yes"?>
<Relationships xmlns="http://schemas.openxmlformats.org/package/2006/relationships"><Relationship Id="rId3" Type="http://schemas.openxmlformats.org/officeDocument/2006/relationships/image" Target="../media/image64.jpeg"/><Relationship Id="rId2" Type="http://schemas.openxmlformats.org/officeDocument/2006/relationships/image" Target="../media/image63.jpeg"/><Relationship Id="rId1" Type="http://schemas.openxmlformats.org/officeDocument/2006/relationships/slideLayout" Target="../slideLayouts/slideLayout7.xml"/><Relationship Id="rId4" Type="http://schemas.openxmlformats.org/officeDocument/2006/relationships/image" Target="../media/image65.jpg"/></Relationships>
</file>

<file path=ppt/slides/_rels/slide34.xml.rels><?xml version="1.0" encoding="UTF-8" standalone="yes"?>
<Relationships xmlns="http://schemas.openxmlformats.org/package/2006/relationships"><Relationship Id="rId3" Type="http://schemas.openxmlformats.org/officeDocument/2006/relationships/image" Target="../media/image67.jpeg"/><Relationship Id="rId2" Type="http://schemas.openxmlformats.org/officeDocument/2006/relationships/image" Target="../media/image66.png"/><Relationship Id="rId1" Type="http://schemas.openxmlformats.org/officeDocument/2006/relationships/slideLayout" Target="../slideLayouts/slideLayout7.xml"/><Relationship Id="rId4" Type="http://schemas.openxmlformats.org/officeDocument/2006/relationships/image" Target="../media/image68.jpeg"/></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1.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7.xml.rels><?xml version="1.0" encoding="UTF-8" standalone="yes"?>
<Relationships xmlns="http://schemas.openxmlformats.org/package/2006/relationships"><Relationship Id="rId3" Type="http://schemas.openxmlformats.org/officeDocument/2006/relationships/image" Target="../media/image69.png"/><Relationship Id="rId2" Type="http://schemas.openxmlformats.org/officeDocument/2006/relationships/notesSlide" Target="../notesSlides/notesSlide28.xml"/><Relationship Id="rId1" Type="http://schemas.openxmlformats.org/officeDocument/2006/relationships/slideLayout" Target="../slideLayouts/slideLayout1.xml"/><Relationship Id="rId5" Type="http://schemas.openxmlformats.org/officeDocument/2006/relationships/image" Target="../media/image71.emf"/><Relationship Id="rId4" Type="http://schemas.openxmlformats.org/officeDocument/2006/relationships/image" Target="../media/image70.jpeg"/></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9.xml.rels><?xml version="1.0" encoding="UTF-8" standalone="yes"?>
<Relationships xmlns="http://schemas.openxmlformats.org/package/2006/relationships"><Relationship Id="rId3" Type="http://schemas.openxmlformats.org/officeDocument/2006/relationships/image" Target="../media/image73.wmf"/><Relationship Id="rId2" Type="http://schemas.openxmlformats.org/officeDocument/2006/relationships/image" Target="../media/image72.emf"/><Relationship Id="rId1" Type="http://schemas.openxmlformats.org/officeDocument/2006/relationships/slideLayout" Target="../slideLayouts/slideLayout1.xml"/><Relationship Id="rId5" Type="http://schemas.openxmlformats.org/officeDocument/2006/relationships/image" Target="../media/image75.png"/><Relationship Id="rId4" Type="http://schemas.openxmlformats.org/officeDocument/2006/relationships/image" Target="../media/image74.png"/></Relationships>
</file>

<file path=ppt/slides/_rels/slide4.xml.rels><?xml version="1.0" encoding="UTF-8" standalone="yes"?>
<Relationships xmlns="http://schemas.openxmlformats.org/package/2006/relationships"><Relationship Id="rId3" Type="http://schemas.openxmlformats.org/officeDocument/2006/relationships/image" Target="../media/image2.jpeg"/><Relationship Id="rId2" Type="http://schemas.openxmlformats.org/officeDocument/2006/relationships/image" Target="../media/image1.png"/><Relationship Id="rId1" Type="http://schemas.openxmlformats.org/officeDocument/2006/relationships/slideLayout" Target="../slideLayouts/slideLayout7.xml"/></Relationships>
</file>

<file path=ppt/slides/_rels/slide40.xml.rels><?xml version="1.0" encoding="UTF-8" standalone="yes"?>
<Relationships xmlns="http://schemas.openxmlformats.org/package/2006/relationships"><Relationship Id="rId8" Type="http://schemas.openxmlformats.org/officeDocument/2006/relationships/image" Target="../media/image82.jpeg"/><Relationship Id="rId3" Type="http://schemas.openxmlformats.org/officeDocument/2006/relationships/image" Target="../media/image77.jpeg"/><Relationship Id="rId7" Type="http://schemas.openxmlformats.org/officeDocument/2006/relationships/image" Target="../media/image81.jpeg"/><Relationship Id="rId2" Type="http://schemas.openxmlformats.org/officeDocument/2006/relationships/image" Target="../media/image76.jpeg"/><Relationship Id="rId1" Type="http://schemas.openxmlformats.org/officeDocument/2006/relationships/slideLayout" Target="../slideLayouts/slideLayout7.xml"/><Relationship Id="rId6" Type="http://schemas.openxmlformats.org/officeDocument/2006/relationships/image" Target="../media/image80.jpeg"/><Relationship Id="rId5" Type="http://schemas.openxmlformats.org/officeDocument/2006/relationships/image" Target="../media/image79.jpeg"/><Relationship Id="rId10" Type="http://schemas.openxmlformats.org/officeDocument/2006/relationships/image" Target="../media/image84.jpeg"/><Relationship Id="rId4" Type="http://schemas.openxmlformats.org/officeDocument/2006/relationships/image" Target="../media/image78.jpeg"/><Relationship Id="rId9" Type="http://schemas.openxmlformats.org/officeDocument/2006/relationships/image" Target="../media/image83.jpeg"/></Relationships>
</file>

<file path=ppt/slides/_rels/slide41.xml.rels><?xml version="1.0" encoding="UTF-8" standalone="yes"?>
<Relationships xmlns="http://schemas.openxmlformats.org/package/2006/relationships"><Relationship Id="rId8" Type="http://schemas.openxmlformats.org/officeDocument/2006/relationships/image" Target="../media/image89.JPG"/><Relationship Id="rId3" Type="http://schemas.openxmlformats.org/officeDocument/2006/relationships/image" Target="../media/image85.jpeg"/><Relationship Id="rId7" Type="http://schemas.openxmlformats.org/officeDocument/2006/relationships/image" Target="../media/image88.jpeg"/><Relationship Id="rId2" Type="http://schemas.openxmlformats.org/officeDocument/2006/relationships/notesSlide" Target="../notesSlides/notesSlide29.xml"/><Relationship Id="rId1" Type="http://schemas.openxmlformats.org/officeDocument/2006/relationships/slideLayout" Target="../slideLayouts/slideLayout7.xml"/><Relationship Id="rId6" Type="http://schemas.openxmlformats.org/officeDocument/2006/relationships/image" Target="../media/image87.JPG"/><Relationship Id="rId5" Type="http://schemas.openxmlformats.org/officeDocument/2006/relationships/image" Target="../media/image86.png"/><Relationship Id="rId4" Type="http://schemas.openxmlformats.org/officeDocument/2006/relationships/image" Target="../media/image70.jpeg"/></Relationships>
</file>

<file path=ppt/slides/_rels/slide42.xml.rels><?xml version="1.0" encoding="UTF-8" standalone="yes"?>
<Relationships xmlns="http://schemas.openxmlformats.org/package/2006/relationships"><Relationship Id="rId8" Type="http://schemas.microsoft.com/office/2007/relationships/hdphoto" Target="../media/hdphoto3.wdp"/><Relationship Id="rId3" Type="http://schemas.openxmlformats.org/officeDocument/2006/relationships/image" Target="../media/image90.jpeg"/><Relationship Id="rId7" Type="http://schemas.openxmlformats.org/officeDocument/2006/relationships/image" Target="../media/image94.png"/><Relationship Id="rId2" Type="http://schemas.openxmlformats.org/officeDocument/2006/relationships/notesSlide" Target="../notesSlides/notesSlide30.xml"/><Relationship Id="rId1" Type="http://schemas.openxmlformats.org/officeDocument/2006/relationships/slideLayout" Target="../slideLayouts/slideLayout7.xml"/><Relationship Id="rId6" Type="http://schemas.openxmlformats.org/officeDocument/2006/relationships/image" Target="../media/image93.jpeg"/><Relationship Id="rId5" Type="http://schemas.openxmlformats.org/officeDocument/2006/relationships/image" Target="../media/image92.jpeg"/><Relationship Id="rId4" Type="http://schemas.openxmlformats.org/officeDocument/2006/relationships/image" Target="../media/image91.jpeg"/></Relationships>
</file>

<file path=ppt/slides/_rels/slide43.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7.xml"/></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5.xml.rels><?xml version="1.0" encoding="UTF-8" standalone="yes"?>
<Relationships xmlns="http://schemas.openxmlformats.org/package/2006/relationships"><Relationship Id="rId3" Type="http://schemas.openxmlformats.org/officeDocument/2006/relationships/image" Target="../media/image96.png"/><Relationship Id="rId2" Type="http://schemas.openxmlformats.org/officeDocument/2006/relationships/image" Target="../media/image95.png"/><Relationship Id="rId1" Type="http://schemas.openxmlformats.org/officeDocument/2006/relationships/slideLayout" Target="../slideLayouts/slideLayout7.xml"/><Relationship Id="rId5" Type="http://schemas.openxmlformats.org/officeDocument/2006/relationships/image" Target="../media/image98.png"/><Relationship Id="rId4" Type="http://schemas.openxmlformats.org/officeDocument/2006/relationships/image" Target="../media/image97.jpeg"/></Relationships>
</file>

<file path=ppt/slides/_rels/slide46.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1.xml"/></Relationships>
</file>

<file path=ppt/slides/_rels/slide47.xml.rels><?xml version="1.0" encoding="UTF-8" standalone="yes"?>
<Relationships xmlns="http://schemas.openxmlformats.org/package/2006/relationships"><Relationship Id="rId3" Type="http://schemas.openxmlformats.org/officeDocument/2006/relationships/image" Target="../media/image99.jpeg"/><Relationship Id="rId7" Type="http://schemas.openxmlformats.org/officeDocument/2006/relationships/image" Target="../media/image103.emf"/><Relationship Id="rId2" Type="http://schemas.openxmlformats.org/officeDocument/2006/relationships/notesSlide" Target="../notesSlides/notesSlide33.xml"/><Relationship Id="rId1" Type="http://schemas.openxmlformats.org/officeDocument/2006/relationships/slideLayout" Target="../slideLayouts/slideLayout1.xml"/><Relationship Id="rId6" Type="http://schemas.openxmlformats.org/officeDocument/2006/relationships/image" Target="../media/image102.emf"/><Relationship Id="rId5" Type="http://schemas.openxmlformats.org/officeDocument/2006/relationships/image" Target="../media/image101.emf"/><Relationship Id="rId4" Type="http://schemas.openxmlformats.org/officeDocument/2006/relationships/image" Target="../media/image100.emf"/></Relationships>
</file>

<file path=ppt/slides/_rels/slide48.xml.rels><?xml version="1.0" encoding="UTF-8" standalone="yes"?>
<Relationships xmlns="http://schemas.openxmlformats.org/package/2006/relationships"><Relationship Id="rId3" Type="http://schemas.openxmlformats.org/officeDocument/2006/relationships/image" Target="../media/image105.png"/><Relationship Id="rId2" Type="http://schemas.openxmlformats.org/officeDocument/2006/relationships/image" Target="../media/image104.png"/><Relationship Id="rId1" Type="http://schemas.openxmlformats.org/officeDocument/2006/relationships/slideLayout" Target="../slideLayouts/slideLayout1.xml"/><Relationship Id="rId4" Type="http://schemas.openxmlformats.org/officeDocument/2006/relationships/image" Target="../media/image106.png"/></Relationships>
</file>

<file path=ppt/slides/_rels/slide49.xml.rels><?xml version="1.0" encoding="UTF-8" standalone="yes"?>
<Relationships xmlns="http://schemas.openxmlformats.org/package/2006/relationships"><Relationship Id="rId3" Type="http://schemas.openxmlformats.org/officeDocument/2006/relationships/image" Target="../media/image107.jpeg"/><Relationship Id="rId7" Type="http://schemas.openxmlformats.org/officeDocument/2006/relationships/image" Target="../media/image111.jpeg"/><Relationship Id="rId2" Type="http://schemas.openxmlformats.org/officeDocument/2006/relationships/notesSlide" Target="../notesSlides/notesSlide34.xml"/><Relationship Id="rId1" Type="http://schemas.openxmlformats.org/officeDocument/2006/relationships/slideLayout" Target="../slideLayouts/slideLayout1.xml"/><Relationship Id="rId6" Type="http://schemas.openxmlformats.org/officeDocument/2006/relationships/image" Target="../media/image110.jpeg"/><Relationship Id="rId5" Type="http://schemas.openxmlformats.org/officeDocument/2006/relationships/image" Target="../media/image109.png"/><Relationship Id="rId4" Type="http://schemas.openxmlformats.org/officeDocument/2006/relationships/image" Target="../media/image108.jpeg"/></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1.xml"/></Relationships>
</file>

<file path=ppt/slides/_rels/slide50.xml.rels><?xml version="1.0" encoding="UTF-8" standalone="yes"?>
<Relationships xmlns="http://schemas.openxmlformats.org/package/2006/relationships"><Relationship Id="rId3" Type="http://schemas.openxmlformats.org/officeDocument/2006/relationships/image" Target="../media/image112.png"/><Relationship Id="rId2" Type="http://schemas.openxmlformats.org/officeDocument/2006/relationships/notesSlide" Target="../notesSlides/notesSlide35.xml"/><Relationship Id="rId1" Type="http://schemas.openxmlformats.org/officeDocument/2006/relationships/slideLayout" Target="../slideLayouts/slideLayout1.xml"/><Relationship Id="rId4" Type="http://schemas.openxmlformats.org/officeDocument/2006/relationships/image" Target="../media/image113.png"/></Relationships>
</file>

<file path=ppt/slides/_rels/slide51.xml.rels><?xml version="1.0" encoding="UTF-8" standalone="yes"?>
<Relationships xmlns="http://schemas.openxmlformats.org/package/2006/relationships"><Relationship Id="rId8" Type="http://schemas.openxmlformats.org/officeDocument/2006/relationships/image" Target="../media/image119.jpeg"/><Relationship Id="rId3" Type="http://schemas.openxmlformats.org/officeDocument/2006/relationships/image" Target="../media/image114.png"/><Relationship Id="rId7" Type="http://schemas.openxmlformats.org/officeDocument/2006/relationships/image" Target="../media/image118.jpeg"/><Relationship Id="rId2" Type="http://schemas.openxmlformats.org/officeDocument/2006/relationships/notesSlide" Target="../notesSlides/notesSlide36.xml"/><Relationship Id="rId1" Type="http://schemas.openxmlformats.org/officeDocument/2006/relationships/slideLayout" Target="../slideLayouts/slideLayout1.xml"/><Relationship Id="rId6" Type="http://schemas.openxmlformats.org/officeDocument/2006/relationships/image" Target="../media/image117.jpeg"/><Relationship Id="rId5" Type="http://schemas.openxmlformats.org/officeDocument/2006/relationships/image" Target="../media/image116.jpeg"/><Relationship Id="rId4" Type="http://schemas.openxmlformats.org/officeDocument/2006/relationships/image" Target="../media/image115.emf"/><Relationship Id="rId9" Type="http://schemas.openxmlformats.org/officeDocument/2006/relationships/image" Target="../media/image120.png"/></Relationships>
</file>

<file path=ppt/slides/_rels/slide52.xml.rels><?xml version="1.0" encoding="UTF-8" standalone="yes"?>
<Relationships xmlns="http://schemas.openxmlformats.org/package/2006/relationships"><Relationship Id="rId2" Type="http://schemas.openxmlformats.org/officeDocument/2006/relationships/notesSlide" Target="../notesSlides/notesSlide37.xml"/><Relationship Id="rId1" Type="http://schemas.openxmlformats.org/officeDocument/2006/relationships/slideLayout" Target="../slideLayouts/slideLayout1.xml"/></Relationships>
</file>

<file path=ppt/slides/_rels/slide53.xml.rels><?xml version="1.0" encoding="UTF-8" standalone="yes"?>
<Relationships xmlns="http://schemas.openxmlformats.org/package/2006/relationships"><Relationship Id="rId2" Type="http://schemas.openxmlformats.org/officeDocument/2006/relationships/notesSlide" Target="../notesSlides/notesSlide38.xml"/><Relationship Id="rId1" Type="http://schemas.openxmlformats.org/officeDocument/2006/relationships/slideLayout" Target="../slideLayouts/slideLayout1.xml"/></Relationships>
</file>

<file path=ppt/slides/_rels/slide5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5.xml.rels><?xml version="1.0" encoding="UTF-8" standalone="yes"?>
<Relationships xmlns="http://schemas.openxmlformats.org/package/2006/relationships"><Relationship Id="rId8" Type="http://schemas.openxmlformats.org/officeDocument/2006/relationships/image" Target="../media/image127.png"/><Relationship Id="rId3" Type="http://schemas.openxmlformats.org/officeDocument/2006/relationships/image" Target="../media/image122.png"/><Relationship Id="rId7" Type="http://schemas.openxmlformats.org/officeDocument/2006/relationships/image" Target="../media/image126.png"/><Relationship Id="rId12" Type="http://schemas.openxmlformats.org/officeDocument/2006/relationships/image" Target="../media/image131.jpeg"/><Relationship Id="rId2" Type="http://schemas.openxmlformats.org/officeDocument/2006/relationships/image" Target="../media/image121.png"/><Relationship Id="rId1" Type="http://schemas.openxmlformats.org/officeDocument/2006/relationships/slideLayout" Target="../slideLayouts/slideLayout2.xml"/><Relationship Id="rId6" Type="http://schemas.openxmlformats.org/officeDocument/2006/relationships/image" Target="../media/image125.png"/><Relationship Id="rId11" Type="http://schemas.openxmlformats.org/officeDocument/2006/relationships/image" Target="../media/image130.jpeg"/><Relationship Id="rId5" Type="http://schemas.openxmlformats.org/officeDocument/2006/relationships/image" Target="../media/image124.png"/><Relationship Id="rId10" Type="http://schemas.openxmlformats.org/officeDocument/2006/relationships/image" Target="../media/image129.jpeg"/><Relationship Id="rId4" Type="http://schemas.openxmlformats.org/officeDocument/2006/relationships/image" Target="../media/image123.png"/><Relationship Id="rId9" Type="http://schemas.openxmlformats.org/officeDocument/2006/relationships/image" Target="../media/image128.jpeg"/></Relationships>
</file>

<file path=ppt/slides/_rels/slide56.xml.rels><?xml version="1.0" encoding="UTF-8" standalone="yes"?>
<Relationships xmlns="http://schemas.openxmlformats.org/package/2006/relationships"><Relationship Id="rId2" Type="http://schemas.openxmlformats.org/officeDocument/2006/relationships/notesSlide" Target="../notesSlides/notesSlide39.xml"/><Relationship Id="rId1" Type="http://schemas.openxmlformats.org/officeDocument/2006/relationships/slideLayout" Target="../slideLayouts/slideLayout1.xml"/></Relationships>
</file>

<file path=ppt/slides/_rels/slide57.xml.rels><?xml version="1.0" encoding="UTF-8" standalone="yes"?>
<Relationships xmlns="http://schemas.openxmlformats.org/package/2006/relationships"><Relationship Id="rId2" Type="http://schemas.openxmlformats.org/officeDocument/2006/relationships/image" Target="../media/image132.png"/><Relationship Id="rId1" Type="http://schemas.openxmlformats.org/officeDocument/2006/relationships/slideLayout" Target="../slideLayouts/slideLayout1.xml"/></Relationships>
</file>

<file path=ppt/slides/_rels/slide58.xml.rels><?xml version="1.0" encoding="UTF-8" standalone="yes"?>
<Relationships xmlns="http://schemas.openxmlformats.org/package/2006/relationships"><Relationship Id="rId8" Type="http://schemas.openxmlformats.org/officeDocument/2006/relationships/image" Target="../media/image138.png"/><Relationship Id="rId13" Type="http://schemas.openxmlformats.org/officeDocument/2006/relationships/image" Target="../media/image143.png"/><Relationship Id="rId3" Type="http://schemas.openxmlformats.org/officeDocument/2006/relationships/image" Target="../media/image133.jpeg"/><Relationship Id="rId7" Type="http://schemas.openxmlformats.org/officeDocument/2006/relationships/image" Target="../media/image137.jpeg"/><Relationship Id="rId12" Type="http://schemas.openxmlformats.org/officeDocument/2006/relationships/image" Target="../media/image142.png"/><Relationship Id="rId2" Type="http://schemas.openxmlformats.org/officeDocument/2006/relationships/notesSlide" Target="../notesSlides/notesSlide40.xml"/><Relationship Id="rId1" Type="http://schemas.openxmlformats.org/officeDocument/2006/relationships/slideLayout" Target="../slideLayouts/slideLayout7.xml"/><Relationship Id="rId6" Type="http://schemas.openxmlformats.org/officeDocument/2006/relationships/image" Target="../media/image136.jpeg"/><Relationship Id="rId11" Type="http://schemas.openxmlformats.org/officeDocument/2006/relationships/image" Target="../media/image141.png"/><Relationship Id="rId5" Type="http://schemas.openxmlformats.org/officeDocument/2006/relationships/image" Target="../media/image135.jpeg"/><Relationship Id="rId10" Type="http://schemas.openxmlformats.org/officeDocument/2006/relationships/image" Target="../media/image140.png"/><Relationship Id="rId4" Type="http://schemas.openxmlformats.org/officeDocument/2006/relationships/image" Target="../media/image134.jpeg"/><Relationship Id="rId9" Type="http://schemas.openxmlformats.org/officeDocument/2006/relationships/image" Target="../media/image139.png"/><Relationship Id="rId14" Type="http://schemas.openxmlformats.org/officeDocument/2006/relationships/image" Target="../media/image144.png"/></Relationships>
</file>

<file path=ppt/slides/_rels/slide59.xml.rels><?xml version="1.0" encoding="UTF-8" standalone="yes"?>
<Relationships xmlns="http://schemas.openxmlformats.org/package/2006/relationships"><Relationship Id="rId3" Type="http://schemas.openxmlformats.org/officeDocument/2006/relationships/image" Target="../media/image146.png"/><Relationship Id="rId2" Type="http://schemas.openxmlformats.org/officeDocument/2006/relationships/image" Target="../media/image145.png"/><Relationship Id="rId1" Type="http://schemas.openxmlformats.org/officeDocument/2006/relationships/slideLayout" Target="../slideLayouts/slideLayout1.xm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1.xml"/></Relationships>
</file>

<file path=ppt/slides/_rels/slide60.xml.rels><?xml version="1.0" encoding="UTF-8" standalone="yes"?>
<Relationships xmlns="http://schemas.openxmlformats.org/package/2006/relationships"><Relationship Id="rId3" Type="http://schemas.openxmlformats.org/officeDocument/2006/relationships/image" Target="../media/image148.jpeg"/><Relationship Id="rId2" Type="http://schemas.openxmlformats.org/officeDocument/2006/relationships/image" Target="../media/image147.wmf"/><Relationship Id="rId1" Type="http://schemas.openxmlformats.org/officeDocument/2006/relationships/slideLayout" Target="../slideLayouts/slideLayout1.xml"/><Relationship Id="rId5" Type="http://schemas.openxmlformats.org/officeDocument/2006/relationships/image" Target="../media/image150.wmf"/><Relationship Id="rId4" Type="http://schemas.openxmlformats.org/officeDocument/2006/relationships/image" Target="../media/image149.jpeg"/></Relationships>
</file>

<file path=ppt/slides/_rels/slide61.xml.rels><?xml version="1.0" encoding="UTF-8" standalone="yes"?>
<Relationships xmlns="http://schemas.openxmlformats.org/package/2006/relationships"><Relationship Id="rId3" Type="http://schemas.openxmlformats.org/officeDocument/2006/relationships/image" Target="../media/image151.jpeg"/><Relationship Id="rId2" Type="http://schemas.openxmlformats.org/officeDocument/2006/relationships/notesSlide" Target="../notesSlides/notesSlide41.xml"/><Relationship Id="rId1" Type="http://schemas.openxmlformats.org/officeDocument/2006/relationships/slideLayout" Target="../slideLayouts/slideLayout1.xml"/><Relationship Id="rId4" Type="http://schemas.openxmlformats.org/officeDocument/2006/relationships/image" Target="../media/image152.emf"/></Relationships>
</file>

<file path=ppt/slides/_rels/slide62.xml.rels><?xml version="1.0" encoding="UTF-8" standalone="yes"?>
<Relationships xmlns="http://schemas.openxmlformats.org/package/2006/relationships"><Relationship Id="rId3" Type="http://schemas.openxmlformats.org/officeDocument/2006/relationships/image" Target="../media/image153.jpeg"/><Relationship Id="rId2" Type="http://schemas.openxmlformats.org/officeDocument/2006/relationships/notesSlide" Target="../notesSlides/notesSlide42.xml"/><Relationship Id="rId1" Type="http://schemas.openxmlformats.org/officeDocument/2006/relationships/slideLayout" Target="../slideLayouts/slideLayout1.xml"/><Relationship Id="rId4" Type="http://schemas.openxmlformats.org/officeDocument/2006/relationships/image" Target="../media/image154.png"/></Relationships>
</file>

<file path=ppt/slides/_rels/slide63.xml.rels><?xml version="1.0" encoding="UTF-8" standalone="yes"?>
<Relationships xmlns="http://schemas.openxmlformats.org/package/2006/relationships"><Relationship Id="rId2" Type="http://schemas.openxmlformats.org/officeDocument/2006/relationships/notesSlide" Target="../notesSlides/notesSlide43.xml"/><Relationship Id="rId1" Type="http://schemas.openxmlformats.org/officeDocument/2006/relationships/slideLayout" Target="../slideLayouts/slideLayout1.xml"/></Relationships>
</file>

<file path=ppt/slides/_rels/slide64.xml.rels><?xml version="1.0" encoding="UTF-8" standalone="yes"?>
<Relationships xmlns="http://schemas.openxmlformats.org/package/2006/relationships"><Relationship Id="rId2" Type="http://schemas.openxmlformats.org/officeDocument/2006/relationships/notesSlide" Target="../notesSlides/notesSlide44.xml"/><Relationship Id="rId1" Type="http://schemas.openxmlformats.org/officeDocument/2006/relationships/slideLayout" Target="../slideLayouts/slideLayout1.xml"/></Relationships>
</file>

<file path=ppt/slides/_rels/slide65.xml.rels><?xml version="1.0" encoding="UTF-8" standalone="yes"?>
<Relationships xmlns="http://schemas.openxmlformats.org/package/2006/relationships"><Relationship Id="rId3" Type="http://schemas.openxmlformats.org/officeDocument/2006/relationships/image" Target="../media/image155.png"/><Relationship Id="rId2" Type="http://schemas.openxmlformats.org/officeDocument/2006/relationships/notesSlide" Target="../notesSlides/notesSlide45.xml"/><Relationship Id="rId1" Type="http://schemas.openxmlformats.org/officeDocument/2006/relationships/slideLayout" Target="../slideLayouts/slideLayout1.xml"/><Relationship Id="rId4" Type="http://schemas.openxmlformats.org/officeDocument/2006/relationships/image" Target="../media/image156.png"/></Relationships>
</file>

<file path=ppt/slides/_rels/slide66.xml.rels><?xml version="1.0" encoding="UTF-8" standalone="yes"?>
<Relationships xmlns="http://schemas.openxmlformats.org/package/2006/relationships"><Relationship Id="rId3" Type="http://schemas.openxmlformats.org/officeDocument/2006/relationships/image" Target="../media/image157.png"/><Relationship Id="rId2" Type="http://schemas.openxmlformats.org/officeDocument/2006/relationships/notesSlide" Target="../notesSlides/notesSlide46.xml"/><Relationship Id="rId1" Type="http://schemas.openxmlformats.org/officeDocument/2006/relationships/slideLayout" Target="../slideLayouts/slideLayout1.xml"/><Relationship Id="rId5" Type="http://schemas.openxmlformats.org/officeDocument/2006/relationships/image" Target="../media/image159.png"/><Relationship Id="rId4" Type="http://schemas.openxmlformats.org/officeDocument/2006/relationships/image" Target="../media/image158.png"/></Relationships>
</file>

<file path=ppt/slides/_rels/slide67.xml.rels><?xml version="1.0" encoding="UTF-8" standalone="yes"?>
<Relationships xmlns="http://schemas.openxmlformats.org/package/2006/relationships"><Relationship Id="rId3" Type="http://schemas.openxmlformats.org/officeDocument/2006/relationships/image" Target="../media/image160.png"/><Relationship Id="rId2" Type="http://schemas.openxmlformats.org/officeDocument/2006/relationships/notesSlide" Target="../notesSlides/notesSlide47.xml"/><Relationship Id="rId1" Type="http://schemas.openxmlformats.org/officeDocument/2006/relationships/slideLayout" Target="../slideLayouts/slideLayout1.xml"/><Relationship Id="rId4" Type="http://schemas.microsoft.com/office/2007/relationships/hdphoto" Target="../media/hdphoto4.wdp"/></Relationships>
</file>

<file path=ppt/slides/_rels/slide68.xml.rels><?xml version="1.0" encoding="UTF-8" standalone="yes"?>
<Relationships xmlns="http://schemas.openxmlformats.org/package/2006/relationships"><Relationship Id="rId3" Type="http://schemas.openxmlformats.org/officeDocument/2006/relationships/image" Target="../media/image161.emf"/><Relationship Id="rId2" Type="http://schemas.openxmlformats.org/officeDocument/2006/relationships/notesSlide" Target="../notesSlides/notesSlide48.xml"/><Relationship Id="rId1" Type="http://schemas.openxmlformats.org/officeDocument/2006/relationships/slideLayout" Target="../slideLayouts/slideLayout1.xml"/></Relationships>
</file>

<file path=ppt/slides/_rels/slide69.xml.rels><?xml version="1.0" encoding="UTF-8" standalone="yes"?>
<Relationships xmlns="http://schemas.openxmlformats.org/package/2006/relationships"><Relationship Id="rId3" Type="http://schemas.openxmlformats.org/officeDocument/2006/relationships/image" Target="../media/image163.png"/><Relationship Id="rId2" Type="http://schemas.openxmlformats.org/officeDocument/2006/relationships/image" Target="../media/image162.jpeg"/><Relationship Id="rId1" Type="http://schemas.openxmlformats.org/officeDocument/2006/relationships/slideLayout" Target="../slideLayouts/slideLayout1.xml"/><Relationship Id="rId5" Type="http://schemas.openxmlformats.org/officeDocument/2006/relationships/image" Target="../media/image165.jpeg"/><Relationship Id="rId4" Type="http://schemas.openxmlformats.org/officeDocument/2006/relationships/image" Target="../media/image164.jpeg"/></Relationships>
</file>

<file path=ppt/slides/_rels/slide7.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4.xml"/><Relationship Id="rId1" Type="http://schemas.openxmlformats.org/officeDocument/2006/relationships/slideLayout" Target="../slideLayouts/slideLayout1.xml"/><Relationship Id="rId4" Type="http://schemas.openxmlformats.org/officeDocument/2006/relationships/image" Target="../media/image4.png"/></Relationships>
</file>

<file path=ppt/slides/_rels/slide70.xml.rels><?xml version="1.0" encoding="UTF-8" standalone="yes"?>
<Relationships xmlns="http://schemas.openxmlformats.org/package/2006/relationships"><Relationship Id="rId3" Type="http://schemas.openxmlformats.org/officeDocument/2006/relationships/image" Target="../media/image166.jpeg"/><Relationship Id="rId2" Type="http://schemas.openxmlformats.org/officeDocument/2006/relationships/notesSlide" Target="../notesSlides/notesSlide49.xml"/><Relationship Id="rId1" Type="http://schemas.openxmlformats.org/officeDocument/2006/relationships/slideLayout" Target="../slideLayouts/slideLayout1.xml"/><Relationship Id="rId5" Type="http://schemas.openxmlformats.org/officeDocument/2006/relationships/image" Target="../media/image168.jpeg"/><Relationship Id="rId4" Type="http://schemas.openxmlformats.org/officeDocument/2006/relationships/image" Target="../media/image167.jpeg"/></Relationships>
</file>

<file path=ppt/slides/_rels/slide7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2.xml.rels><?xml version="1.0" encoding="UTF-8" standalone="yes"?>
<Relationships xmlns="http://schemas.openxmlformats.org/package/2006/relationships"><Relationship Id="rId2" Type="http://schemas.openxmlformats.org/officeDocument/2006/relationships/notesSlide" Target="../notesSlides/notesSlide50.xml"/><Relationship Id="rId1" Type="http://schemas.openxmlformats.org/officeDocument/2006/relationships/slideLayout" Target="../slideLayouts/slideLayout1.xml"/></Relationships>
</file>

<file path=ppt/slides/_rels/slide73.xml.rels><?xml version="1.0" encoding="UTF-8" standalone="yes"?>
<Relationships xmlns="http://schemas.openxmlformats.org/package/2006/relationships"><Relationship Id="rId8" Type="http://schemas.openxmlformats.org/officeDocument/2006/relationships/image" Target="../media/image174.jpeg"/><Relationship Id="rId13" Type="http://schemas.openxmlformats.org/officeDocument/2006/relationships/image" Target="../media/image179.png"/><Relationship Id="rId18" Type="http://schemas.openxmlformats.org/officeDocument/2006/relationships/image" Target="../media/image184.png"/><Relationship Id="rId3" Type="http://schemas.openxmlformats.org/officeDocument/2006/relationships/image" Target="../media/image169.png"/><Relationship Id="rId21" Type="http://schemas.openxmlformats.org/officeDocument/2006/relationships/image" Target="../media/image187.wmf"/><Relationship Id="rId7" Type="http://schemas.openxmlformats.org/officeDocument/2006/relationships/image" Target="../media/image173.png"/><Relationship Id="rId12" Type="http://schemas.openxmlformats.org/officeDocument/2006/relationships/image" Target="../media/image178.png"/><Relationship Id="rId17" Type="http://schemas.openxmlformats.org/officeDocument/2006/relationships/image" Target="../media/image183.png"/><Relationship Id="rId2" Type="http://schemas.openxmlformats.org/officeDocument/2006/relationships/notesSlide" Target="../notesSlides/notesSlide51.xml"/><Relationship Id="rId16" Type="http://schemas.openxmlformats.org/officeDocument/2006/relationships/image" Target="../media/image182.png"/><Relationship Id="rId20" Type="http://schemas.openxmlformats.org/officeDocument/2006/relationships/image" Target="../media/image186.png"/><Relationship Id="rId1" Type="http://schemas.openxmlformats.org/officeDocument/2006/relationships/slideLayout" Target="../slideLayouts/slideLayout1.xml"/><Relationship Id="rId6" Type="http://schemas.openxmlformats.org/officeDocument/2006/relationships/image" Target="../media/image172.png"/><Relationship Id="rId11" Type="http://schemas.openxmlformats.org/officeDocument/2006/relationships/image" Target="../media/image177.png"/><Relationship Id="rId5" Type="http://schemas.openxmlformats.org/officeDocument/2006/relationships/image" Target="../media/image171.png"/><Relationship Id="rId15" Type="http://schemas.openxmlformats.org/officeDocument/2006/relationships/image" Target="../media/image181.jpeg"/><Relationship Id="rId10" Type="http://schemas.openxmlformats.org/officeDocument/2006/relationships/image" Target="../media/image176.jpeg"/><Relationship Id="rId19" Type="http://schemas.openxmlformats.org/officeDocument/2006/relationships/image" Target="../media/image185.png"/><Relationship Id="rId4" Type="http://schemas.openxmlformats.org/officeDocument/2006/relationships/image" Target="../media/image170.jpeg"/><Relationship Id="rId9" Type="http://schemas.openxmlformats.org/officeDocument/2006/relationships/image" Target="../media/image175.png"/><Relationship Id="rId14" Type="http://schemas.openxmlformats.org/officeDocument/2006/relationships/image" Target="../media/image180.png"/></Relationships>
</file>

<file path=ppt/slides/_rels/slide74.xml.rels><?xml version="1.0" encoding="UTF-8" standalone="yes"?>
<Relationships xmlns="http://schemas.openxmlformats.org/package/2006/relationships"><Relationship Id="rId3" Type="http://schemas.openxmlformats.org/officeDocument/2006/relationships/image" Target="../media/image188.png"/><Relationship Id="rId2" Type="http://schemas.openxmlformats.org/officeDocument/2006/relationships/notesSlide" Target="../notesSlides/notesSlide52.xml"/><Relationship Id="rId1" Type="http://schemas.openxmlformats.org/officeDocument/2006/relationships/slideLayout" Target="../slideLayouts/slideLayout1.xml"/><Relationship Id="rId4" Type="http://schemas.openxmlformats.org/officeDocument/2006/relationships/image" Target="../media/image189.png"/></Relationships>
</file>

<file path=ppt/slides/_rels/slide75.xml.rels><?xml version="1.0" encoding="UTF-8" standalone="yes"?>
<Relationships xmlns="http://schemas.openxmlformats.org/package/2006/relationships"><Relationship Id="rId8" Type="http://schemas.openxmlformats.org/officeDocument/2006/relationships/image" Target="../media/image175.png"/><Relationship Id="rId13" Type="http://schemas.openxmlformats.org/officeDocument/2006/relationships/image" Target="../media/image180.png"/><Relationship Id="rId18" Type="http://schemas.openxmlformats.org/officeDocument/2006/relationships/image" Target="../media/image185.png"/><Relationship Id="rId3" Type="http://schemas.openxmlformats.org/officeDocument/2006/relationships/image" Target="../media/image190.png"/><Relationship Id="rId21" Type="http://schemas.openxmlformats.org/officeDocument/2006/relationships/image" Target="../media/image194.jpeg"/><Relationship Id="rId7" Type="http://schemas.openxmlformats.org/officeDocument/2006/relationships/image" Target="../media/image191.png"/><Relationship Id="rId12" Type="http://schemas.openxmlformats.org/officeDocument/2006/relationships/image" Target="../media/image179.png"/><Relationship Id="rId17" Type="http://schemas.openxmlformats.org/officeDocument/2006/relationships/image" Target="../media/image184.png"/><Relationship Id="rId2" Type="http://schemas.openxmlformats.org/officeDocument/2006/relationships/notesSlide" Target="../notesSlides/notesSlide53.xml"/><Relationship Id="rId16" Type="http://schemas.openxmlformats.org/officeDocument/2006/relationships/image" Target="../media/image183.png"/><Relationship Id="rId20" Type="http://schemas.openxmlformats.org/officeDocument/2006/relationships/image" Target="../media/image187.wmf"/><Relationship Id="rId1" Type="http://schemas.openxmlformats.org/officeDocument/2006/relationships/slideLayout" Target="../slideLayouts/slideLayout1.xml"/><Relationship Id="rId6" Type="http://schemas.openxmlformats.org/officeDocument/2006/relationships/image" Target="../media/image173.png"/><Relationship Id="rId11" Type="http://schemas.openxmlformats.org/officeDocument/2006/relationships/image" Target="../media/image178.png"/><Relationship Id="rId5" Type="http://schemas.openxmlformats.org/officeDocument/2006/relationships/image" Target="../media/image172.png"/><Relationship Id="rId15" Type="http://schemas.openxmlformats.org/officeDocument/2006/relationships/image" Target="../media/image182.png"/><Relationship Id="rId10" Type="http://schemas.openxmlformats.org/officeDocument/2006/relationships/image" Target="../media/image177.png"/><Relationship Id="rId19" Type="http://schemas.openxmlformats.org/officeDocument/2006/relationships/image" Target="../media/image186.png"/><Relationship Id="rId4" Type="http://schemas.openxmlformats.org/officeDocument/2006/relationships/image" Target="../media/image171.png"/><Relationship Id="rId9" Type="http://schemas.openxmlformats.org/officeDocument/2006/relationships/image" Target="../media/image192.png"/><Relationship Id="rId14" Type="http://schemas.openxmlformats.org/officeDocument/2006/relationships/image" Target="../media/image193.png"/></Relationships>
</file>

<file path=ppt/slides/_rels/slide76.xml.rels><?xml version="1.0" encoding="UTF-8" standalone="yes"?>
<Relationships xmlns="http://schemas.openxmlformats.org/package/2006/relationships"><Relationship Id="rId3" Type="http://schemas.openxmlformats.org/officeDocument/2006/relationships/image" Target="../media/image195.emf"/><Relationship Id="rId2" Type="http://schemas.openxmlformats.org/officeDocument/2006/relationships/notesSlide" Target="../notesSlides/notesSlide54.xml"/><Relationship Id="rId1" Type="http://schemas.openxmlformats.org/officeDocument/2006/relationships/slideLayout" Target="../slideLayouts/slideLayout1.xml"/><Relationship Id="rId6" Type="http://schemas.openxmlformats.org/officeDocument/2006/relationships/image" Target="../media/image198.png"/><Relationship Id="rId5" Type="http://schemas.openxmlformats.org/officeDocument/2006/relationships/image" Target="../media/image197.jpeg"/><Relationship Id="rId4" Type="http://schemas.openxmlformats.org/officeDocument/2006/relationships/image" Target="../media/image196.png"/></Relationships>
</file>

<file path=ppt/slides/_rels/slide77.xml.rels><?xml version="1.0" encoding="UTF-8" standalone="yes"?>
<Relationships xmlns="http://schemas.openxmlformats.org/package/2006/relationships"><Relationship Id="rId3" Type="http://schemas.openxmlformats.org/officeDocument/2006/relationships/image" Target="../media/image200.png"/><Relationship Id="rId2" Type="http://schemas.openxmlformats.org/officeDocument/2006/relationships/image" Target="../media/image199.png"/><Relationship Id="rId1" Type="http://schemas.openxmlformats.org/officeDocument/2006/relationships/slideLayout" Target="../slideLayouts/slideLayout1.xml"/><Relationship Id="rId4" Type="http://schemas.openxmlformats.org/officeDocument/2006/relationships/image" Target="../media/image201.jpeg"/></Relationships>
</file>

<file path=ppt/slides/_rels/slide78.xml.rels><?xml version="1.0" encoding="UTF-8" standalone="yes"?>
<Relationships xmlns="http://schemas.openxmlformats.org/package/2006/relationships"><Relationship Id="rId8" Type="http://schemas.openxmlformats.org/officeDocument/2006/relationships/image" Target="../media/image207.jpeg"/><Relationship Id="rId13" Type="http://schemas.openxmlformats.org/officeDocument/2006/relationships/image" Target="../media/image212.png"/><Relationship Id="rId18" Type="http://schemas.openxmlformats.org/officeDocument/2006/relationships/image" Target="../media/image217.jpeg"/><Relationship Id="rId3" Type="http://schemas.openxmlformats.org/officeDocument/2006/relationships/image" Target="../media/image202.jpeg"/><Relationship Id="rId7" Type="http://schemas.openxmlformats.org/officeDocument/2006/relationships/image" Target="../media/image206.jpeg"/><Relationship Id="rId12" Type="http://schemas.openxmlformats.org/officeDocument/2006/relationships/image" Target="../media/image211.png"/><Relationship Id="rId17" Type="http://schemas.openxmlformats.org/officeDocument/2006/relationships/image" Target="../media/image216.jpeg"/><Relationship Id="rId2" Type="http://schemas.openxmlformats.org/officeDocument/2006/relationships/notesSlide" Target="../notesSlides/notesSlide55.xml"/><Relationship Id="rId16" Type="http://schemas.openxmlformats.org/officeDocument/2006/relationships/image" Target="../media/image215.jpeg"/><Relationship Id="rId1" Type="http://schemas.openxmlformats.org/officeDocument/2006/relationships/slideLayout" Target="../slideLayouts/slideLayout1.xml"/><Relationship Id="rId6" Type="http://schemas.openxmlformats.org/officeDocument/2006/relationships/image" Target="../media/image205.png"/><Relationship Id="rId11" Type="http://schemas.openxmlformats.org/officeDocument/2006/relationships/image" Target="../media/image210.png"/><Relationship Id="rId5" Type="http://schemas.openxmlformats.org/officeDocument/2006/relationships/image" Target="../media/image204.jpeg"/><Relationship Id="rId15" Type="http://schemas.openxmlformats.org/officeDocument/2006/relationships/image" Target="../media/image214.jpeg"/><Relationship Id="rId10" Type="http://schemas.openxmlformats.org/officeDocument/2006/relationships/image" Target="../media/image209.png"/><Relationship Id="rId4" Type="http://schemas.openxmlformats.org/officeDocument/2006/relationships/image" Target="../media/image203.jpeg"/><Relationship Id="rId9" Type="http://schemas.openxmlformats.org/officeDocument/2006/relationships/image" Target="../media/image208.png"/><Relationship Id="rId14" Type="http://schemas.openxmlformats.org/officeDocument/2006/relationships/image" Target="../media/image213.jpeg"/></Relationships>
</file>

<file path=ppt/slides/_rels/slide79.xml.rels><?xml version="1.0" encoding="UTF-8" standalone="yes"?>
<Relationships xmlns="http://schemas.openxmlformats.org/package/2006/relationships"><Relationship Id="rId3" Type="http://schemas.openxmlformats.org/officeDocument/2006/relationships/image" Target="../media/image218.png"/><Relationship Id="rId2" Type="http://schemas.openxmlformats.org/officeDocument/2006/relationships/notesSlide" Target="../notesSlides/notesSlide56.xml"/><Relationship Id="rId1" Type="http://schemas.openxmlformats.org/officeDocument/2006/relationships/slideLayout" Target="../slideLayouts/slideLayout1.xml"/><Relationship Id="rId5" Type="http://schemas.openxmlformats.org/officeDocument/2006/relationships/image" Target="../media/image220.jpeg"/><Relationship Id="rId4" Type="http://schemas.openxmlformats.org/officeDocument/2006/relationships/image" Target="../media/image219.jpeg"/></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1.xml"/></Relationships>
</file>

<file path=ppt/slides/_rels/slide8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1.xml.rels><?xml version="1.0" encoding="UTF-8" standalone="yes"?>
<Relationships xmlns="http://schemas.openxmlformats.org/package/2006/relationships"><Relationship Id="rId2" Type="http://schemas.openxmlformats.org/officeDocument/2006/relationships/notesSlide" Target="../notesSlides/notesSlide57.xml"/><Relationship Id="rId1" Type="http://schemas.openxmlformats.org/officeDocument/2006/relationships/slideLayout" Target="../slideLayouts/slideLayout1.xml"/></Relationships>
</file>

<file path=ppt/slides/_rels/slide82.xml.rels><?xml version="1.0" encoding="UTF-8" standalone="yes"?>
<Relationships xmlns="http://schemas.openxmlformats.org/package/2006/relationships"><Relationship Id="rId3" Type="http://schemas.openxmlformats.org/officeDocument/2006/relationships/image" Target="../media/image221.png"/><Relationship Id="rId2" Type="http://schemas.openxmlformats.org/officeDocument/2006/relationships/notesSlide" Target="../notesSlides/notesSlide58.xml"/><Relationship Id="rId1" Type="http://schemas.openxmlformats.org/officeDocument/2006/relationships/slideLayout" Target="../slideLayouts/slideLayout1.xml"/></Relationships>
</file>

<file path=ppt/slides/_rels/slide8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4.xml.rels><?xml version="1.0" encoding="UTF-8" standalone="yes"?>
<Relationships xmlns="http://schemas.openxmlformats.org/package/2006/relationships"><Relationship Id="rId2" Type="http://schemas.openxmlformats.org/officeDocument/2006/relationships/notesSlide" Target="../notesSlides/notesSlide59.xml"/><Relationship Id="rId1" Type="http://schemas.openxmlformats.org/officeDocument/2006/relationships/slideLayout" Target="../slideLayouts/slideLayout7.xml"/></Relationships>
</file>

<file path=ppt/slides/_rels/slide85.xml.rels><?xml version="1.0" encoding="UTF-8" standalone="yes"?>
<Relationships xmlns="http://schemas.openxmlformats.org/package/2006/relationships"><Relationship Id="rId3" Type="http://schemas.openxmlformats.org/officeDocument/2006/relationships/image" Target="../media/image222.PNG"/><Relationship Id="rId2" Type="http://schemas.openxmlformats.org/officeDocument/2006/relationships/notesSlide" Target="../notesSlides/notesSlide60.xml"/><Relationship Id="rId1" Type="http://schemas.openxmlformats.org/officeDocument/2006/relationships/slideLayout" Target="../slideLayouts/slideLayout7.xml"/><Relationship Id="rId5" Type="http://schemas.openxmlformats.org/officeDocument/2006/relationships/image" Target="../media/image224.png"/><Relationship Id="rId4" Type="http://schemas.openxmlformats.org/officeDocument/2006/relationships/image" Target="../media/image223.png"/></Relationships>
</file>

<file path=ppt/slides/_rels/slide86.xml.rels><?xml version="1.0" encoding="UTF-8" standalone="yes"?>
<Relationships xmlns="http://schemas.openxmlformats.org/package/2006/relationships"><Relationship Id="rId3" Type="http://schemas.openxmlformats.org/officeDocument/2006/relationships/image" Target="../media/image225.emf"/><Relationship Id="rId2" Type="http://schemas.openxmlformats.org/officeDocument/2006/relationships/notesSlide" Target="../notesSlides/notesSlide61.xml"/><Relationship Id="rId1" Type="http://schemas.openxmlformats.org/officeDocument/2006/relationships/slideLayout" Target="../slideLayouts/slideLayout7.xml"/><Relationship Id="rId5" Type="http://schemas.openxmlformats.org/officeDocument/2006/relationships/image" Target="../media/image227.png"/><Relationship Id="rId4" Type="http://schemas.openxmlformats.org/officeDocument/2006/relationships/image" Target="../media/image226.emf"/></Relationships>
</file>

<file path=ppt/slides/_rels/slide87.xml.rels><?xml version="1.0" encoding="UTF-8" standalone="yes"?>
<Relationships xmlns="http://schemas.openxmlformats.org/package/2006/relationships"><Relationship Id="rId2" Type="http://schemas.openxmlformats.org/officeDocument/2006/relationships/image" Target="../media/image228.png"/><Relationship Id="rId1" Type="http://schemas.openxmlformats.org/officeDocument/2006/relationships/slideLayout" Target="../slideLayouts/slideLayout1.xml"/></Relationships>
</file>

<file path=ppt/slides/_rels/slide88.xml.rels><?xml version="1.0" encoding="UTF-8" standalone="yes"?>
<Relationships xmlns="http://schemas.openxmlformats.org/package/2006/relationships"><Relationship Id="rId2" Type="http://schemas.openxmlformats.org/officeDocument/2006/relationships/notesSlide" Target="../notesSlides/notesSlide62.xml"/><Relationship Id="rId1" Type="http://schemas.openxmlformats.org/officeDocument/2006/relationships/slideLayout" Target="../slideLayouts/slideLayout1.xml"/></Relationships>
</file>

<file path=ppt/slides/_rels/slide89.xml.rels><?xml version="1.0" encoding="UTF-8" standalone="yes"?>
<Relationships xmlns="http://schemas.openxmlformats.org/package/2006/relationships"><Relationship Id="rId2" Type="http://schemas.openxmlformats.org/officeDocument/2006/relationships/notesSlide" Target="../notesSlides/notesSlide63.xml"/><Relationship Id="rId1" Type="http://schemas.openxmlformats.org/officeDocument/2006/relationships/slideLayout" Target="../slideLayouts/slideLayout1.xml"/></Relationships>
</file>

<file path=ppt/slides/_rels/slide9.xml.rels><?xml version="1.0" encoding="UTF-8" standalone="yes"?>
<Relationships xmlns="http://schemas.openxmlformats.org/package/2006/relationships"><Relationship Id="rId8" Type="http://schemas.openxmlformats.org/officeDocument/2006/relationships/image" Target="../media/image10.jpeg"/><Relationship Id="rId3" Type="http://schemas.openxmlformats.org/officeDocument/2006/relationships/image" Target="../media/image5.jpeg"/><Relationship Id="rId7" Type="http://schemas.openxmlformats.org/officeDocument/2006/relationships/image" Target="../media/image9.emf"/><Relationship Id="rId2" Type="http://schemas.openxmlformats.org/officeDocument/2006/relationships/notesSlide" Target="../notesSlides/notesSlide6.xml"/><Relationship Id="rId1" Type="http://schemas.openxmlformats.org/officeDocument/2006/relationships/slideLayout" Target="../slideLayouts/slideLayout1.xml"/><Relationship Id="rId6" Type="http://schemas.openxmlformats.org/officeDocument/2006/relationships/image" Target="../media/image8.emf"/><Relationship Id="rId5" Type="http://schemas.openxmlformats.org/officeDocument/2006/relationships/image" Target="../media/image7.jpeg"/><Relationship Id="rId4" Type="http://schemas.openxmlformats.org/officeDocument/2006/relationships/image" Target="../media/image6.jpeg"/></Relationships>
</file>

<file path=ppt/slides/_rels/slide90.xml.rels><?xml version="1.0" encoding="UTF-8" standalone="yes"?>
<Relationships xmlns="http://schemas.openxmlformats.org/package/2006/relationships"><Relationship Id="rId3" Type="http://schemas.openxmlformats.org/officeDocument/2006/relationships/image" Target="../media/image229.jpeg"/><Relationship Id="rId2" Type="http://schemas.openxmlformats.org/officeDocument/2006/relationships/notesSlide" Target="../notesSlides/notesSlide64.xml"/><Relationship Id="rId1" Type="http://schemas.openxmlformats.org/officeDocument/2006/relationships/slideLayout" Target="../slideLayouts/slideLayout1.xml"/><Relationship Id="rId4" Type="http://schemas.openxmlformats.org/officeDocument/2006/relationships/image" Target="../media/image230.jpeg"/></Relationships>
</file>

<file path=ppt/slides/_rels/slide91.xml.rels><?xml version="1.0" encoding="UTF-8" standalone="yes"?>
<Relationships xmlns="http://schemas.openxmlformats.org/package/2006/relationships"><Relationship Id="rId2" Type="http://schemas.openxmlformats.org/officeDocument/2006/relationships/notesSlide" Target="../notesSlides/notesSlide65.xml"/><Relationship Id="rId1" Type="http://schemas.openxmlformats.org/officeDocument/2006/relationships/slideLayout" Target="../slideLayouts/slideLayout1.xml"/></Relationships>
</file>

<file path=ppt/slides/_rels/slide92.xml.rels><?xml version="1.0" encoding="UTF-8" standalone="yes"?>
<Relationships xmlns="http://schemas.openxmlformats.org/package/2006/relationships"><Relationship Id="rId3" Type="http://schemas.openxmlformats.org/officeDocument/2006/relationships/image" Target="../media/image232.png"/><Relationship Id="rId2" Type="http://schemas.openxmlformats.org/officeDocument/2006/relationships/image" Target="../media/image231.png"/><Relationship Id="rId1" Type="http://schemas.openxmlformats.org/officeDocument/2006/relationships/slideLayout" Target="../slideLayouts/slideLayout7.xml"/><Relationship Id="rId4" Type="http://schemas.openxmlformats.org/officeDocument/2006/relationships/image" Target="../media/image233.png"/></Relationships>
</file>

<file path=ppt/slides/_rels/slide93.xml.rels><?xml version="1.0" encoding="UTF-8" standalone="yes"?>
<Relationships xmlns="http://schemas.openxmlformats.org/package/2006/relationships"><Relationship Id="rId3" Type="http://schemas.openxmlformats.org/officeDocument/2006/relationships/image" Target="../media/image234.png"/><Relationship Id="rId2" Type="http://schemas.openxmlformats.org/officeDocument/2006/relationships/notesSlide" Target="../notesSlides/notesSlide66.xml"/><Relationship Id="rId1" Type="http://schemas.openxmlformats.org/officeDocument/2006/relationships/slideLayout" Target="../slideLayouts/slideLayout7.xml"/></Relationships>
</file>

<file path=ppt/slides/_rels/slide94.xml.rels><?xml version="1.0" encoding="UTF-8" standalone="yes"?>
<Relationships xmlns="http://schemas.openxmlformats.org/package/2006/relationships"><Relationship Id="rId8" Type="http://schemas.openxmlformats.org/officeDocument/2006/relationships/image" Target="../media/image240.emf"/><Relationship Id="rId3" Type="http://schemas.openxmlformats.org/officeDocument/2006/relationships/image" Target="../media/image235.PNG"/><Relationship Id="rId7" Type="http://schemas.openxmlformats.org/officeDocument/2006/relationships/image" Target="../media/image239.emf"/><Relationship Id="rId2" Type="http://schemas.openxmlformats.org/officeDocument/2006/relationships/notesSlide" Target="../notesSlides/notesSlide67.xml"/><Relationship Id="rId1" Type="http://schemas.openxmlformats.org/officeDocument/2006/relationships/slideLayout" Target="../slideLayouts/slideLayout7.xml"/><Relationship Id="rId6" Type="http://schemas.openxmlformats.org/officeDocument/2006/relationships/image" Target="../media/image238.emf"/><Relationship Id="rId5" Type="http://schemas.openxmlformats.org/officeDocument/2006/relationships/image" Target="../media/image237.png"/><Relationship Id="rId10" Type="http://schemas.openxmlformats.org/officeDocument/2006/relationships/image" Target="../media/image242.emf"/><Relationship Id="rId4" Type="http://schemas.openxmlformats.org/officeDocument/2006/relationships/image" Target="../media/image236.png"/><Relationship Id="rId9" Type="http://schemas.openxmlformats.org/officeDocument/2006/relationships/image" Target="../media/image241.emf"/></Relationships>
</file>

<file path=ppt/slides/_rels/slide95.xml.rels><?xml version="1.0" encoding="UTF-8" standalone="yes"?>
<Relationships xmlns="http://schemas.openxmlformats.org/package/2006/relationships"><Relationship Id="rId2" Type="http://schemas.openxmlformats.org/officeDocument/2006/relationships/notesSlide" Target="../notesSlides/notesSlide68.xml"/><Relationship Id="rId1" Type="http://schemas.openxmlformats.org/officeDocument/2006/relationships/slideLayout" Target="../slideLayouts/slideLayout1.xml"/></Relationships>
</file>

<file path=ppt/slides/_rels/slide96.xml.rels><?xml version="1.0" encoding="UTF-8" standalone="yes"?>
<Relationships xmlns="http://schemas.openxmlformats.org/package/2006/relationships"><Relationship Id="rId2" Type="http://schemas.openxmlformats.org/officeDocument/2006/relationships/notesSlide" Target="../notesSlides/notesSlide69.xml"/><Relationship Id="rId1" Type="http://schemas.openxmlformats.org/officeDocument/2006/relationships/slideLayout" Target="../slideLayouts/slideLayout1.xml"/></Relationships>
</file>

<file path=ppt/slides/_rels/slide97.xml.rels><?xml version="1.0" encoding="UTF-8" standalone="yes"?>
<Relationships xmlns="http://schemas.openxmlformats.org/package/2006/relationships"><Relationship Id="rId2" Type="http://schemas.openxmlformats.org/officeDocument/2006/relationships/notesSlide" Target="../notesSlides/notesSlide70.xml"/><Relationship Id="rId1" Type="http://schemas.openxmlformats.org/officeDocument/2006/relationships/slideLayout" Target="../slideLayouts/slideLayout1.xml"/></Relationships>
</file>

<file path=ppt/slides/_rels/slide98.xml.rels><?xml version="1.0" encoding="UTF-8" standalone="yes"?>
<Relationships xmlns="http://schemas.openxmlformats.org/package/2006/relationships"><Relationship Id="rId2" Type="http://schemas.openxmlformats.org/officeDocument/2006/relationships/notesSlide" Target="../notesSlides/notesSlide71.xml"/><Relationship Id="rId1" Type="http://schemas.openxmlformats.org/officeDocument/2006/relationships/slideLayout" Target="../slideLayouts/slideLayout1.xml"/></Relationships>
</file>

<file path=ppt/slides/_rels/slide99.xml.rels><?xml version="1.0" encoding="UTF-8" standalone="yes"?>
<Relationships xmlns="http://schemas.openxmlformats.org/package/2006/relationships"><Relationship Id="rId3" Type="http://schemas.openxmlformats.org/officeDocument/2006/relationships/image" Target="../media/image243.png"/><Relationship Id="rId2" Type="http://schemas.openxmlformats.org/officeDocument/2006/relationships/notesSlide" Target="../notesSlides/notesSlide72.xml"/><Relationship Id="rId1" Type="http://schemas.openxmlformats.org/officeDocument/2006/relationships/slideLayout" Target="../slideLayouts/slideLayout1.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サブタイトル 4"/>
          <p:cNvSpPr>
            <a:spLocks noGrp="1"/>
          </p:cNvSpPr>
          <p:nvPr/>
        </p:nvSpPr>
        <p:spPr>
          <a:xfrm>
            <a:off x="3059002" y="5443165"/>
            <a:ext cx="6073996" cy="1092319"/>
          </a:xfrm>
          <a:prstGeom prst="rect">
            <a:avLst/>
          </a:prstGeom>
        </p:spPr>
        <p:txBody>
          <a:bodyPr vert="horz" lIns="91440" tIns="45720" rIns="91440" bIns="45720" rtlCol="0">
            <a:normAutofit/>
          </a:bodyPr>
          <a:lstStyle>
            <a:lvl1pPr marL="0" indent="0" algn="ctr" defTabSz="914400" rtl="0" eaLnBrk="1" latinLnBrk="0" hangingPunct="1">
              <a:spcBef>
                <a:spcPct val="20000"/>
              </a:spcBef>
              <a:buFont typeface="Arial" panose="020B0604020202020204" pitchFamily="34" charset="0"/>
              <a:buNone/>
              <a:defRPr kumimoji="1" sz="3200" kern="1200">
                <a:solidFill>
                  <a:schemeClr val="tx1">
                    <a:tint val="75000"/>
                  </a:schemeClr>
                </a:solidFill>
                <a:latin typeface="+mn-lt"/>
                <a:ea typeface="+mn-ea"/>
                <a:cs typeface="+mn-cs"/>
              </a:defRPr>
            </a:lvl1pPr>
            <a:lvl2pPr marL="457200" indent="0" algn="ctr" defTabSz="914400" rtl="0" eaLnBrk="1" latinLnBrk="0" hangingPunct="1">
              <a:spcBef>
                <a:spcPct val="20000"/>
              </a:spcBef>
              <a:buFont typeface="Arial" panose="020B0604020202020204" pitchFamily="34" charset="0"/>
              <a:buNone/>
              <a:defRPr kumimoji="1" sz="2800" kern="1200">
                <a:solidFill>
                  <a:schemeClr val="tx1">
                    <a:tint val="75000"/>
                  </a:schemeClr>
                </a:solidFill>
                <a:latin typeface="+mn-lt"/>
                <a:ea typeface="+mn-ea"/>
                <a:cs typeface="+mn-cs"/>
              </a:defRPr>
            </a:lvl2pPr>
            <a:lvl3pPr marL="914400" indent="0" algn="ctr" defTabSz="914400" rtl="0" eaLnBrk="1" latinLnBrk="0" hangingPunct="1">
              <a:spcBef>
                <a:spcPct val="20000"/>
              </a:spcBef>
              <a:buFont typeface="Arial" panose="020B0604020202020204" pitchFamily="34" charset="0"/>
              <a:buNone/>
              <a:defRPr kumimoji="1" sz="2400" kern="1200">
                <a:solidFill>
                  <a:schemeClr val="tx1">
                    <a:tint val="75000"/>
                  </a:schemeClr>
                </a:solidFill>
                <a:latin typeface="+mn-lt"/>
                <a:ea typeface="+mn-ea"/>
                <a:cs typeface="+mn-cs"/>
              </a:defRPr>
            </a:lvl3pPr>
            <a:lvl4pPr marL="1371600" indent="0" algn="ctr" defTabSz="914400" rtl="0" eaLnBrk="1" latinLnBrk="0" hangingPunct="1">
              <a:spcBef>
                <a:spcPct val="20000"/>
              </a:spcBef>
              <a:buFont typeface="Arial" panose="020B0604020202020204" pitchFamily="34" charset="0"/>
              <a:buNone/>
              <a:defRPr kumimoji="1" sz="2000" kern="1200">
                <a:solidFill>
                  <a:schemeClr val="tx1">
                    <a:tint val="75000"/>
                  </a:schemeClr>
                </a:solidFill>
                <a:latin typeface="+mn-lt"/>
                <a:ea typeface="+mn-ea"/>
                <a:cs typeface="+mn-cs"/>
              </a:defRPr>
            </a:lvl4pPr>
            <a:lvl5pPr marL="1828800" indent="0" algn="ctr" defTabSz="914400" rtl="0" eaLnBrk="1" latinLnBrk="0" hangingPunct="1">
              <a:spcBef>
                <a:spcPct val="20000"/>
              </a:spcBef>
              <a:buFont typeface="Arial" panose="020B0604020202020204" pitchFamily="34" charset="0"/>
              <a:buNone/>
              <a:defRPr kumimoji="1" sz="2000" kern="1200">
                <a:solidFill>
                  <a:schemeClr val="tx1">
                    <a:tint val="75000"/>
                  </a:schemeClr>
                </a:solidFill>
                <a:latin typeface="+mn-lt"/>
                <a:ea typeface="+mn-ea"/>
                <a:cs typeface="+mn-cs"/>
              </a:defRPr>
            </a:lvl5pPr>
            <a:lvl6pPr marL="2286000" indent="0" algn="ctr" defTabSz="914400" rtl="0" eaLnBrk="1" latinLnBrk="0" hangingPunct="1">
              <a:spcBef>
                <a:spcPct val="20000"/>
              </a:spcBef>
              <a:buFont typeface="Arial" panose="020B0604020202020204" pitchFamily="34" charset="0"/>
              <a:buNone/>
              <a:defRPr kumimoji="1" sz="2000" kern="1200">
                <a:solidFill>
                  <a:schemeClr val="tx1">
                    <a:tint val="75000"/>
                  </a:schemeClr>
                </a:solidFill>
                <a:latin typeface="+mn-lt"/>
                <a:ea typeface="+mn-ea"/>
                <a:cs typeface="+mn-cs"/>
              </a:defRPr>
            </a:lvl6pPr>
            <a:lvl7pPr marL="2743200" indent="0" algn="ctr" defTabSz="914400" rtl="0" eaLnBrk="1" latinLnBrk="0" hangingPunct="1">
              <a:spcBef>
                <a:spcPct val="20000"/>
              </a:spcBef>
              <a:buFont typeface="Arial" panose="020B0604020202020204" pitchFamily="34" charset="0"/>
              <a:buNone/>
              <a:defRPr kumimoji="1" sz="2000" kern="1200">
                <a:solidFill>
                  <a:schemeClr val="tx1">
                    <a:tint val="75000"/>
                  </a:schemeClr>
                </a:solidFill>
                <a:latin typeface="+mn-lt"/>
                <a:ea typeface="+mn-ea"/>
                <a:cs typeface="+mn-cs"/>
              </a:defRPr>
            </a:lvl7pPr>
            <a:lvl8pPr marL="3200400" indent="0" algn="ctr" defTabSz="914400" rtl="0" eaLnBrk="1" latinLnBrk="0" hangingPunct="1">
              <a:spcBef>
                <a:spcPct val="20000"/>
              </a:spcBef>
              <a:buFont typeface="Arial" panose="020B0604020202020204" pitchFamily="34" charset="0"/>
              <a:buNone/>
              <a:defRPr kumimoji="1" sz="2000" kern="1200">
                <a:solidFill>
                  <a:schemeClr val="tx1">
                    <a:tint val="75000"/>
                  </a:schemeClr>
                </a:solidFill>
                <a:latin typeface="+mn-lt"/>
                <a:ea typeface="+mn-ea"/>
                <a:cs typeface="+mn-cs"/>
              </a:defRPr>
            </a:lvl8pPr>
            <a:lvl9pPr marL="3657600" indent="0" algn="ctr" defTabSz="914400" rtl="0" eaLnBrk="1" latinLnBrk="0" hangingPunct="1">
              <a:spcBef>
                <a:spcPct val="20000"/>
              </a:spcBef>
              <a:buFont typeface="Arial" panose="020B0604020202020204" pitchFamily="34" charset="0"/>
              <a:buNone/>
              <a:defRPr kumimoji="1" sz="2000" kern="1200">
                <a:solidFill>
                  <a:schemeClr val="tx1">
                    <a:tint val="75000"/>
                  </a:schemeClr>
                </a:solidFill>
                <a:latin typeface="+mn-lt"/>
                <a:ea typeface="+mn-ea"/>
                <a:cs typeface="+mn-cs"/>
              </a:defRPr>
            </a:lvl9pPr>
          </a:lstStyle>
          <a:p>
            <a:r>
              <a:rPr lang="en-US" altLang="ja-JP" sz="2400" dirty="0">
                <a:solidFill>
                  <a:schemeClr val="tx1"/>
                </a:solidFill>
                <a:latin typeface="BIZ UDPゴシック" panose="020B0400000000000000" pitchFamily="50" charset="-128"/>
                <a:ea typeface="BIZ UDPゴシック" panose="020B0400000000000000" pitchFamily="50" charset="-128"/>
              </a:rPr>
              <a:t>2023</a:t>
            </a:r>
            <a:r>
              <a:rPr lang="ja-JP" altLang="en-US" sz="2400" dirty="0">
                <a:solidFill>
                  <a:schemeClr val="tx1"/>
                </a:solidFill>
                <a:latin typeface="BIZ UDPゴシック" panose="020B0400000000000000" pitchFamily="50" charset="-128"/>
                <a:ea typeface="BIZ UDPゴシック" panose="020B0400000000000000" pitchFamily="50" charset="-128"/>
              </a:rPr>
              <a:t>年</a:t>
            </a:r>
            <a:r>
              <a:rPr lang="en-US" altLang="ja-JP" sz="2400" dirty="0">
                <a:solidFill>
                  <a:schemeClr val="tx1"/>
                </a:solidFill>
                <a:latin typeface="BIZ UDPゴシック" panose="020B0400000000000000" pitchFamily="50" charset="-128"/>
                <a:ea typeface="BIZ UDPゴシック" panose="020B0400000000000000" pitchFamily="50" charset="-128"/>
              </a:rPr>
              <a:t>6</a:t>
            </a:r>
            <a:r>
              <a:rPr lang="ja-JP" altLang="en-US" sz="2400" dirty="0">
                <a:solidFill>
                  <a:schemeClr val="tx1"/>
                </a:solidFill>
                <a:latin typeface="BIZ UDPゴシック" panose="020B0400000000000000" pitchFamily="50" charset="-128"/>
                <a:ea typeface="BIZ UDPゴシック" panose="020B0400000000000000" pitchFamily="50" charset="-128"/>
              </a:rPr>
              <a:t>月</a:t>
            </a:r>
            <a:endParaRPr lang="en-US" altLang="ja-JP" sz="2400" dirty="0">
              <a:solidFill>
                <a:schemeClr val="tx1"/>
              </a:solidFill>
              <a:latin typeface="BIZ UDPゴシック" panose="020B0400000000000000" pitchFamily="50" charset="-128"/>
              <a:ea typeface="BIZ UDPゴシック" panose="020B0400000000000000" pitchFamily="50" charset="-128"/>
            </a:endParaRPr>
          </a:p>
          <a:p>
            <a:r>
              <a:rPr lang="ja-JP" altLang="en-US" sz="2400" dirty="0">
                <a:solidFill>
                  <a:schemeClr val="tx1"/>
                </a:solidFill>
                <a:latin typeface="BIZ UDPゴシック" panose="020B0400000000000000" pitchFamily="50" charset="-128"/>
                <a:ea typeface="BIZ UDPゴシック" panose="020B0400000000000000" pitchFamily="50" charset="-128"/>
              </a:rPr>
              <a:t>大阪府・大阪市</a:t>
            </a:r>
          </a:p>
        </p:txBody>
      </p:sp>
      <p:sp>
        <p:nvSpPr>
          <p:cNvPr id="14" name="タイトル 1"/>
          <p:cNvSpPr>
            <a:spLocks noGrp="1"/>
          </p:cNvSpPr>
          <p:nvPr>
            <p:ph type="ctrTitle"/>
          </p:nvPr>
        </p:nvSpPr>
        <p:spPr>
          <a:xfrm>
            <a:off x="1498438" y="1838044"/>
            <a:ext cx="9144003" cy="1076292"/>
          </a:xfrm>
        </p:spPr>
        <p:txBody>
          <a:bodyPr>
            <a:normAutofit/>
          </a:bodyPr>
          <a:lstStyle/>
          <a:p>
            <a:pPr>
              <a:lnSpc>
                <a:spcPts val="3321"/>
              </a:lnSpc>
              <a:spcBef>
                <a:spcPts val="1139"/>
              </a:spcBef>
            </a:pPr>
            <a:r>
              <a:rPr lang="ja-JP" altLang="en-US" sz="2800" dirty="0">
                <a:latin typeface="BIZ UDPゴシック" panose="020B0400000000000000" pitchFamily="50" charset="-128"/>
                <a:ea typeface="BIZ UDPゴシック" panose="020B0400000000000000" pitchFamily="50" charset="-128"/>
                <a:cs typeface="+mn-cs"/>
              </a:rPr>
              <a:t>大阪の改革（エリア編）</a:t>
            </a:r>
          </a:p>
        </p:txBody>
      </p:sp>
      <p:sp>
        <p:nvSpPr>
          <p:cNvPr id="15" name="タイトル 1"/>
          <p:cNvSpPr txBox="1">
            <a:spLocks/>
          </p:cNvSpPr>
          <p:nvPr/>
        </p:nvSpPr>
        <p:spPr>
          <a:xfrm>
            <a:off x="1498437" y="3271970"/>
            <a:ext cx="9144003" cy="783717"/>
          </a:xfrm>
          <a:prstGeom prst="rect">
            <a:avLst/>
          </a:prstGeom>
        </p:spPr>
        <p:txBody>
          <a:bodyPr vert="horz" lIns="91440" tIns="45720" rIns="91440" bIns="45720" rtlCol="0" anchor="ctr">
            <a:normAutofit/>
          </a:bodyP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a:lnSpc>
                <a:spcPts val="3321"/>
              </a:lnSpc>
              <a:spcBef>
                <a:spcPts val="1139"/>
              </a:spcBef>
            </a:pPr>
            <a:r>
              <a:rPr lang="ja-JP" altLang="en-US" sz="1800" dirty="0">
                <a:latin typeface="BIZ UDPゴシック" panose="020B0400000000000000" pitchFamily="50" charset="-128"/>
                <a:ea typeface="BIZ UDPゴシック" panose="020B0400000000000000" pitchFamily="50" charset="-128"/>
                <a:cs typeface="+mn-cs"/>
              </a:rPr>
              <a:t>～「これからの大阪」</a:t>
            </a:r>
          </a:p>
        </p:txBody>
      </p:sp>
      <p:sp>
        <p:nvSpPr>
          <p:cNvPr id="9" name="正方形/長方形 8"/>
          <p:cNvSpPr/>
          <p:nvPr/>
        </p:nvSpPr>
        <p:spPr>
          <a:xfrm>
            <a:off x="233432" y="175074"/>
            <a:ext cx="11681477" cy="341658"/>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709" dirty="0">
              <a:latin typeface="Meiryo UI" panose="020B0604030504040204" pitchFamily="50" charset="-128"/>
              <a:ea typeface="Meiryo UI" panose="020B0604030504040204" pitchFamily="50" charset="-128"/>
            </a:endParaRPr>
          </a:p>
        </p:txBody>
      </p:sp>
      <p:cxnSp>
        <p:nvCxnSpPr>
          <p:cNvPr id="11" name="直線コネクタ 10"/>
          <p:cNvCxnSpPr/>
          <p:nvPr/>
        </p:nvCxnSpPr>
        <p:spPr>
          <a:xfrm>
            <a:off x="446110" y="3227762"/>
            <a:ext cx="11335577" cy="44208"/>
          </a:xfrm>
          <a:prstGeom prst="line">
            <a:avLst/>
          </a:prstGeom>
          <a:ln w="25400">
            <a:solidFill>
              <a:srgbClr val="FF0000"/>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19347176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正方形/長方形 16"/>
          <p:cNvSpPr/>
          <p:nvPr/>
        </p:nvSpPr>
        <p:spPr>
          <a:xfrm>
            <a:off x="1194902" y="1897482"/>
            <a:ext cx="5270086" cy="3970318"/>
          </a:xfrm>
          <a:prstGeom prst="rect">
            <a:avLst/>
          </a:prstGeom>
          <a:ln>
            <a:solidFill>
              <a:schemeClr val="accent1"/>
            </a:solidFill>
          </a:ln>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■大阪版</a:t>
            </a:r>
            <a:r>
              <a:rPr kumimoji="1" lang="en-US" altLang="ja-JP"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BID</a:t>
            </a:r>
            <a:r>
              <a:rPr kumimoji="1" lang="ja-JP" altLang="en-US"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制度</a:t>
            </a:r>
            <a:endParaRPr kumimoji="1" lang="en-US" altLang="ja-JP"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・「大阪版ＢＩＤ制度検討会」を設置（</a:t>
            </a:r>
            <a:r>
              <a:rPr kumimoji="1" lang="en-US" altLang="ja-JP"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2013.7</a:t>
            </a:r>
            <a:r>
              <a:rPr kumimoji="1" lang="ja-JP" altLang="en-US"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a:t>
            </a:r>
            <a:endParaRPr kumimoji="1" lang="en-US" altLang="ja-JP"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・「大阪市エリアマネジメント活動促進条例」の施行（</a:t>
            </a:r>
            <a:r>
              <a:rPr kumimoji="1" lang="en-US" altLang="ja-JP"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2014.4</a:t>
            </a:r>
            <a:r>
              <a:rPr kumimoji="1" lang="ja-JP" altLang="en-US"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・（一社）グランフロント大阪ＴＭＯを都市再生推進法人に指定（</a:t>
            </a:r>
            <a:r>
              <a:rPr kumimoji="1" lang="en-US" altLang="ja-JP"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2014.7</a:t>
            </a:r>
            <a:r>
              <a:rPr kumimoji="1" lang="ja-JP" altLang="en-US"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・グランフロント大阪において「大阪版</a:t>
            </a:r>
            <a:r>
              <a:rPr kumimoji="1" lang="en-US" altLang="ja-JP"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BID</a:t>
            </a:r>
            <a:r>
              <a:rPr kumimoji="1" lang="ja-JP" altLang="en-US"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制度」を適用開始（</a:t>
            </a:r>
            <a:r>
              <a:rPr kumimoji="1" lang="en-US" altLang="ja-JP"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2015.4</a:t>
            </a:r>
            <a:r>
              <a:rPr kumimoji="1" lang="ja-JP" altLang="en-US"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a:t>
            </a:r>
            <a:endParaRPr kumimoji="1" lang="en-US" altLang="ja-JP"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　→大阪市が地方自治法に基づく分担金を地権者等から徴収し、エリア</a:t>
            </a:r>
            <a:endParaRPr kumimoji="1" lang="en-US" altLang="ja-JP"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　　 マネジメント団体に活動財源として交付</a:t>
            </a:r>
            <a:endParaRPr kumimoji="1" lang="en-US" altLang="ja-JP"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smtClean="0">
              <a:ln>
                <a:noFill/>
              </a:ln>
              <a:solidFill>
                <a:prstClr val="black"/>
              </a:solidFill>
              <a:effectLst/>
              <a:uLnTx/>
              <a:uFillTx/>
              <a:latin typeface="ＭＳ Ｐ明朝" panose="02020600040205080304" pitchFamily="18" charset="-128"/>
              <a:ea typeface="ＭＳ Ｐ明朝" panose="02020600040205080304"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smtClean="0">
              <a:ln>
                <a:noFill/>
              </a:ln>
              <a:solidFill>
                <a:prstClr val="black"/>
              </a:solidFill>
              <a:effectLst/>
              <a:uLnTx/>
              <a:uFillTx/>
              <a:latin typeface="ＭＳ Ｐ明朝" panose="02020600040205080304" pitchFamily="18" charset="-128"/>
              <a:ea typeface="ＭＳ Ｐ明朝" panose="02020600040205080304"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smtClean="0">
              <a:ln>
                <a:noFill/>
              </a:ln>
              <a:solidFill>
                <a:prstClr val="black"/>
              </a:solidFill>
              <a:effectLst/>
              <a:uLnTx/>
              <a:uFillTx/>
              <a:latin typeface="ＭＳ Ｐ明朝" panose="02020600040205080304" pitchFamily="18" charset="-128"/>
              <a:ea typeface="ＭＳ Ｐ明朝" panose="02020600040205080304"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endParaRPr>
          </a:p>
        </p:txBody>
      </p:sp>
      <p:sp>
        <p:nvSpPr>
          <p:cNvPr id="4" name="Rectangle 2"/>
          <p:cNvSpPr txBox="1">
            <a:spLocks noChangeArrowheads="1"/>
          </p:cNvSpPr>
          <p:nvPr/>
        </p:nvSpPr>
        <p:spPr bwMode="auto">
          <a:xfrm>
            <a:off x="1143000" y="7"/>
            <a:ext cx="9906000" cy="408111"/>
          </a:xfrm>
          <a:prstGeom prst="rect">
            <a:avLst/>
          </a:prstGeom>
          <a:gradFill rotWithShape="1">
            <a:gsLst>
              <a:gs pos="0">
                <a:srgbClr val="000066"/>
              </a:gs>
              <a:gs pos="50000">
                <a:srgbClr val="0000FF"/>
              </a:gs>
              <a:gs pos="100000">
                <a:srgbClr val="000066"/>
              </a:gs>
            </a:gsLst>
            <a:lin ang="5400000" scaled="1"/>
          </a:gradFill>
          <a:ln w="9525">
            <a:noFill/>
            <a:miter lim="800000"/>
            <a:headEnd/>
            <a:tailEnd/>
          </a:ln>
        </p:spPr>
        <p:txBody>
          <a:bodyPr vert="horz" wrap="square" lIns="91428" tIns="45714" rIns="91428" bIns="45714" numCol="1" anchor="ctr"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rPr>
              <a:t>１．大阪駅周辺　②</a:t>
            </a:r>
            <a:r>
              <a:rPr kumimoji="1" lang="en-US" altLang="ja-JP" sz="20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rPr>
              <a:t> </a:t>
            </a:r>
            <a:r>
              <a:rPr kumimoji="1" lang="ja-JP" altLang="en-US" sz="20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rPr>
              <a:t>エリアマネジメント</a:t>
            </a:r>
            <a:endParaRPr kumimoji="1" lang="en-US" altLang="ja-JP" sz="20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endParaRPr>
          </a:p>
        </p:txBody>
      </p:sp>
      <p:sp>
        <p:nvSpPr>
          <p:cNvPr id="25" name="角丸四角形 24"/>
          <p:cNvSpPr/>
          <p:nvPr/>
        </p:nvSpPr>
        <p:spPr>
          <a:xfrm>
            <a:off x="1142999" y="456899"/>
            <a:ext cx="9878471" cy="954426"/>
          </a:xfrm>
          <a:prstGeom prst="roundRect">
            <a:avLst>
              <a:gd name="adj" fmla="val 12653"/>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265113" marR="0" lvl="0" indent="-265113"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＜めざす姿＞</a:t>
            </a:r>
            <a:endParaRPr kumimoji="1" lang="en-US" altLang="ja-JP"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265113" marR="0" lvl="0" indent="-265113"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　・グランフロント大阪において「大阪版ＢＩＤ制度」 の適用を継続するとともに、</a:t>
            </a:r>
            <a:r>
              <a:rPr kumimoji="1" lang="en-US" altLang="ja-JP" sz="14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2023</a:t>
            </a:r>
            <a:r>
              <a:rPr kumimoji="1" lang="ja-JP" altLang="en-US" sz="14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年度より大阪駅周辺地区において「地域再生エリアマネジメント負担金」を適用することにより、地域主体の持続的なエリアマネジメント活動を推進し、まちの魅力を向上させる。</a:t>
            </a:r>
            <a:endParaRPr kumimoji="1" lang="en-US" altLang="ja-JP" sz="14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265113" marR="0" lvl="0" indent="-265113"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　・将来的には他の地区への適用などをめざす。</a:t>
            </a:r>
          </a:p>
        </p:txBody>
      </p:sp>
      <p:sp>
        <p:nvSpPr>
          <p:cNvPr id="31" name="正方形/長方形 30"/>
          <p:cNvSpPr/>
          <p:nvPr/>
        </p:nvSpPr>
        <p:spPr>
          <a:xfrm>
            <a:off x="1142999" y="1460106"/>
            <a:ext cx="9878472" cy="5369036"/>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20" name="正方形/長方形 19"/>
          <p:cNvSpPr/>
          <p:nvPr/>
        </p:nvSpPr>
        <p:spPr>
          <a:xfrm>
            <a:off x="1142999" y="1482657"/>
            <a:ext cx="1620000" cy="360040"/>
          </a:xfrm>
          <a:prstGeom prst="rect">
            <a:avLst/>
          </a:prstGeom>
          <a:solidFill>
            <a:schemeClr val="tx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50" charset="-128"/>
                <a:cs typeface="+mn-cs"/>
              </a:rPr>
              <a:t>これまでの取組</a:t>
            </a:r>
          </a:p>
        </p:txBody>
      </p:sp>
      <p:graphicFrame>
        <p:nvGraphicFramePr>
          <p:cNvPr id="6" name="表 5"/>
          <p:cNvGraphicFramePr>
            <a:graphicFrameLocks noGrp="1"/>
          </p:cNvGraphicFramePr>
          <p:nvPr>
            <p:extLst/>
          </p:nvPr>
        </p:nvGraphicFramePr>
        <p:xfrm>
          <a:off x="1194901" y="3268810"/>
          <a:ext cx="5219967" cy="1359339"/>
        </p:xfrm>
        <a:graphic>
          <a:graphicData uri="http://schemas.openxmlformats.org/drawingml/2006/table">
            <a:tbl>
              <a:tblPr firstRow="1" bandRow="1">
                <a:tableStyleId>{2D5ABB26-0587-4C30-8999-92F81FD0307C}</a:tableStyleId>
              </a:tblPr>
              <a:tblGrid>
                <a:gridCol w="1686436">
                  <a:extLst>
                    <a:ext uri="{9D8B030D-6E8A-4147-A177-3AD203B41FA5}">
                      <a16:colId xmlns:a16="http://schemas.microsoft.com/office/drawing/2014/main" val="20000"/>
                    </a:ext>
                  </a:extLst>
                </a:gridCol>
                <a:gridCol w="1885423">
                  <a:extLst>
                    <a:ext uri="{9D8B030D-6E8A-4147-A177-3AD203B41FA5}">
                      <a16:colId xmlns:a16="http://schemas.microsoft.com/office/drawing/2014/main" val="20001"/>
                    </a:ext>
                  </a:extLst>
                </a:gridCol>
                <a:gridCol w="1648108">
                  <a:extLst>
                    <a:ext uri="{9D8B030D-6E8A-4147-A177-3AD203B41FA5}">
                      <a16:colId xmlns:a16="http://schemas.microsoft.com/office/drawing/2014/main" val="3543663564"/>
                    </a:ext>
                  </a:extLst>
                </a:gridCol>
              </a:tblGrid>
              <a:tr h="145808">
                <a:tc gridSpan="3">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ja-JP" altLang="en-US" sz="900" dirty="0">
                          <a:solidFill>
                            <a:schemeClr val="tx1"/>
                          </a:solidFill>
                        </a:rPr>
                        <a:t>一般社団法人グランフロント大阪ＴＭＯの活動</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kumimoji="1" lang="ja-JP" altLang="en-US" sz="12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hMerge="1">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ja-JP" altLang="en-US" sz="900" dirty="0"/>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0"/>
                  </a:ext>
                </a:extLst>
              </a:tr>
              <a:tr h="145808">
                <a:tc gridSpan="2">
                  <a:txBody>
                    <a:bodyPr/>
                    <a:lstStyle/>
                    <a:p>
                      <a:pPr algn="ctr"/>
                      <a:r>
                        <a:rPr kumimoji="1" lang="en-US" altLang="ja-JP" sz="900" dirty="0">
                          <a:solidFill>
                            <a:schemeClr val="tx1"/>
                          </a:solidFill>
                        </a:rPr>
                        <a:t>【</a:t>
                      </a:r>
                      <a:r>
                        <a:rPr kumimoji="1" lang="ja-JP" altLang="en-US" sz="900" dirty="0">
                          <a:solidFill>
                            <a:schemeClr val="tx1"/>
                          </a:solidFill>
                        </a:rPr>
                        <a:t>都市利便増進施設の管理</a:t>
                      </a:r>
                      <a:r>
                        <a:rPr kumimoji="1" lang="en-US" altLang="ja-JP" sz="900" dirty="0">
                          <a:solidFill>
                            <a:schemeClr val="tx1"/>
                          </a:solidFill>
                        </a:rPr>
                        <a:t>】</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ctr"/>
                      <a:endParaRPr kumimoji="1" lang="ja-JP" altLang="en-US" sz="900" dirty="0"/>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a:r>
                        <a:rPr kumimoji="1" lang="en-US" altLang="ja-JP" sz="900" dirty="0">
                          <a:solidFill>
                            <a:schemeClr val="tx1"/>
                          </a:solidFill>
                        </a:rPr>
                        <a:t>【</a:t>
                      </a:r>
                      <a:r>
                        <a:rPr kumimoji="1" lang="ja-JP" altLang="en-US" sz="900" dirty="0">
                          <a:solidFill>
                            <a:schemeClr val="tx1"/>
                          </a:solidFill>
                        </a:rPr>
                        <a:t>巡回バス・イベント等</a:t>
                      </a:r>
                      <a:r>
                        <a:rPr kumimoji="1" lang="en-US" altLang="ja-JP" sz="900" dirty="0">
                          <a:solidFill>
                            <a:schemeClr val="tx1"/>
                          </a:solidFill>
                        </a:rPr>
                        <a:t>】</a:t>
                      </a:r>
                      <a:endParaRPr kumimoji="1" lang="ja-JP" altLang="en-US" sz="900" dirty="0">
                        <a:solidFill>
                          <a:schemeClr val="tx1"/>
                        </a:solidFill>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408262">
                <a:tc>
                  <a:txBody>
                    <a:bodyPr/>
                    <a:lstStyle/>
                    <a:p>
                      <a:pPr algn="l"/>
                      <a:r>
                        <a:rPr kumimoji="1" lang="ja-JP" altLang="en-US" sz="900" dirty="0">
                          <a:solidFill>
                            <a:schemeClr val="tx1"/>
                          </a:solidFill>
                        </a:rPr>
                        <a:t>　Ａ  分担⾦で⾏</a:t>
                      </a:r>
                      <a:r>
                        <a:rPr kumimoji="1" lang="ja-JP" altLang="en-US" sz="900" dirty="0" err="1">
                          <a:solidFill>
                            <a:schemeClr val="tx1"/>
                          </a:solidFill>
                        </a:rPr>
                        <a:t>う</a:t>
                      </a:r>
                      <a:r>
                        <a:rPr kumimoji="1" lang="ja-JP" altLang="en-US" sz="900" dirty="0">
                          <a:solidFill>
                            <a:schemeClr val="tx1"/>
                          </a:solidFill>
                        </a:rPr>
                        <a:t>事業</a:t>
                      </a:r>
                    </a:p>
                    <a:p>
                      <a:r>
                        <a:rPr kumimoji="1" lang="ja-JP" altLang="en-US" sz="900" dirty="0">
                          <a:solidFill>
                            <a:schemeClr val="tx1"/>
                          </a:solidFill>
                        </a:rPr>
                        <a:t>　（非営利・公共的事業）</a:t>
                      </a:r>
                    </a:p>
                    <a:p>
                      <a:r>
                        <a:rPr kumimoji="1" lang="ja-JP" altLang="en-US" sz="900" dirty="0">
                          <a:solidFill>
                            <a:schemeClr val="tx1"/>
                          </a:solidFill>
                        </a:rPr>
                        <a:t>　・歩道空間の管理</a:t>
                      </a:r>
                    </a:p>
                    <a:p>
                      <a:endParaRPr kumimoji="1" lang="ja-JP" altLang="en-US" sz="900" dirty="0">
                        <a:solidFill>
                          <a:schemeClr val="tx1"/>
                        </a:solidFill>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a:r>
                        <a:rPr kumimoji="1" lang="ja-JP" altLang="en-US" sz="900" dirty="0">
                          <a:solidFill>
                            <a:schemeClr val="tx1"/>
                          </a:solidFill>
                        </a:rPr>
                        <a:t>　　</a:t>
                      </a:r>
                      <a:r>
                        <a:rPr kumimoji="1" lang="ja-JP" altLang="en-US" sz="900" dirty="0" smtClean="0">
                          <a:solidFill>
                            <a:schemeClr val="tx1"/>
                          </a:solidFill>
                        </a:rPr>
                        <a:t>　Ｂ </a:t>
                      </a:r>
                      <a:r>
                        <a:rPr kumimoji="1" lang="ja-JP" altLang="en-US" sz="900" dirty="0">
                          <a:solidFill>
                            <a:schemeClr val="tx1"/>
                          </a:solidFill>
                        </a:rPr>
                        <a:t>⾃主財源で⾏う事業</a:t>
                      </a:r>
                      <a:endParaRPr kumimoji="1" lang="en-US" altLang="ja-JP" sz="900" dirty="0">
                        <a:solidFill>
                          <a:schemeClr val="tx1"/>
                        </a:solidFill>
                      </a:endParaRPr>
                    </a:p>
                    <a:p>
                      <a:pPr algn="ctr"/>
                      <a:r>
                        <a:rPr kumimoji="1" lang="ja-JP" altLang="en-US" sz="900" dirty="0">
                          <a:solidFill>
                            <a:schemeClr val="tx1"/>
                          </a:solidFill>
                        </a:rPr>
                        <a:t>　・オープンカフェ・広告の管理</a:t>
                      </a:r>
                      <a:endParaRPr kumimoji="1" lang="en-US" altLang="ja-JP" sz="900" dirty="0">
                        <a:solidFill>
                          <a:schemeClr val="tx1"/>
                        </a:solidFill>
                      </a:endParaRPr>
                    </a:p>
                  </a:txBody>
                  <a:tcPr>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r>
                        <a:rPr kumimoji="1" lang="ja-JP" altLang="en-US" sz="900" dirty="0">
                          <a:solidFill>
                            <a:schemeClr val="tx1"/>
                          </a:solidFill>
                        </a:rPr>
                        <a:t>Ｃ⾃主財源で⾏</a:t>
                      </a:r>
                      <a:r>
                        <a:rPr kumimoji="1" lang="ja-JP" altLang="en-US" sz="900" dirty="0" err="1">
                          <a:solidFill>
                            <a:schemeClr val="tx1"/>
                          </a:solidFill>
                        </a:rPr>
                        <a:t>う</a:t>
                      </a:r>
                      <a:r>
                        <a:rPr kumimoji="1" lang="ja-JP" altLang="en-US" sz="900" dirty="0">
                          <a:solidFill>
                            <a:schemeClr val="tx1"/>
                          </a:solidFill>
                        </a:rPr>
                        <a:t>事業</a:t>
                      </a:r>
                    </a:p>
                    <a:p>
                      <a:r>
                        <a:rPr kumimoji="1" lang="ja-JP" altLang="en-US" sz="900" dirty="0">
                          <a:solidFill>
                            <a:schemeClr val="tx1"/>
                          </a:solidFill>
                        </a:rPr>
                        <a:t>・巡回バス・イベントなど</a:t>
                      </a:r>
                    </a:p>
                  </a:txBody>
                  <a:tcPr>
                    <a:lnL w="3810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r h="262059">
                <a:tc>
                  <a:txBody>
                    <a:bodyPr/>
                    <a:lstStyle/>
                    <a:p>
                      <a:endParaRPr kumimoji="1" lang="ja-JP" altLang="en-US" sz="900" dirty="0">
                        <a:solidFill>
                          <a:schemeClr val="tx1"/>
                        </a:solidFill>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kumimoji="1" lang="ja-JP" altLang="en-US" sz="900" dirty="0">
                        <a:solidFill>
                          <a:schemeClr val="tx1"/>
                        </a:solidFill>
                      </a:endParaRPr>
                    </a:p>
                  </a:txBody>
                  <a:tcPr>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kumimoji="1" lang="ja-JP" altLang="en-US" sz="900" dirty="0">
                        <a:solidFill>
                          <a:schemeClr val="tx1"/>
                        </a:solidFill>
                      </a:endParaRPr>
                    </a:p>
                  </a:txBody>
                  <a:tcPr>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3"/>
                  </a:ext>
                </a:extLst>
              </a:tr>
            </a:tbl>
          </a:graphicData>
        </a:graphic>
      </p:graphicFrame>
      <p:pic>
        <p:nvPicPr>
          <p:cNvPr id="9" name="図 8"/>
          <p:cNvPicPr>
            <a:picLocks noChangeAspect="1"/>
          </p:cNvPicPr>
          <p:nvPr/>
        </p:nvPicPr>
        <p:blipFill rotWithShape="1">
          <a:blip r:embed="rId3"/>
          <a:srcRect l="1195" t="19817" r="46730" b="2756"/>
          <a:stretch/>
        </p:blipFill>
        <p:spPr>
          <a:xfrm>
            <a:off x="4814049" y="4216226"/>
            <a:ext cx="1220109" cy="792000"/>
          </a:xfrm>
          <a:prstGeom prst="rect">
            <a:avLst/>
          </a:prstGeom>
        </p:spPr>
      </p:pic>
      <p:pic>
        <p:nvPicPr>
          <p:cNvPr id="11" name="図 10"/>
          <p:cNvPicPr>
            <a:picLocks noChangeAspect="1"/>
          </p:cNvPicPr>
          <p:nvPr/>
        </p:nvPicPr>
        <p:blipFill rotWithShape="1">
          <a:blip r:embed="rId4"/>
          <a:srcRect l="1497" r="1895" b="2639"/>
          <a:stretch/>
        </p:blipFill>
        <p:spPr>
          <a:xfrm>
            <a:off x="3196993" y="4223979"/>
            <a:ext cx="1216093" cy="784247"/>
          </a:xfrm>
          <a:prstGeom prst="rect">
            <a:avLst/>
          </a:prstGeom>
        </p:spPr>
      </p:pic>
      <p:pic>
        <p:nvPicPr>
          <p:cNvPr id="14" name="図 13"/>
          <p:cNvPicPr>
            <a:picLocks noChangeAspect="1"/>
          </p:cNvPicPr>
          <p:nvPr/>
        </p:nvPicPr>
        <p:blipFill rotWithShape="1">
          <a:blip r:embed="rId5"/>
          <a:srcRect l="52344" t="1" r="3702" b="3201"/>
          <a:stretch/>
        </p:blipFill>
        <p:spPr>
          <a:xfrm>
            <a:off x="1672701" y="4220103"/>
            <a:ext cx="1216093" cy="792000"/>
          </a:xfrm>
          <a:prstGeom prst="rect">
            <a:avLst/>
          </a:prstGeom>
        </p:spPr>
      </p:pic>
      <p:sp>
        <p:nvSpPr>
          <p:cNvPr id="18" name="正方形/長方形 17"/>
          <p:cNvSpPr/>
          <p:nvPr/>
        </p:nvSpPr>
        <p:spPr>
          <a:xfrm>
            <a:off x="1194902" y="6185705"/>
            <a:ext cx="9826568" cy="646331"/>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■うめきた先行開発地区において、華やかで賑わいのある歩行者空間</a:t>
            </a:r>
            <a:r>
              <a:rPr kumimoji="1" lang="ja-JP" altLang="en-US" sz="1200" b="0" i="0" u="none" strike="noStrike" kern="1200" cap="none" spc="0" normalizeH="0" baseline="0" noProof="0" dirty="0" smtClean="0">
                <a:ln>
                  <a:noFill/>
                </a:ln>
                <a:solidFill>
                  <a:prstClr val="black"/>
                </a:solidFill>
                <a:effectLst/>
                <a:uLnTx/>
                <a:uFillTx/>
                <a:latin typeface="ＭＳ Ｐ明朝" panose="02020600040205080304" pitchFamily="18" charset="-128"/>
                <a:ea typeface="ＭＳ Ｐ明朝" panose="02020600040205080304" pitchFamily="18" charset="-128"/>
                <a:cs typeface="+mn-cs"/>
              </a:rPr>
              <a:t>を創出</a:t>
            </a:r>
            <a:endParaRPr kumimoji="1" lang="en-US" altLang="ja-JP" sz="1200" b="0" i="0" u="none" strike="noStrike" kern="1200" cap="none" spc="0" normalizeH="0" baseline="0" noProof="0" dirty="0" smtClean="0">
              <a:ln>
                <a:noFill/>
              </a:ln>
              <a:solidFill>
                <a:prstClr val="black"/>
              </a:solidFill>
              <a:effectLst/>
              <a:uLnTx/>
              <a:uFillTx/>
              <a:latin typeface="ＭＳ Ｐ明朝" panose="02020600040205080304" pitchFamily="18" charset="-128"/>
              <a:ea typeface="ＭＳ Ｐ明朝" panose="02020600040205080304" pitchFamily="18" charset="-128"/>
              <a:cs typeface="+mn-cs"/>
            </a:endParaRPr>
          </a:p>
          <a:p>
            <a:pPr marL="171450" marR="0" lvl="0" indent="-17145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ＭＳ Ｐ明朝" panose="02020600040205080304" pitchFamily="18" charset="-128"/>
                <a:ea typeface="ＭＳ Ｐ明朝" panose="02020600040205080304" pitchFamily="18" charset="-128"/>
                <a:cs typeface="+mn-cs"/>
              </a:rPr>
              <a:t>　・道路占用許可特例の対象となる歩道の歩行者交通量の増加（</a:t>
            </a:r>
            <a:r>
              <a:rPr kumimoji="1" lang="en-US" altLang="ja-JP" sz="1200" b="0" i="0" u="none" strike="noStrike" kern="1200" cap="none" spc="0" normalizeH="0" baseline="0" noProof="0" dirty="0" smtClean="0">
                <a:ln>
                  <a:noFill/>
                </a:ln>
                <a:solidFill>
                  <a:prstClr val="black"/>
                </a:solidFill>
                <a:effectLst/>
                <a:uLnTx/>
                <a:uFillTx/>
                <a:latin typeface="ＭＳ Ｐ明朝" panose="02020600040205080304" pitchFamily="18" charset="-128"/>
                <a:ea typeface="ＭＳ Ｐ明朝" panose="02020600040205080304" pitchFamily="18" charset="-128"/>
                <a:cs typeface="+mn-cs"/>
              </a:rPr>
              <a:t>2013</a:t>
            </a:r>
            <a:r>
              <a:rPr kumimoji="1" lang="ja-JP" altLang="en-US" sz="1200" b="0" i="0" u="none" strike="noStrike" kern="1200" cap="none" spc="0" normalizeH="0" baseline="0" noProof="0" dirty="0" smtClean="0">
                <a:ln>
                  <a:noFill/>
                </a:ln>
                <a:solidFill>
                  <a:prstClr val="black"/>
                </a:solidFill>
                <a:effectLst/>
                <a:uLnTx/>
                <a:uFillTx/>
                <a:latin typeface="ＭＳ Ｐ明朝" panose="02020600040205080304" pitchFamily="18" charset="-128"/>
                <a:ea typeface="ＭＳ Ｐ明朝" panose="02020600040205080304" pitchFamily="18" charset="-128"/>
                <a:cs typeface="+mn-cs"/>
              </a:rPr>
              <a:t>：</a:t>
            </a:r>
            <a:r>
              <a:rPr kumimoji="1" lang="en-US" altLang="ja-JP"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42,768</a:t>
            </a:r>
            <a:r>
              <a:rPr kumimoji="1" lang="ja-JP" altLang="en-US"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人</a:t>
            </a:r>
            <a:r>
              <a:rPr kumimoji="1" lang="ja-JP" altLang="en-US" sz="1200" b="0" i="0" u="none" strike="noStrike" kern="1200" cap="none" spc="0" normalizeH="0" baseline="0" noProof="0" dirty="0" smtClean="0">
                <a:ln>
                  <a:noFill/>
                </a:ln>
                <a:solidFill>
                  <a:prstClr val="black"/>
                </a:solidFill>
                <a:effectLst/>
                <a:uLnTx/>
                <a:uFillTx/>
                <a:latin typeface="ＭＳ Ｐ明朝" panose="02020600040205080304" pitchFamily="18" charset="-128"/>
                <a:ea typeface="ＭＳ Ｐ明朝" panose="02020600040205080304" pitchFamily="18" charset="-128"/>
                <a:cs typeface="+mn-cs"/>
              </a:rPr>
              <a:t>⇒</a:t>
            </a:r>
            <a:r>
              <a:rPr kumimoji="1" lang="en-US" altLang="ja-JP" sz="1200" b="0" i="0" u="none" strike="noStrike" kern="1200" cap="none" spc="0" normalizeH="0" baseline="0" noProof="0" dirty="0" smtClean="0">
                <a:ln>
                  <a:noFill/>
                </a:ln>
                <a:solidFill>
                  <a:prstClr val="black"/>
                </a:solidFill>
                <a:effectLst/>
                <a:uLnTx/>
                <a:uFillTx/>
                <a:latin typeface="ＭＳ Ｐ明朝" panose="02020600040205080304" pitchFamily="18" charset="-128"/>
                <a:ea typeface="ＭＳ Ｐ明朝" panose="02020600040205080304" pitchFamily="18" charset="-128"/>
                <a:cs typeface="+mn-cs"/>
              </a:rPr>
              <a:t>2022</a:t>
            </a:r>
            <a:r>
              <a:rPr kumimoji="1" lang="ja-JP" altLang="en-US" sz="1200" b="0" i="0" u="none" strike="noStrike" kern="1200" cap="none" spc="0" normalizeH="0" baseline="0" noProof="0" dirty="0" smtClean="0">
                <a:ln>
                  <a:noFill/>
                </a:ln>
                <a:solidFill>
                  <a:prstClr val="black"/>
                </a:solidFill>
                <a:effectLst/>
                <a:uLnTx/>
                <a:uFillTx/>
                <a:latin typeface="ＭＳ Ｐ明朝" panose="02020600040205080304" pitchFamily="18" charset="-128"/>
                <a:ea typeface="ＭＳ Ｐ明朝" panose="02020600040205080304" pitchFamily="18" charset="-128"/>
                <a:cs typeface="+mn-cs"/>
              </a:rPr>
              <a:t>：</a:t>
            </a:r>
            <a:r>
              <a:rPr kumimoji="1" lang="en-US" altLang="ja-JP"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48,835</a:t>
            </a:r>
            <a:r>
              <a:rPr kumimoji="1" lang="ja-JP" altLang="en-US"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人）</a:t>
            </a:r>
          </a:p>
          <a:p>
            <a:pPr marL="171450" marR="0" lvl="0" indent="-17145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　・歩行者空間が魅力的であると感じる人の割合の</a:t>
            </a:r>
            <a:r>
              <a:rPr kumimoji="1" lang="ja-JP" altLang="en-US" sz="1200" b="0" i="0" u="none" strike="noStrike" kern="1200" cap="none" spc="0" normalizeH="0" baseline="0" noProof="0" dirty="0" smtClean="0">
                <a:ln>
                  <a:noFill/>
                </a:ln>
                <a:solidFill>
                  <a:prstClr val="black"/>
                </a:solidFill>
                <a:effectLst/>
                <a:uLnTx/>
                <a:uFillTx/>
                <a:latin typeface="ＭＳ Ｐ明朝" panose="02020600040205080304" pitchFamily="18" charset="-128"/>
                <a:ea typeface="ＭＳ Ｐ明朝" panose="02020600040205080304" pitchFamily="18" charset="-128"/>
                <a:cs typeface="+mn-cs"/>
              </a:rPr>
              <a:t>増加（</a:t>
            </a:r>
            <a:r>
              <a:rPr kumimoji="1" lang="en-US" altLang="ja-JP" sz="1200" b="0" i="0" u="none" strike="noStrike" kern="1200" cap="none" spc="0" normalizeH="0" baseline="0" noProof="0" dirty="0" smtClean="0">
                <a:ln>
                  <a:noFill/>
                </a:ln>
                <a:solidFill>
                  <a:prstClr val="black"/>
                </a:solidFill>
                <a:effectLst/>
                <a:uLnTx/>
                <a:uFillTx/>
                <a:latin typeface="ＭＳ Ｐ明朝" panose="02020600040205080304" pitchFamily="18" charset="-128"/>
                <a:ea typeface="ＭＳ Ｐ明朝" panose="02020600040205080304" pitchFamily="18" charset="-128"/>
                <a:cs typeface="+mn-cs"/>
              </a:rPr>
              <a:t>2013</a:t>
            </a:r>
            <a:r>
              <a:rPr kumimoji="1" lang="ja-JP" altLang="en-US" sz="1200" b="0" i="0" u="none" strike="noStrike" kern="1200" cap="none" spc="0" normalizeH="0" baseline="0" noProof="0" dirty="0" smtClean="0">
                <a:ln>
                  <a:noFill/>
                </a:ln>
                <a:solidFill>
                  <a:prstClr val="black"/>
                </a:solidFill>
                <a:effectLst/>
                <a:uLnTx/>
                <a:uFillTx/>
                <a:latin typeface="ＭＳ Ｐ明朝" panose="02020600040205080304" pitchFamily="18" charset="-128"/>
                <a:ea typeface="ＭＳ Ｐ明朝" panose="02020600040205080304" pitchFamily="18" charset="-128"/>
                <a:cs typeface="+mn-cs"/>
              </a:rPr>
              <a:t>：</a:t>
            </a:r>
            <a:r>
              <a:rPr kumimoji="1" lang="en-US" altLang="ja-JP"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63</a:t>
            </a:r>
            <a:r>
              <a:rPr kumimoji="1" lang="ja-JP" altLang="en-US"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a:t>
            </a:r>
            <a:r>
              <a:rPr kumimoji="1" lang="en-US" altLang="ja-JP" sz="1200" b="0" i="0" u="none" strike="noStrike" kern="1200" cap="none" spc="0" normalizeH="0" baseline="0" noProof="0" dirty="0" smtClean="0">
                <a:ln>
                  <a:noFill/>
                </a:ln>
                <a:solidFill>
                  <a:prstClr val="black"/>
                </a:solidFill>
                <a:effectLst/>
                <a:uLnTx/>
                <a:uFillTx/>
                <a:latin typeface="ＭＳ Ｐ明朝" panose="02020600040205080304" pitchFamily="18" charset="-128"/>
                <a:ea typeface="ＭＳ Ｐ明朝" panose="02020600040205080304" pitchFamily="18" charset="-128"/>
                <a:cs typeface="+mn-cs"/>
              </a:rPr>
              <a:t>⇒2021</a:t>
            </a:r>
            <a:r>
              <a:rPr kumimoji="1" lang="ja-JP" altLang="en-US" sz="1200" b="0" i="0" u="none" strike="noStrike" kern="1200" cap="none" spc="0" normalizeH="0" baseline="0" noProof="0" dirty="0" smtClean="0">
                <a:ln>
                  <a:noFill/>
                </a:ln>
                <a:solidFill>
                  <a:prstClr val="black"/>
                </a:solidFill>
                <a:effectLst/>
                <a:uLnTx/>
                <a:uFillTx/>
                <a:latin typeface="ＭＳ Ｐ明朝" panose="02020600040205080304" pitchFamily="18" charset="-128"/>
                <a:ea typeface="ＭＳ Ｐ明朝" panose="02020600040205080304" pitchFamily="18" charset="-128"/>
                <a:cs typeface="+mn-cs"/>
              </a:rPr>
              <a:t>：</a:t>
            </a:r>
            <a:r>
              <a:rPr kumimoji="1" lang="en-US" altLang="ja-JP"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81</a:t>
            </a:r>
            <a:r>
              <a:rPr kumimoji="1" lang="ja-JP" altLang="en-US"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a:t>
            </a:r>
          </a:p>
        </p:txBody>
      </p:sp>
      <p:sp>
        <p:nvSpPr>
          <p:cNvPr id="5" name="下矢印 4"/>
          <p:cNvSpPr/>
          <p:nvPr/>
        </p:nvSpPr>
        <p:spPr>
          <a:xfrm>
            <a:off x="3524086" y="5955267"/>
            <a:ext cx="889000" cy="264930"/>
          </a:xfrm>
          <a:prstGeom prst="downArrow">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21" name="正方形/長方形 20"/>
          <p:cNvSpPr/>
          <p:nvPr/>
        </p:nvSpPr>
        <p:spPr>
          <a:xfrm>
            <a:off x="6509950" y="1892992"/>
            <a:ext cx="4404870" cy="3231654"/>
          </a:xfrm>
          <a:prstGeom prst="rect">
            <a:avLst/>
          </a:prstGeom>
          <a:ln>
            <a:solidFill>
              <a:schemeClr val="accent1"/>
            </a:solidFill>
          </a:ln>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■地域再生エリアマネジメント負担金制度</a:t>
            </a:r>
            <a:endParaRPr kumimoji="1" lang="en-US" altLang="ja-JP" sz="1200" b="1"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・地域再生法改正による負担金制度の創設（</a:t>
            </a:r>
            <a:r>
              <a:rPr kumimoji="1" lang="en-US" altLang="ja-JP"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2018.6.30</a:t>
            </a:r>
            <a:r>
              <a:rPr kumimoji="1" lang="ja-JP" altLang="en-US"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a:t>
            </a:r>
            <a:endParaRPr kumimoji="1" lang="en-US" altLang="ja-JP"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・地域再生エリアマネジメント負担金制度の導入に向けた社会実験</a:t>
            </a:r>
            <a:endParaRPr kumimoji="1" lang="en-US" altLang="ja-JP"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　（</a:t>
            </a:r>
            <a:r>
              <a:rPr kumimoji="1" lang="en-US" altLang="ja-JP"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2020.10</a:t>
            </a:r>
            <a:r>
              <a:rPr kumimoji="1" lang="ja-JP" altLang="en-US"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a:t>
            </a:r>
            <a:r>
              <a:rPr kumimoji="1" lang="en-US" altLang="ja-JP"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2021.10</a:t>
            </a:r>
            <a:r>
              <a:rPr kumimoji="1" lang="ja-JP" altLang="en-US"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a:t>
            </a:r>
            <a:endParaRPr kumimoji="1" lang="en-US" altLang="ja-JP"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・大阪駅周辺地区地域来訪者等利便増進活動計画の認定</a:t>
            </a:r>
            <a:endParaRPr kumimoji="1" lang="en-US" altLang="ja-JP"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　（</a:t>
            </a:r>
            <a:r>
              <a:rPr kumimoji="1" lang="en-US" altLang="ja-JP"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2022.12.22</a:t>
            </a:r>
            <a:r>
              <a:rPr kumimoji="1" lang="ja-JP" altLang="en-US"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a:t>
            </a:r>
            <a:endParaRPr kumimoji="1" lang="en-US" altLang="ja-JP"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endParaRPr>
          </a:p>
        </p:txBody>
      </p:sp>
      <p:sp>
        <p:nvSpPr>
          <p:cNvPr id="33" name="正方形/長方形 32"/>
          <p:cNvSpPr/>
          <p:nvPr/>
        </p:nvSpPr>
        <p:spPr>
          <a:xfrm>
            <a:off x="6792445" y="3058869"/>
            <a:ext cx="4256555" cy="261610"/>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大阪駅周辺地区地域来訪者等利便増進活動計画における取組</a:t>
            </a:r>
            <a:endParaRPr kumimoji="1" lang="en-US" altLang="ja-JP" sz="105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endParaRPr>
          </a:p>
        </p:txBody>
      </p:sp>
      <p:grpSp>
        <p:nvGrpSpPr>
          <p:cNvPr id="10" name="グループ化 9"/>
          <p:cNvGrpSpPr/>
          <p:nvPr/>
        </p:nvGrpSpPr>
        <p:grpSpPr>
          <a:xfrm>
            <a:off x="8699500" y="3316914"/>
            <a:ext cx="2120900" cy="1773853"/>
            <a:chOff x="6536296" y="3648227"/>
            <a:chExt cx="2235412" cy="1926353"/>
          </a:xfrm>
        </p:grpSpPr>
        <p:grpSp>
          <p:nvGrpSpPr>
            <p:cNvPr id="8" name="グループ化 7"/>
            <p:cNvGrpSpPr/>
            <p:nvPr/>
          </p:nvGrpSpPr>
          <p:grpSpPr>
            <a:xfrm>
              <a:off x="6536296" y="3648227"/>
              <a:ext cx="2235412" cy="1926353"/>
              <a:chOff x="7146278" y="3185974"/>
              <a:chExt cx="3514509" cy="3028607"/>
            </a:xfrm>
          </p:grpSpPr>
          <p:pic>
            <p:nvPicPr>
              <p:cNvPr id="22" name="図 21">
                <a:extLst>
                  <a:ext uri="{FF2B5EF4-FFF2-40B4-BE49-F238E27FC236}">
                    <a16:creationId xmlns:a16="http://schemas.microsoft.com/office/drawing/2014/main" id="{00000000-0008-0000-0100-000003000000}"/>
                  </a:ext>
                </a:extLst>
              </p:cNvPr>
              <p:cNvPicPr>
                <a:picLocks noChangeAspect="1"/>
              </p:cNvPicPr>
              <p:nvPr/>
            </p:nvPicPr>
            <p:blipFill rotWithShape="1">
              <a:blip r:embed="rId6">
                <a:extLst>
                  <a:ext uri="{BEBA8EAE-BF5A-486C-A8C5-ECC9F3942E4B}">
                    <a14:imgProps xmlns:a14="http://schemas.microsoft.com/office/drawing/2010/main">
                      <a14:imgLayer r:embed="rId7">
                        <a14:imgEffect>
                          <a14:brightnessContrast bright="-3000" contrast="-2000"/>
                        </a14:imgEffect>
                      </a14:imgLayer>
                    </a14:imgProps>
                  </a:ext>
                </a:extLst>
              </a:blip>
              <a:srcRect l="29914" t="22400" r="25173" b="11169"/>
              <a:stretch/>
            </p:blipFill>
            <p:spPr>
              <a:xfrm>
                <a:off x="7146278" y="3185974"/>
                <a:ext cx="3514509" cy="3028607"/>
              </a:xfrm>
              <a:prstGeom prst="rect">
                <a:avLst/>
              </a:prstGeom>
              <a:ln>
                <a:solidFill>
                  <a:schemeClr val="accent1"/>
                </a:solidFill>
              </a:ln>
            </p:spPr>
          </p:pic>
          <p:sp>
            <p:nvSpPr>
              <p:cNvPr id="24" name="吹き出し: 四角形 125">
                <a:extLst>
                  <a:ext uri="{FF2B5EF4-FFF2-40B4-BE49-F238E27FC236}">
                    <a16:creationId xmlns:a16="http://schemas.microsoft.com/office/drawing/2014/main" id="{A02B2549-709E-49F9-8558-B6E841A3E2A8}"/>
                  </a:ext>
                </a:extLst>
              </p:cNvPr>
              <p:cNvSpPr/>
              <p:nvPr/>
            </p:nvSpPr>
            <p:spPr>
              <a:xfrm>
                <a:off x="7294594" y="3240911"/>
                <a:ext cx="1286625" cy="409663"/>
              </a:xfrm>
              <a:prstGeom prst="wedgeRectCallout">
                <a:avLst>
                  <a:gd name="adj1" fmla="val 26856"/>
                  <a:gd name="adj2" fmla="val 162579"/>
                </a:avLst>
              </a:prstGeom>
              <a:solidFill>
                <a:srgbClr val="5EC1D9">
                  <a:alpha val="9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lIns="36000" tIns="36000" rIns="36000" bIns="36000" rtlCol="0"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800" b="1" i="0" u="none" strike="noStrike" kern="1200" cap="none" spc="0" normalizeH="0" baseline="0" noProof="0" dirty="0">
                    <a:ln>
                      <a:noFill/>
                    </a:ln>
                    <a:solidFill>
                      <a:srgbClr val="4472C4">
                        <a:lumMod val="50000"/>
                      </a:srgbClr>
                    </a:solidFill>
                    <a:effectLst/>
                    <a:uLnTx/>
                    <a:uFillTx/>
                    <a:latin typeface="ＭＳ Ｐゴシック" panose="020B0600070205080204" pitchFamily="50" charset="-128"/>
                    <a:ea typeface="ＭＳ Ｐゴシック" panose="020B0600070205080204" pitchFamily="50" charset="-128"/>
                    <a:cs typeface="+mn-cs"/>
                  </a:rPr>
                  <a:t>JR</a:t>
                </a:r>
                <a:r>
                  <a:rPr kumimoji="1" lang="ja-JP" altLang="en-US" sz="800" b="1" i="0" u="none" strike="noStrike" kern="1200" cap="none" spc="0" normalizeH="0" baseline="0" noProof="0" dirty="0">
                    <a:ln>
                      <a:noFill/>
                    </a:ln>
                    <a:solidFill>
                      <a:srgbClr val="4472C4">
                        <a:lumMod val="50000"/>
                      </a:srgbClr>
                    </a:solidFill>
                    <a:effectLst/>
                    <a:uLnTx/>
                    <a:uFillTx/>
                    <a:latin typeface="ＭＳ Ｐゴシック" panose="020B0600070205080204" pitchFamily="50" charset="-128"/>
                    <a:ea typeface="ＭＳ Ｐゴシック" panose="020B0600070205080204" pitchFamily="50" charset="-128"/>
                    <a:cs typeface="+mn-cs"/>
                  </a:rPr>
                  <a:t>大阪駅付近</a:t>
                </a:r>
                <a:endParaRPr kumimoji="1" lang="en-US" altLang="ja-JP" sz="800" b="1" i="0" u="none" strike="noStrike" kern="1200" cap="none" spc="0" normalizeH="0" baseline="0" noProof="0" dirty="0">
                  <a:ln>
                    <a:noFill/>
                  </a:ln>
                  <a:solidFill>
                    <a:srgbClr val="4472C4">
                      <a:lumMod val="50000"/>
                    </a:srgbClr>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6" name="吹き出し: 四角形 128">
                <a:extLst>
                  <a:ext uri="{FF2B5EF4-FFF2-40B4-BE49-F238E27FC236}">
                    <a16:creationId xmlns:a16="http://schemas.microsoft.com/office/drawing/2014/main" id="{871072F9-D4C6-4B8C-90F4-178D72A65C6A}"/>
                  </a:ext>
                </a:extLst>
              </p:cNvPr>
              <p:cNvSpPr/>
              <p:nvPr/>
            </p:nvSpPr>
            <p:spPr>
              <a:xfrm>
                <a:off x="9376449" y="5529177"/>
                <a:ext cx="1143359" cy="402858"/>
              </a:xfrm>
              <a:prstGeom prst="wedgeRectCallout">
                <a:avLst>
                  <a:gd name="adj1" fmla="val 14246"/>
                  <a:gd name="adj2" fmla="val -91603"/>
                </a:avLst>
              </a:prstGeom>
              <a:solidFill>
                <a:srgbClr val="9FCD86">
                  <a:alpha val="90000"/>
                </a:srgbClr>
              </a:solidFill>
              <a:ln>
                <a:solidFill>
                  <a:srgbClr val="9FCD86"/>
                </a:solidFill>
              </a:ln>
            </p:spPr>
            <p:style>
              <a:lnRef idx="2">
                <a:schemeClr val="accent1">
                  <a:shade val="50000"/>
                </a:schemeClr>
              </a:lnRef>
              <a:fillRef idx="1">
                <a:schemeClr val="accent1"/>
              </a:fillRef>
              <a:effectRef idx="0">
                <a:schemeClr val="accent1"/>
              </a:effectRef>
              <a:fontRef idx="minor">
                <a:schemeClr val="lt1"/>
              </a:fontRef>
            </p:style>
            <p:txBody>
              <a:bodyPr wrap="square" lIns="36000" tIns="36000" rIns="36000" bIns="36000" rtlCol="0"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800" b="1" i="0" u="none" strike="noStrike" kern="1200" cap="none" spc="0" normalizeH="0" baseline="0" noProof="0" dirty="0">
                    <a:ln>
                      <a:noFill/>
                    </a:ln>
                    <a:solidFill>
                      <a:srgbClr val="70AD47">
                        <a:lumMod val="50000"/>
                      </a:srgbClr>
                    </a:solidFill>
                    <a:effectLst/>
                    <a:uLnTx/>
                    <a:uFillTx/>
                    <a:latin typeface="ＭＳ Ｐゴシック" panose="020B0600070205080204" pitchFamily="50" charset="-128"/>
                    <a:ea typeface="ＭＳ Ｐゴシック" panose="020B0600070205080204" pitchFamily="50" charset="-128"/>
                    <a:cs typeface="+mn-cs"/>
                  </a:rPr>
                  <a:t>阪神梅田本店付近</a:t>
                </a:r>
                <a:endParaRPr kumimoji="1" lang="en-US" altLang="ja-JP" sz="800" b="1" i="0" u="none" strike="noStrike" kern="1200" cap="none" spc="0" normalizeH="0" baseline="0" noProof="0" dirty="0">
                  <a:ln>
                    <a:noFill/>
                  </a:ln>
                  <a:solidFill>
                    <a:srgbClr val="70AD47">
                      <a:lumMod val="50000"/>
                    </a:srgbClr>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7" name="吹き出し: 四角形 129">
                <a:extLst>
                  <a:ext uri="{FF2B5EF4-FFF2-40B4-BE49-F238E27FC236}">
                    <a16:creationId xmlns:a16="http://schemas.microsoft.com/office/drawing/2014/main" id="{17056EB3-E810-4B89-ADB5-085F90591AB1}"/>
                  </a:ext>
                </a:extLst>
              </p:cNvPr>
              <p:cNvSpPr/>
              <p:nvPr/>
            </p:nvSpPr>
            <p:spPr>
              <a:xfrm>
                <a:off x="8931140" y="3211788"/>
                <a:ext cx="1729645" cy="243802"/>
              </a:xfrm>
              <a:prstGeom prst="wedgeRectCallout">
                <a:avLst>
                  <a:gd name="adj1" fmla="val -694"/>
                  <a:gd name="adj2" fmla="val 77848"/>
                </a:avLst>
              </a:prstGeom>
              <a:solidFill>
                <a:srgbClr val="E48072">
                  <a:alpha val="90000"/>
                </a:srgbClr>
              </a:solidFill>
              <a:ln>
                <a:solidFill>
                  <a:srgbClr val="E48072"/>
                </a:solidFill>
              </a:ln>
            </p:spPr>
            <p:style>
              <a:lnRef idx="2">
                <a:schemeClr val="accent1">
                  <a:shade val="50000"/>
                </a:schemeClr>
              </a:lnRef>
              <a:fillRef idx="1">
                <a:schemeClr val="accent1"/>
              </a:fillRef>
              <a:effectRef idx="0">
                <a:schemeClr val="accent1"/>
              </a:effectRef>
              <a:fontRef idx="minor">
                <a:schemeClr val="lt1"/>
              </a:fontRef>
            </p:style>
            <p:txBody>
              <a:bodyPr wrap="square" lIns="36000" tIns="36000" rIns="36000" bIns="36000" rtlCol="0"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800" b="1" i="0" u="none" strike="noStrike" kern="1200" cap="none" spc="0" normalizeH="0" baseline="0" noProof="0" dirty="0">
                    <a:ln>
                      <a:noFill/>
                    </a:ln>
                    <a:solidFill>
                      <a:srgbClr val="ED7D31">
                        <a:lumMod val="50000"/>
                      </a:srgbClr>
                    </a:solidFill>
                    <a:effectLst/>
                    <a:uLnTx/>
                    <a:uFillTx/>
                    <a:latin typeface="ＭＳ Ｐゴシック" panose="020B0600070205080204" pitchFamily="50" charset="-128"/>
                    <a:ea typeface="ＭＳ Ｐゴシック" panose="020B0600070205080204" pitchFamily="50" charset="-128"/>
                    <a:cs typeface="+mn-cs"/>
                  </a:rPr>
                  <a:t>阪急うめだ本店付近</a:t>
                </a:r>
                <a:endParaRPr kumimoji="1" lang="en-US" altLang="ja-JP" sz="800" b="1" i="0" u="none" strike="noStrike" kern="1200" cap="none" spc="0" normalizeH="0" baseline="0" noProof="0" dirty="0">
                  <a:ln>
                    <a:noFill/>
                  </a:ln>
                  <a:solidFill>
                    <a:srgbClr val="ED7D31">
                      <a:lumMod val="50000"/>
                    </a:srgbClr>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8" name="楕円 27">
                <a:extLst>
                  <a:ext uri="{FF2B5EF4-FFF2-40B4-BE49-F238E27FC236}">
                    <a16:creationId xmlns:a16="http://schemas.microsoft.com/office/drawing/2014/main" id="{8F3AB56D-FBD9-4EC6-8C2F-057C87488BF6}"/>
                  </a:ext>
                </a:extLst>
              </p:cNvPr>
              <p:cNvSpPr/>
              <p:nvPr/>
            </p:nvSpPr>
            <p:spPr>
              <a:xfrm>
                <a:off x="8243013" y="4145787"/>
                <a:ext cx="102872" cy="104233"/>
              </a:xfrm>
              <a:prstGeom prst="ellipse">
                <a:avLst/>
              </a:prstGeom>
              <a:solidFill>
                <a:srgbClr val="5EC1D9">
                  <a:alpha val="90000"/>
                </a:srgbClr>
              </a:solidFill>
              <a:ln>
                <a:solidFill>
                  <a:srgbClr val="5EC1D9"/>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29" name="楕円 28">
                <a:extLst>
                  <a:ext uri="{FF2B5EF4-FFF2-40B4-BE49-F238E27FC236}">
                    <a16:creationId xmlns:a16="http://schemas.microsoft.com/office/drawing/2014/main" id="{AD30853A-A0FA-4DD9-8DAE-AFDF03ED3332}"/>
                  </a:ext>
                </a:extLst>
              </p:cNvPr>
              <p:cNvSpPr/>
              <p:nvPr/>
            </p:nvSpPr>
            <p:spPr>
              <a:xfrm>
                <a:off x="9944741" y="3554831"/>
                <a:ext cx="102872" cy="102872"/>
              </a:xfrm>
              <a:prstGeom prst="ellipse">
                <a:avLst/>
              </a:prstGeom>
              <a:solidFill>
                <a:srgbClr val="E48072">
                  <a:alpha val="90000"/>
                </a:srgbClr>
              </a:solidFill>
              <a:ln>
                <a:solidFill>
                  <a:srgbClr val="E48072"/>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30" name="二等辺三角形 29"/>
              <p:cNvSpPr/>
              <p:nvPr/>
            </p:nvSpPr>
            <p:spPr>
              <a:xfrm rot="1835371">
                <a:off x="8522811" y="3495708"/>
                <a:ext cx="2003197" cy="1344779"/>
              </a:xfrm>
              <a:prstGeom prst="triangle">
                <a:avLst>
                  <a:gd name="adj" fmla="val 55656"/>
                </a:avLst>
              </a:prstGeom>
              <a:solidFill>
                <a:srgbClr val="FFC000">
                  <a:alpha val="61000"/>
                </a:srgbClr>
              </a:solidFill>
              <a:ln>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32" name="吹き出し: 四角形 136">
                <a:extLst>
                  <a:ext uri="{FF2B5EF4-FFF2-40B4-BE49-F238E27FC236}">
                    <a16:creationId xmlns:a16="http://schemas.microsoft.com/office/drawing/2014/main" id="{EC30FE3C-3421-42BA-96AE-EF66563A1B61}"/>
                  </a:ext>
                </a:extLst>
              </p:cNvPr>
              <p:cNvSpPr/>
              <p:nvPr/>
            </p:nvSpPr>
            <p:spPr>
              <a:xfrm>
                <a:off x="7294594" y="4907159"/>
                <a:ext cx="1286627" cy="409663"/>
              </a:xfrm>
              <a:prstGeom prst="wedgeRectCallout">
                <a:avLst>
                  <a:gd name="adj1" fmla="val 109711"/>
                  <a:gd name="adj2" fmla="val -155361"/>
                </a:avLst>
              </a:prstGeom>
              <a:solidFill>
                <a:srgbClr val="F49F00">
                  <a:alpha val="90000"/>
                </a:srgbClr>
              </a:solidFill>
              <a:ln>
                <a:solidFill>
                  <a:srgbClr val="F49F00"/>
                </a:solidFill>
              </a:ln>
            </p:spPr>
            <p:style>
              <a:lnRef idx="2">
                <a:schemeClr val="accent1">
                  <a:shade val="50000"/>
                </a:schemeClr>
              </a:lnRef>
              <a:fillRef idx="1">
                <a:schemeClr val="accent1"/>
              </a:fillRef>
              <a:effectRef idx="0">
                <a:schemeClr val="accent1"/>
              </a:effectRef>
              <a:fontRef idx="minor">
                <a:schemeClr val="lt1"/>
              </a:fontRef>
            </p:style>
            <p:txBody>
              <a:bodyPr wrap="square" lIns="36000" tIns="36000" rIns="36000" bIns="36000" rtlCol="0"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まち巡りラリー</a:t>
                </a:r>
                <a:endParaRPr kumimoji="1" lang="en-US" altLang="ja-JP" sz="9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grpSp>
        <p:sp>
          <p:nvSpPr>
            <p:cNvPr id="34" name="楕円 33">
              <a:extLst>
                <a:ext uri="{FF2B5EF4-FFF2-40B4-BE49-F238E27FC236}">
                  <a16:creationId xmlns:a16="http://schemas.microsoft.com/office/drawing/2014/main" id="{AD30853A-A0FA-4DD9-8DAE-AFDF03ED3332}"/>
                </a:ext>
              </a:extLst>
            </p:cNvPr>
            <p:cNvSpPr/>
            <p:nvPr/>
          </p:nvSpPr>
          <p:spPr>
            <a:xfrm>
              <a:off x="8381697" y="4955271"/>
              <a:ext cx="65432" cy="65432"/>
            </a:xfrm>
            <a:prstGeom prst="ellipse">
              <a:avLst/>
            </a:prstGeom>
            <a:solidFill>
              <a:srgbClr val="9FCD86">
                <a:alpha val="89804"/>
              </a:srgbClr>
            </a:solidFill>
            <a:ln>
              <a:solidFill>
                <a:srgbClr val="9FCD86"/>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grpSp>
      <p:sp>
        <p:nvSpPr>
          <p:cNvPr id="37" name="正方形/長方形 36"/>
          <p:cNvSpPr/>
          <p:nvPr/>
        </p:nvSpPr>
        <p:spPr>
          <a:xfrm>
            <a:off x="6499945" y="3508819"/>
            <a:ext cx="2461649" cy="1277273"/>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健康増進イベント</a:t>
            </a:r>
            <a:endParaRPr kumimoji="1" lang="en-US" altLang="ja-JP" sz="11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「梅田あるくフェス」の実施</a:t>
            </a:r>
            <a:endParaRPr kumimoji="1" lang="en-US" altLang="ja-JP" sz="11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　・健康をテーマとした「運動」</a:t>
            </a:r>
            <a:endParaRPr kumimoji="1" lang="en-US" altLang="ja-JP" sz="11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　　「食」「心」にまつわる出店</a:t>
            </a:r>
            <a:endParaRPr kumimoji="1" lang="en-US" altLang="ja-JP" sz="11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　　</a:t>
            </a:r>
            <a:r>
              <a:rPr kumimoji="1" lang="ja-JP" altLang="en-US" sz="1100" b="0" i="0" u="none" strike="noStrike" kern="1200" cap="none" spc="0" normalizeH="0" baseline="0" noProof="0" dirty="0" smtClean="0">
                <a:ln>
                  <a:noFill/>
                </a:ln>
                <a:solidFill>
                  <a:prstClr val="black"/>
                </a:solidFill>
                <a:effectLst/>
                <a:uLnTx/>
                <a:uFillTx/>
                <a:latin typeface="ＭＳ Ｐ明朝" panose="02020600040205080304" pitchFamily="18" charset="-128"/>
                <a:ea typeface="ＭＳ Ｐ明朝" panose="02020600040205080304" pitchFamily="18" charset="-128"/>
                <a:cs typeface="+mn-cs"/>
              </a:rPr>
              <a:t>（大阪駅</a:t>
            </a:r>
            <a:r>
              <a:rPr kumimoji="1" lang="ja-JP" altLang="en-US" sz="11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付近、阪急うめだ</a:t>
            </a:r>
            <a:endParaRPr kumimoji="1" lang="en-US" altLang="ja-JP" sz="11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　　本店付近、阪神梅田本店付近）</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　・まち巡りラリー（回遊促進施策）</a:t>
            </a:r>
          </a:p>
        </p:txBody>
      </p:sp>
      <p:sp>
        <p:nvSpPr>
          <p:cNvPr id="38" name="下矢印 37"/>
          <p:cNvSpPr/>
          <p:nvPr/>
        </p:nvSpPr>
        <p:spPr>
          <a:xfrm>
            <a:off x="8208615" y="5183082"/>
            <a:ext cx="889000" cy="288990"/>
          </a:xfrm>
          <a:prstGeom prst="downArrow">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39" name="正方形/長方形 38"/>
          <p:cNvSpPr/>
          <p:nvPr/>
        </p:nvSpPr>
        <p:spPr>
          <a:xfrm>
            <a:off x="6538316" y="5440021"/>
            <a:ext cx="4376504" cy="830997"/>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a:t>
            </a:r>
            <a:r>
              <a:rPr kumimoji="1" lang="en-US" altLang="ja-JP"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2023</a:t>
            </a:r>
            <a:r>
              <a:rPr kumimoji="1" lang="ja-JP" altLang="en-US"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年度より大阪駅周辺地区において地域再生エリアマネジメント負担金制度を適用する（全国初</a:t>
            </a:r>
            <a:r>
              <a:rPr kumimoji="1" lang="ja-JP" altLang="en-US" sz="1200" b="0" i="0" u="none" strike="noStrike" kern="1200" cap="none" spc="0" normalizeH="0" baseline="0" noProof="0" dirty="0" smtClean="0">
                <a:ln>
                  <a:noFill/>
                </a:ln>
                <a:solidFill>
                  <a:prstClr val="black"/>
                </a:solidFill>
                <a:effectLst/>
                <a:uLnTx/>
                <a:uFillTx/>
                <a:latin typeface="ＭＳ Ｐ明朝" panose="02020600040205080304" pitchFamily="18" charset="-128"/>
                <a:ea typeface="ＭＳ Ｐ明朝" panose="02020600040205080304" pitchFamily="18" charset="-128"/>
                <a:cs typeface="+mn-cs"/>
              </a:rPr>
              <a:t>）。</a:t>
            </a:r>
            <a:endParaRPr kumimoji="1" lang="en-US" altLang="ja-JP"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→大阪市が地域再生法に基づく負担金を受益事業者等から徴収し、エリアマネジメント団体に活動財源として</a:t>
            </a:r>
            <a:r>
              <a:rPr kumimoji="1" lang="ja-JP" altLang="en-US" sz="1200" b="0" i="0" u="none" strike="noStrike" kern="1200" cap="none" spc="0" normalizeH="0" baseline="0" noProof="0" dirty="0" smtClean="0">
                <a:ln>
                  <a:noFill/>
                </a:ln>
                <a:solidFill>
                  <a:prstClr val="black"/>
                </a:solidFill>
                <a:effectLst/>
                <a:uLnTx/>
                <a:uFillTx/>
                <a:latin typeface="ＭＳ Ｐ明朝" panose="02020600040205080304" pitchFamily="18" charset="-128"/>
                <a:ea typeface="ＭＳ Ｐ明朝" panose="02020600040205080304" pitchFamily="18" charset="-128"/>
                <a:cs typeface="+mn-cs"/>
              </a:rPr>
              <a:t>交付。</a:t>
            </a:r>
            <a:endParaRPr kumimoji="1" lang="en-US" altLang="ja-JP"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endParaRPr>
          </a:p>
        </p:txBody>
      </p:sp>
      <p:graphicFrame>
        <p:nvGraphicFramePr>
          <p:cNvPr id="36" name="表 35"/>
          <p:cNvGraphicFramePr>
            <a:graphicFrameLocks noGrp="1"/>
          </p:cNvGraphicFramePr>
          <p:nvPr>
            <p:extLst>
              <p:ext uri="{D42A27DB-BD31-4B8C-83A1-F6EECF244321}">
                <p14:modId xmlns:p14="http://schemas.microsoft.com/office/powerpoint/2010/main" val="290162796"/>
              </p:ext>
            </p:extLst>
          </p:nvPr>
        </p:nvGraphicFramePr>
        <p:xfrm>
          <a:off x="1246804" y="4542725"/>
          <a:ext cx="5219967" cy="1633659"/>
        </p:xfrm>
        <a:graphic>
          <a:graphicData uri="http://schemas.openxmlformats.org/drawingml/2006/table">
            <a:tbl>
              <a:tblPr firstRow="1" bandRow="1">
                <a:tableStyleId>{2D5ABB26-0587-4C30-8999-92F81FD0307C}</a:tableStyleId>
              </a:tblPr>
              <a:tblGrid>
                <a:gridCol w="1812280">
                  <a:extLst>
                    <a:ext uri="{9D8B030D-6E8A-4147-A177-3AD203B41FA5}">
                      <a16:colId xmlns:a16="http://schemas.microsoft.com/office/drawing/2014/main" val="20000"/>
                    </a:ext>
                  </a:extLst>
                </a:gridCol>
                <a:gridCol w="1496291">
                  <a:extLst>
                    <a:ext uri="{9D8B030D-6E8A-4147-A177-3AD203B41FA5}">
                      <a16:colId xmlns:a16="http://schemas.microsoft.com/office/drawing/2014/main" val="20001"/>
                    </a:ext>
                  </a:extLst>
                </a:gridCol>
                <a:gridCol w="1911396">
                  <a:extLst>
                    <a:ext uri="{9D8B030D-6E8A-4147-A177-3AD203B41FA5}">
                      <a16:colId xmlns:a16="http://schemas.microsoft.com/office/drawing/2014/main" val="3543663564"/>
                    </a:ext>
                  </a:extLst>
                </a:gridCol>
              </a:tblGrid>
              <a:tr h="145808">
                <a:tc gridSpan="3">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ja-JP" altLang="en-US" sz="900" dirty="0">
                        <a:solidFill>
                          <a:schemeClr val="tx1"/>
                        </a:solidFill>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kumimoji="1" lang="ja-JP" altLang="en-US" sz="12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hMerge="1">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ja-JP" altLang="en-US" sz="900" dirty="0"/>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0"/>
                  </a:ext>
                </a:extLst>
              </a:tr>
              <a:tr h="145808">
                <a:tc gridSpan="2">
                  <a:txBody>
                    <a:bodyPr/>
                    <a:lstStyle/>
                    <a:p>
                      <a:pPr algn="ctr"/>
                      <a:endParaRPr kumimoji="1" lang="en-US" altLang="ja-JP" sz="900" dirty="0">
                        <a:solidFill>
                          <a:schemeClr val="tx1"/>
                        </a:solidFill>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ctr"/>
                      <a:endParaRPr kumimoji="1" lang="ja-JP" altLang="en-US" sz="900" dirty="0"/>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a:endParaRPr kumimoji="1" lang="ja-JP" altLang="en-US" sz="900" dirty="0">
                        <a:solidFill>
                          <a:schemeClr val="tx1"/>
                        </a:solidFill>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408262">
                <a:tc>
                  <a:txBody>
                    <a:bodyPr/>
                    <a:lstStyle/>
                    <a:p>
                      <a:r>
                        <a:rPr kumimoji="1" lang="ja-JP" altLang="en-US" sz="900" dirty="0" smtClean="0">
                          <a:solidFill>
                            <a:schemeClr val="tx1"/>
                          </a:solidFill>
                        </a:rPr>
                        <a:t>大阪市エリアマネジメント活動促進条例を活用し、歩道空間一体において「維持保全」、「美化・清掃」、「放置自転車対策」、「巡回・点検」を実施。</a:t>
                      </a:r>
                      <a:endParaRPr kumimoji="1" lang="ja-JP" altLang="en-US" sz="900" dirty="0">
                        <a:solidFill>
                          <a:schemeClr val="tx1"/>
                        </a:solidFill>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a:r>
                        <a:rPr kumimoji="1" lang="ja-JP" altLang="en-US" sz="900" dirty="0" smtClean="0">
                          <a:solidFill>
                            <a:schemeClr val="tx1"/>
                          </a:solidFill>
                        </a:rPr>
                        <a:t>道路占用許可の特例制度により歩道空間を利活用し、オープンカフェや広告板・バナー等の設置。</a:t>
                      </a:r>
                      <a:endParaRPr kumimoji="1" lang="en-US" altLang="ja-JP" sz="900" dirty="0">
                        <a:solidFill>
                          <a:schemeClr val="tx1"/>
                        </a:solidFill>
                      </a:endParaRPr>
                    </a:p>
                  </a:txBody>
                  <a:tcPr>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r>
                        <a:rPr kumimoji="1" lang="ja-JP" altLang="en-US" sz="900" dirty="0" smtClean="0">
                          <a:solidFill>
                            <a:schemeClr val="tx1"/>
                          </a:solidFill>
                        </a:rPr>
                        <a:t>梅田地区の交通環境の改善及び回遊性向上のため、バス、レンタサイクル、パーキング事業を実施。</a:t>
                      </a:r>
                      <a:endParaRPr kumimoji="1" lang="en-US" altLang="ja-JP" sz="900" dirty="0" smtClean="0">
                        <a:solidFill>
                          <a:schemeClr val="tx1"/>
                        </a:solidFill>
                      </a:endParaRPr>
                    </a:p>
                    <a:p>
                      <a:r>
                        <a:rPr kumimoji="1" lang="ja-JP" altLang="en-US" sz="900" dirty="0" smtClean="0">
                          <a:solidFill>
                            <a:schemeClr val="tx1"/>
                          </a:solidFill>
                        </a:rPr>
                        <a:t>梅田地区の企業・住民が一体となり、地区の魅力向上に向けた活動を実施。</a:t>
                      </a:r>
                      <a:endParaRPr kumimoji="1" lang="ja-JP" altLang="en-US" sz="900" dirty="0">
                        <a:solidFill>
                          <a:schemeClr val="tx1"/>
                        </a:solidFill>
                      </a:endParaRPr>
                    </a:p>
                  </a:txBody>
                  <a:tcPr>
                    <a:lnL w="3810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r h="262059">
                <a:tc>
                  <a:txBody>
                    <a:bodyPr/>
                    <a:lstStyle/>
                    <a:p>
                      <a:endParaRPr kumimoji="1" lang="ja-JP" altLang="en-US" sz="900" dirty="0">
                        <a:solidFill>
                          <a:schemeClr val="tx1"/>
                        </a:solidFill>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kumimoji="1" lang="ja-JP" altLang="en-US" sz="900" dirty="0">
                        <a:solidFill>
                          <a:schemeClr val="tx1"/>
                        </a:solidFill>
                      </a:endParaRPr>
                    </a:p>
                  </a:txBody>
                  <a:tcPr>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kumimoji="1" lang="ja-JP" altLang="en-US" sz="900" dirty="0">
                        <a:solidFill>
                          <a:schemeClr val="tx1"/>
                        </a:solidFill>
                      </a:endParaRPr>
                    </a:p>
                  </a:txBody>
                  <a:tcPr>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3"/>
                  </a:ext>
                </a:extLst>
              </a:tr>
            </a:tbl>
          </a:graphicData>
        </a:graphic>
      </p:graphicFrame>
      <p:sp>
        <p:nvSpPr>
          <p:cNvPr id="35" name="スライド番号プレースホルダー 3"/>
          <p:cNvSpPr>
            <a:spLocks noGrp="1"/>
          </p:cNvSpPr>
          <p:nvPr>
            <p:ph type="sldNum" sz="quarter" idx="12"/>
          </p:nvPr>
        </p:nvSpPr>
        <p:spPr>
          <a:xfrm>
            <a:off x="10134600" y="6476387"/>
            <a:ext cx="2057400" cy="365125"/>
          </a:xfrm>
        </p:spPr>
        <p:txBody>
          <a:bodyPr/>
          <a:lstStyle/>
          <a:p>
            <a:fld id="{138CA411-231B-42B9-AF63-97A64194AA60}" type="slidenum">
              <a:rPr lang="ja-JP" altLang="en-US" sz="1400" b="1" smtClean="0">
                <a:solidFill>
                  <a:schemeClr val="tx1"/>
                </a:solidFill>
                <a:latin typeface="ＭＳ Ｐゴシック" panose="020B0600070205080204" pitchFamily="50" charset="-128"/>
                <a:ea typeface="ＭＳ Ｐゴシック" panose="020B0600070205080204" pitchFamily="50" charset="-128"/>
              </a:rPr>
              <a:pPr/>
              <a:t>10</a:t>
            </a:fld>
            <a:endParaRPr lang="ja-JP" altLang="en-US" sz="1400" b="1" dirty="0">
              <a:solidFill>
                <a:schemeClr val="tx1"/>
              </a:solidFill>
              <a:latin typeface="ＭＳ Ｐゴシック" panose="020B0600070205080204" pitchFamily="50" charset="-128"/>
              <a:ea typeface="ＭＳ Ｐゴシック" panose="020B0600070205080204" pitchFamily="50" charset="-128"/>
            </a:endParaRPr>
          </a:p>
        </p:txBody>
      </p:sp>
    </p:spTree>
    <p:extLst>
      <p:ext uri="{BB962C8B-B14F-4D97-AF65-F5344CB8AC3E}">
        <p14:creationId xmlns:p14="http://schemas.microsoft.com/office/powerpoint/2010/main" val="121180042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四角形吹き出し 4"/>
          <p:cNvSpPr/>
          <p:nvPr/>
        </p:nvSpPr>
        <p:spPr>
          <a:xfrm rot="5400000">
            <a:off x="6596586" y="1609494"/>
            <a:ext cx="4543426" cy="5571892"/>
          </a:xfrm>
          <a:prstGeom prst="wedgeRectCallout">
            <a:avLst>
              <a:gd name="adj1" fmla="val -19469"/>
              <a:gd name="adj2" fmla="val 54721"/>
            </a:avLst>
          </a:pr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rtlCol="0" anchor="t"/>
          <a:lstStyle/>
          <a:p>
            <a:pPr marL="0" marR="0" lvl="0" indent="0" algn="l" defTabSz="914400" rtl="0" eaLnBrk="1" fontAlgn="auto" latinLnBrk="0" hangingPunct="1">
              <a:lnSpc>
                <a:spcPct val="100000"/>
              </a:lnSpc>
              <a:spcBef>
                <a:spcPts val="0"/>
              </a:spcBef>
              <a:spcAft>
                <a:spcPts val="30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＜最近の動き</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22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太陽の塔の内部</a:t>
            </a:r>
            <a:r>
              <a:rPr kumimoji="1" lang="ja-JP" altLang="en-US"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公開スタート（</a:t>
            </a:r>
            <a:r>
              <a:rPr kumimoji="1" lang="en-US" altLang="ja-JP"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2018</a:t>
            </a:r>
            <a:r>
              <a:rPr kumimoji="1" lang="ja-JP" altLang="en-US"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３</a:t>
            </a:r>
            <a:r>
              <a:rPr kumimoji="1" lang="ja-JP" altLang="en-US"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endParaRPr kumimoji="1"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22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2022</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11</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月に来館者数</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100</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万人を</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達成。</a:t>
            </a:r>
            <a:endPar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220"/>
              </a:lnSpc>
              <a:spcBef>
                <a:spcPts val="0"/>
              </a:spcBef>
              <a:spcAft>
                <a:spcPts val="0"/>
              </a:spcAft>
              <a:buClrTx/>
              <a:buSzTx/>
              <a:buFontTx/>
              <a:buNone/>
              <a:tabLst/>
              <a:defRPr/>
            </a:pPr>
            <a:endPar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22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■指定管理者制度を導入</a:t>
            </a:r>
            <a:r>
              <a:rPr kumimoji="1" lang="ja-JP" altLang="en-US"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2018</a:t>
            </a:r>
            <a:r>
              <a:rPr kumimoji="1" lang="ja-JP" altLang="en-US"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en-US" altLang="ja-JP"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10</a:t>
            </a:r>
            <a:r>
              <a:rPr kumimoji="1" lang="ja-JP" altLang="en-US"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endParaRPr kumimoji="1" lang="en-US" altLang="ja-JP"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22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（指定管理者）万博</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記念公園マネジメント・パートナーズ</a:t>
            </a:r>
            <a:endPar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22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（期間）</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2018</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10</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月１日～</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2028</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9</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30</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日　（</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10</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年間</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22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220"/>
              </a:lnSpc>
              <a:spcBef>
                <a:spcPts val="0"/>
              </a:spcBef>
              <a:spcAft>
                <a:spcPts val="0"/>
              </a:spcAft>
              <a:buClrTx/>
              <a:buSzTx/>
              <a:buFontTx/>
              <a:buNone/>
              <a:tabLst/>
              <a:defRPr/>
            </a:pPr>
            <a:r>
              <a:rPr kumimoji="1" lang="ja-JP" altLang="en-US"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1970</a:t>
            </a:r>
            <a:r>
              <a:rPr kumimoji="1" lang="ja-JP" altLang="en-US"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年大阪万博</a:t>
            </a:r>
            <a:r>
              <a:rPr kumimoji="1" lang="en-US" altLang="ja-JP"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50</a:t>
            </a:r>
            <a:r>
              <a:rPr kumimoji="1" lang="ja-JP" altLang="en-US"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周年記念プログラム（</a:t>
            </a:r>
            <a:r>
              <a:rPr kumimoji="1" lang="en-US" altLang="ja-JP"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2020</a:t>
            </a:r>
            <a:r>
              <a:rPr kumimoji="1" lang="ja-JP" altLang="en-US"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en-US" altLang="ja-JP"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10</a:t>
            </a:r>
            <a:r>
              <a:rPr kumimoji="1" lang="ja-JP" altLang="en-US"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endParaRPr kumimoji="1" lang="en-US" altLang="ja-JP"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1970</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年大阪万博開催</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50</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周年を記念して、万博記念公園</a:t>
            </a:r>
            <a:endPar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22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でセレモニー等を実施。</a:t>
            </a:r>
            <a:endPar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220"/>
              </a:lnSpc>
              <a:spcBef>
                <a:spcPts val="0"/>
              </a:spcBef>
              <a:spcAft>
                <a:spcPts val="0"/>
              </a:spcAft>
              <a:buClrTx/>
              <a:buSzTx/>
              <a:buFontTx/>
              <a:buNone/>
              <a:tabLst/>
              <a:defRPr/>
            </a:pPr>
            <a:endPar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22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zh-TW" altLang="en-US"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万博</a:t>
            </a:r>
            <a:r>
              <a:rPr kumimoji="1" lang="zh-TW"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記念公園駅前周辺地区活性化事業</a:t>
            </a:r>
            <a:r>
              <a:rPr kumimoji="1" lang="zh-TW" altLang="en-US"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の推進</a:t>
            </a:r>
            <a:endParaRPr kumimoji="1" lang="en-US" altLang="zh-TW"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「大規模</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アリーナを中核とした大阪・関西</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を代表</a:t>
            </a:r>
            <a:endPar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22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する新た</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なスポーツ・文化の</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拠点づくり」を基本コ</a:t>
            </a:r>
            <a:endPar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22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ンセプトに事業を推進。</a:t>
            </a:r>
            <a:endPar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22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世界</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最先端の機能を有するアリーナと</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、アリー</a:t>
            </a:r>
            <a:endPar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22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ナを中核</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とした周辺</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施設で相乗</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効果を発揮し</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22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大阪</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・関西</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、ひいて</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は西日本の成長</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、発展の</a:t>
            </a:r>
            <a:endPar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22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起爆剤</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となる</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よう取り組む。</a:t>
            </a:r>
            <a:endPar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220"/>
              </a:lnSpc>
              <a:spcBef>
                <a:spcPts val="0"/>
              </a:spcBef>
              <a:spcAft>
                <a:spcPts val="0"/>
              </a:spcAft>
              <a:buClrTx/>
              <a:buSzTx/>
              <a:buFontTx/>
              <a:buNone/>
              <a:tabLst/>
              <a:defRPr/>
            </a:pPr>
            <a:endPar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22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22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「万博</a:t>
            </a:r>
            <a:r>
              <a:rPr kumimoji="1"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記念公園の活性化に向けた将来ビジョン</a:t>
            </a:r>
            <a:r>
              <a:rPr kumimoji="1" lang="en-US" altLang="ja-JP"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2040</a:t>
            </a:r>
            <a:r>
              <a:rPr kumimoji="1" lang="ja-JP" altLang="en-US"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」策定</a:t>
            </a:r>
            <a:endPar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22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1970</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年大阪万博の理念を受け継ぎ</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、万博</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のレガシーを次世代へ継承して</a:t>
            </a:r>
            <a:r>
              <a:rPr kumimoji="1" lang="ja-JP" altLang="en-US" sz="1200" b="0" i="0" u="none" strike="noStrike" kern="1200" cap="none" spc="0" normalizeH="0" baseline="0" noProof="0" dirty="0" err="1">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いくと</a:t>
            </a:r>
            <a:r>
              <a:rPr kumimoji="1" lang="ja-JP" altLang="en-US" sz="1200" b="0" i="0" u="none" strike="noStrike" kern="1200" cap="none" spc="0" normalizeH="0" baseline="0" noProof="0" dirty="0" err="1"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と</a:t>
            </a:r>
            <a:endPar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22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もに</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、公園</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のさら</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なる活性化を図るため</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2022</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11</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月に策定</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22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大阪万博</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100</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周年等の未来を視野に入れて、計画</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期間を</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2040</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までとし、</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取組</a:t>
            </a:r>
            <a:endPar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22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を</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推進する。</a:t>
            </a:r>
          </a:p>
          <a:p>
            <a:pPr marL="0" marR="0" lvl="0" indent="0" algn="l" defTabSz="914400" rtl="0" eaLnBrk="1" fontAlgn="auto" latinLnBrk="0" hangingPunct="1">
              <a:lnSpc>
                <a:spcPts val="1220"/>
              </a:lnSpc>
              <a:spcBef>
                <a:spcPts val="0"/>
              </a:spcBef>
              <a:spcAft>
                <a:spcPts val="0"/>
              </a:spcAft>
              <a:buClrTx/>
              <a:buSzTx/>
              <a:buFontTx/>
              <a:buNone/>
              <a:tabLst/>
              <a:defRPr/>
            </a:pPr>
            <a:endParaRPr kumimoji="1"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8" name="テキスト ボックス 7"/>
          <p:cNvSpPr txBox="1"/>
          <p:nvPr/>
        </p:nvSpPr>
        <p:spPr>
          <a:xfrm>
            <a:off x="1271464" y="452290"/>
            <a:ext cx="9649072" cy="1631216"/>
          </a:xfrm>
          <a:prstGeom prst="rect">
            <a:avLst/>
          </a:prstGeom>
          <a:noFill/>
          <a:ln>
            <a:solidFill>
              <a:schemeClr val="tx1"/>
            </a:solidFill>
            <a:prstDash val="sysDash"/>
          </a:ln>
        </p:spPr>
        <p:txBody>
          <a:bodyPr wrap="square" rtlCol="0">
            <a:spAutoFit/>
          </a:bodyPr>
          <a:lstStyle/>
          <a:p>
            <a:pPr marL="0" marR="0" lvl="0" indent="0" algn="l" defTabSz="914400" rtl="0" eaLnBrk="1" fontAlgn="auto" latinLnBrk="0" hangingPunct="1">
              <a:lnSpc>
                <a:spcPts val="122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　＜最近の動き＞</a:t>
            </a:r>
            <a:endParaRPr kumimoji="1" lang="en-US" altLang="ja-JP" sz="12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ts val="122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　　</a:t>
            </a:r>
            <a:r>
              <a:rPr kumimoji="1" lang="en-US" altLang="ja-JP" sz="12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2018</a:t>
            </a: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年</a:t>
            </a:r>
            <a:r>
              <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3</a:t>
            </a: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月　</a:t>
            </a:r>
            <a:r>
              <a:rPr kumimoji="1" lang="ja-JP" altLang="en-US" sz="12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　　「</a:t>
            </a: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太陽の塔」の耐震改修及び内部展示「生命の樹」「地底の太陽」を再生し、 塔内部の一般公開</a:t>
            </a:r>
            <a:r>
              <a:rPr kumimoji="1" lang="ja-JP" altLang="en-US" sz="12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開始</a:t>
            </a:r>
            <a:endParaRPr kumimoji="1" lang="en-US" altLang="ja-JP" sz="12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ts val="122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a:t>
            </a:r>
            <a:r>
              <a:rPr kumimoji="1" lang="ja-JP" altLang="en-US" sz="12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　</a:t>
            </a:r>
            <a:r>
              <a:rPr kumimoji="1" lang="en-US" altLang="ja-JP" sz="12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2018</a:t>
            </a:r>
            <a:r>
              <a:rPr kumimoji="1" lang="ja-JP" altLang="en-US" sz="12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年</a:t>
            </a:r>
            <a:r>
              <a:rPr kumimoji="1" lang="en-US" altLang="ja-JP" sz="12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10</a:t>
            </a:r>
            <a:r>
              <a:rPr kumimoji="1" lang="ja-JP" altLang="en-US" sz="12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月　　指定管理者制度を導入</a:t>
            </a:r>
            <a:endParaRPr kumimoji="1" lang="en-US" altLang="ja-JP" sz="12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ts val="122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a:t>
            </a:r>
            <a:r>
              <a:rPr kumimoji="1" lang="ja-JP" altLang="en-US" sz="12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　</a:t>
            </a:r>
            <a:r>
              <a:rPr kumimoji="1" lang="en-US" altLang="ja-JP" sz="12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2019</a:t>
            </a:r>
            <a:r>
              <a:rPr kumimoji="1" lang="ja-JP" altLang="en-US" sz="12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年</a:t>
            </a:r>
            <a:r>
              <a:rPr kumimoji="1" lang="en-US" altLang="ja-JP" sz="12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10</a:t>
            </a:r>
            <a:r>
              <a:rPr kumimoji="1" lang="ja-JP" altLang="en-US" sz="12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月　　「</a:t>
            </a:r>
            <a:r>
              <a:rPr kumimoji="1" lang="zh-TW"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万博記念公園駅前周辺</a:t>
            </a:r>
            <a:r>
              <a:rPr kumimoji="1" lang="zh-TW" altLang="en-US" sz="12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地区</a:t>
            </a:r>
            <a:r>
              <a:rPr kumimoji="1" lang="ja-JP" altLang="en-US" sz="12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活性化事業」公募開始</a:t>
            </a:r>
            <a:endParaRPr kumimoji="1" lang="en-US" altLang="ja-JP" sz="12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ts val="122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a:t>
            </a:r>
            <a:r>
              <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2020</a:t>
            </a:r>
            <a:r>
              <a:rPr kumimoji="1" lang="ja-JP" altLang="en-US" sz="12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年</a:t>
            </a:r>
            <a:r>
              <a:rPr kumimoji="1" lang="en-US" altLang="ja-JP" sz="12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10</a:t>
            </a:r>
            <a:r>
              <a:rPr kumimoji="1" lang="ja-JP" altLang="en-US" sz="12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月～</a:t>
            </a: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a:t>
            </a:r>
            <a:r>
              <a:rPr kumimoji="1" lang="en-US" altLang="ja-JP" sz="12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1970</a:t>
            </a: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年大阪万博</a:t>
            </a:r>
            <a:r>
              <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50</a:t>
            </a: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周年</a:t>
            </a:r>
            <a:r>
              <a:rPr kumimoji="1" lang="ja-JP" altLang="en-US" sz="12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記念プログラムを</a:t>
            </a: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実施</a:t>
            </a: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ts val="122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a:t>
            </a:r>
            <a:r>
              <a:rPr kumimoji="1" lang="ja-JP" altLang="en-US" sz="12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　</a:t>
            </a:r>
            <a:r>
              <a:rPr kumimoji="1" lang="en-US" altLang="ja-JP" sz="12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2020</a:t>
            </a:r>
            <a:r>
              <a:rPr kumimoji="1" lang="ja-JP" altLang="en-US" sz="12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年</a:t>
            </a:r>
            <a:r>
              <a:rPr kumimoji="1" lang="en-US" altLang="ja-JP" sz="12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8</a:t>
            </a:r>
            <a:r>
              <a:rPr kumimoji="1" lang="ja-JP" altLang="en-US" sz="12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月　　　「太陽の塔」が国の登録有形文化財（建築物）として登録</a:t>
            </a:r>
            <a:endParaRPr kumimoji="1" lang="en-US" altLang="ja-JP" sz="12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ts val="122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a:t>
            </a:r>
            <a:r>
              <a:rPr kumimoji="1" lang="ja-JP" altLang="en-US" sz="12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　</a:t>
            </a:r>
            <a:r>
              <a:rPr kumimoji="1" lang="en-US" altLang="ja-JP" sz="12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2021</a:t>
            </a:r>
            <a:r>
              <a:rPr kumimoji="1" lang="ja-JP" altLang="en-US" sz="12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年</a:t>
            </a:r>
            <a:r>
              <a:rPr kumimoji="1" lang="en-US" altLang="ja-JP" sz="12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5</a:t>
            </a:r>
            <a:r>
              <a:rPr kumimoji="1" lang="ja-JP" altLang="en-US" sz="12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月　　　</a:t>
            </a:r>
            <a:r>
              <a:rPr kumimoji="1" lang="zh-TW" altLang="en-US" sz="12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a:t>
            </a:r>
            <a:r>
              <a:rPr kumimoji="1" lang="zh-TW"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万博記念公園駅前周辺地区活性化事業</a:t>
            </a:r>
            <a:r>
              <a:rPr kumimoji="1" lang="zh-TW" altLang="en-US" sz="12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a:t>
            </a:r>
            <a:r>
              <a:rPr kumimoji="1" lang="ja-JP" altLang="en-US" sz="12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事業予定者決定</a:t>
            </a:r>
            <a:endParaRPr kumimoji="1" lang="en-US" altLang="ja-JP" sz="12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ts val="122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a:t>
            </a:r>
            <a:r>
              <a:rPr kumimoji="1" lang="ja-JP" altLang="en-US" sz="12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　</a:t>
            </a:r>
            <a:r>
              <a:rPr kumimoji="1" lang="en-US" altLang="ja-JP" sz="12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2022</a:t>
            </a:r>
            <a:r>
              <a:rPr kumimoji="1" lang="ja-JP" altLang="en-US" sz="12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年</a:t>
            </a:r>
            <a:r>
              <a:rPr kumimoji="1" lang="en-US" altLang="ja-JP" sz="12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11</a:t>
            </a:r>
            <a:r>
              <a:rPr kumimoji="1" lang="ja-JP" altLang="en-US" sz="12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月　　 「日本万国博覧会記念公園の活性化に向けた将来ビジョン</a:t>
            </a:r>
            <a:r>
              <a:rPr kumimoji="1" lang="en-US" altLang="ja-JP" sz="12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2040</a:t>
            </a:r>
            <a:r>
              <a:rPr kumimoji="1" lang="ja-JP" altLang="en-US" sz="12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」を策定</a:t>
            </a:r>
            <a:endParaRPr kumimoji="1" lang="en-US" altLang="ja-JP" sz="12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ts val="122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a:t>
            </a:r>
            <a:r>
              <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2023</a:t>
            </a: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年</a:t>
            </a:r>
            <a:r>
              <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8</a:t>
            </a: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月　　</a:t>
            </a:r>
            <a:r>
              <a:rPr kumimoji="1" lang="ja-JP" altLang="en-US" sz="12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　</a:t>
            </a:r>
            <a:r>
              <a:rPr kumimoji="1" lang="en-US" altLang="ja-JP" sz="12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EXPO’70</a:t>
            </a: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パビリオン</a:t>
            </a:r>
            <a:r>
              <a:rPr kumimoji="1" lang="ja-JP" altLang="en-US" sz="12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別館オープン予定</a:t>
            </a:r>
            <a:endParaRPr kumimoji="1" lang="en-US" altLang="ja-JP" sz="12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ts val="122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　　➡</a:t>
            </a:r>
            <a:r>
              <a:rPr kumimoji="1" lang="ja-JP" altLang="en-US" sz="1200" b="1"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万博記念公園のさらなる活性化に向けて着実に取り組んできた。</a:t>
            </a:r>
            <a:endParaRPr kumimoji="1" lang="ja-JP" altLang="en-US" sz="1200" b="1"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51" name="Rectangle 2"/>
          <p:cNvSpPr txBox="1">
            <a:spLocks noChangeArrowheads="1"/>
          </p:cNvSpPr>
          <p:nvPr/>
        </p:nvSpPr>
        <p:spPr bwMode="auto">
          <a:xfrm>
            <a:off x="1143000" y="23"/>
            <a:ext cx="9906000" cy="408111"/>
          </a:xfrm>
          <a:prstGeom prst="rect">
            <a:avLst/>
          </a:prstGeom>
          <a:gradFill rotWithShape="1">
            <a:gsLst>
              <a:gs pos="0">
                <a:srgbClr val="000066"/>
              </a:gs>
              <a:gs pos="50000">
                <a:srgbClr val="0000FF"/>
              </a:gs>
              <a:gs pos="100000">
                <a:srgbClr val="000066"/>
              </a:gs>
            </a:gsLst>
            <a:lin ang="5400000" scaled="1"/>
          </a:gradFill>
          <a:ln w="9525">
            <a:noFill/>
            <a:miter lim="800000"/>
            <a:headEnd/>
            <a:tailEnd/>
          </a:ln>
        </p:spPr>
        <p:txBody>
          <a:bodyPr vert="horz" wrap="square" lIns="91428" tIns="45714" rIns="91428" bIns="45714" numCol="1" anchor="ctr"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1" i="0" u="none" strike="noStrike" kern="1200" cap="none" spc="0" normalizeH="0" baseline="0" noProof="0" dirty="0" smtClean="0">
                <a:ln>
                  <a:noFill/>
                </a:ln>
                <a:solidFill>
                  <a:prstClr val="white"/>
                </a:solidFill>
                <a:effectLst/>
                <a:uLnTx/>
                <a:uFillTx/>
                <a:latin typeface="ＭＳ ゴシック" pitchFamily="49" charset="-128"/>
                <a:ea typeface="ＭＳ ゴシック" pitchFamily="49" charset="-128"/>
                <a:cs typeface="+mn-cs"/>
              </a:rPr>
              <a:t>１１．</a:t>
            </a:r>
            <a:r>
              <a:rPr kumimoji="1" lang="ja-JP" altLang="en-US" sz="20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rPr>
              <a:t>万博記念公園周辺</a:t>
            </a:r>
            <a:r>
              <a:rPr kumimoji="1" lang="ja-JP" altLang="en-US" sz="2000" b="1" i="0" u="none" strike="noStrike" kern="1200" cap="none" spc="0" normalizeH="0" baseline="0" noProof="0" dirty="0" smtClean="0">
                <a:ln>
                  <a:noFill/>
                </a:ln>
                <a:solidFill>
                  <a:prstClr val="white"/>
                </a:solidFill>
                <a:effectLst/>
                <a:uLnTx/>
                <a:uFillTx/>
                <a:latin typeface="ＭＳ ゴシック" pitchFamily="49" charset="-128"/>
                <a:ea typeface="ＭＳ ゴシック" pitchFamily="49" charset="-128"/>
                <a:cs typeface="+mn-cs"/>
              </a:rPr>
              <a:t>・健都</a:t>
            </a:r>
            <a:r>
              <a:rPr kumimoji="1" lang="ja-JP" altLang="en-US" sz="1600" b="1" i="0" u="none" strike="noStrike" kern="1200" cap="none" spc="0" normalizeH="0" baseline="0" noProof="0" dirty="0" smtClean="0">
                <a:ln>
                  <a:noFill/>
                </a:ln>
                <a:solidFill>
                  <a:prstClr val="white"/>
                </a:solidFill>
                <a:effectLst/>
                <a:uLnTx/>
                <a:uFillTx/>
                <a:latin typeface="ＭＳ ゴシック" pitchFamily="49" charset="-128"/>
                <a:ea typeface="ＭＳ ゴシック" pitchFamily="49" charset="-128"/>
                <a:cs typeface="+mn-cs"/>
              </a:rPr>
              <a:t>（</a:t>
            </a:r>
            <a:r>
              <a:rPr kumimoji="1" lang="ja-JP" altLang="en-US" sz="16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rPr>
              <a:t>大規模施設跡地等のリニューアル</a:t>
            </a:r>
            <a:r>
              <a:rPr kumimoji="1" lang="ja-JP" altLang="en-US" sz="1600" b="1" i="0" u="none" strike="noStrike" kern="1200" cap="none" spc="0" normalizeH="0" baseline="0" noProof="0" dirty="0" smtClean="0">
                <a:ln>
                  <a:noFill/>
                </a:ln>
                <a:solidFill>
                  <a:prstClr val="white"/>
                </a:solidFill>
                <a:effectLst/>
                <a:uLnTx/>
                <a:uFillTx/>
                <a:latin typeface="ＭＳ ゴシック" pitchFamily="49" charset="-128"/>
                <a:ea typeface="ＭＳ ゴシック" pitchFamily="49" charset="-128"/>
                <a:cs typeface="+mn-cs"/>
              </a:rPr>
              <a:t>）</a:t>
            </a:r>
            <a:endParaRPr kumimoji="1" lang="en-US" altLang="ja-JP" sz="16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endParaRPr>
          </a:p>
        </p:txBody>
      </p:sp>
      <p:grpSp>
        <p:nvGrpSpPr>
          <p:cNvPr id="3" name="グループ化 2"/>
          <p:cNvGrpSpPr/>
          <p:nvPr/>
        </p:nvGrpSpPr>
        <p:grpSpPr>
          <a:xfrm>
            <a:off x="235133" y="2326941"/>
            <a:ext cx="5554114" cy="4039150"/>
            <a:chOff x="1271464" y="2862122"/>
            <a:chExt cx="5457799" cy="3674450"/>
          </a:xfrm>
        </p:grpSpPr>
        <p:grpSp>
          <p:nvGrpSpPr>
            <p:cNvPr id="11" name="グループ化 10"/>
            <p:cNvGrpSpPr/>
            <p:nvPr/>
          </p:nvGrpSpPr>
          <p:grpSpPr>
            <a:xfrm>
              <a:off x="1271464" y="2862122"/>
              <a:ext cx="5457799" cy="3674450"/>
              <a:chOff x="1521528" y="874713"/>
              <a:chExt cx="7442383" cy="5548155"/>
            </a:xfrm>
          </p:grpSpPr>
          <p:grpSp>
            <p:nvGrpSpPr>
              <p:cNvPr id="12" name="グループ化 5"/>
              <p:cNvGrpSpPr>
                <a:grpSpLocks/>
              </p:cNvGrpSpPr>
              <p:nvPr/>
            </p:nvGrpSpPr>
            <p:grpSpPr bwMode="auto">
              <a:xfrm>
                <a:off x="1521528" y="874713"/>
                <a:ext cx="7442383" cy="5548155"/>
                <a:chOff x="0" y="-25246"/>
                <a:chExt cx="9243878" cy="7439841"/>
              </a:xfrm>
            </p:grpSpPr>
            <p:pic>
              <p:nvPicPr>
                <p:cNvPr id="21" name="Picture 2"/>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0" y="-25246"/>
                  <a:ext cx="9243878" cy="74398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prstDash val="sysDash"/>
                      <a:miter lim="800000"/>
                      <a:headEnd/>
                      <a:tailEnd/>
                    </a14:hiddenLine>
                  </a:ext>
                </a:extLst>
              </p:spPr>
            </p:pic>
            <p:grpSp>
              <p:nvGrpSpPr>
                <p:cNvPr id="22" name="グループ化 8"/>
                <p:cNvGrpSpPr>
                  <a:grpSpLocks/>
                </p:cNvGrpSpPr>
                <p:nvPr/>
              </p:nvGrpSpPr>
              <p:grpSpPr bwMode="auto">
                <a:xfrm>
                  <a:off x="21458" y="270188"/>
                  <a:ext cx="8808328" cy="6845839"/>
                  <a:chOff x="21458" y="270188"/>
                  <a:chExt cx="8808328" cy="6845839"/>
                </a:xfrm>
              </p:grpSpPr>
              <p:sp>
                <p:nvSpPr>
                  <p:cNvPr id="23" name="テキスト ボックス 9"/>
                  <p:cNvSpPr txBox="1">
                    <a:spLocks noChangeArrowheads="1"/>
                  </p:cNvSpPr>
                  <p:nvPr/>
                </p:nvSpPr>
                <p:spPr bwMode="auto">
                  <a:xfrm>
                    <a:off x="6651892" y="2215550"/>
                    <a:ext cx="1595922" cy="4276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36000" tIns="36000" rIns="36000" bIns="36000" anchor="ctr">
                    <a:spAutoFit/>
                  </a:bodyPr>
                  <a:lstStyle>
                    <a:lvl1pPr eaLnBrk="0" hangingPunct="0">
                      <a:spcBef>
                        <a:spcPct val="20000"/>
                      </a:spcBef>
                      <a:buChar char="•"/>
                      <a:defRPr kumimoji="1" sz="3200">
                        <a:solidFill>
                          <a:schemeClr val="tx1"/>
                        </a:solidFill>
                        <a:latin typeface="Arial" charset="0"/>
                        <a:ea typeface="ＭＳ Ｐゴシック" charset="-128"/>
                      </a:defRPr>
                    </a:lvl1pPr>
                    <a:lvl2pPr marL="742950" indent="-285750" eaLnBrk="0" hangingPunct="0">
                      <a:spcBef>
                        <a:spcPct val="20000"/>
                      </a:spcBef>
                      <a:buChar char="–"/>
                      <a:defRPr kumimoji="1" sz="2800">
                        <a:solidFill>
                          <a:schemeClr val="tx1"/>
                        </a:solidFill>
                        <a:latin typeface="Arial" charset="0"/>
                        <a:ea typeface="ＭＳ Ｐゴシック" charset="-128"/>
                      </a:defRPr>
                    </a:lvl2pPr>
                    <a:lvl3pPr marL="1143000" indent="-228600" eaLnBrk="0" hangingPunct="0">
                      <a:spcBef>
                        <a:spcPct val="20000"/>
                      </a:spcBef>
                      <a:buChar char="•"/>
                      <a:defRPr kumimoji="1" sz="2400">
                        <a:solidFill>
                          <a:schemeClr val="tx1"/>
                        </a:solidFill>
                        <a:latin typeface="Arial" charset="0"/>
                        <a:ea typeface="ＭＳ Ｐゴシック" charset="-128"/>
                      </a:defRPr>
                    </a:lvl3pPr>
                    <a:lvl4pPr marL="1600200" indent="-228600" eaLnBrk="0" hangingPunct="0">
                      <a:spcBef>
                        <a:spcPct val="20000"/>
                      </a:spcBef>
                      <a:buChar char="–"/>
                      <a:defRPr kumimoji="1" sz="2000">
                        <a:solidFill>
                          <a:schemeClr val="tx1"/>
                        </a:solidFill>
                        <a:latin typeface="Arial" charset="0"/>
                        <a:ea typeface="ＭＳ Ｐゴシック" charset="-128"/>
                      </a:defRPr>
                    </a:lvl4pPr>
                    <a:lvl5pPr marL="2057400" indent="-228600" eaLnBrk="0" hangingPunct="0">
                      <a:spcBef>
                        <a:spcPct val="20000"/>
                      </a:spcBef>
                      <a:buChar char="»"/>
                      <a:defRPr kumimoji="1" sz="2000">
                        <a:solidFill>
                          <a:schemeClr val="tx1"/>
                        </a:solidFill>
                        <a:latin typeface="Arial" charset="0"/>
                        <a:ea typeface="ＭＳ Ｐゴシック" charset="-128"/>
                      </a:defRPr>
                    </a:lvl5pPr>
                    <a:lvl6pPr marL="25146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6pPr>
                    <a:lvl7pPr marL="29718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7pPr>
                    <a:lvl8pPr marL="34290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8pPr>
                    <a:lvl9pPr marL="38862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HGS創英角ｺﾞｼｯｸUB" pitchFamily="50" charset="-128"/>
                        <a:ea typeface="HGS創英角ｺﾞｼｯｸUB" pitchFamily="50" charset="-128"/>
                        <a:cs typeface="+mn-cs"/>
                      </a:rPr>
                      <a:t>万博記念競技場</a:t>
                    </a:r>
                  </a:p>
                </p:txBody>
              </p:sp>
              <p:sp>
                <p:nvSpPr>
                  <p:cNvPr id="24" name="テキスト ボックス 10"/>
                  <p:cNvSpPr txBox="1">
                    <a:spLocks noChangeArrowheads="1"/>
                  </p:cNvSpPr>
                  <p:nvPr/>
                </p:nvSpPr>
                <p:spPr bwMode="auto">
                  <a:xfrm>
                    <a:off x="6358985" y="1472066"/>
                    <a:ext cx="759257" cy="4276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36000" tIns="36000" rIns="36000" bIns="36000" anchor="ctr">
                    <a:spAutoFit/>
                  </a:bodyPr>
                  <a:lstStyle>
                    <a:lvl1pPr eaLnBrk="0" hangingPunct="0">
                      <a:spcBef>
                        <a:spcPct val="20000"/>
                      </a:spcBef>
                      <a:buChar char="•"/>
                      <a:defRPr kumimoji="1" sz="3200">
                        <a:solidFill>
                          <a:schemeClr val="tx1"/>
                        </a:solidFill>
                        <a:latin typeface="Arial" charset="0"/>
                        <a:ea typeface="ＭＳ Ｐゴシック" charset="-128"/>
                      </a:defRPr>
                    </a:lvl1pPr>
                    <a:lvl2pPr marL="742950" indent="-285750" eaLnBrk="0" hangingPunct="0">
                      <a:spcBef>
                        <a:spcPct val="20000"/>
                      </a:spcBef>
                      <a:buChar char="–"/>
                      <a:defRPr kumimoji="1" sz="2800">
                        <a:solidFill>
                          <a:schemeClr val="tx1"/>
                        </a:solidFill>
                        <a:latin typeface="Arial" charset="0"/>
                        <a:ea typeface="ＭＳ Ｐゴシック" charset="-128"/>
                      </a:defRPr>
                    </a:lvl2pPr>
                    <a:lvl3pPr marL="1143000" indent="-228600" eaLnBrk="0" hangingPunct="0">
                      <a:spcBef>
                        <a:spcPct val="20000"/>
                      </a:spcBef>
                      <a:buChar char="•"/>
                      <a:defRPr kumimoji="1" sz="2400">
                        <a:solidFill>
                          <a:schemeClr val="tx1"/>
                        </a:solidFill>
                        <a:latin typeface="Arial" charset="0"/>
                        <a:ea typeface="ＭＳ Ｐゴシック" charset="-128"/>
                      </a:defRPr>
                    </a:lvl3pPr>
                    <a:lvl4pPr marL="1600200" indent="-228600" eaLnBrk="0" hangingPunct="0">
                      <a:spcBef>
                        <a:spcPct val="20000"/>
                      </a:spcBef>
                      <a:buChar char="–"/>
                      <a:defRPr kumimoji="1" sz="2000">
                        <a:solidFill>
                          <a:schemeClr val="tx1"/>
                        </a:solidFill>
                        <a:latin typeface="Arial" charset="0"/>
                        <a:ea typeface="ＭＳ Ｐゴシック" charset="-128"/>
                      </a:defRPr>
                    </a:lvl4pPr>
                    <a:lvl5pPr marL="2057400" indent="-228600" eaLnBrk="0" hangingPunct="0">
                      <a:spcBef>
                        <a:spcPct val="20000"/>
                      </a:spcBef>
                      <a:buChar char="»"/>
                      <a:defRPr kumimoji="1" sz="2000">
                        <a:solidFill>
                          <a:schemeClr val="tx1"/>
                        </a:solidFill>
                        <a:latin typeface="Arial" charset="0"/>
                        <a:ea typeface="ＭＳ Ｐゴシック" charset="-128"/>
                      </a:defRPr>
                    </a:lvl5pPr>
                    <a:lvl6pPr marL="25146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6pPr>
                    <a:lvl7pPr marL="29718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7pPr>
                    <a:lvl8pPr marL="34290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8pPr>
                    <a:lvl9pPr marL="38862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HGS創英角ｺﾞｼｯｸUB" pitchFamily="50" charset="-128"/>
                        <a:ea typeface="HGS創英角ｺﾞｼｯｸUB" pitchFamily="50" charset="-128"/>
                        <a:cs typeface="+mn-cs"/>
                      </a:rPr>
                      <a:t>運動場</a:t>
                    </a:r>
                  </a:p>
                </p:txBody>
              </p:sp>
              <p:sp>
                <p:nvSpPr>
                  <p:cNvPr id="25" name="テキスト ボックス 11"/>
                  <p:cNvSpPr txBox="1">
                    <a:spLocks noChangeArrowheads="1"/>
                  </p:cNvSpPr>
                  <p:nvPr/>
                </p:nvSpPr>
                <p:spPr bwMode="auto">
                  <a:xfrm>
                    <a:off x="6259989" y="1078667"/>
                    <a:ext cx="1177588" cy="4276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36000" tIns="36000" rIns="36000" bIns="36000" anchor="ctr">
                    <a:spAutoFit/>
                  </a:bodyPr>
                  <a:lstStyle>
                    <a:lvl1pPr eaLnBrk="0" hangingPunct="0">
                      <a:spcBef>
                        <a:spcPct val="20000"/>
                      </a:spcBef>
                      <a:buChar char="•"/>
                      <a:defRPr kumimoji="1" sz="3200">
                        <a:solidFill>
                          <a:schemeClr val="tx1"/>
                        </a:solidFill>
                        <a:latin typeface="Arial" charset="0"/>
                        <a:ea typeface="ＭＳ Ｐゴシック" charset="-128"/>
                      </a:defRPr>
                    </a:lvl1pPr>
                    <a:lvl2pPr marL="742950" indent="-285750" eaLnBrk="0" hangingPunct="0">
                      <a:spcBef>
                        <a:spcPct val="20000"/>
                      </a:spcBef>
                      <a:buChar char="–"/>
                      <a:defRPr kumimoji="1" sz="2800">
                        <a:solidFill>
                          <a:schemeClr val="tx1"/>
                        </a:solidFill>
                        <a:latin typeface="Arial" charset="0"/>
                        <a:ea typeface="ＭＳ Ｐゴシック" charset="-128"/>
                      </a:defRPr>
                    </a:lvl2pPr>
                    <a:lvl3pPr marL="1143000" indent="-228600" eaLnBrk="0" hangingPunct="0">
                      <a:spcBef>
                        <a:spcPct val="20000"/>
                      </a:spcBef>
                      <a:buChar char="•"/>
                      <a:defRPr kumimoji="1" sz="2400">
                        <a:solidFill>
                          <a:schemeClr val="tx1"/>
                        </a:solidFill>
                        <a:latin typeface="Arial" charset="0"/>
                        <a:ea typeface="ＭＳ Ｐゴシック" charset="-128"/>
                      </a:defRPr>
                    </a:lvl3pPr>
                    <a:lvl4pPr marL="1600200" indent="-228600" eaLnBrk="0" hangingPunct="0">
                      <a:spcBef>
                        <a:spcPct val="20000"/>
                      </a:spcBef>
                      <a:buChar char="–"/>
                      <a:defRPr kumimoji="1" sz="2000">
                        <a:solidFill>
                          <a:schemeClr val="tx1"/>
                        </a:solidFill>
                        <a:latin typeface="Arial" charset="0"/>
                        <a:ea typeface="ＭＳ Ｐゴシック" charset="-128"/>
                      </a:defRPr>
                    </a:lvl4pPr>
                    <a:lvl5pPr marL="2057400" indent="-228600" eaLnBrk="0" hangingPunct="0">
                      <a:spcBef>
                        <a:spcPct val="20000"/>
                      </a:spcBef>
                      <a:buChar char="»"/>
                      <a:defRPr kumimoji="1" sz="2000">
                        <a:solidFill>
                          <a:schemeClr val="tx1"/>
                        </a:solidFill>
                        <a:latin typeface="Arial" charset="0"/>
                        <a:ea typeface="ＭＳ Ｐゴシック" charset="-128"/>
                      </a:defRPr>
                    </a:lvl5pPr>
                    <a:lvl6pPr marL="25146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6pPr>
                    <a:lvl7pPr marL="29718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7pPr>
                    <a:lvl8pPr marL="34290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8pPr>
                    <a:lvl9pPr marL="38862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HGS創英角ｺﾞｼｯｸUB" pitchFamily="50" charset="-128"/>
                        <a:ea typeface="HGS創英角ｺﾞｼｯｸUB" pitchFamily="50" charset="-128"/>
                        <a:cs typeface="+mn-cs"/>
                      </a:rPr>
                      <a:t>少年野球場</a:t>
                    </a:r>
                  </a:p>
                </p:txBody>
              </p:sp>
              <p:sp>
                <p:nvSpPr>
                  <p:cNvPr id="26" name="テキスト ボックス 12"/>
                  <p:cNvSpPr txBox="1">
                    <a:spLocks noChangeArrowheads="1"/>
                  </p:cNvSpPr>
                  <p:nvPr/>
                </p:nvSpPr>
                <p:spPr bwMode="auto">
                  <a:xfrm>
                    <a:off x="5159749" y="535390"/>
                    <a:ext cx="1177588" cy="4276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36000" tIns="36000" rIns="36000" bIns="36000" anchor="ctr">
                    <a:spAutoFit/>
                  </a:bodyPr>
                  <a:lstStyle>
                    <a:lvl1pPr eaLnBrk="0" hangingPunct="0">
                      <a:spcBef>
                        <a:spcPct val="20000"/>
                      </a:spcBef>
                      <a:buChar char="•"/>
                      <a:defRPr kumimoji="1" sz="3200">
                        <a:solidFill>
                          <a:schemeClr val="tx1"/>
                        </a:solidFill>
                        <a:latin typeface="Arial" charset="0"/>
                        <a:ea typeface="ＭＳ Ｐゴシック" charset="-128"/>
                      </a:defRPr>
                    </a:lvl1pPr>
                    <a:lvl2pPr marL="742950" indent="-285750" eaLnBrk="0" hangingPunct="0">
                      <a:spcBef>
                        <a:spcPct val="20000"/>
                      </a:spcBef>
                      <a:buChar char="–"/>
                      <a:defRPr kumimoji="1" sz="2800">
                        <a:solidFill>
                          <a:schemeClr val="tx1"/>
                        </a:solidFill>
                        <a:latin typeface="Arial" charset="0"/>
                        <a:ea typeface="ＭＳ Ｐゴシック" charset="-128"/>
                      </a:defRPr>
                    </a:lvl2pPr>
                    <a:lvl3pPr marL="1143000" indent="-228600" eaLnBrk="0" hangingPunct="0">
                      <a:spcBef>
                        <a:spcPct val="20000"/>
                      </a:spcBef>
                      <a:buChar char="•"/>
                      <a:defRPr kumimoji="1" sz="2400">
                        <a:solidFill>
                          <a:schemeClr val="tx1"/>
                        </a:solidFill>
                        <a:latin typeface="Arial" charset="0"/>
                        <a:ea typeface="ＭＳ Ｐゴシック" charset="-128"/>
                      </a:defRPr>
                    </a:lvl3pPr>
                    <a:lvl4pPr marL="1600200" indent="-228600" eaLnBrk="0" hangingPunct="0">
                      <a:spcBef>
                        <a:spcPct val="20000"/>
                      </a:spcBef>
                      <a:buChar char="–"/>
                      <a:defRPr kumimoji="1" sz="2000">
                        <a:solidFill>
                          <a:schemeClr val="tx1"/>
                        </a:solidFill>
                        <a:latin typeface="Arial" charset="0"/>
                        <a:ea typeface="ＭＳ Ｐゴシック" charset="-128"/>
                      </a:defRPr>
                    </a:lvl4pPr>
                    <a:lvl5pPr marL="2057400" indent="-228600" eaLnBrk="0" hangingPunct="0">
                      <a:spcBef>
                        <a:spcPct val="20000"/>
                      </a:spcBef>
                      <a:buChar char="»"/>
                      <a:defRPr kumimoji="1" sz="2000">
                        <a:solidFill>
                          <a:schemeClr val="tx1"/>
                        </a:solidFill>
                        <a:latin typeface="Arial" charset="0"/>
                        <a:ea typeface="ＭＳ Ｐゴシック" charset="-128"/>
                      </a:defRPr>
                    </a:lvl5pPr>
                    <a:lvl6pPr marL="25146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6pPr>
                    <a:lvl7pPr marL="29718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7pPr>
                    <a:lvl8pPr marL="34290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8pPr>
                    <a:lvl9pPr marL="38862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HGS創英角ｺﾞｼｯｸUB" pitchFamily="50" charset="-128"/>
                        <a:ea typeface="HGS創英角ｺﾞｼｯｸUB" pitchFamily="50" charset="-128"/>
                        <a:cs typeface="+mn-cs"/>
                      </a:rPr>
                      <a:t>少年球技場</a:t>
                    </a:r>
                  </a:p>
                </p:txBody>
              </p:sp>
              <p:sp>
                <p:nvSpPr>
                  <p:cNvPr id="27" name="テキスト ボックス 13"/>
                  <p:cNvSpPr txBox="1">
                    <a:spLocks noChangeArrowheads="1"/>
                  </p:cNvSpPr>
                  <p:nvPr/>
                </p:nvSpPr>
                <p:spPr bwMode="auto">
                  <a:xfrm>
                    <a:off x="6005734" y="3655799"/>
                    <a:ext cx="968423" cy="4276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36000" tIns="36000" rIns="36000" bIns="36000" anchor="ctr">
                    <a:spAutoFit/>
                  </a:bodyPr>
                  <a:lstStyle>
                    <a:lvl1pPr eaLnBrk="0" hangingPunct="0">
                      <a:spcBef>
                        <a:spcPct val="20000"/>
                      </a:spcBef>
                      <a:buChar char="•"/>
                      <a:defRPr kumimoji="1" sz="3200">
                        <a:solidFill>
                          <a:schemeClr val="tx1"/>
                        </a:solidFill>
                        <a:latin typeface="Arial" charset="0"/>
                        <a:ea typeface="ＭＳ Ｐゴシック" charset="-128"/>
                      </a:defRPr>
                    </a:lvl1pPr>
                    <a:lvl2pPr marL="742950" indent="-285750" eaLnBrk="0" hangingPunct="0">
                      <a:spcBef>
                        <a:spcPct val="20000"/>
                      </a:spcBef>
                      <a:buChar char="–"/>
                      <a:defRPr kumimoji="1" sz="2800">
                        <a:solidFill>
                          <a:schemeClr val="tx1"/>
                        </a:solidFill>
                        <a:latin typeface="Arial" charset="0"/>
                        <a:ea typeface="ＭＳ Ｐゴシック" charset="-128"/>
                      </a:defRPr>
                    </a:lvl2pPr>
                    <a:lvl3pPr marL="1143000" indent="-228600" eaLnBrk="0" hangingPunct="0">
                      <a:spcBef>
                        <a:spcPct val="20000"/>
                      </a:spcBef>
                      <a:buChar char="•"/>
                      <a:defRPr kumimoji="1" sz="2400">
                        <a:solidFill>
                          <a:schemeClr val="tx1"/>
                        </a:solidFill>
                        <a:latin typeface="Arial" charset="0"/>
                        <a:ea typeface="ＭＳ Ｐゴシック" charset="-128"/>
                      </a:defRPr>
                    </a:lvl3pPr>
                    <a:lvl4pPr marL="1600200" indent="-228600" eaLnBrk="0" hangingPunct="0">
                      <a:spcBef>
                        <a:spcPct val="20000"/>
                      </a:spcBef>
                      <a:buChar char="–"/>
                      <a:defRPr kumimoji="1" sz="2000">
                        <a:solidFill>
                          <a:schemeClr val="tx1"/>
                        </a:solidFill>
                        <a:latin typeface="Arial" charset="0"/>
                        <a:ea typeface="ＭＳ Ｐゴシック" charset="-128"/>
                      </a:defRPr>
                    </a:lvl4pPr>
                    <a:lvl5pPr marL="2057400" indent="-228600" eaLnBrk="0" hangingPunct="0">
                      <a:spcBef>
                        <a:spcPct val="20000"/>
                      </a:spcBef>
                      <a:buChar char="»"/>
                      <a:defRPr kumimoji="1" sz="2000">
                        <a:solidFill>
                          <a:schemeClr val="tx1"/>
                        </a:solidFill>
                        <a:latin typeface="Arial" charset="0"/>
                        <a:ea typeface="ＭＳ Ｐゴシック" charset="-128"/>
                      </a:defRPr>
                    </a:lvl5pPr>
                    <a:lvl6pPr marL="25146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6pPr>
                    <a:lvl7pPr marL="29718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7pPr>
                    <a:lvl8pPr marL="34290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8pPr>
                    <a:lvl9pPr marL="38862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1" lang="ja-JP" altLang="en-US" sz="900" b="0" i="0" u="none" strike="noStrike" kern="1200" cap="none" spc="0" normalizeH="0" baseline="0" noProof="0">
                        <a:ln>
                          <a:noFill/>
                        </a:ln>
                        <a:solidFill>
                          <a:prstClr val="black"/>
                        </a:solidFill>
                        <a:effectLst/>
                        <a:uLnTx/>
                        <a:uFillTx/>
                        <a:latin typeface="HGS創英角ｺﾞｼｯｸUB" pitchFamily="50" charset="-128"/>
                        <a:ea typeface="HGS創英角ｺﾞｼｯｸUB" pitchFamily="50" charset="-128"/>
                        <a:cs typeface="+mn-cs"/>
                      </a:rPr>
                      <a:t>小運動場</a:t>
                    </a:r>
                  </a:p>
                </p:txBody>
              </p:sp>
              <p:sp>
                <p:nvSpPr>
                  <p:cNvPr id="28" name="テキスト ボックス 14"/>
                  <p:cNvSpPr txBox="1">
                    <a:spLocks noChangeArrowheads="1"/>
                  </p:cNvSpPr>
                  <p:nvPr/>
                </p:nvSpPr>
                <p:spPr bwMode="auto">
                  <a:xfrm>
                    <a:off x="6358985" y="4236657"/>
                    <a:ext cx="759257" cy="4276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36000" tIns="36000" rIns="36000" bIns="36000" anchor="ctr">
                    <a:spAutoFit/>
                  </a:bodyPr>
                  <a:lstStyle>
                    <a:lvl1pPr eaLnBrk="0" hangingPunct="0">
                      <a:spcBef>
                        <a:spcPct val="20000"/>
                      </a:spcBef>
                      <a:buChar char="•"/>
                      <a:defRPr kumimoji="1" sz="3200">
                        <a:solidFill>
                          <a:schemeClr val="tx1"/>
                        </a:solidFill>
                        <a:latin typeface="Arial" charset="0"/>
                        <a:ea typeface="ＭＳ Ｐゴシック" charset="-128"/>
                      </a:defRPr>
                    </a:lvl1pPr>
                    <a:lvl2pPr marL="742950" indent="-285750" eaLnBrk="0" hangingPunct="0">
                      <a:spcBef>
                        <a:spcPct val="20000"/>
                      </a:spcBef>
                      <a:buChar char="–"/>
                      <a:defRPr kumimoji="1" sz="2800">
                        <a:solidFill>
                          <a:schemeClr val="tx1"/>
                        </a:solidFill>
                        <a:latin typeface="Arial" charset="0"/>
                        <a:ea typeface="ＭＳ Ｐゴシック" charset="-128"/>
                      </a:defRPr>
                    </a:lvl2pPr>
                    <a:lvl3pPr marL="1143000" indent="-228600" eaLnBrk="0" hangingPunct="0">
                      <a:spcBef>
                        <a:spcPct val="20000"/>
                      </a:spcBef>
                      <a:buChar char="•"/>
                      <a:defRPr kumimoji="1" sz="2400">
                        <a:solidFill>
                          <a:schemeClr val="tx1"/>
                        </a:solidFill>
                        <a:latin typeface="Arial" charset="0"/>
                        <a:ea typeface="ＭＳ Ｐゴシック" charset="-128"/>
                      </a:defRPr>
                    </a:lvl3pPr>
                    <a:lvl4pPr marL="1600200" indent="-228600" eaLnBrk="0" hangingPunct="0">
                      <a:spcBef>
                        <a:spcPct val="20000"/>
                      </a:spcBef>
                      <a:buChar char="–"/>
                      <a:defRPr kumimoji="1" sz="2000">
                        <a:solidFill>
                          <a:schemeClr val="tx1"/>
                        </a:solidFill>
                        <a:latin typeface="Arial" charset="0"/>
                        <a:ea typeface="ＭＳ Ｐゴシック" charset="-128"/>
                      </a:defRPr>
                    </a:lvl4pPr>
                    <a:lvl5pPr marL="2057400" indent="-228600" eaLnBrk="0" hangingPunct="0">
                      <a:spcBef>
                        <a:spcPct val="20000"/>
                      </a:spcBef>
                      <a:buChar char="»"/>
                      <a:defRPr kumimoji="1" sz="2000">
                        <a:solidFill>
                          <a:schemeClr val="tx1"/>
                        </a:solidFill>
                        <a:latin typeface="Arial" charset="0"/>
                        <a:ea typeface="ＭＳ Ｐゴシック" charset="-128"/>
                      </a:defRPr>
                    </a:lvl5pPr>
                    <a:lvl6pPr marL="25146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6pPr>
                    <a:lvl7pPr marL="29718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7pPr>
                    <a:lvl8pPr marL="34290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8pPr>
                    <a:lvl9pPr marL="38862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HGS創英角ｺﾞｼｯｸUB" pitchFamily="50" charset="-128"/>
                        <a:ea typeface="HGS創英角ｺﾞｼｯｸUB" pitchFamily="50" charset="-128"/>
                        <a:cs typeface="+mn-cs"/>
                      </a:rPr>
                      <a:t>野球場</a:t>
                    </a:r>
                  </a:p>
                </p:txBody>
              </p:sp>
              <p:sp>
                <p:nvSpPr>
                  <p:cNvPr id="29" name="テキスト ボックス 15"/>
                  <p:cNvSpPr txBox="1">
                    <a:spLocks noChangeArrowheads="1"/>
                  </p:cNvSpPr>
                  <p:nvPr/>
                </p:nvSpPr>
                <p:spPr bwMode="auto">
                  <a:xfrm>
                    <a:off x="5937636" y="5996268"/>
                    <a:ext cx="1595922" cy="7080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36000" tIns="36000" rIns="36000" bIns="36000" anchor="ctr">
                    <a:spAutoFit/>
                  </a:bodyPr>
                  <a:lstStyle>
                    <a:lvl1pPr eaLnBrk="0" hangingPunct="0">
                      <a:spcBef>
                        <a:spcPct val="20000"/>
                      </a:spcBef>
                      <a:buChar char="•"/>
                      <a:defRPr kumimoji="1" sz="3200">
                        <a:solidFill>
                          <a:schemeClr val="tx1"/>
                        </a:solidFill>
                        <a:latin typeface="Arial" charset="0"/>
                        <a:ea typeface="ＭＳ Ｐゴシック" charset="-128"/>
                      </a:defRPr>
                    </a:lvl1pPr>
                    <a:lvl2pPr marL="742950" indent="-285750" eaLnBrk="0" hangingPunct="0">
                      <a:spcBef>
                        <a:spcPct val="20000"/>
                      </a:spcBef>
                      <a:buChar char="–"/>
                      <a:defRPr kumimoji="1" sz="2800">
                        <a:solidFill>
                          <a:schemeClr val="tx1"/>
                        </a:solidFill>
                        <a:latin typeface="Arial" charset="0"/>
                        <a:ea typeface="ＭＳ Ｐゴシック" charset="-128"/>
                      </a:defRPr>
                    </a:lvl2pPr>
                    <a:lvl3pPr marL="1143000" indent="-228600" eaLnBrk="0" hangingPunct="0">
                      <a:spcBef>
                        <a:spcPct val="20000"/>
                      </a:spcBef>
                      <a:buChar char="•"/>
                      <a:defRPr kumimoji="1" sz="2400">
                        <a:solidFill>
                          <a:schemeClr val="tx1"/>
                        </a:solidFill>
                        <a:latin typeface="Arial" charset="0"/>
                        <a:ea typeface="ＭＳ Ｐゴシック" charset="-128"/>
                      </a:defRPr>
                    </a:lvl3pPr>
                    <a:lvl4pPr marL="1600200" indent="-228600" eaLnBrk="0" hangingPunct="0">
                      <a:spcBef>
                        <a:spcPct val="20000"/>
                      </a:spcBef>
                      <a:buChar char="–"/>
                      <a:defRPr kumimoji="1" sz="2000">
                        <a:solidFill>
                          <a:schemeClr val="tx1"/>
                        </a:solidFill>
                        <a:latin typeface="Arial" charset="0"/>
                        <a:ea typeface="ＭＳ Ｐゴシック" charset="-128"/>
                      </a:defRPr>
                    </a:lvl4pPr>
                    <a:lvl5pPr marL="2057400" indent="-228600" eaLnBrk="0" hangingPunct="0">
                      <a:spcBef>
                        <a:spcPct val="20000"/>
                      </a:spcBef>
                      <a:buChar char="»"/>
                      <a:defRPr kumimoji="1" sz="2000">
                        <a:solidFill>
                          <a:schemeClr val="tx1"/>
                        </a:solidFill>
                        <a:latin typeface="Arial" charset="0"/>
                        <a:ea typeface="ＭＳ Ｐゴシック" charset="-128"/>
                      </a:defRPr>
                    </a:lvl5pPr>
                    <a:lvl6pPr marL="25146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6pPr>
                    <a:lvl7pPr marL="29718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7pPr>
                    <a:lvl8pPr marL="34290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8pPr>
                    <a:lvl9pPr marL="38862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1" lang="ja-JP" altLang="en-US" sz="900" b="0" i="0" u="none" strike="noStrike" kern="1200" cap="none" spc="0" normalizeH="0" baseline="0" noProof="0">
                        <a:ln>
                          <a:noFill/>
                        </a:ln>
                        <a:solidFill>
                          <a:prstClr val="black"/>
                        </a:solidFill>
                        <a:effectLst/>
                        <a:uLnTx/>
                        <a:uFillTx/>
                        <a:latin typeface="HGS創英角ｺﾞｼｯｸUB" pitchFamily="50" charset="-128"/>
                        <a:ea typeface="HGS創英角ｺﾞｼｯｸUB" pitchFamily="50" charset="-128"/>
                        <a:cs typeface="+mn-cs"/>
                      </a:rPr>
                      <a:t>ガンバ大阪</a:t>
                    </a:r>
                    <a:endParaRPr kumimoji="1" lang="en-US" altLang="ja-JP" sz="900" b="0" i="0" u="none" strike="noStrike" kern="1200" cap="none" spc="0" normalizeH="0" baseline="0" noProof="0">
                      <a:ln>
                        <a:noFill/>
                      </a:ln>
                      <a:solidFill>
                        <a:prstClr val="black"/>
                      </a:solidFill>
                      <a:effectLst/>
                      <a:uLnTx/>
                      <a:uFillTx/>
                      <a:latin typeface="HGS創英角ｺﾞｼｯｸUB" pitchFamily="50" charset="-128"/>
                      <a:ea typeface="HGS創英角ｺﾞｼｯｸUB" pitchFamily="50" charset="-128"/>
                      <a:cs typeface="+mn-cs"/>
                    </a:endParaRPr>
                  </a:p>
                  <a:p>
                    <a:pPr marL="0" marR="0" lvl="0" indent="0" algn="ctr" defTabSz="914400" rtl="0" eaLnBrk="1" fontAlgn="auto" latinLnBrk="0" hangingPunct="1">
                      <a:lnSpc>
                        <a:spcPct val="100000"/>
                      </a:lnSpc>
                      <a:spcBef>
                        <a:spcPct val="0"/>
                      </a:spcBef>
                      <a:spcAft>
                        <a:spcPts val="0"/>
                      </a:spcAft>
                      <a:buClrTx/>
                      <a:buSzTx/>
                      <a:buFontTx/>
                      <a:buNone/>
                      <a:tabLst/>
                      <a:defRPr/>
                    </a:pPr>
                    <a:r>
                      <a:rPr kumimoji="1" lang="ja-JP" altLang="en-US" sz="900" b="0" i="0" u="none" strike="noStrike" kern="1200" cap="none" spc="0" normalizeH="0" baseline="0" noProof="0">
                        <a:ln>
                          <a:noFill/>
                        </a:ln>
                        <a:solidFill>
                          <a:prstClr val="black"/>
                        </a:solidFill>
                        <a:effectLst/>
                        <a:uLnTx/>
                        <a:uFillTx/>
                        <a:latin typeface="HGS創英角ｺﾞｼｯｸUB" pitchFamily="50" charset="-128"/>
                        <a:ea typeface="HGS創英角ｺﾞｼｯｸUB" pitchFamily="50" charset="-128"/>
                        <a:cs typeface="+mn-cs"/>
                      </a:rPr>
                      <a:t>サッカー練習場</a:t>
                    </a:r>
                  </a:p>
                </p:txBody>
              </p:sp>
              <p:sp>
                <p:nvSpPr>
                  <p:cNvPr id="30" name="フリーフォーム 29"/>
                  <p:cNvSpPr>
                    <a:spLocks noChangeAspect="1"/>
                  </p:cNvSpPr>
                  <p:nvPr/>
                </p:nvSpPr>
                <p:spPr>
                  <a:xfrm>
                    <a:off x="5734357" y="5147991"/>
                    <a:ext cx="751386" cy="849976"/>
                  </a:xfrm>
                  <a:custGeom>
                    <a:avLst/>
                    <a:gdLst>
                      <a:gd name="connsiteX0" fmla="*/ 185408 w 868048"/>
                      <a:gd name="connsiteY0" fmla="*/ 71635 h 998676"/>
                      <a:gd name="connsiteX1" fmla="*/ 366603 w 868048"/>
                      <a:gd name="connsiteY1" fmla="*/ 0 h 998676"/>
                      <a:gd name="connsiteX2" fmla="*/ 771130 w 868048"/>
                      <a:gd name="connsiteY2" fmla="*/ 122201 h 998676"/>
                      <a:gd name="connsiteX3" fmla="*/ 868048 w 868048"/>
                      <a:gd name="connsiteY3" fmla="*/ 278112 h 998676"/>
                      <a:gd name="connsiteX4" fmla="*/ 661571 w 868048"/>
                      <a:gd name="connsiteY4" fmla="*/ 931255 h 998676"/>
                      <a:gd name="connsiteX5" fmla="*/ 539370 w 868048"/>
                      <a:gd name="connsiteY5" fmla="*/ 998676 h 998676"/>
                      <a:gd name="connsiteX6" fmla="*/ 92704 w 868048"/>
                      <a:gd name="connsiteY6" fmla="*/ 884903 h 998676"/>
                      <a:gd name="connsiteX7" fmla="*/ 0 w 868048"/>
                      <a:gd name="connsiteY7" fmla="*/ 720564 h 998676"/>
                      <a:gd name="connsiteX8" fmla="*/ 185408 w 868048"/>
                      <a:gd name="connsiteY8" fmla="*/ 71635 h 998676"/>
                      <a:gd name="connsiteX0" fmla="*/ 198049 w 880689"/>
                      <a:gd name="connsiteY0" fmla="*/ 71635 h 998676"/>
                      <a:gd name="connsiteX1" fmla="*/ 379244 w 880689"/>
                      <a:gd name="connsiteY1" fmla="*/ 0 h 998676"/>
                      <a:gd name="connsiteX2" fmla="*/ 783771 w 880689"/>
                      <a:gd name="connsiteY2" fmla="*/ 122201 h 998676"/>
                      <a:gd name="connsiteX3" fmla="*/ 880689 w 880689"/>
                      <a:gd name="connsiteY3" fmla="*/ 278112 h 998676"/>
                      <a:gd name="connsiteX4" fmla="*/ 674212 w 880689"/>
                      <a:gd name="connsiteY4" fmla="*/ 931255 h 998676"/>
                      <a:gd name="connsiteX5" fmla="*/ 552011 w 880689"/>
                      <a:gd name="connsiteY5" fmla="*/ 998676 h 998676"/>
                      <a:gd name="connsiteX6" fmla="*/ 105345 w 880689"/>
                      <a:gd name="connsiteY6" fmla="*/ 884903 h 998676"/>
                      <a:gd name="connsiteX7" fmla="*/ 0 w 880689"/>
                      <a:gd name="connsiteY7" fmla="*/ 703709 h 998676"/>
                      <a:gd name="connsiteX8" fmla="*/ 198049 w 880689"/>
                      <a:gd name="connsiteY8" fmla="*/ 71635 h 998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80689" h="998676">
                        <a:moveTo>
                          <a:pt x="198049" y="71635"/>
                        </a:moveTo>
                        <a:lnTo>
                          <a:pt x="379244" y="0"/>
                        </a:lnTo>
                        <a:lnTo>
                          <a:pt x="783771" y="122201"/>
                        </a:lnTo>
                        <a:lnTo>
                          <a:pt x="880689" y="278112"/>
                        </a:lnTo>
                        <a:lnTo>
                          <a:pt x="674212" y="931255"/>
                        </a:lnTo>
                        <a:lnTo>
                          <a:pt x="552011" y="998676"/>
                        </a:lnTo>
                        <a:lnTo>
                          <a:pt x="105345" y="884903"/>
                        </a:lnTo>
                        <a:lnTo>
                          <a:pt x="0" y="703709"/>
                        </a:lnTo>
                        <a:lnTo>
                          <a:pt x="198049" y="71635"/>
                        </a:lnTo>
                        <a:close/>
                      </a:path>
                    </a:pathLst>
                  </a:custGeom>
                  <a:solidFill>
                    <a:schemeClr val="bg1">
                      <a:lumMod val="75000"/>
                    </a:schemeClr>
                  </a:solidFill>
                  <a:ln w="19050">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HGS創英角ｺﾞｼｯｸUB" panose="020B0900000000000000" pitchFamily="50" charset="-128"/>
                      <a:ea typeface="HGS創英角ｺﾞｼｯｸUB" panose="020B0900000000000000" pitchFamily="50" charset="-128"/>
                      <a:cs typeface="+mn-cs"/>
                    </a:endParaRPr>
                  </a:p>
                </p:txBody>
              </p:sp>
              <p:sp>
                <p:nvSpPr>
                  <p:cNvPr id="31" name="テキスト ボックス 17"/>
                  <p:cNvSpPr txBox="1">
                    <a:spLocks noChangeArrowheads="1"/>
                  </p:cNvSpPr>
                  <p:nvPr/>
                </p:nvSpPr>
                <p:spPr bwMode="auto">
                  <a:xfrm>
                    <a:off x="6211605" y="5477313"/>
                    <a:ext cx="2618181" cy="389022"/>
                  </a:xfrm>
                  <a:prstGeom prst="rect">
                    <a:avLst/>
                  </a:prstGeom>
                  <a:noFill/>
                  <a:ln w="19050">
                    <a:noFill/>
                    <a:miter lim="800000"/>
                    <a:headEnd/>
                    <a:tailEnd/>
                  </a:ln>
                  <a:extLst>
                    <a:ext uri="{909E8E84-426E-40DD-AFC4-6F175D3DCCD1}">
                      <a14:hiddenFill xmlns:a14="http://schemas.microsoft.com/office/drawing/2010/main">
                        <a:solidFill>
                          <a:srgbClr val="FFFFFF"/>
                        </a:solidFill>
                      </a14:hiddenFill>
                    </a:ext>
                  </a:extLst>
                </p:spPr>
                <p:txBody>
                  <a:bodyPr wrap="none" lIns="36000" tIns="36000" rIns="36000" bIns="36000" anchor="ctr">
                    <a:spAutoFit/>
                  </a:bodyPr>
                  <a:lstStyle>
                    <a:lvl1pPr eaLnBrk="0" hangingPunct="0">
                      <a:spcBef>
                        <a:spcPct val="20000"/>
                      </a:spcBef>
                      <a:buChar char="•"/>
                      <a:defRPr kumimoji="1" sz="3200">
                        <a:solidFill>
                          <a:schemeClr val="tx1"/>
                        </a:solidFill>
                        <a:latin typeface="Arial" charset="0"/>
                        <a:ea typeface="ＭＳ Ｐゴシック" charset="-128"/>
                      </a:defRPr>
                    </a:lvl1pPr>
                    <a:lvl2pPr marL="742950" indent="-285750" eaLnBrk="0" hangingPunct="0">
                      <a:spcBef>
                        <a:spcPct val="20000"/>
                      </a:spcBef>
                      <a:buChar char="–"/>
                      <a:defRPr kumimoji="1" sz="2800">
                        <a:solidFill>
                          <a:schemeClr val="tx1"/>
                        </a:solidFill>
                        <a:latin typeface="Arial" charset="0"/>
                        <a:ea typeface="ＭＳ Ｐゴシック" charset="-128"/>
                      </a:defRPr>
                    </a:lvl2pPr>
                    <a:lvl3pPr marL="1143000" indent="-228600" eaLnBrk="0" hangingPunct="0">
                      <a:spcBef>
                        <a:spcPct val="20000"/>
                      </a:spcBef>
                      <a:buChar char="•"/>
                      <a:defRPr kumimoji="1" sz="2400">
                        <a:solidFill>
                          <a:schemeClr val="tx1"/>
                        </a:solidFill>
                        <a:latin typeface="Arial" charset="0"/>
                        <a:ea typeface="ＭＳ Ｐゴシック" charset="-128"/>
                      </a:defRPr>
                    </a:lvl3pPr>
                    <a:lvl4pPr marL="1600200" indent="-228600" eaLnBrk="0" hangingPunct="0">
                      <a:spcBef>
                        <a:spcPct val="20000"/>
                      </a:spcBef>
                      <a:buChar char="–"/>
                      <a:defRPr kumimoji="1" sz="2000">
                        <a:solidFill>
                          <a:schemeClr val="tx1"/>
                        </a:solidFill>
                        <a:latin typeface="Arial" charset="0"/>
                        <a:ea typeface="ＭＳ Ｐゴシック" charset="-128"/>
                      </a:defRPr>
                    </a:lvl4pPr>
                    <a:lvl5pPr marL="2057400" indent="-228600" eaLnBrk="0" hangingPunct="0">
                      <a:spcBef>
                        <a:spcPct val="20000"/>
                      </a:spcBef>
                      <a:buChar char="»"/>
                      <a:defRPr kumimoji="1" sz="2000">
                        <a:solidFill>
                          <a:schemeClr val="tx1"/>
                        </a:solidFill>
                        <a:latin typeface="Arial" charset="0"/>
                        <a:ea typeface="ＭＳ Ｐゴシック" charset="-128"/>
                      </a:defRPr>
                    </a:lvl5pPr>
                    <a:lvl6pPr marL="25146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6pPr>
                    <a:lvl7pPr marL="29718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7pPr>
                    <a:lvl8pPr marL="34290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8pPr>
                    <a:lvl9pPr marL="38862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1" lang="ja-JP" altLang="en-US" sz="900" b="0" i="0" u="none" strike="noStrike" kern="1200" cap="none" spc="0" normalizeH="0" baseline="0" noProof="0" dirty="0" smtClean="0">
                        <a:ln>
                          <a:noFill/>
                        </a:ln>
                        <a:solidFill>
                          <a:prstClr val="black"/>
                        </a:solidFill>
                        <a:effectLst/>
                        <a:uLnTx/>
                        <a:uFillTx/>
                        <a:latin typeface="HGS創英角ｺﾞｼｯｸUB" pitchFamily="50" charset="-128"/>
                        <a:ea typeface="HGS創英角ｺﾞｼｯｸUB" pitchFamily="50" charset="-128"/>
                        <a:cs typeface="+mn-cs"/>
                      </a:rPr>
                      <a:t>市立</a:t>
                    </a:r>
                    <a:r>
                      <a:rPr kumimoji="1" lang="ja-JP" altLang="en-US" sz="900" b="0" i="0" u="none" strike="noStrike" kern="1200" cap="none" spc="0" normalizeH="0" baseline="0" noProof="0" dirty="0">
                        <a:ln>
                          <a:noFill/>
                        </a:ln>
                        <a:solidFill>
                          <a:prstClr val="black"/>
                        </a:solidFill>
                        <a:effectLst/>
                        <a:uLnTx/>
                        <a:uFillTx/>
                        <a:latin typeface="HGS創英角ｺﾞｼｯｸUB" pitchFamily="50" charset="-128"/>
                        <a:ea typeface="HGS創英角ｺﾞｼｯｸUB" pitchFamily="50" charset="-128"/>
                        <a:cs typeface="+mn-cs"/>
                      </a:rPr>
                      <a:t>吹田</a:t>
                    </a:r>
                    <a:r>
                      <a:rPr kumimoji="1" lang="ja-JP" altLang="en-US" sz="900" b="0" i="0" u="none" strike="noStrike" kern="1200" cap="none" spc="0" normalizeH="0" baseline="0" noProof="0" dirty="0" smtClean="0">
                        <a:ln>
                          <a:noFill/>
                        </a:ln>
                        <a:solidFill>
                          <a:prstClr val="black"/>
                        </a:solidFill>
                        <a:effectLst/>
                        <a:uLnTx/>
                        <a:uFillTx/>
                        <a:latin typeface="HGS創英角ｺﾞｼｯｸUB" pitchFamily="50" charset="-128"/>
                        <a:ea typeface="HGS創英角ｺﾞｼｯｸUB" pitchFamily="50" charset="-128"/>
                        <a:cs typeface="+mn-cs"/>
                      </a:rPr>
                      <a:t>サッカースタジアム</a:t>
                    </a:r>
                    <a:endParaRPr kumimoji="1" lang="ja-JP" altLang="en-US" sz="900" b="0" i="0" u="none" strike="noStrike" kern="1200" cap="none" spc="0" normalizeH="0" baseline="0" noProof="0" dirty="0">
                      <a:ln>
                        <a:noFill/>
                      </a:ln>
                      <a:solidFill>
                        <a:prstClr val="black"/>
                      </a:solidFill>
                      <a:effectLst/>
                      <a:uLnTx/>
                      <a:uFillTx/>
                      <a:latin typeface="HGS創英角ｺﾞｼｯｸUB" pitchFamily="50" charset="-128"/>
                      <a:ea typeface="HGS創英角ｺﾞｼｯｸUB" pitchFamily="50" charset="-128"/>
                      <a:cs typeface="+mn-cs"/>
                    </a:endParaRPr>
                  </a:p>
                </p:txBody>
              </p:sp>
              <p:sp>
                <p:nvSpPr>
                  <p:cNvPr id="32" name="テキスト ボックス 18"/>
                  <p:cNvSpPr txBox="1">
                    <a:spLocks noChangeArrowheads="1"/>
                  </p:cNvSpPr>
                  <p:nvPr/>
                </p:nvSpPr>
                <p:spPr bwMode="auto">
                  <a:xfrm>
                    <a:off x="6155405" y="6688394"/>
                    <a:ext cx="1386754" cy="4276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36000" tIns="36000" rIns="36000" bIns="36000" anchor="ctr">
                    <a:spAutoFit/>
                  </a:bodyPr>
                  <a:lstStyle>
                    <a:lvl1pPr eaLnBrk="0" hangingPunct="0">
                      <a:spcBef>
                        <a:spcPct val="20000"/>
                      </a:spcBef>
                      <a:buChar char="•"/>
                      <a:defRPr kumimoji="1" sz="3200">
                        <a:solidFill>
                          <a:schemeClr val="tx1"/>
                        </a:solidFill>
                        <a:latin typeface="Arial" charset="0"/>
                        <a:ea typeface="ＭＳ Ｐゴシック" charset="-128"/>
                      </a:defRPr>
                    </a:lvl1pPr>
                    <a:lvl2pPr marL="742950" indent="-285750" eaLnBrk="0" hangingPunct="0">
                      <a:spcBef>
                        <a:spcPct val="20000"/>
                      </a:spcBef>
                      <a:buChar char="–"/>
                      <a:defRPr kumimoji="1" sz="2800">
                        <a:solidFill>
                          <a:schemeClr val="tx1"/>
                        </a:solidFill>
                        <a:latin typeface="Arial" charset="0"/>
                        <a:ea typeface="ＭＳ Ｐゴシック" charset="-128"/>
                      </a:defRPr>
                    </a:lvl2pPr>
                    <a:lvl3pPr marL="1143000" indent="-228600" eaLnBrk="0" hangingPunct="0">
                      <a:spcBef>
                        <a:spcPct val="20000"/>
                      </a:spcBef>
                      <a:buChar char="•"/>
                      <a:defRPr kumimoji="1" sz="2400">
                        <a:solidFill>
                          <a:schemeClr val="tx1"/>
                        </a:solidFill>
                        <a:latin typeface="Arial" charset="0"/>
                        <a:ea typeface="ＭＳ Ｐゴシック" charset="-128"/>
                      </a:defRPr>
                    </a:lvl3pPr>
                    <a:lvl4pPr marL="1600200" indent="-228600" eaLnBrk="0" hangingPunct="0">
                      <a:spcBef>
                        <a:spcPct val="20000"/>
                      </a:spcBef>
                      <a:buChar char="–"/>
                      <a:defRPr kumimoji="1" sz="2000">
                        <a:solidFill>
                          <a:schemeClr val="tx1"/>
                        </a:solidFill>
                        <a:latin typeface="Arial" charset="0"/>
                        <a:ea typeface="ＭＳ Ｐゴシック" charset="-128"/>
                      </a:defRPr>
                    </a:lvl4pPr>
                    <a:lvl5pPr marL="2057400" indent="-228600" eaLnBrk="0" hangingPunct="0">
                      <a:spcBef>
                        <a:spcPct val="20000"/>
                      </a:spcBef>
                      <a:buChar char="»"/>
                      <a:defRPr kumimoji="1" sz="2000">
                        <a:solidFill>
                          <a:schemeClr val="tx1"/>
                        </a:solidFill>
                        <a:latin typeface="Arial" charset="0"/>
                        <a:ea typeface="ＭＳ Ｐゴシック" charset="-128"/>
                      </a:defRPr>
                    </a:lvl5pPr>
                    <a:lvl6pPr marL="25146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6pPr>
                    <a:lvl7pPr marL="29718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7pPr>
                    <a:lvl8pPr marL="34290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8pPr>
                    <a:lvl9pPr marL="38862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HGS創英角ｺﾞｼｯｸUB" pitchFamily="50" charset="-128"/>
                        <a:ea typeface="HGS創英角ｺﾞｼｯｸUB" pitchFamily="50" charset="-128"/>
                        <a:cs typeface="+mn-cs"/>
                      </a:rPr>
                      <a:t>スポーツ広場</a:t>
                    </a:r>
                  </a:p>
                </p:txBody>
              </p:sp>
              <p:sp>
                <p:nvSpPr>
                  <p:cNvPr id="33" name="フリーフォーム 32"/>
                  <p:cNvSpPr/>
                  <p:nvPr/>
                </p:nvSpPr>
                <p:spPr>
                  <a:xfrm>
                    <a:off x="4638204" y="3980083"/>
                    <a:ext cx="1623725" cy="1530773"/>
                  </a:xfrm>
                  <a:custGeom>
                    <a:avLst/>
                    <a:gdLst>
                      <a:gd name="connsiteX0" fmla="*/ 148590 w 1623060"/>
                      <a:gd name="connsiteY0" fmla="*/ 76200 h 1531620"/>
                      <a:gd name="connsiteX1" fmla="*/ 278130 w 1623060"/>
                      <a:gd name="connsiteY1" fmla="*/ 34290 h 1531620"/>
                      <a:gd name="connsiteX2" fmla="*/ 685800 w 1623060"/>
                      <a:gd name="connsiteY2" fmla="*/ 0 h 1531620"/>
                      <a:gd name="connsiteX3" fmla="*/ 1623060 w 1623060"/>
                      <a:gd name="connsiteY3" fmla="*/ 7620 h 1531620"/>
                      <a:gd name="connsiteX4" fmla="*/ 1562100 w 1623060"/>
                      <a:gd name="connsiteY4" fmla="*/ 407670 h 1531620"/>
                      <a:gd name="connsiteX5" fmla="*/ 1432560 w 1623060"/>
                      <a:gd name="connsiteY5" fmla="*/ 830580 h 1531620"/>
                      <a:gd name="connsiteX6" fmla="*/ 1101090 w 1623060"/>
                      <a:gd name="connsiteY6" fmla="*/ 1165860 h 1531620"/>
                      <a:gd name="connsiteX7" fmla="*/ 784860 w 1623060"/>
                      <a:gd name="connsiteY7" fmla="*/ 1409700 h 1531620"/>
                      <a:gd name="connsiteX8" fmla="*/ 548640 w 1623060"/>
                      <a:gd name="connsiteY8" fmla="*/ 1516380 h 1531620"/>
                      <a:gd name="connsiteX9" fmla="*/ 400050 w 1623060"/>
                      <a:gd name="connsiteY9" fmla="*/ 1531620 h 1531620"/>
                      <a:gd name="connsiteX10" fmla="*/ 99060 w 1623060"/>
                      <a:gd name="connsiteY10" fmla="*/ 1474470 h 1531620"/>
                      <a:gd name="connsiteX11" fmla="*/ 102870 w 1623060"/>
                      <a:gd name="connsiteY11" fmla="*/ 1337310 h 1531620"/>
                      <a:gd name="connsiteX12" fmla="*/ 60960 w 1623060"/>
                      <a:gd name="connsiteY12" fmla="*/ 1234440 h 1531620"/>
                      <a:gd name="connsiteX13" fmla="*/ 53340 w 1623060"/>
                      <a:gd name="connsiteY13" fmla="*/ 426720 h 1531620"/>
                      <a:gd name="connsiteX14" fmla="*/ 7620 w 1623060"/>
                      <a:gd name="connsiteY14" fmla="*/ 373380 h 1531620"/>
                      <a:gd name="connsiteX15" fmla="*/ 0 w 1623060"/>
                      <a:gd name="connsiteY15" fmla="*/ 323850 h 1531620"/>
                      <a:gd name="connsiteX16" fmla="*/ 7620 w 1623060"/>
                      <a:gd name="connsiteY16" fmla="*/ 114300 h 1531620"/>
                      <a:gd name="connsiteX17" fmla="*/ 148590 w 1623060"/>
                      <a:gd name="connsiteY17" fmla="*/ 76200 h 1531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23060" h="1531620">
                        <a:moveTo>
                          <a:pt x="148590" y="76200"/>
                        </a:moveTo>
                        <a:lnTo>
                          <a:pt x="278130" y="34290"/>
                        </a:lnTo>
                        <a:lnTo>
                          <a:pt x="685800" y="0"/>
                        </a:lnTo>
                        <a:lnTo>
                          <a:pt x="1623060" y="7620"/>
                        </a:lnTo>
                        <a:lnTo>
                          <a:pt x="1562100" y="407670"/>
                        </a:lnTo>
                        <a:lnTo>
                          <a:pt x="1432560" y="830580"/>
                        </a:lnTo>
                        <a:lnTo>
                          <a:pt x="1101090" y="1165860"/>
                        </a:lnTo>
                        <a:lnTo>
                          <a:pt x="784860" y="1409700"/>
                        </a:lnTo>
                        <a:lnTo>
                          <a:pt x="548640" y="1516380"/>
                        </a:lnTo>
                        <a:lnTo>
                          <a:pt x="400050" y="1531620"/>
                        </a:lnTo>
                        <a:lnTo>
                          <a:pt x="99060" y="1474470"/>
                        </a:lnTo>
                        <a:lnTo>
                          <a:pt x="102870" y="1337310"/>
                        </a:lnTo>
                        <a:lnTo>
                          <a:pt x="60960" y="1234440"/>
                        </a:lnTo>
                        <a:lnTo>
                          <a:pt x="53340" y="426720"/>
                        </a:lnTo>
                        <a:lnTo>
                          <a:pt x="7620" y="373380"/>
                        </a:lnTo>
                        <a:lnTo>
                          <a:pt x="0" y="323850"/>
                        </a:lnTo>
                        <a:lnTo>
                          <a:pt x="7620" y="114300"/>
                        </a:lnTo>
                        <a:lnTo>
                          <a:pt x="148590" y="76200"/>
                        </a:lnTo>
                        <a:close/>
                      </a:path>
                    </a:pathLst>
                  </a:custGeom>
                  <a:solidFill>
                    <a:schemeClr val="bg1">
                      <a:lumMod val="75000"/>
                    </a:schemeClr>
                  </a:solidFill>
                  <a:ln w="19050">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34" name="テキスト ボックス 20"/>
                  <p:cNvSpPr txBox="1">
                    <a:spLocks noChangeArrowheads="1"/>
                  </p:cNvSpPr>
                  <p:nvPr/>
                </p:nvSpPr>
                <p:spPr bwMode="auto">
                  <a:xfrm>
                    <a:off x="6432530" y="4849409"/>
                    <a:ext cx="2076591" cy="3890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36000" tIns="36000" rIns="36000" bIns="36000" anchor="ctr">
                    <a:spAutoFit/>
                  </a:bodyPr>
                  <a:lstStyle>
                    <a:lvl1pPr eaLnBrk="0" hangingPunct="0">
                      <a:spcBef>
                        <a:spcPct val="20000"/>
                      </a:spcBef>
                      <a:buChar char="•"/>
                      <a:defRPr kumimoji="1" sz="3200">
                        <a:solidFill>
                          <a:schemeClr val="tx1"/>
                        </a:solidFill>
                        <a:latin typeface="Arial" charset="0"/>
                        <a:ea typeface="ＭＳ Ｐゴシック" charset="-128"/>
                      </a:defRPr>
                    </a:lvl1pPr>
                    <a:lvl2pPr marL="742950" indent="-285750" eaLnBrk="0" hangingPunct="0">
                      <a:spcBef>
                        <a:spcPct val="20000"/>
                      </a:spcBef>
                      <a:buChar char="–"/>
                      <a:defRPr kumimoji="1" sz="2800">
                        <a:solidFill>
                          <a:schemeClr val="tx1"/>
                        </a:solidFill>
                        <a:latin typeface="Arial" charset="0"/>
                        <a:ea typeface="ＭＳ Ｐゴシック" charset="-128"/>
                      </a:defRPr>
                    </a:lvl2pPr>
                    <a:lvl3pPr marL="1143000" indent="-228600" eaLnBrk="0" hangingPunct="0">
                      <a:spcBef>
                        <a:spcPct val="20000"/>
                      </a:spcBef>
                      <a:buChar char="•"/>
                      <a:defRPr kumimoji="1" sz="2400">
                        <a:solidFill>
                          <a:schemeClr val="tx1"/>
                        </a:solidFill>
                        <a:latin typeface="Arial" charset="0"/>
                        <a:ea typeface="ＭＳ Ｐゴシック" charset="-128"/>
                      </a:defRPr>
                    </a:lvl3pPr>
                    <a:lvl4pPr marL="1600200" indent="-228600" eaLnBrk="0" hangingPunct="0">
                      <a:spcBef>
                        <a:spcPct val="20000"/>
                      </a:spcBef>
                      <a:buChar char="–"/>
                      <a:defRPr kumimoji="1" sz="2000">
                        <a:solidFill>
                          <a:schemeClr val="tx1"/>
                        </a:solidFill>
                        <a:latin typeface="Arial" charset="0"/>
                        <a:ea typeface="ＭＳ Ｐゴシック" charset="-128"/>
                      </a:defRPr>
                    </a:lvl4pPr>
                    <a:lvl5pPr marL="2057400" indent="-228600" eaLnBrk="0" hangingPunct="0">
                      <a:spcBef>
                        <a:spcPct val="20000"/>
                      </a:spcBef>
                      <a:buChar char="»"/>
                      <a:defRPr kumimoji="1" sz="2000">
                        <a:solidFill>
                          <a:schemeClr val="tx1"/>
                        </a:solidFill>
                        <a:latin typeface="Arial" charset="0"/>
                        <a:ea typeface="ＭＳ Ｐゴシック" charset="-128"/>
                      </a:defRPr>
                    </a:lvl5pPr>
                    <a:lvl6pPr marL="25146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6pPr>
                    <a:lvl7pPr marL="29718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7pPr>
                    <a:lvl8pPr marL="34290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8pPr>
                    <a:lvl9pPr marL="38862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HGS創英角ｺﾞｼｯｸUB" pitchFamily="50" charset="-128"/>
                        <a:ea typeface="HGS創英角ｺﾞｼｯｸUB" pitchFamily="50" charset="-128"/>
                        <a:cs typeface="+mn-cs"/>
                      </a:rPr>
                      <a:t>ｱﾒﾘｶﾝﾌｯﾄﾎﾞｰﾙ</a:t>
                    </a:r>
                    <a:r>
                      <a:rPr kumimoji="1" lang="ja-JP" altLang="en-US" sz="900" b="0" i="0" u="none" strike="noStrike" kern="1200" cap="none" spc="0" normalizeH="0" baseline="0" noProof="0" dirty="0" smtClean="0">
                        <a:ln>
                          <a:noFill/>
                        </a:ln>
                        <a:solidFill>
                          <a:prstClr val="black"/>
                        </a:solidFill>
                        <a:effectLst/>
                        <a:uLnTx/>
                        <a:uFillTx/>
                        <a:latin typeface="HGS創英角ｺﾞｼｯｸUB" pitchFamily="50" charset="-128"/>
                        <a:ea typeface="HGS創英角ｺﾞｼｯｸUB" pitchFamily="50" charset="-128"/>
                        <a:cs typeface="+mn-cs"/>
                      </a:rPr>
                      <a:t>球技場</a:t>
                    </a:r>
                    <a:endParaRPr kumimoji="1" lang="en-US" altLang="ja-JP" sz="900" b="0" i="0" u="none" strike="noStrike" kern="1200" cap="none" spc="0" normalizeH="0" baseline="0" noProof="0" dirty="0">
                      <a:ln>
                        <a:noFill/>
                      </a:ln>
                      <a:solidFill>
                        <a:prstClr val="black"/>
                      </a:solidFill>
                      <a:effectLst/>
                      <a:uLnTx/>
                      <a:uFillTx/>
                      <a:latin typeface="HGS創英角ｺﾞｼｯｸUB" pitchFamily="50" charset="-128"/>
                      <a:ea typeface="HGS創英角ｺﾞｼｯｸUB" pitchFamily="50" charset="-128"/>
                      <a:cs typeface="+mn-cs"/>
                    </a:endParaRPr>
                  </a:p>
                </p:txBody>
              </p:sp>
              <p:sp>
                <p:nvSpPr>
                  <p:cNvPr id="35" name="テキスト ボックス 21"/>
                  <p:cNvSpPr txBox="1">
                    <a:spLocks noChangeArrowheads="1"/>
                  </p:cNvSpPr>
                  <p:nvPr/>
                </p:nvSpPr>
                <p:spPr bwMode="auto">
                  <a:xfrm>
                    <a:off x="5717504" y="882244"/>
                    <a:ext cx="759257" cy="4276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36000" tIns="36000" rIns="36000" bIns="36000" anchor="ctr">
                    <a:spAutoFit/>
                  </a:bodyPr>
                  <a:lstStyle>
                    <a:lvl1pPr eaLnBrk="0" hangingPunct="0">
                      <a:spcBef>
                        <a:spcPct val="20000"/>
                      </a:spcBef>
                      <a:buChar char="•"/>
                      <a:defRPr kumimoji="1" sz="3200">
                        <a:solidFill>
                          <a:schemeClr val="tx1"/>
                        </a:solidFill>
                        <a:latin typeface="Arial" charset="0"/>
                        <a:ea typeface="ＭＳ Ｐゴシック" charset="-128"/>
                      </a:defRPr>
                    </a:lvl1pPr>
                    <a:lvl2pPr marL="742950" indent="-285750" eaLnBrk="0" hangingPunct="0">
                      <a:spcBef>
                        <a:spcPct val="20000"/>
                      </a:spcBef>
                      <a:buChar char="–"/>
                      <a:defRPr kumimoji="1" sz="2800">
                        <a:solidFill>
                          <a:schemeClr val="tx1"/>
                        </a:solidFill>
                        <a:latin typeface="Arial" charset="0"/>
                        <a:ea typeface="ＭＳ Ｐゴシック" charset="-128"/>
                      </a:defRPr>
                    </a:lvl2pPr>
                    <a:lvl3pPr marL="1143000" indent="-228600" eaLnBrk="0" hangingPunct="0">
                      <a:spcBef>
                        <a:spcPct val="20000"/>
                      </a:spcBef>
                      <a:buChar char="•"/>
                      <a:defRPr kumimoji="1" sz="2400">
                        <a:solidFill>
                          <a:schemeClr val="tx1"/>
                        </a:solidFill>
                        <a:latin typeface="Arial" charset="0"/>
                        <a:ea typeface="ＭＳ Ｐゴシック" charset="-128"/>
                      </a:defRPr>
                    </a:lvl3pPr>
                    <a:lvl4pPr marL="1600200" indent="-228600" eaLnBrk="0" hangingPunct="0">
                      <a:spcBef>
                        <a:spcPct val="20000"/>
                      </a:spcBef>
                      <a:buChar char="–"/>
                      <a:defRPr kumimoji="1" sz="2000">
                        <a:solidFill>
                          <a:schemeClr val="tx1"/>
                        </a:solidFill>
                        <a:latin typeface="Arial" charset="0"/>
                        <a:ea typeface="ＭＳ Ｐゴシック" charset="-128"/>
                      </a:defRPr>
                    </a:lvl4pPr>
                    <a:lvl5pPr marL="2057400" indent="-228600" eaLnBrk="0" hangingPunct="0">
                      <a:spcBef>
                        <a:spcPct val="20000"/>
                      </a:spcBef>
                      <a:buChar char="»"/>
                      <a:defRPr kumimoji="1" sz="2000">
                        <a:solidFill>
                          <a:schemeClr val="tx1"/>
                        </a:solidFill>
                        <a:latin typeface="Arial" charset="0"/>
                        <a:ea typeface="ＭＳ Ｐゴシック" charset="-128"/>
                      </a:defRPr>
                    </a:lvl5pPr>
                    <a:lvl6pPr marL="25146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6pPr>
                    <a:lvl7pPr marL="29718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7pPr>
                    <a:lvl8pPr marL="34290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8pPr>
                    <a:lvl9pPr marL="38862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HGS創英角ｺﾞｼｯｸUB" pitchFamily="50" charset="-128"/>
                        <a:ea typeface="HGS創英角ｺﾞｼｯｸUB" pitchFamily="50" charset="-128"/>
                        <a:cs typeface="+mn-cs"/>
                      </a:rPr>
                      <a:t>弓道場</a:t>
                    </a:r>
                  </a:p>
                </p:txBody>
              </p:sp>
              <p:sp>
                <p:nvSpPr>
                  <p:cNvPr id="36" name="テキスト ボックス 22"/>
                  <p:cNvSpPr txBox="1">
                    <a:spLocks noChangeArrowheads="1"/>
                  </p:cNvSpPr>
                  <p:nvPr/>
                </p:nvSpPr>
                <p:spPr bwMode="auto">
                  <a:xfrm>
                    <a:off x="4850649" y="4390199"/>
                    <a:ext cx="1043954" cy="427632"/>
                  </a:xfrm>
                  <a:prstGeom prst="rect">
                    <a:avLst/>
                  </a:prstGeom>
                  <a:noFill/>
                  <a:ln w="19050">
                    <a:noFill/>
                    <a:miter lim="800000"/>
                    <a:headEnd/>
                    <a:tailEnd/>
                  </a:ln>
                  <a:extLst>
                    <a:ext uri="{909E8E84-426E-40DD-AFC4-6F175D3DCCD1}">
                      <a14:hiddenFill xmlns:a14="http://schemas.microsoft.com/office/drawing/2010/main">
                        <a:solidFill>
                          <a:srgbClr val="FFFFFF"/>
                        </a:solidFill>
                      </a14:hiddenFill>
                    </a:ext>
                  </a:extLst>
                </p:spPr>
                <p:txBody>
                  <a:bodyPr wrap="none" lIns="36000" tIns="36000" rIns="36000" bIns="36000" anchor="ctr">
                    <a:spAutoFit/>
                  </a:bodyPr>
                  <a:lstStyle>
                    <a:lvl1pPr eaLnBrk="0" hangingPunct="0">
                      <a:spcBef>
                        <a:spcPct val="20000"/>
                      </a:spcBef>
                      <a:buChar char="•"/>
                      <a:defRPr kumimoji="1" sz="3200">
                        <a:solidFill>
                          <a:schemeClr val="tx1"/>
                        </a:solidFill>
                        <a:latin typeface="Arial" charset="0"/>
                        <a:ea typeface="ＭＳ Ｐゴシック" charset="-128"/>
                      </a:defRPr>
                    </a:lvl1pPr>
                    <a:lvl2pPr marL="742950" indent="-285750" eaLnBrk="0" hangingPunct="0">
                      <a:spcBef>
                        <a:spcPct val="20000"/>
                      </a:spcBef>
                      <a:buChar char="–"/>
                      <a:defRPr kumimoji="1" sz="2800">
                        <a:solidFill>
                          <a:schemeClr val="tx1"/>
                        </a:solidFill>
                        <a:latin typeface="Arial" charset="0"/>
                        <a:ea typeface="ＭＳ Ｐゴシック" charset="-128"/>
                      </a:defRPr>
                    </a:lvl2pPr>
                    <a:lvl3pPr marL="1143000" indent="-228600" eaLnBrk="0" hangingPunct="0">
                      <a:spcBef>
                        <a:spcPct val="20000"/>
                      </a:spcBef>
                      <a:buChar char="•"/>
                      <a:defRPr kumimoji="1" sz="2400">
                        <a:solidFill>
                          <a:schemeClr val="tx1"/>
                        </a:solidFill>
                        <a:latin typeface="Arial" charset="0"/>
                        <a:ea typeface="ＭＳ Ｐゴシック" charset="-128"/>
                      </a:defRPr>
                    </a:lvl3pPr>
                    <a:lvl4pPr marL="1600200" indent="-228600" eaLnBrk="0" hangingPunct="0">
                      <a:spcBef>
                        <a:spcPct val="20000"/>
                      </a:spcBef>
                      <a:buChar char="–"/>
                      <a:defRPr kumimoji="1" sz="2000">
                        <a:solidFill>
                          <a:schemeClr val="tx1"/>
                        </a:solidFill>
                        <a:latin typeface="Arial" charset="0"/>
                        <a:ea typeface="ＭＳ Ｐゴシック" charset="-128"/>
                      </a:defRPr>
                    </a:lvl4pPr>
                    <a:lvl5pPr marL="2057400" indent="-228600" eaLnBrk="0" hangingPunct="0">
                      <a:spcBef>
                        <a:spcPct val="20000"/>
                      </a:spcBef>
                      <a:buChar char="»"/>
                      <a:defRPr kumimoji="1" sz="2000">
                        <a:solidFill>
                          <a:schemeClr val="tx1"/>
                        </a:solidFill>
                        <a:latin typeface="Arial" charset="0"/>
                        <a:ea typeface="ＭＳ Ｐゴシック" charset="-128"/>
                      </a:defRPr>
                    </a:lvl5pPr>
                    <a:lvl6pPr marL="25146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6pPr>
                    <a:lvl7pPr marL="29718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7pPr>
                    <a:lvl8pPr marL="34290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8pPr>
                    <a:lvl9pPr marL="38862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1" lang="en-US" altLang="ja-JP" sz="900" b="0" i="0" u="none" strike="noStrike" kern="1200" cap="none" spc="0" normalizeH="0" baseline="0" noProof="0" dirty="0">
                        <a:ln>
                          <a:noFill/>
                        </a:ln>
                        <a:solidFill>
                          <a:prstClr val="black"/>
                        </a:solidFill>
                        <a:effectLst/>
                        <a:uLnTx/>
                        <a:uFillTx/>
                        <a:latin typeface="HGS創英角ｺﾞｼｯｸUB" pitchFamily="50" charset="-128"/>
                        <a:ea typeface="HGS創英角ｺﾞｼｯｸUB" pitchFamily="50" charset="-128"/>
                        <a:cs typeface="+mn-cs"/>
                      </a:rPr>
                      <a:t>EXPOCITY</a:t>
                    </a:r>
                    <a:endParaRPr kumimoji="1" lang="ja-JP" altLang="en-US" sz="900" b="0" i="0" u="none" strike="noStrike" kern="1200" cap="none" spc="0" normalizeH="0" baseline="0" noProof="0" dirty="0">
                      <a:ln>
                        <a:noFill/>
                      </a:ln>
                      <a:solidFill>
                        <a:prstClr val="black"/>
                      </a:solidFill>
                      <a:effectLst/>
                      <a:uLnTx/>
                      <a:uFillTx/>
                      <a:latin typeface="HGS創英角ｺﾞｼｯｸUB" pitchFamily="50" charset="-128"/>
                      <a:ea typeface="HGS創英角ｺﾞｼｯｸUB" pitchFamily="50" charset="-128"/>
                      <a:cs typeface="+mn-cs"/>
                    </a:endParaRPr>
                  </a:p>
                </p:txBody>
              </p:sp>
              <p:sp>
                <p:nvSpPr>
                  <p:cNvPr id="37" name="テキスト ボックス 23"/>
                  <p:cNvSpPr txBox="1">
                    <a:spLocks noChangeArrowheads="1"/>
                  </p:cNvSpPr>
                  <p:nvPr/>
                </p:nvSpPr>
                <p:spPr bwMode="auto">
                  <a:xfrm>
                    <a:off x="1315177" y="3982767"/>
                    <a:ext cx="1805087" cy="7080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36000" tIns="36000" rIns="36000" bIns="36000" anchor="ctr">
                    <a:spAutoFit/>
                  </a:bodyPr>
                  <a:lstStyle>
                    <a:lvl1pPr eaLnBrk="0" hangingPunct="0">
                      <a:spcBef>
                        <a:spcPct val="20000"/>
                      </a:spcBef>
                      <a:buChar char="•"/>
                      <a:defRPr kumimoji="1" sz="3200">
                        <a:solidFill>
                          <a:schemeClr val="tx1"/>
                        </a:solidFill>
                        <a:latin typeface="Arial" charset="0"/>
                        <a:ea typeface="ＭＳ Ｐゴシック" charset="-128"/>
                      </a:defRPr>
                    </a:lvl1pPr>
                    <a:lvl2pPr marL="742950" indent="-285750" eaLnBrk="0" hangingPunct="0">
                      <a:spcBef>
                        <a:spcPct val="20000"/>
                      </a:spcBef>
                      <a:buChar char="–"/>
                      <a:defRPr kumimoji="1" sz="2800">
                        <a:solidFill>
                          <a:schemeClr val="tx1"/>
                        </a:solidFill>
                        <a:latin typeface="Arial" charset="0"/>
                        <a:ea typeface="ＭＳ Ｐゴシック" charset="-128"/>
                      </a:defRPr>
                    </a:lvl2pPr>
                    <a:lvl3pPr marL="1143000" indent="-228600" eaLnBrk="0" hangingPunct="0">
                      <a:spcBef>
                        <a:spcPct val="20000"/>
                      </a:spcBef>
                      <a:buChar char="•"/>
                      <a:defRPr kumimoji="1" sz="2400">
                        <a:solidFill>
                          <a:schemeClr val="tx1"/>
                        </a:solidFill>
                        <a:latin typeface="Arial" charset="0"/>
                        <a:ea typeface="ＭＳ Ｐゴシック" charset="-128"/>
                      </a:defRPr>
                    </a:lvl3pPr>
                    <a:lvl4pPr marL="1600200" indent="-228600" eaLnBrk="0" hangingPunct="0">
                      <a:spcBef>
                        <a:spcPct val="20000"/>
                      </a:spcBef>
                      <a:buChar char="–"/>
                      <a:defRPr kumimoji="1" sz="2000">
                        <a:solidFill>
                          <a:schemeClr val="tx1"/>
                        </a:solidFill>
                        <a:latin typeface="Arial" charset="0"/>
                        <a:ea typeface="ＭＳ Ｐゴシック" charset="-128"/>
                      </a:defRPr>
                    </a:lvl4pPr>
                    <a:lvl5pPr marL="2057400" indent="-228600" eaLnBrk="0" hangingPunct="0">
                      <a:spcBef>
                        <a:spcPct val="20000"/>
                      </a:spcBef>
                      <a:buChar char="»"/>
                      <a:defRPr kumimoji="1" sz="2000">
                        <a:solidFill>
                          <a:schemeClr val="tx1"/>
                        </a:solidFill>
                        <a:latin typeface="Arial" charset="0"/>
                        <a:ea typeface="ＭＳ Ｐゴシック" charset="-128"/>
                      </a:defRPr>
                    </a:lvl5pPr>
                    <a:lvl6pPr marL="25146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6pPr>
                    <a:lvl7pPr marL="29718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7pPr>
                    <a:lvl8pPr marL="34290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8pPr>
                    <a:lvl9pPr marL="38862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HGS創英角ｺﾞｼｯｸUB" pitchFamily="50" charset="-128"/>
                        <a:ea typeface="HGS創英角ｺﾞｼｯｸUB" pitchFamily="50" charset="-128"/>
                        <a:cs typeface="+mn-cs"/>
                      </a:rPr>
                      <a:t>ＡＢＣハウジング</a:t>
                    </a:r>
                    <a:endParaRPr kumimoji="1" lang="en-US" altLang="ja-JP" sz="900" b="0" i="0" u="none" strike="noStrike" kern="1200" cap="none" spc="0" normalizeH="0" baseline="0" noProof="0" dirty="0">
                      <a:ln>
                        <a:noFill/>
                      </a:ln>
                      <a:solidFill>
                        <a:prstClr val="black"/>
                      </a:solidFill>
                      <a:effectLst/>
                      <a:uLnTx/>
                      <a:uFillTx/>
                      <a:latin typeface="HGS創英角ｺﾞｼｯｸUB" pitchFamily="50" charset="-128"/>
                      <a:ea typeface="HGS創英角ｺﾞｼｯｸUB" pitchFamily="50" charset="-128"/>
                      <a:cs typeface="+mn-cs"/>
                    </a:endParaRPr>
                  </a:p>
                  <a:p>
                    <a:pPr marL="0" marR="0" lvl="0" indent="0" algn="ctr" defTabSz="914400" rtl="0" eaLnBrk="1" fontAlgn="auto" latinLnBrk="0" hangingPunct="1">
                      <a:lnSpc>
                        <a:spcPct val="100000"/>
                      </a:lnSpc>
                      <a:spcBef>
                        <a:spcPct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HGS創英角ｺﾞｼｯｸUB" pitchFamily="50" charset="-128"/>
                        <a:ea typeface="HGS創英角ｺﾞｼｯｸUB" pitchFamily="50" charset="-128"/>
                        <a:cs typeface="+mn-cs"/>
                      </a:rPr>
                      <a:t>千里住宅公園</a:t>
                    </a:r>
                  </a:p>
                </p:txBody>
              </p:sp>
              <p:sp>
                <p:nvSpPr>
                  <p:cNvPr id="39" name="テキスト ボックス 25"/>
                  <p:cNvSpPr txBox="1">
                    <a:spLocks noChangeArrowheads="1"/>
                  </p:cNvSpPr>
                  <p:nvPr/>
                </p:nvSpPr>
                <p:spPr bwMode="auto">
                  <a:xfrm>
                    <a:off x="4768198" y="2814825"/>
                    <a:ext cx="1439045" cy="7080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36000" tIns="36000" rIns="36000" bIns="36000" anchor="ctr">
                    <a:spAutoFit/>
                  </a:bodyPr>
                  <a:lstStyle>
                    <a:lvl1pPr eaLnBrk="0" hangingPunct="0">
                      <a:spcBef>
                        <a:spcPct val="20000"/>
                      </a:spcBef>
                      <a:buChar char="•"/>
                      <a:defRPr kumimoji="1" sz="3200">
                        <a:solidFill>
                          <a:schemeClr val="tx1"/>
                        </a:solidFill>
                        <a:latin typeface="Arial" charset="0"/>
                        <a:ea typeface="ＭＳ Ｐゴシック" charset="-128"/>
                      </a:defRPr>
                    </a:lvl1pPr>
                    <a:lvl2pPr marL="742950" indent="-285750" eaLnBrk="0" hangingPunct="0">
                      <a:spcBef>
                        <a:spcPct val="20000"/>
                      </a:spcBef>
                      <a:buChar char="–"/>
                      <a:defRPr kumimoji="1" sz="2800">
                        <a:solidFill>
                          <a:schemeClr val="tx1"/>
                        </a:solidFill>
                        <a:latin typeface="Arial" charset="0"/>
                        <a:ea typeface="ＭＳ Ｐゴシック" charset="-128"/>
                      </a:defRPr>
                    </a:lvl2pPr>
                    <a:lvl3pPr marL="1143000" indent="-228600" eaLnBrk="0" hangingPunct="0">
                      <a:spcBef>
                        <a:spcPct val="20000"/>
                      </a:spcBef>
                      <a:buChar char="•"/>
                      <a:defRPr kumimoji="1" sz="2400">
                        <a:solidFill>
                          <a:schemeClr val="tx1"/>
                        </a:solidFill>
                        <a:latin typeface="Arial" charset="0"/>
                        <a:ea typeface="ＭＳ Ｐゴシック" charset="-128"/>
                      </a:defRPr>
                    </a:lvl3pPr>
                    <a:lvl4pPr marL="1600200" indent="-228600" eaLnBrk="0" hangingPunct="0">
                      <a:spcBef>
                        <a:spcPct val="20000"/>
                      </a:spcBef>
                      <a:buChar char="–"/>
                      <a:defRPr kumimoji="1" sz="2000">
                        <a:solidFill>
                          <a:schemeClr val="tx1"/>
                        </a:solidFill>
                        <a:latin typeface="Arial" charset="0"/>
                        <a:ea typeface="ＭＳ Ｐゴシック" charset="-128"/>
                      </a:defRPr>
                    </a:lvl4pPr>
                    <a:lvl5pPr marL="2057400" indent="-228600" eaLnBrk="0" hangingPunct="0">
                      <a:spcBef>
                        <a:spcPct val="20000"/>
                      </a:spcBef>
                      <a:buChar char="»"/>
                      <a:defRPr kumimoji="1" sz="2000">
                        <a:solidFill>
                          <a:schemeClr val="tx1"/>
                        </a:solidFill>
                        <a:latin typeface="Arial" charset="0"/>
                        <a:ea typeface="ＭＳ Ｐゴシック" charset="-128"/>
                      </a:defRPr>
                    </a:lvl5pPr>
                    <a:lvl6pPr marL="25146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6pPr>
                    <a:lvl7pPr marL="29718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7pPr>
                    <a:lvl8pPr marL="34290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8pPr>
                    <a:lvl9pPr marL="38862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HGS創英角ｺﾞｼｯｸUB" pitchFamily="50" charset="-128"/>
                        <a:ea typeface="HGS創英角ｺﾞｼｯｸUB" pitchFamily="50" charset="-128"/>
                        <a:cs typeface="+mn-cs"/>
                      </a:rPr>
                      <a:t>ＥＸＰＯ</a:t>
                    </a:r>
                    <a:r>
                      <a:rPr kumimoji="1" lang="en-US" altLang="ja-JP" sz="900" b="0" i="0" u="none" strike="noStrike" kern="1200" cap="none" spc="0" normalizeH="0" baseline="0" noProof="0" dirty="0">
                        <a:ln>
                          <a:noFill/>
                        </a:ln>
                        <a:solidFill>
                          <a:prstClr val="black"/>
                        </a:solidFill>
                        <a:effectLst/>
                        <a:uLnTx/>
                        <a:uFillTx/>
                        <a:latin typeface="HGS創英角ｺﾞｼｯｸUB" pitchFamily="50" charset="-128"/>
                        <a:ea typeface="HGS創英角ｺﾞｼｯｸUB" pitchFamily="50" charset="-128"/>
                        <a:cs typeface="+mn-cs"/>
                      </a:rPr>
                      <a:t>’70</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HGS創英角ｺﾞｼｯｸUB" pitchFamily="50" charset="-128"/>
                        <a:ea typeface="HGS創英角ｺﾞｼｯｸUB" pitchFamily="50" charset="-128"/>
                        <a:cs typeface="+mn-cs"/>
                      </a:rPr>
                      <a:t>パビリオン</a:t>
                    </a:r>
                  </a:p>
                </p:txBody>
              </p:sp>
              <p:grpSp>
                <p:nvGrpSpPr>
                  <p:cNvPr id="40" name="グループ化 26"/>
                  <p:cNvGrpSpPr>
                    <a:grpSpLocks/>
                  </p:cNvGrpSpPr>
                  <p:nvPr/>
                </p:nvGrpSpPr>
                <p:grpSpPr bwMode="auto">
                  <a:xfrm>
                    <a:off x="21458" y="270188"/>
                    <a:ext cx="4574956" cy="2601964"/>
                    <a:chOff x="21458" y="270188"/>
                    <a:chExt cx="4574956" cy="2601964"/>
                  </a:xfrm>
                </p:grpSpPr>
                <p:sp>
                  <p:nvSpPr>
                    <p:cNvPr id="43" name="テキスト ボックス 29"/>
                    <p:cNvSpPr txBox="1">
                      <a:spLocks noChangeArrowheads="1"/>
                    </p:cNvSpPr>
                    <p:nvPr/>
                  </p:nvSpPr>
                  <p:spPr bwMode="auto">
                    <a:xfrm>
                      <a:off x="338757" y="1055180"/>
                      <a:ext cx="1805087" cy="4276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36000" tIns="36000" rIns="36000" bIns="36000" anchor="ctr">
                      <a:spAutoFit/>
                    </a:bodyPr>
                    <a:lstStyle>
                      <a:lvl1pPr eaLnBrk="0" hangingPunct="0">
                        <a:spcBef>
                          <a:spcPct val="20000"/>
                        </a:spcBef>
                        <a:buChar char="•"/>
                        <a:defRPr kumimoji="1" sz="3200">
                          <a:solidFill>
                            <a:schemeClr val="tx1"/>
                          </a:solidFill>
                          <a:latin typeface="Arial" charset="0"/>
                          <a:ea typeface="ＭＳ Ｐゴシック" charset="-128"/>
                        </a:defRPr>
                      </a:lvl1pPr>
                      <a:lvl2pPr marL="742950" indent="-285750" eaLnBrk="0" hangingPunct="0">
                        <a:spcBef>
                          <a:spcPct val="20000"/>
                        </a:spcBef>
                        <a:buChar char="–"/>
                        <a:defRPr kumimoji="1" sz="2800">
                          <a:solidFill>
                            <a:schemeClr val="tx1"/>
                          </a:solidFill>
                          <a:latin typeface="Arial" charset="0"/>
                          <a:ea typeface="ＭＳ Ｐゴシック" charset="-128"/>
                        </a:defRPr>
                      </a:lvl2pPr>
                      <a:lvl3pPr marL="1143000" indent="-228600" eaLnBrk="0" hangingPunct="0">
                        <a:spcBef>
                          <a:spcPct val="20000"/>
                        </a:spcBef>
                        <a:buChar char="•"/>
                        <a:defRPr kumimoji="1" sz="2400">
                          <a:solidFill>
                            <a:schemeClr val="tx1"/>
                          </a:solidFill>
                          <a:latin typeface="Arial" charset="0"/>
                          <a:ea typeface="ＭＳ Ｐゴシック" charset="-128"/>
                        </a:defRPr>
                      </a:lvl3pPr>
                      <a:lvl4pPr marL="1600200" indent="-228600" eaLnBrk="0" hangingPunct="0">
                        <a:spcBef>
                          <a:spcPct val="20000"/>
                        </a:spcBef>
                        <a:buChar char="–"/>
                        <a:defRPr kumimoji="1" sz="2000">
                          <a:solidFill>
                            <a:schemeClr val="tx1"/>
                          </a:solidFill>
                          <a:latin typeface="Arial" charset="0"/>
                          <a:ea typeface="ＭＳ Ｐゴシック" charset="-128"/>
                        </a:defRPr>
                      </a:lvl4pPr>
                      <a:lvl5pPr marL="2057400" indent="-228600" eaLnBrk="0" hangingPunct="0">
                        <a:spcBef>
                          <a:spcPct val="20000"/>
                        </a:spcBef>
                        <a:buChar char="»"/>
                        <a:defRPr kumimoji="1" sz="2000">
                          <a:solidFill>
                            <a:schemeClr val="tx1"/>
                          </a:solidFill>
                          <a:latin typeface="Arial" charset="0"/>
                          <a:ea typeface="ＭＳ Ｐゴシック" charset="-128"/>
                        </a:defRPr>
                      </a:lvl5pPr>
                      <a:lvl6pPr marL="25146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6pPr>
                      <a:lvl7pPr marL="29718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7pPr>
                      <a:lvl8pPr marL="34290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8pPr>
                      <a:lvl9pPr marL="38862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1" lang="ja-JP" altLang="en-US" sz="900" b="0" i="0" u="none" strike="noStrike" kern="1200" cap="none" spc="0" normalizeH="0" baseline="0" noProof="0">
                          <a:ln>
                            <a:noFill/>
                          </a:ln>
                          <a:solidFill>
                            <a:prstClr val="black"/>
                          </a:solidFill>
                          <a:effectLst/>
                          <a:uLnTx/>
                          <a:uFillTx/>
                          <a:latin typeface="HGS創英角ｺﾞｼｯｸUB" pitchFamily="50" charset="-128"/>
                          <a:ea typeface="HGS創英角ｺﾞｼｯｸUB" pitchFamily="50" charset="-128"/>
                          <a:cs typeface="+mn-cs"/>
                        </a:rPr>
                        <a:t>フットサルコート</a:t>
                      </a:r>
                    </a:p>
                  </p:txBody>
                </p:sp>
                <p:sp>
                  <p:nvSpPr>
                    <p:cNvPr id="44" name="テキスト ボックス 30"/>
                    <p:cNvSpPr txBox="1">
                      <a:spLocks noChangeArrowheads="1"/>
                    </p:cNvSpPr>
                    <p:nvPr/>
                  </p:nvSpPr>
                  <p:spPr bwMode="auto">
                    <a:xfrm>
                      <a:off x="307344" y="270188"/>
                      <a:ext cx="1386754" cy="4276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36000" tIns="36000" rIns="36000" bIns="36000" anchor="ctr">
                      <a:spAutoFit/>
                    </a:bodyPr>
                    <a:lstStyle>
                      <a:lvl1pPr eaLnBrk="0" hangingPunct="0">
                        <a:spcBef>
                          <a:spcPct val="20000"/>
                        </a:spcBef>
                        <a:buChar char="•"/>
                        <a:defRPr kumimoji="1" sz="3200">
                          <a:solidFill>
                            <a:schemeClr val="tx1"/>
                          </a:solidFill>
                          <a:latin typeface="Arial" charset="0"/>
                          <a:ea typeface="ＭＳ Ｐゴシック" charset="-128"/>
                        </a:defRPr>
                      </a:lvl1pPr>
                      <a:lvl2pPr marL="742950" indent="-285750" eaLnBrk="0" hangingPunct="0">
                        <a:spcBef>
                          <a:spcPct val="20000"/>
                        </a:spcBef>
                        <a:buChar char="–"/>
                        <a:defRPr kumimoji="1" sz="2800">
                          <a:solidFill>
                            <a:schemeClr val="tx1"/>
                          </a:solidFill>
                          <a:latin typeface="Arial" charset="0"/>
                          <a:ea typeface="ＭＳ Ｐゴシック" charset="-128"/>
                        </a:defRPr>
                      </a:lvl2pPr>
                      <a:lvl3pPr marL="1143000" indent="-228600" eaLnBrk="0" hangingPunct="0">
                        <a:spcBef>
                          <a:spcPct val="20000"/>
                        </a:spcBef>
                        <a:buChar char="•"/>
                        <a:defRPr kumimoji="1" sz="2400">
                          <a:solidFill>
                            <a:schemeClr val="tx1"/>
                          </a:solidFill>
                          <a:latin typeface="Arial" charset="0"/>
                          <a:ea typeface="ＭＳ Ｐゴシック" charset="-128"/>
                        </a:defRPr>
                      </a:lvl3pPr>
                      <a:lvl4pPr marL="1600200" indent="-228600" eaLnBrk="0" hangingPunct="0">
                        <a:spcBef>
                          <a:spcPct val="20000"/>
                        </a:spcBef>
                        <a:buChar char="–"/>
                        <a:defRPr kumimoji="1" sz="2000">
                          <a:solidFill>
                            <a:schemeClr val="tx1"/>
                          </a:solidFill>
                          <a:latin typeface="Arial" charset="0"/>
                          <a:ea typeface="ＭＳ Ｐゴシック" charset="-128"/>
                        </a:defRPr>
                      </a:lvl4pPr>
                      <a:lvl5pPr marL="2057400" indent="-228600" eaLnBrk="0" hangingPunct="0">
                        <a:spcBef>
                          <a:spcPct val="20000"/>
                        </a:spcBef>
                        <a:buChar char="»"/>
                        <a:defRPr kumimoji="1" sz="2000">
                          <a:solidFill>
                            <a:schemeClr val="tx1"/>
                          </a:solidFill>
                          <a:latin typeface="Arial" charset="0"/>
                          <a:ea typeface="ＭＳ Ｐゴシック" charset="-128"/>
                        </a:defRPr>
                      </a:lvl5pPr>
                      <a:lvl6pPr marL="25146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6pPr>
                      <a:lvl7pPr marL="29718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7pPr>
                      <a:lvl8pPr marL="34290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8pPr>
                      <a:lvl9pPr marL="38862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1" lang="ja-JP" altLang="en-US" sz="900" b="0" i="0" u="none" strike="noStrike" kern="1200" cap="none" spc="0" normalizeH="0" baseline="0" noProof="0">
                          <a:ln>
                            <a:noFill/>
                          </a:ln>
                          <a:solidFill>
                            <a:prstClr val="black"/>
                          </a:solidFill>
                          <a:effectLst/>
                          <a:uLnTx/>
                          <a:uFillTx/>
                          <a:latin typeface="HGS創英角ｺﾞｼｯｸUB" pitchFamily="50" charset="-128"/>
                          <a:ea typeface="HGS創英角ｺﾞｼｯｸUB" pitchFamily="50" charset="-128"/>
                          <a:cs typeface="+mn-cs"/>
                        </a:rPr>
                        <a:t>テニスコート</a:t>
                      </a:r>
                    </a:p>
                  </p:txBody>
                </p:sp>
                <p:sp>
                  <p:nvSpPr>
                    <p:cNvPr id="45" name="テキスト ボックス 31"/>
                    <p:cNvSpPr txBox="1">
                      <a:spLocks noChangeArrowheads="1"/>
                    </p:cNvSpPr>
                    <p:nvPr/>
                  </p:nvSpPr>
                  <p:spPr bwMode="auto">
                    <a:xfrm>
                      <a:off x="21458" y="1880886"/>
                      <a:ext cx="1386754" cy="7080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36000" tIns="36000" rIns="36000" bIns="36000" anchor="ctr">
                      <a:spAutoFit/>
                    </a:bodyPr>
                    <a:lstStyle>
                      <a:lvl1pPr eaLnBrk="0" hangingPunct="0">
                        <a:spcBef>
                          <a:spcPct val="20000"/>
                        </a:spcBef>
                        <a:buChar char="•"/>
                        <a:defRPr kumimoji="1" sz="3200">
                          <a:solidFill>
                            <a:schemeClr val="tx1"/>
                          </a:solidFill>
                          <a:latin typeface="Arial" charset="0"/>
                          <a:ea typeface="ＭＳ Ｐゴシック" charset="-128"/>
                        </a:defRPr>
                      </a:lvl1pPr>
                      <a:lvl2pPr marL="742950" indent="-285750" eaLnBrk="0" hangingPunct="0">
                        <a:spcBef>
                          <a:spcPct val="20000"/>
                        </a:spcBef>
                        <a:buChar char="–"/>
                        <a:defRPr kumimoji="1" sz="2800">
                          <a:solidFill>
                            <a:schemeClr val="tx1"/>
                          </a:solidFill>
                          <a:latin typeface="Arial" charset="0"/>
                          <a:ea typeface="ＭＳ Ｐゴシック" charset="-128"/>
                        </a:defRPr>
                      </a:lvl2pPr>
                      <a:lvl3pPr marL="1143000" indent="-228600" eaLnBrk="0" hangingPunct="0">
                        <a:spcBef>
                          <a:spcPct val="20000"/>
                        </a:spcBef>
                        <a:buChar char="•"/>
                        <a:defRPr kumimoji="1" sz="2400">
                          <a:solidFill>
                            <a:schemeClr val="tx1"/>
                          </a:solidFill>
                          <a:latin typeface="Arial" charset="0"/>
                          <a:ea typeface="ＭＳ Ｐゴシック" charset="-128"/>
                        </a:defRPr>
                      </a:lvl3pPr>
                      <a:lvl4pPr marL="1600200" indent="-228600" eaLnBrk="0" hangingPunct="0">
                        <a:spcBef>
                          <a:spcPct val="20000"/>
                        </a:spcBef>
                        <a:buChar char="–"/>
                        <a:defRPr kumimoji="1" sz="2000">
                          <a:solidFill>
                            <a:schemeClr val="tx1"/>
                          </a:solidFill>
                          <a:latin typeface="Arial" charset="0"/>
                          <a:ea typeface="ＭＳ Ｐゴシック" charset="-128"/>
                        </a:defRPr>
                      </a:lvl4pPr>
                      <a:lvl5pPr marL="2057400" indent="-228600" eaLnBrk="0" hangingPunct="0">
                        <a:spcBef>
                          <a:spcPct val="20000"/>
                        </a:spcBef>
                        <a:buChar char="»"/>
                        <a:defRPr kumimoji="1" sz="2000">
                          <a:solidFill>
                            <a:schemeClr val="tx1"/>
                          </a:solidFill>
                          <a:latin typeface="Arial" charset="0"/>
                          <a:ea typeface="ＭＳ Ｐゴシック" charset="-128"/>
                        </a:defRPr>
                      </a:lvl5pPr>
                      <a:lvl6pPr marL="25146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6pPr>
                      <a:lvl7pPr marL="29718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7pPr>
                      <a:lvl8pPr marL="34290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8pPr>
                      <a:lvl9pPr marL="38862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HGS創英角ｺﾞｼｯｸUB" pitchFamily="50" charset="-128"/>
                          <a:ea typeface="HGS創英角ｺﾞｼｯｸUB" pitchFamily="50" charset="-128"/>
                          <a:cs typeface="+mn-cs"/>
                        </a:rPr>
                        <a:t>パークゴルフ</a:t>
                      </a:r>
                      <a:endParaRPr kumimoji="1" lang="en-US" altLang="ja-JP" sz="900" b="0" i="0" u="none" strike="noStrike" kern="1200" cap="none" spc="0" normalizeH="0" baseline="0" noProof="0" dirty="0">
                        <a:ln>
                          <a:noFill/>
                        </a:ln>
                        <a:solidFill>
                          <a:prstClr val="black"/>
                        </a:solidFill>
                        <a:effectLst/>
                        <a:uLnTx/>
                        <a:uFillTx/>
                        <a:latin typeface="HGS創英角ｺﾞｼｯｸUB" pitchFamily="50" charset="-128"/>
                        <a:ea typeface="HGS創英角ｺﾞｼｯｸUB" pitchFamily="50" charset="-128"/>
                        <a:cs typeface="+mn-cs"/>
                      </a:endParaRPr>
                    </a:p>
                    <a:p>
                      <a:pPr marL="0" marR="0" lvl="0" indent="0" algn="ctr" defTabSz="914400" rtl="0" eaLnBrk="1" fontAlgn="auto" latinLnBrk="0" hangingPunct="1">
                        <a:lnSpc>
                          <a:spcPct val="100000"/>
                        </a:lnSpc>
                        <a:spcBef>
                          <a:spcPct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HGS創英角ｺﾞｼｯｸUB" pitchFamily="50" charset="-128"/>
                          <a:ea typeface="HGS創英角ｺﾞｼｯｸUB" pitchFamily="50" charset="-128"/>
                          <a:cs typeface="+mn-cs"/>
                        </a:rPr>
                        <a:t>万博公園</a:t>
                      </a:r>
                    </a:p>
                  </p:txBody>
                </p:sp>
                <p:sp>
                  <p:nvSpPr>
                    <p:cNvPr id="46" name="テキスト ボックス 32"/>
                    <p:cNvSpPr txBox="1">
                      <a:spLocks noChangeArrowheads="1"/>
                    </p:cNvSpPr>
                    <p:nvPr/>
                  </p:nvSpPr>
                  <p:spPr bwMode="auto">
                    <a:xfrm>
                      <a:off x="2791327" y="1398749"/>
                      <a:ext cx="1805087" cy="4276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36000" tIns="36000" rIns="36000" bIns="36000" anchor="ctr">
                      <a:spAutoFit/>
                    </a:bodyPr>
                    <a:lstStyle>
                      <a:lvl1pPr eaLnBrk="0" hangingPunct="0">
                        <a:spcBef>
                          <a:spcPct val="20000"/>
                        </a:spcBef>
                        <a:buChar char="•"/>
                        <a:defRPr kumimoji="1" sz="3200">
                          <a:solidFill>
                            <a:schemeClr val="tx1"/>
                          </a:solidFill>
                          <a:latin typeface="Arial" charset="0"/>
                          <a:ea typeface="ＭＳ Ｐゴシック" charset="-128"/>
                        </a:defRPr>
                      </a:lvl1pPr>
                      <a:lvl2pPr marL="742950" indent="-285750" eaLnBrk="0" hangingPunct="0">
                        <a:spcBef>
                          <a:spcPct val="20000"/>
                        </a:spcBef>
                        <a:buChar char="–"/>
                        <a:defRPr kumimoji="1" sz="2800">
                          <a:solidFill>
                            <a:schemeClr val="tx1"/>
                          </a:solidFill>
                          <a:latin typeface="Arial" charset="0"/>
                          <a:ea typeface="ＭＳ Ｐゴシック" charset="-128"/>
                        </a:defRPr>
                      </a:lvl2pPr>
                      <a:lvl3pPr marL="1143000" indent="-228600" eaLnBrk="0" hangingPunct="0">
                        <a:spcBef>
                          <a:spcPct val="20000"/>
                        </a:spcBef>
                        <a:buChar char="•"/>
                        <a:defRPr kumimoji="1" sz="2400">
                          <a:solidFill>
                            <a:schemeClr val="tx1"/>
                          </a:solidFill>
                          <a:latin typeface="Arial" charset="0"/>
                          <a:ea typeface="ＭＳ Ｐゴシック" charset="-128"/>
                        </a:defRPr>
                      </a:lvl3pPr>
                      <a:lvl4pPr marL="1600200" indent="-228600" eaLnBrk="0" hangingPunct="0">
                        <a:spcBef>
                          <a:spcPct val="20000"/>
                        </a:spcBef>
                        <a:buChar char="–"/>
                        <a:defRPr kumimoji="1" sz="2000">
                          <a:solidFill>
                            <a:schemeClr val="tx1"/>
                          </a:solidFill>
                          <a:latin typeface="Arial" charset="0"/>
                          <a:ea typeface="ＭＳ Ｐゴシック" charset="-128"/>
                        </a:defRPr>
                      </a:lvl4pPr>
                      <a:lvl5pPr marL="2057400" indent="-228600" eaLnBrk="0" hangingPunct="0">
                        <a:spcBef>
                          <a:spcPct val="20000"/>
                        </a:spcBef>
                        <a:buChar char="»"/>
                        <a:defRPr kumimoji="1" sz="2000">
                          <a:solidFill>
                            <a:schemeClr val="tx1"/>
                          </a:solidFill>
                          <a:latin typeface="Arial" charset="0"/>
                          <a:ea typeface="ＭＳ Ｐゴシック" charset="-128"/>
                        </a:defRPr>
                      </a:lvl5pPr>
                      <a:lvl6pPr marL="25146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6pPr>
                      <a:lvl7pPr marL="29718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7pPr>
                      <a:lvl8pPr marL="34290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8pPr>
                      <a:lvl9pPr marL="38862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HGS創英角ｺﾞｼｯｸUB" pitchFamily="50" charset="-128"/>
                          <a:ea typeface="HGS創英角ｺﾞｼｯｸUB" pitchFamily="50" charset="-128"/>
                          <a:cs typeface="+mn-cs"/>
                        </a:rPr>
                        <a:t>国立民族学博物館</a:t>
                      </a:r>
                    </a:p>
                  </p:txBody>
                </p:sp>
                <p:sp>
                  <p:nvSpPr>
                    <p:cNvPr id="47" name="テキスト ボックス 33"/>
                    <p:cNvSpPr txBox="1">
                      <a:spLocks noChangeArrowheads="1"/>
                    </p:cNvSpPr>
                    <p:nvPr/>
                  </p:nvSpPr>
                  <p:spPr bwMode="auto">
                    <a:xfrm>
                      <a:off x="2718367" y="364624"/>
                      <a:ext cx="759257" cy="4276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36000" tIns="36000" rIns="36000" bIns="36000" anchor="ctr">
                      <a:spAutoFit/>
                    </a:bodyPr>
                    <a:lstStyle>
                      <a:lvl1pPr eaLnBrk="0" hangingPunct="0">
                        <a:spcBef>
                          <a:spcPct val="20000"/>
                        </a:spcBef>
                        <a:buChar char="•"/>
                        <a:defRPr kumimoji="1" sz="3200">
                          <a:solidFill>
                            <a:schemeClr val="tx1"/>
                          </a:solidFill>
                          <a:latin typeface="Arial" charset="0"/>
                          <a:ea typeface="ＭＳ Ｐゴシック" charset="-128"/>
                        </a:defRPr>
                      </a:lvl1pPr>
                      <a:lvl2pPr marL="742950" indent="-285750" eaLnBrk="0" hangingPunct="0">
                        <a:spcBef>
                          <a:spcPct val="20000"/>
                        </a:spcBef>
                        <a:buChar char="–"/>
                        <a:defRPr kumimoji="1" sz="2800">
                          <a:solidFill>
                            <a:schemeClr val="tx1"/>
                          </a:solidFill>
                          <a:latin typeface="Arial" charset="0"/>
                          <a:ea typeface="ＭＳ Ｐゴシック" charset="-128"/>
                        </a:defRPr>
                      </a:lvl2pPr>
                      <a:lvl3pPr marL="1143000" indent="-228600" eaLnBrk="0" hangingPunct="0">
                        <a:spcBef>
                          <a:spcPct val="20000"/>
                        </a:spcBef>
                        <a:buChar char="•"/>
                        <a:defRPr kumimoji="1" sz="2400">
                          <a:solidFill>
                            <a:schemeClr val="tx1"/>
                          </a:solidFill>
                          <a:latin typeface="Arial" charset="0"/>
                          <a:ea typeface="ＭＳ Ｐゴシック" charset="-128"/>
                        </a:defRPr>
                      </a:lvl3pPr>
                      <a:lvl4pPr marL="1600200" indent="-228600" eaLnBrk="0" hangingPunct="0">
                        <a:spcBef>
                          <a:spcPct val="20000"/>
                        </a:spcBef>
                        <a:buChar char="–"/>
                        <a:defRPr kumimoji="1" sz="2000">
                          <a:solidFill>
                            <a:schemeClr val="tx1"/>
                          </a:solidFill>
                          <a:latin typeface="Arial" charset="0"/>
                          <a:ea typeface="ＭＳ Ｐゴシック" charset="-128"/>
                        </a:defRPr>
                      </a:lvl4pPr>
                      <a:lvl5pPr marL="2057400" indent="-228600" eaLnBrk="0" hangingPunct="0">
                        <a:spcBef>
                          <a:spcPct val="20000"/>
                        </a:spcBef>
                        <a:buChar char="»"/>
                        <a:defRPr kumimoji="1" sz="2000">
                          <a:solidFill>
                            <a:schemeClr val="tx1"/>
                          </a:solidFill>
                          <a:latin typeface="Arial" charset="0"/>
                          <a:ea typeface="ＭＳ Ｐゴシック" charset="-128"/>
                        </a:defRPr>
                      </a:lvl5pPr>
                      <a:lvl6pPr marL="25146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6pPr>
                      <a:lvl7pPr marL="29718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7pPr>
                      <a:lvl8pPr marL="34290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8pPr>
                      <a:lvl9pPr marL="38862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1" lang="ja-JP" altLang="en-US" sz="900" b="0" i="0" u="none" strike="noStrike" kern="1200" cap="none" spc="0" normalizeH="0" baseline="0" noProof="0">
                          <a:ln>
                            <a:noFill/>
                          </a:ln>
                          <a:solidFill>
                            <a:prstClr val="black"/>
                          </a:solidFill>
                          <a:effectLst/>
                          <a:uLnTx/>
                          <a:uFillTx/>
                          <a:latin typeface="HGS創英角ｺﾞｼｯｸUB" pitchFamily="50" charset="-128"/>
                          <a:ea typeface="HGS創英角ｺﾞｼｯｸUB" pitchFamily="50" charset="-128"/>
                          <a:cs typeface="+mn-cs"/>
                        </a:rPr>
                        <a:t>迎賓館</a:t>
                      </a:r>
                    </a:p>
                  </p:txBody>
                </p:sp>
                <p:sp>
                  <p:nvSpPr>
                    <p:cNvPr id="48" name="テキスト ボックス 34"/>
                    <p:cNvSpPr txBox="1">
                      <a:spLocks noChangeArrowheads="1"/>
                    </p:cNvSpPr>
                    <p:nvPr/>
                  </p:nvSpPr>
                  <p:spPr bwMode="auto">
                    <a:xfrm>
                      <a:off x="333335" y="2444519"/>
                      <a:ext cx="1177589" cy="4276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36000" tIns="36000" rIns="36000" bIns="36000" anchor="ctr">
                      <a:spAutoFit/>
                    </a:bodyPr>
                    <a:lstStyle>
                      <a:lvl1pPr eaLnBrk="0" hangingPunct="0">
                        <a:spcBef>
                          <a:spcPct val="20000"/>
                        </a:spcBef>
                        <a:buChar char="•"/>
                        <a:defRPr kumimoji="1" sz="3200">
                          <a:solidFill>
                            <a:schemeClr val="tx1"/>
                          </a:solidFill>
                          <a:latin typeface="Arial" charset="0"/>
                          <a:ea typeface="ＭＳ Ｐゴシック" charset="-128"/>
                        </a:defRPr>
                      </a:lvl1pPr>
                      <a:lvl2pPr marL="742950" indent="-285750" eaLnBrk="0" hangingPunct="0">
                        <a:spcBef>
                          <a:spcPct val="20000"/>
                        </a:spcBef>
                        <a:buChar char="–"/>
                        <a:defRPr kumimoji="1" sz="2800">
                          <a:solidFill>
                            <a:schemeClr val="tx1"/>
                          </a:solidFill>
                          <a:latin typeface="Arial" charset="0"/>
                          <a:ea typeface="ＭＳ Ｐゴシック" charset="-128"/>
                        </a:defRPr>
                      </a:lvl2pPr>
                      <a:lvl3pPr marL="1143000" indent="-228600" eaLnBrk="0" hangingPunct="0">
                        <a:spcBef>
                          <a:spcPct val="20000"/>
                        </a:spcBef>
                        <a:buChar char="•"/>
                        <a:defRPr kumimoji="1" sz="2400">
                          <a:solidFill>
                            <a:schemeClr val="tx1"/>
                          </a:solidFill>
                          <a:latin typeface="Arial" charset="0"/>
                          <a:ea typeface="ＭＳ Ｐゴシック" charset="-128"/>
                        </a:defRPr>
                      </a:lvl3pPr>
                      <a:lvl4pPr marL="1600200" indent="-228600" eaLnBrk="0" hangingPunct="0">
                        <a:spcBef>
                          <a:spcPct val="20000"/>
                        </a:spcBef>
                        <a:buChar char="–"/>
                        <a:defRPr kumimoji="1" sz="2000">
                          <a:solidFill>
                            <a:schemeClr val="tx1"/>
                          </a:solidFill>
                          <a:latin typeface="Arial" charset="0"/>
                          <a:ea typeface="ＭＳ Ｐゴシック" charset="-128"/>
                        </a:defRPr>
                      </a:lvl4pPr>
                      <a:lvl5pPr marL="2057400" indent="-228600" eaLnBrk="0" hangingPunct="0">
                        <a:spcBef>
                          <a:spcPct val="20000"/>
                        </a:spcBef>
                        <a:buChar char="»"/>
                        <a:defRPr kumimoji="1" sz="2000">
                          <a:solidFill>
                            <a:schemeClr val="tx1"/>
                          </a:solidFill>
                          <a:latin typeface="Arial" charset="0"/>
                          <a:ea typeface="ＭＳ Ｐゴシック" charset="-128"/>
                        </a:defRPr>
                      </a:lvl5pPr>
                      <a:lvl6pPr marL="25146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6pPr>
                      <a:lvl7pPr marL="29718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7pPr>
                      <a:lvl8pPr marL="34290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8pPr>
                      <a:lvl9pPr marL="38862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HGS創英角ｺﾞｼｯｸUB" pitchFamily="50" charset="-128"/>
                          <a:ea typeface="HGS創英角ｺﾞｼｯｸUB" pitchFamily="50" charset="-128"/>
                          <a:cs typeface="+mn-cs"/>
                        </a:rPr>
                        <a:t>万博おゆば</a:t>
                      </a:r>
                    </a:p>
                  </p:txBody>
                </p:sp>
                <p:sp>
                  <p:nvSpPr>
                    <p:cNvPr id="49" name="テキスト ボックス 35"/>
                    <p:cNvSpPr txBox="1">
                      <a:spLocks noChangeArrowheads="1"/>
                    </p:cNvSpPr>
                    <p:nvPr/>
                  </p:nvSpPr>
                  <p:spPr bwMode="auto">
                    <a:xfrm>
                      <a:off x="3625209" y="694045"/>
                      <a:ext cx="968423" cy="4276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36000" tIns="36000" rIns="36000" bIns="36000" anchor="ctr">
                      <a:spAutoFit/>
                    </a:bodyPr>
                    <a:lstStyle>
                      <a:lvl1pPr eaLnBrk="0" hangingPunct="0">
                        <a:spcBef>
                          <a:spcPct val="20000"/>
                        </a:spcBef>
                        <a:buChar char="•"/>
                        <a:defRPr kumimoji="1" sz="3200">
                          <a:solidFill>
                            <a:schemeClr val="tx1"/>
                          </a:solidFill>
                          <a:latin typeface="Arial" charset="0"/>
                          <a:ea typeface="ＭＳ Ｐゴシック" charset="-128"/>
                        </a:defRPr>
                      </a:lvl1pPr>
                      <a:lvl2pPr marL="742950" indent="-285750" eaLnBrk="0" hangingPunct="0">
                        <a:spcBef>
                          <a:spcPct val="20000"/>
                        </a:spcBef>
                        <a:buChar char="–"/>
                        <a:defRPr kumimoji="1" sz="2800">
                          <a:solidFill>
                            <a:schemeClr val="tx1"/>
                          </a:solidFill>
                          <a:latin typeface="Arial" charset="0"/>
                          <a:ea typeface="ＭＳ Ｐゴシック" charset="-128"/>
                        </a:defRPr>
                      </a:lvl2pPr>
                      <a:lvl3pPr marL="1143000" indent="-228600" eaLnBrk="0" hangingPunct="0">
                        <a:spcBef>
                          <a:spcPct val="20000"/>
                        </a:spcBef>
                        <a:buChar char="•"/>
                        <a:defRPr kumimoji="1" sz="2400">
                          <a:solidFill>
                            <a:schemeClr val="tx1"/>
                          </a:solidFill>
                          <a:latin typeface="Arial" charset="0"/>
                          <a:ea typeface="ＭＳ Ｐゴシック" charset="-128"/>
                        </a:defRPr>
                      </a:lvl3pPr>
                      <a:lvl4pPr marL="1600200" indent="-228600" eaLnBrk="0" hangingPunct="0">
                        <a:spcBef>
                          <a:spcPct val="20000"/>
                        </a:spcBef>
                        <a:buChar char="–"/>
                        <a:defRPr kumimoji="1" sz="2000">
                          <a:solidFill>
                            <a:schemeClr val="tx1"/>
                          </a:solidFill>
                          <a:latin typeface="Arial" charset="0"/>
                          <a:ea typeface="ＭＳ Ｐゴシック" charset="-128"/>
                        </a:defRPr>
                      </a:lvl4pPr>
                      <a:lvl5pPr marL="2057400" indent="-228600" eaLnBrk="0" hangingPunct="0">
                        <a:spcBef>
                          <a:spcPct val="20000"/>
                        </a:spcBef>
                        <a:buChar char="»"/>
                        <a:defRPr kumimoji="1" sz="2000">
                          <a:solidFill>
                            <a:schemeClr val="tx1"/>
                          </a:solidFill>
                          <a:latin typeface="Arial" charset="0"/>
                          <a:ea typeface="ＭＳ Ｐゴシック" charset="-128"/>
                        </a:defRPr>
                      </a:lvl5pPr>
                      <a:lvl6pPr marL="25146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6pPr>
                      <a:lvl7pPr marL="29718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7pPr>
                      <a:lvl8pPr marL="34290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8pPr>
                      <a:lvl9pPr marL="38862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HGS創英角ｺﾞｼｯｸUB" pitchFamily="50" charset="-128"/>
                          <a:ea typeface="HGS創英角ｺﾞｼｯｸUB" pitchFamily="50" charset="-128"/>
                          <a:cs typeface="+mn-cs"/>
                        </a:rPr>
                        <a:t>日本庭園</a:t>
                      </a:r>
                    </a:p>
                  </p:txBody>
                </p:sp>
                <p:sp>
                  <p:nvSpPr>
                    <p:cNvPr id="50" name="テキスト ボックス 36"/>
                    <p:cNvSpPr txBox="1">
                      <a:spLocks noChangeArrowheads="1"/>
                    </p:cNvSpPr>
                    <p:nvPr/>
                  </p:nvSpPr>
                  <p:spPr bwMode="auto">
                    <a:xfrm>
                      <a:off x="1410869" y="2184768"/>
                      <a:ext cx="1177589" cy="4276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36000" tIns="36000" rIns="36000" bIns="36000" anchor="ctr">
                      <a:spAutoFit/>
                    </a:bodyPr>
                    <a:lstStyle>
                      <a:lvl1pPr eaLnBrk="0" hangingPunct="0">
                        <a:spcBef>
                          <a:spcPct val="20000"/>
                        </a:spcBef>
                        <a:buChar char="•"/>
                        <a:defRPr kumimoji="1" sz="3200">
                          <a:solidFill>
                            <a:schemeClr val="tx1"/>
                          </a:solidFill>
                          <a:latin typeface="Arial" charset="0"/>
                          <a:ea typeface="ＭＳ Ｐゴシック" charset="-128"/>
                        </a:defRPr>
                      </a:lvl1pPr>
                      <a:lvl2pPr marL="742950" indent="-285750" eaLnBrk="0" hangingPunct="0">
                        <a:spcBef>
                          <a:spcPct val="20000"/>
                        </a:spcBef>
                        <a:buChar char="–"/>
                        <a:defRPr kumimoji="1" sz="2800">
                          <a:solidFill>
                            <a:schemeClr val="tx1"/>
                          </a:solidFill>
                          <a:latin typeface="Arial" charset="0"/>
                          <a:ea typeface="ＭＳ Ｐゴシック" charset="-128"/>
                        </a:defRPr>
                      </a:lvl2pPr>
                      <a:lvl3pPr marL="1143000" indent="-228600" eaLnBrk="0" hangingPunct="0">
                        <a:spcBef>
                          <a:spcPct val="20000"/>
                        </a:spcBef>
                        <a:buChar char="•"/>
                        <a:defRPr kumimoji="1" sz="2400">
                          <a:solidFill>
                            <a:schemeClr val="tx1"/>
                          </a:solidFill>
                          <a:latin typeface="Arial" charset="0"/>
                          <a:ea typeface="ＭＳ Ｐゴシック" charset="-128"/>
                        </a:defRPr>
                      </a:lvl3pPr>
                      <a:lvl4pPr marL="1600200" indent="-228600" eaLnBrk="0" hangingPunct="0">
                        <a:spcBef>
                          <a:spcPct val="20000"/>
                        </a:spcBef>
                        <a:buChar char="–"/>
                        <a:defRPr kumimoji="1" sz="2000">
                          <a:solidFill>
                            <a:schemeClr val="tx1"/>
                          </a:solidFill>
                          <a:latin typeface="Arial" charset="0"/>
                          <a:ea typeface="ＭＳ Ｐゴシック" charset="-128"/>
                        </a:defRPr>
                      </a:lvl4pPr>
                      <a:lvl5pPr marL="2057400" indent="-228600" eaLnBrk="0" hangingPunct="0">
                        <a:spcBef>
                          <a:spcPct val="20000"/>
                        </a:spcBef>
                        <a:buChar char="»"/>
                        <a:defRPr kumimoji="1" sz="2000">
                          <a:solidFill>
                            <a:schemeClr val="tx1"/>
                          </a:solidFill>
                          <a:latin typeface="Arial" charset="0"/>
                          <a:ea typeface="ＭＳ Ｐゴシック" charset="-128"/>
                        </a:defRPr>
                      </a:lvl5pPr>
                      <a:lvl6pPr marL="25146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6pPr>
                      <a:lvl7pPr marL="29718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7pPr>
                      <a:lvl8pPr marL="34290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8pPr>
                      <a:lvl9pPr marL="38862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1" lang="ja-JP" altLang="en-US" sz="900" b="0" i="0" u="none" strike="noStrike" kern="1200" cap="none" spc="0" normalizeH="0" baseline="0" noProof="0">
                          <a:ln>
                            <a:noFill/>
                          </a:ln>
                          <a:solidFill>
                            <a:prstClr val="black"/>
                          </a:solidFill>
                          <a:effectLst/>
                          <a:uLnTx/>
                          <a:uFillTx/>
                          <a:latin typeface="HGS創英角ｺﾞｼｯｸUB" pitchFamily="50" charset="-128"/>
                          <a:ea typeface="HGS創英角ｺﾞｼｯｸUB" pitchFamily="50" charset="-128"/>
                          <a:cs typeface="+mn-cs"/>
                        </a:rPr>
                        <a:t>自然文化園</a:t>
                      </a:r>
                    </a:p>
                  </p:txBody>
                </p:sp>
              </p:grpSp>
              <p:sp>
                <p:nvSpPr>
                  <p:cNvPr id="41" name="テキスト ボックス 27"/>
                  <p:cNvSpPr txBox="1">
                    <a:spLocks noChangeArrowheads="1"/>
                  </p:cNvSpPr>
                  <p:nvPr/>
                </p:nvSpPr>
                <p:spPr bwMode="auto">
                  <a:xfrm>
                    <a:off x="4318765" y="1430785"/>
                    <a:ext cx="1595922" cy="4276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36000" tIns="36000" rIns="36000" bIns="36000" anchor="ctr">
                    <a:spAutoFit/>
                  </a:bodyPr>
                  <a:lstStyle>
                    <a:lvl1pPr eaLnBrk="0" hangingPunct="0">
                      <a:spcBef>
                        <a:spcPct val="20000"/>
                      </a:spcBef>
                      <a:buChar char="•"/>
                      <a:defRPr kumimoji="1" sz="3200">
                        <a:solidFill>
                          <a:schemeClr val="tx1"/>
                        </a:solidFill>
                        <a:latin typeface="Arial" charset="0"/>
                        <a:ea typeface="ＭＳ Ｐゴシック" charset="-128"/>
                      </a:defRPr>
                    </a:lvl1pPr>
                    <a:lvl2pPr marL="742950" indent="-285750" eaLnBrk="0" hangingPunct="0">
                      <a:spcBef>
                        <a:spcPct val="20000"/>
                      </a:spcBef>
                      <a:buChar char="–"/>
                      <a:defRPr kumimoji="1" sz="2800">
                        <a:solidFill>
                          <a:schemeClr val="tx1"/>
                        </a:solidFill>
                        <a:latin typeface="Arial" charset="0"/>
                        <a:ea typeface="ＭＳ Ｐゴシック" charset="-128"/>
                      </a:defRPr>
                    </a:lvl2pPr>
                    <a:lvl3pPr marL="1143000" indent="-228600" eaLnBrk="0" hangingPunct="0">
                      <a:spcBef>
                        <a:spcPct val="20000"/>
                      </a:spcBef>
                      <a:buChar char="•"/>
                      <a:defRPr kumimoji="1" sz="2400">
                        <a:solidFill>
                          <a:schemeClr val="tx1"/>
                        </a:solidFill>
                        <a:latin typeface="Arial" charset="0"/>
                        <a:ea typeface="ＭＳ Ｐゴシック" charset="-128"/>
                      </a:defRPr>
                    </a:lvl3pPr>
                    <a:lvl4pPr marL="1600200" indent="-228600" eaLnBrk="0" hangingPunct="0">
                      <a:spcBef>
                        <a:spcPct val="20000"/>
                      </a:spcBef>
                      <a:buChar char="–"/>
                      <a:defRPr kumimoji="1" sz="2000">
                        <a:solidFill>
                          <a:schemeClr val="tx1"/>
                        </a:solidFill>
                        <a:latin typeface="Arial" charset="0"/>
                        <a:ea typeface="ＭＳ Ｐゴシック" charset="-128"/>
                      </a:defRPr>
                    </a:lvl4pPr>
                    <a:lvl5pPr marL="2057400" indent="-228600" eaLnBrk="0" hangingPunct="0">
                      <a:spcBef>
                        <a:spcPct val="20000"/>
                      </a:spcBef>
                      <a:buChar char="»"/>
                      <a:defRPr kumimoji="1" sz="2000">
                        <a:solidFill>
                          <a:schemeClr val="tx1"/>
                        </a:solidFill>
                        <a:latin typeface="Arial" charset="0"/>
                        <a:ea typeface="ＭＳ Ｐゴシック" charset="-128"/>
                      </a:defRPr>
                    </a:lvl5pPr>
                    <a:lvl6pPr marL="25146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6pPr>
                    <a:lvl7pPr marL="29718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7pPr>
                    <a:lvl8pPr marL="34290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8pPr>
                    <a:lvl9pPr marL="38862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1" lang="ja-JP" altLang="en-US" sz="900" b="0" i="0" u="none" strike="noStrike" kern="1200" cap="none" spc="0" normalizeH="0" baseline="0" noProof="0">
                        <a:ln>
                          <a:noFill/>
                        </a:ln>
                        <a:solidFill>
                          <a:prstClr val="black"/>
                        </a:solidFill>
                        <a:effectLst/>
                        <a:uLnTx/>
                        <a:uFillTx/>
                        <a:latin typeface="HGS創英角ｺﾞｼｯｸUB" pitchFamily="50" charset="-128"/>
                        <a:ea typeface="HGS創英角ｺﾞｼｯｸUB" pitchFamily="50" charset="-128"/>
                        <a:cs typeface="+mn-cs"/>
                      </a:rPr>
                      <a:t>大阪日本民芸館</a:t>
                    </a:r>
                  </a:p>
                </p:txBody>
              </p:sp>
              <p:sp>
                <p:nvSpPr>
                  <p:cNvPr id="42" name="テキスト ボックス 28"/>
                  <p:cNvSpPr txBox="1">
                    <a:spLocks noChangeArrowheads="1"/>
                  </p:cNvSpPr>
                  <p:nvPr/>
                </p:nvSpPr>
                <p:spPr bwMode="auto">
                  <a:xfrm>
                    <a:off x="4666427" y="1762459"/>
                    <a:ext cx="1805088" cy="4276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36000" tIns="36000" rIns="36000" bIns="36000" anchor="ctr">
                    <a:spAutoFit/>
                  </a:bodyPr>
                  <a:lstStyle>
                    <a:lvl1pPr eaLnBrk="0" hangingPunct="0">
                      <a:spcBef>
                        <a:spcPct val="20000"/>
                      </a:spcBef>
                      <a:buChar char="•"/>
                      <a:defRPr kumimoji="1" sz="3200">
                        <a:solidFill>
                          <a:schemeClr val="tx1"/>
                        </a:solidFill>
                        <a:latin typeface="Arial" charset="0"/>
                        <a:ea typeface="ＭＳ Ｐゴシック" charset="-128"/>
                      </a:defRPr>
                    </a:lvl1pPr>
                    <a:lvl2pPr marL="742950" indent="-285750" eaLnBrk="0" hangingPunct="0">
                      <a:spcBef>
                        <a:spcPct val="20000"/>
                      </a:spcBef>
                      <a:buChar char="–"/>
                      <a:defRPr kumimoji="1" sz="2800">
                        <a:solidFill>
                          <a:schemeClr val="tx1"/>
                        </a:solidFill>
                        <a:latin typeface="Arial" charset="0"/>
                        <a:ea typeface="ＭＳ Ｐゴシック" charset="-128"/>
                      </a:defRPr>
                    </a:lvl2pPr>
                    <a:lvl3pPr marL="1143000" indent="-228600" eaLnBrk="0" hangingPunct="0">
                      <a:spcBef>
                        <a:spcPct val="20000"/>
                      </a:spcBef>
                      <a:buChar char="•"/>
                      <a:defRPr kumimoji="1" sz="2400">
                        <a:solidFill>
                          <a:schemeClr val="tx1"/>
                        </a:solidFill>
                        <a:latin typeface="Arial" charset="0"/>
                        <a:ea typeface="ＭＳ Ｐゴシック" charset="-128"/>
                      </a:defRPr>
                    </a:lvl3pPr>
                    <a:lvl4pPr marL="1600200" indent="-228600" eaLnBrk="0" hangingPunct="0">
                      <a:spcBef>
                        <a:spcPct val="20000"/>
                      </a:spcBef>
                      <a:buChar char="–"/>
                      <a:defRPr kumimoji="1" sz="2000">
                        <a:solidFill>
                          <a:schemeClr val="tx1"/>
                        </a:solidFill>
                        <a:latin typeface="Arial" charset="0"/>
                        <a:ea typeface="ＭＳ Ｐゴシック" charset="-128"/>
                      </a:defRPr>
                    </a:lvl4pPr>
                    <a:lvl5pPr marL="2057400" indent="-228600" eaLnBrk="0" hangingPunct="0">
                      <a:spcBef>
                        <a:spcPct val="20000"/>
                      </a:spcBef>
                      <a:buChar char="»"/>
                      <a:defRPr kumimoji="1" sz="2000">
                        <a:solidFill>
                          <a:schemeClr val="tx1"/>
                        </a:solidFill>
                        <a:latin typeface="Arial" charset="0"/>
                        <a:ea typeface="ＭＳ Ｐゴシック" charset="-128"/>
                      </a:defRPr>
                    </a:lvl5pPr>
                    <a:lvl6pPr marL="25146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6pPr>
                    <a:lvl7pPr marL="29718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7pPr>
                    <a:lvl8pPr marL="34290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8pPr>
                    <a:lvl9pPr marL="38862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HGS創英角ｺﾞｼｯｸUB" pitchFamily="50" charset="-128"/>
                        <a:ea typeface="HGS創英角ｺﾞｼｯｸUB" pitchFamily="50" charset="-128"/>
                        <a:cs typeface="+mn-cs"/>
                      </a:rPr>
                      <a:t>旧国際児童文学館</a:t>
                    </a:r>
                  </a:p>
                </p:txBody>
              </p:sp>
              <p:sp>
                <p:nvSpPr>
                  <p:cNvPr id="58" name="テキスト ボックス 23"/>
                  <p:cNvSpPr txBox="1">
                    <a:spLocks noChangeArrowheads="1"/>
                  </p:cNvSpPr>
                  <p:nvPr/>
                </p:nvSpPr>
                <p:spPr bwMode="auto">
                  <a:xfrm>
                    <a:off x="3058734" y="4375382"/>
                    <a:ext cx="1408552" cy="587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36000" tIns="36000" rIns="36000" bIns="36000" anchor="ctr">
                    <a:spAutoFit/>
                  </a:bodyPr>
                  <a:lstStyle>
                    <a:lvl1pPr eaLnBrk="0" hangingPunct="0">
                      <a:spcBef>
                        <a:spcPct val="20000"/>
                      </a:spcBef>
                      <a:buChar char="•"/>
                      <a:defRPr kumimoji="1" sz="3200">
                        <a:solidFill>
                          <a:schemeClr val="tx1"/>
                        </a:solidFill>
                        <a:latin typeface="Arial" charset="0"/>
                        <a:ea typeface="ＭＳ Ｐゴシック" charset="-128"/>
                      </a:defRPr>
                    </a:lvl1pPr>
                    <a:lvl2pPr marL="742950" indent="-285750" eaLnBrk="0" hangingPunct="0">
                      <a:spcBef>
                        <a:spcPct val="20000"/>
                      </a:spcBef>
                      <a:buChar char="–"/>
                      <a:defRPr kumimoji="1" sz="2800">
                        <a:solidFill>
                          <a:schemeClr val="tx1"/>
                        </a:solidFill>
                        <a:latin typeface="Arial" charset="0"/>
                        <a:ea typeface="ＭＳ Ｐゴシック" charset="-128"/>
                      </a:defRPr>
                    </a:lvl2pPr>
                    <a:lvl3pPr marL="1143000" indent="-228600" eaLnBrk="0" hangingPunct="0">
                      <a:spcBef>
                        <a:spcPct val="20000"/>
                      </a:spcBef>
                      <a:buChar char="•"/>
                      <a:defRPr kumimoji="1" sz="2400">
                        <a:solidFill>
                          <a:schemeClr val="tx1"/>
                        </a:solidFill>
                        <a:latin typeface="Arial" charset="0"/>
                        <a:ea typeface="ＭＳ Ｐゴシック" charset="-128"/>
                      </a:defRPr>
                    </a:lvl3pPr>
                    <a:lvl4pPr marL="1600200" indent="-228600" eaLnBrk="0" hangingPunct="0">
                      <a:spcBef>
                        <a:spcPct val="20000"/>
                      </a:spcBef>
                      <a:buChar char="–"/>
                      <a:defRPr kumimoji="1" sz="2000">
                        <a:solidFill>
                          <a:schemeClr val="tx1"/>
                        </a:solidFill>
                        <a:latin typeface="Arial" charset="0"/>
                        <a:ea typeface="ＭＳ Ｐゴシック" charset="-128"/>
                      </a:defRPr>
                    </a:lvl4pPr>
                    <a:lvl5pPr marL="2057400" indent="-228600" eaLnBrk="0" hangingPunct="0">
                      <a:spcBef>
                        <a:spcPct val="20000"/>
                      </a:spcBef>
                      <a:buChar char="»"/>
                      <a:defRPr kumimoji="1" sz="2000">
                        <a:solidFill>
                          <a:schemeClr val="tx1"/>
                        </a:solidFill>
                        <a:latin typeface="Arial" charset="0"/>
                        <a:ea typeface="ＭＳ Ｐゴシック" charset="-128"/>
                      </a:defRPr>
                    </a:lvl5pPr>
                    <a:lvl6pPr marL="25146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6pPr>
                    <a:lvl7pPr marL="29718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7pPr>
                    <a:lvl8pPr marL="34290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8pPr>
                    <a:lvl9pPr marL="38862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1" lang="zh-TW" altLang="en-US" sz="800" b="0" i="0" u="none" strike="noStrike" kern="1200" cap="none" spc="0" normalizeH="0" baseline="0" noProof="0" dirty="0">
                        <a:ln>
                          <a:noFill/>
                        </a:ln>
                        <a:solidFill>
                          <a:prstClr val="black"/>
                        </a:solidFill>
                        <a:effectLst/>
                        <a:uLnTx/>
                        <a:uFillTx/>
                        <a:latin typeface="HGS創英角ｺﾞｼｯｸUB" pitchFamily="50" charset="-128"/>
                        <a:ea typeface="HGS創英角ｺﾞｼｯｸUB" pitchFamily="50" charset="-128"/>
                        <a:cs typeface="+mn-cs"/>
                      </a:rPr>
                      <a:t>万博記念公園駅前周辺地区</a:t>
                    </a:r>
                    <a:endParaRPr kumimoji="1" lang="ja-JP" altLang="en-US" sz="800" b="0" i="0" u="none" strike="noStrike" kern="1200" cap="none" spc="0" normalizeH="0" baseline="0" noProof="0" dirty="0">
                      <a:ln>
                        <a:noFill/>
                      </a:ln>
                      <a:solidFill>
                        <a:prstClr val="black"/>
                      </a:solidFill>
                      <a:effectLst/>
                      <a:uLnTx/>
                      <a:uFillTx/>
                      <a:latin typeface="HGS創英角ｺﾞｼｯｸUB" pitchFamily="50" charset="-128"/>
                      <a:ea typeface="HGS創英角ｺﾞｼｯｸUB" pitchFamily="50" charset="-128"/>
                      <a:cs typeface="+mn-cs"/>
                    </a:endParaRPr>
                  </a:p>
                </p:txBody>
              </p:sp>
            </p:grpSp>
          </p:grpSp>
          <p:sp>
            <p:nvSpPr>
              <p:cNvPr id="13" name="テキスト ボックス 9"/>
              <p:cNvSpPr txBox="1">
                <a:spLocks noChangeArrowheads="1"/>
              </p:cNvSpPr>
              <p:nvPr/>
            </p:nvSpPr>
            <p:spPr bwMode="auto">
              <a:xfrm>
                <a:off x="2906453" y="3097217"/>
                <a:ext cx="1284900" cy="3189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36000" tIns="36000" rIns="36000" bIns="36000" anchor="ctr">
                <a:spAutoFit/>
              </a:bodyPr>
              <a:lstStyle>
                <a:lvl1pPr eaLnBrk="0" hangingPunct="0">
                  <a:spcBef>
                    <a:spcPct val="20000"/>
                  </a:spcBef>
                  <a:buChar char="•"/>
                  <a:defRPr kumimoji="1" sz="3200">
                    <a:solidFill>
                      <a:schemeClr val="tx1"/>
                    </a:solidFill>
                    <a:latin typeface="Arial" charset="0"/>
                    <a:ea typeface="ＭＳ Ｐゴシック" charset="-128"/>
                  </a:defRPr>
                </a:lvl1pPr>
                <a:lvl2pPr marL="742950" indent="-285750" eaLnBrk="0" hangingPunct="0">
                  <a:spcBef>
                    <a:spcPct val="20000"/>
                  </a:spcBef>
                  <a:buChar char="–"/>
                  <a:defRPr kumimoji="1" sz="2800">
                    <a:solidFill>
                      <a:schemeClr val="tx1"/>
                    </a:solidFill>
                    <a:latin typeface="Arial" charset="0"/>
                    <a:ea typeface="ＭＳ Ｐゴシック" charset="-128"/>
                  </a:defRPr>
                </a:lvl2pPr>
                <a:lvl3pPr marL="1143000" indent="-228600" eaLnBrk="0" hangingPunct="0">
                  <a:spcBef>
                    <a:spcPct val="20000"/>
                  </a:spcBef>
                  <a:buChar char="•"/>
                  <a:defRPr kumimoji="1" sz="2400">
                    <a:solidFill>
                      <a:schemeClr val="tx1"/>
                    </a:solidFill>
                    <a:latin typeface="Arial" charset="0"/>
                    <a:ea typeface="ＭＳ Ｐゴシック" charset="-128"/>
                  </a:defRPr>
                </a:lvl3pPr>
                <a:lvl4pPr marL="1600200" indent="-228600" eaLnBrk="0" hangingPunct="0">
                  <a:spcBef>
                    <a:spcPct val="20000"/>
                  </a:spcBef>
                  <a:buChar char="–"/>
                  <a:defRPr kumimoji="1" sz="2000">
                    <a:solidFill>
                      <a:schemeClr val="tx1"/>
                    </a:solidFill>
                    <a:latin typeface="Arial" charset="0"/>
                    <a:ea typeface="ＭＳ Ｐゴシック" charset="-128"/>
                  </a:defRPr>
                </a:lvl4pPr>
                <a:lvl5pPr marL="2057400" indent="-228600" eaLnBrk="0" hangingPunct="0">
                  <a:spcBef>
                    <a:spcPct val="20000"/>
                  </a:spcBef>
                  <a:buChar char="»"/>
                  <a:defRPr kumimoji="1" sz="2000">
                    <a:solidFill>
                      <a:schemeClr val="tx1"/>
                    </a:solidFill>
                    <a:latin typeface="Arial" charset="0"/>
                    <a:ea typeface="ＭＳ Ｐゴシック" charset="-128"/>
                  </a:defRPr>
                </a:lvl5pPr>
                <a:lvl6pPr marL="25146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6pPr>
                <a:lvl7pPr marL="29718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7pPr>
                <a:lvl8pPr marL="34290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8pPr>
                <a:lvl9pPr marL="38862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HGS創英角ｺﾞｼｯｸUB" pitchFamily="50" charset="-128"/>
                    <a:ea typeface="HGS創英角ｺﾞｼｯｸUB" pitchFamily="50" charset="-128"/>
                    <a:cs typeface="+mn-cs"/>
                  </a:rPr>
                  <a:t>自然観察学習館</a:t>
                </a:r>
              </a:p>
            </p:txBody>
          </p:sp>
          <p:sp>
            <p:nvSpPr>
              <p:cNvPr id="16" name="フリーフォーム 15"/>
              <p:cNvSpPr>
                <a:spLocks noChangeAspect="1"/>
              </p:cNvSpPr>
              <p:nvPr/>
            </p:nvSpPr>
            <p:spPr bwMode="auto">
              <a:xfrm>
                <a:off x="7010737" y="3863828"/>
                <a:ext cx="211120" cy="190723"/>
              </a:xfrm>
              <a:custGeom>
                <a:avLst/>
                <a:gdLst>
                  <a:gd name="connsiteX0" fmla="*/ 185408 w 868048"/>
                  <a:gd name="connsiteY0" fmla="*/ 71635 h 998676"/>
                  <a:gd name="connsiteX1" fmla="*/ 366603 w 868048"/>
                  <a:gd name="connsiteY1" fmla="*/ 0 h 998676"/>
                  <a:gd name="connsiteX2" fmla="*/ 771130 w 868048"/>
                  <a:gd name="connsiteY2" fmla="*/ 122201 h 998676"/>
                  <a:gd name="connsiteX3" fmla="*/ 868048 w 868048"/>
                  <a:gd name="connsiteY3" fmla="*/ 278112 h 998676"/>
                  <a:gd name="connsiteX4" fmla="*/ 661571 w 868048"/>
                  <a:gd name="connsiteY4" fmla="*/ 931255 h 998676"/>
                  <a:gd name="connsiteX5" fmla="*/ 539370 w 868048"/>
                  <a:gd name="connsiteY5" fmla="*/ 998676 h 998676"/>
                  <a:gd name="connsiteX6" fmla="*/ 92704 w 868048"/>
                  <a:gd name="connsiteY6" fmla="*/ 884903 h 998676"/>
                  <a:gd name="connsiteX7" fmla="*/ 0 w 868048"/>
                  <a:gd name="connsiteY7" fmla="*/ 720564 h 998676"/>
                  <a:gd name="connsiteX8" fmla="*/ 185408 w 868048"/>
                  <a:gd name="connsiteY8" fmla="*/ 71635 h 998676"/>
                  <a:gd name="connsiteX0" fmla="*/ 198049 w 880689"/>
                  <a:gd name="connsiteY0" fmla="*/ 71635 h 998676"/>
                  <a:gd name="connsiteX1" fmla="*/ 379244 w 880689"/>
                  <a:gd name="connsiteY1" fmla="*/ 0 h 998676"/>
                  <a:gd name="connsiteX2" fmla="*/ 783771 w 880689"/>
                  <a:gd name="connsiteY2" fmla="*/ 122201 h 998676"/>
                  <a:gd name="connsiteX3" fmla="*/ 880689 w 880689"/>
                  <a:gd name="connsiteY3" fmla="*/ 278112 h 998676"/>
                  <a:gd name="connsiteX4" fmla="*/ 674212 w 880689"/>
                  <a:gd name="connsiteY4" fmla="*/ 931255 h 998676"/>
                  <a:gd name="connsiteX5" fmla="*/ 552011 w 880689"/>
                  <a:gd name="connsiteY5" fmla="*/ 998676 h 998676"/>
                  <a:gd name="connsiteX6" fmla="*/ 105345 w 880689"/>
                  <a:gd name="connsiteY6" fmla="*/ 884903 h 998676"/>
                  <a:gd name="connsiteX7" fmla="*/ 0 w 880689"/>
                  <a:gd name="connsiteY7" fmla="*/ 703709 h 998676"/>
                  <a:gd name="connsiteX8" fmla="*/ 198049 w 880689"/>
                  <a:gd name="connsiteY8" fmla="*/ 71635 h 998676"/>
                  <a:gd name="connsiteX0" fmla="*/ 198049 w 880689"/>
                  <a:gd name="connsiteY0" fmla="*/ -1 h 927040"/>
                  <a:gd name="connsiteX1" fmla="*/ 379245 w 880689"/>
                  <a:gd name="connsiteY1" fmla="*/ 45629 h 927040"/>
                  <a:gd name="connsiteX2" fmla="*/ 783771 w 880689"/>
                  <a:gd name="connsiteY2" fmla="*/ 50565 h 927040"/>
                  <a:gd name="connsiteX3" fmla="*/ 880689 w 880689"/>
                  <a:gd name="connsiteY3" fmla="*/ 206476 h 927040"/>
                  <a:gd name="connsiteX4" fmla="*/ 674212 w 880689"/>
                  <a:gd name="connsiteY4" fmla="*/ 859619 h 927040"/>
                  <a:gd name="connsiteX5" fmla="*/ 552011 w 880689"/>
                  <a:gd name="connsiteY5" fmla="*/ 927040 h 927040"/>
                  <a:gd name="connsiteX6" fmla="*/ 105345 w 880689"/>
                  <a:gd name="connsiteY6" fmla="*/ 813267 h 927040"/>
                  <a:gd name="connsiteX7" fmla="*/ 0 w 880689"/>
                  <a:gd name="connsiteY7" fmla="*/ 632073 h 927040"/>
                  <a:gd name="connsiteX8" fmla="*/ 198049 w 880689"/>
                  <a:gd name="connsiteY8" fmla="*/ -1 h 927040"/>
                  <a:gd name="connsiteX0" fmla="*/ 198049 w 880689"/>
                  <a:gd name="connsiteY0" fmla="*/ 1 h 927042"/>
                  <a:gd name="connsiteX1" fmla="*/ 379245 w 880689"/>
                  <a:gd name="connsiteY1" fmla="*/ 45631 h 927042"/>
                  <a:gd name="connsiteX2" fmla="*/ 706376 w 880689"/>
                  <a:gd name="connsiteY2" fmla="*/ 117575 h 927042"/>
                  <a:gd name="connsiteX3" fmla="*/ 880689 w 880689"/>
                  <a:gd name="connsiteY3" fmla="*/ 206478 h 927042"/>
                  <a:gd name="connsiteX4" fmla="*/ 674212 w 880689"/>
                  <a:gd name="connsiteY4" fmla="*/ 859621 h 927042"/>
                  <a:gd name="connsiteX5" fmla="*/ 552011 w 880689"/>
                  <a:gd name="connsiteY5" fmla="*/ 927042 h 927042"/>
                  <a:gd name="connsiteX6" fmla="*/ 105345 w 880689"/>
                  <a:gd name="connsiteY6" fmla="*/ 813269 h 927042"/>
                  <a:gd name="connsiteX7" fmla="*/ 0 w 880689"/>
                  <a:gd name="connsiteY7" fmla="*/ 632075 h 927042"/>
                  <a:gd name="connsiteX8" fmla="*/ 198049 w 880689"/>
                  <a:gd name="connsiteY8" fmla="*/ 1 h 927042"/>
                  <a:gd name="connsiteX0" fmla="*/ 198049 w 880689"/>
                  <a:gd name="connsiteY0" fmla="*/ -1 h 927040"/>
                  <a:gd name="connsiteX1" fmla="*/ 379245 w 880689"/>
                  <a:gd name="connsiteY1" fmla="*/ 45629 h 927040"/>
                  <a:gd name="connsiteX2" fmla="*/ 706376 w 880689"/>
                  <a:gd name="connsiteY2" fmla="*/ 117573 h 927040"/>
                  <a:gd name="connsiteX3" fmla="*/ 880689 w 880689"/>
                  <a:gd name="connsiteY3" fmla="*/ 206476 h 927040"/>
                  <a:gd name="connsiteX4" fmla="*/ 674212 w 880689"/>
                  <a:gd name="connsiteY4" fmla="*/ 859619 h 927040"/>
                  <a:gd name="connsiteX5" fmla="*/ 552011 w 880689"/>
                  <a:gd name="connsiteY5" fmla="*/ 927040 h 927040"/>
                  <a:gd name="connsiteX6" fmla="*/ 174677 w 880689"/>
                  <a:gd name="connsiteY6" fmla="*/ 708218 h 927040"/>
                  <a:gd name="connsiteX7" fmla="*/ 0 w 880689"/>
                  <a:gd name="connsiteY7" fmla="*/ 632073 h 927040"/>
                  <a:gd name="connsiteX8" fmla="*/ 198049 w 880689"/>
                  <a:gd name="connsiteY8" fmla="*/ -1 h 927040"/>
                  <a:gd name="connsiteX0" fmla="*/ 198049 w 880689"/>
                  <a:gd name="connsiteY0" fmla="*/ 1 h 859620"/>
                  <a:gd name="connsiteX1" fmla="*/ 379245 w 880689"/>
                  <a:gd name="connsiteY1" fmla="*/ 45631 h 859620"/>
                  <a:gd name="connsiteX2" fmla="*/ 706376 w 880689"/>
                  <a:gd name="connsiteY2" fmla="*/ 117575 h 859620"/>
                  <a:gd name="connsiteX3" fmla="*/ 880689 w 880689"/>
                  <a:gd name="connsiteY3" fmla="*/ 206478 h 859620"/>
                  <a:gd name="connsiteX4" fmla="*/ 674212 w 880689"/>
                  <a:gd name="connsiteY4" fmla="*/ 859621 h 859620"/>
                  <a:gd name="connsiteX5" fmla="*/ 552012 w 880689"/>
                  <a:gd name="connsiteY5" fmla="*/ 829496 h 859620"/>
                  <a:gd name="connsiteX6" fmla="*/ 174677 w 880689"/>
                  <a:gd name="connsiteY6" fmla="*/ 708220 h 859620"/>
                  <a:gd name="connsiteX7" fmla="*/ 0 w 880689"/>
                  <a:gd name="connsiteY7" fmla="*/ 632075 h 859620"/>
                  <a:gd name="connsiteX8" fmla="*/ 198049 w 880689"/>
                  <a:gd name="connsiteY8" fmla="*/ 1 h 859620"/>
                  <a:gd name="connsiteX0" fmla="*/ 198049 w 880689"/>
                  <a:gd name="connsiteY0" fmla="*/ -1 h 859620"/>
                  <a:gd name="connsiteX1" fmla="*/ 379245 w 880689"/>
                  <a:gd name="connsiteY1" fmla="*/ 45629 h 859620"/>
                  <a:gd name="connsiteX2" fmla="*/ 699443 w 880689"/>
                  <a:gd name="connsiteY2" fmla="*/ 147588 h 859620"/>
                  <a:gd name="connsiteX3" fmla="*/ 880689 w 880689"/>
                  <a:gd name="connsiteY3" fmla="*/ 206476 h 859620"/>
                  <a:gd name="connsiteX4" fmla="*/ 674212 w 880689"/>
                  <a:gd name="connsiteY4" fmla="*/ 859619 h 859620"/>
                  <a:gd name="connsiteX5" fmla="*/ 552012 w 880689"/>
                  <a:gd name="connsiteY5" fmla="*/ 829494 h 859620"/>
                  <a:gd name="connsiteX6" fmla="*/ 174677 w 880689"/>
                  <a:gd name="connsiteY6" fmla="*/ 708218 h 859620"/>
                  <a:gd name="connsiteX7" fmla="*/ 0 w 880689"/>
                  <a:gd name="connsiteY7" fmla="*/ 632073 h 859620"/>
                  <a:gd name="connsiteX8" fmla="*/ 198049 w 880689"/>
                  <a:gd name="connsiteY8" fmla="*/ -1 h 859620"/>
                  <a:gd name="connsiteX0" fmla="*/ 399112 w 880689"/>
                  <a:gd name="connsiteY0" fmla="*/ 216994 h 813989"/>
                  <a:gd name="connsiteX1" fmla="*/ 379245 w 880689"/>
                  <a:gd name="connsiteY1" fmla="*/ -1 h 813989"/>
                  <a:gd name="connsiteX2" fmla="*/ 699443 w 880689"/>
                  <a:gd name="connsiteY2" fmla="*/ 101958 h 813989"/>
                  <a:gd name="connsiteX3" fmla="*/ 880689 w 880689"/>
                  <a:gd name="connsiteY3" fmla="*/ 160846 h 813989"/>
                  <a:gd name="connsiteX4" fmla="*/ 674212 w 880689"/>
                  <a:gd name="connsiteY4" fmla="*/ 813989 h 813989"/>
                  <a:gd name="connsiteX5" fmla="*/ 552012 w 880689"/>
                  <a:gd name="connsiteY5" fmla="*/ 783864 h 813989"/>
                  <a:gd name="connsiteX6" fmla="*/ 174677 w 880689"/>
                  <a:gd name="connsiteY6" fmla="*/ 662588 h 813989"/>
                  <a:gd name="connsiteX7" fmla="*/ 0 w 880689"/>
                  <a:gd name="connsiteY7" fmla="*/ 586443 h 813989"/>
                  <a:gd name="connsiteX8" fmla="*/ 399112 w 880689"/>
                  <a:gd name="connsiteY8" fmla="*/ 216994 h 813989"/>
                  <a:gd name="connsiteX0" fmla="*/ 224435 w 706012"/>
                  <a:gd name="connsiteY0" fmla="*/ 216996 h 813991"/>
                  <a:gd name="connsiteX1" fmla="*/ 204568 w 706012"/>
                  <a:gd name="connsiteY1" fmla="*/ 1 h 813991"/>
                  <a:gd name="connsiteX2" fmla="*/ 524766 w 706012"/>
                  <a:gd name="connsiteY2" fmla="*/ 101960 h 813991"/>
                  <a:gd name="connsiteX3" fmla="*/ 706012 w 706012"/>
                  <a:gd name="connsiteY3" fmla="*/ 160848 h 813991"/>
                  <a:gd name="connsiteX4" fmla="*/ 499535 w 706012"/>
                  <a:gd name="connsiteY4" fmla="*/ 813991 h 813991"/>
                  <a:gd name="connsiteX5" fmla="*/ 377335 w 706012"/>
                  <a:gd name="connsiteY5" fmla="*/ 783866 h 813991"/>
                  <a:gd name="connsiteX6" fmla="*/ 0 w 706012"/>
                  <a:gd name="connsiteY6" fmla="*/ 662590 h 813991"/>
                  <a:gd name="connsiteX7" fmla="*/ 109587 w 706012"/>
                  <a:gd name="connsiteY7" fmla="*/ 473892 h 813991"/>
                  <a:gd name="connsiteX8" fmla="*/ 224435 w 706012"/>
                  <a:gd name="connsiteY8" fmla="*/ 216996 h 813991"/>
                  <a:gd name="connsiteX0" fmla="*/ 224435 w 706012"/>
                  <a:gd name="connsiteY0" fmla="*/ 186980 h 783975"/>
                  <a:gd name="connsiteX1" fmla="*/ 287767 w 706012"/>
                  <a:gd name="connsiteY1" fmla="*/ 0 h 783975"/>
                  <a:gd name="connsiteX2" fmla="*/ 524766 w 706012"/>
                  <a:gd name="connsiteY2" fmla="*/ 71944 h 783975"/>
                  <a:gd name="connsiteX3" fmla="*/ 706012 w 706012"/>
                  <a:gd name="connsiteY3" fmla="*/ 130832 h 783975"/>
                  <a:gd name="connsiteX4" fmla="*/ 499535 w 706012"/>
                  <a:gd name="connsiteY4" fmla="*/ 783975 h 783975"/>
                  <a:gd name="connsiteX5" fmla="*/ 377335 w 706012"/>
                  <a:gd name="connsiteY5" fmla="*/ 753850 h 783975"/>
                  <a:gd name="connsiteX6" fmla="*/ 0 w 706012"/>
                  <a:gd name="connsiteY6" fmla="*/ 632574 h 783975"/>
                  <a:gd name="connsiteX7" fmla="*/ 109587 w 706012"/>
                  <a:gd name="connsiteY7" fmla="*/ 443876 h 783975"/>
                  <a:gd name="connsiteX8" fmla="*/ 224435 w 706012"/>
                  <a:gd name="connsiteY8" fmla="*/ 186980 h 783975"/>
                  <a:gd name="connsiteX0" fmla="*/ 224435 w 706012"/>
                  <a:gd name="connsiteY0" fmla="*/ 186980 h 783975"/>
                  <a:gd name="connsiteX1" fmla="*/ 287767 w 706012"/>
                  <a:gd name="connsiteY1" fmla="*/ 0 h 783975"/>
                  <a:gd name="connsiteX2" fmla="*/ 524766 w 706012"/>
                  <a:gd name="connsiteY2" fmla="*/ 71944 h 783975"/>
                  <a:gd name="connsiteX3" fmla="*/ 706012 w 706012"/>
                  <a:gd name="connsiteY3" fmla="*/ 130832 h 783975"/>
                  <a:gd name="connsiteX4" fmla="*/ 499535 w 706012"/>
                  <a:gd name="connsiteY4" fmla="*/ 783975 h 783975"/>
                  <a:gd name="connsiteX5" fmla="*/ 377335 w 706012"/>
                  <a:gd name="connsiteY5" fmla="*/ 753850 h 783975"/>
                  <a:gd name="connsiteX6" fmla="*/ 0 w 706012"/>
                  <a:gd name="connsiteY6" fmla="*/ 632574 h 783975"/>
                  <a:gd name="connsiteX7" fmla="*/ 165053 w 706012"/>
                  <a:gd name="connsiteY7" fmla="*/ 353833 h 783975"/>
                  <a:gd name="connsiteX8" fmla="*/ 224435 w 706012"/>
                  <a:gd name="connsiteY8" fmla="*/ 186980 h 783975"/>
                  <a:gd name="connsiteX0" fmla="*/ 113503 w 595080"/>
                  <a:gd name="connsiteY0" fmla="*/ 186980 h 783975"/>
                  <a:gd name="connsiteX1" fmla="*/ 176835 w 595080"/>
                  <a:gd name="connsiteY1" fmla="*/ 0 h 783975"/>
                  <a:gd name="connsiteX2" fmla="*/ 413834 w 595080"/>
                  <a:gd name="connsiteY2" fmla="*/ 71944 h 783975"/>
                  <a:gd name="connsiteX3" fmla="*/ 595080 w 595080"/>
                  <a:gd name="connsiteY3" fmla="*/ 130832 h 783975"/>
                  <a:gd name="connsiteX4" fmla="*/ 388603 w 595080"/>
                  <a:gd name="connsiteY4" fmla="*/ 783975 h 783975"/>
                  <a:gd name="connsiteX5" fmla="*/ 266403 w 595080"/>
                  <a:gd name="connsiteY5" fmla="*/ 753850 h 783975"/>
                  <a:gd name="connsiteX6" fmla="*/ 0 w 595080"/>
                  <a:gd name="connsiteY6" fmla="*/ 505012 h 783975"/>
                  <a:gd name="connsiteX7" fmla="*/ 54121 w 595080"/>
                  <a:gd name="connsiteY7" fmla="*/ 353833 h 783975"/>
                  <a:gd name="connsiteX8" fmla="*/ 113503 w 595080"/>
                  <a:gd name="connsiteY8" fmla="*/ 186980 h 783975"/>
                  <a:gd name="connsiteX0" fmla="*/ 113503 w 595080"/>
                  <a:gd name="connsiteY0" fmla="*/ 186980 h 783975"/>
                  <a:gd name="connsiteX1" fmla="*/ 176835 w 595080"/>
                  <a:gd name="connsiteY1" fmla="*/ 0 h 783975"/>
                  <a:gd name="connsiteX2" fmla="*/ 413834 w 595080"/>
                  <a:gd name="connsiteY2" fmla="*/ 71944 h 783975"/>
                  <a:gd name="connsiteX3" fmla="*/ 595080 w 595080"/>
                  <a:gd name="connsiteY3" fmla="*/ 130832 h 783975"/>
                  <a:gd name="connsiteX4" fmla="*/ 388603 w 595080"/>
                  <a:gd name="connsiteY4" fmla="*/ 783975 h 783975"/>
                  <a:gd name="connsiteX5" fmla="*/ 294136 w 595080"/>
                  <a:gd name="connsiteY5" fmla="*/ 603779 h 783975"/>
                  <a:gd name="connsiteX6" fmla="*/ 0 w 595080"/>
                  <a:gd name="connsiteY6" fmla="*/ 505012 h 783975"/>
                  <a:gd name="connsiteX7" fmla="*/ 54121 w 595080"/>
                  <a:gd name="connsiteY7" fmla="*/ 353833 h 783975"/>
                  <a:gd name="connsiteX8" fmla="*/ 113503 w 595080"/>
                  <a:gd name="connsiteY8" fmla="*/ 186980 h 783975"/>
                  <a:gd name="connsiteX0" fmla="*/ 113503 w 595080"/>
                  <a:gd name="connsiteY0" fmla="*/ 186980 h 656415"/>
                  <a:gd name="connsiteX1" fmla="*/ 176835 w 595080"/>
                  <a:gd name="connsiteY1" fmla="*/ 0 h 656415"/>
                  <a:gd name="connsiteX2" fmla="*/ 413834 w 595080"/>
                  <a:gd name="connsiteY2" fmla="*/ 71944 h 656415"/>
                  <a:gd name="connsiteX3" fmla="*/ 595080 w 595080"/>
                  <a:gd name="connsiteY3" fmla="*/ 130832 h 656415"/>
                  <a:gd name="connsiteX4" fmla="*/ 430202 w 595080"/>
                  <a:gd name="connsiteY4" fmla="*/ 656415 h 656415"/>
                  <a:gd name="connsiteX5" fmla="*/ 294136 w 595080"/>
                  <a:gd name="connsiteY5" fmla="*/ 603779 h 656415"/>
                  <a:gd name="connsiteX6" fmla="*/ 0 w 595080"/>
                  <a:gd name="connsiteY6" fmla="*/ 505012 h 656415"/>
                  <a:gd name="connsiteX7" fmla="*/ 54121 w 595080"/>
                  <a:gd name="connsiteY7" fmla="*/ 353833 h 656415"/>
                  <a:gd name="connsiteX8" fmla="*/ 113503 w 595080"/>
                  <a:gd name="connsiteY8" fmla="*/ 186980 h 656415"/>
                  <a:gd name="connsiteX0" fmla="*/ 113503 w 595080"/>
                  <a:gd name="connsiteY0" fmla="*/ 156966 h 626401"/>
                  <a:gd name="connsiteX1" fmla="*/ 253100 w 595080"/>
                  <a:gd name="connsiteY1" fmla="*/ 0 h 626401"/>
                  <a:gd name="connsiteX2" fmla="*/ 413834 w 595080"/>
                  <a:gd name="connsiteY2" fmla="*/ 41930 h 626401"/>
                  <a:gd name="connsiteX3" fmla="*/ 595080 w 595080"/>
                  <a:gd name="connsiteY3" fmla="*/ 100818 h 626401"/>
                  <a:gd name="connsiteX4" fmla="*/ 430202 w 595080"/>
                  <a:gd name="connsiteY4" fmla="*/ 626401 h 626401"/>
                  <a:gd name="connsiteX5" fmla="*/ 294136 w 595080"/>
                  <a:gd name="connsiteY5" fmla="*/ 573765 h 626401"/>
                  <a:gd name="connsiteX6" fmla="*/ 0 w 595080"/>
                  <a:gd name="connsiteY6" fmla="*/ 474998 h 626401"/>
                  <a:gd name="connsiteX7" fmla="*/ 54121 w 595080"/>
                  <a:gd name="connsiteY7" fmla="*/ 323819 h 626401"/>
                  <a:gd name="connsiteX8" fmla="*/ 113503 w 595080"/>
                  <a:gd name="connsiteY8" fmla="*/ 156966 h 626401"/>
                  <a:gd name="connsiteX0" fmla="*/ 162035 w 595080"/>
                  <a:gd name="connsiteY0" fmla="*/ 59420 h 626401"/>
                  <a:gd name="connsiteX1" fmla="*/ 253100 w 595080"/>
                  <a:gd name="connsiteY1" fmla="*/ 0 h 626401"/>
                  <a:gd name="connsiteX2" fmla="*/ 413834 w 595080"/>
                  <a:gd name="connsiteY2" fmla="*/ 41930 h 626401"/>
                  <a:gd name="connsiteX3" fmla="*/ 595080 w 595080"/>
                  <a:gd name="connsiteY3" fmla="*/ 100818 h 626401"/>
                  <a:gd name="connsiteX4" fmla="*/ 430202 w 595080"/>
                  <a:gd name="connsiteY4" fmla="*/ 626401 h 626401"/>
                  <a:gd name="connsiteX5" fmla="*/ 294136 w 595080"/>
                  <a:gd name="connsiteY5" fmla="*/ 573765 h 626401"/>
                  <a:gd name="connsiteX6" fmla="*/ 0 w 595080"/>
                  <a:gd name="connsiteY6" fmla="*/ 474998 h 626401"/>
                  <a:gd name="connsiteX7" fmla="*/ 54121 w 595080"/>
                  <a:gd name="connsiteY7" fmla="*/ 323819 h 626401"/>
                  <a:gd name="connsiteX8" fmla="*/ 162035 w 595080"/>
                  <a:gd name="connsiteY8" fmla="*/ 59420 h 626401"/>
                  <a:gd name="connsiteX0" fmla="*/ 148168 w 595080"/>
                  <a:gd name="connsiteY0" fmla="*/ 21902 h 626401"/>
                  <a:gd name="connsiteX1" fmla="*/ 253100 w 595080"/>
                  <a:gd name="connsiteY1" fmla="*/ 0 h 626401"/>
                  <a:gd name="connsiteX2" fmla="*/ 413834 w 595080"/>
                  <a:gd name="connsiteY2" fmla="*/ 41930 h 626401"/>
                  <a:gd name="connsiteX3" fmla="*/ 595080 w 595080"/>
                  <a:gd name="connsiteY3" fmla="*/ 100818 h 626401"/>
                  <a:gd name="connsiteX4" fmla="*/ 430202 w 595080"/>
                  <a:gd name="connsiteY4" fmla="*/ 626401 h 626401"/>
                  <a:gd name="connsiteX5" fmla="*/ 294136 w 595080"/>
                  <a:gd name="connsiteY5" fmla="*/ 573765 h 626401"/>
                  <a:gd name="connsiteX6" fmla="*/ 0 w 595080"/>
                  <a:gd name="connsiteY6" fmla="*/ 474998 h 626401"/>
                  <a:gd name="connsiteX7" fmla="*/ 54121 w 595080"/>
                  <a:gd name="connsiteY7" fmla="*/ 323819 h 626401"/>
                  <a:gd name="connsiteX8" fmla="*/ 148168 w 595080"/>
                  <a:gd name="connsiteY8" fmla="*/ 21902 h 626401"/>
                  <a:gd name="connsiteX0" fmla="*/ 148168 w 595080"/>
                  <a:gd name="connsiteY0" fmla="*/ 21902 h 626401"/>
                  <a:gd name="connsiteX1" fmla="*/ 253100 w 595080"/>
                  <a:gd name="connsiteY1" fmla="*/ 0 h 626401"/>
                  <a:gd name="connsiteX2" fmla="*/ 413834 w 595080"/>
                  <a:gd name="connsiteY2" fmla="*/ 41930 h 626401"/>
                  <a:gd name="connsiteX3" fmla="*/ 595080 w 595080"/>
                  <a:gd name="connsiteY3" fmla="*/ 100818 h 626401"/>
                  <a:gd name="connsiteX4" fmla="*/ 430202 w 595080"/>
                  <a:gd name="connsiteY4" fmla="*/ 626401 h 626401"/>
                  <a:gd name="connsiteX5" fmla="*/ 294136 w 595080"/>
                  <a:gd name="connsiteY5" fmla="*/ 573765 h 626401"/>
                  <a:gd name="connsiteX6" fmla="*/ 0 w 595080"/>
                  <a:gd name="connsiteY6" fmla="*/ 474998 h 626401"/>
                  <a:gd name="connsiteX7" fmla="*/ 81854 w 595080"/>
                  <a:gd name="connsiteY7" fmla="*/ 203762 h 626401"/>
                  <a:gd name="connsiteX8" fmla="*/ 148168 w 595080"/>
                  <a:gd name="connsiteY8" fmla="*/ 21902 h 626401"/>
                  <a:gd name="connsiteX0" fmla="*/ 120435 w 567347"/>
                  <a:gd name="connsiteY0" fmla="*/ 21902 h 626401"/>
                  <a:gd name="connsiteX1" fmla="*/ 225367 w 567347"/>
                  <a:gd name="connsiteY1" fmla="*/ 0 h 626401"/>
                  <a:gd name="connsiteX2" fmla="*/ 386101 w 567347"/>
                  <a:gd name="connsiteY2" fmla="*/ 41930 h 626401"/>
                  <a:gd name="connsiteX3" fmla="*/ 567347 w 567347"/>
                  <a:gd name="connsiteY3" fmla="*/ 100818 h 626401"/>
                  <a:gd name="connsiteX4" fmla="*/ 402469 w 567347"/>
                  <a:gd name="connsiteY4" fmla="*/ 626401 h 626401"/>
                  <a:gd name="connsiteX5" fmla="*/ 266403 w 567347"/>
                  <a:gd name="connsiteY5" fmla="*/ 573765 h 626401"/>
                  <a:gd name="connsiteX6" fmla="*/ 0 w 567347"/>
                  <a:gd name="connsiteY6" fmla="*/ 339934 h 626401"/>
                  <a:gd name="connsiteX7" fmla="*/ 54121 w 567347"/>
                  <a:gd name="connsiteY7" fmla="*/ 203762 h 626401"/>
                  <a:gd name="connsiteX8" fmla="*/ 120435 w 567347"/>
                  <a:gd name="connsiteY8" fmla="*/ 21902 h 626401"/>
                  <a:gd name="connsiteX0" fmla="*/ 120435 w 567347"/>
                  <a:gd name="connsiteY0" fmla="*/ 21902 h 626401"/>
                  <a:gd name="connsiteX1" fmla="*/ 225367 w 567347"/>
                  <a:gd name="connsiteY1" fmla="*/ 0 h 626401"/>
                  <a:gd name="connsiteX2" fmla="*/ 386101 w 567347"/>
                  <a:gd name="connsiteY2" fmla="*/ 41930 h 626401"/>
                  <a:gd name="connsiteX3" fmla="*/ 567347 w 567347"/>
                  <a:gd name="connsiteY3" fmla="*/ 100818 h 626401"/>
                  <a:gd name="connsiteX4" fmla="*/ 402469 w 567347"/>
                  <a:gd name="connsiteY4" fmla="*/ 626401 h 626401"/>
                  <a:gd name="connsiteX5" fmla="*/ 321869 w 567347"/>
                  <a:gd name="connsiteY5" fmla="*/ 453708 h 626401"/>
                  <a:gd name="connsiteX6" fmla="*/ 0 w 567347"/>
                  <a:gd name="connsiteY6" fmla="*/ 339934 h 626401"/>
                  <a:gd name="connsiteX7" fmla="*/ 54121 w 567347"/>
                  <a:gd name="connsiteY7" fmla="*/ 203762 h 626401"/>
                  <a:gd name="connsiteX8" fmla="*/ 120435 w 567347"/>
                  <a:gd name="connsiteY8" fmla="*/ 21902 h 626401"/>
                  <a:gd name="connsiteX0" fmla="*/ 293765 w 740677"/>
                  <a:gd name="connsiteY0" fmla="*/ 21902 h 626401"/>
                  <a:gd name="connsiteX1" fmla="*/ 398697 w 740677"/>
                  <a:gd name="connsiteY1" fmla="*/ 0 h 626401"/>
                  <a:gd name="connsiteX2" fmla="*/ 559431 w 740677"/>
                  <a:gd name="connsiteY2" fmla="*/ 41930 h 626401"/>
                  <a:gd name="connsiteX3" fmla="*/ 740677 w 740677"/>
                  <a:gd name="connsiteY3" fmla="*/ 100818 h 626401"/>
                  <a:gd name="connsiteX4" fmla="*/ 575799 w 740677"/>
                  <a:gd name="connsiteY4" fmla="*/ 626401 h 626401"/>
                  <a:gd name="connsiteX5" fmla="*/ 495199 w 740677"/>
                  <a:gd name="connsiteY5" fmla="*/ 453708 h 626401"/>
                  <a:gd name="connsiteX6" fmla="*/ 0 w 740677"/>
                  <a:gd name="connsiteY6" fmla="*/ 129834 h 626401"/>
                  <a:gd name="connsiteX7" fmla="*/ 227451 w 740677"/>
                  <a:gd name="connsiteY7" fmla="*/ 203762 h 626401"/>
                  <a:gd name="connsiteX8" fmla="*/ 293765 w 740677"/>
                  <a:gd name="connsiteY8" fmla="*/ 21902 h 626401"/>
                  <a:gd name="connsiteX0" fmla="*/ 293765 w 740677"/>
                  <a:gd name="connsiteY0" fmla="*/ 58255 h 662754"/>
                  <a:gd name="connsiteX1" fmla="*/ 398697 w 740677"/>
                  <a:gd name="connsiteY1" fmla="*/ 36353 h 662754"/>
                  <a:gd name="connsiteX2" fmla="*/ 559431 w 740677"/>
                  <a:gd name="connsiteY2" fmla="*/ 78283 h 662754"/>
                  <a:gd name="connsiteX3" fmla="*/ 740677 w 740677"/>
                  <a:gd name="connsiteY3" fmla="*/ 137171 h 662754"/>
                  <a:gd name="connsiteX4" fmla="*/ 575799 w 740677"/>
                  <a:gd name="connsiteY4" fmla="*/ 662754 h 662754"/>
                  <a:gd name="connsiteX5" fmla="*/ 495199 w 740677"/>
                  <a:gd name="connsiteY5" fmla="*/ 490061 h 662754"/>
                  <a:gd name="connsiteX6" fmla="*/ 0 w 740677"/>
                  <a:gd name="connsiteY6" fmla="*/ 166187 h 662754"/>
                  <a:gd name="connsiteX7" fmla="*/ 54121 w 740677"/>
                  <a:gd name="connsiteY7" fmla="*/ 0 h 662754"/>
                  <a:gd name="connsiteX8" fmla="*/ 293765 w 740677"/>
                  <a:gd name="connsiteY8" fmla="*/ 58255 h 662754"/>
                  <a:gd name="connsiteX0" fmla="*/ 103101 w 740677"/>
                  <a:gd name="connsiteY0" fmla="*/ 0 h 705798"/>
                  <a:gd name="connsiteX1" fmla="*/ 398697 w 740677"/>
                  <a:gd name="connsiteY1" fmla="*/ 79397 h 705798"/>
                  <a:gd name="connsiteX2" fmla="*/ 559431 w 740677"/>
                  <a:gd name="connsiteY2" fmla="*/ 121327 h 705798"/>
                  <a:gd name="connsiteX3" fmla="*/ 740677 w 740677"/>
                  <a:gd name="connsiteY3" fmla="*/ 180215 h 705798"/>
                  <a:gd name="connsiteX4" fmla="*/ 575799 w 740677"/>
                  <a:gd name="connsiteY4" fmla="*/ 705798 h 705798"/>
                  <a:gd name="connsiteX5" fmla="*/ 495199 w 740677"/>
                  <a:gd name="connsiteY5" fmla="*/ 533105 h 705798"/>
                  <a:gd name="connsiteX6" fmla="*/ 0 w 740677"/>
                  <a:gd name="connsiteY6" fmla="*/ 209231 h 705798"/>
                  <a:gd name="connsiteX7" fmla="*/ 54121 w 740677"/>
                  <a:gd name="connsiteY7" fmla="*/ 43044 h 705798"/>
                  <a:gd name="connsiteX8" fmla="*/ 103101 w 740677"/>
                  <a:gd name="connsiteY8" fmla="*/ 0 h 705798"/>
                  <a:gd name="connsiteX0" fmla="*/ 103101 w 740677"/>
                  <a:gd name="connsiteY0" fmla="*/ 0 h 705798"/>
                  <a:gd name="connsiteX1" fmla="*/ 190699 w 740677"/>
                  <a:gd name="connsiteY1" fmla="*/ 23120 h 705798"/>
                  <a:gd name="connsiteX2" fmla="*/ 559431 w 740677"/>
                  <a:gd name="connsiteY2" fmla="*/ 121327 h 705798"/>
                  <a:gd name="connsiteX3" fmla="*/ 740677 w 740677"/>
                  <a:gd name="connsiteY3" fmla="*/ 180215 h 705798"/>
                  <a:gd name="connsiteX4" fmla="*/ 575799 w 740677"/>
                  <a:gd name="connsiteY4" fmla="*/ 705798 h 705798"/>
                  <a:gd name="connsiteX5" fmla="*/ 495199 w 740677"/>
                  <a:gd name="connsiteY5" fmla="*/ 533105 h 705798"/>
                  <a:gd name="connsiteX6" fmla="*/ 0 w 740677"/>
                  <a:gd name="connsiteY6" fmla="*/ 209231 h 705798"/>
                  <a:gd name="connsiteX7" fmla="*/ 54121 w 740677"/>
                  <a:gd name="connsiteY7" fmla="*/ 43044 h 705798"/>
                  <a:gd name="connsiteX8" fmla="*/ 103101 w 740677"/>
                  <a:gd name="connsiteY8" fmla="*/ 0 h 705798"/>
                  <a:gd name="connsiteX0" fmla="*/ 103101 w 740677"/>
                  <a:gd name="connsiteY0" fmla="*/ 0 h 705798"/>
                  <a:gd name="connsiteX1" fmla="*/ 190699 w 740677"/>
                  <a:gd name="connsiteY1" fmla="*/ 23120 h 705798"/>
                  <a:gd name="connsiteX2" fmla="*/ 278636 w 740677"/>
                  <a:gd name="connsiteY2" fmla="*/ 50043 h 705798"/>
                  <a:gd name="connsiteX3" fmla="*/ 740677 w 740677"/>
                  <a:gd name="connsiteY3" fmla="*/ 180215 h 705798"/>
                  <a:gd name="connsiteX4" fmla="*/ 575799 w 740677"/>
                  <a:gd name="connsiteY4" fmla="*/ 705798 h 705798"/>
                  <a:gd name="connsiteX5" fmla="*/ 495199 w 740677"/>
                  <a:gd name="connsiteY5" fmla="*/ 533105 h 705798"/>
                  <a:gd name="connsiteX6" fmla="*/ 0 w 740677"/>
                  <a:gd name="connsiteY6" fmla="*/ 209231 h 705798"/>
                  <a:gd name="connsiteX7" fmla="*/ 54121 w 740677"/>
                  <a:gd name="connsiteY7" fmla="*/ 43044 h 705798"/>
                  <a:gd name="connsiteX8" fmla="*/ 103101 w 740677"/>
                  <a:gd name="connsiteY8" fmla="*/ 0 h 705798"/>
                  <a:gd name="connsiteX0" fmla="*/ 103101 w 740677"/>
                  <a:gd name="connsiteY0" fmla="*/ 0 h 705798"/>
                  <a:gd name="connsiteX1" fmla="*/ 190699 w 740677"/>
                  <a:gd name="connsiteY1" fmla="*/ 23120 h 705798"/>
                  <a:gd name="connsiteX2" fmla="*/ 278636 w 740677"/>
                  <a:gd name="connsiteY2" fmla="*/ 50043 h 705798"/>
                  <a:gd name="connsiteX3" fmla="*/ 740677 w 740677"/>
                  <a:gd name="connsiteY3" fmla="*/ 180215 h 705798"/>
                  <a:gd name="connsiteX4" fmla="*/ 575799 w 740677"/>
                  <a:gd name="connsiteY4" fmla="*/ 705798 h 705798"/>
                  <a:gd name="connsiteX5" fmla="*/ 242134 w 740677"/>
                  <a:gd name="connsiteY5" fmla="*/ 446815 h 705798"/>
                  <a:gd name="connsiteX6" fmla="*/ 0 w 740677"/>
                  <a:gd name="connsiteY6" fmla="*/ 209231 h 705798"/>
                  <a:gd name="connsiteX7" fmla="*/ 54121 w 740677"/>
                  <a:gd name="connsiteY7" fmla="*/ 43044 h 705798"/>
                  <a:gd name="connsiteX8" fmla="*/ 103101 w 740677"/>
                  <a:gd name="connsiteY8" fmla="*/ 0 h 705798"/>
                  <a:gd name="connsiteX0" fmla="*/ 103101 w 740677"/>
                  <a:gd name="connsiteY0" fmla="*/ 0 h 461932"/>
                  <a:gd name="connsiteX1" fmla="*/ 190699 w 740677"/>
                  <a:gd name="connsiteY1" fmla="*/ 23120 h 461932"/>
                  <a:gd name="connsiteX2" fmla="*/ 278636 w 740677"/>
                  <a:gd name="connsiteY2" fmla="*/ 50043 h 461932"/>
                  <a:gd name="connsiteX3" fmla="*/ 740677 w 740677"/>
                  <a:gd name="connsiteY3" fmla="*/ 180215 h 461932"/>
                  <a:gd name="connsiteX4" fmla="*/ 516865 w 740677"/>
                  <a:gd name="connsiteY4" fmla="*/ 461932 h 461932"/>
                  <a:gd name="connsiteX5" fmla="*/ 242134 w 740677"/>
                  <a:gd name="connsiteY5" fmla="*/ 446815 h 461932"/>
                  <a:gd name="connsiteX6" fmla="*/ 0 w 740677"/>
                  <a:gd name="connsiteY6" fmla="*/ 209231 h 461932"/>
                  <a:gd name="connsiteX7" fmla="*/ 54121 w 740677"/>
                  <a:gd name="connsiteY7" fmla="*/ 43044 h 461932"/>
                  <a:gd name="connsiteX8" fmla="*/ 103101 w 740677"/>
                  <a:gd name="connsiteY8" fmla="*/ 0 h 461932"/>
                  <a:gd name="connsiteX0" fmla="*/ 103101 w 516865"/>
                  <a:gd name="connsiteY0" fmla="*/ 0 h 461932"/>
                  <a:gd name="connsiteX1" fmla="*/ 190699 w 516865"/>
                  <a:gd name="connsiteY1" fmla="*/ 23120 h 461932"/>
                  <a:gd name="connsiteX2" fmla="*/ 278636 w 516865"/>
                  <a:gd name="connsiteY2" fmla="*/ 50043 h 461932"/>
                  <a:gd name="connsiteX3" fmla="*/ 511879 w 516865"/>
                  <a:gd name="connsiteY3" fmla="*/ 168959 h 461932"/>
                  <a:gd name="connsiteX4" fmla="*/ 516865 w 516865"/>
                  <a:gd name="connsiteY4" fmla="*/ 461932 h 461932"/>
                  <a:gd name="connsiteX5" fmla="*/ 242134 w 516865"/>
                  <a:gd name="connsiteY5" fmla="*/ 446815 h 461932"/>
                  <a:gd name="connsiteX6" fmla="*/ 0 w 516865"/>
                  <a:gd name="connsiteY6" fmla="*/ 209231 h 461932"/>
                  <a:gd name="connsiteX7" fmla="*/ 54121 w 516865"/>
                  <a:gd name="connsiteY7" fmla="*/ 43044 h 461932"/>
                  <a:gd name="connsiteX8" fmla="*/ 103101 w 516865"/>
                  <a:gd name="connsiteY8" fmla="*/ 0 h 461932"/>
                  <a:gd name="connsiteX0" fmla="*/ 103101 w 516865"/>
                  <a:gd name="connsiteY0" fmla="*/ 0 h 461932"/>
                  <a:gd name="connsiteX1" fmla="*/ 190699 w 516865"/>
                  <a:gd name="connsiteY1" fmla="*/ 23120 h 461932"/>
                  <a:gd name="connsiteX2" fmla="*/ 278636 w 516865"/>
                  <a:gd name="connsiteY2" fmla="*/ 50043 h 461932"/>
                  <a:gd name="connsiteX3" fmla="*/ 342015 w 516865"/>
                  <a:gd name="connsiteY3" fmla="*/ 150201 h 461932"/>
                  <a:gd name="connsiteX4" fmla="*/ 516865 w 516865"/>
                  <a:gd name="connsiteY4" fmla="*/ 461932 h 461932"/>
                  <a:gd name="connsiteX5" fmla="*/ 242134 w 516865"/>
                  <a:gd name="connsiteY5" fmla="*/ 446815 h 461932"/>
                  <a:gd name="connsiteX6" fmla="*/ 0 w 516865"/>
                  <a:gd name="connsiteY6" fmla="*/ 209231 h 461932"/>
                  <a:gd name="connsiteX7" fmla="*/ 54121 w 516865"/>
                  <a:gd name="connsiteY7" fmla="*/ 43044 h 461932"/>
                  <a:gd name="connsiteX8" fmla="*/ 103101 w 516865"/>
                  <a:gd name="connsiteY8" fmla="*/ 0 h 461932"/>
                  <a:gd name="connsiteX0" fmla="*/ 103101 w 342015"/>
                  <a:gd name="connsiteY0" fmla="*/ 0 h 446815"/>
                  <a:gd name="connsiteX1" fmla="*/ 190699 w 342015"/>
                  <a:gd name="connsiteY1" fmla="*/ 23120 h 446815"/>
                  <a:gd name="connsiteX2" fmla="*/ 278636 w 342015"/>
                  <a:gd name="connsiteY2" fmla="*/ 50043 h 446815"/>
                  <a:gd name="connsiteX3" fmla="*/ 342015 w 342015"/>
                  <a:gd name="connsiteY3" fmla="*/ 150201 h 446815"/>
                  <a:gd name="connsiteX4" fmla="*/ 305400 w 342015"/>
                  <a:gd name="connsiteY4" fmla="*/ 281846 h 446815"/>
                  <a:gd name="connsiteX5" fmla="*/ 242134 w 342015"/>
                  <a:gd name="connsiteY5" fmla="*/ 446815 h 446815"/>
                  <a:gd name="connsiteX6" fmla="*/ 0 w 342015"/>
                  <a:gd name="connsiteY6" fmla="*/ 209231 h 446815"/>
                  <a:gd name="connsiteX7" fmla="*/ 54121 w 342015"/>
                  <a:gd name="connsiteY7" fmla="*/ 43044 h 446815"/>
                  <a:gd name="connsiteX8" fmla="*/ 103101 w 342015"/>
                  <a:gd name="connsiteY8" fmla="*/ 0 h 446815"/>
                  <a:gd name="connsiteX0" fmla="*/ 103101 w 342015"/>
                  <a:gd name="connsiteY0" fmla="*/ 0 h 341765"/>
                  <a:gd name="connsiteX1" fmla="*/ 190699 w 342015"/>
                  <a:gd name="connsiteY1" fmla="*/ 23120 h 341765"/>
                  <a:gd name="connsiteX2" fmla="*/ 278636 w 342015"/>
                  <a:gd name="connsiteY2" fmla="*/ 50043 h 341765"/>
                  <a:gd name="connsiteX3" fmla="*/ 342015 w 342015"/>
                  <a:gd name="connsiteY3" fmla="*/ 150201 h 341765"/>
                  <a:gd name="connsiteX4" fmla="*/ 305400 w 342015"/>
                  <a:gd name="connsiteY4" fmla="*/ 281846 h 341765"/>
                  <a:gd name="connsiteX5" fmla="*/ 259467 w 342015"/>
                  <a:gd name="connsiteY5" fmla="*/ 341765 h 341765"/>
                  <a:gd name="connsiteX6" fmla="*/ 0 w 342015"/>
                  <a:gd name="connsiteY6" fmla="*/ 209231 h 341765"/>
                  <a:gd name="connsiteX7" fmla="*/ 54121 w 342015"/>
                  <a:gd name="connsiteY7" fmla="*/ 43044 h 341765"/>
                  <a:gd name="connsiteX8" fmla="*/ 103101 w 342015"/>
                  <a:gd name="connsiteY8" fmla="*/ 0 h 341765"/>
                  <a:gd name="connsiteX0" fmla="*/ 103101 w 317748"/>
                  <a:gd name="connsiteY0" fmla="*/ 0 h 341765"/>
                  <a:gd name="connsiteX1" fmla="*/ 190699 w 317748"/>
                  <a:gd name="connsiteY1" fmla="*/ 23120 h 341765"/>
                  <a:gd name="connsiteX2" fmla="*/ 278636 w 317748"/>
                  <a:gd name="connsiteY2" fmla="*/ 50043 h 341765"/>
                  <a:gd name="connsiteX3" fmla="*/ 317748 w 317748"/>
                  <a:gd name="connsiteY3" fmla="*/ 116435 h 341765"/>
                  <a:gd name="connsiteX4" fmla="*/ 305400 w 317748"/>
                  <a:gd name="connsiteY4" fmla="*/ 281846 h 341765"/>
                  <a:gd name="connsiteX5" fmla="*/ 259467 w 317748"/>
                  <a:gd name="connsiteY5" fmla="*/ 341765 h 341765"/>
                  <a:gd name="connsiteX6" fmla="*/ 0 w 317748"/>
                  <a:gd name="connsiteY6" fmla="*/ 209231 h 341765"/>
                  <a:gd name="connsiteX7" fmla="*/ 54121 w 317748"/>
                  <a:gd name="connsiteY7" fmla="*/ 43044 h 341765"/>
                  <a:gd name="connsiteX8" fmla="*/ 103101 w 317748"/>
                  <a:gd name="connsiteY8" fmla="*/ 0 h 341765"/>
                  <a:gd name="connsiteX0" fmla="*/ 103101 w 317748"/>
                  <a:gd name="connsiteY0" fmla="*/ 0 h 341765"/>
                  <a:gd name="connsiteX1" fmla="*/ 190699 w 317748"/>
                  <a:gd name="connsiteY1" fmla="*/ 23120 h 341765"/>
                  <a:gd name="connsiteX2" fmla="*/ 278636 w 317748"/>
                  <a:gd name="connsiteY2" fmla="*/ 50043 h 341765"/>
                  <a:gd name="connsiteX3" fmla="*/ 317748 w 317748"/>
                  <a:gd name="connsiteY3" fmla="*/ 116435 h 341765"/>
                  <a:gd name="connsiteX4" fmla="*/ 270735 w 317748"/>
                  <a:gd name="connsiteY4" fmla="*/ 270591 h 341765"/>
                  <a:gd name="connsiteX5" fmla="*/ 259467 w 317748"/>
                  <a:gd name="connsiteY5" fmla="*/ 341765 h 341765"/>
                  <a:gd name="connsiteX6" fmla="*/ 0 w 317748"/>
                  <a:gd name="connsiteY6" fmla="*/ 209231 h 341765"/>
                  <a:gd name="connsiteX7" fmla="*/ 54121 w 317748"/>
                  <a:gd name="connsiteY7" fmla="*/ 43044 h 341765"/>
                  <a:gd name="connsiteX8" fmla="*/ 103101 w 317748"/>
                  <a:gd name="connsiteY8" fmla="*/ 0 h 341765"/>
                  <a:gd name="connsiteX0" fmla="*/ 103101 w 317748"/>
                  <a:gd name="connsiteY0" fmla="*/ 0 h 300495"/>
                  <a:gd name="connsiteX1" fmla="*/ 190699 w 317748"/>
                  <a:gd name="connsiteY1" fmla="*/ 23120 h 300495"/>
                  <a:gd name="connsiteX2" fmla="*/ 278636 w 317748"/>
                  <a:gd name="connsiteY2" fmla="*/ 50043 h 300495"/>
                  <a:gd name="connsiteX3" fmla="*/ 317748 w 317748"/>
                  <a:gd name="connsiteY3" fmla="*/ 116435 h 300495"/>
                  <a:gd name="connsiteX4" fmla="*/ 270735 w 317748"/>
                  <a:gd name="connsiteY4" fmla="*/ 270591 h 300495"/>
                  <a:gd name="connsiteX5" fmla="*/ 249066 w 317748"/>
                  <a:gd name="connsiteY5" fmla="*/ 300495 h 300495"/>
                  <a:gd name="connsiteX6" fmla="*/ 0 w 317748"/>
                  <a:gd name="connsiteY6" fmla="*/ 209231 h 300495"/>
                  <a:gd name="connsiteX7" fmla="*/ 54121 w 317748"/>
                  <a:gd name="connsiteY7" fmla="*/ 43044 h 300495"/>
                  <a:gd name="connsiteX8" fmla="*/ 103101 w 317748"/>
                  <a:gd name="connsiteY8" fmla="*/ 0 h 300495"/>
                  <a:gd name="connsiteX0" fmla="*/ 103101 w 317748"/>
                  <a:gd name="connsiteY0" fmla="*/ 0 h 300495"/>
                  <a:gd name="connsiteX1" fmla="*/ 190699 w 317748"/>
                  <a:gd name="connsiteY1" fmla="*/ 23120 h 300495"/>
                  <a:gd name="connsiteX2" fmla="*/ 278636 w 317748"/>
                  <a:gd name="connsiteY2" fmla="*/ 50043 h 300495"/>
                  <a:gd name="connsiteX3" fmla="*/ 317748 w 317748"/>
                  <a:gd name="connsiteY3" fmla="*/ 116435 h 300495"/>
                  <a:gd name="connsiteX4" fmla="*/ 267268 w 317748"/>
                  <a:gd name="connsiteY4" fmla="*/ 251832 h 300495"/>
                  <a:gd name="connsiteX5" fmla="*/ 249066 w 317748"/>
                  <a:gd name="connsiteY5" fmla="*/ 300495 h 300495"/>
                  <a:gd name="connsiteX6" fmla="*/ 0 w 317748"/>
                  <a:gd name="connsiteY6" fmla="*/ 209231 h 300495"/>
                  <a:gd name="connsiteX7" fmla="*/ 54121 w 317748"/>
                  <a:gd name="connsiteY7" fmla="*/ 43044 h 300495"/>
                  <a:gd name="connsiteX8" fmla="*/ 103101 w 317748"/>
                  <a:gd name="connsiteY8" fmla="*/ 0 h 300495"/>
                  <a:gd name="connsiteX0" fmla="*/ 103101 w 307348"/>
                  <a:gd name="connsiteY0" fmla="*/ 0 h 300495"/>
                  <a:gd name="connsiteX1" fmla="*/ 190699 w 307348"/>
                  <a:gd name="connsiteY1" fmla="*/ 23120 h 300495"/>
                  <a:gd name="connsiteX2" fmla="*/ 278636 w 307348"/>
                  <a:gd name="connsiteY2" fmla="*/ 50043 h 300495"/>
                  <a:gd name="connsiteX3" fmla="*/ 307348 w 307348"/>
                  <a:gd name="connsiteY3" fmla="*/ 116435 h 300495"/>
                  <a:gd name="connsiteX4" fmla="*/ 267268 w 307348"/>
                  <a:gd name="connsiteY4" fmla="*/ 251832 h 300495"/>
                  <a:gd name="connsiteX5" fmla="*/ 249066 w 307348"/>
                  <a:gd name="connsiteY5" fmla="*/ 300495 h 300495"/>
                  <a:gd name="connsiteX6" fmla="*/ 0 w 307348"/>
                  <a:gd name="connsiteY6" fmla="*/ 209231 h 300495"/>
                  <a:gd name="connsiteX7" fmla="*/ 54121 w 307348"/>
                  <a:gd name="connsiteY7" fmla="*/ 43044 h 300495"/>
                  <a:gd name="connsiteX8" fmla="*/ 103101 w 307348"/>
                  <a:gd name="connsiteY8" fmla="*/ 0 h 300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7348" h="300495">
                    <a:moveTo>
                      <a:pt x="103101" y="0"/>
                    </a:moveTo>
                    <a:lnTo>
                      <a:pt x="190699" y="23120"/>
                    </a:lnTo>
                    <a:lnTo>
                      <a:pt x="278636" y="50043"/>
                    </a:lnTo>
                    <a:lnTo>
                      <a:pt x="307348" y="116435"/>
                    </a:lnTo>
                    <a:lnTo>
                      <a:pt x="267268" y="251832"/>
                    </a:lnTo>
                    <a:lnTo>
                      <a:pt x="249066" y="300495"/>
                    </a:lnTo>
                    <a:lnTo>
                      <a:pt x="0" y="209231"/>
                    </a:lnTo>
                    <a:lnTo>
                      <a:pt x="54121" y="43044"/>
                    </a:lnTo>
                    <a:lnTo>
                      <a:pt x="103101" y="0"/>
                    </a:lnTo>
                    <a:close/>
                  </a:path>
                </a:pathLst>
              </a:custGeom>
              <a:solidFill>
                <a:schemeClr val="bg1">
                  <a:lumMod val="75000"/>
                </a:schemeClr>
              </a:solidFill>
              <a:ln w="19050">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lIns="91439" tIns="45720" rIns="91439" bIns="4572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HGS創英角ｺﾞｼｯｸUB" panose="020B0900000000000000" pitchFamily="50" charset="-128"/>
                  <a:ea typeface="HGS創英角ｺﾞｼｯｸUB" panose="020B0900000000000000" pitchFamily="50" charset="-128"/>
                  <a:cs typeface="+mn-cs"/>
                </a:endParaRPr>
              </a:p>
            </p:txBody>
          </p:sp>
          <p:sp>
            <p:nvSpPr>
              <p:cNvPr id="17" name="テキスト ボックス 20"/>
              <p:cNvSpPr txBox="1">
                <a:spLocks noChangeArrowheads="1"/>
              </p:cNvSpPr>
              <p:nvPr/>
            </p:nvSpPr>
            <p:spPr bwMode="auto">
              <a:xfrm>
                <a:off x="5376703" y="5956853"/>
                <a:ext cx="1353852" cy="3886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36000" tIns="36000" rIns="36000" bIns="36000" anchor="ctr">
                <a:spAutoFit/>
              </a:bodyPr>
              <a:lstStyle>
                <a:lvl1pPr eaLnBrk="0" hangingPunct="0">
                  <a:spcBef>
                    <a:spcPct val="20000"/>
                  </a:spcBef>
                  <a:buChar char="•"/>
                  <a:defRPr kumimoji="1" sz="3200">
                    <a:solidFill>
                      <a:schemeClr val="tx1"/>
                    </a:solidFill>
                    <a:latin typeface="Arial" charset="0"/>
                    <a:ea typeface="ＭＳ Ｐゴシック" charset="-128"/>
                  </a:defRPr>
                </a:lvl1pPr>
                <a:lvl2pPr marL="742950" indent="-285750" eaLnBrk="0" hangingPunct="0">
                  <a:spcBef>
                    <a:spcPct val="20000"/>
                  </a:spcBef>
                  <a:buChar char="–"/>
                  <a:defRPr kumimoji="1" sz="2800">
                    <a:solidFill>
                      <a:schemeClr val="tx1"/>
                    </a:solidFill>
                    <a:latin typeface="Arial" charset="0"/>
                    <a:ea typeface="ＭＳ Ｐゴシック" charset="-128"/>
                  </a:defRPr>
                </a:lvl2pPr>
                <a:lvl3pPr marL="1143000" indent="-228600" eaLnBrk="0" hangingPunct="0">
                  <a:spcBef>
                    <a:spcPct val="20000"/>
                  </a:spcBef>
                  <a:buChar char="•"/>
                  <a:defRPr kumimoji="1" sz="2400">
                    <a:solidFill>
                      <a:schemeClr val="tx1"/>
                    </a:solidFill>
                    <a:latin typeface="Arial" charset="0"/>
                    <a:ea typeface="ＭＳ Ｐゴシック" charset="-128"/>
                  </a:defRPr>
                </a:lvl3pPr>
                <a:lvl4pPr marL="1600200" indent="-228600" eaLnBrk="0" hangingPunct="0">
                  <a:spcBef>
                    <a:spcPct val="20000"/>
                  </a:spcBef>
                  <a:buChar char="–"/>
                  <a:defRPr kumimoji="1" sz="2000">
                    <a:solidFill>
                      <a:schemeClr val="tx1"/>
                    </a:solidFill>
                    <a:latin typeface="Arial" charset="0"/>
                    <a:ea typeface="ＭＳ Ｐゴシック" charset="-128"/>
                  </a:defRPr>
                </a:lvl4pPr>
                <a:lvl5pPr marL="2057400" indent="-228600" eaLnBrk="0" hangingPunct="0">
                  <a:spcBef>
                    <a:spcPct val="20000"/>
                  </a:spcBef>
                  <a:buChar char="»"/>
                  <a:defRPr kumimoji="1" sz="2000">
                    <a:solidFill>
                      <a:schemeClr val="tx1"/>
                    </a:solidFill>
                    <a:latin typeface="Arial" charset="0"/>
                    <a:ea typeface="ＭＳ Ｐゴシック" charset="-128"/>
                  </a:defRPr>
                </a:lvl5pPr>
                <a:lvl6pPr marL="25146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6pPr>
                <a:lvl7pPr marL="29718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7pPr>
                <a:lvl8pPr marL="34290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8pPr>
                <a:lvl9pPr marL="38862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1" lang="en-US" altLang="ja-JP" sz="600" b="0" i="0" u="none" strike="noStrike" kern="1200" cap="none" spc="0" normalizeH="0" baseline="0" noProof="0" dirty="0">
                    <a:ln>
                      <a:noFill/>
                    </a:ln>
                    <a:solidFill>
                      <a:prstClr val="black"/>
                    </a:solidFill>
                    <a:effectLst/>
                    <a:uLnTx/>
                    <a:uFillTx/>
                    <a:latin typeface="HGS創英角ｺﾞｼｯｸUB" pitchFamily="50" charset="-128"/>
                    <a:ea typeface="HGS創英角ｺﾞｼｯｸUB" pitchFamily="50" charset="-128"/>
                    <a:cs typeface="+mn-cs"/>
                  </a:rPr>
                  <a:t>OFA</a:t>
                </a:r>
                <a:r>
                  <a:rPr kumimoji="1" lang="ja-JP" altLang="en-US" sz="600" b="0" i="0" u="none" strike="noStrike" kern="1200" cap="none" spc="0" normalizeH="0" baseline="0" noProof="0" dirty="0">
                    <a:ln>
                      <a:noFill/>
                    </a:ln>
                    <a:solidFill>
                      <a:prstClr val="black"/>
                    </a:solidFill>
                    <a:effectLst/>
                    <a:uLnTx/>
                    <a:uFillTx/>
                    <a:latin typeface="HGS創英角ｺﾞｼｯｸUB" pitchFamily="50" charset="-128"/>
                    <a:ea typeface="HGS創英角ｺﾞｼｯｸUB" pitchFamily="50" charset="-128"/>
                    <a:cs typeface="+mn-cs"/>
                  </a:rPr>
                  <a:t>万博</a:t>
                </a:r>
                <a:endParaRPr kumimoji="1" lang="en-US" altLang="ja-JP" sz="600" b="0" i="0" u="none" strike="noStrike" kern="1200" cap="none" spc="0" normalizeH="0" baseline="0" noProof="0" dirty="0">
                  <a:ln>
                    <a:noFill/>
                  </a:ln>
                  <a:solidFill>
                    <a:prstClr val="black"/>
                  </a:solidFill>
                  <a:effectLst/>
                  <a:uLnTx/>
                  <a:uFillTx/>
                  <a:latin typeface="HGS創英角ｺﾞｼｯｸUB" pitchFamily="50" charset="-128"/>
                  <a:ea typeface="HGS創英角ｺﾞｼｯｸUB" pitchFamily="50" charset="-128"/>
                  <a:cs typeface="+mn-cs"/>
                </a:endParaRPr>
              </a:p>
              <a:p>
                <a:pPr marL="0" marR="0" lvl="0" indent="0" algn="ctr" defTabSz="914400" rtl="0" eaLnBrk="1" fontAlgn="auto" latinLnBrk="0" hangingPunct="1">
                  <a:lnSpc>
                    <a:spcPct val="100000"/>
                  </a:lnSpc>
                  <a:spcBef>
                    <a:spcPct val="0"/>
                  </a:spcBef>
                  <a:spcAft>
                    <a:spcPts val="0"/>
                  </a:spcAft>
                  <a:buClrTx/>
                  <a:buSzTx/>
                  <a:buFontTx/>
                  <a:buNone/>
                  <a:tabLst/>
                  <a:defRPr/>
                </a:pPr>
                <a:r>
                  <a:rPr kumimoji="1" lang="ja-JP" altLang="en-US" sz="600" b="0" i="0" u="none" strike="noStrike" kern="1200" cap="none" spc="0" normalizeH="0" baseline="0" noProof="0" dirty="0">
                    <a:ln>
                      <a:noFill/>
                    </a:ln>
                    <a:solidFill>
                      <a:prstClr val="black"/>
                    </a:solidFill>
                    <a:effectLst/>
                    <a:uLnTx/>
                    <a:uFillTx/>
                    <a:latin typeface="HGS創英角ｺﾞｼｯｸUB" pitchFamily="50" charset="-128"/>
                    <a:ea typeface="HGS創英角ｺﾞｼｯｸUB" pitchFamily="50" charset="-128"/>
                    <a:cs typeface="+mn-cs"/>
                  </a:rPr>
                  <a:t>フットボールセンター</a:t>
                </a:r>
              </a:p>
            </p:txBody>
          </p:sp>
          <p:sp>
            <p:nvSpPr>
              <p:cNvPr id="18" name="フリーフォーム 17"/>
              <p:cNvSpPr>
                <a:spLocks noChangeAspect="1"/>
              </p:cNvSpPr>
              <p:nvPr/>
            </p:nvSpPr>
            <p:spPr bwMode="auto">
              <a:xfrm>
                <a:off x="3653306" y="4368686"/>
                <a:ext cx="149577" cy="159767"/>
              </a:xfrm>
              <a:custGeom>
                <a:avLst/>
                <a:gdLst>
                  <a:gd name="connsiteX0" fmla="*/ 185408 w 868048"/>
                  <a:gd name="connsiteY0" fmla="*/ 71635 h 998676"/>
                  <a:gd name="connsiteX1" fmla="*/ 366603 w 868048"/>
                  <a:gd name="connsiteY1" fmla="*/ 0 h 998676"/>
                  <a:gd name="connsiteX2" fmla="*/ 771130 w 868048"/>
                  <a:gd name="connsiteY2" fmla="*/ 122201 h 998676"/>
                  <a:gd name="connsiteX3" fmla="*/ 868048 w 868048"/>
                  <a:gd name="connsiteY3" fmla="*/ 278112 h 998676"/>
                  <a:gd name="connsiteX4" fmla="*/ 661571 w 868048"/>
                  <a:gd name="connsiteY4" fmla="*/ 931255 h 998676"/>
                  <a:gd name="connsiteX5" fmla="*/ 539370 w 868048"/>
                  <a:gd name="connsiteY5" fmla="*/ 998676 h 998676"/>
                  <a:gd name="connsiteX6" fmla="*/ 92704 w 868048"/>
                  <a:gd name="connsiteY6" fmla="*/ 884903 h 998676"/>
                  <a:gd name="connsiteX7" fmla="*/ 0 w 868048"/>
                  <a:gd name="connsiteY7" fmla="*/ 720564 h 998676"/>
                  <a:gd name="connsiteX8" fmla="*/ 185408 w 868048"/>
                  <a:gd name="connsiteY8" fmla="*/ 71635 h 998676"/>
                  <a:gd name="connsiteX0" fmla="*/ 198049 w 880689"/>
                  <a:gd name="connsiteY0" fmla="*/ 71635 h 998676"/>
                  <a:gd name="connsiteX1" fmla="*/ 379244 w 880689"/>
                  <a:gd name="connsiteY1" fmla="*/ 0 h 998676"/>
                  <a:gd name="connsiteX2" fmla="*/ 783771 w 880689"/>
                  <a:gd name="connsiteY2" fmla="*/ 122201 h 998676"/>
                  <a:gd name="connsiteX3" fmla="*/ 880689 w 880689"/>
                  <a:gd name="connsiteY3" fmla="*/ 278112 h 998676"/>
                  <a:gd name="connsiteX4" fmla="*/ 674212 w 880689"/>
                  <a:gd name="connsiteY4" fmla="*/ 931255 h 998676"/>
                  <a:gd name="connsiteX5" fmla="*/ 552011 w 880689"/>
                  <a:gd name="connsiteY5" fmla="*/ 998676 h 998676"/>
                  <a:gd name="connsiteX6" fmla="*/ 105345 w 880689"/>
                  <a:gd name="connsiteY6" fmla="*/ 884903 h 998676"/>
                  <a:gd name="connsiteX7" fmla="*/ 0 w 880689"/>
                  <a:gd name="connsiteY7" fmla="*/ 703709 h 998676"/>
                  <a:gd name="connsiteX8" fmla="*/ 198049 w 880689"/>
                  <a:gd name="connsiteY8" fmla="*/ 71635 h 998676"/>
                  <a:gd name="connsiteX0" fmla="*/ 198049 w 880689"/>
                  <a:gd name="connsiteY0" fmla="*/ -1 h 927040"/>
                  <a:gd name="connsiteX1" fmla="*/ 379245 w 880689"/>
                  <a:gd name="connsiteY1" fmla="*/ 45629 h 927040"/>
                  <a:gd name="connsiteX2" fmla="*/ 783771 w 880689"/>
                  <a:gd name="connsiteY2" fmla="*/ 50565 h 927040"/>
                  <a:gd name="connsiteX3" fmla="*/ 880689 w 880689"/>
                  <a:gd name="connsiteY3" fmla="*/ 206476 h 927040"/>
                  <a:gd name="connsiteX4" fmla="*/ 674212 w 880689"/>
                  <a:gd name="connsiteY4" fmla="*/ 859619 h 927040"/>
                  <a:gd name="connsiteX5" fmla="*/ 552011 w 880689"/>
                  <a:gd name="connsiteY5" fmla="*/ 927040 h 927040"/>
                  <a:gd name="connsiteX6" fmla="*/ 105345 w 880689"/>
                  <a:gd name="connsiteY6" fmla="*/ 813267 h 927040"/>
                  <a:gd name="connsiteX7" fmla="*/ 0 w 880689"/>
                  <a:gd name="connsiteY7" fmla="*/ 632073 h 927040"/>
                  <a:gd name="connsiteX8" fmla="*/ 198049 w 880689"/>
                  <a:gd name="connsiteY8" fmla="*/ -1 h 927040"/>
                  <a:gd name="connsiteX0" fmla="*/ 198049 w 880689"/>
                  <a:gd name="connsiteY0" fmla="*/ 1 h 927042"/>
                  <a:gd name="connsiteX1" fmla="*/ 379245 w 880689"/>
                  <a:gd name="connsiteY1" fmla="*/ 45631 h 927042"/>
                  <a:gd name="connsiteX2" fmla="*/ 706376 w 880689"/>
                  <a:gd name="connsiteY2" fmla="*/ 117575 h 927042"/>
                  <a:gd name="connsiteX3" fmla="*/ 880689 w 880689"/>
                  <a:gd name="connsiteY3" fmla="*/ 206478 h 927042"/>
                  <a:gd name="connsiteX4" fmla="*/ 674212 w 880689"/>
                  <a:gd name="connsiteY4" fmla="*/ 859621 h 927042"/>
                  <a:gd name="connsiteX5" fmla="*/ 552011 w 880689"/>
                  <a:gd name="connsiteY5" fmla="*/ 927042 h 927042"/>
                  <a:gd name="connsiteX6" fmla="*/ 105345 w 880689"/>
                  <a:gd name="connsiteY6" fmla="*/ 813269 h 927042"/>
                  <a:gd name="connsiteX7" fmla="*/ 0 w 880689"/>
                  <a:gd name="connsiteY7" fmla="*/ 632075 h 927042"/>
                  <a:gd name="connsiteX8" fmla="*/ 198049 w 880689"/>
                  <a:gd name="connsiteY8" fmla="*/ 1 h 927042"/>
                  <a:gd name="connsiteX0" fmla="*/ 198049 w 880689"/>
                  <a:gd name="connsiteY0" fmla="*/ -1 h 927040"/>
                  <a:gd name="connsiteX1" fmla="*/ 379245 w 880689"/>
                  <a:gd name="connsiteY1" fmla="*/ 45629 h 927040"/>
                  <a:gd name="connsiteX2" fmla="*/ 706376 w 880689"/>
                  <a:gd name="connsiteY2" fmla="*/ 117573 h 927040"/>
                  <a:gd name="connsiteX3" fmla="*/ 880689 w 880689"/>
                  <a:gd name="connsiteY3" fmla="*/ 206476 h 927040"/>
                  <a:gd name="connsiteX4" fmla="*/ 674212 w 880689"/>
                  <a:gd name="connsiteY4" fmla="*/ 859619 h 927040"/>
                  <a:gd name="connsiteX5" fmla="*/ 552011 w 880689"/>
                  <a:gd name="connsiteY5" fmla="*/ 927040 h 927040"/>
                  <a:gd name="connsiteX6" fmla="*/ 174677 w 880689"/>
                  <a:gd name="connsiteY6" fmla="*/ 708218 h 927040"/>
                  <a:gd name="connsiteX7" fmla="*/ 0 w 880689"/>
                  <a:gd name="connsiteY7" fmla="*/ 632073 h 927040"/>
                  <a:gd name="connsiteX8" fmla="*/ 198049 w 880689"/>
                  <a:gd name="connsiteY8" fmla="*/ -1 h 927040"/>
                  <a:gd name="connsiteX0" fmla="*/ 198049 w 880689"/>
                  <a:gd name="connsiteY0" fmla="*/ 1 h 859620"/>
                  <a:gd name="connsiteX1" fmla="*/ 379245 w 880689"/>
                  <a:gd name="connsiteY1" fmla="*/ 45631 h 859620"/>
                  <a:gd name="connsiteX2" fmla="*/ 706376 w 880689"/>
                  <a:gd name="connsiteY2" fmla="*/ 117575 h 859620"/>
                  <a:gd name="connsiteX3" fmla="*/ 880689 w 880689"/>
                  <a:gd name="connsiteY3" fmla="*/ 206478 h 859620"/>
                  <a:gd name="connsiteX4" fmla="*/ 674212 w 880689"/>
                  <a:gd name="connsiteY4" fmla="*/ 859621 h 859620"/>
                  <a:gd name="connsiteX5" fmla="*/ 552012 w 880689"/>
                  <a:gd name="connsiteY5" fmla="*/ 829496 h 859620"/>
                  <a:gd name="connsiteX6" fmla="*/ 174677 w 880689"/>
                  <a:gd name="connsiteY6" fmla="*/ 708220 h 859620"/>
                  <a:gd name="connsiteX7" fmla="*/ 0 w 880689"/>
                  <a:gd name="connsiteY7" fmla="*/ 632075 h 859620"/>
                  <a:gd name="connsiteX8" fmla="*/ 198049 w 880689"/>
                  <a:gd name="connsiteY8" fmla="*/ 1 h 859620"/>
                  <a:gd name="connsiteX0" fmla="*/ 198049 w 880689"/>
                  <a:gd name="connsiteY0" fmla="*/ -1 h 859620"/>
                  <a:gd name="connsiteX1" fmla="*/ 379245 w 880689"/>
                  <a:gd name="connsiteY1" fmla="*/ 45629 h 859620"/>
                  <a:gd name="connsiteX2" fmla="*/ 699443 w 880689"/>
                  <a:gd name="connsiteY2" fmla="*/ 147588 h 859620"/>
                  <a:gd name="connsiteX3" fmla="*/ 880689 w 880689"/>
                  <a:gd name="connsiteY3" fmla="*/ 206476 h 859620"/>
                  <a:gd name="connsiteX4" fmla="*/ 674212 w 880689"/>
                  <a:gd name="connsiteY4" fmla="*/ 859619 h 859620"/>
                  <a:gd name="connsiteX5" fmla="*/ 552012 w 880689"/>
                  <a:gd name="connsiteY5" fmla="*/ 829494 h 859620"/>
                  <a:gd name="connsiteX6" fmla="*/ 174677 w 880689"/>
                  <a:gd name="connsiteY6" fmla="*/ 708218 h 859620"/>
                  <a:gd name="connsiteX7" fmla="*/ 0 w 880689"/>
                  <a:gd name="connsiteY7" fmla="*/ 632073 h 859620"/>
                  <a:gd name="connsiteX8" fmla="*/ 198049 w 880689"/>
                  <a:gd name="connsiteY8" fmla="*/ -1 h 859620"/>
                  <a:gd name="connsiteX0" fmla="*/ 399112 w 880689"/>
                  <a:gd name="connsiteY0" fmla="*/ 216994 h 813989"/>
                  <a:gd name="connsiteX1" fmla="*/ 379245 w 880689"/>
                  <a:gd name="connsiteY1" fmla="*/ -1 h 813989"/>
                  <a:gd name="connsiteX2" fmla="*/ 699443 w 880689"/>
                  <a:gd name="connsiteY2" fmla="*/ 101958 h 813989"/>
                  <a:gd name="connsiteX3" fmla="*/ 880689 w 880689"/>
                  <a:gd name="connsiteY3" fmla="*/ 160846 h 813989"/>
                  <a:gd name="connsiteX4" fmla="*/ 674212 w 880689"/>
                  <a:gd name="connsiteY4" fmla="*/ 813989 h 813989"/>
                  <a:gd name="connsiteX5" fmla="*/ 552012 w 880689"/>
                  <a:gd name="connsiteY5" fmla="*/ 783864 h 813989"/>
                  <a:gd name="connsiteX6" fmla="*/ 174677 w 880689"/>
                  <a:gd name="connsiteY6" fmla="*/ 662588 h 813989"/>
                  <a:gd name="connsiteX7" fmla="*/ 0 w 880689"/>
                  <a:gd name="connsiteY7" fmla="*/ 586443 h 813989"/>
                  <a:gd name="connsiteX8" fmla="*/ 399112 w 880689"/>
                  <a:gd name="connsiteY8" fmla="*/ 216994 h 813989"/>
                  <a:gd name="connsiteX0" fmla="*/ 224435 w 706012"/>
                  <a:gd name="connsiteY0" fmla="*/ 216996 h 813991"/>
                  <a:gd name="connsiteX1" fmla="*/ 204568 w 706012"/>
                  <a:gd name="connsiteY1" fmla="*/ 1 h 813991"/>
                  <a:gd name="connsiteX2" fmla="*/ 524766 w 706012"/>
                  <a:gd name="connsiteY2" fmla="*/ 101960 h 813991"/>
                  <a:gd name="connsiteX3" fmla="*/ 706012 w 706012"/>
                  <a:gd name="connsiteY3" fmla="*/ 160848 h 813991"/>
                  <a:gd name="connsiteX4" fmla="*/ 499535 w 706012"/>
                  <a:gd name="connsiteY4" fmla="*/ 813991 h 813991"/>
                  <a:gd name="connsiteX5" fmla="*/ 377335 w 706012"/>
                  <a:gd name="connsiteY5" fmla="*/ 783866 h 813991"/>
                  <a:gd name="connsiteX6" fmla="*/ 0 w 706012"/>
                  <a:gd name="connsiteY6" fmla="*/ 662590 h 813991"/>
                  <a:gd name="connsiteX7" fmla="*/ 109587 w 706012"/>
                  <a:gd name="connsiteY7" fmla="*/ 473892 h 813991"/>
                  <a:gd name="connsiteX8" fmla="*/ 224435 w 706012"/>
                  <a:gd name="connsiteY8" fmla="*/ 216996 h 813991"/>
                  <a:gd name="connsiteX0" fmla="*/ 224435 w 706012"/>
                  <a:gd name="connsiteY0" fmla="*/ 186980 h 783975"/>
                  <a:gd name="connsiteX1" fmla="*/ 287767 w 706012"/>
                  <a:gd name="connsiteY1" fmla="*/ 0 h 783975"/>
                  <a:gd name="connsiteX2" fmla="*/ 524766 w 706012"/>
                  <a:gd name="connsiteY2" fmla="*/ 71944 h 783975"/>
                  <a:gd name="connsiteX3" fmla="*/ 706012 w 706012"/>
                  <a:gd name="connsiteY3" fmla="*/ 130832 h 783975"/>
                  <a:gd name="connsiteX4" fmla="*/ 499535 w 706012"/>
                  <a:gd name="connsiteY4" fmla="*/ 783975 h 783975"/>
                  <a:gd name="connsiteX5" fmla="*/ 377335 w 706012"/>
                  <a:gd name="connsiteY5" fmla="*/ 753850 h 783975"/>
                  <a:gd name="connsiteX6" fmla="*/ 0 w 706012"/>
                  <a:gd name="connsiteY6" fmla="*/ 632574 h 783975"/>
                  <a:gd name="connsiteX7" fmla="*/ 109587 w 706012"/>
                  <a:gd name="connsiteY7" fmla="*/ 443876 h 783975"/>
                  <a:gd name="connsiteX8" fmla="*/ 224435 w 706012"/>
                  <a:gd name="connsiteY8" fmla="*/ 186980 h 783975"/>
                  <a:gd name="connsiteX0" fmla="*/ 224435 w 706012"/>
                  <a:gd name="connsiteY0" fmla="*/ 186980 h 783975"/>
                  <a:gd name="connsiteX1" fmla="*/ 287767 w 706012"/>
                  <a:gd name="connsiteY1" fmla="*/ 0 h 783975"/>
                  <a:gd name="connsiteX2" fmla="*/ 524766 w 706012"/>
                  <a:gd name="connsiteY2" fmla="*/ 71944 h 783975"/>
                  <a:gd name="connsiteX3" fmla="*/ 706012 w 706012"/>
                  <a:gd name="connsiteY3" fmla="*/ 130832 h 783975"/>
                  <a:gd name="connsiteX4" fmla="*/ 499535 w 706012"/>
                  <a:gd name="connsiteY4" fmla="*/ 783975 h 783975"/>
                  <a:gd name="connsiteX5" fmla="*/ 377335 w 706012"/>
                  <a:gd name="connsiteY5" fmla="*/ 753850 h 783975"/>
                  <a:gd name="connsiteX6" fmla="*/ 0 w 706012"/>
                  <a:gd name="connsiteY6" fmla="*/ 632574 h 783975"/>
                  <a:gd name="connsiteX7" fmla="*/ 165053 w 706012"/>
                  <a:gd name="connsiteY7" fmla="*/ 353833 h 783975"/>
                  <a:gd name="connsiteX8" fmla="*/ 224435 w 706012"/>
                  <a:gd name="connsiteY8" fmla="*/ 186980 h 783975"/>
                  <a:gd name="connsiteX0" fmla="*/ 113503 w 595080"/>
                  <a:gd name="connsiteY0" fmla="*/ 186980 h 783975"/>
                  <a:gd name="connsiteX1" fmla="*/ 176835 w 595080"/>
                  <a:gd name="connsiteY1" fmla="*/ 0 h 783975"/>
                  <a:gd name="connsiteX2" fmla="*/ 413834 w 595080"/>
                  <a:gd name="connsiteY2" fmla="*/ 71944 h 783975"/>
                  <a:gd name="connsiteX3" fmla="*/ 595080 w 595080"/>
                  <a:gd name="connsiteY3" fmla="*/ 130832 h 783975"/>
                  <a:gd name="connsiteX4" fmla="*/ 388603 w 595080"/>
                  <a:gd name="connsiteY4" fmla="*/ 783975 h 783975"/>
                  <a:gd name="connsiteX5" fmla="*/ 266403 w 595080"/>
                  <a:gd name="connsiteY5" fmla="*/ 753850 h 783975"/>
                  <a:gd name="connsiteX6" fmla="*/ 0 w 595080"/>
                  <a:gd name="connsiteY6" fmla="*/ 505012 h 783975"/>
                  <a:gd name="connsiteX7" fmla="*/ 54121 w 595080"/>
                  <a:gd name="connsiteY7" fmla="*/ 353833 h 783975"/>
                  <a:gd name="connsiteX8" fmla="*/ 113503 w 595080"/>
                  <a:gd name="connsiteY8" fmla="*/ 186980 h 783975"/>
                  <a:gd name="connsiteX0" fmla="*/ 113503 w 595080"/>
                  <a:gd name="connsiteY0" fmla="*/ 186980 h 783975"/>
                  <a:gd name="connsiteX1" fmla="*/ 176835 w 595080"/>
                  <a:gd name="connsiteY1" fmla="*/ 0 h 783975"/>
                  <a:gd name="connsiteX2" fmla="*/ 413834 w 595080"/>
                  <a:gd name="connsiteY2" fmla="*/ 71944 h 783975"/>
                  <a:gd name="connsiteX3" fmla="*/ 595080 w 595080"/>
                  <a:gd name="connsiteY3" fmla="*/ 130832 h 783975"/>
                  <a:gd name="connsiteX4" fmla="*/ 388603 w 595080"/>
                  <a:gd name="connsiteY4" fmla="*/ 783975 h 783975"/>
                  <a:gd name="connsiteX5" fmla="*/ 294136 w 595080"/>
                  <a:gd name="connsiteY5" fmla="*/ 603779 h 783975"/>
                  <a:gd name="connsiteX6" fmla="*/ 0 w 595080"/>
                  <a:gd name="connsiteY6" fmla="*/ 505012 h 783975"/>
                  <a:gd name="connsiteX7" fmla="*/ 54121 w 595080"/>
                  <a:gd name="connsiteY7" fmla="*/ 353833 h 783975"/>
                  <a:gd name="connsiteX8" fmla="*/ 113503 w 595080"/>
                  <a:gd name="connsiteY8" fmla="*/ 186980 h 783975"/>
                  <a:gd name="connsiteX0" fmla="*/ 113503 w 595080"/>
                  <a:gd name="connsiteY0" fmla="*/ 186980 h 656415"/>
                  <a:gd name="connsiteX1" fmla="*/ 176835 w 595080"/>
                  <a:gd name="connsiteY1" fmla="*/ 0 h 656415"/>
                  <a:gd name="connsiteX2" fmla="*/ 413834 w 595080"/>
                  <a:gd name="connsiteY2" fmla="*/ 71944 h 656415"/>
                  <a:gd name="connsiteX3" fmla="*/ 595080 w 595080"/>
                  <a:gd name="connsiteY3" fmla="*/ 130832 h 656415"/>
                  <a:gd name="connsiteX4" fmla="*/ 430202 w 595080"/>
                  <a:gd name="connsiteY4" fmla="*/ 656415 h 656415"/>
                  <a:gd name="connsiteX5" fmla="*/ 294136 w 595080"/>
                  <a:gd name="connsiteY5" fmla="*/ 603779 h 656415"/>
                  <a:gd name="connsiteX6" fmla="*/ 0 w 595080"/>
                  <a:gd name="connsiteY6" fmla="*/ 505012 h 656415"/>
                  <a:gd name="connsiteX7" fmla="*/ 54121 w 595080"/>
                  <a:gd name="connsiteY7" fmla="*/ 353833 h 656415"/>
                  <a:gd name="connsiteX8" fmla="*/ 113503 w 595080"/>
                  <a:gd name="connsiteY8" fmla="*/ 186980 h 656415"/>
                  <a:gd name="connsiteX0" fmla="*/ 113503 w 595080"/>
                  <a:gd name="connsiteY0" fmla="*/ 156966 h 626401"/>
                  <a:gd name="connsiteX1" fmla="*/ 253100 w 595080"/>
                  <a:gd name="connsiteY1" fmla="*/ 0 h 626401"/>
                  <a:gd name="connsiteX2" fmla="*/ 413834 w 595080"/>
                  <a:gd name="connsiteY2" fmla="*/ 41930 h 626401"/>
                  <a:gd name="connsiteX3" fmla="*/ 595080 w 595080"/>
                  <a:gd name="connsiteY3" fmla="*/ 100818 h 626401"/>
                  <a:gd name="connsiteX4" fmla="*/ 430202 w 595080"/>
                  <a:gd name="connsiteY4" fmla="*/ 626401 h 626401"/>
                  <a:gd name="connsiteX5" fmla="*/ 294136 w 595080"/>
                  <a:gd name="connsiteY5" fmla="*/ 573765 h 626401"/>
                  <a:gd name="connsiteX6" fmla="*/ 0 w 595080"/>
                  <a:gd name="connsiteY6" fmla="*/ 474998 h 626401"/>
                  <a:gd name="connsiteX7" fmla="*/ 54121 w 595080"/>
                  <a:gd name="connsiteY7" fmla="*/ 323819 h 626401"/>
                  <a:gd name="connsiteX8" fmla="*/ 113503 w 595080"/>
                  <a:gd name="connsiteY8" fmla="*/ 156966 h 626401"/>
                  <a:gd name="connsiteX0" fmla="*/ 162035 w 595080"/>
                  <a:gd name="connsiteY0" fmla="*/ 59420 h 626401"/>
                  <a:gd name="connsiteX1" fmla="*/ 253100 w 595080"/>
                  <a:gd name="connsiteY1" fmla="*/ 0 h 626401"/>
                  <a:gd name="connsiteX2" fmla="*/ 413834 w 595080"/>
                  <a:gd name="connsiteY2" fmla="*/ 41930 h 626401"/>
                  <a:gd name="connsiteX3" fmla="*/ 595080 w 595080"/>
                  <a:gd name="connsiteY3" fmla="*/ 100818 h 626401"/>
                  <a:gd name="connsiteX4" fmla="*/ 430202 w 595080"/>
                  <a:gd name="connsiteY4" fmla="*/ 626401 h 626401"/>
                  <a:gd name="connsiteX5" fmla="*/ 294136 w 595080"/>
                  <a:gd name="connsiteY5" fmla="*/ 573765 h 626401"/>
                  <a:gd name="connsiteX6" fmla="*/ 0 w 595080"/>
                  <a:gd name="connsiteY6" fmla="*/ 474998 h 626401"/>
                  <a:gd name="connsiteX7" fmla="*/ 54121 w 595080"/>
                  <a:gd name="connsiteY7" fmla="*/ 323819 h 626401"/>
                  <a:gd name="connsiteX8" fmla="*/ 162035 w 595080"/>
                  <a:gd name="connsiteY8" fmla="*/ 59420 h 626401"/>
                  <a:gd name="connsiteX0" fmla="*/ 148168 w 595080"/>
                  <a:gd name="connsiteY0" fmla="*/ 21902 h 626401"/>
                  <a:gd name="connsiteX1" fmla="*/ 253100 w 595080"/>
                  <a:gd name="connsiteY1" fmla="*/ 0 h 626401"/>
                  <a:gd name="connsiteX2" fmla="*/ 413834 w 595080"/>
                  <a:gd name="connsiteY2" fmla="*/ 41930 h 626401"/>
                  <a:gd name="connsiteX3" fmla="*/ 595080 w 595080"/>
                  <a:gd name="connsiteY3" fmla="*/ 100818 h 626401"/>
                  <a:gd name="connsiteX4" fmla="*/ 430202 w 595080"/>
                  <a:gd name="connsiteY4" fmla="*/ 626401 h 626401"/>
                  <a:gd name="connsiteX5" fmla="*/ 294136 w 595080"/>
                  <a:gd name="connsiteY5" fmla="*/ 573765 h 626401"/>
                  <a:gd name="connsiteX6" fmla="*/ 0 w 595080"/>
                  <a:gd name="connsiteY6" fmla="*/ 474998 h 626401"/>
                  <a:gd name="connsiteX7" fmla="*/ 54121 w 595080"/>
                  <a:gd name="connsiteY7" fmla="*/ 323819 h 626401"/>
                  <a:gd name="connsiteX8" fmla="*/ 148168 w 595080"/>
                  <a:gd name="connsiteY8" fmla="*/ 21902 h 626401"/>
                  <a:gd name="connsiteX0" fmla="*/ 148168 w 595080"/>
                  <a:gd name="connsiteY0" fmla="*/ 21902 h 626401"/>
                  <a:gd name="connsiteX1" fmla="*/ 253100 w 595080"/>
                  <a:gd name="connsiteY1" fmla="*/ 0 h 626401"/>
                  <a:gd name="connsiteX2" fmla="*/ 413834 w 595080"/>
                  <a:gd name="connsiteY2" fmla="*/ 41930 h 626401"/>
                  <a:gd name="connsiteX3" fmla="*/ 595080 w 595080"/>
                  <a:gd name="connsiteY3" fmla="*/ 100818 h 626401"/>
                  <a:gd name="connsiteX4" fmla="*/ 430202 w 595080"/>
                  <a:gd name="connsiteY4" fmla="*/ 626401 h 626401"/>
                  <a:gd name="connsiteX5" fmla="*/ 294136 w 595080"/>
                  <a:gd name="connsiteY5" fmla="*/ 573765 h 626401"/>
                  <a:gd name="connsiteX6" fmla="*/ 0 w 595080"/>
                  <a:gd name="connsiteY6" fmla="*/ 474998 h 626401"/>
                  <a:gd name="connsiteX7" fmla="*/ 81854 w 595080"/>
                  <a:gd name="connsiteY7" fmla="*/ 203762 h 626401"/>
                  <a:gd name="connsiteX8" fmla="*/ 148168 w 595080"/>
                  <a:gd name="connsiteY8" fmla="*/ 21902 h 626401"/>
                  <a:gd name="connsiteX0" fmla="*/ 120435 w 567347"/>
                  <a:gd name="connsiteY0" fmla="*/ 21902 h 626401"/>
                  <a:gd name="connsiteX1" fmla="*/ 225367 w 567347"/>
                  <a:gd name="connsiteY1" fmla="*/ 0 h 626401"/>
                  <a:gd name="connsiteX2" fmla="*/ 386101 w 567347"/>
                  <a:gd name="connsiteY2" fmla="*/ 41930 h 626401"/>
                  <a:gd name="connsiteX3" fmla="*/ 567347 w 567347"/>
                  <a:gd name="connsiteY3" fmla="*/ 100818 h 626401"/>
                  <a:gd name="connsiteX4" fmla="*/ 402469 w 567347"/>
                  <a:gd name="connsiteY4" fmla="*/ 626401 h 626401"/>
                  <a:gd name="connsiteX5" fmla="*/ 266403 w 567347"/>
                  <a:gd name="connsiteY5" fmla="*/ 573765 h 626401"/>
                  <a:gd name="connsiteX6" fmla="*/ 0 w 567347"/>
                  <a:gd name="connsiteY6" fmla="*/ 339934 h 626401"/>
                  <a:gd name="connsiteX7" fmla="*/ 54121 w 567347"/>
                  <a:gd name="connsiteY7" fmla="*/ 203762 h 626401"/>
                  <a:gd name="connsiteX8" fmla="*/ 120435 w 567347"/>
                  <a:gd name="connsiteY8" fmla="*/ 21902 h 626401"/>
                  <a:gd name="connsiteX0" fmla="*/ 120435 w 567347"/>
                  <a:gd name="connsiteY0" fmla="*/ 21902 h 626401"/>
                  <a:gd name="connsiteX1" fmla="*/ 225367 w 567347"/>
                  <a:gd name="connsiteY1" fmla="*/ 0 h 626401"/>
                  <a:gd name="connsiteX2" fmla="*/ 386101 w 567347"/>
                  <a:gd name="connsiteY2" fmla="*/ 41930 h 626401"/>
                  <a:gd name="connsiteX3" fmla="*/ 567347 w 567347"/>
                  <a:gd name="connsiteY3" fmla="*/ 100818 h 626401"/>
                  <a:gd name="connsiteX4" fmla="*/ 402469 w 567347"/>
                  <a:gd name="connsiteY4" fmla="*/ 626401 h 626401"/>
                  <a:gd name="connsiteX5" fmla="*/ 321869 w 567347"/>
                  <a:gd name="connsiteY5" fmla="*/ 453708 h 626401"/>
                  <a:gd name="connsiteX6" fmla="*/ 0 w 567347"/>
                  <a:gd name="connsiteY6" fmla="*/ 339934 h 626401"/>
                  <a:gd name="connsiteX7" fmla="*/ 54121 w 567347"/>
                  <a:gd name="connsiteY7" fmla="*/ 203762 h 626401"/>
                  <a:gd name="connsiteX8" fmla="*/ 120435 w 567347"/>
                  <a:gd name="connsiteY8" fmla="*/ 21902 h 626401"/>
                  <a:gd name="connsiteX0" fmla="*/ 293765 w 740677"/>
                  <a:gd name="connsiteY0" fmla="*/ 21902 h 626401"/>
                  <a:gd name="connsiteX1" fmla="*/ 398697 w 740677"/>
                  <a:gd name="connsiteY1" fmla="*/ 0 h 626401"/>
                  <a:gd name="connsiteX2" fmla="*/ 559431 w 740677"/>
                  <a:gd name="connsiteY2" fmla="*/ 41930 h 626401"/>
                  <a:gd name="connsiteX3" fmla="*/ 740677 w 740677"/>
                  <a:gd name="connsiteY3" fmla="*/ 100818 h 626401"/>
                  <a:gd name="connsiteX4" fmla="*/ 575799 w 740677"/>
                  <a:gd name="connsiteY4" fmla="*/ 626401 h 626401"/>
                  <a:gd name="connsiteX5" fmla="*/ 495199 w 740677"/>
                  <a:gd name="connsiteY5" fmla="*/ 453708 h 626401"/>
                  <a:gd name="connsiteX6" fmla="*/ 0 w 740677"/>
                  <a:gd name="connsiteY6" fmla="*/ 129834 h 626401"/>
                  <a:gd name="connsiteX7" fmla="*/ 227451 w 740677"/>
                  <a:gd name="connsiteY7" fmla="*/ 203762 h 626401"/>
                  <a:gd name="connsiteX8" fmla="*/ 293765 w 740677"/>
                  <a:gd name="connsiteY8" fmla="*/ 21902 h 626401"/>
                  <a:gd name="connsiteX0" fmla="*/ 293765 w 740677"/>
                  <a:gd name="connsiteY0" fmla="*/ 58255 h 662754"/>
                  <a:gd name="connsiteX1" fmla="*/ 398697 w 740677"/>
                  <a:gd name="connsiteY1" fmla="*/ 36353 h 662754"/>
                  <a:gd name="connsiteX2" fmla="*/ 559431 w 740677"/>
                  <a:gd name="connsiteY2" fmla="*/ 78283 h 662754"/>
                  <a:gd name="connsiteX3" fmla="*/ 740677 w 740677"/>
                  <a:gd name="connsiteY3" fmla="*/ 137171 h 662754"/>
                  <a:gd name="connsiteX4" fmla="*/ 575799 w 740677"/>
                  <a:gd name="connsiteY4" fmla="*/ 662754 h 662754"/>
                  <a:gd name="connsiteX5" fmla="*/ 495199 w 740677"/>
                  <a:gd name="connsiteY5" fmla="*/ 490061 h 662754"/>
                  <a:gd name="connsiteX6" fmla="*/ 0 w 740677"/>
                  <a:gd name="connsiteY6" fmla="*/ 166187 h 662754"/>
                  <a:gd name="connsiteX7" fmla="*/ 54121 w 740677"/>
                  <a:gd name="connsiteY7" fmla="*/ 0 h 662754"/>
                  <a:gd name="connsiteX8" fmla="*/ 293765 w 740677"/>
                  <a:gd name="connsiteY8" fmla="*/ 58255 h 662754"/>
                  <a:gd name="connsiteX0" fmla="*/ 103101 w 740677"/>
                  <a:gd name="connsiteY0" fmla="*/ 0 h 705798"/>
                  <a:gd name="connsiteX1" fmla="*/ 398697 w 740677"/>
                  <a:gd name="connsiteY1" fmla="*/ 79397 h 705798"/>
                  <a:gd name="connsiteX2" fmla="*/ 559431 w 740677"/>
                  <a:gd name="connsiteY2" fmla="*/ 121327 h 705798"/>
                  <a:gd name="connsiteX3" fmla="*/ 740677 w 740677"/>
                  <a:gd name="connsiteY3" fmla="*/ 180215 h 705798"/>
                  <a:gd name="connsiteX4" fmla="*/ 575799 w 740677"/>
                  <a:gd name="connsiteY4" fmla="*/ 705798 h 705798"/>
                  <a:gd name="connsiteX5" fmla="*/ 495199 w 740677"/>
                  <a:gd name="connsiteY5" fmla="*/ 533105 h 705798"/>
                  <a:gd name="connsiteX6" fmla="*/ 0 w 740677"/>
                  <a:gd name="connsiteY6" fmla="*/ 209231 h 705798"/>
                  <a:gd name="connsiteX7" fmla="*/ 54121 w 740677"/>
                  <a:gd name="connsiteY7" fmla="*/ 43044 h 705798"/>
                  <a:gd name="connsiteX8" fmla="*/ 103101 w 740677"/>
                  <a:gd name="connsiteY8" fmla="*/ 0 h 705798"/>
                  <a:gd name="connsiteX0" fmla="*/ 103101 w 740677"/>
                  <a:gd name="connsiteY0" fmla="*/ 0 h 705798"/>
                  <a:gd name="connsiteX1" fmla="*/ 190699 w 740677"/>
                  <a:gd name="connsiteY1" fmla="*/ 23120 h 705798"/>
                  <a:gd name="connsiteX2" fmla="*/ 559431 w 740677"/>
                  <a:gd name="connsiteY2" fmla="*/ 121327 h 705798"/>
                  <a:gd name="connsiteX3" fmla="*/ 740677 w 740677"/>
                  <a:gd name="connsiteY3" fmla="*/ 180215 h 705798"/>
                  <a:gd name="connsiteX4" fmla="*/ 575799 w 740677"/>
                  <a:gd name="connsiteY4" fmla="*/ 705798 h 705798"/>
                  <a:gd name="connsiteX5" fmla="*/ 495199 w 740677"/>
                  <a:gd name="connsiteY5" fmla="*/ 533105 h 705798"/>
                  <a:gd name="connsiteX6" fmla="*/ 0 w 740677"/>
                  <a:gd name="connsiteY6" fmla="*/ 209231 h 705798"/>
                  <a:gd name="connsiteX7" fmla="*/ 54121 w 740677"/>
                  <a:gd name="connsiteY7" fmla="*/ 43044 h 705798"/>
                  <a:gd name="connsiteX8" fmla="*/ 103101 w 740677"/>
                  <a:gd name="connsiteY8" fmla="*/ 0 h 705798"/>
                  <a:gd name="connsiteX0" fmla="*/ 103101 w 740677"/>
                  <a:gd name="connsiteY0" fmla="*/ 0 h 705798"/>
                  <a:gd name="connsiteX1" fmla="*/ 190699 w 740677"/>
                  <a:gd name="connsiteY1" fmla="*/ 23120 h 705798"/>
                  <a:gd name="connsiteX2" fmla="*/ 278636 w 740677"/>
                  <a:gd name="connsiteY2" fmla="*/ 50043 h 705798"/>
                  <a:gd name="connsiteX3" fmla="*/ 740677 w 740677"/>
                  <a:gd name="connsiteY3" fmla="*/ 180215 h 705798"/>
                  <a:gd name="connsiteX4" fmla="*/ 575799 w 740677"/>
                  <a:gd name="connsiteY4" fmla="*/ 705798 h 705798"/>
                  <a:gd name="connsiteX5" fmla="*/ 495199 w 740677"/>
                  <a:gd name="connsiteY5" fmla="*/ 533105 h 705798"/>
                  <a:gd name="connsiteX6" fmla="*/ 0 w 740677"/>
                  <a:gd name="connsiteY6" fmla="*/ 209231 h 705798"/>
                  <a:gd name="connsiteX7" fmla="*/ 54121 w 740677"/>
                  <a:gd name="connsiteY7" fmla="*/ 43044 h 705798"/>
                  <a:gd name="connsiteX8" fmla="*/ 103101 w 740677"/>
                  <a:gd name="connsiteY8" fmla="*/ 0 h 705798"/>
                  <a:gd name="connsiteX0" fmla="*/ 103101 w 740677"/>
                  <a:gd name="connsiteY0" fmla="*/ 0 h 705798"/>
                  <a:gd name="connsiteX1" fmla="*/ 190699 w 740677"/>
                  <a:gd name="connsiteY1" fmla="*/ 23120 h 705798"/>
                  <a:gd name="connsiteX2" fmla="*/ 278636 w 740677"/>
                  <a:gd name="connsiteY2" fmla="*/ 50043 h 705798"/>
                  <a:gd name="connsiteX3" fmla="*/ 740677 w 740677"/>
                  <a:gd name="connsiteY3" fmla="*/ 180215 h 705798"/>
                  <a:gd name="connsiteX4" fmla="*/ 575799 w 740677"/>
                  <a:gd name="connsiteY4" fmla="*/ 705798 h 705798"/>
                  <a:gd name="connsiteX5" fmla="*/ 242134 w 740677"/>
                  <a:gd name="connsiteY5" fmla="*/ 446815 h 705798"/>
                  <a:gd name="connsiteX6" fmla="*/ 0 w 740677"/>
                  <a:gd name="connsiteY6" fmla="*/ 209231 h 705798"/>
                  <a:gd name="connsiteX7" fmla="*/ 54121 w 740677"/>
                  <a:gd name="connsiteY7" fmla="*/ 43044 h 705798"/>
                  <a:gd name="connsiteX8" fmla="*/ 103101 w 740677"/>
                  <a:gd name="connsiteY8" fmla="*/ 0 h 705798"/>
                  <a:gd name="connsiteX0" fmla="*/ 103101 w 740677"/>
                  <a:gd name="connsiteY0" fmla="*/ 0 h 461932"/>
                  <a:gd name="connsiteX1" fmla="*/ 190699 w 740677"/>
                  <a:gd name="connsiteY1" fmla="*/ 23120 h 461932"/>
                  <a:gd name="connsiteX2" fmla="*/ 278636 w 740677"/>
                  <a:gd name="connsiteY2" fmla="*/ 50043 h 461932"/>
                  <a:gd name="connsiteX3" fmla="*/ 740677 w 740677"/>
                  <a:gd name="connsiteY3" fmla="*/ 180215 h 461932"/>
                  <a:gd name="connsiteX4" fmla="*/ 516865 w 740677"/>
                  <a:gd name="connsiteY4" fmla="*/ 461932 h 461932"/>
                  <a:gd name="connsiteX5" fmla="*/ 242134 w 740677"/>
                  <a:gd name="connsiteY5" fmla="*/ 446815 h 461932"/>
                  <a:gd name="connsiteX6" fmla="*/ 0 w 740677"/>
                  <a:gd name="connsiteY6" fmla="*/ 209231 h 461932"/>
                  <a:gd name="connsiteX7" fmla="*/ 54121 w 740677"/>
                  <a:gd name="connsiteY7" fmla="*/ 43044 h 461932"/>
                  <a:gd name="connsiteX8" fmla="*/ 103101 w 740677"/>
                  <a:gd name="connsiteY8" fmla="*/ 0 h 461932"/>
                  <a:gd name="connsiteX0" fmla="*/ 103101 w 516865"/>
                  <a:gd name="connsiteY0" fmla="*/ 0 h 461932"/>
                  <a:gd name="connsiteX1" fmla="*/ 190699 w 516865"/>
                  <a:gd name="connsiteY1" fmla="*/ 23120 h 461932"/>
                  <a:gd name="connsiteX2" fmla="*/ 278636 w 516865"/>
                  <a:gd name="connsiteY2" fmla="*/ 50043 h 461932"/>
                  <a:gd name="connsiteX3" fmla="*/ 511879 w 516865"/>
                  <a:gd name="connsiteY3" fmla="*/ 168959 h 461932"/>
                  <a:gd name="connsiteX4" fmla="*/ 516865 w 516865"/>
                  <a:gd name="connsiteY4" fmla="*/ 461932 h 461932"/>
                  <a:gd name="connsiteX5" fmla="*/ 242134 w 516865"/>
                  <a:gd name="connsiteY5" fmla="*/ 446815 h 461932"/>
                  <a:gd name="connsiteX6" fmla="*/ 0 w 516865"/>
                  <a:gd name="connsiteY6" fmla="*/ 209231 h 461932"/>
                  <a:gd name="connsiteX7" fmla="*/ 54121 w 516865"/>
                  <a:gd name="connsiteY7" fmla="*/ 43044 h 461932"/>
                  <a:gd name="connsiteX8" fmla="*/ 103101 w 516865"/>
                  <a:gd name="connsiteY8" fmla="*/ 0 h 461932"/>
                  <a:gd name="connsiteX0" fmla="*/ 103101 w 516865"/>
                  <a:gd name="connsiteY0" fmla="*/ 0 h 461932"/>
                  <a:gd name="connsiteX1" fmla="*/ 190699 w 516865"/>
                  <a:gd name="connsiteY1" fmla="*/ 23120 h 461932"/>
                  <a:gd name="connsiteX2" fmla="*/ 278636 w 516865"/>
                  <a:gd name="connsiteY2" fmla="*/ 50043 h 461932"/>
                  <a:gd name="connsiteX3" fmla="*/ 342015 w 516865"/>
                  <a:gd name="connsiteY3" fmla="*/ 150201 h 461932"/>
                  <a:gd name="connsiteX4" fmla="*/ 516865 w 516865"/>
                  <a:gd name="connsiteY4" fmla="*/ 461932 h 461932"/>
                  <a:gd name="connsiteX5" fmla="*/ 242134 w 516865"/>
                  <a:gd name="connsiteY5" fmla="*/ 446815 h 461932"/>
                  <a:gd name="connsiteX6" fmla="*/ 0 w 516865"/>
                  <a:gd name="connsiteY6" fmla="*/ 209231 h 461932"/>
                  <a:gd name="connsiteX7" fmla="*/ 54121 w 516865"/>
                  <a:gd name="connsiteY7" fmla="*/ 43044 h 461932"/>
                  <a:gd name="connsiteX8" fmla="*/ 103101 w 516865"/>
                  <a:gd name="connsiteY8" fmla="*/ 0 h 461932"/>
                  <a:gd name="connsiteX0" fmla="*/ 103101 w 342015"/>
                  <a:gd name="connsiteY0" fmla="*/ 0 h 446815"/>
                  <a:gd name="connsiteX1" fmla="*/ 190699 w 342015"/>
                  <a:gd name="connsiteY1" fmla="*/ 23120 h 446815"/>
                  <a:gd name="connsiteX2" fmla="*/ 278636 w 342015"/>
                  <a:gd name="connsiteY2" fmla="*/ 50043 h 446815"/>
                  <a:gd name="connsiteX3" fmla="*/ 342015 w 342015"/>
                  <a:gd name="connsiteY3" fmla="*/ 150201 h 446815"/>
                  <a:gd name="connsiteX4" fmla="*/ 305400 w 342015"/>
                  <a:gd name="connsiteY4" fmla="*/ 281846 h 446815"/>
                  <a:gd name="connsiteX5" fmla="*/ 242134 w 342015"/>
                  <a:gd name="connsiteY5" fmla="*/ 446815 h 446815"/>
                  <a:gd name="connsiteX6" fmla="*/ 0 w 342015"/>
                  <a:gd name="connsiteY6" fmla="*/ 209231 h 446815"/>
                  <a:gd name="connsiteX7" fmla="*/ 54121 w 342015"/>
                  <a:gd name="connsiteY7" fmla="*/ 43044 h 446815"/>
                  <a:gd name="connsiteX8" fmla="*/ 103101 w 342015"/>
                  <a:gd name="connsiteY8" fmla="*/ 0 h 446815"/>
                  <a:gd name="connsiteX0" fmla="*/ 103101 w 342015"/>
                  <a:gd name="connsiteY0" fmla="*/ 0 h 341765"/>
                  <a:gd name="connsiteX1" fmla="*/ 190699 w 342015"/>
                  <a:gd name="connsiteY1" fmla="*/ 23120 h 341765"/>
                  <a:gd name="connsiteX2" fmla="*/ 278636 w 342015"/>
                  <a:gd name="connsiteY2" fmla="*/ 50043 h 341765"/>
                  <a:gd name="connsiteX3" fmla="*/ 342015 w 342015"/>
                  <a:gd name="connsiteY3" fmla="*/ 150201 h 341765"/>
                  <a:gd name="connsiteX4" fmla="*/ 305400 w 342015"/>
                  <a:gd name="connsiteY4" fmla="*/ 281846 h 341765"/>
                  <a:gd name="connsiteX5" fmla="*/ 259467 w 342015"/>
                  <a:gd name="connsiteY5" fmla="*/ 341765 h 341765"/>
                  <a:gd name="connsiteX6" fmla="*/ 0 w 342015"/>
                  <a:gd name="connsiteY6" fmla="*/ 209231 h 341765"/>
                  <a:gd name="connsiteX7" fmla="*/ 54121 w 342015"/>
                  <a:gd name="connsiteY7" fmla="*/ 43044 h 341765"/>
                  <a:gd name="connsiteX8" fmla="*/ 103101 w 342015"/>
                  <a:gd name="connsiteY8" fmla="*/ 0 h 341765"/>
                  <a:gd name="connsiteX0" fmla="*/ 103101 w 317748"/>
                  <a:gd name="connsiteY0" fmla="*/ 0 h 341765"/>
                  <a:gd name="connsiteX1" fmla="*/ 190699 w 317748"/>
                  <a:gd name="connsiteY1" fmla="*/ 23120 h 341765"/>
                  <a:gd name="connsiteX2" fmla="*/ 278636 w 317748"/>
                  <a:gd name="connsiteY2" fmla="*/ 50043 h 341765"/>
                  <a:gd name="connsiteX3" fmla="*/ 317748 w 317748"/>
                  <a:gd name="connsiteY3" fmla="*/ 116435 h 341765"/>
                  <a:gd name="connsiteX4" fmla="*/ 305400 w 317748"/>
                  <a:gd name="connsiteY4" fmla="*/ 281846 h 341765"/>
                  <a:gd name="connsiteX5" fmla="*/ 259467 w 317748"/>
                  <a:gd name="connsiteY5" fmla="*/ 341765 h 341765"/>
                  <a:gd name="connsiteX6" fmla="*/ 0 w 317748"/>
                  <a:gd name="connsiteY6" fmla="*/ 209231 h 341765"/>
                  <a:gd name="connsiteX7" fmla="*/ 54121 w 317748"/>
                  <a:gd name="connsiteY7" fmla="*/ 43044 h 341765"/>
                  <a:gd name="connsiteX8" fmla="*/ 103101 w 317748"/>
                  <a:gd name="connsiteY8" fmla="*/ 0 h 341765"/>
                  <a:gd name="connsiteX0" fmla="*/ 103101 w 317748"/>
                  <a:gd name="connsiteY0" fmla="*/ 0 h 341765"/>
                  <a:gd name="connsiteX1" fmla="*/ 190699 w 317748"/>
                  <a:gd name="connsiteY1" fmla="*/ 23120 h 341765"/>
                  <a:gd name="connsiteX2" fmla="*/ 278636 w 317748"/>
                  <a:gd name="connsiteY2" fmla="*/ 50043 h 341765"/>
                  <a:gd name="connsiteX3" fmla="*/ 317748 w 317748"/>
                  <a:gd name="connsiteY3" fmla="*/ 116435 h 341765"/>
                  <a:gd name="connsiteX4" fmla="*/ 270735 w 317748"/>
                  <a:gd name="connsiteY4" fmla="*/ 270591 h 341765"/>
                  <a:gd name="connsiteX5" fmla="*/ 259467 w 317748"/>
                  <a:gd name="connsiteY5" fmla="*/ 341765 h 341765"/>
                  <a:gd name="connsiteX6" fmla="*/ 0 w 317748"/>
                  <a:gd name="connsiteY6" fmla="*/ 209231 h 341765"/>
                  <a:gd name="connsiteX7" fmla="*/ 54121 w 317748"/>
                  <a:gd name="connsiteY7" fmla="*/ 43044 h 341765"/>
                  <a:gd name="connsiteX8" fmla="*/ 103101 w 317748"/>
                  <a:gd name="connsiteY8" fmla="*/ 0 h 341765"/>
                  <a:gd name="connsiteX0" fmla="*/ 103101 w 317748"/>
                  <a:gd name="connsiteY0" fmla="*/ 0 h 300495"/>
                  <a:gd name="connsiteX1" fmla="*/ 190699 w 317748"/>
                  <a:gd name="connsiteY1" fmla="*/ 23120 h 300495"/>
                  <a:gd name="connsiteX2" fmla="*/ 278636 w 317748"/>
                  <a:gd name="connsiteY2" fmla="*/ 50043 h 300495"/>
                  <a:gd name="connsiteX3" fmla="*/ 317748 w 317748"/>
                  <a:gd name="connsiteY3" fmla="*/ 116435 h 300495"/>
                  <a:gd name="connsiteX4" fmla="*/ 270735 w 317748"/>
                  <a:gd name="connsiteY4" fmla="*/ 270591 h 300495"/>
                  <a:gd name="connsiteX5" fmla="*/ 249066 w 317748"/>
                  <a:gd name="connsiteY5" fmla="*/ 300495 h 300495"/>
                  <a:gd name="connsiteX6" fmla="*/ 0 w 317748"/>
                  <a:gd name="connsiteY6" fmla="*/ 209231 h 300495"/>
                  <a:gd name="connsiteX7" fmla="*/ 54121 w 317748"/>
                  <a:gd name="connsiteY7" fmla="*/ 43044 h 300495"/>
                  <a:gd name="connsiteX8" fmla="*/ 103101 w 317748"/>
                  <a:gd name="connsiteY8" fmla="*/ 0 h 300495"/>
                  <a:gd name="connsiteX0" fmla="*/ 103101 w 317748"/>
                  <a:gd name="connsiteY0" fmla="*/ 0 h 300495"/>
                  <a:gd name="connsiteX1" fmla="*/ 190699 w 317748"/>
                  <a:gd name="connsiteY1" fmla="*/ 23120 h 300495"/>
                  <a:gd name="connsiteX2" fmla="*/ 278636 w 317748"/>
                  <a:gd name="connsiteY2" fmla="*/ 50043 h 300495"/>
                  <a:gd name="connsiteX3" fmla="*/ 317748 w 317748"/>
                  <a:gd name="connsiteY3" fmla="*/ 116435 h 300495"/>
                  <a:gd name="connsiteX4" fmla="*/ 267268 w 317748"/>
                  <a:gd name="connsiteY4" fmla="*/ 251832 h 300495"/>
                  <a:gd name="connsiteX5" fmla="*/ 249066 w 317748"/>
                  <a:gd name="connsiteY5" fmla="*/ 300495 h 300495"/>
                  <a:gd name="connsiteX6" fmla="*/ 0 w 317748"/>
                  <a:gd name="connsiteY6" fmla="*/ 209231 h 300495"/>
                  <a:gd name="connsiteX7" fmla="*/ 54121 w 317748"/>
                  <a:gd name="connsiteY7" fmla="*/ 43044 h 300495"/>
                  <a:gd name="connsiteX8" fmla="*/ 103101 w 317748"/>
                  <a:gd name="connsiteY8" fmla="*/ 0 h 300495"/>
                  <a:gd name="connsiteX0" fmla="*/ 103101 w 307348"/>
                  <a:gd name="connsiteY0" fmla="*/ 0 h 300495"/>
                  <a:gd name="connsiteX1" fmla="*/ 190699 w 307348"/>
                  <a:gd name="connsiteY1" fmla="*/ 23120 h 300495"/>
                  <a:gd name="connsiteX2" fmla="*/ 278636 w 307348"/>
                  <a:gd name="connsiteY2" fmla="*/ 50043 h 300495"/>
                  <a:gd name="connsiteX3" fmla="*/ 307348 w 307348"/>
                  <a:gd name="connsiteY3" fmla="*/ 116435 h 300495"/>
                  <a:gd name="connsiteX4" fmla="*/ 267268 w 307348"/>
                  <a:gd name="connsiteY4" fmla="*/ 251832 h 300495"/>
                  <a:gd name="connsiteX5" fmla="*/ 249066 w 307348"/>
                  <a:gd name="connsiteY5" fmla="*/ 300495 h 300495"/>
                  <a:gd name="connsiteX6" fmla="*/ 0 w 307348"/>
                  <a:gd name="connsiteY6" fmla="*/ 209231 h 300495"/>
                  <a:gd name="connsiteX7" fmla="*/ 54121 w 307348"/>
                  <a:gd name="connsiteY7" fmla="*/ 43044 h 300495"/>
                  <a:gd name="connsiteX8" fmla="*/ 103101 w 307348"/>
                  <a:gd name="connsiteY8" fmla="*/ 0 h 300495"/>
                  <a:gd name="connsiteX0" fmla="*/ 103101 w 307348"/>
                  <a:gd name="connsiteY0" fmla="*/ 0 h 420552"/>
                  <a:gd name="connsiteX1" fmla="*/ 190699 w 307348"/>
                  <a:gd name="connsiteY1" fmla="*/ 23120 h 420552"/>
                  <a:gd name="connsiteX2" fmla="*/ 278636 w 307348"/>
                  <a:gd name="connsiteY2" fmla="*/ 50043 h 420552"/>
                  <a:gd name="connsiteX3" fmla="*/ 307348 w 307348"/>
                  <a:gd name="connsiteY3" fmla="*/ 116435 h 420552"/>
                  <a:gd name="connsiteX4" fmla="*/ 267268 w 307348"/>
                  <a:gd name="connsiteY4" fmla="*/ 251832 h 420552"/>
                  <a:gd name="connsiteX5" fmla="*/ 131201 w 307348"/>
                  <a:gd name="connsiteY5" fmla="*/ 420552 h 420552"/>
                  <a:gd name="connsiteX6" fmla="*/ 0 w 307348"/>
                  <a:gd name="connsiteY6" fmla="*/ 209231 h 420552"/>
                  <a:gd name="connsiteX7" fmla="*/ 54121 w 307348"/>
                  <a:gd name="connsiteY7" fmla="*/ 43044 h 420552"/>
                  <a:gd name="connsiteX8" fmla="*/ 103101 w 307348"/>
                  <a:gd name="connsiteY8" fmla="*/ 0 h 420552"/>
                  <a:gd name="connsiteX0" fmla="*/ 103101 w 307348"/>
                  <a:gd name="connsiteY0" fmla="*/ 0 h 420552"/>
                  <a:gd name="connsiteX1" fmla="*/ 190699 w 307348"/>
                  <a:gd name="connsiteY1" fmla="*/ 23120 h 420552"/>
                  <a:gd name="connsiteX2" fmla="*/ 278636 w 307348"/>
                  <a:gd name="connsiteY2" fmla="*/ 50043 h 420552"/>
                  <a:gd name="connsiteX3" fmla="*/ 307348 w 307348"/>
                  <a:gd name="connsiteY3" fmla="*/ 116435 h 420552"/>
                  <a:gd name="connsiteX4" fmla="*/ 222203 w 307348"/>
                  <a:gd name="connsiteY4" fmla="*/ 345628 h 420552"/>
                  <a:gd name="connsiteX5" fmla="*/ 131201 w 307348"/>
                  <a:gd name="connsiteY5" fmla="*/ 420552 h 420552"/>
                  <a:gd name="connsiteX6" fmla="*/ 0 w 307348"/>
                  <a:gd name="connsiteY6" fmla="*/ 209231 h 420552"/>
                  <a:gd name="connsiteX7" fmla="*/ 54121 w 307348"/>
                  <a:gd name="connsiteY7" fmla="*/ 43044 h 420552"/>
                  <a:gd name="connsiteX8" fmla="*/ 103101 w 307348"/>
                  <a:gd name="connsiteY8" fmla="*/ 0 h 420552"/>
                  <a:gd name="connsiteX0" fmla="*/ 103101 w 307348"/>
                  <a:gd name="connsiteY0" fmla="*/ 0 h 420552"/>
                  <a:gd name="connsiteX1" fmla="*/ 190699 w 307348"/>
                  <a:gd name="connsiteY1" fmla="*/ 23120 h 420552"/>
                  <a:gd name="connsiteX2" fmla="*/ 278636 w 307348"/>
                  <a:gd name="connsiteY2" fmla="*/ 50043 h 420552"/>
                  <a:gd name="connsiteX3" fmla="*/ 307348 w 307348"/>
                  <a:gd name="connsiteY3" fmla="*/ 116435 h 420552"/>
                  <a:gd name="connsiteX4" fmla="*/ 275307 w 307348"/>
                  <a:gd name="connsiteY4" fmla="*/ 309081 h 420552"/>
                  <a:gd name="connsiteX5" fmla="*/ 222203 w 307348"/>
                  <a:gd name="connsiteY5" fmla="*/ 345628 h 420552"/>
                  <a:gd name="connsiteX6" fmla="*/ 131201 w 307348"/>
                  <a:gd name="connsiteY6" fmla="*/ 420552 h 420552"/>
                  <a:gd name="connsiteX7" fmla="*/ 0 w 307348"/>
                  <a:gd name="connsiteY7" fmla="*/ 209231 h 420552"/>
                  <a:gd name="connsiteX8" fmla="*/ 54121 w 307348"/>
                  <a:gd name="connsiteY8" fmla="*/ 43044 h 420552"/>
                  <a:gd name="connsiteX9" fmla="*/ 103101 w 307348"/>
                  <a:gd name="connsiteY9" fmla="*/ 0 h 420552"/>
                  <a:gd name="connsiteX0" fmla="*/ 103101 w 278635"/>
                  <a:gd name="connsiteY0" fmla="*/ 0 h 420552"/>
                  <a:gd name="connsiteX1" fmla="*/ 190699 w 278635"/>
                  <a:gd name="connsiteY1" fmla="*/ 23120 h 420552"/>
                  <a:gd name="connsiteX2" fmla="*/ 278636 w 278635"/>
                  <a:gd name="connsiteY2" fmla="*/ 50043 h 420552"/>
                  <a:gd name="connsiteX3" fmla="*/ 165217 w 278635"/>
                  <a:gd name="connsiteY3" fmla="*/ 123938 h 420552"/>
                  <a:gd name="connsiteX4" fmla="*/ 275307 w 278635"/>
                  <a:gd name="connsiteY4" fmla="*/ 309081 h 420552"/>
                  <a:gd name="connsiteX5" fmla="*/ 222203 w 278635"/>
                  <a:gd name="connsiteY5" fmla="*/ 345628 h 420552"/>
                  <a:gd name="connsiteX6" fmla="*/ 131201 w 278635"/>
                  <a:gd name="connsiteY6" fmla="*/ 420552 h 420552"/>
                  <a:gd name="connsiteX7" fmla="*/ 0 w 278635"/>
                  <a:gd name="connsiteY7" fmla="*/ 209231 h 420552"/>
                  <a:gd name="connsiteX8" fmla="*/ 54121 w 278635"/>
                  <a:gd name="connsiteY8" fmla="*/ 43044 h 420552"/>
                  <a:gd name="connsiteX9" fmla="*/ 103101 w 278635"/>
                  <a:gd name="connsiteY9" fmla="*/ 0 h 420552"/>
                  <a:gd name="connsiteX0" fmla="*/ 48980 w 224516"/>
                  <a:gd name="connsiteY0" fmla="*/ 0 h 420552"/>
                  <a:gd name="connsiteX1" fmla="*/ 136578 w 224516"/>
                  <a:gd name="connsiteY1" fmla="*/ 23120 h 420552"/>
                  <a:gd name="connsiteX2" fmla="*/ 224515 w 224516"/>
                  <a:gd name="connsiteY2" fmla="*/ 50043 h 420552"/>
                  <a:gd name="connsiteX3" fmla="*/ 111096 w 224516"/>
                  <a:gd name="connsiteY3" fmla="*/ 123938 h 420552"/>
                  <a:gd name="connsiteX4" fmla="*/ 221186 w 224516"/>
                  <a:gd name="connsiteY4" fmla="*/ 309081 h 420552"/>
                  <a:gd name="connsiteX5" fmla="*/ 168082 w 224516"/>
                  <a:gd name="connsiteY5" fmla="*/ 345628 h 420552"/>
                  <a:gd name="connsiteX6" fmla="*/ 77080 w 224516"/>
                  <a:gd name="connsiteY6" fmla="*/ 420552 h 420552"/>
                  <a:gd name="connsiteX7" fmla="*/ 22144 w 224516"/>
                  <a:gd name="connsiteY7" fmla="*/ 344295 h 420552"/>
                  <a:gd name="connsiteX8" fmla="*/ 0 w 224516"/>
                  <a:gd name="connsiteY8" fmla="*/ 43044 h 420552"/>
                  <a:gd name="connsiteX9" fmla="*/ 48980 w 224516"/>
                  <a:gd name="connsiteY9" fmla="*/ 0 h 420552"/>
                  <a:gd name="connsiteX0" fmla="*/ 225778 w 401312"/>
                  <a:gd name="connsiteY0" fmla="*/ 0 h 420552"/>
                  <a:gd name="connsiteX1" fmla="*/ 313376 w 401312"/>
                  <a:gd name="connsiteY1" fmla="*/ 23120 h 420552"/>
                  <a:gd name="connsiteX2" fmla="*/ 401313 w 401312"/>
                  <a:gd name="connsiteY2" fmla="*/ 50043 h 420552"/>
                  <a:gd name="connsiteX3" fmla="*/ 287894 w 401312"/>
                  <a:gd name="connsiteY3" fmla="*/ 123938 h 420552"/>
                  <a:gd name="connsiteX4" fmla="*/ 397984 w 401312"/>
                  <a:gd name="connsiteY4" fmla="*/ 309081 h 420552"/>
                  <a:gd name="connsiteX5" fmla="*/ 344880 w 401312"/>
                  <a:gd name="connsiteY5" fmla="*/ 345628 h 420552"/>
                  <a:gd name="connsiteX6" fmla="*/ 253878 w 401312"/>
                  <a:gd name="connsiteY6" fmla="*/ 420552 h 420552"/>
                  <a:gd name="connsiteX7" fmla="*/ 198942 w 401312"/>
                  <a:gd name="connsiteY7" fmla="*/ 344295 h 420552"/>
                  <a:gd name="connsiteX8" fmla="*/ 0 w 401312"/>
                  <a:gd name="connsiteY8" fmla="*/ 39293 h 420552"/>
                  <a:gd name="connsiteX9" fmla="*/ 225778 w 401312"/>
                  <a:gd name="connsiteY9" fmla="*/ 0 h 420552"/>
                  <a:gd name="connsiteX0" fmla="*/ 208444 w 401313"/>
                  <a:gd name="connsiteY0" fmla="*/ 0 h 491836"/>
                  <a:gd name="connsiteX1" fmla="*/ 313376 w 401313"/>
                  <a:gd name="connsiteY1" fmla="*/ 94404 h 491836"/>
                  <a:gd name="connsiteX2" fmla="*/ 401313 w 401313"/>
                  <a:gd name="connsiteY2" fmla="*/ 121327 h 491836"/>
                  <a:gd name="connsiteX3" fmla="*/ 287894 w 401313"/>
                  <a:gd name="connsiteY3" fmla="*/ 195222 h 491836"/>
                  <a:gd name="connsiteX4" fmla="*/ 397984 w 401313"/>
                  <a:gd name="connsiteY4" fmla="*/ 380365 h 491836"/>
                  <a:gd name="connsiteX5" fmla="*/ 344880 w 401313"/>
                  <a:gd name="connsiteY5" fmla="*/ 416912 h 491836"/>
                  <a:gd name="connsiteX6" fmla="*/ 253878 w 401313"/>
                  <a:gd name="connsiteY6" fmla="*/ 491836 h 491836"/>
                  <a:gd name="connsiteX7" fmla="*/ 198942 w 401313"/>
                  <a:gd name="connsiteY7" fmla="*/ 415579 h 491836"/>
                  <a:gd name="connsiteX8" fmla="*/ 0 w 401313"/>
                  <a:gd name="connsiteY8" fmla="*/ 110577 h 491836"/>
                  <a:gd name="connsiteX9" fmla="*/ 208444 w 401313"/>
                  <a:gd name="connsiteY9" fmla="*/ 0 h 491836"/>
                  <a:gd name="connsiteX0" fmla="*/ 208444 w 401313"/>
                  <a:gd name="connsiteY0" fmla="*/ 0 h 491836"/>
                  <a:gd name="connsiteX1" fmla="*/ 205912 w 401313"/>
                  <a:gd name="connsiteY1" fmla="*/ 101907 h 491836"/>
                  <a:gd name="connsiteX2" fmla="*/ 401313 w 401313"/>
                  <a:gd name="connsiteY2" fmla="*/ 121327 h 491836"/>
                  <a:gd name="connsiteX3" fmla="*/ 287894 w 401313"/>
                  <a:gd name="connsiteY3" fmla="*/ 195222 h 491836"/>
                  <a:gd name="connsiteX4" fmla="*/ 397984 w 401313"/>
                  <a:gd name="connsiteY4" fmla="*/ 380365 h 491836"/>
                  <a:gd name="connsiteX5" fmla="*/ 344880 w 401313"/>
                  <a:gd name="connsiteY5" fmla="*/ 416912 h 491836"/>
                  <a:gd name="connsiteX6" fmla="*/ 253878 w 401313"/>
                  <a:gd name="connsiteY6" fmla="*/ 491836 h 491836"/>
                  <a:gd name="connsiteX7" fmla="*/ 198942 w 401313"/>
                  <a:gd name="connsiteY7" fmla="*/ 415579 h 491836"/>
                  <a:gd name="connsiteX8" fmla="*/ 0 w 401313"/>
                  <a:gd name="connsiteY8" fmla="*/ 110577 h 491836"/>
                  <a:gd name="connsiteX9" fmla="*/ 208444 w 401313"/>
                  <a:gd name="connsiteY9" fmla="*/ 0 h 491836"/>
                  <a:gd name="connsiteX0" fmla="*/ 208444 w 397997"/>
                  <a:gd name="connsiteY0" fmla="*/ 0 h 491836"/>
                  <a:gd name="connsiteX1" fmla="*/ 205912 w 397997"/>
                  <a:gd name="connsiteY1" fmla="*/ 101907 h 491836"/>
                  <a:gd name="connsiteX2" fmla="*/ 248782 w 397997"/>
                  <a:gd name="connsiteY2" fmla="*/ 147590 h 491836"/>
                  <a:gd name="connsiteX3" fmla="*/ 287894 w 397997"/>
                  <a:gd name="connsiteY3" fmla="*/ 195222 h 491836"/>
                  <a:gd name="connsiteX4" fmla="*/ 397984 w 397997"/>
                  <a:gd name="connsiteY4" fmla="*/ 380365 h 491836"/>
                  <a:gd name="connsiteX5" fmla="*/ 344880 w 397997"/>
                  <a:gd name="connsiteY5" fmla="*/ 416912 h 491836"/>
                  <a:gd name="connsiteX6" fmla="*/ 253878 w 397997"/>
                  <a:gd name="connsiteY6" fmla="*/ 491836 h 491836"/>
                  <a:gd name="connsiteX7" fmla="*/ 198942 w 397997"/>
                  <a:gd name="connsiteY7" fmla="*/ 415579 h 491836"/>
                  <a:gd name="connsiteX8" fmla="*/ 0 w 397997"/>
                  <a:gd name="connsiteY8" fmla="*/ 110577 h 491836"/>
                  <a:gd name="connsiteX9" fmla="*/ 208444 w 397997"/>
                  <a:gd name="connsiteY9" fmla="*/ 0 h 491836"/>
                  <a:gd name="connsiteX0" fmla="*/ 146044 w 397997"/>
                  <a:gd name="connsiteY0" fmla="*/ 0 h 469324"/>
                  <a:gd name="connsiteX1" fmla="*/ 205912 w 397997"/>
                  <a:gd name="connsiteY1" fmla="*/ 79395 h 469324"/>
                  <a:gd name="connsiteX2" fmla="*/ 248782 w 397997"/>
                  <a:gd name="connsiteY2" fmla="*/ 125078 h 469324"/>
                  <a:gd name="connsiteX3" fmla="*/ 287894 w 397997"/>
                  <a:gd name="connsiteY3" fmla="*/ 172710 h 469324"/>
                  <a:gd name="connsiteX4" fmla="*/ 397984 w 397997"/>
                  <a:gd name="connsiteY4" fmla="*/ 357853 h 469324"/>
                  <a:gd name="connsiteX5" fmla="*/ 344880 w 397997"/>
                  <a:gd name="connsiteY5" fmla="*/ 394400 h 469324"/>
                  <a:gd name="connsiteX6" fmla="*/ 253878 w 397997"/>
                  <a:gd name="connsiteY6" fmla="*/ 469324 h 469324"/>
                  <a:gd name="connsiteX7" fmla="*/ 198942 w 397997"/>
                  <a:gd name="connsiteY7" fmla="*/ 393067 h 469324"/>
                  <a:gd name="connsiteX8" fmla="*/ 0 w 397997"/>
                  <a:gd name="connsiteY8" fmla="*/ 88065 h 469324"/>
                  <a:gd name="connsiteX9" fmla="*/ 146044 w 397997"/>
                  <a:gd name="connsiteY9" fmla="*/ 0 h 469324"/>
                  <a:gd name="connsiteX0" fmla="*/ 146044 w 398010"/>
                  <a:gd name="connsiteY0" fmla="*/ 0 h 469324"/>
                  <a:gd name="connsiteX1" fmla="*/ 205912 w 398010"/>
                  <a:gd name="connsiteY1" fmla="*/ 79395 h 469324"/>
                  <a:gd name="connsiteX2" fmla="*/ 248782 w 398010"/>
                  <a:gd name="connsiteY2" fmla="*/ 125078 h 469324"/>
                  <a:gd name="connsiteX3" fmla="*/ 343360 w 398010"/>
                  <a:gd name="connsiteY3" fmla="*/ 266505 h 469324"/>
                  <a:gd name="connsiteX4" fmla="*/ 397984 w 398010"/>
                  <a:gd name="connsiteY4" fmla="*/ 357853 h 469324"/>
                  <a:gd name="connsiteX5" fmla="*/ 344880 w 398010"/>
                  <a:gd name="connsiteY5" fmla="*/ 394400 h 469324"/>
                  <a:gd name="connsiteX6" fmla="*/ 253878 w 398010"/>
                  <a:gd name="connsiteY6" fmla="*/ 469324 h 469324"/>
                  <a:gd name="connsiteX7" fmla="*/ 198942 w 398010"/>
                  <a:gd name="connsiteY7" fmla="*/ 393067 h 469324"/>
                  <a:gd name="connsiteX8" fmla="*/ 0 w 398010"/>
                  <a:gd name="connsiteY8" fmla="*/ 88065 h 469324"/>
                  <a:gd name="connsiteX9" fmla="*/ 146044 w 398010"/>
                  <a:gd name="connsiteY9" fmla="*/ 0 h 469324"/>
                  <a:gd name="connsiteX0" fmla="*/ 146044 w 398010"/>
                  <a:gd name="connsiteY0" fmla="*/ 0 h 469324"/>
                  <a:gd name="connsiteX1" fmla="*/ 205912 w 398010"/>
                  <a:gd name="connsiteY1" fmla="*/ 79395 h 469324"/>
                  <a:gd name="connsiteX2" fmla="*/ 279981 w 398010"/>
                  <a:gd name="connsiteY2" fmla="*/ 185107 h 469324"/>
                  <a:gd name="connsiteX3" fmla="*/ 343360 w 398010"/>
                  <a:gd name="connsiteY3" fmla="*/ 266505 h 469324"/>
                  <a:gd name="connsiteX4" fmla="*/ 397984 w 398010"/>
                  <a:gd name="connsiteY4" fmla="*/ 357853 h 469324"/>
                  <a:gd name="connsiteX5" fmla="*/ 344880 w 398010"/>
                  <a:gd name="connsiteY5" fmla="*/ 394400 h 469324"/>
                  <a:gd name="connsiteX6" fmla="*/ 253878 w 398010"/>
                  <a:gd name="connsiteY6" fmla="*/ 469324 h 469324"/>
                  <a:gd name="connsiteX7" fmla="*/ 198942 w 398010"/>
                  <a:gd name="connsiteY7" fmla="*/ 393067 h 469324"/>
                  <a:gd name="connsiteX8" fmla="*/ 0 w 398010"/>
                  <a:gd name="connsiteY8" fmla="*/ 88065 h 469324"/>
                  <a:gd name="connsiteX9" fmla="*/ 146044 w 398010"/>
                  <a:gd name="connsiteY9" fmla="*/ 0 h 469324"/>
                  <a:gd name="connsiteX0" fmla="*/ 146044 w 398010"/>
                  <a:gd name="connsiteY0" fmla="*/ 0 h 469324"/>
                  <a:gd name="connsiteX1" fmla="*/ 226712 w 398010"/>
                  <a:gd name="connsiteY1" fmla="*/ 116914 h 469324"/>
                  <a:gd name="connsiteX2" fmla="*/ 279981 w 398010"/>
                  <a:gd name="connsiteY2" fmla="*/ 185107 h 469324"/>
                  <a:gd name="connsiteX3" fmla="*/ 343360 w 398010"/>
                  <a:gd name="connsiteY3" fmla="*/ 266505 h 469324"/>
                  <a:gd name="connsiteX4" fmla="*/ 397984 w 398010"/>
                  <a:gd name="connsiteY4" fmla="*/ 357853 h 469324"/>
                  <a:gd name="connsiteX5" fmla="*/ 344880 w 398010"/>
                  <a:gd name="connsiteY5" fmla="*/ 394400 h 469324"/>
                  <a:gd name="connsiteX6" fmla="*/ 253878 w 398010"/>
                  <a:gd name="connsiteY6" fmla="*/ 469324 h 469324"/>
                  <a:gd name="connsiteX7" fmla="*/ 198942 w 398010"/>
                  <a:gd name="connsiteY7" fmla="*/ 393067 h 469324"/>
                  <a:gd name="connsiteX8" fmla="*/ 0 w 398010"/>
                  <a:gd name="connsiteY8" fmla="*/ 88065 h 469324"/>
                  <a:gd name="connsiteX9" fmla="*/ 146044 w 398010"/>
                  <a:gd name="connsiteY9" fmla="*/ 0 h 469324"/>
                  <a:gd name="connsiteX0" fmla="*/ 184176 w 398010"/>
                  <a:gd name="connsiteY0" fmla="*/ 0 h 405544"/>
                  <a:gd name="connsiteX1" fmla="*/ 226712 w 398010"/>
                  <a:gd name="connsiteY1" fmla="*/ 53134 h 405544"/>
                  <a:gd name="connsiteX2" fmla="*/ 279981 w 398010"/>
                  <a:gd name="connsiteY2" fmla="*/ 121327 h 405544"/>
                  <a:gd name="connsiteX3" fmla="*/ 343360 w 398010"/>
                  <a:gd name="connsiteY3" fmla="*/ 202725 h 405544"/>
                  <a:gd name="connsiteX4" fmla="*/ 397984 w 398010"/>
                  <a:gd name="connsiteY4" fmla="*/ 294073 h 405544"/>
                  <a:gd name="connsiteX5" fmla="*/ 344880 w 398010"/>
                  <a:gd name="connsiteY5" fmla="*/ 330620 h 405544"/>
                  <a:gd name="connsiteX6" fmla="*/ 253878 w 398010"/>
                  <a:gd name="connsiteY6" fmla="*/ 405544 h 405544"/>
                  <a:gd name="connsiteX7" fmla="*/ 198942 w 398010"/>
                  <a:gd name="connsiteY7" fmla="*/ 329287 h 405544"/>
                  <a:gd name="connsiteX8" fmla="*/ 0 w 398010"/>
                  <a:gd name="connsiteY8" fmla="*/ 24285 h 405544"/>
                  <a:gd name="connsiteX9" fmla="*/ 184176 w 398010"/>
                  <a:gd name="connsiteY9" fmla="*/ 0 h 405544"/>
                  <a:gd name="connsiteX0" fmla="*/ 121776 w 335610"/>
                  <a:gd name="connsiteY0" fmla="*/ 0 h 405544"/>
                  <a:gd name="connsiteX1" fmla="*/ 164312 w 335610"/>
                  <a:gd name="connsiteY1" fmla="*/ 53134 h 405544"/>
                  <a:gd name="connsiteX2" fmla="*/ 217581 w 335610"/>
                  <a:gd name="connsiteY2" fmla="*/ 121327 h 405544"/>
                  <a:gd name="connsiteX3" fmla="*/ 280960 w 335610"/>
                  <a:gd name="connsiteY3" fmla="*/ 202725 h 405544"/>
                  <a:gd name="connsiteX4" fmla="*/ 335584 w 335610"/>
                  <a:gd name="connsiteY4" fmla="*/ 294073 h 405544"/>
                  <a:gd name="connsiteX5" fmla="*/ 282480 w 335610"/>
                  <a:gd name="connsiteY5" fmla="*/ 330620 h 405544"/>
                  <a:gd name="connsiteX6" fmla="*/ 191478 w 335610"/>
                  <a:gd name="connsiteY6" fmla="*/ 405544 h 405544"/>
                  <a:gd name="connsiteX7" fmla="*/ 136542 w 335610"/>
                  <a:gd name="connsiteY7" fmla="*/ 329287 h 405544"/>
                  <a:gd name="connsiteX8" fmla="*/ 0 w 335610"/>
                  <a:gd name="connsiteY8" fmla="*/ 114328 h 405544"/>
                  <a:gd name="connsiteX9" fmla="*/ 121776 w 335610"/>
                  <a:gd name="connsiteY9" fmla="*/ 0 h 405544"/>
                  <a:gd name="connsiteX0" fmla="*/ 83644 w 297478"/>
                  <a:gd name="connsiteY0" fmla="*/ 0 h 405544"/>
                  <a:gd name="connsiteX1" fmla="*/ 126180 w 297478"/>
                  <a:gd name="connsiteY1" fmla="*/ 53134 h 405544"/>
                  <a:gd name="connsiteX2" fmla="*/ 179449 w 297478"/>
                  <a:gd name="connsiteY2" fmla="*/ 121327 h 405544"/>
                  <a:gd name="connsiteX3" fmla="*/ 242828 w 297478"/>
                  <a:gd name="connsiteY3" fmla="*/ 202725 h 405544"/>
                  <a:gd name="connsiteX4" fmla="*/ 297452 w 297478"/>
                  <a:gd name="connsiteY4" fmla="*/ 294073 h 405544"/>
                  <a:gd name="connsiteX5" fmla="*/ 244348 w 297478"/>
                  <a:gd name="connsiteY5" fmla="*/ 330620 h 405544"/>
                  <a:gd name="connsiteX6" fmla="*/ 153346 w 297478"/>
                  <a:gd name="connsiteY6" fmla="*/ 405544 h 405544"/>
                  <a:gd name="connsiteX7" fmla="*/ 98410 w 297478"/>
                  <a:gd name="connsiteY7" fmla="*/ 329287 h 405544"/>
                  <a:gd name="connsiteX8" fmla="*/ 0 w 297478"/>
                  <a:gd name="connsiteY8" fmla="*/ 181860 h 405544"/>
                  <a:gd name="connsiteX9" fmla="*/ 83644 w 297478"/>
                  <a:gd name="connsiteY9" fmla="*/ 0 h 405544"/>
                  <a:gd name="connsiteX0" fmla="*/ 83644 w 297478"/>
                  <a:gd name="connsiteY0" fmla="*/ 0 h 405544"/>
                  <a:gd name="connsiteX1" fmla="*/ 126180 w 297478"/>
                  <a:gd name="connsiteY1" fmla="*/ 53134 h 405544"/>
                  <a:gd name="connsiteX2" fmla="*/ 203716 w 297478"/>
                  <a:gd name="connsiteY2" fmla="*/ 158844 h 405544"/>
                  <a:gd name="connsiteX3" fmla="*/ 242828 w 297478"/>
                  <a:gd name="connsiteY3" fmla="*/ 202725 h 405544"/>
                  <a:gd name="connsiteX4" fmla="*/ 297452 w 297478"/>
                  <a:gd name="connsiteY4" fmla="*/ 294073 h 405544"/>
                  <a:gd name="connsiteX5" fmla="*/ 244348 w 297478"/>
                  <a:gd name="connsiteY5" fmla="*/ 330620 h 405544"/>
                  <a:gd name="connsiteX6" fmla="*/ 153346 w 297478"/>
                  <a:gd name="connsiteY6" fmla="*/ 405544 h 405544"/>
                  <a:gd name="connsiteX7" fmla="*/ 98410 w 297478"/>
                  <a:gd name="connsiteY7" fmla="*/ 329287 h 405544"/>
                  <a:gd name="connsiteX8" fmla="*/ 0 w 297478"/>
                  <a:gd name="connsiteY8" fmla="*/ 181860 h 405544"/>
                  <a:gd name="connsiteX9" fmla="*/ 83644 w 297478"/>
                  <a:gd name="connsiteY9" fmla="*/ 0 h 405544"/>
                  <a:gd name="connsiteX0" fmla="*/ 83644 w 297485"/>
                  <a:gd name="connsiteY0" fmla="*/ 0 h 405544"/>
                  <a:gd name="connsiteX1" fmla="*/ 126180 w 297485"/>
                  <a:gd name="connsiteY1" fmla="*/ 53134 h 405544"/>
                  <a:gd name="connsiteX2" fmla="*/ 203716 w 297485"/>
                  <a:gd name="connsiteY2" fmla="*/ 158844 h 405544"/>
                  <a:gd name="connsiteX3" fmla="*/ 256694 w 297485"/>
                  <a:gd name="connsiteY3" fmla="*/ 225235 h 405544"/>
                  <a:gd name="connsiteX4" fmla="*/ 297452 w 297485"/>
                  <a:gd name="connsiteY4" fmla="*/ 294073 h 405544"/>
                  <a:gd name="connsiteX5" fmla="*/ 244348 w 297485"/>
                  <a:gd name="connsiteY5" fmla="*/ 330620 h 405544"/>
                  <a:gd name="connsiteX6" fmla="*/ 153346 w 297485"/>
                  <a:gd name="connsiteY6" fmla="*/ 405544 h 405544"/>
                  <a:gd name="connsiteX7" fmla="*/ 98410 w 297485"/>
                  <a:gd name="connsiteY7" fmla="*/ 329287 h 405544"/>
                  <a:gd name="connsiteX8" fmla="*/ 0 w 297485"/>
                  <a:gd name="connsiteY8" fmla="*/ 181860 h 405544"/>
                  <a:gd name="connsiteX9" fmla="*/ 83644 w 297485"/>
                  <a:gd name="connsiteY9" fmla="*/ 0 h 405544"/>
                  <a:gd name="connsiteX0" fmla="*/ 83644 w 297486"/>
                  <a:gd name="connsiteY0" fmla="*/ 0 h 405544"/>
                  <a:gd name="connsiteX1" fmla="*/ 171246 w 297486"/>
                  <a:gd name="connsiteY1" fmla="*/ 120667 h 405544"/>
                  <a:gd name="connsiteX2" fmla="*/ 203716 w 297486"/>
                  <a:gd name="connsiteY2" fmla="*/ 158844 h 405544"/>
                  <a:gd name="connsiteX3" fmla="*/ 256694 w 297486"/>
                  <a:gd name="connsiteY3" fmla="*/ 225235 h 405544"/>
                  <a:gd name="connsiteX4" fmla="*/ 297452 w 297486"/>
                  <a:gd name="connsiteY4" fmla="*/ 294073 h 405544"/>
                  <a:gd name="connsiteX5" fmla="*/ 244348 w 297486"/>
                  <a:gd name="connsiteY5" fmla="*/ 330620 h 405544"/>
                  <a:gd name="connsiteX6" fmla="*/ 153346 w 297486"/>
                  <a:gd name="connsiteY6" fmla="*/ 405544 h 405544"/>
                  <a:gd name="connsiteX7" fmla="*/ 98410 w 297486"/>
                  <a:gd name="connsiteY7" fmla="*/ 329287 h 405544"/>
                  <a:gd name="connsiteX8" fmla="*/ 0 w 297486"/>
                  <a:gd name="connsiteY8" fmla="*/ 181860 h 405544"/>
                  <a:gd name="connsiteX9" fmla="*/ 83644 w 297486"/>
                  <a:gd name="connsiteY9" fmla="*/ 0 h 405544"/>
                  <a:gd name="connsiteX0" fmla="*/ 146042 w 297486"/>
                  <a:gd name="connsiteY0" fmla="*/ 0 h 330508"/>
                  <a:gd name="connsiteX1" fmla="*/ 171246 w 297486"/>
                  <a:gd name="connsiteY1" fmla="*/ 45631 h 330508"/>
                  <a:gd name="connsiteX2" fmla="*/ 203716 w 297486"/>
                  <a:gd name="connsiteY2" fmla="*/ 83808 h 330508"/>
                  <a:gd name="connsiteX3" fmla="*/ 256694 w 297486"/>
                  <a:gd name="connsiteY3" fmla="*/ 150199 h 330508"/>
                  <a:gd name="connsiteX4" fmla="*/ 297452 w 297486"/>
                  <a:gd name="connsiteY4" fmla="*/ 219037 h 330508"/>
                  <a:gd name="connsiteX5" fmla="*/ 244348 w 297486"/>
                  <a:gd name="connsiteY5" fmla="*/ 255584 h 330508"/>
                  <a:gd name="connsiteX6" fmla="*/ 153346 w 297486"/>
                  <a:gd name="connsiteY6" fmla="*/ 330508 h 330508"/>
                  <a:gd name="connsiteX7" fmla="*/ 98410 w 297486"/>
                  <a:gd name="connsiteY7" fmla="*/ 254251 h 330508"/>
                  <a:gd name="connsiteX8" fmla="*/ 0 w 297486"/>
                  <a:gd name="connsiteY8" fmla="*/ 106824 h 330508"/>
                  <a:gd name="connsiteX9" fmla="*/ 146042 w 297486"/>
                  <a:gd name="connsiteY9" fmla="*/ 0 h 330508"/>
                  <a:gd name="connsiteX0" fmla="*/ 100975 w 252419"/>
                  <a:gd name="connsiteY0" fmla="*/ 0 h 330508"/>
                  <a:gd name="connsiteX1" fmla="*/ 126179 w 252419"/>
                  <a:gd name="connsiteY1" fmla="*/ 45631 h 330508"/>
                  <a:gd name="connsiteX2" fmla="*/ 158649 w 252419"/>
                  <a:gd name="connsiteY2" fmla="*/ 83808 h 330508"/>
                  <a:gd name="connsiteX3" fmla="*/ 211627 w 252419"/>
                  <a:gd name="connsiteY3" fmla="*/ 150199 h 330508"/>
                  <a:gd name="connsiteX4" fmla="*/ 252385 w 252419"/>
                  <a:gd name="connsiteY4" fmla="*/ 219037 h 330508"/>
                  <a:gd name="connsiteX5" fmla="*/ 199281 w 252419"/>
                  <a:gd name="connsiteY5" fmla="*/ 255584 h 330508"/>
                  <a:gd name="connsiteX6" fmla="*/ 108279 w 252419"/>
                  <a:gd name="connsiteY6" fmla="*/ 330508 h 330508"/>
                  <a:gd name="connsiteX7" fmla="*/ 53343 w 252419"/>
                  <a:gd name="connsiteY7" fmla="*/ 254251 h 330508"/>
                  <a:gd name="connsiteX8" fmla="*/ 0 w 252419"/>
                  <a:gd name="connsiteY8" fmla="*/ 80561 h 330508"/>
                  <a:gd name="connsiteX9" fmla="*/ 100975 w 252419"/>
                  <a:gd name="connsiteY9" fmla="*/ 0 h 330508"/>
                  <a:gd name="connsiteX0" fmla="*/ 100975 w 252419"/>
                  <a:gd name="connsiteY0" fmla="*/ 0 h 330508"/>
                  <a:gd name="connsiteX1" fmla="*/ 126179 w 252419"/>
                  <a:gd name="connsiteY1" fmla="*/ 45631 h 330508"/>
                  <a:gd name="connsiteX2" fmla="*/ 158649 w 252419"/>
                  <a:gd name="connsiteY2" fmla="*/ 83808 h 330508"/>
                  <a:gd name="connsiteX3" fmla="*/ 211627 w 252419"/>
                  <a:gd name="connsiteY3" fmla="*/ 150199 h 330508"/>
                  <a:gd name="connsiteX4" fmla="*/ 252385 w 252419"/>
                  <a:gd name="connsiteY4" fmla="*/ 219037 h 330508"/>
                  <a:gd name="connsiteX5" fmla="*/ 199281 w 252419"/>
                  <a:gd name="connsiteY5" fmla="*/ 255584 h 330508"/>
                  <a:gd name="connsiteX6" fmla="*/ 108279 w 252419"/>
                  <a:gd name="connsiteY6" fmla="*/ 330508 h 330508"/>
                  <a:gd name="connsiteX7" fmla="*/ 105341 w 252419"/>
                  <a:gd name="connsiteY7" fmla="*/ 235491 h 330508"/>
                  <a:gd name="connsiteX8" fmla="*/ 0 w 252419"/>
                  <a:gd name="connsiteY8" fmla="*/ 80561 h 330508"/>
                  <a:gd name="connsiteX9" fmla="*/ 100975 w 252419"/>
                  <a:gd name="connsiteY9" fmla="*/ 0 h 330508"/>
                  <a:gd name="connsiteX0" fmla="*/ 100975 w 252419"/>
                  <a:gd name="connsiteY0" fmla="*/ 0 h 300494"/>
                  <a:gd name="connsiteX1" fmla="*/ 126179 w 252419"/>
                  <a:gd name="connsiteY1" fmla="*/ 45631 h 300494"/>
                  <a:gd name="connsiteX2" fmla="*/ 158649 w 252419"/>
                  <a:gd name="connsiteY2" fmla="*/ 83808 h 300494"/>
                  <a:gd name="connsiteX3" fmla="*/ 211627 w 252419"/>
                  <a:gd name="connsiteY3" fmla="*/ 150199 h 300494"/>
                  <a:gd name="connsiteX4" fmla="*/ 252385 w 252419"/>
                  <a:gd name="connsiteY4" fmla="*/ 219037 h 300494"/>
                  <a:gd name="connsiteX5" fmla="*/ 199281 w 252419"/>
                  <a:gd name="connsiteY5" fmla="*/ 255584 h 300494"/>
                  <a:gd name="connsiteX6" fmla="*/ 142945 w 252419"/>
                  <a:gd name="connsiteY6" fmla="*/ 300494 h 300494"/>
                  <a:gd name="connsiteX7" fmla="*/ 105341 w 252419"/>
                  <a:gd name="connsiteY7" fmla="*/ 235491 h 300494"/>
                  <a:gd name="connsiteX8" fmla="*/ 0 w 252419"/>
                  <a:gd name="connsiteY8" fmla="*/ 80561 h 300494"/>
                  <a:gd name="connsiteX9" fmla="*/ 100975 w 252419"/>
                  <a:gd name="connsiteY9" fmla="*/ 0 h 300494"/>
                  <a:gd name="connsiteX0" fmla="*/ 66308 w 217752"/>
                  <a:gd name="connsiteY0" fmla="*/ 0 h 300494"/>
                  <a:gd name="connsiteX1" fmla="*/ 91512 w 217752"/>
                  <a:gd name="connsiteY1" fmla="*/ 45631 h 300494"/>
                  <a:gd name="connsiteX2" fmla="*/ 123982 w 217752"/>
                  <a:gd name="connsiteY2" fmla="*/ 83808 h 300494"/>
                  <a:gd name="connsiteX3" fmla="*/ 176960 w 217752"/>
                  <a:gd name="connsiteY3" fmla="*/ 150199 h 300494"/>
                  <a:gd name="connsiteX4" fmla="*/ 217718 w 217752"/>
                  <a:gd name="connsiteY4" fmla="*/ 219037 h 300494"/>
                  <a:gd name="connsiteX5" fmla="*/ 164614 w 217752"/>
                  <a:gd name="connsiteY5" fmla="*/ 255584 h 300494"/>
                  <a:gd name="connsiteX6" fmla="*/ 108278 w 217752"/>
                  <a:gd name="connsiteY6" fmla="*/ 300494 h 300494"/>
                  <a:gd name="connsiteX7" fmla="*/ 70674 w 217752"/>
                  <a:gd name="connsiteY7" fmla="*/ 235491 h 300494"/>
                  <a:gd name="connsiteX8" fmla="*/ 0 w 217752"/>
                  <a:gd name="connsiteY8" fmla="*/ 114328 h 300494"/>
                  <a:gd name="connsiteX9" fmla="*/ 66308 w 217752"/>
                  <a:gd name="connsiteY9" fmla="*/ 0 h 300494"/>
                  <a:gd name="connsiteX0" fmla="*/ 87107 w 217752"/>
                  <a:gd name="connsiteY0" fmla="*/ 0 h 266728"/>
                  <a:gd name="connsiteX1" fmla="*/ 91512 w 217752"/>
                  <a:gd name="connsiteY1" fmla="*/ 11865 h 266728"/>
                  <a:gd name="connsiteX2" fmla="*/ 123982 w 217752"/>
                  <a:gd name="connsiteY2" fmla="*/ 50042 h 266728"/>
                  <a:gd name="connsiteX3" fmla="*/ 176960 w 217752"/>
                  <a:gd name="connsiteY3" fmla="*/ 116433 h 266728"/>
                  <a:gd name="connsiteX4" fmla="*/ 217718 w 217752"/>
                  <a:gd name="connsiteY4" fmla="*/ 185271 h 266728"/>
                  <a:gd name="connsiteX5" fmla="*/ 164614 w 217752"/>
                  <a:gd name="connsiteY5" fmla="*/ 221818 h 266728"/>
                  <a:gd name="connsiteX6" fmla="*/ 108278 w 217752"/>
                  <a:gd name="connsiteY6" fmla="*/ 266728 h 266728"/>
                  <a:gd name="connsiteX7" fmla="*/ 70674 w 217752"/>
                  <a:gd name="connsiteY7" fmla="*/ 201725 h 266728"/>
                  <a:gd name="connsiteX8" fmla="*/ 0 w 217752"/>
                  <a:gd name="connsiteY8" fmla="*/ 80562 h 266728"/>
                  <a:gd name="connsiteX9" fmla="*/ 87107 w 217752"/>
                  <a:gd name="connsiteY9" fmla="*/ 0 h 266728"/>
                  <a:gd name="connsiteX0" fmla="*/ 87107 w 217752"/>
                  <a:gd name="connsiteY0" fmla="*/ 0 h 266728"/>
                  <a:gd name="connsiteX1" fmla="*/ 91512 w 217752"/>
                  <a:gd name="connsiteY1" fmla="*/ 11865 h 266728"/>
                  <a:gd name="connsiteX2" fmla="*/ 103314 w 217752"/>
                  <a:gd name="connsiteY2" fmla="*/ 38949 h 266728"/>
                  <a:gd name="connsiteX3" fmla="*/ 123982 w 217752"/>
                  <a:gd name="connsiteY3" fmla="*/ 50042 h 266728"/>
                  <a:gd name="connsiteX4" fmla="*/ 176960 w 217752"/>
                  <a:gd name="connsiteY4" fmla="*/ 116433 h 266728"/>
                  <a:gd name="connsiteX5" fmla="*/ 217718 w 217752"/>
                  <a:gd name="connsiteY5" fmla="*/ 185271 h 266728"/>
                  <a:gd name="connsiteX6" fmla="*/ 164614 w 217752"/>
                  <a:gd name="connsiteY6" fmla="*/ 221818 h 266728"/>
                  <a:gd name="connsiteX7" fmla="*/ 108278 w 217752"/>
                  <a:gd name="connsiteY7" fmla="*/ 266728 h 266728"/>
                  <a:gd name="connsiteX8" fmla="*/ 70674 w 217752"/>
                  <a:gd name="connsiteY8" fmla="*/ 201725 h 266728"/>
                  <a:gd name="connsiteX9" fmla="*/ 0 w 217752"/>
                  <a:gd name="connsiteY9" fmla="*/ 80562 h 266728"/>
                  <a:gd name="connsiteX10" fmla="*/ 87107 w 217752"/>
                  <a:gd name="connsiteY10" fmla="*/ 0 h 266728"/>
                  <a:gd name="connsiteX0" fmla="*/ 87107 w 217752"/>
                  <a:gd name="connsiteY0" fmla="*/ 0 h 266728"/>
                  <a:gd name="connsiteX1" fmla="*/ 91512 w 217752"/>
                  <a:gd name="connsiteY1" fmla="*/ 11865 h 266728"/>
                  <a:gd name="connsiteX2" fmla="*/ 103314 w 217752"/>
                  <a:gd name="connsiteY2" fmla="*/ 38949 h 266728"/>
                  <a:gd name="connsiteX3" fmla="*/ 155181 w 217752"/>
                  <a:gd name="connsiteY3" fmla="*/ 91313 h 266728"/>
                  <a:gd name="connsiteX4" fmla="*/ 176960 w 217752"/>
                  <a:gd name="connsiteY4" fmla="*/ 116433 h 266728"/>
                  <a:gd name="connsiteX5" fmla="*/ 217718 w 217752"/>
                  <a:gd name="connsiteY5" fmla="*/ 185271 h 266728"/>
                  <a:gd name="connsiteX6" fmla="*/ 164614 w 217752"/>
                  <a:gd name="connsiteY6" fmla="*/ 221818 h 266728"/>
                  <a:gd name="connsiteX7" fmla="*/ 108278 w 217752"/>
                  <a:gd name="connsiteY7" fmla="*/ 266728 h 266728"/>
                  <a:gd name="connsiteX8" fmla="*/ 70674 w 217752"/>
                  <a:gd name="connsiteY8" fmla="*/ 201725 h 266728"/>
                  <a:gd name="connsiteX9" fmla="*/ 0 w 217752"/>
                  <a:gd name="connsiteY9" fmla="*/ 80562 h 266728"/>
                  <a:gd name="connsiteX10" fmla="*/ 87107 w 217752"/>
                  <a:gd name="connsiteY10" fmla="*/ 0 h 266728"/>
                  <a:gd name="connsiteX0" fmla="*/ 87107 w 217752"/>
                  <a:gd name="connsiteY0" fmla="*/ 0 h 266728"/>
                  <a:gd name="connsiteX1" fmla="*/ 91512 w 217752"/>
                  <a:gd name="connsiteY1" fmla="*/ 11865 h 266728"/>
                  <a:gd name="connsiteX2" fmla="*/ 127581 w 217752"/>
                  <a:gd name="connsiteY2" fmla="*/ 61461 h 266728"/>
                  <a:gd name="connsiteX3" fmla="*/ 155181 w 217752"/>
                  <a:gd name="connsiteY3" fmla="*/ 91313 h 266728"/>
                  <a:gd name="connsiteX4" fmla="*/ 176960 w 217752"/>
                  <a:gd name="connsiteY4" fmla="*/ 116433 h 266728"/>
                  <a:gd name="connsiteX5" fmla="*/ 217718 w 217752"/>
                  <a:gd name="connsiteY5" fmla="*/ 185271 h 266728"/>
                  <a:gd name="connsiteX6" fmla="*/ 164614 w 217752"/>
                  <a:gd name="connsiteY6" fmla="*/ 221818 h 266728"/>
                  <a:gd name="connsiteX7" fmla="*/ 108278 w 217752"/>
                  <a:gd name="connsiteY7" fmla="*/ 266728 h 266728"/>
                  <a:gd name="connsiteX8" fmla="*/ 70674 w 217752"/>
                  <a:gd name="connsiteY8" fmla="*/ 201725 h 266728"/>
                  <a:gd name="connsiteX9" fmla="*/ 0 w 217752"/>
                  <a:gd name="connsiteY9" fmla="*/ 80562 h 266728"/>
                  <a:gd name="connsiteX10" fmla="*/ 87107 w 217752"/>
                  <a:gd name="connsiteY10" fmla="*/ 0 h 266728"/>
                  <a:gd name="connsiteX0" fmla="*/ 87107 w 217752"/>
                  <a:gd name="connsiteY0" fmla="*/ 0 h 266728"/>
                  <a:gd name="connsiteX1" fmla="*/ 101912 w 217752"/>
                  <a:gd name="connsiteY1" fmla="*/ 34377 h 266728"/>
                  <a:gd name="connsiteX2" fmla="*/ 127581 w 217752"/>
                  <a:gd name="connsiteY2" fmla="*/ 61461 h 266728"/>
                  <a:gd name="connsiteX3" fmla="*/ 155181 w 217752"/>
                  <a:gd name="connsiteY3" fmla="*/ 91313 h 266728"/>
                  <a:gd name="connsiteX4" fmla="*/ 176960 w 217752"/>
                  <a:gd name="connsiteY4" fmla="*/ 116433 h 266728"/>
                  <a:gd name="connsiteX5" fmla="*/ 217718 w 217752"/>
                  <a:gd name="connsiteY5" fmla="*/ 185271 h 266728"/>
                  <a:gd name="connsiteX6" fmla="*/ 164614 w 217752"/>
                  <a:gd name="connsiteY6" fmla="*/ 221818 h 266728"/>
                  <a:gd name="connsiteX7" fmla="*/ 108278 w 217752"/>
                  <a:gd name="connsiteY7" fmla="*/ 266728 h 266728"/>
                  <a:gd name="connsiteX8" fmla="*/ 70674 w 217752"/>
                  <a:gd name="connsiteY8" fmla="*/ 201725 h 266728"/>
                  <a:gd name="connsiteX9" fmla="*/ 0 w 217752"/>
                  <a:gd name="connsiteY9" fmla="*/ 80562 h 266728"/>
                  <a:gd name="connsiteX10" fmla="*/ 87107 w 217752"/>
                  <a:gd name="connsiteY10" fmla="*/ 0 h 266728"/>
                  <a:gd name="connsiteX0" fmla="*/ 97507 w 217752"/>
                  <a:gd name="connsiteY0" fmla="*/ 0 h 251721"/>
                  <a:gd name="connsiteX1" fmla="*/ 101912 w 217752"/>
                  <a:gd name="connsiteY1" fmla="*/ 19370 h 251721"/>
                  <a:gd name="connsiteX2" fmla="*/ 127581 w 217752"/>
                  <a:gd name="connsiteY2" fmla="*/ 46454 h 251721"/>
                  <a:gd name="connsiteX3" fmla="*/ 155181 w 217752"/>
                  <a:gd name="connsiteY3" fmla="*/ 76306 h 251721"/>
                  <a:gd name="connsiteX4" fmla="*/ 176960 w 217752"/>
                  <a:gd name="connsiteY4" fmla="*/ 101426 h 251721"/>
                  <a:gd name="connsiteX5" fmla="*/ 217718 w 217752"/>
                  <a:gd name="connsiteY5" fmla="*/ 170264 h 251721"/>
                  <a:gd name="connsiteX6" fmla="*/ 164614 w 217752"/>
                  <a:gd name="connsiteY6" fmla="*/ 206811 h 251721"/>
                  <a:gd name="connsiteX7" fmla="*/ 108278 w 217752"/>
                  <a:gd name="connsiteY7" fmla="*/ 251721 h 251721"/>
                  <a:gd name="connsiteX8" fmla="*/ 70674 w 217752"/>
                  <a:gd name="connsiteY8" fmla="*/ 186718 h 251721"/>
                  <a:gd name="connsiteX9" fmla="*/ 0 w 217752"/>
                  <a:gd name="connsiteY9" fmla="*/ 65555 h 251721"/>
                  <a:gd name="connsiteX10" fmla="*/ 97507 w 217752"/>
                  <a:gd name="connsiteY10" fmla="*/ 0 h 2517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7752" h="251721">
                    <a:moveTo>
                      <a:pt x="97507" y="0"/>
                    </a:moveTo>
                    <a:lnTo>
                      <a:pt x="101912" y="19370"/>
                    </a:lnTo>
                    <a:cubicBezTo>
                      <a:pt x="103535" y="23396"/>
                      <a:pt x="125958" y="42428"/>
                      <a:pt x="127581" y="46454"/>
                    </a:cubicBezTo>
                    <a:lnTo>
                      <a:pt x="155181" y="76306"/>
                    </a:lnTo>
                    <a:lnTo>
                      <a:pt x="176960" y="101426"/>
                    </a:lnTo>
                    <a:cubicBezTo>
                      <a:pt x="175524" y="105613"/>
                      <a:pt x="219154" y="166077"/>
                      <a:pt x="217718" y="170264"/>
                    </a:cubicBezTo>
                    <a:lnTo>
                      <a:pt x="164614" y="206811"/>
                    </a:lnTo>
                    <a:lnTo>
                      <a:pt x="108278" y="251721"/>
                    </a:lnTo>
                    <a:cubicBezTo>
                      <a:pt x="107299" y="220049"/>
                      <a:pt x="71653" y="218390"/>
                      <a:pt x="70674" y="186718"/>
                    </a:cubicBezTo>
                    <a:lnTo>
                      <a:pt x="0" y="65555"/>
                    </a:lnTo>
                    <a:lnTo>
                      <a:pt x="97507" y="0"/>
                    </a:lnTo>
                    <a:close/>
                  </a:path>
                </a:pathLst>
              </a:custGeom>
              <a:solidFill>
                <a:schemeClr val="bg1">
                  <a:lumMod val="75000"/>
                </a:schemeClr>
              </a:solidFill>
              <a:ln w="6350">
                <a:solidFill>
                  <a:srgbClr val="F6F5EE"/>
                </a:solidFill>
              </a:ln>
            </p:spPr>
            <p:style>
              <a:lnRef idx="2">
                <a:schemeClr val="accent1">
                  <a:shade val="50000"/>
                </a:schemeClr>
              </a:lnRef>
              <a:fillRef idx="1">
                <a:schemeClr val="accent1"/>
              </a:fillRef>
              <a:effectRef idx="0">
                <a:schemeClr val="accent1"/>
              </a:effectRef>
              <a:fontRef idx="minor">
                <a:schemeClr val="lt1"/>
              </a:fontRef>
            </p:style>
            <p:txBody>
              <a:bodyPr lIns="91439" tIns="45720" rIns="91439" bIns="4572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HGS創英角ｺﾞｼｯｸUB" panose="020B0900000000000000" pitchFamily="50" charset="-128"/>
                  <a:ea typeface="HGS創英角ｺﾞｼｯｸUB" panose="020B0900000000000000" pitchFamily="50" charset="-128"/>
                  <a:cs typeface="+mn-cs"/>
                </a:endParaRPr>
              </a:p>
            </p:txBody>
          </p:sp>
          <p:sp>
            <p:nvSpPr>
              <p:cNvPr id="19" name="テキスト ボックス 10"/>
              <p:cNvSpPr txBox="1">
                <a:spLocks noChangeArrowheads="1"/>
              </p:cNvSpPr>
              <p:nvPr/>
            </p:nvSpPr>
            <p:spPr bwMode="auto">
              <a:xfrm>
                <a:off x="4630506" y="3163945"/>
                <a:ext cx="779691" cy="318901"/>
              </a:xfrm>
              <a:prstGeom prst="rect">
                <a:avLst/>
              </a:prstGeom>
              <a:noFill/>
              <a:ln w="19050">
                <a:solidFill>
                  <a:schemeClr val="accent5"/>
                </a:solidFill>
                <a:miter lim="800000"/>
                <a:headEnd/>
                <a:tailEnd/>
              </a:ln>
              <a:extLst>
                <a:ext uri="{909E8E84-426E-40DD-AFC4-6F175D3DCCD1}">
                  <a14:hiddenFill xmlns:a14="http://schemas.microsoft.com/office/drawing/2010/main">
                    <a:solidFill>
                      <a:srgbClr val="FFFFFF"/>
                    </a:solidFill>
                  </a14:hiddenFill>
                </a:ext>
              </a:extLst>
            </p:spPr>
            <p:txBody>
              <a:bodyPr wrap="none" lIns="36000" tIns="36000" rIns="36000" bIns="36000" anchor="ctr">
                <a:spAutoFit/>
              </a:bodyPr>
              <a:lstStyle>
                <a:lvl1pPr eaLnBrk="0" hangingPunct="0">
                  <a:spcBef>
                    <a:spcPct val="20000"/>
                  </a:spcBef>
                  <a:buChar char="•"/>
                  <a:defRPr kumimoji="1" sz="3200">
                    <a:solidFill>
                      <a:schemeClr val="tx1"/>
                    </a:solidFill>
                    <a:latin typeface="Arial" charset="0"/>
                    <a:ea typeface="ＭＳ Ｐゴシック" charset="-128"/>
                  </a:defRPr>
                </a:lvl1pPr>
                <a:lvl2pPr marL="742950" indent="-285750" eaLnBrk="0" hangingPunct="0">
                  <a:spcBef>
                    <a:spcPct val="20000"/>
                  </a:spcBef>
                  <a:buChar char="–"/>
                  <a:defRPr kumimoji="1" sz="2800">
                    <a:solidFill>
                      <a:schemeClr val="tx1"/>
                    </a:solidFill>
                    <a:latin typeface="Arial" charset="0"/>
                    <a:ea typeface="ＭＳ Ｐゴシック" charset="-128"/>
                  </a:defRPr>
                </a:lvl2pPr>
                <a:lvl3pPr marL="1143000" indent="-228600" eaLnBrk="0" hangingPunct="0">
                  <a:spcBef>
                    <a:spcPct val="20000"/>
                  </a:spcBef>
                  <a:buChar char="•"/>
                  <a:defRPr kumimoji="1" sz="2400">
                    <a:solidFill>
                      <a:schemeClr val="tx1"/>
                    </a:solidFill>
                    <a:latin typeface="Arial" charset="0"/>
                    <a:ea typeface="ＭＳ Ｐゴシック" charset="-128"/>
                  </a:defRPr>
                </a:lvl3pPr>
                <a:lvl4pPr marL="1600200" indent="-228600" eaLnBrk="0" hangingPunct="0">
                  <a:spcBef>
                    <a:spcPct val="20000"/>
                  </a:spcBef>
                  <a:buChar char="–"/>
                  <a:defRPr kumimoji="1" sz="2000">
                    <a:solidFill>
                      <a:schemeClr val="tx1"/>
                    </a:solidFill>
                    <a:latin typeface="Arial" charset="0"/>
                    <a:ea typeface="ＭＳ Ｐゴシック" charset="-128"/>
                  </a:defRPr>
                </a:lvl4pPr>
                <a:lvl5pPr marL="2057400" indent="-228600" eaLnBrk="0" hangingPunct="0">
                  <a:spcBef>
                    <a:spcPct val="20000"/>
                  </a:spcBef>
                  <a:buChar char="»"/>
                  <a:defRPr kumimoji="1" sz="2000">
                    <a:solidFill>
                      <a:schemeClr val="tx1"/>
                    </a:solidFill>
                    <a:latin typeface="Arial" charset="0"/>
                    <a:ea typeface="ＭＳ Ｐゴシック" charset="-128"/>
                  </a:defRPr>
                </a:lvl5pPr>
                <a:lvl6pPr marL="25146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6pPr>
                <a:lvl7pPr marL="29718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7pPr>
                <a:lvl8pPr marL="34290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8pPr>
                <a:lvl9pPr marL="38862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1" lang="ja-JP" altLang="en-US" sz="900" b="0" i="0" u="none" strike="noStrike" kern="1200" cap="none" spc="0" normalizeH="0" baseline="0" noProof="0" dirty="0" smtClean="0">
                    <a:ln>
                      <a:noFill/>
                    </a:ln>
                    <a:solidFill>
                      <a:prstClr val="black"/>
                    </a:solidFill>
                    <a:effectLst/>
                    <a:uLnTx/>
                    <a:uFillTx/>
                    <a:latin typeface="HGS創英角ｺﾞｼｯｸUB" pitchFamily="50" charset="-128"/>
                    <a:ea typeface="HGS創英角ｺﾞｼｯｸUB" pitchFamily="50" charset="-128"/>
                    <a:cs typeface="+mn-cs"/>
                  </a:rPr>
                  <a:t>太陽の塔</a:t>
                </a:r>
                <a:endParaRPr kumimoji="1" lang="ja-JP" altLang="en-US" sz="900" b="0" i="0" u="none" strike="noStrike" kern="1200" cap="none" spc="0" normalizeH="0" baseline="0" noProof="0" dirty="0">
                  <a:ln>
                    <a:noFill/>
                  </a:ln>
                  <a:solidFill>
                    <a:prstClr val="black"/>
                  </a:solidFill>
                  <a:effectLst/>
                  <a:uLnTx/>
                  <a:uFillTx/>
                  <a:latin typeface="HGS創英角ｺﾞｼｯｸUB" pitchFamily="50" charset="-128"/>
                  <a:ea typeface="HGS創英角ｺﾞｼｯｸUB" pitchFamily="50" charset="-128"/>
                  <a:cs typeface="+mn-cs"/>
                </a:endParaRPr>
              </a:p>
            </p:txBody>
          </p:sp>
          <p:sp>
            <p:nvSpPr>
              <p:cNvPr id="20" name="テキスト ボックス 33"/>
              <p:cNvSpPr txBox="1">
                <a:spLocks noChangeArrowheads="1"/>
              </p:cNvSpPr>
              <p:nvPr/>
            </p:nvSpPr>
            <p:spPr bwMode="auto">
              <a:xfrm>
                <a:off x="3217575" y="4435042"/>
                <a:ext cx="611289" cy="3189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36000" tIns="36000" rIns="36000" bIns="36000" anchor="ctr">
                <a:spAutoFit/>
              </a:bodyPr>
              <a:lstStyle>
                <a:lvl1pPr eaLnBrk="0" hangingPunct="0">
                  <a:spcBef>
                    <a:spcPct val="20000"/>
                  </a:spcBef>
                  <a:buChar char="•"/>
                  <a:defRPr kumimoji="1" sz="3200">
                    <a:solidFill>
                      <a:schemeClr val="tx1"/>
                    </a:solidFill>
                    <a:latin typeface="Arial" charset="0"/>
                    <a:ea typeface="ＭＳ Ｐゴシック" charset="-128"/>
                  </a:defRPr>
                </a:lvl1pPr>
                <a:lvl2pPr marL="742950" indent="-285750" eaLnBrk="0" hangingPunct="0">
                  <a:spcBef>
                    <a:spcPct val="20000"/>
                  </a:spcBef>
                  <a:buChar char="–"/>
                  <a:defRPr kumimoji="1" sz="2800">
                    <a:solidFill>
                      <a:schemeClr val="tx1"/>
                    </a:solidFill>
                    <a:latin typeface="Arial" charset="0"/>
                    <a:ea typeface="ＭＳ Ｐゴシック" charset="-128"/>
                  </a:defRPr>
                </a:lvl2pPr>
                <a:lvl3pPr marL="1143000" indent="-228600" eaLnBrk="0" hangingPunct="0">
                  <a:spcBef>
                    <a:spcPct val="20000"/>
                  </a:spcBef>
                  <a:buChar char="•"/>
                  <a:defRPr kumimoji="1" sz="2400">
                    <a:solidFill>
                      <a:schemeClr val="tx1"/>
                    </a:solidFill>
                    <a:latin typeface="Arial" charset="0"/>
                    <a:ea typeface="ＭＳ Ｐゴシック" charset="-128"/>
                  </a:defRPr>
                </a:lvl3pPr>
                <a:lvl4pPr marL="1600200" indent="-228600" eaLnBrk="0" hangingPunct="0">
                  <a:spcBef>
                    <a:spcPct val="20000"/>
                  </a:spcBef>
                  <a:buChar char="–"/>
                  <a:defRPr kumimoji="1" sz="2000">
                    <a:solidFill>
                      <a:schemeClr val="tx1"/>
                    </a:solidFill>
                    <a:latin typeface="Arial" charset="0"/>
                    <a:ea typeface="ＭＳ Ｐゴシック" charset="-128"/>
                  </a:defRPr>
                </a:lvl4pPr>
                <a:lvl5pPr marL="2057400" indent="-228600" eaLnBrk="0" hangingPunct="0">
                  <a:spcBef>
                    <a:spcPct val="20000"/>
                  </a:spcBef>
                  <a:buChar char="»"/>
                  <a:defRPr kumimoji="1" sz="2000">
                    <a:solidFill>
                      <a:schemeClr val="tx1"/>
                    </a:solidFill>
                    <a:latin typeface="Arial" charset="0"/>
                    <a:ea typeface="ＭＳ Ｐゴシック" charset="-128"/>
                  </a:defRPr>
                </a:lvl5pPr>
                <a:lvl6pPr marL="25146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6pPr>
                <a:lvl7pPr marL="29718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7pPr>
                <a:lvl8pPr marL="34290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8pPr>
                <a:lvl9pPr marL="38862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HGS創英角ｺﾞｼｯｸUB" pitchFamily="50" charset="-128"/>
                    <a:ea typeface="HGS創英角ｺﾞｼｯｸUB" pitchFamily="50" charset="-128"/>
                    <a:cs typeface="+mn-cs"/>
                  </a:rPr>
                  <a:t>小広場</a:t>
                </a:r>
              </a:p>
            </p:txBody>
          </p:sp>
          <p:sp>
            <p:nvSpPr>
              <p:cNvPr id="15" name="テキスト ボックス 20"/>
              <p:cNvSpPr txBox="1">
                <a:spLocks noChangeArrowheads="1"/>
              </p:cNvSpPr>
              <p:nvPr/>
            </p:nvSpPr>
            <p:spPr bwMode="auto">
              <a:xfrm>
                <a:off x="7124718" y="3784480"/>
                <a:ext cx="1453303" cy="3189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36000" tIns="36000" rIns="36000" bIns="36000" anchor="ctr">
                <a:spAutoFit/>
              </a:bodyPr>
              <a:lstStyle>
                <a:lvl1pPr eaLnBrk="0" hangingPunct="0">
                  <a:spcBef>
                    <a:spcPct val="20000"/>
                  </a:spcBef>
                  <a:buChar char="•"/>
                  <a:defRPr kumimoji="1" sz="3200">
                    <a:solidFill>
                      <a:schemeClr val="tx1"/>
                    </a:solidFill>
                    <a:latin typeface="Arial" charset="0"/>
                    <a:ea typeface="ＭＳ Ｐゴシック" charset="-128"/>
                  </a:defRPr>
                </a:lvl1pPr>
                <a:lvl2pPr marL="742950" indent="-285750" eaLnBrk="0" hangingPunct="0">
                  <a:spcBef>
                    <a:spcPct val="20000"/>
                  </a:spcBef>
                  <a:buChar char="–"/>
                  <a:defRPr kumimoji="1" sz="2800">
                    <a:solidFill>
                      <a:schemeClr val="tx1"/>
                    </a:solidFill>
                    <a:latin typeface="Arial" charset="0"/>
                    <a:ea typeface="ＭＳ Ｐゴシック" charset="-128"/>
                  </a:defRPr>
                </a:lvl2pPr>
                <a:lvl3pPr marL="1143000" indent="-228600" eaLnBrk="0" hangingPunct="0">
                  <a:spcBef>
                    <a:spcPct val="20000"/>
                  </a:spcBef>
                  <a:buChar char="•"/>
                  <a:defRPr kumimoji="1" sz="2400">
                    <a:solidFill>
                      <a:schemeClr val="tx1"/>
                    </a:solidFill>
                    <a:latin typeface="Arial" charset="0"/>
                    <a:ea typeface="ＭＳ Ｐゴシック" charset="-128"/>
                  </a:defRPr>
                </a:lvl3pPr>
                <a:lvl4pPr marL="1600200" indent="-228600" eaLnBrk="0" hangingPunct="0">
                  <a:spcBef>
                    <a:spcPct val="20000"/>
                  </a:spcBef>
                  <a:buChar char="–"/>
                  <a:defRPr kumimoji="1" sz="2000">
                    <a:solidFill>
                      <a:schemeClr val="tx1"/>
                    </a:solidFill>
                    <a:latin typeface="Arial" charset="0"/>
                    <a:ea typeface="ＭＳ Ｐゴシック" charset="-128"/>
                  </a:defRPr>
                </a:lvl4pPr>
                <a:lvl5pPr marL="2057400" indent="-228600" eaLnBrk="0" hangingPunct="0">
                  <a:spcBef>
                    <a:spcPct val="20000"/>
                  </a:spcBef>
                  <a:buChar char="»"/>
                  <a:defRPr kumimoji="1" sz="2000">
                    <a:solidFill>
                      <a:schemeClr val="tx1"/>
                    </a:solidFill>
                    <a:latin typeface="Arial" charset="0"/>
                    <a:ea typeface="ＭＳ Ｐゴシック" charset="-128"/>
                  </a:defRPr>
                </a:lvl5pPr>
                <a:lvl6pPr marL="25146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6pPr>
                <a:lvl7pPr marL="29718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7pPr>
                <a:lvl8pPr marL="34290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8pPr>
                <a:lvl9pPr marL="38862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HGS創英角ｺﾞｼｯｸUB" pitchFamily="50" charset="-128"/>
                    <a:ea typeface="HGS創英角ｺﾞｼｯｸUB" pitchFamily="50" charset="-128"/>
                    <a:cs typeface="+mn-cs"/>
                  </a:rPr>
                  <a:t>総合スポーツ広場</a:t>
                </a:r>
              </a:p>
            </p:txBody>
          </p:sp>
        </p:grpSp>
        <p:sp>
          <p:nvSpPr>
            <p:cNvPr id="2" name="四角形吹き出し 1"/>
            <p:cNvSpPr/>
            <p:nvPr/>
          </p:nvSpPr>
          <p:spPr>
            <a:xfrm>
              <a:off x="2871881" y="3963946"/>
              <a:ext cx="1573119" cy="285465"/>
            </a:xfrm>
            <a:prstGeom prst="wedgeRectCallout">
              <a:avLst>
                <a:gd name="adj1" fmla="val 5531"/>
                <a:gd name="adj2" fmla="val 79239"/>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smtClean="0">
                  <a:ln>
                    <a:noFill/>
                  </a:ln>
                  <a:solidFill>
                    <a:prstClr val="white"/>
                  </a:solidFill>
                  <a:effectLst/>
                  <a:uLnTx/>
                  <a:uFillTx/>
                  <a:latin typeface="Calibri" panose="020F0502020204030204"/>
                  <a:ea typeface="ＭＳ Ｐゴシック" panose="020B0600070205080204" pitchFamily="50" charset="-128"/>
                  <a:cs typeface="+mn-cs"/>
                </a:rPr>
                <a:t>2018</a:t>
              </a:r>
              <a:r>
                <a:rPr kumimoji="1" lang="ja-JP" altLang="en-US" sz="1000" b="0" i="0" u="none" strike="noStrike" kern="1200" cap="none" spc="0" normalizeH="0" baseline="0" noProof="0" dirty="0" smtClean="0">
                  <a:ln>
                    <a:noFill/>
                  </a:ln>
                  <a:solidFill>
                    <a:prstClr val="white"/>
                  </a:solidFill>
                  <a:effectLst/>
                  <a:uLnTx/>
                  <a:uFillTx/>
                  <a:latin typeface="Calibri" panose="020F0502020204030204"/>
                  <a:ea typeface="ＭＳ Ｐゴシック" panose="020B0600070205080204" pitchFamily="50" charset="-128"/>
                  <a:cs typeface="+mn-cs"/>
                </a:rPr>
                <a:t>内部公開スタート</a:t>
              </a:r>
              <a:endParaRPr kumimoji="1" lang="ja-JP" altLang="en-US" sz="1000" b="0"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57" name="四角形吹き出し 56"/>
            <p:cNvSpPr/>
            <p:nvPr/>
          </p:nvSpPr>
          <p:spPr>
            <a:xfrm>
              <a:off x="1886592" y="5617003"/>
              <a:ext cx="1595494" cy="328304"/>
            </a:xfrm>
            <a:prstGeom prst="wedgeRectCallout">
              <a:avLst>
                <a:gd name="adj1" fmla="val 42631"/>
                <a:gd name="adj2" fmla="val -106343"/>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2019</a:t>
              </a:r>
              <a:r>
                <a:rPr kumimoji="1" lang="ja-JP" altLang="en-US" sz="10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　公募開始</a:t>
              </a:r>
              <a:endParaRPr kumimoji="1" lang="en-US" altLang="ja-JP" sz="10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2021</a:t>
              </a:r>
              <a:r>
                <a:rPr kumimoji="1" lang="ja-JP" altLang="en-US" sz="10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　事業予定者決定</a:t>
              </a:r>
              <a:endParaRPr kumimoji="1" lang="ja-JP"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grpSp>
      <p:sp>
        <p:nvSpPr>
          <p:cNvPr id="56" name="楕円 55"/>
          <p:cNvSpPr/>
          <p:nvPr/>
        </p:nvSpPr>
        <p:spPr>
          <a:xfrm>
            <a:off x="1957056" y="4533489"/>
            <a:ext cx="1078107" cy="707413"/>
          </a:xfrm>
          <a:prstGeom prst="ellipse">
            <a:avLst/>
          </a:prstGeom>
          <a:noFill/>
          <a:ln w="28575">
            <a:solidFill>
              <a:srgbClr val="C00000"/>
            </a:solidFill>
          </a:ln>
        </p:spPr>
        <p:style>
          <a:lnRef idx="2">
            <a:schemeClr val="dk1"/>
          </a:lnRef>
          <a:fillRef idx="1">
            <a:schemeClr val="lt1"/>
          </a:fillRef>
          <a:effectRef idx="0">
            <a:schemeClr val="dk1"/>
          </a:effectRef>
          <a:fontRef idx="minor">
            <a:schemeClr val="dk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50" charset="-128"/>
              <a:cs typeface="+mn-cs"/>
            </a:endParaRPr>
          </a:p>
        </p:txBody>
      </p:sp>
      <p:pic>
        <p:nvPicPr>
          <p:cNvPr id="82" name="図 81">
            <a:extLst>
              <a:ext uri="{FF2B5EF4-FFF2-40B4-BE49-F238E27FC236}">
                <a16:creationId xmlns:a16="http://schemas.microsoft.com/office/drawing/2014/main" id="{B39E9432-5A29-41F0-B6FB-0237774350DF}"/>
              </a:ext>
            </a:extLst>
          </p:cNvPr>
          <p:cNvPicPr>
            <a:picLocks noChangeAspect="1"/>
          </p:cNvPicPr>
          <p:nvPr/>
        </p:nvPicPr>
        <p:blipFill rotWithShape="1">
          <a:blip r:embed="rId4" cstate="print">
            <a:extLst>
              <a:ext uri="{28A0092B-C50C-407E-A947-70E740481C1C}">
                <a14:useLocalDpi xmlns:a14="http://schemas.microsoft.com/office/drawing/2010/main" val="0"/>
              </a:ext>
            </a:extLst>
          </a:blip>
          <a:srcRect l="8323" t="17554" r="3309" b="19260"/>
          <a:stretch/>
        </p:blipFill>
        <p:spPr>
          <a:xfrm>
            <a:off x="9463527" y="4662870"/>
            <a:ext cx="2142531" cy="861714"/>
          </a:xfrm>
          <a:prstGeom prst="rect">
            <a:avLst/>
          </a:prstGeom>
        </p:spPr>
      </p:pic>
      <p:sp>
        <p:nvSpPr>
          <p:cNvPr id="83" name="正方形/長方形 82"/>
          <p:cNvSpPr/>
          <p:nvPr/>
        </p:nvSpPr>
        <p:spPr>
          <a:xfrm>
            <a:off x="9495659" y="5498105"/>
            <a:ext cx="2056782" cy="200055"/>
          </a:xfrm>
          <a:prstGeom prst="rect">
            <a:avLst/>
          </a:prstGeom>
        </p:spPr>
        <p:txBody>
          <a:bodyPr wrap="square" lIns="0" rIns="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7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zh-TW" altLang="en-US" sz="7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万博記念公園駅前周辺地区活性化事業</a:t>
            </a:r>
            <a:r>
              <a:rPr kumimoji="1" lang="ja-JP" altLang="en-US" sz="7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7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イメージ）</a:t>
            </a:r>
          </a:p>
        </p:txBody>
      </p:sp>
      <p:pic>
        <p:nvPicPr>
          <p:cNvPr id="65" name="図 64"/>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9860483" y="2174372"/>
            <a:ext cx="1745575" cy="1136524"/>
          </a:xfrm>
          <a:prstGeom prst="rect">
            <a:avLst/>
          </a:prstGeom>
        </p:spPr>
      </p:pic>
      <p:pic>
        <p:nvPicPr>
          <p:cNvPr id="66" name="図 65"/>
          <p:cNvPicPr>
            <a:picLocks noChangeAspect="1"/>
          </p:cNvPicPr>
          <p:nvPr/>
        </p:nvPicPr>
        <p:blipFill rotWithShape="1">
          <a:blip r:embed="rId6" cstate="print">
            <a:extLst>
              <a:ext uri="{28A0092B-C50C-407E-A947-70E740481C1C}">
                <a14:useLocalDpi xmlns:a14="http://schemas.microsoft.com/office/drawing/2010/main" val="0"/>
              </a:ext>
            </a:extLst>
          </a:blip>
          <a:srcRect l="27952" t="19619"/>
          <a:stretch/>
        </p:blipFill>
        <p:spPr>
          <a:xfrm>
            <a:off x="10091451" y="3397870"/>
            <a:ext cx="1514607" cy="1126521"/>
          </a:xfrm>
          <a:prstGeom prst="rect">
            <a:avLst/>
          </a:prstGeom>
        </p:spPr>
      </p:pic>
      <p:sp>
        <p:nvSpPr>
          <p:cNvPr id="52" name="スライド番号プレースホルダー 3"/>
          <p:cNvSpPr>
            <a:spLocks noGrp="1"/>
          </p:cNvSpPr>
          <p:nvPr>
            <p:ph type="sldNum" sz="quarter" idx="12"/>
          </p:nvPr>
        </p:nvSpPr>
        <p:spPr>
          <a:xfrm>
            <a:off x="10134600" y="6476387"/>
            <a:ext cx="2057400" cy="365125"/>
          </a:xfrm>
        </p:spPr>
        <p:txBody>
          <a:bodyPr/>
          <a:lstStyle/>
          <a:p>
            <a:fld id="{138CA411-231B-42B9-AF63-97A64194AA60}" type="slidenum">
              <a:rPr lang="ja-JP" altLang="en-US" sz="1400" b="1" smtClean="0">
                <a:solidFill>
                  <a:schemeClr val="tx1"/>
                </a:solidFill>
                <a:latin typeface="ＭＳ Ｐゴシック" panose="020B0600070205080204" pitchFamily="50" charset="-128"/>
                <a:ea typeface="ＭＳ Ｐゴシック" panose="020B0600070205080204" pitchFamily="50" charset="-128"/>
              </a:rPr>
              <a:pPr/>
              <a:t>100</a:t>
            </a:fld>
            <a:endParaRPr lang="ja-JP" altLang="en-US" sz="1400" b="1" dirty="0">
              <a:solidFill>
                <a:schemeClr val="tx1"/>
              </a:solidFill>
              <a:latin typeface="ＭＳ Ｐゴシック" panose="020B0600070205080204" pitchFamily="50" charset="-128"/>
              <a:ea typeface="ＭＳ Ｐゴシック" panose="020B0600070205080204" pitchFamily="50" charset="-128"/>
            </a:endParaRPr>
          </a:p>
        </p:txBody>
      </p:sp>
    </p:spTree>
    <p:extLst>
      <p:ext uri="{BB962C8B-B14F-4D97-AF65-F5344CB8AC3E}">
        <p14:creationId xmlns:p14="http://schemas.microsoft.com/office/powerpoint/2010/main" val="77775461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テキスト ボックス 7"/>
          <p:cNvSpPr txBox="1"/>
          <p:nvPr/>
        </p:nvSpPr>
        <p:spPr>
          <a:xfrm>
            <a:off x="1271464" y="452291"/>
            <a:ext cx="9649072" cy="579646"/>
          </a:xfrm>
          <a:prstGeom prst="rect">
            <a:avLst/>
          </a:prstGeom>
          <a:noFill/>
          <a:ln>
            <a:solidFill>
              <a:schemeClr val="tx1"/>
            </a:solidFill>
            <a:prstDash val="sysDash"/>
          </a:ln>
        </p:spPr>
        <p:txBody>
          <a:bodyPr wrap="square" rtlCol="0">
            <a:spAutoFit/>
          </a:bodyPr>
          <a:lstStyle/>
          <a:p>
            <a:pPr marL="0" marR="0" lvl="0" indent="0" algn="l" defTabSz="914400" rtl="0" eaLnBrk="1" fontAlgn="auto" latinLnBrk="0" hangingPunct="1">
              <a:lnSpc>
                <a:spcPts val="122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概要（健都）</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・吹田市と摂津市の２市に跨る</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50.2ha</a:t>
            </a:r>
            <a:r>
              <a:rPr kumimoji="1" lang="ja-JP" altLang="en-US" sz="1200" b="0" i="0" u="none" strike="noStrike" kern="1200" cap="none" spc="0" normalizeH="0" baseline="0" noProof="0" dirty="0" err="1">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の吹</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田操車場</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跡地。</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・都心から</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10km</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圏内の利便性の高い土地として活用を検討。</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38125" marR="0" lvl="0" indent="-238125" algn="l" defTabSz="914400" rtl="0" eaLnBrk="1" fontAlgn="auto" latinLnBrk="0" hangingPunct="1">
              <a:lnSpc>
                <a:spcPts val="13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　まちづくりとして活用可能な</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23ha</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（吹田市</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14.4ha</a:t>
            </a:r>
            <a:r>
              <a:rPr kumimoji="1" lang="ja-JP" altLang="en-US" sz="1200" b="0" i="0" u="none" strike="noStrike" kern="1200" cap="none" spc="0" normalizeH="0" baseline="0" noProof="0" dirty="0" err="1">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摂津市</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8.6ha</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）の整備を開始（</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開発主体</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：都市再生機構（ＵＲ）</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0" name="Rectangle 2"/>
          <p:cNvSpPr txBox="1">
            <a:spLocks noChangeArrowheads="1"/>
          </p:cNvSpPr>
          <p:nvPr/>
        </p:nvSpPr>
        <p:spPr bwMode="auto">
          <a:xfrm>
            <a:off x="1143000" y="25"/>
            <a:ext cx="9906000" cy="408111"/>
          </a:xfrm>
          <a:prstGeom prst="rect">
            <a:avLst/>
          </a:prstGeom>
          <a:gradFill rotWithShape="1">
            <a:gsLst>
              <a:gs pos="0">
                <a:srgbClr val="000066"/>
              </a:gs>
              <a:gs pos="50000">
                <a:srgbClr val="0000FF"/>
              </a:gs>
              <a:gs pos="100000">
                <a:srgbClr val="000066"/>
              </a:gs>
            </a:gsLst>
            <a:lin ang="5400000" scaled="1"/>
          </a:gradFill>
          <a:ln w="9525">
            <a:noFill/>
            <a:miter lim="800000"/>
            <a:headEnd/>
            <a:tailEnd/>
          </a:ln>
        </p:spPr>
        <p:txBody>
          <a:bodyPr vert="horz" wrap="square" lIns="91428" tIns="45714" rIns="91428" bIns="45714" numCol="1" anchor="ctr"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1" i="0" u="none" strike="noStrike" kern="1200" cap="none" spc="0" normalizeH="0" baseline="0" noProof="0" dirty="0" smtClean="0">
                <a:ln>
                  <a:noFill/>
                </a:ln>
                <a:solidFill>
                  <a:prstClr val="white"/>
                </a:solidFill>
                <a:effectLst/>
                <a:uLnTx/>
                <a:uFillTx/>
                <a:latin typeface="ＭＳ ゴシック" pitchFamily="49" charset="-128"/>
                <a:ea typeface="ＭＳ ゴシック" pitchFamily="49" charset="-128"/>
                <a:cs typeface="+mn-cs"/>
              </a:rPr>
              <a:t>１１．</a:t>
            </a:r>
            <a:r>
              <a:rPr kumimoji="1" lang="ja-JP" altLang="en-US" sz="20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rPr>
              <a:t>万博記念公園周辺・健都</a:t>
            </a:r>
            <a:r>
              <a:rPr kumimoji="1" lang="ja-JP" altLang="en-US" sz="16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rPr>
              <a:t>（大規模施設跡地等のリニューアル）</a:t>
            </a:r>
            <a:endParaRPr kumimoji="1" lang="en-US" altLang="ja-JP" sz="16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endParaRPr>
          </a:p>
        </p:txBody>
      </p:sp>
      <p:sp>
        <p:nvSpPr>
          <p:cNvPr id="12" name="正方形/長方形 11"/>
          <p:cNvSpPr/>
          <p:nvPr/>
        </p:nvSpPr>
        <p:spPr>
          <a:xfrm>
            <a:off x="1271464" y="1652961"/>
            <a:ext cx="1755000" cy="371817"/>
          </a:xfrm>
          <a:prstGeom prst="rect">
            <a:avLst/>
          </a:prstGeom>
          <a:solidFill>
            <a:schemeClr val="tx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50" charset="-128"/>
                <a:cs typeface="+mn-cs"/>
              </a:rPr>
              <a:t>取組前</a:t>
            </a:r>
          </a:p>
        </p:txBody>
      </p:sp>
      <p:sp>
        <p:nvSpPr>
          <p:cNvPr id="13" name="正方形/長方形 12"/>
          <p:cNvSpPr/>
          <p:nvPr/>
        </p:nvSpPr>
        <p:spPr>
          <a:xfrm>
            <a:off x="1271464" y="1655904"/>
            <a:ext cx="2376264" cy="4935396"/>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85725" marR="0" lvl="0" indent="-85725" algn="l" defTabSz="9144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85725" marR="0" lvl="0" indent="-85725" algn="l" defTabSz="914400" rtl="0" eaLnBrk="1" fontAlgn="auto" latinLnBrk="0" hangingPunct="1">
              <a:lnSpc>
                <a:spcPct val="100000"/>
              </a:lnSpc>
              <a:spcBef>
                <a:spcPts val="0"/>
              </a:spcBef>
              <a:spcAft>
                <a:spcPts val="0"/>
              </a:spcAft>
              <a:buClrTx/>
              <a:buSzTx/>
              <a:buFontTx/>
              <a:buNone/>
              <a:tabLst/>
              <a:defRPr/>
            </a:pPr>
            <a:endParaRPr kumimoji="1" lang="ja-JP" altLang="en-US" sz="1600" b="0" i="0" u="none" strike="noStrike" kern="1200" cap="none" spc="0" normalizeH="0" baseline="0" noProof="0" dirty="0">
              <a:ln>
                <a:noFill/>
              </a:ln>
              <a:solidFill>
                <a:srgbClr val="FF0000"/>
              </a:solidFill>
              <a:effectLst/>
              <a:uLnTx/>
              <a:uFillTx/>
              <a:latin typeface="ＭＳ Ｐ明朝" pitchFamily="18" charset="-128"/>
              <a:ea typeface="ＭＳ Ｐ明朝" pitchFamily="18" charset="-128"/>
              <a:cs typeface="+mn-cs"/>
            </a:endParaRPr>
          </a:p>
        </p:txBody>
      </p:sp>
      <p:sp>
        <p:nvSpPr>
          <p:cNvPr id="14" name="正方形/長方形 13"/>
          <p:cNvSpPr/>
          <p:nvPr/>
        </p:nvSpPr>
        <p:spPr>
          <a:xfrm>
            <a:off x="1278801" y="2123987"/>
            <a:ext cx="2392676" cy="3046988"/>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r>
              <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1984</a:t>
            </a: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年に吹田操車場がその役割を終える。</a:t>
            </a: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○北</a:t>
            </a: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大阪地域の中でも立地ポテンシャルが高く、有効な土地利用が求められている。</a:t>
            </a: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15" name="右矢印 14"/>
          <p:cNvSpPr/>
          <p:nvPr/>
        </p:nvSpPr>
        <p:spPr>
          <a:xfrm>
            <a:off x="3836206" y="3180385"/>
            <a:ext cx="387586" cy="648072"/>
          </a:xfrm>
          <a:prstGeom prst="rightArrow">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16" name="正方形/長方形 15"/>
          <p:cNvSpPr/>
          <p:nvPr/>
        </p:nvSpPr>
        <p:spPr>
          <a:xfrm>
            <a:off x="4367809" y="1661792"/>
            <a:ext cx="6552728" cy="4929508"/>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17" name="正方形/長方形 16"/>
          <p:cNvSpPr/>
          <p:nvPr/>
        </p:nvSpPr>
        <p:spPr>
          <a:xfrm>
            <a:off x="4367808" y="1674803"/>
            <a:ext cx="1872208" cy="360040"/>
          </a:xfrm>
          <a:prstGeom prst="rect">
            <a:avLst/>
          </a:prstGeom>
          <a:solidFill>
            <a:schemeClr val="tx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50" charset="-128"/>
                <a:cs typeface="+mn-cs"/>
              </a:rPr>
              <a:t>取組後～将来像</a:t>
            </a:r>
          </a:p>
        </p:txBody>
      </p:sp>
      <p:pic>
        <p:nvPicPr>
          <p:cNvPr id="27" name="Picture 3"/>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369541" y="3829467"/>
            <a:ext cx="2174736" cy="17612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2" name="正方形/長方形 1"/>
          <p:cNvSpPr/>
          <p:nvPr/>
        </p:nvSpPr>
        <p:spPr>
          <a:xfrm>
            <a:off x="6240016" y="1652414"/>
            <a:ext cx="4904308" cy="646331"/>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国循移転を、新たなライフサイエンス分野の拠点形成をはかる好機と捉え</a:t>
            </a:r>
            <a:r>
              <a:rPr kumimoji="1" lang="ja-JP" altLang="en-US" sz="12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a:t>
            </a:r>
            <a:r>
              <a:rPr kumimoji="1" lang="en-US" altLang="ja-JP" sz="12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2015</a:t>
            </a: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年度から健康医療クラスター形成に向けた</a:t>
            </a:r>
            <a:r>
              <a:rPr kumimoji="1" lang="ja-JP" altLang="en-US" sz="1200" b="0" i="0" u="none" strike="noStrike" kern="1200" cap="none" spc="0" normalizeH="0" baseline="0" noProof="0" dirty="0" smtClean="0">
                <a:ln>
                  <a:noFill/>
                </a:ln>
                <a:effectLst/>
                <a:uLnTx/>
                <a:uFillTx/>
                <a:latin typeface="Calibri" panose="020F0502020204030204"/>
                <a:ea typeface="ＭＳ Ｐゴシック" panose="020B0600070205080204" pitchFamily="50" charset="-128"/>
                <a:cs typeface="+mn-cs"/>
              </a:rPr>
              <a:t>取組を</a:t>
            </a: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関係機関と推進。</a:t>
            </a: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pic>
        <p:nvPicPr>
          <p:cNvPr id="3" name="図 2"/>
          <p:cNvPicPr>
            <a:picLocks noChangeAspect="1"/>
          </p:cNvPicPr>
          <p:nvPr/>
        </p:nvPicPr>
        <p:blipFill>
          <a:blip r:embed="rId4"/>
          <a:stretch>
            <a:fillRect/>
          </a:stretch>
        </p:blipFill>
        <p:spPr>
          <a:xfrm>
            <a:off x="4216586" y="2855587"/>
            <a:ext cx="6546949" cy="3610728"/>
          </a:xfrm>
          <a:prstGeom prst="rect">
            <a:avLst/>
          </a:prstGeom>
        </p:spPr>
      </p:pic>
      <p:sp>
        <p:nvSpPr>
          <p:cNvPr id="9" name="テキスト ボックス 8"/>
          <p:cNvSpPr txBox="1"/>
          <p:nvPr/>
        </p:nvSpPr>
        <p:spPr>
          <a:xfrm>
            <a:off x="4367808" y="2231987"/>
            <a:ext cx="6681193" cy="64633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2020</a:t>
            </a:r>
            <a:r>
              <a:rPr kumimoji="1" lang="ja-JP"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年からは国立循環器病研究センターが「共創の場形成支援プログラム」に採択され、産学官民の共創により生まれる、オープンイノベーションとまちぐるみの健康づくりの融合により、</a:t>
            </a:r>
            <a:r>
              <a:rPr kumimoji="1"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ja-JP"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新たなヘルスケア産業の創出</a:t>
            </a:r>
            <a:r>
              <a:rPr kumimoji="1"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ja-JP"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と</a:t>
            </a:r>
            <a:r>
              <a:rPr kumimoji="1"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「新たなライフスタイルの創造」</a:t>
            </a:r>
            <a:r>
              <a:rPr kumimoji="1" lang="ja-JP" altLang="ja-JP"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の好循環</a:t>
            </a:r>
            <a:r>
              <a:rPr kumimoji="1" lang="ja-JP"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を生み出すまちをめざす。</a:t>
            </a:r>
          </a:p>
        </p:txBody>
      </p:sp>
      <p:sp>
        <p:nvSpPr>
          <p:cNvPr id="18" name="スライド番号プレースホルダー 3"/>
          <p:cNvSpPr>
            <a:spLocks noGrp="1"/>
          </p:cNvSpPr>
          <p:nvPr>
            <p:ph type="sldNum" sz="quarter" idx="12"/>
          </p:nvPr>
        </p:nvSpPr>
        <p:spPr>
          <a:xfrm>
            <a:off x="10134600" y="6476387"/>
            <a:ext cx="2057400" cy="365125"/>
          </a:xfrm>
        </p:spPr>
        <p:txBody>
          <a:bodyPr/>
          <a:lstStyle/>
          <a:p>
            <a:fld id="{138CA411-231B-42B9-AF63-97A64194AA60}" type="slidenum">
              <a:rPr lang="ja-JP" altLang="en-US" sz="1400" b="1" smtClean="0">
                <a:solidFill>
                  <a:schemeClr val="tx1"/>
                </a:solidFill>
                <a:latin typeface="ＭＳ Ｐゴシック" panose="020B0600070205080204" pitchFamily="50" charset="-128"/>
                <a:ea typeface="ＭＳ Ｐゴシック" panose="020B0600070205080204" pitchFamily="50" charset="-128"/>
              </a:rPr>
              <a:pPr/>
              <a:t>101</a:t>
            </a:fld>
            <a:endParaRPr lang="ja-JP" altLang="en-US" sz="1400" b="1" dirty="0">
              <a:solidFill>
                <a:schemeClr val="tx1"/>
              </a:solidFill>
              <a:latin typeface="ＭＳ Ｐゴシック" panose="020B0600070205080204" pitchFamily="50" charset="-128"/>
              <a:ea typeface="ＭＳ Ｐゴシック" panose="020B0600070205080204" pitchFamily="50" charset="-128"/>
            </a:endParaRPr>
          </a:p>
        </p:txBody>
      </p:sp>
    </p:spTree>
    <p:extLst>
      <p:ext uri="{BB962C8B-B14F-4D97-AF65-F5344CB8AC3E}">
        <p14:creationId xmlns:p14="http://schemas.microsoft.com/office/powerpoint/2010/main" val="76480771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 name="二等辺三角形 66"/>
          <p:cNvSpPr/>
          <p:nvPr/>
        </p:nvSpPr>
        <p:spPr>
          <a:xfrm rot="19569473">
            <a:off x="3657515" y="2459971"/>
            <a:ext cx="320133" cy="896699"/>
          </a:xfrm>
          <a:prstGeom prst="triangle">
            <a:avLst/>
          </a:prstGeom>
          <a:solidFill>
            <a:schemeClr val="tx1">
              <a:lumMod val="65000"/>
              <a:lumOff val="35000"/>
            </a:schemeClr>
          </a:solidFill>
          <a:ln w="25400">
            <a:noFill/>
          </a:ln>
        </p:spPr>
        <p:txBody>
          <a:bodyPr wrap="square" rtlCol="0" anchor="ctr">
            <a:spAutoFit/>
          </a:bodyPr>
          <a:lstStyle/>
          <a:p>
            <a:pPr marL="0" marR="0" lvl="0" indent="0" algn="ctr" defTabSz="914400" rtl="0" eaLnBrk="1" fontAlgn="auto" latinLnBrk="0" hangingPunct="1">
              <a:lnSpc>
                <a:spcPts val="2800"/>
              </a:lnSpc>
              <a:spcBef>
                <a:spcPts val="0"/>
              </a:spcBef>
              <a:spcAft>
                <a:spcPts val="0"/>
              </a:spcAft>
              <a:buClrTx/>
              <a:buSzTx/>
              <a:buFontTx/>
              <a:buNone/>
              <a:tabLst/>
              <a:defRPr/>
            </a:pPr>
            <a:endParaRPr kumimoji="1" lang="ja-JP" altLang="en-US"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pic>
        <p:nvPicPr>
          <p:cNvPr id="9" name="図 8"/>
          <p:cNvPicPr>
            <a:picLocks noChangeAspect="1"/>
          </p:cNvPicPr>
          <p:nvPr/>
        </p:nvPicPr>
        <p:blipFill>
          <a:blip r:embed="rId3"/>
          <a:stretch>
            <a:fillRect/>
          </a:stretch>
        </p:blipFill>
        <p:spPr>
          <a:xfrm>
            <a:off x="1375906" y="371068"/>
            <a:ext cx="5468990" cy="2784608"/>
          </a:xfrm>
          <a:prstGeom prst="rect">
            <a:avLst/>
          </a:prstGeom>
        </p:spPr>
      </p:pic>
      <p:sp>
        <p:nvSpPr>
          <p:cNvPr id="86" name="二等辺三角形 85"/>
          <p:cNvSpPr/>
          <p:nvPr/>
        </p:nvSpPr>
        <p:spPr>
          <a:xfrm rot="16747719">
            <a:off x="6263817" y="521018"/>
            <a:ext cx="210857" cy="1708557"/>
          </a:xfrm>
          <a:prstGeom prst="triangle">
            <a:avLst/>
          </a:prstGeom>
          <a:solidFill>
            <a:schemeClr val="tx1">
              <a:lumMod val="65000"/>
              <a:lumOff val="35000"/>
            </a:schemeClr>
          </a:solidFill>
          <a:ln w="25400">
            <a:noFill/>
          </a:ln>
        </p:spPr>
        <p:txBody>
          <a:bodyPr wrap="square" rtlCol="0" anchor="ctr">
            <a:noAutofit/>
          </a:bodyPr>
          <a:lstStyle/>
          <a:p>
            <a:pPr marL="0" marR="0" lvl="0" indent="0" algn="ctr" defTabSz="914400" rtl="0" eaLnBrk="1" fontAlgn="auto" latinLnBrk="0" hangingPunct="1">
              <a:lnSpc>
                <a:spcPts val="2800"/>
              </a:lnSpc>
              <a:spcBef>
                <a:spcPts val="0"/>
              </a:spcBef>
              <a:spcAft>
                <a:spcPts val="0"/>
              </a:spcAft>
              <a:buClrTx/>
              <a:buSzTx/>
              <a:buFontTx/>
              <a:buNone/>
              <a:tabLst/>
              <a:defRPr/>
            </a:pPr>
            <a:endParaRPr kumimoji="1" lang="ja-JP" altLang="en-US"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111" name="正方形/長方形 110"/>
          <p:cNvSpPr/>
          <p:nvPr/>
        </p:nvSpPr>
        <p:spPr>
          <a:xfrm>
            <a:off x="6961821" y="928252"/>
            <a:ext cx="4071573" cy="5876487"/>
          </a:xfrm>
          <a:prstGeom prst="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a:rPr>
              <a:t>・健康・医療関連の企業等の集積地をめざす健都イノベーションパークでは、ニプロ株式会社、エア・ウォーター株式会社の進出が決定。</a:t>
            </a:r>
            <a:r>
              <a:rPr kumimoji="1" lang="ja-JP" altLang="en-US"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健都イノベーションパーク</a:t>
            </a:r>
            <a:r>
              <a:rPr kumimoji="1" lang="en-US" altLang="ja-JP"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NK</a:t>
            </a:r>
            <a:r>
              <a:rPr kumimoji="1" lang="ja-JP" altLang="en-US"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ビル（アライアンス棟）が</a:t>
            </a:r>
            <a:r>
              <a:rPr kumimoji="1" lang="en-US" altLang="ja-JP"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2022</a:t>
            </a:r>
            <a:r>
              <a:rPr kumimoji="1" lang="ja-JP" altLang="en-US"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年</a:t>
            </a:r>
            <a:r>
              <a:rPr kumimoji="1" lang="en-US" altLang="ja-JP"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4</a:t>
            </a:r>
            <a:r>
              <a:rPr kumimoji="1" lang="ja-JP" altLang="en-US"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月竣工。</a:t>
            </a: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a:endParaRPr>
          </a:p>
          <a:p>
            <a:pPr marL="85725" marR="0" lvl="0" indent="-85725" algn="l" defTabSz="914400" rtl="0" eaLnBrk="1" fontAlgn="auto" latinLnBrk="0" hangingPunct="1">
              <a:lnSpc>
                <a:spcPct val="100000"/>
              </a:lnSpc>
              <a:spcBef>
                <a:spcPts val="0"/>
              </a:spcBef>
              <a:spcAft>
                <a:spcPts val="0"/>
              </a:spcAft>
              <a:buClrTx/>
              <a:buSzTx/>
              <a:buFontTx/>
              <a:buNone/>
              <a:tabLst/>
              <a:defRPr/>
            </a:pPr>
            <a:endParaRPr kumimoji="1" lang="ja-JP" altLang="en-US" sz="14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p:txBody>
      </p:sp>
      <p:sp>
        <p:nvSpPr>
          <p:cNvPr id="36" name="Rectangle 2"/>
          <p:cNvSpPr txBox="1">
            <a:spLocks noChangeArrowheads="1"/>
          </p:cNvSpPr>
          <p:nvPr/>
        </p:nvSpPr>
        <p:spPr bwMode="auto">
          <a:xfrm>
            <a:off x="1143000" y="25"/>
            <a:ext cx="9906000" cy="408111"/>
          </a:xfrm>
          <a:prstGeom prst="rect">
            <a:avLst/>
          </a:prstGeom>
          <a:gradFill rotWithShape="1">
            <a:gsLst>
              <a:gs pos="0">
                <a:srgbClr val="000066"/>
              </a:gs>
              <a:gs pos="50000">
                <a:srgbClr val="0000FF"/>
              </a:gs>
              <a:gs pos="100000">
                <a:srgbClr val="000066"/>
              </a:gs>
            </a:gsLst>
            <a:lin ang="5400000" scaled="1"/>
          </a:gradFill>
          <a:ln w="9525">
            <a:noFill/>
            <a:miter lim="800000"/>
            <a:headEnd/>
            <a:tailEnd/>
          </a:ln>
        </p:spPr>
        <p:txBody>
          <a:bodyPr vert="horz" wrap="square" lIns="91428" tIns="45714" rIns="91428" bIns="45714" numCol="1" anchor="ctr"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1" i="0" u="none" strike="noStrike" kern="1200" cap="none" spc="0" normalizeH="0" baseline="0" noProof="0" dirty="0" smtClean="0">
                <a:ln>
                  <a:noFill/>
                </a:ln>
                <a:solidFill>
                  <a:prstClr val="white"/>
                </a:solidFill>
                <a:effectLst/>
                <a:uLnTx/>
                <a:uFillTx/>
                <a:latin typeface="ＭＳ ゴシック" pitchFamily="49" charset="-128"/>
                <a:ea typeface="ＭＳ ゴシック" pitchFamily="49" charset="-128"/>
                <a:cs typeface="+mn-cs"/>
              </a:rPr>
              <a:t>１１．</a:t>
            </a:r>
            <a:r>
              <a:rPr kumimoji="1" lang="ja-JP" altLang="en-US" sz="20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rPr>
              <a:t>万博記念公園周辺・健都</a:t>
            </a:r>
            <a:r>
              <a:rPr kumimoji="1" lang="ja-JP" altLang="en-US" sz="16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rPr>
              <a:t>（大規模施設跡地等のリニューアル）</a:t>
            </a:r>
            <a:endParaRPr kumimoji="1" lang="en-US" altLang="ja-JP" sz="16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endParaRPr>
          </a:p>
        </p:txBody>
      </p:sp>
      <p:sp>
        <p:nvSpPr>
          <p:cNvPr id="33" name="正方形/長方形 32"/>
          <p:cNvSpPr/>
          <p:nvPr/>
        </p:nvSpPr>
        <p:spPr>
          <a:xfrm>
            <a:off x="1123536" y="3577504"/>
            <a:ext cx="2700000" cy="3168000"/>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a:rPr>
              <a:t>・</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a:rPr>
              <a:t>2018</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a:rPr>
              <a:t>年</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a:rPr>
              <a:t>12</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a:rPr>
              <a:t>月、市立吹田市民病院が移転。国循と連携することで、質の高い医療を提供することが可能に。</a:t>
            </a: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a:endParaRPr>
          </a:p>
          <a:p>
            <a:pPr marL="85725" marR="0" lvl="0" indent="-85725" algn="l" defTabSz="914400" rtl="0" eaLnBrk="1" fontAlgn="auto" latinLnBrk="0" hangingPunct="1">
              <a:lnSpc>
                <a:spcPct val="100000"/>
              </a:lnSpc>
              <a:spcBef>
                <a:spcPts val="0"/>
              </a:spcBef>
              <a:spcAft>
                <a:spcPts val="0"/>
              </a:spcAft>
              <a:buClrTx/>
              <a:buSzTx/>
              <a:buFontTx/>
              <a:buNone/>
              <a:tabLst/>
              <a:defRPr/>
            </a:pPr>
            <a:endParaRPr kumimoji="1" lang="ja-JP" altLang="en-US" sz="14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p:txBody>
      </p:sp>
      <p:sp>
        <p:nvSpPr>
          <p:cNvPr id="37" name="正方形/長方形 36"/>
          <p:cNvSpPr/>
          <p:nvPr/>
        </p:nvSpPr>
        <p:spPr>
          <a:xfrm>
            <a:off x="4147477" y="3587392"/>
            <a:ext cx="2700000" cy="3168000"/>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a:rPr>
              <a:t>・</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a:rPr>
              <a:t>2018</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a:rPr>
              <a:t>年</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a:rPr>
              <a:t>11</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a:rPr>
              <a:t>月、複合商業施設「</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a:rPr>
              <a:t>VIERRA</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a:rPr>
              <a:t>岸辺健都」がオープン。</a:t>
            </a: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a:endParaRPr>
          </a:p>
          <a:p>
            <a:pPr marL="0" marR="0" lvl="0" indent="0" algn="l" defTabSz="914400" rtl="0" eaLnBrk="1" fontAlgn="auto" latinLnBrk="0" hangingPunct="1">
              <a:lnSpc>
                <a:spcPct val="100000"/>
              </a:lnSpc>
              <a:spcBef>
                <a:spcPct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a:rPr>
              <a:t>　クリニックや健康食を提供するレストランなど計</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a:rPr>
              <a:t>30</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a:rPr>
              <a:t>店舗が入居。</a:t>
            </a: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a:endParaRPr>
          </a:p>
          <a:p>
            <a:pPr marL="85725" marR="0" lvl="0" indent="-85725" algn="l" defTabSz="914400" rtl="0" eaLnBrk="1" fontAlgn="auto" latinLnBrk="0" hangingPunct="1">
              <a:lnSpc>
                <a:spcPct val="100000"/>
              </a:lnSpc>
              <a:spcBef>
                <a:spcPts val="0"/>
              </a:spcBef>
              <a:spcAft>
                <a:spcPts val="0"/>
              </a:spcAft>
              <a:buClrTx/>
              <a:buSzTx/>
              <a:buFontTx/>
              <a:buNone/>
              <a:tabLst/>
              <a:defRPr/>
            </a:pPr>
            <a:endParaRPr kumimoji="1" lang="ja-JP" altLang="en-US" sz="14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p:txBody>
      </p:sp>
      <p:sp>
        <p:nvSpPr>
          <p:cNvPr id="66" name="二等辺三角形 65"/>
          <p:cNvSpPr/>
          <p:nvPr/>
        </p:nvSpPr>
        <p:spPr>
          <a:xfrm>
            <a:off x="2838463" y="2466516"/>
            <a:ext cx="283519" cy="1116000"/>
          </a:xfrm>
          <a:prstGeom prst="triangle">
            <a:avLst/>
          </a:prstGeom>
          <a:solidFill>
            <a:schemeClr val="tx1">
              <a:lumMod val="65000"/>
              <a:lumOff val="35000"/>
            </a:schemeClr>
          </a:solidFill>
          <a:ln w="25400">
            <a:noFill/>
          </a:ln>
        </p:spPr>
        <p:txBody>
          <a:bodyPr wrap="square" rtlCol="0" anchor="ctr">
            <a:noAutofit/>
          </a:bodyPr>
          <a:lstStyle/>
          <a:p>
            <a:pPr marL="0" marR="0" lvl="0" indent="0" algn="ctr" defTabSz="914400" rtl="0" eaLnBrk="1" fontAlgn="auto" latinLnBrk="0" hangingPunct="1">
              <a:lnSpc>
                <a:spcPts val="2800"/>
              </a:lnSpc>
              <a:spcBef>
                <a:spcPts val="0"/>
              </a:spcBef>
              <a:spcAft>
                <a:spcPts val="0"/>
              </a:spcAft>
              <a:buClrTx/>
              <a:buSzTx/>
              <a:buFontTx/>
              <a:buNone/>
              <a:tabLst/>
              <a:defRPr/>
            </a:pPr>
            <a:endParaRPr kumimoji="1" lang="ja-JP" altLang="en-US"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35" name="角丸四角形 34"/>
          <p:cNvSpPr/>
          <p:nvPr/>
        </p:nvSpPr>
        <p:spPr bwMode="auto">
          <a:xfrm>
            <a:off x="4125594" y="3250923"/>
            <a:ext cx="2691634" cy="374571"/>
          </a:xfrm>
          <a:prstGeom prst="roundRect">
            <a:avLst/>
          </a:prstGeom>
          <a:solidFill>
            <a:srgbClr val="0070C0"/>
          </a:solidFill>
          <a:ln>
            <a:noFill/>
          </a:ln>
          <a:effectLst>
            <a:outerShdw blurRad="107950" dist="12700" dir="5400000" algn="ctr">
              <a:srgbClr val="000000"/>
            </a:outerShdw>
          </a:effectLst>
          <a:scene3d>
            <a:camera prst="orthographicFront">
              <a:rot lat="0" lon="0" rev="0"/>
            </a:camera>
            <a:lightRig rig="soft" dir="t">
              <a:rot lat="0" lon="0" rev="0"/>
            </a:lightRig>
          </a:scene3d>
          <a:sp3d contourW="190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wrap="square" anchor="ct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srgbClr val="FFFFFF"/>
                </a:solidFill>
                <a:effectLst/>
                <a:uLnTx/>
                <a:uFillTx/>
                <a:latin typeface="Meiryo UI" pitchFamily="50" charset="-128"/>
                <a:ea typeface="Meiryo UI" pitchFamily="50" charset="-128"/>
                <a:cs typeface="Meiryo UI" pitchFamily="50" charset="-128"/>
              </a:rPr>
              <a:t>複合商業施設</a:t>
            </a:r>
          </a:p>
        </p:txBody>
      </p:sp>
      <p:sp>
        <p:nvSpPr>
          <p:cNvPr id="87" name="角丸四角形 86"/>
          <p:cNvSpPr/>
          <p:nvPr/>
        </p:nvSpPr>
        <p:spPr bwMode="auto">
          <a:xfrm>
            <a:off x="1127055" y="3241035"/>
            <a:ext cx="2691634" cy="374571"/>
          </a:xfrm>
          <a:prstGeom prst="roundRect">
            <a:avLst/>
          </a:prstGeom>
          <a:solidFill>
            <a:srgbClr val="0070C0"/>
          </a:solidFill>
          <a:ln>
            <a:noFill/>
          </a:ln>
          <a:effectLst>
            <a:outerShdw blurRad="107950" dist="12700" dir="5400000" algn="ctr">
              <a:srgbClr val="000000"/>
            </a:outerShdw>
          </a:effectLst>
          <a:scene3d>
            <a:camera prst="orthographicFront">
              <a:rot lat="0" lon="0" rev="0"/>
            </a:camera>
            <a:lightRig rig="soft" dir="t">
              <a:rot lat="0" lon="0" rev="0"/>
            </a:lightRig>
          </a:scene3d>
          <a:sp3d contourW="190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wrap="square" anchor="ct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srgbClr val="FFFFFF"/>
                </a:solidFill>
                <a:effectLst/>
                <a:uLnTx/>
                <a:uFillTx/>
                <a:latin typeface="Meiryo UI" pitchFamily="50" charset="-128"/>
                <a:ea typeface="Meiryo UI" pitchFamily="50" charset="-128"/>
                <a:cs typeface="Meiryo UI" pitchFamily="50" charset="-128"/>
              </a:rPr>
              <a:t>市立吹田市民病院</a:t>
            </a:r>
          </a:p>
        </p:txBody>
      </p:sp>
      <p:grpSp>
        <p:nvGrpSpPr>
          <p:cNvPr id="2" name="グループ化 1"/>
          <p:cNvGrpSpPr/>
          <p:nvPr/>
        </p:nvGrpSpPr>
        <p:grpSpPr>
          <a:xfrm>
            <a:off x="7832575" y="1805719"/>
            <a:ext cx="2432519" cy="2921519"/>
            <a:chOff x="5827776" y="2988800"/>
            <a:chExt cx="2585607" cy="3303410"/>
          </a:xfrm>
        </p:grpSpPr>
        <p:sp>
          <p:nvSpPr>
            <p:cNvPr id="43" name="フリーフォーム 42"/>
            <p:cNvSpPr/>
            <p:nvPr/>
          </p:nvSpPr>
          <p:spPr>
            <a:xfrm>
              <a:off x="5827776" y="3963225"/>
              <a:ext cx="1731264" cy="510412"/>
            </a:xfrm>
            <a:custGeom>
              <a:avLst/>
              <a:gdLst>
                <a:gd name="connsiteX0" fmla="*/ 573024 w 1731264"/>
                <a:gd name="connsiteY0" fmla="*/ 0 h 1926336"/>
                <a:gd name="connsiteX1" fmla="*/ 1133856 w 1731264"/>
                <a:gd name="connsiteY1" fmla="*/ 24384 h 1926336"/>
                <a:gd name="connsiteX2" fmla="*/ 1121664 w 1731264"/>
                <a:gd name="connsiteY2" fmla="*/ 792480 h 1926336"/>
                <a:gd name="connsiteX3" fmla="*/ 1731264 w 1731264"/>
                <a:gd name="connsiteY3" fmla="*/ 792480 h 1926336"/>
                <a:gd name="connsiteX4" fmla="*/ 1694688 w 1731264"/>
                <a:gd name="connsiteY4" fmla="*/ 926592 h 1926336"/>
                <a:gd name="connsiteX5" fmla="*/ 1072896 w 1731264"/>
                <a:gd name="connsiteY5" fmla="*/ 926592 h 1926336"/>
                <a:gd name="connsiteX6" fmla="*/ 1085088 w 1731264"/>
                <a:gd name="connsiteY6" fmla="*/ 1816608 h 1926336"/>
                <a:gd name="connsiteX7" fmla="*/ 560832 w 1731264"/>
                <a:gd name="connsiteY7" fmla="*/ 1877568 h 1926336"/>
                <a:gd name="connsiteX8" fmla="*/ 60960 w 1731264"/>
                <a:gd name="connsiteY8" fmla="*/ 1926336 h 1926336"/>
                <a:gd name="connsiteX9" fmla="*/ 0 w 1731264"/>
                <a:gd name="connsiteY9" fmla="*/ 1840992 h 1926336"/>
                <a:gd name="connsiteX10" fmla="*/ 73152 w 1731264"/>
                <a:gd name="connsiteY10" fmla="*/ 792480 h 1926336"/>
                <a:gd name="connsiteX11" fmla="*/ 573024 w 1731264"/>
                <a:gd name="connsiteY11" fmla="*/ 804672 h 1926336"/>
                <a:gd name="connsiteX12" fmla="*/ 573024 w 1731264"/>
                <a:gd name="connsiteY12" fmla="*/ 0 h 1926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31264" h="1926336">
                  <a:moveTo>
                    <a:pt x="573024" y="0"/>
                  </a:moveTo>
                  <a:lnTo>
                    <a:pt x="1133856" y="24384"/>
                  </a:lnTo>
                  <a:lnTo>
                    <a:pt x="1121664" y="792480"/>
                  </a:lnTo>
                  <a:lnTo>
                    <a:pt x="1731264" y="792480"/>
                  </a:lnTo>
                  <a:lnTo>
                    <a:pt x="1694688" y="926592"/>
                  </a:lnTo>
                  <a:lnTo>
                    <a:pt x="1072896" y="926592"/>
                  </a:lnTo>
                  <a:lnTo>
                    <a:pt x="1085088" y="1816608"/>
                  </a:lnTo>
                  <a:lnTo>
                    <a:pt x="560832" y="1877568"/>
                  </a:lnTo>
                  <a:lnTo>
                    <a:pt x="60960" y="1926336"/>
                  </a:lnTo>
                  <a:lnTo>
                    <a:pt x="0" y="1840992"/>
                  </a:lnTo>
                  <a:lnTo>
                    <a:pt x="73152" y="792480"/>
                  </a:lnTo>
                  <a:lnTo>
                    <a:pt x="573024" y="804672"/>
                  </a:lnTo>
                  <a:lnTo>
                    <a:pt x="573024" y="0"/>
                  </a:lnTo>
                  <a:close/>
                </a:path>
              </a:pathLst>
            </a:custGeom>
          </p:spPr>
          <p:txBody>
            <a:bodyPr wrap="square" rtlCol="0" anchor="ctr">
              <a:spAutoFit/>
            </a:bodyPr>
            <a:lstStyle/>
            <a:p>
              <a:pPr marL="0" marR="0" lvl="0" indent="0" algn="ctr" defTabSz="914400" rtl="0" eaLnBrk="1" fontAlgn="auto" latinLnBrk="0" hangingPunct="1">
                <a:lnSpc>
                  <a:spcPts val="2800"/>
                </a:lnSpc>
                <a:spcBef>
                  <a:spcPts val="0"/>
                </a:spcBef>
                <a:spcAft>
                  <a:spcPts val="0"/>
                </a:spcAft>
                <a:buClrTx/>
                <a:buSzTx/>
                <a:buFontTx/>
                <a:buNone/>
                <a:tabLst/>
                <a:defRPr/>
              </a:pPr>
              <a:endPar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44" name="正方形/長方形 43"/>
            <p:cNvSpPr/>
            <p:nvPr/>
          </p:nvSpPr>
          <p:spPr bwMode="black">
            <a:xfrm>
              <a:off x="5984427" y="5930871"/>
              <a:ext cx="2428956" cy="361339"/>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50"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rPr>
                <a:t>健康・栄養・運動の研究をあわせ持つ</a:t>
              </a:r>
              <a:endParaRPr kumimoji="1" lang="en-US" altLang="ja-JP" sz="1050"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50"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rPr>
                <a:t>唯一の国立研究開発法人</a:t>
              </a:r>
              <a:endParaRPr kumimoji="1" lang="en-US" altLang="ja-JP" sz="1050"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46" name="正方形/長方形 45"/>
            <p:cNvSpPr>
              <a:spLocks noChangeAspect="1"/>
            </p:cNvSpPr>
            <p:nvPr/>
          </p:nvSpPr>
          <p:spPr>
            <a:xfrm>
              <a:off x="5854579" y="2988800"/>
              <a:ext cx="196357" cy="278406"/>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000" b="1"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50" charset="-128"/>
                <a:cs typeface="+mn-cs"/>
              </a:endParaRPr>
            </a:p>
          </p:txBody>
        </p:sp>
      </p:grpSp>
      <p:sp>
        <p:nvSpPr>
          <p:cNvPr id="14" name="角丸四角形 13"/>
          <p:cNvSpPr/>
          <p:nvPr/>
        </p:nvSpPr>
        <p:spPr bwMode="auto">
          <a:xfrm>
            <a:off x="6911162" y="504445"/>
            <a:ext cx="4071573" cy="374571"/>
          </a:xfrm>
          <a:prstGeom prst="roundRect">
            <a:avLst/>
          </a:prstGeom>
          <a:solidFill>
            <a:srgbClr val="0070C0"/>
          </a:solidFill>
          <a:ln>
            <a:noFill/>
          </a:ln>
          <a:effectLst>
            <a:outerShdw blurRad="107950" dist="12700" dir="5400000" algn="ctr">
              <a:srgbClr val="000000"/>
            </a:outerShdw>
          </a:effectLst>
          <a:scene3d>
            <a:camera prst="orthographicFront">
              <a:rot lat="0" lon="0" rev="0"/>
            </a:camera>
            <a:lightRig rig="soft" dir="t">
              <a:rot lat="0" lon="0" rev="0"/>
            </a:lightRig>
          </a:scene3d>
          <a:sp3d contourW="190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wrap="square" anchor="ct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srgbClr val="FFFFFF"/>
                </a:solidFill>
                <a:effectLst/>
                <a:uLnTx/>
                <a:uFillTx/>
                <a:latin typeface="Meiryo UI" pitchFamily="50" charset="-128"/>
                <a:ea typeface="Meiryo UI" pitchFamily="50" charset="-128"/>
                <a:cs typeface="Meiryo UI" pitchFamily="50" charset="-128"/>
              </a:rPr>
              <a:t>健都イノベーションパーク</a:t>
            </a:r>
          </a:p>
        </p:txBody>
      </p:sp>
      <p:grpSp>
        <p:nvGrpSpPr>
          <p:cNvPr id="32" name="グループ化 31"/>
          <p:cNvGrpSpPr/>
          <p:nvPr/>
        </p:nvGrpSpPr>
        <p:grpSpPr>
          <a:xfrm>
            <a:off x="6992224" y="2309492"/>
            <a:ext cx="4082562" cy="3517207"/>
            <a:chOff x="282228" y="1673320"/>
            <a:chExt cx="4190261" cy="3400942"/>
          </a:xfrm>
        </p:grpSpPr>
        <p:sp>
          <p:nvSpPr>
            <p:cNvPr id="38" name="フリーフォーム 37"/>
            <p:cNvSpPr>
              <a:spLocks noChangeAspect="1"/>
            </p:cNvSpPr>
            <p:nvPr/>
          </p:nvSpPr>
          <p:spPr bwMode="gray">
            <a:xfrm>
              <a:off x="785015" y="3193808"/>
              <a:ext cx="2215360" cy="451406"/>
            </a:xfrm>
            <a:custGeom>
              <a:avLst/>
              <a:gdLst>
                <a:gd name="connsiteX0" fmla="*/ 573024 w 1731264"/>
                <a:gd name="connsiteY0" fmla="*/ 0 h 1926336"/>
                <a:gd name="connsiteX1" fmla="*/ 1133856 w 1731264"/>
                <a:gd name="connsiteY1" fmla="*/ 24384 h 1926336"/>
                <a:gd name="connsiteX2" fmla="*/ 1121664 w 1731264"/>
                <a:gd name="connsiteY2" fmla="*/ 792480 h 1926336"/>
                <a:gd name="connsiteX3" fmla="*/ 1731264 w 1731264"/>
                <a:gd name="connsiteY3" fmla="*/ 792480 h 1926336"/>
                <a:gd name="connsiteX4" fmla="*/ 1694688 w 1731264"/>
                <a:gd name="connsiteY4" fmla="*/ 926592 h 1926336"/>
                <a:gd name="connsiteX5" fmla="*/ 1072896 w 1731264"/>
                <a:gd name="connsiteY5" fmla="*/ 926592 h 1926336"/>
                <a:gd name="connsiteX6" fmla="*/ 1085088 w 1731264"/>
                <a:gd name="connsiteY6" fmla="*/ 1816608 h 1926336"/>
                <a:gd name="connsiteX7" fmla="*/ 560832 w 1731264"/>
                <a:gd name="connsiteY7" fmla="*/ 1877568 h 1926336"/>
                <a:gd name="connsiteX8" fmla="*/ 60960 w 1731264"/>
                <a:gd name="connsiteY8" fmla="*/ 1926336 h 1926336"/>
                <a:gd name="connsiteX9" fmla="*/ 0 w 1731264"/>
                <a:gd name="connsiteY9" fmla="*/ 1840992 h 1926336"/>
                <a:gd name="connsiteX10" fmla="*/ 73152 w 1731264"/>
                <a:gd name="connsiteY10" fmla="*/ 792480 h 1926336"/>
                <a:gd name="connsiteX11" fmla="*/ 573024 w 1731264"/>
                <a:gd name="connsiteY11" fmla="*/ 804672 h 1926336"/>
                <a:gd name="connsiteX12" fmla="*/ 573024 w 1731264"/>
                <a:gd name="connsiteY12" fmla="*/ 0 h 1926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31264" h="1926336">
                  <a:moveTo>
                    <a:pt x="573024" y="0"/>
                  </a:moveTo>
                  <a:lnTo>
                    <a:pt x="1133856" y="24384"/>
                  </a:lnTo>
                  <a:lnTo>
                    <a:pt x="1121664" y="792480"/>
                  </a:lnTo>
                  <a:lnTo>
                    <a:pt x="1731264" y="792480"/>
                  </a:lnTo>
                  <a:lnTo>
                    <a:pt x="1694688" y="926592"/>
                  </a:lnTo>
                  <a:lnTo>
                    <a:pt x="1072896" y="926592"/>
                  </a:lnTo>
                  <a:lnTo>
                    <a:pt x="1085088" y="1816608"/>
                  </a:lnTo>
                  <a:lnTo>
                    <a:pt x="560832" y="1877568"/>
                  </a:lnTo>
                  <a:lnTo>
                    <a:pt x="60960" y="1926336"/>
                  </a:lnTo>
                  <a:lnTo>
                    <a:pt x="0" y="1840992"/>
                  </a:lnTo>
                  <a:lnTo>
                    <a:pt x="73152" y="792480"/>
                  </a:lnTo>
                  <a:lnTo>
                    <a:pt x="573024" y="804672"/>
                  </a:lnTo>
                  <a:lnTo>
                    <a:pt x="573024" y="0"/>
                  </a:lnTo>
                  <a:close/>
                </a:path>
              </a:pathLst>
            </a:custGeom>
          </p:spPr>
          <p:txBody>
            <a:bodyPr wrap="square" rtlCol="0" anchor="ctr">
              <a:spAutoFit/>
            </a:bodyPr>
            <a:lstStyle/>
            <a:p>
              <a:pPr marL="0" marR="0" lvl="0" indent="0" algn="ctr" defTabSz="914400" rtl="0" eaLnBrk="1" fontAlgn="auto" latinLnBrk="0" hangingPunct="1">
                <a:lnSpc>
                  <a:spcPts val="2800"/>
                </a:lnSpc>
                <a:spcBef>
                  <a:spcPts val="0"/>
                </a:spcBef>
                <a:spcAft>
                  <a:spcPts val="0"/>
                </a:spcAft>
                <a:buClrTx/>
                <a:buSzTx/>
                <a:buFontTx/>
                <a:buNone/>
                <a:tabLst/>
                <a:defRPr/>
              </a:pPr>
              <a:endParaRPr kumimoji="1" lang="ja-JP" altLang="en-US" sz="10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39" name="正方形/長方形 38"/>
            <p:cNvSpPr>
              <a:spLocks noChangeAspect="1"/>
            </p:cNvSpPr>
            <p:nvPr/>
          </p:nvSpPr>
          <p:spPr bwMode="gray">
            <a:xfrm flipH="1">
              <a:off x="914374" y="3623645"/>
              <a:ext cx="1321134" cy="184666"/>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600" b="1"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50" charset="-128"/>
                  <a:cs typeface="+mn-cs"/>
                </a:rPr>
                <a:t>約１５</a:t>
              </a:r>
              <a:r>
                <a:rPr kumimoji="1" lang="en-US" altLang="ja-JP" sz="600" b="1"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50" charset="-128"/>
                  <a:cs typeface="+mn-cs"/>
                </a:rPr>
                <a:t>,</a:t>
              </a:r>
              <a:r>
                <a:rPr kumimoji="1" lang="ja-JP" altLang="en-US" sz="600" b="1"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50" charset="-128"/>
                  <a:cs typeface="+mn-cs"/>
                </a:rPr>
                <a:t>８３６㎡</a:t>
              </a:r>
            </a:p>
          </p:txBody>
        </p:sp>
        <p:sp>
          <p:nvSpPr>
            <p:cNvPr id="42" name="フリーフォーム 41"/>
            <p:cNvSpPr>
              <a:spLocks noChangeAspect="1"/>
            </p:cNvSpPr>
            <p:nvPr/>
          </p:nvSpPr>
          <p:spPr bwMode="gray">
            <a:xfrm>
              <a:off x="293810" y="2492121"/>
              <a:ext cx="839611" cy="436484"/>
            </a:xfrm>
            <a:custGeom>
              <a:avLst/>
              <a:gdLst>
                <a:gd name="connsiteX0" fmla="*/ 71437 w 523875"/>
                <a:gd name="connsiteY0" fmla="*/ 0 h 742950"/>
                <a:gd name="connsiteX1" fmla="*/ 519112 w 523875"/>
                <a:gd name="connsiteY1" fmla="*/ 4762 h 742950"/>
                <a:gd name="connsiteX2" fmla="*/ 523875 w 523875"/>
                <a:gd name="connsiteY2" fmla="*/ 742950 h 742950"/>
                <a:gd name="connsiteX3" fmla="*/ 19050 w 523875"/>
                <a:gd name="connsiteY3" fmla="*/ 738187 h 742950"/>
                <a:gd name="connsiteX4" fmla="*/ 0 w 523875"/>
                <a:gd name="connsiteY4" fmla="*/ 85725 h 742950"/>
                <a:gd name="connsiteX5" fmla="*/ 71437 w 523875"/>
                <a:gd name="connsiteY5" fmla="*/ 0 h 742950"/>
                <a:gd name="connsiteX0" fmla="*/ 27001 w 523875"/>
                <a:gd name="connsiteY0" fmla="*/ 0 h 746189"/>
                <a:gd name="connsiteX1" fmla="*/ 519112 w 523875"/>
                <a:gd name="connsiteY1" fmla="*/ 8001 h 746189"/>
                <a:gd name="connsiteX2" fmla="*/ 523875 w 523875"/>
                <a:gd name="connsiteY2" fmla="*/ 746189 h 746189"/>
                <a:gd name="connsiteX3" fmla="*/ 19050 w 523875"/>
                <a:gd name="connsiteY3" fmla="*/ 741426 h 746189"/>
                <a:gd name="connsiteX4" fmla="*/ 0 w 523875"/>
                <a:gd name="connsiteY4" fmla="*/ 88964 h 746189"/>
                <a:gd name="connsiteX5" fmla="*/ 27001 w 523875"/>
                <a:gd name="connsiteY5" fmla="*/ 0 h 746189"/>
                <a:gd name="connsiteX0" fmla="*/ 7951 w 504825"/>
                <a:gd name="connsiteY0" fmla="*/ 0 h 746189"/>
                <a:gd name="connsiteX1" fmla="*/ 500062 w 504825"/>
                <a:gd name="connsiteY1" fmla="*/ 8001 h 746189"/>
                <a:gd name="connsiteX2" fmla="*/ 504825 w 504825"/>
                <a:gd name="connsiteY2" fmla="*/ 746189 h 746189"/>
                <a:gd name="connsiteX3" fmla="*/ 0 w 504825"/>
                <a:gd name="connsiteY3" fmla="*/ 741426 h 746189"/>
                <a:gd name="connsiteX4" fmla="*/ 104003 w 504825"/>
                <a:gd name="connsiteY4" fmla="*/ 147263 h 746189"/>
                <a:gd name="connsiteX5" fmla="*/ 7951 w 504825"/>
                <a:gd name="connsiteY5" fmla="*/ 0 h 746189"/>
                <a:gd name="connsiteX0" fmla="*/ 40673 w 537547"/>
                <a:gd name="connsiteY0" fmla="*/ 0 h 746189"/>
                <a:gd name="connsiteX1" fmla="*/ 532784 w 537547"/>
                <a:gd name="connsiteY1" fmla="*/ 8001 h 746189"/>
                <a:gd name="connsiteX2" fmla="*/ 537547 w 537547"/>
                <a:gd name="connsiteY2" fmla="*/ 746189 h 746189"/>
                <a:gd name="connsiteX3" fmla="*/ 32722 w 537547"/>
                <a:gd name="connsiteY3" fmla="*/ 741426 h 746189"/>
                <a:gd name="connsiteX4" fmla="*/ 0 w 537547"/>
                <a:gd name="connsiteY4" fmla="*/ 82486 h 746189"/>
                <a:gd name="connsiteX5" fmla="*/ 40673 w 537547"/>
                <a:gd name="connsiteY5" fmla="*/ 0 h 746189"/>
                <a:gd name="connsiteX0" fmla="*/ 40673 w 537547"/>
                <a:gd name="connsiteY0" fmla="*/ 0 h 746189"/>
                <a:gd name="connsiteX1" fmla="*/ 532784 w 537547"/>
                <a:gd name="connsiteY1" fmla="*/ 8001 h 746189"/>
                <a:gd name="connsiteX2" fmla="*/ 537547 w 537547"/>
                <a:gd name="connsiteY2" fmla="*/ 746189 h 746189"/>
                <a:gd name="connsiteX3" fmla="*/ 131848 w 537547"/>
                <a:gd name="connsiteY3" fmla="*/ 621589 h 746189"/>
                <a:gd name="connsiteX4" fmla="*/ 0 w 537547"/>
                <a:gd name="connsiteY4" fmla="*/ 82486 h 746189"/>
                <a:gd name="connsiteX5" fmla="*/ 40673 w 537547"/>
                <a:gd name="connsiteY5" fmla="*/ 0 h 746189"/>
                <a:gd name="connsiteX0" fmla="*/ 40673 w 537547"/>
                <a:gd name="connsiteY0" fmla="*/ 0 h 746189"/>
                <a:gd name="connsiteX1" fmla="*/ 532784 w 537547"/>
                <a:gd name="connsiteY1" fmla="*/ 8001 h 746189"/>
                <a:gd name="connsiteX2" fmla="*/ 537547 w 537547"/>
                <a:gd name="connsiteY2" fmla="*/ 746189 h 746189"/>
                <a:gd name="connsiteX3" fmla="*/ 32722 w 537547"/>
                <a:gd name="connsiteY3" fmla="*/ 738188 h 746189"/>
                <a:gd name="connsiteX4" fmla="*/ 0 w 537547"/>
                <a:gd name="connsiteY4" fmla="*/ 82486 h 746189"/>
                <a:gd name="connsiteX5" fmla="*/ 40673 w 537547"/>
                <a:gd name="connsiteY5" fmla="*/ 0 h 746189"/>
                <a:gd name="connsiteX0" fmla="*/ 40673 w 537547"/>
                <a:gd name="connsiteY0" fmla="*/ 0 h 746189"/>
                <a:gd name="connsiteX1" fmla="*/ 532784 w 537547"/>
                <a:gd name="connsiteY1" fmla="*/ 8001 h 746189"/>
                <a:gd name="connsiteX2" fmla="*/ 537547 w 537547"/>
                <a:gd name="connsiteY2" fmla="*/ 746189 h 746189"/>
                <a:gd name="connsiteX3" fmla="*/ 107921 w 537547"/>
                <a:gd name="connsiteY3" fmla="*/ 660455 h 746189"/>
                <a:gd name="connsiteX4" fmla="*/ 0 w 537547"/>
                <a:gd name="connsiteY4" fmla="*/ 82486 h 746189"/>
                <a:gd name="connsiteX5" fmla="*/ 40673 w 537547"/>
                <a:gd name="connsiteY5" fmla="*/ 0 h 746189"/>
                <a:gd name="connsiteX0" fmla="*/ 40673 w 537547"/>
                <a:gd name="connsiteY0" fmla="*/ 0 h 746189"/>
                <a:gd name="connsiteX1" fmla="*/ 532784 w 537547"/>
                <a:gd name="connsiteY1" fmla="*/ 8001 h 746189"/>
                <a:gd name="connsiteX2" fmla="*/ 537547 w 537547"/>
                <a:gd name="connsiteY2" fmla="*/ 746189 h 746189"/>
                <a:gd name="connsiteX3" fmla="*/ 32722 w 537547"/>
                <a:gd name="connsiteY3" fmla="*/ 744665 h 746189"/>
                <a:gd name="connsiteX4" fmla="*/ 0 w 537547"/>
                <a:gd name="connsiteY4" fmla="*/ 82486 h 746189"/>
                <a:gd name="connsiteX5" fmla="*/ 40673 w 537547"/>
                <a:gd name="connsiteY5" fmla="*/ 0 h 746189"/>
                <a:gd name="connsiteX0" fmla="*/ 40673 w 532846"/>
                <a:gd name="connsiteY0" fmla="*/ 0 h 744665"/>
                <a:gd name="connsiteX1" fmla="*/ 532784 w 532846"/>
                <a:gd name="connsiteY1" fmla="*/ 8001 h 744665"/>
                <a:gd name="connsiteX2" fmla="*/ 506783 w 532846"/>
                <a:gd name="connsiteY2" fmla="*/ 613396 h 744665"/>
                <a:gd name="connsiteX3" fmla="*/ 32722 w 532846"/>
                <a:gd name="connsiteY3" fmla="*/ 744665 h 744665"/>
                <a:gd name="connsiteX4" fmla="*/ 0 w 532846"/>
                <a:gd name="connsiteY4" fmla="*/ 82486 h 744665"/>
                <a:gd name="connsiteX5" fmla="*/ 40673 w 532846"/>
                <a:gd name="connsiteY5" fmla="*/ 0 h 744665"/>
                <a:gd name="connsiteX0" fmla="*/ 40673 w 609327"/>
                <a:gd name="connsiteY0" fmla="*/ 0 h 744665"/>
                <a:gd name="connsiteX1" fmla="*/ 532784 w 609327"/>
                <a:gd name="connsiteY1" fmla="*/ 8001 h 744665"/>
                <a:gd name="connsiteX2" fmla="*/ 609327 w 609327"/>
                <a:gd name="connsiteY2" fmla="*/ 742950 h 744665"/>
                <a:gd name="connsiteX3" fmla="*/ 32722 w 609327"/>
                <a:gd name="connsiteY3" fmla="*/ 744665 h 744665"/>
                <a:gd name="connsiteX4" fmla="*/ 0 w 609327"/>
                <a:gd name="connsiteY4" fmla="*/ 82486 h 744665"/>
                <a:gd name="connsiteX5" fmla="*/ 40673 w 609327"/>
                <a:gd name="connsiteY5" fmla="*/ 0 h 744665"/>
                <a:gd name="connsiteX0" fmla="*/ 40673 w 609327"/>
                <a:gd name="connsiteY0" fmla="*/ 8193 h 752858"/>
                <a:gd name="connsiteX1" fmla="*/ 607983 w 609327"/>
                <a:gd name="connsiteY1" fmla="*/ 0 h 752858"/>
                <a:gd name="connsiteX2" fmla="*/ 609327 w 609327"/>
                <a:gd name="connsiteY2" fmla="*/ 751143 h 752858"/>
                <a:gd name="connsiteX3" fmla="*/ 32722 w 609327"/>
                <a:gd name="connsiteY3" fmla="*/ 752858 h 752858"/>
                <a:gd name="connsiteX4" fmla="*/ 0 w 609327"/>
                <a:gd name="connsiteY4" fmla="*/ 90679 h 752858"/>
                <a:gd name="connsiteX5" fmla="*/ 40673 w 609327"/>
                <a:gd name="connsiteY5" fmla="*/ 8193 h 752858"/>
                <a:gd name="connsiteX0" fmla="*/ 40673 w 609327"/>
                <a:gd name="connsiteY0" fmla="*/ 8193 h 762575"/>
                <a:gd name="connsiteX1" fmla="*/ 607983 w 609327"/>
                <a:gd name="connsiteY1" fmla="*/ 0 h 762575"/>
                <a:gd name="connsiteX2" fmla="*/ 609327 w 609327"/>
                <a:gd name="connsiteY2" fmla="*/ 751143 h 762575"/>
                <a:gd name="connsiteX3" fmla="*/ 32722 w 609327"/>
                <a:gd name="connsiteY3" fmla="*/ 762575 h 762575"/>
                <a:gd name="connsiteX4" fmla="*/ 0 w 609327"/>
                <a:gd name="connsiteY4" fmla="*/ 90679 h 762575"/>
                <a:gd name="connsiteX5" fmla="*/ 40673 w 609327"/>
                <a:gd name="connsiteY5" fmla="*/ 8193 h 762575"/>
                <a:gd name="connsiteX0" fmla="*/ 40673 w 609327"/>
                <a:gd name="connsiteY0" fmla="*/ 8193 h 762575"/>
                <a:gd name="connsiteX1" fmla="*/ 607983 w 609327"/>
                <a:gd name="connsiteY1" fmla="*/ 0 h 762575"/>
                <a:gd name="connsiteX2" fmla="*/ 609327 w 609327"/>
                <a:gd name="connsiteY2" fmla="*/ 754381 h 762575"/>
                <a:gd name="connsiteX3" fmla="*/ 32722 w 609327"/>
                <a:gd name="connsiteY3" fmla="*/ 762575 h 762575"/>
                <a:gd name="connsiteX4" fmla="*/ 0 w 609327"/>
                <a:gd name="connsiteY4" fmla="*/ 90679 h 762575"/>
                <a:gd name="connsiteX5" fmla="*/ 40673 w 609327"/>
                <a:gd name="connsiteY5" fmla="*/ 8193 h 762575"/>
                <a:gd name="connsiteX0" fmla="*/ 40673 w 609327"/>
                <a:gd name="connsiteY0" fmla="*/ 8193 h 762575"/>
                <a:gd name="connsiteX1" fmla="*/ 607983 w 609327"/>
                <a:gd name="connsiteY1" fmla="*/ 0 h 762575"/>
                <a:gd name="connsiteX2" fmla="*/ 609327 w 609327"/>
                <a:gd name="connsiteY2" fmla="*/ 757620 h 762575"/>
                <a:gd name="connsiteX3" fmla="*/ 32722 w 609327"/>
                <a:gd name="connsiteY3" fmla="*/ 762575 h 762575"/>
                <a:gd name="connsiteX4" fmla="*/ 0 w 609327"/>
                <a:gd name="connsiteY4" fmla="*/ 90679 h 762575"/>
                <a:gd name="connsiteX5" fmla="*/ 40673 w 609327"/>
                <a:gd name="connsiteY5" fmla="*/ 8193 h 762575"/>
                <a:gd name="connsiteX0" fmla="*/ 40673 w 611702"/>
                <a:gd name="connsiteY0" fmla="*/ 11432 h 765814"/>
                <a:gd name="connsiteX1" fmla="*/ 611400 w 611702"/>
                <a:gd name="connsiteY1" fmla="*/ 0 h 765814"/>
                <a:gd name="connsiteX2" fmla="*/ 609327 w 611702"/>
                <a:gd name="connsiteY2" fmla="*/ 760859 h 765814"/>
                <a:gd name="connsiteX3" fmla="*/ 32722 w 611702"/>
                <a:gd name="connsiteY3" fmla="*/ 765814 h 765814"/>
                <a:gd name="connsiteX4" fmla="*/ 0 w 611702"/>
                <a:gd name="connsiteY4" fmla="*/ 93918 h 765814"/>
                <a:gd name="connsiteX5" fmla="*/ 40673 w 611702"/>
                <a:gd name="connsiteY5" fmla="*/ 11432 h 765814"/>
                <a:gd name="connsiteX0" fmla="*/ 40673 w 611702"/>
                <a:gd name="connsiteY0" fmla="*/ 11432 h 765814"/>
                <a:gd name="connsiteX1" fmla="*/ 611400 w 611702"/>
                <a:gd name="connsiteY1" fmla="*/ 0 h 765814"/>
                <a:gd name="connsiteX2" fmla="*/ 609327 w 611702"/>
                <a:gd name="connsiteY2" fmla="*/ 760859 h 765814"/>
                <a:gd name="connsiteX3" fmla="*/ 32722 w 611702"/>
                <a:gd name="connsiteY3" fmla="*/ 765814 h 765814"/>
                <a:gd name="connsiteX4" fmla="*/ 0 w 611702"/>
                <a:gd name="connsiteY4" fmla="*/ 93918 h 765814"/>
                <a:gd name="connsiteX5" fmla="*/ 40673 w 611702"/>
                <a:gd name="connsiteY5" fmla="*/ 11432 h 765814"/>
                <a:gd name="connsiteX0" fmla="*/ 40673 w 611702"/>
                <a:gd name="connsiteY0" fmla="*/ 8193 h 762575"/>
                <a:gd name="connsiteX1" fmla="*/ 611400 w 611702"/>
                <a:gd name="connsiteY1" fmla="*/ 0 h 762575"/>
                <a:gd name="connsiteX2" fmla="*/ 609327 w 611702"/>
                <a:gd name="connsiteY2" fmla="*/ 757620 h 762575"/>
                <a:gd name="connsiteX3" fmla="*/ 32722 w 611702"/>
                <a:gd name="connsiteY3" fmla="*/ 762575 h 762575"/>
                <a:gd name="connsiteX4" fmla="*/ 0 w 611702"/>
                <a:gd name="connsiteY4" fmla="*/ 90679 h 762575"/>
                <a:gd name="connsiteX5" fmla="*/ 40673 w 611702"/>
                <a:gd name="connsiteY5" fmla="*/ 8193 h 762575"/>
                <a:gd name="connsiteX0" fmla="*/ 25069 w 611702"/>
                <a:gd name="connsiteY0" fmla="*/ 8193 h 762575"/>
                <a:gd name="connsiteX1" fmla="*/ 611400 w 611702"/>
                <a:gd name="connsiteY1" fmla="*/ 0 h 762575"/>
                <a:gd name="connsiteX2" fmla="*/ 609327 w 611702"/>
                <a:gd name="connsiteY2" fmla="*/ 757620 h 762575"/>
                <a:gd name="connsiteX3" fmla="*/ 32722 w 611702"/>
                <a:gd name="connsiteY3" fmla="*/ 762575 h 762575"/>
                <a:gd name="connsiteX4" fmla="*/ 0 w 611702"/>
                <a:gd name="connsiteY4" fmla="*/ 90679 h 762575"/>
                <a:gd name="connsiteX5" fmla="*/ 25069 w 611702"/>
                <a:gd name="connsiteY5" fmla="*/ 8193 h 762575"/>
                <a:gd name="connsiteX0" fmla="*/ 48475 w 635108"/>
                <a:gd name="connsiteY0" fmla="*/ 8193 h 762575"/>
                <a:gd name="connsiteX1" fmla="*/ 634806 w 635108"/>
                <a:gd name="connsiteY1" fmla="*/ 0 h 762575"/>
                <a:gd name="connsiteX2" fmla="*/ 632733 w 635108"/>
                <a:gd name="connsiteY2" fmla="*/ 757620 h 762575"/>
                <a:gd name="connsiteX3" fmla="*/ 56128 w 635108"/>
                <a:gd name="connsiteY3" fmla="*/ 762575 h 762575"/>
                <a:gd name="connsiteX4" fmla="*/ 0 w 635108"/>
                <a:gd name="connsiteY4" fmla="*/ 98072 h 762575"/>
                <a:gd name="connsiteX5" fmla="*/ 48475 w 635108"/>
                <a:gd name="connsiteY5" fmla="*/ 8193 h 762575"/>
                <a:gd name="connsiteX0" fmla="*/ 40673 w 635108"/>
                <a:gd name="connsiteY0" fmla="*/ 4497 h 762575"/>
                <a:gd name="connsiteX1" fmla="*/ 634806 w 635108"/>
                <a:gd name="connsiteY1" fmla="*/ 0 h 762575"/>
                <a:gd name="connsiteX2" fmla="*/ 632733 w 635108"/>
                <a:gd name="connsiteY2" fmla="*/ 757620 h 762575"/>
                <a:gd name="connsiteX3" fmla="*/ 56128 w 635108"/>
                <a:gd name="connsiteY3" fmla="*/ 762575 h 762575"/>
                <a:gd name="connsiteX4" fmla="*/ 0 w 635108"/>
                <a:gd name="connsiteY4" fmla="*/ 98072 h 762575"/>
                <a:gd name="connsiteX5" fmla="*/ 40673 w 635108"/>
                <a:gd name="connsiteY5" fmla="*/ 4497 h 762575"/>
                <a:gd name="connsiteX0" fmla="*/ 40673 w 635108"/>
                <a:gd name="connsiteY0" fmla="*/ 4497 h 757620"/>
                <a:gd name="connsiteX1" fmla="*/ 634806 w 635108"/>
                <a:gd name="connsiteY1" fmla="*/ 0 h 757620"/>
                <a:gd name="connsiteX2" fmla="*/ 632733 w 635108"/>
                <a:gd name="connsiteY2" fmla="*/ 757620 h 757620"/>
                <a:gd name="connsiteX3" fmla="*/ 184859 w 635108"/>
                <a:gd name="connsiteY3" fmla="*/ 747790 h 757620"/>
                <a:gd name="connsiteX4" fmla="*/ 0 w 635108"/>
                <a:gd name="connsiteY4" fmla="*/ 98072 h 757620"/>
                <a:gd name="connsiteX5" fmla="*/ 40673 w 635108"/>
                <a:gd name="connsiteY5" fmla="*/ 4497 h 757620"/>
                <a:gd name="connsiteX0" fmla="*/ 40673 w 635108"/>
                <a:gd name="connsiteY0" fmla="*/ 4497 h 766272"/>
                <a:gd name="connsiteX1" fmla="*/ 634806 w 635108"/>
                <a:gd name="connsiteY1" fmla="*/ 0 h 766272"/>
                <a:gd name="connsiteX2" fmla="*/ 632733 w 635108"/>
                <a:gd name="connsiteY2" fmla="*/ 757620 h 766272"/>
                <a:gd name="connsiteX3" fmla="*/ 52227 w 635108"/>
                <a:gd name="connsiteY3" fmla="*/ 766272 h 766272"/>
                <a:gd name="connsiteX4" fmla="*/ 0 w 635108"/>
                <a:gd name="connsiteY4" fmla="*/ 98072 h 766272"/>
                <a:gd name="connsiteX5" fmla="*/ 40673 w 635108"/>
                <a:gd name="connsiteY5" fmla="*/ 4497 h 766272"/>
                <a:gd name="connsiteX0" fmla="*/ 40673 w 635108"/>
                <a:gd name="connsiteY0" fmla="*/ 4497 h 766272"/>
                <a:gd name="connsiteX1" fmla="*/ 634806 w 635108"/>
                <a:gd name="connsiteY1" fmla="*/ 0 h 766272"/>
                <a:gd name="connsiteX2" fmla="*/ 632733 w 635108"/>
                <a:gd name="connsiteY2" fmla="*/ 757620 h 766272"/>
                <a:gd name="connsiteX3" fmla="*/ 52227 w 635108"/>
                <a:gd name="connsiteY3" fmla="*/ 766272 h 766272"/>
                <a:gd name="connsiteX4" fmla="*/ 24800 w 635108"/>
                <a:gd name="connsiteY4" fmla="*/ 448336 h 766272"/>
                <a:gd name="connsiteX5" fmla="*/ 0 w 635108"/>
                <a:gd name="connsiteY5" fmla="*/ 98072 h 766272"/>
                <a:gd name="connsiteX6" fmla="*/ 40673 w 635108"/>
                <a:gd name="connsiteY6" fmla="*/ 4497 h 766272"/>
                <a:gd name="connsiteX0" fmla="*/ 40673 w 635108"/>
                <a:gd name="connsiteY0" fmla="*/ 4497 h 766272"/>
                <a:gd name="connsiteX1" fmla="*/ 634806 w 635108"/>
                <a:gd name="connsiteY1" fmla="*/ 0 h 766272"/>
                <a:gd name="connsiteX2" fmla="*/ 632733 w 635108"/>
                <a:gd name="connsiteY2" fmla="*/ 757620 h 766272"/>
                <a:gd name="connsiteX3" fmla="*/ 52227 w 635108"/>
                <a:gd name="connsiteY3" fmla="*/ 766272 h 766272"/>
                <a:gd name="connsiteX4" fmla="*/ 149630 w 635108"/>
                <a:gd name="connsiteY4" fmla="*/ 444640 h 766272"/>
                <a:gd name="connsiteX5" fmla="*/ 0 w 635108"/>
                <a:gd name="connsiteY5" fmla="*/ 98072 h 766272"/>
                <a:gd name="connsiteX6" fmla="*/ 40673 w 635108"/>
                <a:gd name="connsiteY6" fmla="*/ 4497 h 766272"/>
                <a:gd name="connsiteX0" fmla="*/ 40673 w 635108"/>
                <a:gd name="connsiteY0" fmla="*/ 4497 h 766272"/>
                <a:gd name="connsiteX1" fmla="*/ 634806 w 635108"/>
                <a:gd name="connsiteY1" fmla="*/ 0 h 766272"/>
                <a:gd name="connsiteX2" fmla="*/ 632733 w 635108"/>
                <a:gd name="connsiteY2" fmla="*/ 757620 h 766272"/>
                <a:gd name="connsiteX3" fmla="*/ 52227 w 635108"/>
                <a:gd name="connsiteY3" fmla="*/ 766272 h 766272"/>
                <a:gd name="connsiteX4" fmla="*/ 24800 w 635108"/>
                <a:gd name="connsiteY4" fmla="*/ 196985 h 766272"/>
                <a:gd name="connsiteX5" fmla="*/ 0 w 635108"/>
                <a:gd name="connsiteY5" fmla="*/ 98072 h 766272"/>
                <a:gd name="connsiteX6" fmla="*/ 40673 w 635108"/>
                <a:gd name="connsiteY6" fmla="*/ 4497 h 766272"/>
                <a:gd name="connsiteX0" fmla="*/ 40673 w 635108"/>
                <a:gd name="connsiteY0" fmla="*/ 4497 h 766272"/>
                <a:gd name="connsiteX1" fmla="*/ 634806 w 635108"/>
                <a:gd name="connsiteY1" fmla="*/ 0 h 766272"/>
                <a:gd name="connsiteX2" fmla="*/ 632733 w 635108"/>
                <a:gd name="connsiteY2" fmla="*/ 757620 h 766272"/>
                <a:gd name="connsiteX3" fmla="*/ 52227 w 635108"/>
                <a:gd name="connsiteY3" fmla="*/ 766272 h 766272"/>
                <a:gd name="connsiteX4" fmla="*/ 40404 w 635108"/>
                <a:gd name="connsiteY4" fmla="*/ 463121 h 766272"/>
                <a:gd name="connsiteX5" fmla="*/ 24800 w 635108"/>
                <a:gd name="connsiteY5" fmla="*/ 196985 h 766272"/>
                <a:gd name="connsiteX6" fmla="*/ 0 w 635108"/>
                <a:gd name="connsiteY6" fmla="*/ 98072 h 766272"/>
                <a:gd name="connsiteX7" fmla="*/ 40673 w 635108"/>
                <a:gd name="connsiteY7" fmla="*/ 4497 h 766272"/>
                <a:gd name="connsiteX0" fmla="*/ 40673 w 635108"/>
                <a:gd name="connsiteY0" fmla="*/ 4497 h 766272"/>
                <a:gd name="connsiteX1" fmla="*/ 634806 w 635108"/>
                <a:gd name="connsiteY1" fmla="*/ 0 h 766272"/>
                <a:gd name="connsiteX2" fmla="*/ 632733 w 635108"/>
                <a:gd name="connsiteY2" fmla="*/ 757620 h 766272"/>
                <a:gd name="connsiteX3" fmla="*/ 52227 w 635108"/>
                <a:gd name="connsiteY3" fmla="*/ 766272 h 766272"/>
                <a:gd name="connsiteX4" fmla="*/ 165234 w 635108"/>
                <a:gd name="connsiteY4" fmla="*/ 459425 h 766272"/>
                <a:gd name="connsiteX5" fmla="*/ 24800 w 635108"/>
                <a:gd name="connsiteY5" fmla="*/ 196985 h 766272"/>
                <a:gd name="connsiteX6" fmla="*/ 0 w 635108"/>
                <a:gd name="connsiteY6" fmla="*/ 98072 h 766272"/>
                <a:gd name="connsiteX7" fmla="*/ 40673 w 635108"/>
                <a:gd name="connsiteY7" fmla="*/ 4497 h 766272"/>
                <a:gd name="connsiteX0" fmla="*/ 40673 w 635108"/>
                <a:gd name="connsiteY0" fmla="*/ 4497 h 766272"/>
                <a:gd name="connsiteX1" fmla="*/ 634806 w 635108"/>
                <a:gd name="connsiteY1" fmla="*/ 0 h 766272"/>
                <a:gd name="connsiteX2" fmla="*/ 632733 w 635108"/>
                <a:gd name="connsiteY2" fmla="*/ 757620 h 766272"/>
                <a:gd name="connsiteX3" fmla="*/ 52227 w 635108"/>
                <a:gd name="connsiteY3" fmla="*/ 766272 h 766272"/>
                <a:gd name="connsiteX4" fmla="*/ 32602 w 635108"/>
                <a:gd name="connsiteY4" fmla="*/ 433551 h 766272"/>
                <a:gd name="connsiteX5" fmla="*/ 24800 w 635108"/>
                <a:gd name="connsiteY5" fmla="*/ 196985 h 766272"/>
                <a:gd name="connsiteX6" fmla="*/ 0 w 635108"/>
                <a:gd name="connsiteY6" fmla="*/ 98072 h 766272"/>
                <a:gd name="connsiteX7" fmla="*/ 40673 w 635108"/>
                <a:gd name="connsiteY7" fmla="*/ 4497 h 766272"/>
                <a:gd name="connsiteX0" fmla="*/ 40673 w 635108"/>
                <a:gd name="connsiteY0" fmla="*/ 4497 h 766272"/>
                <a:gd name="connsiteX1" fmla="*/ 634806 w 635108"/>
                <a:gd name="connsiteY1" fmla="*/ 0 h 766272"/>
                <a:gd name="connsiteX2" fmla="*/ 632733 w 635108"/>
                <a:gd name="connsiteY2" fmla="*/ 757620 h 766272"/>
                <a:gd name="connsiteX3" fmla="*/ 52227 w 635108"/>
                <a:gd name="connsiteY3" fmla="*/ 766272 h 766272"/>
                <a:gd name="connsiteX4" fmla="*/ 32602 w 635108"/>
                <a:gd name="connsiteY4" fmla="*/ 433551 h 766272"/>
                <a:gd name="connsiteX5" fmla="*/ 24800 w 635108"/>
                <a:gd name="connsiteY5" fmla="*/ 196985 h 766272"/>
                <a:gd name="connsiteX6" fmla="*/ 0 w 635108"/>
                <a:gd name="connsiteY6" fmla="*/ 98072 h 766272"/>
                <a:gd name="connsiteX7" fmla="*/ 40673 w 635108"/>
                <a:gd name="connsiteY7" fmla="*/ 4497 h 766272"/>
                <a:gd name="connsiteX0" fmla="*/ 40673 w 635108"/>
                <a:gd name="connsiteY0" fmla="*/ 4497 h 762576"/>
                <a:gd name="connsiteX1" fmla="*/ 634806 w 635108"/>
                <a:gd name="connsiteY1" fmla="*/ 0 h 762576"/>
                <a:gd name="connsiteX2" fmla="*/ 632733 w 635108"/>
                <a:gd name="connsiteY2" fmla="*/ 757620 h 762576"/>
                <a:gd name="connsiteX3" fmla="*/ 52227 w 635108"/>
                <a:gd name="connsiteY3" fmla="*/ 762576 h 762576"/>
                <a:gd name="connsiteX4" fmla="*/ 32602 w 635108"/>
                <a:gd name="connsiteY4" fmla="*/ 433551 h 762576"/>
                <a:gd name="connsiteX5" fmla="*/ 24800 w 635108"/>
                <a:gd name="connsiteY5" fmla="*/ 196985 h 762576"/>
                <a:gd name="connsiteX6" fmla="*/ 0 w 635108"/>
                <a:gd name="connsiteY6" fmla="*/ 98072 h 762576"/>
                <a:gd name="connsiteX7" fmla="*/ 40673 w 635108"/>
                <a:gd name="connsiteY7" fmla="*/ 4497 h 762576"/>
                <a:gd name="connsiteX0" fmla="*/ 40673 w 635108"/>
                <a:gd name="connsiteY0" fmla="*/ 4497 h 762576"/>
                <a:gd name="connsiteX1" fmla="*/ 634806 w 635108"/>
                <a:gd name="connsiteY1" fmla="*/ 0 h 762576"/>
                <a:gd name="connsiteX2" fmla="*/ 632733 w 635108"/>
                <a:gd name="connsiteY2" fmla="*/ 757620 h 762576"/>
                <a:gd name="connsiteX3" fmla="*/ 52227 w 635108"/>
                <a:gd name="connsiteY3" fmla="*/ 762576 h 762576"/>
                <a:gd name="connsiteX4" fmla="*/ 32602 w 635108"/>
                <a:gd name="connsiteY4" fmla="*/ 433551 h 762576"/>
                <a:gd name="connsiteX5" fmla="*/ 24800 w 635108"/>
                <a:gd name="connsiteY5" fmla="*/ 196985 h 762576"/>
                <a:gd name="connsiteX6" fmla="*/ 0 w 635108"/>
                <a:gd name="connsiteY6" fmla="*/ 98072 h 762576"/>
                <a:gd name="connsiteX7" fmla="*/ 40673 w 635108"/>
                <a:gd name="connsiteY7" fmla="*/ 4497 h 762576"/>
                <a:gd name="connsiteX0" fmla="*/ 40673 w 640535"/>
                <a:gd name="connsiteY0" fmla="*/ 4497 h 762576"/>
                <a:gd name="connsiteX1" fmla="*/ 634806 w 640535"/>
                <a:gd name="connsiteY1" fmla="*/ 0 h 762576"/>
                <a:gd name="connsiteX2" fmla="*/ 640535 w 640535"/>
                <a:gd name="connsiteY2" fmla="*/ 757620 h 762576"/>
                <a:gd name="connsiteX3" fmla="*/ 52227 w 640535"/>
                <a:gd name="connsiteY3" fmla="*/ 762576 h 762576"/>
                <a:gd name="connsiteX4" fmla="*/ 32602 w 640535"/>
                <a:gd name="connsiteY4" fmla="*/ 433551 h 762576"/>
                <a:gd name="connsiteX5" fmla="*/ 24800 w 640535"/>
                <a:gd name="connsiteY5" fmla="*/ 196985 h 762576"/>
                <a:gd name="connsiteX6" fmla="*/ 0 w 640535"/>
                <a:gd name="connsiteY6" fmla="*/ 98072 h 762576"/>
                <a:gd name="connsiteX7" fmla="*/ 40673 w 640535"/>
                <a:gd name="connsiteY7" fmla="*/ 4497 h 762576"/>
                <a:gd name="connsiteX0" fmla="*/ 40673 w 640535"/>
                <a:gd name="connsiteY0" fmla="*/ 4497 h 765013"/>
                <a:gd name="connsiteX1" fmla="*/ 634806 w 640535"/>
                <a:gd name="connsiteY1" fmla="*/ 0 h 765013"/>
                <a:gd name="connsiteX2" fmla="*/ 640535 w 640535"/>
                <a:gd name="connsiteY2" fmla="*/ 765013 h 765013"/>
                <a:gd name="connsiteX3" fmla="*/ 52227 w 640535"/>
                <a:gd name="connsiteY3" fmla="*/ 762576 h 765013"/>
                <a:gd name="connsiteX4" fmla="*/ 32602 w 640535"/>
                <a:gd name="connsiteY4" fmla="*/ 433551 h 765013"/>
                <a:gd name="connsiteX5" fmla="*/ 24800 w 640535"/>
                <a:gd name="connsiteY5" fmla="*/ 196985 h 765013"/>
                <a:gd name="connsiteX6" fmla="*/ 0 w 640535"/>
                <a:gd name="connsiteY6" fmla="*/ 98072 h 765013"/>
                <a:gd name="connsiteX7" fmla="*/ 40673 w 640535"/>
                <a:gd name="connsiteY7" fmla="*/ 4497 h 765013"/>
                <a:gd name="connsiteX0" fmla="*/ 40673 w 636634"/>
                <a:gd name="connsiteY0" fmla="*/ 4497 h 765013"/>
                <a:gd name="connsiteX1" fmla="*/ 634806 w 636634"/>
                <a:gd name="connsiteY1" fmla="*/ 0 h 765013"/>
                <a:gd name="connsiteX2" fmla="*/ 636634 w 636634"/>
                <a:gd name="connsiteY2" fmla="*/ 765013 h 765013"/>
                <a:gd name="connsiteX3" fmla="*/ 52227 w 636634"/>
                <a:gd name="connsiteY3" fmla="*/ 762576 h 765013"/>
                <a:gd name="connsiteX4" fmla="*/ 32602 w 636634"/>
                <a:gd name="connsiteY4" fmla="*/ 433551 h 765013"/>
                <a:gd name="connsiteX5" fmla="*/ 24800 w 636634"/>
                <a:gd name="connsiteY5" fmla="*/ 196985 h 765013"/>
                <a:gd name="connsiteX6" fmla="*/ 0 w 636634"/>
                <a:gd name="connsiteY6" fmla="*/ 98072 h 765013"/>
                <a:gd name="connsiteX7" fmla="*/ 40673 w 636634"/>
                <a:gd name="connsiteY7" fmla="*/ 4497 h 765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36634" h="765013">
                  <a:moveTo>
                    <a:pt x="40673" y="4497"/>
                  </a:moveTo>
                  <a:lnTo>
                    <a:pt x="634806" y="0"/>
                  </a:lnTo>
                  <a:cubicBezTo>
                    <a:pt x="636394" y="246063"/>
                    <a:pt x="635046" y="518950"/>
                    <a:pt x="636634" y="765013"/>
                  </a:cubicBezTo>
                  <a:lnTo>
                    <a:pt x="52227" y="762576"/>
                  </a:lnTo>
                  <a:lnTo>
                    <a:pt x="32602" y="433551"/>
                  </a:lnTo>
                  <a:lnTo>
                    <a:pt x="24800" y="196985"/>
                  </a:lnTo>
                  <a:lnTo>
                    <a:pt x="0" y="98072"/>
                  </a:lnTo>
                  <a:lnTo>
                    <a:pt x="40673" y="4497"/>
                  </a:lnTo>
                  <a:close/>
                </a:path>
              </a:pathLst>
            </a:custGeom>
            <a:solidFill>
              <a:schemeClr val="accent6">
                <a:lumMod val="40000"/>
                <a:lumOff val="60000"/>
              </a:schemeClr>
            </a:solidFill>
            <a:ln w="25400">
              <a:solidFill>
                <a:schemeClr val="accent1">
                  <a:lumMod val="75000"/>
                </a:schemeClr>
              </a:solidFill>
            </a:ln>
          </p:spPr>
          <p:txBody>
            <a:bodyPr wrap="square" rtlCol="0" anchor="ctr">
              <a:spAutoFit/>
            </a:bodyPr>
            <a:lstStyle/>
            <a:p>
              <a:pPr marL="0" marR="0" lvl="0" indent="0" algn="ctr" defTabSz="914400" rtl="0" eaLnBrk="1" fontAlgn="auto" latinLnBrk="0" hangingPunct="1">
                <a:lnSpc>
                  <a:spcPts val="2800"/>
                </a:lnSpc>
                <a:spcBef>
                  <a:spcPts val="0"/>
                </a:spcBef>
                <a:spcAft>
                  <a:spcPts val="0"/>
                </a:spcAft>
                <a:buClrTx/>
                <a:buSzTx/>
                <a:buFontTx/>
                <a:buNone/>
                <a:tabLst/>
                <a:defRPr/>
              </a:pPr>
              <a:endParaRPr kumimoji="1" lang="ja-JP" altLang="en-US"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45" name="フリーフォーム 44"/>
            <p:cNvSpPr>
              <a:spLocks noChangeAspect="1"/>
            </p:cNvSpPr>
            <p:nvPr/>
          </p:nvSpPr>
          <p:spPr bwMode="gray">
            <a:xfrm>
              <a:off x="1953739" y="2493374"/>
              <a:ext cx="890272" cy="436484"/>
            </a:xfrm>
            <a:custGeom>
              <a:avLst/>
              <a:gdLst>
                <a:gd name="connsiteX0" fmla="*/ 9525 w 561975"/>
                <a:gd name="connsiteY0" fmla="*/ 4763 h 752475"/>
                <a:gd name="connsiteX1" fmla="*/ 523875 w 561975"/>
                <a:gd name="connsiteY1" fmla="*/ 0 h 752475"/>
                <a:gd name="connsiteX2" fmla="*/ 557212 w 561975"/>
                <a:gd name="connsiteY2" fmla="*/ 33338 h 752475"/>
                <a:gd name="connsiteX3" fmla="*/ 561975 w 561975"/>
                <a:gd name="connsiteY3" fmla="*/ 747713 h 752475"/>
                <a:gd name="connsiteX4" fmla="*/ 0 w 561975"/>
                <a:gd name="connsiteY4" fmla="*/ 752475 h 752475"/>
                <a:gd name="connsiteX5" fmla="*/ 9525 w 561975"/>
                <a:gd name="connsiteY5" fmla="*/ 4763 h 752475"/>
                <a:gd name="connsiteX0" fmla="*/ 200941 w 753391"/>
                <a:gd name="connsiteY0" fmla="*/ 4763 h 752475"/>
                <a:gd name="connsiteX1" fmla="*/ 715291 w 753391"/>
                <a:gd name="connsiteY1" fmla="*/ 0 h 752475"/>
                <a:gd name="connsiteX2" fmla="*/ 748628 w 753391"/>
                <a:gd name="connsiteY2" fmla="*/ 33338 h 752475"/>
                <a:gd name="connsiteX3" fmla="*/ 753391 w 753391"/>
                <a:gd name="connsiteY3" fmla="*/ 747713 h 752475"/>
                <a:gd name="connsiteX4" fmla="*/ 0 w 753391"/>
                <a:gd name="connsiteY4" fmla="*/ 752475 h 752475"/>
                <a:gd name="connsiteX5" fmla="*/ 200941 w 753391"/>
                <a:gd name="connsiteY5" fmla="*/ 4763 h 752475"/>
                <a:gd name="connsiteX0" fmla="*/ 200941 w 748634"/>
                <a:gd name="connsiteY0" fmla="*/ 4763 h 752475"/>
                <a:gd name="connsiteX1" fmla="*/ 715291 w 748634"/>
                <a:gd name="connsiteY1" fmla="*/ 0 h 752475"/>
                <a:gd name="connsiteX2" fmla="*/ 748628 w 748634"/>
                <a:gd name="connsiteY2" fmla="*/ 33338 h 752475"/>
                <a:gd name="connsiteX3" fmla="*/ 445759 w 748634"/>
                <a:gd name="connsiteY3" fmla="*/ 495082 h 752475"/>
                <a:gd name="connsiteX4" fmla="*/ 0 w 748634"/>
                <a:gd name="connsiteY4" fmla="*/ 752475 h 752475"/>
                <a:gd name="connsiteX5" fmla="*/ 200941 w 748634"/>
                <a:gd name="connsiteY5" fmla="*/ 4763 h 752475"/>
                <a:gd name="connsiteX0" fmla="*/ 200941 w 748650"/>
                <a:gd name="connsiteY0" fmla="*/ 4763 h 752475"/>
                <a:gd name="connsiteX1" fmla="*/ 715291 w 748650"/>
                <a:gd name="connsiteY1" fmla="*/ 0 h 752475"/>
                <a:gd name="connsiteX2" fmla="*/ 748628 w 748650"/>
                <a:gd name="connsiteY2" fmla="*/ 33338 h 752475"/>
                <a:gd name="connsiteX3" fmla="*/ 667937 w 748650"/>
                <a:gd name="connsiteY3" fmla="*/ 750952 h 752475"/>
                <a:gd name="connsiteX4" fmla="*/ 0 w 748650"/>
                <a:gd name="connsiteY4" fmla="*/ 752475 h 752475"/>
                <a:gd name="connsiteX5" fmla="*/ 200941 w 748650"/>
                <a:gd name="connsiteY5" fmla="*/ 4763 h 752475"/>
                <a:gd name="connsiteX0" fmla="*/ 200941 w 715291"/>
                <a:gd name="connsiteY0" fmla="*/ 4763 h 752475"/>
                <a:gd name="connsiteX1" fmla="*/ 715291 w 715291"/>
                <a:gd name="connsiteY1" fmla="*/ 0 h 752475"/>
                <a:gd name="connsiteX2" fmla="*/ 475177 w 715291"/>
                <a:gd name="connsiteY2" fmla="*/ 198519 h 752475"/>
                <a:gd name="connsiteX3" fmla="*/ 667937 w 715291"/>
                <a:gd name="connsiteY3" fmla="*/ 750952 h 752475"/>
                <a:gd name="connsiteX4" fmla="*/ 0 w 715291"/>
                <a:gd name="connsiteY4" fmla="*/ 752475 h 752475"/>
                <a:gd name="connsiteX5" fmla="*/ 200941 w 715291"/>
                <a:gd name="connsiteY5" fmla="*/ 4763 h 752475"/>
                <a:gd name="connsiteX0" fmla="*/ 200941 w 667937"/>
                <a:gd name="connsiteY0" fmla="*/ 8002 h 755714"/>
                <a:gd name="connsiteX1" fmla="*/ 438422 w 667937"/>
                <a:gd name="connsiteY1" fmla="*/ 0 h 755714"/>
                <a:gd name="connsiteX2" fmla="*/ 475177 w 667937"/>
                <a:gd name="connsiteY2" fmla="*/ 201758 h 755714"/>
                <a:gd name="connsiteX3" fmla="*/ 667937 w 667937"/>
                <a:gd name="connsiteY3" fmla="*/ 754191 h 755714"/>
                <a:gd name="connsiteX4" fmla="*/ 0 w 667937"/>
                <a:gd name="connsiteY4" fmla="*/ 755714 h 755714"/>
                <a:gd name="connsiteX5" fmla="*/ 200941 w 667937"/>
                <a:gd name="connsiteY5" fmla="*/ 8002 h 755714"/>
                <a:gd name="connsiteX0" fmla="*/ 200941 w 670313"/>
                <a:gd name="connsiteY0" fmla="*/ 8002 h 755714"/>
                <a:gd name="connsiteX1" fmla="*/ 438422 w 670313"/>
                <a:gd name="connsiteY1" fmla="*/ 0 h 755714"/>
                <a:gd name="connsiteX2" fmla="*/ 670011 w 670313"/>
                <a:gd name="connsiteY2" fmla="*/ 43054 h 755714"/>
                <a:gd name="connsiteX3" fmla="*/ 667937 w 670313"/>
                <a:gd name="connsiteY3" fmla="*/ 754191 h 755714"/>
                <a:gd name="connsiteX4" fmla="*/ 0 w 670313"/>
                <a:gd name="connsiteY4" fmla="*/ 755714 h 755714"/>
                <a:gd name="connsiteX5" fmla="*/ 200941 w 670313"/>
                <a:gd name="connsiteY5" fmla="*/ 8002 h 755714"/>
                <a:gd name="connsiteX0" fmla="*/ 200941 w 670313"/>
                <a:gd name="connsiteY0" fmla="*/ 11241 h 758953"/>
                <a:gd name="connsiteX1" fmla="*/ 616165 w 670313"/>
                <a:gd name="connsiteY1" fmla="*/ 0 h 758953"/>
                <a:gd name="connsiteX2" fmla="*/ 670011 w 670313"/>
                <a:gd name="connsiteY2" fmla="*/ 46293 h 758953"/>
                <a:gd name="connsiteX3" fmla="*/ 667937 w 670313"/>
                <a:gd name="connsiteY3" fmla="*/ 757430 h 758953"/>
                <a:gd name="connsiteX4" fmla="*/ 0 w 670313"/>
                <a:gd name="connsiteY4" fmla="*/ 758953 h 758953"/>
                <a:gd name="connsiteX5" fmla="*/ 200941 w 670313"/>
                <a:gd name="connsiteY5" fmla="*/ 11241 h 758953"/>
                <a:gd name="connsiteX0" fmla="*/ 2689 w 670313"/>
                <a:gd name="connsiteY0" fmla="*/ 4763 h 758953"/>
                <a:gd name="connsiteX1" fmla="*/ 616165 w 670313"/>
                <a:gd name="connsiteY1" fmla="*/ 0 h 758953"/>
                <a:gd name="connsiteX2" fmla="*/ 670011 w 670313"/>
                <a:gd name="connsiteY2" fmla="*/ 46293 h 758953"/>
                <a:gd name="connsiteX3" fmla="*/ 667937 w 670313"/>
                <a:gd name="connsiteY3" fmla="*/ 757430 h 758953"/>
                <a:gd name="connsiteX4" fmla="*/ 0 w 670313"/>
                <a:gd name="connsiteY4" fmla="*/ 758953 h 758953"/>
                <a:gd name="connsiteX5" fmla="*/ 2689 w 670313"/>
                <a:gd name="connsiteY5" fmla="*/ 4763 h 758953"/>
                <a:gd name="connsiteX0" fmla="*/ 92 w 674552"/>
                <a:gd name="connsiteY0" fmla="*/ 1525 h 758953"/>
                <a:gd name="connsiteX1" fmla="*/ 620404 w 674552"/>
                <a:gd name="connsiteY1" fmla="*/ 0 h 758953"/>
                <a:gd name="connsiteX2" fmla="*/ 674250 w 674552"/>
                <a:gd name="connsiteY2" fmla="*/ 46293 h 758953"/>
                <a:gd name="connsiteX3" fmla="*/ 672176 w 674552"/>
                <a:gd name="connsiteY3" fmla="*/ 757430 h 758953"/>
                <a:gd name="connsiteX4" fmla="*/ 4239 w 674552"/>
                <a:gd name="connsiteY4" fmla="*/ 758953 h 758953"/>
                <a:gd name="connsiteX5" fmla="*/ 92 w 674552"/>
                <a:gd name="connsiteY5" fmla="*/ 1525 h 758953"/>
                <a:gd name="connsiteX0" fmla="*/ 92 w 674552"/>
                <a:gd name="connsiteY0" fmla="*/ 1525 h 760669"/>
                <a:gd name="connsiteX1" fmla="*/ 620404 w 674552"/>
                <a:gd name="connsiteY1" fmla="*/ 0 h 760669"/>
                <a:gd name="connsiteX2" fmla="*/ 674250 w 674552"/>
                <a:gd name="connsiteY2" fmla="*/ 46293 h 760669"/>
                <a:gd name="connsiteX3" fmla="*/ 672176 w 674552"/>
                <a:gd name="connsiteY3" fmla="*/ 760669 h 760669"/>
                <a:gd name="connsiteX4" fmla="*/ 4239 w 674552"/>
                <a:gd name="connsiteY4" fmla="*/ 758953 h 760669"/>
                <a:gd name="connsiteX5" fmla="*/ 92 w 674552"/>
                <a:gd name="connsiteY5" fmla="*/ 1525 h 760669"/>
                <a:gd name="connsiteX0" fmla="*/ 92 w 674552"/>
                <a:gd name="connsiteY0" fmla="*/ 0 h 765032"/>
                <a:gd name="connsiteX1" fmla="*/ 620404 w 674552"/>
                <a:gd name="connsiteY1" fmla="*/ 4363 h 765032"/>
                <a:gd name="connsiteX2" fmla="*/ 674250 w 674552"/>
                <a:gd name="connsiteY2" fmla="*/ 50656 h 765032"/>
                <a:gd name="connsiteX3" fmla="*/ 672176 w 674552"/>
                <a:gd name="connsiteY3" fmla="*/ 765032 h 765032"/>
                <a:gd name="connsiteX4" fmla="*/ 4239 w 674552"/>
                <a:gd name="connsiteY4" fmla="*/ 763316 h 765032"/>
                <a:gd name="connsiteX5" fmla="*/ 92 w 674552"/>
                <a:gd name="connsiteY5" fmla="*/ 0 h 765032"/>
                <a:gd name="connsiteX0" fmla="*/ 62 w 677629"/>
                <a:gd name="connsiteY0" fmla="*/ 0 h 765032"/>
                <a:gd name="connsiteX1" fmla="*/ 623481 w 677629"/>
                <a:gd name="connsiteY1" fmla="*/ 4363 h 765032"/>
                <a:gd name="connsiteX2" fmla="*/ 677327 w 677629"/>
                <a:gd name="connsiteY2" fmla="*/ 50656 h 765032"/>
                <a:gd name="connsiteX3" fmla="*/ 675253 w 677629"/>
                <a:gd name="connsiteY3" fmla="*/ 765032 h 765032"/>
                <a:gd name="connsiteX4" fmla="*/ 7316 w 677629"/>
                <a:gd name="connsiteY4" fmla="*/ 763316 h 765032"/>
                <a:gd name="connsiteX5" fmla="*/ 62 w 677629"/>
                <a:gd name="connsiteY5" fmla="*/ 0 h 765032"/>
                <a:gd name="connsiteX0" fmla="*/ 92 w 677659"/>
                <a:gd name="connsiteY0" fmla="*/ 0 h 765032"/>
                <a:gd name="connsiteX1" fmla="*/ 623511 w 677659"/>
                <a:gd name="connsiteY1" fmla="*/ 4363 h 765032"/>
                <a:gd name="connsiteX2" fmla="*/ 677357 w 677659"/>
                <a:gd name="connsiteY2" fmla="*/ 50656 h 765032"/>
                <a:gd name="connsiteX3" fmla="*/ 675283 w 677659"/>
                <a:gd name="connsiteY3" fmla="*/ 765032 h 765032"/>
                <a:gd name="connsiteX4" fmla="*/ 4239 w 677659"/>
                <a:gd name="connsiteY4" fmla="*/ 763316 h 765032"/>
                <a:gd name="connsiteX5" fmla="*/ 92 w 677659"/>
                <a:gd name="connsiteY5" fmla="*/ 0 h 765032"/>
                <a:gd name="connsiteX0" fmla="*/ 177 w 677744"/>
                <a:gd name="connsiteY0" fmla="*/ 0 h 765032"/>
                <a:gd name="connsiteX1" fmla="*/ 623596 w 677744"/>
                <a:gd name="connsiteY1" fmla="*/ 4363 h 765032"/>
                <a:gd name="connsiteX2" fmla="*/ 677442 w 677744"/>
                <a:gd name="connsiteY2" fmla="*/ 50656 h 765032"/>
                <a:gd name="connsiteX3" fmla="*/ 675368 w 677744"/>
                <a:gd name="connsiteY3" fmla="*/ 765032 h 765032"/>
                <a:gd name="connsiteX4" fmla="*/ 1217 w 677744"/>
                <a:gd name="connsiteY4" fmla="*/ 763316 h 765032"/>
                <a:gd name="connsiteX5" fmla="*/ 177 w 677744"/>
                <a:gd name="connsiteY5" fmla="*/ 0 h 765032"/>
                <a:gd name="connsiteX0" fmla="*/ 63 w 677630"/>
                <a:gd name="connsiteY0" fmla="*/ 0 h 765032"/>
                <a:gd name="connsiteX1" fmla="*/ 623482 w 677630"/>
                <a:gd name="connsiteY1" fmla="*/ 4363 h 765032"/>
                <a:gd name="connsiteX2" fmla="*/ 677328 w 677630"/>
                <a:gd name="connsiteY2" fmla="*/ 50656 h 765032"/>
                <a:gd name="connsiteX3" fmla="*/ 675254 w 677630"/>
                <a:gd name="connsiteY3" fmla="*/ 765032 h 765032"/>
                <a:gd name="connsiteX4" fmla="*/ 7317 w 677630"/>
                <a:gd name="connsiteY4" fmla="*/ 760372 h 765032"/>
                <a:gd name="connsiteX5" fmla="*/ 63 w 677630"/>
                <a:gd name="connsiteY5" fmla="*/ 0 h 765032"/>
                <a:gd name="connsiteX0" fmla="*/ 92 w 677659"/>
                <a:gd name="connsiteY0" fmla="*/ 0 h 766260"/>
                <a:gd name="connsiteX1" fmla="*/ 623511 w 677659"/>
                <a:gd name="connsiteY1" fmla="*/ 4363 h 766260"/>
                <a:gd name="connsiteX2" fmla="*/ 677357 w 677659"/>
                <a:gd name="connsiteY2" fmla="*/ 50656 h 766260"/>
                <a:gd name="connsiteX3" fmla="*/ 675283 w 677659"/>
                <a:gd name="connsiteY3" fmla="*/ 765032 h 766260"/>
                <a:gd name="connsiteX4" fmla="*/ 4239 w 677659"/>
                <a:gd name="connsiteY4" fmla="*/ 766260 h 766260"/>
                <a:gd name="connsiteX5" fmla="*/ 92 w 677659"/>
                <a:gd name="connsiteY5" fmla="*/ 0 h 766260"/>
                <a:gd name="connsiteX0" fmla="*/ 177 w 677744"/>
                <a:gd name="connsiteY0" fmla="*/ 0 h 766260"/>
                <a:gd name="connsiteX1" fmla="*/ 623596 w 677744"/>
                <a:gd name="connsiteY1" fmla="*/ 4363 h 766260"/>
                <a:gd name="connsiteX2" fmla="*/ 677442 w 677744"/>
                <a:gd name="connsiteY2" fmla="*/ 50656 h 766260"/>
                <a:gd name="connsiteX3" fmla="*/ 675368 w 677744"/>
                <a:gd name="connsiteY3" fmla="*/ 765032 h 766260"/>
                <a:gd name="connsiteX4" fmla="*/ 1217 w 677744"/>
                <a:gd name="connsiteY4" fmla="*/ 766260 h 766260"/>
                <a:gd name="connsiteX5" fmla="*/ 177 w 677744"/>
                <a:gd name="connsiteY5" fmla="*/ 0 h 766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77744" h="766260">
                  <a:moveTo>
                    <a:pt x="177" y="0"/>
                  </a:moveTo>
                  <a:lnTo>
                    <a:pt x="623596" y="4363"/>
                  </a:lnTo>
                  <a:lnTo>
                    <a:pt x="677442" y="50656"/>
                  </a:lnTo>
                  <a:cubicBezTo>
                    <a:pt x="679030" y="288781"/>
                    <a:pt x="673780" y="526907"/>
                    <a:pt x="675368" y="765032"/>
                  </a:cubicBezTo>
                  <a:lnTo>
                    <a:pt x="1217" y="766260"/>
                  </a:lnTo>
                  <a:cubicBezTo>
                    <a:pt x="2113" y="514863"/>
                    <a:pt x="-719" y="251397"/>
                    <a:pt x="177" y="0"/>
                  </a:cubicBezTo>
                  <a:close/>
                </a:path>
              </a:pathLst>
            </a:custGeom>
            <a:solidFill>
              <a:schemeClr val="accent6">
                <a:lumMod val="40000"/>
                <a:lumOff val="60000"/>
              </a:schemeClr>
            </a:solidFill>
            <a:ln w="25400">
              <a:solidFill>
                <a:schemeClr val="accent1">
                  <a:lumMod val="75000"/>
                </a:schemeClr>
              </a:solidFill>
            </a:ln>
          </p:spPr>
          <p:txBody>
            <a:bodyPr wrap="square" rtlCol="0" anchor="ctr">
              <a:spAutoFit/>
            </a:bodyPr>
            <a:lstStyle/>
            <a:p>
              <a:pPr marL="0" marR="0" lvl="0" indent="0" algn="ctr" defTabSz="914400" rtl="0" eaLnBrk="1" fontAlgn="auto" latinLnBrk="0" hangingPunct="1">
                <a:lnSpc>
                  <a:spcPts val="2800"/>
                </a:lnSpc>
                <a:spcBef>
                  <a:spcPts val="0"/>
                </a:spcBef>
                <a:spcAft>
                  <a:spcPts val="0"/>
                </a:spcAft>
                <a:buClrTx/>
                <a:buSzTx/>
                <a:buFontTx/>
                <a:buNone/>
                <a:tabLst/>
                <a:defRPr/>
              </a:pPr>
              <a:endParaRPr kumimoji="1" lang="ja-JP" altLang="en-US"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47" name="正方形/長方形 46"/>
            <p:cNvSpPr>
              <a:spLocks noChangeAspect="1"/>
            </p:cNvSpPr>
            <p:nvPr/>
          </p:nvSpPr>
          <p:spPr bwMode="gray">
            <a:xfrm flipH="1">
              <a:off x="3868338" y="4672499"/>
              <a:ext cx="604151" cy="401763"/>
            </a:xfrm>
            <a:prstGeom prst="rect">
              <a:avLst/>
            </a:prstGeom>
          </p:spPr>
          <p:txBody>
            <a:bodyPr vert="horz"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panose="020F0502020204030204"/>
                  <a:ea typeface="Meiryo UI" panose="020B0604030504040204" pitchFamily="50" charset="-128"/>
                  <a:cs typeface="Meiryo UI" panose="020B0604030504040204" pitchFamily="50" charset="-128"/>
                </a:rPr>
                <a:t>摂津市</a:t>
              </a:r>
              <a:endParaRPr kumimoji="1" lang="en-US" altLang="ja-JP" sz="1050" b="0" i="0" u="none" strike="noStrike" kern="1200" cap="none" spc="0" normalizeH="0" baseline="0" noProof="0" dirty="0">
                <a:ln>
                  <a:noFill/>
                </a:ln>
                <a:solidFill>
                  <a:prstClr val="black"/>
                </a:solidFill>
                <a:effectLst/>
                <a:uLnTx/>
                <a:uFillTx/>
                <a:latin typeface="Calibri" panose="020F0502020204030204"/>
                <a:ea typeface="Meiryo UI" panose="020B0604030504040204" pitchFamily="50" charset="-128"/>
                <a:cs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panose="020F0502020204030204"/>
                  <a:ea typeface="Meiryo UI" panose="020B0604030504040204" pitchFamily="50" charset="-128"/>
                  <a:cs typeface="Meiryo UI" panose="020B0604030504040204" pitchFamily="50" charset="-128"/>
                </a:rPr>
                <a:t>所有地</a:t>
              </a:r>
            </a:p>
          </p:txBody>
        </p:sp>
        <p:sp>
          <p:nvSpPr>
            <p:cNvPr id="50" name="角丸四角形 49"/>
            <p:cNvSpPr>
              <a:spLocks noChangeAspect="1"/>
            </p:cNvSpPr>
            <p:nvPr/>
          </p:nvSpPr>
          <p:spPr bwMode="gray">
            <a:xfrm>
              <a:off x="1033424" y="1673320"/>
              <a:ext cx="2581842" cy="279873"/>
            </a:xfrm>
            <a:prstGeom prst="roundRect">
              <a:avLst/>
            </a:prstGeom>
            <a:solidFill>
              <a:srgbClr val="0070C0"/>
            </a:solidFill>
            <a:ln>
              <a:noFill/>
            </a:ln>
            <a:effectLst>
              <a:outerShdw blurRad="107950" dist="12700" dir="5400000" algn="ctr">
                <a:srgbClr val="000000"/>
              </a:outerShdw>
            </a:effectLst>
            <a:scene3d>
              <a:camera prst="orthographicFront">
                <a:rot lat="0" lon="0" rev="0"/>
              </a:camera>
              <a:lightRig rig="soft" dir="t">
                <a:rot lat="0" lon="0" rev="0"/>
              </a:lightRig>
            </a:scene3d>
            <a:sp3d contourW="190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wrap="none" anchor="ct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1" i="0" u="none" strike="noStrike" kern="1200" cap="none" spc="0" normalizeH="0" baseline="0" noProof="0" dirty="0">
                  <a:ln>
                    <a:noFill/>
                  </a:ln>
                  <a:solidFill>
                    <a:srgbClr val="FFFFFF"/>
                  </a:solidFill>
                  <a:effectLst/>
                  <a:uLnTx/>
                  <a:uFillTx/>
                  <a:latin typeface="Meiryo UI" pitchFamily="50" charset="-128"/>
                  <a:ea typeface="Meiryo UI" pitchFamily="50" charset="-128"/>
                  <a:cs typeface="Meiryo UI" pitchFamily="50" charset="-128"/>
                </a:rPr>
                <a:t>　健都イノベーションパーク（約</a:t>
              </a:r>
              <a:r>
                <a:rPr kumimoji="1" lang="en-US" altLang="ja-JP" sz="1100" b="1" i="0" u="none" strike="noStrike" kern="1200" cap="none" spc="0" normalizeH="0" baseline="0" noProof="0" dirty="0">
                  <a:ln>
                    <a:noFill/>
                  </a:ln>
                  <a:solidFill>
                    <a:srgbClr val="FFFFFF"/>
                  </a:solidFill>
                  <a:effectLst/>
                  <a:uLnTx/>
                  <a:uFillTx/>
                  <a:latin typeface="Meiryo UI" pitchFamily="50" charset="-128"/>
                  <a:ea typeface="Meiryo UI" pitchFamily="50" charset="-128"/>
                  <a:cs typeface="Meiryo UI" pitchFamily="50" charset="-128"/>
                </a:rPr>
                <a:t>4ha</a:t>
              </a:r>
              <a:r>
                <a:rPr kumimoji="1" lang="ja-JP" altLang="en-US" sz="1100" b="1" i="0" u="none" strike="noStrike" kern="1200" cap="none" spc="0" normalizeH="0" baseline="0" noProof="0" dirty="0">
                  <a:ln>
                    <a:noFill/>
                  </a:ln>
                  <a:solidFill>
                    <a:srgbClr val="FFFFFF"/>
                  </a:solidFill>
                  <a:effectLst/>
                  <a:uLnTx/>
                  <a:uFillTx/>
                  <a:latin typeface="Meiryo UI" pitchFamily="50" charset="-128"/>
                  <a:ea typeface="Meiryo UI" pitchFamily="50" charset="-128"/>
                  <a:cs typeface="Meiryo UI" pitchFamily="50" charset="-128"/>
                </a:rPr>
                <a:t>）　</a:t>
              </a:r>
            </a:p>
          </p:txBody>
        </p:sp>
        <p:sp>
          <p:nvSpPr>
            <p:cNvPr id="51" name="フリーフォーム 50"/>
            <p:cNvSpPr>
              <a:spLocks noChangeAspect="1"/>
            </p:cNvSpPr>
            <p:nvPr/>
          </p:nvSpPr>
          <p:spPr bwMode="gray">
            <a:xfrm>
              <a:off x="3011834" y="3048063"/>
              <a:ext cx="629421" cy="436484"/>
            </a:xfrm>
            <a:custGeom>
              <a:avLst/>
              <a:gdLst>
                <a:gd name="connsiteX0" fmla="*/ 9525 w 561975"/>
                <a:gd name="connsiteY0" fmla="*/ 4763 h 752475"/>
                <a:gd name="connsiteX1" fmla="*/ 523875 w 561975"/>
                <a:gd name="connsiteY1" fmla="*/ 0 h 752475"/>
                <a:gd name="connsiteX2" fmla="*/ 557212 w 561975"/>
                <a:gd name="connsiteY2" fmla="*/ 33338 h 752475"/>
                <a:gd name="connsiteX3" fmla="*/ 561975 w 561975"/>
                <a:gd name="connsiteY3" fmla="*/ 747713 h 752475"/>
                <a:gd name="connsiteX4" fmla="*/ 0 w 561975"/>
                <a:gd name="connsiteY4" fmla="*/ 752475 h 752475"/>
                <a:gd name="connsiteX5" fmla="*/ 9525 w 561975"/>
                <a:gd name="connsiteY5" fmla="*/ 4763 h 752475"/>
                <a:gd name="connsiteX0" fmla="*/ 200941 w 753391"/>
                <a:gd name="connsiteY0" fmla="*/ 4763 h 752475"/>
                <a:gd name="connsiteX1" fmla="*/ 715291 w 753391"/>
                <a:gd name="connsiteY1" fmla="*/ 0 h 752475"/>
                <a:gd name="connsiteX2" fmla="*/ 748628 w 753391"/>
                <a:gd name="connsiteY2" fmla="*/ 33338 h 752475"/>
                <a:gd name="connsiteX3" fmla="*/ 753391 w 753391"/>
                <a:gd name="connsiteY3" fmla="*/ 747713 h 752475"/>
                <a:gd name="connsiteX4" fmla="*/ 0 w 753391"/>
                <a:gd name="connsiteY4" fmla="*/ 752475 h 752475"/>
                <a:gd name="connsiteX5" fmla="*/ 200941 w 753391"/>
                <a:gd name="connsiteY5" fmla="*/ 4763 h 752475"/>
                <a:gd name="connsiteX0" fmla="*/ 200941 w 748634"/>
                <a:gd name="connsiteY0" fmla="*/ 4763 h 752475"/>
                <a:gd name="connsiteX1" fmla="*/ 715291 w 748634"/>
                <a:gd name="connsiteY1" fmla="*/ 0 h 752475"/>
                <a:gd name="connsiteX2" fmla="*/ 748628 w 748634"/>
                <a:gd name="connsiteY2" fmla="*/ 33338 h 752475"/>
                <a:gd name="connsiteX3" fmla="*/ 445759 w 748634"/>
                <a:gd name="connsiteY3" fmla="*/ 495082 h 752475"/>
                <a:gd name="connsiteX4" fmla="*/ 0 w 748634"/>
                <a:gd name="connsiteY4" fmla="*/ 752475 h 752475"/>
                <a:gd name="connsiteX5" fmla="*/ 200941 w 748634"/>
                <a:gd name="connsiteY5" fmla="*/ 4763 h 752475"/>
                <a:gd name="connsiteX0" fmla="*/ 200941 w 748650"/>
                <a:gd name="connsiteY0" fmla="*/ 4763 h 752475"/>
                <a:gd name="connsiteX1" fmla="*/ 715291 w 748650"/>
                <a:gd name="connsiteY1" fmla="*/ 0 h 752475"/>
                <a:gd name="connsiteX2" fmla="*/ 748628 w 748650"/>
                <a:gd name="connsiteY2" fmla="*/ 33338 h 752475"/>
                <a:gd name="connsiteX3" fmla="*/ 667937 w 748650"/>
                <a:gd name="connsiteY3" fmla="*/ 750952 h 752475"/>
                <a:gd name="connsiteX4" fmla="*/ 0 w 748650"/>
                <a:gd name="connsiteY4" fmla="*/ 752475 h 752475"/>
                <a:gd name="connsiteX5" fmla="*/ 200941 w 748650"/>
                <a:gd name="connsiteY5" fmla="*/ 4763 h 752475"/>
                <a:gd name="connsiteX0" fmla="*/ 200941 w 715291"/>
                <a:gd name="connsiteY0" fmla="*/ 4763 h 752475"/>
                <a:gd name="connsiteX1" fmla="*/ 715291 w 715291"/>
                <a:gd name="connsiteY1" fmla="*/ 0 h 752475"/>
                <a:gd name="connsiteX2" fmla="*/ 475177 w 715291"/>
                <a:gd name="connsiteY2" fmla="*/ 198519 h 752475"/>
                <a:gd name="connsiteX3" fmla="*/ 667937 w 715291"/>
                <a:gd name="connsiteY3" fmla="*/ 750952 h 752475"/>
                <a:gd name="connsiteX4" fmla="*/ 0 w 715291"/>
                <a:gd name="connsiteY4" fmla="*/ 752475 h 752475"/>
                <a:gd name="connsiteX5" fmla="*/ 200941 w 715291"/>
                <a:gd name="connsiteY5" fmla="*/ 4763 h 752475"/>
                <a:gd name="connsiteX0" fmla="*/ 200941 w 667937"/>
                <a:gd name="connsiteY0" fmla="*/ 8002 h 755714"/>
                <a:gd name="connsiteX1" fmla="*/ 438422 w 667937"/>
                <a:gd name="connsiteY1" fmla="*/ 0 h 755714"/>
                <a:gd name="connsiteX2" fmla="*/ 475177 w 667937"/>
                <a:gd name="connsiteY2" fmla="*/ 201758 h 755714"/>
                <a:gd name="connsiteX3" fmla="*/ 667937 w 667937"/>
                <a:gd name="connsiteY3" fmla="*/ 754191 h 755714"/>
                <a:gd name="connsiteX4" fmla="*/ 0 w 667937"/>
                <a:gd name="connsiteY4" fmla="*/ 755714 h 755714"/>
                <a:gd name="connsiteX5" fmla="*/ 200941 w 667937"/>
                <a:gd name="connsiteY5" fmla="*/ 8002 h 755714"/>
                <a:gd name="connsiteX0" fmla="*/ 200941 w 670313"/>
                <a:gd name="connsiteY0" fmla="*/ 8002 h 755714"/>
                <a:gd name="connsiteX1" fmla="*/ 438422 w 670313"/>
                <a:gd name="connsiteY1" fmla="*/ 0 h 755714"/>
                <a:gd name="connsiteX2" fmla="*/ 670011 w 670313"/>
                <a:gd name="connsiteY2" fmla="*/ 43054 h 755714"/>
                <a:gd name="connsiteX3" fmla="*/ 667937 w 670313"/>
                <a:gd name="connsiteY3" fmla="*/ 754191 h 755714"/>
                <a:gd name="connsiteX4" fmla="*/ 0 w 670313"/>
                <a:gd name="connsiteY4" fmla="*/ 755714 h 755714"/>
                <a:gd name="connsiteX5" fmla="*/ 200941 w 670313"/>
                <a:gd name="connsiteY5" fmla="*/ 8002 h 755714"/>
                <a:gd name="connsiteX0" fmla="*/ 200941 w 670313"/>
                <a:gd name="connsiteY0" fmla="*/ 11241 h 758953"/>
                <a:gd name="connsiteX1" fmla="*/ 616165 w 670313"/>
                <a:gd name="connsiteY1" fmla="*/ 0 h 758953"/>
                <a:gd name="connsiteX2" fmla="*/ 670011 w 670313"/>
                <a:gd name="connsiteY2" fmla="*/ 46293 h 758953"/>
                <a:gd name="connsiteX3" fmla="*/ 667937 w 670313"/>
                <a:gd name="connsiteY3" fmla="*/ 757430 h 758953"/>
                <a:gd name="connsiteX4" fmla="*/ 0 w 670313"/>
                <a:gd name="connsiteY4" fmla="*/ 758953 h 758953"/>
                <a:gd name="connsiteX5" fmla="*/ 200941 w 670313"/>
                <a:gd name="connsiteY5" fmla="*/ 11241 h 758953"/>
                <a:gd name="connsiteX0" fmla="*/ 2689 w 670313"/>
                <a:gd name="connsiteY0" fmla="*/ 4763 h 758953"/>
                <a:gd name="connsiteX1" fmla="*/ 616165 w 670313"/>
                <a:gd name="connsiteY1" fmla="*/ 0 h 758953"/>
                <a:gd name="connsiteX2" fmla="*/ 670011 w 670313"/>
                <a:gd name="connsiteY2" fmla="*/ 46293 h 758953"/>
                <a:gd name="connsiteX3" fmla="*/ 667937 w 670313"/>
                <a:gd name="connsiteY3" fmla="*/ 757430 h 758953"/>
                <a:gd name="connsiteX4" fmla="*/ 0 w 670313"/>
                <a:gd name="connsiteY4" fmla="*/ 758953 h 758953"/>
                <a:gd name="connsiteX5" fmla="*/ 2689 w 670313"/>
                <a:gd name="connsiteY5" fmla="*/ 4763 h 758953"/>
                <a:gd name="connsiteX0" fmla="*/ 92 w 674552"/>
                <a:gd name="connsiteY0" fmla="*/ 1525 h 758953"/>
                <a:gd name="connsiteX1" fmla="*/ 620404 w 674552"/>
                <a:gd name="connsiteY1" fmla="*/ 0 h 758953"/>
                <a:gd name="connsiteX2" fmla="*/ 674250 w 674552"/>
                <a:gd name="connsiteY2" fmla="*/ 46293 h 758953"/>
                <a:gd name="connsiteX3" fmla="*/ 672176 w 674552"/>
                <a:gd name="connsiteY3" fmla="*/ 757430 h 758953"/>
                <a:gd name="connsiteX4" fmla="*/ 4239 w 674552"/>
                <a:gd name="connsiteY4" fmla="*/ 758953 h 758953"/>
                <a:gd name="connsiteX5" fmla="*/ 92 w 674552"/>
                <a:gd name="connsiteY5" fmla="*/ 1525 h 758953"/>
                <a:gd name="connsiteX0" fmla="*/ 92 w 674552"/>
                <a:gd name="connsiteY0" fmla="*/ 1525 h 760669"/>
                <a:gd name="connsiteX1" fmla="*/ 620404 w 674552"/>
                <a:gd name="connsiteY1" fmla="*/ 0 h 760669"/>
                <a:gd name="connsiteX2" fmla="*/ 674250 w 674552"/>
                <a:gd name="connsiteY2" fmla="*/ 46293 h 760669"/>
                <a:gd name="connsiteX3" fmla="*/ 672176 w 674552"/>
                <a:gd name="connsiteY3" fmla="*/ 760669 h 760669"/>
                <a:gd name="connsiteX4" fmla="*/ 4239 w 674552"/>
                <a:gd name="connsiteY4" fmla="*/ 758953 h 760669"/>
                <a:gd name="connsiteX5" fmla="*/ 92 w 674552"/>
                <a:gd name="connsiteY5" fmla="*/ 1525 h 760669"/>
                <a:gd name="connsiteX0" fmla="*/ 12 w 715490"/>
                <a:gd name="connsiteY0" fmla="*/ 0 h 840116"/>
                <a:gd name="connsiteX1" fmla="*/ 661342 w 715490"/>
                <a:gd name="connsiteY1" fmla="*/ 79447 h 840116"/>
                <a:gd name="connsiteX2" fmla="*/ 715188 w 715490"/>
                <a:gd name="connsiteY2" fmla="*/ 125740 h 840116"/>
                <a:gd name="connsiteX3" fmla="*/ 713114 w 715490"/>
                <a:gd name="connsiteY3" fmla="*/ 840116 h 840116"/>
                <a:gd name="connsiteX4" fmla="*/ 45177 w 715490"/>
                <a:gd name="connsiteY4" fmla="*/ 838400 h 840116"/>
                <a:gd name="connsiteX5" fmla="*/ 12 w 715490"/>
                <a:gd name="connsiteY5" fmla="*/ 0 h 840116"/>
                <a:gd name="connsiteX0" fmla="*/ 51038 w 766516"/>
                <a:gd name="connsiteY0" fmla="*/ 0 h 840116"/>
                <a:gd name="connsiteX1" fmla="*/ 712368 w 766516"/>
                <a:gd name="connsiteY1" fmla="*/ 79447 h 840116"/>
                <a:gd name="connsiteX2" fmla="*/ 766214 w 766516"/>
                <a:gd name="connsiteY2" fmla="*/ 125740 h 840116"/>
                <a:gd name="connsiteX3" fmla="*/ 764140 w 766516"/>
                <a:gd name="connsiteY3" fmla="*/ 840116 h 840116"/>
                <a:gd name="connsiteX4" fmla="*/ 96203 w 766516"/>
                <a:gd name="connsiteY4" fmla="*/ 838400 h 840116"/>
                <a:gd name="connsiteX5" fmla="*/ 50080 w 766516"/>
                <a:gd name="connsiteY5" fmla="*/ 168517 h 840116"/>
                <a:gd name="connsiteX6" fmla="*/ 51038 w 766516"/>
                <a:gd name="connsiteY6" fmla="*/ 0 h 840116"/>
                <a:gd name="connsiteX0" fmla="*/ 27330 w 742808"/>
                <a:gd name="connsiteY0" fmla="*/ 0 h 840116"/>
                <a:gd name="connsiteX1" fmla="*/ 688660 w 742808"/>
                <a:gd name="connsiteY1" fmla="*/ 79447 h 840116"/>
                <a:gd name="connsiteX2" fmla="*/ 742506 w 742808"/>
                <a:gd name="connsiteY2" fmla="*/ 125740 h 840116"/>
                <a:gd name="connsiteX3" fmla="*/ 740432 w 742808"/>
                <a:gd name="connsiteY3" fmla="*/ 840116 h 840116"/>
                <a:gd name="connsiteX4" fmla="*/ 72495 w 742808"/>
                <a:gd name="connsiteY4" fmla="*/ 838400 h 840116"/>
                <a:gd name="connsiteX5" fmla="*/ 183607 w 742808"/>
                <a:gd name="connsiteY5" fmla="*/ 213861 h 840116"/>
                <a:gd name="connsiteX6" fmla="*/ 27330 w 742808"/>
                <a:gd name="connsiteY6" fmla="*/ 0 h 840116"/>
                <a:gd name="connsiteX0" fmla="*/ 21362 w 736840"/>
                <a:gd name="connsiteY0" fmla="*/ 0 h 840116"/>
                <a:gd name="connsiteX1" fmla="*/ 682692 w 736840"/>
                <a:gd name="connsiteY1" fmla="*/ 79447 h 840116"/>
                <a:gd name="connsiteX2" fmla="*/ 736538 w 736840"/>
                <a:gd name="connsiteY2" fmla="*/ 125740 h 840116"/>
                <a:gd name="connsiteX3" fmla="*/ 734464 w 736840"/>
                <a:gd name="connsiteY3" fmla="*/ 840116 h 840116"/>
                <a:gd name="connsiteX4" fmla="*/ 66527 w 736840"/>
                <a:gd name="connsiteY4" fmla="*/ 838400 h 840116"/>
                <a:gd name="connsiteX5" fmla="*/ 177639 w 736840"/>
                <a:gd name="connsiteY5" fmla="*/ 213861 h 840116"/>
                <a:gd name="connsiteX6" fmla="*/ 21362 w 736840"/>
                <a:gd name="connsiteY6" fmla="*/ 0 h 840116"/>
                <a:gd name="connsiteX0" fmla="*/ 21362 w 736840"/>
                <a:gd name="connsiteY0" fmla="*/ 0 h 840116"/>
                <a:gd name="connsiteX1" fmla="*/ 682692 w 736840"/>
                <a:gd name="connsiteY1" fmla="*/ 79447 h 840116"/>
                <a:gd name="connsiteX2" fmla="*/ 736538 w 736840"/>
                <a:gd name="connsiteY2" fmla="*/ 125740 h 840116"/>
                <a:gd name="connsiteX3" fmla="*/ 734464 w 736840"/>
                <a:gd name="connsiteY3" fmla="*/ 840116 h 840116"/>
                <a:gd name="connsiteX4" fmla="*/ 66527 w 736840"/>
                <a:gd name="connsiteY4" fmla="*/ 838400 h 840116"/>
                <a:gd name="connsiteX5" fmla="*/ 177639 w 736840"/>
                <a:gd name="connsiteY5" fmla="*/ 213861 h 840116"/>
                <a:gd name="connsiteX6" fmla="*/ 21362 w 736840"/>
                <a:gd name="connsiteY6" fmla="*/ 0 h 840116"/>
                <a:gd name="connsiteX0" fmla="*/ 57153 w 772631"/>
                <a:gd name="connsiteY0" fmla="*/ 9724 h 849840"/>
                <a:gd name="connsiteX1" fmla="*/ 718483 w 772631"/>
                <a:gd name="connsiteY1" fmla="*/ 89171 h 849840"/>
                <a:gd name="connsiteX2" fmla="*/ 772329 w 772631"/>
                <a:gd name="connsiteY2" fmla="*/ 135464 h 849840"/>
                <a:gd name="connsiteX3" fmla="*/ 770255 w 772631"/>
                <a:gd name="connsiteY3" fmla="*/ 849840 h 849840"/>
                <a:gd name="connsiteX4" fmla="*/ 102318 w 772631"/>
                <a:gd name="connsiteY4" fmla="*/ 848124 h 849840"/>
                <a:gd name="connsiteX5" fmla="*/ 18597 w 772631"/>
                <a:gd name="connsiteY5" fmla="*/ 55165 h 849840"/>
                <a:gd name="connsiteX6" fmla="*/ 57153 w 772631"/>
                <a:gd name="connsiteY6" fmla="*/ 9724 h 849840"/>
                <a:gd name="connsiteX0" fmla="*/ 40142 w 755620"/>
                <a:gd name="connsiteY0" fmla="*/ 0 h 840116"/>
                <a:gd name="connsiteX1" fmla="*/ 701472 w 755620"/>
                <a:gd name="connsiteY1" fmla="*/ 79447 h 840116"/>
                <a:gd name="connsiteX2" fmla="*/ 755318 w 755620"/>
                <a:gd name="connsiteY2" fmla="*/ 125740 h 840116"/>
                <a:gd name="connsiteX3" fmla="*/ 753244 w 755620"/>
                <a:gd name="connsiteY3" fmla="*/ 840116 h 840116"/>
                <a:gd name="connsiteX4" fmla="*/ 85307 w 755620"/>
                <a:gd name="connsiteY4" fmla="*/ 838400 h 840116"/>
                <a:gd name="connsiteX5" fmla="*/ 1586 w 755620"/>
                <a:gd name="connsiteY5" fmla="*/ 45441 h 840116"/>
                <a:gd name="connsiteX6" fmla="*/ 40142 w 755620"/>
                <a:gd name="connsiteY6" fmla="*/ 0 h 840116"/>
                <a:gd name="connsiteX0" fmla="*/ 39467 w 754945"/>
                <a:gd name="connsiteY0" fmla="*/ 0 h 840116"/>
                <a:gd name="connsiteX1" fmla="*/ 700797 w 754945"/>
                <a:gd name="connsiteY1" fmla="*/ 79447 h 840116"/>
                <a:gd name="connsiteX2" fmla="*/ 754643 w 754945"/>
                <a:gd name="connsiteY2" fmla="*/ 125740 h 840116"/>
                <a:gd name="connsiteX3" fmla="*/ 752569 w 754945"/>
                <a:gd name="connsiteY3" fmla="*/ 840116 h 840116"/>
                <a:gd name="connsiteX4" fmla="*/ 84632 w 754945"/>
                <a:gd name="connsiteY4" fmla="*/ 838400 h 840116"/>
                <a:gd name="connsiteX5" fmla="*/ 911 w 754945"/>
                <a:gd name="connsiteY5" fmla="*/ 45441 h 840116"/>
                <a:gd name="connsiteX6" fmla="*/ 39467 w 754945"/>
                <a:gd name="connsiteY6" fmla="*/ 0 h 840116"/>
                <a:gd name="connsiteX0" fmla="*/ 43142 w 758620"/>
                <a:gd name="connsiteY0" fmla="*/ 0 h 840116"/>
                <a:gd name="connsiteX1" fmla="*/ 704472 w 758620"/>
                <a:gd name="connsiteY1" fmla="*/ 79447 h 840116"/>
                <a:gd name="connsiteX2" fmla="*/ 758318 w 758620"/>
                <a:gd name="connsiteY2" fmla="*/ 125740 h 840116"/>
                <a:gd name="connsiteX3" fmla="*/ 756244 w 758620"/>
                <a:gd name="connsiteY3" fmla="*/ 840116 h 840116"/>
                <a:gd name="connsiteX4" fmla="*/ 88307 w 758620"/>
                <a:gd name="connsiteY4" fmla="*/ 838400 h 840116"/>
                <a:gd name="connsiteX5" fmla="*/ 4586 w 758620"/>
                <a:gd name="connsiteY5" fmla="*/ 45441 h 840116"/>
                <a:gd name="connsiteX6" fmla="*/ 43142 w 758620"/>
                <a:gd name="connsiteY6" fmla="*/ 0 h 840116"/>
                <a:gd name="connsiteX0" fmla="*/ 49201 w 764679"/>
                <a:gd name="connsiteY0" fmla="*/ 0 h 840116"/>
                <a:gd name="connsiteX1" fmla="*/ 710531 w 764679"/>
                <a:gd name="connsiteY1" fmla="*/ 79447 h 840116"/>
                <a:gd name="connsiteX2" fmla="*/ 764377 w 764679"/>
                <a:gd name="connsiteY2" fmla="*/ 125740 h 840116"/>
                <a:gd name="connsiteX3" fmla="*/ 762303 w 764679"/>
                <a:gd name="connsiteY3" fmla="*/ 840116 h 840116"/>
                <a:gd name="connsiteX4" fmla="*/ 94366 w 764679"/>
                <a:gd name="connsiteY4" fmla="*/ 838400 h 840116"/>
                <a:gd name="connsiteX5" fmla="*/ 10645 w 764679"/>
                <a:gd name="connsiteY5" fmla="*/ 45441 h 840116"/>
                <a:gd name="connsiteX6" fmla="*/ 49201 w 764679"/>
                <a:gd name="connsiteY6" fmla="*/ 0 h 840116"/>
                <a:gd name="connsiteX0" fmla="*/ 43143 w 758621"/>
                <a:gd name="connsiteY0" fmla="*/ 0 h 840116"/>
                <a:gd name="connsiteX1" fmla="*/ 704473 w 758621"/>
                <a:gd name="connsiteY1" fmla="*/ 79447 h 840116"/>
                <a:gd name="connsiteX2" fmla="*/ 758319 w 758621"/>
                <a:gd name="connsiteY2" fmla="*/ 125740 h 840116"/>
                <a:gd name="connsiteX3" fmla="*/ 756245 w 758621"/>
                <a:gd name="connsiteY3" fmla="*/ 840116 h 840116"/>
                <a:gd name="connsiteX4" fmla="*/ 88308 w 758621"/>
                <a:gd name="connsiteY4" fmla="*/ 838400 h 840116"/>
                <a:gd name="connsiteX5" fmla="*/ 4587 w 758621"/>
                <a:gd name="connsiteY5" fmla="*/ 45441 h 840116"/>
                <a:gd name="connsiteX6" fmla="*/ 43143 w 758621"/>
                <a:gd name="connsiteY6" fmla="*/ 0 h 840116"/>
                <a:gd name="connsiteX0" fmla="*/ 38556 w 754034"/>
                <a:gd name="connsiteY0" fmla="*/ 0 h 840116"/>
                <a:gd name="connsiteX1" fmla="*/ 699886 w 754034"/>
                <a:gd name="connsiteY1" fmla="*/ 79447 h 840116"/>
                <a:gd name="connsiteX2" fmla="*/ 753732 w 754034"/>
                <a:gd name="connsiteY2" fmla="*/ 125740 h 840116"/>
                <a:gd name="connsiteX3" fmla="*/ 751658 w 754034"/>
                <a:gd name="connsiteY3" fmla="*/ 840116 h 840116"/>
                <a:gd name="connsiteX4" fmla="*/ 169174 w 754034"/>
                <a:gd name="connsiteY4" fmla="*/ 284556 h 840116"/>
                <a:gd name="connsiteX5" fmla="*/ 0 w 754034"/>
                <a:gd name="connsiteY5" fmla="*/ 45441 h 840116"/>
                <a:gd name="connsiteX6" fmla="*/ 38556 w 754034"/>
                <a:gd name="connsiteY6" fmla="*/ 0 h 840116"/>
                <a:gd name="connsiteX0" fmla="*/ 87541 w 803019"/>
                <a:gd name="connsiteY0" fmla="*/ 0 h 840116"/>
                <a:gd name="connsiteX1" fmla="*/ 748871 w 803019"/>
                <a:gd name="connsiteY1" fmla="*/ 79447 h 840116"/>
                <a:gd name="connsiteX2" fmla="*/ 802717 w 803019"/>
                <a:gd name="connsiteY2" fmla="*/ 125740 h 840116"/>
                <a:gd name="connsiteX3" fmla="*/ 800643 w 803019"/>
                <a:gd name="connsiteY3" fmla="*/ 840116 h 840116"/>
                <a:gd name="connsiteX4" fmla="*/ 54089 w 803019"/>
                <a:gd name="connsiteY4" fmla="*/ 488604 h 840116"/>
                <a:gd name="connsiteX5" fmla="*/ 48985 w 803019"/>
                <a:gd name="connsiteY5" fmla="*/ 45441 h 840116"/>
                <a:gd name="connsiteX6" fmla="*/ 87541 w 803019"/>
                <a:gd name="connsiteY6" fmla="*/ 0 h 840116"/>
                <a:gd name="connsiteX0" fmla="*/ 38556 w 754034"/>
                <a:gd name="connsiteY0" fmla="*/ 0 h 840116"/>
                <a:gd name="connsiteX1" fmla="*/ 699886 w 754034"/>
                <a:gd name="connsiteY1" fmla="*/ 79447 h 840116"/>
                <a:gd name="connsiteX2" fmla="*/ 753732 w 754034"/>
                <a:gd name="connsiteY2" fmla="*/ 125740 h 840116"/>
                <a:gd name="connsiteX3" fmla="*/ 751658 w 754034"/>
                <a:gd name="connsiteY3" fmla="*/ 840116 h 840116"/>
                <a:gd name="connsiteX4" fmla="*/ 5104 w 754034"/>
                <a:gd name="connsiteY4" fmla="*/ 488604 h 840116"/>
                <a:gd name="connsiteX5" fmla="*/ 0 w 754034"/>
                <a:gd name="connsiteY5" fmla="*/ 45441 h 840116"/>
                <a:gd name="connsiteX6" fmla="*/ 38556 w 754034"/>
                <a:gd name="connsiteY6" fmla="*/ 0 h 840116"/>
                <a:gd name="connsiteX0" fmla="*/ 38556 w 754034"/>
                <a:gd name="connsiteY0" fmla="*/ 0 h 840116"/>
                <a:gd name="connsiteX1" fmla="*/ 699886 w 754034"/>
                <a:gd name="connsiteY1" fmla="*/ 79447 h 840116"/>
                <a:gd name="connsiteX2" fmla="*/ 753732 w 754034"/>
                <a:gd name="connsiteY2" fmla="*/ 125740 h 840116"/>
                <a:gd name="connsiteX3" fmla="*/ 751658 w 754034"/>
                <a:gd name="connsiteY3" fmla="*/ 840116 h 840116"/>
                <a:gd name="connsiteX4" fmla="*/ 5104 w 754034"/>
                <a:gd name="connsiteY4" fmla="*/ 488604 h 840116"/>
                <a:gd name="connsiteX5" fmla="*/ 0 w 754034"/>
                <a:gd name="connsiteY5" fmla="*/ 45441 h 840116"/>
                <a:gd name="connsiteX6" fmla="*/ 38556 w 754034"/>
                <a:gd name="connsiteY6" fmla="*/ 0 h 840116"/>
                <a:gd name="connsiteX0" fmla="*/ 38556 w 753735"/>
                <a:gd name="connsiteY0" fmla="*/ 0 h 488604"/>
                <a:gd name="connsiteX1" fmla="*/ 699886 w 753735"/>
                <a:gd name="connsiteY1" fmla="*/ 79447 h 488604"/>
                <a:gd name="connsiteX2" fmla="*/ 753732 w 753735"/>
                <a:gd name="connsiteY2" fmla="*/ 125740 h 488604"/>
                <a:gd name="connsiteX3" fmla="*/ 262865 w 753735"/>
                <a:gd name="connsiteY3" fmla="*/ 195583 h 488604"/>
                <a:gd name="connsiteX4" fmla="*/ 5104 w 753735"/>
                <a:gd name="connsiteY4" fmla="*/ 488604 h 488604"/>
                <a:gd name="connsiteX5" fmla="*/ 0 w 753735"/>
                <a:gd name="connsiteY5" fmla="*/ 45441 h 488604"/>
                <a:gd name="connsiteX6" fmla="*/ 38556 w 753735"/>
                <a:gd name="connsiteY6" fmla="*/ 0 h 488604"/>
                <a:gd name="connsiteX0" fmla="*/ 38556 w 753737"/>
                <a:gd name="connsiteY0" fmla="*/ 0 h 488604"/>
                <a:gd name="connsiteX1" fmla="*/ 699886 w 753737"/>
                <a:gd name="connsiteY1" fmla="*/ 79447 h 488604"/>
                <a:gd name="connsiteX2" fmla="*/ 753732 w 753737"/>
                <a:gd name="connsiteY2" fmla="*/ 125740 h 488604"/>
                <a:gd name="connsiteX3" fmla="*/ 392754 w 753737"/>
                <a:gd name="connsiteY3" fmla="*/ 487080 h 488604"/>
                <a:gd name="connsiteX4" fmla="*/ 5104 w 753737"/>
                <a:gd name="connsiteY4" fmla="*/ 488604 h 488604"/>
                <a:gd name="connsiteX5" fmla="*/ 0 w 753737"/>
                <a:gd name="connsiteY5" fmla="*/ 45441 h 488604"/>
                <a:gd name="connsiteX6" fmla="*/ 38556 w 753737"/>
                <a:gd name="connsiteY6" fmla="*/ 0 h 488604"/>
                <a:gd name="connsiteX0" fmla="*/ 38556 w 699886"/>
                <a:gd name="connsiteY0" fmla="*/ 0 h 488604"/>
                <a:gd name="connsiteX1" fmla="*/ 699886 w 699886"/>
                <a:gd name="connsiteY1" fmla="*/ 79447 h 488604"/>
                <a:gd name="connsiteX2" fmla="*/ 343556 w 699886"/>
                <a:gd name="connsiteY2" fmla="*/ 5902 h 488604"/>
                <a:gd name="connsiteX3" fmla="*/ 392754 w 699886"/>
                <a:gd name="connsiteY3" fmla="*/ 487080 h 488604"/>
                <a:gd name="connsiteX4" fmla="*/ 5104 w 699886"/>
                <a:gd name="connsiteY4" fmla="*/ 488604 h 488604"/>
                <a:gd name="connsiteX5" fmla="*/ 0 w 699886"/>
                <a:gd name="connsiteY5" fmla="*/ 45441 h 488604"/>
                <a:gd name="connsiteX6" fmla="*/ 38556 w 699886"/>
                <a:gd name="connsiteY6" fmla="*/ 0 h 488604"/>
                <a:gd name="connsiteX0" fmla="*/ 38556 w 699886"/>
                <a:gd name="connsiteY0" fmla="*/ 0 h 488604"/>
                <a:gd name="connsiteX1" fmla="*/ 699886 w 699886"/>
                <a:gd name="connsiteY1" fmla="*/ 79447 h 488604"/>
                <a:gd name="connsiteX2" fmla="*/ 343556 w 699886"/>
                <a:gd name="connsiteY2" fmla="*/ 5902 h 488604"/>
                <a:gd name="connsiteX3" fmla="*/ 392754 w 699886"/>
                <a:gd name="connsiteY3" fmla="*/ 487080 h 488604"/>
                <a:gd name="connsiteX4" fmla="*/ 5104 w 699886"/>
                <a:gd name="connsiteY4" fmla="*/ 488604 h 488604"/>
                <a:gd name="connsiteX5" fmla="*/ 0 w 699886"/>
                <a:gd name="connsiteY5" fmla="*/ 45441 h 488604"/>
                <a:gd name="connsiteX6" fmla="*/ 38556 w 699886"/>
                <a:gd name="connsiteY6" fmla="*/ 0 h 488604"/>
                <a:gd name="connsiteX0" fmla="*/ 38556 w 699886"/>
                <a:gd name="connsiteY0" fmla="*/ 0 h 488604"/>
                <a:gd name="connsiteX1" fmla="*/ 699886 w 699886"/>
                <a:gd name="connsiteY1" fmla="*/ 79447 h 488604"/>
                <a:gd name="connsiteX2" fmla="*/ 343556 w 699886"/>
                <a:gd name="connsiteY2" fmla="*/ 5902 h 488604"/>
                <a:gd name="connsiteX3" fmla="*/ 392754 w 699886"/>
                <a:gd name="connsiteY3" fmla="*/ 487080 h 488604"/>
                <a:gd name="connsiteX4" fmla="*/ 5104 w 699886"/>
                <a:gd name="connsiteY4" fmla="*/ 488604 h 488604"/>
                <a:gd name="connsiteX5" fmla="*/ 0 w 699886"/>
                <a:gd name="connsiteY5" fmla="*/ 45441 h 488604"/>
                <a:gd name="connsiteX6" fmla="*/ 38556 w 699886"/>
                <a:gd name="connsiteY6" fmla="*/ 0 h 488604"/>
                <a:gd name="connsiteX0" fmla="*/ 38556 w 699886"/>
                <a:gd name="connsiteY0" fmla="*/ 0 h 488604"/>
                <a:gd name="connsiteX1" fmla="*/ 699886 w 699886"/>
                <a:gd name="connsiteY1" fmla="*/ 79447 h 488604"/>
                <a:gd name="connsiteX2" fmla="*/ 343556 w 699886"/>
                <a:gd name="connsiteY2" fmla="*/ 5902 h 488604"/>
                <a:gd name="connsiteX3" fmla="*/ 392754 w 699886"/>
                <a:gd name="connsiteY3" fmla="*/ 487080 h 488604"/>
                <a:gd name="connsiteX4" fmla="*/ 5104 w 699886"/>
                <a:gd name="connsiteY4" fmla="*/ 488604 h 488604"/>
                <a:gd name="connsiteX5" fmla="*/ 0 w 699886"/>
                <a:gd name="connsiteY5" fmla="*/ 45441 h 488604"/>
                <a:gd name="connsiteX6" fmla="*/ 38556 w 699886"/>
                <a:gd name="connsiteY6" fmla="*/ 0 h 488604"/>
                <a:gd name="connsiteX0" fmla="*/ 38556 w 699886"/>
                <a:gd name="connsiteY0" fmla="*/ 0 h 488604"/>
                <a:gd name="connsiteX1" fmla="*/ 699886 w 699886"/>
                <a:gd name="connsiteY1" fmla="*/ 79447 h 488604"/>
                <a:gd name="connsiteX2" fmla="*/ 343556 w 699886"/>
                <a:gd name="connsiteY2" fmla="*/ 5902 h 488604"/>
                <a:gd name="connsiteX3" fmla="*/ 392754 w 699886"/>
                <a:gd name="connsiteY3" fmla="*/ 487080 h 488604"/>
                <a:gd name="connsiteX4" fmla="*/ 5104 w 699886"/>
                <a:gd name="connsiteY4" fmla="*/ 488604 h 488604"/>
                <a:gd name="connsiteX5" fmla="*/ 0 w 699886"/>
                <a:gd name="connsiteY5" fmla="*/ 45441 h 488604"/>
                <a:gd name="connsiteX6" fmla="*/ 38556 w 699886"/>
                <a:gd name="connsiteY6" fmla="*/ 0 h 488604"/>
                <a:gd name="connsiteX0" fmla="*/ 38556 w 392754"/>
                <a:gd name="connsiteY0" fmla="*/ 33398 h 522002"/>
                <a:gd name="connsiteX1" fmla="*/ 343556 w 392754"/>
                <a:gd name="connsiteY1" fmla="*/ 39300 h 522002"/>
                <a:gd name="connsiteX2" fmla="*/ 392754 w 392754"/>
                <a:gd name="connsiteY2" fmla="*/ 520478 h 522002"/>
                <a:gd name="connsiteX3" fmla="*/ 5104 w 392754"/>
                <a:gd name="connsiteY3" fmla="*/ 522002 h 522002"/>
                <a:gd name="connsiteX4" fmla="*/ 0 w 392754"/>
                <a:gd name="connsiteY4" fmla="*/ 78839 h 522002"/>
                <a:gd name="connsiteX5" fmla="*/ 38556 w 392754"/>
                <a:gd name="connsiteY5" fmla="*/ 33398 h 522002"/>
                <a:gd name="connsiteX0" fmla="*/ 38556 w 392754"/>
                <a:gd name="connsiteY0" fmla="*/ 141 h 488745"/>
                <a:gd name="connsiteX1" fmla="*/ 343556 w 392754"/>
                <a:gd name="connsiteY1" fmla="*/ 6043 h 488745"/>
                <a:gd name="connsiteX2" fmla="*/ 392754 w 392754"/>
                <a:gd name="connsiteY2" fmla="*/ 487221 h 488745"/>
                <a:gd name="connsiteX3" fmla="*/ 5104 w 392754"/>
                <a:gd name="connsiteY3" fmla="*/ 488745 h 488745"/>
                <a:gd name="connsiteX4" fmla="*/ 0 w 392754"/>
                <a:gd name="connsiteY4" fmla="*/ 45582 h 488745"/>
                <a:gd name="connsiteX5" fmla="*/ 38556 w 392754"/>
                <a:gd name="connsiteY5" fmla="*/ 141 h 488745"/>
                <a:gd name="connsiteX0" fmla="*/ 38556 w 392754"/>
                <a:gd name="connsiteY0" fmla="*/ 2343 h 490947"/>
                <a:gd name="connsiteX1" fmla="*/ 343556 w 392754"/>
                <a:gd name="connsiteY1" fmla="*/ 8245 h 490947"/>
                <a:gd name="connsiteX2" fmla="*/ 392754 w 392754"/>
                <a:gd name="connsiteY2" fmla="*/ 489423 h 490947"/>
                <a:gd name="connsiteX3" fmla="*/ 5104 w 392754"/>
                <a:gd name="connsiteY3" fmla="*/ 490947 h 490947"/>
                <a:gd name="connsiteX4" fmla="*/ 0 w 392754"/>
                <a:gd name="connsiteY4" fmla="*/ 47784 h 490947"/>
                <a:gd name="connsiteX5" fmla="*/ 38556 w 392754"/>
                <a:gd name="connsiteY5" fmla="*/ 2343 h 490947"/>
                <a:gd name="connsiteX0" fmla="*/ 38556 w 392754"/>
                <a:gd name="connsiteY0" fmla="*/ 3004 h 491608"/>
                <a:gd name="connsiteX1" fmla="*/ 346974 w 392754"/>
                <a:gd name="connsiteY1" fmla="*/ 5668 h 491608"/>
                <a:gd name="connsiteX2" fmla="*/ 392754 w 392754"/>
                <a:gd name="connsiteY2" fmla="*/ 490084 h 491608"/>
                <a:gd name="connsiteX3" fmla="*/ 5104 w 392754"/>
                <a:gd name="connsiteY3" fmla="*/ 491608 h 491608"/>
                <a:gd name="connsiteX4" fmla="*/ 0 w 392754"/>
                <a:gd name="connsiteY4" fmla="*/ 48445 h 491608"/>
                <a:gd name="connsiteX5" fmla="*/ 38556 w 392754"/>
                <a:gd name="connsiteY5" fmla="*/ 3004 h 491608"/>
                <a:gd name="connsiteX0" fmla="*/ 39952 w 394150"/>
                <a:gd name="connsiteY0" fmla="*/ 3004 h 1553953"/>
                <a:gd name="connsiteX1" fmla="*/ 348370 w 394150"/>
                <a:gd name="connsiteY1" fmla="*/ 5668 h 1553953"/>
                <a:gd name="connsiteX2" fmla="*/ 394150 w 394150"/>
                <a:gd name="connsiteY2" fmla="*/ 490084 h 1553953"/>
                <a:gd name="connsiteX3" fmla="*/ 3081 w 394150"/>
                <a:gd name="connsiteY3" fmla="*/ 1553953 h 1553953"/>
                <a:gd name="connsiteX4" fmla="*/ 1396 w 394150"/>
                <a:gd name="connsiteY4" fmla="*/ 48445 h 1553953"/>
                <a:gd name="connsiteX5" fmla="*/ 39952 w 394150"/>
                <a:gd name="connsiteY5" fmla="*/ 3004 h 1553953"/>
                <a:gd name="connsiteX0" fmla="*/ 41975 w 396173"/>
                <a:gd name="connsiteY0" fmla="*/ 3004 h 1553953"/>
                <a:gd name="connsiteX1" fmla="*/ 350393 w 396173"/>
                <a:gd name="connsiteY1" fmla="*/ 5668 h 1553953"/>
                <a:gd name="connsiteX2" fmla="*/ 396173 w 396173"/>
                <a:gd name="connsiteY2" fmla="*/ 490084 h 1553953"/>
                <a:gd name="connsiteX3" fmla="*/ 5104 w 396173"/>
                <a:gd name="connsiteY3" fmla="*/ 1553953 h 1553953"/>
                <a:gd name="connsiteX4" fmla="*/ 0 w 396173"/>
                <a:gd name="connsiteY4" fmla="*/ 51684 h 1553953"/>
                <a:gd name="connsiteX5" fmla="*/ 41975 w 396173"/>
                <a:gd name="connsiteY5" fmla="*/ 3004 h 1553953"/>
                <a:gd name="connsiteX0" fmla="*/ 41975 w 396173"/>
                <a:gd name="connsiteY0" fmla="*/ 3004 h 1553953"/>
                <a:gd name="connsiteX1" fmla="*/ 350393 w 396173"/>
                <a:gd name="connsiteY1" fmla="*/ 5668 h 1553953"/>
                <a:gd name="connsiteX2" fmla="*/ 396173 w 396173"/>
                <a:gd name="connsiteY2" fmla="*/ 490084 h 1553953"/>
                <a:gd name="connsiteX3" fmla="*/ 54691 w 396173"/>
                <a:gd name="connsiteY3" fmla="*/ 1424960 h 1553953"/>
                <a:gd name="connsiteX4" fmla="*/ 5104 w 396173"/>
                <a:gd name="connsiteY4" fmla="*/ 1553953 h 1553953"/>
                <a:gd name="connsiteX5" fmla="*/ 0 w 396173"/>
                <a:gd name="connsiteY5" fmla="*/ 51684 h 1553953"/>
                <a:gd name="connsiteX6" fmla="*/ 41975 w 396173"/>
                <a:gd name="connsiteY6" fmla="*/ 3004 h 1553953"/>
                <a:gd name="connsiteX0" fmla="*/ 41975 w 396173"/>
                <a:gd name="connsiteY0" fmla="*/ 3004 h 1586903"/>
                <a:gd name="connsiteX1" fmla="*/ 350393 w 396173"/>
                <a:gd name="connsiteY1" fmla="*/ 5668 h 1586903"/>
                <a:gd name="connsiteX2" fmla="*/ 396173 w 396173"/>
                <a:gd name="connsiteY2" fmla="*/ 490084 h 1586903"/>
                <a:gd name="connsiteX3" fmla="*/ 37601 w 396173"/>
                <a:gd name="connsiteY3" fmla="*/ 1586903 h 1586903"/>
                <a:gd name="connsiteX4" fmla="*/ 5104 w 396173"/>
                <a:gd name="connsiteY4" fmla="*/ 1553953 h 1586903"/>
                <a:gd name="connsiteX5" fmla="*/ 0 w 396173"/>
                <a:gd name="connsiteY5" fmla="*/ 51684 h 1586903"/>
                <a:gd name="connsiteX6" fmla="*/ 41975 w 396173"/>
                <a:gd name="connsiteY6" fmla="*/ 3004 h 1586903"/>
                <a:gd name="connsiteX0" fmla="*/ 41975 w 491881"/>
                <a:gd name="connsiteY0" fmla="*/ 3004 h 1586903"/>
                <a:gd name="connsiteX1" fmla="*/ 350393 w 491881"/>
                <a:gd name="connsiteY1" fmla="*/ 5668 h 1586903"/>
                <a:gd name="connsiteX2" fmla="*/ 491881 w 491881"/>
                <a:gd name="connsiteY2" fmla="*/ 1455264 h 1586903"/>
                <a:gd name="connsiteX3" fmla="*/ 37601 w 491881"/>
                <a:gd name="connsiteY3" fmla="*/ 1586903 h 1586903"/>
                <a:gd name="connsiteX4" fmla="*/ 5104 w 491881"/>
                <a:gd name="connsiteY4" fmla="*/ 1553953 h 1586903"/>
                <a:gd name="connsiteX5" fmla="*/ 0 w 491881"/>
                <a:gd name="connsiteY5" fmla="*/ 51684 h 1586903"/>
                <a:gd name="connsiteX6" fmla="*/ 41975 w 491881"/>
                <a:gd name="connsiteY6" fmla="*/ 3004 h 1586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91881" h="1586903">
                  <a:moveTo>
                    <a:pt x="41975" y="3004"/>
                  </a:moveTo>
                  <a:cubicBezTo>
                    <a:pt x="99234" y="-3586"/>
                    <a:pt x="284524" y="2221"/>
                    <a:pt x="350393" y="5668"/>
                  </a:cubicBezTo>
                  <a:cubicBezTo>
                    <a:pt x="365655" y="114239"/>
                    <a:pt x="483456" y="1346693"/>
                    <a:pt x="491881" y="1455264"/>
                  </a:cubicBezTo>
                  <a:lnTo>
                    <a:pt x="37601" y="1586903"/>
                  </a:lnTo>
                  <a:lnTo>
                    <a:pt x="5104" y="1553953"/>
                  </a:lnTo>
                  <a:cubicBezTo>
                    <a:pt x="-1107" y="1448498"/>
                    <a:pt x="692" y="129879"/>
                    <a:pt x="0" y="51684"/>
                  </a:cubicBezTo>
                  <a:cubicBezTo>
                    <a:pt x="16399" y="35027"/>
                    <a:pt x="20465" y="30803"/>
                    <a:pt x="41975" y="3004"/>
                  </a:cubicBezTo>
                  <a:close/>
                </a:path>
              </a:pathLst>
            </a:custGeom>
            <a:solidFill>
              <a:schemeClr val="accent6">
                <a:lumMod val="40000"/>
                <a:lumOff val="60000"/>
              </a:schemeClr>
            </a:solidFill>
            <a:ln w="25400">
              <a:solidFill>
                <a:schemeClr val="accent1">
                  <a:lumMod val="75000"/>
                </a:schemeClr>
              </a:solidFill>
            </a:ln>
          </p:spPr>
          <p:txBody>
            <a:bodyPr wrap="square" rtlCol="0" anchor="ctr">
              <a:spAutoFit/>
            </a:bodyPr>
            <a:lstStyle/>
            <a:p>
              <a:pPr marL="0" marR="0" lvl="0" indent="0" algn="ctr" defTabSz="914400" rtl="0" eaLnBrk="1" fontAlgn="auto" latinLnBrk="0" hangingPunct="1">
                <a:lnSpc>
                  <a:spcPts val="2800"/>
                </a:lnSpc>
                <a:spcBef>
                  <a:spcPts val="0"/>
                </a:spcBef>
                <a:spcAft>
                  <a:spcPts val="0"/>
                </a:spcAft>
                <a:buClrTx/>
                <a:buSzTx/>
                <a:buFontTx/>
                <a:buNone/>
                <a:tabLst/>
                <a:defRPr/>
              </a:pPr>
              <a:endParaRPr kumimoji="1" lang="ja-JP" altLang="en-US"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cxnSp>
          <p:nvCxnSpPr>
            <p:cNvPr id="53" name="直線コネクタ 52"/>
            <p:cNvCxnSpPr>
              <a:cxnSpLocks noChangeAspect="1"/>
            </p:cNvCxnSpPr>
            <p:nvPr/>
          </p:nvCxnSpPr>
          <p:spPr bwMode="gray">
            <a:xfrm>
              <a:off x="3010017" y="2854807"/>
              <a:ext cx="500338" cy="1"/>
            </a:xfrm>
            <a:prstGeom prst="line">
              <a:avLst/>
            </a:prstGeom>
            <a:ln w="25400">
              <a:solidFill>
                <a:schemeClr val="accent1">
                  <a:lumMod val="75000"/>
                </a:schemeClr>
              </a:solidFill>
            </a:ln>
          </p:spPr>
          <p:style>
            <a:lnRef idx="1">
              <a:schemeClr val="accent1"/>
            </a:lnRef>
            <a:fillRef idx="0">
              <a:schemeClr val="accent1"/>
            </a:fillRef>
            <a:effectRef idx="0">
              <a:schemeClr val="accent1"/>
            </a:effectRef>
            <a:fontRef idx="minor">
              <a:schemeClr val="tx1"/>
            </a:fontRef>
          </p:style>
        </p:cxnSp>
        <p:cxnSp>
          <p:nvCxnSpPr>
            <p:cNvPr id="54" name="直線コネクタ 53"/>
            <p:cNvCxnSpPr>
              <a:cxnSpLocks noChangeAspect="1"/>
            </p:cNvCxnSpPr>
            <p:nvPr/>
          </p:nvCxnSpPr>
          <p:spPr bwMode="gray">
            <a:xfrm>
              <a:off x="3023335" y="3556998"/>
              <a:ext cx="558750" cy="0"/>
            </a:xfrm>
            <a:prstGeom prst="line">
              <a:avLst/>
            </a:prstGeom>
            <a:ln w="25400">
              <a:solidFill>
                <a:schemeClr val="accent1">
                  <a:lumMod val="75000"/>
                </a:schemeClr>
              </a:solidFill>
            </a:ln>
          </p:spPr>
          <p:style>
            <a:lnRef idx="1">
              <a:schemeClr val="accent1"/>
            </a:lnRef>
            <a:fillRef idx="0">
              <a:schemeClr val="accent1"/>
            </a:fillRef>
            <a:effectRef idx="0">
              <a:schemeClr val="accent1"/>
            </a:effectRef>
            <a:fontRef idx="minor">
              <a:schemeClr val="tx1"/>
            </a:fontRef>
          </p:style>
        </p:cxnSp>
        <p:sp>
          <p:nvSpPr>
            <p:cNvPr id="56" name="フリーフォーム 55"/>
            <p:cNvSpPr>
              <a:spLocks noChangeAspect="1"/>
            </p:cNvSpPr>
            <p:nvPr/>
          </p:nvSpPr>
          <p:spPr bwMode="gray">
            <a:xfrm>
              <a:off x="3435516" y="2194791"/>
              <a:ext cx="809173" cy="1959513"/>
            </a:xfrm>
            <a:custGeom>
              <a:avLst/>
              <a:gdLst>
                <a:gd name="connsiteX0" fmla="*/ 0 w 881062"/>
                <a:gd name="connsiteY0" fmla="*/ 0 h 2133600"/>
                <a:gd name="connsiteX1" fmla="*/ 638175 w 881062"/>
                <a:gd name="connsiteY1" fmla="*/ 0 h 2133600"/>
                <a:gd name="connsiteX2" fmla="*/ 733425 w 881062"/>
                <a:gd name="connsiteY2" fmla="*/ 119063 h 2133600"/>
                <a:gd name="connsiteX3" fmla="*/ 881062 w 881062"/>
                <a:gd name="connsiteY3" fmla="*/ 1781175 h 2133600"/>
                <a:gd name="connsiteX4" fmla="*/ 776287 w 881062"/>
                <a:gd name="connsiteY4" fmla="*/ 1971675 h 2133600"/>
                <a:gd name="connsiteX5" fmla="*/ 200025 w 881062"/>
                <a:gd name="connsiteY5" fmla="*/ 2133600 h 213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81062" h="2133600">
                  <a:moveTo>
                    <a:pt x="0" y="0"/>
                  </a:moveTo>
                  <a:lnTo>
                    <a:pt x="638175" y="0"/>
                  </a:lnTo>
                  <a:lnTo>
                    <a:pt x="733425" y="119063"/>
                  </a:lnTo>
                  <a:lnTo>
                    <a:pt x="881062" y="1781175"/>
                  </a:lnTo>
                  <a:lnTo>
                    <a:pt x="776287" y="1971675"/>
                  </a:lnTo>
                  <a:lnTo>
                    <a:pt x="200025" y="2133600"/>
                  </a:lnTo>
                </a:path>
              </a:pathLst>
            </a:custGeom>
            <a:noFill/>
            <a:ln w="254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57" name="正方形/長方形 56"/>
            <p:cNvSpPr>
              <a:spLocks noChangeAspect="1"/>
            </p:cNvSpPr>
            <p:nvPr/>
          </p:nvSpPr>
          <p:spPr bwMode="gray">
            <a:xfrm>
              <a:off x="380889" y="2592638"/>
              <a:ext cx="755518" cy="238082"/>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panose="020F0502020204030204"/>
                  <a:ea typeface="Meiryo UI" panose="020B0604030504040204" pitchFamily="50" charset="-128"/>
                  <a:cs typeface="Meiryo UI" panose="020B0604030504040204" pitchFamily="50" charset="-128"/>
                </a:rPr>
                <a:t>約</a:t>
              </a:r>
              <a:r>
                <a:rPr kumimoji="1" lang="en-US" altLang="ja-JP" sz="1000" b="0" i="0" u="none" strike="noStrike" kern="1200" cap="none" spc="0" normalizeH="0" baseline="0" noProof="0" dirty="0">
                  <a:ln>
                    <a:noFill/>
                  </a:ln>
                  <a:solidFill>
                    <a:prstClr val="black"/>
                  </a:solidFill>
                  <a:effectLst/>
                  <a:uLnTx/>
                  <a:uFillTx/>
                  <a:latin typeface="Calibri" panose="020F0502020204030204"/>
                  <a:ea typeface="Meiryo UI" panose="020B0604030504040204" pitchFamily="50" charset="-128"/>
                  <a:cs typeface="Meiryo UI" panose="020B0604030504040204" pitchFamily="50" charset="-128"/>
                </a:rPr>
                <a:t>3,663</a:t>
              </a:r>
              <a:r>
                <a:rPr kumimoji="1" lang="ja-JP" altLang="en-US" sz="1000" b="0" i="0" u="none" strike="noStrike" kern="1200" cap="none" spc="0" normalizeH="0" baseline="0" noProof="0" dirty="0">
                  <a:ln>
                    <a:noFill/>
                  </a:ln>
                  <a:solidFill>
                    <a:prstClr val="black"/>
                  </a:solidFill>
                  <a:effectLst/>
                  <a:uLnTx/>
                  <a:uFillTx/>
                  <a:latin typeface="Calibri" panose="020F0502020204030204"/>
                  <a:ea typeface="Meiryo UI" panose="020B0604030504040204" pitchFamily="50" charset="-128"/>
                  <a:cs typeface="Meiryo UI" panose="020B0604030504040204" pitchFamily="50" charset="-128"/>
                </a:rPr>
                <a:t>㎡</a:t>
              </a:r>
            </a:p>
          </p:txBody>
        </p:sp>
        <p:sp>
          <p:nvSpPr>
            <p:cNvPr id="58" name="正方形/長方形 57"/>
            <p:cNvSpPr>
              <a:spLocks noChangeAspect="1"/>
            </p:cNvSpPr>
            <p:nvPr/>
          </p:nvSpPr>
          <p:spPr bwMode="gray">
            <a:xfrm flipH="1">
              <a:off x="2050086" y="2594780"/>
              <a:ext cx="755518" cy="238082"/>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panose="020F0502020204030204"/>
                  <a:ea typeface="Meiryo UI" panose="020B0604030504040204" pitchFamily="50" charset="-128"/>
                  <a:cs typeface="Meiryo UI" panose="020B0604030504040204" pitchFamily="50" charset="-128"/>
                </a:rPr>
                <a:t>約</a:t>
              </a:r>
              <a:r>
                <a:rPr kumimoji="1" lang="en-US" altLang="ja-JP" sz="1000" b="0" i="0" u="none" strike="noStrike" kern="1200" cap="none" spc="0" normalizeH="0" baseline="0" noProof="0" dirty="0">
                  <a:ln>
                    <a:noFill/>
                  </a:ln>
                  <a:solidFill>
                    <a:prstClr val="black"/>
                  </a:solidFill>
                  <a:effectLst/>
                  <a:uLnTx/>
                  <a:uFillTx/>
                  <a:latin typeface="Calibri" panose="020F0502020204030204"/>
                  <a:ea typeface="Meiryo UI" panose="020B0604030504040204" pitchFamily="50" charset="-128"/>
                  <a:cs typeface="Meiryo UI" panose="020B0604030504040204" pitchFamily="50" charset="-128"/>
                </a:rPr>
                <a:t>4,047</a:t>
              </a:r>
              <a:r>
                <a:rPr kumimoji="1" lang="ja-JP" altLang="en-US" sz="1000" b="0" i="0" u="none" strike="noStrike" kern="1200" cap="none" spc="0" normalizeH="0" baseline="0" noProof="0" dirty="0">
                  <a:ln>
                    <a:noFill/>
                  </a:ln>
                  <a:solidFill>
                    <a:prstClr val="black"/>
                  </a:solidFill>
                  <a:effectLst/>
                  <a:uLnTx/>
                  <a:uFillTx/>
                  <a:latin typeface="Calibri" panose="020F0502020204030204"/>
                  <a:ea typeface="Meiryo UI" panose="020B0604030504040204" pitchFamily="50" charset="-128"/>
                  <a:cs typeface="Meiryo UI" panose="020B0604030504040204" pitchFamily="50" charset="-128"/>
                </a:rPr>
                <a:t>㎡</a:t>
              </a:r>
            </a:p>
          </p:txBody>
        </p:sp>
        <p:sp>
          <p:nvSpPr>
            <p:cNvPr id="62" name="正方形/長方形 61"/>
            <p:cNvSpPr>
              <a:spLocks noChangeAspect="1"/>
            </p:cNvSpPr>
            <p:nvPr/>
          </p:nvSpPr>
          <p:spPr bwMode="gray">
            <a:xfrm flipH="1">
              <a:off x="2921034" y="2412217"/>
              <a:ext cx="755518" cy="238082"/>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panose="020F0502020204030204"/>
                  <a:ea typeface="Meiryo UI" panose="020B0604030504040204" pitchFamily="50" charset="-128"/>
                  <a:cs typeface="Meiryo UI" panose="020B0604030504040204" pitchFamily="50" charset="-128"/>
                </a:rPr>
                <a:t>約</a:t>
              </a:r>
              <a:r>
                <a:rPr kumimoji="1" lang="en-US" altLang="ja-JP" sz="1000" b="0" i="0" u="none" strike="noStrike" kern="1200" cap="none" spc="0" normalizeH="0" baseline="0" noProof="0" dirty="0">
                  <a:ln>
                    <a:noFill/>
                  </a:ln>
                  <a:solidFill>
                    <a:prstClr val="black"/>
                  </a:solidFill>
                  <a:effectLst/>
                  <a:uLnTx/>
                  <a:uFillTx/>
                  <a:latin typeface="Calibri" panose="020F0502020204030204"/>
                  <a:ea typeface="Meiryo UI" panose="020B0604030504040204" pitchFamily="50" charset="-128"/>
                  <a:cs typeface="Meiryo UI" panose="020B0604030504040204" pitchFamily="50" charset="-128"/>
                </a:rPr>
                <a:t>1,660</a:t>
              </a:r>
              <a:r>
                <a:rPr kumimoji="1" lang="ja-JP" altLang="en-US" sz="1000" b="0" i="0" u="none" strike="noStrike" kern="1200" cap="none" spc="0" normalizeH="0" baseline="0" noProof="0" dirty="0">
                  <a:ln>
                    <a:noFill/>
                  </a:ln>
                  <a:solidFill>
                    <a:prstClr val="black"/>
                  </a:solidFill>
                  <a:effectLst/>
                  <a:uLnTx/>
                  <a:uFillTx/>
                  <a:latin typeface="Calibri" panose="020F0502020204030204"/>
                  <a:ea typeface="Meiryo UI" panose="020B0604030504040204" pitchFamily="50" charset="-128"/>
                  <a:cs typeface="Meiryo UI" panose="020B0604030504040204" pitchFamily="50" charset="-128"/>
                </a:rPr>
                <a:t>㎡</a:t>
              </a:r>
            </a:p>
          </p:txBody>
        </p:sp>
        <p:sp>
          <p:nvSpPr>
            <p:cNvPr id="63" name="正方形/長方形 62"/>
            <p:cNvSpPr>
              <a:spLocks noChangeAspect="1"/>
            </p:cNvSpPr>
            <p:nvPr/>
          </p:nvSpPr>
          <p:spPr bwMode="gray">
            <a:xfrm flipH="1">
              <a:off x="2926004" y="3008241"/>
              <a:ext cx="755518" cy="238082"/>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panose="020F0502020204030204"/>
                  <a:ea typeface="Meiryo UI" panose="020B0604030504040204" pitchFamily="50" charset="-128"/>
                  <a:cs typeface="Meiryo UI" panose="020B0604030504040204" pitchFamily="50" charset="-128"/>
                </a:rPr>
                <a:t>約</a:t>
              </a:r>
              <a:r>
                <a:rPr kumimoji="1" lang="en-US" altLang="ja-JP" sz="1000" b="0" i="0" u="none" strike="noStrike" kern="1200" cap="none" spc="0" normalizeH="0" baseline="0" noProof="0" dirty="0">
                  <a:ln>
                    <a:noFill/>
                  </a:ln>
                  <a:solidFill>
                    <a:prstClr val="black"/>
                  </a:solidFill>
                  <a:effectLst/>
                  <a:uLnTx/>
                  <a:uFillTx/>
                  <a:latin typeface="Calibri" panose="020F0502020204030204"/>
                  <a:ea typeface="Meiryo UI" panose="020B0604030504040204" pitchFamily="50" charset="-128"/>
                  <a:cs typeface="Meiryo UI" panose="020B0604030504040204" pitchFamily="50" charset="-128"/>
                </a:rPr>
                <a:t>1,660</a:t>
              </a:r>
              <a:r>
                <a:rPr kumimoji="1" lang="ja-JP" altLang="en-US" sz="1000" b="0" i="0" u="none" strike="noStrike" kern="1200" cap="none" spc="0" normalizeH="0" baseline="0" noProof="0" dirty="0">
                  <a:ln>
                    <a:noFill/>
                  </a:ln>
                  <a:solidFill>
                    <a:prstClr val="black"/>
                  </a:solidFill>
                  <a:effectLst/>
                  <a:uLnTx/>
                  <a:uFillTx/>
                  <a:latin typeface="Calibri" panose="020F0502020204030204"/>
                  <a:ea typeface="Meiryo UI" panose="020B0604030504040204" pitchFamily="50" charset="-128"/>
                  <a:cs typeface="Meiryo UI" panose="020B0604030504040204" pitchFamily="50" charset="-128"/>
                </a:rPr>
                <a:t>㎡</a:t>
              </a:r>
            </a:p>
          </p:txBody>
        </p:sp>
        <p:sp>
          <p:nvSpPr>
            <p:cNvPr id="64" name="正方形/長方形 63"/>
            <p:cNvSpPr>
              <a:spLocks noChangeAspect="1"/>
            </p:cNvSpPr>
            <p:nvPr/>
          </p:nvSpPr>
          <p:spPr bwMode="gray">
            <a:xfrm flipH="1">
              <a:off x="2954466" y="3760648"/>
              <a:ext cx="755518" cy="238082"/>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panose="020F0502020204030204"/>
                  <a:ea typeface="Meiryo UI" panose="020B0604030504040204" pitchFamily="50" charset="-128"/>
                  <a:cs typeface="Meiryo UI" panose="020B0604030504040204" pitchFamily="50" charset="-128"/>
                </a:rPr>
                <a:t>約</a:t>
              </a:r>
              <a:r>
                <a:rPr kumimoji="1" lang="en-US" altLang="ja-JP" sz="1000" b="0" i="0" u="none" strike="noStrike" kern="1200" cap="none" spc="0" normalizeH="0" baseline="0" noProof="0" dirty="0">
                  <a:ln>
                    <a:noFill/>
                  </a:ln>
                  <a:solidFill>
                    <a:prstClr val="black"/>
                  </a:solidFill>
                  <a:effectLst/>
                  <a:uLnTx/>
                  <a:uFillTx/>
                  <a:latin typeface="Calibri" panose="020F0502020204030204"/>
                  <a:ea typeface="Meiryo UI" panose="020B0604030504040204" pitchFamily="50" charset="-128"/>
                  <a:cs typeface="Meiryo UI" panose="020B0604030504040204" pitchFamily="50" charset="-128"/>
                </a:rPr>
                <a:t>2,550</a:t>
              </a:r>
              <a:r>
                <a:rPr kumimoji="1" lang="ja-JP" altLang="en-US" sz="1000" b="0" i="0" u="none" strike="noStrike" kern="1200" cap="none" spc="0" normalizeH="0" baseline="0" noProof="0" dirty="0">
                  <a:ln>
                    <a:noFill/>
                  </a:ln>
                  <a:solidFill>
                    <a:prstClr val="black"/>
                  </a:solidFill>
                  <a:effectLst/>
                  <a:uLnTx/>
                  <a:uFillTx/>
                  <a:latin typeface="Calibri" panose="020F0502020204030204"/>
                  <a:ea typeface="Meiryo UI" panose="020B0604030504040204" pitchFamily="50" charset="-128"/>
                  <a:cs typeface="Meiryo UI" panose="020B0604030504040204" pitchFamily="50" charset="-128"/>
                </a:rPr>
                <a:t>㎡</a:t>
              </a:r>
            </a:p>
          </p:txBody>
        </p:sp>
        <p:sp>
          <p:nvSpPr>
            <p:cNvPr id="65" name="正方形/長方形 64"/>
            <p:cNvSpPr>
              <a:spLocks noChangeAspect="1"/>
            </p:cNvSpPr>
            <p:nvPr/>
          </p:nvSpPr>
          <p:spPr bwMode="gray">
            <a:xfrm flipH="1">
              <a:off x="3478390" y="2558371"/>
              <a:ext cx="755518" cy="238082"/>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panose="020F0502020204030204"/>
                  <a:ea typeface="Meiryo UI" panose="020B0604030504040204" pitchFamily="50" charset="-128"/>
                  <a:cs typeface="Meiryo UI" panose="020B0604030504040204" pitchFamily="50" charset="-128"/>
                </a:rPr>
                <a:t>約</a:t>
              </a:r>
              <a:r>
                <a:rPr kumimoji="1" lang="en-US" altLang="ja-JP" sz="1000" b="0" i="0" u="none" strike="noStrike" kern="1200" cap="none" spc="0" normalizeH="0" baseline="0" noProof="0" dirty="0">
                  <a:ln>
                    <a:noFill/>
                  </a:ln>
                  <a:solidFill>
                    <a:prstClr val="black"/>
                  </a:solidFill>
                  <a:effectLst/>
                  <a:uLnTx/>
                  <a:uFillTx/>
                  <a:latin typeface="Calibri" panose="020F0502020204030204"/>
                  <a:ea typeface="Meiryo UI" panose="020B0604030504040204" pitchFamily="50" charset="-128"/>
                  <a:cs typeface="Meiryo UI" panose="020B0604030504040204" pitchFamily="50" charset="-128"/>
                </a:rPr>
                <a:t>6,000</a:t>
              </a:r>
              <a:r>
                <a:rPr kumimoji="1" lang="ja-JP" altLang="en-US" sz="1000" b="0" i="0" u="none" strike="noStrike" kern="1200" cap="none" spc="0" normalizeH="0" baseline="0" noProof="0" dirty="0">
                  <a:ln>
                    <a:noFill/>
                  </a:ln>
                  <a:solidFill>
                    <a:prstClr val="black"/>
                  </a:solidFill>
                  <a:effectLst/>
                  <a:uLnTx/>
                  <a:uFillTx/>
                  <a:latin typeface="Calibri" panose="020F0502020204030204"/>
                  <a:ea typeface="Meiryo UI" panose="020B0604030504040204" pitchFamily="50" charset="-128"/>
                  <a:cs typeface="Meiryo UI" panose="020B0604030504040204" pitchFamily="50" charset="-128"/>
                </a:rPr>
                <a:t>㎡</a:t>
              </a:r>
            </a:p>
          </p:txBody>
        </p:sp>
        <p:sp>
          <p:nvSpPr>
            <p:cNvPr id="68" name="フリーフォーム 67"/>
            <p:cNvSpPr>
              <a:spLocks noChangeAspect="1"/>
            </p:cNvSpPr>
            <p:nvPr/>
          </p:nvSpPr>
          <p:spPr bwMode="white">
            <a:xfrm>
              <a:off x="521997" y="4544685"/>
              <a:ext cx="1458875" cy="259197"/>
            </a:xfrm>
            <a:custGeom>
              <a:avLst/>
              <a:gdLst>
                <a:gd name="connsiteX0" fmla="*/ 9525 w 2095500"/>
                <a:gd name="connsiteY0" fmla="*/ 409575 h 409575"/>
                <a:gd name="connsiteX1" fmla="*/ 1543050 w 2095500"/>
                <a:gd name="connsiteY1" fmla="*/ 219075 h 409575"/>
                <a:gd name="connsiteX2" fmla="*/ 2076450 w 2095500"/>
                <a:gd name="connsiteY2" fmla="*/ 123825 h 409575"/>
                <a:gd name="connsiteX3" fmla="*/ 2095500 w 2095500"/>
                <a:gd name="connsiteY3" fmla="*/ 0 h 409575"/>
                <a:gd name="connsiteX4" fmla="*/ 0 w 2095500"/>
                <a:gd name="connsiteY4" fmla="*/ 295275 h 409575"/>
                <a:gd name="connsiteX5" fmla="*/ 9525 w 2095500"/>
                <a:gd name="connsiteY5" fmla="*/ 409575 h 409575"/>
                <a:gd name="connsiteX0" fmla="*/ 9525 w 2095500"/>
                <a:gd name="connsiteY0" fmla="*/ 409575 h 409575"/>
                <a:gd name="connsiteX1" fmla="*/ 1543050 w 2095500"/>
                <a:gd name="connsiteY1" fmla="*/ 219075 h 409575"/>
                <a:gd name="connsiteX2" fmla="*/ 2076450 w 2095500"/>
                <a:gd name="connsiteY2" fmla="*/ 142316 h 409575"/>
                <a:gd name="connsiteX3" fmla="*/ 2095500 w 2095500"/>
                <a:gd name="connsiteY3" fmla="*/ 0 h 409575"/>
                <a:gd name="connsiteX4" fmla="*/ 0 w 2095500"/>
                <a:gd name="connsiteY4" fmla="*/ 295275 h 409575"/>
                <a:gd name="connsiteX5" fmla="*/ 9525 w 2095500"/>
                <a:gd name="connsiteY5" fmla="*/ 409575 h 409575"/>
                <a:gd name="connsiteX0" fmla="*/ 9525 w 2101692"/>
                <a:gd name="connsiteY0" fmla="*/ 409575 h 409575"/>
                <a:gd name="connsiteX1" fmla="*/ 1543050 w 2101692"/>
                <a:gd name="connsiteY1" fmla="*/ 219075 h 409575"/>
                <a:gd name="connsiteX2" fmla="*/ 2101692 w 2101692"/>
                <a:gd name="connsiteY2" fmla="*/ 142316 h 409575"/>
                <a:gd name="connsiteX3" fmla="*/ 2095500 w 2101692"/>
                <a:gd name="connsiteY3" fmla="*/ 0 h 409575"/>
                <a:gd name="connsiteX4" fmla="*/ 0 w 2101692"/>
                <a:gd name="connsiteY4" fmla="*/ 295275 h 409575"/>
                <a:gd name="connsiteX5" fmla="*/ 9525 w 2101692"/>
                <a:gd name="connsiteY5" fmla="*/ 409575 h 409575"/>
                <a:gd name="connsiteX0" fmla="*/ 9525 w 2101692"/>
                <a:gd name="connsiteY0" fmla="*/ 409575 h 409575"/>
                <a:gd name="connsiteX1" fmla="*/ 858634 w 2101692"/>
                <a:gd name="connsiteY1" fmla="*/ 305101 h 409575"/>
                <a:gd name="connsiteX2" fmla="*/ 1543050 w 2101692"/>
                <a:gd name="connsiteY2" fmla="*/ 219075 h 409575"/>
                <a:gd name="connsiteX3" fmla="*/ 2101692 w 2101692"/>
                <a:gd name="connsiteY3" fmla="*/ 142316 h 409575"/>
                <a:gd name="connsiteX4" fmla="*/ 2095500 w 2101692"/>
                <a:gd name="connsiteY4" fmla="*/ 0 h 409575"/>
                <a:gd name="connsiteX5" fmla="*/ 0 w 2101692"/>
                <a:gd name="connsiteY5" fmla="*/ 295275 h 409575"/>
                <a:gd name="connsiteX6" fmla="*/ 9525 w 2101692"/>
                <a:gd name="connsiteY6" fmla="*/ 409575 h 409575"/>
                <a:gd name="connsiteX0" fmla="*/ 9525 w 2101692"/>
                <a:gd name="connsiteY0" fmla="*/ 409575 h 409575"/>
                <a:gd name="connsiteX1" fmla="*/ 858634 w 2101692"/>
                <a:gd name="connsiteY1" fmla="*/ 332838 h 409575"/>
                <a:gd name="connsiteX2" fmla="*/ 1543050 w 2101692"/>
                <a:gd name="connsiteY2" fmla="*/ 219075 h 409575"/>
                <a:gd name="connsiteX3" fmla="*/ 2101692 w 2101692"/>
                <a:gd name="connsiteY3" fmla="*/ 142316 h 409575"/>
                <a:gd name="connsiteX4" fmla="*/ 2095500 w 2101692"/>
                <a:gd name="connsiteY4" fmla="*/ 0 h 409575"/>
                <a:gd name="connsiteX5" fmla="*/ 0 w 2101692"/>
                <a:gd name="connsiteY5" fmla="*/ 295275 h 409575"/>
                <a:gd name="connsiteX6" fmla="*/ 9525 w 2101692"/>
                <a:gd name="connsiteY6" fmla="*/ 409575 h 409575"/>
                <a:gd name="connsiteX0" fmla="*/ 9525 w 2095500"/>
                <a:gd name="connsiteY0" fmla="*/ 409575 h 409575"/>
                <a:gd name="connsiteX1" fmla="*/ 858634 w 2095500"/>
                <a:gd name="connsiteY1" fmla="*/ 332838 h 409575"/>
                <a:gd name="connsiteX2" fmla="*/ 1543050 w 2095500"/>
                <a:gd name="connsiteY2" fmla="*/ 219075 h 409575"/>
                <a:gd name="connsiteX3" fmla="*/ 2094991 w 2095500"/>
                <a:gd name="connsiteY3" fmla="*/ 157043 h 409575"/>
                <a:gd name="connsiteX4" fmla="*/ 2095500 w 2095500"/>
                <a:gd name="connsiteY4" fmla="*/ 0 h 409575"/>
                <a:gd name="connsiteX5" fmla="*/ 0 w 2095500"/>
                <a:gd name="connsiteY5" fmla="*/ 295275 h 409575"/>
                <a:gd name="connsiteX6" fmla="*/ 9525 w 2095500"/>
                <a:gd name="connsiteY6" fmla="*/ 409575 h 409575"/>
                <a:gd name="connsiteX0" fmla="*/ 9525 w 2095500"/>
                <a:gd name="connsiteY0" fmla="*/ 409575 h 409575"/>
                <a:gd name="connsiteX1" fmla="*/ 858634 w 2095500"/>
                <a:gd name="connsiteY1" fmla="*/ 332838 h 409575"/>
                <a:gd name="connsiteX2" fmla="*/ 1543050 w 2095500"/>
                <a:gd name="connsiteY2" fmla="*/ 233802 h 409575"/>
                <a:gd name="connsiteX3" fmla="*/ 2094991 w 2095500"/>
                <a:gd name="connsiteY3" fmla="*/ 157043 h 409575"/>
                <a:gd name="connsiteX4" fmla="*/ 2095500 w 2095500"/>
                <a:gd name="connsiteY4" fmla="*/ 0 h 409575"/>
                <a:gd name="connsiteX5" fmla="*/ 0 w 2095500"/>
                <a:gd name="connsiteY5" fmla="*/ 295275 h 409575"/>
                <a:gd name="connsiteX6" fmla="*/ 9525 w 2095500"/>
                <a:gd name="connsiteY6" fmla="*/ 409575 h 409575"/>
                <a:gd name="connsiteX0" fmla="*/ 9525 w 2095500"/>
                <a:gd name="connsiteY0" fmla="*/ 409575 h 409575"/>
                <a:gd name="connsiteX1" fmla="*/ 573474 w 2095500"/>
                <a:gd name="connsiteY1" fmla="*/ 379839 h 409575"/>
                <a:gd name="connsiteX2" fmla="*/ 1543050 w 2095500"/>
                <a:gd name="connsiteY2" fmla="*/ 233802 h 409575"/>
                <a:gd name="connsiteX3" fmla="*/ 2094991 w 2095500"/>
                <a:gd name="connsiteY3" fmla="*/ 157043 h 409575"/>
                <a:gd name="connsiteX4" fmla="*/ 2095500 w 2095500"/>
                <a:gd name="connsiteY4" fmla="*/ 0 h 409575"/>
                <a:gd name="connsiteX5" fmla="*/ 0 w 2095500"/>
                <a:gd name="connsiteY5" fmla="*/ 295275 h 409575"/>
                <a:gd name="connsiteX6" fmla="*/ 9525 w 2095500"/>
                <a:gd name="connsiteY6" fmla="*/ 409575 h 409575"/>
                <a:gd name="connsiteX0" fmla="*/ 0 w 2435297"/>
                <a:gd name="connsiteY0" fmla="*/ 480076 h 480076"/>
                <a:gd name="connsiteX1" fmla="*/ 913271 w 2435297"/>
                <a:gd name="connsiteY1" fmla="*/ 379839 h 480076"/>
                <a:gd name="connsiteX2" fmla="*/ 1882847 w 2435297"/>
                <a:gd name="connsiteY2" fmla="*/ 233802 h 480076"/>
                <a:gd name="connsiteX3" fmla="*/ 2434788 w 2435297"/>
                <a:gd name="connsiteY3" fmla="*/ 157043 h 480076"/>
                <a:gd name="connsiteX4" fmla="*/ 2435297 w 2435297"/>
                <a:gd name="connsiteY4" fmla="*/ 0 h 480076"/>
                <a:gd name="connsiteX5" fmla="*/ 339797 w 2435297"/>
                <a:gd name="connsiteY5" fmla="*/ 295275 h 480076"/>
                <a:gd name="connsiteX6" fmla="*/ 0 w 2435297"/>
                <a:gd name="connsiteY6" fmla="*/ 480076 h 480076"/>
                <a:gd name="connsiteX0" fmla="*/ 23783 w 2459080"/>
                <a:gd name="connsiteY0" fmla="*/ 480076 h 480076"/>
                <a:gd name="connsiteX1" fmla="*/ 937054 w 2459080"/>
                <a:gd name="connsiteY1" fmla="*/ 379839 h 480076"/>
                <a:gd name="connsiteX2" fmla="*/ 1906630 w 2459080"/>
                <a:gd name="connsiteY2" fmla="*/ 233802 h 480076"/>
                <a:gd name="connsiteX3" fmla="*/ 2458571 w 2459080"/>
                <a:gd name="connsiteY3" fmla="*/ 157043 h 480076"/>
                <a:gd name="connsiteX4" fmla="*/ 2459080 w 2459080"/>
                <a:gd name="connsiteY4" fmla="*/ 0 h 480076"/>
                <a:gd name="connsiteX5" fmla="*/ 0 w 2459080"/>
                <a:gd name="connsiteY5" fmla="*/ 287442 h 480076"/>
                <a:gd name="connsiteX6" fmla="*/ 23783 w 2459080"/>
                <a:gd name="connsiteY6" fmla="*/ 480076 h 480076"/>
                <a:gd name="connsiteX0" fmla="*/ 23783 w 2459080"/>
                <a:gd name="connsiteY0" fmla="*/ 480076 h 480076"/>
                <a:gd name="connsiteX1" fmla="*/ 937054 w 2459080"/>
                <a:gd name="connsiteY1" fmla="*/ 379839 h 480076"/>
                <a:gd name="connsiteX2" fmla="*/ 1550180 w 2459080"/>
                <a:gd name="connsiteY2" fmla="*/ 296469 h 480076"/>
                <a:gd name="connsiteX3" fmla="*/ 2458571 w 2459080"/>
                <a:gd name="connsiteY3" fmla="*/ 157043 h 480076"/>
                <a:gd name="connsiteX4" fmla="*/ 2459080 w 2459080"/>
                <a:gd name="connsiteY4" fmla="*/ 0 h 480076"/>
                <a:gd name="connsiteX5" fmla="*/ 0 w 2459080"/>
                <a:gd name="connsiteY5" fmla="*/ 287442 h 480076"/>
                <a:gd name="connsiteX6" fmla="*/ 23783 w 2459080"/>
                <a:gd name="connsiteY6" fmla="*/ 480076 h 480076"/>
                <a:gd name="connsiteX0" fmla="*/ 23783 w 2459080"/>
                <a:gd name="connsiteY0" fmla="*/ 480076 h 480076"/>
                <a:gd name="connsiteX1" fmla="*/ 894280 w 2459080"/>
                <a:gd name="connsiteY1" fmla="*/ 395506 h 480076"/>
                <a:gd name="connsiteX2" fmla="*/ 1550180 w 2459080"/>
                <a:gd name="connsiteY2" fmla="*/ 296469 h 480076"/>
                <a:gd name="connsiteX3" fmla="*/ 2458571 w 2459080"/>
                <a:gd name="connsiteY3" fmla="*/ 157043 h 480076"/>
                <a:gd name="connsiteX4" fmla="*/ 2459080 w 2459080"/>
                <a:gd name="connsiteY4" fmla="*/ 0 h 480076"/>
                <a:gd name="connsiteX5" fmla="*/ 0 w 2459080"/>
                <a:gd name="connsiteY5" fmla="*/ 287442 h 480076"/>
                <a:gd name="connsiteX6" fmla="*/ 23783 w 2459080"/>
                <a:gd name="connsiteY6" fmla="*/ 480076 h 480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59080" h="480076">
                  <a:moveTo>
                    <a:pt x="23783" y="480076"/>
                  </a:moveTo>
                  <a:lnTo>
                    <a:pt x="894280" y="395506"/>
                  </a:lnTo>
                  <a:lnTo>
                    <a:pt x="1550180" y="296469"/>
                  </a:lnTo>
                  <a:lnTo>
                    <a:pt x="2458571" y="157043"/>
                  </a:lnTo>
                  <a:cubicBezTo>
                    <a:pt x="2458741" y="104695"/>
                    <a:pt x="2458910" y="52348"/>
                    <a:pt x="2459080" y="0"/>
                  </a:cubicBezTo>
                  <a:lnTo>
                    <a:pt x="0" y="287442"/>
                  </a:lnTo>
                  <a:lnTo>
                    <a:pt x="23783" y="480076"/>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05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69" name="フリーフォーム 68"/>
            <p:cNvSpPr>
              <a:spLocks noChangeAspect="1"/>
            </p:cNvSpPr>
            <p:nvPr/>
          </p:nvSpPr>
          <p:spPr bwMode="gray">
            <a:xfrm>
              <a:off x="283791" y="3257739"/>
              <a:ext cx="2548942" cy="436484"/>
            </a:xfrm>
            <a:custGeom>
              <a:avLst/>
              <a:gdLst>
                <a:gd name="connsiteX0" fmla="*/ 52388 w 1704975"/>
                <a:gd name="connsiteY0" fmla="*/ 766762 h 1900237"/>
                <a:gd name="connsiteX1" fmla="*/ 561975 w 1704975"/>
                <a:gd name="connsiteY1" fmla="*/ 766762 h 1900237"/>
                <a:gd name="connsiteX2" fmla="*/ 557213 w 1704975"/>
                <a:gd name="connsiteY2" fmla="*/ 9525 h 1900237"/>
                <a:gd name="connsiteX3" fmla="*/ 1123950 w 1704975"/>
                <a:gd name="connsiteY3" fmla="*/ 0 h 1900237"/>
                <a:gd name="connsiteX4" fmla="*/ 1119188 w 1704975"/>
                <a:gd name="connsiteY4" fmla="*/ 776287 h 1900237"/>
                <a:gd name="connsiteX5" fmla="*/ 1704975 w 1704975"/>
                <a:gd name="connsiteY5" fmla="*/ 766762 h 1900237"/>
                <a:gd name="connsiteX6" fmla="*/ 1690688 w 1704975"/>
                <a:gd name="connsiteY6" fmla="*/ 895350 h 1900237"/>
                <a:gd name="connsiteX7" fmla="*/ 1104900 w 1704975"/>
                <a:gd name="connsiteY7" fmla="*/ 890587 h 1900237"/>
                <a:gd name="connsiteX8" fmla="*/ 1100138 w 1704975"/>
                <a:gd name="connsiteY8" fmla="*/ 1790700 h 1900237"/>
                <a:gd name="connsiteX9" fmla="*/ 557213 w 1704975"/>
                <a:gd name="connsiteY9" fmla="*/ 1866900 h 1900237"/>
                <a:gd name="connsiteX10" fmla="*/ 33338 w 1704975"/>
                <a:gd name="connsiteY10" fmla="*/ 1900237 h 1900237"/>
                <a:gd name="connsiteX11" fmla="*/ 0 w 1704975"/>
                <a:gd name="connsiteY11" fmla="*/ 1766887 h 1900237"/>
                <a:gd name="connsiteX12" fmla="*/ 52388 w 1704975"/>
                <a:gd name="connsiteY12" fmla="*/ 766762 h 1900237"/>
                <a:gd name="connsiteX0" fmla="*/ 0 w 2052153"/>
                <a:gd name="connsiteY0" fmla="*/ 766762 h 1900237"/>
                <a:gd name="connsiteX1" fmla="*/ 909153 w 2052153"/>
                <a:gd name="connsiteY1" fmla="*/ 766762 h 1900237"/>
                <a:gd name="connsiteX2" fmla="*/ 904391 w 2052153"/>
                <a:gd name="connsiteY2" fmla="*/ 9525 h 1900237"/>
                <a:gd name="connsiteX3" fmla="*/ 1471128 w 2052153"/>
                <a:gd name="connsiteY3" fmla="*/ 0 h 1900237"/>
                <a:gd name="connsiteX4" fmla="*/ 1466366 w 2052153"/>
                <a:gd name="connsiteY4" fmla="*/ 776287 h 1900237"/>
                <a:gd name="connsiteX5" fmla="*/ 2052153 w 2052153"/>
                <a:gd name="connsiteY5" fmla="*/ 766762 h 1900237"/>
                <a:gd name="connsiteX6" fmla="*/ 2037866 w 2052153"/>
                <a:gd name="connsiteY6" fmla="*/ 895350 h 1900237"/>
                <a:gd name="connsiteX7" fmla="*/ 1452078 w 2052153"/>
                <a:gd name="connsiteY7" fmla="*/ 890587 h 1900237"/>
                <a:gd name="connsiteX8" fmla="*/ 1447316 w 2052153"/>
                <a:gd name="connsiteY8" fmla="*/ 1790700 h 1900237"/>
                <a:gd name="connsiteX9" fmla="*/ 904391 w 2052153"/>
                <a:gd name="connsiteY9" fmla="*/ 1866900 h 1900237"/>
                <a:gd name="connsiteX10" fmla="*/ 380516 w 2052153"/>
                <a:gd name="connsiteY10" fmla="*/ 1900237 h 1900237"/>
                <a:gd name="connsiteX11" fmla="*/ 347178 w 2052153"/>
                <a:gd name="connsiteY11" fmla="*/ 1766887 h 1900237"/>
                <a:gd name="connsiteX12" fmla="*/ 0 w 2052153"/>
                <a:gd name="connsiteY12" fmla="*/ 766762 h 1900237"/>
                <a:gd name="connsiteX0" fmla="*/ 59337 w 2111490"/>
                <a:gd name="connsiteY0" fmla="*/ 766762 h 1900237"/>
                <a:gd name="connsiteX1" fmla="*/ 968490 w 2111490"/>
                <a:gd name="connsiteY1" fmla="*/ 766762 h 1900237"/>
                <a:gd name="connsiteX2" fmla="*/ 963728 w 2111490"/>
                <a:gd name="connsiteY2" fmla="*/ 9525 h 1900237"/>
                <a:gd name="connsiteX3" fmla="*/ 1530465 w 2111490"/>
                <a:gd name="connsiteY3" fmla="*/ 0 h 1900237"/>
                <a:gd name="connsiteX4" fmla="*/ 1525703 w 2111490"/>
                <a:gd name="connsiteY4" fmla="*/ 776287 h 1900237"/>
                <a:gd name="connsiteX5" fmla="*/ 2111490 w 2111490"/>
                <a:gd name="connsiteY5" fmla="*/ 766762 h 1900237"/>
                <a:gd name="connsiteX6" fmla="*/ 2097203 w 2111490"/>
                <a:gd name="connsiteY6" fmla="*/ 895350 h 1900237"/>
                <a:gd name="connsiteX7" fmla="*/ 1511415 w 2111490"/>
                <a:gd name="connsiteY7" fmla="*/ 890587 h 1900237"/>
                <a:gd name="connsiteX8" fmla="*/ 1506653 w 2111490"/>
                <a:gd name="connsiteY8" fmla="*/ 1790700 h 1900237"/>
                <a:gd name="connsiteX9" fmla="*/ 963728 w 2111490"/>
                <a:gd name="connsiteY9" fmla="*/ 1866900 h 1900237"/>
                <a:gd name="connsiteX10" fmla="*/ 439853 w 2111490"/>
                <a:gd name="connsiteY10" fmla="*/ 1900237 h 1900237"/>
                <a:gd name="connsiteX11" fmla="*/ 0 w 2111490"/>
                <a:gd name="connsiteY11" fmla="*/ 1779843 h 1900237"/>
                <a:gd name="connsiteX12" fmla="*/ 59337 w 2111490"/>
                <a:gd name="connsiteY12" fmla="*/ 766762 h 1900237"/>
                <a:gd name="connsiteX0" fmla="*/ 59337 w 2111490"/>
                <a:gd name="connsiteY0" fmla="*/ 766762 h 1890521"/>
                <a:gd name="connsiteX1" fmla="*/ 968490 w 2111490"/>
                <a:gd name="connsiteY1" fmla="*/ 766762 h 1890521"/>
                <a:gd name="connsiteX2" fmla="*/ 963728 w 2111490"/>
                <a:gd name="connsiteY2" fmla="*/ 9525 h 1890521"/>
                <a:gd name="connsiteX3" fmla="*/ 1530465 w 2111490"/>
                <a:gd name="connsiteY3" fmla="*/ 0 h 1890521"/>
                <a:gd name="connsiteX4" fmla="*/ 1525703 w 2111490"/>
                <a:gd name="connsiteY4" fmla="*/ 776287 h 1890521"/>
                <a:gd name="connsiteX5" fmla="*/ 2111490 w 2111490"/>
                <a:gd name="connsiteY5" fmla="*/ 766762 h 1890521"/>
                <a:gd name="connsiteX6" fmla="*/ 2097203 w 2111490"/>
                <a:gd name="connsiteY6" fmla="*/ 895350 h 1890521"/>
                <a:gd name="connsiteX7" fmla="*/ 1511415 w 2111490"/>
                <a:gd name="connsiteY7" fmla="*/ 890587 h 1890521"/>
                <a:gd name="connsiteX8" fmla="*/ 1506653 w 2111490"/>
                <a:gd name="connsiteY8" fmla="*/ 1790700 h 1890521"/>
                <a:gd name="connsiteX9" fmla="*/ 963728 w 2111490"/>
                <a:gd name="connsiteY9" fmla="*/ 1866900 h 1890521"/>
                <a:gd name="connsiteX10" fmla="*/ 40287 w 2111490"/>
                <a:gd name="connsiteY10" fmla="*/ 1890521 h 1890521"/>
                <a:gd name="connsiteX11" fmla="*/ 0 w 2111490"/>
                <a:gd name="connsiteY11" fmla="*/ 1779843 h 1890521"/>
                <a:gd name="connsiteX12" fmla="*/ 59337 w 2111490"/>
                <a:gd name="connsiteY12" fmla="*/ 766762 h 1890521"/>
                <a:gd name="connsiteX0" fmla="*/ 59337 w 2111490"/>
                <a:gd name="connsiteY0" fmla="*/ 766762 h 1890521"/>
                <a:gd name="connsiteX1" fmla="*/ 968490 w 2111490"/>
                <a:gd name="connsiteY1" fmla="*/ 766762 h 1890521"/>
                <a:gd name="connsiteX2" fmla="*/ 963728 w 2111490"/>
                <a:gd name="connsiteY2" fmla="*/ 9525 h 1890521"/>
                <a:gd name="connsiteX3" fmla="*/ 1530465 w 2111490"/>
                <a:gd name="connsiteY3" fmla="*/ 0 h 1890521"/>
                <a:gd name="connsiteX4" fmla="*/ 1525703 w 2111490"/>
                <a:gd name="connsiteY4" fmla="*/ 776287 h 1890521"/>
                <a:gd name="connsiteX5" fmla="*/ 2111490 w 2111490"/>
                <a:gd name="connsiteY5" fmla="*/ 766762 h 1890521"/>
                <a:gd name="connsiteX6" fmla="*/ 2097203 w 2111490"/>
                <a:gd name="connsiteY6" fmla="*/ 895350 h 1890521"/>
                <a:gd name="connsiteX7" fmla="*/ 1511415 w 2111490"/>
                <a:gd name="connsiteY7" fmla="*/ 890587 h 1890521"/>
                <a:gd name="connsiteX8" fmla="*/ 1506653 w 2111490"/>
                <a:gd name="connsiteY8" fmla="*/ 1790700 h 1890521"/>
                <a:gd name="connsiteX9" fmla="*/ 960254 w 2111490"/>
                <a:gd name="connsiteY9" fmla="*/ 1643419 h 1890521"/>
                <a:gd name="connsiteX10" fmla="*/ 40287 w 2111490"/>
                <a:gd name="connsiteY10" fmla="*/ 1890521 h 1890521"/>
                <a:gd name="connsiteX11" fmla="*/ 0 w 2111490"/>
                <a:gd name="connsiteY11" fmla="*/ 1779843 h 1890521"/>
                <a:gd name="connsiteX12" fmla="*/ 59337 w 2111490"/>
                <a:gd name="connsiteY12" fmla="*/ 766762 h 1890521"/>
                <a:gd name="connsiteX0" fmla="*/ 59337 w 2111490"/>
                <a:gd name="connsiteY0" fmla="*/ 766762 h 1890521"/>
                <a:gd name="connsiteX1" fmla="*/ 968490 w 2111490"/>
                <a:gd name="connsiteY1" fmla="*/ 766762 h 1890521"/>
                <a:gd name="connsiteX2" fmla="*/ 963728 w 2111490"/>
                <a:gd name="connsiteY2" fmla="*/ 9525 h 1890521"/>
                <a:gd name="connsiteX3" fmla="*/ 1530465 w 2111490"/>
                <a:gd name="connsiteY3" fmla="*/ 0 h 1890521"/>
                <a:gd name="connsiteX4" fmla="*/ 1525703 w 2111490"/>
                <a:gd name="connsiteY4" fmla="*/ 776287 h 1890521"/>
                <a:gd name="connsiteX5" fmla="*/ 2111490 w 2111490"/>
                <a:gd name="connsiteY5" fmla="*/ 766762 h 1890521"/>
                <a:gd name="connsiteX6" fmla="*/ 2097203 w 2111490"/>
                <a:gd name="connsiteY6" fmla="*/ 895350 h 1890521"/>
                <a:gd name="connsiteX7" fmla="*/ 1511415 w 2111490"/>
                <a:gd name="connsiteY7" fmla="*/ 890587 h 1890521"/>
                <a:gd name="connsiteX8" fmla="*/ 1506653 w 2111490"/>
                <a:gd name="connsiteY8" fmla="*/ 1790700 h 1890521"/>
                <a:gd name="connsiteX9" fmla="*/ 661448 w 2111490"/>
                <a:gd name="connsiteY9" fmla="*/ 1857184 h 1890521"/>
                <a:gd name="connsiteX10" fmla="*/ 40287 w 2111490"/>
                <a:gd name="connsiteY10" fmla="*/ 1890521 h 1890521"/>
                <a:gd name="connsiteX11" fmla="*/ 0 w 2111490"/>
                <a:gd name="connsiteY11" fmla="*/ 1779843 h 1890521"/>
                <a:gd name="connsiteX12" fmla="*/ 59337 w 2111490"/>
                <a:gd name="connsiteY12" fmla="*/ 766762 h 1890521"/>
                <a:gd name="connsiteX0" fmla="*/ 59337 w 2111490"/>
                <a:gd name="connsiteY0" fmla="*/ 766762 h 1890521"/>
                <a:gd name="connsiteX1" fmla="*/ 968490 w 2111490"/>
                <a:gd name="connsiteY1" fmla="*/ 766762 h 1890521"/>
                <a:gd name="connsiteX2" fmla="*/ 963728 w 2111490"/>
                <a:gd name="connsiteY2" fmla="*/ 9525 h 1890521"/>
                <a:gd name="connsiteX3" fmla="*/ 1530465 w 2111490"/>
                <a:gd name="connsiteY3" fmla="*/ 0 h 1890521"/>
                <a:gd name="connsiteX4" fmla="*/ 1525703 w 2111490"/>
                <a:gd name="connsiteY4" fmla="*/ 776287 h 1890521"/>
                <a:gd name="connsiteX5" fmla="*/ 2111490 w 2111490"/>
                <a:gd name="connsiteY5" fmla="*/ 766762 h 1890521"/>
                <a:gd name="connsiteX6" fmla="*/ 2097203 w 2111490"/>
                <a:gd name="connsiteY6" fmla="*/ 895350 h 1890521"/>
                <a:gd name="connsiteX7" fmla="*/ 1511415 w 2111490"/>
                <a:gd name="connsiteY7" fmla="*/ 890587 h 1890521"/>
                <a:gd name="connsiteX8" fmla="*/ 1200898 w 2111490"/>
                <a:gd name="connsiteY8" fmla="*/ 1499203 h 1890521"/>
                <a:gd name="connsiteX9" fmla="*/ 661448 w 2111490"/>
                <a:gd name="connsiteY9" fmla="*/ 1857184 h 1890521"/>
                <a:gd name="connsiteX10" fmla="*/ 40287 w 2111490"/>
                <a:gd name="connsiteY10" fmla="*/ 1890521 h 1890521"/>
                <a:gd name="connsiteX11" fmla="*/ 0 w 2111490"/>
                <a:gd name="connsiteY11" fmla="*/ 1779843 h 1890521"/>
                <a:gd name="connsiteX12" fmla="*/ 59337 w 2111490"/>
                <a:gd name="connsiteY12" fmla="*/ 766762 h 1890521"/>
                <a:gd name="connsiteX0" fmla="*/ 59337 w 2111490"/>
                <a:gd name="connsiteY0" fmla="*/ 766762 h 1890521"/>
                <a:gd name="connsiteX1" fmla="*/ 968490 w 2111490"/>
                <a:gd name="connsiteY1" fmla="*/ 766762 h 1890521"/>
                <a:gd name="connsiteX2" fmla="*/ 963728 w 2111490"/>
                <a:gd name="connsiteY2" fmla="*/ 9525 h 1890521"/>
                <a:gd name="connsiteX3" fmla="*/ 1530465 w 2111490"/>
                <a:gd name="connsiteY3" fmla="*/ 0 h 1890521"/>
                <a:gd name="connsiteX4" fmla="*/ 1525703 w 2111490"/>
                <a:gd name="connsiteY4" fmla="*/ 776287 h 1890521"/>
                <a:gd name="connsiteX5" fmla="*/ 2111490 w 2111490"/>
                <a:gd name="connsiteY5" fmla="*/ 766762 h 1890521"/>
                <a:gd name="connsiteX6" fmla="*/ 2097203 w 2111490"/>
                <a:gd name="connsiteY6" fmla="*/ 895350 h 1890521"/>
                <a:gd name="connsiteX7" fmla="*/ 1511415 w 2111490"/>
                <a:gd name="connsiteY7" fmla="*/ 890587 h 1890521"/>
                <a:gd name="connsiteX8" fmla="*/ 1308607 w 2111490"/>
                <a:gd name="connsiteY8" fmla="*/ 1784223 h 1890521"/>
                <a:gd name="connsiteX9" fmla="*/ 661448 w 2111490"/>
                <a:gd name="connsiteY9" fmla="*/ 1857184 h 1890521"/>
                <a:gd name="connsiteX10" fmla="*/ 40287 w 2111490"/>
                <a:gd name="connsiteY10" fmla="*/ 1890521 h 1890521"/>
                <a:gd name="connsiteX11" fmla="*/ 0 w 2111490"/>
                <a:gd name="connsiteY11" fmla="*/ 1779843 h 1890521"/>
                <a:gd name="connsiteX12" fmla="*/ 59337 w 2111490"/>
                <a:gd name="connsiteY12" fmla="*/ 766762 h 1890521"/>
                <a:gd name="connsiteX0" fmla="*/ 59337 w 2111490"/>
                <a:gd name="connsiteY0" fmla="*/ 766762 h 1890521"/>
                <a:gd name="connsiteX1" fmla="*/ 968490 w 2111490"/>
                <a:gd name="connsiteY1" fmla="*/ 766762 h 1890521"/>
                <a:gd name="connsiteX2" fmla="*/ 963728 w 2111490"/>
                <a:gd name="connsiteY2" fmla="*/ 9525 h 1890521"/>
                <a:gd name="connsiteX3" fmla="*/ 1530465 w 2111490"/>
                <a:gd name="connsiteY3" fmla="*/ 0 h 1890521"/>
                <a:gd name="connsiteX4" fmla="*/ 1525703 w 2111490"/>
                <a:gd name="connsiteY4" fmla="*/ 776287 h 1890521"/>
                <a:gd name="connsiteX5" fmla="*/ 2111490 w 2111490"/>
                <a:gd name="connsiteY5" fmla="*/ 766762 h 1890521"/>
                <a:gd name="connsiteX6" fmla="*/ 2097203 w 2111490"/>
                <a:gd name="connsiteY6" fmla="*/ 895350 h 1890521"/>
                <a:gd name="connsiteX7" fmla="*/ 788722 w 2111490"/>
                <a:gd name="connsiteY7" fmla="*/ 935931 h 1890521"/>
                <a:gd name="connsiteX8" fmla="*/ 1308607 w 2111490"/>
                <a:gd name="connsiteY8" fmla="*/ 1784223 h 1890521"/>
                <a:gd name="connsiteX9" fmla="*/ 661448 w 2111490"/>
                <a:gd name="connsiteY9" fmla="*/ 1857184 h 1890521"/>
                <a:gd name="connsiteX10" fmla="*/ 40287 w 2111490"/>
                <a:gd name="connsiteY10" fmla="*/ 1890521 h 1890521"/>
                <a:gd name="connsiteX11" fmla="*/ 0 w 2111490"/>
                <a:gd name="connsiteY11" fmla="*/ 1779843 h 1890521"/>
                <a:gd name="connsiteX12" fmla="*/ 59337 w 2111490"/>
                <a:gd name="connsiteY12" fmla="*/ 766762 h 1890521"/>
                <a:gd name="connsiteX0" fmla="*/ 59337 w 2111490"/>
                <a:gd name="connsiteY0" fmla="*/ 766762 h 1890521"/>
                <a:gd name="connsiteX1" fmla="*/ 968490 w 2111490"/>
                <a:gd name="connsiteY1" fmla="*/ 766762 h 1890521"/>
                <a:gd name="connsiteX2" fmla="*/ 963728 w 2111490"/>
                <a:gd name="connsiteY2" fmla="*/ 9525 h 1890521"/>
                <a:gd name="connsiteX3" fmla="*/ 1530465 w 2111490"/>
                <a:gd name="connsiteY3" fmla="*/ 0 h 1890521"/>
                <a:gd name="connsiteX4" fmla="*/ 1525703 w 2111490"/>
                <a:gd name="connsiteY4" fmla="*/ 776287 h 1890521"/>
                <a:gd name="connsiteX5" fmla="*/ 2111490 w 2111490"/>
                <a:gd name="connsiteY5" fmla="*/ 766762 h 1890521"/>
                <a:gd name="connsiteX6" fmla="*/ 2097203 w 2111490"/>
                <a:gd name="connsiteY6" fmla="*/ 895350 h 1890521"/>
                <a:gd name="connsiteX7" fmla="*/ 830416 w 2111490"/>
                <a:gd name="connsiteY7" fmla="*/ 835527 h 1890521"/>
                <a:gd name="connsiteX8" fmla="*/ 1308607 w 2111490"/>
                <a:gd name="connsiteY8" fmla="*/ 1784223 h 1890521"/>
                <a:gd name="connsiteX9" fmla="*/ 661448 w 2111490"/>
                <a:gd name="connsiteY9" fmla="*/ 1857184 h 1890521"/>
                <a:gd name="connsiteX10" fmla="*/ 40287 w 2111490"/>
                <a:gd name="connsiteY10" fmla="*/ 1890521 h 1890521"/>
                <a:gd name="connsiteX11" fmla="*/ 0 w 2111490"/>
                <a:gd name="connsiteY11" fmla="*/ 1779843 h 1890521"/>
                <a:gd name="connsiteX12" fmla="*/ 59337 w 2111490"/>
                <a:gd name="connsiteY12" fmla="*/ 766762 h 1890521"/>
                <a:gd name="connsiteX0" fmla="*/ 59337 w 2111490"/>
                <a:gd name="connsiteY0" fmla="*/ 766762 h 1890521"/>
                <a:gd name="connsiteX1" fmla="*/ 968490 w 2111490"/>
                <a:gd name="connsiteY1" fmla="*/ 766762 h 1890521"/>
                <a:gd name="connsiteX2" fmla="*/ 963728 w 2111490"/>
                <a:gd name="connsiteY2" fmla="*/ 9525 h 1890521"/>
                <a:gd name="connsiteX3" fmla="*/ 1530465 w 2111490"/>
                <a:gd name="connsiteY3" fmla="*/ 0 h 1890521"/>
                <a:gd name="connsiteX4" fmla="*/ 1525703 w 2111490"/>
                <a:gd name="connsiteY4" fmla="*/ 776287 h 1890521"/>
                <a:gd name="connsiteX5" fmla="*/ 2111490 w 2111490"/>
                <a:gd name="connsiteY5" fmla="*/ 766762 h 1890521"/>
                <a:gd name="connsiteX6" fmla="*/ 2097203 w 2111490"/>
                <a:gd name="connsiteY6" fmla="*/ 895350 h 1890521"/>
                <a:gd name="connsiteX7" fmla="*/ 1316844 w 2111490"/>
                <a:gd name="connsiteY7" fmla="*/ 916498 h 1890521"/>
                <a:gd name="connsiteX8" fmla="*/ 1308607 w 2111490"/>
                <a:gd name="connsiteY8" fmla="*/ 1784223 h 1890521"/>
                <a:gd name="connsiteX9" fmla="*/ 661448 w 2111490"/>
                <a:gd name="connsiteY9" fmla="*/ 1857184 h 1890521"/>
                <a:gd name="connsiteX10" fmla="*/ 40287 w 2111490"/>
                <a:gd name="connsiteY10" fmla="*/ 1890521 h 1890521"/>
                <a:gd name="connsiteX11" fmla="*/ 0 w 2111490"/>
                <a:gd name="connsiteY11" fmla="*/ 1779843 h 1890521"/>
                <a:gd name="connsiteX12" fmla="*/ 59337 w 2111490"/>
                <a:gd name="connsiteY12" fmla="*/ 766762 h 1890521"/>
                <a:gd name="connsiteX0" fmla="*/ 59337 w 2111490"/>
                <a:gd name="connsiteY0" fmla="*/ 766762 h 1890521"/>
                <a:gd name="connsiteX1" fmla="*/ 968490 w 2111490"/>
                <a:gd name="connsiteY1" fmla="*/ 766762 h 1890521"/>
                <a:gd name="connsiteX2" fmla="*/ 963728 w 2111490"/>
                <a:gd name="connsiteY2" fmla="*/ 9525 h 1890521"/>
                <a:gd name="connsiteX3" fmla="*/ 1530465 w 2111490"/>
                <a:gd name="connsiteY3" fmla="*/ 0 h 1890521"/>
                <a:gd name="connsiteX4" fmla="*/ 1525703 w 2111490"/>
                <a:gd name="connsiteY4" fmla="*/ 776287 h 1890521"/>
                <a:gd name="connsiteX5" fmla="*/ 2111490 w 2111490"/>
                <a:gd name="connsiteY5" fmla="*/ 766762 h 1890521"/>
                <a:gd name="connsiteX6" fmla="*/ 1735856 w 2111490"/>
                <a:gd name="connsiteY6" fmla="*/ 746362 h 1890521"/>
                <a:gd name="connsiteX7" fmla="*/ 1316844 w 2111490"/>
                <a:gd name="connsiteY7" fmla="*/ 916498 h 1890521"/>
                <a:gd name="connsiteX8" fmla="*/ 1308607 w 2111490"/>
                <a:gd name="connsiteY8" fmla="*/ 1784223 h 1890521"/>
                <a:gd name="connsiteX9" fmla="*/ 661448 w 2111490"/>
                <a:gd name="connsiteY9" fmla="*/ 1857184 h 1890521"/>
                <a:gd name="connsiteX10" fmla="*/ 40287 w 2111490"/>
                <a:gd name="connsiteY10" fmla="*/ 1890521 h 1890521"/>
                <a:gd name="connsiteX11" fmla="*/ 0 w 2111490"/>
                <a:gd name="connsiteY11" fmla="*/ 1779843 h 1890521"/>
                <a:gd name="connsiteX12" fmla="*/ 59337 w 2111490"/>
                <a:gd name="connsiteY12" fmla="*/ 766762 h 1890521"/>
                <a:gd name="connsiteX0" fmla="*/ 59337 w 2111490"/>
                <a:gd name="connsiteY0" fmla="*/ 766762 h 1890521"/>
                <a:gd name="connsiteX1" fmla="*/ 968490 w 2111490"/>
                <a:gd name="connsiteY1" fmla="*/ 766762 h 1890521"/>
                <a:gd name="connsiteX2" fmla="*/ 963728 w 2111490"/>
                <a:gd name="connsiteY2" fmla="*/ 9525 h 1890521"/>
                <a:gd name="connsiteX3" fmla="*/ 1530465 w 2111490"/>
                <a:gd name="connsiteY3" fmla="*/ 0 h 1890521"/>
                <a:gd name="connsiteX4" fmla="*/ 1525703 w 2111490"/>
                <a:gd name="connsiteY4" fmla="*/ 776287 h 1890521"/>
                <a:gd name="connsiteX5" fmla="*/ 2111490 w 2111490"/>
                <a:gd name="connsiteY5" fmla="*/ 766762 h 1890521"/>
                <a:gd name="connsiteX6" fmla="*/ 2017289 w 2111490"/>
                <a:gd name="connsiteY6" fmla="*/ 914782 h 1890521"/>
                <a:gd name="connsiteX7" fmla="*/ 1316844 w 2111490"/>
                <a:gd name="connsiteY7" fmla="*/ 916498 h 1890521"/>
                <a:gd name="connsiteX8" fmla="*/ 1308607 w 2111490"/>
                <a:gd name="connsiteY8" fmla="*/ 1784223 h 1890521"/>
                <a:gd name="connsiteX9" fmla="*/ 661448 w 2111490"/>
                <a:gd name="connsiteY9" fmla="*/ 1857184 h 1890521"/>
                <a:gd name="connsiteX10" fmla="*/ 40287 w 2111490"/>
                <a:gd name="connsiteY10" fmla="*/ 1890521 h 1890521"/>
                <a:gd name="connsiteX11" fmla="*/ 0 w 2111490"/>
                <a:gd name="connsiteY11" fmla="*/ 1779843 h 1890521"/>
                <a:gd name="connsiteX12" fmla="*/ 59337 w 2111490"/>
                <a:gd name="connsiteY12" fmla="*/ 766762 h 1890521"/>
                <a:gd name="connsiteX0" fmla="*/ 59337 w 2017289"/>
                <a:gd name="connsiteY0" fmla="*/ 766762 h 1890521"/>
                <a:gd name="connsiteX1" fmla="*/ 968490 w 2017289"/>
                <a:gd name="connsiteY1" fmla="*/ 766762 h 1890521"/>
                <a:gd name="connsiteX2" fmla="*/ 963728 w 2017289"/>
                <a:gd name="connsiteY2" fmla="*/ 9525 h 1890521"/>
                <a:gd name="connsiteX3" fmla="*/ 1530465 w 2017289"/>
                <a:gd name="connsiteY3" fmla="*/ 0 h 1890521"/>
                <a:gd name="connsiteX4" fmla="*/ 1525703 w 2017289"/>
                <a:gd name="connsiteY4" fmla="*/ 776287 h 1890521"/>
                <a:gd name="connsiteX5" fmla="*/ 1670230 w 2017289"/>
                <a:gd name="connsiteY5" fmla="*/ 773240 h 1890521"/>
                <a:gd name="connsiteX6" fmla="*/ 2017289 w 2017289"/>
                <a:gd name="connsiteY6" fmla="*/ 914782 h 1890521"/>
                <a:gd name="connsiteX7" fmla="*/ 1316844 w 2017289"/>
                <a:gd name="connsiteY7" fmla="*/ 916498 h 1890521"/>
                <a:gd name="connsiteX8" fmla="*/ 1308607 w 2017289"/>
                <a:gd name="connsiteY8" fmla="*/ 1784223 h 1890521"/>
                <a:gd name="connsiteX9" fmla="*/ 661448 w 2017289"/>
                <a:gd name="connsiteY9" fmla="*/ 1857184 h 1890521"/>
                <a:gd name="connsiteX10" fmla="*/ 40287 w 2017289"/>
                <a:gd name="connsiteY10" fmla="*/ 1890521 h 1890521"/>
                <a:gd name="connsiteX11" fmla="*/ 0 w 2017289"/>
                <a:gd name="connsiteY11" fmla="*/ 1779843 h 1890521"/>
                <a:gd name="connsiteX12" fmla="*/ 59337 w 2017289"/>
                <a:gd name="connsiteY12" fmla="*/ 766762 h 1890521"/>
                <a:gd name="connsiteX0" fmla="*/ 59337 w 2021153"/>
                <a:gd name="connsiteY0" fmla="*/ 766762 h 1890521"/>
                <a:gd name="connsiteX1" fmla="*/ 968490 w 2021153"/>
                <a:gd name="connsiteY1" fmla="*/ 766762 h 1890521"/>
                <a:gd name="connsiteX2" fmla="*/ 963728 w 2021153"/>
                <a:gd name="connsiteY2" fmla="*/ 9525 h 1890521"/>
                <a:gd name="connsiteX3" fmla="*/ 1530465 w 2021153"/>
                <a:gd name="connsiteY3" fmla="*/ 0 h 1890521"/>
                <a:gd name="connsiteX4" fmla="*/ 1525703 w 2021153"/>
                <a:gd name="connsiteY4" fmla="*/ 776287 h 1890521"/>
                <a:gd name="connsiteX5" fmla="*/ 2021153 w 2021153"/>
                <a:gd name="connsiteY5" fmla="*/ 766763 h 1890521"/>
                <a:gd name="connsiteX6" fmla="*/ 2017289 w 2021153"/>
                <a:gd name="connsiteY6" fmla="*/ 914782 h 1890521"/>
                <a:gd name="connsiteX7" fmla="*/ 1316844 w 2021153"/>
                <a:gd name="connsiteY7" fmla="*/ 916498 h 1890521"/>
                <a:gd name="connsiteX8" fmla="*/ 1308607 w 2021153"/>
                <a:gd name="connsiteY8" fmla="*/ 1784223 h 1890521"/>
                <a:gd name="connsiteX9" fmla="*/ 661448 w 2021153"/>
                <a:gd name="connsiteY9" fmla="*/ 1857184 h 1890521"/>
                <a:gd name="connsiteX10" fmla="*/ 40287 w 2021153"/>
                <a:gd name="connsiteY10" fmla="*/ 1890521 h 1890521"/>
                <a:gd name="connsiteX11" fmla="*/ 0 w 2021153"/>
                <a:gd name="connsiteY11" fmla="*/ 1779843 h 1890521"/>
                <a:gd name="connsiteX12" fmla="*/ 59337 w 2021153"/>
                <a:gd name="connsiteY12" fmla="*/ 766762 h 1890521"/>
                <a:gd name="connsiteX0" fmla="*/ 59337 w 2021153"/>
                <a:gd name="connsiteY0" fmla="*/ 766762 h 1890521"/>
                <a:gd name="connsiteX1" fmla="*/ 968490 w 2021153"/>
                <a:gd name="connsiteY1" fmla="*/ 766762 h 1890521"/>
                <a:gd name="connsiteX2" fmla="*/ 963728 w 2021153"/>
                <a:gd name="connsiteY2" fmla="*/ 9525 h 1890521"/>
                <a:gd name="connsiteX3" fmla="*/ 1530465 w 2021153"/>
                <a:gd name="connsiteY3" fmla="*/ 0 h 1890521"/>
                <a:gd name="connsiteX4" fmla="*/ 1254693 w 2021153"/>
                <a:gd name="connsiteY4" fmla="*/ 892886 h 1890521"/>
                <a:gd name="connsiteX5" fmla="*/ 2021153 w 2021153"/>
                <a:gd name="connsiteY5" fmla="*/ 766763 h 1890521"/>
                <a:gd name="connsiteX6" fmla="*/ 2017289 w 2021153"/>
                <a:gd name="connsiteY6" fmla="*/ 914782 h 1890521"/>
                <a:gd name="connsiteX7" fmla="*/ 1316844 w 2021153"/>
                <a:gd name="connsiteY7" fmla="*/ 916498 h 1890521"/>
                <a:gd name="connsiteX8" fmla="*/ 1308607 w 2021153"/>
                <a:gd name="connsiteY8" fmla="*/ 1784223 h 1890521"/>
                <a:gd name="connsiteX9" fmla="*/ 661448 w 2021153"/>
                <a:gd name="connsiteY9" fmla="*/ 1857184 h 1890521"/>
                <a:gd name="connsiteX10" fmla="*/ 40287 w 2021153"/>
                <a:gd name="connsiteY10" fmla="*/ 1890521 h 1890521"/>
                <a:gd name="connsiteX11" fmla="*/ 0 w 2021153"/>
                <a:gd name="connsiteY11" fmla="*/ 1779843 h 1890521"/>
                <a:gd name="connsiteX12" fmla="*/ 59337 w 2021153"/>
                <a:gd name="connsiteY12" fmla="*/ 766762 h 1890521"/>
                <a:gd name="connsiteX0" fmla="*/ 59337 w 2021153"/>
                <a:gd name="connsiteY0" fmla="*/ 766762 h 1890521"/>
                <a:gd name="connsiteX1" fmla="*/ 968490 w 2021153"/>
                <a:gd name="connsiteY1" fmla="*/ 766762 h 1890521"/>
                <a:gd name="connsiteX2" fmla="*/ 963728 w 2021153"/>
                <a:gd name="connsiteY2" fmla="*/ 9525 h 1890521"/>
                <a:gd name="connsiteX3" fmla="*/ 1530465 w 2021153"/>
                <a:gd name="connsiteY3" fmla="*/ 0 h 1890521"/>
                <a:gd name="connsiteX4" fmla="*/ 1317234 w 2021153"/>
                <a:gd name="connsiteY4" fmla="*/ 766571 h 1890521"/>
                <a:gd name="connsiteX5" fmla="*/ 2021153 w 2021153"/>
                <a:gd name="connsiteY5" fmla="*/ 766763 h 1890521"/>
                <a:gd name="connsiteX6" fmla="*/ 2017289 w 2021153"/>
                <a:gd name="connsiteY6" fmla="*/ 914782 h 1890521"/>
                <a:gd name="connsiteX7" fmla="*/ 1316844 w 2021153"/>
                <a:gd name="connsiteY7" fmla="*/ 916498 h 1890521"/>
                <a:gd name="connsiteX8" fmla="*/ 1308607 w 2021153"/>
                <a:gd name="connsiteY8" fmla="*/ 1784223 h 1890521"/>
                <a:gd name="connsiteX9" fmla="*/ 661448 w 2021153"/>
                <a:gd name="connsiteY9" fmla="*/ 1857184 h 1890521"/>
                <a:gd name="connsiteX10" fmla="*/ 40287 w 2021153"/>
                <a:gd name="connsiteY10" fmla="*/ 1890521 h 1890521"/>
                <a:gd name="connsiteX11" fmla="*/ 0 w 2021153"/>
                <a:gd name="connsiteY11" fmla="*/ 1779843 h 1890521"/>
                <a:gd name="connsiteX12" fmla="*/ 59337 w 2021153"/>
                <a:gd name="connsiteY12" fmla="*/ 766762 h 1890521"/>
                <a:gd name="connsiteX0" fmla="*/ 59337 w 2021153"/>
                <a:gd name="connsiteY0" fmla="*/ 779717 h 1903476"/>
                <a:gd name="connsiteX1" fmla="*/ 968490 w 2021153"/>
                <a:gd name="connsiteY1" fmla="*/ 779717 h 1903476"/>
                <a:gd name="connsiteX2" fmla="*/ 963728 w 2021153"/>
                <a:gd name="connsiteY2" fmla="*/ 22480 h 1903476"/>
                <a:gd name="connsiteX3" fmla="*/ 953700 w 2021153"/>
                <a:gd name="connsiteY3" fmla="*/ 0 h 1903476"/>
                <a:gd name="connsiteX4" fmla="*/ 1317234 w 2021153"/>
                <a:gd name="connsiteY4" fmla="*/ 779526 h 1903476"/>
                <a:gd name="connsiteX5" fmla="*/ 2021153 w 2021153"/>
                <a:gd name="connsiteY5" fmla="*/ 779718 h 1903476"/>
                <a:gd name="connsiteX6" fmla="*/ 2017289 w 2021153"/>
                <a:gd name="connsiteY6" fmla="*/ 927737 h 1903476"/>
                <a:gd name="connsiteX7" fmla="*/ 1316844 w 2021153"/>
                <a:gd name="connsiteY7" fmla="*/ 929453 h 1903476"/>
                <a:gd name="connsiteX8" fmla="*/ 1308607 w 2021153"/>
                <a:gd name="connsiteY8" fmla="*/ 1797178 h 1903476"/>
                <a:gd name="connsiteX9" fmla="*/ 661448 w 2021153"/>
                <a:gd name="connsiteY9" fmla="*/ 1870139 h 1903476"/>
                <a:gd name="connsiteX10" fmla="*/ 40287 w 2021153"/>
                <a:gd name="connsiteY10" fmla="*/ 1903476 h 1903476"/>
                <a:gd name="connsiteX11" fmla="*/ 0 w 2021153"/>
                <a:gd name="connsiteY11" fmla="*/ 1792798 h 1903476"/>
                <a:gd name="connsiteX12" fmla="*/ 59337 w 2021153"/>
                <a:gd name="connsiteY12" fmla="*/ 779717 h 1903476"/>
                <a:gd name="connsiteX0" fmla="*/ 59337 w 2021153"/>
                <a:gd name="connsiteY0" fmla="*/ 760284 h 1884043"/>
                <a:gd name="connsiteX1" fmla="*/ 968490 w 2021153"/>
                <a:gd name="connsiteY1" fmla="*/ 760284 h 1884043"/>
                <a:gd name="connsiteX2" fmla="*/ 963728 w 2021153"/>
                <a:gd name="connsiteY2" fmla="*/ 3047 h 1884043"/>
                <a:gd name="connsiteX3" fmla="*/ 1210812 w 2021153"/>
                <a:gd name="connsiteY3" fmla="*/ 0 h 1884043"/>
                <a:gd name="connsiteX4" fmla="*/ 1317234 w 2021153"/>
                <a:gd name="connsiteY4" fmla="*/ 760093 h 1884043"/>
                <a:gd name="connsiteX5" fmla="*/ 2021153 w 2021153"/>
                <a:gd name="connsiteY5" fmla="*/ 760285 h 1884043"/>
                <a:gd name="connsiteX6" fmla="*/ 2017289 w 2021153"/>
                <a:gd name="connsiteY6" fmla="*/ 908304 h 1884043"/>
                <a:gd name="connsiteX7" fmla="*/ 1316844 w 2021153"/>
                <a:gd name="connsiteY7" fmla="*/ 910020 h 1884043"/>
                <a:gd name="connsiteX8" fmla="*/ 1308607 w 2021153"/>
                <a:gd name="connsiteY8" fmla="*/ 1777745 h 1884043"/>
                <a:gd name="connsiteX9" fmla="*/ 661448 w 2021153"/>
                <a:gd name="connsiteY9" fmla="*/ 1850706 h 1884043"/>
                <a:gd name="connsiteX10" fmla="*/ 40287 w 2021153"/>
                <a:gd name="connsiteY10" fmla="*/ 1884043 h 1884043"/>
                <a:gd name="connsiteX11" fmla="*/ 0 w 2021153"/>
                <a:gd name="connsiteY11" fmla="*/ 1773365 h 1884043"/>
                <a:gd name="connsiteX12" fmla="*/ 59337 w 2021153"/>
                <a:gd name="connsiteY12" fmla="*/ 760284 h 1884043"/>
                <a:gd name="connsiteX0" fmla="*/ 59337 w 2021153"/>
                <a:gd name="connsiteY0" fmla="*/ 770001 h 1893760"/>
                <a:gd name="connsiteX1" fmla="*/ 968490 w 2021153"/>
                <a:gd name="connsiteY1" fmla="*/ 770001 h 1893760"/>
                <a:gd name="connsiteX2" fmla="*/ 963728 w 2021153"/>
                <a:gd name="connsiteY2" fmla="*/ 12764 h 1893760"/>
                <a:gd name="connsiteX3" fmla="*/ 1325470 w 2021153"/>
                <a:gd name="connsiteY3" fmla="*/ 0 h 1893760"/>
                <a:gd name="connsiteX4" fmla="*/ 1317234 w 2021153"/>
                <a:gd name="connsiteY4" fmla="*/ 769810 h 1893760"/>
                <a:gd name="connsiteX5" fmla="*/ 2021153 w 2021153"/>
                <a:gd name="connsiteY5" fmla="*/ 770002 h 1893760"/>
                <a:gd name="connsiteX6" fmla="*/ 2017289 w 2021153"/>
                <a:gd name="connsiteY6" fmla="*/ 918021 h 1893760"/>
                <a:gd name="connsiteX7" fmla="*/ 1316844 w 2021153"/>
                <a:gd name="connsiteY7" fmla="*/ 919737 h 1893760"/>
                <a:gd name="connsiteX8" fmla="*/ 1308607 w 2021153"/>
                <a:gd name="connsiteY8" fmla="*/ 1787462 h 1893760"/>
                <a:gd name="connsiteX9" fmla="*/ 661448 w 2021153"/>
                <a:gd name="connsiteY9" fmla="*/ 1860423 h 1893760"/>
                <a:gd name="connsiteX10" fmla="*/ 40287 w 2021153"/>
                <a:gd name="connsiteY10" fmla="*/ 1893760 h 1893760"/>
                <a:gd name="connsiteX11" fmla="*/ 0 w 2021153"/>
                <a:gd name="connsiteY11" fmla="*/ 1783082 h 1893760"/>
                <a:gd name="connsiteX12" fmla="*/ 59337 w 2021153"/>
                <a:gd name="connsiteY12" fmla="*/ 770001 h 1893760"/>
                <a:gd name="connsiteX0" fmla="*/ 59337 w 2021153"/>
                <a:gd name="connsiteY0" fmla="*/ 770001 h 1893760"/>
                <a:gd name="connsiteX1" fmla="*/ 968490 w 2021153"/>
                <a:gd name="connsiteY1" fmla="*/ 770001 h 1893760"/>
                <a:gd name="connsiteX2" fmla="*/ 657973 w 2021153"/>
                <a:gd name="connsiteY2" fmla="*/ 3047 h 1893760"/>
                <a:gd name="connsiteX3" fmla="*/ 1325470 w 2021153"/>
                <a:gd name="connsiteY3" fmla="*/ 0 h 1893760"/>
                <a:gd name="connsiteX4" fmla="*/ 1317234 w 2021153"/>
                <a:gd name="connsiteY4" fmla="*/ 769810 h 1893760"/>
                <a:gd name="connsiteX5" fmla="*/ 2021153 w 2021153"/>
                <a:gd name="connsiteY5" fmla="*/ 770002 h 1893760"/>
                <a:gd name="connsiteX6" fmla="*/ 2017289 w 2021153"/>
                <a:gd name="connsiteY6" fmla="*/ 918021 h 1893760"/>
                <a:gd name="connsiteX7" fmla="*/ 1316844 w 2021153"/>
                <a:gd name="connsiteY7" fmla="*/ 919737 h 1893760"/>
                <a:gd name="connsiteX8" fmla="*/ 1308607 w 2021153"/>
                <a:gd name="connsiteY8" fmla="*/ 1787462 h 1893760"/>
                <a:gd name="connsiteX9" fmla="*/ 661448 w 2021153"/>
                <a:gd name="connsiteY9" fmla="*/ 1860423 h 1893760"/>
                <a:gd name="connsiteX10" fmla="*/ 40287 w 2021153"/>
                <a:gd name="connsiteY10" fmla="*/ 1893760 h 1893760"/>
                <a:gd name="connsiteX11" fmla="*/ 0 w 2021153"/>
                <a:gd name="connsiteY11" fmla="*/ 1783082 h 1893760"/>
                <a:gd name="connsiteX12" fmla="*/ 59337 w 2021153"/>
                <a:gd name="connsiteY12" fmla="*/ 770001 h 1893760"/>
                <a:gd name="connsiteX0" fmla="*/ 59337 w 2021153"/>
                <a:gd name="connsiteY0" fmla="*/ 770001 h 1893760"/>
                <a:gd name="connsiteX1" fmla="*/ 662735 w 2021153"/>
                <a:gd name="connsiteY1" fmla="*/ 770001 h 1893760"/>
                <a:gd name="connsiteX2" fmla="*/ 657973 w 2021153"/>
                <a:gd name="connsiteY2" fmla="*/ 3047 h 1893760"/>
                <a:gd name="connsiteX3" fmla="*/ 1325470 w 2021153"/>
                <a:gd name="connsiteY3" fmla="*/ 0 h 1893760"/>
                <a:gd name="connsiteX4" fmla="*/ 1317234 w 2021153"/>
                <a:gd name="connsiteY4" fmla="*/ 769810 h 1893760"/>
                <a:gd name="connsiteX5" fmla="*/ 2021153 w 2021153"/>
                <a:gd name="connsiteY5" fmla="*/ 770002 h 1893760"/>
                <a:gd name="connsiteX6" fmla="*/ 2017289 w 2021153"/>
                <a:gd name="connsiteY6" fmla="*/ 918021 h 1893760"/>
                <a:gd name="connsiteX7" fmla="*/ 1316844 w 2021153"/>
                <a:gd name="connsiteY7" fmla="*/ 919737 h 1893760"/>
                <a:gd name="connsiteX8" fmla="*/ 1308607 w 2021153"/>
                <a:gd name="connsiteY8" fmla="*/ 1787462 h 1893760"/>
                <a:gd name="connsiteX9" fmla="*/ 661448 w 2021153"/>
                <a:gd name="connsiteY9" fmla="*/ 1860423 h 1893760"/>
                <a:gd name="connsiteX10" fmla="*/ 40287 w 2021153"/>
                <a:gd name="connsiteY10" fmla="*/ 1893760 h 1893760"/>
                <a:gd name="connsiteX11" fmla="*/ 0 w 2021153"/>
                <a:gd name="connsiteY11" fmla="*/ 1783082 h 1893760"/>
                <a:gd name="connsiteX12" fmla="*/ 59337 w 2021153"/>
                <a:gd name="connsiteY12" fmla="*/ 770001 h 1893760"/>
                <a:gd name="connsiteX0" fmla="*/ 59337 w 2021153"/>
                <a:gd name="connsiteY0" fmla="*/ 770001 h 1893760"/>
                <a:gd name="connsiteX1" fmla="*/ 662735 w 2021153"/>
                <a:gd name="connsiteY1" fmla="*/ 770001 h 1893760"/>
                <a:gd name="connsiteX2" fmla="*/ 807376 w 2021153"/>
                <a:gd name="connsiteY2" fmla="*/ 148796 h 1893760"/>
                <a:gd name="connsiteX3" fmla="*/ 1325470 w 2021153"/>
                <a:gd name="connsiteY3" fmla="*/ 0 h 1893760"/>
                <a:gd name="connsiteX4" fmla="*/ 1317234 w 2021153"/>
                <a:gd name="connsiteY4" fmla="*/ 769810 h 1893760"/>
                <a:gd name="connsiteX5" fmla="*/ 2021153 w 2021153"/>
                <a:gd name="connsiteY5" fmla="*/ 770002 h 1893760"/>
                <a:gd name="connsiteX6" fmla="*/ 2017289 w 2021153"/>
                <a:gd name="connsiteY6" fmla="*/ 918021 h 1893760"/>
                <a:gd name="connsiteX7" fmla="*/ 1316844 w 2021153"/>
                <a:gd name="connsiteY7" fmla="*/ 919737 h 1893760"/>
                <a:gd name="connsiteX8" fmla="*/ 1308607 w 2021153"/>
                <a:gd name="connsiteY8" fmla="*/ 1787462 h 1893760"/>
                <a:gd name="connsiteX9" fmla="*/ 661448 w 2021153"/>
                <a:gd name="connsiteY9" fmla="*/ 1860423 h 1893760"/>
                <a:gd name="connsiteX10" fmla="*/ 40287 w 2021153"/>
                <a:gd name="connsiteY10" fmla="*/ 1893760 h 1893760"/>
                <a:gd name="connsiteX11" fmla="*/ 0 w 2021153"/>
                <a:gd name="connsiteY11" fmla="*/ 1783082 h 1893760"/>
                <a:gd name="connsiteX12" fmla="*/ 59337 w 2021153"/>
                <a:gd name="connsiteY12" fmla="*/ 770001 h 1893760"/>
                <a:gd name="connsiteX0" fmla="*/ 59337 w 2021153"/>
                <a:gd name="connsiteY0" fmla="*/ 770192 h 1893951"/>
                <a:gd name="connsiteX1" fmla="*/ 662735 w 2021153"/>
                <a:gd name="connsiteY1" fmla="*/ 770192 h 1893951"/>
                <a:gd name="connsiteX2" fmla="*/ 651025 w 2021153"/>
                <a:gd name="connsiteY2" fmla="*/ 0 h 1893951"/>
                <a:gd name="connsiteX3" fmla="*/ 1325470 w 2021153"/>
                <a:gd name="connsiteY3" fmla="*/ 191 h 1893951"/>
                <a:gd name="connsiteX4" fmla="*/ 1317234 w 2021153"/>
                <a:gd name="connsiteY4" fmla="*/ 770001 h 1893951"/>
                <a:gd name="connsiteX5" fmla="*/ 2021153 w 2021153"/>
                <a:gd name="connsiteY5" fmla="*/ 770193 h 1893951"/>
                <a:gd name="connsiteX6" fmla="*/ 2017289 w 2021153"/>
                <a:gd name="connsiteY6" fmla="*/ 918212 h 1893951"/>
                <a:gd name="connsiteX7" fmla="*/ 1316844 w 2021153"/>
                <a:gd name="connsiteY7" fmla="*/ 919928 h 1893951"/>
                <a:gd name="connsiteX8" fmla="*/ 1308607 w 2021153"/>
                <a:gd name="connsiteY8" fmla="*/ 1787653 h 1893951"/>
                <a:gd name="connsiteX9" fmla="*/ 661448 w 2021153"/>
                <a:gd name="connsiteY9" fmla="*/ 1860614 h 1893951"/>
                <a:gd name="connsiteX10" fmla="*/ 40287 w 2021153"/>
                <a:gd name="connsiteY10" fmla="*/ 1893951 h 1893951"/>
                <a:gd name="connsiteX11" fmla="*/ 0 w 2021153"/>
                <a:gd name="connsiteY11" fmla="*/ 1783273 h 1893951"/>
                <a:gd name="connsiteX12" fmla="*/ 59337 w 2021153"/>
                <a:gd name="connsiteY12" fmla="*/ 770192 h 1893951"/>
                <a:gd name="connsiteX0" fmla="*/ 111455 w 2021153"/>
                <a:gd name="connsiteY0" fmla="*/ 831730 h 1893951"/>
                <a:gd name="connsiteX1" fmla="*/ 662735 w 2021153"/>
                <a:gd name="connsiteY1" fmla="*/ 770192 h 1893951"/>
                <a:gd name="connsiteX2" fmla="*/ 651025 w 2021153"/>
                <a:gd name="connsiteY2" fmla="*/ 0 h 1893951"/>
                <a:gd name="connsiteX3" fmla="*/ 1325470 w 2021153"/>
                <a:gd name="connsiteY3" fmla="*/ 191 h 1893951"/>
                <a:gd name="connsiteX4" fmla="*/ 1317234 w 2021153"/>
                <a:gd name="connsiteY4" fmla="*/ 770001 h 1893951"/>
                <a:gd name="connsiteX5" fmla="*/ 2021153 w 2021153"/>
                <a:gd name="connsiteY5" fmla="*/ 770193 h 1893951"/>
                <a:gd name="connsiteX6" fmla="*/ 2017289 w 2021153"/>
                <a:gd name="connsiteY6" fmla="*/ 918212 h 1893951"/>
                <a:gd name="connsiteX7" fmla="*/ 1316844 w 2021153"/>
                <a:gd name="connsiteY7" fmla="*/ 919928 h 1893951"/>
                <a:gd name="connsiteX8" fmla="*/ 1308607 w 2021153"/>
                <a:gd name="connsiteY8" fmla="*/ 1787653 h 1893951"/>
                <a:gd name="connsiteX9" fmla="*/ 661448 w 2021153"/>
                <a:gd name="connsiteY9" fmla="*/ 1860614 h 1893951"/>
                <a:gd name="connsiteX10" fmla="*/ 40287 w 2021153"/>
                <a:gd name="connsiteY10" fmla="*/ 1893951 h 1893951"/>
                <a:gd name="connsiteX11" fmla="*/ 0 w 2021153"/>
                <a:gd name="connsiteY11" fmla="*/ 1783273 h 1893951"/>
                <a:gd name="connsiteX12" fmla="*/ 111455 w 2021153"/>
                <a:gd name="connsiteY12" fmla="*/ 831730 h 1893951"/>
                <a:gd name="connsiteX0" fmla="*/ 48914 w 2021153"/>
                <a:gd name="connsiteY0" fmla="*/ 773431 h 1893951"/>
                <a:gd name="connsiteX1" fmla="*/ 662735 w 2021153"/>
                <a:gd name="connsiteY1" fmla="*/ 770192 h 1893951"/>
                <a:gd name="connsiteX2" fmla="*/ 651025 w 2021153"/>
                <a:gd name="connsiteY2" fmla="*/ 0 h 1893951"/>
                <a:gd name="connsiteX3" fmla="*/ 1325470 w 2021153"/>
                <a:gd name="connsiteY3" fmla="*/ 191 h 1893951"/>
                <a:gd name="connsiteX4" fmla="*/ 1317234 w 2021153"/>
                <a:gd name="connsiteY4" fmla="*/ 770001 h 1893951"/>
                <a:gd name="connsiteX5" fmla="*/ 2021153 w 2021153"/>
                <a:gd name="connsiteY5" fmla="*/ 770193 h 1893951"/>
                <a:gd name="connsiteX6" fmla="*/ 2017289 w 2021153"/>
                <a:gd name="connsiteY6" fmla="*/ 918212 h 1893951"/>
                <a:gd name="connsiteX7" fmla="*/ 1316844 w 2021153"/>
                <a:gd name="connsiteY7" fmla="*/ 919928 h 1893951"/>
                <a:gd name="connsiteX8" fmla="*/ 1308607 w 2021153"/>
                <a:gd name="connsiteY8" fmla="*/ 1787653 h 1893951"/>
                <a:gd name="connsiteX9" fmla="*/ 661448 w 2021153"/>
                <a:gd name="connsiteY9" fmla="*/ 1860614 h 1893951"/>
                <a:gd name="connsiteX10" fmla="*/ 40287 w 2021153"/>
                <a:gd name="connsiteY10" fmla="*/ 1893951 h 1893951"/>
                <a:gd name="connsiteX11" fmla="*/ 0 w 2021153"/>
                <a:gd name="connsiteY11" fmla="*/ 1783273 h 1893951"/>
                <a:gd name="connsiteX12" fmla="*/ 48914 w 2021153"/>
                <a:gd name="connsiteY12" fmla="*/ 773431 h 1893951"/>
                <a:gd name="connsiteX0" fmla="*/ 48914 w 2021153"/>
                <a:gd name="connsiteY0" fmla="*/ 773431 h 1893951"/>
                <a:gd name="connsiteX1" fmla="*/ 648837 w 2021153"/>
                <a:gd name="connsiteY1" fmla="*/ 773431 h 1893951"/>
                <a:gd name="connsiteX2" fmla="*/ 651025 w 2021153"/>
                <a:gd name="connsiteY2" fmla="*/ 0 h 1893951"/>
                <a:gd name="connsiteX3" fmla="*/ 1325470 w 2021153"/>
                <a:gd name="connsiteY3" fmla="*/ 191 h 1893951"/>
                <a:gd name="connsiteX4" fmla="*/ 1317234 w 2021153"/>
                <a:gd name="connsiteY4" fmla="*/ 770001 h 1893951"/>
                <a:gd name="connsiteX5" fmla="*/ 2021153 w 2021153"/>
                <a:gd name="connsiteY5" fmla="*/ 770193 h 1893951"/>
                <a:gd name="connsiteX6" fmla="*/ 2017289 w 2021153"/>
                <a:gd name="connsiteY6" fmla="*/ 918212 h 1893951"/>
                <a:gd name="connsiteX7" fmla="*/ 1316844 w 2021153"/>
                <a:gd name="connsiteY7" fmla="*/ 919928 h 1893951"/>
                <a:gd name="connsiteX8" fmla="*/ 1308607 w 2021153"/>
                <a:gd name="connsiteY8" fmla="*/ 1787653 h 1893951"/>
                <a:gd name="connsiteX9" fmla="*/ 661448 w 2021153"/>
                <a:gd name="connsiteY9" fmla="*/ 1860614 h 1893951"/>
                <a:gd name="connsiteX10" fmla="*/ 40287 w 2021153"/>
                <a:gd name="connsiteY10" fmla="*/ 1893951 h 1893951"/>
                <a:gd name="connsiteX11" fmla="*/ 0 w 2021153"/>
                <a:gd name="connsiteY11" fmla="*/ 1783273 h 1893951"/>
                <a:gd name="connsiteX12" fmla="*/ 48914 w 2021153"/>
                <a:gd name="connsiteY12" fmla="*/ 773431 h 1893951"/>
                <a:gd name="connsiteX0" fmla="*/ 48914 w 2021153"/>
                <a:gd name="connsiteY0" fmla="*/ 773431 h 1893951"/>
                <a:gd name="connsiteX1" fmla="*/ 655786 w 2021153"/>
                <a:gd name="connsiteY1" fmla="*/ 773431 h 1893951"/>
                <a:gd name="connsiteX2" fmla="*/ 651025 w 2021153"/>
                <a:gd name="connsiteY2" fmla="*/ 0 h 1893951"/>
                <a:gd name="connsiteX3" fmla="*/ 1325470 w 2021153"/>
                <a:gd name="connsiteY3" fmla="*/ 191 h 1893951"/>
                <a:gd name="connsiteX4" fmla="*/ 1317234 w 2021153"/>
                <a:gd name="connsiteY4" fmla="*/ 770001 h 1893951"/>
                <a:gd name="connsiteX5" fmla="*/ 2021153 w 2021153"/>
                <a:gd name="connsiteY5" fmla="*/ 770193 h 1893951"/>
                <a:gd name="connsiteX6" fmla="*/ 2017289 w 2021153"/>
                <a:gd name="connsiteY6" fmla="*/ 918212 h 1893951"/>
                <a:gd name="connsiteX7" fmla="*/ 1316844 w 2021153"/>
                <a:gd name="connsiteY7" fmla="*/ 919928 h 1893951"/>
                <a:gd name="connsiteX8" fmla="*/ 1308607 w 2021153"/>
                <a:gd name="connsiteY8" fmla="*/ 1787653 h 1893951"/>
                <a:gd name="connsiteX9" fmla="*/ 661448 w 2021153"/>
                <a:gd name="connsiteY9" fmla="*/ 1860614 h 1893951"/>
                <a:gd name="connsiteX10" fmla="*/ 40287 w 2021153"/>
                <a:gd name="connsiteY10" fmla="*/ 1893951 h 1893951"/>
                <a:gd name="connsiteX11" fmla="*/ 0 w 2021153"/>
                <a:gd name="connsiteY11" fmla="*/ 1783273 h 1893951"/>
                <a:gd name="connsiteX12" fmla="*/ 48914 w 2021153"/>
                <a:gd name="connsiteY12" fmla="*/ 773431 h 1893951"/>
                <a:gd name="connsiteX0" fmla="*/ 8627 w 1980866"/>
                <a:gd name="connsiteY0" fmla="*/ 773431 h 1893951"/>
                <a:gd name="connsiteX1" fmla="*/ 615499 w 1980866"/>
                <a:gd name="connsiteY1" fmla="*/ 773431 h 1893951"/>
                <a:gd name="connsiteX2" fmla="*/ 610738 w 1980866"/>
                <a:gd name="connsiteY2" fmla="*/ 0 h 1893951"/>
                <a:gd name="connsiteX3" fmla="*/ 1285183 w 1980866"/>
                <a:gd name="connsiteY3" fmla="*/ 191 h 1893951"/>
                <a:gd name="connsiteX4" fmla="*/ 1276947 w 1980866"/>
                <a:gd name="connsiteY4" fmla="*/ 770001 h 1893951"/>
                <a:gd name="connsiteX5" fmla="*/ 1980866 w 1980866"/>
                <a:gd name="connsiteY5" fmla="*/ 770193 h 1893951"/>
                <a:gd name="connsiteX6" fmla="*/ 1977002 w 1980866"/>
                <a:gd name="connsiteY6" fmla="*/ 918212 h 1893951"/>
                <a:gd name="connsiteX7" fmla="*/ 1276557 w 1980866"/>
                <a:gd name="connsiteY7" fmla="*/ 919928 h 1893951"/>
                <a:gd name="connsiteX8" fmla="*/ 1268320 w 1980866"/>
                <a:gd name="connsiteY8" fmla="*/ 1787653 h 1893951"/>
                <a:gd name="connsiteX9" fmla="*/ 621161 w 1980866"/>
                <a:gd name="connsiteY9" fmla="*/ 1860614 h 1893951"/>
                <a:gd name="connsiteX10" fmla="*/ 0 w 1980866"/>
                <a:gd name="connsiteY10" fmla="*/ 1893951 h 1893951"/>
                <a:gd name="connsiteX11" fmla="*/ 74371 w 1980866"/>
                <a:gd name="connsiteY11" fmla="*/ 1750884 h 1893951"/>
                <a:gd name="connsiteX12" fmla="*/ 8627 w 1980866"/>
                <a:gd name="connsiteY12" fmla="*/ 773431 h 1893951"/>
                <a:gd name="connsiteX0" fmla="*/ 59337 w 2031576"/>
                <a:gd name="connsiteY0" fmla="*/ 773431 h 1893951"/>
                <a:gd name="connsiteX1" fmla="*/ 666209 w 2031576"/>
                <a:gd name="connsiteY1" fmla="*/ 773431 h 1893951"/>
                <a:gd name="connsiteX2" fmla="*/ 661448 w 2031576"/>
                <a:gd name="connsiteY2" fmla="*/ 0 h 1893951"/>
                <a:gd name="connsiteX3" fmla="*/ 1335893 w 2031576"/>
                <a:gd name="connsiteY3" fmla="*/ 191 h 1893951"/>
                <a:gd name="connsiteX4" fmla="*/ 1327657 w 2031576"/>
                <a:gd name="connsiteY4" fmla="*/ 770001 h 1893951"/>
                <a:gd name="connsiteX5" fmla="*/ 2031576 w 2031576"/>
                <a:gd name="connsiteY5" fmla="*/ 770193 h 1893951"/>
                <a:gd name="connsiteX6" fmla="*/ 2027712 w 2031576"/>
                <a:gd name="connsiteY6" fmla="*/ 918212 h 1893951"/>
                <a:gd name="connsiteX7" fmla="*/ 1327267 w 2031576"/>
                <a:gd name="connsiteY7" fmla="*/ 919928 h 1893951"/>
                <a:gd name="connsiteX8" fmla="*/ 1319030 w 2031576"/>
                <a:gd name="connsiteY8" fmla="*/ 1787653 h 1893951"/>
                <a:gd name="connsiteX9" fmla="*/ 671871 w 2031576"/>
                <a:gd name="connsiteY9" fmla="*/ 1860614 h 1893951"/>
                <a:gd name="connsiteX10" fmla="*/ 50710 w 2031576"/>
                <a:gd name="connsiteY10" fmla="*/ 1893951 h 1893951"/>
                <a:gd name="connsiteX11" fmla="*/ 0 w 2031576"/>
                <a:gd name="connsiteY11" fmla="*/ 1786512 h 1893951"/>
                <a:gd name="connsiteX12" fmla="*/ 59337 w 2031576"/>
                <a:gd name="connsiteY12" fmla="*/ 773431 h 1893951"/>
                <a:gd name="connsiteX0" fmla="*/ 59337 w 2031576"/>
                <a:gd name="connsiteY0" fmla="*/ 773431 h 1860614"/>
                <a:gd name="connsiteX1" fmla="*/ 666209 w 2031576"/>
                <a:gd name="connsiteY1" fmla="*/ 773431 h 1860614"/>
                <a:gd name="connsiteX2" fmla="*/ 661448 w 2031576"/>
                <a:gd name="connsiteY2" fmla="*/ 0 h 1860614"/>
                <a:gd name="connsiteX3" fmla="*/ 1335893 w 2031576"/>
                <a:gd name="connsiteY3" fmla="*/ 191 h 1860614"/>
                <a:gd name="connsiteX4" fmla="*/ 1327657 w 2031576"/>
                <a:gd name="connsiteY4" fmla="*/ 770001 h 1860614"/>
                <a:gd name="connsiteX5" fmla="*/ 2031576 w 2031576"/>
                <a:gd name="connsiteY5" fmla="*/ 770193 h 1860614"/>
                <a:gd name="connsiteX6" fmla="*/ 2027712 w 2031576"/>
                <a:gd name="connsiteY6" fmla="*/ 918212 h 1860614"/>
                <a:gd name="connsiteX7" fmla="*/ 1327267 w 2031576"/>
                <a:gd name="connsiteY7" fmla="*/ 919928 h 1860614"/>
                <a:gd name="connsiteX8" fmla="*/ 1319030 w 2031576"/>
                <a:gd name="connsiteY8" fmla="*/ 1787653 h 1860614"/>
                <a:gd name="connsiteX9" fmla="*/ 671871 w 2031576"/>
                <a:gd name="connsiteY9" fmla="*/ 1860614 h 1860614"/>
                <a:gd name="connsiteX10" fmla="*/ 141046 w 2031576"/>
                <a:gd name="connsiteY10" fmla="*/ 1751441 h 1860614"/>
                <a:gd name="connsiteX11" fmla="*/ 0 w 2031576"/>
                <a:gd name="connsiteY11" fmla="*/ 1786512 h 1860614"/>
                <a:gd name="connsiteX12" fmla="*/ 59337 w 2031576"/>
                <a:gd name="connsiteY12" fmla="*/ 773431 h 1860614"/>
                <a:gd name="connsiteX0" fmla="*/ 59337 w 2031576"/>
                <a:gd name="connsiteY0" fmla="*/ 773431 h 1900428"/>
                <a:gd name="connsiteX1" fmla="*/ 666209 w 2031576"/>
                <a:gd name="connsiteY1" fmla="*/ 773431 h 1900428"/>
                <a:gd name="connsiteX2" fmla="*/ 661448 w 2031576"/>
                <a:gd name="connsiteY2" fmla="*/ 0 h 1900428"/>
                <a:gd name="connsiteX3" fmla="*/ 1335893 w 2031576"/>
                <a:gd name="connsiteY3" fmla="*/ 191 h 1900428"/>
                <a:gd name="connsiteX4" fmla="*/ 1327657 w 2031576"/>
                <a:gd name="connsiteY4" fmla="*/ 770001 h 1900428"/>
                <a:gd name="connsiteX5" fmla="*/ 2031576 w 2031576"/>
                <a:gd name="connsiteY5" fmla="*/ 770193 h 1900428"/>
                <a:gd name="connsiteX6" fmla="*/ 2027712 w 2031576"/>
                <a:gd name="connsiteY6" fmla="*/ 918212 h 1900428"/>
                <a:gd name="connsiteX7" fmla="*/ 1327267 w 2031576"/>
                <a:gd name="connsiteY7" fmla="*/ 919928 h 1900428"/>
                <a:gd name="connsiteX8" fmla="*/ 1319030 w 2031576"/>
                <a:gd name="connsiteY8" fmla="*/ 1787653 h 1900428"/>
                <a:gd name="connsiteX9" fmla="*/ 671871 w 2031576"/>
                <a:gd name="connsiteY9" fmla="*/ 1860614 h 1900428"/>
                <a:gd name="connsiteX10" fmla="*/ 33336 w 2031576"/>
                <a:gd name="connsiteY10" fmla="*/ 1900428 h 1900428"/>
                <a:gd name="connsiteX11" fmla="*/ 0 w 2031576"/>
                <a:gd name="connsiteY11" fmla="*/ 1786512 h 1900428"/>
                <a:gd name="connsiteX12" fmla="*/ 59337 w 2031576"/>
                <a:gd name="connsiteY12" fmla="*/ 773431 h 1900428"/>
                <a:gd name="connsiteX0" fmla="*/ 26001 w 1998240"/>
                <a:gd name="connsiteY0" fmla="*/ 773431 h 1900428"/>
                <a:gd name="connsiteX1" fmla="*/ 632873 w 1998240"/>
                <a:gd name="connsiteY1" fmla="*/ 773431 h 1900428"/>
                <a:gd name="connsiteX2" fmla="*/ 628112 w 1998240"/>
                <a:gd name="connsiteY2" fmla="*/ 0 h 1900428"/>
                <a:gd name="connsiteX3" fmla="*/ 1302557 w 1998240"/>
                <a:gd name="connsiteY3" fmla="*/ 191 h 1900428"/>
                <a:gd name="connsiteX4" fmla="*/ 1294321 w 1998240"/>
                <a:gd name="connsiteY4" fmla="*/ 770001 h 1900428"/>
                <a:gd name="connsiteX5" fmla="*/ 1998240 w 1998240"/>
                <a:gd name="connsiteY5" fmla="*/ 770193 h 1900428"/>
                <a:gd name="connsiteX6" fmla="*/ 1994376 w 1998240"/>
                <a:gd name="connsiteY6" fmla="*/ 918212 h 1900428"/>
                <a:gd name="connsiteX7" fmla="*/ 1293931 w 1998240"/>
                <a:gd name="connsiteY7" fmla="*/ 919928 h 1900428"/>
                <a:gd name="connsiteX8" fmla="*/ 1285694 w 1998240"/>
                <a:gd name="connsiteY8" fmla="*/ 1787653 h 1900428"/>
                <a:gd name="connsiteX9" fmla="*/ 638535 w 1998240"/>
                <a:gd name="connsiteY9" fmla="*/ 1860614 h 1900428"/>
                <a:gd name="connsiteX10" fmla="*/ 0 w 1998240"/>
                <a:gd name="connsiteY10" fmla="*/ 1900428 h 1900428"/>
                <a:gd name="connsiteX11" fmla="*/ 18782 w 1998240"/>
                <a:gd name="connsiteY11" fmla="*/ 1792990 h 1900428"/>
                <a:gd name="connsiteX12" fmla="*/ 26001 w 1998240"/>
                <a:gd name="connsiteY12" fmla="*/ 773431 h 1900428"/>
                <a:gd name="connsiteX0" fmla="*/ 59336 w 2031575"/>
                <a:gd name="connsiteY0" fmla="*/ 773431 h 1900428"/>
                <a:gd name="connsiteX1" fmla="*/ 666208 w 2031575"/>
                <a:gd name="connsiteY1" fmla="*/ 773431 h 1900428"/>
                <a:gd name="connsiteX2" fmla="*/ 661447 w 2031575"/>
                <a:gd name="connsiteY2" fmla="*/ 0 h 1900428"/>
                <a:gd name="connsiteX3" fmla="*/ 1335892 w 2031575"/>
                <a:gd name="connsiteY3" fmla="*/ 191 h 1900428"/>
                <a:gd name="connsiteX4" fmla="*/ 1327656 w 2031575"/>
                <a:gd name="connsiteY4" fmla="*/ 770001 h 1900428"/>
                <a:gd name="connsiteX5" fmla="*/ 2031575 w 2031575"/>
                <a:gd name="connsiteY5" fmla="*/ 770193 h 1900428"/>
                <a:gd name="connsiteX6" fmla="*/ 2027711 w 2031575"/>
                <a:gd name="connsiteY6" fmla="*/ 918212 h 1900428"/>
                <a:gd name="connsiteX7" fmla="*/ 1327266 w 2031575"/>
                <a:gd name="connsiteY7" fmla="*/ 919928 h 1900428"/>
                <a:gd name="connsiteX8" fmla="*/ 1319029 w 2031575"/>
                <a:gd name="connsiteY8" fmla="*/ 1787653 h 1900428"/>
                <a:gd name="connsiteX9" fmla="*/ 671870 w 2031575"/>
                <a:gd name="connsiteY9" fmla="*/ 1860614 h 1900428"/>
                <a:gd name="connsiteX10" fmla="*/ 33335 w 2031575"/>
                <a:gd name="connsiteY10" fmla="*/ 1900428 h 1900428"/>
                <a:gd name="connsiteX11" fmla="*/ 0 w 2031575"/>
                <a:gd name="connsiteY11" fmla="*/ 1789751 h 1900428"/>
                <a:gd name="connsiteX12" fmla="*/ 59336 w 2031575"/>
                <a:gd name="connsiteY12" fmla="*/ 773431 h 1900428"/>
                <a:gd name="connsiteX0" fmla="*/ 52387 w 2031575"/>
                <a:gd name="connsiteY0" fmla="*/ 773431 h 1900428"/>
                <a:gd name="connsiteX1" fmla="*/ 666208 w 2031575"/>
                <a:gd name="connsiteY1" fmla="*/ 773431 h 1900428"/>
                <a:gd name="connsiteX2" fmla="*/ 661447 w 2031575"/>
                <a:gd name="connsiteY2" fmla="*/ 0 h 1900428"/>
                <a:gd name="connsiteX3" fmla="*/ 1335892 w 2031575"/>
                <a:gd name="connsiteY3" fmla="*/ 191 h 1900428"/>
                <a:gd name="connsiteX4" fmla="*/ 1327656 w 2031575"/>
                <a:gd name="connsiteY4" fmla="*/ 770001 h 1900428"/>
                <a:gd name="connsiteX5" fmla="*/ 2031575 w 2031575"/>
                <a:gd name="connsiteY5" fmla="*/ 770193 h 1900428"/>
                <a:gd name="connsiteX6" fmla="*/ 2027711 w 2031575"/>
                <a:gd name="connsiteY6" fmla="*/ 918212 h 1900428"/>
                <a:gd name="connsiteX7" fmla="*/ 1327266 w 2031575"/>
                <a:gd name="connsiteY7" fmla="*/ 919928 h 1900428"/>
                <a:gd name="connsiteX8" fmla="*/ 1319029 w 2031575"/>
                <a:gd name="connsiteY8" fmla="*/ 1787653 h 1900428"/>
                <a:gd name="connsiteX9" fmla="*/ 671870 w 2031575"/>
                <a:gd name="connsiteY9" fmla="*/ 1860614 h 1900428"/>
                <a:gd name="connsiteX10" fmla="*/ 33335 w 2031575"/>
                <a:gd name="connsiteY10" fmla="*/ 1900428 h 1900428"/>
                <a:gd name="connsiteX11" fmla="*/ 0 w 2031575"/>
                <a:gd name="connsiteY11" fmla="*/ 1789751 h 1900428"/>
                <a:gd name="connsiteX12" fmla="*/ 52387 w 2031575"/>
                <a:gd name="connsiteY12" fmla="*/ 773431 h 1900428"/>
                <a:gd name="connsiteX0" fmla="*/ 52387 w 2031575"/>
                <a:gd name="connsiteY0" fmla="*/ 773431 h 1900428"/>
                <a:gd name="connsiteX1" fmla="*/ 666208 w 2031575"/>
                <a:gd name="connsiteY1" fmla="*/ 773431 h 1900428"/>
                <a:gd name="connsiteX2" fmla="*/ 661447 w 2031575"/>
                <a:gd name="connsiteY2" fmla="*/ 0 h 1900428"/>
                <a:gd name="connsiteX3" fmla="*/ 1335892 w 2031575"/>
                <a:gd name="connsiteY3" fmla="*/ 191 h 1900428"/>
                <a:gd name="connsiteX4" fmla="*/ 1327656 w 2031575"/>
                <a:gd name="connsiteY4" fmla="*/ 770001 h 1900428"/>
                <a:gd name="connsiteX5" fmla="*/ 2031575 w 2031575"/>
                <a:gd name="connsiteY5" fmla="*/ 770193 h 1900428"/>
                <a:gd name="connsiteX6" fmla="*/ 2027711 w 2031575"/>
                <a:gd name="connsiteY6" fmla="*/ 918212 h 1900428"/>
                <a:gd name="connsiteX7" fmla="*/ 1327266 w 2031575"/>
                <a:gd name="connsiteY7" fmla="*/ 919928 h 1900428"/>
                <a:gd name="connsiteX8" fmla="*/ 1319029 w 2031575"/>
                <a:gd name="connsiteY8" fmla="*/ 1787653 h 1900428"/>
                <a:gd name="connsiteX9" fmla="*/ 692717 w 2031575"/>
                <a:gd name="connsiteY9" fmla="*/ 1714866 h 1900428"/>
                <a:gd name="connsiteX10" fmla="*/ 33335 w 2031575"/>
                <a:gd name="connsiteY10" fmla="*/ 1900428 h 1900428"/>
                <a:gd name="connsiteX11" fmla="*/ 0 w 2031575"/>
                <a:gd name="connsiteY11" fmla="*/ 1789751 h 1900428"/>
                <a:gd name="connsiteX12" fmla="*/ 52387 w 2031575"/>
                <a:gd name="connsiteY12" fmla="*/ 773431 h 1900428"/>
                <a:gd name="connsiteX0" fmla="*/ 52387 w 2031575"/>
                <a:gd name="connsiteY0" fmla="*/ 773431 h 1900428"/>
                <a:gd name="connsiteX1" fmla="*/ 666208 w 2031575"/>
                <a:gd name="connsiteY1" fmla="*/ 773431 h 1900428"/>
                <a:gd name="connsiteX2" fmla="*/ 661447 w 2031575"/>
                <a:gd name="connsiteY2" fmla="*/ 0 h 1900428"/>
                <a:gd name="connsiteX3" fmla="*/ 1335892 w 2031575"/>
                <a:gd name="connsiteY3" fmla="*/ 191 h 1900428"/>
                <a:gd name="connsiteX4" fmla="*/ 1327656 w 2031575"/>
                <a:gd name="connsiteY4" fmla="*/ 770001 h 1900428"/>
                <a:gd name="connsiteX5" fmla="*/ 2031575 w 2031575"/>
                <a:gd name="connsiteY5" fmla="*/ 770193 h 1900428"/>
                <a:gd name="connsiteX6" fmla="*/ 2027711 w 2031575"/>
                <a:gd name="connsiteY6" fmla="*/ 918212 h 1900428"/>
                <a:gd name="connsiteX7" fmla="*/ 1327266 w 2031575"/>
                <a:gd name="connsiteY7" fmla="*/ 919928 h 1900428"/>
                <a:gd name="connsiteX8" fmla="*/ 1319029 w 2031575"/>
                <a:gd name="connsiteY8" fmla="*/ 1787653 h 1900428"/>
                <a:gd name="connsiteX9" fmla="*/ 661447 w 2031575"/>
                <a:gd name="connsiteY9" fmla="*/ 1863854 h 1900428"/>
                <a:gd name="connsiteX10" fmla="*/ 33335 w 2031575"/>
                <a:gd name="connsiteY10" fmla="*/ 1900428 h 1900428"/>
                <a:gd name="connsiteX11" fmla="*/ 0 w 2031575"/>
                <a:gd name="connsiteY11" fmla="*/ 1789751 h 1900428"/>
                <a:gd name="connsiteX12" fmla="*/ 52387 w 2031575"/>
                <a:gd name="connsiteY12" fmla="*/ 773431 h 1900428"/>
                <a:gd name="connsiteX0" fmla="*/ 52387 w 2031575"/>
                <a:gd name="connsiteY0" fmla="*/ 773431 h 1900428"/>
                <a:gd name="connsiteX1" fmla="*/ 666208 w 2031575"/>
                <a:gd name="connsiteY1" fmla="*/ 773431 h 1900428"/>
                <a:gd name="connsiteX2" fmla="*/ 661447 w 2031575"/>
                <a:gd name="connsiteY2" fmla="*/ 0 h 1900428"/>
                <a:gd name="connsiteX3" fmla="*/ 1335892 w 2031575"/>
                <a:gd name="connsiteY3" fmla="*/ 191 h 1900428"/>
                <a:gd name="connsiteX4" fmla="*/ 1327656 w 2031575"/>
                <a:gd name="connsiteY4" fmla="*/ 770001 h 1900428"/>
                <a:gd name="connsiteX5" fmla="*/ 2031575 w 2031575"/>
                <a:gd name="connsiteY5" fmla="*/ 770193 h 1900428"/>
                <a:gd name="connsiteX6" fmla="*/ 2027711 w 2031575"/>
                <a:gd name="connsiteY6" fmla="*/ 918212 h 1900428"/>
                <a:gd name="connsiteX7" fmla="*/ 1327266 w 2031575"/>
                <a:gd name="connsiteY7" fmla="*/ 919928 h 1900428"/>
                <a:gd name="connsiteX8" fmla="*/ 1193947 w 2031575"/>
                <a:gd name="connsiteY8" fmla="*/ 1703443 h 1900428"/>
                <a:gd name="connsiteX9" fmla="*/ 661447 w 2031575"/>
                <a:gd name="connsiteY9" fmla="*/ 1863854 h 1900428"/>
                <a:gd name="connsiteX10" fmla="*/ 33335 w 2031575"/>
                <a:gd name="connsiteY10" fmla="*/ 1900428 h 1900428"/>
                <a:gd name="connsiteX11" fmla="*/ 0 w 2031575"/>
                <a:gd name="connsiteY11" fmla="*/ 1789751 h 1900428"/>
                <a:gd name="connsiteX12" fmla="*/ 52387 w 2031575"/>
                <a:gd name="connsiteY12" fmla="*/ 773431 h 1900428"/>
                <a:gd name="connsiteX0" fmla="*/ 52387 w 2031575"/>
                <a:gd name="connsiteY0" fmla="*/ 773431 h 1900428"/>
                <a:gd name="connsiteX1" fmla="*/ 666208 w 2031575"/>
                <a:gd name="connsiteY1" fmla="*/ 773431 h 1900428"/>
                <a:gd name="connsiteX2" fmla="*/ 661447 w 2031575"/>
                <a:gd name="connsiteY2" fmla="*/ 0 h 1900428"/>
                <a:gd name="connsiteX3" fmla="*/ 1335892 w 2031575"/>
                <a:gd name="connsiteY3" fmla="*/ 191 h 1900428"/>
                <a:gd name="connsiteX4" fmla="*/ 1327656 w 2031575"/>
                <a:gd name="connsiteY4" fmla="*/ 770001 h 1900428"/>
                <a:gd name="connsiteX5" fmla="*/ 2031575 w 2031575"/>
                <a:gd name="connsiteY5" fmla="*/ 770193 h 1900428"/>
                <a:gd name="connsiteX6" fmla="*/ 2027711 w 2031575"/>
                <a:gd name="connsiteY6" fmla="*/ 918212 h 1900428"/>
                <a:gd name="connsiteX7" fmla="*/ 1327266 w 2031575"/>
                <a:gd name="connsiteY7" fmla="*/ 919928 h 1900428"/>
                <a:gd name="connsiteX8" fmla="*/ 1315555 w 2031575"/>
                <a:gd name="connsiteY8" fmla="*/ 1790892 h 1900428"/>
                <a:gd name="connsiteX9" fmla="*/ 661447 w 2031575"/>
                <a:gd name="connsiteY9" fmla="*/ 1863854 h 1900428"/>
                <a:gd name="connsiteX10" fmla="*/ 33335 w 2031575"/>
                <a:gd name="connsiteY10" fmla="*/ 1900428 h 1900428"/>
                <a:gd name="connsiteX11" fmla="*/ 0 w 2031575"/>
                <a:gd name="connsiteY11" fmla="*/ 1789751 h 1900428"/>
                <a:gd name="connsiteX12" fmla="*/ 52387 w 2031575"/>
                <a:gd name="connsiteY12" fmla="*/ 773431 h 1900428"/>
                <a:gd name="connsiteX0" fmla="*/ 52387 w 2031575"/>
                <a:gd name="connsiteY0" fmla="*/ 773431 h 1900428"/>
                <a:gd name="connsiteX1" fmla="*/ 666208 w 2031575"/>
                <a:gd name="connsiteY1" fmla="*/ 773431 h 1900428"/>
                <a:gd name="connsiteX2" fmla="*/ 661447 w 2031575"/>
                <a:gd name="connsiteY2" fmla="*/ 0 h 1900428"/>
                <a:gd name="connsiteX3" fmla="*/ 1335892 w 2031575"/>
                <a:gd name="connsiteY3" fmla="*/ 191 h 1900428"/>
                <a:gd name="connsiteX4" fmla="*/ 1327656 w 2031575"/>
                <a:gd name="connsiteY4" fmla="*/ 770001 h 1900428"/>
                <a:gd name="connsiteX5" fmla="*/ 2031575 w 2031575"/>
                <a:gd name="connsiteY5" fmla="*/ 770193 h 1900428"/>
                <a:gd name="connsiteX6" fmla="*/ 2027711 w 2031575"/>
                <a:gd name="connsiteY6" fmla="*/ 918212 h 1900428"/>
                <a:gd name="connsiteX7" fmla="*/ 1327266 w 2031575"/>
                <a:gd name="connsiteY7" fmla="*/ 919928 h 1900428"/>
                <a:gd name="connsiteX8" fmla="*/ 1315555 w 2031575"/>
                <a:gd name="connsiteY8" fmla="*/ 1790892 h 1900428"/>
                <a:gd name="connsiteX9" fmla="*/ 661447 w 2031575"/>
                <a:gd name="connsiteY9" fmla="*/ 1863854 h 1900428"/>
                <a:gd name="connsiteX10" fmla="*/ 33335 w 2031575"/>
                <a:gd name="connsiteY10" fmla="*/ 1900428 h 1900428"/>
                <a:gd name="connsiteX11" fmla="*/ 0 w 2031575"/>
                <a:gd name="connsiteY11" fmla="*/ 1789751 h 1900428"/>
                <a:gd name="connsiteX12" fmla="*/ 52387 w 2031575"/>
                <a:gd name="connsiteY12" fmla="*/ 773431 h 1900428"/>
                <a:gd name="connsiteX0" fmla="*/ 52387 w 2031575"/>
                <a:gd name="connsiteY0" fmla="*/ 773431 h 1900428"/>
                <a:gd name="connsiteX1" fmla="*/ 666208 w 2031575"/>
                <a:gd name="connsiteY1" fmla="*/ 773431 h 1900428"/>
                <a:gd name="connsiteX2" fmla="*/ 661447 w 2031575"/>
                <a:gd name="connsiteY2" fmla="*/ 0 h 1900428"/>
                <a:gd name="connsiteX3" fmla="*/ 1335892 w 2031575"/>
                <a:gd name="connsiteY3" fmla="*/ 191 h 1900428"/>
                <a:gd name="connsiteX4" fmla="*/ 1327656 w 2031575"/>
                <a:gd name="connsiteY4" fmla="*/ 770001 h 1900428"/>
                <a:gd name="connsiteX5" fmla="*/ 2031575 w 2031575"/>
                <a:gd name="connsiteY5" fmla="*/ 770193 h 1900428"/>
                <a:gd name="connsiteX6" fmla="*/ 2027711 w 2031575"/>
                <a:gd name="connsiteY6" fmla="*/ 918212 h 1900428"/>
                <a:gd name="connsiteX7" fmla="*/ 1323792 w 2031575"/>
                <a:gd name="connsiteY7" fmla="*/ 919928 h 1900428"/>
                <a:gd name="connsiteX8" fmla="*/ 1315555 w 2031575"/>
                <a:gd name="connsiteY8" fmla="*/ 1790892 h 1900428"/>
                <a:gd name="connsiteX9" fmla="*/ 661447 w 2031575"/>
                <a:gd name="connsiteY9" fmla="*/ 1863854 h 1900428"/>
                <a:gd name="connsiteX10" fmla="*/ 33335 w 2031575"/>
                <a:gd name="connsiteY10" fmla="*/ 1900428 h 1900428"/>
                <a:gd name="connsiteX11" fmla="*/ 0 w 2031575"/>
                <a:gd name="connsiteY11" fmla="*/ 1789751 h 1900428"/>
                <a:gd name="connsiteX12" fmla="*/ 52387 w 2031575"/>
                <a:gd name="connsiteY12" fmla="*/ 773431 h 1900428"/>
                <a:gd name="connsiteX0" fmla="*/ 52387 w 2031575"/>
                <a:gd name="connsiteY0" fmla="*/ 773431 h 1900428"/>
                <a:gd name="connsiteX1" fmla="*/ 666208 w 2031575"/>
                <a:gd name="connsiteY1" fmla="*/ 773431 h 1900428"/>
                <a:gd name="connsiteX2" fmla="*/ 661447 w 2031575"/>
                <a:gd name="connsiteY2" fmla="*/ 0 h 1900428"/>
                <a:gd name="connsiteX3" fmla="*/ 1335892 w 2031575"/>
                <a:gd name="connsiteY3" fmla="*/ 191 h 1900428"/>
                <a:gd name="connsiteX4" fmla="*/ 1327656 w 2031575"/>
                <a:gd name="connsiteY4" fmla="*/ 770001 h 1900428"/>
                <a:gd name="connsiteX5" fmla="*/ 2031575 w 2031575"/>
                <a:gd name="connsiteY5" fmla="*/ 770193 h 1900428"/>
                <a:gd name="connsiteX6" fmla="*/ 2027711 w 2031575"/>
                <a:gd name="connsiteY6" fmla="*/ 918212 h 1900428"/>
                <a:gd name="connsiteX7" fmla="*/ 1323792 w 2031575"/>
                <a:gd name="connsiteY7" fmla="*/ 919928 h 1900428"/>
                <a:gd name="connsiteX8" fmla="*/ 1322504 w 2031575"/>
                <a:gd name="connsiteY8" fmla="*/ 1790892 h 1900428"/>
                <a:gd name="connsiteX9" fmla="*/ 661447 w 2031575"/>
                <a:gd name="connsiteY9" fmla="*/ 1863854 h 1900428"/>
                <a:gd name="connsiteX10" fmla="*/ 33335 w 2031575"/>
                <a:gd name="connsiteY10" fmla="*/ 1900428 h 1900428"/>
                <a:gd name="connsiteX11" fmla="*/ 0 w 2031575"/>
                <a:gd name="connsiteY11" fmla="*/ 1789751 h 1900428"/>
                <a:gd name="connsiteX12" fmla="*/ 52387 w 2031575"/>
                <a:gd name="connsiteY12" fmla="*/ 773431 h 1900428"/>
                <a:gd name="connsiteX0" fmla="*/ 52387 w 2031575"/>
                <a:gd name="connsiteY0" fmla="*/ 773431 h 1900428"/>
                <a:gd name="connsiteX1" fmla="*/ 666208 w 2031575"/>
                <a:gd name="connsiteY1" fmla="*/ 773431 h 1900428"/>
                <a:gd name="connsiteX2" fmla="*/ 661447 w 2031575"/>
                <a:gd name="connsiteY2" fmla="*/ 0 h 1900428"/>
                <a:gd name="connsiteX3" fmla="*/ 1335892 w 2031575"/>
                <a:gd name="connsiteY3" fmla="*/ 191 h 1900428"/>
                <a:gd name="connsiteX4" fmla="*/ 1327656 w 2031575"/>
                <a:gd name="connsiteY4" fmla="*/ 770001 h 1900428"/>
                <a:gd name="connsiteX5" fmla="*/ 2031575 w 2031575"/>
                <a:gd name="connsiteY5" fmla="*/ 770193 h 1900428"/>
                <a:gd name="connsiteX6" fmla="*/ 2027711 w 2031575"/>
                <a:gd name="connsiteY6" fmla="*/ 921451 h 1900428"/>
                <a:gd name="connsiteX7" fmla="*/ 1323792 w 2031575"/>
                <a:gd name="connsiteY7" fmla="*/ 919928 h 1900428"/>
                <a:gd name="connsiteX8" fmla="*/ 1322504 w 2031575"/>
                <a:gd name="connsiteY8" fmla="*/ 1790892 h 1900428"/>
                <a:gd name="connsiteX9" fmla="*/ 661447 w 2031575"/>
                <a:gd name="connsiteY9" fmla="*/ 1863854 h 1900428"/>
                <a:gd name="connsiteX10" fmla="*/ 33335 w 2031575"/>
                <a:gd name="connsiteY10" fmla="*/ 1900428 h 1900428"/>
                <a:gd name="connsiteX11" fmla="*/ 0 w 2031575"/>
                <a:gd name="connsiteY11" fmla="*/ 1789751 h 1900428"/>
                <a:gd name="connsiteX12" fmla="*/ 52387 w 2031575"/>
                <a:gd name="connsiteY12" fmla="*/ 773431 h 1900428"/>
                <a:gd name="connsiteX0" fmla="*/ 52387 w 2031575"/>
                <a:gd name="connsiteY0" fmla="*/ 773431 h 1900428"/>
                <a:gd name="connsiteX1" fmla="*/ 666208 w 2031575"/>
                <a:gd name="connsiteY1" fmla="*/ 773431 h 1900428"/>
                <a:gd name="connsiteX2" fmla="*/ 661447 w 2031575"/>
                <a:gd name="connsiteY2" fmla="*/ 0 h 1900428"/>
                <a:gd name="connsiteX3" fmla="*/ 1335892 w 2031575"/>
                <a:gd name="connsiteY3" fmla="*/ 191 h 1900428"/>
                <a:gd name="connsiteX4" fmla="*/ 1334605 w 2031575"/>
                <a:gd name="connsiteY4" fmla="*/ 770001 h 1900428"/>
                <a:gd name="connsiteX5" fmla="*/ 2031575 w 2031575"/>
                <a:gd name="connsiteY5" fmla="*/ 770193 h 1900428"/>
                <a:gd name="connsiteX6" fmla="*/ 2027711 w 2031575"/>
                <a:gd name="connsiteY6" fmla="*/ 921451 h 1900428"/>
                <a:gd name="connsiteX7" fmla="*/ 1323792 w 2031575"/>
                <a:gd name="connsiteY7" fmla="*/ 919928 h 1900428"/>
                <a:gd name="connsiteX8" fmla="*/ 1322504 w 2031575"/>
                <a:gd name="connsiteY8" fmla="*/ 1790892 h 1900428"/>
                <a:gd name="connsiteX9" fmla="*/ 661447 w 2031575"/>
                <a:gd name="connsiteY9" fmla="*/ 1863854 h 1900428"/>
                <a:gd name="connsiteX10" fmla="*/ 33335 w 2031575"/>
                <a:gd name="connsiteY10" fmla="*/ 1900428 h 1900428"/>
                <a:gd name="connsiteX11" fmla="*/ 0 w 2031575"/>
                <a:gd name="connsiteY11" fmla="*/ 1789751 h 1900428"/>
                <a:gd name="connsiteX12" fmla="*/ 52387 w 2031575"/>
                <a:gd name="connsiteY12" fmla="*/ 773431 h 1900428"/>
                <a:gd name="connsiteX0" fmla="*/ 52387 w 2031575"/>
                <a:gd name="connsiteY0" fmla="*/ 773431 h 1900428"/>
                <a:gd name="connsiteX1" fmla="*/ 666208 w 2031575"/>
                <a:gd name="connsiteY1" fmla="*/ 773431 h 1900428"/>
                <a:gd name="connsiteX2" fmla="*/ 661447 w 2031575"/>
                <a:gd name="connsiteY2" fmla="*/ 0 h 1900428"/>
                <a:gd name="connsiteX3" fmla="*/ 1339367 w 2031575"/>
                <a:gd name="connsiteY3" fmla="*/ 191 h 1900428"/>
                <a:gd name="connsiteX4" fmla="*/ 1334605 w 2031575"/>
                <a:gd name="connsiteY4" fmla="*/ 770001 h 1900428"/>
                <a:gd name="connsiteX5" fmla="*/ 2031575 w 2031575"/>
                <a:gd name="connsiteY5" fmla="*/ 770193 h 1900428"/>
                <a:gd name="connsiteX6" fmla="*/ 2027711 w 2031575"/>
                <a:gd name="connsiteY6" fmla="*/ 921451 h 1900428"/>
                <a:gd name="connsiteX7" fmla="*/ 1323792 w 2031575"/>
                <a:gd name="connsiteY7" fmla="*/ 919928 h 1900428"/>
                <a:gd name="connsiteX8" fmla="*/ 1322504 w 2031575"/>
                <a:gd name="connsiteY8" fmla="*/ 1790892 h 1900428"/>
                <a:gd name="connsiteX9" fmla="*/ 661447 w 2031575"/>
                <a:gd name="connsiteY9" fmla="*/ 1863854 h 1900428"/>
                <a:gd name="connsiteX10" fmla="*/ 33335 w 2031575"/>
                <a:gd name="connsiteY10" fmla="*/ 1900428 h 1900428"/>
                <a:gd name="connsiteX11" fmla="*/ 0 w 2031575"/>
                <a:gd name="connsiteY11" fmla="*/ 1789751 h 1900428"/>
                <a:gd name="connsiteX12" fmla="*/ 52387 w 2031575"/>
                <a:gd name="connsiteY12" fmla="*/ 773431 h 1900428"/>
                <a:gd name="connsiteX0" fmla="*/ 52387 w 2031575"/>
                <a:gd name="connsiteY0" fmla="*/ 773431 h 1900428"/>
                <a:gd name="connsiteX1" fmla="*/ 666208 w 2031575"/>
                <a:gd name="connsiteY1" fmla="*/ 773431 h 1900428"/>
                <a:gd name="connsiteX2" fmla="*/ 661447 w 2031575"/>
                <a:gd name="connsiteY2" fmla="*/ 0 h 1900428"/>
                <a:gd name="connsiteX3" fmla="*/ 1339367 w 2031575"/>
                <a:gd name="connsiteY3" fmla="*/ 191 h 1900428"/>
                <a:gd name="connsiteX4" fmla="*/ 1334605 w 2031575"/>
                <a:gd name="connsiteY4" fmla="*/ 770001 h 1900428"/>
                <a:gd name="connsiteX5" fmla="*/ 2031575 w 2031575"/>
                <a:gd name="connsiteY5" fmla="*/ 770193 h 1900428"/>
                <a:gd name="connsiteX6" fmla="*/ 2027711 w 2031575"/>
                <a:gd name="connsiteY6" fmla="*/ 921451 h 1900428"/>
                <a:gd name="connsiteX7" fmla="*/ 1323792 w 2031575"/>
                <a:gd name="connsiteY7" fmla="*/ 919928 h 1900428"/>
                <a:gd name="connsiteX8" fmla="*/ 1322504 w 2031575"/>
                <a:gd name="connsiteY8" fmla="*/ 1790892 h 1900428"/>
                <a:gd name="connsiteX9" fmla="*/ 661447 w 2031575"/>
                <a:gd name="connsiteY9" fmla="*/ 1863854 h 1900428"/>
                <a:gd name="connsiteX10" fmla="*/ 33335 w 2031575"/>
                <a:gd name="connsiteY10" fmla="*/ 1900428 h 1900428"/>
                <a:gd name="connsiteX11" fmla="*/ 0 w 2031575"/>
                <a:gd name="connsiteY11" fmla="*/ 1789751 h 1900428"/>
                <a:gd name="connsiteX12" fmla="*/ 52387 w 2031575"/>
                <a:gd name="connsiteY12" fmla="*/ 773431 h 1900428"/>
                <a:gd name="connsiteX0" fmla="*/ 52387 w 2031575"/>
                <a:gd name="connsiteY0" fmla="*/ 773431 h 1900428"/>
                <a:gd name="connsiteX1" fmla="*/ 666208 w 2031575"/>
                <a:gd name="connsiteY1" fmla="*/ 773431 h 1900428"/>
                <a:gd name="connsiteX2" fmla="*/ 661447 w 2031575"/>
                <a:gd name="connsiteY2" fmla="*/ 0 h 1900428"/>
                <a:gd name="connsiteX3" fmla="*/ 1339367 w 2031575"/>
                <a:gd name="connsiteY3" fmla="*/ 191 h 1900428"/>
                <a:gd name="connsiteX4" fmla="*/ 1334605 w 2031575"/>
                <a:gd name="connsiteY4" fmla="*/ 770001 h 1900428"/>
                <a:gd name="connsiteX5" fmla="*/ 2031575 w 2031575"/>
                <a:gd name="connsiteY5" fmla="*/ 770193 h 1900428"/>
                <a:gd name="connsiteX6" fmla="*/ 2027711 w 2031575"/>
                <a:gd name="connsiteY6" fmla="*/ 921451 h 1900428"/>
                <a:gd name="connsiteX7" fmla="*/ 1323792 w 2031575"/>
                <a:gd name="connsiteY7" fmla="*/ 919928 h 1900428"/>
                <a:gd name="connsiteX8" fmla="*/ 1322504 w 2031575"/>
                <a:gd name="connsiteY8" fmla="*/ 1790892 h 1900428"/>
                <a:gd name="connsiteX9" fmla="*/ 661447 w 2031575"/>
                <a:gd name="connsiteY9" fmla="*/ 1863854 h 1900428"/>
                <a:gd name="connsiteX10" fmla="*/ 33335 w 2031575"/>
                <a:gd name="connsiteY10" fmla="*/ 1900428 h 1900428"/>
                <a:gd name="connsiteX11" fmla="*/ 0 w 2031575"/>
                <a:gd name="connsiteY11" fmla="*/ 1789751 h 1900428"/>
                <a:gd name="connsiteX12" fmla="*/ 52387 w 2031575"/>
                <a:gd name="connsiteY12" fmla="*/ 773431 h 1900428"/>
                <a:gd name="connsiteX0" fmla="*/ 52387 w 2031575"/>
                <a:gd name="connsiteY0" fmla="*/ 773431 h 1900428"/>
                <a:gd name="connsiteX1" fmla="*/ 666208 w 2031575"/>
                <a:gd name="connsiteY1" fmla="*/ 773431 h 1900428"/>
                <a:gd name="connsiteX2" fmla="*/ 661447 w 2031575"/>
                <a:gd name="connsiteY2" fmla="*/ 0 h 1900428"/>
                <a:gd name="connsiteX3" fmla="*/ 1335892 w 2031575"/>
                <a:gd name="connsiteY3" fmla="*/ 191 h 1900428"/>
                <a:gd name="connsiteX4" fmla="*/ 1334605 w 2031575"/>
                <a:gd name="connsiteY4" fmla="*/ 770001 h 1900428"/>
                <a:gd name="connsiteX5" fmla="*/ 2031575 w 2031575"/>
                <a:gd name="connsiteY5" fmla="*/ 770193 h 1900428"/>
                <a:gd name="connsiteX6" fmla="*/ 2027711 w 2031575"/>
                <a:gd name="connsiteY6" fmla="*/ 921451 h 1900428"/>
                <a:gd name="connsiteX7" fmla="*/ 1323792 w 2031575"/>
                <a:gd name="connsiteY7" fmla="*/ 919928 h 1900428"/>
                <a:gd name="connsiteX8" fmla="*/ 1322504 w 2031575"/>
                <a:gd name="connsiteY8" fmla="*/ 1790892 h 1900428"/>
                <a:gd name="connsiteX9" fmla="*/ 661447 w 2031575"/>
                <a:gd name="connsiteY9" fmla="*/ 1863854 h 1900428"/>
                <a:gd name="connsiteX10" fmla="*/ 33335 w 2031575"/>
                <a:gd name="connsiteY10" fmla="*/ 1900428 h 1900428"/>
                <a:gd name="connsiteX11" fmla="*/ 0 w 2031575"/>
                <a:gd name="connsiteY11" fmla="*/ 1789751 h 1900428"/>
                <a:gd name="connsiteX12" fmla="*/ 52387 w 2031575"/>
                <a:gd name="connsiteY12" fmla="*/ 773431 h 1900428"/>
                <a:gd name="connsiteX0" fmla="*/ 52387 w 2031575"/>
                <a:gd name="connsiteY0" fmla="*/ 773431 h 1900428"/>
                <a:gd name="connsiteX1" fmla="*/ 666208 w 2031575"/>
                <a:gd name="connsiteY1" fmla="*/ 773431 h 1900428"/>
                <a:gd name="connsiteX2" fmla="*/ 661447 w 2031575"/>
                <a:gd name="connsiteY2" fmla="*/ 0 h 1900428"/>
                <a:gd name="connsiteX3" fmla="*/ 1339367 w 2031575"/>
                <a:gd name="connsiteY3" fmla="*/ 191 h 1900428"/>
                <a:gd name="connsiteX4" fmla="*/ 1334605 w 2031575"/>
                <a:gd name="connsiteY4" fmla="*/ 770001 h 1900428"/>
                <a:gd name="connsiteX5" fmla="*/ 2031575 w 2031575"/>
                <a:gd name="connsiteY5" fmla="*/ 770193 h 1900428"/>
                <a:gd name="connsiteX6" fmla="*/ 2027711 w 2031575"/>
                <a:gd name="connsiteY6" fmla="*/ 921451 h 1900428"/>
                <a:gd name="connsiteX7" fmla="*/ 1323792 w 2031575"/>
                <a:gd name="connsiteY7" fmla="*/ 919928 h 1900428"/>
                <a:gd name="connsiteX8" fmla="*/ 1322504 w 2031575"/>
                <a:gd name="connsiteY8" fmla="*/ 1790892 h 1900428"/>
                <a:gd name="connsiteX9" fmla="*/ 661447 w 2031575"/>
                <a:gd name="connsiteY9" fmla="*/ 1863854 h 1900428"/>
                <a:gd name="connsiteX10" fmla="*/ 33335 w 2031575"/>
                <a:gd name="connsiteY10" fmla="*/ 1900428 h 1900428"/>
                <a:gd name="connsiteX11" fmla="*/ 0 w 2031575"/>
                <a:gd name="connsiteY11" fmla="*/ 1789751 h 1900428"/>
                <a:gd name="connsiteX12" fmla="*/ 52387 w 2031575"/>
                <a:gd name="connsiteY12" fmla="*/ 773431 h 1900428"/>
                <a:gd name="connsiteX0" fmla="*/ 52387 w 2031575"/>
                <a:gd name="connsiteY0" fmla="*/ 776479 h 1903476"/>
                <a:gd name="connsiteX1" fmla="*/ 666208 w 2031575"/>
                <a:gd name="connsiteY1" fmla="*/ 776479 h 1903476"/>
                <a:gd name="connsiteX2" fmla="*/ 661447 w 2031575"/>
                <a:gd name="connsiteY2" fmla="*/ 3048 h 1903476"/>
                <a:gd name="connsiteX3" fmla="*/ 1335893 w 2031575"/>
                <a:gd name="connsiteY3" fmla="*/ 0 h 1903476"/>
                <a:gd name="connsiteX4" fmla="*/ 1334605 w 2031575"/>
                <a:gd name="connsiteY4" fmla="*/ 773049 h 1903476"/>
                <a:gd name="connsiteX5" fmla="*/ 2031575 w 2031575"/>
                <a:gd name="connsiteY5" fmla="*/ 773241 h 1903476"/>
                <a:gd name="connsiteX6" fmla="*/ 2027711 w 2031575"/>
                <a:gd name="connsiteY6" fmla="*/ 924499 h 1903476"/>
                <a:gd name="connsiteX7" fmla="*/ 1323792 w 2031575"/>
                <a:gd name="connsiteY7" fmla="*/ 922976 h 1903476"/>
                <a:gd name="connsiteX8" fmla="*/ 1322504 w 2031575"/>
                <a:gd name="connsiteY8" fmla="*/ 1793940 h 1903476"/>
                <a:gd name="connsiteX9" fmla="*/ 661447 w 2031575"/>
                <a:gd name="connsiteY9" fmla="*/ 1866902 h 1903476"/>
                <a:gd name="connsiteX10" fmla="*/ 33335 w 2031575"/>
                <a:gd name="connsiteY10" fmla="*/ 1903476 h 1903476"/>
                <a:gd name="connsiteX11" fmla="*/ 0 w 2031575"/>
                <a:gd name="connsiteY11" fmla="*/ 1792799 h 1903476"/>
                <a:gd name="connsiteX12" fmla="*/ 52387 w 2031575"/>
                <a:gd name="connsiteY12" fmla="*/ 776479 h 1903476"/>
                <a:gd name="connsiteX0" fmla="*/ 52387 w 2031575"/>
                <a:gd name="connsiteY0" fmla="*/ 776479 h 1903476"/>
                <a:gd name="connsiteX1" fmla="*/ 666208 w 2031575"/>
                <a:gd name="connsiteY1" fmla="*/ 776479 h 1903476"/>
                <a:gd name="connsiteX2" fmla="*/ 661447 w 2031575"/>
                <a:gd name="connsiteY2" fmla="*/ 3048 h 1903476"/>
                <a:gd name="connsiteX3" fmla="*/ 1335893 w 2031575"/>
                <a:gd name="connsiteY3" fmla="*/ 0 h 1903476"/>
                <a:gd name="connsiteX4" fmla="*/ 1334605 w 2031575"/>
                <a:gd name="connsiteY4" fmla="*/ 773049 h 1903476"/>
                <a:gd name="connsiteX5" fmla="*/ 2031575 w 2031575"/>
                <a:gd name="connsiteY5" fmla="*/ 773241 h 1903476"/>
                <a:gd name="connsiteX6" fmla="*/ 2027711 w 2031575"/>
                <a:gd name="connsiteY6" fmla="*/ 924499 h 1903476"/>
                <a:gd name="connsiteX7" fmla="*/ 1323792 w 2031575"/>
                <a:gd name="connsiteY7" fmla="*/ 922976 h 1903476"/>
                <a:gd name="connsiteX8" fmla="*/ 1322504 w 2031575"/>
                <a:gd name="connsiteY8" fmla="*/ 1793940 h 1903476"/>
                <a:gd name="connsiteX9" fmla="*/ 661447 w 2031575"/>
                <a:gd name="connsiteY9" fmla="*/ 1866902 h 1903476"/>
                <a:gd name="connsiteX10" fmla="*/ 33335 w 2031575"/>
                <a:gd name="connsiteY10" fmla="*/ 1903476 h 1903476"/>
                <a:gd name="connsiteX11" fmla="*/ 0 w 2031575"/>
                <a:gd name="connsiteY11" fmla="*/ 1792799 h 1903476"/>
                <a:gd name="connsiteX12" fmla="*/ 52387 w 2031575"/>
                <a:gd name="connsiteY12" fmla="*/ 776479 h 1903476"/>
                <a:gd name="connsiteX0" fmla="*/ 52387 w 2031575"/>
                <a:gd name="connsiteY0" fmla="*/ 776479 h 1903476"/>
                <a:gd name="connsiteX1" fmla="*/ 666208 w 2031575"/>
                <a:gd name="connsiteY1" fmla="*/ 776479 h 1903476"/>
                <a:gd name="connsiteX2" fmla="*/ 661447 w 2031575"/>
                <a:gd name="connsiteY2" fmla="*/ 3048 h 1903476"/>
                <a:gd name="connsiteX3" fmla="*/ 1328944 w 2031575"/>
                <a:gd name="connsiteY3" fmla="*/ 0 h 1903476"/>
                <a:gd name="connsiteX4" fmla="*/ 1334605 w 2031575"/>
                <a:gd name="connsiteY4" fmla="*/ 773049 h 1903476"/>
                <a:gd name="connsiteX5" fmla="*/ 2031575 w 2031575"/>
                <a:gd name="connsiteY5" fmla="*/ 773241 h 1903476"/>
                <a:gd name="connsiteX6" fmla="*/ 2027711 w 2031575"/>
                <a:gd name="connsiteY6" fmla="*/ 924499 h 1903476"/>
                <a:gd name="connsiteX7" fmla="*/ 1323792 w 2031575"/>
                <a:gd name="connsiteY7" fmla="*/ 922976 h 1903476"/>
                <a:gd name="connsiteX8" fmla="*/ 1322504 w 2031575"/>
                <a:gd name="connsiteY8" fmla="*/ 1793940 h 1903476"/>
                <a:gd name="connsiteX9" fmla="*/ 661447 w 2031575"/>
                <a:gd name="connsiteY9" fmla="*/ 1866902 h 1903476"/>
                <a:gd name="connsiteX10" fmla="*/ 33335 w 2031575"/>
                <a:gd name="connsiteY10" fmla="*/ 1903476 h 1903476"/>
                <a:gd name="connsiteX11" fmla="*/ 0 w 2031575"/>
                <a:gd name="connsiteY11" fmla="*/ 1792799 h 1903476"/>
                <a:gd name="connsiteX12" fmla="*/ 52387 w 2031575"/>
                <a:gd name="connsiteY12" fmla="*/ 776479 h 1903476"/>
                <a:gd name="connsiteX0" fmla="*/ 52387 w 2031575"/>
                <a:gd name="connsiteY0" fmla="*/ 776479 h 1903476"/>
                <a:gd name="connsiteX1" fmla="*/ 666208 w 2031575"/>
                <a:gd name="connsiteY1" fmla="*/ 776479 h 1903476"/>
                <a:gd name="connsiteX2" fmla="*/ 661447 w 2031575"/>
                <a:gd name="connsiteY2" fmla="*/ 3048 h 1903476"/>
                <a:gd name="connsiteX3" fmla="*/ 1332418 w 2031575"/>
                <a:gd name="connsiteY3" fmla="*/ 0 h 1903476"/>
                <a:gd name="connsiteX4" fmla="*/ 1334605 w 2031575"/>
                <a:gd name="connsiteY4" fmla="*/ 773049 h 1903476"/>
                <a:gd name="connsiteX5" fmla="*/ 2031575 w 2031575"/>
                <a:gd name="connsiteY5" fmla="*/ 773241 h 1903476"/>
                <a:gd name="connsiteX6" fmla="*/ 2027711 w 2031575"/>
                <a:gd name="connsiteY6" fmla="*/ 924499 h 1903476"/>
                <a:gd name="connsiteX7" fmla="*/ 1323792 w 2031575"/>
                <a:gd name="connsiteY7" fmla="*/ 922976 h 1903476"/>
                <a:gd name="connsiteX8" fmla="*/ 1322504 w 2031575"/>
                <a:gd name="connsiteY8" fmla="*/ 1793940 h 1903476"/>
                <a:gd name="connsiteX9" fmla="*/ 661447 w 2031575"/>
                <a:gd name="connsiteY9" fmla="*/ 1866902 h 1903476"/>
                <a:gd name="connsiteX10" fmla="*/ 33335 w 2031575"/>
                <a:gd name="connsiteY10" fmla="*/ 1903476 h 1903476"/>
                <a:gd name="connsiteX11" fmla="*/ 0 w 2031575"/>
                <a:gd name="connsiteY11" fmla="*/ 1792799 h 1903476"/>
                <a:gd name="connsiteX12" fmla="*/ 52387 w 2031575"/>
                <a:gd name="connsiteY12" fmla="*/ 776479 h 1903476"/>
                <a:gd name="connsiteX0" fmla="*/ 52387 w 2031575"/>
                <a:gd name="connsiteY0" fmla="*/ 776669 h 1903666"/>
                <a:gd name="connsiteX1" fmla="*/ 666208 w 2031575"/>
                <a:gd name="connsiteY1" fmla="*/ 776669 h 1903666"/>
                <a:gd name="connsiteX2" fmla="*/ 664921 w 2031575"/>
                <a:gd name="connsiteY2" fmla="*/ 0 h 1903666"/>
                <a:gd name="connsiteX3" fmla="*/ 1332418 w 2031575"/>
                <a:gd name="connsiteY3" fmla="*/ 190 h 1903666"/>
                <a:gd name="connsiteX4" fmla="*/ 1334605 w 2031575"/>
                <a:gd name="connsiteY4" fmla="*/ 773239 h 1903666"/>
                <a:gd name="connsiteX5" fmla="*/ 2031575 w 2031575"/>
                <a:gd name="connsiteY5" fmla="*/ 773431 h 1903666"/>
                <a:gd name="connsiteX6" fmla="*/ 2027711 w 2031575"/>
                <a:gd name="connsiteY6" fmla="*/ 924689 h 1903666"/>
                <a:gd name="connsiteX7" fmla="*/ 1323792 w 2031575"/>
                <a:gd name="connsiteY7" fmla="*/ 923166 h 1903666"/>
                <a:gd name="connsiteX8" fmla="*/ 1322504 w 2031575"/>
                <a:gd name="connsiteY8" fmla="*/ 1794130 h 1903666"/>
                <a:gd name="connsiteX9" fmla="*/ 661447 w 2031575"/>
                <a:gd name="connsiteY9" fmla="*/ 1867092 h 1903666"/>
                <a:gd name="connsiteX10" fmla="*/ 33335 w 2031575"/>
                <a:gd name="connsiteY10" fmla="*/ 1903666 h 1903666"/>
                <a:gd name="connsiteX11" fmla="*/ 0 w 2031575"/>
                <a:gd name="connsiteY11" fmla="*/ 1792989 h 1903666"/>
                <a:gd name="connsiteX12" fmla="*/ 52387 w 2031575"/>
                <a:gd name="connsiteY12" fmla="*/ 776669 h 1903666"/>
                <a:gd name="connsiteX0" fmla="*/ 52387 w 2031575"/>
                <a:gd name="connsiteY0" fmla="*/ 776669 h 1903666"/>
                <a:gd name="connsiteX1" fmla="*/ 666208 w 2031575"/>
                <a:gd name="connsiteY1" fmla="*/ 776669 h 1903666"/>
                <a:gd name="connsiteX2" fmla="*/ 664921 w 2031575"/>
                <a:gd name="connsiteY2" fmla="*/ 0 h 1903666"/>
                <a:gd name="connsiteX3" fmla="*/ 1332418 w 2031575"/>
                <a:gd name="connsiteY3" fmla="*/ 190 h 1903666"/>
                <a:gd name="connsiteX4" fmla="*/ 1334605 w 2031575"/>
                <a:gd name="connsiteY4" fmla="*/ 773239 h 1903666"/>
                <a:gd name="connsiteX5" fmla="*/ 2031575 w 2031575"/>
                <a:gd name="connsiteY5" fmla="*/ 773431 h 1903666"/>
                <a:gd name="connsiteX6" fmla="*/ 2027711 w 2031575"/>
                <a:gd name="connsiteY6" fmla="*/ 924689 h 1903666"/>
                <a:gd name="connsiteX7" fmla="*/ 1323792 w 2031575"/>
                <a:gd name="connsiteY7" fmla="*/ 923166 h 1903666"/>
                <a:gd name="connsiteX8" fmla="*/ 1319030 w 2031575"/>
                <a:gd name="connsiteY8" fmla="*/ 1771458 h 1903666"/>
                <a:gd name="connsiteX9" fmla="*/ 661447 w 2031575"/>
                <a:gd name="connsiteY9" fmla="*/ 1867092 h 1903666"/>
                <a:gd name="connsiteX10" fmla="*/ 33335 w 2031575"/>
                <a:gd name="connsiteY10" fmla="*/ 1903666 h 1903666"/>
                <a:gd name="connsiteX11" fmla="*/ 0 w 2031575"/>
                <a:gd name="connsiteY11" fmla="*/ 1792989 h 1903666"/>
                <a:gd name="connsiteX12" fmla="*/ 52387 w 2031575"/>
                <a:gd name="connsiteY12" fmla="*/ 776669 h 1903666"/>
                <a:gd name="connsiteX0" fmla="*/ 52387 w 2031575"/>
                <a:gd name="connsiteY0" fmla="*/ 776669 h 1903666"/>
                <a:gd name="connsiteX1" fmla="*/ 666208 w 2031575"/>
                <a:gd name="connsiteY1" fmla="*/ 776669 h 1903666"/>
                <a:gd name="connsiteX2" fmla="*/ 664921 w 2031575"/>
                <a:gd name="connsiteY2" fmla="*/ 0 h 1903666"/>
                <a:gd name="connsiteX3" fmla="*/ 1332418 w 2031575"/>
                <a:gd name="connsiteY3" fmla="*/ 190 h 1903666"/>
                <a:gd name="connsiteX4" fmla="*/ 1334605 w 2031575"/>
                <a:gd name="connsiteY4" fmla="*/ 773239 h 1903666"/>
                <a:gd name="connsiteX5" fmla="*/ 2031575 w 2031575"/>
                <a:gd name="connsiteY5" fmla="*/ 773431 h 1903666"/>
                <a:gd name="connsiteX6" fmla="*/ 2027711 w 2031575"/>
                <a:gd name="connsiteY6" fmla="*/ 924689 h 1903666"/>
                <a:gd name="connsiteX7" fmla="*/ 1323792 w 2031575"/>
                <a:gd name="connsiteY7" fmla="*/ 923166 h 1903666"/>
                <a:gd name="connsiteX8" fmla="*/ 1329454 w 2031575"/>
                <a:gd name="connsiteY8" fmla="*/ 1771458 h 1903666"/>
                <a:gd name="connsiteX9" fmla="*/ 661447 w 2031575"/>
                <a:gd name="connsiteY9" fmla="*/ 1867092 h 1903666"/>
                <a:gd name="connsiteX10" fmla="*/ 33335 w 2031575"/>
                <a:gd name="connsiteY10" fmla="*/ 1903666 h 1903666"/>
                <a:gd name="connsiteX11" fmla="*/ 0 w 2031575"/>
                <a:gd name="connsiteY11" fmla="*/ 1792989 h 1903666"/>
                <a:gd name="connsiteX12" fmla="*/ 52387 w 2031575"/>
                <a:gd name="connsiteY12" fmla="*/ 776669 h 1903666"/>
                <a:gd name="connsiteX0" fmla="*/ 52387 w 2031575"/>
                <a:gd name="connsiteY0" fmla="*/ 776669 h 1903666"/>
                <a:gd name="connsiteX1" fmla="*/ 666208 w 2031575"/>
                <a:gd name="connsiteY1" fmla="*/ 776669 h 1903666"/>
                <a:gd name="connsiteX2" fmla="*/ 664921 w 2031575"/>
                <a:gd name="connsiteY2" fmla="*/ 0 h 1903666"/>
                <a:gd name="connsiteX3" fmla="*/ 1332418 w 2031575"/>
                <a:gd name="connsiteY3" fmla="*/ 190 h 1903666"/>
                <a:gd name="connsiteX4" fmla="*/ 1334605 w 2031575"/>
                <a:gd name="connsiteY4" fmla="*/ 773239 h 1903666"/>
                <a:gd name="connsiteX5" fmla="*/ 2031575 w 2031575"/>
                <a:gd name="connsiteY5" fmla="*/ 773431 h 1903666"/>
                <a:gd name="connsiteX6" fmla="*/ 2027711 w 2031575"/>
                <a:gd name="connsiteY6" fmla="*/ 924689 h 1903666"/>
                <a:gd name="connsiteX7" fmla="*/ 1323792 w 2031575"/>
                <a:gd name="connsiteY7" fmla="*/ 923166 h 1903666"/>
                <a:gd name="connsiteX8" fmla="*/ 1325979 w 2031575"/>
                <a:gd name="connsiteY8" fmla="*/ 1771458 h 1903666"/>
                <a:gd name="connsiteX9" fmla="*/ 661447 w 2031575"/>
                <a:gd name="connsiteY9" fmla="*/ 1867092 h 1903666"/>
                <a:gd name="connsiteX10" fmla="*/ 33335 w 2031575"/>
                <a:gd name="connsiteY10" fmla="*/ 1903666 h 1903666"/>
                <a:gd name="connsiteX11" fmla="*/ 0 w 2031575"/>
                <a:gd name="connsiteY11" fmla="*/ 1792989 h 1903666"/>
                <a:gd name="connsiteX12" fmla="*/ 52387 w 2031575"/>
                <a:gd name="connsiteY12" fmla="*/ 776669 h 1903666"/>
                <a:gd name="connsiteX0" fmla="*/ 52387 w 2031575"/>
                <a:gd name="connsiteY0" fmla="*/ 776669 h 1903666"/>
                <a:gd name="connsiteX1" fmla="*/ 666208 w 2031575"/>
                <a:gd name="connsiteY1" fmla="*/ 776669 h 1903666"/>
                <a:gd name="connsiteX2" fmla="*/ 664921 w 2031575"/>
                <a:gd name="connsiteY2" fmla="*/ 0 h 1903666"/>
                <a:gd name="connsiteX3" fmla="*/ 1332418 w 2031575"/>
                <a:gd name="connsiteY3" fmla="*/ 190 h 1903666"/>
                <a:gd name="connsiteX4" fmla="*/ 1334605 w 2031575"/>
                <a:gd name="connsiteY4" fmla="*/ 773239 h 1903666"/>
                <a:gd name="connsiteX5" fmla="*/ 2031575 w 2031575"/>
                <a:gd name="connsiteY5" fmla="*/ 773431 h 1903666"/>
                <a:gd name="connsiteX6" fmla="*/ 2027711 w 2031575"/>
                <a:gd name="connsiteY6" fmla="*/ 924689 h 1903666"/>
                <a:gd name="connsiteX7" fmla="*/ 1323792 w 2031575"/>
                <a:gd name="connsiteY7" fmla="*/ 923166 h 1903666"/>
                <a:gd name="connsiteX8" fmla="*/ 1319030 w 2031575"/>
                <a:gd name="connsiteY8" fmla="*/ 1771458 h 1903666"/>
                <a:gd name="connsiteX9" fmla="*/ 661447 w 2031575"/>
                <a:gd name="connsiteY9" fmla="*/ 1867092 h 1903666"/>
                <a:gd name="connsiteX10" fmla="*/ 33335 w 2031575"/>
                <a:gd name="connsiteY10" fmla="*/ 1903666 h 1903666"/>
                <a:gd name="connsiteX11" fmla="*/ 0 w 2031575"/>
                <a:gd name="connsiteY11" fmla="*/ 1792989 h 1903666"/>
                <a:gd name="connsiteX12" fmla="*/ 52387 w 2031575"/>
                <a:gd name="connsiteY12" fmla="*/ 776669 h 1903666"/>
                <a:gd name="connsiteX0" fmla="*/ 52387 w 2031575"/>
                <a:gd name="connsiteY0" fmla="*/ 776669 h 1903666"/>
                <a:gd name="connsiteX1" fmla="*/ 666208 w 2031575"/>
                <a:gd name="connsiteY1" fmla="*/ 776669 h 1903666"/>
                <a:gd name="connsiteX2" fmla="*/ 664921 w 2031575"/>
                <a:gd name="connsiteY2" fmla="*/ 0 h 1903666"/>
                <a:gd name="connsiteX3" fmla="*/ 1332418 w 2031575"/>
                <a:gd name="connsiteY3" fmla="*/ 190 h 1903666"/>
                <a:gd name="connsiteX4" fmla="*/ 1334605 w 2031575"/>
                <a:gd name="connsiteY4" fmla="*/ 773239 h 1903666"/>
                <a:gd name="connsiteX5" fmla="*/ 2031575 w 2031575"/>
                <a:gd name="connsiteY5" fmla="*/ 773431 h 1903666"/>
                <a:gd name="connsiteX6" fmla="*/ 2027711 w 2031575"/>
                <a:gd name="connsiteY6" fmla="*/ 924689 h 1903666"/>
                <a:gd name="connsiteX7" fmla="*/ 1323792 w 2031575"/>
                <a:gd name="connsiteY7" fmla="*/ 923166 h 1903666"/>
                <a:gd name="connsiteX8" fmla="*/ 1319030 w 2031575"/>
                <a:gd name="connsiteY8" fmla="*/ 1771458 h 1903666"/>
                <a:gd name="connsiteX9" fmla="*/ 661447 w 2031575"/>
                <a:gd name="connsiteY9" fmla="*/ 1867092 h 1903666"/>
                <a:gd name="connsiteX10" fmla="*/ 33335 w 2031575"/>
                <a:gd name="connsiteY10" fmla="*/ 1903666 h 1903666"/>
                <a:gd name="connsiteX11" fmla="*/ 0 w 2031575"/>
                <a:gd name="connsiteY11" fmla="*/ 1792989 h 1903666"/>
                <a:gd name="connsiteX12" fmla="*/ 52387 w 2031575"/>
                <a:gd name="connsiteY12" fmla="*/ 776669 h 1903666"/>
                <a:gd name="connsiteX0" fmla="*/ 52387 w 2031575"/>
                <a:gd name="connsiteY0" fmla="*/ 776669 h 1903666"/>
                <a:gd name="connsiteX1" fmla="*/ 666208 w 2031575"/>
                <a:gd name="connsiteY1" fmla="*/ 776669 h 1903666"/>
                <a:gd name="connsiteX2" fmla="*/ 664921 w 2031575"/>
                <a:gd name="connsiteY2" fmla="*/ 0 h 1903666"/>
                <a:gd name="connsiteX3" fmla="*/ 1332418 w 2031575"/>
                <a:gd name="connsiteY3" fmla="*/ 190 h 1903666"/>
                <a:gd name="connsiteX4" fmla="*/ 1334605 w 2031575"/>
                <a:gd name="connsiteY4" fmla="*/ 773239 h 1903666"/>
                <a:gd name="connsiteX5" fmla="*/ 2031575 w 2031575"/>
                <a:gd name="connsiteY5" fmla="*/ 773431 h 1903666"/>
                <a:gd name="connsiteX6" fmla="*/ 2027711 w 2031575"/>
                <a:gd name="connsiteY6" fmla="*/ 924689 h 1903666"/>
                <a:gd name="connsiteX7" fmla="*/ 1323792 w 2031575"/>
                <a:gd name="connsiteY7" fmla="*/ 923166 h 1903666"/>
                <a:gd name="connsiteX8" fmla="*/ 1325979 w 2031575"/>
                <a:gd name="connsiteY8" fmla="*/ 1771458 h 1903666"/>
                <a:gd name="connsiteX9" fmla="*/ 661447 w 2031575"/>
                <a:gd name="connsiteY9" fmla="*/ 1867092 h 1903666"/>
                <a:gd name="connsiteX10" fmla="*/ 33335 w 2031575"/>
                <a:gd name="connsiteY10" fmla="*/ 1903666 h 1903666"/>
                <a:gd name="connsiteX11" fmla="*/ 0 w 2031575"/>
                <a:gd name="connsiteY11" fmla="*/ 1792989 h 1903666"/>
                <a:gd name="connsiteX12" fmla="*/ 52387 w 2031575"/>
                <a:gd name="connsiteY12" fmla="*/ 776669 h 1903666"/>
                <a:gd name="connsiteX0" fmla="*/ 52387 w 2031575"/>
                <a:gd name="connsiteY0" fmla="*/ 776669 h 1903666"/>
                <a:gd name="connsiteX1" fmla="*/ 666208 w 2031575"/>
                <a:gd name="connsiteY1" fmla="*/ 776669 h 1903666"/>
                <a:gd name="connsiteX2" fmla="*/ 664921 w 2031575"/>
                <a:gd name="connsiteY2" fmla="*/ 0 h 1903666"/>
                <a:gd name="connsiteX3" fmla="*/ 1332418 w 2031575"/>
                <a:gd name="connsiteY3" fmla="*/ 190 h 1903666"/>
                <a:gd name="connsiteX4" fmla="*/ 1334605 w 2031575"/>
                <a:gd name="connsiteY4" fmla="*/ 773239 h 1903666"/>
                <a:gd name="connsiteX5" fmla="*/ 2031575 w 2031575"/>
                <a:gd name="connsiteY5" fmla="*/ 773431 h 1903666"/>
                <a:gd name="connsiteX6" fmla="*/ 2027711 w 2031575"/>
                <a:gd name="connsiteY6" fmla="*/ 924689 h 1903666"/>
                <a:gd name="connsiteX7" fmla="*/ 1323792 w 2031575"/>
                <a:gd name="connsiteY7" fmla="*/ 923166 h 1903666"/>
                <a:gd name="connsiteX8" fmla="*/ 1315556 w 2031575"/>
                <a:gd name="connsiteY8" fmla="*/ 1771458 h 1903666"/>
                <a:gd name="connsiteX9" fmla="*/ 661447 w 2031575"/>
                <a:gd name="connsiteY9" fmla="*/ 1867092 h 1903666"/>
                <a:gd name="connsiteX10" fmla="*/ 33335 w 2031575"/>
                <a:gd name="connsiteY10" fmla="*/ 1903666 h 1903666"/>
                <a:gd name="connsiteX11" fmla="*/ 0 w 2031575"/>
                <a:gd name="connsiteY11" fmla="*/ 1792989 h 1903666"/>
                <a:gd name="connsiteX12" fmla="*/ 52387 w 2031575"/>
                <a:gd name="connsiteY12" fmla="*/ 776669 h 1903666"/>
                <a:gd name="connsiteX0" fmla="*/ 52387 w 2031575"/>
                <a:gd name="connsiteY0" fmla="*/ 776669 h 1903666"/>
                <a:gd name="connsiteX1" fmla="*/ 666208 w 2031575"/>
                <a:gd name="connsiteY1" fmla="*/ 776669 h 1903666"/>
                <a:gd name="connsiteX2" fmla="*/ 664921 w 2031575"/>
                <a:gd name="connsiteY2" fmla="*/ 0 h 1903666"/>
                <a:gd name="connsiteX3" fmla="*/ 1332418 w 2031575"/>
                <a:gd name="connsiteY3" fmla="*/ 190 h 1903666"/>
                <a:gd name="connsiteX4" fmla="*/ 1334605 w 2031575"/>
                <a:gd name="connsiteY4" fmla="*/ 773239 h 1903666"/>
                <a:gd name="connsiteX5" fmla="*/ 2031575 w 2031575"/>
                <a:gd name="connsiteY5" fmla="*/ 773431 h 1903666"/>
                <a:gd name="connsiteX6" fmla="*/ 2027711 w 2031575"/>
                <a:gd name="connsiteY6" fmla="*/ 924689 h 1903666"/>
                <a:gd name="connsiteX7" fmla="*/ 1323792 w 2031575"/>
                <a:gd name="connsiteY7" fmla="*/ 923166 h 1903666"/>
                <a:gd name="connsiteX8" fmla="*/ 1322505 w 2031575"/>
                <a:gd name="connsiteY8" fmla="*/ 1771458 h 1903666"/>
                <a:gd name="connsiteX9" fmla="*/ 661447 w 2031575"/>
                <a:gd name="connsiteY9" fmla="*/ 1867092 h 1903666"/>
                <a:gd name="connsiteX10" fmla="*/ 33335 w 2031575"/>
                <a:gd name="connsiteY10" fmla="*/ 1903666 h 1903666"/>
                <a:gd name="connsiteX11" fmla="*/ 0 w 2031575"/>
                <a:gd name="connsiteY11" fmla="*/ 1792989 h 1903666"/>
                <a:gd name="connsiteX12" fmla="*/ 52387 w 2031575"/>
                <a:gd name="connsiteY12" fmla="*/ 776669 h 1903666"/>
                <a:gd name="connsiteX0" fmla="*/ 52387 w 2031575"/>
                <a:gd name="connsiteY0" fmla="*/ 776669 h 1903666"/>
                <a:gd name="connsiteX1" fmla="*/ 666208 w 2031575"/>
                <a:gd name="connsiteY1" fmla="*/ 776669 h 1903666"/>
                <a:gd name="connsiteX2" fmla="*/ 664921 w 2031575"/>
                <a:gd name="connsiteY2" fmla="*/ 0 h 1903666"/>
                <a:gd name="connsiteX3" fmla="*/ 1332418 w 2031575"/>
                <a:gd name="connsiteY3" fmla="*/ 190 h 1903666"/>
                <a:gd name="connsiteX4" fmla="*/ 1334605 w 2031575"/>
                <a:gd name="connsiteY4" fmla="*/ 773239 h 1903666"/>
                <a:gd name="connsiteX5" fmla="*/ 2031575 w 2031575"/>
                <a:gd name="connsiteY5" fmla="*/ 773431 h 1903666"/>
                <a:gd name="connsiteX6" fmla="*/ 2027711 w 2031575"/>
                <a:gd name="connsiteY6" fmla="*/ 924689 h 1903666"/>
                <a:gd name="connsiteX7" fmla="*/ 1323792 w 2031575"/>
                <a:gd name="connsiteY7" fmla="*/ 923166 h 1903666"/>
                <a:gd name="connsiteX8" fmla="*/ 1322505 w 2031575"/>
                <a:gd name="connsiteY8" fmla="*/ 1771458 h 1903666"/>
                <a:gd name="connsiteX9" fmla="*/ 665412 w 2031575"/>
                <a:gd name="connsiteY9" fmla="*/ 1752505 h 1903666"/>
                <a:gd name="connsiteX10" fmla="*/ 33335 w 2031575"/>
                <a:gd name="connsiteY10" fmla="*/ 1903666 h 1903666"/>
                <a:gd name="connsiteX11" fmla="*/ 0 w 2031575"/>
                <a:gd name="connsiteY11" fmla="*/ 1792989 h 1903666"/>
                <a:gd name="connsiteX12" fmla="*/ 52387 w 2031575"/>
                <a:gd name="connsiteY12" fmla="*/ 776669 h 1903666"/>
                <a:gd name="connsiteX0" fmla="*/ 52387 w 2031575"/>
                <a:gd name="connsiteY0" fmla="*/ 776669 h 1903666"/>
                <a:gd name="connsiteX1" fmla="*/ 666208 w 2031575"/>
                <a:gd name="connsiteY1" fmla="*/ 776669 h 1903666"/>
                <a:gd name="connsiteX2" fmla="*/ 664921 w 2031575"/>
                <a:gd name="connsiteY2" fmla="*/ 0 h 1903666"/>
                <a:gd name="connsiteX3" fmla="*/ 1332418 w 2031575"/>
                <a:gd name="connsiteY3" fmla="*/ 190 h 1903666"/>
                <a:gd name="connsiteX4" fmla="*/ 1334605 w 2031575"/>
                <a:gd name="connsiteY4" fmla="*/ 773239 h 1903666"/>
                <a:gd name="connsiteX5" fmla="*/ 2031575 w 2031575"/>
                <a:gd name="connsiteY5" fmla="*/ 773431 h 1903666"/>
                <a:gd name="connsiteX6" fmla="*/ 2027711 w 2031575"/>
                <a:gd name="connsiteY6" fmla="*/ 924689 h 1903666"/>
                <a:gd name="connsiteX7" fmla="*/ 1323792 w 2031575"/>
                <a:gd name="connsiteY7" fmla="*/ 923166 h 1903666"/>
                <a:gd name="connsiteX8" fmla="*/ 1322505 w 2031575"/>
                <a:gd name="connsiteY8" fmla="*/ 1771458 h 1903666"/>
                <a:gd name="connsiteX9" fmla="*/ 669377 w 2031575"/>
                <a:gd name="connsiteY9" fmla="*/ 1878181 h 1903666"/>
                <a:gd name="connsiteX10" fmla="*/ 33335 w 2031575"/>
                <a:gd name="connsiteY10" fmla="*/ 1903666 h 1903666"/>
                <a:gd name="connsiteX11" fmla="*/ 0 w 2031575"/>
                <a:gd name="connsiteY11" fmla="*/ 1792989 h 1903666"/>
                <a:gd name="connsiteX12" fmla="*/ 52387 w 2031575"/>
                <a:gd name="connsiteY12" fmla="*/ 776669 h 1903666"/>
                <a:gd name="connsiteX0" fmla="*/ 64283 w 2043471"/>
                <a:gd name="connsiteY0" fmla="*/ 776669 h 1903666"/>
                <a:gd name="connsiteX1" fmla="*/ 678104 w 2043471"/>
                <a:gd name="connsiteY1" fmla="*/ 776669 h 1903666"/>
                <a:gd name="connsiteX2" fmla="*/ 676817 w 2043471"/>
                <a:gd name="connsiteY2" fmla="*/ 0 h 1903666"/>
                <a:gd name="connsiteX3" fmla="*/ 1344314 w 2043471"/>
                <a:gd name="connsiteY3" fmla="*/ 190 h 1903666"/>
                <a:gd name="connsiteX4" fmla="*/ 1346501 w 2043471"/>
                <a:gd name="connsiteY4" fmla="*/ 773239 h 1903666"/>
                <a:gd name="connsiteX5" fmla="*/ 2043471 w 2043471"/>
                <a:gd name="connsiteY5" fmla="*/ 773431 h 1903666"/>
                <a:gd name="connsiteX6" fmla="*/ 2039607 w 2043471"/>
                <a:gd name="connsiteY6" fmla="*/ 924689 h 1903666"/>
                <a:gd name="connsiteX7" fmla="*/ 1335688 w 2043471"/>
                <a:gd name="connsiteY7" fmla="*/ 923166 h 1903666"/>
                <a:gd name="connsiteX8" fmla="*/ 1334401 w 2043471"/>
                <a:gd name="connsiteY8" fmla="*/ 1771458 h 1903666"/>
                <a:gd name="connsiteX9" fmla="*/ 681273 w 2043471"/>
                <a:gd name="connsiteY9" fmla="*/ 1878181 h 1903666"/>
                <a:gd name="connsiteX10" fmla="*/ 45231 w 2043471"/>
                <a:gd name="connsiteY10" fmla="*/ 1903666 h 1903666"/>
                <a:gd name="connsiteX11" fmla="*/ 0 w 2043471"/>
                <a:gd name="connsiteY11" fmla="*/ 1792989 h 1903666"/>
                <a:gd name="connsiteX12" fmla="*/ 64283 w 2043471"/>
                <a:gd name="connsiteY12" fmla="*/ 776669 h 1903666"/>
                <a:gd name="connsiteX0" fmla="*/ 64283 w 2043471"/>
                <a:gd name="connsiteY0" fmla="*/ 776669 h 1903666"/>
                <a:gd name="connsiteX1" fmla="*/ 678104 w 2043471"/>
                <a:gd name="connsiteY1" fmla="*/ 776669 h 1903666"/>
                <a:gd name="connsiteX2" fmla="*/ 676817 w 2043471"/>
                <a:gd name="connsiteY2" fmla="*/ 0 h 1903666"/>
                <a:gd name="connsiteX3" fmla="*/ 1344314 w 2043471"/>
                <a:gd name="connsiteY3" fmla="*/ 190 h 1903666"/>
                <a:gd name="connsiteX4" fmla="*/ 1346501 w 2043471"/>
                <a:gd name="connsiteY4" fmla="*/ 773239 h 1903666"/>
                <a:gd name="connsiteX5" fmla="*/ 2043471 w 2043471"/>
                <a:gd name="connsiteY5" fmla="*/ 773431 h 1903666"/>
                <a:gd name="connsiteX6" fmla="*/ 2039607 w 2043471"/>
                <a:gd name="connsiteY6" fmla="*/ 924689 h 1903666"/>
                <a:gd name="connsiteX7" fmla="*/ 1335688 w 2043471"/>
                <a:gd name="connsiteY7" fmla="*/ 923166 h 1903666"/>
                <a:gd name="connsiteX8" fmla="*/ 1334401 w 2043471"/>
                <a:gd name="connsiteY8" fmla="*/ 1771458 h 1903666"/>
                <a:gd name="connsiteX9" fmla="*/ 681273 w 2043471"/>
                <a:gd name="connsiteY9" fmla="*/ 1878181 h 1903666"/>
                <a:gd name="connsiteX10" fmla="*/ 45231 w 2043471"/>
                <a:gd name="connsiteY10" fmla="*/ 1903666 h 1903666"/>
                <a:gd name="connsiteX11" fmla="*/ 0 w 2043471"/>
                <a:gd name="connsiteY11" fmla="*/ 1792989 h 1903666"/>
                <a:gd name="connsiteX12" fmla="*/ 64283 w 2043471"/>
                <a:gd name="connsiteY12" fmla="*/ 776669 h 1903666"/>
                <a:gd name="connsiteX0" fmla="*/ 64283 w 2043471"/>
                <a:gd name="connsiteY0" fmla="*/ 776669 h 1903666"/>
                <a:gd name="connsiteX1" fmla="*/ 678104 w 2043471"/>
                <a:gd name="connsiteY1" fmla="*/ 776669 h 1903666"/>
                <a:gd name="connsiteX2" fmla="*/ 676817 w 2043471"/>
                <a:gd name="connsiteY2" fmla="*/ 0 h 1903666"/>
                <a:gd name="connsiteX3" fmla="*/ 1344314 w 2043471"/>
                <a:gd name="connsiteY3" fmla="*/ 190 h 1903666"/>
                <a:gd name="connsiteX4" fmla="*/ 1346501 w 2043471"/>
                <a:gd name="connsiteY4" fmla="*/ 773239 h 1903666"/>
                <a:gd name="connsiteX5" fmla="*/ 2043471 w 2043471"/>
                <a:gd name="connsiteY5" fmla="*/ 773431 h 1903666"/>
                <a:gd name="connsiteX6" fmla="*/ 2039607 w 2043471"/>
                <a:gd name="connsiteY6" fmla="*/ 924689 h 1903666"/>
                <a:gd name="connsiteX7" fmla="*/ 1335688 w 2043471"/>
                <a:gd name="connsiteY7" fmla="*/ 923166 h 1903666"/>
                <a:gd name="connsiteX8" fmla="*/ 1334401 w 2043471"/>
                <a:gd name="connsiteY8" fmla="*/ 1771458 h 1903666"/>
                <a:gd name="connsiteX9" fmla="*/ 681273 w 2043471"/>
                <a:gd name="connsiteY9" fmla="*/ 1878181 h 1903666"/>
                <a:gd name="connsiteX10" fmla="*/ 45231 w 2043471"/>
                <a:gd name="connsiteY10" fmla="*/ 1903666 h 1903666"/>
                <a:gd name="connsiteX11" fmla="*/ 0 w 2043471"/>
                <a:gd name="connsiteY11" fmla="*/ 1792989 h 1903666"/>
                <a:gd name="connsiteX12" fmla="*/ 64283 w 2043471"/>
                <a:gd name="connsiteY12" fmla="*/ 776669 h 1903666"/>
                <a:gd name="connsiteX0" fmla="*/ 64283 w 2043471"/>
                <a:gd name="connsiteY0" fmla="*/ 776669 h 1903666"/>
                <a:gd name="connsiteX1" fmla="*/ 678104 w 2043471"/>
                <a:gd name="connsiteY1" fmla="*/ 776669 h 1903666"/>
                <a:gd name="connsiteX2" fmla="*/ 676817 w 2043471"/>
                <a:gd name="connsiteY2" fmla="*/ 0 h 1903666"/>
                <a:gd name="connsiteX3" fmla="*/ 1344314 w 2043471"/>
                <a:gd name="connsiteY3" fmla="*/ 190 h 1903666"/>
                <a:gd name="connsiteX4" fmla="*/ 1346501 w 2043471"/>
                <a:gd name="connsiteY4" fmla="*/ 773239 h 1903666"/>
                <a:gd name="connsiteX5" fmla="*/ 2043471 w 2043471"/>
                <a:gd name="connsiteY5" fmla="*/ 773431 h 1903666"/>
                <a:gd name="connsiteX6" fmla="*/ 2039607 w 2043471"/>
                <a:gd name="connsiteY6" fmla="*/ 924689 h 1903666"/>
                <a:gd name="connsiteX7" fmla="*/ 1335688 w 2043471"/>
                <a:gd name="connsiteY7" fmla="*/ 923166 h 1903666"/>
                <a:gd name="connsiteX8" fmla="*/ 1330436 w 2043471"/>
                <a:gd name="connsiteY8" fmla="*/ 1671657 h 1903666"/>
                <a:gd name="connsiteX9" fmla="*/ 681273 w 2043471"/>
                <a:gd name="connsiteY9" fmla="*/ 1878181 h 1903666"/>
                <a:gd name="connsiteX10" fmla="*/ 45231 w 2043471"/>
                <a:gd name="connsiteY10" fmla="*/ 1903666 h 1903666"/>
                <a:gd name="connsiteX11" fmla="*/ 0 w 2043471"/>
                <a:gd name="connsiteY11" fmla="*/ 1792989 h 1903666"/>
                <a:gd name="connsiteX12" fmla="*/ 64283 w 2043471"/>
                <a:gd name="connsiteY12" fmla="*/ 776669 h 1903666"/>
                <a:gd name="connsiteX0" fmla="*/ 64283 w 2043471"/>
                <a:gd name="connsiteY0" fmla="*/ 776669 h 1903666"/>
                <a:gd name="connsiteX1" fmla="*/ 678104 w 2043471"/>
                <a:gd name="connsiteY1" fmla="*/ 776669 h 1903666"/>
                <a:gd name="connsiteX2" fmla="*/ 676817 w 2043471"/>
                <a:gd name="connsiteY2" fmla="*/ 0 h 1903666"/>
                <a:gd name="connsiteX3" fmla="*/ 1344314 w 2043471"/>
                <a:gd name="connsiteY3" fmla="*/ 190 h 1903666"/>
                <a:gd name="connsiteX4" fmla="*/ 1346501 w 2043471"/>
                <a:gd name="connsiteY4" fmla="*/ 773239 h 1903666"/>
                <a:gd name="connsiteX5" fmla="*/ 2043471 w 2043471"/>
                <a:gd name="connsiteY5" fmla="*/ 773431 h 1903666"/>
                <a:gd name="connsiteX6" fmla="*/ 2039607 w 2043471"/>
                <a:gd name="connsiteY6" fmla="*/ 924689 h 1903666"/>
                <a:gd name="connsiteX7" fmla="*/ 1335688 w 2043471"/>
                <a:gd name="connsiteY7" fmla="*/ 923166 h 1903666"/>
                <a:gd name="connsiteX8" fmla="*/ 1334401 w 2043471"/>
                <a:gd name="connsiteY8" fmla="*/ 1764066 h 1903666"/>
                <a:gd name="connsiteX9" fmla="*/ 681273 w 2043471"/>
                <a:gd name="connsiteY9" fmla="*/ 1878181 h 1903666"/>
                <a:gd name="connsiteX10" fmla="*/ 45231 w 2043471"/>
                <a:gd name="connsiteY10" fmla="*/ 1903666 h 1903666"/>
                <a:gd name="connsiteX11" fmla="*/ 0 w 2043471"/>
                <a:gd name="connsiteY11" fmla="*/ 1792989 h 1903666"/>
                <a:gd name="connsiteX12" fmla="*/ 64283 w 2043471"/>
                <a:gd name="connsiteY12" fmla="*/ 776669 h 1903666"/>
                <a:gd name="connsiteX0" fmla="*/ 64283 w 2043471"/>
                <a:gd name="connsiteY0" fmla="*/ 776669 h 1903666"/>
                <a:gd name="connsiteX1" fmla="*/ 678104 w 2043471"/>
                <a:gd name="connsiteY1" fmla="*/ 776669 h 1903666"/>
                <a:gd name="connsiteX2" fmla="*/ 676817 w 2043471"/>
                <a:gd name="connsiteY2" fmla="*/ 0 h 1903666"/>
                <a:gd name="connsiteX3" fmla="*/ 1344314 w 2043471"/>
                <a:gd name="connsiteY3" fmla="*/ 190 h 1903666"/>
                <a:gd name="connsiteX4" fmla="*/ 1346501 w 2043471"/>
                <a:gd name="connsiteY4" fmla="*/ 773239 h 1903666"/>
                <a:gd name="connsiteX5" fmla="*/ 2043471 w 2043471"/>
                <a:gd name="connsiteY5" fmla="*/ 773431 h 1903666"/>
                <a:gd name="connsiteX6" fmla="*/ 2039607 w 2043471"/>
                <a:gd name="connsiteY6" fmla="*/ 924689 h 1903666"/>
                <a:gd name="connsiteX7" fmla="*/ 1335688 w 2043471"/>
                <a:gd name="connsiteY7" fmla="*/ 923166 h 1903666"/>
                <a:gd name="connsiteX8" fmla="*/ 1334401 w 2043471"/>
                <a:gd name="connsiteY8" fmla="*/ 1764066 h 1903666"/>
                <a:gd name="connsiteX9" fmla="*/ 685238 w 2043471"/>
                <a:gd name="connsiteY9" fmla="*/ 1734024 h 1903666"/>
                <a:gd name="connsiteX10" fmla="*/ 45231 w 2043471"/>
                <a:gd name="connsiteY10" fmla="*/ 1903666 h 1903666"/>
                <a:gd name="connsiteX11" fmla="*/ 0 w 2043471"/>
                <a:gd name="connsiteY11" fmla="*/ 1792989 h 1903666"/>
                <a:gd name="connsiteX12" fmla="*/ 64283 w 2043471"/>
                <a:gd name="connsiteY12" fmla="*/ 776669 h 1903666"/>
                <a:gd name="connsiteX0" fmla="*/ 64283 w 2043471"/>
                <a:gd name="connsiteY0" fmla="*/ 776669 h 1903666"/>
                <a:gd name="connsiteX1" fmla="*/ 678104 w 2043471"/>
                <a:gd name="connsiteY1" fmla="*/ 776669 h 1903666"/>
                <a:gd name="connsiteX2" fmla="*/ 676817 w 2043471"/>
                <a:gd name="connsiteY2" fmla="*/ 0 h 1903666"/>
                <a:gd name="connsiteX3" fmla="*/ 1344314 w 2043471"/>
                <a:gd name="connsiteY3" fmla="*/ 190 h 1903666"/>
                <a:gd name="connsiteX4" fmla="*/ 1346501 w 2043471"/>
                <a:gd name="connsiteY4" fmla="*/ 773239 h 1903666"/>
                <a:gd name="connsiteX5" fmla="*/ 2043471 w 2043471"/>
                <a:gd name="connsiteY5" fmla="*/ 773431 h 1903666"/>
                <a:gd name="connsiteX6" fmla="*/ 2039607 w 2043471"/>
                <a:gd name="connsiteY6" fmla="*/ 924689 h 1903666"/>
                <a:gd name="connsiteX7" fmla="*/ 1335688 w 2043471"/>
                <a:gd name="connsiteY7" fmla="*/ 923166 h 1903666"/>
                <a:gd name="connsiteX8" fmla="*/ 1334401 w 2043471"/>
                <a:gd name="connsiteY8" fmla="*/ 1764066 h 1903666"/>
                <a:gd name="connsiteX9" fmla="*/ 689203 w 2043471"/>
                <a:gd name="connsiteY9" fmla="*/ 1859700 h 1903666"/>
                <a:gd name="connsiteX10" fmla="*/ 45231 w 2043471"/>
                <a:gd name="connsiteY10" fmla="*/ 1903666 h 1903666"/>
                <a:gd name="connsiteX11" fmla="*/ 0 w 2043471"/>
                <a:gd name="connsiteY11" fmla="*/ 1792989 h 1903666"/>
                <a:gd name="connsiteX12" fmla="*/ 64283 w 2043471"/>
                <a:gd name="connsiteY12" fmla="*/ 776669 h 1903666"/>
                <a:gd name="connsiteX0" fmla="*/ 64283 w 2043471"/>
                <a:gd name="connsiteY0" fmla="*/ 776669 h 1859700"/>
                <a:gd name="connsiteX1" fmla="*/ 678104 w 2043471"/>
                <a:gd name="connsiteY1" fmla="*/ 776669 h 1859700"/>
                <a:gd name="connsiteX2" fmla="*/ 676817 w 2043471"/>
                <a:gd name="connsiteY2" fmla="*/ 0 h 1859700"/>
                <a:gd name="connsiteX3" fmla="*/ 1344314 w 2043471"/>
                <a:gd name="connsiteY3" fmla="*/ 190 h 1859700"/>
                <a:gd name="connsiteX4" fmla="*/ 1346501 w 2043471"/>
                <a:gd name="connsiteY4" fmla="*/ 773239 h 1859700"/>
                <a:gd name="connsiteX5" fmla="*/ 2043471 w 2043471"/>
                <a:gd name="connsiteY5" fmla="*/ 773431 h 1859700"/>
                <a:gd name="connsiteX6" fmla="*/ 2039607 w 2043471"/>
                <a:gd name="connsiteY6" fmla="*/ 924689 h 1859700"/>
                <a:gd name="connsiteX7" fmla="*/ 1335688 w 2043471"/>
                <a:gd name="connsiteY7" fmla="*/ 923166 h 1859700"/>
                <a:gd name="connsiteX8" fmla="*/ 1334401 w 2043471"/>
                <a:gd name="connsiteY8" fmla="*/ 1764066 h 1859700"/>
                <a:gd name="connsiteX9" fmla="*/ 689203 w 2043471"/>
                <a:gd name="connsiteY9" fmla="*/ 1859700 h 1859700"/>
                <a:gd name="connsiteX10" fmla="*/ 128502 w 2043471"/>
                <a:gd name="connsiteY10" fmla="*/ 1840828 h 1859700"/>
                <a:gd name="connsiteX11" fmla="*/ 0 w 2043471"/>
                <a:gd name="connsiteY11" fmla="*/ 1792989 h 1859700"/>
                <a:gd name="connsiteX12" fmla="*/ 64283 w 2043471"/>
                <a:gd name="connsiteY12" fmla="*/ 776669 h 1859700"/>
                <a:gd name="connsiteX0" fmla="*/ 64283 w 2043471"/>
                <a:gd name="connsiteY0" fmla="*/ 776669 h 1907362"/>
                <a:gd name="connsiteX1" fmla="*/ 678104 w 2043471"/>
                <a:gd name="connsiteY1" fmla="*/ 776669 h 1907362"/>
                <a:gd name="connsiteX2" fmla="*/ 676817 w 2043471"/>
                <a:gd name="connsiteY2" fmla="*/ 0 h 1907362"/>
                <a:gd name="connsiteX3" fmla="*/ 1344314 w 2043471"/>
                <a:gd name="connsiteY3" fmla="*/ 190 h 1907362"/>
                <a:gd name="connsiteX4" fmla="*/ 1346501 w 2043471"/>
                <a:gd name="connsiteY4" fmla="*/ 773239 h 1907362"/>
                <a:gd name="connsiteX5" fmla="*/ 2043471 w 2043471"/>
                <a:gd name="connsiteY5" fmla="*/ 773431 h 1907362"/>
                <a:gd name="connsiteX6" fmla="*/ 2039607 w 2043471"/>
                <a:gd name="connsiteY6" fmla="*/ 924689 h 1907362"/>
                <a:gd name="connsiteX7" fmla="*/ 1335688 w 2043471"/>
                <a:gd name="connsiteY7" fmla="*/ 923166 h 1907362"/>
                <a:gd name="connsiteX8" fmla="*/ 1334401 w 2043471"/>
                <a:gd name="connsiteY8" fmla="*/ 1764066 h 1907362"/>
                <a:gd name="connsiteX9" fmla="*/ 689203 w 2043471"/>
                <a:gd name="connsiteY9" fmla="*/ 1859700 h 1907362"/>
                <a:gd name="connsiteX10" fmla="*/ 45231 w 2043471"/>
                <a:gd name="connsiteY10" fmla="*/ 1907362 h 1907362"/>
                <a:gd name="connsiteX11" fmla="*/ 0 w 2043471"/>
                <a:gd name="connsiteY11" fmla="*/ 1792989 h 1907362"/>
                <a:gd name="connsiteX12" fmla="*/ 64283 w 2043471"/>
                <a:gd name="connsiteY12" fmla="*/ 776669 h 1907362"/>
                <a:gd name="connsiteX0" fmla="*/ 64283 w 2043471"/>
                <a:gd name="connsiteY0" fmla="*/ 776669 h 1907362"/>
                <a:gd name="connsiteX1" fmla="*/ 678104 w 2043471"/>
                <a:gd name="connsiteY1" fmla="*/ 776669 h 1907362"/>
                <a:gd name="connsiteX2" fmla="*/ 676817 w 2043471"/>
                <a:gd name="connsiteY2" fmla="*/ 0 h 1907362"/>
                <a:gd name="connsiteX3" fmla="*/ 1344314 w 2043471"/>
                <a:gd name="connsiteY3" fmla="*/ 190 h 1907362"/>
                <a:gd name="connsiteX4" fmla="*/ 1346501 w 2043471"/>
                <a:gd name="connsiteY4" fmla="*/ 773239 h 1907362"/>
                <a:gd name="connsiteX5" fmla="*/ 2043471 w 2043471"/>
                <a:gd name="connsiteY5" fmla="*/ 773431 h 1907362"/>
                <a:gd name="connsiteX6" fmla="*/ 2039607 w 2043471"/>
                <a:gd name="connsiteY6" fmla="*/ 924689 h 1907362"/>
                <a:gd name="connsiteX7" fmla="*/ 1335688 w 2043471"/>
                <a:gd name="connsiteY7" fmla="*/ 923166 h 1907362"/>
                <a:gd name="connsiteX8" fmla="*/ 1334401 w 2043471"/>
                <a:gd name="connsiteY8" fmla="*/ 1764066 h 1907362"/>
                <a:gd name="connsiteX9" fmla="*/ 689203 w 2043471"/>
                <a:gd name="connsiteY9" fmla="*/ 1859700 h 1907362"/>
                <a:gd name="connsiteX10" fmla="*/ 284808 w 2043471"/>
                <a:gd name="connsiteY10" fmla="*/ 1882859 h 1907362"/>
                <a:gd name="connsiteX11" fmla="*/ 45231 w 2043471"/>
                <a:gd name="connsiteY11" fmla="*/ 1907362 h 1907362"/>
                <a:gd name="connsiteX12" fmla="*/ 0 w 2043471"/>
                <a:gd name="connsiteY12" fmla="*/ 1792989 h 1907362"/>
                <a:gd name="connsiteX13" fmla="*/ 64283 w 2043471"/>
                <a:gd name="connsiteY13" fmla="*/ 776669 h 1907362"/>
                <a:gd name="connsiteX0" fmla="*/ 64283 w 2043471"/>
                <a:gd name="connsiteY0" fmla="*/ 776669 h 1907362"/>
                <a:gd name="connsiteX1" fmla="*/ 678104 w 2043471"/>
                <a:gd name="connsiteY1" fmla="*/ 776669 h 1907362"/>
                <a:gd name="connsiteX2" fmla="*/ 676817 w 2043471"/>
                <a:gd name="connsiteY2" fmla="*/ 0 h 1907362"/>
                <a:gd name="connsiteX3" fmla="*/ 1344314 w 2043471"/>
                <a:gd name="connsiteY3" fmla="*/ 190 h 1907362"/>
                <a:gd name="connsiteX4" fmla="*/ 1346501 w 2043471"/>
                <a:gd name="connsiteY4" fmla="*/ 773239 h 1907362"/>
                <a:gd name="connsiteX5" fmla="*/ 2043471 w 2043471"/>
                <a:gd name="connsiteY5" fmla="*/ 773431 h 1907362"/>
                <a:gd name="connsiteX6" fmla="*/ 2039607 w 2043471"/>
                <a:gd name="connsiteY6" fmla="*/ 924689 h 1907362"/>
                <a:gd name="connsiteX7" fmla="*/ 1335688 w 2043471"/>
                <a:gd name="connsiteY7" fmla="*/ 923166 h 1907362"/>
                <a:gd name="connsiteX8" fmla="*/ 1334401 w 2043471"/>
                <a:gd name="connsiteY8" fmla="*/ 1764066 h 1907362"/>
                <a:gd name="connsiteX9" fmla="*/ 689203 w 2043471"/>
                <a:gd name="connsiteY9" fmla="*/ 1859700 h 1907362"/>
                <a:gd name="connsiteX10" fmla="*/ 268947 w 2043471"/>
                <a:gd name="connsiteY10" fmla="*/ 1735005 h 1907362"/>
                <a:gd name="connsiteX11" fmla="*/ 45231 w 2043471"/>
                <a:gd name="connsiteY11" fmla="*/ 1907362 h 1907362"/>
                <a:gd name="connsiteX12" fmla="*/ 0 w 2043471"/>
                <a:gd name="connsiteY12" fmla="*/ 1792989 h 1907362"/>
                <a:gd name="connsiteX13" fmla="*/ 64283 w 2043471"/>
                <a:gd name="connsiteY13" fmla="*/ 776669 h 1907362"/>
                <a:gd name="connsiteX0" fmla="*/ 64283 w 2043471"/>
                <a:gd name="connsiteY0" fmla="*/ 776669 h 1907362"/>
                <a:gd name="connsiteX1" fmla="*/ 678104 w 2043471"/>
                <a:gd name="connsiteY1" fmla="*/ 776669 h 1907362"/>
                <a:gd name="connsiteX2" fmla="*/ 676817 w 2043471"/>
                <a:gd name="connsiteY2" fmla="*/ 0 h 1907362"/>
                <a:gd name="connsiteX3" fmla="*/ 1344314 w 2043471"/>
                <a:gd name="connsiteY3" fmla="*/ 190 h 1907362"/>
                <a:gd name="connsiteX4" fmla="*/ 1346501 w 2043471"/>
                <a:gd name="connsiteY4" fmla="*/ 773239 h 1907362"/>
                <a:gd name="connsiteX5" fmla="*/ 2043471 w 2043471"/>
                <a:gd name="connsiteY5" fmla="*/ 773431 h 1907362"/>
                <a:gd name="connsiteX6" fmla="*/ 2039607 w 2043471"/>
                <a:gd name="connsiteY6" fmla="*/ 924689 h 1907362"/>
                <a:gd name="connsiteX7" fmla="*/ 1335688 w 2043471"/>
                <a:gd name="connsiteY7" fmla="*/ 923166 h 1907362"/>
                <a:gd name="connsiteX8" fmla="*/ 1334401 w 2043471"/>
                <a:gd name="connsiteY8" fmla="*/ 1764066 h 1907362"/>
                <a:gd name="connsiteX9" fmla="*/ 689203 w 2043471"/>
                <a:gd name="connsiteY9" fmla="*/ 1859700 h 1907362"/>
                <a:gd name="connsiteX10" fmla="*/ 356183 w 2043471"/>
                <a:gd name="connsiteY10" fmla="*/ 1897644 h 1907362"/>
                <a:gd name="connsiteX11" fmla="*/ 45231 w 2043471"/>
                <a:gd name="connsiteY11" fmla="*/ 1907362 h 1907362"/>
                <a:gd name="connsiteX12" fmla="*/ 0 w 2043471"/>
                <a:gd name="connsiteY12" fmla="*/ 1792989 h 1907362"/>
                <a:gd name="connsiteX13" fmla="*/ 64283 w 2043471"/>
                <a:gd name="connsiteY13" fmla="*/ 776669 h 1907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43471" h="1907362">
                  <a:moveTo>
                    <a:pt x="64283" y="776669"/>
                  </a:moveTo>
                  <a:lnTo>
                    <a:pt x="678104" y="776669"/>
                  </a:lnTo>
                  <a:cubicBezTo>
                    <a:pt x="676517" y="524257"/>
                    <a:pt x="678404" y="252412"/>
                    <a:pt x="676817" y="0"/>
                  </a:cubicBezTo>
                  <a:lnTo>
                    <a:pt x="1344314" y="190"/>
                  </a:lnTo>
                  <a:cubicBezTo>
                    <a:pt x="1342727" y="258952"/>
                    <a:pt x="1348088" y="514477"/>
                    <a:pt x="1346501" y="773239"/>
                  </a:cubicBezTo>
                  <a:lnTo>
                    <a:pt x="2043471" y="773431"/>
                  </a:lnTo>
                  <a:lnTo>
                    <a:pt x="2039607" y="924689"/>
                  </a:lnTo>
                  <a:lnTo>
                    <a:pt x="1335688" y="923166"/>
                  </a:lnTo>
                  <a:cubicBezTo>
                    <a:pt x="1334101" y="1223204"/>
                    <a:pt x="1335988" y="1464028"/>
                    <a:pt x="1334401" y="1764066"/>
                  </a:cubicBezTo>
                  <a:lnTo>
                    <a:pt x="689203" y="1859700"/>
                  </a:lnTo>
                  <a:lnTo>
                    <a:pt x="356183" y="1897644"/>
                  </a:lnTo>
                  <a:lnTo>
                    <a:pt x="45231" y="1907362"/>
                  </a:lnTo>
                  <a:lnTo>
                    <a:pt x="0" y="1792989"/>
                  </a:lnTo>
                  <a:cubicBezTo>
                    <a:pt x="10336" y="1456833"/>
                    <a:pt x="61877" y="1116522"/>
                    <a:pt x="64283" y="776669"/>
                  </a:cubicBezTo>
                  <a:close/>
                </a:path>
              </a:pathLst>
            </a:custGeom>
            <a:solidFill>
              <a:srgbClr val="ABE48E"/>
            </a:solidFill>
            <a:ln w="25400">
              <a:solidFill>
                <a:srgbClr val="00B050"/>
              </a:solidFill>
            </a:ln>
          </p:spPr>
          <p:txBody>
            <a:bodyPr wrap="square" rtlCol="0" anchor="ctr">
              <a:spAutoFit/>
            </a:bodyPr>
            <a:lstStyle/>
            <a:p>
              <a:pPr marL="0" marR="0" lvl="0" indent="0" algn="ctr" defTabSz="914400" rtl="0" eaLnBrk="1" fontAlgn="auto" latinLnBrk="0" hangingPunct="1">
                <a:lnSpc>
                  <a:spcPts val="2800"/>
                </a:lnSpc>
                <a:spcBef>
                  <a:spcPts val="0"/>
                </a:spcBef>
                <a:spcAft>
                  <a:spcPts val="0"/>
                </a:spcAft>
                <a:buClrTx/>
                <a:buSzTx/>
                <a:buFontTx/>
                <a:buNone/>
                <a:tabLst/>
                <a:defRPr/>
              </a:pPr>
              <a:endParaRPr kumimoji="1" lang="ja-JP" altLang="en-US"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70" name="正方形/長方形 69"/>
            <p:cNvSpPr>
              <a:spLocks noChangeAspect="1"/>
            </p:cNvSpPr>
            <p:nvPr/>
          </p:nvSpPr>
          <p:spPr bwMode="gray">
            <a:xfrm>
              <a:off x="674002" y="3430945"/>
              <a:ext cx="1124063" cy="63984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ニプロ株式会社</a:t>
              </a:r>
              <a:endParaRPr kumimoji="1" lang="en-US" altLang="ja-JP" sz="11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ctr" defTabSz="914400" rtl="0" eaLnBrk="1" fontAlgn="auto" latinLnBrk="0" hangingPunct="1">
                <a:lnSpc>
                  <a:spcPct val="100000"/>
                </a:lnSpc>
                <a:spcBef>
                  <a:spcPts val="600"/>
                </a:spcBef>
                <a:spcAft>
                  <a:spcPts val="0"/>
                </a:spcAft>
                <a:buClrTx/>
                <a:buSzTx/>
                <a:buFontTx/>
                <a:buNone/>
                <a:tabLst/>
                <a:defRPr/>
              </a:pPr>
              <a:r>
                <a:rPr kumimoji="1" lang="en-US" altLang="ja-JP"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2023</a:t>
              </a:r>
              <a:r>
                <a:rPr kumimoji="1" lang="ja-JP"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年度以降</a:t>
              </a:r>
              <a:endParaRPr kumimoji="1" lang="en-US" altLang="ja-JP"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操業開始予定</a:t>
              </a:r>
              <a:endParaRPr kumimoji="1" lang="en-US" altLang="ja-JP"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cxnSp>
          <p:nvCxnSpPr>
            <p:cNvPr id="71" name="直線コネクタ 70"/>
            <p:cNvCxnSpPr>
              <a:cxnSpLocks noChangeAspect="1"/>
            </p:cNvCxnSpPr>
            <p:nvPr/>
          </p:nvCxnSpPr>
          <p:spPr>
            <a:xfrm flipH="1" flipV="1">
              <a:off x="3437534" y="2009706"/>
              <a:ext cx="270106" cy="2897102"/>
            </a:xfrm>
            <a:prstGeom prst="line">
              <a:avLst/>
            </a:prstGeom>
            <a:ln w="28575">
              <a:solidFill>
                <a:schemeClr val="tx1"/>
              </a:solidFill>
              <a:prstDash val="dashDot"/>
            </a:ln>
          </p:spPr>
          <p:style>
            <a:lnRef idx="1">
              <a:schemeClr val="accent1"/>
            </a:lnRef>
            <a:fillRef idx="0">
              <a:schemeClr val="accent1"/>
            </a:fillRef>
            <a:effectRef idx="0">
              <a:schemeClr val="accent1"/>
            </a:effectRef>
            <a:fontRef idx="minor">
              <a:schemeClr val="tx1"/>
            </a:fontRef>
          </p:style>
        </p:cxnSp>
        <p:cxnSp>
          <p:nvCxnSpPr>
            <p:cNvPr id="72" name="直線矢印コネクタ 71"/>
            <p:cNvCxnSpPr>
              <a:cxnSpLocks noChangeAspect="1"/>
            </p:cNvCxnSpPr>
            <p:nvPr/>
          </p:nvCxnSpPr>
          <p:spPr>
            <a:xfrm>
              <a:off x="3503469" y="4853912"/>
              <a:ext cx="404757" cy="0"/>
            </a:xfrm>
            <a:prstGeom prst="straightConnector1">
              <a:avLst/>
            </a:prstGeom>
            <a:ln w="28575">
              <a:headEnd type="triangle" w="lg" len="lg"/>
              <a:tailEnd type="triangle" w="lg" len="lg"/>
            </a:ln>
          </p:spPr>
          <p:style>
            <a:lnRef idx="1">
              <a:schemeClr val="dk1"/>
            </a:lnRef>
            <a:fillRef idx="0">
              <a:schemeClr val="dk1"/>
            </a:fillRef>
            <a:effectRef idx="0">
              <a:schemeClr val="dk1"/>
            </a:effectRef>
            <a:fontRef idx="minor">
              <a:schemeClr val="tx1"/>
            </a:fontRef>
          </p:style>
        </p:cxnSp>
        <p:sp>
          <p:nvSpPr>
            <p:cNvPr id="73" name="フリーフォーム 72"/>
            <p:cNvSpPr>
              <a:spLocks noChangeAspect="1"/>
            </p:cNvSpPr>
            <p:nvPr/>
          </p:nvSpPr>
          <p:spPr bwMode="gray">
            <a:xfrm>
              <a:off x="1958398" y="3440633"/>
              <a:ext cx="881289" cy="1132473"/>
            </a:xfrm>
            <a:custGeom>
              <a:avLst/>
              <a:gdLst>
                <a:gd name="connsiteX0" fmla="*/ 9525 w 409575"/>
                <a:gd name="connsiteY0" fmla="*/ 0 h 590550"/>
                <a:gd name="connsiteX1" fmla="*/ 409575 w 409575"/>
                <a:gd name="connsiteY1" fmla="*/ 9525 h 590550"/>
                <a:gd name="connsiteX2" fmla="*/ 409575 w 409575"/>
                <a:gd name="connsiteY2" fmla="*/ 476250 h 590550"/>
                <a:gd name="connsiteX3" fmla="*/ 361950 w 409575"/>
                <a:gd name="connsiteY3" fmla="*/ 523875 h 590550"/>
                <a:gd name="connsiteX4" fmla="*/ 0 w 409575"/>
                <a:gd name="connsiteY4" fmla="*/ 590550 h 590550"/>
                <a:gd name="connsiteX5" fmla="*/ 9525 w 409575"/>
                <a:gd name="connsiteY5" fmla="*/ 0 h 590550"/>
                <a:gd name="connsiteX0" fmla="*/ 0 w 520825"/>
                <a:gd name="connsiteY0" fmla="*/ 3756 h 581025"/>
                <a:gd name="connsiteX1" fmla="*/ 520825 w 520825"/>
                <a:gd name="connsiteY1" fmla="*/ 0 h 581025"/>
                <a:gd name="connsiteX2" fmla="*/ 520825 w 520825"/>
                <a:gd name="connsiteY2" fmla="*/ 466725 h 581025"/>
                <a:gd name="connsiteX3" fmla="*/ 473200 w 520825"/>
                <a:gd name="connsiteY3" fmla="*/ 514350 h 581025"/>
                <a:gd name="connsiteX4" fmla="*/ 111250 w 520825"/>
                <a:gd name="connsiteY4" fmla="*/ 581025 h 581025"/>
                <a:gd name="connsiteX5" fmla="*/ 0 w 520825"/>
                <a:gd name="connsiteY5" fmla="*/ 3756 h 581025"/>
                <a:gd name="connsiteX0" fmla="*/ 2556 w 523381"/>
                <a:gd name="connsiteY0" fmla="*/ 3756 h 592092"/>
                <a:gd name="connsiteX1" fmla="*/ 523381 w 523381"/>
                <a:gd name="connsiteY1" fmla="*/ 0 h 592092"/>
                <a:gd name="connsiteX2" fmla="*/ 523381 w 523381"/>
                <a:gd name="connsiteY2" fmla="*/ 466725 h 592092"/>
                <a:gd name="connsiteX3" fmla="*/ 475756 w 523381"/>
                <a:gd name="connsiteY3" fmla="*/ 514350 h 592092"/>
                <a:gd name="connsiteX4" fmla="*/ 0 w 523381"/>
                <a:gd name="connsiteY4" fmla="*/ 592092 h 592092"/>
                <a:gd name="connsiteX5" fmla="*/ 2556 w 523381"/>
                <a:gd name="connsiteY5" fmla="*/ 3756 h 592092"/>
                <a:gd name="connsiteX0" fmla="*/ 2556 w 523381"/>
                <a:gd name="connsiteY0" fmla="*/ 3756 h 592092"/>
                <a:gd name="connsiteX1" fmla="*/ 523381 w 523381"/>
                <a:gd name="connsiteY1" fmla="*/ 0 h 592092"/>
                <a:gd name="connsiteX2" fmla="*/ 523381 w 523381"/>
                <a:gd name="connsiteY2" fmla="*/ 466725 h 592092"/>
                <a:gd name="connsiteX3" fmla="*/ 338723 w 523381"/>
                <a:gd name="connsiteY3" fmla="*/ 304064 h 592092"/>
                <a:gd name="connsiteX4" fmla="*/ 0 w 523381"/>
                <a:gd name="connsiteY4" fmla="*/ 592092 h 592092"/>
                <a:gd name="connsiteX5" fmla="*/ 2556 w 523381"/>
                <a:gd name="connsiteY5" fmla="*/ 3756 h 592092"/>
                <a:gd name="connsiteX0" fmla="*/ 2556 w 523381"/>
                <a:gd name="connsiteY0" fmla="*/ 3756 h 592092"/>
                <a:gd name="connsiteX1" fmla="*/ 523381 w 523381"/>
                <a:gd name="connsiteY1" fmla="*/ 0 h 592092"/>
                <a:gd name="connsiteX2" fmla="*/ 523381 w 523381"/>
                <a:gd name="connsiteY2" fmla="*/ 466725 h 592092"/>
                <a:gd name="connsiteX3" fmla="*/ 438595 w 523381"/>
                <a:gd name="connsiteY3" fmla="*/ 476720 h 592092"/>
                <a:gd name="connsiteX4" fmla="*/ 0 w 523381"/>
                <a:gd name="connsiteY4" fmla="*/ 592092 h 592092"/>
                <a:gd name="connsiteX5" fmla="*/ 2556 w 523381"/>
                <a:gd name="connsiteY5" fmla="*/ 3756 h 592092"/>
                <a:gd name="connsiteX0" fmla="*/ 2556 w 523381"/>
                <a:gd name="connsiteY0" fmla="*/ 3756 h 592092"/>
                <a:gd name="connsiteX1" fmla="*/ 523381 w 523381"/>
                <a:gd name="connsiteY1" fmla="*/ 0 h 592092"/>
                <a:gd name="connsiteX2" fmla="*/ 400284 w 523381"/>
                <a:gd name="connsiteY2" fmla="*/ 329486 h 592092"/>
                <a:gd name="connsiteX3" fmla="*/ 438595 w 523381"/>
                <a:gd name="connsiteY3" fmla="*/ 476720 h 592092"/>
                <a:gd name="connsiteX4" fmla="*/ 0 w 523381"/>
                <a:gd name="connsiteY4" fmla="*/ 592092 h 592092"/>
                <a:gd name="connsiteX5" fmla="*/ 2556 w 523381"/>
                <a:gd name="connsiteY5" fmla="*/ 3756 h 592092"/>
                <a:gd name="connsiteX0" fmla="*/ 2556 w 523381"/>
                <a:gd name="connsiteY0" fmla="*/ 3756 h 592092"/>
                <a:gd name="connsiteX1" fmla="*/ 523381 w 523381"/>
                <a:gd name="connsiteY1" fmla="*/ 0 h 592092"/>
                <a:gd name="connsiteX2" fmla="*/ 465317 w 523381"/>
                <a:gd name="connsiteY2" fmla="*/ 453444 h 592092"/>
                <a:gd name="connsiteX3" fmla="*/ 438595 w 523381"/>
                <a:gd name="connsiteY3" fmla="*/ 476720 h 592092"/>
                <a:gd name="connsiteX4" fmla="*/ 0 w 523381"/>
                <a:gd name="connsiteY4" fmla="*/ 592092 h 592092"/>
                <a:gd name="connsiteX5" fmla="*/ 2556 w 523381"/>
                <a:gd name="connsiteY5" fmla="*/ 3756 h 592092"/>
                <a:gd name="connsiteX0" fmla="*/ 2556 w 465317"/>
                <a:gd name="connsiteY0" fmla="*/ 0 h 588336"/>
                <a:gd name="connsiteX1" fmla="*/ 281832 w 465317"/>
                <a:gd name="connsiteY1" fmla="*/ 93639 h 588336"/>
                <a:gd name="connsiteX2" fmla="*/ 465317 w 465317"/>
                <a:gd name="connsiteY2" fmla="*/ 449688 h 588336"/>
                <a:gd name="connsiteX3" fmla="*/ 438595 w 465317"/>
                <a:gd name="connsiteY3" fmla="*/ 472964 h 588336"/>
                <a:gd name="connsiteX4" fmla="*/ 0 w 465317"/>
                <a:gd name="connsiteY4" fmla="*/ 588336 h 588336"/>
                <a:gd name="connsiteX5" fmla="*/ 2556 w 465317"/>
                <a:gd name="connsiteY5" fmla="*/ 0 h 588336"/>
                <a:gd name="connsiteX0" fmla="*/ 2556 w 465317"/>
                <a:gd name="connsiteY0" fmla="*/ 0 h 588336"/>
                <a:gd name="connsiteX1" fmla="*/ 460671 w 465317"/>
                <a:gd name="connsiteY1" fmla="*/ 671 h 588336"/>
                <a:gd name="connsiteX2" fmla="*/ 465317 w 465317"/>
                <a:gd name="connsiteY2" fmla="*/ 449688 h 588336"/>
                <a:gd name="connsiteX3" fmla="*/ 438595 w 465317"/>
                <a:gd name="connsiteY3" fmla="*/ 472964 h 588336"/>
                <a:gd name="connsiteX4" fmla="*/ 0 w 465317"/>
                <a:gd name="connsiteY4" fmla="*/ 588336 h 588336"/>
                <a:gd name="connsiteX5" fmla="*/ 2556 w 465317"/>
                <a:gd name="connsiteY5" fmla="*/ 0 h 588336"/>
                <a:gd name="connsiteX0" fmla="*/ 0 w 462761"/>
                <a:gd name="connsiteY0" fmla="*/ 0 h 535211"/>
                <a:gd name="connsiteX1" fmla="*/ 458115 w 462761"/>
                <a:gd name="connsiteY1" fmla="*/ 671 h 535211"/>
                <a:gd name="connsiteX2" fmla="*/ 462761 w 462761"/>
                <a:gd name="connsiteY2" fmla="*/ 449688 h 535211"/>
                <a:gd name="connsiteX3" fmla="*/ 436039 w 462761"/>
                <a:gd name="connsiteY3" fmla="*/ 472964 h 535211"/>
                <a:gd name="connsiteX4" fmla="*/ 18347 w 462761"/>
                <a:gd name="connsiteY4" fmla="*/ 535211 h 535211"/>
                <a:gd name="connsiteX5" fmla="*/ 0 w 462761"/>
                <a:gd name="connsiteY5" fmla="*/ 0 h 535211"/>
                <a:gd name="connsiteX0" fmla="*/ 4879 w 467640"/>
                <a:gd name="connsiteY0" fmla="*/ 0 h 561773"/>
                <a:gd name="connsiteX1" fmla="*/ 462994 w 467640"/>
                <a:gd name="connsiteY1" fmla="*/ 671 h 561773"/>
                <a:gd name="connsiteX2" fmla="*/ 467640 w 467640"/>
                <a:gd name="connsiteY2" fmla="*/ 449688 h 561773"/>
                <a:gd name="connsiteX3" fmla="*/ 440918 w 467640"/>
                <a:gd name="connsiteY3" fmla="*/ 472964 h 561773"/>
                <a:gd name="connsiteX4" fmla="*/ 0 w 467640"/>
                <a:gd name="connsiteY4" fmla="*/ 561773 h 561773"/>
                <a:gd name="connsiteX5" fmla="*/ 4879 w 467640"/>
                <a:gd name="connsiteY5" fmla="*/ 0 h 561773"/>
                <a:gd name="connsiteX0" fmla="*/ 499 w 463260"/>
                <a:gd name="connsiteY0" fmla="*/ 0 h 561773"/>
                <a:gd name="connsiteX1" fmla="*/ 458614 w 463260"/>
                <a:gd name="connsiteY1" fmla="*/ 671 h 561773"/>
                <a:gd name="connsiteX2" fmla="*/ 463260 w 463260"/>
                <a:gd name="connsiteY2" fmla="*/ 449688 h 561773"/>
                <a:gd name="connsiteX3" fmla="*/ 436538 w 463260"/>
                <a:gd name="connsiteY3" fmla="*/ 472964 h 561773"/>
                <a:gd name="connsiteX4" fmla="*/ 265 w 463260"/>
                <a:gd name="connsiteY4" fmla="*/ 561773 h 561773"/>
                <a:gd name="connsiteX5" fmla="*/ 499 w 463260"/>
                <a:gd name="connsiteY5" fmla="*/ 0 h 561773"/>
                <a:gd name="connsiteX0" fmla="*/ 228 w 462989"/>
                <a:gd name="connsiteY0" fmla="*/ 0 h 561773"/>
                <a:gd name="connsiteX1" fmla="*/ 458343 w 462989"/>
                <a:gd name="connsiteY1" fmla="*/ 671 h 561773"/>
                <a:gd name="connsiteX2" fmla="*/ 462989 w 462989"/>
                <a:gd name="connsiteY2" fmla="*/ 449688 h 561773"/>
                <a:gd name="connsiteX3" fmla="*/ 436267 w 462989"/>
                <a:gd name="connsiteY3" fmla="*/ 472964 h 561773"/>
                <a:gd name="connsiteX4" fmla="*/ 4639 w 462989"/>
                <a:gd name="connsiteY4" fmla="*/ 561773 h 561773"/>
                <a:gd name="connsiteX5" fmla="*/ 228 w 462989"/>
                <a:gd name="connsiteY5" fmla="*/ 0 h 561773"/>
                <a:gd name="connsiteX0" fmla="*/ 498 w 463259"/>
                <a:gd name="connsiteY0" fmla="*/ 0 h 563986"/>
                <a:gd name="connsiteX1" fmla="*/ 458613 w 463259"/>
                <a:gd name="connsiteY1" fmla="*/ 671 h 563986"/>
                <a:gd name="connsiteX2" fmla="*/ 463259 w 463259"/>
                <a:gd name="connsiteY2" fmla="*/ 449688 h 563986"/>
                <a:gd name="connsiteX3" fmla="*/ 436537 w 463259"/>
                <a:gd name="connsiteY3" fmla="*/ 472964 h 563986"/>
                <a:gd name="connsiteX4" fmla="*/ 264 w 463259"/>
                <a:gd name="connsiteY4" fmla="*/ 563986 h 563986"/>
                <a:gd name="connsiteX5" fmla="*/ 498 w 463259"/>
                <a:gd name="connsiteY5" fmla="*/ 0 h 563986"/>
                <a:gd name="connsiteX0" fmla="*/ 2557 w 465318"/>
                <a:gd name="connsiteY0" fmla="*/ 0 h 568413"/>
                <a:gd name="connsiteX1" fmla="*/ 460672 w 465318"/>
                <a:gd name="connsiteY1" fmla="*/ 671 h 568413"/>
                <a:gd name="connsiteX2" fmla="*/ 465318 w 465318"/>
                <a:gd name="connsiteY2" fmla="*/ 449688 h 568413"/>
                <a:gd name="connsiteX3" fmla="*/ 438596 w 465318"/>
                <a:gd name="connsiteY3" fmla="*/ 472964 h 568413"/>
                <a:gd name="connsiteX4" fmla="*/ 0 w 465318"/>
                <a:gd name="connsiteY4" fmla="*/ 568413 h 568413"/>
                <a:gd name="connsiteX5" fmla="*/ 2557 w 465318"/>
                <a:gd name="connsiteY5" fmla="*/ 0 h 568413"/>
                <a:gd name="connsiteX0" fmla="*/ 2557 w 461119"/>
                <a:gd name="connsiteY0" fmla="*/ 0 h 568413"/>
                <a:gd name="connsiteX1" fmla="*/ 460672 w 461119"/>
                <a:gd name="connsiteY1" fmla="*/ 671 h 568413"/>
                <a:gd name="connsiteX2" fmla="*/ 460673 w 461119"/>
                <a:gd name="connsiteY2" fmla="*/ 447475 h 568413"/>
                <a:gd name="connsiteX3" fmla="*/ 438596 w 461119"/>
                <a:gd name="connsiteY3" fmla="*/ 472964 h 568413"/>
                <a:gd name="connsiteX4" fmla="*/ 0 w 461119"/>
                <a:gd name="connsiteY4" fmla="*/ 568413 h 568413"/>
                <a:gd name="connsiteX5" fmla="*/ 2557 w 461119"/>
                <a:gd name="connsiteY5" fmla="*/ 0 h 568413"/>
                <a:gd name="connsiteX0" fmla="*/ 2557 w 461119"/>
                <a:gd name="connsiteY0" fmla="*/ 3756 h 572169"/>
                <a:gd name="connsiteX1" fmla="*/ 460672 w 461119"/>
                <a:gd name="connsiteY1" fmla="*/ 0 h 572169"/>
                <a:gd name="connsiteX2" fmla="*/ 460673 w 461119"/>
                <a:gd name="connsiteY2" fmla="*/ 451231 h 572169"/>
                <a:gd name="connsiteX3" fmla="*/ 438596 w 461119"/>
                <a:gd name="connsiteY3" fmla="*/ 476720 h 572169"/>
                <a:gd name="connsiteX4" fmla="*/ 0 w 461119"/>
                <a:gd name="connsiteY4" fmla="*/ 572169 h 572169"/>
                <a:gd name="connsiteX5" fmla="*/ 2557 w 461119"/>
                <a:gd name="connsiteY5" fmla="*/ 3756 h 572169"/>
                <a:gd name="connsiteX0" fmla="*/ 2557 w 461119"/>
                <a:gd name="connsiteY0" fmla="*/ 0 h 568413"/>
                <a:gd name="connsiteX1" fmla="*/ 460672 w 461119"/>
                <a:gd name="connsiteY1" fmla="*/ 671 h 568413"/>
                <a:gd name="connsiteX2" fmla="*/ 460673 w 461119"/>
                <a:gd name="connsiteY2" fmla="*/ 447475 h 568413"/>
                <a:gd name="connsiteX3" fmla="*/ 438596 w 461119"/>
                <a:gd name="connsiteY3" fmla="*/ 472964 h 568413"/>
                <a:gd name="connsiteX4" fmla="*/ 0 w 461119"/>
                <a:gd name="connsiteY4" fmla="*/ 568413 h 568413"/>
                <a:gd name="connsiteX5" fmla="*/ 2557 w 461119"/>
                <a:gd name="connsiteY5" fmla="*/ 0 h 568413"/>
                <a:gd name="connsiteX0" fmla="*/ 2557 w 461119"/>
                <a:gd name="connsiteY0" fmla="*/ 1542 h 569955"/>
                <a:gd name="connsiteX1" fmla="*/ 460672 w 461119"/>
                <a:gd name="connsiteY1" fmla="*/ 0 h 569955"/>
                <a:gd name="connsiteX2" fmla="*/ 460673 w 461119"/>
                <a:gd name="connsiteY2" fmla="*/ 449017 h 569955"/>
                <a:gd name="connsiteX3" fmla="*/ 438596 w 461119"/>
                <a:gd name="connsiteY3" fmla="*/ 474506 h 569955"/>
                <a:gd name="connsiteX4" fmla="*/ 0 w 461119"/>
                <a:gd name="connsiteY4" fmla="*/ 569955 h 569955"/>
                <a:gd name="connsiteX5" fmla="*/ 2557 w 461119"/>
                <a:gd name="connsiteY5" fmla="*/ 1542 h 569955"/>
                <a:gd name="connsiteX0" fmla="*/ 312 w 458874"/>
                <a:gd name="connsiteY0" fmla="*/ 1542 h 565528"/>
                <a:gd name="connsiteX1" fmla="*/ 458427 w 458874"/>
                <a:gd name="connsiteY1" fmla="*/ 0 h 565528"/>
                <a:gd name="connsiteX2" fmla="*/ 458428 w 458874"/>
                <a:gd name="connsiteY2" fmla="*/ 449017 h 565528"/>
                <a:gd name="connsiteX3" fmla="*/ 436351 w 458874"/>
                <a:gd name="connsiteY3" fmla="*/ 474506 h 565528"/>
                <a:gd name="connsiteX4" fmla="*/ 2400 w 458874"/>
                <a:gd name="connsiteY4" fmla="*/ 565528 h 565528"/>
                <a:gd name="connsiteX5" fmla="*/ 312 w 458874"/>
                <a:gd name="connsiteY5" fmla="*/ 1542 h 565528"/>
                <a:gd name="connsiteX0" fmla="*/ 312 w 458874"/>
                <a:gd name="connsiteY0" fmla="*/ 1542 h 565528"/>
                <a:gd name="connsiteX1" fmla="*/ 458427 w 458874"/>
                <a:gd name="connsiteY1" fmla="*/ 0 h 565528"/>
                <a:gd name="connsiteX2" fmla="*/ 458428 w 458874"/>
                <a:gd name="connsiteY2" fmla="*/ 449017 h 565528"/>
                <a:gd name="connsiteX3" fmla="*/ 436351 w 458874"/>
                <a:gd name="connsiteY3" fmla="*/ 474506 h 565528"/>
                <a:gd name="connsiteX4" fmla="*/ 2400 w 458874"/>
                <a:gd name="connsiteY4" fmla="*/ 565528 h 565528"/>
                <a:gd name="connsiteX5" fmla="*/ 312 w 458874"/>
                <a:gd name="connsiteY5" fmla="*/ 1542 h 565528"/>
                <a:gd name="connsiteX0" fmla="*/ 3213 w 461775"/>
                <a:gd name="connsiteY0" fmla="*/ 1542 h 565528"/>
                <a:gd name="connsiteX1" fmla="*/ 461328 w 461775"/>
                <a:gd name="connsiteY1" fmla="*/ 0 h 565528"/>
                <a:gd name="connsiteX2" fmla="*/ 461329 w 461775"/>
                <a:gd name="connsiteY2" fmla="*/ 449017 h 565528"/>
                <a:gd name="connsiteX3" fmla="*/ 439252 w 461775"/>
                <a:gd name="connsiteY3" fmla="*/ 474506 h 565528"/>
                <a:gd name="connsiteX4" fmla="*/ 0 w 461775"/>
                <a:gd name="connsiteY4" fmla="*/ 565528 h 565528"/>
                <a:gd name="connsiteX5" fmla="*/ 3213 w 461775"/>
                <a:gd name="connsiteY5" fmla="*/ 1542 h 565528"/>
                <a:gd name="connsiteX0" fmla="*/ 3213 w 461775"/>
                <a:gd name="connsiteY0" fmla="*/ 1542 h 565528"/>
                <a:gd name="connsiteX1" fmla="*/ 461328 w 461775"/>
                <a:gd name="connsiteY1" fmla="*/ 0 h 565528"/>
                <a:gd name="connsiteX2" fmla="*/ 461329 w 461775"/>
                <a:gd name="connsiteY2" fmla="*/ 449017 h 565528"/>
                <a:gd name="connsiteX3" fmla="*/ 439252 w 461775"/>
                <a:gd name="connsiteY3" fmla="*/ 484611 h 565528"/>
                <a:gd name="connsiteX4" fmla="*/ 0 w 461775"/>
                <a:gd name="connsiteY4" fmla="*/ 565528 h 565528"/>
                <a:gd name="connsiteX5" fmla="*/ 3213 w 461775"/>
                <a:gd name="connsiteY5" fmla="*/ 1542 h 565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1775" h="565528">
                  <a:moveTo>
                    <a:pt x="3213" y="1542"/>
                  </a:moveTo>
                  <a:lnTo>
                    <a:pt x="461328" y="0"/>
                  </a:lnTo>
                  <a:cubicBezTo>
                    <a:pt x="462877" y="149672"/>
                    <a:pt x="459780" y="299345"/>
                    <a:pt x="461329" y="449017"/>
                  </a:cubicBezTo>
                  <a:lnTo>
                    <a:pt x="439252" y="484611"/>
                  </a:lnTo>
                  <a:lnTo>
                    <a:pt x="0" y="565528"/>
                  </a:lnTo>
                  <a:cubicBezTo>
                    <a:pt x="1626" y="378270"/>
                    <a:pt x="1587" y="188800"/>
                    <a:pt x="3213" y="1542"/>
                  </a:cubicBezTo>
                  <a:close/>
                </a:path>
              </a:pathLst>
            </a:custGeom>
            <a:solidFill>
              <a:schemeClr val="accent5">
                <a:lumMod val="40000"/>
                <a:lumOff val="60000"/>
              </a:schemeClr>
            </a:solidFill>
            <a:ln w="31750">
              <a:solidFill>
                <a:schemeClr val="accent1">
                  <a:lumMod val="75000"/>
                </a:schemeClr>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アライアンス棟</a:t>
              </a:r>
              <a:endParaRPr kumimoji="1" lang="en-US" altLang="ja-JP" sz="11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（民間賃貸施設）</a:t>
              </a:r>
              <a:endParaRPr kumimoji="1" lang="en-US" altLang="ja-JP" sz="11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77" name="正方形/長方形 76"/>
            <p:cNvSpPr>
              <a:spLocks noChangeAspect="1"/>
            </p:cNvSpPr>
            <p:nvPr/>
          </p:nvSpPr>
          <p:spPr bwMode="gray">
            <a:xfrm flipH="1">
              <a:off x="3009523" y="4672499"/>
              <a:ext cx="604151" cy="401763"/>
            </a:xfrm>
            <a:prstGeom prst="rect">
              <a:avLst/>
            </a:prstGeom>
          </p:spPr>
          <p:txBody>
            <a:bodyPr vert="horz"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panose="020F0502020204030204"/>
                  <a:ea typeface="Meiryo UI" panose="020B0604030504040204" pitchFamily="50" charset="-128"/>
                  <a:cs typeface="Meiryo UI" panose="020B0604030504040204" pitchFamily="50" charset="-128"/>
                </a:rPr>
                <a:t>吹田市</a:t>
              </a:r>
              <a:endParaRPr kumimoji="1" lang="en-US" altLang="ja-JP" sz="1050" b="0" i="0" u="none" strike="noStrike" kern="1200" cap="none" spc="0" normalizeH="0" baseline="0" noProof="0" dirty="0">
                <a:ln>
                  <a:noFill/>
                </a:ln>
                <a:solidFill>
                  <a:prstClr val="black"/>
                </a:solidFill>
                <a:effectLst/>
                <a:uLnTx/>
                <a:uFillTx/>
                <a:latin typeface="Calibri" panose="020F0502020204030204"/>
                <a:ea typeface="Meiryo UI" panose="020B0604030504040204" pitchFamily="50" charset="-128"/>
                <a:cs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panose="020F0502020204030204"/>
                  <a:ea typeface="Meiryo UI" panose="020B0604030504040204" pitchFamily="50" charset="-128"/>
                  <a:cs typeface="Meiryo UI" panose="020B0604030504040204" pitchFamily="50" charset="-128"/>
                </a:rPr>
                <a:t>所有地</a:t>
              </a:r>
            </a:p>
          </p:txBody>
        </p:sp>
        <p:sp>
          <p:nvSpPr>
            <p:cNvPr id="79" name="フリーフォーム 78"/>
            <p:cNvSpPr/>
            <p:nvPr/>
          </p:nvSpPr>
          <p:spPr bwMode="gray">
            <a:xfrm>
              <a:off x="304869" y="2490924"/>
              <a:ext cx="828552" cy="436484"/>
            </a:xfrm>
            <a:custGeom>
              <a:avLst/>
              <a:gdLst>
                <a:gd name="connsiteX0" fmla="*/ 71437 w 523875"/>
                <a:gd name="connsiteY0" fmla="*/ 0 h 742950"/>
                <a:gd name="connsiteX1" fmla="*/ 519112 w 523875"/>
                <a:gd name="connsiteY1" fmla="*/ 4762 h 742950"/>
                <a:gd name="connsiteX2" fmla="*/ 523875 w 523875"/>
                <a:gd name="connsiteY2" fmla="*/ 742950 h 742950"/>
                <a:gd name="connsiteX3" fmla="*/ 19050 w 523875"/>
                <a:gd name="connsiteY3" fmla="*/ 738187 h 742950"/>
                <a:gd name="connsiteX4" fmla="*/ 0 w 523875"/>
                <a:gd name="connsiteY4" fmla="*/ 85725 h 742950"/>
                <a:gd name="connsiteX5" fmla="*/ 71437 w 523875"/>
                <a:gd name="connsiteY5" fmla="*/ 0 h 742950"/>
                <a:gd name="connsiteX0" fmla="*/ 27001 w 523875"/>
                <a:gd name="connsiteY0" fmla="*/ 0 h 746189"/>
                <a:gd name="connsiteX1" fmla="*/ 519112 w 523875"/>
                <a:gd name="connsiteY1" fmla="*/ 8001 h 746189"/>
                <a:gd name="connsiteX2" fmla="*/ 523875 w 523875"/>
                <a:gd name="connsiteY2" fmla="*/ 746189 h 746189"/>
                <a:gd name="connsiteX3" fmla="*/ 19050 w 523875"/>
                <a:gd name="connsiteY3" fmla="*/ 741426 h 746189"/>
                <a:gd name="connsiteX4" fmla="*/ 0 w 523875"/>
                <a:gd name="connsiteY4" fmla="*/ 88964 h 746189"/>
                <a:gd name="connsiteX5" fmla="*/ 27001 w 523875"/>
                <a:gd name="connsiteY5" fmla="*/ 0 h 746189"/>
                <a:gd name="connsiteX0" fmla="*/ 7951 w 504825"/>
                <a:gd name="connsiteY0" fmla="*/ 0 h 746189"/>
                <a:gd name="connsiteX1" fmla="*/ 500062 w 504825"/>
                <a:gd name="connsiteY1" fmla="*/ 8001 h 746189"/>
                <a:gd name="connsiteX2" fmla="*/ 504825 w 504825"/>
                <a:gd name="connsiteY2" fmla="*/ 746189 h 746189"/>
                <a:gd name="connsiteX3" fmla="*/ 0 w 504825"/>
                <a:gd name="connsiteY3" fmla="*/ 741426 h 746189"/>
                <a:gd name="connsiteX4" fmla="*/ 104003 w 504825"/>
                <a:gd name="connsiteY4" fmla="*/ 147263 h 746189"/>
                <a:gd name="connsiteX5" fmla="*/ 7951 w 504825"/>
                <a:gd name="connsiteY5" fmla="*/ 0 h 746189"/>
                <a:gd name="connsiteX0" fmla="*/ 40673 w 537547"/>
                <a:gd name="connsiteY0" fmla="*/ 0 h 746189"/>
                <a:gd name="connsiteX1" fmla="*/ 532784 w 537547"/>
                <a:gd name="connsiteY1" fmla="*/ 8001 h 746189"/>
                <a:gd name="connsiteX2" fmla="*/ 537547 w 537547"/>
                <a:gd name="connsiteY2" fmla="*/ 746189 h 746189"/>
                <a:gd name="connsiteX3" fmla="*/ 32722 w 537547"/>
                <a:gd name="connsiteY3" fmla="*/ 741426 h 746189"/>
                <a:gd name="connsiteX4" fmla="*/ 0 w 537547"/>
                <a:gd name="connsiteY4" fmla="*/ 82486 h 746189"/>
                <a:gd name="connsiteX5" fmla="*/ 40673 w 537547"/>
                <a:gd name="connsiteY5" fmla="*/ 0 h 746189"/>
                <a:gd name="connsiteX0" fmla="*/ 40673 w 537547"/>
                <a:gd name="connsiteY0" fmla="*/ 0 h 746189"/>
                <a:gd name="connsiteX1" fmla="*/ 532784 w 537547"/>
                <a:gd name="connsiteY1" fmla="*/ 8001 h 746189"/>
                <a:gd name="connsiteX2" fmla="*/ 537547 w 537547"/>
                <a:gd name="connsiteY2" fmla="*/ 746189 h 746189"/>
                <a:gd name="connsiteX3" fmla="*/ 131848 w 537547"/>
                <a:gd name="connsiteY3" fmla="*/ 621589 h 746189"/>
                <a:gd name="connsiteX4" fmla="*/ 0 w 537547"/>
                <a:gd name="connsiteY4" fmla="*/ 82486 h 746189"/>
                <a:gd name="connsiteX5" fmla="*/ 40673 w 537547"/>
                <a:gd name="connsiteY5" fmla="*/ 0 h 746189"/>
                <a:gd name="connsiteX0" fmla="*/ 40673 w 537547"/>
                <a:gd name="connsiteY0" fmla="*/ 0 h 746189"/>
                <a:gd name="connsiteX1" fmla="*/ 532784 w 537547"/>
                <a:gd name="connsiteY1" fmla="*/ 8001 h 746189"/>
                <a:gd name="connsiteX2" fmla="*/ 537547 w 537547"/>
                <a:gd name="connsiteY2" fmla="*/ 746189 h 746189"/>
                <a:gd name="connsiteX3" fmla="*/ 32722 w 537547"/>
                <a:gd name="connsiteY3" fmla="*/ 738188 h 746189"/>
                <a:gd name="connsiteX4" fmla="*/ 0 w 537547"/>
                <a:gd name="connsiteY4" fmla="*/ 82486 h 746189"/>
                <a:gd name="connsiteX5" fmla="*/ 40673 w 537547"/>
                <a:gd name="connsiteY5" fmla="*/ 0 h 746189"/>
                <a:gd name="connsiteX0" fmla="*/ 40673 w 537547"/>
                <a:gd name="connsiteY0" fmla="*/ 0 h 746189"/>
                <a:gd name="connsiteX1" fmla="*/ 532784 w 537547"/>
                <a:gd name="connsiteY1" fmla="*/ 8001 h 746189"/>
                <a:gd name="connsiteX2" fmla="*/ 537547 w 537547"/>
                <a:gd name="connsiteY2" fmla="*/ 746189 h 746189"/>
                <a:gd name="connsiteX3" fmla="*/ 107921 w 537547"/>
                <a:gd name="connsiteY3" fmla="*/ 660455 h 746189"/>
                <a:gd name="connsiteX4" fmla="*/ 0 w 537547"/>
                <a:gd name="connsiteY4" fmla="*/ 82486 h 746189"/>
                <a:gd name="connsiteX5" fmla="*/ 40673 w 537547"/>
                <a:gd name="connsiteY5" fmla="*/ 0 h 746189"/>
                <a:gd name="connsiteX0" fmla="*/ 40673 w 537547"/>
                <a:gd name="connsiteY0" fmla="*/ 0 h 746189"/>
                <a:gd name="connsiteX1" fmla="*/ 532784 w 537547"/>
                <a:gd name="connsiteY1" fmla="*/ 8001 h 746189"/>
                <a:gd name="connsiteX2" fmla="*/ 537547 w 537547"/>
                <a:gd name="connsiteY2" fmla="*/ 746189 h 746189"/>
                <a:gd name="connsiteX3" fmla="*/ 32722 w 537547"/>
                <a:gd name="connsiteY3" fmla="*/ 744665 h 746189"/>
                <a:gd name="connsiteX4" fmla="*/ 0 w 537547"/>
                <a:gd name="connsiteY4" fmla="*/ 82486 h 746189"/>
                <a:gd name="connsiteX5" fmla="*/ 40673 w 537547"/>
                <a:gd name="connsiteY5" fmla="*/ 0 h 746189"/>
                <a:gd name="connsiteX0" fmla="*/ 40673 w 532846"/>
                <a:gd name="connsiteY0" fmla="*/ 0 h 744665"/>
                <a:gd name="connsiteX1" fmla="*/ 532784 w 532846"/>
                <a:gd name="connsiteY1" fmla="*/ 8001 h 744665"/>
                <a:gd name="connsiteX2" fmla="*/ 506783 w 532846"/>
                <a:gd name="connsiteY2" fmla="*/ 613396 h 744665"/>
                <a:gd name="connsiteX3" fmla="*/ 32722 w 532846"/>
                <a:gd name="connsiteY3" fmla="*/ 744665 h 744665"/>
                <a:gd name="connsiteX4" fmla="*/ 0 w 532846"/>
                <a:gd name="connsiteY4" fmla="*/ 82486 h 744665"/>
                <a:gd name="connsiteX5" fmla="*/ 40673 w 532846"/>
                <a:gd name="connsiteY5" fmla="*/ 0 h 744665"/>
                <a:gd name="connsiteX0" fmla="*/ 40673 w 609327"/>
                <a:gd name="connsiteY0" fmla="*/ 0 h 744665"/>
                <a:gd name="connsiteX1" fmla="*/ 532784 w 609327"/>
                <a:gd name="connsiteY1" fmla="*/ 8001 h 744665"/>
                <a:gd name="connsiteX2" fmla="*/ 609327 w 609327"/>
                <a:gd name="connsiteY2" fmla="*/ 742950 h 744665"/>
                <a:gd name="connsiteX3" fmla="*/ 32722 w 609327"/>
                <a:gd name="connsiteY3" fmla="*/ 744665 h 744665"/>
                <a:gd name="connsiteX4" fmla="*/ 0 w 609327"/>
                <a:gd name="connsiteY4" fmla="*/ 82486 h 744665"/>
                <a:gd name="connsiteX5" fmla="*/ 40673 w 609327"/>
                <a:gd name="connsiteY5" fmla="*/ 0 h 744665"/>
                <a:gd name="connsiteX0" fmla="*/ 40673 w 609327"/>
                <a:gd name="connsiteY0" fmla="*/ 8193 h 752858"/>
                <a:gd name="connsiteX1" fmla="*/ 607983 w 609327"/>
                <a:gd name="connsiteY1" fmla="*/ 0 h 752858"/>
                <a:gd name="connsiteX2" fmla="*/ 609327 w 609327"/>
                <a:gd name="connsiteY2" fmla="*/ 751143 h 752858"/>
                <a:gd name="connsiteX3" fmla="*/ 32722 w 609327"/>
                <a:gd name="connsiteY3" fmla="*/ 752858 h 752858"/>
                <a:gd name="connsiteX4" fmla="*/ 0 w 609327"/>
                <a:gd name="connsiteY4" fmla="*/ 90679 h 752858"/>
                <a:gd name="connsiteX5" fmla="*/ 40673 w 609327"/>
                <a:gd name="connsiteY5" fmla="*/ 8193 h 752858"/>
                <a:gd name="connsiteX0" fmla="*/ 40673 w 609327"/>
                <a:gd name="connsiteY0" fmla="*/ 8193 h 762575"/>
                <a:gd name="connsiteX1" fmla="*/ 607983 w 609327"/>
                <a:gd name="connsiteY1" fmla="*/ 0 h 762575"/>
                <a:gd name="connsiteX2" fmla="*/ 609327 w 609327"/>
                <a:gd name="connsiteY2" fmla="*/ 751143 h 762575"/>
                <a:gd name="connsiteX3" fmla="*/ 32722 w 609327"/>
                <a:gd name="connsiteY3" fmla="*/ 762575 h 762575"/>
                <a:gd name="connsiteX4" fmla="*/ 0 w 609327"/>
                <a:gd name="connsiteY4" fmla="*/ 90679 h 762575"/>
                <a:gd name="connsiteX5" fmla="*/ 40673 w 609327"/>
                <a:gd name="connsiteY5" fmla="*/ 8193 h 762575"/>
                <a:gd name="connsiteX0" fmla="*/ 40673 w 609327"/>
                <a:gd name="connsiteY0" fmla="*/ 8193 h 762575"/>
                <a:gd name="connsiteX1" fmla="*/ 607983 w 609327"/>
                <a:gd name="connsiteY1" fmla="*/ 0 h 762575"/>
                <a:gd name="connsiteX2" fmla="*/ 609327 w 609327"/>
                <a:gd name="connsiteY2" fmla="*/ 754381 h 762575"/>
                <a:gd name="connsiteX3" fmla="*/ 32722 w 609327"/>
                <a:gd name="connsiteY3" fmla="*/ 762575 h 762575"/>
                <a:gd name="connsiteX4" fmla="*/ 0 w 609327"/>
                <a:gd name="connsiteY4" fmla="*/ 90679 h 762575"/>
                <a:gd name="connsiteX5" fmla="*/ 40673 w 609327"/>
                <a:gd name="connsiteY5" fmla="*/ 8193 h 762575"/>
                <a:gd name="connsiteX0" fmla="*/ 40673 w 609327"/>
                <a:gd name="connsiteY0" fmla="*/ 8193 h 762575"/>
                <a:gd name="connsiteX1" fmla="*/ 607983 w 609327"/>
                <a:gd name="connsiteY1" fmla="*/ 0 h 762575"/>
                <a:gd name="connsiteX2" fmla="*/ 609327 w 609327"/>
                <a:gd name="connsiteY2" fmla="*/ 757620 h 762575"/>
                <a:gd name="connsiteX3" fmla="*/ 32722 w 609327"/>
                <a:gd name="connsiteY3" fmla="*/ 762575 h 762575"/>
                <a:gd name="connsiteX4" fmla="*/ 0 w 609327"/>
                <a:gd name="connsiteY4" fmla="*/ 90679 h 762575"/>
                <a:gd name="connsiteX5" fmla="*/ 40673 w 609327"/>
                <a:gd name="connsiteY5" fmla="*/ 8193 h 762575"/>
                <a:gd name="connsiteX0" fmla="*/ 40673 w 611702"/>
                <a:gd name="connsiteY0" fmla="*/ 11432 h 765814"/>
                <a:gd name="connsiteX1" fmla="*/ 611400 w 611702"/>
                <a:gd name="connsiteY1" fmla="*/ 0 h 765814"/>
                <a:gd name="connsiteX2" fmla="*/ 609327 w 611702"/>
                <a:gd name="connsiteY2" fmla="*/ 760859 h 765814"/>
                <a:gd name="connsiteX3" fmla="*/ 32722 w 611702"/>
                <a:gd name="connsiteY3" fmla="*/ 765814 h 765814"/>
                <a:gd name="connsiteX4" fmla="*/ 0 w 611702"/>
                <a:gd name="connsiteY4" fmla="*/ 93918 h 765814"/>
                <a:gd name="connsiteX5" fmla="*/ 40673 w 611702"/>
                <a:gd name="connsiteY5" fmla="*/ 11432 h 765814"/>
                <a:gd name="connsiteX0" fmla="*/ 40673 w 611702"/>
                <a:gd name="connsiteY0" fmla="*/ 11432 h 765814"/>
                <a:gd name="connsiteX1" fmla="*/ 611400 w 611702"/>
                <a:gd name="connsiteY1" fmla="*/ 0 h 765814"/>
                <a:gd name="connsiteX2" fmla="*/ 609327 w 611702"/>
                <a:gd name="connsiteY2" fmla="*/ 760859 h 765814"/>
                <a:gd name="connsiteX3" fmla="*/ 32722 w 611702"/>
                <a:gd name="connsiteY3" fmla="*/ 765814 h 765814"/>
                <a:gd name="connsiteX4" fmla="*/ 0 w 611702"/>
                <a:gd name="connsiteY4" fmla="*/ 93918 h 765814"/>
                <a:gd name="connsiteX5" fmla="*/ 40673 w 611702"/>
                <a:gd name="connsiteY5" fmla="*/ 11432 h 765814"/>
                <a:gd name="connsiteX0" fmla="*/ 40673 w 611702"/>
                <a:gd name="connsiteY0" fmla="*/ 8193 h 762575"/>
                <a:gd name="connsiteX1" fmla="*/ 611400 w 611702"/>
                <a:gd name="connsiteY1" fmla="*/ 0 h 762575"/>
                <a:gd name="connsiteX2" fmla="*/ 609327 w 611702"/>
                <a:gd name="connsiteY2" fmla="*/ 757620 h 762575"/>
                <a:gd name="connsiteX3" fmla="*/ 32722 w 611702"/>
                <a:gd name="connsiteY3" fmla="*/ 762575 h 762575"/>
                <a:gd name="connsiteX4" fmla="*/ 0 w 611702"/>
                <a:gd name="connsiteY4" fmla="*/ 90679 h 762575"/>
                <a:gd name="connsiteX5" fmla="*/ 40673 w 611702"/>
                <a:gd name="connsiteY5" fmla="*/ 8193 h 762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1702" h="762575">
                  <a:moveTo>
                    <a:pt x="40673" y="8193"/>
                  </a:moveTo>
                  <a:lnTo>
                    <a:pt x="611400" y="0"/>
                  </a:lnTo>
                  <a:cubicBezTo>
                    <a:pt x="612988" y="246063"/>
                    <a:pt x="607739" y="511557"/>
                    <a:pt x="609327" y="757620"/>
                  </a:cubicBezTo>
                  <a:lnTo>
                    <a:pt x="32722" y="762575"/>
                  </a:lnTo>
                  <a:lnTo>
                    <a:pt x="0" y="90679"/>
                  </a:lnTo>
                  <a:lnTo>
                    <a:pt x="40673" y="8193"/>
                  </a:lnTo>
                  <a:close/>
                </a:path>
              </a:pathLst>
            </a:custGeom>
            <a:solidFill>
              <a:schemeClr val="accent6">
                <a:lumMod val="40000"/>
                <a:lumOff val="60000"/>
              </a:schemeClr>
            </a:solidFill>
            <a:ln w="19050">
              <a:solidFill>
                <a:schemeClr val="accent6">
                  <a:lumMod val="75000"/>
                </a:schemeClr>
              </a:solidFill>
            </a:ln>
            <a:effectLst>
              <a:innerShdw blurRad="317500">
                <a:schemeClr val="accent6">
                  <a:lumMod val="75000"/>
                </a:schemeClr>
              </a:innerShdw>
            </a:effectLst>
          </p:spPr>
          <p:txBody>
            <a:bodyPr wrap="square" rtlCol="0" anchor="ctr">
              <a:spAutoFit/>
            </a:bodyPr>
            <a:lstStyle/>
            <a:p>
              <a:pPr marL="0" marR="0" lvl="0" indent="0" algn="ctr" defTabSz="914400" rtl="0" eaLnBrk="1" fontAlgn="auto" latinLnBrk="0" hangingPunct="1">
                <a:lnSpc>
                  <a:spcPts val="2800"/>
                </a:lnSpc>
                <a:spcBef>
                  <a:spcPts val="0"/>
                </a:spcBef>
                <a:spcAft>
                  <a:spcPts val="0"/>
                </a:spcAft>
                <a:buClrTx/>
                <a:buSzTx/>
                <a:buFontTx/>
                <a:buNone/>
                <a:tabLst/>
                <a:defRPr/>
              </a:pPr>
              <a:endParaRPr kumimoji="1" lang="ja-JP" altLang="en-US"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80" name="正方形/長方形 79"/>
            <p:cNvSpPr>
              <a:spLocks noChangeAspect="1"/>
            </p:cNvSpPr>
            <p:nvPr/>
          </p:nvSpPr>
          <p:spPr bwMode="gray">
            <a:xfrm>
              <a:off x="282228" y="2537125"/>
              <a:ext cx="1145639" cy="907689"/>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1" i="0" u="none" strike="noStrike" kern="1200" cap="none" spc="0" normalizeH="0" baseline="0" noProof="0" dirty="0">
                  <a:ln>
                    <a:noFill/>
                  </a:ln>
                  <a:solidFill>
                    <a:prstClr val="black"/>
                  </a:solidFill>
                  <a:effectLst/>
                  <a:uLnTx/>
                  <a:uFillTx/>
                  <a:latin typeface="Calibri" panose="020F0502020204030204"/>
                  <a:ea typeface="Meiryo UI" panose="020B0604030504040204" pitchFamily="50" charset="-128"/>
                  <a:cs typeface="Meiryo UI" panose="020B0604030504040204" pitchFamily="50" charset="-128"/>
                </a:rPr>
                <a:t>エア・ウォーター</a:t>
              </a:r>
              <a:endParaRPr kumimoji="1" lang="en-US" altLang="ja-JP" sz="1000" b="1" i="0" u="none" strike="noStrike" kern="1200" cap="none" spc="0" normalizeH="0" baseline="0" noProof="0" dirty="0">
                <a:ln>
                  <a:noFill/>
                </a:ln>
                <a:solidFill>
                  <a:prstClr val="black"/>
                </a:solidFill>
                <a:effectLst/>
                <a:uLnTx/>
                <a:uFillTx/>
                <a:latin typeface="Calibri" panose="020F0502020204030204"/>
                <a:ea typeface="Meiryo UI" panose="020B0604030504040204" pitchFamily="50" charset="-128"/>
                <a:cs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1" i="0" u="none" strike="noStrike" kern="1200" cap="none" spc="0" normalizeH="0" baseline="0" noProof="0" dirty="0">
                  <a:ln>
                    <a:noFill/>
                  </a:ln>
                  <a:solidFill>
                    <a:prstClr val="black"/>
                  </a:solidFill>
                  <a:effectLst/>
                  <a:uLnTx/>
                  <a:uFillTx/>
                  <a:latin typeface="Calibri" panose="020F0502020204030204"/>
                  <a:ea typeface="Meiryo UI" panose="020B0604030504040204" pitchFamily="50" charset="-128"/>
                  <a:cs typeface="Meiryo UI" panose="020B0604030504040204" pitchFamily="50" charset="-128"/>
                </a:rPr>
                <a:t>株式会社</a:t>
              </a:r>
              <a:endParaRPr kumimoji="1" lang="en-US" altLang="ja-JP" sz="1000" b="1" i="0" u="none" strike="noStrike" kern="1200" cap="none" spc="0" normalizeH="0" baseline="0" noProof="0" dirty="0">
                <a:ln>
                  <a:noFill/>
                </a:ln>
                <a:solidFill>
                  <a:prstClr val="black"/>
                </a:solidFill>
                <a:effectLst/>
                <a:uLnTx/>
                <a:uFillTx/>
                <a:latin typeface="Calibri" panose="020F0502020204030204"/>
                <a:ea typeface="Meiryo UI" panose="020B0604030504040204" pitchFamily="50" charset="-128"/>
                <a:cs typeface="Meiryo UI" panose="020B0604030504040204" pitchFamily="50" charset="-128"/>
              </a:endParaRPr>
            </a:p>
            <a:p>
              <a:pPr marL="0" marR="0" lvl="0" indent="0" algn="ctr" defTabSz="914400" rtl="0" eaLnBrk="1" fontAlgn="auto" latinLnBrk="0" hangingPunct="1">
                <a:lnSpc>
                  <a:spcPct val="100000"/>
                </a:lnSpc>
                <a:spcBef>
                  <a:spcPts val="600"/>
                </a:spcBef>
                <a:spcAft>
                  <a:spcPts val="0"/>
                </a:spcAft>
                <a:buClrTx/>
                <a:buSzTx/>
                <a:buFontTx/>
                <a:buNone/>
                <a:tabLst/>
                <a:defRPr/>
              </a:pPr>
              <a:r>
                <a:rPr kumimoji="1" lang="en-US" altLang="ja-JP" sz="10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2023</a:t>
              </a:r>
              <a:r>
                <a:rPr kumimoji="1" lang="ja-JP" altLang="en-US" sz="10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年度以降</a:t>
              </a:r>
              <a:endParaRPr kumimoji="1" lang="en-US" altLang="ja-JP" sz="10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操業開始予定</a:t>
              </a:r>
              <a:endParaRPr kumimoji="1" lang="en-US" altLang="ja-JP" sz="10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000" b="1" i="0" u="none" strike="noStrike" kern="1200" cap="none" spc="0" normalizeH="0" baseline="0" noProof="0" dirty="0">
                <a:ln>
                  <a:noFill/>
                </a:ln>
                <a:solidFill>
                  <a:prstClr val="black"/>
                </a:solidFill>
                <a:effectLst/>
                <a:uLnTx/>
                <a:uFillTx/>
                <a:latin typeface="Calibri" panose="020F0502020204030204"/>
                <a:ea typeface="Meiryo UI" panose="020B0604030504040204" pitchFamily="50" charset="-128"/>
                <a:cs typeface="Meiryo UI" panose="020B0604030504040204" pitchFamily="50" charset="-128"/>
              </a:endParaRPr>
            </a:p>
          </p:txBody>
        </p:sp>
      </p:grpSp>
      <p:pic>
        <p:nvPicPr>
          <p:cNvPr id="7" name="図 6"/>
          <p:cNvPicPr>
            <a:picLocks noChangeAspect="1"/>
          </p:cNvPicPr>
          <p:nvPr/>
        </p:nvPicPr>
        <p:blipFill>
          <a:blip r:embed="rId4"/>
          <a:stretch>
            <a:fillRect/>
          </a:stretch>
        </p:blipFill>
        <p:spPr>
          <a:xfrm>
            <a:off x="1182125" y="4606625"/>
            <a:ext cx="2585339" cy="1891791"/>
          </a:xfrm>
          <a:prstGeom prst="rect">
            <a:avLst/>
          </a:prstGeom>
        </p:spPr>
      </p:pic>
      <p:pic>
        <p:nvPicPr>
          <p:cNvPr id="8" name="図 7"/>
          <p:cNvPicPr>
            <a:picLocks noChangeAspect="1"/>
          </p:cNvPicPr>
          <p:nvPr/>
        </p:nvPicPr>
        <p:blipFill>
          <a:blip r:embed="rId5"/>
          <a:stretch>
            <a:fillRect/>
          </a:stretch>
        </p:blipFill>
        <p:spPr>
          <a:xfrm>
            <a:off x="4205112" y="4684651"/>
            <a:ext cx="2624445" cy="1813764"/>
          </a:xfrm>
          <a:prstGeom prst="rect">
            <a:avLst/>
          </a:prstGeom>
        </p:spPr>
      </p:pic>
      <p:pic>
        <p:nvPicPr>
          <p:cNvPr id="10" name="図 9"/>
          <p:cNvPicPr>
            <a:picLocks noChangeAspect="1"/>
          </p:cNvPicPr>
          <p:nvPr/>
        </p:nvPicPr>
        <p:blipFill>
          <a:blip r:embed="rId6"/>
          <a:stretch>
            <a:fillRect/>
          </a:stretch>
        </p:blipFill>
        <p:spPr>
          <a:xfrm>
            <a:off x="1882100" y="6248197"/>
            <a:ext cx="1828880" cy="383404"/>
          </a:xfrm>
          <a:prstGeom prst="rect">
            <a:avLst/>
          </a:prstGeom>
        </p:spPr>
      </p:pic>
      <p:pic>
        <p:nvPicPr>
          <p:cNvPr id="11" name="図 10"/>
          <p:cNvPicPr>
            <a:picLocks noChangeAspect="1"/>
          </p:cNvPicPr>
          <p:nvPr/>
        </p:nvPicPr>
        <p:blipFill>
          <a:blip r:embed="rId7"/>
          <a:stretch>
            <a:fillRect/>
          </a:stretch>
        </p:blipFill>
        <p:spPr>
          <a:xfrm>
            <a:off x="4196781" y="6205852"/>
            <a:ext cx="387504" cy="283708"/>
          </a:xfrm>
          <a:prstGeom prst="rect">
            <a:avLst/>
          </a:prstGeom>
        </p:spPr>
      </p:pic>
      <p:pic>
        <p:nvPicPr>
          <p:cNvPr id="12" name="図 11"/>
          <p:cNvPicPr>
            <a:picLocks noChangeAspect="1"/>
          </p:cNvPicPr>
          <p:nvPr/>
        </p:nvPicPr>
        <p:blipFill>
          <a:blip r:embed="rId8"/>
          <a:stretch>
            <a:fillRect/>
          </a:stretch>
        </p:blipFill>
        <p:spPr>
          <a:xfrm>
            <a:off x="7009375" y="5379034"/>
            <a:ext cx="2498657" cy="1382602"/>
          </a:xfrm>
          <a:prstGeom prst="rect">
            <a:avLst/>
          </a:prstGeom>
        </p:spPr>
      </p:pic>
      <p:pic>
        <p:nvPicPr>
          <p:cNvPr id="6" name="図 5"/>
          <p:cNvPicPr>
            <a:picLocks noChangeAspect="1"/>
          </p:cNvPicPr>
          <p:nvPr/>
        </p:nvPicPr>
        <p:blipFill>
          <a:blip r:embed="rId9"/>
          <a:stretch>
            <a:fillRect/>
          </a:stretch>
        </p:blipFill>
        <p:spPr>
          <a:xfrm>
            <a:off x="8655392" y="6452296"/>
            <a:ext cx="2267210" cy="352443"/>
          </a:xfrm>
          <a:prstGeom prst="rect">
            <a:avLst/>
          </a:prstGeom>
        </p:spPr>
      </p:pic>
      <p:sp>
        <p:nvSpPr>
          <p:cNvPr id="81" name="二等辺三角形 80"/>
          <p:cNvSpPr/>
          <p:nvPr/>
        </p:nvSpPr>
        <p:spPr>
          <a:xfrm rot="20927138">
            <a:off x="8836270" y="4582601"/>
            <a:ext cx="164326" cy="896699"/>
          </a:xfrm>
          <a:prstGeom prst="triangle">
            <a:avLst/>
          </a:prstGeom>
          <a:solidFill>
            <a:schemeClr val="accent5">
              <a:lumMod val="75000"/>
            </a:schemeClr>
          </a:solidFill>
          <a:ln w="25400">
            <a:noFill/>
          </a:ln>
        </p:spPr>
        <p:txBody>
          <a:bodyPr wrap="square" rtlCol="0" anchor="ctr">
            <a:spAutoFit/>
          </a:bodyPr>
          <a:lstStyle/>
          <a:p>
            <a:pPr marL="0" marR="0" lvl="0" indent="0" algn="ctr" defTabSz="914400" rtl="0" eaLnBrk="1" fontAlgn="auto" latinLnBrk="0" hangingPunct="1">
              <a:lnSpc>
                <a:spcPts val="2800"/>
              </a:lnSpc>
              <a:spcBef>
                <a:spcPts val="0"/>
              </a:spcBef>
              <a:spcAft>
                <a:spcPts val="0"/>
              </a:spcAft>
              <a:buClrTx/>
              <a:buSzTx/>
              <a:buFontTx/>
              <a:buNone/>
              <a:tabLst/>
              <a:defRPr/>
            </a:pPr>
            <a:endPar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13" name="テキスト ボックス 12"/>
          <p:cNvSpPr txBox="1"/>
          <p:nvPr/>
        </p:nvSpPr>
        <p:spPr>
          <a:xfrm>
            <a:off x="7328308" y="5337377"/>
            <a:ext cx="2154363" cy="400110"/>
          </a:xfrm>
          <a:prstGeom prst="rect">
            <a:avLst/>
          </a:prstGeom>
          <a:ln>
            <a:noFill/>
          </a:ln>
        </p:spPr>
        <p:style>
          <a:lnRef idx="2">
            <a:schemeClr val="accent1"/>
          </a:lnRef>
          <a:fillRef idx="1">
            <a:schemeClr val="lt1"/>
          </a:fillRef>
          <a:effectRef idx="0">
            <a:schemeClr val="accent1"/>
          </a:effectRef>
          <a:fontRef idx="minor">
            <a:schemeClr val="dk1"/>
          </a:fontRef>
        </p:style>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2023</a:t>
            </a:r>
            <a:r>
              <a:rPr kumimoji="1" lang="ja-JP" altLang="en-US" sz="10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年</a:t>
            </a:r>
            <a:r>
              <a:rPr kumimoji="1" lang="en-US" altLang="ja-JP" sz="10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3</a:t>
            </a:r>
            <a:r>
              <a:rPr kumimoji="1" lang="ja-JP" altLang="en-US" sz="10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月</a:t>
            </a:r>
            <a:endParaRPr kumimoji="1" lang="en-US" altLang="ja-JP" sz="10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国立健康・栄養研究所　</a:t>
            </a:r>
            <a:r>
              <a:rPr kumimoji="1" lang="ja-JP" altLang="en-US" sz="10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開所</a:t>
            </a:r>
            <a:endParaRPr kumimoji="1" lang="en-US" altLang="ja-JP" sz="10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5" name="正方形/長方形 4"/>
          <p:cNvSpPr/>
          <p:nvPr/>
        </p:nvSpPr>
        <p:spPr>
          <a:xfrm>
            <a:off x="5407282" y="998198"/>
            <a:ext cx="252000" cy="144000"/>
          </a:xfrm>
          <a:prstGeom prst="rect">
            <a:avLst/>
          </a:prstGeom>
          <a:solidFill>
            <a:srgbClr val="FFCC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52" name="スライド番号プレースホルダー 3"/>
          <p:cNvSpPr>
            <a:spLocks noGrp="1"/>
          </p:cNvSpPr>
          <p:nvPr>
            <p:ph type="sldNum" sz="quarter" idx="12"/>
          </p:nvPr>
        </p:nvSpPr>
        <p:spPr>
          <a:xfrm>
            <a:off x="10134600" y="6476387"/>
            <a:ext cx="2057400" cy="365125"/>
          </a:xfrm>
        </p:spPr>
        <p:txBody>
          <a:bodyPr/>
          <a:lstStyle/>
          <a:p>
            <a:fld id="{138CA411-231B-42B9-AF63-97A64194AA60}" type="slidenum">
              <a:rPr lang="ja-JP" altLang="en-US" sz="1400" b="1" smtClean="0">
                <a:solidFill>
                  <a:schemeClr val="tx1"/>
                </a:solidFill>
                <a:latin typeface="ＭＳ Ｐゴシック" panose="020B0600070205080204" pitchFamily="50" charset="-128"/>
                <a:ea typeface="ＭＳ Ｐゴシック" panose="020B0600070205080204" pitchFamily="50" charset="-128"/>
              </a:rPr>
              <a:pPr/>
              <a:t>102</a:t>
            </a:fld>
            <a:endParaRPr lang="ja-JP" altLang="en-US" sz="1400" b="1" dirty="0">
              <a:solidFill>
                <a:schemeClr val="tx1"/>
              </a:solidFill>
              <a:latin typeface="ＭＳ Ｐゴシック" panose="020B0600070205080204" pitchFamily="50" charset="-128"/>
              <a:ea typeface="ＭＳ Ｐゴシック" panose="020B0600070205080204" pitchFamily="50" charset="-128"/>
            </a:endParaRPr>
          </a:p>
        </p:txBody>
      </p:sp>
    </p:spTree>
    <p:extLst>
      <p:ext uri="{BB962C8B-B14F-4D97-AF65-F5344CB8AC3E}">
        <p14:creationId xmlns:p14="http://schemas.microsoft.com/office/powerpoint/2010/main" val="120954243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角丸四角形 5"/>
          <p:cNvSpPr/>
          <p:nvPr/>
        </p:nvSpPr>
        <p:spPr>
          <a:xfrm>
            <a:off x="1244600" y="469899"/>
            <a:ext cx="9804400" cy="6332398"/>
          </a:xfrm>
          <a:prstGeom prst="roundRect">
            <a:avLst>
              <a:gd name="adj" fmla="val 3669"/>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4" name="Rectangle 2"/>
          <p:cNvSpPr txBox="1">
            <a:spLocks noChangeArrowheads="1"/>
          </p:cNvSpPr>
          <p:nvPr/>
        </p:nvSpPr>
        <p:spPr bwMode="auto">
          <a:xfrm>
            <a:off x="1143000" y="23"/>
            <a:ext cx="9906000" cy="408111"/>
          </a:xfrm>
          <a:prstGeom prst="rect">
            <a:avLst/>
          </a:prstGeom>
          <a:gradFill rotWithShape="1">
            <a:gsLst>
              <a:gs pos="0">
                <a:srgbClr val="000066"/>
              </a:gs>
              <a:gs pos="50000">
                <a:srgbClr val="0000FF"/>
              </a:gs>
              <a:gs pos="100000">
                <a:srgbClr val="000066"/>
              </a:gs>
            </a:gsLst>
            <a:lin ang="5400000" scaled="1"/>
          </a:gradFill>
          <a:ln w="9525">
            <a:noFill/>
            <a:miter lim="800000"/>
            <a:headEnd/>
            <a:tailEnd/>
          </a:ln>
        </p:spPr>
        <p:txBody>
          <a:bodyPr vert="horz" wrap="square" lIns="91428" tIns="45714" rIns="91428" bIns="45714" numCol="1" anchor="ctr"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1" i="0" u="none" strike="noStrike" kern="1200" cap="none" spc="0" normalizeH="0" baseline="0" noProof="0" dirty="0" smtClean="0">
                <a:ln>
                  <a:noFill/>
                </a:ln>
                <a:solidFill>
                  <a:prstClr val="white"/>
                </a:solidFill>
                <a:effectLst/>
                <a:uLnTx/>
                <a:uFillTx/>
                <a:latin typeface="ＭＳ ゴシック" pitchFamily="49" charset="-128"/>
                <a:ea typeface="ＭＳ ゴシック" pitchFamily="49" charset="-128"/>
                <a:cs typeface="+mn-cs"/>
              </a:rPr>
              <a:t>１２．</a:t>
            </a:r>
            <a:r>
              <a:rPr kumimoji="1" lang="ja-JP" altLang="en-US" sz="20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rPr>
              <a:t>箕面森町・彩都</a:t>
            </a:r>
            <a:r>
              <a:rPr kumimoji="1" lang="ja-JP" altLang="en-US" sz="14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rPr>
              <a:t>（国土軸を支える新たな産業・物流拠点の形成）</a:t>
            </a:r>
            <a:r>
              <a:rPr kumimoji="1" lang="en-US" altLang="ja-JP" sz="14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rPr>
              <a:t> </a:t>
            </a:r>
            <a:r>
              <a:rPr kumimoji="1" lang="en-US" altLang="ja-JP" sz="16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rPr>
              <a:t>【</a:t>
            </a:r>
            <a:r>
              <a:rPr kumimoji="1" lang="ja-JP" altLang="en-US" sz="16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rPr>
              <a:t>総論</a:t>
            </a:r>
            <a:r>
              <a:rPr kumimoji="1" lang="en-US" altLang="ja-JP" sz="16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rPr>
              <a:t>】</a:t>
            </a:r>
          </a:p>
        </p:txBody>
      </p:sp>
      <p:sp>
        <p:nvSpPr>
          <p:cNvPr id="2050" name="Rectangle 2"/>
          <p:cNvSpPr>
            <a:spLocks noChangeArrowheads="1"/>
          </p:cNvSpPr>
          <p:nvPr/>
        </p:nvSpPr>
        <p:spPr bwMode="auto">
          <a:xfrm>
            <a:off x="1244600" y="414010"/>
            <a:ext cx="9804400" cy="6685214"/>
          </a:xfrm>
          <a:prstGeom prst="rect">
            <a:avLst/>
          </a:prstGeom>
          <a:noFill/>
          <a:ln w="9525">
            <a:noFill/>
            <a:miter lim="800000"/>
            <a:headEnd/>
            <a:tailEnd/>
          </a:ln>
          <a:effectLst/>
        </p:spPr>
        <p:txBody>
          <a:bodyPr vert="horz" wrap="square" lIns="54000" tIns="54000" rIns="54000" bIns="54000" numCol="1" anchor="t" anchorCtr="0" compatLnSpc="1">
            <a:prstTxWarp prst="textNoShape">
              <a:avLst/>
            </a:prstTxWarp>
            <a:spAutoFit/>
          </a:bodyPr>
          <a:lstStyle/>
          <a:p>
            <a:pPr marL="0" marR="0" lvl="0" indent="0" algn="l" defTabSz="914400" rtl="0" eaLnBrk="1" fontAlgn="base" latinLnBrk="0" hangingPunct="1">
              <a:lnSpc>
                <a:spcPct val="150000"/>
              </a:lnSpc>
              <a:spcBef>
                <a:spcPct val="0"/>
              </a:spcBef>
              <a:spcAft>
                <a:spcPct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itchFamily="50" charset="-128"/>
              </a:rPr>
              <a:t>１．エリアの状況</a:t>
            </a:r>
            <a:endParaRPr kumimoji="1" lang="en-US" altLang="ja-JP"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itchFamily="50" charset="-128"/>
              </a:rPr>
              <a:t>　</a:t>
            </a:r>
            <a:r>
              <a:rPr kumimoji="1" lang="ja-JP" altLang="en-US" sz="11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itchFamily="50" charset="-128"/>
              </a:rPr>
              <a:t>①箕面森町</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itchFamily="50" charset="-128"/>
              </a:rPr>
              <a:t>…</a:t>
            </a:r>
            <a:r>
              <a:rPr kumimoji="1" lang="ja-JP" altLang="en-US" sz="11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北大阪北摂山系に属する箕面北部丘陵に位置し、豊かな自然を享受できる居住機能や本地区にふさわしい施設機能を配置し、</a:t>
            </a:r>
            <a:endParaRPr kumimoji="1" lang="en-US" altLang="ja-JP" sz="11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健康で快適な都市環境の形成。</a:t>
            </a:r>
            <a:endPar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itchFamily="50" charset="-128"/>
            </a:endParaRPr>
          </a:p>
          <a:p>
            <a:pPr marL="261938" marR="0" lvl="0" indent="-261938" algn="l" defTabSz="914400" rtl="0" eaLnBrk="1" fontAlgn="base" latinLnBrk="0" hangingPunct="1">
              <a:lnSpc>
                <a:spcPct val="150000"/>
              </a:lnSpc>
              <a:spcBef>
                <a:spcPct val="0"/>
              </a:spcBef>
              <a:spcAft>
                <a:spcPct val="0"/>
              </a:spcAft>
              <a:buClrTx/>
              <a:buSzTx/>
              <a:buFontTx/>
              <a:buNone/>
              <a:tabLst/>
              <a:defRPr/>
            </a:pPr>
            <a:r>
              <a:rPr kumimoji="1" lang="ja-JP" altLang="en-US" sz="11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itchFamily="50" charset="-128"/>
              </a:rPr>
              <a:t>　②彩都</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itchFamily="50" charset="-128"/>
              </a:rPr>
              <a:t>…</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itchFamily="50" charset="-128"/>
              </a:rPr>
              <a:t>大阪都心部から２０</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itchFamily="50" charset="-128"/>
              </a:rPr>
              <a:t>km</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itchFamily="50" charset="-128"/>
              </a:rPr>
              <a:t>圏内の茨木市北部から箕面市東部にかけての緑に恵まれた丘陵地に位置しており、ライフサイエンス分野の研究開発拠点、</a:t>
            </a:r>
            <a:endPar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itchFamily="50" charset="-128"/>
            </a:endParaRPr>
          </a:p>
          <a:p>
            <a:pPr marL="261938" marR="0" lvl="0" indent="-261938" algn="l" defTabSz="914400" rtl="0" eaLnBrk="1" fontAlgn="base" latinLnBrk="0" hangingPunct="1">
              <a:lnSpc>
                <a:spcPct val="150000"/>
              </a:lnSpc>
              <a:spcBef>
                <a:spcPct val="0"/>
              </a:spcBef>
              <a:spcAft>
                <a:spcPct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itchFamily="50" charset="-128"/>
              </a:rPr>
              <a:t>　　　　　　　　国際的な学術研究・文化交流及び産業拠点の形成を図るとともに、都市環境・住環境の整備を進めている。</a:t>
            </a:r>
            <a:endPar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itchFamily="50" charset="-128"/>
            </a:endParaRPr>
          </a:p>
          <a:p>
            <a:pPr marL="0" marR="0" lvl="0" indent="0" algn="l" defTabSz="914400" rtl="0" eaLnBrk="0" fontAlgn="base" latinLnBrk="0" hangingPunct="0">
              <a:lnSpc>
                <a:spcPct val="150000"/>
              </a:lnSpc>
              <a:spcBef>
                <a:spcPct val="0"/>
              </a:spcBef>
              <a:spcAft>
                <a:spcPct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itchFamily="18" charset="0"/>
              </a:rPr>
              <a:t>２．エリアの課題</a:t>
            </a:r>
            <a:endPar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ＭＳ Ｐゴシック" pitchFamily="50" charset="-128"/>
            </a:endParaRPr>
          </a:p>
          <a:p>
            <a:pPr marL="261938" marR="0" lvl="0" indent="-261938" algn="l" defTabSz="914400" rtl="0" eaLnBrk="1" fontAlgn="base" latinLnBrk="0" hangingPunct="1">
              <a:lnSpc>
                <a:spcPct val="150000"/>
              </a:lnSpc>
              <a:spcBef>
                <a:spcPct val="0"/>
              </a:spcBef>
              <a:spcAft>
                <a:spcPct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itchFamily="50" charset="-128"/>
              </a:rPr>
              <a:t>　  ・主要プロジェクト</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itchFamily="50" charset="-128"/>
              </a:rPr>
              <a:t>(</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itchFamily="50" charset="-128"/>
              </a:rPr>
              <a:t>箕面森町、彩都</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itchFamily="50" charset="-128"/>
              </a:rPr>
              <a:t>)</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itchFamily="50" charset="-128"/>
              </a:rPr>
              <a:t>について、「今日的な政策的意義」「関係者間での適切な責任分担」「需要と採算性確保の見極め」という視点で、</a:t>
            </a:r>
            <a:endPar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itchFamily="50" charset="-128"/>
            </a:endParaRPr>
          </a:p>
          <a:p>
            <a:pPr marL="261938" marR="0" lvl="0" indent="-261938" algn="l" defTabSz="914400" rtl="0" eaLnBrk="1" fontAlgn="base" latinLnBrk="0" hangingPunct="1">
              <a:lnSpc>
                <a:spcPct val="150000"/>
              </a:lnSpc>
              <a:spcBef>
                <a:spcPct val="0"/>
              </a:spcBef>
              <a:spcAft>
                <a:spcPct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itchFamily="50" charset="-128"/>
              </a:rPr>
              <a:t>　　　点検が十分になされていなかった。➡</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itchFamily="50" charset="-128"/>
              </a:rPr>
              <a:t>2008</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itchFamily="50" charset="-128"/>
              </a:rPr>
              <a:t>年、主要プロジェクトの点検を実施し、今後の方向を確認。</a:t>
            </a:r>
            <a:endParaRPr kumimoji="1" lang="en-US" altLang="ja-JP" sz="11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0" fontAlgn="base" latinLnBrk="0" hangingPunct="0">
              <a:lnSpc>
                <a:spcPct val="150000"/>
              </a:lnSpc>
              <a:spcBef>
                <a:spcPct val="0"/>
              </a:spcBef>
              <a:spcAft>
                <a:spcPct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itchFamily="50" charset="-128"/>
              </a:rPr>
              <a:t>３．近年の動向</a:t>
            </a:r>
            <a:endPar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ＭＳ Ｐゴシック" pitchFamily="50" charset="-128"/>
            </a:endParaRPr>
          </a:p>
          <a:p>
            <a:pPr marL="361950" marR="0" lvl="0" indent="-361950" algn="l" defTabSz="914400" rtl="0" eaLnBrk="0" fontAlgn="base" latinLnBrk="0" hangingPunct="0">
              <a:lnSpc>
                <a:spcPts val="2200"/>
              </a:lnSpc>
              <a:spcBef>
                <a:spcPct val="0"/>
              </a:spcBef>
              <a:spcAft>
                <a:spcPct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itchFamily="50" charset="-128"/>
              </a:rPr>
              <a:t>　　</a:t>
            </a: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itchFamily="50" charset="-128"/>
            </a:endParaRPr>
          </a:p>
          <a:p>
            <a:pPr marL="627063" marR="0" lvl="0" indent="-627063" algn="l" defTabSz="914400" rtl="0" eaLnBrk="0" fontAlgn="base" latinLnBrk="0" hangingPunct="0">
              <a:lnSpc>
                <a:spcPct val="150000"/>
              </a:lnSpc>
              <a:spcBef>
                <a:spcPct val="0"/>
              </a:spcBef>
              <a:spcAft>
                <a:spcPct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itchFamily="50" charset="-128"/>
            </a:endParaRPr>
          </a:p>
          <a:p>
            <a:pPr marL="627063" marR="0" lvl="0" indent="-627063" algn="l" defTabSz="914400" rtl="0" eaLnBrk="0" fontAlgn="base" latinLnBrk="0" hangingPunct="0">
              <a:lnSpc>
                <a:spcPct val="150000"/>
              </a:lnSpc>
              <a:spcBef>
                <a:spcPct val="0"/>
              </a:spcBef>
              <a:spcAft>
                <a:spcPct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itchFamily="50" charset="-128"/>
            </a:endParaRPr>
          </a:p>
          <a:p>
            <a:pPr marL="627063" marR="0" lvl="0" indent="-627063" algn="l" defTabSz="914400" rtl="0" eaLnBrk="0" fontAlgn="base" latinLnBrk="0" hangingPunct="0">
              <a:lnSpc>
                <a:spcPct val="150000"/>
              </a:lnSpc>
              <a:spcBef>
                <a:spcPct val="0"/>
              </a:spcBef>
              <a:spcAft>
                <a:spcPct val="0"/>
              </a:spcAft>
              <a:buClrTx/>
              <a:buSzTx/>
              <a:buFontTx/>
              <a:buNone/>
              <a:tabLst/>
              <a:defRPr/>
            </a:pP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itchFamily="50" charset="-128"/>
            </a:endParaRPr>
          </a:p>
          <a:p>
            <a:pPr marL="627063" marR="0" lvl="0" indent="-627063" algn="l" defTabSz="914400" rtl="0" eaLnBrk="0" fontAlgn="base" latinLnBrk="0" hangingPunct="0">
              <a:lnSpc>
                <a:spcPct val="150000"/>
              </a:lnSpc>
              <a:spcBef>
                <a:spcPct val="0"/>
              </a:spcBef>
              <a:spcAft>
                <a:spcPct val="0"/>
              </a:spcAft>
              <a:buClrTx/>
              <a:buSzTx/>
              <a:buFontTx/>
              <a:buNone/>
              <a:tabLst/>
              <a:defRPr/>
            </a:pP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itchFamily="50" charset="-128"/>
            </a:endParaRPr>
          </a:p>
          <a:p>
            <a:pPr marL="627063" marR="0" lvl="0" indent="-627063" algn="l" defTabSz="914400" rtl="0" eaLnBrk="0" fontAlgn="base" latinLnBrk="0" hangingPunct="0">
              <a:lnSpc>
                <a:spcPct val="150000"/>
              </a:lnSpc>
              <a:spcBef>
                <a:spcPct val="0"/>
              </a:spcBef>
              <a:spcAft>
                <a:spcPct val="0"/>
              </a:spcAft>
              <a:buClrTx/>
              <a:buSzTx/>
              <a:buFontTx/>
              <a:buNone/>
              <a:tabLst/>
              <a:defRPr/>
            </a:pP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itchFamily="50" charset="-128"/>
            </a:endParaRPr>
          </a:p>
          <a:p>
            <a:pPr marL="627063" marR="0" lvl="0" indent="-627063" algn="l" defTabSz="914400" rtl="0" eaLnBrk="0" fontAlgn="base" latinLnBrk="0" hangingPunct="0">
              <a:lnSpc>
                <a:spcPct val="150000"/>
              </a:lnSpc>
              <a:spcBef>
                <a:spcPct val="0"/>
              </a:spcBef>
              <a:spcAft>
                <a:spcPct val="0"/>
              </a:spcAft>
              <a:buClrTx/>
              <a:buSzTx/>
              <a:buFontTx/>
              <a:buNone/>
              <a:tabLst/>
              <a:defRPr/>
            </a:pPr>
            <a:endParaRPr kumimoji="1" lang="en-US" altLang="ja-JP" sz="11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itchFamily="50" charset="-128"/>
            </a:endParaRPr>
          </a:p>
          <a:p>
            <a:pPr marL="627063" marR="0" lvl="0" indent="-627063" algn="l" defTabSz="914400" rtl="0" eaLnBrk="0" fontAlgn="base" latinLnBrk="0" hangingPunct="0">
              <a:lnSpc>
                <a:spcPct val="150000"/>
              </a:lnSpc>
              <a:spcBef>
                <a:spcPct val="0"/>
              </a:spcBef>
              <a:spcAft>
                <a:spcPct val="0"/>
              </a:spcAft>
              <a:buClrTx/>
              <a:buSzTx/>
              <a:buFontTx/>
              <a:buNone/>
              <a:tabLst/>
              <a:defRPr/>
            </a:pPr>
            <a:endPar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itchFamily="50" charset="-128"/>
            </a:endParaRPr>
          </a:p>
          <a:p>
            <a:pPr marL="627063" marR="0" lvl="0" indent="-627063" algn="l" defTabSz="914400" rtl="0" eaLnBrk="0" fontAlgn="base" latinLnBrk="0" hangingPunct="0">
              <a:lnSpc>
                <a:spcPct val="150000"/>
              </a:lnSpc>
              <a:spcBef>
                <a:spcPct val="0"/>
              </a:spcBef>
              <a:spcAft>
                <a:spcPct val="0"/>
              </a:spcAft>
              <a:buClrTx/>
              <a:buSzTx/>
              <a:buFontTx/>
              <a:buNone/>
              <a:tabLst/>
              <a:defRPr/>
            </a:pPr>
            <a:endPar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itchFamily="50" charset="-128"/>
            </a:endParaRPr>
          </a:p>
          <a:p>
            <a:pPr marL="627063" marR="0" lvl="0" indent="-627063" algn="l" defTabSz="914400" rtl="0" eaLnBrk="0" fontAlgn="base" latinLnBrk="0" hangingPunct="0">
              <a:lnSpc>
                <a:spcPct val="150000"/>
              </a:lnSpc>
              <a:spcBef>
                <a:spcPct val="0"/>
              </a:spcBef>
              <a:spcAft>
                <a:spcPct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itchFamily="50" charset="-128"/>
              </a:rPr>
              <a:t>・箕面森町では全保留地の売却が完了し</a:t>
            </a:r>
            <a:r>
              <a:rPr kumimoji="1" lang="ja-JP" altLang="en-US" sz="1100" b="0" i="0" u="none" strike="noStrike" kern="1200" cap="none" spc="0" normalizeH="0" baseline="0" noProof="0" dirty="0" err="1">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itchFamily="50" charset="-128"/>
              </a:rPr>
              <a:t>、</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itchFamily="50" charset="-128"/>
              </a:rPr>
              <a:t>彩都ライフサイエンスパークでは全区域立地決定。</a:t>
            </a:r>
            <a:endPar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itchFamily="50" charset="-128"/>
            </a:endParaRPr>
          </a:p>
          <a:p>
            <a:pPr marL="627063" marR="0" lvl="0" indent="-627063" algn="l" defTabSz="914400" rtl="0" eaLnBrk="0" fontAlgn="base" latinLnBrk="0" hangingPunct="0">
              <a:lnSpc>
                <a:spcPct val="150000"/>
              </a:lnSpc>
              <a:spcBef>
                <a:spcPct val="0"/>
              </a:spcBef>
              <a:spcAft>
                <a:spcPct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・新名神高速道路（神戸～高槻）が</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2018</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年に開通し、新しいインターチェンジ直近の利便性を活かし、大阪の都心部と京都・兵庫を直線でつなぐ新しい産業・物流拠点</a:t>
            </a:r>
            <a:endPar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627063" marR="0" lvl="0" indent="-627063" algn="l" defTabSz="914400" rtl="0" eaLnBrk="0" fontAlgn="base" latinLnBrk="0" hangingPunct="0">
              <a:lnSpc>
                <a:spcPct val="150000"/>
              </a:lnSpc>
              <a:spcBef>
                <a:spcPct val="0"/>
              </a:spcBef>
              <a:spcAft>
                <a:spcPct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が稼働。</a:t>
            </a:r>
            <a:endPar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ＭＳ Ｐゴシック" pitchFamily="50" charset="-128"/>
            </a:endParaRPr>
          </a:p>
          <a:p>
            <a:pPr marL="627063" marR="0" lvl="0" indent="-627063" algn="l" defTabSz="914400" rtl="0" eaLnBrk="0" fontAlgn="base" latinLnBrk="0" hangingPunct="0">
              <a:lnSpc>
                <a:spcPct val="150000"/>
              </a:lnSpc>
              <a:spcBef>
                <a:spcPct val="0"/>
              </a:spcBef>
              <a:spcAft>
                <a:spcPct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itchFamily="50" charset="-128"/>
              </a:rPr>
              <a:t>４．将来像</a:t>
            </a:r>
            <a:endPar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ＭＳ Ｐゴシック" pitchFamily="50" charset="-128"/>
            </a:endParaRPr>
          </a:p>
          <a:p>
            <a:pPr marL="627063" marR="0" lvl="0" indent="-627063" algn="l" defTabSz="914400" rtl="0" eaLnBrk="0" fontAlgn="base" latinLnBrk="0" hangingPunct="0">
              <a:lnSpc>
                <a:spcPct val="150000"/>
              </a:lnSpc>
              <a:spcBef>
                <a:spcPct val="0"/>
              </a:spcBef>
              <a:spcAft>
                <a:spcPct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メイリオ" pitchFamily="50" charset="-128"/>
              </a:rPr>
              <a:t>　</a:t>
            </a:r>
            <a:r>
              <a:rPr kumimoji="1" lang="ja-JP" altLang="en-US" sz="11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itchFamily="50" charset="-128"/>
              </a:rPr>
              <a:t>①箕面森町</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itchFamily="50" charset="-128"/>
              </a:rPr>
              <a:t>…</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itchFamily="50" charset="-128"/>
              </a:rPr>
              <a:t>「多世代共生」、「環境共生」、「地域共生」をまちづくりのテーマとした、世代を超えて誰もがいきいきと暮らせるニュータウンの実現。</a:t>
            </a:r>
            <a:endPar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itchFamily="50" charset="-128"/>
            </a:endParaRPr>
          </a:p>
          <a:p>
            <a:pPr marL="627063" marR="0" lvl="0" indent="-627063" algn="l" defTabSz="914400" rtl="0" eaLnBrk="0" fontAlgn="base" latinLnBrk="0" hangingPunct="0">
              <a:lnSpc>
                <a:spcPct val="150000"/>
              </a:lnSpc>
              <a:spcBef>
                <a:spcPct val="0"/>
              </a:spcBef>
              <a:spcAft>
                <a:spcPct val="0"/>
              </a:spcAft>
              <a:buClrTx/>
              <a:buSzTx/>
              <a:buFontTx/>
              <a:buNone/>
              <a:tabLst/>
              <a:defRPr/>
            </a:pPr>
            <a:r>
              <a:rPr kumimoji="1" lang="ja-JP" altLang="en-US" sz="11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itchFamily="50" charset="-128"/>
              </a:rPr>
              <a:t>　②彩都</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itchFamily="50" charset="-128"/>
              </a:rPr>
              <a:t>…</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itchFamily="50" charset="-128"/>
              </a:rPr>
              <a:t>自然と都市が調和するアメニティの高い住環境を創造するとともに、「国際交流」「学術文化」「研究開発」「産業集積」という特色のある都市の未来機能を組み込んだ複合機能都市の形成。</a:t>
            </a:r>
            <a:endParaRPr kumimoji="1" lang="en-US" altLang="ja-JP" sz="14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メイリオ" pitchFamily="50" charset="-128"/>
            </a:endParaRPr>
          </a:p>
        </p:txBody>
      </p:sp>
      <p:sp>
        <p:nvSpPr>
          <p:cNvPr id="10" name="テキスト ボックス 9"/>
          <p:cNvSpPr txBox="1"/>
          <p:nvPr/>
        </p:nvSpPr>
        <p:spPr>
          <a:xfrm>
            <a:off x="1244600" y="2582087"/>
            <a:ext cx="902811"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＜経緯＞</a:t>
            </a:r>
          </a:p>
        </p:txBody>
      </p:sp>
      <p:graphicFrame>
        <p:nvGraphicFramePr>
          <p:cNvPr id="12" name="表 11"/>
          <p:cNvGraphicFramePr>
            <a:graphicFrameLocks noGrp="1"/>
          </p:cNvGraphicFramePr>
          <p:nvPr>
            <p:extLst>
              <p:ext uri="{D42A27DB-BD31-4B8C-83A1-F6EECF244321}">
                <p14:modId xmlns:p14="http://schemas.microsoft.com/office/powerpoint/2010/main" val="4190664602"/>
              </p:ext>
            </p:extLst>
          </p:nvPr>
        </p:nvGraphicFramePr>
        <p:xfrm>
          <a:off x="5960786" y="2845486"/>
          <a:ext cx="5012014" cy="2179683"/>
        </p:xfrm>
        <a:graphic>
          <a:graphicData uri="http://schemas.openxmlformats.org/drawingml/2006/table">
            <a:tbl>
              <a:tblPr firstRow="1" firstCol="1" bandRow="1">
                <a:tableStyleId>{2D5ABB26-0587-4C30-8999-92F81FD0307C}</a:tableStyleId>
              </a:tblPr>
              <a:tblGrid>
                <a:gridCol w="1331282">
                  <a:extLst>
                    <a:ext uri="{9D8B030D-6E8A-4147-A177-3AD203B41FA5}">
                      <a16:colId xmlns:a16="http://schemas.microsoft.com/office/drawing/2014/main" val="20000"/>
                    </a:ext>
                  </a:extLst>
                </a:gridCol>
                <a:gridCol w="3680732">
                  <a:extLst>
                    <a:ext uri="{9D8B030D-6E8A-4147-A177-3AD203B41FA5}">
                      <a16:colId xmlns:a16="http://schemas.microsoft.com/office/drawing/2014/main" val="20001"/>
                    </a:ext>
                  </a:extLst>
                </a:gridCol>
              </a:tblGrid>
              <a:tr h="242187">
                <a:tc>
                  <a:txBody>
                    <a:bodyPr/>
                    <a:lstStyle/>
                    <a:p>
                      <a:pPr algn="l">
                        <a:spcAft>
                          <a:spcPts val="0"/>
                        </a:spcAft>
                      </a:pPr>
                      <a:r>
                        <a:rPr lang="en-US" altLang="ja-JP" sz="1050" kern="100" dirty="0">
                          <a:effectLst/>
                          <a:latin typeface="+mn-ea"/>
                          <a:ea typeface="+mn-ea"/>
                        </a:rPr>
                        <a:t>2004</a:t>
                      </a:r>
                      <a:r>
                        <a:rPr lang="ja-JP" sz="1050" kern="100" dirty="0">
                          <a:effectLst/>
                          <a:latin typeface="+mn-ea"/>
                          <a:ea typeface="+mn-ea"/>
                        </a:rPr>
                        <a:t>年（</a:t>
                      </a:r>
                      <a:r>
                        <a:rPr lang="ja-JP" altLang="en-US" sz="1050" kern="100" dirty="0">
                          <a:effectLst/>
                          <a:latin typeface="+mn-ea"/>
                          <a:ea typeface="+mn-ea"/>
                        </a:rPr>
                        <a:t>平成</a:t>
                      </a:r>
                      <a:r>
                        <a:rPr lang="en-US" altLang="ja-JP" sz="1050" kern="100" dirty="0">
                          <a:effectLst/>
                          <a:latin typeface="+mn-ea"/>
                          <a:ea typeface="+mn-ea"/>
                        </a:rPr>
                        <a:t>16</a:t>
                      </a:r>
                      <a:r>
                        <a:rPr lang="ja-JP" sz="1050" kern="100" dirty="0">
                          <a:effectLst/>
                          <a:latin typeface="+mn-ea"/>
                          <a:ea typeface="+mn-ea"/>
                        </a:rPr>
                        <a:t>年）</a:t>
                      </a:r>
                      <a:endParaRPr lang="ja-JP" sz="1050" kern="100" dirty="0">
                        <a:effectLst/>
                        <a:latin typeface="+mn-ea"/>
                        <a:ea typeface="+mn-ea"/>
                        <a:cs typeface="Times New Roman"/>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ja-JP" altLang="en-US" sz="1050" dirty="0">
                          <a:solidFill>
                            <a:prstClr val="black"/>
                          </a:solidFill>
                          <a:latin typeface="+mn-ea"/>
                          <a:ea typeface="+mn-ea"/>
                        </a:rPr>
                        <a:t>西部地区</a:t>
                      </a:r>
                      <a:r>
                        <a:rPr lang="ja-JP" altLang="en-US" sz="1050" dirty="0" err="1">
                          <a:solidFill>
                            <a:prstClr val="black"/>
                          </a:solidFill>
                          <a:latin typeface="+mn-ea"/>
                          <a:ea typeface="+mn-ea"/>
                        </a:rPr>
                        <a:t>ま</a:t>
                      </a:r>
                      <a:r>
                        <a:rPr lang="ja-JP" altLang="en-US" sz="1050" dirty="0">
                          <a:solidFill>
                            <a:prstClr val="black"/>
                          </a:solidFill>
                          <a:latin typeface="+mn-ea"/>
                          <a:ea typeface="+mn-ea"/>
                        </a:rPr>
                        <a:t>ちびらき</a:t>
                      </a:r>
                      <a:endParaRPr lang="en-US" altLang="ja-JP" sz="1050" dirty="0">
                        <a:solidFill>
                          <a:prstClr val="black"/>
                        </a:solidFill>
                        <a:latin typeface="+mn-ea"/>
                        <a:ea typeface="+mn-ea"/>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0"/>
                  </a:ext>
                </a:extLst>
              </a:tr>
              <a:tr h="242187">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altLang="ja-JP" sz="1050" kern="100" dirty="0">
                          <a:effectLst/>
                          <a:latin typeface="+mn-ea"/>
                          <a:ea typeface="+mn-ea"/>
                        </a:rPr>
                        <a:t>2007</a:t>
                      </a:r>
                      <a:r>
                        <a:rPr lang="ja-JP" altLang="ja-JP" sz="1050" kern="100" dirty="0">
                          <a:effectLst/>
                          <a:latin typeface="+mn-ea"/>
                          <a:ea typeface="+mn-ea"/>
                        </a:rPr>
                        <a:t>年（</a:t>
                      </a:r>
                      <a:r>
                        <a:rPr lang="ja-JP" altLang="en-US" sz="1050" kern="100" dirty="0">
                          <a:effectLst/>
                          <a:latin typeface="+mn-ea"/>
                          <a:ea typeface="+mn-ea"/>
                        </a:rPr>
                        <a:t>平成</a:t>
                      </a:r>
                      <a:r>
                        <a:rPr lang="en-US" altLang="ja-JP" sz="1050" kern="100" dirty="0">
                          <a:effectLst/>
                          <a:latin typeface="+mn-ea"/>
                          <a:ea typeface="+mn-ea"/>
                        </a:rPr>
                        <a:t>19</a:t>
                      </a:r>
                      <a:r>
                        <a:rPr lang="ja-JP" altLang="ja-JP" sz="1050" kern="100" dirty="0">
                          <a:effectLst/>
                          <a:latin typeface="+mn-ea"/>
                          <a:ea typeface="+mn-ea"/>
                        </a:rPr>
                        <a:t>年）</a:t>
                      </a:r>
                      <a:endParaRPr lang="ja-JP" altLang="ja-JP" sz="1050" kern="100" dirty="0">
                        <a:effectLst/>
                        <a:latin typeface="+mn-ea"/>
                        <a:ea typeface="+mn-ea"/>
                        <a:cs typeface="Times New Roman"/>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ja-JP" altLang="en-US" sz="1050" dirty="0">
                          <a:solidFill>
                            <a:schemeClr val="tx1"/>
                          </a:solidFill>
                          <a:latin typeface="+mn-ea"/>
                          <a:ea typeface="+mn-ea"/>
                        </a:rPr>
                        <a:t>大阪ﾓﾉﾚｰﾙが彩都西駅まで延伸</a:t>
                      </a:r>
                      <a:endParaRPr lang="en-US" altLang="ja-JP" sz="1050" dirty="0">
                        <a:solidFill>
                          <a:prstClr val="black"/>
                        </a:solidFill>
                        <a:latin typeface="+mn-ea"/>
                        <a:ea typeface="+mn-ea"/>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1"/>
                  </a:ext>
                </a:extLst>
              </a:tr>
              <a:tr h="242187">
                <a:tc>
                  <a:txBody>
                    <a:bodyPr/>
                    <a:lstStyle/>
                    <a:p>
                      <a:pPr algn="l">
                        <a:spcAft>
                          <a:spcPts val="0"/>
                        </a:spcAft>
                      </a:pPr>
                      <a:r>
                        <a:rPr lang="en-US" sz="1050" kern="100" dirty="0">
                          <a:effectLst/>
                          <a:latin typeface="+mn-ea"/>
                          <a:ea typeface="+mn-ea"/>
                        </a:rPr>
                        <a:t>2011</a:t>
                      </a:r>
                      <a:r>
                        <a:rPr lang="ja-JP" sz="1050" kern="100" dirty="0">
                          <a:effectLst/>
                          <a:latin typeface="+mn-ea"/>
                          <a:ea typeface="+mn-ea"/>
                        </a:rPr>
                        <a:t>年（平成</a:t>
                      </a:r>
                      <a:r>
                        <a:rPr lang="en-US" altLang="ja-JP" sz="1050" kern="100" dirty="0">
                          <a:effectLst/>
                          <a:latin typeface="+mn-ea"/>
                          <a:ea typeface="+mn-ea"/>
                        </a:rPr>
                        <a:t>2</a:t>
                      </a:r>
                      <a:r>
                        <a:rPr lang="en-US" sz="1050" kern="100" dirty="0">
                          <a:effectLst/>
                          <a:latin typeface="+mn-ea"/>
                          <a:ea typeface="+mn-ea"/>
                        </a:rPr>
                        <a:t>3</a:t>
                      </a:r>
                      <a:r>
                        <a:rPr lang="ja-JP" sz="1050" kern="100" dirty="0">
                          <a:effectLst/>
                          <a:latin typeface="+mn-ea"/>
                          <a:ea typeface="+mn-ea"/>
                        </a:rPr>
                        <a:t>年）</a:t>
                      </a:r>
                      <a:endParaRPr lang="ja-JP" sz="1050" kern="100" dirty="0">
                        <a:effectLst/>
                        <a:latin typeface="+mn-ea"/>
                        <a:ea typeface="+mn-ea"/>
                        <a:cs typeface="Times New Roman"/>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a:spcAft>
                          <a:spcPts val="0"/>
                        </a:spcAft>
                      </a:pPr>
                      <a:r>
                        <a:rPr lang="ja-JP" altLang="en-US" sz="1050" dirty="0">
                          <a:solidFill>
                            <a:schemeClr val="tx1"/>
                          </a:solidFill>
                          <a:latin typeface="+mn-ea"/>
                          <a:ea typeface="+mn-ea"/>
                        </a:rPr>
                        <a:t>関西ｲﾉﾍﾞｰｼｮﾝ国際戦略総合特区に指定</a:t>
                      </a:r>
                      <a:r>
                        <a:rPr lang="en-US" altLang="ja-JP" sz="1050" dirty="0">
                          <a:solidFill>
                            <a:schemeClr val="tx1"/>
                          </a:solidFill>
                          <a:latin typeface="+mn-ea"/>
                          <a:ea typeface="+mn-ea"/>
                        </a:rPr>
                        <a:t>〈</a:t>
                      </a:r>
                      <a:r>
                        <a:rPr lang="ja-JP" altLang="en-US" sz="1050" dirty="0">
                          <a:solidFill>
                            <a:schemeClr val="tx1"/>
                          </a:solidFill>
                          <a:latin typeface="+mn-ea"/>
                          <a:ea typeface="+mn-ea"/>
                        </a:rPr>
                        <a:t>ﾗｲﾌｻｲｴﾝｽﾊﾟｰｸ等</a:t>
                      </a:r>
                      <a:r>
                        <a:rPr lang="en-US" altLang="ja-JP" sz="1050" dirty="0">
                          <a:solidFill>
                            <a:schemeClr val="tx1"/>
                          </a:solidFill>
                          <a:latin typeface="+mn-ea"/>
                          <a:ea typeface="+mn-ea"/>
                        </a:rPr>
                        <a:t>〉</a:t>
                      </a: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2"/>
                  </a:ext>
                </a:extLst>
              </a:tr>
              <a:tr h="242187">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altLang="ja-JP" sz="1050" kern="100" dirty="0">
                          <a:effectLst/>
                          <a:latin typeface="+mn-ea"/>
                          <a:ea typeface="+mn-ea"/>
                        </a:rPr>
                        <a:t>2014</a:t>
                      </a:r>
                      <a:r>
                        <a:rPr lang="ja-JP" altLang="ja-JP" sz="1050" kern="100" dirty="0">
                          <a:effectLst/>
                          <a:latin typeface="+mn-ea"/>
                          <a:ea typeface="+mn-ea"/>
                        </a:rPr>
                        <a:t>年（平成</a:t>
                      </a:r>
                      <a:r>
                        <a:rPr lang="en-US" altLang="ja-JP" sz="1050" kern="100" dirty="0">
                          <a:effectLst/>
                          <a:latin typeface="+mn-ea"/>
                          <a:ea typeface="+mn-ea"/>
                        </a:rPr>
                        <a:t>26</a:t>
                      </a:r>
                      <a:r>
                        <a:rPr lang="ja-JP" altLang="ja-JP" sz="1050" kern="100" dirty="0">
                          <a:effectLst/>
                          <a:latin typeface="+mn-ea"/>
                          <a:ea typeface="+mn-ea"/>
                        </a:rPr>
                        <a:t>年）</a:t>
                      </a:r>
                      <a:endParaRPr lang="ja-JP" altLang="ja-JP" sz="1050" kern="100" dirty="0">
                        <a:effectLst/>
                        <a:latin typeface="+mn-ea"/>
                        <a:ea typeface="+mn-ea"/>
                        <a:cs typeface="Times New Roman"/>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ja-JP" altLang="en-US" sz="1050" dirty="0">
                          <a:solidFill>
                            <a:schemeClr val="tx1"/>
                          </a:solidFill>
                          <a:latin typeface="+mn-ea"/>
                          <a:ea typeface="+mn-ea"/>
                        </a:rPr>
                        <a:t>「彩都ライフサイエンスパーク」全</a:t>
                      </a:r>
                      <a:r>
                        <a:rPr lang="en-US" altLang="ja-JP" sz="1050" dirty="0">
                          <a:solidFill>
                            <a:schemeClr val="tx1"/>
                          </a:solidFill>
                          <a:latin typeface="+mn-ea"/>
                          <a:ea typeface="+mn-ea"/>
                        </a:rPr>
                        <a:t>20</a:t>
                      </a:r>
                      <a:r>
                        <a:rPr lang="ja-JP" altLang="en-US" sz="1050" dirty="0">
                          <a:solidFill>
                            <a:schemeClr val="tx1"/>
                          </a:solidFill>
                          <a:latin typeface="+mn-ea"/>
                          <a:ea typeface="+mn-ea"/>
                        </a:rPr>
                        <a:t>区画事業者決定</a:t>
                      </a:r>
                      <a:endParaRPr lang="en-US" altLang="ja-JP" sz="1050" dirty="0">
                        <a:solidFill>
                          <a:schemeClr val="tx1"/>
                        </a:solidFill>
                        <a:latin typeface="+mn-ea"/>
                        <a:ea typeface="+mn-ea"/>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3"/>
                  </a:ext>
                </a:extLst>
              </a:tr>
              <a:tr h="242187">
                <a:tc rowSpan="2">
                  <a:txBody>
                    <a:bodyPr/>
                    <a:lstStyle/>
                    <a:p>
                      <a:pPr algn="l">
                        <a:spcAft>
                          <a:spcPts val="0"/>
                        </a:spcAft>
                      </a:pPr>
                      <a:r>
                        <a:rPr lang="en-US" sz="1050" kern="100" dirty="0">
                          <a:solidFill>
                            <a:schemeClr val="tx1"/>
                          </a:solidFill>
                          <a:effectLst/>
                          <a:latin typeface="+mn-ea"/>
                          <a:ea typeface="+mn-ea"/>
                        </a:rPr>
                        <a:t>2015</a:t>
                      </a:r>
                      <a:r>
                        <a:rPr lang="ja-JP" sz="1050" kern="100" dirty="0">
                          <a:solidFill>
                            <a:schemeClr val="tx1"/>
                          </a:solidFill>
                          <a:effectLst/>
                          <a:latin typeface="+mn-ea"/>
                          <a:ea typeface="+mn-ea"/>
                        </a:rPr>
                        <a:t>年（平成</a:t>
                      </a:r>
                      <a:r>
                        <a:rPr lang="en-US" altLang="ja-JP" sz="1050" kern="100" dirty="0">
                          <a:solidFill>
                            <a:schemeClr val="tx1"/>
                          </a:solidFill>
                          <a:effectLst/>
                          <a:latin typeface="+mn-ea"/>
                          <a:ea typeface="+mn-ea"/>
                        </a:rPr>
                        <a:t>27</a:t>
                      </a:r>
                      <a:r>
                        <a:rPr lang="ja-JP" sz="1050" kern="100" dirty="0">
                          <a:solidFill>
                            <a:schemeClr val="tx1"/>
                          </a:solidFill>
                          <a:effectLst/>
                          <a:latin typeface="+mn-ea"/>
                          <a:ea typeface="+mn-ea"/>
                        </a:rPr>
                        <a:t>年）</a:t>
                      </a:r>
                      <a:endParaRPr lang="ja-JP" sz="1050" kern="100" dirty="0">
                        <a:solidFill>
                          <a:schemeClr val="tx1"/>
                        </a:solidFill>
                        <a:effectLst/>
                        <a:latin typeface="+mn-ea"/>
                        <a:ea typeface="+mn-ea"/>
                        <a:cs typeface="Times New Roman"/>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ja-JP" altLang="en-US" sz="1050" strike="noStrike" baseline="0" dirty="0">
                          <a:solidFill>
                            <a:schemeClr val="tx1"/>
                          </a:solidFill>
                          <a:latin typeface="+mn-ea"/>
                          <a:ea typeface="+mn-ea"/>
                        </a:rPr>
                        <a:t>中部地区まちびらき</a:t>
                      </a:r>
                      <a:endParaRPr lang="en-US" altLang="ja-JP" sz="1050" strike="noStrike" baseline="0" dirty="0">
                        <a:solidFill>
                          <a:schemeClr val="tx1"/>
                        </a:solidFill>
                        <a:latin typeface="+mn-ea"/>
                        <a:ea typeface="+mn-ea"/>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4"/>
                  </a:ext>
                </a:extLst>
              </a:tr>
              <a:tr h="242187">
                <a:tc vMerge="1">
                  <a:txBody>
                    <a:bodyPr/>
                    <a:lstStyle/>
                    <a:p>
                      <a:pPr algn="l">
                        <a:spcAft>
                          <a:spcPts val="0"/>
                        </a:spcAft>
                      </a:pPr>
                      <a:endParaRPr lang="ja-JP" sz="1050" kern="100" dirty="0">
                        <a:effectLst/>
                        <a:latin typeface="+mn-ea"/>
                        <a:ea typeface="+mn-ea"/>
                        <a:cs typeface="Times New Roman"/>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ja-JP" altLang="en-US" sz="1050" strike="noStrike" baseline="0" dirty="0">
                          <a:solidFill>
                            <a:schemeClr val="tx1"/>
                          </a:solidFill>
                          <a:latin typeface="+mn-ea"/>
                          <a:ea typeface="+mn-ea"/>
                        </a:rPr>
                        <a:t>東部地区先行</a:t>
                      </a:r>
                      <a:r>
                        <a:rPr lang="en-US" altLang="ja-JP" sz="1050" strike="noStrike" baseline="0" dirty="0">
                          <a:solidFill>
                            <a:schemeClr val="tx1"/>
                          </a:solidFill>
                          <a:latin typeface="+mn-ea"/>
                          <a:ea typeface="+mn-ea"/>
                        </a:rPr>
                        <a:t>2</a:t>
                      </a:r>
                      <a:r>
                        <a:rPr lang="ja-JP" altLang="en-US" sz="1050" strike="noStrike" baseline="0" dirty="0">
                          <a:solidFill>
                            <a:schemeClr val="tx1"/>
                          </a:solidFill>
                          <a:latin typeface="+mn-ea"/>
                          <a:ea typeface="+mn-ea"/>
                        </a:rPr>
                        <a:t>地区</a:t>
                      </a:r>
                      <a:r>
                        <a:rPr lang="ja-JP" altLang="en-US" sz="1000" strike="noStrike" baseline="0" dirty="0">
                          <a:solidFill>
                            <a:schemeClr val="tx1"/>
                          </a:solidFill>
                          <a:latin typeface="+mn-ea"/>
                          <a:ea typeface="+mn-ea"/>
                        </a:rPr>
                        <a:t>（山麓線エリア・中央東地区）</a:t>
                      </a:r>
                      <a:r>
                        <a:rPr lang="ja-JP" altLang="en-US" sz="1050" strike="noStrike" baseline="0" dirty="0">
                          <a:solidFill>
                            <a:schemeClr val="tx1"/>
                          </a:solidFill>
                          <a:latin typeface="+mn-ea"/>
                          <a:ea typeface="+mn-ea"/>
                        </a:rPr>
                        <a:t>での事業開始</a:t>
                      </a:r>
                      <a:endParaRPr lang="en-US" altLang="ja-JP" sz="1050" strike="noStrike" baseline="0" dirty="0">
                        <a:solidFill>
                          <a:schemeClr val="tx1"/>
                        </a:solidFill>
                        <a:latin typeface="+mn-ea"/>
                        <a:ea typeface="+mn-ea"/>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5"/>
                  </a:ext>
                </a:extLst>
              </a:tr>
              <a:tr h="242187">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altLang="ja-JP" sz="1050" kern="100" dirty="0">
                          <a:solidFill>
                            <a:schemeClr val="tx1"/>
                          </a:solidFill>
                          <a:effectLst/>
                          <a:latin typeface="+mn-ea"/>
                          <a:ea typeface="+mn-ea"/>
                        </a:rPr>
                        <a:t>2018</a:t>
                      </a:r>
                      <a:r>
                        <a:rPr lang="ja-JP" altLang="ja-JP" sz="1050" kern="100" dirty="0">
                          <a:solidFill>
                            <a:schemeClr val="tx1"/>
                          </a:solidFill>
                          <a:effectLst/>
                          <a:latin typeface="+mn-ea"/>
                          <a:ea typeface="+mn-ea"/>
                        </a:rPr>
                        <a:t>年（平成</a:t>
                      </a:r>
                      <a:r>
                        <a:rPr lang="en-US" altLang="ja-JP" sz="1050" kern="100" dirty="0">
                          <a:solidFill>
                            <a:schemeClr val="tx1"/>
                          </a:solidFill>
                          <a:effectLst/>
                          <a:latin typeface="+mn-ea"/>
                          <a:ea typeface="+mn-ea"/>
                        </a:rPr>
                        <a:t>30</a:t>
                      </a:r>
                      <a:r>
                        <a:rPr lang="ja-JP" altLang="ja-JP" sz="1050" kern="100" dirty="0">
                          <a:solidFill>
                            <a:schemeClr val="tx1"/>
                          </a:solidFill>
                          <a:effectLst/>
                          <a:latin typeface="+mn-ea"/>
                          <a:ea typeface="+mn-ea"/>
                        </a:rPr>
                        <a:t>年）</a:t>
                      </a:r>
                      <a:endParaRPr lang="ja-JP" altLang="ja-JP" sz="1050" kern="100" dirty="0">
                        <a:solidFill>
                          <a:schemeClr val="tx1"/>
                        </a:solidFill>
                        <a:effectLst/>
                        <a:latin typeface="+mn-ea"/>
                        <a:ea typeface="+mn-ea"/>
                        <a:cs typeface="Times New Roman"/>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ja-JP" altLang="en-US" sz="1050" dirty="0">
                          <a:solidFill>
                            <a:schemeClr val="tx1"/>
                          </a:solidFill>
                          <a:latin typeface="+mn-ea"/>
                          <a:ea typeface="+mn-ea"/>
                        </a:rPr>
                        <a:t>東部地区の地権者協議会で東部地区全体の開発計画案策定</a:t>
                      </a:r>
                      <a:endParaRPr lang="en-US" altLang="ja-JP" sz="1050" dirty="0">
                        <a:solidFill>
                          <a:schemeClr val="tx1"/>
                        </a:solidFill>
                        <a:latin typeface="+mn-ea"/>
                        <a:ea typeface="+mn-ea"/>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6"/>
                  </a:ext>
                </a:extLst>
              </a:tr>
              <a:tr h="242187">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altLang="ja-JP" sz="1050" kern="100" dirty="0">
                          <a:solidFill>
                            <a:schemeClr val="tx1"/>
                          </a:solidFill>
                          <a:effectLst/>
                          <a:latin typeface="+mn-ea"/>
                          <a:ea typeface="+mn-ea"/>
                          <a:cs typeface="Times New Roman"/>
                        </a:rPr>
                        <a:t>2020</a:t>
                      </a:r>
                      <a:r>
                        <a:rPr lang="ja-JP" altLang="en-US" sz="1050" kern="100" dirty="0">
                          <a:solidFill>
                            <a:schemeClr val="tx1"/>
                          </a:solidFill>
                          <a:effectLst/>
                          <a:latin typeface="+mn-ea"/>
                          <a:ea typeface="+mn-ea"/>
                          <a:cs typeface="Times New Roman"/>
                        </a:rPr>
                        <a:t>年（令和</a:t>
                      </a:r>
                      <a:r>
                        <a:rPr lang="en-US" altLang="ja-JP" sz="1050" kern="100" dirty="0">
                          <a:solidFill>
                            <a:schemeClr val="tx1"/>
                          </a:solidFill>
                          <a:effectLst/>
                          <a:latin typeface="+mn-ea"/>
                          <a:ea typeface="+mn-ea"/>
                          <a:cs typeface="Times New Roman"/>
                        </a:rPr>
                        <a:t>2</a:t>
                      </a:r>
                      <a:r>
                        <a:rPr lang="ja-JP" altLang="en-US" sz="1050" kern="100" dirty="0">
                          <a:solidFill>
                            <a:schemeClr val="tx1"/>
                          </a:solidFill>
                          <a:effectLst/>
                          <a:latin typeface="+mn-ea"/>
                          <a:ea typeface="+mn-ea"/>
                          <a:cs typeface="Times New Roman"/>
                        </a:rPr>
                        <a:t>年）</a:t>
                      </a:r>
                      <a:endParaRPr lang="ja-JP" altLang="ja-JP" sz="1050" kern="100" dirty="0">
                        <a:solidFill>
                          <a:schemeClr val="tx1"/>
                        </a:solidFill>
                        <a:effectLst/>
                        <a:latin typeface="+mn-ea"/>
                        <a:ea typeface="+mn-ea"/>
                        <a:cs typeface="Times New Roman"/>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ja-JP" altLang="en-US" sz="1050" dirty="0">
                          <a:solidFill>
                            <a:schemeClr val="tx1"/>
                          </a:solidFill>
                          <a:latin typeface="+mn-ea"/>
                          <a:ea typeface="+mn-ea"/>
                        </a:rPr>
                        <a:t>山麓線エリア地区完了、都市計画変更</a:t>
                      </a:r>
                      <a:r>
                        <a:rPr lang="ja-JP" altLang="en-US" sz="1000" dirty="0">
                          <a:solidFill>
                            <a:schemeClr val="tx1"/>
                          </a:solidFill>
                          <a:latin typeface="+mn-ea"/>
                          <a:ea typeface="+mn-ea"/>
                        </a:rPr>
                        <a:t>（モノレール廃止等）</a:t>
                      </a:r>
                      <a:endParaRPr lang="en-US" altLang="ja-JP" sz="1000" dirty="0">
                        <a:solidFill>
                          <a:schemeClr val="tx1"/>
                        </a:solidFill>
                        <a:latin typeface="+mn-ea"/>
                        <a:ea typeface="+mn-ea"/>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2401105835"/>
                  </a:ext>
                </a:extLst>
              </a:tr>
              <a:tr h="242187">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altLang="ja-JP" sz="1050" kern="100" dirty="0">
                          <a:solidFill>
                            <a:schemeClr val="tx1"/>
                          </a:solidFill>
                          <a:effectLst/>
                          <a:latin typeface="+mn-ea"/>
                          <a:ea typeface="+mn-ea"/>
                          <a:cs typeface="Times New Roman"/>
                        </a:rPr>
                        <a:t>2021</a:t>
                      </a:r>
                      <a:r>
                        <a:rPr lang="ja-JP" altLang="en-US" sz="1050" kern="100" dirty="0">
                          <a:solidFill>
                            <a:schemeClr val="tx1"/>
                          </a:solidFill>
                          <a:effectLst/>
                          <a:latin typeface="+mn-ea"/>
                          <a:ea typeface="+mn-ea"/>
                          <a:cs typeface="Times New Roman"/>
                        </a:rPr>
                        <a:t>年（令和</a:t>
                      </a:r>
                      <a:r>
                        <a:rPr lang="en-US" altLang="ja-JP" sz="1050" kern="100" dirty="0">
                          <a:solidFill>
                            <a:schemeClr val="tx1"/>
                          </a:solidFill>
                          <a:effectLst/>
                          <a:latin typeface="+mn-ea"/>
                          <a:ea typeface="+mn-ea"/>
                          <a:cs typeface="Times New Roman"/>
                        </a:rPr>
                        <a:t>3</a:t>
                      </a:r>
                      <a:r>
                        <a:rPr lang="ja-JP" altLang="en-US" sz="1050" kern="100" dirty="0">
                          <a:solidFill>
                            <a:schemeClr val="tx1"/>
                          </a:solidFill>
                          <a:effectLst/>
                          <a:latin typeface="+mn-ea"/>
                          <a:ea typeface="+mn-ea"/>
                          <a:cs typeface="Times New Roman"/>
                        </a:rPr>
                        <a:t>年）</a:t>
                      </a:r>
                      <a:endParaRPr lang="ja-JP" altLang="ja-JP" sz="1050" kern="100" dirty="0">
                        <a:solidFill>
                          <a:schemeClr val="tx1"/>
                        </a:solidFill>
                        <a:effectLst/>
                        <a:latin typeface="+mn-ea"/>
                        <a:ea typeface="+mn-ea"/>
                        <a:cs typeface="Times New Roman"/>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ja-JP" altLang="en-US" sz="1050" dirty="0">
                          <a:solidFill>
                            <a:schemeClr val="tx1"/>
                          </a:solidFill>
                          <a:latin typeface="+mn-ea"/>
                          <a:ea typeface="+mn-ea"/>
                        </a:rPr>
                        <a:t>中央東地区完了、東部地区</a:t>
                      </a:r>
                      <a:r>
                        <a:rPr lang="en-US" altLang="ja-JP" sz="1050" dirty="0">
                          <a:solidFill>
                            <a:schemeClr val="tx1"/>
                          </a:solidFill>
                          <a:latin typeface="+mn-ea"/>
                          <a:ea typeface="+mn-ea"/>
                        </a:rPr>
                        <a:t>A</a:t>
                      </a:r>
                      <a:r>
                        <a:rPr lang="ja-JP" altLang="en-US" sz="1050" dirty="0">
                          <a:solidFill>
                            <a:schemeClr val="tx1"/>
                          </a:solidFill>
                          <a:latin typeface="+mn-ea"/>
                          <a:ea typeface="+mn-ea"/>
                        </a:rPr>
                        <a:t>区域、</a:t>
                      </a:r>
                      <a:r>
                        <a:rPr lang="en-US" altLang="ja-JP" sz="1050" dirty="0">
                          <a:solidFill>
                            <a:schemeClr val="tx1"/>
                          </a:solidFill>
                          <a:latin typeface="+mn-ea"/>
                          <a:ea typeface="+mn-ea"/>
                        </a:rPr>
                        <a:t>C</a:t>
                      </a:r>
                      <a:r>
                        <a:rPr lang="ja-JP" altLang="en-US" sz="1050" dirty="0">
                          <a:solidFill>
                            <a:schemeClr val="tx1"/>
                          </a:solidFill>
                          <a:latin typeface="+mn-ea"/>
                          <a:ea typeface="+mn-ea"/>
                        </a:rPr>
                        <a:t>区域での事業開始</a:t>
                      </a:r>
                      <a:endParaRPr lang="en-US" altLang="ja-JP" sz="1050" dirty="0">
                        <a:solidFill>
                          <a:schemeClr val="tx1"/>
                        </a:solidFill>
                        <a:latin typeface="+mn-ea"/>
                        <a:ea typeface="+mn-ea"/>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2568589996"/>
                  </a:ext>
                </a:extLst>
              </a:tr>
            </a:tbl>
          </a:graphicData>
        </a:graphic>
      </p:graphicFrame>
      <p:sp>
        <p:nvSpPr>
          <p:cNvPr id="2" name="テキスト ボックス 1"/>
          <p:cNvSpPr txBox="1"/>
          <p:nvPr/>
        </p:nvSpPr>
        <p:spPr>
          <a:xfrm>
            <a:off x="2041081" y="2600139"/>
            <a:ext cx="1520455"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①箕面森町</a:t>
            </a:r>
          </a:p>
        </p:txBody>
      </p:sp>
      <p:sp>
        <p:nvSpPr>
          <p:cNvPr id="13" name="テキスト ボックス 12"/>
          <p:cNvSpPr txBox="1"/>
          <p:nvPr/>
        </p:nvSpPr>
        <p:spPr>
          <a:xfrm>
            <a:off x="5924661" y="2590021"/>
            <a:ext cx="1520455"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②彩都</a:t>
            </a:r>
          </a:p>
        </p:txBody>
      </p:sp>
      <p:graphicFrame>
        <p:nvGraphicFramePr>
          <p:cNvPr id="14" name="表 13"/>
          <p:cNvGraphicFramePr>
            <a:graphicFrameLocks noGrp="1"/>
          </p:cNvGraphicFramePr>
          <p:nvPr/>
        </p:nvGraphicFramePr>
        <p:xfrm>
          <a:off x="2113388" y="2848611"/>
          <a:ext cx="3724027" cy="1830069"/>
        </p:xfrm>
        <a:graphic>
          <a:graphicData uri="http://schemas.openxmlformats.org/drawingml/2006/table">
            <a:tbl>
              <a:tblPr/>
              <a:tblGrid>
                <a:gridCol w="1382275">
                  <a:extLst>
                    <a:ext uri="{9D8B030D-6E8A-4147-A177-3AD203B41FA5}">
                      <a16:colId xmlns:a16="http://schemas.microsoft.com/office/drawing/2014/main" val="1338927671"/>
                    </a:ext>
                  </a:extLst>
                </a:gridCol>
                <a:gridCol w="2341752">
                  <a:extLst>
                    <a:ext uri="{9D8B030D-6E8A-4147-A177-3AD203B41FA5}">
                      <a16:colId xmlns:a16="http://schemas.microsoft.com/office/drawing/2014/main" val="2031325388"/>
                    </a:ext>
                  </a:extLst>
                </a:gridCol>
              </a:tblGrid>
              <a:tr h="237489">
                <a:tc>
                  <a:txBody>
                    <a:bodyPr/>
                    <a:lstStyle/>
                    <a:p>
                      <a:pPr algn="l" rtl="0" fontAlgn="ctr"/>
                      <a:r>
                        <a:rPr lang="en-US" altLang="ja-JP" sz="1050" b="0" i="0" u="none" strike="noStrike" dirty="0">
                          <a:solidFill>
                            <a:srgbClr val="000000"/>
                          </a:solidFill>
                          <a:effectLst/>
                          <a:latin typeface="+mj-ea"/>
                          <a:ea typeface="+mj-ea"/>
                        </a:rPr>
                        <a:t> 2007</a:t>
                      </a:r>
                      <a:r>
                        <a:rPr lang="ja-JP" altLang="en-US" sz="1050" b="0" i="0" u="none" strike="noStrike" dirty="0">
                          <a:solidFill>
                            <a:srgbClr val="000000"/>
                          </a:solidFill>
                          <a:effectLst/>
                          <a:latin typeface="+mj-ea"/>
                          <a:ea typeface="+mj-ea"/>
                        </a:rPr>
                        <a:t>年（平成</a:t>
                      </a:r>
                      <a:r>
                        <a:rPr lang="en-US" altLang="ja-JP" sz="1050" b="0" i="0" u="none" strike="noStrike" dirty="0">
                          <a:solidFill>
                            <a:srgbClr val="000000"/>
                          </a:solidFill>
                          <a:effectLst/>
                          <a:latin typeface="+mj-ea"/>
                          <a:ea typeface="+mj-ea"/>
                        </a:rPr>
                        <a:t>19</a:t>
                      </a:r>
                      <a:r>
                        <a:rPr lang="ja-JP" altLang="en-US" sz="1050" b="0" i="0" u="none" strike="noStrike" dirty="0">
                          <a:solidFill>
                            <a:srgbClr val="000000"/>
                          </a:solidFill>
                          <a:effectLst/>
                          <a:latin typeface="+mj-ea"/>
                          <a:ea typeface="+mj-ea"/>
                        </a:rPr>
                        <a:t>年）</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rtl="0" fontAlgn="ctr"/>
                      <a:r>
                        <a:rPr lang="ja-JP" altLang="en-US" sz="1050" b="0" i="0" u="none" strike="noStrike" dirty="0">
                          <a:solidFill>
                            <a:srgbClr val="000000"/>
                          </a:solidFill>
                          <a:effectLst/>
                          <a:latin typeface="+mj-ea"/>
                          <a:ea typeface="+mj-ea"/>
                        </a:rPr>
                        <a:t>　</a:t>
                      </a:r>
                      <a:r>
                        <a:rPr lang="ja-JP" altLang="en-US" sz="1050" b="0" i="0" u="none" strike="noStrike" dirty="0" err="1">
                          <a:solidFill>
                            <a:srgbClr val="000000"/>
                          </a:solidFill>
                          <a:effectLst/>
                          <a:latin typeface="+mj-ea"/>
                          <a:ea typeface="+mj-ea"/>
                        </a:rPr>
                        <a:t>ま</a:t>
                      </a:r>
                      <a:r>
                        <a:rPr lang="ja-JP" altLang="en-US" sz="1050" b="0" i="0" u="none" strike="noStrike" dirty="0">
                          <a:solidFill>
                            <a:srgbClr val="000000"/>
                          </a:solidFill>
                          <a:effectLst/>
                          <a:latin typeface="+mj-ea"/>
                          <a:ea typeface="+mj-ea"/>
                        </a:rPr>
                        <a:t>ちびらき、箕面グリーンローﾄﾞ開通</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882011660"/>
                  </a:ext>
                </a:extLst>
              </a:tr>
              <a:tr h="241300">
                <a:tc>
                  <a:txBody>
                    <a:bodyPr/>
                    <a:lstStyle/>
                    <a:p>
                      <a:pPr algn="l" rtl="0" fontAlgn="ctr"/>
                      <a:r>
                        <a:rPr lang="en-US" altLang="ja-JP" sz="1050" b="0" i="0" u="none" strike="noStrike" dirty="0">
                          <a:solidFill>
                            <a:srgbClr val="000000"/>
                          </a:solidFill>
                          <a:effectLst/>
                          <a:latin typeface="+mj-ea"/>
                          <a:ea typeface="+mj-ea"/>
                        </a:rPr>
                        <a:t> 2008</a:t>
                      </a:r>
                      <a:r>
                        <a:rPr lang="ja-JP" altLang="en-US" sz="1050" b="0" i="0" u="none" strike="noStrike" dirty="0">
                          <a:solidFill>
                            <a:srgbClr val="000000"/>
                          </a:solidFill>
                          <a:effectLst/>
                          <a:latin typeface="+mj-ea"/>
                          <a:ea typeface="+mj-ea"/>
                        </a:rPr>
                        <a:t>年（平成</a:t>
                      </a:r>
                      <a:r>
                        <a:rPr lang="en-US" altLang="ja-JP" sz="1050" b="0" i="0" u="none" strike="noStrike" dirty="0">
                          <a:solidFill>
                            <a:srgbClr val="000000"/>
                          </a:solidFill>
                          <a:effectLst/>
                          <a:latin typeface="+mj-ea"/>
                          <a:ea typeface="+mj-ea"/>
                        </a:rPr>
                        <a:t>20</a:t>
                      </a:r>
                      <a:r>
                        <a:rPr lang="ja-JP" altLang="en-US" sz="1050" b="0" i="0" u="none" strike="noStrike" dirty="0">
                          <a:solidFill>
                            <a:srgbClr val="000000"/>
                          </a:solidFill>
                          <a:effectLst/>
                          <a:latin typeface="+mj-ea"/>
                          <a:ea typeface="+mj-ea"/>
                        </a:rPr>
                        <a:t>年）</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rtl="0" fontAlgn="ctr"/>
                      <a:r>
                        <a:rPr lang="ja-JP" altLang="en-US" sz="1050" b="0" i="0" u="none" strike="noStrike" dirty="0">
                          <a:solidFill>
                            <a:srgbClr val="000000"/>
                          </a:solidFill>
                          <a:effectLst/>
                          <a:latin typeface="+mj-ea"/>
                          <a:ea typeface="+mj-ea"/>
                        </a:rPr>
                        <a:t>　</a:t>
                      </a:r>
                      <a:r>
                        <a:rPr lang="zh-TW" altLang="en-US" sz="1050" b="0" i="0" u="none" strike="noStrike" dirty="0">
                          <a:solidFill>
                            <a:srgbClr val="000000"/>
                          </a:solidFill>
                          <a:effectLst/>
                          <a:latin typeface="+mj-ea"/>
                          <a:ea typeface="+mj-ea"/>
                        </a:rPr>
                        <a:t>小中一貫校開校</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903738265"/>
                  </a:ext>
                </a:extLst>
              </a:tr>
              <a:tr h="241300">
                <a:tc>
                  <a:txBody>
                    <a:bodyPr/>
                    <a:lstStyle/>
                    <a:p>
                      <a:pPr algn="l" rtl="0" fontAlgn="ctr"/>
                      <a:r>
                        <a:rPr lang="en-US" altLang="ja-JP" sz="1050" b="0" i="0" u="none" strike="noStrike" dirty="0">
                          <a:solidFill>
                            <a:srgbClr val="000000"/>
                          </a:solidFill>
                          <a:effectLst/>
                          <a:latin typeface="+mj-ea"/>
                          <a:ea typeface="+mj-ea"/>
                        </a:rPr>
                        <a:t> 2011</a:t>
                      </a:r>
                      <a:r>
                        <a:rPr lang="ja-JP" altLang="en-US" sz="1050" b="0" i="0" u="none" strike="noStrike" dirty="0">
                          <a:solidFill>
                            <a:srgbClr val="000000"/>
                          </a:solidFill>
                          <a:effectLst/>
                          <a:latin typeface="+mj-ea"/>
                          <a:ea typeface="+mj-ea"/>
                        </a:rPr>
                        <a:t>年（平成</a:t>
                      </a:r>
                      <a:r>
                        <a:rPr lang="en-US" altLang="ja-JP" sz="1050" b="0" i="0" u="none" strike="noStrike" dirty="0">
                          <a:solidFill>
                            <a:srgbClr val="000000"/>
                          </a:solidFill>
                          <a:effectLst/>
                          <a:latin typeface="+mj-ea"/>
                          <a:ea typeface="+mj-ea"/>
                        </a:rPr>
                        <a:t>23</a:t>
                      </a:r>
                      <a:r>
                        <a:rPr lang="ja-JP" altLang="en-US" sz="1050" b="0" i="0" u="none" strike="noStrike" dirty="0">
                          <a:solidFill>
                            <a:srgbClr val="000000"/>
                          </a:solidFill>
                          <a:effectLst/>
                          <a:latin typeface="+mj-ea"/>
                          <a:ea typeface="+mj-ea"/>
                        </a:rPr>
                        <a:t>年）</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rtl="0" fontAlgn="ctr"/>
                      <a:r>
                        <a:rPr lang="ja-JP" altLang="en-US" sz="1050" b="0" i="0" u="none" strike="noStrike" dirty="0">
                          <a:solidFill>
                            <a:srgbClr val="000000"/>
                          </a:solidFill>
                          <a:effectLst/>
                          <a:latin typeface="+mj-ea"/>
                          <a:ea typeface="+mj-ea"/>
                        </a:rPr>
                        <a:t>　年幼・保一体型こども園開園</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930075446"/>
                  </a:ext>
                </a:extLst>
              </a:tr>
              <a:tr h="410546">
                <a:tc>
                  <a:txBody>
                    <a:bodyPr/>
                    <a:lstStyle/>
                    <a:p>
                      <a:pPr algn="l" rtl="0" fontAlgn="ctr"/>
                      <a:r>
                        <a:rPr lang="en-US" altLang="ja-JP" sz="1050" b="0" i="0" u="none" strike="noStrike" dirty="0">
                          <a:solidFill>
                            <a:srgbClr val="000000"/>
                          </a:solidFill>
                          <a:effectLst/>
                          <a:latin typeface="+mj-ea"/>
                          <a:ea typeface="+mj-ea"/>
                        </a:rPr>
                        <a:t> 2015</a:t>
                      </a:r>
                      <a:r>
                        <a:rPr lang="ja-JP" altLang="en-US" sz="1050" b="0" i="0" u="none" strike="noStrike" dirty="0">
                          <a:solidFill>
                            <a:srgbClr val="000000"/>
                          </a:solidFill>
                          <a:effectLst/>
                          <a:latin typeface="+mj-ea"/>
                          <a:ea typeface="+mj-ea"/>
                        </a:rPr>
                        <a:t>年（平成</a:t>
                      </a:r>
                      <a:r>
                        <a:rPr lang="en-US" altLang="ja-JP" sz="1050" b="0" i="0" u="none" strike="noStrike" dirty="0">
                          <a:solidFill>
                            <a:srgbClr val="000000"/>
                          </a:solidFill>
                          <a:effectLst/>
                          <a:latin typeface="+mj-ea"/>
                          <a:ea typeface="+mj-ea"/>
                        </a:rPr>
                        <a:t>27</a:t>
                      </a:r>
                      <a:r>
                        <a:rPr lang="ja-JP" altLang="en-US" sz="1050" b="0" i="0" u="none" strike="noStrike" dirty="0">
                          <a:solidFill>
                            <a:srgbClr val="000000"/>
                          </a:solidFill>
                          <a:effectLst/>
                          <a:latin typeface="+mj-ea"/>
                          <a:ea typeface="+mj-ea"/>
                        </a:rPr>
                        <a:t>年）</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rtl="0" fontAlgn="ctr"/>
                      <a:r>
                        <a:rPr lang="ja-JP" altLang="en-US" sz="1050" b="0" i="0" u="none" strike="noStrike" dirty="0">
                          <a:solidFill>
                            <a:srgbClr val="000000"/>
                          </a:solidFill>
                          <a:effectLst/>
                          <a:latin typeface="+mj-ea"/>
                          <a:ea typeface="+mj-ea"/>
                        </a:rPr>
                        <a:t>　企業用地ゾーン公募開始</a:t>
                      </a:r>
                      <a:br>
                        <a:rPr lang="ja-JP" altLang="en-US" sz="1050" b="0" i="0" u="none" strike="noStrike" dirty="0">
                          <a:solidFill>
                            <a:srgbClr val="000000"/>
                          </a:solidFill>
                          <a:effectLst/>
                          <a:latin typeface="+mj-ea"/>
                          <a:ea typeface="+mj-ea"/>
                        </a:rPr>
                      </a:br>
                      <a:r>
                        <a:rPr lang="ja-JP" altLang="en-US" sz="1050" b="0" i="0" u="none" strike="noStrike" dirty="0">
                          <a:solidFill>
                            <a:srgbClr val="000000"/>
                          </a:solidFill>
                          <a:effectLst/>
                          <a:latin typeface="+mj-ea"/>
                          <a:ea typeface="+mj-ea"/>
                        </a:rPr>
                        <a:t>　</a:t>
                      </a:r>
                      <a:r>
                        <a:rPr lang="en-US" altLang="ja-JP" sz="1050" b="0" i="0" u="none" strike="noStrike" dirty="0">
                          <a:solidFill>
                            <a:srgbClr val="000000"/>
                          </a:solidFill>
                          <a:effectLst/>
                          <a:latin typeface="+mj-ea"/>
                          <a:ea typeface="+mj-ea"/>
                        </a:rPr>
                        <a:t>2017</a:t>
                      </a:r>
                      <a:r>
                        <a:rPr lang="ja-JP" altLang="en-US" sz="1050" b="0" i="0" u="none" strike="noStrike" dirty="0">
                          <a:solidFill>
                            <a:srgbClr val="000000"/>
                          </a:solidFill>
                          <a:effectLst/>
                          <a:latin typeface="+mj-ea"/>
                          <a:ea typeface="+mj-ea"/>
                        </a:rPr>
                        <a:t>年度末以降順次土地引渡し</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882922696"/>
                  </a:ext>
                </a:extLst>
              </a:tr>
              <a:tr h="226994">
                <a:tc>
                  <a:txBody>
                    <a:bodyPr/>
                    <a:lstStyle/>
                    <a:p>
                      <a:pPr algn="l" fontAlgn="ctr"/>
                      <a:r>
                        <a:rPr lang="en-US" altLang="ja-JP" sz="1050" b="0" i="0" u="none" strike="noStrike" dirty="0">
                          <a:solidFill>
                            <a:schemeClr val="tx1"/>
                          </a:solidFill>
                          <a:effectLst/>
                          <a:latin typeface="+mj-ea"/>
                          <a:ea typeface="+mj-ea"/>
                        </a:rPr>
                        <a:t> 2018</a:t>
                      </a:r>
                      <a:r>
                        <a:rPr lang="ja-JP" altLang="en-US" sz="1050" b="0" i="0" u="none" strike="noStrike" dirty="0">
                          <a:solidFill>
                            <a:schemeClr val="tx1"/>
                          </a:solidFill>
                          <a:effectLst/>
                          <a:latin typeface="+mj-ea"/>
                          <a:ea typeface="+mj-ea"/>
                        </a:rPr>
                        <a:t>年（平成</a:t>
                      </a:r>
                      <a:r>
                        <a:rPr lang="en-US" altLang="ja-JP" sz="1050" b="0" i="0" u="none" strike="noStrike" dirty="0">
                          <a:solidFill>
                            <a:schemeClr val="tx1"/>
                          </a:solidFill>
                          <a:effectLst/>
                          <a:latin typeface="+mj-ea"/>
                          <a:ea typeface="+mj-ea"/>
                        </a:rPr>
                        <a:t>30</a:t>
                      </a:r>
                      <a:r>
                        <a:rPr lang="ja-JP" altLang="en-US" sz="1050" b="0" i="0" u="none" strike="noStrike" dirty="0">
                          <a:solidFill>
                            <a:schemeClr val="tx1"/>
                          </a:solidFill>
                          <a:effectLst/>
                          <a:latin typeface="+mj-ea"/>
                          <a:ea typeface="+mj-ea"/>
                        </a:rPr>
                        <a:t>年）</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rtl="0" fontAlgn="ctr"/>
                      <a:r>
                        <a:rPr lang="ja-JP" altLang="en-US" sz="1050" b="0" i="0" u="none" strike="noStrike" dirty="0">
                          <a:solidFill>
                            <a:schemeClr val="tx1"/>
                          </a:solidFill>
                          <a:effectLst/>
                          <a:latin typeface="+mj-ea"/>
                          <a:ea typeface="+mj-ea"/>
                        </a:rPr>
                        <a:t>　都市計画道路</a:t>
                      </a:r>
                      <a:r>
                        <a:rPr lang="zh-TW" altLang="en-US" sz="1050" b="0" i="0" u="none" strike="noStrike" dirty="0">
                          <a:solidFill>
                            <a:schemeClr val="tx1"/>
                          </a:solidFill>
                          <a:effectLst/>
                          <a:latin typeface="+mj-ea"/>
                          <a:ea typeface="+mj-ea"/>
                        </a:rPr>
                        <a:t>止々呂美吉川線開通</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924878172"/>
                  </a:ext>
                </a:extLst>
              </a:tr>
              <a:tr h="228600">
                <a:tc>
                  <a:txBody>
                    <a:bodyPr/>
                    <a:lstStyle/>
                    <a:p>
                      <a:pPr algn="l" fontAlgn="ctr"/>
                      <a:r>
                        <a:rPr lang="en-US" altLang="ja-JP" sz="1050" b="0" i="0" u="none" strike="noStrike" dirty="0">
                          <a:solidFill>
                            <a:schemeClr val="tx1"/>
                          </a:solidFill>
                          <a:effectLst/>
                          <a:latin typeface="+mj-ea"/>
                          <a:ea typeface="+mj-ea"/>
                        </a:rPr>
                        <a:t> 2020</a:t>
                      </a:r>
                      <a:r>
                        <a:rPr lang="ja-JP" altLang="en-US" sz="1050" b="0" i="0" u="none" strike="noStrike" dirty="0">
                          <a:solidFill>
                            <a:schemeClr val="tx1"/>
                          </a:solidFill>
                          <a:effectLst/>
                          <a:latin typeface="+mj-ea"/>
                          <a:ea typeface="+mj-ea"/>
                        </a:rPr>
                        <a:t>年（令和</a:t>
                      </a:r>
                      <a:r>
                        <a:rPr lang="en-US" altLang="ja-JP" sz="1050" b="0" i="0" u="none" strike="noStrike" dirty="0">
                          <a:solidFill>
                            <a:schemeClr val="tx1"/>
                          </a:solidFill>
                          <a:effectLst/>
                          <a:latin typeface="+mj-ea"/>
                          <a:ea typeface="+mj-ea"/>
                        </a:rPr>
                        <a:t>2</a:t>
                      </a:r>
                      <a:r>
                        <a:rPr lang="ja-JP" altLang="en-US" sz="1050" b="0" i="0" u="none" strike="noStrike" dirty="0">
                          <a:solidFill>
                            <a:schemeClr val="tx1"/>
                          </a:solidFill>
                          <a:effectLst/>
                          <a:latin typeface="+mj-ea"/>
                          <a:ea typeface="+mj-ea"/>
                        </a:rPr>
                        <a:t>年）</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rtl="0" fontAlgn="ctr"/>
                      <a:r>
                        <a:rPr lang="ja-JP" altLang="en-US" sz="1050" b="0" i="0" u="none" strike="noStrike" dirty="0">
                          <a:solidFill>
                            <a:schemeClr val="tx1"/>
                          </a:solidFill>
                          <a:effectLst/>
                          <a:latin typeface="+mj-ea"/>
                          <a:ea typeface="+mj-ea"/>
                        </a:rPr>
                        <a:t>　換地処分公告</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51916576"/>
                  </a:ext>
                </a:extLst>
              </a:tr>
              <a:tr h="243840">
                <a:tc>
                  <a:txBody>
                    <a:bodyPr/>
                    <a:lstStyle/>
                    <a:p>
                      <a:pPr algn="l" fontAlgn="ctr"/>
                      <a:r>
                        <a:rPr lang="en-US" altLang="ja-JP" sz="1050" b="0" i="0" u="none" strike="noStrike" dirty="0">
                          <a:solidFill>
                            <a:schemeClr val="tx1"/>
                          </a:solidFill>
                          <a:effectLst/>
                          <a:latin typeface="+mj-ea"/>
                          <a:ea typeface="+mj-ea"/>
                        </a:rPr>
                        <a:t> 2021</a:t>
                      </a:r>
                      <a:r>
                        <a:rPr lang="ja-JP" altLang="en-US" sz="1050" b="0" i="0" u="none" strike="noStrike" dirty="0">
                          <a:solidFill>
                            <a:schemeClr val="tx1"/>
                          </a:solidFill>
                          <a:effectLst/>
                          <a:latin typeface="+mj-ea"/>
                          <a:ea typeface="+mj-ea"/>
                        </a:rPr>
                        <a:t>年（令和</a:t>
                      </a:r>
                      <a:r>
                        <a:rPr lang="en-US" altLang="ja-JP" sz="1050" b="0" i="0" u="none" strike="noStrike" dirty="0">
                          <a:solidFill>
                            <a:schemeClr val="tx1"/>
                          </a:solidFill>
                          <a:effectLst/>
                          <a:latin typeface="+mj-ea"/>
                          <a:ea typeface="+mj-ea"/>
                        </a:rPr>
                        <a:t>3</a:t>
                      </a:r>
                      <a:r>
                        <a:rPr lang="ja-JP" altLang="en-US" sz="1050" b="0" i="0" u="none" strike="noStrike" dirty="0">
                          <a:solidFill>
                            <a:schemeClr val="tx1"/>
                          </a:solidFill>
                          <a:effectLst/>
                          <a:latin typeface="+mj-ea"/>
                          <a:ea typeface="+mj-ea"/>
                        </a:rPr>
                        <a:t>年）</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rtl="0" fontAlgn="ctr"/>
                      <a:r>
                        <a:rPr lang="ja-JP" altLang="en-US" sz="1050" b="0" i="0" u="none" strike="noStrike" dirty="0">
                          <a:solidFill>
                            <a:schemeClr val="tx1"/>
                          </a:solidFill>
                          <a:effectLst/>
                          <a:latin typeface="+mj-ea"/>
                          <a:ea typeface="+mj-ea"/>
                        </a:rPr>
                        <a:t>　全保留地の売却完了</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267798950"/>
                  </a:ext>
                </a:extLst>
              </a:tr>
            </a:tbl>
          </a:graphicData>
        </a:graphic>
      </p:graphicFrame>
      <p:sp>
        <p:nvSpPr>
          <p:cNvPr id="11" name="スライド番号プレースホルダー 3"/>
          <p:cNvSpPr>
            <a:spLocks noGrp="1"/>
          </p:cNvSpPr>
          <p:nvPr>
            <p:ph type="sldNum" sz="quarter" idx="12"/>
          </p:nvPr>
        </p:nvSpPr>
        <p:spPr>
          <a:xfrm>
            <a:off x="10134600" y="6476387"/>
            <a:ext cx="2057400" cy="365125"/>
          </a:xfrm>
        </p:spPr>
        <p:txBody>
          <a:bodyPr/>
          <a:lstStyle/>
          <a:p>
            <a:fld id="{138CA411-231B-42B9-AF63-97A64194AA60}" type="slidenum">
              <a:rPr lang="ja-JP" altLang="en-US" sz="1400" b="1" smtClean="0">
                <a:solidFill>
                  <a:schemeClr val="tx1"/>
                </a:solidFill>
                <a:latin typeface="ＭＳ Ｐゴシック" panose="020B0600070205080204" pitchFamily="50" charset="-128"/>
                <a:ea typeface="ＭＳ Ｐゴシック" panose="020B0600070205080204" pitchFamily="50" charset="-128"/>
              </a:rPr>
              <a:pPr/>
              <a:t>103</a:t>
            </a:fld>
            <a:endParaRPr lang="ja-JP" altLang="en-US" sz="1400" b="1" dirty="0">
              <a:solidFill>
                <a:schemeClr val="tx1"/>
              </a:solidFill>
              <a:latin typeface="ＭＳ Ｐゴシック" panose="020B0600070205080204" pitchFamily="50" charset="-128"/>
              <a:ea typeface="ＭＳ Ｐゴシック" panose="020B0600070205080204" pitchFamily="50" charset="-128"/>
            </a:endParaRPr>
          </a:p>
        </p:txBody>
      </p:sp>
    </p:spTree>
    <p:extLst>
      <p:ext uri="{BB962C8B-B14F-4D97-AF65-F5344CB8AC3E}">
        <p14:creationId xmlns:p14="http://schemas.microsoft.com/office/powerpoint/2010/main" val="335871216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90" name="直線矢印コネクタ 89"/>
          <p:cNvCxnSpPr/>
          <p:nvPr/>
        </p:nvCxnSpPr>
        <p:spPr>
          <a:xfrm flipV="1">
            <a:off x="1167906" y="4515514"/>
            <a:ext cx="8051841" cy="582"/>
          </a:xfrm>
          <a:prstGeom prst="straightConnector1">
            <a:avLst/>
          </a:prstGeom>
          <a:ln w="25400">
            <a:solidFill>
              <a:srgbClr val="0000CC"/>
            </a:solidFill>
            <a:prstDash val="sysDash"/>
            <a:headEnd type="oval" w="lg" len="lg"/>
            <a:tailEnd type="arrow"/>
          </a:ln>
        </p:spPr>
        <p:style>
          <a:lnRef idx="1">
            <a:schemeClr val="accent1"/>
          </a:lnRef>
          <a:fillRef idx="0">
            <a:schemeClr val="accent1"/>
          </a:fillRef>
          <a:effectRef idx="0">
            <a:schemeClr val="accent1"/>
          </a:effectRef>
          <a:fontRef idx="minor">
            <a:schemeClr val="tx1"/>
          </a:fontRef>
        </p:style>
      </p:cxnSp>
      <p:graphicFrame>
        <p:nvGraphicFramePr>
          <p:cNvPr id="3" name="表 2"/>
          <p:cNvGraphicFramePr>
            <a:graphicFrameLocks noGrp="1"/>
          </p:cNvGraphicFramePr>
          <p:nvPr/>
        </p:nvGraphicFramePr>
        <p:xfrm>
          <a:off x="161472" y="982078"/>
          <a:ext cx="11925299" cy="4670083"/>
        </p:xfrm>
        <a:graphic>
          <a:graphicData uri="http://schemas.openxmlformats.org/drawingml/2006/table">
            <a:tbl>
              <a:tblPr firstRow="1" bandRow="1">
                <a:tableStyleId>{5940675A-B579-460E-94D1-54222C63F5DA}</a:tableStyleId>
              </a:tblPr>
              <a:tblGrid>
                <a:gridCol w="847725">
                  <a:extLst>
                    <a:ext uri="{9D8B030D-6E8A-4147-A177-3AD203B41FA5}">
                      <a16:colId xmlns:a16="http://schemas.microsoft.com/office/drawing/2014/main" val="20000"/>
                    </a:ext>
                  </a:extLst>
                </a:gridCol>
                <a:gridCol w="648329">
                  <a:extLst>
                    <a:ext uri="{9D8B030D-6E8A-4147-A177-3AD203B41FA5}">
                      <a16:colId xmlns:a16="http://schemas.microsoft.com/office/drawing/2014/main" val="20001"/>
                    </a:ext>
                  </a:extLst>
                </a:gridCol>
                <a:gridCol w="691494">
                  <a:extLst>
                    <a:ext uri="{9D8B030D-6E8A-4147-A177-3AD203B41FA5}">
                      <a16:colId xmlns:a16="http://schemas.microsoft.com/office/drawing/2014/main" val="20002"/>
                    </a:ext>
                  </a:extLst>
                </a:gridCol>
                <a:gridCol w="682022">
                  <a:extLst>
                    <a:ext uri="{9D8B030D-6E8A-4147-A177-3AD203B41FA5}">
                      <a16:colId xmlns:a16="http://schemas.microsoft.com/office/drawing/2014/main" val="20003"/>
                    </a:ext>
                  </a:extLst>
                </a:gridCol>
                <a:gridCol w="644131">
                  <a:extLst>
                    <a:ext uri="{9D8B030D-6E8A-4147-A177-3AD203B41FA5}">
                      <a16:colId xmlns:a16="http://schemas.microsoft.com/office/drawing/2014/main" val="20004"/>
                    </a:ext>
                  </a:extLst>
                </a:gridCol>
                <a:gridCol w="672549">
                  <a:extLst>
                    <a:ext uri="{9D8B030D-6E8A-4147-A177-3AD203B41FA5}">
                      <a16:colId xmlns:a16="http://schemas.microsoft.com/office/drawing/2014/main" val="20005"/>
                    </a:ext>
                  </a:extLst>
                </a:gridCol>
                <a:gridCol w="653603">
                  <a:extLst>
                    <a:ext uri="{9D8B030D-6E8A-4147-A177-3AD203B41FA5}">
                      <a16:colId xmlns:a16="http://schemas.microsoft.com/office/drawing/2014/main" val="20006"/>
                    </a:ext>
                  </a:extLst>
                </a:gridCol>
                <a:gridCol w="608447">
                  <a:extLst>
                    <a:ext uri="{9D8B030D-6E8A-4147-A177-3AD203B41FA5}">
                      <a16:colId xmlns:a16="http://schemas.microsoft.com/office/drawing/2014/main" val="20007"/>
                    </a:ext>
                  </a:extLst>
                </a:gridCol>
                <a:gridCol w="628650">
                  <a:extLst>
                    <a:ext uri="{9D8B030D-6E8A-4147-A177-3AD203B41FA5}">
                      <a16:colId xmlns:a16="http://schemas.microsoft.com/office/drawing/2014/main" val="20008"/>
                    </a:ext>
                  </a:extLst>
                </a:gridCol>
                <a:gridCol w="581025">
                  <a:extLst>
                    <a:ext uri="{9D8B030D-6E8A-4147-A177-3AD203B41FA5}">
                      <a16:colId xmlns:a16="http://schemas.microsoft.com/office/drawing/2014/main" val="20009"/>
                    </a:ext>
                  </a:extLst>
                </a:gridCol>
                <a:gridCol w="619125">
                  <a:extLst>
                    <a:ext uri="{9D8B030D-6E8A-4147-A177-3AD203B41FA5}">
                      <a16:colId xmlns:a16="http://schemas.microsoft.com/office/drawing/2014/main" val="20010"/>
                    </a:ext>
                  </a:extLst>
                </a:gridCol>
                <a:gridCol w="600075">
                  <a:extLst>
                    <a:ext uri="{9D8B030D-6E8A-4147-A177-3AD203B41FA5}">
                      <a16:colId xmlns:a16="http://schemas.microsoft.com/office/drawing/2014/main" val="20011"/>
                    </a:ext>
                  </a:extLst>
                </a:gridCol>
                <a:gridCol w="600075">
                  <a:extLst>
                    <a:ext uri="{9D8B030D-6E8A-4147-A177-3AD203B41FA5}">
                      <a16:colId xmlns:a16="http://schemas.microsoft.com/office/drawing/2014/main" val="20012"/>
                    </a:ext>
                  </a:extLst>
                </a:gridCol>
                <a:gridCol w="561975">
                  <a:extLst>
                    <a:ext uri="{9D8B030D-6E8A-4147-A177-3AD203B41FA5}">
                      <a16:colId xmlns:a16="http://schemas.microsoft.com/office/drawing/2014/main" val="20013"/>
                    </a:ext>
                  </a:extLst>
                </a:gridCol>
                <a:gridCol w="600075">
                  <a:extLst>
                    <a:ext uri="{9D8B030D-6E8A-4147-A177-3AD203B41FA5}">
                      <a16:colId xmlns:a16="http://schemas.microsoft.com/office/drawing/2014/main" val="2438424554"/>
                    </a:ext>
                  </a:extLst>
                </a:gridCol>
                <a:gridCol w="581025">
                  <a:extLst>
                    <a:ext uri="{9D8B030D-6E8A-4147-A177-3AD203B41FA5}">
                      <a16:colId xmlns:a16="http://schemas.microsoft.com/office/drawing/2014/main" val="983777703"/>
                    </a:ext>
                  </a:extLst>
                </a:gridCol>
                <a:gridCol w="587216">
                  <a:extLst>
                    <a:ext uri="{9D8B030D-6E8A-4147-A177-3AD203B41FA5}">
                      <a16:colId xmlns:a16="http://schemas.microsoft.com/office/drawing/2014/main" val="3416894407"/>
                    </a:ext>
                  </a:extLst>
                </a:gridCol>
                <a:gridCol w="558879">
                  <a:extLst>
                    <a:ext uri="{9D8B030D-6E8A-4147-A177-3AD203B41FA5}">
                      <a16:colId xmlns:a16="http://schemas.microsoft.com/office/drawing/2014/main" val="435375560"/>
                    </a:ext>
                  </a:extLst>
                </a:gridCol>
                <a:gridCol w="558879">
                  <a:extLst>
                    <a:ext uri="{9D8B030D-6E8A-4147-A177-3AD203B41FA5}">
                      <a16:colId xmlns:a16="http://schemas.microsoft.com/office/drawing/2014/main" val="1420868250"/>
                    </a:ext>
                  </a:extLst>
                </a:gridCol>
              </a:tblGrid>
              <a:tr h="465127">
                <a:tc>
                  <a:txBody>
                    <a:bodyPr/>
                    <a:lstStyle/>
                    <a:p>
                      <a:pPr algn="r"/>
                      <a:r>
                        <a:rPr kumimoji="1" lang="ja-JP" altLang="en-US" sz="1200" dirty="0"/>
                        <a:t>年度</a:t>
                      </a:r>
                    </a:p>
                  </a:txBody>
                  <a:tcPr>
                    <a:solidFill>
                      <a:schemeClr val="bg1">
                        <a:alpha val="75000"/>
                      </a:schemeClr>
                    </a:solidFill>
                  </a:tcPr>
                </a:tc>
                <a:tc>
                  <a:txBody>
                    <a:bodyPr/>
                    <a:lstStyle/>
                    <a:p>
                      <a:pPr algn="ctr"/>
                      <a:r>
                        <a:rPr kumimoji="1" lang="ja-JP" altLang="en-US" sz="1200" dirty="0"/>
                        <a:t>～</a:t>
                      </a:r>
                      <a:r>
                        <a:rPr kumimoji="1" lang="en-US" altLang="ja-JP" sz="1200" dirty="0"/>
                        <a:t>2013</a:t>
                      </a:r>
                    </a:p>
                    <a:p>
                      <a:pPr algn="ctr"/>
                      <a:r>
                        <a:rPr kumimoji="1" lang="en-US" altLang="ja-JP" sz="1200" dirty="0"/>
                        <a:t>(H25)</a:t>
                      </a:r>
                      <a:endParaRPr kumimoji="1" lang="ja-JP" altLang="en-US" sz="1200" dirty="0"/>
                    </a:p>
                  </a:txBody>
                  <a:tcPr anchor="ctr">
                    <a:solidFill>
                      <a:schemeClr val="bg1">
                        <a:alpha val="75000"/>
                      </a:schemeClr>
                    </a:solidFill>
                  </a:tcPr>
                </a:tc>
                <a:tc>
                  <a:txBody>
                    <a:bodyPr/>
                    <a:lstStyle/>
                    <a:p>
                      <a:pPr algn="ctr"/>
                      <a:r>
                        <a:rPr kumimoji="1" lang="en-US" altLang="ja-JP" sz="1200" dirty="0"/>
                        <a:t>2014</a:t>
                      </a:r>
                    </a:p>
                    <a:p>
                      <a:pPr algn="ctr"/>
                      <a:r>
                        <a:rPr kumimoji="1" lang="en-US" altLang="ja-JP" sz="1200" dirty="0"/>
                        <a:t>(H26)</a:t>
                      </a:r>
                      <a:endParaRPr kumimoji="1" lang="ja-JP" altLang="en-US" sz="1200" dirty="0"/>
                    </a:p>
                  </a:txBody>
                  <a:tcPr anchor="ctr">
                    <a:solidFill>
                      <a:schemeClr val="bg1">
                        <a:alpha val="75000"/>
                      </a:schemeClr>
                    </a:solidFill>
                  </a:tcPr>
                </a:tc>
                <a:tc>
                  <a:txBody>
                    <a:bodyPr/>
                    <a:lstStyle/>
                    <a:p>
                      <a:pPr algn="ctr"/>
                      <a:r>
                        <a:rPr kumimoji="1" lang="en-US" altLang="ja-JP" sz="1200" dirty="0"/>
                        <a:t>2015</a:t>
                      </a:r>
                      <a:r>
                        <a:rPr kumimoji="1" lang="ja-JP" altLang="en-US" sz="1200" dirty="0"/>
                        <a:t> </a:t>
                      </a:r>
                      <a:r>
                        <a:rPr kumimoji="1" lang="en-US" altLang="ja-JP" sz="1200" dirty="0"/>
                        <a:t>(H27)</a:t>
                      </a:r>
                      <a:endParaRPr kumimoji="1" lang="ja-JP" altLang="en-US" sz="1200" dirty="0"/>
                    </a:p>
                  </a:txBody>
                  <a:tcPr anchor="ctr">
                    <a:solidFill>
                      <a:schemeClr val="bg1">
                        <a:alpha val="75000"/>
                      </a:schemeClr>
                    </a:solidFill>
                  </a:tcPr>
                </a:tc>
                <a:tc>
                  <a:txBody>
                    <a:bodyPr/>
                    <a:lstStyle/>
                    <a:p>
                      <a:pPr algn="ctr"/>
                      <a:r>
                        <a:rPr kumimoji="1" lang="en-US" altLang="ja-JP" sz="1200" dirty="0"/>
                        <a:t>2016</a:t>
                      </a:r>
                    </a:p>
                    <a:p>
                      <a:pPr algn="ctr"/>
                      <a:r>
                        <a:rPr kumimoji="1" lang="en-US" altLang="ja-JP" sz="1200" dirty="0"/>
                        <a:t>(H28)</a:t>
                      </a:r>
                      <a:endParaRPr kumimoji="1" lang="ja-JP" altLang="en-US" sz="1200" dirty="0"/>
                    </a:p>
                  </a:txBody>
                  <a:tcPr anchor="ctr">
                    <a:solidFill>
                      <a:schemeClr val="bg1">
                        <a:alpha val="75000"/>
                      </a:schemeClr>
                    </a:solidFill>
                  </a:tcPr>
                </a:tc>
                <a:tc>
                  <a:txBody>
                    <a:bodyPr/>
                    <a:lstStyle/>
                    <a:p>
                      <a:pPr algn="ctr"/>
                      <a:r>
                        <a:rPr kumimoji="1" lang="en-US" altLang="ja-JP" sz="1200" dirty="0"/>
                        <a:t>2017</a:t>
                      </a:r>
                    </a:p>
                    <a:p>
                      <a:pPr algn="ctr"/>
                      <a:r>
                        <a:rPr kumimoji="1" lang="en-US" altLang="ja-JP" sz="1200" dirty="0"/>
                        <a:t>(H29)</a:t>
                      </a:r>
                      <a:endParaRPr kumimoji="1" lang="ja-JP" altLang="en-US" sz="1200" dirty="0"/>
                    </a:p>
                  </a:txBody>
                  <a:tcPr anchor="ctr">
                    <a:solidFill>
                      <a:schemeClr val="bg1">
                        <a:alpha val="75000"/>
                      </a:schemeClr>
                    </a:solidFill>
                  </a:tcPr>
                </a:tc>
                <a:tc>
                  <a:txBody>
                    <a:bodyPr/>
                    <a:lstStyle/>
                    <a:p>
                      <a:pPr algn="ctr"/>
                      <a:r>
                        <a:rPr kumimoji="1" lang="en-US" altLang="ja-JP" sz="1200" dirty="0"/>
                        <a:t>2018</a:t>
                      </a:r>
                    </a:p>
                    <a:p>
                      <a:pPr algn="ctr"/>
                      <a:r>
                        <a:rPr kumimoji="1" lang="en-US" altLang="ja-JP" sz="1200" dirty="0"/>
                        <a:t>(H30)</a:t>
                      </a:r>
                      <a:endParaRPr kumimoji="1" lang="ja-JP" altLang="en-US" sz="1200" dirty="0"/>
                    </a:p>
                  </a:txBody>
                  <a:tcPr anchor="ctr">
                    <a:solidFill>
                      <a:schemeClr val="bg1">
                        <a:alpha val="75000"/>
                      </a:schemeClr>
                    </a:solidFill>
                  </a:tcPr>
                </a:tc>
                <a:tc>
                  <a:txBody>
                    <a:bodyPr/>
                    <a:lstStyle/>
                    <a:p>
                      <a:pPr algn="ctr"/>
                      <a:r>
                        <a:rPr kumimoji="1" lang="en-US" altLang="ja-JP" sz="1200" dirty="0"/>
                        <a:t>2019</a:t>
                      </a:r>
                    </a:p>
                    <a:p>
                      <a:pPr algn="ctr"/>
                      <a:r>
                        <a:rPr kumimoji="1" lang="en-US" altLang="ja-JP" sz="1200" dirty="0"/>
                        <a:t>(R1)</a:t>
                      </a:r>
                      <a:endParaRPr kumimoji="1" lang="ja-JP" altLang="en-US" sz="1200" dirty="0"/>
                    </a:p>
                  </a:txBody>
                  <a:tcPr anchor="ctr">
                    <a:solidFill>
                      <a:schemeClr val="bg1">
                        <a:alpha val="75000"/>
                      </a:schemeClr>
                    </a:solidFill>
                  </a:tcPr>
                </a:tc>
                <a:tc>
                  <a:txBody>
                    <a:bodyPr/>
                    <a:lstStyle/>
                    <a:p>
                      <a:pPr algn="ctr"/>
                      <a:r>
                        <a:rPr kumimoji="1" lang="en-US" altLang="ja-JP" sz="1200" dirty="0"/>
                        <a:t>2020</a:t>
                      </a:r>
                    </a:p>
                    <a:p>
                      <a:pPr algn="ctr"/>
                      <a:r>
                        <a:rPr kumimoji="1" lang="en-US" altLang="ja-JP" sz="1200" dirty="0"/>
                        <a:t>(R2)</a:t>
                      </a:r>
                      <a:endParaRPr kumimoji="1" lang="ja-JP" altLang="en-US" sz="1200" dirty="0"/>
                    </a:p>
                  </a:txBody>
                  <a:tcPr anchor="ctr">
                    <a:solidFill>
                      <a:schemeClr val="bg1">
                        <a:alpha val="75000"/>
                      </a:schemeClr>
                    </a:solidFill>
                  </a:tcPr>
                </a:tc>
                <a:tc>
                  <a:txBody>
                    <a:bodyPr/>
                    <a:lstStyle/>
                    <a:p>
                      <a:pPr algn="ctr"/>
                      <a:r>
                        <a:rPr kumimoji="1" lang="en-US" altLang="ja-JP" sz="1200" dirty="0"/>
                        <a:t>2021</a:t>
                      </a:r>
                    </a:p>
                    <a:p>
                      <a:pPr algn="ctr"/>
                      <a:r>
                        <a:rPr kumimoji="1" lang="en-US" altLang="ja-JP" sz="1200" dirty="0"/>
                        <a:t>(R3)</a:t>
                      </a:r>
                      <a:endParaRPr kumimoji="1" lang="ja-JP" altLang="en-US" sz="1200" dirty="0"/>
                    </a:p>
                  </a:txBody>
                  <a:tcPr anchor="ctr">
                    <a:solidFill>
                      <a:schemeClr val="bg1">
                        <a:alpha val="75000"/>
                      </a:schemeClr>
                    </a:solidFill>
                  </a:tcPr>
                </a:tc>
                <a:tc>
                  <a:txBody>
                    <a:bodyPr/>
                    <a:lstStyle/>
                    <a:p>
                      <a:pPr algn="ctr"/>
                      <a:r>
                        <a:rPr kumimoji="1" lang="en-US" altLang="ja-JP" sz="1200" dirty="0"/>
                        <a:t>2022</a:t>
                      </a:r>
                    </a:p>
                    <a:p>
                      <a:pPr algn="ctr"/>
                      <a:r>
                        <a:rPr kumimoji="1" lang="en-US" altLang="ja-JP" sz="1200" dirty="0"/>
                        <a:t>(R4)</a:t>
                      </a:r>
                      <a:endParaRPr kumimoji="1" lang="ja-JP" altLang="en-US" sz="1200" dirty="0"/>
                    </a:p>
                  </a:txBody>
                  <a:tcPr anchor="ctr">
                    <a:solidFill>
                      <a:schemeClr val="bg1">
                        <a:alpha val="75000"/>
                      </a:schemeClr>
                    </a:solidFill>
                  </a:tcPr>
                </a:tc>
                <a:tc>
                  <a:txBody>
                    <a:bodyPr/>
                    <a:lstStyle/>
                    <a:p>
                      <a:pPr algn="ctr"/>
                      <a:r>
                        <a:rPr kumimoji="1" lang="en-US" altLang="ja-JP" sz="1200" dirty="0"/>
                        <a:t>2023</a:t>
                      </a:r>
                    </a:p>
                    <a:p>
                      <a:pPr algn="ctr"/>
                      <a:r>
                        <a:rPr kumimoji="1" lang="en-US" altLang="ja-JP" sz="1200" dirty="0"/>
                        <a:t>(R5)</a:t>
                      </a:r>
                    </a:p>
                  </a:txBody>
                  <a:tcPr anchor="ctr">
                    <a:solidFill>
                      <a:schemeClr val="bg1">
                        <a:alpha val="75000"/>
                      </a:schemeClr>
                    </a:solidFill>
                  </a:tcPr>
                </a:tc>
                <a:tc>
                  <a:txBody>
                    <a:bodyPr/>
                    <a:lstStyle/>
                    <a:p>
                      <a:pPr algn="ctr"/>
                      <a:r>
                        <a:rPr kumimoji="1" lang="en-US" altLang="ja-JP" sz="1200" dirty="0"/>
                        <a:t>2024</a:t>
                      </a:r>
                    </a:p>
                    <a:p>
                      <a:pPr algn="ctr"/>
                      <a:r>
                        <a:rPr kumimoji="1" lang="en-US" altLang="ja-JP" sz="1200" dirty="0"/>
                        <a:t>(R6)</a:t>
                      </a:r>
                      <a:endParaRPr kumimoji="1" lang="ja-JP" altLang="en-US" sz="1200" dirty="0"/>
                    </a:p>
                  </a:txBody>
                  <a:tcPr anchor="ctr">
                    <a:solidFill>
                      <a:schemeClr val="bg1">
                        <a:alpha val="75000"/>
                      </a:schemeClr>
                    </a:solidFill>
                  </a:tcPr>
                </a:tc>
                <a:tc>
                  <a:txBody>
                    <a:bodyPr/>
                    <a:lstStyle/>
                    <a:p>
                      <a:pPr algn="ctr"/>
                      <a:r>
                        <a:rPr kumimoji="1" lang="en-US" altLang="ja-JP" sz="1200" dirty="0"/>
                        <a:t>2025</a:t>
                      </a:r>
                    </a:p>
                    <a:p>
                      <a:pPr algn="ctr"/>
                      <a:r>
                        <a:rPr kumimoji="1" lang="en-US" altLang="ja-JP" sz="1200" dirty="0"/>
                        <a:t>(R7)</a:t>
                      </a:r>
                      <a:endParaRPr kumimoji="1" lang="ja-JP" altLang="en-US" sz="1200" dirty="0"/>
                    </a:p>
                  </a:txBody>
                  <a:tcPr anchor="ctr">
                    <a:solidFill>
                      <a:schemeClr val="bg1">
                        <a:alpha val="75000"/>
                      </a:schemeClr>
                    </a:solidFill>
                  </a:tcPr>
                </a:tc>
                <a:tc>
                  <a:txBody>
                    <a:bodyPr/>
                    <a:lstStyle/>
                    <a:p>
                      <a:pPr algn="ctr"/>
                      <a:r>
                        <a:rPr kumimoji="1" lang="en-US" altLang="ja-JP" sz="1200" dirty="0"/>
                        <a:t>2026</a:t>
                      </a:r>
                    </a:p>
                    <a:p>
                      <a:pPr algn="ctr"/>
                      <a:r>
                        <a:rPr kumimoji="1" lang="en-US" altLang="ja-JP" sz="1200" dirty="0"/>
                        <a:t>(R8)</a:t>
                      </a:r>
                    </a:p>
                  </a:txBody>
                  <a:tcPr anchor="ctr">
                    <a:solidFill>
                      <a:schemeClr val="bg1">
                        <a:alpha val="75000"/>
                      </a:schemeClr>
                    </a:solidFill>
                  </a:tcPr>
                </a:tc>
                <a:tc>
                  <a:txBody>
                    <a:bodyPr/>
                    <a:lstStyle/>
                    <a:p>
                      <a:pPr algn="ctr"/>
                      <a:r>
                        <a:rPr kumimoji="1" lang="en-US" altLang="ja-JP" sz="1200" dirty="0"/>
                        <a:t>2027</a:t>
                      </a:r>
                    </a:p>
                    <a:p>
                      <a:pPr algn="ctr"/>
                      <a:r>
                        <a:rPr kumimoji="1" lang="en-US" altLang="ja-JP" sz="1200" dirty="0"/>
                        <a:t>(R9)</a:t>
                      </a:r>
                      <a:endParaRPr kumimoji="1" lang="ja-JP" altLang="en-US" sz="1200" dirty="0"/>
                    </a:p>
                  </a:txBody>
                  <a:tcPr anchor="ctr">
                    <a:solidFill>
                      <a:schemeClr val="bg1">
                        <a:alpha val="75000"/>
                      </a:schemeClr>
                    </a:solidFill>
                  </a:tcPr>
                </a:tc>
                <a:tc>
                  <a:txBody>
                    <a:bodyPr/>
                    <a:lstStyle/>
                    <a:p>
                      <a:pPr algn="ctr"/>
                      <a:r>
                        <a:rPr kumimoji="1" lang="en-US" altLang="ja-JP" sz="1200" dirty="0"/>
                        <a:t>2028</a:t>
                      </a:r>
                    </a:p>
                    <a:p>
                      <a:pPr algn="ctr"/>
                      <a:r>
                        <a:rPr kumimoji="1" lang="en-US" altLang="ja-JP" sz="1200" dirty="0"/>
                        <a:t>(R10)</a:t>
                      </a:r>
                      <a:endParaRPr kumimoji="1" lang="ja-JP" altLang="en-US" sz="1200" dirty="0"/>
                    </a:p>
                  </a:txBody>
                  <a:tcPr anchor="ctr">
                    <a:solidFill>
                      <a:schemeClr val="bg1">
                        <a:alpha val="75000"/>
                      </a:schemeClr>
                    </a:solidFill>
                  </a:tcPr>
                </a:tc>
                <a:tc>
                  <a:txBody>
                    <a:bodyPr/>
                    <a:lstStyle/>
                    <a:p>
                      <a:pPr algn="ctr"/>
                      <a:r>
                        <a:rPr kumimoji="1" lang="en-US" altLang="ja-JP" sz="1200" dirty="0"/>
                        <a:t>2029</a:t>
                      </a:r>
                    </a:p>
                    <a:p>
                      <a:pPr algn="ctr"/>
                      <a:r>
                        <a:rPr kumimoji="1" lang="en-US" altLang="ja-JP" sz="1200" dirty="0"/>
                        <a:t>(R11)</a:t>
                      </a:r>
                      <a:endParaRPr kumimoji="1" lang="ja-JP" altLang="en-US" sz="1200" dirty="0"/>
                    </a:p>
                  </a:txBody>
                  <a:tcPr anchor="ctr">
                    <a:solidFill>
                      <a:schemeClr val="bg1">
                        <a:alpha val="75000"/>
                      </a:schemeClr>
                    </a:solidFill>
                  </a:tcPr>
                </a:tc>
                <a:tc>
                  <a:txBody>
                    <a:bodyPr/>
                    <a:lstStyle/>
                    <a:p>
                      <a:pPr algn="ctr"/>
                      <a:r>
                        <a:rPr kumimoji="1" lang="en-US" altLang="ja-JP" sz="1200" dirty="0"/>
                        <a:t>2030</a:t>
                      </a:r>
                    </a:p>
                    <a:p>
                      <a:pPr algn="ctr"/>
                      <a:r>
                        <a:rPr kumimoji="1" lang="en-US" altLang="ja-JP" sz="1200" dirty="0"/>
                        <a:t>(R12</a:t>
                      </a:r>
                      <a:r>
                        <a:rPr kumimoji="1" lang="ja-JP" altLang="en-US" sz="1200" dirty="0"/>
                        <a:t>）</a:t>
                      </a:r>
                    </a:p>
                  </a:txBody>
                  <a:tcPr anchor="ctr">
                    <a:solidFill>
                      <a:schemeClr val="bg1">
                        <a:alpha val="75000"/>
                      </a:schemeClr>
                    </a:solidFill>
                  </a:tcPr>
                </a:tc>
                <a:extLst>
                  <a:ext uri="{0D108BD9-81ED-4DB2-BD59-A6C34878D82A}">
                    <a16:rowId xmlns:a16="http://schemas.microsoft.com/office/drawing/2014/main" val="10000"/>
                  </a:ext>
                </a:extLst>
              </a:tr>
              <a:tr h="2102478">
                <a:tc>
                  <a:txBody>
                    <a:bodyPr/>
                    <a:lstStyle/>
                    <a:p>
                      <a:endParaRPr kumimoji="1" lang="en-US" altLang="ja-JP" sz="1200" dirty="0"/>
                    </a:p>
                    <a:p>
                      <a:endParaRPr kumimoji="1" lang="en-US" altLang="ja-JP" sz="1200" dirty="0"/>
                    </a:p>
                    <a:p>
                      <a:endParaRPr kumimoji="1" lang="en-US" altLang="ja-JP" sz="1200" dirty="0"/>
                    </a:p>
                    <a:p>
                      <a:endParaRPr kumimoji="1" lang="en-US" altLang="ja-JP" sz="1200" dirty="0"/>
                    </a:p>
                    <a:p>
                      <a:r>
                        <a:rPr kumimoji="1" lang="ja-JP" altLang="en-US" sz="1200" dirty="0"/>
                        <a:t>①</a:t>
                      </a:r>
                      <a:r>
                        <a:rPr kumimoji="1" lang="ja-JP" altLang="en-US" sz="1150" dirty="0"/>
                        <a:t>箕面森町</a:t>
                      </a:r>
                    </a:p>
                  </a:txBody>
                  <a:tcPr marL="45720" marR="45720">
                    <a:solidFill>
                      <a:schemeClr val="bg1">
                        <a:alpha val="75000"/>
                      </a:schemeClr>
                    </a:solidFill>
                  </a:tcPr>
                </a:tc>
                <a:tc>
                  <a:txBody>
                    <a:bodyPr/>
                    <a:lstStyle/>
                    <a:p>
                      <a:endParaRPr kumimoji="1" lang="ja-JP" altLang="en-US" sz="1200" dirty="0"/>
                    </a:p>
                  </a:txBody>
                  <a:tcPr>
                    <a:solidFill>
                      <a:schemeClr val="bg1">
                        <a:alpha val="75000"/>
                      </a:schemeClr>
                    </a:solidFill>
                  </a:tcPr>
                </a:tc>
                <a:tc>
                  <a:txBody>
                    <a:bodyPr/>
                    <a:lstStyle/>
                    <a:p>
                      <a:endParaRPr kumimoji="1" lang="ja-JP" altLang="en-US" sz="1200" dirty="0"/>
                    </a:p>
                  </a:txBody>
                  <a:tcPr>
                    <a:solidFill>
                      <a:schemeClr val="bg1">
                        <a:alpha val="75000"/>
                      </a:schemeClr>
                    </a:solidFill>
                  </a:tcPr>
                </a:tc>
                <a:tc>
                  <a:txBody>
                    <a:bodyPr/>
                    <a:lstStyle/>
                    <a:p>
                      <a:endParaRPr kumimoji="1" lang="ja-JP" altLang="en-US" sz="1200" dirty="0"/>
                    </a:p>
                  </a:txBody>
                  <a:tcPr>
                    <a:solidFill>
                      <a:schemeClr val="bg1">
                        <a:alpha val="75000"/>
                      </a:schemeClr>
                    </a:solidFill>
                  </a:tcPr>
                </a:tc>
                <a:tc>
                  <a:txBody>
                    <a:bodyPr/>
                    <a:lstStyle/>
                    <a:p>
                      <a:endParaRPr kumimoji="1" lang="ja-JP" altLang="en-US" sz="1200" dirty="0"/>
                    </a:p>
                  </a:txBody>
                  <a:tcPr>
                    <a:solidFill>
                      <a:schemeClr val="bg1">
                        <a:alpha val="75000"/>
                      </a:schemeClr>
                    </a:solidFill>
                  </a:tcPr>
                </a:tc>
                <a:tc>
                  <a:txBody>
                    <a:bodyPr/>
                    <a:lstStyle/>
                    <a:p>
                      <a:endParaRPr kumimoji="1" lang="ja-JP" altLang="en-US" sz="1200" dirty="0"/>
                    </a:p>
                  </a:txBody>
                  <a:tcPr>
                    <a:solidFill>
                      <a:schemeClr val="bg1">
                        <a:alpha val="75000"/>
                      </a:schemeClr>
                    </a:solidFill>
                  </a:tcPr>
                </a:tc>
                <a:tc>
                  <a:txBody>
                    <a:bodyPr/>
                    <a:lstStyle/>
                    <a:p>
                      <a:endParaRPr kumimoji="1" lang="ja-JP" altLang="en-US" sz="1200" dirty="0"/>
                    </a:p>
                  </a:txBody>
                  <a:tcPr>
                    <a:solidFill>
                      <a:schemeClr val="bg1">
                        <a:alpha val="75000"/>
                      </a:schemeClr>
                    </a:solidFill>
                  </a:tcPr>
                </a:tc>
                <a:tc>
                  <a:txBody>
                    <a:bodyPr/>
                    <a:lstStyle/>
                    <a:p>
                      <a:endParaRPr kumimoji="1" lang="ja-JP" altLang="en-US" sz="1200" dirty="0"/>
                    </a:p>
                  </a:txBody>
                  <a:tcPr>
                    <a:solidFill>
                      <a:schemeClr val="bg1">
                        <a:alpha val="75000"/>
                      </a:schemeClr>
                    </a:solidFill>
                  </a:tcPr>
                </a:tc>
                <a:tc>
                  <a:txBody>
                    <a:bodyPr/>
                    <a:lstStyle/>
                    <a:p>
                      <a:endParaRPr kumimoji="1" lang="ja-JP" altLang="en-US" sz="1200" dirty="0"/>
                    </a:p>
                  </a:txBody>
                  <a:tcPr>
                    <a:solidFill>
                      <a:schemeClr val="bg1">
                        <a:alpha val="75000"/>
                      </a:schemeClr>
                    </a:solidFill>
                  </a:tcPr>
                </a:tc>
                <a:tc>
                  <a:txBody>
                    <a:bodyPr/>
                    <a:lstStyle/>
                    <a:p>
                      <a:endParaRPr kumimoji="1" lang="ja-JP" altLang="en-US" sz="1200" dirty="0"/>
                    </a:p>
                  </a:txBody>
                  <a:tcPr>
                    <a:solidFill>
                      <a:schemeClr val="bg1">
                        <a:alpha val="75000"/>
                      </a:schemeClr>
                    </a:solidFill>
                  </a:tcPr>
                </a:tc>
                <a:tc>
                  <a:txBody>
                    <a:bodyPr/>
                    <a:lstStyle/>
                    <a:p>
                      <a:endParaRPr kumimoji="1" lang="ja-JP" altLang="en-US" sz="1200" dirty="0"/>
                    </a:p>
                  </a:txBody>
                  <a:tcPr>
                    <a:solidFill>
                      <a:schemeClr val="bg1">
                        <a:alpha val="75000"/>
                      </a:schemeClr>
                    </a:solidFill>
                  </a:tcPr>
                </a:tc>
                <a:tc>
                  <a:txBody>
                    <a:bodyPr/>
                    <a:lstStyle/>
                    <a:p>
                      <a:endParaRPr kumimoji="1" lang="ja-JP" altLang="en-US" sz="1200" dirty="0"/>
                    </a:p>
                  </a:txBody>
                  <a:tcPr>
                    <a:solidFill>
                      <a:schemeClr val="bg1">
                        <a:alpha val="75000"/>
                      </a:schemeClr>
                    </a:solidFill>
                  </a:tcPr>
                </a:tc>
                <a:tc>
                  <a:txBody>
                    <a:bodyPr/>
                    <a:lstStyle/>
                    <a:p>
                      <a:endParaRPr kumimoji="1" lang="ja-JP" altLang="en-US" sz="1200" dirty="0"/>
                    </a:p>
                  </a:txBody>
                  <a:tcPr>
                    <a:solidFill>
                      <a:schemeClr val="bg1">
                        <a:alpha val="75000"/>
                      </a:schemeClr>
                    </a:solidFill>
                  </a:tcPr>
                </a:tc>
                <a:tc>
                  <a:txBody>
                    <a:bodyPr/>
                    <a:lstStyle/>
                    <a:p>
                      <a:endParaRPr kumimoji="1" lang="ja-JP" altLang="en-US" sz="1200" dirty="0"/>
                    </a:p>
                  </a:txBody>
                  <a:tcPr>
                    <a:solidFill>
                      <a:schemeClr val="bg1">
                        <a:alpha val="75000"/>
                      </a:schemeClr>
                    </a:solidFill>
                  </a:tcPr>
                </a:tc>
                <a:tc>
                  <a:txBody>
                    <a:bodyPr/>
                    <a:lstStyle/>
                    <a:p>
                      <a:endParaRPr kumimoji="1" lang="ja-JP" altLang="en-US" sz="1200" dirty="0"/>
                    </a:p>
                  </a:txBody>
                  <a:tcPr>
                    <a:solidFill>
                      <a:schemeClr val="bg1">
                        <a:alpha val="75000"/>
                      </a:schemeClr>
                    </a:solidFill>
                  </a:tcPr>
                </a:tc>
                <a:tc>
                  <a:txBody>
                    <a:bodyPr/>
                    <a:lstStyle/>
                    <a:p>
                      <a:endParaRPr kumimoji="1" lang="ja-JP" altLang="en-US" sz="1200" dirty="0"/>
                    </a:p>
                  </a:txBody>
                  <a:tcPr>
                    <a:solidFill>
                      <a:schemeClr val="bg1">
                        <a:alpha val="75000"/>
                      </a:schemeClr>
                    </a:solidFill>
                  </a:tcPr>
                </a:tc>
                <a:tc>
                  <a:txBody>
                    <a:bodyPr/>
                    <a:lstStyle/>
                    <a:p>
                      <a:endParaRPr kumimoji="1" lang="ja-JP" altLang="en-US" sz="1200" dirty="0"/>
                    </a:p>
                  </a:txBody>
                  <a:tcPr>
                    <a:solidFill>
                      <a:schemeClr val="bg1">
                        <a:alpha val="75000"/>
                      </a:schemeClr>
                    </a:solidFill>
                  </a:tcPr>
                </a:tc>
                <a:tc>
                  <a:txBody>
                    <a:bodyPr/>
                    <a:lstStyle/>
                    <a:p>
                      <a:endParaRPr kumimoji="1" lang="ja-JP" altLang="en-US" sz="1200" dirty="0"/>
                    </a:p>
                  </a:txBody>
                  <a:tcPr>
                    <a:solidFill>
                      <a:schemeClr val="bg1">
                        <a:alpha val="75000"/>
                      </a:schemeClr>
                    </a:solidFill>
                  </a:tcPr>
                </a:tc>
                <a:tc>
                  <a:txBody>
                    <a:bodyPr/>
                    <a:lstStyle/>
                    <a:p>
                      <a:endParaRPr kumimoji="1" lang="ja-JP" altLang="en-US" sz="1200" dirty="0"/>
                    </a:p>
                  </a:txBody>
                  <a:tcPr>
                    <a:solidFill>
                      <a:schemeClr val="bg1">
                        <a:alpha val="75000"/>
                      </a:schemeClr>
                    </a:solidFill>
                  </a:tcPr>
                </a:tc>
                <a:extLst>
                  <a:ext uri="{0D108BD9-81ED-4DB2-BD59-A6C34878D82A}">
                    <a16:rowId xmlns:a16="http://schemas.microsoft.com/office/drawing/2014/main" val="10001"/>
                  </a:ext>
                </a:extLst>
              </a:tr>
              <a:tr h="2102478">
                <a:tc>
                  <a:txBody>
                    <a:bodyPr/>
                    <a:lstStyle/>
                    <a:p>
                      <a:pPr algn="l"/>
                      <a:r>
                        <a:rPr kumimoji="1" lang="ja-JP" altLang="en-US" sz="1200" dirty="0"/>
                        <a:t>②彩都</a:t>
                      </a:r>
                    </a:p>
                  </a:txBody>
                  <a:tcPr marL="45720" marR="45720" anchor="ctr">
                    <a:solidFill>
                      <a:schemeClr val="bg1">
                        <a:alpha val="75000"/>
                      </a:schemeClr>
                    </a:solidFill>
                  </a:tcPr>
                </a:tc>
                <a:tc>
                  <a:txBody>
                    <a:bodyPr/>
                    <a:lstStyle/>
                    <a:p>
                      <a:endParaRPr kumimoji="1" lang="ja-JP" altLang="en-US" sz="1200" dirty="0"/>
                    </a:p>
                  </a:txBody>
                  <a:tcPr>
                    <a:solidFill>
                      <a:schemeClr val="bg1">
                        <a:alpha val="75000"/>
                      </a:schemeClr>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kumimoji="1" lang="ja-JP" altLang="en-US" sz="1200" dirty="0">
                        <a:latin typeface="ＭＳ Ｐ明朝" panose="02020600040205080304" pitchFamily="18" charset="-128"/>
                        <a:ea typeface="ＭＳ Ｐ明朝" panose="02020600040205080304" pitchFamily="18" charset="-128"/>
                      </a:endParaRPr>
                    </a:p>
                    <a:p>
                      <a:endParaRPr kumimoji="1" lang="ja-JP" altLang="en-US" sz="1200" dirty="0"/>
                    </a:p>
                  </a:txBody>
                  <a:tcPr>
                    <a:solidFill>
                      <a:schemeClr val="bg1">
                        <a:alpha val="75000"/>
                      </a:schemeClr>
                    </a:solidFill>
                  </a:tcPr>
                </a:tc>
                <a:tc>
                  <a:txBody>
                    <a:bodyPr/>
                    <a:lstStyle/>
                    <a:p>
                      <a:endParaRPr kumimoji="1" lang="ja-JP" altLang="en-US" sz="1200" dirty="0"/>
                    </a:p>
                  </a:txBody>
                  <a:tcPr>
                    <a:solidFill>
                      <a:schemeClr val="bg1">
                        <a:alpha val="75000"/>
                      </a:schemeClr>
                    </a:solidFill>
                  </a:tcPr>
                </a:tc>
                <a:tc>
                  <a:txBody>
                    <a:bodyPr/>
                    <a:lstStyle/>
                    <a:p>
                      <a:endParaRPr kumimoji="1" lang="ja-JP" altLang="en-US" sz="1200" dirty="0"/>
                    </a:p>
                  </a:txBody>
                  <a:tcPr>
                    <a:solidFill>
                      <a:schemeClr val="bg1">
                        <a:alpha val="75000"/>
                      </a:schemeClr>
                    </a:solidFill>
                  </a:tcPr>
                </a:tc>
                <a:tc>
                  <a:txBody>
                    <a:bodyPr/>
                    <a:lstStyle/>
                    <a:p>
                      <a:endParaRPr kumimoji="1" lang="ja-JP" altLang="en-US" sz="1200" dirty="0"/>
                    </a:p>
                  </a:txBody>
                  <a:tcPr>
                    <a:solidFill>
                      <a:schemeClr val="bg1">
                        <a:alpha val="75000"/>
                      </a:schemeClr>
                    </a:solidFill>
                  </a:tcPr>
                </a:tc>
                <a:tc>
                  <a:txBody>
                    <a:bodyPr/>
                    <a:lstStyle/>
                    <a:p>
                      <a:endParaRPr kumimoji="1" lang="ja-JP" altLang="en-US" sz="1200" dirty="0"/>
                    </a:p>
                  </a:txBody>
                  <a:tcPr>
                    <a:solidFill>
                      <a:schemeClr val="bg1">
                        <a:alpha val="75000"/>
                      </a:schemeClr>
                    </a:solidFill>
                  </a:tcPr>
                </a:tc>
                <a:tc>
                  <a:txBody>
                    <a:bodyPr/>
                    <a:lstStyle/>
                    <a:p>
                      <a:endParaRPr kumimoji="1" lang="ja-JP" altLang="en-US" sz="1200" dirty="0"/>
                    </a:p>
                  </a:txBody>
                  <a:tcPr>
                    <a:solidFill>
                      <a:schemeClr val="bg1">
                        <a:alpha val="75000"/>
                      </a:schemeClr>
                    </a:solidFill>
                  </a:tcPr>
                </a:tc>
                <a:tc>
                  <a:txBody>
                    <a:bodyPr/>
                    <a:lstStyle/>
                    <a:p>
                      <a:endParaRPr kumimoji="1" lang="ja-JP" altLang="en-US" sz="1200" dirty="0"/>
                    </a:p>
                  </a:txBody>
                  <a:tcPr>
                    <a:solidFill>
                      <a:schemeClr val="bg1">
                        <a:alpha val="75000"/>
                      </a:schemeClr>
                    </a:solidFill>
                  </a:tcPr>
                </a:tc>
                <a:tc>
                  <a:txBody>
                    <a:bodyPr/>
                    <a:lstStyle/>
                    <a:p>
                      <a:endParaRPr kumimoji="1" lang="ja-JP" altLang="en-US" sz="1200" dirty="0"/>
                    </a:p>
                  </a:txBody>
                  <a:tcPr>
                    <a:solidFill>
                      <a:schemeClr val="bg1">
                        <a:alpha val="75000"/>
                      </a:schemeClr>
                    </a:solidFill>
                  </a:tcPr>
                </a:tc>
                <a:tc>
                  <a:txBody>
                    <a:bodyPr/>
                    <a:lstStyle/>
                    <a:p>
                      <a:endParaRPr kumimoji="1" lang="ja-JP" altLang="en-US" sz="1200" dirty="0"/>
                    </a:p>
                  </a:txBody>
                  <a:tcPr>
                    <a:solidFill>
                      <a:schemeClr val="bg1">
                        <a:alpha val="75000"/>
                      </a:schemeClr>
                    </a:solidFill>
                  </a:tcPr>
                </a:tc>
                <a:tc>
                  <a:txBody>
                    <a:bodyPr/>
                    <a:lstStyle/>
                    <a:p>
                      <a:endParaRPr kumimoji="1" lang="ja-JP" altLang="en-US" sz="1200" dirty="0"/>
                    </a:p>
                  </a:txBody>
                  <a:tcPr>
                    <a:solidFill>
                      <a:schemeClr val="bg1">
                        <a:alpha val="75000"/>
                      </a:schemeClr>
                    </a:solidFill>
                  </a:tcPr>
                </a:tc>
                <a:tc>
                  <a:txBody>
                    <a:bodyPr/>
                    <a:lstStyle/>
                    <a:p>
                      <a:endParaRPr kumimoji="1" lang="ja-JP" altLang="en-US" sz="1200" dirty="0"/>
                    </a:p>
                  </a:txBody>
                  <a:tcPr>
                    <a:solidFill>
                      <a:schemeClr val="bg1">
                        <a:alpha val="75000"/>
                      </a:schemeClr>
                    </a:solidFill>
                  </a:tcPr>
                </a:tc>
                <a:tc>
                  <a:txBody>
                    <a:bodyPr/>
                    <a:lstStyle/>
                    <a:p>
                      <a:endParaRPr kumimoji="1" lang="ja-JP" altLang="en-US" sz="1200" dirty="0"/>
                    </a:p>
                  </a:txBody>
                  <a:tcPr>
                    <a:solidFill>
                      <a:schemeClr val="bg1">
                        <a:alpha val="75000"/>
                      </a:schemeClr>
                    </a:solidFill>
                  </a:tcPr>
                </a:tc>
                <a:tc>
                  <a:txBody>
                    <a:bodyPr/>
                    <a:lstStyle/>
                    <a:p>
                      <a:endParaRPr kumimoji="1" lang="ja-JP" altLang="en-US" sz="1200" dirty="0"/>
                    </a:p>
                  </a:txBody>
                  <a:tcPr>
                    <a:solidFill>
                      <a:schemeClr val="bg1">
                        <a:alpha val="75000"/>
                      </a:schemeClr>
                    </a:solidFill>
                  </a:tcPr>
                </a:tc>
                <a:tc>
                  <a:txBody>
                    <a:bodyPr/>
                    <a:lstStyle/>
                    <a:p>
                      <a:endParaRPr kumimoji="1" lang="ja-JP" altLang="en-US" sz="1200" dirty="0"/>
                    </a:p>
                  </a:txBody>
                  <a:tcPr>
                    <a:solidFill>
                      <a:schemeClr val="bg1">
                        <a:alpha val="75000"/>
                      </a:schemeClr>
                    </a:solidFill>
                  </a:tcPr>
                </a:tc>
                <a:tc>
                  <a:txBody>
                    <a:bodyPr/>
                    <a:lstStyle/>
                    <a:p>
                      <a:endParaRPr kumimoji="1" lang="ja-JP" altLang="en-US" sz="1200" dirty="0"/>
                    </a:p>
                  </a:txBody>
                  <a:tcPr>
                    <a:solidFill>
                      <a:schemeClr val="bg1">
                        <a:alpha val="75000"/>
                      </a:schemeClr>
                    </a:solidFill>
                  </a:tcPr>
                </a:tc>
                <a:tc>
                  <a:txBody>
                    <a:bodyPr/>
                    <a:lstStyle/>
                    <a:p>
                      <a:endParaRPr kumimoji="1" lang="ja-JP" altLang="en-US" sz="1200" dirty="0"/>
                    </a:p>
                  </a:txBody>
                  <a:tcPr>
                    <a:solidFill>
                      <a:schemeClr val="bg1">
                        <a:alpha val="75000"/>
                      </a:schemeClr>
                    </a:solidFill>
                  </a:tcPr>
                </a:tc>
                <a:tc>
                  <a:txBody>
                    <a:bodyPr/>
                    <a:lstStyle/>
                    <a:p>
                      <a:endParaRPr kumimoji="1" lang="ja-JP" altLang="en-US" sz="1200" dirty="0"/>
                    </a:p>
                  </a:txBody>
                  <a:tcPr>
                    <a:solidFill>
                      <a:schemeClr val="bg1">
                        <a:alpha val="75000"/>
                      </a:schemeClr>
                    </a:solidFill>
                  </a:tcPr>
                </a:tc>
                <a:extLst>
                  <a:ext uri="{0D108BD9-81ED-4DB2-BD59-A6C34878D82A}">
                    <a16:rowId xmlns:a16="http://schemas.microsoft.com/office/drawing/2014/main" val="10002"/>
                  </a:ext>
                </a:extLst>
              </a:tr>
            </a:tbl>
          </a:graphicData>
        </a:graphic>
      </p:graphicFrame>
      <p:cxnSp>
        <p:nvCxnSpPr>
          <p:cNvPr id="47" name="直線矢印コネクタ 46"/>
          <p:cNvCxnSpPr/>
          <p:nvPr/>
        </p:nvCxnSpPr>
        <p:spPr>
          <a:xfrm>
            <a:off x="2156536" y="4514280"/>
            <a:ext cx="7041494" cy="8058"/>
          </a:xfrm>
          <a:prstGeom prst="straightConnector1">
            <a:avLst/>
          </a:prstGeom>
          <a:ln w="25400">
            <a:solidFill>
              <a:srgbClr val="0000CC"/>
            </a:solidFill>
            <a:prstDash val="solid"/>
            <a:headEnd type="none"/>
            <a:tailEnd type="arrow"/>
          </a:ln>
        </p:spPr>
        <p:style>
          <a:lnRef idx="1">
            <a:schemeClr val="accent1"/>
          </a:lnRef>
          <a:fillRef idx="0">
            <a:schemeClr val="accent1"/>
          </a:fillRef>
          <a:effectRef idx="0">
            <a:schemeClr val="accent1"/>
          </a:effectRef>
          <a:fontRef idx="minor">
            <a:schemeClr val="tx1"/>
          </a:fontRef>
        </p:style>
      </p:cxnSp>
      <p:sp>
        <p:nvSpPr>
          <p:cNvPr id="4" name="Rectangle 2"/>
          <p:cNvSpPr txBox="1">
            <a:spLocks noChangeArrowheads="1"/>
          </p:cNvSpPr>
          <p:nvPr/>
        </p:nvSpPr>
        <p:spPr bwMode="auto">
          <a:xfrm>
            <a:off x="381003" y="23"/>
            <a:ext cx="11455397" cy="408111"/>
          </a:xfrm>
          <a:prstGeom prst="rect">
            <a:avLst/>
          </a:prstGeom>
          <a:gradFill rotWithShape="1">
            <a:gsLst>
              <a:gs pos="0">
                <a:srgbClr val="000066"/>
              </a:gs>
              <a:gs pos="50000">
                <a:srgbClr val="0000FF"/>
              </a:gs>
              <a:gs pos="100000">
                <a:srgbClr val="000066"/>
              </a:gs>
            </a:gsLst>
            <a:lin ang="5400000" scaled="1"/>
          </a:gradFill>
          <a:ln w="9525">
            <a:noFill/>
            <a:miter lim="800000"/>
            <a:headEnd/>
            <a:tailEnd/>
          </a:ln>
        </p:spPr>
        <p:txBody>
          <a:bodyPr vert="horz" wrap="square" lIns="91428" tIns="45714" rIns="91428" bIns="45714" numCol="1" anchor="ctr"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1" i="0" u="none" strike="noStrike" kern="1200" cap="none" spc="0" normalizeH="0" baseline="0" noProof="0" dirty="0" smtClean="0">
                <a:ln>
                  <a:noFill/>
                </a:ln>
                <a:solidFill>
                  <a:prstClr val="white"/>
                </a:solidFill>
                <a:effectLst/>
                <a:uLnTx/>
                <a:uFillTx/>
                <a:latin typeface="ＭＳ ゴシック" pitchFamily="49" charset="-128"/>
                <a:ea typeface="ＭＳ ゴシック" pitchFamily="49" charset="-128"/>
                <a:cs typeface="+mn-cs"/>
              </a:rPr>
              <a:t>１２．</a:t>
            </a:r>
            <a:r>
              <a:rPr kumimoji="1" lang="ja-JP" altLang="en-US" sz="20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rPr>
              <a:t>箕面森町・彩都</a:t>
            </a:r>
            <a:r>
              <a:rPr kumimoji="1" lang="ja-JP" altLang="en-US" sz="14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rPr>
              <a:t>（国土軸を支える新たな産業・物流拠点の形成）</a:t>
            </a:r>
            <a:endParaRPr kumimoji="1" lang="en-US" altLang="ja-JP" sz="14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endParaRPr>
          </a:p>
        </p:txBody>
      </p:sp>
      <p:cxnSp>
        <p:nvCxnSpPr>
          <p:cNvPr id="15" name="直線矢印コネクタ 14"/>
          <p:cNvCxnSpPr>
            <a:endCxn id="88" idx="6"/>
          </p:cNvCxnSpPr>
          <p:nvPr/>
        </p:nvCxnSpPr>
        <p:spPr>
          <a:xfrm flipV="1">
            <a:off x="1167906" y="2321788"/>
            <a:ext cx="2943837" cy="7659"/>
          </a:xfrm>
          <a:prstGeom prst="straightConnector1">
            <a:avLst/>
          </a:prstGeom>
          <a:ln w="25400">
            <a:solidFill>
              <a:srgbClr val="0000CC"/>
            </a:solidFill>
            <a:prstDash val="sysDash"/>
            <a:headEnd type="oval" w="lg" len="lg"/>
            <a:tailEnd type="none"/>
          </a:ln>
        </p:spPr>
        <p:style>
          <a:lnRef idx="1">
            <a:schemeClr val="accent1"/>
          </a:lnRef>
          <a:fillRef idx="0">
            <a:schemeClr val="accent1"/>
          </a:fillRef>
          <a:effectRef idx="0">
            <a:schemeClr val="accent1"/>
          </a:effectRef>
          <a:fontRef idx="minor">
            <a:schemeClr val="tx1"/>
          </a:fontRef>
        </p:style>
      </p:cxnSp>
      <p:sp>
        <p:nvSpPr>
          <p:cNvPr id="42" name="テキスト ボックス 41"/>
          <p:cNvSpPr txBox="1"/>
          <p:nvPr/>
        </p:nvSpPr>
        <p:spPr>
          <a:xfrm>
            <a:off x="3864256" y="1675691"/>
            <a:ext cx="697627" cy="553998"/>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新名神</a:t>
            </a:r>
            <a:endParaRPr kumimoji="1" lang="en-US" altLang="ja-JP" sz="1000" b="0" i="0"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高速道路</a:t>
            </a:r>
            <a:endParaRPr kumimoji="1" lang="en-US" altLang="ja-JP" sz="1000" b="0" i="0"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開通</a:t>
            </a:r>
          </a:p>
        </p:txBody>
      </p:sp>
      <p:sp>
        <p:nvSpPr>
          <p:cNvPr id="43" name="テキスト ボックス 42"/>
          <p:cNvSpPr txBox="1"/>
          <p:nvPr/>
        </p:nvSpPr>
        <p:spPr>
          <a:xfrm>
            <a:off x="937746" y="2508971"/>
            <a:ext cx="1447832" cy="553998"/>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大阪府を都市基盤整備</a:t>
            </a:r>
            <a:endParaRPr kumimoji="1" lang="en-US" altLang="ja-JP" sz="1000" b="0" i="0"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の事業主体と決定</a:t>
            </a:r>
            <a:endParaRPr kumimoji="1" lang="en-US" altLang="ja-JP" sz="1000" b="0" i="0"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a:t>
            </a:r>
            <a:r>
              <a:rPr kumimoji="1" lang="en-US" altLang="ja-JP" sz="1000" b="0" i="0"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1991</a:t>
            </a:r>
            <a:r>
              <a:rPr kumimoji="1" lang="ja-JP" altLang="en-US" sz="1000" b="0" i="0"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年）</a:t>
            </a:r>
            <a:endParaRPr kumimoji="1" lang="en-US" altLang="ja-JP" sz="1000" b="0" i="0"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endParaRPr>
          </a:p>
        </p:txBody>
      </p:sp>
      <p:sp>
        <p:nvSpPr>
          <p:cNvPr id="74" name="テキスト ボックス 73"/>
          <p:cNvSpPr txBox="1"/>
          <p:nvPr/>
        </p:nvSpPr>
        <p:spPr>
          <a:xfrm>
            <a:off x="374638" y="525829"/>
            <a:ext cx="3358612" cy="33855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rPr>
              <a:t>○</a:t>
            </a:r>
            <a:r>
              <a:rPr kumimoji="1" lang="ja-JP" altLang="en-US" sz="1600" b="0" i="0" u="none" strike="noStrike" kern="1200" cap="none" spc="0" normalizeH="0" baseline="0" noProof="0" dirty="0" smtClean="0">
                <a:ln>
                  <a:noFill/>
                </a:ln>
                <a:effectLst/>
                <a:uLnTx/>
                <a:uFillTx/>
                <a:latin typeface="Calibri" panose="020F0502020204030204"/>
                <a:ea typeface="ＭＳ Ｐゴシック" panose="020B0600070205080204" pitchFamily="50" charset="-128"/>
                <a:cs typeface="+mn-cs"/>
              </a:rPr>
              <a:t>取組状況</a:t>
            </a:r>
            <a:r>
              <a:rPr kumimoji="1" lang="ja-JP" altLang="en-US" sz="16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rPr>
              <a:t>及び今後のスケジュール</a:t>
            </a:r>
            <a:endParaRPr kumimoji="1" lang="en-US" altLang="ja-JP" sz="16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endParaRPr>
          </a:p>
        </p:txBody>
      </p:sp>
      <p:grpSp>
        <p:nvGrpSpPr>
          <p:cNvPr id="76" name="グループ化 75"/>
          <p:cNvGrpSpPr/>
          <p:nvPr/>
        </p:nvGrpSpPr>
        <p:grpSpPr>
          <a:xfrm>
            <a:off x="4450348" y="409610"/>
            <a:ext cx="7279465" cy="516139"/>
            <a:chOff x="4882148" y="409610"/>
            <a:chExt cx="7279465" cy="516139"/>
          </a:xfrm>
        </p:grpSpPr>
        <p:cxnSp>
          <p:nvCxnSpPr>
            <p:cNvPr id="77" name="直線コネクタ 76"/>
            <p:cNvCxnSpPr/>
            <p:nvPr/>
          </p:nvCxnSpPr>
          <p:spPr>
            <a:xfrm>
              <a:off x="5488983" y="685800"/>
              <a:ext cx="432000" cy="0"/>
            </a:xfrm>
            <a:prstGeom prst="line">
              <a:avLst/>
            </a:prstGeom>
            <a:ln w="25400">
              <a:prstDash val="sysDot"/>
            </a:ln>
          </p:spPr>
          <p:style>
            <a:lnRef idx="1">
              <a:schemeClr val="accent1"/>
            </a:lnRef>
            <a:fillRef idx="0">
              <a:schemeClr val="accent1"/>
            </a:fillRef>
            <a:effectRef idx="0">
              <a:schemeClr val="accent1"/>
            </a:effectRef>
            <a:fontRef idx="minor">
              <a:schemeClr val="tx1"/>
            </a:fontRef>
          </p:style>
        </p:cxnSp>
        <p:sp>
          <p:nvSpPr>
            <p:cNvPr id="78" name="テキスト ボックス 77"/>
            <p:cNvSpPr txBox="1"/>
            <p:nvPr/>
          </p:nvSpPr>
          <p:spPr>
            <a:xfrm>
              <a:off x="5871354" y="409610"/>
              <a:ext cx="992579" cy="50783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調査</a:t>
              </a:r>
              <a:endParaRPr kumimoji="1" lang="en-US" altLang="ja-JP" sz="9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（～制度設計</a:t>
              </a:r>
              <a:endParaRPr kumimoji="1" lang="en-US" altLang="ja-JP" sz="9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・事業者選定等）</a:t>
              </a:r>
            </a:p>
          </p:txBody>
        </p:sp>
        <p:cxnSp>
          <p:nvCxnSpPr>
            <p:cNvPr id="79" name="直線コネクタ 78"/>
            <p:cNvCxnSpPr/>
            <p:nvPr/>
          </p:nvCxnSpPr>
          <p:spPr>
            <a:xfrm>
              <a:off x="6805520" y="680729"/>
              <a:ext cx="432000" cy="0"/>
            </a:xfrm>
            <a:prstGeom prst="line">
              <a:avLst/>
            </a:prstGeom>
            <a:ln w="25400">
              <a:prstDash val="sysDash"/>
            </a:ln>
          </p:spPr>
          <p:style>
            <a:lnRef idx="1">
              <a:schemeClr val="accent1"/>
            </a:lnRef>
            <a:fillRef idx="0">
              <a:schemeClr val="accent1"/>
            </a:fillRef>
            <a:effectRef idx="0">
              <a:schemeClr val="accent1"/>
            </a:effectRef>
            <a:fontRef idx="minor">
              <a:schemeClr val="tx1"/>
            </a:fontRef>
          </p:style>
        </p:cxnSp>
        <p:sp>
          <p:nvSpPr>
            <p:cNvPr id="80" name="テキスト ボックス 79"/>
            <p:cNvSpPr txBox="1"/>
            <p:nvPr/>
          </p:nvSpPr>
          <p:spPr>
            <a:xfrm>
              <a:off x="7264006" y="417918"/>
              <a:ext cx="1050288" cy="50783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実施</a:t>
              </a:r>
              <a:endParaRPr kumimoji="1" lang="en-US" altLang="ja-JP" sz="9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（制度創設～適用</a:t>
              </a:r>
              <a:endParaRPr kumimoji="1" lang="en-US" altLang="ja-JP" sz="9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・着工～竣工）</a:t>
              </a:r>
            </a:p>
          </p:txBody>
        </p:sp>
        <p:cxnSp>
          <p:nvCxnSpPr>
            <p:cNvPr id="81" name="直線コネクタ 80"/>
            <p:cNvCxnSpPr/>
            <p:nvPr/>
          </p:nvCxnSpPr>
          <p:spPr>
            <a:xfrm>
              <a:off x="8376057" y="664285"/>
              <a:ext cx="540000" cy="0"/>
            </a:xfrm>
            <a:prstGeom prst="line">
              <a:avLst/>
            </a:prstGeom>
            <a:ln w="25400">
              <a:prstDash val="solid"/>
            </a:ln>
          </p:spPr>
          <p:style>
            <a:lnRef idx="1">
              <a:schemeClr val="accent1"/>
            </a:lnRef>
            <a:fillRef idx="0">
              <a:schemeClr val="accent1"/>
            </a:fillRef>
            <a:effectRef idx="0">
              <a:schemeClr val="accent1"/>
            </a:effectRef>
            <a:fontRef idx="minor">
              <a:schemeClr val="tx1"/>
            </a:fontRef>
          </p:style>
        </p:cxnSp>
        <p:sp>
          <p:nvSpPr>
            <p:cNvPr id="82" name="テキスト ボックス 81"/>
            <p:cNvSpPr txBox="1"/>
            <p:nvPr/>
          </p:nvSpPr>
          <p:spPr>
            <a:xfrm>
              <a:off x="8898043" y="414174"/>
              <a:ext cx="934871" cy="50783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成果</a:t>
              </a:r>
              <a:endParaRPr kumimoji="1" lang="en-US" altLang="ja-JP" sz="9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（制度適用開始</a:t>
              </a:r>
              <a:endParaRPr kumimoji="1" lang="en-US" altLang="ja-JP" sz="9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・供用開始～）</a:t>
              </a:r>
            </a:p>
          </p:txBody>
        </p:sp>
        <p:sp>
          <p:nvSpPr>
            <p:cNvPr id="83" name="テキスト ボックス 82"/>
            <p:cNvSpPr txBox="1"/>
            <p:nvPr/>
          </p:nvSpPr>
          <p:spPr>
            <a:xfrm>
              <a:off x="9820908" y="491333"/>
              <a:ext cx="2340705"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1" u="sng" strike="noStrike" kern="1200" cap="none" spc="0" normalizeH="0" baseline="0" noProof="0" dirty="0">
                  <a:ln>
                    <a:noFill/>
                  </a:ln>
                  <a:solidFill>
                    <a:srgbClr val="0000CC"/>
                  </a:solidFill>
                  <a:effectLst/>
                  <a:uLnTx/>
                  <a:uFillTx/>
                  <a:latin typeface="Calibri" panose="020F0502020204030204"/>
                  <a:ea typeface="ＭＳ Ｐゴシック" panose="020B0600070205080204" pitchFamily="50" charset="-128"/>
                  <a:cs typeface="+mn-cs"/>
                </a:rPr>
                <a:t>青字</a:t>
              </a:r>
              <a:r>
                <a:rPr kumimoji="1" lang="ja-JP" altLang="en-US" sz="900" b="0" i="0" u="none" strike="noStrike" kern="1200" cap="none" spc="0" normalizeH="0" baseline="0" noProof="0" dirty="0">
                  <a:ln>
                    <a:noFill/>
                  </a:ln>
                  <a:solidFill>
                    <a:srgbClr val="0000CC"/>
                  </a:solidFill>
                  <a:effectLst/>
                  <a:uLnTx/>
                  <a:uFillTx/>
                  <a:latin typeface="Calibri" panose="020F0502020204030204"/>
                  <a:ea typeface="ＭＳ Ｐゴシック" panose="020B0600070205080204" pitchFamily="50" charset="-128"/>
                  <a:cs typeface="+mn-cs"/>
                </a:rPr>
                <a:t>は</a:t>
              </a:r>
              <a:r>
                <a:rPr kumimoji="1" lang="en-US" altLang="ja-JP" sz="900" b="0" i="0" u="none" strike="noStrike" kern="1200" cap="none" spc="0" normalizeH="0" baseline="0" noProof="0" dirty="0">
                  <a:ln>
                    <a:noFill/>
                  </a:ln>
                  <a:solidFill>
                    <a:srgbClr val="0000CC"/>
                  </a:solidFill>
                  <a:effectLst/>
                  <a:uLnTx/>
                  <a:uFillTx/>
                  <a:latin typeface="Calibri" panose="020F0502020204030204"/>
                  <a:ea typeface="ＭＳ Ｐゴシック" panose="020B0600070205080204" pitchFamily="50" charset="-128"/>
                  <a:cs typeface="+mn-cs"/>
                </a:rPr>
                <a:t>2014</a:t>
              </a:r>
              <a:r>
                <a:rPr kumimoji="1" lang="ja-JP" altLang="en-US" sz="900" b="0" i="0" u="none" strike="noStrike" kern="1200" cap="none" spc="0" normalizeH="0" baseline="0" noProof="0" dirty="0">
                  <a:ln>
                    <a:noFill/>
                  </a:ln>
                  <a:solidFill>
                    <a:srgbClr val="0000CC"/>
                  </a:solidFill>
                  <a:effectLst/>
                  <a:uLnTx/>
                  <a:uFillTx/>
                  <a:latin typeface="Calibri" panose="020F0502020204030204"/>
                  <a:ea typeface="ＭＳ Ｐゴシック" panose="020B0600070205080204" pitchFamily="50" charset="-128"/>
                  <a:cs typeface="+mn-cs"/>
                </a:rPr>
                <a:t>年度以降現時点までの取組項目</a:t>
              </a:r>
              <a:endParaRPr kumimoji="1" lang="en-US" altLang="ja-JP" sz="900" b="0" i="0" u="none" strike="noStrike" kern="1200" cap="none" spc="0" normalizeH="0" baseline="0" noProof="0" dirty="0">
                <a:ln>
                  <a:noFill/>
                </a:ln>
                <a:solidFill>
                  <a:srgbClr val="0000CC"/>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1" u="none" strike="noStrike" kern="1200" cap="none" spc="0" normalizeH="0" baseline="0" noProof="0" dirty="0">
                  <a:ln>
                    <a:noFill/>
                  </a:ln>
                  <a:solidFill>
                    <a:srgbClr val="FF0000"/>
                  </a:solidFill>
                  <a:effectLst/>
                  <a:uLnTx/>
                  <a:uFillTx/>
                  <a:latin typeface="Calibri" panose="020F0502020204030204"/>
                  <a:ea typeface="ＭＳ Ｐゴシック" panose="020B0600070205080204" pitchFamily="50" charset="-128"/>
                  <a:cs typeface="+mn-cs"/>
                </a:rPr>
                <a:t>赤字</a:t>
              </a:r>
              <a:r>
                <a:rPr kumimoji="1" lang="ja-JP" altLang="en-US" sz="900" b="0" i="0" u="none" strike="noStrike" kern="1200" cap="none" spc="0" normalizeH="0" baseline="0" noProof="0" dirty="0">
                  <a:ln>
                    <a:noFill/>
                  </a:ln>
                  <a:solidFill>
                    <a:srgbClr val="FF0000"/>
                  </a:solidFill>
                  <a:effectLst/>
                  <a:uLnTx/>
                  <a:uFillTx/>
                  <a:latin typeface="Calibri" panose="020F0502020204030204"/>
                  <a:ea typeface="ＭＳ Ｐゴシック" panose="020B0600070205080204" pitchFamily="50" charset="-128"/>
                  <a:cs typeface="+mn-cs"/>
                </a:rPr>
                <a:t>は今後の取組項目</a:t>
              </a:r>
            </a:p>
          </p:txBody>
        </p:sp>
        <p:sp>
          <p:nvSpPr>
            <p:cNvPr id="84" name="テキスト ボックス 83"/>
            <p:cNvSpPr txBox="1"/>
            <p:nvPr/>
          </p:nvSpPr>
          <p:spPr>
            <a:xfrm>
              <a:off x="4882149" y="422433"/>
              <a:ext cx="697627" cy="24622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凡例（案）</a:t>
              </a:r>
            </a:p>
          </p:txBody>
        </p:sp>
        <p:sp>
          <p:nvSpPr>
            <p:cNvPr id="85" name="角丸四角形 84"/>
            <p:cNvSpPr/>
            <p:nvPr/>
          </p:nvSpPr>
          <p:spPr>
            <a:xfrm>
              <a:off x="4882148" y="458139"/>
              <a:ext cx="7208251" cy="408658"/>
            </a:xfrm>
            <a:prstGeom prst="round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grpSp>
      <p:sp>
        <p:nvSpPr>
          <p:cNvPr id="88" name="円/楕円 87"/>
          <p:cNvSpPr/>
          <p:nvPr/>
        </p:nvSpPr>
        <p:spPr>
          <a:xfrm>
            <a:off x="3967743" y="2249788"/>
            <a:ext cx="144000" cy="144000"/>
          </a:xfrm>
          <a:prstGeom prst="ellipse">
            <a:avLst/>
          </a:prstGeom>
          <a:solidFill>
            <a:srgbClr val="0000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94" name="円/楕円 93"/>
          <p:cNvSpPr/>
          <p:nvPr/>
        </p:nvSpPr>
        <p:spPr>
          <a:xfrm>
            <a:off x="2667590" y="4445371"/>
            <a:ext cx="144000" cy="144000"/>
          </a:xfrm>
          <a:prstGeom prst="ellipse">
            <a:avLst/>
          </a:prstGeom>
          <a:solidFill>
            <a:srgbClr val="0000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102" name="テキスト ボックス 101"/>
          <p:cNvSpPr txBox="1"/>
          <p:nvPr/>
        </p:nvSpPr>
        <p:spPr>
          <a:xfrm>
            <a:off x="3202961" y="2520231"/>
            <a:ext cx="1079228" cy="707886"/>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履正社スポーツ</a:t>
            </a:r>
            <a:endParaRPr kumimoji="1" lang="en-US" altLang="ja-JP" sz="1000" b="0" i="0"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専門学校</a:t>
            </a:r>
            <a:endParaRPr kumimoji="1" lang="en-US" altLang="ja-JP" sz="1000" b="0" i="0"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箕面キャンパス</a:t>
            </a:r>
            <a:endParaRPr kumimoji="1" lang="en-US" altLang="ja-JP" sz="1000" b="0" i="0"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開校</a:t>
            </a:r>
            <a:endParaRPr kumimoji="1" lang="en-US" altLang="ja-JP" sz="1000" b="0" i="0"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endParaRPr>
          </a:p>
        </p:txBody>
      </p:sp>
      <p:sp>
        <p:nvSpPr>
          <p:cNvPr id="37" name="角丸四角形 36"/>
          <p:cNvSpPr/>
          <p:nvPr/>
        </p:nvSpPr>
        <p:spPr>
          <a:xfrm>
            <a:off x="664832" y="6367414"/>
            <a:ext cx="4824152" cy="360988"/>
          </a:xfrm>
          <a:prstGeom prst="round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360000" tIns="0" rIns="360000" bIns="0" rtlCol="0" anchor="ctr"/>
          <a:lstStyle/>
          <a:p>
            <a:pPr marL="0" marR="0" lvl="0" indent="0" algn="l" defTabSz="914400" rtl="0" eaLnBrk="1" fontAlgn="auto" latinLnBrk="0" hangingPunct="1">
              <a:lnSpc>
                <a:spcPct val="100000"/>
              </a:lnSpc>
              <a:spcBef>
                <a:spcPts val="60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・大阪府：商工労働部、都市整備部、大阪都市計画局</a:t>
            </a:r>
          </a:p>
        </p:txBody>
      </p:sp>
      <p:sp>
        <p:nvSpPr>
          <p:cNvPr id="38" name="テキスト ボックス 37"/>
          <p:cNvSpPr txBox="1"/>
          <p:nvPr/>
        </p:nvSpPr>
        <p:spPr>
          <a:xfrm>
            <a:off x="374638" y="6070805"/>
            <a:ext cx="11093015"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r>
              <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a:t>
            </a: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箕面森町・彩都</a:t>
            </a:r>
            <a:r>
              <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エリアの担当部局一覧</a:t>
            </a:r>
            <a:endPar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34" name="円/楕円 33"/>
          <p:cNvSpPr/>
          <p:nvPr/>
        </p:nvSpPr>
        <p:spPr>
          <a:xfrm>
            <a:off x="4664947" y="4454203"/>
            <a:ext cx="144000" cy="144000"/>
          </a:xfrm>
          <a:prstGeom prst="ellipse">
            <a:avLst/>
          </a:prstGeom>
          <a:solidFill>
            <a:srgbClr val="0000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35" name="テキスト ボックス 34"/>
          <p:cNvSpPr txBox="1"/>
          <p:nvPr/>
        </p:nvSpPr>
        <p:spPr>
          <a:xfrm>
            <a:off x="4396825" y="3932980"/>
            <a:ext cx="697627" cy="553998"/>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新名神</a:t>
            </a:r>
            <a:endParaRPr kumimoji="1" lang="en-US" altLang="ja-JP" sz="1000" b="0" i="0"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高速道路</a:t>
            </a:r>
            <a:endParaRPr kumimoji="1" lang="en-US" altLang="ja-JP" sz="1000" b="0" i="0"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開通</a:t>
            </a:r>
          </a:p>
        </p:txBody>
      </p:sp>
      <p:sp>
        <p:nvSpPr>
          <p:cNvPr id="36" name="テキスト ボックス 35"/>
          <p:cNvSpPr txBox="1"/>
          <p:nvPr/>
        </p:nvSpPr>
        <p:spPr>
          <a:xfrm>
            <a:off x="1923671" y="3870601"/>
            <a:ext cx="1598949" cy="553998"/>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rgbClr val="4472C4"/>
                </a:solidFill>
                <a:effectLst/>
                <a:uLnTx/>
                <a:uFillTx/>
                <a:latin typeface="ＭＳ Ｐ明朝" panose="02020600040205080304" pitchFamily="18" charset="-128"/>
                <a:ea typeface="ＭＳ Ｐ明朝" panose="02020600040205080304" pitchFamily="18" charset="-128"/>
                <a:cs typeface="+mn-cs"/>
              </a:rPr>
              <a:t>彩都東部先行</a:t>
            </a:r>
            <a:r>
              <a:rPr kumimoji="1" lang="en-US" altLang="ja-JP" sz="1000" b="0" i="0" u="none" strike="noStrike" kern="1200" cap="none" spc="0" normalizeH="0" baseline="0" noProof="0" dirty="0">
                <a:ln>
                  <a:noFill/>
                </a:ln>
                <a:solidFill>
                  <a:srgbClr val="4472C4"/>
                </a:solidFill>
                <a:effectLst/>
                <a:uLnTx/>
                <a:uFillTx/>
                <a:latin typeface="ＭＳ Ｐ明朝" panose="02020600040205080304" pitchFamily="18" charset="-128"/>
                <a:ea typeface="ＭＳ Ｐ明朝" panose="02020600040205080304" pitchFamily="18" charset="-128"/>
                <a:cs typeface="+mn-cs"/>
              </a:rPr>
              <a:t>2</a:t>
            </a:r>
            <a:r>
              <a:rPr kumimoji="1" lang="ja-JP" altLang="en-US" sz="1000" b="0" i="0" u="none" strike="noStrike" kern="1200" cap="none" spc="0" normalizeH="0" baseline="0" noProof="0" dirty="0">
                <a:ln>
                  <a:noFill/>
                </a:ln>
                <a:solidFill>
                  <a:srgbClr val="4472C4"/>
                </a:solidFill>
                <a:effectLst/>
                <a:uLnTx/>
                <a:uFillTx/>
                <a:latin typeface="ＭＳ Ｐ明朝" panose="02020600040205080304" pitchFamily="18" charset="-128"/>
                <a:ea typeface="ＭＳ Ｐ明朝" panose="02020600040205080304" pitchFamily="18" charset="-128"/>
                <a:cs typeface="+mn-cs"/>
              </a:rPr>
              <a:t>地区</a:t>
            </a:r>
            <a:endParaRPr kumimoji="1" lang="en-US" altLang="ja-JP" sz="1000" b="0" i="0" u="none" strike="noStrike" kern="1200" cap="none" spc="0" normalizeH="0" baseline="0" noProof="0" dirty="0">
              <a:ln>
                <a:noFill/>
              </a:ln>
              <a:solidFill>
                <a:srgbClr val="4472C4"/>
              </a:solidFill>
              <a:effectLst/>
              <a:uLnTx/>
              <a:uFillTx/>
              <a:latin typeface="ＭＳ Ｐ明朝" panose="02020600040205080304" pitchFamily="18" charset="-128"/>
              <a:ea typeface="ＭＳ Ｐ明朝" panose="02020600040205080304" pitchFamily="18"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rgbClr val="4472C4"/>
                </a:solidFill>
                <a:effectLst/>
                <a:uLnTx/>
                <a:uFillTx/>
                <a:latin typeface="ＭＳ Ｐ明朝" panose="02020600040205080304" pitchFamily="18" charset="-128"/>
                <a:ea typeface="ＭＳ Ｐ明朝" panose="02020600040205080304" pitchFamily="18" charset="-128"/>
                <a:cs typeface="+mn-cs"/>
              </a:rPr>
              <a:t>土地区画整理事業</a:t>
            </a:r>
            <a:endParaRPr kumimoji="1" lang="en-US" altLang="ja-JP" sz="1000" b="0" i="0" u="none" strike="noStrike" kern="1200" cap="none" spc="0" normalizeH="0" baseline="0" noProof="0" dirty="0">
              <a:ln>
                <a:noFill/>
              </a:ln>
              <a:solidFill>
                <a:srgbClr val="4472C4"/>
              </a:solidFill>
              <a:effectLst/>
              <a:uLnTx/>
              <a:uFillTx/>
              <a:latin typeface="ＭＳ Ｐ明朝" panose="02020600040205080304" pitchFamily="18" charset="-128"/>
              <a:ea typeface="ＭＳ Ｐ明朝" panose="02020600040205080304" pitchFamily="18"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rgbClr val="4472C4"/>
                </a:solidFill>
                <a:effectLst/>
                <a:uLnTx/>
                <a:uFillTx/>
                <a:latin typeface="ＭＳ Ｐ明朝" panose="02020600040205080304" pitchFamily="18" charset="-128"/>
                <a:ea typeface="ＭＳ Ｐ明朝" panose="02020600040205080304" pitchFamily="18" charset="-128"/>
                <a:cs typeface="+mn-cs"/>
              </a:rPr>
              <a:t>開始</a:t>
            </a:r>
            <a:endParaRPr kumimoji="1" lang="en-US" altLang="ja-JP" sz="1000" b="0" i="0" u="none" strike="noStrike" kern="1200" cap="none" spc="0" normalizeH="0" baseline="0" noProof="0" dirty="0">
              <a:ln>
                <a:noFill/>
              </a:ln>
              <a:solidFill>
                <a:srgbClr val="4472C4"/>
              </a:solidFill>
              <a:effectLst/>
              <a:uLnTx/>
              <a:uFillTx/>
              <a:latin typeface="ＭＳ Ｐ明朝" panose="02020600040205080304" pitchFamily="18" charset="-128"/>
              <a:ea typeface="ＭＳ Ｐ明朝" panose="02020600040205080304" pitchFamily="18" charset="-128"/>
              <a:cs typeface="+mn-cs"/>
            </a:endParaRPr>
          </a:p>
        </p:txBody>
      </p:sp>
      <p:sp>
        <p:nvSpPr>
          <p:cNvPr id="45" name="円/楕円 44"/>
          <p:cNvSpPr/>
          <p:nvPr/>
        </p:nvSpPr>
        <p:spPr>
          <a:xfrm>
            <a:off x="2034253" y="4449893"/>
            <a:ext cx="144000" cy="144000"/>
          </a:xfrm>
          <a:prstGeom prst="ellipse">
            <a:avLst/>
          </a:prstGeom>
          <a:solidFill>
            <a:srgbClr val="0000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46" name="テキスト ボックス 45"/>
          <p:cNvSpPr txBox="1"/>
          <p:nvPr/>
        </p:nvSpPr>
        <p:spPr>
          <a:xfrm>
            <a:off x="1290814" y="4664470"/>
            <a:ext cx="1598949" cy="707886"/>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「彩都ライフ</a:t>
            </a:r>
            <a:endParaRPr kumimoji="1" lang="en-US" altLang="ja-JP" sz="1000" b="0" i="0"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サイエンスパーク」</a:t>
            </a:r>
            <a:endParaRPr kumimoji="1" lang="en-US" altLang="ja-JP" sz="1000" b="0" i="0"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全</a:t>
            </a:r>
            <a:r>
              <a:rPr kumimoji="1" lang="en-US" altLang="ja-JP" sz="1000" b="0" i="0"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20</a:t>
            </a:r>
            <a:r>
              <a:rPr kumimoji="1" lang="ja-JP" altLang="en-US" sz="1000" b="0" i="0"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区画事業者</a:t>
            </a:r>
            <a:endParaRPr kumimoji="1" lang="en-US" altLang="ja-JP" sz="1000" b="0" i="0"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決定</a:t>
            </a:r>
            <a:endParaRPr kumimoji="1" lang="en-US" altLang="ja-JP" sz="1000" b="0" i="0"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endParaRPr>
          </a:p>
        </p:txBody>
      </p:sp>
      <p:sp>
        <p:nvSpPr>
          <p:cNvPr id="40" name="テキスト ボックス 39"/>
          <p:cNvSpPr txBox="1"/>
          <p:nvPr/>
        </p:nvSpPr>
        <p:spPr>
          <a:xfrm>
            <a:off x="7703621" y="2517228"/>
            <a:ext cx="780636" cy="24622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事業終了</a:t>
            </a:r>
            <a:endParaRPr kumimoji="1" lang="en-US" altLang="ja-JP" sz="1000" b="0" i="0"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endParaRPr>
          </a:p>
        </p:txBody>
      </p:sp>
      <p:sp>
        <p:nvSpPr>
          <p:cNvPr id="44" name="テキスト ボックス 43"/>
          <p:cNvSpPr txBox="1"/>
          <p:nvPr/>
        </p:nvSpPr>
        <p:spPr>
          <a:xfrm>
            <a:off x="4181709" y="2520386"/>
            <a:ext cx="878767" cy="400110"/>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箕面と</a:t>
            </a:r>
            <a:r>
              <a:rPr kumimoji="1" lang="ja-JP" altLang="en-US" sz="1000" b="0" i="0" u="none" strike="noStrike" kern="1200" cap="none" spc="0" normalizeH="0" baseline="0" noProof="0" dirty="0" err="1">
                <a:ln>
                  <a:noFill/>
                </a:ln>
                <a:solidFill>
                  <a:srgbClr val="0000CC"/>
                </a:solidFill>
                <a:effectLst/>
                <a:uLnTx/>
                <a:uFillTx/>
                <a:latin typeface="ＭＳ Ｐ明朝" panose="02020600040205080304" pitchFamily="18" charset="-128"/>
                <a:ea typeface="ＭＳ Ｐ明朝" panose="02020600040205080304" pitchFamily="18" charset="-128"/>
                <a:cs typeface="+mn-cs"/>
              </a:rPr>
              <a:t>どろみ</a:t>
            </a:r>
            <a:endParaRPr kumimoji="1" lang="en-US" altLang="ja-JP" sz="1000" b="0" i="0"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IC</a:t>
            </a:r>
            <a:r>
              <a:rPr kumimoji="1" lang="ja-JP" altLang="en-US" sz="1000" b="0" i="0"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　開通</a:t>
            </a:r>
            <a:endParaRPr kumimoji="1" lang="en-US" altLang="ja-JP" sz="1000" b="0" i="0"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endParaRPr>
          </a:p>
        </p:txBody>
      </p:sp>
      <p:sp>
        <p:nvSpPr>
          <p:cNvPr id="49" name="テキスト ボックス 48"/>
          <p:cNvSpPr txBox="1"/>
          <p:nvPr/>
        </p:nvSpPr>
        <p:spPr>
          <a:xfrm>
            <a:off x="1001350" y="3080009"/>
            <a:ext cx="1245855" cy="246221"/>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まちび</a:t>
            </a:r>
            <a:r>
              <a:rPr kumimoji="1" lang="ja-JP" altLang="en-US" sz="1000" b="0" i="0" u="none" strike="noStrike" kern="1200" cap="none" spc="0" normalizeH="0" baseline="0" noProof="0" dirty="0" err="1">
                <a:ln>
                  <a:noFill/>
                </a:ln>
                <a:solidFill>
                  <a:srgbClr val="0000CC"/>
                </a:solidFill>
                <a:effectLst/>
                <a:uLnTx/>
                <a:uFillTx/>
                <a:latin typeface="ＭＳ Ｐ明朝" panose="02020600040205080304" pitchFamily="18" charset="-128"/>
                <a:ea typeface="ＭＳ Ｐ明朝" panose="02020600040205080304" pitchFamily="18" charset="-128"/>
                <a:cs typeface="+mn-cs"/>
              </a:rPr>
              <a:t>ら</a:t>
            </a:r>
            <a:r>
              <a:rPr kumimoji="1" lang="ja-JP" altLang="en-US" sz="1000" b="0" i="0"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き（</a:t>
            </a:r>
            <a:r>
              <a:rPr kumimoji="1" lang="en-US" altLang="ja-JP" sz="1000" b="0" i="0"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2007</a:t>
            </a:r>
            <a:r>
              <a:rPr kumimoji="1" lang="ja-JP" altLang="en-US" sz="1000" b="0" i="0"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年）</a:t>
            </a:r>
            <a:endParaRPr kumimoji="1" lang="en-US" altLang="ja-JP" sz="1000" b="0" i="0"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endParaRPr>
          </a:p>
        </p:txBody>
      </p:sp>
      <p:sp>
        <p:nvSpPr>
          <p:cNvPr id="50" name="円/楕円 49"/>
          <p:cNvSpPr/>
          <p:nvPr/>
        </p:nvSpPr>
        <p:spPr>
          <a:xfrm>
            <a:off x="2651146" y="2260931"/>
            <a:ext cx="144000" cy="144000"/>
          </a:xfrm>
          <a:prstGeom prst="ellipse">
            <a:avLst/>
          </a:prstGeom>
          <a:solidFill>
            <a:srgbClr val="0000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51" name="テキスト ボックス 50"/>
          <p:cNvSpPr txBox="1"/>
          <p:nvPr/>
        </p:nvSpPr>
        <p:spPr>
          <a:xfrm>
            <a:off x="2316297" y="2514583"/>
            <a:ext cx="1079228" cy="40011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企業用地ゾーン</a:t>
            </a:r>
            <a:endParaRPr kumimoji="1" lang="en-US" altLang="ja-JP" sz="1000" b="0" i="0"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公募開始</a:t>
            </a:r>
            <a:endParaRPr kumimoji="1" lang="en-US" altLang="ja-JP" sz="1000" b="0" i="0"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endParaRPr>
          </a:p>
        </p:txBody>
      </p:sp>
      <p:sp>
        <p:nvSpPr>
          <p:cNvPr id="48" name="円/楕円 47"/>
          <p:cNvSpPr/>
          <p:nvPr/>
        </p:nvSpPr>
        <p:spPr>
          <a:xfrm>
            <a:off x="6067455" y="4444886"/>
            <a:ext cx="144000" cy="144000"/>
          </a:xfrm>
          <a:prstGeom prst="ellipse">
            <a:avLst/>
          </a:prstGeom>
          <a:solidFill>
            <a:srgbClr val="0000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srgbClr val="0000CC"/>
              </a:solidFill>
              <a:effectLst/>
              <a:uLnTx/>
              <a:uFillTx/>
              <a:latin typeface="Calibri" panose="020F0502020204030204"/>
              <a:ea typeface="ＭＳ Ｐゴシック" panose="020B0600070205080204" pitchFamily="50" charset="-128"/>
              <a:cs typeface="+mn-cs"/>
            </a:endParaRPr>
          </a:p>
        </p:txBody>
      </p:sp>
      <p:sp>
        <p:nvSpPr>
          <p:cNvPr id="52" name="テキスト ボックス 51"/>
          <p:cNvSpPr txBox="1"/>
          <p:nvPr/>
        </p:nvSpPr>
        <p:spPr>
          <a:xfrm>
            <a:off x="5381698" y="4902310"/>
            <a:ext cx="1298902" cy="553998"/>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彩都東部先行</a:t>
            </a:r>
            <a:r>
              <a:rPr kumimoji="1" lang="en-US" altLang="ja-JP" sz="1000" b="0" i="0"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2</a:t>
            </a:r>
            <a:r>
              <a:rPr kumimoji="1" lang="ja-JP" altLang="en-US" sz="1000" b="0" i="0"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地区</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土地区画整理事業</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完了</a:t>
            </a:r>
          </a:p>
        </p:txBody>
      </p:sp>
      <p:sp>
        <p:nvSpPr>
          <p:cNvPr id="54" name="円/楕円 53"/>
          <p:cNvSpPr/>
          <p:nvPr/>
        </p:nvSpPr>
        <p:spPr>
          <a:xfrm>
            <a:off x="4873772" y="4454896"/>
            <a:ext cx="144000" cy="144000"/>
          </a:xfrm>
          <a:prstGeom prst="ellipse">
            <a:avLst/>
          </a:prstGeom>
          <a:solidFill>
            <a:srgbClr val="0000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55" name="テキスト ボックス 54"/>
          <p:cNvSpPr txBox="1"/>
          <p:nvPr/>
        </p:nvSpPr>
        <p:spPr>
          <a:xfrm>
            <a:off x="4040744" y="4604872"/>
            <a:ext cx="1248406" cy="707886"/>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彩都東部地区地権者地権者協議会にて残区域の全体開発計画案が策定</a:t>
            </a:r>
          </a:p>
        </p:txBody>
      </p:sp>
      <p:sp>
        <p:nvSpPr>
          <p:cNvPr id="39" name="円/楕円 38"/>
          <p:cNvSpPr/>
          <p:nvPr/>
        </p:nvSpPr>
        <p:spPr>
          <a:xfrm>
            <a:off x="7944373" y="2237838"/>
            <a:ext cx="144000" cy="144000"/>
          </a:xfrm>
          <a:prstGeom prst="ellipse">
            <a:avLst/>
          </a:prstGeom>
          <a:solidFill>
            <a:srgbClr val="0000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56" name="円/楕円 47"/>
          <p:cNvSpPr/>
          <p:nvPr/>
        </p:nvSpPr>
        <p:spPr>
          <a:xfrm>
            <a:off x="5457603" y="4444886"/>
            <a:ext cx="144000" cy="144000"/>
          </a:xfrm>
          <a:prstGeom prst="ellipse">
            <a:avLst/>
          </a:prstGeom>
          <a:solidFill>
            <a:srgbClr val="0000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srgbClr val="0000CC"/>
              </a:solidFill>
              <a:effectLst/>
              <a:uLnTx/>
              <a:uFillTx/>
              <a:latin typeface="Calibri" panose="020F0502020204030204"/>
              <a:ea typeface="ＭＳ Ｐゴシック" panose="020B0600070205080204" pitchFamily="50" charset="-128"/>
              <a:cs typeface="+mn-cs"/>
            </a:endParaRPr>
          </a:p>
        </p:txBody>
      </p:sp>
      <p:sp>
        <p:nvSpPr>
          <p:cNvPr id="57" name="テキスト ボックス 56"/>
          <p:cNvSpPr txBox="1"/>
          <p:nvPr/>
        </p:nvSpPr>
        <p:spPr>
          <a:xfrm>
            <a:off x="6119742" y="4636520"/>
            <a:ext cx="640778" cy="138499"/>
          </a:xfrm>
          <a:prstGeom prst="rect">
            <a:avLst/>
          </a:prstGeom>
          <a:noFill/>
        </p:spPr>
        <p:txBody>
          <a:bodyPr wrap="squar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・中央東地区</a:t>
            </a:r>
            <a:endParaRPr kumimoji="1" lang="en-US" altLang="ja-JP" sz="900" b="0" i="0"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endParaRPr>
          </a:p>
        </p:txBody>
      </p:sp>
      <p:sp>
        <p:nvSpPr>
          <p:cNvPr id="58" name="テキスト ボックス 57"/>
          <p:cNvSpPr txBox="1"/>
          <p:nvPr/>
        </p:nvSpPr>
        <p:spPr>
          <a:xfrm>
            <a:off x="5512298" y="4615908"/>
            <a:ext cx="923290" cy="276999"/>
          </a:xfrm>
          <a:prstGeom prst="rect">
            <a:avLst/>
          </a:prstGeom>
          <a:noFill/>
        </p:spPr>
        <p:txBody>
          <a:bodyPr wrap="squar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・山麓線</a:t>
            </a:r>
            <a:endParaRPr kumimoji="1" lang="en-US" altLang="ja-JP" sz="900" b="0" i="0"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エリア地区</a:t>
            </a:r>
            <a:endParaRPr kumimoji="1" lang="en-US" altLang="ja-JP" sz="900" b="0" i="0"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endParaRPr>
          </a:p>
        </p:txBody>
      </p:sp>
      <p:sp>
        <p:nvSpPr>
          <p:cNvPr id="59" name="円/楕円 47"/>
          <p:cNvSpPr/>
          <p:nvPr/>
        </p:nvSpPr>
        <p:spPr>
          <a:xfrm>
            <a:off x="5849872" y="4444886"/>
            <a:ext cx="144000" cy="144000"/>
          </a:xfrm>
          <a:prstGeom prst="ellipse">
            <a:avLst/>
          </a:prstGeom>
          <a:solidFill>
            <a:srgbClr val="0000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srgbClr val="0000CC"/>
              </a:solidFill>
              <a:effectLst/>
              <a:uLnTx/>
              <a:uFillTx/>
              <a:latin typeface="Calibri" panose="020F0502020204030204"/>
              <a:ea typeface="ＭＳ Ｐゴシック" panose="020B0600070205080204" pitchFamily="50" charset="-128"/>
              <a:cs typeface="+mn-cs"/>
            </a:endParaRPr>
          </a:p>
        </p:txBody>
      </p:sp>
      <p:sp>
        <p:nvSpPr>
          <p:cNvPr id="60" name="テキスト ボックス 59"/>
          <p:cNvSpPr txBox="1"/>
          <p:nvPr/>
        </p:nvSpPr>
        <p:spPr>
          <a:xfrm>
            <a:off x="6275444" y="3611960"/>
            <a:ext cx="2135592" cy="24622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都市計画変更（モノレール廃止等）</a:t>
            </a:r>
            <a:endParaRPr kumimoji="1" lang="en-US" altLang="ja-JP" sz="1000" b="0" i="0"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endParaRPr>
          </a:p>
        </p:txBody>
      </p:sp>
      <p:cxnSp>
        <p:nvCxnSpPr>
          <p:cNvPr id="5" name="直線コネクタ 4"/>
          <p:cNvCxnSpPr>
            <a:cxnSpLocks/>
          </p:cNvCxnSpPr>
          <p:nvPr/>
        </p:nvCxnSpPr>
        <p:spPr>
          <a:xfrm flipH="1">
            <a:off x="5976972" y="3735071"/>
            <a:ext cx="328952" cy="622397"/>
          </a:xfrm>
          <a:prstGeom prst="line">
            <a:avLst/>
          </a:prstGeom>
          <a:ln>
            <a:solidFill>
              <a:srgbClr val="0000CC"/>
            </a:solidFill>
          </a:ln>
        </p:spPr>
        <p:style>
          <a:lnRef idx="1">
            <a:schemeClr val="accent1"/>
          </a:lnRef>
          <a:fillRef idx="0">
            <a:schemeClr val="accent1"/>
          </a:fillRef>
          <a:effectRef idx="0">
            <a:schemeClr val="accent1"/>
          </a:effectRef>
          <a:fontRef idx="minor">
            <a:schemeClr val="tx1"/>
          </a:fontRef>
        </p:style>
      </p:cxnSp>
      <p:sp>
        <p:nvSpPr>
          <p:cNvPr id="61" name="円/楕円 47"/>
          <p:cNvSpPr/>
          <p:nvPr/>
        </p:nvSpPr>
        <p:spPr>
          <a:xfrm>
            <a:off x="6522582" y="4444886"/>
            <a:ext cx="144000" cy="144000"/>
          </a:xfrm>
          <a:prstGeom prst="ellipse">
            <a:avLst/>
          </a:prstGeom>
          <a:solidFill>
            <a:srgbClr val="0000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srgbClr val="0000CC"/>
              </a:solidFill>
              <a:effectLst/>
              <a:uLnTx/>
              <a:uFillTx/>
              <a:latin typeface="Calibri" panose="020F0502020204030204"/>
              <a:ea typeface="ＭＳ Ｐゴシック" panose="020B0600070205080204" pitchFamily="50" charset="-128"/>
              <a:cs typeface="+mn-cs"/>
            </a:endParaRPr>
          </a:p>
        </p:txBody>
      </p:sp>
      <p:sp>
        <p:nvSpPr>
          <p:cNvPr id="62" name="テキスト ボックス 61"/>
          <p:cNvSpPr txBox="1"/>
          <p:nvPr/>
        </p:nvSpPr>
        <p:spPr>
          <a:xfrm>
            <a:off x="6639494" y="3885841"/>
            <a:ext cx="1598949" cy="553998"/>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彩都東部</a:t>
            </a:r>
            <a:r>
              <a:rPr kumimoji="1" lang="en-US" altLang="ja-JP" sz="1000" b="0" i="0"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A</a:t>
            </a:r>
            <a:r>
              <a:rPr kumimoji="1" lang="ja-JP" altLang="en-US" sz="1000" b="0" i="0"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a:t>
            </a:r>
            <a:r>
              <a:rPr kumimoji="1" lang="en-US" altLang="ja-JP" sz="1000" b="0" i="0"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C</a:t>
            </a:r>
            <a:r>
              <a:rPr kumimoji="1" lang="ja-JP" altLang="en-US" sz="1000" b="0" i="0"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区域</a:t>
            </a:r>
            <a:endParaRPr kumimoji="1" lang="en-US" altLang="ja-JP" sz="1000" b="0" i="0"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　土地区画整理事業</a:t>
            </a:r>
            <a:endParaRPr kumimoji="1" lang="en-US" altLang="ja-JP" sz="1000" b="0" i="0"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開始</a:t>
            </a:r>
            <a:endParaRPr kumimoji="1" lang="en-US" altLang="ja-JP" sz="1000" b="0" i="0"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endParaRPr>
          </a:p>
        </p:txBody>
      </p:sp>
      <p:cxnSp>
        <p:nvCxnSpPr>
          <p:cNvPr id="9" name="直線コネクタ 8"/>
          <p:cNvCxnSpPr>
            <a:cxnSpLocks/>
          </p:cNvCxnSpPr>
          <p:nvPr/>
        </p:nvCxnSpPr>
        <p:spPr>
          <a:xfrm flipH="1">
            <a:off x="6679688" y="4037980"/>
            <a:ext cx="188633" cy="362253"/>
          </a:xfrm>
          <a:prstGeom prst="line">
            <a:avLst/>
          </a:prstGeom>
          <a:ln>
            <a:solidFill>
              <a:srgbClr val="0000CC"/>
            </a:solidFill>
          </a:ln>
        </p:spPr>
        <p:style>
          <a:lnRef idx="1">
            <a:schemeClr val="accent1"/>
          </a:lnRef>
          <a:fillRef idx="0">
            <a:schemeClr val="accent1"/>
          </a:fillRef>
          <a:effectRef idx="0">
            <a:schemeClr val="accent1"/>
          </a:effectRef>
          <a:fontRef idx="minor">
            <a:schemeClr val="tx1"/>
          </a:fontRef>
        </p:style>
      </p:cxnSp>
      <p:sp>
        <p:nvSpPr>
          <p:cNvPr id="63" name="円/楕円 98"/>
          <p:cNvSpPr/>
          <p:nvPr/>
        </p:nvSpPr>
        <p:spPr>
          <a:xfrm>
            <a:off x="7944853" y="2238456"/>
            <a:ext cx="144000" cy="144000"/>
          </a:xfrm>
          <a:prstGeom prst="ellipse">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65" name="テキスト ボックス 64"/>
          <p:cNvSpPr txBox="1"/>
          <p:nvPr/>
        </p:nvSpPr>
        <p:spPr>
          <a:xfrm>
            <a:off x="7457540" y="1828067"/>
            <a:ext cx="1174367" cy="40011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rgbClr val="FF0000"/>
                </a:solidFill>
                <a:effectLst/>
                <a:uLnTx/>
                <a:uFillTx/>
                <a:latin typeface="ＭＳ Ｐ明朝" panose="02020600040205080304" pitchFamily="18" charset="-128"/>
                <a:ea typeface="ＭＳ Ｐ明朝" panose="02020600040205080304" pitchFamily="18" charset="-128"/>
                <a:cs typeface="+mn-cs"/>
              </a:rPr>
              <a:t>北大阪急行延伸</a:t>
            </a:r>
            <a:endParaRPr kumimoji="1" lang="en-US" altLang="ja-JP" sz="1000" b="0" i="0" u="none" strike="noStrike" kern="1200" cap="none" spc="0" normalizeH="0" baseline="0" noProof="0" dirty="0">
              <a:ln>
                <a:noFill/>
              </a:ln>
              <a:solidFill>
                <a:srgbClr val="FF0000"/>
              </a:solidFill>
              <a:effectLst/>
              <a:uLnTx/>
              <a:uFillTx/>
              <a:latin typeface="ＭＳ Ｐ明朝" panose="02020600040205080304" pitchFamily="18" charset="-128"/>
              <a:ea typeface="ＭＳ Ｐ明朝" panose="02020600040205080304" pitchFamily="18"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rgbClr val="FF0000"/>
                </a:solidFill>
                <a:effectLst/>
                <a:uLnTx/>
                <a:uFillTx/>
                <a:latin typeface="ＭＳ Ｐ明朝" panose="02020600040205080304" pitchFamily="18" charset="-128"/>
                <a:ea typeface="ＭＳ Ｐ明朝" panose="02020600040205080304" pitchFamily="18" charset="-128"/>
                <a:cs typeface="+mn-cs"/>
              </a:rPr>
              <a:t>開業</a:t>
            </a:r>
            <a:endParaRPr kumimoji="1" lang="en-US" altLang="ja-JP" sz="1000" b="0" i="0" u="none" strike="noStrike" kern="1200" cap="none" spc="0" normalizeH="0" baseline="0" noProof="0" dirty="0">
              <a:ln>
                <a:noFill/>
              </a:ln>
              <a:solidFill>
                <a:srgbClr val="FF0000"/>
              </a:solidFill>
              <a:effectLst/>
              <a:uLnTx/>
              <a:uFillTx/>
              <a:latin typeface="ＭＳ Ｐ明朝" panose="02020600040205080304" pitchFamily="18" charset="-128"/>
              <a:ea typeface="ＭＳ Ｐ明朝" panose="02020600040205080304" pitchFamily="18" charset="-128"/>
              <a:cs typeface="+mn-cs"/>
            </a:endParaRPr>
          </a:p>
        </p:txBody>
      </p:sp>
      <p:sp>
        <p:nvSpPr>
          <p:cNvPr id="66" name="円/楕円 88"/>
          <p:cNvSpPr/>
          <p:nvPr/>
        </p:nvSpPr>
        <p:spPr>
          <a:xfrm>
            <a:off x="5470183" y="2259307"/>
            <a:ext cx="144000" cy="144000"/>
          </a:xfrm>
          <a:prstGeom prst="ellipse">
            <a:avLst/>
          </a:prstGeom>
          <a:solidFill>
            <a:srgbClr val="0000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srgbClr val="0000CC"/>
              </a:solidFill>
              <a:effectLst/>
              <a:uLnTx/>
              <a:uFillTx/>
              <a:latin typeface="Calibri" panose="020F0502020204030204"/>
              <a:ea typeface="ＭＳ Ｐゴシック" panose="020B0600070205080204" pitchFamily="50" charset="-128"/>
              <a:cs typeface="+mn-cs"/>
            </a:endParaRPr>
          </a:p>
        </p:txBody>
      </p:sp>
      <p:sp>
        <p:nvSpPr>
          <p:cNvPr id="67" name="テキスト ボックス 66"/>
          <p:cNvSpPr txBox="1"/>
          <p:nvPr/>
        </p:nvSpPr>
        <p:spPr>
          <a:xfrm>
            <a:off x="5017423" y="2511226"/>
            <a:ext cx="1053494" cy="400110"/>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企業用地ゾーン</a:t>
            </a:r>
            <a:endParaRPr kumimoji="1" lang="en-US" altLang="ja-JP" sz="1000" b="0" i="0"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引渡し完了</a:t>
            </a:r>
            <a:endParaRPr kumimoji="1" lang="en-US" altLang="ja-JP" sz="1000" b="0" i="0"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endParaRPr>
          </a:p>
        </p:txBody>
      </p:sp>
      <p:sp>
        <p:nvSpPr>
          <p:cNvPr id="68" name="円/楕円 88"/>
          <p:cNvSpPr/>
          <p:nvPr/>
        </p:nvSpPr>
        <p:spPr>
          <a:xfrm>
            <a:off x="6642780" y="2249506"/>
            <a:ext cx="144000" cy="144000"/>
          </a:xfrm>
          <a:prstGeom prst="ellipse">
            <a:avLst/>
          </a:prstGeom>
          <a:solidFill>
            <a:srgbClr val="0000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69" name="テキスト ボックス 68"/>
          <p:cNvSpPr txBox="1"/>
          <p:nvPr/>
        </p:nvSpPr>
        <p:spPr>
          <a:xfrm>
            <a:off x="6372599" y="2512219"/>
            <a:ext cx="697627" cy="400110"/>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全保留地</a:t>
            </a:r>
            <a:endParaRPr kumimoji="1" lang="en-US" altLang="ja-JP" sz="1000" b="0" i="0"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売却完了</a:t>
            </a:r>
            <a:endParaRPr kumimoji="1" lang="en-US" altLang="ja-JP" sz="1000" b="0" i="0"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endParaRPr>
          </a:p>
        </p:txBody>
      </p:sp>
      <p:sp>
        <p:nvSpPr>
          <p:cNvPr id="75" name="円/楕円 88"/>
          <p:cNvSpPr/>
          <p:nvPr/>
        </p:nvSpPr>
        <p:spPr>
          <a:xfrm>
            <a:off x="4860629" y="2249788"/>
            <a:ext cx="144000" cy="144000"/>
          </a:xfrm>
          <a:prstGeom prst="ellipse">
            <a:avLst/>
          </a:prstGeom>
          <a:solidFill>
            <a:srgbClr val="0000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srgbClr val="0000CC"/>
              </a:solidFill>
              <a:effectLst/>
              <a:uLnTx/>
              <a:uFillTx/>
              <a:latin typeface="Calibri" panose="020F0502020204030204"/>
              <a:ea typeface="ＭＳ Ｐゴシック" panose="020B0600070205080204" pitchFamily="50" charset="-128"/>
              <a:cs typeface="+mn-cs"/>
            </a:endParaRPr>
          </a:p>
        </p:txBody>
      </p:sp>
      <p:sp>
        <p:nvSpPr>
          <p:cNvPr id="86" name="テキスト ボックス 85"/>
          <p:cNvSpPr txBox="1"/>
          <p:nvPr/>
        </p:nvSpPr>
        <p:spPr>
          <a:xfrm>
            <a:off x="4461992" y="1673786"/>
            <a:ext cx="1082348" cy="553998"/>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都市計画道路</a:t>
            </a:r>
            <a:endParaRPr kumimoji="1" lang="en-US" altLang="ja-JP" sz="1000" b="0" i="0"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止々呂美吉川線</a:t>
            </a:r>
            <a:endParaRPr kumimoji="1" lang="en-US" altLang="ja-JP" sz="1000" b="0" i="0"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開通</a:t>
            </a:r>
          </a:p>
        </p:txBody>
      </p:sp>
      <p:sp>
        <p:nvSpPr>
          <p:cNvPr id="89" name="円/楕円 88"/>
          <p:cNvSpPr/>
          <p:nvPr/>
        </p:nvSpPr>
        <p:spPr>
          <a:xfrm>
            <a:off x="4159289" y="2249506"/>
            <a:ext cx="144000" cy="144000"/>
          </a:xfrm>
          <a:prstGeom prst="ellipse">
            <a:avLst/>
          </a:prstGeom>
          <a:solidFill>
            <a:srgbClr val="0000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srgbClr val="0000CC"/>
              </a:solidFill>
              <a:effectLst/>
              <a:uLnTx/>
              <a:uFillTx/>
              <a:latin typeface="Calibri" panose="020F0502020204030204"/>
              <a:ea typeface="ＭＳ Ｐゴシック" panose="020B0600070205080204" pitchFamily="50" charset="-128"/>
              <a:cs typeface="+mn-cs"/>
            </a:endParaRPr>
          </a:p>
        </p:txBody>
      </p:sp>
      <p:cxnSp>
        <p:nvCxnSpPr>
          <p:cNvPr id="53" name="直線矢印コネクタ 52"/>
          <p:cNvCxnSpPr/>
          <p:nvPr/>
        </p:nvCxnSpPr>
        <p:spPr>
          <a:xfrm flipV="1">
            <a:off x="4067407" y="2311536"/>
            <a:ext cx="3927484" cy="5672"/>
          </a:xfrm>
          <a:prstGeom prst="straightConnector1">
            <a:avLst/>
          </a:prstGeom>
          <a:ln w="25400">
            <a:solidFill>
              <a:srgbClr val="0000CC"/>
            </a:solidFill>
            <a:prstDash val="solid"/>
            <a:headEnd type="none"/>
            <a:tailEnd type="arrow"/>
          </a:ln>
        </p:spPr>
        <p:style>
          <a:lnRef idx="1">
            <a:schemeClr val="accent1"/>
          </a:lnRef>
          <a:fillRef idx="0">
            <a:schemeClr val="accent1"/>
          </a:fillRef>
          <a:effectRef idx="0">
            <a:schemeClr val="accent1"/>
          </a:effectRef>
          <a:fontRef idx="minor">
            <a:schemeClr val="tx1"/>
          </a:fontRef>
        </p:style>
      </p:cxnSp>
      <p:sp>
        <p:nvSpPr>
          <p:cNvPr id="64" name="スライド番号プレースホルダー 3"/>
          <p:cNvSpPr>
            <a:spLocks noGrp="1"/>
          </p:cNvSpPr>
          <p:nvPr>
            <p:ph type="sldNum" sz="quarter" idx="12"/>
          </p:nvPr>
        </p:nvSpPr>
        <p:spPr>
          <a:xfrm>
            <a:off x="10134600" y="6476387"/>
            <a:ext cx="2057400" cy="365125"/>
          </a:xfrm>
        </p:spPr>
        <p:txBody>
          <a:bodyPr/>
          <a:lstStyle/>
          <a:p>
            <a:fld id="{138CA411-231B-42B9-AF63-97A64194AA60}" type="slidenum">
              <a:rPr lang="ja-JP" altLang="en-US" sz="1400" b="1" smtClean="0">
                <a:solidFill>
                  <a:schemeClr val="tx1"/>
                </a:solidFill>
                <a:latin typeface="ＭＳ Ｐゴシック" panose="020B0600070205080204" pitchFamily="50" charset="-128"/>
                <a:ea typeface="ＭＳ Ｐゴシック" panose="020B0600070205080204" pitchFamily="50" charset="-128"/>
              </a:rPr>
              <a:pPr/>
              <a:t>104</a:t>
            </a:fld>
            <a:endParaRPr lang="ja-JP" altLang="en-US" sz="1400" b="1" dirty="0">
              <a:solidFill>
                <a:schemeClr val="tx1"/>
              </a:solidFill>
              <a:latin typeface="ＭＳ Ｐゴシック" panose="020B0600070205080204" pitchFamily="50" charset="-128"/>
              <a:ea typeface="ＭＳ Ｐゴシック" panose="020B0600070205080204" pitchFamily="50" charset="-128"/>
            </a:endParaRPr>
          </a:p>
        </p:txBody>
      </p:sp>
    </p:spTree>
    <p:extLst>
      <p:ext uri="{BB962C8B-B14F-4D97-AF65-F5344CB8AC3E}">
        <p14:creationId xmlns:p14="http://schemas.microsoft.com/office/powerpoint/2010/main" val="250009345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2"/>
          <p:cNvSpPr txBox="1">
            <a:spLocks noChangeArrowheads="1"/>
          </p:cNvSpPr>
          <p:nvPr/>
        </p:nvSpPr>
        <p:spPr bwMode="auto">
          <a:xfrm>
            <a:off x="1143000" y="23"/>
            <a:ext cx="9906000" cy="408111"/>
          </a:xfrm>
          <a:prstGeom prst="rect">
            <a:avLst/>
          </a:prstGeom>
          <a:gradFill rotWithShape="1">
            <a:gsLst>
              <a:gs pos="0">
                <a:srgbClr val="000066"/>
              </a:gs>
              <a:gs pos="50000">
                <a:srgbClr val="0000FF"/>
              </a:gs>
              <a:gs pos="100000">
                <a:srgbClr val="000066"/>
              </a:gs>
            </a:gsLst>
            <a:lin ang="5400000" scaled="1"/>
          </a:gradFill>
          <a:ln w="9525">
            <a:noFill/>
            <a:miter lim="800000"/>
            <a:headEnd/>
            <a:tailEnd/>
          </a:ln>
        </p:spPr>
        <p:txBody>
          <a:bodyPr vert="horz" wrap="square" lIns="91428" tIns="45714" rIns="91428" bIns="45714" numCol="1" anchor="ctr"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1" i="0" u="none" strike="noStrike" kern="1200" cap="none" spc="0" normalizeH="0" baseline="0" noProof="0" dirty="0" smtClean="0">
                <a:ln>
                  <a:noFill/>
                </a:ln>
                <a:solidFill>
                  <a:prstClr val="white"/>
                </a:solidFill>
                <a:effectLst/>
                <a:uLnTx/>
                <a:uFillTx/>
                <a:latin typeface="ＭＳ ゴシック" pitchFamily="49" charset="-128"/>
                <a:ea typeface="ＭＳ ゴシック" pitchFamily="49" charset="-128"/>
                <a:cs typeface="+mn-cs"/>
              </a:rPr>
              <a:t>１２．</a:t>
            </a:r>
            <a:r>
              <a:rPr kumimoji="1" lang="ja-JP" altLang="en-US" sz="20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rPr>
              <a:t>箕面森町・彩都</a:t>
            </a:r>
            <a:r>
              <a:rPr kumimoji="1" lang="ja-JP" altLang="en-US" sz="14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rPr>
              <a:t>（国土軸を支える新たな産業・物流拠点の形成）　</a:t>
            </a:r>
            <a:r>
              <a:rPr kumimoji="1" lang="ja-JP" altLang="en-US" sz="16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rPr>
              <a:t>①箕面森町</a:t>
            </a:r>
            <a:endParaRPr kumimoji="1" lang="en-US" altLang="ja-JP" sz="16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endParaRPr>
          </a:p>
        </p:txBody>
      </p:sp>
      <p:sp>
        <p:nvSpPr>
          <p:cNvPr id="8" name="テキスト ボックス 7"/>
          <p:cNvSpPr txBox="1"/>
          <p:nvPr/>
        </p:nvSpPr>
        <p:spPr>
          <a:xfrm>
            <a:off x="1271464" y="452290"/>
            <a:ext cx="9649072" cy="1015663"/>
          </a:xfrm>
          <a:prstGeom prst="rect">
            <a:avLst/>
          </a:prstGeom>
          <a:noFill/>
          <a:ln>
            <a:solidFill>
              <a:schemeClr val="tx1"/>
            </a:solidFill>
            <a:prstDash val="sysDash"/>
          </a:ln>
        </p:spPr>
        <p:txBody>
          <a:bodyPr wrap="square" rtlCol="0">
            <a:spAutoFit/>
          </a:bodyPr>
          <a:lstStyle/>
          <a:p>
            <a:pPr marL="0" marR="0" lvl="0" indent="0" algn="l" defTabSz="914400" rtl="0" eaLnBrk="1" fontAlgn="auto" latinLnBrk="0" hangingPunct="1">
              <a:lnSpc>
                <a:spcPts val="122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r>
              <a:rPr kumimoji="1"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概要（①箕面森町）</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ts val="122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・地区面積：</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313.5ha</a:t>
            </a:r>
          </a:p>
          <a:p>
            <a:pPr marL="0" marR="0" lvl="0" indent="0" algn="l" defTabSz="914400" rtl="0" eaLnBrk="1" fontAlgn="auto" latinLnBrk="0" hangingPunct="1">
              <a:lnSpc>
                <a:spcPts val="122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・事業期間：</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平成</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8</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(1996</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度～令和</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5(2023)</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年度</a:t>
            </a: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ts val="122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・箕面北部丘陵に位置し、豊かな自然を享受できる居住空間を確保し、世代を越えて誰もがいきいきと暮らせるまちづくりを進めている。</a:t>
            </a: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ts val="122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・特定土地区画整理事業として、大阪府が事業主体となって施行し、国土交通省・大阪府・箕面市及び民間事業者が協力して推進。</a:t>
            </a: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ts val="122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・土地区画整理事業に</a:t>
            </a:r>
            <a:r>
              <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PFI</a:t>
            </a: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（プライベート・ファイナンス・イニシアティブ）を導入した初めての事例。</a:t>
            </a:r>
            <a:endParaRPr kumimoji="1" lang="en-US" altLang="ja-JP" sz="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pic>
        <p:nvPicPr>
          <p:cNvPr id="7" name="図 6" descr="https://www.osaka-kousha.or.jp/x-rland/2015-07-01_minoh/pdf/youryou.pdf - Internet Explorer"/>
          <p:cNvPicPr>
            <a:picLocks noChangeAspect="1"/>
          </p:cNvPicPr>
          <p:nvPr/>
        </p:nvPicPr>
        <p:blipFill rotWithShape="1">
          <a:blip r:embed="rId3" cstate="print">
            <a:extLst>
              <a:ext uri="{28A0092B-C50C-407E-A947-70E740481C1C}">
                <a14:useLocalDpi xmlns:a14="http://schemas.microsoft.com/office/drawing/2010/main" val="0"/>
              </a:ext>
            </a:extLst>
          </a:blip>
          <a:srcRect l="15281" t="14518" r="14481" b="4371"/>
          <a:stretch/>
        </p:blipFill>
        <p:spPr>
          <a:xfrm>
            <a:off x="266315" y="1728975"/>
            <a:ext cx="7477514" cy="4711212"/>
          </a:xfrm>
          <a:prstGeom prst="rect">
            <a:avLst/>
          </a:prstGeom>
        </p:spPr>
      </p:pic>
      <p:grpSp>
        <p:nvGrpSpPr>
          <p:cNvPr id="2" name="グループ化 1"/>
          <p:cNvGrpSpPr/>
          <p:nvPr/>
        </p:nvGrpSpPr>
        <p:grpSpPr>
          <a:xfrm>
            <a:off x="7805635" y="1728975"/>
            <a:ext cx="4095276" cy="1746368"/>
            <a:chOff x="114891" y="4818421"/>
            <a:chExt cx="3768340" cy="1828017"/>
          </a:xfrm>
        </p:grpSpPr>
        <p:sp>
          <p:nvSpPr>
            <p:cNvPr id="14" name="正方形/長方形 13"/>
            <p:cNvSpPr/>
            <p:nvPr/>
          </p:nvSpPr>
          <p:spPr>
            <a:xfrm>
              <a:off x="114891" y="5132256"/>
              <a:ext cx="3768340" cy="1514182"/>
            </a:xfrm>
            <a:prstGeom prst="rect">
              <a:avLst/>
            </a:prstGeom>
            <a:solidFill>
              <a:schemeClr val="bg1"/>
            </a:solid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○大阪府が開発</a:t>
              </a:r>
              <a:endParaRPr kumimoji="1" lang="en-US" altLang="ja-JP" sz="11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1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○立地施設</a:t>
              </a:r>
              <a:endParaRPr kumimoji="1" lang="en-US" altLang="ja-JP" sz="11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・箕面市立と</a:t>
              </a:r>
              <a:r>
                <a:rPr kumimoji="1" lang="ja-JP" altLang="en-US" sz="1100" b="0" i="0" u="none" strike="noStrike" kern="1200" cap="none" spc="0" normalizeH="0" baseline="0" noProof="0" dirty="0" err="1">
                  <a:ln>
                    <a:noFill/>
                  </a:ln>
                  <a:solidFill>
                    <a:prstClr val="black"/>
                  </a:solidFill>
                  <a:effectLst/>
                  <a:uLnTx/>
                  <a:uFillTx/>
                  <a:latin typeface="Calibri" panose="020F0502020204030204"/>
                  <a:ea typeface="ＭＳ Ｐゴシック" panose="020B0600070205080204" pitchFamily="50" charset="-128"/>
                  <a:cs typeface="+mn-cs"/>
                </a:rPr>
                <a:t>どろ</a:t>
              </a:r>
              <a:r>
                <a:rPr kumimoji="1" lang="ja-JP" altLang="en-US" sz="11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みの森学園（小中一貫校）</a:t>
              </a:r>
              <a:endParaRPr kumimoji="1" lang="en-US" altLang="ja-JP" sz="11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・みすず学園（幼保一体施設</a:t>
              </a:r>
              <a:r>
                <a:rPr kumimoji="1" lang="en-US" altLang="ja-JP" sz="11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認定こども園</a:t>
              </a:r>
              <a:r>
                <a:rPr kumimoji="1" lang="en-US" altLang="ja-JP" sz="11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endParaRPr kumimoji="1" lang="en-US" altLang="ja-JP" sz="11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・地区センター（友星保育園、バス待合所、クリニック、薬局等）</a:t>
              </a:r>
              <a:endParaRPr kumimoji="1" lang="en-US" altLang="ja-JP" sz="11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・商業施設（ファミリーマート、スーパートライアル）</a:t>
              </a:r>
              <a:endParaRPr kumimoji="1" lang="en-US" altLang="ja-JP" sz="11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・履正社スポーツ専門学校　箕面キャンパス</a:t>
              </a:r>
              <a:endParaRPr kumimoji="1" lang="en-US" altLang="ja-JP" sz="11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12" name="正方形/長方形 11"/>
            <p:cNvSpPr/>
            <p:nvPr/>
          </p:nvSpPr>
          <p:spPr>
            <a:xfrm>
              <a:off x="114891" y="4823147"/>
              <a:ext cx="3768340" cy="1823290"/>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85725" marR="0" lvl="0" indent="-85725" algn="l" defTabSz="9144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85725" marR="0" lvl="0" indent="-85725" algn="l" defTabSz="914400" rtl="0" eaLnBrk="1" fontAlgn="auto" latinLnBrk="0" hangingPunct="1">
                <a:lnSpc>
                  <a:spcPct val="100000"/>
                </a:lnSpc>
                <a:spcBef>
                  <a:spcPts val="0"/>
                </a:spcBef>
                <a:spcAft>
                  <a:spcPts val="0"/>
                </a:spcAft>
                <a:buClrTx/>
                <a:buSzTx/>
                <a:buFontTx/>
                <a:buNone/>
                <a:tabLst/>
                <a:defRPr/>
              </a:pPr>
              <a:endParaRPr kumimoji="1" lang="ja-JP" altLang="en-US" sz="1600" b="0" i="0" u="none" strike="noStrike" kern="1200" cap="none" spc="0" normalizeH="0" baseline="0" noProof="0" dirty="0">
                <a:ln>
                  <a:noFill/>
                </a:ln>
                <a:solidFill>
                  <a:srgbClr val="FF0000"/>
                </a:solidFill>
                <a:effectLst/>
                <a:uLnTx/>
                <a:uFillTx/>
                <a:latin typeface="ＭＳ Ｐ明朝" pitchFamily="18" charset="-128"/>
                <a:ea typeface="ＭＳ Ｐ明朝" pitchFamily="18" charset="-128"/>
                <a:cs typeface="+mn-cs"/>
              </a:endParaRPr>
            </a:p>
          </p:txBody>
        </p:sp>
        <p:sp>
          <p:nvSpPr>
            <p:cNvPr id="13" name="正方形/長方形 12"/>
            <p:cNvSpPr/>
            <p:nvPr/>
          </p:nvSpPr>
          <p:spPr>
            <a:xfrm>
              <a:off x="114891" y="4818421"/>
              <a:ext cx="2533306" cy="293330"/>
            </a:xfrm>
            <a:prstGeom prst="rect">
              <a:avLst/>
            </a:prstGeom>
            <a:solidFill>
              <a:schemeClr val="tx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50" charset="-128"/>
                  <a:cs typeface="+mn-cs"/>
                </a:rPr>
                <a:t>第</a:t>
              </a:r>
              <a:r>
                <a:rPr kumimoji="1" lang="en-US" altLang="ja-JP" sz="1600" b="1"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50" charset="-128"/>
                  <a:cs typeface="+mn-cs"/>
                </a:rPr>
                <a:t>1</a:t>
              </a:r>
              <a:r>
                <a:rPr kumimoji="1" lang="ja-JP" altLang="en-US" sz="1600" b="1"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50" charset="-128"/>
                  <a:cs typeface="+mn-cs"/>
                </a:rPr>
                <a:t>区域（住宅ゾーン）</a:t>
              </a:r>
            </a:p>
          </p:txBody>
        </p:sp>
      </p:grpSp>
      <p:grpSp>
        <p:nvGrpSpPr>
          <p:cNvPr id="3" name="グループ化 2"/>
          <p:cNvGrpSpPr/>
          <p:nvPr/>
        </p:nvGrpSpPr>
        <p:grpSpPr>
          <a:xfrm>
            <a:off x="7803332" y="3603124"/>
            <a:ext cx="4097578" cy="795222"/>
            <a:chOff x="4081202" y="4812515"/>
            <a:chExt cx="3780217" cy="795222"/>
          </a:xfrm>
        </p:grpSpPr>
        <p:sp>
          <p:nvSpPr>
            <p:cNvPr id="16" name="正方形/長方形 15"/>
            <p:cNvSpPr/>
            <p:nvPr/>
          </p:nvSpPr>
          <p:spPr>
            <a:xfrm>
              <a:off x="4081202" y="4812515"/>
              <a:ext cx="3780217" cy="784590"/>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85725" marR="0" lvl="0" indent="-85725" algn="l" defTabSz="9144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85725" marR="0" lvl="0" indent="-85725" algn="l" defTabSz="914400" rtl="0" eaLnBrk="1" fontAlgn="auto" latinLnBrk="0" hangingPunct="1">
                <a:lnSpc>
                  <a:spcPct val="100000"/>
                </a:lnSpc>
                <a:spcBef>
                  <a:spcPts val="0"/>
                </a:spcBef>
                <a:spcAft>
                  <a:spcPts val="0"/>
                </a:spcAft>
                <a:buClrTx/>
                <a:buSzTx/>
                <a:buFontTx/>
                <a:buNone/>
                <a:tabLst/>
                <a:defRPr/>
              </a:pPr>
              <a:endParaRPr kumimoji="1" lang="ja-JP" altLang="en-US" sz="1600" b="0" i="0" u="none" strike="noStrike" kern="1200" cap="none" spc="0" normalizeH="0" baseline="0" noProof="0" dirty="0">
                <a:ln>
                  <a:noFill/>
                </a:ln>
                <a:solidFill>
                  <a:srgbClr val="FF0000"/>
                </a:solidFill>
                <a:effectLst/>
                <a:uLnTx/>
                <a:uFillTx/>
                <a:latin typeface="ＭＳ Ｐ明朝" pitchFamily="18" charset="-128"/>
                <a:ea typeface="ＭＳ Ｐ明朝" pitchFamily="18" charset="-128"/>
                <a:cs typeface="+mn-cs"/>
              </a:endParaRPr>
            </a:p>
          </p:txBody>
        </p:sp>
        <p:sp>
          <p:nvSpPr>
            <p:cNvPr id="17" name="正方形/長方形 16"/>
            <p:cNvSpPr/>
            <p:nvPr/>
          </p:nvSpPr>
          <p:spPr>
            <a:xfrm>
              <a:off x="4093079" y="4818421"/>
              <a:ext cx="2996490" cy="279480"/>
            </a:xfrm>
            <a:prstGeom prst="rect">
              <a:avLst/>
            </a:prstGeom>
            <a:solidFill>
              <a:schemeClr val="tx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50" charset="-128"/>
                  <a:cs typeface="+mn-cs"/>
                </a:rPr>
                <a:t>第</a:t>
              </a:r>
              <a:r>
                <a:rPr kumimoji="1" lang="en-US" altLang="ja-JP" sz="1600" b="1"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50" charset="-128"/>
                  <a:cs typeface="+mn-cs"/>
                </a:rPr>
                <a:t>2</a:t>
              </a:r>
              <a:r>
                <a:rPr kumimoji="1" lang="ja-JP" altLang="en-US" sz="1600" b="1"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50" charset="-128"/>
                  <a:cs typeface="+mn-cs"/>
                </a:rPr>
                <a:t>区域（民間開発住宅ゾーン）</a:t>
              </a:r>
            </a:p>
          </p:txBody>
        </p:sp>
        <p:sp>
          <p:nvSpPr>
            <p:cNvPr id="20" name="正方形/長方形 19"/>
            <p:cNvSpPr/>
            <p:nvPr/>
          </p:nvSpPr>
          <p:spPr>
            <a:xfrm>
              <a:off x="4093079" y="5176850"/>
              <a:ext cx="3768340" cy="430887"/>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○民間開発事業者</a:t>
              </a:r>
              <a:r>
                <a:rPr kumimoji="1" lang="en-US" altLang="ja-JP" sz="11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豊田通商（株）</a:t>
              </a:r>
              <a:r>
                <a:rPr kumimoji="1" lang="en-US" altLang="ja-JP" sz="11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が開発</a:t>
              </a:r>
              <a:endParaRPr kumimoji="1" lang="en-US" altLang="ja-JP" sz="11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・「箕面森町</a:t>
              </a:r>
              <a:r>
                <a:rPr kumimoji="1" lang="en-US" altLang="ja-JP" sz="11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PEACEGARDEN</a:t>
              </a:r>
              <a:r>
                <a:rPr kumimoji="1" lang="ja-JP" altLang="en-US" sz="11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endParaRPr kumimoji="1" lang="en-US" altLang="ja-JP" sz="11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grpSp>
      <p:grpSp>
        <p:nvGrpSpPr>
          <p:cNvPr id="6" name="グループ化 5"/>
          <p:cNvGrpSpPr/>
          <p:nvPr/>
        </p:nvGrpSpPr>
        <p:grpSpPr>
          <a:xfrm>
            <a:off x="7778339" y="4533997"/>
            <a:ext cx="4122572" cy="2247803"/>
            <a:chOff x="7778339" y="4684683"/>
            <a:chExt cx="4122572" cy="2401086"/>
          </a:xfrm>
        </p:grpSpPr>
        <p:sp>
          <p:nvSpPr>
            <p:cNvPr id="19" name="正方形/長方形 18"/>
            <p:cNvSpPr/>
            <p:nvPr/>
          </p:nvSpPr>
          <p:spPr>
            <a:xfrm>
              <a:off x="7828184" y="4690539"/>
              <a:ext cx="2533306" cy="293330"/>
            </a:xfrm>
            <a:prstGeom prst="rect">
              <a:avLst/>
            </a:prstGeom>
            <a:solidFill>
              <a:schemeClr val="tx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50" charset="-128"/>
                  <a:cs typeface="+mn-cs"/>
                </a:rPr>
                <a:t>第</a:t>
              </a:r>
              <a:r>
                <a:rPr kumimoji="1" lang="en-US" altLang="ja-JP" sz="1600" b="1"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50" charset="-128"/>
                  <a:cs typeface="+mn-cs"/>
                </a:rPr>
                <a:t>3</a:t>
              </a:r>
              <a:r>
                <a:rPr kumimoji="1" lang="ja-JP" altLang="en-US" sz="1600" b="1"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50" charset="-128"/>
                  <a:cs typeface="+mn-cs"/>
                </a:rPr>
                <a:t>区域（企業用地ゾーン）</a:t>
              </a:r>
            </a:p>
          </p:txBody>
        </p:sp>
        <p:sp>
          <p:nvSpPr>
            <p:cNvPr id="21" name="正方形/長方形 20"/>
            <p:cNvSpPr/>
            <p:nvPr/>
          </p:nvSpPr>
          <p:spPr>
            <a:xfrm>
              <a:off x="7778339" y="4998114"/>
              <a:ext cx="4122571" cy="2087655"/>
            </a:xfrm>
            <a:prstGeom prst="rect">
              <a:avLst/>
            </a:prstGeom>
            <a:solidFill>
              <a:schemeClr val="bg1"/>
            </a:solid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○大阪府が開発、企業を誘致</a:t>
              </a:r>
              <a:endParaRPr kumimoji="1" lang="en-US" altLang="ja-JP" sz="11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1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○新名神高速道路　箕面と</a:t>
              </a:r>
              <a:r>
                <a:rPr kumimoji="1" lang="ja-JP" altLang="en-US" sz="1100" b="0" i="0" u="none" strike="noStrike" kern="1200" cap="none" spc="0" normalizeH="0" baseline="0" noProof="0" dirty="0" err="1">
                  <a:ln>
                    <a:noFill/>
                  </a:ln>
                  <a:solidFill>
                    <a:prstClr val="black"/>
                  </a:solidFill>
                  <a:effectLst/>
                  <a:uLnTx/>
                  <a:uFillTx/>
                  <a:latin typeface="Calibri" panose="020F0502020204030204"/>
                  <a:ea typeface="ＭＳ Ｐゴシック" panose="020B0600070205080204" pitchFamily="50" charset="-128"/>
                  <a:cs typeface="+mn-cs"/>
                </a:rPr>
                <a:t>どろみ</a:t>
              </a:r>
              <a:r>
                <a:rPr kumimoji="1" lang="en-US" altLang="ja-JP" sz="11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IC</a:t>
              </a:r>
              <a:r>
                <a:rPr kumimoji="1" lang="ja-JP" altLang="en-US" sz="11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と国道４２３号に近く、大阪中心部へも直結する企業用地。</a:t>
              </a:r>
              <a:endParaRPr kumimoji="1" lang="en-US" altLang="ja-JP" sz="11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1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○誘致施設</a:t>
              </a:r>
              <a:endParaRPr kumimoji="1" lang="en-US" altLang="ja-JP" sz="11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物流施設、製造加工施設、研究開発施設等</a:t>
              </a:r>
              <a:endParaRPr kumimoji="1" lang="en-US" altLang="ja-JP" sz="11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1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○土地引渡し</a:t>
              </a:r>
              <a:endParaRPr kumimoji="1" lang="en-US" altLang="ja-JP" sz="11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全</a:t>
              </a:r>
              <a:r>
                <a:rPr kumimoji="1" lang="en-US" altLang="ja-JP" sz="11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23</a:t>
              </a:r>
              <a:r>
                <a:rPr kumimoji="1" lang="ja-JP" altLang="en-US" sz="11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区画引渡し済。各社、順次操業中。</a:t>
              </a:r>
              <a:endParaRPr kumimoji="1" lang="en-US" altLang="ja-JP" sz="11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18" name="正方形/長方形 17"/>
            <p:cNvSpPr/>
            <p:nvPr/>
          </p:nvSpPr>
          <p:spPr>
            <a:xfrm>
              <a:off x="7813965" y="4684683"/>
              <a:ext cx="4086946" cy="2278061"/>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85725" marR="0" lvl="0" indent="-85725" algn="l" defTabSz="9144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85725" marR="0" lvl="0" indent="-85725" algn="l" defTabSz="914400" rtl="0" eaLnBrk="1" fontAlgn="auto" latinLnBrk="0" hangingPunct="1">
                <a:lnSpc>
                  <a:spcPct val="100000"/>
                </a:lnSpc>
                <a:spcBef>
                  <a:spcPts val="0"/>
                </a:spcBef>
                <a:spcAft>
                  <a:spcPts val="0"/>
                </a:spcAft>
                <a:buClrTx/>
                <a:buSzTx/>
                <a:buFontTx/>
                <a:buNone/>
                <a:tabLst/>
                <a:defRPr/>
              </a:pPr>
              <a:endParaRPr kumimoji="1" lang="ja-JP" altLang="en-US" sz="16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p:txBody>
        </p:sp>
      </p:grpSp>
      <p:sp>
        <p:nvSpPr>
          <p:cNvPr id="22" name="スライド番号プレースホルダー 3"/>
          <p:cNvSpPr>
            <a:spLocks noGrp="1"/>
          </p:cNvSpPr>
          <p:nvPr>
            <p:ph type="sldNum" sz="quarter" idx="12"/>
          </p:nvPr>
        </p:nvSpPr>
        <p:spPr>
          <a:xfrm>
            <a:off x="10134600" y="6476387"/>
            <a:ext cx="2057400" cy="365125"/>
          </a:xfrm>
        </p:spPr>
        <p:txBody>
          <a:bodyPr/>
          <a:lstStyle/>
          <a:p>
            <a:fld id="{138CA411-231B-42B9-AF63-97A64194AA60}" type="slidenum">
              <a:rPr lang="ja-JP" altLang="en-US" sz="1400" b="1" smtClean="0">
                <a:solidFill>
                  <a:schemeClr val="tx1"/>
                </a:solidFill>
                <a:latin typeface="ＭＳ Ｐゴシック" panose="020B0600070205080204" pitchFamily="50" charset="-128"/>
                <a:ea typeface="ＭＳ Ｐゴシック" panose="020B0600070205080204" pitchFamily="50" charset="-128"/>
              </a:rPr>
              <a:pPr/>
              <a:t>105</a:t>
            </a:fld>
            <a:endParaRPr lang="ja-JP" altLang="en-US" sz="1400" b="1" dirty="0">
              <a:solidFill>
                <a:schemeClr val="tx1"/>
              </a:solidFill>
              <a:latin typeface="ＭＳ Ｐゴシック" panose="020B0600070205080204" pitchFamily="50" charset="-128"/>
              <a:ea typeface="ＭＳ Ｐゴシック" panose="020B0600070205080204" pitchFamily="50" charset="-128"/>
            </a:endParaRPr>
          </a:p>
        </p:txBody>
      </p:sp>
    </p:spTree>
    <p:extLst>
      <p:ext uri="{BB962C8B-B14F-4D97-AF65-F5344CB8AC3E}">
        <p14:creationId xmlns:p14="http://schemas.microsoft.com/office/powerpoint/2010/main" val="304066165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 name="図 10"/>
          <p:cNvPicPr>
            <a:picLocks noChangeAspect="1"/>
          </p:cNvPicPr>
          <p:nvPr/>
        </p:nvPicPr>
        <p:blipFill>
          <a:blip r:embed="rId3"/>
          <a:stretch>
            <a:fillRect/>
          </a:stretch>
        </p:blipFill>
        <p:spPr>
          <a:xfrm>
            <a:off x="9818087" y="4752293"/>
            <a:ext cx="2232089" cy="1932698"/>
          </a:xfrm>
          <a:prstGeom prst="rect">
            <a:avLst/>
          </a:prstGeom>
        </p:spPr>
      </p:pic>
      <p:sp>
        <p:nvSpPr>
          <p:cNvPr id="4" name="Rectangle 2"/>
          <p:cNvSpPr txBox="1">
            <a:spLocks noChangeArrowheads="1"/>
          </p:cNvSpPr>
          <p:nvPr/>
        </p:nvSpPr>
        <p:spPr bwMode="auto">
          <a:xfrm>
            <a:off x="1143000" y="23"/>
            <a:ext cx="9906000" cy="408111"/>
          </a:xfrm>
          <a:prstGeom prst="rect">
            <a:avLst/>
          </a:prstGeom>
          <a:gradFill rotWithShape="1">
            <a:gsLst>
              <a:gs pos="0">
                <a:srgbClr val="000066"/>
              </a:gs>
              <a:gs pos="50000">
                <a:srgbClr val="0000FF"/>
              </a:gs>
              <a:gs pos="100000">
                <a:srgbClr val="000066"/>
              </a:gs>
            </a:gsLst>
            <a:lin ang="5400000" scaled="1"/>
          </a:gradFill>
          <a:ln w="9525">
            <a:noFill/>
            <a:miter lim="800000"/>
            <a:headEnd/>
            <a:tailEnd/>
          </a:ln>
        </p:spPr>
        <p:txBody>
          <a:bodyPr vert="horz" wrap="square" lIns="91428" tIns="45714" rIns="91428" bIns="45714" numCol="1" anchor="ctr"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1" i="0" u="none" strike="noStrike" kern="1200" cap="none" spc="0" normalizeH="0" baseline="0" noProof="0" dirty="0" smtClean="0">
                <a:ln>
                  <a:noFill/>
                </a:ln>
                <a:solidFill>
                  <a:prstClr val="white"/>
                </a:solidFill>
                <a:effectLst/>
                <a:uLnTx/>
                <a:uFillTx/>
                <a:latin typeface="ＭＳ ゴシック" pitchFamily="49" charset="-128"/>
                <a:ea typeface="ＭＳ ゴシック" pitchFamily="49" charset="-128"/>
                <a:cs typeface="+mn-cs"/>
              </a:rPr>
              <a:t>１２．</a:t>
            </a:r>
            <a:r>
              <a:rPr kumimoji="1" lang="ja-JP" altLang="en-US" sz="20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rPr>
              <a:t>箕面森町・彩都</a:t>
            </a:r>
            <a:r>
              <a:rPr kumimoji="1" lang="ja-JP" altLang="en-US" sz="14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rPr>
              <a:t>（国土軸を支える新たな産業・物流拠点の形成）　</a:t>
            </a:r>
            <a:r>
              <a:rPr kumimoji="1" lang="ja-JP" altLang="en-US" sz="16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rPr>
              <a:t>①箕面森町</a:t>
            </a:r>
            <a:endParaRPr kumimoji="1" lang="en-US" altLang="ja-JP" sz="16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endParaRPr>
          </a:p>
        </p:txBody>
      </p:sp>
      <p:grpSp>
        <p:nvGrpSpPr>
          <p:cNvPr id="2" name="グループ化 1"/>
          <p:cNvGrpSpPr/>
          <p:nvPr/>
        </p:nvGrpSpPr>
        <p:grpSpPr>
          <a:xfrm>
            <a:off x="79114" y="1173891"/>
            <a:ext cx="3865827" cy="5536002"/>
            <a:chOff x="100400" y="5220836"/>
            <a:chExt cx="3893541" cy="5536002"/>
          </a:xfrm>
        </p:grpSpPr>
        <p:sp>
          <p:nvSpPr>
            <p:cNvPr id="12" name="正方形/長方形 11"/>
            <p:cNvSpPr/>
            <p:nvPr/>
          </p:nvSpPr>
          <p:spPr>
            <a:xfrm>
              <a:off x="114891" y="5220836"/>
              <a:ext cx="3864561" cy="5536002"/>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85725" marR="0" lvl="0" indent="-85725" algn="l" defTabSz="9144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85725" marR="0" lvl="0" indent="-85725" algn="l" defTabSz="914400" rtl="0" eaLnBrk="1" fontAlgn="auto" latinLnBrk="0" hangingPunct="1">
                <a:lnSpc>
                  <a:spcPct val="100000"/>
                </a:lnSpc>
                <a:spcBef>
                  <a:spcPts val="0"/>
                </a:spcBef>
                <a:spcAft>
                  <a:spcPts val="0"/>
                </a:spcAft>
                <a:buClrTx/>
                <a:buSzTx/>
                <a:buFontTx/>
                <a:buNone/>
                <a:tabLst/>
                <a:defRPr/>
              </a:pPr>
              <a:endParaRPr kumimoji="1" lang="ja-JP" altLang="en-US" sz="1600" b="0" i="0" u="none" strike="noStrike" kern="1200" cap="none" spc="0" normalizeH="0" baseline="0" noProof="0" dirty="0">
                <a:ln>
                  <a:noFill/>
                </a:ln>
                <a:solidFill>
                  <a:srgbClr val="FF0000"/>
                </a:solidFill>
                <a:effectLst/>
                <a:uLnTx/>
                <a:uFillTx/>
                <a:latin typeface="ＭＳ Ｐ明朝" pitchFamily="18" charset="-128"/>
                <a:ea typeface="ＭＳ Ｐ明朝" pitchFamily="18" charset="-128"/>
                <a:cs typeface="+mn-cs"/>
              </a:endParaRPr>
            </a:p>
          </p:txBody>
        </p:sp>
        <p:sp>
          <p:nvSpPr>
            <p:cNvPr id="13" name="正方形/長方形 12"/>
            <p:cNvSpPr/>
            <p:nvPr/>
          </p:nvSpPr>
          <p:spPr>
            <a:xfrm>
              <a:off x="114890" y="5230468"/>
              <a:ext cx="2533306" cy="293330"/>
            </a:xfrm>
            <a:prstGeom prst="rect">
              <a:avLst/>
            </a:prstGeom>
            <a:solidFill>
              <a:schemeClr val="tx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50" charset="-128"/>
                  <a:cs typeface="+mn-cs"/>
                </a:rPr>
                <a:t>取組前</a:t>
              </a:r>
            </a:p>
          </p:txBody>
        </p:sp>
        <p:sp>
          <p:nvSpPr>
            <p:cNvPr id="14" name="正方形/長方形 13"/>
            <p:cNvSpPr/>
            <p:nvPr/>
          </p:nvSpPr>
          <p:spPr>
            <a:xfrm>
              <a:off x="100400" y="5587596"/>
              <a:ext cx="3893541" cy="4170372"/>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1977</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　余野川ダム計画公表（建設省）</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 地元の反対と公的主体での周辺宅地開発の条件化</a:t>
              </a:r>
              <a:endPar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1989</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　府が住宅供給公社による土地取得を決定</a:t>
              </a:r>
              <a:endPar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1990</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　住宅供給公社が</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154ha</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140</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億円）の土地を取得</a:t>
              </a:r>
              <a:endPar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1991</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　企業局が事業主体に決定</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1991</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9</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月議会承認）</a:t>
              </a:r>
              <a:endPar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1996</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　土地区画整理事業などの都市計画決定</a:t>
              </a:r>
              <a:endPar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1999</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　オオタカ</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「国内希少野生動植物種」指定</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の営巣発見</a:t>
              </a:r>
              <a:endPar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2000</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　オオタカ調査委員会を設置</a:t>
              </a:r>
              <a:endPar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2001</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　事業見直し案を公表</a:t>
              </a:r>
              <a:endPar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2002</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　所管部局を企業局から建築都市部へ移管</a:t>
              </a:r>
              <a:endPar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（企業会計から分離し、公共事業として実施）</a:t>
              </a:r>
              <a:endPar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2005</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　余野川ダムを当面実施しないと公表（国土交通省）</a:t>
              </a:r>
              <a:endPar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2007</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 </a:t>
              </a:r>
              <a:r>
                <a:rPr kumimoji="1" lang="ja-JP" altLang="en-US" sz="1100" b="0" i="0" u="none" strike="noStrike" kern="1200" cap="none" spc="0" normalizeH="0" baseline="0" noProof="0" dirty="0" err="1">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ま</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ちびらき、箕面グリーンロード開通</a:t>
              </a:r>
              <a:endPar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grpSp>
      <p:grpSp>
        <p:nvGrpSpPr>
          <p:cNvPr id="6" name="グループ化 5"/>
          <p:cNvGrpSpPr/>
          <p:nvPr/>
        </p:nvGrpSpPr>
        <p:grpSpPr>
          <a:xfrm>
            <a:off x="4290911" y="1148134"/>
            <a:ext cx="7926832" cy="5559717"/>
            <a:chOff x="4019457" y="5225439"/>
            <a:chExt cx="7776976" cy="5477401"/>
          </a:xfrm>
        </p:grpSpPr>
        <p:sp>
          <p:nvSpPr>
            <p:cNvPr id="18" name="正方形/長方形 17"/>
            <p:cNvSpPr/>
            <p:nvPr/>
          </p:nvSpPr>
          <p:spPr>
            <a:xfrm>
              <a:off x="4019457" y="5225618"/>
              <a:ext cx="7650882" cy="5477222"/>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85725" marR="0" lvl="0" indent="-85725" algn="l" defTabSz="9144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85725" marR="0" lvl="0" indent="-85725" algn="l" defTabSz="914400" rtl="0" eaLnBrk="1" fontAlgn="auto" latinLnBrk="0" hangingPunct="1">
                <a:lnSpc>
                  <a:spcPct val="100000"/>
                </a:lnSpc>
                <a:spcBef>
                  <a:spcPts val="0"/>
                </a:spcBef>
                <a:spcAft>
                  <a:spcPts val="0"/>
                </a:spcAft>
                <a:buClrTx/>
                <a:buSzTx/>
                <a:buFontTx/>
                <a:buNone/>
                <a:tabLst/>
                <a:defRPr/>
              </a:pPr>
              <a:endParaRPr kumimoji="1" lang="ja-JP" altLang="en-US" sz="1600" b="0" i="0" u="none" strike="noStrike" kern="1200" cap="none" spc="0" normalizeH="0" baseline="0" noProof="0" dirty="0">
                <a:ln>
                  <a:noFill/>
                </a:ln>
                <a:solidFill>
                  <a:srgbClr val="FF0000"/>
                </a:solidFill>
                <a:effectLst/>
                <a:uLnTx/>
                <a:uFillTx/>
                <a:latin typeface="ＭＳ Ｐ明朝" pitchFamily="18" charset="-128"/>
                <a:ea typeface="ＭＳ Ｐ明朝" pitchFamily="18" charset="-128"/>
                <a:cs typeface="+mn-cs"/>
              </a:endParaRPr>
            </a:p>
          </p:txBody>
        </p:sp>
        <p:sp>
          <p:nvSpPr>
            <p:cNvPr id="19" name="正方形/長方形 18"/>
            <p:cNvSpPr/>
            <p:nvPr/>
          </p:nvSpPr>
          <p:spPr>
            <a:xfrm>
              <a:off x="4025621" y="5225439"/>
              <a:ext cx="2533306" cy="293330"/>
            </a:xfrm>
            <a:prstGeom prst="rect">
              <a:avLst/>
            </a:prstGeom>
            <a:solidFill>
              <a:schemeClr val="tx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50" charset="-128"/>
                  <a:cs typeface="+mn-cs"/>
                </a:rPr>
                <a:t>取組後～将来像</a:t>
              </a:r>
            </a:p>
          </p:txBody>
        </p:sp>
        <p:sp>
          <p:nvSpPr>
            <p:cNvPr id="21" name="正方形/長方形 20"/>
            <p:cNvSpPr/>
            <p:nvPr/>
          </p:nvSpPr>
          <p:spPr>
            <a:xfrm>
              <a:off x="4050877" y="5508445"/>
              <a:ext cx="7745556" cy="1758674"/>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＜財政再建プログラム（</a:t>
              </a:r>
              <a:r>
                <a:rPr kumimoji="1" lang="en-US" altLang="ja-JP" sz="11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2008</a:t>
              </a:r>
              <a:r>
                <a:rPr kumimoji="1" lang="ja-JP" altLang="en-US" sz="11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ja-JP" altLang="en-US" sz="11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事業の見直し・点検を実施</a:t>
              </a:r>
              <a:endPar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○点検結果（概要）</a:t>
              </a:r>
              <a:endPar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①</a:t>
              </a:r>
              <a:r>
                <a:rPr kumimoji="1" lang="ja-JP" altLang="en-US" sz="11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新名神高速道路と大阪都心部への結節点である箕面インターチェンジに近接する本事業地において、将来適切な土地利用と　</a:t>
              </a:r>
              <a:endParaRPr kumimoji="1" lang="en-US" altLang="ja-JP" sz="11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円滑な地域整備が図られるよう、枠組みをつくる。</a:t>
              </a:r>
              <a:endParaRPr kumimoji="1" lang="en-US" altLang="ja-JP" sz="11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②</a:t>
              </a:r>
              <a:r>
                <a:rPr kumimoji="1" lang="ja-JP" altLang="en-US" sz="11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北摂地域における道路ネットワーク整備に資する。</a:t>
              </a:r>
              <a:endParaRPr kumimoji="1" lang="en-US" altLang="ja-JP" sz="11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③</a:t>
              </a:r>
              <a:r>
                <a:rPr kumimoji="1" lang="ja-JP" altLang="en-US" sz="11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オオタカ調査委員会の提言に則り、オオタカ保全区域を設定し保全方策を実施</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する。</a:t>
              </a:r>
              <a:endPar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○今後の方向</a:t>
              </a:r>
              <a:endPar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・第１区域は、引き続き事業の完成</a:t>
              </a:r>
              <a:r>
                <a:rPr kumimoji="1" lang="ja-JP" altLang="en-US" sz="1100" b="0" i="0" u="none" strike="noStrike" kern="1200" cap="none" spc="0" normalizeH="0" baseline="0" noProof="0" dirty="0" smtClean="0">
                  <a:ln>
                    <a:noFill/>
                  </a:ln>
                  <a:effectLst/>
                  <a:uLnTx/>
                  <a:uFillTx/>
                  <a:latin typeface="ＭＳ Ｐゴシック" panose="020B0600070205080204" pitchFamily="50" charset="-128"/>
                  <a:ea typeface="ＭＳ Ｐゴシック" panose="020B0600070205080204" pitchFamily="50" charset="-128"/>
                  <a:cs typeface="+mn-cs"/>
                </a:rPr>
                <a:t>を</a:t>
              </a:r>
              <a:r>
                <a:rPr lang="ja-JP" altLang="en-US" sz="1100" dirty="0">
                  <a:latin typeface="ＭＳ Ｐゴシック" panose="020B0600070205080204" pitchFamily="50" charset="-128"/>
                  <a:ea typeface="ＭＳ Ｐゴシック" panose="020B0600070205080204" pitchFamily="50" charset="-128"/>
                </a:rPr>
                <a:t>めざす</a:t>
              </a:r>
              <a:r>
                <a:rPr kumimoji="1" lang="ja-JP" altLang="en-US" sz="1100" b="0" i="0" u="none" strike="noStrike" kern="1200" cap="none" spc="0" normalizeH="0" baseline="0" noProof="0" dirty="0" err="1" smtClean="0">
                  <a:ln>
                    <a:noFill/>
                  </a:ln>
                  <a:effectLst/>
                  <a:uLnTx/>
                  <a:uFillTx/>
                  <a:latin typeface="ＭＳ Ｐゴシック" panose="020B0600070205080204" pitchFamily="50" charset="-128"/>
                  <a:ea typeface="ＭＳ Ｐゴシック" panose="020B0600070205080204" pitchFamily="50" charset="-128"/>
                  <a:cs typeface="+mn-cs"/>
                </a:rPr>
                <a:t>。</a:t>
              </a:r>
              <a:r>
                <a:rPr kumimoji="1" lang="ja-JP" altLang="en-US" sz="1100" b="0" i="0" u="none" strike="noStrike" kern="120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mn-cs"/>
                </a:rPr>
                <a:t>但し</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、財政状況に鑑み、住民生活に最大限配慮しつつ、工事の実施時期を精査。</a:t>
              </a:r>
              <a:endPar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1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第２区域は、民間地権者により開発。</a:t>
              </a:r>
              <a:endPar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1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第３区域</a:t>
              </a:r>
              <a:r>
                <a:rPr kumimoji="1" lang="en-US" altLang="ja-JP" sz="11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施設誘致地区</a:t>
              </a:r>
              <a:r>
                <a:rPr kumimoji="1" lang="en-US" altLang="ja-JP" sz="11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は、粗造成の概成が見込まれる</a:t>
              </a:r>
              <a:r>
                <a:rPr kumimoji="1" lang="en-US" altLang="ja-JP" sz="11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2012</a:t>
              </a:r>
              <a:r>
                <a:rPr kumimoji="1" lang="ja-JP" altLang="en-US" sz="11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年度末に基盤整備工事の実施について判断。</a:t>
              </a:r>
              <a:endPar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grpSp>
      <p:sp>
        <p:nvSpPr>
          <p:cNvPr id="9" name="右矢印 8"/>
          <p:cNvSpPr/>
          <p:nvPr/>
        </p:nvSpPr>
        <p:spPr>
          <a:xfrm>
            <a:off x="4001687" y="3561472"/>
            <a:ext cx="207336" cy="723332"/>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24" name="角丸四角形 23"/>
          <p:cNvSpPr/>
          <p:nvPr/>
        </p:nvSpPr>
        <p:spPr>
          <a:xfrm>
            <a:off x="1143000" y="408135"/>
            <a:ext cx="10001708" cy="655121"/>
          </a:xfrm>
          <a:prstGeom prst="roundRect">
            <a:avLst>
              <a:gd name="adj" fmla="val 12653"/>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p>
            <a:pPr marL="82550" marR="0" lvl="0" indent="-8255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＜めざす姿＞</a:t>
            </a: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82550" marR="0" lvl="0" indent="-8255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「多世代共生」、「環境共生」、「地域共生」をまちづくりのテーマとした、世代を超えて誰もがいきいきと暮らせるニュータウンの実現。</a:t>
            </a:r>
          </a:p>
        </p:txBody>
      </p:sp>
      <p:sp>
        <p:nvSpPr>
          <p:cNvPr id="25" name="正方形/長方形 24"/>
          <p:cNvSpPr/>
          <p:nvPr/>
        </p:nvSpPr>
        <p:spPr>
          <a:xfrm>
            <a:off x="4290911" y="4861900"/>
            <a:ext cx="5780523" cy="600164"/>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＜成果＞</a:t>
            </a:r>
            <a:endPar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○豊かな自然環境を享受できる居住空間の提供し、新しいまちづくりの実現。</a:t>
            </a:r>
            <a:endPar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○第３区域における企業立地による産業活性化・雇用創出。　</a:t>
            </a:r>
            <a:endPar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8" name="二等辺三角形 27"/>
          <p:cNvSpPr/>
          <p:nvPr/>
        </p:nvSpPr>
        <p:spPr>
          <a:xfrm rot="10800000">
            <a:off x="7458195" y="3184558"/>
            <a:ext cx="579049" cy="109972"/>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32" name="正方形/長方形 31"/>
          <p:cNvSpPr/>
          <p:nvPr/>
        </p:nvSpPr>
        <p:spPr>
          <a:xfrm>
            <a:off x="4384638" y="5390694"/>
            <a:ext cx="3644986" cy="1277273"/>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○各区域における状況（</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2022.12</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末現在）</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■第１区域</a:t>
            </a:r>
            <a:endPar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・保留地の売却状況</a:t>
            </a:r>
            <a:endPar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全保留地の売却完了</a:t>
            </a:r>
            <a:endPar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・箕面市立と</a:t>
            </a:r>
            <a:r>
              <a:rPr kumimoji="1" lang="ja-JP" altLang="en-US" sz="1100" b="0" i="0" u="none" strike="noStrike" kern="1200" cap="none" spc="0" normalizeH="0" baseline="0" noProof="0" dirty="0" err="1">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どろ</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みの森学園（小中一貫校）の 　　</a:t>
            </a:r>
            <a:endPar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児童生徒数：</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80</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人（</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2008</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年度） </a:t>
            </a:r>
            <a:endPar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 </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1,033</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人（</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2022</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年度）　　 　</a:t>
            </a:r>
            <a:endPar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38" name="右矢印 37"/>
          <p:cNvSpPr/>
          <p:nvPr/>
        </p:nvSpPr>
        <p:spPr>
          <a:xfrm>
            <a:off x="8312074" y="4443724"/>
            <a:ext cx="230071" cy="361666"/>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40" name="正方形/長方形 39"/>
          <p:cNvSpPr/>
          <p:nvPr/>
        </p:nvSpPr>
        <p:spPr>
          <a:xfrm>
            <a:off x="8346224" y="4496889"/>
            <a:ext cx="3498488" cy="261610"/>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第３区域（企業用地ゾーン）公募開始（</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2015</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endPar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41" name="二等辺三角形 40"/>
          <p:cNvSpPr/>
          <p:nvPr/>
        </p:nvSpPr>
        <p:spPr>
          <a:xfrm rot="10800000">
            <a:off x="6782174" y="4769033"/>
            <a:ext cx="1330750" cy="166929"/>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26" name="正方形/長方形 25"/>
          <p:cNvSpPr/>
          <p:nvPr/>
        </p:nvSpPr>
        <p:spPr>
          <a:xfrm>
            <a:off x="4344076" y="4493752"/>
            <a:ext cx="7894807" cy="261610"/>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1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2013</a:t>
            </a:r>
            <a:r>
              <a:rPr kumimoji="1" lang="ja-JP" altLang="en-US" sz="11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年度大阪府戦略本部会議＞</a:t>
            </a:r>
            <a:r>
              <a:rPr kumimoji="1" lang="ja-JP" altLang="en-US" sz="11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第３区域の事業着手を決定</a:t>
            </a:r>
            <a:endParaRPr kumimoji="1" lang="en-US" altLang="ja-JP" sz="11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33" name="正方形/長方形 32"/>
          <p:cNvSpPr/>
          <p:nvPr/>
        </p:nvSpPr>
        <p:spPr>
          <a:xfrm>
            <a:off x="7667413" y="5559257"/>
            <a:ext cx="2228011" cy="938719"/>
          </a:xfrm>
          <a:prstGeom prst="rect">
            <a:avLst/>
          </a:prstGeom>
          <a:noFill/>
        </p:spPr>
        <p:txBody>
          <a:bodyPr wrap="square" lIns="72000" tIns="36000" rIns="72000" bIns="3600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■第２区域</a:t>
            </a:r>
            <a:endPar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・計画戸数：</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677</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区画　</a:t>
            </a:r>
            <a:endPar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・世帯数：</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606</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世帯</a:t>
            </a:r>
            <a:endPar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■第３区域</a:t>
            </a:r>
            <a:endPar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・企業用地の全</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23</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区画引渡し済</a:t>
            </a:r>
            <a:endPar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35" name="正方形/長方形 34"/>
          <p:cNvSpPr/>
          <p:nvPr/>
        </p:nvSpPr>
        <p:spPr>
          <a:xfrm>
            <a:off x="4364671" y="3184490"/>
            <a:ext cx="7894807" cy="769441"/>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＜改革工程表（</a:t>
            </a:r>
            <a:r>
              <a:rPr kumimoji="1" lang="en-US" altLang="ja-JP" sz="11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2013</a:t>
            </a:r>
            <a:r>
              <a:rPr kumimoji="1" lang="ja-JP" altLang="en-US" sz="11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年２月）＞</a:t>
            </a:r>
            <a:endParaRPr kumimoji="1" lang="en-US" altLang="ja-JP" sz="11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第</a:t>
            </a:r>
            <a:r>
              <a:rPr kumimoji="1" lang="en-US" altLang="ja-JP" sz="11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3</a:t>
            </a:r>
            <a:r>
              <a:rPr kumimoji="1" lang="ja-JP" altLang="en-US" sz="11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区域の基盤整備工事について、</a:t>
            </a:r>
            <a:r>
              <a:rPr kumimoji="1" lang="ja-JP" altLang="en-US" sz="1100" b="0" i="0" u="sng"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粗造成の概成が当初計画</a:t>
            </a:r>
            <a:r>
              <a:rPr kumimoji="1" lang="ja-JP" altLang="en-US" sz="1100" b="0" i="0" u="sng"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から２年</a:t>
            </a:r>
            <a:r>
              <a:rPr kumimoji="1" lang="ja-JP" altLang="en-US" sz="1100" b="0" i="0" u="sng"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遅れていることから</a:t>
            </a:r>
            <a:r>
              <a:rPr kumimoji="1" lang="ja-JP" altLang="en-US" sz="1100" b="0" i="0" u="sng"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a:t>
            </a:r>
            <a:endParaRPr kumimoji="1" lang="en-US" altLang="ja-JP" sz="1100" b="0" i="0" u="sng"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sng"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施設</a:t>
            </a:r>
            <a:r>
              <a:rPr kumimoji="1" lang="ja-JP" altLang="en-US" sz="1100" b="0" i="0" u="sng"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立地に関する企業判断が明確に</a:t>
            </a:r>
            <a:r>
              <a:rPr kumimoji="1" lang="ja-JP" altLang="en-US" sz="1100" b="0" i="0" u="sng"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なり保留地</a:t>
            </a:r>
            <a:r>
              <a:rPr kumimoji="1" lang="ja-JP" altLang="en-US" sz="1100" b="0" i="0" u="sng"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処分の可能性や採算性を</a:t>
            </a:r>
            <a:r>
              <a:rPr kumimoji="1" lang="ja-JP" altLang="en-US" sz="1100" b="0" i="0" u="sng"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見極められる</a:t>
            </a:r>
            <a:endParaRPr kumimoji="1" lang="en-US" altLang="ja-JP" sz="1100" b="0" i="0" u="sng"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sng"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26</a:t>
            </a:r>
            <a:r>
              <a:rPr kumimoji="1" lang="ja-JP" altLang="en-US" sz="1100" b="0" i="0" u="sng"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年度までに実施判断</a:t>
            </a:r>
            <a:r>
              <a:rPr kumimoji="1" lang="ja-JP" altLang="en-US" sz="1100" b="0" i="0" u="sng"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する。</a:t>
            </a:r>
            <a:endParaRPr kumimoji="1" lang="en-US" altLang="ja-JP" sz="11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36" name="正方形/長方形 35"/>
          <p:cNvSpPr/>
          <p:nvPr/>
        </p:nvSpPr>
        <p:spPr>
          <a:xfrm>
            <a:off x="4845275" y="3920056"/>
            <a:ext cx="4945906" cy="430887"/>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上記財政再建プログラムの方向性に基づき、企業ヒアリングを実施。</a:t>
            </a:r>
            <a:endPar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（ヒアリング結果）企業の進出意欲・検討熟度が高く、保留地処分の可能性が</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高い。</a:t>
            </a:r>
            <a:endPar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37" name="二等辺三角形 36"/>
          <p:cNvSpPr/>
          <p:nvPr/>
        </p:nvSpPr>
        <p:spPr>
          <a:xfrm rot="10800000">
            <a:off x="7458195" y="4358244"/>
            <a:ext cx="579049" cy="109972"/>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pic>
        <p:nvPicPr>
          <p:cNvPr id="30" name="図 29" descr="画面の領域"/>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10345545" y="3447047"/>
            <a:ext cx="1539364" cy="970984"/>
          </a:xfrm>
          <a:prstGeom prst="rect">
            <a:avLst/>
          </a:prstGeom>
        </p:spPr>
      </p:pic>
      <p:sp>
        <p:nvSpPr>
          <p:cNvPr id="8" name="屈折矢印 7"/>
          <p:cNvSpPr/>
          <p:nvPr/>
        </p:nvSpPr>
        <p:spPr>
          <a:xfrm rot="5219044">
            <a:off x="4507576" y="3978218"/>
            <a:ext cx="309093" cy="266942"/>
          </a:xfrm>
          <a:prstGeom prst="bentUp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34" name="正方形/長方形 33"/>
          <p:cNvSpPr/>
          <p:nvPr/>
        </p:nvSpPr>
        <p:spPr>
          <a:xfrm>
            <a:off x="10229033" y="3205888"/>
            <a:ext cx="1831349" cy="261610"/>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事業費</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886</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億円</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p:txBody>
      </p:sp>
      <p:sp>
        <p:nvSpPr>
          <p:cNvPr id="39" name="正方形/長方形 38"/>
          <p:cNvSpPr/>
          <p:nvPr/>
        </p:nvSpPr>
        <p:spPr>
          <a:xfrm>
            <a:off x="10137151" y="4350180"/>
            <a:ext cx="1831349" cy="230832"/>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第</a:t>
            </a:r>
            <a:r>
              <a:rPr kumimoji="1" lang="en-US" altLang="ja-JP"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a:t>
            </a:r>
            <a:r>
              <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区域は民間が開発</a:t>
            </a:r>
            <a:endParaRPr kumimoji="1" lang="en-US" altLang="ja-JP"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9" name="スライド番号プレースホルダー 3"/>
          <p:cNvSpPr>
            <a:spLocks noGrp="1"/>
          </p:cNvSpPr>
          <p:nvPr>
            <p:ph type="sldNum" sz="quarter" idx="12"/>
          </p:nvPr>
        </p:nvSpPr>
        <p:spPr>
          <a:xfrm>
            <a:off x="10134600" y="6476387"/>
            <a:ext cx="2057400" cy="365125"/>
          </a:xfrm>
        </p:spPr>
        <p:txBody>
          <a:bodyPr/>
          <a:lstStyle/>
          <a:p>
            <a:fld id="{138CA411-231B-42B9-AF63-97A64194AA60}" type="slidenum">
              <a:rPr lang="ja-JP" altLang="en-US" sz="1400" b="1" smtClean="0">
                <a:solidFill>
                  <a:schemeClr val="tx1"/>
                </a:solidFill>
                <a:latin typeface="ＭＳ Ｐゴシック" panose="020B0600070205080204" pitchFamily="50" charset="-128"/>
                <a:ea typeface="ＭＳ Ｐゴシック" panose="020B0600070205080204" pitchFamily="50" charset="-128"/>
              </a:rPr>
              <a:pPr/>
              <a:t>106</a:t>
            </a:fld>
            <a:endParaRPr lang="ja-JP" altLang="en-US" sz="1400" b="1" dirty="0">
              <a:solidFill>
                <a:schemeClr val="tx1"/>
              </a:solidFill>
              <a:latin typeface="ＭＳ Ｐゴシック" panose="020B0600070205080204" pitchFamily="50" charset="-128"/>
              <a:ea typeface="ＭＳ Ｐゴシック" panose="020B0600070205080204" pitchFamily="50" charset="-128"/>
            </a:endParaRPr>
          </a:p>
        </p:txBody>
      </p:sp>
    </p:spTree>
    <p:extLst>
      <p:ext uri="{BB962C8B-B14F-4D97-AF65-F5344CB8AC3E}">
        <p14:creationId xmlns:p14="http://schemas.microsoft.com/office/powerpoint/2010/main" val="420731570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 name="図 14"/>
          <p:cNvPicPr>
            <a:picLocks noChangeAspect="1"/>
          </p:cNvPicPr>
          <p:nvPr/>
        </p:nvPicPr>
        <p:blipFill>
          <a:blip r:embed="rId3"/>
          <a:stretch>
            <a:fillRect/>
          </a:stretch>
        </p:blipFill>
        <p:spPr>
          <a:xfrm>
            <a:off x="845271" y="1465850"/>
            <a:ext cx="7099014" cy="4794273"/>
          </a:xfrm>
          <a:prstGeom prst="rect">
            <a:avLst/>
          </a:prstGeom>
        </p:spPr>
      </p:pic>
      <p:sp>
        <p:nvSpPr>
          <p:cNvPr id="16" name="テキスト ボックス 15"/>
          <p:cNvSpPr txBox="1"/>
          <p:nvPr/>
        </p:nvSpPr>
        <p:spPr>
          <a:xfrm>
            <a:off x="968992" y="2145249"/>
            <a:ext cx="1310184" cy="230832"/>
          </a:xfrm>
          <a:prstGeom prst="rect">
            <a:avLst/>
          </a:prstGeom>
          <a:solidFill>
            <a:srgbClr val="3C4745"/>
          </a:solidFill>
        </p:spPr>
        <p:txBody>
          <a:bodyPr wrap="square" rtlCol="0">
            <a:spAutoFit/>
          </a:bodyPr>
          <a:lstStyle/>
          <a:p>
            <a:r>
              <a:rPr kumimoji="1" lang="ja-JP" altLang="en-US" sz="900" dirty="0" smtClean="0">
                <a:solidFill>
                  <a:schemeClr val="bg1"/>
                </a:solidFill>
              </a:rPr>
              <a:t>（</a:t>
            </a:r>
            <a:r>
              <a:rPr kumimoji="1" lang="en-US" altLang="ja-JP" sz="900" dirty="0" smtClean="0">
                <a:solidFill>
                  <a:schemeClr val="bg1"/>
                </a:solidFill>
              </a:rPr>
              <a:t>2022</a:t>
            </a:r>
            <a:r>
              <a:rPr kumimoji="1" lang="ja-JP" altLang="en-US" sz="900" dirty="0" smtClean="0">
                <a:solidFill>
                  <a:schemeClr val="bg1"/>
                </a:solidFill>
              </a:rPr>
              <a:t>年</a:t>
            </a:r>
            <a:r>
              <a:rPr kumimoji="1" lang="en-US" altLang="ja-JP" sz="900" dirty="0" smtClean="0">
                <a:solidFill>
                  <a:schemeClr val="bg1"/>
                </a:solidFill>
              </a:rPr>
              <a:t>12</a:t>
            </a:r>
            <a:r>
              <a:rPr kumimoji="1" lang="ja-JP" altLang="en-US" sz="900" dirty="0" smtClean="0">
                <a:solidFill>
                  <a:schemeClr val="bg1"/>
                </a:solidFill>
              </a:rPr>
              <a:t>月末現在）</a:t>
            </a:r>
            <a:endParaRPr kumimoji="1" lang="ja-JP" altLang="en-US" sz="900" dirty="0">
              <a:solidFill>
                <a:schemeClr val="bg1"/>
              </a:solidFill>
            </a:endParaRPr>
          </a:p>
        </p:txBody>
      </p:sp>
      <p:sp>
        <p:nvSpPr>
          <p:cNvPr id="4" name="Rectangle 2"/>
          <p:cNvSpPr txBox="1">
            <a:spLocks noChangeArrowheads="1"/>
          </p:cNvSpPr>
          <p:nvPr/>
        </p:nvSpPr>
        <p:spPr bwMode="auto">
          <a:xfrm>
            <a:off x="1143000" y="23"/>
            <a:ext cx="9906000" cy="408111"/>
          </a:xfrm>
          <a:prstGeom prst="rect">
            <a:avLst/>
          </a:prstGeom>
          <a:gradFill rotWithShape="1">
            <a:gsLst>
              <a:gs pos="0">
                <a:srgbClr val="000066"/>
              </a:gs>
              <a:gs pos="50000">
                <a:srgbClr val="0000FF"/>
              </a:gs>
              <a:gs pos="100000">
                <a:srgbClr val="000066"/>
              </a:gs>
            </a:gsLst>
            <a:lin ang="5400000" scaled="1"/>
          </a:gradFill>
          <a:ln w="9525">
            <a:noFill/>
            <a:miter lim="800000"/>
            <a:headEnd/>
            <a:tailEnd/>
          </a:ln>
        </p:spPr>
        <p:txBody>
          <a:bodyPr vert="horz" wrap="square" lIns="91428" tIns="45714" rIns="91428" bIns="45714" numCol="1" anchor="ctr"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1" i="0" u="none" strike="noStrike" kern="1200" cap="none" spc="0" normalizeH="0" baseline="0" noProof="0" dirty="0" smtClean="0">
                <a:ln>
                  <a:noFill/>
                </a:ln>
                <a:solidFill>
                  <a:prstClr val="white"/>
                </a:solidFill>
                <a:effectLst/>
                <a:uLnTx/>
                <a:uFillTx/>
                <a:latin typeface="ＭＳ ゴシック" pitchFamily="49" charset="-128"/>
                <a:ea typeface="ＭＳ ゴシック" pitchFamily="49" charset="-128"/>
                <a:cs typeface="+mn-cs"/>
              </a:rPr>
              <a:t>１２．</a:t>
            </a:r>
            <a:r>
              <a:rPr kumimoji="1" lang="ja-JP" altLang="en-US" sz="20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rPr>
              <a:t>箕面森町・彩都</a:t>
            </a:r>
            <a:r>
              <a:rPr kumimoji="1" lang="ja-JP" altLang="en-US" sz="14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rPr>
              <a:t>（国土軸を支える新たな産業・物流拠点の形成）　</a:t>
            </a:r>
            <a:r>
              <a:rPr kumimoji="1" lang="ja-JP" altLang="en-US" sz="16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rPr>
              <a:t>②彩都</a:t>
            </a:r>
            <a:endParaRPr kumimoji="1" lang="en-US" altLang="ja-JP" sz="16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endParaRPr>
          </a:p>
        </p:txBody>
      </p:sp>
      <p:sp>
        <p:nvSpPr>
          <p:cNvPr id="8" name="テキスト ボックス 7"/>
          <p:cNvSpPr txBox="1"/>
          <p:nvPr/>
        </p:nvSpPr>
        <p:spPr>
          <a:xfrm>
            <a:off x="1271464" y="452290"/>
            <a:ext cx="9777536" cy="707886"/>
          </a:xfrm>
          <a:prstGeom prst="rect">
            <a:avLst/>
          </a:prstGeom>
          <a:noFill/>
          <a:ln>
            <a:solidFill>
              <a:schemeClr val="tx1"/>
            </a:solidFill>
            <a:prstDash val="sysDash"/>
          </a:ln>
        </p:spPr>
        <p:txBody>
          <a:bodyPr wrap="square" rtlCol="0">
            <a:spAutoFit/>
          </a:bodyPr>
          <a:lstStyle/>
          <a:p>
            <a:pPr marL="0" marR="0" lvl="0" indent="0" algn="l" defTabSz="914400" rtl="0" eaLnBrk="1" fontAlgn="auto" latinLnBrk="0" hangingPunct="1">
              <a:lnSpc>
                <a:spcPts val="122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概要（②彩都）</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a:p>
            <a:pPr marL="0" marR="0" lvl="0" indent="0" algn="l" defTabSz="914400" rtl="0" eaLnBrk="1" fontAlgn="auto" latinLnBrk="0" hangingPunct="1">
              <a:lnSpc>
                <a:spcPts val="122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・面積：</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734ha</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（西部地区：</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313</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ヘクタール、中部地区：</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63</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ヘクタール、東部地区：</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358</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ヘクタール）</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22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彩都の建設は、大阪府・茨木市・箕面市のほか、都市再生機構をはじめ、民間開発事業者や経済団体、大学、研究機関など産学官が連携して進められている。（上記の者で構成する彩都建設推進協議会を構成し、事業推進に向けた協議調整を行っている）</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graphicFrame>
        <p:nvGraphicFramePr>
          <p:cNvPr id="43" name="表 42"/>
          <p:cNvGraphicFramePr>
            <a:graphicFrameLocks noGrp="1"/>
          </p:cNvGraphicFramePr>
          <p:nvPr>
            <p:extLst>
              <p:ext uri="{D42A27DB-BD31-4B8C-83A1-F6EECF244321}">
                <p14:modId xmlns:p14="http://schemas.microsoft.com/office/powerpoint/2010/main" val="3169650007"/>
              </p:ext>
            </p:extLst>
          </p:nvPr>
        </p:nvGraphicFramePr>
        <p:xfrm>
          <a:off x="8068080" y="1465850"/>
          <a:ext cx="3899507" cy="4673411"/>
        </p:xfrm>
        <a:graphic>
          <a:graphicData uri="http://schemas.openxmlformats.org/drawingml/2006/table">
            <a:tbl>
              <a:tblPr firstRow="1" firstCol="1" bandRow="1">
                <a:tableStyleId>{5940675A-B579-460E-94D1-54222C63F5DA}</a:tableStyleId>
              </a:tblPr>
              <a:tblGrid>
                <a:gridCol w="390120">
                  <a:extLst>
                    <a:ext uri="{9D8B030D-6E8A-4147-A177-3AD203B41FA5}">
                      <a16:colId xmlns:a16="http://schemas.microsoft.com/office/drawing/2014/main" val="20000"/>
                    </a:ext>
                  </a:extLst>
                </a:gridCol>
                <a:gridCol w="571500">
                  <a:extLst>
                    <a:ext uri="{9D8B030D-6E8A-4147-A177-3AD203B41FA5}">
                      <a16:colId xmlns:a16="http://schemas.microsoft.com/office/drawing/2014/main" val="20001"/>
                    </a:ext>
                  </a:extLst>
                </a:gridCol>
                <a:gridCol w="1531118">
                  <a:extLst>
                    <a:ext uri="{9D8B030D-6E8A-4147-A177-3AD203B41FA5}">
                      <a16:colId xmlns:a16="http://schemas.microsoft.com/office/drawing/2014/main" val="20002"/>
                    </a:ext>
                  </a:extLst>
                </a:gridCol>
                <a:gridCol w="1406769">
                  <a:extLst>
                    <a:ext uri="{9D8B030D-6E8A-4147-A177-3AD203B41FA5}">
                      <a16:colId xmlns:a16="http://schemas.microsoft.com/office/drawing/2014/main" val="20003"/>
                    </a:ext>
                  </a:extLst>
                </a:gridCol>
              </a:tblGrid>
              <a:tr h="409805">
                <a:tc>
                  <a:txBody>
                    <a:bodyPr/>
                    <a:lstStyle/>
                    <a:p>
                      <a:pPr algn="ctr">
                        <a:spcAft>
                          <a:spcPts val="0"/>
                        </a:spcAft>
                      </a:pPr>
                      <a:r>
                        <a:rPr lang="ja-JP" sz="900" kern="100" dirty="0">
                          <a:effectLst/>
                        </a:rPr>
                        <a:t>図番</a:t>
                      </a:r>
                      <a:endParaRPr lang="ja-JP" sz="900" kern="100" dirty="0">
                        <a:solidFill>
                          <a:schemeClr val="tx1"/>
                        </a:solidFill>
                        <a:effectLst/>
                        <a:latin typeface="Century"/>
                        <a:ea typeface="ＭＳ 明朝"/>
                        <a:cs typeface="Times New Roman"/>
                      </a:endParaRPr>
                    </a:p>
                  </a:txBody>
                  <a:tcPr marL="68580" marR="68580" marT="0" marB="0" anchor="ctr"/>
                </a:tc>
                <a:tc>
                  <a:txBody>
                    <a:bodyPr/>
                    <a:lstStyle/>
                    <a:p>
                      <a:pPr algn="ctr">
                        <a:spcAft>
                          <a:spcPts val="0"/>
                        </a:spcAft>
                      </a:pPr>
                      <a:r>
                        <a:rPr lang="ja-JP" sz="900" kern="100" dirty="0">
                          <a:effectLst/>
                        </a:rPr>
                        <a:t>地 区 名</a:t>
                      </a:r>
                      <a:endParaRPr lang="ja-JP" sz="900" kern="100" dirty="0">
                        <a:solidFill>
                          <a:schemeClr val="tx1"/>
                        </a:solidFill>
                        <a:effectLst/>
                        <a:latin typeface="Century"/>
                        <a:ea typeface="ＭＳ 明朝"/>
                        <a:cs typeface="Times New Roman"/>
                      </a:endParaRPr>
                    </a:p>
                  </a:txBody>
                  <a:tcPr marL="68580" marR="68580" marT="0" marB="0" anchor="ctr"/>
                </a:tc>
                <a:tc>
                  <a:txBody>
                    <a:bodyPr/>
                    <a:lstStyle/>
                    <a:p>
                      <a:pPr algn="ctr">
                        <a:spcAft>
                          <a:spcPts val="0"/>
                        </a:spcAft>
                      </a:pPr>
                      <a:r>
                        <a:rPr lang="ja-JP" sz="1050" kern="100" dirty="0">
                          <a:effectLst/>
                        </a:rPr>
                        <a:t>施 設（事業） 名 称</a:t>
                      </a:r>
                      <a:endParaRPr lang="ja-JP" sz="1050" kern="100" dirty="0">
                        <a:solidFill>
                          <a:schemeClr val="tx1"/>
                        </a:solidFill>
                        <a:effectLst/>
                        <a:latin typeface="Century"/>
                        <a:ea typeface="ＭＳ 明朝"/>
                        <a:cs typeface="Times New Roman"/>
                      </a:endParaRPr>
                    </a:p>
                  </a:txBody>
                  <a:tcPr marL="68580" marR="68580" marT="0" marB="0" anchor="ctr"/>
                </a:tc>
                <a:tc>
                  <a:txBody>
                    <a:bodyPr/>
                    <a:lstStyle/>
                    <a:p>
                      <a:pPr algn="ctr">
                        <a:spcAft>
                          <a:spcPts val="0"/>
                        </a:spcAft>
                      </a:pPr>
                      <a:r>
                        <a:rPr lang="ja-JP" sz="1050" kern="100" dirty="0">
                          <a:effectLst/>
                        </a:rPr>
                        <a:t>摘　　要</a:t>
                      </a:r>
                      <a:endParaRPr lang="ja-JP" sz="1050" kern="100" dirty="0">
                        <a:solidFill>
                          <a:schemeClr val="tx1"/>
                        </a:solidFill>
                        <a:effectLst/>
                        <a:latin typeface="Century"/>
                        <a:ea typeface="ＭＳ 明朝"/>
                        <a:cs typeface="Times New Roman"/>
                      </a:endParaRPr>
                    </a:p>
                  </a:txBody>
                  <a:tcPr marL="68580" marR="68580" marT="0" marB="0" anchor="ctr"/>
                </a:tc>
                <a:extLst>
                  <a:ext uri="{0D108BD9-81ED-4DB2-BD59-A6C34878D82A}">
                    <a16:rowId xmlns:a16="http://schemas.microsoft.com/office/drawing/2014/main" val="10000"/>
                  </a:ext>
                </a:extLst>
              </a:tr>
              <a:tr h="710601">
                <a:tc>
                  <a:txBody>
                    <a:bodyPr/>
                    <a:lstStyle/>
                    <a:p>
                      <a:pPr algn="ctr">
                        <a:spcAft>
                          <a:spcPts val="0"/>
                        </a:spcAft>
                      </a:pPr>
                      <a:r>
                        <a:rPr lang="ja-JP" sz="1050" kern="100" dirty="0">
                          <a:effectLst/>
                        </a:rPr>
                        <a:t>①</a:t>
                      </a:r>
                      <a:endParaRPr lang="ja-JP" sz="1050" kern="100" dirty="0">
                        <a:solidFill>
                          <a:srgbClr val="FFFF00"/>
                        </a:solidFill>
                        <a:effectLst/>
                        <a:latin typeface="Century"/>
                        <a:ea typeface="ＭＳ 明朝"/>
                        <a:cs typeface="Times New Roman"/>
                      </a:endParaRPr>
                    </a:p>
                  </a:txBody>
                  <a:tcPr marL="68580" marR="68580" marT="0" marB="0" anchor="ctr"/>
                </a:tc>
                <a:tc>
                  <a:txBody>
                    <a:bodyPr/>
                    <a:lstStyle/>
                    <a:p>
                      <a:pPr algn="ctr">
                        <a:spcAft>
                          <a:spcPts val="0"/>
                        </a:spcAft>
                      </a:pPr>
                      <a:r>
                        <a:rPr lang="ja-JP" sz="1000" kern="100" dirty="0">
                          <a:effectLst/>
                        </a:rPr>
                        <a:t>西部　</a:t>
                      </a:r>
                      <a:endParaRPr lang="ja-JP" sz="1000" kern="100" dirty="0">
                        <a:effectLst/>
                        <a:latin typeface="Century"/>
                        <a:ea typeface="ＭＳ 明朝"/>
                        <a:cs typeface="Times New Roman"/>
                      </a:endParaRPr>
                    </a:p>
                  </a:txBody>
                  <a:tcPr marL="68580" marR="68580" marT="0" marB="0" anchor="ctr"/>
                </a:tc>
                <a:tc>
                  <a:txBody>
                    <a:bodyPr/>
                    <a:lstStyle/>
                    <a:p>
                      <a:pPr algn="l">
                        <a:spcAft>
                          <a:spcPts val="0"/>
                        </a:spcAft>
                      </a:pPr>
                      <a:r>
                        <a:rPr lang="ja-JP" sz="1000" kern="100" dirty="0">
                          <a:effectLst/>
                        </a:rPr>
                        <a:t>ライフサイエンスパーク</a:t>
                      </a:r>
                      <a:endParaRPr lang="en-US" altLang="ja-JP" sz="1000" kern="100" dirty="0">
                        <a:effectLst/>
                      </a:endParaRPr>
                    </a:p>
                    <a:p>
                      <a:pPr algn="l">
                        <a:spcAft>
                          <a:spcPts val="0"/>
                        </a:spcAft>
                      </a:pPr>
                      <a:r>
                        <a:rPr lang="ja-JP" altLang="ja-JP" sz="1000" kern="100" dirty="0">
                          <a:effectLst/>
                        </a:rPr>
                        <a:t>全</a:t>
                      </a:r>
                      <a:r>
                        <a:rPr lang="en-US" altLang="ja-JP" sz="1000" kern="100" dirty="0">
                          <a:effectLst/>
                        </a:rPr>
                        <a:t>20</a:t>
                      </a:r>
                      <a:r>
                        <a:rPr lang="ja-JP" altLang="ja-JP" sz="1000" kern="100" dirty="0">
                          <a:effectLst/>
                        </a:rPr>
                        <a:t>区画立地</a:t>
                      </a:r>
                      <a:endParaRPr lang="ja-JP" sz="1000" kern="100" dirty="0">
                        <a:effectLst/>
                        <a:latin typeface="Century"/>
                        <a:ea typeface="ＭＳ 明朝"/>
                        <a:cs typeface="Times New Roman"/>
                      </a:endParaRPr>
                    </a:p>
                  </a:txBody>
                  <a:tcPr marL="68580" marR="68580" marT="0" marB="0" anchor="ct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altLang="ja-JP" sz="1000" kern="100" dirty="0" smtClean="0">
                          <a:effectLst/>
                        </a:rPr>
                        <a:t>2014.11</a:t>
                      </a:r>
                      <a:r>
                        <a:rPr lang="ja-JP" sz="1000" kern="100" dirty="0">
                          <a:effectLst/>
                        </a:rPr>
                        <a:t>立地決定</a:t>
                      </a:r>
                      <a:endParaRPr lang="en-US" altLang="ja-JP" sz="1000" kern="100" dirty="0">
                        <a:effectLst/>
                      </a:endParaRPr>
                    </a:p>
                  </a:txBody>
                  <a:tcPr marL="68580" marR="68580" marT="0" marB="0" anchor="ctr"/>
                </a:tc>
                <a:extLst>
                  <a:ext uri="{0D108BD9-81ED-4DB2-BD59-A6C34878D82A}">
                    <a16:rowId xmlns:a16="http://schemas.microsoft.com/office/drawing/2014/main" val="10001"/>
                  </a:ext>
                </a:extLst>
              </a:tr>
              <a:tr h="710601">
                <a:tc>
                  <a:txBody>
                    <a:bodyPr/>
                    <a:lstStyle/>
                    <a:p>
                      <a:pPr algn="ctr">
                        <a:spcAft>
                          <a:spcPts val="0"/>
                        </a:spcAft>
                      </a:pPr>
                      <a:r>
                        <a:rPr lang="ja-JP" sz="1050" kern="100" dirty="0">
                          <a:effectLst/>
                        </a:rPr>
                        <a:t>②</a:t>
                      </a:r>
                      <a:endParaRPr lang="ja-JP" sz="1050" kern="100" dirty="0">
                        <a:solidFill>
                          <a:srgbClr val="FFFF00"/>
                        </a:solidFill>
                        <a:effectLst/>
                        <a:latin typeface="Century"/>
                        <a:ea typeface="ＭＳ 明朝"/>
                        <a:cs typeface="Times New Roman"/>
                      </a:endParaRPr>
                    </a:p>
                  </a:txBody>
                  <a:tcPr marL="68580" marR="68580" marT="0" marB="0" anchor="ctr"/>
                </a:tc>
                <a:tc>
                  <a:txBody>
                    <a:bodyPr/>
                    <a:lstStyle/>
                    <a:p>
                      <a:pPr algn="ctr">
                        <a:spcAft>
                          <a:spcPts val="0"/>
                        </a:spcAft>
                      </a:pPr>
                      <a:r>
                        <a:rPr lang="ja-JP" sz="1000" kern="100" dirty="0">
                          <a:effectLst/>
                        </a:rPr>
                        <a:t>中部</a:t>
                      </a:r>
                      <a:endParaRPr lang="ja-JP" sz="1000" kern="100" dirty="0">
                        <a:effectLst/>
                        <a:latin typeface="Century"/>
                        <a:ea typeface="ＭＳ 明朝"/>
                        <a:cs typeface="Times New Roman"/>
                      </a:endParaRPr>
                    </a:p>
                  </a:txBody>
                  <a:tcPr marL="68580" marR="68580" marT="0" marB="0" anchor="ctr"/>
                </a:tc>
                <a:tc>
                  <a:txBody>
                    <a:bodyPr/>
                    <a:lstStyle/>
                    <a:p>
                      <a:pPr algn="l">
                        <a:spcAft>
                          <a:spcPts val="0"/>
                        </a:spcAft>
                      </a:pPr>
                      <a:r>
                        <a:rPr lang="ja-JP" altLang="en-US" sz="1000" kern="100" dirty="0">
                          <a:effectLst/>
                        </a:rPr>
                        <a:t>大規模物流施設が立地</a:t>
                      </a:r>
                      <a:endParaRPr lang="en-US" altLang="ja-JP" sz="1000" kern="100" dirty="0">
                        <a:effectLst/>
                      </a:endParaRPr>
                    </a:p>
                    <a:p>
                      <a:pPr marL="93663" indent="0" algn="l">
                        <a:spcAft>
                          <a:spcPts val="0"/>
                        </a:spcAft>
                      </a:pPr>
                      <a:r>
                        <a:rPr lang="en-US" altLang="ja-JP" sz="900" kern="100" dirty="0">
                          <a:effectLst/>
                          <a:latin typeface="+mj-ea"/>
                          <a:ea typeface="+mj-ea"/>
                          <a:cs typeface="Times New Roman"/>
                        </a:rPr>
                        <a:t>(</a:t>
                      </a:r>
                      <a:r>
                        <a:rPr lang="ja-JP" altLang="en-US" sz="900" kern="100" dirty="0">
                          <a:effectLst/>
                          <a:latin typeface="+mj-ea"/>
                          <a:ea typeface="+mj-ea"/>
                          <a:cs typeface="Times New Roman"/>
                        </a:rPr>
                        <a:t>株</a:t>
                      </a:r>
                      <a:r>
                        <a:rPr lang="en-US" altLang="ja-JP" sz="900" kern="100" dirty="0">
                          <a:effectLst/>
                          <a:latin typeface="+mj-ea"/>
                          <a:ea typeface="+mj-ea"/>
                          <a:cs typeface="Times New Roman"/>
                        </a:rPr>
                        <a:t>)</a:t>
                      </a:r>
                      <a:r>
                        <a:rPr lang="ja-JP" altLang="en-US" sz="900" kern="100" dirty="0">
                          <a:effectLst/>
                          <a:latin typeface="+mj-ea"/>
                          <a:ea typeface="+mj-ea"/>
                          <a:cs typeface="Times New Roman"/>
                        </a:rPr>
                        <a:t>万代、プロロジス</a:t>
                      </a:r>
                      <a:endParaRPr lang="en-US" altLang="ja-JP" sz="900" kern="100" dirty="0">
                        <a:effectLst/>
                        <a:latin typeface="+mj-ea"/>
                        <a:ea typeface="+mj-ea"/>
                        <a:cs typeface="Times New Roman"/>
                      </a:endParaRPr>
                    </a:p>
                    <a:p>
                      <a:pPr marL="93663" indent="0" algn="l">
                        <a:spcAft>
                          <a:spcPts val="0"/>
                        </a:spcAft>
                      </a:pPr>
                      <a:r>
                        <a:rPr lang="ja-JP" altLang="en-US" sz="900" kern="100" dirty="0">
                          <a:effectLst/>
                          <a:latin typeface="+mj-ea"/>
                          <a:ea typeface="+mj-ea"/>
                          <a:cs typeface="Times New Roman"/>
                        </a:rPr>
                        <a:t>三井不動産</a:t>
                      </a:r>
                      <a:r>
                        <a:rPr lang="en-US" altLang="ja-JP" sz="900" kern="100" dirty="0">
                          <a:effectLst/>
                          <a:latin typeface="+mj-ea"/>
                          <a:ea typeface="+mj-ea"/>
                          <a:cs typeface="Times New Roman"/>
                        </a:rPr>
                        <a:t>(</a:t>
                      </a:r>
                      <a:r>
                        <a:rPr lang="ja-JP" altLang="en-US" sz="900" kern="100" dirty="0">
                          <a:effectLst/>
                          <a:latin typeface="+mj-ea"/>
                          <a:ea typeface="+mj-ea"/>
                          <a:cs typeface="Times New Roman"/>
                        </a:rPr>
                        <a:t>株</a:t>
                      </a:r>
                      <a:r>
                        <a:rPr lang="en-US" altLang="ja-JP" sz="900" kern="100" dirty="0">
                          <a:effectLst/>
                          <a:latin typeface="+mj-ea"/>
                          <a:ea typeface="+mj-ea"/>
                          <a:cs typeface="Times New Roman"/>
                        </a:rPr>
                        <a:t>)</a:t>
                      </a:r>
                      <a:endParaRPr lang="ja-JP" sz="900" kern="100" dirty="0">
                        <a:effectLst/>
                        <a:latin typeface="+mj-ea"/>
                        <a:ea typeface="+mj-ea"/>
                        <a:cs typeface="Times New Roman"/>
                      </a:endParaRPr>
                    </a:p>
                  </a:txBody>
                  <a:tcPr marL="68580" marR="68580" marT="0" marB="0" anchor="ctr"/>
                </a:tc>
                <a:tc>
                  <a:txBody>
                    <a:bodyPr/>
                    <a:lstStyle/>
                    <a:p>
                      <a:pPr algn="l">
                        <a:spcAft>
                          <a:spcPts val="0"/>
                        </a:spcAft>
                      </a:pPr>
                      <a:r>
                        <a:rPr lang="en-US" altLang="ja-JP" sz="1000" kern="100" dirty="0" smtClean="0">
                          <a:effectLst/>
                        </a:rPr>
                        <a:t>2017</a:t>
                      </a:r>
                      <a:r>
                        <a:rPr lang="en-US" sz="1000" kern="100" dirty="0" smtClean="0">
                          <a:effectLst/>
                        </a:rPr>
                        <a:t>.9</a:t>
                      </a:r>
                      <a:r>
                        <a:rPr lang="ja-JP" altLang="en-US" sz="1000" kern="100" dirty="0">
                          <a:effectLst/>
                        </a:rPr>
                        <a:t>完成</a:t>
                      </a:r>
                      <a:endParaRPr lang="ja-JP" sz="1000" kern="100" dirty="0">
                        <a:effectLst/>
                        <a:latin typeface="Century"/>
                        <a:ea typeface="ＭＳ 明朝"/>
                        <a:cs typeface="Times New Roman"/>
                      </a:endParaRPr>
                    </a:p>
                  </a:txBody>
                  <a:tcPr marL="68580" marR="68580" marT="0" marB="0" anchor="ctr"/>
                </a:tc>
                <a:extLst>
                  <a:ext uri="{0D108BD9-81ED-4DB2-BD59-A6C34878D82A}">
                    <a16:rowId xmlns:a16="http://schemas.microsoft.com/office/drawing/2014/main" val="10002"/>
                  </a:ext>
                </a:extLst>
              </a:tr>
              <a:tr h="710601">
                <a:tc>
                  <a:txBody>
                    <a:bodyPr/>
                    <a:lstStyle/>
                    <a:p>
                      <a:pPr algn="ctr">
                        <a:spcAft>
                          <a:spcPts val="0"/>
                        </a:spcAft>
                      </a:pPr>
                      <a:r>
                        <a:rPr lang="ja-JP" altLang="en-US" sz="1050" kern="100" dirty="0">
                          <a:effectLst/>
                        </a:rPr>
                        <a:t>③</a:t>
                      </a:r>
                      <a:endParaRPr lang="ja-JP" sz="1050" kern="100" dirty="0">
                        <a:solidFill>
                          <a:srgbClr val="FFFF00"/>
                        </a:solidFill>
                        <a:effectLst/>
                        <a:latin typeface="Century"/>
                        <a:ea typeface="ＭＳ 明朝"/>
                        <a:cs typeface="Times New Roman"/>
                      </a:endParaRPr>
                    </a:p>
                  </a:txBody>
                  <a:tcPr marL="68580" marR="68580" marT="0" marB="0" anchor="ctr"/>
                </a:tc>
                <a:tc>
                  <a:txBody>
                    <a:bodyPr/>
                    <a:lstStyle/>
                    <a:p>
                      <a:pPr algn="ctr">
                        <a:spcAft>
                          <a:spcPts val="0"/>
                        </a:spcAft>
                      </a:pPr>
                      <a:r>
                        <a:rPr lang="ja-JP" sz="1000" kern="100" dirty="0">
                          <a:effectLst/>
                        </a:rPr>
                        <a:t>東部</a:t>
                      </a:r>
                      <a:endParaRPr lang="ja-JP" sz="1000" kern="100" dirty="0">
                        <a:effectLst/>
                        <a:latin typeface="Century"/>
                        <a:ea typeface="ＭＳ 明朝"/>
                        <a:cs typeface="Times New Roman"/>
                      </a:endParaRPr>
                    </a:p>
                  </a:txBody>
                  <a:tcPr marL="68580" marR="68580" marT="0" marB="0" anchor="ctr"/>
                </a:tc>
                <a:tc>
                  <a:txBody>
                    <a:bodyPr/>
                    <a:lstStyle/>
                    <a:p>
                      <a:pPr algn="l">
                        <a:spcAft>
                          <a:spcPts val="0"/>
                        </a:spcAft>
                      </a:pPr>
                      <a:r>
                        <a:rPr lang="ja-JP" sz="1000" kern="100" dirty="0">
                          <a:effectLst/>
                        </a:rPr>
                        <a:t>山麓線エリア</a:t>
                      </a:r>
                      <a:r>
                        <a:rPr lang="ja-JP" altLang="en-US" sz="1000" kern="100" dirty="0">
                          <a:effectLst/>
                        </a:rPr>
                        <a:t>地区</a:t>
                      </a:r>
                      <a:endParaRPr lang="en-US" altLang="ja-JP" sz="1000" kern="100" dirty="0">
                        <a:effectLst/>
                      </a:endParaRPr>
                    </a:p>
                    <a:p>
                      <a:pPr algn="l">
                        <a:spcAft>
                          <a:spcPts val="0"/>
                        </a:spcAft>
                      </a:pPr>
                      <a:r>
                        <a:rPr lang="ja-JP" sz="1000" kern="100" dirty="0">
                          <a:effectLst/>
                        </a:rPr>
                        <a:t>土地区画整理事業</a:t>
                      </a:r>
                      <a:endParaRPr lang="ja-JP" sz="1000" kern="100" dirty="0">
                        <a:effectLst/>
                        <a:latin typeface="Century"/>
                        <a:ea typeface="ＭＳ 明朝"/>
                        <a:cs typeface="Times New Roman"/>
                      </a:endParaRPr>
                    </a:p>
                  </a:txBody>
                  <a:tcPr marL="68580" marR="68580" marT="0" marB="0" anchor="ctr"/>
                </a:tc>
                <a:tc>
                  <a:txBody>
                    <a:bodyPr/>
                    <a:lstStyle/>
                    <a:p>
                      <a:pPr algn="l">
                        <a:spcAft>
                          <a:spcPts val="0"/>
                        </a:spcAft>
                      </a:pPr>
                      <a:r>
                        <a:rPr lang="ja-JP" sz="1000" kern="100" dirty="0">
                          <a:effectLst/>
                        </a:rPr>
                        <a:t>施行面積　約</a:t>
                      </a:r>
                      <a:r>
                        <a:rPr lang="en-US" sz="1000" kern="100" dirty="0">
                          <a:effectLst/>
                        </a:rPr>
                        <a:t>25</a:t>
                      </a:r>
                      <a:r>
                        <a:rPr lang="ja-JP" sz="1000" kern="100" dirty="0">
                          <a:effectLst/>
                        </a:rPr>
                        <a:t>ｈａ</a:t>
                      </a:r>
                    </a:p>
                    <a:p>
                      <a:pPr algn="l">
                        <a:spcAft>
                          <a:spcPts val="0"/>
                        </a:spcAft>
                      </a:pPr>
                      <a:r>
                        <a:rPr lang="ja-JP" sz="1000" kern="100" dirty="0">
                          <a:effectLst/>
                        </a:rPr>
                        <a:t>施行期間　</a:t>
                      </a:r>
                      <a:r>
                        <a:rPr lang="en-US" altLang="ja-JP" sz="1000" kern="100" dirty="0" smtClean="0">
                          <a:effectLst/>
                        </a:rPr>
                        <a:t>2015</a:t>
                      </a:r>
                      <a:r>
                        <a:rPr lang="en-US" sz="1000" kern="100" dirty="0" smtClean="0">
                          <a:effectLst/>
                        </a:rPr>
                        <a:t>.5</a:t>
                      </a:r>
                      <a:r>
                        <a:rPr lang="ja-JP" sz="1000" kern="100" dirty="0" smtClean="0">
                          <a:effectLst/>
                        </a:rPr>
                        <a:t>～</a:t>
                      </a:r>
                      <a:r>
                        <a:rPr lang="en-US" altLang="ja-JP" sz="1000" kern="100" dirty="0" smtClean="0">
                          <a:effectLst/>
                        </a:rPr>
                        <a:t>2020</a:t>
                      </a:r>
                      <a:r>
                        <a:rPr lang="en-US" sz="1000" kern="100" dirty="0" smtClean="0">
                          <a:effectLst/>
                        </a:rPr>
                        <a:t>.3</a:t>
                      </a:r>
                      <a:endParaRPr lang="ja-JP" sz="1000" kern="100" dirty="0">
                        <a:effectLst/>
                      </a:endParaRPr>
                    </a:p>
                  </a:txBody>
                  <a:tcPr marL="68580" marR="68580" marT="0" marB="0" anchor="ctr"/>
                </a:tc>
                <a:extLst>
                  <a:ext uri="{0D108BD9-81ED-4DB2-BD59-A6C34878D82A}">
                    <a16:rowId xmlns:a16="http://schemas.microsoft.com/office/drawing/2014/main" val="2014498096"/>
                  </a:ext>
                </a:extLst>
              </a:tr>
              <a:tr h="710601">
                <a:tc>
                  <a:txBody>
                    <a:bodyPr/>
                    <a:lstStyle/>
                    <a:p>
                      <a:pPr algn="ctr">
                        <a:spcAft>
                          <a:spcPts val="0"/>
                        </a:spcAft>
                      </a:pPr>
                      <a:r>
                        <a:rPr lang="ja-JP" altLang="en-US" sz="1050" kern="100" dirty="0">
                          <a:effectLst/>
                        </a:rPr>
                        <a:t>④</a:t>
                      </a:r>
                      <a:endParaRPr lang="ja-JP" sz="1050" kern="100" dirty="0">
                        <a:solidFill>
                          <a:srgbClr val="FFFF00"/>
                        </a:solidFill>
                        <a:effectLst/>
                        <a:latin typeface="Century"/>
                        <a:ea typeface="ＭＳ 明朝"/>
                        <a:cs typeface="Times New Roman"/>
                      </a:endParaRPr>
                    </a:p>
                  </a:txBody>
                  <a:tcPr marL="68580" marR="68580" marT="0" marB="0" anchor="ctr"/>
                </a:tc>
                <a:tc>
                  <a:txBody>
                    <a:bodyPr/>
                    <a:lstStyle/>
                    <a:p>
                      <a:pPr algn="ctr">
                        <a:spcAft>
                          <a:spcPts val="0"/>
                        </a:spcAft>
                      </a:pPr>
                      <a:r>
                        <a:rPr lang="ja-JP" sz="1000" kern="100" dirty="0">
                          <a:effectLst/>
                        </a:rPr>
                        <a:t>東部</a:t>
                      </a:r>
                      <a:endParaRPr lang="ja-JP" sz="1000" kern="100" dirty="0">
                        <a:effectLst/>
                        <a:latin typeface="Century"/>
                        <a:ea typeface="ＭＳ 明朝"/>
                        <a:cs typeface="Times New Roman"/>
                      </a:endParaRPr>
                    </a:p>
                  </a:txBody>
                  <a:tcPr marL="68580" marR="68580" marT="0" marB="0" anchor="ctr"/>
                </a:tc>
                <a:tc>
                  <a:txBody>
                    <a:bodyPr/>
                    <a:lstStyle/>
                    <a:p>
                      <a:pPr algn="l">
                        <a:spcAft>
                          <a:spcPts val="0"/>
                        </a:spcAft>
                      </a:pPr>
                      <a:r>
                        <a:rPr lang="ja-JP" sz="1000" kern="100" dirty="0">
                          <a:solidFill>
                            <a:schemeClr val="tx1"/>
                          </a:solidFill>
                          <a:effectLst/>
                        </a:rPr>
                        <a:t>中央東地区</a:t>
                      </a:r>
                    </a:p>
                    <a:p>
                      <a:pPr algn="l">
                        <a:spcAft>
                          <a:spcPts val="0"/>
                        </a:spcAft>
                      </a:pPr>
                      <a:r>
                        <a:rPr lang="ja-JP" sz="1000" kern="100" dirty="0">
                          <a:solidFill>
                            <a:schemeClr val="tx1"/>
                          </a:solidFill>
                          <a:effectLst/>
                        </a:rPr>
                        <a:t>土地区画整理事業</a:t>
                      </a:r>
                      <a:endParaRPr lang="ja-JP" sz="1000" kern="100" dirty="0">
                        <a:solidFill>
                          <a:schemeClr val="tx1"/>
                        </a:solidFill>
                        <a:effectLst/>
                        <a:latin typeface="Century"/>
                        <a:ea typeface="ＭＳ 明朝"/>
                        <a:cs typeface="Times New Roman"/>
                      </a:endParaRPr>
                    </a:p>
                  </a:txBody>
                  <a:tcPr marL="68580" marR="68580" marT="0" marB="0" anchor="ctr"/>
                </a:tc>
                <a:tc>
                  <a:txBody>
                    <a:bodyPr/>
                    <a:lstStyle/>
                    <a:p>
                      <a:pPr algn="l">
                        <a:spcAft>
                          <a:spcPts val="0"/>
                        </a:spcAft>
                      </a:pPr>
                      <a:r>
                        <a:rPr lang="ja-JP" sz="1000" kern="100" dirty="0">
                          <a:solidFill>
                            <a:schemeClr val="tx1"/>
                          </a:solidFill>
                          <a:effectLst/>
                        </a:rPr>
                        <a:t>施行面積　約</a:t>
                      </a:r>
                      <a:r>
                        <a:rPr lang="en-US" sz="1000" kern="100" dirty="0">
                          <a:solidFill>
                            <a:schemeClr val="tx1"/>
                          </a:solidFill>
                          <a:effectLst/>
                        </a:rPr>
                        <a:t>47</a:t>
                      </a:r>
                      <a:r>
                        <a:rPr lang="ja-JP" sz="1000" kern="100" dirty="0">
                          <a:solidFill>
                            <a:schemeClr val="tx1"/>
                          </a:solidFill>
                          <a:effectLst/>
                        </a:rPr>
                        <a:t>ｈａ</a:t>
                      </a:r>
                    </a:p>
                    <a:p>
                      <a:pPr algn="l">
                        <a:spcAft>
                          <a:spcPts val="0"/>
                        </a:spcAft>
                      </a:pPr>
                      <a:r>
                        <a:rPr lang="ja-JP" sz="1000" kern="100" dirty="0">
                          <a:solidFill>
                            <a:schemeClr val="tx1"/>
                          </a:solidFill>
                          <a:effectLst/>
                        </a:rPr>
                        <a:t>施行期間　</a:t>
                      </a:r>
                      <a:r>
                        <a:rPr lang="en-US" altLang="ja-JP" sz="1000" kern="100" dirty="0" smtClean="0">
                          <a:solidFill>
                            <a:schemeClr val="tx1"/>
                          </a:solidFill>
                          <a:effectLst/>
                        </a:rPr>
                        <a:t>2015</a:t>
                      </a:r>
                      <a:r>
                        <a:rPr lang="en-US" sz="1000" kern="100" dirty="0" smtClean="0">
                          <a:solidFill>
                            <a:schemeClr val="tx1"/>
                          </a:solidFill>
                          <a:effectLst/>
                        </a:rPr>
                        <a:t>.5</a:t>
                      </a:r>
                      <a:r>
                        <a:rPr lang="ja-JP" sz="1000" kern="100" dirty="0" smtClean="0">
                          <a:solidFill>
                            <a:schemeClr val="tx1"/>
                          </a:solidFill>
                          <a:effectLst/>
                        </a:rPr>
                        <a:t>～</a:t>
                      </a:r>
                      <a:r>
                        <a:rPr lang="en-US" altLang="ja-JP" sz="1000" kern="100" dirty="0" smtClean="0">
                          <a:solidFill>
                            <a:schemeClr val="tx1"/>
                          </a:solidFill>
                          <a:effectLst/>
                        </a:rPr>
                        <a:t>2021.3</a:t>
                      </a:r>
                      <a:endParaRPr lang="ja-JP" sz="1000" kern="100" dirty="0">
                        <a:solidFill>
                          <a:schemeClr val="tx1"/>
                        </a:solidFill>
                        <a:effectLst/>
                        <a:latin typeface="Century"/>
                        <a:ea typeface="ＭＳ 明朝"/>
                        <a:cs typeface="Times New Roman"/>
                      </a:endParaRPr>
                    </a:p>
                  </a:txBody>
                  <a:tcPr marL="68580" marR="68580" marT="0" marB="0" anchor="ctr"/>
                </a:tc>
                <a:extLst>
                  <a:ext uri="{0D108BD9-81ED-4DB2-BD59-A6C34878D82A}">
                    <a16:rowId xmlns:a16="http://schemas.microsoft.com/office/drawing/2014/main" val="10005"/>
                  </a:ext>
                </a:extLst>
              </a:tr>
              <a:tr h="710601">
                <a:tc>
                  <a:txBody>
                    <a:bodyPr/>
                    <a:lstStyle/>
                    <a:p>
                      <a:pPr algn="ctr">
                        <a:spcAft>
                          <a:spcPts val="0"/>
                        </a:spcAft>
                      </a:pPr>
                      <a:r>
                        <a:rPr lang="ja-JP" altLang="en-US" sz="1050" kern="100" dirty="0">
                          <a:effectLst/>
                        </a:rPr>
                        <a:t>⑤</a:t>
                      </a:r>
                      <a:endParaRPr lang="ja-JP" sz="1050" kern="100" dirty="0">
                        <a:solidFill>
                          <a:srgbClr val="FFFF00"/>
                        </a:solidFill>
                        <a:effectLst/>
                        <a:latin typeface="Century"/>
                        <a:ea typeface="ＭＳ 明朝"/>
                        <a:cs typeface="Times New Roman"/>
                      </a:endParaRPr>
                    </a:p>
                  </a:txBody>
                  <a:tcPr marL="68580" marR="68580" marT="0" marB="0" anchor="ctr"/>
                </a:tc>
                <a:tc>
                  <a:txBody>
                    <a:bodyPr/>
                    <a:lstStyle/>
                    <a:p>
                      <a:pPr algn="ctr">
                        <a:spcAft>
                          <a:spcPts val="0"/>
                        </a:spcAft>
                      </a:pPr>
                      <a:r>
                        <a:rPr lang="ja-JP" sz="1000" kern="100" dirty="0">
                          <a:effectLst/>
                        </a:rPr>
                        <a:t>東部</a:t>
                      </a:r>
                      <a:endParaRPr lang="ja-JP" sz="1000" kern="100" dirty="0">
                        <a:effectLst/>
                        <a:latin typeface="Century"/>
                        <a:ea typeface="ＭＳ 明朝"/>
                        <a:cs typeface="Times New Roman"/>
                      </a:endParaRPr>
                    </a:p>
                  </a:txBody>
                  <a:tcPr marL="68580" marR="68580" marT="0" marB="0" anchor="ctr"/>
                </a:tc>
                <a:tc>
                  <a:txBody>
                    <a:bodyPr/>
                    <a:lstStyle/>
                    <a:p>
                      <a:pPr algn="l">
                        <a:spcAft>
                          <a:spcPts val="0"/>
                        </a:spcAft>
                      </a:pPr>
                      <a:r>
                        <a:rPr lang="en-US" altLang="ja-JP" sz="1000" kern="100" dirty="0">
                          <a:solidFill>
                            <a:schemeClr val="tx1"/>
                          </a:solidFill>
                          <a:effectLst/>
                          <a:latin typeface="+mj-ea"/>
                          <a:ea typeface="+mj-ea"/>
                        </a:rPr>
                        <a:t>C</a:t>
                      </a:r>
                      <a:r>
                        <a:rPr lang="ja-JP" altLang="en-US" sz="1000" kern="100" dirty="0">
                          <a:solidFill>
                            <a:schemeClr val="tx1"/>
                          </a:solidFill>
                          <a:effectLst/>
                          <a:latin typeface="+mj-ea"/>
                          <a:ea typeface="+mj-ea"/>
                        </a:rPr>
                        <a:t>区域</a:t>
                      </a:r>
                      <a:endParaRPr lang="en-US" altLang="ja-JP" sz="1000" kern="100" dirty="0">
                        <a:solidFill>
                          <a:schemeClr val="tx1"/>
                        </a:solidFill>
                        <a:effectLst/>
                        <a:latin typeface="+mj-ea"/>
                        <a:ea typeface="+mj-ea"/>
                      </a:endParaRPr>
                    </a:p>
                    <a:p>
                      <a:pPr algn="l">
                        <a:spcAft>
                          <a:spcPts val="0"/>
                        </a:spcAft>
                      </a:pPr>
                      <a:r>
                        <a:rPr lang="ja-JP" altLang="en-US" sz="1000" kern="100" dirty="0">
                          <a:solidFill>
                            <a:schemeClr val="tx1"/>
                          </a:solidFill>
                          <a:effectLst/>
                        </a:rPr>
                        <a:t>土地区画整理事業</a:t>
                      </a:r>
                      <a:endParaRPr lang="ja-JP" sz="1000" kern="100" dirty="0">
                        <a:solidFill>
                          <a:schemeClr val="tx1"/>
                        </a:solidFill>
                        <a:effectLst/>
                        <a:latin typeface="Century"/>
                        <a:ea typeface="ＭＳ 明朝"/>
                        <a:cs typeface="Times New Roman"/>
                      </a:endParaRPr>
                    </a:p>
                  </a:txBody>
                  <a:tcPr marL="68580" marR="68580" marT="0" marB="0" anchor="ctr"/>
                </a:tc>
                <a:tc>
                  <a:txBody>
                    <a:bodyPr/>
                    <a:lstStyle/>
                    <a:p>
                      <a:pPr algn="l">
                        <a:spcAft>
                          <a:spcPts val="0"/>
                        </a:spcAft>
                      </a:pPr>
                      <a:r>
                        <a:rPr lang="ja-JP" altLang="ja-JP" sz="1000" kern="100" dirty="0">
                          <a:solidFill>
                            <a:schemeClr val="tx1"/>
                          </a:solidFill>
                          <a:effectLst/>
                        </a:rPr>
                        <a:t>施行面積　約</a:t>
                      </a:r>
                      <a:r>
                        <a:rPr lang="en-US" altLang="ja-JP" sz="1000" kern="100" dirty="0">
                          <a:solidFill>
                            <a:schemeClr val="tx1"/>
                          </a:solidFill>
                          <a:effectLst/>
                        </a:rPr>
                        <a:t>49</a:t>
                      </a:r>
                      <a:r>
                        <a:rPr lang="ja-JP" altLang="ja-JP" sz="1000" kern="100" dirty="0">
                          <a:solidFill>
                            <a:schemeClr val="tx1"/>
                          </a:solidFill>
                          <a:effectLst/>
                        </a:rPr>
                        <a:t>ｈａ</a:t>
                      </a:r>
                    </a:p>
                    <a:p>
                      <a:pPr algn="l">
                        <a:spcAft>
                          <a:spcPts val="0"/>
                        </a:spcAft>
                      </a:pPr>
                      <a:r>
                        <a:rPr lang="ja-JP" altLang="ja-JP" sz="1000" kern="100" dirty="0">
                          <a:solidFill>
                            <a:schemeClr val="tx1"/>
                          </a:solidFill>
                          <a:effectLst/>
                        </a:rPr>
                        <a:t>施行期間　</a:t>
                      </a:r>
                      <a:r>
                        <a:rPr lang="en-US" altLang="ja-JP" sz="1000" kern="100" dirty="0" smtClean="0">
                          <a:solidFill>
                            <a:schemeClr val="tx1"/>
                          </a:solidFill>
                          <a:effectLst/>
                        </a:rPr>
                        <a:t>2021.9</a:t>
                      </a:r>
                      <a:r>
                        <a:rPr lang="ja-JP" altLang="ja-JP" sz="1000" kern="100" dirty="0" smtClean="0">
                          <a:solidFill>
                            <a:schemeClr val="tx1"/>
                          </a:solidFill>
                          <a:effectLst/>
                        </a:rPr>
                        <a:t>～</a:t>
                      </a:r>
                      <a:r>
                        <a:rPr lang="en-US" altLang="ja-JP" sz="1000" kern="100" dirty="0" smtClean="0">
                          <a:solidFill>
                            <a:schemeClr val="tx1"/>
                          </a:solidFill>
                          <a:effectLst/>
                        </a:rPr>
                        <a:t>2027.3</a:t>
                      </a:r>
                      <a:endParaRPr lang="ja-JP" altLang="ja-JP" sz="1000" kern="100" dirty="0">
                        <a:solidFill>
                          <a:schemeClr val="tx1"/>
                        </a:solidFill>
                        <a:effectLst/>
                        <a:latin typeface="Century"/>
                        <a:ea typeface="ＭＳ 明朝"/>
                        <a:cs typeface="Times New Roman"/>
                      </a:endParaRPr>
                    </a:p>
                  </a:txBody>
                  <a:tcPr marL="68580" marR="68580" marT="0" marB="0" anchor="ctr"/>
                </a:tc>
                <a:extLst>
                  <a:ext uri="{0D108BD9-81ED-4DB2-BD59-A6C34878D82A}">
                    <a16:rowId xmlns:a16="http://schemas.microsoft.com/office/drawing/2014/main" val="1863398239"/>
                  </a:ext>
                </a:extLst>
              </a:tr>
              <a:tr h="710601">
                <a:tc>
                  <a:txBody>
                    <a:bodyPr/>
                    <a:lstStyle/>
                    <a:p>
                      <a:pPr algn="ctr">
                        <a:spcAft>
                          <a:spcPts val="0"/>
                        </a:spcAft>
                      </a:pPr>
                      <a:r>
                        <a:rPr lang="ja-JP" sz="1050" kern="100" dirty="0">
                          <a:effectLst/>
                        </a:rPr>
                        <a:t>⑥</a:t>
                      </a:r>
                      <a:endParaRPr lang="ja-JP" sz="1050" kern="100" dirty="0">
                        <a:solidFill>
                          <a:srgbClr val="FFFF00"/>
                        </a:solidFill>
                        <a:effectLst/>
                        <a:latin typeface="Century"/>
                        <a:ea typeface="ＭＳ 明朝"/>
                        <a:cs typeface="Times New Roman"/>
                      </a:endParaRPr>
                    </a:p>
                  </a:txBody>
                  <a:tcPr marL="68580" marR="68580" marT="0" marB="0" anchor="ctr"/>
                </a:tc>
                <a:tc>
                  <a:txBody>
                    <a:bodyPr/>
                    <a:lstStyle/>
                    <a:p>
                      <a:pPr algn="ctr">
                        <a:spcAft>
                          <a:spcPts val="0"/>
                        </a:spcAft>
                      </a:pPr>
                      <a:r>
                        <a:rPr lang="ja-JP" sz="1000" kern="100" dirty="0">
                          <a:effectLst/>
                        </a:rPr>
                        <a:t>東部</a:t>
                      </a:r>
                      <a:endParaRPr lang="ja-JP" sz="1000" kern="100" dirty="0">
                        <a:effectLst/>
                        <a:latin typeface="Century"/>
                        <a:ea typeface="ＭＳ 明朝"/>
                        <a:cs typeface="Times New Roman"/>
                      </a:endParaRPr>
                    </a:p>
                  </a:txBody>
                  <a:tcPr marL="68580" marR="68580" marT="0" marB="0" anchor="ctr"/>
                </a:tc>
                <a:tc>
                  <a:txBody>
                    <a:bodyPr/>
                    <a:lstStyle/>
                    <a:p>
                      <a:pPr algn="l">
                        <a:spcAft>
                          <a:spcPts val="0"/>
                        </a:spcAft>
                      </a:pPr>
                      <a:r>
                        <a:rPr lang="en-US" altLang="ja-JP" sz="1000" kern="100" dirty="0">
                          <a:solidFill>
                            <a:schemeClr val="tx1"/>
                          </a:solidFill>
                          <a:effectLst/>
                          <a:latin typeface="+mj-ea"/>
                          <a:ea typeface="+mj-ea"/>
                        </a:rPr>
                        <a:t>A</a:t>
                      </a:r>
                      <a:r>
                        <a:rPr lang="ja-JP" altLang="en-US" sz="1000" kern="100" dirty="0">
                          <a:solidFill>
                            <a:schemeClr val="tx1"/>
                          </a:solidFill>
                          <a:effectLst/>
                          <a:latin typeface="+mj-ea"/>
                          <a:ea typeface="+mj-ea"/>
                        </a:rPr>
                        <a:t>区域</a:t>
                      </a:r>
                      <a:endParaRPr lang="en-US" altLang="ja-JP" sz="1000" kern="100" dirty="0">
                        <a:solidFill>
                          <a:schemeClr val="tx1"/>
                        </a:solidFill>
                        <a:effectLst/>
                        <a:latin typeface="+mj-ea"/>
                        <a:ea typeface="+mj-ea"/>
                      </a:endParaRPr>
                    </a:p>
                    <a:p>
                      <a:pPr algn="l">
                        <a:spcAft>
                          <a:spcPts val="0"/>
                        </a:spcAft>
                      </a:pPr>
                      <a:r>
                        <a:rPr lang="ja-JP" altLang="en-US" sz="1000" kern="100" dirty="0">
                          <a:solidFill>
                            <a:schemeClr val="tx1"/>
                          </a:solidFill>
                          <a:effectLst/>
                        </a:rPr>
                        <a:t>土地区画整理事業</a:t>
                      </a:r>
                      <a:endParaRPr lang="ja-JP" sz="1000" kern="100" dirty="0">
                        <a:solidFill>
                          <a:schemeClr val="tx1"/>
                        </a:solidFill>
                        <a:effectLst/>
                        <a:latin typeface="Century"/>
                        <a:ea typeface="ＭＳ 明朝"/>
                        <a:cs typeface="Times New Roman"/>
                      </a:endParaRPr>
                    </a:p>
                  </a:txBody>
                  <a:tcPr marL="68580" marR="68580" marT="0" marB="0" anchor="ctr"/>
                </a:tc>
                <a:tc>
                  <a:txBody>
                    <a:bodyPr/>
                    <a:lstStyle/>
                    <a:p>
                      <a:pPr algn="l">
                        <a:spcAft>
                          <a:spcPts val="0"/>
                        </a:spcAft>
                      </a:pPr>
                      <a:r>
                        <a:rPr lang="ja-JP" altLang="ja-JP" sz="1000" kern="100" dirty="0">
                          <a:solidFill>
                            <a:schemeClr val="tx1"/>
                          </a:solidFill>
                          <a:effectLst/>
                        </a:rPr>
                        <a:t>施行面積　約</a:t>
                      </a:r>
                      <a:r>
                        <a:rPr lang="en-US" altLang="ja-JP" sz="1000" kern="100" dirty="0">
                          <a:solidFill>
                            <a:schemeClr val="tx1"/>
                          </a:solidFill>
                          <a:effectLst/>
                        </a:rPr>
                        <a:t>31</a:t>
                      </a:r>
                      <a:r>
                        <a:rPr lang="ja-JP" altLang="ja-JP" sz="1000" kern="100" dirty="0">
                          <a:solidFill>
                            <a:schemeClr val="tx1"/>
                          </a:solidFill>
                          <a:effectLst/>
                        </a:rPr>
                        <a:t>ｈａ</a:t>
                      </a:r>
                    </a:p>
                    <a:p>
                      <a:pPr algn="l">
                        <a:spcAft>
                          <a:spcPts val="0"/>
                        </a:spcAft>
                      </a:pPr>
                      <a:r>
                        <a:rPr lang="ja-JP" altLang="ja-JP" sz="1000" kern="100" dirty="0">
                          <a:solidFill>
                            <a:schemeClr val="tx1"/>
                          </a:solidFill>
                          <a:effectLst/>
                        </a:rPr>
                        <a:t>施行期間　</a:t>
                      </a:r>
                      <a:r>
                        <a:rPr lang="en-US" altLang="ja-JP" sz="1000" kern="100" dirty="0" smtClean="0">
                          <a:solidFill>
                            <a:schemeClr val="tx1"/>
                          </a:solidFill>
                          <a:effectLst/>
                        </a:rPr>
                        <a:t>2021.11</a:t>
                      </a:r>
                      <a:r>
                        <a:rPr lang="ja-JP" altLang="ja-JP" sz="1000" kern="100" dirty="0" smtClean="0">
                          <a:solidFill>
                            <a:schemeClr val="tx1"/>
                          </a:solidFill>
                          <a:effectLst/>
                        </a:rPr>
                        <a:t>～</a:t>
                      </a:r>
                      <a:r>
                        <a:rPr lang="en-US" altLang="ja-JP" sz="1000" kern="100" dirty="0" smtClean="0">
                          <a:solidFill>
                            <a:schemeClr val="tx1"/>
                          </a:solidFill>
                          <a:effectLst/>
                        </a:rPr>
                        <a:t>2027.3</a:t>
                      </a:r>
                      <a:endParaRPr lang="ja-JP" altLang="ja-JP" sz="1000" kern="100" dirty="0">
                        <a:solidFill>
                          <a:schemeClr val="tx1"/>
                        </a:solidFill>
                        <a:effectLst/>
                        <a:latin typeface="Century"/>
                        <a:ea typeface="ＭＳ 明朝"/>
                        <a:cs typeface="Times New Roman"/>
                      </a:endParaRPr>
                    </a:p>
                  </a:txBody>
                  <a:tcPr marL="68580" marR="68580" marT="0" marB="0" anchor="ctr"/>
                </a:tc>
                <a:extLst>
                  <a:ext uri="{0D108BD9-81ED-4DB2-BD59-A6C34878D82A}">
                    <a16:rowId xmlns:a16="http://schemas.microsoft.com/office/drawing/2014/main" val="10006"/>
                  </a:ext>
                </a:extLst>
              </a:tr>
            </a:tbl>
          </a:graphicData>
        </a:graphic>
      </p:graphicFrame>
      <p:sp>
        <p:nvSpPr>
          <p:cNvPr id="32" name="テキスト ボックス 31"/>
          <p:cNvSpPr txBox="1"/>
          <p:nvPr/>
        </p:nvSpPr>
        <p:spPr>
          <a:xfrm>
            <a:off x="3667649" y="4653439"/>
            <a:ext cx="492369"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srgbClr val="FFFF00"/>
                </a:solidFill>
                <a:effectLst/>
                <a:uLnTx/>
                <a:uFillTx/>
                <a:latin typeface="Calibri" panose="020F0502020204030204"/>
                <a:ea typeface="ＭＳ Ｐゴシック" panose="020B0600070205080204" pitchFamily="50" charset="-128"/>
                <a:cs typeface="+mn-cs"/>
              </a:rPr>
              <a:t>①</a:t>
            </a:r>
          </a:p>
        </p:txBody>
      </p:sp>
      <p:sp>
        <p:nvSpPr>
          <p:cNvPr id="49" name="テキスト ボックス 48"/>
          <p:cNvSpPr txBox="1"/>
          <p:nvPr/>
        </p:nvSpPr>
        <p:spPr>
          <a:xfrm>
            <a:off x="4823209" y="4807327"/>
            <a:ext cx="492369"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srgbClr val="FFFF00"/>
                </a:solidFill>
                <a:effectLst/>
                <a:uLnTx/>
                <a:uFillTx/>
                <a:latin typeface="Calibri" panose="020F0502020204030204"/>
                <a:ea typeface="ＭＳ Ｐゴシック" panose="020B0600070205080204" pitchFamily="50" charset="-128"/>
                <a:cs typeface="+mn-cs"/>
              </a:rPr>
              <a:t>②</a:t>
            </a:r>
          </a:p>
        </p:txBody>
      </p:sp>
      <p:sp>
        <p:nvSpPr>
          <p:cNvPr id="50" name="テキスト ボックス 49"/>
          <p:cNvSpPr txBox="1"/>
          <p:nvPr/>
        </p:nvSpPr>
        <p:spPr>
          <a:xfrm>
            <a:off x="6430135" y="4807327"/>
            <a:ext cx="492369"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srgbClr val="FFFF00"/>
                </a:solidFill>
                <a:effectLst/>
                <a:uLnTx/>
                <a:uFillTx/>
                <a:latin typeface="Calibri" panose="020F0502020204030204"/>
                <a:ea typeface="ＭＳ Ｐゴシック" panose="020B0600070205080204" pitchFamily="50" charset="-128"/>
                <a:cs typeface="+mn-cs"/>
              </a:rPr>
              <a:t>③</a:t>
            </a:r>
          </a:p>
        </p:txBody>
      </p:sp>
      <p:sp>
        <p:nvSpPr>
          <p:cNvPr id="53" name="テキスト ボックス 52"/>
          <p:cNvSpPr txBox="1"/>
          <p:nvPr/>
        </p:nvSpPr>
        <p:spPr>
          <a:xfrm>
            <a:off x="5849815" y="2329599"/>
            <a:ext cx="492369"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srgbClr val="FFFF00"/>
                </a:solidFill>
                <a:effectLst/>
                <a:uLnTx/>
                <a:uFillTx/>
                <a:latin typeface="Calibri" panose="020F0502020204030204"/>
                <a:ea typeface="ＭＳ Ｐゴシック" panose="020B0600070205080204" pitchFamily="50" charset="-128"/>
                <a:cs typeface="+mn-cs"/>
              </a:rPr>
              <a:t>④</a:t>
            </a:r>
          </a:p>
        </p:txBody>
      </p:sp>
      <p:sp>
        <p:nvSpPr>
          <p:cNvPr id="54" name="テキスト ボックス 53"/>
          <p:cNvSpPr txBox="1"/>
          <p:nvPr/>
        </p:nvSpPr>
        <p:spPr>
          <a:xfrm>
            <a:off x="5176575" y="3354531"/>
            <a:ext cx="492369"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srgbClr val="FFFF00"/>
                </a:solidFill>
                <a:effectLst/>
                <a:uLnTx/>
                <a:uFillTx/>
                <a:latin typeface="Calibri" panose="020F0502020204030204"/>
                <a:ea typeface="ＭＳ Ｐゴシック" panose="020B0600070205080204" pitchFamily="50" charset="-128"/>
                <a:cs typeface="+mn-cs"/>
              </a:rPr>
              <a:t>⑤</a:t>
            </a:r>
          </a:p>
        </p:txBody>
      </p:sp>
      <p:sp>
        <p:nvSpPr>
          <p:cNvPr id="58" name="テキスト ボックス 57"/>
          <p:cNvSpPr txBox="1"/>
          <p:nvPr/>
        </p:nvSpPr>
        <p:spPr>
          <a:xfrm>
            <a:off x="5977149" y="4427100"/>
            <a:ext cx="492369"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srgbClr val="FFFF00"/>
                </a:solidFill>
                <a:effectLst/>
                <a:uLnTx/>
                <a:uFillTx/>
                <a:latin typeface="Calibri" panose="020F0502020204030204"/>
                <a:ea typeface="ＭＳ Ｐゴシック" panose="020B0600070205080204" pitchFamily="50" charset="-128"/>
                <a:cs typeface="+mn-cs"/>
              </a:rPr>
              <a:t>⑥</a:t>
            </a:r>
          </a:p>
        </p:txBody>
      </p:sp>
      <p:sp>
        <p:nvSpPr>
          <p:cNvPr id="33" name="テキスト ボックス 32"/>
          <p:cNvSpPr txBox="1"/>
          <p:nvPr/>
        </p:nvSpPr>
        <p:spPr>
          <a:xfrm>
            <a:off x="795031" y="5908430"/>
            <a:ext cx="1727107" cy="2308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2021</a:t>
            </a:r>
            <a:r>
              <a:rPr kumimoji="1" lang="ja-JP" altLang="en-US" sz="900" b="0"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年</a:t>
            </a:r>
            <a:r>
              <a:rPr kumimoji="1" lang="en-US" altLang="ja-JP" sz="900" b="0"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9</a:t>
            </a:r>
            <a:r>
              <a:rPr kumimoji="1" lang="ja-JP" altLang="en-US" sz="900" b="0"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月撮影</a:t>
            </a:r>
          </a:p>
        </p:txBody>
      </p:sp>
      <p:sp>
        <p:nvSpPr>
          <p:cNvPr id="14" name="スライド番号プレースホルダー 3"/>
          <p:cNvSpPr>
            <a:spLocks noGrp="1"/>
          </p:cNvSpPr>
          <p:nvPr>
            <p:ph type="sldNum" sz="quarter" idx="12"/>
          </p:nvPr>
        </p:nvSpPr>
        <p:spPr>
          <a:xfrm>
            <a:off x="10134600" y="6476387"/>
            <a:ext cx="2057400" cy="365125"/>
          </a:xfrm>
        </p:spPr>
        <p:txBody>
          <a:bodyPr/>
          <a:lstStyle/>
          <a:p>
            <a:fld id="{138CA411-231B-42B9-AF63-97A64194AA60}" type="slidenum">
              <a:rPr lang="ja-JP" altLang="en-US" sz="1400" b="1" smtClean="0">
                <a:solidFill>
                  <a:schemeClr val="tx1"/>
                </a:solidFill>
                <a:latin typeface="ＭＳ Ｐゴシック" panose="020B0600070205080204" pitchFamily="50" charset="-128"/>
                <a:ea typeface="ＭＳ Ｐゴシック" panose="020B0600070205080204" pitchFamily="50" charset="-128"/>
              </a:rPr>
              <a:pPr/>
              <a:t>107</a:t>
            </a:fld>
            <a:endParaRPr lang="ja-JP" altLang="en-US" sz="1400" b="1" dirty="0">
              <a:solidFill>
                <a:schemeClr val="tx1"/>
              </a:solidFill>
              <a:latin typeface="ＭＳ Ｐゴシック" panose="020B0600070205080204" pitchFamily="50" charset="-128"/>
              <a:ea typeface="ＭＳ Ｐゴシック" panose="020B0600070205080204" pitchFamily="50" charset="-128"/>
            </a:endParaRPr>
          </a:p>
        </p:txBody>
      </p:sp>
    </p:spTree>
    <p:extLst>
      <p:ext uri="{BB962C8B-B14F-4D97-AF65-F5344CB8AC3E}">
        <p14:creationId xmlns:p14="http://schemas.microsoft.com/office/powerpoint/2010/main" val="289326489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2"/>
          <p:cNvSpPr txBox="1">
            <a:spLocks noChangeArrowheads="1"/>
          </p:cNvSpPr>
          <p:nvPr/>
        </p:nvSpPr>
        <p:spPr bwMode="auto">
          <a:xfrm>
            <a:off x="1143000" y="23"/>
            <a:ext cx="9906000" cy="408111"/>
          </a:xfrm>
          <a:prstGeom prst="rect">
            <a:avLst/>
          </a:prstGeom>
          <a:gradFill rotWithShape="1">
            <a:gsLst>
              <a:gs pos="0">
                <a:srgbClr val="000066"/>
              </a:gs>
              <a:gs pos="50000">
                <a:srgbClr val="0000FF"/>
              </a:gs>
              <a:gs pos="100000">
                <a:srgbClr val="000066"/>
              </a:gs>
            </a:gsLst>
            <a:lin ang="5400000" scaled="1"/>
          </a:gradFill>
          <a:ln w="9525">
            <a:noFill/>
            <a:miter lim="800000"/>
            <a:headEnd/>
            <a:tailEnd/>
          </a:ln>
        </p:spPr>
        <p:txBody>
          <a:bodyPr vert="horz" wrap="square" lIns="91428" tIns="45714" rIns="91428" bIns="45714" numCol="1" anchor="ctr"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1" i="0" u="none" strike="noStrike" kern="1200" cap="none" spc="0" normalizeH="0" baseline="0" noProof="0" dirty="0" smtClean="0">
                <a:ln>
                  <a:noFill/>
                </a:ln>
                <a:solidFill>
                  <a:prstClr val="white"/>
                </a:solidFill>
                <a:effectLst/>
                <a:uLnTx/>
                <a:uFillTx/>
                <a:latin typeface="ＭＳ ゴシック" pitchFamily="49" charset="-128"/>
                <a:ea typeface="ＭＳ ゴシック" pitchFamily="49" charset="-128"/>
                <a:cs typeface="+mn-cs"/>
              </a:rPr>
              <a:t>１２．</a:t>
            </a:r>
            <a:r>
              <a:rPr kumimoji="1" lang="ja-JP" altLang="en-US" sz="20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rPr>
              <a:t>箕面森町・彩都</a:t>
            </a:r>
            <a:r>
              <a:rPr kumimoji="1" lang="ja-JP" altLang="en-US" sz="14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rPr>
              <a:t>（国土軸を支える新たな産業・物流拠点の形成）　</a:t>
            </a:r>
            <a:r>
              <a:rPr kumimoji="1" lang="ja-JP" altLang="en-US" sz="16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rPr>
              <a:t>②彩都</a:t>
            </a:r>
            <a:endParaRPr kumimoji="1" lang="en-US" altLang="ja-JP" sz="16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endParaRPr>
          </a:p>
        </p:txBody>
      </p:sp>
      <p:sp>
        <p:nvSpPr>
          <p:cNvPr id="12" name="角丸四角形 11"/>
          <p:cNvSpPr/>
          <p:nvPr/>
        </p:nvSpPr>
        <p:spPr>
          <a:xfrm>
            <a:off x="1303917" y="526693"/>
            <a:ext cx="9584166" cy="900766"/>
          </a:xfrm>
          <a:prstGeom prst="roundRect">
            <a:avLst>
              <a:gd name="adj" fmla="val 12653"/>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defPPr>
              <a:defRPr lang="ja-JP"/>
            </a:defPPr>
            <a:lvl1pPr marL="0" algn="l" defTabSz="914400" rtl="0" eaLnBrk="1" latinLnBrk="0" hangingPunct="1">
              <a:defRPr kumimoji="1" sz="1800" kern="1200">
                <a:solidFill>
                  <a:schemeClr val="lt1"/>
                </a:solidFill>
                <a:latin typeface="+mn-lt"/>
                <a:ea typeface="+mn-ea"/>
                <a:cs typeface="+mn-cs"/>
              </a:defRPr>
            </a:lvl1pPr>
            <a:lvl2pPr marL="457200" algn="l" defTabSz="914400" rtl="0" eaLnBrk="1" latinLnBrk="0" hangingPunct="1">
              <a:defRPr kumimoji="1" sz="1800" kern="1200">
                <a:solidFill>
                  <a:schemeClr val="lt1"/>
                </a:solidFill>
                <a:latin typeface="+mn-lt"/>
                <a:ea typeface="+mn-ea"/>
                <a:cs typeface="+mn-cs"/>
              </a:defRPr>
            </a:lvl2pPr>
            <a:lvl3pPr marL="914400" algn="l" defTabSz="914400" rtl="0" eaLnBrk="1" latinLnBrk="0" hangingPunct="1">
              <a:defRPr kumimoji="1" sz="1800" kern="1200">
                <a:solidFill>
                  <a:schemeClr val="lt1"/>
                </a:solidFill>
                <a:latin typeface="+mn-lt"/>
                <a:ea typeface="+mn-ea"/>
                <a:cs typeface="+mn-cs"/>
              </a:defRPr>
            </a:lvl3pPr>
            <a:lvl4pPr marL="1371600" algn="l" defTabSz="914400" rtl="0" eaLnBrk="1" latinLnBrk="0" hangingPunct="1">
              <a:defRPr kumimoji="1" sz="1800" kern="1200">
                <a:solidFill>
                  <a:schemeClr val="lt1"/>
                </a:solidFill>
                <a:latin typeface="+mn-lt"/>
                <a:ea typeface="+mn-ea"/>
                <a:cs typeface="+mn-cs"/>
              </a:defRPr>
            </a:lvl4pPr>
            <a:lvl5pPr marL="1828800" algn="l" defTabSz="914400" rtl="0" eaLnBrk="1" latinLnBrk="0" hangingPunct="1">
              <a:defRPr kumimoji="1" sz="1800" kern="1200">
                <a:solidFill>
                  <a:schemeClr val="lt1"/>
                </a:solidFill>
                <a:latin typeface="+mn-lt"/>
                <a:ea typeface="+mn-ea"/>
                <a:cs typeface="+mn-cs"/>
              </a:defRPr>
            </a:lvl5pPr>
            <a:lvl6pPr marL="2286000" algn="l" defTabSz="914400" rtl="0" eaLnBrk="1" latinLnBrk="0" hangingPunct="1">
              <a:defRPr kumimoji="1" sz="1800" kern="1200">
                <a:solidFill>
                  <a:schemeClr val="lt1"/>
                </a:solidFill>
                <a:latin typeface="+mn-lt"/>
                <a:ea typeface="+mn-ea"/>
                <a:cs typeface="+mn-cs"/>
              </a:defRPr>
            </a:lvl6pPr>
            <a:lvl7pPr marL="2743200" algn="l" defTabSz="914400" rtl="0" eaLnBrk="1" latinLnBrk="0" hangingPunct="1">
              <a:defRPr kumimoji="1" sz="1800" kern="1200">
                <a:solidFill>
                  <a:schemeClr val="lt1"/>
                </a:solidFill>
                <a:latin typeface="+mn-lt"/>
                <a:ea typeface="+mn-ea"/>
                <a:cs typeface="+mn-cs"/>
              </a:defRPr>
            </a:lvl7pPr>
            <a:lvl8pPr marL="3200400" algn="l" defTabSz="914400" rtl="0" eaLnBrk="1" latinLnBrk="0" hangingPunct="1">
              <a:defRPr kumimoji="1" sz="1800" kern="1200">
                <a:solidFill>
                  <a:schemeClr val="lt1"/>
                </a:solidFill>
                <a:latin typeface="+mn-lt"/>
                <a:ea typeface="+mn-ea"/>
                <a:cs typeface="+mn-cs"/>
              </a:defRPr>
            </a:lvl8pPr>
            <a:lvl9pPr marL="3657600" algn="l" defTabSz="914400" rtl="0" eaLnBrk="1" latinLnBrk="0" hangingPunct="1">
              <a:defRPr kumimoji="1" sz="1800" kern="1200">
                <a:solidFill>
                  <a:schemeClr val="lt1"/>
                </a:solidFill>
                <a:latin typeface="+mn-lt"/>
                <a:ea typeface="+mn-ea"/>
                <a:cs typeface="+mn-cs"/>
              </a:defRPr>
            </a:lvl9pPr>
          </a:lstStyle>
          <a:p>
            <a:pPr marL="82550" marR="0" lvl="0" indent="-8255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＜めざす姿＞</a:t>
            </a: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82550" marR="0" lvl="0" indent="-8255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自然と都市が調和するアメニティの高い住環境を創造するとともに、「国際交流」「学術文化」「研究開発」「産業集積」という特色のある都市の未来機能を組み込んだ複合機能都市の形成。</a:t>
            </a: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grpSp>
        <p:nvGrpSpPr>
          <p:cNvPr id="13" name="グループ化 12"/>
          <p:cNvGrpSpPr/>
          <p:nvPr/>
        </p:nvGrpSpPr>
        <p:grpSpPr>
          <a:xfrm>
            <a:off x="177421" y="1591235"/>
            <a:ext cx="11778018" cy="1682917"/>
            <a:chOff x="-910275" y="4818421"/>
            <a:chExt cx="12504854" cy="1682917"/>
          </a:xfrm>
        </p:grpSpPr>
        <p:sp>
          <p:nvSpPr>
            <p:cNvPr id="14" name="正方形/長方形 13"/>
            <p:cNvSpPr/>
            <p:nvPr/>
          </p:nvSpPr>
          <p:spPr>
            <a:xfrm>
              <a:off x="-910275" y="4823147"/>
              <a:ext cx="12504854" cy="1678191"/>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85725" marR="0" lvl="0" indent="-85725" algn="l" defTabSz="9144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85725" marR="0" lvl="0" indent="-85725" algn="l" defTabSz="914400" rtl="0" eaLnBrk="1" fontAlgn="auto" latinLnBrk="0" hangingPunct="1">
                <a:lnSpc>
                  <a:spcPct val="100000"/>
                </a:lnSpc>
                <a:spcBef>
                  <a:spcPts val="0"/>
                </a:spcBef>
                <a:spcAft>
                  <a:spcPts val="0"/>
                </a:spcAft>
                <a:buClrTx/>
                <a:buSzTx/>
                <a:buFontTx/>
                <a:buNone/>
                <a:tabLst/>
                <a:defRPr/>
              </a:pPr>
              <a:endParaRPr kumimoji="1" lang="ja-JP" altLang="en-US" sz="1600" b="0" i="0" u="none" strike="noStrike" kern="1200" cap="none" spc="0" normalizeH="0" baseline="0" noProof="0" dirty="0">
                <a:ln>
                  <a:noFill/>
                </a:ln>
                <a:solidFill>
                  <a:srgbClr val="FF0000"/>
                </a:solidFill>
                <a:effectLst/>
                <a:uLnTx/>
                <a:uFillTx/>
                <a:latin typeface="ＭＳ Ｐ明朝" pitchFamily="18" charset="-128"/>
                <a:ea typeface="ＭＳ Ｐ明朝" pitchFamily="18" charset="-128"/>
                <a:cs typeface="+mn-cs"/>
              </a:endParaRPr>
            </a:p>
          </p:txBody>
        </p:sp>
        <p:sp>
          <p:nvSpPr>
            <p:cNvPr id="15" name="正方形/長方形 14"/>
            <p:cNvSpPr/>
            <p:nvPr/>
          </p:nvSpPr>
          <p:spPr>
            <a:xfrm>
              <a:off x="-899426" y="4818421"/>
              <a:ext cx="2533306" cy="293330"/>
            </a:xfrm>
            <a:prstGeom prst="rect">
              <a:avLst/>
            </a:prstGeom>
            <a:solidFill>
              <a:schemeClr val="tx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50" charset="-128"/>
                  <a:cs typeface="+mn-cs"/>
                </a:rPr>
                <a:t>取組前</a:t>
              </a:r>
            </a:p>
          </p:txBody>
        </p:sp>
        <p:sp>
          <p:nvSpPr>
            <p:cNvPr id="16" name="正方形/長方形 15"/>
            <p:cNvSpPr/>
            <p:nvPr/>
          </p:nvSpPr>
          <p:spPr>
            <a:xfrm>
              <a:off x="-841467" y="5294250"/>
              <a:ext cx="4944724" cy="938719"/>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r>
                <a:rPr kumimoji="1" lang="en-US" altLang="ja-JP" sz="11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1986</a:t>
              </a:r>
              <a:r>
                <a:rPr kumimoji="1" lang="ja-JP" altLang="en-US" sz="11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年　大阪府「国際文化公園都市基本構想</a:t>
              </a:r>
              <a:r>
                <a:rPr kumimoji="1" lang="en-US" altLang="ja-JP" sz="11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案</a:t>
              </a:r>
              <a:r>
                <a:rPr kumimoji="1" lang="en-US" altLang="ja-JP" sz="11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」発表</a:t>
              </a:r>
              <a:endParaRPr kumimoji="1" lang="en-US" altLang="ja-JP" sz="11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r>
                <a:rPr kumimoji="1" lang="en-US" altLang="ja-JP" sz="11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1994</a:t>
              </a:r>
              <a:r>
                <a:rPr kumimoji="1" lang="ja-JP" altLang="en-US" sz="11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年　ＵＲが土地区画整理事業の認可を取得</a:t>
              </a:r>
              <a:endParaRPr kumimoji="1" lang="en-US" altLang="ja-JP" sz="11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r>
                <a:rPr kumimoji="1" lang="en-US" altLang="ja-JP" sz="11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1998</a:t>
              </a:r>
              <a:r>
                <a:rPr kumimoji="1" lang="ja-JP" altLang="en-US" sz="11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年　モノレール開業</a:t>
              </a:r>
              <a:endParaRPr kumimoji="1" lang="en-US" altLang="ja-JP" sz="11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r>
                <a:rPr kumimoji="1" lang="en-US" altLang="ja-JP" sz="11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2004</a:t>
              </a:r>
              <a:r>
                <a:rPr kumimoji="1" lang="ja-JP" altLang="en-US" sz="11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年　彩都西部地区の</a:t>
              </a:r>
              <a:r>
                <a:rPr kumimoji="1" lang="ja-JP" altLang="en-US" sz="1100" b="0" i="0" u="none" strike="noStrike" kern="1200" cap="none" spc="0" normalizeH="0" baseline="0" noProof="0" dirty="0" err="1">
                  <a:ln>
                    <a:noFill/>
                  </a:ln>
                  <a:solidFill>
                    <a:prstClr val="black"/>
                  </a:solidFill>
                  <a:effectLst/>
                  <a:uLnTx/>
                  <a:uFillTx/>
                  <a:latin typeface="Calibri" panose="020F0502020204030204"/>
                  <a:ea typeface="ＭＳ Ｐゴシック" panose="020B0600070205080204" pitchFamily="50" charset="-128"/>
                  <a:cs typeface="+mn-cs"/>
                </a:rPr>
                <a:t>ま</a:t>
              </a:r>
              <a:r>
                <a:rPr kumimoji="1" lang="ja-JP" altLang="en-US" sz="11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ちびらき</a:t>
              </a:r>
              <a:endParaRPr kumimoji="1" lang="en-US" altLang="ja-JP" sz="11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r>
                <a:rPr kumimoji="1" lang="en-US" altLang="ja-JP" sz="11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2008</a:t>
              </a:r>
              <a:r>
                <a:rPr kumimoji="1" lang="ja-JP" altLang="en-US" sz="11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年　ＵＲが事業評価を実施「計画を見直した上で事業継続」</a:t>
              </a:r>
              <a:r>
                <a:rPr kumimoji="1" lang="en-US" altLang="ja-JP" sz="11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詳細右欄</a:t>
              </a:r>
              <a:r>
                <a:rPr kumimoji="1" lang="en-US" altLang="ja-JP" sz="11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p>
          </p:txBody>
        </p:sp>
      </p:grpSp>
      <p:graphicFrame>
        <p:nvGraphicFramePr>
          <p:cNvPr id="17" name="表 16"/>
          <p:cNvGraphicFramePr>
            <a:graphicFrameLocks noGrp="1"/>
          </p:cNvGraphicFramePr>
          <p:nvPr/>
        </p:nvGraphicFramePr>
        <p:xfrm>
          <a:off x="5008733" y="2163607"/>
          <a:ext cx="6785769" cy="860456"/>
        </p:xfrm>
        <a:graphic>
          <a:graphicData uri="http://schemas.openxmlformats.org/drawingml/2006/table">
            <a:tbl>
              <a:tblPr firstRow="1" firstCol="1" bandRow="1">
                <a:tableStyleId>{22838BEF-8BB2-4498-84A7-C5851F593DF1}</a:tableStyleId>
              </a:tblPr>
              <a:tblGrid>
                <a:gridCol w="596114">
                  <a:extLst>
                    <a:ext uri="{9D8B030D-6E8A-4147-A177-3AD203B41FA5}">
                      <a16:colId xmlns:a16="http://schemas.microsoft.com/office/drawing/2014/main" val="20000"/>
                    </a:ext>
                  </a:extLst>
                </a:gridCol>
                <a:gridCol w="6189655">
                  <a:extLst>
                    <a:ext uri="{9D8B030D-6E8A-4147-A177-3AD203B41FA5}">
                      <a16:colId xmlns:a16="http://schemas.microsoft.com/office/drawing/2014/main" val="20001"/>
                    </a:ext>
                  </a:extLst>
                </a:gridCol>
              </a:tblGrid>
              <a:tr h="270208">
                <a:tc>
                  <a:txBody>
                    <a:bodyPr/>
                    <a:lstStyle/>
                    <a:p>
                      <a:pPr algn="ctr">
                        <a:spcAft>
                          <a:spcPts val="0"/>
                        </a:spcAft>
                      </a:pPr>
                      <a:r>
                        <a:rPr lang="ja-JP" altLang="en-US" sz="1050" b="0" kern="100" dirty="0">
                          <a:effectLst/>
                        </a:rPr>
                        <a:t>西部</a:t>
                      </a:r>
                      <a:endParaRPr lang="ja-JP" sz="1050" b="0" kern="100" dirty="0">
                        <a:effectLst/>
                        <a:latin typeface="Century"/>
                        <a:ea typeface="ＭＳ 明朝"/>
                        <a:cs typeface="Times New Roman"/>
                      </a:endParaRPr>
                    </a:p>
                  </a:txBody>
                  <a:tcPr marL="68580" marR="68580" marT="0" marB="0" anchor="ctr"/>
                </a:tc>
                <a:tc>
                  <a:txBody>
                    <a:bodyPr/>
                    <a:lstStyle/>
                    <a:p>
                      <a:pPr algn="l">
                        <a:spcAft>
                          <a:spcPts val="0"/>
                        </a:spcAft>
                      </a:pPr>
                      <a:r>
                        <a:rPr lang="ja-JP" altLang="en-US" sz="1050" b="0" kern="100" dirty="0">
                          <a:effectLst/>
                        </a:rPr>
                        <a:t>事業が順調に進捗。</a:t>
                      </a:r>
                      <a:endParaRPr lang="ja-JP" sz="1050" b="0" kern="100" dirty="0">
                        <a:effectLst/>
                        <a:latin typeface="Century"/>
                        <a:ea typeface="ＭＳ 明朝"/>
                        <a:cs typeface="Times New Roman"/>
                      </a:endParaRPr>
                    </a:p>
                  </a:txBody>
                  <a:tcPr marL="68580" marR="68580" marT="0" marB="0" anchor="ctr"/>
                </a:tc>
                <a:extLst>
                  <a:ext uri="{0D108BD9-81ED-4DB2-BD59-A6C34878D82A}">
                    <a16:rowId xmlns:a16="http://schemas.microsoft.com/office/drawing/2014/main" val="10000"/>
                  </a:ext>
                </a:extLst>
              </a:tr>
              <a:tr h="270208">
                <a:tc>
                  <a:txBody>
                    <a:bodyPr/>
                    <a:lstStyle/>
                    <a:p>
                      <a:pPr algn="ctr">
                        <a:spcAft>
                          <a:spcPts val="0"/>
                        </a:spcAft>
                      </a:pPr>
                      <a:r>
                        <a:rPr lang="ja-JP" altLang="en-US" sz="1050" b="0" kern="100" dirty="0">
                          <a:effectLst/>
                        </a:rPr>
                        <a:t>中部</a:t>
                      </a:r>
                      <a:endParaRPr lang="ja-JP" sz="1050" b="0" kern="100" dirty="0">
                        <a:effectLst/>
                        <a:latin typeface="Century"/>
                        <a:ea typeface="ＭＳ 明朝"/>
                        <a:cs typeface="Times New Roman"/>
                      </a:endParaRPr>
                    </a:p>
                  </a:txBody>
                  <a:tcPr marL="68580" marR="68580" marT="0" marB="0" anchor="ctr"/>
                </a:tc>
                <a:tc>
                  <a:txBody>
                    <a:bodyPr/>
                    <a:lstStyle/>
                    <a:p>
                      <a:pPr algn="l">
                        <a:spcAft>
                          <a:spcPts val="0"/>
                        </a:spcAft>
                      </a:pPr>
                      <a:r>
                        <a:rPr lang="ja-JP" altLang="en-US" sz="1050" b="0" kern="100" dirty="0">
                          <a:effectLst/>
                        </a:rPr>
                        <a:t>現時点で立地が確定しておらず、</a:t>
                      </a:r>
                      <a:r>
                        <a:rPr lang="ja-JP" altLang="en-US" sz="1050" b="0" u="sng" kern="100" dirty="0">
                          <a:effectLst/>
                        </a:rPr>
                        <a:t>事業計画を見直す。</a:t>
                      </a:r>
                      <a:endParaRPr lang="ja-JP" sz="1050" b="0" u="sng" kern="100" dirty="0">
                        <a:effectLst/>
                        <a:latin typeface="Century"/>
                        <a:ea typeface="ＭＳ 明朝"/>
                        <a:cs typeface="Times New Roman"/>
                      </a:endParaRPr>
                    </a:p>
                  </a:txBody>
                  <a:tcPr marL="68580" marR="68580" marT="0" marB="0" anchor="ctr"/>
                </a:tc>
                <a:extLst>
                  <a:ext uri="{0D108BD9-81ED-4DB2-BD59-A6C34878D82A}">
                    <a16:rowId xmlns:a16="http://schemas.microsoft.com/office/drawing/2014/main" val="10001"/>
                  </a:ext>
                </a:extLst>
              </a:tr>
              <a:tr h="270208">
                <a:tc>
                  <a:txBody>
                    <a:bodyPr/>
                    <a:lstStyle/>
                    <a:p>
                      <a:pPr algn="ctr">
                        <a:spcAft>
                          <a:spcPts val="0"/>
                        </a:spcAft>
                      </a:pPr>
                      <a:r>
                        <a:rPr lang="ja-JP" altLang="en-US" sz="1050" b="0" kern="100" dirty="0">
                          <a:effectLst/>
                        </a:rPr>
                        <a:t>東部</a:t>
                      </a:r>
                      <a:endParaRPr lang="ja-JP" sz="1050" b="0" kern="100" dirty="0">
                        <a:effectLst/>
                        <a:latin typeface="Century"/>
                        <a:ea typeface="ＭＳ 明朝"/>
                        <a:cs typeface="Times New Roman"/>
                      </a:endParaRPr>
                    </a:p>
                  </a:txBody>
                  <a:tcPr marL="68580" marR="68580" marT="0" marB="0" anchor="ctr"/>
                </a:tc>
                <a:tc>
                  <a:txBody>
                    <a:bodyPr/>
                    <a:lstStyle/>
                    <a:p>
                      <a:pPr algn="l">
                        <a:spcAft>
                          <a:spcPts val="0"/>
                        </a:spcAft>
                      </a:pPr>
                      <a:r>
                        <a:rPr lang="ja-JP" altLang="en-US" sz="1050" b="0" kern="100" dirty="0">
                          <a:effectLst/>
                        </a:rPr>
                        <a:t>今後の手続き等の事業工程を考慮すると、</a:t>
                      </a:r>
                      <a:r>
                        <a:rPr lang="en-US" altLang="ja-JP" sz="1050" b="0" kern="100" dirty="0">
                          <a:effectLst/>
                        </a:rPr>
                        <a:t>2013</a:t>
                      </a:r>
                      <a:r>
                        <a:rPr lang="ja-JP" altLang="en-US" sz="1050" b="0" kern="100" dirty="0">
                          <a:effectLst/>
                        </a:rPr>
                        <a:t>年度までに東部の工事完了が見込めないことなどから、</a:t>
                      </a:r>
                      <a:endParaRPr lang="en-US" altLang="ja-JP" sz="1050" b="0" kern="100" dirty="0">
                        <a:effectLst/>
                      </a:endParaRPr>
                    </a:p>
                    <a:p>
                      <a:pPr algn="l">
                        <a:spcAft>
                          <a:spcPts val="0"/>
                        </a:spcAft>
                      </a:pPr>
                      <a:r>
                        <a:rPr lang="ja-JP" altLang="en-US" sz="1050" b="0" kern="100" dirty="0">
                          <a:effectLst/>
                        </a:rPr>
                        <a:t>ＵＲが施行主体となって事業を実施することは困難であるため、</a:t>
                      </a:r>
                      <a:r>
                        <a:rPr lang="ja-JP" altLang="en-US" sz="1050" b="0" u="sng" kern="100" dirty="0">
                          <a:effectLst/>
                        </a:rPr>
                        <a:t>事業計画を抜本的に見直す。</a:t>
                      </a:r>
                      <a:endParaRPr lang="ja-JP" sz="1050" b="0" u="sng" kern="100" dirty="0">
                        <a:effectLst/>
                        <a:latin typeface="Century"/>
                        <a:ea typeface="ＭＳ 明朝"/>
                        <a:cs typeface="Times New Roman"/>
                      </a:endParaRPr>
                    </a:p>
                  </a:txBody>
                  <a:tcPr marL="68580" marR="68580" marT="0" marB="0" anchor="ctr"/>
                </a:tc>
                <a:extLst>
                  <a:ext uri="{0D108BD9-81ED-4DB2-BD59-A6C34878D82A}">
                    <a16:rowId xmlns:a16="http://schemas.microsoft.com/office/drawing/2014/main" val="10002"/>
                  </a:ext>
                </a:extLst>
              </a:tr>
            </a:tbl>
          </a:graphicData>
        </a:graphic>
      </p:graphicFrame>
      <p:grpSp>
        <p:nvGrpSpPr>
          <p:cNvPr id="21" name="グループ化 20"/>
          <p:cNvGrpSpPr/>
          <p:nvPr/>
        </p:nvGrpSpPr>
        <p:grpSpPr>
          <a:xfrm>
            <a:off x="167427" y="3678270"/>
            <a:ext cx="11788012" cy="2381336"/>
            <a:chOff x="-920886" y="4668293"/>
            <a:chExt cx="12515465" cy="2381336"/>
          </a:xfrm>
        </p:grpSpPr>
        <p:sp>
          <p:nvSpPr>
            <p:cNvPr id="22" name="正方形/長方形 21"/>
            <p:cNvSpPr/>
            <p:nvPr/>
          </p:nvSpPr>
          <p:spPr>
            <a:xfrm>
              <a:off x="-920886" y="4673019"/>
              <a:ext cx="12515465" cy="2376610"/>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85725" marR="0" lvl="0" indent="-85725" algn="l" defTabSz="9144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85725" marR="0" lvl="0" indent="-85725" algn="l" defTabSz="914400" rtl="0" eaLnBrk="1" fontAlgn="auto" latinLnBrk="0" hangingPunct="1">
                <a:lnSpc>
                  <a:spcPct val="100000"/>
                </a:lnSpc>
                <a:spcBef>
                  <a:spcPts val="0"/>
                </a:spcBef>
                <a:spcAft>
                  <a:spcPts val="0"/>
                </a:spcAft>
                <a:buClrTx/>
                <a:buSzTx/>
                <a:buFontTx/>
                <a:buNone/>
                <a:tabLst/>
                <a:defRPr/>
              </a:pPr>
              <a:endParaRPr kumimoji="1" lang="ja-JP" altLang="en-US" sz="1600" b="0" i="0" u="none" strike="noStrike" kern="1200" cap="none" spc="0" normalizeH="0" baseline="0" noProof="0" dirty="0">
                <a:ln>
                  <a:noFill/>
                </a:ln>
                <a:solidFill>
                  <a:srgbClr val="FF0000"/>
                </a:solidFill>
                <a:effectLst/>
                <a:uLnTx/>
                <a:uFillTx/>
                <a:latin typeface="ＭＳ Ｐ明朝" pitchFamily="18" charset="-128"/>
                <a:ea typeface="ＭＳ Ｐ明朝" pitchFamily="18" charset="-128"/>
                <a:cs typeface="+mn-cs"/>
              </a:endParaRPr>
            </a:p>
          </p:txBody>
        </p:sp>
        <p:sp>
          <p:nvSpPr>
            <p:cNvPr id="23" name="正方形/長方形 22"/>
            <p:cNvSpPr/>
            <p:nvPr/>
          </p:nvSpPr>
          <p:spPr>
            <a:xfrm>
              <a:off x="-913916" y="4668293"/>
              <a:ext cx="2533306" cy="293330"/>
            </a:xfrm>
            <a:prstGeom prst="rect">
              <a:avLst/>
            </a:prstGeom>
            <a:solidFill>
              <a:schemeClr val="tx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50" charset="-128"/>
                  <a:cs typeface="+mn-cs"/>
                </a:rPr>
                <a:t>取組後～将来像</a:t>
              </a:r>
            </a:p>
          </p:txBody>
        </p:sp>
        <p:sp>
          <p:nvSpPr>
            <p:cNvPr id="24" name="正方形/長方形 23"/>
            <p:cNvSpPr/>
            <p:nvPr/>
          </p:nvSpPr>
          <p:spPr>
            <a:xfrm>
              <a:off x="-913917" y="5070207"/>
              <a:ext cx="12262166" cy="1954381"/>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＜財政再建プログラム（</a:t>
              </a:r>
              <a:r>
                <a:rPr kumimoji="1" lang="en-US" altLang="ja-JP" sz="11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2008</a:t>
              </a:r>
              <a:r>
                <a:rPr kumimoji="1" lang="ja-JP" altLang="en-US" sz="11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ja-JP" altLang="en-US" sz="11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事業の見直し・点検を実施</a:t>
              </a:r>
              <a:endPar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○点検結果（概要）</a:t>
              </a:r>
              <a:endPar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・北大阪の立地特性を活かしたライフサイエンス研究をはじめとする学術・文化の交流拠点を整備し、大阪の都市再生に寄与するためには、本事業の推進が今後とも重要。</a:t>
              </a:r>
              <a:endPar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1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とりわけ、ライフサイエンス分野は今後飛躍的な成長が見込まれ</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、都市再生プロジェクトにおいて、</a:t>
              </a:r>
              <a:r>
                <a:rPr kumimoji="1" lang="ja-JP" altLang="en-US" sz="11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大阪北部地域は、医薬品の基礎研究と創薬産業の集積拠点</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とすると位置付けられている。</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1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中部地区</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については、</a:t>
              </a:r>
              <a:r>
                <a:rPr kumimoji="1" lang="ja-JP" altLang="en-US" sz="11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交通の要衝に位置する大阪近郊の独立したエリアにおいてまとまった土地が確保可能</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であり、企業立地の提案を幅広く求める「提案市場調査」の検討会を設置する。</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1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東部地区</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については、地区の位置づけや地域ポテンシャルを踏まえ、</a:t>
              </a:r>
              <a:r>
                <a:rPr kumimoji="1" lang="ja-JP" altLang="en-US" sz="11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ＵＲに対して、責任を持って関係者の合意を図るよう求めていく</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○今後の方向</a:t>
              </a:r>
              <a:endPar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・中部地区は、ＵＲが土地区画整理事業を実施。西部地区から中部地区へのアクセス道路である橋梁については、府が実施。</a:t>
              </a:r>
              <a:endPar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・東部地区は、ＵＲをはじめとする関係者による協議を継続。</a:t>
              </a:r>
              <a:endPar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grpSp>
      <p:sp>
        <p:nvSpPr>
          <p:cNvPr id="25" name="右矢印 24"/>
          <p:cNvSpPr/>
          <p:nvPr/>
        </p:nvSpPr>
        <p:spPr>
          <a:xfrm rot="5400000">
            <a:off x="5911872" y="3141602"/>
            <a:ext cx="207336" cy="723332"/>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26" name="正方形/長方形 25"/>
          <p:cNvSpPr/>
          <p:nvPr/>
        </p:nvSpPr>
        <p:spPr>
          <a:xfrm>
            <a:off x="4860873" y="1896217"/>
            <a:ext cx="4657315" cy="261610"/>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○ＵＲ事業評価</a:t>
            </a:r>
            <a:r>
              <a:rPr kumimoji="1" lang="en-US" altLang="ja-JP" sz="11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(2008</a:t>
            </a:r>
            <a:r>
              <a:rPr kumimoji="1" lang="ja-JP" altLang="en-US" sz="11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年</a:t>
            </a:r>
            <a:r>
              <a:rPr kumimoji="1" lang="en-US" altLang="ja-JP" sz="11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p>
        </p:txBody>
      </p:sp>
      <p:sp>
        <p:nvSpPr>
          <p:cNvPr id="18" name="スライド番号プレースホルダー 3"/>
          <p:cNvSpPr>
            <a:spLocks noGrp="1"/>
          </p:cNvSpPr>
          <p:nvPr>
            <p:ph type="sldNum" sz="quarter" idx="12"/>
          </p:nvPr>
        </p:nvSpPr>
        <p:spPr>
          <a:xfrm>
            <a:off x="10134600" y="6476387"/>
            <a:ext cx="2057400" cy="365125"/>
          </a:xfrm>
        </p:spPr>
        <p:txBody>
          <a:bodyPr/>
          <a:lstStyle/>
          <a:p>
            <a:fld id="{138CA411-231B-42B9-AF63-97A64194AA60}" type="slidenum">
              <a:rPr lang="ja-JP" altLang="en-US" sz="1400" b="1" smtClean="0">
                <a:solidFill>
                  <a:schemeClr val="tx1"/>
                </a:solidFill>
                <a:latin typeface="ＭＳ Ｐゴシック" panose="020B0600070205080204" pitchFamily="50" charset="-128"/>
                <a:ea typeface="ＭＳ Ｐゴシック" panose="020B0600070205080204" pitchFamily="50" charset="-128"/>
              </a:rPr>
              <a:pPr/>
              <a:t>108</a:t>
            </a:fld>
            <a:endParaRPr lang="ja-JP" altLang="en-US" sz="1400" b="1" dirty="0">
              <a:solidFill>
                <a:schemeClr val="tx1"/>
              </a:solidFill>
              <a:latin typeface="ＭＳ Ｐゴシック" panose="020B0600070205080204" pitchFamily="50" charset="-128"/>
              <a:ea typeface="ＭＳ Ｐゴシック" panose="020B0600070205080204" pitchFamily="50" charset="-128"/>
            </a:endParaRPr>
          </a:p>
        </p:txBody>
      </p:sp>
    </p:spTree>
    <p:extLst>
      <p:ext uri="{BB962C8B-B14F-4D97-AF65-F5344CB8AC3E}">
        <p14:creationId xmlns:p14="http://schemas.microsoft.com/office/powerpoint/2010/main" val="17408864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グループ化 7"/>
          <p:cNvGrpSpPr/>
          <p:nvPr/>
        </p:nvGrpSpPr>
        <p:grpSpPr>
          <a:xfrm>
            <a:off x="203967" y="642165"/>
            <a:ext cx="11788012" cy="6215835"/>
            <a:chOff x="-920886" y="4668293"/>
            <a:chExt cx="12515465" cy="6215835"/>
          </a:xfrm>
        </p:grpSpPr>
        <p:sp>
          <p:nvSpPr>
            <p:cNvPr id="9" name="正方形/長方形 8"/>
            <p:cNvSpPr/>
            <p:nvPr/>
          </p:nvSpPr>
          <p:spPr>
            <a:xfrm>
              <a:off x="-920886" y="4668294"/>
              <a:ext cx="12515465" cy="6215834"/>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ts val="122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0" marR="0" lvl="0" indent="0" algn="l" defTabSz="914400" rtl="0" eaLnBrk="1" fontAlgn="auto" latinLnBrk="0" hangingPunct="1">
                <a:lnSpc>
                  <a:spcPts val="122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0" marR="0" lvl="0" indent="0" algn="l" defTabSz="914400" rtl="0" eaLnBrk="1" fontAlgn="auto" latinLnBrk="0" hangingPunct="1">
                <a:lnSpc>
                  <a:spcPts val="1800"/>
                </a:lnSpc>
                <a:spcBef>
                  <a:spcPts val="0"/>
                </a:spcBef>
                <a:spcAft>
                  <a:spcPts val="0"/>
                </a:spcAft>
                <a:buClrTx/>
                <a:buSzTx/>
                <a:buFontTx/>
                <a:buNone/>
                <a:tabLst/>
                <a:defRPr/>
              </a:pPr>
              <a:endParaRPr kumimoji="1" lang="en-US" altLang="ja-JP" sz="1200" b="1"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0" marR="0" lvl="0" indent="0" algn="l" defTabSz="914400" rtl="0" eaLnBrk="1" fontAlgn="auto" latinLnBrk="0" hangingPunct="1">
                <a:lnSpc>
                  <a:spcPts val="18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＜取組、成果＞</a:t>
              </a:r>
              <a:endParaRPr kumimoji="1" lang="en-US" altLang="ja-JP" sz="1200" b="1"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0" marR="0" lvl="0" indent="0" algn="l" defTabSz="914400" rtl="0" eaLnBrk="1" fontAlgn="auto" latinLnBrk="0" hangingPunct="1">
                <a:lnSpc>
                  <a:spcPts val="18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○西部地区</a:t>
              </a:r>
              <a:endParaRPr kumimoji="1" lang="en-US" altLang="ja-JP" sz="1200" b="1"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0" marR="0" lvl="0" indent="0" algn="l" defTabSz="914400" rtl="0" eaLnBrk="1" fontAlgn="auto" latinLnBrk="0" hangingPunct="1">
                <a:lnSpc>
                  <a:spcPts val="18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　・彩都ライフサイエンスパーク（</a:t>
              </a:r>
              <a:r>
                <a:rPr kumimoji="1" lang="en-US" altLang="ja-JP" sz="12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LSP)</a:t>
              </a:r>
              <a:r>
                <a:rPr kumimoji="1" lang="ja-JP" altLang="en-US" sz="12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には、</a:t>
              </a:r>
              <a:r>
                <a:rPr kumimoji="1" lang="en-US" altLang="ja-JP" sz="12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2005</a:t>
              </a:r>
              <a:r>
                <a:rPr kumimoji="1" lang="ja-JP" altLang="en-US" sz="12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年</a:t>
              </a:r>
              <a:r>
                <a:rPr kumimoji="1" lang="en-US" altLang="ja-JP" sz="12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4</a:t>
              </a:r>
              <a:r>
                <a:rPr kumimoji="1" lang="ja-JP" altLang="en-US" sz="12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月の医薬基盤</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研究所（</a:t>
              </a:r>
              <a:r>
                <a:rPr kumimoji="1" lang="ja-JP" altLang="en-US" sz="1200" b="0" i="0" u="none" strike="noStrike" kern="1200" cap="none" spc="0" normalizeH="0" baseline="0" noProof="0" dirty="0">
                  <a:ln>
                    <a:noFill/>
                  </a:ln>
                  <a:solidFill>
                    <a:srgbClr val="333333"/>
                  </a:solidFill>
                  <a:effectLst/>
                  <a:uLnTx/>
                  <a:uFillTx/>
                  <a:latin typeface="ＭＳ Ｐゴシック" panose="020B0600070205080204" pitchFamily="50" charset="-128"/>
                  <a:ea typeface="ＭＳ Ｐゴシック" panose="020B0600070205080204" pitchFamily="50" charset="-128"/>
                  <a:cs typeface="+mn-cs"/>
                </a:rPr>
                <a:t>国立研究開発法人 医薬基盤・健康・栄養研究所</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8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の</a:t>
              </a:r>
              <a:r>
                <a:rPr kumimoji="1" lang="ja-JP" altLang="en-US" sz="12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開設を契機に、ライフサイエンス分野の企業等が集積。</a:t>
              </a:r>
              <a:r>
                <a:rPr kumimoji="1" lang="en-US" altLang="ja-JP" sz="12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2014</a:t>
              </a:r>
              <a:r>
                <a:rPr kumimoji="1" lang="ja-JP" altLang="en-US" sz="12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年に全区画で立地決定。</a:t>
              </a:r>
              <a:endParaRPr kumimoji="1" lang="en-US" altLang="ja-JP" sz="1200" b="1"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0" marR="0" lvl="0" indent="0" algn="l" defTabSz="914400" rtl="0" eaLnBrk="1" fontAlgn="auto" latinLnBrk="0" hangingPunct="1">
                <a:lnSpc>
                  <a:spcPts val="1800"/>
                </a:lnSpc>
                <a:spcBef>
                  <a:spcPts val="0"/>
                </a:spcBef>
                <a:spcAft>
                  <a:spcPts val="0"/>
                </a:spcAft>
                <a:buClrTx/>
                <a:buSzTx/>
                <a:buFontTx/>
                <a:buNone/>
                <a:tabLst/>
                <a:defRPr/>
              </a:pPr>
              <a:endParaRPr kumimoji="1" lang="en-US" altLang="ja-JP" sz="1200" b="1"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0" marR="0" lvl="0" indent="0" algn="l" defTabSz="914400" rtl="0" eaLnBrk="1" fontAlgn="auto" latinLnBrk="0" hangingPunct="1">
                <a:lnSpc>
                  <a:spcPts val="18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○中部地区</a:t>
              </a:r>
              <a:endParaRPr kumimoji="1" lang="en-US" altLang="ja-JP" sz="1200" b="1"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0" marR="0" lvl="0" indent="0" algn="l" defTabSz="914400" rtl="0" eaLnBrk="1" fontAlgn="auto" latinLnBrk="0" hangingPunct="1">
                <a:lnSpc>
                  <a:spcPts val="18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　・</a:t>
              </a:r>
              <a:r>
                <a:rPr kumimoji="1" lang="en-US" altLang="ja-JP" sz="12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2016</a:t>
              </a:r>
              <a:r>
                <a:rPr kumimoji="1" lang="ja-JP" altLang="en-US" sz="12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年春に造成工事完了し、万代彩都物流センターやプロロジスパーク茨木など大型物流施設等が立地され、雇用創出が進んでいる。</a:t>
              </a:r>
              <a:r>
                <a:rPr kumimoji="1" lang="en-US" altLang="ja-JP" sz="12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2017</a:t>
              </a:r>
              <a:r>
                <a:rPr kumimoji="1" lang="ja-JP" altLang="en-US" sz="12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年に全区画で立地決定。</a:t>
              </a:r>
              <a:endParaRPr kumimoji="1" lang="en-US" altLang="ja-JP" sz="1200" b="1"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0" marR="0" lvl="0" indent="0" algn="l" defTabSz="914400" rtl="0" eaLnBrk="1" fontAlgn="auto" latinLnBrk="0" hangingPunct="1">
                <a:lnSpc>
                  <a:spcPts val="1800"/>
                </a:lnSpc>
                <a:spcBef>
                  <a:spcPts val="0"/>
                </a:spcBef>
                <a:spcAft>
                  <a:spcPts val="0"/>
                </a:spcAft>
                <a:buClrTx/>
                <a:buSzTx/>
                <a:buFontTx/>
                <a:buNone/>
                <a:tabLst/>
                <a:defRPr/>
              </a:pPr>
              <a:endParaRPr kumimoji="1" lang="en-US" altLang="ja-JP" sz="1200" b="1"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0" marR="0" lvl="0" indent="0" algn="l" defTabSz="914400" rtl="0" eaLnBrk="1" fontAlgn="auto" latinLnBrk="0" hangingPunct="1">
                <a:lnSpc>
                  <a:spcPts val="18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○東部地区</a:t>
              </a:r>
              <a:endParaRPr kumimoji="1" lang="en-US" altLang="ja-JP" sz="1200" b="1"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0" marR="0" lvl="0" indent="0" algn="l" defTabSz="914400" rtl="0" eaLnBrk="1" fontAlgn="auto" latinLnBrk="0" hangingPunct="1">
                <a:lnSpc>
                  <a:spcPts val="18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2012</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　事業化について、彩都（国際文化公園都市）建設推進協議会において「東部地区検討会」が設置され、大阪府、茨木市、都市再生機構等の関係者間で</a:t>
              </a:r>
              <a:r>
                <a:rPr kumimoji="1" lang="ja-JP" altLang="en-US" sz="1200" b="0" i="0" u="none" strike="noStrike" kern="1200" cap="none" spc="0" normalizeH="0" baseline="0" noProof="0" dirty="0" smtClean="0">
                  <a:ln>
                    <a:noFill/>
                  </a:ln>
                  <a:solidFill>
                    <a:schemeClr val="tx1"/>
                  </a:solidFill>
                  <a:effectLst/>
                  <a:uLnTx/>
                  <a:uFillTx/>
                  <a:latin typeface="ＭＳ Ｐゴシック" panose="020B0600070205080204" pitchFamily="50" charset="-128"/>
                  <a:ea typeface="ＭＳ Ｐゴシック" panose="020B0600070205080204" pitchFamily="50" charset="-128"/>
                  <a:cs typeface="+mn-cs"/>
                </a:rPr>
                <a:t>取組を</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進める。</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8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2015</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　彩都建設推進協議会において、東部地区全体の土地利用ゾーニング図（素案）をとりまとめ公表。</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8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住宅系中心から産業系中心の土地利用に変更。</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8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2016</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　彩都東部地区地権者協議会設立（事務局は茨木市、</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UR</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8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2017</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　府戦略本部会議にて、「彩都建設推進協議会を通じ、民間主導のまちづくりを支援する」「インフラについては、東部地区のまちづくりの進捗に合わせて</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8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道路整備を図るとともに、モノレールは彩都西駅までとし、彩都西駅から東部地区への公共交通はバス導入にむけ調整する」ことを決定。</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8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2018</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　彩都東部地区地権者協議会において全体開発計画案を</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策定。</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8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産業・業務施設を主体とする土地利用計画の実現に向け、</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6</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つ（</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E</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）の区域に分割し、骨格道路（茨木箕面丘陵線）を含むＣ区域からの事業化を図る。</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8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2020</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　国際文化公園都市モノレールの都市計画変更（彩都西駅から彩都東部地区に至る未整備区間を廃止）。</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8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2021</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　</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区域、</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C</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区域の土地区画整理事業が開始（</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2026</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年度完了予定）。</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800"/>
                </a:lnSpc>
                <a:spcBef>
                  <a:spcPts val="0"/>
                </a:spcBef>
                <a:spcAft>
                  <a:spcPts val="0"/>
                </a:spcAft>
                <a:buClrTx/>
                <a:buSzTx/>
                <a:buFontTx/>
                <a:buNone/>
                <a:tabLst/>
                <a:defRPr/>
              </a:pPr>
              <a:endParaRPr kumimoji="1" lang="ja-JP" altLang="en-US" sz="1600" b="0" i="0" u="none" strike="noStrike" kern="1200" cap="none" spc="0" normalizeH="0" baseline="0" noProof="0" dirty="0">
                <a:ln>
                  <a:noFill/>
                </a:ln>
                <a:solidFill>
                  <a:srgbClr val="FF0000"/>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0" name="正方形/長方形 9"/>
            <p:cNvSpPr/>
            <p:nvPr/>
          </p:nvSpPr>
          <p:spPr>
            <a:xfrm>
              <a:off x="-913916" y="4668293"/>
              <a:ext cx="2533306" cy="293330"/>
            </a:xfrm>
            <a:prstGeom prst="rect">
              <a:avLst/>
            </a:prstGeom>
            <a:solidFill>
              <a:schemeClr val="tx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50" charset="-128"/>
                  <a:cs typeface="+mn-cs"/>
                </a:rPr>
                <a:t>取組後～将来像</a:t>
              </a:r>
            </a:p>
          </p:txBody>
        </p:sp>
      </p:grpSp>
      <p:sp>
        <p:nvSpPr>
          <p:cNvPr id="12" name="Rectangle 2"/>
          <p:cNvSpPr txBox="1">
            <a:spLocks noChangeArrowheads="1"/>
          </p:cNvSpPr>
          <p:nvPr/>
        </p:nvSpPr>
        <p:spPr bwMode="auto">
          <a:xfrm>
            <a:off x="1143000" y="23"/>
            <a:ext cx="9906000" cy="408111"/>
          </a:xfrm>
          <a:prstGeom prst="rect">
            <a:avLst/>
          </a:prstGeom>
          <a:gradFill rotWithShape="1">
            <a:gsLst>
              <a:gs pos="0">
                <a:srgbClr val="000066"/>
              </a:gs>
              <a:gs pos="50000">
                <a:srgbClr val="0000FF"/>
              </a:gs>
              <a:gs pos="100000">
                <a:srgbClr val="000066"/>
              </a:gs>
            </a:gsLst>
            <a:lin ang="5400000" scaled="1"/>
          </a:gradFill>
          <a:ln w="9525">
            <a:noFill/>
            <a:miter lim="800000"/>
            <a:headEnd/>
            <a:tailEnd/>
          </a:ln>
        </p:spPr>
        <p:txBody>
          <a:bodyPr vert="horz" wrap="square" lIns="91428" tIns="45714" rIns="91428" bIns="45714" numCol="1" anchor="ctr"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1" i="0" u="none" strike="noStrike" kern="1200" cap="none" spc="0" normalizeH="0" baseline="0" noProof="0" dirty="0" smtClean="0">
                <a:ln>
                  <a:noFill/>
                </a:ln>
                <a:solidFill>
                  <a:prstClr val="white"/>
                </a:solidFill>
                <a:effectLst/>
                <a:uLnTx/>
                <a:uFillTx/>
                <a:latin typeface="ＭＳ ゴシック" pitchFamily="49" charset="-128"/>
                <a:ea typeface="ＭＳ ゴシック" pitchFamily="49" charset="-128"/>
                <a:cs typeface="+mn-cs"/>
              </a:rPr>
              <a:t>１２．</a:t>
            </a:r>
            <a:r>
              <a:rPr kumimoji="1" lang="ja-JP" altLang="en-US" sz="20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rPr>
              <a:t>箕面森町・彩都</a:t>
            </a:r>
            <a:r>
              <a:rPr kumimoji="1" lang="ja-JP" altLang="en-US" sz="14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rPr>
              <a:t>（国土軸を支える新たな産業・物流拠点の形成）　</a:t>
            </a:r>
            <a:r>
              <a:rPr kumimoji="1" lang="ja-JP" altLang="en-US" sz="16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rPr>
              <a:t>②彩都</a:t>
            </a:r>
            <a:endParaRPr kumimoji="1" lang="en-US" altLang="ja-JP" sz="16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endParaRPr>
          </a:p>
        </p:txBody>
      </p:sp>
      <p:graphicFrame>
        <p:nvGraphicFramePr>
          <p:cNvPr id="53" name="表 52"/>
          <p:cNvGraphicFramePr>
            <a:graphicFrameLocks noGrp="1"/>
          </p:cNvGraphicFramePr>
          <p:nvPr>
            <p:extLst/>
          </p:nvPr>
        </p:nvGraphicFramePr>
        <p:xfrm>
          <a:off x="8328752" y="1243968"/>
          <a:ext cx="3569464" cy="1171120"/>
        </p:xfrm>
        <a:graphic>
          <a:graphicData uri="http://schemas.openxmlformats.org/drawingml/2006/table">
            <a:tbl>
              <a:tblPr firstRow="1" bandRow="1">
                <a:tableStyleId>{5C22544A-7EE6-4342-B048-85BDC9FD1C3A}</a:tableStyleId>
              </a:tblPr>
              <a:tblGrid>
                <a:gridCol w="1476260">
                  <a:extLst>
                    <a:ext uri="{9D8B030D-6E8A-4147-A177-3AD203B41FA5}">
                      <a16:colId xmlns:a16="http://schemas.microsoft.com/office/drawing/2014/main" val="68446347"/>
                    </a:ext>
                  </a:extLst>
                </a:gridCol>
                <a:gridCol w="981754">
                  <a:extLst>
                    <a:ext uri="{9D8B030D-6E8A-4147-A177-3AD203B41FA5}">
                      <a16:colId xmlns:a16="http://schemas.microsoft.com/office/drawing/2014/main" val="1581542266"/>
                    </a:ext>
                  </a:extLst>
                </a:gridCol>
                <a:gridCol w="1111450">
                  <a:extLst>
                    <a:ext uri="{9D8B030D-6E8A-4147-A177-3AD203B41FA5}">
                      <a16:colId xmlns:a16="http://schemas.microsoft.com/office/drawing/2014/main" val="2447691962"/>
                    </a:ext>
                  </a:extLst>
                </a:gridCol>
              </a:tblGrid>
              <a:tr h="292780">
                <a:tc>
                  <a:txBody>
                    <a:bodyPr/>
                    <a:lstStyle/>
                    <a:p>
                      <a:pPr algn="ctr"/>
                      <a:r>
                        <a:rPr kumimoji="1" lang="ja-JP" altLang="en-US" sz="1200" dirty="0"/>
                        <a:t>地区名</a:t>
                      </a:r>
                    </a:p>
                  </a:txBody>
                  <a:tcPr/>
                </a:tc>
                <a:tc>
                  <a:txBody>
                    <a:bodyPr/>
                    <a:lstStyle/>
                    <a:p>
                      <a:pPr algn="ctr"/>
                      <a:r>
                        <a:rPr kumimoji="1" lang="ja-JP" altLang="en-US" sz="1200" dirty="0"/>
                        <a:t>施行者</a:t>
                      </a:r>
                    </a:p>
                  </a:txBody>
                  <a:tcPr/>
                </a:tc>
                <a:tc>
                  <a:txBody>
                    <a:bodyPr/>
                    <a:lstStyle/>
                    <a:p>
                      <a:pPr algn="ctr"/>
                      <a:r>
                        <a:rPr kumimoji="1" lang="ja-JP" altLang="en-US" sz="1200" dirty="0"/>
                        <a:t>事業費</a:t>
                      </a:r>
                    </a:p>
                  </a:txBody>
                  <a:tcPr/>
                </a:tc>
                <a:extLst>
                  <a:ext uri="{0D108BD9-81ED-4DB2-BD59-A6C34878D82A}">
                    <a16:rowId xmlns:a16="http://schemas.microsoft.com/office/drawing/2014/main" val="663999266"/>
                  </a:ext>
                </a:extLst>
              </a:tr>
              <a:tr h="292780">
                <a:tc>
                  <a:txBody>
                    <a:bodyPr/>
                    <a:lstStyle/>
                    <a:p>
                      <a:r>
                        <a:rPr kumimoji="1" lang="ja-JP" altLang="en-US" sz="1200" dirty="0"/>
                        <a:t>西部・中部地区</a:t>
                      </a:r>
                    </a:p>
                  </a:txBody>
                  <a:tcPr/>
                </a:tc>
                <a:tc>
                  <a:txBody>
                    <a:bodyPr/>
                    <a:lstStyle/>
                    <a:p>
                      <a:r>
                        <a:rPr kumimoji="1" lang="en-US" altLang="ja-JP" sz="1200" dirty="0"/>
                        <a:t>UR</a:t>
                      </a:r>
                      <a:r>
                        <a:rPr kumimoji="1" lang="ja-JP" altLang="en-US" sz="1200" dirty="0"/>
                        <a:t>都市機構</a:t>
                      </a:r>
                    </a:p>
                  </a:txBody>
                  <a:tcPr/>
                </a:tc>
                <a:tc>
                  <a:txBody>
                    <a:bodyPr/>
                    <a:lstStyle/>
                    <a:p>
                      <a:r>
                        <a:rPr kumimoji="1" lang="en-US" altLang="ja-JP" sz="1200" dirty="0"/>
                        <a:t>1,420</a:t>
                      </a:r>
                      <a:r>
                        <a:rPr kumimoji="1" lang="ja-JP" altLang="en-US" sz="1200" dirty="0"/>
                        <a:t>億円</a:t>
                      </a:r>
                    </a:p>
                  </a:txBody>
                  <a:tcPr/>
                </a:tc>
                <a:extLst>
                  <a:ext uri="{0D108BD9-81ED-4DB2-BD59-A6C34878D82A}">
                    <a16:rowId xmlns:a16="http://schemas.microsoft.com/office/drawing/2014/main" val="3467109166"/>
                  </a:ext>
                </a:extLst>
              </a:tr>
              <a:tr h="292780">
                <a:tc>
                  <a:txBody>
                    <a:bodyPr/>
                    <a:lstStyle/>
                    <a:p>
                      <a:r>
                        <a:rPr kumimoji="1" lang="ja-JP" altLang="en-US" sz="1200" dirty="0"/>
                        <a:t>東部（先行２地区）</a:t>
                      </a:r>
                    </a:p>
                  </a:txBody>
                  <a:tcPr/>
                </a:tc>
                <a:tc>
                  <a:txBody>
                    <a:bodyPr/>
                    <a:lstStyle/>
                    <a:p>
                      <a:r>
                        <a:rPr kumimoji="1" lang="ja-JP" altLang="en-US" sz="1200" dirty="0"/>
                        <a:t>民間</a:t>
                      </a:r>
                    </a:p>
                  </a:txBody>
                  <a:tcPr/>
                </a:tc>
                <a:tc>
                  <a:txBody>
                    <a:bodyPr/>
                    <a:lstStyle/>
                    <a:p>
                      <a:r>
                        <a:rPr kumimoji="1" lang="ja-JP" altLang="en-US" sz="1200" dirty="0"/>
                        <a:t>　</a:t>
                      </a:r>
                      <a:r>
                        <a:rPr kumimoji="1" lang="en-US" altLang="ja-JP" sz="1200" dirty="0"/>
                        <a:t>195</a:t>
                      </a:r>
                      <a:r>
                        <a:rPr kumimoji="1" lang="ja-JP" altLang="en-US" sz="1200" dirty="0"/>
                        <a:t>億円</a:t>
                      </a:r>
                    </a:p>
                  </a:txBody>
                  <a:tcPr/>
                </a:tc>
                <a:extLst>
                  <a:ext uri="{0D108BD9-81ED-4DB2-BD59-A6C34878D82A}">
                    <a16:rowId xmlns:a16="http://schemas.microsoft.com/office/drawing/2014/main" val="2206262078"/>
                  </a:ext>
                </a:extLst>
              </a:tr>
              <a:tr h="292780">
                <a:tc>
                  <a:txBody>
                    <a:bodyPr/>
                    <a:lstStyle/>
                    <a:p>
                      <a:r>
                        <a:rPr kumimoji="1" lang="ja-JP" altLang="en-US" sz="1200" dirty="0"/>
                        <a:t>東部（</a:t>
                      </a:r>
                      <a:r>
                        <a:rPr kumimoji="1" lang="en-US" altLang="ja-JP" sz="1200" dirty="0"/>
                        <a:t>A</a:t>
                      </a:r>
                      <a:r>
                        <a:rPr kumimoji="1" lang="ja-JP" altLang="en-US" sz="1200" dirty="0" err="1"/>
                        <a:t>、</a:t>
                      </a:r>
                      <a:r>
                        <a:rPr kumimoji="1" lang="en-US" altLang="ja-JP" sz="1200" dirty="0"/>
                        <a:t>C</a:t>
                      </a:r>
                      <a:r>
                        <a:rPr kumimoji="1" lang="ja-JP" altLang="en-US" sz="1200" dirty="0"/>
                        <a:t>区域）</a:t>
                      </a:r>
                    </a:p>
                  </a:txBody>
                  <a:tcPr/>
                </a:tc>
                <a:tc>
                  <a:txBody>
                    <a:bodyPr/>
                    <a:lstStyle/>
                    <a:p>
                      <a:r>
                        <a:rPr kumimoji="1" lang="ja-JP" altLang="en-US" sz="1200" dirty="0"/>
                        <a:t>民間</a:t>
                      </a:r>
                    </a:p>
                  </a:txBody>
                  <a:tcPr/>
                </a:tc>
                <a:tc>
                  <a:txBody>
                    <a:bodyPr/>
                    <a:lstStyle/>
                    <a:p>
                      <a:r>
                        <a:rPr kumimoji="1" lang="ja-JP" altLang="en-US" sz="1200" dirty="0"/>
                        <a:t>　</a:t>
                      </a:r>
                      <a:r>
                        <a:rPr kumimoji="1" lang="en-US" altLang="ja-JP" sz="1200" dirty="0"/>
                        <a:t>236</a:t>
                      </a:r>
                      <a:r>
                        <a:rPr kumimoji="1" lang="ja-JP" altLang="en-US" sz="1200" dirty="0"/>
                        <a:t>億円</a:t>
                      </a:r>
                    </a:p>
                  </a:txBody>
                  <a:tcPr/>
                </a:tc>
                <a:extLst>
                  <a:ext uri="{0D108BD9-81ED-4DB2-BD59-A6C34878D82A}">
                    <a16:rowId xmlns:a16="http://schemas.microsoft.com/office/drawing/2014/main" val="608211691"/>
                  </a:ext>
                </a:extLst>
              </a:tr>
            </a:tbl>
          </a:graphicData>
        </a:graphic>
      </p:graphicFrame>
      <p:sp>
        <p:nvSpPr>
          <p:cNvPr id="7" name="スライド番号プレースホルダー 3"/>
          <p:cNvSpPr>
            <a:spLocks noGrp="1"/>
          </p:cNvSpPr>
          <p:nvPr>
            <p:ph type="sldNum" sz="quarter" idx="12"/>
          </p:nvPr>
        </p:nvSpPr>
        <p:spPr>
          <a:xfrm>
            <a:off x="10134600" y="6476387"/>
            <a:ext cx="2057400" cy="365125"/>
          </a:xfrm>
        </p:spPr>
        <p:txBody>
          <a:bodyPr/>
          <a:lstStyle/>
          <a:p>
            <a:fld id="{138CA411-231B-42B9-AF63-97A64194AA60}" type="slidenum">
              <a:rPr lang="ja-JP" altLang="en-US" sz="1400" b="1" smtClean="0">
                <a:solidFill>
                  <a:schemeClr val="tx1"/>
                </a:solidFill>
                <a:latin typeface="ＭＳ Ｐゴシック" panose="020B0600070205080204" pitchFamily="50" charset="-128"/>
                <a:ea typeface="ＭＳ Ｐゴシック" panose="020B0600070205080204" pitchFamily="50" charset="-128"/>
              </a:rPr>
              <a:pPr/>
              <a:t>109</a:t>
            </a:fld>
            <a:endParaRPr lang="ja-JP" altLang="en-US" sz="1400" b="1" dirty="0">
              <a:solidFill>
                <a:schemeClr val="tx1"/>
              </a:solidFill>
              <a:latin typeface="ＭＳ Ｐゴシック" panose="020B0600070205080204" pitchFamily="50" charset="-128"/>
              <a:ea typeface="ＭＳ Ｐゴシック" panose="020B0600070205080204" pitchFamily="50" charset="-128"/>
            </a:endParaRPr>
          </a:p>
        </p:txBody>
      </p:sp>
    </p:spTree>
    <p:extLst>
      <p:ext uri="{BB962C8B-B14F-4D97-AF65-F5344CB8AC3E}">
        <p14:creationId xmlns:p14="http://schemas.microsoft.com/office/powerpoint/2010/main" val="166720330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図 2"/>
          <p:cNvPicPr>
            <a:picLocks noChangeAspect="1"/>
          </p:cNvPicPr>
          <p:nvPr/>
        </p:nvPicPr>
        <p:blipFill rotWithShape="1">
          <a:blip r:embed="rId2"/>
          <a:srcRect t="2725" r="287" b="12766"/>
          <a:stretch/>
        </p:blipFill>
        <p:spPr>
          <a:xfrm>
            <a:off x="8394668" y="3809999"/>
            <a:ext cx="2298732" cy="2992847"/>
          </a:xfrm>
          <a:prstGeom prst="rect">
            <a:avLst/>
          </a:prstGeom>
          <a:ln>
            <a:noFill/>
          </a:ln>
        </p:spPr>
      </p:pic>
      <p:sp>
        <p:nvSpPr>
          <p:cNvPr id="4" name="Rectangle 2"/>
          <p:cNvSpPr txBox="1">
            <a:spLocks noChangeArrowheads="1"/>
          </p:cNvSpPr>
          <p:nvPr/>
        </p:nvSpPr>
        <p:spPr bwMode="auto">
          <a:xfrm>
            <a:off x="1143000" y="7"/>
            <a:ext cx="9906000" cy="408111"/>
          </a:xfrm>
          <a:prstGeom prst="rect">
            <a:avLst/>
          </a:prstGeom>
          <a:gradFill rotWithShape="1">
            <a:gsLst>
              <a:gs pos="0">
                <a:srgbClr val="000066"/>
              </a:gs>
              <a:gs pos="50000">
                <a:srgbClr val="0000FF"/>
              </a:gs>
              <a:gs pos="100000">
                <a:srgbClr val="000066"/>
              </a:gs>
            </a:gsLst>
            <a:lin ang="5400000" scaled="1"/>
          </a:gradFill>
          <a:ln w="9525">
            <a:noFill/>
            <a:miter lim="800000"/>
            <a:headEnd/>
            <a:tailEnd/>
          </a:ln>
        </p:spPr>
        <p:txBody>
          <a:bodyPr vert="horz" wrap="square" lIns="91428" tIns="45714" rIns="91428" bIns="45714" numCol="1" anchor="ctr"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1" i="0" u="none" strike="noStrike" kern="1200" cap="none" spc="0" normalizeH="0" baseline="0" noProof="0" dirty="0">
                <a:ln>
                  <a:noFill/>
                </a:ln>
                <a:solidFill>
                  <a:prstClr val="white"/>
                </a:solidFill>
                <a:effectLst/>
                <a:uLnTx/>
                <a:uFillTx/>
                <a:latin typeface="ＭＳ Ｐゴシック" pitchFamily="50" charset="-128"/>
                <a:ea typeface="ＭＳ Ｐゴシック" pitchFamily="50" charset="-128"/>
                <a:cs typeface="+mn-cs"/>
              </a:rPr>
              <a:t>１．大阪駅周辺　③関西国際空港等への鉄道所要時間の短縮</a:t>
            </a:r>
            <a:endParaRPr kumimoji="1" lang="en-US" altLang="ja-JP" sz="2000" b="1" i="0" u="none" strike="noStrike" kern="1200" cap="none" spc="0" normalizeH="0" baseline="0" noProof="0" dirty="0">
              <a:ln>
                <a:noFill/>
              </a:ln>
              <a:solidFill>
                <a:prstClr val="white"/>
              </a:solidFill>
              <a:effectLst/>
              <a:uLnTx/>
              <a:uFillTx/>
              <a:latin typeface="ＭＳ Ｐゴシック" pitchFamily="50" charset="-128"/>
              <a:ea typeface="ＭＳ Ｐゴシック" pitchFamily="50" charset="-128"/>
              <a:cs typeface="+mn-cs"/>
            </a:endParaRPr>
          </a:p>
        </p:txBody>
      </p:sp>
      <p:sp>
        <p:nvSpPr>
          <p:cNvPr id="25" name="角丸四角形 24"/>
          <p:cNvSpPr/>
          <p:nvPr/>
        </p:nvSpPr>
        <p:spPr>
          <a:xfrm>
            <a:off x="1182565" y="535148"/>
            <a:ext cx="9866436" cy="912449"/>
          </a:xfrm>
          <a:prstGeom prst="roundRect">
            <a:avLst>
              <a:gd name="adj" fmla="val 12653"/>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0000" rIns="3600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＜めざす姿＞</a:t>
            </a:r>
            <a:endParaRPr kumimoji="1" lang="en-US" altLang="ja-JP"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273050" marR="0" lvl="0" indent="-27305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　・うめきた２期区域に設置</a:t>
            </a:r>
            <a:r>
              <a:rPr kumimoji="1" lang="ja-JP" altLang="en-US" sz="1400" b="0" i="0" u="none" strike="noStrike" kern="1200" cap="none" spc="0" normalizeH="0" baseline="0" noProof="0" dirty="0" smtClean="0">
                <a:ln>
                  <a:noFill/>
                </a:ln>
                <a:solidFill>
                  <a:prstClr val="black"/>
                </a:solidFill>
                <a:effectLst/>
                <a:uLnTx/>
                <a:uFillTx/>
                <a:latin typeface="ＭＳ Ｐ明朝" pitchFamily="18" charset="-128"/>
                <a:ea typeface="ＭＳ Ｐ明朝" pitchFamily="18" charset="-128"/>
                <a:cs typeface="+mn-cs"/>
              </a:rPr>
              <a:t>する大阪駅</a:t>
            </a:r>
            <a:r>
              <a:rPr kumimoji="1" lang="ja-JP" altLang="en-US" sz="14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（うめきたエリア）に、関空特急「はるか」が停車するととも</a:t>
            </a:r>
            <a:r>
              <a:rPr kumimoji="1" lang="ja-JP" altLang="en-US" sz="1400" b="0" i="0" u="none" strike="noStrike" kern="1200" cap="none" spc="0" normalizeH="0" baseline="0" noProof="0" dirty="0">
                <a:ln>
                  <a:noFill/>
                </a:ln>
                <a:solidFill>
                  <a:schemeClr val="tx1"/>
                </a:solidFill>
                <a:effectLst/>
                <a:uLnTx/>
                <a:uFillTx/>
                <a:latin typeface="ＭＳ Ｐ明朝" pitchFamily="18" charset="-128"/>
                <a:ea typeface="ＭＳ Ｐ明朝" pitchFamily="18" charset="-128"/>
                <a:cs typeface="+mn-cs"/>
              </a:rPr>
              <a:t>に</a:t>
            </a:r>
            <a:r>
              <a:rPr kumimoji="1" lang="en-US" altLang="ja-JP" sz="1400" b="0" i="0" u="none" strike="noStrike" kern="1200" cap="none" spc="0" normalizeH="0" baseline="0" noProof="0" dirty="0">
                <a:ln>
                  <a:noFill/>
                </a:ln>
                <a:solidFill>
                  <a:schemeClr val="tx1"/>
                </a:solidFill>
                <a:effectLst/>
                <a:uLnTx/>
                <a:uFillTx/>
                <a:latin typeface="ＭＳ Ｐ明朝" pitchFamily="18" charset="-128"/>
                <a:ea typeface="ＭＳ Ｐ明朝" pitchFamily="18" charset="-128"/>
                <a:cs typeface="+mn-cs"/>
              </a:rPr>
              <a:t>JR</a:t>
            </a:r>
            <a:r>
              <a:rPr kumimoji="1" lang="ja-JP" altLang="en-US" sz="1400" b="0" i="0" u="none" strike="noStrike" kern="1200" cap="none" spc="0" normalizeH="0" baseline="0" noProof="0" dirty="0">
                <a:ln>
                  <a:noFill/>
                </a:ln>
                <a:solidFill>
                  <a:schemeClr val="tx1"/>
                </a:solidFill>
                <a:effectLst/>
                <a:uLnTx/>
                <a:uFillTx/>
                <a:latin typeface="ＭＳ Ｐ明朝" pitchFamily="18" charset="-128"/>
                <a:ea typeface="ＭＳ Ｐ明朝" pitchFamily="18" charset="-128"/>
                <a:cs typeface="+mn-cs"/>
              </a:rPr>
              <a:t>おおさか</a:t>
            </a:r>
            <a:r>
              <a:rPr kumimoji="1" lang="ja-JP" altLang="en-US" sz="14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東線が乗り入れることにより、 関西国際空港や大阪東部への鉄道所要時間を短縮し、国土軸である新大阪へのアクセスも強化する。</a:t>
            </a:r>
          </a:p>
        </p:txBody>
      </p:sp>
      <p:sp>
        <p:nvSpPr>
          <p:cNvPr id="29" name="正方形/長方形 28"/>
          <p:cNvSpPr/>
          <p:nvPr/>
        </p:nvSpPr>
        <p:spPr>
          <a:xfrm>
            <a:off x="1337471" y="2564905"/>
            <a:ext cx="2808000" cy="4156569"/>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85725" marR="0" lvl="0" indent="-85725" algn="l" defTabSz="914400" rtl="0" eaLnBrk="1" fontAlgn="auto" latinLnBrk="0" hangingPunct="1">
              <a:lnSpc>
                <a:spcPct val="100000"/>
              </a:lnSpc>
              <a:spcBef>
                <a:spcPts val="0"/>
              </a:spcBef>
              <a:spcAft>
                <a:spcPts val="0"/>
              </a:spcAft>
              <a:buClrTx/>
              <a:buSzTx/>
              <a:buFont typeface="Arial" pitchFamily="34" charset="0"/>
              <a:buChar char="•"/>
              <a:tabLst/>
              <a:defRPr/>
            </a:pP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「はるか」は、新大阪駅出発後、大阪駅周辺に停車せず、通過。</a:t>
            </a:r>
            <a:endPar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31" name="正方形/長方形 30"/>
          <p:cNvSpPr/>
          <p:nvPr/>
        </p:nvSpPr>
        <p:spPr>
          <a:xfrm>
            <a:off x="4612350" y="2564906"/>
            <a:ext cx="2916758" cy="4156568"/>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85725" marR="0" lvl="0" indent="-85725" algn="l" defTabSz="914400" rtl="0" eaLnBrk="1" fontAlgn="auto" latinLnBrk="0" hangingPunct="1">
              <a:lnSpc>
                <a:spcPct val="100000"/>
              </a:lnSpc>
              <a:spcBef>
                <a:spcPts val="0"/>
              </a:spcBef>
              <a:spcAft>
                <a:spcPts val="0"/>
              </a:spcAft>
              <a:buClrTx/>
              <a:buSzTx/>
              <a:buFont typeface="Arial" pitchFamily="34" charset="0"/>
              <a:buChar char="•"/>
              <a:tabLst/>
              <a:defRPr/>
            </a:pPr>
            <a:r>
              <a:rPr kumimoji="1" lang="ja-JP" altLang="en-US" sz="1200" b="0" i="0" u="none" strike="noStrike" kern="1200" cap="none" spc="0" normalizeH="0" baseline="0" noProof="0" dirty="0" smtClean="0">
                <a:ln>
                  <a:noFill/>
                </a:ln>
                <a:solidFill>
                  <a:schemeClr val="tx1"/>
                </a:solidFill>
                <a:effectLst/>
                <a:uLnTx/>
                <a:uFillTx/>
                <a:latin typeface="ＭＳ Ｐ明朝" pitchFamily="18" charset="-128"/>
                <a:ea typeface="ＭＳ Ｐ明朝" pitchFamily="18" charset="-128"/>
                <a:cs typeface="+mn-cs"/>
              </a:rPr>
              <a:t>大阪駅</a:t>
            </a:r>
            <a:r>
              <a:rPr kumimoji="1" lang="ja-JP" altLang="en-US" sz="1200" b="0" i="0" u="none" strike="noStrike" kern="1200" cap="none" spc="0" normalizeH="0" baseline="0" noProof="0" dirty="0">
                <a:ln>
                  <a:noFill/>
                </a:ln>
                <a:solidFill>
                  <a:schemeClr val="tx1"/>
                </a:solidFill>
                <a:effectLst/>
                <a:uLnTx/>
                <a:uFillTx/>
                <a:latin typeface="ＭＳ Ｐ明朝" pitchFamily="18" charset="-128"/>
                <a:ea typeface="ＭＳ Ｐ明朝" pitchFamily="18" charset="-128"/>
                <a:cs typeface="+mn-cs"/>
              </a:rPr>
              <a:t>（うめきたエリア）へ「はるか」停車、</a:t>
            </a:r>
            <a:r>
              <a:rPr kumimoji="1" lang="en-US" altLang="ja-JP" sz="1200" b="0" i="0" u="none" strike="noStrike" kern="1200" cap="none" spc="0" normalizeH="0" baseline="0" noProof="0" dirty="0">
                <a:ln>
                  <a:noFill/>
                </a:ln>
                <a:solidFill>
                  <a:schemeClr val="tx1"/>
                </a:solidFill>
                <a:effectLst/>
                <a:uLnTx/>
                <a:uFillTx/>
                <a:latin typeface="ＭＳ Ｐ明朝" pitchFamily="18" charset="-128"/>
                <a:ea typeface="ＭＳ Ｐ明朝" pitchFamily="18" charset="-128"/>
                <a:cs typeface="+mn-cs"/>
              </a:rPr>
              <a:t> JR</a:t>
            </a:r>
            <a:r>
              <a:rPr kumimoji="1" lang="ja-JP" altLang="en-US" sz="1200" b="0" i="0" u="none" strike="noStrike" kern="1200" cap="none" spc="0" normalizeH="0" baseline="0" noProof="0" dirty="0">
                <a:ln>
                  <a:noFill/>
                </a:ln>
                <a:solidFill>
                  <a:schemeClr val="tx1"/>
                </a:solidFill>
                <a:effectLst/>
                <a:uLnTx/>
                <a:uFillTx/>
                <a:latin typeface="ＭＳ Ｐ明朝" pitchFamily="18" charset="-128"/>
                <a:ea typeface="ＭＳ Ｐ明朝" pitchFamily="18" charset="-128"/>
                <a:cs typeface="+mn-cs"/>
              </a:rPr>
              <a:t>おおさか</a:t>
            </a: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東線乗入により、関西国際空港や大阪東部への鉄道所要時間の短縮及び新大阪へのアクセス強化を図る。</a:t>
            </a:r>
          </a:p>
        </p:txBody>
      </p:sp>
      <p:sp>
        <p:nvSpPr>
          <p:cNvPr id="33" name="右矢印 32"/>
          <p:cNvSpPr/>
          <p:nvPr/>
        </p:nvSpPr>
        <p:spPr>
          <a:xfrm>
            <a:off x="4223792" y="4149082"/>
            <a:ext cx="310236" cy="648072"/>
          </a:xfrm>
          <a:prstGeom prst="rightArrow">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15" name="正方形/長方形 14"/>
          <p:cNvSpPr/>
          <p:nvPr/>
        </p:nvSpPr>
        <p:spPr>
          <a:xfrm>
            <a:off x="7968207" y="2564906"/>
            <a:ext cx="2852191" cy="4237940"/>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85725" marR="0" lvl="0" indent="-85725" algn="l" defTabSz="914400" rtl="0" eaLnBrk="1" fontAlgn="auto" latinLnBrk="0" hangingPunct="1">
              <a:lnSpc>
                <a:spcPts val="1200"/>
              </a:lnSpc>
              <a:spcBef>
                <a:spcPts val="0"/>
              </a:spcBef>
              <a:spcAft>
                <a:spcPts val="0"/>
              </a:spcAft>
              <a:buClrTx/>
              <a:buSzTx/>
              <a:buFont typeface="Arial" pitchFamily="34" charset="0"/>
              <a:buChar char="•"/>
              <a:tabLst/>
              <a:defRPr/>
            </a:pP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現在事業中である「なにわ筋線」の整備により、更に所要時間を短縮。（「はるか」ルートが</a:t>
            </a:r>
            <a:r>
              <a:rPr kumimoji="1" lang="ja-JP" altLang="en-US" sz="1200" b="0" i="0" u="none" strike="noStrike" kern="1200" cap="none" spc="0" normalizeH="0" baseline="0" noProof="0" dirty="0">
                <a:ln>
                  <a:noFill/>
                </a:ln>
                <a:solidFill>
                  <a:schemeClr val="tx1"/>
                </a:solidFill>
                <a:effectLst/>
                <a:uLnTx/>
                <a:uFillTx/>
                <a:latin typeface="ＭＳ Ｐ明朝" pitchFamily="18" charset="-128"/>
                <a:ea typeface="ＭＳ Ｐ明朝" pitchFamily="18" charset="-128"/>
                <a:cs typeface="+mn-cs"/>
              </a:rPr>
              <a:t>ＪＲ大阪</a:t>
            </a: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環状線からなにわ筋線へ移動</a:t>
            </a:r>
            <a:r>
              <a:rPr kumimoji="1" lang="ja-JP" altLang="en-US" sz="1200" b="0" i="0" u="none" strike="noStrike" kern="1200" cap="none" spc="0" normalizeH="0" baseline="0" noProof="0" dirty="0" smtClean="0">
                <a:ln>
                  <a:noFill/>
                </a:ln>
                <a:solidFill>
                  <a:prstClr val="black"/>
                </a:solidFill>
                <a:effectLst/>
                <a:uLnTx/>
                <a:uFillTx/>
                <a:latin typeface="ＭＳ Ｐ明朝" pitchFamily="18" charset="-128"/>
                <a:ea typeface="ＭＳ Ｐ明朝" pitchFamily="18" charset="-128"/>
                <a:cs typeface="+mn-cs"/>
              </a:rPr>
              <a:t>）。</a:t>
            </a:r>
            <a:endPar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p:txBody>
      </p:sp>
      <p:sp>
        <p:nvSpPr>
          <p:cNvPr id="16" name="正方形/長方形 15"/>
          <p:cNvSpPr/>
          <p:nvPr/>
        </p:nvSpPr>
        <p:spPr>
          <a:xfrm>
            <a:off x="7968208" y="2564906"/>
            <a:ext cx="2664296" cy="360040"/>
          </a:xfrm>
          <a:prstGeom prst="rect">
            <a:avLst/>
          </a:prstGeom>
          <a:solidFill>
            <a:schemeClr val="tx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50" charset="-128"/>
                <a:cs typeface="+mn-cs"/>
              </a:rPr>
              <a:t>将来（なにわ筋線整備時点）</a:t>
            </a:r>
            <a:endParaRPr kumimoji="1" lang="en-US" altLang="ja-JP" sz="1200" b="1"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17" name="右矢印 16"/>
          <p:cNvSpPr/>
          <p:nvPr/>
        </p:nvSpPr>
        <p:spPr>
          <a:xfrm>
            <a:off x="7610098" y="4149082"/>
            <a:ext cx="313647" cy="648072"/>
          </a:xfrm>
          <a:prstGeom prst="rightArrow">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50" charset="-128"/>
              <a:cs typeface="+mn-cs"/>
            </a:endParaRPr>
          </a:p>
        </p:txBody>
      </p:sp>
      <p:pic>
        <p:nvPicPr>
          <p:cNvPr id="18" name="Picture 2" descr="130330配置図(2期従前)"/>
          <p:cNvPicPr>
            <a:picLocks noChangeAspect="1" noChangeArrowheads="1"/>
          </p:cNvPicPr>
          <p:nvPr/>
        </p:nvPicPr>
        <p:blipFill>
          <a:blip r:embed="rId3" cstate="email"/>
          <a:srcRect/>
          <a:stretch>
            <a:fillRect/>
          </a:stretch>
        </p:blipFill>
        <p:spPr bwMode="auto">
          <a:xfrm>
            <a:off x="1559497" y="3456555"/>
            <a:ext cx="2293137" cy="2880320"/>
          </a:xfrm>
          <a:prstGeom prst="rect">
            <a:avLst/>
          </a:prstGeom>
          <a:noFill/>
          <a:ln w="9525">
            <a:noFill/>
            <a:miter lim="800000"/>
            <a:headEnd/>
            <a:tailEnd/>
          </a:ln>
        </p:spPr>
      </p:pic>
      <p:pic>
        <p:nvPicPr>
          <p:cNvPr id="21" name="Picture 3" descr="BASEMAP130115'_1配置図"/>
          <p:cNvPicPr>
            <a:picLocks noChangeAspect="1" noChangeArrowheads="1"/>
          </p:cNvPicPr>
          <p:nvPr/>
        </p:nvPicPr>
        <p:blipFill>
          <a:blip r:embed="rId4" cstate="email"/>
          <a:srcRect/>
          <a:stretch>
            <a:fillRect/>
          </a:stretch>
        </p:blipFill>
        <p:spPr bwMode="auto">
          <a:xfrm>
            <a:off x="4943877" y="3778911"/>
            <a:ext cx="2172389" cy="2880320"/>
          </a:xfrm>
          <a:prstGeom prst="rect">
            <a:avLst/>
          </a:prstGeom>
          <a:noFill/>
          <a:ln w="9525">
            <a:noFill/>
            <a:miter lim="800000"/>
            <a:headEnd/>
            <a:tailEnd/>
          </a:ln>
        </p:spPr>
      </p:pic>
      <p:sp>
        <p:nvSpPr>
          <p:cNvPr id="22" name="フリーフォーム 21"/>
          <p:cNvSpPr/>
          <p:nvPr/>
        </p:nvSpPr>
        <p:spPr>
          <a:xfrm>
            <a:off x="1814012" y="3616433"/>
            <a:ext cx="1133035" cy="2597831"/>
          </a:xfrm>
          <a:custGeom>
            <a:avLst/>
            <a:gdLst>
              <a:gd name="connsiteX0" fmla="*/ 596900 w 1117600"/>
              <a:gd name="connsiteY0" fmla="*/ 31750 h 2305050"/>
              <a:gd name="connsiteX1" fmla="*/ 1035050 w 1117600"/>
              <a:gd name="connsiteY1" fmla="*/ 0 h 2305050"/>
              <a:gd name="connsiteX2" fmla="*/ 1117600 w 1117600"/>
              <a:gd name="connsiteY2" fmla="*/ 374650 h 2305050"/>
              <a:gd name="connsiteX3" fmla="*/ 628650 w 1117600"/>
              <a:gd name="connsiteY3" fmla="*/ 419100 h 2305050"/>
              <a:gd name="connsiteX4" fmla="*/ 793750 w 1117600"/>
              <a:gd name="connsiteY4" fmla="*/ 1758950 h 2305050"/>
              <a:gd name="connsiteX5" fmla="*/ 768350 w 1117600"/>
              <a:gd name="connsiteY5" fmla="*/ 2184400 h 2305050"/>
              <a:gd name="connsiteX6" fmla="*/ 0 w 1117600"/>
              <a:gd name="connsiteY6" fmla="*/ 2305050 h 2305050"/>
              <a:gd name="connsiteX7" fmla="*/ 95250 w 1117600"/>
              <a:gd name="connsiteY7" fmla="*/ 1295400 h 2305050"/>
              <a:gd name="connsiteX8" fmla="*/ 488950 w 1117600"/>
              <a:gd name="connsiteY8" fmla="*/ 304800 h 2305050"/>
              <a:gd name="connsiteX9" fmla="*/ 520700 w 1117600"/>
              <a:gd name="connsiteY9" fmla="*/ 254000 h 2305050"/>
              <a:gd name="connsiteX10" fmla="*/ 527050 w 1117600"/>
              <a:gd name="connsiteY10" fmla="*/ 234950 h 2305050"/>
              <a:gd name="connsiteX11" fmla="*/ 596900 w 1117600"/>
              <a:gd name="connsiteY11" fmla="*/ 31750 h 2305050"/>
              <a:gd name="connsiteX0" fmla="*/ 1372096 w 1892796"/>
              <a:gd name="connsiteY0" fmla="*/ 31750 h 4249266"/>
              <a:gd name="connsiteX1" fmla="*/ 1810246 w 1892796"/>
              <a:gd name="connsiteY1" fmla="*/ 0 h 4249266"/>
              <a:gd name="connsiteX2" fmla="*/ 1892796 w 1892796"/>
              <a:gd name="connsiteY2" fmla="*/ 374650 h 4249266"/>
              <a:gd name="connsiteX3" fmla="*/ 1403846 w 1892796"/>
              <a:gd name="connsiteY3" fmla="*/ 419100 h 4249266"/>
              <a:gd name="connsiteX4" fmla="*/ 1568946 w 1892796"/>
              <a:gd name="connsiteY4" fmla="*/ 1758950 h 4249266"/>
              <a:gd name="connsiteX5" fmla="*/ 1543546 w 1892796"/>
              <a:gd name="connsiteY5" fmla="*/ 2184400 h 4249266"/>
              <a:gd name="connsiteX6" fmla="*/ 0 w 1892796"/>
              <a:gd name="connsiteY6" fmla="*/ 4249266 h 4249266"/>
              <a:gd name="connsiteX7" fmla="*/ 870446 w 1892796"/>
              <a:gd name="connsiteY7" fmla="*/ 1295400 h 4249266"/>
              <a:gd name="connsiteX8" fmla="*/ 1264146 w 1892796"/>
              <a:gd name="connsiteY8" fmla="*/ 304800 h 4249266"/>
              <a:gd name="connsiteX9" fmla="*/ 1295896 w 1892796"/>
              <a:gd name="connsiteY9" fmla="*/ 254000 h 4249266"/>
              <a:gd name="connsiteX10" fmla="*/ 1302246 w 1892796"/>
              <a:gd name="connsiteY10" fmla="*/ 234950 h 4249266"/>
              <a:gd name="connsiteX11" fmla="*/ 1372096 w 1892796"/>
              <a:gd name="connsiteY11" fmla="*/ 31750 h 4249266"/>
              <a:gd name="connsiteX0" fmla="*/ 1372096 w 1892796"/>
              <a:gd name="connsiteY0" fmla="*/ 31750 h 4249266"/>
              <a:gd name="connsiteX1" fmla="*/ 1810246 w 1892796"/>
              <a:gd name="connsiteY1" fmla="*/ 0 h 4249266"/>
              <a:gd name="connsiteX2" fmla="*/ 1892796 w 1892796"/>
              <a:gd name="connsiteY2" fmla="*/ 374650 h 4249266"/>
              <a:gd name="connsiteX3" fmla="*/ 1403846 w 1892796"/>
              <a:gd name="connsiteY3" fmla="*/ 419100 h 4249266"/>
              <a:gd name="connsiteX4" fmla="*/ 1568946 w 1892796"/>
              <a:gd name="connsiteY4" fmla="*/ 1758950 h 4249266"/>
              <a:gd name="connsiteX5" fmla="*/ 1543546 w 1892796"/>
              <a:gd name="connsiteY5" fmla="*/ 2184400 h 4249266"/>
              <a:gd name="connsiteX6" fmla="*/ 504056 w 1892796"/>
              <a:gd name="connsiteY6" fmla="*/ 3889226 h 4249266"/>
              <a:gd name="connsiteX7" fmla="*/ 0 w 1892796"/>
              <a:gd name="connsiteY7" fmla="*/ 4249266 h 4249266"/>
              <a:gd name="connsiteX8" fmla="*/ 870446 w 1892796"/>
              <a:gd name="connsiteY8" fmla="*/ 1295400 h 4249266"/>
              <a:gd name="connsiteX9" fmla="*/ 1264146 w 1892796"/>
              <a:gd name="connsiteY9" fmla="*/ 304800 h 4249266"/>
              <a:gd name="connsiteX10" fmla="*/ 1295896 w 1892796"/>
              <a:gd name="connsiteY10" fmla="*/ 254000 h 4249266"/>
              <a:gd name="connsiteX11" fmla="*/ 1302246 w 1892796"/>
              <a:gd name="connsiteY11" fmla="*/ 234950 h 4249266"/>
              <a:gd name="connsiteX12" fmla="*/ 1372096 w 1892796"/>
              <a:gd name="connsiteY12" fmla="*/ 31750 h 4249266"/>
              <a:gd name="connsiteX0" fmla="*/ 1228080 w 1748780"/>
              <a:gd name="connsiteY0" fmla="*/ 31750 h 3889226"/>
              <a:gd name="connsiteX1" fmla="*/ 1666230 w 1748780"/>
              <a:gd name="connsiteY1" fmla="*/ 0 h 3889226"/>
              <a:gd name="connsiteX2" fmla="*/ 1748780 w 1748780"/>
              <a:gd name="connsiteY2" fmla="*/ 374650 h 3889226"/>
              <a:gd name="connsiteX3" fmla="*/ 1259830 w 1748780"/>
              <a:gd name="connsiteY3" fmla="*/ 419100 h 3889226"/>
              <a:gd name="connsiteX4" fmla="*/ 1424930 w 1748780"/>
              <a:gd name="connsiteY4" fmla="*/ 1758950 h 3889226"/>
              <a:gd name="connsiteX5" fmla="*/ 1399530 w 1748780"/>
              <a:gd name="connsiteY5" fmla="*/ 2184400 h 3889226"/>
              <a:gd name="connsiteX6" fmla="*/ 360040 w 1748780"/>
              <a:gd name="connsiteY6" fmla="*/ 3889226 h 3889226"/>
              <a:gd name="connsiteX7" fmla="*/ 0 w 1748780"/>
              <a:gd name="connsiteY7" fmla="*/ 3745210 h 3889226"/>
              <a:gd name="connsiteX8" fmla="*/ 726430 w 1748780"/>
              <a:gd name="connsiteY8" fmla="*/ 1295400 h 3889226"/>
              <a:gd name="connsiteX9" fmla="*/ 1120130 w 1748780"/>
              <a:gd name="connsiteY9" fmla="*/ 304800 h 3889226"/>
              <a:gd name="connsiteX10" fmla="*/ 1151880 w 1748780"/>
              <a:gd name="connsiteY10" fmla="*/ 254000 h 3889226"/>
              <a:gd name="connsiteX11" fmla="*/ 1158230 w 1748780"/>
              <a:gd name="connsiteY11" fmla="*/ 234950 h 3889226"/>
              <a:gd name="connsiteX12" fmla="*/ 1228080 w 1748780"/>
              <a:gd name="connsiteY12" fmla="*/ 31750 h 3889226"/>
              <a:gd name="connsiteX0" fmla="*/ 1228080 w 1748780"/>
              <a:gd name="connsiteY0" fmla="*/ 31750 h 3745210"/>
              <a:gd name="connsiteX1" fmla="*/ 1666230 w 1748780"/>
              <a:gd name="connsiteY1" fmla="*/ 0 h 3745210"/>
              <a:gd name="connsiteX2" fmla="*/ 1748780 w 1748780"/>
              <a:gd name="connsiteY2" fmla="*/ 374650 h 3745210"/>
              <a:gd name="connsiteX3" fmla="*/ 1259830 w 1748780"/>
              <a:gd name="connsiteY3" fmla="*/ 419100 h 3745210"/>
              <a:gd name="connsiteX4" fmla="*/ 1424930 w 1748780"/>
              <a:gd name="connsiteY4" fmla="*/ 1758950 h 3745210"/>
              <a:gd name="connsiteX5" fmla="*/ 1399530 w 1748780"/>
              <a:gd name="connsiteY5" fmla="*/ 2184400 h 3745210"/>
              <a:gd name="connsiteX6" fmla="*/ 432048 w 1748780"/>
              <a:gd name="connsiteY6" fmla="*/ 3457178 h 3745210"/>
              <a:gd name="connsiteX7" fmla="*/ 0 w 1748780"/>
              <a:gd name="connsiteY7" fmla="*/ 3745210 h 3745210"/>
              <a:gd name="connsiteX8" fmla="*/ 726430 w 1748780"/>
              <a:gd name="connsiteY8" fmla="*/ 1295400 h 3745210"/>
              <a:gd name="connsiteX9" fmla="*/ 1120130 w 1748780"/>
              <a:gd name="connsiteY9" fmla="*/ 304800 h 3745210"/>
              <a:gd name="connsiteX10" fmla="*/ 1151880 w 1748780"/>
              <a:gd name="connsiteY10" fmla="*/ 254000 h 3745210"/>
              <a:gd name="connsiteX11" fmla="*/ 1158230 w 1748780"/>
              <a:gd name="connsiteY11" fmla="*/ 234950 h 3745210"/>
              <a:gd name="connsiteX12" fmla="*/ 1228080 w 1748780"/>
              <a:gd name="connsiteY12" fmla="*/ 31750 h 3745210"/>
              <a:gd name="connsiteX0" fmla="*/ 1228080 w 1748780"/>
              <a:gd name="connsiteY0" fmla="*/ 31750 h 3745210"/>
              <a:gd name="connsiteX1" fmla="*/ 1666230 w 1748780"/>
              <a:gd name="connsiteY1" fmla="*/ 0 h 3745210"/>
              <a:gd name="connsiteX2" fmla="*/ 1748780 w 1748780"/>
              <a:gd name="connsiteY2" fmla="*/ 374650 h 3745210"/>
              <a:gd name="connsiteX3" fmla="*/ 1259830 w 1748780"/>
              <a:gd name="connsiteY3" fmla="*/ 419100 h 3745210"/>
              <a:gd name="connsiteX4" fmla="*/ 1424930 w 1748780"/>
              <a:gd name="connsiteY4" fmla="*/ 1758950 h 3745210"/>
              <a:gd name="connsiteX5" fmla="*/ 1399530 w 1748780"/>
              <a:gd name="connsiteY5" fmla="*/ 2184400 h 3745210"/>
              <a:gd name="connsiteX6" fmla="*/ 432048 w 1748780"/>
              <a:gd name="connsiteY6" fmla="*/ 3457178 h 3745210"/>
              <a:gd name="connsiteX7" fmla="*/ 0 w 1748780"/>
              <a:gd name="connsiteY7" fmla="*/ 3745210 h 3745210"/>
              <a:gd name="connsiteX8" fmla="*/ 726430 w 1748780"/>
              <a:gd name="connsiteY8" fmla="*/ 1295400 h 3745210"/>
              <a:gd name="connsiteX9" fmla="*/ 1120130 w 1748780"/>
              <a:gd name="connsiteY9" fmla="*/ 304800 h 3745210"/>
              <a:gd name="connsiteX10" fmla="*/ 1151880 w 1748780"/>
              <a:gd name="connsiteY10" fmla="*/ 254000 h 3745210"/>
              <a:gd name="connsiteX11" fmla="*/ 1158230 w 1748780"/>
              <a:gd name="connsiteY11" fmla="*/ 234950 h 3745210"/>
              <a:gd name="connsiteX12" fmla="*/ 1228080 w 1748780"/>
              <a:gd name="connsiteY12" fmla="*/ 31750 h 3745210"/>
              <a:gd name="connsiteX0" fmla="*/ 1228080 w 1748780"/>
              <a:gd name="connsiteY0" fmla="*/ 31750 h 3893377"/>
              <a:gd name="connsiteX1" fmla="*/ 1666230 w 1748780"/>
              <a:gd name="connsiteY1" fmla="*/ 0 h 3893377"/>
              <a:gd name="connsiteX2" fmla="*/ 1748780 w 1748780"/>
              <a:gd name="connsiteY2" fmla="*/ 374650 h 3893377"/>
              <a:gd name="connsiteX3" fmla="*/ 1259830 w 1748780"/>
              <a:gd name="connsiteY3" fmla="*/ 419100 h 3893377"/>
              <a:gd name="connsiteX4" fmla="*/ 1424930 w 1748780"/>
              <a:gd name="connsiteY4" fmla="*/ 1758950 h 3893377"/>
              <a:gd name="connsiteX5" fmla="*/ 1399530 w 1748780"/>
              <a:gd name="connsiteY5" fmla="*/ 2184400 h 3893377"/>
              <a:gd name="connsiteX6" fmla="*/ 0 w 1748780"/>
              <a:gd name="connsiteY6" fmla="*/ 3745210 h 3893377"/>
              <a:gd name="connsiteX7" fmla="*/ 726430 w 1748780"/>
              <a:gd name="connsiteY7" fmla="*/ 1295400 h 3893377"/>
              <a:gd name="connsiteX8" fmla="*/ 1120130 w 1748780"/>
              <a:gd name="connsiteY8" fmla="*/ 304800 h 3893377"/>
              <a:gd name="connsiteX9" fmla="*/ 1151880 w 1748780"/>
              <a:gd name="connsiteY9" fmla="*/ 254000 h 3893377"/>
              <a:gd name="connsiteX10" fmla="*/ 1158230 w 1748780"/>
              <a:gd name="connsiteY10" fmla="*/ 234950 h 3893377"/>
              <a:gd name="connsiteX11" fmla="*/ 1228080 w 1748780"/>
              <a:gd name="connsiteY11" fmla="*/ 31750 h 3893377"/>
              <a:gd name="connsiteX0" fmla="*/ 1228080 w 1748780"/>
              <a:gd name="connsiteY0" fmla="*/ 31750 h 3989685"/>
              <a:gd name="connsiteX1" fmla="*/ 1666230 w 1748780"/>
              <a:gd name="connsiteY1" fmla="*/ 0 h 3989685"/>
              <a:gd name="connsiteX2" fmla="*/ 1748780 w 1748780"/>
              <a:gd name="connsiteY2" fmla="*/ 374650 h 3989685"/>
              <a:gd name="connsiteX3" fmla="*/ 1259830 w 1748780"/>
              <a:gd name="connsiteY3" fmla="*/ 419100 h 3989685"/>
              <a:gd name="connsiteX4" fmla="*/ 1424930 w 1748780"/>
              <a:gd name="connsiteY4" fmla="*/ 1758950 h 3989685"/>
              <a:gd name="connsiteX5" fmla="*/ 1399530 w 1748780"/>
              <a:gd name="connsiteY5" fmla="*/ 2184400 h 3989685"/>
              <a:gd name="connsiteX6" fmla="*/ 1296144 w 1748780"/>
              <a:gd name="connsiteY6" fmla="*/ 2809106 h 3989685"/>
              <a:gd name="connsiteX7" fmla="*/ 0 w 1748780"/>
              <a:gd name="connsiteY7" fmla="*/ 3745210 h 3989685"/>
              <a:gd name="connsiteX8" fmla="*/ 726430 w 1748780"/>
              <a:gd name="connsiteY8" fmla="*/ 1295400 h 3989685"/>
              <a:gd name="connsiteX9" fmla="*/ 1120130 w 1748780"/>
              <a:gd name="connsiteY9" fmla="*/ 304800 h 3989685"/>
              <a:gd name="connsiteX10" fmla="*/ 1151880 w 1748780"/>
              <a:gd name="connsiteY10" fmla="*/ 254000 h 3989685"/>
              <a:gd name="connsiteX11" fmla="*/ 1158230 w 1748780"/>
              <a:gd name="connsiteY11" fmla="*/ 234950 h 3989685"/>
              <a:gd name="connsiteX12" fmla="*/ 1228080 w 1748780"/>
              <a:gd name="connsiteY12" fmla="*/ 31750 h 3989685"/>
              <a:gd name="connsiteX0" fmla="*/ 1228080 w 1748780"/>
              <a:gd name="connsiteY0" fmla="*/ 31750 h 3989685"/>
              <a:gd name="connsiteX1" fmla="*/ 1666230 w 1748780"/>
              <a:gd name="connsiteY1" fmla="*/ 0 h 3989685"/>
              <a:gd name="connsiteX2" fmla="*/ 1748780 w 1748780"/>
              <a:gd name="connsiteY2" fmla="*/ 374650 h 3989685"/>
              <a:gd name="connsiteX3" fmla="*/ 1259830 w 1748780"/>
              <a:gd name="connsiteY3" fmla="*/ 419100 h 3989685"/>
              <a:gd name="connsiteX4" fmla="*/ 1424930 w 1748780"/>
              <a:gd name="connsiteY4" fmla="*/ 1758950 h 3989685"/>
              <a:gd name="connsiteX5" fmla="*/ 1399530 w 1748780"/>
              <a:gd name="connsiteY5" fmla="*/ 2184400 h 3989685"/>
              <a:gd name="connsiteX6" fmla="*/ 1296144 w 1748780"/>
              <a:gd name="connsiteY6" fmla="*/ 2809106 h 3989685"/>
              <a:gd name="connsiteX7" fmla="*/ 0 w 1748780"/>
              <a:gd name="connsiteY7" fmla="*/ 3745210 h 3989685"/>
              <a:gd name="connsiteX8" fmla="*/ 726430 w 1748780"/>
              <a:gd name="connsiteY8" fmla="*/ 1295400 h 3989685"/>
              <a:gd name="connsiteX9" fmla="*/ 1120130 w 1748780"/>
              <a:gd name="connsiteY9" fmla="*/ 304800 h 3989685"/>
              <a:gd name="connsiteX10" fmla="*/ 1151880 w 1748780"/>
              <a:gd name="connsiteY10" fmla="*/ 254000 h 3989685"/>
              <a:gd name="connsiteX11" fmla="*/ 1158230 w 1748780"/>
              <a:gd name="connsiteY11" fmla="*/ 234950 h 3989685"/>
              <a:gd name="connsiteX12" fmla="*/ 1228080 w 1748780"/>
              <a:gd name="connsiteY12" fmla="*/ 31750 h 3989685"/>
              <a:gd name="connsiteX0" fmla="*/ 1228080 w 1748780"/>
              <a:gd name="connsiteY0" fmla="*/ 31750 h 3745210"/>
              <a:gd name="connsiteX1" fmla="*/ 1666230 w 1748780"/>
              <a:gd name="connsiteY1" fmla="*/ 0 h 3745210"/>
              <a:gd name="connsiteX2" fmla="*/ 1748780 w 1748780"/>
              <a:gd name="connsiteY2" fmla="*/ 374650 h 3745210"/>
              <a:gd name="connsiteX3" fmla="*/ 1259830 w 1748780"/>
              <a:gd name="connsiteY3" fmla="*/ 419100 h 3745210"/>
              <a:gd name="connsiteX4" fmla="*/ 1424930 w 1748780"/>
              <a:gd name="connsiteY4" fmla="*/ 1758950 h 3745210"/>
              <a:gd name="connsiteX5" fmla="*/ 1399530 w 1748780"/>
              <a:gd name="connsiteY5" fmla="*/ 2184400 h 3745210"/>
              <a:gd name="connsiteX6" fmla="*/ 1296144 w 1748780"/>
              <a:gd name="connsiteY6" fmla="*/ 2809106 h 3745210"/>
              <a:gd name="connsiteX7" fmla="*/ 0 w 1748780"/>
              <a:gd name="connsiteY7" fmla="*/ 3745210 h 3745210"/>
              <a:gd name="connsiteX8" fmla="*/ 726430 w 1748780"/>
              <a:gd name="connsiteY8" fmla="*/ 1295400 h 3745210"/>
              <a:gd name="connsiteX9" fmla="*/ 1120130 w 1748780"/>
              <a:gd name="connsiteY9" fmla="*/ 304800 h 3745210"/>
              <a:gd name="connsiteX10" fmla="*/ 1151880 w 1748780"/>
              <a:gd name="connsiteY10" fmla="*/ 254000 h 3745210"/>
              <a:gd name="connsiteX11" fmla="*/ 1158230 w 1748780"/>
              <a:gd name="connsiteY11" fmla="*/ 234950 h 3745210"/>
              <a:gd name="connsiteX12" fmla="*/ 1228080 w 1748780"/>
              <a:gd name="connsiteY12" fmla="*/ 31750 h 3745210"/>
              <a:gd name="connsiteX0" fmla="*/ 1228080 w 1728192"/>
              <a:gd name="connsiteY0" fmla="*/ 31750 h 3745210"/>
              <a:gd name="connsiteX1" fmla="*/ 1666230 w 1728192"/>
              <a:gd name="connsiteY1" fmla="*/ 0 h 3745210"/>
              <a:gd name="connsiteX2" fmla="*/ 1728192 w 1728192"/>
              <a:gd name="connsiteY2" fmla="*/ 360834 h 3745210"/>
              <a:gd name="connsiteX3" fmla="*/ 1259830 w 1728192"/>
              <a:gd name="connsiteY3" fmla="*/ 419100 h 3745210"/>
              <a:gd name="connsiteX4" fmla="*/ 1424930 w 1728192"/>
              <a:gd name="connsiteY4" fmla="*/ 1758950 h 3745210"/>
              <a:gd name="connsiteX5" fmla="*/ 1399530 w 1728192"/>
              <a:gd name="connsiteY5" fmla="*/ 2184400 h 3745210"/>
              <a:gd name="connsiteX6" fmla="*/ 1296144 w 1728192"/>
              <a:gd name="connsiteY6" fmla="*/ 2809106 h 3745210"/>
              <a:gd name="connsiteX7" fmla="*/ 0 w 1728192"/>
              <a:gd name="connsiteY7" fmla="*/ 3745210 h 3745210"/>
              <a:gd name="connsiteX8" fmla="*/ 726430 w 1728192"/>
              <a:gd name="connsiteY8" fmla="*/ 1295400 h 3745210"/>
              <a:gd name="connsiteX9" fmla="*/ 1120130 w 1728192"/>
              <a:gd name="connsiteY9" fmla="*/ 304800 h 3745210"/>
              <a:gd name="connsiteX10" fmla="*/ 1151880 w 1728192"/>
              <a:gd name="connsiteY10" fmla="*/ 254000 h 3745210"/>
              <a:gd name="connsiteX11" fmla="*/ 1158230 w 1728192"/>
              <a:gd name="connsiteY11" fmla="*/ 234950 h 3745210"/>
              <a:gd name="connsiteX12" fmla="*/ 1228080 w 1728192"/>
              <a:gd name="connsiteY12" fmla="*/ 31750 h 3745210"/>
              <a:gd name="connsiteX0" fmla="*/ 1228080 w 1728192"/>
              <a:gd name="connsiteY0" fmla="*/ 31750 h 3745210"/>
              <a:gd name="connsiteX1" fmla="*/ 1666230 w 1728192"/>
              <a:gd name="connsiteY1" fmla="*/ 0 h 3745210"/>
              <a:gd name="connsiteX2" fmla="*/ 1728192 w 1728192"/>
              <a:gd name="connsiteY2" fmla="*/ 360834 h 3745210"/>
              <a:gd name="connsiteX3" fmla="*/ 1259830 w 1728192"/>
              <a:gd name="connsiteY3" fmla="*/ 419100 h 3745210"/>
              <a:gd name="connsiteX4" fmla="*/ 1424930 w 1728192"/>
              <a:gd name="connsiteY4" fmla="*/ 1758950 h 3745210"/>
              <a:gd name="connsiteX5" fmla="*/ 1399530 w 1728192"/>
              <a:gd name="connsiteY5" fmla="*/ 2184400 h 3745210"/>
              <a:gd name="connsiteX6" fmla="*/ 1296144 w 1728192"/>
              <a:gd name="connsiteY6" fmla="*/ 2809106 h 3745210"/>
              <a:gd name="connsiteX7" fmla="*/ 0 w 1728192"/>
              <a:gd name="connsiteY7" fmla="*/ 3745210 h 3745210"/>
              <a:gd name="connsiteX8" fmla="*/ 726430 w 1728192"/>
              <a:gd name="connsiteY8" fmla="*/ 1295400 h 3745210"/>
              <a:gd name="connsiteX9" fmla="*/ 1120130 w 1728192"/>
              <a:gd name="connsiteY9" fmla="*/ 304800 h 3745210"/>
              <a:gd name="connsiteX10" fmla="*/ 1151880 w 1728192"/>
              <a:gd name="connsiteY10" fmla="*/ 254000 h 3745210"/>
              <a:gd name="connsiteX11" fmla="*/ 1158230 w 1728192"/>
              <a:gd name="connsiteY11" fmla="*/ 234950 h 3745210"/>
              <a:gd name="connsiteX12" fmla="*/ 1228080 w 1728192"/>
              <a:gd name="connsiteY12" fmla="*/ 31750 h 3745210"/>
              <a:gd name="connsiteX0" fmla="*/ 1228080 w 1728192"/>
              <a:gd name="connsiteY0" fmla="*/ 30956 h 3744416"/>
              <a:gd name="connsiteX1" fmla="*/ 1656184 w 1728192"/>
              <a:gd name="connsiteY1" fmla="*/ 0 h 3744416"/>
              <a:gd name="connsiteX2" fmla="*/ 1728192 w 1728192"/>
              <a:gd name="connsiteY2" fmla="*/ 360040 h 3744416"/>
              <a:gd name="connsiteX3" fmla="*/ 1259830 w 1728192"/>
              <a:gd name="connsiteY3" fmla="*/ 418306 h 3744416"/>
              <a:gd name="connsiteX4" fmla="*/ 1424930 w 1728192"/>
              <a:gd name="connsiteY4" fmla="*/ 1758156 h 3744416"/>
              <a:gd name="connsiteX5" fmla="*/ 1399530 w 1728192"/>
              <a:gd name="connsiteY5" fmla="*/ 2183606 h 3744416"/>
              <a:gd name="connsiteX6" fmla="*/ 1296144 w 1728192"/>
              <a:gd name="connsiteY6" fmla="*/ 2808312 h 3744416"/>
              <a:gd name="connsiteX7" fmla="*/ 0 w 1728192"/>
              <a:gd name="connsiteY7" fmla="*/ 3744416 h 3744416"/>
              <a:gd name="connsiteX8" fmla="*/ 726430 w 1728192"/>
              <a:gd name="connsiteY8" fmla="*/ 1294606 h 3744416"/>
              <a:gd name="connsiteX9" fmla="*/ 1120130 w 1728192"/>
              <a:gd name="connsiteY9" fmla="*/ 304006 h 3744416"/>
              <a:gd name="connsiteX10" fmla="*/ 1151880 w 1728192"/>
              <a:gd name="connsiteY10" fmla="*/ 253206 h 3744416"/>
              <a:gd name="connsiteX11" fmla="*/ 1158230 w 1728192"/>
              <a:gd name="connsiteY11" fmla="*/ 234156 h 3744416"/>
              <a:gd name="connsiteX12" fmla="*/ 1228080 w 1728192"/>
              <a:gd name="connsiteY12" fmla="*/ 30956 h 3744416"/>
              <a:gd name="connsiteX0" fmla="*/ 1228080 w 1728192"/>
              <a:gd name="connsiteY0" fmla="*/ 30956 h 3744416"/>
              <a:gd name="connsiteX1" fmla="*/ 1656184 w 1728192"/>
              <a:gd name="connsiteY1" fmla="*/ 0 h 3744416"/>
              <a:gd name="connsiteX2" fmla="*/ 1728192 w 1728192"/>
              <a:gd name="connsiteY2" fmla="*/ 360040 h 3744416"/>
              <a:gd name="connsiteX3" fmla="*/ 1259830 w 1728192"/>
              <a:gd name="connsiteY3" fmla="*/ 418306 h 3744416"/>
              <a:gd name="connsiteX4" fmla="*/ 1424930 w 1728192"/>
              <a:gd name="connsiteY4" fmla="*/ 1758156 h 3744416"/>
              <a:gd name="connsiteX5" fmla="*/ 1399530 w 1728192"/>
              <a:gd name="connsiteY5" fmla="*/ 2183606 h 3744416"/>
              <a:gd name="connsiteX6" fmla="*/ 1296144 w 1728192"/>
              <a:gd name="connsiteY6" fmla="*/ 2808312 h 3744416"/>
              <a:gd name="connsiteX7" fmla="*/ 0 w 1728192"/>
              <a:gd name="connsiteY7" fmla="*/ 3744416 h 3744416"/>
              <a:gd name="connsiteX8" fmla="*/ 726430 w 1728192"/>
              <a:gd name="connsiteY8" fmla="*/ 1294606 h 3744416"/>
              <a:gd name="connsiteX9" fmla="*/ 1120130 w 1728192"/>
              <a:gd name="connsiteY9" fmla="*/ 304006 h 3744416"/>
              <a:gd name="connsiteX10" fmla="*/ 1151880 w 1728192"/>
              <a:gd name="connsiteY10" fmla="*/ 253206 h 3744416"/>
              <a:gd name="connsiteX11" fmla="*/ 1152128 w 1728192"/>
              <a:gd name="connsiteY11" fmla="*/ 216024 h 3744416"/>
              <a:gd name="connsiteX12" fmla="*/ 1228080 w 1728192"/>
              <a:gd name="connsiteY12" fmla="*/ 30956 h 3744416"/>
              <a:gd name="connsiteX0" fmla="*/ 1228080 w 1728192"/>
              <a:gd name="connsiteY0" fmla="*/ 30956 h 3744416"/>
              <a:gd name="connsiteX1" fmla="*/ 1656184 w 1728192"/>
              <a:gd name="connsiteY1" fmla="*/ 0 h 3744416"/>
              <a:gd name="connsiteX2" fmla="*/ 1728192 w 1728192"/>
              <a:gd name="connsiteY2" fmla="*/ 360040 h 3744416"/>
              <a:gd name="connsiteX3" fmla="*/ 1259830 w 1728192"/>
              <a:gd name="connsiteY3" fmla="*/ 418306 h 3744416"/>
              <a:gd name="connsiteX4" fmla="*/ 1424930 w 1728192"/>
              <a:gd name="connsiteY4" fmla="*/ 1758156 h 3744416"/>
              <a:gd name="connsiteX5" fmla="*/ 1399530 w 1728192"/>
              <a:gd name="connsiteY5" fmla="*/ 2183606 h 3744416"/>
              <a:gd name="connsiteX6" fmla="*/ 1296144 w 1728192"/>
              <a:gd name="connsiteY6" fmla="*/ 2808312 h 3744416"/>
              <a:gd name="connsiteX7" fmla="*/ 0 w 1728192"/>
              <a:gd name="connsiteY7" fmla="*/ 3744416 h 3744416"/>
              <a:gd name="connsiteX8" fmla="*/ 726430 w 1728192"/>
              <a:gd name="connsiteY8" fmla="*/ 1294606 h 3744416"/>
              <a:gd name="connsiteX9" fmla="*/ 936104 w 1728192"/>
              <a:gd name="connsiteY9" fmla="*/ 576064 h 3744416"/>
              <a:gd name="connsiteX10" fmla="*/ 1151880 w 1728192"/>
              <a:gd name="connsiteY10" fmla="*/ 253206 h 3744416"/>
              <a:gd name="connsiteX11" fmla="*/ 1152128 w 1728192"/>
              <a:gd name="connsiteY11" fmla="*/ 216024 h 3744416"/>
              <a:gd name="connsiteX12" fmla="*/ 1228080 w 1728192"/>
              <a:gd name="connsiteY12" fmla="*/ 30956 h 3744416"/>
              <a:gd name="connsiteX0" fmla="*/ 1228080 w 1728192"/>
              <a:gd name="connsiteY0" fmla="*/ 30956 h 3744416"/>
              <a:gd name="connsiteX1" fmla="*/ 1656184 w 1728192"/>
              <a:gd name="connsiteY1" fmla="*/ 0 h 3744416"/>
              <a:gd name="connsiteX2" fmla="*/ 1728192 w 1728192"/>
              <a:gd name="connsiteY2" fmla="*/ 360040 h 3744416"/>
              <a:gd name="connsiteX3" fmla="*/ 1259830 w 1728192"/>
              <a:gd name="connsiteY3" fmla="*/ 418306 h 3744416"/>
              <a:gd name="connsiteX4" fmla="*/ 1424930 w 1728192"/>
              <a:gd name="connsiteY4" fmla="*/ 1758156 h 3744416"/>
              <a:gd name="connsiteX5" fmla="*/ 1399530 w 1728192"/>
              <a:gd name="connsiteY5" fmla="*/ 2183606 h 3744416"/>
              <a:gd name="connsiteX6" fmla="*/ 1296144 w 1728192"/>
              <a:gd name="connsiteY6" fmla="*/ 2808312 h 3744416"/>
              <a:gd name="connsiteX7" fmla="*/ 0 w 1728192"/>
              <a:gd name="connsiteY7" fmla="*/ 3744416 h 3744416"/>
              <a:gd name="connsiteX8" fmla="*/ 726430 w 1728192"/>
              <a:gd name="connsiteY8" fmla="*/ 1294606 h 3744416"/>
              <a:gd name="connsiteX9" fmla="*/ 936104 w 1728192"/>
              <a:gd name="connsiteY9" fmla="*/ 576064 h 3744416"/>
              <a:gd name="connsiteX10" fmla="*/ 1069330 w 1728192"/>
              <a:gd name="connsiteY10" fmla="*/ 253206 h 3744416"/>
              <a:gd name="connsiteX11" fmla="*/ 1152128 w 1728192"/>
              <a:gd name="connsiteY11" fmla="*/ 216024 h 3744416"/>
              <a:gd name="connsiteX12" fmla="*/ 1228080 w 1728192"/>
              <a:gd name="connsiteY12" fmla="*/ 30956 h 3744416"/>
              <a:gd name="connsiteX0" fmla="*/ 1228080 w 1728192"/>
              <a:gd name="connsiteY0" fmla="*/ 30956 h 3744416"/>
              <a:gd name="connsiteX1" fmla="*/ 1656184 w 1728192"/>
              <a:gd name="connsiteY1" fmla="*/ 0 h 3744416"/>
              <a:gd name="connsiteX2" fmla="*/ 1728192 w 1728192"/>
              <a:gd name="connsiteY2" fmla="*/ 360040 h 3744416"/>
              <a:gd name="connsiteX3" fmla="*/ 1259830 w 1728192"/>
              <a:gd name="connsiteY3" fmla="*/ 418306 h 3744416"/>
              <a:gd name="connsiteX4" fmla="*/ 1424930 w 1728192"/>
              <a:gd name="connsiteY4" fmla="*/ 1758156 h 3744416"/>
              <a:gd name="connsiteX5" fmla="*/ 1399530 w 1728192"/>
              <a:gd name="connsiteY5" fmla="*/ 2183606 h 3744416"/>
              <a:gd name="connsiteX6" fmla="*/ 1296144 w 1728192"/>
              <a:gd name="connsiteY6" fmla="*/ 2808312 h 3744416"/>
              <a:gd name="connsiteX7" fmla="*/ 0 w 1728192"/>
              <a:gd name="connsiteY7" fmla="*/ 3744416 h 3744416"/>
              <a:gd name="connsiteX8" fmla="*/ 726430 w 1728192"/>
              <a:gd name="connsiteY8" fmla="*/ 1294606 h 3744416"/>
              <a:gd name="connsiteX9" fmla="*/ 936104 w 1728192"/>
              <a:gd name="connsiteY9" fmla="*/ 576064 h 3744416"/>
              <a:gd name="connsiteX10" fmla="*/ 1069330 w 1728192"/>
              <a:gd name="connsiteY10" fmla="*/ 253206 h 3744416"/>
              <a:gd name="connsiteX11" fmla="*/ 1228080 w 1728192"/>
              <a:gd name="connsiteY11" fmla="*/ 30956 h 3744416"/>
              <a:gd name="connsiteX0" fmla="*/ 1228080 w 1728192"/>
              <a:gd name="connsiteY0" fmla="*/ 30956 h 3744416"/>
              <a:gd name="connsiteX1" fmla="*/ 1656184 w 1728192"/>
              <a:gd name="connsiteY1" fmla="*/ 0 h 3744416"/>
              <a:gd name="connsiteX2" fmla="*/ 1728192 w 1728192"/>
              <a:gd name="connsiteY2" fmla="*/ 360040 h 3744416"/>
              <a:gd name="connsiteX3" fmla="*/ 1259830 w 1728192"/>
              <a:gd name="connsiteY3" fmla="*/ 418306 h 3744416"/>
              <a:gd name="connsiteX4" fmla="*/ 1424930 w 1728192"/>
              <a:gd name="connsiteY4" fmla="*/ 1758156 h 3744416"/>
              <a:gd name="connsiteX5" fmla="*/ 1399530 w 1728192"/>
              <a:gd name="connsiteY5" fmla="*/ 2183606 h 3744416"/>
              <a:gd name="connsiteX6" fmla="*/ 1296144 w 1728192"/>
              <a:gd name="connsiteY6" fmla="*/ 2808312 h 3744416"/>
              <a:gd name="connsiteX7" fmla="*/ 0 w 1728192"/>
              <a:gd name="connsiteY7" fmla="*/ 3744416 h 3744416"/>
              <a:gd name="connsiteX8" fmla="*/ 726430 w 1728192"/>
              <a:gd name="connsiteY8" fmla="*/ 1294606 h 3744416"/>
              <a:gd name="connsiteX9" fmla="*/ 936104 w 1728192"/>
              <a:gd name="connsiteY9" fmla="*/ 576064 h 3744416"/>
              <a:gd name="connsiteX10" fmla="*/ 1069330 w 1728192"/>
              <a:gd name="connsiteY10" fmla="*/ 253206 h 3744416"/>
              <a:gd name="connsiteX11" fmla="*/ 1228080 w 1728192"/>
              <a:gd name="connsiteY11" fmla="*/ 30956 h 3744416"/>
              <a:gd name="connsiteX0" fmla="*/ 1139180 w 1728192"/>
              <a:gd name="connsiteY0" fmla="*/ 43656 h 3744416"/>
              <a:gd name="connsiteX1" fmla="*/ 1656184 w 1728192"/>
              <a:gd name="connsiteY1" fmla="*/ 0 h 3744416"/>
              <a:gd name="connsiteX2" fmla="*/ 1728192 w 1728192"/>
              <a:gd name="connsiteY2" fmla="*/ 360040 h 3744416"/>
              <a:gd name="connsiteX3" fmla="*/ 1259830 w 1728192"/>
              <a:gd name="connsiteY3" fmla="*/ 418306 h 3744416"/>
              <a:gd name="connsiteX4" fmla="*/ 1424930 w 1728192"/>
              <a:gd name="connsiteY4" fmla="*/ 1758156 h 3744416"/>
              <a:gd name="connsiteX5" fmla="*/ 1399530 w 1728192"/>
              <a:gd name="connsiteY5" fmla="*/ 2183606 h 3744416"/>
              <a:gd name="connsiteX6" fmla="*/ 1296144 w 1728192"/>
              <a:gd name="connsiteY6" fmla="*/ 2808312 h 3744416"/>
              <a:gd name="connsiteX7" fmla="*/ 0 w 1728192"/>
              <a:gd name="connsiteY7" fmla="*/ 3744416 h 3744416"/>
              <a:gd name="connsiteX8" fmla="*/ 726430 w 1728192"/>
              <a:gd name="connsiteY8" fmla="*/ 1294606 h 3744416"/>
              <a:gd name="connsiteX9" fmla="*/ 936104 w 1728192"/>
              <a:gd name="connsiteY9" fmla="*/ 576064 h 3744416"/>
              <a:gd name="connsiteX10" fmla="*/ 1069330 w 1728192"/>
              <a:gd name="connsiteY10" fmla="*/ 253206 h 3744416"/>
              <a:gd name="connsiteX11" fmla="*/ 1139180 w 1728192"/>
              <a:gd name="connsiteY11" fmla="*/ 43656 h 3744416"/>
              <a:gd name="connsiteX0" fmla="*/ 1139180 w 1728192"/>
              <a:gd name="connsiteY0" fmla="*/ 56356 h 3757116"/>
              <a:gd name="connsiteX1" fmla="*/ 1649834 w 1728192"/>
              <a:gd name="connsiteY1" fmla="*/ 0 h 3757116"/>
              <a:gd name="connsiteX2" fmla="*/ 1728192 w 1728192"/>
              <a:gd name="connsiteY2" fmla="*/ 372740 h 3757116"/>
              <a:gd name="connsiteX3" fmla="*/ 1259830 w 1728192"/>
              <a:gd name="connsiteY3" fmla="*/ 431006 h 3757116"/>
              <a:gd name="connsiteX4" fmla="*/ 1424930 w 1728192"/>
              <a:gd name="connsiteY4" fmla="*/ 1770856 h 3757116"/>
              <a:gd name="connsiteX5" fmla="*/ 1399530 w 1728192"/>
              <a:gd name="connsiteY5" fmla="*/ 2196306 h 3757116"/>
              <a:gd name="connsiteX6" fmla="*/ 1296144 w 1728192"/>
              <a:gd name="connsiteY6" fmla="*/ 2821012 h 3757116"/>
              <a:gd name="connsiteX7" fmla="*/ 0 w 1728192"/>
              <a:gd name="connsiteY7" fmla="*/ 3757116 h 3757116"/>
              <a:gd name="connsiteX8" fmla="*/ 726430 w 1728192"/>
              <a:gd name="connsiteY8" fmla="*/ 1307306 h 3757116"/>
              <a:gd name="connsiteX9" fmla="*/ 936104 w 1728192"/>
              <a:gd name="connsiteY9" fmla="*/ 588764 h 3757116"/>
              <a:gd name="connsiteX10" fmla="*/ 1069330 w 1728192"/>
              <a:gd name="connsiteY10" fmla="*/ 265906 h 3757116"/>
              <a:gd name="connsiteX11" fmla="*/ 1139180 w 1728192"/>
              <a:gd name="connsiteY11" fmla="*/ 56356 h 3757116"/>
              <a:gd name="connsiteX0" fmla="*/ 1139180 w 1728192"/>
              <a:gd name="connsiteY0" fmla="*/ 56356 h 3757116"/>
              <a:gd name="connsiteX1" fmla="*/ 1649834 w 1728192"/>
              <a:gd name="connsiteY1" fmla="*/ 0 h 3757116"/>
              <a:gd name="connsiteX2" fmla="*/ 1728192 w 1728192"/>
              <a:gd name="connsiteY2" fmla="*/ 372740 h 3757116"/>
              <a:gd name="connsiteX3" fmla="*/ 1259830 w 1728192"/>
              <a:gd name="connsiteY3" fmla="*/ 431006 h 3757116"/>
              <a:gd name="connsiteX4" fmla="*/ 1424930 w 1728192"/>
              <a:gd name="connsiteY4" fmla="*/ 1770856 h 3757116"/>
              <a:gd name="connsiteX5" fmla="*/ 1399530 w 1728192"/>
              <a:gd name="connsiteY5" fmla="*/ 2196306 h 3757116"/>
              <a:gd name="connsiteX6" fmla="*/ 1296144 w 1728192"/>
              <a:gd name="connsiteY6" fmla="*/ 2821012 h 3757116"/>
              <a:gd name="connsiteX7" fmla="*/ 0 w 1728192"/>
              <a:gd name="connsiteY7" fmla="*/ 3757116 h 3757116"/>
              <a:gd name="connsiteX8" fmla="*/ 726430 w 1728192"/>
              <a:gd name="connsiteY8" fmla="*/ 1307306 h 3757116"/>
              <a:gd name="connsiteX9" fmla="*/ 936104 w 1728192"/>
              <a:gd name="connsiteY9" fmla="*/ 588764 h 3757116"/>
              <a:gd name="connsiteX10" fmla="*/ 1139180 w 1728192"/>
              <a:gd name="connsiteY10" fmla="*/ 56356 h 3757116"/>
              <a:gd name="connsiteX0" fmla="*/ 1139180 w 1728192"/>
              <a:gd name="connsiteY0" fmla="*/ 56356 h 3757116"/>
              <a:gd name="connsiteX1" fmla="*/ 1649834 w 1728192"/>
              <a:gd name="connsiteY1" fmla="*/ 0 h 3757116"/>
              <a:gd name="connsiteX2" fmla="*/ 1728192 w 1728192"/>
              <a:gd name="connsiteY2" fmla="*/ 372740 h 3757116"/>
              <a:gd name="connsiteX3" fmla="*/ 1259830 w 1728192"/>
              <a:gd name="connsiteY3" fmla="*/ 431006 h 3757116"/>
              <a:gd name="connsiteX4" fmla="*/ 1424930 w 1728192"/>
              <a:gd name="connsiteY4" fmla="*/ 1770856 h 3757116"/>
              <a:gd name="connsiteX5" fmla="*/ 1399530 w 1728192"/>
              <a:gd name="connsiteY5" fmla="*/ 2196306 h 3757116"/>
              <a:gd name="connsiteX6" fmla="*/ 1296144 w 1728192"/>
              <a:gd name="connsiteY6" fmla="*/ 2821012 h 3757116"/>
              <a:gd name="connsiteX7" fmla="*/ 0 w 1728192"/>
              <a:gd name="connsiteY7" fmla="*/ 3757116 h 3757116"/>
              <a:gd name="connsiteX8" fmla="*/ 726430 w 1728192"/>
              <a:gd name="connsiteY8" fmla="*/ 1307306 h 3757116"/>
              <a:gd name="connsiteX9" fmla="*/ 936104 w 1728192"/>
              <a:gd name="connsiteY9" fmla="*/ 588764 h 3757116"/>
              <a:gd name="connsiteX10" fmla="*/ 1139180 w 1728192"/>
              <a:gd name="connsiteY10" fmla="*/ 56356 h 3757116"/>
              <a:gd name="connsiteX0" fmla="*/ 1139180 w 1728192"/>
              <a:gd name="connsiteY0" fmla="*/ 56356 h 3757116"/>
              <a:gd name="connsiteX1" fmla="*/ 1649834 w 1728192"/>
              <a:gd name="connsiteY1" fmla="*/ 0 h 3757116"/>
              <a:gd name="connsiteX2" fmla="*/ 1728192 w 1728192"/>
              <a:gd name="connsiteY2" fmla="*/ 372740 h 3757116"/>
              <a:gd name="connsiteX3" fmla="*/ 1259830 w 1728192"/>
              <a:gd name="connsiteY3" fmla="*/ 431006 h 3757116"/>
              <a:gd name="connsiteX4" fmla="*/ 1424930 w 1728192"/>
              <a:gd name="connsiteY4" fmla="*/ 1770856 h 3757116"/>
              <a:gd name="connsiteX5" fmla="*/ 1399530 w 1728192"/>
              <a:gd name="connsiteY5" fmla="*/ 2196306 h 3757116"/>
              <a:gd name="connsiteX6" fmla="*/ 1296144 w 1728192"/>
              <a:gd name="connsiteY6" fmla="*/ 2821012 h 3757116"/>
              <a:gd name="connsiteX7" fmla="*/ 0 w 1728192"/>
              <a:gd name="connsiteY7" fmla="*/ 3757116 h 3757116"/>
              <a:gd name="connsiteX8" fmla="*/ 726430 w 1728192"/>
              <a:gd name="connsiteY8" fmla="*/ 1307306 h 3757116"/>
              <a:gd name="connsiteX9" fmla="*/ 828030 w 1728192"/>
              <a:gd name="connsiteY9" fmla="*/ 786606 h 3757116"/>
              <a:gd name="connsiteX10" fmla="*/ 1139180 w 1728192"/>
              <a:gd name="connsiteY10" fmla="*/ 56356 h 3757116"/>
              <a:gd name="connsiteX0" fmla="*/ 1139180 w 1728192"/>
              <a:gd name="connsiteY0" fmla="*/ 56356 h 3757116"/>
              <a:gd name="connsiteX1" fmla="*/ 1649834 w 1728192"/>
              <a:gd name="connsiteY1" fmla="*/ 0 h 3757116"/>
              <a:gd name="connsiteX2" fmla="*/ 1728192 w 1728192"/>
              <a:gd name="connsiteY2" fmla="*/ 372740 h 3757116"/>
              <a:gd name="connsiteX3" fmla="*/ 1259830 w 1728192"/>
              <a:gd name="connsiteY3" fmla="*/ 431006 h 3757116"/>
              <a:gd name="connsiteX4" fmla="*/ 1424930 w 1728192"/>
              <a:gd name="connsiteY4" fmla="*/ 1770856 h 3757116"/>
              <a:gd name="connsiteX5" fmla="*/ 1399530 w 1728192"/>
              <a:gd name="connsiteY5" fmla="*/ 2196306 h 3757116"/>
              <a:gd name="connsiteX6" fmla="*/ 1296144 w 1728192"/>
              <a:gd name="connsiteY6" fmla="*/ 2821012 h 3757116"/>
              <a:gd name="connsiteX7" fmla="*/ 0 w 1728192"/>
              <a:gd name="connsiteY7" fmla="*/ 3757116 h 3757116"/>
              <a:gd name="connsiteX8" fmla="*/ 669280 w 1728192"/>
              <a:gd name="connsiteY8" fmla="*/ 1432768 h 3757116"/>
              <a:gd name="connsiteX9" fmla="*/ 828030 w 1728192"/>
              <a:gd name="connsiteY9" fmla="*/ 786606 h 3757116"/>
              <a:gd name="connsiteX10" fmla="*/ 1139180 w 1728192"/>
              <a:gd name="connsiteY10" fmla="*/ 56356 h 3757116"/>
              <a:gd name="connsiteX0" fmla="*/ 1139180 w 1728192"/>
              <a:gd name="connsiteY0" fmla="*/ 56356 h 3757116"/>
              <a:gd name="connsiteX1" fmla="*/ 1649834 w 1728192"/>
              <a:gd name="connsiteY1" fmla="*/ 0 h 3757116"/>
              <a:gd name="connsiteX2" fmla="*/ 1728192 w 1728192"/>
              <a:gd name="connsiteY2" fmla="*/ 372740 h 3757116"/>
              <a:gd name="connsiteX3" fmla="*/ 1259830 w 1728192"/>
              <a:gd name="connsiteY3" fmla="*/ 431006 h 3757116"/>
              <a:gd name="connsiteX4" fmla="*/ 1424930 w 1728192"/>
              <a:gd name="connsiteY4" fmla="*/ 1770856 h 3757116"/>
              <a:gd name="connsiteX5" fmla="*/ 1399530 w 1728192"/>
              <a:gd name="connsiteY5" fmla="*/ 2196306 h 3757116"/>
              <a:gd name="connsiteX6" fmla="*/ 1296144 w 1728192"/>
              <a:gd name="connsiteY6" fmla="*/ 2821012 h 3757116"/>
              <a:gd name="connsiteX7" fmla="*/ 0 w 1728192"/>
              <a:gd name="connsiteY7" fmla="*/ 3757116 h 3757116"/>
              <a:gd name="connsiteX8" fmla="*/ 669280 w 1728192"/>
              <a:gd name="connsiteY8" fmla="*/ 1432768 h 3757116"/>
              <a:gd name="connsiteX9" fmla="*/ 828030 w 1728192"/>
              <a:gd name="connsiteY9" fmla="*/ 786606 h 3757116"/>
              <a:gd name="connsiteX10" fmla="*/ 1139180 w 1728192"/>
              <a:gd name="connsiteY10" fmla="*/ 56356 h 3757116"/>
              <a:gd name="connsiteX0" fmla="*/ 1139180 w 1728192"/>
              <a:gd name="connsiteY0" fmla="*/ 56356 h 3757116"/>
              <a:gd name="connsiteX1" fmla="*/ 1649834 w 1728192"/>
              <a:gd name="connsiteY1" fmla="*/ 0 h 3757116"/>
              <a:gd name="connsiteX2" fmla="*/ 1728192 w 1728192"/>
              <a:gd name="connsiteY2" fmla="*/ 372740 h 3757116"/>
              <a:gd name="connsiteX3" fmla="*/ 1259830 w 1728192"/>
              <a:gd name="connsiteY3" fmla="*/ 431006 h 3757116"/>
              <a:gd name="connsiteX4" fmla="*/ 1424930 w 1728192"/>
              <a:gd name="connsiteY4" fmla="*/ 1770856 h 3757116"/>
              <a:gd name="connsiteX5" fmla="*/ 1399530 w 1728192"/>
              <a:gd name="connsiteY5" fmla="*/ 2196306 h 3757116"/>
              <a:gd name="connsiteX6" fmla="*/ 1296144 w 1728192"/>
              <a:gd name="connsiteY6" fmla="*/ 2821012 h 3757116"/>
              <a:gd name="connsiteX7" fmla="*/ 0 w 1728192"/>
              <a:gd name="connsiteY7" fmla="*/ 3757116 h 3757116"/>
              <a:gd name="connsiteX8" fmla="*/ 669280 w 1728192"/>
              <a:gd name="connsiteY8" fmla="*/ 1432768 h 3757116"/>
              <a:gd name="connsiteX9" fmla="*/ 828030 w 1728192"/>
              <a:gd name="connsiteY9" fmla="*/ 786606 h 3757116"/>
              <a:gd name="connsiteX10" fmla="*/ 1139180 w 1728192"/>
              <a:gd name="connsiteY10" fmla="*/ 56356 h 3757116"/>
              <a:gd name="connsiteX0" fmla="*/ 1139180 w 1728192"/>
              <a:gd name="connsiteY0" fmla="*/ 56356 h 3757116"/>
              <a:gd name="connsiteX1" fmla="*/ 1649834 w 1728192"/>
              <a:gd name="connsiteY1" fmla="*/ 0 h 3757116"/>
              <a:gd name="connsiteX2" fmla="*/ 1728192 w 1728192"/>
              <a:gd name="connsiteY2" fmla="*/ 372740 h 3757116"/>
              <a:gd name="connsiteX3" fmla="*/ 1259830 w 1728192"/>
              <a:gd name="connsiteY3" fmla="*/ 431006 h 3757116"/>
              <a:gd name="connsiteX4" fmla="*/ 1424930 w 1728192"/>
              <a:gd name="connsiteY4" fmla="*/ 1770856 h 3757116"/>
              <a:gd name="connsiteX5" fmla="*/ 1399530 w 1728192"/>
              <a:gd name="connsiteY5" fmla="*/ 2196306 h 3757116"/>
              <a:gd name="connsiteX6" fmla="*/ 1296144 w 1728192"/>
              <a:gd name="connsiteY6" fmla="*/ 2821012 h 3757116"/>
              <a:gd name="connsiteX7" fmla="*/ 0 w 1728192"/>
              <a:gd name="connsiteY7" fmla="*/ 3757116 h 3757116"/>
              <a:gd name="connsiteX8" fmla="*/ 669280 w 1728192"/>
              <a:gd name="connsiteY8" fmla="*/ 1432768 h 3757116"/>
              <a:gd name="connsiteX9" fmla="*/ 828030 w 1728192"/>
              <a:gd name="connsiteY9" fmla="*/ 786606 h 3757116"/>
              <a:gd name="connsiteX10" fmla="*/ 1139180 w 1728192"/>
              <a:gd name="connsiteY10" fmla="*/ 56356 h 3757116"/>
              <a:gd name="connsiteX0" fmla="*/ 995164 w 1584176"/>
              <a:gd name="connsiteY0" fmla="*/ 56356 h 3613100"/>
              <a:gd name="connsiteX1" fmla="*/ 1505818 w 1584176"/>
              <a:gd name="connsiteY1" fmla="*/ 0 h 3613100"/>
              <a:gd name="connsiteX2" fmla="*/ 1584176 w 1584176"/>
              <a:gd name="connsiteY2" fmla="*/ 372740 h 3613100"/>
              <a:gd name="connsiteX3" fmla="*/ 1115814 w 1584176"/>
              <a:gd name="connsiteY3" fmla="*/ 431006 h 3613100"/>
              <a:gd name="connsiteX4" fmla="*/ 1280914 w 1584176"/>
              <a:gd name="connsiteY4" fmla="*/ 1770856 h 3613100"/>
              <a:gd name="connsiteX5" fmla="*/ 1255514 w 1584176"/>
              <a:gd name="connsiteY5" fmla="*/ 2196306 h 3613100"/>
              <a:gd name="connsiteX6" fmla="*/ 1152128 w 1584176"/>
              <a:gd name="connsiteY6" fmla="*/ 2821012 h 3613100"/>
              <a:gd name="connsiteX7" fmla="*/ 0 w 1584176"/>
              <a:gd name="connsiteY7" fmla="*/ 3613100 h 3613100"/>
              <a:gd name="connsiteX8" fmla="*/ 525264 w 1584176"/>
              <a:gd name="connsiteY8" fmla="*/ 1432768 h 3613100"/>
              <a:gd name="connsiteX9" fmla="*/ 684014 w 1584176"/>
              <a:gd name="connsiteY9" fmla="*/ 786606 h 3613100"/>
              <a:gd name="connsiteX10" fmla="*/ 995164 w 1584176"/>
              <a:gd name="connsiteY10" fmla="*/ 56356 h 3613100"/>
              <a:gd name="connsiteX0" fmla="*/ 995164 w 1584176"/>
              <a:gd name="connsiteY0" fmla="*/ 56356 h 3613100"/>
              <a:gd name="connsiteX1" fmla="*/ 1505818 w 1584176"/>
              <a:gd name="connsiteY1" fmla="*/ 0 h 3613100"/>
              <a:gd name="connsiteX2" fmla="*/ 1584176 w 1584176"/>
              <a:gd name="connsiteY2" fmla="*/ 372740 h 3613100"/>
              <a:gd name="connsiteX3" fmla="*/ 1115814 w 1584176"/>
              <a:gd name="connsiteY3" fmla="*/ 431006 h 3613100"/>
              <a:gd name="connsiteX4" fmla="*/ 1280914 w 1584176"/>
              <a:gd name="connsiteY4" fmla="*/ 1770856 h 3613100"/>
              <a:gd name="connsiteX5" fmla="*/ 1255514 w 1584176"/>
              <a:gd name="connsiteY5" fmla="*/ 2196306 h 3613100"/>
              <a:gd name="connsiteX6" fmla="*/ 1224136 w 1584176"/>
              <a:gd name="connsiteY6" fmla="*/ 2749004 h 3613100"/>
              <a:gd name="connsiteX7" fmla="*/ 0 w 1584176"/>
              <a:gd name="connsiteY7" fmla="*/ 3613100 h 3613100"/>
              <a:gd name="connsiteX8" fmla="*/ 525264 w 1584176"/>
              <a:gd name="connsiteY8" fmla="*/ 1432768 h 3613100"/>
              <a:gd name="connsiteX9" fmla="*/ 684014 w 1584176"/>
              <a:gd name="connsiteY9" fmla="*/ 786606 h 3613100"/>
              <a:gd name="connsiteX10" fmla="*/ 995164 w 1584176"/>
              <a:gd name="connsiteY10" fmla="*/ 56356 h 3613100"/>
              <a:gd name="connsiteX0" fmla="*/ 995164 w 1584176"/>
              <a:gd name="connsiteY0" fmla="*/ 56356 h 3613100"/>
              <a:gd name="connsiteX1" fmla="*/ 1505818 w 1584176"/>
              <a:gd name="connsiteY1" fmla="*/ 0 h 3613100"/>
              <a:gd name="connsiteX2" fmla="*/ 1584176 w 1584176"/>
              <a:gd name="connsiteY2" fmla="*/ 372740 h 3613100"/>
              <a:gd name="connsiteX3" fmla="*/ 1115814 w 1584176"/>
              <a:gd name="connsiteY3" fmla="*/ 431006 h 3613100"/>
              <a:gd name="connsiteX4" fmla="*/ 1280914 w 1584176"/>
              <a:gd name="connsiteY4" fmla="*/ 1770856 h 3613100"/>
              <a:gd name="connsiteX5" fmla="*/ 1255514 w 1584176"/>
              <a:gd name="connsiteY5" fmla="*/ 2196306 h 3613100"/>
              <a:gd name="connsiteX6" fmla="*/ 1224136 w 1584176"/>
              <a:gd name="connsiteY6" fmla="*/ 2749004 h 3613100"/>
              <a:gd name="connsiteX7" fmla="*/ 0 w 1584176"/>
              <a:gd name="connsiteY7" fmla="*/ 3613100 h 3613100"/>
              <a:gd name="connsiteX8" fmla="*/ 525264 w 1584176"/>
              <a:gd name="connsiteY8" fmla="*/ 1432768 h 3613100"/>
              <a:gd name="connsiteX9" fmla="*/ 995164 w 1584176"/>
              <a:gd name="connsiteY9" fmla="*/ 56356 h 3613100"/>
              <a:gd name="connsiteX0" fmla="*/ 995164 w 1584176"/>
              <a:gd name="connsiteY0" fmla="*/ 56356 h 3613100"/>
              <a:gd name="connsiteX1" fmla="*/ 1505818 w 1584176"/>
              <a:gd name="connsiteY1" fmla="*/ 0 h 3613100"/>
              <a:gd name="connsiteX2" fmla="*/ 1584176 w 1584176"/>
              <a:gd name="connsiteY2" fmla="*/ 372740 h 3613100"/>
              <a:gd name="connsiteX3" fmla="*/ 1115814 w 1584176"/>
              <a:gd name="connsiteY3" fmla="*/ 431006 h 3613100"/>
              <a:gd name="connsiteX4" fmla="*/ 1280914 w 1584176"/>
              <a:gd name="connsiteY4" fmla="*/ 1770856 h 3613100"/>
              <a:gd name="connsiteX5" fmla="*/ 1255514 w 1584176"/>
              <a:gd name="connsiteY5" fmla="*/ 2196306 h 3613100"/>
              <a:gd name="connsiteX6" fmla="*/ 1224136 w 1584176"/>
              <a:gd name="connsiteY6" fmla="*/ 2749004 h 3613100"/>
              <a:gd name="connsiteX7" fmla="*/ 0 w 1584176"/>
              <a:gd name="connsiteY7" fmla="*/ 3613100 h 3613100"/>
              <a:gd name="connsiteX8" fmla="*/ 525264 w 1584176"/>
              <a:gd name="connsiteY8" fmla="*/ 1432768 h 3613100"/>
              <a:gd name="connsiteX9" fmla="*/ 696590 w 1584176"/>
              <a:gd name="connsiteY9" fmla="*/ 734640 h 3613100"/>
              <a:gd name="connsiteX10" fmla="*/ 995164 w 1584176"/>
              <a:gd name="connsiteY10" fmla="*/ 56356 h 3613100"/>
              <a:gd name="connsiteX0" fmla="*/ 995164 w 1584176"/>
              <a:gd name="connsiteY0" fmla="*/ 56356 h 3613100"/>
              <a:gd name="connsiteX1" fmla="*/ 1505818 w 1584176"/>
              <a:gd name="connsiteY1" fmla="*/ 0 h 3613100"/>
              <a:gd name="connsiteX2" fmla="*/ 1584176 w 1584176"/>
              <a:gd name="connsiteY2" fmla="*/ 372740 h 3613100"/>
              <a:gd name="connsiteX3" fmla="*/ 1115814 w 1584176"/>
              <a:gd name="connsiteY3" fmla="*/ 431006 h 3613100"/>
              <a:gd name="connsiteX4" fmla="*/ 1280914 w 1584176"/>
              <a:gd name="connsiteY4" fmla="*/ 1770856 h 3613100"/>
              <a:gd name="connsiteX5" fmla="*/ 1255514 w 1584176"/>
              <a:gd name="connsiteY5" fmla="*/ 2196306 h 3613100"/>
              <a:gd name="connsiteX6" fmla="*/ 1224136 w 1584176"/>
              <a:gd name="connsiteY6" fmla="*/ 2749004 h 3613100"/>
              <a:gd name="connsiteX7" fmla="*/ 0 w 1584176"/>
              <a:gd name="connsiteY7" fmla="*/ 3613100 h 3613100"/>
              <a:gd name="connsiteX8" fmla="*/ 502022 w 1584176"/>
              <a:gd name="connsiteY8" fmla="*/ 1465014 h 3613100"/>
              <a:gd name="connsiteX9" fmla="*/ 696590 w 1584176"/>
              <a:gd name="connsiteY9" fmla="*/ 734640 h 3613100"/>
              <a:gd name="connsiteX10" fmla="*/ 995164 w 1584176"/>
              <a:gd name="connsiteY10" fmla="*/ 56356 h 3613100"/>
              <a:gd name="connsiteX0" fmla="*/ 995164 w 1584176"/>
              <a:gd name="connsiteY0" fmla="*/ 56356 h 3613100"/>
              <a:gd name="connsiteX1" fmla="*/ 1505818 w 1584176"/>
              <a:gd name="connsiteY1" fmla="*/ 0 h 3613100"/>
              <a:gd name="connsiteX2" fmla="*/ 1584176 w 1584176"/>
              <a:gd name="connsiteY2" fmla="*/ 372740 h 3613100"/>
              <a:gd name="connsiteX3" fmla="*/ 1115814 w 1584176"/>
              <a:gd name="connsiteY3" fmla="*/ 431006 h 3613100"/>
              <a:gd name="connsiteX4" fmla="*/ 1280914 w 1584176"/>
              <a:gd name="connsiteY4" fmla="*/ 1770856 h 3613100"/>
              <a:gd name="connsiteX5" fmla="*/ 1255514 w 1584176"/>
              <a:gd name="connsiteY5" fmla="*/ 2196306 h 3613100"/>
              <a:gd name="connsiteX6" fmla="*/ 1224136 w 1584176"/>
              <a:gd name="connsiteY6" fmla="*/ 2749004 h 3613100"/>
              <a:gd name="connsiteX7" fmla="*/ 0 w 1584176"/>
              <a:gd name="connsiteY7" fmla="*/ 3613100 h 3613100"/>
              <a:gd name="connsiteX8" fmla="*/ 523230 w 1584176"/>
              <a:gd name="connsiteY8" fmla="*/ 1484560 h 3613100"/>
              <a:gd name="connsiteX9" fmla="*/ 696590 w 1584176"/>
              <a:gd name="connsiteY9" fmla="*/ 734640 h 3613100"/>
              <a:gd name="connsiteX10" fmla="*/ 995164 w 1584176"/>
              <a:gd name="connsiteY10" fmla="*/ 56356 h 3613100"/>
              <a:gd name="connsiteX0" fmla="*/ 995164 w 1584176"/>
              <a:gd name="connsiteY0" fmla="*/ 56356 h 3613100"/>
              <a:gd name="connsiteX1" fmla="*/ 1505818 w 1584176"/>
              <a:gd name="connsiteY1" fmla="*/ 0 h 3613100"/>
              <a:gd name="connsiteX2" fmla="*/ 1584176 w 1584176"/>
              <a:gd name="connsiteY2" fmla="*/ 372740 h 3613100"/>
              <a:gd name="connsiteX3" fmla="*/ 1115814 w 1584176"/>
              <a:gd name="connsiteY3" fmla="*/ 431006 h 3613100"/>
              <a:gd name="connsiteX4" fmla="*/ 1280914 w 1584176"/>
              <a:gd name="connsiteY4" fmla="*/ 1770856 h 3613100"/>
              <a:gd name="connsiteX5" fmla="*/ 1255514 w 1584176"/>
              <a:gd name="connsiteY5" fmla="*/ 2196306 h 3613100"/>
              <a:gd name="connsiteX6" fmla="*/ 1224136 w 1584176"/>
              <a:gd name="connsiteY6" fmla="*/ 2749004 h 3613100"/>
              <a:gd name="connsiteX7" fmla="*/ 0 w 1584176"/>
              <a:gd name="connsiteY7" fmla="*/ 3613100 h 3613100"/>
              <a:gd name="connsiteX8" fmla="*/ 523230 w 1584176"/>
              <a:gd name="connsiteY8" fmla="*/ 1484560 h 3613100"/>
              <a:gd name="connsiteX9" fmla="*/ 696590 w 1584176"/>
              <a:gd name="connsiteY9" fmla="*/ 734640 h 3613100"/>
              <a:gd name="connsiteX10" fmla="*/ 995164 w 1584176"/>
              <a:gd name="connsiteY10" fmla="*/ 56356 h 3613100"/>
              <a:gd name="connsiteX0" fmla="*/ 995164 w 1584176"/>
              <a:gd name="connsiteY0" fmla="*/ 56356 h 3613100"/>
              <a:gd name="connsiteX1" fmla="*/ 1505818 w 1584176"/>
              <a:gd name="connsiteY1" fmla="*/ 0 h 3613100"/>
              <a:gd name="connsiteX2" fmla="*/ 1584176 w 1584176"/>
              <a:gd name="connsiteY2" fmla="*/ 372740 h 3613100"/>
              <a:gd name="connsiteX3" fmla="*/ 1115814 w 1584176"/>
              <a:gd name="connsiteY3" fmla="*/ 431006 h 3613100"/>
              <a:gd name="connsiteX4" fmla="*/ 1280914 w 1584176"/>
              <a:gd name="connsiteY4" fmla="*/ 1770856 h 3613100"/>
              <a:gd name="connsiteX5" fmla="*/ 1255514 w 1584176"/>
              <a:gd name="connsiteY5" fmla="*/ 2196306 h 3613100"/>
              <a:gd name="connsiteX6" fmla="*/ 1224136 w 1584176"/>
              <a:gd name="connsiteY6" fmla="*/ 2749004 h 3613100"/>
              <a:gd name="connsiteX7" fmla="*/ 0 w 1584176"/>
              <a:gd name="connsiteY7" fmla="*/ 3613100 h 3613100"/>
              <a:gd name="connsiteX8" fmla="*/ 563488 w 1584176"/>
              <a:gd name="connsiteY8" fmla="*/ 1451148 h 3613100"/>
              <a:gd name="connsiteX9" fmla="*/ 696590 w 1584176"/>
              <a:gd name="connsiteY9" fmla="*/ 734640 h 3613100"/>
              <a:gd name="connsiteX10" fmla="*/ 995164 w 1584176"/>
              <a:gd name="connsiteY10" fmla="*/ 56356 h 3613100"/>
              <a:gd name="connsiteX0" fmla="*/ 995164 w 1584176"/>
              <a:gd name="connsiteY0" fmla="*/ 56356 h 3613100"/>
              <a:gd name="connsiteX1" fmla="*/ 1505818 w 1584176"/>
              <a:gd name="connsiteY1" fmla="*/ 0 h 3613100"/>
              <a:gd name="connsiteX2" fmla="*/ 1584176 w 1584176"/>
              <a:gd name="connsiteY2" fmla="*/ 372740 h 3613100"/>
              <a:gd name="connsiteX3" fmla="*/ 1115814 w 1584176"/>
              <a:gd name="connsiteY3" fmla="*/ 431006 h 3613100"/>
              <a:gd name="connsiteX4" fmla="*/ 1280914 w 1584176"/>
              <a:gd name="connsiteY4" fmla="*/ 1770856 h 3613100"/>
              <a:gd name="connsiteX5" fmla="*/ 1255514 w 1584176"/>
              <a:gd name="connsiteY5" fmla="*/ 2196306 h 3613100"/>
              <a:gd name="connsiteX6" fmla="*/ 1224136 w 1584176"/>
              <a:gd name="connsiteY6" fmla="*/ 2749004 h 3613100"/>
              <a:gd name="connsiteX7" fmla="*/ 0 w 1584176"/>
              <a:gd name="connsiteY7" fmla="*/ 3613100 h 3613100"/>
              <a:gd name="connsiteX8" fmla="*/ 563488 w 1584176"/>
              <a:gd name="connsiteY8" fmla="*/ 1451148 h 3613100"/>
              <a:gd name="connsiteX9" fmla="*/ 720080 w 1584176"/>
              <a:gd name="connsiteY9" fmla="*/ 732780 h 3613100"/>
              <a:gd name="connsiteX10" fmla="*/ 995164 w 1584176"/>
              <a:gd name="connsiteY10" fmla="*/ 56356 h 3613100"/>
              <a:gd name="connsiteX0" fmla="*/ 995164 w 1584176"/>
              <a:gd name="connsiteY0" fmla="*/ 56356 h 3613100"/>
              <a:gd name="connsiteX1" fmla="*/ 1505818 w 1584176"/>
              <a:gd name="connsiteY1" fmla="*/ 0 h 3613100"/>
              <a:gd name="connsiteX2" fmla="*/ 1584176 w 1584176"/>
              <a:gd name="connsiteY2" fmla="*/ 372740 h 3613100"/>
              <a:gd name="connsiteX3" fmla="*/ 1115814 w 1584176"/>
              <a:gd name="connsiteY3" fmla="*/ 431006 h 3613100"/>
              <a:gd name="connsiteX4" fmla="*/ 1280914 w 1584176"/>
              <a:gd name="connsiteY4" fmla="*/ 1770856 h 3613100"/>
              <a:gd name="connsiteX5" fmla="*/ 1255514 w 1584176"/>
              <a:gd name="connsiteY5" fmla="*/ 2196306 h 3613100"/>
              <a:gd name="connsiteX6" fmla="*/ 1224136 w 1584176"/>
              <a:gd name="connsiteY6" fmla="*/ 2749004 h 3613100"/>
              <a:gd name="connsiteX7" fmla="*/ 0 w 1584176"/>
              <a:gd name="connsiteY7" fmla="*/ 3613100 h 3613100"/>
              <a:gd name="connsiteX8" fmla="*/ 563488 w 1584176"/>
              <a:gd name="connsiteY8" fmla="*/ 1451148 h 3613100"/>
              <a:gd name="connsiteX9" fmla="*/ 864096 w 1584176"/>
              <a:gd name="connsiteY9" fmla="*/ 732780 h 3613100"/>
              <a:gd name="connsiteX10" fmla="*/ 995164 w 1584176"/>
              <a:gd name="connsiteY10" fmla="*/ 56356 h 3613100"/>
              <a:gd name="connsiteX0" fmla="*/ 1080120 w 1584176"/>
              <a:gd name="connsiteY0" fmla="*/ 84708 h 3613100"/>
              <a:gd name="connsiteX1" fmla="*/ 1505818 w 1584176"/>
              <a:gd name="connsiteY1" fmla="*/ 0 h 3613100"/>
              <a:gd name="connsiteX2" fmla="*/ 1584176 w 1584176"/>
              <a:gd name="connsiteY2" fmla="*/ 372740 h 3613100"/>
              <a:gd name="connsiteX3" fmla="*/ 1115814 w 1584176"/>
              <a:gd name="connsiteY3" fmla="*/ 431006 h 3613100"/>
              <a:gd name="connsiteX4" fmla="*/ 1280914 w 1584176"/>
              <a:gd name="connsiteY4" fmla="*/ 1770856 h 3613100"/>
              <a:gd name="connsiteX5" fmla="*/ 1255514 w 1584176"/>
              <a:gd name="connsiteY5" fmla="*/ 2196306 h 3613100"/>
              <a:gd name="connsiteX6" fmla="*/ 1224136 w 1584176"/>
              <a:gd name="connsiteY6" fmla="*/ 2749004 h 3613100"/>
              <a:gd name="connsiteX7" fmla="*/ 0 w 1584176"/>
              <a:gd name="connsiteY7" fmla="*/ 3613100 h 3613100"/>
              <a:gd name="connsiteX8" fmla="*/ 563488 w 1584176"/>
              <a:gd name="connsiteY8" fmla="*/ 1451148 h 3613100"/>
              <a:gd name="connsiteX9" fmla="*/ 864096 w 1584176"/>
              <a:gd name="connsiteY9" fmla="*/ 732780 h 3613100"/>
              <a:gd name="connsiteX10" fmla="*/ 1080120 w 1584176"/>
              <a:gd name="connsiteY10" fmla="*/ 84708 h 3613100"/>
              <a:gd name="connsiteX0" fmla="*/ 1120446 w 1624502"/>
              <a:gd name="connsiteY0" fmla="*/ 84708 h 3631972"/>
              <a:gd name="connsiteX1" fmla="*/ 1546144 w 1624502"/>
              <a:gd name="connsiteY1" fmla="*/ 0 h 3631972"/>
              <a:gd name="connsiteX2" fmla="*/ 1624502 w 1624502"/>
              <a:gd name="connsiteY2" fmla="*/ 372740 h 3631972"/>
              <a:gd name="connsiteX3" fmla="*/ 1156140 w 1624502"/>
              <a:gd name="connsiteY3" fmla="*/ 431006 h 3631972"/>
              <a:gd name="connsiteX4" fmla="*/ 1321240 w 1624502"/>
              <a:gd name="connsiteY4" fmla="*/ 1770856 h 3631972"/>
              <a:gd name="connsiteX5" fmla="*/ 1295840 w 1624502"/>
              <a:gd name="connsiteY5" fmla="*/ 2196306 h 3631972"/>
              <a:gd name="connsiteX6" fmla="*/ 1264462 w 1624502"/>
              <a:gd name="connsiteY6" fmla="*/ 2749004 h 3631972"/>
              <a:gd name="connsiteX7" fmla="*/ 0 w 1624502"/>
              <a:gd name="connsiteY7" fmla="*/ 3631972 h 3631972"/>
              <a:gd name="connsiteX8" fmla="*/ 603814 w 1624502"/>
              <a:gd name="connsiteY8" fmla="*/ 1451148 h 3631972"/>
              <a:gd name="connsiteX9" fmla="*/ 904422 w 1624502"/>
              <a:gd name="connsiteY9" fmla="*/ 732780 h 3631972"/>
              <a:gd name="connsiteX10" fmla="*/ 1120446 w 1624502"/>
              <a:gd name="connsiteY10" fmla="*/ 84708 h 3631972"/>
              <a:gd name="connsiteX0" fmla="*/ 1120446 w 1624502"/>
              <a:gd name="connsiteY0" fmla="*/ 84708 h 3631972"/>
              <a:gd name="connsiteX1" fmla="*/ 1546144 w 1624502"/>
              <a:gd name="connsiteY1" fmla="*/ 0 h 3631972"/>
              <a:gd name="connsiteX2" fmla="*/ 1624502 w 1624502"/>
              <a:gd name="connsiteY2" fmla="*/ 372740 h 3631972"/>
              <a:gd name="connsiteX3" fmla="*/ 1156140 w 1624502"/>
              <a:gd name="connsiteY3" fmla="*/ 431006 h 3631972"/>
              <a:gd name="connsiteX4" fmla="*/ 1321240 w 1624502"/>
              <a:gd name="connsiteY4" fmla="*/ 1770856 h 3631972"/>
              <a:gd name="connsiteX5" fmla="*/ 1295840 w 1624502"/>
              <a:gd name="connsiteY5" fmla="*/ 2196306 h 3631972"/>
              <a:gd name="connsiteX6" fmla="*/ 1264462 w 1624502"/>
              <a:gd name="connsiteY6" fmla="*/ 2749004 h 3631972"/>
              <a:gd name="connsiteX7" fmla="*/ 37048 w 1624502"/>
              <a:gd name="connsiteY7" fmla="*/ 3623684 h 3631972"/>
              <a:gd name="connsiteX8" fmla="*/ 0 w 1624502"/>
              <a:gd name="connsiteY8" fmla="*/ 3631972 h 3631972"/>
              <a:gd name="connsiteX9" fmla="*/ 603814 w 1624502"/>
              <a:gd name="connsiteY9" fmla="*/ 1451148 h 3631972"/>
              <a:gd name="connsiteX10" fmla="*/ 904422 w 1624502"/>
              <a:gd name="connsiteY10" fmla="*/ 732780 h 3631972"/>
              <a:gd name="connsiteX11" fmla="*/ 1120446 w 1624502"/>
              <a:gd name="connsiteY11" fmla="*/ 84708 h 3631972"/>
              <a:gd name="connsiteX0" fmla="*/ 1124978 w 1629034"/>
              <a:gd name="connsiteY0" fmla="*/ 84708 h 3623684"/>
              <a:gd name="connsiteX1" fmla="*/ 1550676 w 1629034"/>
              <a:gd name="connsiteY1" fmla="*/ 0 h 3623684"/>
              <a:gd name="connsiteX2" fmla="*/ 1629034 w 1629034"/>
              <a:gd name="connsiteY2" fmla="*/ 372740 h 3623684"/>
              <a:gd name="connsiteX3" fmla="*/ 1160672 w 1629034"/>
              <a:gd name="connsiteY3" fmla="*/ 431006 h 3623684"/>
              <a:gd name="connsiteX4" fmla="*/ 1325772 w 1629034"/>
              <a:gd name="connsiteY4" fmla="*/ 1770856 h 3623684"/>
              <a:gd name="connsiteX5" fmla="*/ 1300372 w 1629034"/>
              <a:gd name="connsiteY5" fmla="*/ 2196306 h 3623684"/>
              <a:gd name="connsiteX6" fmla="*/ 1268994 w 1629034"/>
              <a:gd name="connsiteY6" fmla="*/ 2749004 h 3623684"/>
              <a:gd name="connsiteX7" fmla="*/ 41580 w 1629034"/>
              <a:gd name="connsiteY7" fmla="*/ 3623684 h 3623684"/>
              <a:gd name="connsiteX8" fmla="*/ 0 w 1629034"/>
              <a:gd name="connsiteY8" fmla="*/ 3619157 h 3623684"/>
              <a:gd name="connsiteX9" fmla="*/ 608346 w 1629034"/>
              <a:gd name="connsiteY9" fmla="*/ 1451148 h 3623684"/>
              <a:gd name="connsiteX10" fmla="*/ 908954 w 1629034"/>
              <a:gd name="connsiteY10" fmla="*/ 732780 h 3623684"/>
              <a:gd name="connsiteX11" fmla="*/ 1124978 w 1629034"/>
              <a:gd name="connsiteY11" fmla="*/ 84708 h 3623684"/>
              <a:gd name="connsiteX0" fmla="*/ 1124978 w 1629034"/>
              <a:gd name="connsiteY0" fmla="*/ 84708 h 3623684"/>
              <a:gd name="connsiteX1" fmla="*/ 1550676 w 1629034"/>
              <a:gd name="connsiteY1" fmla="*/ 0 h 3623684"/>
              <a:gd name="connsiteX2" fmla="*/ 1629034 w 1629034"/>
              <a:gd name="connsiteY2" fmla="*/ 372740 h 3623684"/>
              <a:gd name="connsiteX3" fmla="*/ 1160672 w 1629034"/>
              <a:gd name="connsiteY3" fmla="*/ 431006 h 3623684"/>
              <a:gd name="connsiteX4" fmla="*/ 1325772 w 1629034"/>
              <a:gd name="connsiteY4" fmla="*/ 1770856 h 3623684"/>
              <a:gd name="connsiteX5" fmla="*/ 1300372 w 1629034"/>
              <a:gd name="connsiteY5" fmla="*/ 2196306 h 3623684"/>
              <a:gd name="connsiteX6" fmla="*/ 1268994 w 1629034"/>
              <a:gd name="connsiteY6" fmla="*/ 2749004 h 3623684"/>
              <a:gd name="connsiteX7" fmla="*/ 41580 w 1629034"/>
              <a:gd name="connsiteY7" fmla="*/ 3623684 h 3623684"/>
              <a:gd name="connsiteX8" fmla="*/ 0 w 1629034"/>
              <a:gd name="connsiteY8" fmla="*/ 3619157 h 3623684"/>
              <a:gd name="connsiteX9" fmla="*/ 409924 w 1629034"/>
              <a:gd name="connsiteY9" fmla="*/ 2103780 h 3623684"/>
              <a:gd name="connsiteX10" fmla="*/ 608346 w 1629034"/>
              <a:gd name="connsiteY10" fmla="*/ 1451148 h 3623684"/>
              <a:gd name="connsiteX11" fmla="*/ 908954 w 1629034"/>
              <a:gd name="connsiteY11" fmla="*/ 732780 h 3623684"/>
              <a:gd name="connsiteX12" fmla="*/ 1124978 w 1629034"/>
              <a:gd name="connsiteY12" fmla="*/ 84708 h 3623684"/>
              <a:gd name="connsiteX0" fmla="*/ 1124978 w 1629034"/>
              <a:gd name="connsiteY0" fmla="*/ 84708 h 3623684"/>
              <a:gd name="connsiteX1" fmla="*/ 1550676 w 1629034"/>
              <a:gd name="connsiteY1" fmla="*/ 0 h 3623684"/>
              <a:gd name="connsiteX2" fmla="*/ 1629034 w 1629034"/>
              <a:gd name="connsiteY2" fmla="*/ 372740 h 3623684"/>
              <a:gd name="connsiteX3" fmla="*/ 1160672 w 1629034"/>
              <a:gd name="connsiteY3" fmla="*/ 431006 h 3623684"/>
              <a:gd name="connsiteX4" fmla="*/ 1325772 w 1629034"/>
              <a:gd name="connsiteY4" fmla="*/ 1770856 h 3623684"/>
              <a:gd name="connsiteX5" fmla="*/ 1300372 w 1629034"/>
              <a:gd name="connsiteY5" fmla="*/ 2196306 h 3623684"/>
              <a:gd name="connsiteX6" fmla="*/ 1268994 w 1629034"/>
              <a:gd name="connsiteY6" fmla="*/ 2749004 h 3623684"/>
              <a:gd name="connsiteX7" fmla="*/ 41580 w 1629034"/>
              <a:gd name="connsiteY7" fmla="*/ 3623684 h 3623684"/>
              <a:gd name="connsiteX8" fmla="*/ 0 w 1629034"/>
              <a:gd name="connsiteY8" fmla="*/ 3619157 h 3623684"/>
              <a:gd name="connsiteX9" fmla="*/ 409924 w 1629034"/>
              <a:gd name="connsiteY9" fmla="*/ 2103780 h 3623684"/>
              <a:gd name="connsiteX10" fmla="*/ 617400 w 1629034"/>
              <a:gd name="connsiteY10" fmla="*/ 1387774 h 3623684"/>
              <a:gd name="connsiteX11" fmla="*/ 908954 w 1629034"/>
              <a:gd name="connsiteY11" fmla="*/ 732780 h 3623684"/>
              <a:gd name="connsiteX12" fmla="*/ 1124978 w 1629034"/>
              <a:gd name="connsiteY12" fmla="*/ 84708 h 3623684"/>
              <a:gd name="connsiteX0" fmla="*/ 1124978 w 1629034"/>
              <a:gd name="connsiteY0" fmla="*/ 84708 h 3623684"/>
              <a:gd name="connsiteX1" fmla="*/ 1550676 w 1629034"/>
              <a:gd name="connsiteY1" fmla="*/ 0 h 3623684"/>
              <a:gd name="connsiteX2" fmla="*/ 1629034 w 1629034"/>
              <a:gd name="connsiteY2" fmla="*/ 372740 h 3623684"/>
              <a:gd name="connsiteX3" fmla="*/ 1160672 w 1629034"/>
              <a:gd name="connsiteY3" fmla="*/ 431006 h 3623684"/>
              <a:gd name="connsiteX4" fmla="*/ 1325772 w 1629034"/>
              <a:gd name="connsiteY4" fmla="*/ 1770856 h 3623684"/>
              <a:gd name="connsiteX5" fmla="*/ 1300372 w 1629034"/>
              <a:gd name="connsiteY5" fmla="*/ 2196306 h 3623684"/>
              <a:gd name="connsiteX6" fmla="*/ 1268994 w 1629034"/>
              <a:gd name="connsiteY6" fmla="*/ 2749004 h 3623684"/>
              <a:gd name="connsiteX7" fmla="*/ 41580 w 1629034"/>
              <a:gd name="connsiteY7" fmla="*/ 3623684 h 3623684"/>
              <a:gd name="connsiteX8" fmla="*/ 0 w 1629034"/>
              <a:gd name="connsiteY8" fmla="*/ 3619157 h 3623684"/>
              <a:gd name="connsiteX9" fmla="*/ 409924 w 1629034"/>
              <a:gd name="connsiteY9" fmla="*/ 2103780 h 3623684"/>
              <a:gd name="connsiteX10" fmla="*/ 617400 w 1629034"/>
              <a:gd name="connsiteY10" fmla="*/ 1387774 h 3623684"/>
              <a:gd name="connsiteX11" fmla="*/ 832000 w 1629034"/>
              <a:gd name="connsiteY11" fmla="*/ 660352 h 3623684"/>
              <a:gd name="connsiteX12" fmla="*/ 1124978 w 1629034"/>
              <a:gd name="connsiteY12" fmla="*/ 84708 h 3623684"/>
              <a:gd name="connsiteX0" fmla="*/ 1124978 w 1629034"/>
              <a:gd name="connsiteY0" fmla="*/ 84708 h 3623684"/>
              <a:gd name="connsiteX1" fmla="*/ 1550676 w 1629034"/>
              <a:gd name="connsiteY1" fmla="*/ 0 h 3623684"/>
              <a:gd name="connsiteX2" fmla="*/ 1629034 w 1629034"/>
              <a:gd name="connsiteY2" fmla="*/ 372740 h 3623684"/>
              <a:gd name="connsiteX3" fmla="*/ 1160672 w 1629034"/>
              <a:gd name="connsiteY3" fmla="*/ 431006 h 3623684"/>
              <a:gd name="connsiteX4" fmla="*/ 1325772 w 1629034"/>
              <a:gd name="connsiteY4" fmla="*/ 1770856 h 3623684"/>
              <a:gd name="connsiteX5" fmla="*/ 1300372 w 1629034"/>
              <a:gd name="connsiteY5" fmla="*/ 2196306 h 3623684"/>
              <a:gd name="connsiteX6" fmla="*/ 1268994 w 1629034"/>
              <a:gd name="connsiteY6" fmla="*/ 2749004 h 3623684"/>
              <a:gd name="connsiteX7" fmla="*/ 41580 w 1629034"/>
              <a:gd name="connsiteY7" fmla="*/ 3623684 h 3623684"/>
              <a:gd name="connsiteX8" fmla="*/ 0 w 1629034"/>
              <a:gd name="connsiteY8" fmla="*/ 3619157 h 3623684"/>
              <a:gd name="connsiteX9" fmla="*/ 409924 w 1629034"/>
              <a:gd name="connsiteY9" fmla="*/ 2103780 h 3623684"/>
              <a:gd name="connsiteX10" fmla="*/ 617400 w 1629034"/>
              <a:gd name="connsiteY10" fmla="*/ 1387774 h 3623684"/>
              <a:gd name="connsiteX11" fmla="*/ 832000 w 1629034"/>
              <a:gd name="connsiteY11" fmla="*/ 660352 h 3623684"/>
              <a:gd name="connsiteX12" fmla="*/ 1124978 w 1629034"/>
              <a:gd name="connsiteY12" fmla="*/ 84708 h 3623684"/>
              <a:gd name="connsiteX0" fmla="*/ 1124978 w 1629034"/>
              <a:gd name="connsiteY0" fmla="*/ 84708 h 3623684"/>
              <a:gd name="connsiteX1" fmla="*/ 1550676 w 1629034"/>
              <a:gd name="connsiteY1" fmla="*/ 0 h 3623684"/>
              <a:gd name="connsiteX2" fmla="*/ 1629034 w 1629034"/>
              <a:gd name="connsiteY2" fmla="*/ 372740 h 3623684"/>
              <a:gd name="connsiteX3" fmla="*/ 1160672 w 1629034"/>
              <a:gd name="connsiteY3" fmla="*/ 431006 h 3623684"/>
              <a:gd name="connsiteX4" fmla="*/ 1325772 w 1629034"/>
              <a:gd name="connsiteY4" fmla="*/ 1770856 h 3623684"/>
              <a:gd name="connsiteX5" fmla="*/ 1300372 w 1629034"/>
              <a:gd name="connsiteY5" fmla="*/ 2196306 h 3623684"/>
              <a:gd name="connsiteX6" fmla="*/ 1268994 w 1629034"/>
              <a:gd name="connsiteY6" fmla="*/ 2749004 h 3623684"/>
              <a:gd name="connsiteX7" fmla="*/ 41580 w 1629034"/>
              <a:gd name="connsiteY7" fmla="*/ 3623684 h 3623684"/>
              <a:gd name="connsiteX8" fmla="*/ 0 w 1629034"/>
              <a:gd name="connsiteY8" fmla="*/ 3619157 h 3623684"/>
              <a:gd name="connsiteX9" fmla="*/ 409924 w 1629034"/>
              <a:gd name="connsiteY9" fmla="*/ 2103780 h 3623684"/>
              <a:gd name="connsiteX10" fmla="*/ 617400 w 1629034"/>
              <a:gd name="connsiteY10" fmla="*/ 1387774 h 3623684"/>
              <a:gd name="connsiteX11" fmla="*/ 832000 w 1629034"/>
              <a:gd name="connsiteY11" fmla="*/ 660352 h 3623684"/>
              <a:gd name="connsiteX12" fmla="*/ 1011231 w 1629034"/>
              <a:gd name="connsiteY12" fmla="*/ 268174 h 3623684"/>
              <a:gd name="connsiteX13" fmla="*/ 1124978 w 1629034"/>
              <a:gd name="connsiteY13" fmla="*/ 84708 h 3623684"/>
              <a:gd name="connsiteX0" fmla="*/ 1131688 w 1629034"/>
              <a:gd name="connsiteY0" fmla="*/ 51326 h 3623684"/>
              <a:gd name="connsiteX1" fmla="*/ 1550676 w 1629034"/>
              <a:gd name="connsiteY1" fmla="*/ 0 h 3623684"/>
              <a:gd name="connsiteX2" fmla="*/ 1629034 w 1629034"/>
              <a:gd name="connsiteY2" fmla="*/ 372740 h 3623684"/>
              <a:gd name="connsiteX3" fmla="*/ 1160672 w 1629034"/>
              <a:gd name="connsiteY3" fmla="*/ 431006 h 3623684"/>
              <a:gd name="connsiteX4" fmla="*/ 1325772 w 1629034"/>
              <a:gd name="connsiteY4" fmla="*/ 1770856 h 3623684"/>
              <a:gd name="connsiteX5" fmla="*/ 1300372 w 1629034"/>
              <a:gd name="connsiteY5" fmla="*/ 2196306 h 3623684"/>
              <a:gd name="connsiteX6" fmla="*/ 1268994 w 1629034"/>
              <a:gd name="connsiteY6" fmla="*/ 2749004 h 3623684"/>
              <a:gd name="connsiteX7" fmla="*/ 41580 w 1629034"/>
              <a:gd name="connsiteY7" fmla="*/ 3623684 h 3623684"/>
              <a:gd name="connsiteX8" fmla="*/ 0 w 1629034"/>
              <a:gd name="connsiteY8" fmla="*/ 3619157 h 3623684"/>
              <a:gd name="connsiteX9" fmla="*/ 409924 w 1629034"/>
              <a:gd name="connsiteY9" fmla="*/ 2103780 h 3623684"/>
              <a:gd name="connsiteX10" fmla="*/ 617400 w 1629034"/>
              <a:gd name="connsiteY10" fmla="*/ 1387774 h 3623684"/>
              <a:gd name="connsiteX11" fmla="*/ 832000 w 1629034"/>
              <a:gd name="connsiteY11" fmla="*/ 660352 h 3623684"/>
              <a:gd name="connsiteX12" fmla="*/ 1011231 w 1629034"/>
              <a:gd name="connsiteY12" fmla="*/ 268174 h 3623684"/>
              <a:gd name="connsiteX13" fmla="*/ 1131688 w 1629034"/>
              <a:gd name="connsiteY13" fmla="*/ 51326 h 3623684"/>
              <a:gd name="connsiteX0" fmla="*/ 1131688 w 1629034"/>
              <a:gd name="connsiteY0" fmla="*/ 51326 h 3623684"/>
              <a:gd name="connsiteX1" fmla="*/ 1550676 w 1629034"/>
              <a:gd name="connsiteY1" fmla="*/ 0 h 3623684"/>
              <a:gd name="connsiteX2" fmla="*/ 1629034 w 1629034"/>
              <a:gd name="connsiteY2" fmla="*/ 372740 h 3623684"/>
              <a:gd name="connsiteX3" fmla="*/ 1135695 w 1629034"/>
              <a:gd name="connsiteY3" fmla="*/ 422357 h 3623684"/>
              <a:gd name="connsiteX4" fmla="*/ 1325772 w 1629034"/>
              <a:gd name="connsiteY4" fmla="*/ 1770856 h 3623684"/>
              <a:gd name="connsiteX5" fmla="*/ 1300372 w 1629034"/>
              <a:gd name="connsiteY5" fmla="*/ 2196306 h 3623684"/>
              <a:gd name="connsiteX6" fmla="*/ 1268994 w 1629034"/>
              <a:gd name="connsiteY6" fmla="*/ 2749004 h 3623684"/>
              <a:gd name="connsiteX7" fmla="*/ 41580 w 1629034"/>
              <a:gd name="connsiteY7" fmla="*/ 3623684 h 3623684"/>
              <a:gd name="connsiteX8" fmla="*/ 0 w 1629034"/>
              <a:gd name="connsiteY8" fmla="*/ 3619157 h 3623684"/>
              <a:gd name="connsiteX9" fmla="*/ 409924 w 1629034"/>
              <a:gd name="connsiteY9" fmla="*/ 2103780 h 3623684"/>
              <a:gd name="connsiteX10" fmla="*/ 617400 w 1629034"/>
              <a:gd name="connsiteY10" fmla="*/ 1387774 h 3623684"/>
              <a:gd name="connsiteX11" fmla="*/ 832000 w 1629034"/>
              <a:gd name="connsiteY11" fmla="*/ 660352 h 3623684"/>
              <a:gd name="connsiteX12" fmla="*/ 1011231 w 1629034"/>
              <a:gd name="connsiteY12" fmla="*/ 268174 h 3623684"/>
              <a:gd name="connsiteX13" fmla="*/ 1131688 w 1629034"/>
              <a:gd name="connsiteY13" fmla="*/ 51326 h 3623684"/>
              <a:gd name="connsiteX0" fmla="*/ 1131688 w 1629034"/>
              <a:gd name="connsiteY0" fmla="*/ 51326 h 3623684"/>
              <a:gd name="connsiteX1" fmla="*/ 1550676 w 1629034"/>
              <a:gd name="connsiteY1" fmla="*/ 0 h 3623684"/>
              <a:gd name="connsiteX2" fmla="*/ 1629034 w 1629034"/>
              <a:gd name="connsiteY2" fmla="*/ 372740 h 3623684"/>
              <a:gd name="connsiteX3" fmla="*/ 1160512 w 1629034"/>
              <a:gd name="connsiteY3" fmla="*/ 413708 h 3623684"/>
              <a:gd name="connsiteX4" fmla="*/ 1325772 w 1629034"/>
              <a:gd name="connsiteY4" fmla="*/ 1770856 h 3623684"/>
              <a:gd name="connsiteX5" fmla="*/ 1300372 w 1629034"/>
              <a:gd name="connsiteY5" fmla="*/ 2196306 h 3623684"/>
              <a:gd name="connsiteX6" fmla="*/ 1268994 w 1629034"/>
              <a:gd name="connsiteY6" fmla="*/ 2749004 h 3623684"/>
              <a:gd name="connsiteX7" fmla="*/ 41580 w 1629034"/>
              <a:gd name="connsiteY7" fmla="*/ 3623684 h 3623684"/>
              <a:gd name="connsiteX8" fmla="*/ 0 w 1629034"/>
              <a:gd name="connsiteY8" fmla="*/ 3619157 h 3623684"/>
              <a:gd name="connsiteX9" fmla="*/ 409924 w 1629034"/>
              <a:gd name="connsiteY9" fmla="*/ 2103780 h 3623684"/>
              <a:gd name="connsiteX10" fmla="*/ 617400 w 1629034"/>
              <a:gd name="connsiteY10" fmla="*/ 1387774 h 3623684"/>
              <a:gd name="connsiteX11" fmla="*/ 832000 w 1629034"/>
              <a:gd name="connsiteY11" fmla="*/ 660352 h 3623684"/>
              <a:gd name="connsiteX12" fmla="*/ 1011231 w 1629034"/>
              <a:gd name="connsiteY12" fmla="*/ 268174 h 3623684"/>
              <a:gd name="connsiteX13" fmla="*/ 1131688 w 1629034"/>
              <a:gd name="connsiteY13" fmla="*/ 51326 h 3623684"/>
              <a:gd name="connsiteX0" fmla="*/ 1131688 w 1550676"/>
              <a:gd name="connsiteY0" fmla="*/ 51326 h 3623684"/>
              <a:gd name="connsiteX1" fmla="*/ 1550676 w 1550676"/>
              <a:gd name="connsiteY1" fmla="*/ 0 h 3623684"/>
              <a:gd name="connsiteX2" fmla="*/ 1538532 w 1550676"/>
              <a:gd name="connsiteY2" fmla="*/ 758445 h 3623684"/>
              <a:gd name="connsiteX3" fmla="*/ 1160512 w 1550676"/>
              <a:gd name="connsiteY3" fmla="*/ 413708 h 3623684"/>
              <a:gd name="connsiteX4" fmla="*/ 1325772 w 1550676"/>
              <a:gd name="connsiteY4" fmla="*/ 1770856 h 3623684"/>
              <a:gd name="connsiteX5" fmla="*/ 1300372 w 1550676"/>
              <a:gd name="connsiteY5" fmla="*/ 2196306 h 3623684"/>
              <a:gd name="connsiteX6" fmla="*/ 1268994 w 1550676"/>
              <a:gd name="connsiteY6" fmla="*/ 2749004 h 3623684"/>
              <a:gd name="connsiteX7" fmla="*/ 41580 w 1550676"/>
              <a:gd name="connsiteY7" fmla="*/ 3623684 h 3623684"/>
              <a:gd name="connsiteX8" fmla="*/ 0 w 1550676"/>
              <a:gd name="connsiteY8" fmla="*/ 3619157 h 3623684"/>
              <a:gd name="connsiteX9" fmla="*/ 409924 w 1550676"/>
              <a:gd name="connsiteY9" fmla="*/ 2103780 h 3623684"/>
              <a:gd name="connsiteX10" fmla="*/ 617400 w 1550676"/>
              <a:gd name="connsiteY10" fmla="*/ 1387774 h 3623684"/>
              <a:gd name="connsiteX11" fmla="*/ 832000 w 1550676"/>
              <a:gd name="connsiteY11" fmla="*/ 660352 h 3623684"/>
              <a:gd name="connsiteX12" fmla="*/ 1011231 w 1550676"/>
              <a:gd name="connsiteY12" fmla="*/ 268174 h 3623684"/>
              <a:gd name="connsiteX13" fmla="*/ 1131688 w 1550676"/>
              <a:gd name="connsiteY13" fmla="*/ 51326 h 3623684"/>
              <a:gd name="connsiteX0" fmla="*/ 1131688 w 1550676"/>
              <a:gd name="connsiteY0" fmla="*/ 51326 h 3623684"/>
              <a:gd name="connsiteX1" fmla="*/ 1550676 w 1550676"/>
              <a:gd name="connsiteY1" fmla="*/ 0 h 3623684"/>
              <a:gd name="connsiteX2" fmla="*/ 1538532 w 1550676"/>
              <a:gd name="connsiteY2" fmla="*/ 758445 h 3623684"/>
              <a:gd name="connsiteX3" fmla="*/ 1086023 w 1550676"/>
              <a:gd name="connsiteY3" fmla="*/ 758445 h 3623684"/>
              <a:gd name="connsiteX4" fmla="*/ 1325772 w 1550676"/>
              <a:gd name="connsiteY4" fmla="*/ 1770856 h 3623684"/>
              <a:gd name="connsiteX5" fmla="*/ 1300372 w 1550676"/>
              <a:gd name="connsiteY5" fmla="*/ 2196306 h 3623684"/>
              <a:gd name="connsiteX6" fmla="*/ 1268994 w 1550676"/>
              <a:gd name="connsiteY6" fmla="*/ 2749004 h 3623684"/>
              <a:gd name="connsiteX7" fmla="*/ 41580 w 1550676"/>
              <a:gd name="connsiteY7" fmla="*/ 3623684 h 3623684"/>
              <a:gd name="connsiteX8" fmla="*/ 0 w 1550676"/>
              <a:gd name="connsiteY8" fmla="*/ 3619157 h 3623684"/>
              <a:gd name="connsiteX9" fmla="*/ 409924 w 1550676"/>
              <a:gd name="connsiteY9" fmla="*/ 2103780 h 3623684"/>
              <a:gd name="connsiteX10" fmla="*/ 617400 w 1550676"/>
              <a:gd name="connsiteY10" fmla="*/ 1387774 h 3623684"/>
              <a:gd name="connsiteX11" fmla="*/ 832000 w 1550676"/>
              <a:gd name="connsiteY11" fmla="*/ 660352 h 3623684"/>
              <a:gd name="connsiteX12" fmla="*/ 1011231 w 1550676"/>
              <a:gd name="connsiteY12" fmla="*/ 268174 h 3623684"/>
              <a:gd name="connsiteX13" fmla="*/ 1131688 w 1550676"/>
              <a:gd name="connsiteY13" fmla="*/ 51326 h 3623684"/>
              <a:gd name="connsiteX0" fmla="*/ 1131688 w 1538532"/>
              <a:gd name="connsiteY0" fmla="*/ 0 h 3572358"/>
              <a:gd name="connsiteX1" fmla="*/ 1448031 w 1538532"/>
              <a:gd name="connsiteY1" fmla="*/ 370033 h 3572358"/>
              <a:gd name="connsiteX2" fmla="*/ 1538532 w 1538532"/>
              <a:gd name="connsiteY2" fmla="*/ 707119 h 3572358"/>
              <a:gd name="connsiteX3" fmla="*/ 1086023 w 1538532"/>
              <a:gd name="connsiteY3" fmla="*/ 707119 h 3572358"/>
              <a:gd name="connsiteX4" fmla="*/ 1325772 w 1538532"/>
              <a:gd name="connsiteY4" fmla="*/ 1719530 h 3572358"/>
              <a:gd name="connsiteX5" fmla="*/ 1300372 w 1538532"/>
              <a:gd name="connsiteY5" fmla="*/ 2144980 h 3572358"/>
              <a:gd name="connsiteX6" fmla="*/ 1268994 w 1538532"/>
              <a:gd name="connsiteY6" fmla="*/ 2697678 h 3572358"/>
              <a:gd name="connsiteX7" fmla="*/ 41580 w 1538532"/>
              <a:gd name="connsiteY7" fmla="*/ 3572358 h 3572358"/>
              <a:gd name="connsiteX8" fmla="*/ 0 w 1538532"/>
              <a:gd name="connsiteY8" fmla="*/ 3567831 h 3572358"/>
              <a:gd name="connsiteX9" fmla="*/ 409924 w 1538532"/>
              <a:gd name="connsiteY9" fmla="*/ 2052454 h 3572358"/>
              <a:gd name="connsiteX10" fmla="*/ 617400 w 1538532"/>
              <a:gd name="connsiteY10" fmla="*/ 1336448 h 3572358"/>
              <a:gd name="connsiteX11" fmla="*/ 832000 w 1538532"/>
              <a:gd name="connsiteY11" fmla="*/ 609026 h 3572358"/>
              <a:gd name="connsiteX12" fmla="*/ 1011231 w 1538532"/>
              <a:gd name="connsiteY12" fmla="*/ 216848 h 3572358"/>
              <a:gd name="connsiteX13" fmla="*/ 1131688 w 1538532"/>
              <a:gd name="connsiteY13" fmla="*/ 0 h 3572358"/>
              <a:gd name="connsiteX0" fmla="*/ 1086023 w 1538532"/>
              <a:gd name="connsiteY0" fmla="*/ 237456 h 3355510"/>
              <a:gd name="connsiteX1" fmla="*/ 1448031 w 1538532"/>
              <a:gd name="connsiteY1" fmla="*/ 153185 h 3355510"/>
              <a:gd name="connsiteX2" fmla="*/ 1538532 w 1538532"/>
              <a:gd name="connsiteY2" fmla="*/ 490271 h 3355510"/>
              <a:gd name="connsiteX3" fmla="*/ 1086023 w 1538532"/>
              <a:gd name="connsiteY3" fmla="*/ 490271 h 3355510"/>
              <a:gd name="connsiteX4" fmla="*/ 1325772 w 1538532"/>
              <a:gd name="connsiteY4" fmla="*/ 1502682 h 3355510"/>
              <a:gd name="connsiteX5" fmla="*/ 1300372 w 1538532"/>
              <a:gd name="connsiteY5" fmla="*/ 1928132 h 3355510"/>
              <a:gd name="connsiteX6" fmla="*/ 1268994 w 1538532"/>
              <a:gd name="connsiteY6" fmla="*/ 2480830 h 3355510"/>
              <a:gd name="connsiteX7" fmla="*/ 41580 w 1538532"/>
              <a:gd name="connsiteY7" fmla="*/ 3355510 h 3355510"/>
              <a:gd name="connsiteX8" fmla="*/ 0 w 1538532"/>
              <a:gd name="connsiteY8" fmla="*/ 3350983 h 3355510"/>
              <a:gd name="connsiteX9" fmla="*/ 409924 w 1538532"/>
              <a:gd name="connsiteY9" fmla="*/ 1835606 h 3355510"/>
              <a:gd name="connsiteX10" fmla="*/ 617400 w 1538532"/>
              <a:gd name="connsiteY10" fmla="*/ 1119600 h 3355510"/>
              <a:gd name="connsiteX11" fmla="*/ 832000 w 1538532"/>
              <a:gd name="connsiteY11" fmla="*/ 392178 h 3355510"/>
              <a:gd name="connsiteX12" fmla="*/ 1011231 w 1538532"/>
              <a:gd name="connsiteY12" fmla="*/ 0 h 3355510"/>
              <a:gd name="connsiteX13" fmla="*/ 1086023 w 1538532"/>
              <a:gd name="connsiteY13" fmla="*/ 237456 h 3355510"/>
              <a:gd name="connsiteX0" fmla="*/ 1086023 w 1538532"/>
              <a:gd name="connsiteY0" fmla="*/ 84271 h 3202325"/>
              <a:gd name="connsiteX1" fmla="*/ 1448031 w 1538532"/>
              <a:gd name="connsiteY1" fmla="*/ 0 h 3202325"/>
              <a:gd name="connsiteX2" fmla="*/ 1538532 w 1538532"/>
              <a:gd name="connsiteY2" fmla="*/ 337086 h 3202325"/>
              <a:gd name="connsiteX3" fmla="*/ 1086023 w 1538532"/>
              <a:gd name="connsiteY3" fmla="*/ 337086 h 3202325"/>
              <a:gd name="connsiteX4" fmla="*/ 1325772 w 1538532"/>
              <a:gd name="connsiteY4" fmla="*/ 1349497 h 3202325"/>
              <a:gd name="connsiteX5" fmla="*/ 1300372 w 1538532"/>
              <a:gd name="connsiteY5" fmla="*/ 1774947 h 3202325"/>
              <a:gd name="connsiteX6" fmla="*/ 1268994 w 1538532"/>
              <a:gd name="connsiteY6" fmla="*/ 2327645 h 3202325"/>
              <a:gd name="connsiteX7" fmla="*/ 41580 w 1538532"/>
              <a:gd name="connsiteY7" fmla="*/ 3202325 h 3202325"/>
              <a:gd name="connsiteX8" fmla="*/ 0 w 1538532"/>
              <a:gd name="connsiteY8" fmla="*/ 3197798 h 3202325"/>
              <a:gd name="connsiteX9" fmla="*/ 409924 w 1538532"/>
              <a:gd name="connsiteY9" fmla="*/ 1682421 h 3202325"/>
              <a:gd name="connsiteX10" fmla="*/ 617400 w 1538532"/>
              <a:gd name="connsiteY10" fmla="*/ 966415 h 3202325"/>
              <a:gd name="connsiteX11" fmla="*/ 832000 w 1538532"/>
              <a:gd name="connsiteY11" fmla="*/ 238993 h 3202325"/>
              <a:gd name="connsiteX12" fmla="*/ 995521 w 1538532"/>
              <a:gd name="connsiteY12" fmla="*/ 84270 h 3202325"/>
              <a:gd name="connsiteX13" fmla="*/ 1086023 w 1538532"/>
              <a:gd name="connsiteY13" fmla="*/ 84271 h 3202325"/>
              <a:gd name="connsiteX0" fmla="*/ 1086023 w 1538532"/>
              <a:gd name="connsiteY0" fmla="*/ 84271 h 3202325"/>
              <a:gd name="connsiteX1" fmla="*/ 1448031 w 1538532"/>
              <a:gd name="connsiteY1" fmla="*/ 0 h 3202325"/>
              <a:gd name="connsiteX2" fmla="*/ 1538532 w 1538532"/>
              <a:gd name="connsiteY2" fmla="*/ 337086 h 3202325"/>
              <a:gd name="connsiteX3" fmla="*/ 1086023 w 1538532"/>
              <a:gd name="connsiteY3" fmla="*/ 337086 h 3202325"/>
              <a:gd name="connsiteX4" fmla="*/ 1325772 w 1538532"/>
              <a:gd name="connsiteY4" fmla="*/ 1349497 h 3202325"/>
              <a:gd name="connsiteX5" fmla="*/ 1300372 w 1538532"/>
              <a:gd name="connsiteY5" fmla="*/ 1774947 h 3202325"/>
              <a:gd name="connsiteX6" fmla="*/ 1176524 w 1538532"/>
              <a:gd name="connsiteY6" fmla="*/ 2359606 h 3202325"/>
              <a:gd name="connsiteX7" fmla="*/ 41580 w 1538532"/>
              <a:gd name="connsiteY7" fmla="*/ 3202325 h 3202325"/>
              <a:gd name="connsiteX8" fmla="*/ 0 w 1538532"/>
              <a:gd name="connsiteY8" fmla="*/ 3197798 h 3202325"/>
              <a:gd name="connsiteX9" fmla="*/ 409924 w 1538532"/>
              <a:gd name="connsiteY9" fmla="*/ 1682421 h 3202325"/>
              <a:gd name="connsiteX10" fmla="*/ 617400 w 1538532"/>
              <a:gd name="connsiteY10" fmla="*/ 966415 h 3202325"/>
              <a:gd name="connsiteX11" fmla="*/ 832000 w 1538532"/>
              <a:gd name="connsiteY11" fmla="*/ 238993 h 3202325"/>
              <a:gd name="connsiteX12" fmla="*/ 995521 w 1538532"/>
              <a:gd name="connsiteY12" fmla="*/ 84270 h 3202325"/>
              <a:gd name="connsiteX13" fmla="*/ 1086023 w 1538532"/>
              <a:gd name="connsiteY13" fmla="*/ 84271 h 3202325"/>
              <a:gd name="connsiteX0" fmla="*/ 1086023 w 1538532"/>
              <a:gd name="connsiteY0" fmla="*/ 84271 h 3202325"/>
              <a:gd name="connsiteX1" fmla="*/ 1448031 w 1538532"/>
              <a:gd name="connsiteY1" fmla="*/ 0 h 3202325"/>
              <a:gd name="connsiteX2" fmla="*/ 1538532 w 1538532"/>
              <a:gd name="connsiteY2" fmla="*/ 337086 h 3202325"/>
              <a:gd name="connsiteX3" fmla="*/ 1086023 w 1538532"/>
              <a:gd name="connsiteY3" fmla="*/ 337086 h 3202325"/>
              <a:gd name="connsiteX4" fmla="*/ 1325772 w 1538532"/>
              <a:gd name="connsiteY4" fmla="*/ 1349497 h 3202325"/>
              <a:gd name="connsiteX5" fmla="*/ 1176524 w 1538532"/>
              <a:gd name="connsiteY5" fmla="*/ 1853976 h 3202325"/>
              <a:gd name="connsiteX6" fmla="*/ 1176524 w 1538532"/>
              <a:gd name="connsiteY6" fmla="*/ 2359606 h 3202325"/>
              <a:gd name="connsiteX7" fmla="*/ 41580 w 1538532"/>
              <a:gd name="connsiteY7" fmla="*/ 3202325 h 3202325"/>
              <a:gd name="connsiteX8" fmla="*/ 0 w 1538532"/>
              <a:gd name="connsiteY8" fmla="*/ 3197798 h 3202325"/>
              <a:gd name="connsiteX9" fmla="*/ 409924 w 1538532"/>
              <a:gd name="connsiteY9" fmla="*/ 1682421 h 3202325"/>
              <a:gd name="connsiteX10" fmla="*/ 617400 w 1538532"/>
              <a:gd name="connsiteY10" fmla="*/ 966415 h 3202325"/>
              <a:gd name="connsiteX11" fmla="*/ 832000 w 1538532"/>
              <a:gd name="connsiteY11" fmla="*/ 238993 h 3202325"/>
              <a:gd name="connsiteX12" fmla="*/ 995521 w 1538532"/>
              <a:gd name="connsiteY12" fmla="*/ 84270 h 3202325"/>
              <a:gd name="connsiteX13" fmla="*/ 1086023 w 1538532"/>
              <a:gd name="connsiteY13" fmla="*/ 84271 h 3202325"/>
              <a:gd name="connsiteX0" fmla="*/ 1086023 w 1538532"/>
              <a:gd name="connsiteY0" fmla="*/ 84271 h 3202325"/>
              <a:gd name="connsiteX1" fmla="*/ 1448031 w 1538532"/>
              <a:gd name="connsiteY1" fmla="*/ 0 h 3202325"/>
              <a:gd name="connsiteX2" fmla="*/ 1538532 w 1538532"/>
              <a:gd name="connsiteY2" fmla="*/ 337086 h 3202325"/>
              <a:gd name="connsiteX3" fmla="*/ 1086023 w 1538532"/>
              <a:gd name="connsiteY3" fmla="*/ 337086 h 3202325"/>
              <a:gd name="connsiteX4" fmla="*/ 1228073 w 1538532"/>
              <a:gd name="connsiteY4" fmla="*/ 1297043 h 3202325"/>
              <a:gd name="connsiteX5" fmla="*/ 1176524 w 1538532"/>
              <a:gd name="connsiteY5" fmla="*/ 1853976 h 3202325"/>
              <a:gd name="connsiteX6" fmla="*/ 1176524 w 1538532"/>
              <a:gd name="connsiteY6" fmla="*/ 2359606 h 3202325"/>
              <a:gd name="connsiteX7" fmla="*/ 41580 w 1538532"/>
              <a:gd name="connsiteY7" fmla="*/ 3202325 h 3202325"/>
              <a:gd name="connsiteX8" fmla="*/ 0 w 1538532"/>
              <a:gd name="connsiteY8" fmla="*/ 3197798 h 3202325"/>
              <a:gd name="connsiteX9" fmla="*/ 409924 w 1538532"/>
              <a:gd name="connsiteY9" fmla="*/ 1682421 h 3202325"/>
              <a:gd name="connsiteX10" fmla="*/ 617400 w 1538532"/>
              <a:gd name="connsiteY10" fmla="*/ 966415 h 3202325"/>
              <a:gd name="connsiteX11" fmla="*/ 832000 w 1538532"/>
              <a:gd name="connsiteY11" fmla="*/ 238993 h 3202325"/>
              <a:gd name="connsiteX12" fmla="*/ 995521 w 1538532"/>
              <a:gd name="connsiteY12" fmla="*/ 84270 h 3202325"/>
              <a:gd name="connsiteX13" fmla="*/ 1086023 w 1538532"/>
              <a:gd name="connsiteY13" fmla="*/ 84271 h 3202325"/>
              <a:gd name="connsiteX0" fmla="*/ 1086023 w 1498674"/>
              <a:gd name="connsiteY0" fmla="*/ 84271 h 3202325"/>
              <a:gd name="connsiteX1" fmla="*/ 1448031 w 1498674"/>
              <a:gd name="connsiteY1" fmla="*/ 0 h 3202325"/>
              <a:gd name="connsiteX2" fmla="*/ 1498674 w 1498674"/>
              <a:gd name="connsiteY2" fmla="*/ 299971 h 3202325"/>
              <a:gd name="connsiteX3" fmla="*/ 1086023 w 1498674"/>
              <a:gd name="connsiteY3" fmla="*/ 337086 h 3202325"/>
              <a:gd name="connsiteX4" fmla="*/ 1228073 w 1498674"/>
              <a:gd name="connsiteY4" fmla="*/ 1297043 h 3202325"/>
              <a:gd name="connsiteX5" fmla="*/ 1176524 w 1498674"/>
              <a:gd name="connsiteY5" fmla="*/ 1853976 h 3202325"/>
              <a:gd name="connsiteX6" fmla="*/ 1176524 w 1498674"/>
              <a:gd name="connsiteY6" fmla="*/ 2359606 h 3202325"/>
              <a:gd name="connsiteX7" fmla="*/ 41580 w 1498674"/>
              <a:gd name="connsiteY7" fmla="*/ 3202325 h 3202325"/>
              <a:gd name="connsiteX8" fmla="*/ 0 w 1498674"/>
              <a:gd name="connsiteY8" fmla="*/ 3197798 h 3202325"/>
              <a:gd name="connsiteX9" fmla="*/ 409924 w 1498674"/>
              <a:gd name="connsiteY9" fmla="*/ 1682421 h 3202325"/>
              <a:gd name="connsiteX10" fmla="*/ 617400 w 1498674"/>
              <a:gd name="connsiteY10" fmla="*/ 966415 h 3202325"/>
              <a:gd name="connsiteX11" fmla="*/ 832000 w 1498674"/>
              <a:gd name="connsiteY11" fmla="*/ 238993 h 3202325"/>
              <a:gd name="connsiteX12" fmla="*/ 995521 w 1498674"/>
              <a:gd name="connsiteY12" fmla="*/ 84270 h 3202325"/>
              <a:gd name="connsiteX13" fmla="*/ 1086023 w 1498674"/>
              <a:gd name="connsiteY13" fmla="*/ 84271 h 3202325"/>
              <a:gd name="connsiteX0" fmla="*/ 1086023 w 1498674"/>
              <a:gd name="connsiteY0" fmla="*/ 65713 h 3183767"/>
              <a:gd name="connsiteX1" fmla="*/ 1414817 w 1498674"/>
              <a:gd name="connsiteY1" fmla="*/ 0 h 3183767"/>
              <a:gd name="connsiteX2" fmla="*/ 1498674 w 1498674"/>
              <a:gd name="connsiteY2" fmla="*/ 281413 h 3183767"/>
              <a:gd name="connsiteX3" fmla="*/ 1086023 w 1498674"/>
              <a:gd name="connsiteY3" fmla="*/ 318528 h 3183767"/>
              <a:gd name="connsiteX4" fmla="*/ 1228073 w 1498674"/>
              <a:gd name="connsiteY4" fmla="*/ 1278485 h 3183767"/>
              <a:gd name="connsiteX5" fmla="*/ 1176524 w 1498674"/>
              <a:gd name="connsiteY5" fmla="*/ 1835418 h 3183767"/>
              <a:gd name="connsiteX6" fmla="*/ 1176524 w 1498674"/>
              <a:gd name="connsiteY6" fmla="*/ 2341048 h 3183767"/>
              <a:gd name="connsiteX7" fmla="*/ 41580 w 1498674"/>
              <a:gd name="connsiteY7" fmla="*/ 3183767 h 3183767"/>
              <a:gd name="connsiteX8" fmla="*/ 0 w 1498674"/>
              <a:gd name="connsiteY8" fmla="*/ 3179240 h 3183767"/>
              <a:gd name="connsiteX9" fmla="*/ 409924 w 1498674"/>
              <a:gd name="connsiteY9" fmla="*/ 1663863 h 3183767"/>
              <a:gd name="connsiteX10" fmla="*/ 617400 w 1498674"/>
              <a:gd name="connsiteY10" fmla="*/ 947857 h 3183767"/>
              <a:gd name="connsiteX11" fmla="*/ 832000 w 1498674"/>
              <a:gd name="connsiteY11" fmla="*/ 220435 h 3183767"/>
              <a:gd name="connsiteX12" fmla="*/ 995521 w 1498674"/>
              <a:gd name="connsiteY12" fmla="*/ 65712 h 3183767"/>
              <a:gd name="connsiteX13" fmla="*/ 1086023 w 1498674"/>
              <a:gd name="connsiteY13" fmla="*/ 65713 h 3183767"/>
              <a:gd name="connsiteX0" fmla="*/ 1086023 w 1472407"/>
              <a:gd name="connsiteY0" fmla="*/ 65713 h 3183767"/>
              <a:gd name="connsiteX1" fmla="*/ 1414817 w 1472407"/>
              <a:gd name="connsiteY1" fmla="*/ 0 h 3183767"/>
              <a:gd name="connsiteX2" fmla="*/ 1472407 w 1472407"/>
              <a:gd name="connsiteY2" fmla="*/ 285288 h 3183767"/>
              <a:gd name="connsiteX3" fmla="*/ 1086023 w 1472407"/>
              <a:gd name="connsiteY3" fmla="*/ 318528 h 3183767"/>
              <a:gd name="connsiteX4" fmla="*/ 1228073 w 1472407"/>
              <a:gd name="connsiteY4" fmla="*/ 1278485 h 3183767"/>
              <a:gd name="connsiteX5" fmla="*/ 1176524 w 1472407"/>
              <a:gd name="connsiteY5" fmla="*/ 1835418 h 3183767"/>
              <a:gd name="connsiteX6" fmla="*/ 1176524 w 1472407"/>
              <a:gd name="connsiteY6" fmla="*/ 2341048 h 3183767"/>
              <a:gd name="connsiteX7" fmla="*/ 41580 w 1472407"/>
              <a:gd name="connsiteY7" fmla="*/ 3183767 h 3183767"/>
              <a:gd name="connsiteX8" fmla="*/ 0 w 1472407"/>
              <a:gd name="connsiteY8" fmla="*/ 3179240 h 3183767"/>
              <a:gd name="connsiteX9" fmla="*/ 409924 w 1472407"/>
              <a:gd name="connsiteY9" fmla="*/ 1663863 h 3183767"/>
              <a:gd name="connsiteX10" fmla="*/ 617400 w 1472407"/>
              <a:gd name="connsiteY10" fmla="*/ 947857 h 3183767"/>
              <a:gd name="connsiteX11" fmla="*/ 832000 w 1472407"/>
              <a:gd name="connsiteY11" fmla="*/ 220435 h 3183767"/>
              <a:gd name="connsiteX12" fmla="*/ 995521 w 1472407"/>
              <a:gd name="connsiteY12" fmla="*/ 65712 h 3183767"/>
              <a:gd name="connsiteX13" fmla="*/ 1086023 w 1472407"/>
              <a:gd name="connsiteY13" fmla="*/ 65713 h 3183767"/>
              <a:gd name="connsiteX0" fmla="*/ 1052808 w 1472407"/>
              <a:gd name="connsiteY0" fmla="*/ 40970 h 3183767"/>
              <a:gd name="connsiteX1" fmla="*/ 1414817 w 1472407"/>
              <a:gd name="connsiteY1" fmla="*/ 0 h 3183767"/>
              <a:gd name="connsiteX2" fmla="*/ 1472407 w 1472407"/>
              <a:gd name="connsiteY2" fmla="*/ 285288 h 3183767"/>
              <a:gd name="connsiteX3" fmla="*/ 1086023 w 1472407"/>
              <a:gd name="connsiteY3" fmla="*/ 318528 h 3183767"/>
              <a:gd name="connsiteX4" fmla="*/ 1228073 w 1472407"/>
              <a:gd name="connsiteY4" fmla="*/ 1278485 h 3183767"/>
              <a:gd name="connsiteX5" fmla="*/ 1176524 w 1472407"/>
              <a:gd name="connsiteY5" fmla="*/ 1835418 h 3183767"/>
              <a:gd name="connsiteX6" fmla="*/ 1176524 w 1472407"/>
              <a:gd name="connsiteY6" fmla="*/ 2341048 h 3183767"/>
              <a:gd name="connsiteX7" fmla="*/ 41580 w 1472407"/>
              <a:gd name="connsiteY7" fmla="*/ 3183767 h 3183767"/>
              <a:gd name="connsiteX8" fmla="*/ 0 w 1472407"/>
              <a:gd name="connsiteY8" fmla="*/ 3179240 h 3183767"/>
              <a:gd name="connsiteX9" fmla="*/ 409924 w 1472407"/>
              <a:gd name="connsiteY9" fmla="*/ 1663863 h 3183767"/>
              <a:gd name="connsiteX10" fmla="*/ 617400 w 1472407"/>
              <a:gd name="connsiteY10" fmla="*/ 947857 h 3183767"/>
              <a:gd name="connsiteX11" fmla="*/ 832000 w 1472407"/>
              <a:gd name="connsiteY11" fmla="*/ 220435 h 3183767"/>
              <a:gd name="connsiteX12" fmla="*/ 995521 w 1472407"/>
              <a:gd name="connsiteY12" fmla="*/ 65712 h 3183767"/>
              <a:gd name="connsiteX13" fmla="*/ 1052808 w 1472407"/>
              <a:gd name="connsiteY13" fmla="*/ 40970 h 3183767"/>
              <a:gd name="connsiteX0" fmla="*/ 1052808 w 1472407"/>
              <a:gd name="connsiteY0" fmla="*/ 40970 h 3183767"/>
              <a:gd name="connsiteX1" fmla="*/ 1414817 w 1472407"/>
              <a:gd name="connsiteY1" fmla="*/ 0 h 3183767"/>
              <a:gd name="connsiteX2" fmla="*/ 1472407 w 1472407"/>
              <a:gd name="connsiteY2" fmla="*/ 285288 h 3183767"/>
              <a:gd name="connsiteX3" fmla="*/ 1086023 w 1472407"/>
              <a:gd name="connsiteY3" fmla="*/ 318528 h 3183767"/>
              <a:gd name="connsiteX4" fmla="*/ 1228073 w 1472407"/>
              <a:gd name="connsiteY4" fmla="*/ 1278485 h 3183767"/>
              <a:gd name="connsiteX5" fmla="*/ 1176524 w 1472407"/>
              <a:gd name="connsiteY5" fmla="*/ 1835418 h 3183767"/>
              <a:gd name="connsiteX6" fmla="*/ 1176524 w 1472407"/>
              <a:gd name="connsiteY6" fmla="*/ 2341048 h 3183767"/>
              <a:gd name="connsiteX7" fmla="*/ 41580 w 1472407"/>
              <a:gd name="connsiteY7" fmla="*/ 3183767 h 3183767"/>
              <a:gd name="connsiteX8" fmla="*/ 0 w 1472407"/>
              <a:gd name="connsiteY8" fmla="*/ 3179240 h 3183767"/>
              <a:gd name="connsiteX9" fmla="*/ 409924 w 1472407"/>
              <a:gd name="connsiteY9" fmla="*/ 1663863 h 3183767"/>
              <a:gd name="connsiteX10" fmla="*/ 617400 w 1472407"/>
              <a:gd name="connsiteY10" fmla="*/ 947857 h 3183767"/>
              <a:gd name="connsiteX11" fmla="*/ 995521 w 1472407"/>
              <a:gd name="connsiteY11" fmla="*/ 65712 h 3183767"/>
              <a:gd name="connsiteX12" fmla="*/ 1052808 w 1472407"/>
              <a:gd name="connsiteY12" fmla="*/ 40970 h 3183767"/>
              <a:gd name="connsiteX0" fmla="*/ 1052808 w 1472407"/>
              <a:gd name="connsiteY0" fmla="*/ 40970 h 3179240"/>
              <a:gd name="connsiteX1" fmla="*/ 1414817 w 1472407"/>
              <a:gd name="connsiteY1" fmla="*/ 0 h 3179240"/>
              <a:gd name="connsiteX2" fmla="*/ 1472407 w 1472407"/>
              <a:gd name="connsiteY2" fmla="*/ 285288 h 3179240"/>
              <a:gd name="connsiteX3" fmla="*/ 1086023 w 1472407"/>
              <a:gd name="connsiteY3" fmla="*/ 318528 h 3179240"/>
              <a:gd name="connsiteX4" fmla="*/ 1228073 w 1472407"/>
              <a:gd name="connsiteY4" fmla="*/ 1278485 h 3179240"/>
              <a:gd name="connsiteX5" fmla="*/ 1176524 w 1472407"/>
              <a:gd name="connsiteY5" fmla="*/ 1835418 h 3179240"/>
              <a:gd name="connsiteX6" fmla="*/ 1176524 w 1472407"/>
              <a:gd name="connsiteY6" fmla="*/ 2341048 h 3179240"/>
              <a:gd name="connsiteX7" fmla="*/ 48375 w 1472407"/>
              <a:gd name="connsiteY7" fmla="*/ 3040269 h 3179240"/>
              <a:gd name="connsiteX8" fmla="*/ 0 w 1472407"/>
              <a:gd name="connsiteY8" fmla="*/ 3179240 h 3179240"/>
              <a:gd name="connsiteX9" fmla="*/ 409924 w 1472407"/>
              <a:gd name="connsiteY9" fmla="*/ 1663863 h 3179240"/>
              <a:gd name="connsiteX10" fmla="*/ 617400 w 1472407"/>
              <a:gd name="connsiteY10" fmla="*/ 947857 h 3179240"/>
              <a:gd name="connsiteX11" fmla="*/ 995521 w 1472407"/>
              <a:gd name="connsiteY11" fmla="*/ 65712 h 3179240"/>
              <a:gd name="connsiteX12" fmla="*/ 1052808 w 1472407"/>
              <a:gd name="connsiteY12" fmla="*/ 40970 h 3179240"/>
              <a:gd name="connsiteX0" fmla="*/ 1004433 w 1424032"/>
              <a:gd name="connsiteY0" fmla="*/ 40970 h 3040269"/>
              <a:gd name="connsiteX1" fmla="*/ 1366442 w 1424032"/>
              <a:gd name="connsiteY1" fmla="*/ 0 h 3040269"/>
              <a:gd name="connsiteX2" fmla="*/ 1424032 w 1424032"/>
              <a:gd name="connsiteY2" fmla="*/ 285288 h 3040269"/>
              <a:gd name="connsiteX3" fmla="*/ 1037648 w 1424032"/>
              <a:gd name="connsiteY3" fmla="*/ 318528 h 3040269"/>
              <a:gd name="connsiteX4" fmla="*/ 1179698 w 1424032"/>
              <a:gd name="connsiteY4" fmla="*/ 1278485 h 3040269"/>
              <a:gd name="connsiteX5" fmla="*/ 1128149 w 1424032"/>
              <a:gd name="connsiteY5" fmla="*/ 1835418 h 3040269"/>
              <a:gd name="connsiteX6" fmla="*/ 1128149 w 1424032"/>
              <a:gd name="connsiteY6" fmla="*/ 2341048 h 3040269"/>
              <a:gd name="connsiteX7" fmla="*/ 0 w 1424032"/>
              <a:gd name="connsiteY7" fmla="*/ 3040269 h 3040269"/>
              <a:gd name="connsiteX8" fmla="*/ 361549 w 1424032"/>
              <a:gd name="connsiteY8" fmla="*/ 1663863 h 3040269"/>
              <a:gd name="connsiteX9" fmla="*/ 569025 w 1424032"/>
              <a:gd name="connsiteY9" fmla="*/ 947857 h 3040269"/>
              <a:gd name="connsiteX10" fmla="*/ 947146 w 1424032"/>
              <a:gd name="connsiteY10" fmla="*/ 65712 h 3040269"/>
              <a:gd name="connsiteX11" fmla="*/ 1004433 w 1424032"/>
              <a:gd name="connsiteY11" fmla="*/ 40970 h 3040269"/>
              <a:gd name="connsiteX0" fmla="*/ 1004433 w 1424032"/>
              <a:gd name="connsiteY0" fmla="*/ 40970 h 3040269"/>
              <a:gd name="connsiteX1" fmla="*/ 1366442 w 1424032"/>
              <a:gd name="connsiteY1" fmla="*/ 0 h 3040269"/>
              <a:gd name="connsiteX2" fmla="*/ 1424032 w 1424032"/>
              <a:gd name="connsiteY2" fmla="*/ 285288 h 3040269"/>
              <a:gd name="connsiteX3" fmla="*/ 1037648 w 1424032"/>
              <a:gd name="connsiteY3" fmla="*/ 318528 h 3040269"/>
              <a:gd name="connsiteX4" fmla="*/ 1179698 w 1424032"/>
              <a:gd name="connsiteY4" fmla="*/ 1278485 h 3040269"/>
              <a:gd name="connsiteX5" fmla="*/ 1128149 w 1424032"/>
              <a:gd name="connsiteY5" fmla="*/ 1835418 h 3040269"/>
              <a:gd name="connsiteX6" fmla="*/ 1128149 w 1424032"/>
              <a:gd name="connsiteY6" fmla="*/ 2341048 h 3040269"/>
              <a:gd name="connsiteX7" fmla="*/ 0 w 1424032"/>
              <a:gd name="connsiteY7" fmla="*/ 3040269 h 3040269"/>
              <a:gd name="connsiteX8" fmla="*/ 371704 w 1424032"/>
              <a:gd name="connsiteY8" fmla="*/ 1682581 h 3040269"/>
              <a:gd name="connsiteX9" fmla="*/ 569025 w 1424032"/>
              <a:gd name="connsiteY9" fmla="*/ 947857 h 3040269"/>
              <a:gd name="connsiteX10" fmla="*/ 947146 w 1424032"/>
              <a:gd name="connsiteY10" fmla="*/ 65712 h 3040269"/>
              <a:gd name="connsiteX11" fmla="*/ 1004433 w 1424032"/>
              <a:gd name="connsiteY11" fmla="*/ 40970 h 3040269"/>
              <a:gd name="connsiteX0" fmla="*/ 1004433 w 1424032"/>
              <a:gd name="connsiteY0" fmla="*/ 40970 h 3040269"/>
              <a:gd name="connsiteX1" fmla="*/ 1366442 w 1424032"/>
              <a:gd name="connsiteY1" fmla="*/ 0 h 3040269"/>
              <a:gd name="connsiteX2" fmla="*/ 1424032 w 1424032"/>
              <a:gd name="connsiteY2" fmla="*/ 285288 h 3040269"/>
              <a:gd name="connsiteX3" fmla="*/ 1037648 w 1424032"/>
              <a:gd name="connsiteY3" fmla="*/ 318528 h 3040269"/>
              <a:gd name="connsiteX4" fmla="*/ 1179698 w 1424032"/>
              <a:gd name="connsiteY4" fmla="*/ 1278485 h 3040269"/>
              <a:gd name="connsiteX5" fmla="*/ 1128149 w 1424032"/>
              <a:gd name="connsiteY5" fmla="*/ 1835418 h 3040269"/>
              <a:gd name="connsiteX6" fmla="*/ 1128149 w 1424032"/>
              <a:gd name="connsiteY6" fmla="*/ 2341048 h 3040269"/>
              <a:gd name="connsiteX7" fmla="*/ 0 w 1424032"/>
              <a:gd name="connsiteY7" fmla="*/ 3040269 h 3040269"/>
              <a:gd name="connsiteX8" fmla="*/ 371704 w 1424032"/>
              <a:gd name="connsiteY8" fmla="*/ 1682581 h 3040269"/>
              <a:gd name="connsiteX9" fmla="*/ 947146 w 1424032"/>
              <a:gd name="connsiteY9" fmla="*/ 65712 h 3040269"/>
              <a:gd name="connsiteX10" fmla="*/ 1004433 w 1424032"/>
              <a:gd name="connsiteY10" fmla="*/ 40970 h 3040269"/>
              <a:gd name="connsiteX0" fmla="*/ 1004433 w 1424032"/>
              <a:gd name="connsiteY0" fmla="*/ 40970 h 3040269"/>
              <a:gd name="connsiteX1" fmla="*/ 1366442 w 1424032"/>
              <a:gd name="connsiteY1" fmla="*/ 0 h 3040269"/>
              <a:gd name="connsiteX2" fmla="*/ 1424032 w 1424032"/>
              <a:gd name="connsiteY2" fmla="*/ 285288 h 3040269"/>
              <a:gd name="connsiteX3" fmla="*/ 1037648 w 1424032"/>
              <a:gd name="connsiteY3" fmla="*/ 318528 h 3040269"/>
              <a:gd name="connsiteX4" fmla="*/ 1179698 w 1424032"/>
              <a:gd name="connsiteY4" fmla="*/ 1278485 h 3040269"/>
              <a:gd name="connsiteX5" fmla="*/ 1128149 w 1424032"/>
              <a:gd name="connsiteY5" fmla="*/ 1835418 h 3040269"/>
              <a:gd name="connsiteX6" fmla="*/ 1128149 w 1424032"/>
              <a:gd name="connsiteY6" fmla="*/ 2341048 h 3040269"/>
              <a:gd name="connsiteX7" fmla="*/ 0 w 1424032"/>
              <a:gd name="connsiteY7" fmla="*/ 3040269 h 3040269"/>
              <a:gd name="connsiteX8" fmla="*/ 371704 w 1424032"/>
              <a:gd name="connsiteY8" fmla="*/ 1682581 h 3040269"/>
              <a:gd name="connsiteX9" fmla="*/ 730885 w 1424032"/>
              <a:gd name="connsiteY9" fmla="*/ 623263 h 3040269"/>
              <a:gd name="connsiteX10" fmla="*/ 947146 w 1424032"/>
              <a:gd name="connsiteY10" fmla="*/ 65712 h 3040269"/>
              <a:gd name="connsiteX11" fmla="*/ 1004433 w 1424032"/>
              <a:gd name="connsiteY11" fmla="*/ 40970 h 3040269"/>
              <a:gd name="connsiteX0" fmla="*/ 1004433 w 1424032"/>
              <a:gd name="connsiteY0" fmla="*/ 40970 h 3040269"/>
              <a:gd name="connsiteX1" fmla="*/ 1366442 w 1424032"/>
              <a:gd name="connsiteY1" fmla="*/ 0 h 3040269"/>
              <a:gd name="connsiteX2" fmla="*/ 1424032 w 1424032"/>
              <a:gd name="connsiteY2" fmla="*/ 285288 h 3040269"/>
              <a:gd name="connsiteX3" fmla="*/ 1058665 w 1424032"/>
              <a:gd name="connsiteY3" fmla="*/ 330917 h 3040269"/>
              <a:gd name="connsiteX4" fmla="*/ 1179698 w 1424032"/>
              <a:gd name="connsiteY4" fmla="*/ 1278485 h 3040269"/>
              <a:gd name="connsiteX5" fmla="*/ 1128149 w 1424032"/>
              <a:gd name="connsiteY5" fmla="*/ 1835418 h 3040269"/>
              <a:gd name="connsiteX6" fmla="*/ 1128149 w 1424032"/>
              <a:gd name="connsiteY6" fmla="*/ 2341048 h 3040269"/>
              <a:gd name="connsiteX7" fmla="*/ 0 w 1424032"/>
              <a:gd name="connsiteY7" fmla="*/ 3040269 h 3040269"/>
              <a:gd name="connsiteX8" fmla="*/ 371704 w 1424032"/>
              <a:gd name="connsiteY8" fmla="*/ 1682581 h 3040269"/>
              <a:gd name="connsiteX9" fmla="*/ 730885 w 1424032"/>
              <a:gd name="connsiteY9" fmla="*/ 623263 h 3040269"/>
              <a:gd name="connsiteX10" fmla="*/ 947146 w 1424032"/>
              <a:gd name="connsiteY10" fmla="*/ 65712 h 3040269"/>
              <a:gd name="connsiteX11" fmla="*/ 1004433 w 1424032"/>
              <a:gd name="connsiteY11" fmla="*/ 40970 h 30402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24032" h="3040269">
                <a:moveTo>
                  <a:pt x="1004433" y="40970"/>
                </a:moveTo>
                <a:lnTo>
                  <a:pt x="1366442" y="0"/>
                </a:lnTo>
                <a:lnTo>
                  <a:pt x="1424032" y="285288"/>
                </a:lnTo>
                <a:lnTo>
                  <a:pt x="1058665" y="330917"/>
                </a:lnTo>
                <a:lnTo>
                  <a:pt x="1179698" y="1278485"/>
                </a:lnTo>
                <a:lnTo>
                  <a:pt x="1128149" y="1835418"/>
                </a:lnTo>
                <a:lnTo>
                  <a:pt x="1128149" y="2341048"/>
                </a:lnTo>
                <a:lnTo>
                  <a:pt x="0" y="3040269"/>
                </a:lnTo>
                <a:lnTo>
                  <a:pt x="371704" y="1682581"/>
                </a:lnTo>
                <a:lnTo>
                  <a:pt x="730885" y="623263"/>
                </a:lnTo>
                <a:lnTo>
                  <a:pt x="947146" y="65712"/>
                </a:lnTo>
                <a:lnTo>
                  <a:pt x="1004433" y="40970"/>
                </a:lnTo>
                <a:close/>
              </a:path>
            </a:pathLst>
          </a:custGeom>
          <a:solidFill>
            <a:srgbClr val="C00000">
              <a:alpha val="65000"/>
            </a:srgbClr>
          </a:solidFill>
          <a:ln w="1905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23" name="正方形/長方形 22"/>
          <p:cNvSpPr/>
          <p:nvPr/>
        </p:nvSpPr>
        <p:spPr>
          <a:xfrm>
            <a:off x="2382179" y="4393566"/>
            <a:ext cx="216024" cy="1200005"/>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vert="eaVert" wrap="none"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10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うめきた２期区域</a:t>
            </a:r>
            <a:endParaRPr kumimoji="1" lang="en-US" altLang="ja-JP" sz="1000" b="0" i="0" u="none" strike="noStrike" kern="1200" cap="none" spc="10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24" name="フリーフォーム 23"/>
          <p:cNvSpPr/>
          <p:nvPr/>
        </p:nvSpPr>
        <p:spPr>
          <a:xfrm>
            <a:off x="1731373" y="3456560"/>
            <a:ext cx="908248" cy="2873987"/>
          </a:xfrm>
          <a:custGeom>
            <a:avLst/>
            <a:gdLst>
              <a:gd name="connsiteX0" fmla="*/ 692407 w 692407"/>
              <a:gd name="connsiteY0" fmla="*/ 0 h 2182932"/>
              <a:gd name="connsiteX1" fmla="*/ 322419 w 692407"/>
              <a:gd name="connsiteY1" fmla="*/ 967255 h 2182932"/>
              <a:gd name="connsiteX2" fmla="*/ 42284 w 692407"/>
              <a:gd name="connsiteY2" fmla="*/ 2040222 h 2182932"/>
              <a:gd name="connsiteX3" fmla="*/ 0 w 692407"/>
              <a:gd name="connsiteY3" fmla="*/ 2182932 h 2182932"/>
              <a:gd name="connsiteX0" fmla="*/ 692407 w 717969"/>
              <a:gd name="connsiteY0" fmla="*/ 3934 h 2186866"/>
              <a:gd name="connsiteX1" fmla="*/ 717969 w 717969"/>
              <a:gd name="connsiteY1" fmla="*/ 0 h 2186866"/>
              <a:gd name="connsiteX2" fmla="*/ 322419 w 717969"/>
              <a:gd name="connsiteY2" fmla="*/ 971189 h 2186866"/>
              <a:gd name="connsiteX3" fmla="*/ 42284 w 717969"/>
              <a:gd name="connsiteY3" fmla="*/ 2044156 h 2186866"/>
              <a:gd name="connsiteX4" fmla="*/ 0 w 717969"/>
              <a:gd name="connsiteY4" fmla="*/ 2186866 h 2186866"/>
              <a:gd name="connsiteX0" fmla="*/ 882686 w 908248"/>
              <a:gd name="connsiteY0" fmla="*/ 3934 h 2873987"/>
              <a:gd name="connsiteX1" fmla="*/ 908248 w 908248"/>
              <a:gd name="connsiteY1" fmla="*/ 0 h 2873987"/>
              <a:gd name="connsiteX2" fmla="*/ 512698 w 908248"/>
              <a:gd name="connsiteY2" fmla="*/ 971189 h 2873987"/>
              <a:gd name="connsiteX3" fmla="*/ 232563 w 908248"/>
              <a:gd name="connsiteY3" fmla="*/ 2044156 h 2873987"/>
              <a:gd name="connsiteX4" fmla="*/ 0 w 908248"/>
              <a:gd name="connsiteY4" fmla="*/ 2873987 h 2873987"/>
              <a:gd name="connsiteX0" fmla="*/ 882686 w 908248"/>
              <a:gd name="connsiteY0" fmla="*/ 3934 h 2873987"/>
              <a:gd name="connsiteX1" fmla="*/ 908248 w 908248"/>
              <a:gd name="connsiteY1" fmla="*/ 0 h 2873987"/>
              <a:gd name="connsiteX2" fmla="*/ 512698 w 908248"/>
              <a:gd name="connsiteY2" fmla="*/ 971189 h 2873987"/>
              <a:gd name="connsiteX3" fmla="*/ 243135 w 908248"/>
              <a:gd name="connsiteY3" fmla="*/ 2086441 h 2873987"/>
              <a:gd name="connsiteX4" fmla="*/ 0 w 908248"/>
              <a:gd name="connsiteY4" fmla="*/ 2873987 h 2873987"/>
              <a:gd name="connsiteX0" fmla="*/ 882686 w 908248"/>
              <a:gd name="connsiteY0" fmla="*/ 3934 h 2873987"/>
              <a:gd name="connsiteX1" fmla="*/ 908248 w 908248"/>
              <a:gd name="connsiteY1" fmla="*/ 0 h 2873987"/>
              <a:gd name="connsiteX2" fmla="*/ 533840 w 908248"/>
              <a:gd name="connsiteY2" fmla="*/ 1013474 h 2873987"/>
              <a:gd name="connsiteX3" fmla="*/ 243135 w 908248"/>
              <a:gd name="connsiteY3" fmla="*/ 2086441 h 2873987"/>
              <a:gd name="connsiteX4" fmla="*/ 0 w 908248"/>
              <a:gd name="connsiteY4" fmla="*/ 2873987 h 28739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8248" h="2873987">
                <a:moveTo>
                  <a:pt x="882686" y="3934"/>
                </a:moveTo>
                <a:lnTo>
                  <a:pt x="908248" y="0"/>
                </a:lnTo>
                <a:lnTo>
                  <a:pt x="533840" y="1013474"/>
                </a:lnTo>
                <a:lnTo>
                  <a:pt x="243135" y="2086441"/>
                </a:lnTo>
                <a:lnTo>
                  <a:pt x="0" y="2873987"/>
                </a:lnTo>
              </a:path>
            </a:pathLst>
          </a:custGeom>
          <a:ln w="25400">
            <a:solidFill>
              <a:schemeClr val="tx1"/>
            </a:solidFill>
            <a:prstDash val="dash"/>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26" name="フリーフォーム 25"/>
          <p:cNvSpPr/>
          <p:nvPr/>
        </p:nvSpPr>
        <p:spPr>
          <a:xfrm>
            <a:off x="5015880" y="3778912"/>
            <a:ext cx="947402" cy="2880320"/>
          </a:xfrm>
          <a:custGeom>
            <a:avLst/>
            <a:gdLst>
              <a:gd name="connsiteX0" fmla="*/ 692407 w 692407"/>
              <a:gd name="connsiteY0" fmla="*/ 0 h 2182932"/>
              <a:gd name="connsiteX1" fmla="*/ 322419 w 692407"/>
              <a:gd name="connsiteY1" fmla="*/ 967255 h 2182932"/>
              <a:gd name="connsiteX2" fmla="*/ 42284 w 692407"/>
              <a:gd name="connsiteY2" fmla="*/ 2040222 h 2182932"/>
              <a:gd name="connsiteX3" fmla="*/ 0 w 692407"/>
              <a:gd name="connsiteY3" fmla="*/ 2182932 h 2182932"/>
              <a:gd name="connsiteX0" fmla="*/ 692407 w 717969"/>
              <a:gd name="connsiteY0" fmla="*/ 3934 h 2186866"/>
              <a:gd name="connsiteX1" fmla="*/ 717969 w 717969"/>
              <a:gd name="connsiteY1" fmla="*/ 0 h 2186866"/>
              <a:gd name="connsiteX2" fmla="*/ 322419 w 717969"/>
              <a:gd name="connsiteY2" fmla="*/ 971189 h 2186866"/>
              <a:gd name="connsiteX3" fmla="*/ 42284 w 717969"/>
              <a:gd name="connsiteY3" fmla="*/ 2044156 h 2186866"/>
              <a:gd name="connsiteX4" fmla="*/ 0 w 717969"/>
              <a:gd name="connsiteY4" fmla="*/ 2186866 h 2186866"/>
              <a:gd name="connsiteX0" fmla="*/ 882686 w 908248"/>
              <a:gd name="connsiteY0" fmla="*/ 3934 h 2873987"/>
              <a:gd name="connsiteX1" fmla="*/ 908248 w 908248"/>
              <a:gd name="connsiteY1" fmla="*/ 0 h 2873987"/>
              <a:gd name="connsiteX2" fmla="*/ 512698 w 908248"/>
              <a:gd name="connsiteY2" fmla="*/ 971189 h 2873987"/>
              <a:gd name="connsiteX3" fmla="*/ 232563 w 908248"/>
              <a:gd name="connsiteY3" fmla="*/ 2044156 h 2873987"/>
              <a:gd name="connsiteX4" fmla="*/ 0 w 908248"/>
              <a:gd name="connsiteY4" fmla="*/ 2873987 h 2873987"/>
              <a:gd name="connsiteX0" fmla="*/ 882686 w 908248"/>
              <a:gd name="connsiteY0" fmla="*/ 3934 h 2873987"/>
              <a:gd name="connsiteX1" fmla="*/ 908248 w 908248"/>
              <a:gd name="connsiteY1" fmla="*/ 0 h 2873987"/>
              <a:gd name="connsiteX2" fmla="*/ 512698 w 908248"/>
              <a:gd name="connsiteY2" fmla="*/ 971189 h 2873987"/>
              <a:gd name="connsiteX3" fmla="*/ 243135 w 908248"/>
              <a:gd name="connsiteY3" fmla="*/ 2086441 h 2873987"/>
              <a:gd name="connsiteX4" fmla="*/ 0 w 908248"/>
              <a:gd name="connsiteY4" fmla="*/ 2873987 h 2873987"/>
              <a:gd name="connsiteX0" fmla="*/ 882686 w 908248"/>
              <a:gd name="connsiteY0" fmla="*/ 3934 h 2873987"/>
              <a:gd name="connsiteX1" fmla="*/ 908248 w 908248"/>
              <a:gd name="connsiteY1" fmla="*/ 0 h 2873987"/>
              <a:gd name="connsiteX2" fmla="*/ 533840 w 908248"/>
              <a:gd name="connsiteY2" fmla="*/ 1013474 h 2873987"/>
              <a:gd name="connsiteX3" fmla="*/ 243135 w 908248"/>
              <a:gd name="connsiteY3" fmla="*/ 2086441 h 2873987"/>
              <a:gd name="connsiteX4" fmla="*/ 0 w 908248"/>
              <a:gd name="connsiteY4" fmla="*/ 2873987 h 2873987"/>
              <a:gd name="connsiteX0" fmla="*/ 882686 w 882686"/>
              <a:gd name="connsiteY0" fmla="*/ 3934 h 2873987"/>
              <a:gd name="connsiteX1" fmla="*/ 720080 w 882686"/>
              <a:gd name="connsiteY1" fmla="*/ 0 h 2873987"/>
              <a:gd name="connsiteX2" fmla="*/ 533840 w 882686"/>
              <a:gd name="connsiteY2" fmla="*/ 1013474 h 2873987"/>
              <a:gd name="connsiteX3" fmla="*/ 243135 w 882686"/>
              <a:gd name="connsiteY3" fmla="*/ 2086441 h 2873987"/>
              <a:gd name="connsiteX4" fmla="*/ 0 w 882686"/>
              <a:gd name="connsiteY4" fmla="*/ 2873987 h 2873987"/>
              <a:gd name="connsiteX0" fmla="*/ 1098710 w 1098710"/>
              <a:gd name="connsiteY0" fmla="*/ 3934 h 2880320"/>
              <a:gd name="connsiteX1" fmla="*/ 936104 w 1098710"/>
              <a:gd name="connsiteY1" fmla="*/ 0 h 2880320"/>
              <a:gd name="connsiteX2" fmla="*/ 749864 w 1098710"/>
              <a:gd name="connsiteY2" fmla="*/ 1013474 h 2880320"/>
              <a:gd name="connsiteX3" fmla="*/ 459159 w 1098710"/>
              <a:gd name="connsiteY3" fmla="*/ 2086441 h 2880320"/>
              <a:gd name="connsiteX4" fmla="*/ 0 w 1098710"/>
              <a:gd name="connsiteY4" fmla="*/ 2880320 h 2880320"/>
              <a:gd name="connsiteX0" fmla="*/ 1098710 w 1098710"/>
              <a:gd name="connsiteY0" fmla="*/ 3934 h 2880320"/>
              <a:gd name="connsiteX1" fmla="*/ 936104 w 1098710"/>
              <a:gd name="connsiteY1" fmla="*/ 0 h 2880320"/>
              <a:gd name="connsiteX2" fmla="*/ 749864 w 1098710"/>
              <a:gd name="connsiteY2" fmla="*/ 1013474 h 2880320"/>
              <a:gd name="connsiteX3" fmla="*/ 459159 w 1098710"/>
              <a:gd name="connsiteY3" fmla="*/ 2086441 h 2880320"/>
              <a:gd name="connsiteX4" fmla="*/ 0 w 1098710"/>
              <a:gd name="connsiteY4" fmla="*/ 2880320 h 2880320"/>
              <a:gd name="connsiteX0" fmla="*/ 1098710 w 1098710"/>
              <a:gd name="connsiteY0" fmla="*/ 3934 h 2880320"/>
              <a:gd name="connsiteX1" fmla="*/ 936104 w 1098710"/>
              <a:gd name="connsiteY1" fmla="*/ 0 h 2880320"/>
              <a:gd name="connsiteX2" fmla="*/ 749864 w 1098710"/>
              <a:gd name="connsiteY2" fmla="*/ 1013474 h 2880320"/>
              <a:gd name="connsiteX3" fmla="*/ 720080 w 1098710"/>
              <a:gd name="connsiteY3" fmla="*/ 2088231 h 2880320"/>
              <a:gd name="connsiteX4" fmla="*/ 0 w 1098710"/>
              <a:gd name="connsiteY4" fmla="*/ 2880320 h 2880320"/>
              <a:gd name="connsiteX0" fmla="*/ 1098710 w 1098710"/>
              <a:gd name="connsiteY0" fmla="*/ 3934 h 2880320"/>
              <a:gd name="connsiteX1" fmla="*/ 936104 w 1098710"/>
              <a:gd name="connsiteY1" fmla="*/ 0 h 2880320"/>
              <a:gd name="connsiteX2" fmla="*/ 749864 w 1098710"/>
              <a:gd name="connsiteY2" fmla="*/ 1013474 h 2880320"/>
              <a:gd name="connsiteX3" fmla="*/ 720080 w 1098710"/>
              <a:gd name="connsiteY3" fmla="*/ 2088231 h 2880320"/>
              <a:gd name="connsiteX4" fmla="*/ 0 w 1098710"/>
              <a:gd name="connsiteY4" fmla="*/ 2880320 h 2880320"/>
              <a:gd name="connsiteX0" fmla="*/ 1098710 w 1098710"/>
              <a:gd name="connsiteY0" fmla="*/ 3934 h 2880320"/>
              <a:gd name="connsiteX1" fmla="*/ 936104 w 1098710"/>
              <a:gd name="connsiteY1" fmla="*/ 0 h 2880320"/>
              <a:gd name="connsiteX2" fmla="*/ 936104 w 1098710"/>
              <a:gd name="connsiteY2" fmla="*/ 936103 h 2880320"/>
              <a:gd name="connsiteX3" fmla="*/ 720080 w 1098710"/>
              <a:gd name="connsiteY3" fmla="*/ 2088231 h 2880320"/>
              <a:gd name="connsiteX4" fmla="*/ 0 w 1098710"/>
              <a:gd name="connsiteY4" fmla="*/ 2880320 h 2880320"/>
              <a:gd name="connsiteX0" fmla="*/ 1098710 w 1098710"/>
              <a:gd name="connsiteY0" fmla="*/ 3934 h 2880320"/>
              <a:gd name="connsiteX1" fmla="*/ 936104 w 1098710"/>
              <a:gd name="connsiteY1" fmla="*/ 0 h 2880320"/>
              <a:gd name="connsiteX2" fmla="*/ 936104 w 1098710"/>
              <a:gd name="connsiteY2" fmla="*/ 936103 h 2880320"/>
              <a:gd name="connsiteX3" fmla="*/ 720080 w 1098710"/>
              <a:gd name="connsiteY3" fmla="*/ 2088231 h 2880320"/>
              <a:gd name="connsiteX4" fmla="*/ 0 w 1098710"/>
              <a:gd name="connsiteY4" fmla="*/ 2880320 h 2880320"/>
              <a:gd name="connsiteX0" fmla="*/ 1098710 w 1098710"/>
              <a:gd name="connsiteY0" fmla="*/ 3934 h 2880320"/>
              <a:gd name="connsiteX1" fmla="*/ 936104 w 1098710"/>
              <a:gd name="connsiteY1" fmla="*/ 0 h 2880320"/>
              <a:gd name="connsiteX2" fmla="*/ 864096 w 1098710"/>
              <a:gd name="connsiteY2" fmla="*/ 288031 h 2880320"/>
              <a:gd name="connsiteX3" fmla="*/ 936104 w 1098710"/>
              <a:gd name="connsiteY3" fmla="*/ 936103 h 2880320"/>
              <a:gd name="connsiteX4" fmla="*/ 720080 w 1098710"/>
              <a:gd name="connsiteY4" fmla="*/ 2088231 h 2880320"/>
              <a:gd name="connsiteX5" fmla="*/ 0 w 1098710"/>
              <a:gd name="connsiteY5" fmla="*/ 2880320 h 2880320"/>
              <a:gd name="connsiteX0" fmla="*/ 1098710 w 1098710"/>
              <a:gd name="connsiteY0" fmla="*/ 3934 h 2880320"/>
              <a:gd name="connsiteX1" fmla="*/ 936104 w 1098710"/>
              <a:gd name="connsiteY1" fmla="*/ 0 h 2880320"/>
              <a:gd name="connsiteX2" fmla="*/ 864096 w 1098710"/>
              <a:gd name="connsiteY2" fmla="*/ 288031 h 2880320"/>
              <a:gd name="connsiteX3" fmla="*/ 921031 w 1098710"/>
              <a:gd name="connsiteY3" fmla="*/ 693193 h 2880320"/>
              <a:gd name="connsiteX4" fmla="*/ 936104 w 1098710"/>
              <a:gd name="connsiteY4" fmla="*/ 936103 h 2880320"/>
              <a:gd name="connsiteX5" fmla="*/ 720080 w 1098710"/>
              <a:gd name="connsiteY5" fmla="*/ 2088231 h 2880320"/>
              <a:gd name="connsiteX6" fmla="*/ 0 w 1098710"/>
              <a:gd name="connsiteY6" fmla="*/ 2880320 h 2880320"/>
              <a:gd name="connsiteX0" fmla="*/ 936104 w 972336"/>
              <a:gd name="connsiteY0" fmla="*/ 0 h 2880320"/>
              <a:gd name="connsiteX1" fmla="*/ 864096 w 972336"/>
              <a:gd name="connsiteY1" fmla="*/ 288031 h 2880320"/>
              <a:gd name="connsiteX2" fmla="*/ 921031 w 972336"/>
              <a:gd name="connsiteY2" fmla="*/ 693193 h 2880320"/>
              <a:gd name="connsiteX3" fmla="*/ 936104 w 972336"/>
              <a:gd name="connsiteY3" fmla="*/ 936103 h 2880320"/>
              <a:gd name="connsiteX4" fmla="*/ 720080 w 972336"/>
              <a:gd name="connsiteY4" fmla="*/ 2088231 h 2880320"/>
              <a:gd name="connsiteX5" fmla="*/ 0 w 972336"/>
              <a:gd name="connsiteY5" fmla="*/ 2880320 h 2880320"/>
              <a:gd name="connsiteX0" fmla="*/ 936104 w 947402"/>
              <a:gd name="connsiteY0" fmla="*/ 0 h 2880320"/>
              <a:gd name="connsiteX1" fmla="*/ 864096 w 947402"/>
              <a:gd name="connsiteY1" fmla="*/ 288031 h 2880320"/>
              <a:gd name="connsiteX2" fmla="*/ 921031 w 947402"/>
              <a:gd name="connsiteY2" fmla="*/ 693193 h 2880320"/>
              <a:gd name="connsiteX3" fmla="*/ 936104 w 947402"/>
              <a:gd name="connsiteY3" fmla="*/ 936103 h 2880320"/>
              <a:gd name="connsiteX4" fmla="*/ 720080 w 947402"/>
              <a:gd name="connsiteY4" fmla="*/ 2088231 h 2880320"/>
              <a:gd name="connsiteX5" fmla="*/ 0 w 947402"/>
              <a:gd name="connsiteY5" fmla="*/ 2880320 h 28803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47402" h="2880320">
                <a:moveTo>
                  <a:pt x="936104" y="0"/>
                </a:moveTo>
                <a:cubicBezTo>
                  <a:pt x="908242" y="58730"/>
                  <a:pt x="864096" y="132014"/>
                  <a:pt x="864096" y="288031"/>
                </a:cubicBezTo>
                <a:cubicBezTo>
                  <a:pt x="864324" y="408772"/>
                  <a:pt x="909030" y="585181"/>
                  <a:pt x="921031" y="693193"/>
                </a:cubicBezTo>
                <a:lnTo>
                  <a:pt x="936104" y="936103"/>
                </a:lnTo>
                <a:cubicBezTo>
                  <a:pt x="926176" y="1294355"/>
                  <a:pt x="947402" y="1658450"/>
                  <a:pt x="720080" y="2088231"/>
                </a:cubicBezTo>
                <a:cubicBezTo>
                  <a:pt x="567027" y="2352857"/>
                  <a:pt x="293368" y="2713222"/>
                  <a:pt x="0" y="2880320"/>
                </a:cubicBezTo>
              </a:path>
            </a:pathLst>
          </a:custGeom>
          <a:ln w="25400">
            <a:solidFill>
              <a:schemeClr val="tx1"/>
            </a:solidFill>
            <a:prstDash val="dash"/>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27" name="正方形/長方形 26"/>
          <p:cNvSpPr/>
          <p:nvPr/>
        </p:nvSpPr>
        <p:spPr>
          <a:xfrm rot="1503790">
            <a:off x="5736575" y="5481474"/>
            <a:ext cx="105187" cy="504056"/>
          </a:xfrm>
          <a:prstGeom prst="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28" name="正方形/長方形 27"/>
          <p:cNvSpPr/>
          <p:nvPr/>
        </p:nvSpPr>
        <p:spPr>
          <a:xfrm rot="19932706">
            <a:off x="2787253" y="5483051"/>
            <a:ext cx="936104" cy="21602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ＪＲ大阪駅</a:t>
            </a:r>
          </a:p>
        </p:txBody>
      </p:sp>
      <p:sp>
        <p:nvSpPr>
          <p:cNvPr id="35" name="正方形/長方形 34"/>
          <p:cNvSpPr/>
          <p:nvPr/>
        </p:nvSpPr>
        <p:spPr>
          <a:xfrm rot="20950457">
            <a:off x="3446883" y="4373135"/>
            <a:ext cx="579337" cy="21602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阪急</a:t>
            </a:r>
            <a:endParaRPr kumimoji="1" lang="en-US" altLang="ja-JP" sz="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梅田駅</a:t>
            </a:r>
          </a:p>
        </p:txBody>
      </p:sp>
      <p:sp>
        <p:nvSpPr>
          <p:cNvPr id="37" name="正方形/長方形 36"/>
          <p:cNvSpPr/>
          <p:nvPr/>
        </p:nvSpPr>
        <p:spPr>
          <a:xfrm rot="21091663">
            <a:off x="2808659" y="4061665"/>
            <a:ext cx="213801" cy="1200005"/>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vert="eaVert" wrap="none"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10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グランフロント大阪</a:t>
            </a:r>
          </a:p>
        </p:txBody>
      </p:sp>
      <p:sp>
        <p:nvSpPr>
          <p:cNvPr id="43" name="正方形/長方形 42"/>
          <p:cNvSpPr/>
          <p:nvPr/>
        </p:nvSpPr>
        <p:spPr>
          <a:xfrm rot="19932706">
            <a:off x="6099621" y="5712855"/>
            <a:ext cx="936104" cy="21602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ＪＲ大阪駅</a:t>
            </a:r>
          </a:p>
        </p:txBody>
      </p:sp>
      <p:sp>
        <p:nvSpPr>
          <p:cNvPr id="44" name="正方形/長方形 43"/>
          <p:cNvSpPr/>
          <p:nvPr/>
        </p:nvSpPr>
        <p:spPr>
          <a:xfrm rot="20950457">
            <a:off x="6915888" y="4730337"/>
            <a:ext cx="579337" cy="21602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阪急</a:t>
            </a:r>
            <a:endParaRPr kumimoji="1" lang="en-US" altLang="ja-JP" sz="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梅田駅</a:t>
            </a:r>
          </a:p>
        </p:txBody>
      </p:sp>
      <p:sp>
        <p:nvSpPr>
          <p:cNvPr id="46" name="正方形/長方形 45"/>
          <p:cNvSpPr/>
          <p:nvPr/>
        </p:nvSpPr>
        <p:spPr>
          <a:xfrm rot="21091663">
            <a:off x="6061639" y="4346866"/>
            <a:ext cx="213801" cy="1200005"/>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vert="eaVert" wrap="none"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10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グランフロント大阪</a:t>
            </a:r>
          </a:p>
        </p:txBody>
      </p:sp>
      <p:grpSp>
        <p:nvGrpSpPr>
          <p:cNvPr id="2" name="グループ化 51"/>
          <p:cNvGrpSpPr/>
          <p:nvPr/>
        </p:nvGrpSpPr>
        <p:grpSpPr>
          <a:xfrm rot="251696">
            <a:off x="5375920" y="4354975"/>
            <a:ext cx="504056" cy="1872208"/>
            <a:chOff x="6746533" y="2493597"/>
            <a:chExt cx="1617662" cy="3935413"/>
          </a:xfrm>
        </p:grpSpPr>
        <p:sp>
          <p:nvSpPr>
            <p:cNvPr id="53" name="Oval 4"/>
            <p:cNvSpPr>
              <a:spLocks noChangeAspect="1"/>
            </p:cNvSpPr>
            <p:nvPr/>
          </p:nvSpPr>
          <p:spPr bwMode="auto">
            <a:xfrm rot="1485069">
              <a:off x="6746533" y="4819285"/>
              <a:ext cx="1027112" cy="1609725"/>
            </a:xfrm>
            <a:prstGeom prst="ellipse">
              <a:avLst/>
            </a:prstGeom>
            <a:solidFill>
              <a:srgbClr val="33CC33">
                <a:alpha val="50195"/>
              </a:srgbClr>
            </a:solidFill>
            <a:ln w="25400">
              <a:no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54" name="Oval 5"/>
            <p:cNvSpPr>
              <a:spLocks noChangeAspect="1"/>
            </p:cNvSpPr>
            <p:nvPr/>
          </p:nvSpPr>
          <p:spPr bwMode="auto">
            <a:xfrm rot="257962">
              <a:off x="7464083" y="2493597"/>
              <a:ext cx="803275" cy="1057275"/>
            </a:xfrm>
            <a:prstGeom prst="ellipse">
              <a:avLst/>
            </a:prstGeom>
            <a:solidFill>
              <a:srgbClr val="33CC33">
                <a:alpha val="50195"/>
              </a:srgbClr>
            </a:solidFill>
            <a:ln w="25400">
              <a:no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55" name="Oval 6"/>
            <p:cNvSpPr>
              <a:spLocks noChangeAspect="1"/>
            </p:cNvSpPr>
            <p:nvPr/>
          </p:nvSpPr>
          <p:spPr bwMode="auto">
            <a:xfrm rot="455627">
              <a:off x="7024345" y="3220672"/>
              <a:ext cx="1339850" cy="2012950"/>
            </a:xfrm>
            <a:prstGeom prst="ellipse">
              <a:avLst/>
            </a:prstGeom>
            <a:solidFill>
              <a:srgbClr val="00B050">
                <a:alpha val="49803"/>
              </a:srgbClr>
            </a:solidFill>
            <a:ln w="25400">
              <a:no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grpSp>
      <p:sp>
        <p:nvSpPr>
          <p:cNvPr id="56" name="正方形/長方形 55"/>
          <p:cNvSpPr/>
          <p:nvPr/>
        </p:nvSpPr>
        <p:spPr>
          <a:xfrm>
            <a:off x="5447931" y="5075142"/>
            <a:ext cx="495392" cy="256657"/>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marL="0" marR="0" lvl="0" indent="0" algn="ctr" defTabSz="914400" rtl="0" eaLnBrk="1" fontAlgn="auto" latinLnBrk="0" hangingPunct="1">
              <a:lnSpc>
                <a:spcPts val="1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「みどり」</a:t>
            </a:r>
            <a:endParaRPr kumimoji="1" lang="en-US" altLang="ja-JP" sz="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57" name="正方形/長方形 56"/>
          <p:cNvSpPr/>
          <p:nvPr/>
        </p:nvSpPr>
        <p:spPr>
          <a:xfrm rot="17292322">
            <a:off x="1335763" y="4753239"/>
            <a:ext cx="1368152" cy="21602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関空特急「はるか」ルート</a:t>
            </a:r>
          </a:p>
        </p:txBody>
      </p:sp>
      <p:sp>
        <p:nvSpPr>
          <p:cNvPr id="58" name="正方形/長方形 57"/>
          <p:cNvSpPr/>
          <p:nvPr/>
        </p:nvSpPr>
        <p:spPr>
          <a:xfrm rot="15971975">
            <a:off x="5201519" y="4507108"/>
            <a:ext cx="1340633" cy="21602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関空特急「はるか」ルート</a:t>
            </a:r>
          </a:p>
        </p:txBody>
      </p:sp>
      <p:sp>
        <p:nvSpPr>
          <p:cNvPr id="59" name="角丸四角形吹き出し 58"/>
          <p:cNvSpPr/>
          <p:nvPr/>
        </p:nvSpPr>
        <p:spPr>
          <a:xfrm>
            <a:off x="1343472" y="3456555"/>
            <a:ext cx="1080120" cy="576064"/>
          </a:xfrm>
          <a:prstGeom prst="wedgeRoundRectCallout">
            <a:avLst>
              <a:gd name="adj1" fmla="val 44239"/>
              <a:gd name="adj2" fmla="val 89745"/>
              <a:gd name="adj3" fmla="val 16667"/>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「はるか」が大阪駅周辺を通過している</a:t>
            </a:r>
          </a:p>
        </p:txBody>
      </p:sp>
      <p:sp>
        <p:nvSpPr>
          <p:cNvPr id="63" name="正方形/長方形 62"/>
          <p:cNvSpPr/>
          <p:nvPr/>
        </p:nvSpPr>
        <p:spPr>
          <a:xfrm>
            <a:off x="1240390" y="1484784"/>
            <a:ext cx="1183202" cy="720080"/>
          </a:xfrm>
          <a:prstGeom prst="rect">
            <a:avLst/>
          </a:prstGeom>
          <a:noFill/>
          <a:ln w="22225" cmpd="thinThick">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大阪駅周辺から</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⇒関西国際空港</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ＪＲ直通</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所要時間</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66" name="正方形/長方形 65"/>
          <p:cNvSpPr/>
          <p:nvPr/>
        </p:nvSpPr>
        <p:spPr>
          <a:xfrm>
            <a:off x="2351591" y="1700808"/>
            <a:ext cx="1475748" cy="432048"/>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2800" b="0" i="0" u="sng"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約</a:t>
            </a:r>
            <a:r>
              <a:rPr kumimoji="1" lang="en-US" altLang="ja-JP" sz="2800" b="0" i="0" u="sng"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64</a:t>
            </a:r>
            <a:r>
              <a:rPr kumimoji="1" lang="ja-JP" altLang="en-US" sz="2800" b="0" i="0" u="sng"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分</a:t>
            </a:r>
            <a:endParaRPr kumimoji="1" lang="en-US" altLang="ja-JP" sz="2800" b="0" i="0" u="sng"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i="0" u="sng"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（関空快速利用）</a:t>
            </a:r>
            <a:endParaRPr kumimoji="1" lang="en-US" altLang="ja-JP" sz="1200" b="0" i="0" u="sng"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67" name="正方形/長方形 66"/>
          <p:cNvSpPr/>
          <p:nvPr/>
        </p:nvSpPr>
        <p:spPr>
          <a:xfrm>
            <a:off x="5231904" y="1700808"/>
            <a:ext cx="1584176" cy="432048"/>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en-US" altLang="ja-JP" sz="1200" b="0" i="0" u="sng" strike="sngStrike" kern="1200" cap="none" spc="0" normalizeH="0" baseline="0" noProof="0" dirty="0">
              <a:ln>
                <a:noFill/>
              </a:ln>
              <a:solidFill>
                <a:srgbClr val="FF0000"/>
              </a:solidFill>
              <a:effectLst/>
              <a:uLnTx/>
              <a:uFillTx/>
              <a:latin typeface="Calibri" panose="020F0502020204030204"/>
              <a:ea typeface="ＭＳ Ｐゴシック" panose="020B0600070205080204" pitchFamily="50" charset="-128"/>
              <a:cs typeface="+mn-cs"/>
            </a:endParaRPr>
          </a:p>
        </p:txBody>
      </p:sp>
      <p:sp>
        <p:nvSpPr>
          <p:cNvPr id="68" name="右矢印 67"/>
          <p:cNvSpPr/>
          <p:nvPr/>
        </p:nvSpPr>
        <p:spPr>
          <a:xfrm>
            <a:off x="3863752" y="1563717"/>
            <a:ext cx="4862273" cy="576064"/>
          </a:xfrm>
          <a:prstGeom prst="rightArrow">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約</a:t>
            </a:r>
            <a:r>
              <a:rPr kumimoji="1" lang="en-US" altLang="ja-JP" sz="14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20</a:t>
            </a:r>
            <a:r>
              <a:rPr kumimoji="1" lang="ja-JP" altLang="en-US" sz="14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分短縮</a:t>
            </a:r>
          </a:p>
        </p:txBody>
      </p:sp>
      <p:sp>
        <p:nvSpPr>
          <p:cNvPr id="70" name="正方形/長方形 69"/>
          <p:cNvSpPr/>
          <p:nvPr/>
        </p:nvSpPr>
        <p:spPr>
          <a:xfrm>
            <a:off x="8429591" y="1700808"/>
            <a:ext cx="2201213" cy="432048"/>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2800" b="0" i="0" u="sng"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44</a:t>
            </a:r>
            <a:r>
              <a:rPr kumimoji="1" lang="ja-JP" altLang="en-US" sz="2800" b="0" i="0" u="sng"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分程度</a:t>
            </a:r>
            <a:endParaRPr kumimoji="1" lang="en-US" altLang="ja-JP" sz="2800" b="0" i="0" u="sng"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i="0" u="sng"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（はるか利用）</a:t>
            </a:r>
            <a:endParaRPr kumimoji="1" lang="en-US" altLang="ja-JP" sz="1200" b="0" i="0" u="sng"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cxnSp>
        <p:nvCxnSpPr>
          <p:cNvPr id="73" name="直線矢印コネクタ 72"/>
          <p:cNvCxnSpPr/>
          <p:nvPr/>
        </p:nvCxnSpPr>
        <p:spPr>
          <a:xfrm flipH="1">
            <a:off x="2627986" y="3427278"/>
            <a:ext cx="112728" cy="326904"/>
          </a:xfrm>
          <a:prstGeom prst="straightConnector1">
            <a:avLst/>
          </a:prstGeom>
          <a:ln w="19050">
            <a:solidFill>
              <a:schemeClr val="tx1"/>
            </a:solidFill>
            <a:headEnd type="arrow"/>
            <a:tailEnd type="none"/>
          </a:ln>
        </p:spPr>
        <p:style>
          <a:lnRef idx="1">
            <a:schemeClr val="accent1"/>
          </a:lnRef>
          <a:fillRef idx="0">
            <a:schemeClr val="accent1"/>
          </a:fillRef>
          <a:effectRef idx="0">
            <a:schemeClr val="accent1"/>
          </a:effectRef>
          <a:fontRef idx="minor">
            <a:schemeClr val="tx1"/>
          </a:fontRef>
        </p:style>
      </p:cxnSp>
      <p:sp>
        <p:nvSpPr>
          <p:cNvPr id="75" name="正方形/長方形 74"/>
          <p:cNvSpPr/>
          <p:nvPr/>
        </p:nvSpPr>
        <p:spPr>
          <a:xfrm rot="17292322">
            <a:off x="2506839" y="3520722"/>
            <a:ext cx="594655" cy="21602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至新大阪</a:t>
            </a:r>
          </a:p>
        </p:txBody>
      </p:sp>
      <p:cxnSp>
        <p:nvCxnSpPr>
          <p:cNvPr id="76" name="直線矢印コネクタ 75"/>
          <p:cNvCxnSpPr/>
          <p:nvPr/>
        </p:nvCxnSpPr>
        <p:spPr>
          <a:xfrm flipH="1">
            <a:off x="5949274" y="3711380"/>
            <a:ext cx="112728" cy="326904"/>
          </a:xfrm>
          <a:prstGeom prst="straightConnector1">
            <a:avLst/>
          </a:prstGeom>
          <a:ln w="19050">
            <a:solidFill>
              <a:schemeClr val="tx1"/>
            </a:solidFill>
            <a:headEnd type="arrow"/>
            <a:tailEnd type="none"/>
          </a:ln>
        </p:spPr>
        <p:style>
          <a:lnRef idx="1">
            <a:schemeClr val="accent1"/>
          </a:lnRef>
          <a:fillRef idx="0">
            <a:schemeClr val="accent1"/>
          </a:fillRef>
          <a:effectRef idx="0">
            <a:schemeClr val="accent1"/>
          </a:effectRef>
          <a:fontRef idx="minor">
            <a:schemeClr val="tx1"/>
          </a:fontRef>
        </p:style>
      </p:cxnSp>
      <p:sp>
        <p:nvSpPr>
          <p:cNvPr id="77" name="正方形/長方形 76"/>
          <p:cNvSpPr/>
          <p:nvPr/>
        </p:nvSpPr>
        <p:spPr>
          <a:xfrm rot="17292322">
            <a:off x="5829902" y="3797341"/>
            <a:ext cx="594655" cy="21602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至新大阪</a:t>
            </a:r>
          </a:p>
        </p:txBody>
      </p:sp>
      <p:sp>
        <p:nvSpPr>
          <p:cNvPr id="72" name="フリーフォーム 71"/>
          <p:cNvSpPr/>
          <p:nvPr/>
        </p:nvSpPr>
        <p:spPr>
          <a:xfrm>
            <a:off x="5097383" y="3909525"/>
            <a:ext cx="1133035" cy="2597831"/>
          </a:xfrm>
          <a:custGeom>
            <a:avLst/>
            <a:gdLst>
              <a:gd name="connsiteX0" fmla="*/ 596900 w 1117600"/>
              <a:gd name="connsiteY0" fmla="*/ 31750 h 2305050"/>
              <a:gd name="connsiteX1" fmla="*/ 1035050 w 1117600"/>
              <a:gd name="connsiteY1" fmla="*/ 0 h 2305050"/>
              <a:gd name="connsiteX2" fmla="*/ 1117600 w 1117600"/>
              <a:gd name="connsiteY2" fmla="*/ 374650 h 2305050"/>
              <a:gd name="connsiteX3" fmla="*/ 628650 w 1117600"/>
              <a:gd name="connsiteY3" fmla="*/ 419100 h 2305050"/>
              <a:gd name="connsiteX4" fmla="*/ 793750 w 1117600"/>
              <a:gd name="connsiteY4" fmla="*/ 1758950 h 2305050"/>
              <a:gd name="connsiteX5" fmla="*/ 768350 w 1117600"/>
              <a:gd name="connsiteY5" fmla="*/ 2184400 h 2305050"/>
              <a:gd name="connsiteX6" fmla="*/ 0 w 1117600"/>
              <a:gd name="connsiteY6" fmla="*/ 2305050 h 2305050"/>
              <a:gd name="connsiteX7" fmla="*/ 95250 w 1117600"/>
              <a:gd name="connsiteY7" fmla="*/ 1295400 h 2305050"/>
              <a:gd name="connsiteX8" fmla="*/ 488950 w 1117600"/>
              <a:gd name="connsiteY8" fmla="*/ 304800 h 2305050"/>
              <a:gd name="connsiteX9" fmla="*/ 520700 w 1117600"/>
              <a:gd name="connsiteY9" fmla="*/ 254000 h 2305050"/>
              <a:gd name="connsiteX10" fmla="*/ 527050 w 1117600"/>
              <a:gd name="connsiteY10" fmla="*/ 234950 h 2305050"/>
              <a:gd name="connsiteX11" fmla="*/ 596900 w 1117600"/>
              <a:gd name="connsiteY11" fmla="*/ 31750 h 2305050"/>
              <a:gd name="connsiteX0" fmla="*/ 1372096 w 1892796"/>
              <a:gd name="connsiteY0" fmla="*/ 31750 h 4249266"/>
              <a:gd name="connsiteX1" fmla="*/ 1810246 w 1892796"/>
              <a:gd name="connsiteY1" fmla="*/ 0 h 4249266"/>
              <a:gd name="connsiteX2" fmla="*/ 1892796 w 1892796"/>
              <a:gd name="connsiteY2" fmla="*/ 374650 h 4249266"/>
              <a:gd name="connsiteX3" fmla="*/ 1403846 w 1892796"/>
              <a:gd name="connsiteY3" fmla="*/ 419100 h 4249266"/>
              <a:gd name="connsiteX4" fmla="*/ 1568946 w 1892796"/>
              <a:gd name="connsiteY4" fmla="*/ 1758950 h 4249266"/>
              <a:gd name="connsiteX5" fmla="*/ 1543546 w 1892796"/>
              <a:gd name="connsiteY5" fmla="*/ 2184400 h 4249266"/>
              <a:gd name="connsiteX6" fmla="*/ 0 w 1892796"/>
              <a:gd name="connsiteY6" fmla="*/ 4249266 h 4249266"/>
              <a:gd name="connsiteX7" fmla="*/ 870446 w 1892796"/>
              <a:gd name="connsiteY7" fmla="*/ 1295400 h 4249266"/>
              <a:gd name="connsiteX8" fmla="*/ 1264146 w 1892796"/>
              <a:gd name="connsiteY8" fmla="*/ 304800 h 4249266"/>
              <a:gd name="connsiteX9" fmla="*/ 1295896 w 1892796"/>
              <a:gd name="connsiteY9" fmla="*/ 254000 h 4249266"/>
              <a:gd name="connsiteX10" fmla="*/ 1302246 w 1892796"/>
              <a:gd name="connsiteY10" fmla="*/ 234950 h 4249266"/>
              <a:gd name="connsiteX11" fmla="*/ 1372096 w 1892796"/>
              <a:gd name="connsiteY11" fmla="*/ 31750 h 4249266"/>
              <a:gd name="connsiteX0" fmla="*/ 1372096 w 1892796"/>
              <a:gd name="connsiteY0" fmla="*/ 31750 h 4249266"/>
              <a:gd name="connsiteX1" fmla="*/ 1810246 w 1892796"/>
              <a:gd name="connsiteY1" fmla="*/ 0 h 4249266"/>
              <a:gd name="connsiteX2" fmla="*/ 1892796 w 1892796"/>
              <a:gd name="connsiteY2" fmla="*/ 374650 h 4249266"/>
              <a:gd name="connsiteX3" fmla="*/ 1403846 w 1892796"/>
              <a:gd name="connsiteY3" fmla="*/ 419100 h 4249266"/>
              <a:gd name="connsiteX4" fmla="*/ 1568946 w 1892796"/>
              <a:gd name="connsiteY4" fmla="*/ 1758950 h 4249266"/>
              <a:gd name="connsiteX5" fmla="*/ 1543546 w 1892796"/>
              <a:gd name="connsiteY5" fmla="*/ 2184400 h 4249266"/>
              <a:gd name="connsiteX6" fmla="*/ 504056 w 1892796"/>
              <a:gd name="connsiteY6" fmla="*/ 3889226 h 4249266"/>
              <a:gd name="connsiteX7" fmla="*/ 0 w 1892796"/>
              <a:gd name="connsiteY7" fmla="*/ 4249266 h 4249266"/>
              <a:gd name="connsiteX8" fmla="*/ 870446 w 1892796"/>
              <a:gd name="connsiteY8" fmla="*/ 1295400 h 4249266"/>
              <a:gd name="connsiteX9" fmla="*/ 1264146 w 1892796"/>
              <a:gd name="connsiteY9" fmla="*/ 304800 h 4249266"/>
              <a:gd name="connsiteX10" fmla="*/ 1295896 w 1892796"/>
              <a:gd name="connsiteY10" fmla="*/ 254000 h 4249266"/>
              <a:gd name="connsiteX11" fmla="*/ 1302246 w 1892796"/>
              <a:gd name="connsiteY11" fmla="*/ 234950 h 4249266"/>
              <a:gd name="connsiteX12" fmla="*/ 1372096 w 1892796"/>
              <a:gd name="connsiteY12" fmla="*/ 31750 h 4249266"/>
              <a:gd name="connsiteX0" fmla="*/ 1228080 w 1748780"/>
              <a:gd name="connsiteY0" fmla="*/ 31750 h 3889226"/>
              <a:gd name="connsiteX1" fmla="*/ 1666230 w 1748780"/>
              <a:gd name="connsiteY1" fmla="*/ 0 h 3889226"/>
              <a:gd name="connsiteX2" fmla="*/ 1748780 w 1748780"/>
              <a:gd name="connsiteY2" fmla="*/ 374650 h 3889226"/>
              <a:gd name="connsiteX3" fmla="*/ 1259830 w 1748780"/>
              <a:gd name="connsiteY3" fmla="*/ 419100 h 3889226"/>
              <a:gd name="connsiteX4" fmla="*/ 1424930 w 1748780"/>
              <a:gd name="connsiteY4" fmla="*/ 1758950 h 3889226"/>
              <a:gd name="connsiteX5" fmla="*/ 1399530 w 1748780"/>
              <a:gd name="connsiteY5" fmla="*/ 2184400 h 3889226"/>
              <a:gd name="connsiteX6" fmla="*/ 360040 w 1748780"/>
              <a:gd name="connsiteY6" fmla="*/ 3889226 h 3889226"/>
              <a:gd name="connsiteX7" fmla="*/ 0 w 1748780"/>
              <a:gd name="connsiteY7" fmla="*/ 3745210 h 3889226"/>
              <a:gd name="connsiteX8" fmla="*/ 726430 w 1748780"/>
              <a:gd name="connsiteY8" fmla="*/ 1295400 h 3889226"/>
              <a:gd name="connsiteX9" fmla="*/ 1120130 w 1748780"/>
              <a:gd name="connsiteY9" fmla="*/ 304800 h 3889226"/>
              <a:gd name="connsiteX10" fmla="*/ 1151880 w 1748780"/>
              <a:gd name="connsiteY10" fmla="*/ 254000 h 3889226"/>
              <a:gd name="connsiteX11" fmla="*/ 1158230 w 1748780"/>
              <a:gd name="connsiteY11" fmla="*/ 234950 h 3889226"/>
              <a:gd name="connsiteX12" fmla="*/ 1228080 w 1748780"/>
              <a:gd name="connsiteY12" fmla="*/ 31750 h 3889226"/>
              <a:gd name="connsiteX0" fmla="*/ 1228080 w 1748780"/>
              <a:gd name="connsiteY0" fmla="*/ 31750 h 3745210"/>
              <a:gd name="connsiteX1" fmla="*/ 1666230 w 1748780"/>
              <a:gd name="connsiteY1" fmla="*/ 0 h 3745210"/>
              <a:gd name="connsiteX2" fmla="*/ 1748780 w 1748780"/>
              <a:gd name="connsiteY2" fmla="*/ 374650 h 3745210"/>
              <a:gd name="connsiteX3" fmla="*/ 1259830 w 1748780"/>
              <a:gd name="connsiteY3" fmla="*/ 419100 h 3745210"/>
              <a:gd name="connsiteX4" fmla="*/ 1424930 w 1748780"/>
              <a:gd name="connsiteY4" fmla="*/ 1758950 h 3745210"/>
              <a:gd name="connsiteX5" fmla="*/ 1399530 w 1748780"/>
              <a:gd name="connsiteY5" fmla="*/ 2184400 h 3745210"/>
              <a:gd name="connsiteX6" fmla="*/ 432048 w 1748780"/>
              <a:gd name="connsiteY6" fmla="*/ 3457178 h 3745210"/>
              <a:gd name="connsiteX7" fmla="*/ 0 w 1748780"/>
              <a:gd name="connsiteY7" fmla="*/ 3745210 h 3745210"/>
              <a:gd name="connsiteX8" fmla="*/ 726430 w 1748780"/>
              <a:gd name="connsiteY8" fmla="*/ 1295400 h 3745210"/>
              <a:gd name="connsiteX9" fmla="*/ 1120130 w 1748780"/>
              <a:gd name="connsiteY9" fmla="*/ 304800 h 3745210"/>
              <a:gd name="connsiteX10" fmla="*/ 1151880 w 1748780"/>
              <a:gd name="connsiteY10" fmla="*/ 254000 h 3745210"/>
              <a:gd name="connsiteX11" fmla="*/ 1158230 w 1748780"/>
              <a:gd name="connsiteY11" fmla="*/ 234950 h 3745210"/>
              <a:gd name="connsiteX12" fmla="*/ 1228080 w 1748780"/>
              <a:gd name="connsiteY12" fmla="*/ 31750 h 3745210"/>
              <a:gd name="connsiteX0" fmla="*/ 1228080 w 1748780"/>
              <a:gd name="connsiteY0" fmla="*/ 31750 h 3745210"/>
              <a:gd name="connsiteX1" fmla="*/ 1666230 w 1748780"/>
              <a:gd name="connsiteY1" fmla="*/ 0 h 3745210"/>
              <a:gd name="connsiteX2" fmla="*/ 1748780 w 1748780"/>
              <a:gd name="connsiteY2" fmla="*/ 374650 h 3745210"/>
              <a:gd name="connsiteX3" fmla="*/ 1259830 w 1748780"/>
              <a:gd name="connsiteY3" fmla="*/ 419100 h 3745210"/>
              <a:gd name="connsiteX4" fmla="*/ 1424930 w 1748780"/>
              <a:gd name="connsiteY4" fmla="*/ 1758950 h 3745210"/>
              <a:gd name="connsiteX5" fmla="*/ 1399530 w 1748780"/>
              <a:gd name="connsiteY5" fmla="*/ 2184400 h 3745210"/>
              <a:gd name="connsiteX6" fmla="*/ 432048 w 1748780"/>
              <a:gd name="connsiteY6" fmla="*/ 3457178 h 3745210"/>
              <a:gd name="connsiteX7" fmla="*/ 0 w 1748780"/>
              <a:gd name="connsiteY7" fmla="*/ 3745210 h 3745210"/>
              <a:gd name="connsiteX8" fmla="*/ 726430 w 1748780"/>
              <a:gd name="connsiteY8" fmla="*/ 1295400 h 3745210"/>
              <a:gd name="connsiteX9" fmla="*/ 1120130 w 1748780"/>
              <a:gd name="connsiteY9" fmla="*/ 304800 h 3745210"/>
              <a:gd name="connsiteX10" fmla="*/ 1151880 w 1748780"/>
              <a:gd name="connsiteY10" fmla="*/ 254000 h 3745210"/>
              <a:gd name="connsiteX11" fmla="*/ 1158230 w 1748780"/>
              <a:gd name="connsiteY11" fmla="*/ 234950 h 3745210"/>
              <a:gd name="connsiteX12" fmla="*/ 1228080 w 1748780"/>
              <a:gd name="connsiteY12" fmla="*/ 31750 h 3745210"/>
              <a:gd name="connsiteX0" fmla="*/ 1228080 w 1748780"/>
              <a:gd name="connsiteY0" fmla="*/ 31750 h 3893377"/>
              <a:gd name="connsiteX1" fmla="*/ 1666230 w 1748780"/>
              <a:gd name="connsiteY1" fmla="*/ 0 h 3893377"/>
              <a:gd name="connsiteX2" fmla="*/ 1748780 w 1748780"/>
              <a:gd name="connsiteY2" fmla="*/ 374650 h 3893377"/>
              <a:gd name="connsiteX3" fmla="*/ 1259830 w 1748780"/>
              <a:gd name="connsiteY3" fmla="*/ 419100 h 3893377"/>
              <a:gd name="connsiteX4" fmla="*/ 1424930 w 1748780"/>
              <a:gd name="connsiteY4" fmla="*/ 1758950 h 3893377"/>
              <a:gd name="connsiteX5" fmla="*/ 1399530 w 1748780"/>
              <a:gd name="connsiteY5" fmla="*/ 2184400 h 3893377"/>
              <a:gd name="connsiteX6" fmla="*/ 0 w 1748780"/>
              <a:gd name="connsiteY6" fmla="*/ 3745210 h 3893377"/>
              <a:gd name="connsiteX7" fmla="*/ 726430 w 1748780"/>
              <a:gd name="connsiteY7" fmla="*/ 1295400 h 3893377"/>
              <a:gd name="connsiteX8" fmla="*/ 1120130 w 1748780"/>
              <a:gd name="connsiteY8" fmla="*/ 304800 h 3893377"/>
              <a:gd name="connsiteX9" fmla="*/ 1151880 w 1748780"/>
              <a:gd name="connsiteY9" fmla="*/ 254000 h 3893377"/>
              <a:gd name="connsiteX10" fmla="*/ 1158230 w 1748780"/>
              <a:gd name="connsiteY10" fmla="*/ 234950 h 3893377"/>
              <a:gd name="connsiteX11" fmla="*/ 1228080 w 1748780"/>
              <a:gd name="connsiteY11" fmla="*/ 31750 h 3893377"/>
              <a:gd name="connsiteX0" fmla="*/ 1228080 w 1748780"/>
              <a:gd name="connsiteY0" fmla="*/ 31750 h 3989685"/>
              <a:gd name="connsiteX1" fmla="*/ 1666230 w 1748780"/>
              <a:gd name="connsiteY1" fmla="*/ 0 h 3989685"/>
              <a:gd name="connsiteX2" fmla="*/ 1748780 w 1748780"/>
              <a:gd name="connsiteY2" fmla="*/ 374650 h 3989685"/>
              <a:gd name="connsiteX3" fmla="*/ 1259830 w 1748780"/>
              <a:gd name="connsiteY3" fmla="*/ 419100 h 3989685"/>
              <a:gd name="connsiteX4" fmla="*/ 1424930 w 1748780"/>
              <a:gd name="connsiteY4" fmla="*/ 1758950 h 3989685"/>
              <a:gd name="connsiteX5" fmla="*/ 1399530 w 1748780"/>
              <a:gd name="connsiteY5" fmla="*/ 2184400 h 3989685"/>
              <a:gd name="connsiteX6" fmla="*/ 1296144 w 1748780"/>
              <a:gd name="connsiteY6" fmla="*/ 2809106 h 3989685"/>
              <a:gd name="connsiteX7" fmla="*/ 0 w 1748780"/>
              <a:gd name="connsiteY7" fmla="*/ 3745210 h 3989685"/>
              <a:gd name="connsiteX8" fmla="*/ 726430 w 1748780"/>
              <a:gd name="connsiteY8" fmla="*/ 1295400 h 3989685"/>
              <a:gd name="connsiteX9" fmla="*/ 1120130 w 1748780"/>
              <a:gd name="connsiteY9" fmla="*/ 304800 h 3989685"/>
              <a:gd name="connsiteX10" fmla="*/ 1151880 w 1748780"/>
              <a:gd name="connsiteY10" fmla="*/ 254000 h 3989685"/>
              <a:gd name="connsiteX11" fmla="*/ 1158230 w 1748780"/>
              <a:gd name="connsiteY11" fmla="*/ 234950 h 3989685"/>
              <a:gd name="connsiteX12" fmla="*/ 1228080 w 1748780"/>
              <a:gd name="connsiteY12" fmla="*/ 31750 h 3989685"/>
              <a:gd name="connsiteX0" fmla="*/ 1228080 w 1748780"/>
              <a:gd name="connsiteY0" fmla="*/ 31750 h 3989685"/>
              <a:gd name="connsiteX1" fmla="*/ 1666230 w 1748780"/>
              <a:gd name="connsiteY1" fmla="*/ 0 h 3989685"/>
              <a:gd name="connsiteX2" fmla="*/ 1748780 w 1748780"/>
              <a:gd name="connsiteY2" fmla="*/ 374650 h 3989685"/>
              <a:gd name="connsiteX3" fmla="*/ 1259830 w 1748780"/>
              <a:gd name="connsiteY3" fmla="*/ 419100 h 3989685"/>
              <a:gd name="connsiteX4" fmla="*/ 1424930 w 1748780"/>
              <a:gd name="connsiteY4" fmla="*/ 1758950 h 3989685"/>
              <a:gd name="connsiteX5" fmla="*/ 1399530 w 1748780"/>
              <a:gd name="connsiteY5" fmla="*/ 2184400 h 3989685"/>
              <a:gd name="connsiteX6" fmla="*/ 1296144 w 1748780"/>
              <a:gd name="connsiteY6" fmla="*/ 2809106 h 3989685"/>
              <a:gd name="connsiteX7" fmla="*/ 0 w 1748780"/>
              <a:gd name="connsiteY7" fmla="*/ 3745210 h 3989685"/>
              <a:gd name="connsiteX8" fmla="*/ 726430 w 1748780"/>
              <a:gd name="connsiteY8" fmla="*/ 1295400 h 3989685"/>
              <a:gd name="connsiteX9" fmla="*/ 1120130 w 1748780"/>
              <a:gd name="connsiteY9" fmla="*/ 304800 h 3989685"/>
              <a:gd name="connsiteX10" fmla="*/ 1151880 w 1748780"/>
              <a:gd name="connsiteY10" fmla="*/ 254000 h 3989685"/>
              <a:gd name="connsiteX11" fmla="*/ 1158230 w 1748780"/>
              <a:gd name="connsiteY11" fmla="*/ 234950 h 3989685"/>
              <a:gd name="connsiteX12" fmla="*/ 1228080 w 1748780"/>
              <a:gd name="connsiteY12" fmla="*/ 31750 h 3989685"/>
              <a:gd name="connsiteX0" fmla="*/ 1228080 w 1748780"/>
              <a:gd name="connsiteY0" fmla="*/ 31750 h 3745210"/>
              <a:gd name="connsiteX1" fmla="*/ 1666230 w 1748780"/>
              <a:gd name="connsiteY1" fmla="*/ 0 h 3745210"/>
              <a:gd name="connsiteX2" fmla="*/ 1748780 w 1748780"/>
              <a:gd name="connsiteY2" fmla="*/ 374650 h 3745210"/>
              <a:gd name="connsiteX3" fmla="*/ 1259830 w 1748780"/>
              <a:gd name="connsiteY3" fmla="*/ 419100 h 3745210"/>
              <a:gd name="connsiteX4" fmla="*/ 1424930 w 1748780"/>
              <a:gd name="connsiteY4" fmla="*/ 1758950 h 3745210"/>
              <a:gd name="connsiteX5" fmla="*/ 1399530 w 1748780"/>
              <a:gd name="connsiteY5" fmla="*/ 2184400 h 3745210"/>
              <a:gd name="connsiteX6" fmla="*/ 1296144 w 1748780"/>
              <a:gd name="connsiteY6" fmla="*/ 2809106 h 3745210"/>
              <a:gd name="connsiteX7" fmla="*/ 0 w 1748780"/>
              <a:gd name="connsiteY7" fmla="*/ 3745210 h 3745210"/>
              <a:gd name="connsiteX8" fmla="*/ 726430 w 1748780"/>
              <a:gd name="connsiteY8" fmla="*/ 1295400 h 3745210"/>
              <a:gd name="connsiteX9" fmla="*/ 1120130 w 1748780"/>
              <a:gd name="connsiteY9" fmla="*/ 304800 h 3745210"/>
              <a:gd name="connsiteX10" fmla="*/ 1151880 w 1748780"/>
              <a:gd name="connsiteY10" fmla="*/ 254000 h 3745210"/>
              <a:gd name="connsiteX11" fmla="*/ 1158230 w 1748780"/>
              <a:gd name="connsiteY11" fmla="*/ 234950 h 3745210"/>
              <a:gd name="connsiteX12" fmla="*/ 1228080 w 1748780"/>
              <a:gd name="connsiteY12" fmla="*/ 31750 h 3745210"/>
              <a:gd name="connsiteX0" fmla="*/ 1228080 w 1728192"/>
              <a:gd name="connsiteY0" fmla="*/ 31750 h 3745210"/>
              <a:gd name="connsiteX1" fmla="*/ 1666230 w 1728192"/>
              <a:gd name="connsiteY1" fmla="*/ 0 h 3745210"/>
              <a:gd name="connsiteX2" fmla="*/ 1728192 w 1728192"/>
              <a:gd name="connsiteY2" fmla="*/ 360834 h 3745210"/>
              <a:gd name="connsiteX3" fmla="*/ 1259830 w 1728192"/>
              <a:gd name="connsiteY3" fmla="*/ 419100 h 3745210"/>
              <a:gd name="connsiteX4" fmla="*/ 1424930 w 1728192"/>
              <a:gd name="connsiteY4" fmla="*/ 1758950 h 3745210"/>
              <a:gd name="connsiteX5" fmla="*/ 1399530 w 1728192"/>
              <a:gd name="connsiteY5" fmla="*/ 2184400 h 3745210"/>
              <a:gd name="connsiteX6" fmla="*/ 1296144 w 1728192"/>
              <a:gd name="connsiteY6" fmla="*/ 2809106 h 3745210"/>
              <a:gd name="connsiteX7" fmla="*/ 0 w 1728192"/>
              <a:gd name="connsiteY7" fmla="*/ 3745210 h 3745210"/>
              <a:gd name="connsiteX8" fmla="*/ 726430 w 1728192"/>
              <a:gd name="connsiteY8" fmla="*/ 1295400 h 3745210"/>
              <a:gd name="connsiteX9" fmla="*/ 1120130 w 1728192"/>
              <a:gd name="connsiteY9" fmla="*/ 304800 h 3745210"/>
              <a:gd name="connsiteX10" fmla="*/ 1151880 w 1728192"/>
              <a:gd name="connsiteY10" fmla="*/ 254000 h 3745210"/>
              <a:gd name="connsiteX11" fmla="*/ 1158230 w 1728192"/>
              <a:gd name="connsiteY11" fmla="*/ 234950 h 3745210"/>
              <a:gd name="connsiteX12" fmla="*/ 1228080 w 1728192"/>
              <a:gd name="connsiteY12" fmla="*/ 31750 h 3745210"/>
              <a:gd name="connsiteX0" fmla="*/ 1228080 w 1728192"/>
              <a:gd name="connsiteY0" fmla="*/ 31750 h 3745210"/>
              <a:gd name="connsiteX1" fmla="*/ 1666230 w 1728192"/>
              <a:gd name="connsiteY1" fmla="*/ 0 h 3745210"/>
              <a:gd name="connsiteX2" fmla="*/ 1728192 w 1728192"/>
              <a:gd name="connsiteY2" fmla="*/ 360834 h 3745210"/>
              <a:gd name="connsiteX3" fmla="*/ 1259830 w 1728192"/>
              <a:gd name="connsiteY3" fmla="*/ 419100 h 3745210"/>
              <a:gd name="connsiteX4" fmla="*/ 1424930 w 1728192"/>
              <a:gd name="connsiteY4" fmla="*/ 1758950 h 3745210"/>
              <a:gd name="connsiteX5" fmla="*/ 1399530 w 1728192"/>
              <a:gd name="connsiteY5" fmla="*/ 2184400 h 3745210"/>
              <a:gd name="connsiteX6" fmla="*/ 1296144 w 1728192"/>
              <a:gd name="connsiteY6" fmla="*/ 2809106 h 3745210"/>
              <a:gd name="connsiteX7" fmla="*/ 0 w 1728192"/>
              <a:gd name="connsiteY7" fmla="*/ 3745210 h 3745210"/>
              <a:gd name="connsiteX8" fmla="*/ 726430 w 1728192"/>
              <a:gd name="connsiteY8" fmla="*/ 1295400 h 3745210"/>
              <a:gd name="connsiteX9" fmla="*/ 1120130 w 1728192"/>
              <a:gd name="connsiteY9" fmla="*/ 304800 h 3745210"/>
              <a:gd name="connsiteX10" fmla="*/ 1151880 w 1728192"/>
              <a:gd name="connsiteY10" fmla="*/ 254000 h 3745210"/>
              <a:gd name="connsiteX11" fmla="*/ 1158230 w 1728192"/>
              <a:gd name="connsiteY11" fmla="*/ 234950 h 3745210"/>
              <a:gd name="connsiteX12" fmla="*/ 1228080 w 1728192"/>
              <a:gd name="connsiteY12" fmla="*/ 31750 h 3745210"/>
              <a:gd name="connsiteX0" fmla="*/ 1228080 w 1728192"/>
              <a:gd name="connsiteY0" fmla="*/ 30956 h 3744416"/>
              <a:gd name="connsiteX1" fmla="*/ 1656184 w 1728192"/>
              <a:gd name="connsiteY1" fmla="*/ 0 h 3744416"/>
              <a:gd name="connsiteX2" fmla="*/ 1728192 w 1728192"/>
              <a:gd name="connsiteY2" fmla="*/ 360040 h 3744416"/>
              <a:gd name="connsiteX3" fmla="*/ 1259830 w 1728192"/>
              <a:gd name="connsiteY3" fmla="*/ 418306 h 3744416"/>
              <a:gd name="connsiteX4" fmla="*/ 1424930 w 1728192"/>
              <a:gd name="connsiteY4" fmla="*/ 1758156 h 3744416"/>
              <a:gd name="connsiteX5" fmla="*/ 1399530 w 1728192"/>
              <a:gd name="connsiteY5" fmla="*/ 2183606 h 3744416"/>
              <a:gd name="connsiteX6" fmla="*/ 1296144 w 1728192"/>
              <a:gd name="connsiteY6" fmla="*/ 2808312 h 3744416"/>
              <a:gd name="connsiteX7" fmla="*/ 0 w 1728192"/>
              <a:gd name="connsiteY7" fmla="*/ 3744416 h 3744416"/>
              <a:gd name="connsiteX8" fmla="*/ 726430 w 1728192"/>
              <a:gd name="connsiteY8" fmla="*/ 1294606 h 3744416"/>
              <a:gd name="connsiteX9" fmla="*/ 1120130 w 1728192"/>
              <a:gd name="connsiteY9" fmla="*/ 304006 h 3744416"/>
              <a:gd name="connsiteX10" fmla="*/ 1151880 w 1728192"/>
              <a:gd name="connsiteY10" fmla="*/ 253206 h 3744416"/>
              <a:gd name="connsiteX11" fmla="*/ 1158230 w 1728192"/>
              <a:gd name="connsiteY11" fmla="*/ 234156 h 3744416"/>
              <a:gd name="connsiteX12" fmla="*/ 1228080 w 1728192"/>
              <a:gd name="connsiteY12" fmla="*/ 30956 h 3744416"/>
              <a:gd name="connsiteX0" fmla="*/ 1228080 w 1728192"/>
              <a:gd name="connsiteY0" fmla="*/ 30956 h 3744416"/>
              <a:gd name="connsiteX1" fmla="*/ 1656184 w 1728192"/>
              <a:gd name="connsiteY1" fmla="*/ 0 h 3744416"/>
              <a:gd name="connsiteX2" fmla="*/ 1728192 w 1728192"/>
              <a:gd name="connsiteY2" fmla="*/ 360040 h 3744416"/>
              <a:gd name="connsiteX3" fmla="*/ 1259830 w 1728192"/>
              <a:gd name="connsiteY3" fmla="*/ 418306 h 3744416"/>
              <a:gd name="connsiteX4" fmla="*/ 1424930 w 1728192"/>
              <a:gd name="connsiteY4" fmla="*/ 1758156 h 3744416"/>
              <a:gd name="connsiteX5" fmla="*/ 1399530 w 1728192"/>
              <a:gd name="connsiteY5" fmla="*/ 2183606 h 3744416"/>
              <a:gd name="connsiteX6" fmla="*/ 1296144 w 1728192"/>
              <a:gd name="connsiteY6" fmla="*/ 2808312 h 3744416"/>
              <a:gd name="connsiteX7" fmla="*/ 0 w 1728192"/>
              <a:gd name="connsiteY7" fmla="*/ 3744416 h 3744416"/>
              <a:gd name="connsiteX8" fmla="*/ 726430 w 1728192"/>
              <a:gd name="connsiteY8" fmla="*/ 1294606 h 3744416"/>
              <a:gd name="connsiteX9" fmla="*/ 1120130 w 1728192"/>
              <a:gd name="connsiteY9" fmla="*/ 304006 h 3744416"/>
              <a:gd name="connsiteX10" fmla="*/ 1151880 w 1728192"/>
              <a:gd name="connsiteY10" fmla="*/ 253206 h 3744416"/>
              <a:gd name="connsiteX11" fmla="*/ 1152128 w 1728192"/>
              <a:gd name="connsiteY11" fmla="*/ 216024 h 3744416"/>
              <a:gd name="connsiteX12" fmla="*/ 1228080 w 1728192"/>
              <a:gd name="connsiteY12" fmla="*/ 30956 h 3744416"/>
              <a:gd name="connsiteX0" fmla="*/ 1228080 w 1728192"/>
              <a:gd name="connsiteY0" fmla="*/ 30956 h 3744416"/>
              <a:gd name="connsiteX1" fmla="*/ 1656184 w 1728192"/>
              <a:gd name="connsiteY1" fmla="*/ 0 h 3744416"/>
              <a:gd name="connsiteX2" fmla="*/ 1728192 w 1728192"/>
              <a:gd name="connsiteY2" fmla="*/ 360040 h 3744416"/>
              <a:gd name="connsiteX3" fmla="*/ 1259830 w 1728192"/>
              <a:gd name="connsiteY3" fmla="*/ 418306 h 3744416"/>
              <a:gd name="connsiteX4" fmla="*/ 1424930 w 1728192"/>
              <a:gd name="connsiteY4" fmla="*/ 1758156 h 3744416"/>
              <a:gd name="connsiteX5" fmla="*/ 1399530 w 1728192"/>
              <a:gd name="connsiteY5" fmla="*/ 2183606 h 3744416"/>
              <a:gd name="connsiteX6" fmla="*/ 1296144 w 1728192"/>
              <a:gd name="connsiteY6" fmla="*/ 2808312 h 3744416"/>
              <a:gd name="connsiteX7" fmla="*/ 0 w 1728192"/>
              <a:gd name="connsiteY7" fmla="*/ 3744416 h 3744416"/>
              <a:gd name="connsiteX8" fmla="*/ 726430 w 1728192"/>
              <a:gd name="connsiteY8" fmla="*/ 1294606 h 3744416"/>
              <a:gd name="connsiteX9" fmla="*/ 936104 w 1728192"/>
              <a:gd name="connsiteY9" fmla="*/ 576064 h 3744416"/>
              <a:gd name="connsiteX10" fmla="*/ 1151880 w 1728192"/>
              <a:gd name="connsiteY10" fmla="*/ 253206 h 3744416"/>
              <a:gd name="connsiteX11" fmla="*/ 1152128 w 1728192"/>
              <a:gd name="connsiteY11" fmla="*/ 216024 h 3744416"/>
              <a:gd name="connsiteX12" fmla="*/ 1228080 w 1728192"/>
              <a:gd name="connsiteY12" fmla="*/ 30956 h 3744416"/>
              <a:gd name="connsiteX0" fmla="*/ 1228080 w 1728192"/>
              <a:gd name="connsiteY0" fmla="*/ 30956 h 3744416"/>
              <a:gd name="connsiteX1" fmla="*/ 1656184 w 1728192"/>
              <a:gd name="connsiteY1" fmla="*/ 0 h 3744416"/>
              <a:gd name="connsiteX2" fmla="*/ 1728192 w 1728192"/>
              <a:gd name="connsiteY2" fmla="*/ 360040 h 3744416"/>
              <a:gd name="connsiteX3" fmla="*/ 1259830 w 1728192"/>
              <a:gd name="connsiteY3" fmla="*/ 418306 h 3744416"/>
              <a:gd name="connsiteX4" fmla="*/ 1424930 w 1728192"/>
              <a:gd name="connsiteY4" fmla="*/ 1758156 h 3744416"/>
              <a:gd name="connsiteX5" fmla="*/ 1399530 w 1728192"/>
              <a:gd name="connsiteY5" fmla="*/ 2183606 h 3744416"/>
              <a:gd name="connsiteX6" fmla="*/ 1296144 w 1728192"/>
              <a:gd name="connsiteY6" fmla="*/ 2808312 h 3744416"/>
              <a:gd name="connsiteX7" fmla="*/ 0 w 1728192"/>
              <a:gd name="connsiteY7" fmla="*/ 3744416 h 3744416"/>
              <a:gd name="connsiteX8" fmla="*/ 726430 w 1728192"/>
              <a:gd name="connsiteY8" fmla="*/ 1294606 h 3744416"/>
              <a:gd name="connsiteX9" fmla="*/ 936104 w 1728192"/>
              <a:gd name="connsiteY9" fmla="*/ 576064 h 3744416"/>
              <a:gd name="connsiteX10" fmla="*/ 1069330 w 1728192"/>
              <a:gd name="connsiteY10" fmla="*/ 253206 h 3744416"/>
              <a:gd name="connsiteX11" fmla="*/ 1152128 w 1728192"/>
              <a:gd name="connsiteY11" fmla="*/ 216024 h 3744416"/>
              <a:gd name="connsiteX12" fmla="*/ 1228080 w 1728192"/>
              <a:gd name="connsiteY12" fmla="*/ 30956 h 3744416"/>
              <a:gd name="connsiteX0" fmla="*/ 1228080 w 1728192"/>
              <a:gd name="connsiteY0" fmla="*/ 30956 h 3744416"/>
              <a:gd name="connsiteX1" fmla="*/ 1656184 w 1728192"/>
              <a:gd name="connsiteY1" fmla="*/ 0 h 3744416"/>
              <a:gd name="connsiteX2" fmla="*/ 1728192 w 1728192"/>
              <a:gd name="connsiteY2" fmla="*/ 360040 h 3744416"/>
              <a:gd name="connsiteX3" fmla="*/ 1259830 w 1728192"/>
              <a:gd name="connsiteY3" fmla="*/ 418306 h 3744416"/>
              <a:gd name="connsiteX4" fmla="*/ 1424930 w 1728192"/>
              <a:gd name="connsiteY4" fmla="*/ 1758156 h 3744416"/>
              <a:gd name="connsiteX5" fmla="*/ 1399530 w 1728192"/>
              <a:gd name="connsiteY5" fmla="*/ 2183606 h 3744416"/>
              <a:gd name="connsiteX6" fmla="*/ 1296144 w 1728192"/>
              <a:gd name="connsiteY6" fmla="*/ 2808312 h 3744416"/>
              <a:gd name="connsiteX7" fmla="*/ 0 w 1728192"/>
              <a:gd name="connsiteY7" fmla="*/ 3744416 h 3744416"/>
              <a:gd name="connsiteX8" fmla="*/ 726430 w 1728192"/>
              <a:gd name="connsiteY8" fmla="*/ 1294606 h 3744416"/>
              <a:gd name="connsiteX9" fmla="*/ 936104 w 1728192"/>
              <a:gd name="connsiteY9" fmla="*/ 576064 h 3744416"/>
              <a:gd name="connsiteX10" fmla="*/ 1069330 w 1728192"/>
              <a:gd name="connsiteY10" fmla="*/ 253206 h 3744416"/>
              <a:gd name="connsiteX11" fmla="*/ 1228080 w 1728192"/>
              <a:gd name="connsiteY11" fmla="*/ 30956 h 3744416"/>
              <a:gd name="connsiteX0" fmla="*/ 1228080 w 1728192"/>
              <a:gd name="connsiteY0" fmla="*/ 30956 h 3744416"/>
              <a:gd name="connsiteX1" fmla="*/ 1656184 w 1728192"/>
              <a:gd name="connsiteY1" fmla="*/ 0 h 3744416"/>
              <a:gd name="connsiteX2" fmla="*/ 1728192 w 1728192"/>
              <a:gd name="connsiteY2" fmla="*/ 360040 h 3744416"/>
              <a:gd name="connsiteX3" fmla="*/ 1259830 w 1728192"/>
              <a:gd name="connsiteY3" fmla="*/ 418306 h 3744416"/>
              <a:gd name="connsiteX4" fmla="*/ 1424930 w 1728192"/>
              <a:gd name="connsiteY4" fmla="*/ 1758156 h 3744416"/>
              <a:gd name="connsiteX5" fmla="*/ 1399530 w 1728192"/>
              <a:gd name="connsiteY5" fmla="*/ 2183606 h 3744416"/>
              <a:gd name="connsiteX6" fmla="*/ 1296144 w 1728192"/>
              <a:gd name="connsiteY6" fmla="*/ 2808312 h 3744416"/>
              <a:gd name="connsiteX7" fmla="*/ 0 w 1728192"/>
              <a:gd name="connsiteY7" fmla="*/ 3744416 h 3744416"/>
              <a:gd name="connsiteX8" fmla="*/ 726430 w 1728192"/>
              <a:gd name="connsiteY8" fmla="*/ 1294606 h 3744416"/>
              <a:gd name="connsiteX9" fmla="*/ 936104 w 1728192"/>
              <a:gd name="connsiteY9" fmla="*/ 576064 h 3744416"/>
              <a:gd name="connsiteX10" fmla="*/ 1069330 w 1728192"/>
              <a:gd name="connsiteY10" fmla="*/ 253206 h 3744416"/>
              <a:gd name="connsiteX11" fmla="*/ 1228080 w 1728192"/>
              <a:gd name="connsiteY11" fmla="*/ 30956 h 3744416"/>
              <a:gd name="connsiteX0" fmla="*/ 1139180 w 1728192"/>
              <a:gd name="connsiteY0" fmla="*/ 43656 h 3744416"/>
              <a:gd name="connsiteX1" fmla="*/ 1656184 w 1728192"/>
              <a:gd name="connsiteY1" fmla="*/ 0 h 3744416"/>
              <a:gd name="connsiteX2" fmla="*/ 1728192 w 1728192"/>
              <a:gd name="connsiteY2" fmla="*/ 360040 h 3744416"/>
              <a:gd name="connsiteX3" fmla="*/ 1259830 w 1728192"/>
              <a:gd name="connsiteY3" fmla="*/ 418306 h 3744416"/>
              <a:gd name="connsiteX4" fmla="*/ 1424930 w 1728192"/>
              <a:gd name="connsiteY4" fmla="*/ 1758156 h 3744416"/>
              <a:gd name="connsiteX5" fmla="*/ 1399530 w 1728192"/>
              <a:gd name="connsiteY5" fmla="*/ 2183606 h 3744416"/>
              <a:gd name="connsiteX6" fmla="*/ 1296144 w 1728192"/>
              <a:gd name="connsiteY6" fmla="*/ 2808312 h 3744416"/>
              <a:gd name="connsiteX7" fmla="*/ 0 w 1728192"/>
              <a:gd name="connsiteY7" fmla="*/ 3744416 h 3744416"/>
              <a:gd name="connsiteX8" fmla="*/ 726430 w 1728192"/>
              <a:gd name="connsiteY8" fmla="*/ 1294606 h 3744416"/>
              <a:gd name="connsiteX9" fmla="*/ 936104 w 1728192"/>
              <a:gd name="connsiteY9" fmla="*/ 576064 h 3744416"/>
              <a:gd name="connsiteX10" fmla="*/ 1069330 w 1728192"/>
              <a:gd name="connsiteY10" fmla="*/ 253206 h 3744416"/>
              <a:gd name="connsiteX11" fmla="*/ 1139180 w 1728192"/>
              <a:gd name="connsiteY11" fmla="*/ 43656 h 3744416"/>
              <a:gd name="connsiteX0" fmla="*/ 1139180 w 1728192"/>
              <a:gd name="connsiteY0" fmla="*/ 56356 h 3757116"/>
              <a:gd name="connsiteX1" fmla="*/ 1649834 w 1728192"/>
              <a:gd name="connsiteY1" fmla="*/ 0 h 3757116"/>
              <a:gd name="connsiteX2" fmla="*/ 1728192 w 1728192"/>
              <a:gd name="connsiteY2" fmla="*/ 372740 h 3757116"/>
              <a:gd name="connsiteX3" fmla="*/ 1259830 w 1728192"/>
              <a:gd name="connsiteY3" fmla="*/ 431006 h 3757116"/>
              <a:gd name="connsiteX4" fmla="*/ 1424930 w 1728192"/>
              <a:gd name="connsiteY4" fmla="*/ 1770856 h 3757116"/>
              <a:gd name="connsiteX5" fmla="*/ 1399530 w 1728192"/>
              <a:gd name="connsiteY5" fmla="*/ 2196306 h 3757116"/>
              <a:gd name="connsiteX6" fmla="*/ 1296144 w 1728192"/>
              <a:gd name="connsiteY6" fmla="*/ 2821012 h 3757116"/>
              <a:gd name="connsiteX7" fmla="*/ 0 w 1728192"/>
              <a:gd name="connsiteY7" fmla="*/ 3757116 h 3757116"/>
              <a:gd name="connsiteX8" fmla="*/ 726430 w 1728192"/>
              <a:gd name="connsiteY8" fmla="*/ 1307306 h 3757116"/>
              <a:gd name="connsiteX9" fmla="*/ 936104 w 1728192"/>
              <a:gd name="connsiteY9" fmla="*/ 588764 h 3757116"/>
              <a:gd name="connsiteX10" fmla="*/ 1069330 w 1728192"/>
              <a:gd name="connsiteY10" fmla="*/ 265906 h 3757116"/>
              <a:gd name="connsiteX11" fmla="*/ 1139180 w 1728192"/>
              <a:gd name="connsiteY11" fmla="*/ 56356 h 3757116"/>
              <a:gd name="connsiteX0" fmla="*/ 1139180 w 1728192"/>
              <a:gd name="connsiteY0" fmla="*/ 56356 h 3757116"/>
              <a:gd name="connsiteX1" fmla="*/ 1649834 w 1728192"/>
              <a:gd name="connsiteY1" fmla="*/ 0 h 3757116"/>
              <a:gd name="connsiteX2" fmla="*/ 1728192 w 1728192"/>
              <a:gd name="connsiteY2" fmla="*/ 372740 h 3757116"/>
              <a:gd name="connsiteX3" fmla="*/ 1259830 w 1728192"/>
              <a:gd name="connsiteY3" fmla="*/ 431006 h 3757116"/>
              <a:gd name="connsiteX4" fmla="*/ 1424930 w 1728192"/>
              <a:gd name="connsiteY4" fmla="*/ 1770856 h 3757116"/>
              <a:gd name="connsiteX5" fmla="*/ 1399530 w 1728192"/>
              <a:gd name="connsiteY5" fmla="*/ 2196306 h 3757116"/>
              <a:gd name="connsiteX6" fmla="*/ 1296144 w 1728192"/>
              <a:gd name="connsiteY6" fmla="*/ 2821012 h 3757116"/>
              <a:gd name="connsiteX7" fmla="*/ 0 w 1728192"/>
              <a:gd name="connsiteY7" fmla="*/ 3757116 h 3757116"/>
              <a:gd name="connsiteX8" fmla="*/ 726430 w 1728192"/>
              <a:gd name="connsiteY8" fmla="*/ 1307306 h 3757116"/>
              <a:gd name="connsiteX9" fmla="*/ 936104 w 1728192"/>
              <a:gd name="connsiteY9" fmla="*/ 588764 h 3757116"/>
              <a:gd name="connsiteX10" fmla="*/ 1139180 w 1728192"/>
              <a:gd name="connsiteY10" fmla="*/ 56356 h 3757116"/>
              <a:gd name="connsiteX0" fmla="*/ 1139180 w 1728192"/>
              <a:gd name="connsiteY0" fmla="*/ 56356 h 3757116"/>
              <a:gd name="connsiteX1" fmla="*/ 1649834 w 1728192"/>
              <a:gd name="connsiteY1" fmla="*/ 0 h 3757116"/>
              <a:gd name="connsiteX2" fmla="*/ 1728192 w 1728192"/>
              <a:gd name="connsiteY2" fmla="*/ 372740 h 3757116"/>
              <a:gd name="connsiteX3" fmla="*/ 1259830 w 1728192"/>
              <a:gd name="connsiteY3" fmla="*/ 431006 h 3757116"/>
              <a:gd name="connsiteX4" fmla="*/ 1424930 w 1728192"/>
              <a:gd name="connsiteY4" fmla="*/ 1770856 h 3757116"/>
              <a:gd name="connsiteX5" fmla="*/ 1399530 w 1728192"/>
              <a:gd name="connsiteY5" fmla="*/ 2196306 h 3757116"/>
              <a:gd name="connsiteX6" fmla="*/ 1296144 w 1728192"/>
              <a:gd name="connsiteY6" fmla="*/ 2821012 h 3757116"/>
              <a:gd name="connsiteX7" fmla="*/ 0 w 1728192"/>
              <a:gd name="connsiteY7" fmla="*/ 3757116 h 3757116"/>
              <a:gd name="connsiteX8" fmla="*/ 726430 w 1728192"/>
              <a:gd name="connsiteY8" fmla="*/ 1307306 h 3757116"/>
              <a:gd name="connsiteX9" fmla="*/ 936104 w 1728192"/>
              <a:gd name="connsiteY9" fmla="*/ 588764 h 3757116"/>
              <a:gd name="connsiteX10" fmla="*/ 1139180 w 1728192"/>
              <a:gd name="connsiteY10" fmla="*/ 56356 h 3757116"/>
              <a:gd name="connsiteX0" fmla="*/ 1139180 w 1728192"/>
              <a:gd name="connsiteY0" fmla="*/ 56356 h 3757116"/>
              <a:gd name="connsiteX1" fmla="*/ 1649834 w 1728192"/>
              <a:gd name="connsiteY1" fmla="*/ 0 h 3757116"/>
              <a:gd name="connsiteX2" fmla="*/ 1728192 w 1728192"/>
              <a:gd name="connsiteY2" fmla="*/ 372740 h 3757116"/>
              <a:gd name="connsiteX3" fmla="*/ 1259830 w 1728192"/>
              <a:gd name="connsiteY3" fmla="*/ 431006 h 3757116"/>
              <a:gd name="connsiteX4" fmla="*/ 1424930 w 1728192"/>
              <a:gd name="connsiteY4" fmla="*/ 1770856 h 3757116"/>
              <a:gd name="connsiteX5" fmla="*/ 1399530 w 1728192"/>
              <a:gd name="connsiteY5" fmla="*/ 2196306 h 3757116"/>
              <a:gd name="connsiteX6" fmla="*/ 1296144 w 1728192"/>
              <a:gd name="connsiteY6" fmla="*/ 2821012 h 3757116"/>
              <a:gd name="connsiteX7" fmla="*/ 0 w 1728192"/>
              <a:gd name="connsiteY7" fmla="*/ 3757116 h 3757116"/>
              <a:gd name="connsiteX8" fmla="*/ 726430 w 1728192"/>
              <a:gd name="connsiteY8" fmla="*/ 1307306 h 3757116"/>
              <a:gd name="connsiteX9" fmla="*/ 828030 w 1728192"/>
              <a:gd name="connsiteY9" fmla="*/ 786606 h 3757116"/>
              <a:gd name="connsiteX10" fmla="*/ 1139180 w 1728192"/>
              <a:gd name="connsiteY10" fmla="*/ 56356 h 3757116"/>
              <a:gd name="connsiteX0" fmla="*/ 1139180 w 1728192"/>
              <a:gd name="connsiteY0" fmla="*/ 56356 h 3757116"/>
              <a:gd name="connsiteX1" fmla="*/ 1649834 w 1728192"/>
              <a:gd name="connsiteY1" fmla="*/ 0 h 3757116"/>
              <a:gd name="connsiteX2" fmla="*/ 1728192 w 1728192"/>
              <a:gd name="connsiteY2" fmla="*/ 372740 h 3757116"/>
              <a:gd name="connsiteX3" fmla="*/ 1259830 w 1728192"/>
              <a:gd name="connsiteY3" fmla="*/ 431006 h 3757116"/>
              <a:gd name="connsiteX4" fmla="*/ 1424930 w 1728192"/>
              <a:gd name="connsiteY4" fmla="*/ 1770856 h 3757116"/>
              <a:gd name="connsiteX5" fmla="*/ 1399530 w 1728192"/>
              <a:gd name="connsiteY5" fmla="*/ 2196306 h 3757116"/>
              <a:gd name="connsiteX6" fmla="*/ 1296144 w 1728192"/>
              <a:gd name="connsiteY6" fmla="*/ 2821012 h 3757116"/>
              <a:gd name="connsiteX7" fmla="*/ 0 w 1728192"/>
              <a:gd name="connsiteY7" fmla="*/ 3757116 h 3757116"/>
              <a:gd name="connsiteX8" fmla="*/ 669280 w 1728192"/>
              <a:gd name="connsiteY8" fmla="*/ 1432768 h 3757116"/>
              <a:gd name="connsiteX9" fmla="*/ 828030 w 1728192"/>
              <a:gd name="connsiteY9" fmla="*/ 786606 h 3757116"/>
              <a:gd name="connsiteX10" fmla="*/ 1139180 w 1728192"/>
              <a:gd name="connsiteY10" fmla="*/ 56356 h 3757116"/>
              <a:gd name="connsiteX0" fmla="*/ 1139180 w 1728192"/>
              <a:gd name="connsiteY0" fmla="*/ 56356 h 3757116"/>
              <a:gd name="connsiteX1" fmla="*/ 1649834 w 1728192"/>
              <a:gd name="connsiteY1" fmla="*/ 0 h 3757116"/>
              <a:gd name="connsiteX2" fmla="*/ 1728192 w 1728192"/>
              <a:gd name="connsiteY2" fmla="*/ 372740 h 3757116"/>
              <a:gd name="connsiteX3" fmla="*/ 1259830 w 1728192"/>
              <a:gd name="connsiteY3" fmla="*/ 431006 h 3757116"/>
              <a:gd name="connsiteX4" fmla="*/ 1424930 w 1728192"/>
              <a:gd name="connsiteY4" fmla="*/ 1770856 h 3757116"/>
              <a:gd name="connsiteX5" fmla="*/ 1399530 w 1728192"/>
              <a:gd name="connsiteY5" fmla="*/ 2196306 h 3757116"/>
              <a:gd name="connsiteX6" fmla="*/ 1296144 w 1728192"/>
              <a:gd name="connsiteY6" fmla="*/ 2821012 h 3757116"/>
              <a:gd name="connsiteX7" fmla="*/ 0 w 1728192"/>
              <a:gd name="connsiteY7" fmla="*/ 3757116 h 3757116"/>
              <a:gd name="connsiteX8" fmla="*/ 669280 w 1728192"/>
              <a:gd name="connsiteY8" fmla="*/ 1432768 h 3757116"/>
              <a:gd name="connsiteX9" fmla="*/ 828030 w 1728192"/>
              <a:gd name="connsiteY9" fmla="*/ 786606 h 3757116"/>
              <a:gd name="connsiteX10" fmla="*/ 1139180 w 1728192"/>
              <a:gd name="connsiteY10" fmla="*/ 56356 h 3757116"/>
              <a:gd name="connsiteX0" fmla="*/ 1139180 w 1728192"/>
              <a:gd name="connsiteY0" fmla="*/ 56356 h 3757116"/>
              <a:gd name="connsiteX1" fmla="*/ 1649834 w 1728192"/>
              <a:gd name="connsiteY1" fmla="*/ 0 h 3757116"/>
              <a:gd name="connsiteX2" fmla="*/ 1728192 w 1728192"/>
              <a:gd name="connsiteY2" fmla="*/ 372740 h 3757116"/>
              <a:gd name="connsiteX3" fmla="*/ 1259830 w 1728192"/>
              <a:gd name="connsiteY3" fmla="*/ 431006 h 3757116"/>
              <a:gd name="connsiteX4" fmla="*/ 1424930 w 1728192"/>
              <a:gd name="connsiteY4" fmla="*/ 1770856 h 3757116"/>
              <a:gd name="connsiteX5" fmla="*/ 1399530 w 1728192"/>
              <a:gd name="connsiteY5" fmla="*/ 2196306 h 3757116"/>
              <a:gd name="connsiteX6" fmla="*/ 1296144 w 1728192"/>
              <a:gd name="connsiteY6" fmla="*/ 2821012 h 3757116"/>
              <a:gd name="connsiteX7" fmla="*/ 0 w 1728192"/>
              <a:gd name="connsiteY7" fmla="*/ 3757116 h 3757116"/>
              <a:gd name="connsiteX8" fmla="*/ 669280 w 1728192"/>
              <a:gd name="connsiteY8" fmla="*/ 1432768 h 3757116"/>
              <a:gd name="connsiteX9" fmla="*/ 828030 w 1728192"/>
              <a:gd name="connsiteY9" fmla="*/ 786606 h 3757116"/>
              <a:gd name="connsiteX10" fmla="*/ 1139180 w 1728192"/>
              <a:gd name="connsiteY10" fmla="*/ 56356 h 3757116"/>
              <a:gd name="connsiteX0" fmla="*/ 1139180 w 1728192"/>
              <a:gd name="connsiteY0" fmla="*/ 56356 h 3757116"/>
              <a:gd name="connsiteX1" fmla="*/ 1649834 w 1728192"/>
              <a:gd name="connsiteY1" fmla="*/ 0 h 3757116"/>
              <a:gd name="connsiteX2" fmla="*/ 1728192 w 1728192"/>
              <a:gd name="connsiteY2" fmla="*/ 372740 h 3757116"/>
              <a:gd name="connsiteX3" fmla="*/ 1259830 w 1728192"/>
              <a:gd name="connsiteY3" fmla="*/ 431006 h 3757116"/>
              <a:gd name="connsiteX4" fmla="*/ 1424930 w 1728192"/>
              <a:gd name="connsiteY4" fmla="*/ 1770856 h 3757116"/>
              <a:gd name="connsiteX5" fmla="*/ 1399530 w 1728192"/>
              <a:gd name="connsiteY5" fmla="*/ 2196306 h 3757116"/>
              <a:gd name="connsiteX6" fmla="*/ 1296144 w 1728192"/>
              <a:gd name="connsiteY6" fmla="*/ 2821012 h 3757116"/>
              <a:gd name="connsiteX7" fmla="*/ 0 w 1728192"/>
              <a:gd name="connsiteY7" fmla="*/ 3757116 h 3757116"/>
              <a:gd name="connsiteX8" fmla="*/ 669280 w 1728192"/>
              <a:gd name="connsiteY8" fmla="*/ 1432768 h 3757116"/>
              <a:gd name="connsiteX9" fmla="*/ 828030 w 1728192"/>
              <a:gd name="connsiteY9" fmla="*/ 786606 h 3757116"/>
              <a:gd name="connsiteX10" fmla="*/ 1139180 w 1728192"/>
              <a:gd name="connsiteY10" fmla="*/ 56356 h 3757116"/>
              <a:gd name="connsiteX0" fmla="*/ 995164 w 1584176"/>
              <a:gd name="connsiteY0" fmla="*/ 56356 h 3613100"/>
              <a:gd name="connsiteX1" fmla="*/ 1505818 w 1584176"/>
              <a:gd name="connsiteY1" fmla="*/ 0 h 3613100"/>
              <a:gd name="connsiteX2" fmla="*/ 1584176 w 1584176"/>
              <a:gd name="connsiteY2" fmla="*/ 372740 h 3613100"/>
              <a:gd name="connsiteX3" fmla="*/ 1115814 w 1584176"/>
              <a:gd name="connsiteY3" fmla="*/ 431006 h 3613100"/>
              <a:gd name="connsiteX4" fmla="*/ 1280914 w 1584176"/>
              <a:gd name="connsiteY4" fmla="*/ 1770856 h 3613100"/>
              <a:gd name="connsiteX5" fmla="*/ 1255514 w 1584176"/>
              <a:gd name="connsiteY5" fmla="*/ 2196306 h 3613100"/>
              <a:gd name="connsiteX6" fmla="*/ 1152128 w 1584176"/>
              <a:gd name="connsiteY6" fmla="*/ 2821012 h 3613100"/>
              <a:gd name="connsiteX7" fmla="*/ 0 w 1584176"/>
              <a:gd name="connsiteY7" fmla="*/ 3613100 h 3613100"/>
              <a:gd name="connsiteX8" fmla="*/ 525264 w 1584176"/>
              <a:gd name="connsiteY8" fmla="*/ 1432768 h 3613100"/>
              <a:gd name="connsiteX9" fmla="*/ 684014 w 1584176"/>
              <a:gd name="connsiteY9" fmla="*/ 786606 h 3613100"/>
              <a:gd name="connsiteX10" fmla="*/ 995164 w 1584176"/>
              <a:gd name="connsiteY10" fmla="*/ 56356 h 3613100"/>
              <a:gd name="connsiteX0" fmla="*/ 995164 w 1584176"/>
              <a:gd name="connsiteY0" fmla="*/ 56356 h 3613100"/>
              <a:gd name="connsiteX1" fmla="*/ 1505818 w 1584176"/>
              <a:gd name="connsiteY1" fmla="*/ 0 h 3613100"/>
              <a:gd name="connsiteX2" fmla="*/ 1584176 w 1584176"/>
              <a:gd name="connsiteY2" fmla="*/ 372740 h 3613100"/>
              <a:gd name="connsiteX3" fmla="*/ 1115814 w 1584176"/>
              <a:gd name="connsiteY3" fmla="*/ 431006 h 3613100"/>
              <a:gd name="connsiteX4" fmla="*/ 1280914 w 1584176"/>
              <a:gd name="connsiteY4" fmla="*/ 1770856 h 3613100"/>
              <a:gd name="connsiteX5" fmla="*/ 1255514 w 1584176"/>
              <a:gd name="connsiteY5" fmla="*/ 2196306 h 3613100"/>
              <a:gd name="connsiteX6" fmla="*/ 1224136 w 1584176"/>
              <a:gd name="connsiteY6" fmla="*/ 2749004 h 3613100"/>
              <a:gd name="connsiteX7" fmla="*/ 0 w 1584176"/>
              <a:gd name="connsiteY7" fmla="*/ 3613100 h 3613100"/>
              <a:gd name="connsiteX8" fmla="*/ 525264 w 1584176"/>
              <a:gd name="connsiteY8" fmla="*/ 1432768 h 3613100"/>
              <a:gd name="connsiteX9" fmla="*/ 684014 w 1584176"/>
              <a:gd name="connsiteY9" fmla="*/ 786606 h 3613100"/>
              <a:gd name="connsiteX10" fmla="*/ 995164 w 1584176"/>
              <a:gd name="connsiteY10" fmla="*/ 56356 h 3613100"/>
              <a:gd name="connsiteX0" fmla="*/ 995164 w 1584176"/>
              <a:gd name="connsiteY0" fmla="*/ 56356 h 3613100"/>
              <a:gd name="connsiteX1" fmla="*/ 1505818 w 1584176"/>
              <a:gd name="connsiteY1" fmla="*/ 0 h 3613100"/>
              <a:gd name="connsiteX2" fmla="*/ 1584176 w 1584176"/>
              <a:gd name="connsiteY2" fmla="*/ 372740 h 3613100"/>
              <a:gd name="connsiteX3" fmla="*/ 1115814 w 1584176"/>
              <a:gd name="connsiteY3" fmla="*/ 431006 h 3613100"/>
              <a:gd name="connsiteX4" fmla="*/ 1280914 w 1584176"/>
              <a:gd name="connsiteY4" fmla="*/ 1770856 h 3613100"/>
              <a:gd name="connsiteX5" fmla="*/ 1255514 w 1584176"/>
              <a:gd name="connsiteY5" fmla="*/ 2196306 h 3613100"/>
              <a:gd name="connsiteX6" fmla="*/ 1224136 w 1584176"/>
              <a:gd name="connsiteY6" fmla="*/ 2749004 h 3613100"/>
              <a:gd name="connsiteX7" fmla="*/ 0 w 1584176"/>
              <a:gd name="connsiteY7" fmla="*/ 3613100 h 3613100"/>
              <a:gd name="connsiteX8" fmla="*/ 525264 w 1584176"/>
              <a:gd name="connsiteY8" fmla="*/ 1432768 h 3613100"/>
              <a:gd name="connsiteX9" fmla="*/ 995164 w 1584176"/>
              <a:gd name="connsiteY9" fmla="*/ 56356 h 3613100"/>
              <a:gd name="connsiteX0" fmla="*/ 995164 w 1584176"/>
              <a:gd name="connsiteY0" fmla="*/ 56356 h 3613100"/>
              <a:gd name="connsiteX1" fmla="*/ 1505818 w 1584176"/>
              <a:gd name="connsiteY1" fmla="*/ 0 h 3613100"/>
              <a:gd name="connsiteX2" fmla="*/ 1584176 w 1584176"/>
              <a:gd name="connsiteY2" fmla="*/ 372740 h 3613100"/>
              <a:gd name="connsiteX3" fmla="*/ 1115814 w 1584176"/>
              <a:gd name="connsiteY3" fmla="*/ 431006 h 3613100"/>
              <a:gd name="connsiteX4" fmla="*/ 1280914 w 1584176"/>
              <a:gd name="connsiteY4" fmla="*/ 1770856 h 3613100"/>
              <a:gd name="connsiteX5" fmla="*/ 1255514 w 1584176"/>
              <a:gd name="connsiteY5" fmla="*/ 2196306 h 3613100"/>
              <a:gd name="connsiteX6" fmla="*/ 1224136 w 1584176"/>
              <a:gd name="connsiteY6" fmla="*/ 2749004 h 3613100"/>
              <a:gd name="connsiteX7" fmla="*/ 0 w 1584176"/>
              <a:gd name="connsiteY7" fmla="*/ 3613100 h 3613100"/>
              <a:gd name="connsiteX8" fmla="*/ 525264 w 1584176"/>
              <a:gd name="connsiteY8" fmla="*/ 1432768 h 3613100"/>
              <a:gd name="connsiteX9" fmla="*/ 696590 w 1584176"/>
              <a:gd name="connsiteY9" fmla="*/ 734640 h 3613100"/>
              <a:gd name="connsiteX10" fmla="*/ 995164 w 1584176"/>
              <a:gd name="connsiteY10" fmla="*/ 56356 h 3613100"/>
              <a:gd name="connsiteX0" fmla="*/ 995164 w 1584176"/>
              <a:gd name="connsiteY0" fmla="*/ 56356 h 3613100"/>
              <a:gd name="connsiteX1" fmla="*/ 1505818 w 1584176"/>
              <a:gd name="connsiteY1" fmla="*/ 0 h 3613100"/>
              <a:gd name="connsiteX2" fmla="*/ 1584176 w 1584176"/>
              <a:gd name="connsiteY2" fmla="*/ 372740 h 3613100"/>
              <a:gd name="connsiteX3" fmla="*/ 1115814 w 1584176"/>
              <a:gd name="connsiteY3" fmla="*/ 431006 h 3613100"/>
              <a:gd name="connsiteX4" fmla="*/ 1280914 w 1584176"/>
              <a:gd name="connsiteY4" fmla="*/ 1770856 h 3613100"/>
              <a:gd name="connsiteX5" fmla="*/ 1255514 w 1584176"/>
              <a:gd name="connsiteY5" fmla="*/ 2196306 h 3613100"/>
              <a:gd name="connsiteX6" fmla="*/ 1224136 w 1584176"/>
              <a:gd name="connsiteY6" fmla="*/ 2749004 h 3613100"/>
              <a:gd name="connsiteX7" fmla="*/ 0 w 1584176"/>
              <a:gd name="connsiteY7" fmla="*/ 3613100 h 3613100"/>
              <a:gd name="connsiteX8" fmla="*/ 502022 w 1584176"/>
              <a:gd name="connsiteY8" fmla="*/ 1465014 h 3613100"/>
              <a:gd name="connsiteX9" fmla="*/ 696590 w 1584176"/>
              <a:gd name="connsiteY9" fmla="*/ 734640 h 3613100"/>
              <a:gd name="connsiteX10" fmla="*/ 995164 w 1584176"/>
              <a:gd name="connsiteY10" fmla="*/ 56356 h 3613100"/>
              <a:gd name="connsiteX0" fmla="*/ 995164 w 1584176"/>
              <a:gd name="connsiteY0" fmla="*/ 56356 h 3613100"/>
              <a:gd name="connsiteX1" fmla="*/ 1505818 w 1584176"/>
              <a:gd name="connsiteY1" fmla="*/ 0 h 3613100"/>
              <a:gd name="connsiteX2" fmla="*/ 1584176 w 1584176"/>
              <a:gd name="connsiteY2" fmla="*/ 372740 h 3613100"/>
              <a:gd name="connsiteX3" fmla="*/ 1115814 w 1584176"/>
              <a:gd name="connsiteY3" fmla="*/ 431006 h 3613100"/>
              <a:gd name="connsiteX4" fmla="*/ 1280914 w 1584176"/>
              <a:gd name="connsiteY4" fmla="*/ 1770856 h 3613100"/>
              <a:gd name="connsiteX5" fmla="*/ 1255514 w 1584176"/>
              <a:gd name="connsiteY5" fmla="*/ 2196306 h 3613100"/>
              <a:gd name="connsiteX6" fmla="*/ 1224136 w 1584176"/>
              <a:gd name="connsiteY6" fmla="*/ 2749004 h 3613100"/>
              <a:gd name="connsiteX7" fmla="*/ 0 w 1584176"/>
              <a:gd name="connsiteY7" fmla="*/ 3613100 h 3613100"/>
              <a:gd name="connsiteX8" fmla="*/ 523230 w 1584176"/>
              <a:gd name="connsiteY8" fmla="*/ 1484560 h 3613100"/>
              <a:gd name="connsiteX9" fmla="*/ 696590 w 1584176"/>
              <a:gd name="connsiteY9" fmla="*/ 734640 h 3613100"/>
              <a:gd name="connsiteX10" fmla="*/ 995164 w 1584176"/>
              <a:gd name="connsiteY10" fmla="*/ 56356 h 3613100"/>
              <a:gd name="connsiteX0" fmla="*/ 995164 w 1584176"/>
              <a:gd name="connsiteY0" fmla="*/ 56356 h 3613100"/>
              <a:gd name="connsiteX1" fmla="*/ 1505818 w 1584176"/>
              <a:gd name="connsiteY1" fmla="*/ 0 h 3613100"/>
              <a:gd name="connsiteX2" fmla="*/ 1584176 w 1584176"/>
              <a:gd name="connsiteY2" fmla="*/ 372740 h 3613100"/>
              <a:gd name="connsiteX3" fmla="*/ 1115814 w 1584176"/>
              <a:gd name="connsiteY3" fmla="*/ 431006 h 3613100"/>
              <a:gd name="connsiteX4" fmla="*/ 1280914 w 1584176"/>
              <a:gd name="connsiteY4" fmla="*/ 1770856 h 3613100"/>
              <a:gd name="connsiteX5" fmla="*/ 1255514 w 1584176"/>
              <a:gd name="connsiteY5" fmla="*/ 2196306 h 3613100"/>
              <a:gd name="connsiteX6" fmla="*/ 1224136 w 1584176"/>
              <a:gd name="connsiteY6" fmla="*/ 2749004 h 3613100"/>
              <a:gd name="connsiteX7" fmla="*/ 0 w 1584176"/>
              <a:gd name="connsiteY7" fmla="*/ 3613100 h 3613100"/>
              <a:gd name="connsiteX8" fmla="*/ 523230 w 1584176"/>
              <a:gd name="connsiteY8" fmla="*/ 1484560 h 3613100"/>
              <a:gd name="connsiteX9" fmla="*/ 696590 w 1584176"/>
              <a:gd name="connsiteY9" fmla="*/ 734640 h 3613100"/>
              <a:gd name="connsiteX10" fmla="*/ 995164 w 1584176"/>
              <a:gd name="connsiteY10" fmla="*/ 56356 h 3613100"/>
              <a:gd name="connsiteX0" fmla="*/ 995164 w 1584176"/>
              <a:gd name="connsiteY0" fmla="*/ 56356 h 3613100"/>
              <a:gd name="connsiteX1" fmla="*/ 1505818 w 1584176"/>
              <a:gd name="connsiteY1" fmla="*/ 0 h 3613100"/>
              <a:gd name="connsiteX2" fmla="*/ 1584176 w 1584176"/>
              <a:gd name="connsiteY2" fmla="*/ 372740 h 3613100"/>
              <a:gd name="connsiteX3" fmla="*/ 1115814 w 1584176"/>
              <a:gd name="connsiteY3" fmla="*/ 431006 h 3613100"/>
              <a:gd name="connsiteX4" fmla="*/ 1280914 w 1584176"/>
              <a:gd name="connsiteY4" fmla="*/ 1770856 h 3613100"/>
              <a:gd name="connsiteX5" fmla="*/ 1255514 w 1584176"/>
              <a:gd name="connsiteY5" fmla="*/ 2196306 h 3613100"/>
              <a:gd name="connsiteX6" fmla="*/ 1224136 w 1584176"/>
              <a:gd name="connsiteY6" fmla="*/ 2749004 h 3613100"/>
              <a:gd name="connsiteX7" fmla="*/ 0 w 1584176"/>
              <a:gd name="connsiteY7" fmla="*/ 3613100 h 3613100"/>
              <a:gd name="connsiteX8" fmla="*/ 563488 w 1584176"/>
              <a:gd name="connsiteY8" fmla="*/ 1451148 h 3613100"/>
              <a:gd name="connsiteX9" fmla="*/ 696590 w 1584176"/>
              <a:gd name="connsiteY9" fmla="*/ 734640 h 3613100"/>
              <a:gd name="connsiteX10" fmla="*/ 995164 w 1584176"/>
              <a:gd name="connsiteY10" fmla="*/ 56356 h 3613100"/>
              <a:gd name="connsiteX0" fmla="*/ 995164 w 1584176"/>
              <a:gd name="connsiteY0" fmla="*/ 56356 h 3613100"/>
              <a:gd name="connsiteX1" fmla="*/ 1505818 w 1584176"/>
              <a:gd name="connsiteY1" fmla="*/ 0 h 3613100"/>
              <a:gd name="connsiteX2" fmla="*/ 1584176 w 1584176"/>
              <a:gd name="connsiteY2" fmla="*/ 372740 h 3613100"/>
              <a:gd name="connsiteX3" fmla="*/ 1115814 w 1584176"/>
              <a:gd name="connsiteY3" fmla="*/ 431006 h 3613100"/>
              <a:gd name="connsiteX4" fmla="*/ 1280914 w 1584176"/>
              <a:gd name="connsiteY4" fmla="*/ 1770856 h 3613100"/>
              <a:gd name="connsiteX5" fmla="*/ 1255514 w 1584176"/>
              <a:gd name="connsiteY5" fmla="*/ 2196306 h 3613100"/>
              <a:gd name="connsiteX6" fmla="*/ 1224136 w 1584176"/>
              <a:gd name="connsiteY6" fmla="*/ 2749004 h 3613100"/>
              <a:gd name="connsiteX7" fmla="*/ 0 w 1584176"/>
              <a:gd name="connsiteY7" fmla="*/ 3613100 h 3613100"/>
              <a:gd name="connsiteX8" fmla="*/ 563488 w 1584176"/>
              <a:gd name="connsiteY8" fmla="*/ 1451148 h 3613100"/>
              <a:gd name="connsiteX9" fmla="*/ 720080 w 1584176"/>
              <a:gd name="connsiteY9" fmla="*/ 732780 h 3613100"/>
              <a:gd name="connsiteX10" fmla="*/ 995164 w 1584176"/>
              <a:gd name="connsiteY10" fmla="*/ 56356 h 3613100"/>
              <a:gd name="connsiteX0" fmla="*/ 995164 w 1584176"/>
              <a:gd name="connsiteY0" fmla="*/ 56356 h 3613100"/>
              <a:gd name="connsiteX1" fmla="*/ 1505818 w 1584176"/>
              <a:gd name="connsiteY1" fmla="*/ 0 h 3613100"/>
              <a:gd name="connsiteX2" fmla="*/ 1584176 w 1584176"/>
              <a:gd name="connsiteY2" fmla="*/ 372740 h 3613100"/>
              <a:gd name="connsiteX3" fmla="*/ 1115814 w 1584176"/>
              <a:gd name="connsiteY3" fmla="*/ 431006 h 3613100"/>
              <a:gd name="connsiteX4" fmla="*/ 1280914 w 1584176"/>
              <a:gd name="connsiteY4" fmla="*/ 1770856 h 3613100"/>
              <a:gd name="connsiteX5" fmla="*/ 1255514 w 1584176"/>
              <a:gd name="connsiteY5" fmla="*/ 2196306 h 3613100"/>
              <a:gd name="connsiteX6" fmla="*/ 1224136 w 1584176"/>
              <a:gd name="connsiteY6" fmla="*/ 2749004 h 3613100"/>
              <a:gd name="connsiteX7" fmla="*/ 0 w 1584176"/>
              <a:gd name="connsiteY7" fmla="*/ 3613100 h 3613100"/>
              <a:gd name="connsiteX8" fmla="*/ 563488 w 1584176"/>
              <a:gd name="connsiteY8" fmla="*/ 1451148 h 3613100"/>
              <a:gd name="connsiteX9" fmla="*/ 864096 w 1584176"/>
              <a:gd name="connsiteY9" fmla="*/ 732780 h 3613100"/>
              <a:gd name="connsiteX10" fmla="*/ 995164 w 1584176"/>
              <a:gd name="connsiteY10" fmla="*/ 56356 h 3613100"/>
              <a:gd name="connsiteX0" fmla="*/ 1080120 w 1584176"/>
              <a:gd name="connsiteY0" fmla="*/ 84708 h 3613100"/>
              <a:gd name="connsiteX1" fmla="*/ 1505818 w 1584176"/>
              <a:gd name="connsiteY1" fmla="*/ 0 h 3613100"/>
              <a:gd name="connsiteX2" fmla="*/ 1584176 w 1584176"/>
              <a:gd name="connsiteY2" fmla="*/ 372740 h 3613100"/>
              <a:gd name="connsiteX3" fmla="*/ 1115814 w 1584176"/>
              <a:gd name="connsiteY3" fmla="*/ 431006 h 3613100"/>
              <a:gd name="connsiteX4" fmla="*/ 1280914 w 1584176"/>
              <a:gd name="connsiteY4" fmla="*/ 1770856 h 3613100"/>
              <a:gd name="connsiteX5" fmla="*/ 1255514 w 1584176"/>
              <a:gd name="connsiteY5" fmla="*/ 2196306 h 3613100"/>
              <a:gd name="connsiteX6" fmla="*/ 1224136 w 1584176"/>
              <a:gd name="connsiteY6" fmla="*/ 2749004 h 3613100"/>
              <a:gd name="connsiteX7" fmla="*/ 0 w 1584176"/>
              <a:gd name="connsiteY7" fmla="*/ 3613100 h 3613100"/>
              <a:gd name="connsiteX8" fmla="*/ 563488 w 1584176"/>
              <a:gd name="connsiteY8" fmla="*/ 1451148 h 3613100"/>
              <a:gd name="connsiteX9" fmla="*/ 864096 w 1584176"/>
              <a:gd name="connsiteY9" fmla="*/ 732780 h 3613100"/>
              <a:gd name="connsiteX10" fmla="*/ 1080120 w 1584176"/>
              <a:gd name="connsiteY10" fmla="*/ 84708 h 3613100"/>
              <a:gd name="connsiteX0" fmla="*/ 1120446 w 1624502"/>
              <a:gd name="connsiteY0" fmla="*/ 84708 h 3631972"/>
              <a:gd name="connsiteX1" fmla="*/ 1546144 w 1624502"/>
              <a:gd name="connsiteY1" fmla="*/ 0 h 3631972"/>
              <a:gd name="connsiteX2" fmla="*/ 1624502 w 1624502"/>
              <a:gd name="connsiteY2" fmla="*/ 372740 h 3631972"/>
              <a:gd name="connsiteX3" fmla="*/ 1156140 w 1624502"/>
              <a:gd name="connsiteY3" fmla="*/ 431006 h 3631972"/>
              <a:gd name="connsiteX4" fmla="*/ 1321240 w 1624502"/>
              <a:gd name="connsiteY4" fmla="*/ 1770856 h 3631972"/>
              <a:gd name="connsiteX5" fmla="*/ 1295840 w 1624502"/>
              <a:gd name="connsiteY5" fmla="*/ 2196306 h 3631972"/>
              <a:gd name="connsiteX6" fmla="*/ 1264462 w 1624502"/>
              <a:gd name="connsiteY6" fmla="*/ 2749004 h 3631972"/>
              <a:gd name="connsiteX7" fmla="*/ 0 w 1624502"/>
              <a:gd name="connsiteY7" fmla="*/ 3631972 h 3631972"/>
              <a:gd name="connsiteX8" fmla="*/ 603814 w 1624502"/>
              <a:gd name="connsiteY8" fmla="*/ 1451148 h 3631972"/>
              <a:gd name="connsiteX9" fmla="*/ 904422 w 1624502"/>
              <a:gd name="connsiteY9" fmla="*/ 732780 h 3631972"/>
              <a:gd name="connsiteX10" fmla="*/ 1120446 w 1624502"/>
              <a:gd name="connsiteY10" fmla="*/ 84708 h 3631972"/>
              <a:gd name="connsiteX0" fmla="*/ 1120446 w 1624502"/>
              <a:gd name="connsiteY0" fmla="*/ 84708 h 3631972"/>
              <a:gd name="connsiteX1" fmla="*/ 1546144 w 1624502"/>
              <a:gd name="connsiteY1" fmla="*/ 0 h 3631972"/>
              <a:gd name="connsiteX2" fmla="*/ 1624502 w 1624502"/>
              <a:gd name="connsiteY2" fmla="*/ 372740 h 3631972"/>
              <a:gd name="connsiteX3" fmla="*/ 1156140 w 1624502"/>
              <a:gd name="connsiteY3" fmla="*/ 431006 h 3631972"/>
              <a:gd name="connsiteX4" fmla="*/ 1321240 w 1624502"/>
              <a:gd name="connsiteY4" fmla="*/ 1770856 h 3631972"/>
              <a:gd name="connsiteX5" fmla="*/ 1295840 w 1624502"/>
              <a:gd name="connsiteY5" fmla="*/ 2196306 h 3631972"/>
              <a:gd name="connsiteX6" fmla="*/ 1264462 w 1624502"/>
              <a:gd name="connsiteY6" fmla="*/ 2749004 h 3631972"/>
              <a:gd name="connsiteX7" fmla="*/ 37048 w 1624502"/>
              <a:gd name="connsiteY7" fmla="*/ 3623684 h 3631972"/>
              <a:gd name="connsiteX8" fmla="*/ 0 w 1624502"/>
              <a:gd name="connsiteY8" fmla="*/ 3631972 h 3631972"/>
              <a:gd name="connsiteX9" fmla="*/ 603814 w 1624502"/>
              <a:gd name="connsiteY9" fmla="*/ 1451148 h 3631972"/>
              <a:gd name="connsiteX10" fmla="*/ 904422 w 1624502"/>
              <a:gd name="connsiteY10" fmla="*/ 732780 h 3631972"/>
              <a:gd name="connsiteX11" fmla="*/ 1120446 w 1624502"/>
              <a:gd name="connsiteY11" fmla="*/ 84708 h 3631972"/>
              <a:gd name="connsiteX0" fmla="*/ 1124978 w 1629034"/>
              <a:gd name="connsiteY0" fmla="*/ 84708 h 3623684"/>
              <a:gd name="connsiteX1" fmla="*/ 1550676 w 1629034"/>
              <a:gd name="connsiteY1" fmla="*/ 0 h 3623684"/>
              <a:gd name="connsiteX2" fmla="*/ 1629034 w 1629034"/>
              <a:gd name="connsiteY2" fmla="*/ 372740 h 3623684"/>
              <a:gd name="connsiteX3" fmla="*/ 1160672 w 1629034"/>
              <a:gd name="connsiteY3" fmla="*/ 431006 h 3623684"/>
              <a:gd name="connsiteX4" fmla="*/ 1325772 w 1629034"/>
              <a:gd name="connsiteY4" fmla="*/ 1770856 h 3623684"/>
              <a:gd name="connsiteX5" fmla="*/ 1300372 w 1629034"/>
              <a:gd name="connsiteY5" fmla="*/ 2196306 h 3623684"/>
              <a:gd name="connsiteX6" fmla="*/ 1268994 w 1629034"/>
              <a:gd name="connsiteY6" fmla="*/ 2749004 h 3623684"/>
              <a:gd name="connsiteX7" fmla="*/ 41580 w 1629034"/>
              <a:gd name="connsiteY7" fmla="*/ 3623684 h 3623684"/>
              <a:gd name="connsiteX8" fmla="*/ 0 w 1629034"/>
              <a:gd name="connsiteY8" fmla="*/ 3619157 h 3623684"/>
              <a:gd name="connsiteX9" fmla="*/ 608346 w 1629034"/>
              <a:gd name="connsiteY9" fmla="*/ 1451148 h 3623684"/>
              <a:gd name="connsiteX10" fmla="*/ 908954 w 1629034"/>
              <a:gd name="connsiteY10" fmla="*/ 732780 h 3623684"/>
              <a:gd name="connsiteX11" fmla="*/ 1124978 w 1629034"/>
              <a:gd name="connsiteY11" fmla="*/ 84708 h 3623684"/>
              <a:gd name="connsiteX0" fmla="*/ 1124978 w 1629034"/>
              <a:gd name="connsiteY0" fmla="*/ 84708 h 3623684"/>
              <a:gd name="connsiteX1" fmla="*/ 1550676 w 1629034"/>
              <a:gd name="connsiteY1" fmla="*/ 0 h 3623684"/>
              <a:gd name="connsiteX2" fmla="*/ 1629034 w 1629034"/>
              <a:gd name="connsiteY2" fmla="*/ 372740 h 3623684"/>
              <a:gd name="connsiteX3" fmla="*/ 1160672 w 1629034"/>
              <a:gd name="connsiteY3" fmla="*/ 431006 h 3623684"/>
              <a:gd name="connsiteX4" fmla="*/ 1325772 w 1629034"/>
              <a:gd name="connsiteY4" fmla="*/ 1770856 h 3623684"/>
              <a:gd name="connsiteX5" fmla="*/ 1300372 w 1629034"/>
              <a:gd name="connsiteY5" fmla="*/ 2196306 h 3623684"/>
              <a:gd name="connsiteX6" fmla="*/ 1268994 w 1629034"/>
              <a:gd name="connsiteY6" fmla="*/ 2749004 h 3623684"/>
              <a:gd name="connsiteX7" fmla="*/ 41580 w 1629034"/>
              <a:gd name="connsiteY7" fmla="*/ 3623684 h 3623684"/>
              <a:gd name="connsiteX8" fmla="*/ 0 w 1629034"/>
              <a:gd name="connsiteY8" fmla="*/ 3619157 h 3623684"/>
              <a:gd name="connsiteX9" fmla="*/ 409924 w 1629034"/>
              <a:gd name="connsiteY9" fmla="*/ 2103780 h 3623684"/>
              <a:gd name="connsiteX10" fmla="*/ 608346 w 1629034"/>
              <a:gd name="connsiteY10" fmla="*/ 1451148 h 3623684"/>
              <a:gd name="connsiteX11" fmla="*/ 908954 w 1629034"/>
              <a:gd name="connsiteY11" fmla="*/ 732780 h 3623684"/>
              <a:gd name="connsiteX12" fmla="*/ 1124978 w 1629034"/>
              <a:gd name="connsiteY12" fmla="*/ 84708 h 3623684"/>
              <a:gd name="connsiteX0" fmla="*/ 1124978 w 1629034"/>
              <a:gd name="connsiteY0" fmla="*/ 84708 h 3623684"/>
              <a:gd name="connsiteX1" fmla="*/ 1550676 w 1629034"/>
              <a:gd name="connsiteY1" fmla="*/ 0 h 3623684"/>
              <a:gd name="connsiteX2" fmla="*/ 1629034 w 1629034"/>
              <a:gd name="connsiteY2" fmla="*/ 372740 h 3623684"/>
              <a:gd name="connsiteX3" fmla="*/ 1160672 w 1629034"/>
              <a:gd name="connsiteY3" fmla="*/ 431006 h 3623684"/>
              <a:gd name="connsiteX4" fmla="*/ 1325772 w 1629034"/>
              <a:gd name="connsiteY4" fmla="*/ 1770856 h 3623684"/>
              <a:gd name="connsiteX5" fmla="*/ 1300372 w 1629034"/>
              <a:gd name="connsiteY5" fmla="*/ 2196306 h 3623684"/>
              <a:gd name="connsiteX6" fmla="*/ 1268994 w 1629034"/>
              <a:gd name="connsiteY6" fmla="*/ 2749004 h 3623684"/>
              <a:gd name="connsiteX7" fmla="*/ 41580 w 1629034"/>
              <a:gd name="connsiteY7" fmla="*/ 3623684 h 3623684"/>
              <a:gd name="connsiteX8" fmla="*/ 0 w 1629034"/>
              <a:gd name="connsiteY8" fmla="*/ 3619157 h 3623684"/>
              <a:gd name="connsiteX9" fmla="*/ 409924 w 1629034"/>
              <a:gd name="connsiteY9" fmla="*/ 2103780 h 3623684"/>
              <a:gd name="connsiteX10" fmla="*/ 617400 w 1629034"/>
              <a:gd name="connsiteY10" fmla="*/ 1387774 h 3623684"/>
              <a:gd name="connsiteX11" fmla="*/ 908954 w 1629034"/>
              <a:gd name="connsiteY11" fmla="*/ 732780 h 3623684"/>
              <a:gd name="connsiteX12" fmla="*/ 1124978 w 1629034"/>
              <a:gd name="connsiteY12" fmla="*/ 84708 h 3623684"/>
              <a:gd name="connsiteX0" fmla="*/ 1124978 w 1629034"/>
              <a:gd name="connsiteY0" fmla="*/ 84708 h 3623684"/>
              <a:gd name="connsiteX1" fmla="*/ 1550676 w 1629034"/>
              <a:gd name="connsiteY1" fmla="*/ 0 h 3623684"/>
              <a:gd name="connsiteX2" fmla="*/ 1629034 w 1629034"/>
              <a:gd name="connsiteY2" fmla="*/ 372740 h 3623684"/>
              <a:gd name="connsiteX3" fmla="*/ 1160672 w 1629034"/>
              <a:gd name="connsiteY3" fmla="*/ 431006 h 3623684"/>
              <a:gd name="connsiteX4" fmla="*/ 1325772 w 1629034"/>
              <a:gd name="connsiteY4" fmla="*/ 1770856 h 3623684"/>
              <a:gd name="connsiteX5" fmla="*/ 1300372 w 1629034"/>
              <a:gd name="connsiteY5" fmla="*/ 2196306 h 3623684"/>
              <a:gd name="connsiteX6" fmla="*/ 1268994 w 1629034"/>
              <a:gd name="connsiteY6" fmla="*/ 2749004 h 3623684"/>
              <a:gd name="connsiteX7" fmla="*/ 41580 w 1629034"/>
              <a:gd name="connsiteY7" fmla="*/ 3623684 h 3623684"/>
              <a:gd name="connsiteX8" fmla="*/ 0 w 1629034"/>
              <a:gd name="connsiteY8" fmla="*/ 3619157 h 3623684"/>
              <a:gd name="connsiteX9" fmla="*/ 409924 w 1629034"/>
              <a:gd name="connsiteY9" fmla="*/ 2103780 h 3623684"/>
              <a:gd name="connsiteX10" fmla="*/ 617400 w 1629034"/>
              <a:gd name="connsiteY10" fmla="*/ 1387774 h 3623684"/>
              <a:gd name="connsiteX11" fmla="*/ 832000 w 1629034"/>
              <a:gd name="connsiteY11" fmla="*/ 660352 h 3623684"/>
              <a:gd name="connsiteX12" fmla="*/ 1124978 w 1629034"/>
              <a:gd name="connsiteY12" fmla="*/ 84708 h 3623684"/>
              <a:gd name="connsiteX0" fmla="*/ 1124978 w 1629034"/>
              <a:gd name="connsiteY0" fmla="*/ 84708 h 3623684"/>
              <a:gd name="connsiteX1" fmla="*/ 1550676 w 1629034"/>
              <a:gd name="connsiteY1" fmla="*/ 0 h 3623684"/>
              <a:gd name="connsiteX2" fmla="*/ 1629034 w 1629034"/>
              <a:gd name="connsiteY2" fmla="*/ 372740 h 3623684"/>
              <a:gd name="connsiteX3" fmla="*/ 1160672 w 1629034"/>
              <a:gd name="connsiteY3" fmla="*/ 431006 h 3623684"/>
              <a:gd name="connsiteX4" fmla="*/ 1325772 w 1629034"/>
              <a:gd name="connsiteY4" fmla="*/ 1770856 h 3623684"/>
              <a:gd name="connsiteX5" fmla="*/ 1300372 w 1629034"/>
              <a:gd name="connsiteY5" fmla="*/ 2196306 h 3623684"/>
              <a:gd name="connsiteX6" fmla="*/ 1268994 w 1629034"/>
              <a:gd name="connsiteY6" fmla="*/ 2749004 h 3623684"/>
              <a:gd name="connsiteX7" fmla="*/ 41580 w 1629034"/>
              <a:gd name="connsiteY7" fmla="*/ 3623684 h 3623684"/>
              <a:gd name="connsiteX8" fmla="*/ 0 w 1629034"/>
              <a:gd name="connsiteY8" fmla="*/ 3619157 h 3623684"/>
              <a:gd name="connsiteX9" fmla="*/ 409924 w 1629034"/>
              <a:gd name="connsiteY9" fmla="*/ 2103780 h 3623684"/>
              <a:gd name="connsiteX10" fmla="*/ 617400 w 1629034"/>
              <a:gd name="connsiteY10" fmla="*/ 1387774 h 3623684"/>
              <a:gd name="connsiteX11" fmla="*/ 832000 w 1629034"/>
              <a:gd name="connsiteY11" fmla="*/ 660352 h 3623684"/>
              <a:gd name="connsiteX12" fmla="*/ 1124978 w 1629034"/>
              <a:gd name="connsiteY12" fmla="*/ 84708 h 3623684"/>
              <a:gd name="connsiteX0" fmla="*/ 1124978 w 1629034"/>
              <a:gd name="connsiteY0" fmla="*/ 84708 h 3623684"/>
              <a:gd name="connsiteX1" fmla="*/ 1550676 w 1629034"/>
              <a:gd name="connsiteY1" fmla="*/ 0 h 3623684"/>
              <a:gd name="connsiteX2" fmla="*/ 1629034 w 1629034"/>
              <a:gd name="connsiteY2" fmla="*/ 372740 h 3623684"/>
              <a:gd name="connsiteX3" fmla="*/ 1160672 w 1629034"/>
              <a:gd name="connsiteY3" fmla="*/ 431006 h 3623684"/>
              <a:gd name="connsiteX4" fmla="*/ 1325772 w 1629034"/>
              <a:gd name="connsiteY4" fmla="*/ 1770856 h 3623684"/>
              <a:gd name="connsiteX5" fmla="*/ 1300372 w 1629034"/>
              <a:gd name="connsiteY5" fmla="*/ 2196306 h 3623684"/>
              <a:gd name="connsiteX6" fmla="*/ 1268994 w 1629034"/>
              <a:gd name="connsiteY6" fmla="*/ 2749004 h 3623684"/>
              <a:gd name="connsiteX7" fmla="*/ 41580 w 1629034"/>
              <a:gd name="connsiteY7" fmla="*/ 3623684 h 3623684"/>
              <a:gd name="connsiteX8" fmla="*/ 0 w 1629034"/>
              <a:gd name="connsiteY8" fmla="*/ 3619157 h 3623684"/>
              <a:gd name="connsiteX9" fmla="*/ 409924 w 1629034"/>
              <a:gd name="connsiteY9" fmla="*/ 2103780 h 3623684"/>
              <a:gd name="connsiteX10" fmla="*/ 617400 w 1629034"/>
              <a:gd name="connsiteY10" fmla="*/ 1387774 h 3623684"/>
              <a:gd name="connsiteX11" fmla="*/ 832000 w 1629034"/>
              <a:gd name="connsiteY11" fmla="*/ 660352 h 3623684"/>
              <a:gd name="connsiteX12" fmla="*/ 1011231 w 1629034"/>
              <a:gd name="connsiteY12" fmla="*/ 268174 h 3623684"/>
              <a:gd name="connsiteX13" fmla="*/ 1124978 w 1629034"/>
              <a:gd name="connsiteY13" fmla="*/ 84708 h 3623684"/>
              <a:gd name="connsiteX0" fmla="*/ 1131688 w 1629034"/>
              <a:gd name="connsiteY0" fmla="*/ 51326 h 3623684"/>
              <a:gd name="connsiteX1" fmla="*/ 1550676 w 1629034"/>
              <a:gd name="connsiteY1" fmla="*/ 0 h 3623684"/>
              <a:gd name="connsiteX2" fmla="*/ 1629034 w 1629034"/>
              <a:gd name="connsiteY2" fmla="*/ 372740 h 3623684"/>
              <a:gd name="connsiteX3" fmla="*/ 1160672 w 1629034"/>
              <a:gd name="connsiteY3" fmla="*/ 431006 h 3623684"/>
              <a:gd name="connsiteX4" fmla="*/ 1325772 w 1629034"/>
              <a:gd name="connsiteY4" fmla="*/ 1770856 h 3623684"/>
              <a:gd name="connsiteX5" fmla="*/ 1300372 w 1629034"/>
              <a:gd name="connsiteY5" fmla="*/ 2196306 h 3623684"/>
              <a:gd name="connsiteX6" fmla="*/ 1268994 w 1629034"/>
              <a:gd name="connsiteY6" fmla="*/ 2749004 h 3623684"/>
              <a:gd name="connsiteX7" fmla="*/ 41580 w 1629034"/>
              <a:gd name="connsiteY7" fmla="*/ 3623684 h 3623684"/>
              <a:gd name="connsiteX8" fmla="*/ 0 w 1629034"/>
              <a:gd name="connsiteY8" fmla="*/ 3619157 h 3623684"/>
              <a:gd name="connsiteX9" fmla="*/ 409924 w 1629034"/>
              <a:gd name="connsiteY9" fmla="*/ 2103780 h 3623684"/>
              <a:gd name="connsiteX10" fmla="*/ 617400 w 1629034"/>
              <a:gd name="connsiteY10" fmla="*/ 1387774 h 3623684"/>
              <a:gd name="connsiteX11" fmla="*/ 832000 w 1629034"/>
              <a:gd name="connsiteY11" fmla="*/ 660352 h 3623684"/>
              <a:gd name="connsiteX12" fmla="*/ 1011231 w 1629034"/>
              <a:gd name="connsiteY12" fmla="*/ 268174 h 3623684"/>
              <a:gd name="connsiteX13" fmla="*/ 1131688 w 1629034"/>
              <a:gd name="connsiteY13" fmla="*/ 51326 h 3623684"/>
              <a:gd name="connsiteX0" fmla="*/ 1131688 w 1629034"/>
              <a:gd name="connsiteY0" fmla="*/ 51326 h 3623684"/>
              <a:gd name="connsiteX1" fmla="*/ 1550676 w 1629034"/>
              <a:gd name="connsiteY1" fmla="*/ 0 h 3623684"/>
              <a:gd name="connsiteX2" fmla="*/ 1629034 w 1629034"/>
              <a:gd name="connsiteY2" fmla="*/ 372740 h 3623684"/>
              <a:gd name="connsiteX3" fmla="*/ 1135695 w 1629034"/>
              <a:gd name="connsiteY3" fmla="*/ 422357 h 3623684"/>
              <a:gd name="connsiteX4" fmla="*/ 1325772 w 1629034"/>
              <a:gd name="connsiteY4" fmla="*/ 1770856 h 3623684"/>
              <a:gd name="connsiteX5" fmla="*/ 1300372 w 1629034"/>
              <a:gd name="connsiteY5" fmla="*/ 2196306 h 3623684"/>
              <a:gd name="connsiteX6" fmla="*/ 1268994 w 1629034"/>
              <a:gd name="connsiteY6" fmla="*/ 2749004 h 3623684"/>
              <a:gd name="connsiteX7" fmla="*/ 41580 w 1629034"/>
              <a:gd name="connsiteY7" fmla="*/ 3623684 h 3623684"/>
              <a:gd name="connsiteX8" fmla="*/ 0 w 1629034"/>
              <a:gd name="connsiteY8" fmla="*/ 3619157 h 3623684"/>
              <a:gd name="connsiteX9" fmla="*/ 409924 w 1629034"/>
              <a:gd name="connsiteY9" fmla="*/ 2103780 h 3623684"/>
              <a:gd name="connsiteX10" fmla="*/ 617400 w 1629034"/>
              <a:gd name="connsiteY10" fmla="*/ 1387774 h 3623684"/>
              <a:gd name="connsiteX11" fmla="*/ 832000 w 1629034"/>
              <a:gd name="connsiteY11" fmla="*/ 660352 h 3623684"/>
              <a:gd name="connsiteX12" fmla="*/ 1011231 w 1629034"/>
              <a:gd name="connsiteY12" fmla="*/ 268174 h 3623684"/>
              <a:gd name="connsiteX13" fmla="*/ 1131688 w 1629034"/>
              <a:gd name="connsiteY13" fmla="*/ 51326 h 3623684"/>
              <a:gd name="connsiteX0" fmla="*/ 1131688 w 1629034"/>
              <a:gd name="connsiteY0" fmla="*/ 51326 h 3623684"/>
              <a:gd name="connsiteX1" fmla="*/ 1550676 w 1629034"/>
              <a:gd name="connsiteY1" fmla="*/ 0 h 3623684"/>
              <a:gd name="connsiteX2" fmla="*/ 1629034 w 1629034"/>
              <a:gd name="connsiteY2" fmla="*/ 372740 h 3623684"/>
              <a:gd name="connsiteX3" fmla="*/ 1160512 w 1629034"/>
              <a:gd name="connsiteY3" fmla="*/ 413708 h 3623684"/>
              <a:gd name="connsiteX4" fmla="*/ 1325772 w 1629034"/>
              <a:gd name="connsiteY4" fmla="*/ 1770856 h 3623684"/>
              <a:gd name="connsiteX5" fmla="*/ 1300372 w 1629034"/>
              <a:gd name="connsiteY5" fmla="*/ 2196306 h 3623684"/>
              <a:gd name="connsiteX6" fmla="*/ 1268994 w 1629034"/>
              <a:gd name="connsiteY6" fmla="*/ 2749004 h 3623684"/>
              <a:gd name="connsiteX7" fmla="*/ 41580 w 1629034"/>
              <a:gd name="connsiteY7" fmla="*/ 3623684 h 3623684"/>
              <a:gd name="connsiteX8" fmla="*/ 0 w 1629034"/>
              <a:gd name="connsiteY8" fmla="*/ 3619157 h 3623684"/>
              <a:gd name="connsiteX9" fmla="*/ 409924 w 1629034"/>
              <a:gd name="connsiteY9" fmla="*/ 2103780 h 3623684"/>
              <a:gd name="connsiteX10" fmla="*/ 617400 w 1629034"/>
              <a:gd name="connsiteY10" fmla="*/ 1387774 h 3623684"/>
              <a:gd name="connsiteX11" fmla="*/ 832000 w 1629034"/>
              <a:gd name="connsiteY11" fmla="*/ 660352 h 3623684"/>
              <a:gd name="connsiteX12" fmla="*/ 1011231 w 1629034"/>
              <a:gd name="connsiteY12" fmla="*/ 268174 h 3623684"/>
              <a:gd name="connsiteX13" fmla="*/ 1131688 w 1629034"/>
              <a:gd name="connsiteY13" fmla="*/ 51326 h 3623684"/>
              <a:gd name="connsiteX0" fmla="*/ 1131688 w 1550676"/>
              <a:gd name="connsiteY0" fmla="*/ 51326 h 3623684"/>
              <a:gd name="connsiteX1" fmla="*/ 1550676 w 1550676"/>
              <a:gd name="connsiteY1" fmla="*/ 0 h 3623684"/>
              <a:gd name="connsiteX2" fmla="*/ 1538532 w 1550676"/>
              <a:gd name="connsiteY2" fmla="*/ 758445 h 3623684"/>
              <a:gd name="connsiteX3" fmla="*/ 1160512 w 1550676"/>
              <a:gd name="connsiteY3" fmla="*/ 413708 h 3623684"/>
              <a:gd name="connsiteX4" fmla="*/ 1325772 w 1550676"/>
              <a:gd name="connsiteY4" fmla="*/ 1770856 h 3623684"/>
              <a:gd name="connsiteX5" fmla="*/ 1300372 w 1550676"/>
              <a:gd name="connsiteY5" fmla="*/ 2196306 h 3623684"/>
              <a:gd name="connsiteX6" fmla="*/ 1268994 w 1550676"/>
              <a:gd name="connsiteY6" fmla="*/ 2749004 h 3623684"/>
              <a:gd name="connsiteX7" fmla="*/ 41580 w 1550676"/>
              <a:gd name="connsiteY7" fmla="*/ 3623684 h 3623684"/>
              <a:gd name="connsiteX8" fmla="*/ 0 w 1550676"/>
              <a:gd name="connsiteY8" fmla="*/ 3619157 h 3623684"/>
              <a:gd name="connsiteX9" fmla="*/ 409924 w 1550676"/>
              <a:gd name="connsiteY9" fmla="*/ 2103780 h 3623684"/>
              <a:gd name="connsiteX10" fmla="*/ 617400 w 1550676"/>
              <a:gd name="connsiteY10" fmla="*/ 1387774 h 3623684"/>
              <a:gd name="connsiteX11" fmla="*/ 832000 w 1550676"/>
              <a:gd name="connsiteY11" fmla="*/ 660352 h 3623684"/>
              <a:gd name="connsiteX12" fmla="*/ 1011231 w 1550676"/>
              <a:gd name="connsiteY12" fmla="*/ 268174 h 3623684"/>
              <a:gd name="connsiteX13" fmla="*/ 1131688 w 1550676"/>
              <a:gd name="connsiteY13" fmla="*/ 51326 h 3623684"/>
              <a:gd name="connsiteX0" fmla="*/ 1131688 w 1550676"/>
              <a:gd name="connsiteY0" fmla="*/ 51326 h 3623684"/>
              <a:gd name="connsiteX1" fmla="*/ 1550676 w 1550676"/>
              <a:gd name="connsiteY1" fmla="*/ 0 h 3623684"/>
              <a:gd name="connsiteX2" fmla="*/ 1538532 w 1550676"/>
              <a:gd name="connsiteY2" fmla="*/ 758445 h 3623684"/>
              <a:gd name="connsiteX3" fmla="*/ 1086023 w 1550676"/>
              <a:gd name="connsiteY3" fmla="*/ 758445 h 3623684"/>
              <a:gd name="connsiteX4" fmla="*/ 1325772 w 1550676"/>
              <a:gd name="connsiteY4" fmla="*/ 1770856 h 3623684"/>
              <a:gd name="connsiteX5" fmla="*/ 1300372 w 1550676"/>
              <a:gd name="connsiteY5" fmla="*/ 2196306 h 3623684"/>
              <a:gd name="connsiteX6" fmla="*/ 1268994 w 1550676"/>
              <a:gd name="connsiteY6" fmla="*/ 2749004 h 3623684"/>
              <a:gd name="connsiteX7" fmla="*/ 41580 w 1550676"/>
              <a:gd name="connsiteY7" fmla="*/ 3623684 h 3623684"/>
              <a:gd name="connsiteX8" fmla="*/ 0 w 1550676"/>
              <a:gd name="connsiteY8" fmla="*/ 3619157 h 3623684"/>
              <a:gd name="connsiteX9" fmla="*/ 409924 w 1550676"/>
              <a:gd name="connsiteY9" fmla="*/ 2103780 h 3623684"/>
              <a:gd name="connsiteX10" fmla="*/ 617400 w 1550676"/>
              <a:gd name="connsiteY10" fmla="*/ 1387774 h 3623684"/>
              <a:gd name="connsiteX11" fmla="*/ 832000 w 1550676"/>
              <a:gd name="connsiteY11" fmla="*/ 660352 h 3623684"/>
              <a:gd name="connsiteX12" fmla="*/ 1011231 w 1550676"/>
              <a:gd name="connsiteY12" fmla="*/ 268174 h 3623684"/>
              <a:gd name="connsiteX13" fmla="*/ 1131688 w 1550676"/>
              <a:gd name="connsiteY13" fmla="*/ 51326 h 3623684"/>
              <a:gd name="connsiteX0" fmla="*/ 1131688 w 1538532"/>
              <a:gd name="connsiteY0" fmla="*/ 0 h 3572358"/>
              <a:gd name="connsiteX1" fmla="*/ 1448031 w 1538532"/>
              <a:gd name="connsiteY1" fmla="*/ 370033 h 3572358"/>
              <a:gd name="connsiteX2" fmla="*/ 1538532 w 1538532"/>
              <a:gd name="connsiteY2" fmla="*/ 707119 h 3572358"/>
              <a:gd name="connsiteX3" fmla="*/ 1086023 w 1538532"/>
              <a:gd name="connsiteY3" fmla="*/ 707119 h 3572358"/>
              <a:gd name="connsiteX4" fmla="*/ 1325772 w 1538532"/>
              <a:gd name="connsiteY4" fmla="*/ 1719530 h 3572358"/>
              <a:gd name="connsiteX5" fmla="*/ 1300372 w 1538532"/>
              <a:gd name="connsiteY5" fmla="*/ 2144980 h 3572358"/>
              <a:gd name="connsiteX6" fmla="*/ 1268994 w 1538532"/>
              <a:gd name="connsiteY6" fmla="*/ 2697678 h 3572358"/>
              <a:gd name="connsiteX7" fmla="*/ 41580 w 1538532"/>
              <a:gd name="connsiteY7" fmla="*/ 3572358 h 3572358"/>
              <a:gd name="connsiteX8" fmla="*/ 0 w 1538532"/>
              <a:gd name="connsiteY8" fmla="*/ 3567831 h 3572358"/>
              <a:gd name="connsiteX9" fmla="*/ 409924 w 1538532"/>
              <a:gd name="connsiteY9" fmla="*/ 2052454 h 3572358"/>
              <a:gd name="connsiteX10" fmla="*/ 617400 w 1538532"/>
              <a:gd name="connsiteY10" fmla="*/ 1336448 h 3572358"/>
              <a:gd name="connsiteX11" fmla="*/ 832000 w 1538532"/>
              <a:gd name="connsiteY11" fmla="*/ 609026 h 3572358"/>
              <a:gd name="connsiteX12" fmla="*/ 1011231 w 1538532"/>
              <a:gd name="connsiteY12" fmla="*/ 216848 h 3572358"/>
              <a:gd name="connsiteX13" fmla="*/ 1131688 w 1538532"/>
              <a:gd name="connsiteY13" fmla="*/ 0 h 3572358"/>
              <a:gd name="connsiteX0" fmla="*/ 1086023 w 1538532"/>
              <a:gd name="connsiteY0" fmla="*/ 237456 h 3355510"/>
              <a:gd name="connsiteX1" fmla="*/ 1448031 w 1538532"/>
              <a:gd name="connsiteY1" fmla="*/ 153185 h 3355510"/>
              <a:gd name="connsiteX2" fmla="*/ 1538532 w 1538532"/>
              <a:gd name="connsiteY2" fmla="*/ 490271 h 3355510"/>
              <a:gd name="connsiteX3" fmla="*/ 1086023 w 1538532"/>
              <a:gd name="connsiteY3" fmla="*/ 490271 h 3355510"/>
              <a:gd name="connsiteX4" fmla="*/ 1325772 w 1538532"/>
              <a:gd name="connsiteY4" fmla="*/ 1502682 h 3355510"/>
              <a:gd name="connsiteX5" fmla="*/ 1300372 w 1538532"/>
              <a:gd name="connsiteY5" fmla="*/ 1928132 h 3355510"/>
              <a:gd name="connsiteX6" fmla="*/ 1268994 w 1538532"/>
              <a:gd name="connsiteY6" fmla="*/ 2480830 h 3355510"/>
              <a:gd name="connsiteX7" fmla="*/ 41580 w 1538532"/>
              <a:gd name="connsiteY7" fmla="*/ 3355510 h 3355510"/>
              <a:gd name="connsiteX8" fmla="*/ 0 w 1538532"/>
              <a:gd name="connsiteY8" fmla="*/ 3350983 h 3355510"/>
              <a:gd name="connsiteX9" fmla="*/ 409924 w 1538532"/>
              <a:gd name="connsiteY9" fmla="*/ 1835606 h 3355510"/>
              <a:gd name="connsiteX10" fmla="*/ 617400 w 1538532"/>
              <a:gd name="connsiteY10" fmla="*/ 1119600 h 3355510"/>
              <a:gd name="connsiteX11" fmla="*/ 832000 w 1538532"/>
              <a:gd name="connsiteY11" fmla="*/ 392178 h 3355510"/>
              <a:gd name="connsiteX12" fmla="*/ 1011231 w 1538532"/>
              <a:gd name="connsiteY12" fmla="*/ 0 h 3355510"/>
              <a:gd name="connsiteX13" fmla="*/ 1086023 w 1538532"/>
              <a:gd name="connsiteY13" fmla="*/ 237456 h 3355510"/>
              <a:gd name="connsiteX0" fmla="*/ 1086023 w 1538532"/>
              <a:gd name="connsiteY0" fmla="*/ 84271 h 3202325"/>
              <a:gd name="connsiteX1" fmla="*/ 1448031 w 1538532"/>
              <a:gd name="connsiteY1" fmla="*/ 0 h 3202325"/>
              <a:gd name="connsiteX2" fmla="*/ 1538532 w 1538532"/>
              <a:gd name="connsiteY2" fmla="*/ 337086 h 3202325"/>
              <a:gd name="connsiteX3" fmla="*/ 1086023 w 1538532"/>
              <a:gd name="connsiteY3" fmla="*/ 337086 h 3202325"/>
              <a:gd name="connsiteX4" fmla="*/ 1325772 w 1538532"/>
              <a:gd name="connsiteY4" fmla="*/ 1349497 h 3202325"/>
              <a:gd name="connsiteX5" fmla="*/ 1300372 w 1538532"/>
              <a:gd name="connsiteY5" fmla="*/ 1774947 h 3202325"/>
              <a:gd name="connsiteX6" fmla="*/ 1268994 w 1538532"/>
              <a:gd name="connsiteY6" fmla="*/ 2327645 h 3202325"/>
              <a:gd name="connsiteX7" fmla="*/ 41580 w 1538532"/>
              <a:gd name="connsiteY7" fmla="*/ 3202325 h 3202325"/>
              <a:gd name="connsiteX8" fmla="*/ 0 w 1538532"/>
              <a:gd name="connsiteY8" fmla="*/ 3197798 h 3202325"/>
              <a:gd name="connsiteX9" fmla="*/ 409924 w 1538532"/>
              <a:gd name="connsiteY9" fmla="*/ 1682421 h 3202325"/>
              <a:gd name="connsiteX10" fmla="*/ 617400 w 1538532"/>
              <a:gd name="connsiteY10" fmla="*/ 966415 h 3202325"/>
              <a:gd name="connsiteX11" fmla="*/ 832000 w 1538532"/>
              <a:gd name="connsiteY11" fmla="*/ 238993 h 3202325"/>
              <a:gd name="connsiteX12" fmla="*/ 995521 w 1538532"/>
              <a:gd name="connsiteY12" fmla="*/ 84270 h 3202325"/>
              <a:gd name="connsiteX13" fmla="*/ 1086023 w 1538532"/>
              <a:gd name="connsiteY13" fmla="*/ 84271 h 3202325"/>
              <a:gd name="connsiteX0" fmla="*/ 1086023 w 1538532"/>
              <a:gd name="connsiteY0" fmla="*/ 84271 h 3202325"/>
              <a:gd name="connsiteX1" fmla="*/ 1448031 w 1538532"/>
              <a:gd name="connsiteY1" fmla="*/ 0 h 3202325"/>
              <a:gd name="connsiteX2" fmla="*/ 1538532 w 1538532"/>
              <a:gd name="connsiteY2" fmla="*/ 337086 h 3202325"/>
              <a:gd name="connsiteX3" fmla="*/ 1086023 w 1538532"/>
              <a:gd name="connsiteY3" fmla="*/ 337086 h 3202325"/>
              <a:gd name="connsiteX4" fmla="*/ 1325772 w 1538532"/>
              <a:gd name="connsiteY4" fmla="*/ 1349497 h 3202325"/>
              <a:gd name="connsiteX5" fmla="*/ 1300372 w 1538532"/>
              <a:gd name="connsiteY5" fmla="*/ 1774947 h 3202325"/>
              <a:gd name="connsiteX6" fmla="*/ 1176524 w 1538532"/>
              <a:gd name="connsiteY6" fmla="*/ 2359606 h 3202325"/>
              <a:gd name="connsiteX7" fmla="*/ 41580 w 1538532"/>
              <a:gd name="connsiteY7" fmla="*/ 3202325 h 3202325"/>
              <a:gd name="connsiteX8" fmla="*/ 0 w 1538532"/>
              <a:gd name="connsiteY8" fmla="*/ 3197798 h 3202325"/>
              <a:gd name="connsiteX9" fmla="*/ 409924 w 1538532"/>
              <a:gd name="connsiteY9" fmla="*/ 1682421 h 3202325"/>
              <a:gd name="connsiteX10" fmla="*/ 617400 w 1538532"/>
              <a:gd name="connsiteY10" fmla="*/ 966415 h 3202325"/>
              <a:gd name="connsiteX11" fmla="*/ 832000 w 1538532"/>
              <a:gd name="connsiteY11" fmla="*/ 238993 h 3202325"/>
              <a:gd name="connsiteX12" fmla="*/ 995521 w 1538532"/>
              <a:gd name="connsiteY12" fmla="*/ 84270 h 3202325"/>
              <a:gd name="connsiteX13" fmla="*/ 1086023 w 1538532"/>
              <a:gd name="connsiteY13" fmla="*/ 84271 h 3202325"/>
              <a:gd name="connsiteX0" fmla="*/ 1086023 w 1538532"/>
              <a:gd name="connsiteY0" fmla="*/ 84271 h 3202325"/>
              <a:gd name="connsiteX1" fmla="*/ 1448031 w 1538532"/>
              <a:gd name="connsiteY1" fmla="*/ 0 h 3202325"/>
              <a:gd name="connsiteX2" fmla="*/ 1538532 w 1538532"/>
              <a:gd name="connsiteY2" fmla="*/ 337086 h 3202325"/>
              <a:gd name="connsiteX3" fmla="*/ 1086023 w 1538532"/>
              <a:gd name="connsiteY3" fmla="*/ 337086 h 3202325"/>
              <a:gd name="connsiteX4" fmla="*/ 1325772 w 1538532"/>
              <a:gd name="connsiteY4" fmla="*/ 1349497 h 3202325"/>
              <a:gd name="connsiteX5" fmla="*/ 1176524 w 1538532"/>
              <a:gd name="connsiteY5" fmla="*/ 1853976 h 3202325"/>
              <a:gd name="connsiteX6" fmla="*/ 1176524 w 1538532"/>
              <a:gd name="connsiteY6" fmla="*/ 2359606 h 3202325"/>
              <a:gd name="connsiteX7" fmla="*/ 41580 w 1538532"/>
              <a:gd name="connsiteY7" fmla="*/ 3202325 h 3202325"/>
              <a:gd name="connsiteX8" fmla="*/ 0 w 1538532"/>
              <a:gd name="connsiteY8" fmla="*/ 3197798 h 3202325"/>
              <a:gd name="connsiteX9" fmla="*/ 409924 w 1538532"/>
              <a:gd name="connsiteY9" fmla="*/ 1682421 h 3202325"/>
              <a:gd name="connsiteX10" fmla="*/ 617400 w 1538532"/>
              <a:gd name="connsiteY10" fmla="*/ 966415 h 3202325"/>
              <a:gd name="connsiteX11" fmla="*/ 832000 w 1538532"/>
              <a:gd name="connsiteY11" fmla="*/ 238993 h 3202325"/>
              <a:gd name="connsiteX12" fmla="*/ 995521 w 1538532"/>
              <a:gd name="connsiteY12" fmla="*/ 84270 h 3202325"/>
              <a:gd name="connsiteX13" fmla="*/ 1086023 w 1538532"/>
              <a:gd name="connsiteY13" fmla="*/ 84271 h 3202325"/>
              <a:gd name="connsiteX0" fmla="*/ 1086023 w 1538532"/>
              <a:gd name="connsiteY0" fmla="*/ 84271 h 3202325"/>
              <a:gd name="connsiteX1" fmla="*/ 1448031 w 1538532"/>
              <a:gd name="connsiteY1" fmla="*/ 0 h 3202325"/>
              <a:gd name="connsiteX2" fmla="*/ 1538532 w 1538532"/>
              <a:gd name="connsiteY2" fmla="*/ 337086 h 3202325"/>
              <a:gd name="connsiteX3" fmla="*/ 1086023 w 1538532"/>
              <a:gd name="connsiteY3" fmla="*/ 337086 h 3202325"/>
              <a:gd name="connsiteX4" fmla="*/ 1228073 w 1538532"/>
              <a:gd name="connsiteY4" fmla="*/ 1297043 h 3202325"/>
              <a:gd name="connsiteX5" fmla="*/ 1176524 w 1538532"/>
              <a:gd name="connsiteY5" fmla="*/ 1853976 h 3202325"/>
              <a:gd name="connsiteX6" fmla="*/ 1176524 w 1538532"/>
              <a:gd name="connsiteY6" fmla="*/ 2359606 h 3202325"/>
              <a:gd name="connsiteX7" fmla="*/ 41580 w 1538532"/>
              <a:gd name="connsiteY7" fmla="*/ 3202325 h 3202325"/>
              <a:gd name="connsiteX8" fmla="*/ 0 w 1538532"/>
              <a:gd name="connsiteY8" fmla="*/ 3197798 h 3202325"/>
              <a:gd name="connsiteX9" fmla="*/ 409924 w 1538532"/>
              <a:gd name="connsiteY9" fmla="*/ 1682421 h 3202325"/>
              <a:gd name="connsiteX10" fmla="*/ 617400 w 1538532"/>
              <a:gd name="connsiteY10" fmla="*/ 966415 h 3202325"/>
              <a:gd name="connsiteX11" fmla="*/ 832000 w 1538532"/>
              <a:gd name="connsiteY11" fmla="*/ 238993 h 3202325"/>
              <a:gd name="connsiteX12" fmla="*/ 995521 w 1538532"/>
              <a:gd name="connsiteY12" fmla="*/ 84270 h 3202325"/>
              <a:gd name="connsiteX13" fmla="*/ 1086023 w 1538532"/>
              <a:gd name="connsiteY13" fmla="*/ 84271 h 3202325"/>
              <a:gd name="connsiteX0" fmla="*/ 1086023 w 1498674"/>
              <a:gd name="connsiteY0" fmla="*/ 84271 h 3202325"/>
              <a:gd name="connsiteX1" fmla="*/ 1448031 w 1498674"/>
              <a:gd name="connsiteY1" fmla="*/ 0 h 3202325"/>
              <a:gd name="connsiteX2" fmla="*/ 1498674 w 1498674"/>
              <a:gd name="connsiteY2" fmla="*/ 299971 h 3202325"/>
              <a:gd name="connsiteX3" fmla="*/ 1086023 w 1498674"/>
              <a:gd name="connsiteY3" fmla="*/ 337086 h 3202325"/>
              <a:gd name="connsiteX4" fmla="*/ 1228073 w 1498674"/>
              <a:gd name="connsiteY4" fmla="*/ 1297043 h 3202325"/>
              <a:gd name="connsiteX5" fmla="*/ 1176524 w 1498674"/>
              <a:gd name="connsiteY5" fmla="*/ 1853976 h 3202325"/>
              <a:gd name="connsiteX6" fmla="*/ 1176524 w 1498674"/>
              <a:gd name="connsiteY6" fmla="*/ 2359606 h 3202325"/>
              <a:gd name="connsiteX7" fmla="*/ 41580 w 1498674"/>
              <a:gd name="connsiteY7" fmla="*/ 3202325 h 3202325"/>
              <a:gd name="connsiteX8" fmla="*/ 0 w 1498674"/>
              <a:gd name="connsiteY8" fmla="*/ 3197798 h 3202325"/>
              <a:gd name="connsiteX9" fmla="*/ 409924 w 1498674"/>
              <a:gd name="connsiteY9" fmla="*/ 1682421 h 3202325"/>
              <a:gd name="connsiteX10" fmla="*/ 617400 w 1498674"/>
              <a:gd name="connsiteY10" fmla="*/ 966415 h 3202325"/>
              <a:gd name="connsiteX11" fmla="*/ 832000 w 1498674"/>
              <a:gd name="connsiteY11" fmla="*/ 238993 h 3202325"/>
              <a:gd name="connsiteX12" fmla="*/ 995521 w 1498674"/>
              <a:gd name="connsiteY12" fmla="*/ 84270 h 3202325"/>
              <a:gd name="connsiteX13" fmla="*/ 1086023 w 1498674"/>
              <a:gd name="connsiteY13" fmla="*/ 84271 h 3202325"/>
              <a:gd name="connsiteX0" fmla="*/ 1086023 w 1498674"/>
              <a:gd name="connsiteY0" fmla="*/ 65713 h 3183767"/>
              <a:gd name="connsiteX1" fmla="*/ 1414817 w 1498674"/>
              <a:gd name="connsiteY1" fmla="*/ 0 h 3183767"/>
              <a:gd name="connsiteX2" fmla="*/ 1498674 w 1498674"/>
              <a:gd name="connsiteY2" fmla="*/ 281413 h 3183767"/>
              <a:gd name="connsiteX3" fmla="*/ 1086023 w 1498674"/>
              <a:gd name="connsiteY3" fmla="*/ 318528 h 3183767"/>
              <a:gd name="connsiteX4" fmla="*/ 1228073 w 1498674"/>
              <a:gd name="connsiteY4" fmla="*/ 1278485 h 3183767"/>
              <a:gd name="connsiteX5" fmla="*/ 1176524 w 1498674"/>
              <a:gd name="connsiteY5" fmla="*/ 1835418 h 3183767"/>
              <a:gd name="connsiteX6" fmla="*/ 1176524 w 1498674"/>
              <a:gd name="connsiteY6" fmla="*/ 2341048 h 3183767"/>
              <a:gd name="connsiteX7" fmla="*/ 41580 w 1498674"/>
              <a:gd name="connsiteY7" fmla="*/ 3183767 h 3183767"/>
              <a:gd name="connsiteX8" fmla="*/ 0 w 1498674"/>
              <a:gd name="connsiteY8" fmla="*/ 3179240 h 3183767"/>
              <a:gd name="connsiteX9" fmla="*/ 409924 w 1498674"/>
              <a:gd name="connsiteY9" fmla="*/ 1663863 h 3183767"/>
              <a:gd name="connsiteX10" fmla="*/ 617400 w 1498674"/>
              <a:gd name="connsiteY10" fmla="*/ 947857 h 3183767"/>
              <a:gd name="connsiteX11" fmla="*/ 832000 w 1498674"/>
              <a:gd name="connsiteY11" fmla="*/ 220435 h 3183767"/>
              <a:gd name="connsiteX12" fmla="*/ 995521 w 1498674"/>
              <a:gd name="connsiteY12" fmla="*/ 65712 h 3183767"/>
              <a:gd name="connsiteX13" fmla="*/ 1086023 w 1498674"/>
              <a:gd name="connsiteY13" fmla="*/ 65713 h 3183767"/>
              <a:gd name="connsiteX0" fmla="*/ 1086023 w 1472407"/>
              <a:gd name="connsiteY0" fmla="*/ 65713 h 3183767"/>
              <a:gd name="connsiteX1" fmla="*/ 1414817 w 1472407"/>
              <a:gd name="connsiteY1" fmla="*/ 0 h 3183767"/>
              <a:gd name="connsiteX2" fmla="*/ 1472407 w 1472407"/>
              <a:gd name="connsiteY2" fmla="*/ 285288 h 3183767"/>
              <a:gd name="connsiteX3" fmla="*/ 1086023 w 1472407"/>
              <a:gd name="connsiteY3" fmla="*/ 318528 h 3183767"/>
              <a:gd name="connsiteX4" fmla="*/ 1228073 w 1472407"/>
              <a:gd name="connsiteY4" fmla="*/ 1278485 h 3183767"/>
              <a:gd name="connsiteX5" fmla="*/ 1176524 w 1472407"/>
              <a:gd name="connsiteY5" fmla="*/ 1835418 h 3183767"/>
              <a:gd name="connsiteX6" fmla="*/ 1176524 w 1472407"/>
              <a:gd name="connsiteY6" fmla="*/ 2341048 h 3183767"/>
              <a:gd name="connsiteX7" fmla="*/ 41580 w 1472407"/>
              <a:gd name="connsiteY7" fmla="*/ 3183767 h 3183767"/>
              <a:gd name="connsiteX8" fmla="*/ 0 w 1472407"/>
              <a:gd name="connsiteY8" fmla="*/ 3179240 h 3183767"/>
              <a:gd name="connsiteX9" fmla="*/ 409924 w 1472407"/>
              <a:gd name="connsiteY9" fmla="*/ 1663863 h 3183767"/>
              <a:gd name="connsiteX10" fmla="*/ 617400 w 1472407"/>
              <a:gd name="connsiteY10" fmla="*/ 947857 h 3183767"/>
              <a:gd name="connsiteX11" fmla="*/ 832000 w 1472407"/>
              <a:gd name="connsiteY11" fmla="*/ 220435 h 3183767"/>
              <a:gd name="connsiteX12" fmla="*/ 995521 w 1472407"/>
              <a:gd name="connsiteY12" fmla="*/ 65712 h 3183767"/>
              <a:gd name="connsiteX13" fmla="*/ 1086023 w 1472407"/>
              <a:gd name="connsiteY13" fmla="*/ 65713 h 3183767"/>
              <a:gd name="connsiteX0" fmla="*/ 1052808 w 1472407"/>
              <a:gd name="connsiteY0" fmla="*/ 40970 h 3183767"/>
              <a:gd name="connsiteX1" fmla="*/ 1414817 w 1472407"/>
              <a:gd name="connsiteY1" fmla="*/ 0 h 3183767"/>
              <a:gd name="connsiteX2" fmla="*/ 1472407 w 1472407"/>
              <a:gd name="connsiteY2" fmla="*/ 285288 h 3183767"/>
              <a:gd name="connsiteX3" fmla="*/ 1086023 w 1472407"/>
              <a:gd name="connsiteY3" fmla="*/ 318528 h 3183767"/>
              <a:gd name="connsiteX4" fmla="*/ 1228073 w 1472407"/>
              <a:gd name="connsiteY4" fmla="*/ 1278485 h 3183767"/>
              <a:gd name="connsiteX5" fmla="*/ 1176524 w 1472407"/>
              <a:gd name="connsiteY5" fmla="*/ 1835418 h 3183767"/>
              <a:gd name="connsiteX6" fmla="*/ 1176524 w 1472407"/>
              <a:gd name="connsiteY6" fmla="*/ 2341048 h 3183767"/>
              <a:gd name="connsiteX7" fmla="*/ 41580 w 1472407"/>
              <a:gd name="connsiteY7" fmla="*/ 3183767 h 3183767"/>
              <a:gd name="connsiteX8" fmla="*/ 0 w 1472407"/>
              <a:gd name="connsiteY8" fmla="*/ 3179240 h 3183767"/>
              <a:gd name="connsiteX9" fmla="*/ 409924 w 1472407"/>
              <a:gd name="connsiteY9" fmla="*/ 1663863 h 3183767"/>
              <a:gd name="connsiteX10" fmla="*/ 617400 w 1472407"/>
              <a:gd name="connsiteY10" fmla="*/ 947857 h 3183767"/>
              <a:gd name="connsiteX11" fmla="*/ 832000 w 1472407"/>
              <a:gd name="connsiteY11" fmla="*/ 220435 h 3183767"/>
              <a:gd name="connsiteX12" fmla="*/ 995521 w 1472407"/>
              <a:gd name="connsiteY12" fmla="*/ 65712 h 3183767"/>
              <a:gd name="connsiteX13" fmla="*/ 1052808 w 1472407"/>
              <a:gd name="connsiteY13" fmla="*/ 40970 h 3183767"/>
              <a:gd name="connsiteX0" fmla="*/ 1052808 w 1472407"/>
              <a:gd name="connsiteY0" fmla="*/ 40970 h 3183767"/>
              <a:gd name="connsiteX1" fmla="*/ 1414817 w 1472407"/>
              <a:gd name="connsiteY1" fmla="*/ 0 h 3183767"/>
              <a:gd name="connsiteX2" fmla="*/ 1472407 w 1472407"/>
              <a:gd name="connsiteY2" fmla="*/ 285288 h 3183767"/>
              <a:gd name="connsiteX3" fmla="*/ 1086023 w 1472407"/>
              <a:gd name="connsiteY3" fmla="*/ 318528 h 3183767"/>
              <a:gd name="connsiteX4" fmla="*/ 1228073 w 1472407"/>
              <a:gd name="connsiteY4" fmla="*/ 1278485 h 3183767"/>
              <a:gd name="connsiteX5" fmla="*/ 1176524 w 1472407"/>
              <a:gd name="connsiteY5" fmla="*/ 1835418 h 3183767"/>
              <a:gd name="connsiteX6" fmla="*/ 1176524 w 1472407"/>
              <a:gd name="connsiteY6" fmla="*/ 2341048 h 3183767"/>
              <a:gd name="connsiteX7" fmla="*/ 41580 w 1472407"/>
              <a:gd name="connsiteY7" fmla="*/ 3183767 h 3183767"/>
              <a:gd name="connsiteX8" fmla="*/ 0 w 1472407"/>
              <a:gd name="connsiteY8" fmla="*/ 3179240 h 3183767"/>
              <a:gd name="connsiteX9" fmla="*/ 409924 w 1472407"/>
              <a:gd name="connsiteY9" fmla="*/ 1663863 h 3183767"/>
              <a:gd name="connsiteX10" fmla="*/ 617400 w 1472407"/>
              <a:gd name="connsiteY10" fmla="*/ 947857 h 3183767"/>
              <a:gd name="connsiteX11" fmla="*/ 995521 w 1472407"/>
              <a:gd name="connsiteY11" fmla="*/ 65712 h 3183767"/>
              <a:gd name="connsiteX12" fmla="*/ 1052808 w 1472407"/>
              <a:gd name="connsiteY12" fmla="*/ 40970 h 3183767"/>
              <a:gd name="connsiteX0" fmla="*/ 1052808 w 1472407"/>
              <a:gd name="connsiteY0" fmla="*/ 40970 h 3179240"/>
              <a:gd name="connsiteX1" fmla="*/ 1414817 w 1472407"/>
              <a:gd name="connsiteY1" fmla="*/ 0 h 3179240"/>
              <a:gd name="connsiteX2" fmla="*/ 1472407 w 1472407"/>
              <a:gd name="connsiteY2" fmla="*/ 285288 h 3179240"/>
              <a:gd name="connsiteX3" fmla="*/ 1086023 w 1472407"/>
              <a:gd name="connsiteY3" fmla="*/ 318528 h 3179240"/>
              <a:gd name="connsiteX4" fmla="*/ 1228073 w 1472407"/>
              <a:gd name="connsiteY4" fmla="*/ 1278485 h 3179240"/>
              <a:gd name="connsiteX5" fmla="*/ 1176524 w 1472407"/>
              <a:gd name="connsiteY5" fmla="*/ 1835418 h 3179240"/>
              <a:gd name="connsiteX6" fmla="*/ 1176524 w 1472407"/>
              <a:gd name="connsiteY6" fmla="*/ 2341048 h 3179240"/>
              <a:gd name="connsiteX7" fmla="*/ 48375 w 1472407"/>
              <a:gd name="connsiteY7" fmla="*/ 3040269 h 3179240"/>
              <a:gd name="connsiteX8" fmla="*/ 0 w 1472407"/>
              <a:gd name="connsiteY8" fmla="*/ 3179240 h 3179240"/>
              <a:gd name="connsiteX9" fmla="*/ 409924 w 1472407"/>
              <a:gd name="connsiteY9" fmla="*/ 1663863 h 3179240"/>
              <a:gd name="connsiteX10" fmla="*/ 617400 w 1472407"/>
              <a:gd name="connsiteY10" fmla="*/ 947857 h 3179240"/>
              <a:gd name="connsiteX11" fmla="*/ 995521 w 1472407"/>
              <a:gd name="connsiteY11" fmla="*/ 65712 h 3179240"/>
              <a:gd name="connsiteX12" fmla="*/ 1052808 w 1472407"/>
              <a:gd name="connsiteY12" fmla="*/ 40970 h 3179240"/>
              <a:gd name="connsiteX0" fmla="*/ 1004433 w 1424032"/>
              <a:gd name="connsiteY0" fmla="*/ 40970 h 3040269"/>
              <a:gd name="connsiteX1" fmla="*/ 1366442 w 1424032"/>
              <a:gd name="connsiteY1" fmla="*/ 0 h 3040269"/>
              <a:gd name="connsiteX2" fmla="*/ 1424032 w 1424032"/>
              <a:gd name="connsiteY2" fmla="*/ 285288 h 3040269"/>
              <a:gd name="connsiteX3" fmla="*/ 1037648 w 1424032"/>
              <a:gd name="connsiteY3" fmla="*/ 318528 h 3040269"/>
              <a:gd name="connsiteX4" fmla="*/ 1179698 w 1424032"/>
              <a:gd name="connsiteY4" fmla="*/ 1278485 h 3040269"/>
              <a:gd name="connsiteX5" fmla="*/ 1128149 w 1424032"/>
              <a:gd name="connsiteY5" fmla="*/ 1835418 h 3040269"/>
              <a:gd name="connsiteX6" fmla="*/ 1128149 w 1424032"/>
              <a:gd name="connsiteY6" fmla="*/ 2341048 h 3040269"/>
              <a:gd name="connsiteX7" fmla="*/ 0 w 1424032"/>
              <a:gd name="connsiteY7" fmla="*/ 3040269 h 3040269"/>
              <a:gd name="connsiteX8" fmla="*/ 361549 w 1424032"/>
              <a:gd name="connsiteY8" fmla="*/ 1663863 h 3040269"/>
              <a:gd name="connsiteX9" fmla="*/ 569025 w 1424032"/>
              <a:gd name="connsiteY9" fmla="*/ 947857 h 3040269"/>
              <a:gd name="connsiteX10" fmla="*/ 947146 w 1424032"/>
              <a:gd name="connsiteY10" fmla="*/ 65712 h 3040269"/>
              <a:gd name="connsiteX11" fmla="*/ 1004433 w 1424032"/>
              <a:gd name="connsiteY11" fmla="*/ 40970 h 3040269"/>
              <a:gd name="connsiteX0" fmla="*/ 1004433 w 1424032"/>
              <a:gd name="connsiteY0" fmla="*/ 40970 h 3040269"/>
              <a:gd name="connsiteX1" fmla="*/ 1366442 w 1424032"/>
              <a:gd name="connsiteY1" fmla="*/ 0 h 3040269"/>
              <a:gd name="connsiteX2" fmla="*/ 1424032 w 1424032"/>
              <a:gd name="connsiteY2" fmla="*/ 285288 h 3040269"/>
              <a:gd name="connsiteX3" fmla="*/ 1037648 w 1424032"/>
              <a:gd name="connsiteY3" fmla="*/ 318528 h 3040269"/>
              <a:gd name="connsiteX4" fmla="*/ 1179698 w 1424032"/>
              <a:gd name="connsiteY4" fmla="*/ 1278485 h 3040269"/>
              <a:gd name="connsiteX5" fmla="*/ 1128149 w 1424032"/>
              <a:gd name="connsiteY5" fmla="*/ 1835418 h 3040269"/>
              <a:gd name="connsiteX6" fmla="*/ 1128149 w 1424032"/>
              <a:gd name="connsiteY6" fmla="*/ 2341048 h 3040269"/>
              <a:gd name="connsiteX7" fmla="*/ 0 w 1424032"/>
              <a:gd name="connsiteY7" fmla="*/ 3040269 h 3040269"/>
              <a:gd name="connsiteX8" fmla="*/ 371704 w 1424032"/>
              <a:gd name="connsiteY8" fmla="*/ 1682581 h 3040269"/>
              <a:gd name="connsiteX9" fmla="*/ 569025 w 1424032"/>
              <a:gd name="connsiteY9" fmla="*/ 947857 h 3040269"/>
              <a:gd name="connsiteX10" fmla="*/ 947146 w 1424032"/>
              <a:gd name="connsiteY10" fmla="*/ 65712 h 3040269"/>
              <a:gd name="connsiteX11" fmla="*/ 1004433 w 1424032"/>
              <a:gd name="connsiteY11" fmla="*/ 40970 h 3040269"/>
              <a:gd name="connsiteX0" fmla="*/ 1004433 w 1424032"/>
              <a:gd name="connsiteY0" fmla="*/ 40970 h 3040269"/>
              <a:gd name="connsiteX1" fmla="*/ 1366442 w 1424032"/>
              <a:gd name="connsiteY1" fmla="*/ 0 h 3040269"/>
              <a:gd name="connsiteX2" fmla="*/ 1424032 w 1424032"/>
              <a:gd name="connsiteY2" fmla="*/ 285288 h 3040269"/>
              <a:gd name="connsiteX3" fmla="*/ 1037648 w 1424032"/>
              <a:gd name="connsiteY3" fmla="*/ 318528 h 3040269"/>
              <a:gd name="connsiteX4" fmla="*/ 1179698 w 1424032"/>
              <a:gd name="connsiteY4" fmla="*/ 1278485 h 3040269"/>
              <a:gd name="connsiteX5" fmla="*/ 1128149 w 1424032"/>
              <a:gd name="connsiteY5" fmla="*/ 1835418 h 3040269"/>
              <a:gd name="connsiteX6" fmla="*/ 1128149 w 1424032"/>
              <a:gd name="connsiteY6" fmla="*/ 2341048 h 3040269"/>
              <a:gd name="connsiteX7" fmla="*/ 0 w 1424032"/>
              <a:gd name="connsiteY7" fmla="*/ 3040269 h 3040269"/>
              <a:gd name="connsiteX8" fmla="*/ 371704 w 1424032"/>
              <a:gd name="connsiteY8" fmla="*/ 1682581 h 3040269"/>
              <a:gd name="connsiteX9" fmla="*/ 947146 w 1424032"/>
              <a:gd name="connsiteY9" fmla="*/ 65712 h 3040269"/>
              <a:gd name="connsiteX10" fmla="*/ 1004433 w 1424032"/>
              <a:gd name="connsiteY10" fmla="*/ 40970 h 3040269"/>
              <a:gd name="connsiteX0" fmla="*/ 1004433 w 1424032"/>
              <a:gd name="connsiteY0" fmla="*/ 40970 h 3040269"/>
              <a:gd name="connsiteX1" fmla="*/ 1366442 w 1424032"/>
              <a:gd name="connsiteY1" fmla="*/ 0 h 3040269"/>
              <a:gd name="connsiteX2" fmla="*/ 1424032 w 1424032"/>
              <a:gd name="connsiteY2" fmla="*/ 285288 h 3040269"/>
              <a:gd name="connsiteX3" fmla="*/ 1037648 w 1424032"/>
              <a:gd name="connsiteY3" fmla="*/ 318528 h 3040269"/>
              <a:gd name="connsiteX4" fmla="*/ 1179698 w 1424032"/>
              <a:gd name="connsiteY4" fmla="*/ 1278485 h 3040269"/>
              <a:gd name="connsiteX5" fmla="*/ 1128149 w 1424032"/>
              <a:gd name="connsiteY5" fmla="*/ 1835418 h 3040269"/>
              <a:gd name="connsiteX6" fmla="*/ 1128149 w 1424032"/>
              <a:gd name="connsiteY6" fmla="*/ 2341048 h 3040269"/>
              <a:gd name="connsiteX7" fmla="*/ 0 w 1424032"/>
              <a:gd name="connsiteY7" fmla="*/ 3040269 h 3040269"/>
              <a:gd name="connsiteX8" fmla="*/ 371704 w 1424032"/>
              <a:gd name="connsiteY8" fmla="*/ 1682581 h 3040269"/>
              <a:gd name="connsiteX9" fmla="*/ 730885 w 1424032"/>
              <a:gd name="connsiteY9" fmla="*/ 623263 h 3040269"/>
              <a:gd name="connsiteX10" fmla="*/ 947146 w 1424032"/>
              <a:gd name="connsiteY10" fmla="*/ 65712 h 3040269"/>
              <a:gd name="connsiteX11" fmla="*/ 1004433 w 1424032"/>
              <a:gd name="connsiteY11" fmla="*/ 40970 h 3040269"/>
              <a:gd name="connsiteX0" fmla="*/ 1004433 w 1424032"/>
              <a:gd name="connsiteY0" fmla="*/ 40970 h 3040269"/>
              <a:gd name="connsiteX1" fmla="*/ 1366442 w 1424032"/>
              <a:gd name="connsiteY1" fmla="*/ 0 h 3040269"/>
              <a:gd name="connsiteX2" fmla="*/ 1424032 w 1424032"/>
              <a:gd name="connsiteY2" fmla="*/ 285288 h 3040269"/>
              <a:gd name="connsiteX3" fmla="*/ 1058665 w 1424032"/>
              <a:gd name="connsiteY3" fmla="*/ 330917 h 3040269"/>
              <a:gd name="connsiteX4" fmla="*/ 1179698 w 1424032"/>
              <a:gd name="connsiteY4" fmla="*/ 1278485 h 3040269"/>
              <a:gd name="connsiteX5" fmla="*/ 1128149 w 1424032"/>
              <a:gd name="connsiteY5" fmla="*/ 1835418 h 3040269"/>
              <a:gd name="connsiteX6" fmla="*/ 1128149 w 1424032"/>
              <a:gd name="connsiteY6" fmla="*/ 2341048 h 3040269"/>
              <a:gd name="connsiteX7" fmla="*/ 0 w 1424032"/>
              <a:gd name="connsiteY7" fmla="*/ 3040269 h 3040269"/>
              <a:gd name="connsiteX8" fmla="*/ 371704 w 1424032"/>
              <a:gd name="connsiteY8" fmla="*/ 1682581 h 3040269"/>
              <a:gd name="connsiteX9" fmla="*/ 730885 w 1424032"/>
              <a:gd name="connsiteY9" fmla="*/ 623263 h 3040269"/>
              <a:gd name="connsiteX10" fmla="*/ 947146 w 1424032"/>
              <a:gd name="connsiteY10" fmla="*/ 65712 h 3040269"/>
              <a:gd name="connsiteX11" fmla="*/ 1004433 w 1424032"/>
              <a:gd name="connsiteY11" fmla="*/ 40970 h 30402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24032" h="3040269">
                <a:moveTo>
                  <a:pt x="1004433" y="40970"/>
                </a:moveTo>
                <a:lnTo>
                  <a:pt x="1366442" y="0"/>
                </a:lnTo>
                <a:lnTo>
                  <a:pt x="1424032" y="285288"/>
                </a:lnTo>
                <a:lnTo>
                  <a:pt x="1058665" y="330917"/>
                </a:lnTo>
                <a:lnTo>
                  <a:pt x="1179698" y="1278485"/>
                </a:lnTo>
                <a:lnTo>
                  <a:pt x="1128149" y="1835418"/>
                </a:lnTo>
                <a:lnTo>
                  <a:pt x="1128149" y="2341048"/>
                </a:lnTo>
                <a:lnTo>
                  <a:pt x="0" y="3040269"/>
                </a:lnTo>
                <a:lnTo>
                  <a:pt x="371704" y="1682581"/>
                </a:lnTo>
                <a:lnTo>
                  <a:pt x="730885" y="623263"/>
                </a:lnTo>
                <a:lnTo>
                  <a:pt x="947146" y="65712"/>
                </a:lnTo>
                <a:lnTo>
                  <a:pt x="1004433" y="40970"/>
                </a:lnTo>
                <a:close/>
              </a:path>
            </a:pathLst>
          </a:custGeom>
          <a:noFill/>
          <a:ln w="19050">
            <a:solidFill>
              <a:srgbClr val="00B0F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60" name="角丸四角形吹き出し 59"/>
          <p:cNvSpPr/>
          <p:nvPr/>
        </p:nvSpPr>
        <p:spPr>
          <a:xfrm>
            <a:off x="5097381" y="6222903"/>
            <a:ext cx="880048" cy="360040"/>
          </a:xfrm>
          <a:prstGeom prst="wedgeRoundRectCallout">
            <a:avLst>
              <a:gd name="adj1" fmla="val 15807"/>
              <a:gd name="adj2" fmla="val -129517"/>
              <a:gd name="adj3" fmla="val 16667"/>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36000" rIns="36000" bIns="3600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「はるか」</a:t>
            </a:r>
            <a:r>
              <a:rPr kumimoji="1" lang="ja-JP" altLang="en-US" sz="10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が</a:t>
            </a:r>
            <a:endParaRPr kumimoji="1" lang="en-US" altLang="ja-JP" sz="10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smtClean="0">
                <a:ln>
                  <a:noFill/>
                </a:ln>
                <a:solidFill>
                  <a:schemeClr val="tx1"/>
                </a:solidFill>
                <a:effectLst/>
                <a:uLnTx/>
                <a:uFillTx/>
                <a:latin typeface="Calibri" panose="020F0502020204030204"/>
                <a:ea typeface="ＭＳ Ｐゴシック" panose="020B0600070205080204" pitchFamily="50" charset="-128"/>
                <a:cs typeface="+mn-cs"/>
              </a:rPr>
              <a:t>大阪</a:t>
            </a:r>
            <a:r>
              <a:rPr kumimoji="1" lang="ja-JP" altLang="en-US" sz="10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駅</a:t>
            </a:r>
            <a:r>
              <a:rPr kumimoji="1" lang="ja-JP"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に停車</a:t>
            </a:r>
          </a:p>
        </p:txBody>
      </p:sp>
      <p:cxnSp>
        <p:nvCxnSpPr>
          <p:cNvPr id="78" name="直線コネクタ 77"/>
          <p:cNvCxnSpPr/>
          <p:nvPr/>
        </p:nvCxnSpPr>
        <p:spPr>
          <a:xfrm>
            <a:off x="1271464" y="2276872"/>
            <a:ext cx="9649072"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79" name="正方形/長方形 78"/>
          <p:cNvSpPr/>
          <p:nvPr/>
        </p:nvSpPr>
        <p:spPr>
          <a:xfrm>
            <a:off x="10603952" y="1340773"/>
            <a:ext cx="1368153" cy="864095"/>
          </a:xfrm>
          <a:prstGeom prst="rect">
            <a:avLst/>
          </a:prstGeom>
          <a:noFill/>
          <a:ln w="9525" cmpd="thinThick">
            <a:solidFill>
              <a:schemeClr val="tx1"/>
            </a:solidFill>
            <a:prstDash val="dash"/>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85725" marR="0" lvl="0" indent="-85725" algn="l" defTabSz="914400" rtl="0" eaLnBrk="1" fontAlgn="auto" latinLnBrk="0" hangingPunct="1">
              <a:lnSpc>
                <a:spcPct val="100000"/>
              </a:lnSpc>
              <a:spcBef>
                <a:spcPts val="0"/>
              </a:spcBef>
              <a:spcAft>
                <a:spcPts val="0"/>
              </a:spcAft>
              <a:buClrTx/>
              <a:buSzTx/>
              <a:buFontTx/>
              <a:buNone/>
              <a:tabLst/>
              <a:defRPr/>
            </a:pPr>
            <a:r>
              <a:rPr kumimoji="1" lang="ja-JP" altLang="en-US" sz="105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0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環状線の列車混雑が緩和されるため、定時性及びラッシュ時の速達性の確保にも</a:t>
            </a:r>
            <a:r>
              <a:rPr kumimoji="1" lang="ja-JP" altLang="en-US" sz="1000" b="0" i="0" u="sng"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有効。</a:t>
            </a:r>
            <a:endParaRPr kumimoji="1" lang="en-US" altLang="ja-JP" sz="10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74" name="正方形/長方形 73"/>
          <p:cNvSpPr/>
          <p:nvPr/>
        </p:nvSpPr>
        <p:spPr>
          <a:xfrm>
            <a:off x="2423595" y="1412776"/>
            <a:ext cx="523451" cy="208739"/>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最速</a:t>
            </a:r>
          </a:p>
        </p:txBody>
      </p:sp>
      <p:sp>
        <p:nvSpPr>
          <p:cNvPr id="85" name="四角形吹き出し 84"/>
          <p:cNvSpPr/>
          <p:nvPr/>
        </p:nvSpPr>
        <p:spPr>
          <a:xfrm>
            <a:off x="8726025" y="5476656"/>
            <a:ext cx="620059" cy="144016"/>
          </a:xfrm>
          <a:prstGeom prst="wedgeRectCallout">
            <a:avLst>
              <a:gd name="adj1" fmla="val 72876"/>
              <a:gd name="adj2" fmla="val 115161"/>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なにわ筋線</a:t>
            </a:r>
          </a:p>
        </p:txBody>
      </p:sp>
      <p:sp>
        <p:nvSpPr>
          <p:cNvPr id="86" name="四角形吹き出し 85"/>
          <p:cNvSpPr/>
          <p:nvPr/>
        </p:nvSpPr>
        <p:spPr>
          <a:xfrm>
            <a:off x="7667420" y="5585906"/>
            <a:ext cx="732339" cy="192601"/>
          </a:xfrm>
          <a:prstGeom prst="wedgeRectCallout">
            <a:avLst>
              <a:gd name="adj1" fmla="val 72876"/>
              <a:gd name="adj2" fmla="val 115161"/>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schemeClr val="tx1"/>
                </a:solidFill>
                <a:effectLst/>
                <a:uLnTx/>
                <a:uFillTx/>
                <a:latin typeface="ＭＳ Ｐ明朝" pitchFamily="18" charset="-128"/>
                <a:ea typeface="ＭＳ Ｐ明朝" pitchFamily="18" charset="-128"/>
                <a:cs typeface="+mn-cs"/>
              </a:rPr>
              <a:t>ＪＲ大阪</a:t>
            </a:r>
            <a:r>
              <a:rPr kumimoji="1" lang="ja-JP" altLang="en-US" sz="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環状線</a:t>
            </a:r>
          </a:p>
        </p:txBody>
      </p:sp>
      <p:sp>
        <p:nvSpPr>
          <p:cNvPr id="7" name="フリーフォーム 6"/>
          <p:cNvSpPr/>
          <p:nvPr/>
        </p:nvSpPr>
        <p:spPr>
          <a:xfrm>
            <a:off x="6181552" y="3711380"/>
            <a:ext cx="352770" cy="1790530"/>
          </a:xfrm>
          <a:custGeom>
            <a:avLst/>
            <a:gdLst>
              <a:gd name="connsiteX0" fmla="*/ 290286 w 290286"/>
              <a:gd name="connsiteY0" fmla="*/ 0 h 1654628"/>
              <a:gd name="connsiteX1" fmla="*/ 87086 w 290286"/>
              <a:gd name="connsiteY1" fmla="*/ 377371 h 1654628"/>
              <a:gd name="connsiteX2" fmla="*/ 145143 w 290286"/>
              <a:gd name="connsiteY2" fmla="*/ 1277257 h 1654628"/>
              <a:gd name="connsiteX3" fmla="*/ 0 w 290286"/>
              <a:gd name="connsiteY3" fmla="*/ 1654628 h 1654628"/>
            </a:gdLst>
            <a:ahLst/>
            <a:cxnLst>
              <a:cxn ang="0">
                <a:pos x="connsiteX0" y="connsiteY0"/>
              </a:cxn>
              <a:cxn ang="0">
                <a:pos x="connsiteX1" y="connsiteY1"/>
              </a:cxn>
              <a:cxn ang="0">
                <a:pos x="connsiteX2" y="connsiteY2"/>
              </a:cxn>
              <a:cxn ang="0">
                <a:pos x="connsiteX3" y="connsiteY3"/>
              </a:cxn>
            </a:cxnLst>
            <a:rect l="l" t="t" r="r" b="b"/>
            <a:pathLst>
              <a:path w="290286" h="1654628">
                <a:moveTo>
                  <a:pt x="290286" y="0"/>
                </a:moveTo>
                <a:cubicBezTo>
                  <a:pt x="200781" y="82247"/>
                  <a:pt x="111277" y="164495"/>
                  <a:pt x="87086" y="377371"/>
                </a:cubicBezTo>
                <a:cubicBezTo>
                  <a:pt x="62895" y="590247"/>
                  <a:pt x="159657" y="1064381"/>
                  <a:pt x="145143" y="1277257"/>
                </a:cubicBezTo>
                <a:cubicBezTo>
                  <a:pt x="130629" y="1490133"/>
                  <a:pt x="65314" y="1572380"/>
                  <a:pt x="0" y="1654628"/>
                </a:cubicBezTo>
              </a:path>
            </a:pathLst>
          </a:custGeom>
          <a:noFill/>
          <a:ln w="38100">
            <a:solidFill>
              <a:srgbClr val="FF0000"/>
            </a:solidFill>
            <a:prstDash val="sysDot"/>
            <a:tailEnd type="arrow"/>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8" name="角丸四角形吹き出し 7"/>
          <p:cNvSpPr/>
          <p:nvPr/>
        </p:nvSpPr>
        <p:spPr>
          <a:xfrm>
            <a:off x="6363389" y="3724533"/>
            <a:ext cx="1586157" cy="417045"/>
          </a:xfrm>
          <a:prstGeom prst="wedgeRoundRectCallout">
            <a:avLst>
              <a:gd name="adj1" fmla="val -50331"/>
              <a:gd name="adj2" fmla="val 99043"/>
              <a:gd name="adj3" fmla="val 16667"/>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dirty="0">
                <a:ln>
                  <a:noFill/>
                </a:ln>
                <a:solidFill>
                  <a:schemeClr val="tx1"/>
                </a:solidFill>
                <a:effectLst/>
                <a:uLnTx/>
                <a:uFillTx/>
                <a:latin typeface="ＭＳ Ｐ明朝" pitchFamily="18" charset="-128"/>
                <a:ea typeface="ＭＳ Ｐ明朝" pitchFamily="18" charset="-128"/>
                <a:cs typeface="+mn-cs"/>
              </a:rPr>
              <a:t>JR</a:t>
            </a:r>
            <a:r>
              <a:rPr kumimoji="1" lang="ja-JP" altLang="en-US" sz="900" b="0" i="0" u="none" strike="noStrike" kern="1200" cap="none" spc="0" normalizeH="0" baseline="0" noProof="0" dirty="0">
                <a:ln>
                  <a:noFill/>
                </a:ln>
                <a:solidFill>
                  <a:schemeClr val="tx1"/>
                </a:solidFill>
                <a:effectLst/>
                <a:uLnTx/>
                <a:uFillTx/>
                <a:latin typeface="Calibri" panose="020F0502020204030204"/>
                <a:ea typeface="ＭＳ Ｐゴシック" panose="020B0600070205080204" pitchFamily="50" charset="-128"/>
                <a:cs typeface="+mn-cs"/>
              </a:rPr>
              <a:t>おおさか東線</a:t>
            </a:r>
            <a:r>
              <a:rPr kumimoji="1" lang="ja-JP" altLang="en-US" sz="900" b="0" i="0" u="none" strike="noStrike" kern="1200" cap="none" spc="0" normalizeH="0" baseline="0" noProof="0" dirty="0" smtClean="0">
                <a:ln>
                  <a:noFill/>
                </a:ln>
                <a:solidFill>
                  <a:schemeClr val="tx1"/>
                </a:solidFill>
                <a:effectLst/>
                <a:uLnTx/>
                <a:uFillTx/>
                <a:latin typeface="Calibri" panose="020F0502020204030204"/>
                <a:ea typeface="ＭＳ Ｐゴシック" panose="020B0600070205080204" pitchFamily="50" charset="-128"/>
                <a:cs typeface="+mn-cs"/>
              </a:rPr>
              <a:t>が</a:t>
            </a:r>
            <a:endParaRPr kumimoji="1" lang="ja-JP" altLang="en-US" sz="900" b="0" i="0" u="none" strike="noStrike" kern="1200" cap="none" spc="0" normalizeH="0" baseline="0" noProof="0" dirty="0">
              <a:ln>
                <a:noFill/>
              </a:ln>
              <a:solidFill>
                <a:schemeClr val="tx1"/>
              </a:solidFill>
              <a:effectLst/>
              <a:uLnTx/>
              <a:uFillTx/>
              <a:latin typeface="Calibri" panose="020F0502020204030204"/>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schemeClr val="tx1"/>
                </a:solidFill>
                <a:effectLst/>
                <a:uLnTx/>
                <a:uFillTx/>
                <a:latin typeface="Calibri" panose="020F0502020204030204"/>
                <a:ea typeface="ＭＳ Ｐゴシック" panose="020B0600070205080204" pitchFamily="50" charset="-128"/>
                <a:cs typeface="+mn-cs"/>
              </a:rPr>
              <a:t>大阪駅</a:t>
            </a:r>
            <a:r>
              <a:rPr kumimoji="1" lang="ja-JP" altLang="en-US" sz="9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に乗入（</a:t>
            </a:r>
            <a:r>
              <a:rPr kumimoji="1" lang="en-US" altLang="ja-JP" sz="9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2023</a:t>
            </a:r>
            <a:r>
              <a:rPr kumimoji="1" lang="ja-JP" altLang="en-US" sz="9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年３月）</a:t>
            </a:r>
          </a:p>
        </p:txBody>
      </p:sp>
      <p:sp>
        <p:nvSpPr>
          <p:cNvPr id="6" name="フリーフォーム 5"/>
          <p:cNvSpPr/>
          <p:nvPr/>
        </p:nvSpPr>
        <p:spPr>
          <a:xfrm>
            <a:off x="9801225" y="3497835"/>
            <a:ext cx="1019175" cy="995425"/>
          </a:xfrm>
          <a:custGeom>
            <a:avLst/>
            <a:gdLst>
              <a:gd name="connsiteX0" fmla="*/ 0 w 2223692"/>
              <a:gd name="connsiteY0" fmla="*/ 462629 h 2989929"/>
              <a:gd name="connsiteX1" fmla="*/ 292100 w 2223692"/>
              <a:gd name="connsiteY1" fmla="*/ 18129 h 2989929"/>
              <a:gd name="connsiteX2" fmla="*/ 1028700 w 2223692"/>
              <a:gd name="connsiteY2" fmla="*/ 1008729 h 2989929"/>
              <a:gd name="connsiteX3" fmla="*/ 1231900 w 2223692"/>
              <a:gd name="connsiteY3" fmla="*/ 1415129 h 2989929"/>
              <a:gd name="connsiteX4" fmla="*/ 1282700 w 2223692"/>
              <a:gd name="connsiteY4" fmla="*/ 1796129 h 2989929"/>
              <a:gd name="connsiteX5" fmla="*/ 1612900 w 2223692"/>
              <a:gd name="connsiteY5" fmla="*/ 2088229 h 2989929"/>
              <a:gd name="connsiteX6" fmla="*/ 1968500 w 2223692"/>
              <a:gd name="connsiteY6" fmla="*/ 2151729 h 2989929"/>
              <a:gd name="connsiteX7" fmla="*/ 2197100 w 2223692"/>
              <a:gd name="connsiteY7" fmla="*/ 2456529 h 2989929"/>
              <a:gd name="connsiteX8" fmla="*/ 2209800 w 2223692"/>
              <a:gd name="connsiteY8" fmla="*/ 2989929 h 2989929"/>
              <a:gd name="connsiteX0" fmla="*/ 0 w 2223692"/>
              <a:gd name="connsiteY0" fmla="*/ 450594 h 2977894"/>
              <a:gd name="connsiteX1" fmla="*/ 355600 w 2223692"/>
              <a:gd name="connsiteY1" fmla="*/ 18794 h 2977894"/>
              <a:gd name="connsiteX2" fmla="*/ 1028700 w 2223692"/>
              <a:gd name="connsiteY2" fmla="*/ 996694 h 2977894"/>
              <a:gd name="connsiteX3" fmla="*/ 1231900 w 2223692"/>
              <a:gd name="connsiteY3" fmla="*/ 1403094 h 2977894"/>
              <a:gd name="connsiteX4" fmla="*/ 1282700 w 2223692"/>
              <a:gd name="connsiteY4" fmla="*/ 1784094 h 2977894"/>
              <a:gd name="connsiteX5" fmla="*/ 1612900 w 2223692"/>
              <a:gd name="connsiteY5" fmla="*/ 2076194 h 2977894"/>
              <a:gd name="connsiteX6" fmla="*/ 1968500 w 2223692"/>
              <a:gd name="connsiteY6" fmla="*/ 2139694 h 2977894"/>
              <a:gd name="connsiteX7" fmla="*/ 2197100 w 2223692"/>
              <a:gd name="connsiteY7" fmla="*/ 2444494 h 2977894"/>
              <a:gd name="connsiteX8" fmla="*/ 2209800 w 2223692"/>
              <a:gd name="connsiteY8" fmla="*/ 2977894 h 2977894"/>
              <a:gd name="connsiteX0" fmla="*/ 0 w 2395142"/>
              <a:gd name="connsiteY0" fmla="*/ 1233540 h 2960740"/>
              <a:gd name="connsiteX1" fmla="*/ 527050 w 2395142"/>
              <a:gd name="connsiteY1" fmla="*/ 1640 h 2960740"/>
              <a:gd name="connsiteX2" fmla="*/ 1200150 w 2395142"/>
              <a:gd name="connsiteY2" fmla="*/ 979540 h 2960740"/>
              <a:gd name="connsiteX3" fmla="*/ 1403350 w 2395142"/>
              <a:gd name="connsiteY3" fmla="*/ 1385940 h 2960740"/>
              <a:gd name="connsiteX4" fmla="*/ 1454150 w 2395142"/>
              <a:gd name="connsiteY4" fmla="*/ 1766940 h 2960740"/>
              <a:gd name="connsiteX5" fmla="*/ 1784350 w 2395142"/>
              <a:gd name="connsiteY5" fmla="*/ 2059040 h 2960740"/>
              <a:gd name="connsiteX6" fmla="*/ 2139950 w 2395142"/>
              <a:gd name="connsiteY6" fmla="*/ 2122540 h 2960740"/>
              <a:gd name="connsiteX7" fmla="*/ 2368550 w 2395142"/>
              <a:gd name="connsiteY7" fmla="*/ 2427340 h 2960740"/>
              <a:gd name="connsiteX8" fmla="*/ 2381250 w 2395142"/>
              <a:gd name="connsiteY8" fmla="*/ 2960740 h 2960740"/>
              <a:gd name="connsiteX0" fmla="*/ 0 w 2395142"/>
              <a:gd name="connsiteY0" fmla="*/ 1253610 h 2980810"/>
              <a:gd name="connsiteX1" fmla="*/ 180975 w 2395142"/>
              <a:gd name="connsiteY1" fmla="*/ 396359 h 2980810"/>
              <a:gd name="connsiteX2" fmla="*/ 527050 w 2395142"/>
              <a:gd name="connsiteY2" fmla="*/ 21710 h 2980810"/>
              <a:gd name="connsiteX3" fmla="*/ 1200150 w 2395142"/>
              <a:gd name="connsiteY3" fmla="*/ 999610 h 2980810"/>
              <a:gd name="connsiteX4" fmla="*/ 1403350 w 2395142"/>
              <a:gd name="connsiteY4" fmla="*/ 1406010 h 2980810"/>
              <a:gd name="connsiteX5" fmla="*/ 1454150 w 2395142"/>
              <a:gd name="connsiteY5" fmla="*/ 1787010 h 2980810"/>
              <a:gd name="connsiteX6" fmla="*/ 1784350 w 2395142"/>
              <a:gd name="connsiteY6" fmla="*/ 2079110 h 2980810"/>
              <a:gd name="connsiteX7" fmla="*/ 2139950 w 2395142"/>
              <a:gd name="connsiteY7" fmla="*/ 2142610 h 2980810"/>
              <a:gd name="connsiteX8" fmla="*/ 2368550 w 2395142"/>
              <a:gd name="connsiteY8" fmla="*/ 2447410 h 2980810"/>
              <a:gd name="connsiteX9" fmla="*/ 2381250 w 2395142"/>
              <a:gd name="connsiteY9" fmla="*/ 2980810 h 2980810"/>
              <a:gd name="connsiteX0" fmla="*/ 0 w 2395142"/>
              <a:gd name="connsiteY0" fmla="*/ 1250561 h 2977761"/>
              <a:gd name="connsiteX1" fmla="*/ 228600 w 2395142"/>
              <a:gd name="connsiteY1" fmla="*/ 1088635 h 2977761"/>
              <a:gd name="connsiteX2" fmla="*/ 180975 w 2395142"/>
              <a:gd name="connsiteY2" fmla="*/ 393310 h 2977761"/>
              <a:gd name="connsiteX3" fmla="*/ 527050 w 2395142"/>
              <a:gd name="connsiteY3" fmla="*/ 18661 h 2977761"/>
              <a:gd name="connsiteX4" fmla="*/ 1200150 w 2395142"/>
              <a:gd name="connsiteY4" fmla="*/ 996561 h 2977761"/>
              <a:gd name="connsiteX5" fmla="*/ 1403350 w 2395142"/>
              <a:gd name="connsiteY5" fmla="*/ 1402961 h 2977761"/>
              <a:gd name="connsiteX6" fmla="*/ 1454150 w 2395142"/>
              <a:gd name="connsiteY6" fmla="*/ 1783961 h 2977761"/>
              <a:gd name="connsiteX7" fmla="*/ 1784350 w 2395142"/>
              <a:gd name="connsiteY7" fmla="*/ 2076061 h 2977761"/>
              <a:gd name="connsiteX8" fmla="*/ 2139950 w 2395142"/>
              <a:gd name="connsiteY8" fmla="*/ 2139561 h 2977761"/>
              <a:gd name="connsiteX9" fmla="*/ 2368550 w 2395142"/>
              <a:gd name="connsiteY9" fmla="*/ 2444361 h 2977761"/>
              <a:gd name="connsiteX10" fmla="*/ 2381250 w 2395142"/>
              <a:gd name="connsiteY10" fmla="*/ 2977761 h 2977761"/>
              <a:gd name="connsiteX0" fmla="*/ 0 w 2414192"/>
              <a:gd name="connsiteY0" fmla="*/ 1641086 h 2977761"/>
              <a:gd name="connsiteX1" fmla="*/ 247650 w 2414192"/>
              <a:gd name="connsiteY1" fmla="*/ 1088635 h 2977761"/>
              <a:gd name="connsiteX2" fmla="*/ 200025 w 2414192"/>
              <a:gd name="connsiteY2" fmla="*/ 393310 h 2977761"/>
              <a:gd name="connsiteX3" fmla="*/ 546100 w 2414192"/>
              <a:gd name="connsiteY3" fmla="*/ 18661 h 2977761"/>
              <a:gd name="connsiteX4" fmla="*/ 1219200 w 2414192"/>
              <a:gd name="connsiteY4" fmla="*/ 996561 h 2977761"/>
              <a:gd name="connsiteX5" fmla="*/ 1422400 w 2414192"/>
              <a:gd name="connsiteY5" fmla="*/ 1402961 h 2977761"/>
              <a:gd name="connsiteX6" fmla="*/ 1473200 w 2414192"/>
              <a:gd name="connsiteY6" fmla="*/ 1783961 h 2977761"/>
              <a:gd name="connsiteX7" fmla="*/ 1803400 w 2414192"/>
              <a:gd name="connsiteY7" fmla="*/ 2076061 h 2977761"/>
              <a:gd name="connsiteX8" fmla="*/ 2159000 w 2414192"/>
              <a:gd name="connsiteY8" fmla="*/ 2139561 h 2977761"/>
              <a:gd name="connsiteX9" fmla="*/ 2387600 w 2414192"/>
              <a:gd name="connsiteY9" fmla="*/ 2444361 h 2977761"/>
              <a:gd name="connsiteX10" fmla="*/ 2400300 w 2414192"/>
              <a:gd name="connsiteY10" fmla="*/ 2977761 h 2977761"/>
              <a:gd name="connsiteX0" fmla="*/ 31645 w 2445837"/>
              <a:gd name="connsiteY0" fmla="*/ 1641086 h 2977761"/>
              <a:gd name="connsiteX1" fmla="*/ 12595 w 2445837"/>
              <a:gd name="connsiteY1" fmla="*/ 1250560 h 2977761"/>
              <a:gd name="connsiteX2" fmla="*/ 279295 w 2445837"/>
              <a:gd name="connsiteY2" fmla="*/ 1088635 h 2977761"/>
              <a:gd name="connsiteX3" fmla="*/ 231670 w 2445837"/>
              <a:gd name="connsiteY3" fmla="*/ 393310 h 2977761"/>
              <a:gd name="connsiteX4" fmla="*/ 577745 w 2445837"/>
              <a:gd name="connsiteY4" fmla="*/ 18661 h 2977761"/>
              <a:gd name="connsiteX5" fmla="*/ 1250845 w 2445837"/>
              <a:gd name="connsiteY5" fmla="*/ 996561 h 2977761"/>
              <a:gd name="connsiteX6" fmla="*/ 1454045 w 2445837"/>
              <a:gd name="connsiteY6" fmla="*/ 1402961 h 2977761"/>
              <a:gd name="connsiteX7" fmla="*/ 1504845 w 2445837"/>
              <a:gd name="connsiteY7" fmla="*/ 1783961 h 2977761"/>
              <a:gd name="connsiteX8" fmla="*/ 1835045 w 2445837"/>
              <a:gd name="connsiteY8" fmla="*/ 2076061 h 2977761"/>
              <a:gd name="connsiteX9" fmla="*/ 2190645 w 2445837"/>
              <a:gd name="connsiteY9" fmla="*/ 2139561 h 2977761"/>
              <a:gd name="connsiteX10" fmla="*/ 2419245 w 2445837"/>
              <a:gd name="connsiteY10" fmla="*/ 2444361 h 2977761"/>
              <a:gd name="connsiteX11" fmla="*/ 2431945 w 2445837"/>
              <a:gd name="connsiteY11" fmla="*/ 2977761 h 2977761"/>
              <a:gd name="connsiteX0" fmla="*/ 31645 w 2445837"/>
              <a:gd name="connsiteY0" fmla="*/ 1641086 h 2977761"/>
              <a:gd name="connsiteX1" fmla="*/ 12595 w 2445837"/>
              <a:gd name="connsiteY1" fmla="*/ 1250560 h 2977761"/>
              <a:gd name="connsiteX2" fmla="*/ 260245 w 2445837"/>
              <a:gd name="connsiteY2" fmla="*/ 1012435 h 2977761"/>
              <a:gd name="connsiteX3" fmla="*/ 231670 w 2445837"/>
              <a:gd name="connsiteY3" fmla="*/ 393310 h 2977761"/>
              <a:gd name="connsiteX4" fmla="*/ 577745 w 2445837"/>
              <a:gd name="connsiteY4" fmla="*/ 18661 h 2977761"/>
              <a:gd name="connsiteX5" fmla="*/ 1250845 w 2445837"/>
              <a:gd name="connsiteY5" fmla="*/ 996561 h 2977761"/>
              <a:gd name="connsiteX6" fmla="*/ 1454045 w 2445837"/>
              <a:gd name="connsiteY6" fmla="*/ 1402961 h 2977761"/>
              <a:gd name="connsiteX7" fmla="*/ 1504845 w 2445837"/>
              <a:gd name="connsiteY7" fmla="*/ 1783961 h 2977761"/>
              <a:gd name="connsiteX8" fmla="*/ 1835045 w 2445837"/>
              <a:gd name="connsiteY8" fmla="*/ 2076061 h 2977761"/>
              <a:gd name="connsiteX9" fmla="*/ 2190645 w 2445837"/>
              <a:gd name="connsiteY9" fmla="*/ 2139561 h 2977761"/>
              <a:gd name="connsiteX10" fmla="*/ 2419245 w 2445837"/>
              <a:gd name="connsiteY10" fmla="*/ 2444361 h 2977761"/>
              <a:gd name="connsiteX11" fmla="*/ 2431945 w 2445837"/>
              <a:gd name="connsiteY11" fmla="*/ 2977761 h 2977761"/>
              <a:gd name="connsiteX0" fmla="*/ 0 w 2499917"/>
              <a:gd name="connsiteY0" fmla="*/ 1536311 h 2977761"/>
              <a:gd name="connsiteX1" fmla="*/ 66675 w 2499917"/>
              <a:gd name="connsiteY1" fmla="*/ 1250560 h 2977761"/>
              <a:gd name="connsiteX2" fmla="*/ 314325 w 2499917"/>
              <a:gd name="connsiteY2" fmla="*/ 1012435 h 2977761"/>
              <a:gd name="connsiteX3" fmla="*/ 285750 w 2499917"/>
              <a:gd name="connsiteY3" fmla="*/ 393310 h 2977761"/>
              <a:gd name="connsiteX4" fmla="*/ 631825 w 2499917"/>
              <a:gd name="connsiteY4" fmla="*/ 18661 h 2977761"/>
              <a:gd name="connsiteX5" fmla="*/ 1304925 w 2499917"/>
              <a:gd name="connsiteY5" fmla="*/ 996561 h 2977761"/>
              <a:gd name="connsiteX6" fmla="*/ 1508125 w 2499917"/>
              <a:gd name="connsiteY6" fmla="*/ 1402961 h 2977761"/>
              <a:gd name="connsiteX7" fmla="*/ 1558925 w 2499917"/>
              <a:gd name="connsiteY7" fmla="*/ 1783961 h 2977761"/>
              <a:gd name="connsiteX8" fmla="*/ 1889125 w 2499917"/>
              <a:gd name="connsiteY8" fmla="*/ 2076061 h 2977761"/>
              <a:gd name="connsiteX9" fmla="*/ 2244725 w 2499917"/>
              <a:gd name="connsiteY9" fmla="*/ 2139561 h 2977761"/>
              <a:gd name="connsiteX10" fmla="*/ 2473325 w 2499917"/>
              <a:gd name="connsiteY10" fmla="*/ 2444361 h 2977761"/>
              <a:gd name="connsiteX11" fmla="*/ 2486025 w 2499917"/>
              <a:gd name="connsiteY11" fmla="*/ 2977761 h 2977761"/>
              <a:gd name="connsiteX0" fmla="*/ 0 w 2499917"/>
              <a:gd name="connsiteY0" fmla="*/ 1536311 h 2977761"/>
              <a:gd name="connsiteX1" fmla="*/ 9526 w 2499917"/>
              <a:gd name="connsiteY1" fmla="*/ 1355335 h 2977761"/>
              <a:gd name="connsiteX2" fmla="*/ 66675 w 2499917"/>
              <a:gd name="connsiteY2" fmla="*/ 1250560 h 2977761"/>
              <a:gd name="connsiteX3" fmla="*/ 314325 w 2499917"/>
              <a:gd name="connsiteY3" fmla="*/ 1012435 h 2977761"/>
              <a:gd name="connsiteX4" fmla="*/ 285750 w 2499917"/>
              <a:gd name="connsiteY4" fmla="*/ 393310 h 2977761"/>
              <a:gd name="connsiteX5" fmla="*/ 631825 w 2499917"/>
              <a:gd name="connsiteY5" fmla="*/ 18661 h 2977761"/>
              <a:gd name="connsiteX6" fmla="*/ 1304925 w 2499917"/>
              <a:gd name="connsiteY6" fmla="*/ 996561 h 2977761"/>
              <a:gd name="connsiteX7" fmla="*/ 1508125 w 2499917"/>
              <a:gd name="connsiteY7" fmla="*/ 1402961 h 2977761"/>
              <a:gd name="connsiteX8" fmla="*/ 1558925 w 2499917"/>
              <a:gd name="connsiteY8" fmla="*/ 1783961 h 2977761"/>
              <a:gd name="connsiteX9" fmla="*/ 1889125 w 2499917"/>
              <a:gd name="connsiteY9" fmla="*/ 2076061 h 2977761"/>
              <a:gd name="connsiteX10" fmla="*/ 2244725 w 2499917"/>
              <a:gd name="connsiteY10" fmla="*/ 2139561 h 2977761"/>
              <a:gd name="connsiteX11" fmla="*/ 2473325 w 2499917"/>
              <a:gd name="connsiteY11" fmla="*/ 2444361 h 2977761"/>
              <a:gd name="connsiteX12" fmla="*/ 2486025 w 2499917"/>
              <a:gd name="connsiteY12" fmla="*/ 2977761 h 2977761"/>
              <a:gd name="connsiteX0" fmla="*/ 0 w 2473325"/>
              <a:gd name="connsiteY0" fmla="*/ 1536311 h 2444361"/>
              <a:gd name="connsiteX1" fmla="*/ 9526 w 2473325"/>
              <a:gd name="connsiteY1" fmla="*/ 1355335 h 2444361"/>
              <a:gd name="connsiteX2" fmla="*/ 66675 w 2473325"/>
              <a:gd name="connsiteY2" fmla="*/ 1250560 h 2444361"/>
              <a:gd name="connsiteX3" fmla="*/ 314325 w 2473325"/>
              <a:gd name="connsiteY3" fmla="*/ 1012435 h 2444361"/>
              <a:gd name="connsiteX4" fmla="*/ 285750 w 2473325"/>
              <a:gd name="connsiteY4" fmla="*/ 393310 h 2444361"/>
              <a:gd name="connsiteX5" fmla="*/ 631825 w 2473325"/>
              <a:gd name="connsiteY5" fmla="*/ 18661 h 2444361"/>
              <a:gd name="connsiteX6" fmla="*/ 1304925 w 2473325"/>
              <a:gd name="connsiteY6" fmla="*/ 996561 h 2444361"/>
              <a:gd name="connsiteX7" fmla="*/ 1508125 w 2473325"/>
              <a:gd name="connsiteY7" fmla="*/ 1402961 h 2444361"/>
              <a:gd name="connsiteX8" fmla="*/ 1558925 w 2473325"/>
              <a:gd name="connsiteY8" fmla="*/ 1783961 h 2444361"/>
              <a:gd name="connsiteX9" fmla="*/ 1889125 w 2473325"/>
              <a:gd name="connsiteY9" fmla="*/ 2076061 h 2444361"/>
              <a:gd name="connsiteX10" fmla="*/ 2244725 w 2473325"/>
              <a:gd name="connsiteY10" fmla="*/ 2139561 h 2444361"/>
              <a:gd name="connsiteX11" fmla="*/ 2473325 w 2473325"/>
              <a:gd name="connsiteY11" fmla="*/ 2444361 h 2444361"/>
              <a:gd name="connsiteX0" fmla="*/ 0 w 2244725"/>
              <a:gd name="connsiteY0" fmla="*/ 1536311 h 2139561"/>
              <a:gd name="connsiteX1" fmla="*/ 9526 w 2244725"/>
              <a:gd name="connsiteY1" fmla="*/ 1355335 h 2139561"/>
              <a:gd name="connsiteX2" fmla="*/ 66675 w 2244725"/>
              <a:gd name="connsiteY2" fmla="*/ 1250560 h 2139561"/>
              <a:gd name="connsiteX3" fmla="*/ 314325 w 2244725"/>
              <a:gd name="connsiteY3" fmla="*/ 1012435 h 2139561"/>
              <a:gd name="connsiteX4" fmla="*/ 285750 w 2244725"/>
              <a:gd name="connsiteY4" fmla="*/ 393310 h 2139561"/>
              <a:gd name="connsiteX5" fmla="*/ 631825 w 2244725"/>
              <a:gd name="connsiteY5" fmla="*/ 18661 h 2139561"/>
              <a:gd name="connsiteX6" fmla="*/ 1304925 w 2244725"/>
              <a:gd name="connsiteY6" fmla="*/ 996561 h 2139561"/>
              <a:gd name="connsiteX7" fmla="*/ 1508125 w 2244725"/>
              <a:gd name="connsiteY7" fmla="*/ 1402961 h 2139561"/>
              <a:gd name="connsiteX8" fmla="*/ 1558925 w 2244725"/>
              <a:gd name="connsiteY8" fmla="*/ 1783961 h 2139561"/>
              <a:gd name="connsiteX9" fmla="*/ 1889125 w 2244725"/>
              <a:gd name="connsiteY9" fmla="*/ 2076061 h 2139561"/>
              <a:gd name="connsiteX10" fmla="*/ 2244725 w 2244725"/>
              <a:gd name="connsiteY10" fmla="*/ 2139561 h 2139561"/>
              <a:gd name="connsiteX0" fmla="*/ 0 w 1889125"/>
              <a:gd name="connsiteY0" fmla="*/ 1536311 h 2076061"/>
              <a:gd name="connsiteX1" fmla="*/ 9526 w 1889125"/>
              <a:gd name="connsiteY1" fmla="*/ 1355335 h 2076061"/>
              <a:gd name="connsiteX2" fmla="*/ 66675 w 1889125"/>
              <a:gd name="connsiteY2" fmla="*/ 1250560 h 2076061"/>
              <a:gd name="connsiteX3" fmla="*/ 314325 w 1889125"/>
              <a:gd name="connsiteY3" fmla="*/ 1012435 h 2076061"/>
              <a:gd name="connsiteX4" fmla="*/ 285750 w 1889125"/>
              <a:gd name="connsiteY4" fmla="*/ 393310 h 2076061"/>
              <a:gd name="connsiteX5" fmla="*/ 631825 w 1889125"/>
              <a:gd name="connsiteY5" fmla="*/ 18661 h 2076061"/>
              <a:gd name="connsiteX6" fmla="*/ 1304925 w 1889125"/>
              <a:gd name="connsiteY6" fmla="*/ 996561 h 2076061"/>
              <a:gd name="connsiteX7" fmla="*/ 1508125 w 1889125"/>
              <a:gd name="connsiteY7" fmla="*/ 1402961 h 2076061"/>
              <a:gd name="connsiteX8" fmla="*/ 1558925 w 1889125"/>
              <a:gd name="connsiteY8" fmla="*/ 1783961 h 2076061"/>
              <a:gd name="connsiteX9" fmla="*/ 1889125 w 1889125"/>
              <a:gd name="connsiteY9" fmla="*/ 2076061 h 2076061"/>
              <a:gd name="connsiteX0" fmla="*/ 0 w 1558925"/>
              <a:gd name="connsiteY0" fmla="*/ 1536311 h 1783961"/>
              <a:gd name="connsiteX1" fmla="*/ 9526 w 1558925"/>
              <a:gd name="connsiteY1" fmla="*/ 1355335 h 1783961"/>
              <a:gd name="connsiteX2" fmla="*/ 66675 w 1558925"/>
              <a:gd name="connsiteY2" fmla="*/ 1250560 h 1783961"/>
              <a:gd name="connsiteX3" fmla="*/ 314325 w 1558925"/>
              <a:gd name="connsiteY3" fmla="*/ 1012435 h 1783961"/>
              <a:gd name="connsiteX4" fmla="*/ 285750 w 1558925"/>
              <a:gd name="connsiteY4" fmla="*/ 393310 h 1783961"/>
              <a:gd name="connsiteX5" fmla="*/ 631825 w 1558925"/>
              <a:gd name="connsiteY5" fmla="*/ 18661 h 1783961"/>
              <a:gd name="connsiteX6" fmla="*/ 1304925 w 1558925"/>
              <a:gd name="connsiteY6" fmla="*/ 996561 h 1783961"/>
              <a:gd name="connsiteX7" fmla="*/ 1508125 w 1558925"/>
              <a:gd name="connsiteY7" fmla="*/ 1402961 h 1783961"/>
              <a:gd name="connsiteX8" fmla="*/ 1558925 w 1558925"/>
              <a:gd name="connsiteY8" fmla="*/ 1783961 h 1783961"/>
              <a:gd name="connsiteX0" fmla="*/ 0 w 1508125"/>
              <a:gd name="connsiteY0" fmla="*/ 1536311 h 1536311"/>
              <a:gd name="connsiteX1" fmla="*/ 9526 w 1508125"/>
              <a:gd name="connsiteY1" fmla="*/ 1355335 h 1536311"/>
              <a:gd name="connsiteX2" fmla="*/ 66675 w 1508125"/>
              <a:gd name="connsiteY2" fmla="*/ 1250560 h 1536311"/>
              <a:gd name="connsiteX3" fmla="*/ 314325 w 1508125"/>
              <a:gd name="connsiteY3" fmla="*/ 1012435 h 1536311"/>
              <a:gd name="connsiteX4" fmla="*/ 285750 w 1508125"/>
              <a:gd name="connsiteY4" fmla="*/ 393310 h 1536311"/>
              <a:gd name="connsiteX5" fmla="*/ 631825 w 1508125"/>
              <a:gd name="connsiteY5" fmla="*/ 18661 h 1536311"/>
              <a:gd name="connsiteX6" fmla="*/ 1304925 w 1508125"/>
              <a:gd name="connsiteY6" fmla="*/ 996561 h 1536311"/>
              <a:gd name="connsiteX7" fmla="*/ 1508125 w 1508125"/>
              <a:gd name="connsiteY7" fmla="*/ 1402961 h 1536311"/>
              <a:gd name="connsiteX0" fmla="*/ 0 w 1304925"/>
              <a:gd name="connsiteY0" fmla="*/ 1536311 h 1536311"/>
              <a:gd name="connsiteX1" fmla="*/ 9526 w 1304925"/>
              <a:gd name="connsiteY1" fmla="*/ 1355335 h 1536311"/>
              <a:gd name="connsiteX2" fmla="*/ 66675 w 1304925"/>
              <a:gd name="connsiteY2" fmla="*/ 1250560 h 1536311"/>
              <a:gd name="connsiteX3" fmla="*/ 314325 w 1304925"/>
              <a:gd name="connsiteY3" fmla="*/ 1012435 h 1536311"/>
              <a:gd name="connsiteX4" fmla="*/ 285750 w 1304925"/>
              <a:gd name="connsiteY4" fmla="*/ 393310 h 1536311"/>
              <a:gd name="connsiteX5" fmla="*/ 631825 w 1304925"/>
              <a:gd name="connsiteY5" fmla="*/ 18661 h 1536311"/>
              <a:gd name="connsiteX6" fmla="*/ 1304925 w 1304925"/>
              <a:gd name="connsiteY6" fmla="*/ 996561 h 1536311"/>
              <a:gd name="connsiteX0" fmla="*/ 0 w 1304925"/>
              <a:gd name="connsiteY0" fmla="*/ 1535175 h 1535175"/>
              <a:gd name="connsiteX1" fmla="*/ 9526 w 1304925"/>
              <a:gd name="connsiteY1" fmla="*/ 1354199 h 1535175"/>
              <a:gd name="connsiteX2" fmla="*/ 66675 w 1304925"/>
              <a:gd name="connsiteY2" fmla="*/ 1249424 h 1535175"/>
              <a:gd name="connsiteX3" fmla="*/ 314325 w 1304925"/>
              <a:gd name="connsiteY3" fmla="*/ 1011299 h 1535175"/>
              <a:gd name="connsiteX4" fmla="*/ 320676 w 1304925"/>
              <a:gd name="connsiteY4" fmla="*/ 741424 h 1535175"/>
              <a:gd name="connsiteX5" fmla="*/ 285750 w 1304925"/>
              <a:gd name="connsiteY5" fmla="*/ 392174 h 1535175"/>
              <a:gd name="connsiteX6" fmla="*/ 631825 w 1304925"/>
              <a:gd name="connsiteY6" fmla="*/ 17525 h 1535175"/>
              <a:gd name="connsiteX7" fmla="*/ 1304925 w 1304925"/>
              <a:gd name="connsiteY7" fmla="*/ 995425 h 1535175"/>
              <a:gd name="connsiteX0" fmla="*/ 0 w 1304925"/>
              <a:gd name="connsiteY0" fmla="*/ 1535175 h 1535175"/>
              <a:gd name="connsiteX1" fmla="*/ 9526 w 1304925"/>
              <a:gd name="connsiteY1" fmla="*/ 1354199 h 1535175"/>
              <a:gd name="connsiteX2" fmla="*/ 66675 w 1304925"/>
              <a:gd name="connsiteY2" fmla="*/ 1249424 h 1535175"/>
              <a:gd name="connsiteX3" fmla="*/ 314325 w 1304925"/>
              <a:gd name="connsiteY3" fmla="*/ 1093849 h 1535175"/>
              <a:gd name="connsiteX4" fmla="*/ 320676 w 1304925"/>
              <a:gd name="connsiteY4" fmla="*/ 741424 h 1535175"/>
              <a:gd name="connsiteX5" fmla="*/ 285750 w 1304925"/>
              <a:gd name="connsiteY5" fmla="*/ 392174 h 1535175"/>
              <a:gd name="connsiteX6" fmla="*/ 631825 w 1304925"/>
              <a:gd name="connsiteY6" fmla="*/ 17525 h 1535175"/>
              <a:gd name="connsiteX7" fmla="*/ 1304925 w 1304925"/>
              <a:gd name="connsiteY7" fmla="*/ 995425 h 1535175"/>
              <a:gd name="connsiteX0" fmla="*/ 0 w 1304925"/>
              <a:gd name="connsiteY0" fmla="*/ 1535175 h 1535175"/>
              <a:gd name="connsiteX1" fmla="*/ 9526 w 1304925"/>
              <a:gd name="connsiteY1" fmla="*/ 1354199 h 1535175"/>
              <a:gd name="connsiteX2" fmla="*/ 66675 w 1304925"/>
              <a:gd name="connsiteY2" fmla="*/ 1249424 h 1535175"/>
              <a:gd name="connsiteX3" fmla="*/ 187326 w 1304925"/>
              <a:gd name="connsiteY3" fmla="*/ 1166874 h 1535175"/>
              <a:gd name="connsiteX4" fmla="*/ 314325 w 1304925"/>
              <a:gd name="connsiteY4" fmla="*/ 1093849 h 1535175"/>
              <a:gd name="connsiteX5" fmla="*/ 320676 w 1304925"/>
              <a:gd name="connsiteY5" fmla="*/ 741424 h 1535175"/>
              <a:gd name="connsiteX6" fmla="*/ 285750 w 1304925"/>
              <a:gd name="connsiteY6" fmla="*/ 392174 h 1535175"/>
              <a:gd name="connsiteX7" fmla="*/ 631825 w 1304925"/>
              <a:gd name="connsiteY7" fmla="*/ 17525 h 1535175"/>
              <a:gd name="connsiteX8" fmla="*/ 1304925 w 1304925"/>
              <a:gd name="connsiteY8" fmla="*/ 995425 h 1535175"/>
              <a:gd name="connsiteX0" fmla="*/ 0 w 1295399"/>
              <a:gd name="connsiteY0" fmla="*/ 1354199 h 1354199"/>
              <a:gd name="connsiteX1" fmla="*/ 57149 w 1295399"/>
              <a:gd name="connsiteY1" fmla="*/ 1249424 h 1354199"/>
              <a:gd name="connsiteX2" fmla="*/ 177800 w 1295399"/>
              <a:gd name="connsiteY2" fmla="*/ 1166874 h 1354199"/>
              <a:gd name="connsiteX3" fmla="*/ 304799 w 1295399"/>
              <a:gd name="connsiteY3" fmla="*/ 1093849 h 1354199"/>
              <a:gd name="connsiteX4" fmla="*/ 311150 w 1295399"/>
              <a:gd name="connsiteY4" fmla="*/ 741424 h 1354199"/>
              <a:gd name="connsiteX5" fmla="*/ 276224 w 1295399"/>
              <a:gd name="connsiteY5" fmla="*/ 392174 h 1354199"/>
              <a:gd name="connsiteX6" fmla="*/ 622299 w 1295399"/>
              <a:gd name="connsiteY6" fmla="*/ 17525 h 1354199"/>
              <a:gd name="connsiteX7" fmla="*/ 1295399 w 1295399"/>
              <a:gd name="connsiteY7" fmla="*/ 995425 h 1354199"/>
              <a:gd name="connsiteX0" fmla="*/ 0 w 1238250"/>
              <a:gd name="connsiteY0" fmla="*/ 1249424 h 1249424"/>
              <a:gd name="connsiteX1" fmla="*/ 120651 w 1238250"/>
              <a:gd name="connsiteY1" fmla="*/ 1166874 h 1249424"/>
              <a:gd name="connsiteX2" fmla="*/ 247650 w 1238250"/>
              <a:gd name="connsiteY2" fmla="*/ 1093849 h 1249424"/>
              <a:gd name="connsiteX3" fmla="*/ 254001 w 1238250"/>
              <a:gd name="connsiteY3" fmla="*/ 741424 h 1249424"/>
              <a:gd name="connsiteX4" fmla="*/ 219075 w 1238250"/>
              <a:gd name="connsiteY4" fmla="*/ 392174 h 1249424"/>
              <a:gd name="connsiteX5" fmla="*/ 565150 w 1238250"/>
              <a:gd name="connsiteY5" fmla="*/ 17525 h 1249424"/>
              <a:gd name="connsiteX6" fmla="*/ 1238250 w 1238250"/>
              <a:gd name="connsiteY6" fmla="*/ 995425 h 1249424"/>
              <a:gd name="connsiteX0" fmla="*/ 0 w 1117599"/>
              <a:gd name="connsiteY0" fmla="*/ 1166874 h 1166874"/>
              <a:gd name="connsiteX1" fmla="*/ 126999 w 1117599"/>
              <a:gd name="connsiteY1" fmla="*/ 1093849 h 1166874"/>
              <a:gd name="connsiteX2" fmla="*/ 133350 w 1117599"/>
              <a:gd name="connsiteY2" fmla="*/ 741424 h 1166874"/>
              <a:gd name="connsiteX3" fmla="*/ 98424 w 1117599"/>
              <a:gd name="connsiteY3" fmla="*/ 392174 h 1166874"/>
              <a:gd name="connsiteX4" fmla="*/ 444499 w 1117599"/>
              <a:gd name="connsiteY4" fmla="*/ 17525 h 1166874"/>
              <a:gd name="connsiteX5" fmla="*/ 1117599 w 1117599"/>
              <a:gd name="connsiteY5" fmla="*/ 995425 h 1166874"/>
              <a:gd name="connsiteX0" fmla="*/ 47905 w 1038505"/>
              <a:gd name="connsiteY0" fmla="*/ 1093849 h 1093849"/>
              <a:gd name="connsiteX1" fmla="*/ 54256 w 1038505"/>
              <a:gd name="connsiteY1" fmla="*/ 741424 h 1093849"/>
              <a:gd name="connsiteX2" fmla="*/ 19330 w 1038505"/>
              <a:gd name="connsiteY2" fmla="*/ 392174 h 1093849"/>
              <a:gd name="connsiteX3" fmla="*/ 365405 w 1038505"/>
              <a:gd name="connsiteY3" fmla="*/ 17525 h 1093849"/>
              <a:gd name="connsiteX4" fmla="*/ 1038505 w 1038505"/>
              <a:gd name="connsiteY4" fmla="*/ 995425 h 1093849"/>
              <a:gd name="connsiteX0" fmla="*/ 54256 w 1038505"/>
              <a:gd name="connsiteY0" fmla="*/ 741424 h 995425"/>
              <a:gd name="connsiteX1" fmla="*/ 19330 w 1038505"/>
              <a:gd name="connsiteY1" fmla="*/ 392174 h 995425"/>
              <a:gd name="connsiteX2" fmla="*/ 365405 w 1038505"/>
              <a:gd name="connsiteY2" fmla="*/ 17525 h 995425"/>
              <a:gd name="connsiteX3" fmla="*/ 1038505 w 1038505"/>
              <a:gd name="connsiteY3" fmla="*/ 995425 h 995425"/>
              <a:gd name="connsiteX0" fmla="*/ 0 w 1019175"/>
              <a:gd name="connsiteY0" fmla="*/ 392174 h 995425"/>
              <a:gd name="connsiteX1" fmla="*/ 346075 w 1019175"/>
              <a:gd name="connsiteY1" fmla="*/ 17525 h 995425"/>
              <a:gd name="connsiteX2" fmla="*/ 1019175 w 1019175"/>
              <a:gd name="connsiteY2" fmla="*/ 995425 h 995425"/>
            </a:gdLst>
            <a:ahLst/>
            <a:cxnLst>
              <a:cxn ang="0">
                <a:pos x="connsiteX0" y="connsiteY0"/>
              </a:cxn>
              <a:cxn ang="0">
                <a:pos x="connsiteX1" y="connsiteY1"/>
              </a:cxn>
              <a:cxn ang="0">
                <a:pos x="connsiteX2" y="connsiteY2"/>
              </a:cxn>
            </a:cxnLst>
            <a:rect l="l" t="t" r="r" b="b"/>
            <a:pathLst>
              <a:path w="1019175" h="995425">
                <a:moveTo>
                  <a:pt x="0" y="392174"/>
                </a:moveTo>
                <a:cubicBezTo>
                  <a:pt x="57150" y="276816"/>
                  <a:pt x="176213" y="-83017"/>
                  <a:pt x="346075" y="17525"/>
                </a:cubicBezTo>
                <a:cubicBezTo>
                  <a:pt x="515938" y="118067"/>
                  <a:pt x="873125" y="764708"/>
                  <a:pt x="1019175" y="995425"/>
                </a:cubicBezTo>
              </a:path>
            </a:pathLst>
          </a:custGeom>
          <a:noFill/>
          <a:ln w="31750">
            <a:solidFill>
              <a:srgbClr val="FF0000"/>
            </a:solidFill>
            <a:prstDash val="sysDot"/>
            <a:headEnd type="none" w="sm" len="sm"/>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62" name="四角形吹き出し 61"/>
          <p:cNvSpPr/>
          <p:nvPr/>
        </p:nvSpPr>
        <p:spPr>
          <a:xfrm>
            <a:off x="9982200" y="4348155"/>
            <a:ext cx="711200" cy="166694"/>
          </a:xfrm>
          <a:prstGeom prst="wedgeRectCallout">
            <a:avLst>
              <a:gd name="adj1" fmla="val 53969"/>
              <a:gd name="adj2" fmla="val -140332"/>
            </a:avLst>
          </a:prstGeom>
          <a:solidFill>
            <a:schemeClr val="bg1"/>
          </a:solidFill>
          <a:ln w="12700">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a:ln>
                  <a:noFill/>
                </a:ln>
                <a:solidFill>
                  <a:schemeClr val="tx1"/>
                </a:solidFill>
                <a:effectLst/>
                <a:uLnTx/>
                <a:uFillTx/>
                <a:latin typeface="ＭＳ Ｐ明朝" pitchFamily="18" charset="-128"/>
                <a:ea typeface="ＭＳ Ｐ明朝" pitchFamily="18" charset="-128"/>
                <a:cs typeface="+mn-cs"/>
              </a:rPr>
              <a:t>JR</a:t>
            </a:r>
            <a:r>
              <a:rPr kumimoji="1" lang="ja-JP" altLang="en-US" sz="7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おおさか東線</a:t>
            </a:r>
          </a:p>
        </p:txBody>
      </p:sp>
      <p:sp>
        <p:nvSpPr>
          <p:cNvPr id="9" name="テキスト ボックス 8"/>
          <p:cNvSpPr txBox="1"/>
          <p:nvPr/>
        </p:nvSpPr>
        <p:spPr>
          <a:xfrm>
            <a:off x="10476033" y="4484351"/>
            <a:ext cx="434734" cy="138499"/>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3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至放出・久宝寺</a:t>
            </a:r>
          </a:p>
        </p:txBody>
      </p:sp>
      <p:sp>
        <p:nvSpPr>
          <p:cNvPr id="64" name="フリーフォーム 63"/>
          <p:cNvSpPr/>
          <p:nvPr/>
        </p:nvSpPr>
        <p:spPr>
          <a:xfrm>
            <a:off x="9515473" y="3996102"/>
            <a:ext cx="328415" cy="1033463"/>
          </a:xfrm>
          <a:custGeom>
            <a:avLst/>
            <a:gdLst>
              <a:gd name="connsiteX0" fmla="*/ 0 w 2223692"/>
              <a:gd name="connsiteY0" fmla="*/ 462629 h 2989929"/>
              <a:gd name="connsiteX1" fmla="*/ 292100 w 2223692"/>
              <a:gd name="connsiteY1" fmla="*/ 18129 h 2989929"/>
              <a:gd name="connsiteX2" fmla="*/ 1028700 w 2223692"/>
              <a:gd name="connsiteY2" fmla="*/ 1008729 h 2989929"/>
              <a:gd name="connsiteX3" fmla="*/ 1231900 w 2223692"/>
              <a:gd name="connsiteY3" fmla="*/ 1415129 h 2989929"/>
              <a:gd name="connsiteX4" fmla="*/ 1282700 w 2223692"/>
              <a:gd name="connsiteY4" fmla="*/ 1796129 h 2989929"/>
              <a:gd name="connsiteX5" fmla="*/ 1612900 w 2223692"/>
              <a:gd name="connsiteY5" fmla="*/ 2088229 h 2989929"/>
              <a:gd name="connsiteX6" fmla="*/ 1968500 w 2223692"/>
              <a:gd name="connsiteY6" fmla="*/ 2151729 h 2989929"/>
              <a:gd name="connsiteX7" fmla="*/ 2197100 w 2223692"/>
              <a:gd name="connsiteY7" fmla="*/ 2456529 h 2989929"/>
              <a:gd name="connsiteX8" fmla="*/ 2209800 w 2223692"/>
              <a:gd name="connsiteY8" fmla="*/ 2989929 h 2989929"/>
              <a:gd name="connsiteX0" fmla="*/ 0 w 2223692"/>
              <a:gd name="connsiteY0" fmla="*/ 450594 h 2977894"/>
              <a:gd name="connsiteX1" fmla="*/ 355600 w 2223692"/>
              <a:gd name="connsiteY1" fmla="*/ 18794 h 2977894"/>
              <a:gd name="connsiteX2" fmla="*/ 1028700 w 2223692"/>
              <a:gd name="connsiteY2" fmla="*/ 996694 h 2977894"/>
              <a:gd name="connsiteX3" fmla="*/ 1231900 w 2223692"/>
              <a:gd name="connsiteY3" fmla="*/ 1403094 h 2977894"/>
              <a:gd name="connsiteX4" fmla="*/ 1282700 w 2223692"/>
              <a:gd name="connsiteY4" fmla="*/ 1784094 h 2977894"/>
              <a:gd name="connsiteX5" fmla="*/ 1612900 w 2223692"/>
              <a:gd name="connsiteY5" fmla="*/ 2076194 h 2977894"/>
              <a:gd name="connsiteX6" fmla="*/ 1968500 w 2223692"/>
              <a:gd name="connsiteY6" fmla="*/ 2139694 h 2977894"/>
              <a:gd name="connsiteX7" fmla="*/ 2197100 w 2223692"/>
              <a:gd name="connsiteY7" fmla="*/ 2444494 h 2977894"/>
              <a:gd name="connsiteX8" fmla="*/ 2209800 w 2223692"/>
              <a:gd name="connsiteY8" fmla="*/ 2977894 h 2977894"/>
              <a:gd name="connsiteX0" fmla="*/ 0 w 2395142"/>
              <a:gd name="connsiteY0" fmla="*/ 1233540 h 2960740"/>
              <a:gd name="connsiteX1" fmla="*/ 527050 w 2395142"/>
              <a:gd name="connsiteY1" fmla="*/ 1640 h 2960740"/>
              <a:gd name="connsiteX2" fmla="*/ 1200150 w 2395142"/>
              <a:gd name="connsiteY2" fmla="*/ 979540 h 2960740"/>
              <a:gd name="connsiteX3" fmla="*/ 1403350 w 2395142"/>
              <a:gd name="connsiteY3" fmla="*/ 1385940 h 2960740"/>
              <a:gd name="connsiteX4" fmla="*/ 1454150 w 2395142"/>
              <a:gd name="connsiteY4" fmla="*/ 1766940 h 2960740"/>
              <a:gd name="connsiteX5" fmla="*/ 1784350 w 2395142"/>
              <a:gd name="connsiteY5" fmla="*/ 2059040 h 2960740"/>
              <a:gd name="connsiteX6" fmla="*/ 2139950 w 2395142"/>
              <a:gd name="connsiteY6" fmla="*/ 2122540 h 2960740"/>
              <a:gd name="connsiteX7" fmla="*/ 2368550 w 2395142"/>
              <a:gd name="connsiteY7" fmla="*/ 2427340 h 2960740"/>
              <a:gd name="connsiteX8" fmla="*/ 2381250 w 2395142"/>
              <a:gd name="connsiteY8" fmla="*/ 2960740 h 2960740"/>
              <a:gd name="connsiteX0" fmla="*/ 0 w 2395142"/>
              <a:gd name="connsiteY0" fmla="*/ 1253610 h 2980810"/>
              <a:gd name="connsiteX1" fmla="*/ 180975 w 2395142"/>
              <a:gd name="connsiteY1" fmla="*/ 396359 h 2980810"/>
              <a:gd name="connsiteX2" fmla="*/ 527050 w 2395142"/>
              <a:gd name="connsiteY2" fmla="*/ 21710 h 2980810"/>
              <a:gd name="connsiteX3" fmla="*/ 1200150 w 2395142"/>
              <a:gd name="connsiteY3" fmla="*/ 999610 h 2980810"/>
              <a:gd name="connsiteX4" fmla="*/ 1403350 w 2395142"/>
              <a:gd name="connsiteY4" fmla="*/ 1406010 h 2980810"/>
              <a:gd name="connsiteX5" fmla="*/ 1454150 w 2395142"/>
              <a:gd name="connsiteY5" fmla="*/ 1787010 h 2980810"/>
              <a:gd name="connsiteX6" fmla="*/ 1784350 w 2395142"/>
              <a:gd name="connsiteY6" fmla="*/ 2079110 h 2980810"/>
              <a:gd name="connsiteX7" fmla="*/ 2139950 w 2395142"/>
              <a:gd name="connsiteY7" fmla="*/ 2142610 h 2980810"/>
              <a:gd name="connsiteX8" fmla="*/ 2368550 w 2395142"/>
              <a:gd name="connsiteY8" fmla="*/ 2447410 h 2980810"/>
              <a:gd name="connsiteX9" fmla="*/ 2381250 w 2395142"/>
              <a:gd name="connsiteY9" fmla="*/ 2980810 h 2980810"/>
              <a:gd name="connsiteX0" fmla="*/ 0 w 2395142"/>
              <a:gd name="connsiteY0" fmla="*/ 1250561 h 2977761"/>
              <a:gd name="connsiteX1" fmla="*/ 228600 w 2395142"/>
              <a:gd name="connsiteY1" fmla="*/ 1088635 h 2977761"/>
              <a:gd name="connsiteX2" fmla="*/ 180975 w 2395142"/>
              <a:gd name="connsiteY2" fmla="*/ 393310 h 2977761"/>
              <a:gd name="connsiteX3" fmla="*/ 527050 w 2395142"/>
              <a:gd name="connsiteY3" fmla="*/ 18661 h 2977761"/>
              <a:gd name="connsiteX4" fmla="*/ 1200150 w 2395142"/>
              <a:gd name="connsiteY4" fmla="*/ 996561 h 2977761"/>
              <a:gd name="connsiteX5" fmla="*/ 1403350 w 2395142"/>
              <a:gd name="connsiteY5" fmla="*/ 1402961 h 2977761"/>
              <a:gd name="connsiteX6" fmla="*/ 1454150 w 2395142"/>
              <a:gd name="connsiteY6" fmla="*/ 1783961 h 2977761"/>
              <a:gd name="connsiteX7" fmla="*/ 1784350 w 2395142"/>
              <a:gd name="connsiteY7" fmla="*/ 2076061 h 2977761"/>
              <a:gd name="connsiteX8" fmla="*/ 2139950 w 2395142"/>
              <a:gd name="connsiteY8" fmla="*/ 2139561 h 2977761"/>
              <a:gd name="connsiteX9" fmla="*/ 2368550 w 2395142"/>
              <a:gd name="connsiteY9" fmla="*/ 2444361 h 2977761"/>
              <a:gd name="connsiteX10" fmla="*/ 2381250 w 2395142"/>
              <a:gd name="connsiteY10" fmla="*/ 2977761 h 2977761"/>
              <a:gd name="connsiteX0" fmla="*/ 0 w 2414192"/>
              <a:gd name="connsiteY0" fmla="*/ 1641086 h 2977761"/>
              <a:gd name="connsiteX1" fmla="*/ 247650 w 2414192"/>
              <a:gd name="connsiteY1" fmla="*/ 1088635 h 2977761"/>
              <a:gd name="connsiteX2" fmla="*/ 200025 w 2414192"/>
              <a:gd name="connsiteY2" fmla="*/ 393310 h 2977761"/>
              <a:gd name="connsiteX3" fmla="*/ 546100 w 2414192"/>
              <a:gd name="connsiteY3" fmla="*/ 18661 h 2977761"/>
              <a:gd name="connsiteX4" fmla="*/ 1219200 w 2414192"/>
              <a:gd name="connsiteY4" fmla="*/ 996561 h 2977761"/>
              <a:gd name="connsiteX5" fmla="*/ 1422400 w 2414192"/>
              <a:gd name="connsiteY5" fmla="*/ 1402961 h 2977761"/>
              <a:gd name="connsiteX6" fmla="*/ 1473200 w 2414192"/>
              <a:gd name="connsiteY6" fmla="*/ 1783961 h 2977761"/>
              <a:gd name="connsiteX7" fmla="*/ 1803400 w 2414192"/>
              <a:gd name="connsiteY7" fmla="*/ 2076061 h 2977761"/>
              <a:gd name="connsiteX8" fmla="*/ 2159000 w 2414192"/>
              <a:gd name="connsiteY8" fmla="*/ 2139561 h 2977761"/>
              <a:gd name="connsiteX9" fmla="*/ 2387600 w 2414192"/>
              <a:gd name="connsiteY9" fmla="*/ 2444361 h 2977761"/>
              <a:gd name="connsiteX10" fmla="*/ 2400300 w 2414192"/>
              <a:gd name="connsiteY10" fmla="*/ 2977761 h 2977761"/>
              <a:gd name="connsiteX0" fmla="*/ 31645 w 2445837"/>
              <a:gd name="connsiteY0" fmla="*/ 1641086 h 2977761"/>
              <a:gd name="connsiteX1" fmla="*/ 12595 w 2445837"/>
              <a:gd name="connsiteY1" fmla="*/ 1250560 h 2977761"/>
              <a:gd name="connsiteX2" fmla="*/ 279295 w 2445837"/>
              <a:gd name="connsiteY2" fmla="*/ 1088635 h 2977761"/>
              <a:gd name="connsiteX3" fmla="*/ 231670 w 2445837"/>
              <a:gd name="connsiteY3" fmla="*/ 393310 h 2977761"/>
              <a:gd name="connsiteX4" fmla="*/ 577745 w 2445837"/>
              <a:gd name="connsiteY4" fmla="*/ 18661 h 2977761"/>
              <a:gd name="connsiteX5" fmla="*/ 1250845 w 2445837"/>
              <a:gd name="connsiteY5" fmla="*/ 996561 h 2977761"/>
              <a:gd name="connsiteX6" fmla="*/ 1454045 w 2445837"/>
              <a:gd name="connsiteY6" fmla="*/ 1402961 h 2977761"/>
              <a:gd name="connsiteX7" fmla="*/ 1504845 w 2445837"/>
              <a:gd name="connsiteY7" fmla="*/ 1783961 h 2977761"/>
              <a:gd name="connsiteX8" fmla="*/ 1835045 w 2445837"/>
              <a:gd name="connsiteY8" fmla="*/ 2076061 h 2977761"/>
              <a:gd name="connsiteX9" fmla="*/ 2190645 w 2445837"/>
              <a:gd name="connsiteY9" fmla="*/ 2139561 h 2977761"/>
              <a:gd name="connsiteX10" fmla="*/ 2419245 w 2445837"/>
              <a:gd name="connsiteY10" fmla="*/ 2444361 h 2977761"/>
              <a:gd name="connsiteX11" fmla="*/ 2431945 w 2445837"/>
              <a:gd name="connsiteY11" fmla="*/ 2977761 h 2977761"/>
              <a:gd name="connsiteX0" fmla="*/ 31645 w 2445837"/>
              <a:gd name="connsiteY0" fmla="*/ 1641086 h 2977761"/>
              <a:gd name="connsiteX1" fmla="*/ 12595 w 2445837"/>
              <a:gd name="connsiteY1" fmla="*/ 1250560 h 2977761"/>
              <a:gd name="connsiteX2" fmla="*/ 260245 w 2445837"/>
              <a:gd name="connsiteY2" fmla="*/ 1012435 h 2977761"/>
              <a:gd name="connsiteX3" fmla="*/ 231670 w 2445837"/>
              <a:gd name="connsiteY3" fmla="*/ 393310 h 2977761"/>
              <a:gd name="connsiteX4" fmla="*/ 577745 w 2445837"/>
              <a:gd name="connsiteY4" fmla="*/ 18661 h 2977761"/>
              <a:gd name="connsiteX5" fmla="*/ 1250845 w 2445837"/>
              <a:gd name="connsiteY5" fmla="*/ 996561 h 2977761"/>
              <a:gd name="connsiteX6" fmla="*/ 1454045 w 2445837"/>
              <a:gd name="connsiteY6" fmla="*/ 1402961 h 2977761"/>
              <a:gd name="connsiteX7" fmla="*/ 1504845 w 2445837"/>
              <a:gd name="connsiteY7" fmla="*/ 1783961 h 2977761"/>
              <a:gd name="connsiteX8" fmla="*/ 1835045 w 2445837"/>
              <a:gd name="connsiteY8" fmla="*/ 2076061 h 2977761"/>
              <a:gd name="connsiteX9" fmla="*/ 2190645 w 2445837"/>
              <a:gd name="connsiteY9" fmla="*/ 2139561 h 2977761"/>
              <a:gd name="connsiteX10" fmla="*/ 2419245 w 2445837"/>
              <a:gd name="connsiteY10" fmla="*/ 2444361 h 2977761"/>
              <a:gd name="connsiteX11" fmla="*/ 2431945 w 2445837"/>
              <a:gd name="connsiteY11" fmla="*/ 2977761 h 2977761"/>
              <a:gd name="connsiteX0" fmla="*/ 0 w 2499917"/>
              <a:gd name="connsiteY0" fmla="*/ 1536311 h 2977761"/>
              <a:gd name="connsiteX1" fmla="*/ 66675 w 2499917"/>
              <a:gd name="connsiteY1" fmla="*/ 1250560 h 2977761"/>
              <a:gd name="connsiteX2" fmla="*/ 314325 w 2499917"/>
              <a:gd name="connsiteY2" fmla="*/ 1012435 h 2977761"/>
              <a:gd name="connsiteX3" fmla="*/ 285750 w 2499917"/>
              <a:gd name="connsiteY3" fmla="*/ 393310 h 2977761"/>
              <a:gd name="connsiteX4" fmla="*/ 631825 w 2499917"/>
              <a:gd name="connsiteY4" fmla="*/ 18661 h 2977761"/>
              <a:gd name="connsiteX5" fmla="*/ 1304925 w 2499917"/>
              <a:gd name="connsiteY5" fmla="*/ 996561 h 2977761"/>
              <a:gd name="connsiteX6" fmla="*/ 1508125 w 2499917"/>
              <a:gd name="connsiteY6" fmla="*/ 1402961 h 2977761"/>
              <a:gd name="connsiteX7" fmla="*/ 1558925 w 2499917"/>
              <a:gd name="connsiteY7" fmla="*/ 1783961 h 2977761"/>
              <a:gd name="connsiteX8" fmla="*/ 1889125 w 2499917"/>
              <a:gd name="connsiteY8" fmla="*/ 2076061 h 2977761"/>
              <a:gd name="connsiteX9" fmla="*/ 2244725 w 2499917"/>
              <a:gd name="connsiteY9" fmla="*/ 2139561 h 2977761"/>
              <a:gd name="connsiteX10" fmla="*/ 2473325 w 2499917"/>
              <a:gd name="connsiteY10" fmla="*/ 2444361 h 2977761"/>
              <a:gd name="connsiteX11" fmla="*/ 2486025 w 2499917"/>
              <a:gd name="connsiteY11" fmla="*/ 2977761 h 2977761"/>
              <a:gd name="connsiteX0" fmla="*/ 0 w 2499917"/>
              <a:gd name="connsiteY0" fmla="*/ 1536311 h 2977761"/>
              <a:gd name="connsiteX1" fmla="*/ 9526 w 2499917"/>
              <a:gd name="connsiteY1" fmla="*/ 1355335 h 2977761"/>
              <a:gd name="connsiteX2" fmla="*/ 66675 w 2499917"/>
              <a:gd name="connsiteY2" fmla="*/ 1250560 h 2977761"/>
              <a:gd name="connsiteX3" fmla="*/ 314325 w 2499917"/>
              <a:gd name="connsiteY3" fmla="*/ 1012435 h 2977761"/>
              <a:gd name="connsiteX4" fmla="*/ 285750 w 2499917"/>
              <a:gd name="connsiteY4" fmla="*/ 393310 h 2977761"/>
              <a:gd name="connsiteX5" fmla="*/ 631825 w 2499917"/>
              <a:gd name="connsiteY5" fmla="*/ 18661 h 2977761"/>
              <a:gd name="connsiteX6" fmla="*/ 1304925 w 2499917"/>
              <a:gd name="connsiteY6" fmla="*/ 996561 h 2977761"/>
              <a:gd name="connsiteX7" fmla="*/ 1508125 w 2499917"/>
              <a:gd name="connsiteY7" fmla="*/ 1402961 h 2977761"/>
              <a:gd name="connsiteX8" fmla="*/ 1558925 w 2499917"/>
              <a:gd name="connsiteY8" fmla="*/ 1783961 h 2977761"/>
              <a:gd name="connsiteX9" fmla="*/ 1889125 w 2499917"/>
              <a:gd name="connsiteY9" fmla="*/ 2076061 h 2977761"/>
              <a:gd name="connsiteX10" fmla="*/ 2244725 w 2499917"/>
              <a:gd name="connsiteY10" fmla="*/ 2139561 h 2977761"/>
              <a:gd name="connsiteX11" fmla="*/ 2473325 w 2499917"/>
              <a:gd name="connsiteY11" fmla="*/ 2444361 h 2977761"/>
              <a:gd name="connsiteX12" fmla="*/ 2486025 w 2499917"/>
              <a:gd name="connsiteY12" fmla="*/ 2977761 h 2977761"/>
              <a:gd name="connsiteX0" fmla="*/ 0 w 2473325"/>
              <a:gd name="connsiteY0" fmla="*/ 1536311 h 2444361"/>
              <a:gd name="connsiteX1" fmla="*/ 9526 w 2473325"/>
              <a:gd name="connsiteY1" fmla="*/ 1355335 h 2444361"/>
              <a:gd name="connsiteX2" fmla="*/ 66675 w 2473325"/>
              <a:gd name="connsiteY2" fmla="*/ 1250560 h 2444361"/>
              <a:gd name="connsiteX3" fmla="*/ 314325 w 2473325"/>
              <a:gd name="connsiteY3" fmla="*/ 1012435 h 2444361"/>
              <a:gd name="connsiteX4" fmla="*/ 285750 w 2473325"/>
              <a:gd name="connsiteY4" fmla="*/ 393310 h 2444361"/>
              <a:gd name="connsiteX5" fmla="*/ 631825 w 2473325"/>
              <a:gd name="connsiteY5" fmla="*/ 18661 h 2444361"/>
              <a:gd name="connsiteX6" fmla="*/ 1304925 w 2473325"/>
              <a:gd name="connsiteY6" fmla="*/ 996561 h 2444361"/>
              <a:gd name="connsiteX7" fmla="*/ 1508125 w 2473325"/>
              <a:gd name="connsiteY7" fmla="*/ 1402961 h 2444361"/>
              <a:gd name="connsiteX8" fmla="*/ 1558925 w 2473325"/>
              <a:gd name="connsiteY8" fmla="*/ 1783961 h 2444361"/>
              <a:gd name="connsiteX9" fmla="*/ 1889125 w 2473325"/>
              <a:gd name="connsiteY9" fmla="*/ 2076061 h 2444361"/>
              <a:gd name="connsiteX10" fmla="*/ 2244725 w 2473325"/>
              <a:gd name="connsiteY10" fmla="*/ 2139561 h 2444361"/>
              <a:gd name="connsiteX11" fmla="*/ 2473325 w 2473325"/>
              <a:gd name="connsiteY11" fmla="*/ 2444361 h 2444361"/>
              <a:gd name="connsiteX0" fmla="*/ 0 w 2244725"/>
              <a:gd name="connsiteY0" fmla="*/ 1536311 h 2139561"/>
              <a:gd name="connsiteX1" fmla="*/ 9526 w 2244725"/>
              <a:gd name="connsiteY1" fmla="*/ 1355335 h 2139561"/>
              <a:gd name="connsiteX2" fmla="*/ 66675 w 2244725"/>
              <a:gd name="connsiteY2" fmla="*/ 1250560 h 2139561"/>
              <a:gd name="connsiteX3" fmla="*/ 314325 w 2244725"/>
              <a:gd name="connsiteY3" fmla="*/ 1012435 h 2139561"/>
              <a:gd name="connsiteX4" fmla="*/ 285750 w 2244725"/>
              <a:gd name="connsiteY4" fmla="*/ 393310 h 2139561"/>
              <a:gd name="connsiteX5" fmla="*/ 631825 w 2244725"/>
              <a:gd name="connsiteY5" fmla="*/ 18661 h 2139561"/>
              <a:gd name="connsiteX6" fmla="*/ 1304925 w 2244725"/>
              <a:gd name="connsiteY6" fmla="*/ 996561 h 2139561"/>
              <a:gd name="connsiteX7" fmla="*/ 1508125 w 2244725"/>
              <a:gd name="connsiteY7" fmla="*/ 1402961 h 2139561"/>
              <a:gd name="connsiteX8" fmla="*/ 1558925 w 2244725"/>
              <a:gd name="connsiteY8" fmla="*/ 1783961 h 2139561"/>
              <a:gd name="connsiteX9" fmla="*/ 1889125 w 2244725"/>
              <a:gd name="connsiteY9" fmla="*/ 2076061 h 2139561"/>
              <a:gd name="connsiteX10" fmla="*/ 2244725 w 2244725"/>
              <a:gd name="connsiteY10" fmla="*/ 2139561 h 2139561"/>
              <a:gd name="connsiteX0" fmla="*/ 0 w 1889125"/>
              <a:gd name="connsiteY0" fmla="*/ 1536311 h 2076061"/>
              <a:gd name="connsiteX1" fmla="*/ 9526 w 1889125"/>
              <a:gd name="connsiteY1" fmla="*/ 1355335 h 2076061"/>
              <a:gd name="connsiteX2" fmla="*/ 66675 w 1889125"/>
              <a:gd name="connsiteY2" fmla="*/ 1250560 h 2076061"/>
              <a:gd name="connsiteX3" fmla="*/ 314325 w 1889125"/>
              <a:gd name="connsiteY3" fmla="*/ 1012435 h 2076061"/>
              <a:gd name="connsiteX4" fmla="*/ 285750 w 1889125"/>
              <a:gd name="connsiteY4" fmla="*/ 393310 h 2076061"/>
              <a:gd name="connsiteX5" fmla="*/ 631825 w 1889125"/>
              <a:gd name="connsiteY5" fmla="*/ 18661 h 2076061"/>
              <a:gd name="connsiteX6" fmla="*/ 1304925 w 1889125"/>
              <a:gd name="connsiteY6" fmla="*/ 996561 h 2076061"/>
              <a:gd name="connsiteX7" fmla="*/ 1508125 w 1889125"/>
              <a:gd name="connsiteY7" fmla="*/ 1402961 h 2076061"/>
              <a:gd name="connsiteX8" fmla="*/ 1558925 w 1889125"/>
              <a:gd name="connsiteY8" fmla="*/ 1783961 h 2076061"/>
              <a:gd name="connsiteX9" fmla="*/ 1889125 w 1889125"/>
              <a:gd name="connsiteY9" fmla="*/ 2076061 h 2076061"/>
              <a:gd name="connsiteX0" fmla="*/ 0 w 1558925"/>
              <a:gd name="connsiteY0" fmla="*/ 1536311 h 1783961"/>
              <a:gd name="connsiteX1" fmla="*/ 9526 w 1558925"/>
              <a:gd name="connsiteY1" fmla="*/ 1355335 h 1783961"/>
              <a:gd name="connsiteX2" fmla="*/ 66675 w 1558925"/>
              <a:gd name="connsiteY2" fmla="*/ 1250560 h 1783961"/>
              <a:gd name="connsiteX3" fmla="*/ 314325 w 1558925"/>
              <a:gd name="connsiteY3" fmla="*/ 1012435 h 1783961"/>
              <a:gd name="connsiteX4" fmla="*/ 285750 w 1558925"/>
              <a:gd name="connsiteY4" fmla="*/ 393310 h 1783961"/>
              <a:gd name="connsiteX5" fmla="*/ 631825 w 1558925"/>
              <a:gd name="connsiteY5" fmla="*/ 18661 h 1783961"/>
              <a:gd name="connsiteX6" fmla="*/ 1304925 w 1558925"/>
              <a:gd name="connsiteY6" fmla="*/ 996561 h 1783961"/>
              <a:gd name="connsiteX7" fmla="*/ 1508125 w 1558925"/>
              <a:gd name="connsiteY7" fmla="*/ 1402961 h 1783961"/>
              <a:gd name="connsiteX8" fmla="*/ 1558925 w 1558925"/>
              <a:gd name="connsiteY8" fmla="*/ 1783961 h 1783961"/>
              <a:gd name="connsiteX0" fmla="*/ 0 w 1508125"/>
              <a:gd name="connsiteY0" fmla="*/ 1536311 h 1536311"/>
              <a:gd name="connsiteX1" fmla="*/ 9526 w 1508125"/>
              <a:gd name="connsiteY1" fmla="*/ 1355335 h 1536311"/>
              <a:gd name="connsiteX2" fmla="*/ 66675 w 1508125"/>
              <a:gd name="connsiteY2" fmla="*/ 1250560 h 1536311"/>
              <a:gd name="connsiteX3" fmla="*/ 314325 w 1508125"/>
              <a:gd name="connsiteY3" fmla="*/ 1012435 h 1536311"/>
              <a:gd name="connsiteX4" fmla="*/ 285750 w 1508125"/>
              <a:gd name="connsiteY4" fmla="*/ 393310 h 1536311"/>
              <a:gd name="connsiteX5" fmla="*/ 631825 w 1508125"/>
              <a:gd name="connsiteY5" fmla="*/ 18661 h 1536311"/>
              <a:gd name="connsiteX6" fmla="*/ 1304925 w 1508125"/>
              <a:gd name="connsiteY6" fmla="*/ 996561 h 1536311"/>
              <a:gd name="connsiteX7" fmla="*/ 1508125 w 1508125"/>
              <a:gd name="connsiteY7" fmla="*/ 1402961 h 1536311"/>
              <a:gd name="connsiteX0" fmla="*/ 0 w 1304925"/>
              <a:gd name="connsiteY0" fmla="*/ 1536311 h 1536311"/>
              <a:gd name="connsiteX1" fmla="*/ 9526 w 1304925"/>
              <a:gd name="connsiteY1" fmla="*/ 1355335 h 1536311"/>
              <a:gd name="connsiteX2" fmla="*/ 66675 w 1304925"/>
              <a:gd name="connsiteY2" fmla="*/ 1250560 h 1536311"/>
              <a:gd name="connsiteX3" fmla="*/ 314325 w 1304925"/>
              <a:gd name="connsiteY3" fmla="*/ 1012435 h 1536311"/>
              <a:gd name="connsiteX4" fmla="*/ 285750 w 1304925"/>
              <a:gd name="connsiteY4" fmla="*/ 393310 h 1536311"/>
              <a:gd name="connsiteX5" fmla="*/ 631825 w 1304925"/>
              <a:gd name="connsiteY5" fmla="*/ 18661 h 1536311"/>
              <a:gd name="connsiteX6" fmla="*/ 1304925 w 1304925"/>
              <a:gd name="connsiteY6" fmla="*/ 996561 h 1536311"/>
              <a:gd name="connsiteX0" fmla="*/ 0 w 1304925"/>
              <a:gd name="connsiteY0" fmla="*/ 1535175 h 1535175"/>
              <a:gd name="connsiteX1" fmla="*/ 9526 w 1304925"/>
              <a:gd name="connsiteY1" fmla="*/ 1354199 h 1535175"/>
              <a:gd name="connsiteX2" fmla="*/ 66675 w 1304925"/>
              <a:gd name="connsiteY2" fmla="*/ 1249424 h 1535175"/>
              <a:gd name="connsiteX3" fmla="*/ 314325 w 1304925"/>
              <a:gd name="connsiteY3" fmla="*/ 1011299 h 1535175"/>
              <a:gd name="connsiteX4" fmla="*/ 320676 w 1304925"/>
              <a:gd name="connsiteY4" fmla="*/ 741424 h 1535175"/>
              <a:gd name="connsiteX5" fmla="*/ 285750 w 1304925"/>
              <a:gd name="connsiteY5" fmla="*/ 392174 h 1535175"/>
              <a:gd name="connsiteX6" fmla="*/ 631825 w 1304925"/>
              <a:gd name="connsiteY6" fmla="*/ 17525 h 1535175"/>
              <a:gd name="connsiteX7" fmla="*/ 1304925 w 1304925"/>
              <a:gd name="connsiteY7" fmla="*/ 995425 h 1535175"/>
              <a:gd name="connsiteX0" fmla="*/ 0 w 1304925"/>
              <a:gd name="connsiteY0" fmla="*/ 1535175 h 1535175"/>
              <a:gd name="connsiteX1" fmla="*/ 9526 w 1304925"/>
              <a:gd name="connsiteY1" fmla="*/ 1354199 h 1535175"/>
              <a:gd name="connsiteX2" fmla="*/ 66675 w 1304925"/>
              <a:gd name="connsiteY2" fmla="*/ 1249424 h 1535175"/>
              <a:gd name="connsiteX3" fmla="*/ 314325 w 1304925"/>
              <a:gd name="connsiteY3" fmla="*/ 1093849 h 1535175"/>
              <a:gd name="connsiteX4" fmla="*/ 320676 w 1304925"/>
              <a:gd name="connsiteY4" fmla="*/ 741424 h 1535175"/>
              <a:gd name="connsiteX5" fmla="*/ 285750 w 1304925"/>
              <a:gd name="connsiteY5" fmla="*/ 392174 h 1535175"/>
              <a:gd name="connsiteX6" fmla="*/ 631825 w 1304925"/>
              <a:gd name="connsiteY6" fmla="*/ 17525 h 1535175"/>
              <a:gd name="connsiteX7" fmla="*/ 1304925 w 1304925"/>
              <a:gd name="connsiteY7" fmla="*/ 995425 h 1535175"/>
              <a:gd name="connsiteX0" fmla="*/ 0 w 1304925"/>
              <a:gd name="connsiteY0" fmla="*/ 1535175 h 1535175"/>
              <a:gd name="connsiteX1" fmla="*/ 9526 w 1304925"/>
              <a:gd name="connsiteY1" fmla="*/ 1354199 h 1535175"/>
              <a:gd name="connsiteX2" fmla="*/ 66675 w 1304925"/>
              <a:gd name="connsiteY2" fmla="*/ 1249424 h 1535175"/>
              <a:gd name="connsiteX3" fmla="*/ 187326 w 1304925"/>
              <a:gd name="connsiteY3" fmla="*/ 1166874 h 1535175"/>
              <a:gd name="connsiteX4" fmla="*/ 314325 w 1304925"/>
              <a:gd name="connsiteY4" fmla="*/ 1093849 h 1535175"/>
              <a:gd name="connsiteX5" fmla="*/ 320676 w 1304925"/>
              <a:gd name="connsiteY5" fmla="*/ 741424 h 1535175"/>
              <a:gd name="connsiteX6" fmla="*/ 285750 w 1304925"/>
              <a:gd name="connsiteY6" fmla="*/ 392174 h 1535175"/>
              <a:gd name="connsiteX7" fmla="*/ 631825 w 1304925"/>
              <a:gd name="connsiteY7" fmla="*/ 17525 h 1535175"/>
              <a:gd name="connsiteX8" fmla="*/ 1304925 w 1304925"/>
              <a:gd name="connsiteY8" fmla="*/ 995425 h 1535175"/>
              <a:gd name="connsiteX0" fmla="*/ 0 w 631825"/>
              <a:gd name="connsiteY0" fmla="*/ 1535175 h 1535175"/>
              <a:gd name="connsiteX1" fmla="*/ 9526 w 631825"/>
              <a:gd name="connsiteY1" fmla="*/ 1354199 h 1535175"/>
              <a:gd name="connsiteX2" fmla="*/ 66675 w 631825"/>
              <a:gd name="connsiteY2" fmla="*/ 1249424 h 1535175"/>
              <a:gd name="connsiteX3" fmla="*/ 187326 w 631825"/>
              <a:gd name="connsiteY3" fmla="*/ 1166874 h 1535175"/>
              <a:gd name="connsiteX4" fmla="*/ 314325 w 631825"/>
              <a:gd name="connsiteY4" fmla="*/ 1093849 h 1535175"/>
              <a:gd name="connsiteX5" fmla="*/ 320676 w 631825"/>
              <a:gd name="connsiteY5" fmla="*/ 741424 h 1535175"/>
              <a:gd name="connsiteX6" fmla="*/ 285750 w 631825"/>
              <a:gd name="connsiteY6" fmla="*/ 392174 h 1535175"/>
              <a:gd name="connsiteX7" fmla="*/ 631825 w 631825"/>
              <a:gd name="connsiteY7" fmla="*/ 17525 h 1535175"/>
              <a:gd name="connsiteX0" fmla="*/ 0 w 327271"/>
              <a:gd name="connsiteY0" fmla="*/ 1143001 h 1143001"/>
              <a:gd name="connsiteX1" fmla="*/ 9526 w 327271"/>
              <a:gd name="connsiteY1" fmla="*/ 962025 h 1143001"/>
              <a:gd name="connsiteX2" fmla="*/ 66675 w 327271"/>
              <a:gd name="connsiteY2" fmla="*/ 857250 h 1143001"/>
              <a:gd name="connsiteX3" fmla="*/ 187326 w 327271"/>
              <a:gd name="connsiteY3" fmla="*/ 774700 h 1143001"/>
              <a:gd name="connsiteX4" fmla="*/ 314325 w 327271"/>
              <a:gd name="connsiteY4" fmla="*/ 701675 h 1143001"/>
              <a:gd name="connsiteX5" fmla="*/ 320676 w 327271"/>
              <a:gd name="connsiteY5" fmla="*/ 349250 h 1143001"/>
              <a:gd name="connsiteX6" fmla="*/ 285750 w 327271"/>
              <a:gd name="connsiteY6" fmla="*/ 0 h 1143001"/>
              <a:gd name="connsiteX0" fmla="*/ 0 w 327271"/>
              <a:gd name="connsiteY0" fmla="*/ 1033463 h 1033463"/>
              <a:gd name="connsiteX1" fmla="*/ 9526 w 327271"/>
              <a:gd name="connsiteY1" fmla="*/ 852487 h 1033463"/>
              <a:gd name="connsiteX2" fmla="*/ 66675 w 327271"/>
              <a:gd name="connsiteY2" fmla="*/ 747712 h 1033463"/>
              <a:gd name="connsiteX3" fmla="*/ 187326 w 327271"/>
              <a:gd name="connsiteY3" fmla="*/ 665162 h 1033463"/>
              <a:gd name="connsiteX4" fmla="*/ 314325 w 327271"/>
              <a:gd name="connsiteY4" fmla="*/ 592137 h 1033463"/>
              <a:gd name="connsiteX5" fmla="*/ 320676 w 327271"/>
              <a:gd name="connsiteY5" fmla="*/ 239712 h 1033463"/>
              <a:gd name="connsiteX6" fmla="*/ 285750 w 327271"/>
              <a:gd name="connsiteY6" fmla="*/ 0 h 1033463"/>
              <a:gd name="connsiteX0" fmla="*/ 0 w 328415"/>
              <a:gd name="connsiteY0" fmla="*/ 1033463 h 1033463"/>
              <a:gd name="connsiteX1" fmla="*/ 9526 w 328415"/>
              <a:gd name="connsiteY1" fmla="*/ 852487 h 1033463"/>
              <a:gd name="connsiteX2" fmla="*/ 66675 w 328415"/>
              <a:gd name="connsiteY2" fmla="*/ 747712 h 1033463"/>
              <a:gd name="connsiteX3" fmla="*/ 187326 w 328415"/>
              <a:gd name="connsiteY3" fmla="*/ 665162 h 1033463"/>
              <a:gd name="connsiteX4" fmla="*/ 314325 w 328415"/>
              <a:gd name="connsiteY4" fmla="*/ 592137 h 1033463"/>
              <a:gd name="connsiteX5" fmla="*/ 320676 w 328415"/>
              <a:gd name="connsiteY5" fmla="*/ 239712 h 1033463"/>
              <a:gd name="connsiteX6" fmla="*/ 290515 w 328415"/>
              <a:gd name="connsiteY6" fmla="*/ 123461 h 1033463"/>
              <a:gd name="connsiteX7" fmla="*/ 285750 w 328415"/>
              <a:gd name="connsiteY7" fmla="*/ 0 h 1033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8415" h="1033463">
                <a:moveTo>
                  <a:pt x="0" y="1033463"/>
                </a:moveTo>
                <a:cubicBezTo>
                  <a:pt x="4763" y="1004888"/>
                  <a:pt x="-1586" y="900112"/>
                  <a:pt x="9526" y="852487"/>
                </a:cubicBezTo>
                <a:cubicBezTo>
                  <a:pt x="20639" y="804862"/>
                  <a:pt x="35983" y="776816"/>
                  <a:pt x="66675" y="747712"/>
                </a:cubicBezTo>
                <a:cubicBezTo>
                  <a:pt x="97367" y="718608"/>
                  <a:pt x="146051" y="691091"/>
                  <a:pt x="187326" y="665162"/>
                </a:cubicBezTo>
                <a:cubicBezTo>
                  <a:pt x="228601" y="639233"/>
                  <a:pt x="293158" y="665162"/>
                  <a:pt x="314325" y="592137"/>
                </a:cubicBezTo>
                <a:cubicBezTo>
                  <a:pt x="335492" y="519112"/>
                  <a:pt x="328613" y="319412"/>
                  <a:pt x="320676" y="239712"/>
                </a:cubicBezTo>
                <a:cubicBezTo>
                  <a:pt x="312739" y="160012"/>
                  <a:pt x="296336" y="163413"/>
                  <a:pt x="290515" y="123461"/>
                </a:cubicBezTo>
                <a:cubicBezTo>
                  <a:pt x="284694" y="83509"/>
                  <a:pt x="282575" y="18989"/>
                  <a:pt x="285750" y="0"/>
                </a:cubicBezTo>
              </a:path>
            </a:pathLst>
          </a:custGeom>
          <a:noFill/>
          <a:ln w="31750">
            <a:solidFill>
              <a:srgbClr val="FF0000"/>
            </a:solidFill>
            <a:prstDash val="sysDot"/>
            <a:headEnd type="none" w="sm" len="sm"/>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61" name="正方形/長方形 60"/>
          <p:cNvSpPr/>
          <p:nvPr/>
        </p:nvSpPr>
        <p:spPr>
          <a:xfrm rot="17697643">
            <a:off x="5587148" y="5683237"/>
            <a:ext cx="495392" cy="200203"/>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marL="0" marR="0" lvl="0" indent="0" algn="ctr" defTabSz="914400" rtl="0" eaLnBrk="1" fontAlgn="auto" latinLnBrk="0" hangingPunct="1">
              <a:lnSpc>
                <a:spcPts val="1000"/>
              </a:lnSpc>
              <a:spcBef>
                <a:spcPts val="0"/>
              </a:spcBef>
              <a:spcAft>
                <a:spcPts val="0"/>
              </a:spcAft>
              <a:buClrTx/>
              <a:buSzTx/>
              <a:buFontTx/>
              <a:buNone/>
              <a:tabLst/>
              <a:defRPr/>
            </a:pPr>
            <a:r>
              <a:rPr kumimoji="1" lang="ja-JP" altLang="en-US" sz="700" b="0" i="0" u="none" strike="noStrike" kern="1200" cap="none" spc="0" normalizeH="0" baseline="0" noProof="0" dirty="0" smtClean="0">
                <a:ln>
                  <a:noFill/>
                </a:ln>
                <a:solidFill>
                  <a:srgbClr val="990099"/>
                </a:solidFill>
                <a:effectLst/>
                <a:uLnTx/>
                <a:uFillTx/>
                <a:latin typeface="Calibri" panose="020F0502020204030204"/>
                <a:ea typeface="ＭＳ Ｐゴシック" panose="020B0600070205080204" pitchFamily="50" charset="-128"/>
                <a:cs typeface="+mn-cs"/>
              </a:rPr>
              <a:t>大阪駅</a:t>
            </a:r>
            <a:endParaRPr kumimoji="1" lang="en-US" altLang="ja-JP" sz="700" b="0" i="0" u="none" strike="noStrike" kern="1200" cap="none" spc="0" normalizeH="0" baseline="0" noProof="0" dirty="0">
              <a:ln>
                <a:noFill/>
              </a:ln>
              <a:solidFill>
                <a:srgbClr val="990099"/>
              </a:solidFill>
              <a:effectLst/>
              <a:uLnTx/>
              <a:uFillTx/>
              <a:latin typeface="Calibri" panose="020F0502020204030204"/>
              <a:ea typeface="ＭＳ Ｐゴシック" panose="020B0600070205080204" pitchFamily="50" charset="-128"/>
              <a:cs typeface="+mn-cs"/>
            </a:endParaRPr>
          </a:p>
          <a:p>
            <a:pPr marL="0" marR="0" lvl="0" indent="0" algn="ctr" defTabSz="914400" rtl="0" eaLnBrk="1" fontAlgn="auto" latinLnBrk="0" hangingPunct="1">
              <a:lnSpc>
                <a:spcPts val="1000"/>
              </a:lnSpc>
              <a:spcBef>
                <a:spcPts val="0"/>
              </a:spcBef>
              <a:spcAft>
                <a:spcPts val="0"/>
              </a:spcAft>
              <a:buClrTx/>
              <a:buSzTx/>
              <a:buFontTx/>
              <a:buNone/>
              <a:tabLst/>
              <a:defRPr/>
            </a:pPr>
            <a:r>
              <a:rPr kumimoji="1" lang="ja-JP" altLang="en-US" sz="700" b="0" i="0" u="none" strike="noStrike" kern="1200" cap="none" spc="0" normalizeH="0" baseline="0" noProof="0" dirty="0">
                <a:ln>
                  <a:noFill/>
                </a:ln>
                <a:solidFill>
                  <a:srgbClr val="990099"/>
                </a:solidFill>
                <a:effectLst/>
                <a:uLnTx/>
                <a:uFillTx/>
                <a:latin typeface="Calibri" panose="020F0502020204030204"/>
                <a:ea typeface="ＭＳ Ｐゴシック" panose="020B0600070205080204" pitchFamily="50" charset="-128"/>
                <a:cs typeface="+mn-cs"/>
              </a:rPr>
              <a:t>（うめきたエリア）</a:t>
            </a:r>
            <a:endParaRPr kumimoji="1" lang="en-US" altLang="ja-JP" sz="700" b="0" i="0" u="none" strike="noStrike" kern="1200" cap="none" spc="0" normalizeH="0" baseline="0" noProof="0" dirty="0">
              <a:ln>
                <a:noFill/>
              </a:ln>
              <a:solidFill>
                <a:srgbClr val="990099"/>
              </a:solidFill>
              <a:effectLst/>
              <a:uLnTx/>
              <a:uFillTx/>
              <a:latin typeface="Calibri" panose="020F0502020204030204"/>
              <a:ea typeface="ＭＳ Ｐゴシック" panose="020B0600070205080204" pitchFamily="50" charset="-128"/>
              <a:cs typeface="+mn-cs"/>
            </a:endParaRPr>
          </a:p>
        </p:txBody>
      </p:sp>
      <p:sp>
        <p:nvSpPr>
          <p:cNvPr id="87" name="正方形/長方形 86">
            <a:extLst>
              <a:ext uri="{FF2B5EF4-FFF2-40B4-BE49-F238E27FC236}">
                <a16:creationId xmlns:a16="http://schemas.microsoft.com/office/drawing/2014/main" id="{94F27004-9E23-4415-BC21-A81D346CFD6D}"/>
              </a:ext>
            </a:extLst>
          </p:cNvPr>
          <p:cNvSpPr/>
          <p:nvPr/>
        </p:nvSpPr>
        <p:spPr>
          <a:xfrm>
            <a:off x="1324422" y="2564906"/>
            <a:ext cx="1365000" cy="360040"/>
          </a:xfrm>
          <a:prstGeom prst="rect">
            <a:avLst/>
          </a:prstGeom>
          <a:solidFill>
            <a:schemeClr val="tx1"/>
          </a:solidFill>
          <a:ln w="12700"/>
        </p:spPr>
        <p:style>
          <a:lnRef idx="2">
            <a:schemeClr val="accent1">
              <a:shade val="50000"/>
            </a:schemeClr>
          </a:lnRef>
          <a:fillRef idx="1">
            <a:schemeClr val="accent1"/>
          </a:fillRef>
          <a:effectRef idx="0">
            <a:schemeClr val="accent1"/>
          </a:effectRef>
          <a:fontRef idx="minor">
            <a:schemeClr val="lt1"/>
          </a:fontRef>
        </p:style>
        <p:txBody>
          <a:bodyPr lIns="36000" rIns="3600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schemeClr val="bg1"/>
                </a:solidFill>
                <a:effectLst/>
                <a:uLnTx/>
                <a:uFillTx/>
                <a:latin typeface="Calibri" panose="020F0502020204030204"/>
                <a:ea typeface="ＭＳ Ｐゴシック" panose="020B0600070205080204" pitchFamily="50" charset="-128"/>
                <a:cs typeface="+mn-cs"/>
              </a:rPr>
              <a:t>取組前</a:t>
            </a:r>
          </a:p>
        </p:txBody>
      </p:sp>
      <p:sp>
        <p:nvSpPr>
          <p:cNvPr id="88" name="正方形/長方形 87">
            <a:extLst>
              <a:ext uri="{FF2B5EF4-FFF2-40B4-BE49-F238E27FC236}">
                <a16:creationId xmlns:a16="http://schemas.microsoft.com/office/drawing/2014/main" id="{E4741B14-489C-4CD7-A564-35EFD50CF50B}"/>
              </a:ext>
            </a:extLst>
          </p:cNvPr>
          <p:cNvSpPr/>
          <p:nvPr/>
        </p:nvSpPr>
        <p:spPr>
          <a:xfrm>
            <a:off x="4655844" y="2564906"/>
            <a:ext cx="2673424" cy="360040"/>
          </a:xfrm>
          <a:prstGeom prst="rect">
            <a:avLst/>
          </a:prstGeom>
          <a:solidFill>
            <a:schemeClr val="tx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smtClean="0">
                <a:ln>
                  <a:noFill/>
                </a:ln>
                <a:solidFill>
                  <a:schemeClr val="bg1"/>
                </a:solidFill>
                <a:effectLst/>
                <a:uLnTx/>
                <a:uFillTx/>
                <a:latin typeface="Calibri" panose="020F0502020204030204"/>
                <a:ea typeface="ＭＳ Ｐゴシック" panose="020B0600070205080204" pitchFamily="50" charset="-128"/>
                <a:cs typeface="+mn-cs"/>
              </a:rPr>
              <a:t>大阪駅</a:t>
            </a:r>
            <a:r>
              <a:rPr kumimoji="1" lang="ja-JP" altLang="en-US" sz="1200" b="1" i="0" u="none" strike="noStrike" kern="1200" cap="none" spc="0" normalizeH="0" baseline="0" noProof="0" dirty="0">
                <a:ln>
                  <a:noFill/>
                </a:ln>
                <a:solidFill>
                  <a:schemeClr val="bg1"/>
                </a:solidFill>
                <a:effectLst/>
                <a:uLnTx/>
                <a:uFillTx/>
                <a:latin typeface="Calibri" panose="020F0502020204030204"/>
                <a:ea typeface="ＭＳ Ｐゴシック" panose="020B0600070205080204" pitchFamily="50" charset="-128"/>
                <a:cs typeface="+mn-cs"/>
              </a:rPr>
              <a:t>（うめきたエリア）設置時点</a:t>
            </a:r>
          </a:p>
        </p:txBody>
      </p:sp>
      <p:sp>
        <p:nvSpPr>
          <p:cNvPr id="65" name="スライド番号プレースホルダー 3"/>
          <p:cNvSpPr>
            <a:spLocks noGrp="1"/>
          </p:cNvSpPr>
          <p:nvPr>
            <p:ph type="sldNum" sz="quarter" idx="12"/>
          </p:nvPr>
        </p:nvSpPr>
        <p:spPr>
          <a:xfrm>
            <a:off x="10134600" y="6476387"/>
            <a:ext cx="2057400" cy="365125"/>
          </a:xfrm>
        </p:spPr>
        <p:txBody>
          <a:bodyPr/>
          <a:lstStyle/>
          <a:p>
            <a:fld id="{138CA411-231B-42B9-AF63-97A64194AA60}" type="slidenum">
              <a:rPr lang="ja-JP" altLang="en-US" sz="1400" b="1" smtClean="0">
                <a:solidFill>
                  <a:schemeClr val="tx1"/>
                </a:solidFill>
                <a:latin typeface="ＭＳ Ｐゴシック" panose="020B0600070205080204" pitchFamily="50" charset="-128"/>
                <a:ea typeface="ＭＳ Ｐゴシック" panose="020B0600070205080204" pitchFamily="50" charset="-128"/>
              </a:rPr>
              <a:pPr/>
              <a:t>11</a:t>
            </a:fld>
            <a:endParaRPr lang="ja-JP" altLang="en-US" sz="1400" b="1" dirty="0">
              <a:solidFill>
                <a:schemeClr val="tx1"/>
              </a:solidFill>
              <a:latin typeface="ＭＳ Ｐゴシック" panose="020B0600070205080204" pitchFamily="50" charset="-128"/>
              <a:ea typeface="ＭＳ Ｐゴシック" panose="020B0600070205080204" pitchFamily="50" charset="-128"/>
            </a:endParaRPr>
          </a:p>
        </p:txBody>
      </p:sp>
    </p:spTree>
    <p:extLst>
      <p:ext uri="{BB962C8B-B14F-4D97-AF65-F5344CB8AC3E}">
        <p14:creationId xmlns:p14="http://schemas.microsoft.com/office/powerpoint/2010/main" val="6479613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グループ化 7"/>
          <p:cNvGrpSpPr/>
          <p:nvPr/>
        </p:nvGrpSpPr>
        <p:grpSpPr>
          <a:xfrm>
            <a:off x="167427" y="642165"/>
            <a:ext cx="11788012" cy="6215835"/>
            <a:chOff x="-920886" y="4668293"/>
            <a:chExt cx="12515465" cy="6215835"/>
          </a:xfrm>
        </p:grpSpPr>
        <p:sp>
          <p:nvSpPr>
            <p:cNvPr id="9" name="正方形/長方形 8"/>
            <p:cNvSpPr/>
            <p:nvPr/>
          </p:nvSpPr>
          <p:spPr>
            <a:xfrm>
              <a:off x="-920886" y="4668294"/>
              <a:ext cx="12515465" cy="6215834"/>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ts val="122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0" marR="0" lvl="0" indent="0" algn="l" defTabSz="914400" rtl="0" eaLnBrk="1" fontAlgn="auto" latinLnBrk="0" hangingPunct="1">
                <a:lnSpc>
                  <a:spcPts val="122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p:txBody>
        </p:sp>
        <p:sp>
          <p:nvSpPr>
            <p:cNvPr id="10" name="正方形/長方形 9"/>
            <p:cNvSpPr/>
            <p:nvPr/>
          </p:nvSpPr>
          <p:spPr>
            <a:xfrm>
              <a:off x="-913916" y="4668293"/>
              <a:ext cx="2533306" cy="293330"/>
            </a:xfrm>
            <a:prstGeom prst="rect">
              <a:avLst/>
            </a:prstGeom>
            <a:solidFill>
              <a:schemeClr val="tx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50" charset="-128"/>
                  <a:cs typeface="+mn-cs"/>
                </a:rPr>
                <a:t>取組後～将来像</a:t>
              </a:r>
            </a:p>
          </p:txBody>
        </p:sp>
      </p:grpSp>
      <p:sp>
        <p:nvSpPr>
          <p:cNvPr id="12" name="Rectangle 2"/>
          <p:cNvSpPr txBox="1">
            <a:spLocks noChangeArrowheads="1"/>
          </p:cNvSpPr>
          <p:nvPr/>
        </p:nvSpPr>
        <p:spPr bwMode="auto">
          <a:xfrm>
            <a:off x="1143000" y="23"/>
            <a:ext cx="9906000" cy="408111"/>
          </a:xfrm>
          <a:prstGeom prst="rect">
            <a:avLst/>
          </a:prstGeom>
          <a:gradFill rotWithShape="1">
            <a:gsLst>
              <a:gs pos="0">
                <a:srgbClr val="000066"/>
              </a:gs>
              <a:gs pos="50000">
                <a:srgbClr val="0000FF"/>
              </a:gs>
              <a:gs pos="100000">
                <a:srgbClr val="000066"/>
              </a:gs>
            </a:gsLst>
            <a:lin ang="5400000" scaled="1"/>
          </a:gradFill>
          <a:ln w="9525">
            <a:noFill/>
            <a:miter lim="800000"/>
            <a:headEnd/>
            <a:tailEnd/>
          </a:ln>
        </p:spPr>
        <p:txBody>
          <a:bodyPr vert="horz" wrap="square" lIns="91428" tIns="45714" rIns="91428" bIns="45714" numCol="1" anchor="ctr"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1" i="0" u="none" strike="noStrike" kern="1200" cap="none" spc="0" normalizeH="0" baseline="0" noProof="0" dirty="0" smtClean="0">
                <a:ln>
                  <a:noFill/>
                </a:ln>
                <a:solidFill>
                  <a:prstClr val="white"/>
                </a:solidFill>
                <a:effectLst/>
                <a:uLnTx/>
                <a:uFillTx/>
                <a:latin typeface="ＭＳ ゴシック" pitchFamily="49" charset="-128"/>
                <a:ea typeface="ＭＳ ゴシック" pitchFamily="49" charset="-128"/>
                <a:cs typeface="+mn-cs"/>
              </a:rPr>
              <a:t>１２．</a:t>
            </a:r>
            <a:r>
              <a:rPr kumimoji="1" lang="ja-JP" altLang="en-US" sz="20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rPr>
              <a:t>箕面森町・彩都</a:t>
            </a:r>
            <a:r>
              <a:rPr kumimoji="1" lang="ja-JP" altLang="en-US" sz="14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rPr>
              <a:t>（国土軸を支える新たな産業・物流拠点の形成）　</a:t>
            </a:r>
            <a:r>
              <a:rPr kumimoji="1" lang="ja-JP" altLang="en-US" sz="16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rPr>
              <a:t>②彩都</a:t>
            </a:r>
            <a:endParaRPr kumimoji="1" lang="en-US" altLang="ja-JP" sz="16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endParaRPr>
          </a:p>
        </p:txBody>
      </p:sp>
      <p:pic>
        <p:nvPicPr>
          <p:cNvPr id="3" name="図 2">
            <a:extLst>
              <a:ext uri="{FF2B5EF4-FFF2-40B4-BE49-F238E27FC236}">
                <a16:creationId xmlns:a16="http://schemas.microsoft.com/office/drawing/2014/main" id="{BD0E496F-CC9A-CD14-FBC3-A18C6AC85DD4}"/>
              </a:ext>
            </a:extLst>
          </p:cNvPr>
          <p:cNvPicPr>
            <a:picLocks noChangeAspect="1"/>
          </p:cNvPicPr>
          <p:nvPr/>
        </p:nvPicPr>
        <p:blipFill rotWithShape="1">
          <a:blip r:embed="rId3"/>
          <a:srcRect l="10916"/>
          <a:stretch/>
        </p:blipFill>
        <p:spPr>
          <a:xfrm>
            <a:off x="4702646" y="1574460"/>
            <a:ext cx="3677269" cy="2788394"/>
          </a:xfrm>
          <a:prstGeom prst="rect">
            <a:avLst/>
          </a:prstGeom>
        </p:spPr>
      </p:pic>
      <p:pic>
        <p:nvPicPr>
          <p:cNvPr id="4" name="図 3"/>
          <p:cNvPicPr>
            <a:picLocks noChangeAspect="1"/>
          </p:cNvPicPr>
          <p:nvPr/>
        </p:nvPicPr>
        <p:blipFill rotWithShape="1">
          <a:blip r:embed="rId4"/>
          <a:srcRect l="-3160" r="12201"/>
          <a:stretch/>
        </p:blipFill>
        <p:spPr>
          <a:xfrm>
            <a:off x="8441882" y="1542059"/>
            <a:ext cx="3451590" cy="4229739"/>
          </a:xfrm>
          <a:prstGeom prst="rect">
            <a:avLst/>
          </a:prstGeom>
          <a:ln>
            <a:noFill/>
          </a:ln>
        </p:spPr>
      </p:pic>
      <p:pic>
        <p:nvPicPr>
          <p:cNvPr id="5" name="図 4"/>
          <p:cNvPicPr>
            <a:picLocks noChangeAspect="1"/>
          </p:cNvPicPr>
          <p:nvPr/>
        </p:nvPicPr>
        <p:blipFill>
          <a:blip r:embed="rId5"/>
          <a:stretch>
            <a:fillRect/>
          </a:stretch>
        </p:blipFill>
        <p:spPr>
          <a:xfrm>
            <a:off x="185901" y="1574460"/>
            <a:ext cx="4319586" cy="2947551"/>
          </a:xfrm>
          <a:prstGeom prst="rect">
            <a:avLst/>
          </a:prstGeom>
        </p:spPr>
      </p:pic>
      <p:sp>
        <p:nvSpPr>
          <p:cNvPr id="19" name="テキスト ボックス 18"/>
          <p:cNvSpPr txBox="1"/>
          <p:nvPr/>
        </p:nvSpPr>
        <p:spPr>
          <a:xfrm>
            <a:off x="984981" y="1200087"/>
            <a:ext cx="3362487"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西部地区（ライフサイエンス）の現状</a:t>
            </a:r>
          </a:p>
        </p:txBody>
      </p:sp>
      <p:sp>
        <p:nvSpPr>
          <p:cNvPr id="20" name="テキスト ボックス 19"/>
          <p:cNvSpPr txBox="1"/>
          <p:nvPr/>
        </p:nvSpPr>
        <p:spPr>
          <a:xfrm>
            <a:off x="263332" y="4426592"/>
            <a:ext cx="3362487" cy="2308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出典：彩都（国際文化公園都市）建設推進協議会</a:t>
            </a:r>
          </a:p>
        </p:txBody>
      </p:sp>
      <p:sp>
        <p:nvSpPr>
          <p:cNvPr id="21" name="テキスト ボックス 20"/>
          <p:cNvSpPr txBox="1"/>
          <p:nvPr/>
        </p:nvSpPr>
        <p:spPr>
          <a:xfrm>
            <a:off x="5841473" y="1200087"/>
            <a:ext cx="1878461"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中部地区の現状</a:t>
            </a:r>
          </a:p>
        </p:txBody>
      </p:sp>
      <p:sp>
        <p:nvSpPr>
          <p:cNvPr id="22" name="テキスト ボックス 21"/>
          <p:cNvSpPr txBox="1"/>
          <p:nvPr/>
        </p:nvSpPr>
        <p:spPr>
          <a:xfrm>
            <a:off x="9352380" y="1200086"/>
            <a:ext cx="1878461"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東部地区の現状</a:t>
            </a:r>
          </a:p>
        </p:txBody>
      </p:sp>
      <p:sp>
        <p:nvSpPr>
          <p:cNvPr id="23" name="テキスト ボックス 22"/>
          <p:cNvSpPr txBox="1"/>
          <p:nvPr/>
        </p:nvSpPr>
        <p:spPr bwMode="white">
          <a:xfrm>
            <a:off x="10727534" y="3207660"/>
            <a:ext cx="738752" cy="369332"/>
          </a:xfrm>
          <a:prstGeom prst="rect">
            <a:avLst/>
          </a:prstGeom>
          <a:solidFill>
            <a:schemeClr val="bg1"/>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cxnSp>
        <p:nvCxnSpPr>
          <p:cNvPr id="26" name="直線コネクタ 25"/>
          <p:cNvCxnSpPr/>
          <p:nvPr/>
        </p:nvCxnSpPr>
        <p:spPr>
          <a:xfrm>
            <a:off x="8577943" y="2685143"/>
            <a:ext cx="0"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30" name="直線コネクタ 29"/>
          <p:cNvCxnSpPr/>
          <p:nvPr/>
        </p:nvCxnSpPr>
        <p:spPr>
          <a:xfrm flipV="1">
            <a:off x="8577074" y="1843781"/>
            <a:ext cx="792000" cy="73976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4" name="フリーフォーム 33"/>
          <p:cNvSpPr/>
          <p:nvPr/>
        </p:nvSpPr>
        <p:spPr bwMode="white">
          <a:xfrm>
            <a:off x="8441882" y="3958964"/>
            <a:ext cx="1916935" cy="2060154"/>
          </a:xfrm>
          <a:custGeom>
            <a:avLst/>
            <a:gdLst>
              <a:gd name="connsiteX0" fmla="*/ 11017 w 1916935"/>
              <a:gd name="connsiteY0" fmla="*/ 132202 h 2060154"/>
              <a:gd name="connsiteX1" fmla="*/ 0 w 1916935"/>
              <a:gd name="connsiteY1" fmla="*/ 2060154 h 2060154"/>
              <a:gd name="connsiteX2" fmla="*/ 1046603 w 1916935"/>
              <a:gd name="connsiteY2" fmla="*/ 2016087 h 2060154"/>
              <a:gd name="connsiteX3" fmla="*/ 1586429 w 1916935"/>
              <a:gd name="connsiteY3" fmla="*/ 1520328 h 2060154"/>
              <a:gd name="connsiteX4" fmla="*/ 1839817 w 1916935"/>
              <a:gd name="connsiteY4" fmla="*/ 1233889 h 2060154"/>
              <a:gd name="connsiteX5" fmla="*/ 1916935 w 1916935"/>
              <a:gd name="connsiteY5" fmla="*/ 1046602 h 2060154"/>
              <a:gd name="connsiteX6" fmla="*/ 1718632 w 1916935"/>
              <a:gd name="connsiteY6" fmla="*/ 793215 h 2060154"/>
              <a:gd name="connsiteX7" fmla="*/ 1641513 w 1916935"/>
              <a:gd name="connsiteY7" fmla="*/ 616945 h 2060154"/>
              <a:gd name="connsiteX8" fmla="*/ 1641513 w 1916935"/>
              <a:gd name="connsiteY8" fmla="*/ 495759 h 2060154"/>
              <a:gd name="connsiteX9" fmla="*/ 1487277 w 1916935"/>
              <a:gd name="connsiteY9" fmla="*/ 385590 h 2060154"/>
              <a:gd name="connsiteX10" fmla="*/ 1377109 w 1916935"/>
              <a:gd name="connsiteY10" fmla="*/ 198304 h 2060154"/>
              <a:gd name="connsiteX11" fmla="*/ 1189822 w 1916935"/>
              <a:gd name="connsiteY11" fmla="*/ 0 h 2060154"/>
              <a:gd name="connsiteX12" fmla="*/ 1013552 w 1916935"/>
              <a:gd name="connsiteY12" fmla="*/ 22034 h 2060154"/>
              <a:gd name="connsiteX13" fmla="*/ 793215 w 1916935"/>
              <a:gd name="connsiteY13" fmla="*/ 22034 h 2060154"/>
              <a:gd name="connsiteX14" fmla="*/ 11017 w 1916935"/>
              <a:gd name="connsiteY14" fmla="*/ 132202 h 2060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916935" h="2060154">
                <a:moveTo>
                  <a:pt x="11017" y="132202"/>
                </a:moveTo>
                <a:cubicBezTo>
                  <a:pt x="7345" y="774853"/>
                  <a:pt x="3672" y="1417503"/>
                  <a:pt x="0" y="2060154"/>
                </a:cubicBezTo>
                <a:lnTo>
                  <a:pt x="1046603" y="2016087"/>
                </a:lnTo>
                <a:lnTo>
                  <a:pt x="1586429" y="1520328"/>
                </a:lnTo>
                <a:lnTo>
                  <a:pt x="1839817" y="1233889"/>
                </a:lnTo>
                <a:lnTo>
                  <a:pt x="1916935" y="1046602"/>
                </a:lnTo>
                <a:lnTo>
                  <a:pt x="1718632" y="793215"/>
                </a:lnTo>
                <a:lnTo>
                  <a:pt x="1641513" y="616945"/>
                </a:lnTo>
                <a:lnTo>
                  <a:pt x="1641513" y="495759"/>
                </a:lnTo>
                <a:lnTo>
                  <a:pt x="1487277" y="385590"/>
                </a:lnTo>
                <a:lnTo>
                  <a:pt x="1377109" y="198304"/>
                </a:lnTo>
                <a:lnTo>
                  <a:pt x="1189822" y="0"/>
                </a:lnTo>
                <a:lnTo>
                  <a:pt x="1013552" y="22034"/>
                </a:lnTo>
                <a:lnTo>
                  <a:pt x="793215" y="22034"/>
                </a:lnTo>
                <a:lnTo>
                  <a:pt x="11017" y="132202"/>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17" name="スライド番号プレースホルダー 3"/>
          <p:cNvSpPr>
            <a:spLocks noGrp="1"/>
          </p:cNvSpPr>
          <p:nvPr>
            <p:ph type="sldNum" sz="quarter" idx="12"/>
          </p:nvPr>
        </p:nvSpPr>
        <p:spPr>
          <a:xfrm>
            <a:off x="10134600" y="6476387"/>
            <a:ext cx="2057400" cy="365125"/>
          </a:xfrm>
        </p:spPr>
        <p:txBody>
          <a:bodyPr/>
          <a:lstStyle/>
          <a:p>
            <a:fld id="{138CA411-231B-42B9-AF63-97A64194AA60}" type="slidenum">
              <a:rPr lang="ja-JP" altLang="en-US" sz="1400" b="1" smtClean="0">
                <a:solidFill>
                  <a:schemeClr val="tx1"/>
                </a:solidFill>
                <a:latin typeface="ＭＳ Ｐゴシック" panose="020B0600070205080204" pitchFamily="50" charset="-128"/>
                <a:ea typeface="ＭＳ Ｐゴシック" panose="020B0600070205080204" pitchFamily="50" charset="-128"/>
              </a:rPr>
              <a:pPr/>
              <a:t>110</a:t>
            </a:fld>
            <a:endParaRPr lang="ja-JP" altLang="en-US" sz="1400" b="1" dirty="0">
              <a:solidFill>
                <a:schemeClr val="tx1"/>
              </a:solidFill>
              <a:latin typeface="ＭＳ Ｐゴシック" panose="020B0600070205080204" pitchFamily="50" charset="-128"/>
              <a:ea typeface="ＭＳ Ｐゴシック" panose="020B0600070205080204" pitchFamily="50" charset="-128"/>
            </a:endParaRPr>
          </a:p>
        </p:txBody>
      </p:sp>
    </p:spTree>
    <p:extLst>
      <p:ext uri="{BB962C8B-B14F-4D97-AF65-F5344CB8AC3E}">
        <p14:creationId xmlns:p14="http://schemas.microsoft.com/office/powerpoint/2010/main" val="124097201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0" name="図 139"/>
          <p:cNvPicPr>
            <a:picLocks noChangeAspect="1"/>
          </p:cNvPicPr>
          <p:nvPr/>
        </p:nvPicPr>
        <p:blipFill rotWithShape="1">
          <a:blip r:embed="rId3" cstate="print">
            <a:duotone>
              <a:schemeClr val="bg2">
                <a:shade val="45000"/>
                <a:satMod val="135000"/>
              </a:schemeClr>
              <a:prstClr val="white"/>
            </a:duotone>
            <a:extLst>
              <a:ext uri="{28A0092B-C50C-407E-A947-70E740481C1C}">
                <a14:useLocalDpi xmlns:a14="http://schemas.microsoft.com/office/drawing/2010/main" val="0"/>
              </a:ext>
            </a:extLst>
          </a:blip>
          <a:srcRect l="32694" t="22504"/>
          <a:stretch/>
        </p:blipFill>
        <p:spPr>
          <a:xfrm>
            <a:off x="6562994" y="1431838"/>
            <a:ext cx="2233041" cy="3430938"/>
          </a:xfrm>
          <a:prstGeom prst="rect">
            <a:avLst/>
          </a:prstGeom>
        </p:spPr>
      </p:pic>
      <p:pic>
        <p:nvPicPr>
          <p:cNvPr id="163" name="図 162"/>
          <p:cNvPicPr>
            <a:picLocks noChangeAspect="1"/>
          </p:cNvPicPr>
          <p:nvPr/>
        </p:nvPicPr>
        <p:blipFill rotWithShape="1">
          <a:blip r:embed="rId4" cstate="print">
            <a:duotone>
              <a:schemeClr val="bg2">
                <a:shade val="45000"/>
                <a:satMod val="135000"/>
              </a:schemeClr>
              <a:prstClr val="white"/>
            </a:duotone>
            <a:extLst>
              <a:ext uri="{28A0092B-C50C-407E-A947-70E740481C1C}">
                <a14:useLocalDpi xmlns:a14="http://schemas.microsoft.com/office/drawing/2010/main" val="0"/>
              </a:ext>
            </a:extLst>
          </a:blip>
          <a:srcRect l="32694" t="22504"/>
          <a:stretch/>
        </p:blipFill>
        <p:spPr>
          <a:xfrm>
            <a:off x="1700048" y="1352605"/>
            <a:ext cx="2000506" cy="3073661"/>
          </a:xfrm>
          <a:prstGeom prst="rect">
            <a:avLst/>
          </a:prstGeom>
        </p:spPr>
      </p:pic>
      <p:pic>
        <p:nvPicPr>
          <p:cNvPr id="164" name="図 163" descr="130330_B1F"/>
          <p:cNvPicPr>
            <a:picLocks noChangeAspect="1" noChangeArrowheads="1"/>
          </p:cNvPicPr>
          <p:nvPr/>
        </p:nvPicPr>
        <p:blipFill>
          <a:blip r:embed="rId5" cstate="email"/>
          <a:srcRect/>
          <a:stretch>
            <a:fillRect/>
          </a:stretch>
        </p:blipFill>
        <p:spPr bwMode="auto">
          <a:xfrm>
            <a:off x="2111867" y="1405702"/>
            <a:ext cx="3456384" cy="4321605"/>
          </a:xfrm>
          <a:custGeom>
            <a:avLst/>
            <a:gdLst>
              <a:gd name="connsiteX0" fmla="*/ 978826 w 3456384"/>
              <a:gd name="connsiteY0" fmla="*/ 0 h 4321605"/>
              <a:gd name="connsiteX1" fmla="*/ 3456384 w 3456384"/>
              <a:gd name="connsiteY1" fmla="*/ 0 h 4321605"/>
              <a:gd name="connsiteX2" fmla="*/ 3456384 w 3456384"/>
              <a:gd name="connsiteY2" fmla="*/ 4321605 h 4321605"/>
              <a:gd name="connsiteX3" fmla="*/ 0 w 3456384"/>
              <a:gd name="connsiteY3" fmla="*/ 4321605 h 4321605"/>
              <a:gd name="connsiteX4" fmla="*/ 0 w 3456384"/>
              <a:gd name="connsiteY4" fmla="*/ 2328505 h 4321605"/>
              <a:gd name="connsiteX5" fmla="*/ 1164820 w 3456384"/>
              <a:gd name="connsiteY5" fmla="*/ 1351559 h 4321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56384" h="4321605">
                <a:moveTo>
                  <a:pt x="978826" y="0"/>
                </a:moveTo>
                <a:lnTo>
                  <a:pt x="3456384" y="0"/>
                </a:lnTo>
                <a:lnTo>
                  <a:pt x="3456384" y="4321605"/>
                </a:lnTo>
                <a:lnTo>
                  <a:pt x="0" y="4321605"/>
                </a:lnTo>
                <a:lnTo>
                  <a:pt x="0" y="2328505"/>
                </a:lnTo>
                <a:lnTo>
                  <a:pt x="1164820" y="1351559"/>
                </a:lnTo>
                <a:close/>
              </a:path>
            </a:pathLst>
          </a:custGeom>
          <a:noFill/>
          <a:ln w="9525">
            <a:noFill/>
            <a:miter lim="800000"/>
            <a:headEnd/>
            <a:tailEnd/>
          </a:ln>
        </p:spPr>
      </p:pic>
      <p:pic>
        <p:nvPicPr>
          <p:cNvPr id="155" name="図 154" descr="130330_2F"/>
          <p:cNvPicPr>
            <a:picLocks noChangeAspect="1" noChangeArrowheads="1"/>
          </p:cNvPicPr>
          <p:nvPr/>
        </p:nvPicPr>
        <p:blipFill>
          <a:blip r:embed="rId6" cstate="email">
            <a:lum contrast="-10000"/>
          </a:blip>
          <a:srcRect r="617"/>
          <a:stretch>
            <a:fillRect/>
          </a:stretch>
        </p:blipFill>
        <p:spPr bwMode="auto">
          <a:xfrm>
            <a:off x="7398694" y="1628806"/>
            <a:ext cx="3148811" cy="4144139"/>
          </a:xfrm>
          <a:custGeom>
            <a:avLst/>
            <a:gdLst>
              <a:gd name="connsiteX0" fmla="*/ 847809 w 3148811"/>
              <a:gd name="connsiteY0" fmla="*/ 0 h 4144139"/>
              <a:gd name="connsiteX1" fmla="*/ 1999309 w 3148811"/>
              <a:gd name="connsiteY1" fmla="*/ 0 h 4144139"/>
              <a:gd name="connsiteX2" fmla="*/ 3143334 w 3148811"/>
              <a:gd name="connsiteY2" fmla="*/ 9494 h 4144139"/>
              <a:gd name="connsiteX3" fmla="*/ 3148811 w 3148811"/>
              <a:gd name="connsiteY3" fmla="*/ 2375389 h 4144139"/>
              <a:gd name="connsiteX4" fmla="*/ 3143526 w 3148811"/>
              <a:gd name="connsiteY4" fmla="*/ 4124491 h 4144139"/>
              <a:gd name="connsiteX5" fmla="*/ 2211638 w 3148811"/>
              <a:gd name="connsiteY5" fmla="*/ 4144139 h 4144139"/>
              <a:gd name="connsiteX6" fmla="*/ 0 w 3148811"/>
              <a:gd name="connsiteY6" fmla="*/ 4144139 h 4144139"/>
              <a:gd name="connsiteX7" fmla="*/ 0 w 3148811"/>
              <a:gd name="connsiteY7" fmla="*/ 2325991 h 4144139"/>
              <a:gd name="connsiteX8" fmla="*/ 28604 w 3148811"/>
              <a:gd name="connsiteY8" fmla="*/ 2302957 h 4144139"/>
              <a:gd name="connsiteX9" fmla="*/ 730335 w 3148811"/>
              <a:gd name="connsiteY9" fmla="*/ 1850994 h 4144139"/>
              <a:gd name="connsiteX10" fmla="*/ 736730 w 3148811"/>
              <a:gd name="connsiteY10" fmla="*/ 1732696 h 4144139"/>
              <a:gd name="connsiteX11" fmla="*/ 1066884 w 3148811"/>
              <a:gd name="connsiteY11" fmla="*/ 1466819 h 4144139"/>
              <a:gd name="connsiteX12" fmla="*/ 847809 w 3148811"/>
              <a:gd name="connsiteY12" fmla="*/ 800069 h 4144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48811" h="4144139">
                <a:moveTo>
                  <a:pt x="847809" y="0"/>
                </a:moveTo>
                <a:lnTo>
                  <a:pt x="1999309" y="0"/>
                </a:lnTo>
                <a:lnTo>
                  <a:pt x="3143334" y="9494"/>
                </a:lnTo>
                <a:lnTo>
                  <a:pt x="3148811" y="2375389"/>
                </a:lnTo>
                <a:lnTo>
                  <a:pt x="3143526" y="4124491"/>
                </a:lnTo>
                <a:lnTo>
                  <a:pt x="2211638" y="4144139"/>
                </a:lnTo>
                <a:lnTo>
                  <a:pt x="0" y="4144139"/>
                </a:lnTo>
                <a:lnTo>
                  <a:pt x="0" y="2325991"/>
                </a:lnTo>
                <a:lnTo>
                  <a:pt x="28604" y="2302957"/>
                </a:lnTo>
                <a:lnTo>
                  <a:pt x="730335" y="1850994"/>
                </a:lnTo>
                <a:lnTo>
                  <a:pt x="736730" y="1732696"/>
                </a:lnTo>
                <a:lnTo>
                  <a:pt x="1066884" y="1466819"/>
                </a:lnTo>
                <a:lnTo>
                  <a:pt x="847809" y="800069"/>
                </a:lnTo>
                <a:close/>
              </a:path>
            </a:pathLst>
          </a:custGeom>
          <a:noFill/>
          <a:ln w="9525">
            <a:noFill/>
            <a:miter lim="800000"/>
            <a:headEnd/>
            <a:tailEnd/>
          </a:ln>
        </p:spPr>
      </p:pic>
      <p:sp>
        <p:nvSpPr>
          <p:cNvPr id="4" name="Rectangle 2"/>
          <p:cNvSpPr txBox="1">
            <a:spLocks noChangeArrowheads="1"/>
          </p:cNvSpPr>
          <p:nvPr/>
        </p:nvSpPr>
        <p:spPr bwMode="auto">
          <a:xfrm>
            <a:off x="1143000" y="7"/>
            <a:ext cx="9906000" cy="408111"/>
          </a:xfrm>
          <a:prstGeom prst="rect">
            <a:avLst/>
          </a:prstGeom>
          <a:gradFill rotWithShape="1">
            <a:gsLst>
              <a:gs pos="0">
                <a:srgbClr val="000066"/>
              </a:gs>
              <a:gs pos="50000">
                <a:srgbClr val="0000FF"/>
              </a:gs>
              <a:gs pos="100000">
                <a:srgbClr val="000066"/>
              </a:gs>
            </a:gsLst>
            <a:lin ang="5400000" scaled="1"/>
          </a:gradFill>
          <a:ln w="9525">
            <a:noFill/>
            <a:miter lim="800000"/>
            <a:headEnd/>
            <a:tailEnd/>
          </a:ln>
        </p:spPr>
        <p:txBody>
          <a:bodyPr vert="horz" wrap="square" lIns="91428" tIns="45714" rIns="91428" bIns="45714" numCol="1" anchor="ctr"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1" i="0" u="none" strike="noStrike" kern="1200" cap="none" spc="0" normalizeH="0" baseline="0" noProof="0" dirty="0">
                <a:ln>
                  <a:noFill/>
                </a:ln>
                <a:solidFill>
                  <a:prstClr val="white"/>
                </a:solidFill>
                <a:effectLst/>
                <a:uLnTx/>
                <a:uFillTx/>
                <a:latin typeface="ＭＳ Ｐゴシック" pitchFamily="50" charset="-128"/>
                <a:ea typeface="ＭＳ Ｐゴシック" panose="020B0600070205080204" pitchFamily="50" charset="-128"/>
                <a:cs typeface="+mn-cs"/>
              </a:rPr>
              <a:t>１．大阪駅周辺　④歩行者ネットワークの充実</a:t>
            </a:r>
            <a:endParaRPr kumimoji="1" lang="en-US" altLang="ja-JP" sz="2000" b="1" i="0" u="none" strike="noStrike" kern="1200" cap="none" spc="0" normalizeH="0" baseline="0" noProof="0" dirty="0">
              <a:ln>
                <a:noFill/>
              </a:ln>
              <a:solidFill>
                <a:prstClr val="white"/>
              </a:solidFill>
              <a:effectLst/>
              <a:uLnTx/>
              <a:uFillTx/>
              <a:latin typeface="ＭＳ Ｐゴシック" pitchFamily="50" charset="-128"/>
              <a:ea typeface="ＭＳ Ｐゴシック" panose="020B0600070205080204" pitchFamily="50" charset="-128"/>
              <a:cs typeface="+mn-cs"/>
            </a:endParaRPr>
          </a:p>
        </p:txBody>
      </p:sp>
      <p:sp>
        <p:nvSpPr>
          <p:cNvPr id="133" name="角丸四角形 132"/>
          <p:cNvSpPr/>
          <p:nvPr/>
        </p:nvSpPr>
        <p:spPr>
          <a:xfrm>
            <a:off x="1199456" y="1241948"/>
            <a:ext cx="9777536" cy="5547413"/>
          </a:xfrm>
          <a:prstGeom prst="roundRect">
            <a:avLst>
              <a:gd name="adj" fmla="val 2396"/>
            </a:avLst>
          </a:prstGeom>
          <a:noFill/>
          <a:ln w="12700">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93" name="Text Box 4"/>
          <p:cNvSpPr txBox="1">
            <a:spLocks noChangeArrowheads="1"/>
          </p:cNvSpPr>
          <p:nvPr/>
        </p:nvSpPr>
        <p:spPr bwMode="auto">
          <a:xfrm>
            <a:off x="3791745" y="4365104"/>
            <a:ext cx="723275" cy="264688"/>
          </a:xfrm>
          <a:prstGeom prst="rect">
            <a:avLst/>
          </a:prstGeom>
          <a:noFill/>
          <a:ln w="9525">
            <a:noFill/>
            <a:miter lim="800000"/>
            <a:headEnd/>
            <a:tailEnd/>
          </a:ln>
        </p:spPr>
        <p:txBody>
          <a:bodyPr vert="horz" wrap="none" lIns="91440" tIns="45720" rIns="91440" bIns="45720" numCol="1" anchor="t" anchorCtr="0" compatLnSpc="1">
            <a:prstTxWarp prst="textNoShape">
              <a:avLst/>
            </a:prstTxWarp>
            <a:spAutoFit/>
          </a:bodyPr>
          <a:lstStyle/>
          <a:p>
            <a:pPr marL="0" marR="0" lvl="0" indent="0" algn="ctr" defTabSz="914400" rtl="0" eaLnBrk="1" fontAlgn="base" latinLnBrk="0" hangingPunct="1">
              <a:lnSpc>
                <a:spcPct val="80000"/>
              </a:lnSpc>
              <a:spcBef>
                <a:spcPct val="0"/>
              </a:spcBef>
              <a:spcAft>
                <a:spcPct val="0"/>
              </a:spcAft>
              <a:buClrTx/>
              <a:buSzTx/>
              <a:buFontTx/>
              <a:buNone/>
              <a:tabLst/>
              <a:defRPr/>
            </a:pPr>
            <a:r>
              <a:rPr kumimoji="1" lang="ja-JP" altLang="en-US" sz="700" b="1" i="0" u="none" strike="noStrike" kern="1200" cap="none" spc="0" normalizeH="0" baseline="0" noProof="0" dirty="0">
                <a:ln>
                  <a:noFill/>
                </a:ln>
                <a:solidFill>
                  <a:prstClr val="black"/>
                </a:solidFill>
                <a:effectLst/>
                <a:uLnTx/>
                <a:uFillTx/>
                <a:latin typeface="メイリオ" pitchFamily="50" charset="-128"/>
                <a:ea typeface="メイリオ" pitchFamily="50" charset="-128"/>
                <a:cs typeface="ＭＳ Ｐゴシック" pitchFamily="50" charset="-128"/>
              </a:rPr>
              <a:t>ディアモール</a:t>
            </a:r>
          </a:p>
          <a:p>
            <a:pPr marL="0" marR="0" lvl="0" indent="0" algn="ctr" defTabSz="914400" rtl="0" eaLnBrk="1" fontAlgn="base" latinLnBrk="0" hangingPunct="1">
              <a:lnSpc>
                <a:spcPct val="80000"/>
              </a:lnSpc>
              <a:spcBef>
                <a:spcPct val="0"/>
              </a:spcBef>
              <a:spcAft>
                <a:spcPct val="0"/>
              </a:spcAft>
              <a:buClrTx/>
              <a:buSzTx/>
              <a:buFontTx/>
              <a:buNone/>
              <a:tabLst/>
              <a:defRPr/>
            </a:pPr>
            <a:r>
              <a:rPr kumimoji="1" lang="ja-JP" altLang="en-US" sz="700" b="1" i="0" u="none" strike="noStrike" kern="1200" cap="none" spc="0" normalizeH="0" baseline="0" noProof="0" dirty="0">
                <a:ln>
                  <a:noFill/>
                </a:ln>
                <a:solidFill>
                  <a:prstClr val="black"/>
                </a:solidFill>
                <a:effectLst/>
                <a:uLnTx/>
                <a:uFillTx/>
                <a:latin typeface="メイリオ" pitchFamily="50" charset="-128"/>
                <a:ea typeface="メイリオ" pitchFamily="50" charset="-128"/>
                <a:cs typeface="ＭＳ Ｐゴシック" pitchFamily="50" charset="-128"/>
              </a:rPr>
              <a:t>大阪</a:t>
            </a:r>
          </a:p>
        </p:txBody>
      </p:sp>
      <p:sp>
        <p:nvSpPr>
          <p:cNvPr id="94" name="Text Box 5"/>
          <p:cNvSpPr txBox="1">
            <a:spLocks noChangeArrowheads="1"/>
          </p:cNvSpPr>
          <p:nvPr/>
        </p:nvSpPr>
        <p:spPr bwMode="auto">
          <a:xfrm>
            <a:off x="4939682" y="3805808"/>
            <a:ext cx="633507" cy="264688"/>
          </a:xfrm>
          <a:prstGeom prst="rect">
            <a:avLst/>
          </a:prstGeom>
          <a:noFill/>
          <a:ln w="9525">
            <a:noFill/>
            <a:miter lim="800000"/>
            <a:headEnd/>
            <a:tailEnd/>
          </a:ln>
        </p:spPr>
        <p:txBody>
          <a:bodyPr vert="horz" wrap="none" lIns="91440" tIns="45720" rIns="91440" bIns="45720" numCol="1" anchor="t" anchorCtr="0" compatLnSpc="1">
            <a:prstTxWarp prst="textNoShape">
              <a:avLst/>
            </a:prstTxWarp>
            <a:spAutoFit/>
          </a:bodyPr>
          <a:lstStyle/>
          <a:p>
            <a:pPr marL="0" marR="0" lvl="0" indent="0" algn="ctr" defTabSz="914400" rtl="0" eaLnBrk="1" fontAlgn="base" latinLnBrk="0" hangingPunct="1">
              <a:lnSpc>
                <a:spcPct val="80000"/>
              </a:lnSpc>
              <a:spcBef>
                <a:spcPct val="0"/>
              </a:spcBef>
              <a:spcAft>
                <a:spcPct val="0"/>
              </a:spcAft>
              <a:buClrTx/>
              <a:buSzTx/>
              <a:buFontTx/>
              <a:buNone/>
              <a:tabLst/>
              <a:defRPr/>
            </a:pPr>
            <a:r>
              <a:rPr kumimoji="1" lang="ja-JP" altLang="en-US" sz="700" b="1" i="0" u="none" strike="noStrike" kern="1200" cap="none" spc="0" normalizeH="0" baseline="0" noProof="0" dirty="0">
                <a:ln>
                  <a:noFill/>
                </a:ln>
                <a:solidFill>
                  <a:prstClr val="black"/>
                </a:solidFill>
                <a:effectLst/>
                <a:uLnTx/>
                <a:uFillTx/>
                <a:latin typeface="メイリオ" pitchFamily="50" charset="-128"/>
                <a:ea typeface="メイリオ" pitchFamily="50" charset="-128"/>
                <a:cs typeface="ＭＳ Ｐゴシック" pitchFamily="50" charset="-128"/>
              </a:rPr>
              <a:t>ホワイティ</a:t>
            </a:r>
          </a:p>
          <a:p>
            <a:pPr marL="0" marR="0" lvl="0" indent="0" algn="ctr" defTabSz="914400" rtl="0" eaLnBrk="1" fontAlgn="base" latinLnBrk="0" hangingPunct="1">
              <a:lnSpc>
                <a:spcPct val="80000"/>
              </a:lnSpc>
              <a:spcBef>
                <a:spcPct val="0"/>
              </a:spcBef>
              <a:spcAft>
                <a:spcPct val="0"/>
              </a:spcAft>
              <a:buClrTx/>
              <a:buSzTx/>
              <a:buFontTx/>
              <a:buNone/>
              <a:tabLst/>
              <a:defRPr/>
            </a:pPr>
            <a:r>
              <a:rPr kumimoji="1" lang="ja-JP" altLang="en-US" sz="700" b="1" i="0" u="none" strike="noStrike" kern="1200" cap="none" spc="0" normalizeH="0" baseline="0" noProof="0" dirty="0">
                <a:ln>
                  <a:noFill/>
                </a:ln>
                <a:solidFill>
                  <a:prstClr val="black"/>
                </a:solidFill>
                <a:effectLst/>
                <a:uLnTx/>
                <a:uFillTx/>
                <a:latin typeface="メイリオ" pitchFamily="50" charset="-128"/>
                <a:ea typeface="メイリオ" pitchFamily="50" charset="-128"/>
                <a:cs typeface="ＭＳ Ｐゴシック" pitchFamily="50" charset="-128"/>
              </a:rPr>
              <a:t>うめ</a:t>
            </a:r>
            <a:r>
              <a:rPr kumimoji="1" lang="ja-JP" altLang="en-US" sz="700" b="0" i="0" u="none" strike="noStrike" kern="1200" cap="none" spc="0" normalizeH="0" baseline="0" noProof="0" dirty="0">
                <a:ln>
                  <a:noFill/>
                </a:ln>
                <a:solidFill>
                  <a:prstClr val="black"/>
                </a:solidFill>
                <a:effectLst/>
                <a:uLnTx/>
                <a:uFillTx/>
                <a:latin typeface="メイリオ" pitchFamily="50" charset="-128"/>
                <a:ea typeface="メイリオ" pitchFamily="50" charset="-128"/>
                <a:cs typeface="ＭＳ Ｐゴシック" pitchFamily="50" charset="-128"/>
              </a:rPr>
              <a:t>だ</a:t>
            </a:r>
            <a:endParaRPr kumimoji="1" lang="ja-JP" altLang="en-US" sz="700" b="0" i="0" u="none" strike="noStrike" kern="1200" cap="none" spc="0" normalizeH="0" baseline="0" noProof="0" dirty="0">
              <a:ln>
                <a:noFill/>
              </a:ln>
              <a:solidFill>
                <a:prstClr val="black"/>
              </a:solidFill>
              <a:effectLst/>
              <a:uLnTx/>
              <a:uFillTx/>
              <a:latin typeface="Arial" pitchFamily="34" charset="0"/>
              <a:ea typeface="ＭＳ Ｐゴシック" pitchFamily="50" charset="-128"/>
              <a:cs typeface="ＭＳ Ｐゴシック" pitchFamily="50" charset="-128"/>
            </a:endParaRPr>
          </a:p>
        </p:txBody>
      </p:sp>
      <p:sp>
        <p:nvSpPr>
          <p:cNvPr id="95" name="Text Box 8"/>
          <p:cNvSpPr txBox="1">
            <a:spLocks noChangeArrowheads="1"/>
          </p:cNvSpPr>
          <p:nvPr/>
        </p:nvSpPr>
        <p:spPr bwMode="auto">
          <a:xfrm>
            <a:off x="3215681" y="3285071"/>
            <a:ext cx="760359" cy="173525"/>
          </a:xfrm>
          <a:prstGeom prst="rect">
            <a:avLst/>
          </a:prstGeom>
          <a:noFill/>
          <a:ln w="9525">
            <a:noFill/>
            <a:miter lim="800000"/>
            <a:headEnd/>
            <a:tailEnd/>
          </a:ln>
        </p:spPr>
        <p:txBody>
          <a:bodyPr vert="horz" wrap="none" lIns="91440" tIns="45720" rIns="91440" bIns="45720" numCol="1" anchor="t" anchorCtr="0" compatLnSpc="1">
            <a:prstTxWarp prst="textNoShape">
              <a:avLst/>
            </a:prstTxWarp>
          </a:bodyPr>
          <a:lstStyle/>
          <a:p>
            <a:pPr marL="0" marR="0" lvl="0" indent="0" algn="ctr" defTabSz="914400" rtl="0" eaLnBrk="1" fontAlgn="base" latinLnBrk="0" hangingPunct="1">
              <a:lnSpc>
                <a:spcPct val="96000"/>
              </a:lnSpc>
              <a:spcBef>
                <a:spcPct val="0"/>
              </a:spcBef>
              <a:spcAft>
                <a:spcPct val="0"/>
              </a:spcAft>
              <a:buClrTx/>
              <a:buSzTx/>
              <a:buFontTx/>
              <a:buNone/>
              <a:tabLst/>
              <a:defRPr/>
            </a:pPr>
            <a:r>
              <a:rPr kumimoji="1" lang="en-US" altLang="ja-JP" sz="700" b="1" i="0" u="none" strike="noStrike" kern="1200" cap="none" spc="0" normalizeH="0" baseline="0" noProof="0" dirty="0">
                <a:ln>
                  <a:noFill/>
                </a:ln>
                <a:solidFill>
                  <a:prstClr val="black"/>
                </a:solidFill>
                <a:effectLst/>
                <a:uLnTx/>
                <a:uFillTx/>
                <a:latin typeface="メイリオ" pitchFamily="50" charset="-128"/>
                <a:ea typeface="メイリオ" pitchFamily="50" charset="-128"/>
                <a:cs typeface="ＭＳ Ｐゴシック" pitchFamily="50" charset="-128"/>
              </a:rPr>
              <a:t>JR</a:t>
            </a:r>
            <a:r>
              <a:rPr kumimoji="1" lang="ja-JP" altLang="en-US" sz="700" b="1" i="0" u="none" strike="noStrike" kern="1200" cap="none" spc="0" normalizeH="0" baseline="0" noProof="0" dirty="0">
                <a:ln>
                  <a:noFill/>
                </a:ln>
                <a:solidFill>
                  <a:prstClr val="black"/>
                </a:solidFill>
                <a:effectLst/>
                <a:uLnTx/>
                <a:uFillTx/>
                <a:latin typeface="メイリオ" pitchFamily="50" charset="-128"/>
                <a:ea typeface="メイリオ" pitchFamily="50" charset="-128"/>
                <a:cs typeface="ＭＳ Ｐゴシック" pitchFamily="50" charset="-128"/>
              </a:rPr>
              <a:t>大阪駅</a:t>
            </a:r>
            <a:endParaRPr kumimoji="1" lang="ja-JP" altLang="en-US" sz="700" b="1" i="0" u="none" strike="noStrike" kern="1200" cap="none" spc="0" normalizeH="0" baseline="0" noProof="0" dirty="0">
              <a:ln>
                <a:noFill/>
              </a:ln>
              <a:solidFill>
                <a:prstClr val="black"/>
              </a:solidFill>
              <a:effectLst/>
              <a:uLnTx/>
              <a:uFillTx/>
              <a:latin typeface="Arial" pitchFamily="34" charset="0"/>
              <a:ea typeface="ＭＳ Ｐゴシック" pitchFamily="50" charset="-128"/>
              <a:cs typeface="ＭＳ Ｐゴシック" pitchFamily="50" charset="-128"/>
            </a:endParaRPr>
          </a:p>
        </p:txBody>
      </p:sp>
      <p:sp>
        <p:nvSpPr>
          <p:cNvPr id="96" name="Text Box 10"/>
          <p:cNvSpPr txBox="1">
            <a:spLocks noChangeArrowheads="1"/>
          </p:cNvSpPr>
          <p:nvPr/>
        </p:nvSpPr>
        <p:spPr bwMode="auto">
          <a:xfrm>
            <a:off x="3647733" y="5373216"/>
            <a:ext cx="893108" cy="195238"/>
          </a:xfrm>
          <a:prstGeom prst="rect">
            <a:avLst/>
          </a:prstGeom>
          <a:noFill/>
          <a:ln w="9525">
            <a:noFill/>
            <a:miter lim="800000"/>
            <a:headEnd/>
            <a:tailEnd/>
          </a:ln>
        </p:spPr>
        <p:txBody>
          <a:bodyPr vert="horz" wrap="none" lIns="91440" tIns="45720" rIns="91440" bIns="45720" numCol="1" anchor="t" anchorCtr="0" compatLnSpc="1">
            <a:prstTxWarp prst="textNoShape">
              <a:avLst/>
            </a:prstTxWarp>
          </a:bodyPr>
          <a:lstStyle/>
          <a:p>
            <a:pPr marL="0" marR="0" lvl="0" indent="0" algn="ctr" defTabSz="914400" rtl="0" eaLnBrk="1" fontAlgn="base" latinLnBrk="0" hangingPunct="1">
              <a:lnSpc>
                <a:spcPct val="96000"/>
              </a:lnSpc>
              <a:spcBef>
                <a:spcPct val="0"/>
              </a:spcBef>
              <a:spcAft>
                <a:spcPct val="0"/>
              </a:spcAft>
              <a:buClrTx/>
              <a:buSzTx/>
              <a:buFontTx/>
              <a:buNone/>
              <a:tabLst/>
              <a:defRPr/>
            </a:pPr>
            <a:r>
              <a:rPr kumimoji="1" lang="en-US" altLang="ja-JP" sz="700" b="1" i="0" u="none" strike="noStrike" kern="1200" cap="none" spc="0" normalizeH="0" baseline="0" noProof="0" dirty="0">
                <a:ln>
                  <a:noFill/>
                </a:ln>
                <a:solidFill>
                  <a:prstClr val="black"/>
                </a:solidFill>
                <a:effectLst/>
                <a:uLnTx/>
                <a:uFillTx/>
                <a:latin typeface="メイリオ" pitchFamily="50" charset="-128"/>
                <a:ea typeface="メイリオ" pitchFamily="50" charset="-128"/>
                <a:cs typeface="ＭＳ Ｐゴシック" pitchFamily="50" charset="-128"/>
              </a:rPr>
              <a:t>JR</a:t>
            </a:r>
            <a:r>
              <a:rPr kumimoji="1" lang="ja-JP" altLang="en-US" sz="700" b="1" i="0" u="none" strike="noStrike" kern="1200" cap="none" spc="0" normalizeH="0" baseline="0" noProof="0" dirty="0">
                <a:ln>
                  <a:noFill/>
                </a:ln>
                <a:solidFill>
                  <a:prstClr val="black"/>
                </a:solidFill>
                <a:effectLst/>
                <a:uLnTx/>
                <a:uFillTx/>
                <a:latin typeface="メイリオ" pitchFamily="50" charset="-128"/>
                <a:ea typeface="メイリオ" pitchFamily="50" charset="-128"/>
                <a:cs typeface="ＭＳ Ｐゴシック" pitchFamily="50" charset="-128"/>
              </a:rPr>
              <a:t>北新地駅</a:t>
            </a:r>
            <a:endParaRPr kumimoji="1" lang="ja-JP" altLang="en-US" sz="700" b="1" i="0" u="none" strike="noStrike" kern="1200" cap="none" spc="0" normalizeH="0" baseline="0" noProof="0" dirty="0">
              <a:ln>
                <a:noFill/>
              </a:ln>
              <a:solidFill>
                <a:prstClr val="black"/>
              </a:solidFill>
              <a:effectLst/>
              <a:uLnTx/>
              <a:uFillTx/>
              <a:latin typeface="Arial" pitchFamily="34" charset="0"/>
              <a:ea typeface="ＭＳ Ｐゴシック" pitchFamily="50" charset="-128"/>
              <a:cs typeface="ＭＳ Ｐゴシック" pitchFamily="50" charset="-128"/>
            </a:endParaRPr>
          </a:p>
        </p:txBody>
      </p:sp>
      <p:sp>
        <p:nvSpPr>
          <p:cNvPr id="97" name="Text Box 11"/>
          <p:cNvSpPr txBox="1">
            <a:spLocks noChangeArrowheads="1"/>
          </p:cNvSpPr>
          <p:nvPr/>
        </p:nvSpPr>
        <p:spPr bwMode="auto">
          <a:xfrm rot="244327">
            <a:off x="3133654" y="4250753"/>
            <a:ext cx="289118" cy="1078180"/>
          </a:xfrm>
          <a:prstGeom prst="rect">
            <a:avLst/>
          </a:prstGeom>
          <a:noFill/>
          <a:ln w="9525">
            <a:noFill/>
            <a:miter lim="800000"/>
            <a:headEnd/>
            <a:tailEnd/>
          </a:ln>
        </p:spPr>
        <p:txBody>
          <a:bodyPr vert="eaVert" wrap="none" lIns="91440" tIns="45720" rIns="91440" bIns="45720" numCol="1" anchor="t" anchorCtr="0" compatLnSpc="1">
            <a:prstTxWarp prst="textNoShape">
              <a:avLst/>
            </a:prstTxWarp>
            <a:spAutoFit/>
          </a:bodyPr>
          <a:lstStyle/>
          <a:p>
            <a:pPr marL="0" marR="0" lvl="0" indent="0" algn="just" defTabSz="914400" rtl="0" eaLnBrk="1" fontAlgn="base" latinLnBrk="0" hangingPunct="1">
              <a:lnSpc>
                <a:spcPct val="96000"/>
              </a:lnSpc>
              <a:spcBef>
                <a:spcPct val="0"/>
              </a:spcBef>
              <a:spcAft>
                <a:spcPct val="0"/>
              </a:spcAft>
              <a:buClrTx/>
              <a:buSzTx/>
              <a:buFontTx/>
              <a:buNone/>
              <a:tabLst/>
              <a:defRPr/>
            </a:pPr>
            <a:r>
              <a:rPr kumimoji="1" lang="en-US" altLang="ja-JP" sz="700" b="1" i="0" u="none" strike="noStrike" kern="1200" cap="none" spc="0" normalizeH="0" baseline="0" noProof="0" dirty="0">
                <a:ln>
                  <a:noFill/>
                </a:ln>
                <a:solidFill>
                  <a:prstClr val="black"/>
                </a:solidFill>
                <a:effectLst/>
                <a:uLnTx/>
                <a:uFillTx/>
                <a:latin typeface="メイリオ" pitchFamily="50" charset="-128"/>
                <a:ea typeface="メイリオ" pitchFamily="50" charset="-128"/>
                <a:cs typeface="ＭＳ Ｐゴシック" pitchFamily="50" charset="-128"/>
              </a:rPr>
              <a:t>Osaka Metro </a:t>
            </a:r>
            <a:r>
              <a:rPr kumimoji="1" lang="ja-JP" altLang="en-US" sz="700" b="1" i="0" u="none" strike="noStrike" kern="1200" cap="none" spc="0" normalizeH="0" baseline="0" noProof="0" dirty="0">
                <a:ln>
                  <a:noFill/>
                </a:ln>
                <a:solidFill>
                  <a:prstClr val="black"/>
                </a:solidFill>
                <a:effectLst/>
                <a:uLnTx/>
                <a:uFillTx/>
                <a:latin typeface="メイリオ" pitchFamily="50" charset="-128"/>
                <a:ea typeface="メイリオ" pitchFamily="50" charset="-128"/>
                <a:cs typeface="ＭＳ Ｐゴシック" pitchFamily="50" charset="-128"/>
              </a:rPr>
              <a:t>西梅田駅</a:t>
            </a:r>
            <a:endParaRPr kumimoji="1" lang="ja-JP" altLang="en-US" sz="700" b="1" i="0" u="none" strike="noStrike" kern="1200" cap="none" spc="0" normalizeH="0" baseline="0" noProof="0" dirty="0">
              <a:ln>
                <a:noFill/>
              </a:ln>
              <a:solidFill>
                <a:prstClr val="black"/>
              </a:solidFill>
              <a:effectLst/>
              <a:uLnTx/>
              <a:uFillTx/>
              <a:latin typeface="Arial" pitchFamily="34" charset="0"/>
              <a:ea typeface="ＭＳ Ｐゴシック" pitchFamily="50" charset="-128"/>
              <a:cs typeface="ＭＳ Ｐゴシック" pitchFamily="50" charset="-128"/>
            </a:endParaRPr>
          </a:p>
        </p:txBody>
      </p:sp>
      <p:sp>
        <p:nvSpPr>
          <p:cNvPr id="99" name="Text Box 13"/>
          <p:cNvSpPr txBox="1">
            <a:spLocks noChangeArrowheads="1"/>
          </p:cNvSpPr>
          <p:nvPr/>
        </p:nvSpPr>
        <p:spPr bwMode="auto">
          <a:xfrm>
            <a:off x="4857626" y="4092335"/>
            <a:ext cx="780983" cy="264688"/>
          </a:xfrm>
          <a:prstGeom prst="rect">
            <a:avLst/>
          </a:prstGeom>
          <a:noFill/>
          <a:ln w="9525">
            <a:noFill/>
            <a:miter lim="800000"/>
            <a:headEnd/>
            <a:tailEnd/>
          </a:ln>
        </p:spPr>
        <p:txBody>
          <a:bodyPr vert="horz" wrap="none" lIns="91440" tIns="45720" rIns="91440" bIns="45720" numCol="1" anchor="t" anchorCtr="0" compatLnSpc="1">
            <a:prstTxWarp prst="textNoShape">
              <a:avLst/>
            </a:prstTxWarp>
            <a:spAutoFit/>
          </a:bodyPr>
          <a:lstStyle/>
          <a:p>
            <a:pPr marL="0" marR="0" lvl="0" indent="0" algn="ctr" defTabSz="914400" rtl="0" eaLnBrk="1" fontAlgn="base" latinLnBrk="0" hangingPunct="1">
              <a:lnSpc>
                <a:spcPct val="80000"/>
              </a:lnSpc>
              <a:spcBef>
                <a:spcPct val="0"/>
              </a:spcBef>
              <a:spcAft>
                <a:spcPct val="0"/>
              </a:spcAft>
              <a:buClrTx/>
              <a:buSzTx/>
              <a:buFontTx/>
              <a:buNone/>
              <a:tabLst/>
              <a:defRPr/>
            </a:pPr>
            <a:r>
              <a:rPr kumimoji="1" lang="en-US" altLang="ja-JP" sz="700" b="1" i="0" u="none" strike="noStrike" kern="1200" cap="none" spc="0" normalizeH="0" baseline="0" noProof="0" dirty="0">
                <a:ln>
                  <a:noFill/>
                </a:ln>
                <a:solidFill>
                  <a:prstClr val="black"/>
                </a:solidFill>
                <a:effectLst/>
                <a:uLnTx/>
                <a:uFillTx/>
                <a:latin typeface="メイリオ" pitchFamily="50" charset="-128"/>
                <a:ea typeface="メイリオ" pitchFamily="50" charset="-128"/>
                <a:cs typeface="ＭＳ Ｐゴシック" pitchFamily="50" charset="-128"/>
              </a:rPr>
              <a:t>Osaka Metro</a:t>
            </a:r>
            <a:endParaRPr kumimoji="1" lang="ja-JP" altLang="en-US" sz="700" b="1" i="0" u="none" strike="noStrike" kern="1200" cap="none" spc="0" normalizeH="0" baseline="0" noProof="0" dirty="0">
              <a:ln>
                <a:noFill/>
              </a:ln>
              <a:solidFill>
                <a:prstClr val="black"/>
              </a:solidFill>
              <a:effectLst/>
              <a:uLnTx/>
              <a:uFillTx/>
              <a:latin typeface="メイリオ" pitchFamily="50" charset="-128"/>
              <a:ea typeface="メイリオ" pitchFamily="50" charset="-128"/>
              <a:cs typeface="ＭＳ Ｐゴシック" pitchFamily="50" charset="-128"/>
            </a:endParaRPr>
          </a:p>
          <a:p>
            <a:pPr marL="0" marR="0" lvl="0" indent="0" algn="ctr" defTabSz="914400" rtl="0" eaLnBrk="1" fontAlgn="base" latinLnBrk="0" hangingPunct="1">
              <a:lnSpc>
                <a:spcPct val="80000"/>
              </a:lnSpc>
              <a:spcBef>
                <a:spcPct val="0"/>
              </a:spcBef>
              <a:spcAft>
                <a:spcPct val="0"/>
              </a:spcAft>
              <a:buClrTx/>
              <a:buSzTx/>
              <a:buFontTx/>
              <a:buNone/>
              <a:tabLst/>
              <a:defRPr/>
            </a:pPr>
            <a:r>
              <a:rPr kumimoji="1" lang="ja-JP" altLang="en-US" sz="700" b="1" i="0" u="none" strike="noStrike" kern="1200" cap="none" spc="0" normalizeH="0" baseline="0" noProof="0" dirty="0">
                <a:ln>
                  <a:noFill/>
                </a:ln>
                <a:solidFill>
                  <a:prstClr val="black"/>
                </a:solidFill>
                <a:effectLst/>
                <a:uLnTx/>
                <a:uFillTx/>
                <a:latin typeface="メイリオ" pitchFamily="50" charset="-128"/>
                <a:ea typeface="メイリオ" pitchFamily="50" charset="-128"/>
                <a:cs typeface="ＭＳ Ｐゴシック" pitchFamily="50" charset="-128"/>
              </a:rPr>
              <a:t>東梅田駅</a:t>
            </a:r>
            <a:endParaRPr kumimoji="1" lang="ja-JP" altLang="en-US" sz="700" b="1" i="0" u="none" strike="noStrike" kern="1200" cap="none" spc="0" normalizeH="0" baseline="0" noProof="0" dirty="0">
              <a:ln>
                <a:noFill/>
              </a:ln>
              <a:solidFill>
                <a:prstClr val="black"/>
              </a:solidFill>
              <a:effectLst/>
              <a:uLnTx/>
              <a:uFillTx/>
              <a:latin typeface="Arial" pitchFamily="34" charset="0"/>
              <a:ea typeface="ＭＳ Ｐゴシック" pitchFamily="50" charset="-128"/>
              <a:cs typeface="ＭＳ Ｐゴシック" pitchFamily="50" charset="-128"/>
            </a:endParaRPr>
          </a:p>
        </p:txBody>
      </p:sp>
      <p:sp>
        <p:nvSpPr>
          <p:cNvPr id="100" name="Text Box 14"/>
          <p:cNvSpPr txBox="1">
            <a:spLocks noChangeArrowheads="1"/>
          </p:cNvSpPr>
          <p:nvPr/>
        </p:nvSpPr>
        <p:spPr bwMode="auto">
          <a:xfrm>
            <a:off x="3850337" y="3928782"/>
            <a:ext cx="633507" cy="264688"/>
          </a:xfrm>
          <a:prstGeom prst="rect">
            <a:avLst/>
          </a:prstGeom>
          <a:noFill/>
          <a:ln w="9525">
            <a:noFill/>
            <a:miter lim="800000"/>
            <a:headEnd/>
            <a:tailEnd/>
          </a:ln>
        </p:spPr>
        <p:txBody>
          <a:bodyPr vert="horz" wrap="none" lIns="91440" tIns="45720" rIns="91440" bIns="45720" numCol="1" anchor="t" anchorCtr="0" compatLnSpc="1">
            <a:prstTxWarp prst="textNoShape">
              <a:avLst/>
            </a:prstTxWarp>
            <a:spAutoFit/>
          </a:bodyPr>
          <a:lstStyle/>
          <a:p>
            <a:pPr marL="0" marR="0" lvl="0" indent="0" algn="ctr" defTabSz="914400" rtl="0" eaLnBrk="1" fontAlgn="base" latinLnBrk="0" hangingPunct="1">
              <a:lnSpc>
                <a:spcPct val="80000"/>
              </a:lnSpc>
              <a:spcBef>
                <a:spcPct val="0"/>
              </a:spcBef>
              <a:spcAft>
                <a:spcPct val="0"/>
              </a:spcAft>
              <a:buClrTx/>
              <a:buSzTx/>
              <a:buFontTx/>
              <a:buNone/>
              <a:tabLst/>
              <a:defRPr/>
            </a:pPr>
            <a:r>
              <a:rPr kumimoji="1" lang="ja-JP" altLang="en-US" sz="700" b="1" i="0" u="none" strike="noStrike" kern="1200" cap="none" spc="0" normalizeH="0" baseline="0" noProof="0" dirty="0">
                <a:ln>
                  <a:noFill/>
                </a:ln>
                <a:solidFill>
                  <a:prstClr val="black"/>
                </a:solidFill>
                <a:effectLst/>
                <a:uLnTx/>
                <a:uFillTx/>
                <a:latin typeface="メイリオ" pitchFamily="50" charset="-128"/>
                <a:ea typeface="メイリオ" pitchFamily="50" charset="-128"/>
                <a:cs typeface="ＭＳ Ｐゴシック" pitchFamily="50" charset="-128"/>
              </a:rPr>
              <a:t>阪神</a:t>
            </a:r>
          </a:p>
          <a:p>
            <a:pPr marL="0" marR="0" lvl="0" indent="0" algn="ctr" defTabSz="914400" rtl="0" eaLnBrk="1" fontAlgn="base" latinLnBrk="0" hangingPunct="1">
              <a:lnSpc>
                <a:spcPct val="80000"/>
              </a:lnSpc>
              <a:spcBef>
                <a:spcPct val="0"/>
              </a:spcBef>
              <a:spcAft>
                <a:spcPct val="0"/>
              </a:spcAft>
              <a:buClrTx/>
              <a:buSzTx/>
              <a:buFontTx/>
              <a:buNone/>
              <a:tabLst/>
              <a:defRPr/>
            </a:pPr>
            <a:r>
              <a:rPr kumimoji="1" lang="ja-JP" altLang="en-US" sz="700" b="1" i="0" u="none" strike="noStrike" kern="1200" cap="none" spc="0" normalizeH="0" baseline="0" noProof="0" dirty="0">
                <a:ln>
                  <a:noFill/>
                </a:ln>
                <a:solidFill>
                  <a:prstClr val="black"/>
                </a:solidFill>
                <a:effectLst/>
                <a:uLnTx/>
                <a:uFillTx/>
                <a:latin typeface="メイリオ" pitchFamily="50" charset="-128"/>
                <a:ea typeface="メイリオ" pitchFamily="50" charset="-128"/>
                <a:cs typeface="ＭＳ Ｐゴシック" pitchFamily="50" charset="-128"/>
              </a:rPr>
              <a:t>大阪梅田駅</a:t>
            </a:r>
            <a:endParaRPr kumimoji="1" lang="en-US" altLang="ja-JP" sz="700" b="1" i="0" u="none" strike="noStrike" kern="1200" cap="none" spc="0" normalizeH="0" baseline="0" noProof="0" dirty="0">
              <a:ln>
                <a:noFill/>
              </a:ln>
              <a:solidFill>
                <a:prstClr val="black"/>
              </a:solidFill>
              <a:effectLst/>
              <a:uLnTx/>
              <a:uFillTx/>
              <a:latin typeface="メイリオ" pitchFamily="50" charset="-128"/>
              <a:ea typeface="メイリオ" pitchFamily="50" charset="-128"/>
              <a:cs typeface="ＭＳ Ｐゴシック" pitchFamily="50" charset="-128"/>
            </a:endParaRPr>
          </a:p>
        </p:txBody>
      </p:sp>
      <p:sp>
        <p:nvSpPr>
          <p:cNvPr id="112" name="Text Box 14"/>
          <p:cNvSpPr txBox="1">
            <a:spLocks noChangeArrowheads="1"/>
          </p:cNvSpPr>
          <p:nvPr/>
        </p:nvSpPr>
        <p:spPr bwMode="auto">
          <a:xfrm>
            <a:off x="4320621" y="3886659"/>
            <a:ext cx="453970" cy="264688"/>
          </a:xfrm>
          <a:prstGeom prst="rect">
            <a:avLst/>
          </a:prstGeom>
          <a:noFill/>
          <a:ln w="9525">
            <a:noFill/>
            <a:miter lim="800000"/>
            <a:headEnd/>
            <a:tailEnd/>
          </a:ln>
        </p:spPr>
        <p:txBody>
          <a:bodyPr vert="horz" wrap="none" lIns="91440" tIns="45720" rIns="91440" bIns="45720" numCol="1" anchor="t" anchorCtr="0" compatLnSpc="1">
            <a:prstTxWarp prst="textNoShape">
              <a:avLst/>
            </a:prstTxWarp>
            <a:spAutoFit/>
          </a:bodyPr>
          <a:lstStyle/>
          <a:p>
            <a:pPr marL="0" marR="0" lvl="0" indent="0" algn="ctr" defTabSz="914400" rtl="0" eaLnBrk="1" fontAlgn="base" latinLnBrk="0" hangingPunct="1">
              <a:lnSpc>
                <a:spcPct val="80000"/>
              </a:lnSpc>
              <a:spcBef>
                <a:spcPct val="0"/>
              </a:spcBef>
              <a:spcAft>
                <a:spcPct val="0"/>
              </a:spcAft>
              <a:buClrTx/>
              <a:buSzTx/>
              <a:buFontTx/>
              <a:buNone/>
              <a:tabLst/>
              <a:defRPr/>
            </a:pPr>
            <a:r>
              <a:rPr kumimoji="1" lang="ja-JP" altLang="en-US" sz="700" b="1" i="0" u="none" strike="noStrike" kern="1200" cap="none" spc="0" normalizeH="0" baseline="0" noProof="0" dirty="0">
                <a:ln>
                  <a:noFill/>
                </a:ln>
                <a:solidFill>
                  <a:prstClr val="black"/>
                </a:solidFill>
                <a:effectLst/>
                <a:uLnTx/>
                <a:uFillTx/>
                <a:latin typeface="メイリオ" pitchFamily="50" charset="-128"/>
                <a:ea typeface="メイリオ" pitchFamily="50" charset="-128"/>
                <a:cs typeface="ＭＳ Ｐゴシック" pitchFamily="50" charset="-128"/>
              </a:rPr>
              <a:t>阪神</a:t>
            </a:r>
          </a:p>
          <a:p>
            <a:pPr marL="0" marR="0" lvl="0" indent="0" algn="ctr" defTabSz="914400" rtl="0" eaLnBrk="1" fontAlgn="base" latinLnBrk="0" hangingPunct="1">
              <a:lnSpc>
                <a:spcPct val="80000"/>
              </a:lnSpc>
              <a:spcBef>
                <a:spcPct val="0"/>
              </a:spcBef>
              <a:spcAft>
                <a:spcPct val="0"/>
              </a:spcAft>
              <a:buClrTx/>
              <a:buSzTx/>
              <a:buFontTx/>
              <a:buNone/>
              <a:tabLst/>
              <a:defRPr/>
            </a:pPr>
            <a:r>
              <a:rPr kumimoji="1" lang="ja-JP" altLang="en-US" sz="700" b="1" i="0" u="none" strike="noStrike" kern="1200" cap="none" spc="0" normalizeH="0" baseline="0" noProof="0" dirty="0">
                <a:ln>
                  <a:noFill/>
                </a:ln>
                <a:solidFill>
                  <a:prstClr val="black"/>
                </a:solidFill>
                <a:effectLst/>
                <a:uLnTx/>
                <a:uFillTx/>
                <a:latin typeface="メイリオ" pitchFamily="50" charset="-128"/>
                <a:ea typeface="メイリオ" pitchFamily="50" charset="-128"/>
                <a:cs typeface="ＭＳ Ｐゴシック" pitchFamily="50" charset="-128"/>
              </a:rPr>
              <a:t>百貨店</a:t>
            </a:r>
            <a:endParaRPr kumimoji="1" lang="en-US" altLang="ja-JP" sz="700" b="1" i="0" u="none" strike="noStrike" kern="1200" cap="none" spc="0" normalizeH="0" baseline="0" noProof="0" dirty="0">
              <a:ln>
                <a:noFill/>
              </a:ln>
              <a:solidFill>
                <a:prstClr val="black"/>
              </a:solidFill>
              <a:effectLst/>
              <a:uLnTx/>
              <a:uFillTx/>
              <a:latin typeface="メイリオ" pitchFamily="50" charset="-128"/>
              <a:ea typeface="メイリオ" pitchFamily="50" charset="-128"/>
              <a:cs typeface="ＭＳ Ｐゴシック" pitchFamily="50" charset="-128"/>
            </a:endParaRPr>
          </a:p>
        </p:txBody>
      </p:sp>
      <p:sp>
        <p:nvSpPr>
          <p:cNvPr id="104" name="Text Box 18"/>
          <p:cNvSpPr txBox="1">
            <a:spLocks noChangeArrowheads="1"/>
          </p:cNvSpPr>
          <p:nvPr/>
        </p:nvSpPr>
        <p:spPr bwMode="auto">
          <a:xfrm>
            <a:off x="9228634" y="2072070"/>
            <a:ext cx="813043" cy="196785"/>
          </a:xfrm>
          <a:prstGeom prst="rect">
            <a:avLst/>
          </a:prstGeom>
          <a:noFill/>
          <a:ln w="9525">
            <a:noFill/>
            <a:miter lim="800000"/>
            <a:headEnd/>
            <a:tailEnd/>
          </a:ln>
        </p:spPr>
        <p:txBody>
          <a:bodyPr vert="horz" wrap="none" lIns="91440" tIns="45720" rIns="91440" bIns="45720" numCol="1" anchor="t" anchorCtr="0" compatLnSpc="1">
            <a:prstTxWarp prst="textNoShape">
              <a:avLst/>
            </a:prstTxWarp>
            <a:spAutoFit/>
          </a:bodyPr>
          <a:lstStyle/>
          <a:p>
            <a:pPr marL="0" marR="0" lvl="0" indent="0" algn="ctr" defTabSz="914400" rtl="0" eaLnBrk="1" fontAlgn="base" latinLnBrk="0" hangingPunct="1">
              <a:lnSpc>
                <a:spcPct val="96000"/>
              </a:lnSpc>
              <a:spcBef>
                <a:spcPct val="0"/>
              </a:spcBef>
              <a:spcAft>
                <a:spcPct val="0"/>
              </a:spcAft>
              <a:buClrTx/>
              <a:buSzTx/>
              <a:buFontTx/>
              <a:buNone/>
              <a:tabLst/>
              <a:defRPr/>
            </a:pPr>
            <a:r>
              <a:rPr kumimoji="1" lang="ja-JP" altLang="en-US" sz="700" b="1" i="0" u="none" strike="noStrike" kern="1200" cap="none" spc="0" normalizeH="0" baseline="0" noProof="0" dirty="0">
                <a:ln>
                  <a:noFill/>
                </a:ln>
                <a:solidFill>
                  <a:prstClr val="black"/>
                </a:solidFill>
                <a:effectLst/>
                <a:uLnTx/>
                <a:uFillTx/>
                <a:latin typeface="メイリオ" pitchFamily="50" charset="-128"/>
                <a:ea typeface="メイリオ" pitchFamily="50" charset="-128"/>
                <a:cs typeface="ＭＳ Ｐゴシック" pitchFamily="50" charset="-128"/>
              </a:rPr>
              <a:t>阪急大阪梅田駅</a:t>
            </a:r>
            <a:endParaRPr kumimoji="1" lang="ja-JP" altLang="en-US" sz="700" b="1" i="0" u="none" strike="noStrike" kern="1200" cap="none" spc="0" normalizeH="0" baseline="0" noProof="0" dirty="0">
              <a:ln>
                <a:noFill/>
              </a:ln>
              <a:solidFill>
                <a:prstClr val="black"/>
              </a:solidFill>
              <a:effectLst/>
              <a:uLnTx/>
              <a:uFillTx/>
              <a:latin typeface="Arial" pitchFamily="34" charset="0"/>
              <a:ea typeface="ＭＳ Ｐゴシック" pitchFamily="50" charset="-128"/>
              <a:cs typeface="ＭＳ Ｐゴシック" pitchFamily="50" charset="-128"/>
            </a:endParaRPr>
          </a:p>
        </p:txBody>
      </p:sp>
      <p:sp>
        <p:nvSpPr>
          <p:cNvPr id="105" name="Text Box 19"/>
          <p:cNvSpPr txBox="1">
            <a:spLocks noChangeArrowheads="1"/>
          </p:cNvSpPr>
          <p:nvPr/>
        </p:nvSpPr>
        <p:spPr bwMode="auto">
          <a:xfrm>
            <a:off x="9336361" y="3212976"/>
            <a:ext cx="633507" cy="178510"/>
          </a:xfrm>
          <a:prstGeom prst="rect">
            <a:avLst/>
          </a:prstGeom>
          <a:noFill/>
          <a:ln w="9525">
            <a:noFill/>
            <a:miter lim="800000"/>
            <a:headEnd/>
            <a:tailEnd/>
          </a:ln>
        </p:spPr>
        <p:txBody>
          <a:bodyPr vert="horz" wrap="none" lIns="91440" tIns="45720" rIns="91440" bIns="45720" numCol="1" anchor="t" anchorCtr="0" compatLnSpc="1">
            <a:prstTxWarp prst="textNoShape">
              <a:avLst/>
            </a:prstTxWarp>
            <a:spAutoFit/>
          </a:bodyPr>
          <a:lstStyle/>
          <a:p>
            <a:pPr marL="0" marR="0" lvl="0" indent="0" algn="ctr" defTabSz="914400" rtl="0" eaLnBrk="1" fontAlgn="base" latinLnBrk="0" hangingPunct="1">
              <a:lnSpc>
                <a:spcPct val="80000"/>
              </a:lnSpc>
              <a:spcBef>
                <a:spcPct val="0"/>
              </a:spcBef>
              <a:spcAft>
                <a:spcPct val="0"/>
              </a:spcAft>
              <a:buClrTx/>
              <a:buSzTx/>
              <a:buFontTx/>
              <a:buNone/>
              <a:tabLst/>
              <a:defRPr/>
            </a:pPr>
            <a:r>
              <a:rPr kumimoji="1" lang="ja-JP" altLang="en-US" sz="700" b="1" i="0" u="none" strike="noStrike" kern="1200" cap="none" spc="0" normalizeH="0" baseline="0" noProof="0" dirty="0">
                <a:ln>
                  <a:noFill/>
                </a:ln>
                <a:solidFill>
                  <a:prstClr val="black"/>
                </a:solidFill>
                <a:effectLst/>
                <a:uLnTx/>
                <a:uFillTx/>
                <a:latin typeface="メイリオ" pitchFamily="50" charset="-128"/>
                <a:ea typeface="メイリオ" pitchFamily="50" charset="-128"/>
                <a:cs typeface="ＭＳ Ｐゴシック" pitchFamily="50" charset="-128"/>
              </a:rPr>
              <a:t>阪急百貨店</a:t>
            </a:r>
          </a:p>
        </p:txBody>
      </p:sp>
      <p:sp>
        <p:nvSpPr>
          <p:cNvPr id="106" name="Text Box 20"/>
          <p:cNvSpPr txBox="1">
            <a:spLocks noChangeArrowheads="1"/>
          </p:cNvSpPr>
          <p:nvPr/>
        </p:nvSpPr>
        <p:spPr bwMode="auto">
          <a:xfrm rot="2093815">
            <a:off x="9342491" y="4165952"/>
            <a:ext cx="633508" cy="183896"/>
          </a:xfrm>
          <a:prstGeom prst="rect">
            <a:avLst/>
          </a:prstGeom>
          <a:noFill/>
          <a:ln w="9525">
            <a:noFill/>
            <a:miter lim="800000"/>
            <a:headEnd/>
            <a:tailEnd/>
          </a:ln>
        </p:spPr>
        <p:txBody>
          <a:bodyPr vert="horz" wrap="none" lIns="91440" tIns="45720" rIns="91440" bIns="45720" numCol="1" anchor="t" anchorCtr="0" compatLnSpc="1">
            <a:prstTxWarp prst="textNoShape">
              <a:avLst/>
            </a:prstTxWarp>
            <a:spAutoFit/>
          </a:bodyPr>
          <a:lstStyle/>
          <a:p>
            <a:pPr marL="0" marR="0" lvl="0" indent="0" algn="ctr" defTabSz="914400" rtl="0" eaLnBrk="1" fontAlgn="base" latinLnBrk="0" hangingPunct="1">
              <a:lnSpc>
                <a:spcPct val="80000"/>
              </a:lnSpc>
              <a:spcBef>
                <a:spcPct val="0"/>
              </a:spcBef>
              <a:spcAft>
                <a:spcPct val="0"/>
              </a:spcAft>
              <a:buClrTx/>
              <a:buSzTx/>
              <a:buFontTx/>
              <a:buNone/>
              <a:tabLst/>
              <a:defRPr/>
            </a:pPr>
            <a:r>
              <a:rPr kumimoji="1" lang="ja-JP" altLang="en-US" sz="700" b="1" i="0" u="none" strike="noStrike" kern="1200" cap="none" spc="0" normalizeH="0" baseline="0" noProof="0" dirty="0">
                <a:ln>
                  <a:noFill/>
                </a:ln>
                <a:solidFill>
                  <a:prstClr val="black"/>
                </a:solidFill>
                <a:effectLst/>
                <a:uLnTx/>
                <a:uFillTx/>
                <a:latin typeface="メイリオ" pitchFamily="50" charset="-128"/>
                <a:ea typeface="メイリオ" pitchFamily="50" charset="-128"/>
                <a:cs typeface="ＭＳ Ｐゴシック" pitchFamily="50" charset="-128"/>
              </a:rPr>
              <a:t>阪神百貨店</a:t>
            </a:r>
          </a:p>
        </p:txBody>
      </p:sp>
      <p:sp>
        <p:nvSpPr>
          <p:cNvPr id="111" name="Text Box 4"/>
          <p:cNvSpPr txBox="1">
            <a:spLocks noChangeArrowheads="1"/>
          </p:cNvSpPr>
          <p:nvPr/>
        </p:nvSpPr>
        <p:spPr bwMode="auto">
          <a:xfrm>
            <a:off x="6312025" y="1340768"/>
            <a:ext cx="4385003" cy="264688"/>
          </a:xfrm>
          <a:prstGeom prst="rect">
            <a:avLst/>
          </a:prstGeom>
          <a:solidFill>
            <a:schemeClr val="bg1"/>
          </a:solidFill>
          <a:ln w="9525">
            <a:noFill/>
            <a:miter lim="800000"/>
            <a:headEnd/>
            <a:tailEnd/>
          </a:ln>
        </p:spPr>
        <p:txBody>
          <a:bodyPr vert="horz" wrap="square" lIns="91440" tIns="45720" rIns="91440" bIns="45720" numCol="1" anchor="t" anchorCtr="0" compatLnSpc="1">
            <a:prstTxWarp prst="textNoShape">
              <a:avLst/>
            </a:prstTxWarp>
            <a:spAutoFit/>
          </a:bodyPr>
          <a:lstStyle/>
          <a:p>
            <a:pPr marL="0" marR="0" lvl="0" indent="0" algn="l" defTabSz="914400" rtl="0" eaLnBrk="1" fontAlgn="base" latinLnBrk="0" hangingPunct="1">
              <a:lnSpc>
                <a:spcPct val="80000"/>
              </a:lnSpc>
              <a:spcBef>
                <a:spcPct val="0"/>
              </a:spcBef>
              <a:spcAft>
                <a:spcPct val="0"/>
              </a:spcAft>
              <a:buClrTx/>
              <a:buSzTx/>
              <a:buFontTx/>
              <a:buNone/>
              <a:tabLst/>
              <a:defRPr/>
            </a:pPr>
            <a:r>
              <a:rPr kumimoji="1" lang="ja-JP" altLang="en-US" sz="1400" b="1" i="0" u="sng" strike="noStrike" kern="1200" cap="none" spc="0" normalizeH="0" baseline="0" noProof="0" dirty="0">
                <a:ln>
                  <a:noFill/>
                </a:ln>
                <a:solidFill>
                  <a:srgbClr val="000000"/>
                </a:solidFill>
                <a:effectLst/>
                <a:uLnTx/>
                <a:uFillTx/>
                <a:latin typeface="ＭＳ ゴシック" pitchFamily="49" charset="-128"/>
                <a:ea typeface="ＭＳ ゴシック" pitchFamily="49" charset="-128"/>
                <a:cs typeface="ＭＳ Ｐゴシック" pitchFamily="50" charset="-128"/>
              </a:rPr>
              <a:t>デッキ・地上ネットワーク</a:t>
            </a:r>
          </a:p>
        </p:txBody>
      </p:sp>
      <p:sp>
        <p:nvSpPr>
          <p:cNvPr id="114" name="フリーフォーム 113"/>
          <p:cNvSpPr/>
          <p:nvPr/>
        </p:nvSpPr>
        <p:spPr>
          <a:xfrm>
            <a:off x="9070547" y="2285770"/>
            <a:ext cx="252000" cy="36000"/>
          </a:xfrm>
          <a:custGeom>
            <a:avLst/>
            <a:gdLst>
              <a:gd name="connsiteX0" fmla="*/ 219693 w 219693"/>
              <a:gd name="connsiteY0" fmla="*/ 0 h 112816"/>
              <a:gd name="connsiteX1" fmla="*/ 0 w 219693"/>
              <a:gd name="connsiteY1" fmla="*/ 112816 h 112816"/>
              <a:gd name="connsiteX2" fmla="*/ 0 w 219693"/>
              <a:gd name="connsiteY2" fmla="*/ 112816 h 112816"/>
              <a:gd name="connsiteX0" fmla="*/ 434954 w 434954"/>
              <a:gd name="connsiteY0" fmla="*/ 0 h 112816"/>
              <a:gd name="connsiteX1" fmla="*/ 0 w 434954"/>
              <a:gd name="connsiteY1" fmla="*/ 112816 h 112816"/>
              <a:gd name="connsiteX2" fmla="*/ 0 w 434954"/>
              <a:gd name="connsiteY2" fmla="*/ 112816 h 112816"/>
              <a:gd name="connsiteX0" fmla="*/ 478449 w 478449"/>
              <a:gd name="connsiteY0" fmla="*/ 0 h 112816"/>
              <a:gd name="connsiteX1" fmla="*/ 0 w 478449"/>
              <a:gd name="connsiteY1" fmla="*/ 112816 h 112816"/>
              <a:gd name="connsiteX2" fmla="*/ 0 w 478449"/>
              <a:gd name="connsiteY2" fmla="*/ 112816 h 112816"/>
            </a:gdLst>
            <a:ahLst/>
            <a:cxnLst>
              <a:cxn ang="0">
                <a:pos x="connsiteX0" y="connsiteY0"/>
              </a:cxn>
              <a:cxn ang="0">
                <a:pos x="connsiteX1" y="connsiteY1"/>
              </a:cxn>
              <a:cxn ang="0">
                <a:pos x="connsiteX2" y="connsiteY2"/>
              </a:cxn>
            </a:cxnLst>
            <a:rect l="l" t="t" r="r" b="b"/>
            <a:pathLst>
              <a:path w="478449" h="112816">
                <a:moveTo>
                  <a:pt x="478449" y="0"/>
                </a:moveTo>
                <a:lnTo>
                  <a:pt x="0" y="112816"/>
                </a:lnTo>
                <a:lnTo>
                  <a:pt x="0" y="112816"/>
                </a:lnTo>
              </a:path>
            </a:pathLst>
          </a:custGeom>
          <a:ln w="57150">
            <a:solidFill>
              <a:srgbClr val="0000FF"/>
            </a:solidFill>
            <a:prstDash val="sysDot"/>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115" name="フリーフォーム 114"/>
          <p:cNvSpPr/>
          <p:nvPr/>
        </p:nvSpPr>
        <p:spPr>
          <a:xfrm>
            <a:off x="8976274" y="2127646"/>
            <a:ext cx="29849" cy="200387"/>
          </a:xfrm>
          <a:custGeom>
            <a:avLst/>
            <a:gdLst>
              <a:gd name="connsiteX0" fmla="*/ 219693 w 219693"/>
              <a:gd name="connsiteY0" fmla="*/ 0 h 112816"/>
              <a:gd name="connsiteX1" fmla="*/ 0 w 219693"/>
              <a:gd name="connsiteY1" fmla="*/ 112816 h 112816"/>
              <a:gd name="connsiteX2" fmla="*/ 0 w 219693"/>
              <a:gd name="connsiteY2" fmla="*/ 112816 h 112816"/>
              <a:gd name="connsiteX0" fmla="*/ 219693 w 219693"/>
              <a:gd name="connsiteY0" fmla="*/ 0 h 112816"/>
              <a:gd name="connsiteX1" fmla="*/ 0 w 219693"/>
              <a:gd name="connsiteY1" fmla="*/ 112816 h 112816"/>
              <a:gd name="connsiteX2" fmla="*/ 0 w 219693"/>
              <a:gd name="connsiteY2" fmla="*/ 59547 h 112816"/>
              <a:gd name="connsiteX0" fmla="*/ 219693 w 219693"/>
              <a:gd name="connsiteY0" fmla="*/ 0 h 112816"/>
              <a:gd name="connsiteX1" fmla="*/ 0 w 219693"/>
              <a:gd name="connsiteY1" fmla="*/ 112816 h 112816"/>
              <a:gd name="connsiteX0" fmla="*/ 208701 w 208701"/>
              <a:gd name="connsiteY0" fmla="*/ 0 h 79066"/>
              <a:gd name="connsiteX1" fmla="*/ 0 w 208701"/>
              <a:gd name="connsiteY1" fmla="*/ 79066 h 79066"/>
              <a:gd name="connsiteX0" fmla="*/ 0 w 20412"/>
              <a:gd name="connsiteY0" fmla="*/ 0 h 115367"/>
              <a:gd name="connsiteX1" fmla="*/ 20412 w 20412"/>
              <a:gd name="connsiteY1" fmla="*/ 115367 h 115367"/>
            </a:gdLst>
            <a:ahLst/>
            <a:cxnLst>
              <a:cxn ang="0">
                <a:pos x="connsiteX0" y="connsiteY0"/>
              </a:cxn>
              <a:cxn ang="0">
                <a:pos x="connsiteX1" y="connsiteY1"/>
              </a:cxn>
            </a:cxnLst>
            <a:rect l="l" t="t" r="r" b="b"/>
            <a:pathLst>
              <a:path w="20412" h="115367">
                <a:moveTo>
                  <a:pt x="0" y="0"/>
                </a:moveTo>
                <a:lnTo>
                  <a:pt x="20412" y="115367"/>
                </a:lnTo>
              </a:path>
            </a:pathLst>
          </a:custGeom>
          <a:ln w="57150">
            <a:solidFill>
              <a:srgbClr val="0000FF"/>
            </a:solidFill>
            <a:prstDash val="sysDot"/>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117" name="フリーフォーム 116"/>
          <p:cNvSpPr/>
          <p:nvPr/>
        </p:nvSpPr>
        <p:spPr>
          <a:xfrm rot="-660000">
            <a:off x="8983063" y="2740823"/>
            <a:ext cx="29849" cy="200387"/>
          </a:xfrm>
          <a:custGeom>
            <a:avLst/>
            <a:gdLst>
              <a:gd name="connsiteX0" fmla="*/ 219693 w 219693"/>
              <a:gd name="connsiteY0" fmla="*/ 0 h 112816"/>
              <a:gd name="connsiteX1" fmla="*/ 0 w 219693"/>
              <a:gd name="connsiteY1" fmla="*/ 112816 h 112816"/>
              <a:gd name="connsiteX2" fmla="*/ 0 w 219693"/>
              <a:gd name="connsiteY2" fmla="*/ 112816 h 112816"/>
              <a:gd name="connsiteX0" fmla="*/ 219693 w 219693"/>
              <a:gd name="connsiteY0" fmla="*/ 0 h 112816"/>
              <a:gd name="connsiteX1" fmla="*/ 0 w 219693"/>
              <a:gd name="connsiteY1" fmla="*/ 112816 h 112816"/>
              <a:gd name="connsiteX2" fmla="*/ 0 w 219693"/>
              <a:gd name="connsiteY2" fmla="*/ 59547 h 112816"/>
              <a:gd name="connsiteX0" fmla="*/ 219693 w 219693"/>
              <a:gd name="connsiteY0" fmla="*/ 0 h 112816"/>
              <a:gd name="connsiteX1" fmla="*/ 0 w 219693"/>
              <a:gd name="connsiteY1" fmla="*/ 112816 h 112816"/>
              <a:gd name="connsiteX0" fmla="*/ 208701 w 208701"/>
              <a:gd name="connsiteY0" fmla="*/ 0 h 79066"/>
              <a:gd name="connsiteX1" fmla="*/ 0 w 208701"/>
              <a:gd name="connsiteY1" fmla="*/ 79066 h 79066"/>
              <a:gd name="connsiteX0" fmla="*/ 0 w 20412"/>
              <a:gd name="connsiteY0" fmla="*/ 0 h 115367"/>
              <a:gd name="connsiteX1" fmla="*/ 20412 w 20412"/>
              <a:gd name="connsiteY1" fmla="*/ 115367 h 115367"/>
            </a:gdLst>
            <a:ahLst/>
            <a:cxnLst>
              <a:cxn ang="0">
                <a:pos x="connsiteX0" y="connsiteY0"/>
              </a:cxn>
              <a:cxn ang="0">
                <a:pos x="connsiteX1" y="connsiteY1"/>
              </a:cxn>
            </a:cxnLst>
            <a:rect l="l" t="t" r="r" b="b"/>
            <a:pathLst>
              <a:path w="20412" h="115367">
                <a:moveTo>
                  <a:pt x="0" y="0"/>
                </a:moveTo>
                <a:lnTo>
                  <a:pt x="20412" y="115367"/>
                </a:lnTo>
              </a:path>
            </a:pathLst>
          </a:custGeom>
          <a:ln w="50800">
            <a:solidFill>
              <a:srgbClr val="0000FF"/>
            </a:solidFill>
            <a:prstDash val="solid"/>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118" name="Text Box 21"/>
          <p:cNvSpPr txBox="1">
            <a:spLocks noChangeArrowheads="1"/>
          </p:cNvSpPr>
          <p:nvPr/>
        </p:nvSpPr>
        <p:spPr bwMode="auto">
          <a:xfrm>
            <a:off x="8440240" y="2469544"/>
            <a:ext cx="632773" cy="299184"/>
          </a:xfrm>
          <a:prstGeom prst="rect">
            <a:avLst/>
          </a:prstGeom>
          <a:noFill/>
          <a:ln w="9525">
            <a:noFill/>
            <a:miter lim="800000"/>
            <a:headEnd/>
            <a:tailEnd/>
          </a:ln>
        </p:spPr>
        <p:txBody>
          <a:bodyPr vert="horz" wrap="square" lIns="91440" tIns="45720" rIns="91440" bIns="45720" numCol="1" anchor="t" anchorCtr="0" compatLnSpc="1">
            <a:prstTxWarp prst="textNoShape">
              <a:avLst/>
            </a:prstTxWarp>
            <a:spAutoFit/>
          </a:bodyPr>
          <a:lstStyle/>
          <a:p>
            <a:pPr marL="0" marR="0" lvl="0" indent="0" algn="ctr" defTabSz="914400" rtl="0" eaLnBrk="1" fontAlgn="base" latinLnBrk="0" hangingPunct="1">
              <a:lnSpc>
                <a:spcPct val="96000"/>
              </a:lnSpc>
              <a:spcBef>
                <a:spcPct val="0"/>
              </a:spcBef>
              <a:spcAft>
                <a:spcPct val="0"/>
              </a:spcAft>
              <a:buClrTx/>
              <a:buSzTx/>
              <a:buFontTx/>
              <a:buNone/>
              <a:tabLst/>
              <a:defRPr/>
            </a:pPr>
            <a:r>
              <a:rPr kumimoji="1" lang="ja-JP" altLang="en-US" sz="700" b="1" i="0" u="none" strike="noStrike" kern="1200" cap="none" spc="0" normalizeH="0" baseline="0" noProof="0" dirty="0">
                <a:ln>
                  <a:noFill/>
                </a:ln>
                <a:solidFill>
                  <a:prstClr val="black"/>
                </a:solidFill>
                <a:effectLst/>
                <a:uLnTx/>
                <a:uFillTx/>
                <a:latin typeface="メイリオ" pitchFamily="50" charset="-128"/>
                <a:ea typeface="メイリオ" pitchFamily="50" charset="-128"/>
                <a:cs typeface="ＭＳ Ｐゴシック" pitchFamily="50" charset="-128"/>
              </a:rPr>
              <a:t>ヨドバシ</a:t>
            </a:r>
            <a:endParaRPr kumimoji="1" lang="en-US" altLang="ja-JP" sz="700" b="1" i="0" u="none" strike="noStrike" kern="1200" cap="none" spc="0" normalizeH="0" baseline="0" noProof="0" dirty="0">
              <a:ln>
                <a:noFill/>
              </a:ln>
              <a:solidFill>
                <a:prstClr val="black"/>
              </a:solidFill>
              <a:effectLst/>
              <a:uLnTx/>
              <a:uFillTx/>
              <a:latin typeface="メイリオ" pitchFamily="50" charset="-128"/>
              <a:ea typeface="メイリオ" pitchFamily="50" charset="-128"/>
              <a:cs typeface="ＭＳ Ｐゴシック" pitchFamily="50" charset="-128"/>
            </a:endParaRPr>
          </a:p>
          <a:p>
            <a:pPr marL="0" marR="0" lvl="0" indent="0" algn="ctr" defTabSz="914400" rtl="0" eaLnBrk="1" fontAlgn="base" latinLnBrk="0" hangingPunct="1">
              <a:lnSpc>
                <a:spcPct val="96000"/>
              </a:lnSpc>
              <a:spcBef>
                <a:spcPct val="0"/>
              </a:spcBef>
              <a:spcAft>
                <a:spcPct val="0"/>
              </a:spcAft>
              <a:buClrTx/>
              <a:buSzTx/>
              <a:buFontTx/>
              <a:buNone/>
              <a:tabLst/>
              <a:defRPr/>
            </a:pPr>
            <a:r>
              <a:rPr kumimoji="1" lang="ja-JP" altLang="en-US" sz="700" b="1" i="0" u="none" strike="noStrike" kern="1200" cap="none" spc="0" normalizeH="0" baseline="0" noProof="0" dirty="0">
                <a:ln>
                  <a:noFill/>
                </a:ln>
                <a:solidFill>
                  <a:prstClr val="black"/>
                </a:solidFill>
                <a:effectLst/>
                <a:uLnTx/>
                <a:uFillTx/>
                <a:latin typeface="メイリオ" pitchFamily="50" charset="-128"/>
                <a:ea typeface="メイリオ" pitchFamily="50" charset="-128"/>
                <a:cs typeface="ＭＳ Ｐゴシック" pitchFamily="50" charset="-128"/>
              </a:rPr>
              <a:t>カメラ</a:t>
            </a:r>
          </a:p>
        </p:txBody>
      </p:sp>
      <p:sp>
        <p:nvSpPr>
          <p:cNvPr id="119" name="フリーフォーム 118"/>
          <p:cNvSpPr/>
          <p:nvPr/>
        </p:nvSpPr>
        <p:spPr>
          <a:xfrm>
            <a:off x="8377243" y="2476547"/>
            <a:ext cx="108000" cy="432000"/>
          </a:xfrm>
          <a:custGeom>
            <a:avLst/>
            <a:gdLst>
              <a:gd name="connsiteX0" fmla="*/ 219693 w 219693"/>
              <a:gd name="connsiteY0" fmla="*/ 0 h 112816"/>
              <a:gd name="connsiteX1" fmla="*/ 0 w 219693"/>
              <a:gd name="connsiteY1" fmla="*/ 112816 h 112816"/>
              <a:gd name="connsiteX2" fmla="*/ 0 w 219693"/>
              <a:gd name="connsiteY2" fmla="*/ 112816 h 112816"/>
              <a:gd name="connsiteX0" fmla="*/ 219693 w 219693"/>
              <a:gd name="connsiteY0" fmla="*/ 0 h 112816"/>
              <a:gd name="connsiteX1" fmla="*/ 0 w 219693"/>
              <a:gd name="connsiteY1" fmla="*/ 112816 h 112816"/>
              <a:gd name="connsiteX2" fmla="*/ 0 w 219693"/>
              <a:gd name="connsiteY2" fmla="*/ 59547 h 112816"/>
              <a:gd name="connsiteX0" fmla="*/ 219693 w 219693"/>
              <a:gd name="connsiteY0" fmla="*/ 0 h 112816"/>
              <a:gd name="connsiteX1" fmla="*/ 0 w 219693"/>
              <a:gd name="connsiteY1" fmla="*/ 112816 h 112816"/>
              <a:gd name="connsiteX0" fmla="*/ 208701 w 208701"/>
              <a:gd name="connsiteY0" fmla="*/ 0 h 79066"/>
              <a:gd name="connsiteX1" fmla="*/ 0 w 208701"/>
              <a:gd name="connsiteY1" fmla="*/ 79066 h 79066"/>
              <a:gd name="connsiteX0" fmla="*/ 0 w 20412"/>
              <a:gd name="connsiteY0" fmla="*/ 0 h 115367"/>
              <a:gd name="connsiteX1" fmla="*/ 20412 w 20412"/>
              <a:gd name="connsiteY1" fmla="*/ 115367 h 115367"/>
              <a:gd name="connsiteX0" fmla="*/ 0 w 83688"/>
              <a:gd name="connsiteY0" fmla="*/ 0 h 275178"/>
              <a:gd name="connsiteX1" fmla="*/ 83688 w 83688"/>
              <a:gd name="connsiteY1" fmla="*/ 275178 h 275178"/>
            </a:gdLst>
            <a:ahLst/>
            <a:cxnLst>
              <a:cxn ang="0">
                <a:pos x="connsiteX0" y="connsiteY0"/>
              </a:cxn>
              <a:cxn ang="0">
                <a:pos x="connsiteX1" y="connsiteY1"/>
              </a:cxn>
            </a:cxnLst>
            <a:rect l="l" t="t" r="r" b="b"/>
            <a:pathLst>
              <a:path w="83688" h="275178">
                <a:moveTo>
                  <a:pt x="0" y="0"/>
                </a:moveTo>
                <a:lnTo>
                  <a:pt x="83688" y="275178"/>
                </a:lnTo>
              </a:path>
            </a:pathLst>
          </a:custGeom>
          <a:ln w="57150">
            <a:solidFill>
              <a:srgbClr val="0000FF"/>
            </a:solidFill>
            <a:prstDash val="solid"/>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150" name="フリーフォーム 149"/>
          <p:cNvSpPr/>
          <p:nvPr/>
        </p:nvSpPr>
        <p:spPr>
          <a:xfrm>
            <a:off x="3431752" y="3645024"/>
            <a:ext cx="959577" cy="576064"/>
          </a:xfrm>
          <a:custGeom>
            <a:avLst/>
            <a:gdLst>
              <a:gd name="connsiteX0" fmla="*/ 219693 w 219693"/>
              <a:gd name="connsiteY0" fmla="*/ 0 h 112816"/>
              <a:gd name="connsiteX1" fmla="*/ 0 w 219693"/>
              <a:gd name="connsiteY1" fmla="*/ 112816 h 112816"/>
              <a:gd name="connsiteX2" fmla="*/ 0 w 219693"/>
              <a:gd name="connsiteY2" fmla="*/ 112816 h 112816"/>
              <a:gd name="connsiteX0" fmla="*/ 211772 w 211772"/>
              <a:gd name="connsiteY0" fmla="*/ 0 h 152050"/>
              <a:gd name="connsiteX1" fmla="*/ 0 w 211772"/>
              <a:gd name="connsiteY1" fmla="*/ 152050 h 152050"/>
              <a:gd name="connsiteX2" fmla="*/ 0 w 211772"/>
              <a:gd name="connsiteY2" fmla="*/ 152050 h 152050"/>
              <a:gd name="connsiteX0" fmla="*/ 408529 w 408529"/>
              <a:gd name="connsiteY0" fmla="*/ 0 h 320174"/>
              <a:gd name="connsiteX1" fmla="*/ 196757 w 408529"/>
              <a:gd name="connsiteY1" fmla="*/ 152050 h 320174"/>
              <a:gd name="connsiteX2" fmla="*/ 0 w 408529"/>
              <a:gd name="connsiteY2" fmla="*/ 320174 h 320174"/>
              <a:gd name="connsiteX0" fmla="*/ 417227 w 417227"/>
              <a:gd name="connsiteY0" fmla="*/ 0 h 327720"/>
              <a:gd name="connsiteX1" fmla="*/ 205455 w 417227"/>
              <a:gd name="connsiteY1" fmla="*/ 152050 h 327720"/>
              <a:gd name="connsiteX2" fmla="*/ 0 w 417227"/>
              <a:gd name="connsiteY2" fmla="*/ 327720 h 327720"/>
            </a:gdLst>
            <a:ahLst/>
            <a:cxnLst>
              <a:cxn ang="0">
                <a:pos x="connsiteX0" y="connsiteY0"/>
              </a:cxn>
              <a:cxn ang="0">
                <a:pos x="connsiteX1" y="connsiteY1"/>
              </a:cxn>
              <a:cxn ang="0">
                <a:pos x="connsiteX2" y="connsiteY2"/>
              </a:cxn>
            </a:cxnLst>
            <a:rect l="l" t="t" r="r" b="b"/>
            <a:pathLst>
              <a:path w="417227" h="327720">
                <a:moveTo>
                  <a:pt x="417227" y="0"/>
                </a:moveTo>
                <a:lnTo>
                  <a:pt x="205455" y="152050"/>
                </a:lnTo>
                <a:lnTo>
                  <a:pt x="0" y="327720"/>
                </a:lnTo>
              </a:path>
            </a:pathLst>
          </a:custGeom>
          <a:ln w="57150">
            <a:solidFill>
              <a:srgbClr val="00B050"/>
            </a:solidFill>
            <a:prstDash val="solid"/>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cxnSp>
        <p:nvCxnSpPr>
          <p:cNvPr id="151" name="直線コネクタ 150"/>
          <p:cNvCxnSpPr>
            <a:endCxn id="149" idx="3"/>
          </p:cNvCxnSpPr>
          <p:nvPr/>
        </p:nvCxnSpPr>
        <p:spPr>
          <a:xfrm flipH="1">
            <a:off x="2935841" y="4187033"/>
            <a:ext cx="494143" cy="60180"/>
          </a:xfrm>
          <a:prstGeom prst="line">
            <a:avLst/>
          </a:prstGeom>
          <a:ln w="12700">
            <a:solidFill>
              <a:srgbClr val="FF0000"/>
            </a:solidFill>
            <a:headEnd type="arrow" w="med" len="med"/>
            <a:tailEnd type="none" w="med" len="med"/>
          </a:ln>
        </p:spPr>
        <p:style>
          <a:lnRef idx="1">
            <a:schemeClr val="accent1"/>
          </a:lnRef>
          <a:fillRef idx="0">
            <a:schemeClr val="accent1"/>
          </a:fillRef>
          <a:effectRef idx="0">
            <a:schemeClr val="accent1"/>
          </a:effectRef>
          <a:fontRef idx="minor">
            <a:schemeClr val="tx1"/>
          </a:fontRef>
        </p:style>
      </p:cxnSp>
      <p:sp>
        <p:nvSpPr>
          <p:cNvPr id="63" name="正方形/長方形 62"/>
          <p:cNvSpPr/>
          <p:nvPr/>
        </p:nvSpPr>
        <p:spPr>
          <a:xfrm>
            <a:off x="9666963" y="2323870"/>
            <a:ext cx="1232045" cy="748608"/>
          </a:xfrm>
          <a:prstGeom prst="rect">
            <a:avLst/>
          </a:prstGeom>
          <a:solidFill>
            <a:schemeClr val="bg1"/>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72000" rIns="7200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更なるデッキ整備</a:t>
            </a:r>
            <a:endParaRPr kumimoji="1" lang="en-US" altLang="ja-JP"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により、駅及び</a:t>
            </a:r>
            <a:endParaRPr kumimoji="1" lang="en-US" altLang="ja-JP"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商業施設間の</a:t>
            </a:r>
            <a:endParaRPr kumimoji="1" lang="en-US" altLang="ja-JP"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移動が円滑化。</a:t>
            </a:r>
            <a:endParaRPr kumimoji="1" lang="en-US" altLang="ja-JP"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p:txBody>
      </p:sp>
      <p:sp>
        <p:nvSpPr>
          <p:cNvPr id="68" name="角丸四角形 67"/>
          <p:cNvSpPr/>
          <p:nvPr/>
        </p:nvSpPr>
        <p:spPr>
          <a:xfrm>
            <a:off x="1224887" y="426756"/>
            <a:ext cx="9730853" cy="769996"/>
          </a:xfrm>
          <a:prstGeom prst="roundRect">
            <a:avLst>
              <a:gd name="adj" fmla="val 12653"/>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＜めざす姿＞</a:t>
            </a:r>
            <a:endPar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　・大阪駅の北側と南側を結ぶ歩行者ネットワークの充実により、移動時間を短縮する。</a:t>
            </a:r>
            <a:endParaRPr kumimoji="1" lang="en-US" altLang="ja-JP" sz="16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　・</a:t>
            </a:r>
            <a:r>
              <a:rPr kumimoji="1" lang="ja-JP" altLang="ja-JP" sz="16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地下道の拡幅などにより、老朽化した地下空間が、</a:t>
            </a:r>
            <a:r>
              <a:rPr kumimoji="1" lang="ja-JP" altLang="en-US" sz="16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安全に</a:t>
            </a:r>
            <a:r>
              <a:rPr kumimoji="1" lang="ja-JP" altLang="ja-JP" sz="16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楽しく歩ける快適な歩行者空間に生まれ変わる。</a:t>
            </a:r>
            <a:endParaRPr kumimoji="1" lang="en-US" altLang="ja-JP" sz="16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p:txBody>
      </p:sp>
      <p:sp>
        <p:nvSpPr>
          <p:cNvPr id="69" name="正方形/長方形 68"/>
          <p:cNvSpPr/>
          <p:nvPr/>
        </p:nvSpPr>
        <p:spPr>
          <a:xfrm>
            <a:off x="1496951" y="5763516"/>
            <a:ext cx="9200077" cy="1008000"/>
          </a:xfrm>
          <a:prstGeom prst="rect">
            <a:avLst/>
          </a:prstGeom>
          <a:solidFill>
            <a:schemeClr val="bg1"/>
          </a:solidFill>
          <a:ln w="9525">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lIns="72000" rIns="72000" rtlCol="0" anchor="t"/>
          <a:lstStyle/>
          <a:p>
            <a:pPr marL="85725" marR="0" lvl="0" indent="-85725"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　大阪・梅田駅周辺サイン整備：来阪旅行者等の周遊性・利便性の向上のため、案内表示の統一化を図る（</a:t>
            </a:r>
            <a:r>
              <a:rPr kumimoji="1" lang="en-US" altLang="ja-JP"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2018</a:t>
            </a:r>
            <a:r>
              <a:rPr kumimoji="1" lang="ja-JP" altLang="en-US"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年度より順次整備）</a:t>
            </a:r>
            <a:endParaRPr kumimoji="1" lang="en-US" altLang="ja-JP"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p:txBody>
      </p:sp>
      <p:sp>
        <p:nvSpPr>
          <p:cNvPr id="101" name="Text Box 4"/>
          <p:cNvSpPr txBox="1">
            <a:spLocks noChangeArrowheads="1"/>
          </p:cNvSpPr>
          <p:nvPr/>
        </p:nvSpPr>
        <p:spPr bwMode="auto">
          <a:xfrm>
            <a:off x="1343471" y="1340768"/>
            <a:ext cx="4295137" cy="264688"/>
          </a:xfrm>
          <a:prstGeom prst="rect">
            <a:avLst/>
          </a:prstGeom>
          <a:solidFill>
            <a:schemeClr val="bg1"/>
          </a:solidFill>
          <a:ln w="9525">
            <a:solidFill>
              <a:schemeClr val="bg1"/>
            </a:solidFill>
            <a:miter lim="800000"/>
            <a:headEnd/>
            <a:tailEnd/>
          </a:ln>
        </p:spPr>
        <p:txBody>
          <a:bodyPr vert="horz" wrap="square" lIns="91440" tIns="45720" rIns="91440" bIns="45720" numCol="1" anchor="t" anchorCtr="0" compatLnSpc="1">
            <a:prstTxWarp prst="textNoShape">
              <a:avLst/>
            </a:prstTxWarp>
            <a:spAutoFit/>
          </a:bodyPr>
          <a:lstStyle/>
          <a:p>
            <a:pPr marL="0" marR="0" lvl="0" indent="0" algn="l" defTabSz="914400" rtl="0" eaLnBrk="1" fontAlgn="base" latinLnBrk="0" hangingPunct="1">
              <a:lnSpc>
                <a:spcPct val="80000"/>
              </a:lnSpc>
              <a:spcBef>
                <a:spcPct val="0"/>
              </a:spcBef>
              <a:spcAft>
                <a:spcPct val="0"/>
              </a:spcAft>
              <a:buClrTx/>
              <a:buSzTx/>
              <a:buFontTx/>
              <a:buNone/>
              <a:tabLst/>
              <a:defRPr/>
            </a:pPr>
            <a:r>
              <a:rPr kumimoji="1" lang="ja-JP" altLang="en-US" sz="1400" b="1" i="0" u="sng" strike="noStrike" kern="1200" cap="none" spc="0" normalizeH="0" baseline="0" noProof="0" dirty="0">
                <a:ln>
                  <a:noFill/>
                </a:ln>
                <a:solidFill>
                  <a:srgbClr val="000000"/>
                </a:solidFill>
                <a:effectLst/>
                <a:uLnTx/>
                <a:uFillTx/>
                <a:latin typeface="ＭＳ ゴシック" pitchFamily="49" charset="-128"/>
                <a:ea typeface="ＭＳ ゴシック" pitchFamily="49" charset="-128"/>
                <a:cs typeface="ＭＳ Ｐゴシック" pitchFamily="50" charset="-128"/>
              </a:rPr>
              <a:t>地下ネットワーク</a:t>
            </a:r>
          </a:p>
        </p:txBody>
      </p:sp>
      <p:sp>
        <p:nvSpPr>
          <p:cNvPr id="77" name="フリーフォーム 76"/>
          <p:cNvSpPr/>
          <p:nvPr/>
        </p:nvSpPr>
        <p:spPr>
          <a:xfrm>
            <a:off x="2783967" y="3201019"/>
            <a:ext cx="157075" cy="334401"/>
          </a:xfrm>
          <a:custGeom>
            <a:avLst/>
            <a:gdLst>
              <a:gd name="connsiteX0" fmla="*/ 0 w 157075"/>
              <a:gd name="connsiteY0" fmla="*/ 89757 h 336589"/>
              <a:gd name="connsiteX1" fmla="*/ 145855 w 157075"/>
              <a:gd name="connsiteY1" fmla="*/ 336589 h 336589"/>
              <a:gd name="connsiteX2" fmla="*/ 157075 w 157075"/>
              <a:gd name="connsiteY2" fmla="*/ 0 h 336589"/>
              <a:gd name="connsiteX3" fmla="*/ 0 w 157075"/>
              <a:gd name="connsiteY3" fmla="*/ 89757 h 336589"/>
              <a:gd name="connsiteX0" fmla="*/ 0 w 157075"/>
              <a:gd name="connsiteY0" fmla="*/ 89757 h 303413"/>
              <a:gd name="connsiteX1" fmla="*/ 146582 w 157075"/>
              <a:gd name="connsiteY1" fmla="*/ 303413 h 303413"/>
              <a:gd name="connsiteX2" fmla="*/ 157075 w 157075"/>
              <a:gd name="connsiteY2" fmla="*/ 0 h 303413"/>
              <a:gd name="connsiteX3" fmla="*/ 0 w 157075"/>
              <a:gd name="connsiteY3" fmla="*/ 89757 h 303413"/>
              <a:gd name="connsiteX0" fmla="*/ 0 w 157075"/>
              <a:gd name="connsiteY0" fmla="*/ 89757 h 334401"/>
              <a:gd name="connsiteX1" fmla="*/ 155565 w 157075"/>
              <a:gd name="connsiteY1" fmla="*/ 334401 h 334401"/>
              <a:gd name="connsiteX2" fmla="*/ 157075 w 157075"/>
              <a:gd name="connsiteY2" fmla="*/ 0 h 334401"/>
              <a:gd name="connsiteX3" fmla="*/ 0 w 157075"/>
              <a:gd name="connsiteY3" fmla="*/ 89757 h 334401"/>
            </a:gdLst>
            <a:ahLst/>
            <a:cxnLst>
              <a:cxn ang="0">
                <a:pos x="connsiteX0" y="connsiteY0"/>
              </a:cxn>
              <a:cxn ang="0">
                <a:pos x="connsiteX1" y="connsiteY1"/>
              </a:cxn>
              <a:cxn ang="0">
                <a:pos x="connsiteX2" y="connsiteY2"/>
              </a:cxn>
              <a:cxn ang="0">
                <a:pos x="connsiteX3" y="connsiteY3"/>
              </a:cxn>
            </a:cxnLst>
            <a:rect l="l" t="t" r="r" b="b"/>
            <a:pathLst>
              <a:path w="157075" h="334401">
                <a:moveTo>
                  <a:pt x="0" y="89757"/>
                </a:moveTo>
                <a:lnTo>
                  <a:pt x="155565" y="334401"/>
                </a:lnTo>
                <a:cubicBezTo>
                  <a:pt x="156068" y="222934"/>
                  <a:pt x="156572" y="111467"/>
                  <a:pt x="157075" y="0"/>
                </a:cubicBezTo>
                <a:lnTo>
                  <a:pt x="0" y="89757"/>
                </a:lnTo>
                <a:close/>
              </a:path>
            </a:pathLst>
          </a:cu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78" name="フリーフォーム 77"/>
          <p:cNvSpPr/>
          <p:nvPr/>
        </p:nvSpPr>
        <p:spPr>
          <a:xfrm>
            <a:off x="2816401" y="2323301"/>
            <a:ext cx="139267" cy="349562"/>
          </a:xfrm>
          <a:custGeom>
            <a:avLst/>
            <a:gdLst>
              <a:gd name="connsiteX0" fmla="*/ 0 w 157075"/>
              <a:gd name="connsiteY0" fmla="*/ 89757 h 336589"/>
              <a:gd name="connsiteX1" fmla="*/ 145855 w 157075"/>
              <a:gd name="connsiteY1" fmla="*/ 336589 h 336589"/>
              <a:gd name="connsiteX2" fmla="*/ 157075 w 157075"/>
              <a:gd name="connsiteY2" fmla="*/ 0 h 336589"/>
              <a:gd name="connsiteX3" fmla="*/ 0 w 157075"/>
              <a:gd name="connsiteY3" fmla="*/ 89757 h 336589"/>
              <a:gd name="connsiteX0" fmla="*/ 0 w 157075"/>
              <a:gd name="connsiteY0" fmla="*/ 89757 h 303413"/>
              <a:gd name="connsiteX1" fmla="*/ 146582 w 157075"/>
              <a:gd name="connsiteY1" fmla="*/ 303413 h 303413"/>
              <a:gd name="connsiteX2" fmla="*/ 157075 w 157075"/>
              <a:gd name="connsiteY2" fmla="*/ 0 h 303413"/>
              <a:gd name="connsiteX3" fmla="*/ 0 w 157075"/>
              <a:gd name="connsiteY3" fmla="*/ 89757 h 303413"/>
              <a:gd name="connsiteX0" fmla="*/ 0 w 157075"/>
              <a:gd name="connsiteY0" fmla="*/ 89757 h 334401"/>
              <a:gd name="connsiteX1" fmla="*/ 155565 w 157075"/>
              <a:gd name="connsiteY1" fmla="*/ 334401 h 334401"/>
              <a:gd name="connsiteX2" fmla="*/ 157075 w 157075"/>
              <a:gd name="connsiteY2" fmla="*/ 0 h 334401"/>
              <a:gd name="connsiteX3" fmla="*/ 0 w 157075"/>
              <a:gd name="connsiteY3" fmla="*/ 89757 h 334401"/>
              <a:gd name="connsiteX0" fmla="*/ 0 w 157075"/>
              <a:gd name="connsiteY0" fmla="*/ 89757 h 357909"/>
              <a:gd name="connsiteX1" fmla="*/ 111250 w 157075"/>
              <a:gd name="connsiteY1" fmla="*/ 357909 h 357909"/>
              <a:gd name="connsiteX2" fmla="*/ 157075 w 157075"/>
              <a:gd name="connsiteY2" fmla="*/ 0 h 357909"/>
              <a:gd name="connsiteX3" fmla="*/ 0 w 157075"/>
              <a:gd name="connsiteY3" fmla="*/ 89757 h 357909"/>
              <a:gd name="connsiteX0" fmla="*/ 0 w 157075"/>
              <a:gd name="connsiteY0" fmla="*/ 89757 h 357909"/>
              <a:gd name="connsiteX1" fmla="*/ 45474 w 157075"/>
              <a:gd name="connsiteY1" fmla="*/ 212084 h 357909"/>
              <a:gd name="connsiteX2" fmla="*/ 111250 w 157075"/>
              <a:gd name="connsiteY2" fmla="*/ 357909 h 357909"/>
              <a:gd name="connsiteX3" fmla="*/ 157075 w 157075"/>
              <a:gd name="connsiteY3" fmla="*/ 0 h 357909"/>
              <a:gd name="connsiteX4" fmla="*/ 0 w 157075"/>
              <a:gd name="connsiteY4" fmla="*/ 89757 h 357909"/>
              <a:gd name="connsiteX0" fmla="*/ 0 w 157075"/>
              <a:gd name="connsiteY0" fmla="*/ 89757 h 357909"/>
              <a:gd name="connsiteX1" fmla="*/ 46078 w 157075"/>
              <a:gd name="connsiteY1" fmla="*/ 266445 h 357909"/>
              <a:gd name="connsiteX2" fmla="*/ 111250 w 157075"/>
              <a:gd name="connsiteY2" fmla="*/ 357909 h 357909"/>
              <a:gd name="connsiteX3" fmla="*/ 157075 w 157075"/>
              <a:gd name="connsiteY3" fmla="*/ 0 h 357909"/>
              <a:gd name="connsiteX4" fmla="*/ 0 w 157075"/>
              <a:gd name="connsiteY4" fmla="*/ 89757 h 357909"/>
              <a:gd name="connsiteX0" fmla="*/ 0 w 139267"/>
              <a:gd name="connsiteY0" fmla="*/ 45460 h 313612"/>
              <a:gd name="connsiteX1" fmla="*/ 46078 w 139267"/>
              <a:gd name="connsiteY1" fmla="*/ 222148 h 313612"/>
              <a:gd name="connsiteX2" fmla="*/ 111250 w 139267"/>
              <a:gd name="connsiteY2" fmla="*/ 313612 h 313612"/>
              <a:gd name="connsiteX3" fmla="*/ 139267 w 139267"/>
              <a:gd name="connsiteY3" fmla="*/ 0 h 313612"/>
              <a:gd name="connsiteX4" fmla="*/ 0 w 139267"/>
              <a:gd name="connsiteY4" fmla="*/ 45460 h 313612"/>
              <a:gd name="connsiteX0" fmla="*/ 0 w 139267"/>
              <a:gd name="connsiteY0" fmla="*/ 45460 h 313612"/>
              <a:gd name="connsiteX1" fmla="*/ 9701 w 139267"/>
              <a:gd name="connsiteY1" fmla="*/ 168690 h 313612"/>
              <a:gd name="connsiteX2" fmla="*/ 46078 w 139267"/>
              <a:gd name="connsiteY2" fmla="*/ 222148 h 313612"/>
              <a:gd name="connsiteX3" fmla="*/ 111250 w 139267"/>
              <a:gd name="connsiteY3" fmla="*/ 313612 h 313612"/>
              <a:gd name="connsiteX4" fmla="*/ 139267 w 139267"/>
              <a:gd name="connsiteY4" fmla="*/ 0 h 313612"/>
              <a:gd name="connsiteX5" fmla="*/ 0 w 139267"/>
              <a:gd name="connsiteY5" fmla="*/ 45460 h 313612"/>
              <a:gd name="connsiteX0" fmla="*/ 0 w 139267"/>
              <a:gd name="connsiteY0" fmla="*/ 45460 h 313612"/>
              <a:gd name="connsiteX1" fmla="*/ 9701 w 139267"/>
              <a:gd name="connsiteY1" fmla="*/ 168690 h 313612"/>
              <a:gd name="connsiteX2" fmla="*/ 46078 w 139267"/>
              <a:gd name="connsiteY2" fmla="*/ 222148 h 313612"/>
              <a:gd name="connsiteX3" fmla="*/ 53853 w 139267"/>
              <a:gd name="connsiteY3" fmla="*/ 306793 h 313612"/>
              <a:gd name="connsiteX4" fmla="*/ 111250 w 139267"/>
              <a:gd name="connsiteY4" fmla="*/ 313612 h 313612"/>
              <a:gd name="connsiteX5" fmla="*/ 139267 w 139267"/>
              <a:gd name="connsiteY5" fmla="*/ 0 h 313612"/>
              <a:gd name="connsiteX6" fmla="*/ 0 w 139267"/>
              <a:gd name="connsiteY6" fmla="*/ 45460 h 313612"/>
              <a:gd name="connsiteX0" fmla="*/ 0 w 139267"/>
              <a:gd name="connsiteY0" fmla="*/ 45460 h 349562"/>
              <a:gd name="connsiteX1" fmla="*/ 9701 w 139267"/>
              <a:gd name="connsiteY1" fmla="*/ 168690 h 349562"/>
              <a:gd name="connsiteX2" fmla="*/ 46078 w 139267"/>
              <a:gd name="connsiteY2" fmla="*/ 222148 h 349562"/>
              <a:gd name="connsiteX3" fmla="*/ 53853 w 139267"/>
              <a:gd name="connsiteY3" fmla="*/ 306793 h 349562"/>
              <a:gd name="connsiteX4" fmla="*/ 135305 w 139267"/>
              <a:gd name="connsiteY4" fmla="*/ 349562 h 349562"/>
              <a:gd name="connsiteX5" fmla="*/ 139267 w 139267"/>
              <a:gd name="connsiteY5" fmla="*/ 0 h 349562"/>
              <a:gd name="connsiteX6" fmla="*/ 0 w 139267"/>
              <a:gd name="connsiteY6" fmla="*/ 45460 h 349562"/>
              <a:gd name="connsiteX0" fmla="*/ 0 w 139267"/>
              <a:gd name="connsiteY0" fmla="*/ 45460 h 349562"/>
              <a:gd name="connsiteX1" fmla="*/ 9701 w 139267"/>
              <a:gd name="connsiteY1" fmla="*/ 168690 h 349562"/>
              <a:gd name="connsiteX2" fmla="*/ 46078 w 139267"/>
              <a:gd name="connsiteY2" fmla="*/ 222148 h 349562"/>
              <a:gd name="connsiteX3" fmla="*/ 135305 w 139267"/>
              <a:gd name="connsiteY3" fmla="*/ 349562 h 349562"/>
              <a:gd name="connsiteX4" fmla="*/ 139267 w 139267"/>
              <a:gd name="connsiteY4" fmla="*/ 0 h 349562"/>
              <a:gd name="connsiteX5" fmla="*/ 0 w 139267"/>
              <a:gd name="connsiteY5" fmla="*/ 45460 h 349562"/>
              <a:gd name="connsiteX0" fmla="*/ 0 w 139267"/>
              <a:gd name="connsiteY0" fmla="*/ 30387 h 349562"/>
              <a:gd name="connsiteX1" fmla="*/ 9701 w 139267"/>
              <a:gd name="connsiteY1" fmla="*/ 168690 h 349562"/>
              <a:gd name="connsiteX2" fmla="*/ 46078 w 139267"/>
              <a:gd name="connsiteY2" fmla="*/ 222148 h 349562"/>
              <a:gd name="connsiteX3" fmla="*/ 135305 w 139267"/>
              <a:gd name="connsiteY3" fmla="*/ 349562 h 349562"/>
              <a:gd name="connsiteX4" fmla="*/ 139267 w 139267"/>
              <a:gd name="connsiteY4" fmla="*/ 0 h 349562"/>
              <a:gd name="connsiteX5" fmla="*/ 0 w 139267"/>
              <a:gd name="connsiteY5" fmla="*/ 30387 h 349562"/>
              <a:gd name="connsiteX0" fmla="*/ 0 w 139267"/>
              <a:gd name="connsiteY0" fmla="*/ 30387 h 349562"/>
              <a:gd name="connsiteX1" fmla="*/ 9701 w 139267"/>
              <a:gd name="connsiteY1" fmla="*/ 168690 h 349562"/>
              <a:gd name="connsiteX2" fmla="*/ 46078 w 139267"/>
              <a:gd name="connsiteY2" fmla="*/ 222148 h 349562"/>
              <a:gd name="connsiteX3" fmla="*/ 83998 w 139267"/>
              <a:gd name="connsiteY3" fmla="*/ 295075 h 349562"/>
              <a:gd name="connsiteX4" fmla="*/ 135305 w 139267"/>
              <a:gd name="connsiteY4" fmla="*/ 349562 h 349562"/>
              <a:gd name="connsiteX5" fmla="*/ 139267 w 139267"/>
              <a:gd name="connsiteY5" fmla="*/ 0 h 349562"/>
              <a:gd name="connsiteX6" fmla="*/ 0 w 139267"/>
              <a:gd name="connsiteY6" fmla="*/ 30387 h 349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9267" h="349562">
                <a:moveTo>
                  <a:pt x="0" y="30387"/>
                </a:moveTo>
                <a:lnTo>
                  <a:pt x="9701" y="168690"/>
                </a:lnTo>
                <a:lnTo>
                  <a:pt x="46078" y="222148"/>
                </a:lnTo>
                <a:lnTo>
                  <a:pt x="83998" y="295075"/>
                </a:lnTo>
                <a:lnTo>
                  <a:pt x="135305" y="349562"/>
                </a:lnTo>
                <a:cubicBezTo>
                  <a:pt x="135808" y="238095"/>
                  <a:pt x="138764" y="111467"/>
                  <a:pt x="139267" y="0"/>
                </a:cubicBezTo>
                <a:lnTo>
                  <a:pt x="0" y="30387"/>
                </a:lnTo>
                <a:close/>
              </a:path>
            </a:pathLst>
          </a:cu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89" name="フリーフォーム 88"/>
          <p:cNvSpPr/>
          <p:nvPr/>
        </p:nvSpPr>
        <p:spPr>
          <a:xfrm rot="360000">
            <a:off x="9023893" y="2312524"/>
            <a:ext cx="108000" cy="396000"/>
          </a:xfrm>
          <a:custGeom>
            <a:avLst/>
            <a:gdLst>
              <a:gd name="connsiteX0" fmla="*/ 219693 w 219693"/>
              <a:gd name="connsiteY0" fmla="*/ 0 h 112816"/>
              <a:gd name="connsiteX1" fmla="*/ 0 w 219693"/>
              <a:gd name="connsiteY1" fmla="*/ 112816 h 112816"/>
              <a:gd name="connsiteX2" fmla="*/ 0 w 219693"/>
              <a:gd name="connsiteY2" fmla="*/ 112816 h 112816"/>
              <a:gd name="connsiteX0" fmla="*/ 219693 w 219693"/>
              <a:gd name="connsiteY0" fmla="*/ 0 h 112816"/>
              <a:gd name="connsiteX1" fmla="*/ 0 w 219693"/>
              <a:gd name="connsiteY1" fmla="*/ 112816 h 112816"/>
              <a:gd name="connsiteX2" fmla="*/ 0 w 219693"/>
              <a:gd name="connsiteY2" fmla="*/ 59547 h 112816"/>
              <a:gd name="connsiteX0" fmla="*/ 219693 w 219693"/>
              <a:gd name="connsiteY0" fmla="*/ 0 h 112816"/>
              <a:gd name="connsiteX1" fmla="*/ 0 w 219693"/>
              <a:gd name="connsiteY1" fmla="*/ 112816 h 112816"/>
              <a:gd name="connsiteX0" fmla="*/ 208701 w 208701"/>
              <a:gd name="connsiteY0" fmla="*/ 0 h 79066"/>
              <a:gd name="connsiteX1" fmla="*/ 0 w 208701"/>
              <a:gd name="connsiteY1" fmla="*/ 79066 h 79066"/>
              <a:gd name="connsiteX0" fmla="*/ 0 w 20412"/>
              <a:gd name="connsiteY0" fmla="*/ 0 h 115367"/>
              <a:gd name="connsiteX1" fmla="*/ 20412 w 20412"/>
              <a:gd name="connsiteY1" fmla="*/ 115367 h 115367"/>
              <a:gd name="connsiteX0" fmla="*/ 0 w 83688"/>
              <a:gd name="connsiteY0" fmla="*/ 0 h 275178"/>
              <a:gd name="connsiteX1" fmla="*/ 83688 w 83688"/>
              <a:gd name="connsiteY1" fmla="*/ 275178 h 275178"/>
            </a:gdLst>
            <a:ahLst/>
            <a:cxnLst>
              <a:cxn ang="0">
                <a:pos x="connsiteX0" y="connsiteY0"/>
              </a:cxn>
              <a:cxn ang="0">
                <a:pos x="connsiteX1" y="connsiteY1"/>
              </a:cxn>
            </a:cxnLst>
            <a:rect l="l" t="t" r="r" b="b"/>
            <a:pathLst>
              <a:path w="83688" h="275178">
                <a:moveTo>
                  <a:pt x="0" y="0"/>
                </a:moveTo>
                <a:lnTo>
                  <a:pt x="83688" y="275178"/>
                </a:lnTo>
              </a:path>
            </a:pathLst>
          </a:custGeom>
          <a:ln w="57150">
            <a:solidFill>
              <a:srgbClr val="0000FF"/>
            </a:solidFill>
            <a:prstDash val="solid"/>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cxnSp>
        <p:nvCxnSpPr>
          <p:cNvPr id="3" name="直線コネクタ 2"/>
          <p:cNvCxnSpPr/>
          <p:nvPr/>
        </p:nvCxnSpPr>
        <p:spPr>
          <a:xfrm>
            <a:off x="9045122" y="2723011"/>
            <a:ext cx="124266" cy="81926"/>
          </a:xfrm>
          <a:prstGeom prst="line">
            <a:avLst/>
          </a:prstGeom>
          <a:ln w="15875">
            <a:solidFill>
              <a:srgbClr val="0000CC"/>
            </a:solidFill>
          </a:ln>
        </p:spPr>
        <p:style>
          <a:lnRef idx="1">
            <a:schemeClr val="accent1"/>
          </a:lnRef>
          <a:fillRef idx="0">
            <a:schemeClr val="accent1"/>
          </a:fillRef>
          <a:effectRef idx="0">
            <a:schemeClr val="accent1"/>
          </a:effectRef>
          <a:fontRef idx="minor">
            <a:schemeClr val="tx1"/>
          </a:fontRef>
        </p:style>
      </p:cxnSp>
      <p:sp>
        <p:nvSpPr>
          <p:cNvPr id="92" name="Text Box 21"/>
          <p:cNvSpPr txBox="1">
            <a:spLocks noChangeArrowheads="1"/>
          </p:cNvSpPr>
          <p:nvPr/>
        </p:nvSpPr>
        <p:spPr bwMode="auto">
          <a:xfrm>
            <a:off x="9690474" y="3611552"/>
            <a:ext cx="692497" cy="104452"/>
          </a:xfrm>
          <a:prstGeom prst="rect">
            <a:avLst/>
          </a:prstGeom>
          <a:noFill/>
          <a:ln w="9525">
            <a:noFill/>
            <a:miter lim="800000"/>
            <a:headEnd/>
            <a:tailEnd/>
          </a:ln>
        </p:spPr>
        <p:txBody>
          <a:bodyPr vert="horz" wrap="square" lIns="0" tIns="0" rIns="0" bIns="0" numCol="1" anchor="t" anchorCtr="0" compatLnSpc="1">
            <a:prstTxWarp prst="textNoShape">
              <a:avLst/>
            </a:prstTxWarp>
            <a:spAutoFit/>
          </a:bodyPr>
          <a:lstStyle/>
          <a:p>
            <a:pPr marL="0" marR="0" lvl="0" indent="0" algn="ctr" defTabSz="914400" rtl="0" eaLnBrk="1" fontAlgn="base" latinLnBrk="0" hangingPunct="1">
              <a:lnSpc>
                <a:spcPct val="96000"/>
              </a:lnSpc>
              <a:spcBef>
                <a:spcPct val="0"/>
              </a:spcBef>
              <a:spcAft>
                <a:spcPct val="0"/>
              </a:spcAft>
              <a:buClrTx/>
              <a:buSzTx/>
              <a:buFontTx/>
              <a:buNone/>
              <a:tabLst/>
              <a:defRPr/>
            </a:pPr>
            <a:r>
              <a:rPr kumimoji="1" lang="ja-JP" altLang="en-US" sz="700" b="1" i="0" u="none" strike="noStrike" kern="1200" cap="none" spc="0" normalizeH="0" baseline="0" noProof="0" dirty="0">
                <a:ln>
                  <a:noFill/>
                </a:ln>
                <a:solidFill>
                  <a:prstClr val="black"/>
                </a:solidFill>
                <a:effectLst/>
                <a:uLnTx/>
                <a:uFillTx/>
                <a:latin typeface="メイリオ" pitchFamily="50" charset="-128"/>
                <a:ea typeface="メイリオ" pitchFamily="50" charset="-128"/>
                <a:cs typeface="ＭＳ Ｐゴシック" pitchFamily="50" charset="-128"/>
              </a:rPr>
              <a:t>（</a:t>
            </a:r>
            <a:r>
              <a:rPr kumimoji="1" lang="en-US" altLang="ja-JP" sz="700" b="1" i="0" u="none" strike="noStrike" kern="1200" cap="none" spc="0" normalizeH="0" baseline="0" noProof="0" dirty="0">
                <a:ln>
                  <a:noFill/>
                </a:ln>
                <a:solidFill>
                  <a:prstClr val="black"/>
                </a:solidFill>
                <a:effectLst/>
                <a:uLnTx/>
                <a:uFillTx/>
                <a:latin typeface="メイリオ" pitchFamily="50" charset="-128"/>
                <a:ea typeface="メイリオ" pitchFamily="50" charset="-128"/>
                <a:cs typeface="ＭＳ Ｐゴシック" pitchFamily="50" charset="-128"/>
              </a:rPr>
              <a:t>2016</a:t>
            </a:r>
            <a:r>
              <a:rPr kumimoji="1" lang="ja-JP" altLang="en-US" sz="700" b="1" i="0" u="none" strike="noStrike" kern="1200" cap="none" spc="0" normalizeH="0" baseline="0" noProof="0" dirty="0">
                <a:ln>
                  <a:noFill/>
                </a:ln>
                <a:solidFill>
                  <a:prstClr val="black"/>
                </a:solidFill>
                <a:effectLst/>
                <a:uLnTx/>
                <a:uFillTx/>
                <a:latin typeface="メイリオ" pitchFamily="50" charset="-128"/>
                <a:ea typeface="メイリオ" pitchFamily="50" charset="-128"/>
                <a:cs typeface="ＭＳ Ｐゴシック" pitchFamily="50" charset="-128"/>
              </a:rPr>
              <a:t>年完成）</a:t>
            </a:r>
          </a:p>
        </p:txBody>
      </p:sp>
      <p:sp>
        <p:nvSpPr>
          <p:cNvPr id="137" name="テキスト ボックス 136"/>
          <p:cNvSpPr txBox="1"/>
          <p:nvPr/>
        </p:nvSpPr>
        <p:spPr>
          <a:xfrm>
            <a:off x="1667627" y="5997076"/>
            <a:ext cx="3416320" cy="900246"/>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ＭＳ 明朝" panose="02020609040205080304" pitchFamily="17" charset="-128"/>
                <a:ea typeface="ＭＳ 明朝" panose="02020609040205080304" pitchFamily="17" charset="-128"/>
                <a:cs typeface="+mn-cs"/>
              </a:rPr>
              <a:t>共通ルールに基づくサイン整備</a:t>
            </a:r>
            <a:endParaRPr kumimoji="1" lang="en-US" altLang="ja-JP" sz="1050" b="0" i="0" u="none" strike="noStrike" kern="1200" cap="none" spc="0" normalizeH="0" baseline="0" noProof="0" dirty="0">
              <a:ln>
                <a:noFill/>
              </a:ln>
              <a:solidFill>
                <a:prstClr val="black"/>
              </a:solidFill>
              <a:effectLst/>
              <a:uLnTx/>
              <a:uFillTx/>
              <a:latin typeface="ＭＳ 明朝" panose="02020609040205080304" pitchFamily="17" charset="-128"/>
              <a:ea typeface="ＭＳ 明朝" panose="02020609040205080304" pitchFamily="17" charset="-128"/>
              <a:cs typeface="+mn-cs"/>
            </a:endParaRPr>
          </a:p>
          <a:p>
            <a:pPr marL="0" marR="0" lvl="0" indent="0" algn="l" defTabSz="914400" rtl="0" eaLnBrk="1" fontAlgn="auto" latinLnBrk="0" hangingPunct="1">
              <a:lnSpc>
                <a:spcPct val="15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ＭＳ 明朝" panose="02020609040205080304" pitchFamily="17" charset="-128"/>
                <a:ea typeface="ＭＳ 明朝" panose="02020609040205080304" pitchFamily="17" charset="-128"/>
                <a:cs typeface="+mn-cs"/>
              </a:rPr>
              <a:t>・表記方法の統一（情報の断絶の改善）</a:t>
            </a:r>
            <a:endParaRPr kumimoji="1" lang="en-US" altLang="ja-JP" sz="1050" b="0" i="0" u="none" strike="noStrike" kern="1200" cap="none" spc="0" normalizeH="0" baseline="0" noProof="0" dirty="0">
              <a:ln>
                <a:noFill/>
              </a:ln>
              <a:solidFill>
                <a:prstClr val="black"/>
              </a:solidFill>
              <a:effectLst/>
              <a:uLnTx/>
              <a:uFillTx/>
              <a:latin typeface="ＭＳ 明朝" panose="02020609040205080304" pitchFamily="17" charset="-128"/>
              <a:ea typeface="ＭＳ 明朝" panose="02020609040205080304" pitchFamily="17" charset="-128"/>
              <a:cs typeface="+mn-cs"/>
            </a:endParaRPr>
          </a:p>
          <a:p>
            <a:pPr marL="0" marR="0" lvl="0" indent="0" algn="l" defTabSz="914400" rtl="0" eaLnBrk="1" fontAlgn="auto" latinLnBrk="0" hangingPunct="1">
              <a:lnSpc>
                <a:spcPct val="15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ＭＳ 明朝" panose="02020609040205080304" pitchFamily="17" charset="-128"/>
                <a:ea typeface="ＭＳ 明朝" panose="02020609040205080304" pitchFamily="17" charset="-128"/>
                <a:cs typeface="+mn-cs"/>
              </a:rPr>
              <a:t>・背景色の改善、ピクトの統一（視認性の改善）など</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050" b="0" i="0" u="none" strike="noStrike" kern="1200" cap="none" spc="0" normalizeH="0" baseline="0" noProof="0" dirty="0">
              <a:ln>
                <a:noFill/>
              </a:ln>
              <a:solidFill>
                <a:prstClr val="black"/>
              </a:solidFill>
              <a:effectLst/>
              <a:uLnTx/>
              <a:uFillTx/>
              <a:latin typeface="ＭＳ 明朝" panose="02020609040205080304" pitchFamily="17" charset="-128"/>
              <a:ea typeface="ＭＳ 明朝" panose="02020609040205080304" pitchFamily="17" charset="-128"/>
              <a:cs typeface="+mn-cs"/>
            </a:endParaRPr>
          </a:p>
        </p:txBody>
      </p:sp>
      <p:pic>
        <p:nvPicPr>
          <p:cNvPr id="141" name="Picture 15" descr="C:\Users\Tomoya KAMIJO\Desktop\三色サイン_改良後.jpg"/>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9440533" y="6083380"/>
            <a:ext cx="1226088" cy="6631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2" name="Picture 16" descr="C:\Users\Tomoya KAMIJO\Desktop\三色サイン_改良前.jpg"/>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6019910" y="6090466"/>
            <a:ext cx="1372234" cy="6737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4" name="Picture 12" descr="C:\Users\Tomoya KAMIJO\Desktop\キャプチャ.PNG"/>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4641665" y="6016397"/>
            <a:ext cx="1849537" cy="31850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5" name="Picture 17" descr="C:\Users\Tomoya KAMIJO\Desktop\三色サイン_例.jpg"/>
          <p:cNvPicPr>
            <a:picLocks noChangeAspect="1" noChangeArrowheads="1"/>
          </p:cNvPicPr>
          <p:nvPr/>
        </p:nvPicPr>
        <p:blipFill>
          <a:blip r:embed="rId10" cstate="print">
            <a:extLst>
              <a:ext uri="{28A0092B-C50C-407E-A947-70E740481C1C}">
                <a14:useLocalDpi xmlns:a14="http://schemas.microsoft.com/office/drawing/2010/main" val="0"/>
              </a:ext>
            </a:extLst>
          </a:blip>
          <a:srcRect/>
          <a:stretch>
            <a:fillRect/>
          </a:stretch>
        </p:blipFill>
        <p:spPr bwMode="auto">
          <a:xfrm>
            <a:off x="8173392" y="6015020"/>
            <a:ext cx="1808027" cy="2777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 name="右矢印 14"/>
          <p:cNvSpPr/>
          <p:nvPr/>
        </p:nvSpPr>
        <p:spPr>
          <a:xfrm>
            <a:off x="7656513" y="6180748"/>
            <a:ext cx="290292" cy="399794"/>
          </a:xfrm>
          <a:prstGeom prst="rightArrow">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16" name="テキスト ボックス 15"/>
          <p:cNvSpPr txBox="1"/>
          <p:nvPr/>
        </p:nvSpPr>
        <p:spPr>
          <a:xfrm>
            <a:off x="5328638" y="6372342"/>
            <a:ext cx="1468992" cy="21544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＜整備前＞</a:t>
            </a:r>
          </a:p>
        </p:txBody>
      </p:sp>
      <p:sp>
        <p:nvSpPr>
          <p:cNvPr id="146" name="テキスト ボックス 145"/>
          <p:cNvSpPr txBox="1"/>
          <p:nvPr/>
        </p:nvSpPr>
        <p:spPr>
          <a:xfrm>
            <a:off x="8394998" y="6328786"/>
            <a:ext cx="1468992" cy="21544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＜整備後イメージ＞</a:t>
            </a:r>
          </a:p>
        </p:txBody>
      </p:sp>
      <p:sp>
        <p:nvSpPr>
          <p:cNvPr id="9" name="フリーフォーム 8"/>
          <p:cNvSpPr/>
          <p:nvPr/>
        </p:nvSpPr>
        <p:spPr>
          <a:xfrm>
            <a:off x="9502140" y="4023360"/>
            <a:ext cx="525780" cy="541020"/>
          </a:xfrm>
          <a:custGeom>
            <a:avLst/>
            <a:gdLst>
              <a:gd name="connsiteX0" fmla="*/ 0 w 525780"/>
              <a:gd name="connsiteY0" fmla="*/ 0 h 541020"/>
              <a:gd name="connsiteX1" fmla="*/ 91440 w 525780"/>
              <a:gd name="connsiteY1" fmla="*/ 30480 h 541020"/>
              <a:gd name="connsiteX2" fmla="*/ 259080 w 525780"/>
              <a:gd name="connsiteY2" fmla="*/ 152400 h 541020"/>
              <a:gd name="connsiteX3" fmla="*/ 480060 w 525780"/>
              <a:gd name="connsiteY3" fmla="*/ 335280 h 541020"/>
              <a:gd name="connsiteX4" fmla="*/ 525780 w 525780"/>
              <a:gd name="connsiteY4" fmla="*/ 541020 h 5410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5780" h="541020">
                <a:moveTo>
                  <a:pt x="0" y="0"/>
                </a:moveTo>
                <a:lnTo>
                  <a:pt x="91440" y="30480"/>
                </a:lnTo>
                <a:lnTo>
                  <a:pt x="259080" y="152400"/>
                </a:lnTo>
                <a:lnTo>
                  <a:pt x="480060" y="335280"/>
                </a:lnTo>
                <a:lnTo>
                  <a:pt x="525780" y="541020"/>
                </a:lnTo>
              </a:path>
            </a:pathLst>
          </a:custGeom>
          <a:ln w="57150">
            <a:solidFill>
              <a:srgbClr val="0000FF"/>
            </a:solidFill>
            <a:prstDash val="solid"/>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122" name="Text Box 21"/>
          <p:cNvSpPr txBox="1">
            <a:spLocks noChangeArrowheads="1"/>
          </p:cNvSpPr>
          <p:nvPr/>
        </p:nvSpPr>
        <p:spPr bwMode="auto">
          <a:xfrm>
            <a:off x="9571087" y="3900204"/>
            <a:ext cx="989189" cy="195759"/>
          </a:xfrm>
          <a:prstGeom prst="rect">
            <a:avLst/>
          </a:prstGeom>
          <a:noFill/>
          <a:ln w="9525">
            <a:noFill/>
            <a:miter lim="800000"/>
            <a:headEnd/>
            <a:tailEnd/>
          </a:ln>
        </p:spPr>
        <p:txBody>
          <a:bodyPr vert="horz" wrap="square" lIns="91440" tIns="45720" rIns="91440" bIns="45720" numCol="1" anchor="t" anchorCtr="0" compatLnSpc="1">
            <a:prstTxWarp prst="textNoShape">
              <a:avLst/>
            </a:prstTxWarp>
            <a:spAutoFit/>
          </a:bodyPr>
          <a:lstStyle/>
          <a:p>
            <a:pPr marL="0" marR="0" lvl="0" indent="0" algn="ctr" defTabSz="914400" rtl="0" eaLnBrk="1" fontAlgn="base" latinLnBrk="0" hangingPunct="1">
              <a:lnSpc>
                <a:spcPct val="96000"/>
              </a:lnSpc>
              <a:spcBef>
                <a:spcPct val="0"/>
              </a:spcBef>
              <a:spcAft>
                <a:spcPct val="0"/>
              </a:spcAft>
              <a:buClrTx/>
              <a:buSzTx/>
              <a:buFontTx/>
              <a:buNone/>
              <a:tabLst/>
              <a:defRPr/>
            </a:pPr>
            <a:r>
              <a:rPr kumimoji="1" lang="ja-JP" altLang="en-US" sz="700" b="1" i="0" u="none" strike="noStrike" kern="1200" cap="none" spc="0" normalizeH="0" baseline="0" noProof="0" dirty="0">
                <a:ln>
                  <a:noFill/>
                </a:ln>
                <a:solidFill>
                  <a:prstClr val="black"/>
                </a:solidFill>
                <a:effectLst/>
                <a:uLnTx/>
                <a:uFillTx/>
                <a:latin typeface="メイリオ" pitchFamily="50" charset="-128"/>
                <a:ea typeface="メイリオ" pitchFamily="50" charset="-128"/>
                <a:cs typeface="ＭＳ Ｐゴシック" pitchFamily="50" charset="-128"/>
              </a:rPr>
              <a:t>（</a:t>
            </a:r>
            <a:r>
              <a:rPr kumimoji="1" lang="en-US" altLang="ja-JP" sz="700" b="1" i="0" u="none" strike="noStrike" kern="1200" cap="none" spc="0" normalizeH="0" baseline="0" noProof="0" dirty="0">
                <a:ln>
                  <a:noFill/>
                </a:ln>
                <a:solidFill>
                  <a:prstClr val="black"/>
                </a:solidFill>
                <a:effectLst/>
                <a:uLnTx/>
                <a:uFillTx/>
                <a:latin typeface="メイリオ" pitchFamily="50" charset="-128"/>
                <a:ea typeface="メイリオ" pitchFamily="50" charset="-128"/>
                <a:cs typeface="ＭＳ Ｐゴシック" pitchFamily="50" charset="-128"/>
              </a:rPr>
              <a:t>2022</a:t>
            </a:r>
            <a:r>
              <a:rPr kumimoji="1" lang="ja-JP" altLang="en-US" sz="700" b="1" i="0" u="none" strike="noStrike" kern="1200" cap="none" spc="0" normalizeH="0" baseline="0" noProof="0" dirty="0">
                <a:ln>
                  <a:noFill/>
                </a:ln>
                <a:solidFill>
                  <a:prstClr val="black"/>
                </a:solidFill>
                <a:effectLst/>
                <a:uLnTx/>
                <a:uFillTx/>
                <a:latin typeface="メイリオ" pitchFamily="50" charset="-128"/>
                <a:ea typeface="メイリオ" pitchFamily="50" charset="-128"/>
                <a:cs typeface="ＭＳ Ｐゴシック" pitchFamily="50" charset="-128"/>
              </a:rPr>
              <a:t>年完成）</a:t>
            </a:r>
          </a:p>
        </p:txBody>
      </p:sp>
      <p:cxnSp>
        <p:nvCxnSpPr>
          <p:cNvPr id="126" name="直線コネクタ 125"/>
          <p:cNvCxnSpPr>
            <a:stCxn id="122" idx="2"/>
          </p:cNvCxnSpPr>
          <p:nvPr/>
        </p:nvCxnSpPr>
        <p:spPr>
          <a:xfrm flipH="1">
            <a:off x="9880320" y="4095963"/>
            <a:ext cx="185362" cy="158019"/>
          </a:xfrm>
          <a:prstGeom prst="line">
            <a:avLst/>
          </a:prstGeom>
          <a:ln w="15875">
            <a:solidFill>
              <a:srgbClr val="0000FF"/>
            </a:solidFill>
          </a:ln>
        </p:spPr>
        <p:style>
          <a:lnRef idx="1">
            <a:schemeClr val="accent1"/>
          </a:lnRef>
          <a:fillRef idx="0">
            <a:schemeClr val="accent1"/>
          </a:fillRef>
          <a:effectRef idx="0">
            <a:schemeClr val="accent1"/>
          </a:effectRef>
          <a:fontRef idx="minor">
            <a:schemeClr val="tx1"/>
          </a:fontRef>
        </p:style>
      </p:cxnSp>
      <p:sp>
        <p:nvSpPr>
          <p:cNvPr id="132" name="フリーフォーム 131"/>
          <p:cNvSpPr/>
          <p:nvPr/>
        </p:nvSpPr>
        <p:spPr>
          <a:xfrm>
            <a:off x="8323787" y="2323870"/>
            <a:ext cx="756000" cy="126000"/>
          </a:xfrm>
          <a:custGeom>
            <a:avLst/>
            <a:gdLst>
              <a:gd name="connsiteX0" fmla="*/ 219693 w 219693"/>
              <a:gd name="connsiteY0" fmla="*/ 0 h 112816"/>
              <a:gd name="connsiteX1" fmla="*/ 0 w 219693"/>
              <a:gd name="connsiteY1" fmla="*/ 112816 h 112816"/>
              <a:gd name="connsiteX2" fmla="*/ 0 w 219693"/>
              <a:gd name="connsiteY2" fmla="*/ 112816 h 112816"/>
              <a:gd name="connsiteX0" fmla="*/ 434954 w 434954"/>
              <a:gd name="connsiteY0" fmla="*/ 0 h 112816"/>
              <a:gd name="connsiteX1" fmla="*/ 0 w 434954"/>
              <a:gd name="connsiteY1" fmla="*/ 112816 h 112816"/>
              <a:gd name="connsiteX2" fmla="*/ 0 w 434954"/>
              <a:gd name="connsiteY2" fmla="*/ 112816 h 112816"/>
              <a:gd name="connsiteX0" fmla="*/ 478449 w 478449"/>
              <a:gd name="connsiteY0" fmla="*/ 0 h 112816"/>
              <a:gd name="connsiteX1" fmla="*/ 0 w 478449"/>
              <a:gd name="connsiteY1" fmla="*/ 112816 h 112816"/>
              <a:gd name="connsiteX2" fmla="*/ 0 w 478449"/>
              <a:gd name="connsiteY2" fmla="*/ 112816 h 112816"/>
            </a:gdLst>
            <a:ahLst/>
            <a:cxnLst>
              <a:cxn ang="0">
                <a:pos x="connsiteX0" y="connsiteY0"/>
              </a:cxn>
              <a:cxn ang="0">
                <a:pos x="connsiteX1" y="connsiteY1"/>
              </a:cxn>
              <a:cxn ang="0">
                <a:pos x="connsiteX2" y="connsiteY2"/>
              </a:cxn>
            </a:cxnLst>
            <a:rect l="l" t="t" r="r" b="b"/>
            <a:pathLst>
              <a:path w="478449" h="112816">
                <a:moveTo>
                  <a:pt x="478449" y="0"/>
                </a:moveTo>
                <a:lnTo>
                  <a:pt x="0" y="112816"/>
                </a:lnTo>
                <a:lnTo>
                  <a:pt x="0" y="112816"/>
                </a:lnTo>
              </a:path>
            </a:pathLst>
          </a:custGeom>
          <a:ln w="57150">
            <a:solidFill>
              <a:srgbClr val="0000FF"/>
            </a:solidFill>
            <a:prstDash val="solid"/>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135" name="フリーフォーム 134"/>
          <p:cNvSpPr/>
          <p:nvPr/>
        </p:nvSpPr>
        <p:spPr>
          <a:xfrm>
            <a:off x="8096457" y="2453410"/>
            <a:ext cx="216000" cy="36000"/>
          </a:xfrm>
          <a:custGeom>
            <a:avLst/>
            <a:gdLst>
              <a:gd name="connsiteX0" fmla="*/ 219693 w 219693"/>
              <a:gd name="connsiteY0" fmla="*/ 0 h 112816"/>
              <a:gd name="connsiteX1" fmla="*/ 0 w 219693"/>
              <a:gd name="connsiteY1" fmla="*/ 112816 h 112816"/>
              <a:gd name="connsiteX2" fmla="*/ 0 w 219693"/>
              <a:gd name="connsiteY2" fmla="*/ 112816 h 112816"/>
              <a:gd name="connsiteX0" fmla="*/ 434954 w 434954"/>
              <a:gd name="connsiteY0" fmla="*/ 0 h 112816"/>
              <a:gd name="connsiteX1" fmla="*/ 0 w 434954"/>
              <a:gd name="connsiteY1" fmla="*/ 112816 h 112816"/>
              <a:gd name="connsiteX2" fmla="*/ 0 w 434954"/>
              <a:gd name="connsiteY2" fmla="*/ 112816 h 112816"/>
              <a:gd name="connsiteX0" fmla="*/ 478449 w 478449"/>
              <a:gd name="connsiteY0" fmla="*/ 0 h 112816"/>
              <a:gd name="connsiteX1" fmla="*/ 0 w 478449"/>
              <a:gd name="connsiteY1" fmla="*/ 112816 h 112816"/>
              <a:gd name="connsiteX2" fmla="*/ 0 w 478449"/>
              <a:gd name="connsiteY2" fmla="*/ 112816 h 112816"/>
            </a:gdLst>
            <a:ahLst/>
            <a:cxnLst>
              <a:cxn ang="0">
                <a:pos x="connsiteX0" y="connsiteY0"/>
              </a:cxn>
              <a:cxn ang="0">
                <a:pos x="connsiteX1" y="connsiteY1"/>
              </a:cxn>
              <a:cxn ang="0">
                <a:pos x="connsiteX2" y="connsiteY2"/>
              </a:cxn>
            </a:cxnLst>
            <a:rect l="l" t="t" r="r" b="b"/>
            <a:pathLst>
              <a:path w="478449" h="112816">
                <a:moveTo>
                  <a:pt x="478449" y="0"/>
                </a:moveTo>
                <a:lnTo>
                  <a:pt x="0" y="112816"/>
                </a:lnTo>
                <a:lnTo>
                  <a:pt x="0" y="112816"/>
                </a:lnTo>
              </a:path>
            </a:pathLst>
          </a:custGeom>
          <a:ln w="57150">
            <a:solidFill>
              <a:srgbClr val="0000FF"/>
            </a:solidFill>
            <a:prstDash val="sysDot"/>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cxnSp>
        <p:nvCxnSpPr>
          <p:cNvPr id="138" name="直線コネクタ 137"/>
          <p:cNvCxnSpPr/>
          <p:nvPr/>
        </p:nvCxnSpPr>
        <p:spPr>
          <a:xfrm>
            <a:off x="8651989" y="2274257"/>
            <a:ext cx="61705" cy="99611"/>
          </a:xfrm>
          <a:prstGeom prst="line">
            <a:avLst/>
          </a:prstGeom>
          <a:ln w="15875">
            <a:solidFill>
              <a:srgbClr val="0000CC"/>
            </a:solidFill>
          </a:ln>
        </p:spPr>
        <p:style>
          <a:lnRef idx="1">
            <a:schemeClr val="accent1"/>
          </a:lnRef>
          <a:fillRef idx="0">
            <a:schemeClr val="accent1"/>
          </a:fillRef>
          <a:effectRef idx="0">
            <a:schemeClr val="accent1"/>
          </a:effectRef>
          <a:fontRef idx="minor">
            <a:schemeClr val="tx1"/>
          </a:fontRef>
        </p:style>
      </p:cxnSp>
      <p:sp>
        <p:nvSpPr>
          <p:cNvPr id="2" name="正方形/長方形 1"/>
          <p:cNvSpPr/>
          <p:nvPr/>
        </p:nvSpPr>
        <p:spPr>
          <a:xfrm rot="19931329">
            <a:off x="8384837" y="4091141"/>
            <a:ext cx="1114930" cy="173767"/>
          </a:xfrm>
          <a:prstGeom prst="rect">
            <a:avLst/>
          </a:prstGeom>
          <a:solidFill>
            <a:srgbClr val="FF0000">
              <a:alpha val="50000"/>
            </a:srgbClr>
          </a:solidFill>
          <a:ln>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147" name="Text Box 20"/>
          <p:cNvSpPr txBox="1">
            <a:spLocks noChangeArrowheads="1"/>
          </p:cNvSpPr>
          <p:nvPr/>
        </p:nvSpPr>
        <p:spPr bwMode="auto">
          <a:xfrm rot="19920000">
            <a:off x="8214989" y="4285071"/>
            <a:ext cx="1415772" cy="211725"/>
          </a:xfrm>
          <a:prstGeom prst="rect">
            <a:avLst/>
          </a:prstGeom>
          <a:noFill/>
          <a:ln w="9525">
            <a:noFill/>
            <a:miter lim="800000"/>
            <a:headEnd/>
            <a:tailEnd/>
          </a:ln>
        </p:spPr>
        <p:txBody>
          <a:bodyPr vert="horz" wrap="none" lIns="91440" tIns="45720" rIns="91440" bIns="45720" numCol="1" anchor="t" anchorCtr="0" compatLnSpc="1">
            <a:prstTxWarp prst="textNoShape">
              <a:avLst/>
            </a:prstTxWarp>
            <a:spAutoFit/>
          </a:bodyPr>
          <a:lstStyle/>
          <a:p>
            <a:pPr marL="0" marR="0" lvl="0" indent="0" algn="ctr" defTabSz="914400" rtl="0" eaLnBrk="1" fontAlgn="base" latinLnBrk="0" hangingPunct="1">
              <a:lnSpc>
                <a:spcPct val="96000"/>
              </a:lnSpc>
              <a:spcBef>
                <a:spcPct val="0"/>
              </a:spcBef>
              <a:spcAft>
                <a:spcPct val="0"/>
              </a:spcAft>
              <a:buClrTx/>
              <a:buSzTx/>
              <a:buFontTx/>
              <a:buNone/>
              <a:tabLst/>
              <a:defRPr/>
            </a:pPr>
            <a:r>
              <a:rPr kumimoji="1" lang="ja-JP" altLang="en-US" sz="800" b="0" i="0" u="none" strike="noStrike" kern="1200" cap="none" spc="0" normalizeH="0" baseline="0" noProof="0" dirty="0">
                <a:ln>
                  <a:noFill/>
                </a:ln>
                <a:solidFill>
                  <a:srgbClr val="FF0000"/>
                </a:solidFill>
                <a:effectLst/>
                <a:uLnTx/>
                <a:uFillTx/>
                <a:latin typeface="メイリオ" pitchFamily="50" charset="-128"/>
                <a:ea typeface="メイリオ" pitchFamily="50" charset="-128"/>
                <a:cs typeface="ＭＳ Ｐゴシック" pitchFamily="50" charset="-128"/>
              </a:rPr>
              <a:t>歩道拡幅・横断距離を短縮</a:t>
            </a:r>
            <a:endParaRPr kumimoji="1" lang="ja-JP" altLang="en-US" sz="800" b="0" i="0" u="none" strike="noStrike" kern="1200" cap="none" spc="0" normalizeH="0" baseline="0" noProof="0" dirty="0">
              <a:ln>
                <a:noFill/>
              </a:ln>
              <a:solidFill>
                <a:srgbClr val="FF0000"/>
              </a:solidFill>
              <a:effectLst/>
              <a:uLnTx/>
              <a:uFillTx/>
              <a:latin typeface="Arial" pitchFamily="34" charset="0"/>
              <a:ea typeface="ＭＳ Ｐゴシック" pitchFamily="50" charset="-128"/>
              <a:cs typeface="ＭＳ Ｐゴシック" pitchFamily="50" charset="-128"/>
            </a:endParaRPr>
          </a:p>
        </p:txBody>
      </p:sp>
      <p:sp>
        <p:nvSpPr>
          <p:cNvPr id="161" name="Text Box 23"/>
          <p:cNvSpPr txBox="1">
            <a:spLocks noChangeArrowheads="1"/>
          </p:cNvSpPr>
          <p:nvPr/>
        </p:nvSpPr>
        <p:spPr bwMode="auto">
          <a:xfrm>
            <a:off x="6795448" y="2744961"/>
            <a:ext cx="406536" cy="301466"/>
          </a:xfrm>
          <a:prstGeom prst="rect">
            <a:avLst/>
          </a:prstGeom>
          <a:noFill/>
          <a:ln w="9525">
            <a:noFill/>
            <a:miter lim="800000"/>
            <a:headEnd/>
            <a:tailEnd/>
          </a:ln>
        </p:spPr>
        <p:txBody>
          <a:bodyPr vert="horz" wrap="none" lIns="91440" tIns="45720" rIns="91440" bIns="45720" numCol="1" anchor="t" anchorCtr="0" compatLnSpc="1">
            <a:prstTxWarp prst="textNoShape">
              <a:avLst/>
            </a:prstTxWarp>
            <a:spAutoFit/>
          </a:bodyPr>
          <a:lstStyle/>
          <a:p>
            <a:pPr marL="0" marR="0" lvl="0" indent="0" algn="ctr" defTabSz="914400" rtl="0" eaLnBrk="1" fontAlgn="base" latinLnBrk="0" hangingPunct="1">
              <a:lnSpc>
                <a:spcPct val="80000"/>
              </a:lnSpc>
              <a:spcBef>
                <a:spcPct val="0"/>
              </a:spcBef>
              <a:spcAft>
                <a:spcPct val="0"/>
              </a:spcAft>
              <a:buClrTx/>
              <a:buSzTx/>
              <a:buFontTx/>
              <a:buNone/>
              <a:tabLst/>
              <a:defRPr/>
            </a:pPr>
            <a:r>
              <a:rPr kumimoji="1" lang="ja-JP" altLang="en-US" sz="700" b="1" i="0" u="none" strike="noStrike" kern="1200" cap="none" spc="0" normalizeH="0" baseline="0" noProof="0" dirty="0">
                <a:ln>
                  <a:noFill/>
                </a:ln>
                <a:solidFill>
                  <a:prstClr val="black"/>
                </a:solidFill>
                <a:effectLst/>
                <a:uLnTx/>
                <a:uFillTx/>
                <a:latin typeface="メイリオ" pitchFamily="50" charset="-128"/>
                <a:ea typeface="メイリオ" pitchFamily="50" charset="-128"/>
                <a:cs typeface="ＭＳ Ｐゴシック" pitchFamily="50" charset="-128"/>
              </a:rPr>
              <a:t>都市</a:t>
            </a:r>
            <a:endParaRPr kumimoji="1" lang="en-US" altLang="ja-JP" sz="700" b="1" i="0" u="none" strike="noStrike" kern="1200" cap="none" spc="0" normalizeH="0" baseline="0" noProof="0" dirty="0">
              <a:ln>
                <a:noFill/>
              </a:ln>
              <a:solidFill>
                <a:prstClr val="black"/>
              </a:solidFill>
              <a:effectLst/>
              <a:uLnTx/>
              <a:uFillTx/>
              <a:latin typeface="メイリオ" pitchFamily="50" charset="-128"/>
              <a:ea typeface="メイリオ" pitchFamily="50" charset="-128"/>
              <a:cs typeface="ＭＳ Ｐゴシック" pitchFamily="50" charset="-128"/>
            </a:endParaRPr>
          </a:p>
          <a:p>
            <a:pPr marL="0" marR="0" lvl="0" indent="0" algn="ctr" defTabSz="914400" rtl="0" eaLnBrk="1" fontAlgn="base" latinLnBrk="0" hangingPunct="1">
              <a:lnSpc>
                <a:spcPct val="80000"/>
              </a:lnSpc>
              <a:spcBef>
                <a:spcPct val="0"/>
              </a:spcBef>
              <a:spcAft>
                <a:spcPct val="0"/>
              </a:spcAft>
              <a:buClrTx/>
              <a:buSzTx/>
              <a:buFontTx/>
              <a:buNone/>
              <a:tabLst/>
              <a:defRPr/>
            </a:pPr>
            <a:r>
              <a:rPr kumimoji="1" lang="ja-JP" altLang="en-US" sz="700" b="1" i="0" u="none" strike="noStrike" kern="1200" cap="none" spc="0" normalizeH="0" baseline="0" noProof="0" dirty="0">
                <a:ln>
                  <a:noFill/>
                </a:ln>
                <a:solidFill>
                  <a:prstClr val="black"/>
                </a:solidFill>
                <a:effectLst/>
                <a:uLnTx/>
                <a:uFillTx/>
                <a:latin typeface="メイリオ" pitchFamily="50" charset="-128"/>
                <a:ea typeface="メイリオ" pitchFamily="50" charset="-128"/>
                <a:cs typeface="ＭＳ Ｐゴシック" pitchFamily="50" charset="-128"/>
              </a:rPr>
              <a:t>公園</a:t>
            </a:r>
          </a:p>
        </p:txBody>
      </p:sp>
      <p:sp>
        <p:nvSpPr>
          <p:cNvPr id="162" name="Text Box 23"/>
          <p:cNvSpPr txBox="1">
            <a:spLocks noChangeArrowheads="1"/>
          </p:cNvSpPr>
          <p:nvPr/>
        </p:nvSpPr>
        <p:spPr bwMode="auto">
          <a:xfrm>
            <a:off x="6900604" y="2007459"/>
            <a:ext cx="406536" cy="301466"/>
          </a:xfrm>
          <a:prstGeom prst="rect">
            <a:avLst/>
          </a:prstGeom>
          <a:noFill/>
          <a:ln w="9525">
            <a:noFill/>
            <a:miter lim="800000"/>
            <a:headEnd/>
            <a:tailEnd/>
          </a:ln>
        </p:spPr>
        <p:txBody>
          <a:bodyPr vert="horz" wrap="none" lIns="91440" tIns="45720" rIns="91440" bIns="45720" numCol="1" anchor="t" anchorCtr="0" compatLnSpc="1">
            <a:prstTxWarp prst="textNoShape">
              <a:avLst/>
            </a:prstTxWarp>
            <a:spAutoFit/>
          </a:bodyPr>
          <a:lstStyle/>
          <a:p>
            <a:pPr marL="0" marR="0" lvl="0" indent="0" algn="ctr" defTabSz="914400" rtl="0" eaLnBrk="1" fontAlgn="base" latinLnBrk="0" hangingPunct="1">
              <a:lnSpc>
                <a:spcPct val="80000"/>
              </a:lnSpc>
              <a:spcBef>
                <a:spcPct val="0"/>
              </a:spcBef>
              <a:spcAft>
                <a:spcPct val="0"/>
              </a:spcAft>
              <a:buClrTx/>
              <a:buSzTx/>
              <a:buFontTx/>
              <a:buNone/>
              <a:tabLst/>
              <a:defRPr/>
            </a:pPr>
            <a:r>
              <a:rPr kumimoji="1" lang="ja-JP" altLang="en-US" sz="700" b="1" i="0" u="none" strike="noStrike" kern="1200" cap="none" spc="0" normalizeH="0" baseline="0" noProof="0" dirty="0">
                <a:ln>
                  <a:noFill/>
                </a:ln>
                <a:solidFill>
                  <a:prstClr val="black"/>
                </a:solidFill>
                <a:effectLst/>
                <a:uLnTx/>
                <a:uFillTx/>
                <a:latin typeface="メイリオ" pitchFamily="50" charset="-128"/>
                <a:ea typeface="メイリオ" pitchFamily="50" charset="-128"/>
                <a:cs typeface="ＭＳ Ｐゴシック" pitchFamily="50" charset="-128"/>
              </a:rPr>
              <a:t>都市</a:t>
            </a:r>
            <a:endParaRPr kumimoji="1" lang="en-US" altLang="ja-JP" sz="700" b="1" i="0" u="none" strike="noStrike" kern="1200" cap="none" spc="0" normalizeH="0" baseline="0" noProof="0" dirty="0">
              <a:ln>
                <a:noFill/>
              </a:ln>
              <a:solidFill>
                <a:prstClr val="black"/>
              </a:solidFill>
              <a:effectLst/>
              <a:uLnTx/>
              <a:uFillTx/>
              <a:latin typeface="メイリオ" pitchFamily="50" charset="-128"/>
              <a:ea typeface="メイリオ" pitchFamily="50" charset="-128"/>
              <a:cs typeface="ＭＳ Ｐゴシック" pitchFamily="50" charset="-128"/>
            </a:endParaRPr>
          </a:p>
          <a:p>
            <a:pPr marL="0" marR="0" lvl="0" indent="0" algn="ctr" defTabSz="914400" rtl="0" eaLnBrk="1" fontAlgn="base" latinLnBrk="0" hangingPunct="1">
              <a:lnSpc>
                <a:spcPct val="80000"/>
              </a:lnSpc>
              <a:spcBef>
                <a:spcPct val="0"/>
              </a:spcBef>
              <a:spcAft>
                <a:spcPct val="0"/>
              </a:spcAft>
              <a:buClrTx/>
              <a:buSzTx/>
              <a:buFontTx/>
              <a:buNone/>
              <a:tabLst/>
              <a:defRPr/>
            </a:pPr>
            <a:r>
              <a:rPr kumimoji="1" lang="ja-JP" altLang="en-US" sz="700" b="1" i="0" u="none" strike="noStrike" kern="1200" cap="none" spc="0" normalizeH="0" baseline="0" noProof="0" dirty="0">
                <a:ln>
                  <a:noFill/>
                </a:ln>
                <a:solidFill>
                  <a:prstClr val="black"/>
                </a:solidFill>
                <a:effectLst/>
                <a:uLnTx/>
                <a:uFillTx/>
                <a:latin typeface="メイリオ" pitchFamily="50" charset="-128"/>
                <a:ea typeface="メイリオ" pitchFamily="50" charset="-128"/>
                <a:cs typeface="ＭＳ Ｐゴシック" pitchFamily="50" charset="-128"/>
              </a:rPr>
              <a:t>公園</a:t>
            </a:r>
          </a:p>
        </p:txBody>
      </p:sp>
      <p:sp>
        <p:nvSpPr>
          <p:cNvPr id="166" name="Text Box 8"/>
          <p:cNvSpPr txBox="1">
            <a:spLocks noChangeArrowheads="1"/>
          </p:cNvSpPr>
          <p:nvPr/>
        </p:nvSpPr>
        <p:spPr bwMode="auto">
          <a:xfrm>
            <a:off x="2140869" y="3184766"/>
            <a:ext cx="432047" cy="144015"/>
          </a:xfrm>
          <a:prstGeom prst="rect">
            <a:avLst/>
          </a:prstGeom>
          <a:noFill/>
          <a:ln w="9525">
            <a:noFill/>
            <a:miter lim="800000"/>
            <a:headEnd/>
            <a:tailEnd/>
          </a:ln>
        </p:spPr>
        <p:txBody>
          <a:bodyPr vert="horz" wrap="none" lIns="91440" tIns="45720" rIns="91440" bIns="45720" numCol="1" anchor="t" anchorCtr="0" compatLnSpc="1">
            <a:prstTxWarp prst="textNoShape">
              <a:avLst/>
            </a:prstTxWarp>
          </a:bodyPr>
          <a:lstStyle/>
          <a:p>
            <a:pPr lvl="0" algn="ctr" fontAlgn="base">
              <a:lnSpc>
                <a:spcPct val="96000"/>
              </a:lnSpc>
              <a:spcBef>
                <a:spcPct val="0"/>
              </a:spcBef>
              <a:spcAft>
                <a:spcPct val="0"/>
              </a:spcAft>
              <a:defRPr/>
            </a:pPr>
            <a:r>
              <a:rPr kumimoji="1" lang="ja-JP" altLang="en-US" sz="700" b="1" i="0" u="none" strike="noStrike" kern="1200" cap="none" spc="0" normalizeH="0" baseline="0" noProof="0" dirty="0" smtClean="0">
                <a:ln>
                  <a:noFill/>
                </a:ln>
                <a:solidFill>
                  <a:prstClr val="black"/>
                </a:solidFill>
                <a:effectLst/>
                <a:uLnTx/>
                <a:uFillTx/>
                <a:latin typeface="Arial" pitchFamily="34" charset="0"/>
                <a:ea typeface="ＭＳ Ｐゴシック" pitchFamily="50" charset="-128"/>
                <a:cs typeface="ＭＳ Ｐゴシック" pitchFamily="50" charset="-128"/>
              </a:rPr>
              <a:t>大阪駅</a:t>
            </a:r>
            <a:endParaRPr kumimoji="1" lang="en-US" altLang="ja-JP" sz="700" b="1" i="0" u="none" strike="noStrike" kern="1200" cap="none" spc="0" normalizeH="0" baseline="0" noProof="0" dirty="0">
              <a:ln>
                <a:noFill/>
              </a:ln>
              <a:solidFill>
                <a:prstClr val="black"/>
              </a:solidFill>
              <a:effectLst/>
              <a:uLnTx/>
              <a:uFillTx/>
              <a:latin typeface="Arial" pitchFamily="34" charset="0"/>
              <a:ea typeface="ＭＳ Ｐゴシック" pitchFamily="50" charset="-128"/>
              <a:cs typeface="ＭＳ Ｐゴシック" pitchFamily="50" charset="-128"/>
            </a:endParaRPr>
          </a:p>
          <a:p>
            <a:pPr marL="0" marR="0" lvl="0" indent="0" algn="ctr" defTabSz="914400" rtl="0" eaLnBrk="1" fontAlgn="base" latinLnBrk="0" hangingPunct="1">
              <a:lnSpc>
                <a:spcPct val="96000"/>
              </a:lnSpc>
              <a:spcBef>
                <a:spcPct val="0"/>
              </a:spcBef>
              <a:spcAft>
                <a:spcPct val="0"/>
              </a:spcAft>
              <a:buClrTx/>
              <a:buSzTx/>
              <a:buFontTx/>
              <a:buNone/>
              <a:tabLst/>
              <a:defRPr/>
            </a:pPr>
            <a:r>
              <a:rPr kumimoji="1" lang="ja-JP" altLang="en-US" sz="700" b="1" i="0" u="none" strike="noStrike" kern="1200" cap="none" spc="0" normalizeH="0" baseline="0" noProof="0" dirty="0">
                <a:ln>
                  <a:noFill/>
                </a:ln>
                <a:solidFill>
                  <a:prstClr val="black"/>
                </a:solidFill>
                <a:effectLst/>
                <a:uLnTx/>
                <a:uFillTx/>
                <a:latin typeface="Arial" pitchFamily="34" charset="0"/>
                <a:ea typeface="ＭＳ Ｐゴシック" pitchFamily="50" charset="-128"/>
                <a:cs typeface="ＭＳ Ｐゴシック" pitchFamily="50" charset="-128"/>
              </a:rPr>
              <a:t>（うめきたエリア）</a:t>
            </a:r>
          </a:p>
        </p:txBody>
      </p:sp>
      <p:grpSp>
        <p:nvGrpSpPr>
          <p:cNvPr id="6" name="グループ化 5"/>
          <p:cNvGrpSpPr/>
          <p:nvPr/>
        </p:nvGrpSpPr>
        <p:grpSpPr>
          <a:xfrm>
            <a:off x="9093266" y="5124185"/>
            <a:ext cx="1716633" cy="559948"/>
            <a:chOff x="10884940" y="1540701"/>
            <a:chExt cx="1716633" cy="767263"/>
          </a:xfrm>
        </p:grpSpPr>
        <p:sp>
          <p:nvSpPr>
            <p:cNvPr id="167" name="正方形/長方形 166"/>
            <p:cNvSpPr/>
            <p:nvPr/>
          </p:nvSpPr>
          <p:spPr>
            <a:xfrm>
              <a:off x="10884940" y="1540701"/>
              <a:ext cx="1716633" cy="767263"/>
            </a:xfrm>
            <a:prstGeom prst="rect">
              <a:avLst/>
            </a:prstGeom>
            <a:solidFill>
              <a:schemeClr val="bg1"/>
            </a:solidFill>
            <a:ln w="6350">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lIns="72000" rIns="7200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地　下：整備済　　　　未　　</a:t>
              </a:r>
              <a:endParaRPr kumimoji="1" lang="en-US" altLang="ja-JP"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地　上：整備済　　　　未</a:t>
              </a:r>
              <a:endParaRPr kumimoji="1" lang="en-US" altLang="ja-JP"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デッキ：整備済　　　　未</a:t>
              </a:r>
              <a:endParaRPr kumimoji="1" lang="en-US" altLang="ja-JP"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170" name="フリーフォーム 169"/>
            <p:cNvSpPr/>
            <p:nvPr/>
          </p:nvSpPr>
          <p:spPr>
            <a:xfrm rot="306949">
              <a:off x="11696619" y="2049344"/>
              <a:ext cx="304466" cy="45719"/>
            </a:xfrm>
            <a:custGeom>
              <a:avLst/>
              <a:gdLst>
                <a:gd name="connsiteX0" fmla="*/ 219693 w 219693"/>
                <a:gd name="connsiteY0" fmla="*/ 0 h 112816"/>
                <a:gd name="connsiteX1" fmla="*/ 0 w 219693"/>
                <a:gd name="connsiteY1" fmla="*/ 112816 h 112816"/>
                <a:gd name="connsiteX2" fmla="*/ 0 w 219693"/>
                <a:gd name="connsiteY2" fmla="*/ 112816 h 112816"/>
                <a:gd name="connsiteX0" fmla="*/ 434954 w 434954"/>
                <a:gd name="connsiteY0" fmla="*/ 0 h 112816"/>
                <a:gd name="connsiteX1" fmla="*/ 0 w 434954"/>
                <a:gd name="connsiteY1" fmla="*/ 112816 h 112816"/>
                <a:gd name="connsiteX2" fmla="*/ 0 w 434954"/>
                <a:gd name="connsiteY2" fmla="*/ 112816 h 112816"/>
                <a:gd name="connsiteX0" fmla="*/ 478449 w 478449"/>
                <a:gd name="connsiteY0" fmla="*/ 0 h 112816"/>
                <a:gd name="connsiteX1" fmla="*/ 0 w 478449"/>
                <a:gd name="connsiteY1" fmla="*/ 112816 h 112816"/>
                <a:gd name="connsiteX2" fmla="*/ 0 w 478449"/>
                <a:gd name="connsiteY2" fmla="*/ 112816 h 112816"/>
              </a:gdLst>
              <a:ahLst/>
              <a:cxnLst>
                <a:cxn ang="0">
                  <a:pos x="connsiteX0" y="connsiteY0"/>
                </a:cxn>
                <a:cxn ang="0">
                  <a:pos x="connsiteX1" y="connsiteY1"/>
                </a:cxn>
                <a:cxn ang="0">
                  <a:pos x="connsiteX2" y="connsiteY2"/>
                </a:cxn>
              </a:cxnLst>
              <a:rect l="l" t="t" r="r" b="b"/>
              <a:pathLst>
                <a:path w="478449" h="112816">
                  <a:moveTo>
                    <a:pt x="478449" y="0"/>
                  </a:moveTo>
                  <a:lnTo>
                    <a:pt x="0" y="112816"/>
                  </a:lnTo>
                  <a:lnTo>
                    <a:pt x="0" y="112816"/>
                  </a:lnTo>
                </a:path>
              </a:pathLst>
            </a:custGeom>
            <a:ln w="57150">
              <a:solidFill>
                <a:srgbClr val="0000FF"/>
              </a:solidFill>
              <a:prstDash val="solid"/>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171" name="フリーフォーム 170"/>
            <p:cNvSpPr/>
            <p:nvPr/>
          </p:nvSpPr>
          <p:spPr>
            <a:xfrm rot="306949">
              <a:off x="12216487" y="2049345"/>
              <a:ext cx="304466" cy="45719"/>
            </a:xfrm>
            <a:custGeom>
              <a:avLst/>
              <a:gdLst>
                <a:gd name="connsiteX0" fmla="*/ 219693 w 219693"/>
                <a:gd name="connsiteY0" fmla="*/ 0 h 112816"/>
                <a:gd name="connsiteX1" fmla="*/ 0 w 219693"/>
                <a:gd name="connsiteY1" fmla="*/ 112816 h 112816"/>
                <a:gd name="connsiteX2" fmla="*/ 0 w 219693"/>
                <a:gd name="connsiteY2" fmla="*/ 112816 h 112816"/>
                <a:gd name="connsiteX0" fmla="*/ 434954 w 434954"/>
                <a:gd name="connsiteY0" fmla="*/ 0 h 112816"/>
                <a:gd name="connsiteX1" fmla="*/ 0 w 434954"/>
                <a:gd name="connsiteY1" fmla="*/ 112816 h 112816"/>
                <a:gd name="connsiteX2" fmla="*/ 0 w 434954"/>
                <a:gd name="connsiteY2" fmla="*/ 112816 h 112816"/>
                <a:gd name="connsiteX0" fmla="*/ 478449 w 478449"/>
                <a:gd name="connsiteY0" fmla="*/ 0 h 112816"/>
                <a:gd name="connsiteX1" fmla="*/ 0 w 478449"/>
                <a:gd name="connsiteY1" fmla="*/ 112816 h 112816"/>
                <a:gd name="connsiteX2" fmla="*/ 0 w 478449"/>
                <a:gd name="connsiteY2" fmla="*/ 112816 h 112816"/>
              </a:gdLst>
              <a:ahLst/>
              <a:cxnLst>
                <a:cxn ang="0">
                  <a:pos x="connsiteX0" y="connsiteY0"/>
                </a:cxn>
                <a:cxn ang="0">
                  <a:pos x="connsiteX1" y="connsiteY1"/>
                </a:cxn>
                <a:cxn ang="0">
                  <a:pos x="connsiteX2" y="connsiteY2"/>
                </a:cxn>
              </a:cxnLst>
              <a:rect l="l" t="t" r="r" b="b"/>
              <a:pathLst>
                <a:path w="478449" h="112816">
                  <a:moveTo>
                    <a:pt x="478449" y="0"/>
                  </a:moveTo>
                  <a:lnTo>
                    <a:pt x="0" y="112816"/>
                  </a:lnTo>
                  <a:lnTo>
                    <a:pt x="0" y="112816"/>
                  </a:lnTo>
                </a:path>
              </a:pathLst>
            </a:custGeom>
            <a:ln w="57150">
              <a:solidFill>
                <a:srgbClr val="0000FF"/>
              </a:solidFill>
              <a:prstDash val="sysDot"/>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172" name="フリーフォーム 171"/>
            <p:cNvSpPr/>
            <p:nvPr/>
          </p:nvSpPr>
          <p:spPr>
            <a:xfrm rot="306949">
              <a:off x="11690647" y="1711899"/>
              <a:ext cx="304466" cy="45719"/>
            </a:xfrm>
            <a:custGeom>
              <a:avLst/>
              <a:gdLst>
                <a:gd name="connsiteX0" fmla="*/ 219693 w 219693"/>
                <a:gd name="connsiteY0" fmla="*/ 0 h 112816"/>
                <a:gd name="connsiteX1" fmla="*/ 0 w 219693"/>
                <a:gd name="connsiteY1" fmla="*/ 112816 h 112816"/>
                <a:gd name="connsiteX2" fmla="*/ 0 w 219693"/>
                <a:gd name="connsiteY2" fmla="*/ 112816 h 112816"/>
                <a:gd name="connsiteX0" fmla="*/ 434954 w 434954"/>
                <a:gd name="connsiteY0" fmla="*/ 0 h 112816"/>
                <a:gd name="connsiteX1" fmla="*/ 0 w 434954"/>
                <a:gd name="connsiteY1" fmla="*/ 112816 h 112816"/>
                <a:gd name="connsiteX2" fmla="*/ 0 w 434954"/>
                <a:gd name="connsiteY2" fmla="*/ 112816 h 112816"/>
                <a:gd name="connsiteX0" fmla="*/ 478449 w 478449"/>
                <a:gd name="connsiteY0" fmla="*/ 0 h 112816"/>
                <a:gd name="connsiteX1" fmla="*/ 0 w 478449"/>
                <a:gd name="connsiteY1" fmla="*/ 112816 h 112816"/>
                <a:gd name="connsiteX2" fmla="*/ 0 w 478449"/>
                <a:gd name="connsiteY2" fmla="*/ 112816 h 112816"/>
              </a:gdLst>
              <a:ahLst/>
              <a:cxnLst>
                <a:cxn ang="0">
                  <a:pos x="connsiteX0" y="connsiteY0"/>
                </a:cxn>
                <a:cxn ang="0">
                  <a:pos x="connsiteX1" y="connsiteY1"/>
                </a:cxn>
                <a:cxn ang="0">
                  <a:pos x="connsiteX2" y="connsiteY2"/>
                </a:cxn>
              </a:cxnLst>
              <a:rect l="l" t="t" r="r" b="b"/>
              <a:pathLst>
                <a:path w="478449" h="112816">
                  <a:moveTo>
                    <a:pt x="478449" y="0"/>
                  </a:moveTo>
                  <a:lnTo>
                    <a:pt x="0" y="112816"/>
                  </a:lnTo>
                  <a:lnTo>
                    <a:pt x="0" y="112816"/>
                  </a:lnTo>
                </a:path>
              </a:pathLst>
            </a:custGeom>
            <a:ln w="57150">
              <a:solidFill>
                <a:srgbClr val="00B050"/>
              </a:solidFill>
              <a:prstDash val="solid"/>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173" name="フリーフォーム 172"/>
            <p:cNvSpPr/>
            <p:nvPr/>
          </p:nvSpPr>
          <p:spPr>
            <a:xfrm rot="306949">
              <a:off x="12210515" y="1711900"/>
              <a:ext cx="304466" cy="45719"/>
            </a:xfrm>
            <a:custGeom>
              <a:avLst/>
              <a:gdLst>
                <a:gd name="connsiteX0" fmla="*/ 219693 w 219693"/>
                <a:gd name="connsiteY0" fmla="*/ 0 h 112816"/>
                <a:gd name="connsiteX1" fmla="*/ 0 w 219693"/>
                <a:gd name="connsiteY1" fmla="*/ 112816 h 112816"/>
                <a:gd name="connsiteX2" fmla="*/ 0 w 219693"/>
                <a:gd name="connsiteY2" fmla="*/ 112816 h 112816"/>
                <a:gd name="connsiteX0" fmla="*/ 434954 w 434954"/>
                <a:gd name="connsiteY0" fmla="*/ 0 h 112816"/>
                <a:gd name="connsiteX1" fmla="*/ 0 w 434954"/>
                <a:gd name="connsiteY1" fmla="*/ 112816 h 112816"/>
                <a:gd name="connsiteX2" fmla="*/ 0 w 434954"/>
                <a:gd name="connsiteY2" fmla="*/ 112816 h 112816"/>
                <a:gd name="connsiteX0" fmla="*/ 478449 w 478449"/>
                <a:gd name="connsiteY0" fmla="*/ 0 h 112816"/>
                <a:gd name="connsiteX1" fmla="*/ 0 w 478449"/>
                <a:gd name="connsiteY1" fmla="*/ 112816 h 112816"/>
                <a:gd name="connsiteX2" fmla="*/ 0 w 478449"/>
                <a:gd name="connsiteY2" fmla="*/ 112816 h 112816"/>
              </a:gdLst>
              <a:ahLst/>
              <a:cxnLst>
                <a:cxn ang="0">
                  <a:pos x="connsiteX0" y="connsiteY0"/>
                </a:cxn>
                <a:cxn ang="0">
                  <a:pos x="connsiteX1" y="connsiteY1"/>
                </a:cxn>
                <a:cxn ang="0">
                  <a:pos x="connsiteX2" y="connsiteY2"/>
                </a:cxn>
              </a:cxnLst>
              <a:rect l="l" t="t" r="r" b="b"/>
              <a:pathLst>
                <a:path w="478449" h="112816">
                  <a:moveTo>
                    <a:pt x="478449" y="0"/>
                  </a:moveTo>
                  <a:lnTo>
                    <a:pt x="0" y="112816"/>
                  </a:lnTo>
                  <a:lnTo>
                    <a:pt x="0" y="112816"/>
                  </a:lnTo>
                </a:path>
              </a:pathLst>
            </a:custGeom>
            <a:ln w="57150">
              <a:solidFill>
                <a:srgbClr val="00B050"/>
              </a:solidFill>
              <a:prstDash val="sysDot"/>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grpSp>
      <p:sp>
        <p:nvSpPr>
          <p:cNvPr id="177" name="正方形/長方形 176"/>
          <p:cNvSpPr/>
          <p:nvPr/>
        </p:nvSpPr>
        <p:spPr>
          <a:xfrm rot="20766780">
            <a:off x="6554486" y="2445667"/>
            <a:ext cx="1085562" cy="120758"/>
          </a:xfrm>
          <a:prstGeom prst="rect">
            <a:avLst/>
          </a:prstGeom>
          <a:solidFill>
            <a:srgbClr val="FF0000">
              <a:alpha val="50000"/>
            </a:srgbClr>
          </a:solidFill>
          <a:ln>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8" name="フリーフォーム 7"/>
          <p:cNvSpPr/>
          <p:nvPr/>
        </p:nvSpPr>
        <p:spPr>
          <a:xfrm>
            <a:off x="6534150" y="1571625"/>
            <a:ext cx="1133475" cy="2676525"/>
          </a:xfrm>
          <a:custGeom>
            <a:avLst/>
            <a:gdLst>
              <a:gd name="connsiteX0" fmla="*/ 962025 w 1133475"/>
              <a:gd name="connsiteY0" fmla="*/ 0 h 2676525"/>
              <a:gd name="connsiteX1" fmla="*/ 1057275 w 1133475"/>
              <a:gd name="connsiteY1" fmla="*/ 752475 h 2676525"/>
              <a:gd name="connsiteX2" fmla="*/ 1000125 w 1133475"/>
              <a:gd name="connsiteY2" fmla="*/ 1990725 h 2676525"/>
              <a:gd name="connsiteX3" fmla="*/ 0 w 1133475"/>
              <a:gd name="connsiteY3" fmla="*/ 2600325 h 2676525"/>
              <a:gd name="connsiteX4" fmla="*/ 47625 w 1133475"/>
              <a:gd name="connsiteY4" fmla="*/ 2676525 h 2676525"/>
              <a:gd name="connsiteX5" fmla="*/ 1066800 w 1133475"/>
              <a:gd name="connsiteY5" fmla="*/ 2028825 h 2676525"/>
              <a:gd name="connsiteX6" fmla="*/ 1133475 w 1133475"/>
              <a:gd name="connsiteY6" fmla="*/ 742950 h 2676525"/>
              <a:gd name="connsiteX7" fmla="*/ 1038225 w 1133475"/>
              <a:gd name="connsiteY7" fmla="*/ 0 h 2676525"/>
              <a:gd name="connsiteX8" fmla="*/ 962025 w 1133475"/>
              <a:gd name="connsiteY8" fmla="*/ 0 h 2676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33475" h="2676525">
                <a:moveTo>
                  <a:pt x="962025" y="0"/>
                </a:moveTo>
                <a:lnTo>
                  <a:pt x="1057275" y="752475"/>
                </a:lnTo>
                <a:lnTo>
                  <a:pt x="1000125" y="1990725"/>
                </a:lnTo>
                <a:lnTo>
                  <a:pt x="0" y="2600325"/>
                </a:lnTo>
                <a:lnTo>
                  <a:pt x="47625" y="2676525"/>
                </a:lnTo>
                <a:lnTo>
                  <a:pt x="1066800" y="2028825"/>
                </a:lnTo>
                <a:lnTo>
                  <a:pt x="1133475" y="742950"/>
                </a:lnTo>
                <a:lnTo>
                  <a:pt x="1038225" y="0"/>
                </a:lnTo>
                <a:lnTo>
                  <a:pt x="962025" y="0"/>
                </a:lnTo>
                <a:close/>
              </a:path>
            </a:pathLst>
          </a:custGeom>
          <a:solidFill>
            <a:srgbClr val="FF0000">
              <a:alpha val="50000"/>
            </a:srgbClr>
          </a:solidFill>
          <a:ln>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83" name="フリーフォーム 82"/>
          <p:cNvSpPr/>
          <p:nvPr/>
        </p:nvSpPr>
        <p:spPr>
          <a:xfrm rot="1800000">
            <a:off x="7232012" y="3335660"/>
            <a:ext cx="509086" cy="204473"/>
          </a:xfrm>
          <a:custGeom>
            <a:avLst/>
            <a:gdLst>
              <a:gd name="connsiteX0" fmla="*/ 219693 w 219693"/>
              <a:gd name="connsiteY0" fmla="*/ 0 h 112816"/>
              <a:gd name="connsiteX1" fmla="*/ 0 w 219693"/>
              <a:gd name="connsiteY1" fmla="*/ 112816 h 112816"/>
              <a:gd name="connsiteX2" fmla="*/ 0 w 219693"/>
              <a:gd name="connsiteY2" fmla="*/ 112816 h 112816"/>
              <a:gd name="connsiteX0" fmla="*/ 219693 w 219693"/>
              <a:gd name="connsiteY0" fmla="*/ 0 h 112816"/>
              <a:gd name="connsiteX1" fmla="*/ 0 w 219693"/>
              <a:gd name="connsiteY1" fmla="*/ 112816 h 112816"/>
              <a:gd name="connsiteX2" fmla="*/ 0 w 219693"/>
              <a:gd name="connsiteY2" fmla="*/ 112816 h 112816"/>
              <a:gd name="connsiteX0" fmla="*/ 219693 w 224553"/>
              <a:gd name="connsiteY0" fmla="*/ 0 h 112816"/>
              <a:gd name="connsiteX1" fmla="*/ 224553 w 224553"/>
              <a:gd name="connsiteY1" fmla="*/ 4186 h 112816"/>
              <a:gd name="connsiteX2" fmla="*/ 0 w 224553"/>
              <a:gd name="connsiteY2" fmla="*/ 112816 h 112816"/>
              <a:gd name="connsiteX3" fmla="*/ 0 w 224553"/>
              <a:gd name="connsiteY3" fmla="*/ 112816 h 112816"/>
              <a:gd name="connsiteX0" fmla="*/ 219693 w 338906"/>
              <a:gd name="connsiteY0" fmla="*/ 0 h 112816"/>
              <a:gd name="connsiteX1" fmla="*/ 338906 w 338906"/>
              <a:gd name="connsiteY1" fmla="*/ 39760 h 112816"/>
              <a:gd name="connsiteX2" fmla="*/ 0 w 338906"/>
              <a:gd name="connsiteY2" fmla="*/ 112816 h 112816"/>
              <a:gd name="connsiteX3" fmla="*/ 0 w 338906"/>
              <a:gd name="connsiteY3" fmla="*/ 112816 h 112816"/>
              <a:gd name="connsiteX0" fmla="*/ 421370 w 421370"/>
              <a:gd name="connsiteY0" fmla="*/ 99593 h 99593"/>
              <a:gd name="connsiteX1" fmla="*/ 338906 w 421370"/>
              <a:gd name="connsiteY1" fmla="*/ 0 h 99593"/>
              <a:gd name="connsiteX2" fmla="*/ 0 w 421370"/>
              <a:gd name="connsiteY2" fmla="*/ 73056 h 99593"/>
              <a:gd name="connsiteX3" fmla="*/ 0 w 421370"/>
              <a:gd name="connsiteY3" fmla="*/ 73056 h 99593"/>
              <a:gd name="connsiteX0" fmla="*/ 421370 w 421370"/>
              <a:gd name="connsiteY0" fmla="*/ 125205 h 125205"/>
              <a:gd name="connsiteX1" fmla="*/ 232522 w 421370"/>
              <a:gd name="connsiteY1" fmla="*/ 0 h 125205"/>
              <a:gd name="connsiteX2" fmla="*/ 0 w 421370"/>
              <a:gd name="connsiteY2" fmla="*/ 98668 h 125205"/>
              <a:gd name="connsiteX3" fmla="*/ 0 w 421370"/>
              <a:gd name="connsiteY3" fmla="*/ 98668 h 125205"/>
              <a:gd name="connsiteX0" fmla="*/ 327811 w 327811"/>
              <a:gd name="connsiteY0" fmla="*/ 4356 h 98668"/>
              <a:gd name="connsiteX1" fmla="*/ 232522 w 327811"/>
              <a:gd name="connsiteY1" fmla="*/ 0 h 98668"/>
              <a:gd name="connsiteX2" fmla="*/ 0 w 327811"/>
              <a:gd name="connsiteY2" fmla="*/ 98668 h 98668"/>
              <a:gd name="connsiteX3" fmla="*/ 0 w 327811"/>
              <a:gd name="connsiteY3" fmla="*/ 98668 h 98668"/>
              <a:gd name="connsiteX0" fmla="*/ 369992 w 369992"/>
              <a:gd name="connsiteY0" fmla="*/ 4356 h 122427"/>
              <a:gd name="connsiteX1" fmla="*/ 274703 w 369992"/>
              <a:gd name="connsiteY1" fmla="*/ 0 h 122427"/>
              <a:gd name="connsiteX2" fmla="*/ 42181 w 369992"/>
              <a:gd name="connsiteY2" fmla="*/ 98668 h 122427"/>
              <a:gd name="connsiteX3" fmla="*/ 0 w 369992"/>
              <a:gd name="connsiteY3" fmla="*/ 122427 h 122427"/>
              <a:gd name="connsiteX0" fmla="*/ 327811 w 327811"/>
              <a:gd name="connsiteY0" fmla="*/ 4356 h 98668"/>
              <a:gd name="connsiteX1" fmla="*/ 232522 w 327811"/>
              <a:gd name="connsiteY1" fmla="*/ 0 h 98668"/>
              <a:gd name="connsiteX2" fmla="*/ 0 w 327811"/>
              <a:gd name="connsiteY2" fmla="*/ 98668 h 98668"/>
              <a:gd name="connsiteX0" fmla="*/ 344211 w 344211"/>
              <a:gd name="connsiteY0" fmla="*/ 4356 h 109072"/>
              <a:gd name="connsiteX1" fmla="*/ 248922 w 344211"/>
              <a:gd name="connsiteY1" fmla="*/ 0 h 109072"/>
              <a:gd name="connsiteX2" fmla="*/ 0 w 344211"/>
              <a:gd name="connsiteY2" fmla="*/ 109072 h 109072"/>
              <a:gd name="connsiteX0" fmla="*/ 346895 w 346895"/>
              <a:gd name="connsiteY0" fmla="*/ 4356 h 98761"/>
              <a:gd name="connsiteX1" fmla="*/ 251606 w 346895"/>
              <a:gd name="connsiteY1" fmla="*/ 0 h 98761"/>
              <a:gd name="connsiteX2" fmla="*/ 0 w 346895"/>
              <a:gd name="connsiteY2" fmla="*/ 98761 h 98761"/>
              <a:gd name="connsiteX0" fmla="*/ 251606 w 251606"/>
              <a:gd name="connsiteY0" fmla="*/ 0 h 98761"/>
              <a:gd name="connsiteX1" fmla="*/ 0 w 251606"/>
              <a:gd name="connsiteY1" fmla="*/ 98761 h 98761"/>
              <a:gd name="connsiteX0" fmla="*/ 253021 w 253021"/>
              <a:gd name="connsiteY0" fmla="*/ 0 h 111673"/>
              <a:gd name="connsiteX1" fmla="*/ 0 w 253021"/>
              <a:gd name="connsiteY1" fmla="*/ 111673 h 111673"/>
            </a:gdLst>
            <a:ahLst/>
            <a:cxnLst>
              <a:cxn ang="0">
                <a:pos x="connsiteX0" y="connsiteY0"/>
              </a:cxn>
              <a:cxn ang="0">
                <a:pos x="connsiteX1" y="connsiteY1"/>
              </a:cxn>
            </a:cxnLst>
            <a:rect l="l" t="t" r="r" b="b"/>
            <a:pathLst>
              <a:path w="253021" h="111673">
                <a:moveTo>
                  <a:pt x="253021" y="0"/>
                </a:moveTo>
                <a:lnTo>
                  <a:pt x="0" y="111673"/>
                </a:lnTo>
              </a:path>
            </a:pathLst>
          </a:custGeom>
          <a:noFill/>
          <a:ln w="57150">
            <a:solidFill>
              <a:srgbClr val="0000FF"/>
            </a:solidFill>
            <a:prstDash val="sysDot"/>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srgbClr val="FF0000"/>
              </a:solidFill>
              <a:effectLst/>
              <a:uLnTx/>
              <a:uFillTx/>
              <a:latin typeface="Calibri" panose="020F0502020204030204"/>
              <a:ea typeface="ＭＳ Ｐゴシック" panose="020B0600070205080204" pitchFamily="50" charset="-128"/>
              <a:cs typeface="+mn-cs"/>
            </a:endParaRPr>
          </a:p>
        </p:txBody>
      </p:sp>
      <p:sp>
        <p:nvSpPr>
          <p:cNvPr id="158" name="フリーフォーム 157"/>
          <p:cNvSpPr/>
          <p:nvPr/>
        </p:nvSpPr>
        <p:spPr>
          <a:xfrm>
            <a:off x="6827615" y="1664542"/>
            <a:ext cx="496167" cy="1694060"/>
          </a:xfrm>
          <a:custGeom>
            <a:avLst/>
            <a:gdLst>
              <a:gd name="connsiteX0" fmla="*/ 273050 w 444500"/>
              <a:gd name="connsiteY0" fmla="*/ 0 h 1517650"/>
              <a:gd name="connsiteX1" fmla="*/ 76200 w 444500"/>
              <a:gd name="connsiteY1" fmla="*/ 158750 h 1517650"/>
              <a:gd name="connsiteX2" fmla="*/ 0 w 444500"/>
              <a:gd name="connsiteY2" fmla="*/ 450850 h 1517650"/>
              <a:gd name="connsiteX3" fmla="*/ 57150 w 444500"/>
              <a:gd name="connsiteY3" fmla="*/ 666750 h 1517650"/>
              <a:gd name="connsiteX4" fmla="*/ 234950 w 444500"/>
              <a:gd name="connsiteY4" fmla="*/ 838200 h 1517650"/>
              <a:gd name="connsiteX5" fmla="*/ 317500 w 444500"/>
              <a:gd name="connsiteY5" fmla="*/ 965200 h 1517650"/>
              <a:gd name="connsiteX6" fmla="*/ 444500 w 444500"/>
              <a:gd name="connsiteY6" fmla="*/ 1143000 h 1517650"/>
              <a:gd name="connsiteX7" fmla="*/ 438150 w 444500"/>
              <a:gd name="connsiteY7" fmla="*/ 1346200 h 1517650"/>
              <a:gd name="connsiteX8" fmla="*/ 355600 w 444500"/>
              <a:gd name="connsiteY8" fmla="*/ 1517650 h 1517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4500" h="1517650">
                <a:moveTo>
                  <a:pt x="273050" y="0"/>
                </a:moveTo>
                <a:lnTo>
                  <a:pt x="76200" y="158750"/>
                </a:lnTo>
                <a:lnTo>
                  <a:pt x="0" y="450850"/>
                </a:lnTo>
                <a:lnTo>
                  <a:pt x="57150" y="666750"/>
                </a:lnTo>
                <a:lnTo>
                  <a:pt x="234950" y="838200"/>
                </a:lnTo>
                <a:lnTo>
                  <a:pt x="317500" y="965200"/>
                </a:lnTo>
                <a:lnTo>
                  <a:pt x="444500" y="1143000"/>
                </a:lnTo>
                <a:lnTo>
                  <a:pt x="438150" y="1346200"/>
                </a:lnTo>
                <a:lnTo>
                  <a:pt x="355600" y="1517650"/>
                </a:lnTo>
              </a:path>
            </a:pathLst>
          </a:custGeom>
          <a:ln w="57150">
            <a:solidFill>
              <a:srgbClr val="0000FF"/>
            </a:solidFill>
            <a:prstDash val="sysDot"/>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110" name="正方形/長方形 109"/>
          <p:cNvSpPr/>
          <p:nvPr/>
        </p:nvSpPr>
        <p:spPr>
          <a:xfrm>
            <a:off x="10435964" y="5363221"/>
            <a:ext cx="304988" cy="57532"/>
          </a:xfrm>
          <a:prstGeom prst="rect">
            <a:avLst/>
          </a:prstGeom>
          <a:solidFill>
            <a:srgbClr val="FF0000">
              <a:alpha val="50000"/>
            </a:srgbClr>
          </a:solidFill>
          <a:ln>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cxnSp>
        <p:nvCxnSpPr>
          <p:cNvPr id="5" name="直線コネクタ 4">
            <a:extLst>
              <a:ext uri="{FF2B5EF4-FFF2-40B4-BE49-F238E27FC236}">
                <a16:creationId xmlns:a16="http://schemas.microsoft.com/office/drawing/2014/main" id="{167F3F66-239D-E708-E4D7-EEF0D24562FC}"/>
              </a:ext>
            </a:extLst>
          </p:cNvPr>
          <p:cNvCxnSpPr>
            <a:cxnSpLocks/>
            <a:endCxn id="14" idx="2"/>
          </p:cNvCxnSpPr>
          <p:nvPr/>
        </p:nvCxnSpPr>
        <p:spPr>
          <a:xfrm flipV="1">
            <a:off x="3177304" y="2401156"/>
            <a:ext cx="573371" cy="264688"/>
          </a:xfrm>
          <a:prstGeom prst="line">
            <a:avLst/>
          </a:prstGeom>
          <a:ln w="12700">
            <a:solidFill>
              <a:srgbClr val="FF0000"/>
            </a:solidFill>
            <a:headEnd type="arrow" w="med" len="med"/>
            <a:tailEnd type="none" w="med" len="med"/>
          </a:ln>
        </p:spPr>
        <p:style>
          <a:lnRef idx="1">
            <a:schemeClr val="accent1"/>
          </a:lnRef>
          <a:fillRef idx="0">
            <a:schemeClr val="accent1"/>
          </a:fillRef>
          <a:effectRef idx="0">
            <a:schemeClr val="accent1"/>
          </a:effectRef>
          <a:fontRef idx="minor">
            <a:schemeClr val="tx1"/>
          </a:fontRef>
        </p:style>
      </p:cxnSp>
      <p:sp>
        <p:nvSpPr>
          <p:cNvPr id="7" name="フリーフォーム 164">
            <a:extLst>
              <a:ext uri="{FF2B5EF4-FFF2-40B4-BE49-F238E27FC236}">
                <a16:creationId xmlns:a16="http://schemas.microsoft.com/office/drawing/2014/main" id="{DEEBC7D8-5654-7F44-3EDB-0B8285CB0C16}"/>
              </a:ext>
            </a:extLst>
          </p:cNvPr>
          <p:cNvSpPr/>
          <p:nvPr/>
        </p:nvSpPr>
        <p:spPr>
          <a:xfrm flipV="1">
            <a:off x="2241144" y="2879349"/>
            <a:ext cx="503380" cy="146666"/>
          </a:xfrm>
          <a:custGeom>
            <a:avLst/>
            <a:gdLst>
              <a:gd name="connsiteX0" fmla="*/ 219693 w 219693"/>
              <a:gd name="connsiteY0" fmla="*/ 0 h 112816"/>
              <a:gd name="connsiteX1" fmla="*/ 0 w 219693"/>
              <a:gd name="connsiteY1" fmla="*/ 112816 h 112816"/>
              <a:gd name="connsiteX2" fmla="*/ 0 w 219693"/>
              <a:gd name="connsiteY2" fmla="*/ 112816 h 112816"/>
              <a:gd name="connsiteX0" fmla="*/ 211772 w 211772"/>
              <a:gd name="connsiteY0" fmla="*/ 0 h 152050"/>
              <a:gd name="connsiteX1" fmla="*/ 0 w 211772"/>
              <a:gd name="connsiteY1" fmla="*/ 152050 h 152050"/>
              <a:gd name="connsiteX2" fmla="*/ 0 w 211772"/>
              <a:gd name="connsiteY2" fmla="*/ 152050 h 152050"/>
              <a:gd name="connsiteX0" fmla="*/ 408529 w 408529"/>
              <a:gd name="connsiteY0" fmla="*/ 0 h 320174"/>
              <a:gd name="connsiteX1" fmla="*/ 196757 w 408529"/>
              <a:gd name="connsiteY1" fmla="*/ 152050 h 320174"/>
              <a:gd name="connsiteX2" fmla="*/ 0 w 408529"/>
              <a:gd name="connsiteY2" fmla="*/ 320174 h 320174"/>
              <a:gd name="connsiteX0" fmla="*/ 417227 w 417227"/>
              <a:gd name="connsiteY0" fmla="*/ 0 h 327720"/>
              <a:gd name="connsiteX1" fmla="*/ 205455 w 417227"/>
              <a:gd name="connsiteY1" fmla="*/ 152050 h 327720"/>
              <a:gd name="connsiteX2" fmla="*/ 0 w 417227"/>
              <a:gd name="connsiteY2" fmla="*/ 327720 h 327720"/>
              <a:gd name="connsiteX0" fmla="*/ 375712 w 375712"/>
              <a:gd name="connsiteY0" fmla="*/ 0 h 286755"/>
              <a:gd name="connsiteX1" fmla="*/ 205455 w 375712"/>
              <a:gd name="connsiteY1" fmla="*/ 111085 h 286755"/>
              <a:gd name="connsiteX2" fmla="*/ 0 w 375712"/>
              <a:gd name="connsiteY2" fmla="*/ 286755 h 286755"/>
              <a:gd name="connsiteX0" fmla="*/ 187856 w 187856"/>
              <a:gd name="connsiteY0" fmla="*/ 0 h 111085"/>
              <a:gd name="connsiteX1" fmla="*/ 17599 w 187856"/>
              <a:gd name="connsiteY1" fmla="*/ 111085 h 111085"/>
              <a:gd name="connsiteX2" fmla="*/ 0 w 187856"/>
              <a:gd name="connsiteY2" fmla="*/ 0 h 111085"/>
              <a:gd name="connsiteX0" fmla="*/ 187856 w 187856"/>
              <a:gd name="connsiteY0" fmla="*/ 0 h 40965"/>
              <a:gd name="connsiteX1" fmla="*/ 62618 w 187856"/>
              <a:gd name="connsiteY1" fmla="*/ 40965 h 40965"/>
              <a:gd name="connsiteX2" fmla="*/ 0 w 187856"/>
              <a:gd name="connsiteY2" fmla="*/ 0 h 40965"/>
              <a:gd name="connsiteX0" fmla="*/ 219164 w 219164"/>
              <a:gd name="connsiteY0" fmla="*/ 0 h 40965"/>
              <a:gd name="connsiteX1" fmla="*/ 62618 w 219164"/>
              <a:gd name="connsiteY1" fmla="*/ 40965 h 40965"/>
              <a:gd name="connsiteX2" fmla="*/ 0 w 219164"/>
              <a:gd name="connsiteY2" fmla="*/ 0 h 40965"/>
              <a:gd name="connsiteX0" fmla="*/ 219165 w 219165"/>
              <a:gd name="connsiteY0" fmla="*/ 0 h 40965"/>
              <a:gd name="connsiteX1" fmla="*/ 62619 w 219165"/>
              <a:gd name="connsiteY1" fmla="*/ 40965 h 40965"/>
              <a:gd name="connsiteX2" fmla="*/ 0 w 219165"/>
              <a:gd name="connsiteY2" fmla="*/ 0 h 40965"/>
              <a:gd name="connsiteX0" fmla="*/ 250474 w 250474"/>
              <a:gd name="connsiteY0" fmla="*/ 40965 h 81930"/>
              <a:gd name="connsiteX1" fmla="*/ 93928 w 250474"/>
              <a:gd name="connsiteY1" fmla="*/ 81930 h 81930"/>
              <a:gd name="connsiteX2" fmla="*/ 0 w 250474"/>
              <a:gd name="connsiteY2" fmla="*/ 0 h 81930"/>
              <a:gd name="connsiteX0" fmla="*/ 219165 w 219165"/>
              <a:gd name="connsiteY0" fmla="*/ 0 h 40965"/>
              <a:gd name="connsiteX1" fmla="*/ 62619 w 219165"/>
              <a:gd name="connsiteY1" fmla="*/ 40965 h 40965"/>
              <a:gd name="connsiteX2" fmla="*/ 0 w 219165"/>
              <a:gd name="connsiteY2" fmla="*/ 0 h 40965"/>
              <a:gd name="connsiteX0" fmla="*/ 219165 w 219165"/>
              <a:gd name="connsiteY0" fmla="*/ 43910 h 45698"/>
              <a:gd name="connsiteX1" fmla="*/ 46053 w 219165"/>
              <a:gd name="connsiteY1" fmla="*/ 1788 h 45698"/>
              <a:gd name="connsiteX2" fmla="*/ 0 w 219165"/>
              <a:gd name="connsiteY2" fmla="*/ 43910 h 45698"/>
              <a:gd name="connsiteX0" fmla="*/ 173112 w 173112"/>
              <a:gd name="connsiteY0" fmla="*/ 42122 h 42122"/>
              <a:gd name="connsiteX1" fmla="*/ 0 w 173112"/>
              <a:gd name="connsiteY1" fmla="*/ 0 h 42122"/>
            </a:gdLst>
            <a:ahLst/>
            <a:cxnLst>
              <a:cxn ang="0">
                <a:pos x="connsiteX0" y="connsiteY0"/>
              </a:cxn>
              <a:cxn ang="0">
                <a:pos x="connsiteX1" y="connsiteY1"/>
              </a:cxn>
            </a:cxnLst>
            <a:rect l="l" t="t" r="r" b="b"/>
            <a:pathLst>
              <a:path w="173112" h="42122">
                <a:moveTo>
                  <a:pt x="173112" y="42122"/>
                </a:moveTo>
                <a:lnTo>
                  <a:pt x="0" y="0"/>
                </a:lnTo>
              </a:path>
            </a:pathLst>
          </a:custGeom>
          <a:ln w="57150">
            <a:solidFill>
              <a:srgbClr val="00B050"/>
            </a:solidFill>
            <a:prstDash val="sysDot"/>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12" name="フリーフォーム 138">
            <a:extLst>
              <a:ext uri="{FF2B5EF4-FFF2-40B4-BE49-F238E27FC236}">
                <a16:creationId xmlns:a16="http://schemas.microsoft.com/office/drawing/2014/main" id="{7A97E97D-517D-B04B-6D25-309D9EAFF6F4}"/>
              </a:ext>
            </a:extLst>
          </p:cNvPr>
          <p:cNvSpPr/>
          <p:nvPr/>
        </p:nvSpPr>
        <p:spPr>
          <a:xfrm>
            <a:off x="2306598" y="3449465"/>
            <a:ext cx="150786" cy="260388"/>
          </a:xfrm>
          <a:custGeom>
            <a:avLst/>
            <a:gdLst>
              <a:gd name="connsiteX0" fmla="*/ 219693 w 219693"/>
              <a:gd name="connsiteY0" fmla="*/ 0 h 112816"/>
              <a:gd name="connsiteX1" fmla="*/ 0 w 219693"/>
              <a:gd name="connsiteY1" fmla="*/ 112816 h 112816"/>
              <a:gd name="connsiteX2" fmla="*/ 0 w 219693"/>
              <a:gd name="connsiteY2" fmla="*/ 112816 h 112816"/>
              <a:gd name="connsiteX0" fmla="*/ 211772 w 211772"/>
              <a:gd name="connsiteY0" fmla="*/ 0 h 152050"/>
              <a:gd name="connsiteX1" fmla="*/ 0 w 211772"/>
              <a:gd name="connsiteY1" fmla="*/ 152050 h 152050"/>
              <a:gd name="connsiteX2" fmla="*/ 0 w 211772"/>
              <a:gd name="connsiteY2" fmla="*/ 152050 h 152050"/>
              <a:gd name="connsiteX0" fmla="*/ 408529 w 408529"/>
              <a:gd name="connsiteY0" fmla="*/ 0 h 320174"/>
              <a:gd name="connsiteX1" fmla="*/ 196757 w 408529"/>
              <a:gd name="connsiteY1" fmla="*/ 152050 h 320174"/>
              <a:gd name="connsiteX2" fmla="*/ 0 w 408529"/>
              <a:gd name="connsiteY2" fmla="*/ 320174 h 320174"/>
              <a:gd name="connsiteX0" fmla="*/ 417227 w 417227"/>
              <a:gd name="connsiteY0" fmla="*/ 0 h 327720"/>
              <a:gd name="connsiteX1" fmla="*/ 205455 w 417227"/>
              <a:gd name="connsiteY1" fmla="*/ 152050 h 327720"/>
              <a:gd name="connsiteX2" fmla="*/ 0 w 417227"/>
              <a:gd name="connsiteY2" fmla="*/ 327720 h 327720"/>
              <a:gd name="connsiteX0" fmla="*/ 375712 w 375712"/>
              <a:gd name="connsiteY0" fmla="*/ 0 h 286755"/>
              <a:gd name="connsiteX1" fmla="*/ 205455 w 375712"/>
              <a:gd name="connsiteY1" fmla="*/ 111085 h 286755"/>
              <a:gd name="connsiteX2" fmla="*/ 0 w 375712"/>
              <a:gd name="connsiteY2" fmla="*/ 286755 h 286755"/>
              <a:gd name="connsiteX0" fmla="*/ 187856 w 187856"/>
              <a:gd name="connsiteY0" fmla="*/ 0 h 111085"/>
              <a:gd name="connsiteX1" fmla="*/ 17599 w 187856"/>
              <a:gd name="connsiteY1" fmla="*/ 111085 h 111085"/>
              <a:gd name="connsiteX2" fmla="*/ 0 w 187856"/>
              <a:gd name="connsiteY2" fmla="*/ 0 h 111085"/>
              <a:gd name="connsiteX0" fmla="*/ 187856 w 187856"/>
              <a:gd name="connsiteY0" fmla="*/ 0 h 40965"/>
              <a:gd name="connsiteX1" fmla="*/ 62618 w 187856"/>
              <a:gd name="connsiteY1" fmla="*/ 40965 h 40965"/>
              <a:gd name="connsiteX2" fmla="*/ 0 w 187856"/>
              <a:gd name="connsiteY2" fmla="*/ 0 h 40965"/>
              <a:gd name="connsiteX0" fmla="*/ 219164 w 219164"/>
              <a:gd name="connsiteY0" fmla="*/ 0 h 40965"/>
              <a:gd name="connsiteX1" fmla="*/ 62618 w 219164"/>
              <a:gd name="connsiteY1" fmla="*/ 40965 h 40965"/>
              <a:gd name="connsiteX2" fmla="*/ 0 w 219164"/>
              <a:gd name="connsiteY2" fmla="*/ 0 h 40965"/>
              <a:gd name="connsiteX0" fmla="*/ 219165 w 219165"/>
              <a:gd name="connsiteY0" fmla="*/ 0 h 40965"/>
              <a:gd name="connsiteX1" fmla="*/ 62619 w 219165"/>
              <a:gd name="connsiteY1" fmla="*/ 40965 h 40965"/>
              <a:gd name="connsiteX2" fmla="*/ 0 w 219165"/>
              <a:gd name="connsiteY2" fmla="*/ 0 h 40965"/>
              <a:gd name="connsiteX0" fmla="*/ 250474 w 250474"/>
              <a:gd name="connsiteY0" fmla="*/ 40965 h 81930"/>
              <a:gd name="connsiteX1" fmla="*/ 93928 w 250474"/>
              <a:gd name="connsiteY1" fmla="*/ 81930 h 81930"/>
              <a:gd name="connsiteX2" fmla="*/ 0 w 250474"/>
              <a:gd name="connsiteY2" fmla="*/ 0 h 81930"/>
              <a:gd name="connsiteX0" fmla="*/ 219165 w 219165"/>
              <a:gd name="connsiteY0" fmla="*/ 0 h 40965"/>
              <a:gd name="connsiteX1" fmla="*/ 62619 w 219165"/>
              <a:gd name="connsiteY1" fmla="*/ 40965 h 40965"/>
              <a:gd name="connsiteX2" fmla="*/ 0 w 219165"/>
              <a:gd name="connsiteY2" fmla="*/ 0 h 40965"/>
              <a:gd name="connsiteX0" fmla="*/ 219165 w 219165"/>
              <a:gd name="connsiteY0" fmla="*/ 43910 h 45698"/>
              <a:gd name="connsiteX1" fmla="*/ 46053 w 219165"/>
              <a:gd name="connsiteY1" fmla="*/ 1788 h 45698"/>
              <a:gd name="connsiteX2" fmla="*/ 0 w 219165"/>
              <a:gd name="connsiteY2" fmla="*/ 43910 h 45698"/>
              <a:gd name="connsiteX0" fmla="*/ 173112 w 173112"/>
              <a:gd name="connsiteY0" fmla="*/ 42122 h 42122"/>
              <a:gd name="connsiteX1" fmla="*/ 0 w 173112"/>
              <a:gd name="connsiteY1" fmla="*/ 0 h 42122"/>
            </a:gdLst>
            <a:ahLst/>
            <a:cxnLst>
              <a:cxn ang="0">
                <a:pos x="connsiteX0" y="connsiteY0"/>
              </a:cxn>
              <a:cxn ang="0">
                <a:pos x="connsiteX1" y="connsiteY1"/>
              </a:cxn>
            </a:cxnLst>
            <a:rect l="l" t="t" r="r" b="b"/>
            <a:pathLst>
              <a:path w="173112" h="42122">
                <a:moveTo>
                  <a:pt x="173112" y="42122"/>
                </a:moveTo>
                <a:lnTo>
                  <a:pt x="0" y="0"/>
                </a:lnTo>
              </a:path>
            </a:pathLst>
          </a:custGeom>
          <a:ln w="57150">
            <a:solidFill>
              <a:srgbClr val="00B050"/>
            </a:solidFill>
            <a:prstDash val="sysDot"/>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13" name="フリーフォーム 152">
            <a:extLst>
              <a:ext uri="{FF2B5EF4-FFF2-40B4-BE49-F238E27FC236}">
                <a16:creationId xmlns:a16="http://schemas.microsoft.com/office/drawing/2014/main" id="{908F2CFF-5C2F-ACBE-2EDF-C0B55270E736}"/>
              </a:ext>
            </a:extLst>
          </p:cNvPr>
          <p:cNvSpPr/>
          <p:nvPr/>
        </p:nvSpPr>
        <p:spPr>
          <a:xfrm flipV="1">
            <a:off x="3010319" y="2542396"/>
            <a:ext cx="182033" cy="462389"/>
          </a:xfrm>
          <a:custGeom>
            <a:avLst/>
            <a:gdLst>
              <a:gd name="connsiteX0" fmla="*/ 219693 w 219693"/>
              <a:gd name="connsiteY0" fmla="*/ 0 h 112816"/>
              <a:gd name="connsiteX1" fmla="*/ 0 w 219693"/>
              <a:gd name="connsiteY1" fmla="*/ 112816 h 112816"/>
              <a:gd name="connsiteX2" fmla="*/ 0 w 219693"/>
              <a:gd name="connsiteY2" fmla="*/ 112816 h 112816"/>
              <a:gd name="connsiteX0" fmla="*/ 211772 w 211772"/>
              <a:gd name="connsiteY0" fmla="*/ 0 h 152050"/>
              <a:gd name="connsiteX1" fmla="*/ 0 w 211772"/>
              <a:gd name="connsiteY1" fmla="*/ 152050 h 152050"/>
              <a:gd name="connsiteX2" fmla="*/ 0 w 211772"/>
              <a:gd name="connsiteY2" fmla="*/ 152050 h 152050"/>
              <a:gd name="connsiteX0" fmla="*/ 408529 w 408529"/>
              <a:gd name="connsiteY0" fmla="*/ 0 h 320174"/>
              <a:gd name="connsiteX1" fmla="*/ 196757 w 408529"/>
              <a:gd name="connsiteY1" fmla="*/ 152050 h 320174"/>
              <a:gd name="connsiteX2" fmla="*/ 0 w 408529"/>
              <a:gd name="connsiteY2" fmla="*/ 320174 h 320174"/>
              <a:gd name="connsiteX0" fmla="*/ 417227 w 417227"/>
              <a:gd name="connsiteY0" fmla="*/ 0 h 327720"/>
              <a:gd name="connsiteX1" fmla="*/ 205455 w 417227"/>
              <a:gd name="connsiteY1" fmla="*/ 152050 h 327720"/>
              <a:gd name="connsiteX2" fmla="*/ 0 w 417227"/>
              <a:gd name="connsiteY2" fmla="*/ 327720 h 327720"/>
            </a:gdLst>
            <a:ahLst/>
            <a:cxnLst>
              <a:cxn ang="0">
                <a:pos x="connsiteX0" y="connsiteY0"/>
              </a:cxn>
              <a:cxn ang="0">
                <a:pos x="connsiteX1" y="connsiteY1"/>
              </a:cxn>
              <a:cxn ang="0">
                <a:pos x="connsiteX2" y="connsiteY2"/>
              </a:cxn>
            </a:cxnLst>
            <a:rect l="l" t="t" r="r" b="b"/>
            <a:pathLst>
              <a:path w="417227" h="327720">
                <a:moveTo>
                  <a:pt x="417227" y="0"/>
                </a:moveTo>
                <a:lnTo>
                  <a:pt x="205455" y="152050"/>
                </a:lnTo>
                <a:lnTo>
                  <a:pt x="0" y="327720"/>
                </a:lnTo>
              </a:path>
            </a:pathLst>
          </a:custGeom>
          <a:ln w="57150">
            <a:solidFill>
              <a:srgbClr val="00B050"/>
            </a:solidFill>
            <a:prstDash val="solid"/>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14" name="正方形/長方形 13">
            <a:extLst>
              <a:ext uri="{FF2B5EF4-FFF2-40B4-BE49-F238E27FC236}">
                <a16:creationId xmlns:a16="http://schemas.microsoft.com/office/drawing/2014/main" id="{2FB9A680-3D21-0C24-01D1-7BDB6ECC6663}"/>
              </a:ext>
            </a:extLst>
          </p:cNvPr>
          <p:cNvSpPr/>
          <p:nvPr/>
        </p:nvSpPr>
        <p:spPr>
          <a:xfrm>
            <a:off x="2922583" y="1681076"/>
            <a:ext cx="1656184" cy="720080"/>
          </a:xfrm>
          <a:prstGeom prst="rect">
            <a:avLst/>
          </a:prstGeom>
          <a:solidFill>
            <a:schemeClr val="bg1"/>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72000" rIns="7200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地下通路の整備により</a:t>
            </a:r>
            <a:r>
              <a:rPr kumimoji="1" lang="ja-JP" altLang="en-US" sz="1100" b="0" i="0" u="none" strike="noStrike" kern="1200" cap="none" spc="0" normalizeH="0" baseline="0" noProof="0" dirty="0" smtClean="0">
                <a:ln>
                  <a:noFill/>
                </a:ln>
                <a:solidFill>
                  <a:prstClr val="black"/>
                </a:solidFill>
                <a:effectLst/>
                <a:uLnTx/>
                <a:uFillTx/>
                <a:latin typeface="ＭＳ Ｐ明朝" pitchFamily="18" charset="-128"/>
                <a:ea typeface="ＭＳ Ｐ明朝" pitchFamily="18" charset="-128"/>
                <a:cs typeface="+mn-cs"/>
              </a:rPr>
              <a:t>、大阪駅</a:t>
            </a:r>
            <a:r>
              <a:rPr kumimoji="1" lang="ja-JP" altLang="en-US"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方面とうめきた</a:t>
            </a:r>
            <a:r>
              <a:rPr kumimoji="1" lang="en-US" altLang="ja-JP"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2</a:t>
            </a:r>
            <a:r>
              <a:rPr kumimoji="1" lang="ja-JP" altLang="en-US"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期区域の移動を円滑</a:t>
            </a:r>
            <a:r>
              <a:rPr kumimoji="1" lang="ja-JP" altLang="en-US" sz="1100" b="0" i="0" u="none" strike="noStrike" kern="1200" cap="none" spc="0" normalizeH="0" baseline="0" noProof="0" dirty="0" smtClean="0">
                <a:ln>
                  <a:noFill/>
                </a:ln>
                <a:solidFill>
                  <a:prstClr val="black"/>
                </a:solidFill>
                <a:effectLst/>
                <a:uLnTx/>
                <a:uFillTx/>
                <a:latin typeface="ＭＳ Ｐ明朝" pitchFamily="18" charset="-128"/>
                <a:ea typeface="ＭＳ Ｐ明朝" pitchFamily="18" charset="-128"/>
                <a:cs typeface="+mn-cs"/>
              </a:rPr>
              <a:t>に。</a:t>
            </a:r>
            <a:endParaRPr kumimoji="1" lang="ja-JP" altLang="en-US"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p:txBody>
      </p:sp>
      <p:sp>
        <p:nvSpPr>
          <p:cNvPr id="17" name="フリーフォーム 158">
            <a:extLst>
              <a:ext uri="{FF2B5EF4-FFF2-40B4-BE49-F238E27FC236}">
                <a16:creationId xmlns:a16="http://schemas.microsoft.com/office/drawing/2014/main" id="{71659044-6BAE-2ADD-8AEB-D977BD94C5F7}"/>
              </a:ext>
            </a:extLst>
          </p:cNvPr>
          <p:cNvSpPr/>
          <p:nvPr/>
        </p:nvSpPr>
        <p:spPr>
          <a:xfrm flipH="1" flipV="1">
            <a:off x="2764527" y="2778869"/>
            <a:ext cx="300622" cy="94583"/>
          </a:xfrm>
          <a:custGeom>
            <a:avLst/>
            <a:gdLst>
              <a:gd name="connsiteX0" fmla="*/ 219693 w 219693"/>
              <a:gd name="connsiteY0" fmla="*/ 0 h 112816"/>
              <a:gd name="connsiteX1" fmla="*/ 0 w 219693"/>
              <a:gd name="connsiteY1" fmla="*/ 112816 h 112816"/>
              <a:gd name="connsiteX2" fmla="*/ 0 w 219693"/>
              <a:gd name="connsiteY2" fmla="*/ 112816 h 112816"/>
              <a:gd name="connsiteX0" fmla="*/ 211772 w 211772"/>
              <a:gd name="connsiteY0" fmla="*/ 0 h 152050"/>
              <a:gd name="connsiteX1" fmla="*/ 0 w 211772"/>
              <a:gd name="connsiteY1" fmla="*/ 152050 h 152050"/>
              <a:gd name="connsiteX2" fmla="*/ 0 w 211772"/>
              <a:gd name="connsiteY2" fmla="*/ 152050 h 152050"/>
              <a:gd name="connsiteX0" fmla="*/ 408529 w 408529"/>
              <a:gd name="connsiteY0" fmla="*/ 0 h 320174"/>
              <a:gd name="connsiteX1" fmla="*/ 196757 w 408529"/>
              <a:gd name="connsiteY1" fmla="*/ 152050 h 320174"/>
              <a:gd name="connsiteX2" fmla="*/ 0 w 408529"/>
              <a:gd name="connsiteY2" fmla="*/ 320174 h 320174"/>
              <a:gd name="connsiteX0" fmla="*/ 417227 w 417227"/>
              <a:gd name="connsiteY0" fmla="*/ 0 h 327720"/>
              <a:gd name="connsiteX1" fmla="*/ 205455 w 417227"/>
              <a:gd name="connsiteY1" fmla="*/ 152050 h 327720"/>
              <a:gd name="connsiteX2" fmla="*/ 0 w 417227"/>
              <a:gd name="connsiteY2" fmla="*/ 327720 h 327720"/>
            </a:gdLst>
            <a:ahLst/>
            <a:cxnLst>
              <a:cxn ang="0">
                <a:pos x="connsiteX0" y="connsiteY0"/>
              </a:cxn>
              <a:cxn ang="0">
                <a:pos x="connsiteX1" y="connsiteY1"/>
              </a:cxn>
              <a:cxn ang="0">
                <a:pos x="connsiteX2" y="connsiteY2"/>
              </a:cxn>
            </a:cxnLst>
            <a:rect l="l" t="t" r="r" b="b"/>
            <a:pathLst>
              <a:path w="417227" h="327720">
                <a:moveTo>
                  <a:pt x="417227" y="0"/>
                </a:moveTo>
                <a:lnTo>
                  <a:pt x="205455" y="152050"/>
                </a:lnTo>
                <a:lnTo>
                  <a:pt x="0" y="327720"/>
                </a:lnTo>
              </a:path>
            </a:pathLst>
          </a:custGeom>
          <a:ln w="57150">
            <a:solidFill>
              <a:srgbClr val="00B050"/>
            </a:solidFill>
            <a:prstDash val="solid"/>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18" name="Text Box 7">
            <a:extLst>
              <a:ext uri="{FF2B5EF4-FFF2-40B4-BE49-F238E27FC236}">
                <a16:creationId xmlns:a16="http://schemas.microsoft.com/office/drawing/2014/main" id="{08FFDAC1-9979-9B35-81F7-3B3FDF55D74D}"/>
              </a:ext>
            </a:extLst>
          </p:cNvPr>
          <p:cNvSpPr txBox="1">
            <a:spLocks noChangeArrowheads="1"/>
          </p:cNvSpPr>
          <p:nvPr/>
        </p:nvSpPr>
        <p:spPr bwMode="auto">
          <a:xfrm>
            <a:off x="2688209" y="2897453"/>
            <a:ext cx="441146" cy="215444"/>
          </a:xfrm>
          <a:prstGeom prst="rect">
            <a:avLst/>
          </a:prstGeom>
          <a:noFill/>
          <a:ln w="9525">
            <a:noFill/>
            <a:miter lim="800000"/>
            <a:headEnd/>
            <a:tailEnd/>
          </a:ln>
        </p:spPr>
        <p:txBody>
          <a:bodyPr vert="horz" wrap="none" lIns="91440" tIns="45720" rIns="91440" bIns="45720" numCol="1" anchor="t" anchorCtr="0" compatLnSpc="1">
            <a:prstTxWarp prst="textNoShape">
              <a:avLst/>
            </a:prstTxWarp>
            <a:spAutoFit/>
          </a:bodyPr>
          <a:lstStyle/>
          <a:p>
            <a:pPr marL="0" marR="0" lvl="0" indent="0" algn="ctr" defTabSz="914400" rtl="0" eaLnBrk="1" fontAlgn="base" latinLnBrk="0" hangingPunct="1">
              <a:lnSpc>
                <a:spcPct val="80000"/>
              </a:lnSpc>
              <a:spcBef>
                <a:spcPct val="0"/>
              </a:spcBef>
              <a:spcAft>
                <a:spcPct val="0"/>
              </a:spcAft>
              <a:buClrTx/>
              <a:buSzTx/>
              <a:buFontTx/>
              <a:buNone/>
              <a:tabLst/>
              <a:defRPr/>
            </a:pPr>
            <a:r>
              <a:rPr kumimoji="1" lang="ja-JP" altLang="en-US" sz="500" b="0" i="0" u="none" strike="noStrike" kern="1200" cap="none" spc="0" normalizeH="0" baseline="0" noProof="0" dirty="0">
                <a:ln>
                  <a:noFill/>
                </a:ln>
                <a:solidFill>
                  <a:srgbClr val="000000"/>
                </a:solidFill>
                <a:effectLst/>
                <a:uLnTx/>
                <a:uFillTx/>
                <a:latin typeface="メイリオ" pitchFamily="50" charset="-128"/>
                <a:ea typeface="メイリオ" pitchFamily="50" charset="-128"/>
                <a:cs typeface="ＭＳ Ｐゴシック" pitchFamily="50" charset="-128"/>
              </a:rPr>
              <a:t>うめきた</a:t>
            </a:r>
            <a:endParaRPr kumimoji="1" lang="en-US" altLang="ja-JP" sz="500" b="0" i="0" u="none" strike="noStrike" kern="1200" cap="none" spc="0" normalizeH="0" baseline="0" noProof="0" dirty="0">
              <a:ln>
                <a:noFill/>
              </a:ln>
              <a:solidFill>
                <a:srgbClr val="000000"/>
              </a:solidFill>
              <a:effectLst/>
              <a:uLnTx/>
              <a:uFillTx/>
              <a:latin typeface="メイリオ" pitchFamily="50" charset="-128"/>
              <a:ea typeface="メイリオ" pitchFamily="50" charset="-128"/>
              <a:cs typeface="ＭＳ Ｐゴシック" pitchFamily="50" charset="-128"/>
            </a:endParaRPr>
          </a:p>
          <a:p>
            <a:pPr marL="0" marR="0" lvl="0" indent="0" algn="ctr" defTabSz="914400" rtl="0" eaLnBrk="1" fontAlgn="base" latinLnBrk="0" hangingPunct="1">
              <a:lnSpc>
                <a:spcPct val="80000"/>
              </a:lnSpc>
              <a:spcBef>
                <a:spcPct val="0"/>
              </a:spcBef>
              <a:spcAft>
                <a:spcPct val="0"/>
              </a:spcAft>
              <a:buClrTx/>
              <a:buSzTx/>
              <a:buFontTx/>
              <a:buNone/>
              <a:tabLst/>
              <a:defRPr/>
            </a:pPr>
            <a:r>
              <a:rPr kumimoji="1" lang="ja-JP" altLang="en-US" sz="500" b="0" i="0" u="none" strike="noStrike" kern="1200" cap="none" spc="0" normalizeH="0" baseline="0" noProof="0" dirty="0">
                <a:ln>
                  <a:noFill/>
                </a:ln>
                <a:solidFill>
                  <a:srgbClr val="000000"/>
                </a:solidFill>
                <a:effectLst/>
                <a:uLnTx/>
                <a:uFillTx/>
                <a:latin typeface="メイリオ" pitchFamily="50" charset="-128"/>
                <a:ea typeface="メイリオ" pitchFamily="50" charset="-128"/>
                <a:cs typeface="ＭＳ Ｐゴシック" pitchFamily="50" charset="-128"/>
              </a:rPr>
              <a:t>広場</a:t>
            </a:r>
          </a:p>
        </p:txBody>
      </p:sp>
      <p:sp>
        <p:nvSpPr>
          <p:cNvPr id="154" name="Text Box 23"/>
          <p:cNvSpPr txBox="1">
            <a:spLocks noChangeArrowheads="1"/>
          </p:cNvSpPr>
          <p:nvPr/>
        </p:nvSpPr>
        <p:spPr bwMode="auto">
          <a:xfrm>
            <a:off x="7551555" y="4365016"/>
            <a:ext cx="722556" cy="270074"/>
          </a:xfrm>
          <a:prstGeom prst="rect">
            <a:avLst/>
          </a:prstGeom>
          <a:noFill/>
          <a:ln w="9525">
            <a:noFill/>
            <a:miter lim="800000"/>
            <a:headEnd/>
            <a:tailEnd/>
          </a:ln>
        </p:spPr>
        <p:txBody>
          <a:bodyPr vert="horz" wrap="square" lIns="91440" tIns="45720" rIns="91440" bIns="45720" numCol="1" anchor="t" anchorCtr="0" compatLnSpc="1">
            <a:prstTxWarp prst="textNoShape">
              <a:avLst/>
            </a:prstTxWarp>
            <a:spAutoFit/>
          </a:bodyPr>
          <a:lstStyle/>
          <a:p>
            <a:pPr marL="0" marR="0" lvl="0" indent="0" algn="ctr" defTabSz="914400" rtl="0" eaLnBrk="1" fontAlgn="base" latinLnBrk="0" hangingPunct="1">
              <a:lnSpc>
                <a:spcPct val="80000"/>
              </a:lnSpc>
              <a:spcBef>
                <a:spcPct val="0"/>
              </a:spcBef>
              <a:spcAft>
                <a:spcPct val="0"/>
              </a:spcAft>
              <a:buClrTx/>
              <a:buSzTx/>
              <a:buFontTx/>
              <a:buNone/>
              <a:tabLst/>
              <a:defRPr/>
            </a:pPr>
            <a:r>
              <a:rPr kumimoji="1" lang="en-US" altLang="ja-JP" sz="700" b="1" i="0" u="none" strike="noStrike" kern="1200" cap="none" spc="0" normalizeH="0" baseline="0" noProof="0" dirty="0">
                <a:ln>
                  <a:noFill/>
                </a:ln>
                <a:effectLst/>
                <a:uLnTx/>
                <a:uFillTx/>
                <a:latin typeface="メイリオ" pitchFamily="50" charset="-128"/>
                <a:ea typeface="メイリオ" pitchFamily="50" charset="-128"/>
                <a:cs typeface="ＭＳ Ｐゴシック" pitchFamily="50" charset="-128"/>
              </a:rPr>
              <a:t>JP</a:t>
            </a:r>
            <a:r>
              <a:rPr kumimoji="1" lang="ja-JP" altLang="en-US" sz="700" b="1" i="0" u="none" strike="noStrike" kern="1200" cap="none" spc="0" normalizeH="0" baseline="0" noProof="0" dirty="0">
                <a:ln>
                  <a:noFill/>
                </a:ln>
                <a:effectLst/>
                <a:uLnTx/>
                <a:uFillTx/>
                <a:latin typeface="メイリオ" pitchFamily="50" charset="-128"/>
                <a:ea typeface="メイリオ" pitchFamily="50" charset="-128"/>
                <a:cs typeface="ＭＳ Ｐゴシック" pitchFamily="50" charset="-128"/>
              </a:rPr>
              <a:t>タワー</a:t>
            </a:r>
            <a:endParaRPr kumimoji="1" lang="en-US" altLang="ja-JP" sz="700" b="1" i="0" u="none" strike="noStrike" kern="1200" cap="none" spc="0" normalizeH="0" baseline="0" noProof="0" dirty="0">
              <a:ln>
                <a:noFill/>
              </a:ln>
              <a:effectLst/>
              <a:uLnTx/>
              <a:uFillTx/>
              <a:latin typeface="メイリオ" pitchFamily="50" charset="-128"/>
              <a:ea typeface="メイリオ" pitchFamily="50" charset="-128"/>
              <a:cs typeface="ＭＳ Ｐゴシック" pitchFamily="50" charset="-128"/>
            </a:endParaRPr>
          </a:p>
          <a:p>
            <a:pPr marL="0" marR="0" lvl="0" indent="0" algn="ctr" defTabSz="914400" rtl="0" eaLnBrk="1" fontAlgn="base" latinLnBrk="0" hangingPunct="1">
              <a:lnSpc>
                <a:spcPct val="80000"/>
              </a:lnSpc>
              <a:spcBef>
                <a:spcPct val="0"/>
              </a:spcBef>
              <a:spcAft>
                <a:spcPct val="0"/>
              </a:spcAft>
              <a:buClrTx/>
              <a:buSzTx/>
              <a:buFontTx/>
              <a:buNone/>
              <a:tabLst/>
              <a:defRPr/>
            </a:pPr>
            <a:r>
              <a:rPr kumimoji="1" lang="ja-JP" altLang="en-US" sz="700" b="1" i="0" u="none" strike="noStrike" kern="1200" cap="none" spc="0" normalizeH="0" baseline="0" noProof="0" dirty="0">
                <a:ln>
                  <a:noFill/>
                </a:ln>
                <a:effectLst/>
                <a:uLnTx/>
                <a:uFillTx/>
                <a:latin typeface="メイリオ" pitchFamily="50" charset="-128"/>
                <a:ea typeface="メイリオ" pitchFamily="50" charset="-128"/>
                <a:cs typeface="ＭＳ Ｐゴシック" pitchFamily="50" charset="-128"/>
              </a:rPr>
              <a:t>大阪</a:t>
            </a:r>
            <a:endParaRPr kumimoji="1" lang="en-US" altLang="ja-JP" sz="700" b="1" i="0" u="none" strike="noStrike" kern="1200" cap="none" spc="0" normalizeH="0" baseline="0" noProof="0" dirty="0">
              <a:ln>
                <a:noFill/>
              </a:ln>
              <a:effectLst/>
              <a:uLnTx/>
              <a:uFillTx/>
              <a:latin typeface="メイリオ" pitchFamily="50" charset="-128"/>
              <a:ea typeface="メイリオ" pitchFamily="50" charset="-128"/>
              <a:cs typeface="ＭＳ Ｐゴシック" pitchFamily="50" charset="-128"/>
            </a:endParaRPr>
          </a:p>
        </p:txBody>
      </p:sp>
      <p:sp>
        <p:nvSpPr>
          <p:cNvPr id="19" name="フリーフォーム 18"/>
          <p:cNvSpPr/>
          <p:nvPr/>
        </p:nvSpPr>
        <p:spPr bwMode="gray">
          <a:xfrm>
            <a:off x="7481888" y="4157663"/>
            <a:ext cx="719138" cy="819150"/>
          </a:xfrm>
          <a:custGeom>
            <a:avLst/>
            <a:gdLst>
              <a:gd name="connsiteX0" fmla="*/ 704850 w 704850"/>
              <a:gd name="connsiteY0" fmla="*/ 285750 h 819150"/>
              <a:gd name="connsiteX1" fmla="*/ 542925 w 704850"/>
              <a:gd name="connsiteY1" fmla="*/ 0 h 819150"/>
              <a:gd name="connsiteX2" fmla="*/ 0 w 704850"/>
              <a:gd name="connsiteY2" fmla="*/ 314325 h 819150"/>
              <a:gd name="connsiteX3" fmla="*/ 95250 w 704850"/>
              <a:gd name="connsiteY3" fmla="*/ 819150 h 819150"/>
              <a:gd name="connsiteX4" fmla="*/ 428625 w 704850"/>
              <a:gd name="connsiteY4" fmla="*/ 509587 h 819150"/>
              <a:gd name="connsiteX5" fmla="*/ 704850 w 704850"/>
              <a:gd name="connsiteY5" fmla="*/ 285750 h 819150"/>
              <a:gd name="connsiteX0" fmla="*/ 719138 w 719138"/>
              <a:gd name="connsiteY0" fmla="*/ 300037 h 819150"/>
              <a:gd name="connsiteX1" fmla="*/ 542925 w 719138"/>
              <a:gd name="connsiteY1" fmla="*/ 0 h 819150"/>
              <a:gd name="connsiteX2" fmla="*/ 0 w 719138"/>
              <a:gd name="connsiteY2" fmla="*/ 314325 h 819150"/>
              <a:gd name="connsiteX3" fmla="*/ 95250 w 719138"/>
              <a:gd name="connsiteY3" fmla="*/ 819150 h 819150"/>
              <a:gd name="connsiteX4" fmla="*/ 428625 w 719138"/>
              <a:gd name="connsiteY4" fmla="*/ 509587 h 819150"/>
              <a:gd name="connsiteX5" fmla="*/ 719138 w 719138"/>
              <a:gd name="connsiteY5" fmla="*/ 300037 h 819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9138" h="819150">
                <a:moveTo>
                  <a:pt x="719138" y="300037"/>
                </a:moveTo>
                <a:lnTo>
                  <a:pt x="542925" y="0"/>
                </a:lnTo>
                <a:lnTo>
                  <a:pt x="0" y="314325"/>
                </a:lnTo>
                <a:lnTo>
                  <a:pt x="95250" y="819150"/>
                </a:lnTo>
                <a:lnTo>
                  <a:pt x="428625" y="509587"/>
                </a:lnTo>
                <a:lnTo>
                  <a:pt x="719138" y="300037"/>
                </a:lnTo>
                <a:close/>
              </a:path>
            </a:pathLst>
          </a:custGeom>
          <a:noFill/>
          <a:ln>
            <a:solidFill>
              <a:schemeClr val="bg1">
                <a:lumMod val="65000"/>
              </a:schemeClr>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20" name="フリーフォーム 19"/>
          <p:cNvSpPr/>
          <p:nvPr/>
        </p:nvSpPr>
        <p:spPr bwMode="gray">
          <a:xfrm>
            <a:off x="7807325" y="2403475"/>
            <a:ext cx="549275" cy="577850"/>
          </a:xfrm>
          <a:custGeom>
            <a:avLst/>
            <a:gdLst>
              <a:gd name="connsiteX0" fmla="*/ 527050 w 549275"/>
              <a:gd name="connsiteY0" fmla="*/ 517525 h 577850"/>
              <a:gd name="connsiteX1" fmla="*/ 403225 w 549275"/>
              <a:gd name="connsiteY1" fmla="*/ 0 h 577850"/>
              <a:gd name="connsiteX2" fmla="*/ 0 w 549275"/>
              <a:gd name="connsiteY2" fmla="*/ 53975 h 577850"/>
              <a:gd name="connsiteX3" fmla="*/ 15875 w 549275"/>
              <a:gd name="connsiteY3" fmla="*/ 212725 h 577850"/>
              <a:gd name="connsiteX4" fmla="*/ 85725 w 549275"/>
              <a:gd name="connsiteY4" fmla="*/ 361950 h 577850"/>
              <a:gd name="connsiteX5" fmla="*/ 196850 w 549275"/>
              <a:gd name="connsiteY5" fmla="*/ 482600 h 577850"/>
              <a:gd name="connsiteX6" fmla="*/ 301625 w 549275"/>
              <a:gd name="connsiteY6" fmla="*/ 539750 h 577850"/>
              <a:gd name="connsiteX7" fmla="*/ 441325 w 549275"/>
              <a:gd name="connsiteY7" fmla="*/ 577850 h 577850"/>
              <a:gd name="connsiteX8" fmla="*/ 549275 w 549275"/>
              <a:gd name="connsiteY8" fmla="*/ 568325 h 577850"/>
              <a:gd name="connsiteX9" fmla="*/ 527050 w 549275"/>
              <a:gd name="connsiteY9" fmla="*/ 517525 h 577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49275" h="577850">
                <a:moveTo>
                  <a:pt x="527050" y="517525"/>
                </a:moveTo>
                <a:lnTo>
                  <a:pt x="403225" y="0"/>
                </a:lnTo>
                <a:lnTo>
                  <a:pt x="0" y="53975"/>
                </a:lnTo>
                <a:lnTo>
                  <a:pt x="15875" y="212725"/>
                </a:lnTo>
                <a:lnTo>
                  <a:pt x="85725" y="361950"/>
                </a:lnTo>
                <a:lnTo>
                  <a:pt x="196850" y="482600"/>
                </a:lnTo>
                <a:lnTo>
                  <a:pt x="301625" y="539750"/>
                </a:lnTo>
                <a:lnTo>
                  <a:pt x="441325" y="577850"/>
                </a:lnTo>
                <a:lnTo>
                  <a:pt x="549275" y="568325"/>
                </a:lnTo>
                <a:lnTo>
                  <a:pt x="527050" y="517525"/>
                </a:lnTo>
                <a:close/>
              </a:path>
            </a:pathLst>
          </a:custGeom>
          <a:no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90" name="Text Box 21"/>
          <p:cNvSpPr txBox="1">
            <a:spLocks noChangeArrowheads="1"/>
          </p:cNvSpPr>
          <p:nvPr/>
        </p:nvSpPr>
        <p:spPr bwMode="auto">
          <a:xfrm>
            <a:off x="9006123" y="2818426"/>
            <a:ext cx="692497" cy="103426"/>
          </a:xfrm>
          <a:prstGeom prst="rect">
            <a:avLst/>
          </a:prstGeom>
          <a:noFill/>
          <a:ln w="9525">
            <a:noFill/>
            <a:miter lim="800000"/>
            <a:headEnd/>
            <a:tailEnd/>
          </a:ln>
        </p:spPr>
        <p:txBody>
          <a:bodyPr vert="horz" wrap="square" lIns="0" tIns="0" rIns="0" bIns="0" numCol="1" anchor="t" anchorCtr="0" compatLnSpc="1">
            <a:prstTxWarp prst="textNoShape">
              <a:avLst/>
            </a:prstTxWarp>
            <a:spAutoFit/>
          </a:bodyPr>
          <a:lstStyle/>
          <a:p>
            <a:pPr marL="0" marR="0" lvl="0" indent="0" algn="ctr" defTabSz="914400" rtl="0" eaLnBrk="1" fontAlgn="base" latinLnBrk="0" hangingPunct="1">
              <a:lnSpc>
                <a:spcPct val="96000"/>
              </a:lnSpc>
              <a:spcBef>
                <a:spcPct val="0"/>
              </a:spcBef>
              <a:spcAft>
                <a:spcPct val="0"/>
              </a:spcAft>
              <a:buClrTx/>
              <a:buSzTx/>
              <a:buFontTx/>
              <a:buNone/>
              <a:tabLst/>
              <a:defRPr/>
            </a:pPr>
            <a:r>
              <a:rPr kumimoji="1" lang="ja-JP" altLang="en-US" sz="700" b="1" i="0" u="none" strike="noStrike" kern="1200" cap="none" spc="0" normalizeH="0" baseline="0" noProof="0" dirty="0">
                <a:ln>
                  <a:noFill/>
                </a:ln>
                <a:solidFill>
                  <a:srgbClr val="0000CC"/>
                </a:solidFill>
                <a:effectLst/>
                <a:uLnTx/>
                <a:uFillTx/>
                <a:latin typeface="メイリオ" pitchFamily="50" charset="-128"/>
                <a:ea typeface="メイリオ" pitchFamily="50" charset="-128"/>
                <a:cs typeface="ＭＳ Ｐゴシック" pitchFamily="50" charset="-128"/>
              </a:rPr>
              <a:t>（</a:t>
            </a:r>
            <a:r>
              <a:rPr kumimoji="1" lang="en-US" altLang="ja-JP" sz="700" b="1" i="0" u="none" strike="noStrike" kern="1200" cap="none" spc="0" normalizeH="0" baseline="0" noProof="0" dirty="0">
                <a:ln>
                  <a:noFill/>
                </a:ln>
                <a:solidFill>
                  <a:srgbClr val="0000CC"/>
                </a:solidFill>
                <a:effectLst/>
                <a:uLnTx/>
                <a:uFillTx/>
                <a:latin typeface="メイリオ" pitchFamily="50" charset="-128"/>
                <a:ea typeface="メイリオ" pitchFamily="50" charset="-128"/>
                <a:cs typeface="ＭＳ Ｐゴシック" pitchFamily="50" charset="-128"/>
              </a:rPr>
              <a:t>2017</a:t>
            </a:r>
            <a:r>
              <a:rPr kumimoji="1" lang="ja-JP" altLang="en-US" sz="700" b="1" i="0" u="none" strike="noStrike" kern="1200" cap="none" spc="0" normalizeH="0" baseline="0" noProof="0" dirty="0">
                <a:ln>
                  <a:noFill/>
                </a:ln>
                <a:solidFill>
                  <a:srgbClr val="0000CC"/>
                </a:solidFill>
                <a:effectLst/>
                <a:uLnTx/>
                <a:uFillTx/>
                <a:latin typeface="メイリオ" pitchFamily="50" charset="-128"/>
                <a:ea typeface="メイリオ" pitchFamily="50" charset="-128"/>
                <a:cs typeface="ＭＳ Ｐゴシック" pitchFamily="50" charset="-128"/>
              </a:rPr>
              <a:t>年完成）</a:t>
            </a:r>
          </a:p>
        </p:txBody>
      </p:sp>
      <p:sp>
        <p:nvSpPr>
          <p:cNvPr id="136" name="Text Box 21"/>
          <p:cNvSpPr txBox="1">
            <a:spLocks noChangeArrowheads="1"/>
          </p:cNvSpPr>
          <p:nvPr/>
        </p:nvSpPr>
        <p:spPr bwMode="auto">
          <a:xfrm>
            <a:off x="8248149" y="2179085"/>
            <a:ext cx="692497" cy="103426"/>
          </a:xfrm>
          <a:prstGeom prst="rect">
            <a:avLst/>
          </a:prstGeom>
          <a:noFill/>
          <a:ln w="9525">
            <a:noFill/>
            <a:miter lim="800000"/>
            <a:headEnd/>
            <a:tailEnd/>
          </a:ln>
        </p:spPr>
        <p:txBody>
          <a:bodyPr vert="horz" wrap="square" lIns="0" tIns="0" rIns="0" bIns="0" numCol="1" anchor="t" anchorCtr="0" compatLnSpc="1">
            <a:prstTxWarp prst="textNoShape">
              <a:avLst/>
            </a:prstTxWarp>
            <a:spAutoFit/>
          </a:bodyPr>
          <a:lstStyle/>
          <a:p>
            <a:pPr marL="0" marR="0" lvl="0" indent="0" algn="ctr" defTabSz="914400" rtl="0" eaLnBrk="1" fontAlgn="base" latinLnBrk="0" hangingPunct="1">
              <a:lnSpc>
                <a:spcPct val="96000"/>
              </a:lnSpc>
              <a:spcBef>
                <a:spcPct val="0"/>
              </a:spcBef>
              <a:spcAft>
                <a:spcPct val="0"/>
              </a:spcAft>
              <a:buClrTx/>
              <a:buSzTx/>
              <a:buFontTx/>
              <a:buNone/>
              <a:tabLst/>
              <a:defRPr/>
            </a:pPr>
            <a:r>
              <a:rPr kumimoji="1" lang="ja-JP" altLang="en-US" sz="700" b="1" i="0" u="none" strike="noStrike" kern="1200" cap="none" spc="0" normalizeH="0" baseline="0" noProof="0" dirty="0">
                <a:ln>
                  <a:noFill/>
                </a:ln>
                <a:solidFill>
                  <a:srgbClr val="0000CC"/>
                </a:solidFill>
                <a:effectLst/>
                <a:uLnTx/>
                <a:uFillTx/>
                <a:latin typeface="メイリオ" pitchFamily="50" charset="-128"/>
                <a:ea typeface="メイリオ" pitchFamily="50" charset="-128"/>
                <a:cs typeface="ＭＳ Ｐゴシック" pitchFamily="50" charset="-128"/>
              </a:rPr>
              <a:t>（</a:t>
            </a:r>
            <a:r>
              <a:rPr kumimoji="1" lang="en-US" altLang="ja-JP" sz="700" b="1" i="0" u="none" strike="noStrike" kern="1200" cap="none" spc="0" normalizeH="0" baseline="0" noProof="0" dirty="0">
                <a:ln>
                  <a:noFill/>
                </a:ln>
                <a:solidFill>
                  <a:srgbClr val="0000CC"/>
                </a:solidFill>
                <a:effectLst/>
                <a:uLnTx/>
                <a:uFillTx/>
                <a:latin typeface="メイリオ" pitchFamily="50" charset="-128"/>
                <a:ea typeface="メイリオ" pitchFamily="50" charset="-128"/>
                <a:cs typeface="ＭＳ Ｐゴシック" pitchFamily="50" charset="-128"/>
              </a:rPr>
              <a:t>2019</a:t>
            </a:r>
            <a:r>
              <a:rPr kumimoji="1" lang="ja-JP" altLang="en-US" sz="700" b="1" i="0" u="none" strike="noStrike" kern="1200" cap="none" spc="0" normalizeH="0" baseline="0" noProof="0" dirty="0">
                <a:ln>
                  <a:noFill/>
                </a:ln>
                <a:solidFill>
                  <a:srgbClr val="0000CC"/>
                </a:solidFill>
                <a:effectLst/>
                <a:uLnTx/>
                <a:uFillTx/>
                <a:latin typeface="メイリオ" pitchFamily="50" charset="-128"/>
                <a:ea typeface="メイリオ" pitchFamily="50" charset="-128"/>
                <a:cs typeface="ＭＳ Ｐゴシック" pitchFamily="50" charset="-128"/>
              </a:rPr>
              <a:t>年完成）</a:t>
            </a:r>
          </a:p>
        </p:txBody>
      </p:sp>
      <p:sp>
        <p:nvSpPr>
          <p:cNvPr id="23" name="フリーフォーム 22"/>
          <p:cNvSpPr/>
          <p:nvPr/>
        </p:nvSpPr>
        <p:spPr bwMode="gray">
          <a:xfrm>
            <a:off x="7712075" y="1609725"/>
            <a:ext cx="498475" cy="631825"/>
          </a:xfrm>
          <a:custGeom>
            <a:avLst/>
            <a:gdLst>
              <a:gd name="connsiteX0" fmla="*/ 79375 w 498475"/>
              <a:gd name="connsiteY0" fmla="*/ 631825 h 631825"/>
              <a:gd name="connsiteX1" fmla="*/ 498475 w 498475"/>
              <a:gd name="connsiteY1" fmla="*/ 587375 h 631825"/>
              <a:gd name="connsiteX2" fmla="*/ 415925 w 498475"/>
              <a:gd name="connsiteY2" fmla="*/ 0 h 631825"/>
              <a:gd name="connsiteX3" fmla="*/ 0 w 498475"/>
              <a:gd name="connsiteY3" fmla="*/ 3175 h 631825"/>
              <a:gd name="connsiteX4" fmla="*/ 79375 w 498475"/>
              <a:gd name="connsiteY4" fmla="*/ 631825 h 6318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8475" h="631825">
                <a:moveTo>
                  <a:pt x="79375" y="631825"/>
                </a:moveTo>
                <a:lnTo>
                  <a:pt x="498475" y="587375"/>
                </a:lnTo>
                <a:lnTo>
                  <a:pt x="415925" y="0"/>
                </a:lnTo>
                <a:lnTo>
                  <a:pt x="0" y="3175"/>
                </a:lnTo>
                <a:lnTo>
                  <a:pt x="79375" y="631825"/>
                </a:lnTo>
                <a:close/>
              </a:path>
            </a:pathLst>
          </a:custGeom>
          <a:no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156" name="Text Box 24"/>
          <p:cNvSpPr txBox="1">
            <a:spLocks noChangeArrowheads="1"/>
          </p:cNvSpPr>
          <p:nvPr/>
        </p:nvSpPr>
        <p:spPr bwMode="auto">
          <a:xfrm>
            <a:off x="7645206" y="1675124"/>
            <a:ext cx="606941" cy="449410"/>
          </a:xfrm>
          <a:prstGeom prst="rect">
            <a:avLst/>
          </a:prstGeom>
          <a:noFill/>
          <a:ln w="9525">
            <a:noFill/>
            <a:miter lim="800000"/>
            <a:headEnd/>
            <a:tailEnd/>
          </a:ln>
        </p:spPr>
        <p:txBody>
          <a:bodyPr vert="horz" wrap="none" lIns="91440" tIns="45720" rIns="91440" bIns="45720" numCol="1" anchor="t" anchorCtr="0" compatLnSpc="1">
            <a:prstTxWarp prst="textNoShape">
              <a:avLst/>
            </a:prstTxWarp>
            <a:spAutoFit/>
          </a:bodyPr>
          <a:lstStyle/>
          <a:p>
            <a:pPr marL="0" marR="0" lvl="0" indent="0" algn="ctr" defTabSz="914400" rtl="0" eaLnBrk="1" fontAlgn="base" latinLnBrk="0" hangingPunct="1">
              <a:lnSpc>
                <a:spcPct val="96000"/>
              </a:lnSpc>
              <a:spcBef>
                <a:spcPct val="0"/>
              </a:spcBef>
              <a:spcAft>
                <a:spcPct val="0"/>
              </a:spcAft>
              <a:buClrTx/>
              <a:buSzTx/>
              <a:buFontTx/>
              <a:buNone/>
              <a:tabLst/>
              <a:defRPr/>
            </a:pPr>
            <a:r>
              <a:rPr kumimoji="1" lang="ja-JP" altLang="ja-JP" sz="700" b="1" i="0" u="none" strike="noStrike" kern="1200" cap="none" spc="0" normalizeH="0" baseline="0" noProof="0" dirty="0">
                <a:ln>
                  <a:noFill/>
                </a:ln>
                <a:solidFill>
                  <a:prstClr val="black"/>
                </a:solidFill>
                <a:effectLst/>
                <a:uLnTx/>
                <a:uFillTx/>
                <a:latin typeface="メイリオ" pitchFamily="50" charset="-128"/>
                <a:ea typeface="メイリオ" pitchFamily="50" charset="-128"/>
                <a:cs typeface="ＭＳ Ｐゴシック" pitchFamily="50" charset="-128"/>
              </a:rPr>
              <a:t>グラン</a:t>
            </a:r>
            <a:endParaRPr kumimoji="1" lang="en-US" altLang="ja-JP" sz="700" b="1" i="0" u="none" strike="noStrike" kern="1200" cap="none" spc="0" normalizeH="0" baseline="0" noProof="0" dirty="0">
              <a:ln>
                <a:noFill/>
              </a:ln>
              <a:solidFill>
                <a:prstClr val="black"/>
              </a:solidFill>
              <a:effectLst/>
              <a:uLnTx/>
              <a:uFillTx/>
              <a:latin typeface="メイリオ" pitchFamily="50" charset="-128"/>
              <a:ea typeface="メイリオ" pitchFamily="50" charset="-128"/>
              <a:cs typeface="ＭＳ Ｐゴシック" pitchFamily="50" charset="-128"/>
            </a:endParaRPr>
          </a:p>
          <a:p>
            <a:pPr marL="0" marR="0" lvl="0" indent="0" algn="ctr" defTabSz="914400" rtl="0" eaLnBrk="1" fontAlgn="base" latinLnBrk="0" hangingPunct="1">
              <a:lnSpc>
                <a:spcPct val="96000"/>
              </a:lnSpc>
              <a:spcBef>
                <a:spcPct val="0"/>
              </a:spcBef>
              <a:spcAft>
                <a:spcPct val="0"/>
              </a:spcAft>
              <a:buClrTx/>
              <a:buSzTx/>
              <a:buFontTx/>
              <a:buNone/>
              <a:tabLst/>
              <a:defRPr/>
            </a:pPr>
            <a:r>
              <a:rPr kumimoji="1" lang="ja-JP" altLang="ja-JP" sz="700" b="1" i="0" u="none" strike="noStrike" kern="1200" cap="none" spc="0" normalizeH="0" baseline="0" noProof="0" dirty="0">
                <a:ln>
                  <a:noFill/>
                </a:ln>
                <a:solidFill>
                  <a:prstClr val="black"/>
                </a:solidFill>
                <a:effectLst/>
                <a:uLnTx/>
                <a:uFillTx/>
                <a:latin typeface="メイリオ" pitchFamily="50" charset="-128"/>
                <a:ea typeface="メイリオ" pitchFamily="50" charset="-128"/>
                <a:cs typeface="ＭＳ Ｐゴシック" pitchFamily="50" charset="-128"/>
              </a:rPr>
              <a:t>フロント</a:t>
            </a:r>
          </a:p>
          <a:p>
            <a:pPr marL="0" marR="0" lvl="0" indent="0" algn="ctr" defTabSz="914400" rtl="0" eaLnBrk="1" fontAlgn="base" latinLnBrk="0" hangingPunct="1">
              <a:lnSpc>
                <a:spcPct val="96000"/>
              </a:lnSpc>
              <a:spcBef>
                <a:spcPct val="0"/>
              </a:spcBef>
              <a:spcAft>
                <a:spcPct val="0"/>
              </a:spcAft>
              <a:buClrTx/>
              <a:buSzTx/>
              <a:buFontTx/>
              <a:buNone/>
              <a:tabLst/>
              <a:defRPr/>
            </a:pPr>
            <a:r>
              <a:rPr kumimoji="1" lang="ja-JP" altLang="ja-JP" sz="700" b="1" i="0" u="none" strike="noStrike" kern="1200" cap="none" spc="0" normalizeH="0" baseline="0" noProof="0" dirty="0">
                <a:ln>
                  <a:noFill/>
                </a:ln>
                <a:solidFill>
                  <a:prstClr val="black"/>
                </a:solidFill>
                <a:effectLst/>
                <a:uLnTx/>
                <a:uFillTx/>
                <a:latin typeface="メイリオ" pitchFamily="50" charset="-128"/>
                <a:ea typeface="メイリオ" pitchFamily="50" charset="-128"/>
                <a:cs typeface="ＭＳ Ｐゴシック" pitchFamily="50" charset="-128"/>
              </a:rPr>
              <a:t>大阪</a:t>
            </a:r>
          </a:p>
        </p:txBody>
      </p:sp>
      <p:sp>
        <p:nvSpPr>
          <p:cNvPr id="160" name="フリーフォーム 159"/>
          <p:cNvSpPr/>
          <p:nvPr/>
        </p:nvSpPr>
        <p:spPr>
          <a:xfrm rot="734102">
            <a:off x="7986942" y="2187298"/>
            <a:ext cx="73802" cy="231015"/>
          </a:xfrm>
          <a:custGeom>
            <a:avLst/>
            <a:gdLst>
              <a:gd name="connsiteX0" fmla="*/ 219693 w 219693"/>
              <a:gd name="connsiteY0" fmla="*/ 0 h 112816"/>
              <a:gd name="connsiteX1" fmla="*/ 0 w 219693"/>
              <a:gd name="connsiteY1" fmla="*/ 112816 h 112816"/>
              <a:gd name="connsiteX2" fmla="*/ 0 w 219693"/>
              <a:gd name="connsiteY2" fmla="*/ 112816 h 112816"/>
              <a:gd name="connsiteX0" fmla="*/ 219693 w 219693"/>
              <a:gd name="connsiteY0" fmla="*/ 0 h 112816"/>
              <a:gd name="connsiteX1" fmla="*/ 0 w 219693"/>
              <a:gd name="connsiteY1" fmla="*/ 112816 h 112816"/>
              <a:gd name="connsiteX2" fmla="*/ 0 w 219693"/>
              <a:gd name="connsiteY2" fmla="*/ 59547 h 112816"/>
              <a:gd name="connsiteX0" fmla="*/ 219693 w 219693"/>
              <a:gd name="connsiteY0" fmla="*/ 0 h 112816"/>
              <a:gd name="connsiteX1" fmla="*/ 0 w 219693"/>
              <a:gd name="connsiteY1" fmla="*/ 112816 h 112816"/>
              <a:gd name="connsiteX0" fmla="*/ 208701 w 208701"/>
              <a:gd name="connsiteY0" fmla="*/ 0 h 79066"/>
              <a:gd name="connsiteX1" fmla="*/ 0 w 208701"/>
              <a:gd name="connsiteY1" fmla="*/ 79066 h 79066"/>
              <a:gd name="connsiteX0" fmla="*/ 0 w 20412"/>
              <a:gd name="connsiteY0" fmla="*/ 0 h 115367"/>
              <a:gd name="connsiteX1" fmla="*/ 20412 w 20412"/>
              <a:gd name="connsiteY1" fmla="*/ 115367 h 115367"/>
              <a:gd name="connsiteX0" fmla="*/ 0 w 83688"/>
              <a:gd name="connsiteY0" fmla="*/ 0 h 275178"/>
              <a:gd name="connsiteX1" fmla="*/ 83688 w 83688"/>
              <a:gd name="connsiteY1" fmla="*/ 275178 h 275178"/>
            </a:gdLst>
            <a:ahLst/>
            <a:cxnLst>
              <a:cxn ang="0">
                <a:pos x="connsiteX0" y="connsiteY0"/>
              </a:cxn>
              <a:cxn ang="0">
                <a:pos x="connsiteX1" y="connsiteY1"/>
              </a:cxn>
            </a:cxnLst>
            <a:rect l="l" t="t" r="r" b="b"/>
            <a:pathLst>
              <a:path w="83688" h="275178">
                <a:moveTo>
                  <a:pt x="0" y="0"/>
                </a:moveTo>
                <a:lnTo>
                  <a:pt x="83688" y="275178"/>
                </a:lnTo>
              </a:path>
            </a:pathLst>
          </a:custGeom>
          <a:ln w="57150">
            <a:solidFill>
              <a:srgbClr val="0000FF"/>
            </a:solidFill>
            <a:prstDash val="solid"/>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157" name="フリーフォーム 156"/>
          <p:cNvSpPr/>
          <p:nvPr/>
        </p:nvSpPr>
        <p:spPr>
          <a:xfrm>
            <a:off x="7456746" y="1774618"/>
            <a:ext cx="281293" cy="40185"/>
          </a:xfrm>
          <a:custGeom>
            <a:avLst/>
            <a:gdLst>
              <a:gd name="connsiteX0" fmla="*/ 219693 w 219693"/>
              <a:gd name="connsiteY0" fmla="*/ 0 h 112816"/>
              <a:gd name="connsiteX1" fmla="*/ 0 w 219693"/>
              <a:gd name="connsiteY1" fmla="*/ 112816 h 112816"/>
              <a:gd name="connsiteX2" fmla="*/ 0 w 219693"/>
              <a:gd name="connsiteY2" fmla="*/ 112816 h 112816"/>
              <a:gd name="connsiteX0" fmla="*/ 434954 w 434954"/>
              <a:gd name="connsiteY0" fmla="*/ 0 h 112816"/>
              <a:gd name="connsiteX1" fmla="*/ 0 w 434954"/>
              <a:gd name="connsiteY1" fmla="*/ 112816 h 112816"/>
              <a:gd name="connsiteX2" fmla="*/ 0 w 434954"/>
              <a:gd name="connsiteY2" fmla="*/ 112816 h 112816"/>
              <a:gd name="connsiteX0" fmla="*/ 478449 w 478449"/>
              <a:gd name="connsiteY0" fmla="*/ 0 h 112816"/>
              <a:gd name="connsiteX1" fmla="*/ 0 w 478449"/>
              <a:gd name="connsiteY1" fmla="*/ 112816 h 112816"/>
              <a:gd name="connsiteX2" fmla="*/ 0 w 478449"/>
              <a:gd name="connsiteY2" fmla="*/ 112816 h 112816"/>
            </a:gdLst>
            <a:ahLst/>
            <a:cxnLst>
              <a:cxn ang="0">
                <a:pos x="connsiteX0" y="connsiteY0"/>
              </a:cxn>
              <a:cxn ang="0">
                <a:pos x="connsiteX1" y="connsiteY1"/>
              </a:cxn>
              <a:cxn ang="0">
                <a:pos x="connsiteX2" y="connsiteY2"/>
              </a:cxn>
            </a:cxnLst>
            <a:rect l="l" t="t" r="r" b="b"/>
            <a:pathLst>
              <a:path w="478449" h="112816">
                <a:moveTo>
                  <a:pt x="478449" y="0"/>
                </a:moveTo>
                <a:lnTo>
                  <a:pt x="0" y="112816"/>
                </a:lnTo>
                <a:lnTo>
                  <a:pt x="0" y="112816"/>
                </a:lnTo>
              </a:path>
            </a:pathLst>
          </a:custGeom>
          <a:ln w="57150">
            <a:solidFill>
              <a:srgbClr val="0000FF"/>
            </a:solidFill>
            <a:prstDash val="sysDot"/>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24" name="フリーフォーム 23"/>
          <p:cNvSpPr/>
          <p:nvPr/>
        </p:nvSpPr>
        <p:spPr bwMode="gray">
          <a:xfrm>
            <a:off x="2374900" y="4051300"/>
            <a:ext cx="749300" cy="825500"/>
          </a:xfrm>
          <a:custGeom>
            <a:avLst/>
            <a:gdLst>
              <a:gd name="connsiteX0" fmla="*/ 730250 w 730250"/>
              <a:gd name="connsiteY0" fmla="*/ 292100 h 825500"/>
              <a:gd name="connsiteX1" fmla="*/ 571500 w 730250"/>
              <a:gd name="connsiteY1" fmla="*/ 0 h 825500"/>
              <a:gd name="connsiteX2" fmla="*/ 0 w 730250"/>
              <a:gd name="connsiteY2" fmla="*/ 330200 h 825500"/>
              <a:gd name="connsiteX3" fmla="*/ 88900 w 730250"/>
              <a:gd name="connsiteY3" fmla="*/ 825500 h 825500"/>
              <a:gd name="connsiteX4" fmla="*/ 393700 w 730250"/>
              <a:gd name="connsiteY4" fmla="*/ 533400 h 825500"/>
              <a:gd name="connsiteX5" fmla="*/ 730250 w 730250"/>
              <a:gd name="connsiteY5" fmla="*/ 292100 h 825500"/>
              <a:gd name="connsiteX0" fmla="*/ 749300 w 749300"/>
              <a:gd name="connsiteY0" fmla="*/ 317500 h 825500"/>
              <a:gd name="connsiteX1" fmla="*/ 571500 w 749300"/>
              <a:gd name="connsiteY1" fmla="*/ 0 h 825500"/>
              <a:gd name="connsiteX2" fmla="*/ 0 w 749300"/>
              <a:gd name="connsiteY2" fmla="*/ 330200 h 825500"/>
              <a:gd name="connsiteX3" fmla="*/ 88900 w 749300"/>
              <a:gd name="connsiteY3" fmla="*/ 825500 h 825500"/>
              <a:gd name="connsiteX4" fmla="*/ 393700 w 749300"/>
              <a:gd name="connsiteY4" fmla="*/ 533400 h 825500"/>
              <a:gd name="connsiteX5" fmla="*/ 749300 w 749300"/>
              <a:gd name="connsiteY5" fmla="*/ 317500 h 825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9300" h="825500">
                <a:moveTo>
                  <a:pt x="749300" y="317500"/>
                </a:moveTo>
                <a:lnTo>
                  <a:pt x="571500" y="0"/>
                </a:lnTo>
                <a:lnTo>
                  <a:pt x="0" y="330200"/>
                </a:lnTo>
                <a:lnTo>
                  <a:pt x="88900" y="825500"/>
                </a:lnTo>
                <a:lnTo>
                  <a:pt x="393700" y="533400"/>
                </a:lnTo>
                <a:lnTo>
                  <a:pt x="749300" y="317500"/>
                </a:lnTo>
                <a:close/>
              </a:path>
            </a:pathLst>
          </a:custGeom>
          <a:noFill/>
          <a:ln>
            <a:solidFill>
              <a:schemeClr val="bg1">
                <a:lumMod val="65000"/>
              </a:schemeClr>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26" name="フリーフォーム 25"/>
          <p:cNvSpPr/>
          <p:nvPr/>
        </p:nvSpPr>
        <p:spPr bwMode="gray">
          <a:xfrm>
            <a:off x="2260600" y="3587750"/>
            <a:ext cx="654050" cy="730250"/>
          </a:xfrm>
          <a:custGeom>
            <a:avLst/>
            <a:gdLst>
              <a:gd name="connsiteX0" fmla="*/ 88900 w 654050"/>
              <a:gd name="connsiteY0" fmla="*/ 730250 h 730250"/>
              <a:gd name="connsiteX1" fmla="*/ 0 w 654050"/>
              <a:gd name="connsiteY1" fmla="*/ 228600 h 730250"/>
              <a:gd name="connsiteX2" fmla="*/ 387350 w 654050"/>
              <a:gd name="connsiteY2" fmla="*/ 0 h 730250"/>
              <a:gd name="connsiteX3" fmla="*/ 654050 w 654050"/>
              <a:gd name="connsiteY3" fmla="*/ 419100 h 730250"/>
              <a:gd name="connsiteX4" fmla="*/ 88900 w 654050"/>
              <a:gd name="connsiteY4" fmla="*/ 730250 h 7302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4050" h="730250">
                <a:moveTo>
                  <a:pt x="88900" y="730250"/>
                </a:moveTo>
                <a:lnTo>
                  <a:pt x="0" y="228600"/>
                </a:lnTo>
                <a:lnTo>
                  <a:pt x="387350" y="0"/>
                </a:lnTo>
                <a:lnTo>
                  <a:pt x="654050" y="419100"/>
                </a:lnTo>
                <a:lnTo>
                  <a:pt x="88900" y="730250"/>
                </a:lnTo>
                <a:close/>
              </a:path>
            </a:pathLst>
          </a:custGeom>
          <a:noFill/>
          <a:ln>
            <a:solidFill>
              <a:schemeClr val="bg1">
                <a:lumMod val="65000"/>
              </a:schemeClr>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159" name="フリーフォーム 158"/>
          <p:cNvSpPr/>
          <p:nvPr/>
        </p:nvSpPr>
        <p:spPr bwMode="gray">
          <a:xfrm>
            <a:off x="7370313" y="3735342"/>
            <a:ext cx="639763" cy="701675"/>
          </a:xfrm>
          <a:custGeom>
            <a:avLst/>
            <a:gdLst>
              <a:gd name="connsiteX0" fmla="*/ 88900 w 654050"/>
              <a:gd name="connsiteY0" fmla="*/ 730250 h 730250"/>
              <a:gd name="connsiteX1" fmla="*/ 0 w 654050"/>
              <a:gd name="connsiteY1" fmla="*/ 228600 h 730250"/>
              <a:gd name="connsiteX2" fmla="*/ 387350 w 654050"/>
              <a:gd name="connsiteY2" fmla="*/ 0 h 730250"/>
              <a:gd name="connsiteX3" fmla="*/ 654050 w 654050"/>
              <a:gd name="connsiteY3" fmla="*/ 419100 h 730250"/>
              <a:gd name="connsiteX4" fmla="*/ 88900 w 654050"/>
              <a:gd name="connsiteY4" fmla="*/ 730250 h 730250"/>
              <a:gd name="connsiteX0" fmla="*/ 107950 w 654050"/>
              <a:gd name="connsiteY0" fmla="*/ 701675 h 701675"/>
              <a:gd name="connsiteX1" fmla="*/ 0 w 654050"/>
              <a:gd name="connsiteY1" fmla="*/ 228600 h 701675"/>
              <a:gd name="connsiteX2" fmla="*/ 387350 w 654050"/>
              <a:gd name="connsiteY2" fmla="*/ 0 h 701675"/>
              <a:gd name="connsiteX3" fmla="*/ 654050 w 654050"/>
              <a:gd name="connsiteY3" fmla="*/ 419100 h 701675"/>
              <a:gd name="connsiteX4" fmla="*/ 107950 w 654050"/>
              <a:gd name="connsiteY4" fmla="*/ 701675 h 701675"/>
              <a:gd name="connsiteX0" fmla="*/ 107950 w 639763"/>
              <a:gd name="connsiteY0" fmla="*/ 701675 h 701675"/>
              <a:gd name="connsiteX1" fmla="*/ 0 w 639763"/>
              <a:gd name="connsiteY1" fmla="*/ 228600 h 701675"/>
              <a:gd name="connsiteX2" fmla="*/ 387350 w 639763"/>
              <a:gd name="connsiteY2" fmla="*/ 0 h 701675"/>
              <a:gd name="connsiteX3" fmla="*/ 639763 w 639763"/>
              <a:gd name="connsiteY3" fmla="*/ 390525 h 701675"/>
              <a:gd name="connsiteX4" fmla="*/ 107950 w 639763"/>
              <a:gd name="connsiteY4" fmla="*/ 701675 h 7016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9763" h="701675">
                <a:moveTo>
                  <a:pt x="107950" y="701675"/>
                </a:moveTo>
                <a:lnTo>
                  <a:pt x="0" y="228600"/>
                </a:lnTo>
                <a:lnTo>
                  <a:pt x="387350" y="0"/>
                </a:lnTo>
                <a:lnTo>
                  <a:pt x="639763" y="390525"/>
                </a:lnTo>
                <a:lnTo>
                  <a:pt x="107950" y="701675"/>
                </a:lnTo>
                <a:close/>
              </a:path>
            </a:pathLst>
          </a:custGeom>
          <a:noFill/>
          <a:ln>
            <a:solidFill>
              <a:schemeClr val="bg1">
                <a:lumMod val="65000"/>
              </a:schemeClr>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152" name="Text Box 20"/>
          <p:cNvSpPr txBox="1">
            <a:spLocks noChangeArrowheads="1"/>
          </p:cNvSpPr>
          <p:nvPr/>
        </p:nvSpPr>
        <p:spPr bwMode="auto">
          <a:xfrm rot="19616446">
            <a:off x="7398201" y="3913293"/>
            <a:ext cx="236347" cy="474489"/>
          </a:xfrm>
          <a:prstGeom prst="rect">
            <a:avLst/>
          </a:prstGeom>
          <a:noFill/>
          <a:ln w="9525">
            <a:noFill/>
            <a:miter lim="800000"/>
            <a:headEnd/>
            <a:tailEnd/>
          </a:ln>
        </p:spPr>
        <p:txBody>
          <a:bodyPr vert="eaVert" wrap="none" lIns="0" tIns="0" rIns="0" bIns="0" numCol="1" anchor="t" anchorCtr="0" compatLnSpc="1">
            <a:prstTxWarp prst="textNoShape">
              <a:avLst/>
            </a:prstTxWarp>
            <a:spAutoFit/>
          </a:bodyPr>
          <a:lstStyle/>
          <a:p>
            <a:pPr marL="0" marR="0" lvl="0" indent="0" algn="ctr" defTabSz="914400" rtl="0" eaLnBrk="1" fontAlgn="base" latinLnBrk="0" hangingPunct="1">
              <a:lnSpc>
                <a:spcPct val="96000"/>
              </a:lnSpc>
              <a:spcBef>
                <a:spcPct val="0"/>
              </a:spcBef>
              <a:spcAft>
                <a:spcPct val="0"/>
              </a:spcAft>
              <a:buClrTx/>
              <a:buSzTx/>
              <a:buFontTx/>
              <a:buNone/>
              <a:tabLst/>
              <a:defRPr/>
            </a:pPr>
            <a:r>
              <a:rPr kumimoji="1" lang="ja-JP" altLang="en-US" sz="800" b="0" i="0" u="none" strike="noStrike" kern="1200" cap="none" spc="0" normalizeH="0" baseline="0" noProof="0" dirty="0">
                <a:ln>
                  <a:noFill/>
                </a:ln>
                <a:solidFill>
                  <a:srgbClr val="FF0000"/>
                </a:solidFill>
                <a:effectLst/>
                <a:uLnTx/>
                <a:uFillTx/>
                <a:latin typeface="Arial" pitchFamily="34" charset="0"/>
                <a:ea typeface="ＭＳ Ｐゴシック" pitchFamily="50" charset="-128"/>
                <a:cs typeface="ＭＳ Ｐゴシック" pitchFamily="50" charset="-128"/>
              </a:rPr>
              <a:t>ＪＲ高架下</a:t>
            </a:r>
            <a:endParaRPr kumimoji="1" lang="en-US" altLang="ja-JP" sz="800" b="0" i="0" u="none" strike="noStrike" kern="1200" cap="none" spc="0" normalizeH="0" baseline="0" noProof="0" dirty="0">
              <a:ln>
                <a:noFill/>
              </a:ln>
              <a:solidFill>
                <a:srgbClr val="FF0000"/>
              </a:solidFill>
              <a:effectLst/>
              <a:uLnTx/>
              <a:uFillTx/>
              <a:latin typeface="Arial" pitchFamily="34" charset="0"/>
              <a:ea typeface="ＭＳ Ｐゴシック" pitchFamily="50" charset="-128"/>
              <a:cs typeface="ＭＳ Ｐゴシック" pitchFamily="50" charset="-128"/>
            </a:endParaRPr>
          </a:p>
          <a:p>
            <a:pPr marL="0" marR="0" lvl="0" indent="0" algn="ctr" defTabSz="914400" rtl="0" eaLnBrk="1" fontAlgn="base" latinLnBrk="0" hangingPunct="1">
              <a:lnSpc>
                <a:spcPct val="96000"/>
              </a:lnSpc>
              <a:spcBef>
                <a:spcPct val="0"/>
              </a:spcBef>
              <a:spcAft>
                <a:spcPct val="0"/>
              </a:spcAft>
              <a:buClrTx/>
              <a:buSzTx/>
              <a:buFontTx/>
              <a:buNone/>
              <a:tabLst/>
              <a:defRPr/>
            </a:pPr>
            <a:r>
              <a:rPr kumimoji="1" lang="ja-JP" altLang="en-US" sz="800" b="0" i="0" u="none" strike="noStrike" kern="1200" cap="none" spc="0" normalizeH="0" baseline="0" noProof="0" dirty="0">
                <a:ln>
                  <a:noFill/>
                </a:ln>
                <a:solidFill>
                  <a:srgbClr val="FF0000"/>
                </a:solidFill>
                <a:effectLst/>
                <a:uLnTx/>
                <a:uFillTx/>
                <a:latin typeface="Arial" pitchFamily="34" charset="0"/>
                <a:ea typeface="ＭＳ Ｐゴシック" pitchFamily="50" charset="-128"/>
                <a:cs typeface="ＭＳ Ｐゴシック" pitchFamily="50" charset="-128"/>
              </a:rPr>
              <a:t>横断通路</a:t>
            </a:r>
            <a:endParaRPr kumimoji="1" lang="en-US" altLang="ja-JP" sz="800" b="0" i="0" u="none" strike="noStrike" kern="1200" cap="none" spc="0" normalizeH="0" baseline="0" noProof="0" dirty="0">
              <a:ln>
                <a:noFill/>
              </a:ln>
              <a:solidFill>
                <a:srgbClr val="FF0000"/>
              </a:solidFill>
              <a:effectLst/>
              <a:uLnTx/>
              <a:uFillTx/>
              <a:latin typeface="Arial" pitchFamily="34" charset="0"/>
              <a:ea typeface="ＭＳ Ｐゴシック" pitchFamily="50" charset="-128"/>
              <a:cs typeface="ＭＳ Ｐゴシック" pitchFamily="50" charset="-128"/>
            </a:endParaRPr>
          </a:p>
        </p:txBody>
      </p:sp>
      <p:sp>
        <p:nvSpPr>
          <p:cNvPr id="169" name="フリーフォーム 168"/>
          <p:cNvSpPr/>
          <p:nvPr/>
        </p:nvSpPr>
        <p:spPr bwMode="gray">
          <a:xfrm>
            <a:off x="2686069" y="2758617"/>
            <a:ext cx="1559719" cy="1287463"/>
          </a:xfrm>
          <a:custGeom>
            <a:avLst/>
            <a:gdLst>
              <a:gd name="connsiteX0" fmla="*/ 319088 w 1464469"/>
              <a:gd name="connsiteY0" fmla="*/ 1176338 h 1176338"/>
              <a:gd name="connsiteX1" fmla="*/ 647700 w 1464469"/>
              <a:gd name="connsiteY1" fmla="*/ 985838 h 1176338"/>
              <a:gd name="connsiteX2" fmla="*/ 750094 w 1464469"/>
              <a:gd name="connsiteY2" fmla="*/ 1166813 h 1176338"/>
              <a:gd name="connsiteX3" fmla="*/ 1221581 w 1464469"/>
              <a:gd name="connsiteY3" fmla="*/ 888207 h 1176338"/>
              <a:gd name="connsiteX4" fmla="*/ 1114425 w 1464469"/>
              <a:gd name="connsiteY4" fmla="*/ 719138 h 1176338"/>
              <a:gd name="connsiteX5" fmla="*/ 1464469 w 1464469"/>
              <a:gd name="connsiteY5" fmla="*/ 511969 h 1176338"/>
              <a:gd name="connsiteX6" fmla="*/ 1145381 w 1464469"/>
              <a:gd name="connsiteY6" fmla="*/ 0 h 1176338"/>
              <a:gd name="connsiteX7" fmla="*/ 0 w 1464469"/>
              <a:gd name="connsiteY7" fmla="*/ 654844 h 1176338"/>
              <a:gd name="connsiteX8" fmla="*/ 319088 w 1464469"/>
              <a:gd name="connsiteY8" fmla="*/ 1176338 h 1176338"/>
              <a:gd name="connsiteX0" fmla="*/ 319088 w 1464469"/>
              <a:gd name="connsiteY0" fmla="*/ 1176338 h 1236663"/>
              <a:gd name="connsiteX1" fmla="*/ 647700 w 1464469"/>
              <a:gd name="connsiteY1" fmla="*/ 985838 h 1236663"/>
              <a:gd name="connsiteX2" fmla="*/ 791369 w 1464469"/>
              <a:gd name="connsiteY2" fmla="*/ 1236663 h 1236663"/>
              <a:gd name="connsiteX3" fmla="*/ 1221581 w 1464469"/>
              <a:gd name="connsiteY3" fmla="*/ 888207 h 1236663"/>
              <a:gd name="connsiteX4" fmla="*/ 1114425 w 1464469"/>
              <a:gd name="connsiteY4" fmla="*/ 719138 h 1236663"/>
              <a:gd name="connsiteX5" fmla="*/ 1464469 w 1464469"/>
              <a:gd name="connsiteY5" fmla="*/ 511969 h 1236663"/>
              <a:gd name="connsiteX6" fmla="*/ 1145381 w 1464469"/>
              <a:gd name="connsiteY6" fmla="*/ 0 h 1236663"/>
              <a:gd name="connsiteX7" fmla="*/ 0 w 1464469"/>
              <a:gd name="connsiteY7" fmla="*/ 654844 h 1236663"/>
              <a:gd name="connsiteX8" fmla="*/ 319088 w 1464469"/>
              <a:gd name="connsiteY8" fmla="*/ 1176338 h 1236663"/>
              <a:gd name="connsiteX0" fmla="*/ 319088 w 1464469"/>
              <a:gd name="connsiteY0" fmla="*/ 1176338 h 1236663"/>
              <a:gd name="connsiteX1" fmla="*/ 647700 w 1464469"/>
              <a:gd name="connsiteY1" fmla="*/ 985838 h 1236663"/>
              <a:gd name="connsiteX2" fmla="*/ 791369 w 1464469"/>
              <a:gd name="connsiteY2" fmla="*/ 1236663 h 1236663"/>
              <a:gd name="connsiteX3" fmla="*/ 1266031 w 1464469"/>
              <a:gd name="connsiteY3" fmla="*/ 967582 h 1236663"/>
              <a:gd name="connsiteX4" fmla="*/ 1114425 w 1464469"/>
              <a:gd name="connsiteY4" fmla="*/ 719138 h 1236663"/>
              <a:gd name="connsiteX5" fmla="*/ 1464469 w 1464469"/>
              <a:gd name="connsiteY5" fmla="*/ 511969 h 1236663"/>
              <a:gd name="connsiteX6" fmla="*/ 1145381 w 1464469"/>
              <a:gd name="connsiteY6" fmla="*/ 0 h 1236663"/>
              <a:gd name="connsiteX7" fmla="*/ 0 w 1464469"/>
              <a:gd name="connsiteY7" fmla="*/ 654844 h 1236663"/>
              <a:gd name="connsiteX8" fmla="*/ 319088 w 1464469"/>
              <a:gd name="connsiteY8" fmla="*/ 1176338 h 1236663"/>
              <a:gd name="connsiteX0" fmla="*/ 319088 w 1464469"/>
              <a:gd name="connsiteY0" fmla="*/ 1176338 h 1236663"/>
              <a:gd name="connsiteX1" fmla="*/ 647700 w 1464469"/>
              <a:gd name="connsiteY1" fmla="*/ 985838 h 1236663"/>
              <a:gd name="connsiteX2" fmla="*/ 791369 w 1464469"/>
              <a:gd name="connsiteY2" fmla="*/ 1236663 h 1236663"/>
              <a:gd name="connsiteX3" fmla="*/ 1266031 w 1464469"/>
              <a:gd name="connsiteY3" fmla="*/ 967582 h 1236663"/>
              <a:gd name="connsiteX4" fmla="*/ 1114425 w 1464469"/>
              <a:gd name="connsiteY4" fmla="*/ 719138 h 1236663"/>
              <a:gd name="connsiteX5" fmla="*/ 1464469 w 1464469"/>
              <a:gd name="connsiteY5" fmla="*/ 511969 h 1236663"/>
              <a:gd name="connsiteX6" fmla="*/ 1145381 w 1464469"/>
              <a:gd name="connsiteY6" fmla="*/ 0 h 1236663"/>
              <a:gd name="connsiteX7" fmla="*/ 723900 w 1464469"/>
              <a:gd name="connsiteY7" fmla="*/ 230982 h 1236663"/>
              <a:gd name="connsiteX8" fmla="*/ 0 w 1464469"/>
              <a:gd name="connsiteY8" fmla="*/ 654844 h 1236663"/>
              <a:gd name="connsiteX9" fmla="*/ 319088 w 1464469"/>
              <a:gd name="connsiteY9" fmla="*/ 1176338 h 1236663"/>
              <a:gd name="connsiteX0" fmla="*/ 319088 w 1464469"/>
              <a:gd name="connsiteY0" fmla="*/ 1176338 h 1236663"/>
              <a:gd name="connsiteX1" fmla="*/ 647700 w 1464469"/>
              <a:gd name="connsiteY1" fmla="*/ 985838 h 1236663"/>
              <a:gd name="connsiteX2" fmla="*/ 791369 w 1464469"/>
              <a:gd name="connsiteY2" fmla="*/ 1236663 h 1236663"/>
              <a:gd name="connsiteX3" fmla="*/ 1266031 w 1464469"/>
              <a:gd name="connsiteY3" fmla="*/ 967582 h 1236663"/>
              <a:gd name="connsiteX4" fmla="*/ 1114425 w 1464469"/>
              <a:gd name="connsiteY4" fmla="*/ 719138 h 1236663"/>
              <a:gd name="connsiteX5" fmla="*/ 1464469 w 1464469"/>
              <a:gd name="connsiteY5" fmla="*/ 511969 h 1236663"/>
              <a:gd name="connsiteX6" fmla="*/ 1145381 w 1464469"/>
              <a:gd name="connsiteY6" fmla="*/ 0 h 1236663"/>
              <a:gd name="connsiteX7" fmla="*/ 723900 w 1464469"/>
              <a:gd name="connsiteY7" fmla="*/ 230982 h 1236663"/>
              <a:gd name="connsiteX8" fmla="*/ 614363 w 1464469"/>
              <a:gd name="connsiteY8" fmla="*/ 292894 h 1236663"/>
              <a:gd name="connsiteX9" fmla="*/ 0 w 1464469"/>
              <a:gd name="connsiteY9" fmla="*/ 654844 h 1236663"/>
              <a:gd name="connsiteX10" fmla="*/ 319088 w 1464469"/>
              <a:gd name="connsiteY10" fmla="*/ 1176338 h 1236663"/>
              <a:gd name="connsiteX0" fmla="*/ 319088 w 1464469"/>
              <a:gd name="connsiteY0" fmla="*/ 1176338 h 1236663"/>
              <a:gd name="connsiteX1" fmla="*/ 647700 w 1464469"/>
              <a:gd name="connsiteY1" fmla="*/ 985838 h 1236663"/>
              <a:gd name="connsiteX2" fmla="*/ 791369 w 1464469"/>
              <a:gd name="connsiteY2" fmla="*/ 1236663 h 1236663"/>
              <a:gd name="connsiteX3" fmla="*/ 1266031 w 1464469"/>
              <a:gd name="connsiteY3" fmla="*/ 967582 h 1236663"/>
              <a:gd name="connsiteX4" fmla="*/ 1114425 w 1464469"/>
              <a:gd name="connsiteY4" fmla="*/ 719138 h 1236663"/>
              <a:gd name="connsiteX5" fmla="*/ 1464469 w 1464469"/>
              <a:gd name="connsiteY5" fmla="*/ 511969 h 1236663"/>
              <a:gd name="connsiteX6" fmla="*/ 1145381 w 1464469"/>
              <a:gd name="connsiteY6" fmla="*/ 0 h 1236663"/>
              <a:gd name="connsiteX7" fmla="*/ 723900 w 1464469"/>
              <a:gd name="connsiteY7" fmla="*/ 230982 h 1236663"/>
              <a:gd name="connsiteX8" fmla="*/ 671513 w 1464469"/>
              <a:gd name="connsiteY8" fmla="*/ 121444 h 1236663"/>
              <a:gd name="connsiteX9" fmla="*/ 0 w 1464469"/>
              <a:gd name="connsiteY9" fmla="*/ 654844 h 1236663"/>
              <a:gd name="connsiteX10" fmla="*/ 319088 w 1464469"/>
              <a:gd name="connsiteY10" fmla="*/ 1176338 h 1236663"/>
              <a:gd name="connsiteX0" fmla="*/ 376238 w 1521619"/>
              <a:gd name="connsiteY0" fmla="*/ 1176338 h 1236663"/>
              <a:gd name="connsiteX1" fmla="*/ 704850 w 1521619"/>
              <a:gd name="connsiteY1" fmla="*/ 985838 h 1236663"/>
              <a:gd name="connsiteX2" fmla="*/ 848519 w 1521619"/>
              <a:gd name="connsiteY2" fmla="*/ 1236663 h 1236663"/>
              <a:gd name="connsiteX3" fmla="*/ 1323181 w 1521619"/>
              <a:gd name="connsiteY3" fmla="*/ 967582 h 1236663"/>
              <a:gd name="connsiteX4" fmla="*/ 1171575 w 1521619"/>
              <a:gd name="connsiteY4" fmla="*/ 719138 h 1236663"/>
              <a:gd name="connsiteX5" fmla="*/ 1521619 w 1521619"/>
              <a:gd name="connsiteY5" fmla="*/ 511969 h 1236663"/>
              <a:gd name="connsiteX6" fmla="*/ 1202531 w 1521619"/>
              <a:gd name="connsiteY6" fmla="*/ 0 h 1236663"/>
              <a:gd name="connsiteX7" fmla="*/ 781050 w 1521619"/>
              <a:gd name="connsiteY7" fmla="*/ 230982 h 1236663"/>
              <a:gd name="connsiteX8" fmla="*/ 728663 w 1521619"/>
              <a:gd name="connsiteY8" fmla="*/ 121444 h 1236663"/>
              <a:gd name="connsiteX9" fmla="*/ 0 w 1521619"/>
              <a:gd name="connsiteY9" fmla="*/ 545307 h 1236663"/>
              <a:gd name="connsiteX10" fmla="*/ 376238 w 1521619"/>
              <a:gd name="connsiteY10" fmla="*/ 1176338 h 1236663"/>
              <a:gd name="connsiteX0" fmla="*/ 382588 w 1527969"/>
              <a:gd name="connsiteY0" fmla="*/ 1176338 h 1236663"/>
              <a:gd name="connsiteX1" fmla="*/ 711200 w 1527969"/>
              <a:gd name="connsiteY1" fmla="*/ 985838 h 1236663"/>
              <a:gd name="connsiteX2" fmla="*/ 854869 w 1527969"/>
              <a:gd name="connsiteY2" fmla="*/ 1236663 h 1236663"/>
              <a:gd name="connsiteX3" fmla="*/ 1329531 w 1527969"/>
              <a:gd name="connsiteY3" fmla="*/ 967582 h 1236663"/>
              <a:gd name="connsiteX4" fmla="*/ 1177925 w 1527969"/>
              <a:gd name="connsiteY4" fmla="*/ 719138 h 1236663"/>
              <a:gd name="connsiteX5" fmla="*/ 1527969 w 1527969"/>
              <a:gd name="connsiteY5" fmla="*/ 511969 h 1236663"/>
              <a:gd name="connsiteX6" fmla="*/ 1208881 w 1527969"/>
              <a:gd name="connsiteY6" fmla="*/ 0 h 1236663"/>
              <a:gd name="connsiteX7" fmla="*/ 787400 w 1527969"/>
              <a:gd name="connsiteY7" fmla="*/ 230982 h 1236663"/>
              <a:gd name="connsiteX8" fmla="*/ 735013 w 1527969"/>
              <a:gd name="connsiteY8" fmla="*/ 121444 h 1236663"/>
              <a:gd name="connsiteX9" fmla="*/ 0 w 1527969"/>
              <a:gd name="connsiteY9" fmla="*/ 526257 h 1236663"/>
              <a:gd name="connsiteX10" fmla="*/ 382588 w 1527969"/>
              <a:gd name="connsiteY10" fmla="*/ 1176338 h 1236663"/>
              <a:gd name="connsiteX0" fmla="*/ 382588 w 1527969"/>
              <a:gd name="connsiteY0" fmla="*/ 1176338 h 1236663"/>
              <a:gd name="connsiteX1" fmla="*/ 711200 w 1527969"/>
              <a:gd name="connsiteY1" fmla="*/ 985838 h 1236663"/>
              <a:gd name="connsiteX2" fmla="*/ 854869 w 1527969"/>
              <a:gd name="connsiteY2" fmla="*/ 1236663 h 1236663"/>
              <a:gd name="connsiteX3" fmla="*/ 1329531 w 1527969"/>
              <a:gd name="connsiteY3" fmla="*/ 967582 h 1236663"/>
              <a:gd name="connsiteX4" fmla="*/ 1177925 w 1527969"/>
              <a:gd name="connsiteY4" fmla="*/ 719138 h 1236663"/>
              <a:gd name="connsiteX5" fmla="*/ 1527969 w 1527969"/>
              <a:gd name="connsiteY5" fmla="*/ 511969 h 1236663"/>
              <a:gd name="connsiteX6" fmla="*/ 1208881 w 1527969"/>
              <a:gd name="connsiteY6" fmla="*/ 0 h 1236663"/>
              <a:gd name="connsiteX7" fmla="*/ 787400 w 1527969"/>
              <a:gd name="connsiteY7" fmla="*/ 230982 h 1236663"/>
              <a:gd name="connsiteX8" fmla="*/ 696913 w 1527969"/>
              <a:gd name="connsiteY8" fmla="*/ 96044 h 1236663"/>
              <a:gd name="connsiteX9" fmla="*/ 0 w 1527969"/>
              <a:gd name="connsiteY9" fmla="*/ 526257 h 1236663"/>
              <a:gd name="connsiteX10" fmla="*/ 382588 w 1527969"/>
              <a:gd name="connsiteY10" fmla="*/ 1176338 h 1236663"/>
              <a:gd name="connsiteX0" fmla="*/ 382588 w 1527969"/>
              <a:gd name="connsiteY0" fmla="*/ 1208088 h 1268413"/>
              <a:gd name="connsiteX1" fmla="*/ 711200 w 1527969"/>
              <a:gd name="connsiteY1" fmla="*/ 1017588 h 1268413"/>
              <a:gd name="connsiteX2" fmla="*/ 854869 w 1527969"/>
              <a:gd name="connsiteY2" fmla="*/ 1268413 h 1268413"/>
              <a:gd name="connsiteX3" fmla="*/ 1329531 w 1527969"/>
              <a:gd name="connsiteY3" fmla="*/ 999332 h 1268413"/>
              <a:gd name="connsiteX4" fmla="*/ 1177925 w 1527969"/>
              <a:gd name="connsiteY4" fmla="*/ 750888 h 1268413"/>
              <a:gd name="connsiteX5" fmla="*/ 1527969 w 1527969"/>
              <a:gd name="connsiteY5" fmla="*/ 543719 h 1268413"/>
              <a:gd name="connsiteX6" fmla="*/ 1202531 w 1527969"/>
              <a:gd name="connsiteY6" fmla="*/ 0 h 1268413"/>
              <a:gd name="connsiteX7" fmla="*/ 787400 w 1527969"/>
              <a:gd name="connsiteY7" fmla="*/ 262732 h 1268413"/>
              <a:gd name="connsiteX8" fmla="*/ 696913 w 1527969"/>
              <a:gd name="connsiteY8" fmla="*/ 127794 h 1268413"/>
              <a:gd name="connsiteX9" fmla="*/ 0 w 1527969"/>
              <a:gd name="connsiteY9" fmla="*/ 558007 h 1268413"/>
              <a:gd name="connsiteX10" fmla="*/ 382588 w 1527969"/>
              <a:gd name="connsiteY10" fmla="*/ 1208088 h 1268413"/>
              <a:gd name="connsiteX0" fmla="*/ 382588 w 1559719"/>
              <a:gd name="connsiteY0" fmla="*/ 1208088 h 1268413"/>
              <a:gd name="connsiteX1" fmla="*/ 711200 w 1559719"/>
              <a:gd name="connsiteY1" fmla="*/ 1017588 h 1268413"/>
              <a:gd name="connsiteX2" fmla="*/ 854869 w 1559719"/>
              <a:gd name="connsiteY2" fmla="*/ 1268413 h 1268413"/>
              <a:gd name="connsiteX3" fmla="*/ 1329531 w 1559719"/>
              <a:gd name="connsiteY3" fmla="*/ 999332 h 1268413"/>
              <a:gd name="connsiteX4" fmla="*/ 1177925 w 1559719"/>
              <a:gd name="connsiteY4" fmla="*/ 750888 h 1268413"/>
              <a:gd name="connsiteX5" fmla="*/ 1559719 w 1559719"/>
              <a:gd name="connsiteY5" fmla="*/ 556419 h 1268413"/>
              <a:gd name="connsiteX6" fmla="*/ 1202531 w 1559719"/>
              <a:gd name="connsiteY6" fmla="*/ 0 h 1268413"/>
              <a:gd name="connsiteX7" fmla="*/ 787400 w 1559719"/>
              <a:gd name="connsiteY7" fmla="*/ 262732 h 1268413"/>
              <a:gd name="connsiteX8" fmla="*/ 696913 w 1559719"/>
              <a:gd name="connsiteY8" fmla="*/ 127794 h 1268413"/>
              <a:gd name="connsiteX9" fmla="*/ 0 w 1559719"/>
              <a:gd name="connsiteY9" fmla="*/ 558007 h 1268413"/>
              <a:gd name="connsiteX10" fmla="*/ 382588 w 1559719"/>
              <a:gd name="connsiteY10" fmla="*/ 1208088 h 1268413"/>
              <a:gd name="connsiteX0" fmla="*/ 382588 w 1559719"/>
              <a:gd name="connsiteY0" fmla="*/ 1208088 h 1268413"/>
              <a:gd name="connsiteX1" fmla="*/ 711200 w 1559719"/>
              <a:gd name="connsiteY1" fmla="*/ 1017588 h 1268413"/>
              <a:gd name="connsiteX2" fmla="*/ 854869 w 1559719"/>
              <a:gd name="connsiteY2" fmla="*/ 1268413 h 1268413"/>
              <a:gd name="connsiteX3" fmla="*/ 1329531 w 1559719"/>
              <a:gd name="connsiteY3" fmla="*/ 999332 h 1268413"/>
              <a:gd name="connsiteX4" fmla="*/ 1203325 w 1559719"/>
              <a:gd name="connsiteY4" fmla="*/ 744538 h 1268413"/>
              <a:gd name="connsiteX5" fmla="*/ 1559719 w 1559719"/>
              <a:gd name="connsiteY5" fmla="*/ 556419 h 1268413"/>
              <a:gd name="connsiteX6" fmla="*/ 1202531 w 1559719"/>
              <a:gd name="connsiteY6" fmla="*/ 0 h 1268413"/>
              <a:gd name="connsiteX7" fmla="*/ 787400 w 1559719"/>
              <a:gd name="connsiteY7" fmla="*/ 262732 h 1268413"/>
              <a:gd name="connsiteX8" fmla="*/ 696913 w 1559719"/>
              <a:gd name="connsiteY8" fmla="*/ 127794 h 1268413"/>
              <a:gd name="connsiteX9" fmla="*/ 0 w 1559719"/>
              <a:gd name="connsiteY9" fmla="*/ 558007 h 1268413"/>
              <a:gd name="connsiteX10" fmla="*/ 382588 w 1559719"/>
              <a:gd name="connsiteY10" fmla="*/ 1208088 h 1268413"/>
              <a:gd name="connsiteX0" fmla="*/ 382588 w 1559719"/>
              <a:gd name="connsiteY0" fmla="*/ 1208088 h 1268413"/>
              <a:gd name="connsiteX1" fmla="*/ 711200 w 1559719"/>
              <a:gd name="connsiteY1" fmla="*/ 1017588 h 1268413"/>
              <a:gd name="connsiteX2" fmla="*/ 854869 w 1559719"/>
              <a:gd name="connsiteY2" fmla="*/ 1268413 h 1268413"/>
              <a:gd name="connsiteX3" fmla="*/ 1367631 w 1559719"/>
              <a:gd name="connsiteY3" fmla="*/ 967582 h 1268413"/>
              <a:gd name="connsiteX4" fmla="*/ 1203325 w 1559719"/>
              <a:gd name="connsiteY4" fmla="*/ 744538 h 1268413"/>
              <a:gd name="connsiteX5" fmla="*/ 1559719 w 1559719"/>
              <a:gd name="connsiteY5" fmla="*/ 556419 h 1268413"/>
              <a:gd name="connsiteX6" fmla="*/ 1202531 w 1559719"/>
              <a:gd name="connsiteY6" fmla="*/ 0 h 1268413"/>
              <a:gd name="connsiteX7" fmla="*/ 787400 w 1559719"/>
              <a:gd name="connsiteY7" fmla="*/ 262732 h 1268413"/>
              <a:gd name="connsiteX8" fmla="*/ 696913 w 1559719"/>
              <a:gd name="connsiteY8" fmla="*/ 127794 h 1268413"/>
              <a:gd name="connsiteX9" fmla="*/ 0 w 1559719"/>
              <a:gd name="connsiteY9" fmla="*/ 558007 h 1268413"/>
              <a:gd name="connsiteX10" fmla="*/ 382588 w 1559719"/>
              <a:gd name="connsiteY10" fmla="*/ 1208088 h 1268413"/>
              <a:gd name="connsiteX0" fmla="*/ 382588 w 1559719"/>
              <a:gd name="connsiteY0" fmla="*/ 1208088 h 1268413"/>
              <a:gd name="connsiteX1" fmla="*/ 711200 w 1559719"/>
              <a:gd name="connsiteY1" fmla="*/ 1017588 h 1268413"/>
              <a:gd name="connsiteX2" fmla="*/ 854869 w 1559719"/>
              <a:gd name="connsiteY2" fmla="*/ 1268413 h 1268413"/>
              <a:gd name="connsiteX3" fmla="*/ 1361281 w 1559719"/>
              <a:gd name="connsiteY3" fmla="*/ 986632 h 1268413"/>
              <a:gd name="connsiteX4" fmla="*/ 1203325 w 1559719"/>
              <a:gd name="connsiteY4" fmla="*/ 744538 h 1268413"/>
              <a:gd name="connsiteX5" fmla="*/ 1559719 w 1559719"/>
              <a:gd name="connsiteY5" fmla="*/ 556419 h 1268413"/>
              <a:gd name="connsiteX6" fmla="*/ 1202531 w 1559719"/>
              <a:gd name="connsiteY6" fmla="*/ 0 h 1268413"/>
              <a:gd name="connsiteX7" fmla="*/ 787400 w 1559719"/>
              <a:gd name="connsiteY7" fmla="*/ 262732 h 1268413"/>
              <a:gd name="connsiteX8" fmla="*/ 696913 w 1559719"/>
              <a:gd name="connsiteY8" fmla="*/ 127794 h 1268413"/>
              <a:gd name="connsiteX9" fmla="*/ 0 w 1559719"/>
              <a:gd name="connsiteY9" fmla="*/ 558007 h 1268413"/>
              <a:gd name="connsiteX10" fmla="*/ 382588 w 1559719"/>
              <a:gd name="connsiteY10" fmla="*/ 1208088 h 1268413"/>
              <a:gd name="connsiteX0" fmla="*/ 382588 w 1559719"/>
              <a:gd name="connsiteY0" fmla="*/ 1208088 h 1287463"/>
              <a:gd name="connsiteX1" fmla="*/ 711200 w 1559719"/>
              <a:gd name="connsiteY1" fmla="*/ 1017588 h 1287463"/>
              <a:gd name="connsiteX2" fmla="*/ 861219 w 1559719"/>
              <a:gd name="connsiteY2" fmla="*/ 1287463 h 1287463"/>
              <a:gd name="connsiteX3" fmla="*/ 1361281 w 1559719"/>
              <a:gd name="connsiteY3" fmla="*/ 986632 h 1287463"/>
              <a:gd name="connsiteX4" fmla="*/ 1203325 w 1559719"/>
              <a:gd name="connsiteY4" fmla="*/ 744538 h 1287463"/>
              <a:gd name="connsiteX5" fmla="*/ 1559719 w 1559719"/>
              <a:gd name="connsiteY5" fmla="*/ 556419 h 1287463"/>
              <a:gd name="connsiteX6" fmla="*/ 1202531 w 1559719"/>
              <a:gd name="connsiteY6" fmla="*/ 0 h 1287463"/>
              <a:gd name="connsiteX7" fmla="*/ 787400 w 1559719"/>
              <a:gd name="connsiteY7" fmla="*/ 262732 h 1287463"/>
              <a:gd name="connsiteX8" fmla="*/ 696913 w 1559719"/>
              <a:gd name="connsiteY8" fmla="*/ 127794 h 1287463"/>
              <a:gd name="connsiteX9" fmla="*/ 0 w 1559719"/>
              <a:gd name="connsiteY9" fmla="*/ 558007 h 1287463"/>
              <a:gd name="connsiteX10" fmla="*/ 382588 w 1559719"/>
              <a:gd name="connsiteY10" fmla="*/ 1208088 h 1287463"/>
              <a:gd name="connsiteX0" fmla="*/ 382588 w 1559719"/>
              <a:gd name="connsiteY0" fmla="*/ 1208088 h 1287463"/>
              <a:gd name="connsiteX1" fmla="*/ 679450 w 1559719"/>
              <a:gd name="connsiteY1" fmla="*/ 1023938 h 1287463"/>
              <a:gd name="connsiteX2" fmla="*/ 861219 w 1559719"/>
              <a:gd name="connsiteY2" fmla="*/ 1287463 h 1287463"/>
              <a:gd name="connsiteX3" fmla="*/ 1361281 w 1559719"/>
              <a:gd name="connsiteY3" fmla="*/ 986632 h 1287463"/>
              <a:gd name="connsiteX4" fmla="*/ 1203325 w 1559719"/>
              <a:gd name="connsiteY4" fmla="*/ 744538 h 1287463"/>
              <a:gd name="connsiteX5" fmla="*/ 1559719 w 1559719"/>
              <a:gd name="connsiteY5" fmla="*/ 556419 h 1287463"/>
              <a:gd name="connsiteX6" fmla="*/ 1202531 w 1559719"/>
              <a:gd name="connsiteY6" fmla="*/ 0 h 1287463"/>
              <a:gd name="connsiteX7" fmla="*/ 787400 w 1559719"/>
              <a:gd name="connsiteY7" fmla="*/ 262732 h 1287463"/>
              <a:gd name="connsiteX8" fmla="*/ 696913 w 1559719"/>
              <a:gd name="connsiteY8" fmla="*/ 127794 h 1287463"/>
              <a:gd name="connsiteX9" fmla="*/ 0 w 1559719"/>
              <a:gd name="connsiteY9" fmla="*/ 558007 h 1287463"/>
              <a:gd name="connsiteX10" fmla="*/ 382588 w 1559719"/>
              <a:gd name="connsiteY10" fmla="*/ 1208088 h 1287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59719" h="1287463">
                <a:moveTo>
                  <a:pt x="382588" y="1208088"/>
                </a:moveTo>
                <a:lnTo>
                  <a:pt x="679450" y="1023938"/>
                </a:lnTo>
                <a:lnTo>
                  <a:pt x="861219" y="1287463"/>
                </a:lnTo>
                <a:lnTo>
                  <a:pt x="1361281" y="986632"/>
                </a:lnTo>
                <a:lnTo>
                  <a:pt x="1203325" y="744538"/>
                </a:lnTo>
                <a:lnTo>
                  <a:pt x="1559719" y="556419"/>
                </a:lnTo>
                <a:lnTo>
                  <a:pt x="1202531" y="0"/>
                </a:lnTo>
                <a:lnTo>
                  <a:pt x="787400" y="262732"/>
                </a:lnTo>
                <a:lnTo>
                  <a:pt x="696913" y="127794"/>
                </a:lnTo>
                <a:lnTo>
                  <a:pt x="0" y="558007"/>
                </a:lnTo>
                <a:lnTo>
                  <a:pt x="382588" y="1208088"/>
                </a:lnTo>
                <a:close/>
              </a:path>
            </a:pathLst>
          </a:custGeom>
          <a:no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29" name="フリーフォーム 28"/>
          <p:cNvSpPr/>
          <p:nvPr/>
        </p:nvSpPr>
        <p:spPr bwMode="gray">
          <a:xfrm>
            <a:off x="7772400" y="2936081"/>
            <a:ext cx="1521619" cy="1236663"/>
          </a:xfrm>
          <a:custGeom>
            <a:avLst/>
            <a:gdLst>
              <a:gd name="connsiteX0" fmla="*/ 319088 w 1464469"/>
              <a:gd name="connsiteY0" fmla="*/ 1176338 h 1176338"/>
              <a:gd name="connsiteX1" fmla="*/ 647700 w 1464469"/>
              <a:gd name="connsiteY1" fmla="*/ 985838 h 1176338"/>
              <a:gd name="connsiteX2" fmla="*/ 750094 w 1464469"/>
              <a:gd name="connsiteY2" fmla="*/ 1166813 h 1176338"/>
              <a:gd name="connsiteX3" fmla="*/ 1221581 w 1464469"/>
              <a:gd name="connsiteY3" fmla="*/ 888207 h 1176338"/>
              <a:gd name="connsiteX4" fmla="*/ 1114425 w 1464469"/>
              <a:gd name="connsiteY4" fmla="*/ 719138 h 1176338"/>
              <a:gd name="connsiteX5" fmla="*/ 1464469 w 1464469"/>
              <a:gd name="connsiteY5" fmla="*/ 511969 h 1176338"/>
              <a:gd name="connsiteX6" fmla="*/ 1145381 w 1464469"/>
              <a:gd name="connsiteY6" fmla="*/ 0 h 1176338"/>
              <a:gd name="connsiteX7" fmla="*/ 0 w 1464469"/>
              <a:gd name="connsiteY7" fmla="*/ 654844 h 1176338"/>
              <a:gd name="connsiteX8" fmla="*/ 319088 w 1464469"/>
              <a:gd name="connsiteY8" fmla="*/ 1176338 h 1176338"/>
              <a:gd name="connsiteX0" fmla="*/ 319088 w 1464469"/>
              <a:gd name="connsiteY0" fmla="*/ 1176338 h 1236663"/>
              <a:gd name="connsiteX1" fmla="*/ 647700 w 1464469"/>
              <a:gd name="connsiteY1" fmla="*/ 985838 h 1236663"/>
              <a:gd name="connsiteX2" fmla="*/ 791369 w 1464469"/>
              <a:gd name="connsiteY2" fmla="*/ 1236663 h 1236663"/>
              <a:gd name="connsiteX3" fmla="*/ 1221581 w 1464469"/>
              <a:gd name="connsiteY3" fmla="*/ 888207 h 1236663"/>
              <a:gd name="connsiteX4" fmla="*/ 1114425 w 1464469"/>
              <a:gd name="connsiteY4" fmla="*/ 719138 h 1236663"/>
              <a:gd name="connsiteX5" fmla="*/ 1464469 w 1464469"/>
              <a:gd name="connsiteY5" fmla="*/ 511969 h 1236663"/>
              <a:gd name="connsiteX6" fmla="*/ 1145381 w 1464469"/>
              <a:gd name="connsiteY6" fmla="*/ 0 h 1236663"/>
              <a:gd name="connsiteX7" fmla="*/ 0 w 1464469"/>
              <a:gd name="connsiteY7" fmla="*/ 654844 h 1236663"/>
              <a:gd name="connsiteX8" fmla="*/ 319088 w 1464469"/>
              <a:gd name="connsiteY8" fmla="*/ 1176338 h 1236663"/>
              <a:gd name="connsiteX0" fmla="*/ 319088 w 1464469"/>
              <a:gd name="connsiteY0" fmla="*/ 1176338 h 1236663"/>
              <a:gd name="connsiteX1" fmla="*/ 647700 w 1464469"/>
              <a:gd name="connsiteY1" fmla="*/ 985838 h 1236663"/>
              <a:gd name="connsiteX2" fmla="*/ 791369 w 1464469"/>
              <a:gd name="connsiteY2" fmla="*/ 1236663 h 1236663"/>
              <a:gd name="connsiteX3" fmla="*/ 1266031 w 1464469"/>
              <a:gd name="connsiteY3" fmla="*/ 967582 h 1236663"/>
              <a:gd name="connsiteX4" fmla="*/ 1114425 w 1464469"/>
              <a:gd name="connsiteY4" fmla="*/ 719138 h 1236663"/>
              <a:gd name="connsiteX5" fmla="*/ 1464469 w 1464469"/>
              <a:gd name="connsiteY5" fmla="*/ 511969 h 1236663"/>
              <a:gd name="connsiteX6" fmla="*/ 1145381 w 1464469"/>
              <a:gd name="connsiteY6" fmla="*/ 0 h 1236663"/>
              <a:gd name="connsiteX7" fmla="*/ 0 w 1464469"/>
              <a:gd name="connsiteY7" fmla="*/ 654844 h 1236663"/>
              <a:gd name="connsiteX8" fmla="*/ 319088 w 1464469"/>
              <a:gd name="connsiteY8" fmla="*/ 1176338 h 1236663"/>
              <a:gd name="connsiteX0" fmla="*/ 319088 w 1464469"/>
              <a:gd name="connsiteY0" fmla="*/ 1176338 h 1236663"/>
              <a:gd name="connsiteX1" fmla="*/ 647700 w 1464469"/>
              <a:gd name="connsiteY1" fmla="*/ 985838 h 1236663"/>
              <a:gd name="connsiteX2" fmla="*/ 791369 w 1464469"/>
              <a:gd name="connsiteY2" fmla="*/ 1236663 h 1236663"/>
              <a:gd name="connsiteX3" fmla="*/ 1266031 w 1464469"/>
              <a:gd name="connsiteY3" fmla="*/ 967582 h 1236663"/>
              <a:gd name="connsiteX4" fmla="*/ 1114425 w 1464469"/>
              <a:gd name="connsiteY4" fmla="*/ 719138 h 1236663"/>
              <a:gd name="connsiteX5" fmla="*/ 1464469 w 1464469"/>
              <a:gd name="connsiteY5" fmla="*/ 511969 h 1236663"/>
              <a:gd name="connsiteX6" fmla="*/ 1145381 w 1464469"/>
              <a:gd name="connsiteY6" fmla="*/ 0 h 1236663"/>
              <a:gd name="connsiteX7" fmla="*/ 723900 w 1464469"/>
              <a:gd name="connsiteY7" fmla="*/ 230982 h 1236663"/>
              <a:gd name="connsiteX8" fmla="*/ 0 w 1464469"/>
              <a:gd name="connsiteY8" fmla="*/ 654844 h 1236663"/>
              <a:gd name="connsiteX9" fmla="*/ 319088 w 1464469"/>
              <a:gd name="connsiteY9" fmla="*/ 1176338 h 1236663"/>
              <a:gd name="connsiteX0" fmla="*/ 319088 w 1464469"/>
              <a:gd name="connsiteY0" fmla="*/ 1176338 h 1236663"/>
              <a:gd name="connsiteX1" fmla="*/ 647700 w 1464469"/>
              <a:gd name="connsiteY1" fmla="*/ 985838 h 1236663"/>
              <a:gd name="connsiteX2" fmla="*/ 791369 w 1464469"/>
              <a:gd name="connsiteY2" fmla="*/ 1236663 h 1236663"/>
              <a:gd name="connsiteX3" fmla="*/ 1266031 w 1464469"/>
              <a:gd name="connsiteY3" fmla="*/ 967582 h 1236663"/>
              <a:gd name="connsiteX4" fmla="*/ 1114425 w 1464469"/>
              <a:gd name="connsiteY4" fmla="*/ 719138 h 1236663"/>
              <a:gd name="connsiteX5" fmla="*/ 1464469 w 1464469"/>
              <a:gd name="connsiteY5" fmla="*/ 511969 h 1236663"/>
              <a:gd name="connsiteX6" fmla="*/ 1145381 w 1464469"/>
              <a:gd name="connsiteY6" fmla="*/ 0 h 1236663"/>
              <a:gd name="connsiteX7" fmla="*/ 723900 w 1464469"/>
              <a:gd name="connsiteY7" fmla="*/ 230982 h 1236663"/>
              <a:gd name="connsiteX8" fmla="*/ 614363 w 1464469"/>
              <a:gd name="connsiteY8" fmla="*/ 292894 h 1236663"/>
              <a:gd name="connsiteX9" fmla="*/ 0 w 1464469"/>
              <a:gd name="connsiteY9" fmla="*/ 654844 h 1236663"/>
              <a:gd name="connsiteX10" fmla="*/ 319088 w 1464469"/>
              <a:gd name="connsiteY10" fmla="*/ 1176338 h 1236663"/>
              <a:gd name="connsiteX0" fmla="*/ 319088 w 1464469"/>
              <a:gd name="connsiteY0" fmla="*/ 1176338 h 1236663"/>
              <a:gd name="connsiteX1" fmla="*/ 647700 w 1464469"/>
              <a:gd name="connsiteY1" fmla="*/ 985838 h 1236663"/>
              <a:gd name="connsiteX2" fmla="*/ 791369 w 1464469"/>
              <a:gd name="connsiteY2" fmla="*/ 1236663 h 1236663"/>
              <a:gd name="connsiteX3" fmla="*/ 1266031 w 1464469"/>
              <a:gd name="connsiteY3" fmla="*/ 967582 h 1236663"/>
              <a:gd name="connsiteX4" fmla="*/ 1114425 w 1464469"/>
              <a:gd name="connsiteY4" fmla="*/ 719138 h 1236663"/>
              <a:gd name="connsiteX5" fmla="*/ 1464469 w 1464469"/>
              <a:gd name="connsiteY5" fmla="*/ 511969 h 1236663"/>
              <a:gd name="connsiteX6" fmla="*/ 1145381 w 1464469"/>
              <a:gd name="connsiteY6" fmla="*/ 0 h 1236663"/>
              <a:gd name="connsiteX7" fmla="*/ 723900 w 1464469"/>
              <a:gd name="connsiteY7" fmla="*/ 230982 h 1236663"/>
              <a:gd name="connsiteX8" fmla="*/ 671513 w 1464469"/>
              <a:gd name="connsiteY8" fmla="*/ 121444 h 1236663"/>
              <a:gd name="connsiteX9" fmla="*/ 0 w 1464469"/>
              <a:gd name="connsiteY9" fmla="*/ 654844 h 1236663"/>
              <a:gd name="connsiteX10" fmla="*/ 319088 w 1464469"/>
              <a:gd name="connsiteY10" fmla="*/ 1176338 h 1236663"/>
              <a:gd name="connsiteX0" fmla="*/ 376238 w 1521619"/>
              <a:gd name="connsiteY0" fmla="*/ 1176338 h 1236663"/>
              <a:gd name="connsiteX1" fmla="*/ 704850 w 1521619"/>
              <a:gd name="connsiteY1" fmla="*/ 985838 h 1236663"/>
              <a:gd name="connsiteX2" fmla="*/ 848519 w 1521619"/>
              <a:gd name="connsiteY2" fmla="*/ 1236663 h 1236663"/>
              <a:gd name="connsiteX3" fmla="*/ 1323181 w 1521619"/>
              <a:gd name="connsiteY3" fmla="*/ 967582 h 1236663"/>
              <a:gd name="connsiteX4" fmla="*/ 1171575 w 1521619"/>
              <a:gd name="connsiteY4" fmla="*/ 719138 h 1236663"/>
              <a:gd name="connsiteX5" fmla="*/ 1521619 w 1521619"/>
              <a:gd name="connsiteY5" fmla="*/ 511969 h 1236663"/>
              <a:gd name="connsiteX6" fmla="*/ 1202531 w 1521619"/>
              <a:gd name="connsiteY6" fmla="*/ 0 h 1236663"/>
              <a:gd name="connsiteX7" fmla="*/ 781050 w 1521619"/>
              <a:gd name="connsiteY7" fmla="*/ 230982 h 1236663"/>
              <a:gd name="connsiteX8" fmla="*/ 728663 w 1521619"/>
              <a:gd name="connsiteY8" fmla="*/ 121444 h 1236663"/>
              <a:gd name="connsiteX9" fmla="*/ 0 w 1521619"/>
              <a:gd name="connsiteY9" fmla="*/ 545307 h 1236663"/>
              <a:gd name="connsiteX10" fmla="*/ 376238 w 1521619"/>
              <a:gd name="connsiteY10" fmla="*/ 1176338 h 12366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21619" h="1236663">
                <a:moveTo>
                  <a:pt x="376238" y="1176338"/>
                </a:moveTo>
                <a:lnTo>
                  <a:pt x="704850" y="985838"/>
                </a:lnTo>
                <a:lnTo>
                  <a:pt x="848519" y="1236663"/>
                </a:lnTo>
                <a:lnTo>
                  <a:pt x="1323181" y="967582"/>
                </a:lnTo>
                <a:lnTo>
                  <a:pt x="1171575" y="719138"/>
                </a:lnTo>
                <a:lnTo>
                  <a:pt x="1521619" y="511969"/>
                </a:lnTo>
                <a:lnTo>
                  <a:pt x="1202531" y="0"/>
                </a:lnTo>
                <a:lnTo>
                  <a:pt x="781050" y="230982"/>
                </a:lnTo>
                <a:lnTo>
                  <a:pt x="728663" y="121444"/>
                </a:lnTo>
                <a:lnTo>
                  <a:pt x="0" y="545307"/>
                </a:lnTo>
                <a:lnTo>
                  <a:pt x="376238" y="1176338"/>
                </a:lnTo>
                <a:close/>
              </a:path>
            </a:pathLst>
          </a:custGeom>
          <a:no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67" name="フリーフォーム 66"/>
          <p:cNvSpPr/>
          <p:nvPr/>
        </p:nvSpPr>
        <p:spPr>
          <a:xfrm>
            <a:off x="8155305" y="3085400"/>
            <a:ext cx="1368795" cy="1004157"/>
          </a:xfrm>
          <a:custGeom>
            <a:avLst/>
            <a:gdLst>
              <a:gd name="connsiteX0" fmla="*/ 0 w 1368795"/>
              <a:gd name="connsiteY0" fmla="*/ 89757 h 1004157"/>
              <a:gd name="connsiteX1" fmla="*/ 84147 w 1368795"/>
              <a:gd name="connsiteY1" fmla="*/ 375857 h 1004157"/>
              <a:gd name="connsiteX2" fmla="*/ 241222 w 1368795"/>
              <a:gd name="connsiteY2" fmla="*/ 605860 h 1004157"/>
              <a:gd name="connsiteX3" fmla="*/ 398297 w 1368795"/>
              <a:gd name="connsiteY3" fmla="*/ 762935 h 1004157"/>
              <a:gd name="connsiteX4" fmla="*/ 560982 w 1368795"/>
              <a:gd name="connsiteY4" fmla="*/ 1004157 h 1004157"/>
              <a:gd name="connsiteX5" fmla="*/ 897570 w 1368795"/>
              <a:gd name="connsiteY5" fmla="*/ 942449 h 1004157"/>
              <a:gd name="connsiteX6" fmla="*/ 1329526 w 1368795"/>
              <a:gd name="connsiteY6" fmla="*/ 785374 h 1004157"/>
              <a:gd name="connsiteX7" fmla="*/ 1368795 w 1368795"/>
              <a:gd name="connsiteY7" fmla="*/ 712446 h 1004157"/>
              <a:gd name="connsiteX8" fmla="*/ 1335136 w 1368795"/>
              <a:gd name="connsiteY8" fmla="*/ 516103 h 1004157"/>
              <a:gd name="connsiteX9" fmla="*/ 1279038 w 1368795"/>
              <a:gd name="connsiteY9" fmla="*/ 460005 h 1004157"/>
              <a:gd name="connsiteX10" fmla="*/ 1020986 w 1368795"/>
              <a:gd name="connsiteY10" fmla="*/ 504883 h 1004157"/>
              <a:gd name="connsiteX11" fmla="*/ 774155 w 1368795"/>
              <a:gd name="connsiteY11" fmla="*/ 577811 h 1004157"/>
              <a:gd name="connsiteX12" fmla="*/ 555372 w 1368795"/>
              <a:gd name="connsiteY12" fmla="*/ 560981 h 1004157"/>
              <a:gd name="connsiteX13" fmla="*/ 426346 w 1368795"/>
              <a:gd name="connsiteY13" fmla="*/ 342199 h 1004157"/>
              <a:gd name="connsiteX14" fmla="*/ 263661 w 1368795"/>
              <a:gd name="connsiteY14" fmla="*/ 100976 h 1004157"/>
              <a:gd name="connsiteX15" fmla="*/ 44878 w 1368795"/>
              <a:gd name="connsiteY15" fmla="*/ 0 h 1004157"/>
              <a:gd name="connsiteX16" fmla="*/ 0 w 1368795"/>
              <a:gd name="connsiteY16" fmla="*/ 89757 h 1004157"/>
              <a:gd name="connsiteX0" fmla="*/ 0 w 1368795"/>
              <a:gd name="connsiteY0" fmla="*/ 89757 h 1004157"/>
              <a:gd name="connsiteX1" fmla="*/ 100970 w 1368795"/>
              <a:gd name="connsiteY1" fmla="*/ 415609 h 1004157"/>
              <a:gd name="connsiteX2" fmla="*/ 241222 w 1368795"/>
              <a:gd name="connsiteY2" fmla="*/ 605860 h 1004157"/>
              <a:gd name="connsiteX3" fmla="*/ 398297 w 1368795"/>
              <a:gd name="connsiteY3" fmla="*/ 762935 h 1004157"/>
              <a:gd name="connsiteX4" fmla="*/ 560982 w 1368795"/>
              <a:gd name="connsiteY4" fmla="*/ 1004157 h 1004157"/>
              <a:gd name="connsiteX5" fmla="*/ 897570 w 1368795"/>
              <a:gd name="connsiteY5" fmla="*/ 942449 h 1004157"/>
              <a:gd name="connsiteX6" fmla="*/ 1329526 w 1368795"/>
              <a:gd name="connsiteY6" fmla="*/ 785374 h 1004157"/>
              <a:gd name="connsiteX7" fmla="*/ 1368795 w 1368795"/>
              <a:gd name="connsiteY7" fmla="*/ 712446 h 1004157"/>
              <a:gd name="connsiteX8" fmla="*/ 1335136 w 1368795"/>
              <a:gd name="connsiteY8" fmla="*/ 516103 h 1004157"/>
              <a:gd name="connsiteX9" fmla="*/ 1279038 w 1368795"/>
              <a:gd name="connsiteY9" fmla="*/ 460005 h 1004157"/>
              <a:gd name="connsiteX10" fmla="*/ 1020986 w 1368795"/>
              <a:gd name="connsiteY10" fmla="*/ 504883 h 1004157"/>
              <a:gd name="connsiteX11" fmla="*/ 774155 w 1368795"/>
              <a:gd name="connsiteY11" fmla="*/ 577811 h 1004157"/>
              <a:gd name="connsiteX12" fmla="*/ 555372 w 1368795"/>
              <a:gd name="connsiteY12" fmla="*/ 560981 h 1004157"/>
              <a:gd name="connsiteX13" fmla="*/ 426346 w 1368795"/>
              <a:gd name="connsiteY13" fmla="*/ 342199 h 1004157"/>
              <a:gd name="connsiteX14" fmla="*/ 263661 w 1368795"/>
              <a:gd name="connsiteY14" fmla="*/ 100976 h 1004157"/>
              <a:gd name="connsiteX15" fmla="*/ 44878 w 1368795"/>
              <a:gd name="connsiteY15" fmla="*/ 0 h 1004157"/>
              <a:gd name="connsiteX16" fmla="*/ 0 w 1368795"/>
              <a:gd name="connsiteY16" fmla="*/ 89757 h 1004157"/>
              <a:gd name="connsiteX0" fmla="*/ 0 w 1368795"/>
              <a:gd name="connsiteY0" fmla="*/ 89757 h 1004157"/>
              <a:gd name="connsiteX1" fmla="*/ 100970 w 1368795"/>
              <a:gd name="connsiteY1" fmla="*/ 415609 h 1004157"/>
              <a:gd name="connsiteX2" fmla="*/ 244986 w 1368795"/>
              <a:gd name="connsiteY2" fmla="*/ 631633 h 1004157"/>
              <a:gd name="connsiteX3" fmla="*/ 398297 w 1368795"/>
              <a:gd name="connsiteY3" fmla="*/ 762935 h 1004157"/>
              <a:gd name="connsiteX4" fmla="*/ 560982 w 1368795"/>
              <a:gd name="connsiteY4" fmla="*/ 1004157 h 1004157"/>
              <a:gd name="connsiteX5" fmla="*/ 897570 w 1368795"/>
              <a:gd name="connsiteY5" fmla="*/ 942449 h 1004157"/>
              <a:gd name="connsiteX6" fmla="*/ 1329526 w 1368795"/>
              <a:gd name="connsiteY6" fmla="*/ 785374 h 1004157"/>
              <a:gd name="connsiteX7" fmla="*/ 1368795 w 1368795"/>
              <a:gd name="connsiteY7" fmla="*/ 712446 h 1004157"/>
              <a:gd name="connsiteX8" fmla="*/ 1335136 w 1368795"/>
              <a:gd name="connsiteY8" fmla="*/ 516103 h 1004157"/>
              <a:gd name="connsiteX9" fmla="*/ 1279038 w 1368795"/>
              <a:gd name="connsiteY9" fmla="*/ 460005 h 1004157"/>
              <a:gd name="connsiteX10" fmla="*/ 1020986 w 1368795"/>
              <a:gd name="connsiteY10" fmla="*/ 504883 h 1004157"/>
              <a:gd name="connsiteX11" fmla="*/ 774155 w 1368795"/>
              <a:gd name="connsiteY11" fmla="*/ 577811 h 1004157"/>
              <a:gd name="connsiteX12" fmla="*/ 555372 w 1368795"/>
              <a:gd name="connsiteY12" fmla="*/ 560981 h 1004157"/>
              <a:gd name="connsiteX13" fmla="*/ 426346 w 1368795"/>
              <a:gd name="connsiteY13" fmla="*/ 342199 h 1004157"/>
              <a:gd name="connsiteX14" fmla="*/ 263661 w 1368795"/>
              <a:gd name="connsiteY14" fmla="*/ 100976 h 1004157"/>
              <a:gd name="connsiteX15" fmla="*/ 44878 w 1368795"/>
              <a:gd name="connsiteY15" fmla="*/ 0 h 1004157"/>
              <a:gd name="connsiteX16" fmla="*/ 0 w 1368795"/>
              <a:gd name="connsiteY16" fmla="*/ 89757 h 1004157"/>
              <a:gd name="connsiteX0" fmla="*/ 0 w 1368795"/>
              <a:gd name="connsiteY0" fmla="*/ 89757 h 1004157"/>
              <a:gd name="connsiteX1" fmla="*/ 112196 w 1368795"/>
              <a:gd name="connsiteY1" fmla="*/ 359028 h 1004157"/>
              <a:gd name="connsiteX2" fmla="*/ 244986 w 1368795"/>
              <a:gd name="connsiteY2" fmla="*/ 631633 h 1004157"/>
              <a:gd name="connsiteX3" fmla="*/ 398297 w 1368795"/>
              <a:gd name="connsiteY3" fmla="*/ 762935 h 1004157"/>
              <a:gd name="connsiteX4" fmla="*/ 560982 w 1368795"/>
              <a:gd name="connsiteY4" fmla="*/ 1004157 h 1004157"/>
              <a:gd name="connsiteX5" fmla="*/ 897570 w 1368795"/>
              <a:gd name="connsiteY5" fmla="*/ 942449 h 1004157"/>
              <a:gd name="connsiteX6" fmla="*/ 1329526 w 1368795"/>
              <a:gd name="connsiteY6" fmla="*/ 785374 h 1004157"/>
              <a:gd name="connsiteX7" fmla="*/ 1368795 w 1368795"/>
              <a:gd name="connsiteY7" fmla="*/ 712446 h 1004157"/>
              <a:gd name="connsiteX8" fmla="*/ 1335136 w 1368795"/>
              <a:gd name="connsiteY8" fmla="*/ 516103 h 1004157"/>
              <a:gd name="connsiteX9" fmla="*/ 1279038 w 1368795"/>
              <a:gd name="connsiteY9" fmla="*/ 460005 h 1004157"/>
              <a:gd name="connsiteX10" fmla="*/ 1020986 w 1368795"/>
              <a:gd name="connsiteY10" fmla="*/ 504883 h 1004157"/>
              <a:gd name="connsiteX11" fmla="*/ 774155 w 1368795"/>
              <a:gd name="connsiteY11" fmla="*/ 577811 h 1004157"/>
              <a:gd name="connsiteX12" fmla="*/ 555372 w 1368795"/>
              <a:gd name="connsiteY12" fmla="*/ 560981 h 1004157"/>
              <a:gd name="connsiteX13" fmla="*/ 426346 w 1368795"/>
              <a:gd name="connsiteY13" fmla="*/ 342199 h 1004157"/>
              <a:gd name="connsiteX14" fmla="*/ 263661 w 1368795"/>
              <a:gd name="connsiteY14" fmla="*/ 100976 h 1004157"/>
              <a:gd name="connsiteX15" fmla="*/ 44878 w 1368795"/>
              <a:gd name="connsiteY15" fmla="*/ 0 h 1004157"/>
              <a:gd name="connsiteX16" fmla="*/ 0 w 1368795"/>
              <a:gd name="connsiteY16" fmla="*/ 89757 h 1004157"/>
              <a:gd name="connsiteX0" fmla="*/ 0 w 1368795"/>
              <a:gd name="connsiteY0" fmla="*/ 89757 h 1004157"/>
              <a:gd name="connsiteX1" fmla="*/ 112196 w 1368795"/>
              <a:gd name="connsiteY1" fmla="*/ 359028 h 1004157"/>
              <a:gd name="connsiteX2" fmla="*/ 398297 w 1368795"/>
              <a:gd name="connsiteY2" fmla="*/ 762935 h 1004157"/>
              <a:gd name="connsiteX3" fmla="*/ 560982 w 1368795"/>
              <a:gd name="connsiteY3" fmla="*/ 1004157 h 1004157"/>
              <a:gd name="connsiteX4" fmla="*/ 897570 w 1368795"/>
              <a:gd name="connsiteY4" fmla="*/ 942449 h 1004157"/>
              <a:gd name="connsiteX5" fmla="*/ 1329526 w 1368795"/>
              <a:gd name="connsiteY5" fmla="*/ 785374 h 1004157"/>
              <a:gd name="connsiteX6" fmla="*/ 1368795 w 1368795"/>
              <a:gd name="connsiteY6" fmla="*/ 712446 h 1004157"/>
              <a:gd name="connsiteX7" fmla="*/ 1335136 w 1368795"/>
              <a:gd name="connsiteY7" fmla="*/ 516103 h 1004157"/>
              <a:gd name="connsiteX8" fmla="*/ 1279038 w 1368795"/>
              <a:gd name="connsiteY8" fmla="*/ 460005 h 1004157"/>
              <a:gd name="connsiteX9" fmla="*/ 1020986 w 1368795"/>
              <a:gd name="connsiteY9" fmla="*/ 504883 h 1004157"/>
              <a:gd name="connsiteX10" fmla="*/ 774155 w 1368795"/>
              <a:gd name="connsiteY10" fmla="*/ 577811 h 1004157"/>
              <a:gd name="connsiteX11" fmla="*/ 555372 w 1368795"/>
              <a:gd name="connsiteY11" fmla="*/ 560981 h 1004157"/>
              <a:gd name="connsiteX12" fmla="*/ 426346 w 1368795"/>
              <a:gd name="connsiteY12" fmla="*/ 342199 h 1004157"/>
              <a:gd name="connsiteX13" fmla="*/ 263661 w 1368795"/>
              <a:gd name="connsiteY13" fmla="*/ 100976 h 1004157"/>
              <a:gd name="connsiteX14" fmla="*/ 44878 w 1368795"/>
              <a:gd name="connsiteY14" fmla="*/ 0 h 1004157"/>
              <a:gd name="connsiteX15" fmla="*/ 0 w 1368795"/>
              <a:gd name="connsiteY15" fmla="*/ 89757 h 1004157"/>
              <a:gd name="connsiteX0" fmla="*/ 0 w 1368795"/>
              <a:gd name="connsiteY0" fmla="*/ 89757 h 1004157"/>
              <a:gd name="connsiteX1" fmla="*/ 112196 w 1368795"/>
              <a:gd name="connsiteY1" fmla="*/ 359028 h 1004157"/>
              <a:gd name="connsiteX2" fmla="*/ 398297 w 1368795"/>
              <a:gd name="connsiteY2" fmla="*/ 762935 h 1004157"/>
              <a:gd name="connsiteX3" fmla="*/ 560982 w 1368795"/>
              <a:gd name="connsiteY3" fmla="*/ 1004157 h 1004157"/>
              <a:gd name="connsiteX4" fmla="*/ 897570 w 1368795"/>
              <a:gd name="connsiteY4" fmla="*/ 942449 h 1004157"/>
              <a:gd name="connsiteX5" fmla="*/ 1329526 w 1368795"/>
              <a:gd name="connsiteY5" fmla="*/ 785374 h 1004157"/>
              <a:gd name="connsiteX6" fmla="*/ 1368795 w 1368795"/>
              <a:gd name="connsiteY6" fmla="*/ 712446 h 1004157"/>
              <a:gd name="connsiteX7" fmla="*/ 1335136 w 1368795"/>
              <a:gd name="connsiteY7" fmla="*/ 516103 h 1004157"/>
              <a:gd name="connsiteX8" fmla="*/ 1279038 w 1368795"/>
              <a:gd name="connsiteY8" fmla="*/ 460005 h 1004157"/>
              <a:gd name="connsiteX9" fmla="*/ 1020986 w 1368795"/>
              <a:gd name="connsiteY9" fmla="*/ 504883 h 1004157"/>
              <a:gd name="connsiteX10" fmla="*/ 661959 w 1368795"/>
              <a:gd name="connsiteY10" fmla="*/ 740495 h 1004157"/>
              <a:gd name="connsiteX11" fmla="*/ 555372 w 1368795"/>
              <a:gd name="connsiteY11" fmla="*/ 560981 h 1004157"/>
              <a:gd name="connsiteX12" fmla="*/ 426346 w 1368795"/>
              <a:gd name="connsiteY12" fmla="*/ 342199 h 1004157"/>
              <a:gd name="connsiteX13" fmla="*/ 263661 w 1368795"/>
              <a:gd name="connsiteY13" fmla="*/ 100976 h 1004157"/>
              <a:gd name="connsiteX14" fmla="*/ 44878 w 1368795"/>
              <a:gd name="connsiteY14" fmla="*/ 0 h 1004157"/>
              <a:gd name="connsiteX15" fmla="*/ 0 w 1368795"/>
              <a:gd name="connsiteY15" fmla="*/ 89757 h 1004157"/>
              <a:gd name="connsiteX0" fmla="*/ 0 w 1368795"/>
              <a:gd name="connsiteY0" fmla="*/ 89757 h 1004157"/>
              <a:gd name="connsiteX1" fmla="*/ 112196 w 1368795"/>
              <a:gd name="connsiteY1" fmla="*/ 359028 h 1004157"/>
              <a:gd name="connsiteX2" fmla="*/ 398297 w 1368795"/>
              <a:gd name="connsiteY2" fmla="*/ 762935 h 1004157"/>
              <a:gd name="connsiteX3" fmla="*/ 560982 w 1368795"/>
              <a:gd name="connsiteY3" fmla="*/ 1004157 h 1004157"/>
              <a:gd name="connsiteX4" fmla="*/ 897570 w 1368795"/>
              <a:gd name="connsiteY4" fmla="*/ 942449 h 1004157"/>
              <a:gd name="connsiteX5" fmla="*/ 1329526 w 1368795"/>
              <a:gd name="connsiteY5" fmla="*/ 785374 h 1004157"/>
              <a:gd name="connsiteX6" fmla="*/ 1368795 w 1368795"/>
              <a:gd name="connsiteY6" fmla="*/ 712446 h 1004157"/>
              <a:gd name="connsiteX7" fmla="*/ 1335136 w 1368795"/>
              <a:gd name="connsiteY7" fmla="*/ 516103 h 1004157"/>
              <a:gd name="connsiteX8" fmla="*/ 1279038 w 1368795"/>
              <a:gd name="connsiteY8" fmla="*/ 460005 h 1004157"/>
              <a:gd name="connsiteX9" fmla="*/ 1016118 w 1368795"/>
              <a:gd name="connsiteY9" fmla="*/ 550198 h 1004157"/>
              <a:gd name="connsiteX10" fmla="*/ 661959 w 1368795"/>
              <a:gd name="connsiteY10" fmla="*/ 740495 h 1004157"/>
              <a:gd name="connsiteX11" fmla="*/ 555372 w 1368795"/>
              <a:gd name="connsiteY11" fmla="*/ 560981 h 1004157"/>
              <a:gd name="connsiteX12" fmla="*/ 426346 w 1368795"/>
              <a:gd name="connsiteY12" fmla="*/ 342199 h 1004157"/>
              <a:gd name="connsiteX13" fmla="*/ 263661 w 1368795"/>
              <a:gd name="connsiteY13" fmla="*/ 100976 h 1004157"/>
              <a:gd name="connsiteX14" fmla="*/ 44878 w 1368795"/>
              <a:gd name="connsiteY14" fmla="*/ 0 h 1004157"/>
              <a:gd name="connsiteX15" fmla="*/ 0 w 1368795"/>
              <a:gd name="connsiteY15" fmla="*/ 89757 h 1004157"/>
              <a:gd name="connsiteX0" fmla="*/ 0 w 1368795"/>
              <a:gd name="connsiteY0" fmla="*/ 89757 h 1004157"/>
              <a:gd name="connsiteX1" fmla="*/ 112196 w 1368795"/>
              <a:gd name="connsiteY1" fmla="*/ 359028 h 1004157"/>
              <a:gd name="connsiteX2" fmla="*/ 398297 w 1368795"/>
              <a:gd name="connsiteY2" fmla="*/ 762935 h 1004157"/>
              <a:gd name="connsiteX3" fmla="*/ 560982 w 1368795"/>
              <a:gd name="connsiteY3" fmla="*/ 1004157 h 1004157"/>
              <a:gd name="connsiteX4" fmla="*/ 958181 w 1368795"/>
              <a:gd name="connsiteY4" fmla="*/ 920354 h 1004157"/>
              <a:gd name="connsiteX5" fmla="*/ 1329526 w 1368795"/>
              <a:gd name="connsiteY5" fmla="*/ 785374 h 1004157"/>
              <a:gd name="connsiteX6" fmla="*/ 1368795 w 1368795"/>
              <a:gd name="connsiteY6" fmla="*/ 712446 h 1004157"/>
              <a:gd name="connsiteX7" fmla="*/ 1335136 w 1368795"/>
              <a:gd name="connsiteY7" fmla="*/ 516103 h 1004157"/>
              <a:gd name="connsiteX8" fmla="*/ 1279038 w 1368795"/>
              <a:gd name="connsiteY8" fmla="*/ 460005 h 1004157"/>
              <a:gd name="connsiteX9" fmla="*/ 1016118 w 1368795"/>
              <a:gd name="connsiteY9" fmla="*/ 550198 h 1004157"/>
              <a:gd name="connsiteX10" fmla="*/ 661959 w 1368795"/>
              <a:gd name="connsiteY10" fmla="*/ 740495 h 1004157"/>
              <a:gd name="connsiteX11" fmla="*/ 555372 w 1368795"/>
              <a:gd name="connsiteY11" fmla="*/ 560981 h 1004157"/>
              <a:gd name="connsiteX12" fmla="*/ 426346 w 1368795"/>
              <a:gd name="connsiteY12" fmla="*/ 342199 h 1004157"/>
              <a:gd name="connsiteX13" fmla="*/ 263661 w 1368795"/>
              <a:gd name="connsiteY13" fmla="*/ 100976 h 1004157"/>
              <a:gd name="connsiteX14" fmla="*/ 44878 w 1368795"/>
              <a:gd name="connsiteY14" fmla="*/ 0 h 1004157"/>
              <a:gd name="connsiteX15" fmla="*/ 0 w 1368795"/>
              <a:gd name="connsiteY15" fmla="*/ 89757 h 1004157"/>
              <a:gd name="connsiteX0" fmla="*/ 0 w 1368795"/>
              <a:gd name="connsiteY0" fmla="*/ 89757 h 1004157"/>
              <a:gd name="connsiteX1" fmla="*/ 112196 w 1368795"/>
              <a:gd name="connsiteY1" fmla="*/ 359028 h 1004157"/>
              <a:gd name="connsiteX2" fmla="*/ 398297 w 1368795"/>
              <a:gd name="connsiteY2" fmla="*/ 762935 h 1004157"/>
              <a:gd name="connsiteX3" fmla="*/ 560982 w 1368795"/>
              <a:gd name="connsiteY3" fmla="*/ 1004157 h 1004157"/>
              <a:gd name="connsiteX4" fmla="*/ 958181 w 1368795"/>
              <a:gd name="connsiteY4" fmla="*/ 920354 h 1004157"/>
              <a:gd name="connsiteX5" fmla="*/ 1329526 w 1368795"/>
              <a:gd name="connsiteY5" fmla="*/ 785374 h 1004157"/>
              <a:gd name="connsiteX6" fmla="*/ 1368795 w 1368795"/>
              <a:gd name="connsiteY6" fmla="*/ 712446 h 1004157"/>
              <a:gd name="connsiteX7" fmla="*/ 1335136 w 1368795"/>
              <a:gd name="connsiteY7" fmla="*/ 516103 h 1004157"/>
              <a:gd name="connsiteX8" fmla="*/ 1016118 w 1368795"/>
              <a:gd name="connsiteY8" fmla="*/ 550198 h 1004157"/>
              <a:gd name="connsiteX9" fmla="*/ 661959 w 1368795"/>
              <a:gd name="connsiteY9" fmla="*/ 740495 h 1004157"/>
              <a:gd name="connsiteX10" fmla="*/ 555372 w 1368795"/>
              <a:gd name="connsiteY10" fmla="*/ 560981 h 1004157"/>
              <a:gd name="connsiteX11" fmla="*/ 426346 w 1368795"/>
              <a:gd name="connsiteY11" fmla="*/ 342199 h 1004157"/>
              <a:gd name="connsiteX12" fmla="*/ 263661 w 1368795"/>
              <a:gd name="connsiteY12" fmla="*/ 100976 h 1004157"/>
              <a:gd name="connsiteX13" fmla="*/ 44878 w 1368795"/>
              <a:gd name="connsiteY13" fmla="*/ 0 h 1004157"/>
              <a:gd name="connsiteX14" fmla="*/ 0 w 1368795"/>
              <a:gd name="connsiteY14" fmla="*/ 89757 h 1004157"/>
              <a:gd name="connsiteX0" fmla="*/ 0 w 1368795"/>
              <a:gd name="connsiteY0" fmla="*/ 89757 h 1004157"/>
              <a:gd name="connsiteX1" fmla="*/ 112196 w 1368795"/>
              <a:gd name="connsiteY1" fmla="*/ 359028 h 1004157"/>
              <a:gd name="connsiteX2" fmla="*/ 398297 w 1368795"/>
              <a:gd name="connsiteY2" fmla="*/ 762935 h 1004157"/>
              <a:gd name="connsiteX3" fmla="*/ 560982 w 1368795"/>
              <a:gd name="connsiteY3" fmla="*/ 1004157 h 1004157"/>
              <a:gd name="connsiteX4" fmla="*/ 958181 w 1368795"/>
              <a:gd name="connsiteY4" fmla="*/ 920354 h 1004157"/>
              <a:gd name="connsiteX5" fmla="*/ 1329526 w 1368795"/>
              <a:gd name="connsiteY5" fmla="*/ 785374 h 1004157"/>
              <a:gd name="connsiteX6" fmla="*/ 1368795 w 1368795"/>
              <a:gd name="connsiteY6" fmla="*/ 712446 h 1004157"/>
              <a:gd name="connsiteX7" fmla="*/ 1272239 w 1368795"/>
              <a:gd name="connsiteY7" fmla="*/ 505320 h 1004157"/>
              <a:gd name="connsiteX8" fmla="*/ 1016118 w 1368795"/>
              <a:gd name="connsiteY8" fmla="*/ 550198 h 1004157"/>
              <a:gd name="connsiteX9" fmla="*/ 661959 w 1368795"/>
              <a:gd name="connsiteY9" fmla="*/ 740495 h 1004157"/>
              <a:gd name="connsiteX10" fmla="*/ 555372 w 1368795"/>
              <a:gd name="connsiteY10" fmla="*/ 560981 h 1004157"/>
              <a:gd name="connsiteX11" fmla="*/ 426346 w 1368795"/>
              <a:gd name="connsiteY11" fmla="*/ 342199 h 1004157"/>
              <a:gd name="connsiteX12" fmla="*/ 263661 w 1368795"/>
              <a:gd name="connsiteY12" fmla="*/ 100976 h 1004157"/>
              <a:gd name="connsiteX13" fmla="*/ 44878 w 1368795"/>
              <a:gd name="connsiteY13" fmla="*/ 0 h 1004157"/>
              <a:gd name="connsiteX14" fmla="*/ 0 w 1368795"/>
              <a:gd name="connsiteY14" fmla="*/ 89757 h 1004157"/>
              <a:gd name="connsiteX0" fmla="*/ 0 w 1368795"/>
              <a:gd name="connsiteY0" fmla="*/ 89757 h 1004157"/>
              <a:gd name="connsiteX1" fmla="*/ 112196 w 1368795"/>
              <a:gd name="connsiteY1" fmla="*/ 359028 h 1004157"/>
              <a:gd name="connsiteX2" fmla="*/ 398297 w 1368795"/>
              <a:gd name="connsiteY2" fmla="*/ 762935 h 1004157"/>
              <a:gd name="connsiteX3" fmla="*/ 560982 w 1368795"/>
              <a:gd name="connsiteY3" fmla="*/ 1004157 h 1004157"/>
              <a:gd name="connsiteX4" fmla="*/ 951831 w 1368795"/>
              <a:gd name="connsiteY4" fmla="*/ 850504 h 1004157"/>
              <a:gd name="connsiteX5" fmla="*/ 1329526 w 1368795"/>
              <a:gd name="connsiteY5" fmla="*/ 785374 h 1004157"/>
              <a:gd name="connsiteX6" fmla="*/ 1368795 w 1368795"/>
              <a:gd name="connsiteY6" fmla="*/ 712446 h 1004157"/>
              <a:gd name="connsiteX7" fmla="*/ 1272239 w 1368795"/>
              <a:gd name="connsiteY7" fmla="*/ 505320 h 1004157"/>
              <a:gd name="connsiteX8" fmla="*/ 1016118 w 1368795"/>
              <a:gd name="connsiteY8" fmla="*/ 550198 h 1004157"/>
              <a:gd name="connsiteX9" fmla="*/ 661959 w 1368795"/>
              <a:gd name="connsiteY9" fmla="*/ 740495 h 1004157"/>
              <a:gd name="connsiteX10" fmla="*/ 555372 w 1368795"/>
              <a:gd name="connsiteY10" fmla="*/ 560981 h 1004157"/>
              <a:gd name="connsiteX11" fmla="*/ 426346 w 1368795"/>
              <a:gd name="connsiteY11" fmla="*/ 342199 h 1004157"/>
              <a:gd name="connsiteX12" fmla="*/ 263661 w 1368795"/>
              <a:gd name="connsiteY12" fmla="*/ 100976 h 1004157"/>
              <a:gd name="connsiteX13" fmla="*/ 44878 w 1368795"/>
              <a:gd name="connsiteY13" fmla="*/ 0 h 1004157"/>
              <a:gd name="connsiteX14" fmla="*/ 0 w 1368795"/>
              <a:gd name="connsiteY14" fmla="*/ 89757 h 1004157"/>
              <a:gd name="connsiteX0" fmla="*/ 0 w 1368795"/>
              <a:gd name="connsiteY0" fmla="*/ 89757 h 1004157"/>
              <a:gd name="connsiteX1" fmla="*/ 112196 w 1368795"/>
              <a:gd name="connsiteY1" fmla="*/ 359028 h 1004157"/>
              <a:gd name="connsiteX2" fmla="*/ 398297 w 1368795"/>
              <a:gd name="connsiteY2" fmla="*/ 762935 h 1004157"/>
              <a:gd name="connsiteX3" fmla="*/ 560982 w 1368795"/>
              <a:gd name="connsiteY3" fmla="*/ 1004157 h 1004157"/>
              <a:gd name="connsiteX4" fmla="*/ 951831 w 1368795"/>
              <a:gd name="connsiteY4" fmla="*/ 850504 h 1004157"/>
              <a:gd name="connsiteX5" fmla="*/ 1368795 w 1368795"/>
              <a:gd name="connsiteY5" fmla="*/ 712446 h 1004157"/>
              <a:gd name="connsiteX6" fmla="*/ 1272239 w 1368795"/>
              <a:gd name="connsiteY6" fmla="*/ 505320 h 1004157"/>
              <a:gd name="connsiteX7" fmla="*/ 1016118 w 1368795"/>
              <a:gd name="connsiteY7" fmla="*/ 550198 h 1004157"/>
              <a:gd name="connsiteX8" fmla="*/ 661959 w 1368795"/>
              <a:gd name="connsiteY8" fmla="*/ 740495 h 1004157"/>
              <a:gd name="connsiteX9" fmla="*/ 555372 w 1368795"/>
              <a:gd name="connsiteY9" fmla="*/ 560981 h 1004157"/>
              <a:gd name="connsiteX10" fmla="*/ 426346 w 1368795"/>
              <a:gd name="connsiteY10" fmla="*/ 342199 h 1004157"/>
              <a:gd name="connsiteX11" fmla="*/ 263661 w 1368795"/>
              <a:gd name="connsiteY11" fmla="*/ 100976 h 1004157"/>
              <a:gd name="connsiteX12" fmla="*/ 44878 w 1368795"/>
              <a:gd name="connsiteY12" fmla="*/ 0 h 1004157"/>
              <a:gd name="connsiteX13" fmla="*/ 0 w 1368795"/>
              <a:gd name="connsiteY13" fmla="*/ 89757 h 1004157"/>
              <a:gd name="connsiteX0" fmla="*/ 0 w 1368795"/>
              <a:gd name="connsiteY0" fmla="*/ 89757 h 1004157"/>
              <a:gd name="connsiteX1" fmla="*/ 112196 w 1368795"/>
              <a:gd name="connsiteY1" fmla="*/ 359028 h 1004157"/>
              <a:gd name="connsiteX2" fmla="*/ 398297 w 1368795"/>
              <a:gd name="connsiteY2" fmla="*/ 762935 h 1004157"/>
              <a:gd name="connsiteX3" fmla="*/ 560982 w 1368795"/>
              <a:gd name="connsiteY3" fmla="*/ 1004157 h 1004157"/>
              <a:gd name="connsiteX4" fmla="*/ 951831 w 1368795"/>
              <a:gd name="connsiteY4" fmla="*/ 850504 h 1004157"/>
              <a:gd name="connsiteX5" fmla="*/ 1368795 w 1368795"/>
              <a:gd name="connsiteY5" fmla="*/ 712446 h 1004157"/>
              <a:gd name="connsiteX6" fmla="*/ 1272239 w 1368795"/>
              <a:gd name="connsiteY6" fmla="*/ 505320 h 1004157"/>
              <a:gd name="connsiteX7" fmla="*/ 1035168 w 1368795"/>
              <a:gd name="connsiteY7" fmla="*/ 651798 h 1004157"/>
              <a:gd name="connsiteX8" fmla="*/ 661959 w 1368795"/>
              <a:gd name="connsiteY8" fmla="*/ 740495 h 1004157"/>
              <a:gd name="connsiteX9" fmla="*/ 555372 w 1368795"/>
              <a:gd name="connsiteY9" fmla="*/ 560981 h 1004157"/>
              <a:gd name="connsiteX10" fmla="*/ 426346 w 1368795"/>
              <a:gd name="connsiteY10" fmla="*/ 342199 h 1004157"/>
              <a:gd name="connsiteX11" fmla="*/ 263661 w 1368795"/>
              <a:gd name="connsiteY11" fmla="*/ 100976 h 1004157"/>
              <a:gd name="connsiteX12" fmla="*/ 44878 w 1368795"/>
              <a:gd name="connsiteY12" fmla="*/ 0 h 1004157"/>
              <a:gd name="connsiteX13" fmla="*/ 0 w 1368795"/>
              <a:gd name="connsiteY13" fmla="*/ 89757 h 1004157"/>
              <a:gd name="connsiteX0" fmla="*/ 0 w 1368795"/>
              <a:gd name="connsiteY0" fmla="*/ 89757 h 1004157"/>
              <a:gd name="connsiteX1" fmla="*/ 112196 w 1368795"/>
              <a:gd name="connsiteY1" fmla="*/ 359028 h 1004157"/>
              <a:gd name="connsiteX2" fmla="*/ 398297 w 1368795"/>
              <a:gd name="connsiteY2" fmla="*/ 762935 h 1004157"/>
              <a:gd name="connsiteX3" fmla="*/ 560982 w 1368795"/>
              <a:gd name="connsiteY3" fmla="*/ 1004157 h 1004157"/>
              <a:gd name="connsiteX4" fmla="*/ 951831 w 1368795"/>
              <a:gd name="connsiteY4" fmla="*/ 850504 h 1004157"/>
              <a:gd name="connsiteX5" fmla="*/ 1368795 w 1368795"/>
              <a:gd name="connsiteY5" fmla="*/ 712446 h 1004157"/>
              <a:gd name="connsiteX6" fmla="*/ 1291289 w 1368795"/>
              <a:gd name="connsiteY6" fmla="*/ 543420 h 1004157"/>
              <a:gd name="connsiteX7" fmla="*/ 1035168 w 1368795"/>
              <a:gd name="connsiteY7" fmla="*/ 651798 h 1004157"/>
              <a:gd name="connsiteX8" fmla="*/ 661959 w 1368795"/>
              <a:gd name="connsiteY8" fmla="*/ 740495 h 1004157"/>
              <a:gd name="connsiteX9" fmla="*/ 555372 w 1368795"/>
              <a:gd name="connsiteY9" fmla="*/ 560981 h 1004157"/>
              <a:gd name="connsiteX10" fmla="*/ 426346 w 1368795"/>
              <a:gd name="connsiteY10" fmla="*/ 342199 h 1004157"/>
              <a:gd name="connsiteX11" fmla="*/ 263661 w 1368795"/>
              <a:gd name="connsiteY11" fmla="*/ 100976 h 1004157"/>
              <a:gd name="connsiteX12" fmla="*/ 44878 w 1368795"/>
              <a:gd name="connsiteY12" fmla="*/ 0 h 1004157"/>
              <a:gd name="connsiteX13" fmla="*/ 0 w 1368795"/>
              <a:gd name="connsiteY13" fmla="*/ 89757 h 1004157"/>
              <a:gd name="connsiteX0" fmla="*/ 0 w 1368795"/>
              <a:gd name="connsiteY0" fmla="*/ 89757 h 1004157"/>
              <a:gd name="connsiteX1" fmla="*/ 112196 w 1368795"/>
              <a:gd name="connsiteY1" fmla="*/ 359028 h 1004157"/>
              <a:gd name="connsiteX2" fmla="*/ 398297 w 1368795"/>
              <a:gd name="connsiteY2" fmla="*/ 762935 h 1004157"/>
              <a:gd name="connsiteX3" fmla="*/ 560982 w 1368795"/>
              <a:gd name="connsiteY3" fmla="*/ 1004157 h 1004157"/>
              <a:gd name="connsiteX4" fmla="*/ 951831 w 1368795"/>
              <a:gd name="connsiteY4" fmla="*/ 850504 h 1004157"/>
              <a:gd name="connsiteX5" fmla="*/ 1368795 w 1368795"/>
              <a:gd name="connsiteY5" fmla="*/ 712446 h 1004157"/>
              <a:gd name="connsiteX6" fmla="*/ 1291289 w 1368795"/>
              <a:gd name="connsiteY6" fmla="*/ 543420 h 1004157"/>
              <a:gd name="connsiteX7" fmla="*/ 1035168 w 1368795"/>
              <a:gd name="connsiteY7" fmla="*/ 651798 h 1004157"/>
              <a:gd name="connsiteX8" fmla="*/ 681009 w 1368795"/>
              <a:gd name="connsiteY8" fmla="*/ 759545 h 1004157"/>
              <a:gd name="connsiteX9" fmla="*/ 555372 w 1368795"/>
              <a:gd name="connsiteY9" fmla="*/ 560981 h 1004157"/>
              <a:gd name="connsiteX10" fmla="*/ 426346 w 1368795"/>
              <a:gd name="connsiteY10" fmla="*/ 342199 h 1004157"/>
              <a:gd name="connsiteX11" fmla="*/ 263661 w 1368795"/>
              <a:gd name="connsiteY11" fmla="*/ 100976 h 1004157"/>
              <a:gd name="connsiteX12" fmla="*/ 44878 w 1368795"/>
              <a:gd name="connsiteY12" fmla="*/ 0 h 1004157"/>
              <a:gd name="connsiteX13" fmla="*/ 0 w 1368795"/>
              <a:gd name="connsiteY13" fmla="*/ 89757 h 1004157"/>
              <a:gd name="connsiteX0" fmla="*/ 0 w 1368795"/>
              <a:gd name="connsiteY0" fmla="*/ 89757 h 1004157"/>
              <a:gd name="connsiteX1" fmla="*/ 112196 w 1368795"/>
              <a:gd name="connsiteY1" fmla="*/ 359028 h 1004157"/>
              <a:gd name="connsiteX2" fmla="*/ 398297 w 1368795"/>
              <a:gd name="connsiteY2" fmla="*/ 762935 h 1004157"/>
              <a:gd name="connsiteX3" fmla="*/ 560982 w 1368795"/>
              <a:gd name="connsiteY3" fmla="*/ 1004157 h 1004157"/>
              <a:gd name="connsiteX4" fmla="*/ 951831 w 1368795"/>
              <a:gd name="connsiteY4" fmla="*/ 850504 h 1004157"/>
              <a:gd name="connsiteX5" fmla="*/ 1368795 w 1368795"/>
              <a:gd name="connsiteY5" fmla="*/ 712446 h 1004157"/>
              <a:gd name="connsiteX6" fmla="*/ 1291289 w 1368795"/>
              <a:gd name="connsiteY6" fmla="*/ 543420 h 1004157"/>
              <a:gd name="connsiteX7" fmla="*/ 1035168 w 1368795"/>
              <a:gd name="connsiteY7" fmla="*/ 651798 h 1004157"/>
              <a:gd name="connsiteX8" fmla="*/ 681009 w 1368795"/>
              <a:gd name="connsiteY8" fmla="*/ 759545 h 1004157"/>
              <a:gd name="connsiteX9" fmla="*/ 555372 w 1368795"/>
              <a:gd name="connsiteY9" fmla="*/ 560981 h 1004157"/>
              <a:gd name="connsiteX10" fmla="*/ 426346 w 1368795"/>
              <a:gd name="connsiteY10" fmla="*/ 342199 h 1004157"/>
              <a:gd name="connsiteX11" fmla="*/ 263661 w 1368795"/>
              <a:gd name="connsiteY11" fmla="*/ 100976 h 1004157"/>
              <a:gd name="connsiteX12" fmla="*/ 108378 w 1368795"/>
              <a:gd name="connsiteY12" fmla="*/ 0 h 1004157"/>
              <a:gd name="connsiteX13" fmla="*/ 0 w 1368795"/>
              <a:gd name="connsiteY13" fmla="*/ 89757 h 1004157"/>
              <a:gd name="connsiteX0" fmla="*/ 0 w 1368795"/>
              <a:gd name="connsiteY0" fmla="*/ 89757 h 1004157"/>
              <a:gd name="connsiteX1" fmla="*/ 143946 w 1368795"/>
              <a:gd name="connsiteY1" fmla="*/ 327278 h 1004157"/>
              <a:gd name="connsiteX2" fmla="*/ 398297 w 1368795"/>
              <a:gd name="connsiteY2" fmla="*/ 762935 h 1004157"/>
              <a:gd name="connsiteX3" fmla="*/ 560982 w 1368795"/>
              <a:gd name="connsiteY3" fmla="*/ 1004157 h 1004157"/>
              <a:gd name="connsiteX4" fmla="*/ 951831 w 1368795"/>
              <a:gd name="connsiteY4" fmla="*/ 850504 h 1004157"/>
              <a:gd name="connsiteX5" fmla="*/ 1368795 w 1368795"/>
              <a:gd name="connsiteY5" fmla="*/ 712446 h 1004157"/>
              <a:gd name="connsiteX6" fmla="*/ 1291289 w 1368795"/>
              <a:gd name="connsiteY6" fmla="*/ 543420 h 1004157"/>
              <a:gd name="connsiteX7" fmla="*/ 1035168 w 1368795"/>
              <a:gd name="connsiteY7" fmla="*/ 651798 h 1004157"/>
              <a:gd name="connsiteX8" fmla="*/ 681009 w 1368795"/>
              <a:gd name="connsiteY8" fmla="*/ 759545 h 1004157"/>
              <a:gd name="connsiteX9" fmla="*/ 555372 w 1368795"/>
              <a:gd name="connsiteY9" fmla="*/ 560981 h 1004157"/>
              <a:gd name="connsiteX10" fmla="*/ 426346 w 1368795"/>
              <a:gd name="connsiteY10" fmla="*/ 342199 h 1004157"/>
              <a:gd name="connsiteX11" fmla="*/ 263661 w 1368795"/>
              <a:gd name="connsiteY11" fmla="*/ 100976 h 1004157"/>
              <a:gd name="connsiteX12" fmla="*/ 108378 w 1368795"/>
              <a:gd name="connsiteY12" fmla="*/ 0 h 1004157"/>
              <a:gd name="connsiteX13" fmla="*/ 0 w 1368795"/>
              <a:gd name="connsiteY13" fmla="*/ 89757 h 1004157"/>
              <a:gd name="connsiteX0" fmla="*/ 0 w 1368795"/>
              <a:gd name="connsiteY0" fmla="*/ 89757 h 1004157"/>
              <a:gd name="connsiteX1" fmla="*/ 143946 w 1368795"/>
              <a:gd name="connsiteY1" fmla="*/ 327278 h 1004157"/>
              <a:gd name="connsiteX2" fmla="*/ 398297 w 1368795"/>
              <a:gd name="connsiteY2" fmla="*/ 762935 h 1004157"/>
              <a:gd name="connsiteX3" fmla="*/ 560982 w 1368795"/>
              <a:gd name="connsiteY3" fmla="*/ 1004157 h 1004157"/>
              <a:gd name="connsiteX4" fmla="*/ 951831 w 1368795"/>
              <a:gd name="connsiteY4" fmla="*/ 850504 h 1004157"/>
              <a:gd name="connsiteX5" fmla="*/ 1368795 w 1368795"/>
              <a:gd name="connsiteY5" fmla="*/ 712446 h 1004157"/>
              <a:gd name="connsiteX6" fmla="*/ 1291289 w 1368795"/>
              <a:gd name="connsiteY6" fmla="*/ 543420 h 1004157"/>
              <a:gd name="connsiteX7" fmla="*/ 1035168 w 1368795"/>
              <a:gd name="connsiteY7" fmla="*/ 651798 h 1004157"/>
              <a:gd name="connsiteX8" fmla="*/ 681009 w 1368795"/>
              <a:gd name="connsiteY8" fmla="*/ 759545 h 1004157"/>
              <a:gd name="connsiteX9" fmla="*/ 555372 w 1368795"/>
              <a:gd name="connsiteY9" fmla="*/ 560981 h 1004157"/>
              <a:gd name="connsiteX10" fmla="*/ 426346 w 1368795"/>
              <a:gd name="connsiteY10" fmla="*/ 342199 h 1004157"/>
              <a:gd name="connsiteX11" fmla="*/ 263661 w 1368795"/>
              <a:gd name="connsiteY11" fmla="*/ 132726 h 1004157"/>
              <a:gd name="connsiteX12" fmla="*/ 108378 w 1368795"/>
              <a:gd name="connsiteY12" fmla="*/ 0 h 1004157"/>
              <a:gd name="connsiteX13" fmla="*/ 0 w 1368795"/>
              <a:gd name="connsiteY13" fmla="*/ 89757 h 1004157"/>
              <a:gd name="connsiteX0" fmla="*/ 0 w 1368795"/>
              <a:gd name="connsiteY0" fmla="*/ 89757 h 1004157"/>
              <a:gd name="connsiteX1" fmla="*/ 143946 w 1368795"/>
              <a:gd name="connsiteY1" fmla="*/ 327278 h 1004157"/>
              <a:gd name="connsiteX2" fmla="*/ 398297 w 1368795"/>
              <a:gd name="connsiteY2" fmla="*/ 762935 h 1004157"/>
              <a:gd name="connsiteX3" fmla="*/ 560982 w 1368795"/>
              <a:gd name="connsiteY3" fmla="*/ 1004157 h 1004157"/>
              <a:gd name="connsiteX4" fmla="*/ 951831 w 1368795"/>
              <a:gd name="connsiteY4" fmla="*/ 850504 h 1004157"/>
              <a:gd name="connsiteX5" fmla="*/ 1368795 w 1368795"/>
              <a:gd name="connsiteY5" fmla="*/ 712446 h 1004157"/>
              <a:gd name="connsiteX6" fmla="*/ 1291289 w 1368795"/>
              <a:gd name="connsiteY6" fmla="*/ 543420 h 1004157"/>
              <a:gd name="connsiteX7" fmla="*/ 1035168 w 1368795"/>
              <a:gd name="connsiteY7" fmla="*/ 651798 h 1004157"/>
              <a:gd name="connsiteX8" fmla="*/ 681009 w 1368795"/>
              <a:gd name="connsiteY8" fmla="*/ 759545 h 1004157"/>
              <a:gd name="connsiteX9" fmla="*/ 555372 w 1368795"/>
              <a:gd name="connsiteY9" fmla="*/ 560981 h 1004157"/>
              <a:gd name="connsiteX10" fmla="*/ 413646 w 1368795"/>
              <a:gd name="connsiteY10" fmla="*/ 386649 h 1004157"/>
              <a:gd name="connsiteX11" fmla="*/ 263661 w 1368795"/>
              <a:gd name="connsiteY11" fmla="*/ 132726 h 1004157"/>
              <a:gd name="connsiteX12" fmla="*/ 108378 w 1368795"/>
              <a:gd name="connsiteY12" fmla="*/ 0 h 1004157"/>
              <a:gd name="connsiteX13" fmla="*/ 0 w 1368795"/>
              <a:gd name="connsiteY13" fmla="*/ 89757 h 1004157"/>
              <a:gd name="connsiteX0" fmla="*/ 0 w 1368795"/>
              <a:gd name="connsiteY0" fmla="*/ 89757 h 1004157"/>
              <a:gd name="connsiteX1" fmla="*/ 143946 w 1368795"/>
              <a:gd name="connsiteY1" fmla="*/ 327278 h 1004157"/>
              <a:gd name="connsiteX2" fmla="*/ 398297 w 1368795"/>
              <a:gd name="connsiteY2" fmla="*/ 762935 h 1004157"/>
              <a:gd name="connsiteX3" fmla="*/ 560982 w 1368795"/>
              <a:gd name="connsiteY3" fmla="*/ 1004157 h 1004157"/>
              <a:gd name="connsiteX4" fmla="*/ 951831 w 1368795"/>
              <a:gd name="connsiteY4" fmla="*/ 850504 h 1004157"/>
              <a:gd name="connsiteX5" fmla="*/ 1368795 w 1368795"/>
              <a:gd name="connsiteY5" fmla="*/ 712446 h 1004157"/>
              <a:gd name="connsiteX6" fmla="*/ 1291289 w 1368795"/>
              <a:gd name="connsiteY6" fmla="*/ 543420 h 1004157"/>
              <a:gd name="connsiteX7" fmla="*/ 1035168 w 1368795"/>
              <a:gd name="connsiteY7" fmla="*/ 651798 h 1004157"/>
              <a:gd name="connsiteX8" fmla="*/ 681009 w 1368795"/>
              <a:gd name="connsiteY8" fmla="*/ 759545 h 1004157"/>
              <a:gd name="connsiteX9" fmla="*/ 549022 w 1368795"/>
              <a:gd name="connsiteY9" fmla="*/ 586381 h 1004157"/>
              <a:gd name="connsiteX10" fmla="*/ 413646 w 1368795"/>
              <a:gd name="connsiteY10" fmla="*/ 386649 h 1004157"/>
              <a:gd name="connsiteX11" fmla="*/ 263661 w 1368795"/>
              <a:gd name="connsiteY11" fmla="*/ 132726 h 1004157"/>
              <a:gd name="connsiteX12" fmla="*/ 108378 w 1368795"/>
              <a:gd name="connsiteY12" fmla="*/ 0 h 1004157"/>
              <a:gd name="connsiteX13" fmla="*/ 0 w 1368795"/>
              <a:gd name="connsiteY13" fmla="*/ 89757 h 1004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68795" h="1004157">
                <a:moveTo>
                  <a:pt x="0" y="89757"/>
                </a:moveTo>
                <a:lnTo>
                  <a:pt x="143946" y="327278"/>
                </a:lnTo>
                <a:lnTo>
                  <a:pt x="398297" y="762935"/>
                </a:lnTo>
                <a:lnTo>
                  <a:pt x="560982" y="1004157"/>
                </a:lnTo>
                <a:lnTo>
                  <a:pt x="951831" y="850504"/>
                </a:lnTo>
                <a:lnTo>
                  <a:pt x="1368795" y="712446"/>
                </a:lnTo>
                <a:lnTo>
                  <a:pt x="1291289" y="543420"/>
                </a:lnTo>
                <a:lnTo>
                  <a:pt x="1035168" y="651798"/>
                </a:lnTo>
                <a:lnTo>
                  <a:pt x="681009" y="759545"/>
                </a:lnTo>
                <a:lnTo>
                  <a:pt x="549022" y="586381"/>
                </a:lnTo>
                <a:lnTo>
                  <a:pt x="413646" y="386649"/>
                </a:lnTo>
                <a:lnTo>
                  <a:pt x="263661" y="132726"/>
                </a:lnTo>
                <a:lnTo>
                  <a:pt x="108378" y="0"/>
                </a:lnTo>
                <a:lnTo>
                  <a:pt x="0" y="89757"/>
                </a:lnTo>
                <a:close/>
              </a:path>
            </a:pathLst>
          </a:custGeom>
          <a:noFill/>
          <a:ln w="12700">
            <a:solidFill>
              <a:srgbClr val="0070C0"/>
            </a:solidFill>
            <a:prstDash val="dash"/>
          </a:ln>
          <a:effectLst>
            <a:glow rad="63500">
              <a:schemeClr val="accent1">
                <a:satMod val="175000"/>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125" name="Freeform 26"/>
          <p:cNvSpPr>
            <a:spLocks noChangeAspect="1"/>
          </p:cNvSpPr>
          <p:nvPr/>
        </p:nvSpPr>
        <p:spPr bwMode="auto">
          <a:xfrm>
            <a:off x="9022775" y="3773311"/>
            <a:ext cx="354175" cy="124472"/>
          </a:xfrm>
          <a:custGeom>
            <a:avLst/>
            <a:gdLst>
              <a:gd name="connsiteX0" fmla="*/ 10000 w 10000"/>
              <a:gd name="connsiteY0" fmla="*/ 10000 h 10000"/>
              <a:gd name="connsiteX1" fmla="*/ 9163 w 10000"/>
              <a:gd name="connsiteY1" fmla="*/ 6894 h 10000"/>
              <a:gd name="connsiteX2" fmla="*/ 8128 w 10000"/>
              <a:gd name="connsiteY2" fmla="*/ 7159 h 10000"/>
              <a:gd name="connsiteX3" fmla="*/ 6524 w 10000"/>
              <a:gd name="connsiteY3" fmla="*/ 8708 h 10000"/>
              <a:gd name="connsiteX4" fmla="*/ 4624 w 10000"/>
              <a:gd name="connsiteY4" fmla="*/ 8876 h 10000"/>
              <a:gd name="connsiteX5" fmla="*/ 3632 w 10000"/>
              <a:gd name="connsiteY5" fmla="*/ 7584 h 10000"/>
              <a:gd name="connsiteX6" fmla="*/ 2410 w 10000"/>
              <a:gd name="connsiteY6" fmla="*/ 6403 h 10000"/>
              <a:gd name="connsiteX7" fmla="*/ 0 w 10000"/>
              <a:gd name="connsiteY7" fmla="*/ 0 h 10000"/>
              <a:gd name="connsiteX0" fmla="*/ 10000 w 10000"/>
              <a:gd name="connsiteY0" fmla="*/ 10000 h 10000"/>
              <a:gd name="connsiteX1" fmla="*/ 9163 w 10000"/>
              <a:gd name="connsiteY1" fmla="*/ 6894 h 10000"/>
              <a:gd name="connsiteX2" fmla="*/ 8128 w 10000"/>
              <a:gd name="connsiteY2" fmla="*/ 7159 h 10000"/>
              <a:gd name="connsiteX3" fmla="*/ 6524 w 10000"/>
              <a:gd name="connsiteY3" fmla="*/ 8708 h 10000"/>
              <a:gd name="connsiteX4" fmla="*/ 4624 w 10000"/>
              <a:gd name="connsiteY4" fmla="*/ 8876 h 10000"/>
              <a:gd name="connsiteX5" fmla="*/ 3632 w 10000"/>
              <a:gd name="connsiteY5" fmla="*/ 7584 h 10000"/>
              <a:gd name="connsiteX6" fmla="*/ 1607 w 10000"/>
              <a:gd name="connsiteY6" fmla="*/ 4805 h 10000"/>
              <a:gd name="connsiteX7" fmla="*/ 0 w 10000"/>
              <a:gd name="connsiteY7" fmla="*/ 0 h 10000"/>
              <a:gd name="connsiteX0" fmla="*/ 10000 w 10000"/>
              <a:gd name="connsiteY0" fmla="*/ 10000 h 10000"/>
              <a:gd name="connsiteX1" fmla="*/ 9163 w 10000"/>
              <a:gd name="connsiteY1" fmla="*/ 6894 h 10000"/>
              <a:gd name="connsiteX2" fmla="*/ 8128 w 10000"/>
              <a:gd name="connsiteY2" fmla="*/ 7159 h 10000"/>
              <a:gd name="connsiteX3" fmla="*/ 6524 w 10000"/>
              <a:gd name="connsiteY3" fmla="*/ 8708 h 10000"/>
              <a:gd name="connsiteX4" fmla="*/ 4624 w 10000"/>
              <a:gd name="connsiteY4" fmla="*/ 8876 h 10000"/>
              <a:gd name="connsiteX5" fmla="*/ 2410 w 10000"/>
              <a:gd name="connsiteY5" fmla="*/ 7207 h 10000"/>
              <a:gd name="connsiteX6" fmla="*/ 1607 w 10000"/>
              <a:gd name="connsiteY6" fmla="*/ 4805 h 10000"/>
              <a:gd name="connsiteX7" fmla="*/ 0 w 10000"/>
              <a:gd name="connsiteY7" fmla="*/ 0 h 10000"/>
              <a:gd name="connsiteX0" fmla="*/ 10000 w 10000"/>
              <a:gd name="connsiteY0" fmla="*/ 10000 h 10000"/>
              <a:gd name="connsiteX1" fmla="*/ 9163 w 10000"/>
              <a:gd name="connsiteY1" fmla="*/ 6894 h 10000"/>
              <a:gd name="connsiteX2" fmla="*/ 8128 w 10000"/>
              <a:gd name="connsiteY2" fmla="*/ 7159 h 10000"/>
              <a:gd name="connsiteX3" fmla="*/ 6524 w 10000"/>
              <a:gd name="connsiteY3" fmla="*/ 8708 h 10000"/>
              <a:gd name="connsiteX4" fmla="*/ 4017 w 10000"/>
              <a:gd name="connsiteY4" fmla="*/ 9609 h 10000"/>
              <a:gd name="connsiteX5" fmla="*/ 2410 w 10000"/>
              <a:gd name="connsiteY5" fmla="*/ 7207 h 10000"/>
              <a:gd name="connsiteX6" fmla="*/ 1607 w 10000"/>
              <a:gd name="connsiteY6" fmla="*/ 4805 h 10000"/>
              <a:gd name="connsiteX7" fmla="*/ 0 w 10000"/>
              <a:gd name="connsiteY7" fmla="*/ 0 h 10000"/>
              <a:gd name="connsiteX0" fmla="*/ 10000 w 10000"/>
              <a:gd name="connsiteY0" fmla="*/ 10000 h 10000"/>
              <a:gd name="connsiteX1" fmla="*/ 9163 w 10000"/>
              <a:gd name="connsiteY1" fmla="*/ 6894 h 10000"/>
              <a:gd name="connsiteX2" fmla="*/ 8128 w 10000"/>
              <a:gd name="connsiteY2" fmla="*/ 7159 h 10000"/>
              <a:gd name="connsiteX3" fmla="*/ 5624 w 10000"/>
              <a:gd name="connsiteY3" fmla="*/ 8408 h 10000"/>
              <a:gd name="connsiteX4" fmla="*/ 4017 w 10000"/>
              <a:gd name="connsiteY4" fmla="*/ 9609 h 10000"/>
              <a:gd name="connsiteX5" fmla="*/ 2410 w 10000"/>
              <a:gd name="connsiteY5" fmla="*/ 7207 h 10000"/>
              <a:gd name="connsiteX6" fmla="*/ 1607 w 10000"/>
              <a:gd name="connsiteY6" fmla="*/ 4805 h 10000"/>
              <a:gd name="connsiteX7" fmla="*/ 0 w 10000"/>
              <a:gd name="connsiteY7" fmla="*/ 0 h 10000"/>
              <a:gd name="connsiteX0" fmla="*/ 9641 w 9641"/>
              <a:gd name="connsiteY0" fmla="*/ 9609 h 9609"/>
              <a:gd name="connsiteX1" fmla="*/ 9163 w 9641"/>
              <a:gd name="connsiteY1" fmla="*/ 6894 h 9609"/>
              <a:gd name="connsiteX2" fmla="*/ 8128 w 9641"/>
              <a:gd name="connsiteY2" fmla="*/ 7159 h 9609"/>
              <a:gd name="connsiteX3" fmla="*/ 5624 w 9641"/>
              <a:gd name="connsiteY3" fmla="*/ 8408 h 9609"/>
              <a:gd name="connsiteX4" fmla="*/ 4017 w 9641"/>
              <a:gd name="connsiteY4" fmla="*/ 9609 h 9609"/>
              <a:gd name="connsiteX5" fmla="*/ 2410 w 9641"/>
              <a:gd name="connsiteY5" fmla="*/ 7207 h 9609"/>
              <a:gd name="connsiteX6" fmla="*/ 1607 w 9641"/>
              <a:gd name="connsiteY6" fmla="*/ 4805 h 9609"/>
              <a:gd name="connsiteX7" fmla="*/ 0 w 9641"/>
              <a:gd name="connsiteY7" fmla="*/ 0 h 9609"/>
              <a:gd name="connsiteX0" fmla="*/ 8333 w 8333"/>
              <a:gd name="connsiteY0" fmla="*/ 4999 h 4999"/>
              <a:gd name="connsiteX1" fmla="*/ 7837 w 8333"/>
              <a:gd name="connsiteY1" fmla="*/ 2174 h 4999"/>
              <a:gd name="connsiteX2" fmla="*/ 6764 w 8333"/>
              <a:gd name="connsiteY2" fmla="*/ 2449 h 4999"/>
              <a:gd name="connsiteX3" fmla="*/ 4166 w 8333"/>
              <a:gd name="connsiteY3" fmla="*/ 3749 h 4999"/>
              <a:gd name="connsiteX4" fmla="*/ 2500 w 8333"/>
              <a:gd name="connsiteY4" fmla="*/ 4999 h 4999"/>
              <a:gd name="connsiteX5" fmla="*/ 833 w 8333"/>
              <a:gd name="connsiteY5" fmla="*/ 2499 h 4999"/>
              <a:gd name="connsiteX6" fmla="*/ 0 w 8333"/>
              <a:gd name="connsiteY6" fmla="*/ 0 h 4999"/>
              <a:gd name="connsiteX0" fmla="*/ 9000 w 9000"/>
              <a:gd name="connsiteY0" fmla="*/ 5651 h 5651"/>
              <a:gd name="connsiteX1" fmla="*/ 8405 w 9000"/>
              <a:gd name="connsiteY1" fmla="*/ 0 h 5651"/>
              <a:gd name="connsiteX2" fmla="*/ 7117 w 9000"/>
              <a:gd name="connsiteY2" fmla="*/ 550 h 5651"/>
              <a:gd name="connsiteX3" fmla="*/ 3999 w 9000"/>
              <a:gd name="connsiteY3" fmla="*/ 3150 h 5651"/>
              <a:gd name="connsiteX4" fmla="*/ 2000 w 9000"/>
              <a:gd name="connsiteY4" fmla="*/ 5651 h 5651"/>
              <a:gd name="connsiteX5" fmla="*/ 0 w 9000"/>
              <a:gd name="connsiteY5" fmla="*/ 650 h 5651"/>
              <a:gd name="connsiteX0" fmla="*/ 7778 w 7778"/>
              <a:gd name="connsiteY0" fmla="*/ 10000 h 10000"/>
              <a:gd name="connsiteX1" fmla="*/ 7117 w 7778"/>
              <a:gd name="connsiteY1" fmla="*/ 0 h 10000"/>
              <a:gd name="connsiteX2" fmla="*/ 5686 w 7778"/>
              <a:gd name="connsiteY2" fmla="*/ 973 h 10000"/>
              <a:gd name="connsiteX3" fmla="*/ 2221 w 7778"/>
              <a:gd name="connsiteY3" fmla="*/ 5574 h 10000"/>
              <a:gd name="connsiteX4" fmla="*/ 0 w 7778"/>
              <a:gd name="connsiteY4" fmla="*/ 10000 h 10000"/>
              <a:gd name="connsiteX0" fmla="*/ 7145 w 7145"/>
              <a:gd name="connsiteY0" fmla="*/ 10000 h 10000"/>
              <a:gd name="connsiteX1" fmla="*/ 6295 w 7145"/>
              <a:gd name="connsiteY1" fmla="*/ 0 h 10000"/>
              <a:gd name="connsiteX2" fmla="*/ 4455 w 7145"/>
              <a:gd name="connsiteY2" fmla="*/ 973 h 10000"/>
              <a:gd name="connsiteX3" fmla="*/ 0 w 7145"/>
              <a:gd name="connsiteY3" fmla="*/ 5574 h 10000"/>
              <a:gd name="connsiteX0" fmla="*/ 8810 w 8810"/>
              <a:gd name="connsiteY0" fmla="*/ 0 h 5574"/>
              <a:gd name="connsiteX1" fmla="*/ 6235 w 8810"/>
              <a:gd name="connsiteY1" fmla="*/ 973 h 5574"/>
              <a:gd name="connsiteX2" fmla="*/ 0 w 8810"/>
              <a:gd name="connsiteY2" fmla="*/ 5574 h 5574"/>
              <a:gd name="connsiteX0" fmla="*/ 7718 w 7718"/>
              <a:gd name="connsiteY0" fmla="*/ 0 h 10317"/>
              <a:gd name="connsiteX1" fmla="*/ 7077 w 7718"/>
              <a:gd name="connsiteY1" fmla="*/ 2063 h 10317"/>
              <a:gd name="connsiteX2" fmla="*/ 0 w 7718"/>
              <a:gd name="connsiteY2" fmla="*/ 10317 h 10317"/>
              <a:gd name="connsiteX0" fmla="*/ 10000 w 12150"/>
              <a:gd name="connsiteY0" fmla="*/ 0 h 10572"/>
              <a:gd name="connsiteX1" fmla="*/ 9169 w 12150"/>
              <a:gd name="connsiteY1" fmla="*/ 2000 h 10572"/>
              <a:gd name="connsiteX2" fmla="*/ 0 w 12150"/>
              <a:gd name="connsiteY2" fmla="*/ 10000 h 10572"/>
              <a:gd name="connsiteX0" fmla="*/ 10000 w 11256"/>
              <a:gd name="connsiteY0" fmla="*/ 351 h 10351"/>
              <a:gd name="connsiteX1" fmla="*/ 11117 w 11256"/>
              <a:gd name="connsiteY1" fmla="*/ 333 h 10351"/>
              <a:gd name="connsiteX2" fmla="*/ 9169 w 11256"/>
              <a:gd name="connsiteY2" fmla="*/ 2351 h 10351"/>
              <a:gd name="connsiteX3" fmla="*/ 0 w 11256"/>
              <a:gd name="connsiteY3" fmla="*/ 10351 h 10351"/>
            </a:gdLst>
            <a:ahLst/>
            <a:cxnLst>
              <a:cxn ang="0">
                <a:pos x="connsiteX0" y="connsiteY0"/>
              </a:cxn>
              <a:cxn ang="0">
                <a:pos x="connsiteX1" y="connsiteY1"/>
              </a:cxn>
              <a:cxn ang="0">
                <a:pos x="connsiteX2" y="connsiteY2"/>
              </a:cxn>
              <a:cxn ang="0">
                <a:pos x="connsiteX3" y="connsiteY3"/>
              </a:cxn>
            </a:cxnLst>
            <a:rect l="l" t="t" r="r" b="b"/>
            <a:pathLst>
              <a:path w="11256" h="10351">
                <a:moveTo>
                  <a:pt x="10000" y="351"/>
                </a:moveTo>
                <a:cubicBezTo>
                  <a:pt x="10119" y="876"/>
                  <a:pt x="11256" y="0"/>
                  <a:pt x="11117" y="333"/>
                </a:cubicBezTo>
                <a:cubicBezTo>
                  <a:pt x="10978" y="666"/>
                  <a:pt x="10955" y="1210"/>
                  <a:pt x="9169" y="2351"/>
                </a:cubicBezTo>
                <a:lnTo>
                  <a:pt x="0" y="10351"/>
                </a:lnTo>
              </a:path>
            </a:pathLst>
          </a:custGeom>
          <a:noFill/>
          <a:ln w="57150" cmpd="sng">
            <a:solidFill>
              <a:srgbClr val="0000FF"/>
            </a:solidFill>
            <a:prstDash val="solid"/>
            <a:round/>
            <a:headEnd type="none" w="med" len="med"/>
            <a:tailEnd type="none" w="med" len="me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cxnSp>
        <p:nvCxnSpPr>
          <p:cNvPr id="108" name="直線コネクタ 107"/>
          <p:cNvCxnSpPr>
            <a:stCxn id="125" idx="2"/>
            <a:endCxn id="92" idx="1"/>
          </p:cNvCxnSpPr>
          <p:nvPr/>
        </p:nvCxnSpPr>
        <p:spPr>
          <a:xfrm flipV="1">
            <a:off x="9311282" y="3663265"/>
            <a:ext cx="379192" cy="138317"/>
          </a:xfrm>
          <a:prstGeom prst="line">
            <a:avLst/>
          </a:prstGeom>
          <a:ln w="15875">
            <a:solidFill>
              <a:srgbClr val="0000FF"/>
            </a:solidFill>
          </a:ln>
        </p:spPr>
        <p:style>
          <a:lnRef idx="1">
            <a:schemeClr val="accent1"/>
          </a:lnRef>
          <a:fillRef idx="0">
            <a:schemeClr val="accent1"/>
          </a:fillRef>
          <a:effectRef idx="0">
            <a:schemeClr val="accent1"/>
          </a:effectRef>
          <a:fontRef idx="minor">
            <a:schemeClr val="tx1"/>
          </a:fontRef>
        </p:style>
      </p:cxnSp>
      <p:sp>
        <p:nvSpPr>
          <p:cNvPr id="113" name="フリーフォーム 112"/>
          <p:cNvSpPr/>
          <p:nvPr/>
        </p:nvSpPr>
        <p:spPr>
          <a:xfrm>
            <a:off x="8127190" y="4147166"/>
            <a:ext cx="510217" cy="199343"/>
          </a:xfrm>
          <a:custGeom>
            <a:avLst/>
            <a:gdLst>
              <a:gd name="connsiteX0" fmla="*/ 219693 w 219693"/>
              <a:gd name="connsiteY0" fmla="*/ 0 h 112816"/>
              <a:gd name="connsiteX1" fmla="*/ 0 w 219693"/>
              <a:gd name="connsiteY1" fmla="*/ 112816 h 112816"/>
              <a:gd name="connsiteX2" fmla="*/ 0 w 219693"/>
              <a:gd name="connsiteY2" fmla="*/ 112816 h 112816"/>
              <a:gd name="connsiteX0" fmla="*/ 219693 w 219693"/>
              <a:gd name="connsiteY0" fmla="*/ 0 h 112816"/>
              <a:gd name="connsiteX1" fmla="*/ 117542 w 219693"/>
              <a:gd name="connsiteY1" fmla="*/ 49950 h 112816"/>
              <a:gd name="connsiteX2" fmla="*/ 0 w 219693"/>
              <a:gd name="connsiteY2" fmla="*/ 112816 h 112816"/>
              <a:gd name="connsiteX3" fmla="*/ 0 w 219693"/>
              <a:gd name="connsiteY3" fmla="*/ 112816 h 112816"/>
              <a:gd name="connsiteX0" fmla="*/ 219693 w 219693"/>
              <a:gd name="connsiteY0" fmla="*/ 0 h 112816"/>
              <a:gd name="connsiteX1" fmla="*/ 83961 w 219693"/>
              <a:gd name="connsiteY1" fmla="*/ 29627 h 112816"/>
              <a:gd name="connsiteX2" fmla="*/ 0 w 219693"/>
              <a:gd name="connsiteY2" fmla="*/ 112816 h 112816"/>
              <a:gd name="connsiteX3" fmla="*/ 0 w 219693"/>
              <a:gd name="connsiteY3" fmla="*/ 112816 h 112816"/>
              <a:gd name="connsiteX0" fmla="*/ 239842 w 239842"/>
              <a:gd name="connsiteY0" fmla="*/ 0 h 121526"/>
              <a:gd name="connsiteX1" fmla="*/ 83961 w 239842"/>
              <a:gd name="connsiteY1" fmla="*/ 38337 h 121526"/>
              <a:gd name="connsiteX2" fmla="*/ 0 w 239842"/>
              <a:gd name="connsiteY2" fmla="*/ 121526 h 121526"/>
              <a:gd name="connsiteX3" fmla="*/ 0 w 239842"/>
              <a:gd name="connsiteY3" fmla="*/ 121526 h 121526"/>
            </a:gdLst>
            <a:ahLst/>
            <a:cxnLst>
              <a:cxn ang="0">
                <a:pos x="connsiteX0" y="connsiteY0"/>
              </a:cxn>
              <a:cxn ang="0">
                <a:pos x="connsiteX1" y="connsiteY1"/>
              </a:cxn>
              <a:cxn ang="0">
                <a:pos x="connsiteX2" y="connsiteY2"/>
              </a:cxn>
              <a:cxn ang="0">
                <a:pos x="connsiteX3" y="connsiteY3"/>
              </a:cxn>
            </a:cxnLst>
            <a:rect l="l" t="t" r="r" b="b"/>
            <a:pathLst>
              <a:path w="239842" h="121526">
                <a:moveTo>
                  <a:pt x="239842" y="0"/>
                </a:moveTo>
                <a:lnTo>
                  <a:pt x="83961" y="38337"/>
                </a:lnTo>
                <a:lnTo>
                  <a:pt x="0" y="121526"/>
                </a:lnTo>
                <a:lnTo>
                  <a:pt x="0" y="121526"/>
                </a:lnTo>
              </a:path>
            </a:pathLst>
          </a:custGeom>
          <a:ln w="57150">
            <a:solidFill>
              <a:srgbClr val="0000FF"/>
            </a:solidFill>
            <a:prstDash val="sysDot"/>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103" name="Text Box 17"/>
          <p:cNvSpPr txBox="1">
            <a:spLocks noChangeArrowheads="1"/>
          </p:cNvSpPr>
          <p:nvPr/>
        </p:nvSpPr>
        <p:spPr bwMode="auto">
          <a:xfrm>
            <a:off x="8413977" y="3356992"/>
            <a:ext cx="841136" cy="216024"/>
          </a:xfrm>
          <a:prstGeom prst="rect">
            <a:avLst/>
          </a:prstGeom>
          <a:noFill/>
          <a:ln w="9525">
            <a:noFill/>
            <a:miter lim="800000"/>
            <a:headEnd/>
            <a:tailEnd/>
          </a:ln>
        </p:spPr>
        <p:txBody>
          <a:bodyPr vert="horz" wrap="none" lIns="91440" tIns="45720" rIns="91440" bIns="45720" numCol="1" anchor="t" anchorCtr="0" compatLnSpc="1">
            <a:prstTxWarp prst="textNoShape">
              <a:avLst/>
            </a:prstTxWarp>
          </a:bodyPr>
          <a:lstStyle/>
          <a:p>
            <a:pPr marL="0" marR="0" lvl="0" indent="0" algn="ctr" defTabSz="914400" rtl="0" eaLnBrk="1" fontAlgn="base" latinLnBrk="0" hangingPunct="1">
              <a:lnSpc>
                <a:spcPct val="96000"/>
              </a:lnSpc>
              <a:spcBef>
                <a:spcPct val="0"/>
              </a:spcBef>
              <a:spcAft>
                <a:spcPct val="0"/>
              </a:spcAft>
              <a:buClrTx/>
              <a:buSzTx/>
              <a:buFontTx/>
              <a:buNone/>
              <a:tabLst/>
              <a:defRPr/>
            </a:pPr>
            <a:r>
              <a:rPr kumimoji="1" lang="en-US" altLang="ja-JP" sz="700" b="1" i="0" u="none" strike="noStrike" kern="1200" cap="none" spc="0" normalizeH="0" baseline="0" noProof="0" dirty="0">
                <a:ln>
                  <a:noFill/>
                </a:ln>
                <a:solidFill>
                  <a:prstClr val="black"/>
                </a:solidFill>
                <a:effectLst/>
                <a:uLnTx/>
                <a:uFillTx/>
                <a:latin typeface="メイリオ" pitchFamily="50" charset="-128"/>
                <a:ea typeface="メイリオ" pitchFamily="50" charset="-128"/>
                <a:cs typeface="ＭＳ Ｐゴシック" pitchFamily="50" charset="-128"/>
              </a:rPr>
              <a:t>JR</a:t>
            </a:r>
            <a:r>
              <a:rPr kumimoji="1" lang="ja-JP" altLang="en-US" sz="700" b="1" i="0" u="none" strike="noStrike" kern="1200" cap="none" spc="0" normalizeH="0" baseline="0" noProof="0" dirty="0">
                <a:ln>
                  <a:noFill/>
                </a:ln>
                <a:solidFill>
                  <a:prstClr val="black"/>
                </a:solidFill>
                <a:effectLst/>
                <a:uLnTx/>
                <a:uFillTx/>
                <a:latin typeface="メイリオ" pitchFamily="50" charset="-128"/>
                <a:ea typeface="メイリオ" pitchFamily="50" charset="-128"/>
                <a:cs typeface="ＭＳ Ｐゴシック" pitchFamily="50" charset="-128"/>
              </a:rPr>
              <a:t>大阪駅</a:t>
            </a:r>
          </a:p>
        </p:txBody>
      </p:sp>
      <p:sp>
        <p:nvSpPr>
          <p:cNvPr id="107" name="Text Box 21"/>
          <p:cNvSpPr txBox="1">
            <a:spLocks noChangeArrowheads="1"/>
          </p:cNvSpPr>
          <p:nvPr/>
        </p:nvSpPr>
        <p:spPr bwMode="auto">
          <a:xfrm>
            <a:off x="8377688" y="3136836"/>
            <a:ext cx="453970" cy="195759"/>
          </a:xfrm>
          <a:prstGeom prst="rect">
            <a:avLst/>
          </a:prstGeom>
          <a:noFill/>
          <a:ln w="9525">
            <a:noFill/>
            <a:miter lim="800000"/>
            <a:headEnd/>
            <a:tailEnd/>
          </a:ln>
        </p:spPr>
        <p:txBody>
          <a:bodyPr vert="horz" wrap="none" lIns="91440" tIns="45720" rIns="91440" bIns="45720" numCol="1" anchor="t" anchorCtr="0" compatLnSpc="1">
            <a:prstTxWarp prst="textNoShape">
              <a:avLst/>
            </a:prstTxWarp>
            <a:spAutoFit/>
          </a:bodyPr>
          <a:lstStyle/>
          <a:p>
            <a:pPr marL="0" marR="0" lvl="0" indent="0" algn="ctr" defTabSz="914400" rtl="0" eaLnBrk="1" fontAlgn="base" latinLnBrk="0" hangingPunct="1">
              <a:lnSpc>
                <a:spcPct val="96000"/>
              </a:lnSpc>
              <a:spcBef>
                <a:spcPct val="0"/>
              </a:spcBef>
              <a:spcAft>
                <a:spcPct val="0"/>
              </a:spcAft>
              <a:buClrTx/>
              <a:buSzTx/>
              <a:buFontTx/>
              <a:buNone/>
              <a:tabLst/>
              <a:defRPr/>
            </a:pPr>
            <a:r>
              <a:rPr kumimoji="1" lang="ja-JP" altLang="ja-JP" sz="700" b="1" i="0" u="none" strike="noStrike" kern="1200" cap="none" spc="0" normalizeH="0" baseline="0" noProof="0" dirty="0">
                <a:ln>
                  <a:noFill/>
                </a:ln>
                <a:solidFill>
                  <a:prstClr val="black"/>
                </a:solidFill>
                <a:effectLst/>
                <a:uLnTx/>
                <a:uFillTx/>
                <a:latin typeface="メイリオ" pitchFamily="50" charset="-128"/>
                <a:ea typeface="メイリオ" pitchFamily="50" charset="-128"/>
                <a:cs typeface="ＭＳ Ｐゴシック" pitchFamily="50" charset="-128"/>
              </a:rPr>
              <a:t>ルクア</a:t>
            </a:r>
          </a:p>
        </p:txBody>
      </p:sp>
      <p:sp>
        <p:nvSpPr>
          <p:cNvPr id="109" name="Text Box 23"/>
          <p:cNvSpPr txBox="1">
            <a:spLocks noChangeArrowheads="1"/>
          </p:cNvSpPr>
          <p:nvPr/>
        </p:nvSpPr>
        <p:spPr bwMode="auto">
          <a:xfrm>
            <a:off x="8202968" y="3839219"/>
            <a:ext cx="506739" cy="295456"/>
          </a:xfrm>
          <a:prstGeom prst="rect">
            <a:avLst/>
          </a:prstGeom>
          <a:noFill/>
          <a:ln w="9525">
            <a:noFill/>
            <a:miter lim="800000"/>
            <a:headEnd/>
            <a:tailEnd/>
          </a:ln>
        </p:spPr>
        <p:txBody>
          <a:bodyPr vert="horz" wrap="none" lIns="91440" tIns="45720" rIns="91440" bIns="45720" numCol="1" anchor="t" anchorCtr="0" compatLnSpc="1">
            <a:prstTxWarp prst="textNoShape">
              <a:avLst/>
            </a:prstTxWarp>
            <a:spAutoFit/>
          </a:bodyPr>
          <a:lstStyle/>
          <a:p>
            <a:pPr marL="0" marR="0" lvl="0" indent="0" algn="ctr" defTabSz="914400" rtl="0" eaLnBrk="1" fontAlgn="base" latinLnBrk="0" hangingPunct="1">
              <a:lnSpc>
                <a:spcPct val="80000"/>
              </a:lnSpc>
              <a:spcBef>
                <a:spcPct val="0"/>
              </a:spcBef>
              <a:spcAft>
                <a:spcPct val="0"/>
              </a:spcAft>
              <a:buClrTx/>
              <a:buSzTx/>
              <a:buFontTx/>
              <a:buNone/>
              <a:tabLst/>
              <a:defRPr/>
            </a:pPr>
            <a:r>
              <a:rPr kumimoji="1" lang="ja-JP" altLang="en-US" sz="700" b="1" i="0" u="none" strike="noStrike" kern="1200" cap="none" spc="0" normalizeH="0" baseline="0" noProof="0" dirty="0">
                <a:ln>
                  <a:noFill/>
                </a:ln>
                <a:solidFill>
                  <a:prstClr val="black"/>
                </a:solidFill>
                <a:effectLst/>
                <a:uLnTx/>
                <a:uFillTx/>
                <a:latin typeface="メイリオ" pitchFamily="50" charset="-128"/>
                <a:ea typeface="メイリオ" pitchFamily="50" charset="-128"/>
                <a:cs typeface="ＭＳ Ｐゴシック" pitchFamily="50" charset="-128"/>
              </a:rPr>
              <a:t>大丸</a:t>
            </a:r>
            <a:endParaRPr kumimoji="1" lang="en-US" altLang="ja-JP" sz="700" b="1" i="0" u="none" strike="noStrike" kern="1200" cap="none" spc="0" normalizeH="0" baseline="0" noProof="0" dirty="0">
              <a:ln>
                <a:noFill/>
              </a:ln>
              <a:solidFill>
                <a:prstClr val="black"/>
              </a:solidFill>
              <a:effectLst/>
              <a:uLnTx/>
              <a:uFillTx/>
              <a:latin typeface="メイリオ" pitchFamily="50" charset="-128"/>
              <a:ea typeface="メイリオ" pitchFamily="50" charset="-128"/>
              <a:cs typeface="ＭＳ Ｐゴシック" pitchFamily="50" charset="-128"/>
            </a:endParaRPr>
          </a:p>
          <a:p>
            <a:pPr marL="0" marR="0" lvl="0" indent="0" algn="ctr" defTabSz="914400" rtl="0" eaLnBrk="1" fontAlgn="base" latinLnBrk="0" hangingPunct="1">
              <a:lnSpc>
                <a:spcPct val="80000"/>
              </a:lnSpc>
              <a:spcBef>
                <a:spcPct val="0"/>
              </a:spcBef>
              <a:spcAft>
                <a:spcPct val="0"/>
              </a:spcAft>
              <a:buClrTx/>
              <a:buSzTx/>
              <a:buFontTx/>
              <a:buNone/>
              <a:tabLst/>
              <a:defRPr/>
            </a:pPr>
            <a:r>
              <a:rPr kumimoji="1" lang="ja-JP" altLang="en-US" sz="700" b="1" i="0" u="none" strike="noStrike" kern="1200" cap="none" spc="0" normalizeH="0" baseline="0" noProof="0" dirty="0">
                <a:ln>
                  <a:noFill/>
                </a:ln>
                <a:solidFill>
                  <a:prstClr val="black"/>
                </a:solidFill>
                <a:effectLst/>
                <a:uLnTx/>
                <a:uFillTx/>
                <a:latin typeface="メイリオ" pitchFamily="50" charset="-128"/>
                <a:ea typeface="メイリオ" pitchFamily="50" charset="-128"/>
                <a:cs typeface="ＭＳ Ｐゴシック" pitchFamily="50" charset="-128"/>
              </a:rPr>
              <a:t>百貨店</a:t>
            </a:r>
          </a:p>
        </p:txBody>
      </p:sp>
      <p:sp>
        <p:nvSpPr>
          <p:cNvPr id="174" name="フリーフォーム 173"/>
          <p:cNvSpPr/>
          <p:nvPr/>
        </p:nvSpPr>
        <p:spPr>
          <a:xfrm rot="1800000">
            <a:off x="7046016" y="3336187"/>
            <a:ext cx="598918" cy="1129438"/>
          </a:xfrm>
          <a:custGeom>
            <a:avLst/>
            <a:gdLst>
              <a:gd name="connsiteX0" fmla="*/ 219693 w 219693"/>
              <a:gd name="connsiteY0" fmla="*/ 0 h 112816"/>
              <a:gd name="connsiteX1" fmla="*/ 0 w 219693"/>
              <a:gd name="connsiteY1" fmla="*/ 112816 h 112816"/>
              <a:gd name="connsiteX2" fmla="*/ 0 w 219693"/>
              <a:gd name="connsiteY2" fmla="*/ 112816 h 112816"/>
              <a:gd name="connsiteX0" fmla="*/ 219693 w 219693"/>
              <a:gd name="connsiteY0" fmla="*/ 0 h 112816"/>
              <a:gd name="connsiteX1" fmla="*/ 0 w 219693"/>
              <a:gd name="connsiteY1" fmla="*/ 112816 h 112816"/>
              <a:gd name="connsiteX2" fmla="*/ 0 w 219693"/>
              <a:gd name="connsiteY2" fmla="*/ 112816 h 112816"/>
              <a:gd name="connsiteX0" fmla="*/ 219693 w 224553"/>
              <a:gd name="connsiteY0" fmla="*/ 0 h 112816"/>
              <a:gd name="connsiteX1" fmla="*/ 224553 w 224553"/>
              <a:gd name="connsiteY1" fmla="*/ 4186 h 112816"/>
              <a:gd name="connsiteX2" fmla="*/ 0 w 224553"/>
              <a:gd name="connsiteY2" fmla="*/ 112816 h 112816"/>
              <a:gd name="connsiteX3" fmla="*/ 0 w 224553"/>
              <a:gd name="connsiteY3" fmla="*/ 112816 h 112816"/>
              <a:gd name="connsiteX0" fmla="*/ 219693 w 338906"/>
              <a:gd name="connsiteY0" fmla="*/ 0 h 112816"/>
              <a:gd name="connsiteX1" fmla="*/ 338906 w 338906"/>
              <a:gd name="connsiteY1" fmla="*/ 39760 h 112816"/>
              <a:gd name="connsiteX2" fmla="*/ 0 w 338906"/>
              <a:gd name="connsiteY2" fmla="*/ 112816 h 112816"/>
              <a:gd name="connsiteX3" fmla="*/ 0 w 338906"/>
              <a:gd name="connsiteY3" fmla="*/ 112816 h 112816"/>
              <a:gd name="connsiteX0" fmla="*/ 421370 w 421370"/>
              <a:gd name="connsiteY0" fmla="*/ 99593 h 99593"/>
              <a:gd name="connsiteX1" fmla="*/ 338906 w 421370"/>
              <a:gd name="connsiteY1" fmla="*/ 0 h 99593"/>
              <a:gd name="connsiteX2" fmla="*/ 0 w 421370"/>
              <a:gd name="connsiteY2" fmla="*/ 73056 h 99593"/>
              <a:gd name="connsiteX3" fmla="*/ 0 w 421370"/>
              <a:gd name="connsiteY3" fmla="*/ 73056 h 99593"/>
              <a:gd name="connsiteX0" fmla="*/ 421370 w 421370"/>
              <a:gd name="connsiteY0" fmla="*/ 125205 h 125205"/>
              <a:gd name="connsiteX1" fmla="*/ 232522 w 421370"/>
              <a:gd name="connsiteY1" fmla="*/ 0 h 125205"/>
              <a:gd name="connsiteX2" fmla="*/ 0 w 421370"/>
              <a:gd name="connsiteY2" fmla="*/ 98668 h 125205"/>
              <a:gd name="connsiteX3" fmla="*/ 0 w 421370"/>
              <a:gd name="connsiteY3" fmla="*/ 98668 h 125205"/>
              <a:gd name="connsiteX0" fmla="*/ 327811 w 327811"/>
              <a:gd name="connsiteY0" fmla="*/ 4356 h 98668"/>
              <a:gd name="connsiteX1" fmla="*/ 232522 w 327811"/>
              <a:gd name="connsiteY1" fmla="*/ 0 h 98668"/>
              <a:gd name="connsiteX2" fmla="*/ 0 w 327811"/>
              <a:gd name="connsiteY2" fmla="*/ 98668 h 98668"/>
              <a:gd name="connsiteX3" fmla="*/ 0 w 327811"/>
              <a:gd name="connsiteY3" fmla="*/ 98668 h 98668"/>
              <a:gd name="connsiteX0" fmla="*/ 369992 w 369992"/>
              <a:gd name="connsiteY0" fmla="*/ 4356 h 122427"/>
              <a:gd name="connsiteX1" fmla="*/ 274703 w 369992"/>
              <a:gd name="connsiteY1" fmla="*/ 0 h 122427"/>
              <a:gd name="connsiteX2" fmla="*/ 42181 w 369992"/>
              <a:gd name="connsiteY2" fmla="*/ 98668 h 122427"/>
              <a:gd name="connsiteX3" fmla="*/ 0 w 369992"/>
              <a:gd name="connsiteY3" fmla="*/ 122427 h 122427"/>
              <a:gd name="connsiteX0" fmla="*/ 327811 w 327811"/>
              <a:gd name="connsiteY0" fmla="*/ 4356 h 98668"/>
              <a:gd name="connsiteX1" fmla="*/ 232522 w 327811"/>
              <a:gd name="connsiteY1" fmla="*/ 0 h 98668"/>
              <a:gd name="connsiteX2" fmla="*/ 0 w 327811"/>
              <a:gd name="connsiteY2" fmla="*/ 98668 h 98668"/>
              <a:gd name="connsiteX0" fmla="*/ 344211 w 344211"/>
              <a:gd name="connsiteY0" fmla="*/ 4356 h 109072"/>
              <a:gd name="connsiteX1" fmla="*/ 248922 w 344211"/>
              <a:gd name="connsiteY1" fmla="*/ 0 h 109072"/>
              <a:gd name="connsiteX2" fmla="*/ 0 w 344211"/>
              <a:gd name="connsiteY2" fmla="*/ 109072 h 109072"/>
              <a:gd name="connsiteX0" fmla="*/ 346895 w 346895"/>
              <a:gd name="connsiteY0" fmla="*/ 4356 h 98761"/>
              <a:gd name="connsiteX1" fmla="*/ 251606 w 346895"/>
              <a:gd name="connsiteY1" fmla="*/ 0 h 98761"/>
              <a:gd name="connsiteX2" fmla="*/ 0 w 346895"/>
              <a:gd name="connsiteY2" fmla="*/ 98761 h 98761"/>
              <a:gd name="connsiteX0" fmla="*/ 346895 w 346895"/>
              <a:gd name="connsiteY0" fmla="*/ 4356 h 98761"/>
              <a:gd name="connsiteX1" fmla="*/ 251606 w 346895"/>
              <a:gd name="connsiteY1" fmla="*/ 0 h 98761"/>
              <a:gd name="connsiteX2" fmla="*/ 0 w 346895"/>
              <a:gd name="connsiteY2" fmla="*/ 98761 h 98761"/>
              <a:gd name="connsiteX0" fmla="*/ 346895 w 346895"/>
              <a:gd name="connsiteY0" fmla="*/ 0 h 94405"/>
              <a:gd name="connsiteX1" fmla="*/ 0 w 346895"/>
              <a:gd name="connsiteY1" fmla="*/ 94405 h 94405"/>
              <a:gd name="connsiteX0" fmla="*/ 307006 w 307006"/>
              <a:gd name="connsiteY0" fmla="*/ 0 h 591695"/>
              <a:gd name="connsiteX1" fmla="*/ 0 w 307006"/>
              <a:gd name="connsiteY1" fmla="*/ 591695 h 591695"/>
              <a:gd name="connsiteX0" fmla="*/ 307006 w 307006"/>
              <a:gd name="connsiteY0" fmla="*/ 0 h 591695"/>
              <a:gd name="connsiteX1" fmla="*/ 283838 w 307006"/>
              <a:gd name="connsiteY1" fmla="*/ 42682 h 591695"/>
              <a:gd name="connsiteX2" fmla="*/ 0 w 307006"/>
              <a:gd name="connsiteY2" fmla="*/ 591695 h 591695"/>
              <a:gd name="connsiteX0" fmla="*/ 237762 w 283838"/>
              <a:gd name="connsiteY0" fmla="*/ 0 h 616844"/>
              <a:gd name="connsiteX1" fmla="*/ 283838 w 283838"/>
              <a:gd name="connsiteY1" fmla="*/ 67831 h 616844"/>
              <a:gd name="connsiteX2" fmla="*/ 0 w 283838"/>
              <a:gd name="connsiteY2" fmla="*/ 616844 h 616844"/>
              <a:gd name="connsiteX0" fmla="*/ 237762 w 297669"/>
              <a:gd name="connsiteY0" fmla="*/ 0 h 616844"/>
              <a:gd name="connsiteX1" fmla="*/ 297669 w 297669"/>
              <a:gd name="connsiteY1" fmla="*/ 39534 h 616844"/>
              <a:gd name="connsiteX2" fmla="*/ 0 w 297669"/>
              <a:gd name="connsiteY2" fmla="*/ 616844 h 616844"/>
            </a:gdLst>
            <a:ahLst/>
            <a:cxnLst>
              <a:cxn ang="0">
                <a:pos x="connsiteX0" y="connsiteY0"/>
              </a:cxn>
              <a:cxn ang="0">
                <a:pos x="connsiteX1" y="connsiteY1"/>
              </a:cxn>
              <a:cxn ang="0">
                <a:pos x="connsiteX2" y="connsiteY2"/>
              </a:cxn>
            </a:cxnLst>
            <a:rect l="l" t="t" r="r" b="b"/>
            <a:pathLst>
              <a:path w="297669" h="616844">
                <a:moveTo>
                  <a:pt x="237762" y="0"/>
                </a:moveTo>
                <a:lnTo>
                  <a:pt x="297669" y="39534"/>
                </a:lnTo>
                <a:cubicBezTo>
                  <a:pt x="218502" y="194084"/>
                  <a:pt x="102335" y="419612"/>
                  <a:pt x="0" y="616844"/>
                </a:cubicBezTo>
              </a:path>
            </a:pathLst>
          </a:custGeom>
          <a:noFill/>
          <a:ln w="57150">
            <a:solidFill>
              <a:srgbClr val="0000FF"/>
            </a:solidFill>
            <a:prstDash val="sysDot"/>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srgbClr val="FF0000"/>
              </a:solidFill>
              <a:effectLst/>
              <a:uLnTx/>
              <a:uFillTx/>
              <a:latin typeface="Calibri" panose="020F0502020204030204"/>
              <a:ea typeface="ＭＳ Ｐゴシック" panose="020B0600070205080204" pitchFamily="50" charset="-128"/>
              <a:cs typeface="+mn-cs"/>
            </a:endParaRPr>
          </a:p>
        </p:txBody>
      </p:sp>
      <p:sp>
        <p:nvSpPr>
          <p:cNvPr id="148" name="正方形/長方形 147"/>
          <p:cNvSpPr/>
          <p:nvPr/>
        </p:nvSpPr>
        <p:spPr>
          <a:xfrm rot="3449642">
            <a:off x="7393654" y="4028256"/>
            <a:ext cx="540000" cy="72000"/>
          </a:xfrm>
          <a:prstGeom prst="rect">
            <a:avLst/>
          </a:prstGeom>
          <a:solidFill>
            <a:srgbClr val="FF0000">
              <a:alpha val="50000"/>
            </a:srgbClr>
          </a:solidFill>
          <a:ln>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88" name="フリーフォーム 87"/>
          <p:cNvSpPr>
            <a:spLocks/>
          </p:cNvSpPr>
          <p:nvPr/>
        </p:nvSpPr>
        <p:spPr>
          <a:xfrm rot="-480000">
            <a:off x="8247728" y="2746966"/>
            <a:ext cx="864000" cy="185056"/>
          </a:xfrm>
          <a:custGeom>
            <a:avLst/>
            <a:gdLst>
              <a:gd name="connsiteX0" fmla="*/ 219693 w 219693"/>
              <a:gd name="connsiteY0" fmla="*/ 0 h 112816"/>
              <a:gd name="connsiteX1" fmla="*/ 0 w 219693"/>
              <a:gd name="connsiteY1" fmla="*/ 112816 h 112816"/>
              <a:gd name="connsiteX2" fmla="*/ 0 w 219693"/>
              <a:gd name="connsiteY2" fmla="*/ 112816 h 112816"/>
              <a:gd name="connsiteX0" fmla="*/ 434954 w 434954"/>
              <a:gd name="connsiteY0" fmla="*/ 0 h 112816"/>
              <a:gd name="connsiteX1" fmla="*/ 0 w 434954"/>
              <a:gd name="connsiteY1" fmla="*/ 112816 h 112816"/>
              <a:gd name="connsiteX2" fmla="*/ 0 w 434954"/>
              <a:gd name="connsiteY2" fmla="*/ 112816 h 112816"/>
              <a:gd name="connsiteX0" fmla="*/ 478449 w 478449"/>
              <a:gd name="connsiteY0" fmla="*/ 0 h 112816"/>
              <a:gd name="connsiteX1" fmla="*/ 0 w 478449"/>
              <a:gd name="connsiteY1" fmla="*/ 112816 h 112816"/>
              <a:gd name="connsiteX2" fmla="*/ 0 w 478449"/>
              <a:gd name="connsiteY2" fmla="*/ 112816 h 112816"/>
            </a:gdLst>
            <a:ahLst/>
            <a:cxnLst>
              <a:cxn ang="0">
                <a:pos x="connsiteX0" y="connsiteY0"/>
              </a:cxn>
              <a:cxn ang="0">
                <a:pos x="connsiteX1" y="connsiteY1"/>
              </a:cxn>
              <a:cxn ang="0">
                <a:pos x="connsiteX2" y="connsiteY2"/>
              </a:cxn>
            </a:cxnLst>
            <a:rect l="l" t="t" r="r" b="b"/>
            <a:pathLst>
              <a:path w="478449" h="112816">
                <a:moveTo>
                  <a:pt x="478449" y="0"/>
                </a:moveTo>
                <a:lnTo>
                  <a:pt x="0" y="112816"/>
                </a:lnTo>
                <a:lnTo>
                  <a:pt x="0" y="112816"/>
                </a:lnTo>
              </a:path>
            </a:pathLst>
          </a:custGeom>
          <a:ln w="57150">
            <a:solidFill>
              <a:srgbClr val="0000FF"/>
            </a:solidFill>
            <a:prstDash val="solid"/>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grpSp>
        <p:nvGrpSpPr>
          <p:cNvPr id="11" name="グループ化 10"/>
          <p:cNvGrpSpPr/>
          <p:nvPr/>
        </p:nvGrpSpPr>
        <p:grpSpPr>
          <a:xfrm>
            <a:off x="5193313" y="2965956"/>
            <a:ext cx="3183930" cy="2808312"/>
            <a:chOff x="5066313" y="2902456"/>
            <a:chExt cx="3183930" cy="2808312"/>
          </a:xfrm>
        </p:grpSpPr>
        <p:sp>
          <p:nvSpPr>
            <p:cNvPr id="71" name="角丸四角形 70"/>
            <p:cNvSpPr/>
            <p:nvPr/>
          </p:nvSpPr>
          <p:spPr>
            <a:xfrm>
              <a:off x="5368679" y="2902456"/>
              <a:ext cx="1656184" cy="2808312"/>
            </a:xfrm>
            <a:prstGeom prst="roundRect">
              <a:avLst>
                <a:gd name="adj" fmla="val 9447"/>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50" charset="-128"/>
                <a:cs typeface="+mn-cs"/>
              </a:endParaRPr>
            </a:p>
          </p:txBody>
        </p:sp>
        <p:grpSp>
          <p:nvGrpSpPr>
            <p:cNvPr id="10" name="グループ化 9"/>
            <p:cNvGrpSpPr/>
            <p:nvPr/>
          </p:nvGrpSpPr>
          <p:grpSpPr>
            <a:xfrm>
              <a:off x="5066313" y="2974469"/>
              <a:ext cx="3183930" cy="2664291"/>
              <a:chOff x="5066313" y="2974469"/>
              <a:chExt cx="3183930" cy="2664291"/>
            </a:xfrm>
          </p:grpSpPr>
          <p:sp>
            <p:nvSpPr>
              <p:cNvPr id="128" name="正方形/長方形 127"/>
              <p:cNvSpPr/>
              <p:nvPr/>
            </p:nvSpPr>
            <p:spPr>
              <a:xfrm>
                <a:off x="5656709" y="3694544"/>
                <a:ext cx="1095808" cy="720080"/>
              </a:xfrm>
              <a:prstGeom prst="rect">
                <a:avLst/>
              </a:prstGeom>
              <a:noFill/>
              <a:ln w="31750">
                <a:solidFill>
                  <a:srgbClr val="00B050"/>
                </a:solidFill>
                <a:prstDash val="sysDash"/>
              </a:ln>
              <a:effectLst>
                <a:glow rad="63500">
                  <a:schemeClr val="accent3">
                    <a:satMod val="175000"/>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取組前の</a:t>
                </a:r>
                <a:endParaRPr kumimoji="1" lang="en-US" altLang="ja-JP"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歩行者動線</a:t>
                </a:r>
                <a:endParaRPr kumimoji="1" lang="en-US" altLang="ja-JP"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a:t>
                </a:r>
                <a:r>
                  <a:rPr kumimoji="1" lang="ja-JP" altLang="en-US"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地下レベル</a:t>
                </a:r>
                <a:r>
                  <a:rPr kumimoji="1" lang="en-US" altLang="ja-JP"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（約</a:t>
                </a:r>
                <a:r>
                  <a:rPr kumimoji="1" lang="en-US" altLang="ja-JP"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840m</a:t>
                </a:r>
                <a:r>
                  <a:rPr kumimoji="1" lang="ja-JP" altLang="en-US"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a:t>
                </a:r>
              </a:p>
            </p:txBody>
          </p:sp>
          <p:sp>
            <p:nvSpPr>
              <p:cNvPr id="143" name="下矢印 142"/>
              <p:cNvSpPr/>
              <p:nvPr/>
            </p:nvSpPr>
            <p:spPr>
              <a:xfrm>
                <a:off x="5872779" y="4486632"/>
                <a:ext cx="257431" cy="360040"/>
              </a:xfrm>
              <a:prstGeom prst="downArrow">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130" name="正方形/長方形 129"/>
              <p:cNvSpPr/>
              <p:nvPr/>
            </p:nvSpPr>
            <p:spPr>
              <a:xfrm>
                <a:off x="5656709" y="4918680"/>
                <a:ext cx="1095808" cy="720080"/>
              </a:xfrm>
              <a:prstGeom prst="rect">
                <a:avLst/>
              </a:prstGeom>
              <a:noFill/>
              <a:ln w="9525">
                <a:solidFill>
                  <a:srgbClr val="0070C0"/>
                </a:solidFill>
                <a:prstDash val="dash"/>
              </a:ln>
              <a:effectLst>
                <a:glow rad="63500">
                  <a:schemeClr val="accent1">
                    <a:satMod val="175000"/>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取組後の</a:t>
                </a:r>
                <a:endParaRPr kumimoji="1" lang="en-US" altLang="ja-JP"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歩行者動線</a:t>
                </a:r>
                <a:endParaRPr kumimoji="1" lang="en-US" altLang="ja-JP"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a:t>
                </a:r>
                <a:r>
                  <a:rPr kumimoji="1" lang="ja-JP" altLang="en-US"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デッキレベル</a:t>
                </a:r>
                <a:r>
                  <a:rPr kumimoji="1" lang="en-US" altLang="ja-JP"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（約</a:t>
                </a:r>
                <a:r>
                  <a:rPr kumimoji="1" lang="en-US" altLang="ja-JP"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410m</a:t>
                </a:r>
                <a:r>
                  <a:rPr kumimoji="1" lang="ja-JP" altLang="en-US"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a:t>
                </a:r>
              </a:p>
            </p:txBody>
          </p:sp>
          <p:sp>
            <p:nvSpPr>
              <p:cNvPr id="73" name="正方形/長方形 72"/>
              <p:cNvSpPr/>
              <p:nvPr/>
            </p:nvSpPr>
            <p:spPr>
              <a:xfrm>
                <a:off x="5368678" y="2974469"/>
                <a:ext cx="1728192" cy="600164"/>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大阪駅の南北間移動が、デッキネットワークの完成により、</a:t>
                </a:r>
                <a:r>
                  <a:rPr kumimoji="1" lang="en-US" altLang="ja-JP"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430</a:t>
                </a:r>
                <a:r>
                  <a:rPr kumimoji="1" lang="ja-JP" altLang="en-US"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ｍ（約</a:t>
                </a:r>
                <a:r>
                  <a:rPr kumimoji="1" lang="en-US" altLang="ja-JP"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5</a:t>
                </a:r>
                <a:r>
                  <a:rPr kumimoji="1" lang="ja-JP" altLang="en-US"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分）</a:t>
                </a:r>
                <a:r>
                  <a:rPr kumimoji="1" lang="ja-JP" altLang="en-US" sz="1100" b="0" i="0" u="none" strike="noStrike" kern="1200" cap="none" spc="0" normalizeH="0" baseline="0" noProof="0" dirty="0" smtClean="0">
                    <a:ln>
                      <a:noFill/>
                    </a:ln>
                    <a:solidFill>
                      <a:prstClr val="black"/>
                    </a:solidFill>
                    <a:effectLst/>
                    <a:uLnTx/>
                    <a:uFillTx/>
                    <a:latin typeface="ＭＳ Ｐ明朝" pitchFamily="18" charset="-128"/>
                    <a:ea typeface="ＭＳ Ｐ明朝" pitchFamily="18" charset="-128"/>
                    <a:cs typeface="+mn-cs"/>
                  </a:rPr>
                  <a:t>短縮。</a:t>
                </a:r>
                <a:endParaRPr kumimoji="1" lang="ja-JP" altLang="en-US"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p:txBody>
          </p:sp>
          <p:sp>
            <p:nvSpPr>
              <p:cNvPr id="76" name="正方形/長方形 75"/>
              <p:cNvSpPr/>
              <p:nvPr/>
            </p:nvSpPr>
            <p:spPr>
              <a:xfrm>
                <a:off x="6088760" y="4486674"/>
                <a:ext cx="864096" cy="369332"/>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430</a:t>
                </a:r>
                <a:r>
                  <a:rPr kumimoji="1" lang="ja-JP" altLang="en-US" sz="9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ｍ（約</a:t>
                </a:r>
                <a:r>
                  <a:rPr kumimoji="1" lang="en-US" altLang="ja-JP" sz="9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5</a:t>
                </a:r>
                <a:r>
                  <a:rPr kumimoji="1" lang="ja-JP" altLang="en-US" sz="9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分）</a:t>
                </a:r>
                <a:endParaRPr kumimoji="1" lang="en-US" altLang="ja-JP" sz="9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短縮</a:t>
                </a:r>
              </a:p>
            </p:txBody>
          </p:sp>
          <p:cxnSp>
            <p:nvCxnSpPr>
              <p:cNvPr id="131" name="直線コネクタ 130"/>
              <p:cNvCxnSpPr>
                <a:endCxn id="60" idx="12"/>
              </p:cNvCxnSpPr>
              <p:nvPr/>
            </p:nvCxnSpPr>
            <p:spPr>
              <a:xfrm flipH="1" flipV="1">
                <a:off x="5066313" y="3369792"/>
                <a:ext cx="481182" cy="685107"/>
              </a:xfrm>
              <a:prstGeom prst="line">
                <a:avLst/>
              </a:prstGeom>
              <a:ln w="19050">
                <a:solidFill>
                  <a:srgbClr val="00B050"/>
                </a:solidFill>
                <a:headEnd type="none" w="med" len="med"/>
                <a:tailEnd type="arrow" w="med" len="med"/>
              </a:ln>
              <a:effectLst>
                <a:glow rad="63500">
                  <a:schemeClr val="accent3">
                    <a:satMod val="175000"/>
                    <a:alpha val="40000"/>
                  </a:schemeClr>
                </a:glow>
              </a:effectLst>
            </p:spPr>
            <p:style>
              <a:lnRef idx="1">
                <a:schemeClr val="accent1"/>
              </a:lnRef>
              <a:fillRef idx="0">
                <a:schemeClr val="accent1"/>
              </a:fillRef>
              <a:effectRef idx="0">
                <a:schemeClr val="accent1"/>
              </a:effectRef>
              <a:fontRef idx="minor">
                <a:schemeClr val="tx1"/>
              </a:fontRef>
            </p:style>
          </p:cxnSp>
          <p:sp>
            <p:nvSpPr>
              <p:cNvPr id="62" name="フリーフォーム 61"/>
              <p:cNvSpPr/>
              <p:nvPr/>
            </p:nvSpPr>
            <p:spPr>
              <a:xfrm>
                <a:off x="6900056" y="3677938"/>
                <a:ext cx="1350187" cy="1489133"/>
              </a:xfrm>
              <a:custGeom>
                <a:avLst/>
                <a:gdLst>
                  <a:gd name="connsiteX0" fmla="*/ 0 w 1981200"/>
                  <a:gd name="connsiteY0" fmla="*/ 809625 h 809625"/>
                  <a:gd name="connsiteX1" fmla="*/ 1800225 w 1981200"/>
                  <a:gd name="connsiteY1" fmla="*/ 504825 h 809625"/>
                  <a:gd name="connsiteX2" fmla="*/ 1981200 w 1981200"/>
                  <a:gd name="connsiteY2" fmla="*/ 0 h 809625"/>
                  <a:gd name="connsiteX0" fmla="*/ 0 w 1925588"/>
                  <a:gd name="connsiteY0" fmla="*/ 613393 h 613393"/>
                  <a:gd name="connsiteX1" fmla="*/ 1744613 w 1925588"/>
                  <a:gd name="connsiteY1" fmla="*/ 504825 h 613393"/>
                  <a:gd name="connsiteX2" fmla="*/ 1925588 w 1925588"/>
                  <a:gd name="connsiteY2" fmla="*/ 0 h 613393"/>
                  <a:gd name="connsiteX0" fmla="*/ 0 w 1925588"/>
                  <a:gd name="connsiteY0" fmla="*/ 613393 h 613393"/>
                  <a:gd name="connsiteX1" fmla="*/ 1925588 w 1925588"/>
                  <a:gd name="connsiteY1" fmla="*/ 0 h 613393"/>
                  <a:gd name="connsiteX0" fmla="*/ 72008 w 1997596"/>
                  <a:gd name="connsiteY0" fmla="*/ 613393 h 1981545"/>
                  <a:gd name="connsiteX1" fmla="*/ 0 w 1997596"/>
                  <a:gd name="connsiteY1" fmla="*/ 1981545 h 1981545"/>
                  <a:gd name="connsiteX2" fmla="*/ 1997596 w 1997596"/>
                  <a:gd name="connsiteY2" fmla="*/ 0 h 1981545"/>
                  <a:gd name="connsiteX0" fmla="*/ 0 w 1997596"/>
                  <a:gd name="connsiteY0" fmla="*/ 1981545 h 1981545"/>
                  <a:gd name="connsiteX1" fmla="*/ 1997596 w 1997596"/>
                  <a:gd name="connsiteY1" fmla="*/ 0 h 1981545"/>
                </a:gdLst>
                <a:ahLst/>
                <a:cxnLst>
                  <a:cxn ang="0">
                    <a:pos x="connsiteX0" y="connsiteY0"/>
                  </a:cxn>
                  <a:cxn ang="0">
                    <a:pos x="connsiteX1" y="connsiteY1"/>
                  </a:cxn>
                </a:cxnLst>
                <a:rect l="l" t="t" r="r" b="b"/>
                <a:pathLst>
                  <a:path w="1997596" h="1981545">
                    <a:moveTo>
                      <a:pt x="0" y="1981545"/>
                    </a:moveTo>
                    <a:lnTo>
                      <a:pt x="1997596" y="0"/>
                    </a:lnTo>
                  </a:path>
                </a:pathLst>
              </a:custGeom>
              <a:ln w="12700">
                <a:solidFill>
                  <a:srgbClr val="0070C0"/>
                </a:solidFill>
                <a:tailEnd type="arrow"/>
              </a:ln>
              <a:effectLst>
                <a:glow rad="63500">
                  <a:schemeClr val="accent1">
                    <a:satMod val="175000"/>
                    <a:alpha val="40000"/>
                  </a:schemeClr>
                </a:glow>
              </a:effectLst>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srgbClr val="00B050"/>
                  </a:solidFill>
                  <a:effectLst/>
                  <a:uLnTx/>
                  <a:uFillTx/>
                  <a:latin typeface="Calibri" panose="020F0502020204030204"/>
                  <a:ea typeface="ＭＳ Ｐゴシック" panose="020B0600070205080204" pitchFamily="50" charset="-128"/>
                  <a:cs typeface="+mn-cs"/>
                </a:endParaRPr>
              </a:p>
            </p:txBody>
          </p:sp>
        </p:grpSp>
      </p:grpSp>
      <p:sp>
        <p:nvSpPr>
          <p:cNvPr id="149" name="正方形/長方形 148"/>
          <p:cNvSpPr/>
          <p:nvPr/>
        </p:nvSpPr>
        <p:spPr>
          <a:xfrm>
            <a:off x="1284529" y="3851169"/>
            <a:ext cx="1651312" cy="792088"/>
          </a:xfrm>
          <a:prstGeom prst="rect">
            <a:avLst/>
          </a:prstGeom>
          <a:solidFill>
            <a:schemeClr val="bg1"/>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72000" rIns="7200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老朽化している大阪駅前地下道の拡幅などにより、楽しく歩ける快適な地下空間</a:t>
            </a:r>
            <a:r>
              <a:rPr kumimoji="1" lang="ja-JP" altLang="en-US" sz="1100" b="0" i="0" u="none" strike="noStrike" kern="1200" cap="none" spc="0" normalizeH="0" baseline="0" noProof="0" dirty="0" smtClean="0">
                <a:ln>
                  <a:noFill/>
                </a:ln>
                <a:solidFill>
                  <a:prstClr val="black"/>
                </a:solidFill>
                <a:effectLst/>
                <a:uLnTx/>
                <a:uFillTx/>
                <a:latin typeface="ＭＳ Ｐ明朝" pitchFamily="18" charset="-128"/>
                <a:ea typeface="ＭＳ Ｐ明朝" pitchFamily="18" charset="-128"/>
                <a:cs typeface="+mn-cs"/>
              </a:rPr>
              <a:t>へ。</a:t>
            </a:r>
            <a:endParaRPr kumimoji="1" lang="ja-JP" altLang="en-US"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p:txBody>
      </p:sp>
      <p:sp>
        <p:nvSpPr>
          <p:cNvPr id="168" name="フリーフォーム 167"/>
          <p:cNvSpPr/>
          <p:nvPr/>
        </p:nvSpPr>
        <p:spPr>
          <a:xfrm rot="734102">
            <a:off x="8114036" y="2944918"/>
            <a:ext cx="138057" cy="167394"/>
          </a:xfrm>
          <a:custGeom>
            <a:avLst/>
            <a:gdLst>
              <a:gd name="connsiteX0" fmla="*/ 219693 w 219693"/>
              <a:gd name="connsiteY0" fmla="*/ 0 h 112816"/>
              <a:gd name="connsiteX1" fmla="*/ 0 w 219693"/>
              <a:gd name="connsiteY1" fmla="*/ 112816 h 112816"/>
              <a:gd name="connsiteX2" fmla="*/ 0 w 219693"/>
              <a:gd name="connsiteY2" fmla="*/ 112816 h 112816"/>
              <a:gd name="connsiteX0" fmla="*/ 219693 w 219693"/>
              <a:gd name="connsiteY0" fmla="*/ 0 h 112816"/>
              <a:gd name="connsiteX1" fmla="*/ 0 w 219693"/>
              <a:gd name="connsiteY1" fmla="*/ 112816 h 112816"/>
              <a:gd name="connsiteX2" fmla="*/ 0 w 219693"/>
              <a:gd name="connsiteY2" fmla="*/ 59547 h 112816"/>
              <a:gd name="connsiteX0" fmla="*/ 219693 w 219693"/>
              <a:gd name="connsiteY0" fmla="*/ 0 h 112816"/>
              <a:gd name="connsiteX1" fmla="*/ 0 w 219693"/>
              <a:gd name="connsiteY1" fmla="*/ 112816 h 112816"/>
              <a:gd name="connsiteX0" fmla="*/ 208701 w 208701"/>
              <a:gd name="connsiteY0" fmla="*/ 0 h 79066"/>
              <a:gd name="connsiteX1" fmla="*/ 0 w 208701"/>
              <a:gd name="connsiteY1" fmla="*/ 79066 h 79066"/>
              <a:gd name="connsiteX0" fmla="*/ 0 w 20412"/>
              <a:gd name="connsiteY0" fmla="*/ 0 h 115367"/>
              <a:gd name="connsiteX1" fmla="*/ 20412 w 20412"/>
              <a:gd name="connsiteY1" fmla="*/ 115367 h 115367"/>
              <a:gd name="connsiteX0" fmla="*/ 0 w 83688"/>
              <a:gd name="connsiteY0" fmla="*/ 0 h 275178"/>
              <a:gd name="connsiteX1" fmla="*/ 83688 w 83688"/>
              <a:gd name="connsiteY1" fmla="*/ 275178 h 275178"/>
            </a:gdLst>
            <a:ahLst/>
            <a:cxnLst>
              <a:cxn ang="0">
                <a:pos x="connsiteX0" y="connsiteY0"/>
              </a:cxn>
              <a:cxn ang="0">
                <a:pos x="connsiteX1" y="connsiteY1"/>
              </a:cxn>
            </a:cxnLst>
            <a:rect l="l" t="t" r="r" b="b"/>
            <a:pathLst>
              <a:path w="83688" h="275178">
                <a:moveTo>
                  <a:pt x="0" y="0"/>
                </a:moveTo>
                <a:lnTo>
                  <a:pt x="83688" y="275178"/>
                </a:lnTo>
              </a:path>
            </a:pathLst>
          </a:custGeom>
          <a:ln w="57150">
            <a:solidFill>
              <a:srgbClr val="0000FF"/>
            </a:solidFill>
            <a:prstDash val="solid"/>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127" name="Freeform 27"/>
          <p:cNvSpPr>
            <a:spLocks noChangeAspect="1"/>
          </p:cNvSpPr>
          <p:nvPr/>
        </p:nvSpPr>
        <p:spPr bwMode="auto">
          <a:xfrm>
            <a:off x="3215680" y="2348967"/>
            <a:ext cx="1872208" cy="1379869"/>
          </a:xfrm>
          <a:custGeom>
            <a:avLst/>
            <a:gdLst>
              <a:gd name="connsiteX0" fmla="*/ 6351 w 10000"/>
              <a:gd name="connsiteY0" fmla="*/ 10000 h 10000"/>
              <a:gd name="connsiteX1" fmla="*/ 7815 w 10000"/>
              <a:gd name="connsiteY1" fmla="*/ 10000 h 10000"/>
              <a:gd name="connsiteX2" fmla="*/ 9602 w 10000"/>
              <a:gd name="connsiteY2" fmla="*/ 9742 h 10000"/>
              <a:gd name="connsiteX3" fmla="*/ 9824 w 10000"/>
              <a:gd name="connsiteY3" fmla="*/ 7405 h 10000"/>
              <a:gd name="connsiteX4" fmla="*/ 10000 w 10000"/>
              <a:gd name="connsiteY4" fmla="*/ 4308 h 10000"/>
              <a:gd name="connsiteX5" fmla="*/ 9226 w 10000"/>
              <a:gd name="connsiteY5" fmla="*/ 0 h 10000"/>
              <a:gd name="connsiteX6" fmla="*/ 7456 w 10000"/>
              <a:gd name="connsiteY6" fmla="*/ 510 h 10000"/>
              <a:gd name="connsiteX7" fmla="*/ 6918 w 10000"/>
              <a:gd name="connsiteY7" fmla="*/ 921 h 10000"/>
              <a:gd name="connsiteX8" fmla="*/ 5253 w 10000"/>
              <a:gd name="connsiteY8" fmla="*/ 1384 h 10000"/>
              <a:gd name="connsiteX9" fmla="*/ 4279 w 10000"/>
              <a:gd name="connsiteY9" fmla="*/ 1589 h 10000"/>
              <a:gd name="connsiteX10" fmla="*/ 4279 w 10000"/>
              <a:gd name="connsiteY10" fmla="*/ 2562 h 10000"/>
              <a:gd name="connsiteX11" fmla="*/ 3033 w 10000"/>
              <a:gd name="connsiteY11" fmla="*/ 3969 h 10000"/>
              <a:gd name="connsiteX12" fmla="*/ 1059 w 10000"/>
              <a:gd name="connsiteY12" fmla="*/ 5382 h 10000"/>
              <a:gd name="connsiteX13" fmla="*/ 338 w 10000"/>
              <a:gd name="connsiteY13" fmla="*/ 5329 h 10000"/>
              <a:gd name="connsiteX14" fmla="*/ 0 w 10000"/>
              <a:gd name="connsiteY14" fmla="*/ 4356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000" h="10000">
                <a:moveTo>
                  <a:pt x="6351" y="10000"/>
                </a:moveTo>
                <a:lnTo>
                  <a:pt x="7815" y="10000"/>
                </a:lnTo>
                <a:lnTo>
                  <a:pt x="9602" y="9742"/>
                </a:lnTo>
                <a:lnTo>
                  <a:pt x="9824" y="7405"/>
                </a:lnTo>
                <a:cubicBezTo>
                  <a:pt x="9883" y="6373"/>
                  <a:pt x="9941" y="5340"/>
                  <a:pt x="10000" y="4308"/>
                </a:cubicBezTo>
                <a:lnTo>
                  <a:pt x="9226" y="0"/>
                </a:lnTo>
                <a:lnTo>
                  <a:pt x="7456" y="510"/>
                </a:lnTo>
                <a:lnTo>
                  <a:pt x="6918" y="921"/>
                </a:lnTo>
                <a:lnTo>
                  <a:pt x="5253" y="1384"/>
                </a:lnTo>
                <a:lnTo>
                  <a:pt x="4279" y="1589"/>
                </a:lnTo>
                <a:lnTo>
                  <a:pt x="4279" y="2562"/>
                </a:lnTo>
                <a:lnTo>
                  <a:pt x="3033" y="3969"/>
                </a:lnTo>
                <a:lnTo>
                  <a:pt x="1059" y="5382"/>
                </a:lnTo>
                <a:lnTo>
                  <a:pt x="338" y="5329"/>
                </a:lnTo>
                <a:cubicBezTo>
                  <a:pt x="225" y="5005"/>
                  <a:pt x="113" y="4680"/>
                  <a:pt x="0" y="4356"/>
                </a:cubicBezTo>
              </a:path>
            </a:pathLst>
          </a:custGeom>
          <a:noFill/>
          <a:ln w="57150" cmpd="sng">
            <a:solidFill>
              <a:srgbClr val="00B050"/>
            </a:solidFill>
            <a:prstDash val="sysDot"/>
            <a:round/>
            <a:headEnd type="triangle" w="sm" len="sm"/>
            <a:tailEnd type="triangle" w="sm" len="sm"/>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98" name="Text Box 12"/>
          <p:cNvSpPr txBox="1">
            <a:spLocks noChangeArrowheads="1"/>
          </p:cNvSpPr>
          <p:nvPr/>
        </p:nvSpPr>
        <p:spPr bwMode="auto">
          <a:xfrm>
            <a:off x="3881875" y="3004786"/>
            <a:ext cx="780983" cy="264688"/>
          </a:xfrm>
          <a:prstGeom prst="rect">
            <a:avLst/>
          </a:prstGeom>
          <a:noFill/>
          <a:ln w="9525">
            <a:noFill/>
            <a:miter lim="800000"/>
            <a:headEnd/>
            <a:tailEnd/>
          </a:ln>
        </p:spPr>
        <p:txBody>
          <a:bodyPr vert="horz" wrap="none" lIns="91440" tIns="45720" rIns="91440" bIns="45720" numCol="1" anchor="t" anchorCtr="0" compatLnSpc="1">
            <a:prstTxWarp prst="textNoShape">
              <a:avLst/>
            </a:prstTxWarp>
            <a:spAutoFit/>
          </a:bodyPr>
          <a:lstStyle/>
          <a:p>
            <a:pPr marL="0" marR="0" lvl="0" indent="0" algn="ctr" defTabSz="914400" rtl="0" eaLnBrk="1" fontAlgn="base" latinLnBrk="0" hangingPunct="1">
              <a:lnSpc>
                <a:spcPct val="80000"/>
              </a:lnSpc>
              <a:spcBef>
                <a:spcPct val="0"/>
              </a:spcBef>
              <a:spcAft>
                <a:spcPct val="0"/>
              </a:spcAft>
              <a:buClrTx/>
              <a:buSzTx/>
              <a:buFontTx/>
              <a:buNone/>
              <a:tabLst/>
              <a:defRPr/>
            </a:pPr>
            <a:r>
              <a:rPr kumimoji="1" lang="en-US" altLang="ja-JP" sz="700" b="1" i="0" u="none" strike="noStrike" kern="1200" cap="none" spc="0" normalizeH="0" baseline="0" noProof="0" dirty="0">
                <a:ln>
                  <a:noFill/>
                </a:ln>
                <a:solidFill>
                  <a:prstClr val="black"/>
                </a:solidFill>
                <a:effectLst/>
                <a:uLnTx/>
                <a:uFillTx/>
                <a:latin typeface="メイリオ" pitchFamily="50" charset="-128"/>
                <a:ea typeface="メイリオ" pitchFamily="50" charset="-128"/>
                <a:cs typeface="ＭＳ Ｐゴシック" pitchFamily="50" charset="-128"/>
              </a:rPr>
              <a:t>Osaka Metro</a:t>
            </a:r>
            <a:endParaRPr kumimoji="1" lang="ja-JP" altLang="en-US" sz="700" b="1" i="0" u="none" strike="noStrike" kern="1200" cap="none" spc="0" normalizeH="0" baseline="0" noProof="0" dirty="0">
              <a:ln>
                <a:noFill/>
              </a:ln>
              <a:solidFill>
                <a:prstClr val="black"/>
              </a:solidFill>
              <a:effectLst/>
              <a:uLnTx/>
              <a:uFillTx/>
              <a:latin typeface="メイリオ" pitchFamily="50" charset="-128"/>
              <a:ea typeface="メイリオ" pitchFamily="50" charset="-128"/>
              <a:cs typeface="ＭＳ Ｐゴシック" pitchFamily="50" charset="-128"/>
            </a:endParaRPr>
          </a:p>
          <a:p>
            <a:pPr marL="0" marR="0" lvl="0" indent="0" algn="ctr" defTabSz="914400" rtl="0" eaLnBrk="1" fontAlgn="base" latinLnBrk="0" hangingPunct="1">
              <a:lnSpc>
                <a:spcPct val="80000"/>
              </a:lnSpc>
              <a:spcBef>
                <a:spcPct val="0"/>
              </a:spcBef>
              <a:spcAft>
                <a:spcPct val="0"/>
              </a:spcAft>
              <a:buClrTx/>
              <a:buSzTx/>
              <a:buFontTx/>
              <a:buNone/>
              <a:tabLst/>
              <a:defRPr/>
            </a:pPr>
            <a:r>
              <a:rPr kumimoji="1" lang="ja-JP" altLang="en-US" sz="700" b="1" i="0" u="none" strike="noStrike" kern="1200" cap="none" spc="0" normalizeH="0" baseline="0" noProof="0" dirty="0">
                <a:ln>
                  <a:noFill/>
                </a:ln>
                <a:solidFill>
                  <a:prstClr val="black"/>
                </a:solidFill>
                <a:effectLst/>
                <a:uLnTx/>
                <a:uFillTx/>
                <a:latin typeface="メイリオ" pitchFamily="50" charset="-128"/>
                <a:ea typeface="メイリオ" pitchFamily="50" charset="-128"/>
                <a:cs typeface="ＭＳ Ｐゴシック" pitchFamily="50" charset="-128"/>
              </a:rPr>
              <a:t>梅田駅</a:t>
            </a:r>
            <a:endParaRPr kumimoji="1" lang="ja-JP" altLang="en-US" sz="700" b="1" i="0" u="none" strike="noStrike" kern="1200" cap="none" spc="0" normalizeH="0" baseline="0" noProof="0" dirty="0">
              <a:ln>
                <a:noFill/>
              </a:ln>
              <a:solidFill>
                <a:prstClr val="black"/>
              </a:solidFill>
              <a:effectLst/>
              <a:uLnTx/>
              <a:uFillTx/>
              <a:latin typeface="Arial" pitchFamily="34" charset="0"/>
              <a:ea typeface="ＭＳ Ｐゴシック" pitchFamily="50" charset="-128"/>
              <a:cs typeface="ＭＳ Ｐゴシック" pitchFamily="50" charset="-128"/>
            </a:endParaRPr>
          </a:p>
        </p:txBody>
      </p:sp>
      <p:sp>
        <p:nvSpPr>
          <p:cNvPr id="116" name="Text Box 21"/>
          <p:cNvSpPr txBox="1">
            <a:spLocks noChangeArrowheads="1"/>
          </p:cNvSpPr>
          <p:nvPr/>
        </p:nvSpPr>
        <p:spPr bwMode="auto">
          <a:xfrm>
            <a:off x="3506752" y="3518728"/>
            <a:ext cx="989189" cy="195759"/>
          </a:xfrm>
          <a:prstGeom prst="rect">
            <a:avLst/>
          </a:prstGeom>
          <a:noFill/>
          <a:ln w="9525">
            <a:noFill/>
            <a:miter lim="800000"/>
            <a:headEnd/>
            <a:tailEnd/>
          </a:ln>
        </p:spPr>
        <p:txBody>
          <a:bodyPr vert="horz" wrap="square" lIns="91440" tIns="45720" rIns="91440" bIns="45720" numCol="1" anchor="t" anchorCtr="0" compatLnSpc="1">
            <a:prstTxWarp prst="textNoShape">
              <a:avLst/>
            </a:prstTxWarp>
            <a:spAutoFit/>
          </a:bodyPr>
          <a:lstStyle/>
          <a:p>
            <a:pPr marL="0" marR="0" lvl="0" indent="0" algn="ctr" defTabSz="914400" rtl="0" eaLnBrk="1" fontAlgn="base" latinLnBrk="0" hangingPunct="1">
              <a:lnSpc>
                <a:spcPct val="96000"/>
              </a:lnSpc>
              <a:spcBef>
                <a:spcPct val="0"/>
              </a:spcBef>
              <a:spcAft>
                <a:spcPct val="0"/>
              </a:spcAft>
              <a:buClrTx/>
              <a:buSzTx/>
              <a:buFontTx/>
              <a:buNone/>
              <a:tabLst/>
              <a:defRPr/>
            </a:pPr>
            <a:r>
              <a:rPr kumimoji="1" lang="ja-JP" altLang="en-US" sz="700" b="1" i="0" u="none" strike="noStrike" kern="1200" cap="none" spc="0" normalizeH="0" baseline="0" noProof="0" dirty="0">
                <a:ln>
                  <a:noFill/>
                </a:ln>
                <a:solidFill>
                  <a:srgbClr val="0000CC"/>
                </a:solidFill>
                <a:effectLst/>
                <a:uLnTx/>
                <a:uFillTx/>
                <a:latin typeface="メイリオ" pitchFamily="50" charset="-128"/>
                <a:ea typeface="メイリオ" pitchFamily="50" charset="-128"/>
                <a:cs typeface="ＭＳ Ｐゴシック" pitchFamily="50" charset="-128"/>
              </a:rPr>
              <a:t>（</a:t>
            </a:r>
            <a:r>
              <a:rPr kumimoji="1" lang="en-US" altLang="ja-JP" sz="700" b="1" i="0" u="none" strike="noStrike" kern="1200" cap="none" spc="0" normalizeH="0" baseline="0" noProof="0" dirty="0">
                <a:ln>
                  <a:noFill/>
                </a:ln>
                <a:solidFill>
                  <a:srgbClr val="0000CC"/>
                </a:solidFill>
                <a:effectLst/>
                <a:uLnTx/>
                <a:uFillTx/>
                <a:latin typeface="メイリオ" pitchFamily="50" charset="-128"/>
                <a:ea typeface="メイリオ" pitchFamily="50" charset="-128"/>
                <a:cs typeface="ＭＳ Ｐゴシック" pitchFamily="50" charset="-128"/>
              </a:rPr>
              <a:t>2022</a:t>
            </a:r>
            <a:r>
              <a:rPr kumimoji="1" lang="ja-JP" altLang="en-US" sz="700" b="1" i="0" u="none" strike="noStrike" kern="1200" cap="none" spc="0" normalizeH="0" baseline="0" noProof="0" dirty="0">
                <a:ln>
                  <a:noFill/>
                </a:ln>
                <a:solidFill>
                  <a:srgbClr val="0000CC"/>
                </a:solidFill>
                <a:effectLst/>
                <a:uLnTx/>
                <a:uFillTx/>
                <a:latin typeface="メイリオ" pitchFamily="50" charset="-128"/>
                <a:ea typeface="メイリオ" pitchFamily="50" charset="-128"/>
                <a:cs typeface="ＭＳ Ｐゴシック" pitchFamily="50" charset="-128"/>
              </a:rPr>
              <a:t>年完成）</a:t>
            </a:r>
          </a:p>
        </p:txBody>
      </p:sp>
      <p:cxnSp>
        <p:nvCxnSpPr>
          <p:cNvPr id="120" name="直線コネクタ 119"/>
          <p:cNvCxnSpPr>
            <a:stCxn id="150" idx="1"/>
            <a:endCxn id="116" idx="2"/>
          </p:cNvCxnSpPr>
          <p:nvPr/>
        </p:nvCxnSpPr>
        <p:spPr>
          <a:xfrm flipV="1">
            <a:off x="3904276" y="3714487"/>
            <a:ext cx="97071" cy="197809"/>
          </a:xfrm>
          <a:prstGeom prst="line">
            <a:avLst/>
          </a:prstGeom>
          <a:ln w="15875">
            <a:solidFill>
              <a:srgbClr val="0000FF"/>
            </a:solidFill>
          </a:ln>
        </p:spPr>
        <p:style>
          <a:lnRef idx="1">
            <a:schemeClr val="accent1"/>
          </a:lnRef>
          <a:fillRef idx="0">
            <a:schemeClr val="accent1"/>
          </a:fillRef>
          <a:effectRef idx="0">
            <a:schemeClr val="accent1"/>
          </a:effectRef>
          <a:fontRef idx="minor">
            <a:schemeClr val="tx1"/>
          </a:fontRef>
        </p:style>
      </p:cxnSp>
      <p:sp>
        <p:nvSpPr>
          <p:cNvPr id="60" name="フリーフォーム 59"/>
          <p:cNvSpPr/>
          <p:nvPr/>
        </p:nvSpPr>
        <p:spPr>
          <a:xfrm>
            <a:off x="3112071" y="2199133"/>
            <a:ext cx="2119859" cy="1646871"/>
          </a:xfrm>
          <a:custGeom>
            <a:avLst/>
            <a:gdLst>
              <a:gd name="connsiteX0" fmla="*/ 0 w 2103681"/>
              <a:gd name="connsiteY0" fmla="*/ 757325 h 1705384"/>
              <a:gd name="connsiteX1" fmla="*/ 129026 w 2103681"/>
              <a:gd name="connsiteY1" fmla="*/ 1026597 h 1705384"/>
              <a:gd name="connsiteX2" fmla="*/ 258052 w 2103681"/>
              <a:gd name="connsiteY2" fmla="*/ 1093914 h 1705384"/>
              <a:gd name="connsiteX3" fmla="*/ 925620 w 2103681"/>
              <a:gd name="connsiteY3" fmla="*/ 734886 h 1705384"/>
              <a:gd name="connsiteX4" fmla="*/ 1150013 w 2103681"/>
              <a:gd name="connsiteY4" fmla="*/ 521713 h 1705384"/>
              <a:gd name="connsiteX5" fmla="*/ 1581969 w 2103681"/>
              <a:gd name="connsiteY5" fmla="*/ 420736 h 1705384"/>
              <a:gd name="connsiteX6" fmla="*/ 1783922 w 2103681"/>
              <a:gd name="connsiteY6" fmla="*/ 611470 h 1705384"/>
              <a:gd name="connsiteX7" fmla="*/ 1789532 w 2103681"/>
              <a:gd name="connsiteY7" fmla="*/ 858302 h 1705384"/>
              <a:gd name="connsiteX8" fmla="*/ 1744653 w 2103681"/>
              <a:gd name="connsiteY8" fmla="*/ 1351966 h 1705384"/>
              <a:gd name="connsiteX9" fmla="*/ 1239770 w 2103681"/>
              <a:gd name="connsiteY9" fmla="*/ 1441723 h 1705384"/>
              <a:gd name="connsiteX10" fmla="*/ 1234160 w 2103681"/>
              <a:gd name="connsiteY10" fmla="*/ 1615627 h 1705384"/>
              <a:gd name="connsiteX11" fmla="*/ 1868069 w 2103681"/>
              <a:gd name="connsiteY11" fmla="*/ 1705384 h 1705384"/>
              <a:gd name="connsiteX12" fmla="*/ 2019534 w 2103681"/>
              <a:gd name="connsiteY12" fmla="*/ 1604408 h 1705384"/>
              <a:gd name="connsiteX13" fmla="*/ 2036364 w 2103681"/>
              <a:gd name="connsiteY13" fmla="*/ 1553919 h 1705384"/>
              <a:gd name="connsiteX14" fmla="*/ 2053193 w 2103681"/>
              <a:gd name="connsiteY14" fmla="*/ 1245379 h 1705384"/>
              <a:gd name="connsiteX15" fmla="*/ 2103681 w 2103681"/>
              <a:gd name="connsiteY15" fmla="*/ 678788 h 1705384"/>
              <a:gd name="connsiteX16" fmla="*/ 2008315 w 2103681"/>
              <a:gd name="connsiteY16" fmla="*/ 224393 h 1705384"/>
              <a:gd name="connsiteX17" fmla="*/ 1873679 w 2103681"/>
              <a:gd name="connsiteY17" fmla="*/ 11220 h 1705384"/>
              <a:gd name="connsiteX18" fmla="*/ 1419284 w 2103681"/>
              <a:gd name="connsiteY18" fmla="*/ 0 h 1705384"/>
              <a:gd name="connsiteX19" fmla="*/ 1032207 w 2103681"/>
              <a:gd name="connsiteY19" fmla="*/ 117806 h 1705384"/>
              <a:gd name="connsiteX20" fmla="*/ 718057 w 2103681"/>
              <a:gd name="connsiteY20" fmla="*/ 168295 h 1705384"/>
              <a:gd name="connsiteX21" fmla="*/ 639519 w 2103681"/>
              <a:gd name="connsiteY21" fmla="*/ 353419 h 1705384"/>
              <a:gd name="connsiteX22" fmla="*/ 589031 w 2103681"/>
              <a:gd name="connsiteY22" fmla="*/ 516103 h 1705384"/>
              <a:gd name="connsiteX23" fmla="*/ 308540 w 2103681"/>
              <a:gd name="connsiteY23" fmla="*/ 678788 h 1705384"/>
              <a:gd name="connsiteX24" fmla="*/ 145856 w 2103681"/>
              <a:gd name="connsiteY24" fmla="*/ 723666 h 1705384"/>
              <a:gd name="connsiteX25" fmla="*/ 56099 w 2103681"/>
              <a:gd name="connsiteY25" fmla="*/ 690008 h 1705384"/>
              <a:gd name="connsiteX26" fmla="*/ 0 w 2103681"/>
              <a:gd name="connsiteY26" fmla="*/ 757325 h 1705384"/>
              <a:gd name="connsiteX0" fmla="*/ 0 w 2103681"/>
              <a:gd name="connsiteY0" fmla="*/ 757325 h 1705384"/>
              <a:gd name="connsiteX1" fmla="*/ 129026 w 2103681"/>
              <a:gd name="connsiteY1" fmla="*/ 1026597 h 1705384"/>
              <a:gd name="connsiteX2" fmla="*/ 435626 w 2103681"/>
              <a:gd name="connsiteY2" fmla="*/ 1025148 h 1705384"/>
              <a:gd name="connsiteX3" fmla="*/ 925620 w 2103681"/>
              <a:gd name="connsiteY3" fmla="*/ 734886 h 1705384"/>
              <a:gd name="connsiteX4" fmla="*/ 1150013 w 2103681"/>
              <a:gd name="connsiteY4" fmla="*/ 521713 h 1705384"/>
              <a:gd name="connsiteX5" fmla="*/ 1581969 w 2103681"/>
              <a:gd name="connsiteY5" fmla="*/ 420736 h 1705384"/>
              <a:gd name="connsiteX6" fmla="*/ 1783922 w 2103681"/>
              <a:gd name="connsiteY6" fmla="*/ 611470 h 1705384"/>
              <a:gd name="connsiteX7" fmla="*/ 1789532 w 2103681"/>
              <a:gd name="connsiteY7" fmla="*/ 858302 h 1705384"/>
              <a:gd name="connsiteX8" fmla="*/ 1744653 w 2103681"/>
              <a:gd name="connsiteY8" fmla="*/ 1351966 h 1705384"/>
              <a:gd name="connsiteX9" fmla="*/ 1239770 w 2103681"/>
              <a:gd name="connsiteY9" fmla="*/ 1441723 h 1705384"/>
              <a:gd name="connsiteX10" fmla="*/ 1234160 w 2103681"/>
              <a:gd name="connsiteY10" fmla="*/ 1615627 h 1705384"/>
              <a:gd name="connsiteX11" fmla="*/ 1868069 w 2103681"/>
              <a:gd name="connsiteY11" fmla="*/ 1705384 h 1705384"/>
              <a:gd name="connsiteX12" fmla="*/ 2019534 w 2103681"/>
              <a:gd name="connsiteY12" fmla="*/ 1604408 h 1705384"/>
              <a:gd name="connsiteX13" fmla="*/ 2036364 w 2103681"/>
              <a:gd name="connsiteY13" fmla="*/ 1553919 h 1705384"/>
              <a:gd name="connsiteX14" fmla="*/ 2053193 w 2103681"/>
              <a:gd name="connsiteY14" fmla="*/ 1245379 h 1705384"/>
              <a:gd name="connsiteX15" fmla="*/ 2103681 w 2103681"/>
              <a:gd name="connsiteY15" fmla="*/ 678788 h 1705384"/>
              <a:gd name="connsiteX16" fmla="*/ 2008315 w 2103681"/>
              <a:gd name="connsiteY16" fmla="*/ 224393 h 1705384"/>
              <a:gd name="connsiteX17" fmla="*/ 1873679 w 2103681"/>
              <a:gd name="connsiteY17" fmla="*/ 11220 h 1705384"/>
              <a:gd name="connsiteX18" fmla="*/ 1419284 w 2103681"/>
              <a:gd name="connsiteY18" fmla="*/ 0 h 1705384"/>
              <a:gd name="connsiteX19" fmla="*/ 1032207 w 2103681"/>
              <a:gd name="connsiteY19" fmla="*/ 117806 h 1705384"/>
              <a:gd name="connsiteX20" fmla="*/ 718057 w 2103681"/>
              <a:gd name="connsiteY20" fmla="*/ 168295 h 1705384"/>
              <a:gd name="connsiteX21" fmla="*/ 639519 w 2103681"/>
              <a:gd name="connsiteY21" fmla="*/ 353419 h 1705384"/>
              <a:gd name="connsiteX22" fmla="*/ 589031 w 2103681"/>
              <a:gd name="connsiteY22" fmla="*/ 516103 h 1705384"/>
              <a:gd name="connsiteX23" fmla="*/ 308540 w 2103681"/>
              <a:gd name="connsiteY23" fmla="*/ 678788 h 1705384"/>
              <a:gd name="connsiteX24" fmla="*/ 145856 w 2103681"/>
              <a:gd name="connsiteY24" fmla="*/ 723666 h 1705384"/>
              <a:gd name="connsiteX25" fmla="*/ 56099 w 2103681"/>
              <a:gd name="connsiteY25" fmla="*/ 690008 h 1705384"/>
              <a:gd name="connsiteX26" fmla="*/ 0 w 2103681"/>
              <a:gd name="connsiteY26" fmla="*/ 757325 h 1705384"/>
              <a:gd name="connsiteX0" fmla="*/ 0 w 2103681"/>
              <a:gd name="connsiteY0" fmla="*/ 757325 h 1705384"/>
              <a:gd name="connsiteX1" fmla="*/ 129026 w 2103681"/>
              <a:gd name="connsiteY1" fmla="*/ 1026597 h 1705384"/>
              <a:gd name="connsiteX2" fmla="*/ 435626 w 2103681"/>
              <a:gd name="connsiteY2" fmla="*/ 1025148 h 1705384"/>
              <a:gd name="connsiteX3" fmla="*/ 939682 w 2103681"/>
              <a:gd name="connsiteY3" fmla="*/ 665108 h 1705384"/>
              <a:gd name="connsiteX4" fmla="*/ 1150013 w 2103681"/>
              <a:gd name="connsiteY4" fmla="*/ 521713 h 1705384"/>
              <a:gd name="connsiteX5" fmla="*/ 1581969 w 2103681"/>
              <a:gd name="connsiteY5" fmla="*/ 420736 h 1705384"/>
              <a:gd name="connsiteX6" fmla="*/ 1783922 w 2103681"/>
              <a:gd name="connsiteY6" fmla="*/ 611470 h 1705384"/>
              <a:gd name="connsiteX7" fmla="*/ 1789532 w 2103681"/>
              <a:gd name="connsiteY7" fmla="*/ 858302 h 1705384"/>
              <a:gd name="connsiteX8" fmla="*/ 1744653 w 2103681"/>
              <a:gd name="connsiteY8" fmla="*/ 1351966 h 1705384"/>
              <a:gd name="connsiteX9" fmla="*/ 1239770 w 2103681"/>
              <a:gd name="connsiteY9" fmla="*/ 1441723 h 1705384"/>
              <a:gd name="connsiteX10" fmla="*/ 1234160 w 2103681"/>
              <a:gd name="connsiteY10" fmla="*/ 1615627 h 1705384"/>
              <a:gd name="connsiteX11" fmla="*/ 1868069 w 2103681"/>
              <a:gd name="connsiteY11" fmla="*/ 1705384 h 1705384"/>
              <a:gd name="connsiteX12" fmla="*/ 2019534 w 2103681"/>
              <a:gd name="connsiteY12" fmla="*/ 1604408 h 1705384"/>
              <a:gd name="connsiteX13" fmla="*/ 2036364 w 2103681"/>
              <a:gd name="connsiteY13" fmla="*/ 1553919 h 1705384"/>
              <a:gd name="connsiteX14" fmla="*/ 2053193 w 2103681"/>
              <a:gd name="connsiteY14" fmla="*/ 1245379 h 1705384"/>
              <a:gd name="connsiteX15" fmla="*/ 2103681 w 2103681"/>
              <a:gd name="connsiteY15" fmla="*/ 678788 h 1705384"/>
              <a:gd name="connsiteX16" fmla="*/ 2008315 w 2103681"/>
              <a:gd name="connsiteY16" fmla="*/ 224393 h 1705384"/>
              <a:gd name="connsiteX17" fmla="*/ 1873679 w 2103681"/>
              <a:gd name="connsiteY17" fmla="*/ 11220 h 1705384"/>
              <a:gd name="connsiteX18" fmla="*/ 1419284 w 2103681"/>
              <a:gd name="connsiteY18" fmla="*/ 0 h 1705384"/>
              <a:gd name="connsiteX19" fmla="*/ 1032207 w 2103681"/>
              <a:gd name="connsiteY19" fmla="*/ 117806 h 1705384"/>
              <a:gd name="connsiteX20" fmla="*/ 718057 w 2103681"/>
              <a:gd name="connsiteY20" fmla="*/ 168295 h 1705384"/>
              <a:gd name="connsiteX21" fmla="*/ 639519 w 2103681"/>
              <a:gd name="connsiteY21" fmla="*/ 353419 h 1705384"/>
              <a:gd name="connsiteX22" fmla="*/ 589031 w 2103681"/>
              <a:gd name="connsiteY22" fmla="*/ 516103 h 1705384"/>
              <a:gd name="connsiteX23" fmla="*/ 308540 w 2103681"/>
              <a:gd name="connsiteY23" fmla="*/ 678788 h 1705384"/>
              <a:gd name="connsiteX24" fmla="*/ 145856 w 2103681"/>
              <a:gd name="connsiteY24" fmla="*/ 723666 h 1705384"/>
              <a:gd name="connsiteX25" fmla="*/ 56099 w 2103681"/>
              <a:gd name="connsiteY25" fmla="*/ 690008 h 1705384"/>
              <a:gd name="connsiteX26" fmla="*/ 0 w 2103681"/>
              <a:gd name="connsiteY26" fmla="*/ 757325 h 1705384"/>
              <a:gd name="connsiteX0" fmla="*/ 0 w 2103681"/>
              <a:gd name="connsiteY0" fmla="*/ 757325 h 1705384"/>
              <a:gd name="connsiteX1" fmla="*/ 129026 w 2103681"/>
              <a:gd name="connsiteY1" fmla="*/ 1026597 h 1705384"/>
              <a:gd name="connsiteX2" fmla="*/ 435626 w 2103681"/>
              <a:gd name="connsiteY2" fmla="*/ 1025148 h 1705384"/>
              <a:gd name="connsiteX3" fmla="*/ 939682 w 2103681"/>
              <a:gd name="connsiteY3" fmla="*/ 665108 h 1705384"/>
              <a:gd name="connsiteX4" fmla="*/ 1083698 w 2103681"/>
              <a:gd name="connsiteY4" fmla="*/ 449084 h 1705384"/>
              <a:gd name="connsiteX5" fmla="*/ 1581969 w 2103681"/>
              <a:gd name="connsiteY5" fmla="*/ 420736 h 1705384"/>
              <a:gd name="connsiteX6" fmla="*/ 1783922 w 2103681"/>
              <a:gd name="connsiteY6" fmla="*/ 611470 h 1705384"/>
              <a:gd name="connsiteX7" fmla="*/ 1789532 w 2103681"/>
              <a:gd name="connsiteY7" fmla="*/ 858302 h 1705384"/>
              <a:gd name="connsiteX8" fmla="*/ 1744653 w 2103681"/>
              <a:gd name="connsiteY8" fmla="*/ 1351966 h 1705384"/>
              <a:gd name="connsiteX9" fmla="*/ 1239770 w 2103681"/>
              <a:gd name="connsiteY9" fmla="*/ 1441723 h 1705384"/>
              <a:gd name="connsiteX10" fmla="*/ 1234160 w 2103681"/>
              <a:gd name="connsiteY10" fmla="*/ 1615627 h 1705384"/>
              <a:gd name="connsiteX11" fmla="*/ 1868069 w 2103681"/>
              <a:gd name="connsiteY11" fmla="*/ 1705384 h 1705384"/>
              <a:gd name="connsiteX12" fmla="*/ 2019534 w 2103681"/>
              <a:gd name="connsiteY12" fmla="*/ 1604408 h 1705384"/>
              <a:gd name="connsiteX13" fmla="*/ 2036364 w 2103681"/>
              <a:gd name="connsiteY13" fmla="*/ 1553919 h 1705384"/>
              <a:gd name="connsiteX14" fmla="*/ 2053193 w 2103681"/>
              <a:gd name="connsiteY14" fmla="*/ 1245379 h 1705384"/>
              <a:gd name="connsiteX15" fmla="*/ 2103681 w 2103681"/>
              <a:gd name="connsiteY15" fmla="*/ 678788 h 1705384"/>
              <a:gd name="connsiteX16" fmla="*/ 2008315 w 2103681"/>
              <a:gd name="connsiteY16" fmla="*/ 224393 h 1705384"/>
              <a:gd name="connsiteX17" fmla="*/ 1873679 w 2103681"/>
              <a:gd name="connsiteY17" fmla="*/ 11220 h 1705384"/>
              <a:gd name="connsiteX18" fmla="*/ 1419284 w 2103681"/>
              <a:gd name="connsiteY18" fmla="*/ 0 h 1705384"/>
              <a:gd name="connsiteX19" fmla="*/ 1032207 w 2103681"/>
              <a:gd name="connsiteY19" fmla="*/ 117806 h 1705384"/>
              <a:gd name="connsiteX20" fmla="*/ 718057 w 2103681"/>
              <a:gd name="connsiteY20" fmla="*/ 168295 h 1705384"/>
              <a:gd name="connsiteX21" fmla="*/ 639519 w 2103681"/>
              <a:gd name="connsiteY21" fmla="*/ 353419 h 1705384"/>
              <a:gd name="connsiteX22" fmla="*/ 589031 w 2103681"/>
              <a:gd name="connsiteY22" fmla="*/ 516103 h 1705384"/>
              <a:gd name="connsiteX23" fmla="*/ 308540 w 2103681"/>
              <a:gd name="connsiteY23" fmla="*/ 678788 h 1705384"/>
              <a:gd name="connsiteX24" fmla="*/ 145856 w 2103681"/>
              <a:gd name="connsiteY24" fmla="*/ 723666 h 1705384"/>
              <a:gd name="connsiteX25" fmla="*/ 56099 w 2103681"/>
              <a:gd name="connsiteY25" fmla="*/ 690008 h 1705384"/>
              <a:gd name="connsiteX26" fmla="*/ 0 w 2103681"/>
              <a:gd name="connsiteY26" fmla="*/ 757325 h 1705384"/>
              <a:gd name="connsiteX0" fmla="*/ 0 w 2103681"/>
              <a:gd name="connsiteY0" fmla="*/ 757325 h 1705384"/>
              <a:gd name="connsiteX1" fmla="*/ 129026 w 2103681"/>
              <a:gd name="connsiteY1" fmla="*/ 1026597 h 1705384"/>
              <a:gd name="connsiteX2" fmla="*/ 435626 w 2103681"/>
              <a:gd name="connsiteY2" fmla="*/ 1025148 h 1705384"/>
              <a:gd name="connsiteX3" fmla="*/ 939682 w 2103681"/>
              <a:gd name="connsiteY3" fmla="*/ 665108 h 1705384"/>
              <a:gd name="connsiteX4" fmla="*/ 1083698 w 2103681"/>
              <a:gd name="connsiteY4" fmla="*/ 449084 h 1705384"/>
              <a:gd name="connsiteX5" fmla="*/ 1731770 w 2103681"/>
              <a:gd name="connsiteY5" fmla="*/ 305068 h 1705384"/>
              <a:gd name="connsiteX6" fmla="*/ 1783922 w 2103681"/>
              <a:gd name="connsiteY6" fmla="*/ 611470 h 1705384"/>
              <a:gd name="connsiteX7" fmla="*/ 1789532 w 2103681"/>
              <a:gd name="connsiteY7" fmla="*/ 858302 h 1705384"/>
              <a:gd name="connsiteX8" fmla="*/ 1744653 w 2103681"/>
              <a:gd name="connsiteY8" fmla="*/ 1351966 h 1705384"/>
              <a:gd name="connsiteX9" fmla="*/ 1239770 w 2103681"/>
              <a:gd name="connsiteY9" fmla="*/ 1441723 h 1705384"/>
              <a:gd name="connsiteX10" fmla="*/ 1234160 w 2103681"/>
              <a:gd name="connsiteY10" fmla="*/ 1615627 h 1705384"/>
              <a:gd name="connsiteX11" fmla="*/ 1868069 w 2103681"/>
              <a:gd name="connsiteY11" fmla="*/ 1705384 h 1705384"/>
              <a:gd name="connsiteX12" fmla="*/ 2019534 w 2103681"/>
              <a:gd name="connsiteY12" fmla="*/ 1604408 h 1705384"/>
              <a:gd name="connsiteX13" fmla="*/ 2036364 w 2103681"/>
              <a:gd name="connsiteY13" fmla="*/ 1553919 h 1705384"/>
              <a:gd name="connsiteX14" fmla="*/ 2053193 w 2103681"/>
              <a:gd name="connsiteY14" fmla="*/ 1245379 h 1705384"/>
              <a:gd name="connsiteX15" fmla="*/ 2103681 w 2103681"/>
              <a:gd name="connsiteY15" fmla="*/ 678788 h 1705384"/>
              <a:gd name="connsiteX16" fmla="*/ 2008315 w 2103681"/>
              <a:gd name="connsiteY16" fmla="*/ 224393 h 1705384"/>
              <a:gd name="connsiteX17" fmla="*/ 1873679 w 2103681"/>
              <a:gd name="connsiteY17" fmla="*/ 11220 h 1705384"/>
              <a:gd name="connsiteX18" fmla="*/ 1419284 w 2103681"/>
              <a:gd name="connsiteY18" fmla="*/ 0 h 1705384"/>
              <a:gd name="connsiteX19" fmla="*/ 1032207 w 2103681"/>
              <a:gd name="connsiteY19" fmla="*/ 117806 h 1705384"/>
              <a:gd name="connsiteX20" fmla="*/ 718057 w 2103681"/>
              <a:gd name="connsiteY20" fmla="*/ 168295 h 1705384"/>
              <a:gd name="connsiteX21" fmla="*/ 639519 w 2103681"/>
              <a:gd name="connsiteY21" fmla="*/ 353419 h 1705384"/>
              <a:gd name="connsiteX22" fmla="*/ 589031 w 2103681"/>
              <a:gd name="connsiteY22" fmla="*/ 516103 h 1705384"/>
              <a:gd name="connsiteX23" fmla="*/ 308540 w 2103681"/>
              <a:gd name="connsiteY23" fmla="*/ 678788 h 1705384"/>
              <a:gd name="connsiteX24" fmla="*/ 145856 w 2103681"/>
              <a:gd name="connsiteY24" fmla="*/ 723666 h 1705384"/>
              <a:gd name="connsiteX25" fmla="*/ 56099 w 2103681"/>
              <a:gd name="connsiteY25" fmla="*/ 690008 h 1705384"/>
              <a:gd name="connsiteX26" fmla="*/ 0 w 2103681"/>
              <a:gd name="connsiteY26" fmla="*/ 757325 h 1705384"/>
              <a:gd name="connsiteX0" fmla="*/ 0 w 2103681"/>
              <a:gd name="connsiteY0" fmla="*/ 757325 h 1705384"/>
              <a:gd name="connsiteX1" fmla="*/ 129026 w 2103681"/>
              <a:gd name="connsiteY1" fmla="*/ 1026597 h 1705384"/>
              <a:gd name="connsiteX2" fmla="*/ 435626 w 2103681"/>
              <a:gd name="connsiteY2" fmla="*/ 1025148 h 1705384"/>
              <a:gd name="connsiteX3" fmla="*/ 939682 w 2103681"/>
              <a:gd name="connsiteY3" fmla="*/ 665108 h 1705384"/>
              <a:gd name="connsiteX4" fmla="*/ 1083698 w 2103681"/>
              <a:gd name="connsiteY4" fmla="*/ 449084 h 1705384"/>
              <a:gd name="connsiteX5" fmla="*/ 1731770 w 2103681"/>
              <a:gd name="connsiteY5" fmla="*/ 305068 h 1705384"/>
              <a:gd name="connsiteX6" fmla="*/ 1783922 w 2103681"/>
              <a:gd name="connsiteY6" fmla="*/ 611470 h 1705384"/>
              <a:gd name="connsiteX7" fmla="*/ 1803778 w 2103681"/>
              <a:gd name="connsiteY7" fmla="*/ 881132 h 1705384"/>
              <a:gd name="connsiteX8" fmla="*/ 1744653 w 2103681"/>
              <a:gd name="connsiteY8" fmla="*/ 1351966 h 1705384"/>
              <a:gd name="connsiteX9" fmla="*/ 1239770 w 2103681"/>
              <a:gd name="connsiteY9" fmla="*/ 1441723 h 1705384"/>
              <a:gd name="connsiteX10" fmla="*/ 1234160 w 2103681"/>
              <a:gd name="connsiteY10" fmla="*/ 1615627 h 1705384"/>
              <a:gd name="connsiteX11" fmla="*/ 1868069 w 2103681"/>
              <a:gd name="connsiteY11" fmla="*/ 1705384 h 1705384"/>
              <a:gd name="connsiteX12" fmla="*/ 2019534 w 2103681"/>
              <a:gd name="connsiteY12" fmla="*/ 1604408 h 1705384"/>
              <a:gd name="connsiteX13" fmla="*/ 2036364 w 2103681"/>
              <a:gd name="connsiteY13" fmla="*/ 1553919 h 1705384"/>
              <a:gd name="connsiteX14" fmla="*/ 2053193 w 2103681"/>
              <a:gd name="connsiteY14" fmla="*/ 1245379 h 1705384"/>
              <a:gd name="connsiteX15" fmla="*/ 2103681 w 2103681"/>
              <a:gd name="connsiteY15" fmla="*/ 678788 h 1705384"/>
              <a:gd name="connsiteX16" fmla="*/ 2008315 w 2103681"/>
              <a:gd name="connsiteY16" fmla="*/ 224393 h 1705384"/>
              <a:gd name="connsiteX17" fmla="*/ 1873679 w 2103681"/>
              <a:gd name="connsiteY17" fmla="*/ 11220 h 1705384"/>
              <a:gd name="connsiteX18" fmla="*/ 1419284 w 2103681"/>
              <a:gd name="connsiteY18" fmla="*/ 0 h 1705384"/>
              <a:gd name="connsiteX19" fmla="*/ 1032207 w 2103681"/>
              <a:gd name="connsiteY19" fmla="*/ 117806 h 1705384"/>
              <a:gd name="connsiteX20" fmla="*/ 718057 w 2103681"/>
              <a:gd name="connsiteY20" fmla="*/ 168295 h 1705384"/>
              <a:gd name="connsiteX21" fmla="*/ 639519 w 2103681"/>
              <a:gd name="connsiteY21" fmla="*/ 353419 h 1705384"/>
              <a:gd name="connsiteX22" fmla="*/ 589031 w 2103681"/>
              <a:gd name="connsiteY22" fmla="*/ 516103 h 1705384"/>
              <a:gd name="connsiteX23" fmla="*/ 308540 w 2103681"/>
              <a:gd name="connsiteY23" fmla="*/ 678788 h 1705384"/>
              <a:gd name="connsiteX24" fmla="*/ 145856 w 2103681"/>
              <a:gd name="connsiteY24" fmla="*/ 723666 h 1705384"/>
              <a:gd name="connsiteX25" fmla="*/ 56099 w 2103681"/>
              <a:gd name="connsiteY25" fmla="*/ 690008 h 1705384"/>
              <a:gd name="connsiteX26" fmla="*/ 0 w 2103681"/>
              <a:gd name="connsiteY26" fmla="*/ 757325 h 1705384"/>
              <a:gd name="connsiteX0" fmla="*/ 0 w 2103681"/>
              <a:gd name="connsiteY0" fmla="*/ 757325 h 1705384"/>
              <a:gd name="connsiteX1" fmla="*/ 129026 w 2103681"/>
              <a:gd name="connsiteY1" fmla="*/ 1026597 h 1705384"/>
              <a:gd name="connsiteX2" fmla="*/ 435626 w 2103681"/>
              <a:gd name="connsiteY2" fmla="*/ 1025148 h 1705384"/>
              <a:gd name="connsiteX3" fmla="*/ 939682 w 2103681"/>
              <a:gd name="connsiteY3" fmla="*/ 665108 h 1705384"/>
              <a:gd name="connsiteX4" fmla="*/ 1083698 w 2103681"/>
              <a:gd name="connsiteY4" fmla="*/ 449084 h 1705384"/>
              <a:gd name="connsiteX5" fmla="*/ 1731770 w 2103681"/>
              <a:gd name="connsiteY5" fmla="*/ 305068 h 1705384"/>
              <a:gd name="connsiteX6" fmla="*/ 1783922 w 2103681"/>
              <a:gd name="connsiteY6" fmla="*/ 611470 h 1705384"/>
              <a:gd name="connsiteX7" fmla="*/ 1803778 w 2103681"/>
              <a:gd name="connsiteY7" fmla="*/ 881132 h 1705384"/>
              <a:gd name="connsiteX8" fmla="*/ 1768756 w 2103681"/>
              <a:gd name="connsiteY8" fmla="*/ 1407581 h 1705384"/>
              <a:gd name="connsiteX9" fmla="*/ 1239770 w 2103681"/>
              <a:gd name="connsiteY9" fmla="*/ 1441723 h 1705384"/>
              <a:gd name="connsiteX10" fmla="*/ 1234160 w 2103681"/>
              <a:gd name="connsiteY10" fmla="*/ 1615627 h 1705384"/>
              <a:gd name="connsiteX11" fmla="*/ 1868069 w 2103681"/>
              <a:gd name="connsiteY11" fmla="*/ 1705384 h 1705384"/>
              <a:gd name="connsiteX12" fmla="*/ 2019534 w 2103681"/>
              <a:gd name="connsiteY12" fmla="*/ 1604408 h 1705384"/>
              <a:gd name="connsiteX13" fmla="*/ 2036364 w 2103681"/>
              <a:gd name="connsiteY13" fmla="*/ 1553919 h 1705384"/>
              <a:gd name="connsiteX14" fmla="*/ 2053193 w 2103681"/>
              <a:gd name="connsiteY14" fmla="*/ 1245379 h 1705384"/>
              <a:gd name="connsiteX15" fmla="*/ 2103681 w 2103681"/>
              <a:gd name="connsiteY15" fmla="*/ 678788 h 1705384"/>
              <a:gd name="connsiteX16" fmla="*/ 2008315 w 2103681"/>
              <a:gd name="connsiteY16" fmla="*/ 224393 h 1705384"/>
              <a:gd name="connsiteX17" fmla="*/ 1873679 w 2103681"/>
              <a:gd name="connsiteY17" fmla="*/ 11220 h 1705384"/>
              <a:gd name="connsiteX18" fmla="*/ 1419284 w 2103681"/>
              <a:gd name="connsiteY18" fmla="*/ 0 h 1705384"/>
              <a:gd name="connsiteX19" fmla="*/ 1032207 w 2103681"/>
              <a:gd name="connsiteY19" fmla="*/ 117806 h 1705384"/>
              <a:gd name="connsiteX20" fmla="*/ 718057 w 2103681"/>
              <a:gd name="connsiteY20" fmla="*/ 168295 h 1705384"/>
              <a:gd name="connsiteX21" fmla="*/ 639519 w 2103681"/>
              <a:gd name="connsiteY21" fmla="*/ 353419 h 1705384"/>
              <a:gd name="connsiteX22" fmla="*/ 589031 w 2103681"/>
              <a:gd name="connsiteY22" fmla="*/ 516103 h 1705384"/>
              <a:gd name="connsiteX23" fmla="*/ 308540 w 2103681"/>
              <a:gd name="connsiteY23" fmla="*/ 678788 h 1705384"/>
              <a:gd name="connsiteX24" fmla="*/ 145856 w 2103681"/>
              <a:gd name="connsiteY24" fmla="*/ 723666 h 1705384"/>
              <a:gd name="connsiteX25" fmla="*/ 56099 w 2103681"/>
              <a:gd name="connsiteY25" fmla="*/ 690008 h 1705384"/>
              <a:gd name="connsiteX26" fmla="*/ 0 w 2103681"/>
              <a:gd name="connsiteY26" fmla="*/ 757325 h 1705384"/>
              <a:gd name="connsiteX0" fmla="*/ 0 w 2103681"/>
              <a:gd name="connsiteY0" fmla="*/ 757325 h 1705384"/>
              <a:gd name="connsiteX1" fmla="*/ 129026 w 2103681"/>
              <a:gd name="connsiteY1" fmla="*/ 1026597 h 1705384"/>
              <a:gd name="connsiteX2" fmla="*/ 435626 w 2103681"/>
              <a:gd name="connsiteY2" fmla="*/ 1025148 h 1705384"/>
              <a:gd name="connsiteX3" fmla="*/ 939682 w 2103681"/>
              <a:gd name="connsiteY3" fmla="*/ 665108 h 1705384"/>
              <a:gd name="connsiteX4" fmla="*/ 1083698 w 2103681"/>
              <a:gd name="connsiteY4" fmla="*/ 449084 h 1705384"/>
              <a:gd name="connsiteX5" fmla="*/ 1731770 w 2103681"/>
              <a:gd name="connsiteY5" fmla="*/ 305068 h 1705384"/>
              <a:gd name="connsiteX6" fmla="*/ 1783922 w 2103681"/>
              <a:gd name="connsiteY6" fmla="*/ 611470 h 1705384"/>
              <a:gd name="connsiteX7" fmla="*/ 1803778 w 2103681"/>
              <a:gd name="connsiteY7" fmla="*/ 881132 h 1705384"/>
              <a:gd name="connsiteX8" fmla="*/ 1768756 w 2103681"/>
              <a:gd name="connsiteY8" fmla="*/ 1407581 h 1705384"/>
              <a:gd name="connsiteX9" fmla="*/ 1239770 w 2103681"/>
              <a:gd name="connsiteY9" fmla="*/ 1441723 h 1705384"/>
              <a:gd name="connsiteX10" fmla="*/ 1234160 w 2103681"/>
              <a:gd name="connsiteY10" fmla="*/ 1615627 h 1705384"/>
              <a:gd name="connsiteX11" fmla="*/ 1868069 w 2103681"/>
              <a:gd name="connsiteY11" fmla="*/ 1705384 h 1705384"/>
              <a:gd name="connsiteX12" fmla="*/ 2036364 w 2103681"/>
              <a:gd name="connsiteY12" fmla="*/ 1553919 h 1705384"/>
              <a:gd name="connsiteX13" fmla="*/ 2053193 w 2103681"/>
              <a:gd name="connsiteY13" fmla="*/ 1245379 h 1705384"/>
              <a:gd name="connsiteX14" fmla="*/ 2103681 w 2103681"/>
              <a:gd name="connsiteY14" fmla="*/ 678788 h 1705384"/>
              <a:gd name="connsiteX15" fmla="*/ 2008315 w 2103681"/>
              <a:gd name="connsiteY15" fmla="*/ 224393 h 1705384"/>
              <a:gd name="connsiteX16" fmla="*/ 1873679 w 2103681"/>
              <a:gd name="connsiteY16" fmla="*/ 11220 h 1705384"/>
              <a:gd name="connsiteX17" fmla="*/ 1419284 w 2103681"/>
              <a:gd name="connsiteY17" fmla="*/ 0 h 1705384"/>
              <a:gd name="connsiteX18" fmla="*/ 1032207 w 2103681"/>
              <a:gd name="connsiteY18" fmla="*/ 117806 h 1705384"/>
              <a:gd name="connsiteX19" fmla="*/ 718057 w 2103681"/>
              <a:gd name="connsiteY19" fmla="*/ 168295 h 1705384"/>
              <a:gd name="connsiteX20" fmla="*/ 639519 w 2103681"/>
              <a:gd name="connsiteY20" fmla="*/ 353419 h 1705384"/>
              <a:gd name="connsiteX21" fmla="*/ 589031 w 2103681"/>
              <a:gd name="connsiteY21" fmla="*/ 516103 h 1705384"/>
              <a:gd name="connsiteX22" fmla="*/ 308540 w 2103681"/>
              <a:gd name="connsiteY22" fmla="*/ 678788 h 1705384"/>
              <a:gd name="connsiteX23" fmla="*/ 145856 w 2103681"/>
              <a:gd name="connsiteY23" fmla="*/ 723666 h 1705384"/>
              <a:gd name="connsiteX24" fmla="*/ 56099 w 2103681"/>
              <a:gd name="connsiteY24" fmla="*/ 690008 h 1705384"/>
              <a:gd name="connsiteX25" fmla="*/ 0 w 2103681"/>
              <a:gd name="connsiteY25" fmla="*/ 757325 h 1705384"/>
              <a:gd name="connsiteX0" fmla="*/ 0 w 2103681"/>
              <a:gd name="connsiteY0" fmla="*/ 757325 h 1615627"/>
              <a:gd name="connsiteX1" fmla="*/ 129026 w 2103681"/>
              <a:gd name="connsiteY1" fmla="*/ 1026597 h 1615627"/>
              <a:gd name="connsiteX2" fmla="*/ 435626 w 2103681"/>
              <a:gd name="connsiteY2" fmla="*/ 1025148 h 1615627"/>
              <a:gd name="connsiteX3" fmla="*/ 939682 w 2103681"/>
              <a:gd name="connsiteY3" fmla="*/ 665108 h 1615627"/>
              <a:gd name="connsiteX4" fmla="*/ 1083698 w 2103681"/>
              <a:gd name="connsiteY4" fmla="*/ 449084 h 1615627"/>
              <a:gd name="connsiteX5" fmla="*/ 1731770 w 2103681"/>
              <a:gd name="connsiteY5" fmla="*/ 305068 h 1615627"/>
              <a:gd name="connsiteX6" fmla="*/ 1783922 w 2103681"/>
              <a:gd name="connsiteY6" fmla="*/ 611470 h 1615627"/>
              <a:gd name="connsiteX7" fmla="*/ 1803778 w 2103681"/>
              <a:gd name="connsiteY7" fmla="*/ 881132 h 1615627"/>
              <a:gd name="connsiteX8" fmla="*/ 1768756 w 2103681"/>
              <a:gd name="connsiteY8" fmla="*/ 1407581 h 1615627"/>
              <a:gd name="connsiteX9" fmla="*/ 1239770 w 2103681"/>
              <a:gd name="connsiteY9" fmla="*/ 1441723 h 1615627"/>
              <a:gd name="connsiteX10" fmla="*/ 1234160 w 2103681"/>
              <a:gd name="connsiteY10" fmla="*/ 1615627 h 1615627"/>
              <a:gd name="connsiteX11" fmla="*/ 2036364 w 2103681"/>
              <a:gd name="connsiteY11" fmla="*/ 1553919 h 1615627"/>
              <a:gd name="connsiteX12" fmla="*/ 2053193 w 2103681"/>
              <a:gd name="connsiteY12" fmla="*/ 1245379 h 1615627"/>
              <a:gd name="connsiteX13" fmla="*/ 2103681 w 2103681"/>
              <a:gd name="connsiteY13" fmla="*/ 678788 h 1615627"/>
              <a:gd name="connsiteX14" fmla="*/ 2008315 w 2103681"/>
              <a:gd name="connsiteY14" fmla="*/ 224393 h 1615627"/>
              <a:gd name="connsiteX15" fmla="*/ 1873679 w 2103681"/>
              <a:gd name="connsiteY15" fmla="*/ 11220 h 1615627"/>
              <a:gd name="connsiteX16" fmla="*/ 1419284 w 2103681"/>
              <a:gd name="connsiteY16" fmla="*/ 0 h 1615627"/>
              <a:gd name="connsiteX17" fmla="*/ 1032207 w 2103681"/>
              <a:gd name="connsiteY17" fmla="*/ 117806 h 1615627"/>
              <a:gd name="connsiteX18" fmla="*/ 718057 w 2103681"/>
              <a:gd name="connsiteY18" fmla="*/ 168295 h 1615627"/>
              <a:gd name="connsiteX19" fmla="*/ 639519 w 2103681"/>
              <a:gd name="connsiteY19" fmla="*/ 353419 h 1615627"/>
              <a:gd name="connsiteX20" fmla="*/ 589031 w 2103681"/>
              <a:gd name="connsiteY20" fmla="*/ 516103 h 1615627"/>
              <a:gd name="connsiteX21" fmla="*/ 308540 w 2103681"/>
              <a:gd name="connsiteY21" fmla="*/ 678788 h 1615627"/>
              <a:gd name="connsiteX22" fmla="*/ 145856 w 2103681"/>
              <a:gd name="connsiteY22" fmla="*/ 723666 h 1615627"/>
              <a:gd name="connsiteX23" fmla="*/ 56099 w 2103681"/>
              <a:gd name="connsiteY23" fmla="*/ 690008 h 1615627"/>
              <a:gd name="connsiteX24" fmla="*/ 0 w 2103681"/>
              <a:gd name="connsiteY24" fmla="*/ 757325 h 1615627"/>
              <a:gd name="connsiteX0" fmla="*/ 0 w 2103681"/>
              <a:gd name="connsiteY0" fmla="*/ 757325 h 1640342"/>
              <a:gd name="connsiteX1" fmla="*/ 129026 w 2103681"/>
              <a:gd name="connsiteY1" fmla="*/ 1026597 h 1640342"/>
              <a:gd name="connsiteX2" fmla="*/ 435626 w 2103681"/>
              <a:gd name="connsiteY2" fmla="*/ 1025148 h 1640342"/>
              <a:gd name="connsiteX3" fmla="*/ 939682 w 2103681"/>
              <a:gd name="connsiteY3" fmla="*/ 665108 h 1640342"/>
              <a:gd name="connsiteX4" fmla="*/ 1083698 w 2103681"/>
              <a:gd name="connsiteY4" fmla="*/ 449084 h 1640342"/>
              <a:gd name="connsiteX5" fmla="*/ 1731770 w 2103681"/>
              <a:gd name="connsiteY5" fmla="*/ 305068 h 1640342"/>
              <a:gd name="connsiteX6" fmla="*/ 1783922 w 2103681"/>
              <a:gd name="connsiteY6" fmla="*/ 611470 h 1640342"/>
              <a:gd name="connsiteX7" fmla="*/ 1803778 w 2103681"/>
              <a:gd name="connsiteY7" fmla="*/ 881132 h 1640342"/>
              <a:gd name="connsiteX8" fmla="*/ 1768756 w 2103681"/>
              <a:gd name="connsiteY8" fmla="*/ 1407581 h 1640342"/>
              <a:gd name="connsiteX9" fmla="*/ 1239770 w 2103681"/>
              <a:gd name="connsiteY9" fmla="*/ 1441723 h 1640342"/>
              <a:gd name="connsiteX10" fmla="*/ 1234160 w 2103681"/>
              <a:gd name="connsiteY10" fmla="*/ 1615627 h 1640342"/>
              <a:gd name="connsiteX11" fmla="*/ 2047316 w 2103681"/>
              <a:gd name="connsiteY11" fmla="*/ 1640342 h 1640342"/>
              <a:gd name="connsiteX12" fmla="*/ 2053193 w 2103681"/>
              <a:gd name="connsiteY12" fmla="*/ 1245379 h 1640342"/>
              <a:gd name="connsiteX13" fmla="*/ 2103681 w 2103681"/>
              <a:gd name="connsiteY13" fmla="*/ 678788 h 1640342"/>
              <a:gd name="connsiteX14" fmla="*/ 2008315 w 2103681"/>
              <a:gd name="connsiteY14" fmla="*/ 224393 h 1640342"/>
              <a:gd name="connsiteX15" fmla="*/ 1873679 w 2103681"/>
              <a:gd name="connsiteY15" fmla="*/ 11220 h 1640342"/>
              <a:gd name="connsiteX16" fmla="*/ 1419284 w 2103681"/>
              <a:gd name="connsiteY16" fmla="*/ 0 h 1640342"/>
              <a:gd name="connsiteX17" fmla="*/ 1032207 w 2103681"/>
              <a:gd name="connsiteY17" fmla="*/ 117806 h 1640342"/>
              <a:gd name="connsiteX18" fmla="*/ 718057 w 2103681"/>
              <a:gd name="connsiteY18" fmla="*/ 168295 h 1640342"/>
              <a:gd name="connsiteX19" fmla="*/ 639519 w 2103681"/>
              <a:gd name="connsiteY19" fmla="*/ 353419 h 1640342"/>
              <a:gd name="connsiteX20" fmla="*/ 589031 w 2103681"/>
              <a:gd name="connsiteY20" fmla="*/ 516103 h 1640342"/>
              <a:gd name="connsiteX21" fmla="*/ 308540 w 2103681"/>
              <a:gd name="connsiteY21" fmla="*/ 678788 h 1640342"/>
              <a:gd name="connsiteX22" fmla="*/ 145856 w 2103681"/>
              <a:gd name="connsiteY22" fmla="*/ 723666 h 1640342"/>
              <a:gd name="connsiteX23" fmla="*/ 56099 w 2103681"/>
              <a:gd name="connsiteY23" fmla="*/ 690008 h 1640342"/>
              <a:gd name="connsiteX24" fmla="*/ 0 w 2103681"/>
              <a:gd name="connsiteY24" fmla="*/ 757325 h 1640342"/>
              <a:gd name="connsiteX0" fmla="*/ 0 w 2103681"/>
              <a:gd name="connsiteY0" fmla="*/ 757325 h 1658091"/>
              <a:gd name="connsiteX1" fmla="*/ 129026 w 2103681"/>
              <a:gd name="connsiteY1" fmla="*/ 1026597 h 1658091"/>
              <a:gd name="connsiteX2" fmla="*/ 435626 w 2103681"/>
              <a:gd name="connsiteY2" fmla="*/ 1025148 h 1658091"/>
              <a:gd name="connsiteX3" fmla="*/ 939682 w 2103681"/>
              <a:gd name="connsiteY3" fmla="*/ 665108 h 1658091"/>
              <a:gd name="connsiteX4" fmla="*/ 1083698 w 2103681"/>
              <a:gd name="connsiteY4" fmla="*/ 449084 h 1658091"/>
              <a:gd name="connsiteX5" fmla="*/ 1731770 w 2103681"/>
              <a:gd name="connsiteY5" fmla="*/ 305068 h 1658091"/>
              <a:gd name="connsiteX6" fmla="*/ 1783922 w 2103681"/>
              <a:gd name="connsiteY6" fmla="*/ 611470 h 1658091"/>
              <a:gd name="connsiteX7" fmla="*/ 1803778 w 2103681"/>
              <a:gd name="connsiteY7" fmla="*/ 881132 h 1658091"/>
              <a:gd name="connsiteX8" fmla="*/ 1768756 w 2103681"/>
              <a:gd name="connsiteY8" fmla="*/ 1407581 h 1658091"/>
              <a:gd name="connsiteX9" fmla="*/ 1239770 w 2103681"/>
              <a:gd name="connsiteY9" fmla="*/ 1441723 h 1658091"/>
              <a:gd name="connsiteX10" fmla="*/ 1246216 w 2103681"/>
              <a:gd name="connsiteY10" fmla="*/ 1658091 h 1658091"/>
              <a:gd name="connsiteX11" fmla="*/ 2047316 w 2103681"/>
              <a:gd name="connsiteY11" fmla="*/ 1640342 h 1658091"/>
              <a:gd name="connsiteX12" fmla="*/ 2053193 w 2103681"/>
              <a:gd name="connsiteY12" fmla="*/ 1245379 h 1658091"/>
              <a:gd name="connsiteX13" fmla="*/ 2103681 w 2103681"/>
              <a:gd name="connsiteY13" fmla="*/ 678788 h 1658091"/>
              <a:gd name="connsiteX14" fmla="*/ 2008315 w 2103681"/>
              <a:gd name="connsiteY14" fmla="*/ 224393 h 1658091"/>
              <a:gd name="connsiteX15" fmla="*/ 1873679 w 2103681"/>
              <a:gd name="connsiteY15" fmla="*/ 11220 h 1658091"/>
              <a:gd name="connsiteX16" fmla="*/ 1419284 w 2103681"/>
              <a:gd name="connsiteY16" fmla="*/ 0 h 1658091"/>
              <a:gd name="connsiteX17" fmla="*/ 1032207 w 2103681"/>
              <a:gd name="connsiteY17" fmla="*/ 117806 h 1658091"/>
              <a:gd name="connsiteX18" fmla="*/ 718057 w 2103681"/>
              <a:gd name="connsiteY18" fmla="*/ 168295 h 1658091"/>
              <a:gd name="connsiteX19" fmla="*/ 639519 w 2103681"/>
              <a:gd name="connsiteY19" fmla="*/ 353419 h 1658091"/>
              <a:gd name="connsiteX20" fmla="*/ 589031 w 2103681"/>
              <a:gd name="connsiteY20" fmla="*/ 516103 h 1658091"/>
              <a:gd name="connsiteX21" fmla="*/ 308540 w 2103681"/>
              <a:gd name="connsiteY21" fmla="*/ 678788 h 1658091"/>
              <a:gd name="connsiteX22" fmla="*/ 145856 w 2103681"/>
              <a:gd name="connsiteY22" fmla="*/ 723666 h 1658091"/>
              <a:gd name="connsiteX23" fmla="*/ 56099 w 2103681"/>
              <a:gd name="connsiteY23" fmla="*/ 690008 h 1658091"/>
              <a:gd name="connsiteX24" fmla="*/ 0 w 2103681"/>
              <a:gd name="connsiteY24" fmla="*/ 757325 h 1658091"/>
              <a:gd name="connsiteX0" fmla="*/ 0 w 2103681"/>
              <a:gd name="connsiteY0" fmla="*/ 757325 h 1658091"/>
              <a:gd name="connsiteX1" fmla="*/ 129026 w 2103681"/>
              <a:gd name="connsiteY1" fmla="*/ 1026597 h 1658091"/>
              <a:gd name="connsiteX2" fmla="*/ 435626 w 2103681"/>
              <a:gd name="connsiteY2" fmla="*/ 1025148 h 1658091"/>
              <a:gd name="connsiteX3" fmla="*/ 939682 w 2103681"/>
              <a:gd name="connsiteY3" fmla="*/ 665108 h 1658091"/>
              <a:gd name="connsiteX4" fmla="*/ 1083698 w 2103681"/>
              <a:gd name="connsiteY4" fmla="*/ 449084 h 1658091"/>
              <a:gd name="connsiteX5" fmla="*/ 1731770 w 2103681"/>
              <a:gd name="connsiteY5" fmla="*/ 305068 h 1658091"/>
              <a:gd name="connsiteX6" fmla="*/ 1783922 w 2103681"/>
              <a:gd name="connsiteY6" fmla="*/ 611470 h 1658091"/>
              <a:gd name="connsiteX7" fmla="*/ 1803778 w 2103681"/>
              <a:gd name="connsiteY7" fmla="*/ 881132 h 1658091"/>
              <a:gd name="connsiteX8" fmla="*/ 1768756 w 2103681"/>
              <a:gd name="connsiteY8" fmla="*/ 1407581 h 1658091"/>
              <a:gd name="connsiteX9" fmla="*/ 1239770 w 2103681"/>
              <a:gd name="connsiteY9" fmla="*/ 1441723 h 1658091"/>
              <a:gd name="connsiteX10" fmla="*/ 1246216 w 2103681"/>
              <a:gd name="connsiteY10" fmla="*/ 1658091 h 1658091"/>
              <a:gd name="connsiteX11" fmla="*/ 2041438 w 2103681"/>
              <a:gd name="connsiteY11" fmla="*/ 1582749 h 1658091"/>
              <a:gd name="connsiteX12" fmla="*/ 2053193 w 2103681"/>
              <a:gd name="connsiteY12" fmla="*/ 1245379 h 1658091"/>
              <a:gd name="connsiteX13" fmla="*/ 2103681 w 2103681"/>
              <a:gd name="connsiteY13" fmla="*/ 678788 h 1658091"/>
              <a:gd name="connsiteX14" fmla="*/ 2008315 w 2103681"/>
              <a:gd name="connsiteY14" fmla="*/ 224393 h 1658091"/>
              <a:gd name="connsiteX15" fmla="*/ 1873679 w 2103681"/>
              <a:gd name="connsiteY15" fmla="*/ 11220 h 1658091"/>
              <a:gd name="connsiteX16" fmla="*/ 1419284 w 2103681"/>
              <a:gd name="connsiteY16" fmla="*/ 0 h 1658091"/>
              <a:gd name="connsiteX17" fmla="*/ 1032207 w 2103681"/>
              <a:gd name="connsiteY17" fmla="*/ 117806 h 1658091"/>
              <a:gd name="connsiteX18" fmla="*/ 718057 w 2103681"/>
              <a:gd name="connsiteY18" fmla="*/ 168295 h 1658091"/>
              <a:gd name="connsiteX19" fmla="*/ 639519 w 2103681"/>
              <a:gd name="connsiteY19" fmla="*/ 353419 h 1658091"/>
              <a:gd name="connsiteX20" fmla="*/ 589031 w 2103681"/>
              <a:gd name="connsiteY20" fmla="*/ 516103 h 1658091"/>
              <a:gd name="connsiteX21" fmla="*/ 308540 w 2103681"/>
              <a:gd name="connsiteY21" fmla="*/ 678788 h 1658091"/>
              <a:gd name="connsiteX22" fmla="*/ 145856 w 2103681"/>
              <a:gd name="connsiteY22" fmla="*/ 723666 h 1658091"/>
              <a:gd name="connsiteX23" fmla="*/ 56099 w 2103681"/>
              <a:gd name="connsiteY23" fmla="*/ 690008 h 1658091"/>
              <a:gd name="connsiteX24" fmla="*/ 0 w 2103681"/>
              <a:gd name="connsiteY24" fmla="*/ 757325 h 1658091"/>
              <a:gd name="connsiteX0" fmla="*/ 0 w 2103681"/>
              <a:gd name="connsiteY0" fmla="*/ 746105 h 1646871"/>
              <a:gd name="connsiteX1" fmla="*/ 129026 w 2103681"/>
              <a:gd name="connsiteY1" fmla="*/ 1015377 h 1646871"/>
              <a:gd name="connsiteX2" fmla="*/ 435626 w 2103681"/>
              <a:gd name="connsiteY2" fmla="*/ 1013928 h 1646871"/>
              <a:gd name="connsiteX3" fmla="*/ 939682 w 2103681"/>
              <a:gd name="connsiteY3" fmla="*/ 653888 h 1646871"/>
              <a:gd name="connsiteX4" fmla="*/ 1083698 w 2103681"/>
              <a:gd name="connsiteY4" fmla="*/ 437864 h 1646871"/>
              <a:gd name="connsiteX5" fmla="*/ 1731770 w 2103681"/>
              <a:gd name="connsiteY5" fmla="*/ 293848 h 1646871"/>
              <a:gd name="connsiteX6" fmla="*/ 1783922 w 2103681"/>
              <a:gd name="connsiteY6" fmla="*/ 600250 h 1646871"/>
              <a:gd name="connsiteX7" fmla="*/ 1803778 w 2103681"/>
              <a:gd name="connsiteY7" fmla="*/ 869912 h 1646871"/>
              <a:gd name="connsiteX8" fmla="*/ 1768756 w 2103681"/>
              <a:gd name="connsiteY8" fmla="*/ 1396361 h 1646871"/>
              <a:gd name="connsiteX9" fmla="*/ 1239770 w 2103681"/>
              <a:gd name="connsiteY9" fmla="*/ 1430503 h 1646871"/>
              <a:gd name="connsiteX10" fmla="*/ 1246216 w 2103681"/>
              <a:gd name="connsiteY10" fmla="*/ 1646871 h 1646871"/>
              <a:gd name="connsiteX11" fmla="*/ 2041438 w 2103681"/>
              <a:gd name="connsiteY11" fmla="*/ 1571529 h 1646871"/>
              <a:gd name="connsiteX12" fmla="*/ 2053193 w 2103681"/>
              <a:gd name="connsiteY12" fmla="*/ 1234159 h 1646871"/>
              <a:gd name="connsiteX13" fmla="*/ 2103681 w 2103681"/>
              <a:gd name="connsiteY13" fmla="*/ 667568 h 1646871"/>
              <a:gd name="connsiteX14" fmla="*/ 2008315 w 2103681"/>
              <a:gd name="connsiteY14" fmla="*/ 213173 h 1646871"/>
              <a:gd name="connsiteX15" fmla="*/ 1873679 w 2103681"/>
              <a:gd name="connsiteY15" fmla="*/ 0 h 1646871"/>
              <a:gd name="connsiteX16" fmla="*/ 1380015 w 2103681"/>
              <a:gd name="connsiteY16" fmla="*/ 61708 h 1646871"/>
              <a:gd name="connsiteX17" fmla="*/ 1032207 w 2103681"/>
              <a:gd name="connsiteY17" fmla="*/ 106586 h 1646871"/>
              <a:gd name="connsiteX18" fmla="*/ 718057 w 2103681"/>
              <a:gd name="connsiteY18" fmla="*/ 157075 h 1646871"/>
              <a:gd name="connsiteX19" fmla="*/ 639519 w 2103681"/>
              <a:gd name="connsiteY19" fmla="*/ 342199 h 1646871"/>
              <a:gd name="connsiteX20" fmla="*/ 589031 w 2103681"/>
              <a:gd name="connsiteY20" fmla="*/ 504883 h 1646871"/>
              <a:gd name="connsiteX21" fmla="*/ 308540 w 2103681"/>
              <a:gd name="connsiteY21" fmla="*/ 667568 h 1646871"/>
              <a:gd name="connsiteX22" fmla="*/ 145856 w 2103681"/>
              <a:gd name="connsiteY22" fmla="*/ 712446 h 1646871"/>
              <a:gd name="connsiteX23" fmla="*/ 56099 w 2103681"/>
              <a:gd name="connsiteY23" fmla="*/ 678788 h 1646871"/>
              <a:gd name="connsiteX24" fmla="*/ 0 w 2103681"/>
              <a:gd name="connsiteY24" fmla="*/ 746105 h 1646871"/>
              <a:gd name="connsiteX0" fmla="*/ 0 w 2103681"/>
              <a:gd name="connsiteY0" fmla="*/ 746105 h 1646871"/>
              <a:gd name="connsiteX1" fmla="*/ 129026 w 2103681"/>
              <a:gd name="connsiteY1" fmla="*/ 1015377 h 1646871"/>
              <a:gd name="connsiteX2" fmla="*/ 435626 w 2103681"/>
              <a:gd name="connsiteY2" fmla="*/ 1013928 h 1646871"/>
              <a:gd name="connsiteX3" fmla="*/ 939682 w 2103681"/>
              <a:gd name="connsiteY3" fmla="*/ 653888 h 1646871"/>
              <a:gd name="connsiteX4" fmla="*/ 1083698 w 2103681"/>
              <a:gd name="connsiteY4" fmla="*/ 437864 h 1646871"/>
              <a:gd name="connsiteX5" fmla="*/ 1731770 w 2103681"/>
              <a:gd name="connsiteY5" fmla="*/ 293848 h 1646871"/>
              <a:gd name="connsiteX6" fmla="*/ 1783922 w 2103681"/>
              <a:gd name="connsiteY6" fmla="*/ 600250 h 1646871"/>
              <a:gd name="connsiteX7" fmla="*/ 1803778 w 2103681"/>
              <a:gd name="connsiteY7" fmla="*/ 869912 h 1646871"/>
              <a:gd name="connsiteX8" fmla="*/ 1768756 w 2103681"/>
              <a:gd name="connsiteY8" fmla="*/ 1396361 h 1646871"/>
              <a:gd name="connsiteX9" fmla="*/ 1239770 w 2103681"/>
              <a:gd name="connsiteY9" fmla="*/ 1430503 h 1646871"/>
              <a:gd name="connsiteX10" fmla="*/ 1246216 w 2103681"/>
              <a:gd name="connsiteY10" fmla="*/ 1646871 h 1646871"/>
              <a:gd name="connsiteX11" fmla="*/ 2041438 w 2103681"/>
              <a:gd name="connsiteY11" fmla="*/ 1571529 h 1646871"/>
              <a:gd name="connsiteX12" fmla="*/ 2053193 w 2103681"/>
              <a:gd name="connsiteY12" fmla="*/ 1234159 h 1646871"/>
              <a:gd name="connsiteX13" fmla="*/ 2103681 w 2103681"/>
              <a:gd name="connsiteY13" fmla="*/ 667568 h 1646871"/>
              <a:gd name="connsiteX14" fmla="*/ 2008315 w 2103681"/>
              <a:gd name="connsiteY14" fmla="*/ 213173 h 1646871"/>
              <a:gd name="connsiteX15" fmla="*/ 1873679 w 2103681"/>
              <a:gd name="connsiteY15" fmla="*/ 0 h 1646871"/>
              <a:gd name="connsiteX16" fmla="*/ 1380015 w 2103681"/>
              <a:gd name="connsiteY16" fmla="*/ 61708 h 1646871"/>
              <a:gd name="connsiteX17" fmla="*/ 718057 w 2103681"/>
              <a:gd name="connsiteY17" fmla="*/ 157075 h 1646871"/>
              <a:gd name="connsiteX18" fmla="*/ 639519 w 2103681"/>
              <a:gd name="connsiteY18" fmla="*/ 342199 h 1646871"/>
              <a:gd name="connsiteX19" fmla="*/ 589031 w 2103681"/>
              <a:gd name="connsiteY19" fmla="*/ 504883 h 1646871"/>
              <a:gd name="connsiteX20" fmla="*/ 308540 w 2103681"/>
              <a:gd name="connsiteY20" fmla="*/ 667568 h 1646871"/>
              <a:gd name="connsiteX21" fmla="*/ 145856 w 2103681"/>
              <a:gd name="connsiteY21" fmla="*/ 712446 h 1646871"/>
              <a:gd name="connsiteX22" fmla="*/ 56099 w 2103681"/>
              <a:gd name="connsiteY22" fmla="*/ 678788 h 1646871"/>
              <a:gd name="connsiteX23" fmla="*/ 0 w 2103681"/>
              <a:gd name="connsiteY23" fmla="*/ 746105 h 1646871"/>
              <a:gd name="connsiteX0" fmla="*/ 0 w 2103681"/>
              <a:gd name="connsiteY0" fmla="*/ 746105 h 1646871"/>
              <a:gd name="connsiteX1" fmla="*/ 129026 w 2103681"/>
              <a:gd name="connsiteY1" fmla="*/ 1015377 h 1646871"/>
              <a:gd name="connsiteX2" fmla="*/ 435626 w 2103681"/>
              <a:gd name="connsiteY2" fmla="*/ 1013928 h 1646871"/>
              <a:gd name="connsiteX3" fmla="*/ 939682 w 2103681"/>
              <a:gd name="connsiteY3" fmla="*/ 653888 h 1646871"/>
              <a:gd name="connsiteX4" fmla="*/ 1083698 w 2103681"/>
              <a:gd name="connsiteY4" fmla="*/ 437864 h 1646871"/>
              <a:gd name="connsiteX5" fmla="*/ 1731770 w 2103681"/>
              <a:gd name="connsiteY5" fmla="*/ 293848 h 1646871"/>
              <a:gd name="connsiteX6" fmla="*/ 1783922 w 2103681"/>
              <a:gd name="connsiteY6" fmla="*/ 600250 h 1646871"/>
              <a:gd name="connsiteX7" fmla="*/ 1803778 w 2103681"/>
              <a:gd name="connsiteY7" fmla="*/ 869912 h 1646871"/>
              <a:gd name="connsiteX8" fmla="*/ 1768756 w 2103681"/>
              <a:gd name="connsiteY8" fmla="*/ 1396361 h 1646871"/>
              <a:gd name="connsiteX9" fmla="*/ 1239770 w 2103681"/>
              <a:gd name="connsiteY9" fmla="*/ 1430503 h 1646871"/>
              <a:gd name="connsiteX10" fmla="*/ 1246216 w 2103681"/>
              <a:gd name="connsiteY10" fmla="*/ 1646871 h 1646871"/>
              <a:gd name="connsiteX11" fmla="*/ 2041438 w 2103681"/>
              <a:gd name="connsiteY11" fmla="*/ 1571529 h 1646871"/>
              <a:gd name="connsiteX12" fmla="*/ 2053193 w 2103681"/>
              <a:gd name="connsiteY12" fmla="*/ 1234159 h 1646871"/>
              <a:gd name="connsiteX13" fmla="*/ 2103681 w 2103681"/>
              <a:gd name="connsiteY13" fmla="*/ 667568 h 1646871"/>
              <a:gd name="connsiteX14" fmla="*/ 2008315 w 2103681"/>
              <a:gd name="connsiteY14" fmla="*/ 213173 h 1646871"/>
              <a:gd name="connsiteX15" fmla="*/ 1873679 w 2103681"/>
              <a:gd name="connsiteY15" fmla="*/ 0 h 1646871"/>
              <a:gd name="connsiteX16" fmla="*/ 1380015 w 2103681"/>
              <a:gd name="connsiteY16" fmla="*/ 61708 h 1646871"/>
              <a:gd name="connsiteX17" fmla="*/ 734895 w 2103681"/>
              <a:gd name="connsiteY17" fmla="*/ 203586 h 1646871"/>
              <a:gd name="connsiteX18" fmla="*/ 639519 w 2103681"/>
              <a:gd name="connsiteY18" fmla="*/ 342199 h 1646871"/>
              <a:gd name="connsiteX19" fmla="*/ 589031 w 2103681"/>
              <a:gd name="connsiteY19" fmla="*/ 504883 h 1646871"/>
              <a:gd name="connsiteX20" fmla="*/ 308540 w 2103681"/>
              <a:gd name="connsiteY20" fmla="*/ 667568 h 1646871"/>
              <a:gd name="connsiteX21" fmla="*/ 145856 w 2103681"/>
              <a:gd name="connsiteY21" fmla="*/ 712446 h 1646871"/>
              <a:gd name="connsiteX22" fmla="*/ 56099 w 2103681"/>
              <a:gd name="connsiteY22" fmla="*/ 678788 h 1646871"/>
              <a:gd name="connsiteX23" fmla="*/ 0 w 2103681"/>
              <a:gd name="connsiteY23" fmla="*/ 746105 h 1646871"/>
              <a:gd name="connsiteX0" fmla="*/ 0 w 2103681"/>
              <a:gd name="connsiteY0" fmla="*/ 746105 h 1646871"/>
              <a:gd name="connsiteX1" fmla="*/ 129026 w 2103681"/>
              <a:gd name="connsiteY1" fmla="*/ 1015377 h 1646871"/>
              <a:gd name="connsiteX2" fmla="*/ 435626 w 2103681"/>
              <a:gd name="connsiteY2" fmla="*/ 1013928 h 1646871"/>
              <a:gd name="connsiteX3" fmla="*/ 939682 w 2103681"/>
              <a:gd name="connsiteY3" fmla="*/ 653888 h 1646871"/>
              <a:gd name="connsiteX4" fmla="*/ 1083698 w 2103681"/>
              <a:gd name="connsiteY4" fmla="*/ 437864 h 1646871"/>
              <a:gd name="connsiteX5" fmla="*/ 1731770 w 2103681"/>
              <a:gd name="connsiteY5" fmla="*/ 293848 h 1646871"/>
              <a:gd name="connsiteX6" fmla="*/ 1783922 w 2103681"/>
              <a:gd name="connsiteY6" fmla="*/ 600250 h 1646871"/>
              <a:gd name="connsiteX7" fmla="*/ 1803778 w 2103681"/>
              <a:gd name="connsiteY7" fmla="*/ 869912 h 1646871"/>
              <a:gd name="connsiteX8" fmla="*/ 1768756 w 2103681"/>
              <a:gd name="connsiteY8" fmla="*/ 1396361 h 1646871"/>
              <a:gd name="connsiteX9" fmla="*/ 1239770 w 2103681"/>
              <a:gd name="connsiteY9" fmla="*/ 1430503 h 1646871"/>
              <a:gd name="connsiteX10" fmla="*/ 1246216 w 2103681"/>
              <a:gd name="connsiteY10" fmla="*/ 1646871 h 1646871"/>
              <a:gd name="connsiteX11" fmla="*/ 2041438 w 2103681"/>
              <a:gd name="connsiteY11" fmla="*/ 1571529 h 1646871"/>
              <a:gd name="connsiteX12" fmla="*/ 2053193 w 2103681"/>
              <a:gd name="connsiteY12" fmla="*/ 1234159 h 1646871"/>
              <a:gd name="connsiteX13" fmla="*/ 2103681 w 2103681"/>
              <a:gd name="connsiteY13" fmla="*/ 667568 h 1646871"/>
              <a:gd name="connsiteX14" fmla="*/ 2008315 w 2103681"/>
              <a:gd name="connsiteY14" fmla="*/ 213173 h 1646871"/>
              <a:gd name="connsiteX15" fmla="*/ 1873679 w 2103681"/>
              <a:gd name="connsiteY15" fmla="*/ 0 h 1646871"/>
              <a:gd name="connsiteX16" fmla="*/ 1380015 w 2103681"/>
              <a:gd name="connsiteY16" fmla="*/ 61708 h 1646871"/>
              <a:gd name="connsiteX17" fmla="*/ 667586 w 2103681"/>
              <a:gd name="connsiteY17" fmla="*/ 245407 h 1646871"/>
              <a:gd name="connsiteX18" fmla="*/ 639519 w 2103681"/>
              <a:gd name="connsiteY18" fmla="*/ 342199 h 1646871"/>
              <a:gd name="connsiteX19" fmla="*/ 589031 w 2103681"/>
              <a:gd name="connsiteY19" fmla="*/ 504883 h 1646871"/>
              <a:gd name="connsiteX20" fmla="*/ 308540 w 2103681"/>
              <a:gd name="connsiteY20" fmla="*/ 667568 h 1646871"/>
              <a:gd name="connsiteX21" fmla="*/ 145856 w 2103681"/>
              <a:gd name="connsiteY21" fmla="*/ 712446 h 1646871"/>
              <a:gd name="connsiteX22" fmla="*/ 56099 w 2103681"/>
              <a:gd name="connsiteY22" fmla="*/ 678788 h 1646871"/>
              <a:gd name="connsiteX23" fmla="*/ 0 w 2103681"/>
              <a:gd name="connsiteY23" fmla="*/ 746105 h 1646871"/>
              <a:gd name="connsiteX0" fmla="*/ 0 w 2103681"/>
              <a:gd name="connsiteY0" fmla="*/ 746105 h 1646871"/>
              <a:gd name="connsiteX1" fmla="*/ 129026 w 2103681"/>
              <a:gd name="connsiteY1" fmla="*/ 1015377 h 1646871"/>
              <a:gd name="connsiteX2" fmla="*/ 435626 w 2103681"/>
              <a:gd name="connsiteY2" fmla="*/ 1013928 h 1646871"/>
              <a:gd name="connsiteX3" fmla="*/ 939682 w 2103681"/>
              <a:gd name="connsiteY3" fmla="*/ 653888 h 1646871"/>
              <a:gd name="connsiteX4" fmla="*/ 1083698 w 2103681"/>
              <a:gd name="connsiteY4" fmla="*/ 437864 h 1646871"/>
              <a:gd name="connsiteX5" fmla="*/ 1731770 w 2103681"/>
              <a:gd name="connsiteY5" fmla="*/ 293848 h 1646871"/>
              <a:gd name="connsiteX6" fmla="*/ 1783922 w 2103681"/>
              <a:gd name="connsiteY6" fmla="*/ 600250 h 1646871"/>
              <a:gd name="connsiteX7" fmla="*/ 1803778 w 2103681"/>
              <a:gd name="connsiteY7" fmla="*/ 869912 h 1646871"/>
              <a:gd name="connsiteX8" fmla="*/ 1768756 w 2103681"/>
              <a:gd name="connsiteY8" fmla="*/ 1396361 h 1646871"/>
              <a:gd name="connsiteX9" fmla="*/ 1239770 w 2103681"/>
              <a:gd name="connsiteY9" fmla="*/ 1430503 h 1646871"/>
              <a:gd name="connsiteX10" fmla="*/ 1246216 w 2103681"/>
              <a:gd name="connsiteY10" fmla="*/ 1646871 h 1646871"/>
              <a:gd name="connsiteX11" fmla="*/ 2041438 w 2103681"/>
              <a:gd name="connsiteY11" fmla="*/ 1571529 h 1646871"/>
              <a:gd name="connsiteX12" fmla="*/ 2053193 w 2103681"/>
              <a:gd name="connsiteY12" fmla="*/ 1234159 h 1646871"/>
              <a:gd name="connsiteX13" fmla="*/ 2103681 w 2103681"/>
              <a:gd name="connsiteY13" fmla="*/ 667568 h 1646871"/>
              <a:gd name="connsiteX14" fmla="*/ 2008315 w 2103681"/>
              <a:gd name="connsiteY14" fmla="*/ 213173 h 1646871"/>
              <a:gd name="connsiteX15" fmla="*/ 1873679 w 2103681"/>
              <a:gd name="connsiteY15" fmla="*/ 0 h 1646871"/>
              <a:gd name="connsiteX16" fmla="*/ 1380015 w 2103681"/>
              <a:gd name="connsiteY16" fmla="*/ 61708 h 1646871"/>
              <a:gd name="connsiteX17" fmla="*/ 667586 w 2103681"/>
              <a:gd name="connsiteY17" fmla="*/ 245407 h 1646871"/>
              <a:gd name="connsiteX18" fmla="*/ 711536 w 2103681"/>
              <a:gd name="connsiteY18" fmla="*/ 430738 h 1646871"/>
              <a:gd name="connsiteX19" fmla="*/ 589031 w 2103681"/>
              <a:gd name="connsiteY19" fmla="*/ 504883 h 1646871"/>
              <a:gd name="connsiteX20" fmla="*/ 308540 w 2103681"/>
              <a:gd name="connsiteY20" fmla="*/ 667568 h 1646871"/>
              <a:gd name="connsiteX21" fmla="*/ 145856 w 2103681"/>
              <a:gd name="connsiteY21" fmla="*/ 712446 h 1646871"/>
              <a:gd name="connsiteX22" fmla="*/ 56099 w 2103681"/>
              <a:gd name="connsiteY22" fmla="*/ 678788 h 1646871"/>
              <a:gd name="connsiteX23" fmla="*/ 0 w 2103681"/>
              <a:gd name="connsiteY23" fmla="*/ 746105 h 1646871"/>
              <a:gd name="connsiteX0" fmla="*/ 0 w 2103681"/>
              <a:gd name="connsiteY0" fmla="*/ 746105 h 1646871"/>
              <a:gd name="connsiteX1" fmla="*/ 129026 w 2103681"/>
              <a:gd name="connsiteY1" fmla="*/ 1015377 h 1646871"/>
              <a:gd name="connsiteX2" fmla="*/ 435626 w 2103681"/>
              <a:gd name="connsiteY2" fmla="*/ 1013928 h 1646871"/>
              <a:gd name="connsiteX3" fmla="*/ 939682 w 2103681"/>
              <a:gd name="connsiteY3" fmla="*/ 653888 h 1646871"/>
              <a:gd name="connsiteX4" fmla="*/ 1083698 w 2103681"/>
              <a:gd name="connsiteY4" fmla="*/ 437864 h 1646871"/>
              <a:gd name="connsiteX5" fmla="*/ 1731770 w 2103681"/>
              <a:gd name="connsiteY5" fmla="*/ 293848 h 1646871"/>
              <a:gd name="connsiteX6" fmla="*/ 1783922 w 2103681"/>
              <a:gd name="connsiteY6" fmla="*/ 600250 h 1646871"/>
              <a:gd name="connsiteX7" fmla="*/ 1803778 w 2103681"/>
              <a:gd name="connsiteY7" fmla="*/ 869912 h 1646871"/>
              <a:gd name="connsiteX8" fmla="*/ 1768756 w 2103681"/>
              <a:gd name="connsiteY8" fmla="*/ 1396361 h 1646871"/>
              <a:gd name="connsiteX9" fmla="*/ 1239770 w 2103681"/>
              <a:gd name="connsiteY9" fmla="*/ 1430503 h 1646871"/>
              <a:gd name="connsiteX10" fmla="*/ 1246216 w 2103681"/>
              <a:gd name="connsiteY10" fmla="*/ 1646871 h 1646871"/>
              <a:gd name="connsiteX11" fmla="*/ 2041438 w 2103681"/>
              <a:gd name="connsiteY11" fmla="*/ 1571529 h 1646871"/>
              <a:gd name="connsiteX12" fmla="*/ 2053193 w 2103681"/>
              <a:gd name="connsiteY12" fmla="*/ 1234159 h 1646871"/>
              <a:gd name="connsiteX13" fmla="*/ 2103681 w 2103681"/>
              <a:gd name="connsiteY13" fmla="*/ 667568 h 1646871"/>
              <a:gd name="connsiteX14" fmla="*/ 2008315 w 2103681"/>
              <a:gd name="connsiteY14" fmla="*/ 213173 h 1646871"/>
              <a:gd name="connsiteX15" fmla="*/ 1873679 w 2103681"/>
              <a:gd name="connsiteY15" fmla="*/ 0 h 1646871"/>
              <a:gd name="connsiteX16" fmla="*/ 1380015 w 2103681"/>
              <a:gd name="connsiteY16" fmla="*/ 61708 h 1646871"/>
              <a:gd name="connsiteX17" fmla="*/ 667586 w 2103681"/>
              <a:gd name="connsiteY17" fmla="*/ 245407 h 1646871"/>
              <a:gd name="connsiteX18" fmla="*/ 711536 w 2103681"/>
              <a:gd name="connsiteY18" fmla="*/ 430738 h 1646871"/>
              <a:gd name="connsiteX19" fmla="*/ 308540 w 2103681"/>
              <a:gd name="connsiteY19" fmla="*/ 667568 h 1646871"/>
              <a:gd name="connsiteX20" fmla="*/ 145856 w 2103681"/>
              <a:gd name="connsiteY20" fmla="*/ 712446 h 1646871"/>
              <a:gd name="connsiteX21" fmla="*/ 56099 w 2103681"/>
              <a:gd name="connsiteY21" fmla="*/ 678788 h 1646871"/>
              <a:gd name="connsiteX22" fmla="*/ 0 w 2103681"/>
              <a:gd name="connsiteY22" fmla="*/ 746105 h 1646871"/>
              <a:gd name="connsiteX0" fmla="*/ 0 w 2131730"/>
              <a:gd name="connsiteY0" fmla="*/ 774154 h 1646871"/>
              <a:gd name="connsiteX1" fmla="*/ 157075 w 2131730"/>
              <a:gd name="connsiteY1" fmla="*/ 1015377 h 1646871"/>
              <a:gd name="connsiteX2" fmla="*/ 463675 w 2131730"/>
              <a:gd name="connsiteY2" fmla="*/ 1013928 h 1646871"/>
              <a:gd name="connsiteX3" fmla="*/ 967731 w 2131730"/>
              <a:gd name="connsiteY3" fmla="*/ 653888 h 1646871"/>
              <a:gd name="connsiteX4" fmla="*/ 1111747 w 2131730"/>
              <a:gd name="connsiteY4" fmla="*/ 437864 h 1646871"/>
              <a:gd name="connsiteX5" fmla="*/ 1759819 w 2131730"/>
              <a:gd name="connsiteY5" fmla="*/ 293848 h 1646871"/>
              <a:gd name="connsiteX6" fmla="*/ 1811971 w 2131730"/>
              <a:gd name="connsiteY6" fmla="*/ 600250 h 1646871"/>
              <a:gd name="connsiteX7" fmla="*/ 1831827 w 2131730"/>
              <a:gd name="connsiteY7" fmla="*/ 869912 h 1646871"/>
              <a:gd name="connsiteX8" fmla="*/ 1796805 w 2131730"/>
              <a:gd name="connsiteY8" fmla="*/ 1396361 h 1646871"/>
              <a:gd name="connsiteX9" fmla="*/ 1267819 w 2131730"/>
              <a:gd name="connsiteY9" fmla="*/ 1430503 h 1646871"/>
              <a:gd name="connsiteX10" fmla="*/ 1274265 w 2131730"/>
              <a:gd name="connsiteY10" fmla="*/ 1646871 h 1646871"/>
              <a:gd name="connsiteX11" fmla="*/ 2069487 w 2131730"/>
              <a:gd name="connsiteY11" fmla="*/ 1571529 h 1646871"/>
              <a:gd name="connsiteX12" fmla="*/ 2081242 w 2131730"/>
              <a:gd name="connsiteY12" fmla="*/ 1234159 h 1646871"/>
              <a:gd name="connsiteX13" fmla="*/ 2131730 w 2131730"/>
              <a:gd name="connsiteY13" fmla="*/ 667568 h 1646871"/>
              <a:gd name="connsiteX14" fmla="*/ 2036364 w 2131730"/>
              <a:gd name="connsiteY14" fmla="*/ 213173 h 1646871"/>
              <a:gd name="connsiteX15" fmla="*/ 1901728 w 2131730"/>
              <a:gd name="connsiteY15" fmla="*/ 0 h 1646871"/>
              <a:gd name="connsiteX16" fmla="*/ 1408064 w 2131730"/>
              <a:gd name="connsiteY16" fmla="*/ 61708 h 1646871"/>
              <a:gd name="connsiteX17" fmla="*/ 695635 w 2131730"/>
              <a:gd name="connsiteY17" fmla="*/ 245407 h 1646871"/>
              <a:gd name="connsiteX18" fmla="*/ 739585 w 2131730"/>
              <a:gd name="connsiteY18" fmla="*/ 430738 h 1646871"/>
              <a:gd name="connsiteX19" fmla="*/ 336589 w 2131730"/>
              <a:gd name="connsiteY19" fmla="*/ 667568 h 1646871"/>
              <a:gd name="connsiteX20" fmla="*/ 173905 w 2131730"/>
              <a:gd name="connsiteY20" fmla="*/ 712446 h 1646871"/>
              <a:gd name="connsiteX21" fmla="*/ 84148 w 2131730"/>
              <a:gd name="connsiteY21" fmla="*/ 678788 h 1646871"/>
              <a:gd name="connsiteX22" fmla="*/ 0 w 2131730"/>
              <a:gd name="connsiteY22" fmla="*/ 774154 h 1646871"/>
              <a:gd name="connsiteX0" fmla="*/ 0 w 2131730"/>
              <a:gd name="connsiteY0" fmla="*/ 774154 h 1646871"/>
              <a:gd name="connsiteX1" fmla="*/ 157075 w 2131730"/>
              <a:gd name="connsiteY1" fmla="*/ 1015377 h 1646871"/>
              <a:gd name="connsiteX2" fmla="*/ 463675 w 2131730"/>
              <a:gd name="connsiteY2" fmla="*/ 1013928 h 1646871"/>
              <a:gd name="connsiteX3" fmla="*/ 967731 w 2131730"/>
              <a:gd name="connsiteY3" fmla="*/ 653888 h 1646871"/>
              <a:gd name="connsiteX4" fmla="*/ 1111747 w 2131730"/>
              <a:gd name="connsiteY4" fmla="*/ 437864 h 1646871"/>
              <a:gd name="connsiteX5" fmla="*/ 1759819 w 2131730"/>
              <a:gd name="connsiteY5" fmla="*/ 293848 h 1646871"/>
              <a:gd name="connsiteX6" fmla="*/ 1811971 w 2131730"/>
              <a:gd name="connsiteY6" fmla="*/ 600250 h 1646871"/>
              <a:gd name="connsiteX7" fmla="*/ 1831827 w 2131730"/>
              <a:gd name="connsiteY7" fmla="*/ 869912 h 1646871"/>
              <a:gd name="connsiteX8" fmla="*/ 1796805 w 2131730"/>
              <a:gd name="connsiteY8" fmla="*/ 1396361 h 1646871"/>
              <a:gd name="connsiteX9" fmla="*/ 1267819 w 2131730"/>
              <a:gd name="connsiteY9" fmla="*/ 1430503 h 1646871"/>
              <a:gd name="connsiteX10" fmla="*/ 1274265 w 2131730"/>
              <a:gd name="connsiteY10" fmla="*/ 1646871 h 1646871"/>
              <a:gd name="connsiteX11" fmla="*/ 2069487 w 2131730"/>
              <a:gd name="connsiteY11" fmla="*/ 1571529 h 1646871"/>
              <a:gd name="connsiteX12" fmla="*/ 2081242 w 2131730"/>
              <a:gd name="connsiteY12" fmla="*/ 1234159 h 1646871"/>
              <a:gd name="connsiteX13" fmla="*/ 2131730 w 2131730"/>
              <a:gd name="connsiteY13" fmla="*/ 667568 h 1646871"/>
              <a:gd name="connsiteX14" fmla="*/ 2036364 w 2131730"/>
              <a:gd name="connsiteY14" fmla="*/ 213173 h 1646871"/>
              <a:gd name="connsiteX15" fmla="*/ 1901728 w 2131730"/>
              <a:gd name="connsiteY15" fmla="*/ 0 h 1646871"/>
              <a:gd name="connsiteX16" fmla="*/ 1408064 w 2131730"/>
              <a:gd name="connsiteY16" fmla="*/ 61708 h 1646871"/>
              <a:gd name="connsiteX17" fmla="*/ 695635 w 2131730"/>
              <a:gd name="connsiteY17" fmla="*/ 245407 h 1646871"/>
              <a:gd name="connsiteX18" fmla="*/ 739585 w 2131730"/>
              <a:gd name="connsiteY18" fmla="*/ 430738 h 1646871"/>
              <a:gd name="connsiteX19" fmla="*/ 336589 w 2131730"/>
              <a:gd name="connsiteY19" fmla="*/ 667568 h 1646871"/>
              <a:gd name="connsiteX20" fmla="*/ 173905 w 2131730"/>
              <a:gd name="connsiteY20" fmla="*/ 712446 h 1646871"/>
              <a:gd name="connsiteX21" fmla="*/ 0 w 2131730"/>
              <a:gd name="connsiteY21" fmla="*/ 774154 h 1646871"/>
              <a:gd name="connsiteX0" fmla="*/ 0 w 2131730"/>
              <a:gd name="connsiteY0" fmla="*/ 774154 h 1646871"/>
              <a:gd name="connsiteX1" fmla="*/ 157075 w 2131730"/>
              <a:gd name="connsiteY1" fmla="*/ 1015377 h 1646871"/>
              <a:gd name="connsiteX2" fmla="*/ 463675 w 2131730"/>
              <a:gd name="connsiteY2" fmla="*/ 1013928 h 1646871"/>
              <a:gd name="connsiteX3" fmla="*/ 967731 w 2131730"/>
              <a:gd name="connsiteY3" fmla="*/ 653888 h 1646871"/>
              <a:gd name="connsiteX4" fmla="*/ 1111747 w 2131730"/>
              <a:gd name="connsiteY4" fmla="*/ 437864 h 1646871"/>
              <a:gd name="connsiteX5" fmla="*/ 1759819 w 2131730"/>
              <a:gd name="connsiteY5" fmla="*/ 293848 h 1646871"/>
              <a:gd name="connsiteX6" fmla="*/ 1811971 w 2131730"/>
              <a:gd name="connsiteY6" fmla="*/ 600250 h 1646871"/>
              <a:gd name="connsiteX7" fmla="*/ 1831827 w 2131730"/>
              <a:gd name="connsiteY7" fmla="*/ 869912 h 1646871"/>
              <a:gd name="connsiteX8" fmla="*/ 1796805 w 2131730"/>
              <a:gd name="connsiteY8" fmla="*/ 1396361 h 1646871"/>
              <a:gd name="connsiteX9" fmla="*/ 1267819 w 2131730"/>
              <a:gd name="connsiteY9" fmla="*/ 1430503 h 1646871"/>
              <a:gd name="connsiteX10" fmla="*/ 1274265 w 2131730"/>
              <a:gd name="connsiteY10" fmla="*/ 1646871 h 1646871"/>
              <a:gd name="connsiteX11" fmla="*/ 2069487 w 2131730"/>
              <a:gd name="connsiteY11" fmla="*/ 1571529 h 1646871"/>
              <a:gd name="connsiteX12" fmla="*/ 2081242 w 2131730"/>
              <a:gd name="connsiteY12" fmla="*/ 1234159 h 1646871"/>
              <a:gd name="connsiteX13" fmla="*/ 2131730 w 2131730"/>
              <a:gd name="connsiteY13" fmla="*/ 667568 h 1646871"/>
              <a:gd name="connsiteX14" fmla="*/ 2036364 w 2131730"/>
              <a:gd name="connsiteY14" fmla="*/ 213173 h 1646871"/>
              <a:gd name="connsiteX15" fmla="*/ 1901728 w 2131730"/>
              <a:gd name="connsiteY15" fmla="*/ 0 h 1646871"/>
              <a:gd name="connsiteX16" fmla="*/ 1408064 w 2131730"/>
              <a:gd name="connsiteY16" fmla="*/ 61708 h 1646871"/>
              <a:gd name="connsiteX17" fmla="*/ 695635 w 2131730"/>
              <a:gd name="connsiteY17" fmla="*/ 245407 h 1646871"/>
              <a:gd name="connsiteX18" fmla="*/ 739585 w 2131730"/>
              <a:gd name="connsiteY18" fmla="*/ 430738 h 1646871"/>
              <a:gd name="connsiteX19" fmla="*/ 347910 w 2131730"/>
              <a:gd name="connsiteY19" fmla="*/ 737346 h 1646871"/>
              <a:gd name="connsiteX20" fmla="*/ 173905 w 2131730"/>
              <a:gd name="connsiteY20" fmla="*/ 712446 h 1646871"/>
              <a:gd name="connsiteX21" fmla="*/ 0 w 2131730"/>
              <a:gd name="connsiteY21" fmla="*/ 774154 h 1646871"/>
              <a:gd name="connsiteX0" fmla="*/ 0 w 2131730"/>
              <a:gd name="connsiteY0" fmla="*/ 774154 h 1646871"/>
              <a:gd name="connsiteX1" fmla="*/ 157075 w 2131730"/>
              <a:gd name="connsiteY1" fmla="*/ 1015377 h 1646871"/>
              <a:gd name="connsiteX2" fmla="*/ 463675 w 2131730"/>
              <a:gd name="connsiteY2" fmla="*/ 1013928 h 1646871"/>
              <a:gd name="connsiteX3" fmla="*/ 967731 w 2131730"/>
              <a:gd name="connsiteY3" fmla="*/ 653888 h 1646871"/>
              <a:gd name="connsiteX4" fmla="*/ 1111747 w 2131730"/>
              <a:gd name="connsiteY4" fmla="*/ 437864 h 1646871"/>
              <a:gd name="connsiteX5" fmla="*/ 1759819 w 2131730"/>
              <a:gd name="connsiteY5" fmla="*/ 293848 h 1646871"/>
              <a:gd name="connsiteX6" fmla="*/ 1811971 w 2131730"/>
              <a:gd name="connsiteY6" fmla="*/ 600250 h 1646871"/>
              <a:gd name="connsiteX7" fmla="*/ 1831827 w 2131730"/>
              <a:gd name="connsiteY7" fmla="*/ 869912 h 1646871"/>
              <a:gd name="connsiteX8" fmla="*/ 1796805 w 2131730"/>
              <a:gd name="connsiteY8" fmla="*/ 1396361 h 1646871"/>
              <a:gd name="connsiteX9" fmla="*/ 1267819 w 2131730"/>
              <a:gd name="connsiteY9" fmla="*/ 1430503 h 1646871"/>
              <a:gd name="connsiteX10" fmla="*/ 1274265 w 2131730"/>
              <a:gd name="connsiteY10" fmla="*/ 1646871 h 1646871"/>
              <a:gd name="connsiteX11" fmla="*/ 2069487 w 2131730"/>
              <a:gd name="connsiteY11" fmla="*/ 1571529 h 1646871"/>
              <a:gd name="connsiteX12" fmla="*/ 2081242 w 2131730"/>
              <a:gd name="connsiteY12" fmla="*/ 1234159 h 1646871"/>
              <a:gd name="connsiteX13" fmla="*/ 2131730 w 2131730"/>
              <a:gd name="connsiteY13" fmla="*/ 667568 h 1646871"/>
              <a:gd name="connsiteX14" fmla="*/ 2036364 w 2131730"/>
              <a:gd name="connsiteY14" fmla="*/ 213173 h 1646871"/>
              <a:gd name="connsiteX15" fmla="*/ 1901728 w 2131730"/>
              <a:gd name="connsiteY15" fmla="*/ 0 h 1646871"/>
              <a:gd name="connsiteX16" fmla="*/ 1408064 w 2131730"/>
              <a:gd name="connsiteY16" fmla="*/ 61708 h 1646871"/>
              <a:gd name="connsiteX17" fmla="*/ 695635 w 2131730"/>
              <a:gd name="connsiteY17" fmla="*/ 245407 h 1646871"/>
              <a:gd name="connsiteX18" fmla="*/ 745195 w 2131730"/>
              <a:gd name="connsiteY18" fmla="*/ 475617 h 1646871"/>
              <a:gd name="connsiteX19" fmla="*/ 347910 w 2131730"/>
              <a:gd name="connsiteY19" fmla="*/ 737346 h 1646871"/>
              <a:gd name="connsiteX20" fmla="*/ 173905 w 2131730"/>
              <a:gd name="connsiteY20" fmla="*/ 712446 h 1646871"/>
              <a:gd name="connsiteX21" fmla="*/ 0 w 2131730"/>
              <a:gd name="connsiteY21" fmla="*/ 774154 h 1646871"/>
              <a:gd name="connsiteX0" fmla="*/ 0 w 2131730"/>
              <a:gd name="connsiteY0" fmla="*/ 774154 h 1646871"/>
              <a:gd name="connsiteX1" fmla="*/ 157075 w 2131730"/>
              <a:gd name="connsiteY1" fmla="*/ 1015377 h 1646871"/>
              <a:gd name="connsiteX2" fmla="*/ 463675 w 2131730"/>
              <a:gd name="connsiteY2" fmla="*/ 1013928 h 1646871"/>
              <a:gd name="connsiteX3" fmla="*/ 967731 w 2131730"/>
              <a:gd name="connsiteY3" fmla="*/ 653888 h 1646871"/>
              <a:gd name="connsiteX4" fmla="*/ 1111747 w 2131730"/>
              <a:gd name="connsiteY4" fmla="*/ 437864 h 1646871"/>
              <a:gd name="connsiteX5" fmla="*/ 1759819 w 2131730"/>
              <a:gd name="connsiteY5" fmla="*/ 293848 h 1646871"/>
              <a:gd name="connsiteX6" fmla="*/ 1811971 w 2131730"/>
              <a:gd name="connsiteY6" fmla="*/ 600250 h 1646871"/>
              <a:gd name="connsiteX7" fmla="*/ 1831827 w 2131730"/>
              <a:gd name="connsiteY7" fmla="*/ 869912 h 1646871"/>
              <a:gd name="connsiteX8" fmla="*/ 1796805 w 2131730"/>
              <a:gd name="connsiteY8" fmla="*/ 1396361 h 1646871"/>
              <a:gd name="connsiteX9" fmla="*/ 1267819 w 2131730"/>
              <a:gd name="connsiteY9" fmla="*/ 1430503 h 1646871"/>
              <a:gd name="connsiteX10" fmla="*/ 1274265 w 2131730"/>
              <a:gd name="connsiteY10" fmla="*/ 1646871 h 1646871"/>
              <a:gd name="connsiteX11" fmla="*/ 2069487 w 2131730"/>
              <a:gd name="connsiteY11" fmla="*/ 1571529 h 1646871"/>
              <a:gd name="connsiteX12" fmla="*/ 2081242 w 2131730"/>
              <a:gd name="connsiteY12" fmla="*/ 1234159 h 1646871"/>
              <a:gd name="connsiteX13" fmla="*/ 2131730 w 2131730"/>
              <a:gd name="connsiteY13" fmla="*/ 667568 h 1646871"/>
              <a:gd name="connsiteX14" fmla="*/ 2036364 w 2131730"/>
              <a:gd name="connsiteY14" fmla="*/ 213173 h 1646871"/>
              <a:gd name="connsiteX15" fmla="*/ 1901728 w 2131730"/>
              <a:gd name="connsiteY15" fmla="*/ 0 h 1646871"/>
              <a:gd name="connsiteX16" fmla="*/ 1408064 w 2131730"/>
              <a:gd name="connsiteY16" fmla="*/ 61708 h 1646871"/>
              <a:gd name="connsiteX17" fmla="*/ 762042 w 2131730"/>
              <a:gd name="connsiteY17" fmla="*/ 281618 h 1646871"/>
              <a:gd name="connsiteX18" fmla="*/ 745195 w 2131730"/>
              <a:gd name="connsiteY18" fmla="*/ 475617 h 1646871"/>
              <a:gd name="connsiteX19" fmla="*/ 347910 w 2131730"/>
              <a:gd name="connsiteY19" fmla="*/ 737346 h 1646871"/>
              <a:gd name="connsiteX20" fmla="*/ 173905 w 2131730"/>
              <a:gd name="connsiteY20" fmla="*/ 712446 h 1646871"/>
              <a:gd name="connsiteX21" fmla="*/ 0 w 2131730"/>
              <a:gd name="connsiteY21" fmla="*/ 774154 h 1646871"/>
              <a:gd name="connsiteX0" fmla="*/ 0 w 2131730"/>
              <a:gd name="connsiteY0" fmla="*/ 774154 h 1646871"/>
              <a:gd name="connsiteX1" fmla="*/ 157075 w 2131730"/>
              <a:gd name="connsiteY1" fmla="*/ 1015377 h 1646871"/>
              <a:gd name="connsiteX2" fmla="*/ 463675 w 2131730"/>
              <a:gd name="connsiteY2" fmla="*/ 1013928 h 1646871"/>
              <a:gd name="connsiteX3" fmla="*/ 967731 w 2131730"/>
              <a:gd name="connsiteY3" fmla="*/ 653888 h 1646871"/>
              <a:gd name="connsiteX4" fmla="*/ 1111747 w 2131730"/>
              <a:gd name="connsiteY4" fmla="*/ 437864 h 1646871"/>
              <a:gd name="connsiteX5" fmla="*/ 1759819 w 2131730"/>
              <a:gd name="connsiteY5" fmla="*/ 293848 h 1646871"/>
              <a:gd name="connsiteX6" fmla="*/ 1811971 w 2131730"/>
              <a:gd name="connsiteY6" fmla="*/ 600250 h 1646871"/>
              <a:gd name="connsiteX7" fmla="*/ 1831827 w 2131730"/>
              <a:gd name="connsiteY7" fmla="*/ 869912 h 1646871"/>
              <a:gd name="connsiteX8" fmla="*/ 1796805 w 2131730"/>
              <a:gd name="connsiteY8" fmla="*/ 1396361 h 1646871"/>
              <a:gd name="connsiteX9" fmla="*/ 1267819 w 2131730"/>
              <a:gd name="connsiteY9" fmla="*/ 1430503 h 1646871"/>
              <a:gd name="connsiteX10" fmla="*/ 1274265 w 2131730"/>
              <a:gd name="connsiteY10" fmla="*/ 1646871 h 1646871"/>
              <a:gd name="connsiteX11" fmla="*/ 2069487 w 2131730"/>
              <a:gd name="connsiteY11" fmla="*/ 1571529 h 1646871"/>
              <a:gd name="connsiteX12" fmla="*/ 2081242 w 2131730"/>
              <a:gd name="connsiteY12" fmla="*/ 1234159 h 1646871"/>
              <a:gd name="connsiteX13" fmla="*/ 2131730 w 2131730"/>
              <a:gd name="connsiteY13" fmla="*/ 667568 h 1646871"/>
              <a:gd name="connsiteX14" fmla="*/ 2036364 w 2131730"/>
              <a:gd name="connsiteY14" fmla="*/ 213173 h 1646871"/>
              <a:gd name="connsiteX15" fmla="*/ 1901728 w 2131730"/>
              <a:gd name="connsiteY15" fmla="*/ 0 h 1646871"/>
              <a:gd name="connsiteX16" fmla="*/ 1408064 w 2131730"/>
              <a:gd name="connsiteY16" fmla="*/ 123416 h 1646871"/>
              <a:gd name="connsiteX17" fmla="*/ 762042 w 2131730"/>
              <a:gd name="connsiteY17" fmla="*/ 281618 h 1646871"/>
              <a:gd name="connsiteX18" fmla="*/ 745195 w 2131730"/>
              <a:gd name="connsiteY18" fmla="*/ 475617 h 1646871"/>
              <a:gd name="connsiteX19" fmla="*/ 347910 w 2131730"/>
              <a:gd name="connsiteY19" fmla="*/ 737346 h 1646871"/>
              <a:gd name="connsiteX20" fmla="*/ 173905 w 2131730"/>
              <a:gd name="connsiteY20" fmla="*/ 712446 h 1646871"/>
              <a:gd name="connsiteX21" fmla="*/ 0 w 2131730"/>
              <a:gd name="connsiteY21" fmla="*/ 774154 h 1646871"/>
              <a:gd name="connsiteX0" fmla="*/ 0 w 2131730"/>
              <a:gd name="connsiteY0" fmla="*/ 774154 h 1646871"/>
              <a:gd name="connsiteX1" fmla="*/ 157075 w 2131730"/>
              <a:gd name="connsiteY1" fmla="*/ 1015377 h 1646871"/>
              <a:gd name="connsiteX2" fmla="*/ 463675 w 2131730"/>
              <a:gd name="connsiteY2" fmla="*/ 1013928 h 1646871"/>
              <a:gd name="connsiteX3" fmla="*/ 967731 w 2131730"/>
              <a:gd name="connsiteY3" fmla="*/ 653888 h 1646871"/>
              <a:gd name="connsiteX4" fmla="*/ 1111747 w 2131730"/>
              <a:gd name="connsiteY4" fmla="*/ 437864 h 1646871"/>
              <a:gd name="connsiteX5" fmla="*/ 1759819 w 2131730"/>
              <a:gd name="connsiteY5" fmla="*/ 293848 h 1646871"/>
              <a:gd name="connsiteX6" fmla="*/ 1811971 w 2131730"/>
              <a:gd name="connsiteY6" fmla="*/ 600250 h 1646871"/>
              <a:gd name="connsiteX7" fmla="*/ 1831827 w 2131730"/>
              <a:gd name="connsiteY7" fmla="*/ 869912 h 1646871"/>
              <a:gd name="connsiteX8" fmla="*/ 1796805 w 2131730"/>
              <a:gd name="connsiteY8" fmla="*/ 1396361 h 1646871"/>
              <a:gd name="connsiteX9" fmla="*/ 1267819 w 2131730"/>
              <a:gd name="connsiteY9" fmla="*/ 1430503 h 1646871"/>
              <a:gd name="connsiteX10" fmla="*/ 1274265 w 2131730"/>
              <a:gd name="connsiteY10" fmla="*/ 1646871 h 1646871"/>
              <a:gd name="connsiteX11" fmla="*/ 2069487 w 2131730"/>
              <a:gd name="connsiteY11" fmla="*/ 1571529 h 1646871"/>
              <a:gd name="connsiteX12" fmla="*/ 2081242 w 2131730"/>
              <a:gd name="connsiteY12" fmla="*/ 1234159 h 1646871"/>
              <a:gd name="connsiteX13" fmla="*/ 2131730 w 2131730"/>
              <a:gd name="connsiteY13" fmla="*/ 667568 h 1646871"/>
              <a:gd name="connsiteX14" fmla="*/ 2036364 w 2131730"/>
              <a:gd name="connsiteY14" fmla="*/ 213173 h 1646871"/>
              <a:gd name="connsiteX15" fmla="*/ 1901728 w 2131730"/>
              <a:gd name="connsiteY15" fmla="*/ 0 h 1646871"/>
              <a:gd name="connsiteX16" fmla="*/ 1408064 w 2131730"/>
              <a:gd name="connsiteY16" fmla="*/ 123416 h 1646871"/>
              <a:gd name="connsiteX17" fmla="*/ 762042 w 2131730"/>
              <a:gd name="connsiteY17" fmla="*/ 281618 h 1646871"/>
              <a:gd name="connsiteX18" fmla="*/ 745195 w 2131730"/>
              <a:gd name="connsiteY18" fmla="*/ 475617 h 1646871"/>
              <a:gd name="connsiteX19" fmla="*/ 347910 w 2131730"/>
              <a:gd name="connsiteY19" fmla="*/ 737346 h 1646871"/>
              <a:gd name="connsiteX20" fmla="*/ 145856 w 2131730"/>
              <a:gd name="connsiteY20" fmla="*/ 678787 h 1646871"/>
              <a:gd name="connsiteX21" fmla="*/ 0 w 2131730"/>
              <a:gd name="connsiteY21" fmla="*/ 774154 h 1646871"/>
              <a:gd name="connsiteX0" fmla="*/ 0 w 2131730"/>
              <a:gd name="connsiteY0" fmla="*/ 774154 h 1646871"/>
              <a:gd name="connsiteX1" fmla="*/ 157075 w 2131730"/>
              <a:gd name="connsiteY1" fmla="*/ 1015377 h 1646871"/>
              <a:gd name="connsiteX2" fmla="*/ 441236 w 2131730"/>
              <a:gd name="connsiteY2" fmla="*/ 985879 h 1646871"/>
              <a:gd name="connsiteX3" fmla="*/ 967731 w 2131730"/>
              <a:gd name="connsiteY3" fmla="*/ 653888 h 1646871"/>
              <a:gd name="connsiteX4" fmla="*/ 1111747 w 2131730"/>
              <a:gd name="connsiteY4" fmla="*/ 437864 h 1646871"/>
              <a:gd name="connsiteX5" fmla="*/ 1759819 w 2131730"/>
              <a:gd name="connsiteY5" fmla="*/ 293848 h 1646871"/>
              <a:gd name="connsiteX6" fmla="*/ 1811971 w 2131730"/>
              <a:gd name="connsiteY6" fmla="*/ 600250 h 1646871"/>
              <a:gd name="connsiteX7" fmla="*/ 1831827 w 2131730"/>
              <a:gd name="connsiteY7" fmla="*/ 869912 h 1646871"/>
              <a:gd name="connsiteX8" fmla="*/ 1796805 w 2131730"/>
              <a:gd name="connsiteY8" fmla="*/ 1396361 h 1646871"/>
              <a:gd name="connsiteX9" fmla="*/ 1267819 w 2131730"/>
              <a:gd name="connsiteY9" fmla="*/ 1430503 h 1646871"/>
              <a:gd name="connsiteX10" fmla="*/ 1274265 w 2131730"/>
              <a:gd name="connsiteY10" fmla="*/ 1646871 h 1646871"/>
              <a:gd name="connsiteX11" fmla="*/ 2069487 w 2131730"/>
              <a:gd name="connsiteY11" fmla="*/ 1571529 h 1646871"/>
              <a:gd name="connsiteX12" fmla="*/ 2081242 w 2131730"/>
              <a:gd name="connsiteY12" fmla="*/ 1234159 h 1646871"/>
              <a:gd name="connsiteX13" fmla="*/ 2131730 w 2131730"/>
              <a:gd name="connsiteY13" fmla="*/ 667568 h 1646871"/>
              <a:gd name="connsiteX14" fmla="*/ 2036364 w 2131730"/>
              <a:gd name="connsiteY14" fmla="*/ 213173 h 1646871"/>
              <a:gd name="connsiteX15" fmla="*/ 1901728 w 2131730"/>
              <a:gd name="connsiteY15" fmla="*/ 0 h 1646871"/>
              <a:gd name="connsiteX16" fmla="*/ 1408064 w 2131730"/>
              <a:gd name="connsiteY16" fmla="*/ 123416 h 1646871"/>
              <a:gd name="connsiteX17" fmla="*/ 762042 w 2131730"/>
              <a:gd name="connsiteY17" fmla="*/ 281618 h 1646871"/>
              <a:gd name="connsiteX18" fmla="*/ 745195 w 2131730"/>
              <a:gd name="connsiteY18" fmla="*/ 475617 h 1646871"/>
              <a:gd name="connsiteX19" fmla="*/ 347910 w 2131730"/>
              <a:gd name="connsiteY19" fmla="*/ 737346 h 1646871"/>
              <a:gd name="connsiteX20" fmla="*/ 145856 w 2131730"/>
              <a:gd name="connsiteY20" fmla="*/ 678787 h 1646871"/>
              <a:gd name="connsiteX21" fmla="*/ 0 w 2131730"/>
              <a:gd name="connsiteY21" fmla="*/ 774154 h 1646871"/>
              <a:gd name="connsiteX0" fmla="*/ 0 w 2119859"/>
              <a:gd name="connsiteY0" fmla="*/ 774154 h 1646871"/>
              <a:gd name="connsiteX1" fmla="*/ 157075 w 2119859"/>
              <a:gd name="connsiteY1" fmla="*/ 1015377 h 1646871"/>
              <a:gd name="connsiteX2" fmla="*/ 441236 w 2119859"/>
              <a:gd name="connsiteY2" fmla="*/ 985879 h 1646871"/>
              <a:gd name="connsiteX3" fmla="*/ 967731 w 2119859"/>
              <a:gd name="connsiteY3" fmla="*/ 653888 h 1646871"/>
              <a:gd name="connsiteX4" fmla="*/ 1111747 w 2119859"/>
              <a:gd name="connsiteY4" fmla="*/ 437864 h 1646871"/>
              <a:gd name="connsiteX5" fmla="*/ 1759819 w 2119859"/>
              <a:gd name="connsiteY5" fmla="*/ 293848 h 1646871"/>
              <a:gd name="connsiteX6" fmla="*/ 1811971 w 2119859"/>
              <a:gd name="connsiteY6" fmla="*/ 600250 h 1646871"/>
              <a:gd name="connsiteX7" fmla="*/ 1831827 w 2119859"/>
              <a:gd name="connsiteY7" fmla="*/ 869912 h 1646871"/>
              <a:gd name="connsiteX8" fmla="*/ 1796805 w 2119859"/>
              <a:gd name="connsiteY8" fmla="*/ 1396361 h 1646871"/>
              <a:gd name="connsiteX9" fmla="*/ 1267819 w 2119859"/>
              <a:gd name="connsiteY9" fmla="*/ 1430503 h 1646871"/>
              <a:gd name="connsiteX10" fmla="*/ 1274265 w 2119859"/>
              <a:gd name="connsiteY10" fmla="*/ 1646871 h 1646871"/>
              <a:gd name="connsiteX11" fmla="*/ 2069487 w 2119859"/>
              <a:gd name="connsiteY11" fmla="*/ 1571529 h 1646871"/>
              <a:gd name="connsiteX12" fmla="*/ 2081242 w 2119859"/>
              <a:gd name="connsiteY12" fmla="*/ 1234159 h 1646871"/>
              <a:gd name="connsiteX13" fmla="*/ 2119859 w 2119859"/>
              <a:gd name="connsiteY13" fmla="*/ 653888 h 1646871"/>
              <a:gd name="connsiteX14" fmla="*/ 2036364 w 2119859"/>
              <a:gd name="connsiteY14" fmla="*/ 213173 h 1646871"/>
              <a:gd name="connsiteX15" fmla="*/ 1901728 w 2119859"/>
              <a:gd name="connsiteY15" fmla="*/ 0 h 1646871"/>
              <a:gd name="connsiteX16" fmla="*/ 1408064 w 2119859"/>
              <a:gd name="connsiteY16" fmla="*/ 123416 h 1646871"/>
              <a:gd name="connsiteX17" fmla="*/ 762042 w 2119859"/>
              <a:gd name="connsiteY17" fmla="*/ 281618 h 1646871"/>
              <a:gd name="connsiteX18" fmla="*/ 745195 w 2119859"/>
              <a:gd name="connsiteY18" fmla="*/ 475617 h 1646871"/>
              <a:gd name="connsiteX19" fmla="*/ 347910 w 2119859"/>
              <a:gd name="connsiteY19" fmla="*/ 737346 h 1646871"/>
              <a:gd name="connsiteX20" fmla="*/ 145856 w 2119859"/>
              <a:gd name="connsiteY20" fmla="*/ 678787 h 1646871"/>
              <a:gd name="connsiteX21" fmla="*/ 0 w 2119859"/>
              <a:gd name="connsiteY21" fmla="*/ 774154 h 1646871"/>
              <a:gd name="connsiteX0" fmla="*/ 0 w 2119859"/>
              <a:gd name="connsiteY0" fmla="*/ 774154 h 1646871"/>
              <a:gd name="connsiteX1" fmla="*/ 157075 w 2119859"/>
              <a:gd name="connsiteY1" fmla="*/ 1015377 h 1646871"/>
              <a:gd name="connsiteX2" fmla="*/ 441236 w 2119859"/>
              <a:gd name="connsiteY2" fmla="*/ 985879 h 1646871"/>
              <a:gd name="connsiteX3" fmla="*/ 967731 w 2119859"/>
              <a:gd name="connsiteY3" fmla="*/ 653888 h 1646871"/>
              <a:gd name="connsiteX4" fmla="*/ 1111747 w 2119859"/>
              <a:gd name="connsiteY4" fmla="*/ 437864 h 1646871"/>
              <a:gd name="connsiteX5" fmla="*/ 1759819 w 2119859"/>
              <a:gd name="connsiteY5" fmla="*/ 293848 h 1646871"/>
              <a:gd name="connsiteX6" fmla="*/ 1811971 w 2119859"/>
              <a:gd name="connsiteY6" fmla="*/ 600250 h 1646871"/>
              <a:gd name="connsiteX7" fmla="*/ 1831827 w 2119859"/>
              <a:gd name="connsiteY7" fmla="*/ 869912 h 1646871"/>
              <a:gd name="connsiteX8" fmla="*/ 1796805 w 2119859"/>
              <a:gd name="connsiteY8" fmla="*/ 1396361 h 1646871"/>
              <a:gd name="connsiteX9" fmla="*/ 1267819 w 2119859"/>
              <a:gd name="connsiteY9" fmla="*/ 1430503 h 1646871"/>
              <a:gd name="connsiteX10" fmla="*/ 1274265 w 2119859"/>
              <a:gd name="connsiteY10" fmla="*/ 1646871 h 1646871"/>
              <a:gd name="connsiteX11" fmla="*/ 2069487 w 2119859"/>
              <a:gd name="connsiteY11" fmla="*/ 1571529 h 1646871"/>
              <a:gd name="connsiteX12" fmla="*/ 2081242 w 2119859"/>
              <a:gd name="connsiteY12" fmla="*/ 1234159 h 1646871"/>
              <a:gd name="connsiteX13" fmla="*/ 2119859 w 2119859"/>
              <a:gd name="connsiteY13" fmla="*/ 653888 h 1646871"/>
              <a:gd name="connsiteX14" fmla="*/ 2047852 w 2119859"/>
              <a:gd name="connsiteY14" fmla="*/ 221840 h 1646871"/>
              <a:gd name="connsiteX15" fmla="*/ 1901728 w 2119859"/>
              <a:gd name="connsiteY15" fmla="*/ 0 h 1646871"/>
              <a:gd name="connsiteX16" fmla="*/ 1408064 w 2119859"/>
              <a:gd name="connsiteY16" fmla="*/ 123416 h 1646871"/>
              <a:gd name="connsiteX17" fmla="*/ 762042 w 2119859"/>
              <a:gd name="connsiteY17" fmla="*/ 281618 h 1646871"/>
              <a:gd name="connsiteX18" fmla="*/ 745195 w 2119859"/>
              <a:gd name="connsiteY18" fmla="*/ 475617 h 1646871"/>
              <a:gd name="connsiteX19" fmla="*/ 347910 w 2119859"/>
              <a:gd name="connsiteY19" fmla="*/ 737346 h 1646871"/>
              <a:gd name="connsiteX20" fmla="*/ 145856 w 2119859"/>
              <a:gd name="connsiteY20" fmla="*/ 678787 h 1646871"/>
              <a:gd name="connsiteX21" fmla="*/ 0 w 2119859"/>
              <a:gd name="connsiteY21" fmla="*/ 774154 h 1646871"/>
              <a:gd name="connsiteX0" fmla="*/ 0 w 2119859"/>
              <a:gd name="connsiteY0" fmla="*/ 774154 h 1646871"/>
              <a:gd name="connsiteX1" fmla="*/ 157075 w 2119859"/>
              <a:gd name="connsiteY1" fmla="*/ 1015377 h 1646871"/>
              <a:gd name="connsiteX2" fmla="*/ 441236 w 2119859"/>
              <a:gd name="connsiteY2" fmla="*/ 985879 h 1646871"/>
              <a:gd name="connsiteX3" fmla="*/ 967731 w 2119859"/>
              <a:gd name="connsiteY3" fmla="*/ 653888 h 1646871"/>
              <a:gd name="connsiteX4" fmla="*/ 1111747 w 2119859"/>
              <a:gd name="connsiteY4" fmla="*/ 437864 h 1646871"/>
              <a:gd name="connsiteX5" fmla="*/ 1759819 w 2119859"/>
              <a:gd name="connsiteY5" fmla="*/ 293848 h 1646871"/>
              <a:gd name="connsiteX6" fmla="*/ 1811971 w 2119859"/>
              <a:gd name="connsiteY6" fmla="*/ 600250 h 1646871"/>
              <a:gd name="connsiteX7" fmla="*/ 1831827 w 2119859"/>
              <a:gd name="connsiteY7" fmla="*/ 869912 h 1646871"/>
              <a:gd name="connsiteX8" fmla="*/ 1796805 w 2119859"/>
              <a:gd name="connsiteY8" fmla="*/ 1396361 h 1646871"/>
              <a:gd name="connsiteX9" fmla="*/ 1267819 w 2119859"/>
              <a:gd name="connsiteY9" fmla="*/ 1430503 h 1646871"/>
              <a:gd name="connsiteX10" fmla="*/ 1274265 w 2119859"/>
              <a:gd name="connsiteY10" fmla="*/ 1646871 h 1646871"/>
              <a:gd name="connsiteX11" fmla="*/ 2069487 w 2119859"/>
              <a:gd name="connsiteY11" fmla="*/ 1571529 h 1646871"/>
              <a:gd name="connsiteX12" fmla="*/ 2081242 w 2119859"/>
              <a:gd name="connsiteY12" fmla="*/ 1234159 h 1646871"/>
              <a:gd name="connsiteX13" fmla="*/ 2119859 w 2119859"/>
              <a:gd name="connsiteY13" fmla="*/ 653888 h 1646871"/>
              <a:gd name="connsiteX14" fmla="*/ 2047852 w 2119859"/>
              <a:gd name="connsiteY14" fmla="*/ 221840 h 1646871"/>
              <a:gd name="connsiteX15" fmla="*/ 1901728 w 2119859"/>
              <a:gd name="connsiteY15" fmla="*/ 0 h 1646871"/>
              <a:gd name="connsiteX16" fmla="*/ 1408064 w 2119859"/>
              <a:gd name="connsiteY16" fmla="*/ 123416 h 1646871"/>
              <a:gd name="connsiteX17" fmla="*/ 762042 w 2119859"/>
              <a:gd name="connsiteY17" fmla="*/ 281618 h 1646871"/>
              <a:gd name="connsiteX18" fmla="*/ 745195 w 2119859"/>
              <a:gd name="connsiteY18" fmla="*/ 475617 h 1646871"/>
              <a:gd name="connsiteX19" fmla="*/ 347910 w 2119859"/>
              <a:gd name="connsiteY19" fmla="*/ 737346 h 1646871"/>
              <a:gd name="connsiteX20" fmla="*/ 145856 w 2119859"/>
              <a:gd name="connsiteY20" fmla="*/ 678787 h 1646871"/>
              <a:gd name="connsiteX21" fmla="*/ 0 w 2119859"/>
              <a:gd name="connsiteY21" fmla="*/ 774154 h 1646871"/>
              <a:gd name="connsiteX0" fmla="*/ 0 w 2119859"/>
              <a:gd name="connsiteY0" fmla="*/ 774154 h 1646871"/>
              <a:gd name="connsiteX1" fmla="*/ 157075 w 2119859"/>
              <a:gd name="connsiteY1" fmla="*/ 1015377 h 1646871"/>
              <a:gd name="connsiteX2" fmla="*/ 441236 w 2119859"/>
              <a:gd name="connsiteY2" fmla="*/ 985879 h 1646871"/>
              <a:gd name="connsiteX3" fmla="*/ 967731 w 2119859"/>
              <a:gd name="connsiteY3" fmla="*/ 653888 h 1646871"/>
              <a:gd name="connsiteX4" fmla="*/ 1111747 w 2119859"/>
              <a:gd name="connsiteY4" fmla="*/ 437864 h 1646871"/>
              <a:gd name="connsiteX5" fmla="*/ 1759819 w 2119859"/>
              <a:gd name="connsiteY5" fmla="*/ 293848 h 1646871"/>
              <a:gd name="connsiteX6" fmla="*/ 1811971 w 2119859"/>
              <a:gd name="connsiteY6" fmla="*/ 600250 h 1646871"/>
              <a:gd name="connsiteX7" fmla="*/ 1831827 w 2119859"/>
              <a:gd name="connsiteY7" fmla="*/ 869912 h 1646871"/>
              <a:gd name="connsiteX8" fmla="*/ 1796805 w 2119859"/>
              <a:gd name="connsiteY8" fmla="*/ 1396361 h 1646871"/>
              <a:gd name="connsiteX9" fmla="*/ 1267819 w 2119859"/>
              <a:gd name="connsiteY9" fmla="*/ 1430503 h 1646871"/>
              <a:gd name="connsiteX10" fmla="*/ 1274265 w 2119859"/>
              <a:gd name="connsiteY10" fmla="*/ 1646871 h 1646871"/>
              <a:gd name="connsiteX11" fmla="*/ 2069487 w 2119859"/>
              <a:gd name="connsiteY11" fmla="*/ 1571529 h 1646871"/>
              <a:gd name="connsiteX12" fmla="*/ 2081242 w 2119859"/>
              <a:gd name="connsiteY12" fmla="*/ 1234159 h 1646871"/>
              <a:gd name="connsiteX13" fmla="*/ 2119859 w 2119859"/>
              <a:gd name="connsiteY13" fmla="*/ 653888 h 1646871"/>
              <a:gd name="connsiteX14" fmla="*/ 2019535 w 2119859"/>
              <a:gd name="connsiteY14" fmla="*/ 241222 h 1646871"/>
              <a:gd name="connsiteX15" fmla="*/ 1901728 w 2119859"/>
              <a:gd name="connsiteY15" fmla="*/ 0 h 1646871"/>
              <a:gd name="connsiteX16" fmla="*/ 1408064 w 2119859"/>
              <a:gd name="connsiteY16" fmla="*/ 123416 h 1646871"/>
              <a:gd name="connsiteX17" fmla="*/ 762042 w 2119859"/>
              <a:gd name="connsiteY17" fmla="*/ 281618 h 1646871"/>
              <a:gd name="connsiteX18" fmla="*/ 745195 w 2119859"/>
              <a:gd name="connsiteY18" fmla="*/ 475617 h 1646871"/>
              <a:gd name="connsiteX19" fmla="*/ 347910 w 2119859"/>
              <a:gd name="connsiteY19" fmla="*/ 737346 h 1646871"/>
              <a:gd name="connsiteX20" fmla="*/ 145856 w 2119859"/>
              <a:gd name="connsiteY20" fmla="*/ 678787 h 1646871"/>
              <a:gd name="connsiteX21" fmla="*/ 0 w 2119859"/>
              <a:gd name="connsiteY21" fmla="*/ 774154 h 1646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119859" h="1646871">
                <a:moveTo>
                  <a:pt x="0" y="774154"/>
                </a:moveTo>
                <a:lnTo>
                  <a:pt x="157075" y="1015377"/>
                </a:lnTo>
                <a:lnTo>
                  <a:pt x="441236" y="985879"/>
                </a:lnTo>
                <a:lnTo>
                  <a:pt x="967731" y="653888"/>
                </a:lnTo>
                <a:lnTo>
                  <a:pt x="1111747" y="437864"/>
                </a:lnTo>
                <a:lnTo>
                  <a:pt x="1759819" y="293848"/>
                </a:lnTo>
                <a:lnTo>
                  <a:pt x="1811971" y="600250"/>
                </a:lnTo>
                <a:lnTo>
                  <a:pt x="1831827" y="869912"/>
                </a:lnTo>
                <a:lnTo>
                  <a:pt x="1796805" y="1396361"/>
                </a:lnTo>
                <a:lnTo>
                  <a:pt x="1267819" y="1430503"/>
                </a:lnTo>
                <a:lnTo>
                  <a:pt x="1274265" y="1646871"/>
                </a:lnTo>
                <a:lnTo>
                  <a:pt x="2069487" y="1571529"/>
                </a:lnTo>
                <a:lnTo>
                  <a:pt x="2081242" y="1234159"/>
                </a:lnTo>
                <a:lnTo>
                  <a:pt x="2119859" y="653888"/>
                </a:lnTo>
                <a:lnTo>
                  <a:pt x="2019535" y="241222"/>
                </a:lnTo>
                <a:lnTo>
                  <a:pt x="1901728" y="0"/>
                </a:lnTo>
                <a:lnTo>
                  <a:pt x="1408064" y="123416"/>
                </a:lnTo>
                <a:lnTo>
                  <a:pt x="762042" y="281618"/>
                </a:lnTo>
                <a:lnTo>
                  <a:pt x="745195" y="475617"/>
                </a:lnTo>
                <a:lnTo>
                  <a:pt x="347910" y="737346"/>
                </a:lnTo>
                <a:lnTo>
                  <a:pt x="145856" y="678787"/>
                </a:lnTo>
                <a:lnTo>
                  <a:pt x="0" y="774154"/>
                </a:lnTo>
                <a:close/>
              </a:path>
            </a:pathLst>
          </a:custGeom>
          <a:noFill/>
          <a:ln w="12700">
            <a:solidFill>
              <a:srgbClr val="00B050"/>
            </a:solidFill>
            <a:prstDash val="dash"/>
          </a:ln>
          <a:effectLst>
            <a:glow rad="101600">
              <a:schemeClr val="accent3">
                <a:satMod val="175000"/>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121" name="スライド番号プレースホルダー 3"/>
          <p:cNvSpPr>
            <a:spLocks noGrp="1"/>
          </p:cNvSpPr>
          <p:nvPr>
            <p:ph type="sldNum" sz="quarter" idx="12"/>
          </p:nvPr>
        </p:nvSpPr>
        <p:spPr>
          <a:xfrm>
            <a:off x="10134600" y="6476387"/>
            <a:ext cx="2057400" cy="365125"/>
          </a:xfrm>
        </p:spPr>
        <p:txBody>
          <a:bodyPr/>
          <a:lstStyle/>
          <a:p>
            <a:fld id="{138CA411-231B-42B9-AF63-97A64194AA60}" type="slidenum">
              <a:rPr lang="ja-JP" altLang="en-US" sz="1400" b="1" smtClean="0">
                <a:solidFill>
                  <a:schemeClr val="tx1"/>
                </a:solidFill>
                <a:latin typeface="ＭＳ Ｐゴシック" panose="020B0600070205080204" pitchFamily="50" charset="-128"/>
                <a:ea typeface="ＭＳ Ｐゴシック" panose="020B0600070205080204" pitchFamily="50" charset="-128"/>
              </a:rPr>
              <a:pPr/>
              <a:t>12</a:t>
            </a:fld>
            <a:endParaRPr lang="ja-JP" altLang="en-US" sz="1400" b="1" dirty="0">
              <a:solidFill>
                <a:schemeClr val="tx1"/>
              </a:solidFill>
              <a:latin typeface="ＭＳ Ｐゴシック" panose="020B0600070205080204" pitchFamily="50" charset="-128"/>
              <a:ea typeface="ＭＳ Ｐゴシック" panose="020B0600070205080204" pitchFamily="50" charset="-128"/>
            </a:endParaRPr>
          </a:p>
        </p:txBody>
      </p:sp>
    </p:spTree>
    <p:extLst>
      <p:ext uri="{BB962C8B-B14F-4D97-AF65-F5344CB8AC3E}">
        <p14:creationId xmlns:p14="http://schemas.microsoft.com/office/powerpoint/2010/main" val="252357999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2"/>
          <p:cNvSpPr txBox="1">
            <a:spLocks noChangeArrowheads="1"/>
          </p:cNvSpPr>
          <p:nvPr/>
        </p:nvSpPr>
        <p:spPr bwMode="auto">
          <a:xfrm>
            <a:off x="1143000" y="7"/>
            <a:ext cx="9906000" cy="408111"/>
          </a:xfrm>
          <a:prstGeom prst="rect">
            <a:avLst/>
          </a:prstGeom>
          <a:gradFill rotWithShape="1">
            <a:gsLst>
              <a:gs pos="0">
                <a:srgbClr val="000066"/>
              </a:gs>
              <a:gs pos="50000">
                <a:srgbClr val="0000FF"/>
              </a:gs>
              <a:gs pos="100000">
                <a:srgbClr val="000066"/>
              </a:gs>
            </a:gsLst>
            <a:lin ang="5400000" scaled="1"/>
          </a:gradFill>
          <a:ln w="9525">
            <a:noFill/>
            <a:miter lim="800000"/>
            <a:headEnd/>
            <a:tailEnd/>
          </a:ln>
        </p:spPr>
        <p:txBody>
          <a:bodyPr vert="horz" wrap="square" lIns="91428" tIns="45714" rIns="91428" bIns="45714" numCol="1" anchor="ctr"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1" i="0" u="none" strike="noStrike" kern="1200" cap="none" spc="0" normalizeH="0" baseline="0" noProof="0" dirty="0">
                <a:ln>
                  <a:noFill/>
                </a:ln>
                <a:solidFill>
                  <a:prstClr val="white"/>
                </a:solidFill>
                <a:effectLst/>
                <a:uLnTx/>
                <a:uFillTx/>
                <a:latin typeface="ＭＳ Ｐゴシック" pitchFamily="50" charset="-128"/>
                <a:ea typeface="ＭＳ Ｐゴシック" pitchFamily="50" charset="-128"/>
                <a:cs typeface="+mn-cs"/>
              </a:rPr>
              <a:t>１．大阪駅周辺　⑤大阪駅の南側駅前広場の再編成</a:t>
            </a:r>
            <a:endParaRPr kumimoji="1" lang="en-US" altLang="ja-JP" sz="2000" b="1" i="0" u="none" strike="noStrike" kern="1200" cap="none" spc="0" normalizeH="0" baseline="0" noProof="0" dirty="0">
              <a:ln>
                <a:noFill/>
              </a:ln>
              <a:solidFill>
                <a:prstClr val="white"/>
              </a:solidFill>
              <a:effectLst/>
              <a:uLnTx/>
              <a:uFillTx/>
              <a:latin typeface="ＭＳ Ｐゴシック" pitchFamily="50" charset="-128"/>
              <a:ea typeface="ＭＳ Ｐゴシック" pitchFamily="50" charset="-128"/>
              <a:cs typeface="+mn-cs"/>
            </a:endParaRPr>
          </a:p>
        </p:txBody>
      </p:sp>
      <p:sp>
        <p:nvSpPr>
          <p:cNvPr id="78" name="Text Box 20"/>
          <p:cNvSpPr txBox="1">
            <a:spLocks noChangeArrowheads="1"/>
          </p:cNvSpPr>
          <p:nvPr/>
        </p:nvSpPr>
        <p:spPr bwMode="auto">
          <a:xfrm>
            <a:off x="5576578" y="3752379"/>
            <a:ext cx="5092467" cy="446917"/>
          </a:xfrm>
          <a:prstGeom prst="rect">
            <a:avLst/>
          </a:prstGeom>
          <a:noFill/>
          <a:ln w="9525">
            <a:solidFill>
              <a:schemeClr val="tx1"/>
            </a:solidFill>
            <a:miter lim="800000"/>
            <a:headEnd/>
            <a:tailEnd/>
          </a:ln>
        </p:spPr>
        <p:txBody>
          <a:bodyPr vert="horz" wrap="square" lIns="91440" tIns="45720" rIns="91440" bIns="45720" numCol="1" anchor="t" anchorCtr="0" compatLnSpc="1">
            <a:prstTxWarp prst="textNoShape">
              <a:avLst/>
            </a:prstTxWarp>
            <a:spAutoFit/>
          </a:bodyPr>
          <a:lstStyle/>
          <a:p>
            <a:pPr marL="177800" marR="0" lvl="0" indent="-177800" algn="l" defTabSz="914400" rtl="0" eaLnBrk="1" fontAlgn="base" latinLnBrk="0" hangingPunct="1">
              <a:lnSpc>
                <a:spcPct val="96000"/>
              </a:lnSpc>
              <a:spcBef>
                <a:spcPct val="0"/>
              </a:spcBef>
              <a:spcAft>
                <a:spcPct val="0"/>
              </a:spcAft>
              <a:buClrTx/>
              <a:buSzTx/>
              <a:buFontTx/>
              <a:buNone/>
              <a:tabLst/>
              <a:defRPr/>
            </a:pPr>
            <a:r>
              <a:rPr kumimoji="1" lang="ja-JP" altLang="en-US" sz="1200" b="0" i="0" u="sng"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ＭＳ Ｐゴシック" pitchFamily="50" charset="-128"/>
              </a:rPr>
              <a:t>○大阪駅前線の道路上のバス乗り場を駅前広場に移設することにより、バス乗降を安全かつ便利にするとともに、大阪駅前線の道路交通を円滑化。</a:t>
            </a:r>
          </a:p>
        </p:txBody>
      </p:sp>
      <p:sp>
        <p:nvSpPr>
          <p:cNvPr id="160" name="下矢印 159"/>
          <p:cNvSpPr/>
          <p:nvPr/>
        </p:nvSpPr>
        <p:spPr>
          <a:xfrm>
            <a:off x="3963844" y="3773774"/>
            <a:ext cx="1214410" cy="452770"/>
          </a:xfrm>
          <a:prstGeom prst="downArrow">
            <a:avLst/>
          </a:prstGeom>
          <a:solidFill>
            <a:schemeClr val="tx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grpSp>
        <p:nvGrpSpPr>
          <p:cNvPr id="29" name="グループ化 28"/>
          <p:cNvGrpSpPr/>
          <p:nvPr/>
        </p:nvGrpSpPr>
        <p:grpSpPr>
          <a:xfrm>
            <a:off x="1225579" y="1399898"/>
            <a:ext cx="5908551" cy="2322780"/>
            <a:chOff x="2927648" y="1268845"/>
            <a:chExt cx="5908551" cy="2322780"/>
          </a:xfrm>
        </p:grpSpPr>
        <p:pic>
          <p:nvPicPr>
            <p:cNvPr id="135" name="Picture 16"/>
            <p:cNvPicPr>
              <a:picLocks noChangeAspect="1" noChangeArrowheads="1"/>
            </p:cNvPicPr>
            <p:nvPr/>
          </p:nvPicPr>
          <p:blipFill>
            <a:blip r:embed="rId3" cstate="email">
              <a:extLst>
                <a:ext uri="{28A0092B-C50C-407E-A947-70E740481C1C}">
                  <a14:useLocalDpi xmlns:a14="http://schemas.microsoft.com/office/drawing/2010/main" val="0"/>
                </a:ext>
              </a:extLst>
            </a:blip>
            <a:srcRect/>
            <a:stretch>
              <a:fillRect/>
            </a:stretch>
          </p:blipFill>
          <p:spPr bwMode="auto">
            <a:xfrm rot="60000">
              <a:off x="3536820" y="1730219"/>
              <a:ext cx="4578225" cy="1721412"/>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136" name="Rectangle 45"/>
            <p:cNvSpPr>
              <a:spLocks noChangeArrowheads="1"/>
            </p:cNvSpPr>
            <p:nvPr/>
          </p:nvSpPr>
          <p:spPr bwMode="auto">
            <a:xfrm rot="3913491">
              <a:off x="5548694" y="2751517"/>
              <a:ext cx="70922" cy="35911"/>
            </a:xfrm>
            <a:prstGeom prst="rect">
              <a:avLst/>
            </a:prstGeom>
            <a:solidFill>
              <a:schemeClr val="bg1"/>
            </a:solidFill>
            <a:ln>
              <a:noFill/>
            </a:ln>
            <a:extLst>
              <a:ext uri="{91240B29-F687-4F45-9708-019B960494DF}">
                <a14:hiddenLine xmlns:a14="http://schemas.microsoft.com/office/drawing/2010/main" w="9525">
                  <a:solidFill>
                    <a:schemeClr val="tx1"/>
                  </a:solidFill>
                  <a:miter lim="800000"/>
                  <a:headEnd/>
                  <a:tailEnd/>
                </a14:hiddenLine>
              </a:ext>
            </a:extLst>
          </p:spPr>
          <p:txBody>
            <a:bodyPr rot="10800000" vert="eaVert" wrap="none" lIns="91407" tIns="45704" rIns="91407" bIns="45704"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ja-JP"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137" name="Rectangle 45"/>
            <p:cNvSpPr>
              <a:spLocks noChangeArrowheads="1"/>
            </p:cNvSpPr>
            <p:nvPr/>
          </p:nvSpPr>
          <p:spPr bwMode="auto">
            <a:xfrm rot="8634895">
              <a:off x="5522820" y="2613752"/>
              <a:ext cx="76833" cy="33149"/>
            </a:xfrm>
            <a:prstGeom prst="rect">
              <a:avLst/>
            </a:prstGeom>
            <a:solidFill>
              <a:schemeClr val="bg1"/>
            </a:solidFill>
            <a:ln>
              <a:noFill/>
            </a:ln>
            <a:extLst>
              <a:ext uri="{91240B29-F687-4F45-9708-019B960494DF}">
                <a14:hiddenLine xmlns:a14="http://schemas.microsoft.com/office/drawing/2010/main" w="9525">
                  <a:solidFill>
                    <a:schemeClr val="tx1"/>
                  </a:solidFill>
                  <a:miter lim="800000"/>
                  <a:headEnd/>
                  <a:tailEnd/>
                </a14:hiddenLine>
              </a:ext>
            </a:extLst>
          </p:spPr>
          <p:txBody>
            <a:bodyPr rot="10800000" wrap="none" lIns="91407" tIns="45704" rIns="91407" bIns="45704"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ja-JP"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138" name="Rectangle 45"/>
            <p:cNvSpPr>
              <a:spLocks noChangeArrowheads="1"/>
            </p:cNvSpPr>
            <p:nvPr/>
          </p:nvSpPr>
          <p:spPr bwMode="auto">
            <a:xfrm rot="5652821">
              <a:off x="5501927" y="2677511"/>
              <a:ext cx="70922" cy="35911"/>
            </a:xfrm>
            <a:prstGeom prst="rect">
              <a:avLst/>
            </a:prstGeom>
            <a:solidFill>
              <a:schemeClr val="bg1"/>
            </a:solidFill>
            <a:ln>
              <a:noFill/>
            </a:ln>
            <a:extLst>
              <a:ext uri="{91240B29-F687-4F45-9708-019B960494DF}">
                <a14:hiddenLine xmlns:a14="http://schemas.microsoft.com/office/drawing/2010/main" w="9525">
                  <a:solidFill>
                    <a:schemeClr val="tx1"/>
                  </a:solidFill>
                  <a:miter lim="800000"/>
                  <a:headEnd/>
                  <a:tailEnd/>
                </a14:hiddenLine>
              </a:ext>
            </a:extLst>
          </p:spPr>
          <p:txBody>
            <a:bodyPr rot="10800000" vert="eaVert" wrap="none" lIns="91407" tIns="45704" rIns="91407" bIns="45704"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ja-JP"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139" name="Rectangle 45"/>
            <p:cNvSpPr>
              <a:spLocks noChangeArrowheads="1"/>
            </p:cNvSpPr>
            <p:nvPr/>
          </p:nvSpPr>
          <p:spPr bwMode="auto">
            <a:xfrm rot="3913491">
              <a:off x="5511948" y="2748434"/>
              <a:ext cx="70922" cy="35911"/>
            </a:xfrm>
            <a:prstGeom prst="rect">
              <a:avLst/>
            </a:prstGeom>
            <a:solidFill>
              <a:schemeClr val="bg1"/>
            </a:solidFill>
            <a:ln>
              <a:noFill/>
            </a:ln>
            <a:extLst>
              <a:ext uri="{91240B29-F687-4F45-9708-019B960494DF}">
                <a14:hiddenLine xmlns:a14="http://schemas.microsoft.com/office/drawing/2010/main" w="9525">
                  <a:solidFill>
                    <a:schemeClr val="tx1"/>
                  </a:solidFill>
                  <a:miter lim="800000"/>
                  <a:headEnd/>
                  <a:tailEnd/>
                </a14:hiddenLine>
              </a:ext>
            </a:extLst>
          </p:spPr>
          <p:txBody>
            <a:bodyPr rot="10800000" vert="eaVert" wrap="none" lIns="91407" tIns="45704" rIns="91407" bIns="45704"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ja-JP"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140" name="Rectangle 45"/>
            <p:cNvSpPr>
              <a:spLocks noChangeArrowheads="1"/>
            </p:cNvSpPr>
            <p:nvPr/>
          </p:nvSpPr>
          <p:spPr bwMode="auto">
            <a:xfrm rot="6164902">
              <a:off x="7071519" y="2013557"/>
              <a:ext cx="108697" cy="189576"/>
            </a:xfrm>
            <a:prstGeom prst="rect">
              <a:avLst/>
            </a:prstGeom>
            <a:solidFill>
              <a:schemeClr val="bg1"/>
            </a:solidFill>
            <a:ln>
              <a:noFill/>
            </a:ln>
            <a:extLst>
              <a:ext uri="{91240B29-F687-4F45-9708-019B960494DF}">
                <a14:hiddenLine xmlns:a14="http://schemas.microsoft.com/office/drawing/2010/main" w="9525">
                  <a:solidFill>
                    <a:schemeClr val="tx1"/>
                  </a:solidFill>
                  <a:miter lim="800000"/>
                  <a:headEnd/>
                  <a:tailEnd/>
                </a14:hiddenLine>
              </a:ext>
            </a:extLst>
          </p:spPr>
          <p:txBody>
            <a:bodyPr rot="10800000" vert="eaVert" wrap="none" lIns="91407" tIns="45704" rIns="91407" bIns="45704"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ja-JP"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141" name="Freeform 9"/>
            <p:cNvSpPr>
              <a:spLocks/>
            </p:cNvSpPr>
            <p:nvPr/>
          </p:nvSpPr>
          <p:spPr bwMode="auto">
            <a:xfrm>
              <a:off x="5447657" y="1953785"/>
              <a:ext cx="2164677" cy="1009875"/>
            </a:xfrm>
            <a:custGeom>
              <a:avLst/>
              <a:gdLst>
                <a:gd name="T0" fmla="*/ 2147483647 w 2592"/>
                <a:gd name="T1" fmla="*/ 2147483647 h 1310"/>
                <a:gd name="T2" fmla="*/ 2147483647 w 2592"/>
                <a:gd name="T3" fmla="*/ 2147483647 h 1310"/>
                <a:gd name="T4" fmla="*/ 2147483647 w 2592"/>
                <a:gd name="T5" fmla="*/ 2147483647 h 1310"/>
                <a:gd name="T6" fmla="*/ 2147483647 w 2592"/>
                <a:gd name="T7" fmla="*/ 2147483647 h 1310"/>
                <a:gd name="T8" fmla="*/ 2147483647 w 2592"/>
                <a:gd name="T9" fmla="*/ 2147483647 h 1310"/>
                <a:gd name="T10" fmla="*/ 2147483647 w 2592"/>
                <a:gd name="T11" fmla="*/ 2147483647 h 1310"/>
                <a:gd name="T12" fmla="*/ 0 w 2592"/>
                <a:gd name="T13" fmla="*/ 2147483647 h 1310"/>
                <a:gd name="T14" fmla="*/ 0 w 2592"/>
                <a:gd name="T15" fmla="*/ 2147483647 h 1310"/>
                <a:gd name="T16" fmla="*/ 0 w 2592"/>
                <a:gd name="T17" fmla="*/ 2147483647 h 1310"/>
                <a:gd name="T18" fmla="*/ 2147483647 w 2592"/>
                <a:gd name="T19" fmla="*/ 2147483647 h 1310"/>
                <a:gd name="T20" fmla="*/ 2147483647 w 2592"/>
                <a:gd name="T21" fmla="*/ 2147483647 h 1310"/>
                <a:gd name="T22" fmla="*/ 2147483647 w 2592"/>
                <a:gd name="T23" fmla="*/ 2147483647 h 1310"/>
                <a:gd name="T24" fmla="*/ 2147483647 w 2592"/>
                <a:gd name="T25" fmla="*/ 2147483647 h 1310"/>
                <a:gd name="T26" fmla="*/ 2147483647 w 2592"/>
                <a:gd name="T27" fmla="*/ 0 h 1310"/>
                <a:gd name="T28" fmla="*/ 2147483647 w 2592"/>
                <a:gd name="T29" fmla="*/ 2147483647 h 1310"/>
                <a:gd name="T30" fmla="*/ 2147483647 w 2592"/>
                <a:gd name="T31" fmla="*/ 2147483647 h 1310"/>
                <a:gd name="T32" fmla="*/ 2147483647 w 2592"/>
                <a:gd name="T33" fmla="*/ 2147483647 h 1310"/>
                <a:gd name="T34" fmla="*/ 2147483647 w 2592"/>
                <a:gd name="T35" fmla="*/ 2147483647 h 1310"/>
                <a:gd name="T36" fmla="*/ 2147483647 w 2592"/>
                <a:gd name="T37" fmla="*/ 2147483647 h 1310"/>
                <a:gd name="T38" fmla="*/ 2147483647 w 2592"/>
                <a:gd name="T39" fmla="*/ 2147483647 h 131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2592" h="1310">
                  <a:moveTo>
                    <a:pt x="452" y="880"/>
                  </a:moveTo>
                  <a:lnTo>
                    <a:pt x="284" y="872"/>
                  </a:lnTo>
                  <a:lnTo>
                    <a:pt x="264" y="880"/>
                  </a:lnTo>
                  <a:lnTo>
                    <a:pt x="248" y="894"/>
                  </a:lnTo>
                  <a:lnTo>
                    <a:pt x="234" y="910"/>
                  </a:lnTo>
                  <a:lnTo>
                    <a:pt x="226" y="934"/>
                  </a:lnTo>
                  <a:lnTo>
                    <a:pt x="222" y="956"/>
                  </a:lnTo>
                  <a:lnTo>
                    <a:pt x="228" y="978"/>
                  </a:lnTo>
                  <a:lnTo>
                    <a:pt x="244" y="1004"/>
                  </a:lnTo>
                  <a:lnTo>
                    <a:pt x="252" y="1026"/>
                  </a:lnTo>
                  <a:lnTo>
                    <a:pt x="260" y="1052"/>
                  </a:lnTo>
                  <a:lnTo>
                    <a:pt x="284" y="1082"/>
                  </a:lnTo>
                  <a:lnTo>
                    <a:pt x="298" y="1118"/>
                  </a:lnTo>
                  <a:lnTo>
                    <a:pt x="314" y="1166"/>
                  </a:lnTo>
                  <a:lnTo>
                    <a:pt x="314" y="1310"/>
                  </a:lnTo>
                  <a:lnTo>
                    <a:pt x="74" y="1310"/>
                  </a:lnTo>
                  <a:lnTo>
                    <a:pt x="90" y="1290"/>
                  </a:lnTo>
                  <a:lnTo>
                    <a:pt x="96" y="1272"/>
                  </a:lnTo>
                  <a:lnTo>
                    <a:pt x="102" y="1246"/>
                  </a:lnTo>
                  <a:lnTo>
                    <a:pt x="102" y="1224"/>
                  </a:lnTo>
                  <a:lnTo>
                    <a:pt x="96" y="1202"/>
                  </a:lnTo>
                  <a:lnTo>
                    <a:pt x="24" y="1046"/>
                  </a:lnTo>
                  <a:lnTo>
                    <a:pt x="14" y="1024"/>
                  </a:lnTo>
                  <a:lnTo>
                    <a:pt x="6" y="996"/>
                  </a:lnTo>
                  <a:lnTo>
                    <a:pt x="0" y="968"/>
                  </a:lnTo>
                  <a:lnTo>
                    <a:pt x="2" y="936"/>
                  </a:lnTo>
                  <a:lnTo>
                    <a:pt x="2" y="908"/>
                  </a:lnTo>
                  <a:lnTo>
                    <a:pt x="0" y="882"/>
                  </a:lnTo>
                  <a:lnTo>
                    <a:pt x="6" y="858"/>
                  </a:lnTo>
                  <a:lnTo>
                    <a:pt x="10" y="838"/>
                  </a:lnTo>
                  <a:lnTo>
                    <a:pt x="22" y="818"/>
                  </a:lnTo>
                  <a:lnTo>
                    <a:pt x="36" y="796"/>
                  </a:lnTo>
                  <a:lnTo>
                    <a:pt x="48" y="778"/>
                  </a:lnTo>
                  <a:lnTo>
                    <a:pt x="62" y="762"/>
                  </a:lnTo>
                  <a:lnTo>
                    <a:pt x="78" y="744"/>
                  </a:lnTo>
                  <a:lnTo>
                    <a:pt x="100" y="734"/>
                  </a:lnTo>
                  <a:lnTo>
                    <a:pt x="124" y="720"/>
                  </a:lnTo>
                  <a:lnTo>
                    <a:pt x="1434" y="714"/>
                  </a:lnTo>
                  <a:lnTo>
                    <a:pt x="1464" y="708"/>
                  </a:lnTo>
                  <a:lnTo>
                    <a:pt x="1490" y="696"/>
                  </a:lnTo>
                  <a:lnTo>
                    <a:pt x="1498" y="682"/>
                  </a:lnTo>
                  <a:lnTo>
                    <a:pt x="1498" y="436"/>
                  </a:lnTo>
                  <a:lnTo>
                    <a:pt x="1534" y="414"/>
                  </a:lnTo>
                  <a:lnTo>
                    <a:pt x="1570" y="396"/>
                  </a:lnTo>
                  <a:lnTo>
                    <a:pt x="1586" y="346"/>
                  </a:lnTo>
                  <a:lnTo>
                    <a:pt x="1660" y="174"/>
                  </a:lnTo>
                  <a:lnTo>
                    <a:pt x="1682" y="160"/>
                  </a:lnTo>
                  <a:lnTo>
                    <a:pt x="1742" y="44"/>
                  </a:lnTo>
                  <a:lnTo>
                    <a:pt x="1820" y="42"/>
                  </a:lnTo>
                  <a:lnTo>
                    <a:pt x="2042" y="44"/>
                  </a:lnTo>
                  <a:lnTo>
                    <a:pt x="2216" y="0"/>
                  </a:lnTo>
                  <a:lnTo>
                    <a:pt x="2592" y="6"/>
                  </a:lnTo>
                  <a:lnTo>
                    <a:pt x="2592" y="102"/>
                  </a:lnTo>
                  <a:lnTo>
                    <a:pt x="2298" y="100"/>
                  </a:lnTo>
                  <a:lnTo>
                    <a:pt x="2216" y="130"/>
                  </a:lnTo>
                  <a:lnTo>
                    <a:pt x="1946" y="730"/>
                  </a:lnTo>
                  <a:lnTo>
                    <a:pt x="1924" y="758"/>
                  </a:lnTo>
                  <a:lnTo>
                    <a:pt x="1900" y="782"/>
                  </a:lnTo>
                  <a:lnTo>
                    <a:pt x="1862" y="806"/>
                  </a:lnTo>
                  <a:lnTo>
                    <a:pt x="1834" y="828"/>
                  </a:lnTo>
                  <a:lnTo>
                    <a:pt x="1790" y="846"/>
                  </a:lnTo>
                  <a:lnTo>
                    <a:pt x="1182" y="882"/>
                  </a:lnTo>
                  <a:lnTo>
                    <a:pt x="452" y="880"/>
                  </a:lnTo>
                  <a:close/>
                </a:path>
              </a:pathLst>
            </a:custGeom>
            <a:solidFill>
              <a:srgbClr val="92D050">
                <a:alpha val="50195"/>
              </a:srgbClr>
            </a:solidFill>
            <a:ln>
              <a:noFill/>
            </a:ln>
            <a:extLst>
              <a:ext uri="{91240B29-F687-4F45-9708-019B960494DF}">
                <a14:hiddenLine xmlns:a14="http://schemas.microsoft.com/office/drawing/2010/main" w="9525">
                  <a:solidFill>
                    <a:srgbClr val="000000"/>
                  </a:solidFill>
                  <a:round/>
                  <a:headEnd/>
                  <a:tailEnd/>
                </a14:hiddenLine>
              </a:ext>
            </a:extLst>
          </p:spPr>
          <p:txBody>
            <a:bodyPr lIns="65306" tIns="32653" rIns="65306" bIns="32653"/>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142" name="Freeform 10"/>
            <p:cNvSpPr>
              <a:spLocks noChangeAspect="1"/>
            </p:cNvSpPr>
            <p:nvPr/>
          </p:nvSpPr>
          <p:spPr bwMode="auto">
            <a:xfrm>
              <a:off x="5766679" y="2066335"/>
              <a:ext cx="1944201" cy="900407"/>
            </a:xfrm>
            <a:custGeom>
              <a:avLst/>
              <a:gdLst>
                <a:gd name="T0" fmla="*/ 0 w 2328"/>
                <a:gd name="T1" fmla="*/ 2147483647 h 1168"/>
                <a:gd name="T2" fmla="*/ 2147483647 w 2328"/>
                <a:gd name="T3" fmla="*/ 2147483647 h 1168"/>
                <a:gd name="T4" fmla="*/ 2147483647 w 2328"/>
                <a:gd name="T5" fmla="*/ 2147483647 h 1168"/>
                <a:gd name="T6" fmla="*/ 2147483647 w 2328"/>
                <a:gd name="T7" fmla="*/ 2147483647 h 1168"/>
                <a:gd name="T8" fmla="*/ 2147483647 w 2328"/>
                <a:gd name="T9" fmla="*/ 2147483647 h 1168"/>
                <a:gd name="T10" fmla="*/ 2147483647 w 2328"/>
                <a:gd name="T11" fmla="*/ 2147483647 h 1168"/>
                <a:gd name="T12" fmla="*/ 2147483647 w 2328"/>
                <a:gd name="T13" fmla="*/ 2147483647 h 1168"/>
                <a:gd name="T14" fmla="*/ 2147483647 w 2328"/>
                <a:gd name="T15" fmla="*/ 2147483647 h 1168"/>
                <a:gd name="T16" fmla="*/ 2147483647 w 2328"/>
                <a:gd name="T17" fmla="*/ 2147483647 h 1168"/>
                <a:gd name="T18" fmla="*/ 2147483647 w 2328"/>
                <a:gd name="T19" fmla="*/ 2147483647 h 1168"/>
                <a:gd name="T20" fmla="*/ 2147483647 w 2328"/>
                <a:gd name="T21" fmla="*/ 0 h 1168"/>
                <a:gd name="T22" fmla="*/ 2147483647 w 2328"/>
                <a:gd name="T23" fmla="*/ 2147483647 h 1168"/>
                <a:gd name="T24" fmla="*/ 2147483647 w 2328"/>
                <a:gd name="T25" fmla="*/ 2147483647 h 1168"/>
                <a:gd name="T26" fmla="*/ 2147483647 w 2328"/>
                <a:gd name="T27" fmla="*/ 2147483647 h 1168"/>
                <a:gd name="T28" fmla="*/ 2147483647 w 2328"/>
                <a:gd name="T29" fmla="*/ 2147483647 h 1168"/>
                <a:gd name="T30" fmla="*/ 2147483647 w 2328"/>
                <a:gd name="T31" fmla="*/ 2147483647 h 1168"/>
                <a:gd name="T32" fmla="*/ 2147483647 w 2328"/>
                <a:gd name="T33" fmla="*/ 2147483647 h 1168"/>
                <a:gd name="T34" fmla="*/ 2147483647 w 2328"/>
                <a:gd name="T35" fmla="*/ 2147483647 h 1168"/>
                <a:gd name="T36" fmla="*/ 2147483647 w 2328"/>
                <a:gd name="T37" fmla="*/ 2147483647 h 1168"/>
                <a:gd name="T38" fmla="*/ 2147483647 w 2328"/>
                <a:gd name="T39" fmla="*/ 2147483647 h 1168"/>
                <a:gd name="T40" fmla="*/ 2147483647 w 2328"/>
                <a:gd name="T41" fmla="*/ 2147483647 h 1168"/>
                <a:gd name="T42" fmla="*/ 2147483647 w 2328"/>
                <a:gd name="T43" fmla="*/ 2147483647 h 1168"/>
                <a:gd name="T44" fmla="*/ 2147483647 w 2328"/>
                <a:gd name="T45" fmla="*/ 2147483647 h 1168"/>
                <a:gd name="T46" fmla="*/ 2147483647 w 2328"/>
                <a:gd name="T47" fmla="*/ 2147483647 h 1168"/>
                <a:gd name="T48" fmla="*/ 2147483647 w 2328"/>
                <a:gd name="T49" fmla="*/ 2147483647 h 1168"/>
                <a:gd name="T50" fmla="*/ 2147483647 w 2328"/>
                <a:gd name="T51" fmla="*/ 2147483647 h 1168"/>
                <a:gd name="T52" fmla="*/ 2147483647 w 2328"/>
                <a:gd name="T53" fmla="*/ 2147483647 h 1168"/>
                <a:gd name="T54" fmla="*/ 0 w 2328"/>
                <a:gd name="T55" fmla="*/ 2147483647 h 1168"/>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2328" h="1168">
                  <a:moveTo>
                    <a:pt x="32" y="960"/>
                  </a:moveTo>
                  <a:lnTo>
                    <a:pt x="40" y="938"/>
                  </a:lnTo>
                  <a:lnTo>
                    <a:pt x="52" y="920"/>
                  </a:lnTo>
                  <a:lnTo>
                    <a:pt x="72" y="902"/>
                  </a:lnTo>
                  <a:lnTo>
                    <a:pt x="92" y="882"/>
                  </a:lnTo>
                  <a:lnTo>
                    <a:pt x="116" y="860"/>
                  </a:lnTo>
                  <a:lnTo>
                    <a:pt x="130" y="840"/>
                  </a:lnTo>
                  <a:lnTo>
                    <a:pt x="136" y="822"/>
                  </a:lnTo>
                  <a:lnTo>
                    <a:pt x="136" y="796"/>
                  </a:lnTo>
                  <a:lnTo>
                    <a:pt x="130" y="774"/>
                  </a:lnTo>
                  <a:lnTo>
                    <a:pt x="120" y="756"/>
                  </a:lnTo>
                  <a:lnTo>
                    <a:pt x="100" y="740"/>
                  </a:lnTo>
                  <a:lnTo>
                    <a:pt x="80" y="730"/>
                  </a:lnTo>
                  <a:lnTo>
                    <a:pt x="560" y="738"/>
                  </a:lnTo>
                  <a:lnTo>
                    <a:pt x="806" y="736"/>
                  </a:lnTo>
                  <a:lnTo>
                    <a:pt x="1376" y="708"/>
                  </a:lnTo>
                  <a:lnTo>
                    <a:pt x="1556" y="682"/>
                  </a:lnTo>
                  <a:lnTo>
                    <a:pt x="1600" y="626"/>
                  </a:lnTo>
                  <a:lnTo>
                    <a:pt x="1870" y="28"/>
                  </a:lnTo>
                  <a:lnTo>
                    <a:pt x="1936" y="2"/>
                  </a:lnTo>
                  <a:lnTo>
                    <a:pt x="2144" y="0"/>
                  </a:lnTo>
                  <a:lnTo>
                    <a:pt x="2172" y="8"/>
                  </a:lnTo>
                  <a:lnTo>
                    <a:pt x="2198" y="18"/>
                  </a:lnTo>
                  <a:lnTo>
                    <a:pt x="2214" y="28"/>
                  </a:lnTo>
                  <a:lnTo>
                    <a:pt x="2232" y="40"/>
                  </a:lnTo>
                  <a:lnTo>
                    <a:pt x="2248" y="56"/>
                  </a:lnTo>
                  <a:lnTo>
                    <a:pt x="2266" y="74"/>
                  </a:lnTo>
                  <a:lnTo>
                    <a:pt x="2280" y="92"/>
                  </a:lnTo>
                  <a:lnTo>
                    <a:pt x="2292" y="112"/>
                  </a:lnTo>
                  <a:lnTo>
                    <a:pt x="2304" y="134"/>
                  </a:lnTo>
                  <a:lnTo>
                    <a:pt x="2314" y="154"/>
                  </a:lnTo>
                  <a:lnTo>
                    <a:pt x="2324" y="178"/>
                  </a:lnTo>
                  <a:lnTo>
                    <a:pt x="2328" y="200"/>
                  </a:lnTo>
                  <a:lnTo>
                    <a:pt x="2326" y="240"/>
                  </a:lnTo>
                  <a:lnTo>
                    <a:pt x="2320" y="288"/>
                  </a:lnTo>
                  <a:lnTo>
                    <a:pt x="2294" y="332"/>
                  </a:lnTo>
                  <a:lnTo>
                    <a:pt x="2286" y="356"/>
                  </a:lnTo>
                  <a:lnTo>
                    <a:pt x="2264" y="426"/>
                  </a:lnTo>
                  <a:lnTo>
                    <a:pt x="2252" y="466"/>
                  </a:lnTo>
                  <a:lnTo>
                    <a:pt x="2232" y="516"/>
                  </a:lnTo>
                  <a:lnTo>
                    <a:pt x="2158" y="678"/>
                  </a:lnTo>
                  <a:lnTo>
                    <a:pt x="2010" y="842"/>
                  </a:lnTo>
                  <a:lnTo>
                    <a:pt x="1994" y="860"/>
                  </a:lnTo>
                  <a:lnTo>
                    <a:pt x="1878" y="906"/>
                  </a:lnTo>
                  <a:lnTo>
                    <a:pt x="1606" y="914"/>
                  </a:lnTo>
                  <a:lnTo>
                    <a:pt x="1362" y="902"/>
                  </a:lnTo>
                  <a:lnTo>
                    <a:pt x="1316" y="910"/>
                  </a:lnTo>
                  <a:lnTo>
                    <a:pt x="1066" y="954"/>
                  </a:lnTo>
                  <a:lnTo>
                    <a:pt x="1012" y="956"/>
                  </a:lnTo>
                  <a:lnTo>
                    <a:pt x="756" y="948"/>
                  </a:lnTo>
                  <a:lnTo>
                    <a:pt x="496" y="940"/>
                  </a:lnTo>
                  <a:lnTo>
                    <a:pt x="410" y="974"/>
                  </a:lnTo>
                  <a:lnTo>
                    <a:pt x="358" y="980"/>
                  </a:lnTo>
                  <a:lnTo>
                    <a:pt x="326" y="990"/>
                  </a:lnTo>
                  <a:lnTo>
                    <a:pt x="298" y="1004"/>
                  </a:lnTo>
                  <a:lnTo>
                    <a:pt x="276" y="1024"/>
                  </a:lnTo>
                  <a:lnTo>
                    <a:pt x="254" y="1044"/>
                  </a:lnTo>
                  <a:lnTo>
                    <a:pt x="240" y="1070"/>
                  </a:lnTo>
                  <a:lnTo>
                    <a:pt x="238" y="1098"/>
                  </a:lnTo>
                  <a:lnTo>
                    <a:pt x="246" y="1122"/>
                  </a:lnTo>
                  <a:lnTo>
                    <a:pt x="254" y="1140"/>
                  </a:lnTo>
                  <a:lnTo>
                    <a:pt x="268" y="1168"/>
                  </a:lnTo>
                  <a:lnTo>
                    <a:pt x="2" y="1168"/>
                  </a:lnTo>
                  <a:lnTo>
                    <a:pt x="0" y="1018"/>
                  </a:lnTo>
                  <a:lnTo>
                    <a:pt x="12" y="1006"/>
                  </a:lnTo>
                  <a:lnTo>
                    <a:pt x="20" y="982"/>
                  </a:lnTo>
                  <a:lnTo>
                    <a:pt x="32" y="960"/>
                  </a:lnTo>
                  <a:close/>
                </a:path>
              </a:pathLst>
            </a:custGeom>
            <a:solidFill>
              <a:srgbClr val="CCFFCC">
                <a:alpha val="32941"/>
              </a:srgbClr>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145" name="Text Box 13"/>
            <p:cNvSpPr txBox="1">
              <a:spLocks noChangeArrowheads="1"/>
            </p:cNvSpPr>
            <p:nvPr/>
          </p:nvSpPr>
          <p:spPr bwMode="auto">
            <a:xfrm>
              <a:off x="5265007" y="2049265"/>
              <a:ext cx="1212272" cy="246211"/>
            </a:xfrm>
            <a:prstGeom prst="rect">
              <a:avLst/>
            </a:prstGeom>
            <a:noFill/>
            <a:ln>
              <a:noFill/>
            </a:ln>
            <a:effectLst/>
            <a:extLst>
              <a:ext uri="{909E8E84-426E-40DD-AFC4-6F175D3DCCD1}">
                <a14:hiddenFill xmlns:a14="http://schemas.microsoft.com/office/drawing/2010/main">
                  <a:solidFill>
                    <a:schemeClr val="bg1">
                      <a:alpha val="50195"/>
                    </a:schemeClr>
                  </a:solidFill>
                </a14:hiddenFill>
              </a:ext>
              <a:ext uri="{91240B29-F687-4F45-9708-019B960494DF}">
                <a14:hiddenLine xmlns:a14="http://schemas.microsoft.com/office/drawing/2010/main" w="19050">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lIns="91429" tIns="45715" rIns="91429" bIns="45715">
              <a:spAutoFit/>
            </a:bodyPr>
            <a:lstStyle>
              <a:lvl1pPr defTabSz="1790700">
                <a:defRPr kumimoji="1">
                  <a:solidFill>
                    <a:schemeClr val="tx1"/>
                  </a:solidFill>
                  <a:latin typeface="Arial" charset="0"/>
                  <a:ea typeface="ＭＳ Ｐゴシック" pitchFamily="50" charset="-128"/>
                </a:defRPr>
              </a:lvl1pPr>
              <a:lvl2pPr marL="742950" indent="-285750" defTabSz="1790700">
                <a:defRPr kumimoji="1">
                  <a:solidFill>
                    <a:schemeClr val="tx1"/>
                  </a:solidFill>
                  <a:latin typeface="Arial" charset="0"/>
                  <a:ea typeface="ＭＳ Ｐゴシック" pitchFamily="50" charset="-128"/>
                </a:defRPr>
              </a:lvl2pPr>
              <a:lvl3pPr marL="1143000" indent="-228600" defTabSz="1790700">
                <a:defRPr kumimoji="1">
                  <a:solidFill>
                    <a:schemeClr val="tx1"/>
                  </a:solidFill>
                  <a:latin typeface="Arial" charset="0"/>
                  <a:ea typeface="ＭＳ Ｐゴシック" pitchFamily="50" charset="-128"/>
                </a:defRPr>
              </a:lvl3pPr>
              <a:lvl4pPr marL="1600200" indent="-228600" defTabSz="1790700">
                <a:defRPr kumimoji="1">
                  <a:solidFill>
                    <a:schemeClr val="tx1"/>
                  </a:solidFill>
                  <a:latin typeface="Arial" charset="0"/>
                  <a:ea typeface="ＭＳ Ｐゴシック" pitchFamily="50" charset="-128"/>
                </a:defRPr>
              </a:lvl4pPr>
              <a:lvl5pPr marL="2057400" indent="-228600" defTabSz="1790700">
                <a:defRPr kumimoji="1">
                  <a:solidFill>
                    <a:schemeClr val="tx1"/>
                  </a:solidFill>
                  <a:latin typeface="Arial" charset="0"/>
                  <a:ea typeface="ＭＳ Ｐゴシック" pitchFamily="50" charset="-128"/>
                </a:defRPr>
              </a:lvl5pPr>
              <a:lvl6pPr marL="2514600" indent="-228600" defTabSz="1790700" fontAlgn="base">
                <a:spcBef>
                  <a:spcPct val="0"/>
                </a:spcBef>
                <a:spcAft>
                  <a:spcPct val="0"/>
                </a:spcAft>
                <a:defRPr kumimoji="1">
                  <a:solidFill>
                    <a:schemeClr val="tx1"/>
                  </a:solidFill>
                  <a:latin typeface="Arial" charset="0"/>
                  <a:ea typeface="ＭＳ Ｐゴシック" pitchFamily="50" charset="-128"/>
                </a:defRPr>
              </a:lvl6pPr>
              <a:lvl7pPr marL="2971800" indent="-228600" defTabSz="1790700" fontAlgn="base">
                <a:spcBef>
                  <a:spcPct val="0"/>
                </a:spcBef>
                <a:spcAft>
                  <a:spcPct val="0"/>
                </a:spcAft>
                <a:defRPr kumimoji="1">
                  <a:solidFill>
                    <a:schemeClr val="tx1"/>
                  </a:solidFill>
                  <a:latin typeface="Arial" charset="0"/>
                  <a:ea typeface="ＭＳ Ｐゴシック" pitchFamily="50" charset="-128"/>
                </a:defRPr>
              </a:lvl7pPr>
              <a:lvl8pPr marL="3429000" indent="-228600" defTabSz="1790700" fontAlgn="base">
                <a:spcBef>
                  <a:spcPct val="0"/>
                </a:spcBef>
                <a:spcAft>
                  <a:spcPct val="0"/>
                </a:spcAft>
                <a:defRPr kumimoji="1">
                  <a:solidFill>
                    <a:schemeClr val="tx1"/>
                  </a:solidFill>
                  <a:latin typeface="Arial" charset="0"/>
                  <a:ea typeface="ＭＳ Ｐゴシック" pitchFamily="50" charset="-128"/>
                </a:defRPr>
              </a:lvl8pPr>
              <a:lvl9pPr marL="3886200" indent="-228600" defTabSz="1790700" fontAlgn="base">
                <a:spcBef>
                  <a:spcPct val="0"/>
                </a:spcBef>
                <a:spcAft>
                  <a:spcPct val="0"/>
                </a:spcAft>
                <a:defRPr kumimoji="1">
                  <a:solidFill>
                    <a:schemeClr val="tx1"/>
                  </a:solidFill>
                  <a:latin typeface="Arial" charset="0"/>
                  <a:ea typeface="ＭＳ Ｐゴシック" pitchFamily="50" charset="-128"/>
                </a:defRPr>
              </a:lvl9pPr>
            </a:lstStyle>
            <a:p>
              <a:pPr marL="0" marR="0" lvl="0" indent="0" algn="l" defTabSz="17907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rgbClr val="4D4D4D"/>
                  </a:solidFill>
                  <a:effectLst/>
                  <a:uLnTx/>
                  <a:uFillTx/>
                  <a:latin typeface="ＭＳ Ｐゴシック" pitchFamily="50" charset="-128"/>
                  <a:ea typeface="ＭＳ Ｐゴシック" pitchFamily="50" charset="-128"/>
                  <a:cs typeface="+mn-cs"/>
                </a:rPr>
                <a:t>大丸百貨店</a:t>
              </a:r>
            </a:p>
          </p:txBody>
        </p:sp>
        <p:grpSp>
          <p:nvGrpSpPr>
            <p:cNvPr id="2" name="Group 13"/>
            <p:cNvGrpSpPr>
              <a:grpSpLocks/>
            </p:cNvGrpSpPr>
            <p:nvPr/>
          </p:nvGrpSpPr>
          <p:grpSpPr bwMode="auto">
            <a:xfrm>
              <a:off x="7585570" y="2306936"/>
              <a:ext cx="50109" cy="181161"/>
              <a:chOff x="4786" y="2004"/>
              <a:chExt cx="60" cy="235"/>
            </a:xfrm>
          </p:grpSpPr>
          <p:sp>
            <p:nvSpPr>
              <p:cNvPr id="275" name="Rectangle 10"/>
              <p:cNvSpPr>
                <a:spLocks noChangeArrowheads="1"/>
              </p:cNvSpPr>
              <p:nvPr/>
            </p:nvSpPr>
            <p:spPr bwMode="auto">
              <a:xfrm rot="1140352">
                <a:off x="4786" y="2004"/>
                <a:ext cx="60" cy="235"/>
              </a:xfrm>
              <a:prstGeom prst="rect">
                <a:avLst/>
              </a:prstGeom>
              <a:solidFill>
                <a:schemeClr val="bg1"/>
              </a:solidFill>
              <a:ln w="9525">
                <a:solidFill>
                  <a:schemeClr val="tx1"/>
                </a:solidFill>
                <a:miter lim="800000"/>
                <a:headEnd/>
                <a:tailEnd/>
              </a:ln>
            </p:spPr>
            <p:txBody>
              <a:bodyPr wrap="none" lIns="91407" tIns="45704" rIns="91407" bIns="45704"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ja-JP"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276" name="Rectangle 10"/>
              <p:cNvSpPr>
                <a:spLocks noChangeArrowheads="1"/>
              </p:cNvSpPr>
              <p:nvPr/>
            </p:nvSpPr>
            <p:spPr bwMode="auto">
              <a:xfrm rot="1140352">
                <a:off x="4786" y="2004"/>
                <a:ext cx="60" cy="235"/>
              </a:xfrm>
              <a:prstGeom prst="rect">
                <a:avLst/>
              </a:prstGeom>
              <a:solidFill>
                <a:srgbClr val="0000FF">
                  <a:alpha val="39999"/>
                </a:srgbClr>
              </a:solidFill>
              <a:ln w="9525">
                <a:solidFill>
                  <a:schemeClr val="tx1"/>
                </a:solidFill>
                <a:miter lim="800000"/>
                <a:headEnd/>
                <a:tailEnd/>
              </a:ln>
            </p:spPr>
            <p:txBody>
              <a:bodyPr wrap="none" lIns="91407" tIns="45704" rIns="91407" bIns="45704"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ja-JP"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grpSp>
        <p:grpSp>
          <p:nvGrpSpPr>
            <p:cNvPr id="3" name="Group 16"/>
            <p:cNvGrpSpPr>
              <a:grpSpLocks/>
            </p:cNvGrpSpPr>
            <p:nvPr/>
          </p:nvGrpSpPr>
          <p:grpSpPr bwMode="auto">
            <a:xfrm rot="1371925">
              <a:off x="7451943" y="2553623"/>
              <a:ext cx="50109" cy="181161"/>
              <a:chOff x="4786" y="2004"/>
              <a:chExt cx="60" cy="235"/>
            </a:xfrm>
          </p:grpSpPr>
          <p:sp>
            <p:nvSpPr>
              <p:cNvPr id="273" name="Rectangle 10"/>
              <p:cNvSpPr>
                <a:spLocks noChangeArrowheads="1"/>
              </p:cNvSpPr>
              <p:nvPr/>
            </p:nvSpPr>
            <p:spPr bwMode="auto">
              <a:xfrm rot="1140352">
                <a:off x="4786" y="2004"/>
                <a:ext cx="60" cy="235"/>
              </a:xfrm>
              <a:prstGeom prst="rect">
                <a:avLst/>
              </a:prstGeom>
              <a:solidFill>
                <a:schemeClr val="bg1"/>
              </a:solidFill>
              <a:ln w="9525">
                <a:solidFill>
                  <a:schemeClr val="tx1"/>
                </a:solidFill>
                <a:miter lim="800000"/>
                <a:headEnd/>
                <a:tailEnd/>
              </a:ln>
            </p:spPr>
            <p:txBody>
              <a:bodyPr wrap="none" lIns="91407" tIns="45704" rIns="91407" bIns="45704"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ja-JP"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274" name="Rectangle 10"/>
              <p:cNvSpPr>
                <a:spLocks noChangeArrowheads="1"/>
              </p:cNvSpPr>
              <p:nvPr/>
            </p:nvSpPr>
            <p:spPr bwMode="auto">
              <a:xfrm rot="1140352">
                <a:off x="4786" y="2004"/>
                <a:ext cx="60" cy="235"/>
              </a:xfrm>
              <a:prstGeom prst="rect">
                <a:avLst/>
              </a:prstGeom>
              <a:solidFill>
                <a:srgbClr val="0000FF">
                  <a:alpha val="39999"/>
                </a:srgbClr>
              </a:solidFill>
              <a:ln w="9525">
                <a:solidFill>
                  <a:schemeClr val="tx1"/>
                </a:solidFill>
                <a:miter lim="800000"/>
                <a:headEnd/>
                <a:tailEnd/>
              </a:ln>
            </p:spPr>
            <p:txBody>
              <a:bodyPr wrap="none" lIns="91407" tIns="45704" rIns="91407" bIns="45704"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ja-JP"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grpSp>
        <p:grpSp>
          <p:nvGrpSpPr>
            <p:cNvPr id="5" name="Group 19"/>
            <p:cNvGrpSpPr>
              <a:grpSpLocks/>
            </p:cNvGrpSpPr>
            <p:nvPr/>
          </p:nvGrpSpPr>
          <p:grpSpPr bwMode="auto">
            <a:xfrm rot="4409482">
              <a:off x="6985774" y="2645091"/>
              <a:ext cx="46254" cy="196258"/>
              <a:chOff x="4786" y="2004"/>
              <a:chExt cx="60" cy="235"/>
            </a:xfrm>
          </p:grpSpPr>
          <p:sp>
            <p:nvSpPr>
              <p:cNvPr id="271" name="Rectangle 10"/>
              <p:cNvSpPr>
                <a:spLocks noChangeArrowheads="1"/>
              </p:cNvSpPr>
              <p:nvPr/>
            </p:nvSpPr>
            <p:spPr bwMode="auto">
              <a:xfrm rot="1140352">
                <a:off x="4786" y="2004"/>
                <a:ext cx="60" cy="235"/>
              </a:xfrm>
              <a:prstGeom prst="rect">
                <a:avLst/>
              </a:prstGeom>
              <a:solidFill>
                <a:schemeClr val="bg1"/>
              </a:solidFill>
              <a:ln w="9525">
                <a:solidFill>
                  <a:schemeClr val="tx1"/>
                </a:solidFill>
                <a:miter lim="800000"/>
                <a:headEnd/>
                <a:tailEnd/>
              </a:ln>
            </p:spPr>
            <p:txBody>
              <a:bodyPr rot="10800000" vert="eaVert" wrap="none" lIns="91407" tIns="45704" rIns="91407" bIns="45704"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ja-JP"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272" name="Rectangle 10"/>
              <p:cNvSpPr>
                <a:spLocks noChangeArrowheads="1"/>
              </p:cNvSpPr>
              <p:nvPr/>
            </p:nvSpPr>
            <p:spPr bwMode="auto">
              <a:xfrm rot="1140352">
                <a:off x="4786" y="2004"/>
                <a:ext cx="60" cy="235"/>
              </a:xfrm>
              <a:prstGeom prst="rect">
                <a:avLst/>
              </a:prstGeom>
              <a:solidFill>
                <a:srgbClr val="0000FF">
                  <a:alpha val="39999"/>
                </a:srgbClr>
              </a:solidFill>
              <a:ln w="9525">
                <a:solidFill>
                  <a:schemeClr val="tx1"/>
                </a:solidFill>
                <a:miter lim="800000"/>
                <a:headEnd/>
                <a:tailEnd/>
              </a:ln>
            </p:spPr>
            <p:txBody>
              <a:bodyPr rot="10800000" vert="eaVert" wrap="none" lIns="91407" tIns="45704" rIns="91407" bIns="45704"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ja-JP"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grpSp>
        <p:grpSp>
          <p:nvGrpSpPr>
            <p:cNvPr id="6" name="Group 22"/>
            <p:cNvGrpSpPr>
              <a:grpSpLocks/>
            </p:cNvGrpSpPr>
            <p:nvPr/>
          </p:nvGrpSpPr>
          <p:grpSpPr bwMode="auto">
            <a:xfrm rot="3719965">
              <a:off x="6741914" y="2663592"/>
              <a:ext cx="46254" cy="196258"/>
              <a:chOff x="4786" y="2004"/>
              <a:chExt cx="60" cy="235"/>
            </a:xfrm>
          </p:grpSpPr>
          <p:sp>
            <p:nvSpPr>
              <p:cNvPr id="269" name="Rectangle 10"/>
              <p:cNvSpPr>
                <a:spLocks noChangeArrowheads="1"/>
              </p:cNvSpPr>
              <p:nvPr/>
            </p:nvSpPr>
            <p:spPr bwMode="auto">
              <a:xfrm rot="1140352">
                <a:off x="4786" y="2004"/>
                <a:ext cx="60" cy="235"/>
              </a:xfrm>
              <a:prstGeom prst="rect">
                <a:avLst/>
              </a:prstGeom>
              <a:solidFill>
                <a:schemeClr val="bg1"/>
              </a:solidFill>
              <a:ln w="9525">
                <a:solidFill>
                  <a:schemeClr val="tx1"/>
                </a:solidFill>
                <a:miter lim="800000"/>
                <a:headEnd/>
                <a:tailEnd/>
              </a:ln>
            </p:spPr>
            <p:txBody>
              <a:bodyPr rot="10800000" vert="eaVert" wrap="none" lIns="91407" tIns="45704" rIns="91407" bIns="45704"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ja-JP"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270" name="Rectangle 10"/>
              <p:cNvSpPr>
                <a:spLocks noChangeArrowheads="1"/>
              </p:cNvSpPr>
              <p:nvPr/>
            </p:nvSpPr>
            <p:spPr bwMode="auto">
              <a:xfrm rot="1140352">
                <a:off x="4786" y="2004"/>
                <a:ext cx="60" cy="235"/>
              </a:xfrm>
              <a:prstGeom prst="rect">
                <a:avLst/>
              </a:prstGeom>
              <a:solidFill>
                <a:srgbClr val="0000FF">
                  <a:alpha val="39999"/>
                </a:srgbClr>
              </a:solidFill>
              <a:ln w="9525">
                <a:solidFill>
                  <a:schemeClr val="tx1"/>
                </a:solidFill>
                <a:miter lim="800000"/>
                <a:headEnd/>
                <a:tailEnd/>
              </a:ln>
            </p:spPr>
            <p:txBody>
              <a:bodyPr rot="10800000" vert="eaVert" wrap="none" lIns="91407" tIns="45704" rIns="91407" bIns="45704"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ja-JP"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grpSp>
        <p:grpSp>
          <p:nvGrpSpPr>
            <p:cNvPr id="7" name="Group 25"/>
            <p:cNvGrpSpPr>
              <a:grpSpLocks/>
            </p:cNvGrpSpPr>
            <p:nvPr/>
          </p:nvGrpSpPr>
          <p:grpSpPr bwMode="auto">
            <a:xfrm rot="4407550">
              <a:off x="6481351" y="2679010"/>
              <a:ext cx="46254" cy="196258"/>
              <a:chOff x="4786" y="2004"/>
              <a:chExt cx="60" cy="235"/>
            </a:xfrm>
          </p:grpSpPr>
          <p:sp>
            <p:nvSpPr>
              <p:cNvPr id="267" name="Rectangle 10"/>
              <p:cNvSpPr>
                <a:spLocks noChangeArrowheads="1"/>
              </p:cNvSpPr>
              <p:nvPr/>
            </p:nvSpPr>
            <p:spPr bwMode="auto">
              <a:xfrm rot="1140352">
                <a:off x="4786" y="2004"/>
                <a:ext cx="60" cy="235"/>
              </a:xfrm>
              <a:prstGeom prst="rect">
                <a:avLst/>
              </a:prstGeom>
              <a:solidFill>
                <a:schemeClr val="bg1"/>
              </a:solidFill>
              <a:ln w="9525">
                <a:solidFill>
                  <a:schemeClr val="tx1"/>
                </a:solidFill>
                <a:miter lim="800000"/>
                <a:headEnd/>
                <a:tailEnd/>
              </a:ln>
            </p:spPr>
            <p:txBody>
              <a:bodyPr rot="10800000" vert="eaVert" wrap="none" lIns="91407" tIns="45704" rIns="91407" bIns="45704"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ja-JP"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268" name="Rectangle 10"/>
              <p:cNvSpPr>
                <a:spLocks noChangeArrowheads="1"/>
              </p:cNvSpPr>
              <p:nvPr/>
            </p:nvSpPr>
            <p:spPr bwMode="auto">
              <a:xfrm rot="1140352">
                <a:off x="4786" y="2004"/>
                <a:ext cx="60" cy="235"/>
              </a:xfrm>
              <a:prstGeom prst="rect">
                <a:avLst/>
              </a:prstGeom>
              <a:solidFill>
                <a:srgbClr val="0000FF">
                  <a:alpha val="39999"/>
                </a:srgbClr>
              </a:solidFill>
              <a:ln w="9525">
                <a:solidFill>
                  <a:schemeClr val="tx1"/>
                </a:solidFill>
                <a:miter lim="800000"/>
                <a:headEnd/>
                <a:tailEnd/>
              </a:ln>
            </p:spPr>
            <p:txBody>
              <a:bodyPr rot="10800000" vert="eaVert" wrap="none" lIns="91407" tIns="45704" rIns="91407" bIns="45704"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ja-JP"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grpSp>
        <p:grpSp>
          <p:nvGrpSpPr>
            <p:cNvPr id="8" name="Group 28"/>
            <p:cNvGrpSpPr>
              <a:grpSpLocks/>
            </p:cNvGrpSpPr>
            <p:nvPr/>
          </p:nvGrpSpPr>
          <p:grpSpPr bwMode="auto">
            <a:xfrm rot="4407550">
              <a:off x="6254193" y="2672843"/>
              <a:ext cx="46254" cy="196258"/>
              <a:chOff x="4786" y="2004"/>
              <a:chExt cx="60" cy="235"/>
            </a:xfrm>
          </p:grpSpPr>
          <p:sp>
            <p:nvSpPr>
              <p:cNvPr id="265" name="Rectangle 10"/>
              <p:cNvSpPr>
                <a:spLocks noChangeArrowheads="1"/>
              </p:cNvSpPr>
              <p:nvPr/>
            </p:nvSpPr>
            <p:spPr bwMode="auto">
              <a:xfrm rot="1140352">
                <a:off x="4786" y="2004"/>
                <a:ext cx="60" cy="235"/>
              </a:xfrm>
              <a:prstGeom prst="rect">
                <a:avLst/>
              </a:prstGeom>
              <a:solidFill>
                <a:schemeClr val="bg1"/>
              </a:solidFill>
              <a:ln w="9525">
                <a:solidFill>
                  <a:schemeClr val="tx1"/>
                </a:solidFill>
                <a:miter lim="800000"/>
                <a:headEnd/>
                <a:tailEnd/>
              </a:ln>
            </p:spPr>
            <p:txBody>
              <a:bodyPr rot="10800000" vert="eaVert" wrap="none" lIns="91407" tIns="45704" rIns="91407" bIns="45704"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ja-JP"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266" name="Rectangle 10"/>
              <p:cNvSpPr>
                <a:spLocks noChangeArrowheads="1"/>
              </p:cNvSpPr>
              <p:nvPr/>
            </p:nvSpPr>
            <p:spPr bwMode="auto">
              <a:xfrm rot="1140352">
                <a:off x="4786" y="2004"/>
                <a:ext cx="60" cy="235"/>
              </a:xfrm>
              <a:prstGeom prst="rect">
                <a:avLst/>
              </a:prstGeom>
              <a:solidFill>
                <a:srgbClr val="0000FF">
                  <a:alpha val="39999"/>
                </a:srgbClr>
              </a:solidFill>
              <a:ln w="9525">
                <a:solidFill>
                  <a:schemeClr val="tx1"/>
                </a:solidFill>
                <a:miter lim="800000"/>
                <a:headEnd/>
                <a:tailEnd/>
              </a:ln>
            </p:spPr>
            <p:txBody>
              <a:bodyPr rot="10800000" vert="eaVert" wrap="none" lIns="91407" tIns="45704" rIns="91407" bIns="45704"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ja-JP"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grpSp>
        <p:grpSp>
          <p:nvGrpSpPr>
            <p:cNvPr id="9" name="Group 31"/>
            <p:cNvGrpSpPr>
              <a:grpSpLocks/>
            </p:cNvGrpSpPr>
            <p:nvPr/>
          </p:nvGrpSpPr>
          <p:grpSpPr bwMode="auto">
            <a:xfrm rot="4312260">
              <a:off x="6601611" y="2913363"/>
              <a:ext cx="46254" cy="196258"/>
              <a:chOff x="4786" y="2004"/>
              <a:chExt cx="60" cy="235"/>
            </a:xfrm>
          </p:grpSpPr>
          <p:sp>
            <p:nvSpPr>
              <p:cNvPr id="263" name="Rectangle 10"/>
              <p:cNvSpPr>
                <a:spLocks noChangeArrowheads="1"/>
              </p:cNvSpPr>
              <p:nvPr/>
            </p:nvSpPr>
            <p:spPr bwMode="auto">
              <a:xfrm rot="1140352">
                <a:off x="4786" y="2004"/>
                <a:ext cx="60" cy="235"/>
              </a:xfrm>
              <a:prstGeom prst="rect">
                <a:avLst/>
              </a:prstGeom>
              <a:solidFill>
                <a:schemeClr val="bg1"/>
              </a:solidFill>
              <a:ln w="9525">
                <a:solidFill>
                  <a:schemeClr val="tx1"/>
                </a:solidFill>
                <a:miter lim="800000"/>
                <a:headEnd/>
                <a:tailEnd/>
              </a:ln>
            </p:spPr>
            <p:txBody>
              <a:bodyPr rot="10800000" vert="eaVert" wrap="none" lIns="91407" tIns="45704" rIns="91407" bIns="45704"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ja-JP"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264" name="Rectangle 10"/>
              <p:cNvSpPr>
                <a:spLocks noChangeArrowheads="1"/>
              </p:cNvSpPr>
              <p:nvPr/>
            </p:nvSpPr>
            <p:spPr bwMode="auto">
              <a:xfrm rot="1140352">
                <a:off x="4786" y="2004"/>
                <a:ext cx="60" cy="235"/>
              </a:xfrm>
              <a:prstGeom prst="rect">
                <a:avLst/>
              </a:prstGeom>
              <a:solidFill>
                <a:srgbClr val="0000FF">
                  <a:alpha val="39999"/>
                </a:srgbClr>
              </a:solidFill>
              <a:ln w="9525">
                <a:solidFill>
                  <a:schemeClr val="tx1"/>
                </a:solidFill>
                <a:miter lim="800000"/>
                <a:headEnd/>
                <a:tailEnd/>
              </a:ln>
            </p:spPr>
            <p:txBody>
              <a:bodyPr rot="10800000" vert="eaVert" wrap="none" lIns="91407" tIns="45704" rIns="91407" bIns="45704"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ja-JP"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grpSp>
        <p:grpSp>
          <p:nvGrpSpPr>
            <p:cNvPr id="10" name="Group 34"/>
            <p:cNvGrpSpPr>
              <a:grpSpLocks/>
            </p:cNvGrpSpPr>
            <p:nvPr/>
          </p:nvGrpSpPr>
          <p:grpSpPr bwMode="auto">
            <a:xfrm rot="4312260">
              <a:off x="6815405" y="2913363"/>
              <a:ext cx="46254" cy="196258"/>
              <a:chOff x="4786" y="2004"/>
              <a:chExt cx="60" cy="235"/>
            </a:xfrm>
          </p:grpSpPr>
          <p:sp>
            <p:nvSpPr>
              <p:cNvPr id="261" name="Rectangle 10"/>
              <p:cNvSpPr>
                <a:spLocks noChangeArrowheads="1"/>
              </p:cNvSpPr>
              <p:nvPr/>
            </p:nvSpPr>
            <p:spPr bwMode="auto">
              <a:xfrm rot="1140352">
                <a:off x="4786" y="2004"/>
                <a:ext cx="60" cy="235"/>
              </a:xfrm>
              <a:prstGeom prst="rect">
                <a:avLst/>
              </a:prstGeom>
              <a:solidFill>
                <a:schemeClr val="bg1"/>
              </a:solidFill>
              <a:ln w="9525">
                <a:solidFill>
                  <a:schemeClr val="tx1"/>
                </a:solidFill>
                <a:miter lim="800000"/>
                <a:headEnd/>
                <a:tailEnd/>
              </a:ln>
            </p:spPr>
            <p:txBody>
              <a:bodyPr rot="10800000" vert="eaVert" wrap="none" lIns="91407" tIns="45704" rIns="91407" bIns="45704"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ja-JP"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262" name="Rectangle 10"/>
              <p:cNvSpPr>
                <a:spLocks noChangeArrowheads="1"/>
              </p:cNvSpPr>
              <p:nvPr/>
            </p:nvSpPr>
            <p:spPr bwMode="auto">
              <a:xfrm rot="1140352">
                <a:off x="4786" y="2004"/>
                <a:ext cx="60" cy="235"/>
              </a:xfrm>
              <a:prstGeom prst="rect">
                <a:avLst/>
              </a:prstGeom>
              <a:solidFill>
                <a:srgbClr val="0000FF">
                  <a:alpha val="39999"/>
                </a:srgbClr>
              </a:solidFill>
              <a:ln w="9525">
                <a:solidFill>
                  <a:schemeClr val="tx1"/>
                </a:solidFill>
                <a:miter lim="800000"/>
                <a:headEnd/>
                <a:tailEnd/>
              </a:ln>
            </p:spPr>
            <p:txBody>
              <a:bodyPr rot="10800000" vert="eaVert" wrap="none" lIns="91407" tIns="45704" rIns="91407" bIns="45704"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ja-JP"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grpSp>
        <p:grpSp>
          <p:nvGrpSpPr>
            <p:cNvPr id="11" name="Group 37"/>
            <p:cNvGrpSpPr>
              <a:grpSpLocks/>
            </p:cNvGrpSpPr>
            <p:nvPr/>
          </p:nvGrpSpPr>
          <p:grpSpPr bwMode="auto">
            <a:xfrm rot="4312260">
              <a:off x="7032541" y="2916446"/>
              <a:ext cx="46254" cy="196258"/>
              <a:chOff x="4786" y="2004"/>
              <a:chExt cx="60" cy="235"/>
            </a:xfrm>
          </p:grpSpPr>
          <p:sp>
            <p:nvSpPr>
              <p:cNvPr id="259" name="Rectangle 10"/>
              <p:cNvSpPr>
                <a:spLocks noChangeArrowheads="1"/>
              </p:cNvSpPr>
              <p:nvPr/>
            </p:nvSpPr>
            <p:spPr bwMode="auto">
              <a:xfrm rot="1140352">
                <a:off x="4786" y="2004"/>
                <a:ext cx="60" cy="235"/>
              </a:xfrm>
              <a:prstGeom prst="rect">
                <a:avLst/>
              </a:prstGeom>
              <a:solidFill>
                <a:schemeClr val="bg1"/>
              </a:solidFill>
              <a:ln w="9525">
                <a:solidFill>
                  <a:schemeClr val="tx1"/>
                </a:solidFill>
                <a:miter lim="800000"/>
                <a:headEnd/>
                <a:tailEnd/>
              </a:ln>
            </p:spPr>
            <p:txBody>
              <a:bodyPr rot="10800000" vert="eaVert" wrap="none" lIns="91407" tIns="45704" rIns="91407" bIns="45704"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ja-JP"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260" name="Rectangle 10"/>
              <p:cNvSpPr>
                <a:spLocks noChangeArrowheads="1"/>
              </p:cNvSpPr>
              <p:nvPr/>
            </p:nvSpPr>
            <p:spPr bwMode="auto">
              <a:xfrm rot="1140352">
                <a:off x="4786" y="2004"/>
                <a:ext cx="60" cy="235"/>
              </a:xfrm>
              <a:prstGeom prst="rect">
                <a:avLst/>
              </a:prstGeom>
              <a:solidFill>
                <a:srgbClr val="0000FF">
                  <a:alpha val="39999"/>
                </a:srgbClr>
              </a:solidFill>
              <a:ln w="9525">
                <a:solidFill>
                  <a:schemeClr val="tx1"/>
                </a:solidFill>
                <a:miter lim="800000"/>
                <a:headEnd/>
                <a:tailEnd/>
              </a:ln>
            </p:spPr>
            <p:txBody>
              <a:bodyPr rot="10800000" vert="eaVert" wrap="none" lIns="91407" tIns="45704" rIns="91407" bIns="45704"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ja-JP"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grpSp>
        <p:grpSp>
          <p:nvGrpSpPr>
            <p:cNvPr id="12" name="Group 40"/>
            <p:cNvGrpSpPr>
              <a:grpSpLocks/>
            </p:cNvGrpSpPr>
            <p:nvPr/>
          </p:nvGrpSpPr>
          <p:grpSpPr bwMode="auto">
            <a:xfrm rot="4312260">
              <a:off x="6381134" y="2910279"/>
              <a:ext cx="46254" cy="196258"/>
              <a:chOff x="4786" y="2004"/>
              <a:chExt cx="60" cy="235"/>
            </a:xfrm>
          </p:grpSpPr>
          <p:sp>
            <p:nvSpPr>
              <p:cNvPr id="257" name="Rectangle 10"/>
              <p:cNvSpPr>
                <a:spLocks noChangeArrowheads="1"/>
              </p:cNvSpPr>
              <p:nvPr/>
            </p:nvSpPr>
            <p:spPr bwMode="auto">
              <a:xfrm rot="1140352">
                <a:off x="4786" y="2004"/>
                <a:ext cx="60" cy="235"/>
              </a:xfrm>
              <a:prstGeom prst="rect">
                <a:avLst/>
              </a:prstGeom>
              <a:solidFill>
                <a:schemeClr val="bg1"/>
              </a:solidFill>
              <a:ln w="9525">
                <a:solidFill>
                  <a:schemeClr val="tx1"/>
                </a:solidFill>
                <a:miter lim="800000"/>
                <a:headEnd/>
                <a:tailEnd/>
              </a:ln>
            </p:spPr>
            <p:txBody>
              <a:bodyPr rot="10800000" vert="eaVert" wrap="none" lIns="91407" tIns="45704" rIns="91407" bIns="45704"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ja-JP"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258" name="Rectangle 10"/>
              <p:cNvSpPr>
                <a:spLocks noChangeArrowheads="1"/>
              </p:cNvSpPr>
              <p:nvPr/>
            </p:nvSpPr>
            <p:spPr bwMode="auto">
              <a:xfrm rot="1140352">
                <a:off x="4786" y="2004"/>
                <a:ext cx="60" cy="235"/>
              </a:xfrm>
              <a:prstGeom prst="rect">
                <a:avLst/>
              </a:prstGeom>
              <a:solidFill>
                <a:srgbClr val="0000FF">
                  <a:alpha val="39999"/>
                </a:srgbClr>
              </a:solidFill>
              <a:ln w="9525">
                <a:solidFill>
                  <a:schemeClr val="tx1"/>
                </a:solidFill>
                <a:miter lim="800000"/>
                <a:headEnd/>
                <a:tailEnd/>
              </a:ln>
            </p:spPr>
            <p:txBody>
              <a:bodyPr rot="10800000" vert="eaVert" wrap="none" lIns="91407" tIns="45704" rIns="91407" bIns="45704"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ja-JP"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grpSp>
        <p:grpSp>
          <p:nvGrpSpPr>
            <p:cNvPr id="13" name="Group 43"/>
            <p:cNvGrpSpPr>
              <a:grpSpLocks/>
            </p:cNvGrpSpPr>
            <p:nvPr/>
          </p:nvGrpSpPr>
          <p:grpSpPr bwMode="auto">
            <a:xfrm rot="4312260">
              <a:off x="6621654" y="3027455"/>
              <a:ext cx="46254" cy="196258"/>
              <a:chOff x="4786" y="2004"/>
              <a:chExt cx="60" cy="235"/>
            </a:xfrm>
          </p:grpSpPr>
          <p:sp>
            <p:nvSpPr>
              <p:cNvPr id="255" name="Rectangle 10"/>
              <p:cNvSpPr>
                <a:spLocks noChangeArrowheads="1"/>
              </p:cNvSpPr>
              <p:nvPr/>
            </p:nvSpPr>
            <p:spPr bwMode="auto">
              <a:xfrm rot="1140352">
                <a:off x="4786" y="2004"/>
                <a:ext cx="60" cy="235"/>
              </a:xfrm>
              <a:prstGeom prst="rect">
                <a:avLst/>
              </a:prstGeom>
              <a:solidFill>
                <a:schemeClr val="bg1"/>
              </a:solidFill>
              <a:ln w="9525">
                <a:solidFill>
                  <a:schemeClr val="tx1"/>
                </a:solidFill>
                <a:miter lim="800000"/>
                <a:headEnd/>
                <a:tailEnd/>
              </a:ln>
            </p:spPr>
            <p:txBody>
              <a:bodyPr rot="10800000" vert="eaVert" wrap="none" lIns="91407" tIns="45704" rIns="91407" bIns="45704"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ja-JP"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256" name="Rectangle 10"/>
              <p:cNvSpPr>
                <a:spLocks noChangeArrowheads="1"/>
              </p:cNvSpPr>
              <p:nvPr/>
            </p:nvSpPr>
            <p:spPr bwMode="auto">
              <a:xfrm rot="1140352">
                <a:off x="4786" y="2004"/>
                <a:ext cx="60" cy="235"/>
              </a:xfrm>
              <a:prstGeom prst="rect">
                <a:avLst/>
              </a:prstGeom>
              <a:solidFill>
                <a:srgbClr val="0000FF">
                  <a:alpha val="39999"/>
                </a:srgbClr>
              </a:solidFill>
              <a:ln w="9525">
                <a:solidFill>
                  <a:schemeClr val="tx1"/>
                </a:solidFill>
                <a:miter lim="800000"/>
                <a:headEnd/>
                <a:tailEnd/>
              </a:ln>
            </p:spPr>
            <p:txBody>
              <a:bodyPr rot="10800000" vert="eaVert" wrap="none" lIns="91407" tIns="45704" rIns="91407" bIns="45704"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ja-JP"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grpSp>
        <p:grpSp>
          <p:nvGrpSpPr>
            <p:cNvPr id="14" name="Group 46"/>
            <p:cNvGrpSpPr>
              <a:grpSpLocks/>
            </p:cNvGrpSpPr>
            <p:nvPr/>
          </p:nvGrpSpPr>
          <p:grpSpPr bwMode="auto">
            <a:xfrm rot="4312260">
              <a:off x="6354409" y="3021288"/>
              <a:ext cx="46254" cy="196258"/>
              <a:chOff x="4786" y="2004"/>
              <a:chExt cx="60" cy="235"/>
            </a:xfrm>
          </p:grpSpPr>
          <p:sp>
            <p:nvSpPr>
              <p:cNvPr id="253" name="Rectangle 10"/>
              <p:cNvSpPr>
                <a:spLocks noChangeArrowheads="1"/>
              </p:cNvSpPr>
              <p:nvPr/>
            </p:nvSpPr>
            <p:spPr bwMode="auto">
              <a:xfrm rot="1140352">
                <a:off x="4786" y="2004"/>
                <a:ext cx="60" cy="235"/>
              </a:xfrm>
              <a:prstGeom prst="rect">
                <a:avLst/>
              </a:prstGeom>
              <a:solidFill>
                <a:schemeClr val="bg1"/>
              </a:solidFill>
              <a:ln w="9525">
                <a:solidFill>
                  <a:schemeClr val="tx1"/>
                </a:solidFill>
                <a:miter lim="800000"/>
                <a:headEnd/>
                <a:tailEnd/>
              </a:ln>
            </p:spPr>
            <p:txBody>
              <a:bodyPr rot="10800000" vert="eaVert" wrap="none" lIns="91407" tIns="45704" rIns="91407" bIns="45704"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ja-JP"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254" name="Rectangle 10"/>
              <p:cNvSpPr>
                <a:spLocks noChangeArrowheads="1"/>
              </p:cNvSpPr>
              <p:nvPr/>
            </p:nvSpPr>
            <p:spPr bwMode="auto">
              <a:xfrm rot="1140352">
                <a:off x="4786" y="2004"/>
                <a:ext cx="60" cy="235"/>
              </a:xfrm>
              <a:prstGeom prst="rect">
                <a:avLst/>
              </a:prstGeom>
              <a:solidFill>
                <a:srgbClr val="0000FF">
                  <a:alpha val="39999"/>
                </a:srgbClr>
              </a:solidFill>
              <a:ln w="9525">
                <a:solidFill>
                  <a:schemeClr val="tx1"/>
                </a:solidFill>
                <a:miter lim="800000"/>
                <a:headEnd/>
                <a:tailEnd/>
              </a:ln>
            </p:spPr>
            <p:txBody>
              <a:bodyPr rot="10800000" vert="eaVert" wrap="none" lIns="91407" tIns="45704" rIns="91407" bIns="45704"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ja-JP"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grpSp>
        <p:grpSp>
          <p:nvGrpSpPr>
            <p:cNvPr id="15" name="Group 49"/>
            <p:cNvGrpSpPr>
              <a:grpSpLocks/>
            </p:cNvGrpSpPr>
            <p:nvPr/>
          </p:nvGrpSpPr>
          <p:grpSpPr bwMode="auto">
            <a:xfrm rot="4312260">
              <a:off x="6892238" y="3027455"/>
              <a:ext cx="46254" cy="196258"/>
              <a:chOff x="4786" y="2004"/>
              <a:chExt cx="60" cy="235"/>
            </a:xfrm>
          </p:grpSpPr>
          <p:sp>
            <p:nvSpPr>
              <p:cNvPr id="251" name="Rectangle 10"/>
              <p:cNvSpPr>
                <a:spLocks noChangeArrowheads="1"/>
              </p:cNvSpPr>
              <p:nvPr/>
            </p:nvSpPr>
            <p:spPr bwMode="auto">
              <a:xfrm rot="1140352">
                <a:off x="4786" y="2004"/>
                <a:ext cx="60" cy="235"/>
              </a:xfrm>
              <a:prstGeom prst="rect">
                <a:avLst/>
              </a:prstGeom>
              <a:solidFill>
                <a:schemeClr val="bg1"/>
              </a:solidFill>
              <a:ln w="9525">
                <a:solidFill>
                  <a:schemeClr val="tx1"/>
                </a:solidFill>
                <a:miter lim="800000"/>
                <a:headEnd/>
                <a:tailEnd/>
              </a:ln>
            </p:spPr>
            <p:txBody>
              <a:bodyPr rot="10800000" vert="eaVert" wrap="none" lIns="91407" tIns="45704" rIns="91407" bIns="45704"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ja-JP"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252" name="Rectangle 10"/>
              <p:cNvSpPr>
                <a:spLocks noChangeArrowheads="1"/>
              </p:cNvSpPr>
              <p:nvPr/>
            </p:nvSpPr>
            <p:spPr bwMode="auto">
              <a:xfrm rot="1140352">
                <a:off x="4786" y="2004"/>
                <a:ext cx="60" cy="235"/>
              </a:xfrm>
              <a:prstGeom prst="rect">
                <a:avLst/>
              </a:prstGeom>
              <a:solidFill>
                <a:srgbClr val="0000FF">
                  <a:alpha val="39999"/>
                </a:srgbClr>
              </a:solidFill>
              <a:ln w="9525">
                <a:solidFill>
                  <a:schemeClr val="tx1"/>
                </a:solidFill>
                <a:miter lim="800000"/>
                <a:headEnd/>
                <a:tailEnd/>
              </a:ln>
            </p:spPr>
            <p:txBody>
              <a:bodyPr rot="10800000" vert="eaVert" wrap="none" lIns="91407" tIns="45704" rIns="91407" bIns="45704"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ja-JP"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grpSp>
        <p:grpSp>
          <p:nvGrpSpPr>
            <p:cNvPr id="16" name="Group 52"/>
            <p:cNvGrpSpPr>
              <a:grpSpLocks/>
            </p:cNvGrpSpPr>
            <p:nvPr/>
          </p:nvGrpSpPr>
          <p:grpSpPr bwMode="auto">
            <a:xfrm rot="4312260">
              <a:off x="7162823" y="3027455"/>
              <a:ext cx="46254" cy="196258"/>
              <a:chOff x="4786" y="2004"/>
              <a:chExt cx="60" cy="235"/>
            </a:xfrm>
          </p:grpSpPr>
          <p:sp>
            <p:nvSpPr>
              <p:cNvPr id="249" name="Rectangle 10"/>
              <p:cNvSpPr>
                <a:spLocks noChangeArrowheads="1"/>
              </p:cNvSpPr>
              <p:nvPr/>
            </p:nvSpPr>
            <p:spPr bwMode="auto">
              <a:xfrm rot="1140352">
                <a:off x="4786" y="2004"/>
                <a:ext cx="60" cy="235"/>
              </a:xfrm>
              <a:prstGeom prst="rect">
                <a:avLst/>
              </a:prstGeom>
              <a:solidFill>
                <a:schemeClr val="bg1"/>
              </a:solidFill>
              <a:ln w="9525">
                <a:solidFill>
                  <a:schemeClr val="tx1"/>
                </a:solidFill>
                <a:miter lim="800000"/>
                <a:headEnd/>
                <a:tailEnd/>
              </a:ln>
            </p:spPr>
            <p:txBody>
              <a:bodyPr rot="10800000" vert="eaVert" wrap="none" lIns="91407" tIns="45704" rIns="91407" bIns="45704"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ja-JP"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250" name="Rectangle 10"/>
              <p:cNvSpPr>
                <a:spLocks noChangeArrowheads="1"/>
              </p:cNvSpPr>
              <p:nvPr/>
            </p:nvSpPr>
            <p:spPr bwMode="auto">
              <a:xfrm rot="1140352">
                <a:off x="4786" y="2004"/>
                <a:ext cx="60" cy="235"/>
              </a:xfrm>
              <a:prstGeom prst="rect">
                <a:avLst/>
              </a:prstGeom>
              <a:solidFill>
                <a:srgbClr val="0000FF">
                  <a:alpha val="39999"/>
                </a:srgbClr>
              </a:solidFill>
              <a:ln w="9525">
                <a:solidFill>
                  <a:schemeClr val="tx1"/>
                </a:solidFill>
                <a:miter lim="800000"/>
                <a:headEnd/>
                <a:tailEnd/>
              </a:ln>
            </p:spPr>
            <p:txBody>
              <a:bodyPr rot="10800000" vert="eaVert" wrap="none" lIns="91407" tIns="45704" rIns="91407" bIns="45704"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ja-JP"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grpSp>
        <p:grpSp>
          <p:nvGrpSpPr>
            <p:cNvPr id="17" name="Group 55"/>
            <p:cNvGrpSpPr>
              <a:grpSpLocks/>
            </p:cNvGrpSpPr>
            <p:nvPr/>
          </p:nvGrpSpPr>
          <p:grpSpPr bwMode="auto">
            <a:xfrm rot="4312260">
              <a:off x="7369937" y="2916446"/>
              <a:ext cx="46254" cy="196258"/>
              <a:chOff x="4786" y="2004"/>
              <a:chExt cx="60" cy="235"/>
            </a:xfrm>
          </p:grpSpPr>
          <p:sp>
            <p:nvSpPr>
              <p:cNvPr id="247" name="Rectangle 10"/>
              <p:cNvSpPr>
                <a:spLocks noChangeArrowheads="1"/>
              </p:cNvSpPr>
              <p:nvPr/>
            </p:nvSpPr>
            <p:spPr bwMode="auto">
              <a:xfrm rot="1140352">
                <a:off x="4786" y="2004"/>
                <a:ext cx="60" cy="235"/>
              </a:xfrm>
              <a:prstGeom prst="rect">
                <a:avLst/>
              </a:prstGeom>
              <a:solidFill>
                <a:schemeClr val="bg1"/>
              </a:solidFill>
              <a:ln w="9525">
                <a:solidFill>
                  <a:schemeClr val="tx1"/>
                </a:solidFill>
                <a:miter lim="800000"/>
                <a:headEnd/>
                <a:tailEnd/>
              </a:ln>
            </p:spPr>
            <p:txBody>
              <a:bodyPr rot="10800000" vert="eaVert" wrap="none" lIns="91407" tIns="45704" rIns="91407" bIns="45704"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ja-JP"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248" name="Rectangle 10"/>
              <p:cNvSpPr>
                <a:spLocks noChangeArrowheads="1"/>
              </p:cNvSpPr>
              <p:nvPr/>
            </p:nvSpPr>
            <p:spPr bwMode="auto">
              <a:xfrm rot="1140352">
                <a:off x="4786" y="2004"/>
                <a:ext cx="60" cy="235"/>
              </a:xfrm>
              <a:prstGeom prst="rect">
                <a:avLst/>
              </a:prstGeom>
              <a:solidFill>
                <a:srgbClr val="0000FF">
                  <a:alpha val="39999"/>
                </a:srgbClr>
              </a:solidFill>
              <a:ln w="9525">
                <a:solidFill>
                  <a:schemeClr val="tx1"/>
                </a:solidFill>
                <a:miter lim="800000"/>
                <a:headEnd/>
                <a:tailEnd/>
              </a:ln>
            </p:spPr>
            <p:txBody>
              <a:bodyPr rot="10800000" vert="eaVert" wrap="none" lIns="91407" tIns="45704" rIns="91407" bIns="45704"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ja-JP"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grpSp>
        <p:grpSp>
          <p:nvGrpSpPr>
            <p:cNvPr id="18" name="Group 58"/>
            <p:cNvGrpSpPr>
              <a:grpSpLocks/>
            </p:cNvGrpSpPr>
            <p:nvPr/>
          </p:nvGrpSpPr>
          <p:grpSpPr bwMode="auto">
            <a:xfrm rot="4312260">
              <a:off x="7426726" y="3033623"/>
              <a:ext cx="46254" cy="196258"/>
              <a:chOff x="4786" y="2004"/>
              <a:chExt cx="60" cy="235"/>
            </a:xfrm>
          </p:grpSpPr>
          <p:sp>
            <p:nvSpPr>
              <p:cNvPr id="245" name="Rectangle 10"/>
              <p:cNvSpPr>
                <a:spLocks noChangeArrowheads="1"/>
              </p:cNvSpPr>
              <p:nvPr/>
            </p:nvSpPr>
            <p:spPr bwMode="auto">
              <a:xfrm rot="1140352">
                <a:off x="4786" y="2004"/>
                <a:ext cx="60" cy="235"/>
              </a:xfrm>
              <a:prstGeom prst="rect">
                <a:avLst/>
              </a:prstGeom>
              <a:solidFill>
                <a:schemeClr val="bg1"/>
              </a:solidFill>
              <a:ln w="9525">
                <a:solidFill>
                  <a:schemeClr val="tx1"/>
                </a:solidFill>
                <a:miter lim="800000"/>
                <a:headEnd/>
                <a:tailEnd/>
              </a:ln>
            </p:spPr>
            <p:txBody>
              <a:bodyPr rot="10800000" vert="eaVert" wrap="none" lIns="91407" tIns="45704" rIns="91407" bIns="45704"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ja-JP"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246" name="Rectangle 10"/>
              <p:cNvSpPr>
                <a:spLocks noChangeArrowheads="1"/>
              </p:cNvSpPr>
              <p:nvPr/>
            </p:nvSpPr>
            <p:spPr bwMode="auto">
              <a:xfrm rot="1140352">
                <a:off x="4786" y="2004"/>
                <a:ext cx="60" cy="235"/>
              </a:xfrm>
              <a:prstGeom prst="rect">
                <a:avLst/>
              </a:prstGeom>
              <a:solidFill>
                <a:srgbClr val="0000FF">
                  <a:alpha val="39999"/>
                </a:srgbClr>
              </a:solidFill>
              <a:ln w="9525">
                <a:solidFill>
                  <a:schemeClr val="tx1"/>
                </a:solidFill>
                <a:miter lim="800000"/>
                <a:headEnd/>
                <a:tailEnd/>
              </a:ln>
            </p:spPr>
            <p:txBody>
              <a:bodyPr rot="10800000" vert="eaVert" wrap="none" lIns="91407" tIns="45704" rIns="91407" bIns="45704"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ja-JP"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grpSp>
        <p:grpSp>
          <p:nvGrpSpPr>
            <p:cNvPr id="21" name="Group 61"/>
            <p:cNvGrpSpPr>
              <a:grpSpLocks/>
            </p:cNvGrpSpPr>
            <p:nvPr/>
          </p:nvGrpSpPr>
          <p:grpSpPr bwMode="auto">
            <a:xfrm rot="21018317">
              <a:off x="7388471" y="2090999"/>
              <a:ext cx="196258" cy="46254"/>
              <a:chOff x="5366" y="2988"/>
              <a:chExt cx="235" cy="60"/>
            </a:xfrm>
          </p:grpSpPr>
          <p:sp>
            <p:nvSpPr>
              <p:cNvPr id="243" name="Rectangle 10"/>
              <p:cNvSpPr>
                <a:spLocks noChangeArrowheads="1"/>
              </p:cNvSpPr>
              <p:nvPr/>
            </p:nvSpPr>
            <p:spPr bwMode="auto">
              <a:xfrm rot="5452612">
                <a:off x="5454" y="2900"/>
                <a:ext cx="60" cy="235"/>
              </a:xfrm>
              <a:prstGeom prst="rect">
                <a:avLst/>
              </a:prstGeom>
              <a:solidFill>
                <a:schemeClr val="bg1"/>
              </a:solidFill>
              <a:ln>
                <a:noFill/>
              </a:ln>
              <a:extLst>
                <a:ext uri="{91240B29-F687-4F45-9708-019B960494DF}">
                  <a14:hiddenLine xmlns:a14="http://schemas.microsoft.com/office/drawing/2010/main" w="9525">
                    <a:solidFill>
                      <a:schemeClr val="tx1"/>
                    </a:solidFill>
                    <a:miter lim="800000"/>
                    <a:headEnd/>
                    <a:tailEnd/>
                  </a14:hiddenLine>
                </a:ext>
              </a:extLst>
            </p:spPr>
            <p:txBody>
              <a:bodyPr rot="10800000" vert="eaVert" wrap="none" lIns="91407" tIns="45704" rIns="91407" bIns="45704"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ja-JP"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244" name="Rectangle 45"/>
              <p:cNvSpPr>
                <a:spLocks noChangeArrowheads="1"/>
              </p:cNvSpPr>
              <p:nvPr/>
            </p:nvSpPr>
            <p:spPr bwMode="auto">
              <a:xfrm>
                <a:off x="5367" y="2990"/>
                <a:ext cx="230" cy="58"/>
              </a:xfrm>
              <a:prstGeom prst="rect">
                <a:avLst/>
              </a:prstGeom>
              <a:solidFill>
                <a:srgbClr val="FFCCFF">
                  <a:alpha val="79999"/>
                </a:srgbClr>
              </a:solidFill>
              <a:ln w="9525">
                <a:solidFill>
                  <a:schemeClr val="tx1"/>
                </a:solidFill>
                <a:miter lim="800000"/>
                <a:headEnd/>
                <a:tailEnd/>
              </a:ln>
            </p:spPr>
            <p:txBody>
              <a:bodyPr wrap="none" lIns="91407" tIns="45704" rIns="91407" bIns="45704"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ja-JP"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grpSp>
        <p:grpSp>
          <p:nvGrpSpPr>
            <p:cNvPr id="22" name="Group 64"/>
            <p:cNvGrpSpPr>
              <a:grpSpLocks/>
            </p:cNvGrpSpPr>
            <p:nvPr/>
          </p:nvGrpSpPr>
          <p:grpSpPr bwMode="auto">
            <a:xfrm>
              <a:off x="5026707" y="2979072"/>
              <a:ext cx="196258" cy="46254"/>
              <a:chOff x="5366" y="2988"/>
              <a:chExt cx="235" cy="60"/>
            </a:xfrm>
          </p:grpSpPr>
          <p:sp>
            <p:nvSpPr>
              <p:cNvPr id="241" name="Rectangle 10"/>
              <p:cNvSpPr>
                <a:spLocks noChangeArrowheads="1"/>
              </p:cNvSpPr>
              <p:nvPr/>
            </p:nvSpPr>
            <p:spPr bwMode="auto">
              <a:xfrm rot="5452612">
                <a:off x="5454" y="2900"/>
                <a:ext cx="60" cy="235"/>
              </a:xfrm>
              <a:prstGeom prst="rect">
                <a:avLst/>
              </a:prstGeom>
              <a:solidFill>
                <a:schemeClr val="bg1"/>
              </a:solidFill>
              <a:ln>
                <a:noFill/>
              </a:ln>
              <a:extLst>
                <a:ext uri="{91240B29-F687-4F45-9708-019B960494DF}">
                  <a14:hiddenLine xmlns:a14="http://schemas.microsoft.com/office/drawing/2010/main" w="9525">
                    <a:solidFill>
                      <a:schemeClr val="tx1"/>
                    </a:solidFill>
                    <a:miter lim="800000"/>
                    <a:headEnd/>
                    <a:tailEnd/>
                  </a14:hiddenLine>
                </a:ext>
              </a:extLst>
            </p:spPr>
            <p:txBody>
              <a:bodyPr rot="10800000" vert="eaVert" wrap="none" lIns="91407" tIns="45704" rIns="91407" bIns="45704"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ja-JP"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242" name="Rectangle 45"/>
              <p:cNvSpPr>
                <a:spLocks noChangeArrowheads="1"/>
              </p:cNvSpPr>
              <p:nvPr/>
            </p:nvSpPr>
            <p:spPr bwMode="auto">
              <a:xfrm>
                <a:off x="5367" y="2990"/>
                <a:ext cx="230" cy="58"/>
              </a:xfrm>
              <a:prstGeom prst="rect">
                <a:avLst/>
              </a:prstGeom>
              <a:solidFill>
                <a:srgbClr val="FFCCFF">
                  <a:alpha val="79999"/>
                </a:srgbClr>
              </a:solidFill>
              <a:ln w="9525">
                <a:solidFill>
                  <a:schemeClr val="tx1"/>
                </a:solidFill>
                <a:miter lim="800000"/>
                <a:headEnd/>
                <a:tailEnd/>
              </a:ln>
            </p:spPr>
            <p:txBody>
              <a:bodyPr wrap="none" lIns="91407" tIns="45704" rIns="91407" bIns="45704"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ja-JP"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grpSp>
        <p:grpSp>
          <p:nvGrpSpPr>
            <p:cNvPr id="23" name="Group 67"/>
            <p:cNvGrpSpPr>
              <a:grpSpLocks/>
            </p:cNvGrpSpPr>
            <p:nvPr/>
          </p:nvGrpSpPr>
          <p:grpSpPr bwMode="auto">
            <a:xfrm>
              <a:off x="4792863" y="2979072"/>
              <a:ext cx="196258" cy="46254"/>
              <a:chOff x="5366" y="2988"/>
              <a:chExt cx="235" cy="60"/>
            </a:xfrm>
          </p:grpSpPr>
          <p:sp>
            <p:nvSpPr>
              <p:cNvPr id="239" name="Rectangle 10"/>
              <p:cNvSpPr>
                <a:spLocks noChangeArrowheads="1"/>
              </p:cNvSpPr>
              <p:nvPr/>
            </p:nvSpPr>
            <p:spPr bwMode="auto">
              <a:xfrm rot="5452612">
                <a:off x="5454" y="2900"/>
                <a:ext cx="60" cy="235"/>
              </a:xfrm>
              <a:prstGeom prst="rect">
                <a:avLst/>
              </a:prstGeom>
              <a:solidFill>
                <a:schemeClr val="bg1"/>
              </a:solidFill>
              <a:ln>
                <a:noFill/>
              </a:ln>
              <a:extLst>
                <a:ext uri="{91240B29-F687-4F45-9708-019B960494DF}">
                  <a14:hiddenLine xmlns:a14="http://schemas.microsoft.com/office/drawing/2010/main" w="9525">
                    <a:solidFill>
                      <a:schemeClr val="tx1"/>
                    </a:solidFill>
                    <a:miter lim="800000"/>
                    <a:headEnd/>
                    <a:tailEnd/>
                  </a14:hiddenLine>
                </a:ext>
              </a:extLst>
            </p:spPr>
            <p:txBody>
              <a:bodyPr rot="10800000" vert="eaVert" wrap="none" lIns="91407" tIns="45704" rIns="91407" bIns="45704"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ja-JP"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240" name="Rectangle 45"/>
              <p:cNvSpPr>
                <a:spLocks noChangeArrowheads="1"/>
              </p:cNvSpPr>
              <p:nvPr/>
            </p:nvSpPr>
            <p:spPr bwMode="auto">
              <a:xfrm>
                <a:off x="5367" y="2990"/>
                <a:ext cx="230" cy="58"/>
              </a:xfrm>
              <a:prstGeom prst="rect">
                <a:avLst/>
              </a:prstGeom>
              <a:solidFill>
                <a:srgbClr val="FFCCFF">
                  <a:alpha val="79999"/>
                </a:srgbClr>
              </a:solidFill>
              <a:ln w="9525">
                <a:solidFill>
                  <a:schemeClr val="tx1"/>
                </a:solidFill>
                <a:miter lim="800000"/>
                <a:headEnd/>
                <a:tailEnd/>
              </a:ln>
            </p:spPr>
            <p:txBody>
              <a:bodyPr wrap="none" lIns="91407" tIns="45704" rIns="91407" bIns="45704"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ja-JP"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grpSp>
        <p:grpSp>
          <p:nvGrpSpPr>
            <p:cNvPr id="24" name="Group 70"/>
            <p:cNvGrpSpPr>
              <a:grpSpLocks/>
            </p:cNvGrpSpPr>
            <p:nvPr/>
          </p:nvGrpSpPr>
          <p:grpSpPr bwMode="auto">
            <a:xfrm>
              <a:off x="4555691" y="2975988"/>
              <a:ext cx="196258" cy="46254"/>
              <a:chOff x="5366" y="2988"/>
              <a:chExt cx="235" cy="60"/>
            </a:xfrm>
          </p:grpSpPr>
          <p:sp>
            <p:nvSpPr>
              <p:cNvPr id="237" name="Rectangle 10"/>
              <p:cNvSpPr>
                <a:spLocks noChangeArrowheads="1"/>
              </p:cNvSpPr>
              <p:nvPr/>
            </p:nvSpPr>
            <p:spPr bwMode="auto">
              <a:xfrm rot="5452612">
                <a:off x="5454" y="2900"/>
                <a:ext cx="60" cy="235"/>
              </a:xfrm>
              <a:prstGeom prst="rect">
                <a:avLst/>
              </a:prstGeom>
              <a:solidFill>
                <a:schemeClr val="bg1"/>
              </a:solidFill>
              <a:ln>
                <a:noFill/>
              </a:ln>
              <a:extLst>
                <a:ext uri="{91240B29-F687-4F45-9708-019B960494DF}">
                  <a14:hiddenLine xmlns:a14="http://schemas.microsoft.com/office/drawing/2010/main" w="9525">
                    <a:solidFill>
                      <a:schemeClr val="tx1"/>
                    </a:solidFill>
                    <a:miter lim="800000"/>
                    <a:headEnd/>
                    <a:tailEnd/>
                  </a14:hiddenLine>
                </a:ext>
              </a:extLst>
            </p:spPr>
            <p:txBody>
              <a:bodyPr rot="10800000" vert="eaVert" wrap="none" lIns="91407" tIns="45704" rIns="91407" bIns="45704"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ja-JP"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238" name="Rectangle 45"/>
              <p:cNvSpPr>
                <a:spLocks noChangeArrowheads="1"/>
              </p:cNvSpPr>
              <p:nvPr/>
            </p:nvSpPr>
            <p:spPr bwMode="auto">
              <a:xfrm>
                <a:off x="5367" y="2990"/>
                <a:ext cx="230" cy="58"/>
              </a:xfrm>
              <a:prstGeom prst="rect">
                <a:avLst/>
              </a:prstGeom>
              <a:solidFill>
                <a:srgbClr val="FFCCFF">
                  <a:alpha val="79999"/>
                </a:srgbClr>
              </a:solidFill>
              <a:ln w="9525">
                <a:solidFill>
                  <a:schemeClr val="tx1"/>
                </a:solidFill>
                <a:miter lim="800000"/>
                <a:headEnd/>
                <a:tailEnd/>
              </a:ln>
            </p:spPr>
            <p:txBody>
              <a:bodyPr wrap="none" lIns="91407" tIns="45704" rIns="91407" bIns="45704"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ja-JP"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grpSp>
        <p:grpSp>
          <p:nvGrpSpPr>
            <p:cNvPr id="25" name="Group 73"/>
            <p:cNvGrpSpPr>
              <a:grpSpLocks/>
            </p:cNvGrpSpPr>
            <p:nvPr/>
          </p:nvGrpSpPr>
          <p:grpSpPr bwMode="auto">
            <a:xfrm>
              <a:off x="5160323" y="3086997"/>
              <a:ext cx="196258" cy="46254"/>
              <a:chOff x="5366" y="2988"/>
              <a:chExt cx="235" cy="60"/>
            </a:xfrm>
          </p:grpSpPr>
          <p:sp>
            <p:nvSpPr>
              <p:cNvPr id="235" name="Rectangle 10"/>
              <p:cNvSpPr>
                <a:spLocks noChangeArrowheads="1"/>
              </p:cNvSpPr>
              <p:nvPr/>
            </p:nvSpPr>
            <p:spPr bwMode="auto">
              <a:xfrm rot="5452612">
                <a:off x="5454" y="2900"/>
                <a:ext cx="60" cy="235"/>
              </a:xfrm>
              <a:prstGeom prst="rect">
                <a:avLst/>
              </a:prstGeom>
              <a:solidFill>
                <a:schemeClr val="bg1"/>
              </a:solidFill>
              <a:ln>
                <a:noFill/>
              </a:ln>
              <a:extLst>
                <a:ext uri="{91240B29-F687-4F45-9708-019B960494DF}">
                  <a14:hiddenLine xmlns:a14="http://schemas.microsoft.com/office/drawing/2010/main" w="9525">
                    <a:solidFill>
                      <a:schemeClr val="tx1"/>
                    </a:solidFill>
                    <a:miter lim="800000"/>
                    <a:headEnd/>
                    <a:tailEnd/>
                  </a14:hiddenLine>
                </a:ext>
              </a:extLst>
            </p:spPr>
            <p:txBody>
              <a:bodyPr rot="10800000" vert="eaVert" wrap="none" lIns="91407" tIns="45704" rIns="91407" bIns="45704"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ja-JP"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236" name="Rectangle 45"/>
              <p:cNvSpPr>
                <a:spLocks noChangeArrowheads="1"/>
              </p:cNvSpPr>
              <p:nvPr/>
            </p:nvSpPr>
            <p:spPr bwMode="auto">
              <a:xfrm>
                <a:off x="5367" y="2990"/>
                <a:ext cx="230" cy="58"/>
              </a:xfrm>
              <a:prstGeom prst="rect">
                <a:avLst/>
              </a:prstGeom>
              <a:solidFill>
                <a:srgbClr val="FFCCFF">
                  <a:alpha val="79999"/>
                </a:srgbClr>
              </a:solidFill>
              <a:ln w="9525">
                <a:solidFill>
                  <a:schemeClr val="tx1"/>
                </a:solidFill>
                <a:miter lim="800000"/>
                <a:headEnd/>
                <a:tailEnd/>
              </a:ln>
            </p:spPr>
            <p:txBody>
              <a:bodyPr wrap="none" lIns="91407" tIns="45704" rIns="91407" bIns="45704"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ja-JP"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grpSp>
        <p:grpSp>
          <p:nvGrpSpPr>
            <p:cNvPr id="26" name="Group 76"/>
            <p:cNvGrpSpPr>
              <a:grpSpLocks/>
            </p:cNvGrpSpPr>
            <p:nvPr/>
          </p:nvGrpSpPr>
          <p:grpSpPr bwMode="auto">
            <a:xfrm>
              <a:off x="4335211" y="2975988"/>
              <a:ext cx="196258" cy="46254"/>
              <a:chOff x="5366" y="2988"/>
              <a:chExt cx="235" cy="60"/>
            </a:xfrm>
          </p:grpSpPr>
          <p:sp>
            <p:nvSpPr>
              <p:cNvPr id="233" name="Rectangle 10"/>
              <p:cNvSpPr>
                <a:spLocks noChangeArrowheads="1"/>
              </p:cNvSpPr>
              <p:nvPr/>
            </p:nvSpPr>
            <p:spPr bwMode="auto">
              <a:xfrm rot="5452612">
                <a:off x="5454" y="2900"/>
                <a:ext cx="60" cy="235"/>
              </a:xfrm>
              <a:prstGeom prst="rect">
                <a:avLst/>
              </a:prstGeom>
              <a:solidFill>
                <a:schemeClr val="bg1"/>
              </a:solidFill>
              <a:ln>
                <a:noFill/>
              </a:ln>
              <a:extLst>
                <a:ext uri="{91240B29-F687-4F45-9708-019B960494DF}">
                  <a14:hiddenLine xmlns:a14="http://schemas.microsoft.com/office/drawing/2010/main" w="9525">
                    <a:solidFill>
                      <a:schemeClr val="tx1"/>
                    </a:solidFill>
                    <a:miter lim="800000"/>
                    <a:headEnd/>
                    <a:tailEnd/>
                  </a14:hiddenLine>
                </a:ext>
              </a:extLst>
            </p:spPr>
            <p:txBody>
              <a:bodyPr rot="10800000" vert="eaVert" wrap="none" lIns="91407" tIns="45704" rIns="91407" bIns="45704"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ja-JP"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234" name="Rectangle 45"/>
              <p:cNvSpPr>
                <a:spLocks noChangeArrowheads="1"/>
              </p:cNvSpPr>
              <p:nvPr/>
            </p:nvSpPr>
            <p:spPr bwMode="auto">
              <a:xfrm>
                <a:off x="5367" y="2990"/>
                <a:ext cx="230" cy="58"/>
              </a:xfrm>
              <a:prstGeom prst="rect">
                <a:avLst/>
              </a:prstGeom>
              <a:solidFill>
                <a:srgbClr val="FFCCFF">
                  <a:alpha val="79999"/>
                </a:srgbClr>
              </a:solidFill>
              <a:ln w="9525">
                <a:solidFill>
                  <a:schemeClr val="tx1"/>
                </a:solidFill>
                <a:miter lim="800000"/>
                <a:headEnd/>
                <a:tailEnd/>
              </a:ln>
            </p:spPr>
            <p:txBody>
              <a:bodyPr wrap="none" lIns="91407" tIns="45704" rIns="91407" bIns="45704"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ja-JP"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grpSp>
        <p:grpSp>
          <p:nvGrpSpPr>
            <p:cNvPr id="27" name="Group 79"/>
            <p:cNvGrpSpPr>
              <a:grpSpLocks/>
            </p:cNvGrpSpPr>
            <p:nvPr/>
          </p:nvGrpSpPr>
          <p:grpSpPr bwMode="auto">
            <a:xfrm>
              <a:off x="4893080" y="3086997"/>
              <a:ext cx="196258" cy="46254"/>
              <a:chOff x="5366" y="2988"/>
              <a:chExt cx="235" cy="60"/>
            </a:xfrm>
          </p:grpSpPr>
          <p:sp>
            <p:nvSpPr>
              <p:cNvPr id="231" name="Rectangle 10"/>
              <p:cNvSpPr>
                <a:spLocks noChangeArrowheads="1"/>
              </p:cNvSpPr>
              <p:nvPr/>
            </p:nvSpPr>
            <p:spPr bwMode="auto">
              <a:xfrm rot="5452612">
                <a:off x="5454" y="2900"/>
                <a:ext cx="60" cy="235"/>
              </a:xfrm>
              <a:prstGeom prst="rect">
                <a:avLst/>
              </a:prstGeom>
              <a:solidFill>
                <a:schemeClr val="bg1"/>
              </a:solidFill>
              <a:ln>
                <a:noFill/>
              </a:ln>
              <a:extLst>
                <a:ext uri="{91240B29-F687-4F45-9708-019B960494DF}">
                  <a14:hiddenLine xmlns:a14="http://schemas.microsoft.com/office/drawing/2010/main" w="9525">
                    <a:solidFill>
                      <a:schemeClr val="tx1"/>
                    </a:solidFill>
                    <a:miter lim="800000"/>
                    <a:headEnd/>
                    <a:tailEnd/>
                  </a14:hiddenLine>
                </a:ext>
              </a:extLst>
            </p:spPr>
            <p:txBody>
              <a:bodyPr rot="10800000" vert="eaVert" wrap="none" lIns="91407" tIns="45704" rIns="91407" bIns="45704"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ja-JP"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232" name="Rectangle 45"/>
              <p:cNvSpPr>
                <a:spLocks noChangeArrowheads="1"/>
              </p:cNvSpPr>
              <p:nvPr/>
            </p:nvSpPr>
            <p:spPr bwMode="auto">
              <a:xfrm>
                <a:off x="5367" y="2990"/>
                <a:ext cx="230" cy="58"/>
              </a:xfrm>
              <a:prstGeom prst="rect">
                <a:avLst/>
              </a:prstGeom>
              <a:solidFill>
                <a:srgbClr val="FFCCFF">
                  <a:alpha val="79999"/>
                </a:srgbClr>
              </a:solidFill>
              <a:ln w="9525">
                <a:solidFill>
                  <a:schemeClr val="tx1"/>
                </a:solidFill>
                <a:miter lim="800000"/>
                <a:headEnd/>
                <a:tailEnd/>
              </a:ln>
            </p:spPr>
            <p:txBody>
              <a:bodyPr wrap="none" lIns="91407" tIns="45704" rIns="91407" bIns="45704"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ja-JP"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grpSp>
        <p:sp>
          <p:nvSpPr>
            <p:cNvPr id="176" name="Rectangle 45"/>
            <p:cNvSpPr>
              <a:spLocks noChangeArrowheads="1"/>
            </p:cNvSpPr>
            <p:nvPr/>
          </p:nvSpPr>
          <p:spPr bwMode="auto">
            <a:xfrm rot="17624102">
              <a:off x="7216304" y="2161601"/>
              <a:ext cx="177306" cy="48438"/>
            </a:xfrm>
            <a:prstGeom prst="rect">
              <a:avLst/>
            </a:prstGeom>
            <a:solidFill>
              <a:schemeClr val="bg1"/>
            </a:solidFill>
            <a:ln w="9525">
              <a:solidFill>
                <a:schemeClr val="tx1"/>
              </a:solidFill>
              <a:miter lim="800000"/>
              <a:headEnd/>
              <a:tailEnd/>
            </a:ln>
          </p:spPr>
          <p:txBody>
            <a:bodyPr vert="eaVert" wrap="none" lIns="91407" tIns="45704" rIns="91407" bIns="45704"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ja-JP"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177" name="Rectangle 45"/>
            <p:cNvSpPr>
              <a:spLocks noChangeArrowheads="1"/>
            </p:cNvSpPr>
            <p:nvPr/>
          </p:nvSpPr>
          <p:spPr bwMode="auto">
            <a:xfrm>
              <a:off x="4653395" y="3088540"/>
              <a:ext cx="192082" cy="44712"/>
            </a:xfrm>
            <a:prstGeom prst="rect">
              <a:avLst/>
            </a:prstGeom>
            <a:solidFill>
              <a:srgbClr val="FFCCFF"/>
            </a:solidFill>
            <a:ln w="9525">
              <a:solidFill>
                <a:schemeClr val="tx1"/>
              </a:solidFill>
              <a:miter lim="800000"/>
              <a:headEnd/>
              <a:tailEnd/>
            </a:ln>
          </p:spPr>
          <p:txBody>
            <a:bodyPr wrap="none" lIns="91407" tIns="45704" rIns="91407" bIns="45704"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ja-JP"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178" name="Rectangle 45"/>
            <p:cNvSpPr>
              <a:spLocks noChangeArrowheads="1"/>
            </p:cNvSpPr>
            <p:nvPr/>
          </p:nvSpPr>
          <p:spPr bwMode="auto">
            <a:xfrm>
              <a:off x="4416216" y="3088540"/>
              <a:ext cx="192082" cy="44712"/>
            </a:xfrm>
            <a:prstGeom prst="rect">
              <a:avLst/>
            </a:prstGeom>
            <a:solidFill>
              <a:srgbClr val="FFCCFF"/>
            </a:solidFill>
            <a:ln w="9525">
              <a:solidFill>
                <a:schemeClr val="tx1"/>
              </a:solidFill>
              <a:miter lim="800000"/>
              <a:headEnd/>
              <a:tailEnd/>
            </a:ln>
          </p:spPr>
          <p:txBody>
            <a:bodyPr wrap="none" lIns="91407" tIns="45704" rIns="91407" bIns="45704"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ja-JP"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179" name="Rectangle 45"/>
            <p:cNvSpPr>
              <a:spLocks noChangeArrowheads="1"/>
            </p:cNvSpPr>
            <p:nvPr/>
          </p:nvSpPr>
          <p:spPr bwMode="auto">
            <a:xfrm rot="2118673">
              <a:off x="3908452" y="2601333"/>
              <a:ext cx="192082" cy="44712"/>
            </a:xfrm>
            <a:prstGeom prst="rect">
              <a:avLst/>
            </a:prstGeom>
            <a:solidFill>
              <a:srgbClr val="0000FF"/>
            </a:solidFill>
            <a:ln w="9525">
              <a:solidFill>
                <a:schemeClr val="tx1"/>
              </a:solidFill>
              <a:miter lim="800000"/>
              <a:headEnd/>
              <a:tailEnd/>
            </a:ln>
          </p:spPr>
          <p:txBody>
            <a:bodyPr wrap="none" lIns="91407" tIns="45704" rIns="91407" bIns="45704"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ja-JP"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180" name="Rectangle 45"/>
            <p:cNvSpPr>
              <a:spLocks noChangeArrowheads="1"/>
            </p:cNvSpPr>
            <p:nvPr/>
          </p:nvSpPr>
          <p:spPr bwMode="auto">
            <a:xfrm rot="5400000">
              <a:off x="3932543" y="2152350"/>
              <a:ext cx="177306" cy="48438"/>
            </a:xfrm>
            <a:prstGeom prst="rect">
              <a:avLst/>
            </a:prstGeom>
            <a:solidFill>
              <a:srgbClr val="0000FF"/>
            </a:solidFill>
            <a:ln w="9525">
              <a:solidFill>
                <a:schemeClr val="tx1"/>
              </a:solidFill>
              <a:miter lim="800000"/>
              <a:headEnd/>
              <a:tailEnd/>
            </a:ln>
          </p:spPr>
          <p:txBody>
            <a:bodyPr rot="10800000" vert="eaVert" wrap="none" lIns="91407" tIns="45704" rIns="91407" bIns="45704"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ja-JP"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181" name="Rectangle 45"/>
            <p:cNvSpPr>
              <a:spLocks noChangeArrowheads="1"/>
            </p:cNvSpPr>
            <p:nvPr/>
          </p:nvSpPr>
          <p:spPr bwMode="auto">
            <a:xfrm rot="5400000">
              <a:off x="3932543" y="2386702"/>
              <a:ext cx="177306" cy="48438"/>
            </a:xfrm>
            <a:prstGeom prst="rect">
              <a:avLst/>
            </a:prstGeom>
            <a:solidFill>
              <a:srgbClr val="0000FF"/>
            </a:solidFill>
            <a:ln w="9525">
              <a:solidFill>
                <a:schemeClr val="tx1"/>
              </a:solidFill>
              <a:miter lim="800000"/>
              <a:headEnd/>
              <a:tailEnd/>
            </a:ln>
          </p:spPr>
          <p:txBody>
            <a:bodyPr rot="10800000" vert="eaVert" wrap="none" lIns="91407" tIns="45704" rIns="91407" bIns="45704"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ja-JP"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182" name="Rectangle 45"/>
            <p:cNvSpPr>
              <a:spLocks noChangeArrowheads="1"/>
            </p:cNvSpPr>
            <p:nvPr/>
          </p:nvSpPr>
          <p:spPr bwMode="auto">
            <a:xfrm rot="5400000">
              <a:off x="3869072" y="2152350"/>
              <a:ext cx="177306" cy="48438"/>
            </a:xfrm>
            <a:prstGeom prst="rect">
              <a:avLst/>
            </a:prstGeom>
            <a:solidFill>
              <a:srgbClr val="0000FF"/>
            </a:solidFill>
            <a:ln w="9525">
              <a:solidFill>
                <a:schemeClr val="tx1"/>
              </a:solidFill>
              <a:miter lim="800000"/>
              <a:headEnd/>
              <a:tailEnd/>
            </a:ln>
          </p:spPr>
          <p:txBody>
            <a:bodyPr rot="10800000" vert="eaVert" wrap="none" lIns="91407" tIns="45704" rIns="91407" bIns="45704"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ja-JP"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183" name="Rectangle 45"/>
            <p:cNvSpPr>
              <a:spLocks noChangeArrowheads="1"/>
            </p:cNvSpPr>
            <p:nvPr/>
          </p:nvSpPr>
          <p:spPr bwMode="auto">
            <a:xfrm rot="5400000">
              <a:off x="3812283" y="2173935"/>
              <a:ext cx="177306" cy="48438"/>
            </a:xfrm>
            <a:prstGeom prst="rect">
              <a:avLst/>
            </a:prstGeom>
            <a:solidFill>
              <a:srgbClr val="0000FF"/>
            </a:solidFill>
            <a:ln w="9525">
              <a:solidFill>
                <a:schemeClr val="tx1"/>
              </a:solidFill>
              <a:miter lim="800000"/>
              <a:headEnd/>
              <a:tailEnd/>
            </a:ln>
          </p:spPr>
          <p:txBody>
            <a:bodyPr rot="10800000" vert="eaVert" wrap="none" lIns="91407" tIns="45704" rIns="91407" bIns="45704"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ja-JP"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184" name="Rectangle 45"/>
            <p:cNvSpPr>
              <a:spLocks noChangeArrowheads="1"/>
            </p:cNvSpPr>
            <p:nvPr/>
          </p:nvSpPr>
          <p:spPr bwMode="auto">
            <a:xfrm rot="5400000">
              <a:off x="3869072" y="2386702"/>
              <a:ext cx="177306" cy="48438"/>
            </a:xfrm>
            <a:prstGeom prst="rect">
              <a:avLst/>
            </a:prstGeom>
            <a:solidFill>
              <a:srgbClr val="0000FF"/>
            </a:solidFill>
            <a:ln w="9525">
              <a:solidFill>
                <a:schemeClr val="tx1"/>
              </a:solidFill>
              <a:miter lim="800000"/>
              <a:headEnd/>
              <a:tailEnd/>
            </a:ln>
          </p:spPr>
          <p:txBody>
            <a:bodyPr rot="10800000" vert="eaVert" wrap="none" lIns="91407" tIns="45704" rIns="91407" bIns="45704"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ja-JP"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185" name="Rectangle 45"/>
            <p:cNvSpPr>
              <a:spLocks noChangeArrowheads="1"/>
            </p:cNvSpPr>
            <p:nvPr/>
          </p:nvSpPr>
          <p:spPr bwMode="auto">
            <a:xfrm rot="5400000">
              <a:off x="3812283" y="2411371"/>
              <a:ext cx="177306" cy="48438"/>
            </a:xfrm>
            <a:prstGeom prst="rect">
              <a:avLst/>
            </a:prstGeom>
            <a:solidFill>
              <a:srgbClr val="0000FF"/>
            </a:solidFill>
            <a:ln w="9525">
              <a:solidFill>
                <a:schemeClr val="tx1"/>
              </a:solidFill>
              <a:miter lim="800000"/>
              <a:headEnd/>
              <a:tailEnd/>
            </a:ln>
          </p:spPr>
          <p:txBody>
            <a:bodyPr rot="10800000" vert="eaVert" wrap="none" lIns="91407" tIns="45704" rIns="91407" bIns="45704"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ja-JP"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grpSp>
          <p:nvGrpSpPr>
            <p:cNvPr id="28" name="Group 92"/>
            <p:cNvGrpSpPr>
              <a:grpSpLocks/>
            </p:cNvGrpSpPr>
            <p:nvPr/>
          </p:nvGrpSpPr>
          <p:grpSpPr bwMode="auto">
            <a:xfrm rot="21315481">
              <a:off x="7993111" y="2485784"/>
              <a:ext cx="50109" cy="181161"/>
              <a:chOff x="4786" y="2004"/>
              <a:chExt cx="60" cy="235"/>
            </a:xfrm>
          </p:grpSpPr>
          <p:sp>
            <p:nvSpPr>
              <p:cNvPr id="229" name="Rectangle 10"/>
              <p:cNvSpPr>
                <a:spLocks noChangeArrowheads="1"/>
              </p:cNvSpPr>
              <p:nvPr/>
            </p:nvSpPr>
            <p:spPr bwMode="auto">
              <a:xfrm rot="1140352">
                <a:off x="4786" y="2004"/>
                <a:ext cx="60" cy="235"/>
              </a:xfrm>
              <a:prstGeom prst="rect">
                <a:avLst/>
              </a:prstGeom>
              <a:solidFill>
                <a:schemeClr val="bg1"/>
              </a:solidFill>
              <a:ln w="9525">
                <a:solidFill>
                  <a:schemeClr val="tx1"/>
                </a:solidFill>
                <a:miter lim="800000"/>
                <a:headEnd/>
                <a:tailEnd/>
              </a:ln>
            </p:spPr>
            <p:txBody>
              <a:bodyPr wrap="none" lIns="91407" tIns="45704" rIns="91407" bIns="45704"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ja-JP"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230" name="Rectangle 10"/>
              <p:cNvSpPr>
                <a:spLocks noChangeArrowheads="1"/>
              </p:cNvSpPr>
              <p:nvPr/>
            </p:nvSpPr>
            <p:spPr bwMode="auto">
              <a:xfrm rot="1140352">
                <a:off x="4786" y="2004"/>
                <a:ext cx="60" cy="235"/>
              </a:xfrm>
              <a:prstGeom prst="rect">
                <a:avLst/>
              </a:prstGeom>
              <a:solidFill>
                <a:srgbClr val="0000FF">
                  <a:alpha val="39999"/>
                </a:srgbClr>
              </a:solidFill>
              <a:ln w="9525">
                <a:solidFill>
                  <a:schemeClr val="tx1"/>
                </a:solidFill>
                <a:miter lim="800000"/>
                <a:headEnd/>
                <a:tailEnd/>
              </a:ln>
            </p:spPr>
            <p:txBody>
              <a:bodyPr wrap="none" lIns="91407" tIns="45704" rIns="91407" bIns="45704"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ja-JP"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grpSp>
        <p:sp>
          <p:nvSpPr>
            <p:cNvPr id="187" name="Freeform 14"/>
            <p:cNvSpPr>
              <a:spLocks/>
            </p:cNvSpPr>
            <p:nvPr/>
          </p:nvSpPr>
          <p:spPr bwMode="auto">
            <a:xfrm>
              <a:off x="7661561" y="1836604"/>
              <a:ext cx="676462" cy="1614258"/>
            </a:xfrm>
            <a:custGeom>
              <a:avLst/>
              <a:gdLst>
                <a:gd name="T0" fmla="*/ 0 w 810"/>
                <a:gd name="T1" fmla="*/ 2147483647 h 2094"/>
                <a:gd name="T2" fmla="*/ 2147483647 w 810"/>
                <a:gd name="T3" fmla="*/ 2147483647 h 2094"/>
                <a:gd name="T4" fmla="*/ 2147483647 w 810"/>
                <a:gd name="T5" fmla="*/ 2147483647 h 2094"/>
                <a:gd name="T6" fmla="*/ 2147483647 w 810"/>
                <a:gd name="T7" fmla="*/ 2147483647 h 2094"/>
                <a:gd name="T8" fmla="*/ 2147483647 w 810"/>
                <a:gd name="T9" fmla="*/ 2147483647 h 2094"/>
                <a:gd name="T10" fmla="*/ 2147483647 w 810"/>
                <a:gd name="T11" fmla="*/ 2147483647 h 2094"/>
                <a:gd name="T12" fmla="*/ 2147483647 w 810"/>
                <a:gd name="T13" fmla="*/ 2147483647 h 2094"/>
                <a:gd name="T14" fmla="*/ 2147483647 w 810"/>
                <a:gd name="T15" fmla="*/ 2147483647 h 2094"/>
                <a:gd name="T16" fmla="*/ 2147483647 w 810"/>
                <a:gd name="T17" fmla="*/ 2147483647 h 2094"/>
                <a:gd name="T18" fmla="*/ 2147483647 w 810"/>
                <a:gd name="T19" fmla="*/ 0 h 2094"/>
                <a:gd name="T20" fmla="*/ 2147483647 w 810"/>
                <a:gd name="T21" fmla="*/ 2147483647 h 2094"/>
                <a:gd name="T22" fmla="*/ 2147483647 w 810"/>
                <a:gd name="T23" fmla="*/ 2147483647 h 2094"/>
                <a:gd name="T24" fmla="*/ 2147483647 w 810"/>
                <a:gd name="T25" fmla="*/ 2147483647 h 2094"/>
                <a:gd name="T26" fmla="*/ 2147483647 w 810"/>
                <a:gd name="T27" fmla="*/ 2147483647 h 2094"/>
                <a:gd name="T28" fmla="*/ 2147483647 w 810"/>
                <a:gd name="T29" fmla="*/ 2147483647 h 2094"/>
                <a:gd name="T30" fmla="*/ 2147483647 w 810"/>
                <a:gd name="T31" fmla="*/ 2147483647 h 2094"/>
                <a:gd name="T32" fmla="*/ 2147483647 w 810"/>
                <a:gd name="T33" fmla="*/ 2147483647 h 2094"/>
                <a:gd name="T34" fmla="*/ 0 w 810"/>
                <a:gd name="T35" fmla="*/ 2147483647 h 20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810" h="2094">
                  <a:moveTo>
                    <a:pt x="0" y="2094"/>
                  </a:moveTo>
                  <a:lnTo>
                    <a:pt x="120" y="1446"/>
                  </a:lnTo>
                  <a:lnTo>
                    <a:pt x="210" y="1014"/>
                  </a:lnTo>
                  <a:lnTo>
                    <a:pt x="330" y="1032"/>
                  </a:lnTo>
                  <a:lnTo>
                    <a:pt x="276" y="1332"/>
                  </a:lnTo>
                  <a:lnTo>
                    <a:pt x="558" y="1308"/>
                  </a:lnTo>
                  <a:lnTo>
                    <a:pt x="744" y="216"/>
                  </a:lnTo>
                  <a:lnTo>
                    <a:pt x="528" y="234"/>
                  </a:lnTo>
                  <a:lnTo>
                    <a:pt x="570" y="48"/>
                  </a:lnTo>
                  <a:lnTo>
                    <a:pt x="804" y="0"/>
                  </a:lnTo>
                  <a:lnTo>
                    <a:pt x="804" y="516"/>
                  </a:lnTo>
                  <a:lnTo>
                    <a:pt x="660" y="1290"/>
                  </a:lnTo>
                  <a:lnTo>
                    <a:pt x="810" y="1266"/>
                  </a:lnTo>
                  <a:lnTo>
                    <a:pt x="810" y="1434"/>
                  </a:lnTo>
                  <a:lnTo>
                    <a:pt x="306" y="1494"/>
                  </a:lnTo>
                  <a:lnTo>
                    <a:pt x="252" y="1554"/>
                  </a:lnTo>
                  <a:lnTo>
                    <a:pt x="162" y="2094"/>
                  </a:lnTo>
                  <a:lnTo>
                    <a:pt x="0" y="2094"/>
                  </a:lnTo>
                  <a:close/>
                </a:path>
              </a:pathLst>
            </a:custGeom>
            <a:solidFill>
              <a:srgbClr val="C0C0C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188" name="テキスト ボックス 59"/>
            <p:cNvSpPr txBox="1">
              <a:spLocks noChangeArrowheads="1"/>
            </p:cNvSpPr>
            <p:nvPr/>
          </p:nvSpPr>
          <p:spPr bwMode="auto">
            <a:xfrm>
              <a:off x="8400257" y="2348878"/>
              <a:ext cx="435942" cy="400077"/>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wrap="square" lIns="91407" tIns="45704" rIns="91407" bIns="45704">
              <a:spAutoFit/>
            </a:bodyPr>
            <a:lstStyle>
              <a:lvl1pPr>
                <a:defRPr kumimoji="1">
                  <a:solidFill>
                    <a:schemeClr val="tx1"/>
                  </a:solidFill>
                  <a:latin typeface="Arial" charset="0"/>
                  <a:ea typeface="ＭＳ Ｐゴシック" pitchFamily="50" charset="-128"/>
                </a:defRPr>
              </a:lvl1pPr>
              <a:lvl2pPr marL="742950" indent="-285750">
                <a:defRPr kumimoji="1">
                  <a:solidFill>
                    <a:schemeClr val="tx1"/>
                  </a:solidFill>
                  <a:latin typeface="Arial" charset="0"/>
                  <a:ea typeface="ＭＳ Ｐゴシック" pitchFamily="50" charset="-128"/>
                </a:defRPr>
              </a:lvl2pPr>
              <a:lvl3pPr marL="1143000" indent="-228600">
                <a:defRPr kumimoji="1">
                  <a:solidFill>
                    <a:schemeClr val="tx1"/>
                  </a:solidFill>
                  <a:latin typeface="Arial" charset="0"/>
                  <a:ea typeface="ＭＳ Ｐゴシック" pitchFamily="50" charset="-128"/>
                </a:defRPr>
              </a:lvl3pPr>
              <a:lvl4pPr marL="1600200" indent="-228600">
                <a:defRPr kumimoji="1">
                  <a:solidFill>
                    <a:schemeClr val="tx1"/>
                  </a:solidFill>
                  <a:latin typeface="Arial" charset="0"/>
                  <a:ea typeface="ＭＳ Ｐゴシック" pitchFamily="50" charset="-128"/>
                </a:defRPr>
              </a:lvl4pPr>
              <a:lvl5pPr marL="2057400" indent="-228600">
                <a:defRPr kumimoji="1">
                  <a:solidFill>
                    <a:schemeClr val="tx1"/>
                  </a:solidFill>
                  <a:latin typeface="Arial" charset="0"/>
                  <a:ea typeface="ＭＳ Ｐゴシック" pitchFamily="50" charset="-128"/>
                </a:defRPr>
              </a:lvl5pPr>
              <a:lvl6pPr marL="2514600" indent="-228600" fontAlgn="base">
                <a:spcBef>
                  <a:spcPct val="0"/>
                </a:spcBef>
                <a:spcAft>
                  <a:spcPct val="0"/>
                </a:spcAft>
                <a:defRPr kumimoji="1">
                  <a:solidFill>
                    <a:schemeClr val="tx1"/>
                  </a:solidFill>
                  <a:latin typeface="Arial" charset="0"/>
                  <a:ea typeface="ＭＳ Ｐゴシック" pitchFamily="50" charset="-128"/>
                </a:defRPr>
              </a:lvl6pPr>
              <a:lvl7pPr marL="2971800" indent="-228600" fontAlgn="base">
                <a:spcBef>
                  <a:spcPct val="0"/>
                </a:spcBef>
                <a:spcAft>
                  <a:spcPct val="0"/>
                </a:spcAft>
                <a:defRPr kumimoji="1">
                  <a:solidFill>
                    <a:schemeClr val="tx1"/>
                  </a:solidFill>
                  <a:latin typeface="Arial" charset="0"/>
                  <a:ea typeface="ＭＳ Ｐゴシック" pitchFamily="50" charset="-128"/>
                </a:defRPr>
              </a:lvl7pPr>
              <a:lvl8pPr marL="3429000" indent="-228600" fontAlgn="base">
                <a:spcBef>
                  <a:spcPct val="0"/>
                </a:spcBef>
                <a:spcAft>
                  <a:spcPct val="0"/>
                </a:spcAft>
                <a:defRPr kumimoji="1">
                  <a:solidFill>
                    <a:schemeClr val="tx1"/>
                  </a:solidFill>
                  <a:latin typeface="Arial" charset="0"/>
                  <a:ea typeface="ＭＳ Ｐゴシック" pitchFamily="50" charset="-128"/>
                </a:defRPr>
              </a:lvl8pPr>
              <a:lvl9pPr marL="3886200" indent="-228600" fontAlgn="base">
                <a:spcBef>
                  <a:spcPct val="0"/>
                </a:spcBef>
                <a:spcAft>
                  <a:spcPct val="0"/>
                </a:spcAft>
                <a:defRPr kumimoji="1">
                  <a:solidFill>
                    <a:schemeClr val="tx1"/>
                  </a:solidFill>
                  <a:latin typeface="Arial" charset="0"/>
                  <a:ea typeface="ＭＳ Ｐゴシック" pitchFamily="50"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a:ln>
                    <a:noFill/>
                  </a:ln>
                  <a:solidFill>
                    <a:srgbClr val="000000"/>
                  </a:solidFill>
                  <a:effectLst/>
                  <a:uLnTx/>
                  <a:uFillTx/>
                  <a:latin typeface="ＭＳ Ｐ明朝" pitchFamily="18" charset="-128"/>
                  <a:ea typeface="ＭＳ Ｐ明朝" pitchFamily="18" charset="-128"/>
                  <a:cs typeface="+mn-cs"/>
                </a:rPr>
                <a:t>176</a:t>
              </a:r>
              <a:r>
                <a:rPr kumimoji="1" lang="ja-JP" altLang="en-US" sz="1000" b="0" i="0" u="none" strike="noStrike" kern="1200" cap="none" spc="0" normalizeH="0" baseline="0" noProof="0" dirty="0">
                  <a:ln>
                    <a:noFill/>
                  </a:ln>
                  <a:solidFill>
                    <a:srgbClr val="000000"/>
                  </a:solidFill>
                  <a:effectLst/>
                  <a:uLnTx/>
                  <a:uFillTx/>
                  <a:latin typeface="ＭＳ Ｐ明朝" pitchFamily="18" charset="-128"/>
                  <a:ea typeface="ＭＳ Ｐ明朝" pitchFamily="18" charset="-128"/>
                  <a:cs typeface="+mn-cs"/>
                </a:rPr>
                <a:t>号</a:t>
              </a:r>
              <a:endParaRPr kumimoji="1" lang="ja-JP" altLang="en-US" sz="1000" b="0" i="0" u="none" strike="sngStrike" kern="1200" cap="none" spc="0" normalizeH="0" baseline="0" noProof="0" dirty="0">
                <a:ln>
                  <a:noFill/>
                </a:ln>
                <a:solidFill>
                  <a:srgbClr val="0000CC"/>
                </a:solidFill>
                <a:effectLst/>
                <a:uLnTx/>
                <a:uFillTx/>
                <a:latin typeface="ＭＳ Ｐ明朝" pitchFamily="18" charset="-128"/>
                <a:ea typeface="ＭＳ Ｐ明朝" pitchFamily="18" charset="-128"/>
                <a:cs typeface="+mn-cs"/>
              </a:endParaRPr>
            </a:p>
          </p:txBody>
        </p:sp>
        <p:sp>
          <p:nvSpPr>
            <p:cNvPr id="189" name="Text Box 32"/>
            <p:cNvSpPr txBox="1">
              <a:spLocks noChangeArrowheads="1"/>
            </p:cNvSpPr>
            <p:nvPr/>
          </p:nvSpPr>
          <p:spPr bwMode="auto">
            <a:xfrm rot="21062204">
              <a:off x="7800253" y="2924929"/>
              <a:ext cx="937157" cy="246189"/>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2857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lIns="91407" tIns="45704" rIns="91407" bIns="45704">
              <a:spAutoFit/>
            </a:bodyPr>
            <a:lstStyle>
              <a:lvl1pPr defTabSz="1279525">
                <a:defRPr kumimoji="1">
                  <a:solidFill>
                    <a:schemeClr val="tx1"/>
                  </a:solidFill>
                  <a:latin typeface="Arial" charset="0"/>
                  <a:ea typeface="ＭＳ Ｐゴシック" pitchFamily="50" charset="-128"/>
                </a:defRPr>
              </a:lvl1pPr>
              <a:lvl2pPr marL="742950" indent="-285750" defTabSz="1279525">
                <a:defRPr kumimoji="1">
                  <a:solidFill>
                    <a:schemeClr val="tx1"/>
                  </a:solidFill>
                  <a:latin typeface="Arial" charset="0"/>
                  <a:ea typeface="ＭＳ Ｐゴシック" pitchFamily="50" charset="-128"/>
                </a:defRPr>
              </a:lvl2pPr>
              <a:lvl3pPr marL="1143000" indent="-228600" defTabSz="1279525">
                <a:defRPr kumimoji="1">
                  <a:solidFill>
                    <a:schemeClr val="tx1"/>
                  </a:solidFill>
                  <a:latin typeface="Arial" charset="0"/>
                  <a:ea typeface="ＭＳ Ｐゴシック" pitchFamily="50" charset="-128"/>
                </a:defRPr>
              </a:lvl3pPr>
              <a:lvl4pPr marL="1600200" indent="-228600" defTabSz="1279525">
                <a:defRPr kumimoji="1">
                  <a:solidFill>
                    <a:schemeClr val="tx1"/>
                  </a:solidFill>
                  <a:latin typeface="Arial" charset="0"/>
                  <a:ea typeface="ＭＳ Ｐゴシック" pitchFamily="50" charset="-128"/>
                </a:defRPr>
              </a:lvl4pPr>
              <a:lvl5pPr marL="2057400" indent="-228600" defTabSz="1279525">
                <a:defRPr kumimoji="1">
                  <a:solidFill>
                    <a:schemeClr val="tx1"/>
                  </a:solidFill>
                  <a:latin typeface="Arial" charset="0"/>
                  <a:ea typeface="ＭＳ Ｐゴシック" pitchFamily="50" charset="-128"/>
                </a:defRPr>
              </a:lvl5pPr>
              <a:lvl6pPr marL="2514600" indent="-228600" defTabSz="1279525" fontAlgn="base">
                <a:spcBef>
                  <a:spcPct val="0"/>
                </a:spcBef>
                <a:spcAft>
                  <a:spcPct val="0"/>
                </a:spcAft>
                <a:defRPr kumimoji="1">
                  <a:solidFill>
                    <a:schemeClr val="tx1"/>
                  </a:solidFill>
                  <a:latin typeface="Arial" charset="0"/>
                  <a:ea typeface="ＭＳ Ｐゴシック" pitchFamily="50" charset="-128"/>
                </a:defRPr>
              </a:lvl6pPr>
              <a:lvl7pPr marL="2971800" indent="-228600" defTabSz="1279525" fontAlgn="base">
                <a:spcBef>
                  <a:spcPct val="0"/>
                </a:spcBef>
                <a:spcAft>
                  <a:spcPct val="0"/>
                </a:spcAft>
                <a:defRPr kumimoji="1">
                  <a:solidFill>
                    <a:schemeClr val="tx1"/>
                  </a:solidFill>
                  <a:latin typeface="Arial" charset="0"/>
                  <a:ea typeface="ＭＳ Ｐゴシック" pitchFamily="50" charset="-128"/>
                </a:defRPr>
              </a:lvl7pPr>
              <a:lvl8pPr marL="3429000" indent="-228600" defTabSz="1279525" fontAlgn="base">
                <a:spcBef>
                  <a:spcPct val="0"/>
                </a:spcBef>
                <a:spcAft>
                  <a:spcPct val="0"/>
                </a:spcAft>
                <a:defRPr kumimoji="1">
                  <a:solidFill>
                    <a:schemeClr val="tx1"/>
                  </a:solidFill>
                  <a:latin typeface="Arial" charset="0"/>
                  <a:ea typeface="ＭＳ Ｐゴシック" pitchFamily="50" charset="-128"/>
                </a:defRPr>
              </a:lvl8pPr>
              <a:lvl9pPr marL="3886200" indent="-228600" defTabSz="1279525" fontAlgn="base">
                <a:spcBef>
                  <a:spcPct val="0"/>
                </a:spcBef>
                <a:spcAft>
                  <a:spcPct val="0"/>
                </a:spcAft>
                <a:defRPr kumimoji="1">
                  <a:solidFill>
                    <a:schemeClr val="tx1"/>
                  </a:solidFill>
                  <a:latin typeface="Arial" charset="0"/>
                  <a:ea typeface="ＭＳ Ｐゴシック" pitchFamily="50" charset="-128"/>
                </a:defRPr>
              </a:lvl9pPr>
            </a:lstStyle>
            <a:p>
              <a:pPr marL="0" marR="0" lvl="0" indent="0" algn="l" defTabSz="1279525"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rgbClr val="333333"/>
                  </a:solidFill>
                  <a:effectLst/>
                  <a:uLnTx/>
                  <a:uFillTx/>
                  <a:latin typeface="ＭＳ Ｐ明朝" pitchFamily="18" charset="-128"/>
                  <a:ea typeface="ＭＳ Ｐ明朝" pitchFamily="18" charset="-128"/>
                  <a:cs typeface="+mn-cs"/>
                </a:rPr>
                <a:t>既設ﾃﾞｯｷ</a:t>
              </a:r>
            </a:p>
          </p:txBody>
        </p:sp>
        <p:sp>
          <p:nvSpPr>
            <p:cNvPr id="191" name="Freeform 105"/>
            <p:cNvSpPr>
              <a:spLocks/>
            </p:cNvSpPr>
            <p:nvPr/>
          </p:nvSpPr>
          <p:spPr bwMode="auto">
            <a:xfrm>
              <a:off x="3672107" y="1545207"/>
              <a:ext cx="4523106" cy="1371425"/>
            </a:xfrm>
            <a:custGeom>
              <a:avLst/>
              <a:gdLst>
                <a:gd name="T0" fmla="*/ 2147483647 w 5416"/>
                <a:gd name="T1" fmla="*/ 0 h 1779"/>
                <a:gd name="T2" fmla="*/ 2147483647 w 5416"/>
                <a:gd name="T3" fmla="*/ 0 h 1779"/>
                <a:gd name="T4" fmla="*/ 2147483647 w 5416"/>
                <a:gd name="T5" fmla="*/ 2147483647 h 1779"/>
                <a:gd name="T6" fmla="*/ 2147483647 w 5416"/>
                <a:gd name="T7" fmla="*/ 2147483647 h 1779"/>
                <a:gd name="T8" fmla="*/ 0 w 5416"/>
                <a:gd name="T9" fmla="*/ 2147483647 h 1779"/>
                <a:gd name="T10" fmla="*/ 2147483647 w 5416"/>
                <a:gd name="T11" fmla="*/ 0 h 177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416" h="1779">
                  <a:moveTo>
                    <a:pt x="3648" y="0"/>
                  </a:moveTo>
                  <a:lnTo>
                    <a:pt x="5416" y="0"/>
                  </a:lnTo>
                  <a:lnTo>
                    <a:pt x="5048" y="1779"/>
                  </a:lnTo>
                  <a:lnTo>
                    <a:pt x="0" y="1752"/>
                  </a:lnTo>
                  <a:lnTo>
                    <a:pt x="0" y="8"/>
                  </a:lnTo>
                  <a:lnTo>
                    <a:pt x="1360" y="8"/>
                  </a:lnTo>
                  <a:lnTo>
                    <a:pt x="1360" y="1184"/>
                  </a:lnTo>
                  <a:lnTo>
                    <a:pt x="3648" y="1192"/>
                  </a:lnTo>
                  <a:lnTo>
                    <a:pt x="3648" y="8"/>
                  </a:lnTo>
                </a:path>
              </a:pathLst>
            </a:custGeom>
            <a:noFill/>
            <a:ln w="38100" cap="flat">
              <a:solidFill>
                <a:srgbClr val="808080"/>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192" name="Text Box 24"/>
            <p:cNvSpPr txBox="1">
              <a:spLocks noChangeArrowheads="1"/>
            </p:cNvSpPr>
            <p:nvPr/>
          </p:nvSpPr>
          <p:spPr bwMode="auto">
            <a:xfrm>
              <a:off x="7075772" y="2555032"/>
              <a:ext cx="359073" cy="153888"/>
            </a:xfrm>
            <a:prstGeom prst="rect">
              <a:avLst/>
            </a:prstGeom>
            <a:noFill/>
            <a:ln>
              <a:noFill/>
            </a:ln>
            <a:extLst>
              <a:ext uri="{909E8E84-426E-40DD-AFC4-6F175D3DCCD1}">
                <a14:hiddenFill xmlns:a14="http://schemas.microsoft.com/office/drawing/2010/main">
                  <a:solidFill>
                    <a:schemeClr val="bg1">
                      <a:alpha val="50195"/>
                    </a:schemeClr>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nchor="ctr">
              <a:spAutoFit/>
            </a:bodyPr>
            <a:lstStyle>
              <a:lvl1pPr defTabSz="1790700">
                <a:defRPr kumimoji="1">
                  <a:solidFill>
                    <a:schemeClr val="tx1"/>
                  </a:solidFill>
                  <a:latin typeface="Arial" charset="0"/>
                  <a:ea typeface="ＭＳ Ｐゴシック" pitchFamily="50" charset="-128"/>
                </a:defRPr>
              </a:lvl1pPr>
              <a:lvl2pPr marL="742950" indent="-285750" defTabSz="1790700">
                <a:defRPr kumimoji="1">
                  <a:solidFill>
                    <a:schemeClr val="tx1"/>
                  </a:solidFill>
                  <a:latin typeface="Arial" charset="0"/>
                  <a:ea typeface="ＭＳ Ｐゴシック" pitchFamily="50" charset="-128"/>
                </a:defRPr>
              </a:lvl2pPr>
              <a:lvl3pPr marL="1143000" indent="-228600" defTabSz="1790700">
                <a:defRPr kumimoji="1">
                  <a:solidFill>
                    <a:schemeClr val="tx1"/>
                  </a:solidFill>
                  <a:latin typeface="Arial" charset="0"/>
                  <a:ea typeface="ＭＳ Ｐゴシック" pitchFamily="50" charset="-128"/>
                </a:defRPr>
              </a:lvl3pPr>
              <a:lvl4pPr marL="1600200" indent="-228600" defTabSz="1790700">
                <a:defRPr kumimoji="1">
                  <a:solidFill>
                    <a:schemeClr val="tx1"/>
                  </a:solidFill>
                  <a:latin typeface="Arial" charset="0"/>
                  <a:ea typeface="ＭＳ Ｐゴシック" pitchFamily="50" charset="-128"/>
                </a:defRPr>
              </a:lvl4pPr>
              <a:lvl5pPr marL="2057400" indent="-228600" defTabSz="1790700">
                <a:defRPr kumimoji="1">
                  <a:solidFill>
                    <a:schemeClr val="tx1"/>
                  </a:solidFill>
                  <a:latin typeface="Arial" charset="0"/>
                  <a:ea typeface="ＭＳ Ｐゴシック" pitchFamily="50" charset="-128"/>
                </a:defRPr>
              </a:lvl5pPr>
              <a:lvl6pPr marL="2514600" indent="-228600" defTabSz="1790700" fontAlgn="base">
                <a:spcBef>
                  <a:spcPct val="0"/>
                </a:spcBef>
                <a:spcAft>
                  <a:spcPct val="0"/>
                </a:spcAft>
                <a:defRPr kumimoji="1">
                  <a:solidFill>
                    <a:schemeClr val="tx1"/>
                  </a:solidFill>
                  <a:latin typeface="Arial" charset="0"/>
                  <a:ea typeface="ＭＳ Ｐゴシック" pitchFamily="50" charset="-128"/>
                </a:defRPr>
              </a:lvl6pPr>
              <a:lvl7pPr marL="2971800" indent="-228600" defTabSz="1790700" fontAlgn="base">
                <a:spcBef>
                  <a:spcPct val="0"/>
                </a:spcBef>
                <a:spcAft>
                  <a:spcPct val="0"/>
                </a:spcAft>
                <a:defRPr kumimoji="1">
                  <a:solidFill>
                    <a:schemeClr val="tx1"/>
                  </a:solidFill>
                  <a:latin typeface="Arial" charset="0"/>
                  <a:ea typeface="ＭＳ Ｐゴシック" pitchFamily="50" charset="-128"/>
                </a:defRPr>
              </a:lvl7pPr>
              <a:lvl8pPr marL="3429000" indent="-228600" defTabSz="1790700" fontAlgn="base">
                <a:spcBef>
                  <a:spcPct val="0"/>
                </a:spcBef>
                <a:spcAft>
                  <a:spcPct val="0"/>
                </a:spcAft>
                <a:defRPr kumimoji="1">
                  <a:solidFill>
                    <a:schemeClr val="tx1"/>
                  </a:solidFill>
                  <a:latin typeface="Arial" charset="0"/>
                  <a:ea typeface="ＭＳ Ｐゴシック" pitchFamily="50" charset="-128"/>
                </a:defRPr>
              </a:lvl8pPr>
              <a:lvl9pPr marL="3886200" indent="-228600" defTabSz="1790700" fontAlgn="base">
                <a:spcBef>
                  <a:spcPct val="0"/>
                </a:spcBef>
                <a:spcAft>
                  <a:spcPct val="0"/>
                </a:spcAft>
                <a:defRPr kumimoji="1">
                  <a:solidFill>
                    <a:schemeClr val="tx1"/>
                  </a:solidFill>
                  <a:latin typeface="Arial" charset="0"/>
                  <a:ea typeface="ＭＳ Ｐゴシック" pitchFamily="50" charset="-128"/>
                </a:defRPr>
              </a:lvl9pPr>
            </a:lstStyle>
            <a:p>
              <a:pPr marL="0" marR="0" lvl="0" indent="0" algn="ctr" defTabSz="17907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市バス</a:t>
              </a:r>
            </a:p>
          </p:txBody>
        </p:sp>
        <p:sp>
          <p:nvSpPr>
            <p:cNvPr id="193" name="Text Box 24"/>
            <p:cNvSpPr txBox="1">
              <a:spLocks noChangeArrowheads="1"/>
            </p:cNvSpPr>
            <p:nvPr/>
          </p:nvSpPr>
          <p:spPr bwMode="auto">
            <a:xfrm>
              <a:off x="6722093" y="2224669"/>
              <a:ext cx="440826" cy="218497"/>
            </a:xfrm>
            <a:prstGeom prst="rect">
              <a:avLst/>
            </a:prstGeom>
            <a:noFill/>
            <a:ln>
              <a:noFill/>
            </a:ln>
            <a:extLst>
              <a:ext uri="{909E8E84-426E-40DD-AFC4-6F175D3DCCD1}">
                <a14:hiddenFill xmlns:a14="http://schemas.microsoft.com/office/drawing/2010/main">
                  <a:solidFill>
                    <a:schemeClr val="bg1">
                      <a:alpha val="50195"/>
                    </a:schemeClr>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lIns="0" tIns="0" rIns="0" bIns="63984" anchor="ctr">
              <a:spAutoFit/>
            </a:bodyPr>
            <a:lstStyle>
              <a:lvl1pPr defTabSz="1790700">
                <a:defRPr kumimoji="1">
                  <a:solidFill>
                    <a:schemeClr val="tx1"/>
                  </a:solidFill>
                  <a:latin typeface="Arial" charset="0"/>
                  <a:ea typeface="ＭＳ Ｐゴシック" pitchFamily="50" charset="-128"/>
                </a:defRPr>
              </a:lvl1pPr>
              <a:lvl2pPr marL="742950" indent="-285750" defTabSz="1790700">
                <a:defRPr kumimoji="1">
                  <a:solidFill>
                    <a:schemeClr val="tx1"/>
                  </a:solidFill>
                  <a:latin typeface="Arial" charset="0"/>
                  <a:ea typeface="ＭＳ Ｐゴシック" pitchFamily="50" charset="-128"/>
                </a:defRPr>
              </a:lvl2pPr>
              <a:lvl3pPr marL="1143000" indent="-228600" defTabSz="1790700">
                <a:defRPr kumimoji="1">
                  <a:solidFill>
                    <a:schemeClr val="tx1"/>
                  </a:solidFill>
                  <a:latin typeface="Arial" charset="0"/>
                  <a:ea typeface="ＭＳ Ｐゴシック" pitchFamily="50" charset="-128"/>
                </a:defRPr>
              </a:lvl3pPr>
              <a:lvl4pPr marL="1600200" indent="-228600" defTabSz="1790700">
                <a:defRPr kumimoji="1">
                  <a:solidFill>
                    <a:schemeClr val="tx1"/>
                  </a:solidFill>
                  <a:latin typeface="Arial" charset="0"/>
                  <a:ea typeface="ＭＳ Ｐゴシック" pitchFamily="50" charset="-128"/>
                </a:defRPr>
              </a:lvl4pPr>
              <a:lvl5pPr marL="2057400" indent="-228600" defTabSz="1790700">
                <a:defRPr kumimoji="1">
                  <a:solidFill>
                    <a:schemeClr val="tx1"/>
                  </a:solidFill>
                  <a:latin typeface="Arial" charset="0"/>
                  <a:ea typeface="ＭＳ Ｐゴシック" pitchFamily="50" charset="-128"/>
                </a:defRPr>
              </a:lvl5pPr>
              <a:lvl6pPr marL="2514600" indent="-228600" defTabSz="1790700" fontAlgn="base">
                <a:spcBef>
                  <a:spcPct val="0"/>
                </a:spcBef>
                <a:spcAft>
                  <a:spcPct val="0"/>
                </a:spcAft>
                <a:defRPr kumimoji="1">
                  <a:solidFill>
                    <a:schemeClr val="tx1"/>
                  </a:solidFill>
                  <a:latin typeface="Arial" charset="0"/>
                  <a:ea typeface="ＭＳ Ｐゴシック" pitchFamily="50" charset="-128"/>
                </a:defRPr>
              </a:lvl6pPr>
              <a:lvl7pPr marL="2971800" indent="-228600" defTabSz="1790700" fontAlgn="base">
                <a:spcBef>
                  <a:spcPct val="0"/>
                </a:spcBef>
                <a:spcAft>
                  <a:spcPct val="0"/>
                </a:spcAft>
                <a:defRPr kumimoji="1">
                  <a:solidFill>
                    <a:schemeClr val="tx1"/>
                  </a:solidFill>
                  <a:latin typeface="Arial" charset="0"/>
                  <a:ea typeface="ＭＳ Ｐゴシック" pitchFamily="50" charset="-128"/>
                </a:defRPr>
              </a:lvl7pPr>
              <a:lvl8pPr marL="3429000" indent="-228600" defTabSz="1790700" fontAlgn="base">
                <a:spcBef>
                  <a:spcPct val="0"/>
                </a:spcBef>
                <a:spcAft>
                  <a:spcPct val="0"/>
                </a:spcAft>
                <a:defRPr kumimoji="1">
                  <a:solidFill>
                    <a:schemeClr val="tx1"/>
                  </a:solidFill>
                  <a:latin typeface="Arial" charset="0"/>
                  <a:ea typeface="ＭＳ Ｐゴシック" pitchFamily="50" charset="-128"/>
                </a:defRPr>
              </a:lvl8pPr>
              <a:lvl9pPr marL="3886200" indent="-228600" defTabSz="1790700" fontAlgn="base">
                <a:spcBef>
                  <a:spcPct val="0"/>
                </a:spcBef>
                <a:spcAft>
                  <a:spcPct val="0"/>
                </a:spcAft>
                <a:defRPr kumimoji="1">
                  <a:solidFill>
                    <a:schemeClr val="tx1"/>
                  </a:solidFill>
                  <a:latin typeface="Arial" charset="0"/>
                  <a:ea typeface="ＭＳ Ｐゴシック" pitchFamily="50" charset="-128"/>
                </a:defRPr>
              </a:lvl9pPr>
            </a:lstStyle>
            <a:p>
              <a:pPr marL="0" marR="0" lvl="0" indent="0" algn="ctr" defTabSz="17907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タクシー</a:t>
              </a:r>
            </a:p>
          </p:txBody>
        </p:sp>
        <p:sp>
          <p:nvSpPr>
            <p:cNvPr id="195" name="Freeform 9"/>
            <p:cNvSpPr>
              <a:spLocks/>
            </p:cNvSpPr>
            <p:nvPr/>
          </p:nvSpPr>
          <p:spPr bwMode="auto">
            <a:xfrm>
              <a:off x="4802884" y="2510452"/>
              <a:ext cx="544510" cy="302191"/>
            </a:xfrm>
            <a:custGeom>
              <a:avLst/>
              <a:gdLst>
                <a:gd name="T0" fmla="*/ 2147483647 w 652"/>
                <a:gd name="T1" fmla="*/ 2147483647 h 392"/>
                <a:gd name="T2" fmla="*/ 2147483647 w 652"/>
                <a:gd name="T3" fmla="*/ 2147483647 h 392"/>
                <a:gd name="T4" fmla="*/ 2147483647 w 652"/>
                <a:gd name="T5" fmla="*/ 2147483647 h 392"/>
                <a:gd name="T6" fmla="*/ 2147483647 w 652"/>
                <a:gd name="T7" fmla="*/ 2147483647 h 392"/>
                <a:gd name="T8" fmla="*/ 2147483647 w 652"/>
                <a:gd name="T9" fmla="*/ 2147483647 h 392"/>
                <a:gd name="T10" fmla="*/ 2147483647 w 652"/>
                <a:gd name="T11" fmla="*/ 2147483647 h 392"/>
                <a:gd name="T12" fmla="*/ 0 w 652"/>
                <a:gd name="T13" fmla="*/ 2147483647 h 392"/>
                <a:gd name="T14" fmla="*/ 0 w 652"/>
                <a:gd name="T15" fmla="*/ 2147483647 h 392"/>
                <a:gd name="T16" fmla="*/ 0 w 652"/>
                <a:gd name="T17" fmla="*/ 2147483647 h 392"/>
                <a:gd name="T18" fmla="*/ 2147483647 w 652"/>
                <a:gd name="T19" fmla="*/ 2147483647 h 392"/>
                <a:gd name="T20" fmla="*/ 2147483647 w 652"/>
                <a:gd name="T21" fmla="*/ 2147483647 h 392"/>
                <a:gd name="T22" fmla="*/ 2147483647 w 652"/>
                <a:gd name="T23" fmla="*/ 2147483647 h 392"/>
                <a:gd name="T24" fmla="*/ 2147483647 w 652"/>
                <a:gd name="T25" fmla="*/ 2147483647 h 392"/>
                <a:gd name="T26" fmla="*/ 2147483647 w 652"/>
                <a:gd name="T27" fmla="*/ 0 h 392"/>
                <a:gd name="T28" fmla="*/ 2147483647 w 652"/>
                <a:gd name="T29" fmla="*/ 2147483647 h 392"/>
                <a:gd name="T30" fmla="*/ 2147483647 w 652"/>
                <a:gd name="T31" fmla="*/ 2147483647 h 392"/>
                <a:gd name="T32" fmla="*/ 2147483647 w 652"/>
                <a:gd name="T33" fmla="*/ 2147483647 h 392"/>
                <a:gd name="T34" fmla="*/ 2147483647 w 652"/>
                <a:gd name="T35" fmla="*/ 2147483647 h 392"/>
                <a:gd name="T36" fmla="*/ 2147483647 w 652"/>
                <a:gd name="T37" fmla="*/ 2147483647 h 392"/>
                <a:gd name="T38" fmla="*/ 2147483647 w 652"/>
                <a:gd name="T39" fmla="*/ 2147483647 h 39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652" h="392">
                  <a:moveTo>
                    <a:pt x="582" y="6"/>
                  </a:moveTo>
                  <a:lnTo>
                    <a:pt x="598" y="10"/>
                  </a:lnTo>
                  <a:lnTo>
                    <a:pt x="618" y="22"/>
                  </a:lnTo>
                  <a:lnTo>
                    <a:pt x="630" y="42"/>
                  </a:lnTo>
                  <a:lnTo>
                    <a:pt x="640" y="62"/>
                  </a:lnTo>
                  <a:lnTo>
                    <a:pt x="650" y="90"/>
                  </a:lnTo>
                  <a:lnTo>
                    <a:pt x="652" y="120"/>
                  </a:lnTo>
                  <a:lnTo>
                    <a:pt x="650" y="144"/>
                  </a:lnTo>
                  <a:lnTo>
                    <a:pt x="646" y="170"/>
                  </a:lnTo>
                  <a:lnTo>
                    <a:pt x="644" y="192"/>
                  </a:lnTo>
                  <a:lnTo>
                    <a:pt x="640" y="218"/>
                  </a:lnTo>
                  <a:lnTo>
                    <a:pt x="632" y="242"/>
                  </a:lnTo>
                  <a:lnTo>
                    <a:pt x="624" y="264"/>
                  </a:lnTo>
                  <a:lnTo>
                    <a:pt x="612" y="290"/>
                  </a:lnTo>
                  <a:lnTo>
                    <a:pt x="598" y="312"/>
                  </a:lnTo>
                  <a:lnTo>
                    <a:pt x="582" y="330"/>
                  </a:lnTo>
                  <a:lnTo>
                    <a:pt x="568" y="354"/>
                  </a:lnTo>
                  <a:lnTo>
                    <a:pt x="550" y="370"/>
                  </a:lnTo>
                  <a:lnTo>
                    <a:pt x="536" y="392"/>
                  </a:lnTo>
                  <a:lnTo>
                    <a:pt x="0" y="388"/>
                  </a:lnTo>
                  <a:lnTo>
                    <a:pt x="0" y="0"/>
                  </a:lnTo>
                  <a:lnTo>
                    <a:pt x="556" y="0"/>
                  </a:lnTo>
                  <a:lnTo>
                    <a:pt x="582" y="6"/>
                  </a:lnTo>
                  <a:close/>
                </a:path>
              </a:pathLst>
            </a:custGeom>
            <a:solidFill>
              <a:srgbClr val="92D050">
                <a:alpha val="50195"/>
              </a:srgbClr>
            </a:solidFill>
            <a:ln>
              <a:noFill/>
            </a:ln>
            <a:extLst>
              <a:ext uri="{91240B29-F687-4F45-9708-019B960494DF}">
                <a14:hiddenLine xmlns:a14="http://schemas.microsoft.com/office/drawing/2010/main" w="9525">
                  <a:solidFill>
                    <a:srgbClr val="000000"/>
                  </a:solidFill>
                  <a:round/>
                  <a:headEnd/>
                  <a:tailEnd/>
                </a14:hiddenLine>
              </a:ext>
            </a:extLst>
          </p:spPr>
          <p:txBody>
            <a:bodyPr lIns="65306" tIns="32653" rIns="65306" bIns="32653"/>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196" name="Text Box 112"/>
            <p:cNvSpPr txBox="1">
              <a:spLocks noChangeArrowheads="1"/>
            </p:cNvSpPr>
            <p:nvPr/>
          </p:nvSpPr>
          <p:spPr bwMode="auto">
            <a:xfrm>
              <a:off x="2927648" y="1268845"/>
              <a:ext cx="2664296" cy="34466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lIns="127970" tIns="63984" rIns="127970" bIns="63984">
              <a:spAutoFit/>
            </a:bodyPr>
            <a:lstStyle>
              <a:lvl1pPr defTabSz="1279525">
                <a:defRPr kumimoji="1">
                  <a:solidFill>
                    <a:schemeClr val="tx1"/>
                  </a:solidFill>
                  <a:latin typeface="Arial" charset="0"/>
                  <a:ea typeface="ＭＳ Ｐゴシック" pitchFamily="50" charset="-128"/>
                </a:defRPr>
              </a:lvl1pPr>
              <a:lvl2pPr marL="742950" indent="-285750" defTabSz="1279525">
                <a:defRPr kumimoji="1">
                  <a:solidFill>
                    <a:schemeClr val="tx1"/>
                  </a:solidFill>
                  <a:latin typeface="Arial" charset="0"/>
                  <a:ea typeface="ＭＳ Ｐゴシック" pitchFamily="50" charset="-128"/>
                </a:defRPr>
              </a:lvl2pPr>
              <a:lvl3pPr marL="1143000" indent="-228600" defTabSz="1279525">
                <a:defRPr kumimoji="1">
                  <a:solidFill>
                    <a:schemeClr val="tx1"/>
                  </a:solidFill>
                  <a:latin typeface="Arial" charset="0"/>
                  <a:ea typeface="ＭＳ Ｐゴシック" pitchFamily="50" charset="-128"/>
                </a:defRPr>
              </a:lvl3pPr>
              <a:lvl4pPr marL="1600200" indent="-228600" defTabSz="1279525">
                <a:defRPr kumimoji="1">
                  <a:solidFill>
                    <a:schemeClr val="tx1"/>
                  </a:solidFill>
                  <a:latin typeface="Arial" charset="0"/>
                  <a:ea typeface="ＭＳ Ｐゴシック" pitchFamily="50" charset="-128"/>
                </a:defRPr>
              </a:lvl4pPr>
              <a:lvl5pPr marL="2057400" indent="-228600" defTabSz="1279525">
                <a:defRPr kumimoji="1">
                  <a:solidFill>
                    <a:schemeClr val="tx1"/>
                  </a:solidFill>
                  <a:latin typeface="Arial" charset="0"/>
                  <a:ea typeface="ＭＳ Ｐゴシック" pitchFamily="50" charset="-128"/>
                </a:defRPr>
              </a:lvl5pPr>
              <a:lvl6pPr marL="2514600" indent="-228600" defTabSz="1279525" fontAlgn="base">
                <a:spcBef>
                  <a:spcPct val="0"/>
                </a:spcBef>
                <a:spcAft>
                  <a:spcPct val="0"/>
                </a:spcAft>
                <a:defRPr kumimoji="1">
                  <a:solidFill>
                    <a:schemeClr val="tx1"/>
                  </a:solidFill>
                  <a:latin typeface="Arial" charset="0"/>
                  <a:ea typeface="ＭＳ Ｐゴシック" pitchFamily="50" charset="-128"/>
                </a:defRPr>
              </a:lvl6pPr>
              <a:lvl7pPr marL="2971800" indent="-228600" defTabSz="1279525" fontAlgn="base">
                <a:spcBef>
                  <a:spcPct val="0"/>
                </a:spcBef>
                <a:spcAft>
                  <a:spcPct val="0"/>
                </a:spcAft>
                <a:defRPr kumimoji="1">
                  <a:solidFill>
                    <a:schemeClr val="tx1"/>
                  </a:solidFill>
                  <a:latin typeface="Arial" charset="0"/>
                  <a:ea typeface="ＭＳ Ｐゴシック" pitchFamily="50" charset="-128"/>
                </a:defRPr>
              </a:lvl7pPr>
              <a:lvl8pPr marL="3429000" indent="-228600" defTabSz="1279525" fontAlgn="base">
                <a:spcBef>
                  <a:spcPct val="0"/>
                </a:spcBef>
                <a:spcAft>
                  <a:spcPct val="0"/>
                </a:spcAft>
                <a:defRPr kumimoji="1">
                  <a:solidFill>
                    <a:schemeClr val="tx1"/>
                  </a:solidFill>
                  <a:latin typeface="Arial" charset="0"/>
                  <a:ea typeface="ＭＳ Ｐゴシック" pitchFamily="50" charset="-128"/>
                </a:defRPr>
              </a:lvl8pPr>
              <a:lvl9pPr marL="3886200" indent="-228600" defTabSz="1279525" fontAlgn="base">
                <a:spcBef>
                  <a:spcPct val="0"/>
                </a:spcBef>
                <a:spcAft>
                  <a:spcPct val="0"/>
                </a:spcAft>
                <a:defRPr kumimoji="1">
                  <a:solidFill>
                    <a:schemeClr val="tx1"/>
                  </a:solidFill>
                  <a:latin typeface="Arial" charset="0"/>
                  <a:ea typeface="ＭＳ Ｐゴシック" pitchFamily="50" charset="-128"/>
                </a:defRPr>
              </a:lvl9pPr>
            </a:lstStyle>
            <a:p>
              <a:pPr marL="0" marR="0" lvl="0" indent="0" algn="l" defTabSz="1279525" rtl="0" eaLnBrk="1" fontAlgn="auto" latinLnBrk="0" hangingPunct="1">
                <a:lnSpc>
                  <a:spcPct val="100000"/>
                </a:lnSpc>
                <a:spcBef>
                  <a:spcPct val="50000"/>
                </a:spcBef>
                <a:spcAft>
                  <a:spcPts val="0"/>
                </a:spcAft>
                <a:buClrTx/>
                <a:buSzTx/>
                <a:buFontTx/>
                <a:buNone/>
                <a:tabLst/>
                <a:defRPr/>
              </a:pPr>
              <a:r>
                <a:rPr kumimoji="1" lang="en-US" altLang="ja-JP" sz="1400" b="0" i="0" u="none" strike="noStrike" kern="1200" cap="none" spc="0" normalizeH="0" baseline="0" noProof="0" dirty="0">
                  <a:ln>
                    <a:noFill/>
                  </a:ln>
                  <a:solidFill>
                    <a:prstClr val="black"/>
                  </a:solidFill>
                  <a:effectLst/>
                  <a:uLnTx/>
                  <a:uFillTx/>
                  <a:latin typeface="ＭＳ Ｐゴシック" pitchFamily="50" charset="-128"/>
                  <a:ea typeface="ＭＳ Ｐゴシック" pitchFamily="50" charset="-128"/>
                  <a:cs typeface="+mn-cs"/>
                </a:rPr>
                <a:t>【JR</a:t>
              </a:r>
              <a:r>
                <a:rPr kumimoji="1" lang="ja-JP" altLang="en-US" sz="1400" b="0" i="0" u="none" strike="noStrike" kern="1200" cap="none" spc="0" normalizeH="0" baseline="0" noProof="0" dirty="0">
                  <a:ln>
                    <a:noFill/>
                  </a:ln>
                  <a:solidFill>
                    <a:prstClr val="black"/>
                  </a:solidFill>
                  <a:effectLst/>
                  <a:uLnTx/>
                  <a:uFillTx/>
                  <a:latin typeface="ＭＳ Ｐゴシック" pitchFamily="50" charset="-128"/>
                  <a:ea typeface="ＭＳ Ｐゴシック" pitchFamily="50" charset="-128"/>
                  <a:cs typeface="+mn-cs"/>
                </a:rPr>
                <a:t>バス（中・長距離）・タクシー</a:t>
              </a:r>
              <a:r>
                <a:rPr kumimoji="1" lang="en-US" altLang="ja-JP" sz="1400" b="0" i="0" u="none" strike="noStrike" kern="1200" cap="none" spc="0" normalizeH="0" baseline="0" noProof="0" dirty="0">
                  <a:ln>
                    <a:noFill/>
                  </a:ln>
                  <a:solidFill>
                    <a:prstClr val="black"/>
                  </a:solidFill>
                  <a:effectLst/>
                  <a:uLnTx/>
                  <a:uFillTx/>
                  <a:latin typeface="ＭＳ Ｐゴシック" pitchFamily="50" charset="-128"/>
                  <a:ea typeface="ＭＳ Ｐゴシック" pitchFamily="50" charset="-128"/>
                  <a:cs typeface="+mn-cs"/>
                </a:rPr>
                <a:t>】</a:t>
              </a:r>
            </a:p>
          </p:txBody>
        </p:sp>
        <p:sp>
          <p:nvSpPr>
            <p:cNvPr id="197" name="Text Box 24"/>
            <p:cNvSpPr txBox="1">
              <a:spLocks noChangeArrowheads="1"/>
            </p:cNvSpPr>
            <p:nvPr/>
          </p:nvSpPr>
          <p:spPr bwMode="auto">
            <a:xfrm>
              <a:off x="4777002" y="2531532"/>
              <a:ext cx="536158" cy="218497"/>
            </a:xfrm>
            <a:prstGeom prst="rect">
              <a:avLst/>
            </a:prstGeom>
            <a:noFill/>
            <a:ln>
              <a:noFill/>
            </a:ln>
            <a:extLst>
              <a:ext uri="{909E8E84-426E-40DD-AFC4-6F175D3DCCD1}">
                <a14:hiddenFill xmlns:a14="http://schemas.microsoft.com/office/drawing/2010/main">
                  <a:solidFill>
                    <a:schemeClr val="bg1">
                      <a:alpha val="50195"/>
                    </a:schemeClr>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lIns="0" tIns="0" rIns="0" bIns="63984" anchor="ctr">
              <a:spAutoFit/>
            </a:bodyPr>
            <a:lstStyle>
              <a:lvl1pPr defTabSz="1790700">
                <a:defRPr kumimoji="1">
                  <a:solidFill>
                    <a:schemeClr val="tx1"/>
                  </a:solidFill>
                  <a:latin typeface="Arial" charset="0"/>
                  <a:ea typeface="ＭＳ Ｐゴシック" pitchFamily="50" charset="-128"/>
                </a:defRPr>
              </a:lvl1pPr>
              <a:lvl2pPr marL="742950" indent="-285750" defTabSz="1790700">
                <a:defRPr kumimoji="1">
                  <a:solidFill>
                    <a:schemeClr val="tx1"/>
                  </a:solidFill>
                  <a:latin typeface="Arial" charset="0"/>
                  <a:ea typeface="ＭＳ Ｐゴシック" pitchFamily="50" charset="-128"/>
                </a:defRPr>
              </a:lvl2pPr>
              <a:lvl3pPr marL="1143000" indent="-228600" defTabSz="1790700">
                <a:defRPr kumimoji="1">
                  <a:solidFill>
                    <a:schemeClr val="tx1"/>
                  </a:solidFill>
                  <a:latin typeface="Arial" charset="0"/>
                  <a:ea typeface="ＭＳ Ｐゴシック" pitchFamily="50" charset="-128"/>
                </a:defRPr>
              </a:lvl3pPr>
              <a:lvl4pPr marL="1600200" indent="-228600" defTabSz="1790700">
                <a:defRPr kumimoji="1">
                  <a:solidFill>
                    <a:schemeClr val="tx1"/>
                  </a:solidFill>
                  <a:latin typeface="Arial" charset="0"/>
                  <a:ea typeface="ＭＳ Ｐゴシック" pitchFamily="50" charset="-128"/>
                </a:defRPr>
              </a:lvl4pPr>
              <a:lvl5pPr marL="2057400" indent="-228600" defTabSz="1790700">
                <a:defRPr kumimoji="1">
                  <a:solidFill>
                    <a:schemeClr val="tx1"/>
                  </a:solidFill>
                  <a:latin typeface="Arial" charset="0"/>
                  <a:ea typeface="ＭＳ Ｐゴシック" pitchFamily="50" charset="-128"/>
                </a:defRPr>
              </a:lvl5pPr>
              <a:lvl6pPr marL="2514600" indent="-228600" defTabSz="1790700" fontAlgn="base">
                <a:spcBef>
                  <a:spcPct val="0"/>
                </a:spcBef>
                <a:spcAft>
                  <a:spcPct val="0"/>
                </a:spcAft>
                <a:defRPr kumimoji="1">
                  <a:solidFill>
                    <a:schemeClr val="tx1"/>
                  </a:solidFill>
                  <a:latin typeface="Arial" charset="0"/>
                  <a:ea typeface="ＭＳ Ｐゴシック" pitchFamily="50" charset="-128"/>
                </a:defRPr>
              </a:lvl6pPr>
              <a:lvl7pPr marL="2971800" indent="-228600" defTabSz="1790700" fontAlgn="base">
                <a:spcBef>
                  <a:spcPct val="0"/>
                </a:spcBef>
                <a:spcAft>
                  <a:spcPct val="0"/>
                </a:spcAft>
                <a:defRPr kumimoji="1">
                  <a:solidFill>
                    <a:schemeClr val="tx1"/>
                  </a:solidFill>
                  <a:latin typeface="Arial" charset="0"/>
                  <a:ea typeface="ＭＳ Ｐゴシック" pitchFamily="50" charset="-128"/>
                </a:defRPr>
              </a:lvl7pPr>
              <a:lvl8pPr marL="3429000" indent="-228600" defTabSz="1790700" fontAlgn="base">
                <a:spcBef>
                  <a:spcPct val="0"/>
                </a:spcBef>
                <a:spcAft>
                  <a:spcPct val="0"/>
                </a:spcAft>
                <a:defRPr kumimoji="1">
                  <a:solidFill>
                    <a:schemeClr val="tx1"/>
                  </a:solidFill>
                  <a:latin typeface="Arial" charset="0"/>
                  <a:ea typeface="ＭＳ Ｐゴシック" pitchFamily="50" charset="-128"/>
                </a:defRPr>
              </a:lvl8pPr>
              <a:lvl9pPr marL="3886200" indent="-228600" defTabSz="1790700" fontAlgn="base">
                <a:spcBef>
                  <a:spcPct val="0"/>
                </a:spcBef>
                <a:spcAft>
                  <a:spcPct val="0"/>
                </a:spcAft>
                <a:defRPr kumimoji="1">
                  <a:solidFill>
                    <a:schemeClr val="tx1"/>
                  </a:solidFill>
                  <a:latin typeface="Arial" charset="0"/>
                  <a:ea typeface="ＭＳ Ｐゴシック" pitchFamily="50" charset="-128"/>
                </a:defRPr>
              </a:lvl9pPr>
            </a:lstStyle>
            <a:p>
              <a:pPr marL="0" marR="0" lvl="0" indent="0" algn="ctr" defTabSz="17907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タクシー</a:t>
              </a:r>
            </a:p>
          </p:txBody>
        </p:sp>
        <p:sp>
          <p:nvSpPr>
            <p:cNvPr id="198" name="Freeform 107"/>
            <p:cNvSpPr>
              <a:spLocks/>
            </p:cNvSpPr>
            <p:nvPr/>
          </p:nvSpPr>
          <p:spPr bwMode="auto">
            <a:xfrm>
              <a:off x="4113065" y="2692298"/>
              <a:ext cx="93536" cy="283690"/>
            </a:xfrm>
            <a:custGeom>
              <a:avLst/>
              <a:gdLst>
                <a:gd name="T0" fmla="*/ 0 w 112"/>
                <a:gd name="T1" fmla="*/ 584200 h 368"/>
                <a:gd name="T2" fmla="*/ 63500 w 112"/>
                <a:gd name="T3" fmla="*/ 558800 h 368"/>
                <a:gd name="T4" fmla="*/ 101600 w 112"/>
                <a:gd name="T5" fmla="*/ 533400 h 368"/>
                <a:gd name="T6" fmla="*/ 133350 w 112"/>
                <a:gd name="T7" fmla="*/ 479425 h 368"/>
                <a:gd name="T8" fmla="*/ 158750 w 112"/>
                <a:gd name="T9" fmla="*/ 419100 h 368"/>
                <a:gd name="T10" fmla="*/ 171450 w 112"/>
                <a:gd name="T11" fmla="*/ 361950 h 368"/>
                <a:gd name="T12" fmla="*/ 177800 w 112"/>
                <a:gd name="T13" fmla="*/ 279400 h 368"/>
                <a:gd name="T14" fmla="*/ 174625 w 112"/>
                <a:gd name="T15" fmla="*/ 225425 h 368"/>
                <a:gd name="T16" fmla="*/ 165100 w 112"/>
                <a:gd name="T17" fmla="*/ 168275 h 368"/>
                <a:gd name="T18" fmla="*/ 142875 w 112"/>
                <a:gd name="T19" fmla="*/ 120650 h 368"/>
                <a:gd name="T20" fmla="*/ 76200 w 112"/>
                <a:gd name="T21" fmla="*/ 0 h 36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12" h="368">
                  <a:moveTo>
                    <a:pt x="0" y="368"/>
                  </a:moveTo>
                  <a:lnTo>
                    <a:pt x="40" y="352"/>
                  </a:lnTo>
                  <a:lnTo>
                    <a:pt x="64" y="336"/>
                  </a:lnTo>
                  <a:lnTo>
                    <a:pt x="84" y="302"/>
                  </a:lnTo>
                  <a:lnTo>
                    <a:pt x="100" y="264"/>
                  </a:lnTo>
                  <a:lnTo>
                    <a:pt x="108" y="228"/>
                  </a:lnTo>
                  <a:lnTo>
                    <a:pt x="112" y="176"/>
                  </a:lnTo>
                  <a:lnTo>
                    <a:pt x="110" y="142"/>
                  </a:lnTo>
                  <a:lnTo>
                    <a:pt x="104" y="106"/>
                  </a:lnTo>
                  <a:lnTo>
                    <a:pt x="90" y="76"/>
                  </a:lnTo>
                  <a:lnTo>
                    <a:pt x="48" y="0"/>
                  </a:lnTo>
                </a:path>
              </a:pathLst>
            </a:custGeom>
            <a:noFill/>
            <a:ln w="15875" cap="flat">
              <a:solidFill>
                <a:srgbClr val="0000FF"/>
              </a:solidFill>
              <a:prstDash val="sysDot"/>
              <a:round/>
              <a:headEnd type="none" w="med" len="med"/>
              <a:tailEnd type="triangl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199" name="Freeform 108"/>
            <p:cNvSpPr>
              <a:spLocks/>
            </p:cNvSpPr>
            <p:nvPr/>
          </p:nvSpPr>
          <p:spPr bwMode="auto">
            <a:xfrm>
              <a:off x="3598616" y="1970740"/>
              <a:ext cx="329044" cy="80173"/>
            </a:xfrm>
            <a:custGeom>
              <a:avLst/>
              <a:gdLst>
                <a:gd name="T0" fmla="*/ 625475 w 394"/>
                <a:gd name="T1" fmla="*/ 165100 h 104"/>
                <a:gd name="T2" fmla="*/ 625475 w 394"/>
                <a:gd name="T3" fmla="*/ 130175 h 104"/>
                <a:gd name="T4" fmla="*/ 609600 w 394"/>
                <a:gd name="T5" fmla="*/ 88900 h 104"/>
                <a:gd name="T6" fmla="*/ 581025 w 394"/>
                <a:gd name="T7" fmla="*/ 50800 h 104"/>
                <a:gd name="T8" fmla="*/ 542925 w 394"/>
                <a:gd name="T9" fmla="*/ 15875 h 104"/>
                <a:gd name="T10" fmla="*/ 495300 w 394"/>
                <a:gd name="T11" fmla="*/ 6350 h 104"/>
                <a:gd name="T12" fmla="*/ 441325 w 394"/>
                <a:gd name="T13" fmla="*/ 0 h 104"/>
                <a:gd name="T14" fmla="*/ 0 w 394"/>
                <a:gd name="T15" fmla="*/ 0 h 1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94" h="104">
                  <a:moveTo>
                    <a:pt x="394" y="104"/>
                  </a:moveTo>
                  <a:lnTo>
                    <a:pt x="394" y="82"/>
                  </a:lnTo>
                  <a:lnTo>
                    <a:pt x="384" y="56"/>
                  </a:lnTo>
                  <a:lnTo>
                    <a:pt x="366" y="32"/>
                  </a:lnTo>
                  <a:lnTo>
                    <a:pt x="342" y="10"/>
                  </a:lnTo>
                  <a:lnTo>
                    <a:pt x="312" y="4"/>
                  </a:lnTo>
                  <a:lnTo>
                    <a:pt x="278" y="0"/>
                  </a:lnTo>
                  <a:lnTo>
                    <a:pt x="0" y="0"/>
                  </a:lnTo>
                </a:path>
              </a:pathLst>
            </a:custGeom>
            <a:noFill/>
            <a:ln w="15875" cap="flat">
              <a:solidFill>
                <a:srgbClr val="0000FF"/>
              </a:solidFill>
              <a:prstDash val="sysDot"/>
              <a:round/>
              <a:headEnd type="none" w="med" len="med"/>
              <a:tailEnd type="triangl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200" name="Freeform 109"/>
            <p:cNvSpPr>
              <a:spLocks/>
            </p:cNvSpPr>
            <p:nvPr/>
          </p:nvSpPr>
          <p:spPr bwMode="auto">
            <a:xfrm>
              <a:off x="5571210" y="2787890"/>
              <a:ext cx="53450" cy="209684"/>
            </a:xfrm>
            <a:custGeom>
              <a:avLst/>
              <a:gdLst>
                <a:gd name="T0" fmla="*/ 47625 w 64"/>
                <a:gd name="T1" fmla="*/ 431800 h 272"/>
                <a:gd name="T2" fmla="*/ 73025 w 64"/>
                <a:gd name="T3" fmla="*/ 387350 h 272"/>
                <a:gd name="T4" fmla="*/ 92075 w 64"/>
                <a:gd name="T5" fmla="*/ 333375 h 272"/>
                <a:gd name="T6" fmla="*/ 101600 w 64"/>
                <a:gd name="T7" fmla="*/ 279400 h 272"/>
                <a:gd name="T8" fmla="*/ 98425 w 64"/>
                <a:gd name="T9" fmla="*/ 225425 h 272"/>
                <a:gd name="T10" fmla="*/ 88900 w 64"/>
                <a:gd name="T11" fmla="*/ 168275 h 272"/>
                <a:gd name="T12" fmla="*/ 66675 w 64"/>
                <a:gd name="T13" fmla="*/ 120650 h 272"/>
                <a:gd name="T14" fmla="*/ 0 w 64"/>
                <a:gd name="T15" fmla="*/ 0 h 272"/>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64" h="272">
                  <a:moveTo>
                    <a:pt x="30" y="272"/>
                  </a:moveTo>
                  <a:lnTo>
                    <a:pt x="46" y="244"/>
                  </a:lnTo>
                  <a:lnTo>
                    <a:pt x="58" y="210"/>
                  </a:lnTo>
                  <a:lnTo>
                    <a:pt x="64" y="176"/>
                  </a:lnTo>
                  <a:lnTo>
                    <a:pt x="62" y="142"/>
                  </a:lnTo>
                  <a:lnTo>
                    <a:pt x="56" y="106"/>
                  </a:lnTo>
                  <a:lnTo>
                    <a:pt x="42" y="76"/>
                  </a:lnTo>
                  <a:lnTo>
                    <a:pt x="0" y="0"/>
                  </a:lnTo>
                </a:path>
              </a:pathLst>
            </a:custGeom>
            <a:noFill/>
            <a:ln w="15875" cap="flat">
              <a:solidFill>
                <a:srgbClr val="008000"/>
              </a:solidFill>
              <a:prstDash val="sysDot"/>
              <a:round/>
              <a:headEnd type="none" w="med" len="med"/>
              <a:tailEnd type="triangl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201" name="Freeform 110"/>
            <p:cNvSpPr>
              <a:spLocks/>
            </p:cNvSpPr>
            <p:nvPr/>
          </p:nvSpPr>
          <p:spPr bwMode="auto">
            <a:xfrm>
              <a:off x="7518752" y="1993866"/>
              <a:ext cx="170368" cy="12334"/>
            </a:xfrm>
            <a:custGeom>
              <a:avLst/>
              <a:gdLst>
                <a:gd name="T0" fmla="*/ 0 w 204"/>
                <a:gd name="T1" fmla="*/ 3175 h 16"/>
                <a:gd name="T2" fmla="*/ 53975 w 204"/>
                <a:gd name="T3" fmla="*/ 0 h 16"/>
                <a:gd name="T4" fmla="*/ 114300 w 204"/>
                <a:gd name="T5" fmla="*/ 0 h 16"/>
                <a:gd name="T6" fmla="*/ 161925 w 204"/>
                <a:gd name="T7" fmla="*/ 0 h 16"/>
                <a:gd name="T8" fmla="*/ 257175 w 204"/>
                <a:gd name="T9" fmla="*/ 12700 h 16"/>
                <a:gd name="T10" fmla="*/ 323850 w 204"/>
                <a:gd name="T11" fmla="*/ 25400 h 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04" h="16">
                  <a:moveTo>
                    <a:pt x="0" y="2"/>
                  </a:moveTo>
                  <a:lnTo>
                    <a:pt x="34" y="0"/>
                  </a:lnTo>
                  <a:lnTo>
                    <a:pt x="72" y="0"/>
                  </a:lnTo>
                  <a:lnTo>
                    <a:pt x="102" y="0"/>
                  </a:lnTo>
                  <a:lnTo>
                    <a:pt x="162" y="8"/>
                  </a:lnTo>
                  <a:lnTo>
                    <a:pt x="204" y="16"/>
                  </a:lnTo>
                </a:path>
              </a:pathLst>
            </a:custGeom>
            <a:noFill/>
            <a:ln w="15875" cap="flat">
              <a:solidFill>
                <a:srgbClr val="008000"/>
              </a:solidFill>
              <a:prstDash val="sysDot"/>
              <a:round/>
              <a:headEnd type="none" w="med" len="med"/>
              <a:tailEnd type="triangl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202" name="Rectangle 113"/>
            <p:cNvSpPr>
              <a:spLocks noChangeArrowheads="1"/>
            </p:cNvSpPr>
            <p:nvPr/>
          </p:nvSpPr>
          <p:spPr bwMode="auto">
            <a:xfrm>
              <a:off x="7929303" y="3389189"/>
              <a:ext cx="86704" cy="100232"/>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ja-JP"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218" name="角丸四角形 217"/>
            <p:cNvSpPr/>
            <p:nvPr/>
          </p:nvSpPr>
          <p:spPr>
            <a:xfrm>
              <a:off x="6191775" y="2942085"/>
              <a:ext cx="1532629" cy="235704"/>
            </a:xfrm>
            <a:prstGeom prst="roundRect">
              <a:avLst/>
            </a:prstGeom>
            <a:noFill/>
            <a:ln w="28575">
              <a:solidFill>
                <a:srgbClr val="FF000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srgbClr val="7030A0"/>
                </a:solidFill>
                <a:effectLst/>
                <a:uLnTx/>
                <a:uFillTx/>
                <a:latin typeface="Calibri" panose="020F0502020204030204"/>
                <a:ea typeface="ＭＳ Ｐゴシック" panose="020B0600070205080204" pitchFamily="50" charset="-128"/>
                <a:cs typeface="+mn-cs"/>
              </a:endParaRPr>
            </a:p>
          </p:txBody>
        </p:sp>
        <p:sp>
          <p:nvSpPr>
            <p:cNvPr id="219" name="テキスト ボックス 218"/>
            <p:cNvSpPr txBox="1"/>
            <p:nvPr/>
          </p:nvSpPr>
          <p:spPr>
            <a:xfrm>
              <a:off x="6345127" y="3201474"/>
              <a:ext cx="1152128" cy="299619"/>
            </a:xfrm>
            <a:prstGeom prst="rect">
              <a:avLst/>
            </a:prstGeom>
            <a:noFill/>
          </p:spPr>
          <p:txBody>
            <a:bodyPr wrap="square" lIns="0" tIns="0" rIns="0" bIns="0" rtlCol="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1"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危険、不便な乗降</a:t>
              </a:r>
              <a:endParaRPr kumimoji="1" lang="en-US" altLang="ja-JP" sz="1000" b="1"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1"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交通の阻害</a:t>
              </a:r>
              <a:endParaRPr kumimoji="1" lang="en-US" altLang="ja-JP" sz="1000" b="1"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p:txBody>
        </p:sp>
        <p:sp>
          <p:nvSpPr>
            <p:cNvPr id="226" name="角丸四角形 225"/>
            <p:cNvSpPr/>
            <p:nvPr/>
          </p:nvSpPr>
          <p:spPr>
            <a:xfrm>
              <a:off x="4306322" y="2923511"/>
              <a:ext cx="1175190" cy="235703"/>
            </a:xfrm>
            <a:prstGeom prst="roundRect">
              <a:avLst/>
            </a:prstGeom>
            <a:noFill/>
            <a:ln w="28575">
              <a:solidFill>
                <a:srgbClr val="FF000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srgbClr val="7030A0"/>
                </a:solidFill>
                <a:effectLst/>
                <a:uLnTx/>
                <a:uFillTx/>
                <a:latin typeface="Calibri" panose="020F0502020204030204"/>
                <a:ea typeface="ＭＳ Ｐゴシック" panose="020B0600070205080204" pitchFamily="50" charset="-128"/>
                <a:cs typeface="+mn-cs"/>
              </a:endParaRPr>
            </a:p>
          </p:txBody>
        </p:sp>
        <p:sp>
          <p:nvSpPr>
            <p:cNvPr id="227" name="テキスト ボックス 226"/>
            <p:cNvSpPr txBox="1">
              <a:spLocks noChangeAspect="1"/>
            </p:cNvSpPr>
            <p:nvPr/>
          </p:nvSpPr>
          <p:spPr>
            <a:xfrm>
              <a:off x="4295805" y="3141011"/>
              <a:ext cx="1152128" cy="24622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1"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危険、不便な乗降</a:t>
              </a:r>
              <a:endParaRPr kumimoji="1" lang="en-US" altLang="ja-JP" sz="1000" b="1"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p:txBody>
        </p:sp>
        <p:sp>
          <p:nvSpPr>
            <p:cNvPr id="190" name="Text Box 112"/>
            <p:cNvSpPr txBox="1">
              <a:spLocks noChangeArrowheads="1"/>
            </p:cNvSpPr>
            <p:nvPr/>
          </p:nvSpPr>
          <p:spPr bwMode="auto">
            <a:xfrm>
              <a:off x="6347196" y="1273955"/>
              <a:ext cx="2448272" cy="34466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lIns="127970" tIns="63984" rIns="127970" bIns="63984">
              <a:spAutoFit/>
            </a:bodyPr>
            <a:lstStyle>
              <a:lvl1pPr defTabSz="1279525">
                <a:defRPr kumimoji="1">
                  <a:solidFill>
                    <a:schemeClr val="tx1"/>
                  </a:solidFill>
                  <a:latin typeface="Arial" charset="0"/>
                  <a:ea typeface="ＭＳ Ｐゴシック" pitchFamily="50" charset="-128"/>
                </a:defRPr>
              </a:lvl1pPr>
              <a:lvl2pPr marL="742950" indent="-285750" defTabSz="1279525">
                <a:defRPr kumimoji="1">
                  <a:solidFill>
                    <a:schemeClr val="tx1"/>
                  </a:solidFill>
                  <a:latin typeface="Arial" charset="0"/>
                  <a:ea typeface="ＭＳ Ｐゴシック" pitchFamily="50" charset="-128"/>
                </a:defRPr>
              </a:lvl2pPr>
              <a:lvl3pPr marL="1143000" indent="-228600" defTabSz="1279525">
                <a:defRPr kumimoji="1">
                  <a:solidFill>
                    <a:schemeClr val="tx1"/>
                  </a:solidFill>
                  <a:latin typeface="Arial" charset="0"/>
                  <a:ea typeface="ＭＳ Ｐゴシック" pitchFamily="50" charset="-128"/>
                </a:defRPr>
              </a:lvl3pPr>
              <a:lvl4pPr marL="1600200" indent="-228600" defTabSz="1279525">
                <a:defRPr kumimoji="1">
                  <a:solidFill>
                    <a:schemeClr val="tx1"/>
                  </a:solidFill>
                  <a:latin typeface="Arial" charset="0"/>
                  <a:ea typeface="ＭＳ Ｐゴシック" pitchFamily="50" charset="-128"/>
                </a:defRPr>
              </a:lvl4pPr>
              <a:lvl5pPr marL="2057400" indent="-228600" defTabSz="1279525">
                <a:defRPr kumimoji="1">
                  <a:solidFill>
                    <a:schemeClr val="tx1"/>
                  </a:solidFill>
                  <a:latin typeface="Arial" charset="0"/>
                  <a:ea typeface="ＭＳ Ｐゴシック" pitchFamily="50" charset="-128"/>
                </a:defRPr>
              </a:lvl5pPr>
              <a:lvl6pPr marL="2514600" indent="-228600" defTabSz="1279525" fontAlgn="base">
                <a:spcBef>
                  <a:spcPct val="0"/>
                </a:spcBef>
                <a:spcAft>
                  <a:spcPct val="0"/>
                </a:spcAft>
                <a:defRPr kumimoji="1">
                  <a:solidFill>
                    <a:schemeClr val="tx1"/>
                  </a:solidFill>
                  <a:latin typeface="Arial" charset="0"/>
                  <a:ea typeface="ＭＳ Ｐゴシック" pitchFamily="50" charset="-128"/>
                </a:defRPr>
              </a:lvl6pPr>
              <a:lvl7pPr marL="2971800" indent="-228600" defTabSz="1279525" fontAlgn="base">
                <a:spcBef>
                  <a:spcPct val="0"/>
                </a:spcBef>
                <a:spcAft>
                  <a:spcPct val="0"/>
                </a:spcAft>
                <a:defRPr kumimoji="1">
                  <a:solidFill>
                    <a:schemeClr val="tx1"/>
                  </a:solidFill>
                  <a:latin typeface="Arial" charset="0"/>
                  <a:ea typeface="ＭＳ Ｐゴシック" pitchFamily="50" charset="-128"/>
                </a:defRPr>
              </a:lvl7pPr>
              <a:lvl8pPr marL="3429000" indent="-228600" defTabSz="1279525" fontAlgn="base">
                <a:spcBef>
                  <a:spcPct val="0"/>
                </a:spcBef>
                <a:spcAft>
                  <a:spcPct val="0"/>
                </a:spcAft>
                <a:defRPr kumimoji="1">
                  <a:solidFill>
                    <a:schemeClr val="tx1"/>
                  </a:solidFill>
                  <a:latin typeface="Arial" charset="0"/>
                  <a:ea typeface="ＭＳ Ｐゴシック" pitchFamily="50" charset="-128"/>
                </a:defRPr>
              </a:lvl8pPr>
              <a:lvl9pPr marL="3886200" indent="-228600" defTabSz="1279525" fontAlgn="base">
                <a:spcBef>
                  <a:spcPct val="0"/>
                </a:spcBef>
                <a:spcAft>
                  <a:spcPct val="0"/>
                </a:spcAft>
                <a:defRPr kumimoji="1">
                  <a:solidFill>
                    <a:schemeClr val="tx1"/>
                  </a:solidFill>
                  <a:latin typeface="Arial" charset="0"/>
                  <a:ea typeface="ＭＳ Ｐゴシック" pitchFamily="50" charset="-128"/>
                </a:defRPr>
              </a:lvl9pPr>
            </a:lstStyle>
            <a:p>
              <a:pPr marL="0" marR="0" lvl="0" indent="0" algn="l" defTabSz="1279525" rtl="0" eaLnBrk="1" fontAlgn="auto" latinLnBrk="0" hangingPunct="1">
                <a:lnSpc>
                  <a:spcPct val="100000"/>
                </a:lnSpc>
                <a:spcBef>
                  <a:spcPct val="50000"/>
                </a:spcBef>
                <a:spcAft>
                  <a:spcPts val="0"/>
                </a:spcAft>
                <a:buClrTx/>
                <a:buSzTx/>
                <a:buFontTx/>
                <a:buNone/>
                <a:tabLst/>
                <a:defRPr/>
              </a:pP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タクシー・市バスターミナル</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p:txBody>
        </p:sp>
        <p:sp>
          <p:nvSpPr>
            <p:cNvPr id="277" name="Text Box 24"/>
            <p:cNvSpPr txBox="1">
              <a:spLocks noChangeArrowheads="1"/>
            </p:cNvSpPr>
            <p:nvPr/>
          </p:nvSpPr>
          <p:spPr bwMode="auto">
            <a:xfrm>
              <a:off x="4057020" y="2153696"/>
              <a:ext cx="230832" cy="153888"/>
            </a:xfrm>
            <a:prstGeom prst="rect">
              <a:avLst/>
            </a:prstGeom>
            <a:noFill/>
            <a:ln>
              <a:noFill/>
            </a:ln>
            <a:extLst>
              <a:ext uri="{909E8E84-426E-40DD-AFC4-6F175D3DCCD1}">
                <a14:hiddenFill xmlns:a14="http://schemas.microsoft.com/office/drawing/2010/main">
                  <a:solidFill>
                    <a:schemeClr val="bg1">
                      <a:alpha val="50195"/>
                    </a:schemeClr>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nchor="ctr">
              <a:spAutoFit/>
            </a:bodyPr>
            <a:lstStyle>
              <a:lvl1pPr defTabSz="1790700">
                <a:defRPr kumimoji="1">
                  <a:solidFill>
                    <a:schemeClr val="tx1"/>
                  </a:solidFill>
                  <a:latin typeface="Arial" charset="0"/>
                  <a:ea typeface="ＭＳ Ｐゴシック" pitchFamily="50" charset="-128"/>
                </a:defRPr>
              </a:lvl1pPr>
              <a:lvl2pPr marL="742950" indent="-285750" defTabSz="1790700">
                <a:defRPr kumimoji="1">
                  <a:solidFill>
                    <a:schemeClr val="tx1"/>
                  </a:solidFill>
                  <a:latin typeface="Arial" charset="0"/>
                  <a:ea typeface="ＭＳ Ｐゴシック" pitchFamily="50" charset="-128"/>
                </a:defRPr>
              </a:lvl2pPr>
              <a:lvl3pPr marL="1143000" indent="-228600" defTabSz="1790700">
                <a:defRPr kumimoji="1">
                  <a:solidFill>
                    <a:schemeClr val="tx1"/>
                  </a:solidFill>
                  <a:latin typeface="Arial" charset="0"/>
                  <a:ea typeface="ＭＳ Ｐゴシック" pitchFamily="50" charset="-128"/>
                </a:defRPr>
              </a:lvl3pPr>
              <a:lvl4pPr marL="1600200" indent="-228600" defTabSz="1790700">
                <a:defRPr kumimoji="1">
                  <a:solidFill>
                    <a:schemeClr val="tx1"/>
                  </a:solidFill>
                  <a:latin typeface="Arial" charset="0"/>
                  <a:ea typeface="ＭＳ Ｐゴシック" pitchFamily="50" charset="-128"/>
                </a:defRPr>
              </a:lvl4pPr>
              <a:lvl5pPr marL="2057400" indent="-228600" defTabSz="1790700">
                <a:defRPr kumimoji="1">
                  <a:solidFill>
                    <a:schemeClr val="tx1"/>
                  </a:solidFill>
                  <a:latin typeface="Arial" charset="0"/>
                  <a:ea typeface="ＭＳ Ｐゴシック" pitchFamily="50" charset="-128"/>
                </a:defRPr>
              </a:lvl5pPr>
              <a:lvl6pPr marL="2514600" indent="-228600" defTabSz="1790700" fontAlgn="base">
                <a:spcBef>
                  <a:spcPct val="0"/>
                </a:spcBef>
                <a:spcAft>
                  <a:spcPct val="0"/>
                </a:spcAft>
                <a:defRPr kumimoji="1">
                  <a:solidFill>
                    <a:schemeClr val="tx1"/>
                  </a:solidFill>
                  <a:latin typeface="Arial" charset="0"/>
                  <a:ea typeface="ＭＳ Ｐゴシック" pitchFamily="50" charset="-128"/>
                </a:defRPr>
              </a:lvl6pPr>
              <a:lvl7pPr marL="2971800" indent="-228600" defTabSz="1790700" fontAlgn="base">
                <a:spcBef>
                  <a:spcPct val="0"/>
                </a:spcBef>
                <a:spcAft>
                  <a:spcPct val="0"/>
                </a:spcAft>
                <a:defRPr kumimoji="1">
                  <a:solidFill>
                    <a:schemeClr val="tx1"/>
                  </a:solidFill>
                  <a:latin typeface="Arial" charset="0"/>
                  <a:ea typeface="ＭＳ Ｐゴシック" pitchFamily="50" charset="-128"/>
                </a:defRPr>
              </a:lvl7pPr>
              <a:lvl8pPr marL="3429000" indent="-228600" defTabSz="1790700" fontAlgn="base">
                <a:spcBef>
                  <a:spcPct val="0"/>
                </a:spcBef>
                <a:spcAft>
                  <a:spcPct val="0"/>
                </a:spcAft>
                <a:defRPr kumimoji="1">
                  <a:solidFill>
                    <a:schemeClr val="tx1"/>
                  </a:solidFill>
                  <a:latin typeface="Arial" charset="0"/>
                  <a:ea typeface="ＭＳ Ｐゴシック" pitchFamily="50" charset="-128"/>
                </a:defRPr>
              </a:lvl8pPr>
              <a:lvl9pPr marL="3886200" indent="-228600" defTabSz="1790700" fontAlgn="base">
                <a:spcBef>
                  <a:spcPct val="0"/>
                </a:spcBef>
                <a:spcAft>
                  <a:spcPct val="0"/>
                </a:spcAft>
                <a:defRPr kumimoji="1">
                  <a:solidFill>
                    <a:schemeClr val="tx1"/>
                  </a:solidFill>
                  <a:latin typeface="Arial" charset="0"/>
                  <a:ea typeface="ＭＳ Ｐゴシック" pitchFamily="50" charset="-128"/>
                </a:defRPr>
              </a:lvl9pPr>
            </a:lstStyle>
            <a:p>
              <a:pPr marL="0" marR="0" lvl="0" indent="0" algn="ctr" defTabSz="17907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バス</a:t>
              </a:r>
            </a:p>
          </p:txBody>
        </p:sp>
        <p:sp>
          <p:nvSpPr>
            <p:cNvPr id="334" name="フリーフォーム 333"/>
            <p:cNvSpPr/>
            <p:nvPr/>
          </p:nvSpPr>
          <p:spPr>
            <a:xfrm>
              <a:off x="5849357" y="2769339"/>
              <a:ext cx="207738" cy="263252"/>
            </a:xfrm>
            <a:custGeom>
              <a:avLst/>
              <a:gdLst>
                <a:gd name="connsiteX0" fmla="*/ 4762 w 104775"/>
                <a:gd name="connsiteY0" fmla="*/ 252412 h 252412"/>
                <a:gd name="connsiteX1" fmla="*/ 0 w 104775"/>
                <a:gd name="connsiteY1" fmla="*/ 71437 h 252412"/>
                <a:gd name="connsiteX2" fmla="*/ 104775 w 104775"/>
                <a:gd name="connsiteY2" fmla="*/ 0 h 252412"/>
                <a:gd name="connsiteX3" fmla="*/ 104775 w 104775"/>
                <a:gd name="connsiteY3" fmla="*/ 0 h 252412"/>
                <a:gd name="connsiteX0" fmla="*/ 4762 w 119062"/>
                <a:gd name="connsiteY0" fmla="*/ 263252 h 263252"/>
                <a:gd name="connsiteX1" fmla="*/ 0 w 119062"/>
                <a:gd name="connsiteY1" fmla="*/ 82277 h 263252"/>
                <a:gd name="connsiteX2" fmla="*/ 104775 w 119062"/>
                <a:gd name="connsiteY2" fmla="*/ 10840 h 263252"/>
                <a:gd name="connsiteX3" fmla="*/ 119062 w 119062"/>
                <a:gd name="connsiteY3" fmla="*/ 0 h 263252"/>
                <a:gd name="connsiteX0" fmla="*/ 4762 w 191069"/>
                <a:gd name="connsiteY0" fmla="*/ 263252 h 263252"/>
                <a:gd name="connsiteX1" fmla="*/ 0 w 191069"/>
                <a:gd name="connsiteY1" fmla="*/ 82277 h 263252"/>
                <a:gd name="connsiteX2" fmla="*/ 104775 w 191069"/>
                <a:gd name="connsiteY2" fmla="*/ 10840 h 263252"/>
                <a:gd name="connsiteX3" fmla="*/ 191069 w 191069"/>
                <a:gd name="connsiteY3" fmla="*/ 0 h 263252"/>
                <a:gd name="connsiteX0" fmla="*/ 4762 w 191069"/>
                <a:gd name="connsiteY0" fmla="*/ 263252 h 263252"/>
                <a:gd name="connsiteX1" fmla="*/ 0 w 191069"/>
                <a:gd name="connsiteY1" fmla="*/ 82277 h 263252"/>
                <a:gd name="connsiteX2" fmla="*/ 104775 w 191069"/>
                <a:gd name="connsiteY2" fmla="*/ 10840 h 263252"/>
                <a:gd name="connsiteX3" fmla="*/ 191069 w 191069"/>
                <a:gd name="connsiteY3" fmla="*/ 0 h 263252"/>
                <a:gd name="connsiteX0" fmla="*/ 21431 w 207738"/>
                <a:gd name="connsiteY0" fmla="*/ 263252 h 263252"/>
                <a:gd name="connsiteX1" fmla="*/ 16669 w 207738"/>
                <a:gd name="connsiteY1" fmla="*/ 82277 h 263252"/>
                <a:gd name="connsiteX2" fmla="*/ 121444 w 207738"/>
                <a:gd name="connsiteY2" fmla="*/ 10840 h 263252"/>
                <a:gd name="connsiteX3" fmla="*/ 207738 w 207738"/>
                <a:gd name="connsiteY3" fmla="*/ 0 h 263252"/>
              </a:gdLst>
              <a:ahLst/>
              <a:cxnLst>
                <a:cxn ang="0">
                  <a:pos x="connsiteX0" y="connsiteY0"/>
                </a:cxn>
                <a:cxn ang="0">
                  <a:pos x="connsiteX1" y="connsiteY1"/>
                </a:cxn>
                <a:cxn ang="0">
                  <a:pos x="connsiteX2" y="connsiteY2"/>
                </a:cxn>
                <a:cxn ang="0">
                  <a:pos x="connsiteX3" y="connsiteY3"/>
                </a:cxn>
              </a:cxnLst>
              <a:rect l="l" t="t" r="r" b="b"/>
              <a:pathLst>
                <a:path w="207738" h="263252">
                  <a:moveTo>
                    <a:pt x="21431" y="263252"/>
                  </a:moveTo>
                  <a:cubicBezTo>
                    <a:pt x="19844" y="202927"/>
                    <a:pt x="0" y="124346"/>
                    <a:pt x="16669" y="82277"/>
                  </a:cubicBezTo>
                  <a:cubicBezTo>
                    <a:pt x="33338" y="40208"/>
                    <a:pt x="89599" y="24553"/>
                    <a:pt x="121444" y="10840"/>
                  </a:cubicBezTo>
                  <a:lnTo>
                    <a:pt x="207738" y="0"/>
                  </a:lnTo>
                </a:path>
              </a:pathLst>
            </a:custGeom>
            <a:ln>
              <a:solidFill>
                <a:srgbClr val="0070C0"/>
              </a:solidFill>
              <a:prstDash val="dash"/>
              <a:tailEnd type="triangle"/>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335" name="Text Box 13"/>
            <p:cNvSpPr txBox="1">
              <a:spLocks noChangeArrowheads="1"/>
            </p:cNvSpPr>
            <p:nvPr/>
          </p:nvSpPr>
          <p:spPr bwMode="auto">
            <a:xfrm>
              <a:off x="5337016" y="1473282"/>
              <a:ext cx="792088" cy="246211"/>
            </a:xfrm>
            <a:prstGeom prst="rect">
              <a:avLst/>
            </a:prstGeom>
            <a:noFill/>
            <a:ln>
              <a:noFill/>
            </a:ln>
            <a:effectLst/>
            <a:extLst>
              <a:ext uri="{909E8E84-426E-40DD-AFC4-6F175D3DCCD1}">
                <a14:hiddenFill xmlns:a14="http://schemas.microsoft.com/office/drawing/2010/main">
                  <a:solidFill>
                    <a:schemeClr val="bg1">
                      <a:alpha val="50195"/>
                    </a:schemeClr>
                  </a:solidFill>
                </a14:hiddenFill>
              </a:ext>
              <a:ext uri="{91240B29-F687-4F45-9708-019B960494DF}">
                <a14:hiddenLine xmlns:a14="http://schemas.microsoft.com/office/drawing/2010/main" w="19050">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lIns="91429" tIns="45715" rIns="91429" bIns="45715">
              <a:spAutoFit/>
            </a:bodyPr>
            <a:lstStyle>
              <a:lvl1pPr defTabSz="1790700">
                <a:defRPr kumimoji="1">
                  <a:solidFill>
                    <a:schemeClr val="tx1"/>
                  </a:solidFill>
                  <a:latin typeface="Arial" charset="0"/>
                  <a:ea typeface="ＭＳ Ｐゴシック" pitchFamily="50" charset="-128"/>
                </a:defRPr>
              </a:lvl1pPr>
              <a:lvl2pPr marL="742950" indent="-285750" defTabSz="1790700">
                <a:defRPr kumimoji="1">
                  <a:solidFill>
                    <a:schemeClr val="tx1"/>
                  </a:solidFill>
                  <a:latin typeface="Arial" charset="0"/>
                  <a:ea typeface="ＭＳ Ｐゴシック" pitchFamily="50" charset="-128"/>
                </a:defRPr>
              </a:lvl2pPr>
              <a:lvl3pPr marL="1143000" indent="-228600" defTabSz="1790700">
                <a:defRPr kumimoji="1">
                  <a:solidFill>
                    <a:schemeClr val="tx1"/>
                  </a:solidFill>
                  <a:latin typeface="Arial" charset="0"/>
                  <a:ea typeface="ＭＳ Ｐゴシック" pitchFamily="50" charset="-128"/>
                </a:defRPr>
              </a:lvl3pPr>
              <a:lvl4pPr marL="1600200" indent="-228600" defTabSz="1790700">
                <a:defRPr kumimoji="1">
                  <a:solidFill>
                    <a:schemeClr val="tx1"/>
                  </a:solidFill>
                  <a:latin typeface="Arial" charset="0"/>
                  <a:ea typeface="ＭＳ Ｐゴシック" pitchFamily="50" charset="-128"/>
                </a:defRPr>
              </a:lvl4pPr>
              <a:lvl5pPr marL="2057400" indent="-228600" defTabSz="1790700">
                <a:defRPr kumimoji="1">
                  <a:solidFill>
                    <a:schemeClr val="tx1"/>
                  </a:solidFill>
                  <a:latin typeface="Arial" charset="0"/>
                  <a:ea typeface="ＭＳ Ｐゴシック" pitchFamily="50" charset="-128"/>
                </a:defRPr>
              </a:lvl5pPr>
              <a:lvl6pPr marL="2514600" indent="-228600" defTabSz="1790700" fontAlgn="base">
                <a:spcBef>
                  <a:spcPct val="0"/>
                </a:spcBef>
                <a:spcAft>
                  <a:spcPct val="0"/>
                </a:spcAft>
                <a:defRPr kumimoji="1">
                  <a:solidFill>
                    <a:schemeClr val="tx1"/>
                  </a:solidFill>
                  <a:latin typeface="Arial" charset="0"/>
                  <a:ea typeface="ＭＳ Ｐゴシック" pitchFamily="50" charset="-128"/>
                </a:defRPr>
              </a:lvl6pPr>
              <a:lvl7pPr marL="2971800" indent="-228600" defTabSz="1790700" fontAlgn="base">
                <a:spcBef>
                  <a:spcPct val="0"/>
                </a:spcBef>
                <a:spcAft>
                  <a:spcPct val="0"/>
                </a:spcAft>
                <a:defRPr kumimoji="1">
                  <a:solidFill>
                    <a:schemeClr val="tx1"/>
                  </a:solidFill>
                  <a:latin typeface="Arial" charset="0"/>
                  <a:ea typeface="ＭＳ Ｐゴシック" pitchFamily="50" charset="-128"/>
                </a:defRPr>
              </a:lvl7pPr>
              <a:lvl8pPr marL="3429000" indent="-228600" defTabSz="1790700" fontAlgn="base">
                <a:spcBef>
                  <a:spcPct val="0"/>
                </a:spcBef>
                <a:spcAft>
                  <a:spcPct val="0"/>
                </a:spcAft>
                <a:defRPr kumimoji="1">
                  <a:solidFill>
                    <a:schemeClr val="tx1"/>
                  </a:solidFill>
                  <a:latin typeface="Arial" charset="0"/>
                  <a:ea typeface="ＭＳ Ｐゴシック" pitchFamily="50" charset="-128"/>
                </a:defRPr>
              </a:lvl8pPr>
              <a:lvl9pPr marL="3886200" indent="-228600" defTabSz="1790700" fontAlgn="base">
                <a:spcBef>
                  <a:spcPct val="0"/>
                </a:spcBef>
                <a:spcAft>
                  <a:spcPct val="0"/>
                </a:spcAft>
                <a:defRPr kumimoji="1">
                  <a:solidFill>
                    <a:schemeClr val="tx1"/>
                  </a:solidFill>
                  <a:latin typeface="Arial" charset="0"/>
                  <a:ea typeface="ＭＳ Ｐゴシック" pitchFamily="50" charset="-128"/>
                </a:defRPr>
              </a:lvl9pPr>
            </a:lstStyle>
            <a:p>
              <a:pPr marL="0" marR="0" lvl="0" indent="0" algn="l" defTabSz="17907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rgbClr val="4D4D4D"/>
                  </a:solidFill>
                  <a:effectLst/>
                  <a:uLnTx/>
                  <a:uFillTx/>
                  <a:latin typeface="ＭＳ Ｐゴシック" pitchFamily="50" charset="-128"/>
                  <a:ea typeface="ＭＳ Ｐゴシック" pitchFamily="50" charset="-128"/>
                  <a:cs typeface="+mn-cs"/>
                </a:rPr>
                <a:t>ＪＲ大阪駅</a:t>
              </a:r>
            </a:p>
          </p:txBody>
        </p:sp>
        <p:sp>
          <p:nvSpPr>
            <p:cNvPr id="336" name="Text Box 13"/>
            <p:cNvSpPr txBox="1">
              <a:spLocks noChangeArrowheads="1"/>
            </p:cNvSpPr>
            <p:nvPr/>
          </p:nvSpPr>
          <p:spPr bwMode="auto">
            <a:xfrm>
              <a:off x="5337014" y="3345414"/>
              <a:ext cx="936104" cy="246211"/>
            </a:xfrm>
            <a:prstGeom prst="rect">
              <a:avLst/>
            </a:prstGeom>
            <a:noFill/>
            <a:ln>
              <a:noFill/>
            </a:ln>
            <a:effectLst/>
            <a:extLst>
              <a:ext uri="{909E8E84-426E-40DD-AFC4-6F175D3DCCD1}">
                <a14:hiddenFill xmlns:a14="http://schemas.microsoft.com/office/drawing/2010/main">
                  <a:solidFill>
                    <a:schemeClr val="bg1">
                      <a:alpha val="50195"/>
                    </a:schemeClr>
                  </a:solidFill>
                </a14:hiddenFill>
              </a:ext>
              <a:ext uri="{91240B29-F687-4F45-9708-019B960494DF}">
                <a14:hiddenLine xmlns:a14="http://schemas.microsoft.com/office/drawing/2010/main" w="19050">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lIns="91429" tIns="45715" rIns="91429" bIns="45715">
              <a:spAutoFit/>
            </a:bodyPr>
            <a:lstStyle>
              <a:lvl1pPr defTabSz="1790700">
                <a:defRPr kumimoji="1">
                  <a:solidFill>
                    <a:schemeClr val="tx1"/>
                  </a:solidFill>
                  <a:latin typeface="Arial" charset="0"/>
                  <a:ea typeface="ＭＳ Ｐゴシック" pitchFamily="50" charset="-128"/>
                </a:defRPr>
              </a:lvl1pPr>
              <a:lvl2pPr marL="742950" indent="-285750" defTabSz="1790700">
                <a:defRPr kumimoji="1">
                  <a:solidFill>
                    <a:schemeClr val="tx1"/>
                  </a:solidFill>
                  <a:latin typeface="Arial" charset="0"/>
                  <a:ea typeface="ＭＳ Ｐゴシック" pitchFamily="50" charset="-128"/>
                </a:defRPr>
              </a:lvl2pPr>
              <a:lvl3pPr marL="1143000" indent="-228600" defTabSz="1790700">
                <a:defRPr kumimoji="1">
                  <a:solidFill>
                    <a:schemeClr val="tx1"/>
                  </a:solidFill>
                  <a:latin typeface="Arial" charset="0"/>
                  <a:ea typeface="ＭＳ Ｐゴシック" pitchFamily="50" charset="-128"/>
                </a:defRPr>
              </a:lvl3pPr>
              <a:lvl4pPr marL="1600200" indent="-228600" defTabSz="1790700">
                <a:defRPr kumimoji="1">
                  <a:solidFill>
                    <a:schemeClr val="tx1"/>
                  </a:solidFill>
                  <a:latin typeface="Arial" charset="0"/>
                  <a:ea typeface="ＭＳ Ｐゴシック" pitchFamily="50" charset="-128"/>
                </a:defRPr>
              </a:lvl4pPr>
              <a:lvl5pPr marL="2057400" indent="-228600" defTabSz="1790700">
                <a:defRPr kumimoji="1">
                  <a:solidFill>
                    <a:schemeClr val="tx1"/>
                  </a:solidFill>
                  <a:latin typeface="Arial" charset="0"/>
                  <a:ea typeface="ＭＳ Ｐゴシック" pitchFamily="50" charset="-128"/>
                </a:defRPr>
              </a:lvl5pPr>
              <a:lvl6pPr marL="2514600" indent="-228600" defTabSz="1790700" fontAlgn="base">
                <a:spcBef>
                  <a:spcPct val="0"/>
                </a:spcBef>
                <a:spcAft>
                  <a:spcPct val="0"/>
                </a:spcAft>
                <a:defRPr kumimoji="1">
                  <a:solidFill>
                    <a:schemeClr val="tx1"/>
                  </a:solidFill>
                  <a:latin typeface="Arial" charset="0"/>
                  <a:ea typeface="ＭＳ Ｐゴシック" pitchFamily="50" charset="-128"/>
                </a:defRPr>
              </a:lvl6pPr>
              <a:lvl7pPr marL="2971800" indent="-228600" defTabSz="1790700" fontAlgn="base">
                <a:spcBef>
                  <a:spcPct val="0"/>
                </a:spcBef>
                <a:spcAft>
                  <a:spcPct val="0"/>
                </a:spcAft>
                <a:defRPr kumimoji="1">
                  <a:solidFill>
                    <a:schemeClr val="tx1"/>
                  </a:solidFill>
                  <a:latin typeface="Arial" charset="0"/>
                  <a:ea typeface="ＭＳ Ｐゴシック" pitchFamily="50" charset="-128"/>
                </a:defRPr>
              </a:lvl7pPr>
              <a:lvl8pPr marL="3429000" indent="-228600" defTabSz="1790700" fontAlgn="base">
                <a:spcBef>
                  <a:spcPct val="0"/>
                </a:spcBef>
                <a:spcAft>
                  <a:spcPct val="0"/>
                </a:spcAft>
                <a:defRPr kumimoji="1">
                  <a:solidFill>
                    <a:schemeClr val="tx1"/>
                  </a:solidFill>
                  <a:latin typeface="Arial" charset="0"/>
                  <a:ea typeface="ＭＳ Ｐゴシック" pitchFamily="50" charset="-128"/>
                </a:defRPr>
              </a:lvl8pPr>
              <a:lvl9pPr marL="3886200" indent="-228600" defTabSz="1790700" fontAlgn="base">
                <a:spcBef>
                  <a:spcPct val="0"/>
                </a:spcBef>
                <a:spcAft>
                  <a:spcPct val="0"/>
                </a:spcAft>
                <a:defRPr kumimoji="1">
                  <a:solidFill>
                    <a:schemeClr val="tx1"/>
                  </a:solidFill>
                  <a:latin typeface="Arial" charset="0"/>
                  <a:ea typeface="ＭＳ Ｐゴシック" pitchFamily="50" charset="-128"/>
                </a:defRPr>
              </a:lvl9pPr>
            </a:lstStyle>
            <a:p>
              <a:pPr marL="0" marR="0" lvl="0" indent="0" algn="l" defTabSz="17907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rgbClr val="4D4D4D"/>
                  </a:solidFill>
                  <a:effectLst/>
                  <a:uLnTx/>
                  <a:uFillTx/>
                  <a:latin typeface="ＭＳ Ｐ明朝" pitchFamily="18" charset="-128"/>
                  <a:ea typeface="ＭＳ Ｐ明朝" pitchFamily="18" charset="-128"/>
                  <a:cs typeface="+mn-cs"/>
                </a:rPr>
                <a:t>大阪駅前線</a:t>
              </a:r>
            </a:p>
          </p:txBody>
        </p:sp>
      </p:grpSp>
      <p:grpSp>
        <p:nvGrpSpPr>
          <p:cNvPr id="30" name="グループ化 29"/>
          <p:cNvGrpSpPr/>
          <p:nvPr/>
        </p:nvGrpSpPr>
        <p:grpSpPr>
          <a:xfrm>
            <a:off x="1605003" y="4711588"/>
            <a:ext cx="5328596" cy="2118506"/>
            <a:chOff x="3287688" y="4334915"/>
            <a:chExt cx="5328596" cy="2118506"/>
          </a:xfrm>
        </p:grpSpPr>
        <p:pic>
          <p:nvPicPr>
            <p:cNvPr id="279" name="Picture 8"/>
            <p:cNvPicPr>
              <a:picLocks noChangeAspect="1" noChangeArrowheads="1"/>
            </p:cNvPicPr>
            <p:nvPr/>
          </p:nvPicPr>
          <p:blipFill>
            <a:blip r:embed="rId4" cstate="print">
              <a:lum bright="30000"/>
              <a:extLst>
                <a:ext uri="{28A0092B-C50C-407E-A947-70E740481C1C}">
                  <a14:useLocalDpi xmlns:a14="http://schemas.microsoft.com/office/drawing/2010/main" val="0"/>
                </a:ext>
              </a:extLst>
            </a:blip>
            <a:srcRect l="9865" r="735"/>
            <a:stretch>
              <a:fillRect/>
            </a:stretch>
          </p:blipFill>
          <p:spPr bwMode="auto">
            <a:xfrm>
              <a:off x="3515789" y="4697202"/>
              <a:ext cx="4691174" cy="175016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280" name="Rectangle 10"/>
            <p:cNvSpPr>
              <a:spLocks noChangeArrowheads="1"/>
            </p:cNvSpPr>
            <p:nvPr/>
          </p:nvSpPr>
          <p:spPr bwMode="auto">
            <a:xfrm rot="4862113">
              <a:off x="7363825" y="4906720"/>
              <a:ext cx="42447" cy="247984"/>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rot="10800000" vert="eaVert" wrap="none" lIns="91407" tIns="45704" rIns="91407" bIns="45704"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ja-JP"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281" name="Freeform 10"/>
            <p:cNvSpPr>
              <a:spLocks noChangeAspect="1"/>
            </p:cNvSpPr>
            <p:nvPr/>
          </p:nvSpPr>
          <p:spPr bwMode="auto">
            <a:xfrm>
              <a:off x="6646844" y="4977653"/>
              <a:ext cx="1332711" cy="1058892"/>
            </a:xfrm>
            <a:custGeom>
              <a:avLst/>
              <a:gdLst>
                <a:gd name="T0" fmla="*/ 0 w 1632"/>
                <a:gd name="T1" fmla="*/ 2147483647 h 1404"/>
                <a:gd name="T2" fmla="*/ 2147483647 w 1632"/>
                <a:gd name="T3" fmla="*/ 2147483647 h 1404"/>
                <a:gd name="T4" fmla="*/ 2147483647 w 1632"/>
                <a:gd name="T5" fmla="*/ 2147483647 h 1404"/>
                <a:gd name="T6" fmla="*/ 2147483647 w 1632"/>
                <a:gd name="T7" fmla="*/ 2147483647 h 1404"/>
                <a:gd name="T8" fmla="*/ 2147483647 w 1632"/>
                <a:gd name="T9" fmla="*/ 2147483647 h 1404"/>
                <a:gd name="T10" fmla="*/ 2147483647 w 1632"/>
                <a:gd name="T11" fmla="*/ 2147483647 h 1404"/>
                <a:gd name="T12" fmla="*/ 2147483647 w 1632"/>
                <a:gd name="T13" fmla="*/ 2147483647 h 1404"/>
                <a:gd name="T14" fmla="*/ 2147483647 w 1632"/>
                <a:gd name="T15" fmla="*/ 2147483647 h 1404"/>
                <a:gd name="T16" fmla="*/ 2147483647 w 1632"/>
                <a:gd name="T17" fmla="*/ 2147483647 h 1404"/>
                <a:gd name="T18" fmla="*/ 2147483647 w 1632"/>
                <a:gd name="T19" fmla="*/ 2147483647 h 1404"/>
                <a:gd name="T20" fmla="*/ 2147483647 w 1632"/>
                <a:gd name="T21" fmla="*/ 0 h 1404"/>
                <a:gd name="T22" fmla="*/ 2147483647 w 1632"/>
                <a:gd name="T23" fmla="*/ 2147483647 h 1404"/>
                <a:gd name="T24" fmla="*/ 2147483647 w 1632"/>
                <a:gd name="T25" fmla="*/ 2147483647 h 1404"/>
                <a:gd name="T26" fmla="*/ 2147483647 w 1632"/>
                <a:gd name="T27" fmla="*/ 2147483647 h 1404"/>
                <a:gd name="T28" fmla="*/ 2147483647 w 1632"/>
                <a:gd name="T29" fmla="*/ 2147483647 h 1404"/>
                <a:gd name="T30" fmla="*/ 2147483647 w 1632"/>
                <a:gd name="T31" fmla="*/ 2147483647 h 1404"/>
                <a:gd name="T32" fmla="*/ 2147483647 w 1632"/>
                <a:gd name="T33" fmla="*/ 2147483647 h 1404"/>
                <a:gd name="T34" fmla="*/ 2147483647 w 1632"/>
                <a:gd name="T35" fmla="*/ 2147483647 h 1404"/>
                <a:gd name="T36" fmla="*/ 2147483647 w 1632"/>
                <a:gd name="T37" fmla="*/ 2147483647 h 1404"/>
                <a:gd name="T38" fmla="*/ 2147483647 w 1632"/>
                <a:gd name="T39" fmla="*/ 2147483647 h 1404"/>
                <a:gd name="T40" fmla="*/ 2147483647 w 1632"/>
                <a:gd name="T41" fmla="*/ 2147483647 h 1404"/>
                <a:gd name="T42" fmla="*/ 2147483647 w 1632"/>
                <a:gd name="T43" fmla="*/ 2147483647 h 1404"/>
                <a:gd name="T44" fmla="*/ 2147483647 w 1632"/>
                <a:gd name="T45" fmla="*/ 2147483647 h 1404"/>
                <a:gd name="T46" fmla="*/ 2147483647 w 1632"/>
                <a:gd name="T47" fmla="*/ 2147483647 h 1404"/>
                <a:gd name="T48" fmla="*/ 2147483647 w 1632"/>
                <a:gd name="T49" fmla="*/ 2147483647 h 1404"/>
                <a:gd name="T50" fmla="*/ 2147483647 w 1632"/>
                <a:gd name="T51" fmla="*/ 2147483647 h 1404"/>
                <a:gd name="T52" fmla="*/ 2147483647 w 1632"/>
                <a:gd name="T53" fmla="*/ 2147483647 h 1404"/>
                <a:gd name="T54" fmla="*/ 0 w 1632"/>
                <a:gd name="T55" fmla="*/ 2147483647 h 1404"/>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1632" h="1404">
                  <a:moveTo>
                    <a:pt x="0" y="1332"/>
                  </a:moveTo>
                  <a:lnTo>
                    <a:pt x="84" y="1266"/>
                  </a:lnTo>
                  <a:lnTo>
                    <a:pt x="132" y="996"/>
                  </a:lnTo>
                  <a:lnTo>
                    <a:pt x="60" y="834"/>
                  </a:lnTo>
                  <a:lnTo>
                    <a:pt x="54" y="768"/>
                  </a:lnTo>
                  <a:lnTo>
                    <a:pt x="54" y="624"/>
                  </a:lnTo>
                  <a:lnTo>
                    <a:pt x="60" y="564"/>
                  </a:lnTo>
                  <a:lnTo>
                    <a:pt x="162" y="282"/>
                  </a:lnTo>
                  <a:lnTo>
                    <a:pt x="432" y="72"/>
                  </a:lnTo>
                  <a:lnTo>
                    <a:pt x="528" y="90"/>
                  </a:lnTo>
                  <a:lnTo>
                    <a:pt x="738" y="0"/>
                  </a:lnTo>
                  <a:lnTo>
                    <a:pt x="846" y="30"/>
                  </a:lnTo>
                  <a:lnTo>
                    <a:pt x="1086" y="18"/>
                  </a:lnTo>
                  <a:lnTo>
                    <a:pt x="1632" y="114"/>
                  </a:lnTo>
                  <a:lnTo>
                    <a:pt x="1608" y="252"/>
                  </a:lnTo>
                  <a:lnTo>
                    <a:pt x="1170" y="180"/>
                  </a:lnTo>
                  <a:lnTo>
                    <a:pt x="1176" y="228"/>
                  </a:lnTo>
                  <a:lnTo>
                    <a:pt x="1248" y="486"/>
                  </a:lnTo>
                  <a:lnTo>
                    <a:pt x="1146" y="816"/>
                  </a:lnTo>
                  <a:lnTo>
                    <a:pt x="876" y="990"/>
                  </a:lnTo>
                  <a:lnTo>
                    <a:pt x="522" y="1002"/>
                  </a:lnTo>
                  <a:lnTo>
                    <a:pt x="426" y="966"/>
                  </a:lnTo>
                  <a:lnTo>
                    <a:pt x="336" y="1002"/>
                  </a:lnTo>
                  <a:lnTo>
                    <a:pt x="270" y="1122"/>
                  </a:lnTo>
                  <a:lnTo>
                    <a:pt x="270" y="1242"/>
                  </a:lnTo>
                  <a:lnTo>
                    <a:pt x="288" y="1326"/>
                  </a:lnTo>
                  <a:lnTo>
                    <a:pt x="372" y="1404"/>
                  </a:lnTo>
                  <a:lnTo>
                    <a:pt x="0" y="1332"/>
                  </a:lnTo>
                  <a:close/>
                </a:path>
              </a:pathLst>
            </a:custGeom>
            <a:solidFill>
              <a:srgbClr val="CCFFCC">
                <a:alpha val="30196"/>
              </a:srgbClr>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282" name="Freeform 11"/>
            <p:cNvSpPr>
              <a:spLocks/>
            </p:cNvSpPr>
            <p:nvPr/>
          </p:nvSpPr>
          <p:spPr bwMode="auto">
            <a:xfrm>
              <a:off x="4168596" y="5646946"/>
              <a:ext cx="527172" cy="181914"/>
            </a:xfrm>
            <a:custGeom>
              <a:avLst/>
              <a:gdLst>
                <a:gd name="T0" fmla="*/ 2147483647 w 642"/>
                <a:gd name="T1" fmla="*/ 2147483647 h 240"/>
                <a:gd name="T2" fmla="*/ 2147483647 w 642"/>
                <a:gd name="T3" fmla="*/ 2147483647 h 240"/>
                <a:gd name="T4" fmla="*/ 2147483647 w 642"/>
                <a:gd name="T5" fmla="*/ 2147483647 h 240"/>
                <a:gd name="T6" fmla="*/ 2147483647 w 642"/>
                <a:gd name="T7" fmla="*/ 2147483647 h 240"/>
                <a:gd name="T8" fmla="*/ 2147483647 w 642"/>
                <a:gd name="T9" fmla="*/ 2147483647 h 240"/>
                <a:gd name="T10" fmla="*/ 2147483647 w 642"/>
                <a:gd name="T11" fmla="*/ 2147483647 h 240"/>
                <a:gd name="T12" fmla="*/ 2147483647 w 642"/>
                <a:gd name="T13" fmla="*/ 0 h 240"/>
                <a:gd name="T14" fmla="*/ 2147483647 w 642"/>
                <a:gd name="T15" fmla="*/ 0 h 240"/>
                <a:gd name="T16" fmla="*/ 2147483647 w 642"/>
                <a:gd name="T17" fmla="*/ 2147483647 h 240"/>
                <a:gd name="T18" fmla="*/ 2147483647 w 642"/>
                <a:gd name="T19" fmla="*/ 2147483647 h 240"/>
                <a:gd name="T20" fmla="*/ 2147483647 w 642"/>
                <a:gd name="T21" fmla="*/ 2147483647 h 240"/>
                <a:gd name="T22" fmla="*/ 0 w 642"/>
                <a:gd name="T23" fmla="*/ 2147483647 h 240"/>
                <a:gd name="T24" fmla="*/ 2147483647 w 642"/>
                <a:gd name="T25" fmla="*/ 2147483647 h 24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42" h="240">
                  <a:moveTo>
                    <a:pt x="12" y="228"/>
                  </a:moveTo>
                  <a:lnTo>
                    <a:pt x="324" y="240"/>
                  </a:lnTo>
                  <a:lnTo>
                    <a:pt x="522" y="240"/>
                  </a:lnTo>
                  <a:lnTo>
                    <a:pt x="558" y="240"/>
                  </a:lnTo>
                  <a:lnTo>
                    <a:pt x="612" y="192"/>
                  </a:lnTo>
                  <a:lnTo>
                    <a:pt x="642" y="156"/>
                  </a:lnTo>
                  <a:lnTo>
                    <a:pt x="642" y="0"/>
                  </a:lnTo>
                  <a:lnTo>
                    <a:pt x="276" y="0"/>
                  </a:lnTo>
                  <a:lnTo>
                    <a:pt x="204" y="24"/>
                  </a:lnTo>
                  <a:lnTo>
                    <a:pt x="108" y="54"/>
                  </a:lnTo>
                  <a:lnTo>
                    <a:pt x="42" y="54"/>
                  </a:lnTo>
                  <a:lnTo>
                    <a:pt x="0" y="36"/>
                  </a:lnTo>
                  <a:lnTo>
                    <a:pt x="12" y="228"/>
                  </a:lnTo>
                  <a:close/>
                </a:path>
              </a:pathLst>
            </a:custGeom>
            <a:solidFill>
              <a:srgbClr val="CCFFCC">
                <a:alpha val="30196"/>
              </a:srgbClr>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283" name="Rectangle 12"/>
            <p:cNvSpPr>
              <a:spLocks noChangeArrowheads="1"/>
            </p:cNvSpPr>
            <p:nvPr/>
          </p:nvSpPr>
          <p:spPr bwMode="auto">
            <a:xfrm>
              <a:off x="4726150" y="4654083"/>
              <a:ext cx="1891086" cy="1212761"/>
            </a:xfrm>
            <a:prstGeom prst="rect">
              <a:avLst/>
            </a:prstGeom>
            <a:solidFill>
              <a:schemeClr val="bg1">
                <a:alpha val="70195"/>
              </a:schemeClr>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1407" tIns="45704" rIns="91407" bIns="45704"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ja-JP"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285" name="Freeform 14"/>
            <p:cNvSpPr>
              <a:spLocks/>
            </p:cNvSpPr>
            <p:nvPr/>
          </p:nvSpPr>
          <p:spPr bwMode="auto">
            <a:xfrm>
              <a:off x="7582897" y="4851157"/>
              <a:ext cx="665124" cy="1587201"/>
            </a:xfrm>
            <a:custGeom>
              <a:avLst/>
              <a:gdLst>
                <a:gd name="T0" fmla="*/ 0 w 810"/>
                <a:gd name="T1" fmla="*/ 2147483647 h 2094"/>
                <a:gd name="T2" fmla="*/ 2147483647 w 810"/>
                <a:gd name="T3" fmla="*/ 2147483647 h 2094"/>
                <a:gd name="T4" fmla="*/ 2147483647 w 810"/>
                <a:gd name="T5" fmla="*/ 2147483647 h 2094"/>
                <a:gd name="T6" fmla="*/ 2147483647 w 810"/>
                <a:gd name="T7" fmla="*/ 2147483647 h 2094"/>
                <a:gd name="T8" fmla="*/ 2147483647 w 810"/>
                <a:gd name="T9" fmla="*/ 2147483647 h 2094"/>
                <a:gd name="T10" fmla="*/ 2147483647 w 810"/>
                <a:gd name="T11" fmla="*/ 2147483647 h 2094"/>
                <a:gd name="T12" fmla="*/ 2147483647 w 810"/>
                <a:gd name="T13" fmla="*/ 2147483647 h 2094"/>
                <a:gd name="T14" fmla="*/ 2147483647 w 810"/>
                <a:gd name="T15" fmla="*/ 2147483647 h 2094"/>
                <a:gd name="T16" fmla="*/ 2147483647 w 810"/>
                <a:gd name="T17" fmla="*/ 2147483647 h 2094"/>
                <a:gd name="T18" fmla="*/ 2147483647 w 810"/>
                <a:gd name="T19" fmla="*/ 0 h 2094"/>
                <a:gd name="T20" fmla="*/ 2147483647 w 810"/>
                <a:gd name="T21" fmla="*/ 2147483647 h 2094"/>
                <a:gd name="T22" fmla="*/ 2147483647 w 810"/>
                <a:gd name="T23" fmla="*/ 2147483647 h 2094"/>
                <a:gd name="T24" fmla="*/ 2147483647 w 810"/>
                <a:gd name="T25" fmla="*/ 2147483647 h 2094"/>
                <a:gd name="T26" fmla="*/ 2147483647 w 810"/>
                <a:gd name="T27" fmla="*/ 2147483647 h 2094"/>
                <a:gd name="T28" fmla="*/ 2147483647 w 810"/>
                <a:gd name="T29" fmla="*/ 2147483647 h 2094"/>
                <a:gd name="T30" fmla="*/ 2147483647 w 810"/>
                <a:gd name="T31" fmla="*/ 2147483647 h 2094"/>
                <a:gd name="T32" fmla="*/ 2147483647 w 810"/>
                <a:gd name="T33" fmla="*/ 2147483647 h 2094"/>
                <a:gd name="T34" fmla="*/ 0 w 810"/>
                <a:gd name="T35" fmla="*/ 2147483647 h 20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810" h="2094">
                  <a:moveTo>
                    <a:pt x="0" y="2094"/>
                  </a:moveTo>
                  <a:lnTo>
                    <a:pt x="120" y="1446"/>
                  </a:lnTo>
                  <a:lnTo>
                    <a:pt x="210" y="1014"/>
                  </a:lnTo>
                  <a:lnTo>
                    <a:pt x="330" y="1032"/>
                  </a:lnTo>
                  <a:lnTo>
                    <a:pt x="276" y="1332"/>
                  </a:lnTo>
                  <a:lnTo>
                    <a:pt x="558" y="1308"/>
                  </a:lnTo>
                  <a:lnTo>
                    <a:pt x="744" y="216"/>
                  </a:lnTo>
                  <a:lnTo>
                    <a:pt x="528" y="234"/>
                  </a:lnTo>
                  <a:lnTo>
                    <a:pt x="570" y="48"/>
                  </a:lnTo>
                  <a:lnTo>
                    <a:pt x="804" y="0"/>
                  </a:lnTo>
                  <a:lnTo>
                    <a:pt x="804" y="516"/>
                  </a:lnTo>
                  <a:lnTo>
                    <a:pt x="660" y="1290"/>
                  </a:lnTo>
                  <a:lnTo>
                    <a:pt x="810" y="1266"/>
                  </a:lnTo>
                  <a:lnTo>
                    <a:pt x="810" y="1434"/>
                  </a:lnTo>
                  <a:lnTo>
                    <a:pt x="306" y="1494"/>
                  </a:lnTo>
                  <a:lnTo>
                    <a:pt x="252" y="1554"/>
                  </a:lnTo>
                  <a:lnTo>
                    <a:pt x="162" y="2094"/>
                  </a:lnTo>
                  <a:lnTo>
                    <a:pt x="0" y="2094"/>
                  </a:lnTo>
                  <a:close/>
                </a:path>
              </a:pathLst>
            </a:custGeom>
            <a:solidFill>
              <a:srgbClr val="C0C0C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286" name="Rectangle 16"/>
            <p:cNvSpPr>
              <a:spLocks noChangeArrowheads="1"/>
            </p:cNvSpPr>
            <p:nvPr/>
          </p:nvSpPr>
          <p:spPr bwMode="auto">
            <a:xfrm>
              <a:off x="6656692" y="5687877"/>
              <a:ext cx="88683" cy="59122"/>
            </a:xfrm>
            <a:prstGeom prst="rect">
              <a:avLst/>
            </a:prstGeom>
            <a:solidFill>
              <a:srgbClr val="00B050">
                <a:alpha val="50195"/>
              </a:srgbClr>
            </a:solidFill>
            <a:ln w="12700">
              <a:solidFill>
                <a:schemeClr val="tx1"/>
              </a:solidFill>
              <a:miter lim="800000"/>
              <a:headEnd/>
              <a:tailEnd/>
            </a:ln>
          </p:spPr>
          <p:txBody>
            <a:bodyPr wrap="none" lIns="91407" tIns="45704" rIns="91407" bIns="45704"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ja-JP"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287" name="Rectangle 17"/>
            <p:cNvSpPr>
              <a:spLocks noChangeArrowheads="1"/>
            </p:cNvSpPr>
            <p:nvPr/>
          </p:nvSpPr>
          <p:spPr bwMode="auto">
            <a:xfrm>
              <a:off x="7536208" y="5859969"/>
              <a:ext cx="88683" cy="59122"/>
            </a:xfrm>
            <a:prstGeom prst="rect">
              <a:avLst/>
            </a:prstGeom>
            <a:solidFill>
              <a:srgbClr val="00B050">
                <a:alpha val="50195"/>
              </a:srgbClr>
            </a:solidFill>
            <a:ln w="12700">
              <a:solidFill>
                <a:schemeClr val="tx1"/>
              </a:solidFill>
              <a:miter lim="800000"/>
              <a:headEnd/>
              <a:tailEnd/>
            </a:ln>
          </p:spPr>
          <p:txBody>
            <a:bodyPr wrap="none" lIns="91407" tIns="45704" rIns="91407" bIns="45704"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ja-JP"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288" name="Rectangle 29"/>
            <p:cNvSpPr>
              <a:spLocks noChangeArrowheads="1"/>
            </p:cNvSpPr>
            <p:nvPr/>
          </p:nvSpPr>
          <p:spPr bwMode="auto">
            <a:xfrm>
              <a:off x="5106338" y="6005056"/>
              <a:ext cx="188862" cy="43963"/>
            </a:xfrm>
            <a:prstGeom prst="rect">
              <a:avLst/>
            </a:prstGeom>
            <a:solidFill>
              <a:srgbClr val="FFCCFF">
                <a:alpha val="79999"/>
              </a:srgbClr>
            </a:solidFill>
            <a:ln w="9525">
              <a:solidFill>
                <a:schemeClr val="tx1"/>
              </a:solidFill>
              <a:miter lim="800000"/>
              <a:headEnd/>
              <a:tailEnd/>
            </a:ln>
          </p:spPr>
          <p:txBody>
            <a:bodyPr wrap="none" lIns="91407" tIns="45704" rIns="91407" bIns="45704"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ja-JP"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289" name="Text Box 32"/>
            <p:cNvSpPr txBox="1">
              <a:spLocks noChangeArrowheads="1"/>
            </p:cNvSpPr>
            <p:nvPr/>
          </p:nvSpPr>
          <p:spPr bwMode="auto">
            <a:xfrm rot="21217022">
              <a:off x="7786821" y="5931703"/>
              <a:ext cx="829463" cy="246189"/>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2857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lIns="91407" tIns="45704" rIns="91407" bIns="45704">
              <a:spAutoFit/>
            </a:bodyPr>
            <a:lstStyle>
              <a:lvl1pPr defTabSz="1279525">
                <a:defRPr kumimoji="1">
                  <a:solidFill>
                    <a:schemeClr val="tx1"/>
                  </a:solidFill>
                  <a:latin typeface="Arial" charset="0"/>
                  <a:ea typeface="ＭＳ Ｐゴシック" pitchFamily="50" charset="-128"/>
                </a:defRPr>
              </a:lvl1pPr>
              <a:lvl2pPr marL="742950" indent="-285750" defTabSz="1279525">
                <a:defRPr kumimoji="1">
                  <a:solidFill>
                    <a:schemeClr val="tx1"/>
                  </a:solidFill>
                  <a:latin typeface="Arial" charset="0"/>
                  <a:ea typeface="ＭＳ Ｐゴシック" pitchFamily="50" charset="-128"/>
                </a:defRPr>
              </a:lvl2pPr>
              <a:lvl3pPr marL="1143000" indent="-228600" defTabSz="1279525">
                <a:defRPr kumimoji="1">
                  <a:solidFill>
                    <a:schemeClr val="tx1"/>
                  </a:solidFill>
                  <a:latin typeface="Arial" charset="0"/>
                  <a:ea typeface="ＭＳ Ｐゴシック" pitchFamily="50" charset="-128"/>
                </a:defRPr>
              </a:lvl3pPr>
              <a:lvl4pPr marL="1600200" indent="-228600" defTabSz="1279525">
                <a:defRPr kumimoji="1">
                  <a:solidFill>
                    <a:schemeClr val="tx1"/>
                  </a:solidFill>
                  <a:latin typeface="Arial" charset="0"/>
                  <a:ea typeface="ＭＳ Ｐゴシック" pitchFamily="50" charset="-128"/>
                </a:defRPr>
              </a:lvl4pPr>
              <a:lvl5pPr marL="2057400" indent="-228600" defTabSz="1279525">
                <a:defRPr kumimoji="1">
                  <a:solidFill>
                    <a:schemeClr val="tx1"/>
                  </a:solidFill>
                  <a:latin typeface="Arial" charset="0"/>
                  <a:ea typeface="ＭＳ Ｐゴシック" pitchFamily="50" charset="-128"/>
                </a:defRPr>
              </a:lvl5pPr>
              <a:lvl6pPr marL="2514600" indent="-228600" defTabSz="1279525" fontAlgn="base">
                <a:spcBef>
                  <a:spcPct val="0"/>
                </a:spcBef>
                <a:spcAft>
                  <a:spcPct val="0"/>
                </a:spcAft>
                <a:defRPr kumimoji="1">
                  <a:solidFill>
                    <a:schemeClr val="tx1"/>
                  </a:solidFill>
                  <a:latin typeface="Arial" charset="0"/>
                  <a:ea typeface="ＭＳ Ｐゴシック" pitchFamily="50" charset="-128"/>
                </a:defRPr>
              </a:lvl6pPr>
              <a:lvl7pPr marL="2971800" indent="-228600" defTabSz="1279525" fontAlgn="base">
                <a:spcBef>
                  <a:spcPct val="0"/>
                </a:spcBef>
                <a:spcAft>
                  <a:spcPct val="0"/>
                </a:spcAft>
                <a:defRPr kumimoji="1">
                  <a:solidFill>
                    <a:schemeClr val="tx1"/>
                  </a:solidFill>
                  <a:latin typeface="Arial" charset="0"/>
                  <a:ea typeface="ＭＳ Ｐゴシック" pitchFamily="50" charset="-128"/>
                </a:defRPr>
              </a:lvl7pPr>
              <a:lvl8pPr marL="3429000" indent="-228600" defTabSz="1279525" fontAlgn="base">
                <a:spcBef>
                  <a:spcPct val="0"/>
                </a:spcBef>
                <a:spcAft>
                  <a:spcPct val="0"/>
                </a:spcAft>
                <a:defRPr kumimoji="1">
                  <a:solidFill>
                    <a:schemeClr val="tx1"/>
                  </a:solidFill>
                  <a:latin typeface="Arial" charset="0"/>
                  <a:ea typeface="ＭＳ Ｐゴシック" pitchFamily="50" charset="-128"/>
                </a:defRPr>
              </a:lvl8pPr>
              <a:lvl9pPr marL="3886200" indent="-228600" defTabSz="1279525" fontAlgn="base">
                <a:spcBef>
                  <a:spcPct val="0"/>
                </a:spcBef>
                <a:spcAft>
                  <a:spcPct val="0"/>
                </a:spcAft>
                <a:defRPr kumimoji="1">
                  <a:solidFill>
                    <a:schemeClr val="tx1"/>
                  </a:solidFill>
                  <a:latin typeface="Arial" charset="0"/>
                  <a:ea typeface="ＭＳ Ｐゴシック" pitchFamily="50" charset="-128"/>
                </a:defRPr>
              </a:lvl9pPr>
            </a:lstStyle>
            <a:p>
              <a:pPr marL="0" marR="0" lvl="0" indent="0" algn="l" defTabSz="1279525"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rgbClr val="333333"/>
                  </a:solidFill>
                  <a:effectLst/>
                  <a:uLnTx/>
                  <a:uFillTx/>
                  <a:latin typeface="ＭＳ Ｐ明朝" pitchFamily="18" charset="-128"/>
                  <a:ea typeface="ＭＳ Ｐ明朝" pitchFamily="18" charset="-128"/>
                  <a:cs typeface="+mn-cs"/>
                </a:rPr>
                <a:t>既設ﾃﾞｯｷ</a:t>
              </a:r>
            </a:p>
          </p:txBody>
        </p:sp>
        <p:sp>
          <p:nvSpPr>
            <p:cNvPr id="290" name="Rectangle 43"/>
            <p:cNvSpPr>
              <a:spLocks noChangeArrowheads="1"/>
            </p:cNvSpPr>
            <p:nvPr/>
          </p:nvSpPr>
          <p:spPr bwMode="auto">
            <a:xfrm>
              <a:off x="4827498" y="6004038"/>
              <a:ext cx="188862" cy="43963"/>
            </a:xfrm>
            <a:prstGeom prst="rect">
              <a:avLst/>
            </a:prstGeom>
            <a:solidFill>
              <a:srgbClr val="FFCCFF">
                <a:alpha val="79999"/>
              </a:srgbClr>
            </a:solidFill>
            <a:ln w="9525">
              <a:solidFill>
                <a:schemeClr val="tx1"/>
              </a:solidFill>
              <a:miter lim="800000"/>
              <a:headEnd/>
              <a:tailEnd/>
            </a:ln>
          </p:spPr>
          <p:txBody>
            <a:bodyPr wrap="none" lIns="91407" tIns="45704" rIns="91407" bIns="45704"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ja-JP"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291" name="Rectangle 44"/>
            <p:cNvSpPr>
              <a:spLocks noChangeArrowheads="1"/>
            </p:cNvSpPr>
            <p:nvPr/>
          </p:nvSpPr>
          <p:spPr bwMode="auto">
            <a:xfrm>
              <a:off x="4548784" y="6011485"/>
              <a:ext cx="188862" cy="43963"/>
            </a:xfrm>
            <a:prstGeom prst="rect">
              <a:avLst/>
            </a:prstGeom>
            <a:solidFill>
              <a:srgbClr val="FFCCFF">
                <a:alpha val="79999"/>
              </a:srgbClr>
            </a:solidFill>
            <a:ln w="9525">
              <a:solidFill>
                <a:schemeClr val="tx1"/>
              </a:solidFill>
              <a:miter lim="800000"/>
              <a:headEnd/>
              <a:tailEnd/>
            </a:ln>
          </p:spPr>
          <p:txBody>
            <a:bodyPr wrap="none" lIns="91407" tIns="45704" rIns="91407" bIns="45704"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ja-JP"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292" name="Rectangle 45"/>
            <p:cNvSpPr>
              <a:spLocks noChangeArrowheads="1"/>
            </p:cNvSpPr>
            <p:nvPr/>
          </p:nvSpPr>
          <p:spPr bwMode="auto">
            <a:xfrm>
              <a:off x="6065558" y="5992669"/>
              <a:ext cx="188862" cy="43963"/>
            </a:xfrm>
            <a:prstGeom prst="rect">
              <a:avLst/>
            </a:prstGeom>
            <a:solidFill>
              <a:srgbClr val="FFCCFF">
                <a:alpha val="79999"/>
              </a:srgbClr>
            </a:solidFill>
            <a:ln w="9525">
              <a:solidFill>
                <a:schemeClr val="tx1"/>
              </a:solidFill>
              <a:miter lim="800000"/>
              <a:headEnd/>
              <a:tailEnd/>
            </a:ln>
          </p:spPr>
          <p:txBody>
            <a:bodyPr wrap="none" lIns="91407" tIns="45704" rIns="91407" bIns="45704"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ja-JP"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293" name="Rectangle 46"/>
            <p:cNvSpPr>
              <a:spLocks noChangeArrowheads="1"/>
            </p:cNvSpPr>
            <p:nvPr/>
          </p:nvSpPr>
          <p:spPr bwMode="auto">
            <a:xfrm>
              <a:off x="6361862" y="5993293"/>
              <a:ext cx="188862" cy="43963"/>
            </a:xfrm>
            <a:prstGeom prst="rect">
              <a:avLst/>
            </a:prstGeom>
            <a:solidFill>
              <a:srgbClr val="FFCCFF">
                <a:alpha val="79999"/>
              </a:srgbClr>
            </a:solidFill>
            <a:ln w="9525">
              <a:solidFill>
                <a:schemeClr val="tx1"/>
              </a:solidFill>
              <a:miter lim="800000"/>
              <a:headEnd/>
              <a:tailEnd/>
            </a:ln>
          </p:spPr>
          <p:txBody>
            <a:bodyPr wrap="none" lIns="91407" tIns="45704" rIns="91407" bIns="45704"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ja-JP"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294" name="Freeform 50"/>
            <p:cNvSpPr>
              <a:spLocks/>
            </p:cNvSpPr>
            <p:nvPr/>
          </p:nvSpPr>
          <p:spPr bwMode="auto">
            <a:xfrm>
              <a:off x="6622164" y="5742451"/>
              <a:ext cx="1109771" cy="191010"/>
            </a:xfrm>
            <a:custGeom>
              <a:avLst/>
              <a:gdLst>
                <a:gd name="T0" fmla="*/ 0 w 1344"/>
                <a:gd name="T1" fmla="*/ 2147483647 h 252"/>
                <a:gd name="T2" fmla="*/ 2147483647 w 1344"/>
                <a:gd name="T3" fmla="*/ 0 h 252"/>
                <a:gd name="T4" fmla="*/ 2147483647 w 1344"/>
                <a:gd name="T5" fmla="*/ 2147483647 h 252"/>
                <a:gd name="T6" fmla="*/ 2147483647 w 1344"/>
                <a:gd name="T7" fmla="*/ 2147483647 h 252"/>
                <a:gd name="T8" fmla="*/ 2147483647 w 1344"/>
                <a:gd name="T9" fmla="*/ 2147483647 h 252"/>
                <a:gd name="T10" fmla="*/ 0 w 1344"/>
                <a:gd name="T11" fmla="*/ 2147483647 h 252"/>
                <a:gd name="T12" fmla="*/ 0 w 1344"/>
                <a:gd name="T13" fmla="*/ 2147483647 h 25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344" h="252">
                  <a:moveTo>
                    <a:pt x="0" y="12"/>
                  </a:moveTo>
                  <a:lnTo>
                    <a:pt x="1218" y="0"/>
                  </a:lnTo>
                  <a:lnTo>
                    <a:pt x="1344" y="6"/>
                  </a:lnTo>
                  <a:lnTo>
                    <a:pt x="1296" y="252"/>
                  </a:lnTo>
                  <a:lnTo>
                    <a:pt x="1155" y="142"/>
                  </a:lnTo>
                  <a:lnTo>
                    <a:pt x="3" y="142"/>
                  </a:lnTo>
                  <a:lnTo>
                    <a:pt x="0" y="12"/>
                  </a:lnTo>
                  <a:close/>
                </a:path>
              </a:pathLst>
            </a:custGeom>
            <a:solidFill>
              <a:srgbClr val="00B050">
                <a:alpha val="30196"/>
              </a:srgbClr>
            </a:solidFill>
            <a:ln w="12700">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295" name="テキスト ボックス 59"/>
            <p:cNvSpPr txBox="1">
              <a:spLocks noChangeArrowheads="1"/>
            </p:cNvSpPr>
            <p:nvPr/>
          </p:nvSpPr>
          <p:spPr bwMode="auto">
            <a:xfrm>
              <a:off x="8184268" y="4334915"/>
              <a:ext cx="407863" cy="4000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07" tIns="45704" rIns="91407" bIns="45704">
              <a:spAutoFit/>
            </a:bodyPr>
            <a:lstStyle>
              <a:lvl1pPr>
                <a:defRPr kumimoji="1">
                  <a:solidFill>
                    <a:schemeClr val="tx1"/>
                  </a:solidFill>
                  <a:latin typeface="Arial" charset="0"/>
                  <a:ea typeface="ＭＳ Ｐゴシック" pitchFamily="50" charset="-128"/>
                </a:defRPr>
              </a:lvl1pPr>
              <a:lvl2pPr marL="742950" indent="-285750">
                <a:defRPr kumimoji="1">
                  <a:solidFill>
                    <a:schemeClr val="tx1"/>
                  </a:solidFill>
                  <a:latin typeface="Arial" charset="0"/>
                  <a:ea typeface="ＭＳ Ｐゴシック" pitchFamily="50" charset="-128"/>
                </a:defRPr>
              </a:lvl2pPr>
              <a:lvl3pPr marL="1143000" indent="-228600">
                <a:defRPr kumimoji="1">
                  <a:solidFill>
                    <a:schemeClr val="tx1"/>
                  </a:solidFill>
                  <a:latin typeface="Arial" charset="0"/>
                  <a:ea typeface="ＭＳ Ｐゴシック" pitchFamily="50" charset="-128"/>
                </a:defRPr>
              </a:lvl3pPr>
              <a:lvl4pPr marL="1600200" indent="-228600">
                <a:defRPr kumimoji="1">
                  <a:solidFill>
                    <a:schemeClr val="tx1"/>
                  </a:solidFill>
                  <a:latin typeface="Arial" charset="0"/>
                  <a:ea typeface="ＭＳ Ｐゴシック" pitchFamily="50" charset="-128"/>
                </a:defRPr>
              </a:lvl4pPr>
              <a:lvl5pPr marL="2057400" indent="-228600">
                <a:defRPr kumimoji="1">
                  <a:solidFill>
                    <a:schemeClr val="tx1"/>
                  </a:solidFill>
                  <a:latin typeface="Arial" charset="0"/>
                  <a:ea typeface="ＭＳ Ｐゴシック" pitchFamily="50" charset="-128"/>
                </a:defRPr>
              </a:lvl5pPr>
              <a:lvl6pPr marL="2514600" indent="-228600" fontAlgn="base">
                <a:spcBef>
                  <a:spcPct val="0"/>
                </a:spcBef>
                <a:spcAft>
                  <a:spcPct val="0"/>
                </a:spcAft>
                <a:defRPr kumimoji="1">
                  <a:solidFill>
                    <a:schemeClr val="tx1"/>
                  </a:solidFill>
                  <a:latin typeface="Arial" charset="0"/>
                  <a:ea typeface="ＭＳ Ｐゴシック" pitchFamily="50" charset="-128"/>
                </a:defRPr>
              </a:lvl6pPr>
              <a:lvl7pPr marL="2971800" indent="-228600" fontAlgn="base">
                <a:spcBef>
                  <a:spcPct val="0"/>
                </a:spcBef>
                <a:spcAft>
                  <a:spcPct val="0"/>
                </a:spcAft>
                <a:defRPr kumimoji="1">
                  <a:solidFill>
                    <a:schemeClr val="tx1"/>
                  </a:solidFill>
                  <a:latin typeface="Arial" charset="0"/>
                  <a:ea typeface="ＭＳ Ｐゴシック" pitchFamily="50" charset="-128"/>
                </a:defRPr>
              </a:lvl7pPr>
              <a:lvl8pPr marL="3429000" indent="-228600" fontAlgn="base">
                <a:spcBef>
                  <a:spcPct val="0"/>
                </a:spcBef>
                <a:spcAft>
                  <a:spcPct val="0"/>
                </a:spcAft>
                <a:defRPr kumimoji="1">
                  <a:solidFill>
                    <a:schemeClr val="tx1"/>
                  </a:solidFill>
                  <a:latin typeface="Arial" charset="0"/>
                  <a:ea typeface="ＭＳ Ｐゴシック" pitchFamily="50" charset="-128"/>
                </a:defRPr>
              </a:lvl8pPr>
              <a:lvl9pPr marL="3886200" indent="-228600" fontAlgn="base">
                <a:spcBef>
                  <a:spcPct val="0"/>
                </a:spcBef>
                <a:spcAft>
                  <a:spcPct val="0"/>
                </a:spcAft>
                <a:defRPr kumimoji="1">
                  <a:solidFill>
                    <a:schemeClr val="tx1"/>
                  </a:solidFill>
                  <a:latin typeface="Arial" charset="0"/>
                  <a:ea typeface="ＭＳ Ｐゴシック" pitchFamily="50"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a:ln>
                    <a:noFill/>
                  </a:ln>
                  <a:solidFill>
                    <a:srgbClr val="000000"/>
                  </a:solidFill>
                  <a:effectLst/>
                  <a:uLnTx/>
                  <a:uFillTx/>
                  <a:latin typeface="ＭＳ Ｐ明朝" pitchFamily="18" charset="-128"/>
                  <a:ea typeface="ＭＳ Ｐ明朝" pitchFamily="18" charset="-128"/>
                  <a:cs typeface="+mn-cs"/>
                </a:rPr>
                <a:t>176</a:t>
              </a:r>
              <a:r>
                <a:rPr kumimoji="1" lang="ja-JP" altLang="en-US" sz="1000" b="0" i="0" u="none" strike="noStrike" kern="1200" cap="none" spc="0" normalizeH="0" baseline="0" noProof="0" dirty="0">
                  <a:ln>
                    <a:noFill/>
                  </a:ln>
                  <a:solidFill>
                    <a:srgbClr val="000000"/>
                  </a:solidFill>
                  <a:effectLst/>
                  <a:uLnTx/>
                  <a:uFillTx/>
                  <a:latin typeface="ＭＳ Ｐ明朝" pitchFamily="18" charset="-128"/>
                  <a:ea typeface="ＭＳ Ｐ明朝" pitchFamily="18" charset="-128"/>
                  <a:cs typeface="+mn-cs"/>
                </a:rPr>
                <a:t>号</a:t>
              </a:r>
              <a:endParaRPr kumimoji="1" lang="ja-JP" altLang="en-US" sz="1000" b="0" i="0" u="none" strike="sngStrike" kern="1200" cap="none" spc="0" normalizeH="0" baseline="0" noProof="0" dirty="0">
                <a:ln>
                  <a:noFill/>
                </a:ln>
                <a:solidFill>
                  <a:srgbClr val="0000CC"/>
                </a:solidFill>
                <a:effectLst/>
                <a:uLnTx/>
                <a:uFillTx/>
                <a:latin typeface="ＭＳ Ｐ明朝" pitchFamily="18" charset="-128"/>
                <a:ea typeface="ＭＳ Ｐ明朝" pitchFamily="18" charset="-128"/>
                <a:cs typeface="+mn-cs"/>
              </a:endParaRPr>
            </a:p>
          </p:txBody>
        </p:sp>
        <p:sp>
          <p:nvSpPr>
            <p:cNvPr id="297" name="Freeform 3"/>
            <p:cNvSpPr>
              <a:spLocks/>
            </p:cNvSpPr>
            <p:nvPr/>
          </p:nvSpPr>
          <p:spPr bwMode="auto">
            <a:xfrm>
              <a:off x="6689543" y="4729123"/>
              <a:ext cx="1317109" cy="275145"/>
            </a:xfrm>
            <a:custGeom>
              <a:avLst/>
              <a:gdLst>
                <a:gd name="T0" fmla="*/ 2147483647 w 5096"/>
                <a:gd name="T1" fmla="*/ 0 h 1152"/>
                <a:gd name="T2" fmla="*/ 2147483647 w 5096"/>
                <a:gd name="T3" fmla="*/ 2147483647 h 1152"/>
                <a:gd name="T4" fmla="*/ 2147483647 w 5096"/>
                <a:gd name="T5" fmla="*/ 2147483647 h 1152"/>
                <a:gd name="T6" fmla="*/ 2147483647 w 5096"/>
                <a:gd name="T7" fmla="*/ 2147483647 h 1152"/>
                <a:gd name="T8" fmla="*/ 2147483647 w 5096"/>
                <a:gd name="T9" fmla="*/ 2147483647 h 1152"/>
                <a:gd name="T10" fmla="*/ 2147483647 w 5096"/>
                <a:gd name="T11" fmla="*/ 2147483647 h 1152"/>
                <a:gd name="T12" fmla="*/ 2147483647 w 5096"/>
                <a:gd name="T13" fmla="*/ 2147483647 h 1152"/>
                <a:gd name="T14" fmla="*/ 0 w 5096"/>
                <a:gd name="T15" fmla="*/ 2147483647 h 1152"/>
                <a:gd name="T16" fmla="*/ 0 w 5096"/>
                <a:gd name="T17" fmla="*/ 2147483647 h 1152"/>
                <a:gd name="T18" fmla="*/ 2147483647 w 5096"/>
                <a:gd name="T19" fmla="*/ 2147483647 h 1152"/>
                <a:gd name="T20" fmla="*/ 2147483647 w 5096"/>
                <a:gd name="T21" fmla="*/ 2147483647 h 1152"/>
                <a:gd name="T22" fmla="*/ 2147483647 w 5096"/>
                <a:gd name="T23" fmla="*/ 2147483647 h 1152"/>
                <a:gd name="T24" fmla="*/ 2147483647 w 5096"/>
                <a:gd name="T25" fmla="*/ 2147483647 h 1152"/>
                <a:gd name="T26" fmla="*/ 2147483647 w 5096"/>
                <a:gd name="T27" fmla="*/ 2147483647 h 1152"/>
                <a:gd name="T28" fmla="*/ 2147483647 w 5096"/>
                <a:gd name="T29" fmla="*/ 0 h 1152"/>
                <a:gd name="T30" fmla="*/ 2147483647 w 5096"/>
                <a:gd name="T31" fmla="*/ 0 h 115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096" h="1152">
                  <a:moveTo>
                    <a:pt x="3520" y="0"/>
                  </a:moveTo>
                  <a:lnTo>
                    <a:pt x="3856" y="184"/>
                  </a:lnTo>
                  <a:lnTo>
                    <a:pt x="3888" y="352"/>
                  </a:lnTo>
                  <a:lnTo>
                    <a:pt x="3504" y="976"/>
                  </a:lnTo>
                  <a:lnTo>
                    <a:pt x="3360" y="904"/>
                  </a:lnTo>
                  <a:lnTo>
                    <a:pt x="3384" y="856"/>
                  </a:lnTo>
                  <a:lnTo>
                    <a:pt x="2896" y="584"/>
                  </a:lnTo>
                  <a:lnTo>
                    <a:pt x="0" y="640"/>
                  </a:lnTo>
                  <a:lnTo>
                    <a:pt x="0" y="976"/>
                  </a:lnTo>
                  <a:lnTo>
                    <a:pt x="3037" y="907"/>
                  </a:lnTo>
                  <a:lnTo>
                    <a:pt x="3402" y="1152"/>
                  </a:lnTo>
                  <a:lnTo>
                    <a:pt x="3623" y="1080"/>
                  </a:lnTo>
                  <a:lnTo>
                    <a:pt x="4109" y="234"/>
                  </a:lnTo>
                  <a:lnTo>
                    <a:pt x="5021" y="270"/>
                  </a:lnTo>
                  <a:lnTo>
                    <a:pt x="5096" y="0"/>
                  </a:lnTo>
                  <a:lnTo>
                    <a:pt x="3520" y="0"/>
                  </a:lnTo>
                  <a:close/>
                </a:path>
              </a:pathLst>
            </a:custGeom>
            <a:solidFill>
              <a:schemeClr val="bg1">
                <a:lumMod val="75000"/>
                <a:alpha val="70195"/>
              </a:schemeClr>
            </a:solidFill>
            <a:ln w="19050" cap="flat" cmpd="sng">
              <a:solidFill>
                <a:schemeClr val="tx1"/>
              </a:solidFill>
              <a:prstDash val="sysDot"/>
              <a:round/>
              <a:headEnd/>
              <a:tailEnd/>
            </a:ln>
          </p:spPr>
          <p:txBody>
            <a:bodyPr lIns="65306" tIns="32653" rIns="65306" bIns="32653"/>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298" name="Rectangle 10"/>
            <p:cNvSpPr>
              <a:spLocks noChangeArrowheads="1"/>
            </p:cNvSpPr>
            <p:nvPr/>
          </p:nvSpPr>
          <p:spPr bwMode="auto">
            <a:xfrm rot="1140352">
              <a:off x="6756056" y="5204288"/>
              <a:ext cx="49269" cy="178124"/>
            </a:xfrm>
            <a:prstGeom prst="rect">
              <a:avLst/>
            </a:prstGeom>
            <a:solidFill>
              <a:srgbClr val="0000FF">
                <a:alpha val="39999"/>
              </a:srgbClr>
            </a:solidFill>
            <a:ln w="9525">
              <a:solidFill>
                <a:schemeClr val="tx1"/>
              </a:solidFill>
              <a:miter lim="800000"/>
              <a:headEnd/>
              <a:tailEnd/>
            </a:ln>
          </p:spPr>
          <p:txBody>
            <a:bodyPr wrap="none" lIns="91407" tIns="45704" rIns="91407" bIns="45704"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ja-JP"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299" name="Rectangle 10"/>
            <p:cNvSpPr>
              <a:spLocks noChangeArrowheads="1"/>
            </p:cNvSpPr>
            <p:nvPr/>
          </p:nvSpPr>
          <p:spPr bwMode="auto">
            <a:xfrm rot="3118507">
              <a:off x="6905445" y="5020452"/>
              <a:ext cx="41689" cy="195431"/>
            </a:xfrm>
            <a:prstGeom prst="rect">
              <a:avLst/>
            </a:prstGeom>
            <a:solidFill>
              <a:srgbClr val="0000FF">
                <a:alpha val="39999"/>
              </a:srgbClr>
            </a:solidFill>
            <a:ln w="9525">
              <a:solidFill>
                <a:schemeClr val="tx1"/>
              </a:solidFill>
              <a:miter lim="800000"/>
              <a:headEnd/>
              <a:tailEnd/>
            </a:ln>
          </p:spPr>
          <p:txBody>
            <a:bodyPr wrap="none" lIns="91407" tIns="45704" rIns="91407" bIns="45704"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ja-JP"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300" name="Rectangle 10"/>
            <p:cNvSpPr>
              <a:spLocks noChangeArrowheads="1"/>
            </p:cNvSpPr>
            <p:nvPr/>
          </p:nvSpPr>
          <p:spPr bwMode="auto">
            <a:xfrm>
              <a:off x="6700178" y="5434713"/>
              <a:ext cx="48447" cy="178124"/>
            </a:xfrm>
            <a:prstGeom prst="rect">
              <a:avLst/>
            </a:prstGeom>
            <a:solidFill>
              <a:srgbClr val="0000FF">
                <a:alpha val="39999"/>
              </a:srgbClr>
            </a:solidFill>
            <a:ln w="9525">
              <a:solidFill>
                <a:schemeClr val="tx1"/>
              </a:solidFill>
              <a:miter lim="800000"/>
              <a:headEnd/>
              <a:tailEnd/>
            </a:ln>
          </p:spPr>
          <p:txBody>
            <a:bodyPr wrap="none" lIns="91407" tIns="45704" rIns="91407" bIns="45704"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ja-JP"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301" name="Rectangle 10"/>
            <p:cNvSpPr>
              <a:spLocks noChangeArrowheads="1"/>
            </p:cNvSpPr>
            <p:nvPr/>
          </p:nvSpPr>
          <p:spPr bwMode="auto">
            <a:xfrm rot="3540471">
              <a:off x="7414824" y="5552358"/>
              <a:ext cx="44721" cy="192968"/>
            </a:xfrm>
            <a:prstGeom prst="rect">
              <a:avLst/>
            </a:prstGeom>
            <a:solidFill>
              <a:srgbClr val="0000FF">
                <a:alpha val="39999"/>
              </a:srgbClr>
            </a:solidFill>
            <a:ln w="9525">
              <a:solidFill>
                <a:schemeClr val="tx1"/>
              </a:solidFill>
              <a:miter lim="800000"/>
              <a:headEnd/>
              <a:tailEnd/>
            </a:ln>
          </p:spPr>
          <p:txBody>
            <a:bodyPr wrap="none" lIns="91407" tIns="45704" rIns="91407" bIns="45704"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ja-JP"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302" name="Rectangle 10"/>
            <p:cNvSpPr>
              <a:spLocks noChangeArrowheads="1"/>
            </p:cNvSpPr>
            <p:nvPr/>
          </p:nvSpPr>
          <p:spPr bwMode="auto">
            <a:xfrm rot="5237588">
              <a:off x="7175423" y="5622481"/>
              <a:ext cx="44720" cy="193789"/>
            </a:xfrm>
            <a:prstGeom prst="rect">
              <a:avLst/>
            </a:prstGeom>
            <a:solidFill>
              <a:srgbClr val="0000FF">
                <a:alpha val="39999"/>
              </a:srgbClr>
            </a:solidFill>
            <a:ln w="9525">
              <a:solidFill>
                <a:schemeClr val="tx1"/>
              </a:solidFill>
              <a:miter lim="800000"/>
              <a:headEnd/>
              <a:tailEnd/>
            </a:ln>
          </p:spPr>
          <p:txBody>
            <a:bodyPr wrap="none" lIns="91407" tIns="45704" rIns="91407" bIns="45704"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ja-JP"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303" name="Rectangle 10"/>
            <p:cNvSpPr>
              <a:spLocks noChangeArrowheads="1"/>
            </p:cNvSpPr>
            <p:nvPr/>
          </p:nvSpPr>
          <p:spPr bwMode="auto">
            <a:xfrm rot="1193616">
              <a:off x="7573050" y="5393782"/>
              <a:ext cx="48447" cy="178124"/>
            </a:xfrm>
            <a:prstGeom prst="rect">
              <a:avLst/>
            </a:prstGeom>
            <a:solidFill>
              <a:srgbClr val="0000FF">
                <a:alpha val="39999"/>
              </a:srgbClr>
            </a:solidFill>
            <a:ln w="9525">
              <a:solidFill>
                <a:schemeClr val="tx1"/>
              </a:solidFill>
              <a:miter lim="800000"/>
              <a:headEnd/>
              <a:tailEnd/>
            </a:ln>
          </p:spPr>
          <p:txBody>
            <a:bodyPr wrap="none" lIns="91407" tIns="45704" rIns="91407" bIns="45704"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ja-JP"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304" name="Rectangle 10"/>
            <p:cNvSpPr>
              <a:spLocks noChangeArrowheads="1"/>
            </p:cNvSpPr>
            <p:nvPr/>
          </p:nvSpPr>
          <p:spPr bwMode="auto">
            <a:xfrm rot="20952812">
              <a:off x="7591975" y="5181549"/>
              <a:ext cx="49269" cy="178882"/>
            </a:xfrm>
            <a:prstGeom prst="rect">
              <a:avLst/>
            </a:prstGeom>
            <a:solidFill>
              <a:srgbClr val="0000FF">
                <a:alpha val="39999"/>
              </a:srgbClr>
            </a:solidFill>
            <a:ln w="9525">
              <a:solidFill>
                <a:schemeClr val="tx1"/>
              </a:solidFill>
              <a:miter lim="800000"/>
              <a:headEnd/>
              <a:tailEnd/>
            </a:ln>
          </p:spPr>
          <p:txBody>
            <a:bodyPr wrap="none" lIns="91407" tIns="45704" rIns="91407" bIns="45704"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ja-JP"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305" name="Rectangle 10"/>
            <p:cNvSpPr>
              <a:spLocks noChangeArrowheads="1"/>
            </p:cNvSpPr>
            <p:nvPr/>
          </p:nvSpPr>
          <p:spPr bwMode="auto">
            <a:xfrm rot="4314391">
              <a:off x="7142960" y="4924498"/>
              <a:ext cx="41688" cy="194610"/>
            </a:xfrm>
            <a:prstGeom prst="rect">
              <a:avLst/>
            </a:prstGeom>
            <a:solidFill>
              <a:srgbClr val="0000FF">
                <a:alpha val="39999"/>
              </a:srgbClr>
            </a:solidFill>
            <a:ln w="9525">
              <a:solidFill>
                <a:schemeClr val="tx1"/>
              </a:solidFill>
              <a:miter lim="800000"/>
              <a:headEnd/>
              <a:tailEnd/>
            </a:ln>
          </p:spPr>
          <p:txBody>
            <a:bodyPr wrap="none" lIns="91407" tIns="45704" rIns="91407" bIns="45704"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ja-JP"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306" name="Freeform 84"/>
            <p:cNvSpPr>
              <a:spLocks/>
            </p:cNvSpPr>
            <p:nvPr/>
          </p:nvSpPr>
          <p:spPr bwMode="auto">
            <a:xfrm>
              <a:off x="3588056" y="5002752"/>
              <a:ext cx="272619" cy="204653"/>
            </a:xfrm>
            <a:custGeom>
              <a:avLst/>
              <a:gdLst>
                <a:gd name="T0" fmla="*/ 0 w 332"/>
                <a:gd name="T1" fmla="*/ 2147483647 h 270"/>
                <a:gd name="T2" fmla="*/ 2147483647 w 332"/>
                <a:gd name="T3" fmla="*/ 0 h 270"/>
                <a:gd name="T4" fmla="*/ 2147483647 w 332"/>
                <a:gd name="T5" fmla="*/ 2147483647 h 270"/>
                <a:gd name="T6" fmla="*/ 2147483647 w 332"/>
                <a:gd name="T7" fmla="*/ 2147483647 h 270"/>
                <a:gd name="T8" fmla="*/ 2147483647 w 332"/>
                <a:gd name="T9" fmla="*/ 2147483647 h 270"/>
                <a:gd name="T10" fmla="*/ 0 w 332"/>
                <a:gd name="T11" fmla="*/ 2147483647 h 270"/>
                <a:gd name="T12" fmla="*/ 0 w 332"/>
                <a:gd name="T13" fmla="*/ 2147483647 h 27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32" h="270">
                  <a:moveTo>
                    <a:pt x="4" y="6"/>
                  </a:moveTo>
                  <a:lnTo>
                    <a:pt x="76" y="6"/>
                  </a:lnTo>
                  <a:lnTo>
                    <a:pt x="76" y="126"/>
                  </a:lnTo>
                  <a:lnTo>
                    <a:pt x="332" y="126"/>
                  </a:lnTo>
                  <a:lnTo>
                    <a:pt x="328" y="270"/>
                  </a:lnTo>
                  <a:lnTo>
                    <a:pt x="0" y="270"/>
                  </a:lnTo>
                  <a:lnTo>
                    <a:pt x="6" y="0"/>
                  </a:lnTo>
                </a:path>
              </a:pathLst>
            </a:custGeom>
            <a:solidFill>
              <a:srgbClr val="00B050">
                <a:alpha val="30196"/>
              </a:srgbClr>
            </a:solidFill>
            <a:ln w="12700" cap="flat" cmpd="sng">
              <a:solidFill>
                <a:schemeClr val="tx1"/>
              </a:solidFill>
              <a:prstDash val="solid"/>
              <a:round/>
              <a:headEnd type="none" w="med" len="med"/>
              <a:tailEnd type="none" w="med" len="med"/>
            </a:ln>
            <a:effectLst/>
          </p:spPr>
          <p:txBody>
            <a:bodyPr lIns="65306" tIns="32653" rIns="65306" bIns="32653"/>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307" name="Freeform 4"/>
            <p:cNvSpPr>
              <a:spLocks/>
            </p:cNvSpPr>
            <p:nvPr/>
          </p:nvSpPr>
          <p:spPr bwMode="auto">
            <a:xfrm>
              <a:off x="7233921" y="5148283"/>
              <a:ext cx="450806" cy="600317"/>
            </a:xfrm>
            <a:custGeom>
              <a:avLst/>
              <a:gdLst>
                <a:gd name="T0" fmla="*/ 2147483647 w 2040"/>
                <a:gd name="T1" fmla="*/ 2147483647 h 3023"/>
                <a:gd name="T2" fmla="*/ 2147483647 w 2040"/>
                <a:gd name="T3" fmla="*/ 2147483647 h 3023"/>
                <a:gd name="T4" fmla="*/ 2147483647 w 2040"/>
                <a:gd name="T5" fmla="*/ 2147483647 h 3023"/>
                <a:gd name="T6" fmla="*/ 2147483647 w 2040"/>
                <a:gd name="T7" fmla="*/ 2147483647 h 3023"/>
                <a:gd name="T8" fmla="*/ 2147483647 w 2040"/>
                <a:gd name="T9" fmla="*/ 2147483647 h 3023"/>
                <a:gd name="T10" fmla="*/ 2147483647 w 2040"/>
                <a:gd name="T11" fmla="*/ 2147483647 h 3023"/>
                <a:gd name="T12" fmla="*/ 2147483647 w 2040"/>
                <a:gd name="T13" fmla="*/ 2147483647 h 3023"/>
                <a:gd name="T14" fmla="*/ 2147483647 w 2040"/>
                <a:gd name="T15" fmla="*/ 2147483647 h 3023"/>
                <a:gd name="T16" fmla="*/ 2147483647 w 2040"/>
                <a:gd name="T17" fmla="*/ 2147483647 h 3023"/>
                <a:gd name="T18" fmla="*/ 2147483647 w 2040"/>
                <a:gd name="T19" fmla="*/ 2147483647 h 3023"/>
                <a:gd name="T20" fmla="*/ 2147483647 w 2040"/>
                <a:gd name="T21" fmla="*/ 2147483647 h 3023"/>
                <a:gd name="T22" fmla="*/ 2147483647 w 2040"/>
                <a:gd name="T23" fmla="*/ 2147483647 h 3023"/>
                <a:gd name="T24" fmla="*/ 2147483647 w 2040"/>
                <a:gd name="T25" fmla="*/ 2147483647 h 3023"/>
                <a:gd name="T26" fmla="*/ 2147483647 w 2040"/>
                <a:gd name="T27" fmla="*/ 2147483647 h 3023"/>
                <a:gd name="T28" fmla="*/ 2147483647 w 2040"/>
                <a:gd name="T29" fmla="*/ 2147483647 h 3023"/>
                <a:gd name="T30" fmla="*/ 2147483647 w 2040"/>
                <a:gd name="T31" fmla="*/ 2147483647 h 3023"/>
                <a:gd name="T32" fmla="*/ 2147483647 w 2040"/>
                <a:gd name="T33" fmla="*/ 2147483647 h 3023"/>
                <a:gd name="T34" fmla="*/ 2147483647 w 2040"/>
                <a:gd name="T35" fmla="*/ 2147483647 h 3023"/>
                <a:gd name="T36" fmla="*/ 0 w 2040"/>
                <a:gd name="T37" fmla="*/ 2147483647 h 3023"/>
                <a:gd name="T38" fmla="*/ 2147483647 w 2040"/>
                <a:gd name="T39" fmla="*/ 2147483647 h 3023"/>
                <a:gd name="T40" fmla="*/ 2147483647 w 2040"/>
                <a:gd name="T41" fmla="*/ 2147483647 h 3023"/>
                <a:gd name="T42" fmla="*/ 2147483647 w 2040"/>
                <a:gd name="T43" fmla="*/ 2147483647 h 3023"/>
                <a:gd name="T44" fmla="*/ 2147483647 w 2040"/>
                <a:gd name="T45" fmla="*/ 2147483647 h 3023"/>
                <a:gd name="T46" fmla="*/ 2147483647 w 2040"/>
                <a:gd name="T47" fmla="*/ 2147483647 h 3023"/>
                <a:gd name="T48" fmla="*/ 2147483647 w 2040"/>
                <a:gd name="T49" fmla="*/ 2147483647 h 3023"/>
                <a:gd name="T50" fmla="*/ 2147483647 w 2040"/>
                <a:gd name="T51" fmla="*/ 2147483647 h 3023"/>
                <a:gd name="T52" fmla="*/ 2147483647 w 2040"/>
                <a:gd name="T53" fmla="*/ 2147483647 h 3023"/>
                <a:gd name="T54" fmla="*/ 2147483647 w 2040"/>
                <a:gd name="T55" fmla="*/ 2147483647 h 3023"/>
                <a:gd name="T56" fmla="*/ 2147483647 w 2040"/>
                <a:gd name="T57" fmla="*/ 2147483647 h 3023"/>
                <a:gd name="T58" fmla="*/ 2147483647 w 2040"/>
                <a:gd name="T59" fmla="*/ 2147483647 h 3023"/>
                <a:gd name="T60" fmla="*/ 2147483647 w 2040"/>
                <a:gd name="T61" fmla="*/ 2147483647 h 3023"/>
                <a:gd name="T62" fmla="*/ 2147483647 w 2040"/>
                <a:gd name="T63" fmla="*/ 2147483647 h 3023"/>
                <a:gd name="T64" fmla="*/ 2147483647 w 2040"/>
                <a:gd name="T65" fmla="*/ 2147483647 h 3023"/>
                <a:gd name="T66" fmla="*/ 2147483647 w 2040"/>
                <a:gd name="T67" fmla="*/ 2147483647 h 3023"/>
                <a:gd name="T68" fmla="*/ 2147483647 w 2040"/>
                <a:gd name="T69" fmla="*/ 0 h 3023"/>
                <a:gd name="T70" fmla="*/ 2147483647 w 2040"/>
                <a:gd name="T71" fmla="*/ 2147483647 h 3023"/>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2040" h="3023">
                  <a:moveTo>
                    <a:pt x="1878" y="16"/>
                  </a:moveTo>
                  <a:lnTo>
                    <a:pt x="1914" y="220"/>
                  </a:lnTo>
                  <a:lnTo>
                    <a:pt x="1971" y="485"/>
                  </a:lnTo>
                  <a:lnTo>
                    <a:pt x="2016" y="695"/>
                  </a:lnTo>
                  <a:lnTo>
                    <a:pt x="2040" y="902"/>
                  </a:lnTo>
                  <a:lnTo>
                    <a:pt x="2040" y="1109"/>
                  </a:lnTo>
                  <a:lnTo>
                    <a:pt x="2022" y="1328"/>
                  </a:lnTo>
                  <a:lnTo>
                    <a:pt x="1966" y="1568"/>
                  </a:lnTo>
                  <a:lnTo>
                    <a:pt x="1873" y="1794"/>
                  </a:lnTo>
                  <a:lnTo>
                    <a:pt x="1806" y="1952"/>
                  </a:lnTo>
                  <a:lnTo>
                    <a:pt x="1728" y="2095"/>
                  </a:lnTo>
                  <a:lnTo>
                    <a:pt x="1592" y="2263"/>
                  </a:lnTo>
                  <a:lnTo>
                    <a:pt x="1456" y="2437"/>
                  </a:lnTo>
                  <a:lnTo>
                    <a:pt x="1220" y="2629"/>
                  </a:lnTo>
                  <a:lnTo>
                    <a:pt x="961" y="2802"/>
                  </a:lnTo>
                  <a:lnTo>
                    <a:pt x="656" y="2935"/>
                  </a:lnTo>
                  <a:lnTo>
                    <a:pt x="392" y="2999"/>
                  </a:lnTo>
                  <a:lnTo>
                    <a:pt x="16" y="3023"/>
                  </a:lnTo>
                  <a:lnTo>
                    <a:pt x="0" y="2903"/>
                  </a:lnTo>
                  <a:lnTo>
                    <a:pt x="369" y="2864"/>
                  </a:lnTo>
                  <a:lnTo>
                    <a:pt x="697" y="2778"/>
                  </a:lnTo>
                  <a:lnTo>
                    <a:pt x="1110" y="2542"/>
                  </a:lnTo>
                  <a:lnTo>
                    <a:pt x="1249" y="2408"/>
                  </a:lnTo>
                  <a:lnTo>
                    <a:pt x="1404" y="2267"/>
                  </a:lnTo>
                  <a:lnTo>
                    <a:pt x="1548" y="2078"/>
                  </a:lnTo>
                  <a:lnTo>
                    <a:pt x="1680" y="1859"/>
                  </a:lnTo>
                  <a:lnTo>
                    <a:pt x="1761" y="1673"/>
                  </a:lnTo>
                  <a:lnTo>
                    <a:pt x="1818" y="1478"/>
                  </a:lnTo>
                  <a:lnTo>
                    <a:pt x="1857" y="1289"/>
                  </a:lnTo>
                  <a:lnTo>
                    <a:pt x="1881" y="1001"/>
                  </a:lnTo>
                  <a:lnTo>
                    <a:pt x="1860" y="758"/>
                  </a:lnTo>
                  <a:lnTo>
                    <a:pt x="1830" y="618"/>
                  </a:lnTo>
                  <a:lnTo>
                    <a:pt x="1806" y="412"/>
                  </a:lnTo>
                  <a:lnTo>
                    <a:pt x="1774" y="196"/>
                  </a:lnTo>
                  <a:lnTo>
                    <a:pt x="1738" y="0"/>
                  </a:lnTo>
                  <a:lnTo>
                    <a:pt x="1878" y="16"/>
                  </a:lnTo>
                  <a:close/>
                </a:path>
              </a:pathLst>
            </a:custGeom>
            <a:solidFill>
              <a:srgbClr val="0000FF">
                <a:alpha val="59999"/>
              </a:srgbClr>
            </a:solidFill>
            <a:ln>
              <a:noFill/>
            </a:ln>
            <a:effectLst/>
            <a:extLst>
              <a:ext uri="{91240B29-F687-4F45-9708-019B960494DF}">
                <a14:hiddenLine xmlns:a14="http://schemas.microsoft.com/office/drawing/2010/main" w="9525" cap="flat" cmpd="sng">
                  <a:solidFill>
                    <a:srgbClr val="000000"/>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65306" tIns="32653" rIns="65306" bIns="32653"/>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308" name="Freeform 10"/>
            <p:cNvSpPr>
              <a:spLocks/>
            </p:cNvSpPr>
            <p:nvPr/>
          </p:nvSpPr>
          <p:spPr bwMode="auto">
            <a:xfrm>
              <a:off x="6664042" y="4942093"/>
              <a:ext cx="878620" cy="744353"/>
            </a:xfrm>
            <a:custGeom>
              <a:avLst/>
              <a:gdLst>
                <a:gd name="T0" fmla="*/ 2147483647 w 1070"/>
                <a:gd name="T1" fmla="*/ 2147483647 h 964"/>
                <a:gd name="T2" fmla="*/ 2147483647 w 1070"/>
                <a:gd name="T3" fmla="*/ 2147483647 h 964"/>
                <a:gd name="T4" fmla="*/ 2147483647 w 1070"/>
                <a:gd name="T5" fmla="*/ 2147483647 h 964"/>
                <a:gd name="T6" fmla="*/ 2147483647 w 1070"/>
                <a:gd name="T7" fmla="*/ 2147483647 h 964"/>
                <a:gd name="T8" fmla="*/ 2147483647 w 1070"/>
                <a:gd name="T9" fmla="*/ 2147483647 h 964"/>
                <a:gd name="T10" fmla="*/ 2147483647 w 1070"/>
                <a:gd name="T11" fmla="*/ 2147483647 h 964"/>
                <a:gd name="T12" fmla="*/ 2147483647 w 1070"/>
                <a:gd name="T13" fmla="*/ 2147483647 h 964"/>
                <a:gd name="T14" fmla="*/ 2147483647 w 1070"/>
                <a:gd name="T15" fmla="*/ 2147483647 h 964"/>
                <a:gd name="T16" fmla="*/ 2147483647 w 1070"/>
                <a:gd name="T17" fmla="*/ 2147483647 h 964"/>
                <a:gd name="T18" fmla="*/ 2147483647 w 1070"/>
                <a:gd name="T19" fmla="*/ 2147483647 h 964"/>
                <a:gd name="T20" fmla="*/ 2147483647 w 1070"/>
                <a:gd name="T21" fmla="*/ 2147483647 h 964"/>
                <a:gd name="T22" fmla="*/ 2147483647 w 1070"/>
                <a:gd name="T23" fmla="*/ 2147483647 h 964"/>
                <a:gd name="T24" fmla="*/ 2147483647 w 1070"/>
                <a:gd name="T25" fmla="*/ 2147483647 h 964"/>
                <a:gd name="T26" fmla="*/ 2147483647 w 1070"/>
                <a:gd name="T27" fmla="*/ 2147483647 h 964"/>
                <a:gd name="T28" fmla="*/ 2147483647 w 1070"/>
                <a:gd name="T29" fmla="*/ 2147483647 h 964"/>
                <a:gd name="T30" fmla="*/ 2147483647 w 1070"/>
                <a:gd name="T31" fmla="*/ 2147483647 h 964"/>
                <a:gd name="T32" fmla="*/ 2147483647 w 1070"/>
                <a:gd name="T33" fmla="*/ 0 h 964"/>
                <a:gd name="T34" fmla="*/ 2147483647 w 1070"/>
                <a:gd name="T35" fmla="*/ 2147483647 h 964"/>
                <a:gd name="T36" fmla="*/ 2147483647 w 1070"/>
                <a:gd name="T37" fmla="*/ 2147483647 h 964"/>
                <a:gd name="T38" fmla="*/ 2147483647 w 1070"/>
                <a:gd name="T39" fmla="*/ 2147483647 h 964"/>
                <a:gd name="T40" fmla="*/ 2147483647 w 1070"/>
                <a:gd name="T41" fmla="*/ 2147483647 h 964"/>
                <a:gd name="T42" fmla="*/ 2147483647 w 1070"/>
                <a:gd name="T43" fmla="*/ 2147483647 h 964"/>
                <a:gd name="T44" fmla="*/ 2147483647 w 1070"/>
                <a:gd name="T45" fmla="*/ 2147483647 h 964"/>
                <a:gd name="T46" fmla="*/ 2147483647 w 1070"/>
                <a:gd name="T47" fmla="*/ 2147483647 h 964"/>
                <a:gd name="T48" fmla="*/ 2147483647 w 1070"/>
                <a:gd name="T49" fmla="*/ 2147483647 h 964"/>
                <a:gd name="T50" fmla="*/ 2147483647 w 1070"/>
                <a:gd name="T51" fmla="*/ 2147483647 h 964"/>
                <a:gd name="T52" fmla="*/ 2147483647 w 1070"/>
                <a:gd name="T53" fmla="*/ 2147483647 h 964"/>
                <a:gd name="T54" fmla="*/ 2147483647 w 1070"/>
                <a:gd name="T55" fmla="*/ 2147483647 h 964"/>
                <a:gd name="T56" fmla="*/ 2147483647 w 1070"/>
                <a:gd name="T57" fmla="*/ 2147483647 h 964"/>
                <a:gd name="T58" fmla="*/ 2147483647 w 1070"/>
                <a:gd name="T59" fmla="*/ 2147483647 h 964"/>
                <a:gd name="T60" fmla="*/ 2147483647 w 1070"/>
                <a:gd name="T61" fmla="*/ 2147483647 h 964"/>
                <a:gd name="T62" fmla="*/ 2147483647 w 1070"/>
                <a:gd name="T63" fmla="*/ 2147483647 h 964"/>
                <a:gd name="T64" fmla="*/ 2147483647 w 1070"/>
                <a:gd name="T65" fmla="*/ 2147483647 h 964"/>
                <a:gd name="T66" fmla="*/ 2147483647 w 1070"/>
                <a:gd name="T67" fmla="*/ 2147483647 h 964"/>
                <a:gd name="T68" fmla="*/ 2147483647 w 1070"/>
                <a:gd name="T69" fmla="*/ 2147483647 h 964"/>
                <a:gd name="T70" fmla="*/ 0 w 1070"/>
                <a:gd name="T71" fmla="*/ 2147483647 h 964"/>
                <a:gd name="T72" fmla="*/ 2147483647 w 1070"/>
                <a:gd name="T73" fmla="*/ 2147483647 h 964"/>
                <a:gd name="T74" fmla="*/ 2147483647 w 1070"/>
                <a:gd name="T75" fmla="*/ 2147483647 h 96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connsiteX0" fmla="*/ 56 w 10000"/>
                <a:gd name="connsiteY0" fmla="*/ 6556 h 10000"/>
                <a:gd name="connsiteX1" fmla="*/ 206 w 10000"/>
                <a:gd name="connsiteY1" fmla="*/ 5892 h 10000"/>
                <a:gd name="connsiteX2" fmla="*/ 280 w 10000"/>
                <a:gd name="connsiteY2" fmla="*/ 5394 h 10000"/>
                <a:gd name="connsiteX3" fmla="*/ 430 w 10000"/>
                <a:gd name="connsiteY3" fmla="*/ 4689 h 10000"/>
                <a:gd name="connsiteX4" fmla="*/ 729 w 10000"/>
                <a:gd name="connsiteY4" fmla="*/ 3859 h 10000"/>
                <a:gd name="connsiteX5" fmla="*/ 991 w 10000"/>
                <a:gd name="connsiteY5" fmla="*/ 3195 h 10000"/>
                <a:gd name="connsiteX6" fmla="*/ 1327 w 10000"/>
                <a:gd name="connsiteY6" fmla="*/ 2697 h 10000"/>
                <a:gd name="connsiteX7" fmla="*/ 1888 w 10000"/>
                <a:gd name="connsiteY7" fmla="*/ 2241 h 10000"/>
                <a:gd name="connsiteX8" fmla="*/ 2374 w 10000"/>
                <a:gd name="connsiteY8" fmla="*/ 1826 h 10000"/>
                <a:gd name="connsiteX9" fmla="*/ 2748 w 10000"/>
                <a:gd name="connsiteY9" fmla="*/ 1535 h 10000"/>
                <a:gd name="connsiteX10" fmla="*/ 3271 w 10000"/>
                <a:gd name="connsiteY10" fmla="*/ 1162 h 10000"/>
                <a:gd name="connsiteX11" fmla="*/ 3682 w 10000"/>
                <a:gd name="connsiteY11" fmla="*/ 830 h 10000"/>
                <a:gd name="connsiteX12" fmla="*/ 4093 w 10000"/>
                <a:gd name="connsiteY12" fmla="*/ 581 h 10000"/>
                <a:gd name="connsiteX13" fmla="*/ 4574 w 10000"/>
                <a:gd name="connsiteY13" fmla="*/ 438 h 10000"/>
                <a:gd name="connsiteX14" fmla="*/ 5140 w 10000"/>
                <a:gd name="connsiteY14" fmla="*/ 456 h 10000"/>
                <a:gd name="connsiteX15" fmla="*/ 5664 w 10000"/>
                <a:gd name="connsiteY15" fmla="*/ 207 h 10000"/>
                <a:gd name="connsiteX16" fmla="*/ 6523 w 10000"/>
                <a:gd name="connsiteY16" fmla="*/ 0 h 10000"/>
                <a:gd name="connsiteX17" fmla="*/ 7832 w 10000"/>
                <a:gd name="connsiteY17" fmla="*/ 0 h 10000"/>
                <a:gd name="connsiteX18" fmla="*/ 9327 w 10000"/>
                <a:gd name="connsiteY18" fmla="*/ 0 h 10000"/>
                <a:gd name="connsiteX19" fmla="*/ 10000 w 10000"/>
                <a:gd name="connsiteY19" fmla="*/ 456 h 10000"/>
                <a:gd name="connsiteX20" fmla="*/ 8206 w 10000"/>
                <a:gd name="connsiteY20" fmla="*/ 498 h 10000"/>
                <a:gd name="connsiteX21" fmla="*/ 7533 w 10000"/>
                <a:gd name="connsiteY21" fmla="*/ 498 h 10000"/>
                <a:gd name="connsiteX22" fmla="*/ 6636 w 10000"/>
                <a:gd name="connsiteY22" fmla="*/ 456 h 10000"/>
                <a:gd name="connsiteX23" fmla="*/ 5738 w 10000"/>
                <a:gd name="connsiteY23" fmla="*/ 664 h 10000"/>
                <a:gd name="connsiteX24" fmla="*/ 5178 w 10000"/>
                <a:gd name="connsiteY24" fmla="*/ 913 h 10000"/>
                <a:gd name="connsiteX25" fmla="*/ 4617 w 10000"/>
                <a:gd name="connsiteY25" fmla="*/ 1037 h 10000"/>
                <a:gd name="connsiteX26" fmla="*/ 4093 w 10000"/>
                <a:gd name="connsiteY26" fmla="*/ 1037 h 10000"/>
                <a:gd name="connsiteX27" fmla="*/ 3794 w 10000"/>
                <a:gd name="connsiteY27" fmla="*/ 1286 h 10000"/>
                <a:gd name="connsiteX28" fmla="*/ 3346 w 10000"/>
                <a:gd name="connsiteY28" fmla="*/ 1618 h 10000"/>
                <a:gd name="connsiteX29" fmla="*/ 2860 w 10000"/>
                <a:gd name="connsiteY29" fmla="*/ 1992 h 10000"/>
                <a:gd name="connsiteX30" fmla="*/ 2374 w 10000"/>
                <a:gd name="connsiteY30" fmla="*/ 2448 h 10000"/>
                <a:gd name="connsiteX31" fmla="*/ 2000 w 10000"/>
                <a:gd name="connsiteY31" fmla="*/ 2656 h 10000"/>
                <a:gd name="connsiteX32" fmla="*/ 1514 w 10000"/>
                <a:gd name="connsiteY32" fmla="*/ 3195 h 10000"/>
                <a:gd name="connsiteX33" fmla="*/ 1290 w 10000"/>
                <a:gd name="connsiteY33" fmla="*/ 3568 h 10000"/>
                <a:gd name="connsiteX34" fmla="*/ 1103 w 10000"/>
                <a:gd name="connsiteY34" fmla="*/ 4191 h 10000"/>
                <a:gd name="connsiteX35" fmla="*/ 879 w 10000"/>
                <a:gd name="connsiteY35" fmla="*/ 4855 h 10000"/>
                <a:gd name="connsiteX36" fmla="*/ 766 w 10000"/>
                <a:gd name="connsiteY36" fmla="*/ 5477 h 10000"/>
                <a:gd name="connsiteX37" fmla="*/ 579 w 10000"/>
                <a:gd name="connsiteY37" fmla="*/ 5975 h 10000"/>
                <a:gd name="connsiteX38" fmla="*/ 467 w 10000"/>
                <a:gd name="connsiteY38" fmla="*/ 6598 h 10000"/>
                <a:gd name="connsiteX39" fmla="*/ 374 w 10000"/>
                <a:gd name="connsiteY39" fmla="*/ 7334 h 10000"/>
                <a:gd name="connsiteX40" fmla="*/ 393 w 10000"/>
                <a:gd name="connsiteY40" fmla="*/ 9917 h 10000"/>
                <a:gd name="connsiteX41" fmla="*/ 0 w 10000"/>
                <a:gd name="connsiteY41" fmla="*/ 10000 h 10000"/>
                <a:gd name="connsiteX42" fmla="*/ 19 w 10000"/>
                <a:gd name="connsiteY42" fmla="*/ 7334 h 10000"/>
                <a:gd name="connsiteX43" fmla="*/ 56 w 10000"/>
                <a:gd name="connsiteY43" fmla="*/ 6556 h 10000"/>
                <a:gd name="connsiteX0" fmla="*/ 56 w 10000"/>
                <a:gd name="connsiteY0" fmla="*/ 6556 h 10000"/>
                <a:gd name="connsiteX1" fmla="*/ 206 w 10000"/>
                <a:gd name="connsiteY1" fmla="*/ 5892 h 10000"/>
                <a:gd name="connsiteX2" fmla="*/ 280 w 10000"/>
                <a:gd name="connsiteY2" fmla="*/ 5394 h 10000"/>
                <a:gd name="connsiteX3" fmla="*/ 430 w 10000"/>
                <a:gd name="connsiteY3" fmla="*/ 4689 h 10000"/>
                <a:gd name="connsiteX4" fmla="*/ 729 w 10000"/>
                <a:gd name="connsiteY4" fmla="*/ 3859 h 10000"/>
                <a:gd name="connsiteX5" fmla="*/ 991 w 10000"/>
                <a:gd name="connsiteY5" fmla="*/ 3195 h 10000"/>
                <a:gd name="connsiteX6" fmla="*/ 1327 w 10000"/>
                <a:gd name="connsiteY6" fmla="*/ 2697 h 10000"/>
                <a:gd name="connsiteX7" fmla="*/ 1888 w 10000"/>
                <a:gd name="connsiteY7" fmla="*/ 2241 h 10000"/>
                <a:gd name="connsiteX8" fmla="*/ 2374 w 10000"/>
                <a:gd name="connsiteY8" fmla="*/ 1826 h 10000"/>
                <a:gd name="connsiteX9" fmla="*/ 2748 w 10000"/>
                <a:gd name="connsiteY9" fmla="*/ 1535 h 10000"/>
                <a:gd name="connsiteX10" fmla="*/ 3271 w 10000"/>
                <a:gd name="connsiteY10" fmla="*/ 1162 h 10000"/>
                <a:gd name="connsiteX11" fmla="*/ 3682 w 10000"/>
                <a:gd name="connsiteY11" fmla="*/ 830 h 10000"/>
                <a:gd name="connsiteX12" fmla="*/ 4093 w 10000"/>
                <a:gd name="connsiteY12" fmla="*/ 581 h 10000"/>
                <a:gd name="connsiteX13" fmla="*/ 4574 w 10000"/>
                <a:gd name="connsiteY13" fmla="*/ 438 h 10000"/>
                <a:gd name="connsiteX14" fmla="*/ 5140 w 10000"/>
                <a:gd name="connsiteY14" fmla="*/ 265 h 10000"/>
                <a:gd name="connsiteX15" fmla="*/ 5664 w 10000"/>
                <a:gd name="connsiteY15" fmla="*/ 207 h 10000"/>
                <a:gd name="connsiteX16" fmla="*/ 6523 w 10000"/>
                <a:gd name="connsiteY16" fmla="*/ 0 h 10000"/>
                <a:gd name="connsiteX17" fmla="*/ 7832 w 10000"/>
                <a:gd name="connsiteY17" fmla="*/ 0 h 10000"/>
                <a:gd name="connsiteX18" fmla="*/ 9327 w 10000"/>
                <a:gd name="connsiteY18" fmla="*/ 0 h 10000"/>
                <a:gd name="connsiteX19" fmla="*/ 10000 w 10000"/>
                <a:gd name="connsiteY19" fmla="*/ 456 h 10000"/>
                <a:gd name="connsiteX20" fmla="*/ 8206 w 10000"/>
                <a:gd name="connsiteY20" fmla="*/ 498 h 10000"/>
                <a:gd name="connsiteX21" fmla="*/ 7533 w 10000"/>
                <a:gd name="connsiteY21" fmla="*/ 498 h 10000"/>
                <a:gd name="connsiteX22" fmla="*/ 6636 w 10000"/>
                <a:gd name="connsiteY22" fmla="*/ 456 h 10000"/>
                <a:gd name="connsiteX23" fmla="*/ 5738 w 10000"/>
                <a:gd name="connsiteY23" fmla="*/ 664 h 10000"/>
                <a:gd name="connsiteX24" fmla="*/ 5178 w 10000"/>
                <a:gd name="connsiteY24" fmla="*/ 913 h 10000"/>
                <a:gd name="connsiteX25" fmla="*/ 4617 w 10000"/>
                <a:gd name="connsiteY25" fmla="*/ 1037 h 10000"/>
                <a:gd name="connsiteX26" fmla="*/ 4093 w 10000"/>
                <a:gd name="connsiteY26" fmla="*/ 1037 h 10000"/>
                <a:gd name="connsiteX27" fmla="*/ 3794 w 10000"/>
                <a:gd name="connsiteY27" fmla="*/ 1286 h 10000"/>
                <a:gd name="connsiteX28" fmla="*/ 3346 w 10000"/>
                <a:gd name="connsiteY28" fmla="*/ 1618 h 10000"/>
                <a:gd name="connsiteX29" fmla="*/ 2860 w 10000"/>
                <a:gd name="connsiteY29" fmla="*/ 1992 h 10000"/>
                <a:gd name="connsiteX30" fmla="*/ 2374 w 10000"/>
                <a:gd name="connsiteY30" fmla="*/ 2448 h 10000"/>
                <a:gd name="connsiteX31" fmla="*/ 2000 w 10000"/>
                <a:gd name="connsiteY31" fmla="*/ 2656 h 10000"/>
                <a:gd name="connsiteX32" fmla="*/ 1514 w 10000"/>
                <a:gd name="connsiteY32" fmla="*/ 3195 h 10000"/>
                <a:gd name="connsiteX33" fmla="*/ 1290 w 10000"/>
                <a:gd name="connsiteY33" fmla="*/ 3568 h 10000"/>
                <a:gd name="connsiteX34" fmla="*/ 1103 w 10000"/>
                <a:gd name="connsiteY34" fmla="*/ 4191 h 10000"/>
                <a:gd name="connsiteX35" fmla="*/ 879 w 10000"/>
                <a:gd name="connsiteY35" fmla="*/ 4855 h 10000"/>
                <a:gd name="connsiteX36" fmla="*/ 766 w 10000"/>
                <a:gd name="connsiteY36" fmla="*/ 5477 h 10000"/>
                <a:gd name="connsiteX37" fmla="*/ 579 w 10000"/>
                <a:gd name="connsiteY37" fmla="*/ 5975 h 10000"/>
                <a:gd name="connsiteX38" fmla="*/ 467 w 10000"/>
                <a:gd name="connsiteY38" fmla="*/ 6598 h 10000"/>
                <a:gd name="connsiteX39" fmla="*/ 374 w 10000"/>
                <a:gd name="connsiteY39" fmla="*/ 7334 h 10000"/>
                <a:gd name="connsiteX40" fmla="*/ 393 w 10000"/>
                <a:gd name="connsiteY40" fmla="*/ 9917 h 10000"/>
                <a:gd name="connsiteX41" fmla="*/ 0 w 10000"/>
                <a:gd name="connsiteY41" fmla="*/ 10000 h 10000"/>
                <a:gd name="connsiteX42" fmla="*/ 19 w 10000"/>
                <a:gd name="connsiteY42" fmla="*/ 7334 h 10000"/>
                <a:gd name="connsiteX43" fmla="*/ 56 w 10000"/>
                <a:gd name="connsiteY43" fmla="*/ 6556 h 10000"/>
                <a:gd name="connsiteX0" fmla="*/ 56 w 10000"/>
                <a:gd name="connsiteY0" fmla="*/ 6556 h 10000"/>
                <a:gd name="connsiteX1" fmla="*/ 206 w 10000"/>
                <a:gd name="connsiteY1" fmla="*/ 5892 h 10000"/>
                <a:gd name="connsiteX2" fmla="*/ 280 w 10000"/>
                <a:gd name="connsiteY2" fmla="*/ 5394 h 10000"/>
                <a:gd name="connsiteX3" fmla="*/ 430 w 10000"/>
                <a:gd name="connsiteY3" fmla="*/ 4689 h 10000"/>
                <a:gd name="connsiteX4" fmla="*/ 729 w 10000"/>
                <a:gd name="connsiteY4" fmla="*/ 3859 h 10000"/>
                <a:gd name="connsiteX5" fmla="*/ 991 w 10000"/>
                <a:gd name="connsiteY5" fmla="*/ 3195 h 10000"/>
                <a:gd name="connsiteX6" fmla="*/ 1327 w 10000"/>
                <a:gd name="connsiteY6" fmla="*/ 2697 h 10000"/>
                <a:gd name="connsiteX7" fmla="*/ 1888 w 10000"/>
                <a:gd name="connsiteY7" fmla="*/ 2241 h 10000"/>
                <a:gd name="connsiteX8" fmla="*/ 2374 w 10000"/>
                <a:gd name="connsiteY8" fmla="*/ 1826 h 10000"/>
                <a:gd name="connsiteX9" fmla="*/ 2748 w 10000"/>
                <a:gd name="connsiteY9" fmla="*/ 1535 h 10000"/>
                <a:gd name="connsiteX10" fmla="*/ 3271 w 10000"/>
                <a:gd name="connsiteY10" fmla="*/ 1162 h 10000"/>
                <a:gd name="connsiteX11" fmla="*/ 3682 w 10000"/>
                <a:gd name="connsiteY11" fmla="*/ 830 h 10000"/>
                <a:gd name="connsiteX12" fmla="*/ 4093 w 10000"/>
                <a:gd name="connsiteY12" fmla="*/ 581 h 10000"/>
                <a:gd name="connsiteX13" fmla="*/ 4574 w 10000"/>
                <a:gd name="connsiteY13" fmla="*/ 438 h 10000"/>
                <a:gd name="connsiteX14" fmla="*/ 5140 w 10000"/>
                <a:gd name="connsiteY14" fmla="*/ 265 h 10000"/>
                <a:gd name="connsiteX15" fmla="*/ 5664 w 10000"/>
                <a:gd name="connsiteY15" fmla="*/ 207 h 10000"/>
                <a:gd name="connsiteX16" fmla="*/ 6523 w 10000"/>
                <a:gd name="connsiteY16" fmla="*/ 0 h 10000"/>
                <a:gd name="connsiteX17" fmla="*/ 7832 w 10000"/>
                <a:gd name="connsiteY17" fmla="*/ 0 h 10000"/>
                <a:gd name="connsiteX18" fmla="*/ 9327 w 10000"/>
                <a:gd name="connsiteY18" fmla="*/ 0 h 10000"/>
                <a:gd name="connsiteX19" fmla="*/ 10000 w 10000"/>
                <a:gd name="connsiteY19" fmla="*/ 456 h 10000"/>
                <a:gd name="connsiteX20" fmla="*/ 8206 w 10000"/>
                <a:gd name="connsiteY20" fmla="*/ 498 h 10000"/>
                <a:gd name="connsiteX21" fmla="*/ 7533 w 10000"/>
                <a:gd name="connsiteY21" fmla="*/ 498 h 10000"/>
                <a:gd name="connsiteX22" fmla="*/ 6636 w 10000"/>
                <a:gd name="connsiteY22" fmla="*/ 456 h 10000"/>
                <a:gd name="connsiteX23" fmla="*/ 5738 w 10000"/>
                <a:gd name="connsiteY23" fmla="*/ 664 h 10000"/>
                <a:gd name="connsiteX24" fmla="*/ 5178 w 10000"/>
                <a:gd name="connsiteY24" fmla="*/ 722 h 10000"/>
                <a:gd name="connsiteX25" fmla="*/ 4617 w 10000"/>
                <a:gd name="connsiteY25" fmla="*/ 1037 h 10000"/>
                <a:gd name="connsiteX26" fmla="*/ 4093 w 10000"/>
                <a:gd name="connsiteY26" fmla="*/ 1037 h 10000"/>
                <a:gd name="connsiteX27" fmla="*/ 3794 w 10000"/>
                <a:gd name="connsiteY27" fmla="*/ 1286 h 10000"/>
                <a:gd name="connsiteX28" fmla="*/ 3346 w 10000"/>
                <a:gd name="connsiteY28" fmla="*/ 1618 h 10000"/>
                <a:gd name="connsiteX29" fmla="*/ 2860 w 10000"/>
                <a:gd name="connsiteY29" fmla="*/ 1992 h 10000"/>
                <a:gd name="connsiteX30" fmla="*/ 2374 w 10000"/>
                <a:gd name="connsiteY30" fmla="*/ 2448 h 10000"/>
                <a:gd name="connsiteX31" fmla="*/ 2000 w 10000"/>
                <a:gd name="connsiteY31" fmla="*/ 2656 h 10000"/>
                <a:gd name="connsiteX32" fmla="*/ 1514 w 10000"/>
                <a:gd name="connsiteY32" fmla="*/ 3195 h 10000"/>
                <a:gd name="connsiteX33" fmla="*/ 1290 w 10000"/>
                <a:gd name="connsiteY33" fmla="*/ 3568 h 10000"/>
                <a:gd name="connsiteX34" fmla="*/ 1103 w 10000"/>
                <a:gd name="connsiteY34" fmla="*/ 4191 h 10000"/>
                <a:gd name="connsiteX35" fmla="*/ 879 w 10000"/>
                <a:gd name="connsiteY35" fmla="*/ 4855 h 10000"/>
                <a:gd name="connsiteX36" fmla="*/ 766 w 10000"/>
                <a:gd name="connsiteY36" fmla="*/ 5477 h 10000"/>
                <a:gd name="connsiteX37" fmla="*/ 579 w 10000"/>
                <a:gd name="connsiteY37" fmla="*/ 5975 h 10000"/>
                <a:gd name="connsiteX38" fmla="*/ 467 w 10000"/>
                <a:gd name="connsiteY38" fmla="*/ 6598 h 10000"/>
                <a:gd name="connsiteX39" fmla="*/ 374 w 10000"/>
                <a:gd name="connsiteY39" fmla="*/ 7334 h 10000"/>
                <a:gd name="connsiteX40" fmla="*/ 393 w 10000"/>
                <a:gd name="connsiteY40" fmla="*/ 9917 h 10000"/>
                <a:gd name="connsiteX41" fmla="*/ 0 w 10000"/>
                <a:gd name="connsiteY41" fmla="*/ 10000 h 10000"/>
                <a:gd name="connsiteX42" fmla="*/ 19 w 10000"/>
                <a:gd name="connsiteY42" fmla="*/ 7334 h 10000"/>
                <a:gd name="connsiteX43" fmla="*/ 56 w 10000"/>
                <a:gd name="connsiteY43" fmla="*/ 6556 h 10000"/>
                <a:gd name="connsiteX0" fmla="*/ 56 w 10000"/>
                <a:gd name="connsiteY0" fmla="*/ 6556 h 10000"/>
                <a:gd name="connsiteX1" fmla="*/ 206 w 10000"/>
                <a:gd name="connsiteY1" fmla="*/ 5892 h 10000"/>
                <a:gd name="connsiteX2" fmla="*/ 280 w 10000"/>
                <a:gd name="connsiteY2" fmla="*/ 5394 h 10000"/>
                <a:gd name="connsiteX3" fmla="*/ 430 w 10000"/>
                <a:gd name="connsiteY3" fmla="*/ 4689 h 10000"/>
                <a:gd name="connsiteX4" fmla="*/ 729 w 10000"/>
                <a:gd name="connsiteY4" fmla="*/ 3859 h 10000"/>
                <a:gd name="connsiteX5" fmla="*/ 991 w 10000"/>
                <a:gd name="connsiteY5" fmla="*/ 3195 h 10000"/>
                <a:gd name="connsiteX6" fmla="*/ 1327 w 10000"/>
                <a:gd name="connsiteY6" fmla="*/ 2697 h 10000"/>
                <a:gd name="connsiteX7" fmla="*/ 1888 w 10000"/>
                <a:gd name="connsiteY7" fmla="*/ 2241 h 10000"/>
                <a:gd name="connsiteX8" fmla="*/ 2374 w 10000"/>
                <a:gd name="connsiteY8" fmla="*/ 1826 h 10000"/>
                <a:gd name="connsiteX9" fmla="*/ 2748 w 10000"/>
                <a:gd name="connsiteY9" fmla="*/ 1535 h 10000"/>
                <a:gd name="connsiteX10" fmla="*/ 3271 w 10000"/>
                <a:gd name="connsiteY10" fmla="*/ 1162 h 10000"/>
                <a:gd name="connsiteX11" fmla="*/ 3682 w 10000"/>
                <a:gd name="connsiteY11" fmla="*/ 830 h 10000"/>
                <a:gd name="connsiteX12" fmla="*/ 4093 w 10000"/>
                <a:gd name="connsiteY12" fmla="*/ 581 h 10000"/>
                <a:gd name="connsiteX13" fmla="*/ 4574 w 10000"/>
                <a:gd name="connsiteY13" fmla="*/ 438 h 10000"/>
                <a:gd name="connsiteX14" fmla="*/ 5140 w 10000"/>
                <a:gd name="connsiteY14" fmla="*/ 265 h 10000"/>
                <a:gd name="connsiteX15" fmla="*/ 5664 w 10000"/>
                <a:gd name="connsiteY15" fmla="*/ 207 h 10000"/>
                <a:gd name="connsiteX16" fmla="*/ 6523 w 10000"/>
                <a:gd name="connsiteY16" fmla="*/ 0 h 10000"/>
                <a:gd name="connsiteX17" fmla="*/ 7832 w 10000"/>
                <a:gd name="connsiteY17" fmla="*/ 0 h 10000"/>
                <a:gd name="connsiteX18" fmla="*/ 9327 w 10000"/>
                <a:gd name="connsiteY18" fmla="*/ 0 h 10000"/>
                <a:gd name="connsiteX19" fmla="*/ 10000 w 10000"/>
                <a:gd name="connsiteY19" fmla="*/ 456 h 10000"/>
                <a:gd name="connsiteX20" fmla="*/ 8206 w 10000"/>
                <a:gd name="connsiteY20" fmla="*/ 498 h 10000"/>
                <a:gd name="connsiteX21" fmla="*/ 7533 w 10000"/>
                <a:gd name="connsiteY21" fmla="*/ 498 h 10000"/>
                <a:gd name="connsiteX22" fmla="*/ 6636 w 10000"/>
                <a:gd name="connsiteY22" fmla="*/ 456 h 10000"/>
                <a:gd name="connsiteX23" fmla="*/ 5738 w 10000"/>
                <a:gd name="connsiteY23" fmla="*/ 664 h 10000"/>
                <a:gd name="connsiteX24" fmla="*/ 5178 w 10000"/>
                <a:gd name="connsiteY24" fmla="*/ 722 h 10000"/>
                <a:gd name="connsiteX25" fmla="*/ 4660 w 10000"/>
                <a:gd name="connsiteY25" fmla="*/ 941 h 10000"/>
                <a:gd name="connsiteX26" fmla="*/ 4093 w 10000"/>
                <a:gd name="connsiteY26" fmla="*/ 1037 h 10000"/>
                <a:gd name="connsiteX27" fmla="*/ 3794 w 10000"/>
                <a:gd name="connsiteY27" fmla="*/ 1286 h 10000"/>
                <a:gd name="connsiteX28" fmla="*/ 3346 w 10000"/>
                <a:gd name="connsiteY28" fmla="*/ 1618 h 10000"/>
                <a:gd name="connsiteX29" fmla="*/ 2860 w 10000"/>
                <a:gd name="connsiteY29" fmla="*/ 1992 h 10000"/>
                <a:gd name="connsiteX30" fmla="*/ 2374 w 10000"/>
                <a:gd name="connsiteY30" fmla="*/ 2448 h 10000"/>
                <a:gd name="connsiteX31" fmla="*/ 2000 w 10000"/>
                <a:gd name="connsiteY31" fmla="*/ 2656 h 10000"/>
                <a:gd name="connsiteX32" fmla="*/ 1514 w 10000"/>
                <a:gd name="connsiteY32" fmla="*/ 3195 h 10000"/>
                <a:gd name="connsiteX33" fmla="*/ 1290 w 10000"/>
                <a:gd name="connsiteY33" fmla="*/ 3568 h 10000"/>
                <a:gd name="connsiteX34" fmla="*/ 1103 w 10000"/>
                <a:gd name="connsiteY34" fmla="*/ 4191 h 10000"/>
                <a:gd name="connsiteX35" fmla="*/ 879 w 10000"/>
                <a:gd name="connsiteY35" fmla="*/ 4855 h 10000"/>
                <a:gd name="connsiteX36" fmla="*/ 766 w 10000"/>
                <a:gd name="connsiteY36" fmla="*/ 5477 h 10000"/>
                <a:gd name="connsiteX37" fmla="*/ 579 w 10000"/>
                <a:gd name="connsiteY37" fmla="*/ 5975 h 10000"/>
                <a:gd name="connsiteX38" fmla="*/ 467 w 10000"/>
                <a:gd name="connsiteY38" fmla="*/ 6598 h 10000"/>
                <a:gd name="connsiteX39" fmla="*/ 374 w 10000"/>
                <a:gd name="connsiteY39" fmla="*/ 7334 h 10000"/>
                <a:gd name="connsiteX40" fmla="*/ 393 w 10000"/>
                <a:gd name="connsiteY40" fmla="*/ 9917 h 10000"/>
                <a:gd name="connsiteX41" fmla="*/ 0 w 10000"/>
                <a:gd name="connsiteY41" fmla="*/ 10000 h 10000"/>
                <a:gd name="connsiteX42" fmla="*/ 19 w 10000"/>
                <a:gd name="connsiteY42" fmla="*/ 7334 h 10000"/>
                <a:gd name="connsiteX43" fmla="*/ 56 w 10000"/>
                <a:gd name="connsiteY43" fmla="*/ 6556 h 10000"/>
                <a:gd name="connsiteX0" fmla="*/ 56 w 10000"/>
                <a:gd name="connsiteY0" fmla="*/ 6743 h 10187"/>
                <a:gd name="connsiteX1" fmla="*/ 206 w 10000"/>
                <a:gd name="connsiteY1" fmla="*/ 6079 h 10187"/>
                <a:gd name="connsiteX2" fmla="*/ 280 w 10000"/>
                <a:gd name="connsiteY2" fmla="*/ 5581 h 10187"/>
                <a:gd name="connsiteX3" fmla="*/ 430 w 10000"/>
                <a:gd name="connsiteY3" fmla="*/ 4876 h 10187"/>
                <a:gd name="connsiteX4" fmla="*/ 729 w 10000"/>
                <a:gd name="connsiteY4" fmla="*/ 4046 h 10187"/>
                <a:gd name="connsiteX5" fmla="*/ 991 w 10000"/>
                <a:gd name="connsiteY5" fmla="*/ 3382 h 10187"/>
                <a:gd name="connsiteX6" fmla="*/ 1327 w 10000"/>
                <a:gd name="connsiteY6" fmla="*/ 2884 h 10187"/>
                <a:gd name="connsiteX7" fmla="*/ 1888 w 10000"/>
                <a:gd name="connsiteY7" fmla="*/ 2428 h 10187"/>
                <a:gd name="connsiteX8" fmla="*/ 2374 w 10000"/>
                <a:gd name="connsiteY8" fmla="*/ 2013 h 10187"/>
                <a:gd name="connsiteX9" fmla="*/ 2748 w 10000"/>
                <a:gd name="connsiteY9" fmla="*/ 1722 h 10187"/>
                <a:gd name="connsiteX10" fmla="*/ 3271 w 10000"/>
                <a:gd name="connsiteY10" fmla="*/ 1349 h 10187"/>
                <a:gd name="connsiteX11" fmla="*/ 3682 w 10000"/>
                <a:gd name="connsiteY11" fmla="*/ 1017 h 10187"/>
                <a:gd name="connsiteX12" fmla="*/ 4093 w 10000"/>
                <a:gd name="connsiteY12" fmla="*/ 768 h 10187"/>
                <a:gd name="connsiteX13" fmla="*/ 4574 w 10000"/>
                <a:gd name="connsiteY13" fmla="*/ 625 h 10187"/>
                <a:gd name="connsiteX14" fmla="*/ 5140 w 10000"/>
                <a:gd name="connsiteY14" fmla="*/ 452 h 10187"/>
                <a:gd name="connsiteX15" fmla="*/ 5664 w 10000"/>
                <a:gd name="connsiteY15" fmla="*/ 394 h 10187"/>
                <a:gd name="connsiteX16" fmla="*/ 6523 w 10000"/>
                <a:gd name="connsiteY16" fmla="*/ 187 h 10187"/>
                <a:gd name="connsiteX17" fmla="*/ 7832 w 10000"/>
                <a:gd name="connsiteY17" fmla="*/ 0 h 10187"/>
                <a:gd name="connsiteX18" fmla="*/ 9327 w 10000"/>
                <a:gd name="connsiteY18" fmla="*/ 187 h 10187"/>
                <a:gd name="connsiteX19" fmla="*/ 10000 w 10000"/>
                <a:gd name="connsiteY19" fmla="*/ 643 h 10187"/>
                <a:gd name="connsiteX20" fmla="*/ 8206 w 10000"/>
                <a:gd name="connsiteY20" fmla="*/ 685 h 10187"/>
                <a:gd name="connsiteX21" fmla="*/ 7533 w 10000"/>
                <a:gd name="connsiteY21" fmla="*/ 685 h 10187"/>
                <a:gd name="connsiteX22" fmla="*/ 6636 w 10000"/>
                <a:gd name="connsiteY22" fmla="*/ 643 h 10187"/>
                <a:gd name="connsiteX23" fmla="*/ 5738 w 10000"/>
                <a:gd name="connsiteY23" fmla="*/ 851 h 10187"/>
                <a:gd name="connsiteX24" fmla="*/ 5178 w 10000"/>
                <a:gd name="connsiteY24" fmla="*/ 909 h 10187"/>
                <a:gd name="connsiteX25" fmla="*/ 4660 w 10000"/>
                <a:gd name="connsiteY25" fmla="*/ 1128 h 10187"/>
                <a:gd name="connsiteX26" fmla="*/ 4093 w 10000"/>
                <a:gd name="connsiteY26" fmla="*/ 1224 h 10187"/>
                <a:gd name="connsiteX27" fmla="*/ 3794 w 10000"/>
                <a:gd name="connsiteY27" fmla="*/ 1473 h 10187"/>
                <a:gd name="connsiteX28" fmla="*/ 3346 w 10000"/>
                <a:gd name="connsiteY28" fmla="*/ 1805 h 10187"/>
                <a:gd name="connsiteX29" fmla="*/ 2860 w 10000"/>
                <a:gd name="connsiteY29" fmla="*/ 2179 h 10187"/>
                <a:gd name="connsiteX30" fmla="*/ 2374 w 10000"/>
                <a:gd name="connsiteY30" fmla="*/ 2635 h 10187"/>
                <a:gd name="connsiteX31" fmla="*/ 2000 w 10000"/>
                <a:gd name="connsiteY31" fmla="*/ 2843 h 10187"/>
                <a:gd name="connsiteX32" fmla="*/ 1514 w 10000"/>
                <a:gd name="connsiteY32" fmla="*/ 3382 h 10187"/>
                <a:gd name="connsiteX33" fmla="*/ 1290 w 10000"/>
                <a:gd name="connsiteY33" fmla="*/ 3755 h 10187"/>
                <a:gd name="connsiteX34" fmla="*/ 1103 w 10000"/>
                <a:gd name="connsiteY34" fmla="*/ 4378 h 10187"/>
                <a:gd name="connsiteX35" fmla="*/ 879 w 10000"/>
                <a:gd name="connsiteY35" fmla="*/ 5042 h 10187"/>
                <a:gd name="connsiteX36" fmla="*/ 766 w 10000"/>
                <a:gd name="connsiteY36" fmla="*/ 5664 h 10187"/>
                <a:gd name="connsiteX37" fmla="*/ 579 w 10000"/>
                <a:gd name="connsiteY37" fmla="*/ 6162 h 10187"/>
                <a:gd name="connsiteX38" fmla="*/ 467 w 10000"/>
                <a:gd name="connsiteY38" fmla="*/ 6785 h 10187"/>
                <a:gd name="connsiteX39" fmla="*/ 374 w 10000"/>
                <a:gd name="connsiteY39" fmla="*/ 7521 h 10187"/>
                <a:gd name="connsiteX40" fmla="*/ 393 w 10000"/>
                <a:gd name="connsiteY40" fmla="*/ 10104 h 10187"/>
                <a:gd name="connsiteX41" fmla="*/ 0 w 10000"/>
                <a:gd name="connsiteY41" fmla="*/ 10187 h 10187"/>
                <a:gd name="connsiteX42" fmla="*/ 19 w 10000"/>
                <a:gd name="connsiteY42" fmla="*/ 7521 h 10187"/>
                <a:gd name="connsiteX43" fmla="*/ 56 w 10000"/>
                <a:gd name="connsiteY43" fmla="*/ 6743 h 10187"/>
                <a:gd name="connsiteX0" fmla="*/ 56 w 10000"/>
                <a:gd name="connsiteY0" fmla="*/ 6743 h 10187"/>
                <a:gd name="connsiteX1" fmla="*/ 206 w 10000"/>
                <a:gd name="connsiteY1" fmla="*/ 6079 h 10187"/>
                <a:gd name="connsiteX2" fmla="*/ 280 w 10000"/>
                <a:gd name="connsiteY2" fmla="*/ 5581 h 10187"/>
                <a:gd name="connsiteX3" fmla="*/ 430 w 10000"/>
                <a:gd name="connsiteY3" fmla="*/ 4876 h 10187"/>
                <a:gd name="connsiteX4" fmla="*/ 729 w 10000"/>
                <a:gd name="connsiteY4" fmla="*/ 4046 h 10187"/>
                <a:gd name="connsiteX5" fmla="*/ 991 w 10000"/>
                <a:gd name="connsiteY5" fmla="*/ 3382 h 10187"/>
                <a:gd name="connsiteX6" fmla="*/ 1327 w 10000"/>
                <a:gd name="connsiteY6" fmla="*/ 2884 h 10187"/>
                <a:gd name="connsiteX7" fmla="*/ 1888 w 10000"/>
                <a:gd name="connsiteY7" fmla="*/ 2428 h 10187"/>
                <a:gd name="connsiteX8" fmla="*/ 2374 w 10000"/>
                <a:gd name="connsiteY8" fmla="*/ 2013 h 10187"/>
                <a:gd name="connsiteX9" fmla="*/ 2748 w 10000"/>
                <a:gd name="connsiteY9" fmla="*/ 1722 h 10187"/>
                <a:gd name="connsiteX10" fmla="*/ 3271 w 10000"/>
                <a:gd name="connsiteY10" fmla="*/ 1349 h 10187"/>
                <a:gd name="connsiteX11" fmla="*/ 3682 w 10000"/>
                <a:gd name="connsiteY11" fmla="*/ 1017 h 10187"/>
                <a:gd name="connsiteX12" fmla="*/ 4093 w 10000"/>
                <a:gd name="connsiteY12" fmla="*/ 768 h 10187"/>
                <a:gd name="connsiteX13" fmla="*/ 4574 w 10000"/>
                <a:gd name="connsiteY13" fmla="*/ 625 h 10187"/>
                <a:gd name="connsiteX14" fmla="*/ 5140 w 10000"/>
                <a:gd name="connsiteY14" fmla="*/ 452 h 10187"/>
                <a:gd name="connsiteX15" fmla="*/ 5664 w 10000"/>
                <a:gd name="connsiteY15" fmla="*/ 394 h 10187"/>
                <a:gd name="connsiteX16" fmla="*/ 6523 w 10000"/>
                <a:gd name="connsiteY16" fmla="*/ 187 h 10187"/>
                <a:gd name="connsiteX17" fmla="*/ 7832 w 10000"/>
                <a:gd name="connsiteY17" fmla="*/ 0 h 10187"/>
                <a:gd name="connsiteX18" fmla="*/ 9327 w 10000"/>
                <a:gd name="connsiteY18" fmla="*/ 187 h 10187"/>
                <a:gd name="connsiteX19" fmla="*/ 10000 w 10000"/>
                <a:gd name="connsiteY19" fmla="*/ 643 h 10187"/>
                <a:gd name="connsiteX20" fmla="*/ 8206 w 10000"/>
                <a:gd name="connsiteY20" fmla="*/ 436 h 10187"/>
                <a:gd name="connsiteX21" fmla="*/ 7533 w 10000"/>
                <a:gd name="connsiteY21" fmla="*/ 685 h 10187"/>
                <a:gd name="connsiteX22" fmla="*/ 6636 w 10000"/>
                <a:gd name="connsiteY22" fmla="*/ 643 h 10187"/>
                <a:gd name="connsiteX23" fmla="*/ 5738 w 10000"/>
                <a:gd name="connsiteY23" fmla="*/ 851 h 10187"/>
                <a:gd name="connsiteX24" fmla="*/ 5178 w 10000"/>
                <a:gd name="connsiteY24" fmla="*/ 909 h 10187"/>
                <a:gd name="connsiteX25" fmla="*/ 4660 w 10000"/>
                <a:gd name="connsiteY25" fmla="*/ 1128 h 10187"/>
                <a:gd name="connsiteX26" fmla="*/ 4093 w 10000"/>
                <a:gd name="connsiteY26" fmla="*/ 1224 h 10187"/>
                <a:gd name="connsiteX27" fmla="*/ 3794 w 10000"/>
                <a:gd name="connsiteY27" fmla="*/ 1473 h 10187"/>
                <a:gd name="connsiteX28" fmla="*/ 3346 w 10000"/>
                <a:gd name="connsiteY28" fmla="*/ 1805 h 10187"/>
                <a:gd name="connsiteX29" fmla="*/ 2860 w 10000"/>
                <a:gd name="connsiteY29" fmla="*/ 2179 h 10187"/>
                <a:gd name="connsiteX30" fmla="*/ 2374 w 10000"/>
                <a:gd name="connsiteY30" fmla="*/ 2635 h 10187"/>
                <a:gd name="connsiteX31" fmla="*/ 2000 w 10000"/>
                <a:gd name="connsiteY31" fmla="*/ 2843 h 10187"/>
                <a:gd name="connsiteX32" fmla="*/ 1514 w 10000"/>
                <a:gd name="connsiteY32" fmla="*/ 3382 h 10187"/>
                <a:gd name="connsiteX33" fmla="*/ 1290 w 10000"/>
                <a:gd name="connsiteY33" fmla="*/ 3755 h 10187"/>
                <a:gd name="connsiteX34" fmla="*/ 1103 w 10000"/>
                <a:gd name="connsiteY34" fmla="*/ 4378 h 10187"/>
                <a:gd name="connsiteX35" fmla="*/ 879 w 10000"/>
                <a:gd name="connsiteY35" fmla="*/ 5042 h 10187"/>
                <a:gd name="connsiteX36" fmla="*/ 766 w 10000"/>
                <a:gd name="connsiteY36" fmla="*/ 5664 h 10187"/>
                <a:gd name="connsiteX37" fmla="*/ 579 w 10000"/>
                <a:gd name="connsiteY37" fmla="*/ 6162 h 10187"/>
                <a:gd name="connsiteX38" fmla="*/ 467 w 10000"/>
                <a:gd name="connsiteY38" fmla="*/ 6785 h 10187"/>
                <a:gd name="connsiteX39" fmla="*/ 374 w 10000"/>
                <a:gd name="connsiteY39" fmla="*/ 7521 h 10187"/>
                <a:gd name="connsiteX40" fmla="*/ 393 w 10000"/>
                <a:gd name="connsiteY40" fmla="*/ 10104 h 10187"/>
                <a:gd name="connsiteX41" fmla="*/ 0 w 10000"/>
                <a:gd name="connsiteY41" fmla="*/ 10187 h 10187"/>
                <a:gd name="connsiteX42" fmla="*/ 19 w 10000"/>
                <a:gd name="connsiteY42" fmla="*/ 7521 h 10187"/>
                <a:gd name="connsiteX43" fmla="*/ 56 w 10000"/>
                <a:gd name="connsiteY43" fmla="*/ 6743 h 10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10000" h="10187">
                  <a:moveTo>
                    <a:pt x="56" y="6743"/>
                  </a:moveTo>
                  <a:lnTo>
                    <a:pt x="206" y="6079"/>
                  </a:lnTo>
                  <a:cubicBezTo>
                    <a:pt x="231" y="5913"/>
                    <a:pt x="255" y="5747"/>
                    <a:pt x="280" y="5581"/>
                  </a:cubicBezTo>
                  <a:lnTo>
                    <a:pt x="430" y="4876"/>
                  </a:lnTo>
                  <a:lnTo>
                    <a:pt x="729" y="4046"/>
                  </a:lnTo>
                  <a:lnTo>
                    <a:pt x="991" y="3382"/>
                  </a:lnTo>
                  <a:lnTo>
                    <a:pt x="1327" y="2884"/>
                  </a:lnTo>
                  <a:lnTo>
                    <a:pt x="1888" y="2428"/>
                  </a:lnTo>
                  <a:lnTo>
                    <a:pt x="2374" y="2013"/>
                  </a:lnTo>
                  <a:lnTo>
                    <a:pt x="2748" y="1722"/>
                  </a:lnTo>
                  <a:lnTo>
                    <a:pt x="3271" y="1349"/>
                  </a:lnTo>
                  <a:lnTo>
                    <a:pt x="3682" y="1017"/>
                  </a:lnTo>
                  <a:lnTo>
                    <a:pt x="4093" y="768"/>
                  </a:lnTo>
                  <a:lnTo>
                    <a:pt x="4574" y="625"/>
                  </a:lnTo>
                  <a:lnTo>
                    <a:pt x="5140" y="452"/>
                  </a:lnTo>
                  <a:lnTo>
                    <a:pt x="5664" y="394"/>
                  </a:lnTo>
                  <a:lnTo>
                    <a:pt x="6523" y="187"/>
                  </a:lnTo>
                  <a:lnTo>
                    <a:pt x="7832" y="0"/>
                  </a:lnTo>
                  <a:lnTo>
                    <a:pt x="9327" y="187"/>
                  </a:lnTo>
                  <a:lnTo>
                    <a:pt x="10000" y="643"/>
                  </a:lnTo>
                  <a:lnTo>
                    <a:pt x="8206" y="436"/>
                  </a:lnTo>
                  <a:lnTo>
                    <a:pt x="7533" y="685"/>
                  </a:lnTo>
                  <a:lnTo>
                    <a:pt x="6636" y="643"/>
                  </a:lnTo>
                  <a:lnTo>
                    <a:pt x="5738" y="851"/>
                  </a:lnTo>
                  <a:lnTo>
                    <a:pt x="5178" y="909"/>
                  </a:lnTo>
                  <a:lnTo>
                    <a:pt x="4660" y="1128"/>
                  </a:lnTo>
                  <a:lnTo>
                    <a:pt x="4093" y="1224"/>
                  </a:lnTo>
                  <a:lnTo>
                    <a:pt x="3794" y="1473"/>
                  </a:lnTo>
                  <a:lnTo>
                    <a:pt x="3346" y="1805"/>
                  </a:lnTo>
                  <a:lnTo>
                    <a:pt x="2860" y="2179"/>
                  </a:lnTo>
                  <a:lnTo>
                    <a:pt x="2374" y="2635"/>
                  </a:lnTo>
                  <a:lnTo>
                    <a:pt x="2000" y="2843"/>
                  </a:lnTo>
                  <a:lnTo>
                    <a:pt x="1514" y="3382"/>
                  </a:lnTo>
                  <a:cubicBezTo>
                    <a:pt x="1439" y="3506"/>
                    <a:pt x="1365" y="3631"/>
                    <a:pt x="1290" y="3755"/>
                  </a:cubicBezTo>
                  <a:cubicBezTo>
                    <a:pt x="1228" y="3963"/>
                    <a:pt x="1165" y="4170"/>
                    <a:pt x="1103" y="4378"/>
                  </a:cubicBezTo>
                  <a:cubicBezTo>
                    <a:pt x="1028" y="4599"/>
                    <a:pt x="954" y="4821"/>
                    <a:pt x="879" y="5042"/>
                  </a:cubicBezTo>
                  <a:cubicBezTo>
                    <a:pt x="841" y="5249"/>
                    <a:pt x="804" y="5457"/>
                    <a:pt x="766" y="5664"/>
                  </a:cubicBezTo>
                  <a:cubicBezTo>
                    <a:pt x="704" y="5830"/>
                    <a:pt x="641" y="5996"/>
                    <a:pt x="579" y="6162"/>
                  </a:cubicBezTo>
                  <a:cubicBezTo>
                    <a:pt x="542" y="6370"/>
                    <a:pt x="504" y="6577"/>
                    <a:pt x="467" y="6785"/>
                  </a:cubicBezTo>
                  <a:cubicBezTo>
                    <a:pt x="436" y="7030"/>
                    <a:pt x="405" y="7276"/>
                    <a:pt x="374" y="7521"/>
                  </a:cubicBezTo>
                  <a:cubicBezTo>
                    <a:pt x="380" y="8382"/>
                    <a:pt x="387" y="9243"/>
                    <a:pt x="393" y="10104"/>
                  </a:cubicBezTo>
                  <a:lnTo>
                    <a:pt x="0" y="10187"/>
                  </a:lnTo>
                  <a:cubicBezTo>
                    <a:pt x="6" y="9298"/>
                    <a:pt x="13" y="8410"/>
                    <a:pt x="19" y="7521"/>
                  </a:cubicBezTo>
                  <a:cubicBezTo>
                    <a:pt x="31" y="7262"/>
                    <a:pt x="44" y="7002"/>
                    <a:pt x="56" y="6743"/>
                  </a:cubicBezTo>
                  <a:close/>
                </a:path>
              </a:pathLst>
            </a:custGeom>
            <a:solidFill>
              <a:srgbClr val="0000FF">
                <a:alpha val="59999"/>
              </a:srgbClr>
            </a:solidFill>
            <a:ln>
              <a:noFill/>
            </a:ln>
            <a:effectLst/>
            <a:extLst>
              <a:ext uri="{91240B29-F687-4F45-9708-019B960494DF}">
                <a14:hiddenLine xmlns:a14="http://schemas.microsoft.com/office/drawing/2010/main" w="9525" cap="flat" cmpd="sng">
                  <a:solidFill>
                    <a:srgbClr val="000000"/>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65306" tIns="32653" rIns="65306" bIns="32653"/>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309" name="Freeform 98"/>
            <p:cNvSpPr>
              <a:spLocks/>
            </p:cNvSpPr>
            <p:nvPr/>
          </p:nvSpPr>
          <p:spPr bwMode="auto">
            <a:xfrm>
              <a:off x="3520717" y="4627469"/>
              <a:ext cx="1231711" cy="1386338"/>
            </a:xfrm>
            <a:custGeom>
              <a:avLst/>
              <a:gdLst>
                <a:gd name="T0" fmla="*/ 2147483647 w 1500"/>
                <a:gd name="T1" fmla="*/ 0 h 1829"/>
                <a:gd name="T2" fmla="*/ 2147483647 w 1500"/>
                <a:gd name="T3" fmla="*/ 0 h 1829"/>
                <a:gd name="T4" fmla="*/ 2147483647 w 1500"/>
                <a:gd name="T5" fmla="*/ 2147483647 h 1829"/>
                <a:gd name="T6" fmla="*/ 2147483647 w 1500"/>
                <a:gd name="T7" fmla="*/ 2147483647 h 1829"/>
                <a:gd name="T8" fmla="*/ 0 w 1500"/>
                <a:gd name="T9" fmla="*/ 2147483647 h 1829"/>
                <a:gd name="T10" fmla="*/ 2147483647 w 1500"/>
                <a:gd name="T11" fmla="*/ 0 h 182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00" h="1829">
                  <a:moveTo>
                    <a:pt x="3" y="0"/>
                  </a:moveTo>
                  <a:lnTo>
                    <a:pt x="1499" y="0"/>
                  </a:lnTo>
                  <a:lnTo>
                    <a:pt x="1500" y="1800"/>
                  </a:lnTo>
                  <a:lnTo>
                    <a:pt x="6" y="1829"/>
                  </a:lnTo>
                  <a:lnTo>
                    <a:pt x="0" y="1829"/>
                  </a:lnTo>
                  <a:lnTo>
                    <a:pt x="3" y="8"/>
                  </a:lnTo>
                </a:path>
              </a:pathLst>
            </a:custGeom>
            <a:noFill/>
            <a:ln w="38100" cap="flat">
              <a:solidFill>
                <a:srgbClr val="808080"/>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310" name="Text Box 100"/>
            <p:cNvSpPr txBox="1">
              <a:spLocks noChangeArrowheads="1"/>
            </p:cNvSpPr>
            <p:nvPr/>
          </p:nvSpPr>
          <p:spPr bwMode="auto">
            <a:xfrm>
              <a:off x="3287688" y="4334915"/>
              <a:ext cx="1625858" cy="2403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21600" tIns="63984" rIns="21600" bIns="63984">
              <a:spAutoFit/>
            </a:bodyPr>
            <a:lstStyle>
              <a:lvl1pPr defTabSz="1279525">
                <a:defRPr kumimoji="1">
                  <a:solidFill>
                    <a:schemeClr val="tx1"/>
                  </a:solidFill>
                  <a:latin typeface="Arial" charset="0"/>
                  <a:ea typeface="ＭＳ Ｐゴシック" pitchFamily="50" charset="-128"/>
                </a:defRPr>
              </a:lvl1pPr>
              <a:lvl2pPr marL="742950" indent="-285750" defTabSz="1279525">
                <a:defRPr kumimoji="1">
                  <a:solidFill>
                    <a:schemeClr val="tx1"/>
                  </a:solidFill>
                  <a:latin typeface="Arial" charset="0"/>
                  <a:ea typeface="ＭＳ Ｐゴシック" pitchFamily="50" charset="-128"/>
                </a:defRPr>
              </a:lvl2pPr>
              <a:lvl3pPr marL="1143000" indent="-228600" defTabSz="1279525">
                <a:defRPr kumimoji="1">
                  <a:solidFill>
                    <a:schemeClr val="tx1"/>
                  </a:solidFill>
                  <a:latin typeface="Arial" charset="0"/>
                  <a:ea typeface="ＭＳ Ｐゴシック" pitchFamily="50" charset="-128"/>
                </a:defRPr>
              </a:lvl3pPr>
              <a:lvl4pPr marL="1600200" indent="-228600" defTabSz="1279525">
                <a:defRPr kumimoji="1">
                  <a:solidFill>
                    <a:schemeClr val="tx1"/>
                  </a:solidFill>
                  <a:latin typeface="Arial" charset="0"/>
                  <a:ea typeface="ＭＳ Ｐゴシック" pitchFamily="50" charset="-128"/>
                </a:defRPr>
              </a:lvl4pPr>
              <a:lvl5pPr marL="2057400" indent="-228600" defTabSz="1279525">
                <a:defRPr kumimoji="1">
                  <a:solidFill>
                    <a:schemeClr val="tx1"/>
                  </a:solidFill>
                  <a:latin typeface="Arial" charset="0"/>
                  <a:ea typeface="ＭＳ Ｐゴシック" pitchFamily="50" charset="-128"/>
                </a:defRPr>
              </a:lvl5pPr>
              <a:lvl6pPr marL="2514600" indent="-228600" defTabSz="1279525" fontAlgn="base">
                <a:spcBef>
                  <a:spcPct val="0"/>
                </a:spcBef>
                <a:spcAft>
                  <a:spcPct val="0"/>
                </a:spcAft>
                <a:defRPr kumimoji="1">
                  <a:solidFill>
                    <a:schemeClr val="tx1"/>
                  </a:solidFill>
                  <a:latin typeface="Arial" charset="0"/>
                  <a:ea typeface="ＭＳ Ｐゴシック" pitchFamily="50" charset="-128"/>
                </a:defRPr>
              </a:lvl6pPr>
              <a:lvl7pPr marL="2971800" indent="-228600" defTabSz="1279525" fontAlgn="base">
                <a:spcBef>
                  <a:spcPct val="0"/>
                </a:spcBef>
                <a:spcAft>
                  <a:spcPct val="0"/>
                </a:spcAft>
                <a:defRPr kumimoji="1">
                  <a:solidFill>
                    <a:schemeClr val="tx1"/>
                  </a:solidFill>
                  <a:latin typeface="Arial" charset="0"/>
                  <a:ea typeface="ＭＳ Ｐゴシック" pitchFamily="50" charset="-128"/>
                </a:defRPr>
              </a:lvl7pPr>
              <a:lvl8pPr marL="3429000" indent="-228600" defTabSz="1279525" fontAlgn="base">
                <a:spcBef>
                  <a:spcPct val="0"/>
                </a:spcBef>
                <a:spcAft>
                  <a:spcPct val="0"/>
                </a:spcAft>
                <a:defRPr kumimoji="1">
                  <a:solidFill>
                    <a:schemeClr val="tx1"/>
                  </a:solidFill>
                  <a:latin typeface="Arial" charset="0"/>
                  <a:ea typeface="ＭＳ Ｐゴシック" pitchFamily="50" charset="-128"/>
                </a:defRPr>
              </a:lvl8pPr>
              <a:lvl9pPr marL="3886200" indent="-228600" defTabSz="1279525" fontAlgn="base">
                <a:spcBef>
                  <a:spcPct val="0"/>
                </a:spcBef>
                <a:spcAft>
                  <a:spcPct val="0"/>
                </a:spcAft>
                <a:defRPr kumimoji="1">
                  <a:solidFill>
                    <a:schemeClr val="tx1"/>
                  </a:solidFill>
                  <a:latin typeface="Arial" charset="0"/>
                  <a:ea typeface="ＭＳ Ｐゴシック" pitchFamily="50" charset="-128"/>
                </a:defRPr>
              </a:lvl9pPr>
            </a:lstStyle>
            <a:p>
              <a:pPr marL="0" marR="0" lvl="0" indent="0" algn="ctr" defTabSz="1279525" rtl="0" eaLnBrk="1" fontAlgn="auto" latinLnBrk="0" hangingPunct="1">
                <a:lnSpc>
                  <a:spcPct val="50000"/>
                </a:lnSpc>
                <a:spcBef>
                  <a:spcPct val="50000"/>
                </a:spcBef>
                <a:spcAft>
                  <a:spcPts val="0"/>
                </a:spcAft>
                <a:buClrTx/>
                <a:buSzTx/>
                <a:buFontTx/>
                <a:buNone/>
                <a:tabLst/>
                <a:defRPr/>
              </a:pP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タクシー</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312" name="Text Box 24"/>
            <p:cNvSpPr txBox="1">
              <a:spLocks noChangeArrowheads="1"/>
            </p:cNvSpPr>
            <p:nvPr/>
          </p:nvSpPr>
          <p:spPr bwMode="auto">
            <a:xfrm>
              <a:off x="3604038" y="5234226"/>
              <a:ext cx="769441" cy="307777"/>
            </a:xfrm>
            <a:prstGeom prst="rect">
              <a:avLst/>
            </a:prstGeom>
            <a:noFill/>
            <a:ln>
              <a:noFill/>
            </a:ln>
            <a:extLst>
              <a:ext uri="{909E8E84-426E-40DD-AFC4-6F175D3DCCD1}">
                <a14:hiddenFill xmlns:a14="http://schemas.microsoft.com/office/drawing/2010/main">
                  <a:solidFill>
                    <a:schemeClr val="bg1">
                      <a:alpha val="50195"/>
                    </a:schemeClr>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nchor="ctr">
              <a:spAutoFit/>
            </a:bodyPr>
            <a:lstStyle>
              <a:lvl1pPr defTabSz="1790700">
                <a:defRPr kumimoji="1">
                  <a:solidFill>
                    <a:schemeClr val="tx1"/>
                  </a:solidFill>
                  <a:latin typeface="Arial" charset="0"/>
                  <a:ea typeface="ＭＳ Ｐゴシック" pitchFamily="50" charset="-128"/>
                </a:defRPr>
              </a:lvl1pPr>
              <a:lvl2pPr marL="742950" indent="-285750" defTabSz="1790700">
                <a:defRPr kumimoji="1">
                  <a:solidFill>
                    <a:schemeClr val="tx1"/>
                  </a:solidFill>
                  <a:latin typeface="Arial" charset="0"/>
                  <a:ea typeface="ＭＳ Ｐゴシック" pitchFamily="50" charset="-128"/>
                </a:defRPr>
              </a:lvl2pPr>
              <a:lvl3pPr marL="1143000" indent="-228600" defTabSz="1790700">
                <a:defRPr kumimoji="1">
                  <a:solidFill>
                    <a:schemeClr val="tx1"/>
                  </a:solidFill>
                  <a:latin typeface="Arial" charset="0"/>
                  <a:ea typeface="ＭＳ Ｐゴシック" pitchFamily="50" charset="-128"/>
                </a:defRPr>
              </a:lvl3pPr>
              <a:lvl4pPr marL="1600200" indent="-228600" defTabSz="1790700">
                <a:defRPr kumimoji="1">
                  <a:solidFill>
                    <a:schemeClr val="tx1"/>
                  </a:solidFill>
                  <a:latin typeface="Arial" charset="0"/>
                  <a:ea typeface="ＭＳ Ｐゴシック" pitchFamily="50" charset="-128"/>
                </a:defRPr>
              </a:lvl4pPr>
              <a:lvl5pPr marL="2057400" indent="-228600" defTabSz="1790700">
                <a:defRPr kumimoji="1">
                  <a:solidFill>
                    <a:schemeClr val="tx1"/>
                  </a:solidFill>
                  <a:latin typeface="Arial" charset="0"/>
                  <a:ea typeface="ＭＳ Ｐゴシック" pitchFamily="50" charset="-128"/>
                </a:defRPr>
              </a:lvl5pPr>
              <a:lvl6pPr marL="2514600" indent="-228600" defTabSz="1790700" fontAlgn="base">
                <a:spcBef>
                  <a:spcPct val="0"/>
                </a:spcBef>
                <a:spcAft>
                  <a:spcPct val="0"/>
                </a:spcAft>
                <a:defRPr kumimoji="1">
                  <a:solidFill>
                    <a:schemeClr val="tx1"/>
                  </a:solidFill>
                  <a:latin typeface="Arial" charset="0"/>
                  <a:ea typeface="ＭＳ Ｐゴシック" pitchFamily="50" charset="-128"/>
                </a:defRPr>
              </a:lvl6pPr>
              <a:lvl7pPr marL="2971800" indent="-228600" defTabSz="1790700" fontAlgn="base">
                <a:spcBef>
                  <a:spcPct val="0"/>
                </a:spcBef>
                <a:spcAft>
                  <a:spcPct val="0"/>
                </a:spcAft>
                <a:defRPr kumimoji="1">
                  <a:solidFill>
                    <a:schemeClr val="tx1"/>
                  </a:solidFill>
                  <a:latin typeface="Arial" charset="0"/>
                  <a:ea typeface="ＭＳ Ｐゴシック" pitchFamily="50" charset="-128"/>
                </a:defRPr>
              </a:lvl7pPr>
              <a:lvl8pPr marL="3429000" indent="-228600" defTabSz="1790700" fontAlgn="base">
                <a:spcBef>
                  <a:spcPct val="0"/>
                </a:spcBef>
                <a:spcAft>
                  <a:spcPct val="0"/>
                </a:spcAft>
                <a:defRPr kumimoji="1">
                  <a:solidFill>
                    <a:schemeClr val="tx1"/>
                  </a:solidFill>
                  <a:latin typeface="Arial" charset="0"/>
                  <a:ea typeface="ＭＳ Ｐゴシック" pitchFamily="50" charset="-128"/>
                </a:defRPr>
              </a:lvl8pPr>
              <a:lvl9pPr marL="3886200" indent="-228600" defTabSz="1790700" fontAlgn="base">
                <a:spcBef>
                  <a:spcPct val="0"/>
                </a:spcBef>
                <a:spcAft>
                  <a:spcPct val="0"/>
                </a:spcAft>
                <a:defRPr kumimoji="1">
                  <a:solidFill>
                    <a:schemeClr val="tx1"/>
                  </a:solidFill>
                  <a:latin typeface="Arial" charset="0"/>
                  <a:ea typeface="ＭＳ Ｐゴシック" pitchFamily="50" charset="-128"/>
                </a:defRPr>
              </a:lvl9pPr>
            </a:lstStyle>
            <a:p>
              <a:pPr marL="0" marR="0" lvl="0" indent="0" algn="ctr" defTabSz="17907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タクシー</a:t>
              </a:r>
              <a:endParaRPr kumimoji="1" lang="en-US" altLang="ja-JP" sz="10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0" marR="0" lvl="0" indent="0" algn="ctr" defTabSz="17907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2015</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年整備）</a:t>
              </a:r>
            </a:p>
          </p:txBody>
        </p:sp>
        <p:sp>
          <p:nvSpPr>
            <p:cNvPr id="313" name="Text Box 24"/>
            <p:cNvSpPr txBox="1">
              <a:spLocks noChangeArrowheads="1"/>
            </p:cNvSpPr>
            <p:nvPr/>
          </p:nvSpPr>
          <p:spPr bwMode="auto">
            <a:xfrm>
              <a:off x="6816081" y="5125895"/>
              <a:ext cx="792088" cy="461665"/>
            </a:xfrm>
            <a:prstGeom prst="rect">
              <a:avLst/>
            </a:prstGeom>
            <a:solidFill>
              <a:schemeClr val="bg1">
                <a:alpha val="50195"/>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wrap="square" lIns="0" tIns="0" rIns="0" bIns="0" anchor="ctr">
              <a:spAutoFit/>
            </a:bodyPr>
            <a:lstStyle>
              <a:lvl1pPr defTabSz="1790700">
                <a:defRPr kumimoji="1">
                  <a:solidFill>
                    <a:schemeClr val="tx1"/>
                  </a:solidFill>
                  <a:latin typeface="Arial" charset="0"/>
                  <a:ea typeface="ＭＳ Ｐゴシック" pitchFamily="50" charset="-128"/>
                </a:defRPr>
              </a:lvl1pPr>
              <a:lvl2pPr marL="742950" indent="-285750" defTabSz="1790700">
                <a:defRPr kumimoji="1">
                  <a:solidFill>
                    <a:schemeClr val="tx1"/>
                  </a:solidFill>
                  <a:latin typeface="Arial" charset="0"/>
                  <a:ea typeface="ＭＳ Ｐゴシック" pitchFamily="50" charset="-128"/>
                </a:defRPr>
              </a:lvl2pPr>
              <a:lvl3pPr marL="1143000" indent="-228600" defTabSz="1790700">
                <a:defRPr kumimoji="1">
                  <a:solidFill>
                    <a:schemeClr val="tx1"/>
                  </a:solidFill>
                  <a:latin typeface="Arial" charset="0"/>
                  <a:ea typeface="ＭＳ Ｐゴシック" pitchFamily="50" charset="-128"/>
                </a:defRPr>
              </a:lvl3pPr>
              <a:lvl4pPr marL="1600200" indent="-228600" defTabSz="1790700">
                <a:defRPr kumimoji="1">
                  <a:solidFill>
                    <a:schemeClr val="tx1"/>
                  </a:solidFill>
                  <a:latin typeface="Arial" charset="0"/>
                  <a:ea typeface="ＭＳ Ｐゴシック" pitchFamily="50" charset="-128"/>
                </a:defRPr>
              </a:lvl4pPr>
              <a:lvl5pPr marL="2057400" indent="-228600" defTabSz="1790700">
                <a:defRPr kumimoji="1">
                  <a:solidFill>
                    <a:schemeClr val="tx1"/>
                  </a:solidFill>
                  <a:latin typeface="Arial" charset="0"/>
                  <a:ea typeface="ＭＳ Ｐゴシック" pitchFamily="50" charset="-128"/>
                </a:defRPr>
              </a:lvl5pPr>
              <a:lvl6pPr marL="2514600" indent="-228600" defTabSz="1790700" fontAlgn="base">
                <a:spcBef>
                  <a:spcPct val="0"/>
                </a:spcBef>
                <a:spcAft>
                  <a:spcPct val="0"/>
                </a:spcAft>
                <a:defRPr kumimoji="1">
                  <a:solidFill>
                    <a:schemeClr val="tx1"/>
                  </a:solidFill>
                  <a:latin typeface="Arial" charset="0"/>
                  <a:ea typeface="ＭＳ Ｐゴシック" pitchFamily="50" charset="-128"/>
                </a:defRPr>
              </a:lvl6pPr>
              <a:lvl7pPr marL="2971800" indent="-228600" defTabSz="1790700" fontAlgn="base">
                <a:spcBef>
                  <a:spcPct val="0"/>
                </a:spcBef>
                <a:spcAft>
                  <a:spcPct val="0"/>
                </a:spcAft>
                <a:defRPr kumimoji="1">
                  <a:solidFill>
                    <a:schemeClr val="tx1"/>
                  </a:solidFill>
                  <a:latin typeface="Arial" charset="0"/>
                  <a:ea typeface="ＭＳ Ｐゴシック" pitchFamily="50" charset="-128"/>
                </a:defRPr>
              </a:lvl7pPr>
              <a:lvl8pPr marL="3429000" indent="-228600" defTabSz="1790700" fontAlgn="base">
                <a:spcBef>
                  <a:spcPct val="0"/>
                </a:spcBef>
                <a:spcAft>
                  <a:spcPct val="0"/>
                </a:spcAft>
                <a:defRPr kumimoji="1">
                  <a:solidFill>
                    <a:schemeClr val="tx1"/>
                  </a:solidFill>
                  <a:latin typeface="Arial" charset="0"/>
                  <a:ea typeface="ＭＳ Ｐゴシック" pitchFamily="50" charset="-128"/>
                </a:defRPr>
              </a:lvl8pPr>
              <a:lvl9pPr marL="3886200" indent="-228600" defTabSz="1790700" fontAlgn="base">
                <a:spcBef>
                  <a:spcPct val="0"/>
                </a:spcBef>
                <a:spcAft>
                  <a:spcPct val="0"/>
                </a:spcAft>
                <a:defRPr kumimoji="1">
                  <a:solidFill>
                    <a:schemeClr val="tx1"/>
                  </a:solidFill>
                  <a:latin typeface="Arial" charset="0"/>
                  <a:ea typeface="ＭＳ Ｐゴシック" pitchFamily="50" charset="-128"/>
                </a:defRPr>
              </a:lvl9pPr>
            </a:lstStyle>
            <a:p>
              <a:pPr marL="0" marR="0" lvl="0" indent="0" algn="ctr" defTabSz="17907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市バス</a:t>
              </a:r>
              <a:endParaRPr kumimoji="1" lang="en-US" altLang="ja-JP" sz="10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0" marR="0" lvl="0" indent="0" algn="ctr" defTabSz="17907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ターミナル</a:t>
              </a:r>
              <a:endParaRPr kumimoji="1" lang="en-US" altLang="ja-JP" sz="10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0" marR="0" lvl="0" indent="0" algn="ctr" defTabSz="17907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2016</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年整備）</a:t>
              </a:r>
            </a:p>
          </p:txBody>
        </p:sp>
        <p:sp>
          <p:nvSpPr>
            <p:cNvPr id="314" name="Freeform 105"/>
            <p:cNvSpPr>
              <a:spLocks/>
            </p:cNvSpPr>
            <p:nvPr/>
          </p:nvSpPr>
          <p:spPr bwMode="auto">
            <a:xfrm>
              <a:off x="6558123" y="4627554"/>
              <a:ext cx="1537175" cy="1352229"/>
            </a:xfrm>
            <a:custGeom>
              <a:avLst/>
              <a:gdLst>
                <a:gd name="T0" fmla="*/ 2147483647 w 1872"/>
                <a:gd name="T1" fmla="*/ 0 h 1784"/>
                <a:gd name="T2" fmla="*/ 2147483647 w 1872"/>
                <a:gd name="T3" fmla="*/ 0 h 1784"/>
                <a:gd name="T4" fmla="*/ 2147483647 w 1872"/>
                <a:gd name="T5" fmla="*/ 2147483647 h 1784"/>
                <a:gd name="T6" fmla="*/ 2147483647 w 1872"/>
                <a:gd name="T7" fmla="*/ 2147483647 h 1784"/>
                <a:gd name="T8" fmla="*/ 0 w 1872"/>
                <a:gd name="T9" fmla="*/ 2147483647 h 1784"/>
                <a:gd name="T10" fmla="*/ 2147483647 w 1872"/>
                <a:gd name="T11" fmla="*/ 0 h 178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72" h="1784">
                  <a:moveTo>
                    <a:pt x="0" y="8"/>
                  </a:moveTo>
                  <a:lnTo>
                    <a:pt x="1872" y="8"/>
                  </a:lnTo>
                  <a:lnTo>
                    <a:pt x="1556" y="1759"/>
                  </a:lnTo>
                  <a:lnTo>
                    <a:pt x="14" y="1784"/>
                  </a:lnTo>
                  <a:lnTo>
                    <a:pt x="8" y="1784"/>
                  </a:lnTo>
                  <a:lnTo>
                    <a:pt x="8" y="0"/>
                  </a:lnTo>
                </a:path>
              </a:pathLst>
            </a:custGeom>
            <a:noFill/>
            <a:ln w="38100" cap="flat">
              <a:solidFill>
                <a:srgbClr val="808080"/>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316" name="Text Box 112"/>
            <p:cNvSpPr txBox="1">
              <a:spLocks noChangeArrowheads="1"/>
            </p:cNvSpPr>
            <p:nvPr/>
          </p:nvSpPr>
          <p:spPr bwMode="auto">
            <a:xfrm>
              <a:off x="6240020" y="4334915"/>
              <a:ext cx="2201644" cy="2403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lIns="127970" tIns="63984" rIns="127970" bIns="63984">
              <a:spAutoFit/>
            </a:bodyPr>
            <a:lstStyle>
              <a:lvl1pPr defTabSz="1279525">
                <a:defRPr kumimoji="1">
                  <a:solidFill>
                    <a:schemeClr val="tx1"/>
                  </a:solidFill>
                  <a:latin typeface="Arial" charset="0"/>
                  <a:ea typeface="ＭＳ Ｐゴシック" pitchFamily="50" charset="-128"/>
                </a:defRPr>
              </a:lvl1pPr>
              <a:lvl2pPr marL="742950" indent="-285750" defTabSz="1279525">
                <a:defRPr kumimoji="1">
                  <a:solidFill>
                    <a:schemeClr val="tx1"/>
                  </a:solidFill>
                  <a:latin typeface="Arial" charset="0"/>
                  <a:ea typeface="ＭＳ Ｐゴシック" pitchFamily="50" charset="-128"/>
                </a:defRPr>
              </a:lvl2pPr>
              <a:lvl3pPr marL="1143000" indent="-228600" defTabSz="1279525">
                <a:defRPr kumimoji="1">
                  <a:solidFill>
                    <a:schemeClr val="tx1"/>
                  </a:solidFill>
                  <a:latin typeface="Arial" charset="0"/>
                  <a:ea typeface="ＭＳ Ｐゴシック" pitchFamily="50" charset="-128"/>
                </a:defRPr>
              </a:lvl3pPr>
              <a:lvl4pPr marL="1600200" indent="-228600" defTabSz="1279525">
                <a:defRPr kumimoji="1">
                  <a:solidFill>
                    <a:schemeClr val="tx1"/>
                  </a:solidFill>
                  <a:latin typeface="Arial" charset="0"/>
                  <a:ea typeface="ＭＳ Ｐゴシック" pitchFamily="50" charset="-128"/>
                </a:defRPr>
              </a:lvl4pPr>
              <a:lvl5pPr marL="2057400" indent="-228600" defTabSz="1279525">
                <a:defRPr kumimoji="1">
                  <a:solidFill>
                    <a:schemeClr val="tx1"/>
                  </a:solidFill>
                  <a:latin typeface="Arial" charset="0"/>
                  <a:ea typeface="ＭＳ Ｐゴシック" pitchFamily="50" charset="-128"/>
                </a:defRPr>
              </a:lvl5pPr>
              <a:lvl6pPr marL="2514600" indent="-228600" defTabSz="1279525" fontAlgn="base">
                <a:spcBef>
                  <a:spcPct val="0"/>
                </a:spcBef>
                <a:spcAft>
                  <a:spcPct val="0"/>
                </a:spcAft>
                <a:defRPr kumimoji="1">
                  <a:solidFill>
                    <a:schemeClr val="tx1"/>
                  </a:solidFill>
                  <a:latin typeface="Arial" charset="0"/>
                  <a:ea typeface="ＭＳ Ｐゴシック" pitchFamily="50" charset="-128"/>
                </a:defRPr>
              </a:lvl6pPr>
              <a:lvl7pPr marL="2971800" indent="-228600" defTabSz="1279525" fontAlgn="base">
                <a:spcBef>
                  <a:spcPct val="0"/>
                </a:spcBef>
                <a:spcAft>
                  <a:spcPct val="0"/>
                </a:spcAft>
                <a:defRPr kumimoji="1">
                  <a:solidFill>
                    <a:schemeClr val="tx1"/>
                  </a:solidFill>
                  <a:latin typeface="Arial" charset="0"/>
                  <a:ea typeface="ＭＳ Ｐゴシック" pitchFamily="50" charset="-128"/>
                </a:defRPr>
              </a:lvl7pPr>
              <a:lvl8pPr marL="3429000" indent="-228600" defTabSz="1279525" fontAlgn="base">
                <a:spcBef>
                  <a:spcPct val="0"/>
                </a:spcBef>
                <a:spcAft>
                  <a:spcPct val="0"/>
                </a:spcAft>
                <a:defRPr kumimoji="1">
                  <a:solidFill>
                    <a:schemeClr val="tx1"/>
                  </a:solidFill>
                  <a:latin typeface="Arial" charset="0"/>
                  <a:ea typeface="ＭＳ Ｐゴシック" pitchFamily="50" charset="-128"/>
                </a:defRPr>
              </a:lvl8pPr>
              <a:lvl9pPr marL="3886200" indent="-228600" defTabSz="1279525" fontAlgn="base">
                <a:spcBef>
                  <a:spcPct val="0"/>
                </a:spcBef>
                <a:spcAft>
                  <a:spcPct val="0"/>
                </a:spcAft>
                <a:defRPr kumimoji="1">
                  <a:solidFill>
                    <a:schemeClr val="tx1"/>
                  </a:solidFill>
                  <a:latin typeface="Arial" charset="0"/>
                  <a:ea typeface="ＭＳ Ｐゴシック" pitchFamily="50" charset="-128"/>
                </a:defRPr>
              </a:lvl9pPr>
            </a:lstStyle>
            <a:p>
              <a:pPr marL="0" marR="0" lvl="0" indent="0" algn="ctr" defTabSz="1279525" rtl="0" eaLnBrk="1" fontAlgn="auto" latinLnBrk="0" hangingPunct="1">
                <a:lnSpc>
                  <a:spcPct val="50000"/>
                </a:lnSpc>
                <a:spcBef>
                  <a:spcPct val="50000"/>
                </a:spcBef>
                <a:spcAft>
                  <a:spcPts val="0"/>
                </a:spcAft>
                <a:buClrTx/>
                <a:buSzTx/>
                <a:buFontTx/>
                <a:buNone/>
                <a:tabLst/>
                <a:defRPr/>
              </a:pPr>
              <a:r>
                <a:rPr kumimoji="1" lang="en-US" altLang="ja-JP" sz="1400" b="0" i="0" u="none" strike="noStrike" kern="1200" cap="none" spc="0" normalizeH="0" baseline="0" noProof="0" dirty="0">
                  <a:ln>
                    <a:noFill/>
                  </a:ln>
                  <a:solidFill>
                    <a:prstClr val="black"/>
                  </a:solidFill>
                  <a:effectLst/>
                  <a:uLnTx/>
                  <a:uFillTx/>
                  <a:latin typeface="ＭＳ Ｐゴシック" pitchFamily="50" charset="-128"/>
                  <a:ea typeface="ＭＳ Ｐゴシック" pitchFamily="50" charset="-128"/>
                  <a:cs typeface="+mn-cs"/>
                </a:rPr>
                <a:t>【</a:t>
              </a:r>
              <a:r>
                <a:rPr kumimoji="1" lang="ja-JP" altLang="en-US" sz="1400" b="0" i="0" u="none" strike="noStrike" kern="1200" cap="none" spc="0" normalizeH="0" baseline="0" noProof="0" dirty="0">
                  <a:ln>
                    <a:noFill/>
                  </a:ln>
                  <a:solidFill>
                    <a:prstClr val="black"/>
                  </a:solidFill>
                  <a:effectLst/>
                  <a:uLnTx/>
                  <a:uFillTx/>
                  <a:latin typeface="ＭＳ Ｐゴシック" pitchFamily="50" charset="-128"/>
                  <a:ea typeface="ＭＳ Ｐゴシック" pitchFamily="50" charset="-128"/>
                  <a:cs typeface="+mn-cs"/>
                </a:rPr>
                <a:t>市バスターミナル</a:t>
              </a:r>
              <a:r>
                <a:rPr kumimoji="1" lang="en-US" altLang="ja-JP" sz="1400" b="0" i="0" u="none" strike="noStrike" kern="1200" cap="none" spc="0" normalizeH="0" baseline="0" noProof="0" dirty="0">
                  <a:ln>
                    <a:noFill/>
                  </a:ln>
                  <a:solidFill>
                    <a:prstClr val="black"/>
                  </a:solidFill>
                  <a:effectLst/>
                  <a:uLnTx/>
                  <a:uFillTx/>
                  <a:latin typeface="ＭＳ Ｐゴシック" pitchFamily="50" charset="-128"/>
                  <a:ea typeface="ＭＳ Ｐゴシック" pitchFamily="50" charset="-128"/>
                  <a:cs typeface="+mn-cs"/>
                </a:rPr>
                <a:t>】</a:t>
              </a:r>
              <a:endParaRPr kumimoji="1" lang="ja-JP" altLang="en-US" sz="1400" b="0" i="0" u="none" strike="noStrike" kern="1200" cap="none" spc="0" normalizeH="0" baseline="0" noProof="0" dirty="0">
                <a:ln>
                  <a:noFill/>
                </a:ln>
                <a:solidFill>
                  <a:prstClr val="black"/>
                </a:solidFill>
                <a:effectLst/>
                <a:uLnTx/>
                <a:uFillTx/>
                <a:latin typeface="ＭＳ Ｐゴシック" pitchFamily="50" charset="-128"/>
                <a:ea typeface="ＭＳ Ｐゴシック" pitchFamily="50" charset="-128"/>
                <a:cs typeface="+mn-cs"/>
              </a:endParaRPr>
            </a:p>
          </p:txBody>
        </p:sp>
        <p:sp>
          <p:nvSpPr>
            <p:cNvPr id="317" name="Text Box 24"/>
            <p:cNvSpPr txBox="1">
              <a:spLocks noChangeArrowheads="1"/>
            </p:cNvSpPr>
            <p:nvPr/>
          </p:nvSpPr>
          <p:spPr bwMode="auto">
            <a:xfrm>
              <a:off x="6595074" y="5661433"/>
              <a:ext cx="211855" cy="375439"/>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19050">
                  <a:solidFill>
                    <a:srgbClr val="333333"/>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127970" tIns="63984" rIns="127970" bIns="63984">
              <a:spAutoFit/>
            </a:bodyPr>
            <a:lstStyle>
              <a:lvl1pPr defTabSz="1790700">
                <a:defRPr kumimoji="1">
                  <a:solidFill>
                    <a:schemeClr val="tx1"/>
                  </a:solidFill>
                  <a:latin typeface="Arial" charset="0"/>
                  <a:ea typeface="ＭＳ Ｐゴシック" pitchFamily="50" charset="-128"/>
                </a:defRPr>
              </a:lvl1pPr>
              <a:lvl2pPr marL="742950" indent="-285750" defTabSz="1790700">
                <a:defRPr kumimoji="1">
                  <a:solidFill>
                    <a:schemeClr val="tx1"/>
                  </a:solidFill>
                  <a:latin typeface="Arial" charset="0"/>
                  <a:ea typeface="ＭＳ Ｐゴシック" pitchFamily="50" charset="-128"/>
                </a:defRPr>
              </a:lvl2pPr>
              <a:lvl3pPr marL="1143000" indent="-228600" defTabSz="1790700">
                <a:defRPr kumimoji="1">
                  <a:solidFill>
                    <a:schemeClr val="tx1"/>
                  </a:solidFill>
                  <a:latin typeface="Arial" charset="0"/>
                  <a:ea typeface="ＭＳ Ｐゴシック" pitchFamily="50" charset="-128"/>
                </a:defRPr>
              </a:lvl3pPr>
              <a:lvl4pPr marL="1600200" indent="-228600" defTabSz="1790700">
                <a:defRPr kumimoji="1">
                  <a:solidFill>
                    <a:schemeClr val="tx1"/>
                  </a:solidFill>
                  <a:latin typeface="Arial" charset="0"/>
                  <a:ea typeface="ＭＳ Ｐゴシック" pitchFamily="50" charset="-128"/>
                </a:defRPr>
              </a:lvl4pPr>
              <a:lvl5pPr marL="2057400" indent="-228600" defTabSz="1790700">
                <a:defRPr kumimoji="1">
                  <a:solidFill>
                    <a:schemeClr val="tx1"/>
                  </a:solidFill>
                  <a:latin typeface="Arial" charset="0"/>
                  <a:ea typeface="ＭＳ Ｐゴシック" pitchFamily="50" charset="-128"/>
                </a:defRPr>
              </a:lvl5pPr>
              <a:lvl6pPr marL="2514600" indent="-228600" defTabSz="1790700" fontAlgn="base">
                <a:spcBef>
                  <a:spcPct val="0"/>
                </a:spcBef>
                <a:spcAft>
                  <a:spcPct val="0"/>
                </a:spcAft>
                <a:defRPr kumimoji="1">
                  <a:solidFill>
                    <a:schemeClr val="tx1"/>
                  </a:solidFill>
                  <a:latin typeface="Arial" charset="0"/>
                  <a:ea typeface="ＭＳ Ｐゴシック" pitchFamily="50" charset="-128"/>
                </a:defRPr>
              </a:lvl6pPr>
              <a:lvl7pPr marL="2971800" indent="-228600" defTabSz="1790700" fontAlgn="base">
                <a:spcBef>
                  <a:spcPct val="0"/>
                </a:spcBef>
                <a:spcAft>
                  <a:spcPct val="0"/>
                </a:spcAft>
                <a:defRPr kumimoji="1">
                  <a:solidFill>
                    <a:schemeClr val="tx1"/>
                  </a:solidFill>
                  <a:latin typeface="Arial" charset="0"/>
                  <a:ea typeface="ＭＳ Ｐゴシック" pitchFamily="50" charset="-128"/>
                </a:defRPr>
              </a:lvl7pPr>
              <a:lvl8pPr marL="3429000" indent="-228600" defTabSz="1790700" fontAlgn="base">
                <a:spcBef>
                  <a:spcPct val="0"/>
                </a:spcBef>
                <a:spcAft>
                  <a:spcPct val="0"/>
                </a:spcAft>
                <a:defRPr kumimoji="1">
                  <a:solidFill>
                    <a:schemeClr val="tx1"/>
                  </a:solidFill>
                  <a:latin typeface="Arial" charset="0"/>
                  <a:ea typeface="ＭＳ Ｐゴシック" pitchFamily="50" charset="-128"/>
                </a:defRPr>
              </a:lvl8pPr>
              <a:lvl9pPr marL="3886200" indent="-228600" defTabSz="1790700" fontAlgn="base">
                <a:spcBef>
                  <a:spcPct val="0"/>
                </a:spcBef>
                <a:spcAft>
                  <a:spcPct val="0"/>
                </a:spcAft>
                <a:defRPr kumimoji="1">
                  <a:solidFill>
                    <a:schemeClr val="tx1"/>
                  </a:solidFill>
                  <a:latin typeface="Arial" charset="0"/>
                  <a:ea typeface="ＭＳ Ｐゴシック" pitchFamily="50" charset="-128"/>
                </a:defRPr>
              </a:lvl9pPr>
            </a:lstStyle>
            <a:p>
              <a:pPr marL="0" marR="0" lvl="0" indent="0" algn="ctr" defTabSz="17907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a:ln>
                    <a:noFill/>
                  </a:ln>
                  <a:solidFill>
                    <a:prstClr val="black"/>
                  </a:solidFill>
                  <a:effectLst/>
                  <a:uLnTx/>
                  <a:uFillTx/>
                  <a:latin typeface="ＭＳ Ｐゴシック" pitchFamily="50" charset="-128"/>
                  <a:ea typeface="ＭＳ Ｐゴシック" pitchFamily="50" charset="-128"/>
                  <a:cs typeface="+mn-cs"/>
                </a:rPr>
                <a:t>EV</a:t>
              </a:r>
            </a:p>
          </p:txBody>
        </p:sp>
        <p:sp>
          <p:nvSpPr>
            <p:cNvPr id="318" name="Text Box 24"/>
            <p:cNvSpPr txBox="1">
              <a:spLocks noChangeArrowheads="1"/>
            </p:cNvSpPr>
            <p:nvPr/>
          </p:nvSpPr>
          <p:spPr bwMode="auto">
            <a:xfrm>
              <a:off x="7464154" y="5847168"/>
              <a:ext cx="211855" cy="375439"/>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19050">
                  <a:solidFill>
                    <a:srgbClr val="333333"/>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127970" tIns="63984" rIns="127970" bIns="63984">
              <a:spAutoFit/>
            </a:bodyPr>
            <a:lstStyle>
              <a:lvl1pPr defTabSz="1790700">
                <a:defRPr kumimoji="1">
                  <a:solidFill>
                    <a:schemeClr val="tx1"/>
                  </a:solidFill>
                  <a:latin typeface="Arial" charset="0"/>
                  <a:ea typeface="ＭＳ Ｐゴシック" pitchFamily="50" charset="-128"/>
                </a:defRPr>
              </a:lvl1pPr>
              <a:lvl2pPr marL="742950" indent="-285750" defTabSz="1790700">
                <a:defRPr kumimoji="1">
                  <a:solidFill>
                    <a:schemeClr val="tx1"/>
                  </a:solidFill>
                  <a:latin typeface="Arial" charset="0"/>
                  <a:ea typeface="ＭＳ Ｐゴシック" pitchFamily="50" charset="-128"/>
                </a:defRPr>
              </a:lvl2pPr>
              <a:lvl3pPr marL="1143000" indent="-228600" defTabSz="1790700">
                <a:defRPr kumimoji="1">
                  <a:solidFill>
                    <a:schemeClr val="tx1"/>
                  </a:solidFill>
                  <a:latin typeface="Arial" charset="0"/>
                  <a:ea typeface="ＭＳ Ｐゴシック" pitchFamily="50" charset="-128"/>
                </a:defRPr>
              </a:lvl3pPr>
              <a:lvl4pPr marL="1600200" indent="-228600" defTabSz="1790700">
                <a:defRPr kumimoji="1">
                  <a:solidFill>
                    <a:schemeClr val="tx1"/>
                  </a:solidFill>
                  <a:latin typeface="Arial" charset="0"/>
                  <a:ea typeface="ＭＳ Ｐゴシック" pitchFamily="50" charset="-128"/>
                </a:defRPr>
              </a:lvl4pPr>
              <a:lvl5pPr marL="2057400" indent="-228600" defTabSz="1790700">
                <a:defRPr kumimoji="1">
                  <a:solidFill>
                    <a:schemeClr val="tx1"/>
                  </a:solidFill>
                  <a:latin typeface="Arial" charset="0"/>
                  <a:ea typeface="ＭＳ Ｐゴシック" pitchFamily="50" charset="-128"/>
                </a:defRPr>
              </a:lvl5pPr>
              <a:lvl6pPr marL="2514600" indent="-228600" defTabSz="1790700" fontAlgn="base">
                <a:spcBef>
                  <a:spcPct val="0"/>
                </a:spcBef>
                <a:spcAft>
                  <a:spcPct val="0"/>
                </a:spcAft>
                <a:defRPr kumimoji="1">
                  <a:solidFill>
                    <a:schemeClr val="tx1"/>
                  </a:solidFill>
                  <a:latin typeface="Arial" charset="0"/>
                  <a:ea typeface="ＭＳ Ｐゴシック" pitchFamily="50" charset="-128"/>
                </a:defRPr>
              </a:lvl6pPr>
              <a:lvl7pPr marL="2971800" indent="-228600" defTabSz="1790700" fontAlgn="base">
                <a:spcBef>
                  <a:spcPct val="0"/>
                </a:spcBef>
                <a:spcAft>
                  <a:spcPct val="0"/>
                </a:spcAft>
                <a:defRPr kumimoji="1">
                  <a:solidFill>
                    <a:schemeClr val="tx1"/>
                  </a:solidFill>
                  <a:latin typeface="Arial" charset="0"/>
                  <a:ea typeface="ＭＳ Ｐゴシック" pitchFamily="50" charset="-128"/>
                </a:defRPr>
              </a:lvl7pPr>
              <a:lvl8pPr marL="3429000" indent="-228600" defTabSz="1790700" fontAlgn="base">
                <a:spcBef>
                  <a:spcPct val="0"/>
                </a:spcBef>
                <a:spcAft>
                  <a:spcPct val="0"/>
                </a:spcAft>
                <a:defRPr kumimoji="1">
                  <a:solidFill>
                    <a:schemeClr val="tx1"/>
                  </a:solidFill>
                  <a:latin typeface="Arial" charset="0"/>
                  <a:ea typeface="ＭＳ Ｐゴシック" pitchFamily="50" charset="-128"/>
                </a:defRPr>
              </a:lvl8pPr>
              <a:lvl9pPr marL="3886200" indent="-228600" defTabSz="1790700" fontAlgn="base">
                <a:spcBef>
                  <a:spcPct val="0"/>
                </a:spcBef>
                <a:spcAft>
                  <a:spcPct val="0"/>
                </a:spcAft>
                <a:defRPr kumimoji="1">
                  <a:solidFill>
                    <a:schemeClr val="tx1"/>
                  </a:solidFill>
                  <a:latin typeface="Arial" charset="0"/>
                  <a:ea typeface="ＭＳ Ｐゴシック" pitchFamily="50" charset="-128"/>
                </a:defRPr>
              </a:lvl9pPr>
            </a:lstStyle>
            <a:p>
              <a:pPr marL="0" marR="0" lvl="0" indent="0" algn="ctr" defTabSz="17907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a:ln>
                    <a:noFill/>
                  </a:ln>
                  <a:solidFill>
                    <a:prstClr val="black"/>
                  </a:solidFill>
                  <a:effectLst/>
                  <a:uLnTx/>
                  <a:uFillTx/>
                  <a:latin typeface="ＭＳ Ｐゴシック" pitchFamily="50" charset="-128"/>
                  <a:ea typeface="ＭＳ Ｐゴシック" pitchFamily="50" charset="-128"/>
                  <a:cs typeface="+mn-cs"/>
                </a:rPr>
                <a:t>EV</a:t>
              </a:r>
            </a:p>
          </p:txBody>
        </p:sp>
        <p:sp>
          <p:nvSpPr>
            <p:cNvPr id="319" name="Rectangle 10"/>
            <p:cNvSpPr>
              <a:spLocks noChangeArrowheads="1"/>
            </p:cNvSpPr>
            <p:nvPr/>
          </p:nvSpPr>
          <p:spPr bwMode="auto">
            <a:xfrm rot="678284">
              <a:off x="7955289" y="5296006"/>
              <a:ext cx="48447" cy="178124"/>
            </a:xfrm>
            <a:prstGeom prst="rect">
              <a:avLst/>
            </a:prstGeom>
            <a:solidFill>
              <a:srgbClr val="0000FF">
                <a:alpha val="39999"/>
              </a:srgbClr>
            </a:solidFill>
            <a:ln w="9525">
              <a:solidFill>
                <a:schemeClr val="tx1"/>
              </a:solidFill>
              <a:miter lim="800000"/>
              <a:headEnd/>
              <a:tailEnd/>
            </a:ln>
          </p:spPr>
          <p:txBody>
            <a:bodyPr wrap="none" lIns="91407" tIns="45704" rIns="91407" bIns="45704"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ja-JP"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320" name="Freeform 55"/>
            <p:cNvSpPr>
              <a:spLocks/>
            </p:cNvSpPr>
            <p:nvPr/>
          </p:nvSpPr>
          <p:spPr bwMode="auto">
            <a:xfrm>
              <a:off x="4065133" y="5844105"/>
              <a:ext cx="58301" cy="226635"/>
            </a:xfrm>
            <a:custGeom>
              <a:avLst/>
              <a:gdLst>
                <a:gd name="T0" fmla="*/ 0 w 71"/>
                <a:gd name="T1" fmla="*/ 474662 h 299"/>
                <a:gd name="T2" fmla="*/ 47625 w 71"/>
                <a:gd name="T3" fmla="*/ 431800 h 299"/>
                <a:gd name="T4" fmla="*/ 76200 w 71"/>
                <a:gd name="T5" fmla="*/ 384175 h 299"/>
                <a:gd name="T6" fmla="*/ 90488 w 71"/>
                <a:gd name="T7" fmla="*/ 336550 h 299"/>
                <a:gd name="T8" fmla="*/ 103188 w 71"/>
                <a:gd name="T9" fmla="*/ 292100 h 299"/>
                <a:gd name="T10" fmla="*/ 112713 w 71"/>
                <a:gd name="T11" fmla="*/ 187325 h 299"/>
                <a:gd name="T12" fmla="*/ 103188 w 71"/>
                <a:gd name="T13" fmla="*/ 0 h 299"/>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71" h="299">
                  <a:moveTo>
                    <a:pt x="0" y="299"/>
                  </a:moveTo>
                  <a:lnTo>
                    <a:pt x="30" y="272"/>
                  </a:lnTo>
                  <a:lnTo>
                    <a:pt x="48" y="242"/>
                  </a:lnTo>
                  <a:lnTo>
                    <a:pt x="57" y="212"/>
                  </a:lnTo>
                  <a:lnTo>
                    <a:pt x="65" y="184"/>
                  </a:lnTo>
                  <a:lnTo>
                    <a:pt x="71" y="118"/>
                  </a:lnTo>
                  <a:lnTo>
                    <a:pt x="65" y="0"/>
                  </a:lnTo>
                </a:path>
              </a:pathLst>
            </a:custGeom>
            <a:noFill/>
            <a:ln w="15875" cap="flat">
              <a:solidFill>
                <a:srgbClr val="008000"/>
              </a:solidFill>
              <a:prstDash val="sysDot"/>
              <a:round/>
              <a:headEnd type="none" w="med" len="med"/>
              <a:tailEnd type="triangl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321" name="Freeform 56"/>
            <p:cNvSpPr>
              <a:spLocks/>
            </p:cNvSpPr>
            <p:nvPr/>
          </p:nvSpPr>
          <p:spPr bwMode="auto">
            <a:xfrm>
              <a:off x="3533080" y="5066337"/>
              <a:ext cx="179009" cy="1516"/>
            </a:xfrm>
            <a:custGeom>
              <a:avLst/>
              <a:gdLst>
                <a:gd name="T0" fmla="*/ 346075 w 218"/>
                <a:gd name="T1" fmla="*/ 0 h 2"/>
                <a:gd name="T2" fmla="*/ 0 w 218"/>
                <a:gd name="T3" fmla="*/ 3175 h 2"/>
                <a:gd name="T4" fmla="*/ 0 60000 65536"/>
                <a:gd name="T5" fmla="*/ 0 60000 65536"/>
              </a:gdLst>
              <a:ahLst/>
              <a:cxnLst>
                <a:cxn ang="T4">
                  <a:pos x="T0" y="T1"/>
                </a:cxn>
                <a:cxn ang="T5">
                  <a:pos x="T2" y="T3"/>
                </a:cxn>
              </a:cxnLst>
              <a:rect l="0" t="0" r="r" b="b"/>
              <a:pathLst>
                <a:path w="218" h="2">
                  <a:moveTo>
                    <a:pt x="218" y="0"/>
                  </a:moveTo>
                  <a:lnTo>
                    <a:pt x="0" y="2"/>
                  </a:lnTo>
                </a:path>
              </a:pathLst>
            </a:custGeom>
            <a:noFill/>
            <a:ln w="15875" cap="flat">
              <a:solidFill>
                <a:srgbClr val="008000"/>
              </a:solidFill>
              <a:prstDash val="sysDot"/>
              <a:round/>
              <a:headEnd type="none" w="med" len="med"/>
              <a:tailEnd type="triangl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322" name="Freeform 57"/>
            <p:cNvSpPr>
              <a:spLocks/>
            </p:cNvSpPr>
            <p:nvPr/>
          </p:nvSpPr>
          <p:spPr bwMode="auto">
            <a:xfrm>
              <a:off x="6669014" y="5856905"/>
              <a:ext cx="108391" cy="191010"/>
            </a:xfrm>
            <a:custGeom>
              <a:avLst/>
              <a:gdLst>
                <a:gd name="T0" fmla="*/ 0 w 132"/>
                <a:gd name="T1" fmla="*/ 400050 h 252"/>
                <a:gd name="T2" fmla="*/ 85725 w 132"/>
                <a:gd name="T3" fmla="*/ 361950 h 252"/>
                <a:gd name="T4" fmla="*/ 138113 w 132"/>
                <a:gd name="T5" fmla="*/ 295275 h 252"/>
                <a:gd name="T6" fmla="*/ 180975 w 132"/>
                <a:gd name="T7" fmla="*/ 228600 h 252"/>
                <a:gd name="T8" fmla="*/ 195263 w 132"/>
                <a:gd name="T9" fmla="*/ 176213 h 252"/>
                <a:gd name="T10" fmla="*/ 200025 w 132"/>
                <a:gd name="T11" fmla="*/ 128588 h 252"/>
                <a:gd name="T12" fmla="*/ 209550 w 132"/>
                <a:gd name="T13" fmla="*/ 0 h 25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32" h="252">
                  <a:moveTo>
                    <a:pt x="0" y="252"/>
                  </a:moveTo>
                  <a:lnTo>
                    <a:pt x="54" y="228"/>
                  </a:lnTo>
                  <a:lnTo>
                    <a:pt x="87" y="186"/>
                  </a:lnTo>
                  <a:lnTo>
                    <a:pt x="114" y="144"/>
                  </a:lnTo>
                  <a:lnTo>
                    <a:pt x="123" y="111"/>
                  </a:lnTo>
                  <a:lnTo>
                    <a:pt x="126" y="81"/>
                  </a:lnTo>
                  <a:lnTo>
                    <a:pt x="132" y="0"/>
                  </a:lnTo>
                </a:path>
              </a:pathLst>
            </a:custGeom>
            <a:noFill/>
            <a:ln w="15875" cap="flat">
              <a:solidFill>
                <a:srgbClr val="00CCFF"/>
              </a:solidFill>
              <a:prstDash val="sysDot"/>
              <a:round/>
              <a:headEnd type="none" w="med" len="med"/>
              <a:tailEnd type="triangl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323" name="Freeform 58"/>
            <p:cNvSpPr>
              <a:spLocks/>
            </p:cNvSpPr>
            <p:nvPr/>
          </p:nvSpPr>
          <p:spPr bwMode="auto">
            <a:xfrm>
              <a:off x="7548409" y="5052020"/>
              <a:ext cx="367050" cy="52301"/>
            </a:xfrm>
            <a:custGeom>
              <a:avLst/>
              <a:gdLst>
                <a:gd name="T0" fmla="*/ 0 w 447"/>
                <a:gd name="T1" fmla="*/ 0 h 69"/>
                <a:gd name="T2" fmla="*/ 80963 w 447"/>
                <a:gd name="T3" fmla="*/ 0 h 69"/>
                <a:gd name="T4" fmla="*/ 180975 w 447"/>
                <a:gd name="T5" fmla="*/ 9525 h 69"/>
                <a:gd name="T6" fmla="*/ 519113 w 447"/>
                <a:gd name="T7" fmla="*/ 66675 h 69"/>
                <a:gd name="T8" fmla="*/ 600075 w 447"/>
                <a:gd name="T9" fmla="*/ 90488 h 69"/>
                <a:gd name="T10" fmla="*/ 709613 w 447"/>
                <a:gd name="T11" fmla="*/ 109538 h 6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47" h="69">
                  <a:moveTo>
                    <a:pt x="0" y="0"/>
                  </a:moveTo>
                  <a:lnTo>
                    <a:pt x="51" y="0"/>
                  </a:lnTo>
                  <a:lnTo>
                    <a:pt x="114" y="6"/>
                  </a:lnTo>
                  <a:lnTo>
                    <a:pt x="327" y="42"/>
                  </a:lnTo>
                  <a:lnTo>
                    <a:pt x="378" y="57"/>
                  </a:lnTo>
                  <a:lnTo>
                    <a:pt x="447" y="69"/>
                  </a:lnTo>
                </a:path>
              </a:pathLst>
            </a:custGeom>
            <a:noFill/>
            <a:ln w="15875" cap="flat">
              <a:solidFill>
                <a:srgbClr val="00CCFF"/>
              </a:solidFill>
              <a:prstDash val="sysDot"/>
              <a:round/>
              <a:headEnd type="none" w="med" len="med"/>
              <a:tailEnd type="triangl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324" name="Freeform 59"/>
            <p:cNvSpPr>
              <a:spLocks/>
            </p:cNvSpPr>
            <p:nvPr/>
          </p:nvSpPr>
          <p:spPr bwMode="auto">
            <a:xfrm>
              <a:off x="6841454" y="5868360"/>
              <a:ext cx="98537" cy="202379"/>
            </a:xfrm>
            <a:custGeom>
              <a:avLst/>
              <a:gdLst>
                <a:gd name="T0" fmla="*/ 4763 w 120"/>
                <a:gd name="T1" fmla="*/ 0 h 267"/>
                <a:gd name="T2" fmla="*/ 0 w 120"/>
                <a:gd name="T3" fmla="*/ 100012 h 267"/>
                <a:gd name="T4" fmla="*/ 0 w 120"/>
                <a:gd name="T5" fmla="*/ 185737 h 267"/>
                <a:gd name="T6" fmla="*/ 14288 w 120"/>
                <a:gd name="T7" fmla="*/ 266700 h 267"/>
                <a:gd name="T8" fmla="*/ 42863 w 120"/>
                <a:gd name="T9" fmla="*/ 309562 h 267"/>
                <a:gd name="T10" fmla="*/ 95250 w 120"/>
                <a:gd name="T11" fmla="*/ 361950 h 267"/>
                <a:gd name="T12" fmla="*/ 190500 w 120"/>
                <a:gd name="T13" fmla="*/ 423862 h 26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20" h="267">
                  <a:moveTo>
                    <a:pt x="3" y="0"/>
                  </a:moveTo>
                  <a:lnTo>
                    <a:pt x="0" y="63"/>
                  </a:lnTo>
                  <a:lnTo>
                    <a:pt x="0" y="117"/>
                  </a:lnTo>
                  <a:lnTo>
                    <a:pt x="9" y="168"/>
                  </a:lnTo>
                  <a:lnTo>
                    <a:pt x="27" y="195"/>
                  </a:lnTo>
                  <a:lnTo>
                    <a:pt x="60" y="228"/>
                  </a:lnTo>
                  <a:lnTo>
                    <a:pt x="120" y="267"/>
                  </a:lnTo>
                </a:path>
              </a:pathLst>
            </a:custGeom>
            <a:noFill/>
            <a:ln w="15875" cap="flat">
              <a:solidFill>
                <a:srgbClr val="00CCFF"/>
              </a:solidFill>
              <a:prstDash val="sysDot"/>
              <a:round/>
              <a:headEnd type="none" w="med" len="med"/>
              <a:tailEnd type="triangl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325" name="Freeform 15"/>
            <p:cNvSpPr>
              <a:spLocks/>
            </p:cNvSpPr>
            <p:nvPr/>
          </p:nvSpPr>
          <p:spPr bwMode="auto">
            <a:xfrm>
              <a:off x="7582079" y="4782939"/>
              <a:ext cx="282472" cy="457817"/>
            </a:xfrm>
            <a:custGeom>
              <a:avLst/>
              <a:gdLst>
                <a:gd name="T0" fmla="*/ 2147483647 w 344"/>
                <a:gd name="T1" fmla="*/ 0 h 604"/>
                <a:gd name="T2" fmla="*/ 2147483647 w 344"/>
                <a:gd name="T3" fmla="*/ 2147483647 h 604"/>
                <a:gd name="T4" fmla="*/ 0 w 344"/>
                <a:gd name="T5" fmla="*/ 2147483647 h 604"/>
                <a:gd name="T6" fmla="*/ 2147483647 w 344"/>
                <a:gd name="T7" fmla="*/ 2147483647 h 604"/>
                <a:gd name="T8" fmla="*/ 2147483647 w 344"/>
                <a:gd name="T9" fmla="*/ 2147483647 h 60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44" h="604">
                  <a:moveTo>
                    <a:pt x="196" y="6"/>
                  </a:moveTo>
                  <a:lnTo>
                    <a:pt x="70" y="270"/>
                  </a:lnTo>
                  <a:lnTo>
                    <a:pt x="0" y="292"/>
                  </a:lnTo>
                  <a:lnTo>
                    <a:pt x="40" y="480"/>
                  </a:lnTo>
                  <a:lnTo>
                    <a:pt x="88" y="488"/>
                  </a:lnTo>
                  <a:lnTo>
                    <a:pt x="104" y="544"/>
                  </a:lnTo>
                  <a:lnTo>
                    <a:pt x="344" y="604"/>
                  </a:lnTo>
                  <a:lnTo>
                    <a:pt x="296" y="328"/>
                  </a:lnTo>
                  <a:lnTo>
                    <a:pt x="304" y="0"/>
                  </a:lnTo>
                  <a:lnTo>
                    <a:pt x="200" y="0"/>
                  </a:lnTo>
                </a:path>
              </a:pathLst>
            </a:custGeom>
            <a:solidFill>
              <a:srgbClr val="00B050">
                <a:alpha val="30196"/>
              </a:srgbClr>
            </a:solidFill>
            <a:ln w="12700" cap="flat" cmpd="sng">
              <a:solidFill>
                <a:schemeClr val="tx1"/>
              </a:solidFill>
              <a:prstDash val="solid"/>
              <a:round/>
              <a:headEnd/>
              <a:tailEnd/>
            </a:ln>
            <a:effectLst/>
          </p:spPr>
          <p:txBody>
            <a:bodyPr lIns="65306" tIns="32653" rIns="65306" bIns="32653"/>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326" name="Text Box 24"/>
            <p:cNvSpPr txBox="1">
              <a:spLocks noChangeArrowheads="1"/>
            </p:cNvSpPr>
            <p:nvPr/>
          </p:nvSpPr>
          <p:spPr bwMode="auto">
            <a:xfrm>
              <a:off x="3592123" y="5147549"/>
              <a:ext cx="43685" cy="219745"/>
            </a:xfrm>
            <a:prstGeom prst="rect">
              <a:avLst/>
            </a:prstGeom>
            <a:noFill/>
            <a:ln>
              <a:noFill/>
            </a:ln>
            <a:effectLst/>
            <a:extLst>
              <a:ext uri="{909E8E84-426E-40DD-AFC4-6F175D3DCCD1}">
                <a14:hiddenFill xmlns:a14="http://schemas.microsoft.com/office/drawing/2010/main">
                  <a:solidFill>
                    <a:schemeClr val="bg1">
                      <a:alpha val="59999"/>
                    </a:schemeClr>
                  </a:solidFill>
                </a14:hiddenFill>
              </a:ext>
              <a:ext uri="{91240B29-F687-4F45-9708-019B960494DF}">
                <a14:hiddenLine xmlns:a14="http://schemas.microsoft.com/office/drawing/2010/main" w="19050">
                  <a:solidFill>
                    <a:srgbClr val="333333"/>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21600" tIns="28800" rIns="21600" bIns="28800" anchor="ctr">
              <a:spAutoFit/>
            </a:bodyPr>
            <a:lstStyle>
              <a:lvl1pPr defTabSz="1790700">
                <a:defRPr kumimoji="1">
                  <a:solidFill>
                    <a:schemeClr val="tx1"/>
                  </a:solidFill>
                  <a:latin typeface="Arial" charset="0"/>
                  <a:ea typeface="ＭＳ Ｐゴシック" pitchFamily="50" charset="-128"/>
                </a:defRPr>
              </a:lvl1pPr>
              <a:lvl2pPr marL="742950" indent="-285750" defTabSz="1790700">
                <a:defRPr kumimoji="1">
                  <a:solidFill>
                    <a:schemeClr val="tx1"/>
                  </a:solidFill>
                  <a:latin typeface="Arial" charset="0"/>
                  <a:ea typeface="ＭＳ Ｐゴシック" pitchFamily="50" charset="-128"/>
                </a:defRPr>
              </a:lvl2pPr>
              <a:lvl3pPr marL="1143000" indent="-228600" defTabSz="1790700">
                <a:defRPr kumimoji="1">
                  <a:solidFill>
                    <a:schemeClr val="tx1"/>
                  </a:solidFill>
                  <a:latin typeface="Arial" charset="0"/>
                  <a:ea typeface="ＭＳ Ｐゴシック" pitchFamily="50" charset="-128"/>
                </a:defRPr>
              </a:lvl3pPr>
              <a:lvl4pPr marL="1600200" indent="-228600" defTabSz="1790700">
                <a:defRPr kumimoji="1">
                  <a:solidFill>
                    <a:schemeClr val="tx1"/>
                  </a:solidFill>
                  <a:latin typeface="Arial" charset="0"/>
                  <a:ea typeface="ＭＳ Ｐゴシック" pitchFamily="50" charset="-128"/>
                </a:defRPr>
              </a:lvl4pPr>
              <a:lvl5pPr marL="2057400" indent="-228600" defTabSz="1790700">
                <a:defRPr kumimoji="1">
                  <a:solidFill>
                    <a:schemeClr val="tx1"/>
                  </a:solidFill>
                  <a:latin typeface="Arial" charset="0"/>
                  <a:ea typeface="ＭＳ Ｐゴシック" pitchFamily="50" charset="-128"/>
                </a:defRPr>
              </a:lvl5pPr>
              <a:lvl6pPr marL="2514600" indent="-228600" defTabSz="1790700" fontAlgn="base">
                <a:spcBef>
                  <a:spcPct val="0"/>
                </a:spcBef>
                <a:spcAft>
                  <a:spcPct val="0"/>
                </a:spcAft>
                <a:defRPr kumimoji="1">
                  <a:solidFill>
                    <a:schemeClr val="tx1"/>
                  </a:solidFill>
                  <a:latin typeface="Arial" charset="0"/>
                  <a:ea typeface="ＭＳ Ｐゴシック" pitchFamily="50" charset="-128"/>
                </a:defRPr>
              </a:lvl6pPr>
              <a:lvl7pPr marL="2971800" indent="-228600" defTabSz="1790700" fontAlgn="base">
                <a:spcBef>
                  <a:spcPct val="0"/>
                </a:spcBef>
                <a:spcAft>
                  <a:spcPct val="0"/>
                </a:spcAft>
                <a:defRPr kumimoji="1">
                  <a:solidFill>
                    <a:schemeClr val="tx1"/>
                  </a:solidFill>
                  <a:latin typeface="Arial" charset="0"/>
                  <a:ea typeface="ＭＳ Ｐゴシック" pitchFamily="50" charset="-128"/>
                </a:defRPr>
              </a:lvl7pPr>
              <a:lvl8pPr marL="3429000" indent="-228600" defTabSz="1790700" fontAlgn="base">
                <a:spcBef>
                  <a:spcPct val="0"/>
                </a:spcBef>
                <a:spcAft>
                  <a:spcPct val="0"/>
                </a:spcAft>
                <a:defRPr kumimoji="1">
                  <a:solidFill>
                    <a:schemeClr val="tx1"/>
                  </a:solidFill>
                  <a:latin typeface="Arial" charset="0"/>
                  <a:ea typeface="ＭＳ Ｐゴシック" pitchFamily="50" charset="-128"/>
                </a:defRPr>
              </a:lvl8pPr>
              <a:lvl9pPr marL="3886200" indent="-228600" defTabSz="1790700" fontAlgn="base">
                <a:spcBef>
                  <a:spcPct val="0"/>
                </a:spcBef>
                <a:spcAft>
                  <a:spcPct val="0"/>
                </a:spcAft>
                <a:defRPr kumimoji="1">
                  <a:solidFill>
                    <a:schemeClr val="tx1"/>
                  </a:solidFill>
                  <a:latin typeface="Arial" charset="0"/>
                  <a:ea typeface="ＭＳ Ｐゴシック" pitchFamily="50" charset="-128"/>
                </a:defRPr>
              </a:lvl9pPr>
            </a:lstStyle>
            <a:p>
              <a:pPr marL="0" marR="0" lvl="0" indent="0" algn="ctr" defTabSz="1790700" rtl="0" eaLnBrk="1" fontAlgn="auto" latinLnBrk="0" hangingPunct="1">
                <a:lnSpc>
                  <a:spcPct val="100000"/>
                </a:lnSpc>
                <a:spcBef>
                  <a:spcPts val="0"/>
                </a:spcBef>
                <a:spcAft>
                  <a:spcPts val="0"/>
                </a:spcAft>
                <a:buClrTx/>
                <a:buSzTx/>
                <a:buFontTx/>
                <a:buNone/>
                <a:tabLst/>
                <a:defRPr/>
              </a:pPr>
              <a:endParaRPr kumimoji="1" lang="ja-JP" altLang="en-US" sz="1050" b="0" i="0" u="none" strike="noStrike" kern="1200" cap="none" spc="0" normalizeH="0" baseline="0" noProof="0" dirty="0">
                <a:ln>
                  <a:noFill/>
                </a:ln>
                <a:solidFill>
                  <a:prstClr val="black"/>
                </a:solidFill>
                <a:effectLst/>
                <a:uLnTx/>
                <a:uFillTx/>
                <a:latin typeface="ＭＳ Ｐゴシック" pitchFamily="50" charset="-128"/>
                <a:ea typeface="ＭＳ Ｐゴシック" pitchFamily="50" charset="-128"/>
                <a:cs typeface="+mn-cs"/>
              </a:endParaRPr>
            </a:p>
          </p:txBody>
        </p:sp>
        <p:cxnSp>
          <p:nvCxnSpPr>
            <p:cNvPr id="332" name="直線コネクタ 331"/>
            <p:cNvCxnSpPr>
              <a:endCxn id="326" idx="1"/>
            </p:cNvCxnSpPr>
            <p:nvPr/>
          </p:nvCxnSpPr>
          <p:spPr>
            <a:xfrm flipH="1">
              <a:off x="3592123" y="5164925"/>
              <a:ext cx="21929" cy="9249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37" name="Text Box 13"/>
            <p:cNvSpPr txBox="1">
              <a:spLocks noChangeArrowheads="1"/>
            </p:cNvSpPr>
            <p:nvPr/>
          </p:nvSpPr>
          <p:spPr bwMode="auto">
            <a:xfrm>
              <a:off x="5303912" y="5415122"/>
              <a:ext cx="1212272" cy="246211"/>
            </a:xfrm>
            <a:prstGeom prst="rect">
              <a:avLst/>
            </a:prstGeom>
            <a:noFill/>
            <a:ln>
              <a:noFill/>
            </a:ln>
            <a:effectLst/>
            <a:extLst>
              <a:ext uri="{909E8E84-426E-40DD-AFC4-6F175D3DCCD1}">
                <a14:hiddenFill xmlns:a14="http://schemas.microsoft.com/office/drawing/2010/main">
                  <a:solidFill>
                    <a:schemeClr val="bg1">
                      <a:alpha val="50195"/>
                    </a:schemeClr>
                  </a:solidFill>
                </a14:hiddenFill>
              </a:ext>
              <a:ext uri="{91240B29-F687-4F45-9708-019B960494DF}">
                <a14:hiddenLine xmlns:a14="http://schemas.microsoft.com/office/drawing/2010/main" w="19050">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lIns="91429" tIns="45715" rIns="91429" bIns="45715">
              <a:spAutoFit/>
            </a:bodyPr>
            <a:lstStyle>
              <a:lvl1pPr defTabSz="1790700">
                <a:defRPr kumimoji="1">
                  <a:solidFill>
                    <a:schemeClr val="tx1"/>
                  </a:solidFill>
                  <a:latin typeface="Arial" charset="0"/>
                  <a:ea typeface="ＭＳ Ｐゴシック" pitchFamily="50" charset="-128"/>
                </a:defRPr>
              </a:lvl1pPr>
              <a:lvl2pPr marL="742950" indent="-285750" defTabSz="1790700">
                <a:defRPr kumimoji="1">
                  <a:solidFill>
                    <a:schemeClr val="tx1"/>
                  </a:solidFill>
                  <a:latin typeface="Arial" charset="0"/>
                  <a:ea typeface="ＭＳ Ｐゴシック" pitchFamily="50" charset="-128"/>
                </a:defRPr>
              </a:lvl2pPr>
              <a:lvl3pPr marL="1143000" indent="-228600" defTabSz="1790700">
                <a:defRPr kumimoji="1">
                  <a:solidFill>
                    <a:schemeClr val="tx1"/>
                  </a:solidFill>
                  <a:latin typeface="Arial" charset="0"/>
                  <a:ea typeface="ＭＳ Ｐゴシック" pitchFamily="50" charset="-128"/>
                </a:defRPr>
              </a:lvl3pPr>
              <a:lvl4pPr marL="1600200" indent="-228600" defTabSz="1790700">
                <a:defRPr kumimoji="1">
                  <a:solidFill>
                    <a:schemeClr val="tx1"/>
                  </a:solidFill>
                  <a:latin typeface="Arial" charset="0"/>
                  <a:ea typeface="ＭＳ Ｐゴシック" pitchFamily="50" charset="-128"/>
                </a:defRPr>
              </a:lvl4pPr>
              <a:lvl5pPr marL="2057400" indent="-228600" defTabSz="1790700">
                <a:defRPr kumimoji="1">
                  <a:solidFill>
                    <a:schemeClr val="tx1"/>
                  </a:solidFill>
                  <a:latin typeface="Arial" charset="0"/>
                  <a:ea typeface="ＭＳ Ｐゴシック" pitchFamily="50" charset="-128"/>
                </a:defRPr>
              </a:lvl5pPr>
              <a:lvl6pPr marL="2514600" indent="-228600" defTabSz="1790700" fontAlgn="base">
                <a:spcBef>
                  <a:spcPct val="0"/>
                </a:spcBef>
                <a:spcAft>
                  <a:spcPct val="0"/>
                </a:spcAft>
                <a:defRPr kumimoji="1">
                  <a:solidFill>
                    <a:schemeClr val="tx1"/>
                  </a:solidFill>
                  <a:latin typeface="Arial" charset="0"/>
                  <a:ea typeface="ＭＳ Ｐゴシック" pitchFamily="50" charset="-128"/>
                </a:defRPr>
              </a:lvl6pPr>
              <a:lvl7pPr marL="2971800" indent="-228600" defTabSz="1790700" fontAlgn="base">
                <a:spcBef>
                  <a:spcPct val="0"/>
                </a:spcBef>
                <a:spcAft>
                  <a:spcPct val="0"/>
                </a:spcAft>
                <a:defRPr kumimoji="1">
                  <a:solidFill>
                    <a:schemeClr val="tx1"/>
                  </a:solidFill>
                  <a:latin typeface="Arial" charset="0"/>
                  <a:ea typeface="ＭＳ Ｐゴシック" pitchFamily="50" charset="-128"/>
                </a:defRPr>
              </a:lvl7pPr>
              <a:lvl8pPr marL="3429000" indent="-228600" defTabSz="1790700" fontAlgn="base">
                <a:spcBef>
                  <a:spcPct val="0"/>
                </a:spcBef>
                <a:spcAft>
                  <a:spcPct val="0"/>
                </a:spcAft>
                <a:defRPr kumimoji="1">
                  <a:solidFill>
                    <a:schemeClr val="tx1"/>
                  </a:solidFill>
                  <a:latin typeface="Arial" charset="0"/>
                  <a:ea typeface="ＭＳ Ｐゴシック" pitchFamily="50" charset="-128"/>
                </a:defRPr>
              </a:lvl8pPr>
              <a:lvl9pPr marL="3886200" indent="-228600" defTabSz="1790700" fontAlgn="base">
                <a:spcBef>
                  <a:spcPct val="0"/>
                </a:spcBef>
                <a:spcAft>
                  <a:spcPct val="0"/>
                </a:spcAft>
                <a:defRPr kumimoji="1">
                  <a:solidFill>
                    <a:schemeClr val="tx1"/>
                  </a:solidFill>
                  <a:latin typeface="Arial" charset="0"/>
                  <a:ea typeface="ＭＳ Ｐゴシック" pitchFamily="50" charset="-128"/>
                </a:defRPr>
              </a:lvl9pPr>
            </a:lstStyle>
            <a:p>
              <a:pPr marL="0" marR="0" lvl="0" indent="0" algn="l" defTabSz="17907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rgbClr val="4D4D4D"/>
                  </a:solidFill>
                  <a:effectLst/>
                  <a:uLnTx/>
                  <a:uFillTx/>
                  <a:latin typeface="ＭＳ Ｐゴシック" pitchFamily="50" charset="-128"/>
                  <a:ea typeface="ＭＳ Ｐゴシック" pitchFamily="50" charset="-128"/>
                  <a:cs typeface="+mn-cs"/>
                </a:rPr>
                <a:t>大丸百貨店</a:t>
              </a:r>
            </a:p>
          </p:txBody>
        </p:sp>
        <p:sp>
          <p:nvSpPr>
            <p:cNvPr id="338" name="Text Box 13"/>
            <p:cNvSpPr txBox="1">
              <a:spLocks noChangeArrowheads="1"/>
            </p:cNvSpPr>
            <p:nvPr/>
          </p:nvSpPr>
          <p:spPr bwMode="auto">
            <a:xfrm>
              <a:off x="5375920" y="4407010"/>
              <a:ext cx="792088" cy="246211"/>
            </a:xfrm>
            <a:prstGeom prst="rect">
              <a:avLst/>
            </a:prstGeom>
            <a:noFill/>
            <a:ln>
              <a:noFill/>
            </a:ln>
            <a:effectLst/>
            <a:extLst>
              <a:ext uri="{909E8E84-426E-40DD-AFC4-6F175D3DCCD1}">
                <a14:hiddenFill xmlns:a14="http://schemas.microsoft.com/office/drawing/2010/main">
                  <a:solidFill>
                    <a:schemeClr val="bg1">
                      <a:alpha val="50195"/>
                    </a:schemeClr>
                  </a:solidFill>
                </a14:hiddenFill>
              </a:ext>
              <a:ext uri="{91240B29-F687-4F45-9708-019B960494DF}">
                <a14:hiddenLine xmlns:a14="http://schemas.microsoft.com/office/drawing/2010/main" w="19050">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lIns="91429" tIns="45715" rIns="91429" bIns="45715">
              <a:spAutoFit/>
            </a:bodyPr>
            <a:lstStyle>
              <a:lvl1pPr defTabSz="1790700">
                <a:defRPr kumimoji="1">
                  <a:solidFill>
                    <a:schemeClr val="tx1"/>
                  </a:solidFill>
                  <a:latin typeface="Arial" charset="0"/>
                  <a:ea typeface="ＭＳ Ｐゴシック" pitchFamily="50" charset="-128"/>
                </a:defRPr>
              </a:lvl1pPr>
              <a:lvl2pPr marL="742950" indent="-285750" defTabSz="1790700">
                <a:defRPr kumimoji="1">
                  <a:solidFill>
                    <a:schemeClr val="tx1"/>
                  </a:solidFill>
                  <a:latin typeface="Arial" charset="0"/>
                  <a:ea typeface="ＭＳ Ｐゴシック" pitchFamily="50" charset="-128"/>
                </a:defRPr>
              </a:lvl2pPr>
              <a:lvl3pPr marL="1143000" indent="-228600" defTabSz="1790700">
                <a:defRPr kumimoji="1">
                  <a:solidFill>
                    <a:schemeClr val="tx1"/>
                  </a:solidFill>
                  <a:latin typeface="Arial" charset="0"/>
                  <a:ea typeface="ＭＳ Ｐゴシック" pitchFamily="50" charset="-128"/>
                </a:defRPr>
              </a:lvl3pPr>
              <a:lvl4pPr marL="1600200" indent="-228600" defTabSz="1790700">
                <a:defRPr kumimoji="1">
                  <a:solidFill>
                    <a:schemeClr val="tx1"/>
                  </a:solidFill>
                  <a:latin typeface="Arial" charset="0"/>
                  <a:ea typeface="ＭＳ Ｐゴシック" pitchFamily="50" charset="-128"/>
                </a:defRPr>
              </a:lvl4pPr>
              <a:lvl5pPr marL="2057400" indent="-228600" defTabSz="1790700">
                <a:defRPr kumimoji="1">
                  <a:solidFill>
                    <a:schemeClr val="tx1"/>
                  </a:solidFill>
                  <a:latin typeface="Arial" charset="0"/>
                  <a:ea typeface="ＭＳ Ｐゴシック" pitchFamily="50" charset="-128"/>
                </a:defRPr>
              </a:lvl5pPr>
              <a:lvl6pPr marL="2514600" indent="-228600" defTabSz="1790700" fontAlgn="base">
                <a:spcBef>
                  <a:spcPct val="0"/>
                </a:spcBef>
                <a:spcAft>
                  <a:spcPct val="0"/>
                </a:spcAft>
                <a:defRPr kumimoji="1">
                  <a:solidFill>
                    <a:schemeClr val="tx1"/>
                  </a:solidFill>
                  <a:latin typeface="Arial" charset="0"/>
                  <a:ea typeface="ＭＳ Ｐゴシック" pitchFamily="50" charset="-128"/>
                </a:defRPr>
              </a:lvl6pPr>
              <a:lvl7pPr marL="2971800" indent="-228600" defTabSz="1790700" fontAlgn="base">
                <a:spcBef>
                  <a:spcPct val="0"/>
                </a:spcBef>
                <a:spcAft>
                  <a:spcPct val="0"/>
                </a:spcAft>
                <a:defRPr kumimoji="1">
                  <a:solidFill>
                    <a:schemeClr val="tx1"/>
                  </a:solidFill>
                  <a:latin typeface="Arial" charset="0"/>
                  <a:ea typeface="ＭＳ Ｐゴシック" pitchFamily="50" charset="-128"/>
                </a:defRPr>
              </a:lvl7pPr>
              <a:lvl8pPr marL="3429000" indent="-228600" defTabSz="1790700" fontAlgn="base">
                <a:spcBef>
                  <a:spcPct val="0"/>
                </a:spcBef>
                <a:spcAft>
                  <a:spcPct val="0"/>
                </a:spcAft>
                <a:defRPr kumimoji="1">
                  <a:solidFill>
                    <a:schemeClr val="tx1"/>
                  </a:solidFill>
                  <a:latin typeface="Arial" charset="0"/>
                  <a:ea typeface="ＭＳ Ｐゴシック" pitchFamily="50" charset="-128"/>
                </a:defRPr>
              </a:lvl8pPr>
              <a:lvl9pPr marL="3886200" indent="-228600" defTabSz="1790700" fontAlgn="base">
                <a:spcBef>
                  <a:spcPct val="0"/>
                </a:spcBef>
                <a:spcAft>
                  <a:spcPct val="0"/>
                </a:spcAft>
                <a:defRPr kumimoji="1">
                  <a:solidFill>
                    <a:schemeClr val="tx1"/>
                  </a:solidFill>
                  <a:latin typeface="Arial" charset="0"/>
                  <a:ea typeface="ＭＳ Ｐゴシック" pitchFamily="50" charset="-128"/>
                </a:defRPr>
              </a:lvl9pPr>
            </a:lstStyle>
            <a:p>
              <a:pPr marL="0" marR="0" lvl="0" indent="0" algn="l" defTabSz="17907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rgbClr val="4D4D4D"/>
                  </a:solidFill>
                  <a:effectLst/>
                  <a:uLnTx/>
                  <a:uFillTx/>
                  <a:latin typeface="ＭＳ Ｐゴシック" pitchFamily="50" charset="-128"/>
                  <a:ea typeface="ＭＳ Ｐゴシック" pitchFamily="50" charset="-128"/>
                  <a:cs typeface="+mn-cs"/>
                </a:rPr>
                <a:t>ＪＲ大阪駅</a:t>
              </a:r>
            </a:p>
          </p:txBody>
        </p:sp>
        <p:sp>
          <p:nvSpPr>
            <p:cNvPr id="339" name="Text Box 13"/>
            <p:cNvSpPr txBox="1">
              <a:spLocks noChangeArrowheads="1"/>
            </p:cNvSpPr>
            <p:nvPr/>
          </p:nvSpPr>
          <p:spPr bwMode="auto">
            <a:xfrm>
              <a:off x="5375920" y="6207210"/>
              <a:ext cx="936104" cy="246211"/>
            </a:xfrm>
            <a:prstGeom prst="rect">
              <a:avLst/>
            </a:prstGeom>
            <a:noFill/>
            <a:ln>
              <a:noFill/>
            </a:ln>
            <a:effectLst/>
            <a:extLst>
              <a:ext uri="{909E8E84-426E-40DD-AFC4-6F175D3DCCD1}">
                <a14:hiddenFill xmlns:a14="http://schemas.microsoft.com/office/drawing/2010/main">
                  <a:solidFill>
                    <a:schemeClr val="bg1">
                      <a:alpha val="50195"/>
                    </a:schemeClr>
                  </a:solidFill>
                </a14:hiddenFill>
              </a:ext>
              <a:ext uri="{91240B29-F687-4F45-9708-019B960494DF}">
                <a14:hiddenLine xmlns:a14="http://schemas.microsoft.com/office/drawing/2010/main" w="19050">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lIns="91429" tIns="45715" rIns="91429" bIns="45715">
              <a:spAutoFit/>
            </a:bodyPr>
            <a:lstStyle>
              <a:lvl1pPr defTabSz="1790700">
                <a:defRPr kumimoji="1">
                  <a:solidFill>
                    <a:schemeClr val="tx1"/>
                  </a:solidFill>
                  <a:latin typeface="Arial" charset="0"/>
                  <a:ea typeface="ＭＳ Ｐゴシック" pitchFamily="50" charset="-128"/>
                </a:defRPr>
              </a:lvl1pPr>
              <a:lvl2pPr marL="742950" indent="-285750" defTabSz="1790700">
                <a:defRPr kumimoji="1">
                  <a:solidFill>
                    <a:schemeClr val="tx1"/>
                  </a:solidFill>
                  <a:latin typeface="Arial" charset="0"/>
                  <a:ea typeface="ＭＳ Ｐゴシック" pitchFamily="50" charset="-128"/>
                </a:defRPr>
              </a:lvl2pPr>
              <a:lvl3pPr marL="1143000" indent="-228600" defTabSz="1790700">
                <a:defRPr kumimoji="1">
                  <a:solidFill>
                    <a:schemeClr val="tx1"/>
                  </a:solidFill>
                  <a:latin typeface="Arial" charset="0"/>
                  <a:ea typeface="ＭＳ Ｐゴシック" pitchFamily="50" charset="-128"/>
                </a:defRPr>
              </a:lvl3pPr>
              <a:lvl4pPr marL="1600200" indent="-228600" defTabSz="1790700">
                <a:defRPr kumimoji="1">
                  <a:solidFill>
                    <a:schemeClr val="tx1"/>
                  </a:solidFill>
                  <a:latin typeface="Arial" charset="0"/>
                  <a:ea typeface="ＭＳ Ｐゴシック" pitchFamily="50" charset="-128"/>
                </a:defRPr>
              </a:lvl4pPr>
              <a:lvl5pPr marL="2057400" indent="-228600" defTabSz="1790700">
                <a:defRPr kumimoji="1">
                  <a:solidFill>
                    <a:schemeClr val="tx1"/>
                  </a:solidFill>
                  <a:latin typeface="Arial" charset="0"/>
                  <a:ea typeface="ＭＳ Ｐゴシック" pitchFamily="50" charset="-128"/>
                </a:defRPr>
              </a:lvl5pPr>
              <a:lvl6pPr marL="2514600" indent="-228600" defTabSz="1790700" fontAlgn="base">
                <a:spcBef>
                  <a:spcPct val="0"/>
                </a:spcBef>
                <a:spcAft>
                  <a:spcPct val="0"/>
                </a:spcAft>
                <a:defRPr kumimoji="1">
                  <a:solidFill>
                    <a:schemeClr val="tx1"/>
                  </a:solidFill>
                  <a:latin typeface="Arial" charset="0"/>
                  <a:ea typeface="ＭＳ Ｐゴシック" pitchFamily="50" charset="-128"/>
                </a:defRPr>
              </a:lvl6pPr>
              <a:lvl7pPr marL="2971800" indent="-228600" defTabSz="1790700" fontAlgn="base">
                <a:spcBef>
                  <a:spcPct val="0"/>
                </a:spcBef>
                <a:spcAft>
                  <a:spcPct val="0"/>
                </a:spcAft>
                <a:defRPr kumimoji="1">
                  <a:solidFill>
                    <a:schemeClr val="tx1"/>
                  </a:solidFill>
                  <a:latin typeface="Arial" charset="0"/>
                  <a:ea typeface="ＭＳ Ｐゴシック" pitchFamily="50" charset="-128"/>
                </a:defRPr>
              </a:lvl7pPr>
              <a:lvl8pPr marL="3429000" indent="-228600" defTabSz="1790700" fontAlgn="base">
                <a:spcBef>
                  <a:spcPct val="0"/>
                </a:spcBef>
                <a:spcAft>
                  <a:spcPct val="0"/>
                </a:spcAft>
                <a:defRPr kumimoji="1">
                  <a:solidFill>
                    <a:schemeClr val="tx1"/>
                  </a:solidFill>
                  <a:latin typeface="Arial" charset="0"/>
                  <a:ea typeface="ＭＳ Ｐゴシック" pitchFamily="50" charset="-128"/>
                </a:defRPr>
              </a:lvl8pPr>
              <a:lvl9pPr marL="3886200" indent="-228600" defTabSz="1790700" fontAlgn="base">
                <a:spcBef>
                  <a:spcPct val="0"/>
                </a:spcBef>
                <a:spcAft>
                  <a:spcPct val="0"/>
                </a:spcAft>
                <a:defRPr kumimoji="1">
                  <a:solidFill>
                    <a:schemeClr val="tx1"/>
                  </a:solidFill>
                  <a:latin typeface="Arial" charset="0"/>
                  <a:ea typeface="ＭＳ Ｐゴシック" pitchFamily="50" charset="-128"/>
                </a:defRPr>
              </a:lvl9pPr>
            </a:lstStyle>
            <a:p>
              <a:pPr marL="0" marR="0" lvl="0" indent="0" algn="l" defTabSz="17907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rgbClr val="4D4D4D"/>
                  </a:solidFill>
                  <a:effectLst/>
                  <a:uLnTx/>
                  <a:uFillTx/>
                  <a:latin typeface="ＭＳ Ｐ明朝" pitchFamily="18" charset="-128"/>
                  <a:ea typeface="ＭＳ Ｐ明朝" pitchFamily="18" charset="-128"/>
                  <a:cs typeface="+mn-cs"/>
                </a:rPr>
                <a:t>大阪駅前線</a:t>
              </a:r>
            </a:p>
          </p:txBody>
        </p:sp>
        <p:sp>
          <p:nvSpPr>
            <p:cNvPr id="340" name="テキスト ボックス 339"/>
            <p:cNvSpPr txBox="1"/>
            <p:nvPr/>
          </p:nvSpPr>
          <p:spPr>
            <a:xfrm>
              <a:off x="5819644" y="6129612"/>
              <a:ext cx="1674096" cy="149100"/>
            </a:xfrm>
            <a:prstGeom prst="rect">
              <a:avLst/>
            </a:prstGeom>
            <a:solidFill>
              <a:schemeClr val="bg1"/>
            </a:solidFill>
          </p:spPr>
          <p:txBody>
            <a:bodyPr wrap="square" lIns="0" tIns="0" rIns="0" bIns="0" rtlCol="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1"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危険な道路上のバス乗降解消</a:t>
              </a:r>
              <a:endParaRPr kumimoji="1" lang="en-US" altLang="ja-JP" sz="1000" b="1"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p:txBody>
        </p:sp>
      </p:grpSp>
      <p:sp>
        <p:nvSpPr>
          <p:cNvPr id="341" name="角丸四角形 340"/>
          <p:cNvSpPr/>
          <p:nvPr/>
        </p:nvSpPr>
        <p:spPr>
          <a:xfrm>
            <a:off x="1211368" y="453622"/>
            <a:ext cx="9758021" cy="599114"/>
          </a:xfrm>
          <a:prstGeom prst="roundRect">
            <a:avLst>
              <a:gd name="adj" fmla="val 12653"/>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　・大阪駅の南側駅前広場の再編成により、利用者の安全性・利便性を向上させる。</a:t>
            </a:r>
          </a:p>
        </p:txBody>
      </p:sp>
      <p:sp>
        <p:nvSpPr>
          <p:cNvPr id="203" name="正方形/長方形 202"/>
          <p:cNvSpPr/>
          <p:nvPr/>
        </p:nvSpPr>
        <p:spPr>
          <a:xfrm>
            <a:off x="1271464" y="476672"/>
            <a:ext cx="1380506" cy="338554"/>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＜めざす姿＞</a:t>
            </a:r>
            <a:endPar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19" name="正方形/長方形 18"/>
          <p:cNvSpPr/>
          <p:nvPr/>
        </p:nvSpPr>
        <p:spPr>
          <a:xfrm>
            <a:off x="1211368" y="1120948"/>
            <a:ext cx="9758021" cy="2556000"/>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205" name="正方形/長方形 204"/>
          <p:cNvSpPr/>
          <p:nvPr/>
        </p:nvSpPr>
        <p:spPr>
          <a:xfrm>
            <a:off x="1222188" y="1116581"/>
            <a:ext cx="1620000" cy="360040"/>
          </a:xfrm>
          <a:prstGeom prst="rect">
            <a:avLst/>
          </a:prstGeom>
          <a:solidFill>
            <a:schemeClr val="tx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50" charset="-128"/>
                <a:cs typeface="+mn-cs"/>
              </a:rPr>
              <a:t>取組前</a:t>
            </a:r>
          </a:p>
        </p:txBody>
      </p:sp>
      <p:sp>
        <p:nvSpPr>
          <p:cNvPr id="206" name="正方形/長方形 205"/>
          <p:cNvSpPr/>
          <p:nvPr/>
        </p:nvSpPr>
        <p:spPr>
          <a:xfrm>
            <a:off x="1178084" y="4283105"/>
            <a:ext cx="9758021" cy="2556000"/>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207" name="正方形/長方形 206"/>
          <p:cNvSpPr/>
          <p:nvPr/>
        </p:nvSpPr>
        <p:spPr>
          <a:xfrm>
            <a:off x="1188904" y="4278738"/>
            <a:ext cx="1620000" cy="360040"/>
          </a:xfrm>
          <a:prstGeom prst="rect">
            <a:avLst/>
          </a:prstGeom>
          <a:solidFill>
            <a:schemeClr val="tx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50" charset="-128"/>
                <a:cs typeface="+mn-cs"/>
              </a:rPr>
              <a:t>これまでの取組</a:t>
            </a:r>
          </a:p>
        </p:txBody>
      </p:sp>
      <p:pic>
        <p:nvPicPr>
          <p:cNvPr id="208" name="図 207"/>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7112701" y="1758541"/>
            <a:ext cx="1874782" cy="1335210"/>
          </a:xfrm>
          <a:prstGeom prst="rect">
            <a:avLst/>
          </a:prstGeom>
        </p:spPr>
      </p:pic>
      <p:pic>
        <p:nvPicPr>
          <p:cNvPr id="209" name="図 208"/>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9032084" y="1738235"/>
            <a:ext cx="1880878" cy="1341307"/>
          </a:xfrm>
          <a:prstGeom prst="rect">
            <a:avLst/>
          </a:prstGeom>
        </p:spPr>
      </p:pic>
      <p:pic>
        <p:nvPicPr>
          <p:cNvPr id="186" name="図 185"/>
          <p:cNvPicPr>
            <a:picLocks noChangeAspect="1"/>
          </p:cNvPicPr>
          <p:nvPr/>
        </p:nvPicPr>
        <p:blipFill rotWithShape="1">
          <a:blip r:embed="rId7" cstate="print">
            <a:extLst>
              <a:ext uri="{28A0092B-C50C-407E-A947-70E740481C1C}">
                <a14:useLocalDpi xmlns:a14="http://schemas.microsoft.com/office/drawing/2010/main" val="0"/>
              </a:ext>
            </a:extLst>
          </a:blip>
          <a:srcRect t="-394"/>
          <a:stretch/>
        </p:blipFill>
        <p:spPr>
          <a:xfrm>
            <a:off x="7132580" y="4681647"/>
            <a:ext cx="1827969" cy="1356359"/>
          </a:xfrm>
          <a:prstGeom prst="rect">
            <a:avLst/>
          </a:prstGeom>
        </p:spPr>
      </p:pic>
      <p:pic>
        <p:nvPicPr>
          <p:cNvPr id="1026" name="Picture 2" descr="df16a252-49fd-4a90-84c6-03bb18843c8d@jpnprd01"/>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9060232" y="4683744"/>
            <a:ext cx="1788160" cy="13411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4" name="スライド番号プレースホルダー 3"/>
          <p:cNvSpPr>
            <a:spLocks noGrp="1"/>
          </p:cNvSpPr>
          <p:nvPr>
            <p:ph type="sldNum" sz="quarter" idx="12"/>
          </p:nvPr>
        </p:nvSpPr>
        <p:spPr>
          <a:xfrm>
            <a:off x="10134600" y="6476387"/>
            <a:ext cx="2057400" cy="365125"/>
          </a:xfrm>
        </p:spPr>
        <p:txBody>
          <a:bodyPr/>
          <a:lstStyle/>
          <a:p>
            <a:fld id="{138CA411-231B-42B9-AF63-97A64194AA60}" type="slidenum">
              <a:rPr lang="ja-JP" altLang="en-US" sz="1400" b="1" smtClean="0">
                <a:solidFill>
                  <a:schemeClr val="tx1"/>
                </a:solidFill>
                <a:latin typeface="ＭＳ Ｐゴシック" panose="020B0600070205080204" pitchFamily="50" charset="-128"/>
                <a:ea typeface="ＭＳ Ｐゴシック" panose="020B0600070205080204" pitchFamily="50" charset="-128"/>
              </a:rPr>
              <a:pPr/>
              <a:t>13</a:t>
            </a:fld>
            <a:endParaRPr lang="ja-JP" altLang="en-US" sz="1400" b="1" dirty="0">
              <a:solidFill>
                <a:schemeClr val="tx1"/>
              </a:solidFill>
              <a:latin typeface="ＭＳ Ｐゴシック" panose="020B0600070205080204" pitchFamily="50" charset="-128"/>
              <a:ea typeface="ＭＳ Ｐゴシック" panose="020B0600070205080204" pitchFamily="50" charset="-128"/>
            </a:endParaRPr>
          </a:p>
        </p:txBody>
      </p:sp>
    </p:spTree>
    <p:extLst>
      <p:ext uri="{BB962C8B-B14F-4D97-AF65-F5344CB8AC3E}">
        <p14:creationId xmlns:p14="http://schemas.microsoft.com/office/powerpoint/2010/main" val="71793835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角丸四角形 5"/>
          <p:cNvSpPr/>
          <p:nvPr/>
        </p:nvSpPr>
        <p:spPr>
          <a:xfrm>
            <a:off x="1273626" y="524434"/>
            <a:ext cx="9652000" cy="6252883"/>
          </a:xfrm>
          <a:prstGeom prst="roundRect">
            <a:avLst>
              <a:gd name="adj" fmla="val 3669"/>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4" name="Rectangle 2"/>
          <p:cNvSpPr txBox="1">
            <a:spLocks noChangeArrowheads="1"/>
          </p:cNvSpPr>
          <p:nvPr/>
        </p:nvSpPr>
        <p:spPr bwMode="auto">
          <a:xfrm>
            <a:off x="1143000" y="23"/>
            <a:ext cx="9906000" cy="408111"/>
          </a:xfrm>
          <a:prstGeom prst="rect">
            <a:avLst/>
          </a:prstGeom>
          <a:gradFill rotWithShape="1">
            <a:gsLst>
              <a:gs pos="0">
                <a:srgbClr val="000066"/>
              </a:gs>
              <a:gs pos="50000">
                <a:srgbClr val="0000FF"/>
              </a:gs>
              <a:gs pos="100000">
                <a:srgbClr val="000066"/>
              </a:gs>
            </a:gsLst>
            <a:lin ang="5400000" scaled="1"/>
          </a:gradFill>
          <a:ln w="9525">
            <a:noFill/>
            <a:miter lim="800000"/>
            <a:headEnd/>
            <a:tailEnd/>
          </a:ln>
        </p:spPr>
        <p:txBody>
          <a:bodyPr vert="horz" wrap="square" lIns="91428" tIns="45714" rIns="91428" bIns="45714" numCol="1" anchor="ctr"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rPr>
              <a:t>○　新大阪駅周辺</a:t>
            </a:r>
            <a:r>
              <a:rPr kumimoji="1" lang="en-US" altLang="ja-JP" sz="20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rPr>
              <a:t>【</a:t>
            </a:r>
            <a:r>
              <a:rPr kumimoji="1" lang="ja-JP" altLang="en-US" sz="20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rPr>
              <a:t>総論</a:t>
            </a:r>
            <a:r>
              <a:rPr kumimoji="1" lang="en-US" altLang="ja-JP" sz="20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rPr>
              <a:t>】</a:t>
            </a:r>
          </a:p>
        </p:txBody>
      </p:sp>
      <p:sp>
        <p:nvSpPr>
          <p:cNvPr id="2050" name="Rectangle 2"/>
          <p:cNvSpPr>
            <a:spLocks noChangeArrowheads="1"/>
          </p:cNvSpPr>
          <p:nvPr/>
        </p:nvSpPr>
        <p:spPr bwMode="auto">
          <a:xfrm>
            <a:off x="1266364" y="447644"/>
            <a:ext cx="9593943" cy="6601807"/>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800" b="1"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ja-JP" sz="1600" b="1"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rPr>
              <a:t>１．エリアの</a:t>
            </a:r>
            <a:r>
              <a:rPr kumimoji="1" lang="ja-JP" altLang="en-US" sz="1600" b="1"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rPr>
              <a:t>状況</a:t>
            </a:r>
            <a:endParaRPr kumimoji="1" lang="ja-JP" altLang="ja-JP" sz="16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en-US" altLang="ja-JP" sz="1600" b="0" i="0" u="none" strike="noStrike" kern="1200" cap="none" spc="0" normalizeH="0" baseline="0" noProof="0" dirty="0">
                <a:ln>
                  <a:noFill/>
                </a:ln>
                <a:effectLst/>
                <a:uLnTx/>
                <a:uFillTx/>
                <a:latin typeface="ＭＳ Ｐ明朝" panose="02020600040205080304" pitchFamily="18" charset="-128"/>
                <a:ea typeface="ＭＳ Ｐ明朝" panose="02020600040205080304" pitchFamily="18" charset="-128"/>
                <a:cs typeface="+mn-cs"/>
              </a:rPr>
              <a:t>1964</a:t>
            </a:r>
            <a:r>
              <a:rPr kumimoji="1" lang="ja-JP" altLang="ja-JP" sz="1600" b="0" i="0" u="none" strike="noStrike" kern="1200" cap="none" spc="0" normalizeH="0" baseline="0" noProof="0" dirty="0">
                <a:ln>
                  <a:noFill/>
                </a:ln>
                <a:effectLst/>
                <a:uLnTx/>
                <a:uFillTx/>
                <a:latin typeface="ＭＳ Ｐ明朝" panose="02020600040205080304" pitchFamily="18" charset="-128"/>
                <a:ea typeface="ＭＳ Ｐ明朝" panose="02020600040205080304" pitchFamily="18" charset="-128"/>
                <a:cs typeface="+mn-cs"/>
              </a:rPr>
              <a:t>年の東海道新幹線の開通、東京オリンピックの開催、</a:t>
            </a:r>
            <a:r>
              <a:rPr kumimoji="1" lang="en-US" altLang="ja-JP" sz="1600" b="0" i="0" u="none" strike="noStrike" kern="1200" cap="none" spc="0" normalizeH="0" baseline="0" noProof="0" dirty="0">
                <a:ln>
                  <a:noFill/>
                </a:ln>
                <a:effectLst/>
                <a:uLnTx/>
                <a:uFillTx/>
                <a:latin typeface="ＭＳ Ｐ明朝" panose="02020600040205080304" pitchFamily="18" charset="-128"/>
                <a:ea typeface="ＭＳ Ｐ明朝" panose="02020600040205080304" pitchFamily="18" charset="-128"/>
                <a:cs typeface="+mn-cs"/>
              </a:rPr>
              <a:t>1970</a:t>
            </a:r>
            <a:r>
              <a:rPr kumimoji="1" lang="ja-JP" altLang="ja-JP" sz="1600" b="0" i="0" u="none" strike="noStrike" kern="1200" cap="none" spc="0" normalizeH="0" baseline="0" noProof="0" dirty="0">
                <a:ln>
                  <a:noFill/>
                </a:ln>
                <a:effectLst/>
                <a:uLnTx/>
                <a:uFillTx/>
                <a:latin typeface="ＭＳ Ｐ明朝" panose="02020600040205080304" pitchFamily="18" charset="-128"/>
                <a:ea typeface="ＭＳ Ｐ明朝" panose="02020600040205080304" pitchFamily="18" charset="-128"/>
                <a:cs typeface="+mn-cs"/>
              </a:rPr>
              <a:t>年の大阪万博開催時に、土地区画整理事業と共にまちづくりが進められて以降、大阪の南北軸の一画を担うとともに、国土軸上に位置する広域交通ネットワークの拠点として、関西国際空港、大阪国際空港、神戸空港などとともに、アジア、日本各地と大阪を繋ぐ役割を果たしてきている。</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600" b="0" i="0" u="none" strike="noStrike" kern="1200" cap="none" spc="0" normalizeH="0" baseline="0" noProof="0" dirty="0">
                <a:ln>
                  <a:noFill/>
                </a:ln>
                <a:effectLst/>
                <a:uLnTx/>
                <a:uFillTx/>
                <a:latin typeface="ＭＳ Ｐ明朝" panose="02020600040205080304" pitchFamily="18" charset="-128"/>
                <a:ea typeface="ＭＳ Ｐ明朝" panose="02020600040205080304" pitchFamily="18" charset="-128"/>
                <a:cs typeface="+mn-cs"/>
              </a:rPr>
              <a:t>今後、</a:t>
            </a:r>
            <a:r>
              <a:rPr kumimoji="1" lang="ja-JP" altLang="ja-JP" sz="1600" b="0" i="0" u="none" strike="noStrike" kern="1200" cap="none" spc="0" normalizeH="0" baseline="0" noProof="0" dirty="0">
                <a:ln>
                  <a:noFill/>
                </a:ln>
                <a:effectLst/>
                <a:uLnTx/>
                <a:uFillTx/>
                <a:latin typeface="ＭＳ Ｐ明朝" panose="02020600040205080304" pitchFamily="18" charset="-128"/>
                <a:ea typeface="ＭＳ Ｐ明朝" panose="02020600040205080304" pitchFamily="18" charset="-128"/>
                <a:cs typeface="+mn-cs"/>
              </a:rPr>
              <a:t>リニア中央新幹線の整備によるスーパー・メガリージョン構想が進められ、東京、名古屋、大阪が一体となった</a:t>
            </a:r>
            <a:r>
              <a:rPr kumimoji="1" lang="en-US" altLang="ja-JP" sz="1600" b="0" i="0" u="none" strike="noStrike" kern="1200" cap="none" spc="0" normalizeH="0" baseline="0" noProof="0" dirty="0">
                <a:ln>
                  <a:noFill/>
                </a:ln>
                <a:effectLst/>
                <a:uLnTx/>
                <a:uFillTx/>
                <a:latin typeface="ＭＳ Ｐ明朝" panose="02020600040205080304" pitchFamily="18" charset="-128"/>
                <a:ea typeface="ＭＳ Ｐ明朝" panose="02020600040205080304" pitchFamily="18" charset="-128"/>
                <a:cs typeface="+mn-cs"/>
              </a:rPr>
              <a:t>7000</a:t>
            </a:r>
            <a:r>
              <a:rPr kumimoji="1" lang="ja-JP" altLang="ja-JP" sz="1600" b="0" i="0" u="none" strike="noStrike" kern="1200" cap="none" spc="0" normalizeH="0" baseline="0" noProof="0" dirty="0">
                <a:ln>
                  <a:noFill/>
                </a:ln>
                <a:effectLst/>
                <a:uLnTx/>
                <a:uFillTx/>
                <a:latin typeface="ＭＳ Ｐ明朝" panose="02020600040205080304" pitchFamily="18" charset="-128"/>
                <a:ea typeface="ＭＳ Ｐ明朝" panose="02020600040205080304" pitchFamily="18" charset="-128"/>
                <a:cs typeface="+mn-cs"/>
              </a:rPr>
              <a:t>万人の巨大経済圏が形成されようと</a:t>
            </a:r>
            <a:r>
              <a:rPr kumimoji="1" lang="ja-JP" altLang="en-US" sz="1600" b="0" i="0" u="none" strike="noStrike" kern="1200" cap="none" spc="0" normalizeH="0" baseline="0" noProof="0" dirty="0">
                <a:ln>
                  <a:noFill/>
                </a:ln>
                <a:effectLst/>
                <a:uLnTx/>
                <a:uFillTx/>
                <a:latin typeface="ＭＳ Ｐ明朝" panose="02020600040205080304" pitchFamily="18" charset="-128"/>
                <a:ea typeface="ＭＳ Ｐ明朝" panose="02020600040205080304" pitchFamily="18" charset="-128"/>
                <a:cs typeface="+mn-cs"/>
              </a:rPr>
              <a:t>しており、また、</a:t>
            </a:r>
            <a:r>
              <a:rPr kumimoji="1" lang="ja-JP" altLang="ja-JP" sz="1600" b="0" i="0" u="none" strike="noStrike" kern="1200" cap="none" spc="0" normalizeH="0" baseline="0" noProof="0" dirty="0">
                <a:ln>
                  <a:noFill/>
                </a:ln>
                <a:effectLst/>
                <a:uLnTx/>
                <a:uFillTx/>
                <a:latin typeface="ＭＳ Ｐ明朝" panose="02020600040205080304" pitchFamily="18" charset="-128"/>
                <a:ea typeface="ＭＳ Ｐ明朝" panose="02020600040205080304" pitchFamily="18" charset="-128"/>
                <a:cs typeface="+mn-cs"/>
              </a:rPr>
              <a:t>北陸新幹線や、関西国際空港とのアクセスを強化するなにわ筋線（都市鉄道）、空港や全国の都市拠点などを繋ぐ高速道路網へのアクセスを強化する大阪都市再生環状道路淀川左岸線（都市高速道路）などの広域交通インフラが整備されていく</a:t>
            </a:r>
            <a:r>
              <a:rPr kumimoji="1" lang="ja-JP" altLang="en-US" sz="1600" b="0" i="0" u="none" strike="noStrike" kern="1200" cap="none" spc="0" normalizeH="0" baseline="0" noProof="0" dirty="0">
                <a:ln>
                  <a:noFill/>
                </a:ln>
                <a:effectLst/>
                <a:uLnTx/>
                <a:uFillTx/>
                <a:latin typeface="ＭＳ Ｐ明朝" panose="02020600040205080304" pitchFamily="18" charset="-128"/>
                <a:ea typeface="ＭＳ Ｐ明朝" panose="02020600040205080304" pitchFamily="18" charset="-128"/>
                <a:cs typeface="+mn-cs"/>
              </a:rPr>
              <a:t>状況。</a:t>
            </a:r>
            <a:endParaRPr kumimoji="1" lang="en-US" altLang="ja-JP" sz="1600" b="0" i="0" u="none" strike="noStrike" kern="1200" cap="none" spc="0" normalizeH="0" baseline="0" noProof="0" dirty="0">
              <a:ln>
                <a:noFill/>
              </a:ln>
              <a:effectLst/>
              <a:uLnTx/>
              <a:uFillTx/>
              <a:latin typeface="ＭＳ Ｐ明朝" panose="02020600040205080304" pitchFamily="18" charset="-128"/>
              <a:ea typeface="ＭＳ Ｐ明朝" panose="02020600040205080304"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ja-JP" sz="800" b="0" i="0" u="none" strike="noStrike" kern="1200" cap="none" spc="0" normalizeH="0" baseline="0" noProof="0" dirty="0">
              <a:ln>
                <a:noFill/>
              </a:ln>
              <a:effectLst/>
              <a:uLnTx/>
              <a:uFillTx/>
              <a:latin typeface="ＭＳ Ｐ明朝" pitchFamily="18" charset="-128"/>
              <a:ea typeface="ＭＳ Ｐ明朝"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ja-JP" sz="1600" b="1"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rPr>
              <a:t>２．エリアの課題</a:t>
            </a:r>
            <a:endParaRPr kumimoji="1" lang="ja-JP" altLang="ja-JP" sz="16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ja-JP" sz="1600" b="0" i="0" u="none" strike="noStrike" kern="1200" cap="none" spc="0" normalizeH="0" baseline="0" noProof="0" dirty="0">
                <a:ln>
                  <a:noFill/>
                </a:ln>
                <a:effectLst/>
                <a:uLnTx/>
                <a:uFillTx/>
                <a:latin typeface="ＭＳ Ｐ明朝" panose="02020600040205080304" pitchFamily="18" charset="-128"/>
                <a:ea typeface="ＭＳ Ｐ明朝" panose="02020600040205080304" pitchFamily="18" charset="-128"/>
                <a:cs typeface="+mn-cs"/>
              </a:rPr>
              <a:t>新大阪駅周辺地域が、かつてないほどの広域交通の一大ハブ拠点となるこの機会を捉えて、世界、日本国内から多様な人を惹きつけ交流を促進するとともに、世界に誇れる豊かな都市空間をつくり出すことで、大阪経済の発展はもとより、関西・西日本のポテンシャルを高め、アジアと共に進化する新しい時代の</a:t>
            </a:r>
            <a:r>
              <a:rPr kumimoji="1" lang="ja-JP" altLang="en-US" sz="1600" b="0" i="0" u="none" strike="noStrike" kern="1200" cap="none" spc="0" normalizeH="0" baseline="0" noProof="0" dirty="0">
                <a:ln>
                  <a:noFill/>
                </a:ln>
                <a:effectLst/>
                <a:uLnTx/>
                <a:uFillTx/>
                <a:latin typeface="ＭＳ Ｐ明朝" panose="02020600040205080304" pitchFamily="18" charset="-128"/>
                <a:ea typeface="ＭＳ Ｐ明朝" panose="02020600040205080304" pitchFamily="18" charset="-128"/>
                <a:cs typeface="+mn-cs"/>
              </a:rPr>
              <a:t>大阪をめざす必要がある。</a:t>
            </a:r>
            <a:endParaRPr kumimoji="1" lang="en-US" altLang="ja-JP" sz="1600" b="0" i="0" u="none" strike="noStrike" kern="1200" cap="none" spc="0" normalizeH="0" baseline="0" noProof="0" dirty="0">
              <a:ln>
                <a:noFill/>
              </a:ln>
              <a:effectLst/>
              <a:uLnTx/>
              <a:uFillTx/>
              <a:latin typeface="ＭＳ Ｐ明朝" pitchFamily="18" charset="-128"/>
              <a:ea typeface="ＭＳ Ｐ明朝" pitchFamily="18" charset="-128"/>
              <a:cs typeface="+mn-cs"/>
            </a:endParaRPr>
          </a:p>
          <a:p>
            <a:pPr marL="180975" marR="0" lvl="0" indent="-180975" algn="l" defTabSz="914400" rtl="0" eaLnBrk="1" fontAlgn="auto" latinLnBrk="0" hangingPunct="1">
              <a:lnSpc>
                <a:spcPct val="100000"/>
              </a:lnSpc>
              <a:spcBef>
                <a:spcPts val="0"/>
              </a:spcBef>
              <a:spcAft>
                <a:spcPts val="0"/>
              </a:spcAft>
              <a:buClrTx/>
              <a:buSzTx/>
              <a:buFontTx/>
              <a:buNone/>
              <a:tabLst/>
              <a:defRPr/>
            </a:pPr>
            <a:endParaRPr kumimoji="1" lang="ja-JP" altLang="ja-JP" sz="500" b="0" i="0" u="none" strike="noStrike" kern="1200" cap="none" spc="0" normalizeH="0" baseline="0" noProof="0" dirty="0">
              <a:ln>
                <a:noFill/>
              </a:ln>
              <a:effectLst/>
              <a:uLnTx/>
              <a:uFillTx/>
              <a:latin typeface="ＭＳ Ｐ明朝" pitchFamily="18" charset="-128"/>
              <a:ea typeface="ＭＳ Ｐ明朝"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ja-JP" sz="1600" b="1"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rPr>
              <a:t>３．近年の動向</a:t>
            </a:r>
            <a:endParaRPr kumimoji="1" lang="ja-JP" altLang="ja-JP" sz="16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600" b="0" i="0" u="none" strike="noStrike" kern="1200" cap="none" spc="0" normalizeH="0" baseline="0" noProof="0" dirty="0">
                <a:ln>
                  <a:noFill/>
                </a:ln>
                <a:effectLst/>
                <a:uLnTx/>
                <a:uFillTx/>
                <a:latin typeface="ＭＳ Ｐ明朝" panose="02020600040205080304" pitchFamily="18" charset="-128"/>
                <a:ea typeface="ＭＳ Ｐ明朝" panose="02020600040205080304" pitchFamily="18" charset="-128"/>
                <a:cs typeface="+mn-cs"/>
              </a:rPr>
              <a:t>都市再生緊急整備地域の候補となる地域として公表（</a:t>
            </a:r>
            <a:r>
              <a:rPr kumimoji="1" lang="en-US" altLang="ja-JP" sz="1600" b="0" i="0" u="none" strike="noStrike" kern="1200" cap="none" spc="0" normalizeH="0" baseline="0" noProof="0" dirty="0">
                <a:ln>
                  <a:noFill/>
                </a:ln>
                <a:effectLst/>
                <a:uLnTx/>
                <a:uFillTx/>
                <a:latin typeface="ＭＳ Ｐ明朝" panose="02020600040205080304" pitchFamily="18" charset="-128"/>
                <a:ea typeface="ＭＳ Ｐ明朝" panose="02020600040205080304" pitchFamily="18" charset="-128"/>
                <a:cs typeface="+mn-cs"/>
              </a:rPr>
              <a:t>2018</a:t>
            </a:r>
            <a:r>
              <a:rPr kumimoji="1" lang="ja-JP" altLang="en-US" sz="1600" b="0" i="0" u="none" strike="noStrike" kern="1200" cap="none" spc="0" normalizeH="0" baseline="0" noProof="0" dirty="0">
                <a:ln>
                  <a:noFill/>
                </a:ln>
                <a:effectLst/>
                <a:uLnTx/>
                <a:uFillTx/>
                <a:latin typeface="ＭＳ Ｐ明朝" panose="02020600040205080304" pitchFamily="18" charset="-128"/>
                <a:ea typeface="ＭＳ Ｐ明朝" panose="02020600040205080304" pitchFamily="18" charset="-128"/>
                <a:cs typeface="+mn-cs"/>
              </a:rPr>
              <a:t>年</a:t>
            </a:r>
            <a:r>
              <a:rPr kumimoji="1" lang="en-US" altLang="ja-JP" sz="1600" b="0" i="0" u="none" strike="noStrike" kern="1200" cap="none" spc="0" normalizeH="0" baseline="0" noProof="0" dirty="0">
                <a:ln>
                  <a:noFill/>
                </a:ln>
                <a:effectLst/>
                <a:uLnTx/>
                <a:uFillTx/>
                <a:latin typeface="ＭＳ Ｐ明朝" panose="02020600040205080304" pitchFamily="18" charset="-128"/>
                <a:ea typeface="ＭＳ Ｐ明朝" panose="02020600040205080304" pitchFamily="18" charset="-128"/>
                <a:cs typeface="+mn-cs"/>
              </a:rPr>
              <a:t>8</a:t>
            </a:r>
            <a:r>
              <a:rPr kumimoji="1" lang="ja-JP" altLang="en-US" sz="1600" b="0" i="0" u="none" strike="noStrike" kern="1200" cap="none" spc="0" normalizeH="0" baseline="0" noProof="0" dirty="0">
                <a:ln>
                  <a:noFill/>
                </a:ln>
                <a:effectLst/>
                <a:uLnTx/>
                <a:uFillTx/>
                <a:latin typeface="ＭＳ Ｐ明朝" panose="02020600040205080304" pitchFamily="18" charset="-128"/>
                <a:ea typeface="ＭＳ Ｐ明朝" panose="02020600040205080304" pitchFamily="18" charset="-128"/>
                <a:cs typeface="+mn-cs"/>
              </a:rPr>
              <a:t>月）されたことを受け、国、大阪府、大阪市、経済団体、民間事業者、学識経験者等で構成する「新大阪駅周辺地域都市再生緊急整備地域検討協議会」を設置し（</a:t>
            </a:r>
            <a:r>
              <a:rPr kumimoji="1" lang="en-US" altLang="ja-JP" sz="1600" b="0" i="0" u="none" strike="noStrike" kern="1200" cap="none" spc="0" normalizeH="0" baseline="0" noProof="0" dirty="0">
                <a:ln>
                  <a:noFill/>
                </a:ln>
                <a:effectLst/>
                <a:uLnTx/>
                <a:uFillTx/>
                <a:latin typeface="ＭＳ Ｐ明朝" panose="02020600040205080304" pitchFamily="18" charset="-128"/>
                <a:ea typeface="ＭＳ Ｐ明朝" panose="02020600040205080304" pitchFamily="18" charset="-128"/>
                <a:cs typeface="+mn-cs"/>
              </a:rPr>
              <a:t>2019</a:t>
            </a:r>
            <a:r>
              <a:rPr kumimoji="1" lang="ja-JP" altLang="en-US" sz="1600" b="0" i="0" u="none" strike="noStrike" kern="1200" cap="none" spc="0" normalizeH="0" baseline="0" noProof="0" dirty="0">
                <a:ln>
                  <a:noFill/>
                </a:ln>
                <a:effectLst/>
                <a:uLnTx/>
                <a:uFillTx/>
                <a:latin typeface="ＭＳ Ｐ明朝" panose="02020600040205080304" pitchFamily="18" charset="-128"/>
                <a:ea typeface="ＭＳ Ｐ明朝" panose="02020600040205080304" pitchFamily="18" charset="-128"/>
                <a:cs typeface="+mn-cs"/>
              </a:rPr>
              <a:t>年</a:t>
            </a:r>
            <a:r>
              <a:rPr kumimoji="1" lang="en-US" altLang="ja-JP" sz="1600" b="0" i="0" u="none" strike="noStrike" kern="1200" cap="none" spc="0" normalizeH="0" baseline="0" noProof="0" dirty="0">
                <a:ln>
                  <a:noFill/>
                </a:ln>
                <a:effectLst/>
                <a:uLnTx/>
                <a:uFillTx/>
                <a:latin typeface="ＭＳ Ｐ明朝" panose="02020600040205080304" pitchFamily="18" charset="-128"/>
                <a:ea typeface="ＭＳ Ｐ明朝" panose="02020600040205080304" pitchFamily="18" charset="-128"/>
                <a:cs typeface="+mn-cs"/>
              </a:rPr>
              <a:t>10</a:t>
            </a:r>
            <a:r>
              <a:rPr kumimoji="1" lang="ja-JP" altLang="en-US" sz="1600" b="0" i="0" u="none" strike="noStrike" kern="1200" cap="none" spc="0" normalizeH="0" baseline="0" noProof="0" dirty="0">
                <a:ln>
                  <a:noFill/>
                </a:ln>
                <a:effectLst/>
                <a:uLnTx/>
                <a:uFillTx/>
                <a:latin typeface="ＭＳ Ｐ明朝" panose="02020600040205080304" pitchFamily="18" charset="-128"/>
                <a:ea typeface="ＭＳ Ｐ明朝" panose="02020600040205080304" pitchFamily="18" charset="-128"/>
                <a:cs typeface="+mn-cs"/>
              </a:rPr>
              <a:t>月）、官民協働で将来のまちづくりを検討。「新大阪駅周辺地域都市再生緊急整備地域まちづくり方針</a:t>
            </a:r>
            <a:r>
              <a:rPr kumimoji="1" lang="en-US" altLang="ja-JP" sz="1600" b="0" i="0" u="none" strike="noStrike" kern="1200" cap="none" spc="0" normalizeH="0" baseline="0" noProof="0" dirty="0">
                <a:ln>
                  <a:noFill/>
                </a:ln>
                <a:effectLst/>
                <a:uLnTx/>
                <a:uFillTx/>
                <a:latin typeface="ＭＳ Ｐ明朝" panose="02020600040205080304" pitchFamily="18" charset="-128"/>
                <a:ea typeface="ＭＳ Ｐ明朝" panose="02020600040205080304" pitchFamily="18" charset="-128"/>
                <a:cs typeface="+mn-cs"/>
              </a:rPr>
              <a:t>2022</a:t>
            </a:r>
            <a:r>
              <a:rPr kumimoji="1" lang="ja-JP" altLang="en-US" sz="1600" b="0" i="0" u="none" strike="noStrike" kern="1200" cap="none" spc="0" normalizeH="0" baseline="0" noProof="0" dirty="0">
                <a:ln>
                  <a:noFill/>
                </a:ln>
                <a:effectLst/>
                <a:uLnTx/>
                <a:uFillTx/>
                <a:latin typeface="ＭＳ Ｐ明朝" panose="02020600040205080304" pitchFamily="18" charset="-128"/>
                <a:ea typeface="ＭＳ Ｐ明朝" panose="02020600040205080304" pitchFamily="18" charset="-128"/>
                <a:cs typeface="+mn-cs"/>
              </a:rPr>
              <a:t>」を策定（</a:t>
            </a:r>
            <a:r>
              <a:rPr kumimoji="1" lang="en-US" altLang="ja-JP" sz="1600" b="0" i="0" u="none" strike="noStrike" kern="1200" cap="none" spc="0" normalizeH="0" baseline="0" noProof="0" dirty="0">
                <a:ln>
                  <a:noFill/>
                </a:ln>
                <a:effectLst/>
                <a:uLnTx/>
                <a:uFillTx/>
                <a:latin typeface="ＭＳ Ｐ明朝" panose="02020600040205080304" pitchFamily="18" charset="-128"/>
                <a:ea typeface="ＭＳ Ｐ明朝" panose="02020600040205080304" pitchFamily="18" charset="-128"/>
                <a:cs typeface="+mn-cs"/>
              </a:rPr>
              <a:t>2022</a:t>
            </a:r>
            <a:r>
              <a:rPr kumimoji="1" lang="ja-JP" altLang="en-US" sz="1600" b="0" i="0" u="none" strike="noStrike" kern="1200" cap="none" spc="0" normalizeH="0" baseline="0" noProof="0" dirty="0">
                <a:ln>
                  <a:noFill/>
                </a:ln>
                <a:effectLst/>
                <a:uLnTx/>
                <a:uFillTx/>
                <a:latin typeface="ＭＳ Ｐ明朝" panose="02020600040205080304" pitchFamily="18" charset="-128"/>
                <a:ea typeface="ＭＳ Ｐ明朝" panose="02020600040205080304" pitchFamily="18" charset="-128"/>
                <a:cs typeface="+mn-cs"/>
              </a:rPr>
              <a:t>年</a:t>
            </a:r>
            <a:r>
              <a:rPr kumimoji="1" lang="en-US" altLang="ja-JP" sz="1600" b="0" i="0" u="none" strike="noStrike" kern="1200" cap="none" spc="0" normalizeH="0" baseline="0" noProof="0" dirty="0">
                <a:ln>
                  <a:noFill/>
                </a:ln>
                <a:effectLst/>
                <a:uLnTx/>
                <a:uFillTx/>
                <a:latin typeface="ＭＳ Ｐ明朝" panose="02020600040205080304" pitchFamily="18" charset="-128"/>
                <a:ea typeface="ＭＳ Ｐ明朝" panose="02020600040205080304" pitchFamily="18" charset="-128"/>
                <a:cs typeface="+mn-cs"/>
              </a:rPr>
              <a:t>6</a:t>
            </a:r>
            <a:r>
              <a:rPr kumimoji="1" lang="ja-JP" altLang="en-US" sz="1600" b="0" i="0" u="none" strike="noStrike" kern="1200" cap="none" spc="0" normalizeH="0" baseline="0" noProof="0" dirty="0">
                <a:ln>
                  <a:noFill/>
                </a:ln>
                <a:effectLst/>
                <a:uLnTx/>
                <a:uFillTx/>
                <a:latin typeface="ＭＳ Ｐ明朝" panose="02020600040205080304" pitchFamily="18" charset="-128"/>
                <a:ea typeface="ＭＳ Ｐ明朝" panose="02020600040205080304" pitchFamily="18" charset="-128"/>
                <a:cs typeface="+mn-cs"/>
              </a:rPr>
              <a:t>月）。</a:t>
            </a:r>
            <a:endParaRPr kumimoji="1" lang="en-US" altLang="ja-JP" sz="1600" b="0" i="0" u="none" strike="noStrike" kern="1200" cap="none" spc="0" normalizeH="0" baseline="0" noProof="0" dirty="0">
              <a:ln>
                <a:noFill/>
              </a:ln>
              <a:effectLst/>
              <a:uLnTx/>
              <a:uFillTx/>
              <a:latin typeface="ＭＳ Ｐ明朝" panose="02020600040205080304" pitchFamily="18" charset="-128"/>
              <a:ea typeface="ＭＳ Ｐ明朝" panose="02020600040205080304" pitchFamily="18"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600" b="0" i="0" u="none" strike="noStrike" kern="1200" cap="none" spc="0" normalizeH="0" baseline="0" noProof="0" dirty="0">
                <a:ln>
                  <a:noFill/>
                </a:ln>
                <a:effectLst/>
                <a:uLnTx/>
                <a:uFillTx/>
                <a:latin typeface="ＭＳ Ｐ明朝" panose="02020600040205080304" pitchFamily="18" charset="-128"/>
                <a:ea typeface="ＭＳ Ｐ明朝" panose="02020600040205080304" pitchFamily="18" charset="-128"/>
                <a:cs typeface="+mn-cs"/>
              </a:rPr>
              <a:t>まちづくり方針を踏まえ、複数の具体的なプロジェクトが動きつつある「新大阪駅エリア」において、都市再生緊急整備地域に指定</a:t>
            </a:r>
            <a:r>
              <a:rPr kumimoji="1" lang="en-US" altLang="ja-JP" sz="1600" b="0" i="0" u="none" strike="noStrike" kern="1200" cap="none" spc="0" normalizeH="0" baseline="0" noProof="0" dirty="0">
                <a:ln>
                  <a:noFill/>
                </a:ln>
                <a:effectLst/>
                <a:uLnTx/>
                <a:uFillTx/>
                <a:latin typeface="ＭＳ Ｐ明朝" panose="02020600040205080304" pitchFamily="18" charset="-128"/>
                <a:ea typeface="ＭＳ Ｐ明朝" panose="02020600040205080304" pitchFamily="18" charset="-128"/>
                <a:cs typeface="+mn-cs"/>
              </a:rPr>
              <a:t>(2022</a:t>
            </a:r>
            <a:r>
              <a:rPr kumimoji="1" lang="ja-JP" altLang="en-US" sz="1600" b="0" i="0" u="none" strike="noStrike" kern="1200" cap="none" spc="0" normalizeH="0" baseline="0" noProof="0" dirty="0">
                <a:ln>
                  <a:noFill/>
                </a:ln>
                <a:effectLst/>
                <a:uLnTx/>
                <a:uFillTx/>
                <a:latin typeface="ＭＳ Ｐ明朝" panose="02020600040205080304" pitchFamily="18" charset="-128"/>
                <a:ea typeface="ＭＳ Ｐ明朝" panose="02020600040205080304" pitchFamily="18" charset="-128"/>
                <a:cs typeface="+mn-cs"/>
              </a:rPr>
              <a:t>年</a:t>
            </a:r>
            <a:r>
              <a:rPr kumimoji="1" lang="en-US" altLang="ja-JP" sz="1600" b="0" i="0" u="none" strike="noStrike" kern="1200" cap="none" spc="0" normalizeH="0" baseline="0" noProof="0" dirty="0">
                <a:ln>
                  <a:noFill/>
                </a:ln>
                <a:effectLst/>
                <a:uLnTx/>
                <a:uFillTx/>
                <a:latin typeface="ＭＳ Ｐ明朝" panose="02020600040205080304" pitchFamily="18" charset="-128"/>
                <a:ea typeface="ＭＳ Ｐ明朝" panose="02020600040205080304" pitchFamily="18" charset="-128"/>
                <a:cs typeface="+mn-cs"/>
              </a:rPr>
              <a:t>10</a:t>
            </a:r>
            <a:r>
              <a:rPr kumimoji="1" lang="ja-JP" altLang="en-US" sz="1600" b="0" i="0" u="none" strike="noStrike" kern="1200" cap="none" spc="0" normalizeH="0" baseline="0" noProof="0" dirty="0">
                <a:ln>
                  <a:noFill/>
                </a:ln>
                <a:effectLst/>
                <a:uLnTx/>
                <a:uFillTx/>
                <a:latin typeface="ＭＳ Ｐ明朝" panose="02020600040205080304" pitchFamily="18" charset="-128"/>
                <a:ea typeface="ＭＳ Ｐ明朝" panose="02020600040205080304" pitchFamily="18" charset="-128"/>
                <a:cs typeface="+mn-cs"/>
              </a:rPr>
              <a:t>月</a:t>
            </a:r>
            <a:r>
              <a:rPr kumimoji="1" lang="en-US" altLang="ja-JP" sz="1600" b="0" i="0" u="none" strike="noStrike" kern="1200" cap="none" spc="0" normalizeH="0" baseline="0" noProof="0" dirty="0">
                <a:ln>
                  <a:noFill/>
                </a:ln>
                <a:effectLst/>
                <a:uLnTx/>
                <a:uFillTx/>
                <a:latin typeface="ＭＳ Ｐ明朝" panose="02020600040205080304" pitchFamily="18" charset="-128"/>
                <a:ea typeface="ＭＳ Ｐ明朝" panose="02020600040205080304" pitchFamily="18" charset="-128"/>
                <a:cs typeface="+mn-cs"/>
              </a:rPr>
              <a:t>)</a:t>
            </a:r>
            <a:r>
              <a:rPr kumimoji="1" lang="ja-JP" altLang="en-US" sz="1600" b="0" i="0" u="none" strike="noStrike" kern="1200" cap="none" spc="0" normalizeH="0" baseline="0" noProof="0" dirty="0" err="1">
                <a:ln>
                  <a:noFill/>
                </a:ln>
                <a:effectLst/>
                <a:uLnTx/>
                <a:uFillTx/>
                <a:latin typeface="ＭＳ Ｐ明朝" panose="02020600040205080304" pitchFamily="18" charset="-128"/>
                <a:ea typeface="ＭＳ Ｐ明朝" panose="02020600040205080304" pitchFamily="18" charset="-128"/>
                <a:cs typeface="+mn-cs"/>
              </a:rPr>
              <a:t>。</a:t>
            </a:r>
            <a:r>
              <a:rPr kumimoji="1" lang="ja-JP" altLang="en-US" sz="1600" b="0" i="0" u="none" strike="noStrike" kern="1200" cap="none" spc="0" normalizeH="0" baseline="0" noProof="0" dirty="0">
                <a:ln>
                  <a:noFill/>
                </a:ln>
                <a:effectLst/>
                <a:uLnTx/>
                <a:uFillTx/>
                <a:latin typeface="ＭＳ Ｐ明朝" panose="02020600040205080304" pitchFamily="18" charset="-128"/>
                <a:ea typeface="ＭＳ Ｐ明朝" panose="02020600040205080304" pitchFamily="18" charset="-128"/>
                <a:cs typeface="+mn-cs"/>
              </a:rPr>
              <a:t>あわせて、同年</a:t>
            </a:r>
            <a:r>
              <a:rPr kumimoji="1" lang="en-US" altLang="ja-JP" sz="1600" b="0" i="0" u="none" strike="noStrike" kern="1200" cap="none" spc="0" normalizeH="0" baseline="0" noProof="0" dirty="0">
                <a:ln>
                  <a:noFill/>
                </a:ln>
                <a:effectLst/>
                <a:uLnTx/>
                <a:uFillTx/>
                <a:latin typeface="ＭＳ Ｐ明朝" panose="02020600040205080304" pitchFamily="18" charset="-128"/>
                <a:ea typeface="ＭＳ Ｐ明朝" panose="02020600040205080304" pitchFamily="18" charset="-128"/>
                <a:cs typeface="+mn-cs"/>
              </a:rPr>
              <a:t>12</a:t>
            </a:r>
            <a:r>
              <a:rPr kumimoji="1" lang="ja-JP" altLang="en-US" sz="1600" b="0" i="0" u="none" strike="noStrike" kern="1200" cap="none" spc="0" normalizeH="0" baseline="0" noProof="0" dirty="0">
                <a:ln>
                  <a:noFill/>
                </a:ln>
                <a:effectLst/>
                <a:uLnTx/>
                <a:uFillTx/>
                <a:latin typeface="ＭＳ Ｐ明朝" panose="02020600040205080304" pitchFamily="18" charset="-128"/>
                <a:ea typeface="ＭＳ Ｐ明朝" panose="02020600040205080304" pitchFamily="18" charset="-128"/>
                <a:cs typeface="+mn-cs"/>
              </a:rPr>
              <a:t>月に都市再生緊急整備協議会を設置。</a:t>
            </a:r>
            <a:endParaRPr kumimoji="1" lang="ja-JP" altLang="ja-JP" sz="1600" b="0" i="0" u="none" strike="noStrike" kern="1200" cap="none" spc="0" normalizeH="0" baseline="0" noProof="0" dirty="0">
              <a:ln>
                <a:noFill/>
              </a:ln>
              <a:effectLst/>
              <a:uLnTx/>
              <a:uFillTx/>
              <a:latin typeface="ＭＳ Ｐ明朝" pitchFamily="18" charset="-128"/>
              <a:ea typeface="ＭＳ Ｐ明朝" pitchFamily="18" charset="-128"/>
              <a:cs typeface="+mn-cs"/>
            </a:endParaRPr>
          </a:p>
          <a:p>
            <a:pPr marL="180975" marR="0" lvl="0" indent="-180975" algn="l" defTabSz="914400" rtl="0" eaLnBrk="1" fontAlgn="auto" latinLnBrk="0" hangingPunct="1">
              <a:lnSpc>
                <a:spcPct val="100000"/>
              </a:lnSpc>
              <a:spcBef>
                <a:spcPts val="0"/>
              </a:spcBef>
              <a:spcAft>
                <a:spcPts val="0"/>
              </a:spcAft>
              <a:buClrTx/>
              <a:buSzTx/>
              <a:buFontTx/>
              <a:buNone/>
              <a:tabLst/>
              <a:defRPr/>
            </a:pPr>
            <a:endParaRPr kumimoji="1" lang="en-US" altLang="ja-JP" sz="500" b="0" i="0" u="none" strike="noStrike" kern="1200" cap="none" spc="0" normalizeH="0" baseline="0" noProof="0" dirty="0">
              <a:ln>
                <a:noFill/>
              </a:ln>
              <a:effectLst/>
              <a:uLnTx/>
              <a:uFillTx/>
              <a:latin typeface="ＭＳ Ｐ明朝" pitchFamily="18" charset="-128"/>
              <a:ea typeface="ＭＳ Ｐ明朝"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ja-JP" sz="1600" b="1"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rPr>
              <a:t>４．将来像</a:t>
            </a:r>
            <a:endParaRPr kumimoji="1" lang="ja-JP" altLang="ja-JP" sz="16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ja-JP" sz="1600" b="0" i="0" u="none" strike="noStrike" kern="1200" cap="none" spc="0" normalizeH="0" baseline="0" noProof="0" dirty="0">
                <a:ln>
                  <a:noFill/>
                </a:ln>
                <a:effectLst/>
                <a:uLnTx/>
                <a:uFillTx/>
                <a:latin typeface="ＭＳ Ｐ明朝" panose="02020600040205080304" pitchFamily="18" charset="-128"/>
                <a:ea typeface="ＭＳ Ｐ明朝" panose="02020600040205080304" pitchFamily="18" charset="-128"/>
                <a:cs typeface="+mn-cs"/>
              </a:rPr>
              <a:t>圧倒的な広域交通アクセスを活かして、</a:t>
            </a:r>
            <a:r>
              <a:rPr kumimoji="1" lang="ja-JP" altLang="en-US" sz="1600" b="0" i="0" u="none" strike="noStrike" kern="1200" cap="none" spc="0" normalizeH="0" baseline="0" noProof="0" dirty="0">
                <a:ln>
                  <a:noFill/>
                </a:ln>
                <a:effectLst/>
                <a:uLnTx/>
                <a:uFillTx/>
                <a:latin typeface="ＭＳ Ｐ明朝" panose="02020600040205080304" pitchFamily="18" charset="-128"/>
                <a:ea typeface="ＭＳ Ｐ明朝" panose="02020600040205080304" pitchFamily="18" charset="-128"/>
                <a:cs typeface="+mn-cs"/>
              </a:rPr>
              <a:t>駅とまちが一体となった「</a:t>
            </a:r>
            <a:r>
              <a:rPr kumimoji="1" lang="ja-JP" altLang="ja-JP" sz="1600" b="0" i="0" u="none" strike="noStrike" kern="1200" cap="none" spc="0" normalizeH="0" baseline="0" noProof="0" dirty="0">
                <a:ln>
                  <a:noFill/>
                </a:ln>
                <a:effectLst/>
                <a:uLnTx/>
                <a:uFillTx/>
                <a:latin typeface="ＭＳ Ｐ明朝" panose="02020600040205080304" pitchFamily="18" charset="-128"/>
                <a:ea typeface="ＭＳ Ｐ明朝" panose="02020600040205080304" pitchFamily="18" charset="-128"/>
                <a:cs typeface="+mn-cs"/>
              </a:rPr>
              <a:t>世界有数の広域交通ターミナルのまちづくり</a:t>
            </a:r>
            <a:r>
              <a:rPr kumimoji="1" lang="ja-JP" altLang="en-US" sz="1600" b="0" i="0" u="none" strike="noStrike" kern="1200" cap="none" spc="0" normalizeH="0" baseline="0" noProof="0" dirty="0">
                <a:ln>
                  <a:noFill/>
                </a:ln>
                <a:effectLst/>
                <a:uLnTx/>
                <a:uFillTx/>
                <a:latin typeface="ＭＳ Ｐ明朝" panose="02020600040205080304" pitchFamily="18" charset="-128"/>
                <a:ea typeface="ＭＳ Ｐ明朝" panose="02020600040205080304" pitchFamily="18" charset="-128"/>
                <a:cs typeface="+mn-cs"/>
              </a:rPr>
              <a:t>の</a:t>
            </a:r>
            <a:r>
              <a:rPr kumimoji="1" lang="ja-JP" altLang="ja-JP" sz="1600" b="0" i="0" u="none" strike="noStrike" kern="1200" cap="none" spc="0" normalizeH="0" baseline="0" noProof="0" dirty="0">
                <a:ln>
                  <a:noFill/>
                </a:ln>
                <a:effectLst/>
                <a:uLnTx/>
                <a:uFillTx/>
                <a:latin typeface="ＭＳ Ｐ明朝" panose="02020600040205080304" pitchFamily="18" charset="-128"/>
                <a:ea typeface="ＭＳ Ｐ明朝" panose="02020600040205080304" pitchFamily="18" charset="-128"/>
                <a:cs typeface="+mn-cs"/>
              </a:rPr>
              <a:t>実現</a:t>
            </a:r>
            <a:r>
              <a:rPr kumimoji="1" lang="ja-JP" altLang="en-US" sz="1600" b="0" i="0" u="none" strike="noStrike" kern="1200" cap="none" spc="0" normalizeH="0" baseline="0" noProof="0" dirty="0">
                <a:ln>
                  <a:noFill/>
                </a:ln>
                <a:effectLst/>
                <a:uLnTx/>
                <a:uFillTx/>
                <a:latin typeface="ＭＳ Ｐ明朝" panose="02020600040205080304" pitchFamily="18" charset="-128"/>
                <a:ea typeface="ＭＳ Ｐ明朝" panose="02020600040205080304" pitchFamily="18" charset="-128"/>
                <a:cs typeface="+mn-cs"/>
              </a:rPr>
              <a:t>」をめざす。</a:t>
            </a:r>
            <a:endParaRPr kumimoji="1" lang="en-US" altLang="ja-JP" sz="1400" b="1"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endParaRPr>
          </a:p>
        </p:txBody>
      </p:sp>
      <p:sp>
        <p:nvSpPr>
          <p:cNvPr id="5" name="スライド番号プレースホルダー 3"/>
          <p:cNvSpPr>
            <a:spLocks noGrp="1"/>
          </p:cNvSpPr>
          <p:nvPr>
            <p:ph type="sldNum" sz="quarter" idx="12"/>
          </p:nvPr>
        </p:nvSpPr>
        <p:spPr>
          <a:xfrm>
            <a:off x="10134600" y="6476387"/>
            <a:ext cx="2057400" cy="365125"/>
          </a:xfrm>
        </p:spPr>
        <p:txBody>
          <a:bodyPr/>
          <a:lstStyle/>
          <a:p>
            <a:fld id="{138CA411-231B-42B9-AF63-97A64194AA60}" type="slidenum">
              <a:rPr lang="ja-JP" altLang="en-US" sz="1400" b="1" smtClean="0">
                <a:solidFill>
                  <a:schemeClr val="tx1"/>
                </a:solidFill>
                <a:latin typeface="ＭＳ Ｐゴシック" panose="020B0600070205080204" pitchFamily="50" charset="-128"/>
                <a:ea typeface="ＭＳ Ｐゴシック" panose="020B0600070205080204" pitchFamily="50" charset="-128"/>
              </a:rPr>
              <a:pPr/>
              <a:t>14</a:t>
            </a:fld>
            <a:endParaRPr lang="ja-JP" altLang="en-US" sz="1400" b="1" dirty="0">
              <a:solidFill>
                <a:schemeClr val="tx1"/>
              </a:solidFill>
              <a:latin typeface="ＭＳ Ｐゴシック" panose="020B0600070205080204" pitchFamily="50" charset="-128"/>
              <a:ea typeface="ＭＳ Ｐゴシック" panose="020B0600070205080204" pitchFamily="50" charset="-128"/>
            </a:endParaRPr>
          </a:p>
        </p:txBody>
      </p:sp>
    </p:spTree>
    <p:extLst>
      <p:ext uri="{BB962C8B-B14F-4D97-AF65-F5344CB8AC3E}">
        <p14:creationId xmlns:p14="http://schemas.microsoft.com/office/powerpoint/2010/main" val="114758717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表 1"/>
          <p:cNvGraphicFramePr>
            <a:graphicFrameLocks noGrp="1"/>
          </p:cNvGraphicFramePr>
          <p:nvPr/>
        </p:nvGraphicFramePr>
        <p:xfrm>
          <a:off x="827307" y="1040884"/>
          <a:ext cx="10551887" cy="4627010"/>
        </p:xfrm>
        <a:graphic>
          <a:graphicData uri="http://schemas.openxmlformats.org/drawingml/2006/table">
            <a:tbl>
              <a:tblPr firstRow="1" bandRow="1">
                <a:tableStyleId>{5940675A-B579-460E-94D1-54222C63F5DA}</a:tableStyleId>
              </a:tblPr>
              <a:tblGrid>
                <a:gridCol w="1685197">
                  <a:extLst>
                    <a:ext uri="{9D8B030D-6E8A-4147-A177-3AD203B41FA5}">
                      <a16:colId xmlns:a16="http://schemas.microsoft.com/office/drawing/2014/main" val="20000"/>
                    </a:ext>
                  </a:extLst>
                </a:gridCol>
                <a:gridCol w="521570">
                  <a:extLst>
                    <a:ext uri="{9D8B030D-6E8A-4147-A177-3AD203B41FA5}">
                      <a16:colId xmlns:a16="http://schemas.microsoft.com/office/drawing/2014/main" val="2021770699"/>
                    </a:ext>
                  </a:extLst>
                </a:gridCol>
                <a:gridCol w="521570">
                  <a:extLst>
                    <a:ext uri="{9D8B030D-6E8A-4147-A177-3AD203B41FA5}">
                      <a16:colId xmlns:a16="http://schemas.microsoft.com/office/drawing/2014/main" val="936616695"/>
                    </a:ext>
                  </a:extLst>
                </a:gridCol>
                <a:gridCol w="521570">
                  <a:extLst>
                    <a:ext uri="{9D8B030D-6E8A-4147-A177-3AD203B41FA5}">
                      <a16:colId xmlns:a16="http://schemas.microsoft.com/office/drawing/2014/main" val="2867650237"/>
                    </a:ext>
                  </a:extLst>
                </a:gridCol>
                <a:gridCol w="521570">
                  <a:extLst>
                    <a:ext uri="{9D8B030D-6E8A-4147-A177-3AD203B41FA5}">
                      <a16:colId xmlns:a16="http://schemas.microsoft.com/office/drawing/2014/main" val="2810380068"/>
                    </a:ext>
                  </a:extLst>
                </a:gridCol>
                <a:gridCol w="521570">
                  <a:extLst>
                    <a:ext uri="{9D8B030D-6E8A-4147-A177-3AD203B41FA5}">
                      <a16:colId xmlns:a16="http://schemas.microsoft.com/office/drawing/2014/main" val="2420172638"/>
                    </a:ext>
                  </a:extLst>
                </a:gridCol>
                <a:gridCol w="521570">
                  <a:extLst>
                    <a:ext uri="{9D8B030D-6E8A-4147-A177-3AD203B41FA5}">
                      <a16:colId xmlns:a16="http://schemas.microsoft.com/office/drawing/2014/main" val="20001"/>
                    </a:ext>
                  </a:extLst>
                </a:gridCol>
                <a:gridCol w="521570">
                  <a:extLst>
                    <a:ext uri="{9D8B030D-6E8A-4147-A177-3AD203B41FA5}">
                      <a16:colId xmlns:a16="http://schemas.microsoft.com/office/drawing/2014/main" val="20002"/>
                    </a:ext>
                  </a:extLst>
                </a:gridCol>
                <a:gridCol w="521570">
                  <a:extLst>
                    <a:ext uri="{9D8B030D-6E8A-4147-A177-3AD203B41FA5}">
                      <a16:colId xmlns:a16="http://schemas.microsoft.com/office/drawing/2014/main" val="20003"/>
                    </a:ext>
                  </a:extLst>
                </a:gridCol>
                <a:gridCol w="521570">
                  <a:extLst>
                    <a:ext uri="{9D8B030D-6E8A-4147-A177-3AD203B41FA5}">
                      <a16:colId xmlns:a16="http://schemas.microsoft.com/office/drawing/2014/main" val="20004"/>
                    </a:ext>
                  </a:extLst>
                </a:gridCol>
                <a:gridCol w="521570">
                  <a:extLst>
                    <a:ext uri="{9D8B030D-6E8A-4147-A177-3AD203B41FA5}">
                      <a16:colId xmlns:a16="http://schemas.microsoft.com/office/drawing/2014/main" val="20005"/>
                    </a:ext>
                  </a:extLst>
                </a:gridCol>
                <a:gridCol w="521570">
                  <a:extLst>
                    <a:ext uri="{9D8B030D-6E8A-4147-A177-3AD203B41FA5}">
                      <a16:colId xmlns:a16="http://schemas.microsoft.com/office/drawing/2014/main" val="20006"/>
                    </a:ext>
                  </a:extLst>
                </a:gridCol>
                <a:gridCol w="521570">
                  <a:extLst>
                    <a:ext uri="{9D8B030D-6E8A-4147-A177-3AD203B41FA5}">
                      <a16:colId xmlns:a16="http://schemas.microsoft.com/office/drawing/2014/main" val="20007"/>
                    </a:ext>
                  </a:extLst>
                </a:gridCol>
                <a:gridCol w="521570">
                  <a:extLst>
                    <a:ext uri="{9D8B030D-6E8A-4147-A177-3AD203B41FA5}">
                      <a16:colId xmlns:a16="http://schemas.microsoft.com/office/drawing/2014/main" val="20008"/>
                    </a:ext>
                  </a:extLst>
                </a:gridCol>
                <a:gridCol w="521570">
                  <a:extLst>
                    <a:ext uri="{9D8B030D-6E8A-4147-A177-3AD203B41FA5}">
                      <a16:colId xmlns:a16="http://schemas.microsoft.com/office/drawing/2014/main" val="20009"/>
                    </a:ext>
                  </a:extLst>
                </a:gridCol>
                <a:gridCol w="521570">
                  <a:extLst>
                    <a:ext uri="{9D8B030D-6E8A-4147-A177-3AD203B41FA5}">
                      <a16:colId xmlns:a16="http://schemas.microsoft.com/office/drawing/2014/main" val="20010"/>
                    </a:ext>
                  </a:extLst>
                </a:gridCol>
                <a:gridCol w="521570">
                  <a:extLst>
                    <a:ext uri="{9D8B030D-6E8A-4147-A177-3AD203B41FA5}">
                      <a16:colId xmlns:a16="http://schemas.microsoft.com/office/drawing/2014/main" val="20011"/>
                    </a:ext>
                  </a:extLst>
                </a:gridCol>
                <a:gridCol w="521570">
                  <a:extLst>
                    <a:ext uri="{9D8B030D-6E8A-4147-A177-3AD203B41FA5}">
                      <a16:colId xmlns:a16="http://schemas.microsoft.com/office/drawing/2014/main" val="20012"/>
                    </a:ext>
                  </a:extLst>
                </a:gridCol>
              </a:tblGrid>
              <a:tr h="884547">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dirty="0"/>
                        <a:t>年度</a:t>
                      </a:r>
                      <a:endParaRPr kumimoji="1" lang="en-US" altLang="ja-JP" sz="1200" dirty="0"/>
                    </a:p>
                  </a:txBody>
                  <a:tcPr anchor="ctr"/>
                </a:tc>
                <a:tc>
                  <a:txBody>
                    <a:bodyPr/>
                    <a:lstStyle/>
                    <a:p>
                      <a:pPr algn="ctr"/>
                      <a:r>
                        <a:rPr kumimoji="1" lang="en-US" altLang="ja-JP" sz="1000" dirty="0"/>
                        <a:t>2014</a:t>
                      </a:r>
                    </a:p>
                    <a:p>
                      <a:pPr algn="ctr"/>
                      <a:r>
                        <a:rPr kumimoji="1" lang="en-US" altLang="ja-JP" sz="1000" dirty="0"/>
                        <a:t>(H26)</a:t>
                      </a:r>
                      <a:endParaRPr kumimoji="1" lang="ja-JP" altLang="en-US" sz="1000" dirty="0"/>
                    </a:p>
                  </a:txBody>
                  <a:tcPr anchor="ctr"/>
                </a:tc>
                <a:tc>
                  <a:txBody>
                    <a:bodyPr/>
                    <a:lstStyle/>
                    <a:p>
                      <a:pPr algn="ctr"/>
                      <a:r>
                        <a:rPr kumimoji="1" lang="en-US" altLang="ja-JP" sz="1000" dirty="0"/>
                        <a:t>2015</a:t>
                      </a:r>
                    </a:p>
                    <a:p>
                      <a:pPr algn="ctr"/>
                      <a:r>
                        <a:rPr kumimoji="1" lang="en-US" altLang="ja-JP" sz="1000" dirty="0"/>
                        <a:t>(H27)</a:t>
                      </a:r>
                      <a:endParaRPr kumimoji="1" lang="ja-JP" altLang="en-US" sz="1000" dirty="0"/>
                    </a:p>
                  </a:txBody>
                  <a:tcPr anchor="ctr"/>
                </a:tc>
                <a:tc>
                  <a:txBody>
                    <a:bodyPr/>
                    <a:lstStyle/>
                    <a:p>
                      <a:pPr algn="ctr"/>
                      <a:r>
                        <a:rPr kumimoji="1" lang="en-US" altLang="ja-JP" sz="1000" dirty="0"/>
                        <a:t>2016</a:t>
                      </a:r>
                    </a:p>
                    <a:p>
                      <a:pPr algn="ctr"/>
                      <a:r>
                        <a:rPr kumimoji="1" lang="en-US" altLang="ja-JP" sz="1000" dirty="0"/>
                        <a:t>(H28)</a:t>
                      </a:r>
                      <a:endParaRPr kumimoji="1" lang="ja-JP" altLang="en-US" sz="1000" dirty="0"/>
                    </a:p>
                  </a:txBody>
                  <a:tcPr anchor="ctr"/>
                </a:tc>
                <a:tc>
                  <a:txBody>
                    <a:bodyPr/>
                    <a:lstStyle/>
                    <a:p>
                      <a:pPr algn="ctr"/>
                      <a:r>
                        <a:rPr kumimoji="1" lang="en-US" altLang="ja-JP" sz="1000" dirty="0"/>
                        <a:t>2017</a:t>
                      </a:r>
                    </a:p>
                    <a:p>
                      <a:pPr algn="ctr"/>
                      <a:r>
                        <a:rPr kumimoji="1" lang="en-US" altLang="ja-JP" sz="1000" dirty="0"/>
                        <a:t>(H29)</a:t>
                      </a:r>
                      <a:endParaRPr kumimoji="1" lang="ja-JP" altLang="en-US" sz="1000" dirty="0"/>
                    </a:p>
                  </a:txBody>
                  <a:tcPr anchor="ctr"/>
                </a:tc>
                <a:tc>
                  <a:txBody>
                    <a:bodyPr/>
                    <a:lstStyle/>
                    <a:p>
                      <a:pPr algn="ctr"/>
                      <a:r>
                        <a:rPr kumimoji="1" lang="en-US" altLang="ja-JP" sz="1000" dirty="0"/>
                        <a:t>2018</a:t>
                      </a:r>
                    </a:p>
                    <a:p>
                      <a:pPr algn="ctr"/>
                      <a:r>
                        <a:rPr kumimoji="1" lang="en-US" altLang="ja-JP" sz="1000" dirty="0"/>
                        <a:t>(H30)</a:t>
                      </a:r>
                      <a:endParaRPr kumimoji="1" lang="ja-JP" altLang="en-US" sz="1000" dirty="0"/>
                    </a:p>
                  </a:txBody>
                  <a:tcPr anchor="ctr"/>
                </a:tc>
                <a:tc>
                  <a:txBody>
                    <a:bodyPr/>
                    <a:lstStyle/>
                    <a:p>
                      <a:pPr algn="ctr"/>
                      <a:r>
                        <a:rPr kumimoji="1" lang="en-US" altLang="ja-JP" sz="1000" dirty="0"/>
                        <a:t>2019</a:t>
                      </a:r>
                      <a:r>
                        <a:rPr kumimoji="1" lang="ja-JP" altLang="en-US" sz="1000" dirty="0"/>
                        <a:t> </a:t>
                      </a:r>
                      <a:r>
                        <a:rPr kumimoji="1" lang="en-US" altLang="ja-JP" sz="1000" dirty="0"/>
                        <a:t>(R1)</a:t>
                      </a:r>
                      <a:endParaRPr kumimoji="1" lang="ja-JP" altLang="en-US" sz="1000" dirty="0"/>
                    </a:p>
                  </a:txBody>
                  <a:tcPr anchor="ctr"/>
                </a:tc>
                <a:tc>
                  <a:txBody>
                    <a:bodyPr/>
                    <a:lstStyle/>
                    <a:p>
                      <a:pPr algn="ctr"/>
                      <a:r>
                        <a:rPr kumimoji="1" lang="en-US" altLang="ja-JP" sz="1000" dirty="0"/>
                        <a:t>2020</a:t>
                      </a:r>
                    </a:p>
                    <a:p>
                      <a:pPr algn="ctr"/>
                      <a:r>
                        <a:rPr kumimoji="1" lang="en-US" altLang="ja-JP" sz="1000" dirty="0"/>
                        <a:t>(R2)</a:t>
                      </a:r>
                      <a:endParaRPr kumimoji="1" lang="ja-JP" altLang="en-US" sz="1000" dirty="0"/>
                    </a:p>
                  </a:txBody>
                  <a:tcPr anchor="ctr"/>
                </a:tc>
                <a:tc>
                  <a:txBody>
                    <a:bodyPr/>
                    <a:lstStyle/>
                    <a:p>
                      <a:pPr algn="ctr"/>
                      <a:r>
                        <a:rPr kumimoji="1" lang="en-US" altLang="ja-JP" sz="1000" dirty="0"/>
                        <a:t>2021</a:t>
                      </a:r>
                    </a:p>
                    <a:p>
                      <a:pPr algn="ctr"/>
                      <a:r>
                        <a:rPr kumimoji="1" lang="en-US" altLang="ja-JP" sz="1000" dirty="0"/>
                        <a:t>(R3)</a:t>
                      </a:r>
                      <a:endParaRPr kumimoji="1" lang="ja-JP" altLang="en-US" sz="1000" dirty="0"/>
                    </a:p>
                  </a:txBody>
                  <a:tcPr anchor="ctr"/>
                </a:tc>
                <a:tc>
                  <a:txBody>
                    <a:bodyPr/>
                    <a:lstStyle/>
                    <a:p>
                      <a:pPr algn="ctr"/>
                      <a:r>
                        <a:rPr kumimoji="1" lang="en-US" altLang="ja-JP" sz="1000" dirty="0"/>
                        <a:t>2022</a:t>
                      </a:r>
                    </a:p>
                    <a:p>
                      <a:pPr algn="ctr"/>
                      <a:r>
                        <a:rPr kumimoji="1" lang="en-US" altLang="ja-JP" sz="1000" dirty="0"/>
                        <a:t>(R4)</a:t>
                      </a:r>
                      <a:endParaRPr kumimoji="1" lang="ja-JP" altLang="en-US" sz="1000" dirty="0"/>
                    </a:p>
                  </a:txBody>
                  <a:tcPr anchor="ctr"/>
                </a:tc>
                <a:tc>
                  <a:txBody>
                    <a:bodyPr/>
                    <a:lstStyle/>
                    <a:p>
                      <a:pPr algn="ctr"/>
                      <a:r>
                        <a:rPr kumimoji="1" lang="en-US" altLang="ja-JP" sz="1000" dirty="0"/>
                        <a:t>2023</a:t>
                      </a:r>
                    </a:p>
                    <a:p>
                      <a:pPr algn="ctr"/>
                      <a:r>
                        <a:rPr kumimoji="1" lang="en-US" altLang="ja-JP" sz="1000" dirty="0"/>
                        <a:t>(R5)</a:t>
                      </a:r>
                      <a:endParaRPr kumimoji="1" lang="ja-JP" altLang="en-US" sz="1000" dirty="0"/>
                    </a:p>
                  </a:txBody>
                  <a:tcPr anchor="ctr"/>
                </a:tc>
                <a:tc>
                  <a:txBody>
                    <a:bodyPr/>
                    <a:lstStyle/>
                    <a:p>
                      <a:pPr algn="ctr"/>
                      <a:r>
                        <a:rPr kumimoji="1" lang="en-US" altLang="ja-JP" sz="1000" dirty="0"/>
                        <a:t>2024</a:t>
                      </a:r>
                    </a:p>
                    <a:p>
                      <a:pPr algn="ctr"/>
                      <a:r>
                        <a:rPr kumimoji="1" lang="en-US" altLang="ja-JP" sz="1000" dirty="0"/>
                        <a:t>(R6)</a:t>
                      </a:r>
                      <a:endParaRPr kumimoji="1" lang="ja-JP" altLang="en-US" sz="1000" dirty="0"/>
                    </a:p>
                  </a:txBody>
                  <a:tcPr anchor="ctr"/>
                </a:tc>
                <a:tc>
                  <a:txBody>
                    <a:bodyPr/>
                    <a:lstStyle/>
                    <a:p>
                      <a:pPr algn="ctr"/>
                      <a:r>
                        <a:rPr kumimoji="1" lang="en-US" altLang="ja-JP" sz="1000" dirty="0"/>
                        <a:t>2025</a:t>
                      </a:r>
                    </a:p>
                    <a:p>
                      <a:pPr algn="ctr"/>
                      <a:r>
                        <a:rPr kumimoji="1" lang="en-US" altLang="ja-JP" sz="1000" dirty="0"/>
                        <a:t>(R7)</a:t>
                      </a:r>
                      <a:endParaRPr kumimoji="1" lang="ja-JP" altLang="en-US" sz="1000" dirty="0"/>
                    </a:p>
                  </a:txBody>
                  <a:tcPr anchor="ctr"/>
                </a:tc>
                <a:tc>
                  <a:txBody>
                    <a:bodyPr/>
                    <a:lstStyle/>
                    <a:p>
                      <a:pPr algn="ctr"/>
                      <a:r>
                        <a:rPr kumimoji="1" lang="en-US" altLang="ja-JP" sz="1000" dirty="0"/>
                        <a:t>2026</a:t>
                      </a:r>
                    </a:p>
                    <a:p>
                      <a:pPr algn="ctr"/>
                      <a:r>
                        <a:rPr kumimoji="1" lang="en-US" altLang="ja-JP" sz="1000" dirty="0"/>
                        <a:t>(R8)</a:t>
                      </a:r>
                      <a:endParaRPr kumimoji="1" lang="ja-JP" altLang="en-US" sz="1000" dirty="0"/>
                    </a:p>
                  </a:txBody>
                  <a:tcPr anchor="ctr"/>
                </a:tc>
                <a:tc>
                  <a:txBody>
                    <a:bodyPr/>
                    <a:lstStyle/>
                    <a:p>
                      <a:pPr algn="ctr"/>
                      <a:r>
                        <a:rPr kumimoji="1" lang="en-US" altLang="ja-JP" sz="1000" dirty="0"/>
                        <a:t>2027</a:t>
                      </a:r>
                    </a:p>
                    <a:p>
                      <a:pPr algn="ctr"/>
                      <a:r>
                        <a:rPr kumimoji="1" lang="en-US" altLang="ja-JP" sz="1000" dirty="0"/>
                        <a:t>(R9)</a:t>
                      </a:r>
                      <a:endParaRPr kumimoji="1" lang="ja-JP" altLang="en-US" sz="1000" dirty="0"/>
                    </a:p>
                  </a:txBody>
                  <a:tcPr anchor="ctr"/>
                </a:tc>
                <a:tc>
                  <a:txBody>
                    <a:bodyPr/>
                    <a:lstStyle/>
                    <a:p>
                      <a:pPr algn="ctr"/>
                      <a:r>
                        <a:rPr kumimoji="1" lang="en-US" altLang="ja-JP" sz="1000" dirty="0"/>
                        <a:t>2028</a:t>
                      </a:r>
                    </a:p>
                    <a:p>
                      <a:pPr algn="ctr"/>
                      <a:r>
                        <a:rPr kumimoji="1" lang="en-US" altLang="ja-JP" sz="1000" dirty="0"/>
                        <a:t>(R10)</a:t>
                      </a:r>
                      <a:endParaRPr kumimoji="1" lang="ja-JP" altLang="en-US" sz="1000" dirty="0"/>
                    </a:p>
                  </a:txBody>
                  <a:tcPr anchor="ctr"/>
                </a:tc>
                <a:tc>
                  <a:txBody>
                    <a:bodyPr/>
                    <a:lstStyle/>
                    <a:p>
                      <a:pPr algn="ctr"/>
                      <a:r>
                        <a:rPr kumimoji="1" lang="en-US" altLang="ja-JP" sz="1000" dirty="0"/>
                        <a:t>2029</a:t>
                      </a:r>
                    </a:p>
                    <a:p>
                      <a:pPr algn="ctr"/>
                      <a:r>
                        <a:rPr kumimoji="1" lang="en-US" altLang="ja-JP" sz="1000" dirty="0"/>
                        <a:t>(R11)</a:t>
                      </a:r>
                      <a:endParaRPr kumimoji="1" lang="ja-JP" altLang="en-US" sz="1000" dirty="0"/>
                    </a:p>
                  </a:txBody>
                  <a:tcPr anchor="ctr"/>
                </a:tc>
                <a:tc>
                  <a:txBody>
                    <a:bodyPr/>
                    <a:lstStyle/>
                    <a:p>
                      <a:pPr algn="ctr"/>
                      <a:r>
                        <a:rPr kumimoji="1" lang="en-US" altLang="ja-JP" sz="1000" dirty="0"/>
                        <a:t>2030</a:t>
                      </a:r>
                    </a:p>
                    <a:p>
                      <a:pPr algn="ctr"/>
                      <a:r>
                        <a:rPr kumimoji="1" lang="en-US" altLang="ja-JP" sz="1000" dirty="0"/>
                        <a:t>(R12)</a:t>
                      </a:r>
                      <a:endParaRPr kumimoji="1" lang="ja-JP" altLang="en-US" sz="1000" dirty="0"/>
                    </a:p>
                  </a:txBody>
                  <a:tcPr anchor="ctr"/>
                </a:tc>
                <a:extLst>
                  <a:ext uri="{0D108BD9-81ED-4DB2-BD59-A6C34878D82A}">
                    <a16:rowId xmlns:a16="http://schemas.microsoft.com/office/drawing/2014/main" val="10000"/>
                  </a:ext>
                </a:extLst>
              </a:tr>
              <a:tr h="884547">
                <a:tc rowSpan="3">
                  <a:txBody>
                    <a:bodyPr/>
                    <a:lstStyle/>
                    <a:p>
                      <a:r>
                        <a:rPr kumimoji="1" lang="ja-JP" altLang="en-US" sz="1200" dirty="0"/>
                        <a:t>新大阪駅周辺地域</a:t>
                      </a:r>
                      <a:endParaRPr kumimoji="1" lang="en-US" altLang="ja-JP" sz="1200" dirty="0"/>
                    </a:p>
                    <a:p>
                      <a:r>
                        <a:rPr kumimoji="1" lang="ja-JP" altLang="en-US" sz="1200" dirty="0"/>
                        <a:t>まちづくり検討</a:t>
                      </a:r>
                    </a:p>
                  </a:txBody>
                  <a:tcPr anchor="ctr"/>
                </a:tc>
                <a:tc>
                  <a:txBody>
                    <a:bodyPr/>
                    <a:lstStyle/>
                    <a:p>
                      <a:endParaRPr kumimoji="1" lang="ja-JP" altLang="en-US" sz="1200" dirty="0"/>
                    </a:p>
                  </a:txBody>
                  <a:tcPr>
                    <a:lnB w="12700" cap="flat" cmpd="sng" algn="ctr">
                      <a:noFill/>
                      <a:prstDash val="solid"/>
                      <a:round/>
                      <a:headEnd type="none" w="med" len="med"/>
                      <a:tailEnd type="none" w="med" len="med"/>
                    </a:lnB>
                  </a:tcPr>
                </a:tc>
                <a:tc>
                  <a:txBody>
                    <a:bodyPr/>
                    <a:lstStyle/>
                    <a:p>
                      <a:endParaRPr kumimoji="1" lang="ja-JP" altLang="en-US" sz="1200" dirty="0"/>
                    </a:p>
                  </a:txBody>
                  <a:tcPr>
                    <a:lnB w="12700" cap="flat" cmpd="sng" algn="ctr">
                      <a:noFill/>
                      <a:prstDash val="solid"/>
                      <a:round/>
                      <a:headEnd type="none" w="med" len="med"/>
                      <a:tailEnd type="none" w="med" len="med"/>
                    </a:lnB>
                  </a:tcPr>
                </a:tc>
                <a:tc>
                  <a:txBody>
                    <a:bodyPr/>
                    <a:lstStyle/>
                    <a:p>
                      <a:endParaRPr kumimoji="1" lang="ja-JP" altLang="en-US" sz="1200" dirty="0"/>
                    </a:p>
                  </a:txBody>
                  <a:tcPr>
                    <a:lnB w="12700" cap="flat" cmpd="sng" algn="ctr">
                      <a:noFill/>
                      <a:prstDash val="solid"/>
                      <a:round/>
                      <a:headEnd type="none" w="med" len="med"/>
                      <a:tailEnd type="none" w="med" len="med"/>
                    </a:lnB>
                  </a:tcPr>
                </a:tc>
                <a:tc>
                  <a:txBody>
                    <a:bodyPr/>
                    <a:lstStyle/>
                    <a:p>
                      <a:endParaRPr kumimoji="1" lang="ja-JP" altLang="en-US" sz="1200" dirty="0"/>
                    </a:p>
                  </a:txBody>
                  <a:tcPr>
                    <a:lnB w="12700" cap="flat" cmpd="sng" algn="ctr">
                      <a:noFill/>
                      <a:prstDash val="solid"/>
                      <a:round/>
                      <a:headEnd type="none" w="med" len="med"/>
                      <a:tailEnd type="none" w="med" len="med"/>
                    </a:lnB>
                  </a:tcPr>
                </a:tc>
                <a:tc>
                  <a:txBody>
                    <a:bodyPr/>
                    <a:lstStyle/>
                    <a:p>
                      <a:endParaRPr kumimoji="1" lang="ja-JP" altLang="en-US" sz="1200" dirty="0"/>
                    </a:p>
                  </a:txBody>
                  <a:tcPr>
                    <a:lnB w="12700" cap="flat" cmpd="sng" algn="ctr">
                      <a:noFill/>
                      <a:prstDash val="solid"/>
                      <a:round/>
                      <a:headEnd type="none" w="med" len="med"/>
                      <a:tailEnd type="none" w="med" len="med"/>
                    </a:lnB>
                  </a:tcPr>
                </a:tc>
                <a:tc>
                  <a:txBody>
                    <a:bodyPr/>
                    <a:lstStyle/>
                    <a:p>
                      <a:endParaRPr kumimoji="1" lang="ja-JP" altLang="en-US" sz="1200" dirty="0"/>
                    </a:p>
                  </a:txBody>
                  <a:tcPr>
                    <a:lnB w="12700" cap="flat" cmpd="sng" algn="ctr">
                      <a:noFill/>
                      <a:prstDash val="solid"/>
                      <a:round/>
                      <a:headEnd type="none" w="med" len="med"/>
                      <a:tailEnd type="none" w="med" len="med"/>
                    </a:lnB>
                  </a:tcPr>
                </a:tc>
                <a:tc>
                  <a:txBody>
                    <a:bodyPr/>
                    <a:lstStyle/>
                    <a:p>
                      <a:endParaRPr kumimoji="1" lang="ja-JP" altLang="en-US" sz="1200" dirty="0"/>
                    </a:p>
                  </a:txBody>
                  <a:tcPr>
                    <a:lnB w="12700" cap="flat" cmpd="sng" algn="ctr">
                      <a:noFill/>
                      <a:prstDash val="solid"/>
                      <a:round/>
                      <a:headEnd type="none" w="med" len="med"/>
                      <a:tailEnd type="none" w="med" len="med"/>
                    </a:lnB>
                  </a:tcPr>
                </a:tc>
                <a:tc>
                  <a:txBody>
                    <a:bodyPr/>
                    <a:lstStyle/>
                    <a:p>
                      <a:endParaRPr kumimoji="1" lang="ja-JP" altLang="en-US" sz="1200" dirty="0"/>
                    </a:p>
                  </a:txBody>
                  <a:tcPr>
                    <a:lnB w="12700" cap="flat" cmpd="sng" algn="ctr">
                      <a:noFill/>
                      <a:prstDash val="solid"/>
                      <a:round/>
                      <a:headEnd type="none" w="med" len="med"/>
                      <a:tailEnd type="none" w="med" len="med"/>
                    </a:lnB>
                  </a:tcPr>
                </a:tc>
                <a:tc>
                  <a:txBody>
                    <a:bodyPr/>
                    <a:lstStyle/>
                    <a:p>
                      <a:endParaRPr kumimoji="1" lang="ja-JP" altLang="en-US" sz="1200" dirty="0"/>
                    </a:p>
                  </a:txBody>
                  <a:tcPr>
                    <a:lnB w="12700" cap="flat" cmpd="sng" algn="ctr">
                      <a:noFill/>
                      <a:prstDash val="solid"/>
                      <a:round/>
                      <a:headEnd type="none" w="med" len="med"/>
                      <a:tailEnd type="none" w="med" len="med"/>
                    </a:lnB>
                  </a:tcPr>
                </a:tc>
                <a:tc>
                  <a:txBody>
                    <a:bodyPr/>
                    <a:lstStyle/>
                    <a:p>
                      <a:endParaRPr kumimoji="1" lang="ja-JP" altLang="en-US" sz="1200" dirty="0"/>
                    </a:p>
                  </a:txBody>
                  <a:tcPr>
                    <a:lnB w="12700" cap="flat" cmpd="sng" algn="ctr">
                      <a:noFill/>
                      <a:prstDash val="solid"/>
                      <a:round/>
                      <a:headEnd type="none" w="med" len="med"/>
                      <a:tailEnd type="none" w="med" len="med"/>
                    </a:lnB>
                  </a:tcPr>
                </a:tc>
                <a:tc>
                  <a:txBody>
                    <a:bodyPr/>
                    <a:lstStyle/>
                    <a:p>
                      <a:endParaRPr kumimoji="1" lang="ja-JP" altLang="en-US" sz="1200" dirty="0"/>
                    </a:p>
                  </a:txBody>
                  <a:tcPr>
                    <a:lnB w="12700" cap="flat" cmpd="sng" algn="ctr">
                      <a:noFill/>
                      <a:prstDash val="solid"/>
                      <a:round/>
                      <a:headEnd type="none" w="med" len="med"/>
                      <a:tailEnd type="none" w="med" len="med"/>
                    </a:lnB>
                  </a:tcPr>
                </a:tc>
                <a:tc>
                  <a:txBody>
                    <a:bodyPr/>
                    <a:lstStyle/>
                    <a:p>
                      <a:endParaRPr kumimoji="1" lang="ja-JP" altLang="en-US" sz="1200" dirty="0"/>
                    </a:p>
                  </a:txBody>
                  <a:tcPr>
                    <a:lnB w="12700" cap="flat" cmpd="sng" algn="ctr">
                      <a:noFill/>
                      <a:prstDash val="solid"/>
                      <a:round/>
                      <a:headEnd type="none" w="med" len="med"/>
                      <a:tailEnd type="none" w="med" len="med"/>
                    </a:lnB>
                  </a:tcPr>
                </a:tc>
                <a:tc>
                  <a:txBody>
                    <a:bodyPr/>
                    <a:lstStyle/>
                    <a:p>
                      <a:endParaRPr kumimoji="1" lang="ja-JP" altLang="en-US" sz="1200" dirty="0"/>
                    </a:p>
                  </a:txBody>
                  <a:tcPr>
                    <a:lnB w="12700" cap="flat" cmpd="sng" algn="ctr">
                      <a:noFill/>
                      <a:prstDash val="solid"/>
                      <a:round/>
                      <a:headEnd type="none" w="med" len="med"/>
                      <a:tailEnd type="none" w="med" len="med"/>
                    </a:lnB>
                  </a:tcPr>
                </a:tc>
                <a:tc>
                  <a:txBody>
                    <a:bodyPr/>
                    <a:lstStyle/>
                    <a:p>
                      <a:endParaRPr kumimoji="1" lang="ja-JP" altLang="en-US" sz="1200" dirty="0"/>
                    </a:p>
                  </a:txBody>
                  <a:tcPr>
                    <a:lnB w="12700" cap="flat" cmpd="sng" algn="ctr">
                      <a:noFill/>
                      <a:prstDash val="solid"/>
                      <a:round/>
                      <a:headEnd type="none" w="med" len="med"/>
                      <a:tailEnd type="none" w="med" len="med"/>
                    </a:lnB>
                  </a:tcPr>
                </a:tc>
                <a:tc>
                  <a:txBody>
                    <a:bodyPr/>
                    <a:lstStyle/>
                    <a:p>
                      <a:endParaRPr kumimoji="1" lang="ja-JP" altLang="en-US" sz="1200" dirty="0"/>
                    </a:p>
                  </a:txBody>
                  <a:tcPr>
                    <a:lnB w="12700" cap="flat" cmpd="sng" algn="ctr">
                      <a:noFill/>
                      <a:prstDash val="solid"/>
                      <a:round/>
                      <a:headEnd type="none" w="med" len="med"/>
                      <a:tailEnd type="none" w="med" len="med"/>
                    </a:lnB>
                  </a:tcPr>
                </a:tc>
                <a:tc>
                  <a:txBody>
                    <a:bodyPr/>
                    <a:lstStyle/>
                    <a:p>
                      <a:endParaRPr kumimoji="1" lang="ja-JP" altLang="en-US" sz="1200" dirty="0"/>
                    </a:p>
                  </a:txBody>
                  <a:tcPr>
                    <a:lnB w="12700" cap="flat" cmpd="sng" algn="ctr">
                      <a:noFill/>
                      <a:prstDash val="solid"/>
                      <a:round/>
                      <a:headEnd type="none" w="med" len="med"/>
                      <a:tailEnd type="none" w="med" len="med"/>
                    </a:lnB>
                  </a:tcPr>
                </a:tc>
                <a:tc>
                  <a:txBody>
                    <a:bodyPr/>
                    <a:lstStyle/>
                    <a:p>
                      <a:endParaRPr kumimoji="1" lang="ja-JP" altLang="en-US" sz="1200" dirty="0"/>
                    </a:p>
                  </a:txBody>
                  <a:tcPr>
                    <a:lnB w="12700" cap="flat" cmpd="sng" algn="ctr">
                      <a:noFill/>
                      <a:prstDash val="solid"/>
                      <a:round/>
                      <a:headEnd type="none" w="med" len="med"/>
                      <a:tailEnd type="none" w="med" len="med"/>
                    </a:lnB>
                  </a:tcPr>
                </a:tc>
                <a:extLst>
                  <a:ext uri="{0D108BD9-81ED-4DB2-BD59-A6C34878D82A}">
                    <a16:rowId xmlns:a16="http://schemas.microsoft.com/office/drawing/2014/main" val="10003"/>
                  </a:ext>
                </a:extLst>
              </a:tr>
              <a:tr h="884547">
                <a:tc vMerge="1">
                  <a:txBody>
                    <a:bodyPr/>
                    <a:lstStyle/>
                    <a:p>
                      <a:endParaRPr kumimoji="1" lang="en-US" altLang="ja-JP" sz="1200" dirty="0">
                        <a:solidFill>
                          <a:srgbClr val="FF0000"/>
                        </a:solidFill>
                      </a:endParaRPr>
                    </a:p>
                  </a:txBody>
                  <a:tcPr anchor="ct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endParaRPr kumimoji="1" lang="ja-JP" altLang="en-US" sz="1200" dirty="0"/>
                    </a:p>
                  </a:txBody>
                  <a:tcP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endParaRPr kumimoji="1" lang="ja-JP" altLang="en-US" sz="1200" dirty="0"/>
                    </a:p>
                  </a:txBody>
                  <a:tcP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endParaRPr kumimoji="1" lang="ja-JP" altLang="en-US" sz="1200" dirty="0"/>
                    </a:p>
                  </a:txBody>
                  <a:tcP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endParaRPr kumimoji="1" lang="ja-JP" altLang="en-US" sz="1200" dirty="0"/>
                    </a:p>
                  </a:txBody>
                  <a:tcP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endParaRPr kumimoji="1" lang="ja-JP" altLang="en-US" sz="1200" dirty="0"/>
                    </a:p>
                  </a:txBody>
                  <a:tcP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endParaRPr kumimoji="1" lang="ja-JP" altLang="en-US" sz="1200" dirty="0"/>
                    </a:p>
                  </a:txBody>
                  <a:tcP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endParaRPr kumimoji="1" lang="ja-JP" altLang="en-US" sz="1200" dirty="0"/>
                    </a:p>
                  </a:txBody>
                  <a:tcP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endParaRPr kumimoji="1" lang="ja-JP" altLang="en-US" sz="1200" dirty="0"/>
                    </a:p>
                  </a:txBody>
                  <a:tcP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endParaRPr kumimoji="1" lang="ja-JP" altLang="en-US" sz="1200" dirty="0"/>
                    </a:p>
                  </a:txBody>
                  <a:tcP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endParaRPr kumimoji="1" lang="ja-JP" altLang="en-US" sz="1200" dirty="0"/>
                    </a:p>
                  </a:txBody>
                  <a:tcP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endParaRPr kumimoji="1" lang="ja-JP" altLang="en-US" sz="1200" dirty="0"/>
                    </a:p>
                  </a:txBody>
                  <a:tcP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endParaRPr kumimoji="1" lang="ja-JP" altLang="en-US" sz="1200" dirty="0"/>
                    </a:p>
                  </a:txBody>
                  <a:tcP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endParaRPr kumimoji="1" lang="ja-JP" altLang="en-US" sz="1200" dirty="0"/>
                    </a:p>
                  </a:txBody>
                  <a:tcP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endParaRPr kumimoji="1" lang="ja-JP" altLang="en-US" sz="1200" dirty="0"/>
                    </a:p>
                  </a:txBody>
                  <a:tcP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endParaRPr kumimoji="1" lang="ja-JP" altLang="en-US" sz="1200" dirty="0"/>
                    </a:p>
                  </a:txBody>
                  <a:tcP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endParaRPr kumimoji="1" lang="ja-JP" altLang="en-US" sz="1200" dirty="0"/>
                    </a:p>
                  </a:txBody>
                  <a:tcP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endParaRPr kumimoji="1" lang="ja-JP" altLang="en-US" sz="1200" dirty="0"/>
                    </a:p>
                  </a:txBody>
                  <a:tcP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extLst>
                  <a:ext uri="{0D108BD9-81ED-4DB2-BD59-A6C34878D82A}">
                    <a16:rowId xmlns:a16="http://schemas.microsoft.com/office/drawing/2014/main" val="10004"/>
                  </a:ext>
                </a:extLst>
              </a:tr>
              <a:tr h="1973369">
                <a:tc vMerge="1">
                  <a:txBody>
                    <a:bodyPr/>
                    <a:lstStyle/>
                    <a:p>
                      <a:endParaRPr kumimoji="1" lang="en-US" altLang="ja-JP" sz="1200" dirty="0">
                        <a:solidFill>
                          <a:srgbClr val="FF0000"/>
                        </a:solidFill>
                      </a:endParaRPr>
                    </a:p>
                  </a:txBody>
                  <a:tcPr anchor="ctr">
                    <a:lnT w="12700" cap="flat" cmpd="sng" algn="ctr">
                      <a:noFill/>
                      <a:prstDash val="solid"/>
                      <a:round/>
                      <a:headEnd type="none" w="med" len="med"/>
                      <a:tailEnd type="none" w="med" len="med"/>
                    </a:lnT>
                  </a:tcPr>
                </a:tc>
                <a:tc>
                  <a:txBody>
                    <a:bodyPr/>
                    <a:lstStyle/>
                    <a:p>
                      <a:endParaRPr kumimoji="1" lang="ja-JP" altLang="en-US" sz="1200" dirty="0"/>
                    </a:p>
                  </a:txBody>
                  <a:tcPr>
                    <a:lnT w="12700" cap="flat" cmpd="sng" algn="ctr">
                      <a:noFill/>
                      <a:prstDash val="solid"/>
                      <a:round/>
                      <a:headEnd type="none" w="med" len="med"/>
                      <a:tailEnd type="none" w="med" len="med"/>
                    </a:lnT>
                  </a:tcPr>
                </a:tc>
                <a:tc>
                  <a:txBody>
                    <a:bodyPr/>
                    <a:lstStyle/>
                    <a:p>
                      <a:endParaRPr kumimoji="1" lang="ja-JP" altLang="en-US" sz="1200" dirty="0"/>
                    </a:p>
                  </a:txBody>
                  <a:tcPr>
                    <a:lnT w="12700" cap="flat" cmpd="sng" algn="ctr">
                      <a:noFill/>
                      <a:prstDash val="solid"/>
                      <a:round/>
                      <a:headEnd type="none" w="med" len="med"/>
                      <a:tailEnd type="none" w="med" len="med"/>
                    </a:lnT>
                  </a:tcPr>
                </a:tc>
                <a:tc>
                  <a:txBody>
                    <a:bodyPr/>
                    <a:lstStyle/>
                    <a:p>
                      <a:endParaRPr kumimoji="1" lang="ja-JP" altLang="en-US" sz="1200" dirty="0"/>
                    </a:p>
                  </a:txBody>
                  <a:tcPr>
                    <a:lnT w="12700" cap="flat" cmpd="sng" algn="ctr">
                      <a:noFill/>
                      <a:prstDash val="solid"/>
                      <a:round/>
                      <a:headEnd type="none" w="med" len="med"/>
                      <a:tailEnd type="none" w="med" len="med"/>
                    </a:lnT>
                  </a:tcPr>
                </a:tc>
                <a:tc>
                  <a:txBody>
                    <a:bodyPr/>
                    <a:lstStyle/>
                    <a:p>
                      <a:endParaRPr kumimoji="1" lang="ja-JP" altLang="en-US" sz="1200" dirty="0"/>
                    </a:p>
                  </a:txBody>
                  <a:tcPr>
                    <a:lnT w="12700" cap="flat" cmpd="sng" algn="ctr">
                      <a:noFill/>
                      <a:prstDash val="solid"/>
                      <a:round/>
                      <a:headEnd type="none" w="med" len="med"/>
                      <a:tailEnd type="none" w="med" len="med"/>
                    </a:lnT>
                  </a:tcPr>
                </a:tc>
                <a:tc>
                  <a:txBody>
                    <a:bodyPr/>
                    <a:lstStyle/>
                    <a:p>
                      <a:endParaRPr kumimoji="1" lang="ja-JP" altLang="en-US" sz="1200" dirty="0"/>
                    </a:p>
                  </a:txBody>
                  <a:tcPr>
                    <a:lnT w="12700" cap="flat" cmpd="sng" algn="ctr">
                      <a:noFill/>
                      <a:prstDash val="solid"/>
                      <a:round/>
                      <a:headEnd type="none" w="med" len="med"/>
                      <a:tailEnd type="none" w="med" len="med"/>
                    </a:lnT>
                  </a:tcPr>
                </a:tc>
                <a:tc>
                  <a:txBody>
                    <a:bodyPr/>
                    <a:lstStyle/>
                    <a:p>
                      <a:endParaRPr kumimoji="1" lang="ja-JP" altLang="en-US" sz="1200" dirty="0"/>
                    </a:p>
                  </a:txBody>
                  <a:tcPr>
                    <a:lnT w="12700" cap="flat" cmpd="sng" algn="ctr">
                      <a:noFill/>
                      <a:prstDash val="solid"/>
                      <a:round/>
                      <a:headEnd type="none" w="med" len="med"/>
                      <a:tailEnd type="none" w="med" len="med"/>
                    </a:lnT>
                  </a:tcPr>
                </a:tc>
                <a:tc>
                  <a:txBody>
                    <a:bodyPr/>
                    <a:lstStyle/>
                    <a:p>
                      <a:endParaRPr kumimoji="1" lang="ja-JP" altLang="en-US" sz="1200" dirty="0"/>
                    </a:p>
                  </a:txBody>
                  <a:tcPr>
                    <a:lnT w="12700" cap="flat" cmpd="sng" algn="ctr">
                      <a:noFill/>
                      <a:prstDash val="solid"/>
                      <a:round/>
                      <a:headEnd type="none" w="med" len="med"/>
                      <a:tailEnd type="none" w="med" len="med"/>
                    </a:lnT>
                  </a:tcPr>
                </a:tc>
                <a:tc>
                  <a:txBody>
                    <a:bodyPr/>
                    <a:lstStyle/>
                    <a:p>
                      <a:endParaRPr kumimoji="1" lang="ja-JP" altLang="en-US" sz="1200" dirty="0"/>
                    </a:p>
                  </a:txBody>
                  <a:tcPr>
                    <a:lnT w="12700" cap="flat" cmpd="sng" algn="ctr">
                      <a:noFill/>
                      <a:prstDash val="solid"/>
                      <a:round/>
                      <a:headEnd type="none" w="med" len="med"/>
                      <a:tailEnd type="none" w="med" len="med"/>
                    </a:lnT>
                  </a:tcPr>
                </a:tc>
                <a:tc>
                  <a:txBody>
                    <a:bodyPr/>
                    <a:lstStyle/>
                    <a:p>
                      <a:endParaRPr kumimoji="1" lang="ja-JP" altLang="en-US" sz="1200" dirty="0"/>
                    </a:p>
                  </a:txBody>
                  <a:tcPr>
                    <a:lnT w="12700" cap="flat" cmpd="sng" algn="ctr">
                      <a:noFill/>
                      <a:prstDash val="solid"/>
                      <a:round/>
                      <a:headEnd type="none" w="med" len="med"/>
                      <a:tailEnd type="none" w="med" len="med"/>
                    </a:lnT>
                  </a:tcPr>
                </a:tc>
                <a:tc>
                  <a:txBody>
                    <a:bodyPr/>
                    <a:lstStyle/>
                    <a:p>
                      <a:endParaRPr kumimoji="1" lang="ja-JP" altLang="en-US" sz="1200" dirty="0"/>
                    </a:p>
                  </a:txBody>
                  <a:tcPr>
                    <a:lnT w="12700" cap="flat" cmpd="sng" algn="ctr">
                      <a:noFill/>
                      <a:prstDash val="solid"/>
                      <a:round/>
                      <a:headEnd type="none" w="med" len="med"/>
                      <a:tailEnd type="none" w="med" len="med"/>
                    </a:lnT>
                  </a:tcPr>
                </a:tc>
                <a:tc>
                  <a:txBody>
                    <a:bodyPr/>
                    <a:lstStyle/>
                    <a:p>
                      <a:endParaRPr kumimoji="1" lang="ja-JP" altLang="en-US" sz="1200" dirty="0"/>
                    </a:p>
                  </a:txBody>
                  <a:tcPr>
                    <a:lnT w="12700" cap="flat" cmpd="sng" algn="ctr">
                      <a:noFill/>
                      <a:prstDash val="solid"/>
                      <a:round/>
                      <a:headEnd type="none" w="med" len="med"/>
                      <a:tailEnd type="none" w="med" len="med"/>
                    </a:lnT>
                  </a:tcPr>
                </a:tc>
                <a:tc>
                  <a:txBody>
                    <a:bodyPr/>
                    <a:lstStyle/>
                    <a:p>
                      <a:endParaRPr kumimoji="1" lang="ja-JP" altLang="en-US" sz="1200" dirty="0"/>
                    </a:p>
                  </a:txBody>
                  <a:tcPr>
                    <a:lnT w="12700" cap="flat" cmpd="sng" algn="ctr">
                      <a:noFill/>
                      <a:prstDash val="solid"/>
                      <a:round/>
                      <a:headEnd type="none" w="med" len="med"/>
                      <a:tailEnd type="none" w="med" len="med"/>
                    </a:lnT>
                  </a:tcPr>
                </a:tc>
                <a:tc>
                  <a:txBody>
                    <a:bodyPr/>
                    <a:lstStyle/>
                    <a:p>
                      <a:endParaRPr kumimoji="1" lang="ja-JP" altLang="en-US" sz="1200" dirty="0"/>
                    </a:p>
                  </a:txBody>
                  <a:tcPr>
                    <a:lnT w="12700" cap="flat" cmpd="sng" algn="ctr">
                      <a:noFill/>
                      <a:prstDash val="solid"/>
                      <a:round/>
                      <a:headEnd type="none" w="med" len="med"/>
                      <a:tailEnd type="none" w="med" len="med"/>
                    </a:lnT>
                  </a:tcPr>
                </a:tc>
                <a:tc>
                  <a:txBody>
                    <a:bodyPr/>
                    <a:lstStyle/>
                    <a:p>
                      <a:endParaRPr kumimoji="1" lang="ja-JP" altLang="en-US" sz="1200" dirty="0"/>
                    </a:p>
                  </a:txBody>
                  <a:tcPr>
                    <a:lnT w="12700" cap="flat" cmpd="sng" algn="ctr">
                      <a:noFill/>
                      <a:prstDash val="solid"/>
                      <a:round/>
                      <a:headEnd type="none" w="med" len="med"/>
                      <a:tailEnd type="none" w="med" len="med"/>
                    </a:lnT>
                  </a:tcPr>
                </a:tc>
                <a:tc>
                  <a:txBody>
                    <a:bodyPr/>
                    <a:lstStyle/>
                    <a:p>
                      <a:endParaRPr kumimoji="1" lang="ja-JP" altLang="en-US" sz="1200" dirty="0"/>
                    </a:p>
                  </a:txBody>
                  <a:tcPr>
                    <a:lnT w="12700" cap="flat" cmpd="sng" algn="ctr">
                      <a:noFill/>
                      <a:prstDash val="solid"/>
                      <a:round/>
                      <a:headEnd type="none" w="med" len="med"/>
                      <a:tailEnd type="none" w="med" len="med"/>
                    </a:lnT>
                  </a:tcPr>
                </a:tc>
                <a:tc>
                  <a:txBody>
                    <a:bodyPr/>
                    <a:lstStyle/>
                    <a:p>
                      <a:endParaRPr kumimoji="1" lang="ja-JP" altLang="en-US" sz="1200" dirty="0"/>
                    </a:p>
                  </a:txBody>
                  <a:tcPr>
                    <a:lnT w="12700" cap="flat" cmpd="sng" algn="ctr">
                      <a:noFill/>
                      <a:prstDash val="solid"/>
                      <a:round/>
                      <a:headEnd type="none" w="med" len="med"/>
                      <a:tailEnd type="none" w="med" len="med"/>
                    </a:lnT>
                  </a:tcPr>
                </a:tc>
                <a:tc>
                  <a:txBody>
                    <a:bodyPr/>
                    <a:lstStyle/>
                    <a:p>
                      <a:endParaRPr kumimoji="1" lang="ja-JP" altLang="en-US" sz="1200" dirty="0"/>
                    </a:p>
                  </a:txBody>
                  <a:tcPr>
                    <a:lnT w="12700" cap="flat" cmpd="sng" algn="ctr">
                      <a:noFill/>
                      <a:prstDash val="solid"/>
                      <a:round/>
                      <a:headEnd type="none" w="med" len="med"/>
                      <a:tailEnd type="none" w="med" len="med"/>
                    </a:lnT>
                  </a:tcPr>
                </a:tc>
                <a:extLst>
                  <a:ext uri="{0D108BD9-81ED-4DB2-BD59-A6C34878D82A}">
                    <a16:rowId xmlns:a16="http://schemas.microsoft.com/office/drawing/2014/main" val="10005"/>
                  </a:ext>
                </a:extLst>
              </a:tr>
            </a:tbl>
          </a:graphicData>
        </a:graphic>
      </p:graphicFrame>
      <p:sp>
        <p:nvSpPr>
          <p:cNvPr id="4" name="Rectangle 2"/>
          <p:cNvSpPr txBox="1">
            <a:spLocks noChangeArrowheads="1"/>
          </p:cNvSpPr>
          <p:nvPr/>
        </p:nvSpPr>
        <p:spPr bwMode="auto">
          <a:xfrm>
            <a:off x="1143000" y="15"/>
            <a:ext cx="9906000" cy="408111"/>
          </a:xfrm>
          <a:prstGeom prst="rect">
            <a:avLst/>
          </a:prstGeom>
          <a:gradFill rotWithShape="1">
            <a:gsLst>
              <a:gs pos="0">
                <a:srgbClr val="000066"/>
              </a:gs>
              <a:gs pos="50000">
                <a:srgbClr val="0000FF"/>
              </a:gs>
              <a:gs pos="100000">
                <a:srgbClr val="000066"/>
              </a:gs>
            </a:gsLst>
            <a:lin ang="5400000" scaled="1"/>
          </a:gradFill>
          <a:ln w="9525">
            <a:noFill/>
            <a:miter lim="800000"/>
            <a:headEnd/>
            <a:tailEnd/>
          </a:ln>
        </p:spPr>
        <p:txBody>
          <a:bodyPr vert="horz" wrap="square" lIns="91428" tIns="45714" rIns="91428" bIns="45714" numCol="1" anchor="ctr"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20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rPr>
              <a:t>新大阪駅周辺</a:t>
            </a:r>
            <a:endParaRPr kumimoji="1" lang="en-US" altLang="ja-JP" sz="2000" b="1" i="0" u="none" strike="sng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5" name="テキスト ボックス 24"/>
          <p:cNvSpPr txBox="1"/>
          <p:nvPr/>
        </p:nvSpPr>
        <p:spPr>
          <a:xfrm>
            <a:off x="1143052" y="620688"/>
            <a:ext cx="3358612" cy="33855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○取組状況及び今後のスケジュール</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9" name="角丸四角形 8"/>
          <p:cNvSpPr/>
          <p:nvPr/>
        </p:nvSpPr>
        <p:spPr>
          <a:xfrm>
            <a:off x="1431032" y="6039819"/>
            <a:ext cx="9273480" cy="576064"/>
          </a:xfrm>
          <a:prstGeom prst="round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10" name="テキスト ボックス 9"/>
          <p:cNvSpPr txBox="1"/>
          <p:nvPr/>
        </p:nvSpPr>
        <p:spPr>
          <a:xfrm>
            <a:off x="1379110" y="5750839"/>
            <a:ext cx="3785011" cy="33855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r>
              <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新大阪駅周辺</a:t>
            </a:r>
            <a:r>
              <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エリアの担当部局一覧</a:t>
            </a:r>
            <a:endPar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11" name="テキスト ボックス 10"/>
          <p:cNvSpPr txBox="1"/>
          <p:nvPr/>
        </p:nvSpPr>
        <p:spPr>
          <a:xfrm>
            <a:off x="1595134" y="6079323"/>
            <a:ext cx="5388013" cy="52322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・大阪市：</a:t>
            </a:r>
            <a:r>
              <a:rPr kumimoji="1" lang="ja-JP" altLang="en-US" sz="1400" b="0" i="0" u="none" strike="noStrike" kern="1200" cap="none" spc="0" normalizeH="0" baseline="0" noProof="0" dirty="0">
                <a:ln>
                  <a:noFill/>
                </a:ln>
                <a:effectLst/>
                <a:uLnTx/>
                <a:uFillTx/>
                <a:latin typeface="ＭＳ Ｐ明朝" pitchFamily="18" charset="-128"/>
                <a:ea typeface="ＭＳ Ｐ明朝" pitchFamily="18" charset="-128"/>
                <a:cs typeface="+mn-cs"/>
              </a:rPr>
              <a:t>大阪都市計画局、計画調整局、淀川区役所、東淀川区役所</a:t>
            </a:r>
            <a:endParaRPr kumimoji="1" lang="en-US" altLang="ja-JP" sz="1400" b="0" i="0" u="none" strike="noStrike" kern="1200" cap="none" spc="0" normalizeH="0" baseline="0" noProof="0" dirty="0">
              <a:ln>
                <a:noFill/>
              </a:ln>
              <a:effectLst/>
              <a:uLnTx/>
              <a:uFillTx/>
              <a:latin typeface="ＭＳ Ｐ明朝" pitchFamily="18" charset="-128"/>
              <a:ea typeface="ＭＳ Ｐ明朝"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effectLst/>
                <a:uLnTx/>
                <a:uFillTx/>
                <a:latin typeface="ＭＳ Ｐ明朝" pitchFamily="18" charset="-128"/>
                <a:ea typeface="ＭＳ Ｐ明朝" pitchFamily="18" charset="-128"/>
                <a:cs typeface="+mn-cs"/>
              </a:rPr>
              <a:t>・大阪府：大阪</a:t>
            </a:r>
            <a:r>
              <a:rPr kumimoji="1" lang="ja-JP" altLang="en-US" sz="14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都市計画局</a:t>
            </a:r>
            <a:endParaRPr kumimoji="1" lang="en-US" altLang="ja-JP" sz="1400" b="0" i="0" u="none" strike="noStrike" kern="1200" cap="none" spc="0" normalizeH="0" baseline="0" noProof="0" dirty="0">
              <a:ln>
                <a:noFill/>
              </a:ln>
              <a:solidFill>
                <a:srgbClr val="FF0000"/>
              </a:solidFill>
              <a:effectLst/>
              <a:uLnTx/>
              <a:uFillTx/>
              <a:latin typeface="ＭＳ Ｐ明朝" pitchFamily="18" charset="-128"/>
              <a:ea typeface="ＭＳ Ｐ明朝" pitchFamily="18" charset="-128"/>
              <a:cs typeface="+mn-cs"/>
            </a:endParaRPr>
          </a:p>
        </p:txBody>
      </p:sp>
      <p:cxnSp>
        <p:nvCxnSpPr>
          <p:cNvPr id="17" name="直線矢印コネクタ 16"/>
          <p:cNvCxnSpPr/>
          <p:nvPr/>
        </p:nvCxnSpPr>
        <p:spPr>
          <a:xfrm>
            <a:off x="4861357" y="2594235"/>
            <a:ext cx="2060143" cy="0"/>
          </a:xfrm>
          <a:prstGeom prst="straightConnector1">
            <a:avLst/>
          </a:prstGeom>
          <a:ln w="25400">
            <a:prstDash val="sysDot"/>
            <a:headEnd type="oval" w="lg" len="lg"/>
            <a:tailEnd type="oval" w="lg" len="lg"/>
          </a:ln>
        </p:spPr>
        <p:style>
          <a:lnRef idx="1">
            <a:schemeClr val="accent1"/>
          </a:lnRef>
          <a:fillRef idx="0">
            <a:schemeClr val="accent1"/>
          </a:fillRef>
          <a:effectRef idx="0">
            <a:schemeClr val="accent1"/>
          </a:effectRef>
          <a:fontRef idx="minor">
            <a:schemeClr val="tx1"/>
          </a:fontRef>
        </p:style>
      </p:cxnSp>
      <p:sp>
        <p:nvSpPr>
          <p:cNvPr id="22" name="テキスト ボックス 21"/>
          <p:cNvSpPr txBox="1"/>
          <p:nvPr/>
        </p:nvSpPr>
        <p:spPr>
          <a:xfrm>
            <a:off x="3387918" y="2394180"/>
            <a:ext cx="1210588" cy="4001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新大阪駅周辺地域</a:t>
            </a:r>
            <a:endParaRPr kumimoji="1" lang="en-US" altLang="ja-JP" sz="10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まちづくり検討</a:t>
            </a:r>
            <a:endParaRPr kumimoji="1" lang="en-US" altLang="ja-JP" sz="10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endParaRPr>
          </a:p>
        </p:txBody>
      </p:sp>
      <p:sp>
        <p:nvSpPr>
          <p:cNvPr id="26" name="テキスト ボックス 25"/>
          <p:cNvSpPr txBox="1"/>
          <p:nvPr/>
        </p:nvSpPr>
        <p:spPr>
          <a:xfrm>
            <a:off x="7659025" y="2350432"/>
            <a:ext cx="1502334" cy="24622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rgbClr val="FF0000"/>
                </a:solidFill>
                <a:effectLst/>
                <a:uLnTx/>
                <a:uFillTx/>
                <a:latin typeface="ＭＳ Ｐ明朝" panose="02020600040205080304" pitchFamily="18" charset="-128"/>
                <a:ea typeface="ＭＳ Ｐ明朝" panose="02020600040205080304" pitchFamily="18" charset="-128"/>
                <a:cs typeface="+mn-cs"/>
              </a:rPr>
              <a:t>まちづくり方針の更新等</a:t>
            </a:r>
            <a:endParaRPr kumimoji="1" lang="en-US" altLang="ja-JP" sz="1000" b="0" i="0" u="none" strike="noStrike" kern="1200" cap="none" spc="0" normalizeH="0" baseline="0" noProof="0" dirty="0">
              <a:ln>
                <a:noFill/>
              </a:ln>
              <a:solidFill>
                <a:srgbClr val="FF0000"/>
              </a:solidFill>
              <a:effectLst/>
              <a:uLnTx/>
              <a:uFillTx/>
              <a:latin typeface="ＭＳ Ｐ明朝" panose="02020600040205080304" pitchFamily="18" charset="-128"/>
              <a:ea typeface="ＭＳ Ｐ明朝" panose="02020600040205080304" pitchFamily="18" charset="-128"/>
              <a:cs typeface="+mn-cs"/>
            </a:endParaRPr>
          </a:p>
        </p:txBody>
      </p:sp>
      <p:cxnSp>
        <p:nvCxnSpPr>
          <p:cNvPr id="27" name="直線コネクタ 26"/>
          <p:cNvCxnSpPr/>
          <p:nvPr/>
        </p:nvCxnSpPr>
        <p:spPr>
          <a:xfrm>
            <a:off x="5660951" y="774702"/>
            <a:ext cx="540000" cy="0"/>
          </a:xfrm>
          <a:prstGeom prst="line">
            <a:avLst/>
          </a:prstGeom>
          <a:ln w="25400">
            <a:prstDash val="sysDot"/>
          </a:ln>
        </p:spPr>
        <p:style>
          <a:lnRef idx="1">
            <a:schemeClr val="accent1"/>
          </a:lnRef>
          <a:fillRef idx="0">
            <a:schemeClr val="accent1"/>
          </a:fillRef>
          <a:effectRef idx="0">
            <a:schemeClr val="accent1"/>
          </a:effectRef>
          <a:fontRef idx="minor">
            <a:schemeClr val="tx1"/>
          </a:fontRef>
        </p:style>
      </p:cxnSp>
      <p:sp>
        <p:nvSpPr>
          <p:cNvPr id="28" name="テキスト ボックス 27"/>
          <p:cNvSpPr txBox="1"/>
          <p:nvPr/>
        </p:nvSpPr>
        <p:spPr>
          <a:xfrm>
            <a:off x="6195637" y="651591"/>
            <a:ext cx="441146" cy="24622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調査</a:t>
            </a:r>
          </a:p>
        </p:txBody>
      </p:sp>
      <p:cxnSp>
        <p:nvCxnSpPr>
          <p:cNvPr id="31" name="直線コネクタ 30"/>
          <p:cNvCxnSpPr/>
          <p:nvPr/>
        </p:nvCxnSpPr>
        <p:spPr>
          <a:xfrm>
            <a:off x="6659988" y="769631"/>
            <a:ext cx="540000" cy="0"/>
          </a:xfrm>
          <a:prstGeom prst="line">
            <a:avLst/>
          </a:prstGeom>
          <a:ln w="25400">
            <a:prstDash val="sysDash"/>
          </a:ln>
        </p:spPr>
        <p:style>
          <a:lnRef idx="1">
            <a:schemeClr val="accent1"/>
          </a:lnRef>
          <a:fillRef idx="0">
            <a:schemeClr val="accent1"/>
          </a:fillRef>
          <a:effectRef idx="0">
            <a:schemeClr val="accent1"/>
          </a:effectRef>
          <a:fontRef idx="minor">
            <a:schemeClr val="tx1"/>
          </a:fontRef>
        </p:style>
      </p:cxnSp>
      <p:sp>
        <p:nvSpPr>
          <p:cNvPr id="32" name="テキスト ボックス 31"/>
          <p:cNvSpPr txBox="1"/>
          <p:nvPr/>
        </p:nvSpPr>
        <p:spPr>
          <a:xfrm>
            <a:off x="7194674" y="646520"/>
            <a:ext cx="441146" cy="24622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実施</a:t>
            </a:r>
          </a:p>
        </p:txBody>
      </p:sp>
      <p:cxnSp>
        <p:nvCxnSpPr>
          <p:cNvPr id="33" name="直線コネクタ 32"/>
          <p:cNvCxnSpPr/>
          <p:nvPr/>
        </p:nvCxnSpPr>
        <p:spPr>
          <a:xfrm>
            <a:off x="7659025" y="753187"/>
            <a:ext cx="540000" cy="0"/>
          </a:xfrm>
          <a:prstGeom prst="line">
            <a:avLst/>
          </a:prstGeom>
          <a:ln w="25400">
            <a:prstDash val="solid"/>
          </a:ln>
        </p:spPr>
        <p:style>
          <a:lnRef idx="1">
            <a:schemeClr val="accent1"/>
          </a:lnRef>
          <a:fillRef idx="0">
            <a:schemeClr val="accent1"/>
          </a:fillRef>
          <a:effectRef idx="0">
            <a:schemeClr val="accent1"/>
          </a:effectRef>
          <a:fontRef idx="minor">
            <a:schemeClr val="tx1"/>
          </a:fontRef>
        </p:style>
      </p:cxnSp>
      <p:sp>
        <p:nvSpPr>
          <p:cNvPr id="34" name="テキスト ボックス 33"/>
          <p:cNvSpPr txBox="1"/>
          <p:nvPr/>
        </p:nvSpPr>
        <p:spPr>
          <a:xfrm>
            <a:off x="8193711" y="630076"/>
            <a:ext cx="441146" cy="24622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成果</a:t>
            </a:r>
          </a:p>
        </p:txBody>
      </p:sp>
      <p:sp>
        <p:nvSpPr>
          <p:cNvPr id="35" name="テキスト ボックス 34"/>
          <p:cNvSpPr txBox="1"/>
          <p:nvPr/>
        </p:nvSpPr>
        <p:spPr>
          <a:xfrm>
            <a:off x="8710176" y="580235"/>
            <a:ext cx="2242922" cy="4001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rgbClr val="0000CC"/>
                </a:solidFill>
                <a:effectLst/>
                <a:uLnTx/>
                <a:uFillTx/>
                <a:latin typeface="Calibri" panose="020F0502020204030204"/>
                <a:ea typeface="ＭＳ Ｐゴシック" panose="020B0600070205080204" pitchFamily="50" charset="-128"/>
                <a:cs typeface="+mn-cs"/>
              </a:rPr>
              <a:t>青字は</a:t>
            </a:r>
            <a:r>
              <a:rPr kumimoji="1" lang="en-US" altLang="ja-JP" sz="1000" b="0" i="0" u="none" strike="noStrike" kern="1200" cap="none" spc="0" normalizeH="0" baseline="0" noProof="0" dirty="0">
                <a:ln>
                  <a:noFill/>
                </a:ln>
                <a:solidFill>
                  <a:srgbClr val="0000CC"/>
                </a:solidFill>
                <a:effectLst/>
                <a:uLnTx/>
                <a:uFillTx/>
                <a:latin typeface="Calibri" panose="020F0502020204030204"/>
                <a:ea typeface="ＭＳ Ｐゴシック" panose="020B0600070205080204" pitchFamily="50" charset="-128"/>
                <a:cs typeface="+mn-cs"/>
              </a:rPr>
              <a:t>2014</a:t>
            </a:r>
            <a:r>
              <a:rPr kumimoji="1" lang="ja-JP" altLang="en-US" sz="1000" b="0" i="0" u="none" strike="noStrike" kern="1200" cap="none" spc="0" normalizeH="0" baseline="0" noProof="0" dirty="0">
                <a:ln>
                  <a:noFill/>
                </a:ln>
                <a:solidFill>
                  <a:srgbClr val="0000CC"/>
                </a:solidFill>
                <a:effectLst/>
                <a:uLnTx/>
                <a:uFillTx/>
                <a:latin typeface="Calibri" panose="020F0502020204030204"/>
                <a:ea typeface="ＭＳ Ｐゴシック" panose="020B0600070205080204" pitchFamily="50" charset="-128"/>
                <a:cs typeface="+mn-cs"/>
              </a:rPr>
              <a:t>年以降の実施済みの項目</a:t>
            </a:r>
            <a:endParaRPr kumimoji="1" lang="en-US" altLang="ja-JP" sz="1000" b="0" i="0" u="none" strike="noStrike" kern="1200" cap="none" spc="0" normalizeH="0" baseline="0" noProof="0" dirty="0">
              <a:ln>
                <a:noFill/>
              </a:ln>
              <a:solidFill>
                <a:srgbClr val="0000CC"/>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rgbClr val="FF0000"/>
                </a:solidFill>
                <a:effectLst/>
                <a:uLnTx/>
                <a:uFillTx/>
                <a:latin typeface="Calibri" panose="020F0502020204030204"/>
                <a:ea typeface="ＭＳ Ｐゴシック" panose="020B0600070205080204" pitchFamily="50" charset="-128"/>
                <a:cs typeface="+mn-cs"/>
              </a:rPr>
              <a:t>赤字は現時点では未実施の項目</a:t>
            </a:r>
          </a:p>
        </p:txBody>
      </p:sp>
      <p:sp>
        <p:nvSpPr>
          <p:cNvPr id="36" name="テキスト ボックス 35"/>
          <p:cNvSpPr txBox="1"/>
          <p:nvPr/>
        </p:nvSpPr>
        <p:spPr>
          <a:xfrm>
            <a:off x="5054117" y="511335"/>
            <a:ext cx="697627" cy="24622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凡例（案）</a:t>
            </a:r>
          </a:p>
        </p:txBody>
      </p:sp>
      <p:sp>
        <p:nvSpPr>
          <p:cNvPr id="37" name="角丸四角形 36"/>
          <p:cNvSpPr/>
          <p:nvPr/>
        </p:nvSpPr>
        <p:spPr>
          <a:xfrm>
            <a:off x="5054117" y="547041"/>
            <a:ext cx="6015190" cy="408658"/>
          </a:xfrm>
          <a:prstGeom prst="round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cxnSp>
        <p:nvCxnSpPr>
          <p:cNvPr id="38" name="直線矢印コネクタ 37"/>
          <p:cNvCxnSpPr/>
          <p:nvPr/>
        </p:nvCxnSpPr>
        <p:spPr>
          <a:xfrm>
            <a:off x="6921500" y="2594235"/>
            <a:ext cx="4457694" cy="0"/>
          </a:xfrm>
          <a:prstGeom prst="straightConnector1">
            <a:avLst/>
          </a:prstGeom>
          <a:ln w="25400">
            <a:solidFill>
              <a:srgbClr val="FF0000"/>
            </a:solidFill>
            <a:prstDash val="sysDot"/>
            <a:headEnd type="none" w="lg" len="lg"/>
            <a:tailEnd type="none"/>
          </a:ln>
        </p:spPr>
        <p:style>
          <a:lnRef idx="1">
            <a:schemeClr val="accent1"/>
          </a:lnRef>
          <a:fillRef idx="0">
            <a:schemeClr val="accent1"/>
          </a:fillRef>
          <a:effectRef idx="0">
            <a:schemeClr val="accent1"/>
          </a:effectRef>
          <a:fontRef idx="minor">
            <a:schemeClr val="tx1"/>
          </a:fontRef>
        </p:style>
      </p:cxnSp>
      <p:sp>
        <p:nvSpPr>
          <p:cNvPr id="39" name="テキスト ボックス 38"/>
          <p:cNvSpPr txBox="1"/>
          <p:nvPr/>
        </p:nvSpPr>
        <p:spPr>
          <a:xfrm>
            <a:off x="6211047" y="1940364"/>
            <a:ext cx="1468672" cy="553998"/>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1" u="sng"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新大阪駅周辺地域</a:t>
            </a:r>
            <a:endParaRPr kumimoji="1" lang="en-US" altLang="ja-JP" sz="1000" b="0" i="1" u="sng"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1" u="sng"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都市再生緊急整備地域</a:t>
            </a:r>
            <a:endParaRPr kumimoji="1" lang="en-US" altLang="ja-JP" sz="1000" b="0" i="1" u="sng"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1" u="sng"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まちづくり方針</a:t>
            </a:r>
            <a:r>
              <a:rPr kumimoji="1" lang="en-US" altLang="ja-JP" sz="1000" b="0" i="1" u="sng"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2022</a:t>
            </a:r>
            <a:r>
              <a:rPr kumimoji="1" lang="ja-JP" altLang="en-US" sz="1000" b="0" i="1" u="sng"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策定</a:t>
            </a:r>
            <a:endParaRPr kumimoji="1" lang="en-US" altLang="ja-JP" sz="1000" b="0" i="1" u="sng"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endParaRPr>
          </a:p>
        </p:txBody>
      </p:sp>
      <p:sp>
        <p:nvSpPr>
          <p:cNvPr id="56" name="テキスト ボックス 55"/>
          <p:cNvSpPr txBox="1"/>
          <p:nvPr/>
        </p:nvSpPr>
        <p:spPr>
          <a:xfrm>
            <a:off x="6168486" y="2862244"/>
            <a:ext cx="1892553" cy="24622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1" u="sng"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都市再生緊急整備地域指定</a:t>
            </a:r>
            <a:endParaRPr kumimoji="1" lang="en-US" altLang="zh-TW" sz="1000" b="0" i="1" u="sng"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endParaRPr>
          </a:p>
        </p:txBody>
      </p:sp>
      <p:cxnSp>
        <p:nvCxnSpPr>
          <p:cNvPr id="57" name="直線矢印コネクタ 56"/>
          <p:cNvCxnSpPr>
            <a:stCxn id="77" idx="6"/>
          </p:cNvCxnSpPr>
          <p:nvPr/>
        </p:nvCxnSpPr>
        <p:spPr>
          <a:xfrm>
            <a:off x="7072105" y="3351394"/>
            <a:ext cx="4307089" cy="9718"/>
          </a:xfrm>
          <a:prstGeom prst="straightConnector1">
            <a:avLst/>
          </a:prstGeom>
          <a:ln w="25400">
            <a:solidFill>
              <a:srgbClr val="FF0000"/>
            </a:solidFill>
            <a:prstDash val="sysDot"/>
            <a:headEnd type="none" w="lg" len="lg"/>
            <a:tailEnd type="none"/>
          </a:ln>
        </p:spPr>
        <p:style>
          <a:lnRef idx="1">
            <a:schemeClr val="accent1"/>
          </a:lnRef>
          <a:fillRef idx="0">
            <a:schemeClr val="accent1"/>
          </a:fillRef>
          <a:effectRef idx="0">
            <a:schemeClr val="accent1"/>
          </a:effectRef>
          <a:fontRef idx="minor">
            <a:schemeClr val="tx1"/>
          </a:fontRef>
        </p:style>
      </p:cxnSp>
      <p:sp>
        <p:nvSpPr>
          <p:cNvPr id="60" name="テキスト ボックス 59"/>
          <p:cNvSpPr txBox="1"/>
          <p:nvPr/>
        </p:nvSpPr>
        <p:spPr>
          <a:xfrm>
            <a:off x="7366701" y="3073516"/>
            <a:ext cx="2505571" cy="517899"/>
          </a:xfrm>
          <a:prstGeom prst="rect">
            <a:avLst/>
          </a:prstGeom>
          <a:noFill/>
        </p:spPr>
        <p:txBody>
          <a:bodyPr wrap="square" rtlCol="0">
            <a:spAutoFit/>
          </a:bodyPr>
          <a:lstStyle/>
          <a:p>
            <a:pPr marL="0" marR="0" lvl="0" indent="0" algn="l" defTabSz="914400" rtl="0" eaLnBrk="1" fontAlgn="auto" latinLnBrk="0" hangingPunct="1">
              <a:lnSpc>
                <a:spcPct val="15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rgbClr val="FF0000"/>
                </a:solidFill>
                <a:effectLst/>
                <a:uLnTx/>
                <a:uFillTx/>
                <a:latin typeface="ＭＳ Ｐ明朝" panose="02020600040205080304" pitchFamily="18" charset="-128"/>
                <a:ea typeface="ＭＳ Ｐ明朝" panose="02020600040205080304" pitchFamily="18" charset="-128"/>
                <a:cs typeface="+mn-cs"/>
              </a:rPr>
              <a:t>新幹線新駅を踏まえた空間などの具体検討</a:t>
            </a:r>
            <a:endParaRPr kumimoji="1" lang="en-US" altLang="ja-JP" sz="1000" b="0" i="0" u="none" strike="noStrike" kern="1200" cap="none" spc="0" normalizeH="0" baseline="0" noProof="0" dirty="0">
              <a:ln>
                <a:noFill/>
              </a:ln>
              <a:solidFill>
                <a:srgbClr val="FF0000"/>
              </a:solidFill>
              <a:effectLst/>
              <a:uLnTx/>
              <a:uFillTx/>
              <a:latin typeface="ＭＳ Ｐ明朝" panose="02020600040205080304" pitchFamily="18" charset="-128"/>
              <a:ea typeface="ＭＳ Ｐ明朝" panose="02020600040205080304" pitchFamily="18" charset="-128"/>
              <a:cs typeface="+mn-cs"/>
            </a:endParaRPr>
          </a:p>
          <a:p>
            <a:pPr marL="0" marR="0" lvl="0" indent="0" algn="l" defTabSz="914400" rtl="0" eaLnBrk="1" fontAlgn="auto" latinLnBrk="0" hangingPunct="1">
              <a:lnSpc>
                <a:spcPct val="15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rgbClr val="FF0000"/>
                </a:solidFill>
                <a:effectLst/>
                <a:uLnTx/>
                <a:uFillTx/>
                <a:latin typeface="ＭＳ Ｐ明朝" panose="02020600040205080304" pitchFamily="18" charset="-128"/>
                <a:ea typeface="ＭＳ Ｐ明朝" panose="02020600040205080304" pitchFamily="18" charset="-128"/>
                <a:cs typeface="+mn-cs"/>
              </a:rPr>
              <a:t>民間都市開発プロジェクトの推進</a:t>
            </a:r>
            <a:endParaRPr kumimoji="1" lang="en-US" altLang="ja-JP" sz="1000" b="0" i="0" u="none" strike="noStrike" kern="1200" cap="none" spc="0" normalizeH="0" baseline="0" noProof="0" dirty="0">
              <a:ln>
                <a:noFill/>
              </a:ln>
              <a:solidFill>
                <a:srgbClr val="FF0000"/>
              </a:solidFill>
              <a:effectLst/>
              <a:uLnTx/>
              <a:uFillTx/>
              <a:latin typeface="ＭＳ Ｐ明朝" panose="02020600040205080304" pitchFamily="18" charset="-128"/>
              <a:ea typeface="ＭＳ Ｐ明朝" panose="02020600040205080304" pitchFamily="18" charset="-128"/>
              <a:cs typeface="+mn-cs"/>
            </a:endParaRPr>
          </a:p>
        </p:txBody>
      </p:sp>
      <p:sp>
        <p:nvSpPr>
          <p:cNvPr id="8" name="正方形/長方形 7"/>
          <p:cNvSpPr/>
          <p:nvPr/>
        </p:nvSpPr>
        <p:spPr>
          <a:xfrm>
            <a:off x="5834290" y="3128454"/>
            <a:ext cx="1024639" cy="246221"/>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新大阪駅エリア</a:t>
            </a:r>
            <a:endParaRPr kumimoji="1" lang="en-US" altLang="ja-JP"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77" name="円/楕円 76"/>
          <p:cNvSpPr/>
          <p:nvPr/>
        </p:nvSpPr>
        <p:spPr>
          <a:xfrm>
            <a:off x="6929988" y="3266394"/>
            <a:ext cx="142117" cy="170000"/>
          </a:xfrm>
          <a:prstGeom prst="ellipse">
            <a:avLst/>
          </a:prstGeom>
          <a:solidFill>
            <a:srgbClr val="0000CC"/>
          </a:solidFill>
          <a:ln>
            <a:solidFill>
              <a:srgbClr val="00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srgbClr val="0000CC"/>
              </a:solidFill>
              <a:effectLst/>
              <a:uLnTx/>
              <a:uFillTx/>
              <a:latin typeface="Calibri" panose="020F0502020204030204"/>
              <a:ea typeface="ＭＳ Ｐゴシック" panose="020B0600070205080204" pitchFamily="50" charset="-128"/>
              <a:cs typeface="+mn-cs"/>
            </a:endParaRPr>
          </a:p>
        </p:txBody>
      </p:sp>
      <p:sp>
        <p:nvSpPr>
          <p:cNvPr id="41" name="テキスト ボックス 40"/>
          <p:cNvSpPr txBox="1"/>
          <p:nvPr/>
        </p:nvSpPr>
        <p:spPr>
          <a:xfrm>
            <a:off x="7463370" y="3832452"/>
            <a:ext cx="3664786" cy="4001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rgbClr val="FF0000"/>
                </a:solidFill>
                <a:effectLst/>
                <a:uLnTx/>
                <a:uFillTx/>
                <a:latin typeface="ＭＳ Ｐ明朝" panose="02020600040205080304" pitchFamily="18" charset="-128"/>
                <a:ea typeface="ＭＳ Ｐ明朝" panose="02020600040205080304" pitchFamily="18" charset="-128"/>
                <a:cs typeface="+mn-cs"/>
              </a:rPr>
              <a:t>新大阪連絡線・なにわ筋線連絡線構想の検討・エリア計画の作成</a:t>
            </a:r>
            <a:endParaRPr kumimoji="1" lang="en-US" altLang="ja-JP" sz="1000" b="0" i="0" u="none" strike="noStrike" kern="1200" cap="none" spc="0" normalizeH="0" baseline="0" noProof="0" dirty="0">
              <a:ln>
                <a:noFill/>
              </a:ln>
              <a:solidFill>
                <a:srgbClr val="FF0000"/>
              </a:solidFill>
              <a:effectLst/>
              <a:uLnTx/>
              <a:uFillTx/>
              <a:latin typeface="ＭＳ Ｐ明朝" panose="02020600040205080304" pitchFamily="18" charset="-128"/>
              <a:ea typeface="ＭＳ Ｐ明朝" panose="02020600040205080304"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rgbClr val="FF0000"/>
                </a:solidFill>
                <a:effectLst/>
                <a:uLnTx/>
                <a:uFillTx/>
                <a:latin typeface="ＭＳ Ｐ明朝" panose="02020600040205080304" pitchFamily="18" charset="-128"/>
                <a:ea typeface="ＭＳ Ｐ明朝" panose="02020600040205080304" pitchFamily="18" charset="-128"/>
                <a:cs typeface="+mn-cs"/>
              </a:rPr>
              <a:t>プロジェクトの推進・実施</a:t>
            </a:r>
            <a:endParaRPr kumimoji="1" lang="en-US" altLang="ja-JP" sz="1000" b="0" i="0" u="none" strike="noStrike" kern="1200" cap="none" spc="0" normalizeH="0" baseline="0" noProof="0" dirty="0">
              <a:ln>
                <a:noFill/>
              </a:ln>
              <a:solidFill>
                <a:srgbClr val="FF0000"/>
              </a:solidFill>
              <a:effectLst/>
              <a:uLnTx/>
              <a:uFillTx/>
              <a:latin typeface="ＭＳ Ｐ明朝" panose="02020600040205080304" pitchFamily="18" charset="-128"/>
              <a:ea typeface="ＭＳ Ｐ明朝" panose="02020600040205080304" pitchFamily="18" charset="-128"/>
              <a:cs typeface="+mn-cs"/>
            </a:endParaRPr>
          </a:p>
        </p:txBody>
      </p:sp>
      <p:sp>
        <p:nvSpPr>
          <p:cNvPr id="42" name="正方形/長方形 41"/>
          <p:cNvSpPr/>
          <p:nvPr/>
        </p:nvSpPr>
        <p:spPr>
          <a:xfrm>
            <a:off x="5855134" y="4143545"/>
            <a:ext cx="896399" cy="246221"/>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十三駅エリア</a:t>
            </a:r>
            <a:endParaRPr kumimoji="1" lang="en-US" altLang="ja-JP"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43" name="正方形/長方形 42"/>
          <p:cNvSpPr/>
          <p:nvPr/>
        </p:nvSpPr>
        <p:spPr>
          <a:xfrm>
            <a:off x="5860591" y="5204394"/>
            <a:ext cx="896399" cy="246221"/>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淡路駅エリア</a:t>
            </a:r>
            <a:endParaRPr kumimoji="1" lang="en-US" altLang="ja-JP"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44" name="テキスト ボックス 43"/>
          <p:cNvSpPr txBox="1"/>
          <p:nvPr/>
        </p:nvSpPr>
        <p:spPr>
          <a:xfrm>
            <a:off x="7463370" y="5068262"/>
            <a:ext cx="3921330" cy="400110"/>
          </a:xfrm>
          <a:prstGeom prst="rect">
            <a:avLst/>
          </a:prstGeom>
          <a:noFill/>
        </p:spPr>
        <p:txBody>
          <a:bodyPr wrap="none" rtlCol="0">
            <a:spAutoFit/>
          </a:bodyPr>
          <a:lstStyle>
            <a:defPPr>
              <a:defRPr lang="ja-JP"/>
            </a:defPPr>
            <a:lvl1pPr>
              <a:defRPr sz="1000">
                <a:solidFill>
                  <a:srgbClr val="FF0000"/>
                </a:solidFill>
                <a:latin typeface="ＭＳ Ｐ明朝" panose="02020600040205080304" pitchFamily="18" charset="-128"/>
                <a:ea typeface="ＭＳ Ｐ明朝" panose="02020600040205080304" pitchFamily="18" charset="-128"/>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rgbClr val="FF0000"/>
                </a:solidFill>
                <a:effectLst/>
                <a:uLnTx/>
                <a:uFillTx/>
                <a:latin typeface="ＭＳ Ｐ明朝" panose="02020600040205080304" pitchFamily="18" charset="-128"/>
                <a:ea typeface="ＭＳ Ｐ明朝" panose="02020600040205080304" pitchFamily="18" charset="-128"/>
                <a:cs typeface="+mn-cs"/>
              </a:rPr>
              <a:t>柴島浄水場用地・阪急高架下空間等の活用検討・エリア計画の作成</a:t>
            </a:r>
            <a:endParaRPr kumimoji="1" lang="en-US" altLang="ja-JP" sz="1000" b="0" i="0" u="none" strike="noStrike" kern="1200" cap="none" spc="0" normalizeH="0" baseline="0" noProof="0" dirty="0">
              <a:ln>
                <a:noFill/>
              </a:ln>
              <a:solidFill>
                <a:srgbClr val="FF0000"/>
              </a:solidFill>
              <a:effectLst/>
              <a:uLnTx/>
              <a:uFillTx/>
              <a:latin typeface="ＭＳ Ｐ明朝" panose="02020600040205080304" pitchFamily="18" charset="-128"/>
              <a:ea typeface="ＭＳ Ｐ明朝" panose="02020600040205080304"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rgbClr val="FF0000"/>
                </a:solidFill>
                <a:effectLst/>
                <a:uLnTx/>
                <a:uFillTx/>
                <a:latin typeface="ＭＳ Ｐ明朝" panose="02020600040205080304" pitchFamily="18" charset="-128"/>
                <a:ea typeface="ＭＳ Ｐ明朝" panose="02020600040205080304" pitchFamily="18" charset="-128"/>
                <a:cs typeface="+mn-cs"/>
              </a:rPr>
              <a:t>プロジェクトの推進・実施</a:t>
            </a:r>
            <a:endParaRPr kumimoji="1" lang="en-US" altLang="ja-JP" sz="1000" b="0" i="0" u="none" strike="noStrike" kern="1200" cap="none" spc="0" normalizeH="0" baseline="0" noProof="0" dirty="0">
              <a:ln>
                <a:noFill/>
              </a:ln>
              <a:solidFill>
                <a:srgbClr val="FF0000"/>
              </a:solidFill>
              <a:effectLst/>
              <a:uLnTx/>
              <a:uFillTx/>
              <a:latin typeface="ＭＳ Ｐ明朝" panose="02020600040205080304" pitchFamily="18" charset="-128"/>
              <a:ea typeface="ＭＳ Ｐ明朝" panose="02020600040205080304" pitchFamily="18" charset="-128"/>
              <a:cs typeface="+mn-cs"/>
            </a:endParaRPr>
          </a:p>
        </p:txBody>
      </p:sp>
      <p:cxnSp>
        <p:nvCxnSpPr>
          <p:cNvPr id="29" name="直線矢印コネクタ 28"/>
          <p:cNvCxnSpPr/>
          <p:nvPr/>
        </p:nvCxnSpPr>
        <p:spPr>
          <a:xfrm>
            <a:off x="6553200" y="4232562"/>
            <a:ext cx="4837006" cy="0"/>
          </a:xfrm>
          <a:prstGeom prst="straightConnector1">
            <a:avLst/>
          </a:prstGeom>
          <a:ln w="25400">
            <a:gradFill flip="none" rotWithShape="1">
              <a:gsLst>
                <a:gs pos="3000">
                  <a:schemeClr val="accent1">
                    <a:lumMod val="5000"/>
                    <a:lumOff val="95000"/>
                    <a:alpha val="0"/>
                  </a:schemeClr>
                </a:gs>
                <a:gs pos="40000">
                  <a:srgbClr val="FF0000"/>
                </a:gs>
              </a:gsLst>
              <a:lin ang="0" scaled="1"/>
              <a:tileRect/>
            </a:gradFill>
            <a:prstDash val="sysDot"/>
            <a:headEnd type="none" w="lg" len="lg"/>
            <a:tailEnd type="none"/>
          </a:ln>
        </p:spPr>
        <p:style>
          <a:lnRef idx="1">
            <a:schemeClr val="accent1"/>
          </a:lnRef>
          <a:fillRef idx="0">
            <a:schemeClr val="accent1"/>
          </a:fillRef>
          <a:effectRef idx="0">
            <a:schemeClr val="accent1"/>
          </a:effectRef>
          <a:fontRef idx="minor">
            <a:schemeClr val="tx1"/>
          </a:fontRef>
        </p:style>
      </p:cxnSp>
      <p:cxnSp>
        <p:nvCxnSpPr>
          <p:cNvPr id="45" name="直線矢印コネクタ 44"/>
          <p:cNvCxnSpPr/>
          <p:nvPr/>
        </p:nvCxnSpPr>
        <p:spPr>
          <a:xfrm>
            <a:off x="6542188" y="5450615"/>
            <a:ext cx="4837006" cy="0"/>
          </a:xfrm>
          <a:prstGeom prst="straightConnector1">
            <a:avLst/>
          </a:prstGeom>
          <a:ln w="25400">
            <a:gradFill flip="none" rotWithShape="1">
              <a:gsLst>
                <a:gs pos="3000">
                  <a:schemeClr val="accent1">
                    <a:lumMod val="5000"/>
                    <a:lumOff val="95000"/>
                    <a:alpha val="0"/>
                  </a:schemeClr>
                </a:gs>
                <a:gs pos="40000">
                  <a:srgbClr val="FF0000"/>
                </a:gs>
              </a:gsLst>
              <a:lin ang="0" scaled="1"/>
              <a:tileRect/>
            </a:gradFill>
            <a:prstDash val="sysDot"/>
            <a:headEnd type="none" w="lg" len="lg"/>
            <a:tailEnd type="none"/>
          </a:ln>
        </p:spPr>
        <p:style>
          <a:lnRef idx="1">
            <a:schemeClr val="accent1"/>
          </a:lnRef>
          <a:fillRef idx="0">
            <a:schemeClr val="accent1"/>
          </a:fillRef>
          <a:effectRef idx="0">
            <a:schemeClr val="accent1"/>
          </a:effectRef>
          <a:fontRef idx="minor">
            <a:schemeClr val="tx1"/>
          </a:fontRef>
        </p:style>
      </p:cxnSp>
      <p:sp>
        <p:nvSpPr>
          <p:cNvPr id="46" name="円/楕円 76"/>
          <p:cNvSpPr/>
          <p:nvPr/>
        </p:nvSpPr>
        <p:spPr>
          <a:xfrm>
            <a:off x="5325365" y="4465224"/>
            <a:ext cx="142117" cy="170000"/>
          </a:xfrm>
          <a:prstGeom prst="ellipse">
            <a:avLst/>
          </a:prstGeom>
          <a:solidFill>
            <a:srgbClr val="0000CC"/>
          </a:solidFill>
          <a:ln>
            <a:solidFill>
              <a:srgbClr val="00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srgbClr val="0000CC"/>
              </a:solidFill>
              <a:effectLst/>
              <a:uLnTx/>
              <a:uFillTx/>
              <a:latin typeface="Calibri" panose="020F0502020204030204"/>
              <a:ea typeface="ＭＳ Ｐゴシック" panose="020B0600070205080204" pitchFamily="50" charset="-128"/>
              <a:cs typeface="+mn-cs"/>
            </a:endParaRPr>
          </a:p>
        </p:txBody>
      </p:sp>
      <p:cxnSp>
        <p:nvCxnSpPr>
          <p:cNvPr id="47" name="直線矢印コネクタ 46"/>
          <p:cNvCxnSpPr>
            <a:endCxn id="50" idx="2"/>
          </p:cNvCxnSpPr>
          <p:nvPr/>
        </p:nvCxnSpPr>
        <p:spPr>
          <a:xfrm>
            <a:off x="5467482" y="4545616"/>
            <a:ext cx="1406040" cy="0"/>
          </a:xfrm>
          <a:prstGeom prst="straightConnector1">
            <a:avLst/>
          </a:prstGeom>
          <a:ln w="25400">
            <a:solidFill>
              <a:srgbClr val="0000CC"/>
            </a:solidFill>
            <a:prstDash val="sysDot"/>
            <a:headEnd type="none" w="lg" len="lg"/>
            <a:tailEnd type="none" w="lg" len="lg"/>
          </a:ln>
        </p:spPr>
        <p:style>
          <a:lnRef idx="1">
            <a:schemeClr val="accent1"/>
          </a:lnRef>
          <a:fillRef idx="0">
            <a:schemeClr val="accent1"/>
          </a:fillRef>
          <a:effectRef idx="0">
            <a:schemeClr val="accent1"/>
          </a:effectRef>
          <a:fontRef idx="minor">
            <a:schemeClr val="tx1"/>
          </a:fontRef>
        </p:style>
      </p:cxnSp>
      <p:sp>
        <p:nvSpPr>
          <p:cNvPr id="49" name="円/楕円 76"/>
          <p:cNvSpPr/>
          <p:nvPr/>
        </p:nvSpPr>
        <p:spPr>
          <a:xfrm>
            <a:off x="8971703" y="4465224"/>
            <a:ext cx="142117" cy="170000"/>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srgbClr val="0000CC"/>
              </a:solidFill>
              <a:effectLst/>
              <a:uLnTx/>
              <a:uFillTx/>
              <a:latin typeface="Calibri" panose="020F0502020204030204"/>
              <a:ea typeface="ＭＳ Ｐゴシック" panose="020B0600070205080204" pitchFamily="50" charset="-128"/>
              <a:cs typeface="+mn-cs"/>
            </a:endParaRPr>
          </a:p>
        </p:txBody>
      </p:sp>
      <p:cxnSp>
        <p:nvCxnSpPr>
          <p:cNvPr id="51" name="直線矢印コネクタ 50"/>
          <p:cNvCxnSpPr/>
          <p:nvPr/>
        </p:nvCxnSpPr>
        <p:spPr>
          <a:xfrm>
            <a:off x="6921500" y="4545616"/>
            <a:ext cx="2050203" cy="0"/>
          </a:xfrm>
          <a:prstGeom prst="straightConnector1">
            <a:avLst/>
          </a:prstGeom>
          <a:ln w="25400">
            <a:solidFill>
              <a:srgbClr val="FF0000"/>
            </a:solidFill>
            <a:prstDash val="sysDot"/>
            <a:headEnd type="none" w="lg" len="lg"/>
            <a:tailEnd type="none" w="lg" len="lg"/>
          </a:ln>
        </p:spPr>
        <p:style>
          <a:lnRef idx="1">
            <a:schemeClr val="accent1"/>
          </a:lnRef>
          <a:fillRef idx="0">
            <a:schemeClr val="accent1"/>
          </a:fillRef>
          <a:effectRef idx="0">
            <a:schemeClr val="accent1"/>
          </a:effectRef>
          <a:fontRef idx="minor">
            <a:schemeClr val="tx1"/>
          </a:fontRef>
        </p:style>
      </p:cxnSp>
      <p:sp>
        <p:nvSpPr>
          <p:cNvPr id="50" name="円/楕円 76"/>
          <p:cNvSpPr/>
          <p:nvPr/>
        </p:nvSpPr>
        <p:spPr>
          <a:xfrm>
            <a:off x="6873522" y="4460616"/>
            <a:ext cx="142117" cy="170000"/>
          </a:xfrm>
          <a:prstGeom prst="ellipse">
            <a:avLst/>
          </a:prstGeom>
          <a:solidFill>
            <a:srgbClr val="0000CC"/>
          </a:solidFill>
          <a:ln>
            <a:solidFill>
              <a:srgbClr val="00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srgbClr val="0000CC"/>
              </a:solidFill>
              <a:effectLst/>
              <a:uLnTx/>
              <a:uFillTx/>
              <a:latin typeface="Calibri" panose="020F0502020204030204"/>
              <a:ea typeface="ＭＳ Ｐゴシック" panose="020B0600070205080204" pitchFamily="50" charset="-128"/>
              <a:cs typeface="+mn-cs"/>
            </a:endParaRPr>
          </a:p>
        </p:txBody>
      </p:sp>
      <p:sp>
        <p:nvSpPr>
          <p:cNvPr id="52" name="テキスト ボックス 51"/>
          <p:cNvSpPr txBox="1"/>
          <p:nvPr/>
        </p:nvSpPr>
        <p:spPr>
          <a:xfrm>
            <a:off x="7259611" y="4295953"/>
            <a:ext cx="1338828" cy="24622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rgbClr val="FF0000"/>
                </a:solidFill>
                <a:effectLst/>
                <a:uLnTx/>
                <a:uFillTx/>
                <a:latin typeface="ＭＳ Ｐ明朝" panose="02020600040205080304" pitchFamily="18" charset="-128"/>
                <a:ea typeface="ＭＳ Ｐ明朝" panose="02020600040205080304" pitchFamily="18" charset="-128"/>
                <a:cs typeface="+mn-cs"/>
              </a:rPr>
              <a:t>淀川区役所跡地開発</a:t>
            </a:r>
            <a:endParaRPr kumimoji="1" lang="en-US" altLang="ja-JP" sz="1000" b="0" i="0" u="none" strike="noStrike" kern="1200" cap="none" spc="0" normalizeH="0" baseline="0" noProof="0" dirty="0">
              <a:ln>
                <a:noFill/>
              </a:ln>
              <a:solidFill>
                <a:srgbClr val="FF0000"/>
              </a:solidFill>
              <a:effectLst/>
              <a:uLnTx/>
              <a:uFillTx/>
              <a:latin typeface="ＭＳ Ｐ明朝" panose="02020600040205080304" pitchFamily="18" charset="-128"/>
              <a:ea typeface="ＭＳ Ｐ明朝" panose="02020600040205080304" pitchFamily="18" charset="-128"/>
              <a:cs typeface="+mn-cs"/>
            </a:endParaRPr>
          </a:p>
        </p:txBody>
      </p:sp>
      <p:sp>
        <p:nvSpPr>
          <p:cNvPr id="53" name="テキスト ボックス 52"/>
          <p:cNvSpPr txBox="1"/>
          <p:nvPr/>
        </p:nvSpPr>
        <p:spPr>
          <a:xfrm>
            <a:off x="8516264" y="4595368"/>
            <a:ext cx="1082348" cy="24622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rgbClr val="FF0000"/>
                </a:solidFill>
                <a:effectLst/>
                <a:uLnTx/>
                <a:uFillTx/>
                <a:latin typeface="ＭＳ Ｐ明朝" panose="02020600040205080304" pitchFamily="18" charset="-128"/>
                <a:ea typeface="ＭＳ Ｐ明朝" panose="02020600040205080304" pitchFamily="18" charset="-128"/>
                <a:cs typeface="+mn-cs"/>
              </a:rPr>
              <a:t>全体竣工（予定）</a:t>
            </a:r>
            <a:endParaRPr kumimoji="1" lang="en-US" altLang="ja-JP" sz="1000" b="0" i="0" u="none" strike="noStrike" kern="1200" cap="none" spc="0" normalizeH="0" baseline="0" noProof="0" dirty="0">
              <a:ln>
                <a:noFill/>
              </a:ln>
              <a:solidFill>
                <a:srgbClr val="FF0000"/>
              </a:solidFill>
              <a:effectLst/>
              <a:uLnTx/>
              <a:uFillTx/>
              <a:latin typeface="ＭＳ Ｐ明朝" panose="02020600040205080304" pitchFamily="18" charset="-128"/>
              <a:ea typeface="ＭＳ Ｐ明朝" panose="02020600040205080304" pitchFamily="18" charset="-128"/>
              <a:cs typeface="+mn-cs"/>
            </a:endParaRPr>
          </a:p>
        </p:txBody>
      </p:sp>
      <p:sp>
        <p:nvSpPr>
          <p:cNvPr id="54" name="テキスト ボックス 53"/>
          <p:cNvSpPr txBox="1"/>
          <p:nvPr/>
        </p:nvSpPr>
        <p:spPr>
          <a:xfrm>
            <a:off x="6595766" y="4595368"/>
            <a:ext cx="697627" cy="24622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工事着工</a:t>
            </a:r>
            <a:endParaRPr kumimoji="1" lang="en-US" altLang="ja-JP" sz="1000" b="0" i="0"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endParaRPr>
          </a:p>
        </p:txBody>
      </p:sp>
      <p:sp>
        <p:nvSpPr>
          <p:cNvPr id="55" name="テキスト ボックス 54"/>
          <p:cNvSpPr txBox="1"/>
          <p:nvPr/>
        </p:nvSpPr>
        <p:spPr>
          <a:xfrm>
            <a:off x="5036781" y="4595368"/>
            <a:ext cx="697627" cy="24622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公募開始</a:t>
            </a:r>
            <a:endParaRPr kumimoji="1" lang="en-US" altLang="ja-JP" sz="1000" b="0" i="0"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endParaRPr>
          </a:p>
        </p:txBody>
      </p:sp>
      <p:cxnSp>
        <p:nvCxnSpPr>
          <p:cNvPr id="48" name="直線矢印コネクタ 47"/>
          <p:cNvCxnSpPr/>
          <p:nvPr/>
        </p:nvCxnSpPr>
        <p:spPr>
          <a:xfrm>
            <a:off x="4869845" y="3350181"/>
            <a:ext cx="2060143" cy="0"/>
          </a:xfrm>
          <a:prstGeom prst="straightConnector1">
            <a:avLst/>
          </a:prstGeom>
          <a:ln w="25400">
            <a:solidFill>
              <a:srgbClr val="FF0000"/>
            </a:solidFill>
            <a:prstDash val="sysDot"/>
            <a:headEnd type="oval" w="lg" len="lg"/>
            <a:tailEnd type="none" w="lg" len="lg"/>
          </a:ln>
        </p:spPr>
        <p:style>
          <a:lnRef idx="1">
            <a:schemeClr val="accent1"/>
          </a:lnRef>
          <a:fillRef idx="0">
            <a:schemeClr val="accent1"/>
          </a:fillRef>
          <a:effectRef idx="0">
            <a:schemeClr val="accent1"/>
          </a:effectRef>
          <a:fontRef idx="minor">
            <a:schemeClr val="tx1"/>
          </a:fontRef>
        </p:style>
      </p:cxnSp>
      <p:sp>
        <p:nvSpPr>
          <p:cNvPr id="58" name="テキスト ボックス 57"/>
          <p:cNvSpPr txBox="1"/>
          <p:nvPr/>
        </p:nvSpPr>
        <p:spPr>
          <a:xfrm>
            <a:off x="4262091" y="2850474"/>
            <a:ext cx="1603463"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1" u="sng" strike="noStrike" kern="1200" cap="none" spc="0" normalizeH="0" baseline="0" noProof="0" dirty="0">
                <a:ln>
                  <a:noFill/>
                </a:ln>
                <a:solidFill>
                  <a:srgbClr val="FF0000"/>
                </a:solidFill>
                <a:effectLst/>
                <a:uLnTx/>
                <a:uFillTx/>
                <a:latin typeface="ＭＳ Ｐ明朝" panose="02020600040205080304" pitchFamily="18" charset="-128"/>
                <a:ea typeface="ＭＳ Ｐ明朝" panose="02020600040205080304" pitchFamily="18" charset="-128"/>
                <a:cs typeface="+mn-cs"/>
              </a:rPr>
              <a:t>都市再生緊急整備地域の</a:t>
            </a:r>
            <a:endParaRPr kumimoji="1" lang="en-US" altLang="ja-JP" sz="1000" b="0" i="1" u="sng" strike="noStrike" kern="1200" cap="none" spc="0" normalizeH="0" baseline="0" noProof="0" dirty="0">
              <a:ln>
                <a:noFill/>
              </a:ln>
              <a:solidFill>
                <a:srgbClr val="FF0000"/>
              </a:solidFill>
              <a:effectLst/>
              <a:uLnTx/>
              <a:uFillTx/>
              <a:latin typeface="ＭＳ Ｐ明朝" panose="02020600040205080304" pitchFamily="18" charset="-128"/>
              <a:ea typeface="ＭＳ Ｐ明朝" panose="02020600040205080304"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1" u="sng" strike="noStrike" kern="1200" cap="none" spc="0" normalizeH="0" baseline="0" noProof="0" dirty="0">
                <a:ln>
                  <a:noFill/>
                </a:ln>
                <a:solidFill>
                  <a:srgbClr val="FF0000"/>
                </a:solidFill>
                <a:effectLst/>
                <a:uLnTx/>
                <a:uFillTx/>
                <a:latin typeface="ＭＳ Ｐ明朝" panose="02020600040205080304" pitchFamily="18" charset="-128"/>
                <a:ea typeface="ＭＳ Ｐ明朝" panose="02020600040205080304" pitchFamily="18" charset="-128"/>
                <a:cs typeface="+mn-cs"/>
              </a:rPr>
              <a:t>候補地として公表</a:t>
            </a:r>
            <a:endParaRPr kumimoji="1" lang="en-US" altLang="zh-TW" sz="1000" b="0" i="1" u="sng" strike="noStrike" kern="1200" cap="none" spc="0" normalizeH="0" baseline="0" noProof="0" dirty="0">
              <a:ln>
                <a:noFill/>
              </a:ln>
              <a:solidFill>
                <a:srgbClr val="FF0000"/>
              </a:solidFill>
              <a:effectLst/>
              <a:uLnTx/>
              <a:uFillTx/>
              <a:latin typeface="ＭＳ Ｐ明朝" panose="02020600040205080304" pitchFamily="18" charset="-128"/>
              <a:ea typeface="ＭＳ Ｐ明朝" panose="02020600040205080304" pitchFamily="18" charset="-128"/>
              <a:cs typeface="+mn-cs"/>
            </a:endParaRPr>
          </a:p>
        </p:txBody>
      </p:sp>
      <p:sp>
        <p:nvSpPr>
          <p:cNvPr id="59" name="スライド番号プレースホルダー 3"/>
          <p:cNvSpPr>
            <a:spLocks noGrp="1"/>
          </p:cNvSpPr>
          <p:nvPr>
            <p:ph type="sldNum" sz="quarter" idx="12"/>
          </p:nvPr>
        </p:nvSpPr>
        <p:spPr>
          <a:xfrm>
            <a:off x="10134600" y="6476387"/>
            <a:ext cx="2057400" cy="365125"/>
          </a:xfrm>
        </p:spPr>
        <p:txBody>
          <a:bodyPr/>
          <a:lstStyle/>
          <a:p>
            <a:fld id="{138CA411-231B-42B9-AF63-97A64194AA60}" type="slidenum">
              <a:rPr lang="ja-JP" altLang="en-US" sz="1400" b="1" smtClean="0">
                <a:solidFill>
                  <a:schemeClr val="tx1"/>
                </a:solidFill>
                <a:latin typeface="ＭＳ Ｐゴシック" panose="020B0600070205080204" pitchFamily="50" charset="-128"/>
                <a:ea typeface="ＭＳ Ｐゴシック" panose="020B0600070205080204" pitchFamily="50" charset="-128"/>
              </a:rPr>
              <a:pPr/>
              <a:t>15</a:t>
            </a:fld>
            <a:endParaRPr lang="ja-JP" altLang="en-US" sz="1400" b="1" dirty="0">
              <a:solidFill>
                <a:schemeClr val="tx1"/>
              </a:solidFill>
              <a:latin typeface="ＭＳ Ｐゴシック" panose="020B0600070205080204" pitchFamily="50" charset="-128"/>
              <a:ea typeface="ＭＳ Ｐゴシック" panose="020B0600070205080204" pitchFamily="50" charset="-128"/>
            </a:endParaRPr>
          </a:p>
        </p:txBody>
      </p:sp>
    </p:spTree>
    <p:extLst>
      <p:ext uri="{BB962C8B-B14F-4D97-AF65-F5344CB8AC3E}">
        <p14:creationId xmlns:p14="http://schemas.microsoft.com/office/powerpoint/2010/main" val="274969844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2"/>
          <p:cNvSpPr txBox="1">
            <a:spLocks noChangeArrowheads="1"/>
          </p:cNvSpPr>
          <p:nvPr/>
        </p:nvSpPr>
        <p:spPr bwMode="auto">
          <a:xfrm>
            <a:off x="1143000" y="15"/>
            <a:ext cx="9906000" cy="408111"/>
          </a:xfrm>
          <a:prstGeom prst="rect">
            <a:avLst/>
          </a:prstGeom>
          <a:gradFill rotWithShape="1">
            <a:gsLst>
              <a:gs pos="0">
                <a:srgbClr val="000066"/>
              </a:gs>
              <a:gs pos="50000">
                <a:srgbClr val="0000FF"/>
              </a:gs>
              <a:gs pos="100000">
                <a:srgbClr val="000066"/>
              </a:gs>
            </a:gsLst>
            <a:lin ang="5400000" scaled="1"/>
          </a:gradFill>
          <a:ln w="9525">
            <a:noFill/>
            <a:miter lim="800000"/>
            <a:headEnd/>
            <a:tailEnd/>
          </a:ln>
        </p:spPr>
        <p:txBody>
          <a:bodyPr vert="horz" wrap="square" lIns="91428" tIns="45714" rIns="91428" bIns="45714" numCol="1" anchor="ctr"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rPr>
              <a:t>○　新大阪駅周辺</a:t>
            </a:r>
            <a:endParaRPr kumimoji="1" lang="en-US" altLang="ja-JP" sz="20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endParaRPr>
          </a:p>
        </p:txBody>
      </p:sp>
      <p:sp>
        <p:nvSpPr>
          <p:cNvPr id="13" name="テキスト ボックス 12"/>
          <p:cNvSpPr txBox="1"/>
          <p:nvPr/>
        </p:nvSpPr>
        <p:spPr>
          <a:xfrm>
            <a:off x="842866" y="691181"/>
            <a:ext cx="3125687" cy="5760996"/>
          </a:xfrm>
          <a:prstGeom prst="rect">
            <a:avLst/>
          </a:prstGeom>
          <a:noFill/>
        </p:spPr>
        <p:txBody>
          <a:bodyPr wrap="square" lIns="18000" tIns="18000" rIns="18000" bIns="1800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地区の位置付け</a:t>
            </a:r>
            <a:r>
              <a:rPr kumimoji="1" lang="en-US" altLang="ja-JP"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（エリア全体）</a:t>
            </a:r>
            <a:endParaRPr kumimoji="1" lang="en-US" altLang="ja-JP"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新大阪、十三、淡路の３つのエリアが徒歩圏に居住エリアを持つというポテンシャルを踏まえて、それぞれの立地特性やゆかりを活かしながら、来訪といった一時的なエリアの利用から、働く、住むといったエリアへの定着を視野に入れて、３つのエリアが一体となって、魅力の高い拠点の形成を図る。</a:t>
            </a:r>
            <a:endParaRPr kumimoji="1" lang="en-US" altLang="ja-JP"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kumimoji="1" lang="en-US" altLang="ja-JP"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（新大阪駅エリア）</a:t>
            </a:r>
            <a:endParaRPr kumimoji="1" lang="en-US" altLang="ja-JP"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新大阪駅エリアについては、新幹線駅をはじめとする広域交通の利便性が高いポテンシャルを活かして質の高い機能の集積を図り、３つのエリアのリーディング拠点として、国内外の広域の人の流れを集めて、まちに広げる重要な役割を担う。特に、目的地のシンボルとなる大規模な交流施設の立地、広域交通結節施設として人の空間の拡充や高速バス拠点化、駅からまちへの空間の演出などにより、新大阪駅周辺地域の拠点性の向上をけん引する。</a:t>
            </a:r>
            <a:endParaRPr kumimoji="1" lang="en-US" altLang="ja-JP"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kumimoji="1" lang="en-US" altLang="ja-JP"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（十三駅エリア・淡路駅エリア）</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十三駅エリア・淡路駅エリアについては、新大阪駅エリアと多様な交通モードでネットワークさせつつも、懐かしさや、空間的なゆとりなど新大阪にないそれぞれの特色を活かした独自性を持つことにより、新大阪駅エリアの役割や広域的な機能を補完するサブ拠点としての役割を担うことで、３エリアが一体となって魅力の高い拠点を形成する。</a:t>
            </a:r>
          </a:p>
        </p:txBody>
      </p:sp>
      <p:sp>
        <p:nvSpPr>
          <p:cNvPr id="15" name="正方形/長方形 14"/>
          <p:cNvSpPr/>
          <p:nvPr/>
        </p:nvSpPr>
        <p:spPr>
          <a:xfrm>
            <a:off x="735014" y="691181"/>
            <a:ext cx="3233539" cy="5996436"/>
          </a:xfrm>
          <a:prstGeom prst="rect">
            <a:avLst/>
          </a:prstGeom>
          <a:noFill/>
          <a:ln w="12700">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16" name="正方形/長方形 15"/>
          <p:cNvSpPr/>
          <p:nvPr/>
        </p:nvSpPr>
        <p:spPr>
          <a:xfrm>
            <a:off x="4076405" y="691181"/>
            <a:ext cx="7556697" cy="5996436"/>
          </a:xfrm>
          <a:prstGeom prst="rect">
            <a:avLst/>
          </a:prstGeom>
          <a:noFill/>
          <a:ln w="12700">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2" name="楕円 1"/>
          <p:cNvSpPr/>
          <p:nvPr/>
        </p:nvSpPr>
        <p:spPr>
          <a:xfrm>
            <a:off x="3901604" y="3721100"/>
            <a:ext cx="3388670" cy="3140076"/>
          </a:xfrm>
          <a:prstGeom prst="ellipse">
            <a:avLst/>
          </a:prstGeom>
          <a:solidFill>
            <a:srgbClr val="FF0000">
              <a:alpha val="15000"/>
            </a:srgbClr>
          </a:solidFill>
          <a:ln>
            <a:noFill/>
          </a:ln>
          <a:effectLst>
            <a:softEdge rad="6350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9" name="楕円 8"/>
          <p:cNvSpPr/>
          <p:nvPr/>
        </p:nvSpPr>
        <p:spPr>
          <a:xfrm>
            <a:off x="8312248" y="1090133"/>
            <a:ext cx="3531896" cy="3272796"/>
          </a:xfrm>
          <a:prstGeom prst="ellipse">
            <a:avLst/>
          </a:prstGeom>
          <a:solidFill>
            <a:srgbClr val="FF0000">
              <a:alpha val="15000"/>
            </a:srgbClr>
          </a:solidFill>
          <a:ln>
            <a:noFill/>
          </a:ln>
          <a:effectLst>
            <a:softEdge rad="6350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pic>
        <p:nvPicPr>
          <p:cNvPr id="3" name="図 2"/>
          <p:cNvPicPr>
            <a:picLocks noChangeAspect="1"/>
          </p:cNvPicPr>
          <p:nvPr/>
        </p:nvPicPr>
        <p:blipFill rotWithShape="1">
          <a:blip r:embed="rId3" cstate="print">
            <a:extLst>
              <a:ext uri="{28A0092B-C50C-407E-A947-70E740481C1C}">
                <a14:useLocalDpi xmlns:a14="http://schemas.microsoft.com/office/drawing/2010/main"/>
              </a:ext>
            </a:extLst>
          </a:blip>
          <a:srcRect t="-1"/>
          <a:stretch/>
        </p:blipFill>
        <p:spPr>
          <a:xfrm>
            <a:off x="4128001" y="1039092"/>
            <a:ext cx="7612954" cy="5278582"/>
          </a:xfrm>
          <a:prstGeom prst="rect">
            <a:avLst/>
          </a:prstGeom>
        </p:spPr>
      </p:pic>
      <p:sp>
        <p:nvSpPr>
          <p:cNvPr id="10" name="スライド番号プレースホルダー 3"/>
          <p:cNvSpPr>
            <a:spLocks noGrp="1"/>
          </p:cNvSpPr>
          <p:nvPr>
            <p:ph type="sldNum" sz="quarter" idx="12"/>
          </p:nvPr>
        </p:nvSpPr>
        <p:spPr>
          <a:xfrm>
            <a:off x="10134600" y="6476387"/>
            <a:ext cx="2057400" cy="365125"/>
          </a:xfrm>
        </p:spPr>
        <p:txBody>
          <a:bodyPr/>
          <a:lstStyle/>
          <a:p>
            <a:fld id="{138CA411-231B-42B9-AF63-97A64194AA60}" type="slidenum">
              <a:rPr lang="ja-JP" altLang="en-US" sz="1400" b="1" smtClean="0">
                <a:solidFill>
                  <a:schemeClr val="tx1"/>
                </a:solidFill>
                <a:latin typeface="ＭＳ Ｐゴシック" panose="020B0600070205080204" pitchFamily="50" charset="-128"/>
                <a:ea typeface="ＭＳ Ｐゴシック" panose="020B0600070205080204" pitchFamily="50" charset="-128"/>
              </a:rPr>
              <a:pPr/>
              <a:t>16</a:t>
            </a:fld>
            <a:endParaRPr lang="ja-JP" altLang="en-US" sz="1400" b="1" dirty="0">
              <a:solidFill>
                <a:schemeClr val="tx1"/>
              </a:solidFill>
              <a:latin typeface="ＭＳ Ｐゴシック" panose="020B0600070205080204" pitchFamily="50" charset="-128"/>
              <a:ea typeface="ＭＳ Ｐゴシック" panose="020B0600070205080204" pitchFamily="50" charset="-128"/>
            </a:endParaRPr>
          </a:p>
        </p:txBody>
      </p:sp>
    </p:spTree>
    <p:extLst>
      <p:ext uri="{BB962C8B-B14F-4D97-AF65-F5344CB8AC3E}">
        <p14:creationId xmlns:p14="http://schemas.microsoft.com/office/powerpoint/2010/main" val="158070485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2"/>
          <p:cNvSpPr txBox="1">
            <a:spLocks noChangeArrowheads="1"/>
          </p:cNvSpPr>
          <p:nvPr/>
        </p:nvSpPr>
        <p:spPr bwMode="auto">
          <a:xfrm>
            <a:off x="1143000" y="15"/>
            <a:ext cx="9906000" cy="408111"/>
          </a:xfrm>
          <a:prstGeom prst="rect">
            <a:avLst/>
          </a:prstGeom>
          <a:gradFill rotWithShape="1">
            <a:gsLst>
              <a:gs pos="0">
                <a:srgbClr val="000066"/>
              </a:gs>
              <a:gs pos="50000">
                <a:srgbClr val="0000FF"/>
              </a:gs>
              <a:gs pos="100000">
                <a:srgbClr val="000066"/>
              </a:gs>
            </a:gsLst>
            <a:lin ang="5400000" scaled="1"/>
          </a:gradFill>
          <a:ln w="9525">
            <a:noFill/>
            <a:miter lim="800000"/>
            <a:headEnd/>
            <a:tailEnd/>
          </a:ln>
        </p:spPr>
        <p:txBody>
          <a:bodyPr vert="horz" wrap="square" lIns="91428" tIns="45714" rIns="91428" bIns="45714" numCol="1" anchor="ctr"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rPr>
              <a:t>○　新大阪駅周辺</a:t>
            </a:r>
            <a:endParaRPr kumimoji="1" lang="en-US" altLang="ja-JP" sz="2000" b="1" i="0" u="none" strike="sng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endParaRPr>
          </a:p>
        </p:txBody>
      </p:sp>
      <p:sp>
        <p:nvSpPr>
          <p:cNvPr id="20" name="テキスト ボックス 19"/>
          <p:cNvSpPr txBox="1"/>
          <p:nvPr/>
        </p:nvSpPr>
        <p:spPr>
          <a:xfrm>
            <a:off x="1271464" y="354172"/>
            <a:ext cx="9649072" cy="338554"/>
          </a:xfrm>
          <a:prstGeom prst="rect">
            <a:avLst/>
          </a:prstGeom>
          <a:noFill/>
          <a:ln w="12700">
            <a:noFill/>
            <a:prstDash val="sysDash"/>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rPr>
              <a:t>○課題と</a:t>
            </a:r>
            <a:r>
              <a:rPr kumimoji="1" lang="ja-JP" altLang="en-US" sz="1600" b="0" i="0" u="none" strike="noStrike" kern="1200" cap="none" spc="0" normalizeH="0" baseline="0" noProof="0" dirty="0" smtClean="0">
                <a:ln>
                  <a:noFill/>
                </a:ln>
                <a:effectLst/>
                <a:uLnTx/>
                <a:uFillTx/>
                <a:latin typeface="Calibri" panose="020F0502020204030204"/>
                <a:ea typeface="ＭＳ Ｐゴシック" panose="020B0600070205080204" pitchFamily="50" charset="-128"/>
                <a:cs typeface="+mn-cs"/>
              </a:rPr>
              <a:t>取組</a:t>
            </a:r>
            <a:r>
              <a:rPr kumimoji="1" lang="ja-JP" altLang="en-US" sz="14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rPr>
              <a:t>　　</a:t>
            </a:r>
            <a:endParaRPr kumimoji="1" lang="en-US" altLang="ja-JP" sz="14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endParaRPr>
          </a:p>
        </p:txBody>
      </p:sp>
      <p:graphicFrame>
        <p:nvGraphicFramePr>
          <p:cNvPr id="6" name="表 5"/>
          <p:cNvGraphicFramePr>
            <a:graphicFrameLocks noGrp="1"/>
          </p:cNvGraphicFramePr>
          <p:nvPr>
            <p:extLst>
              <p:ext uri="{D42A27DB-BD31-4B8C-83A1-F6EECF244321}">
                <p14:modId xmlns:p14="http://schemas.microsoft.com/office/powerpoint/2010/main" val="60451263"/>
              </p:ext>
            </p:extLst>
          </p:nvPr>
        </p:nvGraphicFramePr>
        <p:xfrm>
          <a:off x="1415527" y="710104"/>
          <a:ext cx="8682705" cy="5844999"/>
        </p:xfrm>
        <a:graphic>
          <a:graphicData uri="http://schemas.openxmlformats.org/drawingml/2006/table">
            <a:tbl>
              <a:tblPr firstRow="1" bandRow="1">
                <a:tableStyleId>{5C22544A-7EE6-4342-B048-85BDC9FD1C3A}</a:tableStyleId>
              </a:tblPr>
              <a:tblGrid>
                <a:gridCol w="678336">
                  <a:extLst>
                    <a:ext uri="{9D8B030D-6E8A-4147-A177-3AD203B41FA5}">
                      <a16:colId xmlns:a16="http://schemas.microsoft.com/office/drawing/2014/main" val="2178533460"/>
                    </a:ext>
                  </a:extLst>
                </a:gridCol>
                <a:gridCol w="835163">
                  <a:extLst>
                    <a:ext uri="{9D8B030D-6E8A-4147-A177-3AD203B41FA5}">
                      <a16:colId xmlns:a16="http://schemas.microsoft.com/office/drawing/2014/main" val="20001"/>
                    </a:ext>
                  </a:extLst>
                </a:gridCol>
                <a:gridCol w="3362173">
                  <a:extLst>
                    <a:ext uri="{9D8B030D-6E8A-4147-A177-3AD203B41FA5}">
                      <a16:colId xmlns:a16="http://schemas.microsoft.com/office/drawing/2014/main" val="20002"/>
                    </a:ext>
                  </a:extLst>
                </a:gridCol>
                <a:gridCol w="3807033">
                  <a:extLst>
                    <a:ext uri="{9D8B030D-6E8A-4147-A177-3AD203B41FA5}">
                      <a16:colId xmlns:a16="http://schemas.microsoft.com/office/drawing/2014/main" val="20003"/>
                    </a:ext>
                  </a:extLst>
                </a:gridCol>
              </a:tblGrid>
              <a:tr h="372999">
                <a:tc>
                  <a:txBody>
                    <a:bodyPr/>
                    <a:lstStyle/>
                    <a:p>
                      <a:pPr>
                        <a:lnSpc>
                          <a:spcPts val="1300"/>
                        </a:lnSpc>
                      </a:pPr>
                      <a:endParaRPr kumimoji="1" lang="ja-JP" altLang="en-US" sz="1200" b="0" u="none" dirty="0">
                        <a:solidFill>
                          <a:schemeClr val="tx1"/>
                        </a:solidFill>
                        <a:latin typeface="+mn-ea"/>
                        <a:ea typeface="+mn-ea"/>
                      </a:endParaRPr>
                    </a:p>
                  </a:txBody>
                  <a:tcPr marL="36000" marR="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lnSpc>
                          <a:spcPts val="1300"/>
                        </a:lnSpc>
                      </a:pPr>
                      <a:r>
                        <a:rPr kumimoji="1" lang="ja-JP" altLang="en-US" sz="1200" b="0" u="none" dirty="0">
                          <a:solidFill>
                            <a:schemeClr val="tx1"/>
                          </a:solidFill>
                          <a:latin typeface="+mn-ea"/>
                          <a:ea typeface="+mn-ea"/>
                        </a:rPr>
                        <a:t>事項</a:t>
                      </a:r>
                    </a:p>
                  </a:txBody>
                  <a:tcPr marL="36000" marR="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lnSpc>
                          <a:spcPts val="1300"/>
                        </a:lnSpc>
                      </a:pPr>
                      <a:r>
                        <a:rPr kumimoji="1" lang="ja-JP" altLang="en-US" sz="1200" b="0" u="none" dirty="0">
                          <a:solidFill>
                            <a:schemeClr val="tx1"/>
                          </a:solidFill>
                          <a:latin typeface="+mn-ea"/>
                          <a:ea typeface="+mn-ea"/>
                        </a:rPr>
                        <a:t>課題</a:t>
                      </a:r>
                    </a:p>
                  </a:txBody>
                  <a:tcPr marL="36000" marR="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lnSpc>
                          <a:spcPts val="1300"/>
                        </a:lnSpc>
                      </a:pPr>
                      <a:r>
                        <a:rPr kumimoji="1" lang="ja-JP" altLang="en-US" sz="1200" b="0" u="none" dirty="0" smtClean="0">
                          <a:solidFill>
                            <a:schemeClr val="tx1"/>
                          </a:solidFill>
                          <a:latin typeface="+mn-ea"/>
                          <a:ea typeface="+mn-ea"/>
                        </a:rPr>
                        <a:t>取組</a:t>
                      </a:r>
                      <a:endParaRPr kumimoji="1" lang="ja-JP" altLang="en-US" sz="1200" b="0" u="none" dirty="0">
                        <a:solidFill>
                          <a:schemeClr val="tx1"/>
                        </a:solidFill>
                        <a:latin typeface="+mn-ea"/>
                        <a:ea typeface="+mn-ea"/>
                      </a:endParaRPr>
                    </a:p>
                  </a:txBody>
                  <a:tcPr marL="36000" marR="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0"/>
                  </a:ext>
                </a:extLst>
              </a:tr>
              <a:tr h="1368000">
                <a:tc>
                  <a:txBody>
                    <a:bodyPr/>
                    <a:lstStyle/>
                    <a:p>
                      <a:pPr>
                        <a:lnSpc>
                          <a:spcPts val="1300"/>
                        </a:lnSpc>
                      </a:pPr>
                      <a:r>
                        <a:rPr kumimoji="1" lang="ja-JP" altLang="en-US" sz="1200" b="0" u="none" dirty="0">
                          <a:solidFill>
                            <a:schemeClr val="tx1"/>
                          </a:solidFill>
                          <a:latin typeface="+mn-ea"/>
                          <a:ea typeface="+mn-ea"/>
                        </a:rPr>
                        <a:t>全体</a:t>
                      </a:r>
                    </a:p>
                  </a:txBody>
                  <a:tcPr marL="36000" marR="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indent="0">
                        <a:lnSpc>
                          <a:spcPts val="1300"/>
                        </a:lnSpc>
                      </a:pPr>
                      <a:r>
                        <a:rPr kumimoji="1" lang="ja-JP" altLang="en-US" sz="1200" b="0" u="none" dirty="0">
                          <a:solidFill>
                            <a:schemeClr val="tx1"/>
                          </a:solidFill>
                          <a:latin typeface="ＭＳ Ｐ明朝" pitchFamily="18" charset="-128"/>
                          <a:ea typeface="ＭＳ Ｐ明朝" pitchFamily="18" charset="-128"/>
                        </a:rPr>
                        <a:t>プロモーション</a:t>
                      </a:r>
                      <a:endParaRPr kumimoji="1" lang="en-US" altLang="ja-JP" sz="1200" b="0" u="none" dirty="0">
                        <a:solidFill>
                          <a:schemeClr val="tx1"/>
                        </a:solidFill>
                        <a:latin typeface="ＭＳ Ｐ明朝" pitchFamily="18" charset="-128"/>
                        <a:ea typeface="ＭＳ Ｐ明朝" pitchFamily="18" charset="-128"/>
                      </a:endParaRPr>
                    </a:p>
                  </a:txBody>
                  <a:tcPr marL="36000" marR="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171450" marR="0" indent="-171450" algn="l" defTabSz="957700" rtl="0" eaLnBrk="1" fontAlgn="auto" latinLnBrk="0" hangingPunct="1">
                        <a:lnSpc>
                          <a:spcPts val="1300"/>
                        </a:lnSpc>
                        <a:spcBef>
                          <a:spcPts val="0"/>
                        </a:spcBef>
                        <a:spcAft>
                          <a:spcPts val="0"/>
                        </a:spcAft>
                        <a:buClrTx/>
                        <a:buSzTx/>
                        <a:buFont typeface="Arial" panose="020B0604020202020204" pitchFamily="34" charset="0"/>
                        <a:buChar char="•"/>
                        <a:tabLst/>
                        <a:defRPr/>
                      </a:pPr>
                      <a:r>
                        <a:rPr kumimoji="1" lang="ja-JP" altLang="en-US" sz="1200" b="0" u="none" dirty="0">
                          <a:solidFill>
                            <a:schemeClr val="tx1"/>
                          </a:solidFill>
                          <a:latin typeface="ＭＳ Ｐ明朝" pitchFamily="18" charset="-128"/>
                          <a:ea typeface="ＭＳ Ｐ明朝" pitchFamily="18" charset="-128"/>
                        </a:rPr>
                        <a:t>さらなる民間都市開発の機運の醸成、新たな事業の創出、人の集積等を図っていくために、府民、市民はもとより、国内外に広く、新大阪駅周辺地域の動きをプロモーションする必要がある。</a:t>
                      </a:r>
                    </a:p>
                  </a:txBody>
                  <a:tcPr marL="36000" marR="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171450" marR="0" indent="-171450" algn="l" defTabSz="957700" rtl="0" eaLnBrk="1" fontAlgn="auto" latinLnBrk="0" hangingPunct="1">
                        <a:lnSpc>
                          <a:spcPts val="1300"/>
                        </a:lnSpc>
                        <a:spcBef>
                          <a:spcPts val="0"/>
                        </a:spcBef>
                        <a:spcAft>
                          <a:spcPts val="0"/>
                        </a:spcAft>
                        <a:buClrTx/>
                        <a:buSzTx/>
                        <a:buFont typeface="Arial" panose="020B0604020202020204" pitchFamily="34" charset="0"/>
                        <a:buChar char="•"/>
                        <a:tabLst/>
                        <a:defRPr/>
                      </a:pPr>
                      <a:r>
                        <a:rPr kumimoji="1" lang="ja-JP" altLang="en-US" sz="1200" b="0" u="none" dirty="0">
                          <a:solidFill>
                            <a:schemeClr val="tx1"/>
                          </a:solidFill>
                          <a:latin typeface="ＭＳ Ｐ明朝" pitchFamily="18" charset="-128"/>
                          <a:ea typeface="ＭＳ Ｐ明朝" pitchFamily="18" charset="-128"/>
                        </a:rPr>
                        <a:t>都市再生緊急整備協議会が中心となって、セミナーなどを開催することにより、エリアのブランド価値を高める</a:t>
                      </a:r>
                      <a:r>
                        <a:rPr kumimoji="1" lang="ja-JP" altLang="en-US" sz="1200" b="0" u="none" dirty="0" smtClean="0">
                          <a:solidFill>
                            <a:schemeClr val="tx1"/>
                          </a:solidFill>
                          <a:latin typeface="ＭＳ Ｐ明朝" pitchFamily="18" charset="-128"/>
                          <a:ea typeface="ＭＳ Ｐ明朝" pitchFamily="18" charset="-128"/>
                        </a:rPr>
                        <a:t>取組を</a:t>
                      </a:r>
                      <a:r>
                        <a:rPr kumimoji="1" lang="ja-JP" altLang="en-US" sz="1200" b="0" u="none" dirty="0">
                          <a:solidFill>
                            <a:schemeClr val="tx1"/>
                          </a:solidFill>
                          <a:latin typeface="ＭＳ Ｐ明朝" pitchFamily="18" charset="-128"/>
                          <a:ea typeface="ＭＳ Ｐ明朝" pitchFamily="18" charset="-128"/>
                        </a:rPr>
                        <a:t>展開する。</a:t>
                      </a:r>
                      <a:endParaRPr kumimoji="1" lang="en-US" altLang="ja-JP" sz="1200" b="0" u="none" dirty="0">
                        <a:solidFill>
                          <a:schemeClr val="tx1"/>
                        </a:solidFill>
                        <a:latin typeface="ＭＳ Ｐ明朝" pitchFamily="18" charset="-128"/>
                        <a:ea typeface="ＭＳ Ｐ明朝" pitchFamily="18" charset="-128"/>
                      </a:endParaRPr>
                    </a:p>
                  </a:txBody>
                  <a:tcPr marL="36000" marR="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12938961"/>
                  </a:ext>
                </a:extLst>
              </a:tr>
              <a:tr h="1368000">
                <a:tc rowSpan="2">
                  <a:txBody>
                    <a:bodyPr/>
                    <a:lstStyle/>
                    <a:p>
                      <a:pPr>
                        <a:lnSpc>
                          <a:spcPts val="1300"/>
                        </a:lnSpc>
                      </a:pPr>
                      <a:r>
                        <a:rPr kumimoji="1" lang="ja-JP" altLang="en-US" sz="1200" b="0" u="none" dirty="0">
                          <a:solidFill>
                            <a:schemeClr val="tx1"/>
                          </a:solidFill>
                          <a:latin typeface="+mn-ea"/>
                          <a:ea typeface="+mn-ea"/>
                        </a:rPr>
                        <a:t>新大阪駅エリア</a:t>
                      </a:r>
                    </a:p>
                  </a:txBody>
                  <a:tcPr marL="36000" marR="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indent="-182563">
                        <a:lnSpc>
                          <a:spcPts val="1300"/>
                        </a:lnSpc>
                      </a:pPr>
                      <a:r>
                        <a:rPr kumimoji="1" lang="ja-JP" altLang="en-US" sz="1200" b="0" u="none" dirty="0">
                          <a:solidFill>
                            <a:schemeClr val="tx1"/>
                          </a:solidFill>
                          <a:latin typeface="ＭＳ Ｐ明朝" pitchFamily="18" charset="-128"/>
                          <a:ea typeface="ＭＳ Ｐ明朝" pitchFamily="18" charset="-128"/>
                        </a:rPr>
                        <a:t>新幹線新駅関連プロジェクト</a:t>
                      </a:r>
                      <a:endParaRPr kumimoji="1" lang="en-US" altLang="ja-JP" sz="1200" b="0" u="none" dirty="0">
                        <a:solidFill>
                          <a:schemeClr val="tx1"/>
                        </a:solidFill>
                        <a:latin typeface="ＭＳ Ｐ明朝" pitchFamily="18" charset="-128"/>
                        <a:ea typeface="ＭＳ Ｐ明朝" pitchFamily="18" charset="-128"/>
                      </a:endParaRPr>
                    </a:p>
                  </a:txBody>
                  <a:tcPr marL="36000" marR="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171450" marR="0" indent="-171450" algn="l" defTabSz="957700" rtl="0" eaLnBrk="1" fontAlgn="auto" latinLnBrk="0" hangingPunct="1">
                        <a:lnSpc>
                          <a:spcPts val="1300"/>
                        </a:lnSpc>
                        <a:spcBef>
                          <a:spcPts val="0"/>
                        </a:spcBef>
                        <a:spcAft>
                          <a:spcPts val="0"/>
                        </a:spcAft>
                        <a:buClrTx/>
                        <a:buSzTx/>
                        <a:buFont typeface="Arial" panose="020B0604020202020204" pitchFamily="34" charset="0"/>
                        <a:buChar char="•"/>
                        <a:tabLst/>
                        <a:defRPr/>
                      </a:pPr>
                      <a:r>
                        <a:rPr kumimoji="1" lang="ja-JP" altLang="en-US" sz="1200" b="0" u="none" dirty="0">
                          <a:solidFill>
                            <a:schemeClr val="tx1"/>
                          </a:solidFill>
                          <a:latin typeface="ＭＳ Ｐ明朝" pitchFamily="18" charset="-128"/>
                          <a:ea typeface="ＭＳ Ｐ明朝" pitchFamily="18" charset="-128"/>
                        </a:rPr>
                        <a:t>駅とまちが一体となったまちづくりを進めるために、リニア中央新幹線、北陸新幹線の新駅整備と関連して、都市機能の充実を図っていく必要がある。</a:t>
                      </a:r>
                    </a:p>
                  </a:txBody>
                  <a:tcPr marL="36000" marR="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171450" marR="0" indent="-171450" algn="l" defTabSz="957700" rtl="0" eaLnBrk="1" fontAlgn="auto" latinLnBrk="0" hangingPunct="1">
                        <a:lnSpc>
                          <a:spcPts val="1300"/>
                        </a:lnSpc>
                        <a:spcBef>
                          <a:spcPts val="0"/>
                        </a:spcBef>
                        <a:spcAft>
                          <a:spcPts val="0"/>
                        </a:spcAft>
                        <a:buClrTx/>
                        <a:buSzTx/>
                        <a:buFont typeface="Arial" panose="020B0604020202020204" pitchFamily="34" charset="0"/>
                        <a:buChar char="•"/>
                        <a:tabLst/>
                        <a:defRPr/>
                      </a:pPr>
                      <a:r>
                        <a:rPr kumimoji="1" lang="ja-JP" altLang="en-US" sz="1200" b="0" u="none" dirty="0">
                          <a:solidFill>
                            <a:schemeClr val="tx1"/>
                          </a:solidFill>
                          <a:latin typeface="ＭＳ Ｐ明朝" pitchFamily="18" charset="-128"/>
                          <a:ea typeface="ＭＳ Ｐ明朝" pitchFamily="18" charset="-128"/>
                        </a:rPr>
                        <a:t>新幹線新駅の位置が示されれば、以下</a:t>
                      </a:r>
                      <a:r>
                        <a:rPr kumimoji="1" lang="en-US" altLang="ja-JP" sz="1200" b="0" u="none" dirty="0">
                          <a:solidFill>
                            <a:schemeClr val="tx1"/>
                          </a:solidFill>
                          <a:latin typeface="ＭＳ Ｐ明朝" pitchFamily="18" charset="-128"/>
                          <a:ea typeface="ＭＳ Ｐ明朝" pitchFamily="18" charset="-128"/>
                        </a:rPr>
                        <a:t>4</a:t>
                      </a:r>
                      <a:r>
                        <a:rPr kumimoji="1" lang="ja-JP" altLang="en-US" sz="1200" b="0" u="none" dirty="0" err="1">
                          <a:solidFill>
                            <a:schemeClr val="tx1"/>
                          </a:solidFill>
                          <a:latin typeface="ＭＳ Ｐ明朝" pitchFamily="18" charset="-128"/>
                          <a:ea typeface="ＭＳ Ｐ明朝" pitchFamily="18" charset="-128"/>
                        </a:rPr>
                        <a:t>つの</a:t>
                      </a:r>
                      <a:r>
                        <a:rPr kumimoji="1" lang="ja-JP" altLang="en-US" sz="1200" b="0" u="none" dirty="0">
                          <a:solidFill>
                            <a:schemeClr val="tx1"/>
                          </a:solidFill>
                          <a:latin typeface="ＭＳ Ｐ明朝" pitchFamily="18" charset="-128"/>
                          <a:ea typeface="ＭＳ Ｐ明朝" pitchFamily="18" charset="-128"/>
                        </a:rPr>
                        <a:t>プロジェクトについて検討の具体化を進める。</a:t>
                      </a:r>
                      <a:endParaRPr kumimoji="1" lang="en-US" altLang="ja-JP" sz="1200" b="0" u="none" dirty="0">
                        <a:solidFill>
                          <a:schemeClr val="tx1"/>
                        </a:solidFill>
                        <a:latin typeface="ＭＳ Ｐ明朝" pitchFamily="18" charset="-128"/>
                        <a:ea typeface="ＭＳ Ｐ明朝" pitchFamily="18" charset="-128"/>
                      </a:endParaRPr>
                    </a:p>
                    <a:p>
                      <a:pPr marL="363538" marR="0" indent="-177800" algn="l" defTabSz="957700" rtl="0" eaLnBrk="1" fontAlgn="auto" latinLnBrk="0" hangingPunct="1">
                        <a:lnSpc>
                          <a:spcPts val="1300"/>
                        </a:lnSpc>
                        <a:spcBef>
                          <a:spcPts val="0"/>
                        </a:spcBef>
                        <a:spcAft>
                          <a:spcPts val="0"/>
                        </a:spcAft>
                        <a:buClrTx/>
                        <a:buSzTx/>
                        <a:buFont typeface="Arial" pitchFamily="34" charset="0"/>
                        <a:buNone/>
                        <a:tabLst/>
                        <a:defRPr/>
                      </a:pPr>
                      <a:r>
                        <a:rPr kumimoji="1" lang="ja-JP" altLang="en-US" sz="1200" b="0" u="none" dirty="0">
                          <a:solidFill>
                            <a:schemeClr val="tx1"/>
                          </a:solidFill>
                          <a:latin typeface="ＭＳ Ｐ明朝" pitchFamily="18" charset="-128"/>
                          <a:ea typeface="ＭＳ Ｐ明朝" pitchFamily="18" charset="-128"/>
                        </a:rPr>
                        <a:t>（１）広域交通結節施設の機能向上</a:t>
                      </a:r>
                      <a:endParaRPr kumimoji="1" lang="en-US" altLang="ja-JP" sz="1200" b="0" u="none" dirty="0">
                        <a:solidFill>
                          <a:schemeClr val="tx1"/>
                        </a:solidFill>
                        <a:latin typeface="ＭＳ Ｐ明朝" pitchFamily="18" charset="-128"/>
                        <a:ea typeface="ＭＳ Ｐ明朝" pitchFamily="18" charset="-128"/>
                      </a:endParaRPr>
                    </a:p>
                    <a:p>
                      <a:pPr marL="363538" marR="0" indent="-177800" algn="l" defTabSz="957700" rtl="0" eaLnBrk="1" fontAlgn="auto" latinLnBrk="0" hangingPunct="1">
                        <a:lnSpc>
                          <a:spcPts val="1300"/>
                        </a:lnSpc>
                        <a:spcBef>
                          <a:spcPts val="0"/>
                        </a:spcBef>
                        <a:spcAft>
                          <a:spcPts val="0"/>
                        </a:spcAft>
                        <a:buClrTx/>
                        <a:buSzTx/>
                        <a:buFont typeface="Arial" pitchFamily="34" charset="0"/>
                        <a:buNone/>
                        <a:tabLst/>
                        <a:defRPr/>
                      </a:pPr>
                      <a:r>
                        <a:rPr kumimoji="1" lang="ja-JP" altLang="en-US" sz="1200" b="0" u="none" dirty="0">
                          <a:solidFill>
                            <a:schemeClr val="tx1"/>
                          </a:solidFill>
                          <a:latin typeface="ＭＳ Ｐ明朝" pitchFamily="18" charset="-128"/>
                          <a:ea typeface="ＭＳ Ｐ明朝" pitchFamily="18" charset="-128"/>
                        </a:rPr>
                        <a:t>（２）駅とまちを繋ぐ歩行者動線</a:t>
                      </a:r>
                      <a:endParaRPr kumimoji="1" lang="en-US" altLang="ja-JP" sz="1200" b="0" u="none" dirty="0">
                        <a:solidFill>
                          <a:schemeClr val="tx1"/>
                        </a:solidFill>
                        <a:latin typeface="ＭＳ Ｐ明朝" pitchFamily="18" charset="-128"/>
                        <a:ea typeface="ＭＳ Ｐ明朝" pitchFamily="18" charset="-128"/>
                      </a:endParaRPr>
                    </a:p>
                    <a:p>
                      <a:pPr marL="363538" marR="0" indent="-177800" algn="l" defTabSz="957700" rtl="0" eaLnBrk="1" fontAlgn="auto" latinLnBrk="0" hangingPunct="1">
                        <a:lnSpc>
                          <a:spcPts val="1300"/>
                        </a:lnSpc>
                        <a:spcBef>
                          <a:spcPts val="0"/>
                        </a:spcBef>
                        <a:spcAft>
                          <a:spcPts val="0"/>
                        </a:spcAft>
                        <a:buClrTx/>
                        <a:buSzTx/>
                        <a:buFont typeface="Arial" pitchFamily="34" charset="0"/>
                        <a:buNone/>
                        <a:tabLst/>
                        <a:defRPr/>
                      </a:pPr>
                      <a:r>
                        <a:rPr kumimoji="1" lang="ja-JP" altLang="en-US" sz="1200" b="0" u="none" dirty="0">
                          <a:solidFill>
                            <a:schemeClr val="tx1"/>
                          </a:solidFill>
                          <a:latin typeface="ＭＳ Ｐ明朝" pitchFamily="18" charset="-128"/>
                          <a:ea typeface="ＭＳ Ｐ明朝" pitchFamily="18" charset="-128"/>
                        </a:rPr>
                        <a:t>（３）大規模交流施設の立地</a:t>
                      </a:r>
                      <a:endParaRPr kumimoji="1" lang="en-US" altLang="ja-JP" sz="1200" b="0" u="none" dirty="0">
                        <a:solidFill>
                          <a:schemeClr val="tx1"/>
                        </a:solidFill>
                        <a:latin typeface="ＭＳ Ｐ明朝" pitchFamily="18" charset="-128"/>
                        <a:ea typeface="ＭＳ Ｐ明朝" pitchFamily="18" charset="-128"/>
                      </a:endParaRPr>
                    </a:p>
                    <a:p>
                      <a:pPr marL="363538" marR="0" indent="-177800" algn="l" defTabSz="957700" rtl="0" eaLnBrk="1" fontAlgn="auto" latinLnBrk="0" hangingPunct="1">
                        <a:lnSpc>
                          <a:spcPts val="1300"/>
                        </a:lnSpc>
                        <a:spcBef>
                          <a:spcPts val="0"/>
                        </a:spcBef>
                        <a:spcAft>
                          <a:spcPts val="0"/>
                        </a:spcAft>
                        <a:buClrTx/>
                        <a:buSzTx/>
                        <a:buFont typeface="Arial" pitchFamily="34" charset="0"/>
                        <a:buNone/>
                        <a:tabLst/>
                        <a:defRPr/>
                      </a:pPr>
                      <a:r>
                        <a:rPr kumimoji="1" lang="ja-JP" altLang="en-US" sz="1200" b="0" u="none" dirty="0">
                          <a:solidFill>
                            <a:schemeClr val="tx1"/>
                          </a:solidFill>
                          <a:latin typeface="ＭＳ Ｐ明朝" pitchFamily="18" charset="-128"/>
                          <a:ea typeface="ＭＳ Ｐ明朝" pitchFamily="18" charset="-128"/>
                        </a:rPr>
                        <a:t>（４）新大阪連絡線新駅プロジェクト</a:t>
                      </a:r>
                      <a:endParaRPr kumimoji="1" lang="en-US" altLang="ja-JP" sz="1200" b="0" u="none" dirty="0">
                        <a:solidFill>
                          <a:schemeClr val="tx1"/>
                        </a:solidFill>
                        <a:latin typeface="ＭＳ Ｐ明朝" pitchFamily="18" charset="-128"/>
                        <a:ea typeface="ＭＳ Ｐ明朝" pitchFamily="18" charset="-128"/>
                      </a:endParaRPr>
                    </a:p>
                  </a:txBody>
                  <a:tcPr marL="36000" marR="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1"/>
                  </a:ext>
                </a:extLst>
              </a:tr>
              <a:tr h="1368000">
                <a:tc vMerge="1">
                  <a:txBody>
                    <a:bodyPr/>
                    <a:lstStyle/>
                    <a:p>
                      <a:pPr>
                        <a:lnSpc>
                          <a:spcPts val="1300"/>
                        </a:lnSpc>
                      </a:pPr>
                      <a:endParaRPr kumimoji="1" lang="ja-JP" altLang="en-US" sz="1200" b="0" u="none" dirty="0">
                        <a:solidFill>
                          <a:schemeClr val="tx1"/>
                        </a:solidFill>
                        <a:latin typeface="+mn-ea"/>
                        <a:ea typeface="+mn-ea"/>
                      </a:endParaRPr>
                    </a:p>
                  </a:txBody>
                  <a:tcPr marL="36000" marR="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indent="-182563">
                        <a:lnSpc>
                          <a:spcPts val="1300"/>
                        </a:lnSpc>
                      </a:pPr>
                      <a:r>
                        <a:rPr kumimoji="1" lang="ja-JP" altLang="en-US" sz="1200" b="0" u="none" dirty="0">
                          <a:solidFill>
                            <a:schemeClr val="tx1"/>
                          </a:solidFill>
                          <a:latin typeface="ＭＳ Ｐ明朝" pitchFamily="18" charset="-128"/>
                          <a:ea typeface="ＭＳ Ｐ明朝" pitchFamily="18" charset="-128"/>
                        </a:rPr>
                        <a:t>民間都市開発プロジェクト</a:t>
                      </a:r>
                      <a:endParaRPr kumimoji="1" lang="en-US" altLang="ja-JP" sz="1200" b="0" u="none" dirty="0">
                        <a:solidFill>
                          <a:schemeClr val="tx1"/>
                        </a:solidFill>
                        <a:latin typeface="ＭＳ Ｐ明朝" pitchFamily="18" charset="-128"/>
                        <a:ea typeface="ＭＳ Ｐ明朝" pitchFamily="18" charset="-128"/>
                      </a:endParaRPr>
                    </a:p>
                  </a:txBody>
                  <a:tcPr marL="36000" marR="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171450" marR="0" indent="-171450" algn="l" defTabSz="957700" rtl="0" eaLnBrk="1" fontAlgn="auto" latinLnBrk="0" hangingPunct="1">
                        <a:lnSpc>
                          <a:spcPts val="1300"/>
                        </a:lnSpc>
                        <a:spcBef>
                          <a:spcPts val="0"/>
                        </a:spcBef>
                        <a:spcAft>
                          <a:spcPts val="0"/>
                        </a:spcAft>
                        <a:buClrTx/>
                        <a:buSzTx/>
                        <a:buFont typeface="Arial" panose="020B0604020202020204" pitchFamily="34" charset="0"/>
                        <a:buChar char="•"/>
                        <a:tabLst/>
                        <a:defRPr/>
                      </a:pPr>
                      <a:r>
                        <a:rPr kumimoji="1" lang="ja-JP" altLang="en-US" sz="1200" b="0" u="none" dirty="0">
                          <a:solidFill>
                            <a:schemeClr val="tx1"/>
                          </a:solidFill>
                          <a:latin typeface="ＭＳ Ｐ明朝" pitchFamily="18" charset="-128"/>
                          <a:ea typeface="ＭＳ Ｐ明朝" pitchFamily="18" charset="-128"/>
                        </a:rPr>
                        <a:t>人の集積等を図っていくために、民間都市開発における建て替え、再開発などのタイミングに合わせて、エリアの価値を高める機能を導入していくことが求められる。</a:t>
                      </a:r>
                    </a:p>
                  </a:txBody>
                  <a:tcPr marL="36000" marR="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171450" marR="0" indent="-171450" algn="l" defTabSz="957700" rtl="0" eaLnBrk="1" fontAlgn="auto" latinLnBrk="0" hangingPunct="1">
                        <a:lnSpc>
                          <a:spcPts val="1300"/>
                        </a:lnSpc>
                        <a:spcBef>
                          <a:spcPts val="0"/>
                        </a:spcBef>
                        <a:spcAft>
                          <a:spcPts val="0"/>
                        </a:spcAft>
                        <a:buClrTx/>
                        <a:buSzTx/>
                        <a:buFont typeface="Arial" panose="020B0604020202020204" pitchFamily="34" charset="0"/>
                        <a:buChar char="•"/>
                        <a:tabLst/>
                        <a:defRPr/>
                      </a:pPr>
                      <a:r>
                        <a:rPr kumimoji="1" lang="ja-JP" altLang="en-US" sz="1200" b="0" u="none" kern="1200" dirty="0">
                          <a:solidFill>
                            <a:schemeClr val="tx1"/>
                          </a:solidFill>
                          <a:latin typeface="ＭＳ Ｐ明朝" pitchFamily="18" charset="-128"/>
                          <a:ea typeface="ＭＳ Ｐ明朝" pitchFamily="18" charset="-128"/>
                          <a:cs typeface="+mn-cs"/>
                        </a:rPr>
                        <a:t>検討が進められるプロジェクトの実施促進を図りながら、新たな民間によるプロジェクトの組成に向けた機運の醸成を図る。</a:t>
                      </a:r>
                      <a:endParaRPr kumimoji="1" lang="en-US" altLang="ja-JP" sz="1200" b="0" u="none" kern="1200" dirty="0">
                        <a:solidFill>
                          <a:schemeClr val="tx1"/>
                        </a:solidFill>
                        <a:latin typeface="ＭＳ Ｐ明朝" pitchFamily="18" charset="-128"/>
                        <a:ea typeface="ＭＳ Ｐ明朝" pitchFamily="18" charset="-128"/>
                        <a:cs typeface="+mn-cs"/>
                      </a:endParaRPr>
                    </a:p>
                  </a:txBody>
                  <a:tcPr marL="36000" marR="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2"/>
                  </a:ext>
                </a:extLst>
              </a:tr>
              <a:tr h="1368000">
                <a:tc>
                  <a:txBody>
                    <a:bodyPr/>
                    <a:lstStyle/>
                    <a:p>
                      <a:pPr>
                        <a:lnSpc>
                          <a:spcPts val="1300"/>
                        </a:lnSpc>
                      </a:pPr>
                      <a:r>
                        <a:rPr kumimoji="1" lang="ja-JP" altLang="en-US" sz="1200" b="0" u="none" dirty="0">
                          <a:solidFill>
                            <a:schemeClr val="tx1"/>
                          </a:solidFill>
                          <a:latin typeface="+mn-ea"/>
                          <a:ea typeface="+mn-ea"/>
                        </a:rPr>
                        <a:t>十三駅エリア</a:t>
                      </a:r>
                      <a:endParaRPr kumimoji="1" lang="en-US" altLang="ja-JP" sz="1200" b="0" u="none" dirty="0">
                        <a:solidFill>
                          <a:schemeClr val="tx1"/>
                        </a:solidFill>
                        <a:latin typeface="+mn-ea"/>
                        <a:ea typeface="+mn-ea"/>
                      </a:endParaRPr>
                    </a:p>
                    <a:p>
                      <a:pPr>
                        <a:lnSpc>
                          <a:spcPts val="1300"/>
                        </a:lnSpc>
                      </a:pPr>
                      <a:r>
                        <a:rPr kumimoji="1" lang="ja-JP" altLang="en-US" sz="1200" b="0" u="none" dirty="0">
                          <a:solidFill>
                            <a:schemeClr val="tx1"/>
                          </a:solidFill>
                          <a:latin typeface="+mn-ea"/>
                          <a:ea typeface="+mn-ea"/>
                        </a:rPr>
                        <a:t>淡路駅エリア</a:t>
                      </a:r>
                    </a:p>
                  </a:txBody>
                  <a:tcPr marL="36000" marR="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indent="0">
                        <a:lnSpc>
                          <a:spcPts val="1300"/>
                        </a:lnSpc>
                      </a:pPr>
                      <a:r>
                        <a:rPr kumimoji="1" lang="ja-JP" altLang="en-US" sz="1200" b="0" u="none" dirty="0">
                          <a:solidFill>
                            <a:schemeClr val="tx1"/>
                          </a:solidFill>
                          <a:latin typeface="ＭＳ Ｐ明朝" pitchFamily="18" charset="-128"/>
                          <a:ea typeface="ＭＳ Ｐ明朝" pitchFamily="18" charset="-128"/>
                        </a:rPr>
                        <a:t>エリア計画</a:t>
                      </a:r>
                      <a:endParaRPr kumimoji="1" lang="en-US" altLang="ja-JP" sz="1200" b="0" u="none" dirty="0">
                        <a:solidFill>
                          <a:schemeClr val="tx1"/>
                        </a:solidFill>
                        <a:latin typeface="ＭＳ Ｐ明朝" pitchFamily="18" charset="-128"/>
                        <a:ea typeface="ＭＳ Ｐ明朝" pitchFamily="18" charset="-128"/>
                      </a:endParaRPr>
                    </a:p>
                    <a:p>
                      <a:pPr marL="0" indent="0">
                        <a:lnSpc>
                          <a:spcPts val="1300"/>
                        </a:lnSpc>
                      </a:pPr>
                      <a:endParaRPr kumimoji="1" lang="en-US" altLang="ja-JP" sz="1200" b="0" u="none" dirty="0">
                        <a:solidFill>
                          <a:schemeClr val="tx1"/>
                        </a:solidFill>
                        <a:latin typeface="ＭＳ Ｐ明朝" pitchFamily="18" charset="-128"/>
                        <a:ea typeface="ＭＳ Ｐ明朝" pitchFamily="18" charset="-128"/>
                      </a:endParaRPr>
                    </a:p>
                    <a:p>
                      <a:pPr marL="0" indent="0">
                        <a:lnSpc>
                          <a:spcPts val="1300"/>
                        </a:lnSpc>
                      </a:pPr>
                      <a:r>
                        <a:rPr kumimoji="1" lang="ja-JP" altLang="en-US" sz="1200" b="0" u="none" dirty="0">
                          <a:solidFill>
                            <a:schemeClr val="tx1"/>
                          </a:solidFill>
                          <a:latin typeface="ＭＳ Ｐ明朝" pitchFamily="18" charset="-128"/>
                          <a:ea typeface="ＭＳ Ｐ明朝" pitchFamily="18" charset="-128"/>
                        </a:rPr>
                        <a:t>プロジェクト推進</a:t>
                      </a:r>
                      <a:endParaRPr kumimoji="1" lang="en-US" altLang="ja-JP" sz="1200" b="0" u="none" dirty="0">
                        <a:solidFill>
                          <a:schemeClr val="tx1"/>
                        </a:solidFill>
                        <a:latin typeface="ＭＳ Ｐ明朝" pitchFamily="18" charset="-128"/>
                        <a:ea typeface="ＭＳ Ｐ明朝" pitchFamily="18" charset="-128"/>
                      </a:endParaRPr>
                    </a:p>
                  </a:txBody>
                  <a:tcPr marL="36000" marR="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171450" marR="0" indent="-171450" algn="l" defTabSz="957700" rtl="0" eaLnBrk="1" fontAlgn="auto" latinLnBrk="0" hangingPunct="1">
                        <a:lnSpc>
                          <a:spcPts val="1300"/>
                        </a:lnSpc>
                        <a:spcBef>
                          <a:spcPts val="0"/>
                        </a:spcBef>
                        <a:spcAft>
                          <a:spcPts val="0"/>
                        </a:spcAft>
                        <a:buClrTx/>
                        <a:buSzTx/>
                        <a:buFont typeface="Arial" panose="020B0604020202020204" pitchFamily="34" charset="0"/>
                        <a:buChar char="•"/>
                        <a:tabLst/>
                        <a:defRPr/>
                      </a:pPr>
                      <a:r>
                        <a:rPr kumimoji="1" lang="ja-JP" altLang="en-US" sz="1200" b="0" u="none" dirty="0">
                          <a:solidFill>
                            <a:schemeClr val="tx1"/>
                          </a:solidFill>
                          <a:latin typeface="ＭＳ Ｐ明朝" pitchFamily="18" charset="-128"/>
                          <a:ea typeface="ＭＳ Ｐ明朝" pitchFamily="18" charset="-128"/>
                        </a:rPr>
                        <a:t>新大阪駅エリアの役割や広域的な機能を補完するサブ拠点としての役割を担い、３エリアが一体となって魅力の高い拠点を形成する必要がある。</a:t>
                      </a:r>
                      <a:endParaRPr kumimoji="1" lang="en-US" altLang="ja-JP" sz="1200" b="0" u="none" dirty="0">
                        <a:solidFill>
                          <a:schemeClr val="tx1"/>
                        </a:solidFill>
                        <a:latin typeface="ＭＳ Ｐ明朝" pitchFamily="18" charset="-128"/>
                        <a:ea typeface="ＭＳ Ｐ明朝" pitchFamily="18" charset="-128"/>
                      </a:endParaRPr>
                    </a:p>
                  </a:txBody>
                  <a:tcPr marL="36000" marR="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l" defTabSz="957700" rtl="0" eaLnBrk="1" fontAlgn="auto" latinLnBrk="0" hangingPunct="1">
                        <a:lnSpc>
                          <a:spcPts val="1300"/>
                        </a:lnSpc>
                        <a:spcBef>
                          <a:spcPts val="0"/>
                        </a:spcBef>
                        <a:spcAft>
                          <a:spcPts val="0"/>
                        </a:spcAft>
                        <a:buClrTx/>
                        <a:buSzTx/>
                        <a:buFont typeface="Arial" pitchFamily="34" charset="0"/>
                        <a:buNone/>
                        <a:tabLst/>
                        <a:defRPr/>
                      </a:pPr>
                      <a:r>
                        <a:rPr kumimoji="1" lang="ja-JP" altLang="en-US" sz="1200" b="0" u="none" dirty="0">
                          <a:solidFill>
                            <a:schemeClr val="tx1"/>
                          </a:solidFill>
                          <a:latin typeface="ＭＳ Ｐ明朝" pitchFamily="18" charset="-128"/>
                          <a:ea typeface="ＭＳ Ｐ明朝" pitchFamily="18" charset="-128"/>
                        </a:rPr>
                        <a:t> 新大阪連絡線・なにわ筋連絡線構想（新駅設置）および柴島浄水場用地・阪急高架下空間等の活用の検討を踏まえてエリア計画を作成し、各種プロジェクトの推進を図る。</a:t>
                      </a:r>
                      <a:endParaRPr kumimoji="1" lang="en-US" altLang="ja-JP" sz="1200" b="0" u="none" kern="1200" dirty="0">
                        <a:solidFill>
                          <a:schemeClr val="tx1"/>
                        </a:solidFill>
                        <a:latin typeface="ＭＳ Ｐ明朝" pitchFamily="18" charset="-128"/>
                        <a:ea typeface="ＭＳ Ｐ明朝" pitchFamily="18" charset="-128"/>
                        <a:cs typeface="+mn-cs"/>
                      </a:endParaRPr>
                    </a:p>
                  </a:txBody>
                  <a:tcPr marL="36000" marR="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903806253"/>
                  </a:ext>
                </a:extLst>
              </a:tr>
            </a:tbl>
          </a:graphicData>
        </a:graphic>
      </p:graphicFrame>
      <p:sp>
        <p:nvSpPr>
          <p:cNvPr id="5" name="スライド番号プレースホルダー 3"/>
          <p:cNvSpPr>
            <a:spLocks noGrp="1"/>
          </p:cNvSpPr>
          <p:nvPr>
            <p:ph type="sldNum" sz="quarter" idx="12"/>
          </p:nvPr>
        </p:nvSpPr>
        <p:spPr>
          <a:xfrm>
            <a:off x="10134600" y="6476387"/>
            <a:ext cx="2057400" cy="365125"/>
          </a:xfrm>
        </p:spPr>
        <p:txBody>
          <a:bodyPr/>
          <a:lstStyle/>
          <a:p>
            <a:fld id="{138CA411-231B-42B9-AF63-97A64194AA60}" type="slidenum">
              <a:rPr lang="ja-JP" altLang="en-US" sz="1400" b="1" smtClean="0">
                <a:solidFill>
                  <a:schemeClr val="tx1"/>
                </a:solidFill>
                <a:latin typeface="ＭＳ Ｐゴシック" panose="020B0600070205080204" pitchFamily="50" charset="-128"/>
                <a:ea typeface="ＭＳ Ｐゴシック" panose="020B0600070205080204" pitchFamily="50" charset="-128"/>
              </a:rPr>
              <a:pPr/>
              <a:t>17</a:t>
            </a:fld>
            <a:endParaRPr lang="ja-JP" altLang="en-US" sz="1400" b="1" dirty="0">
              <a:solidFill>
                <a:schemeClr val="tx1"/>
              </a:solidFill>
              <a:latin typeface="ＭＳ Ｐゴシック" panose="020B0600070205080204" pitchFamily="50" charset="-128"/>
              <a:ea typeface="ＭＳ Ｐゴシック" panose="020B0600070205080204" pitchFamily="50" charset="-128"/>
            </a:endParaRPr>
          </a:p>
        </p:txBody>
      </p:sp>
    </p:spTree>
    <p:extLst>
      <p:ext uri="{BB962C8B-B14F-4D97-AF65-F5344CB8AC3E}">
        <p14:creationId xmlns:p14="http://schemas.microsoft.com/office/powerpoint/2010/main" val="167548819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2"/>
          <p:cNvSpPr txBox="1">
            <a:spLocks noChangeArrowheads="1"/>
          </p:cNvSpPr>
          <p:nvPr/>
        </p:nvSpPr>
        <p:spPr bwMode="auto">
          <a:xfrm>
            <a:off x="1143000" y="3"/>
            <a:ext cx="9906000" cy="408111"/>
          </a:xfrm>
          <a:prstGeom prst="rect">
            <a:avLst/>
          </a:prstGeom>
          <a:gradFill rotWithShape="1">
            <a:gsLst>
              <a:gs pos="0">
                <a:srgbClr val="000066"/>
              </a:gs>
              <a:gs pos="50000">
                <a:srgbClr val="0000FF"/>
              </a:gs>
              <a:gs pos="100000">
                <a:srgbClr val="000066"/>
              </a:gs>
            </a:gsLst>
            <a:lin ang="5400000" scaled="1"/>
          </a:gradFill>
          <a:ln w="9525">
            <a:noFill/>
            <a:miter lim="800000"/>
            <a:headEnd/>
            <a:tailEnd/>
          </a:ln>
        </p:spPr>
        <p:txBody>
          <a:bodyPr vert="horz" wrap="square" lIns="91428" tIns="45714" rIns="91428" bIns="45714" numCol="1" anchor="ctr"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rPr>
              <a:t>○　新大阪駅周辺　①新大阪駅エリア</a:t>
            </a:r>
            <a:endParaRPr kumimoji="1" lang="en-US" altLang="ja-JP" sz="2000" b="1" i="0" u="none" strike="sng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endParaRPr>
          </a:p>
        </p:txBody>
      </p:sp>
      <p:sp>
        <p:nvSpPr>
          <p:cNvPr id="42" name="角丸四角形 41"/>
          <p:cNvSpPr/>
          <p:nvPr/>
        </p:nvSpPr>
        <p:spPr>
          <a:xfrm>
            <a:off x="1182757" y="433956"/>
            <a:ext cx="9864853" cy="582765"/>
          </a:xfrm>
          <a:prstGeom prst="roundRect">
            <a:avLst>
              <a:gd name="adj" fmla="val 12653"/>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p:txBody>
      </p:sp>
      <p:sp>
        <p:nvSpPr>
          <p:cNvPr id="51" name="正方形/長方形 50"/>
          <p:cNvSpPr/>
          <p:nvPr/>
        </p:nvSpPr>
        <p:spPr>
          <a:xfrm>
            <a:off x="1284894" y="1210740"/>
            <a:ext cx="9626426" cy="833951"/>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87313" marR="0" lvl="0" indent="-87313"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〇新幹線、</a:t>
            </a:r>
            <a:r>
              <a:rPr kumimoji="1" lang="en-US" altLang="ja-JP"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JR</a:t>
            </a:r>
            <a:r>
              <a:rPr kumimoji="1" lang="ja-JP" altLang="en-US"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在来線及び</a:t>
            </a:r>
            <a:r>
              <a:rPr kumimoji="1" lang="en-US" altLang="ja-JP" sz="1100" b="0" i="0" u="none" strike="noStrike" kern="1200" cap="none" spc="0" normalizeH="0" baseline="0" noProof="0" dirty="0" err="1">
                <a:ln>
                  <a:noFill/>
                </a:ln>
                <a:solidFill>
                  <a:prstClr val="black"/>
                </a:solidFill>
                <a:effectLst/>
                <a:uLnTx/>
                <a:uFillTx/>
                <a:latin typeface="ＭＳ Ｐ明朝" pitchFamily="18" charset="-128"/>
                <a:ea typeface="ＭＳ Ｐ明朝" pitchFamily="18" charset="-128"/>
                <a:cs typeface="+mn-cs"/>
              </a:rPr>
              <a:t>OsakaMetro</a:t>
            </a:r>
            <a:r>
              <a:rPr kumimoji="1" lang="ja-JP" altLang="en-US"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の駅が立地し、駅の直近には、業務、宿泊などの機能集積があり、特に北西部の業務系機能の集積がある。駅から離れるにつれて、商業地域内においても、戸建て住宅や共同住宅が立地するなど、一定規模の居住機能があり、複合的な土地利用がなされている。</a:t>
            </a:r>
          </a:p>
        </p:txBody>
      </p:sp>
      <p:sp>
        <p:nvSpPr>
          <p:cNvPr id="52" name="正方形/長方形 51"/>
          <p:cNvSpPr/>
          <p:nvPr/>
        </p:nvSpPr>
        <p:spPr>
          <a:xfrm>
            <a:off x="1271830" y="1210740"/>
            <a:ext cx="1365000" cy="360040"/>
          </a:xfrm>
          <a:prstGeom prst="rect">
            <a:avLst/>
          </a:prstGeom>
          <a:solidFill>
            <a:schemeClr val="tx1"/>
          </a:solidFill>
          <a:ln w="12700"/>
        </p:spPr>
        <p:style>
          <a:lnRef idx="2">
            <a:schemeClr val="accent1">
              <a:shade val="50000"/>
            </a:schemeClr>
          </a:lnRef>
          <a:fillRef idx="1">
            <a:schemeClr val="accent1"/>
          </a:fillRef>
          <a:effectRef idx="0">
            <a:schemeClr val="accent1"/>
          </a:effectRef>
          <a:fontRef idx="minor">
            <a:schemeClr val="lt1"/>
          </a:fontRef>
        </p:style>
        <p:txBody>
          <a:bodyPr lIns="36000" rIns="3600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50" charset="-128"/>
                <a:cs typeface="+mn-cs"/>
              </a:rPr>
              <a:t>取組前</a:t>
            </a:r>
          </a:p>
        </p:txBody>
      </p:sp>
      <p:sp>
        <p:nvSpPr>
          <p:cNvPr id="53" name="右矢印 52"/>
          <p:cNvSpPr/>
          <p:nvPr/>
        </p:nvSpPr>
        <p:spPr>
          <a:xfrm rot="5400000">
            <a:off x="6057161" y="1886195"/>
            <a:ext cx="216024" cy="648072"/>
          </a:xfrm>
          <a:prstGeom prst="rightArrow">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77" name="正方形/長方形 76"/>
          <p:cNvSpPr/>
          <p:nvPr/>
        </p:nvSpPr>
        <p:spPr>
          <a:xfrm>
            <a:off x="1297958" y="2318243"/>
            <a:ext cx="9626426" cy="4480779"/>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p:txBody>
      </p:sp>
      <p:sp>
        <p:nvSpPr>
          <p:cNvPr id="78" name="正方形/長方形 77"/>
          <p:cNvSpPr/>
          <p:nvPr/>
        </p:nvSpPr>
        <p:spPr>
          <a:xfrm>
            <a:off x="1284894" y="2319178"/>
            <a:ext cx="1365000" cy="360040"/>
          </a:xfrm>
          <a:prstGeom prst="rect">
            <a:avLst/>
          </a:prstGeom>
          <a:solidFill>
            <a:schemeClr val="tx1"/>
          </a:solidFill>
          <a:ln w="12700"/>
        </p:spPr>
        <p:style>
          <a:lnRef idx="2">
            <a:schemeClr val="accent1">
              <a:shade val="50000"/>
            </a:schemeClr>
          </a:lnRef>
          <a:fillRef idx="1">
            <a:schemeClr val="accent1"/>
          </a:fillRef>
          <a:effectRef idx="0">
            <a:schemeClr val="accent1"/>
          </a:effectRef>
          <a:fontRef idx="minor">
            <a:schemeClr val="lt1"/>
          </a:fontRef>
        </p:style>
        <p:txBody>
          <a:bodyPr lIns="36000" rIns="3600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50" charset="-128"/>
                <a:cs typeface="+mn-cs"/>
              </a:rPr>
              <a:t>取組後～将来像</a:t>
            </a:r>
          </a:p>
        </p:txBody>
      </p:sp>
      <p:sp>
        <p:nvSpPr>
          <p:cNvPr id="81" name="Rectangle 7"/>
          <p:cNvSpPr>
            <a:spLocks noChangeArrowheads="1"/>
          </p:cNvSpPr>
          <p:nvPr/>
        </p:nvSpPr>
        <p:spPr bwMode="auto">
          <a:xfrm>
            <a:off x="2681755" y="2318243"/>
            <a:ext cx="3172446" cy="404292"/>
          </a:xfrm>
          <a:prstGeom prst="bevel">
            <a:avLst>
              <a:gd name="adj" fmla="val 4283"/>
            </a:avLst>
          </a:prstGeom>
          <a:noFill/>
          <a:ln w="12700">
            <a:noFill/>
          </a:ln>
          <a:effectLst/>
        </p:spPr>
        <p:txBody>
          <a:bodyPr wrap="none" lIns="91428" tIns="72000" rIns="91428" bIns="45713" anchor="ctr"/>
          <a:lstStyle>
            <a:lvl1pPr>
              <a:defRPr kumimoji="1">
                <a:solidFill>
                  <a:schemeClr val="tx1"/>
                </a:solidFill>
                <a:latin typeface="Arial" panose="020B0604020202020204" pitchFamily="34" charset="0"/>
                <a:ea typeface="HGPｺﾞｼｯｸE" panose="020B0900000000000000" pitchFamily="50" charset="-128"/>
              </a:defRPr>
            </a:lvl1pPr>
            <a:lvl2pPr marL="458788">
              <a:defRPr kumimoji="1">
                <a:solidFill>
                  <a:schemeClr val="tx1"/>
                </a:solidFill>
                <a:latin typeface="Arial" panose="020B0604020202020204" pitchFamily="34" charset="0"/>
                <a:ea typeface="HGPｺﾞｼｯｸE" panose="020B0900000000000000" pitchFamily="50" charset="-128"/>
              </a:defRPr>
            </a:lvl2pPr>
            <a:lvl3pPr>
              <a:defRPr kumimoji="1">
                <a:solidFill>
                  <a:schemeClr val="tx1"/>
                </a:solidFill>
                <a:latin typeface="Arial" panose="020B0604020202020204" pitchFamily="34" charset="0"/>
                <a:ea typeface="HGPｺﾞｼｯｸE" panose="020B0900000000000000" pitchFamily="50" charset="-128"/>
              </a:defRPr>
            </a:lvl3pPr>
            <a:lvl4pPr marL="1373188">
              <a:defRPr kumimoji="1">
                <a:solidFill>
                  <a:schemeClr val="tx1"/>
                </a:solidFill>
                <a:latin typeface="Arial" panose="020B0604020202020204" pitchFamily="34" charset="0"/>
                <a:ea typeface="HGPｺﾞｼｯｸE" panose="020B0900000000000000" pitchFamily="50" charset="-128"/>
              </a:defRPr>
            </a:lvl4pPr>
            <a:lvl5pPr>
              <a:defRPr kumimoji="1">
                <a:solidFill>
                  <a:schemeClr val="tx1"/>
                </a:solidFill>
                <a:latin typeface="Arial" panose="020B0604020202020204" pitchFamily="34" charset="0"/>
                <a:ea typeface="HGPｺﾞｼｯｸE" panose="020B0900000000000000" pitchFamily="50" charset="-128"/>
              </a:defRPr>
            </a:lvl5pPr>
            <a:lvl6pPr fontAlgn="base">
              <a:spcBef>
                <a:spcPct val="0"/>
              </a:spcBef>
              <a:spcAft>
                <a:spcPct val="0"/>
              </a:spcAft>
              <a:defRPr kumimoji="1">
                <a:solidFill>
                  <a:schemeClr val="tx1"/>
                </a:solidFill>
                <a:latin typeface="Arial" panose="020B0604020202020204" pitchFamily="34" charset="0"/>
                <a:ea typeface="HGPｺﾞｼｯｸE" panose="020B0900000000000000" pitchFamily="50" charset="-128"/>
              </a:defRPr>
            </a:lvl6pPr>
            <a:lvl7pPr fontAlgn="base">
              <a:spcBef>
                <a:spcPct val="0"/>
              </a:spcBef>
              <a:spcAft>
                <a:spcPct val="0"/>
              </a:spcAft>
              <a:defRPr kumimoji="1">
                <a:solidFill>
                  <a:schemeClr val="tx1"/>
                </a:solidFill>
                <a:latin typeface="Arial" panose="020B0604020202020204" pitchFamily="34" charset="0"/>
                <a:ea typeface="HGPｺﾞｼｯｸE" panose="020B0900000000000000" pitchFamily="50" charset="-128"/>
              </a:defRPr>
            </a:lvl7pPr>
            <a:lvl8pPr fontAlgn="base">
              <a:spcBef>
                <a:spcPct val="0"/>
              </a:spcBef>
              <a:spcAft>
                <a:spcPct val="0"/>
              </a:spcAft>
              <a:defRPr kumimoji="1">
                <a:solidFill>
                  <a:schemeClr val="tx1"/>
                </a:solidFill>
                <a:latin typeface="Arial" panose="020B0604020202020204" pitchFamily="34" charset="0"/>
                <a:ea typeface="HGPｺﾞｼｯｸE" panose="020B0900000000000000" pitchFamily="50" charset="-128"/>
              </a:defRPr>
            </a:lvl8pPr>
            <a:lvl9pPr fontAlgn="base">
              <a:spcBef>
                <a:spcPct val="0"/>
              </a:spcBef>
              <a:spcAft>
                <a:spcPct val="0"/>
              </a:spcAft>
              <a:defRPr kumimoji="1">
                <a:solidFill>
                  <a:schemeClr val="tx1"/>
                </a:solidFill>
                <a:latin typeface="Arial" panose="020B0604020202020204" pitchFamily="34" charset="0"/>
                <a:ea typeface="HGPｺﾞｼｯｸE" panose="020B0900000000000000" pitchFamily="50"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駅まち一体の空間づくり</a:t>
            </a:r>
            <a:endParaRPr kumimoji="1" lang="ja-JP"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endParaRPr>
          </a:p>
        </p:txBody>
      </p:sp>
      <p:sp>
        <p:nvSpPr>
          <p:cNvPr id="27" name="正方形/長方形 26"/>
          <p:cNvSpPr/>
          <p:nvPr/>
        </p:nvSpPr>
        <p:spPr>
          <a:xfrm>
            <a:off x="1330978" y="2692282"/>
            <a:ext cx="5302051" cy="4185761"/>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〇新幹線新駅関連プロジェクト</a:t>
            </a:r>
            <a:endParaRPr kumimoji="1" lang="en-US" altLang="ja-JP" sz="11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　 リニア中央新幹線・北陸新幹線の駅位置を踏まえて、以下の４つの関連プロジェクトの検討の具体化を進める。</a:t>
            </a:r>
            <a:endParaRPr kumimoji="1" lang="en-US" altLang="ja-JP" sz="11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1"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（１）広域交通結節施設の機能向上</a:t>
            </a:r>
            <a:endParaRPr kumimoji="1" lang="en-US" altLang="ja-JP" sz="1100" b="1"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endParaRPr>
          </a:p>
          <a:p>
            <a:pPr marL="0" marR="0" lvl="0" indent="0" algn="l" defTabSz="914400" rtl="0" eaLnBrk="1" fontAlgn="auto" latinLnBrk="0" hangingPunct="1">
              <a:lnSpc>
                <a:spcPts val="14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　 鉄道・道路とまちを繋ぐ役割を担う交通結節施設は、利便性・円滑性・快適性の観点から、歩行者・自動車等交通・利用者サービスの空間をバランスよく設ける。現状の課題解決はもとより、人の空間の拡充及び高速バスの拠点化に向けて、多層化の検討を進める。</a:t>
            </a:r>
            <a:endParaRPr kumimoji="1" lang="en-US" altLang="ja-JP" sz="11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1"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（２）駅とまちをつなぐ歩行者動線（歩きたくなるまちなか）</a:t>
            </a:r>
            <a:endParaRPr kumimoji="1" lang="en-US" altLang="ja-JP" sz="1100" b="1"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　 新大阪駅の３</a:t>
            </a:r>
            <a:r>
              <a:rPr kumimoji="1" lang="en-US" altLang="ja-JP" sz="11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F</a:t>
            </a:r>
            <a:r>
              <a:rPr kumimoji="1" lang="ja-JP" altLang="en-US" sz="11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の南北通路から６ブロックの方面に、駅、交通結節施設などと民間都市開発の低層部を一体的な空間として、動線を確保するとともに、賑わいや潤いのある連続的な空間形成を図る。</a:t>
            </a:r>
            <a:endParaRPr kumimoji="1" lang="en-US" altLang="ja-JP" sz="11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1"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（３）大規模交流施設の立地</a:t>
            </a:r>
            <a:endParaRPr kumimoji="1" lang="en-US" altLang="ja-JP" sz="1100" b="1"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　 </a:t>
            </a:r>
            <a:r>
              <a:rPr kumimoji="1" lang="en-US" altLang="ja-JP" sz="11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0.5</a:t>
            </a:r>
            <a:r>
              <a:rPr kumimoji="1" lang="ja-JP" altLang="en-US" sz="11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a:t>
            </a:r>
            <a:r>
              <a:rPr kumimoji="1" lang="en-US" altLang="ja-JP" sz="11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1ha</a:t>
            </a:r>
            <a:r>
              <a:rPr kumimoji="1" lang="ja-JP" altLang="en-US" sz="11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規模以上で、広い圏域からの人の集積が可能な空間の確保などを図る。</a:t>
            </a:r>
            <a:endParaRPr kumimoji="1" lang="en-US" altLang="ja-JP" sz="11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1"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（４）新大阪連絡線新駅プロジェクト</a:t>
            </a:r>
            <a:endParaRPr kumimoji="1" lang="en-US" altLang="ja-JP" sz="1100" b="1"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　 新大阪と十三のネットワークを強化する新大阪連絡線の新駅は、新大阪駅の北西部として、駅ビル整備と合わせて、一体的にエリアの価値を向上する機能の導入を図る。</a:t>
            </a:r>
            <a:endParaRPr kumimoji="1" lang="en-US" altLang="ja-JP" sz="11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〇民間都市開発プロジェクト</a:t>
            </a:r>
            <a:endParaRPr kumimoji="1" lang="en-US" altLang="ja-JP" sz="11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明朝" panose="02020609040205080304" pitchFamily="17" charset="-128"/>
                <a:cs typeface="+mn-cs"/>
              </a:rPr>
              <a:t>　</a:t>
            </a:r>
            <a:r>
              <a:rPr kumimoji="1" lang="ja-JP" altLang="en-US" sz="11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人の集積を図るために、大規模な建て替え、土地利用転換などのまとまりのある民間都市開発に合わせて、交流促進・交通結節・都市空間の機能の向上を図る。民間都市開発には、質の高い機能の導入や、魅力的な低層部を創出することなどによりまちの価値を高める。特に低層部等は、民間の創意工夫などにより、さまざまな人が、効果的で便利に利用できる都市空間となるよう新しい空間利用（空間のシェアリングなど）のイノベーションに期待する。</a:t>
            </a:r>
            <a:endParaRPr kumimoji="1" lang="en-US" altLang="ja-JP" sz="11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endParaRPr>
          </a:p>
        </p:txBody>
      </p:sp>
      <p:sp>
        <p:nvSpPr>
          <p:cNvPr id="35" name="正方形/長方形 34"/>
          <p:cNvSpPr/>
          <p:nvPr/>
        </p:nvSpPr>
        <p:spPr>
          <a:xfrm>
            <a:off x="1171428" y="418081"/>
            <a:ext cx="9876183" cy="626701"/>
          </a:xfrm>
          <a:prstGeom prst="rect">
            <a:avLst/>
          </a:prstGeom>
        </p:spPr>
        <p:txBody>
          <a:bodyPr wrap="square" lIns="36000" tIns="36000" rIns="36000" bIns="3600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ゴシック" pitchFamily="49" charset="-128"/>
                <a:ea typeface="ＭＳ ゴシック" pitchFamily="49" charset="-128"/>
                <a:cs typeface="+mn-cs"/>
              </a:rPr>
              <a:t>＜めざす姿＞</a:t>
            </a:r>
            <a:endParaRPr kumimoji="1" lang="en-US" altLang="ja-JP" sz="1600" b="0" i="0" u="none" strike="noStrike" kern="1200" cap="none" spc="0" normalizeH="0" baseline="0" noProof="0" dirty="0">
              <a:ln>
                <a:noFill/>
              </a:ln>
              <a:solidFill>
                <a:prstClr val="black"/>
              </a:solidFill>
              <a:effectLst/>
              <a:uLnTx/>
              <a:uFillTx/>
              <a:latin typeface="ＭＳ ゴシック" pitchFamily="49" charset="-128"/>
              <a:ea typeface="ＭＳ ゴシック" pitchFamily="49" charset="-128"/>
              <a:cs typeface="+mn-cs"/>
            </a:endParaRPr>
          </a:p>
          <a:p>
            <a:pPr marL="179388" marR="0" lvl="0" indent="-179388" algn="l" defTabSz="914400" rtl="0" eaLnBrk="1" fontAlgn="auto" latinLnBrk="0" hangingPunct="1">
              <a:lnSpc>
                <a:spcPct val="100000"/>
              </a:lnSpc>
              <a:spcBef>
                <a:spcPts val="0"/>
              </a:spcBef>
              <a:spcAft>
                <a:spcPts val="0"/>
              </a:spcAft>
              <a:buClrTx/>
              <a:buSzTx/>
              <a:buFontTx/>
              <a:buNone/>
              <a:tabLst>
                <a:tab pos="179388" algn="l"/>
              </a:tabLst>
              <a:defRPr/>
            </a:pPr>
            <a:r>
              <a:rPr kumimoji="1" lang="ja-JP"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a:t>
            </a: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・世界有数の広域交通ターミナルのまちづくり</a:t>
            </a:r>
            <a:endParaRPr kumimoji="1" lang="ja-JP"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pic>
        <p:nvPicPr>
          <p:cNvPr id="37" name="図 36"/>
          <p:cNvPicPr>
            <a:picLocks noChangeAspect="1"/>
          </p:cNvPicPr>
          <p:nvPr/>
        </p:nvPicPr>
        <p:blipFill rotWithShape="1">
          <a:blip r:embed="rId3" cstate="print">
            <a:extLst>
              <a:ext uri="{28A0092B-C50C-407E-A947-70E740481C1C}">
                <a14:useLocalDpi xmlns:a14="http://schemas.microsoft.com/office/drawing/2010/main"/>
              </a:ext>
            </a:extLst>
          </a:blip>
          <a:srcRect/>
          <a:stretch/>
        </p:blipFill>
        <p:spPr>
          <a:xfrm>
            <a:off x="6579426" y="2786264"/>
            <a:ext cx="4320870" cy="3599747"/>
          </a:xfrm>
          <a:prstGeom prst="rect">
            <a:avLst/>
          </a:prstGeom>
        </p:spPr>
      </p:pic>
      <p:sp>
        <p:nvSpPr>
          <p:cNvPr id="29" name="正方形/長方形 28"/>
          <p:cNvSpPr/>
          <p:nvPr/>
        </p:nvSpPr>
        <p:spPr>
          <a:xfrm>
            <a:off x="9065135" y="6550540"/>
            <a:ext cx="1901483" cy="276999"/>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「新大阪駅エリア計画」より</a:t>
            </a:r>
          </a:p>
        </p:txBody>
      </p:sp>
      <p:sp>
        <p:nvSpPr>
          <p:cNvPr id="14" name="スライド番号プレースホルダー 3"/>
          <p:cNvSpPr>
            <a:spLocks noGrp="1"/>
          </p:cNvSpPr>
          <p:nvPr>
            <p:ph type="sldNum" sz="quarter" idx="12"/>
          </p:nvPr>
        </p:nvSpPr>
        <p:spPr>
          <a:xfrm>
            <a:off x="10134600" y="6476387"/>
            <a:ext cx="2057400" cy="365125"/>
          </a:xfrm>
        </p:spPr>
        <p:txBody>
          <a:bodyPr/>
          <a:lstStyle/>
          <a:p>
            <a:fld id="{138CA411-231B-42B9-AF63-97A64194AA60}" type="slidenum">
              <a:rPr lang="ja-JP" altLang="en-US" sz="1400" b="1" smtClean="0">
                <a:solidFill>
                  <a:schemeClr val="tx1"/>
                </a:solidFill>
                <a:latin typeface="ＭＳ Ｐゴシック" panose="020B0600070205080204" pitchFamily="50" charset="-128"/>
                <a:ea typeface="ＭＳ Ｐゴシック" panose="020B0600070205080204" pitchFamily="50" charset="-128"/>
              </a:rPr>
              <a:pPr/>
              <a:t>18</a:t>
            </a:fld>
            <a:endParaRPr lang="ja-JP" altLang="en-US" sz="1400" b="1" dirty="0">
              <a:solidFill>
                <a:schemeClr val="tx1"/>
              </a:solidFill>
              <a:latin typeface="ＭＳ Ｐゴシック" panose="020B0600070205080204" pitchFamily="50" charset="-128"/>
              <a:ea typeface="ＭＳ Ｐゴシック" panose="020B0600070205080204" pitchFamily="50" charset="-128"/>
            </a:endParaRPr>
          </a:p>
        </p:txBody>
      </p:sp>
    </p:spTree>
    <p:extLst>
      <p:ext uri="{BB962C8B-B14F-4D97-AF65-F5344CB8AC3E}">
        <p14:creationId xmlns:p14="http://schemas.microsoft.com/office/powerpoint/2010/main" val="32514599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2"/>
          <p:cNvSpPr txBox="1">
            <a:spLocks noChangeArrowheads="1"/>
          </p:cNvSpPr>
          <p:nvPr/>
        </p:nvSpPr>
        <p:spPr bwMode="auto">
          <a:xfrm>
            <a:off x="1143000" y="3"/>
            <a:ext cx="9906000" cy="408111"/>
          </a:xfrm>
          <a:prstGeom prst="rect">
            <a:avLst/>
          </a:prstGeom>
          <a:gradFill rotWithShape="1">
            <a:gsLst>
              <a:gs pos="0">
                <a:srgbClr val="000066"/>
              </a:gs>
              <a:gs pos="50000">
                <a:srgbClr val="0000FF"/>
              </a:gs>
              <a:gs pos="100000">
                <a:srgbClr val="000066"/>
              </a:gs>
            </a:gsLst>
            <a:lin ang="5400000" scaled="1"/>
          </a:gradFill>
          <a:ln w="9525">
            <a:noFill/>
            <a:miter lim="800000"/>
            <a:headEnd/>
            <a:tailEnd/>
          </a:ln>
        </p:spPr>
        <p:txBody>
          <a:bodyPr vert="horz" wrap="square" lIns="91428" tIns="45714" rIns="91428" bIns="45714" numCol="1" anchor="ctr"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rPr>
              <a:t>○　新大阪駅周辺　②十三駅エリア、淡路駅エリア</a:t>
            </a:r>
            <a:endParaRPr kumimoji="1" lang="en-US" altLang="ja-JP" sz="20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endParaRPr>
          </a:p>
        </p:txBody>
      </p:sp>
      <p:sp>
        <p:nvSpPr>
          <p:cNvPr id="42" name="角丸四角形 41"/>
          <p:cNvSpPr/>
          <p:nvPr/>
        </p:nvSpPr>
        <p:spPr>
          <a:xfrm>
            <a:off x="1182757" y="433956"/>
            <a:ext cx="9864853" cy="582765"/>
          </a:xfrm>
          <a:prstGeom prst="roundRect">
            <a:avLst>
              <a:gd name="adj" fmla="val 12653"/>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p:txBody>
      </p:sp>
      <p:sp>
        <p:nvSpPr>
          <p:cNvPr id="51" name="正方形/長方形 50"/>
          <p:cNvSpPr/>
          <p:nvPr/>
        </p:nvSpPr>
        <p:spPr>
          <a:xfrm>
            <a:off x="1284894" y="1111484"/>
            <a:ext cx="9626426" cy="1821445"/>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ts val="28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○十三駅エリア　　 </a:t>
            </a:r>
            <a:r>
              <a:rPr kumimoji="1" lang="ja-JP" altLang="en-US" sz="14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阪急京都線、神戸線、宝塚線が集まり、大阪駅に接続する鉄道の結節点であり、駅周辺には、商店街など</a:t>
            </a:r>
            <a:endParaRPr kumimoji="1" lang="en-US" altLang="ja-JP" sz="14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　　　　　　　　　　　　 　の昔ながらの風情のある空間が残るほか、南側に近接する淀川では、十三河川敷において、花火大会や</a:t>
            </a:r>
            <a:endParaRPr kumimoji="1" lang="en-US" altLang="ja-JP" sz="14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　　　　　　　　　　　　 　バーベキューなどのイベントが開催されている。</a:t>
            </a:r>
            <a:endParaRPr kumimoji="1" lang="en-US" altLang="ja-JP" sz="14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○淡路駅エリア　　 </a:t>
            </a:r>
            <a:r>
              <a:rPr kumimoji="1" lang="ja-JP" altLang="en-US" sz="14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阪急淡路駅は、阪急京都線、千里線の結節点であり、また、</a:t>
            </a:r>
            <a:r>
              <a:rPr kumimoji="1" lang="en-US" altLang="ja-JP" sz="1400" b="0" i="0" u="none" strike="noStrike" kern="1200" cap="none" spc="0" normalizeH="0" baseline="0" noProof="0" dirty="0">
                <a:ln>
                  <a:noFill/>
                </a:ln>
                <a:solidFill>
                  <a:schemeClr val="tx1"/>
                </a:solidFill>
                <a:effectLst/>
                <a:uLnTx/>
                <a:uFillTx/>
                <a:latin typeface="ＭＳ Ｐ明朝" pitchFamily="18" charset="-128"/>
                <a:ea typeface="ＭＳ Ｐ明朝" pitchFamily="18" charset="-128"/>
                <a:cs typeface="+mn-cs"/>
              </a:rPr>
              <a:t>JR</a:t>
            </a:r>
            <a:r>
              <a:rPr kumimoji="1" lang="ja-JP" altLang="en-US" sz="14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おおさか東線の開業に伴い</a:t>
            </a:r>
            <a:r>
              <a:rPr kumimoji="1" lang="en-US" altLang="ja-JP" sz="14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JR </a:t>
            </a:r>
            <a:r>
              <a:rPr kumimoji="1" lang="ja-JP" altLang="en-US" sz="14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淡路駅が設</a:t>
            </a:r>
            <a:endParaRPr kumimoji="1" lang="en-US" altLang="ja-JP" sz="14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　　　　　　　　　　　　　 </a:t>
            </a:r>
            <a:r>
              <a:rPr kumimoji="1" lang="ja-JP" altLang="en-US" sz="1400" b="0" i="0" u="none" strike="noStrike" kern="1200" cap="none" spc="0" normalizeH="0" baseline="0" noProof="0" dirty="0" err="1">
                <a:ln>
                  <a:noFill/>
                </a:ln>
                <a:solidFill>
                  <a:prstClr val="black"/>
                </a:solidFill>
                <a:effectLst/>
                <a:uLnTx/>
                <a:uFillTx/>
                <a:latin typeface="ＭＳ Ｐ明朝" pitchFamily="18" charset="-128"/>
                <a:ea typeface="ＭＳ Ｐ明朝" pitchFamily="18" charset="-128"/>
                <a:cs typeface="+mn-cs"/>
              </a:rPr>
              <a:t>置され</a:t>
            </a:r>
            <a:r>
              <a:rPr kumimoji="1" lang="ja-JP" altLang="en-US" sz="14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、新大阪駅へのアクセス性が向上した。両駅周辺では、土地区画整理事業と東西の都市計画道路</a:t>
            </a:r>
            <a:endParaRPr kumimoji="1" lang="en-US" altLang="ja-JP" sz="14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　　　　　　　　　　　　　 事業及び連続立体交差事業が行われており、商店街の周りには、居住機能が広がる。</a:t>
            </a:r>
            <a:endParaRPr kumimoji="1" lang="en-US" altLang="ja-JP" sz="14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p:txBody>
      </p:sp>
      <p:sp>
        <p:nvSpPr>
          <p:cNvPr id="52" name="正方形/長方形 51"/>
          <p:cNvSpPr/>
          <p:nvPr/>
        </p:nvSpPr>
        <p:spPr>
          <a:xfrm>
            <a:off x="1287070" y="1111482"/>
            <a:ext cx="1365000" cy="360040"/>
          </a:xfrm>
          <a:prstGeom prst="rect">
            <a:avLst/>
          </a:prstGeom>
          <a:solidFill>
            <a:schemeClr val="tx1"/>
          </a:solidFill>
          <a:ln w="12700"/>
        </p:spPr>
        <p:style>
          <a:lnRef idx="2">
            <a:schemeClr val="accent1">
              <a:shade val="50000"/>
            </a:schemeClr>
          </a:lnRef>
          <a:fillRef idx="1">
            <a:schemeClr val="accent1"/>
          </a:fillRef>
          <a:effectRef idx="0">
            <a:schemeClr val="accent1"/>
          </a:effectRef>
          <a:fontRef idx="minor">
            <a:schemeClr val="lt1"/>
          </a:fontRef>
        </p:style>
        <p:txBody>
          <a:bodyPr lIns="36000" rIns="3600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50" charset="-128"/>
                <a:cs typeface="+mn-cs"/>
              </a:rPr>
              <a:t>取組前</a:t>
            </a:r>
          </a:p>
        </p:txBody>
      </p:sp>
      <p:sp>
        <p:nvSpPr>
          <p:cNvPr id="53" name="右矢印 52"/>
          <p:cNvSpPr/>
          <p:nvPr/>
        </p:nvSpPr>
        <p:spPr>
          <a:xfrm rot="5400000">
            <a:off x="6057161" y="2789125"/>
            <a:ext cx="216024" cy="648072"/>
          </a:xfrm>
          <a:prstGeom prst="rightArrow">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77" name="正方形/長方形 76"/>
          <p:cNvSpPr/>
          <p:nvPr/>
        </p:nvSpPr>
        <p:spPr>
          <a:xfrm>
            <a:off x="1284894" y="3293393"/>
            <a:ext cx="9626426" cy="3450307"/>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p:txBody>
      </p:sp>
      <p:sp>
        <p:nvSpPr>
          <p:cNvPr id="78" name="正方形/長方形 77"/>
          <p:cNvSpPr/>
          <p:nvPr/>
        </p:nvSpPr>
        <p:spPr>
          <a:xfrm>
            <a:off x="1287070" y="3295943"/>
            <a:ext cx="1365000" cy="360040"/>
          </a:xfrm>
          <a:prstGeom prst="rect">
            <a:avLst/>
          </a:prstGeom>
          <a:solidFill>
            <a:schemeClr val="tx1"/>
          </a:solidFill>
          <a:ln w="12700"/>
        </p:spPr>
        <p:style>
          <a:lnRef idx="2">
            <a:schemeClr val="accent1">
              <a:shade val="50000"/>
            </a:schemeClr>
          </a:lnRef>
          <a:fillRef idx="1">
            <a:schemeClr val="accent1"/>
          </a:fillRef>
          <a:effectRef idx="0">
            <a:schemeClr val="accent1"/>
          </a:effectRef>
          <a:fontRef idx="minor">
            <a:schemeClr val="lt1"/>
          </a:fontRef>
        </p:style>
        <p:txBody>
          <a:bodyPr lIns="36000" rIns="3600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50" charset="-128"/>
                <a:cs typeface="+mn-cs"/>
              </a:rPr>
              <a:t>取組後～将来像</a:t>
            </a:r>
          </a:p>
        </p:txBody>
      </p:sp>
      <p:sp>
        <p:nvSpPr>
          <p:cNvPr id="35" name="正方形/長方形 34"/>
          <p:cNvSpPr/>
          <p:nvPr/>
        </p:nvSpPr>
        <p:spPr>
          <a:xfrm>
            <a:off x="1171428" y="418081"/>
            <a:ext cx="9876183" cy="626701"/>
          </a:xfrm>
          <a:prstGeom prst="rect">
            <a:avLst/>
          </a:prstGeom>
        </p:spPr>
        <p:txBody>
          <a:bodyPr wrap="square" lIns="36000" tIns="36000" rIns="36000" bIns="3600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ゴシック" pitchFamily="49" charset="-128"/>
                <a:ea typeface="ＭＳ ゴシック" pitchFamily="49" charset="-128"/>
                <a:cs typeface="+mn-cs"/>
              </a:rPr>
              <a:t>＜めざす姿＞</a:t>
            </a:r>
            <a:endParaRPr kumimoji="1" lang="en-US" altLang="ja-JP" sz="1600" b="0" i="0" u="none" strike="noStrike" kern="1200" cap="none" spc="0" normalizeH="0" baseline="0" noProof="0" dirty="0">
              <a:ln>
                <a:noFill/>
              </a:ln>
              <a:solidFill>
                <a:prstClr val="black"/>
              </a:solidFill>
              <a:effectLst/>
              <a:uLnTx/>
              <a:uFillTx/>
              <a:latin typeface="ＭＳ ゴシック" pitchFamily="49" charset="-128"/>
              <a:ea typeface="ＭＳ ゴシック" pitchFamily="49" charset="-128"/>
              <a:cs typeface="+mn-cs"/>
            </a:endParaRPr>
          </a:p>
          <a:p>
            <a:pPr marL="179388" marR="0" lvl="0" indent="-179388" algn="l" defTabSz="914400" rtl="0" eaLnBrk="1" fontAlgn="auto" latinLnBrk="0" hangingPunct="1">
              <a:lnSpc>
                <a:spcPct val="100000"/>
              </a:lnSpc>
              <a:spcBef>
                <a:spcPts val="0"/>
              </a:spcBef>
              <a:spcAft>
                <a:spcPts val="0"/>
              </a:spcAft>
              <a:buClrTx/>
              <a:buSzTx/>
              <a:buFontTx/>
              <a:buNone/>
              <a:tabLst>
                <a:tab pos="179388" algn="l"/>
              </a:tabLst>
              <a:defRPr/>
            </a:pPr>
            <a:r>
              <a:rPr kumimoji="1" lang="ja-JP"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a:t>
            </a: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・世界有数の広域交通ターミナルのまちづくり</a:t>
            </a:r>
            <a:endParaRPr kumimoji="1" lang="ja-JP"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8" name="正方形/長方形 7"/>
          <p:cNvSpPr/>
          <p:nvPr/>
        </p:nvSpPr>
        <p:spPr>
          <a:xfrm>
            <a:off x="1413163" y="3793410"/>
            <a:ext cx="5443587" cy="2800767"/>
          </a:xfrm>
          <a:prstGeom prst="rect">
            <a:avLst/>
          </a:prstGeom>
          <a:noFill/>
        </p:spPr>
        <p:txBody>
          <a:bodyPr wrap="square" tIns="0" bIns="0">
            <a:spAutoFit/>
          </a:bodyPr>
          <a:lstStyle/>
          <a:p>
            <a:pPr marL="88900" marR="0" lvl="0" indent="0" algn="l" defTabSz="914400" rtl="0" eaLnBrk="1" fontAlgn="auto" latinLnBrk="0" hangingPunct="1">
              <a:lnSpc>
                <a:spcPct val="100000"/>
              </a:lnSpc>
              <a:spcBef>
                <a:spcPts val="60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　新大阪駅エリアと多様な交通モードでネットワークさせつつも、懐かしさや、空間的なゆとりなど新大阪にないそれぞれの特色を活かした独自性を持つことにより、新大阪駅エリアの役割や広域的な機能を補完するサブ拠点としての役割を担うことで、３エリアが一体となって魅力の高い拠点を形成する。</a:t>
            </a:r>
            <a:endParaRPr kumimoji="1" lang="en-US" altLang="ja-JP"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endParaRPr>
          </a:p>
          <a:p>
            <a:pPr marL="8890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〇新しいまちづくりに関連するインパクト</a:t>
            </a:r>
          </a:p>
          <a:p>
            <a:pPr marL="8890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　十三駅エリア　：　新</a:t>
            </a:r>
            <a:r>
              <a:rPr kumimoji="1" lang="ja-JP" altLang="en-US" sz="1400" b="0" i="0" u="none" strike="noStrike" kern="1200" cap="none" spc="0" normalizeH="0" baseline="0" noProof="0" dirty="0">
                <a:ln>
                  <a:noFill/>
                </a:ln>
                <a:effectLst/>
                <a:uLnTx/>
                <a:uFillTx/>
                <a:latin typeface="ＭＳ Ｐ明朝" panose="02020600040205080304" pitchFamily="18" charset="-128"/>
                <a:ea typeface="ＭＳ Ｐ明朝" panose="02020600040205080304" pitchFamily="18" charset="-128"/>
                <a:cs typeface="+mn-cs"/>
              </a:rPr>
              <a:t>大阪連絡線・なにわ筋連絡線構想（新駅設置）</a:t>
            </a:r>
            <a:endParaRPr kumimoji="1" lang="en-US" altLang="ja-JP" sz="1400" b="0" i="0" u="none" strike="noStrike" kern="1200" cap="none" spc="0" normalizeH="0" baseline="0" noProof="0" dirty="0">
              <a:ln>
                <a:noFill/>
              </a:ln>
              <a:effectLst/>
              <a:uLnTx/>
              <a:uFillTx/>
              <a:latin typeface="ＭＳ Ｐ明朝" panose="02020600040205080304" pitchFamily="18" charset="-128"/>
              <a:ea typeface="ＭＳ Ｐ明朝" panose="02020600040205080304" pitchFamily="18" charset="-128"/>
              <a:cs typeface="+mn-cs"/>
            </a:endParaRPr>
          </a:p>
          <a:p>
            <a:pPr marL="1076325"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　　　 淀川河川敷十三エリアの魅力向上</a:t>
            </a:r>
            <a:endParaRPr kumimoji="1" lang="en-US" altLang="ja-JP"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endParaRPr>
          </a:p>
          <a:p>
            <a:pPr marL="1076325"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　　　 淀川区役所跡地開発　など</a:t>
            </a:r>
            <a:endParaRPr kumimoji="1" lang="en-US" altLang="ja-JP"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endParaRPr>
          </a:p>
          <a:p>
            <a:pPr marL="8890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　淡路駅エリア　：　阪急線　高架化</a:t>
            </a:r>
            <a:endParaRPr kumimoji="1" lang="en-US" altLang="ja-JP"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endParaRPr>
          </a:p>
          <a:p>
            <a:pPr marL="1076325"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　　　 土地区画整理事業</a:t>
            </a:r>
            <a:endParaRPr kumimoji="1" lang="en-US" altLang="ja-JP"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endParaRPr>
          </a:p>
          <a:p>
            <a:pPr marL="1076325"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　　　 柴島浄水場　上系　有効活用　など</a:t>
            </a:r>
          </a:p>
        </p:txBody>
      </p:sp>
      <p:pic>
        <p:nvPicPr>
          <p:cNvPr id="2" name="図 1"/>
          <p:cNvPicPr>
            <a:picLocks noChangeAspect="1"/>
          </p:cNvPicPr>
          <p:nvPr/>
        </p:nvPicPr>
        <p:blipFill rotWithShape="1">
          <a:blip r:embed="rId3"/>
          <a:srcRect t="1865" r="3245"/>
          <a:stretch/>
        </p:blipFill>
        <p:spPr>
          <a:xfrm>
            <a:off x="7090738" y="3309156"/>
            <a:ext cx="3586595" cy="3201324"/>
          </a:xfrm>
          <a:prstGeom prst="rect">
            <a:avLst/>
          </a:prstGeom>
        </p:spPr>
      </p:pic>
      <p:sp>
        <p:nvSpPr>
          <p:cNvPr id="21" name="正方形/長方形 20"/>
          <p:cNvSpPr/>
          <p:nvPr/>
        </p:nvSpPr>
        <p:spPr>
          <a:xfrm>
            <a:off x="6312233" y="6455678"/>
            <a:ext cx="4604146" cy="276999"/>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「新大阪駅周辺地域都市再生緊急整備地域まちづくり方針</a:t>
            </a:r>
            <a:r>
              <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2022</a:t>
            </a: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」より</a:t>
            </a:r>
          </a:p>
        </p:txBody>
      </p:sp>
      <p:sp>
        <p:nvSpPr>
          <p:cNvPr id="13" name="スライド番号プレースホルダー 3"/>
          <p:cNvSpPr>
            <a:spLocks noGrp="1"/>
          </p:cNvSpPr>
          <p:nvPr>
            <p:ph type="sldNum" sz="quarter" idx="12"/>
          </p:nvPr>
        </p:nvSpPr>
        <p:spPr>
          <a:xfrm>
            <a:off x="10134600" y="6476387"/>
            <a:ext cx="2057400" cy="365125"/>
          </a:xfrm>
        </p:spPr>
        <p:txBody>
          <a:bodyPr/>
          <a:lstStyle/>
          <a:p>
            <a:fld id="{138CA411-231B-42B9-AF63-97A64194AA60}" type="slidenum">
              <a:rPr lang="ja-JP" altLang="en-US" sz="1400" b="1" smtClean="0">
                <a:solidFill>
                  <a:schemeClr val="tx1"/>
                </a:solidFill>
                <a:latin typeface="ＭＳ Ｐゴシック" panose="020B0600070205080204" pitchFamily="50" charset="-128"/>
                <a:ea typeface="ＭＳ Ｐゴシック" panose="020B0600070205080204" pitchFamily="50" charset="-128"/>
              </a:rPr>
              <a:pPr/>
              <a:t>19</a:t>
            </a:fld>
            <a:endParaRPr lang="ja-JP" altLang="en-US" sz="1400" b="1" dirty="0">
              <a:solidFill>
                <a:schemeClr val="tx1"/>
              </a:solidFill>
              <a:latin typeface="ＭＳ Ｐゴシック" panose="020B0600070205080204" pitchFamily="50" charset="-128"/>
              <a:ea typeface="ＭＳ Ｐゴシック" panose="020B0600070205080204" pitchFamily="50" charset="-128"/>
            </a:endParaRPr>
          </a:p>
        </p:txBody>
      </p:sp>
    </p:spTree>
    <p:extLst>
      <p:ext uri="{BB962C8B-B14F-4D97-AF65-F5344CB8AC3E}">
        <p14:creationId xmlns:p14="http://schemas.microsoft.com/office/powerpoint/2010/main" val="9980913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角丸四角形 5"/>
          <p:cNvSpPr/>
          <p:nvPr/>
        </p:nvSpPr>
        <p:spPr>
          <a:xfrm>
            <a:off x="1766986" y="1164874"/>
            <a:ext cx="8709180" cy="5556602"/>
          </a:xfrm>
          <a:prstGeom prst="roundRect">
            <a:avLst>
              <a:gd name="adj" fmla="val 3669"/>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gn="ctr" defTabSz="457200">
              <a:defRPr/>
            </a:pPr>
            <a:endParaRPr kumimoji="0" lang="ja-JP" altLang="en-US" sz="1015" dirty="0">
              <a:solidFill>
                <a:prstClr val="black"/>
              </a:solidFill>
              <a:latin typeface="Calibri" panose="020F0502020204030204"/>
              <a:ea typeface="游ゴシック" panose="020B0400000000000000" pitchFamily="50" charset="-128"/>
            </a:endParaRPr>
          </a:p>
        </p:txBody>
      </p:sp>
      <p:sp>
        <p:nvSpPr>
          <p:cNvPr id="2" name="タイトル 1"/>
          <p:cNvSpPr>
            <a:spLocks noGrp="1"/>
          </p:cNvSpPr>
          <p:nvPr>
            <p:ph type="title"/>
          </p:nvPr>
        </p:nvSpPr>
        <p:spPr>
          <a:xfrm>
            <a:off x="1766986" y="341572"/>
            <a:ext cx="8229600" cy="651775"/>
          </a:xfrm>
        </p:spPr>
        <p:txBody>
          <a:bodyPr>
            <a:normAutofit/>
          </a:bodyPr>
          <a:lstStyle/>
          <a:p>
            <a:pPr algn="l"/>
            <a:r>
              <a:rPr lang="ja-JP" altLang="en-US" sz="3200" dirty="0">
                <a:latin typeface="Meiryo UI" panose="020B0604030504040204" pitchFamily="50" charset="-128"/>
                <a:ea typeface="Meiryo UI" panose="020B0604030504040204" pitchFamily="50" charset="-128"/>
              </a:rPr>
              <a:t>○とりまとめの趣旨について</a:t>
            </a:r>
          </a:p>
        </p:txBody>
      </p:sp>
      <p:sp>
        <p:nvSpPr>
          <p:cNvPr id="3" name="縦書きテキスト プレースホルダ 2"/>
          <p:cNvSpPr>
            <a:spLocks noGrp="1"/>
          </p:cNvSpPr>
          <p:nvPr>
            <p:ph type="body" orient="vert" idx="1"/>
          </p:nvPr>
        </p:nvSpPr>
        <p:spPr>
          <a:xfrm>
            <a:off x="1889579" y="1284910"/>
            <a:ext cx="8494966" cy="5436566"/>
          </a:xfrm>
        </p:spPr>
        <p:txBody>
          <a:bodyPr vert="horz" lIns="36000" tIns="36000" rIns="36000" bIns="36000" rtlCol="0">
            <a:noAutofit/>
          </a:bodyPr>
          <a:lstStyle/>
          <a:p>
            <a:pPr>
              <a:lnSpc>
                <a:spcPct val="100000"/>
              </a:lnSpc>
              <a:spcBef>
                <a:spcPts val="0"/>
              </a:spcBef>
            </a:pPr>
            <a:r>
              <a:rPr lang="ja-JP" altLang="en-US" sz="1800" dirty="0">
                <a:latin typeface="Meiryo UI" panose="020B0604030504040204" pitchFamily="50" charset="-128"/>
                <a:ea typeface="Meiryo UI" panose="020B0604030504040204" pitchFamily="50" charset="-128"/>
              </a:rPr>
              <a:t>大阪</a:t>
            </a:r>
            <a:r>
              <a:rPr lang="ja-JP" altLang="ja-JP" sz="1800" dirty="0">
                <a:latin typeface="Meiryo UI" panose="020B0604030504040204" pitchFamily="50" charset="-128"/>
                <a:ea typeface="Meiryo UI" panose="020B0604030504040204" pitchFamily="50" charset="-128"/>
              </a:rPr>
              <a:t>府</a:t>
            </a:r>
            <a:r>
              <a:rPr lang="ja-JP" altLang="en-US" sz="1800" dirty="0">
                <a:latin typeface="Meiryo UI" panose="020B0604030504040204" pitchFamily="50" charset="-128"/>
                <a:ea typeface="Meiryo UI" panose="020B0604030504040204" pitchFamily="50" charset="-128"/>
              </a:rPr>
              <a:t>市では、</a:t>
            </a:r>
            <a:r>
              <a:rPr lang="en-US" altLang="ja-JP" sz="1800" dirty="0">
                <a:latin typeface="Meiryo UI" panose="020B0604030504040204" pitchFamily="50" charset="-128"/>
                <a:ea typeface="Meiryo UI" panose="020B0604030504040204" pitchFamily="50" charset="-128"/>
              </a:rPr>
              <a:t>2008</a:t>
            </a:r>
            <a:r>
              <a:rPr lang="ja-JP" altLang="en-US" sz="1800" dirty="0">
                <a:latin typeface="Meiryo UI" panose="020B0604030504040204" pitchFamily="50" charset="-128"/>
                <a:ea typeface="Meiryo UI" panose="020B0604030504040204" pitchFamily="50" charset="-128"/>
              </a:rPr>
              <a:t>年以降の各種改革の実態、意義、進捗及び成果を、</a:t>
            </a:r>
            <a:r>
              <a:rPr lang="en-US" altLang="ja-JP" sz="1800" dirty="0">
                <a:latin typeface="Meiryo UI" panose="020B0604030504040204" pitchFamily="50" charset="-128"/>
                <a:ea typeface="Meiryo UI" panose="020B0604030504040204" pitchFamily="50" charset="-128"/>
              </a:rPr>
              <a:t>2014</a:t>
            </a:r>
            <a:r>
              <a:rPr lang="ja-JP" altLang="en-US" sz="1800" dirty="0">
                <a:latin typeface="Meiryo UI" panose="020B0604030504040204" pitchFamily="50" charset="-128"/>
                <a:ea typeface="Meiryo UI" panose="020B0604030504040204" pitchFamily="50" charset="-128"/>
              </a:rPr>
              <a:t>年</a:t>
            </a:r>
            <a:r>
              <a:rPr lang="en-US" altLang="ja-JP" sz="1800" dirty="0">
                <a:latin typeface="Meiryo UI" panose="020B0604030504040204" pitchFamily="50" charset="-128"/>
                <a:ea typeface="Meiryo UI" panose="020B0604030504040204" pitchFamily="50" charset="-128"/>
              </a:rPr>
              <a:t>12</a:t>
            </a:r>
            <a:r>
              <a:rPr lang="ja-JP" altLang="en-US" sz="1800" dirty="0">
                <a:latin typeface="Meiryo UI" panose="020B0604030504040204" pitchFamily="50" charset="-128"/>
                <a:ea typeface="Meiryo UI" panose="020B0604030504040204" pitchFamily="50" charset="-128"/>
              </a:rPr>
              <a:t>月、</a:t>
            </a:r>
            <a:r>
              <a:rPr lang="en-US" altLang="ja-JP" sz="1800" dirty="0">
                <a:latin typeface="Meiryo UI" panose="020B0604030504040204" pitchFamily="50" charset="-128"/>
                <a:ea typeface="Meiryo UI" panose="020B0604030504040204" pitchFamily="50" charset="-128"/>
              </a:rPr>
              <a:t>2018</a:t>
            </a:r>
            <a:r>
              <a:rPr lang="ja-JP" altLang="en-US" sz="1800" dirty="0">
                <a:latin typeface="Meiryo UI" panose="020B0604030504040204" pitchFamily="50" charset="-128"/>
                <a:ea typeface="Meiryo UI" panose="020B0604030504040204" pitchFamily="50" charset="-128"/>
              </a:rPr>
              <a:t>年</a:t>
            </a:r>
            <a:r>
              <a:rPr lang="en-US" altLang="ja-JP" sz="1800" dirty="0">
                <a:latin typeface="Meiryo UI" panose="020B0604030504040204" pitchFamily="50" charset="-128"/>
                <a:ea typeface="Meiryo UI" panose="020B0604030504040204" pitchFamily="50" charset="-128"/>
              </a:rPr>
              <a:t>12</a:t>
            </a:r>
            <a:r>
              <a:rPr lang="ja-JP" altLang="en-US" sz="1800" dirty="0">
                <a:latin typeface="Meiryo UI" panose="020B0604030504040204" pitchFamily="50" charset="-128"/>
                <a:ea typeface="Meiryo UI" panose="020B0604030504040204" pitchFamily="50" charset="-128"/>
              </a:rPr>
              <a:t>月の</a:t>
            </a:r>
            <a:r>
              <a:rPr lang="en-US" altLang="ja-JP" sz="1800" dirty="0">
                <a:latin typeface="Meiryo UI" panose="020B0604030504040204" pitchFamily="50" charset="-128"/>
                <a:ea typeface="Meiryo UI" panose="020B0604030504040204" pitchFamily="50" charset="-128"/>
              </a:rPr>
              <a:t>2</a:t>
            </a:r>
            <a:r>
              <a:rPr lang="ja-JP" altLang="en-US" sz="1800" dirty="0">
                <a:latin typeface="Meiryo UI" panose="020B0604030504040204" pitchFamily="50" charset="-128"/>
                <a:ea typeface="Meiryo UI" panose="020B0604030504040204" pitchFamily="50" charset="-128"/>
              </a:rPr>
              <a:t>回にわたって評価し、府民市民の皆様へお知らせすることを目的に公表しました。</a:t>
            </a:r>
            <a:endParaRPr lang="en-US" altLang="ja-JP" sz="1800" dirty="0">
              <a:latin typeface="Meiryo UI" panose="020B0604030504040204" pitchFamily="50" charset="-128"/>
              <a:ea typeface="Meiryo UI" panose="020B0604030504040204" pitchFamily="50" charset="-128"/>
            </a:endParaRPr>
          </a:p>
          <a:p>
            <a:pPr>
              <a:lnSpc>
                <a:spcPct val="100000"/>
              </a:lnSpc>
              <a:spcBef>
                <a:spcPts val="0"/>
              </a:spcBef>
            </a:pPr>
            <a:endParaRPr lang="en-US" altLang="ja-JP" sz="1800" dirty="0">
              <a:latin typeface="Meiryo UI" panose="020B0604030504040204" pitchFamily="50" charset="-128"/>
              <a:ea typeface="Meiryo UI" panose="020B0604030504040204" pitchFamily="50" charset="-128"/>
            </a:endParaRPr>
          </a:p>
          <a:p>
            <a:pPr>
              <a:lnSpc>
                <a:spcPct val="100000"/>
              </a:lnSpc>
              <a:spcBef>
                <a:spcPts val="0"/>
              </a:spcBef>
            </a:pPr>
            <a:r>
              <a:rPr lang="ja-JP" altLang="en-US" sz="1800" dirty="0">
                <a:latin typeface="Meiryo UI" panose="020B0604030504040204" pitchFamily="50" charset="-128"/>
                <a:ea typeface="Meiryo UI" panose="020B0604030504040204" pitchFamily="50" charset="-128"/>
              </a:rPr>
              <a:t>今回実施した「改革評価プロジェクト」においては、 前回作成した「大阪の改革評価～</a:t>
            </a:r>
            <a:r>
              <a:rPr lang="en-US" altLang="ja-JP" sz="1800" dirty="0">
                <a:latin typeface="Meiryo UI" panose="020B0604030504040204" pitchFamily="50" charset="-128"/>
                <a:ea typeface="Meiryo UI" panose="020B0604030504040204" pitchFamily="50" charset="-128"/>
              </a:rPr>
              <a:t>10</a:t>
            </a:r>
            <a:r>
              <a:rPr lang="ja-JP" altLang="en-US" sz="1800" dirty="0">
                <a:latin typeface="Meiryo UI" panose="020B0604030504040204" pitchFamily="50" charset="-128"/>
                <a:ea typeface="Meiryo UI" panose="020B0604030504040204" pitchFamily="50" charset="-128"/>
              </a:rPr>
              <a:t>年の改革をふり返る～ 」の成果のみならず、</a:t>
            </a:r>
            <a:r>
              <a:rPr lang="en-US" altLang="ja-JP" sz="1800" dirty="0">
                <a:latin typeface="Meiryo UI" panose="020B0604030504040204" pitchFamily="50" charset="-128"/>
                <a:ea typeface="Meiryo UI" panose="020B0604030504040204" pitchFamily="50" charset="-128"/>
              </a:rPr>
              <a:t>2008</a:t>
            </a:r>
            <a:r>
              <a:rPr lang="ja-JP" altLang="en-US" sz="1800" dirty="0">
                <a:latin typeface="Meiryo UI" panose="020B0604030504040204" pitchFamily="50" charset="-128"/>
                <a:ea typeface="Meiryo UI" panose="020B0604030504040204" pitchFamily="50" charset="-128"/>
              </a:rPr>
              <a:t>年以降の</a:t>
            </a:r>
            <a:r>
              <a:rPr lang="en-US" altLang="ja-JP" sz="1800" dirty="0">
                <a:latin typeface="Meiryo UI" panose="020B0604030504040204" pitchFamily="50" charset="-128"/>
                <a:ea typeface="Meiryo UI" panose="020B0604030504040204" pitchFamily="50" charset="-128"/>
              </a:rPr>
              <a:t>15</a:t>
            </a:r>
            <a:r>
              <a:rPr lang="ja-JP" altLang="en-US" sz="1800" dirty="0">
                <a:latin typeface="Meiryo UI" panose="020B0604030504040204" pitchFamily="50" charset="-128"/>
                <a:ea typeface="Meiryo UI" panose="020B0604030504040204" pitchFamily="50" charset="-128"/>
              </a:rPr>
              <a:t>年間の一連の改革の成果をとりまとめました。</a:t>
            </a:r>
            <a:endParaRPr lang="en-US" altLang="ja-JP" sz="1800" dirty="0">
              <a:latin typeface="Meiryo UI" panose="020B0604030504040204" pitchFamily="50" charset="-128"/>
              <a:ea typeface="Meiryo UI" panose="020B0604030504040204" pitchFamily="50" charset="-128"/>
            </a:endParaRPr>
          </a:p>
          <a:p>
            <a:pPr>
              <a:lnSpc>
                <a:spcPct val="100000"/>
              </a:lnSpc>
              <a:spcBef>
                <a:spcPts val="0"/>
              </a:spcBef>
            </a:pPr>
            <a:endParaRPr lang="en-US" altLang="ja-JP" sz="1800" dirty="0">
              <a:latin typeface="Meiryo UI" panose="020B0604030504040204" pitchFamily="50" charset="-128"/>
              <a:ea typeface="Meiryo UI" panose="020B0604030504040204" pitchFamily="50" charset="-128"/>
            </a:endParaRPr>
          </a:p>
          <a:p>
            <a:pPr>
              <a:lnSpc>
                <a:spcPct val="100000"/>
              </a:lnSpc>
              <a:spcBef>
                <a:spcPts val="0"/>
              </a:spcBef>
            </a:pPr>
            <a:r>
              <a:rPr lang="ja-JP" altLang="en-US" sz="1800" dirty="0">
                <a:latin typeface="Meiryo UI" panose="020B0604030504040204" pitchFamily="50" charset="-128"/>
                <a:ea typeface="Meiryo UI" panose="020B0604030504040204" pitchFamily="50" charset="-128"/>
              </a:rPr>
              <a:t>とりまとめに際しては、わかりやすくお示しすることを念頭に作成しており、前回と同様に、</a:t>
            </a:r>
            <a:r>
              <a:rPr lang="ja-JP" altLang="ja-JP" sz="1800" dirty="0">
                <a:latin typeface="Meiryo UI" panose="020B0604030504040204" pitchFamily="50" charset="-128"/>
                <a:ea typeface="Meiryo UI" panose="020B0604030504040204" pitchFamily="50" charset="-128"/>
              </a:rPr>
              <a:t>ソフト施策</a:t>
            </a:r>
            <a:r>
              <a:rPr lang="ja-JP" altLang="en-US" sz="1800" dirty="0">
                <a:latin typeface="Meiryo UI" panose="020B0604030504040204" pitchFamily="50" charset="-128"/>
                <a:ea typeface="Meiryo UI" panose="020B0604030504040204" pitchFamily="50" charset="-128"/>
              </a:rPr>
              <a:t>と</a:t>
            </a:r>
            <a:r>
              <a:rPr lang="ja-JP" altLang="ja-JP" sz="1800" dirty="0">
                <a:latin typeface="Meiryo UI" panose="020B0604030504040204" pitchFamily="50" charset="-128"/>
                <a:ea typeface="Meiryo UI" panose="020B0604030504040204" pitchFamily="50" charset="-128"/>
              </a:rPr>
              <a:t>ハード施策との両面</a:t>
            </a:r>
            <a:r>
              <a:rPr lang="ja-JP" altLang="en-US" sz="1800" dirty="0">
                <a:latin typeface="Meiryo UI" panose="020B0604030504040204" pitchFamily="50" charset="-128"/>
                <a:ea typeface="Meiryo UI" panose="020B0604030504040204" pitchFamily="50" charset="-128"/>
              </a:rPr>
              <a:t>からとらえた内容となっています</a:t>
            </a:r>
            <a:r>
              <a:rPr lang="ja-JP" altLang="ja-JP" sz="1800" dirty="0">
                <a:latin typeface="Meiryo UI" panose="020B0604030504040204" pitchFamily="50" charset="-128"/>
                <a:ea typeface="Meiryo UI" panose="020B0604030504040204" pitchFamily="50" charset="-128"/>
              </a:rPr>
              <a:t>。</a:t>
            </a:r>
            <a:endParaRPr lang="en-US" altLang="ja-JP" sz="1800" dirty="0">
              <a:latin typeface="Meiryo UI" panose="020B0604030504040204" pitchFamily="50" charset="-128"/>
              <a:ea typeface="Meiryo UI" panose="020B0604030504040204" pitchFamily="50" charset="-128"/>
            </a:endParaRPr>
          </a:p>
          <a:p>
            <a:pPr>
              <a:lnSpc>
                <a:spcPct val="100000"/>
              </a:lnSpc>
              <a:spcBef>
                <a:spcPts val="0"/>
              </a:spcBef>
            </a:pPr>
            <a:endParaRPr lang="en-US" altLang="ja-JP" sz="1800" dirty="0">
              <a:latin typeface="Meiryo UI" panose="020B0604030504040204" pitchFamily="50" charset="-128"/>
              <a:ea typeface="Meiryo UI" panose="020B0604030504040204" pitchFamily="50" charset="-128"/>
            </a:endParaRPr>
          </a:p>
          <a:p>
            <a:pPr>
              <a:lnSpc>
                <a:spcPct val="100000"/>
              </a:lnSpc>
              <a:spcBef>
                <a:spcPts val="0"/>
              </a:spcBef>
            </a:pPr>
            <a:r>
              <a:rPr lang="ja-JP" altLang="en-US" sz="1800" dirty="0">
                <a:latin typeface="Meiryo UI" panose="020B0604030504040204" pitchFamily="50" charset="-128"/>
                <a:ea typeface="Meiryo UI" panose="020B0604030504040204" pitchFamily="50" charset="-128"/>
              </a:rPr>
              <a:t>大阪の改革（エリア編）～「これからの大阪」においては、ハード施策について、その実施により、大阪のまちが、将来どのように変わっていくのかがわかるよう、エリアを単位として整理いたしました。</a:t>
            </a:r>
            <a:endParaRPr lang="en-US" altLang="ja-JP" sz="1800" dirty="0">
              <a:latin typeface="Meiryo UI" panose="020B0604030504040204" pitchFamily="50" charset="-128"/>
              <a:ea typeface="Meiryo UI" panose="020B0604030504040204" pitchFamily="50" charset="-128"/>
            </a:endParaRPr>
          </a:p>
          <a:p>
            <a:pPr>
              <a:lnSpc>
                <a:spcPct val="100000"/>
              </a:lnSpc>
              <a:spcBef>
                <a:spcPts val="0"/>
              </a:spcBef>
            </a:pPr>
            <a:endParaRPr lang="en-US" altLang="ja-JP" sz="1800" dirty="0">
              <a:latin typeface="Meiryo UI" panose="020B0604030504040204" pitchFamily="50" charset="-128"/>
              <a:ea typeface="Meiryo UI" panose="020B0604030504040204" pitchFamily="50" charset="-128"/>
            </a:endParaRPr>
          </a:p>
          <a:p>
            <a:pPr>
              <a:lnSpc>
                <a:spcPct val="100000"/>
              </a:lnSpc>
              <a:spcBef>
                <a:spcPts val="0"/>
              </a:spcBef>
            </a:pPr>
            <a:r>
              <a:rPr lang="ja-JP" altLang="en-US" sz="1800" dirty="0">
                <a:latin typeface="Meiryo UI" panose="020B0604030504040204" pitchFamily="50" charset="-128"/>
                <a:ea typeface="Meiryo UI" panose="020B0604030504040204" pitchFamily="50" charset="-128"/>
              </a:rPr>
              <a:t>なお、別冊の、大阪の改革（テーマ編）～「これまでの</a:t>
            </a:r>
            <a:r>
              <a:rPr lang="en-US" altLang="ja-JP" sz="1800" dirty="0">
                <a:latin typeface="Meiryo UI" panose="020B0604030504040204" pitchFamily="50" charset="-128"/>
                <a:ea typeface="Meiryo UI" panose="020B0604030504040204" pitchFamily="50" charset="-128"/>
              </a:rPr>
              <a:t>15</a:t>
            </a:r>
            <a:r>
              <a:rPr lang="ja-JP" altLang="en-US" sz="1800" dirty="0">
                <a:latin typeface="Meiryo UI" panose="020B0604030504040204" pitchFamily="50" charset="-128"/>
                <a:ea typeface="Meiryo UI" panose="020B0604030504040204" pitchFamily="50" charset="-128"/>
              </a:rPr>
              <a:t>年</a:t>
            </a:r>
            <a:r>
              <a:rPr lang="en-US" altLang="ja-JP" sz="1800" dirty="0">
                <a:latin typeface="Meiryo UI" panose="020B0604030504040204" pitchFamily="50" charset="-128"/>
                <a:ea typeface="Meiryo UI" panose="020B0604030504040204" pitchFamily="50" charset="-128"/>
              </a:rPr>
              <a:t>/</a:t>
            </a:r>
            <a:r>
              <a:rPr lang="ja-JP" altLang="en-US" sz="1800" dirty="0">
                <a:latin typeface="Meiryo UI" panose="020B0604030504040204" pitchFamily="50" charset="-128"/>
                <a:ea typeface="Meiryo UI" panose="020B0604030504040204" pitchFamily="50" charset="-128"/>
              </a:rPr>
              <a:t>主な取組」は、ソフト施策について、皆様に身近な政策分野をテーマ毎に取り上げ、大阪府市で実施している施策や改革の成果を整理しております。</a:t>
            </a:r>
            <a:endParaRPr lang="en-US" altLang="ja-JP" sz="1800" dirty="0">
              <a:latin typeface="Meiryo UI" panose="020B0604030504040204" pitchFamily="50" charset="-128"/>
              <a:ea typeface="Meiryo UI" panose="020B0604030504040204" pitchFamily="50" charset="-128"/>
            </a:endParaRPr>
          </a:p>
        </p:txBody>
      </p:sp>
      <p:sp>
        <p:nvSpPr>
          <p:cNvPr id="5" name="スライド番号プレースホルダー 3"/>
          <p:cNvSpPr>
            <a:spLocks noGrp="1"/>
          </p:cNvSpPr>
          <p:nvPr>
            <p:ph type="sldNum" sz="quarter" idx="12"/>
          </p:nvPr>
        </p:nvSpPr>
        <p:spPr>
          <a:xfrm>
            <a:off x="10134600" y="6476387"/>
            <a:ext cx="2057400" cy="365125"/>
          </a:xfrm>
        </p:spPr>
        <p:txBody>
          <a:bodyPr/>
          <a:lstStyle/>
          <a:p>
            <a:fld id="{138CA411-231B-42B9-AF63-97A64194AA60}" type="slidenum">
              <a:rPr lang="ja-JP" altLang="en-US" sz="1400" b="1" smtClean="0">
                <a:solidFill>
                  <a:schemeClr val="tx1"/>
                </a:solidFill>
                <a:latin typeface="ＭＳ Ｐゴシック" panose="020B0600070205080204" pitchFamily="50" charset="-128"/>
                <a:ea typeface="ＭＳ Ｐゴシック" panose="020B0600070205080204" pitchFamily="50" charset="-128"/>
              </a:rPr>
              <a:pPr/>
              <a:t>2</a:t>
            </a:fld>
            <a:endParaRPr lang="ja-JP" altLang="en-US" sz="1400" b="1" dirty="0">
              <a:solidFill>
                <a:schemeClr val="tx1"/>
              </a:solidFill>
              <a:latin typeface="ＭＳ Ｐゴシック" panose="020B0600070205080204" pitchFamily="50" charset="-128"/>
              <a:ea typeface="ＭＳ Ｐゴシック" panose="020B0600070205080204" pitchFamily="50" charset="-128"/>
            </a:endParaRPr>
          </a:p>
        </p:txBody>
      </p:sp>
    </p:spTree>
    <p:extLst>
      <p:ext uri="{BB962C8B-B14F-4D97-AF65-F5344CB8AC3E}">
        <p14:creationId xmlns:p14="http://schemas.microsoft.com/office/powerpoint/2010/main" val="3888366783"/>
      </p:ext>
    </p:extLst>
  </p:cSld>
  <p:clrMapOvr>
    <a:masterClrMapping/>
  </p:clrMapOvr>
  <p:timing>
    <p:tnLst>
      <p:par>
        <p:cTn id="1" dur="indefinite" restart="never" nodeType="tmRoot"/>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角丸四角形 5"/>
          <p:cNvSpPr/>
          <p:nvPr/>
        </p:nvSpPr>
        <p:spPr>
          <a:xfrm>
            <a:off x="1244600" y="428335"/>
            <a:ext cx="9804400" cy="6408000"/>
          </a:xfrm>
          <a:prstGeom prst="roundRect">
            <a:avLst>
              <a:gd name="adj" fmla="val 3669"/>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4" name="Rectangle 2"/>
          <p:cNvSpPr txBox="1">
            <a:spLocks noChangeArrowheads="1"/>
          </p:cNvSpPr>
          <p:nvPr/>
        </p:nvSpPr>
        <p:spPr bwMode="auto">
          <a:xfrm>
            <a:off x="1143000" y="23"/>
            <a:ext cx="9906000" cy="408111"/>
          </a:xfrm>
          <a:prstGeom prst="rect">
            <a:avLst/>
          </a:prstGeom>
          <a:gradFill rotWithShape="1">
            <a:gsLst>
              <a:gs pos="0">
                <a:srgbClr val="000066"/>
              </a:gs>
              <a:gs pos="50000">
                <a:srgbClr val="0000FF"/>
              </a:gs>
              <a:gs pos="100000">
                <a:srgbClr val="000066"/>
              </a:gs>
            </a:gsLst>
            <a:lin ang="5400000" scaled="1"/>
          </a:gradFill>
          <a:ln w="9525">
            <a:noFill/>
            <a:miter lim="800000"/>
            <a:headEnd/>
            <a:tailEnd/>
          </a:ln>
        </p:spPr>
        <p:txBody>
          <a:bodyPr vert="horz" wrap="square" lIns="91428" tIns="45714" rIns="91428" bIns="45714" numCol="1" anchor="ctr"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rPr>
              <a:t>３</a:t>
            </a:r>
            <a:r>
              <a:rPr kumimoji="1" lang="ja-JP" altLang="en-US" sz="2000" b="1" i="0" u="none" strike="noStrike" kern="1200" cap="none" spc="0" normalizeH="0" baseline="0" noProof="0" dirty="0" smtClean="0">
                <a:ln>
                  <a:noFill/>
                </a:ln>
                <a:solidFill>
                  <a:prstClr val="white"/>
                </a:solidFill>
                <a:effectLst/>
                <a:uLnTx/>
                <a:uFillTx/>
                <a:latin typeface="ＭＳ ゴシック" pitchFamily="49" charset="-128"/>
                <a:ea typeface="ＭＳ ゴシック" pitchFamily="49" charset="-128"/>
                <a:cs typeface="+mn-cs"/>
              </a:rPr>
              <a:t>．中之島周辺</a:t>
            </a:r>
            <a:r>
              <a:rPr kumimoji="1" lang="en-US" altLang="ja-JP" sz="2000" b="1" i="0" u="none" strike="noStrike" kern="1200" cap="none" spc="0" normalizeH="0" baseline="0" noProof="0" dirty="0" smtClean="0">
                <a:ln>
                  <a:noFill/>
                </a:ln>
                <a:solidFill>
                  <a:prstClr val="white"/>
                </a:solidFill>
                <a:effectLst/>
                <a:uLnTx/>
                <a:uFillTx/>
                <a:latin typeface="ＭＳ ゴシック" pitchFamily="49" charset="-128"/>
                <a:ea typeface="ＭＳ ゴシック" pitchFamily="49" charset="-128"/>
                <a:cs typeface="+mn-cs"/>
              </a:rPr>
              <a:t>【</a:t>
            </a:r>
            <a:r>
              <a:rPr kumimoji="1" lang="ja-JP" altLang="en-US" sz="20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rPr>
              <a:t>総論</a:t>
            </a:r>
            <a:r>
              <a:rPr kumimoji="1" lang="en-US" altLang="ja-JP" sz="20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rPr>
              <a:t>】</a:t>
            </a:r>
          </a:p>
        </p:txBody>
      </p:sp>
      <p:sp>
        <p:nvSpPr>
          <p:cNvPr id="8" name="テキスト ボックス 7"/>
          <p:cNvSpPr txBox="1"/>
          <p:nvPr/>
        </p:nvSpPr>
        <p:spPr>
          <a:xfrm>
            <a:off x="1271464" y="431322"/>
            <a:ext cx="9649072" cy="6186309"/>
          </a:xfrm>
          <a:prstGeom prst="rect">
            <a:avLst/>
          </a:prstGeom>
          <a:noFill/>
          <a:ln>
            <a:noFill/>
            <a:prstDash val="sysDash"/>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a:t>
            </a: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a:t>
            </a: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2050" name="Rectangle 2"/>
          <p:cNvSpPr>
            <a:spLocks noChangeArrowheads="1"/>
          </p:cNvSpPr>
          <p:nvPr/>
        </p:nvSpPr>
        <p:spPr bwMode="auto">
          <a:xfrm>
            <a:off x="1271464" y="442190"/>
            <a:ext cx="9828000" cy="6456946"/>
          </a:xfrm>
          <a:prstGeom prst="rect">
            <a:avLst/>
          </a:prstGeom>
          <a:noFill/>
          <a:ln w="9525">
            <a:noFill/>
            <a:miter lim="800000"/>
            <a:headEnd/>
            <a:tailEnd/>
          </a:ln>
          <a:effectLst/>
        </p:spPr>
        <p:txBody>
          <a:bodyPr vert="horz" wrap="square" lIns="54000" tIns="54000" rIns="54000" bIns="54000" numCol="1" anchor="t" anchorCtr="0" compatLnSpc="1">
            <a:prstTxWarp prst="textNoShape">
              <a:avLst/>
            </a:prstTxWarp>
            <a:spAutoFit/>
          </a:bodyPr>
          <a:lstStyle/>
          <a:p>
            <a:pPr marL="0" marR="0" lvl="0" indent="0" algn="l" defTabSz="914400" rtl="0" eaLnBrk="1" fontAlgn="base" latinLnBrk="0" hangingPunct="1">
              <a:lnSpc>
                <a:spcPts val="1500"/>
              </a:lnSpc>
              <a:spcBef>
                <a:spcPct val="0"/>
              </a:spcBef>
              <a:spcAft>
                <a:spcPct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itchFamily="50" charset="-128"/>
              </a:rPr>
              <a:t>１．エリアの状況</a:t>
            </a:r>
            <a:endParaRPr kumimoji="1" lang="en-US" altLang="ja-JP"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itchFamily="50" charset="-128"/>
            </a:endParaRPr>
          </a:p>
          <a:p>
            <a:pPr marL="261938" marR="0" lvl="0" indent="-261938" algn="l" defTabSz="914400" rtl="0" eaLnBrk="1" fontAlgn="base" latinLnBrk="0" hangingPunct="1">
              <a:lnSpc>
                <a:spcPts val="1500"/>
              </a:lnSpc>
              <a:spcBef>
                <a:spcPct val="0"/>
              </a:spcBef>
              <a:spcAft>
                <a:spcPct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メイリオ" pitchFamily="50" charset="-128"/>
              </a:rPr>
              <a:t>　・</a:t>
            </a: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 古くから大阪の経済・文化・行政の中心であり、現在でも業務の中枢機能などが集積し、芸術・文化の発信拠点としての役割も担い、大阪の中心業務地区を形成している。また、堂島川と土佐堀川に挟まれ、水都大阪のシンボルアイランドとなっている。</a:t>
            </a:r>
            <a:endPar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Times New Roman" pitchFamily="18" charset="0"/>
            </a:endParaRPr>
          </a:p>
          <a:p>
            <a:pPr marL="266700" marR="0" lvl="0" indent="-266700" algn="l" defTabSz="914400" rtl="0" eaLnBrk="1" fontAlgn="base" latinLnBrk="0" hangingPunct="1">
              <a:lnSpc>
                <a:spcPts val="1500"/>
              </a:lnSpc>
              <a:spcBef>
                <a:spcPct val="0"/>
              </a:spcBef>
              <a:spcAft>
                <a:spcPct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Arial" pitchFamily="34" charset="0"/>
                <a:ea typeface="ＭＳ Ｐゴシック" pitchFamily="50" charset="-128"/>
                <a:cs typeface="Times New Roman" pitchFamily="18" charset="0"/>
              </a:rPr>
              <a:t>　　　</a:t>
            </a:r>
            <a:r>
              <a:rPr kumimoji="1" lang="ja-JP" altLang="en-US" sz="1200" b="1"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メイリオ" pitchFamily="50" charset="-128"/>
              </a:rPr>
              <a:t>①東部</a:t>
            </a:r>
            <a:r>
              <a:rPr kumimoji="1" lang="en-US" altLang="ja-JP" sz="1200" b="1"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メイリオ" pitchFamily="50" charset="-128"/>
              </a:rPr>
              <a:t> </a:t>
            </a:r>
            <a:r>
              <a:rPr kumimoji="1" lang="ja-JP" altLang="en-US" sz="1200" b="1"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メイリオ" pitchFamily="50" charset="-128"/>
              </a:rPr>
              <a:t>・・・</a:t>
            </a: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メイリオ" pitchFamily="50" charset="-128"/>
              </a:rPr>
              <a:t>行政機関や文化施設、公園などの公共施設が集積し、市民の交流や歴史文化の拠点として位置づけられる。</a:t>
            </a:r>
            <a:endPar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ＭＳ Ｐゴシック" pitchFamily="50" charset="-128"/>
            </a:endParaRPr>
          </a:p>
          <a:p>
            <a:pPr marL="1073150" marR="0" lvl="0" indent="-1073150" algn="l" defTabSz="914400" rtl="0" eaLnBrk="0" fontAlgn="base" latinLnBrk="0" hangingPunct="0">
              <a:lnSpc>
                <a:spcPts val="1500"/>
              </a:lnSpc>
              <a:spcBef>
                <a:spcPct val="0"/>
              </a:spcBef>
              <a:spcAft>
                <a:spcPct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メイリオ" pitchFamily="50" charset="-128"/>
              </a:rPr>
              <a:t>　　　②西部</a:t>
            </a:r>
            <a:r>
              <a:rPr kumimoji="1" lang="en-US" altLang="ja-JP" sz="1200" b="1"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メイリオ" pitchFamily="50" charset="-128"/>
              </a:rPr>
              <a:t> </a:t>
            </a:r>
            <a:r>
              <a:rPr kumimoji="1" lang="ja-JP" altLang="en-US" sz="1200" b="1"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メイリオ" pitchFamily="50" charset="-128"/>
              </a:rPr>
              <a:t>・・・</a:t>
            </a: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メイリオ" pitchFamily="50" charset="-128"/>
              </a:rPr>
              <a:t>中之島</a:t>
            </a:r>
            <a:r>
              <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メイリオ" pitchFamily="50" charset="-128"/>
              </a:rPr>
              <a:t>3</a:t>
            </a: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メイリオ" pitchFamily="50" charset="-128"/>
              </a:rPr>
              <a:t>丁目付近はオフィスビルを中心に民間開発が進んでおり、</a:t>
            </a:r>
            <a:r>
              <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メイリオ" pitchFamily="50" charset="-128"/>
              </a:rPr>
              <a:t>4</a:t>
            </a: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メイリオ" pitchFamily="50" charset="-128"/>
              </a:rPr>
              <a:t>丁目･</a:t>
            </a:r>
            <a:r>
              <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メイリオ" pitchFamily="50" charset="-128"/>
              </a:rPr>
              <a:t>5</a:t>
            </a: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メイリオ" pitchFamily="50" charset="-128"/>
              </a:rPr>
              <a:t>丁目では、大阪国際会議場や大規模ホ　</a:t>
            </a:r>
            <a:endPar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メイリオ" pitchFamily="50" charset="-128"/>
            </a:endParaRPr>
          </a:p>
          <a:p>
            <a:pPr marL="1073150" marR="0" lvl="0" indent="-1073150" algn="l" defTabSz="914400" rtl="0" eaLnBrk="0" fontAlgn="base" latinLnBrk="0" hangingPunct="0">
              <a:lnSpc>
                <a:spcPts val="1500"/>
              </a:lnSpc>
              <a:spcBef>
                <a:spcPct val="0"/>
              </a:spcBef>
              <a:spcAft>
                <a:spcPct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メイリオ" pitchFamily="50" charset="-128"/>
              </a:rPr>
              <a:t>　　　　　　　　　　 テルなどのＭＩＣＥ機能、大阪中之島美術館（</a:t>
            </a:r>
            <a:r>
              <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メイリオ" pitchFamily="50" charset="-128"/>
              </a:rPr>
              <a:t>2022</a:t>
            </a: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メイリオ" pitchFamily="50" charset="-128"/>
              </a:rPr>
              <a:t>年</a:t>
            </a:r>
            <a:r>
              <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メイリオ" pitchFamily="50" charset="-128"/>
              </a:rPr>
              <a:t>2</a:t>
            </a: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メイリオ" pitchFamily="50" charset="-128"/>
              </a:rPr>
              <a:t>月開館）や国立国際美術館、市立科学館などの文化・芸術機</a:t>
            </a:r>
            <a:endPar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メイリオ" pitchFamily="50" charset="-128"/>
            </a:endParaRPr>
          </a:p>
          <a:p>
            <a:pPr marL="1073150" marR="0" lvl="0" indent="-1073150" algn="l" defTabSz="914400" rtl="0" eaLnBrk="0" fontAlgn="base" latinLnBrk="0" hangingPunct="0">
              <a:lnSpc>
                <a:spcPts val="1500"/>
              </a:lnSpc>
              <a:spcBef>
                <a:spcPct val="0"/>
              </a:spcBef>
              <a:spcAft>
                <a:spcPct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メイリオ" pitchFamily="50" charset="-128"/>
              </a:rPr>
              <a:t>　　　　　　　　　　 能が集積している。</a:t>
            </a:r>
            <a:endPar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メイリオ" pitchFamily="50" charset="-128"/>
            </a:endParaRPr>
          </a:p>
          <a:p>
            <a:pPr marL="0" marR="0" lvl="0" indent="0" algn="l" defTabSz="914400" rtl="0" eaLnBrk="0" fontAlgn="base" latinLnBrk="0" hangingPunct="0">
              <a:lnSpc>
                <a:spcPts val="1500"/>
              </a:lnSpc>
              <a:spcBef>
                <a:spcPct val="0"/>
              </a:spcBef>
              <a:spcAft>
                <a:spcPct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itchFamily="18" charset="0"/>
              </a:rPr>
              <a:t>２．エリアの課題</a:t>
            </a:r>
            <a:endPar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ＭＳ Ｐゴシック" pitchFamily="50" charset="-128"/>
            </a:endParaRPr>
          </a:p>
          <a:p>
            <a:pPr marL="0" marR="0" lvl="0" indent="0" algn="l" defTabSz="914400" rtl="0" eaLnBrk="0" fontAlgn="base" latinLnBrk="0" hangingPunct="0">
              <a:lnSpc>
                <a:spcPts val="1500"/>
              </a:lnSpc>
              <a:spcBef>
                <a:spcPct val="0"/>
              </a:spcBef>
              <a:spcAft>
                <a:spcPct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Century" pitchFamily="18" charset="0"/>
                <a:ea typeface="ＭＳ 明朝" pitchFamily="17" charset="-128"/>
                <a:cs typeface="Times New Roman" pitchFamily="18" charset="0"/>
              </a:rPr>
              <a:t>　①東部</a:t>
            </a:r>
            <a:endParaRPr kumimoji="1" lang="ja-JP" altLang="en-US" sz="1200" b="0" i="0" u="none" strike="noStrike" kern="1200" cap="none" spc="0" normalizeH="0" baseline="0" noProof="0" dirty="0">
              <a:ln>
                <a:noFill/>
              </a:ln>
              <a:solidFill>
                <a:prstClr val="black"/>
              </a:solidFill>
              <a:effectLst/>
              <a:uLnTx/>
              <a:uFillTx/>
              <a:latin typeface="Arial" pitchFamily="34" charset="0"/>
              <a:ea typeface="ＭＳ Ｐゴシック" panose="020B0600070205080204" pitchFamily="50" charset="-128"/>
              <a:cs typeface="ＭＳ Ｐゴシック" pitchFamily="50" charset="-128"/>
            </a:endParaRPr>
          </a:p>
          <a:p>
            <a:pPr marL="628650" marR="0" lvl="0" indent="-628650" algn="l" defTabSz="914400" rtl="0" eaLnBrk="0" fontAlgn="base" latinLnBrk="0" hangingPunct="0">
              <a:lnSpc>
                <a:spcPts val="1500"/>
              </a:lnSpc>
              <a:spcBef>
                <a:spcPct val="0"/>
              </a:spcBef>
              <a:spcAft>
                <a:spcPct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entury" pitchFamily="18" charset="0"/>
                <a:ea typeface="ＭＳ 明朝" pitchFamily="17" charset="-128"/>
                <a:cs typeface="メイリオ" pitchFamily="50" charset="-128"/>
              </a:rPr>
              <a:t>　　</a:t>
            </a: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メイリオ" pitchFamily="50" charset="-128"/>
              </a:rPr>
              <a:t>・重要文化財の中央公会堂や中之島図書館などの</a:t>
            </a: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Times New Roman" pitchFamily="18" charset="0"/>
              </a:rPr>
              <a:t>優れた近代建築物の魅力を活用しきれていない。</a:t>
            </a:r>
            <a:endPar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Times New Roman" pitchFamily="18" charset="0"/>
            </a:endParaRPr>
          </a:p>
          <a:p>
            <a:pPr marL="628650" marR="0" lvl="0" indent="-628650" algn="l" defTabSz="914400" rtl="0" eaLnBrk="0" fontAlgn="base" latinLnBrk="0" hangingPunct="0">
              <a:lnSpc>
                <a:spcPts val="1500"/>
              </a:lnSpc>
              <a:spcBef>
                <a:spcPct val="0"/>
              </a:spcBef>
              <a:spcAft>
                <a:spcPct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Times New Roman" pitchFamily="18" charset="0"/>
              </a:rPr>
              <a:t>　　　</a:t>
            </a: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メイリオ" pitchFamily="50" charset="-128"/>
              </a:rPr>
              <a:t>・年間を通じて多くの人が訪れる文化・集客ゾーンであるが、歩行者や自転車の乱横断など交通安全性と回遊性に課題がある。</a:t>
            </a:r>
          </a:p>
          <a:p>
            <a:pPr marL="0" marR="0" lvl="0" indent="0" algn="l" defTabSz="914400" rtl="0" eaLnBrk="0" fontAlgn="base" latinLnBrk="0" hangingPunct="0">
              <a:lnSpc>
                <a:spcPts val="1500"/>
              </a:lnSpc>
              <a:spcBef>
                <a:spcPct val="0"/>
              </a:spcBef>
              <a:spcAft>
                <a:spcPct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Century" pitchFamily="18" charset="0"/>
                <a:ea typeface="ＭＳ 明朝" pitchFamily="17" charset="-128"/>
                <a:cs typeface="Times New Roman" pitchFamily="18" charset="0"/>
              </a:rPr>
              <a:t>　②西部</a:t>
            </a:r>
            <a:endParaRPr kumimoji="1" lang="ja-JP" altLang="en-US" sz="1200" b="0" i="0" u="none" strike="noStrike" kern="1200" cap="none" spc="0" normalizeH="0" baseline="0" noProof="0" dirty="0">
              <a:ln>
                <a:noFill/>
              </a:ln>
              <a:solidFill>
                <a:prstClr val="black"/>
              </a:solidFill>
              <a:effectLst/>
              <a:uLnTx/>
              <a:uFillTx/>
              <a:latin typeface="Arial" pitchFamily="34" charset="0"/>
              <a:ea typeface="ＭＳ Ｐゴシック" panose="020B0600070205080204" pitchFamily="50" charset="-128"/>
              <a:cs typeface="ＭＳ Ｐゴシック" pitchFamily="50" charset="-128"/>
            </a:endParaRPr>
          </a:p>
          <a:p>
            <a:pPr marL="627063" marR="0" lvl="0" indent="-627063" algn="l" defTabSz="914400" rtl="0" eaLnBrk="0" fontAlgn="base" latinLnBrk="0" hangingPunct="0">
              <a:lnSpc>
                <a:spcPts val="1500"/>
              </a:lnSpc>
              <a:spcBef>
                <a:spcPct val="0"/>
              </a:spcBef>
              <a:spcAft>
                <a:spcPct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Times New Roman" pitchFamily="18" charset="0"/>
              </a:rPr>
              <a:t>　　　・業務機能の集まる西部エリアには低未利用地が多く、大部分が駐車場等の暫定利用となっており、まちづくりが進んでいない。</a:t>
            </a:r>
            <a:endPar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Times New Roman" pitchFamily="18" charset="0"/>
            </a:endParaRPr>
          </a:p>
          <a:p>
            <a:pPr marL="0" marR="0" lvl="0" indent="0" algn="l" defTabSz="914400" rtl="0" eaLnBrk="0" fontAlgn="base" latinLnBrk="0" hangingPunct="0">
              <a:lnSpc>
                <a:spcPts val="1500"/>
              </a:lnSpc>
              <a:spcBef>
                <a:spcPct val="0"/>
              </a:spcBef>
              <a:spcAft>
                <a:spcPct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itchFamily="50" charset="-128"/>
              </a:rPr>
              <a:t>３．近年の動向</a:t>
            </a:r>
            <a:endPar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ＭＳ Ｐゴシック" pitchFamily="50" charset="-128"/>
            </a:endParaRPr>
          </a:p>
          <a:p>
            <a:pPr marL="0" marR="0" lvl="0" indent="0" algn="l" defTabSz="914400" rtl="0" eaLnBrk="0" fontAlgn="base" latinLnBrk="0" hangingPunct="0">
              <a:lnSpc>
                <a:spcPts val="1500"/>
              </a:lnSpc>
              <a:spcBef>
                <a:spcPct val="0"/>
              </a:spcBef>
              <a:spcAft>
                <a:spcPct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Century" pitchFamily="18" charset="0"/>
                <a:ea typeface="ＭＳ 明朝" pitchFamily="17" charset="-128"/>
                <a:cs typeface="メイリオ" pitchFamily="50" charset="-128"/>
              </a:rPr>
              <a:t>　①東部</a:t>
            </a:r>
            <a:endParaRPr kumimoji="1" lang="ja-JP" altLang="en-US" sz="1200" b="0" i="0" u="none" strike="noStrike" kern="1200" cap="none" spc="0" normalizeH="0" baseline="0" noProof="0" dirty="0">
              <a:ln>
                <a:noFill/>
              </a:ln>
              <a:solidFill>
                <a:prstClr val="black"/>
              </a:solidFill>
              <a:effectLst/>
              <a:uLnTx/>
              <a:uFillTx/>
              <a:latin typeface="Arial" pitchFamily="34" charset="0"/>
              <a:ea typeface="ＭＳ Ｐゴシック" panose="020B0600070205080204" pitchFamily="50" charset="-128"/>
              <a:cs typeface="ＭＳ Ｐゴシック" pitchFamily="50" charset="-128"/>
            </a:endParaRPr>
          </a:p>
          <a:p>
            <a:pPr marL="361950" marR="0" lvl="0" indent="-361950" algn="l" defTabSz="914400" rtl="0" eaLnBrk="0" fontAlgn="base" latinLnBrk="0" hangingPunct="0">
              <a:lnSpc>
                <a:spcPts val="1500"/>
              </a:lnSpc>
              <a:spcBef>
                <a:spcPct val="0"/>
              </a:spcBef>
              <a:spcAft>
                <a:spcPct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メイリオ" pitchFamily="50" charset="-128"/>
              </a:rPr>
              <a:t>　　　・市中央公会堂と府中之島図書館が連携し、相互のコンテンツを生かした共同事業を展開するとともに、</a:t>
            </a:r>
            <a:r>
              <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メイリオ" pitchFamily="50" charset="-128"/>
              </a:rPr>
              <a:t>2015</a:t>
            </a: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メイリオ" pitchFamily="50" charset="-128"/>
              </a:rPr>
              <a:t>年には中之島図書館正面玄関の常時開放や中央公会堂では新しいレストランを導入するなどサービス改善を進めている。</a:t>
            </a:r>
            <a:endPar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メイリオ" pitchFamily="50" charset="-128"/>
            </a:endParaRPr>
          </a:p>
          <a:p>
            <a:pPr marL="0" marR="0" lvl="0" indent="0" algn="l" defTabSz="914400" rtl="0" eaLnBrk="0" fontAlgn="base" latinLnBrk="0" hangingPunct="0">
              <a:lnSpc>
                <a:spcPts val="1500"/>
              </a:lnSpc>
              <a:spcBef>
                <a:spcPct val="0"/>
              </a:spcBef>
              <a:spcAft>
                <a:spcPct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Century" pitchFamily="18" charset="0"/>
                <a:ea typeface="ＭＳ 明朝" pitchFamily="17" charset="-128"/>
                <a:cs typeface="メイリオ" pitchFamily="50" charset="-128"/>
              </a:rPr>
              <a:t>　②西部</a:t>
            </a:r>
            <a:endParaRPr kumimoji="1" lang="ja-JP" altLang="en-US" sz="1200" b="0" i="0" u="none" strike="noStrike" kern="1200" cap="none" spc="0" normalizeH="0" baseline="0" noProof="0" dirty="0">
              <a:ln>
                <a:noFill/>
              </a:ln>
              <a:solidFill>
                <a:prstClr val="black"/>
              </a:solidFill>
              <a:effectLst/>
              <a:uLnTx/>
              <a:uFillTx/>
              <a:latin typeface="Arial" pitchFamily="34" charset="0"/>
              <a:ea typeface="ＭＳ Ｐゴシック" panose="020B0600070205080204" pitchFamily="50" charset="-128"/>
              <a:cs typeface="ＭＳ Ｐゴシック" pitchFamily="50" charset="-128"/>
            </a:endParaRPr>
          </a:p>
          <a:p>
            <a:pPr marL="0" marR="0" lvl="0" indent="0" algn="l" defTabSz="914400" rtl="0" eaLnBrk="0" fontAlgn="base" latinLnBrk="0" hangingPunct="0">
              <a:lnSpc>
                <a:spcPts val="1500"/>
              </a:lnSpc>
              <a:spcBef>
                <a:spcPct val="0"/>
              </a:spcBef>
              <a:spcAft>
                <a:spcPct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entury" pitchFamily="18" charset="0"/>
                <a:ea typeface="ＭＳ 明朝" pitchFamily="17" charset="-128"/>
                <a:cs typeface="メイリオ" pitchFamily="50" charset="-128"/>
              </a:rPr>
              <a:t>　</a:t>
            </a: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メイリオ" pitchFamily="50" charset="-128"/>
              </a:rPr>
              <a:t>　 ・京阪中之島新線の開通により東西方向の交通の流れが改善されてきている。</a:t>
            </a:r>
            <a:endPar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メイリオ" pitchFamily="50" charset="-128"/>
            </a:endParaRPr>
          </a:p>
          <a:p>
            <a:pPr marL="361950" marR="0" lvl="0" indent="-361950" algn="l" defTabSz="914400" rtl="0" eaLnBrk="0" fontAlgn="base" latinLnBrk="0" hangingPunct="0">
              <a:lnSpc>
                <a:spcPts val="1500"/>
              </a:lnSpc>
              <a:spcBef>
                <a:spcPct val="0"/>
              </a:spcBef>
              <a:spcAft>
                <a:spcPct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メイリオ" pitchFamily="50" charset="-128"/>
              </a:rPr>
              <a:t>　　　・４丁目では、大阪中之島美術館が</a:t>
            </a:r>
            <a:r>
              <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メイリオ" pitchFamily="50" charset="-128"/>
              </a:rPr>
              <a:t>2022</a:t>
            </a: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メイリオ" pitchFamily="50" charset="-128"/>
              </a:rPr>
              <a:t>年２月に開館するとともに、隣接地において未来医療国際拠点の形成を進めている。</a:t>
            </a:r>
            <a:endPar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メイリオ" pitchFamily="50" charset="-128"/>
            </a:endParaRPr>
          </a:p>
          <a:p>
            <a:pPr marL="361950" marR="0" lvl="0" indent="-361950" algn="l" defTabSz="914400" rtl="0" eaLnBrk="0" fontAlgn="base" latinLnBrk="0" hangingPunct="0">
              <a:lnSpc>
                <a:spcPts val="1500"/>
              </a:lnSpc>
              <a:spcBef>
                <a:spcPct val="0"/>
              </a:spcBef>
              <a:spcAft>
                <a:spcPct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メイリオ" pitchFamily="50" charset="-128"/>
              </a:rPr>
              <a:t>　　　また、大阪大学中之島センターが、社学共創・産学共創・アート拠点の形成に向けた改修、機能強化を進めている。</a:t>
            </a:r>
            <a:endPar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メイリオ" pitchFamily="50" charset="-128"/>
            </a:endParaRPr>
          </a:p>
          <a:p>
            <a:pPr marL="361950" marR="0" lvl="0" indent="-361950" algn="l" defTabSz="914400" rtl="0" eaLnBrk="0" fontAlgn="base" latinLnBrk="0" hangingPunct="0">
              <a:lnSpc>
                <a:spcPts val="1500"/>
              </a:lnSpc>
              <a:spcBef>
                <a:spcPct val="0"/>
              </a:spcBef>
              <a:spcAft>
                <a:spcPct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ＭＳ Ｐゴシック" pitchFamily="50" charset="-128"/>
              </a:rPr>
              <a:t>　　　・５丁目では、民間地権者等による土地区画整理事業を実施し、歩行者専用道等の公共施設整備や敷地の整形化等の基盤整備を進めている。</a:t>
            </a:r>
          </a:p>
          <a:p>
            <a:pPr marL="0" marR="0" lvl="0" indent="0" algn="l" defTabSz="914400" rtl="0" eaLnBrk="0" fontAlgn="base" latinLnBrk="0" hangingPunct="0">
              <a:lnSpc>
                <a:spcPts val="1500"/>
              </a:lnSpc>
              <a:spcBef>
                <a:spcPct val="0"/>
              </a:spcBef>
              <a:spcAft>
                <a:spcPct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itchFamily="50" charset="-128"/>
              </a:rPr>
              <a:t>４．将来像</a:t>
            </a:r>
            <a:endPar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ＭＳ Ｐゴシック" pitchFamily="50" charset="-128"/>
            </a:endParaRPr>
          </a:p>
          <a:p>
            <a:pPr marL="0" marR="0" lvl="0" indent="0" algn="l" defTabSz="914400" rtl="0" eaLnBrk="0" fontAlgn="base" latinLnBrk="0" hangingPunct="0">
              <a:lnSpc>
                <a:spcPts val="1500"/>
              </a:lnSpc>
              <a:spcBef>
                <a:spcPct val="0"/>
              </a:spcBef>
              <a:spcAft>
                <a:spcPct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Century" pitchFamily="18" charset="0"/>
                <a:ea typeface="ＭＳ 明朝" pitchFamily="17" charset="-128"/>
                <a:cs typeface="メイリオ" pitchFamily="50" charset="-128"/>
              </a:rPr>
              <a:t>　①東部　</a:t>
            </a:r>
            <a:endParaRPr kumimoji="1" lang="ja-JP" altLang="en-US" sz="1200" b="0" i="0" u="none" strike="noStrike" kern="1200" cap="none" spc="0" normalizeH="0" baseline="0" noProof="0" dirty="0">
              <a:ln>
                <a:noFill/>
              </a:ln>
              <a:solidFill>
                <a:prstClr val="black"/>
              </a:solidFill>
              <a:effectLst/>
              <a:uLnTx/>
              <a:uFillTx/>
              <a:latin typeface="Arial" pitchFamily="34" charset="0"/>
              <a:ea typeface="ＭＳ Ｐゴシック" panose="020B0600070205080204" pitchFamily="50" charset="-128"/>
              <a:cs typeface="ＭＳ Ｐゴシック" pitchFamily="50" charset="-128"/>
            </a:endParaRPr>
          </a:p>
          <a:p>
            <a:pPr marL="447675" marR="0" lvl="0" indent="-447675" algn="l" defTabSz="914400" rtl="0" eaLnBrk="0" fontAlgn="base" latinLnBrk="0" hangingPunct="0">
              <a:lnSpc>
                <a:spcPts val="1500"/>
              </a:lnSpc>
              <a:spcBef>
                <a:spcPct val="0"/>
              </a:spcBef>
              <a:spcAft>
                <a:spcPct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entury" pitchFamily="18" charset="0"/>
                <a:ea typeface="ＭＳ 明朝" pitchFamily="17" charset="-128"/>
                <a:cs typeface="メイリオ" pitchFamily="50" charset="-128"/>
              </a:rPr>
              <a:t>　　</a:t>
            </a: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メイリオ" pitchFamily="50" charset="-128"/>
              </a:rPr>
              <a:t>・近代建築の魅力を活用するとともに、多様な世代が訪れる機会の創出により新たな公園利用者の流れを作り出し、中之島エリアの集客増・活性化につなげていく。</a:t>
            </a:r>
            <a:endPar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メイリオ" pitchFamily="50" charset="-128"/>
            </a:endParaRPr>
          </a:p>
          <a:p>
            <a:pPr marL="447675" marR="0" lvl="0" indent="-447675" algn="l" defTabSz="914400" rtl="0" eaLnBrk="0" fontAlgn="base" latinLnBrk="0" hangingPunct="0">
              <a:lnSpc>
                <a:spcPts val="1500"/>
              </a:lnSpc>
              <a:spcBef>
                <a:spcPct val="0"/>
              </a:spcBef>
              <a:spcAft>
                <a:spcPct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ＭＳ Ｐゴシック" pitchFamily="50" charset="-128"/>
              </a:rPr>
              <a:t>　　　・</a:t>
            </a: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メイリオ" pitchFamily="50" charset="-128"/>
              </a:rPr>
              <a:t>中之島通を歩行者空間化（公園化）し、中之島エリア全体の回遊性向上とともに、中之島公園の一体的な空間の創出を図るため、人中心の通りとして整備する。</a:t>
            </a:r>
            <a:endPar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ＭＳ Ｐゴシック" pitchFamily="50" charset="-128"/>
            </a:endParaRPr>
          </a:p>
          <a:p>
            <a:pPr marL="0" marR="0" lvl="0" indent="0" algn="l" defTabSz="914400" rtl="0" eaLnBrk="0" fontAlgn="base" latinLnBrk="0" hangingPunct="0">
              <a:lnSpc>
                <a:spcPts val="1500"/>
              </a:lnSpc>
              <a:spcBef>
                <a:spcPct val="0"/>
              </a:spcBef>
              <a:spcAft>
                <a:spcPct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Century" pitchFamily="18" charset="0"/>
                <a:ea typeface="ＭＳ 明朝" pitchFamily="17" charset="-128"/>
                <a:cs typeface="メイリオ" pitchFamily="50" charset="-128"/>
              </a:rPr>
              <a:t>　②西部</a:t>
            </a:r>
            <a:endParaRPr kumimoji="1" lang="ja-JP" altLang="en-US" sz="1200" b="0" i="0" u="none" strike="noStrike" kern="1200" cap="none" spc="0" normalizeH="0" baseline="0" noProof="0" dirty="0">
              <a:ln>
                <a:noFill/>
              </a:ln>
              <a:solidFill>
                <a:prstClr val="black"/>
              </a:solidFill>
              <a:effectLst/>
              <a:uLnTx/>
              <a:uFillTx/>
              <a:latin typeface="Arial" pitchFamily="34" charset="0"/>
              <a:ea typeface="ＭＳ Ｐゴシック" panose="020B0600070205080204" pitchFamily="50" charset="-128"/>
              <a:cs typeface="ＭＳ Ｐゴシック" pitchFamily="50" charset="-128"/>
            </a:endParaRPr>
          </a:p>
          <a:p>
            <a:pPr marL="355600" marR="0" lvl="0" indent="-177800" algn="l" defTabSz="914400" rtl="0" eaLnBrk="1" fontAlgn="auto" latinLnBrk="0" hangingPunct="1">
              <a:lnSpc>
                <a:spcPts val="15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メイリオ" pitchFamily="50" charset="-128"/>
              </a:rPr>
              <a:t>　</a:t>
            </a: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・４丁目では、</a:t>
            </a:r>
            <a:r>
              <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2022</a:t>
            </a: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年</a:t>
            </a:r>
            <a:r>
              <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2</a:t>
            </a: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月に開館した大阪中之島美術館と、市立科学館、国立国際美術館との連携により、国内有数のミュージアムゾーンを形成する。また、隣接する市有地において、未来医療の産業化とその提供による国際貢献を推進する未来医療国際拠点を形成し、これらが連携・調和するまちづくりの実現を図ることにより、大阪の文化・芸術・学術を担う国際的な拠点を形成する。</a:t>
            </a:r>
            <a:endPar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355600" marR="0" lvl="0" indent="-177800" algn="l" defTabSz="914400" rtl="0" eaLnBrk="1" fontAlgn="auto" latinLnBrk="0" hangingPunct="1">
              <a:lnSpc>
                <a:spcPts val="15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  </a:t>
            </a: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・さらに</a:t>
            </a:r>
            <a:r>
              <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5</a:t>
            </a: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丁目では、</a:t>
            </a:r>
            <a:r>
              <a:rPr kumimoji="1" lang="ja-JP" altLang="en-US"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eiryo UI" pitchFamily="50" charset="-128"/>
              </a:rPr>
              <a:t>国際的な拠点形成に資するまちづくりの実現をめざし、質の高い民間開発を誘導する。</a:t>
            </a:r>
            <a:endParaRPr kumimoji="1" lang="en-US" altLang="ja-JP"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eiryo UI" pitchFamily="50" charset="-128"/>
            </a:endParaRPr>
          </a:p>
        </p:txBody>
      </p:sp>
      <p:sp>
        <p:nvSpPr>
          <p:cNvPr id="7" name="スライド番号プレースホルダー 3"/>
          <p:cNvSpPr>
            <a:spLocks noGrp="1"/>
          </p:cNvSpPr>
          <p:nvPr>
            <p:ph type="sldNum" sz="quarter" idx="12"/>
          </p:nvPr>
        </p:nvSpPr>
        <p:spPr>
          <a:xfrm>
            <a:off x="10134600" y="6476387"/>
            <a:ext cx="2057400" cy="365125"/>
          </a:xfrm>
        </p:spPr>
        <p:txBody>
          <a:bodyPr/>
          <a:lstStyle/>
          <a:p>
            <a:fld id="{138CA411-231B-42B9-AF63-97A64194AA60}" type="slidenum">
              <a:rPr lang="ja-JP" altLang="en-US" sz="1400" b="1" smtClean="0">
                <a:solidFill>
                  <a:schemeClr val="tx1"/>
                </a:solidFill>
                <a:latin typeface="ＭＳ Ｐゴシック" panose="020B0600070205080204" pitchFamily="50" charset="-128"/>
                <a:ea typeface="ＭＳ Ｐゴシック" panose="020B0600070205080204" pitchFamily="50" charset="-128"/>
              </a:rPr>
              <a:pPr/>
              <a:t>20</a:t>
            </a:fld>
            <a:endParaRPr lang="ja-JP" altLang="en-US" sz="1400" b="1" dirty="0">
              <a:solidFill>
                <a:schemeClr val="tx1"/>
              </a:solidFill>
              <a:latin typeface="ＭＳ Ｐゴシック" panose="020B0600070205080204" pitchFamily="50" charset="-128"/>
              <a:ea typeface="ＭＳ Ｐゴシック" panose="020B0600070205080204" pitchFamily="50" charset="-128"/>
            </a:endParaRPr>
          </a:p>
        </p:txBody>
      </p:sp>
    </p:spTree>
    <p:extLst>
      <p:ext uri="{BB962C8B-B14F-4D97-AF65-F5344CB8AC3E}">
        <p14:creationId xmlns:p14="http://schemas.microsoft.com/office/powerpoint/2010/main" val="122520390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表 2"/>
          <p:cNvGraphicFramePr>
            <a:graphicFrameLocks noGrp="1"/>
          </p:cNvGraphicFramePr>
          <p:nvPr>
            <p:extLst>
              <p:ext uri="{D42A27DB-BD31-4B8C-83A1-F6EECF244321}">
                <p14:modId xmlns:p14="http://schemas.microsoft.com/office/powerpoint/2010/main" val="368614239"/>
              </p:ext>
            </p:extLst>
          </p:nvPr>
        </p:nvGraphicFramePr>
        <p:xfrm>
          <a:off x="74766" y="958820"/>
          <a:ext cx="12015636" cy="3772837"/>
        </p:xfrm>
        <a:graphic>
          <a:graphicData uri="http://schemas.openxmlformats.org/drawingml/2006/table">
            <a:tbl>
              <a:tblPr firstRow="1" bandRow="1">
                <a:tableStyleId>{5940675A-B579-460E-94D1-54222C63F5DA}</a:tableStyleId>
              </a:tblPr>
              <a:tblGrid>
                <a:gridCol w="477626">
                  <a:extLst>
                    <a:ext uri="{9D8B030D-6E8A-4147-A177-3AD203B41FA5}">
                      <a16:colId xmlns:a16="http://schemas.microsoft.com/office/drawing/2014/main" val="20000"/>
                    </a:ext>
                  </a:extLst>
                </a:gridCol>
                <a:gridCol w="615507">
                  <a:extLst>
                    <a:ext uri="{9D8B030D-6E8A-4147-A177-3AD203B41FA5}">
                      <a16:colId xmlns:a16="http://schemas.microsoft.com/office/drawing/2014/main" val="20001"/>
                    </a:ext>
                  </a:extLst>
                </a:gridCol>
                <a:gridCol w="1838537">
                  <a:extLst>
                    <a:ext uri="{9D8B030D-6E8A-4147-A177-3AD203B41FA5}">
                      <a16:colId xmlns:a16="http://schemas.microsoft.com/office/drawing/2014/main" val="20002"/>
                    </a:ext>
                  </a:extLst>
                </a:gridCol>
                <a:gridCol w="587369">
                  <a:extLst>
                    <a:ext uri="{9D8B030D-6E8A-4147-A177-3AD203B41FA5}">
                      <a16:colId xmlns:a16="http://schemas.microsoft.com/office/drawing/2014/main" val="20003"/>
                    </a:ext>
                  </a:extLst>
                </a:gridCol>
                <a:gridCol w="530232">
                  <a:extLst>
                    <a:ext uri="{9D8B030D-6E8A-4147-A177-3AD203B41FA5}">
                      <a16:colId xmlns:a16="http://schemas.microsoft.com/office/drawing/2014/main" val="20004"/>
                    </a:ext>
                  </a:extLst>
                </a:gridCol>
                <a:gridCol w="531091">
                  <a:extLst>
                    <a:ext uri="{9D8B030D-6E8A-4147-A177-3AD203B41FA5}">
                      <a16:colId xmlns:a16="http://schemas.microsoft.com/office/drawing/2014/main" val="20005"/>
                    </a:ext>
                  </a:extLst>
                </a:gridCol>
                <a:gridCol w="531091">
                  <a:extLst>
                    <a:ext uri="{9D8B030D-6E8A-4147-A177-3AD203B41FA5}">
                      <a16:colId xmlns:a16="http://schemas.microsoft.com/office/drawing/2014/main" val="20006"/>
                    </a:ext>
                  </a:extLst>
                </a:gridCol>
                <a:gridCol w="531091">
                  <a:extLst>
                    <a:ext uri="{9D8B030D-6E8A-4147-A177-3AD203B41FA5}">
                      <a16:colId xmlns:a16="http://schemas.microsoft.com/office/drawing/2014/main" val="20007"/>
                    </a:ext>
                  </a:extLst>
                </a:gridCol>
                <a:gridCol w="531091">
                  <a:extLst>
                    <a:ext uri="{9D8B030D-6E8A-4147-A177-3AD203B41FA5}">
                      <a16:colId xmlns:a16="http://schemas.microsoft.com/office/drawing/2014/main" val="20008"/>
                    </a:ext>
                  </a:extLst>
                </a:gridCol>
                <a:gridCol w="531091">
                  <a:extLst>
                    <a:ext uri="{9D8B030D-6E8A-4147-A177-3AD203B41FA5}">
                      <a16:colId xmlns:a16="http://schemas.microsoft.com/office/drawing/2014/main" val="20009"/>
                    </a:ext>
                  </a:extLst>
                </a:gridCol>
                <a:gridCol w="531091">
                  <a:extLst>
                    <a:ext uri="{9D8B030D-6E8A-4147-A177-3AD203B41FA5}">
                      <a16:colId xmlns:a16="http://schemas.microsoft.com/office/drawing/2014/main" val="20010"/>
                    </a:ext>
                  </a:extLst>
                </a:gridCol>
                <a:gridCol w="531091">
                  <a:extLst>
                    <a:ext uri="{9D8B030D-6E8A-4147-A177-3AD203B41FA5}">
                      <a16:colId xmlns:a16="http://schemas.microsoft.com/office/drawing/2014/main" val="20011"/>
                    </a:ext>
                  </a:extLst>
                </a:gridCol>
                <a:gridCol w="531091">
                  <a:extLst>
                    <a:ext uri="{9D8B030D-6E8A-4147-A177-3AD203B41FA5}">
                      <a16:colId xmlns:a16="http://schemas.microsoft.com/office/drawing/2014/main" val="20012"/>
                    </a:ext>
                  </a:extLst>
                </a:gridCol>
                <a:gridCol w="531091">
                  <a:extLst>
                    <a:ext uri="{9D8B030D-6E8A-4147-A177-3AD203B41FA5}">
                      <a16:colId xmlns:a16="http://schemas.microsoft.com/office/drawing/2014/main" val="20013"/>
                    </a:ext>
                  </a:extLst>
                </a:gridCol>
                <a:gridCol w="531091">
                  <a:extLst>
                    <a:ext uri="{9D8B030D-6E8A-4147-A177-3AD203B41FA5}">
                      <a16:colId xmlns:a16="http://schemas.microsoft.com/office/drawing/2014/main" val="20014"/>
                    </a:ext>
                  </a:extLst>
                </a:gridCol>
                <a:gridCol w="531091">
                  <a:extLst>
                    <a:ext uri="{9D8B030D-6E8A-4147-A177-3AD203B41FA5}">
                      <a16:colId xmlns:a16="http://schemas.microsoft.com/office/drawing/2014/main" val="3450573427"/>
                    </a:ext>
                  </a:extLst>
                </a:gridCol>
                <a:gridCol w="531091">
                  <a:extLst>
                    <a:ext uri="{9D8B030D-6E8A-4147-A177-3AD203B41FA5}">
                      <a16:colId xmlns:a16="http://schemas.microsoft.com/office/drawing/2014/main" val="3437354195"/>
                    </a:ext>
                  </a:extLst>
                </a:gridCol>
                <a:gridCol w="531091">
                  <a:extLst>
                    <a:ext uri="{9D8B030D-6E8A-4147-A177-3AD203B41FA5}">
                      <a16:colId xmlns:a16="http://schemas.microsoft.com/office/drawing/2014/main" val="2478983011"/>
                    </a:ext>
                  </a:extLst>
                </a:gridCol>
                <a:gridCol w="531091">
                  <a:extLst>
                    <a:ext uri="{9D8B030D-6E8A-4147-A177-3AD203B41FA5}">
                      <a16:colId xmlns:a16="http://schemas.microsoft.com/office/drawing/2014/main" val="1081550746"/>
                    </a:ext>
                  </a:extLst>
                </a:gridCol>
                <a:gridCol w="531091">
                  <a:extLst>
                    <a:ext uri="{9D8B030D-6E8A-4147-A177-3AD203B41FA5}">
                      <a16:colId xmlns:a16="http://schemas.microsoft.com/office/drawing/2014/main" val="3380115674"/>
                    </a:ext>
                  </a:extLst>
                </a:gridCol>
              </a:tblGrid>
              <a:tr h="578368">
                <a:tc gridSpan="3">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1" lang="ja-JP" altLang="en-US" sz="1200" dirty="0"/>
                        <a:t>年度</a:t>
                      </a:r>
                      <a:endParaRPr kumimoji="1" lang="en-US" altLang="ja-JP" sz="1200" dirty="0"/>
                    </a:p>
                  </a:txBody>
                  <a:tcPr anchor="ctr">
                    <a:solidFill>
                      <a:schemeClr val="bg1">
                        <a:alpha val="75000"/>
                      </a:schemeClr>
                    </a:solidFill>
                  </a:tcPr>
                </a:tc>
                <a:tc hMerge="1">
                  <a:txBody>
                    <a:bodyPr/>
                    <a:lstStyle/>
                    <a:p>
                      <a:endParaRPr kumimoji="1" lang="ja-JP" altLang="en-US" sz="1200" dirty="0"/>
                    </a:p>
                  </a:txBody>
                  <a:tcPr>
                    <a:solidFill>
                      <a:schemeClr val="bg1">
                        <a:alpha val="75000"/>
                      </a:schemeClr>
                    </a:solidFill>
                  </a:tcPr>
                </a:tc>
                <a:tc hMerge="1">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dirty="0"/>
                    </a:p>
                  </a:txBody>
                  <a:tcPr>
                    <a:solidFill>
                      <a:schemeClr val="bg1">
                        <a:alpha val="75000"/>
                      </a:schemeClr>
                    </a:solidFill>
                  </a:tcPr>
                </a:tc>
                <a:tc>
                  <a:txBody>
                    <a:bodyPr/>
                    <a:lstStyle/>
                    <a:p>
                      <a:pPr algn="ctr"/>
                      <a:r>
                        <a:rPr kumimoji="1" lang="en-US" altLang="ja-JP" sz="1200" dirty="0">
                          <a:solidFill>
                            <a:schemeClr val="tx1"/>
                          </a:solidFill>
                        </a:rPr>
                        <a:t>2014</a:t>
                      </a:r>
                    </a:p>
                    <a:p>
                      <a:pPr algn="ctr"/>
                      <a:r>
                        <a:rPr kumimoji="1" lang="en-US" altLang="ja-JP" sz="1200" dirty="0">
                          <a:solidFill>
                            <a:schemeClr val="tx1"/>
                          </a:solidFill>
                        </a:rPr>
                        <a:t>(H26)</a:t>
                      </a:r>
                      <a:endParaRPr kumimoji="1" lang="ja-JP" altLang="en-US" sz="1200" dirty="0">
                        <a:solidFill>
                          <a:schemeClr val="tx1"/>
                        </a:solidFill>
                      </a:endParaRPr>
                    </a:p>
                  </a:txBody>
                  <a:tcPr anchor="ctr">
                    <a:solidFill>
                      <a:schemeClr val="bg1">
                        <a:alpha val="75000"/>
                      </a:schemeClr>
                    </a:solidFill>
                  </a:tcPr>
                </a:tc>
                <a:tc>
                  <a:txBody>
                    <a:bodyPr/>
                    <a:lstStyle/>
                    <a:p>
                      <a:pPr algn="ctr"/>
                      <a:r>
                        <a:rPr kumimoji="1" lang="en-US" altLang="ja-JP" sz="1200" dirty="0">
                          <a:solidFill>
                            <a:schemeClr val="tx1"/>
                          </a:solidFill>
                        </a:rPr>
                        <a:t>2015</a:t>
                      </a:r>
                      <a:r>
                        <a:rPr kumimoji="1" lang="ja-JP" altLang="en-US" sz="1200" dirty="0">
                          <a:solidFill>
                            <a:schemeClr val="tx1"/>
                          </a:solidFill>
                        </a:rPr>
                        <a:t> </a:t>
                      </a:r>
                      <a:r>
                        <a:rPr kumimoji="1" lang="en-US" altLang="ja-JP" sz="1200" dirty="0">
                          <a:solidFill>
                            <a:schemeClr val="tx1"/>
                          </a:solidFill>
                        </a:rPr>
                        <a:t>(H27)</a:t>
                      </a:r>
                      <a:endParaRPr kumimoji="1" lang="ja-JP" altLang="en-US" sz="1200" dirty="0">
                        <a:solidFill>
                          <a:schemeClr val="tx1"/>
                        </a:solidFill>
                      </a:endParaRPr>
                    </a:p>
                  </a:txBody>
                  <a:tcPr anchor="ctr">
                    <a:solidFill>
                      <a:schemeClr val="bg1">
                        <a:alpha val="75000"/>
                      </a:schemeClr>
                    </a:solidFill>
                  </a:tcPr>
                </a:tc>
                <a:tc>
                  <a:txBody>
                    <a:bodyPr/>
                    <a:lstStyle/>
                    <a:p>
                      <a:pPr algn="ctr"/>
                      <a:r>
                        <a:rPr kumimoji="1" lang="en-US" altLang="ja-JP" sz="1200" dirty="0">
                          <a:solidFill>
                            <a:schemeClr val="tx1"/>
                          </a:solidFill>
                        </a:rPr>
                        <a:t>2016</a:t>
                      </a:r>
                    </a:p>
                    <a:p>
                      <a:pPr algn="ctr"/>
                      <a:r>
                        <a:rPr kumimoji="1" lang="en-US" altLang="ja-JP" sz="1200" dirty="0">
                          <a:solidFill>
                            <a:schemeClr val="tx1"/>
                          </a:solidFill>
                        </a:rPr>
                        <a:t>(H28)</a:t>
                      </a:r>
                      <a:endParaRPr kumimoji="1" lang="ja-JP" altLang="en-US" sz="1200" dirty="0">
                        <a:solidFill>
                          <a:schemeClr val="tx1"/>
                        </a:solidFill>
                      </a:endParaRPr>
                    </a:p>
                  </a:txBody>
                  <a:tcPr anchor="ctr">
                    <a:solidFill>
                      <a:schemeClr val="bg1">
                        <a:alpha val="75000"/>
                      </a:schemeClr>
                    </a:solidFill>
                  </a:tcPr>
                </a:tc>
                <a:tc>
                  <a:txBody>
                    <a:bodyPr/>
                    <a:lstStyle/>
                    <a:p>
                      <a:pPr algn="ctr"/>
                      <a:r>
                        <a:rPr kumimoji="1" lang="en-US" altLang="ja-JP" sz="1200" dirty="0">
                          <a:solidFill>
                            <a:schemeClr val="tx1"/>
                          </a:solidFill>
                        </a:rPr>
                        <a:t>2017</a:t>
                      </a:r>
                    </a:p>
                    <a:p>
                      <a:pPr algn="ctr"/>
                      <a:r>
                        <a:rPr kumimoji="1" lang="en-US" altLang="ja-JP" sz="1200" dirty="0">
                          <a:solidFill>
                            <a:schemeClr val="tx1"/>
                          </a:solidFill>
                        </a:rPr>
                        <a:t>(H29)</a:t>
                      </a:r>
                      <a:endParaRPr kumimoji="1" lang="ja-JP" altLang="en-US" sz="1200" dirty="0">
                        <a:solidFill>
                          <a:schemeClr val="tx1"/>
                        </a:solidFill>
                      </a:endParaRPr>
                    </a:p>
                  </a:txBody>
                  <a:tcPr anchor="ctr">
                    <a:solidFill>
                      <a:schemeClr val="bg1">
                        <a:alpha val="75000"/>
                      </a:schemeClr>
                    </a:solidFill>
                  </a:tcPr>
                </a:tc>
                <a:tc>
                  <a:txBody>
                    <a:bodyPr/>
                    <a:lstStyle/>
                    <a:p>
                      <a:pPr algn="ctr"/>
                      <a:r>
                        <a:rPr kumimoji="1" lang="en-US" altLang="ja-JP" sz="1200" dirty="0">
                          <a:solidFill>
                            <a:schemeClr val="tx1"/>
                          </a:solidFill>
                        </a:rPr>
                        <a:t>2018</a:t>
                      </a:r>
                    </a:p>
                    <a:p>
                      <a:pPr algn="ctr"/>
                      <a:r>
                        <a:rPr kumimoji="1" lang="en-US" altLang="ja-JP" sz="1200" dirty="0">
                          <a:solidFill>
                            <a:schemeClr val="tx1"/>
                          </a:solidFill>
                        </a:rPr>
                        <a:t>(H30)</a:t>
                      </a:r>
                      <a:endParaRPr kumimoji="1" lang="ja-JP" altLang="en-US" sz="1200" dirty="0">
                        <a:solidFill>
                          <a:schemeClr val="tx1"/>
                        </a:solidFill>
                      </a:endParaRPr>
                    </a:p>
                  </a:txBody>
                  <a:tcPr anchor="ctr">
                    <a:solidFill>
                      <a:schemeClr val="bg1">
                        <a:alpha val="75000"/>
                      </a:schemeClr>
                    </a:solidFill>
                  </a:tcPr>
                </a:tc>
                <a:tc>
                  <a:txBody>
                    <a:bodyPr/>
                    <a:lstStyle/>
                    <a:p>
                      <a:pPr algn="ctr"/>
                      <a:r>
                        <a:rPr kumimoji="1" lang="en-US" altLang="ja-JP" sz="1200" dirty="0">
                          <a:solidFill>
                            <a:schemeClr val="tx1"/>
                          </a:solidFill>
                        </a:rPr>
                        <a:t>2019</a:t>
                      </a:r>
                    </a:p>
                    <a:p>
                      <a:pPr algn="ctr"/>
                      <a:r>
                        <a:rPr kumimoji="1" lang="en-US" altLang="ja-JP" sz="1200" dirty="0">
                          <a:solidFill>
                            <a:schemeClr val="tx1"/>
                          </a:solidFill>
                        </a:rPr>
                        <a:t>(R1)</a:t>
                      </a:r>
                      <a:endParaRPr kumimoji="1" lang="ja-JP" altLang="en-US" sz="1200" dirty="0">
                        <a:solidFill>
                          <a:schemeClr val="tx1"/>
                        </a:solidFill>
                      </a:endParaRPr>
                    </a:p>
                  </a:txBody>
                  <a:tcPr anchor="ctr">
                    <a:solidFill>
                      <a:schemeClr val="bg1">
                        <a:alpha val="75000"/>
                      </a:schemeClr>
                    </a:solidFill>
                  </a:tcPr>
                </a:tc>
                <a:tc>
                  <a:txBody>
                    <a:bodyPr/>
                    <a:lstStyle/>
                    <a:p>
                      <a:pPr algn="ctr"/>
                      <a:r>
                        <a:rPr kumimoji="1" lang="en-US" altLang="ja-JP" sz="1200" dirty="0">
                          <a:solidFill>
                            <a:schemeClr val="tx1"/>
                          </a:solidFill>
                        </a:rPr>
                        <a:t>2020</a:t>
                      </a:r>
                    </a:p>
                    <a:p>
                      <a:pPr algn="ctr"/>
                      <a:r>
                        <a:rPr kumimoji="1" lang="en-US" altLang="ja-JP" sz="1200" dirty="0">
                          <a:solidFill>
                            <a:schemeClr val="tx1"/>
                          </a:solidFill>
                        </a:rPr>
                        <a:t>(R2)</a:t>
                      </a:r>
                      <a:endParaRPr kumimoji="1" lang="ja-JP" altLang="en-US" sz="1200" dirty="0">
                        <a:solidFill>
                          <a:schemeClr val="tx1"/>
                        </a:solidFill>
                      </a:endParaRPr>
                    </a:p>
                  </a:txBody>
                  <a:tcPr anchor="ctr">
                    <a:solidFill>
                      <a:schemeClr val="bg1">
                        <a:alpha val="75000"/>
                      </a:schemeClr>
                    </a:solidFill>
                  </a:tcPr>
                </a:tc>
                <a:tc>
                  <a:txBody>
                    <a:bodyPr/>
                    <a:lstStyle/>
                    <a:p>
                      <a:pPr algn="ctr"/>
                      <a:r>
                        <a:rPr kumimoji="1" lang="en-US" altLang="ja-JP" sz="1200" dirty="0">
                          <a:solidFill>
                            <a:schemeClr val="tx1"/>
                          </a:solidFill>
                        </a:rPr>
                        <a:t>2021</a:t>
                      </a:r>
                    </a:p>
                    <a:p>
                      <a:pPr algn="ctr"/>
                      <a:r>
                        <a:rPr kumimoji="1" lang="en-US" altLang="ja-JP" sz="1200" dirty="0">
                          <a:solidFill>
                            <a:schemeClr val="tx1"/>
                          </a:solidFill>
                        </a:rPr>
                        <a:t>(R3)</a:t>
                      </a:r>
                      <a:endParaRPr kumimoji="1" lang="ja-JP" altLang="en-US" sz="1200" dirty="0">
                        <a:solidFill>
                          <a:schemeClr val="tx1"/>
                        </a:solidFill>
                      </a:endParaRPr>
                    </a:p>
                  </a:txBody>
                  <a:tcPr anchor="ctr">
                    <a:solidFill>
                      <a:schemeClr val="bg1">
                        <a:alpha val="75000"/>
                      </a:schemeClr>
                    </a:solidFill>
                  </a:tcPr>
                </a:tc>
                <a:tc>
                  <a:txBody>
                    <a:bodyPr/>
                    <a:lstStyle/>
                    <a:p>
                      <a:pPr algn="ctr"/>
                      <a:r>
                        <a:rPr kumimoji="1" lang="en-US" altLang="ja-JP" sz="1200" dirty="0">
                          <a:solidFill>
                            <a:schemeClr val="tx1"/>
                          </a:solidFill>
                        </a:rPr>
                        <a:t>2022</a:t>
                      </a:r>
                    </a:p>
                    <a:p>
                      <a:pPr algn="ctr"/>
                      <a:r>
                        <a:rPr kumimoji="1" lang="en-US" altLang="ja-JP" sz="1200" dirty="0">
                          <a:solidFill>
                            <a:schemeClr val="tx1"/>
                          </a:solidFill>
                        </a:rPr>
                        <a:t>(R4)</a:t>
                      </a:r>
                      <a:endParaRPr kumimoji="1" lang="ja-JP" altLang="en-US" sz="1200" dirty="0">
                        <a:solidFill>
                          <a:schemeClr val="tx1"/>
                        </a:solidFill>
                      </a:endParaRPr>
                    </a:p>
                  </a:txBody>
                  <a:tcPr anchor="ctr">
                    <a:solidFill>
                      <a:schemeClr val="bg1">
                        <a:alpha val="75000"/>
                      </a:schemeClr>
                    </a:solidFill>
                  </a:tcPr>
                </a:tc>
                <a:tc>
                  <a:txBody>
                    <a:bodyPr/>
                    <a:lstStyle/>
                    <a:p>
                      <a:pPr algn="ctr"/>
                      <a:r>
                        <a:rPr kumimoji="1" lang="en-US" altLang="ja-JP" sz="1200" dirty="0">
                          <a:solidFill>
                            <a:schemeClr val="tx1"/>
                          </a:solidFill>
                        </a:rPr>
                        <a:t>2023</a:t>
                      </a:r>
                    </a:p>
                    <a:p>
                      <a:pPr algn="ctr"/>
                      <a:r>
                        <a:rPr kumimoji="1" lang="en-US" altLang="ja-JP" sz="1200" dirty="0">
                          <a:solidFill>
                            <a:schemeClr val="tx1"/>
                          </a:solidFill>
                        </a:rPr>
                        <a:t>(R5)</a:t>
                      </a:r>
                    </a:p>
                  </a:txBody>
                  <a:tcPr anchor="ctr">
                    <a:solidFill>
                      <a:schemeClr val="bg1">
                        <a:alpha val="75000"/>
                      </a:schemeClr>
                    </a:solidFill>
                  </a:tcPr>
                </a:tc>
                <a:tc>
                  <a:txBody>
                    <a:bodyPr/>
                    <a:lstStyle/>
                    <a:p>
                      <a:pPr algn="ctr"/>
                      <a:r>
                        <a:rPr kumimoji="1" lang="en-US" altLang="ja-JP" sz="1200" dirty="0">
                          <a:solidFill>
                            <a:schemeClr val="tx1"/>
                          </a:solidFill>
                        </a:rPr>
                        <a:t>2024</a:t>
                      </a:r>
                    </a:p>
                    <a:p>
                      <a:pPr algn="ctr"/>
                      <a:r>
                        <a:rPr kumimoji="1" lang="en-US" altLang="ja-JP" sz="1200" dirty="0">
                          <a:solidFill>
                            <a:schemeClr val="tx1"/>
                          </a:solidFill>
                        </a:rPr>
                        <a:t>(R6)</a:t>
                      </a:r>
                      <a:endParaRPr kumimoji="1" lang="ja-JP" altLang="en-US" sz="1200" dirty="0">
                        <a:solidFill>
                          <a:schemeClr val="tx1"/>
                        </a:solidFill>
                      </a:endParaRPr>
                    </a:p>
                  </a:txBody>
                  <a:tcPr anchor="ctr">
                    <a:solidFill>
                      <a:schemeClr val="bg1">
                        <a:alpha val="75000"/>
                      </a:schemeClr>
                    </a:solidFill>
                  </a:tcPr>
                </a:tc>
                <a:tc>
                  <a:txBody>
                    <a:bodyPr/>
                    <a:lstStyle/>
                    <a:p>
                      <a:pPr algn="ctr"/>
                      <a:r>
                        <a:rPr kumimoji="1" lang="en-US" altLang="ja-JP" sz="1200" dirty="0">
                          <a:solidFill>
                            <a:schemeClr val="tx1"/>
                          </a:solidFill>
                        </a:rPr>
                        <a:t>2025</a:t>
                      </a:r>
                    </a:p>
                    <a:p>
                      <a:pPr algn="ctr"/>
                      <a:r>
                        <a:rPr kumimoji="1" lang="en-US" altLang="ja-JP" sz="1200" dirty="0">
                          <a:solidFill>
                            <a:schemeClr val="tx1"/>
                          </a:solidFill>
                        </a:rPr>
                        <a:t>(R7)</a:t>
                      </a:r>
                      <a:endParaRPr kumimoji="1" lang="ja-JP" altLang="en-US" sz="1200" dirty="0">
                        <a:solidFill>
                          <a:schemeClr val="tx1"/>
                        </a:solidFill>
                      </a:endParaRPr>
                    </a:p>
                  </a:txBody>
                  <a:tcPr anchor="ctr">
                    <a:solidFill>
                      <a:schemeClr val="bg1">
                        <a:alpha val="75000"/>
                      </a:schemeClr>
                    </a:solidFill>
                  </a:tcPr>
                </a:tc>
                <a:tc>
                  <a:txBody>
                    <a:bodyPr/>
                    <a:lstStyle/>
                    <a:p>
                      <a:pPr algn="ctr"/>
                      <a:r>
                        <a:rPr kumimoji="1" lang="en-US" altLang="ja-JP" sz="1200" dirty="0">
                          <a:solidFill>
                            <a:schemeClr val="tx1"/>
                          </a:solidFill>
                        </a:rPr>
                        <a:t>2026</a:t>
                      </a:r>
                    </a:p>
                    <a:p>
                      <a:pPr algn="ctr"/>
                      <a:r>
                        <a:rPr kumimoji="1" lang="en-US" altLang="ja-JP" sz="1200" dirty="0">
                          <a:solidFill>
                            <a:schemeClr val="tx1"/>
                          </a:solidFill>
                        </a:rPr>
                        <a:t>(R8)</a:t>
                      </a:r>
                      <a:endParaRPr kumimoji="1" lang="ja-JP" altLang="en-US" sz="1200" dirty="0">
                        <a:solidFill>
                          <a:schemeClr val="tx1"/>
                        </a:solidFill>
                      </a:endParaRPr>
                    </a:p>
                  </a:txBody>
                  <a:tcPr anchor="ctr">
                    <a:solidFill>
                      <a:schemeClr val="bg1">
                        <a:alpha val="75000"/>
                      </a:schemeClr>
                    </a:solidFill>
                  </a:tcPr>
                </a:tc>
                <a:tc>
                  <a:txBody>
                    <a:bodyPr/>
                    <a:lstStyle/>
                    <a:p>
                      <a:pPr algn="ctr"/>
                      <a:r>
                        <a:rPr kumimoji="1" lang="en-US" altLang="ja-JP" sz="1200" dirty="0">
                          <a:solidFill>
                            <a:schemeClr val="tx1"/>
                          </a:solidFill>
                        </a:rPr>
                        <a:t>2027</a:t>
                      </a:r>
                    </a:p>
                    <a:p>
                      <a:pPr algn="ctr"/>
                      <a:r>
                        <a:rPr kumimoji="1" lang="en-US" altLang="ja-JP" sz="1200" dirty="0">
                          <a:solidFill>
                            <a:schemeClr val="tx1"/>
                          </a:solidFill>
                        </a:rPr>
                        <a:t>(R9)</a:t>
                      </a:r>
                      <a:endParaRPr kumimoji="1" lang="ja-JP" altLang="en-US" sz="1200" dirty="0">
                        <a:solidFill>
                          <a:schemeClr val="tx1"/>
                        </a:solidFill>
                      </a:endParaRPr>
                    </a:p>
                  </a:txBody>
                  <a:tcPr anchor="ctr">
                    <a:solidFill>
                      <a:schemeClr val="bg1">
                        <a:alpha val="75000"/>
                      </a:schemeClr>
                    </a:solidFill>
                  </a:tcPr>
                </a:tc>
                <a:tc>
                  <a:txBody>
                    <a:bodyPr/>
                    <a:lstStyle/>
                    <a:p>
                      <a:pPr algn="ctr"/>
                      <a:r>
                        <a:rPr kumimoji="1" lang="en-US" altLang="ja-JP" sz="1200" dirty="0">
                          <a:solidFill>
                            <a:schemeClr val="tx1"/>
                          </a:solidFill>
                        </a:rPr>
                        <a:t>2028</a:t>
                      </a:r>
                    </a:p>
                    <a:p>
                      <a:pPr algn="ctr"/>
                      <a:r>
                        <a:rPr kumimoji="1" lang="en-US" altLang="ja-JP" sz="1200" dirty="0">
                          <a:solidFill>
                            <a:schemeClr val="tx1"/>
                          </a:solidFill>
                        </a:rPr>
                        <a:t>(R10)</a:t>
                      </a:r>
                      <a:endParaRPr kumimoji="1" lang="ja-JP" altLang="en-US" sz="1200" dirty="0">
                        <a:solidFill>
                          <a:schemeClr val="tx1"/>
                        </a:solidFill>
                      </a:endParaRPr>
                    </a:p>
                  </a:txBody>
                  <a:tcPr anchor="ctr">
                    <a:solidFill>
                      <a:schemeClr val="bg1">
                        <a:alpha val="75000"/>
                      </a:schemeClr>
                    </a:solidFill>
                  </a:tcPr>
                </a:tc>
                <a:tc>
                  <a:txBody>
                    <a:bodyPr/>
                    <a:lstStyle/>
                    <a:p>
                      <a:pPr algn="ctr"/>
                      <a:r>
                        <a:rPr kumimoji="1" lang="en-US" altLang="ja-JP" sz="1200" dirty="0">
                          <a:solidFill>
                            <a:schemeClr val="tx1"/>
                          </a:solidFill>
                        </a:rPr>
                        <a:t>2029</a:t>
                      </a:r>
                    </a:p>
                    <a:p>
                      <a:pPr algn="ctr"/>
                      <a:r>
                        <a:rPr kumimoji="1" lang="en-US" altLang="ja-JP" sz="1200" dirty="0">
                          <a:solidFill>
                            <a:schemeClr val="tx1"/>
                          </a:solidFill>
                        </a:rPr>
                        <a:t>(R11)</a:t>
                      </a:r>
                      <a:endParaRPr kumimoji="1" lang="ja-JP" altLang="en-US" sz="1200" dirty="0">
                        <a:solidFill>
                          <a:schemeClr val="tx1"/>
                        </a:solidFill>
                      </a:endParaRPr>
                    </a:p>
                  </a:txBody>
                  <a:tcPr anchor="ctr">
                    <a:solidFill>
                      <a:schemeClr val="bg1">
                        <a:alpha val="75000"/>
                      </a:schemeClr>
                    </a:solidFill>
                  </a:tcPr>
                </a:tc>
                <a:tc>
                  <a:txBody>
                    <a:bodyPr/>
                    <a:lstStyle/>
                    <a:p>
                      <a:pPr algn="ctr"/>
                      <a:r>
                        <a:rPr kumimoji="1" lang="en-US" altLang="ja-JP" sz="1200" dirty="0">
                          <a:solidFill>
                            <a:schemeClr val="tx1"/>
                          </a:solidFill>
                        </a:rPr>
                        <a:t>2030</a:t>
                      </a:r>
                    </a:p>
                    <a:p>
                      <a:pPr algn="ctr"/>
                      <a:r>
                        <a:rPr kumimoji="1" lang="en-US" altLang="ja-JP" sz="1200" dirty="0">
                          <a:solidFill>
                            <a:schemeClr val="tx1"/>
                          </a:solidFill>
                        </a:rPr>
                        <a:t>(R12)</a:t>
                      </a:r>
                      <a:endParaRPr kumimoji="1" lang="ja-JP" altLang="en-US" sz="1200" dirty="0">
                        <a:solidFill>
                          <a:schemeClr val="tx1"/>
                        </a:solidFill>
                      </a:endParaRPr>
                    </a:p>
                  </a:txBody>
                  <a:tcPr anchor="ctr">
                    <a:solidFill>
                      <a:schemeClr val="bg1">
                        <a:alpha val="75000"/>
                      </a:schemeClr>
                    </a:solidFill>
                  </a:tcPr>
                </a:tc>
                <a:extLst>
                  <a:ext uri="{0D108BD9-81ED-4DB2-BD59-A6C34878D82A}">
                    <a16:rowId xmlns:a16="http://schemas.microsoft.com/office/drawing/2014/main" val="10000"/>
                  </a:ext>
                </a:extLst>
              </a:tr>
              <a:tr h="3194469">
                <a:tc>
                  <a:txBody>
                    <a:bodyPr/>
                    <a:lstStyle/>
                    <a:p>
                      <a:endParaRPr kumimoji="1" lang="en-US" altLang="ja-JP" sz="1200" dirty="0"/>
                    </a:p>
                    <a:p>
                      <a:endParaRPr kumimoji="1" lang="en-US" altLang="ja-JP" sz="1200" dirty="0"/>
                    </a:p>
                    <a:p>
                      <a:endParaRPr kumimoji="1" lang="en-US" altLang="ja-JP" sz="1200" dirty="0"/>
                    </a:p>
                    <a:p>
                      <a:endParaRPr kumimoji="1" lang="en-US" altLang="ja-JP" sz="1200" dirty="0"/>
                    </a:p>
                    <a:p>
                      <a:r>
                        <a:rPr kumimoji="1" lang="ja-JP" altLang="en-US" sz="1200" dirty="0"/>
                        <a:t>東部</a:t>
                      </a:r>
                    </a:p>
                  </a:txBody>
                  <a:tcPr marL="45720" marR="45720">
                    <a:solidFill>
                      <a:schemeClr val="bg1">
                        <a:alpha val="75000"/>
                      </a:schemeClr>
                    </a:solidFill>
                  </a:tcPr>
                </a:tc>
                <a:tc>
                  <a:txBody>
                    <a:bodyPr/>
                    <a:lstStyle/>
                    <a:p>
                      <a:endParaRPr kumimoji="1" lang="en-US" altLang="ja-JP" sz="1200" dirty="0"/>
                    </a:p>
                    <a:p>
                      <a:endParaRPr kumimoji="1" lang="en-US" altLang="ja-JP" sz="1200" dirty="0"/>
                    </a:p>
                    <a:p>
                      <a:endParaRPr kumimoji="1" lang="en-US" altLang="ja-JP" sz="1200" dirty="0"/>
                    </a:p>
                    <a:p>
                      <a:r>
                        <a:rPr kumimoji="1" lang="ja-JP" altLang="en-US" sz="1200" dirty="0"/>
                        <a:t>中之島</a:t>
                      </a:r>
                      <a:endParaRPr kumimoji="1" lang="en-US" altLang="ja-JP" sz="1200" dirty="0"/>
                    </a:p>
                    <a:p>
                      <a:r>
                        <a:rPr kumimoji="1" lang="en-US" altLang="ja-JP" sz="1200" dirty="0"/>
                        <a:t>1</a:t>
                      </a:r>
                      <a:r>
                        <a:rPr kumimoji="1" lang="ja-JP" altLang="en-US" sz="1200" dirty="0"/>
                        <a:t>丁目</a:t>
                      </a:r>
                    </a:p>
                  </a:txBody>
                  <a:tcPr marL="45720" marR="45720">
                    <a:solidFill>
                      <a:schemeClr val="bg1">
                        <a:alpha val="75000"/>
                      </a:schemeClr>
                    </a:solidFill>
                  </a:tcPr>
                </a:tc>
                <a:tc>
                  <a:txBody>
                    <a:bodyPr/>
                    <a:lstStyle/>
                    <a:p>
                      <a:endParaRPr kumimoji="1" lang="en-US" altLang="ja-JP" sz="1200" dirty="0"/>
                    </a:p>
                    <a:p>
                      <a:r>
                        <a:rPr kumimoji="1" lang="ja-JP" altLang="en-US" sz="1200" dirty="0"/>
                        <a:t>①中之島東部のまちづくり</a:t>
                      </a:r>
                      <a:endParaRPr kumimoji="1" lang="en-US" altLang="ja-JP" sz="1200" dirty="0"/>
                    </a:p>
                    <a:p>
                      <a:r>
                        <a:rPr kumimoji="1" lang="ja-JP" altLang="en-US" sz="1200" dirty="0"/>
                        <a:t>○大阪府立中之島図書館の有効活用</a:t>
                      </a:r>
                      <a:endParaRPr kumimoji="1" lang="en-US" altLang="ja-JP" sz="1200" dirty="0"/>
                    </a:p>
                    <a:p>
                      <a:endParaRPr kumimoji="1" lang="en-US" altLang="ja-JP" sz="1200" dirty="0"/>
                    </a:p>
                    <a:p>
                      <a:r>
                        <a:rPr kumimoji="1" lang="ja-JP" altLang="en-US" sz="1200" dirty="0"/>
                        <a:t>○大阪市中央公会堂の</a:t>
                      </a:r>
                      <a:endParaRPr kumimoji="1" lang="en-US" altLang="ja-JP" sz="1200" dirty="0"/>
                    </a:p>
                    <a:p>
                      <a:r>
                        <a:rPr kumimoji="1" lang="ja-JP" altLang="en-US" sz="1200" dirty="0"/>
                        <a:t>有効活用</a:t>
                      </a:r>
                      <a:endParaRPr kumimoji="1" lang="en-US" altLang="ja-JP" sz="1200" dirty="0"/>
                    </a:p>
                    <a:p>
                      <a:endParaRPr kumimoji="1" lang="en-US" altLang="ja-JP" sz="1200" dirty="0"/>
                    </a:p>
                    <a:p>
                      <a:r>
                        <a:rPr kumimoji="1" lang="ja-JP" altLang="en-US" sz="1200" dirty="0"/>
                        <a:t>○大阪市こども本の森</a:t>
                      </a:r>
                      <a:r>
                        <a:rPr kumimoji="1" lang="ja-JP" altLang="en-US" sz="1200" dirty="0">
                          <a:solidFill>
                            <a:schemeClr val="tx1"/>
                          </a:solidFill>
                        </a:rPr>
                        <a:t>中之島</a:t>
                      </a:r>
                      <a:endParaRPr kumimoji="1" lang="en-US" altLang="ja-JP" sz="1200" dirty="0">
                        <a:solidFill>
                          <a:schemeClr val="tx1"/>
                        </a:solidFill>
                      </a:endParaRPr>
                    </a:p>
                    <a:p>
                      <a:endParaRPr kumimoji="1" lang="en-US" altLang="ja-JP" sz="1200" dirty="0">
                        <a:solidFill>
                          <a:schemeClr val="tx1"/>
                        </a:solidFill>
                      </a:endParaRPr>
                    </a:p>
                    <a:p>
                      <a:endParaRPr kumimoji="1" lang="en-US" altLang="ja-JP" sz="1200" dirty="0">
                        <a:solidFill>
                          <a:schemeClr val="tx1"/>
                        </a:solidFill>
                      </a:endParaRPr>
                    </a:p>
                    <a:p>
                      <a:endParaRPr kumimoji="1" lang="en-US" altLang="ja-JP" sz="1200" dirty="0">
                        <a:solidFill>
                          <a:schemeClr val="tx1"/>
                        </a:solidFill>
                      </a:endParaRPr>
                    </a:p>
                    <a:p>
                      <a:endParaRPr kumimoji="1" lang="en-US" altLang="ja-JP" sz="1200" dirty="0">
                        <a:solidFill>
                          <a:schemeClr val="tx1"/>
                        </a:solidFill>
                      </a:endParaRPr>
                    </a:p>
                    <a:p>
                      <a:r>
                        <a:rPr kumimoji="1" lang="ja-JP" altLang="en-US" sz="1200" dirty="0">
                          <a:solidFill>
                            <a:schemeClr val="tx1"/>
                          </a:solidFill>
                        </a:rPr>
                        <a:t>〇中之島通の歩行者</a:t>
                      </a:r>
                      <a:r>
                        <a:rPr kumimoji="1" lang="ja-JP" altLang="en-US" sz="1200" dirty="0" smtClean="0">
                          <a:solidFill>
                            <a:schemeClr val="tx1"/>
                          </a:solidFill>
                        </a:rPr>
                        <a:t>空間化（公園化）</a:t>
                      </a:r>
                      <a:endParaRPr kumimoji="1" lang="en-US" altLang="ja-JP" sz="1200" dirty="0">
                        <a:solidFill>
                          <a:schemeClr val="tx1"/>
                        </a:solidFill>
                      </a:endParaRPr>
                    </a:p>
                  </a:txBody>
                  <a:tcPr marL="45720" marR="45720">
                    <a:solidFill>
                      <a:schemeClr val="bg1">
                        <a:alpha val="75000"/>
                      </a:schemeClr>
                    </a:solidFill>
                  </a:tcPr>
                </a:tc>
                <a:tc>
                  <a:txBody>
                    <a:bodyPr/>
                    <a:lstStyle/>
                    <a:p>
                      <a:endParaRPr kumimoji="1" lang="ja-JP" altLang="en-US" sz="1200" dirty="0"/>
                    </a:p>
                  </a:txBody>
                  <a:tcPr>
                    <a:solidFill>
                      <a:schemeClr val="bg1">
                        <a:alpha val="75000"/>
                      </a:schemeClr>
                    </a:solidFill>
                  </a:tcPr>
                </a:tc>
                <a:tc>
                  <a:txBody>
                    <a:bodyPr/>
                    <a:lstStyle/>
                    <a:p>
                      <a:endParaRPr kumimoji="1" lang="ja-JP" altLang="en-US" sz="1200" dirty="0"/>
                    </a:p>
                  </a:txBody>
                  <a:tcPr>
                    <a:solidFill>
                      <a:schemeClr val="bg1">
                        <a:alpha val="75000"/>
                      </a:schemeClr>
                    </a:solidFill>
                  </a:tcPr>
                </a:tc>
                <a:tc>
                  <a:txBody>
                    <a:bodyPr/>
                    <a:lstStyle/>
                    <a:p>
                      <a:endParaRPr kumimoji="1" lang="ja-JP" altLang="en-US" sz="1200" dirty="0"/>
                    </a:p>
                  </a:txBody>
                  <a:tcPr>
                    <a:solidFill>
                      <a:schemeClr val="bg1">
                        <a:alpha val="75000"/>
                      </a:schemeClr>
                    </a:solidFill>
                  </a:tcPr>
                </a:tc>
                <a:tc>
                  <a:txBody>
                    <a:bodyPr/>
                    <a:lstStyle/>
                    <a:p>
                      <a:endParaRPr kumimoji="1" lang="ja-JP" altLang="en-US" sz="1200" dirty="0"/>
                    </a:p>
                  </a:txBody>
                  <a:tcPr>
                    <a:solidFill>
                      <a:schemeClr val="bg1">
                        <a:alpha val="75000"/>
                      </a:schemeClr>
                    </a:solidFill>
                  </a:tcPr>
                </a:tc>
                <a:tc>
                  <a:txBody>
                    <a:bodyPr/>
                    <a:lstStyle/>
                    <a:p>
                      <a:endParaRPr kumimoji="1" lang="ja-JP" altLang="en-US" sz="1200" dirty="0"/>
                    </a:p>
                  </a:txBody>
                  <a:tcPr>
                    <a:solidFill>
                      <a:schemeClr val="bg1">
                        <a:alpha val="75000"/>
                      </a:schemeClr>
                    </a:solidFill>
                  </a:tcPr>
                </a:tc>
                <a:tc>
                  <a:txBody>
                    <a:bodyPr/>
                    <a:lstStyle/>
                    <a:p>
                      <a:endParaRPr kumimoji="1" lang="ja-JP" altLang="en-US" sz="1200" dirty="0"/>
                    </a:p>
                  </a:txBody>
                  <a:tcPr>
                    <a:solidFill>
                      <a:schemeClr val="bg1">
                        <a:alpha val="75000"/>
                      </a:schemeClr>
                    </a:solidFill>
                  </a:tcPr>
                </a:tc>
                <a:tc>
                  <a:txBody>
                    <a:bodyPr/>
                    <a:lstStyle/>
                    <a:p>
                      <a:endParaRPr kumimoji="1" lang="ja-JP" altLang="en-US" sz="1200" dirty="0"/>
                    </a:p>
                  </a:txBody>
                  <a:tcPr>
                    <a:solidFill>
                      <a:schemeClr val="bg1">
                        <a:alpha val="75000"/>
                      </a:schemeClr>
                    </a:solidFill>
                  </a:tcPr>
                </a:tc>
                <a:tc>
                  <a:txBody>
                    <a:bodyPr/>
                    <a:lstStyle/>
                    <a:p>
                      <a:endParaRPr kumimoji="1" lang="ja-JP" altLang="en-US" sz="1200" dirty="0"/>
                    </a:p>
                  </a:txBody>
                  <a:tcPr>
                    <a:solidFill>
                      <a:schemeClr val="bg1">
                        <a:alpha val="75000"/>
                      </a:schemeClr>
                    </a:solidFill>
                  </a:tcPr>
                </a:tc>
                <a:tc>
                  <a:txBody>
                    <a:bodyPr/>
                    <a:lstStyle/>
                    <a:p>
                      <a:endParaRPr kumimoji="1" lang="ja-JP" altLang="en-US" sz="1200" dirty="0"/>
                    </a:p>
                  </a:txBody>
                  <a:tcPr>
                    <a:solidFill>
                      <a:schemeClr val="bg1">
                        <a:alpha val="75000"/>
                      </a:schemeClr>
                    </a:solidFill>
                  </a:tcPr>
                </a:tc>
                <a:tc>
                  <a:txBody>
                    <a:bodyPr/>
                    <a:lstStyle/>
                    <a:p>
                      <a:endParaRPr kumimoji="1" lang="ja-JP" altLang="en-US" sz="1200" dirty="0"/>
                    </a:p>
                  </a:txBody>
                  <a:tcPr>
                    <a:solidFill>
                      <a:schemeClr val="bg1">
                        <a:alpha val="75000"/>
                      </a:schemeClr>
                    </a:solidFill>
                  </a:tcPr>
                </a:tc>
                <a:tc>
                  <a:txBody>
                    <a:bodyPr/>
                    <a:lstStyle/>
                    <a:p>
                      <a:endParaRPr kumimoji="1" lang="ja-JP" altLang="en-US" sz="1200" dirty="0"/>
                    </a:p>
                  </a:txBody>
                  <a:tcPr>
                    <a:solidFill>
                      <a:schemeClr val="bg1">
                        <a:alpha val="75000"/>
                      </a:schemeClr>
                    </a:solidFill>
                  </a:tcPr>
                </a:tc>
                <a:tc>
                  <a:txBody>
                    <a:bodyPr/>
                    <a:lstStyle/>
                    <a:p>
                      <a:endParaRPr kumimoji="1" lang="ja-JP" altLang="en-US" sz="1200" dirty="0"/>
                    </a:p>
                  </a:txBody>
                  <a:tcPr>
                    <a:solidFill>
                      <a:schemeClr val="bg1">
                        <a:alpha val="75000"/>
                      </a:schemeClr>
                    </a:solidFill>
                  </a:tcPr>
                </a:tc>
                <a:tc>
                  <a:txBody>
                    <a:bodyPr/>
                    <a:lstStyle/>
                    <a:p>
                      <a:endParaRPr kumimoji="1" lang="ja-JP" altLang="en-US" sz="1200" dirty="0"/>
                    </a:p>
                  </a:txBody>
                  <a:tcPr>
                    <a:solidFill>
                      <a:schemeClr val="bg1">
                        <a:alpha val="75000"/>
                      </a:schemeClr>
                    </a:solidFill>
                  </a:tcPr>
                </a:tc>
                <a:tc>
                  <a:txBody>
                    <a:bodyPr/>
                    <a:lstStyle/>
                    <a:p>
                      <a:endParaRPr kumimoji="1" lang="ja-JP" altLang="en-US" sz="1200" dirty="0"/>
                    </a:p>
                  </a:txBody>
                  <a:tcPr>
                    <a:solidFill>
                      <a:schemeClr val="bg1">
                        <a:alpha val="75000"/>
                      </a:schemeClr>
                    </a:solidFill>
                  </a:tcPr>
                </a:tc>
                <a:tc>
                  <a:txBody>
                    <a:bodyPr/>
                    <a:lstStyle/>
                    <a:p>
                      <a:endParaRPr kumimoji="1" lang="ja-JP" altLang="en-US" sz="1200" dirty="0"/>
                    </a:p>
                  </a:txBody>
                  <a:tcPr>
                    <a:solidFill>
                      <a:schemeClr val="bg1">
                        <a:alpha val="75000"/>
                      </a:schemeClr>
                    </a:solidFill>
                  </a:tcPr>
                </a:tc>
                <a:tc>
                  <a:txBody>
                    <a:bodyPr/>
                    <a:lstStyle/>
                    <a:p>
                      <a:endParaRPr kumimoji="1" lang="ja-JP" altLang="en-US" sz="1200" dirty="0"/>
                    </a:p>
                  </a:txBody>
                  <a:tcPr>
                    <a:solidFill>
                      <a:schemeClr val="bg1">
                        <a:alpha val="75000"/>
                      </a:schemeClr>
                    </a:solidFill>
                  </a:tcPr>
                </a:tc>
                <a:tc>
                  <a:txBody>
                    <a:bodyPr/>
                    <a:lstStyle/>
                    <a:p>
                      <a:endParaRPr kumimoji="1" lang="ja-JP" altLang="en-US" sz="1200" dirty="0"/>
                    </a:p>
                  </a:txBody>
                  <a:tcPr>
                    <a:solidFill>
                      <a:schemeClr val="bg1">
                        <a:alpha val="75000"/>
                      </a:schemeClr>
                    </a:solidFill>
                  </a:tcPr>
                </a:tc>
                <a:extLst>
                  <a:ext uri="{0D108BD9-81ED-4DB2-BD59-A6C34878D82A}">
                    <a16:rowId xmlns:a16="http://schemas.microsoft.com/office/drawing/2014/main" val="10001"/>
                  </a:ext>
                </a:extLst>
              </a:tr>
            </a:tbl>
          </a:graphicData>
        </a:graphic>
      </p:graphicFrame>
      <p:sp>
        <p:nvSpPr>
          <p:cNvPr id="4" name="Rectangle 2"/>
          <p:cNvSpPr txBox="1">
            <a:spLocks noChangeArrowheads="1"/>
          </p:cNvSpPr>
          <p:nvPr/>
        </p:nvSpPr>
        <p:spPr bwMode="auto">
          <a:xfrm>
            <a:off x="1143000" y="23"/>
            <a:ext cx="9906000" cy="408111"/>
          </a:xfrm>
          <a:prstGeom prst="rect">
            <a:avLst/>
          </a:prstGeom>
          <a:gradFill rotWithShape="1">
            <a:gsLst>
              <a:gs pos="0">
                <a:srgbClr val="000066"/>
              </a:gs>
              <a:gs pos="50000">
                <a:srgbClr val="0000FF"/>
              </a:gs>
              <a:gs pos="100000">
                <a:srgbClr val="000066"/>
              </a:gs>
            </a:gsLst>
            <a:lin ang="5400000" scaled="1"/>
          </a:gradFill>
          <a:ln w="9525">
            <a:noFill/>
            <a:miter lim="800000"/>
            <a:headEnd/>
            <a:tailEnd/>
          </a:ln>
        </p:spPr>
        <p:txBody>
          <a:bodyPr vert="horz" wrap="square" lIns="91428" tIns="45714" rIns="91428" bIns="45714" numCol="1" anchor="ctr" anchorCtr="0" compatLnSpc="1">
            <a:prstTxWarp prst="textNoShape">
              <a:avLst/>
            </a:prstTxWarp>
          </a:bodyPr>
          <a:lstStyle/>
          <a:p>
            <a:pPr lvl="0">
              <a:defRPr/>
            </a:pPr>
            <a:r>
              <a:rPr kumimoji="1" lang="ja-JP" altLang="en-US" sz="20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rPr>
              <a:t>３</a:t>
            </a:r>
            <a:r>
              <a:rPr kumimoji="1" lang="ja-JP" altLang="en-US" sz="2000" b="1" i="0" u="none" strike="noStrike" kern="1200" cap="none" spc="0" normalizeH="0" baseline="0" noProof="0" dirty="0" smtClean="0">
                <a:ln>
                  <a:noFill/>
                </a:ln>
                <a:solidFill>
                  <a:prstClr val="white"/>
                </a:solidFill>
                <a:effectLst/>
                <a:uLnTx/>
                <a:uFillTx/>
                <a:latin typeface="ＭＳ ゴシック" pitchFamily="49" charset="-128"/>
                <a:ea typeface="ＭＳ ゴシック" pitchFamily="49" charset="-128"/>
                <a:cs typeface="+mn-cs"/>
              </a:rPr>
              <a:t>．</a:t>
            </a:r>
            <a:r>
              <a:rPr lang="ja-JP" altLang="en-US" sz="2000" b="1" dirty="0">
                <a:solidFill>
                  <a:prstClr val="white"/>
                </a:solidFill>
                <a:latin typeface="ＭＳ ゴシック" pitchFamily="49" charset="-128"/>
                <a:ea typeface="ＭＳ ゴシック" pitchFamily="49" charset="-128"/>
              </a:rPr>
              <a:t>中之島周辺</a:t>
            </a:r>
            <a:endParaRPr kumimoji="1" lang="en-US" altLang="ja-JP" sz="20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endParaRPr>
          </a:p>
        </p:txBody>
      </p:sp>
      <p:cxnSp>
        <p:nvCxnSpPr>
          <p:cNvPr id="6" name="直線矢印コネクタ 5"/>
          <p:cNvCxnSpPr/>
          <p:nvPr/>
        </p:nvCxnSpPr>
        <p:spPr>
          <a:xfrm>
            <a:off x="3014893" y="1934605"/>
            <a:ext cx="1009650" cy="0"/>
          </a:xfrm>
          <a:prstGeom prst="straightConnector1">
            <a:avLst/>
          </a:prstGeom>
          <a:ln w="25400">
            <a:prstDash val="sysDot"/>
            <a:headEnd type="none"/>
            <a:tailEnd type="arrow"/>
          </a:ln>
        </p:spPr>
        <p:style>
          <a:lnRef idx="1">
            <a:schemeClr val="accent1"/>
          </a:lnRef>
          <a:fillRef idx="0">
            <a:schemeClr val="accent1"/>
          </a:fillRef>
          <a:effectRef idx="0">
            <a:schemeClr val="accent1"/>
          </a:effectRef>
          <a:fontRef idx="minor">
            <a:schemeClr val="tx1"/>
          </a:fontRef>
        </p:style>
      </p:cxnSp>
      <p:cxnSp>
        <p:nvCxnSpPr>
          <p:cNvPr id="13" name="直線矢印コネクタ 12"/>
          <p:cNvCxnSpPr/>
          <p:nvPr/>
        </p:nvCxnSpPr>
        <p:spPr>
          <a:xfrm>
            <a:off x="4096933" y="1934605"/>
            <a:ext cx="7993466" cy="0"/>
          </a:xfrm>
          <a:prstGeom prst="straightConnector1">
            <a:avLst/>
          </a:prstGeom>
          <a:ln w="25400">
            <a:prstDash val="solid"/>
            <a:headEnd type="oval" w="lg" len="lg"/>
            <a:tailEnd type="arrow"/>
          </a:ln>
        </p:spPr>
        <p:style>
          <a:lnRef idx="1">
            <a:schemeClr val="accent1"/>
          </a:lnRef>
          <a:fillRef idx="0">
            <a:schemeClr val="accent1"/>
          </a:fillRef>
          <a:effectRef idx="0">
            <a:schemeClr val="accent1"/>
          </a:effectRef>
          <a:fontRef idx="minor">
            <a:schemeClr val="tx1"/>
          </a:fontRef>
        </p:style>
      </p:cxnSp>
      <p:cxnSp>
        <p:nvCxnSpPr>
          <p:cNvPr id="15" name="直線矢印コネクタ 14"/>
          <p:cNvCxnSpPr/>
          <p:nvPr/>
        </p:nvCxnSpPr>
        <p:spPr>
          <a:xfrm>
            <a:off x="3045373" y="2512810"/>
            <a:ext cx="9045026" cy="0"/>
          </a:xfrm>
          <a:prstGeom prst="straightConnector1">
            <a:avLst/>
          </a:prstGeom>
          <a:ln w="25400">
            <a:solidFill>
              <a:srgbClr val="0000CC"/>
            </a:solidFill>
            <a:prstDash val="solid"/>
            <a:headEnd type="oval" w="lg" len="lg"/>
            <a:tailEnd type="arrow"/>
          </a:ln>
        </p:spPr>
        <p:style>
          <a:lnRef idx="1">
            <a:schemeClr val="accent1"/>
          </a:lnRef>
          <a:fillRef idx="0">
            <a:schemeClr val="accent1"/>
          </a:fillRef>
          <a:effectRef idx="0">
            <a:schemeClr val="accent1"/>
          </a:effectRef>
          <a:fontRef idx="minor">
            <a:schemeClr val="tx1"/>
          </a:fontRef>
        </p:style>
      </p:cxnSp>
      <p:cxnSp>
        <p:nvCxnSpPr>
          <p:cNvPr id="18" name="直線矢印コネクタ 17"/>
          <p:cNvCxnSpPr/>
          <p:nvPr/>
        </p:nvCxnSpPr>
        <p:spPr>
          <a:xfrm>
            <a:off x="3014893" y="3126765"/>
            <a:ext cx="720000" cy="0"/>
          </a:xfrm>
          <a:prstGeom prst="straightConnector1">
            <a:avLst/>
          </a:prstGeom>
          <a:ln w="25400">
            <a:solidFill>
              <a:srgbClr val="0000CC"/>
            </a:solidFill>
            <a:prstDash val="sysDot"/>
            <a:headEnd type="none"/>
            <a:tailEnd type="none"/>
          </a:ln>
        </p:spPr>
        <p:style>
          <a:lnRef idx="1">
            <a:schemeClr val="accent1"/>
          </a:lnRef>
          <a:fillRef idx="0">
            <a:schemeClr val="accent1"/>
          </a:fillRef>
          <a:effectRef idx="0">
            <a:schemeClr val="accent1"/>
          </a:effectRef>
          <a:fontRef idx="minor">
            <a:schemeClr val="tx1"/>
          </a:fontRef>
        </p:style>
      </p:cxnSp>
      <p:cxnSp>
        <p:nvCxnSpPr>
          <p:cNvPr id="21" name="直線矢印コネクタ 20"/>
          <p:cNvCxnSpPr/>
          <p:nvPr/>
        </p:nvCxnSpPr>
        <p:spPr>
          <a:xfrm flipV="1">
            <a:off x="3713393" y="3083278"/>
            <a:ext cx="8377006" cy="40947"/>
          </a:xfrm>
          <a:prstGeom prst="straightConnector1">
            <a:avLst/>
          </a:prstGeom>
          <a:ln w="25400">
            <a:solidFill>
              <a:srgbClr val="0000CC"/>
            </a:solidFill>
            <a:prstDash val="solid"/>
            <a:headEnd type="none" w="lg" len="lg"/>
            <a:tailEnd type="arrow"/>
          </a:ln>
        </p:spPr>
        <p:style>
          <a:lnRef idx="1">
            <a:schemeClr val="accent1"/>
          </a:lnRef>
          <a:fillRef idx="0">
            <a:schemeClr val="accent1"/>
          </a:fillRef>
          <a:effectRef idx="0">
            <a:schemeClr val="accent1"/>
          </a:effectRef>
          <a:fontRef idx="minor">
            <a:schemeClr val="tx1"/>
          </a:fontRef>
        </p:style>
      </p:cxnSp>
      <p:sp>
        <p:nvSpPr>
          <p:cNvPr id="30" name="円/楕円 29"/>
          <p:cNvSpPr/>
          <p:nvPr/>
        </p:nvSpPr>
        <p:spPr>
          <a:xfrm>
            <a:off x="3519718" y="1862605"/>
            <a:ext cx="144000" cy="14400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33" name="円/楕円 32"/>
          <p:cNvSpPr/>
          <p:nvPr/>
        </p:nvSpPr>
        <p:spPr>
          <a:xfrm>
            <a:off x="3008543" y="3056425"/>
            <a:ext cx="144000" cy="144000"/>
          </a:xfrm>
          <a:prstGeom prst="ellipse">
            <a:avLst/>
          </a:prstGeom>
          <a:solidFill>
            <a:srgbClr val="0000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34" name="円/楕円 33"/>
          <p:cNvSpPr/>
          <p:nvPr/>
        </p:nvSpPr>
        <p:spPr>
          <a:xfrm>
            <a:off x="3386618" y="3058822"/>
            <a:ext cx="144000" cy="144000"/>
          </a:xfrm>
          <a:prstGeom prst="ellipse">
            <a:avLst/>
          </a:prstGeom>
          <a:solidFill>
            <a:srgbClr val="0000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35" name="円/楕円 34"/>
          <p:cNvSpPr/>
          <p:nvPr/>
        </p:nvSpPr>
        <p:spPr>
          <a:xfrm>
            <a:off x="3727217" y="3041575"/>
            <a:ext cx="144000" cy="144000"/>
          </a:xfrm>
          <a:prstGeom prst="ellipse">
            <a:avLst/>
          </a:prstGeom>
          <a:solidFill>
            <a:srgbClr val="0000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36" name="円/楕円 35"/>
          <p:cNvSpPr/>
          <p:nvPr/>
        </p:nvSpPr>
        <p:spPr>
          <a:xfrm>
            <a:off x="3591718" y="3047145"/>
            <a:ext cx="144000" cy="144000"/>
          </a:xfrm>
          <a:prstGeom prst="ellipse">
            <a:avLst/>
          </a:prstGeom>
          <a:solidFill>
            <a:srgbClr val="0000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32" name="テキスト ボックス 31"/>
          <p:cNvSpPr txBox="1"/>
          <p:nvPr/>
        </p:nvSpPr>
        <p:spPr>
          <a:xfrm>
            <a:off x="3014893" y="1475897"/>
            <a:ext cx="1199367" cy="4001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正面玄関の開放</a:t>
            </a:r>
            <a:endParaRPr kumimoji="1" lang="en-US" altLang="ja-JP" sz="10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・フリー入館の開始</a:t>
            </a:r>
          </a:p>
        </p:txBody>
      </p:sp>
      <p:sp>
        <p:nvSpPr>
          <p:cNvPr id="41" name="テキスト ボックス 40"/>
          <p:cNvSpPr txBox="1"/>
          <p:nvPr/>
        </p:nvSpPr>
        <p:spPr>
          <a:xfrm>
            <a:off x="4088629" y="1488476"/>
            <a:ext cx="1156086" cy="4001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指定管理者による</a:t>
            </a:r>
            <a:endParaRPr kumimoji="1" lang="en-US" altLang="ja-JP" sz="10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新サービスの開始</a:t>
            </a:r>
          </a:p>
        </p:txBody>
      </p:sp>
      <p:sp>
        <p:nvSpPr>
          <p:cNvPr id="42" name="テキスト ボックス 41"/>
          <p:cNvSpPr txBox="1"/>
          <p:nvPr/>
        </p:nvSpPr>
        <p:spPr>
          <a:xfrm>
            <a:off x="5816838" y="1668209"/>
            <a:ext cx="3280065" cy="24622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sng" strike="noStrike" kern="1200" cap="none" spc="0" normalizeH="0" baseline="0" noProof="0" dirty="0">
                <a:ln>
                  <a:noFill/>
                </a:ln>
                <a:solidFill>
                  <a:srgbClr val="0070C0"/>
                </a:solidFill>
                <a:effectLst/>
                <a:uLnTx/>
                <a:uFillTx/>
                <a:latin typeface="ＭＳ Ｐ明朝" panose="02020600040205080304" pitchFamily="18" charset="-128"/>
                <a:ea typeface="ＭＳ Ｐ明朝" panose="02020600040205080304" pitchFamily="18" charset="-128"/>
                <a:cs typeface="+mn-cs"/>
              </a:rPr>
              <a:t>中之島エリアの集客増・活性化につながるシンボル施設へ</a:t>
            </a:r>
          </a:p>
        </p:txBody>
      </p:sp>
      <p:sp>
        <p:nvSpPr>
          <p:cNvPr id="43" name="テキスト ボックス 42"/>
          <p:cNvSpPr txBox="1"/>
          <p:nvPr/>
        </p:nvSpPr>
        <p:spPr>
          <a:xfrm>
            <a:off x="3241967" y="2016009"/>
            <a:ext cx="1104790" cy="24622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リニューアル工事</a:t>
            </a:r>
          </a:p>
        </p:txBody>
      </p:sp>
      <p:sp>
        <p:nvSpPr>
          <p:cNvPr id="44" name="テキスト ボックス 43"/>
          <p:cNvSpPr txBox="1"/>
          <p:nvPr/>
        </p:nvSpPr>
        <p:spPr>
          <a:xfrm>
            <a:off x="3448536" y="2281821"/>
            <a:ext cx="5194479" cy="24622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中之島図書館と中央公会堂との連携事業を実施（合同見学ツアー、合同講演会）</a:t>
            </a:r>
          </a:p>
        </p:txBody>
      </p:sp>
      <p:sp>
        <p:nvSpPr>
          <p:cNvPr id="45" name="テキスト ボックス 44"/>
          <p:cNvSpPr txBox="1"/>
          <p:nvPr/>
        </p:nvSpPr>
        <p:spPr>
          <a:xfrm>
            <a:off x="2828099" y="2621935"/>
            <a:ext cx="693782"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正面玄関</a:t>
            </a:r>
            <a:endParaRPr kumimoji="1" lang="en-US" altLang="ja-JP" sz="10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の開放</a:t>
            </a:r>
          </a:p>
        </p:txBody>
      </p:sp>
      <p:sp>
        <p:nvSpPr>
          <p:cNvPr id="46" name="テキスト ボックス 45"/>
          <p:cNvSpPr txBox="1"/>
          <p:nvPr/>
        </p:nvSpPr>
        <p:spPr>
          <a:xfrm>
            <a:off x="3127683" y="3136131"/>
            <a:ext cx="947695" cy="24622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展示室の設置</a:t>
            </a:r>
          </a:p>
        </p:txBody>
      </p:sp>
      <p:sp>
        <p:nvSpPr>
          <p:cNvPr id="47" name="テキスト ボックス 46"/>
          <p:cNvSpPr txBox="1"/>
          <p:nvPr/>
        </p:nvSpPr>
        <p:spPr>
          <a:xfrm>
            <a:off x="3750607" y="2813650"/>
            <a:ext cx="971741" cy="24622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1" u="sng"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ショップの設置</a:t>
            </a:r>
          </a:p>
        </p:txBody>
      </p:sp>
      <p:sp>
        <p:nvSpPr>
          <p:cNvPr id="49" name="テキスト ボックス 48"/>
          <p:cNvSpPr txBox="1"/>
          <p:nvPr/>
        </p:nvSpPr>
        <p:spPr>
          <a:xfrm>
            <a:off x="5034003" y="2743800"/>
            <a:ext cx="2286203" cy="4001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1" u="sng"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近代建築の魅力を活かした事業の実施</a:t>
            </a:r>
            <a:endParaRPr kumimoji="1" lang="en-US" altLang="ja-JP" sz="1000" b="0" i="1" u="sng"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1" u="sng"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新レストランの参入により、さらなる活用</a:t>
            </a:r>
          </a:p>
        </p:txBody>
      </p:sp>
      <p:sp>
        <p:nvSpPr>
          <p:cNvPr id="74" name="テキスト ボックス 73"/>
          <p:cNvSpPr txBox="1"/>
          <p:nvPr/>
        </p:nvSpPr>
        <p:spPr>
          <a:xfrm>
            <a:off x="1143051" y="498158"/>
            <a:ext cx="3358612" cy="33855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rPr>
              <a:t>○</a:t>
            </a:r>
            <a:r>
              <a:rPr kumimoji="1" lang="ja-JP" altLang="en-US" sz="1600" b="0" i="0" u="none" strike="noStrike" kern="1200" cap="none" spc="0" normalizeH="0" baseline="0" noProof="0" dirty="0" smtClean="0">
                <a:ln>
                  <a:noFill/>
                </a:ln>
                <a:effectLst/>
                <a:uLnTx/>
                <a:uFillTx/>
                <a:latin typeface="Calibri" panose="020F0502020204030204"/>
                <a:ea typeface="ＭＳ Ｐゴシック" panose="020B0600070205080204" pitchFamily="50" charset="-128"/>
                <a:cs typeface="+mn-cs"/>
              </a:rPr>
              <a:t>取組状況</a:t>
            </a:r>
            <a:r>
              <a:rPr kumimoji="1" lang="ja-JP" altLang="en-US" sz="16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rPr>
              <a:t>及び今後のスケジュール</a:t>
            </a:r>
            <a:endParaRPr kumimoji="1" lang="en-US" altLang="ja-JP" sz="16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endParaRPr>
          </a:p>
        </p:txBody>
      </p:sp>
      <p:grpSp>
        <p:nvGrpSpPr>
          <p:cNvPr id="76" name="グループ化 75"/>
          <p:cNvGrpSpPr/>
          <p:nvPr/>
        </p:nvGrpSpPr>
        <p:grpSpPr>
          <a:xfrm>
            <a:off x="4882148" y="409610"/>
            <a:ext cx="7279465" cy="516139"/>
            <a:chOff x="4882148" y="409610"/>
            <a:chExt cx="7279465" cy="516139"/>
          </a:xfrm>
        </p:grpSpPr>
        <p:cxnSp>
          <p:nvCxnSpPr>
            <p:cNvPr id="77" name="直線コネクタ 76"/>
            <p:cNvCxnSpPr/>
            <p:nvPr/>
          </p:nvCxnSpPr>
          <p:spPr>
            <a:xfrm>
              <a:off x="5488983" y="685800"/>
              <a:ext cx="432000" cy="0"/>
            </a:xfrm>
            <a:prstGeom prst="line">
              <a:avLst/>
            </a:prstGeom>
            <a:ln w="25400">
              <a:prstDash val="sysDot"/>
            </a:ln>
          </p:spPr>
          <p:style>
            <a:lnRef idx="1">
              <a:schemeClr val="accent1"/>
            </a:lnRef>
            <a:fillRef idx="0">
              <a:schemeClr val="accent1"/>
            </a:fillRef>
            <a:effectRef idx="0">
              <a:schemeClr val="accent1"/>
            </a:effectRef>
            <a:fontRef idx="minor">
              <a:schemeClr val="tx1"/>
            </a:fontRef>
          </p:style>
        </p:cxnSp>
        <p:sp>
          <p:nvSpPr>
            <p:cNvPr id="78" name="テキスト ボックス 77"/>
            <p:cNvSpPr txBox="1"/>
            <p:nvPr/>
          </p:nvSpPr>
          <p:spPr>
            <a:xfrm>
              <a:off x="5871354" y="409610"/>
              <a:ext cx="992579" cy="50783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調査</a:t>
              </a:r>
              <a:endParaRPr kumimoji="1" lang="en-US" altLang="ja-JP" sz="9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（～制度設計</a:t>
              </a:r>
              <a:endParaRPr kumimoji="1" lang="en-US" altLang="ja-JP" sz="9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・事業者選定等）</a:t>
              </a:r>
            </a:p>
          </p:txBody>
        </p:sp>
        <p:cxnSp>
          <p:nvCxnSpPr>
            <p:cNvPr id="79" name="直線コネクタ 78"/>
            <p:cNvCxnSpPr/>
            <p:nvPr/>
          </p:nvCxnSpPr>
          <p:spPr>
            <a:xfrm>
              <a:off x="6805520" y="680729"/>
              <a:ext cx="432000" cy="0"/>
            </a:xfrm>
            <a:prstGeom prst="line">
              <a:avLst/>
            </a:prstGeom>
            <a:ln w="25400">
              <a:prstDash val="sysDash"/>
            </a:ln>
          </p:spPr>
          <p:style>
            <a:lnRef idx="1">
              <a:schemeClr val="accent1"/>
            </a:lnRef>
            <a:fillRef idx="0">
              <a:schemeClr val="accent1"/>
            </a:fillRef>
            <a:effectRef idx="0">
              <a:schemeClr val="accent1"/>
            </a:effectRef>
            <a:fontRef idx="minor">
              <a:schemeClr val="tx1"/>
            </a:fontRef>
          </p:style>
        </p:cxnSp>
        <p:sp>
          <p:nvSpPr>
            <p:cNvPr id="80" name="テキスト ボックス 79"/>
            <p:cNvSpPr txBox="1"/>
            <p:nvPr/>
          </p:nvSpPr>
          <p:spPr>
            <a:xfrm>
              <a:off x="7264006" y="417918"/>
              <a:ext cx="1050288" cy="50783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実施</a:t>
              </a:r>
              <a:endParaRPr kumimoji="1" lang="en-US" altLang="ja-JP" sz="9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（制度創設～適用</a:t>
              </a:r>
              <a:endParaRPr kumimoji="1" lang="en-US" altLang="ja-JP" sz="9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・着工～竣工）</a:t>
              </a:r>
            </a:p>
          </p:txBody>
        </p:sp>
        <p:cxnSp>
          <p:nvCxnSpPr>
            <p:cNvPr id="81" name="直線コネクタ 80"/>
            <p:cNvCxnSpPr/>
            <p:nvPr/>
          </p:nvCxnSpPr>
          <p:spPr>
            <a:xfrm>
              <a:off x="8376057" y="664285"/>
              <a:ext cx="540000" cy="0"/>
            </a:xfrm>
            <a:prstGeom prst="line">
              <a:avLst/>
            </a:prstGeom>
            <a:ln w="25400">
              <a:prstDash val="solid"/>
            </a:ln>
          </p:spPr>
          <p:style>
            <a:lnRef idx="1">
              <a:schemeClr val="accent1"/>
            </a:lnRef>
            <a:fillRef idx="0">
              <a:schemeClr val="accent1"/>
            </a:fillRef>
            <a:effectRef idx="0">
              <a:schemeClr val="accent1"/>
            </a:effectRef>
            <a:fontRef idx="minor">
              <a:schemeClr val="tx1"/>
            </a:fontRef>
          </p:style>
        </p:cxnSp>
        <p:sp>
          <p:nvSpPr>
            <p:cNvPr id="82" name="テキスト ボックス 81"/>
            <p:cNvSpPr txBox="1"/>
            <p:nvPr/>
          </p:nvSpPr>
          <p:spPr>
            <a:xfrm>
              <a:off x="8898043" y="414174"/>
              <a:ext cx="934871" cy="50783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成果</a:t>
              </a:r>
              <a:endParaRPr kumimoji="1" lang="en-US" altLang="ja-JP" sz="9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（制度適用開始</a:t>
              </a:r>
              <a:endParaRPr kumimoji="1" lang="en-US" altLang="ja-JP" sz="9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・供用開始～）</a:t>
              </a:r>
            </a:p>
          </p:txBody>
        </p:sp>
        <p:sp>
          <p:nvSpPr>
            <p:cNvPr id="83" name="テキスト ボックス 82"/>
            <p:cNvSpPr txBox="1"/>
            <p:nvPr/>
          </p:nvSpPr>
          <p:spPr>
            <a:xfrm>
              <a:off x="9820908" y="491333"/>
              <a:ext cx="2340705"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1" u="sng" strike="noStrike" kern="1200" cap="none" spc="0" normalizeH="0" baseline="0" noProof="0" dirty="0">
                  <a:ln>
                    <a:noFill/>
                  </a:ln>
                  <a:solidFill>
                    <a:srgbClr val="0000CC"/>
                  </a:solidFill>
                  <a:effectLst/>
                  <a:uLnTx/>
                  <a:uFillTx/>
                  <a:latin typeface="Calibri" panose="020F0502020204030204"/>
                  <a:ea typeface="ＭＳ Ｐゴシック" panose="020B0600070205080204" pitchFamily="50" charset="-128"/>
                  <a:cs typeface="+mn-cs"/>
                </a:rPr>
                <a:t>青字</a:t>
              </a:r>
              <a:r>
                <a:rPr kumimoji="1" lang="ja-JP" altLang="en-US" sz="900" b="0" i="0" u="none" strike="noStrike" kern="1200" cap="none" spc="0" normalizeH="0" baseline="0" noProof="0" dirty="0">
                  <a:ln>
                    <a:noFill/>
                  </a:ln>
                  <a:solidFill>
                    <a:srgbClr val="0000CC"/>
                  </a:solidFill>
                  <a:effectLst/>
                  <a:uLnTx/>
                  <a:uFillTx/>
                  <a:latin typeface="Calibri" panose="020F0502020204030204"/>
                  <a:ea typeface="ＭＳ Ｐゴシック" panose="020B0600070205080204" pitchFamily="50" charset="-128"/>
                  <a:cs typeface="+mn-cs"/>
                </a:rPr>
                <a:t>は</a:t>
              </a:r>
              <a:r>
                <a:rPr kumimoji="1" lang="en-US" altLang="ja-JP" sz="900" b="0" i="0" u="none" strike="noStrike" kern="1200" cap="none" spc="0" normalizeH="0" baseline="0" noProof="0" dirty="0">
                  <a:ln>
                    <a:noFill/>
                  </a:ln>
                  <a:solidFill>
                    <a:srgbClr val="0000CC"/>
                  </a:solidFill>
                  <a:effectLst/>
                  <a:uLnTx/>
                  <a:uFillTx/>
                  <a:latin typeface="Calibri" panose="020F0502020204030204"/>
                  <a:ea typeface="ＭＳ Ｐゴシック" panose="020B0600070205080204" pitchFamily="50" charset="-128"/>
                  <a:cs typeface="+mn-cs"/>
                </a:rPr>
                <a:t>2014</a:t>
              </a:r>
              <a:r>
                <a:rPr kumimoji="1" lang="ja-JP" altLang="en-US" sz="900" b="0" i="0" u="none" strike="noStrike" kern="1200" cap="none" spc="0" normalizeH="0" baseline="0" noProof="0" dirty="0">
                  <a:ln>
                    <a:noFill/>
                  </a:ln>
                  <a:solidFill>
                    <a:srgbClr val="0000CC"/>
                  </a:solidFill>
                  <a:effectLst/>
                  <a:uLnTx/>
                  <a:uFillTx/>
                  <a:latin typeface="Calibri" panose="020F0502020204030204"/>
                  <a:ea typeface="ＭＳ Ｐゴシック" panose="020B0600070205080204" pitchFamily="50" charset="-128"/>
                  <a:cs typeface="+mn-cs"/>
                </a:rPr>
                <a:t>年度以降現時点までの取組項目</a:t>
              </a:r>
              <a:endParaRPr kumimoji="1" lang="en-US" altLang="ja-JP" sz="900" b="0" i="0" u="none" strike="noStrike" kern="1200" cap="none" spc="0" normalizeH="0" baseline="0" noProof="0" dirty="0">
                <a:ln>
                  <a:noFill/>
                </a:ln>
                <a:solidFill>
                  <a:srgbClr val="0000CC"/>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1" u="none" strike="noStrike" kern="1200" cap="none" spc="0" normalizeH="0" baseline="0" noProof="0" dirty="0">
                  <a:ln>
                    <a:noFill/>
                  </a:ln>
                  <a:solidFill>
                    <a:srgbClr val="FF0000"/>
                  </a:solidFill>
                  <a:effectLst/>
                  <a:uLnTx/>
                  <a:uFillTx/>
                  <a:latin typeface="Calibri" panose="020F0502020204030204"/>
                  <a:ea typeface="ＭＳ Ｐゴシック" panose="020B0600070205080204" pitchFamily="50" charset="-128"/>
                  <a:cs typeface="+mn-cs"/>
                </a:rPr>
                <a:t>赤字</a:t>
              </a:r>
              <a:r>
                <a:rPr kumimoji="1" lang="ja-JP" altLang="en-US" sz="900" b="0" i="0" u="none" strike="noStrike" kern="1200" cap="none" spc="0" normalizeH="0" baseline="0" noProof="0" dirty="0">
                  <a:ln>
                    <a:noFill/>
                  </a:ln>
                  <a:solidFill>
                    <a:srgbClr val="FF0000"/>
                  </a:solidFill>
                  <a:effectLst/>
                  <a:uLnTx/>
                  <a:uFillTx/>
                  <a:latin typeface="Calibri" panose="020F0502020204030204"/>
                  <a:ea typeface="ＭＳ Ｐゴシック" panose="020B0600070205080204" pitchFamily="50" charset="-128"/>
                  <a:cs typeface="+mn-cs"/>
                </a:rPr>
                <a:t>は今後の取組項目</a:t>
              </a:r>
            </a:p>
          </p:txBody>
        </p:sp>
        <p:sp>
          <p:nvSpPr>
            <p:cNvPr id="84" name="テキスト ボックス 83"/>
            <p:cNvSpPr txBox="1"/>
            <p:nvPr/>
          </p:nvSpPr>
          <p:spPr>
            <a:xfrm>
              <a:off x="4882149" y="422433"/>
              <a:ext cx="697627" cy="24622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凡例（案）</a:t>
              </a:r>
            </a:p>
          </p:txBody>
        </p:sp>
        <p:sp>
          <p:nvSpPr>
            <p:cNvPr id="85" name="角丸四角形 84"/>
            <p:cNvSpPr/>
            <p:nvPr/>
          </p:nvSpPr>
          <p:spPr>
            <a:xfrm>
              <a:off x="4882148" y="458139"/>
              <a:ext cx="7208251" cy="408658"/>
            </a:xfrm>
            <a:prstGeom prst="round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grpSp>
      <p:sp>
        <p:nvSpPr>
          <p:cNvPr id="16" name="線吹き出し 2 15"/>
          <p:cNvSpPr/>
          <p:nvPr/>
        </p:nvSpPr>
        <p:spPr>
          <a:xfrm>
            <a:off x="3866566" y="2658389"/>
            <a:ext cx="1187821" cy="261913"/>
          </a:xfrm>
          <a:prstGeom prst="callout2">
            <a:avLst>
              <a:gd name="adj1" fmla="val 18750"/>
              <a:gd name="adj2" fmla="val -849"/>
              <a:gd name="adj3" fmla="val 18750"/>
              <a:gd name="adj4" fmla="val -16667"/>
              <a:gd name="adj5" fmla="val 141594"/>
              <a:gd name="adj6" fmla="val -16730"/>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1" u="sng"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新レストランの開業</a:t>
            </a: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000" b="0"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50" charset="-128"/>
              <a:cs typeface="+mn-cs"/>
            </a:endParaRPr>
          </a:p>
        </p:txBody>
      </p:sp>
      <p:cxnSp>
        <p:nvCxnSpPr>
          <p:cNvPr id="87" name="直線矢印コネクタ 86"/>
          <p:cNvCxnSpPr/>
          <p:nvPr/>
        </p:nvCxnSpPr>
        <p:spPr>
          <a:xfrm>
            <a:off x="5054387" y="3627740"/>
            <a:ext cx="1332000" cy="0"/>
          </a:xfrm>
          <a:prstGeom prst="straightConnector1">
            <a:avLst/>
          </a:prstGeom>
          <a:ln w="25400">
            <a:solidFill>
              <a:srgbClr val="0000CC"/>
            </a:solidFill>
            <a:prstDash val="sysDash"/>
            <a:headEnd type="oval" w="lg" len="lg"/>
            <a:tailEnd type="none"/>
          </a:ln>
        </p:spPr>
        <p:style>
          <a:lnRef idx="1">
            <a:schemeClr val="accent1"/>
          </a:lnRef>
          <a:fillRef idx="0">
            <a:schemeClr val="accent1"/>
          </a:fillRef>
          <a:effectRef idx="0">
            <a:schemeClr val="accent1"/>
          </a:effectRef>
          <a:fontRef idx="minor">
            <a:schemeClr val="tx1"/>
          </a:fontRef>
        </p:style>
      </p:cxnSp>
      <p:cxnSp>
        <p:nvCxnSpPr>
          <p:cNvPr id="91" name="直線矢印コネクタ 90"/>
          <p:cNvCxnSpPr/>
          <p:nvPr/>
        </p:nvCxnSpPr>
        <p:spPr>
          <a:xfrm flipV="1">
            <a:off x="6440100" y="3618169"/>
            <a:ext cx="5671802" cy="9572"/>
          </a:xfrm>
          <a:prstGeom prst="straightConnector1">
            <a:avLst/>
          </a:prstGeom>
          <a:ln w="25400">
            <a:solidFill>
              <a:srgbClr val="FF0000"/>
            </a:solidFill>
            <a:prstDash val="solid"/>
            <a:headEnd type="oval" w="lg" len="lg"/>
            <a:tailEnd type="arrow"/>
          </a:ln>
        </p:spPr>
        <p:style>
          <a:lnRef idx="1">
            <a:schemeClr val="accent1"/>
          </a:lnRef>
          <a:fillRef idx="0">
            <a:schemeClr val="accent1"/>
          </a:fillRef>
          <a:effectRef idx="0">
            <a:schemeClr val="accent1"/>
          </a:effectRef>
          <a:fontRef idx="minor">
            <a:schemeClr val="tx1"/>
          </a:fontRef>
        </p:style>
      </p:cxnSp>
      <p:sp>
        <p:nvSpPr>
          <p:cNvPr id="92" name="テキスト ボックス 91"/>
          <p:cNvSpPr txBox="1"/>
          <p:nvPr/>
        </p:nvSpPr>
        <p:spPr>
          <a:xfrm>
            <a:off x="6201972" y="3130822"/>
            <a:ext cx="3145413" cy="4001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1" u="sng" strike="noStrike" kern="1200" cap="none" spc="0" normalizeH="0" baseline="0" noProof="0" dirty="0">
                <a:ln>
                  <a:noFill/>
                </a:ln>
                <a:solidFill>
                  <a:srgbClr val="0070C0"/>
                </a:solidFill>
                <a:effectLst/>
                <a:uLnTx/>
                <a:uFillTx/>
                <a:latin typeface="ＭＳ Ｐ明朝" panose="02020600040205080304" pitchFamily="18" charset="-128"/>
                <a:ea typeface="ＭＳ Ｐ明朝" panose="02020600040205080304" pitchFamily="18" charset="-128"/>
                <a:cs typeface="+mn-cs"/>
              </a:rPr>
              <a:t>子ども等に対し、文学を中心とした多様な芸術文化等に</a:t>
            </a:r>
            <a:endParaRPr kumimoji="1" lang="en-US" altLang="ja-JP" sz="1000" b="0" i="1" u="sng" strike="noStrike" kern="1200" cap="none" spc="0" normalizeH="0" baseline="0" noProof="0" dirty="0">
              <a:ln>
                <a:noFill/>
              </a:ln>
              <a:solidFill>
                <a:srgbClr val="0070C0"/>
              </a:solidFill>
              <a:effectLst/>
              <a:uLnTx/>
              <a:uFillTx/>
              <a:latin typeface="ＭＳ Ｐ明朝" panose="02020600040205080304" pitchFamily="18" charset="-128"/>
              <a:ea typeface="ＭＳ Ｐ明朝" panose="02020600040205080304"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1" u="sng" strike="noStrike" kern="1200" cap="none" spc="0" normalizeH="0" baseline="0" noProof="0" dirty="0">
                <a:ln>
                  <a:noFill/>
                </a:ln>
                <a:solidFill>
                  <a:srgbClr val="0070C0"/>
                </a:solidFill>
                <a:effectLst/>
                <a:uLnTx/>
                <a:uFillTx/>
                <a:latin typeface="ＭＳ Ｐ明朝" panose="02020600040205080304" pitchFamily="18" charset="-128"/>
                <a:ea typeface="ＭＳ Ｐ明朝" panose="02020600040205080304" pitchFamily="18" charset="-128"/>
                <a:cs typeface="+mn-cs"/>
              </a:rPr>
              <a:t>触れる機会を提供する施設として開館</a:t>
            </a:r>
          </a:p>
        </p:txBody>
      </p:sp>
      <p:sp>
        <p:nvSpPr>
          <p:cNvPr id="93" name="テキスト ボックス 92"/>
          <p:cNvSpPr txBox="1"/>
          <p:nvPr/>
        </p:nvSpPr>
        <p:spPr>
          <a:xfrm>
            <a:off x="4490986" y="3351518"/>
            <a:ext cx="1075936" cy="24622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1"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建物寄附の提案</a:t>
            </a:r>
          </a:p>
        </p:txBody>
      </p:sp>
      <p:cxnSp>
        <p:nvCxnSpPr>
          <p:cNvPr id="118" name="直線矢印コネクタ 117"/>
          <p:cNvCxnSpPr/>
          <p:nvPr/>
        </p:nvCxnSpPr>
        <p:spPr>
          <a:xfrm>
            <a:off x="6149718" y="4511991"/>
            <a:ext cx="736391" cy="0"/>
          </a:xfrm>
          <a:prstGeom prst="straightConnector1">
            <a:avLst/>
          </a:prstGeom>
          <a:ln w="25400">
            <a:solidFill>
              <a:srgbClr val="0000CC"/>
            </a:solidFill>
            <a:prstDash val="sysDash"/>
            <a:headEnd type="oval" w="lg" len="lg"/>
            <a:tailEnd type="oval" w="lg" len="lg"/>
          </a:ln>
        </p:spPr>
        <p:style>
          <a:lnRef idx="1">
            <a:schemeClr val="accent1"/>
          </a:lnRef>
          <a:fillRef idx="0">
            <a:schemeClr val="accent1"/>
          </a:fillRef>
          <a:effectRef idx="0">
            <a:schemeClr val="accent1"/>
          </a:effectRef>
          <a:fontRef idx="minor">
            <a:schemeClr val="tx1"/>
          </a:fontRef>
        </p:style>
      </p:cxnSp>
      <p:sp>
        <p:nvSpPr>
          <p:cNvPr id="133" name="テキスト ボックス 132"/>
          <p:cNvSpPr txBox="1"/>
          <p:nvPr/>
        </p:nvSpPr>
        <p:spPr>
          <a:xfrm>
            <a:off x="5440837" y="4084457"/>
            <a:ext cx="1082348" cy="4001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1" u="sng"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中之島通（東西）</a:t>
            </a:r>
            <a:endParaRPr kumimoji="1" lang="en-US" altLang="ja-JP" sz="1000" b="0" i="1" u="sng"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1" u="sng"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の通行止め</a:t>
            </a:r>
          </a:p>
        </p:txBody>
      </p:sp>
      <p:sp>
        <p:nvSpPr>
          <p:cNvPr id="134" name="テキスト ボックス 133"/>
          <p:cNvSpPr txBox="1"/>
          <p:nvPr/>
        </p:nvSpPr>
        <p:spPr>
          <a:xfrm>
            <a:off x="6451399" y="4057867"/>
            <a:ext cx="1467068" cy="4001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1" u="sng"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中之島通（東西）の</a:t>
            </a:r>
            <a:endParaRPr kumimoji="1" lang="en-US" altLang="ja-JP" sz="1000" b="0" i="1" u="sng"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1" u="sng"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歩行者空間化（公園化）</a:t>
            </a:r>
          </a:p>
        </p:txBody>
      </p:sp>
      <p:cxnSp>
        <p:nvCxnSpPr>
          <p:cNvPr id="135" name="直線矢印コネクタ 134"/>
          <p:cNvCxnSpPr/>
          <p:nvPr/>
        </p:nvCxnSpPr>
        <p:spPr>
          <a:xfrm>
            <a:off x="7653942" y="4511991"/>
            <a:ext cx="201265" cy="0"/>
          </a:xfrm>
          <a:prstGeom prst="straightConnector1">
            <a:avLst/>
          </a:prstGeom>
          <a:ln w="25400">
            <a:solidFill>
              <a:srgbClr val="0000CC"/>
            </a:solidFill>
            <a:prstDash val="sysDash"/>
            <a:headEnd type="oval" w="lg" len="lg"/>
            <a:tailEnd type="none"/>
          </a:ln>
        </p:spPr>
        <p:style>
          <a:lnRef idx="1">
            <a:schemeClr val="accent1"/>
          </a:lnRef>
          <a:fillRef idx="0">
            <a:schemeClr val="accent1"/>
          </a:fillRef>
          <a:effectRef idx="0">
            <a:schemeClr val="accent1"/>
          </a:effectRef>
          <a:fontRef idx="minor">
            <a:schemeClr val="tx1"/>
          </a:fontRef>
        </p:style>
      </p:cxnSp>
      <p:cxnSp>
        <p:nvCxnSpPr>
          <p:cNvPr id="136" name="直線矢印コネクタ 135"/>
          <p:cNvCxnSpPr/>
          <p:nvPr/>
        </p:nvCxnSpPr>
        <p:spPr>
          <a:xfrm>
            <a:off x="6899995" y="4513021"/>
            <a:ext cx="704756" cy="0"/>
          </a:xfrm>
          <a:prstGeom prst="straightConnector1">
            <a:avLst/>
          </a:prstGeom>
          <a:ln w="25400">
            <a:prstDash val="sysDot"/>
            <a:headEnd type="none"/>
            <a:tailEnd type="none"/>
          </a:ln>
        </p:spPr>
        <p:style>
          <a:lnRef idx="1">
            <a:schemeClr val="accent1"/>
          </a:lnRef>
          <a:fillRef idx="0">
            <a:schemeClr val="accent1"/>
          </a:fillRef>
          <a:effectRef idx="0">
            <a:schemeClr val="accent1"/>
          </a:effectRef>
          <a:fontRef idx="minor">
            <a:schemeClr val="tx1"/>
          </a:fontRef>
        </p:style>
      </p:cxnSp>
      <p:cxnSp>
        <p:nvCxnSpPr>
          <p:cNvPr id="137" name="直線矢印コネクタ 136"/>
          <p:cNvCxnSpPr/>
          <p:nvPr/>
        </p:nvCxnSpPr>
        <p:spPr>
          <a:xfrm>
            <a:off x="7776522" y="4511991"/>
            <a:ext cx="354237" cy="0"/>
          </a:xfrm>
          <a:prstGeom prst="straightConnector1">
            <a:avLst/>
          </a:prstGeom>
          <a:ln w="25400">
            <a:solidFill>
              <a:srgbClr val="FF0000"/>
            </a:solidFill>
            <a:prstDash val="sysDash"/>
            <a:headEnd type="none" w="lg" len="lg"/>
            <a:tailEnd type="arrow"/>
          </a:ln>
        </p:spPr>
        <p:style>
          <a:lnRef idx="1">
            <a:schemeClr val="accent1"/>
          </a:lnRef>
          <a:fillRef idx="0">
            <a:schemeClr val="accent1"/>
          </a:fillRef>
          <a:effectRef idx="0">
            <a:schemeClr val="accent1"/>
          </a:effectRef>
          <a:fontRef idx="minor">
            <a:schemeClr val="tx1"/>
          </a:fontRef>
        </p:style>
      </p:cxnSp>
      <p:sp>
        <p:nvSpPr>
          <p:cNvPr id="140" name="テキスト ボックス 139"/>
          <p:cNvSpPr txBox="1"/>
          <p:nvPr/>
        </p:nvSpPr>
        <p:spPr>
          <a:xfrm>
            <a:off x="7824206" y="4069387"/>
            <a:ext cx="1723549" cy="4001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1" u="sng" strike="noStrike" kern="1200" cap="none" spc="0" normalizeH="0" baseline="0" noProof="0" dirty="0">
                <a:ln>
                  <a:noFill/>
                </a:ln>
                <a:solidFill>
                  <a:srgbClr val="FF0000"/>
                </a:solidFill>
                <a:effectLst/>
                <a:uLnTx/>
                <a:uFillTx/>
                <a:latin typeface="ＭＳ Ｐ明朝" panose="02020600040205080304" pitchFamily="18" charset="-128"/>
                <a:ea typeface="ＭＳ Ｐ明朝" panose="02020600040205080304" pitchFamily="18" charset="-128"/>
                <a:cs typeface="+mn-cs"/>
              </a:rPr>
              <a:t>中之島通（南北）の</a:t>
            </a:r>
            <a:endParaRPr kumimoji="1" lang="en-US" altLang="ja-JP" sz="1000" b="0" i="1" u="sng" strike="noStrike" kern="1200" cap="none" spc="0" normalizeH="0" baseline="0" noProof="0" dirty="0">
              <a:ln>
                <a:noFill/>
              </a:ln>
              <a:solidFill>
                <a:srgbClr val="FF0000"/>
              </a:solidFill>
              <a:effectLst/>
              <a:uLnTx/>
              <a:uFillTx/>
              <a:latin typeface="ＭＳ Ｐ明朝" panose="02020600040205080304" pitchFamily="18" charset="-128"/>
              <a:ea typeface="ＭＳ Ｐ明朝" panose="02020600040205080304"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1" u="sng" strike="noStrike" kern="1200" cap="none" spc="0" normalizeH="0" baseline="0" noProof="0" dirty="0">
                <a:ln>
                  <a:noFill/>
                </a:ln>
                <a:solidFill>
                  <a:srgbClr val="FF0000"/>
                </a:solidFill>
                <a:effectLst/>
                <a:uLnTx/>
                <a:uFillTx/>
                <a:latin typeface="ＭＳ Ｐ明朝" panose="02020600040205080304" pitchFamily="18" charset="-128"/>
                <a:ea typeface="ＭＳ Ｐ明朝" panose="02020600040205080304" pitchFamily="18" charset="-128"/>
                <a:cs typeface="+mn-cs"/>
              </a:rPr>
              <a:t>歩行者空間化（公園化）予定</a:t>
            </a:r>
          </a:p>
        </p:txBody>
      </p:sp>
      <p:cxnSp>
        <p:nvCxnSpPr>
          <p:cNvPr id="141" name="直線矢印コネクタ 140"/>
          <p:cNvCxnSpPr/>
          <p:nvPr/>
        </p:nvCxnSpPr>
        <p:spPr>
          <a:xfrm flipV="1">
            <a:off x="8202716" y="4500135"/>
            <a:ext cx="3909186" cy="11856"/>
          </a:xfrm>
          <a:prstGeom prst="straightConnector1">
            <a:avLst/>
          </a:prstGeom>
          <a:ln w="25400">
            <a:solidFill>
              <a:srgbClr val="FF0000"/>
            </a:solidFill>
            <a:prstDash val="solid"/>
            <a:headEnd type="oval" w="lg" len="lg"/>
            <a:tailEnd type="arrow"/>
          </a:ln>
        </p:spPr>
        <p:style>
          <a:lnRef idx="1">
            <a:schemeClr val="accent1"/>
          </a:lnRef>
          <a:fillRef idx="0">
            <a:schemeClr val="accent1"/>
          </a:fillRef>
          <a:effectRef idx="0">
            <a:schemeClr val="accent1"/>
          </a:effectRef>
          <a:fontRef idx="minor">
            <a:schemeClr val="tx1"/>
          </a:fontRef>
        </p:style>
      </p:cxnSp>
      <p:sp>
        <p:nvSpPr>
          <p:cNvPr id="142" name="テキスト ボックス 141"/>
          <p:cNvSpPr txBox="1"/>
          <p:nvPr/>
        </p:nvSpPr>
        <p:spPr>
          <a:xfrm>
            <a:off x="9667739" y="4235245"/>
            <a:ext cx="1800493" cy="24622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1" u="sng" strike="noStrike" kern="1200" cap="none" spc="0" normalizeH="0" baseline="0" noProof="0" dirty="0">
                <a:ln>
                  <a:noFill/>
                </a:ln>
                <a:solidFill>
                  <a:srgbClr val="FF0000"/>
                </a:solidFill>
                <a:effectLst/>
                <a:uLnTx/>
                <a:uFillTx/>
                <a:latin typeface="ＭＳ Ｐ明朝" panose="02020600040205080304" pitchFamily="18" charset="-128"/>
                <a:ea typeface="ＭＳ Ｐ明朝" panose="02020600040205080304" pitchFamily="18" charset="-128"/>
                <a:cs typeface="+mn-cs"/>
              </a:rPr>
              <a:t>中之島公園と一体的な利活用</a:t>
            </a:r>
          </a:p>
        </p:txBody>
      </p:sp>
      <p:sp>
        <p:nvSpPr>
          <p:cNvPr id="48" name="スライド番号プレースホルダー 3"/>
          <p:cNvSpPr>
            <a:spLocks noGrp="1"/>
          </p:cNvSpPr>
          <p:nvPr>
            <p:ph type="sldNum" sz="quarter" idx="12"/>
          </p:nvPr>
        </p:nvSpPr>
        <p:spPr>
          <a:xfrm>
            <a:off x="10134600" y="6476387"/>
            <a:ext cx="2057400" cy="365125"/>
          </a:xfrm>
        </p:spPr>
        <p:txBody>
          <a:bodyPr/>
          <a:lstStyle/>
          <a:p>
            <a:fld id="{138CA411-231B-42B9-AF63-97A64194AA60}" type="slidenum">
              <a:rPr lang="ja-JP" altLang="en-US" sz="1400" b="1" smtClean="0">
                <a:solidFill>
                  <a:schemeClr val="tx1"/>
                </a:solidFill>
                <a:latin typeface="ＭＳ Ｐゴシック" panose="020B0600070205080204" pitchFamily="50" charset="-128"/>
                <a:ea typeface="ＭＳ Ｐゴシック" panose="020B0600070205080204" pitchFamily="50" charset="-128"/>
              </a:rPr>
              <a:pPr/>
              <a:t>21</a:t>
            </a:fld>
            <a:endParaRPr lang="ja-JP" altLang="en-US" sz="1400" b="1" dirty="0">
              <a:solidFill>
                <a:schemeClr val="tx1"/>
              </a:solidFill>
              <a:latin typeface="ＭＳ Ｐゴシック" panose="020B0600070205080204" pitchFamily="50" charset="-128"/>
              <a:ea typeface="ＭＳ Ｐゴシック" panose="020B0600070205080204" pitchFamily="50" charset="-128"/>
            </a:endParaRPr>
          </a:p>
        </p:txBody>
      </p:sp>
    </p:spTree>
    <p:extLst>
      <p:ext uri="{BB962C8B-B14F-4D97-AF65-F5344CB8AC3E}">
        <p14:creationId xmlns:p14="http://schemas.microsoft.com/office/powerpoint/2010/main" val="182652119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 name="角丸四角形 66"/>
          <p:cNvSpPr/>
          <p:nvPr/>
        </p:nvSpPr>
        <p:spPr>
          <a:xfrm>
            <a:off x="1459260" y="5557660"/>
            <a:ext cx="9273480" cy="576064"/>
          </a:xfrm>
          <a:prstGeom prst="round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graphicFrame>
        <p:nvGraphicFramePr>
          <p:cNvPr id="3" name="表 2"/>
          <p:cNvGraphicFramePr>
            <a:graphicFrameLocks noGrp="1"/>
          </p:cNvGraphicFramePr>
          <p:nvPr>
            <p:extLst>
              <p:ext uri="{D42A27DB-BD31-4B8C-83A1-F6EECF244321}">
                <p14:modId xmlns:p14="http://schemas.microsoft.com/office/powerpoint/2010/main" val="1236828224"/>
              </p:ext>
            </p:extLst>
          </p:nvPr>
        </p:nvGraphicFramePr>
        <p:xfrm>
          <a:off x="74766" y="958820"/>
          <a:ext cx="12015636" cy="4049438"/>
        </p:xfrm>
        <a:graphic>
          <a:graphicData uri="http://schemas.openxmlformats.org/drawingml/2006/table">
            <a:tbl>
              <a:tblPr firstRow="1" bandRow="1">
                <a:tableStyleId>{5940675A-B579-460E-94D1-54222C63F5DA}</a:tableStyleId>
              </a:tblPr>
              <a:tblGrid>
                <a:gridCol w="477626">
                  <a:extLst>
                    <a:ext uri="{9D8B030D-6E8A-4147-A177-3AD203B41FA5}">
                      <a16:colId xmlns:a16="http://schemas.microsoft.com/office/drawing/2014/main" val="20000"/>
                    </a:ext>
                  </a:extLst>
                </a:gridCol>
                <a:gridCol w="615507">
                  <a:extLst>
                    <a:ext uri="{9D8B030D-6E8A-4147-A177-3AD203B41FA5}">
                      <a16:colId xmlns:a16="http://schemas.microsoft.com/office/drawing/2014/main" val="20001"/>
                    </a:ext>
                  </a:extLst>
                </a:gridCol>
                <a:gridCol w="1838537">
                  <a:extLst>
                    <a:ext uri="{9D8B030D-6E8A-4147-A177-3AD203B41FA5}">
                      <a16:colId xmlns:a16="http://schemas.microsoft.com/office/drawing/2014/main" val="20002"/>
                    </a:ext>
                  </a:extLst>
                </a:gridCol>
                <a:gridCol w="587369">
                  <a:extLst>
                    <a:ext uri="{9D8B030D-6E8A-4147-A177-3AD203B41FA5}">
                      <a16:colId xmlns:a16="http://schemas.microsoft.com/office/drawing/2014/main" val="20003"/>
                    </a:ext>
                  </a:extLst>
                </a:gridCol>
                <a:gridCol w="530232">
                  <a:extLst>
                    <a:ext uri="{9D8B030D-6E8A-4147-A177-3AD203B41FA5}">
                      <a16:colId xmlns:a16="http://schemas.microsoft.com/office/drawing/2014/main" val="20004"/>
                    </a:ext>
                  </a:extLst>
                </a:gridCol>
                <a:gridCol w="531091">
                  <a:extLst>
                    <a:ext uri="{9D8B030D-6E8A-4147-A177-3AD203B41FA5}">
                      <a16:colId xmlns:a16="http://schemas.microsoft.com/office/drawing/2014/main" val="20005"/>
                    </a:ext>
                  </a:extLst>
                </a:gridCol>
                <a:gridCol w="531091">
                  <a:extLst>
                    <a:ext uri="{9D8B030D-6E8A-4147-A177-3AD203B41FA5}">
                      <a16:colId xmlns:a16="http://schemas.microsoft.com/office/drawing/2014/main" val="20006"/>
                    </a:ext>
                  </a:extLst>
                </a:gridCol>
                <a:gridCol w="531091">
                  <a:extLst>
                    <a:ext uri="{9D8B030D-6E8A-4147-A177-3AD203B41FA5}">
                      <a16:colId xmlns:a16="http://schemas.microsoft.com/office/drawing/2014/main" val="20007"/>
                    </a:ext>
                  </a:extLst>
                </a:gridCol>
                <a:gridCol w="531091">
                  <a:extLst>
                    <a:ext uri="{9D8B030D-6E8A-4147-A177-3AD203B41FA5}">
                      <a16:colId xmlns:a16="http://schemas.microsoft.com/office/drawing/2014/main" val="20008"/>
                    </a:ext>
                  </a:extLst>
                </a:gridCol>
                <a:gridCol w="531091">
                  <a:extLst>
                    <a:ext uri="{9D8B030D-6E8A-4147-A177-3AD203B41FA5}">
                      <a16:colId xmlns:a16="http://schemas.microsoft.com/office/drawing/2014/main" val="20009"/>
                    </a:ext>
                  </a:extLst>
                </a:gridCol>
                <a:gridCol w="531091">
                  <a:extLst>
                    <a:ext uri="{9D8B030D-6E8A-4147-A177-3AD203B41FA5}">
                      <a16:colId xmlns:a16="http://schemas.microsoft.com/office/drawing/2014/main" val="20010"/>
                    </a:ext>
                  </a:extLst>
                </a:gridCol>
                <a:gridCol w="531091">
                  <a:extLst>
                    <a:ext uri="{9D8B030D-6E8A-4147-A177-3AD203B41FA5}">
                      <a16:colId xmlns:a16="http://schemas.microsoft.com/office/drawing/2014/main" val="20011"/>
                    </a:ext>
                  </a:extLst>
                </a:gridCol>
                <a:gridCol w="531091">
                  <a:extLst>
                    <a:ext uri="{9D8B030D-6E8A-4147-A177-3AD203B41FA5}">
                      <a16:colId xmlns:a16="http://schemas.microsoft.com/office/drawing/2014/main" val="20012"/>
                    </a:ext>
                  </a:extLst>
                </a:gridCol>
                <a:gridCol w="531091">
                  <a:extLst>
                    <a:ext uri="{9D8B030D-6E8A-4147-A177-3AD203B41FA5}">
                      <a16:colId xmlns:a16="http://schemas.microsoft.com/office/drawing/2014/main" val="20013"/>
                    </a:ext>
                  </a:extLst>
                </a:gridCol>
                <a:gridCol w="531091">
                  <a:extLst>
                    <a:ext uri="{9D8B030D-6E8A-4147-A177-3AD203B41FA5}">
                      <a16:colId xmlns:a16="http://schemas.microsoft.com/office/drawing/2014/main" val="20014"/>
                    </a:ext>
                  </a:extLst>
                </a:gridCol>
                <a:gridCol w="531091">
                  <a:extLst>
                    <a:ext uri="{9D8B030D-6E8A-4147-A177-3AD203B41FA5}">
                      <a16:colId xmlns:a16="http://schemas.microsoft.com/office/drawing/2014/main" val="3450573427"/>
                    </a:ext>
                  </a:extLst>
                </a:gridCol>
                <a:gridCol w="531091">
                  <a:extLst>
                    <a:ext uri="{9D8B030D-6E8A-4147-A177-3AD203B41FA5}">
                      <a16:colId xmlns:a16="http://schemas.microsoft.com/office/drawing/2014/main" val="3437354195"/>
                    </a:ext>
                  </a:extLst>
                </a:gridCol>
                <a:gridCol w="531091">
                  <a:extLst>
                    <a:ext uri="{9D8B030D-6E8A-4147-A177-3AD203B41FA5}">
                      <a16:colId xmlns:a16="http://schemas.microsoft.com/office/drawing/2014/main" val="2478983011"/>
                    </a:ext>
                  </a:extLst>
                </a:gridCol>
                <a:gridCol w="531091">
                  <a:extLst>
                    <a:ext uri="{9D8B030D-6E8A-4147-A177-3AD203B41FA5}">
                      <a16:colId xmlns:a16="http://schemas.microsoft.com/office/drawing/2014/main" val="1081550746"/>
                    </a:ext>
                  </a:extLst>
                </a:gridCol>
                <a:gridCol w="531091">
                  <a:extLst>
                    <a:ext uri="{9D8B030D-6E8A-4147-A177-3AD203B41FA5}">
                      <a16:colId xmlns:a16="http://schemas.microsoft.com/office/drawing/2014/main" val="3380115674"/>
                    </a:ext>
                  </a:extLst>
                </a:gridCol>
              </a:tblGrid>
              <a:tr h="578368">
                <a:tc gridSpan="3">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1" lang="ja-JP" altLang="en-US" sz="1200" dirty="0"/>
                        <a:t>年度</a:t>
                      </a:r>
                      <a:endParaRPr kumimoji="1" lang="en-US" altLang="ja-JP" sz="1200" dirty="0"/>
                    </a:p>
                  </a:txBody>
                  <a:tcPr anchor="ctr">
                    <a:solidFill>
                      <a:schemeClr val="bg1">
                        <a:alpha val="75000"/>
                      </a:schemeClr>
                    </a:solidFill>
                  </a:tcPr>
                </a:tc>
                <a:tc hMerge="1">
                  <a:txBody>
                    <a:bodyPr/>
                    <a:lstStyle/>
                    <a:p>
                      <a:endParaRPr kumimoji="1" lang="ja-JP" altLang="en-US" sz="1200" dirty="0"/>
                    </a:p>
                  </a:txBody>
                  <a:tcPr>
                    <a:solidFill>
                      <a:schemeClr val="bg1">
                        <a:alpha val="75000"/>
                      </a:schemeClr>
                    </a:solidFill>
                  </a:tcPr>
                </a:tc>
                <a:tc hMerge="1">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dirty="0"/>
                    </a:p>
                  </a:txBody>
                  <a:tcPr>
                    <a:solidFill>
                      <a:schemeClr val="bg1">
                        <a:alpha val="75000"/>
                      </a:schemeClr>
                    </a:solidFill>
                  </a:tcPr>
                </a:tc>
                <a:tc>
                  <a:txBody>
                    <a:bodyPr/>
                    <a:lstStyle/>
                    <a:p>
                      <a:pPr algn="ctr"/>
                      <a:r>
                        <a:rPr kumimoji="1" lang="en-US" altLang="ja-JP" sz="1200" dirty="0">
                          <a:solidFill>
                            <a:schemeClr val="tx1"/>
                          </a:solidFill>
                        </a:rPr>
                        <a:t>2014</a:t>
                      </a:r>
                    </a:p>
                    <a:p>
                      <a:pPr algn="ctr"/>
                      <a:r>
                        <a:rPr kumimoji="1" lang="en-US" altLang="ja-JP" sz="1200" dirty="0">
                          <a:solidFill>
                            <a:schemeClr val="tx1"/>
                          </a:solidFill>
                        </a:rPr>
                        <a:t>(H26)</a:t>
                      </a:r>
                      <a:endParaRPr kumimoji="1" lang="ja-JP" altLang="en-US" sz="1200" dirty="0">
                        <a:solidFill>
                          <a:schemeClr val="tx1"/>
                        </a:solidFill>
                      </a:endParaRPr>
                    </a:p>
                  </a:txBody>
                  <a:tcPr anchor="ctr">
                    <a:solidFill>
                      <a:schemeClr val="bg1">
                        <a:alpha val="75000"/>
                      </a:schemeClr>
                    </a:solidFill>
                  </a:tcPr>
                </a:tc>
                <a:tc>
                  <a:txBody>
                    <a:bodyPr/>
                    <a:lstStyle/>
                    <a:p>
                      <a:pPr algn="ctr"/>
                      <a:r>
                        <a:rPr kumimoji="1" lang="en-US" altLang="ja-JP" sz="1200" dirty="0">
                          <a:solidFill>
                            <a:schemeClr val="tx1"/>
                          </a:solidFill>
                        </a:rPr>
                        <a:t>2015</a:t>
                      </a:r>
                      <a:r>
                        <a:rPr kumimoji="1" lang="ja-JP" altLang="en-US" sz="1200" dirty="0">
                          <a:solidFill>
                            <a:schemeClr val="tx1"/>
                          </a:solidFill>
                        </a:rPr>
                        <a:t> </a:t>
                      </a:r>
                      <a:r>
                        <a:rPr kumimoji="1" lang="en-US" altLang="ja-JP" sz="1200" dirty="0">
                          <a:solidFill>
                            <a:schemeClr val="tx1"/>
                          </a:solidFill>
                        </a:rPr>
                        <a:t>(H27)</a:t>
                      </a:r>
                      <a:endParaRPr kumimoji="1" lang="ja-JP" altLang="en-US" sz="1200" dirty="0">
                        <a:solidFill>
                          <a:schemeClr val="tx1"/>
                        </a:solidFill>
                      </a:endParaRPr>
                    </a:p>
                  </a:txBody>
                  <a:tcPr anchor="ctr">
                    <a:solidFill>
                      <a:schemeClr val="bg1">
                        <a:alpha val="75000"/>
                      </a:schemeClr>
                    </a:solidFill>
                  </a:tcPr>
                </a:tc>
                <a:tc>
                  <a:txBody>
                    <a:bodyPr/>
                    <a:lstStyle/>
                    <a:p>
                      <a:pPr algn="ctr"/>
                      <a:r>
                        <a:rPr kumimoji="1" lang="en-US" altLang="ja-JP" sz="1200" dirty="0">
                          <a:solidFill>
                            <a:schemeClr val="tx1"/>
                          </a:solidFill>
                        </a:rPr>
                        <a:t>2016</a:t>
                      </a:r>
                    </a:p>
                    <a:p>
                      <a:pPr algn="ctr"/>
                      <a:r>
                        <a:rPr kumimoji="1" lang="en-US" altLang="ja-JP" sz="1200" dirty="0">
                          <a:solidFill>
                            <a:schemeClr val="tx1"/>
                          </a:solidFill>
                        </a:rPr>
                        <a:t>(H28)</a:t>
                      </a:r>
                      <a:endParaRPr kumimoji="1" lang="ja-JP" altLang="en-US" sz="1200" dirty="0">
                        <a:solidFill>
                          <a:schemeClr val="tx1"/>
                        </a:solidFill>
                      </a:endParaRPr>
                    </a:p>
                  </a:txBody>
                  <a:tcPr anchor="ctr">
                    <a:solidFill>
                      <a:schemeClr val="bg1">
                        <a:alpha val="75000"/>
                      </a:schemeClr>
                    </a:solidFill>
                  </a:tcPr>
                </a:tc>
                <a:tc>
                  <a:txBody>
                    <a:bodyPr/>
                    <a:lstStyle/>
                    <a:p>
                      <a:pPr algn="ctr"/>
                      <a:r>
                        <a:rPr kumimoji="1" lang="en-US" altLang="ja-JP" sz="1200" dirty="0">
                          <a:solidFill>
                            <a:schemeClr val="tx1"/>
                          </a:solidFill>
                        </a:rPr>
                        <a:t>2017</a:t>
                      </a:r>
                    </a:p>
                    <a:p>
                      <a:pPr algn="ctr"/>
                      <a:r>
                        <a:rPr kumimoji="1" lang="en-US" altLang="ja-JP" sz="1200" dirty="0">
                          <a:solidFill>
                            <a:schemeClr val="tx1"/>
                          </a:solidFill>
                        </a:rPr>
                        <a:t>(H29)</a:t>
                      </a:r>
                      <a:endParaRPr kumimoji="1" lang="ja-JP" altLang="en-US" sz="1200" dirty="0">
                        <a:solidFill>
                          <a:schemeClr val="tx1"/>
                        </a:solidFill>
                      </a:endParaRPr>
                    </a:p>
                  </a:txBody>
                  <a:tcPr anchor="ctr">
                    <a:solidFill>
                      <a:schemeClr val="bg1">
                        <a:alpha val="75000"/>
                      </a:schemeClr>
                    </a:solidFill>
                  </a:tcPr>
                </a:tc>
                <a:tc>
                  <a:txBody>
                    <a:bodyPr/>
                    <a:lstStyle/>
                    <a:p>
                      <a:pPr algn="ctr"/>
                      <a:r>
                        <a:rPr kumimoji="1" lang="en-US" altLang="ja-JP" sz="1200" dirty="0">
                          <a:solidFill>
                            <a:schemeClr val="tx1"/>
                          </a:solidFill>
                        </a:rPr>
                        <a:t>2018</a:t>
                      </a:r>
                    </a:p>
                    <a:p>
                      <a:pPr algn="ctr"/>
                      <a:r>
                        <a:rPr kumimoji="1" lang="en-US" altLang="ja-JP" sz="1200" dirty="0">
                          <a:solidFill>
                            <a:schemeClr val="tx1"/>
                          </a:solidFill>
                        </a:rPr>
                        <a:t>(H30)</a:t>
                      </a:r>
                      <a:endParaRPr kumimoji="1" lang="ja-JP" altLang="en-US" sz="1200" dirty="0">
                        <a:solidFill>
                          <a:schemeClr val="tx1"/>
                        </a:solidFill>
                      </a:endParaRPr>
                    </a:p>
                  </a:txBody>
                  <a:tcPr anchor="ctr">
                    <a:solidFill>
                      <a:schemeClr val="bg1">
                        <a:alpha val="75000"/>
                      </a:schemeClr>
                    </a:solidFill>
                  </a:tcPr>
                </a:tc>
                <a:tc>
                  <a:txBody>
                    <a:bodyPr/>
                    <a:lstStyle/>
                    <a:p>
                      <a:pPr algn="ctr"/>
                      <a:r>
                        <a:rPr kumimoji="1" lang="en-US" altLang="ja-JP" sz="1200" dirty="0">
                          <a:solidFill>
                            <a:schemeClr val="tx1"/>
                          </a:solidFill>
                        </a:rPr>
                        <a:t>2019</a:t>
                      </a:r>
                    </a:p>
                    <a:p>
                      <a:pPr algn="ctr"/>
                      <a:r>
                        <a:rPr kumimoji="1" lang="en-US" altLang="ja-JP" sz="1200" dirty="0">
                          <a:solidFill>
                            <a:schemeClr val="tx1"/>
                          </a:solidFill>
                        </a:rPr>
                        <a:t>(R1)</a:t>
                      </a:r>
                      <a:endParaRPr kumimoji="1" lang="ja-JP" altLang="en-US" sz="1200" dirty="0">
                        <a:solidFill>
                          <a:schemeClr val="tx1"/>
                        </a:solidFill>
                      </a:endParaRPr>
                    </a:p>
                  </a:txBody>
                  <a:tcPr anchor="ctr">
                    <a:solidFill>
                      <a:schemeClr val="bg1">
                        <a:alpha val="75000"/>
                      </a:schemeClr>
                    </a:solidFill>
                  </a:tcPr>
                </a:tc>
                <a:tc>
                  <a:txBody>
                    <a:bodyPr/>
                    <a:lstStyle/>
                    <a:p>
                      <a:pPr algn="ctr"/>
                      <a:r>
                        <a:rPr kumimoji="1" lang="en-US" altLang="ja-JP" sz="1200" dirty="0">
                          <a:solidFill>
                            <a:schemeClr val="tx1"/>
                          </a:solidFill>
                        </a:rPr>
                        <a:t>2020</a:t>
                      </a:r>
                    </a:p>
                    <a:p>
                      <a:pPr algn="ctr"/>
                      <a:r>
                        <a:rPr kumimoji="1" lang="en-US" altLang="ja-JP" sz="1200" dirty="0">
                          <a:solidFill>
                            <a:schemeClr val="tx1"/>
                          </a:solidFill>
                        </a:rPr>
                        <a:t>(R2)</a:t>
                      </a:r>
                      <a:endParaRPr kumimoji="1" lang="ja-JP" altLang="en-US" sz="1200" dirty="0">
                        <a:solidFill>
                          <a:schemeClr val="tx1"/>
                        </a:solidFill>
                      </a:endParaRPr>
                    </a:p>
                  </a:txBody>
                  <a:tcPr anchor="ctr">
                    <a:solidFill>
                      <a:schemeClr val="bg1">
                        <a:alpha val="75000"/>
                      </a:schemeClr>
                    </a:solidFill>
                  </a:tcPr>
                </a:tc>
                <a:tc>
                  <a:txBody>
                    <a:bodyPr/>
                    <a:lstStyle/>
                    <a:p>
                      <a:pPr algn="ctr"/>
                      <a:r>
                        <a:rPr kumimoji="1" lang="en-US" altLang="ja-JP" sz="1200" dirty="0">
                          <a:solidFill>
                            <a:schemeClr val="tx1"/>
                          </a:solidFill>
                        </a:rPr>
                        <a:t>2021</a:t>
                      </a:r>
                    </a:p>
                    <a:p>
                      <a:pPr algn="ctr"/>
                      <a:r>
                        <a:rPr kumimoji="1" lang="en-US" altLang="ja-JP" sz="1200" dirty="0">
                          <a:solidFill>
                            <a:schemeClr val="tx1"/>
                          </a:solidFill>
                        </a:rPr>
                        <a:t>(R3)</a:t>
                      </a:r>
                      <a:endParaRPr kumimoji="1" lang="ja-JP" altLang="en-US" sz="1200" dirty="0">
                        <a:solidFill>
                          <a:schemeClr val="tx1"/>
                        </a:solidFill>
                      </a:endParaRPr>
                    </a:p>
                  </a:txBody>
                  <a:tcPr anchor="ctr">
                    <a:solidFill>
                      <a:schemeClr val="bg1">
                        <a:alpha val="75000"/>
                      </a:schemeClr>
                    </a:solidFill>
                  </a:tcPr>
                </a:tc>
                <a:tc>
                  <a:txBody>
                    <a:bodyPr/>
                    <a:lstStyle/>
                    <a:p>
                      <a:pPr algn="ctr"/>
                      <a:r>
                        <a:rPr kumimoji="1" lang="en-US" altLang="ja-JP" sz="1200" dirty="0">
                          <a:solidFill>
                            <a:schemeClr val="tx1"/>
                          </a:solidFill>
                        </a:rPr>
                        <a:t>2022</a:t>
                      </a:r>
                    </a:p>
                    <a:p>
                      <a:pPr algn="ctr"/>
                      <a:r>
                        <a:rPr kumimoji="1" lang="en-US" altLang="ja-JP" sz="1200" dirty="0">
                          <a:solidFill>
                            <a:schemeClr val="tx1"/>
                          </a:solidFill>
                        </a:rPr>
                        <a:t>(R4)</a:t>
                      </a:r>
                      <a:endParaRPr kumimoji="1" lang="ja-JP" altLang="en-US" sz="1200" dirty="0">
                        <a:solidFill>
                          <a:schemeClr val="tx1"/>
                        </a:solidFill>
                      </a:endParaRPr>
                    </a:p>
                  </a:txBody>
                  <a:tcPr anchor="ctr">
                    <a:solidFill>
                      <a:schemeClr val="bg1">
                        <a:alpha val="75000"/>
                      </a:schemeClr>
                    </a:solidFill>
                  </a:tcPr>
                </a:tc>
                <a:tc>
                  <a:txBody>
                    <a:bodyPr/>
                    <a:lstStyle/>
                    <a:p>
                      <a:pPr algn="ctr"/>
                      <a:r>
                        <a:rPr kumimoji="1" lang="en-US" altLang="ja-JP" sz="1200" dirty="0">
                          <a:solidFill>
                            <a:schemeClr val="tx1"/>
                          </a:solidFill>
                        </a:rPr>
                        <a:t>2023</a:t>
                      </a:r>
                    </a:p>
                    <a:p>
                      <a:pPr algn="ctr"/>
                      <a:r>
                        <a:rPr kumimoji="1" lang="en-US" altLang="ja-JP" sz="1200" dirty="0">
                          <a:solidFill>
                            <a:schemeClr val="tx1"/>
                          </a:solidFill>
                        </a:rPr>
                        <a:t>(R5)</a:t>
                      </a:r>
                    </a:p>
                  </a:txBody>
                  <a:tcPr anchor="ctr">
                    <a:solidFill>
                      <a:schemeClr val="bg1">
                        <a:alpha val="75000"/>
                      </a:schemeClr>
                    </a:solidFill>
                  </a:tcPr>
                </a:tc>
                <a:tc>
                  <a:txBody>
                    <a:bodyPr/>
                    <a:lstStyle/>
                    <a:p>
                      <a:pPr algn="ctr"/>
                      <a:r>
                        <a:rPr kumimoji="1" lang="en-US" altLang="ja-JP" sz="1200" dirty="0">
                          <a:solidFill>
                            <a:schemeClr val="tx1"/>
                          </a:solidFill>
                        </a:rPr>
                        <a:t>2024</a:t>
                      </a:r>
                    </a:p>
                    <a:p>
                      <a:pPr algn="ctr"/>
                      <a:r>
                        <a:rPr kumimoji="1" lang="en-US" altLang="ja-JP" sz="1200" dirty="0">
                          <a:solidFill>
                            <a:schemeClr val="tx1"/>
                          </a:solidFill>
                        </a:rPr>
                        <a:t>(R6)</a:t>
                      </a:r>
                      <a:endParaRPr kumimoji="1" lang="ja-JP" altLang="en-US" sz="1200" dirty="0">
                        <a:solidFill>
                          <a:schemeClr val="tx1"/>
                        </a:solidFill>
                      </a:endParaRPr>
                    </a:p>
                  </a:txBody>
                  <a:tcPr anchor="ctr">
                    <a:solidFill>
                      <a:schemeClr val="bg1">
                        <a:alpha val="75000"/>
                      </a:schemeClr>
                    </a:solidFill>
                  </a:tcPr>
                </a:tc>
                <a:tc>
                  <a:txBody>
                    <a:bodyPr/>
                    <a:lstStyle/>
                    <a:p>
                      <a:pPr algn="ctr"/>
                      <a:r>
                        <a:rPr kumimoji="1" lang="en-US" altLang="ja-JP" sz="1200" dirty="0">
                          <a:solidFill>
                            <a:schemeClr val="tx1"/>
                          </a:solidFill>
                        </a:rPr>
                        <a:t>2025</a:t>
                      </a:r>
                    </a:p>
                    <a:p>
                      <a:pPr algn="ctr"/>
                      <a:r>
                        <a:rPr kumimoji="1" lang="en-US" altLang="ja-JP" sz="1200" dirty="0">
                          <a:solidFill>
                            <a:schemeClr val="tx1"/>
                          </a:solidFill>
                        </a:rPr>
                        <a:t>(R7)</a:t>
                      </a:r>
                      <a:endParaRPr kumimoji="1" lang="ja-JP" altLang="en-US" sz="1200" dirty="0">
                        <a:solidFill>
                          <a:schemeClr val="tx1"/>
                        </a:solidFill>
                      </a:endParaRPr>
                    </a:p>
                  </a:txBody>
                  <a:tcPr anchor="ctr">
                    <a:solidFill>
                      <a:schemeClr val="bg1">
                        <a:alpha val="75000"/>
                      </a:schemeClr>
                    </a:solidFill>
                  </a:tcPr>
                </a:tc>
                <a:tc>
                  <a:txBody>
                    <a:bodyPr/>
                    <a:lstStyle/>
                    <a:p>
                      <a:pPr algn="ctr"/>
                      <a:r>
                        <a:rPr kumimoji="1" lang="en-US" altLang="ja-JP" sz="1200" dirty="0">
                          <a:solidFill>
                            <a:schemeClr val="tx1"/>
                          </a:solidFill>
                        </a:rPr>
                        <a:t>2026</a:t>
                      </a:r>
                    </a:p>
                    <a:p>
                      <a:pPr algn="ctr"/>
                      <a:r>
                        <a:rPr kumimoji="1" lang="en-US" altLang="ja-JP" sz="1200" dirty="0">
                          <a:solidFill>
                            <a:schemeClr val="tx1"/>
                          </a:solidFill>
                        </a:rPr>
                        <a:t>(R8)</a:t>
                      </a:r>
                      <a:endParaRPr kumimoji="1" lang="ja-JP" altLang="en-US" sz="1200" dirty="0">
                        <a:solidFill>
                          <a:schemeClr val="tx1"/>
                        </a:solidFill>
                      </a:endParaRPr>
                    </a:p>
                  </a:txBody>
                  <a:tcPr anchor="ctr">
                    <a:solidFill>
                      <a:schemeClr val="bg1">
                        <a:alpha val="75000"/>
                      </a:schemeClr>
                    </a:solidFill>
                  </a:tcPr>
                </a:tc>
                <a:tc>
                  <a:txBody>
                    <a:bodyPr/>
                    <a:lstStyle/>
                    <a:p>
                      <a:pPr algn="ctr"/>
                      <a:r>
                        <a:rPr kumimoji="1" lang="en-US" altLang="ja-JP" sz="1200" dirty="0">
                          <a:solidFill>
                            <a:schemeClr val="tx1"/>
                          </a:solidFill>
                        </a:rPr>
                        <a:t>2027</a:t>
                      </a:r>
                    </a:p>
                    <a:p>
                      <a:pPr algn="ctr"/>
                      <a:r>
                        <a:rPr kumimoji="1" lang="en-US" altLang="ja-JP" sz="1200" dirty="0">
                          <a:solidFill>
                            <a:schemeClr val="tx1"/>
                          </a:solidFill>
                        </a:rPr>
                        <a:t>(R9)</a:t>
                      </a:r>
                      <a:endParaRPr kumimoji="1" lang="ja-JP" altLang="en-US" sz="1200" dirty="0">
                        <a:solidFill>
                          <a:schemeClr val="tx1"/>
                        </a:solidFill>
                      </a:endParaRPr>
                    </a:p>
                  </a:txBody>
                  <a:tcPr anchor="ctr">
                    <a:solidFill>
                      <a:schemeClr val="bg1">
                        <a:alpha val="75000"/>
                      </a:schemeClr>
                    </a:solidFill>
                  </a:tcPr>
                </a:tc>
                <a:tc>
                  <a:txBody>
                    <a:bodyPr/>
                    <a:lstStyle/>
                    <a:p>
                      <a:pPr algn="ctr"/>
                      <a:r>
                        <a:rPr kumimoji="1" lang="en-US" altLang="ja-JP" sz="1200" dirty="0">
                          <a:solidFill>
                            <a:schemeClr val="tx1"/>
                          </a:solidFill>
                        </a:rPr>
                        <a:t>2028</a:t>
                      </a:r>
                    </a:p>
                    <a:p>
                      <a:pPr algn="ctr"/>
                      <a:r>
                        <a:rPr kumimoji="1" lang="en-US" altLang="ja-JP" sz="1200" dirty="0">
                          <a:solidFill>
                            <a:schemeClr val="tx1"/>
                          </a:solidFill>
                        </a:rPr>
                        <a:t>(R10)</a:t>
                      </a:r>
                      <a:endParaRPr kumimoji="1" lang="ja-JP" altLang="en-US" sz="1200" dirty="0">
                        <a:solidFill>
                          <a:schemeClr val="tx1"/>
                        </a:solidFill>
                      </a:endParaRPr>
                    </a:p>
                  </a:txBody>
                  <a:tcPr anchor="ctr">
                    <a:solidFill>
                      <a:schemeClr val="bg1">
                        <a:alpha val="75000"/>
                      </a:schemeClr>
                    </a:solidFill>
                  </a:tcPr>
                </a:tc>
                <a:tc>
                  <a:txBody>
                    <a:bodyPr/>
                    <a:lstStyle/>
                    <a:p>
                      <a:pPr algn="ctr"/>
                      <a:r>
                        <a:rPr kumimoji="1" lang="en-US" altLang="ja-JP" sz="1200" dirty="0">
                          <a:solidFill>
                            <a:schemeClr val="tx1"/>
                          </a:solidFill>
                        </a:rPr>
                        <a:t>2029</a:t>
                      </a:r>
                    </a:p>
                    <a:p>
                      <a:pPr algn="ctr"/>
                      <a:r>
                        <a:rPr kumimoji="1" lang="en-US" altLang="ja-JP" sz="1200" dirty="0">
                          <a:solidFill>
                            <a:schemeClr val="tx1"/>
                          </a:solidFill>
                        </a:rPr>
                        <a:t>(R11)</a:t>
                      </a:r>
                      <a:endParaRPr kumimoji="1" lang="ja-JP" altLang="en-US" sz="1200" dirty="0">
                        <a:solidFill>
                          <a:schemeClr val="tx1"/>
                        </a:solidFill>
                      </a:endParaRPr>
                    </a:p>
                  </a:txBody>
                  <a:tcPr anchor="ctr">
                    <a:solidFill>
                      <a:schemeClr val="bg1">
                        <a:alpha val="75000"/>
                      </a:schemeClr>
                    </a:solidFill>
                  </a:tcPr>
                </a:tc>
                <a:tc>
                  <a:txBody>
                    <a:bodyPr/>
                    <a:lstStyle/>
                    <a:p>
                      <a:pPr algn="ctr"/>
                      <a:r>
                        <a:rPr kumimoji="1" lang="en-US" altLang="ja-JP" sz="1200" dirty="0">
                          <a:solidFill>
                            <a:schemeClr val="tx1"/>
                          </a:solidFill>
                        </a:rPr>
                        <a:t>2030</a:t>
                      </a:r>
                    </a:p>
                    <a:p>
                      <a:pPr algn="ctr"/>
                      <a:r>
                        <a:rPr kumimoji="1" lang="en-US" altLang="ja-JP" sz="1200" dirty="0">
                          <a:solidFill>
                            <a:schemeClr val="tx1"/>
                          </a:solidFill>
                        </a:rPr>
                        <a:t>(R12)</a:t>
                      </a:r>
                      <a:endParaRPr kumimoji="1" lang="ja-JP" altLang="en-US" sz="1200" dirty="0">
                        <a:solidFill>
                          <a:schemeClr val="tx1"/>
                        </a:solidFill>
                      </a:endParaRPr>
                    </a:p>
                  </a:txBody>
                  <a:tcPr anchor="ctr">
                    <a:solidFill>
                      <a:schemeClr val="bg1">
                        <a:alpha val="75000"/>
                      </a:schemeClr>
                    </a:solidFill>
                  </a:tcPr>
                </a:tc>
                <a:extLst>
                  <a:ext uri="{0D108BD9-81ED-4DB2-BD59-A6C34878D82A}">
                    <a16:rowId xmlns:a16="http://schemas.microsoft.com/office/drawing/2014/main" val="10000"/>
                  </a:ext>
                </a:extLst>
              </a:tr>
              <a:tr h="2205012">
                <a:tc>
                  <a:txBody>
                    <a:bodyPr/>
                    <a:lstStyle/>
                    <a:p>
                      <a:pPr algn="l"/>
                      <a:r>
                        <a:rPr kumimoji="1" lang="ja-JP" altLang="en-US" sz="1200" dirty="0"/>
                        <a:t>西部</a:t>
                      </a:r>
                    </a:p>
                  </a:txBody>
                  <a:tcPr marL="45720" marR="45720" anchor="ctr">
                    <a:solidFill>
                      <a:schemeClr val="bg1">
                        <a:alpha val="75000"/>
                      </a:schemeClr>
                    </a:solidFill>
                  </a:tcPr>
                </a:tc>
                <a:tc>
                  <a:txBody>
                    <a:bodyPr/>
                    <a:lstStyle/>
                    <a:p>
                      <a:pPr marL="0" indent="0" algn="ctr"/>
                      <a:r>
                        <a:rPr kumimoji="1" lang="ja-JP" altLang="en-US" sz="1200" dirty="0"/>
                        <a:t>中之島</a:t>
                      </a:r>
                      <a:endParaRPr kumimoji="1" lang="en-US" altLang="ja-JP" sz="1200" dirty="0"/>
                    </a:p>
                    <a:p>
                      <a:pPr algn="ctr"/>
                      <a:r>
                        <a:rPr kumimoji="1" lang="en-US" altLang="ja-JP" sz="1200" dirty="0"/>
                        <a:t>4</a:t>
                      </a:r>
                      <a:r>
                        <a:rPr kumimoji="1" lang="ja-JP" altLang="en-US" sz="1200" dirty="0"/>
                        <a:t>・</a:t>
                      </a:r>
                      <a:r>
                        <a:rPr kumimoji="1" lang="en-US" altLang="ja-JP" sz="1200" dirty="0"/>
                        <a:t>5</a:t>
                      </a:r>
                      <a:r>
                        <a:rPr kumimoji="1" lang="ja-JP" altLang="en-US" sz="1200" dirty="0"/>
                        <a:t>丁目</a:t>
                      </a:r>
                    </a:p>
                  </a:txBody>
                  <a:tcPr marL="45720" marR="45720" anchor="ctr">
                    <a:solidFill>
                      <a:schemeClr val="bg1">
                        <a:alpha val="75000"/>
                      </a:schemeClr>
                    </a:solidFill>
                  </a:tcPr>
                </a:tc>
                <a:tc>
                  <a:txBody>
                    <a:bodyPr/>
                    <a:lstStyle/>
                    <a:p>
                      <a:endParaRPr kumimoji="1" lang="en-US" altLang="ja-JP" sz="1200" dirty="0"/>
                    </a:p>
                    <a:p>
                      <a:endParaRPr kumimoji="1" lang="en-US" altLang="ja-JP" sz="1200" dirty="0"/>
                    </a:p>
                    <a:p>
                      <a:endParaRPr kumimoji="1" lang="en-US" altLang="ja-JP" sz="1200" dirty="0"/>
                    </a:p>
                    <a:p>
                      <a:endParaRPr kumimoji="1" lang="en-US" altLang="ja-JP" sz="1200" dirty="0"/>
                    </a:p>
                    <a:p>
                      <a:r>
                        <a:rPr kumimoji="1" lang="ja-JP" altLang="en-US" sz="1200" dirty="0"/>
                        <a:t>②中之島西部の</a:t>
                      </a:r>
                      <a:endParaRPr kumimoji="1" lang="en-US" altLang="ja-JP" sz="1200" dirty="0"/>
                    </a:p>
                    <a:p>
                      <a:r>
                        <a:rPr kumimoji="1" lang="ja-JP" altLang="en-US" sz="1200" dirty="0"/>
                        <a:t>まちづくり</a:t>
                      </a:r>
                      <a:endParaRPr kumimoji="1" lang="en-US" altLang="ja-JP" sz="1200" dirty="0"/>
                    </a:p>
                  </a:txBody>
                  <a:tcPr marL="45720" marR="45720">
                    <a:solidFill>
                      <a:schemeClr val="bg1">
                        <a:alpha val="75000"/>
                      </a:schemeClr>
                    </a:solidFill>
                  </a:tcPr>
                </a:tc>
                <a:tc>
                  <a:txBody>
                    <a:bodyPr/>
                    <a:lstStyle/>
                    <a:p>
                      <a:endParaRPr kumimoji="1" lang="ja-JP" altLang="en-US" sz="1200" dirty="0"/>
                    </a:p>
                  </a:txBody>
                  <a:tcPr>
                    <a:solidFill>
                      <a:schemeClr val="bg1">
                        <a:alpha val="75000"/>
                      </a:schemeClr>
                    </a:solidFill>
                  </a:tcPr>
                </a:tc>
                <a:tc>
                  <a:txBody>
                    <a:bodyPr/>
                    <a:lstStyle/>
                    <a:p>
                      <a:endParaRPr kumimoji="1" lang="ja-JP" altLang="en-US" sz="1200" dirty="0"/>
                    </a:p>
                  </a:txBody>
                  <a:tcPr>
                    <a:solidFill>
                      <a:schemeClr val="bg1">
                        <a:alpha val="75000"/>
                      </a:schemeClr>
                    </a:solidFill>
                  </a:tcPr>
                </a:tc>
                <a:tc>
                  <a:txBody>
                    <a:bodyPr/>
                    <a:lstStyle/>
                    <a:p>
                      <a:endParaRPr kumimoji="1" lang="ja-JP" altLang="en-US" sz="1200" dirty="0"/>
                    </a:p>
                  </a:txBody>
                  <a:tcPr>
                    <a:solidFill>
                      <a:schemeClr val="bg1">
                        <a:alpha val="75000"/>
                      </a:schemeClr>
                    </a:solidFill>
                  </a:tcPr>
                </a:tc>
                <a:tc>
                  <a:txBody>
                    <a:bodyPr/>
                    <a:lstStyle/>
                    <a:p>
                      <a:endParaRPr kumimoji="1" lang="ja-JP" altLang="en-US" sz="1200" dirty="0"/>
                    </a:p>
                  </a:txBody>
                  <a:tcPr>
                    <a:solidFill>
                      <a:schemeClr val="bg1">
                        <a:alpha val="75000"/>
                      </a:schemeClr>
                    </a:solidFill>
                  </a:tcPr>
                </a:tc>
                <a:tc>
                  <a:txBody>
                    <a:bodyPr/>
                    <a:lstStyle/>
                    <a:p>
                      <a:endParaRPr kumimoji="1" lang="ja-JP" altLang="en-US" sz="1200" dirty="0"/>
                    </a:p>
                  </a:txBody>
                  <a:tcPr>
                    <a:solidFill>
                      <a:schemeClr val="bg1">
                        <a:alpha val="75000"/>
                      </a:schemeClr>
                    </a:solidFill>
                  </a:tcPr>
                </a:tc>
                <a:tc>
                  <a:txBody>
                    <a:bodyPr/>
                    <a:lstStyle/>
                    <a:p>
                      <a:endParaRPr kumimoji="1" lang="ja-JP" altLang="en-US" sz="1200" dirty="0"/>
                    </a:p>
                  </a:txBody>
                  <a:tcPr>
                    <a:solidFill>
                      <a:schemeClr val="bg1">
                        <a:alpha val="75000"/>
                      </a:schemeClr>
                    </a:solidFill>
                  </a:tcPr>
                </a:tc>
                <a:tc>
                  <a:txBody>
                    <a:bodyPr/>
                    <a:lstStyle/>
                    <a:p>
                      <a:endParaRPr kumimoji="1" lang="ja-JP" altLang="en-US" sz="1200" dirty="0"/>
                    </a:p>
                  </a:txBody>
                  <a:tcPr>
                    <a:solidFill>
                      <a:schemeClr val="bg1">
                        <a:alpha val="75000"/>
                      </a:schemeClr>
                    </a:solidFill>
                  </a:tcPr>
                </a:tc>
                <a:tc>
                  <a:txBody>
                    <a:bodyPr/>
                    <a:lstStyle/>
                    <a:p>
                      <a:endParaRPr kumimoji="1" lang="ja-JP" altLang="en-US" sz="1200" dirty="0"/>
                    </a:p>
                  </a:txBody>
                  <a:tcPr>
                    <a:solidFill>
                      <a:schemeClr val="bg1">
                        <a:alpha val="75000"/>
                      </a:schemeClr>
                    </a:solidFill>
                  </a:tcPr>
                </a:tc>
                <a:tc>
                  <a:txBody>
                    <a:bodyPr/>
                    <a:lstStyle/>
                    <a:p>
                      <a:endParaRPr kumimoji="1" lang="ja-JP" altLang="en-US" sz="1200" dirty="0"/>
                    </a:p>
                  </a:txBody>
                  <a:tcPr>
                    <a:solidFill>
                      <a:schemeClr val="bg1">
                        <a:alpha val="75000"/>
                      </a:schemeClr>
                    </a:solidFill>
                  </a:tcPr>
                </a:tc>
                <a:tc>
                  <a:txBody>
                    <a:bodyPr/>
                    <a:lstStyle/>
                    <a:p>
                      <a:endParaRPr kumimoji="1" lang="ja-JP" altLang="en-US" sz="1200" dirty="0"/>
                    </a:p>
                  </a:txBody>
                  <a:tcPr>
                    <a:solidFill>
                      <a:schemeClr val="bg1">
                        <a:alpha val="75000"/>
                      </a:schemeClr>
                    </a:solidFill>
                  </a:tcPr>
                </a:tc>
                <a:tc>
                  <a:txBody>
                    <a:bodyPr/>
                    <a:lstStyle/>
                    <a:p>
                      <a:endParaRPr kumimoji="1" lang="ja-JP" altLang="en-US" sz="1200" dirty="0"/>
                    </a:p>
                  </a:txBody>
                  <a:tcPr>
                    <a:solidFill>
                      <a:schemeClr val="bg1">
                        <a:alpha val="75000"/>
                      </a:schemeClr>
                    </a:solidFill>
                  </a:tcPr>
                </a:tc>
                <a:tc>
                  <a:txBody>
                    <a:bodyPr/>
                    <a:lstStyle/>
                    <a:p>
                      <a:endParaRPr kumimoji="1" lang="ja-JP" altLang="en-US" sz="1200" dirty="0"/>
                    </a:p>
                  </a:txBody>
                  <a:tcPr>
                    <a:solidFill>
                      <a:schemeClr val="bg1">
                        <a:alpha val="75000"/>
                      </a:schemeClr>
                    </a:solidFill>
                  </a:tcPr>
                </a:tc>
                <a:tc>
                  <a:txBody>
                    <a:bodyPr/>
                    <a:lstStyle/>
                    <a:p>
                      <a:endParaRPr kumimoji="1" lang="ja-JP" altLang="en-US" sz="1200" dirty="0"/>
                    </a:p>
                  </a:txBody>
                  <a:tcPr>
                    <a:solidFill>
                      <a:schemeClr val="bg1">
                        <a:alpha val="75000"/>
                      </a:schemeClr>
                    </a:solidFill>
                  </a:tcPr>
                </a:tc>
                <a:tc>
                  <a:txBody>
                    <a:bodyPr/>
                    <a:lstStyle/>
                    <a:p>
                      <a:endParaRPr kumimoji="1" lang="ja-JP" altLang="en-US" sz="1200" dirty="0"/>
                    </a:p>
                  </a:txBody>
                  <a:tcPr>
                    <a:solidFill>
                      <a:schemeClr val="bg1">
                        <a:alpha val="75000"/>
                      </a:schemeClr>
                    </a:solidFill>
                  </a:tcPr>
                </a:tc>
                <a:tc>
                  <a:txBody>
                    <a:bodyPr/>
                    <a:lstStyle/>
                    <a:p>
                      <a:endParaRPr kumimoji="1" lang="ja-JP" altLang="en-US" sz="1200" dirty="0"/>
                    </a:p>
                  </a:txBody>
                  <a:tcPr>
                    <a:solidFill>
                      <a:schemeClr val="bg1">
                        <a:alpha val="75000"/>
                      </a:schemeClr>
                    </a:solidFill>
                  </a:tcPr>
                </a:tc>
                <a:tc>
                  <a:txBody>
                    <a:bodyPr/>
                    <a:lstStyle/>
                    <a:p>
                      <a:endParaRPr kumimoji="1" lang="ja-JP" altLang="en-US" sz="1200" dirty="0"/>
                    </a:p>
                  </a:txBody>
                  <a:tcPr>
                    <a:solidFill>
                      <a:schemeClr val="bg1">
                        <a:alpha val="75000"/>
                      </a:schemeClr>
                    </a:solidFill>
                  </a:tcPr>
                </a:tc>
                <a:tc>
                  <a:txBody>
                    <a:bodyPr/>
                    <a:lstStyle/>
                    <a:p>
                      <a:endParaRPr kumimoji="1" lang="ja-JP" altLang="en-US" sz="1200" dirty="0"/>
                    </a:p>
                  </a:txBody>
                  <a:tcPr>
                    <a:solidFill>
                      <a:schemeClr val="bg1">
                        <a:alpha val="75000"/>
                      </a:schemeClr>
                    </a:solidFill>
                  </a:tcPr>
                </a:tc>
                <a:extLst>
                  <a:ext uri="{0D108BD9-81ED-4DB2-BD59-A6C34878D82A}">
                    <a16:rowId xmlns:a16="http://schemas.microsoft.com/office/drawing/2014/main" val="10002"/>
                  </a:ext>
                </a:extLst>
              </a:tr>
              <a:tr h="633029">
                <a:tc gridSpan="3">
                  <a:txBody>
                    <a:bodyPr/>
                    <a:lstStyle/>
                    <a:p>
                      <a:pPr algn="l"/>
                      <a:r>
                        <a:rPr kumimoji="1" lang="ja-JP" altLang="en-US" sz="1200" dirty="0">
                          <a:solidFill>
                            <a:schemeClr val="tx1"/>
                          </a:solidFill>
                        </a:rPr>
                        <a:t>なにわ筋線</a:t>
                      </a:r>
                    </a:p>
                  </a:txBody>
                  <a:tcPr marL="45720" marR="45720" anchor="ctr">
                    <a:solidFill>
                      <a:schemeClr val="bg1">
                        <a:alpha val="75000"/>
                      </a:schemeClr>
                    </a:solidFill>
                  </a:tcPr>
                </a:tc>
                <a:tc hMerge="1">
                  <a:txBody>
                    <a:bodyPr/>
                    <a:lstStyle/>
                    <a:p>
                      <a:pPr algn="ctr"/>
                      <a:endParaRPr kumimoji="1" lang="ja-JP" altLang="en-US" sz="1200" dirty="0"/>
                    </a:p>
                  </a:txBody>
                  <a:tcPr marL="45720" marR="45720" anchor="ctr">
                    <a:solidFill>
                      <a:schemeClr val="bg1">
                        <a:alpha val="75000"/>
                      </a:schemeClr>
                    </a:solidFill>
                  </a:tcPr>
                </a:tc>
                <a:tc hMerge="1">
                  <a:txBody>
                    <a:bodyPr/>
                    <a:lstStyle/>
                    <a:p>
                      <a:endParaRPr kumimoji="1" lang="en-US" altLang="ja-JP" sz="1200" dirty="0"/>
                    </a:p>
                  </a:txBody>
                  <a:tcPr marL="45720" marR="45720">
                    <a:solidFill>
                      <a:schemeClr val="bg1">
                        <a:alpha val="75000"/>
                      </a:schemeClr>
                    </a:solidFill>
                  </a:tcPr>
                </a:tc>
                <a:tc>
                  <a:txBody>
                    <a:bodyPr/>
                    <a:lstStyle/>
                    <a:p>
                      <a:endParaRPr kumimoji="1" lang="ja-JP" altLang="en-US" sz="1200" dirty="0"/>
                    </a:p>
                  </a:txBody>
                  <a:tcPr>
                    <a:solidFill>
                      <a:schemeClr val="bg1">
                        <a:alpha val="75000"/>
                      </a:schemeClr>
                    </a:solidFill>
                  </a:tcPr>
                </a:tc>
                <a:tc>
                  <a:txBody>
                    <a:bodyPr/>
                    <a:lstStyle/>
                    <a:p>
                      <a:endParaRPr kumimoji="1" lang="ja-JP" altLang="en-US" sz="1200" dirty="0"/>
                    </a:p>
                  </a:txBody>
                  <a:tcPr>
                    <a:solidFill>
                      <a:schemeClr val="bg1">
                        <a:alpha val="75000"/>
                      </a:schemeClr>
                    </a:solidFill>
                  </a:tcPr>
                </a:tc>
                <a:tc>
                  <a:txBody>
                    <a:bodyPr/>
                    <a:lstStyle/>
                    <a:p>
                      <a:endParaRPr kumimoji="1" lang="ja-JP" altLang="en-US" sz="1200" dirty="0"/>
                    </a:p>
                  </a:txBody>
                  <a:tcPr>
                    <a:solidFill>
                      <a:schemeClr val="bg1">
                        <a:alpha val="75000"/>
                      </a:schemeClr>
                    </a:solidFill>
                  </a:tcPr>
                </a:tc>
                <a:tc>
                  <a:txBody>
                    <a:bodyPr/>
                    <a:lstStyle/>
                    <a:p>
                      <a:endParaRPr kumimoji="1" lang="ja-JP" altLang="en-US" sz="1200" dirty="0"/>
                    </a:p>
                  </a:txBody>
                  <a:tcPr>
                    <a:solidFill>
                      <a:schemeClr val="bg1">
                        <a:alpha val="75000"/>
                      </a:schemeClr>
                    </a:solidFill>
                  </a:tcPr>
                </a:tc>
                <a:tc>
                  <a:txBody>
                    <a:bodyPr/>
                    <a:lstStyle/>
                    <a:p>
                      <a:endParaRPr kumimoji="1" lang="ja-JP" altLang="en-US" sz="1200" dirty="0"/>
                    </a:p>
                  </a:txBody>
                  <a:tcPr>
                    <a:solidFill>
                      <a:schemeClr val="bg1">
                        <a:alpha val="75000"/>
                      </a:schemeClr>
                    </a:solidFill>
                  </a:tcPr>
                </a:tc>
                <a:tc>
                  <a:txBody>
                    <a:bodyPr/>
                    <a:lstStyle/>
                    <a:p>
                      <a:endParaRPr kumimoji="1" lang="ja-JP" altLang="en-US" sz="1200" dirty="0"/>
                    </a:p>
                  </a:txBody>
                  <a:tcPr>
                    <a:solidFill>
                      <a:schemeClr val="bg1">
                        <a:alpha val="75000"/>
                      </a:schemeClr>
                    </a:solidFill>
                  </a:tcPr>
                </a:tc>
                <a:tc>
                  <a:txBody>
                    <a:bodyPr/>
                    <a:lstStyle/>
                    <a:p>
                      <a:endParaRPr kumimoji="1" lang="ja-JP" altLang="en-US" sz="1200" dirty="0"/>
                    </a:p>
                  </a:txBody>
                  <a:tcPr>
                    <a:solidFill>
                      <a:schemeClr val="bg1">
                        <a:alpha val="75000"/>
                      </a:schemeClr>
                    </a:solidFill>
                  </a:tcPr>
                </a:tc>
                <a:tc>
                  <a:txBody>
                    <a:bodyPr/>
                    <a:lstStyle/>
                    <a:p>
                      <a:endParaRPr kumimoji="1" lang="ja-JP" altLang="en-US" sz="1200" dirty="0"/>
                    </a:p>
                  </a:txBody>
                  <a:tcPr>
                    <a:solidFill>
                      <a:schemeClr val="bg1">
                        <a:alpha val="75000"/>
                      </a:schemeClr>
                    </a:solidFill>
                  </a:tcPr>
                </a:tc>
                <a:tc>
                  <a:txBody>
                    <a:bodyPr/>
                    <a:lstStyle/>
                    <a:p>
                      <a:endParaRPr kumimoji="1" lang="ja-JP" altLang="en-US" sz="1200" dirty="0"/>
                    </a:p>
                  </a:txBody>
                  <a:tcPr>
                    <a:solidFill>
                      <a:schemeClr val="bg1">
                        <a:alpha val="75000"/>
                      </a:schemeClr>
                    </a:solidFill>
                  </a:tcPr>
                </a:tc>
                <a:tc>
                  <a:txBody>
                    <a:bodyPr/>
                    <a:lstStyle/>
                    <a:p>
                      <a:endParaRPr kumimoji="1" lang="ja-JP" altLang="en-US" sz="1200" dirty="0"/>
                    </a:p>
                  </a:txBody>
                  <a:tcPr>
                    <a:solidFill>
                      <a:schemeClr val="bg1">
                        <a:alpha val="75000"/>
                      </a:schemeClr>
                    </a:solidFill>
                  </a:tcPr>
                </a:tc>
                <a:tc>
                  <a:txBody>
                    <a:bodyPr/>
                    <a:lstStyle/>
                    <a:p>
                      <a:endParaRPr kumimoji="1" lang="ja-JP" altLang="en-US" sz="1200" dirty="0"/>
                    </a:p>
                  </a:txBody>
                  <a:tcPr>
                    <a:solidFill>
                      <a:schemeClr val="bg1">
                        <a:alpha val="75000"/>
                      </a:schemeClr>
                    </a:solidFill>
                  </a:tcPr>
                </a:tc>
                <a:tc>
                  <a:txBody>
                    <a:bodyPr/>
                    <a:lstStyle/>
                    <a:p>
                      <a:endParaRPr kumimoji="1" lang="ja-JP" altLang="en-US" sz="1200" dirty="0"/>
                    </a:p>
                  </a:txBody>
                  <a:tcPr>
                    <a:solidFill>
                      <a:schemeClr val="bg1">
                        <a:alpha val="75000"/>
                      </a:schemeClr>
                    </a:solidFill>
                  </a:tcPr>
                </a:tc>
                <a:tc>
                  <a:txBody>
                    <a:bodyPr/>
                    <a:lstStyle/>
                    <a:p>
                      <a:endParaRPr kumimoji="1" lang="ja-JP" altLang="en-US" sz="1200" dirty="0"/>
                    </a:p>
                  </a:txBody>
                  <a:tcPr>
                    <a:solidFill>
                      <a:schemeClr val="bg1">
                        <a:alpha val="75000"/>
                      </a:schemeClr>
                    </a:solidFill>
                  </a:tcPr>
                </a:tc>
                <a:tc>
                  <a:txBody>
                    <a:bodyPr/>
                    <a:lstStyle/>
                    <a:p>
                      <a:endParaRPr kumimoji="1" lang="ja-JP" altLang="en-US" sz="1200" dirty="0"/>
                    </a:p>
                  </a:txBody>
                  <a:tcPr>
                    <a:solidFill>
                      <a:schemeClr val="bg1">
                        <a:alpha val="75000"/>
                      </a:schemeClr>
                    </a:solidFill>
                  </a:tcPr>
                </a:tc>
                <a:tc>
                  <a:txBody>
                    <a:bodyPr/>
                    <a:lstStyle/>
                    <a:p>
                      <a:endParaRPr kumimoji="1" lang="ja-JP" altLang="en-US" sz="1200" dirty="0"/>
                    </a:p>
                  </a:txBody>
                  <a:tcPr>
                    <a:solidFill>
                      <a:schemeClr val="bg1">
                        <a:alpha val="75000"/>
                      </a:schemeClr>
                    </a:solidFill>
                  </a:tcPr>
                </a:tc>
                <a:tc>
                  <a:txBody>
                    <a:bodyPr/>
                    <a:lstStyle/>
                    <a:p>
                      <a:endParaRPr kumimoji="1" lang="ja-JP" altLang="en-US" sz="1200" dirty="0"/>
                    </a:p>
                  </a:txBody>
                  <a:tcPr>
                    <a:solidFill>
                      <a:schemeClr val="bg1">
                        <a:alpha val="75000"/>
                      </a:schemeClr>
                    </a:solidFill>
                  </a:tcPr>
                </a:tc>
                <a:tc>
                  <a:txBody>
                    <a:bodyPr/>
                    <a:lstStyle/>
                    <a:p>
                      <a:endParaRPr kumimoji="1" lang="ja-JP" altLang="en-US" sz="1200" dirty="0"/>
                    </a:p>
                  </a:txBody>
                  <a:tcPr>
                    <a:solidFill>
                      <a:schemeClr val="bg1">
                        <a:alpha val="75000"/>
                      </a:schemeClr>
                    </a:solidFill>
                  </a:tcPr>
                </a:tc>
                <a:extLst>
                  <a:ext uri="{0D108BD9-81ED-4DB2-BD59-A6C34878D82A}">
                    <a16:rowId xmlns:a16="http://schemas.microsoft.com/office/drawing/2014/main" val="1495915512"/>
                  </a:ext>
                </a:extLst>
              </a:tr>
              <a:tr h="633029">
                <a:tc gridSpan="3">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rPr>
                        <a:t>中之島</a:t>
                      </a:r>
                      <a:r>
                        <a:rPr kumimoji="1" lang="en-US" altLang="ja-JP" sz="1200" dirty="0" smtClean="0">
                          <a:solidFill>
                            <a:schemeClr val="tx1"/>
                          </a:solidFill>
                        </a:rPr>
                        <a:t>GATE</a:t>
                      </a:r>
                      <a:r>
                        <a:rPr kumimoji="1" lang="ja-JP" altLang="en-US" sz="1200" dirty="0" smtClean="0">
                          <a:solidFill>
                            <a:schemeClr val="tx1"/>
                          </a:solidFill>
                        </a:rPr>
                        <a:t>（西区川口）</a:t>
                      </a:r>
                    </a:p>
                  </a:txBody>
                  <a:tcPr marL="45720" marR="45720" anchor="ctr">
                    <a:solidFill>
                      <a:schemeClr val="bg1">
                        <a:alpha val="75000"/>
                      </a:schemeClr>
                    </a:solidFill>
                  </a:tcPr>
                </a:tc>
                <a:tc hMerge="1">
                  <a:txBody>
                    <a:bodyPr/>
                    <a:lstStyle/>
                    <a:p>
                      <a:endParaRPr kumimoji="1" lang="ja-JP" altLang="en-US"/>
                    </a:p>
                  </a:txBody>
                  <a:tcPr/>
                </a:tc>
                <a:tc hMerge="1">
                  <a:txBody>
                    <a:bodyPr/>
                    <a:lstStyle/>
                    <a:p>
                      <a:endParaRPr kumimoji="1" lang="ja-JP" altLang="en-US"/>
                    </a:p>
                  </a:txBody>
                  <a:tcPr/>
                </a:tc>
                <a:tc>
                  <a:txBody>
                    <a:bodyPr/>
                    <a:lstStyle/>
                    <a:p>
                      <a:endParaRPr kumimoji="1" lang="ja-JP" altLang="en-US" sz="1200" dirty="0"/>
                    </a:p>
                  </a:txBody>
                  <a:tcPr>
                    <a:solidFill>
                      <a:schemeClr val="bg1">
                        <a:alpha val="75000"/>
                      </a:schemeClr>
                    </a:solidFill>
                  </a:tcPr>
                </a:tc>
                <a:tc>
                  <a:txBody>
                    <a:bodyPr/>
                    <a:lstStyle/>
                    <a:p>
                      <a:endParaRPr kumimoji="1" lang="ja-JP" altLang="en-US" sz="1200" dirty="0"/>
                    </a:p>
                  </a:txBody>
                  <a:tcPr>
                    <a:solidFill>
                      <a:schemeClr val="bg1">
                        <a:alpha val="75000"/>
                      </a:schemeClr>
                    </a:solidFill>
                  </a:tcPr>
                </a:tc>
                <a:tc>
                  <a:txBody>
                    <a:bodyPr/>
                    <a:lstStyle/>
                    <a:p>
                      <a:endParaRPr kumimoji="1" lang="ja-JP" altLang="en-US" sz="1200" dirty="0"/>
                    </a:p>
                  </a:txBody>
                  <a:tcPr>
                    <a:solidFill>
                      <a:schemeClr val="bg1">
                        <a:alpha val="75000"/>
                      </a:schemeClr>
                    </a:solidFill>
                  </a:tcPr>
                </a:tc>
                <a:tc>
                  <a:txBody>
                    <a:bodyPr/>
                    <a:lstStyle/>
                    <a:p>
                      <a:endParaRPr kumimoji="1" lang="ja-JP" altLang="en-US" sz="1200" dirty="0"/>
                    </a:p>
                  </a:txBody>
                  <a:tcPr>
                    <a:solidFill>
                      <a:schemeClr val="bg1">
                        <a:alpha val="75000"/>
                      </a:schemeClr>
                    </a:solidFill>
                  </a:tcPr>
                </a:tc>
                <a:tc>
                  <a:txBody>
                    <a:bodyPr/>
                    <a:lstStyle/>
                    <a:p>
                      <a:endParaRPr kumimoji="1" lang="ja-JP" altLang="en-US" sz="1200" dirty="0"/>
                    </a:p>
                  </a:txBody>
                  <a:tcPr>
                    <a:solidFill>
                      <a:schemeClr val="bg1">
                        <a:alpha val="75000"/>
                      </a:schemeClr>
                    </a:solidFill>
                  </a:tcPr>
                </a:tc>
                <a:tc>
                  <a:txBody>
                    <a:bodyPr/>
                    <a:lstStyle/>
                    <a:p>
                      <a:endParaRPr kumimoji="1" lang="ja-JP" altLang="en-US" sz="1200" dirty="0"/>
                    </a:p>
                  </a:txBody>
                  <a:tcPr>
                    <a:solidFill>
                      <a:schemeClr val="bg1">
                        <a:alpha val="75000"/>
                      </a:schemeClr>
                    </a:solidFill>
                  </a:tcPr>
                </a:tc>
                <a:tc>
                  <a:txBody>
                    <a:bodyPr/>
                    <a:lstStyle/>
                    <a:p>
                      <a:endParaRPr kumimoji="1" lang="ja-JP" altLang="en-US" sz="1200" dirty="0"/>
                    </a:p>
                  </a:txBody>
                  <a:tcPr>
                    <a:solidFill>
                      <a:schemeClr val="bg1">
                        <a:alpha val="75000"/>
                      </a:schemeClr>
                    </a:solidFill>
                  </a:tcPr>
                </a:tc>
                <a:tc>
                  <a:txBody>
                    <a:bodyPr/>
                    <a:lstStyle/>
                    <a:p>
                      <a:endParaRPr kumimoji="1" lang="ja-JP" altLang="en-US" sz="1200" dirty="0"/>
                    </a:p>
                  </a:txBody>
                  <a:tcPr>
                    <a:solidFill>
                      <a:schemeClr val="bg1">
                        <a:alpha val="75000"/>
                      </a:schemeClr>
                    </a:solidFill>
                  </a:tcPr>
                </a:tc>
                <a:tc>
                  <a:txBody>
                    <a:bodyPr/>
                    <a:lstStyle/>
                    <a:p>
                      <a:endParaRPr kumimoji="1" lang="ja-JP" altLang="en-US" sz="1200" dirty="0"/>
                    </a:p>
                  </a:txBody>
                  <a:tcPr>
                    <a:solidFill>
                      <a:schemeClr val="bg1">
                        <a:alpha val="75000"/>
                      </a:schemeClr>
                    </a:solidFill>
                  </a:tcPr>
                </a:tc>
                <a:tc>
                  <a:txBody>
                    <a:bodyPr/>
                    <a:lstStyle/>
                    <a:p>
                      <a:endParaRPr kumimoji="1" lang="ja-JP" altLang="en-US" sz="1200" dirty="0"/>
                    </a:p>
                  </a:txBody>
                  <a:tcPr>
                    <a:solidFill>
                      <a:schemeClr val="bg1">
                        <a:alpha val="75000"/>
                      </a:schemeClr>
                    </a:solidFill>
                  </a:tcPr>
                </a:tc>
                <a:tc>
                  <a:txBody>
                    <a:bodyPr/>
                    <a:lstStyle/>
                    <a:p>
                      <a:endParaRPr kumimoji="1" lang="ja-JP" altLang="en-US" sz="1200" dirty="0"/>
                    </a:p>
                  </a:txBody>
                  <a:tcPr>
                    <a:solidFill>
                      <a:schemeClr val="bg1">
                        <a:alpha val="75000"/>
                      </a:schemeClr>
                    </a:solidFill>
                  </a:tcPr>
                </a:tc>
                <a:tc>
                  <a:txBody>
                    <a:bodyPr/>
                    <a:lstStyle/>
                    <a:p>
                      <a:endParaRPr kumimoji="1" lang="ja-JP" altLang="en-US" sz="1200" dirty="0"/>
                    </a:p>
                  </a:txBody>
                  <a:tcPr>
                    <a:solidFill>
                      <a:schemeClr val="bg1">
                        <a:alpha val="75000"/>
                      </a:schemeClr>
                    </a:solidFill>
                  </a:tcPr>
                </a:tc>
                <a:tc>
                  <a:txBody>
                    <a:bodyPr/>
                    <a:lstStyle/>
                    <a:p>
                      <a:endParaRPr kumimoji="1" lang="ja-JP" altLang="en-US" sz="1200" dirty="0"/>
                    </a:p>
                  </a:txBody>
                  <a:tcPr>
                    <a:solidFill>
                      <a:schemeClr val="bg1">
                        <a:alpha val="75000"/>
                      </a:schemeClr>
                    </a:solidFill>
                  </a:tcPr>
                </a:tc>
                <a:tc>
                  <a:txBody>
                    <a:bodyPr/>
                    <a:lstStyle/>
                    <a:p>
                      <a:endParaRPr kumimoji="1" lang="ja-JP" altLang="en-US" sz="1200" dirty="0"/>
                    </a:p>
                  </a:txBody>
                  <a:tcPr>
                    <a:solidFill>
                      <a:schemeClr val="bg1">
                        <a:alpha val="75000"/>
                      </a:schemeClr>
                    </a:solidFill>
                  </a:tcPr>
                </a:tc>
                <a:tc>
                  <a:txBody>
                    <a:bodyPr/>
                    <a:lstStyle/>
                    <a:p>
                      <a:endParaRPr kumimoji="1" lang="ja-JP" altLang="en-US" sz="1200" dirty="0"/>
                    </a:p>
                  </a:txBody>
                  <a:tcPr>
                    <a:solidFill>
                      <a:schemeClr val="bg1">
                        <a:alpha val="75000"/>
                      </a:schemeClr>
                    </a:solidFill>
                  </a:tcPr>
                </a:tc>
                <a:tc>
                  <a:txBody>
                    <a:bodyPr/>
                    <a:lstStyle/>
                    <a:p>
                      <a:endParaRPr kumimoji="1" lang="ja-JP" altLang="en-US" sz="1200" dirty="0"/>
                    </a:p>
                  </a:txBody>
                  <a:tcPr>
                    <a:solidFill>
                      <a:schemeClr val="bg1">
                        <a:alpha val="75000"/>
                      </a:schemeClr>
                    </a:solidFill>
                  </a:tcPr>
                </a:tc>
                <a:tc>
                  <a:txBody>
                    <a:bodyPr/>
                    <a:lstStyle/>
                    <a:p>
                      <a:endParaRPr kumimoji="1" lang="ja-JP" altLang="en-US" sz="1200" dirty="0"/>
                    </a:p>
                  </a:txBody>
                  <a:tcPr>
                    <a:solidFill>
                      <a:schemeClr val="bg1">
                        <a:alpha val="75000"/>
                      </a:schemeClr>
                    </a:solidFill>
                  </a:tcPr>
                </a:tc>
                <a:extLst>
                  <a:ext uri="{0D108BD9-81ED-4DB2-BD59-A6C34878D82A}">
                    <a16:rowId xmlns:a16="http://schemas.microsoft.com/office/drawing/2014/main" val="97293707"/>
                  </a:ext>
                </a:extLst>
              </a:tr>
            </a:tbl>
          </a:graphicData>
        </a:graphic>
      </p:graphicFrame>
      <p:sp>
        <p:nvSpPr>
          <p:cNvPr id="4" name="Rectangle 2"/>
          <p:cNvSpPr txBox="1">
            <a:spLocks noChangeArrowheads="1"/>
          </p:cNvSpPr>
          <p:nvPr/>
        </p:nvSpPr>
        <p:spPr bwMode="auto">
          <a:xfrm>
            <a:off x="1143000" y="23"/>
            <a:ext cx="9906000" cy="408111"/>
          </a:xfrm>
          <a:prstGeom prst="rect">
            <a:avLst/>
          </a:prstGeom>
          <a:gradFill rotWithShape="1">
            <a:gsLst>
              <a:gs pos="0">
                <a:srgbClr val="000066"/>
              </a:gs>
              <a:gs pos="50000">
                <a:srgbClr val="0000FF"/>
              </a:gs>
              <a:gs pos="100000">
                <a:srgbClr val="000066"/>
              </a:gs>
            </a:gsLst>
            <a:lin ang="5400000" scaled="1"/>
          </a:gradFill>
          <a:ln w="9525">
            <a:noFill/>
            <a:miter lim="800000"/>
            <a:headEnd/>
            <a:tailEnd/>
          </a:ln>
        </p:spPr>
        <p:txBody>
          <a:bodyPr vert="horz" wrap="square" lIns="91428" tIns="45714" rIns="91428" bIns="45714" numCol="1" anchor="ctr" anchorCtr="0" compatLnSpc="1">
            <a:prstTxWarp prst="textNoShape">
              <a:avLst/>
            </a:prstTxWarp>
          </a:bodyPr>
          <a:lstStyle/>
          <a:p>
            <a:pPr lvl="0">
              <a:defRPr/>
            </a:pPr>
            <a:r>
              <a:rPr kumimoji="1" lang="ja-JP" altLang="en-US" sz="20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rPr>
              <a:t>３</a:t>
            </a:r>
            <a:r>
              <a:rPr kumimoji="1" lang="ja-JP" altLang="en-US" sz="2000" b="1" i="0" u="none" strike="noStrike" kern="1200" cap="none" spc="0" normalizeH="0" baseline="0" noProof="0" dirty="0" smtClean="0">
                <a:ln>
                  <a:noFill/>
                </a:ln>
                <a:solidFill>
                  <a:prstClr val="white"/>
                </a:solidFill>
                <a:effectLst/>
                <a:uLnTx/>
                <a:uFillTx/>
                <a:latin typeface="ＭＳ ゴシック" pitchFamily="49" charset="-128"/>
                <a:ea typeface="ＭＳ ゴシック" pitchFamily="49" charset="-128"/>
                <a:cs typeface="+mn-cs"/>
              </a:rPr>
              <a:t>．</a:t>
            </a:r>
            <a:r>
              <a:rPr lang="ja-JP" altLang="en-US" sz="2000" b="1" dirty="0">
                <a:solidFill>
                  <a:prstClr val="white"/>
                </a:solidFill>
                <a:latin typeface="ＭＳ ゴシック" pitchFamily="49" charset="-128"/>
                <a:ea typeface="ＭＳ ゴシック" pitchFamily="49" charset="-128"/>
              </a:rPr>
              <a:t>中之島周辺</a:t>
            </a:r>
            <a:endParaRPr kumimoji="1" lang="en-US" altLang="ja-JP" sz="20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endParaRPr>
          </a:p>
        </p:txBody>
      </p:sp>
      <p:sp>
        <p:nvSpPr>
          <p:cNvPr id="12" name="テキスト ボックス 11"/>
          <p:cNvSpPr txBox="1"/>
          <p:nvPr/>
        </p:nvSpPr>
        <p:spPr>
          <a:xfrm>
            <a:off x="1801889" y="5561829"/>
            <a:ext cx="3474028" cy="52322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・大阪市：計画調整局、経済</a:t>
            </a:r>
            <a:r>
              <a:rPr kumimoji="1" lang="ja-JP" altLang="en-US" sz="1400" b="0" i="0" u="none" strike="noStrike" kern="1200" cap="none" spc="0" normalizeH="0" baseline="0" noProof="0" dirty="0" smtClean="0">
                <a:ln>
                  <a:noFill/>
                </a:ln>
                <a:solidFill>
                  <a:prstClr val="black"/>
                </a:solidFill>
                <a:effectLst/>
                <a:uLnTx/>
                <a:uFillTx/>
                <a:latin typeface="ＭＳ Ｐ明朝" pitchFamily="18" charset="-128"/>
                <a:ea typeface="ＭＳ Ｐ明朝" pitchFamily="18" charset="-128"/>
                <a:cs typeface="+mn-cs"/>
              </a:rPr>
              <a:t>戦略局、建設局</a:t>
            </a:r>
            <a:endParaRPr kumimoji="1" lang="en-US" altLang="ja-JP" sz="14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・大阪府：商工労働部</a:t>
            </a:r>
            <a:r>
              <a:rPr kumimoji="1" lang="ja-JP" altLang="en-US" sz="1400" b="0" i="0" u="none" strike="noStrike" kern="1200" cap="none" spc="0" normalizeH="0" baseline="0" noProof="0" dirty="0" smtClean="0">
                <a:ln>
                  <a:noFill/>
                </a:ln>
                <a:solidFill>
                  <a:prstClr val="black"/>
                </a:solidFill>
                <a:effectLst/>
                <a:uLnTx/>
                <a:uFillTx/>
                <a:latin typeface="ＭＳ Ｐ明朝" pitchFamily="18" charset="-128"/>
                <a:ea typeface="ＭＳ Ｐ明朝" pitchFamily="18" charset="-128"/>
                <a:cs typeface="+mn-cs"/>
              </a:rPr>
              <a:t>、府民文化部、教育庁</a:t>
            </a:r>
            <a:endParaRPr kumimoji="1" lang="en-US" altLang="ja-JP" sz="14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p:txBody>
      </p:sp>
      <p:cxnSp>
        <p:nvCxnSpPr>
          <p:cNvPr id="25" name="直線矢印コネクタ 24"/>
          <p:cNvCxnSpPr/>
          <p:nvPr/>
        </p:nvCxnSpPr>
        <p:spPr>
          <a:xfrm>
            <a:off x="3000475" y="3501434"/>
            <a:ext cx="4644000" cy="0"/>
          </a:xfrm>
          <a:prstGeom prst="straightConnector1">
            <a:avLst/>
          </a:prstGeom>
          <a:ln w="25400">
            <a:solidFill>
              <a:srgbClr val="0000CC"/>
            </a:solidFill>
            <a:prstDash val="sysDot"/>
            <a:headEnd type="none"/>
            <a:tailEnd type="arrow"/>
          </a:ln>
        </p:spPr>
        <p:style>
          <a:lnRef idx="1">
            <a:schemeClr val="accent1"/>
          </a:lnRef>
          <a:fillRef idx="0">
            <a:schemeClr val="accent1"/>
          </a:fillRef>
          <a:effectRef idx="0">
            <a:schemeClr val="accent1"/>
          </a:effectRef>
          <a:fontRef idx="minor">
            <a:schemeClr val="tx1"/>
          </a:fontRef>
        </p:style>
      </p:cxnSp>
      <p:cxnSp>
        <p:nvCxnSpPr>
          <p:cNvPr id="28" name="直線矢印コネクタ 27"/>
          <p:cNvCxnSpPr/>
          <p:nvPr/>
        </p:nvCxnSpPr>
        <p:spPr>
          <a:xfrm>
            <a:off x="8627650" y="3724512"/>
            <a:ext cx="3420000" cy="0"/>
          </a:xfrm>
          <a:prstGeom prst="straightConnector1">
            <a:avLst/>
          </a:prstGeom>
          <a:ln w="25400">
            <a:solidFill>
              <a:srgbClr val="FF0000"/>
            </a:solidFill>
            <a:prstDash val="solid"/>
            <a:headEnd type="none"/>
            <a:tailEnd type="arrow"/>
          </a:ln>
        </p:spPr>
        <p:style>
          <a:lnRef idx="1">
            <a:schemeClr val="accent1"/>
          </a:lnRef>
          <a:fillRef idx="0">
            <a:schemeClr val="accent1"/>
          </a:fillRef>
          <a:effectRef idx="0">
            <a:schemeClr val="accent1"/>
          </a:effectRef>
          <a:fontRef idx="minor">
            <a:schemeClr val="tx1"/>
          </a:fontRef>
        </p:style>
      </p:cxnSp>
      <p:sp>
        <p:nvSpPr>
          <p:cNvPr id="55" name="テキスト ボックス 54"/>
          <p:cNvSpPr txBox="1"/>
          <p:nvPr/>
        </p:nvSpPr>
        <p:spPr>
          <a:xfrm>
            <a:off x="9748701" y="3310559"/>
            <a:ext cx="2355766"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1" u="none" strike="noStrike" kern="1200" cap="none" spc="0" normalizeH="0" baseline="0" noProof="0" dirty="0">
                <a:ln>
                  <a:noFill/>
                </a:ln>
                <a:solidFill>
                  <a:srgbClr val="FF0000"/>
                </a:solidFill>
                <a:effectLst/>
                <a:uLnTx/>
                <a:uFillTx/>
                <a:latin typeface="ＭＳ Ｐ明朝" panose="02020600040205080304" pitchFamily="18" charset="-128"/>
                <a:ea typeface="ＭＳ Ｐ明朝" panose="02020600040205080304" pitchFamily="18" charset="-128"/>
                <a:cs typeface="Meiryo UI" pitchFamily="50" charset="-128"/>
              </a:rPr>
              <a:t>国際的な拠点形成に資する質の</a:t>
            </a:r>
            <a:r>
              <a:rPr kumimoji="1" lang="en-US" altLang="ja-JP" sz="1000" b="0" i="1" u="none" strike="noStrike" kern="1200" cap="none" spc="0" normalizeH="0" baseline="0" noProof="0" dirty="0">
                <a:ln>
                  <a:noFill/>
                </a:ln>
                <a:solidFill>
                  <a:srgbClr val="FF0000"/>
                </a:solidFill>
                <a:effectLst/>
                <a:uLnTx/>
                <a:uFillTx/>
                <a:latin typeface="ＭＳ Ｐ明朝" panose="02020600040205080304" pitchFamily="18" charset="-128"/>
                <a:ea typeface="ＭＳ Ｐ明朝" panose="02020600040205080304" pitchFamily="18" charset="-128"/>
                <a:cs typeface="Meiryo UI" pitchFamily="50" charset="-128"/>
              </a:rPr>
              <a:t> </a:t>
            </a:r>
            <a:r>
              <a:rPr kumimoji="1" lang="ja-JP" altLang="en-US" sz="1000" b="0" i="1" u="none" strike="noStrike" kern="1200" cap="none" spc="0" normalizeH="0" baseline="0" noProof="0" dirty="0">
                <a:ln>
                  <a:noFill/>
                </a:ln>
                <a:solidFill>
                  <a:srgbClr val="FF0000"/>
                </a:solidFill>
                <a:effectLst/>
                <a:uLnTx/>
                <a:uFillTx/>
                <a:latin typeface="ＭＳ Ｐ明朝" panose="02020600040205080304" pitchFamily="18" charset="-128"/>
                <a:ea typeface="ＭＳ Ｐ明朝" panose="02020600040205080304" pitchFamily="18" charset="-128"/>
                <a:cs typeface="Meiryo UI" pitchFamily="50" charset="-128"/>
              </a:rPr>
              <a:t>高い</a:t>
            </a:r>
            <a:endParaRPr kumimoji="1" lang="en-US" altLang="ja-JP" sz="1000" b="0" i="1" u="none" strike="noStrike" kern="1200" cap="none" spc="0" normalizeH="0" baseline="0" noProof="0" dirty="0">
              <a:ln>
                <a:noFill/>
              </a:ln>
              <a:solidFill>
                <a:srgbClr val="FF0000"/>
              </a:solidFill>
              <a:effectLst/>
              <a:uLnTx/>
              <a:uFillTx/>
              <a:latin typeface="ＭＳ Ｐ明朝" panose="02020600040205080304" pitchFamily="18" charset="-128"/>
              <a:ea typeface="ＭＳ Ｐ明朝" panose="02020600040205080304" pitchFamily="18" charset="-128"/>
              <a:cs typeface="Meiryo UI"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1" u="none" strike="noStrike" kern="1200" cap="none" spc="0" normalizeH="0" baseline="0" noProof="0" dirty="0">
                <a:ln>
                  <a:noFill/>
                </a:ln>
                <a:solidFill>
                  <a:srgbClr val="FF0000"/>
                </a:solidFill>
                <a:effectLst/>
                <a:uLnTx/>
                <a:uFillTx/>
                <a:latin typeface="ＭＳ Ｐ明朝" panose="02020600040205080304" pitchFamily="18" charset="-128"/>
                <a:ea typeface="ＭＳ Ｐ明朝" panose="02020600040205080304" pitchFamily="18" charset="-128"/>
                <a:cs typeface="Meiryo UI" pitchFamily="50" charset="-128"/>
              </a:rPr>
              <a:t>民間開発を誘導</a:t>
            </a:r>
            <a:endParaRPr kumimoji="1" lang="ja-JP" altLang="en-US" sz="1000" b="0" i="1" u="none" strike="noStrike" kern="1200" cap="none" spc="0" normalizeH="0" baseline="0" noProof="0" dirty="0">
              <a:ln>
                <a:noFill/>
              </a:ln>
              <a:solidFill>
                <a:srgbClr val="FF0000"/>
              </a:solidFill>
              <a:effectLst/>
              <a:uLnTx/>
              <a:uFillTx/>
              <a:latin typeface="ＭＳ Ｐ明朝" panose="02020600040205080304" pitchFamily="18" charset="-128"/>
              <a:ea typeface="ＭＳ Ｐ明朝" panose="02020600040205080304" pitchFamily="18" charset="-128"/>
              <a:cs typeface="+mn-cs"/>
            </a:endParaRPr>
          </a:p>
        </p:txBody>
      </p:sp>
      <p:sp>
        <p:nvSpPr>
          <p:cNvPr id="40" name="大かっこ 39"/>
          <p:cNvSpPr/>
          <p:nvPr/>
        </p:nvSpPr>
        <p:spPr>
          <a:xfrm>
            <a:off x="1280336" y="3058256"/>
            <a:ext cx="1449435" cy="235908"/>
          </a:xfrm>
          <a:prstGeom prst="bracketPair">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lIns="36000" rIns="3600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・低未利用地の活用</a:t>
            </a:r>
            <a:endParaRPr kumimoji="1" lang="en-US" altLang="ja-JP"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・文化・芸術機能の強化</a:t>
            </a:r>
          </a:p>
        </p:txBody>
      </p:sp>
      <p:sp>
        <p:nvSpPr>
          <p:cNvPr id="74" name="テキスト ボックス 73"/>
          <p:cNvSpPr txBox="1"/>
          <p:nvPr/>
        </p:nvSpPr>
        <p:spPr>
          <a:xfrm>
            <a:off x="1143051" y="498158"/>
            <a:ext cx="3358612" cy="33855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rPr>
              <a:t>○</a:t>
            </a:r>
            <a:r>
              <a:rPr kumimoji="1" lang="ja-JP" altLang="en-US" sz="1600" b="0" i="0" u="none" strike="noStrike" kern="1200" cap="none" spc="0" normalizeH="0" baseline="0" noProof="0" dirty="0" smtClean="0">
                <a:ln>
                  <a:noFill/>
                </a:ln>
                <a:effectLst/>
                <a:uLnTx/>
                <a:uFillTx/>
                <a:latin typeface="Calibri" panose="020F0502020204030204"/>
                <a:ea typeface="ＭＳ Ｐゴシック" panose="020B0600070205080204" pitchFamily="50" charset="-128"/>
                <a:cs typeface="+mn-cs"/>
              </a:rPr>
              <a:t>取組状況</a:t>
            </a:r>
            <a:r>
              <a:rPr kumimoji="1" lang="ja-JP" altLang="en-US" sz="16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rPr>
              <a:t>及び今後のスケジュール</a:t>
            </a:r>
            <a:endParaRPr kumimoji="1" lang="en-US" altLang="ja-JP" sz="16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endParaRPr>
          </a:p>
        </p:txBody>
      </p:sp>
      <p:grpSp>
        <p:nvGrpSpPr>
          <p:cNvPr id="76" name="グループ化 75"/>
          <p:cNvGrpSpPr/>
          <p:nvPr/>
        </p:nvGrpSpPr>
        <p:grpSpPr>
          <a:xfrm>
            <a:off x="4882148" y="409610"/>
            <a:ext cx="7279465" cy="516139"/>
            <a:chOff x="4882148" y="409610"/>
            <a:chExt cx="7279465" cy="516139"/>
          </a:xfrm>
        </p:grpSpPr>
        <p:cxnSp>
          <p:nvCxnSpPr>
            <p:cNvPr id="77" name="直線コネクタ 76"/>
            <p:cNvCxnSpPr/>
            <p:nvPr/>
          </p:nvCxnSpPr>
          <p:spPr>
            <a:xfrm>
              <a:off x="5488983" y="685800"/>
              <a:ext cx="432000" cy="0"/>
            </a:xfrm>
            <a:prstGeom prst="line">
              <a:avLst/>
            </a:prstGeom>
            <a:ln w="25400">
              <a:prstDash val="sysDot"/>
            </a:ln>
          </p:spPr>
          <p:style>
            <a:lnRef idx="1">
              <a:schemeClr val="accent1"/>
            </a:lnRef>
            <a:fillRef idx="0">
              <a:schemeClr val="accent1"/>
            </a:fillRef>
            <a:effectRef idx="0">
              <a:schemeClr val="accent1"/>
            </a:effectRef>
            <a:fontRef idx="minor">
              <a:schemeClr val="tx1"/>
            </a:fontRef>
          </p:style>
        </p:cxnSp>
        <p:sp>
          <p:nvSpPr>
            <p:cNvPr id="78" name="テキスト ボックス 77"/>
            <p:cNvSpPr txBox="1"/>
            <p:nvPr/>
          </p:nvSpPr>
          <p:spPr>
            <a:xfrm>
              <a:off x="5871354" y="409610"/>
              <a:ext cx="992579" cy="50783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調査</a:t>
              </a:r>
              <a:endParaRPr kumimoji="1" lang="en-US" altLang="ja-JP" sz="9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（～制度設計</a:t>
              </a:r>
              <a:endParaRPr kumimoji="1" lang="en-US" altLang="ja-JP" sz="9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・事業者選定等）</a:t>
              </a:r>
            </a:p>
          </p:txBody>
        </p:sp>
        <p:cxnSp>
          <p:nvCxnSpPr>
            <p:cNvPr id="79" name="直線コネクタ 78"/>
            <p:cNvCxnSpPr/>
            <p:nvPr/>
          </p:nvCxnSpPr>
          <p:spPr>
            <a:xfrm>
              <a:off x="6805520" y="680729"/>
              <a:ext cx="432000" cy="0"/>
            </a:xfrm>
            <a:prstGeom prst="line">
              <a:avLst/>
            </a:prstGeom>
            <a:ln w="25400">
              <a:prstDash val="sysDash"/>
            </a:ln>
          </p:spPr>
          <p:style>
            <a:lnRef idx="1">
              <a:schemeClr val="accent1"/>
            </a:lnRef>
            <a:fillRef idx="0">
              <a:schemeClr val="accent1"/>
            </a:fillRef>
            <a:effectRef idx="0">
              <a:schemeClr val="accent1"/>
            </a:effectRef>
            <a:fontRef idx="minor">
              <a:schemeClr val="tx1"/>
            </a:fontRef>
          </p:style>
        </p:cxnSp>
        <p:sp>
          <p:nvSpPr>
            <p:cNvPr id="80" name="テキスト ボックス 79"/>
            <p:cNvSpPr txBox="1"/>
            <p:nvPr/>
          </p:nvSpPr>
          <p:spPr>
            <a:xfrm>
              <a:off x="7264006" y="417918"/>
              <a:ext cx="1050288" cy="50783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実施</a:t>
              </a:r>
              <a:endParaRPr kumimoji="1" lang="en-US" altLang="ja-JP" sz="9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（制度創設～適用</a:t>
              </a:r>
              <a:endParaRPr kumimoji="1" lang="en-US" altLang="ja-JP" sz="9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・着工～竣工）</a:t>
              </a:r>
            </a:p>
          </p:txBody>
        </p:sp>
        <p:cxnSp>
          <p:nvCxnSpPr>
            <p:cNvPr id="81" name="直線コネクタ 80"/>
            <p:cNvCxnSpPr/>
            <p:nvPr/>
          </p:nvCxnSpPr>
          <p:spPr>
            <a:xfrm>
              <a:off x="8376057" y="664285"/>
              <a:ext cx="540000" cy="0"/>
            </a:xfrm>
            <a:prstGeom prst="line">
              <a:avLst/>
            </a:prstGeom>
            <a:ln w="25400">
              <a:prstDash val="solid"/>
            </a:ln>
          </p:spPr>
          <p:style>
            <a:lnRef idx="1">
              <a:schemeClr val="accent1"/>
            </a:lnRef>
            <a:fillRef idx="0">
              <a:schemeClr val="accent1"/>
            </a:fillRef>
            <a:effectRef idx="0">
              <a:schemeClr val="accent1"/>
            </a:effectRef>
            <a:fontRef idx="minor">
              <a:schemeClr val="tx1"/>
            </a:fontRef>
          </p:style>
        </p:cxnSp>
        <p:sp>
          <p:nvSpPr>
            <p:cNvPr id="82" name="テキスト ボックス 81"/>
            <p:cNvSpPr txBox="1"/>
            <p:nvPr/>
          </p:nvSpPr>
          <p:spPr>
            <a:xfrm>
              <a:off x="8898043" y="414174"/>
              <a:ext cx="934871" cy="50783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成果</a:t>
              </a:r>
              <a:endParaRPr kumimoji="1" lang="en-US" altLang="ja-JP" sz="9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（制度適用開始</a:t>
              </a:r>
              <a:endParaRPr kumimoji="1" lang="en-US" altLang="ja-JP" sz="9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・供用開始～）</a:t>
              </a:r>
            </a:p>
          </p:txBody>
        </p:sp>
        <p:sp>
          <p:nvSpPr>
            <p:cNvPr id="83" name="テキスト ボックス 82"/>
            <p:cNvSpPr txBox="1"/>
            <p:nvPr/>
          </p:nvSpPr>
          <p:spPr>
            <a:xfrm>
              <a:off x="9820908" y="491333"/>
              <a:ext cx="2340705"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1" u="sng" strike="noStrike" kern="1200" cap="none" spc="0" normalizeH="0" baseline="0" noProof="0" dirty="0">
                  <a:ln>
                    <a:noFill/>
                  </a:ln>
                  <a:solidFill>
                    <a:srgbClr val="0000CC"/>
                  </a:solidFill>
                  <a:effectLst/>
                  <a:uLnTx/>
                  <a:uFillTx/>
                  <a:latin typeface="Calibri" panose="020F0502020204030204"/>
                  <a:ea typeface="ＭＳ Ｐゴシック" panose="020B0600070205080204" pitchFamily="50" charset="-128"/>
                  <a:cs typeface="+mn-cs"/>
                </a:rPr>
                <a:t>青字</a:t>
              </a:r>
              <a:r>
                <a:rPr kumimoji="1" lang="ja-JP" altLang="en-US" sz="900" b="0" i="0" u="none" strike="noStrike" kern="1200" cap="none" spc="0" normalizeH="0" baseline="0" noProof="0" dirty="0">
                  <a:ln>
                    <a:noFill/>
                  </a:ln>
                  <a:solidFill>
                    <a:srgbClr val="0000CC"/>
                  </a:solidFill>
                  <a:effectLst/>
                  <a:uLnTx/>
                  <a:uFillTx/>
                  <a:latin typeface="Calibri" panose="020F0502020204030204"/>
                  <a:ea typeface="ＭＳ Ｐゴシック" panose="020B0600070205080204" pitchFamily="50" charset="-128"/>
                  <a:cs typeface="+mn-cs"/>
                </a:rPr>
                <a:t>は</a:t>
              </a:r>
              <a:r>
                <a:rPr kumimoji="1" lang="en-US" altLang="ja-JP" sz="900" b="0" i="0" u="none" strike="noStrike" kern="1200" cap="none" spc="0" normalizeH="0" baseline="0" noProof="0" dirty="0">
                  <a:ln>
                    <a:noFill/>
                  </a:ln>
                  <a:solidFill>
                    <a:srgbClr val="0000CC"/>
                  </a:solidFill>
                  <a:effectLst/>
                  <a:uLnTx/>
                  <a:uFillTx/>
                  <a:latin typeface="Calibri" panose="020F0502020204030204"/>
                  <a:ea typeface="ＭＳ Ｐゴシック" panose="020B0600070205080204" pitchFamily="50" charset="-128"/>
                  <a:cs typeface="+mn-cs"/>
                </a:rPr>
                <a:t>2014</a:t>
              </a:r>
              <a:r>
                <a:rPr kumimoji="1" lang="ja-JP" altLang="en-US" sz="900" b="0" i="0" u="none" strike="noStrike" kern="1200" cap="none" spc="0" normalizeH="0" baseline="0" noProof="0" dirty="0">
                  <a:ln>
                    <a:noFill/>
                  </a:ln>
                  <a:solidFill>
                    <a:srgbClr val="0000CC"/>
                  </a:solidFill>
                  <a:effectLst/>
                  <a:uLnTx/>
                  <a:uFillTx/>
                  <a:latin typeface="Calibri" panose="020F0502020204030204"/>
                  <a:ea typeface="ＭＳ Ｐゴシック" panose="020B0600070205080204" pitchFamily="50" charset="-128"/>
                  <a:cs typeface="+mn-cs"/>
                </a:rPr>
                <a:t>年度以降現時点までの取組項目</a:t>
              </a:r>
              <a:endParaRPr kumimoji="1" lang="en-US" altLang="ja-JP" sz="900" b="0" i="0" u="none" strike="noStrike" kern="1200" cap="none" spc="0" normalizeH="0" baseline="0" noProof="0" dirty="0">
                <a:ln>
                  <a:noFill/>
                </a:ln>
                <a:solidFill>
                  <a:srgbClr val="0000CC"/>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1" u="none" strike="noStrike" kern="1200" cap="none" spc="0" normalizeH="0" baseline="0" noProof="0" dirty="0">
                  <a:ln>
                    <a:noFill/>
                  </a:ln>
                  <a:solidFill>
                    <a:srgbClr val="FF0000"/>
                  </a:solidFill>
                  <a:effectLst/>
                  <a:uLnTx/>
                  <a:uFillTx/>
                  <a:latin typeface="Calibri" panose="020F0502020204030204"/>
                  <a:ea typeface="ＭＳ Ｐゴシック" panose="020B0600070205080204" pitchFamily="50" charset="-128"/>
                  <a:cs typeface="+mn-cs"/>
                </a:rPr>
                <a:t>赤字</a:t>
              </a:r>
              <a:r>
                <a:rPr kumimoji="1" lang="ja-JP" altLang="en-US" sz="900" b="0" i="0" u="none" strike="noStrike" kern="1200" cap="none" spc="0" normalizeH="0" baseline="0" noProof="0" dirty="0">
                  <a:ln>
                    <a:noFill/>
                  </a:ln>
                  <a:solidFill>
                    <a:srgbClr val="FF0000"/>
                  </a:solidFill>
                  <a:effectLst/>
                  <a:uLnTx/>
                  <a:uFillTx/>
                  <a:latin typeface="Calibri" panose="020F0502020204030204"/>
                  <a:ea typeface="ＭＳ Ｐゴシック" panose="020B0600070205080204" pitchFamily="50" charset="-128"/>
                  <a:cs typeface="+mn-cs"/>
                </a:rPr>
                <a:t>は今後の取組項目</a:t>
              </a:r>
            </a:p>
          </p:txBody>
        </p:sp>
        <p:sp>
          <p:nvSpPr>
            <p:cNvPr id="84" name="テキスト ボックス 83"/>
            <p:cNvSpPr txBox="1"/>
            <p:nvPr/>
          </p:nvSpPr>
          <p:spPr>
            <a:xfrm>
              <a:off x="4882149" y="422433"/>
              <a:ext cx="697627" cy="24622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凡例（案）</a:t>
              </a:r>
            </a:p>
          </p:txBody>
        </p:sp>
        <p:sp>
          <p:nvSpPr>
            <p:cNvPr id="85" name="角丸四角形 84"/>
            <p:cNvSpPr/>
            <p:nvPr/>
          </p:nvSpPr>
          <p:spPr>
            <a:xfrm>
              <a:off x="4882148" y="458139"/>
              <a:ext cx="7208251" cy="408658"/>
            </a:xfrm>
            <a:prstGeom prst="round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grpSp>
      <p:sp>
        <p:nvSpPr>
          <p:cNvPr id="2" name="テキスト ボックス 1"/>
          <p:cNvSpPr txBox="1"/>
          <p:nvPr/>
        </p:nvSpPr>
        <p:spPr>
          <a:xfrm>
            <a:off x="3191179" y="1951120"/>
            <a:ext cx="878767" cy="276999"/>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r>
              <a:rPr kumimoji="1" lang="en-US" altLang="ja-JP" sz="1200" b="1"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4</a:t>
            </a:r>
            <a:r>
              <a:rPr kumimoji="1" lang="ja-JP" altLang="en-US" sz="1200" b="1"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丁目＞</a:t>
            </a:r>
          </a:p>
        </p:txBody>
      </p:sp>
      <p:sp>
        <p:nvSpPr>
          <p:cNvPr id="86" name="テキスト ボックス 85"/>
          <p:cNvSpPr txBox="1"/>
          <p:nvPr/>
        </p:nvSpPr>
        <p:spPr>
          <a:xfrm>
            <a:off x="2924606" y="3113333"/>
            <a:ext cx="878767" cy="276999"/>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r>
              <a:rPr kumimoji="1" lang="en-US" altLang="ja-JP" sz="1200" b="1"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5</a:t>
            </a:r>
            <a:r>
              <a:rPr kumimoji="1" lang="ja-JP" altLang="en-US" sz="1200" b="1"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丁目＞</a:t>
            </a:r>
          </a:p>
        </p:txBody>
      </p:sp>
      <p:sp>
        <p:nvSpPr>
          <p:cNvPr id="102" name="テキスト ボックス 101"/>
          <p:cNvSpPr txBox="1"/>
          <p:nvPr/>
        </p:nvSpPr>
        <p:spPr>
          <a:xfrm>
            <a:off x="3151563" y="3481820"/>
            <a:ext cx="3569402" cy="24622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00" b="0" i="1" u="sng" strike="noStrike" kern="1200" cap="none" spc="0" normalizeH="0" baseline="0" noProof="0" dirty="0">
                <a:ln>
                  <a:noFill/>
                </a:ln>
                <a:solidFill>
                  <a:srgbClr val="0070C0"/>
                </a:solidFill>
                <a:effectLst/>
                <a:uLnTx/>
                <a:uFillTx/>
                <a:latin typeface="ＭＳ Ｐ明朝" panose="02020600040205080304" pitchFamily="18" charset="-128"/>
                <a:ea typeface="ＭＳ Ｐ明朝" panose="02020600040205080304" pitchFamily="18" charset="-128"/>
                <a:cs typeface="+mn-cs"/>
              </a:rPr>
              <a:t>MICE</a:t>
            </a:r>
            <a:r>
              <a:rPr kumimoji="1" lang="ja-JP" altLang="en-US" sz="1000" b="0" i="1" u="sng" strike="noStrike" kern="1200" cap="none" spc="0" normalizeH="0" baseline="0" noProof="0" dirty="0">
                <a:ln>
                  <a:noFill/>
                </a:ln>
                <a:solidFill>
                  <a:srgbClr val="0070C0"/>
                </a:solidFill>
                <a:effectLst/>
                <a:uLnTx/>
                <a:uFillTx/>
                <a:latin typeface="ＭＳ Ｐ明朝" panose="02020600040205080304" pitchFamily="18" charset="-128"/>
                <a:ea typeface="ＭＳ Ｐ明朝" panose="02020600040205080304" pitchFamily="18" charset="-128"/>
                <a:cs typeface="+mn-cs"/>
              </a:rPr>
              <a:t>機能の強化をはじめとしたまちづくりの検討</a:t>
            </a:r>
            <a:endParaRPr kumimoji="1" lang="ja-JP" altLang="en-US" sz="1000" b="0" i="1" u="sng" strike="sngStrike" kern="1200" cap="none" spc="0" normalizeH="0" baseline="0" noProof="0" dirty="0">
              <a:ln>
                <a:noFill/>
              </a:ln>
              <a:solidFill>
                <a:srgbClr val="0070C0"/>
              </a:solidFill>
              <a:effectLst/>
              <a:uLnTx/>
              <a:uFillTx/>
              <a:latin typeface="ＭＳ Ｐ明朝" panose="02020600040205080304" pitchFamily="18" charset="-128"/>
              <a:ea typeface="ＭＳ Ｐ明朝" panose="02020600040205080304" pitchFamily="18" charset="-128"/>
              <a:cs typeface="+mn-cs"/>
            </a:endParaRPr>
          </a:p>
        </p:txBody>
      </p:sp>
      <p:cxnSp>
        <p:nvCxnSpPr>
          <p:cNvPr id="103" name="直線矢印コネクタ 102"/>
          <p:cNvCxnSpPr/>
          <p:nvPr/>
        </p:nvCxnSpPr>
        <p:spPr>
          <a:xfrm>
            <a:off x="4248250" y="1775116"/>
            <a:ext cx="1271769" cy="0"/>
          </a:xfrm>
          <a:prstGeom prst="straightConnector1">
            <a:avLst/>
          </a:prstGeom>
          <a:ln w="25400">
            <a:solidFill>
              <a:srgbClr val="0000CC"/>
            </a:solidFill>
            <a:prstDash val="sysDot"/>
            <a:headEnd type="none"/>
            <a:tailEnd type="arrow"/>
          </a:ln>
        </p:spPr>
        <p:style>
          <a:lnRef idx="1">
            <a:schemeClr val="accent1"/>
          </a:lnRef>
          <a:fillRef idx="0">
            <a:schemeClr val="accent1"/>
          </a:fillRef>
          <a:effectRef idx="0">
            <a:schemeClr val="accent1"/>
          </a:effectRef>
          <a:fontRef idx="minor">
            <a:schemeClr val="tx1"/>
          </a:fontRef>
        </p:style>
      </p:cxnSp>
      <p:cxnSp>
        <p:nvCxnSpPr>
          <p:cNvPr id="104" name="直線矢印コネクタ 103"/>
          <p:cNvCxnSpPr/>
          <p:nvPr/>
        </p:nvCxnSpPr>
        <p:spPr>
          <a:xfrm flipV="1">
            <a:off x="5141851" y="2141245"/>
            <a:ext cx="1985326" cy="1241"/>
          </a:xfrm>
          <a:prstGeom prst="straightConnector1">
            <a:avLst/>
          </a:prstGeom>
          <a:ln w="25400">
            <a:solidFill>
              <a:srgbClr val="0070C0"/>
            </a:solidFill>
            <a:prstDash val="sysDot"/>
            <a:headEnd type="none"/>
            <a:tailEnd type="arrow"/>
          </a:ln>
        </p:spPr>
        <p:style>
          <a:lnRef idx="1">
            <a:schemeClr val="accent1"/>
          </a:lnRef>
          <a:fillRef idx="0">
            <a:schemeClr val="accent1"/>
          </a:fillRef>
          <a:effectRef idx="0">
            <a:schemeClr val="accent1"/>
          </a:effectRef>
          <a:fontRef idx="minor">
            <a:schemeClr val="tx1"/>
          </a:fontRef>
        </p:style>
      </p:cxnSp>
      <p:cxnSp>
        <p:nvCxnSpPr>
          <p:cNvPr id="105" name="直線矢印コネクタ 104"/>
          <p:cNvCxnSpPr/>
          <p:nvPr/>
        </p:nvCxnSpPr>
        <p:spPr>
          <a:xfrm>
            <a:off x="7271177" y="1988054"/>
            <a:ext cx="4770727" cy="0"/>
          </a:xfrm>
          <a:prstGeom prst="straightConnector1">
            <a:avLst/>
          </a:prstGeom>
          <a:ln w="25400">
            <a:solidFill>
              <a:srgbClr val="FF0000"/>
            </a:solidFill>
            <a:prstDash val="solid"/>
            <a:headEnd type="none"/>
            <a:tailEnd type="arrow"/>
          </a:ln>
        </p:spPr>
        <p:style>
          <a:lnRef idx="1">
            <a:schemeClr val="accent1"/>
          </a:lnRef>
          <a:fillRef idx="0">
            <a:schemeClr val="accent1"/>
          </a:fillRef>
          <a:effectRef idx="0">
            <a:schemeClr val="accent1"/>
          </a:effectRef>
          <a:fontRef idx="minor">
            <a:schemeClr val="tx1"/>
          </a:fontRef>
        </p:style>
      </p:cxnSp>
      <p:sp>
        <p:nvSpPr>
          <p:cNvPr id="106" name="円/楕円 105"/>
          <p:cNvSpPr/>
          <p:nvPr/>
        </p:nvSpPr>
        <p:spPr>
          <a:xfrm>
            <a:off x="7127177" y="1705166"/>
            <a:ext cx="144000" cy="144000"/>
          </a:xfrm>
          <a:prstGeom prst="ellipse">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0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107" name="円/楕円 106"/>
          <p:cNvSpPr/>
          <p:nvPr/>
        </p:nvSpPr>
        <p:spPr>
          <a:xfrm>
            <a:off x="7129303" y="2059558"/>
            <a:ext cx="144000" cy="144000"/>
          </a:xfrm>
          <a:prstGeom prst="ellipse">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0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109" name="テキスト ボックス 108"/>
          <p:cNvSpPr txBox="1"/>
          <p:nvPr/>
        </p:nvSpPr>
        <p:spPr>
          <a:xfrm>
            <a:off x="5393934" y="1787998"/>
            <a:ext cx="1609845"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1" u="sng" strike="noStrike" kern="1200" cap="none" spc="0" normalizeH="0" baseline="0" noProof="0" dirty="0">
                <a:ln>
                  <a:noFill/>
                </a:ln>
                <a:solidFill>
                  <a:srgbClr val="0070C0"/>
                </a:solidFill>
                <a:effectLst/>
                <a:uLnTx/>
                <a:uFillTx/>
                <a:latin typeface="ＭＳ Ｐ明朝" panose="02020600040205080304" pitchFamily="18" charset="-128"/>
                <a:ea typeface="ＭＳ Ｐ明朝" panose="02020600040205080304" pitchFamily="18" charset="-128"/>
                <a:cs typeface="+mn-cs"/>
              </a:rPr>
              <a:t>国立国際美術館及び市立科学館との連携を調整</a:t>
            </a:r>
          </a:p>
        </p:txBody>
      </p:sp>
      <p:sp>
        <p:nvSpPr>
          <p:cNvPr id="110" name="テキスト ボックス 109"/>
          <p:cNvSpPr txBox="1"/>
          <p:nvPr/>
        </p:nvSpPr>
        <p:spPr>
          <a:xfrm>
            <a:off x="7860630" y="1622397"/>
            <a:ext cx="1980447" cy="55399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00" b="0" i="1" u="none" strike="noStrike" kern="1200" cap="none" spc="0" normalizeH="0" baseline="0" noProof="0" dirty="0">
                <a:ln>
                  <a:noFill/>
                </a:ln>
                <a:solidFill>
                  <a:srgbClr val="FF0000"/>
                </a:solidFill>
                <a:effectLst/>
                <a:uLnTx/>
                <a:uFillTx/>
                <a:latin typeface="ＭＳ Ｐ明朝" panose="02020600040205080304" pitchFamily="18" charset="-128"/>
                <a:ea typeface="ＭＳ Ｐ明朝" panose="02020600040205080304" pitchFamily="18" charset="-128"/>
                <a:cs typeface="+mn-cs"/>
              </a:rPr>
              <a:t>3</a:t>
            </a:r>
            <a:r>
              <a:rPr kumimoji="1" lang="ja-JP" altLang="en-US" sz="1000" b="0" i="1" u="none" strike="noStrike" kern="1200" cap="none" spc="0" normalizeH="0" baseline="0" noProof="0" dirty="0">
                <a:ln>
                  <a:noFill/>
                </a:ln>
                <a:solidFill>
                  <a:srgbClr val="FF0000"/>
                </a:solidFill>
                <a:effectLst/>
                <a:uLnTx/>
                <a:uFillTx/>
                <a:latin typeface="ＭＳ Ｐ明朝" panose="02020600040205080304" pitchFamily="18" charset="-128"/>
                <a:ea typeface="ＭＳ Ｐ明朝" panose="02020600040205080304" pitchFamily="18" charset="-128"/>
                <a:cs typeface="+mn-cs"/>
              </a:rPr>
              <a:t>館の連携により、ミュージアムトライアングルを形成し、国内有数のミュージアムゾーンへ</a:t>
            </a:r>
          </a:p>
        </p:txBody>
      </p:sp>
      <p:cxnSp>
        <p:nvCxnSpPr>
          <p:cNvPr id="111" name="直線矢印コネクタ 110"/>
          <p:cNvCxnSpPr>
            <a:endCxn id="106" idx="2"/>
          </p:cNvCxnSpPr>
          <p:nvPr/>
        </p:nvCxnSpPr>
        <p:spPr>
          <a:xfrm>
            <a:off x="5581400" y="1775116"/>
            <a:ext cx="1545777" cy="2050"/>
          </a:xfrm>
          <a:prstGeom prst="straightConnector1">
            <a:avLst/>
          </a:prstGeom>
          <a:ln w="25400">
            <a:solidFill>
              <a:srgbClr val="0070C0"/>
            </a:solidFill>
            <a:prstDash val="sysDash"/>
            <a:headEnd type="oval" w="lg" len="lg"/>
            <a:tailEnd type="arrow"/>
          </a:ln>
        </p:spPr>
        <p:style>
          <a:lnRef idx="1">
            <a:schemeClr val="accent1"/>
          </a:lnRef>
          <a:fillRef idx="0">
            <a:schemeClr val="accent1"/>
          </a:fillRef>
          <a:effectRef idx="0">
            <a:schemeClr val="accent1"/>
          </a:effectRef>
          <a:fontRef idx="minor">
            <a:schemeClr val="tx1"/>
          </a:fontRef>
        </p:style>
      </p:cxnSp>
      <p:sp>
        <p:nvSpPr>
          <p:cNvPr id="113" name="左大かっこ 112"/>
          <p:cNvSpPr/>
          <p:nvPr/>
        </p:nvSpPr>
        <p:spPr>
          <a:xfrm>
            <a:off x="3977640" y="1698971"/>
            <a:ext cx="71121" cy="1340376"/>
          </a:xfrm>
          <a:prstGeom prst="leftBracket">
            <a:avLst/>
          </a:prstGeom>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0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50" charset="-128"/>
              <a:cs typeface="+mn-cs"/>
            </a:endParaRPr>
          </a:p>
        </p:txBody>
      </p:sp>
      <p:cxnSp>
        <p:nvCxnSpPr>
          <p:cNvPr id="114" name="直線矢印コネクタ 113"/>
          <p:cNvCxnSpPr/>
          <p:nvPr/>
        </p:nvCxnSpPr>
        <p:spPr>
          <a:xfrm>
            <a:off x="4330615" y="2526383"/>
            <a:ext cx="2736000" cy="8387"/>
          </a:xfrm>
          <a:prstGeom prst="straightConnector1">
            <a:avLst/>
          </a:prstGeom>
          <a:ln w="25400">
            <a:solidFill>
              <a:srgbClr val="0000CC"/>
            </a:solidFill>
            <a:prstDash val="sysDot"/>
            <a:headEnd type="none"/>
            <a:tailEnd type="arrow"/>
          </a:ln>
        </p:spPr>
        <p:style>
          <a:lnRef idx="1">
            <a:schemeClr val="accent1"/>
          </a:lnRef>
          <a:fillRef idx="0">
            <a:schemeClr val="accent1"/>
          </a:fillRef>
          <a:effectRef idx="0">
            <a:schemeClr val="accent1"/>
          </a:effectRef>
          <a:fontRef idx="minor">
            <a:schemeClr val="tx1"/>
          </a:fontRef>
        </p:style>
      </p:cxnSp>
      <p:cxnSp>
        <p:nvCxnSpPr>
          <p:cNvPr id="138" name="直線矢印コネクタ 137"/>
          <p:cNvCxnSpPr/>
          <p:nvPr/>
        </p:nvCxnSpPr>
        <p:spPr>
          <a:xfrm flipV="1">
            <a:off x="7787200" y="2532264"/>
            <a:ext cx="540000" cy="4054"/>
          </a:xfrm>
          <a:prstGeom prst="straightConnector1">
            <a:avLst/>
          </a:prstGeom>
          <a:ln w="25400">
            <a:solidFill>
              <a:srgbClr val="FF0000"/>
            </a:solidFill>
            <a:prstDash val="sysDash"/>
            <a:headEnd type="none" w="lg" len="lg"/>
            <a:tailEnd type="arrow"/>
          </a:ln>
        </p:spPr>
        <p:style>
          <a:lnRef idx="1">
            <a:schemeClr val="accent1"/>
          </a:lnRef>
          <a:fillRef idx="0">
            <a:schemeClr val="accent1"/>
          </a:fillRef>
          <a:effectRef idx="0">
            <a:schemeClr val="accent1"/>
          </a:effectRef>
          <a:fontRef idx="minor">
            <a:schemeClr val="tx1"/>
          </a:fontRef>
        </p:style>
      </p:cxnSp>
      <p:cxnSp>
        <p:nvCxnSpPr>
          <p:cNvPr id="139" name="直線矢印コネクタ 138"/>
          <p:cNvCxnSpPr/>
          <p:nvPr/>
        </p:nvCxnSpPr>
        <p:spPr>
          <a:xfrm flipV="1">
            <a:off x="8333904" y="2523730"/>
            <a:ext cx="3708000" cy="6780"/>
          </a:xfrm>
          <a:prstGeom prst="straightConnector1">
            <a:avLst/>
          </a:prstGeom>
          <a:ln w="25400">
            <a:solidFill>
              <a:srgbClr val="FF0000"/>
            </a:solidFill>
            <a:prstDash val="solid"/>
            <a:headEnd type="none"/>
            <a:tailEnd type="arrow"/>
          </a:ln>
        </p:spPr>
        <p:style>
          <a:lnRef idx="1">
            <a:schemeClr val="accent1"/>
          </a:lnRef>
          <a:fillRef idx="0">
            <a:schemeClr val="accent1"/>
          </a:fillRef>
          <a:effectRef idx="0">
            <a:schemeClr val="accent1"/>
          </a:effectRef>
          <a:fontRef idx="minor">
            <a:schemeClr val="tx1"/>
          </a:fontRef>
        </p:style>
      </p:cxnSp>
      <p:sp>
        <p:nvSpPr>
          <p:cNvPr id="144" name="円/楕円 143"/>
          <p:cNvSpPr/>
          <p:nvPr/>
        </p:nvSpPr>
        <p:spPr>
          <a:xfrm>
            <a:off x="5308381" y="2458510"/>
            <a:ext cx="144000" cy="144000"/>
          </a:xfrm>
          <a:prstGeom prst="ellipse">
            <a:avLst/>
          </a:prstGeom>
          <a:solidFill>
            <a:srgbClr val="0000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146" name="テキスト ボックス 145"/>
          <p:cNvSpPr txBox="1"/>
          <p:nvPr/>
        </p:nvSpPr>
        <p:spPr>
          <a:xfrm>
            <a:off x="7113757" y="2276555"/>
            <a:ext cx="697627" cy="24622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1" u="sng" strike="noStrike" kern="1200" cap="none" spc="0" normalizeH="0" baseline="0" noProof="0" dirty="0">
                <a:ln>
                  <a:noFill/>
                </a:ln>
                <a:solidFill>
                  <a:srgbClr val="0070C0"/>
                </a:solidFill>
                <a:effectLst/>
                <a:uLnTx/>
                <a:uFillTx/>
                <a:latin typeface="ＭＳ Ｐ明朝" panose="02020600040205080304" pitchFamily="18" charset="-128"/>
                <a:ea typeface="ＭＳ Ｐ明朝" panose="02020600040205080304" pitchFamily="18" charset="-128"/>
                <a:cs typeface="+mn-cs"/>
              </a:rPr>
              <a:t>施設整備</a:t>
            </a:r>
          </a:p>
        </p:txBody>
      </p:sp>
      <p:cxnSp>
        <p:nvCxnSpPr>
          <p:cNvPr id="150" name="直線矢印コネクタ 149"/>
          <p:cNvCxnSpPr/>
          <p:nvPr/>
        </p:nvCxnSpPr>
        <p:spPr>
          <a:xfrm>
            <a:off x="4361836" y="2943625"/>
            <a:ext cx="2376000" cy="4194"/>
          </a:xfrm>
          <a:prstGeom prst="straightConnector1">
            <a:avLst/>
          </a:prstGeom>
          <a:ln w="25400">
            <a:solidFill>
              <a:srgbClr val="0000CC"/>
            </a:solidFill>
            <a:prstDash val="sysDot"/>
            <a:headEnd type="none"/>
            <a:tailEnd type="arrow"/>
          </a:ln>
        </p:spPr>
        <p:style>
          <a:lnRef idx="1">
            <a:schemeClr val="accent1"/>
          </a:lnRef>
          <a:fillRef idx="0">
            <a:schemeClr val="accent1"/>
          </a:fillRef>
          <a:effectRef idx="0">
            <a:schemeClr val="accent1"/>
          </a:effectRef>
          <a:fontRef idx="minor">
            <a:schemeClr val="tx1"/>
          </a:fontRef>
        </p:style>
      </p:cxnSp>
      <p:sp>
        <p:nvSpPr>
          <p:cNvPr id="152" name="円/楕円 151"/>
          <p:cNvSpPr/>
          <p:nvPr/>
        </p:nvSpPr>
        <p:spPr>
          <a:xfrm>
            <a:off x="5319998" y="2878571"/>
            <a:ext cx="144000" cy="144000"/>
          </a:xfrm>
          <a:prstGeom prst="ellipse">
            <a:avLst/>
          </a:prstGeom>
          <a:solidFill>
            <a:srgbClr val="0000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cxnSp>
        <p:nvCxnSpPr>
          <p:cNvPr id="153" name="直線矢印コネクタ 152"/>
          <p:cNvCxnSpPr/>
          <p:nvPr/>
        </p:nvCxnSpPr>
        <p:spPr>
          <a:xfrm>
            <a:off x="6720965" y="2946351"/>
            <a:ext cx="1080000" cy="2156"/>
          </a:xfrm>
          <a:prstGeom prst="straightConnector1">
            <a:avLst/>
          </a:prstGeom>
          <a:ln w="25400">
            <a:solidFill>
              <a:srgbClr val="0000CC"/>
            </a:solidFill>
            <a:prstDash val="sysDash"/>
            <a:headEnd type="none" w="lg" len="lg"/>
            <a:tailEnd type="arrow"/>
          </a:ln>
        </p:spPr>
        <p:style>
          <a:lnRef idx="1">
            <a:schemeClr val="accent1"/>
          </a:lnRef>
          <a:fillRef idx="0">
            <a:schemeClr val="accent1"/>
          </a:fillRef>
          <a:effectRef idx="0">
            <a:schemeClr val="accent1"/>
          </a:effectRef>
          <a:fontRef idx="minor">
            <a:schemeClr val="tx1"/>
          </a:fontRef>
        </p:style>
      </p:cxnSp>
      <p:sp>
        <p:nvSpPr>
          <p:cNvPr id="157" name="テキスト ボックス 156"/>
          <p:cNvSpPr txBox="1"/>
          <p:nvPr/>
        </p:nvSpPr>
        <p:spPr>
          <a:xfrm>
            <a:off x="6908176" y="2695196"/>
            <a:ext cx="697627" cy="24622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1" u="sng" strike="noStrike" kern="1200" cap="none" spc="0" normalizeH="0" baseline="0" noProof="0" dirty="0">
                <a:ln>
                  <a:noFill/>
                </a:ln>
                <a:solidFill>
                  <a:srgbClr val="0070C0"/>
                </a:solidFill>
                <a:effectLst/>
                <a:uLnTx/>
                <a:uFillTx/>
                <a:latin typeface="ＭＳ Ｐ明朝" panose="02020600040205080304" pitchFamily="18" charset="-128"/>
                <a:ea typeface="ＭＳ Ｐ明朝" panose="02020600040205080304" pitchFamily="18" charset="-128"/>
                <a:cs typeface="+mn-cs"/>
              </a:rPr>
              <a:t>施設整備</a:t>
            </a:r>
          </a:p>
        </p:txBody>
      </p:sp>
      <p:sp>
        <p:nvSpPr>
          <p:cNvPr id="162" name="テキスト ボックス 161"/>
          <p:cNvSpPr txBox="1"/>
          <p:nvPr/>
        </p:nvSpPr>
        <p:spPr>
          <a:xfrm>
            <a:off x="8240387" y="2286957"/>
            <a:ext cx="1467068" cy="24622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1" u="none" strike="noStrike" kern="1200" cap="none" spc="0" normalizeH="0" baseline="0" noProof="0" dirty="0">
                <a:ln>
                  <a:noFill/>
                </a:ln>
                <a:solidFill>
                  <a:srgbClr val="FF0000"/>
                </a:solidFill>
                <a:effectLst/>
                <a:uLnTx/>
                <a:uFillTx/>
                <a:latin typeface="ＭＳ Ｐ明朝" panose="02020600040205080304" pitchFamily="18" charset="-128"/>
                <a:ea typeface="ＭＳ Ｐ明朝" panose="02020600040205080304" pitchFamily="18" charset="-128"/>
                <a:cs typeface="+mn-cs"/>
              </a:rPr>
              <a:t>未来医療国際拠点開業</a:t>
            </a:r>
            <a:endParaRPr kumimoji="1" lang="en-US" altLang="ja-JP" sz="1000" b="0" i="1" u="none" strike="noStrike" kern="1200" cap="none" spc="0" normalizeH="0" baseline="0" noProof="0" dirty="0">
              <a:ln>
                <a:noFill/>
              </a:ln>
              <a:solidFill>
                <a:srgbClr val="FF0000"/>
              </a:solidFill>
              <a:effectLst/>
              <a:uLnTx/>
              <a:uFillTx/>
              <a:latin typeface="ＭＳ Ｐ明朝" panose="02020600040205080304" pitchFamily="18" charset="-128"/>
              <a:ea typeface="ＭＳ Ｐ明朝" panose="02020600040205080304" pitchFamily="18" charset="-128"/>
              <a:cs typeface="+mn-cs"/>
            </a:endParaRPr>
          </a:p>
        </p:txBody>
      </p:sp>
      <p:cxnSp>
        <p:nvCxnSpPr>
          <p:cNvPr id="164" name="直線矢印コネクタ 163"/>
          <p:cNvCxnSpPr/>
          <p:nvPr/>
        </p:nvCxnSpPr>
        <p:spPr>
          <a:xfrm>
            <a:off x="7786475" y="2950942"/>
            <a:ext cx="4248000" cy="0"/>
          </a:xfrm>
          <a:prstGeom prst="straightConnector1">
            <a:avLst/>
          </a:prstGeom>
          <a:ln w="25400">
            <a:solidFill>
              <a:srgbClr val="FF0000"/>
            </a:solidFill>
            <a:prstDash val="solid"/>
            <a:headEnd type="none"/>
            <a:tailEnd type="arrow"/>
          </a:ln>
        </p:spPr>
        <p:style>
          <a:lnRef idx="1">
            <a:schemeClr val="accent1"/>
          </a:lnRef>
          <a:fillRef idx="0">
            <a:schemeClr val="accent1"/>
          </a:fillRef>
          <a:effectRef idx="0">
            <a:schemeClr val="accent1"/>
          </a:effectRef>
          <a:fontRef idx="minor">
            <a:schemeClr val="tx1"/>
          </a:fontRef>
        </p:style>
      </p:cxnSp>
      <p:sp>
        <p:nvSpPr>
          <p:cNvPr id="94" name="テキスト ボックス 93"/>
          <p:cNvSpPr txBox="1"/>
          <p:nvPr/>
        </p:nvSpPr>
        <p:spPr>
          <a:xfrm>
            <a:off x="4211962" y="2127702"/>
            <a:ext cx="1210588" cy="4001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1" u="sng" strike="noStrike" kern="1200" cap="none" spc="0" normalizeH="0" baseline="0" noProof="0" dirty="0">
                <a:ln>
                  <a:noFill/>
                </a:ln>
                <a:solidFill>
                  <a:srgbClr val="0070C0"/>
                </a:solidFill>
                <a:effectLst/>
                <a:uLnTx/>
                <a:uFillTx/>
                <a:latin typeface="ＭＳ Ｐ明朝" panose="02020600040205080304" pitchFamily="18" charset="-128"/>
                <a:ea typeface="ＭＳ Ｐ明朝" panose="02020600040205080304" pitchFamily="18" charset="-128"/>
                <a:cs typeface="+mn-cs"/>
              </a:rPr>
              <a:t>未来医療国際拠点</a:t>
            </a:r>
            <a:endParaRPr kumimoji="1" lang="en-US" altLang="ja-JP" sz="1000" b="0" i="1" u="sng" strike="noStrike" kern="1200" cap="none" spc="0" normalizeH="0" baseline="0" noProof="0" dirty="0">
              <a:ln>
                <a:noFill/>
              </a:ln>
              <a:solidFill>
                <a:srgbClr val="0070C0"/>
              </a:solidFill>
              <a:effectLst/>
              <a:uLnTx/>
              <a:uFillTx/>
              <a:latin typeface="ＭＳ Ｐ明朝" panose="02020600040205080304" pitchFamily="18" charset="-128"/>
              <a:ea typeface="ＭＳ Ｐ明朝" panose="02020600040205080304"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1" u="sng" strike="noStrike" kern="1200" cap="none" spc="0" normalizeH="0" baseline="0" noProof="0" dirty="0">
                <a:ln>
                  <a:noFill/>
                </a:ln>
                <a:solidFill>
                  <a:srgbClr val="0070C0"/>
                </a:solidFill>
                <a:effectLst/>
                <a:uLnTx/>
                <a:uFillTx/>
                <a:latin typeface="ＭＳ Ｐ明朝" panose="02020600040205080304" pitchFamily="18" charset="-128"/>
                <a:ea typeface="ＭＳ Ｐ明朝" panose="02020600040205080304" pitchFamily="18" charset="-128"/>
                <a:cs typeface="+mn-cs"/>
              </a:rPr>
              <a:t>基本計画（案）策定</a:t>
            </a:r>
          </a:p>
        </p:txBody>
      </p:sp>
      <p:sp>
        <p:nvSpPr>
          <p:cNvPr id="95" name="テキスト ボックス 94"/>
          <p:cNvSpPr txBox="1"/>
          <p:nvPr/>
        </p:nvSpPr>
        <p:spPr>
          <a:xfrm>
            <a:off x="5331282" y="2268730"/>
            <a:ext cx="825867" cy="24622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1" u="sng" strike="noStrike" kern="1200" cap="none" spc="0" normalizeH="0" baseline="0" noProof="0" dirty="0">
                <a:ln>
                  <a:noFill/>
                </a:ln>
                <a:solidFill>
                  <a:srgbClr val="0070C0"/>
                </a:solidFill>
                <a:effectLst/>
                <a:uLnTx/>
                <a:uFillTx/>
                <a:latin typeface="ＭＳ Ｐ明朝" panose="02020600040205080304" pitchFamily="18" charset="-128"/>
                <a:ea typeface="ＭＳ Ｐ明朝" panose="02020600040205080304" pitchFamily="18" charset="-128"/>
                <a:cs typeface="+mn-cs"/>
              </a:rPr>
              <a:t>事業者選定</a:t>
            </a:r>
          </a:p>
        </p:txBody>
      </p:sp>
      <p:sp>
        <p:nvSpPr>
          <p:cNvPr id="96" name="テキスト ボックス 95"/>
          <p:cNvSpPr txBox="1"/>
          <p:nvPr/>
        </p:nvSpPr>
        <p:spPr>
          <a:xfrm>
            <a:off x="4226652" y="2529238"/>
            <a:ext cx="1210588" cy="4001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1" u="sng" strike="noStrike" kern="1200" cap="none" spc="0" normalizeH="0" baseline="0" noProof="0" dirty="0">
                <a:ln>
                  <a:noFill/>
                </a:ln>
                <a:solidFill>
                  <a:srgbClr val="0070C0"/>
                </a:solidFill>
                <a:effectLst/>
                <a:uLnTx/>
                <a:uFillTx/>
                <a:latin typeface="ＭＳ Ｐ明朝" panose="02020600040205080304" pitchFamily="18" charset="-128"/>
                <a:ea typeface="ＭＳ Ｐ明朝" panose="02020600040205080304" pitchFamily="18" charset="-128"/>
                <a:cs typeface="+mn-cs"/>
              </a:rPr>
              <a:t>中之島アゴラ構想</a:t>
            </a:r>
            <a:endParaRPr kumimoji="1" lang="en-US" altLang="ja-JP" sz="1000" b="0" i="1" u="sng" strike="noStrike" kern="1200" cap="none" spc="0" normalizeH="0" baseline="0" noProof="0" dirty="0">
              <a:ln>
                <a:noFill/>
              </a:ln>
              <a:solidFill>
                <a:srgbClr val="0070C0"/>
              </a:solidFill>
              <a:effectLst/>
              <a:uLnTx/>
              <a:uFillTx/>
              <a:latin typeface="ＭＳ Ｐ明朝" panose="02020600040205080304" pitchFamily="18" charset="-128"/>
              <a:ea typeface="ＭＳ Ｐ明朝" panose="02020600040205080304"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1" u="sng" strike="noStrike" kern="1200" cap="none" spc="0" normalizeH="0" baseline="0" noProof="0" dirty="0">
                <a:ln>
                  <a:noFill/>
                </a:ln>
                <a:solidFill>
                  <a:srgbClr val="0070C0"/>
                </a:solidFill>
                <a:effectLst/>
                <a:uLnTx/>
                <a:uFillTx/>
                <a:latin typeface="ＭＳ Ｐ明朝" panose="02020600040205080304" pitchFamily="18" charset="-128"/>
                <a:ea typeface="ＭＳ Ｐ明朝" panose="02020600040205080304" pitchFamily="18" charset="-128"/>
                <a:cs typeface="+mn-cs"/>
              </a:rPr>
              <a:t>基本計画（案）策定</a:t>
            </a:r>
          </a:p>
        </p:txBody>
      </p:sp>
      <p:sp>
        <p:nvSpPr>
          <p:cNvPr id="97" name="テキスト ボックス 96"/>
          <p:cNvSpPr txBox="1"/>
          <p:nvPr/>
        </p:nvSpPr>
        <p:spPr>
          <a:xfrm>
            <a:off x="5478080" y="2688679"/>
            <a:ext cx="1336311" cy="24622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1" u="sng" strike="noStrike" kern="1200" cap="none" spc="0" normalizeH="0" baseline="0" noProof="0" dirty="0">
                <a:ln>
                  <a:noFill/>
                </a:ln>
                <a:solidFill>
                  <a:srgbClr val="0070C0"/>
                </a:solidFill>
                <a:effectLst/>
                <a:uLnTx/>
                <a:uFillTx/>
                <a:latin typeface="ＭＳ Ｐ明朝" panose="02020600040205080304" pitchFamily="18" charset="-128"/>
                <a:ea typeface="ＭＳ Ｐ明朝" panose="02020600040205080304" pitchFamily="18" charset="-128"/>
                <a:cs typeface="+mn-cs"/>
              </a:rPr>
              <a:t>事業計画の具体化</a:t>
            </a:r>
          </a:p>
        </p:txBody>
      </p:sp>
      <p:cxnSp>
        <p:nvCxnSpPr>
          <p:cNvPr id="121" name="直線矢印コネクタ 120"/>
          <p:cNvCxnSpPr/>
          <p:nvPr/>
        </p:nvCxnSpPr>
        <p:spPr>
          <a:xfrm flipV="1">
            <a:off x="7056525" y="2527740"/>
            <a:ext cx="720000" cy="4054"/>
          </a:xfrm>
          <a:prstGeom prst="straightConnector1">
            <a:avLst/>
          </a:prstGeom>
          <a:ln w="25400">
            <a:solidFill>
              <a:srgbClr val="0000CC"/>
            </a:solidFill>
            <a:prstDash val="sysDash"/>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123" name="円/楕円 151"/>
          <p:cNvSpPr/>
          <p:nvPr/>
        </p:nvSpPr>
        <p:spPr>
          <a:xfrm>
            <a:off x="6034337" y="2470134"/>
            <a:ext cx="144000" cy="144000"/>
          </a:xfrm>
          <a:prstGeom prst="ellipse">
            <a:avLst/>
          </a:prstGeom>
          <a:solidFill>
            <a:srgbClr val="0000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124" name="テキスト ボックス 123"/>
          <p:cNvSpPr txBox="1"/>
          <p:nvPr/>
        </p:nvSpPr>
        <p:spPr>
          <a:xfrm>
            <a:off x="6133523" y="2135833"/>
            <a:ext cx="931665" cy="4001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1" u="sng" strike="noStrike" kern="1200" cap="none" spc="0" normalizeH="0" baseline="0" noProof="0" dirty="0">
                <a:ln>
                  <a:noFill/>
                </a:ln>
                <a:solidFill>
                  <a:srgbClr val="0070C0"/>
                </a:solidFill>
                <a:effectLst/>
                <a:uLnTx/>
                <a:uFillTx/>
                <a:latin typeface="ＭＳ Ｐ明朝" panose="02020600040205080304" pitchFamily="18" charset="-128"/>
                <a:ea typeface="ＭＳ Ｐ明朝" panose="02020600040205080304" pitchFamily="18" charset="-128"/>
                <a:cs typeface="+mn-cs"/>
              </a:rPr>
              <a:t>工事着手に</a:t>
            </a:r>
            <a:endParaRPr kumimoji="1" lang="en-US" altLang="ja-JP" sz="1000" b="0" i="1" u="sng" strike="noStrike" kern="1200" cap="none" spc="0" normalizeH="0" baseline="0" noProof="0" dirty="0">
              <a:ln>
                <a:noFill/>
              </a:ln>
              <a:solidFill>
                <a:srgbClr val="0070C0"/>
              </a:solidFill>
              <a:effectLst/>
              <a:uLnTx/>
              <a:uFillTx/>
              <a:latin typeface="ＭＳ Ｐ明朝" panose="02020600040205080304" pitchFamily="18" charset="-128"/>
              <a:ea typeface="ＭＳ Ｐ明朝" panose="02020600040205080304"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1" u="sng" strike="noStrike" kern="1200" cap="none" spc="0" normalizeH="0" baseline="0" noProof="0" dirty="0">
                <a:ln>
                  <a:noFill/>
                </a:ln>
                <a:solidFill>
                  <a:srgbClr val="0070C0"/>
                </a:solidFill>
                <a:effectLst/>
                <a:uLnTx/>
                <a:uFillTx/>
                <a:latin typeface="ＭＳ Ｐ明朝" panose="02020600040205080304" pitchFamily="18" charset="-128"/>
                <a:ea typeface="ＭＳ Ｐ明朝" panose="02020600040205080304" pitchFamily="18" charset="-128"/>
                <a:cs typeface="+mn-cs"/>
              </a:rPr>
              <a:t>向けた調整等</a:t>
            </a:r>
          </a:p>
        </p:txBody>
      </p:sp>
      <p:sp>
        <p:nvSpPr>
          <p:cNvPr id="98" name="円/楕円 151"/>
          <p:cNvSpPr/>
          <p:nvPr/>
        </p:nvSpPr>
        <p:spPr>
          <a:xfrm>
            <a:off x="7595047" y="3414716"/>
            <a:ext cx="144000" cy="144000"/>
          </a:xfrm>
          <a:prstGeom prst="ellipse">
            <a:avLst/>
          </a:prstGeom>
          <a:solidFill>
            <a:srgbClr val="0000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cxnSp>
        <p:nvCxnSpPr>
          <p:cNvPr id="126" name="直線矢印コネクタ 125"/>
          <p:cNvCxnSpPr/>
          <p:nvPr/>
        </p:nvCxnSpPr>
        <p:spPr>
          <a:xfrm flipV="1">
            <a:off x="7781536" y="3492363"/>
            <a:ext cx="1512000" cy="4054"/>
          </a:xfrm>
          <a:prstGeom prst="straightConnector1">
            <a:avLst/>
          </a:prstGeom>
          <a:ln w="25400">
            <a:solidFill>
              <a:srgbClr val="FF0000"/>
            </a:solidFill>
            <a:prstDash val="sysDash"/>
            <a:headEnd type="none" w="lg" len="lg"/>
            <a:tailEnd type="arrow"/>
          </a:ln>
        </p:spPr>
        <p:style>
          <a:lnRef idx="1">
            <a:schemeClr val="accent1"/>
          </a:lnRef>
          <a:fillRef idx="0">
            <a:schemeClr val="accent1"/>
          </a:fillRef>
          <a:effectRef idx="0">
            <a:schemeClr val="accent1"/>
          </a:effectRef>
          <a:fontRef idx="minor">
            <a:schemeClr val="tx1"/>
          </a:fontRef>
        </p:style>
      </p:cxnSp>
      <p:cxnSp>
        <p:nvCxnSpPr>
          <p:cNvPr id="127" name="直線矢印コネクタ 126"/>
          <p:cNvCxnSpPr/>
          <p:nvPr/>
        </p:nvCxnSpPr>
        <p:spPr>
          <a:xfrm flipV="1">
            <a:off x="7656015" y="3497954"/>
            <a:ext cx="144000" cy="4054"/>
          </a:xfrm>
          <a:prstGeom prst="straightConnector1">
            <a:avLst/>
          </a:prstGeom>
          <a:ln w="25400">
            <a:solidFill>
              <a:srgbClr val="0000CC"/>
            </a:solidFill>
            <a:prstDash val="sysDash"/>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128" name="テキスト ボックス 127"/>
          <p:cNvSpPr txBox="1"/>
          <p:nvPr/>
        </p:nvSpPr>
        <p:spPr>
          <a:xfrm>
            <a:off x="5319675" y="3123472"/>
            <a:ext cx="1845377" cy="4001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1" u="sng" strike="noStrike" kern="1200" cap="none" spc="0" normalizeH="0" baseline="0" noProof="0" dirty="0">
                <a:ln>
                  <a:noFill/>
                </a:ln>
                <a:solidFill>
                  <a:srgbClr val="0070C0"/>
                </a:solidFill>
                <a:effectLst/>
                <a:uLnTx/>
                <a:uFillTx/>
                <a:latin typeface="ＭＳ Ｐ明朝" panose="02020600040205080304" pitchFamily="18" charset="-128"/>
                <a:ea typeface="ＭＳ Ｐ明朝" panose="02020600040205080304" pitchFamily="18" charset="-128"/>
                <a:cs typeface="+mn-cs"/>
              </a:rPr>
              <a:t>土地区画整理事業の実施検討</a:t>
            </a:r>
            <a:endParaRPr kumimoji="1" lang="en-US" altLang="ja-JP" sz="1000" b="0" i="1" u="sng" strike="noStrike" kern="1200" cap="none" spc="0" normalizeH="0" baseline="0" noProof="0" dirty="0">
              <a:ln>
                <a:noFill/>
              </a:ln>
              <a:solidFill>
                <a:srgbClr val="0070C0"/>
              </a:solidFill>
              <a:effectLst/>
              <a:uLnTx/>
              <a:uFillTx/>
              <a:latin typeface="ＭＳ Ｐ明朝" panose="02020600040205080304" pitchFamily="18" charset="-128"/>
              <a:ea typeface="ＭＳ Ｐ明朝" panose="02020600040205080304"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1" u="sng" strike="noStrike" kern="1200" cap="none" spc="0" normalizeH="0" baseline="0" noProof="0" dirty="0">
                <a:ln>
                  <a:noFill/>
                </a:ln>
                <a:solidFill>
                  <a:srgbClr val="0070C0"/>
                </a:solidFill>
                <a:effectLst/>
                <a:uLnTx/>
                <a:uFillTx/>
                <a:latin typeface="ＭＳ Ｐ明朝" panose="02020600040205080304" pitchFamily="18" charset="-128"/>
                <a:ea typeface="ＭＳ Ｐ明朝" panose="02020600040205080304" pitchFamily="18" charset="-128"/>
                <a:cs typeface="+mn-cs"/>
              </a:rPr>
              <a:t>事業計画の具体化</a:t>
            </a:r>
          </a:p>
        </p:txBody>
      </p:sp>
      <p:sp>
        <p:nvSpPr>
          <p:cNvPr id="129" name="テキスト ボックス 128"/>
          <p:cNvSpPr txBox="1"/>
          <p:nvPr/>
        </p:nvSpPr>
        <p:spPr>
          <a:xfrm>
            <a:off x="7600179" y="3213549"/>
            <a:ext cx="1640193" cy="24622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1" u="none" strike="noStrike" kern="1200" cap="none" spc="0" normalizeH="0" baseline="0" noProof="0" dirty="0">
                <a:ln>
                  <a:noFill/>
                </a:ln>
                <a:solidFill>
                  <a:srgbClr val="FF4040"/>
                </a:solidFill>
                <a:effectLst/>
                <a:uLnTx/>
                <a:uFillTx/>
                <a:latin typeface="ＭＳ Ｐ明朝" panose="02020600040205080304" pitchFamily="18" charset="-128"/>
                <a:ea typeface="ＭＳ Ｐ明朝" panose="02020600040205080304" pitchFamily="18" charset="-128"/>
                <a:cs typeface="+mn-cs"/>
              </a:rPr>
              <a:t>土地区画整理事業の実施</a:t>
            </a:r>
            <a:endParaRPr kumimoji="1" lang="en-US" altLang="ja-JP" sz="1000" b="0" i="1" u="none" strike="noStrike" kern="1200" cap="none" spc="0" normalizeH="0" baseline="0" noProof="0" dirty="0">
              <a:ln>
                <a:noFill/>
              </a:ln>
              <a:solidFill>
                <a:srgbClr val="FF4040"/>
              </a:solidFill>
              <a:effectLst/>
              <a:uLnTx/>
              <a:uFillTx/>
              <a:latin typeface="ＭＳ Ｐ明朝" panose="02020600040205080304" pitchFamily="18" charset="-128"/>
              <a:ea typeface="ＭＳ Ｐ明朝" panose="02020600040205080304" pitchFamily="18" charset="-128"/>
              <a:cs typeface="+mn-cs"/>
            </a:endParaRPr>
          </a:p>
        </p:txBody>
      </p:sp>
      <p:sp>
        <p:nvSpPr>
          <p:cNvPr id="130" name="テキスト ボックス 129"/>
          <p:cNvSpPr txBox="1"/>
          <p:nvPr/>
        </p:nvSpPr>
        <p:spPr>
          <a:xfrm>
            <a:off x="8563923" y="3485342"/>
            <a:ext cx="1204176" cy="24622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1" u="none" strike="noStrike" kern="1200" cap="none" spc="0" normalizeH="0" baseline="0" noProof="0" dirty="0">
                <a:ln>
                  <a:noFill/>
                </a:ln>
                <a:solidFill>
                  <a:srgbClr val="FF0000"/>
                </a:solidFill>
                <a:effectLst/>
                <a:uLnTx/>
                <a:uFillTx/>
                <a:latin typeface="ＭＳ Ｐ明朝" panose="02020600040205080304" pitchFamily="18" charset="-128"/>
                <a:ea typeface="ＭＳ Ｐ明朝" panose="02020600040205080304" pitchFamily="18" charset="-128"/>
                <a:cs typeface="+mn-cs"/>
              </a:rPr>
              <a:t>開発計画の具体化</a:t>
            </a:r>
            <a:endParaRPr kumimoji="1" lang="en-US" altLang="ja-JP" sz="1000" b="0" i="1" u="none" strike="noStrike" kern="1200" cap="none" spc="0" normalizeH="0" baseline="0" noProof="0" dirty="0">
              <a:ln>
                <a:noFill/>
              </a:ln>
              <a:solidFill>
                <a:srgbClr val="FF0000"/>
              </a:solidFill>
              <a:effectLst/>
              <a:uLnTx/>
              <a:uFillTx/>
              <a:latin typeface="ＭＳ Ｐ明朝" panose="02020600040205080304" pitchFamily="18" charset="-128"/>
              <a:ea typeface="ＭＳ Ｐ明朝" panose="02020600040205080304" pitchFamily="18" charset="-128"/>
              <a:cs typeface="+mn-cs"/>
            </a:endParaRPr>
          </a:p>
        </p:txBody>
      </p:sp>
      <p:cxnSp>
        <p:nvCxnSpPr>
          <p:cNvPr id="125" name="直線コネクタ 124"/>
          <p:cNvCxnSpPr/>
          <p:nvPr/>
        </p:nvCxnSpPr>
        <p:spPr>
          <a:xfrm>
            <a:off x="7113757" y="4261966"/>
            <a:ext cx="2468249" cy="0"/>
          </a:xfrm>
          <a:prstGeom prst="line">
            <a:avLst/>
          </a:prstGeom>
          <a:ln w="28575">
            <a:solidFill>
              <a:srgbClr val="FF0000"/>
            </a:solidFill>
            <a:prstDash val="sysDash"/>
            <a:headEnd type="oval" w="lg" len="lg"/>
            <a:tailEnd type="none"/>
          </a:ln>
        </p:spPr>
        <p:style>
          <a:lnRef idx="1">
            <a:schemeClr val="accent1"/>
          </a:lnRef>
          <a:fillRef idx="0">
            <a:schemeClr val="accent1"/>
          </a:fillRef>
          <a:effectRef idx="0">
            <a:schemeClr val="accent1"/>
          </a:effectRef>
          <a:fontRef idx="minor">
            <a:schemeClr val="tx1"/>
          </a:fontRef>
        </p:style>
      </p:cxnSp>
      <p:sp>
        <p:nvSpPr>
          <p:cNvPr id="131" name="テキスト ボックス 130"/>
          <p:cNvSpPr txBox="1"/>
          <p:nvPr/>
        </p:nvSpPr>
        <p:spPr>
          <a:xfrm>
            <a:off x="6482369" y="3968708"/>
            <a:ext cx="1384081" cy="24622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1" u="sng" strike="noStrike" kern="1200" cap="none" spc="0" normalizeH="0" baseline="0" noProof="0" dirty="0">
                <a:ln>
                  <a:noFill/>
                </a:ln>
                <a:solidFill>
                  <a:srgbClr val="0070C0"/>
                </a:solidFill>
                <a:effectLst/>
                <a:uLnTx/>
                <a:uFillTx/>
                <a:latin typeface="ＭＳ Ｐ明朝" panose="02020600040205080304" pitchFamily="18" charset="-128"/>
                <a:ea typeface="ＭＳ Ｐ明朝" panose="02020600040205080304" pitchFamily="18" charset="-128"/>
                <a:cs typeface="+mn-cs"/>
              </a:rPr>
              <a:t>なにわ筋線工事着手</a:t>
            </a:r>
            <a:endParaRPr kumimoji="1" lang="zh-TW" altLang="en-US" sz="1000" b="0" i="1" u="sng" strike="noStrike" kern="1200" cap="none" spc="0" normalizeH="0" baseline="0" noProof="0" dirty="0">
              <a:ln>
                <a:noFill/>
              </a:ln>
              <a:solidFill>
                <a:srgbClr val="0070C0"/>
              </a:solidFill>
              <a:effectLst/>
              <a:uLnTx/>
              <a:uFillTx/>
              <a:latin typeface="ＭＳ Ｐ明朝" panose="02020600040205080304" pitchFamily="18" charset="-128"/>
              <a:ea typeface="ＭＳ Ｐ明朝" panose="02020600040205080304" pitchFamily="18" charset="-128"/>
              <a:cs typeface="+mn-cs"/>
            </a:endParaRPr>
          </a:p>
        </p:txBody>
      </p:sp>
      <p:sp>
        <p:nvSpPr>
          <p:cNvPr id="132" name="テキスト ボックス 131"/>
          <p:cNvSpPr txBox="1"/>
          <p:nvPr/>
        </p:nvSpPr>
        <p:spPr>
          <a:xfrm>
            <a:off x="9595897" y="4129008"/>
            <a:ext cx="1417134" cy="24622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1" u="sng" strike="noStrike" kern="1200" cap="none" spc="0" normalizeH="0" baseline="0" noProof="0" dirty="0">
                <a:ln>
                  <a:noFill/>
                </a:ln>
                <a:solidFill>
                  <a:srgbClr val="FF0000"/>
                </a:solidFill>
                <a:effectLst/>
                <a:uLnTx/>
                <a:uFillTx/>
                <a:latin typeface="ＭＳ Ｐ明朝" panose="02020600040205080304" pitchFamily="18" charset="-128"/>
                <a:ea typeface="ＭＳ Ｐ明朝" panose="02020600040205080304" pitchFamily="18" charset="-128"/>
                <a:cs typeface="+mn-cs"/>
              </a:rPr>
              <a:t>（</a:t>
            </a:r>
            <a:r>
              <a:rPr kumimoji="1" lang="en-US" altLang="ja-JP" sz="1000" b="0" i="1" u="sng" strike="noStrike" kern="1200" cap="none" spc="0" normalizeH="0" baseline="0" noProof="0" dirty="0">
                <a:ln>
                  <a:noFill/>
                </a:ln>
                <a:solidFill>
                  <a:srgbClr val="FF0000"/>
                </a:solidFill>
                <a:effectLst/>
                <a:uLnTx/>
                <a:uFillTx/>
                <a:latin typeface="ＭＳ Ｐ明朝" panose="02020600040205080304" pitchFamily="18" charset="-128"/>
                <a:ea typeface="ＭＳ Ｐ明朝" panose="02020600040205080304" pitchFamily="18" charset="-128"/>
                <a:cs typeface="+mn-cs"/>
              </a:rPr>
              <a:t>2031</a:t>
            </a:r>
            <a:r>
              <a:rPr kumimoji="1" lang="ja-JP" altLang="en-US" sz="1000" b="0" i="1" u="sng" strike="noStrike" kern="1200" cap="none" spc="0" normalizeH="0" baseline="0" noProof="0" dirty="0">
                <a:ln>
                  <a:noFill/>
                </a:ln>
                <a:solidFill>
                  <a:srgbClr val="FF0000"/>
                </a:solidFill>
                <a:effectLst/>
                <a:uLnTx/>
                <a:uFillTx/>
                <a:latin typeface="ＭＳ Ｐ明朝" panose="02020600040205080304" pitchFamily="18" charset="-128"/>
                <a:ea typeface="ＭＳ Ｐ明朝" panose="02020600040205080304" pitchFamily="18" charset="-128"/>
                <a:cs typeface="+mn-cs"/>
              </a:rPr>
              <a:t>年春開業予定）</a:t>
            </a:r>
          </a:p>
        </p:txBody>
      </p:sp>
      <p:sp>
        <p:nvSpPr>
          <p:cNvPr id="120" name="テキスト ボックス 119"/>
          <p:cNvSpPr txBox="1"/>
          <p:nvPr/>
        </p:nvSpPr>
        <p:spPr>
          <a:xfrm>
            <a:off x="7761467" y="2715796"/>
            <a:ext cx="2938962" cy="24622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1" u="none" strike="noStrike" kern="1200" cap="none" spc="0" normalizeH="0" baseline="0" noProof="0" dirty="0">
                <a:ln>
                  <a:noFill/>
                </a:ln>
                <a:solidFill>
                  <a:srgbClr val="FF0000"/>
                </a:solidFill>
                <a:effectLst/>
                <a:uLnTx/>
                <a:uFillTx/>
                <a:latin typeface="ＭＳ Ｐ明朝" panose="02020600040205080304" pitchFamily="18" charset="-128"/>
                <a:ea typeface="ＭＳ Ｐ明朝" panose="02020600040205080304" pitchFamily="18" charset="-128"/>
                <a:cs typeface="+mn-cs"/>
              </a:rPr>
              <a:t>大阪大学中之島センター</a:t>
            </a:r>
            <a:r>
              <a:rPr kumimoji="1" lang="ja-JP" altLang="en-US" sz="1000" b="0" i="1" u="none" strike="dblStrike" kern="1200" cap="none" spc="0" normalizeH="0" baseline="0" noProof="0" dirty="0">
                <a:ln>
                  <a:noFill/>
                </a:ln>
                <a:solidFill>
                  <a:srgbClr val="FF0000"/>
                </a:solidFill>
                <a:effectLst/>
                <a:uLnTx/>
                <a:uFillTx/>
                <a:latin typeface="ＭＳ Ｐ明朝" panose="02020600040205080304" pitchFamily="18" charset="-128"/>
                <a:ea typeface="ＭＳ Ｐ明朝" panose="02020600040205080304" pitchFamily="18" charset="-128"/>
                <a:cs typeface="+mn-cs"/>
              </a:rPr>
              <a:t>施設</a:t>
            </a:r>
            <a:r>
              <a:rPr kumimoji="1" lang="ja-JP" altLang="en-US" sz="1000" b="0" i="1" u="none" strike="noStrike" kern="1200" cap="none" spc="0" normalizeH="0" baseline="0" noProof="0" dirty="0">
                <a:ln>
                  <a:noFill/>
                </a:ln>
                <a:solidFill>
                  <a:srgbClr val="FF0000"/>
                </a:solidFill>
                <a:effectLst/>
                <a:uLnTx/>
                <a:uFillTx/>
                <a:latin typeface="ＭＳ Ｐ明朝" panose="02020600040205080304" pitchFamily="18" charset="-128"/>
                <a:ea typeface="ＭＳ Ｐ明朝" panose="02020600040205080304" pitchFamily="18" charset="-128"/>
                <a:cs typeface="+mn-cs"/>
              </a:rPr>
              <a:t>オープン</a:t>
            </a:r>
          </a:p>
        </p:txBody>
      </p:sp>
      <p:sp>
        <p:nvSpPr>
          <p:cNvPr id="118" name="テキスト ボックス 117"/>
          <p:cNvSpPr txBox="1"/>
          <p:nvPr/>
        </p:nvSpPr>
        <p:spPr>
          <a:xfrm>
            <a:off x="4786485" y="1490691"/>
            <a:ext cx="1467068" cy="24622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1" u="sng" strike="noStrike" kern="1200" cap="none" spc="0" normalizeH="0" baseline="0" noProof="0" dirty="0">
                <a:ln>
                  <a:noFill/>
                </a:ln>
                <a:solidFill>
                  <a:srgbClr val="0070C0"/>
                </a:solidFill>
                <a:effectLst/>
                <a:uLnTx/>
                <a:uFillTx/>
                <a:latin typeface="ＭＳ Ｐ明朝" panose="02020600040205080304" pitchFamily="18" charset="-128"/>
                <a:ea typeface="ＭＳ Ｐ明朝" panose="02020600040205080304" pitchFamily="18" charset="-128"/>
                <a:cs typeface="+mn-cs"/>
              </a:rPr>
              <a:t>大阪中之島美術館着工</a:t>
            </a:r>
          </a:p>
        </p:txBody>
      </p:sp>
      <p:sp>
        <p:nvSpPr>
          <p:cNvPr id="133" name="テキスト ボックス 132"/>
          <p:cNvSpPr txBox="1"/>
          <p:nvPr/>
        </p:nvSpPr>
        <p:spPr>
          <a:xfrm>
            <a:off x="6486841" y="1503995"/>
            <a:ext cx="1467068" cy="24622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1" u="sng" strike="noStrike" kern="1200" cap="none" spc="0" normalizeH="0" baseline="0" noProof="0" dirty="0">
                <a:ln>
                  <a:noFill/>
                </a:ln>
                <a:solidFill>
                  <a:srgbClr val="0070C0"/>
                </a:solidFill>
                <a:effectLst/>
                <a:uLnTx/>
                <a:uFillTx/>
                <a:latin typeface="ＭＳ Ｐ明朝" panose="02020600040205080304" pitchFamily="18" charset="-128"/>
                <a:ea typeface="ＭＳ Ｐ明朝" panose="02020600040205080304" pitchFamily="18" charset="-128"/>
                <a:cs typeface="+mn-cs"/>
              </a:rPr>
              <a:t>大阪中之島</a:t>
            </a:r>
            <a:r>
              <a:rPr kumimoji="1" lang="ja-JP" altLang="en-US" sz="1000" b="0" i="1" u="sng" strike="noStrike" kern="1200" cap="none" spc="0" normalizeH="0" baseline="0" noProof="0" dirty="0" smtClean="0">
                <a:ln>
                  <a:noFill/>
                </a:ln>
                <a:solidFill>
                  <a:srgbClr val="0070C0"/>
                </a:solidFill>
                <a:effectLst/>
                <a:uLnTx/>
                <a:uFillTx/>
                <a:latin typeface="ＭＳ Ｐ明朝" panose="02020600040205080304" pitchFamily="18" charset="-128"/>
                <a:ea typeface="ＭＳ Ｐ明朝" panose="02020600040205080304" pitchFamily="18" charset="-128"/>
                <a:cs typeface="+mn-cs"/>
              </a:rPr>
              <a:t>美術館開館</a:t>
            </a:r>
            <a:endParaRPr kumimoji="1" lang="ja-JP" altLang="en-US" sz="1000" b="0" i="1" u="sng" strike="noStrike" kern="1200" cap="none" spc="0" normalizeH="0" baseline="0" noProof="0" dirty="0">
              <a:ln>
                <a:noFill/>
              </a:ln>
              <a:solidFill>
                <a:srgbClr val="0070C0"/>
              </a:solidFill>
              <a:effectLst/>
              <a:uLnTx/>
              <a:uFillTx/>
              <a:latin typeface="ＭＳ Ｐ明朝" panose="02020600040205080304" pitchFamily="18" charset="-128"/>
              <a:ea typeface="ＭＳ Ｐ明朝" panose="02020600040205080304" pitchFamily="18" charset="-128"/>
              <a:cs typeface="+mn-cs"/>
            </a:endParaRPr>
          </a:p>
        </p:txBody>
      </p:sp>
      <p:sp>
        <p:nvSpPr>
          <p:cNvPr id="66" name="テキスト ボックス 65"/>
          <p:cNvSpPr txBox="1"/>
          <p:nvPr/>
        </p:nvSpPr>
        <p:spPr>
          <a:xfrm>
            <a:off x="217161" y="5180661"/>
            <a:ext cx="3169457" cy="33855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r>
              <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中之島</a:t>
            </a:r>
            <a:r>
              <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エリアの担当部局一覧</a:t>
            </a:r>
            <a:endPar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cxnSp>
        <p:nvCxnSpPr>
          <p:cNvPr id="65" name="直線矢印コネクタ 64"/>
          <p:cNvCxnSpPr/>
          <p:nvPr/>
        </p:nvCxnSpPr>
        <p:spPr>
          <a:xfrm>
            <a:off x="7860630" y="4730901"/>
            <a:ext cx="1075749" cy="0"/>
          </a:xfrm>
          <a:prstGeom prst="straightConnector1">
            <a:avLst/>
          </a:prstGeom>
          <a:ln w="25400">
            <a:solidFill>
              <a:srgbClr val="FF0000"/>
            </a:solidFill>
            <a:prstDash val="sysDash"/>
            <a:headEnd type="none" w="lg" len="lg"/>
            <a:tailEnd type="arrow"/>
          </a:ln>
        </p:spPr>
        <p:style>
          <a:lnRef idx="1">
            <a:schemeClr val="accent1"/>
          </a:lnRef>
          <a:fillRef idx="0">
            <a:schemeClr val="accent1"/>
          </a:fillRef>
          <a:effectRef idx="0">
            <a:schemeClr val="accent1"/>
          </a:effectRef>
          <a:fontRef idx="minor">
            <a:schemeClr val="tx1"/>
          </a:fontRef>
        </p:style>
      </p:cxnSp>
      <p:sp>
        <p:nvSpPr>
          <p:cNvPr id="68" name="テキスト ボックス 67"/>
          <p:cNvSpPr txBox="1"/>
          <p:nvPr/>
        </p:nvSpPr>
        <p:spPr>
          <a:xfrm>
            <a:off x="7978386" y="4444990"/>
            <a:ext cx="697627" cy="246221"/>
          </a:xfrm>
          <a:prstGeom prst="rect">
            <a:avLst/>
          </a:prstGeom>
          <a:noFill/>
          <a:ln>
            <a:noFill/>
          </a:ln>
        </p:spPr>
        <p:txBody>
          <a:bodyPr wrap="none" rtlCol="0">
            <a:spAutoFit/>
          </a:bodyPr>
          <a:lstStyle/>
          <a:p>
            <a:r>
              <a:rPr kumimoji="1" lang="ja-JP" altLang="en-US" sz="1000" i="1" u="sng" dirty="0" smtClean="0">
                <a:solidFill>
                  <a:srgbClr val="FF0000"/>
                </a:solidFill>
                <a:latin typeface="ＭＳ Ｐ明朝" panose="02020600040205080304" pitchFamily="18" charset="-128"/>
                <a:ea typeface="ＭＳ Ｐ明朝" panose="02020600040205080304" pitchFamily="18" charset="-128"/>
              </a:rPr>
              <a:t>施設整備</a:t>
            </a:r>
            <a:endParaRPr kumimoji="1" lang="ja-JP" altLang="en-US" sz="1000" i="1" u="sng" dirty="0">
              <a:solidFill>
                <a:srgbClr val="FF0000"/>
              </a:solidFill>
              <a:latin typeface="ＭＳ Ｐ明朝" panose="02020600040205080304" pitchFamily="18" charset="-128"/>
              <a:ea typeface="ＭＳ Ｐ明朝" panose="02020600040205080304" pitchFamily="18" charset="-128"/>
            </a:endParaRPr>
          </a:p>
        </p:txBody>
      </p:sp>
      <p:cxnSp>
        <p:nvCxnSpPr>
          <p:cNvPr id="69" name="直線矢印コネクタ 68"/>
          <p:cNvCxnSpPr/>
          <p:nvPr/>
        </p:nvCxnSpPr>
        <p:spPr>
          <a:xfrm>
            <a:off x="8916057" y="4730901"/>
            <a:ext cx="3125847" cy="2435"/>
          </a:xfrm>
          <a:prstGeom prst="straightConnector1">
            <a:avLst/>
          </a:prstGeom>
          <a:ln w="25400">
            <a:solidFill>
              <a:srgbClr val="FF0000"/>
            </a:solidFill>
            <a:prstDash val="solid"/>
            <a:headEnd type="none"/>
            <a:tailEnd type="arrow"/>
          </a:ln>
        </p:spPr>
        <p:style>
          <a:lnRef idx="1">
            <a:schemeClr val="accent1"/>
          </a:lnRef>
          <a:fillRef idx="0">
            <a:schemeClr val="accent1"/>
          </a:fillRef>
          <a:effectRef idx="0">
            <a:schemeClr val="accent1"/>
          </a:effectRef>
          <a:fontRef idx="minor">
            <a:schemeClr val="tx1"/>
          </a:fontRef>
        </p:style>
      </p:cxnSp>
      <p:sp>
        <p:nvSpPr>
          <p:cNvPr id="70" name="テキスト ボックス 69"/>
          <p:cNvSpPr txBox="1"/>
          <p:nvPr/>
        </p:nvSpPr>
        <p:spPr>
          <a:xfrm>
            <a:off x="8834983" y="4440473"/>
            <a:ext cx="2938962" cy="246221"/>
          </a:xfrm>
          <a:prstGeom prst="rect">
            <a:avLst/>
          </a:prstGeom>
          <a:noFill/>
        </p:spPr>
        <p:txBody>
          <a:bodyPr wrap="square" rtlCol="0">
            <a:spAutoFit/>
          </a:bodyPr>
          <a:lstStyle/>
          <a:p>
            <a:r>
              <a:rPr kumimoji="1" lang="ja-JP" altLang="en-US" sz="1000" i="1" dirty="0" smtClean="0">
                <a:solidFill>
                  <a:srgbClr val="FF0000"/>
                </a:solidFill>
                <a:latin typeface="ＭＳ Ｐ明朝" panose="02020600040205080304" pitchFamily="18" charset="-128"/>
                <a:ea typeface="ＭＳ Ｐ明朝" panose="02020600040205080304" pitchFamily="18" charset="-128"/>
              </a:rPr>
              <a:t>中之島</a:t>
            </a:r>
            <a:r>
              <a:rPr kumimoji="1" lang="en-US" altLang="ja-JP" sz="1000" i="1" dirty="0" smtClean="0">
                <a:solidFill>
                  <a:srgbClr val="FF0000"/>
                </a:solidFill>
                <a:latin typeface="ＭＳ Ｐ明朝" panose="02020600040205080304" pitchFamily="18" charset="-128"/>
                <a:ea typeface="ＭＳ Ｐ明朝" panose="02020600040205080304" pitchFamily="18" charset="-128"/>
              </a:rPr>
              <a:t>GATE</a:t>
            </a:r>
            <a:r>
              <a:rPr kumimoji="1" lang="ja-JP" altLang="en-US" sz="1000" i="1" dirty="0" smtClean="0">
                <a:solidFill>
                  <a:srgbClr val="FF0000"/>
                </a:solidFill>
                <a:latin typeface="ＭＳ Ｐ明朝" panose="02020600040205080304" pitchFamily="18" charset="-128"/>
                <a:ea typeface="ＭＳ Ｐ明朝" panose="02020600040205080304" pitchFamily="18" charset="-128"/>
              </a:rPr>
              <a:t>船着場・にぎわい施設オープン</a:t>
            </a:r>
            <a:endParaRPr kumimoji="1" lang="ja-JP" altLang="en-US" sz="1000" i="1" dirty="0">
              <a:solidFill>
                <a:srgbClr val="FF0000"/>
              </a:solidFill>
              <a:latin typeface="ＭＳ Ｐ明朝" panose="02020600040205080304" pitchFamily="18" charset="-128"/>
              <a:ea typeface="ＭＳ Ｐ明朝" panose="02020600040205080304" pitchFamily="18" charset="-128"/>
            </a:endParaRPr>
          </a:p>
        </p:txBody>
      </p:sp>
      <p:cxnSp>
        <p:nvCxnSpPr>
          <p:cNvPr id="71" name="直線矢印コネクタ 70"/>
          <p:cNvCxnSpPr/>
          <p:nvPr/>
        </p:nvCxnSpPr>
        <p:spPr>
          <a:xfrm>
            <a:off x="7489371" y="4738249"/>
            <a:ext cx="325781" cy="0"/>
          </a:xfrm>
          <a:prstGeom prst="straightConnector1">
            <a:avLst/>
          </a:prstGeom>
          <a:ln w="25400">
            <a:solidFill>
              <a:srgbClr val="0000CC"/>
            </a:solidFill>
            <a:prstDash val="sysDash"/>
            <a:headEnd type="none" w="lg" len="lg"/>
            <a:tailEnd type="arrow"/>
          </a:ln>
        </p:spPr>
        <p:style>
          <a:lnRef idx="1">
            <a:schemeClr val="accent1"/>
          </a:lnRef>
          <a:fillRef idx="0">
            <a:schemeClr val="accent1"/>
          </a:fillRef>
          <a:effectRef idx="0">
            <a:schemeClr val="accent1"/>
          </a:effectRef>
          <a:fontRef idx="minor">
            <a:schemeClr val="tx1"/>
          </a:fontRef>
        </p:style>
      </p:cxnSp>
      <p:sp>
        <p:nvSpPr>
          <p:cNvPr id="72" name="テキスト ボックス 71"/>
          <p:cNvSpPr txBox="1"/>
          <p:nvPr/>
        </p:nvSpPr>
        <p:spPr>
          <a:xfrm>
            <a:off x="7192869" y="4444990"/>
            <a:ext cx="825867" cy="246221"/>
          </a:xfrm>
          <a:prstGeom prst="rect">
            <a:avLst/>
          </a:prstGeom>
          <a:noFill/>
        </p:spPr>
        <p:txBody>
          <a:bodyPr wrap="none" rtlCol="0">
            <a:spAutoFit/>
          </a:bodyPr>
          <a:lstStyle/>
          <a:p>
            <a:r>
              <a:rPr kumimoji="1" lang="ja-JP" altLang="en-US" sz="1000" i="1" u="sng" dirty="0" smtClean="0">
                <a:solidFill>
                  <a:srgbClr val="0070C0"/>
                </a:solidFill>
                <a:latin typeface="ＭＳ Ｐ明朝" panose="02020600040205080304" pitchFamily="18" charset="-128"/>
                <a:ea typeface="ＭＳ Ｐ明朝" panose="02020600040205080304" pitchFamily="18" charset="-128"/>
              </a:rPr>
              <a:t>事業者選定</a:t>
            </a:r>
            <a:endParaRPr kumimoji="1" lang="ja-JP" altLang="en-US" sz="1000" i="1" u="sng" dirty="0">
              <a:solidFill>
                <a:srgbClr val="0070C0"/>
              </a:solidFill>
              <a:latin typeface="ＭＳ Ｐ明朝" panose="02020600040205080304" pitchFamily="18" charset="-128"/>
              <a:ea typeface="ＭＳ Ｐ明朝" panose="02020600040205080304" pitchFamily="18" charset="-128"/>
            </a:endParaRPr>
          </a:p>
        </p:txBody>
      </p:sp>
      <p:cxnSp>
        <p:nvCxnSpPr>
          <p:cNvPr id="73" name="直線矢印コネクタ 72"/>
          <p:cNvCxnSpPr/>
          <p:nvPr/>
        </p:nvCxnSpPr>
        <p:spPr>
          <a:xfrm>
            <a:off x="6814391" y="4730901"/>
            <a:ext cx="656475" cy="0"/>
          </a:xfrm>
          <a:prstGeom prst="straightConnector1">
            <a:avLst/>
          </a:prstGeom>
          <a:ln w="25400">
            <a:solidFill>
              <a:srgbClr val="0000CC"/>
            </a:solidFill>
            <a:prstDash val="sysDot"/>
            <a:headEnd type="none"/>
            <a:tailEnd type="arrow"/>
          </a:ln>
        </p:spPr>
        <p:style>
          <a:lnRef idx="1">
            <a:schemeClr val="accent1"/>
          </a:lnRef>
          <a:fillRef idx="0">
            <a:schemeClr val="accent1"/>
          </a:fillRef>
          <a:effectRef idx="0">
            <a:schemeClr val="accent1"/>
          </a:effectRef>
          <a:fontRef idx="minor">
            <a:schemeClr val="tx1"/>
          </a:fontRef>
        </p:style>
      </p:cxnSp>
      <p:sp>
        <p:nvSpPr>
          <p:cNvPr id="75" name="テキスト ボックス 74"/>
          <p:cNvSpPr txBox="1"/>
          <p:nvPr/>
        </p:nvSpPr>
        <p:spPr>
          <a:xfrm>
            <a:off x="6133523" y="4446272"/>
            <a:ext cx="1213794" cy="246221"/>
          </a:xfrm>
          <a:prstGeom prst="rect">
            <a:avLst/>
          </a:prstGeom>
          <a:noFill/>
        </p:spPr>
        <p:txBody>
          <a:bodyPr wrap="none" rtlCol="0">
            <a:spAutoFit/>
          </a:bodyPr>
          <a:lstStyle/>
          <a:p>
            <a:r>
              <a:rPr lang="ja-JP" altLang="en-US" sz="1000" i="1" u="sng" dirty="0" smtClean="0">
                <a:solidFill>
                  <a:srgbClr val="0070C0"/>
                </a:solidFill>
                <a:latin typeface="ＭＳ Ｐ明朝" panose="02020600040205080304" pitchFamily="18" charset="-128"/>
                <a:ea typeface="ＭＳ Ｐ明朝" panose="02020600040205080304" pitchFamily="18" charset="-128"/>
              </a:rPr>
              <a:t>サウンディング調査</a:t>
            </a:r>
            <a:endParaRPr kumimoji="1" lang="ja-JP" altLang="en-US" sz="1000" i="1" u="sng" dirty="0">
              <a:solidFill>
                <a:srgbClr val="0070C0"/>
              </a:solidFill>
              <a:latin typeface="ＭＳ Ｐ明朝" panose="02020600040205080304" pitchFamily="18" charset="-128"/>
              <a:ea typeface="ＭＳ Ｐ明朝" panose="02020600040205080304" pitchFamily="18" charset="-128"/>
            </a:endParaRPr>
          </a:p>
        </p:txBody>
      </p:sp>
      <p:sp>
        <p:nvSpPr>
          <p:cNvPr id="87" name="スライド番号プレースホルダー 3"/>
          <p:cNvSpPr>
            <a:spLocks noGrp="1"/>
          </p:cNvSpPr>
          <p:nvPr>
            <p:ph type="sldNum" sz="quarter" idx="12"/>
          </p:nvPr>
        </p:nvSpPr>
        <p:spPr>
          <a:xfrm>
            <a:off x="10134600" y="6476387"/>
            <a:ext cx="2057400" cy="365125"/>
          </a:xfrm>
        </p:spPr>
        <p:txBody>
          <a:bodyPr/>
          <a:lstStyle/>
          <a:p>
            <a:fld id="{138CA411-231B-42B9-AF63-97A64194AA60}" type="slidenum">
              <a:rPr lang="ja-JP" altLang="en-US" sz="1400" b="1" smtClean="0">
                <a:solidFill>
                  <a:schemeClr val="tx1"/>
                </a:solidFill>
                <a:latin typeface="ＭＳ Ｐゴシック" panose="020B0600070205080204" pitchFamily="50" charset="-128"/>
                <a:ea typeface="ＭＳ Ｐゴシック" panose="020B0600070205080204" pitchFamily="50" charset="-128"/>
              </a:rPr>
              <a:pPr/>
              <a:t>22</a:t>
            </a:fld>
            <a:endParaRPr lang="ja-JP" altLang="en-US" sz="1400" b="1" dirty="0">
              <a:solidFill>
                <a:schemeClr val="tx1"/>
              </a:solidFill>
              <a:latin typeface="ＭＳ Ｐゴシック" panose="020B0600070205080204" pitchFamily="50" charset="-128"/>
              <a:ea typeface="ＭＳ Ｐゴシック" panose="020B0600070205080204" pitchFamily="50" charset="-128"/>
            </a:endParaRPr>
          </a:p>
        </p:txBody>
      </p:sp>
    </p:spTree>
    <p:extLst>
      <p:ext uri="{BB962C8B-B14F-4D97-AF65-F5344CB8AC3E}">
        <p14:creationId xmlns:p14="http://schemas.microsoft.com/office/powerpoint/2010/main" val="232860887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4" name="図 113" descr="中之島.jpg"/>
          <p:cNvPicPr>
            <a:picLocks noChangeAspect="1"/>
          </p:cNvPicPr>
          <p:nvPr/>
        </p:nvPicPr>
        <p:blipFill>
          <a:blip r:embed="rId3" cstate="email"/>
          <a:srcRect l="14334" t="20600" b="25850"/>
          <a:stretch>
            <a:fillRect/>
          </a:stretch>
        </p:blipFill>
        <p:spPr>
          <a:xfrm>
            <a:off x="2021810" y="3106807"/>
            <a:ext cx="8728363" cy="3861048"/>
          </a:xfrm>
          <a:prstGeom prst="rect">
            <a:avLst/>
          </a:prstGeom>
        </p:spPr>
      </p:pic>
      <p:sp>
        <p:nvSpPr>
          <p:cNvPr id="115" name="フリーフォーム 114"/>
          <p:cNvSpPr/>
          <p:nvPr/>
        </p:nvSpPr>
        <p:spPr>
          <a:xfrm>
            <a:off x="1788698" y="2543086"/>
            <a:ext cx="9165265" cy="4093534"/>
          </a:xfrm>
          <a:custGeom>
            <a:avLst/>
            <a:gdLst>
              <a:gd name="connsiteX0" fmla="*/ 0 w 9165265"/>
              <a:gd name="connsiteY0" fmla="*/ 0 h 4093534"/>
              <a:gd name="connsiteX1" fmla="*/ 85060 w 9165265"/>
              <a:gd name="connsiteY1" fmla="*/ 4093534 h 4093534"/>
              <a:gd name="connsiteX2" fmla="*/ 478465 w 9165265"/>
              <a:gd name="connsiteY2" fmla="*/ 3955311 h 4093534"/>
              <a:gd name="connsiteX3" fmla="*/ 691116 w 9165265"/>
              <a:gd name="connsiteY3" fmla="*/ 3540641 h 4093534"/>
              <a:gd name="connsiteX4" fmla="*/ 1350335 w 9165265"/>
              <a:gd name="connsiteY4" fmla="*/ 2551814 h 4093534"/>
              <a:gd name="connsiteX5" fmla="*/ 2062716 w 9165265"/>
              <a:gd name="connsiteY5" fmla="*/ 1594883 h 4093534"/>
              <a:gd name="connsiteX6" fmla="*/ 2955851 w 9165265"/>
              <a:gd name="connsiteY6" fmla="*/ 1105786 h 4093534"/>
              <a:gd name="connsiteX7" fmla="*/ 4157330 w 9165265"/>
              <a:gd name="connsiteY7" fmla="*/ 925032 h 4093534"/>
              <a:gd name="connsiteX8" fmla="*/ 5486400 w 9165265"/>
              <a:gd name="connsiteY8" fmla="*/ 850604 h 4093534"/>
              <a:gd name="connsiteX9" fmla="*/ 6985590 w 9165265"/>
              <a:gd name="connsiteY9" fmla="*/ 1392865 h 4093534"/>
              <a:gd name="connsiteX10" fmla="*/ 7899990 w 9165265"/>
              <a:gd name="connsiteY10" fmla="*/ 1701209 h 4093534"/>
              <a:gd name="connsiteX11" fmla="*/ 9165265 w 9165265"/>
              <a:gd name="connsiteY11" fmla="*/ 1765004 h 4093534"/>
              <a:gd name="connsiteX12" fmla="*/ 9144000 w 9165265"/>
              <a:gd name="connsiteY12" fmla="*/ 191386 h 4093534"/>
              <a:gd name="connsiteX13" fmla="*/ 0 w 9165265"/>
              <a:gd name="connsiteY13" fmla="*/ 0 h 4093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165265" h="4093534">
                <a:moveTo>
                  <a:pt x="0" y="0"/>
                </a:moveTo>
                <a:lnTo>
                  <a:pt x="85060" y="4093534"/>
                </a:lnTo>
                <a:lnTo>
                  <a:pt x="478465" y="3955311"/>
                </a:lnTo>
                <a:lnTo>
                  <a:pt x="691116" y="3540641"/>
                </a:lnTo>
                <a:lnTo>
                  <a:pt x="1350335" y="2551814"/>
                </a:lnTo>
                <a:lnTo>
                  <a:pt x="2062716" y="1594883"/>
                </a:lnTo>
                <a:lnTo>
                  <a:pt x="2955851" y="1105786"/>
                </a:lnTo>
                <a:lnTo>
                  <a:pt x="4157330" y="925032"/>
                </a:lnTo>
                <a:lnTo>
                  <a:pt x="5486400" y="850604"/>
                </a:lnTo>
                <a:lnTo>
                  <a:pt x="6985590" y="1392865"/>
                </a:lnTo>
                <a:lnTo>
                  <a:pt x="7899990" y="1701209"/>
                </a:lnTo>
                <a:lnTo>
                  <a:pt x="9165265" y="1765004"/>
                </a:lnTo>
                <a:lnTo>
                  <a:pt x="9144000" y="191386"/>
                </a:lnTo>
                <a:lnTo>
                  <a:pt x="0" y="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116" name="フリーフォーム 115"/>
          <p:cNvSpPr/>
          <p:nvPr/>
        </p:nvSpPr>
        <p:spPr>
          <a:xfrm>
            <a:off x="1428610" y="4102394"/>
            <a:ext cx="9577064" cy="3096344"/>
          </a:xfrm>
          <a:custGeom>
            <a:avLst/>
            <a:gdLst>
              <a:gd name="connsiteX0" fmla="*/ 0 w 8176437"/>
              <a:gd name="connsiteY0" fmla="*/ 2700670 h 2700670"/>
              <a:gd name="connsiteX1" fmla="*/ 180754 w 8176437"/>
              <a:gd name="connsiteY1" fmla="*/ 2200940 h 2700670"/>
              <a:gd name="connsiteX2" fmla="*/ 691117 w 8176437"/>
              <a:gd name="connsiteY2" fmla="*/ 1871330 h 2700670"/>
              <a:gd name="connsiteX3" fmla="*/ 903768 w 8176437"/>
              <a:gd name="connsiteY3" fmla="*/ 1562986 h 2700670"/>
              <a:gd name="connsiteX4" fmla="*/ 2222205 w 8176437"/>
              <a:gd name="connsiteY4" fmla="*/ 850605 h 2700670"/>
              <a:gd name="connsiteX5" fmla="*/ 2721935 w 8176437"/>
              <a:gd name="connsiteY5" fmla="*/ 425303 h 2700670"/>
              <a:gd name="connsiteX6" fmla="*/ 3104707 w 8176437"/>
              <a:gd name="connsiteY6" fmla="*/ 0 h 2700670"/>
              <a:gd name="connsiteX7" fmla="*/ 4316819 w 8176437"/>
              <a:gd name="connsiteY7" fmla="*/ 21265 h 2700670"/>
              <a:gd name="connsiteX8" fmla="*/ 5050465 w 8176437"/>
              <a:gd name="connsiteY8" fmla="*/ 74428 h 2700670"/>
              <a:gd name="connsiteX9" fmla="*/ 5677786 w 8176437"/>
              <a:gd name="connsiteY9" fmla="*/ 212651 h 2700670"/>
              <a:gd name="connsiteX10" fmla="*/ 6241312 w 8176437"/>
              <a:gd name="connsiteY10" fmla="*/ 531628 h 2700670"/>
              <a:gd name="connsiteX11" fmla="*/ 6507126 w 8176437"/>
              <a:gd name="connsiteY11" fmla="*/ 669851 h 2700670"/>
              <a:gd name="connsiteX12" fmla="*/ 7123814 w 8176437"/>
              <a:gd name="connsiteY12" fmla="*/ 691117 h 2700670"/>
              <a:gd name="connsiteX13" fmla="*/ 7687340 w 8176437"/>
              <a:gd name="connsiteY13" fmla="*/ 744279 h 2700670"/>
              <a:gd name="connsiteX14" fmla="*/ 8165805 w 8176437"/>
              <a:gd name="connsiteY14" fmla="*/ 797442 h 2700670"/>
              <a:gd name="connsiteX15" fmla="*/ 8176437 w 8176437"/>
              <a:gd name="connsiteY15" fmla="*/ 2636875 h 2700670"/>
              <a:gd name="connsiteX16" fmla="*/ 0 w 8176437"/>
              <a:gd name="connsiteY16" fmla="*/ 2700670 h 2700670"/>
              <a:gd name="connsiteX0" fmla="*/ 0 w 8176437"/>
              <a:gd name="connsiteY0" fmla="*/ 2732605 h 2732605"/>
              <a:gd name="connsiteX1" fmla="*/ 180754 w 8176437"/>
              <a:gd name="connsiteY1" fmla="*/ 2232875 h 2732605"/>
              <a:gd name="connsiteX2" fmla="*/ 691117 w 8176437"/>
              <a:gd name="connsiteY2" fmla="*/ 1903265 h 2732605"/>
              <a:gd name="connsiteX3" fmla="*/ 903768 w 8176437"/>
              <a:gd name="connsiteY3" fmla="*/ 1594921 h 2732605"/>
              <a:gd name="connsiteX4" fmla="*/ 2222205 w 8176437"/>
              <a:gd name="connsiteY4" fmla="*/ 882540 h 2732605"/>
              <a:gd name="connsiteX5" fmla="*/ 2721935 w 8176437"/>
              <a:gd name="connsiteY5" fmla="*/ 457238 h 2732605"/>
              <a:gd name="connsiteX6" fmla="*/ 3104707 w 8176437"/>
              <a:gd name="connsiteY6" fmla="*/ 31935 h 2732605"/>
              <a:gd name="connsiteX7" fmla="*/ 4308740 w 8176437"/>
              <a:gd name="connsiteY7" fmla="*/ 0 h 2732605"/>
              <a:gd name="connsiteX8" fmla="*/ 5050465 w 8176437"/>
              <a:gd name="connsiteY8" fmla="*/ 106363 h 2732605"/>
              <a:gd name="connsiteX9" fmla="*/ 5677786 w 8176437"/>
              <a:gd name="connsiteY9" fmla="*/ 244586 h 2732605"/>
              <a:gd name="connsiteX10" fmla="*/ 6241312 w 8176437"/>
              <a:gd name="connsiteY10" fmla="*/ 563563 h 2732605"/>
              <a:gd name="connsiteX11" fmla="*/ 6507126 w 8176437"/>
              <a:gd name="connsiteY11" fmla="*/ 701786 h 2732605"/>
              <a:gd name="connsiteX12" fmla="*/ 7123814 w 8176437"/>
              <a:gd name="connsiteY12" fmla="*/ 723052 h 2732605"/>
              <a:gd name="connsiteX13" fmla="*/ 7687340 w 8176437"/>
              <a:gd name="connsiteY13" fmla="*/ 776214 h 2732605"/>
              <a:gd name="connsiteX14" fmla="*/ 8165805 w 8176437"/>
              <a:gd name="connsiteY14" fmla="*/ 829377 h 2732605"/>
              <a:gd name="connsiteX15" fmla="*/ 8176437 w 8176437"/>
              <a:gd name="connsiteY15" fmla="*/ 2668810 h 2732605"/>
              <a:gd name="connsiteX16" fmla="*/ 0 w 8176437"/>
              <a:gd name="connsiteY16" fmla="*/ 2732605 h 2732605"/>
              <a:gd name="connsiteX0" fmla="*/ 0 w 8176437"/>
              <a:gd name="connsiteY0" fmla="*/ 2732605 h 2732605"/>
              <a:gd name="connsiteX1" fmla="*/ 180754 w 8176437"/>
              <a:gd name="connsiteY1" fmla="*/ 2232875 h 2732605"/>
              <a:gd name="connsiteX2" fmla="*/ 691117 w 8176437"/>
              <a:gd name="connsiteY2" fmla="*/ 1903265 h 2732605"/>
              <a:gd name="connsiteX3" fmla="*/ 903768 w 8176437"/>
              <a:gd name="connsiteY3" fmla="*/ 1594921 h 2732605"/>
              <a:gd name="connsiteX4" fmla="*/ 2222205 w 8176437"/>
              <a:gd name="connsiteY4" fmla="*/ 882540 h 2732605"/>
              <a:gd name="connsiteX5" fmla="*/ 2721935 w 8176437"/>
              <a:gd name="connsiteY5" fmla="*/ 457238 h 2732605"/>
              <a:gd name="connsiteX6" fmla="*/ 3104707 w 8176437"/>
              <a:gd name="connsiteY6" fmla="*/ 31935 h 2732605"/>
              <a:gd name="connsiteX7" fmla="*/ 4308740 w 8176437"/>
              <a:gd name="connsiteY7" fmla="*/ 0 h 2732605"/>
              <a:gd name="connsiteX8" fmla="*/ 5050465 w 8176437"/>
              <a:gd name="connsiteY8" fmla="*/ 106363 h 2732605"/>
              <a:gd name="connsiteX9" fmla="*/ 5676892 w 8176437"/>
              <a:gd name="connsiteY9" fmla="*/ 144017 h 2732605"/>
              <a:gd name="connsiteX10" fmla="*/ 6241312 w 8176437"/>
              <a:gd name="connsiteY10" fmla="*/ 563563 h 2732605"/>
              <a:gd name="connsiteX11" fmla="*/ 6507126 w 8176437"/>
              <a:gd name="connsiteY11" fmla="*/ 701786 h 2732605"/>
              <a:gd name="connsiteX12" fmla="*/ 7123814 w 8176437"/>
              <a:gd name="connsiteY12" fmla="*/ 723052 h 2732605"/>
              <a:gd name="connsiteX13" fmla="*/ 7687340 w 8176437"/>
              <a:gd name="connsiteY13" fmla="*/ 776214 h 2732605"/>
              <a:gd name="connsiteX14" fmla="*/ 8165805 w 8176437"/>
              <a:gd name="connsiteY14" fmla="*/ 829377 h 2732605"/>
              <a:gd name="connsiteX15" fmla="*/ 8176437 w 8176437"/>
              <a:gd name="connsiteY15" fmla="*/ 2668810 h 2732605"/>
              <a:gd name="connsiteX16" fmla="*/ 0 w 8176437"/>
              <a:gd name="connsiteY16" fmla="*/ 2732605 h 2732605"/>
              <a:gd name="connsiteX0" fmla="*/ 0 w 8176437"/>
              <a:gd name="connsiteY0" fmla="*/ 2732605 h 2732605"/>
              <a:gd name="connsiteX1" fmla="*/ 180754 w 8176437"/>
              <a:gd name="connsiteY1" fmla="*/ 2232875 h 2732605"/>
              <a:gd name="connsiteX2" fmla="*/ 691117 w 8176437"/>
              <a:gd name="connsiteY2" fmla="*/ 1903265 h 2732605"/>
              <a:gd name="connsiteX3" fmla="*/ 903768 w 8176437"/>
              <a:gd name="connsiteY3" fmla="*/ 1594921 h 2732605"/>
              <a:gd name="connsiteX4" fmla="*/ 2222205 w 8176437"/>
              <a:gd name="connsiteY4" fmla="*/ 882540 h 2732605"/>
              <a:gd name="connsiteX5" fmla="*/ 2721935 w 8176437"/>
              <a:gd name="connsiteY5" fmla="*/ 457238 h 2732605"/>
              <a:gd name="connsiteX6" fmla="*/ 3104707 w 8176437"/>
              <a:gd name="connsiteY6" fmla="*/ 31935 h 2732605"/>
              <a:gd name="connsiteX7" fmla="*/ 4308740 w 8176437"/>
              <a:gd name="connsiteY7" fmla="*/ 0 h 2732605"/>
              <a:gd name="connsiteX8" fmla="*/ 5050465 w 8176437"/>
              <a:gd name="connsiteY8" fmla="*/ 106363 h 2732605"/>
              <a:gd name="connsiteX9" fmla="*/ 5676892 w 8176437"/>
              <a:gd name="connsiteY9" fmla="*/ 144017 h 2732605"/>
              <a:gd name="connsiteX10" fmla="*/ 6252956 w 8176437"/>
              <a:gd name="connsiteY10" fmla="*/ 432049 h 2732605"/>
              <a:gd name="connsiteX11" fmla="*/ 6507126 w 8176437"/>
              <a:gd name="connsiteY11" fmla="*/ 701786 h 2732605"/>
              <a:gd name="connsiteX12" fmla="*/ 7123814 w 8176437"/>
              <a:gd name="connsiteY12" fmla="*/ 723052 h 2732605"/>
              <a:gd name="connsiteX13" fmla="*/ 7687340 w 8176437"/>
              <a:gd name="connsiteY13" fmla="*/ 776214 h 2732605"/>
              <a:gd name="connsiteX14" fmla="*/ 8165805 w 8176437"/>
              <a:gd name="connsiteY14" fmla="*/ 829377 h 2732605"/>
              <a:gd name="connsiteX15" fmla="*/ 8176437 w 8176437"/>
              <a:gd name="connsiteY15" fmla="*/ 2668810 h 2732605"/>
              <a:gd name="connsiteX16" fmla="*/ 0 w 8176437"/>
              <a:gd name="connsiteY16" fmla="*/ 2732605 h 2732605"/>
              <a:gd name="connsiteX0" fmla="*/ 0 w 8176437"/>
              <a:gd name="connsiteY0" fmla="*/ 2732605 h 2732605"/>
              <a:gd name="connsiteX1" fmla="*/ 180754 w 8176437"/>
              <a:gd name="connsiteY1" fmla="*/ 2232875 h 2732605"/>
              <a:gd name="connsiteX2" fmla="*/ 691117 w 8176437"/>
              <a:gd name="connsiteY2" fmla="*/ 1903265 h 2732605"/>
              <a:gd name="connsiteX3" fmla="*/ 903768 w 8176437"/>
              <a:gd name="connsiteY3" fmla="*/ 1594921 h 2732605"/>
              <a:gd name="connsiteX4" fmla="*/ 2222205 w 8176437"/>
              <a:gd name="connsiteY4" fmla="*/ 882540 h 2732605"/>
              <a:gd name="connsiteX5" fmla="*/ 2721935 w 8176437"/>
              <a:gd name="connsiteY5" fmla="*/ 457238 h 2732605"/>
              <a:gd name="connsiteX6" fmla="*/ 3104707 w 8176437"/>
              <a:gd name="connsiteY6" fmla="*/ 31935 h 2732605"/>
              <a:gd name="connsiteX7" fmla="*/ 4308740 w 8176437"/>
              <a:gd name="connsiteY7" fmla="*/ 0 h 2732605"/>
              <a:gd name="connsiteX8" fmla="*/ 5050465 w 8176437"/>
              <a:gd name="connsiteY8" fmla="*/ 106363 h 2732605"/>
              <a:gd name="connsiteX9" fmla="*/ 5676892 w 8176437"/>
              <a:gd name="connsiteY9" fmla="*/ 144017 h 2732605"/>
              <a:gd name="connsiteX10" fmla="*/ 6252956 w 8176437"/>
              <a:gd name="connsiteY10" fmla="*/ 432049 h 2732605"/>
              <a:gd name="connsiteX11" fmla="*/ 6612996 w 8176437"/>
              <a:gd name="connsiteY11" fmla="*/ 576065 h 2732605"/>
              <a:gd name="connsiteX12" fmla="*/ 7123814 w 8176437"/>
              <a:gd name="connsiteY12" fmla="*/ 723052 h 2732605"/>
              <a:gd name="connsiteX13" fmla="*/ 7687340 w 8176437"/>
              <a:gd name="connsiteY13" fmla="*/ 776214 h 2732605"/>
              <a:gd name="connsiteX14" fmla="*/ 8165805 w 8176437"/>
              <a:gd name="connsiteY14" fmla="*/ 829377 h 2732605"/>
              <a:gd name="connsiteX15" fmla="*/ 8176437 w 8176437"/>
              <a:gd name="connsiteY15" fmla="*/ 2668810 h 2732605"/>
              <a:gd name="connsiteX16" fmla="*/ 0 w 8176437"/>
              <a:gd name="connsiteY16" fmla="*/ 2732605 h 2732605"/>
              <a:gd name="connsiteX0" fmla="*/ 0 w 8176437"/>
              <a:gd name="connsiteY0" fmla="*/ 2732605 h 2732605"/>
              <a:gd name="connsiteX1" fmla="*/ 180754 w 8176437"/>
              <a:gd name="connsiteY1" fmla="*/ 2232875 h 2732605"/>
              <a:gd name="connsiteX2" fmla="*/ 691117 w 8176437"/>
              <a:gd name="connsiteY2" fmla="*/ 1903265 h 2732605"/>
              <a:gd name="connsiteX3" fmla="*/ 903768 w 8176437"/>
              <a:gd name="connsiteY3" fmla="*/ 1594921 h 2732605"/>
              <a:gd name="connsiteX4" fmla="*/ 2222205 w 8176437"/>
              <a:gd name="connsiteY4" fmla="*/ 882540 h 2732605"/>
              <a:gd name="connsiteX5" fmla="*/ 2721935 w 8176437"/>
              <a:gd name="connsiteY5" fmla="*/ 457238 h 2732605"/>
              <a:gd name="connsiteX6" fmla="*/ 3104707 w 8176437"/>
              <a:gd name="connsiteY6" fmla="*/ 31935 h 2732605"/>
              <a:gd name="connsiteX7" fmla="*/ 4308740 w 8176437"/>
              <a:gd name="connsiteY7" fmla="*/ 0 h 2732605"/>
              <a:gd name="connsiteX8" fmla="*/ 5050465 w 8176437"/>
              <a:gd name="connsiteY8" fmla="*/ 106363 h 2732605"/>
              <a:gd name="connsiteX9" fmla="*/ 5676892 w 8176437"/>
              <a:gd name="connsiteY9" fmla="*/ 144017 h 2732605"/>
              <a:gd name="connsiteX10" fmla="*/ 6252956 w 8176437"/>
              <a:gd name="connsiteY10" fmla="*/ 432049 h 2732605"/>
              <a:gd name="connsiteX11" fmla="*/ 6685004 w 8176437"/>
              <a:gd name="connsiteY11" fmla="*/ 648073 h 2732605"/>
              <a:gd name="connsiteX12" fmla="*/ 7123814 w 8176437"/>
              <a:gd name="connsiteY12" fmla="*/ 723052 h 2732605"/>
              <a:gd name="connsiteX13" fmla="*/ 7687340 w 8176437"/>
              <a:gd name="connsiteY13" fmla="*/ 776214 h 2732605"/>
              <a:gd name="connsiteX14" fmla="*/ 8165805 w 8176437"/>
              <a:gd name="connsiteY14" fmla="*/ 829377 h 2732605"/>
              <a:gd name="connsiteX15" fmla="*/ 8176437 w 8176437"/>
              <a:gd name="connsiteY15" fmla="*/ 2668810 h 2732605"/>
              <a:gd name="connsiteX16" fmla="*/ 0 w 8176437"/>
              <a:gd name="connsiteY16" fmla="*/ 2732605 h 2732605"/>
              <a:gd name="connsiteX0" fmla="*/ 0 w 8176437"/>
              <a:gd name="connsiteY0" fmla="*/ 2732605 h 2732605"/>
              <a:gd name="connsiteX1" fmla="*/ 180754 w 8176437"/>
              <a:gd name="connsiteY1" fmla="*/ 2232875 h 2732605"/>
              <a:gd name="connsiteX2" fmla="*/ 691117 w 8176437"/>
              <a:gd name="connsiteY2" fmla="*/ 1903265 h 2732605"/>
              <a:gd name="connsiteX3" fmla="*/ 903768 w 8176437"/>
              <a:gd name="connsiteY3" fmla="*/ 1594921 h 2732605"/>
              <a:gd name="connsiteX4" fmla="*/ 2222205 w 8176437"/>
              <a:gd name="connsiteY4" fmla="*/ 882540 h 2732605"/>
              <a:gd name="connsiteX5" fmla="*/ 2721935 w 8176437"/>
              <a:gd name="connsiteY5" fmla="*/ 457238 h 2732605"/>
              <a:gd name="connsiteX6" fmla="*/ 3104707 w 8176437"/>
              <a:gd name="connsiteY6" fmla="*/ 31935 h 2732605"/>
              <a:gd name="connsiteX7" fmla="*/ 4308740 w 8176437"/>
              <a:gd name="connsiteY7" fmla="*/ 0 h 2732605"/>
              <a:gd name="connsiteX8" fmla="*/ 5050465 w 8176437"/>
              <a:gd name="connsiteY8" fmla="*/ 106363 h 2732605"/>
              <a:gd name="connsiteX9" fmla="*/ 5676892 w 8176437"/>
              <a:gd name="connsiteY9" fmla="*/ 144017 h 2732605"/>
              <a:gd name="connsiteX10" fmla="*/ 6252956 w 8176437"/>
              <a:gd name="connsiteY10" fmla="*/ 432049 h 2732605"/>
              <a:gd name="connsiteX11" fmla="*/ 6685004 w 8176437"/>
              <a:gd name="connsiteY11" fmla="*/ 648073 h 2732605"/>
              <a:gd name="connsiteX12" fmla="*/ 7117052 w 8176437"/>
              <a:gd name="connsiteY12" fmla="*/ 576065 h 2732605"/>
              <a:gd name="connsiteX13" fmla="*/ 7687340 w 8176437"/>
              <a:gd name="connsiteY13" fmla="*/ 776214 h 2732605"/>
              <a:gd name="connsiteX14" fmla="*/ 8165805 w 8176437"/>
              <a:gd name="connsiteY14" fmla="*/ 829377 h 2732605"/>
              <a:gd name="connsiteX15" fmla="*/ 8176437 w 8176437"/>
              <a:gd name="connsiteY15" fmla="*/ 2668810 h 2732605"/>
              <a:gd name="connsiteX16" fmla="*/ 0 w 8176437"/>
              <a:gd name="connsiteY16" fmla="*/ 2732605 h 2732605"/>
              <a:gd name="connsiteX0" fmla="*/ 0 w 8176437"/>
              <a:gd name="connsiteY0" fmla="*/ 2732605 h 2732605"/>
              <a:gd name="connsiteX1" fmla="*/ 180754 w 8176437"/>
              <a:gd name="connsiteY1" fmla="*/ 2232875 h 2732605"/>
              <a:gd name="connsiteX2" fmla="*/ 691117 w 8176437"/>
              <a:gd name="connsiteY2" fmla="*/ 1903265 h 2732605"/>
              <a:gd name="connsiteX3" fmla="*/ 903768 w 8176437"/>
              <a:gd name="connsiteY3" fmla="*/ 1594921 h 2732605"/>
              <a:gd name="connsiteX4" fmla="*/ 2222205 w 8176437"/>
              <a:gd name="connsiteY4" fmla="*/ 882540 h 2732605"/>
              <a:gd name="connsiteX5" fmla="*/ 2721935 w 8176437"/>
              <a:gd name="connsiteY5" fmla="*/ 457238 h 2732605"/>
              <a:gd name="connsiteX6" fmla="*/ 3104707 w 8176437"/>
              <a:gd name="connsiteY6" fmla="*/ 31935 h 2732605"/>
              <a:gd name="connsiteX7" fmla="*/ 4308740 w 8176437"/>
              <a:gd name="connsiteY7" fmla="*/ 0 h 2732605"/>
              <a:gd name="connsiteX8" fmla="*/ 5050465 w 8176437"/>
              <a:gd name="connsiteY8" fmla="*/ 106363 h 2732605"/>
              <a:gd name="connsiteX9" fmla="*/ 5676892 w 8176437"/>
              <a:gd name="connsiteY9" fmla="*/ 144017 h 2732605"/>
              <a:gd name="connsiteX10" fmla="*/ 6252956 w 8176437"/>
              <a:gd name="connsiteY10" fmla="*/ 432049 h 2732605"/>
              <a:gd name="connsiteX11" fmla="*/ 6685004 w 8176437"/>
              <a:gd name="connsiteY11" fmla="*/ 648073 h 2732605"/>
              <a:gd name="connsiteX12" fmla="*/ 7117052 w 8176437"/>
              <a:gd name="connsiteY12" fmla="*/ 576065 h 2732605"/>
              <a:gd name="connsiteX13" fmla="*/ 7693116 w 8176437"/>
              <a:gd name="connsiteY13" fmla="*/ 648073 h 2732605"/>
              <a:gd name="connsiteX14" fmla="*/ 8165805 w 8176437"/>
              <a:gd name="connsiteY14" fmla="*/ 829377 h 2732605"/>
              <a:gd name="connsiteX15" fmla="*/ 8176437 w 8176437"/>
              <a:gd name="connsiteY15" fmla="*/ 2668810 h 2732605"/>
              <a:gd name="connsiteX16" fmla="*/ 0 w 8176437"/>
              <a:gd name="connsiteY16" fmla="*/ 2732605 h 2732605"/>
              <a:gd name="connsiteX0" fmla="*/ 0 w 8197172"/>
              <a:gd name="connsiteY0" fmla="*/ 2732605 h 2732605"/>
              <a:gd name="connsiteX1" fmla="*/ 180754 w 8197172"/>
              <a:gd name="connsiteY1" fmla="*/ 2232875 h 2732605"/>
              <a:gd name="connsiteX2" fmla="*/ 691117 w 8197172"/>
              <a:gd name="connsiteY2" fmla="*/ 1903265 h 2732605"/>
              <a:gd name="connsiteX3" fmla="*/ 903768 w 8197172"/>
              <a:gd name="connsiteY3" fmla="*/ 1594921 h 2732605"/>
              <a:gd name="connsiteX4" fmla="*/ 2222205 w 8197172"/>
              <a:gd name="connsiteY4" fmla="*/ 882540 h 2732605"/>
              <a:gd name="connsiteX5" fmla="*/ 2721935 w 8197172"/>
              <a:gd name="connsiteY5" fmla="*/ 457238 h 2732605"/>
              <a:gd name="connsiteX6" fmla="*/ 3104707 w 8197172"/>
              <a:gd name="connsiteY6" fmla="*/ 31935 h 2732605"/>
              <a:gd name="connsiteX7" fmla="*/ 4308740 w 8197172"/>
              <a:gd name="connsiteY7" fmla="*/ 0 h 2732605"/>
              <a:gd name="connsiteX8" fmla="*/ 5050465 w 8197172"/>
              <a:gd name="connsiteY8" fmla="*/ 106363 h 2732605"/>
              <a:gd name="connsiteX9" fmla="*/ 5676892 w 8197172"/>
              <a:gd name="connsiteY9" fmla="*/ 144017 h 2732605"/>
              <a:gd name="connsiteX10" fmla="*/ 6252956 w 8197172"/>
              <a:gd name="connsiteY10" fmla="*/ 432049 h 2732605"/>
              <a:gd name="connsiteX11" fmla="*/ 6685004 w 8197172"/>
              <a:gd name="connsiteY11" fmla="*/ 648073 h 2732605"/>
              <a:gd name="connsiteX12" fmla="*/ 7117052 w 8197172"/>
              <a:gd name="connsiteY12" fmla="*/ 576065 h 2732605"/>
              <a:gd name="connsiteX13" fmla="*/ 7693116 w 8197172"/>
              <a:gd name="connsiteY13" fmla="*/ 648073 h 2732605"/>
              <a:gd name="connsiteX14" fmla="*/ 8197172 w 8197172"/>
              <a:gd name="connsiteY14" fmla="*/ 648073 h 2732605"/>
              <a:gd name="connsiteX15" fmla="*/ 8176437 w 8197172"/>
              <a:gd name="connsiteY15" fmla="*/ 2668810 h 2732605"/>
              <a:gd name="connsiteX16" fmla="*/ 0 w 8197172"/>
              <a:gd name="connsiteY16" fmla="*/ 2732605 h 2732605"/>
              <a:gd name="connsiteX0" fmla="*/ 0 w 8197172"/>
              <a:gd name="connsiteY0" fmla="*/ 2732605 h 2732605"/>
              <a:gd name="connsiteX1" fmla="*/ 180754 w 8197172"/>
              <a:gd name="connsiteY1" fmla="*/ 2232875 h 2732605"/>
              <a:gd name="connsiteX2" fmla="*/ 691117 w 8197172"/>
              <a:gd name="connsiteY2" fmla="*/ 1903265 h 2732605"/>
              <a:gd name="connsiteX3" fmla="*/ 903768 w 8197172"/>
              <a:gd name="connsiteY3" fmla="*/ 1594921 h 2732605"/>
              <a:gd name="connsiteX4" fmla="*/ 2222205 w 8197172"/>
              <a:gd name="connsiteY4" fmla="*/ 882540 h 2732605"/>
              <a:gd name="connsiteX5" fmla="*/ 2721935 w 8197172"/>
              <a:gd name="connsiteY5" fmla="*/ 457238 h 2732605"/>
              <a:gd name="connsiteX6" fmla="*/ 3104707 w 8197172"/>
              <a:gd name="connsiteY6" fmla="*/ 31935 h 2732605"/>
              <a:gd name="connsiteX7" fmla="*/ 4308740 w 8197172"/>
              <a:gd name="connsiteY7" fmla="*/ 0 h 2732605"/>
              <a:gd name="connsiteX8" fmla="*/ 5050465 w 8197172"/>
              <a:gd name="connsiteY8" fmla="*/ 106363 h 2732605"/>
              <a:gd name="connsiteX9" fmla="*/ 5676892 w 8197172"/>
              <a:gd name="connsiteY9" fmla="*/ 144017 h 2732605"/>
              <a:gd name="connsiteX10" fmla="*/ 6252956 w 8197172"/>
              <a:gd name="connsiteY10" fmla="*/ 432049 h 2732605"/>
              <a:gd name="connsiteX11" fmla="*/ 6612995 w 8197172"/>
              <a:gd name="connsiteY11" fmla="*/ 576065 h 2732605"/>
              <a:gd name="connsiteX12" fmla="*/ 7117052 w 8197172"/>
              <a:gd name="connsiteY12" fmla="*/ 576065 h 2732605"/>
              <a:gd name="connsiteX13" fmla="*/ 7693116 w 8197172"/>
              <a:gd name="connsiteY13" fmla="*/ 648073 h 2732605"/>
              <a:gd name="connsiteX14" fmla="*/ 8197172 w 8197172"/>
              <a:gd name="connsiteY14" fmla="*/ 648073 h 2732605"/>
              <a:gd name="connsiteX15" fmla="*/ 8176437 w 8197172"/>
              <a:gd name="connsiteY15" fmla="*/ 2668810 h 2732605"/>
              <a:gd name="connsiteX16" fmla="*/ 0 w 8197172"/>
              <a:gd name="connsiteY16" fmla="*/ 2732605 h 2732605"/>
              <a:gd name="connsiteX0" fmla="*/ 83749 w 8280921"/>
              <a:gd name="connsiteY0" fmla="*/ 2732605 h 2732605"/>
              <a:gd name="connsiteX1" fmla="*/ 0 w 8280921"/>
              <a:gd name="connsiteY1" fmla="*/ 2304257 h 2732605"/>
              <a:gd name="connsiteX2" fmla="*/ 774866 w 8280921"/>
              <a:gd name="connsiteY2" fmla="*/ 1903265 h 2732605"/>
              <a:gd name="connsiteX3" fmla="*/ 987517 w 8280921"/>
              <a:gd name="connsiteY3" fmla="*/ 1594921 h 2732605"/>
              <a:gd name="connsiteX4" fmla="*/ 2305954 w 8280921"/>
              <a:gd name="connsiteY4" fmla="*/ 882540 h 2732605"/>
              <a:gd name="connsiteX5" fmla="*/ 2805684 w 8280921"/>
              <a:gd name="connsiteY5" fmla="*/ 457238 h 2732605"/>
              <a:gd name="connsiteX6" fmla="*/ 3188456 w 8280921"/>
              <a:gd name="connsiteY6" fmla="*/ 31935 h 2732605"/>
              <a:gd name="connsiteX7" fmla="*/ 4392489 w 8280921"/>
              <a:gd name="connsiteY7" fmla="*/ 0 h 2732605"/>
              <a:gd name="connsiteX8" fmla="*/ 5134214 w 8280921"/>
              <a:gd name="connsiteY8" fmla="*/ 106363 h 2732605"/>
              <a:gd name="connsiteX9" fmla="*/ 5760641 w 8280921"/>
              <a:gd name="connsiteY9" fmla="*/ 144017 h 2732605"/>
              <a:gd name="connsiteX10" fmla="*/ 6336705 w 8280921"/>
              <a:gd name="connsiteY10" fmla="*/ 432049 h 2732605"/>
              <a:gd name="connsiteX11" fmla="*/ 6696744 w 8280921"/>
              <a:gd name="connsiteY11" fmla="*/ 576065 h 2732605"/>
              <a:gd name="connsiteX12" fmla="*/ 7200801 w 8280921"/>
              <a:gd name="connsiteY12" fmla="*/ 576065 h 2732605"/>
              <a:gd name="connsiteX13" fmla="*/ 7776865 w 8280921"/>
              <a:gd name="connsiteY13" fmla="*/ 648073 h 2732605"/>
              <a:gd name="connsiteX14" fmla="*/ 8280921 w 8280921"/>
              <a:gd name="connsiteY14" fmla="*/ 648073 h 2732605"/>
              <a:gd name="connsiteX15" fmla="*/ 8260186 w 8280921"/>
              <a:gd name="connsiteY15" fmla="*/ 2668810 h 2732605"/>
              <a:gd name="connsiteX16" fmla="*/ 83749 w 8280921"/>
              <a:gd name="connsiteY16" fmla="*/ 2732605 h 2732605"/>
              <a:gd name="connsiteX0" fmla="*/ 0 w 9073008"/>
              <a:gd name="connsiteY0" fmla="*/ 2808313 h 2808313"/>
              <a:gd name="connsiteX1" fmla="*/ 792087 w 9073008"/>
              <a:gd name="connsiteY1" fmla="*/ 2304257 h 2808313"/>
              <a:gd name="connsiteX2" fmla="*/ 1566953 w 9073008"/>
              <a:gd name="connsiteY2" fmla="*/ 1903265 h 2808313"/>
              <a:gd name="connsiteX3" fmla="*/ 1779604 w 9073008"/>
              <a:gd name="connsiteY3" fmla="*/ 1594921 h 2808313"/>
              <a:gd name="connsiteX4" fmla="*/ 3098041 w 9073008"/>
              <a:gd name="connsiteY4" fmla="*/ 882540 h 2808313"/>
              <a:gd name="connsiteX5" fmla="*/ 3597771 w 9073008"/>
              <a:gd name="connsiteY5" fmla="*/ 457238 h 2808313"/>
              <a:gd name="connsiteX6" fmla="*/ 3980543 w 9073008"/>
              <a:gd name="connsiteY6" fmla="*/ 31935 h 2808313"/>
              <a:gd name="connsiteX7" fmla="*/ 5184576 w 9073008"/>
              <a:gd name="connsiteY7" fmla="*/ 0 h 2808313"/>
              <a:gd name="connsiteX8" fmla="*/ 5926301 w 9073008"/>
              <a:gd name="connsiteY8" fmla="*/ 106363 h 2808313"/>
              <a:gd name="connsiteX9" fmla="*/ 6552728 w 9073008"/>
              <a:gd name="connsiteY9" fmla="*/ 144017 h 2808313"/>
              <a:gd name="connsiteX10" fmla="*/ 7128792 w 9073008"/>
              <a:gd name="connsiteY10" fmla="*/ 432049 h 2808313"/>
              <a:gd name="connsiteX11" fmla="*/ 7488831 w 9073008"/>
              <a:gd name="connsiteY11" fmla="*/ 576065 h 2808313"/>
              <a:gd name="connsiteX12" fmla="*/ 7992888 w 9073008"/>
              <a:gd name="connsiteY12" fmla="*/ 576065 h 2808313"/>
              <a:gd name="connsiteX13" fmla="*/ 8568952 w 9073008"/>
              <a:gd name="connsiteY13" fmla="*/ 648073 h 2808313"/>
              <a:gd name="connsiteX14" fmla="*/ 9073008 w 9073008"/>
              <a:gd name="connsiteY14" fmla="*/ 648073 h 2808313"/>
              <a:gd name="connsiteX15" fmla="*/ 9052273 w 9073008"/>
              <a:gd name="connsiteY15" fmla="*/ 2668810 h 2808313"/>
              <a:gd name="connsiteX16" fmla="*/ 0 w 9073008"/>
              <a:gd name="connsiteY16" fmla="*/ 2808313 h 2808313"/>
              <a:gd name="connsiteX0" fmla="*/ 0 w 9073008"/>
              <a:gd name="connsiteY0" fmla="*/ 2808313 h 2808313"/>
              <a:gd name="connsiteX1" fmla="*/ 504056 w 9073008"/>
              <a:gd name="connsiteY1" fmla="*/ 2232249 h 2808313"/>
              <a:gd name="connsiteX2" fmla="*/ 1566953 w 9073008"/>
              <a:gd name="connsiteY2" fmla="*/ 1903265 h 2808313"/>
              <a:gd name="connsiteX3" fmla="*/ 1779604 w 9073008"/>
              <a:gd name="connsiteY3" fmla="*/ 1594921 h 2808313"/>
              <a:gd name="connsiteX4" fmla="*/ 3098041 w 9073008"/>
              <a:gd name="connsiteY4" fmla="*/ 882540 h 2808313"/>
              <a:gd name="connsiteX5" fmla="*/ 3597771 w 9073008"/>
              <a:gd name="connsiteY5" fmla="*/ 457238 h 2808313"/>
              <a:gd name="connsiteX6" fmla="*/ 3980543 w 9073008"/>
              <a:gd name="connsiteY6" fmla="*/ 31935 h 2808313"/>
              <a:gd name="connsiteX7" fmla="*/ 5184576 w 9073008"/>
              <a:gd name="connsiteY7" fmla="*/ 0 h 2808313"/>
              <a:gd name="connsiteX8" fmla="*/ 5926301 w 9073008"/>
              <a:gd name="connsiteY8" fmla="*/ 106363 h 2808313"/>
              <a:gd name="connsiteX9" fmla="*/ 6552728 w 9073008"/>
              <a:gd name="connsiteY9" fmla="*/ 144017 h 2808313"/>
              <a:gd name="connsiteX10" fmla="*/ 7128792 w 9073008"/>
              <a:gd name="connsiteY10" fmla="*/ 432049 h 2808313"/>
              <a:gd name="connsiteX11" fmla="*/ 7488831 w 9073008"/>
              <a:gd name="connsiteY11" fmla="*/ 576065 h 2808313"/>
              <a:gd name="connsiteX12" fmla="*/ 7992888 w 9073008"/>
              <a:gd name="connsiteY12" fmla="*/ 576065 h 2808313"/>
              <a:gd name="connsiteX13" fmla="*/ 8568952 w 9073008"/>
              <a:gd name="connsiteY13" fmla="*/ 648073 h 2808313"/>
              <a:gd name="connsiteX14" fmla="*/ 9073008 w 9073008"/>
              <a:gd name="connsiteY14" fmla="*/ 648073 h 2808313"/>
              <a:gd name="connsiteX15" fmla="*/ 9052273 w 9073008"/>
              <a:gd name="connsiteY15" fmla="*/ 2668810 h 2808313"/>
              <a:gd name="connsiteX16" fmla="*/ 0 w 9073008"/>
              <a:gd name="connsiteY16" fmla="*/ 2808313 h 2808313"/>
              <a:gd name="connsiteX0" fmla="*/ 0 w 9073008"/>
              <a:gd name="connsiteY0" fmla="*/ 2808313 h 2808313"/>
              <a:gd name="connsiteX1" fmla="*/ 504056 w 9073008"/>
              <a:gd name="connsiteY1" fmla="*/ 2232249 h 2808313"/>
              <a:gd name="connsiteX2" fmla="*/ 1440160 w 9073008"/>
              <a:gd name="connsiteY2" fmla="*/ 1944217 h 2808313"/>
              <a:gd name="connsiteX3" fmla="*/ 1779604 w 9073008"/>
              <a:gd name="connsiteY3" fmla="*/ 1594921 h 2808313"/>
              <a:gd name="connsiteX4" fmla="*/ 3098041 w 9073008"/>
              <a:gd name="connsiteY4" fmla="*/ 882540 h 2808313"/>
              <a:gd name="connsiteX5" fmla="*/ 3597771 w 9073008"/>
              <a:gd name="connsiteY5" fmla="*/ 457238 h 2808313"/>
              <a:gd name="connsiteX6" fmla="*/ 3980543 w 9073008"/>
              <a:gd name="connsiteY6" fmla="*/ 31935 h 2808313"/>
              <a:gd name="connsiteX7" fmla="*/ 5184576 w 9073008"/>
              <a:gd name="connsiteY7" fmla="*/ 0 h 2808313"/>
              <a:gd name="connsiteX8" fmla="*/ 5926301 w 9073008"/>
              <a:gd name="connsiteY8" fmla="*/ 106363 h 2808313"/>
              <a:gd name="connsiteX9" fmla="*/ 6552728 w 9073008"/>
              <a:gd name="connsiteY9" fmla="*/ 144017 h 2808313"/>
              <a:gd name="connsiteX10" fmla="*/ 7128792 w 9073008"/>
              <a:gd name="connsiteY10" fmla="*/ 432049 h 2808313"/>
              <a:gd name="connsiteX11" fmla="*/ 7488831 w 9073008"/>
              <a:gd name="connsiteY11" fmla="*/ 576065 h 2808313"/>
              <a:gd name="connsiteX12" fmla="*/ 7992888 w 9073008"/>
              <a:gd name="connsiteY12" fmla="*/ 576065 h 2808313"/>
              <a:gd name="connsiteX13" fmla="*/ 8568952 w 9073008"/>
              <a:gd name="connsiteY13" fmla="*/ 648073 h 2808313"/>
              <a:gd name="connsiteX14" fmla="*/ 9073008 w 9073008"/>
              <a:gd name="connsiteY14" fmla="*/ 648073 h 2808313"/>
              <a:gd name="connsiteX15" fmla="*/ 9052273 w 9073008"/>
              <a:gd name="connsiteY15" fmla="*/ 2668810 h 2808313"/>
              <a:gd name="connsiteX16" fmla="*/ 0 w 9073008"/>
              <a:gd name="connsiteY16" fmla="*/ 2808313 h 2808313"/>
              <a:gd name="connsiteX0" fmla="*/ 0 w 9073008"/>
              <a:gd name="connsiteY0" fmla="*/ 2808313 h 2808313"/>
              <a:gd name="connsiteX1" fmla="*/ 432048 w 9073008"/>
              <a:gd name="connsiteY1" fmla="*/ 2304257 h 2808313"/>
              <a:gd name="connsiteX2" fmla="*/ 1440160 w 9073008"/>
              <a:gd name="connsiteY2" fmla="*/ 1944217 h 2808313"/>
              <a:gd name="connsiteX3" fmla="*/ 1779604 w 9073008"/>
              <a:gd name="connsiteY3" fmla="*/ 1594921 h 2808313"/>
              <a:gd name="connsiteX4" fmla="*/ 3098041 w 9073008"/>
              <a:gd name="connsiteY4" fmla="*/ 882540 h 2808313"/>
              <a:gd name="connsiteX5" fmla="*/ 3597771 w 9073008"/>
              <a:gd name="connsiteY5" fmla="*/ 457238 h 2808313"/>
              <a:gd name="connsiteX6" fmla="*/ 3980543 w 9073008"/>
              <a:gd name="connsiteY6" fmla="*/ 31935 h 2808313"/>
              <a:gd name="connsiteX7" fmla="*/ 5184576 w 9073008"/>
              <a:gd name="connsiteY7" fmla="*/ 0 h 2808313"/>
              <a:gd name="connsiteX8" fmla="*/ 5926301 w 9073008"/>
              <a:gd name="connsiteY8" fmla="*/ 106363 h 2808313"/>
              <a:gd name="connsiteX9" fmla="*/ 6552728 w 9073008"/>
              <a:gd name="connsiteY9" fmla="*/ 144017 h 2808313"/>
              <a:gd name="connsiteX10" fmla="*/ 7128792 w 9073008"/>
              <a:gd name="connsiteY10" fmla="*/ 432049 h 2808313"/>
              <a:gd name="connsiteX11" fmla="*/ 7488831 w 9073008"/>
              <a:gd name="connsiteY11" fmla="*/ 576065 h 2808313"/>
              <a:gd name="connsiteX12" fmla="*/ 7992888 w 9073008"/>
              <a:gd name="connsiteY12" fmla="*/ 576065 h 2808313"/>
              <a:gd name="connsiteX13" fmla="*/ 8568952 w 9073008"/>
              <a:gd name="connsiteY13" fmla="*/ 648073 h 2808313"/>
              <a:gd name="connsiteX14" fmla="*/ 9073008 w 9073008"/>
              <a:gd name="connsiteY14" fmla="*/ 648073 h 2808313"/>
              <a:gd name="connsiteX15" fmla="*/ 9052273 w 9073008"/>
              <a:gd name="connsiteY15" fmla="*/ 2668810 h 2808313"/>
              <a:gd name="connsiteX16" fmla="*/ 0 w 9073008"/>
              <a:gd name="connsiteY16" fmla="*/ 2808313 h 2808313"/>
              <a:gd name="connsiteX0" fmla="*/ 0 w 9217024"/>
              <a:gd name="connsiteY0" fmla="*/ 2636913 h 2668810"/>
              <a:gd name="connsiteX1" fmla="*/ 576064 w 9217024"/>
              <a:gd name="connsiteY1" fmla="*/ 2304257 h 2668810"/>
              <a:gd name="connsiteX2" fmla="*/ 1584176 w 9217024"/>
              <a:gd name="connsiteY2" fmla="*/ 1944217 h 2668810"/>
              <a:gd name="connsiteX3" fmla="*/ 1923620 w 9217024"/>
              <a:gd name="connsiteY3" fmla="*/ 1594921 h 2668810"/>
              <a:gd name="connsiteX4" fmla="*/ 3242057 w 9217024"/>
              <a:gd name="connsiteY4" fmla="*/ 882540 h 2668810"/>
              <a:gd name="connsiteX5" fmla="*/ 3741787 w 9217024"/>
              <a:gd name="connsiteY5" fmla="*/ 457238 h 2668810"/>
              <a:gd name="connsiteX6" fmla="*/ 4124559 w 9217024"/>
              <a:gd name="connsiteY6" fmla="*/ 31935 h 2668810"/>
              <a:gd name="connsiteX7" fmla="*/ 5328592 w 9217024"/>
              <a:gd name="connsiteY7" fmla="*/ 0 h 2668810"/>
              <a:gd name="connsiteX8" fmla="*/ 6070317 w 9217024"/>
              <a:gd name="connsiteY8" fmla="*/ 106363 h 2668810"/>
              <a:gd name="connsiteX9" fmla="*/ 6696744 w 9217024"/>
              <a:gd name="connsiteY9" fmla="*/ 144017 h 2668810"/>
              <a:gd name="connsiteX10" fmla="*/ 7272808 w 9217024"/>
              <a:gd name="connsiteY10" fmla="*/ 432049 h 2668810"/>
              <a:gd name="connsiteX11" fmla="*/ 7632847 w 9217024"/>
              <a:gd name="connsiteY11" fmla="*/ 576065 h 2668810"/>
              <a:gd name="connsiteX12" fmla="*/ 8136904 w 9217024"/>
              <a:gd name="connsiteY12" fmla="*/ 576065 h 2668810"/>
              <a:gd name="connsiteX13" fmla="*/ 8712968 w 9217024"/>
              <a:gd name="connsiteY13" fmla="*/ 648073 h 2668810"/>
              <a:gd name="connsiteX14" fmla="*/ 9217024 w 9217024"/>
              <a:gd name="connsiteY14" fmla="*/ 648073 h 2668810"/>
              <a:gd name="connsiteX15" fmla="*/ 9196289 w 9217024"/>
              <a:gd name="connsiteY15" fmla="*/ 2668810 h 2668810"/>
              <a:gd name="connsiteX16" fmla="*/ 0 w 9217024"/>
              <a:gd name="connsiteY16" fmla="*/ 2636913 h 2668810"/>
              <a:gd name="connsiteX0" fmla="*/ 0 w 9289032"/>
              <a:gd name="connsiteY0" fmla="*/ 2708920 h 2708920"/>
              <a:gd name="connsiteX1" fmla="*/ 648072 w 9289032"/>
              <a:gd name="connsiteY1" fmla="*/ 2304257 h 2708920"/>
              <a:gd name="connsiteX2" fmla="*/ 1656184 w 9289032"/>
              <a:gd name="connsiteY2" fmla="*/ 1944217 h 2708920"/>
              <a:gd name="connsiteX3" fmla="*/ 1995628 w 9289032"/>
              <a:gd name="connsiteY3" fmla="*/ 1594921 h 2708920"/>
              <a:gd name="connsiteX4" fmla="*/ 3314065 w 9289032"/>
              <a:gd name="connsiteY4" fmla="*/ 882540 h 2708920"/>
              <a:gd name="connsiteX5" fmla="*/ 3813795 w 9289032"/>
              <a:gd name="connsiteY5" fmla="*/ 457238 h 2708920"/>
              <a:gd name="connsiteX6" fmla="*/ 4196567 w 9289032"/>
              <a:gd name="connsiteY6" fmla="*/ 31935 h 2708920"/>
              <a:gd name="connsiteX7" fmla="*/ 5400600 w 9289032"/>
              <a:gd name="connsiteY7" fmla="*/ 0 h 2708920"/>
              <a:gd name="connsiteX8" fmla="*/ 6142325 w 9289032"/>
              <a:gd name="connsiteY8" fmla="*/ 106363 h 2708920"/>
              <a:gd name="connsiteX9" fmla="*/ 6768752 w 9289032"/>
              <a:gd name="connsiteY9" fmla="*/ 144017 h 2708920"/>
              <a:gd name="connsiteX10" fmla="*/ 7344816 w 9289032"/>
              <a:gd name="connsiteY10" fmla="*/ 432049 h 2708920"/>
              <a:gd name="connsiteX11" fmla="*/ 7704855 w 9289032"/>
              <a:gd name="connsiteY11" fmla="*/ 576065 h 2708920"/>
              <a:gd name="connsiteX12" fmla="*/ 8208912 w 9289032"/>
              <a:gd name="connsiteY12" fmla="*/ 576065 h 2708920"/>
              <a:gd name="connsiteX13" fmla="*/ 8784976 w 9289032"/>
              <a:gd name="connsiteY13" fmla="*/ 648073 h 2708920"/>
              <a:gd name="connsiteX14" fmla="*/ 9289032 w 9289032"/>
              <a:gd name="connsiteY14" fmla="*/ 648073 h 2708920"/>
              <a:gd name="connsiteX15" fmla="*/ 9268297 w 9289032"/>
              <a:gd name="connsiteY15" fmla="*/ 2668810 h 2708920"/>
              <a:gd name="connsiteX16" fmla="*/ 0 w 9289032"/>
              <a:gd name="connsiteY16" fmla="*/ 2708920 h 2708920"/>
              <a:gd name="connsiteX0" fmla="*/ 0 w 9577064"/>
              <a:gd name="connsiteY0" fmla="*/ 2708920 h 2880320"/>
              <a:gd name="connsiteX1" fmla="*/ 648072 w 9577064"/>
              <a:gd name="connsiteY1" fmla="*/ 2304257 h 2880320"/>
              <a:gd name="connsiteX2" fmla="*/ 1656184 w 9577064"/>
              <a:gd name="connsiteY2" fmla="*/ 1944217 h 2880320"/>
              <a:gd name="connsiteX3" fmla="*/ 1995628 w 9577064"/>
              <a:gd name="connsiteY3" fmla="*/ 1594921 h 2880320"/>
              <a:gd name="connsiteX4" fmla="*/ 3314065 w 9577064"/>
              <a:gd name="connsiteY4" fmla="*/ 882540 h 2880320"/>
              <a:gd name="connsiteX5" fmla="*/ 3813795 w 9577064"/>
              <a:gd name="connsiteY5" fmla="*/ 457238 h 2880320"/>
              <a:gd name="connsiteX6" fmla="*/ 4196567 w 9577064"/>
              <a:gd name="connsiteY6" fmla="*/ 31935 h 2880320"/>
              <a:gd name="connsiteX7" fmla="*/ 5400600 w 9577064"/>
              <a:gd name="connsiteY7" fmla="*/ 0 h 2880320"/>
              <a:gd name="connsiteX8" fmla="*/ 6142325 w 9577064"/>
              <a:gd name="connsiteY8" fmla="*/ 106363 h 2880320"/>
              <a:gd name="connsiteX9" fmla="*/ 6768752 w 9577064"/>
              <a:gd name="connsiteY9" fmla="*/ 144017 h 2880320"/>
              <a:gd name="connsiteX10" fmla="*/ 7344816 w 9577064"/>
              <a:gd name="connsiteY10" fmla="*/ 432049 h 2880320"/>
              <a:gd name="connsiteX11" fmla="*/ 7704855 w 9577064"/>
              <a:gd name="connsiteY11" fmla="*/ 576065 h 2880320"/>
              <a:gd name="connsiteX12" fmla="*/ 8208912 w 9577064"/>
              <a:gd name="connsiteY12" fmla="*/ 576065 h 2880320"/>
              <a:gd name="connsiteX13" fmla="*/ 8784976 w 9577064"/>
              <a:gd name="connsiteY13" fmla="*/ 648073 h 2880320"/>
              <a:gd name="connsiteX14" fmla="*/ 9289032 w 9577064"/>
              <a:gd name="connsiteY14" fmla="*/ 648073 h 2880320"/>
              <a:gd name="connsiteX15" fmla="*/ 9577064 w 9577064"/>
              <a:gd name="connsiteY15" fmla="*/ 2880320 h 2880320"/>
              <a:gd name="connsiteX16" fmla="*/ 0 w 9577064"/>
              <a:gd name="connsiteY16" fmla="*/ 2708920 h 2880320"/>
              <a:gd name="connsiteX0" fmla="*/ 0 w 9721080"/>
              <a:gd name="connsiteY0" fmla="*/ 2708920 h 2880320"/>
              <a:gd name="connsiteX1" fmla="*/ 648072 w 9721080"/>
              <a:gd name="connsiteY1" fmla="*/ 2304257 h 2880320"/>
              <a:gd name="connsiteX2" fmla="*/ 1656184 w 9721080"/>
              <a:gd name="connsiteY2" fmla="*/ 1944217 h 2880320"/>
              <a:gd name="connsiteX3" fmla="*/ 1995628 w 9721080"/>
              <a:gd name="connsiteY3" fmla="*/ 1594921 h 2880320"/>
              <a:gd name="connsiteX4" fmla="*/ 3314065 w 9721080"/>
              <a:gd name="connsiteY4" fmla="*/ 882540 h 2880320"/>
              <a:gd name="connsiteX5" fmla="*/ 3813795 w 9721080"/>
              <a:gd name="connsiteY5" fmla="*/ 457238 h 2880320"/>
              <a:gd name="connsiteX6" fmla="*/ 4196567 w 9721080"/>
              <a:gd name="connsiteY6" fmla="*/ 31935 h 2880320"/>
              <a:gd name="connsiteX7" fmla="*/ 5400600 w 9721080"/>
              <a:gd name="connsiteY7" fmla="*/ 0 h 2880320"/>
              <a:gd name="connsiteX8" fmla="*/ 6142325 w 9721080"/>
              <a:gd name="connsiteY8" fmla="*/ 106363 h 2880320"/>
              <a:gd name="connsiteX9" fmla="*/ 6768752 w 9721080"/>
              <a:gd name="connsiteY9" fmla="*/ 144017 h 2880320"/>
              <a:gd name="connsiteX10" fmla="*/ 7344816 w 9721080"/>
              <a:gd name="connsiteY10" fmla="*/ 432049 h 2880320"/>
              <a:gd name="connsiteX11" fmla="*/ 7704855 w 9721080"/>
              <a:gd name="connsiteY11" fmla="*/ 576065 h 2880320"/>
              <a:gd name="connsiteX12" fmla="*/ 8208912 w 9721080"/>
              <a:gd name="connsiteY12" fmla="*/ 576065 h 2880320"/>
              <a:gd name="connsiteX13" fmla="*/ 8784976 w 9721080"/>
              <a:gd name="connsiteY13" fmla="*/ 648073 h 2880320"/>
              <a:gd name="connsiteX14" fmla="*/ 9721080 w 9721080"/>
              <a:gd name="connsiteY14" fmla="*/ 576064 h 2880320"/>
              <a:gd name="connsiteX15" fmla="*/ 9577064 w 9721080"/>
              <a:gd name="connsiteY15" fmla="*/ 2880320 h 2880320"/>
              <a:gd name="connsiteX16" fmla="*/ 0 w 9721080"/>
              <a:gd name="connsiteY16" fmla="*/ 2708920 h 2880320"/>
              <a:gd name="connsiteX0" fmla="*/ 0 w 9721080"/>
              <a:gd name="connsiteY0" fmla="*/ 2708920 h 2880320"/>
              <a:gd name="connsiteX1" fmla="*/ 648072 w 9721080"/>
              <a:gd name="connsiteY1" fmla="*/ 2304257 h 2880320"/>
              <a:gd name="connsiteX2" fmla="*/ 1656184 w 9721080"/>
              <a:gd name="connsiteY2" fmla="*/ 1944217 h 2880320"/>
              <a:gd name="connsiteX3" fmla="*/ 1995628 w 9721080"/>
              <a:gd name="connsiteY3" fmla="*/ 1594921 h 2880320"/>
              <a:gd name="connsiteX4" fmla="*/ 3314065 w 9721080"/>
              <a:gd name="connsiteY4" fmla="*/ 882540 h 2880320"/>
              <a:gd name="connsiteX5" fmla="*/ 3813795 w 9721080"/>
              <a:gd name="connsiteY5" fmla="*/ 457238 h 2880320"/>
              <a:gd name="connsiteX6" fmla="*/ 4196567 w 9721080"/>
              <a:gd name="connsiteY6" fmla="*/ 31935 h 2880320"/>
              <a:gd name="connsiteX7" fmla="*/ 5400600 w 9721080"/>
              <a:gd name="connsiteY7" fmla="*/ 0 h 2880320"/>
              <a:gd name="connsiteX8" fmla="*/ 6142325 w 9721080"/>
              <a:gd name="connsiteY8" fmla="*/ 106363 h 2880320"/>
              <a:gd name="connsiteX9" fmla="*/ 6768752 w 9721080"/>
              <a:gd name="connsiteY9" fmla="*/ 144017 h 2880320"/>
              <a:gd name="connsiteX10" fmla="*/ 7344816 w 9721080"/>
              <a:gd name="connsiteY10" fmla="*/ 432049 h 2880320"/>
              <a:gd name="connsiteX11" fmla="*/ 7704855 w 9721080"/>
              <a:gd name="connsiteY11" fmla="*/ 576065 h 2880320"/>
              <a:gd name="connsiteX12" fmla="*/ 8208912 w 9721080"/>
              <a:gd name="connsiteY12" fmla="*/ 576065 h 2880320"/>
              <a:gd name="connsiteX13" fmla="*/ 8784976 w 9721080"/>
              <a:gd name="connsiteY13" fmla="*/ 648073 h 2880320"/>
              <a:gd name="connsiteX14" fmla="*/ 9326220 w 9721080"/>
              <a:gd name="connsiteY14" fmla="*/ 609466 h 2880320"/>
              <a:gd name="connsiteX15" fmla="*/ 9721080 w 9721080"/>
              <a:gd name="connsiteY15" fmla="*/ 576064 h 2880320"/>
              <a:gd name="connsiteX16" fmla="*/ 9577064 w 9721080"/>
              <a:gd name="connsiteY16" fmla="*/ 2880320 h 2880320"/>
              <a:gd name="connsiteX17" fmla="*/ 0 w 9721080"/>
              <a:gd name="connsiteY17" fmla="*/ 2708920 h 2880320"/>
              <a:gd name="connsiteX0" fmla="*/ 0 w 9577064"/>
              <a:gd name="connsiteY0" fmla="*/ 2852936 h 3024336"/>
              <a:gd name="connsiteX1" fmla="*/ 648072 w 9577064"/>
              <a:gd name="connsiteY1" fmla="*/ 2448273 h 3024336"/>
              <a:gd name="connsiteX2" fmla="*/ 1656184 w 9577064"/>
              <a:gd name="connsiteY2" fmla="*/ 2088233 h 3024336"/>
              <a:gd name="connsiteX3" fmla="*/ 1995628 w 9577064"/>
              <a:gd name="connsiteY3" fmla="*/ 1738937 h 3024336"/>
              <a:gd name="connsiteX4" fmla="*/ 3314065 w 9577064"/>
              <a:gd name="connsiteY4" fmla="*/ 1026556 h 3024336"/>
              <a:gd name="connsiteX5" fmla="*/ 3813795 w 9577064"/>
              <a:gd name="connsiteY5" fmla="*/ 601254 h 3024336"/>
              <a:gd name="connsiteX6" fmla="*/ 4196567 w 9577064"/>
              <a:gd name="connsiteY6" fmla="*/ 175951 h 3024336"/>
              <a:gd name="connsiteX7" fmla="*/ 5400600 w 9577064"/>
              <a:gd name="connsiteY7" fmla="*/ 144016 h 3024336"/>
              <a:gd name="connsiteX8" fmla="*/ 6142325 w 9577064"/>
              <a:gd name="connsiteY8" fmla="*/ 250379 h 3024336"/>
              <a:gd name="connsiteX9" fmla="*/ 6768752 w 9577064"/>
              <a:gd name="connsiteY9" fmla="*/ 288033 h 3024336"/>
              <a:gd name="connsiteX10" fmla="*/ 7344816 w 9577064"/>
              <a:gd name="connsiteY10" fmla="*/ 576065 h 3024336"/>
              <a:gd name="connsiteX11" fmla="*/ 7704855 w 9577064"/>
              <a:gd name="connsiteY11" fmla="*/ 720081 h 3024336"/>
              <a:gd name="connsiteX12" fmla="*/ 8208912 w 9577064"/>
              <a:gd name="connsiteY12" fmla="*/ 720081 h 3024336"/>
              <a:gd name="connsiteX13" fmla="*/ 8784976 w 9577064"/>
              <a:gd name="connsiteY13" fmla="*/ 792089 h 3024336"/>
              <a:gd name="connsiteX14" fmla="*/ 9326220 w 9577064"/>
              <a:gd name="connsiteY14" fmla="*/ 753482 h 3024336"/>
              <a:gd name="connsiteX15" fmla="*/ 9545960 w 9577064"/>
              <a:gd name="connsiteY15" fmla="*/ 0 h 3024336"/>
              <a:gd name="connsiteX16" fmla="*/ 9577064 w 9577064"/>
              <a:gd name="connsiteY16" fmla="*/ 3024336 h 3024336"/>
              <a:gd name="connsiteX17" fmla="*/ 0 w 9577064"/>
              <a:gd name="connsiteY17" fmla="*/ 2852936 h 3024336"/>
              <a:gd name="connsiteX0" fmla="*/ 0 w 9577064"/>
              <a:gd name="connsiteY0" fmla="*/ 2852936 h 3024336"/>
              <a:gd name="connsiteX1" fmla="*/ 648072 w 9577064"/>
              <a:gd name="connsiteY1" fmla="*/ 2448273 h 3024336"/>
              <a:gd name="connsiteX2" fmla="*/ 1656184 w 9577064"/>
              <a:gd name="connsiteY2" fmla="*/ 2088233 h 3024336"/>
              <a:gd name="connsiteX3" fmla="*/ 1995628 w 9577064"/>
              <a:gd name="connsiteY3" fmla="*/ 1738937 h 3024336"/>
              <a:gd name="connsiteX4" fmla="*/ 3314065 w 9577064"/>
              <a:gd name="connsiteY4" fmla="*/ 1026556 h 3024336"/>
              <a:gd name="connsiteX5" fmla="*/ 3813795 w 9577064"/>
              <a:gd name="connsiteY5" fmla="*/ 601254 h 3024336"/>
              <a:gd name="connsiteX6" fmla="*/ 4196567 w 9577064"/>
              <a:gd name="connsiteY6" fmla="*/ 175951 h 3024336"/>
              <a:gd name="connsiteX7" fmla="*/ 5400600 w 9577064"/>
              <a:gd name="connsiteY7" fmla="*/ 144016 h 3024336"/>
              <a:gd name="connsiteX8" fmla="*/ 6142325 w 9577064"/>
              <a:gd name="connsiteY8" fmla="*/ 250379 h 3024336"/>
              <a:gd name="connsiteX9" fmla="*/ 6768752 w 9577064"/>
              <a:gd name="connsiteY9" fmla="*/ 288033 h 3024336"/>
              <a:gd name="connsiteX10" fmla="*/ 7344816 w 9577064"/>
              <a:gd name="connsiteY10" fmla="*/ 576065 h 3024336"/>
              <a:gd name="connsiteX11" fmla="*/ 7704855 w 9577064"/>
              <a:gd name="connsiteY11" fmla="*/ 720081 h 3024336"/>
              <a:gd name="connsiteX12" fmla="*/ 8208912 w 9577064"/>
              <a:gd name="connsiteY12" fmla="*/ 720081 h 3024336"/>
              <a:gd name="connsiteX13" fmla="*/ 8784976 w 9577064"/>
              <a:gd name="connsiteY13" fmla="*/ 792089 h 3024336"/>
              <a:gd name="connsiteX14" fmla="*/ 9201472 w 9577064"/>
              <a:gd name="connsiteY14" fmla="*/ 792088 h 3024336"/>
              <a:gd name="connsiteX15" fmla="*/ 9545960 w 9577064"/>
              <a:gd name="connsiteY15" fmla="*/ 0 h 3024336"/>
              <a:gd name="connsiteX16" fmla="*/ 9577064 w 9577064"/>
              <a:gd name="connsiteY16" fmla="*/ 3024336 h 3024336"/>
              <a:gd name="connsiteX17" fmla="*/ 0 w 9577064"/>
              <a:gd name="connsiteY17" fmla="*/ 2852936 h 3024336"/>
              <a:gd name="connsiteX0" fmla="*/ 0 w 9577064"/>
              <a:gd name="connsiteY0" fmla="*/ 2924944 h 3096344"/>
              <a:gd name="connsiteX1" fmla="*/ 648072 w 9577064"/>
              <a:gd name="connsiteY1" fmla="*/ 2520281 h 3096344"/>
              <a:gd name="connsiteX2" fmla="*/ 1656184 w 9577064"/>
              <a:gd name="connsiteY2" fmla="*/ 2160241 h 3096344"/>
              <a:gd name="connsiteX3" fmla="*/ 1995628 w 9577064"/>
              <a:gd name="connsiteY3" fmla="*/ 1810945 h 3096344"/>
              <a:gd name="connsiteX4" fmla="*/ 3314065 w 9577064"/>
              <a:gd name="connsiteY4" fmla="*/ 1098564 h 3096344"/>
              <a:gd name="connsiteX5" fmla="*/ 3813795 w 9577064"/>
              <a:gd name="connsiteY5" fmla="*/ 673262 h 3096344"/>
              <a:gd name="connsiteX6" fmla="*/ 4196567 w 9577064"/>
              <a:gd name="connsiteY6" fmla="*/ 247959 h 3096344"/>
              <a:gd name="connsiteX7" fmla="*/ 5400600 w 9577064"/>
              <a:gd name="connsiteY7" fmla="*/ 216024 h 3096344"/>
              <a:gd name="connsiteX8" fmla="*/ 6142325 w 9577064"/>
              <a:gd name="connsiteY8" fmla="*/ 322387 h 3096344"/>
              <a:gd name="connsiteX9" fmla="*/ 6768752 w 9577064"/>
              <a:gd name="connsiteY9" fmla="*/ 360041 h 3096344"/>
              <a:gd name="connsiteX10" fmla="*/ 7344816 w 9577064"/>
              <a:gd name="connsiteY10" fmla="*/ 648073 h 3096344"/>
              <a:gd name="connsiteX11" fmla="*/ 7704855 w 9577064"/>
              <a:gd name="connsiteY11" fmla="*/ 792089 h 3096344"/>
              <a:gd name="connsiteX12" fmla="*/ 8208912 w 9577064"/>
              <a:gd name="connsiteY12" fmla="*/ 792089 h 3096344"/>
              <a:gd name="connsiteX13" fmla="*/ 8784976 w 9577064"/>
              <a:gd name="connsiteY13" fmla="*/ 864097 h 3096344"/>
              <a:gd name="connsiteX14" fmla="*/ 9201472 w 9577064"/>
              <a:gd name="connsiteY14" fmla="*/ 864096 h 3096344"/>
              <a:gd name="connsiteX15" fmla="*/ 9201472 w 9577064"/>
              <a:gd name="connsiteY15" fmla="*/ 0 h 3096344"/>
              <a:gd name="connsiteX16" fmla="*/ 9577064 w 9577064"/>
              <a:gd name="connsiteY16" fmla="*/ 3096344 h 3096344"/>
              <a:gd name="connsiteX17" fmla="*/ 0 w 9577064"/>
              <a:gd name="connsiteY17" fmla="*/ 2924944 h 3096344"/>
              <a:gd name="connsiteX0" fmla="*/ 0 w 9577064"/>
              <a:gd name="connsiteY0" fmla="*/ 2924944 h 3096344"/>
              <a:gd name="connsiteX1" fmla="*/ 648072 w 9577064"/>
              <a:gd name="connsiteY1" fmla="*/ 2520281 h 3096344"/>
              <a:gd name="connsiteX2" fmla="*/ 1656184 w 9577064"/>
              <a:gd name="connsiteY2" fmla="*/ 2160241 h 3096344"/>
              <a:gd name="connsiteX3" fmla="*/ 1995628 w 9577064"/>
              <a:gd name="connsiteY3" fmla="*/ 1810945 h 3096344"/>
              <a:gd name="connsiteX4" fmla="*/ 3314065 w 9577064"/>
              <a:gd name="connsiteY4" fmla="*/ 1098564 h 3096344"/>
              <a:gd name="connsiteX5" fmla="*/ 3813795 w 9577064"/>
              <a:gd name="connsiteY5" fmla="*/ 673262 h 3096344"/>
              <a:gd name="connsiteX6" fmla="*/ 4196567 w 9577064"/>
              <a:gd name="connsiteY6" fmla="*/ 247959 h 3096344"/>
              <a:gd name="connsiteX7" fmla="*/ 5400600 w 9577064"/>
              <a:gd name="connsiteY7" fmla="*/ 216024 h 3096344"/>
              <a:gd name="connsiteX8" fmla="*/ 6142325 w 9577064"/>
              <a:gd name="connsiteY8" fmla="*/ 322387 h 3096344"/>
              <a:gd name="connsiteX9" fmla="*/ 6768752 w 9577064"/>
              <a:gd name="connsiteY9" fmla="*/ 360041 h 3096344"/>
              <a:gd name="connsiteX10" fmla="*/ 7344816 w 9577064"/>
              <a:gd name="connsiteY10" fmla="*/ 648073 h 3096344"/>
              <a:gd name="connsiteX11" fmla="*/ 7704855 w 9577064"/>
              <a:gd name="connsiteY11" fmla="*/ 792089 h 3096344"/>
              <a:gd name="connsiteX12" fmla="*/ 8208912 w 9577064"/>
              <a:gd name="connsiteY12" fmla="*/ 792089 h 3096344"/>
              <a:gd name="connsiteX13" fmla="*/ 8784976 w 9577064"/>
              <a:gd name="connsiteY13" fmla="*/ 864097 h 3096344"/>
              <a:gd name="connsiteX14" fmla="*/ 9201472 w 9577064"/>
              <a:gd name="connsiteY14" fmla="*/ 864096 h 3096344"/>
              <a:gd name="connsiteX15" fmla="*/ 9417496 w 9577064"/>
              <a:gd name="connsiteY15" fmla="*/ 0 h 3096344"/>
              <a:gd name="connsiteX16" fmla="*/ 9577064 w 9577064"/>
              <a:gd name="connsiteY16" fmla="*/ 3096344 h 3096344"/>
              <a:gd name="connsiteX17" fmla="*/ 0 w 9577064"/>
              <a:gd name="connsiteY17" fmla="*/ 2924944 h 3096344"/>
              <a:gd name="connsiteX0" fmla="*/ 0 w 9577064"/>
              <a:gd name="connsiteY0" fmla="*/ 2924944 h 3096344"/>
              <a:gd name="connsiteX1" fmla="*/ 648072 w 9577064"/>
              <a:gd name="connsiteY1" fmla="*/ 2520281 h 3096344"/>
              <a:gd name="connsiteX2" fmla="*/ 1656184 w 9577064"/>
              <a:gd name="connsiteY2" fmla="*/ 2160241 h 3096344"/>
              <a:gd name="connsiteX3" fmla="*/ 1995628 w 9577064"/>
              <a:gd name="connsiteY3" fmla="*/ 1810945 h 3096344"/>
              <a:gd name="connsiteX4" fmla="*/ 3314065 w 9577064"/>
              <a:gd name="connsiteY4" fmla="*/ 1098564 h 3096344"/>
              <a:gd name="connsiteX5" fmla="*/ 3813795 w 9577064"/>
              <a:gd name="connsiteY5" fmla="*/ 673262 h 3096344"/>
              <a:gd name="connsiteX6" fmla="*/ 4196567 w 9577064"/>
              <a:gd name="connsiteY6" fmla="*/ 247959 h 3096344"/>
              <a:gd name="connsiteX7" fmla="*/ 5400600 w 9577064"/>
              <a:gd name="connsiteY7" fmla="*/ 216024 h 3096344"/>
              <a:gd name="connsiteX8" fmla="*/ 6142325 w 9577064"/>
              <a:gd name="connsiteY8" fmla="*/ 322387 h 3096344"/>
              <a:gd name="connsiteX9" fmla="*/ 6768752 w 9577064"/>
              <a:gd name="connsiteY9" fmla="*/ 360041 h 3096344"/>
              <a:gd name="connsiteX10" fmla="*/ 7344816 w 9577064"/>
              <a:gd name="connsiteY10" fmla="*/ 648073 h 3096344"/>
              <a:gd name="connsiteX11" fmla="*/ 7704855 w 9577064"/>
              <a:gd name="connsiteY11" fmla="*/ 792089 h 3096344"/>
              <a:gd name="connsiteX12" fmla="*/ 8208912 w 9577064"/>
              <a:gd name="connsiteY12" fmla="*/ 792089 h 3096344"/>
              <a:gd name="connsiteX13" fmla="*/ 8784976 w 9577064"/>
              <a:gd name="connsiteY13" fmla="*/ 864097 h 3096344"/>
              <a:gd name="connsiteX14" fmla="*/ 9201472 w 9577064"/>
              <a:gd name="connsiteY14" fmla="*/ 144016 h 3096344"/>
              <a:gd name="connsiteX15" fmla="*/ 9417496 w 9577064"/>
              <a:gd name="connsiteY15" fmla="*/ 0 h 3096344"/>
              <a:gd name="connsiteX16" fmla="*/ 9577064 w 9577064"/>
              <a:gd name="connsiteY16" fmla="*/ 3096344 h 3096344"/>
              <a:gd name="connsiteX17" fmla="*/ 0 w 9577064"/>
              <a:gd name="connsiteY17" fmla="*/ 2924944 h 3096344"/>
              <a:gd name="connsiteX0" fmla="*/ 0 w 9577064"/>
              <a:gd name="connsiteY0" fmla="*/ 2924944 h 3096344"/>
              <a:gd name="connsiteX1" fmla="*/ 648072 w 9577064"/>
              <a:gd name="connsiteY1" fmla="*/ 2520281 h 3096344"/>
              <a:gd name="connsiteX2" fmla="*/ 1656184 w 9577064"/>
              <a:gd name="connsiteY2" fmla="*/ 2160241 h 3096344"/>
              <a:gd name="connsiteX3" fmla="*/ 1995628 w 9577064"/>
              <a:gd name="connsiteY3" fmla="*/ 1810945 h 3096344"/>
              <a:gd name="connsiteX4" fmla="*/ 3314065 w 9577064"/>
              <a:gd name="connsiteY4" fmla="*/ 1098564 h 3096344"/>
              <a:gd name="connsiteX5" fmla="*/ 3813795 w 9577064"/>
              <a:gd name="connsiteY5" fmla="*/ 673262 h 3096344"/>
              <a:gd name="connsiteX6" fmla="*/ 4196567 w 9577064"/>
              <a:gd name="connsiteY6" fmla="*/ 247959 h 3096344"/>
              <a:gd name="connsiteX7" fmla="*/ 5400600 w 9577064"/>
              <a:gd name="connsiteY7" fmla="*/ 216024 h 3096344"/>
              <a:gd name="connsiteX8" fmla="*/ 6142325 w 9577064"/>
              <a:gd name="connsiteY8" fmla="*/ 322387 h 3096344"/>
              <a:gd name="connsiteX9" fmla="*/ 6768752 w 9577064"/>
              <a:gd name="connsiteY9" fmla="*/ 360041 h 3096344"/>
              <a:gd name="connsiteX10" fmla="*/ 7344816 w 9577064"/>
              <a:gd name="connsiteY10" fmla="*/ 648073 h 3096344"/>
              <a:gd name="connsiteX11" fmla="*/ 7704855 w 9577064"/>
              <a:gd name="connsiteY11" fmla="*/ 792089 h 3096344"/>
              <a:gd name="connsiteX12" fmla="*/ 8208912 w 9577064"/>
              <a:gd name="connsiteY12" fmla="*/ 792089 h 3096344"/>
              <a:gd name="connsiteX13" fmla="*/ 8784976 w 9577064"/>
              <a:gd name="connsiteY13" fmla="*/ 864097 h 3096344"/>
              <a:gd name="connsiteX14" fmla="*/ 8769424 w 9577064"/>
              <a:gd name="connsiteY14" fmla="*/ 144016 h 3096344"/>
              <a:gd name="connsiteX15" fmla="*/ 9417496 w 9577064"/>
              <a:gd name="connsiteY15" fmla="*/ 0 h 3096344"/>
              <a:gd name="connsiteX16" fmla="*/ 9577064 w 9577064"/>
              <a:gd name="connsiteY16" fmla="*/ 3096344 h 3096344"/>
              <a:gd name="connsiteX17" fmla="*/ 0 w 9577064"/>
              <a:gd name="connsiteY17" fmla="*/ 2924944 h 3096344"/>
              <a:gd name="connsiteX0" fmla="*/ 0 w 9577064"/>
              <a:gd name="connsiteY0" fmla="*/ 2924944 h 3096344"/>
              <a:gd name="connsiteX1" fmla="*/ 648072 w 9577064"/>
              <a:gd name="connsiteY1" fmla="*/ 2520281 h 3096344"/>
              <a:gd name="connsiteX2" fmla="*/ 1656184 w 9577064"/>
              <a:gd name="connsiteY2" fmla="*/ 2160241 h 3096344"/>
              <a:gd name="connsiteX3" fmla="*/ 1995628 w 9577064"/>
              <a:gd name="connsiteY3" fmla="*/ 1810945 h 3096344"/>
              <a:gd name="connsiteX4" fmla="*/ 3314065 w 9577064"/>
              <a:gd name="connsiteY4" fmla="*/ 1098564 h 3096344"/>
              <a:gd name="connsiteX5" fmla="*/ 3813795 w 9577064"/>
              <a:gd name="connsiteY5" fmla="*/ 673262 h 3096344"/>
              <a:gd name="connsiteX6" fmla="*/ 4196567 w 9577064"/>
              <a:gd name="connsiteY6" fmla="*/ 247959 h 3096344"/>
              <a:gd name="connsiteX7" fmla="*/ 5400600 w 9577064"/>
              <a:gd name="connsiteY7" fmla="*/ 216024 h 3096344"/>
              <a:gd name="connsiteX8" fmla="*/ 6142325 w 9577064"/>
              <a:gd name="connsiteY8" fmla="*/ 322387 h 3096344"/>
              <a:gd name="connsiteX9" fmla="*/ 6768752 w 9577064"/>
              <a:gd name="connsiteY9" fmla="*/ 360041 h 3096344"/>
              <a:gd name="connsiteX10" fmla="*/ 7344816 w 9577064"/>
              <a:gd name="connsiteY10" fmla="*/ 648073 h 3096344"/>
              <a:gd name="connsiteX11" fmla="*/ 7704855 w 9577064"/>
              <a:gd name="connsiteY11" fmla="*/ 792089 h 3096344"/>
              <a:gd name="connsiteX12" fmla="*/ 8208912 w 9577064"/>
              <a:gd name="connsiteY12" fmla="*/ 792089 h 3096344"/>
              <a:gd name="connsiteX13" fmla="*/ 8784976 w 9577064"/>
              <a:gd name="connsiteY13" fmla="*/ 864097 h 3096344"/>
              <a:gd name="connsiteX14" fmla="*/ 9201472 w 9577064"/>
              <a:gd name="connsiteY14" fmla="*/ 144016 h 3096344"/>
              <a:gd name="connsiteX15" fmla="*/ 9417496 w 9577064"/>
              <a:gd name="connsiteY15" fmla="*/ 0 h 3096344"/>
              <a:gd name="connsiteX16" fmla="*/ 9577064 w 9577064"/>
              <a:gd name="connsiteY16" fmla="*/ 3096344 h 3096344"/>
              <a:gd name="connsiteX17" fmla="*/ 0 w 9577064"/>
              <a:gd name="connsiteY17" fmla="*/ 2924944 h 3096344"/>
              <a:gd name="connsiteX0" fmla="*/ 0 w 9577064"/>
              <a:gd name="connsiteY0" fmla="*/ 2924944 h 3096344"/>
              <a:gd name="connsiteX1" fmla="*/ 648072 w 9577064"/>
              <a:gd name="connsiteY1" fmla="*/ 2520281 h 3096344"/>
              <a:gd name="connsiteX2" fmla="*/ 1656184 w 9577064"/>
              <a:gd name="connsiteY2" fmla="*/ 2160241 h 3096344"/>
              <a:gd name="connsiteX3" fmla="*/ 1995628 w 9577064"/>
              <a:gd name="connsiteY3" fmla="*/ 1810945 h 3096344"/>
              <a:gd name="connsiteX4" fmla="*/ 3314065 w 9577064"/>
              <a:gd name="connsiteY4" fmla="*/ 1098564 h 3096344"/>
              <a:gd name="connsiteX5" fmla="*/ 3813795 w 9577064"/>
              <a:gd name="connsiteY5" fmla="*/ 673262 h 3096344"/>
              <a:gd name="connsiteX6" fmla="*/ 4196567 w 9577064"/>
              <a:gd name="connsiteY6" fmla="*/ 247959 h 3096344"/>
              <a:gd name="connsiteX7" fmla="*/ 5400600 w 9577064"/>
              <a:gd name="connsiteY7" fmla="*/ 216024 h 3096344"/>
              <a:gd name="connsiteX8" fmla="*/ 6142325 w 9577064"/>
              <a:gd name="connsiteY8" fmla="*/ 322387 h 3096344"/>
              <a:gd name="connsiteX9" fmla="*/ 6768752 w 9577064"/>
              <a:gd name="connsiteY9" fmla="*/ 360041 h 3096344"/>
              <a:gd name="connsiteX10" fmla="*/ 7344816 w 9577064"/>
              <a:gd name="connsiteY10" fmla="*/ 648073 h 3096344"/>
              <a:gd name="connsiteX11" fmla="*/ 7704855 w 9577064"/>
              <a:gd name="connsiteY11" fmla="*/ 792089 h 3096344"/>
              <a:gd name="connsiteX12" fmla="*/ 8208912 w 9577064"/>
              <a:gd name="connsiteY12" fmla="*/ 792089 h 3096344"/>
              <a:gd name="connsiteX13" fmla="*/ 9201472 w 9577064"/>
              <a:gd name="connsiteY13" fmla="*/ 864096 h 3096344"/>
              <a:gd name="connsiteX14" fmla="*/ 9201472 w 9577064"/>
              <a:gd name="connsiteY14" fmla="*/ 144016 h 3096344"/>
              <a:gd name="connsiteX15" fmla="*/ 9417496 w 9577064"/>
              <a:gd name="connsiteY15" fmla="*/ 0 h 3096344"/>
              <a:gd name="connsiteX16" fmla="*/ 9577064 w 9577064"/>
              <a:gd name="connsiteY16" fmla="*/ 3096344 h 3096344"/>
              <a:gd name="connsiteX17" fmla="*/ 0 w 9577064"/>
              <a:gd name="connsiteY17" fmla="*/ 2924944 h 3096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577064" h="3096344">
                <a:moveTo>
                  <a:pt x="0" y="2924944"/>
                </a:moveTo>
                <a:lnTo>
                  <a:pt x="648072" y="2520281"/>
                </a:lnTo>
                <a:lnTo>
                  <a:pt x="1656184" y="2160241"/>
                </a:lnTo>
                <a:lnTo>
                  <a:pt x="1995628" y="1810945"/>
                </a:lnTo>
                <a:lnTo>
                  <a:pt x="3314065" y="1098564"/>
                </a:lnTo>
                <a:lnTo>
                  <a:pt x="3813795" y="673262"/>
                </a:lnTo>
                <a:lnTo>
                  <a:pt x="4196567" y="247959"/>
                </a:lnTo>
                <a:lnTo>
                  <a:pt x="5400600" y="216024"/>
                </a:lnTo>
                <a:lnTo>
                  <a:pt x="6142325" y="322387"/>
                </a:lnTo>
                <a:lnTo>
                  <a:pt x="6768752" y="360041"/>
                </a:lnTo>
                <a:lnTo>
                  <a:pt x="7344816" y="648073"/>
                </a:lnTo>
                <a:lnTo>
                  <a:pt x="7704855" y="792089"/>
                </a:lnTo>
                <a:lnTo>
                  <a:pt x="8208912" y="792089"/>
                </a:lnTo>
                <a:lnTo>
                  <a:pt x="9201472" y="864096"/>
                </a:lnTo>
                <a:lnTo>
                  <a:pt x="9201472" y="144016"/>
                </a:lnTo>
                <a:lnTo>
                  <a:pt x="9417496" y="0"/>
                </a:lnTo>
                <a:lnTo>
                  <a:pt x="9577064" y="3096344"/>
                </a:lnTo>
                <a:lnTo>
                  <a:pt x="0" y="2924944"/>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4" name="Rectangle 2"/>
          <p:cNvSpPr txBox="1">
            <a:spLocks noChangeArrowheads="1"/>
          </p:cNvSpPr>
          <p:nvPr/>
        </p:nvSpPr>
        <p:spPr bwMode="auto">
          <a:xfrm>
            <a:off x="1143000" y="23"/>
            <a:ext cx="9906000" cy="408111"/>
          </a:xfrm>
          <a:prstGeom prst="rect">
            <a:avLst/>
          </a:prstGeom>
          <a:gradFill rotWithShape="1">
            <a:gsLst>
              <a:gs pos="0">
                <a:srgbClr val="000066"/>
              </a:gs>
              <a:gs pos="50000">
                <a:srgbClr val="0000FF"/>
              </a:gs>
              <a:gs pos="100000">
                <a:srgbClr val="000066"/>
              </a:gs>
            </a:gsLst>
            <a:lin ang="5400000" scaled="1"/>
          </a:gradFill>
          <a:ln w="9525">
            <a:noFill/>
            <a:miter lim="800000"/>
            <a:headEnd/>
            <a:tailEnd/>
          </a:ln>
        </p:spPr>
        <p:txBody>
          <a:bodyPr vert="horz" wrap="square" lIns="91428" tIns="45714" rIns="91428" bIns="45714" numCol="1" anchor="ctr" anchorCtr="0" compatLnSpc="1">
            <a:prstTxWarp prst="textNoShape">
              <a:avLst/>
            </a:prstTxWarp>
          </a:bodyPr>
          <a:lstStyle/>
          <a:p>
            <a:pPr lvl="0">
              <a:defRPr/>
            </a:pPr>
            <a:r>
              <a:rPr kumimoji="1" lang="ja-JP" altLang="en-US" sz="20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rPr>
              <a:t>３</a:t>
            </a:r>
            <a:r>
              <a:rPr kumimoji="1" lang="ja-JP" altLang="en-US" sz="2000" b="1" i="0" u="none" strike="noStrike" kern="1200" cap="none" spc="0" normalizeH="0" baseline="0" noProof="0" dirty="0" smtClean="0">
                <a:ln>
                  <a:noFill/>
                </a:ln>
                <a:solidFill>
                  <a:prstClr val="white"/>
                </a:solidFill>
                <a:effectLst/>
                <a:uLnTx/>
                <a:uFillTx/>
                <a:latin typeface="ＭＳ ゴシック" pitchFamily="49" charset="-128"/>
                <a:ea typeface="ＭＳ ゴシック" pitchFamily="49" charset="-128"/>
                <a:cs typeface="+mn-cs"/>
              </a:rPr>
              <a:t>． </a:t>
            </a:r>
            <a:r>
              <a:rPr lang="ja-JP" altLang="en-US" sz="2000" b="1" dirty="0">
                <a:solidFill>
                  <a:prstClr val="white"/>
                </a:solidFill>
                <a:latin typeface="ＭＳ ゴシック" pitchFamily="49" charset="-128"/>
                <a:ea typeface="ＭＳ ゴシック" pitchFamily="49" charset="-128"/>
              </a:rPr>
              <a:t>中之島周辺</a:t>
            </a:r>
            <a:endParaRPr kumimoji="1" lang="en-US" altLang="ja-JP" sz="20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endParaRPr>
          </a:p>
        </p:txBody>
      </p:sp>
      <p:sp>
        <p:nvSpPr>
          <p:cNvPr id="8" name="テキスト ボックス 7"/>
          <p:cNvSpPr txBox="1"/>
          <p:nvPr/>
        </p:nvSpPr>
        <p:spPr>
          <a:xfrm>
            <a:off x="1271464" y="452290"/>
            <a:ext cx="9649072" cy="2862322"/>
          </a:xfrm>
          <a:prstGeom prst="rect">
            <a:avLst/>
          </a:prstGeom>
          <a:noFill/>
          <a:ln>
            <a:solidFill>
              <a:schemeClr val="tx1"/>
            </a:solidFill>
            <a:prstDash val="sysDash"/>
          </a:ln>
        </p:spPr>
        <p:txBody>
          <a:bodyPr wrap="square" rtlCol="0">
            <a:spAutoFit/>
          </a:bodyPr>
          <a:lstStyle/>
          <a:p>
            <a:pPr marL="0" marR="0" lvl="0" indent="0" algn="l" defTabSz="914400" rtl="0" eaLnBrk="1" fontAlgn="auto" latinLnBrk="0" hangingPunct="1">
              <a:lnSpc>
                <a:spcPts val="122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地区の位置づけ</a:t>
            </a:r>
            <a:r>
              <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p>
          <a:p>
            <a:pPr marL="180975" marR="0" lvl="0" indent="-180975" algn="l" defTabSz="914400" rtl="0" eaLnBrk="1" fontAlgn="auto" latinLnBrk="0" hangingPunct="1">
              <a:lnSpc>
                <a:spcPts val="122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　・当地区は古くから大阪の経済・文化・行政の中心であり、現在でも大手企業の中枢機能が集積するとともに、芸術・文化の発信拠点としての役割も担っている。大阪駅から御堂筋を経て難波にいたるエリアとともに、大阪の中心業務地区を形成している。</a:t>
            </a:r>
            <a:endPar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180975" marR="0" lvl="0" indent="-180975" algn="l" defTabSz="914400" rtl="0" eaLnBrk="1" fontAlgn="auto" latinLnBrk="0" hangingPunct="1">
              <a:lnSpc>
                <a:spcPts val="122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　・大阪駅から南へ約</a:t>
            </a:r>
            <a:r>
              <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1km</a:t>
            </a: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の距離に立地。東西約</a:t>
            </a:r>
            <a:r>
              <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3km</a:t>
            </a:r>
            <a:r>
              <a:rPr kumimoji="1" lang="ja-JP" altLang="en-US" sz="1200" b="0" i="0" u="none" strike="noStrike" kern="1200" cap="none" spc="0" normalizeH="0" baseline="0" noProof="0" dirty="0" err="1">
                <a:ln>
                  <a:noFill/>
                </a:ln>
                <a:solidFill>
                  <a:prstClr val="black"/>
                </a:solidFill>
                <a:effectLst/>
                <a:uLnTx/>
                <a:uFillTx/>
                <a:latin typeface="ＭＳ Ｐ明朝" pitchFamily="18" charset="-128"/>
                <a:ea typeface="ＭＳ Ｐ明朝" pitchFamily="18"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面積約</a:t>
            </a:r>
            <a:r>
              <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72ha</a:t>
            </a:r>
            <a:r>
              <a:rPr kumimoji="1" lang="ja-JP" altLang="en-US" sz="1200" b="0" i="0" u="none" strike="noStrike" kern="1200" cap="none" spc="0" normalizeH="0" baseline="0" noProof="0" dirty="0" err="1">
                <a:ln>
                  <a:noFill/>
                </a:ln>
                <a:solidFill>
                  <a:prstClr val="black"/>
                </a:solidFill>
                <a:effectLst/>
                <a:uLnTx/>
                <a:uFillTx/>
                <a:latin typeface="ＭＳ Ｐ明朝" pitchFamily="18" charset="-128"/>
                <a:ea typeface="ＭＳ Ｐ明朝" pitchFamily="18"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堂島川と土佐堀川に挟まれ、水都大阪を代表する景観を形成しており、大阪のシンボルアイランドとなっている。</a:t>
            </a:r>
            <a:endPar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0" marR="0" lvl="0" indent="0" algn="l" defTabSz="914400" rtl="0" eaLnBrk="1" fontAlgn="auto" latinLnBrk="0" hangingPunct="1">
              <a:lnSpc>
                <a:spcPts val="122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中之島東部の概要</a:t>
            </a:r>
            <a:r>
              <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p>
          <a:p>
            <a:pPr marL="0" marR="0" lvl="0" indent="0" algn="l" defTabSz="914400" rtl="0" eaLnBrk="1" fontAlgn="auto" latinLnBrk="0" hangingPunct="1">
              <a:lnSpc>
                <a:spcPts val="122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　○土地利用：　明治・大正年代から、大阪市役所・日本銀行・中之島図書館・中央公会堂などの土地利用が進み、昭和年代には概ね現在の姿が概　　</a:t>
            </a:r>
            <a:endPar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0" marR="0" lvl="0" indent="0" algn="l" defTabSz="914400" rtl="0" eaLnBrk="1" fontAlgn="auto" latinLnBrk="0" hangingPunct="1">
              <a:lnSpc>
                <a:spcPts val="122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　　　　　　　　　　成している。</a:t>
            </a:r>
            <a:r>
              <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2012</a:t>
            </a: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年にフェスティバルタワーが竣工。</a:t>
            </a:r>
            <a:endPar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0" marR="0" lvl="0" indent="0" algn="l" defTabSz="914400" rtl="0" eaLnBrk="1" fontAlgn="auto" latinLnBrk="0" hangingPunct="1">
              <a:lnSpc>
                <a:spcPts val="122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　○交通インフラ：　</a:t>
            </a:r>
            <a:r>
              <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Osaka Metro</a:t>
            </a: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御堂筋線、四ツ橋線が近接するとともに、京阪中之島線が地区東西を結ぶ交通至便な立地である。</a:t>
            </a:r>
            <a:endPar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0" marR="0" lvl="0" indent="0" algn="l" defTabSz="914400" rtl="0" eaLnBrk="1" fontAlgn="auto" latinLnBrk="0" hangingPunct="1">
              <a:lnSpc>
                <a:spcPts val="122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　○施設の活用：　中之島図書館、中央公会堂など近代建築物が集積している。</a:t>
            </a:r>
            <a:endPar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0" marR="0" lvl="0" indent="0" algn="l" defTabSz="914400" rtl="0" eaLnBrk="1" fontAlgn="auto" latinLnBrk="0" hangingPunct="1">
              <a:lnSpc>
                <a:spcPts val="122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中之島西部の概要</a:t>
            </a:r>
            <a:r>
              <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p>
          <a:p>
            <a:pPr marL="0" marR="0" lvl="0" indent="0" algn="l" defTabSz="914400" rtl="0" eaLnBrk="1" fontAlgn="auto" latinLnBrk="0" hangingPunct="1">
              <a:lnSpc>
                <a:spcPts val="122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　○土地利用：　中之島</a:t>
            </a:r>
            <a:r>
              <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3</a:t>
            </a: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丁目では民間開発が進んでいるが、中之島</a:t>
            </a:r>
            <a:r>
              <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4</a:t>
            </a: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a:t>
            </a:r>
            <a:r>
              <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5</a:t>
            </a: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丁目には未利用地が存在している。中之島４丁目では、大阪中之島美術館が</a:t>
            </a:r>
            <a:endPar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0" marR="0" lvl="0" indent="0" algn="l" defTabSz="914400" rtl="0" eaLnBrk="1" fontAlgn="auto" latinLnBrk="0" hangingPunct="1">
              <a:lnSpc>
                <a:spcPts val="122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　　　　　　　　　　 </a:t>
            </a:r>
            <a:r>
              <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2022</a:t>
            </a: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年</a:t>
            </a:r>
            <a:r>
              <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2</a:t>
            </a: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月に開館するとともに、未来医療国際拠点が</a:t>
            </a:r>
            <a:r>
              <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2024</a:t>
            </a: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年春の開業に向けて整備を進めている。中之島５丁目では、</a:t>
            </a:r>
            <a:r>
              <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2022</a:t>
            </a: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年</a:t>
            </a:r>
            <a:r>
              <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12</a:t>
            </a: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月に</a:t>
            </a:r>
            <a:endPar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0" marR="0" lvl="0" indent="0" algn="l" defTabSz="914400" rtl="0" eaLnBrk="1" fontAlgn="auto" latinLnBrk="0" hangingPunct="1">
              <a:lnSpc>
                <a:spcPts val="122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　　　　　　　　　　土地区画整理事業の事業認可を取得し、基盤整備等を進めている。</a:t>
            </a:r>
            <a:endPar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0" marR="0" lvl="0" indent="0" algn="l" defTabSz="914400" rtl="0" eaLnBrk="1" fontAlgn="auto" latinLnBrk="0" hangingPunct="1">
              <a:lnSpc>
                <a:spcPts val="122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　○交通インフラ：　</a:t>
            </a:r>
            <a:r>
              <a:rPr kumimoji="1" lang="en-US" altLang="ja-JP" sz="1200" b="0" i="0" u="none" strike="noStrike" kern="1200" cap="none" spc="0" normalizeH="0" baseline="0" noProof="0" dirty="0" smtClean="0">
                <a:ln>
                  <a:noFill/>
                </a:ln>
                <a:solidFill>
                  <a:prstClr val="black"/>
                </a:solidFill>
                <a:effectLst/>
                <a:uLnTx/>
                <a:uFillTx/>
                <a:latin typeface="ＭＳ Ｐ明朝" pitchFamily="18" charset="-128"/>
                <a:ea typeface="ＭＳ Ｐ明朝" pitchFamily="18" charset="-128"/>
                <a:cs typeface="+mn-cs"/>
              </a:rPr>
              <a:t>Osaka Metro</a:t>
            </a: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四ツ橋線が近接するとともに、京阪中之島線が地区東西を結ぶ交通至便な立地である。</a:t>
            </a:r>
            <a:r>
              <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2031</a:t>
            </a: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年春にはなにわ筋線が</a:t>
            </a:r>
            <a:endPar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0" marR="0" lvl="0" indent="0" algn="l" defTabSz="914400" rtl="0" eaLnBrk="1" fontAlgn="auto" latinLnBrk="0" hangingPunct="1">
              <a:lnSpc>
                <a:spcPts val="122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　　　　　　　　　　　　開通を予定。</a:t>
            </a:r>
            <a:endPar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1162050" marR="0" lvl="0" indent="-1162050" algn="l" defTabSz="914400" rtl="0" eaLnBrk="1" fontAlgn="auto" latinLnBrk="0" hangingPunct="1">
              <a:lnSpc>
                <a:spcPts val="122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　○施設の活用：　大阪中之島美術館、国立国際美術館、市立科学館、香雪美術館等の文化・芸術機能が集積。大阪国際会議場、リーガロイヤルホテル、フェスティバルホールなどの　</a:t>
            </a:r>
            <a:r>
              <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MICE</a:t>
            </a: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機能が集積している。</a:t>
            </a:r>
            <a:endPar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p:txBody>
      </p:sp>
      <p:sp>
        <p:nvSpPr>
          <p:cNvPr id="13" name="フリーフォーム 12"/>
          <p:cNvSpPr/>
          <p:nvPr/>
        </p:nvSpPr>
        <p:spPr>
          <a:xfrm>
            <a:off x="7097337" y="3887865"/>
            <a:ext cx="325371" cy="215978"/>
          </a:xfrm>
          <a:custGeom>
            <a:avLst/>
            <a:gdLst>
              <a:gd name="connsiteX0" fmla="*/ 8415 w 325370"/>
              <a:gd name="connsiteY0" fmla="*/ 0 h 215978"/>
              <a:gd name="connsiteX1" fmla="*/ 0 w 325370"/>
              <a:gd name="connsiteY1" fmla="*/ 201954 h 215978"/>
              <a:gd name="connsiteX2" fmla="*/ 322565 w 325370"/>
              <a:gd name="connsiteY2" fmla="*/ 215978 h 215978"/>
              <a:gd name="connsiteX3" fmla="*/ 325370 w 325370"/>
              <a:gd name="connsiteY3" fmla="*/ 19635 h 215978"/>
              <a:gd name="connsiteX4" fmla="*/ 8415 w 325370"/>
              <a:gd name="connsiteY4" fmla="*/ 0 h 2159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370" h="215978">
                <a:moveTo>
                  <a:pt x="8415" y="0"/>
                </a:moveTo>
                <a:lnTo>
                  <a:pt x="0" y="201954"/>
                </a:lnTo>
                <a:lnTo>
                  <a:pt x="322565" y="215978"/>
                </a:lnTo>
                <a:lnTo>
                  <a:pt x="325370" y="19635"/>
                </a:lnTo>
                <a:lnTo>
                  <a:pt x="8415" y="0"/>
                </a:lnTo>
                <a:close/>
              </a:path>
            </a:pathLst>
          </a:custGeom>
          <a:solidFill>
            <a:srgbClr val="FF0000">
              <a:alpha val="75000"/>
            </a:srgb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14" name="テキスト ボックス 13"/>
          <p:cNvSpPr txBox="1"/>
          <p:nvPr/>
        </p:nvSpPr>
        <p:spPr>
          <a:xfrm>
            <a:off x="7143814" y="3904257"/>
            <a:ext cx="173945" cy="153888"/>
          </a:xfrm>
          <a:prstGeom prst="rect">
            <a:avLst/>
          </a:prstGeom>
          <a:noFill/>
        </p:spPr>
        <p:txBody>
          <a:bodyPr wrap="squar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⑤</a:t>
            </a:r>
          </a:p>
        </p:txBody>
      </p:sp>
      <p:sp>
        <p:nvSpPr>
          <p:cNvPr id="15" name="フリーフォーム 14"/>
          <p:cNvSpPr/>
          <p:nvPr/>
        </p:nvSpPr>
        <p:spPr>
          <a:xfrm>
            <a:off x="7443561" y="3909875"/>
            <a:ext cx="131815" cy="202795"/>
          </a:xfrm>
          <a:custGeom>
            <a:avLst/>
            <a:gdLst>
              <a:gd name="connsiteX0" fmla="*/ 8415 w 325370"/>
              <a:gd name="connsiteY0" fmla="*/ 0 h 215978"/>
              <a:gd name="connsiteX1" fmla="*/ 0 w 325370"/>
              <a:gd name="connsiteY1" fmla="*/ 201954 h 215978"/>
              <a:gd name="connsiteX2" fmla="*/ 322565 w 325370"/>
              <a:gd name="connsiteY2" fmla="*/ 215978 h 215978"/>
              <a:gd name="connsiteX3" fmla="*/ 325370 w 325370"/>
              <a:gd name="connsiteY3" fmla="*/ 19635 h 215978"/>
              <a:gd name="connsiteX4" fmla="*/ 8415 w 325370"/>
              <a:gd name="connsiteY4" fmla="*/ 0 h 215978"/>
              <a:gd name="connsiteX0" fmla="*/ 8415 w 342009"/>
              <a:gd name="connsiteY0" fmla="*/ 0 h 215978"/>
              <a:gd name="connsiteX1" fmla="*/ 0 w 342009"/>
              <a:gd name="connsiteY1" fmla="*/ 201954 h 215978"/>
              <a:gd name="connsiteX2" fmla="*/ 322565 w 342009"/>
              <a:gd name="connsiteY2" fmla="*/ 215978 h 215978"/>
              <a:gd name="connsiteX3" fmla="*/ 342009 w 342009"/>
              <a:gd name="connsiteY3" fmla="*/ 34096 h 215978"/>
              <a:gd name="connsiteX4" fmla="*/ 8415 w 342009"/>
              <a:gd name="connsiteY4" fmla="*/ 0 h 215978"/>
              <a:gd name="connsiteX0" fmla="*/ 8415 w 342009"/>
              <a:gd name="connsiteY0" fmla="*/ 0 h 201954"/>
              <a:gd name="connsiteX1" fmla="*/ 0 w 342009"/>
              <a:gd name="connsiteY1" fmla="*/ 187930 h 201954"/>
              <a:gd name="connsiteX2" fmla="*/ 322565 w 342009"/>
              <a:gd name="connsiteY2" fmla="*/ 201954 h 201954"/>
              <a:gd name="connsiteX3" fmla="*/ 342009 w 342009"/>
              <a:gd name="connsiteY3" fmla="*/ 20072 h 201954"/>
              <a:gd name="connsiteX4" fmla="*/ 8415 w 342009"/>
              <a:gd name="connsiteY4" fmla="*/ 0 h 201954"/>
              <a:gd name="connsiteX0" fmla="*/ 0 w 370804"/>
              <a:gd name="connsiteY0" fmla="*/ 0 h 216820"/>
              <a:gd name="connsiteX1" fmla="*/ 28795 w 370804"/>
              <a:gd name="connsiteY1" fmla="*/ 202796 h 216820"/>
              <a:gd name="connsiteX2" fmla="*/ 351360 w 370804"/>
              <a:gd name="connsiteY2" fmla="*/ 216820 h 216820"/>
              <a:gd name="connsiteX3" fmla="*/ 370804 w 370804"/>
              <a:gd name="connsiteY3" fmla="*/ 34938 h 216820"/>
              <a:gd name="connsiteX4" fmla="*/ 0 w 370804"/>
              <a:gd name="connsiteY4" fmla="*/ 0 h 216820"/>
              <a:gd name="connsiteX0" fmla="*/ 0 w 370804"/>
              <a:gd name="connsiteY0" fmla="*/ 0 h 216820"/>
              <a:gd name="connsiteX1" fmla="*/ 28795 w 370804"/>
              <a:gd name="connsiteY1" fmla="*/ 202796 h 216820"/>
              <a:gd name="connsiteX2" fmla="*/ 351360 w 370804"/>
              <a:gd name="connsiteY2" fmla="*/ 216820 h 216820"/>
              <a:gd name="connsiteX3" fmla="*/ 370804 w 370804"/>
              <a:gd name="connsiteY3" fmla="*/ 34938 h 216820"/>
              <a:gd name="connsiteX4" fmla="*/ 177083 w 370804"/>
              <a:gd name="connsiteY4" fmla="*/ 0 h 216820"/>
              <a:gd name="connsiteX5" fmla="*/ 0 w 370804"/>
              <a:gd name="connsiteY5" fmla="*/ 0 h 216820"/>
              <a:gd name="connsiteX0" fmla="*/ 0 w 352955"/>
              <a:gd name="connsiteY0" fmla="*/ 0 h 216820"/>
              <a:gd name="connsiteX1" fmla="*/ 28795 w 352955"/>
              <a:gd name="connsiteY1" fmla="*/ 202796 h 216820"/>
              <a:gd name="connsiteX2" fmla="*/ 351360 w 352955"/>
              <a:gd name="connsiteY2" fmla="*/ 216820 h 216820"/>
              <a:gd name="connsiteX3" fmla="*/ 352955 w 352955"/>
              <a:gd name="connsiteY3" fmla="*/ 21350 h 216820"/>
              <a:gd name="connsiteX4" fmla="*/ 177083 w 352955"/>
              <a:gd name="connsiteY4" fmla="*/ 0 h 216820"/>
              <a:gd name="connsiteX5" fmla="*/ 0 w 352955"/>
              <a:gd name="connsiteY5" fmla="*/ 0 h 216820"/>
              <a:gd name="connsiteX0" fmla="*/ 0 w 352955"/>
              <a:gd name="connsiteY0" fmla="*/ 0 h 216820"/>
              <a:gd name="connsiteX1" fmla="*/ 28795 w 352955"/>
              <a:gd name="connsiteY1" fmla="*/ 202796 h 216820"/>
              <a:gd name="connsiteX2" fmla="*/ 351360 w 352955"/>
              <a:gd name="connsiteY2" fmla="*/ 216820 h 216820"/>
              <a:gd name="connsiteX3" fmla="*/ 352955 w 352955"/>
              <a:gd name="connsiteY3" fmla="*/ 21350 h 216820"/>
              <a:gd name="connsiteX4" fmla="*/ 163286 w 352955"/>
              <a:gd name="connsiteY4" fmla="*/ 8415 h 216820"/>
              <a:gd name="connsiteX5" fmla="*/ 0 w 352955"/>
              <a:gd name="connsiteY5" fmla="*/ 0 h 216820"/>
              <a:gd name="connsiteX0" fmla="*/ 0 w 372587"/>
              <a:gd name="connsiteY0" fmla="*/ 0 h 202796"/>
              <a:gd name="connsiteX1" fmla="*/ 28795 w 372587"/>
              <a:gd name="connsiteY1" fmla="*/ 202796 h 202796"/>
              <a:gd name="connsiteX2" fmla="*/ 372056 w 372587"/>
              <a:gd name="connsiteY2" fmla="*/ 202795 h 202796"/>
              <a:gd name="connsiteX3" fmla="*/ 352955 w 372587"/>
              <a:gd name="connsiteY3" fmla="*/ 21350 h 202796"/>
              <a:gd name="connsiteX4" fmla="*/ 163286 w 372587"/>
              <a:gd name="connsiteY4" fmla="*/ 8415 h 202796"/>
              <a:gd name="connsiteX5" fmla="*/ 0 w 372587"/>
              <a:gd name="connsiteY5" fmla="*/ 0 h 202796"/>
              <a:gd name="connsiteX0" fmla="*/ 0 w 352955"/>
              <a:gd name="connsiteY0" fmla="*/ 0 h 208405"/>
              <a:gd name="connsiteX1" fmla="*/ 28795 w 352955"/>
              <a:gd name="connsiteY1" fmla="*/ 202796 h 208405"/>
              <a:gd name="connsiteX2" fmla="*/ 344464 w 352955"/>
              <a:gd name="connsiteY2" fmla="*/ 208405 h 208405"/>
              <a:gd name="connsiteX3" fmla="*/ 352955 w 352955"/>
              <a:gd name="connsiteY3" fmla="*/ 21350 h 208405"/>
              <a:gd name="connsiteX4" fmla="*/ 163286 w 352955"/>
              <a:gd name="connsiteY4" fmla="*/ 8415 h 208405"/>
              <a:gd name="connsiteX5" fmla="*/ 0 w 352955"/>
              <a:gd name="connsiteY5" fmla="*/ 0 h 208405"/>
              <a:gd name="connsiteX0" fmla="*/ 12591 w 324160"/>
              <a:gd name="connsiteY0" fmla="*/ 0 h 202795"/>
              <a:gd name="connsiteX1" fmla="*/ 0 w 324160"/>
              <a:gd name="connsiteY1" fmla="*/ 197186 h 202795"/>
              <a:gd name="connsiteX2" fmla="*/ 315669 w 324160"/>
              <a:gd name="connsiteY2" fmla="*/ 202795 h 202795"/>
              <a:gd name="connsiteX3" fmla="*/ 324160 w 324160"/>
              <a:gd name="connsiteY3" fmla="*/ 15740 h 202795"/>
              <a:gd name="connsiteX4" fmla="*/ 134491 w 324160"/>
              <a:gd name="connsiteY4" fmla="*/ 2805 h 202795"/>
              <a:gd name="connsiteX5" fmla="*/ 12591 w 324160"/>
              <a:gd name="connsiteY5" fmla="*/ 0 h 2027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4160" h="202795">
                <a:moveTo>
                  <a:pt x="12591" y="0"/>
                </a:moveTo>
                <a:lnTo>
                  <a:pt x="0" y="197186"/>
                </a:lnTo>
                <a:lnTo>
                  <a:pt x="315669" y="202795"/>
                </a:lnTo>
                <a:cubicBezTo>
                  <a:pt x="316201" y="137638"/>
                  <a:pt x="323628" y="80897"/>
                  <a:pt x="324160" y="15740"/>
                </a:cubicBezTo>
                <a:lnTo>
                  <a:pt x="134491" y="2805"/>
                </a:lnTo>
                <a:lnTo>
                  <a:pt x="12591" y="0"/>
                </a:lnTo>
                <a:close/>
              </a:path>
            </a:pathLst>
          </a:custGeom>
          <a:solidFill>
            <a:srgbClr val="FFC000">
              <a:alpha val="75000"/>
            </a:srgb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19" name="フリーフォーム 18"/>
          <p:cNvSpPr/>
          <p:nvPr/>
        </p:nvSpPr>
        <p:spPr>
          <a:xfrm>
            <a:off x="6560566" y="3860256"/>
            <a:ext cx="415857" cy="209405"/>
          </a:xfrm>
          <a:custGeom>
            <a:avLst/>
            <a:gdLst>
              <a:gd name="connsiteX0" fmla="*/ 8415 w 325370"/>
              <a:gd name="connsiteY0" fmla="*/ 0 h 215978"/>
              <a:gd name="connsiteX1" fmla="*/ 0 w 325370"/>
              <a:gd name="connsiteY1" fmla="*/ 201954 h 215978"/>
              <a:gd name="connsiteX2" fmla="*/ 322565 w 325370"/>
              <a:gd name="connsiteY2" fmla="*/ 215978 h 215978"/>
              <a:gd name="connsiteX3" fmla="*/ 325370 w 325370"/>
              <a:gd name="connsiteY3" fmla="*/ 19635 h 215978"/>
              <a:gd name="connsiteX4" fmla="*/ 8415 w 325370"/>
              <a:gd name="connsiteY4" fmla="*/ 0 h 215978"/>
              <a:gd name="connsiteX0" fmla="*/ 0 w 332383"/>
              <a:gd name="connsiteY0" fmla="*/ 8370 h 196343"/>
              <a:gd name="connsiteX1" fmla="*/ 7013 w 332383"/>
              <a:gd name="connsiteY1" fmla="*/ 182319 h 196343"/>
              <a:gd name="connsiteX2" fmla="*/ 329578 w 332383"/>
              <a:gd name="connsiteY2" fmla="*/ 196343 h 196343"/>
              <a:gd name="connsiteX3" fmla="*/ 332383 w 332383"/>
              <a:gd name="connsiteY3" fmla="*/ 0 h 196343"/>
              <a:gd name="connsiteX4" fmla="*/ 0 w 332383"/>
              <a:gd name="connsiteY4" fmla="*/ 8370 h 196343"/>
              <a:gd name="connsiteX0" fmla="*/ 130 w 332513"/>
              <a:gd name="connsiteY0" fmla="*/ 8370 h 201369"/>
              <a:gd name="connsiteX1" fmla="*/ 0 w 332513"/>
              <a:gd name="connsiteY1" fmla="*/ 201369 h 201369"/>
              <a:gd name="connsiteX2" fmla="*/ 329708 w 332513"/>
              <a:gd name="connsiteY2" fmla="*/ 196343 h 201369"/>
              <a:gd name="connsiteX3" fmla="*/ 332513 w 332513"/>
              <a:gd name="connsiteY3" fmla="*/ 0 h 201369"/>
              <a:gd name="connsiteX4" fmla="*/ 130 w 332513"/>
              <a:gd name="connsiteY4" fmla="*/ 8370 h 201369"/>
              <a:gd name="connsiteX0" fmla="*/ 130 w 405908"/>
              <a:gd name="connsiteY0" fmla="*/ 8370 h 217775"/>
              <a:gd name="connsiteX1" fmla="*/ 0 w 405908"/>
              <a:gd name="connsiteY1" fmla="*/ 201369 h 217775"/>
              <a:gd name="connsiteX2" fmla="*/ 405908 w 405908"/>
              <a:gd name="connsiteY2" fmla="*/ 217775 h 217775"/>
              <a:gd name="connsiteX3" fmla="*/ 332513 w 405908"/>
              <a:gd name="connsiteY3" fmla="*/ 0 h 217775"/>
              <a:gd name="connsiteX4" fmla="*/ 130 w 405908"/>
              <a:gd name="connsiteY4" fmla="*/ 8370 h 217775"/>
              <a:gd name="connsiteX0" fmla="*/ 130 w 415857"/>
              <a:gd name="connsiteY0" fmla="*/ 0 h 209405"/>
              <a:gd name="connsiteX1" fmla="*/ 0 w 415857"/>
              <a:gd name="connsiteY1" fmla="*/ 192999 h 209405"/>
              <a:gd name="connsiteX2" fmla="*/ 405908 w 415857"/>
              <a:gd name="connsiteY2" fmla="*/ 209405 h 209405"/>
              <a:gd name="connsiteX3" fmla="*/ 415857 w 415857"/>
              <a:gd name="connsiteY3" fmla="*/ 17824 h 209405"/>
              <a:gd name="connsiteX4" fmla="*/ 130 w 415857"/>
              <a:gd name="connsiteY4" fmla="*/ 0 h 2094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5857" h="209405">
                <a:moveTo>
                  <a:pt x="130" y="0"/>
                </a:moveTo>
                <a:cubicBezTo>
                  <a:pt x="87" y="64333"/>
                  <a:pt x="43" y="128666"/>
                  <a:pt x="0" y="192999"/>
                </a:cubicBezTo>
                <a:lnTo>
                  <a:pt x="405908" y="209405"/>
                </a:lnTo>
                <a:lnTo>
                  <a:pt x="415857" y="17824"/>
                </a:lnTo>
                <a:lnTo>
                  <a:pt x="130" y="0"/>
                </a:lnTo>
                <a:close/>
              </a:path>
            </a:pathLst>
          </a:custGeom>
          <a:solidFill>
            <a:srgbClr val="FFC000">
              <a:alpha val="75000"/>
            </a:srgb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20" name="テキスト ボックス 19"/>
          <p:cNvSpPr txBox="1"/>
          <p:nvPr/>
        </p:nvSpPr>
        <p:spPr>
          <a:xfrm>
            <a:off x="6606378" y="3870752"/>
            <a:ext cx="135272" cy="153888"/>
          </a:xfrm>
          <a:prstGeom prst="rect">
            <a:avLst/>
          </a:prstGeom>
          <a:noFill/>
        </p:spPr>
        <p:txBody>
          <a:bodyPr wrap="squar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⑥</a:t>
            </a:r>
          </a:p>
        </p:txBody>
      </p:sp>
      <p:sp>
        <p:nvSpPr>
          <p:cNvPr id="23" name="フリーフォーム 22"/>
          <p:cNvSpPr/>
          <p:nvPr/>
        </p:nvSpPr>
        <p:spPr>
          <a:xfrm>
            <a:off x="5935532" y="3895973"/>
            <a:ext cx="252412" cy="250032"/>
          </a:xfrm>
          <a:custGeom>
            <a:avLst/>
            <a:gdLst>
              <a:gd name="connsiteX0" fmla="*/ 216694 w 252412"/>
              <a:gd name="connsiteY0" fmla="*/ 0 h 250032"/>
              <a:gd name="connsiteX1" fmla="*/ 252412 w 252412"/>
              <a:gd name="connsiteY1" fmla="*/ 221457 h 250032"/>
              <a:gd name="connsiteX2" fmla="*/ 23812 w 252412"/>
              <a:gd name="connsiteY2" fmla="*/ 250032 h 250032"/>
              <a:gd name="connsiteX3" fmla="*/ 0 w 252412"/>
              <a:gd name="connsiteY3" fmla="*/ 57150 h 250032"/>
              <a:gd name="connsiteX4" fmla="*/ 11906 w 252412"/>
              <a:gd name="connsiteY4" fmla="*/ 33338 h 250032"/>
              <a:gd name="connsiteX5" fmla="*/ 216694 w 252412"/>
              <a:gd name="connsiteY5" fmla="*/ 0 h 250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2412" h="250032">
                <a:moveTo>
                  <a:pt x="216694" y="0"/>
                </a:moveTo>
                <a:lnTo>
                  <a:pt x="252412" y="221457"/>
                </a:lnTo>
                <a:lnTo>
                  <a:pt x="23812" y="250032"/>
                </a:lnTo>
                <a:lnTo>
                  <a:pt x="0" y="57150"/>
                </a:lnTo>
                <a:lnTo>
                  <a:pt x="11906" y="33338"/>
                </a:lnTo>
                <a:lnTo>
                  <a:pt x="216694" y="0"/>
                </a:lnTo>
                <a:close/>
              </a:path>
            </a:pathLst>
          </a:custGeom>
          <a:solidFill>
            <a:srgbClr val="00B0F0">
              <a:alpha val="75000"/>
            </a:srgb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25" name="フリーフォーム 24"/>
          <p:cNvSpPr/>
          <p:nvPr/>
        </p:nvSpPr>
        <p:spPr>
          <a:xfrm>
            <a:off x="5681799" y="3937560"/>
            <a:ext cx="202134" cy="242888"/>
          </a:xfrm>
          <a:custGeom>
            <a:avLst/>
            <a:gdLst>
              <a:gd name="connsiteX0" fmla="*/ 0 w 250031"/>
              <a:gd name="connsiteY0" fmla="*/ 26194 h 242888"/>
              <a:gd name="connsiteX1" fmla="*/ 38100 w 250031"/>
              <a:gd name="connsiteY1" fmla="*/ 242888 h 242888"/>
              <a:gd name="connsiteX2" fmla="*/ 245268 w 250031"/>
              <a:gd name="connsiteY2" fmla="*/ 207169 h 242888"/>
              <a:gd name="connsiteX3" fmla="*/ 250031 w 250031"/>
              <a:gd name="connsiteY3" fmla="*/ 190500 h 242888"/>
              <a:gd name="connsiteX4" fmla="*/ 228600 w 250031"/>
              <a:gd name="connsiteY4" fmla="*/ 16669 h 242888"/>
              <a:gd name="connsiteX5" fmla="*/ 197643 w 250031"/>
              <a:gd name="connsiteY5" fmla="*/ 0 h 242888"/>
              <a:gd name="connsiteX6" fmla="*/ 0 w 250031"/>
              <a:gd name="connsiteY6" fmla="*/ 26194 h 24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0031" h="242888">
                <a:moveTo>
                  <a:pt x="0" y="26194"/>
                </a:moveTo>
                <a:lnTo>
                  <a:pt x="38100" y="242888"/>
                </a:lnTo>
                <a:lnTo>
                  <a:pt x="245268" y="207169"/>
                </a:lnTo>
                <a:lnTo>
                  <a:pt x="250031" y="190500"/>
                </a:lnTo>
                <a:lnTo>
                  <a:pt x="228600" y="16669"/>
                </a:lnTo>
                <a:lnTo>
                  <a:pt x="197643" y="0"/>
                </a:lnTo>
                <a:lnTo>
                  <a:pt x="0" y="26194"/>
                </a:lnTo>
                <a:close/>
              </a:path>
            </a:pathLst>
          </a:custGeom>
          <a:solidFill>
            <a:srgbClr val="40C4F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27" name="フリーフォーム 26"/>
          <p:cNvSpPr/>
          <p:nvPr/>
        </p:nvSpPr>
        <p:spPr>
          <a:xfrm>
            <a:off x="4930650" y="4015598"/>
            <a:ext cx="525263" cy="366151"/>
          </a:xfrm>
          <a:custGeom>
            <a:avLst/>
            <a:gdLst>
              <a:gd name="connsiteX0" fmla="*/ 0 w 416719"/>
              <a:gd name="connsiteY0" fmla="*/ 57150 h 342900"/>
              <a:gd name="connsiteX1" fmla="*/ 357188 w 416719"/>
              <a:gd name="connsiteY1" fmla="*/ 0 h 342900"/>
              <a:gd name="connsiteX2" fmla="*/ 416719 w 416719"/>
              <a:gd name="connsiteY2" fmla="*/ 259557 h 342900"/>
              <a:gd name="connsiteX3" fmla="*/ 128588 w 416719"/>
              <a:gd name="connsiteY3" fmla="*/ 342900 h 342900"/>
              <a:gd name="connsiteX4" fmla="*/ 0 w 416719"/>
              <a:gd name="connsiteY4" fmla="*/ 57150 h 342900"/>
              <a:gd name="connsiteX0" fmla="*/ 0 w 475891"/>
              <a:gd name="connsiteY0" fmla="*/ 80401 h 366151"/>
              <a:gd name="connsiteX1" fmla="*/ 475891 w 475891"/>
              <a:gd name="connsiteY1" fmla="*/ 0 h 366151"/>
              <a:gd name="connsiteX2" fmla="*/ 416719 w 475891"/>
              <a:gd name="connsiteY2" fmla="*/ 282808 h 366151"/>
              <a:gd name="connsiteX3" fmla="*/ 128588 w 475891"/>
              <a:gd name="connsiteY3" fmla="*/ 366151 h 366151"/>
              <a:gd name="connsiteX4" fmla="*/ 0 w 475891"/>
              <a:gd name="connsiteY4" fmla="*/ 80401 h 366151"/>
              <a:gd name="connsiteX0" fmla="*/ 0 w 525263"/>
              <a:gd name="connsiteY0" fmla="*/ 80401 h 366151"/>
              <a:gd name="connsiteX1" fmla="*/ 475891 w 525263"/>
              <a:gd name="connsiteY1" fmla="*/ 0 h 366151"/>
              <a:gd name="connsiteX2" fmla="*/ 525263 w 525263"/>
              <a:gd name="connsiteY2" fmla="*/ 240049 h 366151"/>
              <a:gd name="connsiteX3" fmla="*/ 128588 w 525263"/>
              <a:gd name="connsiteY3" fmla="*/ 366151 h 366151"/>
              <a:gd name="connsiteX4" fmla="*/ 0 w 525263"/>
              <a:gd name="connsiteY4" fmla="*/ 80401 h 366151"/>
              <a:gd name="connsiteX0" fmla="*/ 0 w 525263"/>
              <a:gd name="connsiteY0" fmla="*/ 80401 h 366151"/>
              <a:gd name="connsiteX1" fmla="*/ 475891 w 525263"/>
              <a:gd name="connsiteY1" fmla="*/ 0 h 366151"/>
              <a:gd name="connsiteX2" fmla="*/ 525263 w 525263"/>
              <a:gd name="connsiteY2" fmla="*/ 240049 h 366151"/>
              <a:gd name="connsiteX3" fmla="*/ 421790 w 525263"/>
              <a:gd name="connsiteY3" fmla="*/ 271979 h 366151"/>
              <a:gd name="connsiteX4" fmla="*/ 128588 w 525263"/>
              <a:gd name="connsiteY4" fmla="*/ 366151 h 366151"/>
              <a:gd name="connsiteX5" fmla="*/ 0 w 525263"/>
              <a:gd name="connsiteY5" fmla="*/ 80401 h 366151"/>
              <a:gd name="connsiteX0" fmla="*/ 0 w 525263"/>
              <a:gd name="connsiteY0" fmla="*/ 80401 h 366151"/>
              <a:gd name="connsiteX1" fmla="*/ 475891 w 525263"/>
              <a:gd name="connsiteY1" fmla="*/ 0 h 366151"/>
              <a:gd name="connsiteX2" fmla="*/ 525263 w 525263"/>
              <a:gd name="connsiteY2" fmla="*/ 240049 h 366151"/>
              <a:gd name="connsiteX3" fmla="*/ 421790 w 525263"/>
              <a:gd name="connsiteY3" fmla="*/ 271979 h 366151"/>
              <a:gd name="connsiteX4" fmla="*/ 269390 w 525263"/>
              <a:gd name="connsiteY4" fmla="*/ 321985 h 366151"/>
              <a:gd name="connsiteX5" fmla="*/ 128588 w 525263"/>
              <a:gd name="connsiteY5" fmla="*/ 366151 h 366151"/>
              <a:gd name="connsiteX6" fmla="*/ 0 w 525263"/>
              <a:gd name="connsiteY6" fmla="*/ 80401 h 366151"/>
              <a:gd name="connsiteX0" fmla="*/ 0 w 525263"/>
              <a:gd name="connsiteY0" fmla="*/ 80401 h 366151"/>
              <a:gd name="connsiteX1" fmla="*/ 475891 w 525263"/>
              <a:gd name="connsiteY1" fmla="*/ 0 h 366151"/>
              <a:gd name="connsiteX2" fmla="*/ 525263 w 525263"/>
              <a:gd name="connsiteY2" fmla="*/ 240049 h 366151"/>
              <a:gd name="connsiteX3" fmla="*/ 421790 w 525263"/>
              <a:gd name="connsiteY3" fmla="*/ 271979 h 366151"/>
              <a:gd name="connsiteX4" fmla="*/ 269390 w 525263"/>
              <a:gd name="connsiteY4" fmla="*/ 321985 h 366151"/>
              <a:gd name="connsiteX5" fmla="*/ 195571 w 525263"/>
              <a:gd name="connsiteY5" fmla="*/ 345798 h 366151"/>
              <a:gd name="connsiteX6" fmla="*/ 128588 w 525263"/>
              <a:gd name="connsiteY6" fmla="*/ 366151 h 366151"/>
              <a:gd name="connsiteX7" fmla="*/ 0 w 525263"/>
              <a:gd name="connsiteY7" fmla="*/ 80401 h 366151"/>
              <a:gd name="connsiteX0" fmla="*/ 0 w 525263"/>
              <a:gd name="connsiteY0" fmla="*/ 80401 h 366151"/>
              <a:gd name="connsiteX1" fmla="*/ 475891 w 525263"/>
              <a:gd name="connsiteY1" fmla="*/ 0 h 366151"/>
              <a:gd name="connsiteX2" fmla="*/ 525263 w 525263"/>
              <a:gd name="connsiteY2" fmla="*/ 240049 h 366151"/>
              <a:gd name="connsiteX3" fmla="*/ 421790 w 525263"/>
              <a:gd name="connsiteY3" fmla="*/ 271979 h 366151"/>
              <a:gd name="connsiteX4" fmla="*/ 285191 w 525263"/>
              <a:gd name="connsiteY4" fmla="*/ 195977 h 366151"/>
              <a:gd name="connsiteX5" fmla="*/ 195571 w 525263"/>
              <a:gd name="connsiteY5" fmla="*/ 345798 h 366151"/>
              <a:gd name="connsiteX6" fmla="*/ 128588 w 525263"/>
              <a:gd name="connsiteY6" fmla="*/ 366151 h 366151"/>
              <a:gd name="connsiteX7" fmla="*/ 0 w 525263"/>
              <a:gd name="connsiteY7" fmla="*/ 80401 h 366151"/>
              <a:gd name="connsiteX0" fmla="*/ 0 w 525263"/>
              <a:gd name="connsiteY0" fmla="*/ 80401 h 366151"/>
              <a:gd name="connsiteX1" fmla="*/ 475891 w 525263"/>
              <a:gd name="connsiteY1" fmla="*/ 0 h 366151"/>
              <a:gd name="connsiteX2" fmla="*/ 525263 w 525263"/>
              <a:gd name="connsiteY2" fmla="*/ 240049 h 366151"/>
              <a:gd name="connsiteX3" fmla="*/ 421790 w 525263"/>
              <a:gd name="connsiteY3" fmla="*/ 271979 h 366151"/>
              <a:gd name="connsiteX4" fmla="*/ 285191 w 525263"/>
              <a:gd name="connsiteY4" fmla="*/ 195977 h 366151"/>
              <a:gd name="connsiteX5" fmla="*/ 293202 w 525263"/>
              <a:gd name="connsiteY5" fmla="*/ 314842 h 366151"/>
              <a:gd name="connsiteX6" fmla="*/ 128588 w 525263"/>
              <a:gd name="connsiteY6" fmla="*/ 366151 h 366151"/>
              <a:gd name="connsiteX7" fmla="*/ 0 w 525263"/>
              <a:gd name="connsiteY7" fmla="*/ 80401 h 366151"/>
              <a:gd name="connsiteX0" fmla="*/ 0 w 525263"/>
              <a:gd name="connsiteY0" fmla="*/ 80401 h 366151"/>
              <a:gd name="connsiteX1" fmla="*/ 475891 w 525263"/>
              <a:gd name="connsiteY1" fmla="*/ 0 h 366151"/>
              <a:gd name="connsiteX2" fmla="*/ 525263 w 525263"/>
              <a:gd name="connsiteY2" fmla="*/ 240049 h 366151"/>
              <a:gd name="connsiteX3" fmla="*/ 383690 w 525263"/>
              <a:gd name="connsiteY3" fmla="*/ 171967 h 366151"/>
              <a:gd name="connsiteX4" fmla="*/ 285191 w 525263"/>
              <a:gd name="connsiteY4" fmla="*/ 195977 h 366151"/>
              <a:gd name="connsiteX5" fmla="*/ 293202 w 525263"/>
              <a:gd name="connsiteY5" fmla="*/ 314842 h 366151"/>
              <a:gd name="connsiteX6" fmla="*/ 128588 w 525263"/>
              <a:gd name="connsiteY6" fmla="*/ 366151 h 366151"/>
              <a:gd name="connsiteX7" fmla="*/ 0 w 525263"/>
              <a:gd name="connsiteY7" fmla="*/ 80401 h 366151"/>
              <a:gd name="connsiteX0" fmla="*/ 0 w 525263"/>
              <a:gd name="connsiteY0" fmla="*/ 80401 h 366151"/>
              <a:gd name="connsiteX1" fmla="*/ 475891 w 525263"/>
              <a:gd name="connsiteY1" fmla="*/ 0 h 366151"/>
              <a:gd name="connsiteX2" fmla="*/ 525263 w 525263"/>
              <a:gd name="connsiteY2" fmla="*/ 240049 h 366151"/>
              <a:gd name="connsiteX3" fmla="*/ 467034 w 525263"/>
              <a:gd name="connsiteY3" fmla="*/ 217210 h 366151"/>
              <a:gd name="connsiteX4" fmla="*/ 383690 w 525263"/>
              <a:gd name="connsiteY4" fmla="*/ 171967 h 366151"/>
              <a:gd name="connsiteX5" fmla="*/ 285191 w 525263"/>
              <a:gd name="connsiteY5" fmla="*/ 195977 h 366151"/>
              <a:gd name="connsiteX6" fmla="*/ 293202 w 525263"/>
              <a:gd name="connsiteY6" fmla="*/ 314842 h 366151"/>
              <a:gd name="connsiteX7" fmla="*/ 128588 w 525263"/>
              <a:gd name="connsiteY7" fmla="*/ 366151 h 366151"/>
              <a:gd name="connsiteX8" fmla="*/ 0 w 525263"/>
              <a:gd name="connsiteY8" fmla="*/ 80401 h 366151"/>
              <a:gd name="connsiteX0" fmla="*/ 0 w 525263"/>
              <a:gd name="connsiteY0" fmla="*/ 80401 h 366151"/>
              <a:gd name="connsiteX1" fmla="*/ 475891 w 525263"/>
              <a:gd name="connsiteY1" fmla="*/ 0 h 366151"/>
              <a:gd name="connsiteX2" fmla="*/ 525263 w 525263"/>
              <a:gd name="connsiteY2" fmla="*/ 240049 h 366151"/>
              <a:gd name="connsiteX3" fmla="*/ 415019 w 525263"/>
              <a:gd name="connsiteY3" fmla="*/ 272748 h 366151"/>
              <a:gd name="connsiteX4" fmla="*/ 383690 w 525263"/>
              <a:gd name="connsiteY4" fmla="*/ 171967 h 366151"/>
              <a:gd name="connsiteX5" fmla="*/ 285191 w 525263"/>
              <a:gd name="connsiteY5" fmla="*/ 195977 h 366151"/>
              <a:gd name="connsiteX6" fmla="*/ 293202 w 525263"/>
              <a:gd name="connsiteY6" fmla="*/ 314842 h 366151"/>
              <a:gd name="connsiteX7" fmla="*/ 128588 w 525263"/>
              <a:gd name="connsiteY7" fmla="*/ 366151 h 366151"/>
              <a:gd name="connsiteX8" fmla="*/ 0 w 525263"/>
              <a:gd name="connsiteY8" fmla="*/ 80401 h 366151"/>
              <a:gd name="connsiteX0" fmla="*/ 0 w 525263"/>
              <a:gd name="connsiteY0" fmla="*/ 80401 h 366151"/>
              <a:gd name="connsiteX1" fmla="*/ 475891 w 525263"/>
              <a:gd name="connsiteY1" fmla="*/ 0 h 366151"/>
              <a:gd name="connsiteX2" fmla="*/ 525263 w 525263"/>
              <a:gd name="connsiteY2" fmla="*/ 240049 h 366151"/>
              <a:gd name="connsiteX3" fmla="*/ 415019 w 525263"/>
              <a:gd name="connsiteY3" fmla="*/ 272748 h 366151"/>
              <a:gd name="connsiteX4" fmla="*/ 383690 w 525263"/>
              <a:gd name="connsiteY4" fmla="*/ 171967 h 366151"/>
              <a:gd name="connsiteX5" fmla="*/ 285191 w 525263"/>
              <a:gd name="connsiteY5" fmla="*/ 195977 h 366151"/>
              <a:gd name="connsiteX6" fmla="*/ 307489 w 525263"/>
              <a:gd name="connsiteY6" fmla="*/ 310079 h 366151"/>
              <a:gd name="connsiteX7" fmla="*/ 128588 w 525263"/>
              <a:gd name="connsiteY7" fmla="*/ 366151 h 366151"/>
              <a:gd name="connsiteX8" fmla="*/ 0 w 525263"/>
              <a:gd name="connsiteY8" fmla="*/ 80401 h 366151"/>
              <a:gd name="connsiteX0" fmla="*/ 0 w 525263"/>
              <a:gd name="connsiteY0" fmla="*/ 80401 h 366151"/>
              <a:gd name="connsiteX1" fmla="*/ 475891 w 525263"/>
              <a:gd name="connsiteY1" fmla="*/ 0 h 366151"/>
              <a:gd name="connsiteX2" fmla="*/ 525263 w 525263"/>
              <a:gd name="connsiteY2" fmla="*/ 240049 h 366151"/>
              <a:gd name="connsiteX3" fmla="*/ 400731 w 525263"/>
              <a:gd name="connsiteY3" fmla="*/ 279892 h 366151"/>
              <a:gd name="connsiteX4" fmla="*/ 383690 w 525263"/>
              <a:gd name="connsiteY4" fmla="*/ 171967 h 366151"/>
              <a:gd name="connsiteX5" fmla="*/ 285191 w 525263"/>
              <a:gd name="connsiteY5" fmla="*/ 195977 h 366151"/>
              <a:gd name="connsiteX6" fmla="*/ 307489 w 525263"/>
              <a:gd name="connsiteY6" fmla="*/ 310079 h 366151"/>
              <a:gd name="connsiteX7" fmla="*/ 128588 w 525263"/>
              <a:gd name="connsiteY7" fmla="*/ 366151 h 366151"/>
              <a:gd name="connsiteX8" fmla="*/ 0 w 525263"/>
              <a:gd name="connsiteY8" fmla="*/ 80401 h 366151"/>
              <a:gd name="connsiteX0" fmla="*/ 0 w 525263"/>
              <a:gd name="connsiteY0" fmla="*/ 80401 h 366151"/>
              <a:gd name="connsiteX1" fmla="*/ 475891 w 525263"/>
              <a:gd name="connsiteY1" fmla="*/ 0 h 366151"/>
              <a:gd name="connsiteX2" fmla="*/ 525263 w 525263"/>
              <a:gd name="connsiteY2" fmla="*/ 240049 h 366151"/>
              <a:gd name="connsiteX3" fmla="*/ 400731 w 525263"/>
              <a:gd name="connsiteY3" fmla="*/ 279892 h 366151"/>
              <a:gd name="connsiteX4" fmla="*/ 371784 w 525263"/>
              <a:gd name="connsiteY4" fmla="*/ 174348 h 366151"/>
              <a:gd name="connsiteX5" fmla="*/ 285191 w 525263"/>
              <a:gd name="connsiteY5" fmla="*/ 195977 h 366151"/>
              <a:gd name="connsiteX6" fmla="*/ 307489 w 525263"/>
              <a:gd name="connsiteY6" fmla="*/ 310079 h 366151"/>
              <a:gd name="connsiteX7" fmla="*/ 128588 w 525263"/>
              <a:gd name="connsiteY7" fmla="*/ 366151 h 366151"/>
              <a:gd name="connsiteX8" fmla="*/ 0 w 525263"/>
              <a:gd name="connsiteY8" fmla="*/ 80401 h 366151"/>
              <a:gd name="connsiteX0" fmla="*/ 0 w 525263"/>
              <a:gd name="connsiteY0" fmla="*/ 80401 h 366151"/>
              <a:gd name="connsiteX1" fmla="*/ 475891 w 525263"/>
              <a:gd name="connsiteY1" fmla="*/ 0 h 366151"/>
              <a:gd name="connsiteX2" fmla="*/ 525263 w 525263"/>
              <a:gd name="connsiteY2" fmla="*/ 240049 h 366151"/>
              <a:gd name="connsiteX3" fmla="*/ 400731 w 525263"/>
              <a:gd name="connsiteY3" fmla="*/ 279892 h 366151"/>
              <a:gd name="connsiteX4" fmla="*/ 371784 w 525263"/>
              <a:gd name="connsiteY4" fmla="*/ 174348 h 366151"/>
              <a:gd name="connsiteX5" fmla="*/ 266141 w 525263"/>
              <a:gd name="connsiteY5" fmla="*/ 191214 h 366151"/>
              <a:gd name="connsiteX6" fmla="*/ 307489 w 525263"/>
              <a:gd name="connsiteY6" fmla="*/ 310079 h 366151"/>
              <a:gd name="connsiteX7" fmla="*/ 128588 w 525263"/>
              <a:gd name="connsiteY7" fmla="*/ 366151 h 366151"/>
              <a:gd name="connsiteX8" fmla="*/ 0 w 525263"/>
              <a:gd name="connsiteY8" fmla="*/ 80401 h 366151"/>
              <a:gd name="connsiteX0" fmla="*/ 0 w 525263"/>
              <a:gd name="connsiteY0" fmla="*/ 80401 h 366151"/>
              <a:gd name="connsiteX1" fmla="*/ 475891 w 525263"/>
              <a:gd name="connsiteY1" fmla="*/ 0 h 366151"/>
              <a:gd name="connsiteX2" fmla="*/ 525263 w 525263"/>
              <a:gd name="connsiteY2" fmla="*/ 240049 h 366151"/>
              <a:gd name="connsiteX3" fmla="*/ 400731 w 525263"/>
              <a:gd name="connsiteY3" fmla="*/ 279892 h 366151"/>
              <a:gd name="connsiteX4" fmla="*/ 371784 w 525263"/>
              <a:gd name="connsiteY4" fmla="*/ 174348 h 366151"/>
              <a:gd name="connsiteX5" fmla="*/ 266141 w 525263"/>
              <a:gd name="connsiteY5" fmla="*/ 191214 h 366151"/>
              <a:gd name="connsiteX6" fmla="*/ 293202 w 525263"/>
              <a:gd name="connsiteY6" fmla="*/ 314841 h 366151"/>
              <a:gd name="connsiteX7" fmla="*/ 128588 w 525263"/>
              <a:gd name="connsiteY7" fmla="*/ 366151 h 366151"/>
              <a:gd name="connsiteX8" fmla="*/ 0 w 525263"/>
              <a:gd name="connsiteY8" fmla="*/ 80401 h 366151"/>
              <a:gd name="connsiteX0" fmla="*/ 0 w 525263"/>
              <a:gd name="connsiteY0" fmla="*/ 80401 h 366151"/>
              <a:gd name="connsiteX1" fmla="*/ 475891 w 525263"/>
              <a:gd name="connsiteY1" fmla="*/ 0 h 366151"/>
              <a:gd name="connsiteX2" fmla="*/ 525263 w 525263"/>
              <a:gd name="connsiteY2" fmla="*/ 240049 h 366151"/>
              <a:gd name="connsiteX3" fmla="*/ 400731 w 525263"/>
              <a:gd name="connsiteY3" fmla="*/ 279892 h 366151"/>
              <a:gd name="connsiteX4" fmla="*/ 374229 w 525263"/>
              <a:gd name="connsiteY4" fmla="*/ 171903 h 366151"/>
              <a:gd name="connsiteX5" fmla="*/ 266141 w 525263"/>
              <a:gd name="connsiteY5" fmla="*/ 191214 h 366151"/>
              <a:gd name="connsiteX6" fmla="*/ 293202 w 525263"/>
              <a:gd name="connsiteY6" fmla="*/ 314841 h 366151"/>
              <a:gd name="connsiteX7" fmla="*/ 128588 w 525263"/>
              <a:gd name="connsiteY7" fmla="*/ 366151 h 366151"/>
              <a:gd name="connsiteX8" fmla="*/ 0 w 525263"/>
              <a:gd name="connsiteY8" fmla="*/ 80401 h 366151"/>
              <a:gd name="connsiteX0" fmla="*/ 0 w 525263"/>
              <a:gd name="connsiteY0" fmla="*/ 80401 h 366151"/>
              <a:gd name="connsiteX1" fmla="*/ 475891 w 525263"/>
              <a:gd name="connsiteY1" fmla="*/ 0 h 366151"/>
              <a:gd name="connsiteX2" fmla="*/ 525263 w 525263"/>
              <a:gd name="connsiteY2" fmla="*/ 240049 h 366151"/>
              <a:gd name="connsiteX3" fmla="*/ 408066 w 525263"/>
              <a:gd name="connsiteY3" fmla="*/ 277447 h 366151"/>
              <a:gd name="connsiteX4" fmla="*/ 374229 w 525263"/>
              <a:gd name="connsiteY4" fmla="*/ 171903 h 366151"/>
              <a:gd name="connsiteX5" fmla="*/ 266141 w 525263"/>
              <a:gd name="connsiteY5" fmla="*/ 191214 h 366151"/>
              <a:gd name="connsiteX6" fmla="*/ 293202 w 525263"/>
              <a:gd name="connsiteY6" fmla="*/ 314841 h 366151"/>
              <a:gd name="connsiteX7" fmla="*/ 128588 w 525263"/>
              <a:gd name="connsiteY7" fmla="*/ 366151 h 366151"/>
              <a:gd name="connsiteX8" fmla="*/ 0 w 525263"/>
              <a:gd name="connsiteY8" fmla="*/ 80401 h 366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25263" h="366151">
                <a:moveTo>
                  <a:pt x="0" y="80401"/>
                </a:moveTo>
                <a:lnTo>
                  <a:pt x="475891" y="0"/>
                </a:lnTo>
                <a:lnTo>
                  <a:pt x="525263" y="240049"/>
                </a:lnTo>
                <a:lnTo>
                  <a:pt x="408066" y="277447"/>
                </a:lnTo>
                <a:lnTo>
                  <a:pt x="374229" y="171903"/>
                </a:lnTo>
                <a:lnTo>
                  <a:pt x="266141" y="191214"/>
                </a:lnTo>
                <a:lnTo>
                  <a:pt x="293202" y="314841"/>
                </a:lnTo>
                <a:lnTo>
                  <a:pt x="128588" y="366151"/>
                </a:lnTo>
                <a:lnTo>
                  <a:pt x="0" y="80401"/>
                </a:lnTo>
                <a:close/>
              </a:path>
            </a:pathLst>
          </a:custGeom>
          <a:solidFill>
            <a:srgbClr val="00B0F0">
              <a:alpha val="75000"/>
            </a:srgb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29" name="フリーフォーム 28"/>
          <p:cNvSpPr/>
          <p:nvPr/>
        </p:nvSpPr>
        <p:spPr>
          <a:xfrm>
            <a:off x="4894927" y="4429373"/>
            <a:ext cx="238125" cy="211932"/>
          </a:xfrm>
          <a:custGeom>
            <a:avLst/>
            <a:gdLst>
              <a:gd name="connsiteX0" fmla="*/ 238125 w 238125"/>
              <a:gd name="connsiteY0" fmla="*/ 159544 h 211932"/>
              <a:gd name="connsiteX1" fmla="*/ 180975 w 238125"/>
              <a:gd name="connsiteY1" fmla="*/ 211932 h 211932"/>
              <a:gd name="connsiteX2" fmla="*/ 140493 w 238125"/>
              <a:gd name="connsiteY2" fmla="*/ 147638 h 211932"/>
              <a:gd name="connsiteX3" fmla="*/ 95250 w 238125"/>
              <a:gd name="connsiteY3" fmla="*/ 126207 h 211932"/>
              <a:gd name="connsiteX4" fmla="*/ 47625 w 238125"/>
              <a:gd name="connsiteY4" fmla="*/ 154782 h 211932"/>
              <a:gd name="connsiteX5" fmla="*/ 0 w 238125"/>
              <a:gd name="connsiteY5" fmla="*/ 88107 h 211932"/>
              <a:gd name="connsiteX6" fmla="*/ 145256 w 238125"/>
              <a:gd name="connsiteY6" fmla="*/ 0 h 211932"/>
              <a:gd name="connsiteX7" fmla="*/ 238125 w 238125"/>
              <a:gd name="connsiteY7" fmla="*/ 159544 h 211932"/>
              <a:gd name="connsiteX0" fmla="*/ 238125 w 238125"/>
              <a:gd name="connsiteY0" fmla="*/ 159544 h 211932"/>
              <a:gd name="connsiteX1" fmla="*/ 180975 w 238125"/>
              <a:gd name="connsiteY1" fmla="*/ 211932 h 211932"/>
              <a:gd name="connsiteX2" fmla="*/ 140493 w 238125"/>
              <a:gd name="connsiteY2" fmla="*/ 147638 h 211932"/>
              <a:gd name="connsiteX3" fmla="*/ 95250 w 238125"/>
              <a:gd name="connsiteY3" fmla="*/ 126207 h 211932"/>
              <a:gd name="connsiteX4" fmla="*/ 44276 w 238125"/>
              <a:gd name="connsiteY4" fmla="*/ 162224 h 211932"/>
              <a:gd name="connsiteX5" fmla="*/ 0 w 238125"/>
              <a:gd name="connsiteY5" fmla="*/ 88107 h 211932"/>
              <a:gd name="connsiteX6" fmla="*/ 145256 w 238125"/>
              <a:gd name="connsiteY6" fmla="*/ 0 h 211932"/>
              <a:gd name="connsiteX7" fmla="*/ 238125 w 238125"/>
              <a:gd name="connsiteY7" fmla="*/ 159544 h 211932"/>
              <a:gd name="connsiteX0" fmla="*/ 238125 w 238125"/>
              <a:gd name="connsiteY0" fmla="*/ 159544 h 211932"/>
              <a:gd name="connsiteX1" fmla="*/ 180975 w 238125"/>
              <a:gd name="connsiteY1" fmla="*/ 211932 h 211932"/>
              <a:gd name="connsiteX2" fmla="*/ 140493 w 238125"/>
              <a:gd name="connsiteY2" fmla="*/ 147638 h 211932"/>
              <a:gd name="connsiteX3" fmla="*/ 97631 w 238125"/>
              <a:gd name="connsiteY3" fmla="*/ 145257 h 211932"/>
              <a:gd name="connsiteX4" fmla="*/ 44276 w 238125"/>
              <a:gd name="connsiteY4" fmla="*/ 162224 h 211932"/>
              <a:gd name="connsiteX5" fmla="*/ 0 w 238125"/>
              <a:gd name="connsiteY5" fmla="*/ 88107 h 211932"/>
              <a:gd name="connsiteX6" fmla="*/ 145256 w 238125"/>
              <a:gd name="connsiteY6" fmla="*/ 0 h 211932"/>
              <a:gd name="connsiteX7" fmla="*/ 238125 w 238125"/>
              <a:gd name="connsiteY7" fmla="*/ 159544 h 211932"/>
              <a:gd name="connsiteX0" fmla="*/ 238125 w 238125"/>
              <a:gd name="connsiteY0" fmla="*/ 159544 h 211932"/>
              <a:gd name="connsiteX1" fmla="*/ 180975 w 238125"/>
              <a:gd name="connsiteY1" fmla="*/ 211932 h 211932"/>
              <a:gd name="connsiteX2" fmla="*/ 138111 w 238125"/>
              <a:gd name="connsiteY2" fmla="*/ 154782 h 211932"/>
              <a:gd name="connsiteX3" fmla="*/ 97631 w 238125"/>
              <a:gd name="connsiteY3" fmla="*/ 145257 h 211932"/>
              <a:gd name="connsiteX4" fmla="*/ 44276 w 238125"/>
              <a:gd name="connsiteY4" fmla="*/ 162224 h 211932"/>
              <a:gd name="connsiteX5" fmla="*/ 0 w 238125"/>
              <a:gd name="connsiteY5" fmla="*/ 88107 h 211932"/>
              <a:gd name="connsiteX6" fmla="*/ 145256 w 238125"/>
              <a:gd name="connsiteY6" fmla="*/ 0 h 211932"/>
              <a:gd name="connsiteX7" fmla="*/ 238125 w 238125"/>
              <a:gd name="connsiteY7" fmla="*/ 159544 h 211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8125" h="211932">
                <a:moveTo>
                  <a:pt x="238125" y="159544"/>
                </a:moveTo>
                <a:lnTo>
                  <a:pt x="180975" y="211932"/>
                </a:lnTo>
                <a:lnTo>
                  <a:pt x="138111" y="154782"/>
                </a:lnTo>
                <a:lnTo>
                  <a:pt x="97631" y="145257"/>
                </a:lnTo>
                <a:lnTo>
                  <a:pt x="44276" y="162224"/>
                </a:lnTo>
                <a:lnTo>
                  <a:pt x="0" y="88107"/>
                </a:lnTo>
                <a:lnTo>
                  <a:pt x="145256" y="0"/>
                </a:lnTo>
                <a:lnTo>
                  <a:pt x="238125" y="159544"/>
                </a:lnTo>
                <a:close/>
              </a:path>
            </a:pathLst>
          </a:custGeom>
          <a:solidFill>
            <a:srgbClr val="FFC000">
              <a:alpha val="75000"/>
            </a:srgb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30" name="テキスト ボックス 29"/>
          <p:cNvSpPr txBox="1"/>
          <p:nvPr/>
        </p:nvSpPr>
        <p:spPr>
          <a:xfrm>
            <a:off x="5042992" y="4202862"/>
            <a:ext cx="144016" cy="153888"/>
          </a:xfrm>
          <a:prstGeom prst="rect">
            <a:avLst/>
          </a:prstGeom>
          <a:noFill/>
        </p:spPr>
        <p:txBody>
          <a:bodyPr wrap="squar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⑧</a:t>
            </a:r>
          </a:p>
        </p:txBody>
      </p:sp>
      <p:sp>
        <p:nvSpPr>
          <p:cNvPr id="31" name="フリーフォーム 30"/>
          <p:cNvSpPr/>
          <p:nvPr/>
        </p:nvSpPr>
        <p:spPr>
          <a:xfrm>
            <a:off x="4680613" y="4519958"/>
            <a:ext cx="392906" cy="352425"/>
          </a:xfrm>
          <a:custGeom>
            <a:avLst/>
            <a:gdLst>
              <a:gd name="connsiteX0" fmla="*/ 78581 w 392906"/>
              <a:gd name="connsiteY0" fmla="*/ 78581 h 352425"/>
              <a:gd name="connsiteX1" fmla="*/ 121444 w 392906"/>
              <a:gd name="connsiteY1" fmla="*/ 150019 h 352425"/>
              <a:gd name="connsiteX2" fmla="*/ 0 w 392906"/>
              <a:gd name="connsiteY2" fmla="*/ 214312 h 352425"/>
              <a:gd name="connsiteX3" fmla="*/ 26194 w 392906"/>
              <a:gd name="connsiteY3" fmla="*/ 259556 h 352425"/>
              <a:gd name="connsiteX4" fmla="*/ 52388 w 392906"/>
              <a:gd name="connsiteY4" fmla="*/ 250031 h 352425"/>
              <a:gd name="connsiteX5" fmla="*/ 109538 w 392906"/>
              <a:gd name="connsiteY5" fmla="*/ 352425 h 352425"/>
              <a:gd name="connsiteX6" fmla="*/ 392906 w 392906"/>
              <a:gd name="connsiteY6" fmla="*/ 126206 h 352425"/>
              <a:gd name="connsiteX7" fmla="*/ 354806 w 392906"/>
              <a:gd name="connsiteY7" fmla="*/ 64294 h 352425"/>
              <a:gd name="connsiteX8" fmla="*/ 316706 w 392906"/>
              <a:gd name="connsiteY8" fmla="*/ 47625 h 352425"/>
              <a:gd name="connsiteX9" fmla="*/ 254794 w 392906"/>
              <a:gd name="connsiteY9" fmla="*/ 78581 h 352425"/>
              <a:gd name="connsiteX10" fmla="*/ 207169 w 392906"/>
              <a:gd name="connsiteY10" fmla="*/ 0 h 352425"/>
              <a:gd name="connsiteX11" fmla="*/ 78581 w 392906"/>
              <a:gd name="connsiteY11" fmla="*/ 78581 h 352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92906" h="352425">
                <a:moveTo>
                  <a:pt x="78581" y="78581"/>
                </a:moveTo>
                <a:lnTo>
                  <a:pt x="121444" y="150019"/>
                </a:lnTo>
                <a:lnTo>
                  <a:pt x="0" y="214312"/>
                </a:lnTo>
                <a:lnTo>
                  <a:pt x="26194" y="259556"/>
                </a:lnTo>
                <a:lnTo>
                  <a:pt x="52388" y="250031"/>
                </a:lnTo>
                <a:lnTo>
                  <a:pt x="109538" y="352425"/>
                </a:lnTo>
                <a:lnTo>
                  <a:pt x="392906" y="126206"/>
                </a:lnTo>
                <a:lnTo>
                  <a:pt x="354806" y="64294"/>
                </a:lnTo>
                <a:lnTo>
                  <a:pt x="316706" y="47625"/>
                </a:lnTo>
                <a:lnTo>
                  <a:pt x="254794" y="78581"/>
                </a:lnTo>
                <a:lnTo>
                  <a:pt x="207169" y="0"/>
                </a:lnTo>
                <a:lnTo>
                  <a:pt x="78581" y="78581"/>
                </a:lnTo>
                <a:close/>
              </a:path>
            </a:pathLst>
          </a:custGeom>
          <a:solidFill>
            <a:srgbClr val="FF0000">
              <a:alpha val="75000"/>
            </a:srgb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32" name="テキスト ボックス 31"/>
          <p:cNvSpPr txBox="1"/>
          <p:nvPr/>
        </p:nvSpPr>
        <p:spPr>
          <a:xfrm>
            <a:off x="4796352" y="4225550"/>
            <a:ext cx="204391" cy="153888"/>
          </a:xfrm>
          <a:prstGeom prst="rect">
            <a:avLst/>
          </a:prstGeom>
          <a:noFill/>
        </p:spPr>
        <p:txBody>
          <a:bodyPr wrap="squar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⑨</a:t>
            </a:r>
          </a:p>
        </p:txBody>
      </p:sp>
      <p:sp>
        <p:nvSpPr>
          <p:cNvPr id="33" name="フリーフォーム 32"/>
          <p:cNvSpPr/>
          <p:nvPr/>
        </p:nvSpPr>
        <p:spPr>
          <a:xfrm>
            <a:off x="4668710" y="4124573"/>
            <a:ext cx="366712" cy="400050"/>
          </a:xfrm>
          <a:custGeom>
            <a:avLst/>
            <a:gdLst>
              <a:gd name="connsiteX0" fmla="*/ 0 w 366712"/>
              <a:gd name="connsiteY0" fmla="*/ 69057 h 400050"/>
              <a:gd name="connsiteX1" fmla="*/ 176212 w 366712"/>
              <a:gd name="connsiteY1" fmla="*/ 400050 h 400050"/>
              <a:gd name="connsiteX2" fmla="*/ 366712 w 366712"/>
              <a:gd name="connsiteY2" fmla="*/ 290513 h 400050"/>
              <a:gd name="connsiteX3" fmla="*/ 216694 w 366712"/>
              <a:gd name="connsiteY3" fmla="*/ 4763 h 400050"/>
              <a:gd name="connsiteX4" fmla="*/ 188119 w 366712"/>
              <a:gd name="connsiteY4" fmla="*/ 0 h 400050"/>
              <a:gd name="connsiteX5" fmla="*/ 0 w 366712"/>
              <a:gd name="connsiteY5" fmla="*/ 69057 h 400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66712" h="400050">
                <a:moveTo>
                  <a:pt x="0" y="69057"/>
                </a:moveTo>
                <a:lnTo>
                  <a:pt x="176212" y="400050"/>
                </a:lnTo>
                <a:lnTo>
                  <a:pt x="366712" y="290513"/>
                </a:lnTo>
                <a:lnTo>
                  <a:pt x="216694" y="4763"/>
                </a:lnTo>
                <a:lnTo>
                  <a:pt x="188119" y="0"/>
                </a:lnTo>
                <a:lnTo>
                  <a:pt x="0" y="69057"/>
                </a:lnTo>
                <a:close/>
              </a:path>
            </a:pathLst>
          </a:custGeom>
          <a:solidFill>
            <a:srgbClr val="FF0000">
              <a:alpha val="75000"/>
            </a:srgbClr>
          </a:solidFill>
          <a:ln w="12700">
            <a:solidFill>
              <a:schemeClr val="tx1"/>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34" name="フリーフォーム 33"/>
          <p:cNvSpPr/>
          <p:nvPr/>
        </p:nvSpPr>
        <p:spPr>
          <a:xfrm>
            <a:off x="4453137" y="4219823"/>
            <a:ext cx="387028" cy="398622"/>
          </a:xfrm>
          <a:custGeom>
            <a:avLst/>
            <a:gdLst>
              <a:gd name="connsiteX0" fmla="*/ 395288 w 395288"/>
              <a:gd name="connsiteY0" fmla="*/ 304800 h 402432"/>
              <a:gd name="connsiteX1" fmla="*/ 264319 w 395288"/>
              <a:gd name="connsiteY1" fmla="*/ 57150 h 402432"/>
              <a:gd name="connsiteX2" fmla="*/ 216694 w 395288"/>
              <a:gd name="connsiteY2" fmla="*/ 78582 h 402432"/>
              <a:gd name="connsiteX3" fmla="*/ 173832 w 395288"/>
              <a:gd name="connsiteY3" fmla="*/ 0 h 402432"/>
              <a:gd name="connsiteX4" fmla="*/ 142875 w 395288"/>
              <a:gd name="connsiteY4" fmla="*/ 11907 h 402432"/>
              <a:gd name="connsiteX5" fmla="*/ 219075 w 395288"/>
              <a:gd name="connsiteY5" fmla="*/ 150019 h 402432"/>
              <a:gd name="connsiteX6" fmla="*/ 0 w 395288"/>
              <a:gd name="connsiteY6" fmla="*/ 266700 h 402432"/>
              <a:gd name="connsiteX7" fmla="*/ 76200 w 395288"/>
              <a:gd name="connsiteY7" fmla="*/ 402432 h 402432"/>
              <a:gd name="connsiteX8" fmla="*/ 300038 w 395288"/>
              <a:gd name="connsiteY8" fmla="*/ 259557 h 402432"/>
              <a:gd name="connsiteX9" fmla="*/ 350044 w 395288"/>
              <a:gd name="connsiteY9" fmla="*/ 338138 h 402432"/>
              <a:gd name="connsiteX10" fmla="*/ 395288 w 395288"/>
              <a:gd name="connsiteY10" fmla="*/ 304800 h 402432"/>
              <a:gd name="connsiteX0" fmla="*/ 387028 w 387028"/>
              <a:gd name="connsiteY0" fmla="*/ 304800 h 402432"/>
              <a:gd name="connsiteX1" fmla="*/ 256059 w 387028"/>
              <a:gd name="connsiteY1" fmla="*/ 57150 h 402432"/>
              <a:gd name="connsiteX2" fmla="*/ 208434 w 387028"/>
              <a:gd name="connsiteY2" fmla="*/ 78582 h 402432"/>
              <a:gd name="connsiteX3" fmla="*/ 165572 w 387028"/>
              <a:gd name="connsiteY3" fmla="*/ 0 h 402432"/>
              <a:gd name="connsiteX4" fmla="*/ 134615 w 387028"/>
              <a:gd name="connsiteY4" fmla="*/ 11907 h 402432"/>
              <a:gd name="connsiteX5" fmla="*/ 210815 w 387028"/>
              <a:gd name="connsiteY5" fmla="*/ 150019 h 402432"/>
              <a:gd name="connsiteX6" fmla="*/ 0 w 387028"/>
              <a:gd name="connsiteY6" fmla="*/ 277664 h 402432"/>
              <a:gd name="connsiteX7" fmla="*/ 67940 w 387028"/>
              <a:gd name="connsiteY7" fmla="*/ 402432 h 402432"/>
              <a:gd name="connsiteX8" fmla="*/ 291778 w 387028"/>
              <a:gd name="connsiteY8" fmla="*/ 259557 h 402432"/>
              <a:gd name="connsiteX9" fmla="*/ 341784 w 387028"/>
              <a:gd name="connsiteY9" fmla="*/ 338138 h 402432"/>
              <a:gd name="connsiteX10" fmla="*/ 387028 w 387028"/>
              <a:gd name="connsiteY10" fmla="*/ 304800 h 402432"/>
              <a:gd name="connsiteX0" fmla="*/ 387028 w 387028"/>
              <a:gd name="connsiteY0" fmla="*/ 304800 h 398622"/>
              <a:gd name="connsiteX1" fmla="*/ 256059 w 387028"/>
              <a:gd name="connsiteY1" fmla="*/ 57150 h 398622"/>
              <a:gd name="connsiteX2" fmla="*/ 208434 w 387028"/>
              <a:gd name="connsiteY2" fmla="*/ 78582 h 398622"/>
              <a:gd name="connsiteX3" fmla="*/ 165572 w 387028"/>
              <a:gd name="connsiteY3" fmla="*/ 0 h 398622"/>
              <a:gd name="connsiteX4" fmla="*/ 134615 w 387028"/>
              <a:gd name="connsiteY4" fmla="*/ 11907 h 398622"/>
              <a:gd name="connsiteX5" fmla="*/ 210815 w 387028"/>
              <a:gd name="connsiteY5" fmla="*/ 150019 h 398622"/>
              <a:gd name="connsiteX6" fmla="*/ 0 w 387028"/>
              <a:gd name="connsiteY6" fmla="*/ 277664 h 398622"/>
              <a:gd name="connsiteX7" fmla="*/ 67940 w 387028"/>
              <a:gd name="connsiteY7" fmla="*/ 398622 h 398622"/>
              <a:gd name="connsiteX8" fmla="*/ 291778 w 387028"/>
              <a:gd name="connsiteY8" fmla="*/ 259557 h 398622"/>
              <a:gd name="connsiteX9" fmla="*/ 341784 w 387028"/>
              <a:gd name="connsiteY9" fmla="*/ 338138 h 398622"/>
              <a:gd name="connsiteX10" fmla="*/ 387028 w 387028"/>
              <a:gd name="connsiteY10" fmla="*/ 304800 h 398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87028" h="398622">
                <a:moveTo>
                  <a:pt x="387028" y="304800"/>
                </a:moveTo>
                <a:lnTo>
                  <a:pt x="256059" y="57150"/>
                </a:lnTo>
                <a:lnTo>
                  <a:pt x="208434" y="78582"/>
                </a:lnTo>
                <a:lnTo>
                  <a:pt x="165572" y="0"/>
                </a:lnTo>
                <a:lnTo>
                  <a:pt x="134615" y="11907"/>
                </a:lnTo>
                <a:lnTo>
                  <a:pt x="210815" y="150019"/>
                </a:lnTo>
                <a:lnTo>
                  <a:pt x="0" y="277664"/>
                </a:lnTo>
                <a:lnTo>
                  <a:pt x="67940" y="398622"/>
                </a:lnTo>
                <a:lnTo>
                  <a:pt x="291778" y="259557"/>
                </a:lnTo>
                <a:lnTo>
                  <a:pt x="341784" y="338138"/>
                </a:lnTo>
                <a:lnTo>
                  <a:pt x="387028" y="304800"/>
                </a:lnTo>
                <a:close/>
              </a:path>
            </a:pathLst>
          </a:custGeom>
          <a:solidFill>
            <a:srgbClr val="BEEAFA"/>
          </a:solidFill>
          <a:ln w="12700">
            <a:solidFill>
              <a:schemeClr val="tx1"/>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39" name="フリーフォーム 38"/>
          <p:cNvSpPr/>
          <p:nvPr/>
        </p:nvSpPr>
        <p:spPr>
          <a:xfrm>
            <a:off x="3711450" y="4516259"/>
            <a:ext cx="935806" cy="794187"/>
          </a:xfrm>
          <a:custGeom>
            <a:avLst/>
            <a:gdLst>
              <a:gd name="connsiteX0" fmla="*/ 435769 w 585788"/>
              <a:gd name="connsiteY0" fmla="*/ 678656 h 678656"/>
              <a:gd name="connsiteX1" fmla="*/ 402432 w 585788"/>
              <a:gd name="connsiteY1" fmla="*/ 633413 h 678656"/>
              <a:gd name="connsiteX2" fmla="*/ 385763 w 585788"/>
              <a:gd name="connsiteY2" fmla="*/ 645319 h 678656"/>
              <a:gd name="connsiteX3" fmla="*/ 276225 w 585788"/>
              <a:gd name="connsiteY3" fmla="*/ 504825 h 678656"/>
              <a:gd name="connsiteX4" fmla="*/ 226219 w 585788"/>
              <a:gd name="connsiteY4" fmla="*/ 538163 h 678656"/>
              <a:gd name="connsiteX5" fmla="*/ 116682 w 585788"/>
              <a:gd name="connsiteY5" fmla="*/ 471488 h 678656"/>
              <a:gd name="connsiteX6" fmla="*/ 0 w 585788"/>
              <a:gd name="connsiteY6" fmla="*/ 347663 h 678656"/>
              <a:gd name="connsiteX7" fmla="*/ 195263 w 585788"/>
              <a:gd name="connsiteY7" fmla="*/ 90488 h 678656"/>
              <a:gd name="connsiteX8" fmla="*/ 273844 w 585788"/>
              <a:gd name="connsiteY8" fmla="*/ 0 h 678656"/>
              <a:gd name="connsiteX9" fmla="*/ 519113 w 585788"/>
              <a:gd name="connsiteY9" fmla="*/ 345281 h 678656"/>
              <a:gd name="connsiteX10" fmla="*/ 573882 w 585788"/>
              <a:gd name="connsiteY10" fmla="*/ 300038 h 678656"/>
              <a:gd name="connsiteX11" fmla="*/ 585788 w 585788"/>
              <a:gd name="connsiteY11" fmla="*/ 323850 h 678656"/>
              <a:gd name="connsiteX12" fmla="*/ 400050 w 585788"/>
              <a:gd name="connsiteY12" fmla="*/ 457200 h 678656"/>
              <a:gd name="connsiteX13" fmla="*/ 514350 w 585788"/>
              <a:gd name="connsiteY13" fmla="*/ 626269 h 678656"/>
              <a:gd name="connsiteX14" fmla="*/ 435769 w 585788"/>
              <a:gd name="connsiteY14" fmla="*/ 678656 h 678656"/>
              <a:gd name="connsiteX0" fmla="*/ 435769 w 935806"/>
              <a:gd name="connsiteY0" fmla="*/ 678656 h 678656"/>
              <a:gd name="connsiteX1" fmla="*/ 402432 w 935806"/>
              <a:gd name="connsiteY1" fmla="*/ 633413 h 678656"/>
              <a:gd name="connsiteX2" fmla="*/ 385763 w 935806"/>
              <a:gd name="connsiteY2" fmla="*/ 645319 h 678656"/>
              <a:gd name="connsiteX3" fmla="*/ 276225 w 935806"/>
              <a:gd name="connsiteY3" fmla="*/ 504825 h 678656"/>
              <a:gd name="connsiteX4" fmla="*/ 226219 w 935806"/>
              <a:gd name="connsiteY4" fmla="*/ 538163 h 678656"/>
              <a:gd name="connsiteX5" fmla="*/ 116682 w 935806"/>
              <a:gd name="connsiteY5" fmla="*/ 471488 h 678656"/>
              <a:gd name="connsiteX6" fmla="*/ 0 w 935806"/>
              <a:gd name="connsiteY6" fmla="*/ 347663 h 678656"/>
              <a:gd name="connsiteX7" fmla="*/ 195263 w 935806"/>
              <a:gd name="connsiteY7" fmla="*/ 90488 h 678656"/>
              <a:gd name="connsiteX8" fmla="*/ 273844 w 935806"/>
              <a:gd name="connsiteY8" fmla="*/ 0 h 678656"/>
              <a:gd name="connsiteX9" fmla="*/ 519113 w 935806"/>
              <a:gd name="connsiteY9" fmla="*/ 345281 h 678656"/>
              <a:gd name="connsiteX10" fmla="*/ 573882 w 935806"/>
              <a:gd name="connsiteY10" fmla="*/ 300038 h 678656"/>
              <a:gd name="connsiteX11" fmla="*/ 585788 w 935806"/>
              <a:gd name="connsiteY11" fmla="*/ 323850 h 678656"/>
              <a:gd name="connsiteX12" fmla="*/ 400050 w 935806"/>
              <a:gd name="connsiteY12" fmla="*/ 457200 h 678656"/>
              <a:gd name="connsiteX13" fmla="*/ 935806 w 935806"/>
              <a:gd name="connsiteY13" fmla="*/ 352351 h 678656"/>
              <a:gd name="connsiteX14" fmla="*/ 435769 w 935806"/>
              <a:gd name="connsiteY14" fmla="*/ 678656 h 678656"/>
              <a:gd name="connsiteX0" fmla="*/ 435769 w 935806"/>
              <a:gd name="connsiteY0" fmla="*/ 678656 h 678656"/>
              <a:gd name="connsiteX1" fmla="*/ 402432 w 935806"/>
              <a:gd name="connsiteY1" fmla="*/ 633413 h 678656"/>
              <a:gd name="connsiteX2" fmla="*/ 385763 w 935806"/>
              <a:gd name="connsiteY2" fmla="*/ 645319 h 678656"/>
              <a:gd name="connsiteX3" fmla="*/ 276225 w 935806"/>
              <a:gd name="connsiteY3" fmla="*/ 504825 h 678656"/>
              <a:gd name="connsiteX4" fmla="*/ 226219 w 935806"/>
              <a:gd name="connsiteY4" fmla="*/ 538163 h 678656"/>
              <a:gd name="connsiteX5" fmla="*/ 116682 w 935806"/>
              <a:gd name="connsiteY5" fmla="*/ 471488 h 678656"/>
              <a:gd name="connsiteX6" fmla="*/ 0 w 935806"/>
              <a:gd name="connsiteY6" fmla="*/ 347663 h 678656"/>
              <a:gd name="connsiteX7" fmla="*/ 195263 w 935806"/>
              <a:gd name="connsiteY7" fmla="*/ 90488 h 678656"/>
              <a:gd name="connsiteX8" fmla="*/ 273844 w 935806"/>
              <a:gd name="connsiteY8" fmla="*/ 0 h 678656"/>
              <a:gd name="connsiteX9" fmla="*/ 519113 w 935806"/>
              <a:gd name="connsiteY9" fmla="*/ 345281 h 678656"/>
              <a:gd name="connsiteX10" fmla="*/ 573882 w 935806"/>
              <a:gd name="connsiteY10" fmla="*/ 300038 h 678656"/>
              <a:gd name="connsiteX11" fmla="*/ 585788 w 935806"/>
              <a:gd name="connsiteY11" fmla="*/ 323850 h 678656"/>
              <a:gd name="connsiteX12" fmla="*/ 764381 w 935806"/>
              <a:gd name="connsiteY12" fmla="*/ 71437 h 678656"/>
              <a:gd name="connsiteX13" fmla="*/ 935806 w 935806"/>
              <a:gd name="connsiteY13" fmla="*/ 352351 h 678656"/>
              <a:gd name="connsiteX14" fmla="*/ 435769 w 935806"/>
              <a:gd name="connsiteY14" fmla="*/ 678656 h 678656"/>
              <a:gd name="connsiteX0" fmla="*/ 435769 w 935806"/>
              <a:gd name="connsiteY0" fmla="*/ 678656 h 678656"/>
              <a:gd name="connsiteX1" fmla="*/ 402432 w 935806"/>
              <a:gd name="connsiteY1" fmla="*/ 633413 h 678656"/>
              <a:gd name="connsiteX2" fmla="*/ 385763 w 935806"/>
              <a:gd name="connsiteY2" fmla="*/ 645319 h 678656"/>
              <a:gd name="connsiteX3" fmla="*/ 276225 w 935806"/>
              <a:gd name="connsiteY3" fmla="*/ 504825 h 678656"/>
              <a:gd name="connsiteX4" fmla="*/ 226219 w 935806"/>
              <a:gd name="connsiteY4" fmla="*/ 538163 h 678656"/>
              <a:gd name="connsiteX5" fmla="*/ 116682 w 935806"/>
              <a:gd name="connsiteY5" fmla="*/ 471488 h 678656"/>
              <a:gd name="connsiteX6" fmla="*/ 0 w 935806"/>
              <a:gd name="connsiteY6" fmla="*/ 347663 h 678656"/>
              <a:gd name="connsiteX7" fmla="*/ 195263 w 935806"/>
              <a:gd name="connsiteY7" fmla="*/ 90488 h 678656"/>
              <a:gd name="connsiteX8" fmla="*/ 273844 w 935806"/>
              <a:gd name="connsiteY8" fmla="*/ 0 h 678656"/>
              <a:gd name="connsiteX9" fmla="*/ 519113 w 935806"/>
              <a:gd name="connsiteY9" fmla="*/ 345281 h 678656"/>
              <a:gd name="connsiteX10" fmla="*/ 573882 w 935806"/>
              <a:gd name="connsiteY10" fmla="*/ 300038 h 678656"/>
              <a:gd name="connsiteX11" fmla="*/ 585788 w 935806"/>
              <a:gd name="connsiteY11" fmla="*/ 323850 h 678656"/>
              <a:gd name="connsiteX12" fmla="*/ 740881 w 935806"/>
              <a:gd name="connsiteY12" fmla="*/ 110614 h 678656"/>
              <a:gd name="connsiteX13" fmla="*/ 764381 w 935806"/>
              <a:gd name="connsiteY13" fmla="*/ 71437 h 678656"/>
              <a:gd name="connsiteX14" fmla="*/ 935806 w 935806"/>
              <a:gd name="connsiteY14" fmla="*/ 352351 h 678656"/>
              <a:gd name="connsiteX15" fmla="*/ 435769 w 935806"/>
              <a:gd name="connsiteY15" fmla="*/ 678656 h 678656"/>
              <a:gd name="connsiteX0" fmla="*/ 435769 w 935806"/>
              <a:gd name="connsiteY0" fmla="*/ 678656 h 678656"/>
              <a:gd name="connsiteX1" fmla="*/ 402432 w 935806"/>
              <a:gd name="connsiteY1" fmla="*/ 633413 h 678656"/>
              <a:gd name="connsiteX2" fmla="*/ 385763 w 935806"/>
              <a:gd name="connsiteY2" fmla="*/ 645319 h 678656"/>
              <a:gd name="connsiteX3" fmla="*/ 276225 w 935806"/>
              <a:gd name="connsiteY3" fmla="*/ 504825 h 678656"/>
              <a:gd name="connsiteX4" fmla="*/ 226219 w 935806"/>
              <a:gd name="connsiteY4" fmla="*/ 538163 h 678656"/>
              <a:gd name="connsiteX5" fmla="*/ 116682 w 935806"/>
              <a:gd name="connsiteY5" fmla="*/ 471488 h 678656"/>
              <a:gd name="connsiteX6" fmla="*/ 0 w 935806"/>
              <a:gd name="connsiteY6" fmla="*/ 347663 h 678656"/>
              <a:gd name="connsiteX7" fmla="*/ 195263 w 935806"/>
              <a:gd name="connsiteY7" fmla="*/ 90488 h 678656"/>
              <a:gd name="connsiteX8" fmla="*/ 273844 w 935806"/>
              <a:gd name="connsiteY8" fmla="*/ 0 h 678656"/>
              <a:gd name="connsiteX9" fmla="*/ 519113 w 935806"/>
              <a:gd name="connsiteY9" fmla="*/ 345281 h 678656"/>
              <a:gd name="connsiteX10" fmla="*/ 573882 w 935806"/>
              <a:gd name="connsiteY10" fmla="*/ 300038 h 678656"/>
              <a:gd name="connsiteX11" fmla="*/ 585788 w 935806"/>
              <a:gd name="connsiteY11" fmla="*/ 323850 h 678656"/>
              <a:gd name="connsiteX12" fmla="*/ 734382 w 935806"/>
              <a:gd name="connsiteY12" fmla="*/ 95483 h 678656"/>
              <a:gd name="connsiteX13" fmla="*/ 764381 w 935806"/>
              <a:gd name="connsiteY13" fmla="*/ 71437 h 678656"/>
              <a:gd name="connsiteX14" fmla="*/ 935806 w 935806"/>
              <a:gd name="connsiteY14" fmla="*/ 352351 h 678656"/>
              <a:gd name="connsiteX15" fmla="*/ 435769 w 935806"/>
              <a:gd name="connsiteY15" fmla="*/ 678656 h 678656"/>
              <a:gd name="connsiteX0" fmla="*/ 435769 w 935806"/>
              <a:gd name="connsiteY0" fmla="*/ 678656 h 678656"/>
              <a:gd name="connsiteX1" fmla="*/ 402432 w 935806"/>
              <a:gd name="connsiteY1" fmla="*/ 633413 h 678656"/>
              <a:gd name="connsiteX2" fmla="*/ 385763 w 935806"/>
              <a:gd name="connsiteY2" fmla="*/ 645319 h 678656"/>
              <a:gd name="connsiteX3" fmla="*/ 276225 w 935806"/>
              <a:gd name="connsiteY3" fmla="*/ 504825 h 678656"/>
              <a:gd name="connsiteX4" fmla="*/ 226219 w 935806"/>
              <a:gd name="connsiteY4" fmla="*/ 538163 h 678656"/>
              <a:gd name="connsiteX5" fmla="*/ 116682 w 935806"/>
              <a:gd name="connsiteY5" fmla="*/ 471488 h 678656"/>
              <a:gd name="connsiteX6" fmla="*/ 0 w 935806"/>
              <a:gd name="connsiteY6" fmla="*/ 347663 h 678656"/>
              <a:gd name="connsiteX7" fmla="*/ 195263 w 935806"/>
              <a:gd name="connsiteY7" fmla="*/ 90488 h 678656"/>
              <a:gd name="connsiteX8" fmla="*/ 273844 w 935806"/>
              <a:gd name="connsiteY8" fmla="*/ 0 h 678656"/>
              <a:gd name="connsiteX9" fmla="*/ 519113 w 935806"/>
              <a:gd name="connsiteY9" fmla="*/ 345281 h 678656"/>
              <a:gd name="connsiteX10" fmla="*/ 573882 w 935806"/>
              <a:gd name="connsiteY10" fmla="*/ 300038 h 678656"/>
              <a:gd name="connsiteX11" fmla="*/ 752476 w 935806"/>
              <a:gd name="connsiteY11" fmla="*/ 150018 h 678656"/>
              <a:gd name="connsiteX12" fmla="*/ 734382 w 935806"/>
              <a:gd name="connsiteY12" fmla="*/ 95483 h 678656"/>
              <a:gd name="connsiteX13" fmla="*/ 764381 w 935806"/>
              <a:gd name="connsiteY13" fmla="*/ 71437 h 678656"/>
              <a:gd name="connsiteX14" fmla="*/ 935806 w 935806"/>
              <a:gd name="connsiteY14" fmla="*/ 352351 h 678656"/>
              <a:gd name="connsiteX15" fmla="*/ 435769 w 935806"/>
              <a:gd name="connsiteY15" fmla="*/ 678656 h 678656"/>
              <a:gd name="connsiteX0" fmla="*/ 435769 w 935806"/>
              <a:gd name="connsiteY0" fmla="*/ 678656 h 678656"/>
              <a:gd name="connsiteX1" fmla="*/ 402432 w 935806"/>
              <a:gd name="connsiteY1" fmla="*/ 633413 h 678656"/>
              <a:gd name="connsiteX2" fmla="*/ 385763 w 935806"/>
              <a:gd name="connsiteY2" fmla="*/ 645319 h 678656"/>
              <a:gd name="connsiteX3" fmla="*/ 276225 w 935806"/>
              <a:gd name="connsiteY3" fmla="*/ 504825 h 678656"/>
              <a:gd name="connsiteX4" fmla="*/ 226219 w 935806"/>
              <a:gd name="connsiteY4" fmla="*/ 538163 h 678656"/>
              <a:gd name="connsiteX5" fmla="*/ 116682 w 935806"/>
              <a:gd name="connsiteY5" fmla="*/ 471488 h 678656"/>
              <a:gd name="connsiteX6" fmla="*/ 0 w 935806"/>
              <a:gd name="connsiteY6" fmla="*/ 347663 h 678656"/>
              <a:gd name="connsiteX7" fmla="*/ 195263 w 935806"/>
              <a:gd name="connsiteY7" fmla="*/ 90488 h 678656"/>
              <a:gd name="connsiteX8" fmla="*/ 273844 w 935806"/>
              <a:gd name="connsiteY8" fmla="*/ 0 h 678656"/>
              <a:gd name="connsiteX9" fmla="*/ 511970 w 935806"/>
              <a:gd name="connsiteY9" fmla="*/ 323850 h 678656"/>
              <a:gd name="connsiteX10" fmla="*/ 573882 w 935806"/>
              <a:gd name="connsiteY10" fmla="*/ 300038 h 678656"/>
              <a:gd name="connsiteX11" fmla="*/ 752476 w 935806"/>
              <a:gd name="connsiteY11" fmla="*/ 150018 h 678656"/>
              <a:gd name="connsiteX12" fmla="*/ 734382 w 935806"/>
              <a:gd name="connsiteY12" fmla="*/ 95483 h 678656"/>
              <a:gd name="connsiteX13" fmla="*/ 764381 w 935806"/>
              <a:gd name="connsiteY13" fmla="*/ 71437 h 678656"/>
              <a:gd name="connsiteX14" fmla="*/ 935806 w 935806"/>
              <a:gd name="connsiteY14" fmla="*/ 352351 h 678656"/>
              <a:gd name="connsiteX15" fmla="*/ 435769 w 935806"/>
              <a:gd name="connsiteY15" fmla="*/ 678656 h 678656"/>
              <a:gd name="connsiteX0" fmla="*/ 435769 w 935806"/>
              <a:gd name="connsiteY0" fmla="*/ 678656 h 678656"/>
              <a:gd name="connsiteX1" fmla="*/ 402432 w 935806"/>
              <a:gd name="connsiteY1" fmla="*/ 633413 h 678656"/>
              <a:gd name="connsiteX2" fmla="*/ 385763 w 935806"/>
              <a:gd name="connsiteY2" fmla="*/ 645319 h 678656"/>
              <a:gd name="connsiteX3" fmla="*/ 276225 w 935806"/>
              <a:gd name="connsiteY3" fmla="*/ 504825 h 678656"/>
              <a:gd name="connsiteX4" fmla="*/ 226219 w 935806"/>
              <a:gd name="connsiteY4" fmla="*/ 538163 h 678656"/>
              <a:gd name="connsiteX5" fmla="*/ 116682 w 935806"/>
              <a:gd name="connsiteY5" fmla="*/ 471488 h 678656"/>
              <a:gd name="connsiteX6" fmla="*/ 0 w 935806"/>
              <a:gd name="connsiteY6" fmla="*/ 347663 h 678656"/>
              <a:gd name="connsiteX7" fmla="*/ 195263 w 935806"/>
              <a:gd name="connsiteY7" fmla="*/ 90488 h 678656"/>
              <a:gd name="connsiteX8" fmla="*/ 273844 w 935806"/>
              <a:gd name="connsiteY8" fmla="*/ 0 h 678656"/>
              <a:gd name="connsiteX9" fmla="*/ 511970 w 935806"/>
              <a:gd name="connsiteY9" fmla="*/ 323850 h 678656"/>
              <a:gd name="connsiteX10" fmla="*/ 573882 w 935806"/>
              <a:gd name="connsiteY10" fmla="*/ 300038 h 678656"/>
              <a:gd name="connsiteX11" fmla="*/ 752476 w 935806"/>
              <a:gd name="connsiteY11" fmla="*/ 150018 h 678656"/>
              <a:gd name="connsiteX12" fmla="*/ 722476 w 935806"/>
              <a:gd name="connsiteY12" fmla="*/ 97864 h 678656"/>
              <a:gd name="connsiteX13" fmla="*/ 764381 w 935806"/>
              <a:gd name="connsiteY13" fmla="*/ 71437 h 678656"/>
              <a:gd name="connsiteX14" fmla="*/ 935806 w 935806"/>
              <a:gd name="connsiteY14" fmla="*/ 352351 h 678656"/>
              <a:gd name="connsiteX15" fmla="*/ 435769 w 935806"/>
              <a:gd name="connsiteY15" fmla="*/ 678656 h 678656"/>
              <a:gd name="connsiteX0" fmla="*/ 435769 w 935806"/>
              <a:gd name="connsiteY0" fmla="*/ 678656 h 678656"/>
              <a:gd name="connsiteX1" fmla="*/ 402432 w 935806"/>
              <a:gd name="connsiteY1" fmla="*/ 633413 h 678656"/>
              <a:gd name="connsiteX2" fmla="*/ 385763 w 935806"/>
              <a:gd name="connsiteY2" fmla="*/ 645319 h 678656"/>
              <a:gd name="connsiteX3" fmla="*/ 276225 w 935806"/>
              <a:gd name="connsiteY3" fmla="*/ 504825 h 678656"/>
              <a:gd name="connsiteX4" fmla="*/ 226219 w 935806"/>
              <a:gd name="connsiteY4" fmla="*/ 538163 h 678656"/>
              <a:gd name="connsiteX5" fmla="*/ 116682 w 935806"/>
              <a:gd name="connsiteY5" fmla="*/ 471488 h 678656"/>
              <a:gd name="connsiteX6" fmla="*/ 0 w 935806"/>
              <a:gd name="connsiteY6" fmla="*/ 347663 h 678656"/>
              <a:gd name="connsiteX7" fmla="*/ 195263 w 935806"/>
              <a:gd name="connsiteY7" fmla="*/ 90488 h 678656"/>
              <a:gd name="connsiteX8" fmla="*/ 273844 w 935806"/>
              <a:gd name="connsiteY8" fmla="*/ 0 h 678656"/>
              <a:gd name="connsiteX9" fmla="*/ 511970 w 935806"/>
              <a:gd name="connsiteY9" fmla="*/ 323850 h 678656"/>
              <a:gd name="connsiteX10" fmla="*/ 523876 w 935806"/>
              <a:gd name="connsiteY10" fmla="*/ 340519 h 678656"/>
              <a:gd name="connsiteX11" fmla="*/ 752476 w 935806"/>
              <a:gd name="connsiteY11" fmla="*/ 150018 h 678656"/>
              <a:gd name="connsiteX12" fmla="*/ 722476 w 935806"/>
              <a:gd name="connsiteY12" fmla="*/ 97864 h 678656"/>
              <a:gd name="connsiteX13" fmla="*/ 764381 w 935806"/>
              <a:gd name="connsiteY13" fmla="*/ 71437 h 678656"/>
              <a:gd name="connsiteX14" fmla="*/ 935806 w 935806"/>
              <a:gd name="connsiteY14" fmla="*/ 352351 h 678656"/>
              <a:gd name="connsiteX15" fmla="*/ 435769 w 935806"/>
              <a:gd name="connsiteY15" fmla="*/ 678656 h 678656"/>
              <a:gd name="connsiteX0" fmla="*/ 435769 w 935806"/>
              <a:gd name="connsiteY0" fmla="*/ 678656 h 678656"/>
              <a:gd name="connsiteX1" fmla="*/ 402432 w 935806"/>
              <a:gd name="connsiteY1" fmla="*/ 633413 h 678656"/>
              <a:gd name="connsiteX2" fmla="*/ 385763 w 935806"/>
              <a:gd name="connsiteY2" fmla="*/ 645319 h 678656"/>
              <a:gd name="connsiteX3" fmla="*/ 276225 w 935806"/>
              <a:gd name="connsiteY3" fmla="*/ 504825 h 678656"/>
              <a:gd name="connsiteX4" fmla="*/ 226219 w 935806"/>
              <a:gd name="connsiteY4" fmla="*/ 538163 h 678656"/>
              <a:gd name="connsiteX5" fmla="*/ 116682 w 935806"/>
              <a:gd name="connsiteY5" fmla="*/ 471488 h 678656"/>
              <a:gd name="connsiteX6" fmla="*/ 0 w 935806"/>
              <a:gd name="connsiteY6" fmla="*/ 347663 h 678656"/>
              <a:gd name="connsiteX7" fmla="*/ 195263 w 935806"/>
              <a:gd name="connsiteY7" fmla="*/ 90488 h 678656"/>
              <a:gd name="connsiteX8" fmla="*/ 273844 w 935806"/>
              <a:gd name="connsiteY8" fmla="*/ 0 h 678656"/>
              <a:gd name="connsiteX9" fmla="*/ 509925 w 935806"/>
              <a:gd name="connsiteY9" fmla="*/ 334625 h 678656"/>
              <a:gd name="connsiteX10" fmla="*/ 523876 w 935806"/>
              <a:gd name="connsiteY10" fmla="*/ 340519 h 678656"/>
              <a:gd name="connsiteX11" fmla="*/ 752476 w 935806"/>
              <a:gd name="connsiteY11" fmla="*/ 150018 h 678656"/>
              <a:gd name="connsiteX12" fmla="*/ 722476 w 935806"/>
              <a:gd name="connsiteY12" fmla="*/ 97864 h 678656"/>
              <a:gd name="connsiteX13" fmla="*/ 764381 w 935806"/>
              <a:gd name="connsiteY13" fmla="*/ 71437 h 678656"/>
              <a:gd name="connsiteX14" fmla="*/ 935806 w 935806"/>
              <a:gd name="connsiteY14" fmla="*/ 352351 h 678656"/>
              <a:gd name="connsiteX15" fmla="*/ 435769 w 935806"/>
              <a:gd name="connsiteY15" fmla="*/ 678656 h 678656"/>
              <a:gd name="connsiteX0" fmla="*/ 435769 w 935806"/>
              <a:gd name="connsiteY0" fmla="*/ 678656 h 678656"/>
              <a:gd name="connsiteX1" fmla="*/ 402432 w 935806"/>
              <a:gd name="connsiteY1" fmla="*/ 633413 h 678656"/>
              <a:gd name="connsiteX2" fmla="*/ 385763 w 935806"/>
              <a:gd name="connsiteY2" fmla="*/ 645319 h 678656"/>
              <a:gd name="connsiteX3" fmla="*/ 276225 w 935806"/>
              <a:gd name="connsiteY3" fmla="*/ 504825 h 678656"/>
              <a:gd name="connsiteX4" fmla="*/ 226219 w 935806"/>
              <a:gd name="connsiteY4" fmla="*/ 538163 h 678656"/>
              <a:gd name="connsiteX5" fmla="*/ 116682 w 935806"/>
              <a:gd name="connsiteY5" fmla="*/ 471488 h 678656"/>
              <a:gd name="connsiteX6" fmla="*/ 0 w 935806"/>
              <a:gd name="connsiteY6" fmla="*/ 347663 h 678656"/>
              <a:gd name="connsiteX7" fmla="*/ 195263 w 935806"/>
              <a:gd name="connsiteY7" fmla="*/ 90488 h 678656"/>
              <a:gd name="connsiteX8" fmla="*/ 273844 w 935806"/>
              <a:gd name="connsiteY8" fmla="*/ 0 h 678656"/>
              <a:gd name="connsiteX9" fmla="*/ 509925 w 935806"/>
              <a:gd name="connsiteY9" fmla="*/ 334625 h 678656"/>
              <a:gd name="connsiteX10" fmla="*/ 509925 w 935806"/>
              <a:gd name="connsiteY10" fmla="*/ 262617 h 678656"/>
              <a:gd name="connsiteX11" fmla="*/ 752476 w 935806"/>
              <a:gd name="connsiteY11" fmla="*/ 150018 h 678656"/>
              <a:gd name="connsiteX12" fmla="*/ 722476 w 935806"/>
              <a:gd name="connsiteY12" fmla="*/ 97864 h 678656"/>
              <a:gd name="connsiteX13" fmla="*/ 764381 w 935806"/>
              <a:gd name="connsiteY13" fmla="*/ 71437 h 678656"/>
              <a:gd name="connsiteX14" fmla="*/ 935806 w 935806"/>
              <a:gd name="connsiteY14" fmla="*/ 352351 h 678656"/>
              <a:gd name="connsiteX15" fmla="*/ 435769 w 935806"/>
              <a:gd name="connsiteY15" fmla="*/ 678656 h 678656"/>
              <a:gd name="connsiteX0" fmla="*/ 435769 w 935806"/>
              <a:gd name="connsiteY0" fmla="*/ 678656 h 678656"/>
              <a:gd name="connsiteX1" fmla="*/ 402432 w 935806"/>
              <a:gd name="connsiteY1" fmla="*/ 633413 h 678656"/>
              <a:gd name="connsiteX2" fmla="*/ 385763 w 935806"/>
              <a:gd name="connsiteY2" fmla="*/ 645319 h 678656"/>
              <a:gd name="connsiteX3" fmla="*/ 276225 w 935806"/>
              <a:gd name="connsiteY3" fmla="*/ 504825 h 678656"/>
              <a:gd name="connsiteX4" fmla="*/ 226219 w 935806"/>
              <a:gd name="connsiteY4" fmla="*/ 538163 h 678656"/>
              <a:gd name="connsiteX5" fmla="*/ 116682 w 935806"/>
              <a:gd name="connsiteY5" fmla="*/ 471488 h 678656"/>
              <a:gd name="connsiteX6" fmla="*/ 0 w 935806"/>
              <a:gd name="connsiteY6" fmla="*/ 347663 h 678656"/>
              <a:gd name="connsiteX7" fmla="*/ 195263 w 935806"/>
              <a:gd name="connsiteY7" fmla="*/ 90488 h 678656"/>
              <a:gd name="connsiteX8" fmla="*/ 273844 w 935806"/>
              <a:gd name="connsiteY8" fmla="*/ 0 h 678656"/>
              <a:gd name="connsiteX9" fmla="*/ 437917 w 935806"/>
              <a:gd name="connsiteY9" fmla="*/ 334625 h 678656"/>
              <a:gd name="connsiteX10" fmla="*/ 509925 w 935806"/>
              <a:gd name="connsiteY10" fmla="*/ 262617 h 678656"/>
              <a:gd name="connsiteX11" fmla="*/ 752476 w 935806"/>
              <a:gd name="connsiteY11" fmla="*/ 150018 h 678656"/>
              <a:gd name="connsiteX12" fmla="*/ 722476 w 935806"/>
              <a:gd name="connsiteY12" fmla="*/ 97864 h 678656"/>
              <a:gd name="connsiteX13" fmla="*/ 764381 w 935806"/>
              <a:gd name="connsiteY13" fmla="*/ 71437 h 678656"/>
              <a:gd name="connsiteX14" fmla="*/ 935806 w 935806"/>
              <a:gd name="connsiteY14" fmla="*/ 352351 h 678656"/>
              <a:gd name="connsiteX15" fmla="*/ 435769 w 935806"/>
              <a:gd name="connsiteY15" fmla="*/ 678656 h 678656"/>
              <a:gd name="connsiteX0" fmla="*/ 435769 w 935806"/>
              <a:gd name="connsiteY0" fmla="*/ 678656 h 678656"/>
              <a:gd name="connsiteX1" fmla="*/ 402432 w 935806"/>
              <a:gd name="connsiteY1" fmla="*/ 633413 h 678656"/>
              <a:gd name="connsiteX2" fmla="*/ 385763 w 935806"/>
              <a:gd name="connsiteY2" fmla="*/ 645319 h 678656"/>
              <a:gd name="connsiteX3" fmla="*/ 276225 w 935806"/>
              <a:gd name="connsiteY3" fmla="*/ 504825 h 678656"/>
              <a:gd name="connsiteX4" fmla="*/ 226219 w 935806"/>
              <a:gd name="connsiteY4" fmla="*/ 538163 h 678656"/>
              <a:gd name="connsiteX5" fmla="*/ 116682 w 935806"/>
              <a:gd name="connsiteY5" fmla="*/ 471488 h 678656"/>
              <a:gd name="connsiteX6" fmla="*/ 0 w 935806"/>
              <a:gd name="connsiteY6" fmla="*/ 347663 h 678656"/>
              <a:gd name="connsiteX7" fmla="*/ 195263 w 935806"/>
              <a:gd name="connsiteY7" fmla="*/ 90488 h 678656"/>
              <a:gd name="connsiteX8" fmla="*/ 273844 w 935806"/>
              <a:gd name="connsiteY8" fmla="*/ 0 h 678656"/>
              <a:gd name="connsiteX9" fmla="*/ 437917 w 935806"/>
              <a:gd name="connsiteY9" fmla="*/ 334625 h 678656"/>
              <a:gd name="connsiteX10" fmla="*/ 521806 w 935806"/>
              <a:gd name="connsiteY10" fmla="*/ 329689 h 678656"/>
              <a:gd name="connsiteX11" fmla="*/ 752476 w 935806"/>
              <a:gd name="connsiteY11" fmla="*/ 150018 h 678656"/>
              <a:gd name="connsiteX12" fmla="*/ 722476 w 935806"/>
              <a:gd name="connsiteY12" fmla="*/ 97864 h 678656"/>
              <a:gd name="connsiteX13" fmla="*/ 764381 w 935806"/>
              <a:gd name="connsiteY13" fmla="*/ 71437 h 678656"/>
              <a:gd name="connsiteX14" fmla="*/ 935806 w 935806"/>
              <a:gd name="connsiteY14" fmla="*/ 352351 h 678656"/>
              <a:gd name="connsiteX15" fmla="*/ 435769 w 935806"/>
              <a:gd name="connsiteY15" fmla="*/ 678656 h 678656"/>
              <a:gd name="connsiteX0" fmla="*/ 435769 w 935806"/>
              <a:gd name="connsiteY0" fmla="*/ 678656 h 678656"/>
              <a:gd name="connsiteX1" fmla="*/ 402432 w 935806"/>
              <a:gd name="connsiteY1" fmla="*/ 633413 h 678656"/>
              <a:gd name="connsiteX2" fmla="*/ 385763 w 935806"/>
              <a:gd name="connsiteY2" fmla="*/ 645319 h 678656"/>
              <a:gd name="connsiteX3" fmla="*/ 276225 w 935806"/>
              <a:gd name="connsiteY3" fmla="*/ 504825 h 678656"/>
              <a:gd name="connsiteX4" fmla="*/ 226219 w 935806"/>
              <a:gd name="connsiteY4" fmla="*/ 538163 h 678656"/>
              <a:gd name="connsiteX5" fmla="*/ 116682 w 935806"/>
              <a:gd name="connsiteY5" fmla="*/ 471488 h 678656"/>
              <a:gd name="connsiteX6" fmla="*/ 0 w 935806"/>
              <a:gd name="connsiteY6" fmla="*/ 347663 h 678656"/>
              <a:gd name="connsiteX7" fmla="*/ 195263 w 935806"/>
              <a:gd name="connsiteY7" fmla="*/ 90488 h 678656"/>
              <a:gd name="connsiteX8" fmla="*/ 273844 w 935806"/>
              <a:gd name="connsiteY8" fmla="*/ 0 h 678656"/>
              <a:gd name="connsiteX9" fmla="*/ 435536 w 935806"/>
              <a:gd name="connsiteY9" fmla="*/ 208419 h 678656"/>
              <a:gd name="connsiteX10" fmla="*/ 521806 w 935806"/>
              <a:gd name="connsiteY10" fmla="*/ 329689 h 678656"/>
              <a:gd name="connsiteX11" fmla="*/ 752476 w 935806"/>
              <a:gd name="connsiteY11" fmla="*/ 150018 h 678656"/>
              <a:gd name="connsiteX12" fmla="*/ 722476 w 935806"/>
              <a:gd name="connsiteY12" fmla="*/ 97864 h 678656"/>
              <a:gd name="connsiteX13" fmla="*/ 764381 w 935806"/>
              <a:gd name="connsiteY13" fmla="*/ 71437 h 678656"/>
              <a:gd name="connsiteX14" fmla="*/ 935806 w 935806"/>
              <a:gd name="connsiteY14" fmla="*/ 352351 h 678656"/>
              <a:gd name="connsiteX15" fmla="*/ 435769 w 935806"/>
              <a:gd name="connsiteY15" fmla="*/ 678656 h 678656"/>
              <a:gd name="connsiteX0" fmla="*/ 435769 w 935806"/>
              <a:gd name="connsiteY0" fmla="*/ 678656 h 678656"/>
              <a:gd name="connsiteX1" fmla="*/ 402432 w 935806"/>
              <a:gd name="connsiteY1" fmla="*/ 633413 h 678656"/>
              <a:gd name="connsiteX2" fmla="*/ 385763 w 935806"/>
              <a:gd name="connsiteY2" fmla="*/ 645319 h 678656"/>
              <a:gd name="connsiteX3" fmla="*/ 276225 w 935806"/>
              <a:gd name="connsiteY3" fmla="*/ 504825 h 678656"/>
              <a:gd name="connsiteX4" fmla="*/ 226219 w 935806"/>
              <a:gd name="connsiteY4" fmla="*/ 538163 h 678656"/>
              <a:gd name="connsiteX5" fmla="*/ 116682 w 935806"/>
              <a:gd name="connsiteY5" fmla="*/ 471488 h 678656"/>
              <a:gd name="connsiteX6" fmla="*/ 0 w 935806"/>
              <a:gd name="connsiteY6" fmla="*/ 347663 h 678656"/>
              <a:gd name="connsiteX7" fmla="*/ 195263 w 935806"/>
              <a:gd name="connsiteY7" fmla="*/ 90488 h 678656"/>
              <a:gd name="connsiteX8" fmla="*/ 273844 w 935806"/>
              <a:gd name="connsiteY8" fmla="*/ 0 h 678656"/>
              <a:gd name="connsiteX9" fmla="*/ 397981 w 935806"/>
              <a:gd name="connsiteY9" fmla="*/ 165383 h 678656"/>
              <a:gd name="connsiteX10" fmla="*/ 435536 w 935806"/>
              <a:gd name="connsiteY10" fmla="*/ 208419 h 678656"/>
              <a:gd name="connsiteX11" fmla="*/ 521806 w 935806"/>
              <a:gd name="connsiteY11" fmla="*/ 329689 h 678656"/>
              <a:gd name="connsiteX12" fmla="*/ 752476 w 935806"/>
              <a:gd name="connsiteY12" fmla="*/ 150018 h 678656"/>
              <a:gd name="connsiteX13" fmla="*/ 722476 w 935806"/>
              <a:gd name="connsiteY13" fmla="*/ 97864 h 678656"/>
              <a:gd name="connsiteX14" fmla="*/ 764381 w 935806"/>
              <a:gd name="connsiteY14" fmla="*/ 71437 h 678656"/>
              <a:gd name="connsiteX15" fmla="*/ 935806 w 935806"/>
              <a:gd name="connsiteY15" fmla="*/ 352351 h 678656"/>
              <a:gd name="connsiteX16" fmla="*/ 435769 w 935806"/>
              <a:gd name="connsiteY16" fmla="*/ 678656 h 678656"/>
              <a:gd name="connsiteX0" fmla="*/ 435769 w 935806"/>
              <a:gd name="connsiteY0" fmla="*/ 678656 h 678656"/>
              <a:gd name="connsiteX1" fmla="*/ 402432 w 935806"/>
              <a:gd name="connsiteY1" fmla="*/ 633413 h 678656"/>
              <a:gd name="connsiteX2" fmla="*/ 385763 w 935806"/>
              <a:gd name="connsiteY2" fmla="*/ 645319 h 678656"/>
              <a:gd name="connsiteX3" fmla="*/ 276225 w 935806"/>
              <a:gd name="connsiteY3" fmla="*/ 504825 h 678656"/>
              <a:gd name="connsiteX4" fmla="*/ 226219 w 935806"/>
              <a:gd name="connsiteY4" fmla="*/ 538163 h 678656"/>
              <a:gd name="connsiteX5" fmla="*/ 116682 w 935806"/>
              <a:gd name="connsiteY5" fmla="*/ 471488 h 678656"/>
              <a:gd name="connsiteX6" fmla="*/ 0 w 935806"/>
              <a:gd name="connsiteY6" fmla="*/ 347663 h 678656"/>
              <a:gd name="connsiteX7" fmla="*/ 195263 w 935806"/>
              <a:gd name="connsiteY7" fmla="*/ 90488 h 678656"/>
              <a:gd name="connsiteX8" fmla="*/ 273844 w 935806"/>
              <a:gd name="connsiteY8" fmla="*/ 0 h 678656"/>
              <a:gd name="connsiteX9" fmla="*/ 551497 w 935806"/>
              <a:gd name="connsiteY9" fmla="*/ 113963 h 678656"/>
              <a:gd name="connsiteX10" fmla="*/ 435536 w 935806"/>
              <a:gd name="connsiteY10" fmla="*/ 208419 h 678656"/>
              <a:gd name="connsiteX11" fmla="*/ 521806 w 935806"/>
              <a:gd name="connsiteY11" fmla="*/ 329689 h 678656"/>
              <a:gd name="connsiteX12" fmla="*/ 752476 w 935806"/>
              <a:gd name="connsiteY12" fmla="*/ 150018 h 678656"/>
              <a:gd name="connsiteX13" fmla="*/ 722476 w 935806"/>
              <a:gd name="connsiteY13" fmla="*/ 97864 h 678656"/>
              <a:gd name="connsiteX14" fmla="*/ 764381 w 935806"/>
              <a:gd name="connsiteY14" fmla="*/ 71437 h 678656"/>
              <a:gd name="connsiteX15" fmla="*/ 935806 w 935806"/>
              <a:gd name="connsiteY15" fmla="*/ 352351 h 678656"/>
              <a:gd name="connsiteX16" fmla="*/ 435769 w 935806"/>
              <a:gd name="connsiteY16" fmla="*/ 678656 h 678656"/>
              <a:gd name="connsiteX0" fmla="*/ 435769 w 935806"/>
              <a:gd name="connsiteY0" fmla="*/ 678656 h 678656"/>
              <a:gd name="connsiteX1" fmla="*/ 402432 w 935806"/>
              <a:gd name="connsiteY1" fmla="*/ 633413 h 678656"/>
              <a:gd name="connsiteX2" fmla="*/ 385763 w 935806"/>
              <a:gd name="connsiteY2" fmla="*/ 645319 h 678656"/>
              <a:gd name="connsiteX3" fmla="*/ 276225 w 935806"/>
              <a:gd name="connsiteY3" fmla="*/ 504825 h 678656"/>
              <a:gd name="connsiteX4" fmla="*/ 226219 w 935806"/>
              <a:gd name="connsiteY4" fmla="*/ 538163 h 678656"/>
              <a:gd name="connsiteX5" fmla="*/ 116682 w 935806"/>
              <a:gd name="connsiteY5" fmla="*/ 471488 h 678656"/>
              <a:gd name="connsiteX6" fmla="*/ 0 w 935806"/>
              <a:gd name="connsiteY6" fmla="*/ 347663 h 678656"/>
              <a:gd name="connsiteX7" fmla="*/ 195263 w 935806"/>
              <a:gd name="connsiteY7" fmla="*/ 90488 h 678656"/>
              <a:gd name="connsiteX8" fmla="*/ 273844 w 935806"/>
              <a:gd name="connsiteY8" fmla="*/ 0 h 678656"/>
              <a:gd name="connsiteX9" fmla="*/ 551497 w 935806"/>
              <a:gd name="connsiteY9" fmla="*/ 113963 h 678656"/>
              <a:gd name="connsiteX10" fmla="*/ 428392 w 935806"/>
              <a:gd name="connsiteY10" fmla="*/ 201275 h 678656"/>
              <a:gd name="connsiteX11" fmla="*/ 521806 w 935806"/>
              <a:gd name="connsiteY11" fmla="*/ 329689 h 678656"/>
              <a:gd name="connsiteX12" fmla="*/ 752476 w 935806"/>
              <a:gd name="connsiteY12" fmla="*/ 150018 h 678656"/>
              <a:gd name="connsiteX13" fmla="*/ 722476 w 935806"/>
              <a:gd name="connsiteY13" fmla="*/ 97864 h 678656"/>
              <a:gd name="connsiteX14" fmla="*/ 764381 w 935806"/>
              <a:gd name="connsiteY14" fmla="*/ 71437 h 678656"/>
              <a:gd name="connsiteX15" fmla="*/ 935806 w 935806"/>
              <a:gd name="connsiteY15" fmla="*/ 352351 h 678656"/>
              <a:gd name="connsiteX16" fmla="*/ 435769 w 935806"/>
              <a:gd name="connsiteY16" fmla="*/ 678656 h 678656"/>
              <a:gd name="connsiteX0" fmla="*/ 435769 w 935806"/>
              <a:gd name="connsiteY0" fmla="*/ 678656 h 678656"/>
              <a:gd name="connsiteX1" fmla="*/ 402432 w 935806"/>
              <a:gd name="connsiteY1" fmla="*/ 633413 h 678656"/>
              <a:gd name="connsiteX2" fmla="*/ 385763 w 935806"/>
              <a:gd name="connsiteY2" fmla="*/ 645319 h 678656"/>
              <a:gd name="connsiteX3" fmla="*/ 276225 w 935806"/>
              <a:gd name="connsiteY3" fmla="*/ 504825 h 678656"/>
              <a:gd name="connsiteX4" fmla="*/ 226219 w 935806"/>
              <a:gd name="connsiteY4" fmla="*/ 538163 h 678656"/>
              <a:gd name="connsiteX5" fmla="*/ 116682 w 935806"/>
              <a:gd name="connsiteY5" fmla="*/ 471488 h 678656"/>
              <a:gd name="connsiteX6" fmla="*/ 0 w 935806"/>
              <a:gd name="connsiteY6" fmla="*/ 347663 h 678656"/>
              <a:gd name="connsiteX7" fmla="*/ 195263 w 935806"/>
              <a:gd name="connsiteY7" fmla="*/ 90488 h 678656"/>
              <a:gd name="connsiteX8" fmla="*/ 273844 w 935806"/>
              <a:gd name="connsiteY8" fmla="*/ 0 h 678656"/>
              <a:gd name="connsiteX9" fmla="*/ 455131 w 935806"/>
              <a:gd name="connsiteY9" fmla="*/ 77277 h 678656"/>
              <a:gd name="connsiteX10" fmla="*/ 551497 w 935806"/>
              <a:gd name="connsiteY10" fmla="*/ 113963 h 678656"/>
              <a:gd name="connsiteX11" fmla="*/ 428392 w 935806"/>
              <a:gd name="connsiteY11" fmla="*/ 201275 h 678656"/>
              <a:gd name="connsiteX12" fmla="*/ 521806 w 935806"/>
              <a:gd name="connsiteY12" fmla="*/ 329689 h 678656"/>
              <a:gd name="connsiteX13" fmla="*/ 752476 w 935806"/>
              <a:gd name="connsiteY13" fmla="*/ 150018 h 678656"/>
              <a:gd name="connsiteX14" fmla="*/ 722476 w 935806"/>
              <a:gd name="connsiteY14" fmla="*/ 97864 h 678656"/>
              <a:gd name="connsiteX15" fmla="*/ 764381 w 935806"/>
              <a:gd name="connsiteY15" fmla="*/ 71437 h 678656"/>
              <a:gd name="connsiteX16" fmla="*/ 935806 w 935806"/>
              <a:gd name="connsiteY16" fmla="*/ 352351 h 678656"/>
              <a:gd name="connsiteX17" fmla="*/ 435769 w 935806"/>
              <a:gd name="connsiteY17" fmla="*/ 678656 h 678656"/>
              <a:gd name="connsiteX0" fmla="*/ 435769 w 935806"/>
              <a:gd name="connsiteY0" fmla="*/ 678656 h 678656"/>
              <a:gd name="connsiteX1" fmla="*/ 402432 w 935806"/>
              <a:gd name="connsiteY1" fmla="*/ 633413 h 678656"/>
              <a:gd name="connsiteX2" fmla="*/ 385763 w 935806"/>
              <a:gd name="connsiteY2" fmla="*/ 645319 h 678656"/>
              <a:gd name="connsiteX3" fmla="*/ 276225 w 935806"/>
              <a:gd name="connsiteY3" fmla="*/ 504825 h 678656"/>
              <a:gd name="connsiteX4" fmla="*/ 226219 w 935806"/>
              <a:gd name="connsiteY4" fmla="*/ 538163 h 678656"/>
              <a:gd name="connsiteX5" fmla="*/ 116682 w 935806"/>
              <a:gd name="connsiteY5" fmla="*/ 471488 h 678656"/>
              <a:gd name="connsiteX6" fmla="*/ 0 w 935806"/>
              <a:gd name="connsiteY6" fmla="*/ 347663 h 678656"/>
              <a:gd name="connsiteX7" fmla="*/ 195263 w 935806"/>
              <a:gd name="connsiteY7" fmla="*/ 90488 h 678656"/>
              <a:gd name="connsiteX8" fmla="*/ 273844 w 935806"/>
              <a:gd name="connsiteY8" fmla="*/ 0 h 678656"/>
              <a:gd name="connsiteX9" fmla="*/ 496158 w 935806"/>
              <a:gd name="connsiteY9" fmla="*/ 24617 h 678656"/>
              <a:gd name="connsiteX10" fmla="*/ 551497 w 935806"/>
              <a:gd name="connsiteY10" fmla="*/ 113963 h 678656"/>
              <a:gd name="connsiteX11" fmla="*/ 428392 w 935806"/>
              <a:gd name="connsiteY11" fmla="*/ 201275 h 678656"/>
              <a:gd name="connsiteX12" fmla="*/ 521806 w 935806"/>
              <a:gd name="connsiteY12" fmla="*/ 329689 h 678656"/>
              <a:gd name="connsiteX13" fmla="*/ 752476 w 935806"/>
              <a:gd name="connsiteY13" fmla="*/ 150018 h 678656"/>
              <a:gd name="connsiteX14" fmla="*/ 722476 w 935806"/>
              <a:gd name="connsiteY14" fmla="*/ 97864 h 678656"/>
              <a:gd name="connsiteX15" fmla="*/ 764381 w 935806"/>
              <a:gd name="connsiteY15" fmla="*/ 71437 h 678656"/>
              <a:gd name="connsiteX16" fmla="*/ 935806 w 935806"/>
              <a:gd name="connsiteY16" fmla="*/ 352351 h 678656"/>
              <a:gd name="connsiteX17" fmla="*/ 435769 w 935806"/>
              <a:gd name="connsiteY17" fmla="*/ 678656 h 678656"/>
              <a:gd name="connsiteX0" fmla="*/ 435769 w 935806"/>
              <a:gd name="connsiteY0" fmla="*/ 678656 h 678656"/>
              <a:gd name="connsiteX1" fmla="*/ 402432 w 935806"/>
              <a:gd name="connsiteY1" fmla="*/ 633413 h 678656"/>
              <a:gd name="connsiteX2" fmla="*/ 385763 w 935806"/>
              <a:gd name="connsiteY2" fmla="*/ 645319 h 678656"/>
              <a:gd name="connsiteX3" fmla="*/ 276225 w 935806"/>
              <a:gd name="connsiteY3" fmla="*/ 504825 h 678656"/>
              <a:gd name="connsiteX4" fmla="*/ 226219 w 935806"/>
              <a:gd name="connsiteY4" fmla="*/ 538163 h 678656"/>
              <a:gd name="connsiteX5" fmla="*/ 116682 w 935806"/>
              <a:gd name="connsiteY5" fmla="*/ 471488 h 678656"/>
              <a:gd name="connsiteX6" fmla="*/ 0 w 935806"/>
              <a:gd name="connsiteY6" fmla="*/ 347663 h 678656"/>
              <a:gd name="connsiteX7" fmla="*/ 195263 w 935806"/>
              <a:gd name="connsiteY7" fmla="*/ 90488 h 678656"/>
              <a:gd name="connsiteX8" fmla="*/ 273844 w 935806"/>
              <a:gd name="connsiteY8" fmla="*/ 0 h 678656"/>
              <a:gd name="connsiteX9" fmla="*/ 531876 w 935806"/>
              <a:gd name="connsiteY9" fmla="*/ 77005 h 678656"/>
              <a:gd name="connsiteX10" fmla="*/ 551497 w 935806"/>
              <a:gd name="connsiteY10" fmla="*/ 113963 h 678656"/>
              <a:gd name="connsiteX11" fmla="*/ 428392 w 935806"/>
              <a:gd name="connsiteY11" fmla="*/ 201275 h 678656"/>
              <a:gd name="connsiteX12" fmla="*/ 521806 w 935806"/>
              <a:gd name="connsiteY12" fmla="*/ 329689 h 678656"/>
              <a:gd name="connsiteX13" fmla="*/ 752476 w 935806"/>
              <a:gd name="connsiteY13" fmla="*/ 150018 h 678656"/>
              <a:gd name="connsiteX14" fmla="*/ 722476 w 935806"/>
              <a:gd name="connsiteY14" fmla="*/ 97864 h 678656"/>
              <a:gd name="connsiteX15" fmla="*/ 764381 w 935806"/>
              <a:gd name="connsiteY15" fmla="*/ 71437 h 678656"/>
              <a:gd name="connsiteX16" fmla="*/ 935806 w 935806"/>
              <a:gd name="connsiteY16" fmla="*/ 352351 h 678656"/>
              <a:gd name="connsiteX17" fmla="*/ 435769 w 935806"/>
              <a:gd name="connsiteY17" fmla="*/ 678656 h 678656"/>
              <a:gd name="connsiteX0" fmla="*/ 435769 w 935806"/>
              <a:gd name="connsiteY0" fmla="*/ 678656 h 678656"/>
              <a:gd name="connsiteX1" fmla="*/ 402432 w 935806"/>
              <a:gd name="connsiteY1" fmla="*/ 633413 h 678656"/>
              <a:gd name="connsiteX2" fmla="*/ 385763 w 935806"/>
              <a:gd name="connsiteY2" fmla="*/ 645319 h 678656"/>
              <a:gd name="connsiteX3" fmla="*/ 276225 w 935806"/>
              <a:gd name="connsiteY3" fmla="*/ 504825 h 678656"/>
              <a:gd name="connsiteX4" fmla="*/ 226219 w 935806"/>
              <a:gd name="connsiteY4" fmla="*/ 538163 h 678656"/>
              <a:gd name="connsiteX5" fmla="*/ 116682 w 935806"/>
              <a:gd name="connsiteY5" fmla="*/ 471488 h 678656"/>
              <a:gd name="connsiteX6" fmla="*/ 0 w 935806"/>
              <a:gd name="connsiteY6" fmla="*/ 347663 h 678656"/>
              <a:gd name="connsiteX7" fmla="*/ 195263 w 935806"/>
              <a:gd name="connsiteY7" fmla="*/ 90488 h 678656"/>
              <a:gd name="connsiteX8" fmla="*/ 273844 w 935806"/>
              <a:gd name="connsiteY8" fmla="*/ 0 h 678656"/>
              <a:gd name="connsiteX9" fmla="*/ 488469 w 935806"/>
              <a:gd name="connsiteY9" fmla="*/ 67752 h 678656"/>
              <a:gd name="connsiteX10" fmla="*/ 531876 w 935806"/>
              <a:gd name="connsiteY10" fmla="*/ 77005 h 678656"/>
              <a:gd name="connsiteX11" fmla="*/ 551497 w 935806"/>
              <a:gd name="connsiteY11" fmla="*/ 113963 h 678656"/>
              <a:gd name="connsiteX12" fmla="*/ 428392 w 935806"/>
              <a:gd name="connsiteY12" fmla="*/ 201275 h 678656"/>
              <a:gd name="connsiteX13" fmla="*/ 521806 w 935806"/>
              <a:gd name="connsiteY13" fmla="*/ 329689 h 678656"/>
              <a:gd name="connsiteX14" fmla="*/ 752476 w 935806"/>
              <a:gd name="connsiteY14" fmla="*/ 150018 h 678656"/>
              <a:gd name="connsiteX15" fmla="*/ 722476 w 935806"/>
              <a:gd name="connsiteY15" fmla="*/ 97864 h 678656"/>
              <a:gd name="connsiteX16" fmla="*/ 764381 w 935806"/>
              <a:gd name="connsiteY16" fmla="*/ 71437 h 678656"/>
              <a:gd name="connsiteX17" fmla="*/ 935806 w 935806"/>
              <a:gd name="connsiteY17" fmla="*/ 352351 h 678656"/>
              <a:gd name="connsiteX18" fmla="*/ 435769 w 935806"/>
              <a:gd name="connsiteY18" fmla="*/ 678656 h 678656"/>
              <a:gd name="connsiteX0" fmla="*/ 435769 w 935806"/>
              <a:gd name="connsiteY0" fmla="*/ 678656 h 678656"/>
              <a:gd name="connsiteX1" fmla="*/ 402432 w 935806"/>
              <a:gd name="connsiteY1" fmla="*/ 633413 h 678656"/>
              <a:gd name="connsiteX2" fmla="*/ 385763 w 935806"/>
              <a:gd name="connsiteY2" fmla="*/ 645319 h 678656"/>
              <a:gd name="connsiteX3" fmla="*/ 276225 w 935806"/>
              <a:gd name="connsiteY3" fmla="*/ 504825 h 678656"/>
              <a:gd name="connsiteX4" fmla="*/ 226219 w 935806"/>
              <a:gd name="connsiteY4" fmla="*/ 538163 h 678656"/>
              <a:gd name="connsiteX5" fmla="*/ 116682 w 935806"/>
              <a:gd name="connsiteY5" fmla="*/ 471488 h 678656"/>
              <a:gd name="connsiteX6" fmla="*/ 0 w 935806"/>
              <a:gd name="connsiteY6" fmla="*/ 347663 h 678656"/>
              <a:gd name="connsiteX7" fmla="*/ 195263 w 935806"/>
              <a:gd name="connsiteY7" fmla="*/ 90488 h 678656"/>
              <a:gd name="connsiteX8" fmla="*/ 273844 w 935806"/>
              <a:gd name="connsiteY8" fmla="*/ 0 h 678656"/>
              <a:gd name="connsiteX9" fmla="*/ 502756 w 935806"/>
              <a:gd name="connsiteY9" fmla="*/ 96327 h 678656"/>
              <a:gd name="connsiteX10" fmla="*/ 531876 w 935806"/>
              <a:gd name="connsiteY10" fmla="*/ 77005 h 678656"/>
              <a:gd name="connsiteX11" fmla="*/ 551497 w 935806"/>
              <a:gd name="connsiteY11" fmla="*/ 113963 h 678656"/>
              <a:gd name="connsiteX12" fmla="*/ 428392 w 935806"/>
              <a:gd name="connsiteY12" fmla="*/ 201275 h 678656"/>
              <a:gd name="connsiteX13" fmla="*/ 521806 w 935806"/>
              <a:gd name="connsiteY13" fmla="*/ 329689 h 678656"/>
              <a:gd name="connsiteX14" fmla="*/ 752476 w 935806"/>
              <a:gd name="connsiteY14" fmla="*/ 150018 h 678656"/>
              <a:gd name="connsiteX15" fmla="*/ 722476 w 935806"/>
              <a:gd name="connsiteY15" fmla="*/ 97864 h 678656"/>
              <a:gd name="connsiteX16" fmla="*/ 764381 w 935806"/>
              <a:gd name="connsiteY16" fmla="*/ 71437 h 678656"/>
              <a:gd name="connsiteX17" fmla="*/ 935806 w 935806"/>
              <a:gd name="connsiteY17" fmla="*/ 352351 h 678656"/>
              <a:gd name="connsiteX18" fmla="*/ 435769 w 935806"/>
              <a:gd name="connsiteY18" fmla="*/ 678656 h 678656"/>
              <a:gd name="connsiteX0" fmla="*/ 435769 w 935806"/>
              <a:gd name="connsiteY0" fmla="*/ 678656 h 678656"/>
              <a:gd name="connsiteX1" fmla="*/ 402432 w 935806"/>
              <a:gd name="connsiteY1" fmla="*/ 633413 h 678656"/>
              <a:gd name="connsiteX2" fmla="*/ 385763 w 935806"/>
              <a:gd name="connsiteY2" fmla="*/ 645319 h 678656"/>
              <a:gd name="connsiteX3" fmla="*/ 276225 w 935806"/>
              <a:gd name="connsiteY3" fmla="*/ 504825 h 678656"/>
              <a:gd name="connsiteX4" fmla="*/ 226219 w 935806"/>
              <a:gd name="connsiteY4" fmla="*/ 538163 h 678656"/>
              <a:gd name="connsiteX5" fmla="*/ 116682 w 935806"/>
              <a:gd name="connsiteY5" fmla="*/ 471488 h 678656"/>
              <a:gd name="connsiteX6" fmla="*/ 0 w 935806"/>
              <a:gd name="connsiteY6" fmla="*/ 347663 h 678656"/>
              <a:gd name="connsiteX7" fmla="*/ 195263 w 935806"/>
              <a:gd name="connsiteY7" fmla="*/ 90488 h 678656"/>
              <a:gd name="connsiteX8" fmla="*/ 273844 w 935806"/>
              <a:gd name="connsiteY8" fmla="*/ 0 h 678656"/>
              <a:gd name="connsiteX9" fmla="*/ 376550 w 935806"/>
              <a:gd name="connsiteY9" fmla="*/ 46320 h 678656"/>
              <a:gd name="connsiteX10" fmla="*/ 502756 w 935806"/>
              <a:gd name="connsiteY10" fmla="*/ 96327 h 678656"/>
              <a:gd name="connsiteX11" fmla="*/ 531876 w 935806"/>
              <a:gd name="connsiteY11" fmla="*/ 77005 h 678656"/>
              <a:gd name="connsiteX12" fmla="*/ 551497 w 935806"/>
              <a:gd name="connsiteY12" fmla="*/ 113963 h 678656"/>
              <a:gd name="connsiteX13" fmla="*/ 428392 w 935806"/>
              <a:gd name="connsiteY13" fmla="*/ 201275 h 678656"/>
              <a:gd name="connsiteX14" fmla="*/ 521806 w 935806"/>
              <a:gd name="connsiteY14" fmla="*/ 329689 h 678656"/>
              <a:gd name="connsiteX15" fmla="*/ 752476 w 935806"/>
              <a:gd name="connsiteY15" fmla="*/ 150018 h 678656"/>
              <a:gd name="connsiteX16" fmla="*/ 722476 w 935806"/>
              <a:gd name="connsiteY16" fmla="*/ 97864 h 678656"/>
              <a:gd name="connsiteX17" fmla="*/ 764381 w 935806"/>
              <a:gd name="connsiteY17" fmla="*/ 71437 h 678656"/>
              <a:gd name="connsiteX18" fmla="*/ 935806 w 935806"/>
              <a:gd name="connsiteY18" fmla="*/ 352351 h 678656"/>
              <a:gd name="connsiteX19" fmla="*/ 435769 w 935806"/>
              <a:gd name="connsiteY19" fmla="*/ 678656 h 678656"/>
              <a:gd name="connsiteX0" fmla="*/ 435769 w 935806"/>
              <a:gd name="connsiteY0" fmla="*/ 779973 h 779973"/>
              <a:gd name="connsiteX1" fmla="*/ 402432 w 935806"/>
              <a:gd name="connsiteY1" fmla="*/ 734730 h 779973"/>
              <a:gd name="connsiteX2" fmla="*/ 385763 w 935806"/>
              <a:gd name="connsiteY2" fmla="*/ 746636 h 779973"/>
              <a:gd name="connsiteX3" fmla="*/ 276225 w 935806"/>
              <a:gd name="connsiteY3" fmla="*/ 606142 h 779973"/>
              <a:gd name="connsiteX4" fmla="*/ 226219 w 935806"/>
              <a:gd name="connsiteY4" fmla="*/ 639480 h 779973"/>
              <a:gd name="connsiteX5" fmla="*/ 116682 w 935806"/>
              <a:gd name="connsiteY5" fmla="*/ 572805 h 779973"/>
              <a:gd name="connsiteX6" fmla="*/ 0 w 935806"/>
              <a:gd name="connsiteY6" fmla="*/ 448980 h 779973"/>
              <a:gd name="connsiteX7" fmla="*/ 195263 w 935806"/>
              <a:gd name="connsiteY7" fmla="*/ 191805 h 779973"/>
              <a:gd name="connsiteX8" fmla="*/ 273844 w 935806"/>
              <a:gd name="connsiteY8" fmla="*/ 101317 h 779973"/>
              <a:gd name="connsiteX9" fmla="*/ 383694 w 935806"/>
              <a:gd name="connsiteY9" fmla="*/ 0 h 779973"/>
              <a:gd name="connsiteX10" fmla="*/ 502756 w 935806"/>
              <a:gd name="connsiteY10" fmla="*/ 197644 h 779973"/>
              <a:gd name="connsiteX11" fmla="*/ 531876 w 935806"/>
              <a:gd name="connsiteY11" fmla="*/ 178322 h 779973"/>
              <a:gd name="connsiteX12" fmla="*/ 551497 w 935806"/>
              <a:gd name="connsiteY12" fmla="*/ 215280 h 779973"/>
              <a:gd name="connsiteX13" fmla="*/ 428392 w 935806"/>
              <a:gd name="connsiteY13" fmla="*/ 302592 h 779973"/>
              <a:gd name="connsiteX14" fmla="*/ 521806 w 935806"/>
              <a:gd name="connsiteY14" fmla="*/ 431006 h 779973"/>
              <a:gd name="connsiteX15" fmla="*/ 752476 w 935806"/>
              <a:gd name="connsiteY15" fmla="*/ 251335 h 779973"/>
              <a:gd name="connsiteX16" fmla="*/ 722476 w 935806"/>
              <a:gd name="connsiteY16" fmla="*/ 199181 h 779973"/>
              <a:gd name="connsiteX17" fmla="*/ 764381 w 935806"/>
              <a:gd name="connsiteY17" fmla="*/ 172754 h 779973"/>
              <a:gd name="connsiteX18" fmla="*/ 935806 w 935806"/>
              <a:gd name="connsiteY18" fmla="*/ 453668 h 779973"/>
              <a:gd name="connsiteX19" fmla="*/ 435769 w 935806"/>
              <a:gd name="connsiteY19" fmla="*/ 779973 h 779973"/>
              <a:gd name="connsiteX0" fmla="*/ 435769 w 935806"/>
              <a:gd name="connsiteY0" fmla="*/ 779973 h 794187"/>
              <a:gd name="connsiteX1" fmla="*/ 414884 w 935806"/>
              <a:gd name="connsiteY1" fmla="*/ 794187 h 794187"/>
              <a:gd name="connsiteX2" fmla="*/ 385763 w 935806"/>
              <a:gd name="connsiteY2" fmla="*/ 746636 h 794187"/>
              <a:gd name="connsiteX3" fmla="*/ 276225 w 935806"/>
              <a:gd name="connsiteY3" fmla="*/ 606142 h 794187"/>
              <a:gd name="connsiteX4" fmla="*/ 226219 w 935806"/>
              <a:gd name="connsiteY4" fmla="*/ 639480 h 794187"/>
              <a:gd name="connsiteX5" fmla="*/ 116682 w 935806"/>
              <a:gd name="connsiteY5" fmla="*/ 572805 h 794187"/>
              <a:gd name="connsiteX6" fmla="*/ 0 w 935806"/>
              <a:gd name="connsiteY6" fmla="*/ 448980 h 794187"/>
              <a:gd name="connsiteX7" fmla="*/ 195263 w 935806"/>
              <a:gd name="connsiteY7" fmla="*/ 191805 h 794187"/>
              <a:gd name="connsiteX8" fmla="*/ 273844 w 935806"/>
              <a:gd name="connsiteY8" fmla="*/ 101317 h 794187"/>
              <a:gd name="connsiteX9" fmla="*/ 383694 w 935806"/>
              <a:gd name="connsiteY9" fmla="*/ 0 h 794187"/>
              <a:gd name="connsiteX10" fmla="*/ 502756 w 935806"/>
              <a:gd name="connsiteY10" fmla="*/ 197644 h 794187"/>
              <a:gd name="connsiteX11" fmla="*/ 531876 w 935806"/>
              <a:gd name="connsiteY11" fmla="*/ 178322 h 794187"/>
              <a:gd name="connsiteX12" fmla="*/ 551497 w 935806"/>
              <a:gd name="connsiteY12" fmla="*/ 215280 h 794187"/>
              <a:gd name="connsiteX13" fmla="*/ 428392 w 935806"/>
              <a:gd name="connsiteY13" fmla="*/ 302592 h 794187"/>
              <a:gd name="connsiteX14" fmla="*/ 521806 w 935806"/>
              <a:gd name="connsiteY14" fmla="*/ 431006 h 794187"/>
              <a:gd name="connsiteX15" fmla="*/ 752476 w 935806"/>
              <a:gd name="connsiteY15" fmla="*/ 251335 h 794187"/>
              <a:gd name="connsiteX16" fmla="*/ 722476 w 935806"/>
              <a:gd name="connsiteY16" fmla="*/ 199181 h 794187"/>
              <a:gd name="connsiteX17" fmla="*/ 764381 w 935806"/>
              <a:gd name="connsiteY17" fmla="*/ 172754 h 794187"/>
              <a:gd name="connsiteX18" fmla="*/ 935806 w 935806"/>
              <a:gd name="connsiteY18" fmla="*/ 453668 h 794187"/>
              <a:gd name="connsiteX19" fmla="*/ 435769 w 935806"/>
              <a:gd name="connsiteY19" fmla="*/ 779973 h 794187"/>
              <a:gd name="connsiteX0" fmla="*/ 435769 w 935806"/>
              <a:gd name="connsiteY0" fmla="*/ 779973 h 794187"/>
              <a:gd name="connsiteX1" fmla="*/ 414884 w 935806"/>
              <a:gd name="connsiteY1" fmla="*/ 794187 h 794187"/>
              <a:gd name="connsiteX2" fmla="*/ 385763 w 935806"/>
              <a:gd name="connsiteY2" fmla="*/ 746636 h 794187"/>
              <a:gd name="connsiteX3" fmla="*/ 276225 w 935806"/>
              <a:gd name="connsiteY3" fmla="*/ 606142 h 794187"/>
              <a:gd name="connsiteX4" fmla="*/ 226219 w 935806"/>
              <a:gd name="connsiteY4" fmla="*/ 639480 h 794187"/>
              <a:gd name="connsiteX5" fmla="*/ 116682 w 935806"/>
              <a:gd name="connsiteY5" fmla="*/ 572805 h 794187"/>
              <a:gd name="connsiteX6" fmla="*/ 0 w 935806"/>
              <a:gd name="connsiteY6" fmla="*/ 448980 h 794187"/>
              <a:gd name="connsiteX7" fmla="*/ 195263 w 935806"/>
              <a:gd name="connsiteY7" fmla="*/ 191805 h 794187"/>
              <a:gd name="connsiteX8" fmla="*/ 273844 w 935806"/>
              <a:gd name="connsiteY8" fmla="*/ 101317 h 794187"/>
              <a:gd name="connsiteX9" fmla="*/ 383694 w 935806"/>
              <a:gd name="connsiteY9" fmla="*/ 0 h 794187"/>
              <a:gd name="connsiteX10" fmla="*/ 502756 w 935806"/>
              <a:gd name="connsiteY10" fmla="*/ 197644 h 794187"/>
              <a:gd name="connsiteX11" fmla="*/ 531876 w 935806"/>
              <a:gd name="connsiteY11" fmla="*/ 178322 h 794187"/>
              <a:gd name="connsiteX12" fmla="*/ 519652 w 935806"/>
              <a:gd name="connsiteY12" fmla="*/ 119745 h 794187"/>
              <a:gd name="connsiteX13" fmla="*/ 428392 w 935806"/>
              <a:gd name="connsiteY13" fmla="*/ 302592 h 794187"/>
              <a:gd name="connsiteX14" fmla="*/ 521806 w 935806"/>
              <a:gd name="connsiteY14" fmla="*/ 431006 h 794187"/>
              <a:gd name="connsiteX15" fmla="*/ 752476 w 935806"/>
              <a:gd name="connsiteY15" fmla="*/ 251335 h 794187"/>
              <a:gd name="connsiteX16" fmla="*/ 722476 w 935806"/>
              <a:gd name="connsiteY16" fmla="*/ 199181 h 794187"/>
              <a:gd name="connsiteX17" fmla="*/ 764381 w 935806"/>
              <a:gd name="connsiteY17" fmla="*/ 172754 h 794187"/>
              <a:gd name="connsiteX18" fmla="*/ 935806 w 935806"/>
              <a:gd name="connsiteY18" fmla="*/ 453668 h 794187"/>
              <a:gd name="connsiteX19" fmla="*/ 435769 w 935806"/>
              <a:gd name="connsiteY19" fmla="*/ 779973 h 794187"/>
              <a:gd name="connsiteX0" fmla="*/ 435769 w 935806"/>
              <a:gd name="connsiteY0" fmla="*/ 779973 h 794187"/>
              <a:gd name="connsiteX1" fmla="*/ 414884 w 935806"/>
              <a:gd name="connsiteY1" fmla="*/ 794187 h 794187"/>
              <a:gd name="connsiteX2" fmla="*/ 385763 w 935806"/>
              <a:gd name="connsiteY2" fmla="*/ 746636 h 794187"/>
              <a:gd name="connsiteX3" fmla="*/ 276225 w 935806"/>
              <a:gd name="connsiteY3" fmla="*/ 606142 h 794187"/>
              <a:gd name="connsiteX4" fmla="*/ 226219 w 935806"/>
              <a:gd name="connsiteY4" fmla="*/ 639480 h 794187"/>
              <a:gd name="connsiteX5" fmla="*/ 116682 w 935806"/>
              <a:gd name="connsiteY5" fmla="*/ 572805 h 794187"/>
              <a:gd name="connsiteX6" fmla="*/ 0 w 935806"/>
              <a:gd name="connsiteY6" fmla="*/ 448980 h 794187"/>
              <a:gd name="connsiteX7" fmla="*/ 195263 w 935806"/>
              <a:gd name="connsiteY7" fmla="*/ 191805 h 794187"/>
              <a:gd name="connsiteX8" fmla="*/ 273844 w 935806"/>
              <a:gd name="connsiteY8" fmla="*/ 101317 h 794187"/>
              <a:gd name="connsiteX9" fmla="*/ 383694 w 935806"/>
              <a:gd name="connsiteY9" fmla="*/ 0 h 794187"/>
              <a:gd name="connsiteX10" fmla="*/ 502756 w 935806"/>
              <a:gd name="connsiteY10" fmla="*/ 197644 h 794187"/>
              <a:gd name="connsiteX11" fmla="*/ 531876 w 935806"/>
              <a:gd name="connsiteY11" fmla="*/ 178322 h 794187"/>
              <a:gd name="connsiteX12" fmla="*/ 519652 w 935806"/>
              <a:gd name="connsiteY12" fmla="*/ 119745 h 794187"/>
              <a:gd name="connsiteX13" fmla="*/ 692248 w 935806"/>
              <a:gd name="connsiteY13" fmla="*/ 34186 h 794187"/>
              <a:gd name="connsiteX14" fmla="*/ 521806 w 935806"/>
              <a:gd name="connsiteY14" fmla="*/ 431006 h 794187"/>
              <a:gd name="connsiteX15" fmla="*/ 752476 w 935806"/>
              <a:gd name="connsiteY15" fmla="*/ 251335 h 794187"/>
              <a:gd name="connsiteX16" fmla="*/ 722476 w 935806"/>
              <a:gd name="connsiteY16" fmla="*/ 199181 h 794187"/>
              <a:gd name="connsiteX17" fmla="*/ 764381 w 935806"/>
              <a:gd name="connsiteY17" fmla="*/ 172754 h 794187"/>
              <a:gd name="connsiteX18" fmla="*/ 935806 w 935806"/>
              <a:gd name="connsiteY18" fmla="*/ 453668 h 794187"/>
              <a:gd name="connsiteX19" fmla="*/ 435769 w 935806"/>
              <a:gd name="connsiteY19" fmla="*/ 779973 h 794187"/>
              <a:gd name="connsiteX0" fmla="*/ 435769 w 935806"/>
              <a:gd name="connsiteY0" fmla="*/ 779973 h 794187"/>
              <a:gd name="connsiteX1" fmla="*/ 414884 w 935806"/>
              <a:gd name="connsiteY1" fmla="*/ 794187 h 794187"/>
              <a:gd name="connsiteX2" fmla="*/ 385763 w 935806"/>
              <a:gd name="connsiteY2" fmla="*/ 746636 h 794187"/>
              <a:gd name="connsiteX3" fmla="*/ 276225 w 935806"/>
              <a:gd name="connsiteY3" fmla="*/ 606142 h 794187"/>
              <a:gd name="connsiteX4" fmla="*/ 226219 w 935806"/>
              <a:gd name="connsiteY4" fmla="*/ 639480 h 794187"/>
              <a:gd name="connsiteX5" fmla="*/ 116682 w 935806"/>
              <a:gd name="connsiteY5" fmla="*/ 572805 h 794187"/>
              <a:gd name="connsiteX6" fmla="*/ 0 w 935806"/>
              <a:gd name="connsiteY6" fmla="*/ 448980 h 794187"/>
              <a:gd name="connsiteX7" fmla="*/ 195263 w 935806"/>
              <a:gd name="connsiteY7" fmla="*/ 191805 h 794187"/>
              <a:gd name="connsiteX8" fmla="*/ 273844 w 935806"/>
              <a:gd name="connsiteY8" fmla="*/ 101317 h 794187"/>
              <a:gd name="connsiteX9" fmla="*/ 383694 w 935806"/>
              <a:gd name="connsiteY9" fmla="*/ 0 h 794187"/>
              <a:gd name="connsiteX10" fmla="*/ 502756 w 935806"/>
              <a:gd name="connsiteY10" fmla="*/ 197644 h 794187"/>
              <a:gd name="connsiteX11" fmla="*/ 531876 w 935806"/>
              <a:gd name="connsiteY11" fmla="*/ 178322 h 794187"/>
              <a:gd name="connsiteX12" fmla="*/ 519652 w 935806"/>
              <a:gd name="connsiteY12" fmla="*/ 119745 h 794187"/>
              <a:gd name="connsiteX13" fmla="*/ 692248 w 935806"/>
              <a:gd name="connsiteY13" fmla="*/ 34186 h 794187"/>
              <a:gd name="connsiteX14" fmla="*/ 752476 w 935806"/>
              <a:gd name="connsiteY14" fmla="*/ 251335 h 794187"/>
              <a:gd name="connsiteX15" fmla="*/ 722476 w 935806"/>
              <a:gd name="connsiteY15" fmla="*/ 199181 h 794187"/>
              <a:gd name="connsiteX16" fmla="*/ 764381 w 935806"/>
              <a:gd name="connsiteY16" fmla="*/ 172754 h 794187"/>
              <a:gd name="connsiteX17" fmla="*/ 935806 w 935806"/>
              <a:gd name="connsiteY17" fmla="*/ 453668 h 794187"/>
              <a:gd name="connsiteX18" fmla="*/ 435769 w 935806"/>
              <a:gd name="connsiteY18" fmla="*/ 779973 h 794187"/>
              <a:gd name="connsiteX0" fmla="*/ 435769 w 935806"/>
              <a:gd name="connsiteY0" fmla="*/ 779973 h 794187"/>
              <a:gd name="connsiteX1" fmla="*/ 414884 w 935806"/>
              <a:gd name="connsiteY1" fmla="*/ 794187 h 794187"/>
              <a:gd name="connsiteX2" fmla="*/ 385763 w 935806"/>
              <a:gd name="connsiteY2" fmla="*/ 746636 h 794187"/>
              <a:gd name="connsiteX3" fmla="*/ 276225 w 935806"/>
              <a:gd name="connsiteY3" fmla="*/ 606142 h 794187"/>
              <a:gd name="connsiteX4" fmla="*/ 226219 w 935806"/>
              <a:gd name="connsiteY4" fmla="*/ 639480 h 794187"/>
              <a:gd name="connsiteX5" fmla="*/ 116682 w 935806"/>
              <a:gd name="connsiteY5" fmla="*/ 572805 h 794187"/>
              <a:gd name="connsiteX6" fmla="*/ 0 w 935806"/>
              <a:gd name="connsiteY6" fmla="*/ 448980 h 794187"/>
              <a:gd name="connsiteX7" fmla="*/ 195263 w 935806"/>
              <a:gd name="connsiteY7" fmla="*/ 191805 h 794187"/>
              <a:gd name="connsiteX8" fmla="*/ 273844 w 935806"/>
              <a:gd name="connsiteY8" fmla="*/ 101317 h 794187"/>
              <a:gd name="connsiteX9" fmla="*/ 383694 w 935806"/>
              <a:gd name="connsiteY9" fmla="*/ 0 h 794187"/>
              <a:gd name="connsiteX10" fmla="*/ 502756 w 935806"/>
              <a:gd name="connsiteY10" fmla="*/ 197644 h 794187"/>
              <a:gd name="connsiteX11" fmla="*/ 531876 w 935806"/>
              <a:gd name="connsiteY11" fmla="*/ 178322 h 794187"/>
              <a:gd name="connsiteX12" fmla="*/ 519652 w 935806"/>
              <a:gd name="connsiteY12" fmla="*/ 119745 h 794187"/>
              <a:gd name="connsiteX13" fmla="*/ 692248 w 935806"/>
              <a:gd name="connsiteY13" fmla="*/ 34186 h 794187"/>
              <a:gd name="connsiteX14" fmla="*/ 666040 w 935806"/>
              <a:gd name="connsiteY14" fmla="*/ 233138 h 794187"/>
              <a:gd name="connsiteX15" fmla="*/ 722476 w 935806"/>
              <a:gd name="connsiteY15" fmla="*/ 199181 h 794187"/>
              <a:gd name="connsiteX16" fmla="*/ 764381 w 935806"/>
              <a:gd name="connsiteY16" fmla="*/ 172754 h 794187"/>
              <a:gd name="connsiteX17" fmla="*/ 935806 w 935806"/>
              <a:gd name="connsiteY17" fmla="*/ 453668 h 794187"/>
              <a:gd name="connsiteX18" fmla="*/ 435769 w 935806"/>
              <a:gd name="connsiteY18" fmla="*/ 779973 h 794187"/>
              <a:gd name="connsiteX0" fmla="*/ 435769 w 935806"/>
              <a:gd name="connsiteY0" fmla="*/ 779973 h 794187"/>
              <a:gd name="connsiteX1" fmla="*/ 414884 w 935806"/>
              <a:gd name="connsiteY1" fmla="*/ 794187 h 794187"/>
              <a:gd name="connsiteX2" fmla="*/ 385763 w 935806"/>
              <a:gd name="connsiteY2" fmla="*/ 746636 h 794187"/>
              <a:gd name="connsiteX3" fmla="*/ 276225 w 935806"/>
              <a:gd name="connsiteY3" fmla="*/ 606142 h 794187"/>
              <a:gd name="connsiteX4" fmla="*/ 226219 w 935806"/>
              <a:gd name="connsiteY4" fmla="*/ 639480 h 794187"/>
              <a:gd name="connsiteX5" fmla="*/ 116682 w 935806"/>
              <a:gd name="connsiteY5" fmla="*/ 572805 h 794187"/>
              <a:gd name="connsiteX6" fmla="*/ 0 w 935806"/>
              <a:gd name="connsiteY6" fmla="*/ 448980 h 794187"/>
              <a:gd name="connsiteX7" fmla="*/ 195263 w 935806"/>
              <a:gd name="connsiteY7" fmla="*/ 191805 h 794187"/>
              <a:gd name="connsiteX8" fmla="*/ 273844 w 935806"/>
              <a:gd name="connsiteY8" fmla="*/ 101317 h 794187"/>
              <a:gd name="connsiteX9" fmla="*/ 383694 w 935806"/>
              <a:gd name="connsiteY9" fmla="*/ 0 h 794187"/>
              <a:gd name="connsiteX10" fmla="*/ 502756 w 935806"/>
              <a:gd name="connsiteY10" fmla="*/ 197644 h 794187"/>
              <a:gd name="connsiteX11" fmla="*/ 531876 w 935806"/>
              <a:gd name="connsiteY11" fmla="*/ 178322 h 794187"/>
              <a:gd name="connsiteX12" fmla="*/ 519652 w 935806"/>
              <a:gd name="connsiteY12" fmla="*/ 119745 h 794187"/>
              <a:gd name="connsiteX13" fmla="*/ 692248 w 935806"/>
              <a:gd name="connsiteY13" fmla="*/ 34186 h 794187"/>
              <a:gd name="connsiteX14" fmla="*/ 722476 w 935806"/>
              <a:gd name="connsiteY14" fmla="*/ 199181 h 794187"/>
              <a:gd name="connsiteX15" fmla="*/ 764381 w 935806"/>
              <a:gd name="connsiteY15" fmla="*/ 172754 h 794187"/>
              <a:gd name="connsiteX16" fmla="*/ 935806 w 935806"/>
              <a:gd name="connsiteY16" fmla="*/ 453668 h 794187"/>
              <a:gd name="connsiteX17" fmla="*/ 435769 w 935806"/>
              <a:gd name="connsiteY17" fmla="*/ 779973 h 794187"/>
              <a:gd name="connsiteX0" fmla="*/ 435769 w 935806"/>
              <a:gd name="connsiteY0" fmla="*/ 779973 h 794187"/>
              <a:gd name="connsiteX1" fmla="*/ 414884 w 935806"/>
              <a:gd name="connsiteY1" fmla="*/ 794187 h 794187"/>
              <a:gd name="connsiteX2" fmla="*/ 385763 w 935806"/>
              <a:gd name="connsiteY2" fmla="*/ 746636 h 794187"/>
              <a:gd name="connsiteX3" fmla="*/ 276225 w 935806"/>
              <a:gd name="connsiteY3" fmla="*/ 606142 h 794187"/>
              <a:gd name="connsiteX4" fmla="*/ 226219 w 935806"/>
              <a:gd name="connsiteY4" fmla="*/ 639480 h 794187"/>
              <a:gd name="connsiteX5" fmla="*/ 116682 w 935806"/>
              <a:gd name="connsiteY5" fmla="*/ 572805 h 794187"/>
              <a:gd name="connsiteX6" fmla="*/ 0 w 935806"/>
              <a:gd name="connsiteY6" fmla="*/ 448980 h 794187"/>
              <a:gd name="connsiteX7" fmla="*/ 195263 w 935806"/>
              <a:gd name="connsiteY7" fmla="*/ 191805 h 794187"/>
              <a:gd name="connsiteX8" fmla="*/ 273844 w 935806"/>
              <a:gd name="connsiteY8" fmla="*/ 101317 h 794187"/>
              <a:gd name="connsiteX9" fmla="*/ 383694 w 935806"/>
              <a:gd name="connsiteY9" fmla="*/ 0 h 794187"/>
              <a:gd name="connsiteX10" fmla="*/ 502756 w 935806"/>
              <a:gd name="connsiteY10" fmla="*/ 197644 h 794187"/>
              <a:gd name="connsiteX11" fmla="*/ 531876 w 935806"/>
              <a:gd name="connsiteY11" fmla="*/ 178322 h 794187"/>
              <a:gd name="connsiteX12" fmla="*/ 519652 w 935806"/>
              <a:gd name="connsiteY12" fmla="*/ 119745 h 794187"/>
              <a:gd name="connsiteX13" fmla="*/ 692248 w 935806"/>
              <a:gd name="connsiteY13" fmla="*/ 34186 h 794187"/>
              <a:gd name="connsiteX14" fmla="*/ 764381 w 935806"/>
              <a:gd name="connsiteY14" fmla="*/ 172754 h 794187"/>
              <a:gd name="connsiteX15" fmla="*/ 935806 w 935806"/>
              <a:gd name="connsiteY15" fmla="*/ 453668 h 794187"/>
              <a:gd name="connsiteX16" fmla="*/ 435769 w 935806"/>
              <a:gd name="connsiteY16" fmla="*/ 779973 h 794187"/>
              <a:gd name="connsiteX0" fmla="*/ 435769 w 935806"/>
              <a:gd name="connsiteY0" fmla="*/ 779973 h 794187"/>
              <a:gd name="connsiteX1" fmla="*/ 414884 w 935806"/>
              <a:gd name="connsiteY1" fmla="*/ 794187 h 794187"/>
              <a:gd name="connsiteX2" fmla="*/ 385763 w 935806"/>
              <a:gd name="connsiteY2" fmla="*/ 746636 h 794187"/>
              <a:gd name="connsiteX3" fmla="*/ 276225 w 935806"/>
              <a:gd name="connsiteY3" fmla="*/ 606142 h 794187"/>
              <a:gd name="connsiteX4" fmla="*/ 226219 w 935806"/>
              <a:gd name="connsiteY4" fmla="*/ 639480 h 794187"/>
              <a:gd name="connsiteX5" fmla="*/ 116682 w 935806"/>
              <a:gd name="connsiteY5" fmla="*/ 572805 h 794187"/>
              <a:gd name="connsiteX6" fmla="*/ 0 w 935806"/>
              <a:gd name="connsiteY6" fmla="*/ 448980 h 794187"/>
              <a:gd name="connsiteX7" fmla="*/ 195263 w 935806"/>
              <a:gd name="connsiteY7" fmla="*/ 191805 h 794187"/>
              <a:gd name="connsiteX8" fmla="*/ 273844 w 935806"/>
              <a:gd name="connsiteY8" fmla="*/ 101317 h 794187"/>
              <a:gd name="connsiteX9" fmla="*/ 383694 w 935806"/>
              <a:gd name="connsiteY9" fmla="*/ 0 h 794187"/>
              <a:gd name="connsiteX10" fmla="*/ 502756 w 935806"/>
              <a:gd name="connsiteY10" fmla="*/ 197644 h 794187"/>
              <a:gd name="connsiteX11" fmla="*/ 531876 w 935806"/>
              <a:gd name="connsiteY11" fmla="*/ 178322 h 794187"/>
              <a:gd name="connsiteX12" fmla="*/ 519652 w 935806"/>
              <a:gd name="connsiteY12" fmla="*/ 119745 h 794187"/>
              <a:gd name="connsiteX13" fmla="*/ 687699 w 935806"/>
              <a:gd name="connsiteY13" fmla="*/ 34186 h 794187"/>
              <a:gd name="connsiteX14" fmla="*/ 764381 w 935806"/>
              <a:gd name="connsiteY14" fmla="*/ 172754 h 794187"/>
              <a:gd name="connsiteX15" fmla="*/ 935806 w 935806"/>
              <a:gd name="connsiteY15" fmla="*/ 453668 h 794187"/>
              <a:gd name="connsiteX16" fmla="*/ 435769 w 935806"/>
              <a:gd name="connsiteY16" fmla="*/ 779973 h 794187"/>
              <a:gd name="connsiteX0" fmla="*/ 435769 w 935806"/>
              <a:gd name="connsiteY0" fmla="*/ 779973 h 794187"/>
              <a:gd name="connsiteX1" fmla="*/ 414884 w 935806"/>
              <a:gd name="connsiteY1" fmla="*/ 794187 h 794187"/>
              <a:gd name="connsiteX2" fmla="*/ 385763 w 935806"/>
              <a:gd name="connsiteY2" fmla="*/ 746636 h 794187"/>
              <a:gd name="connsiteX3" fmla="*/ 276225 w 935806"/>
              <a:gd name="connsiteY3" fmla="*/ 606142 h 794187"/>
              <a:gd name="connsiteX4" fmla="*/ 226219 w 935806"/>
              <a:gd name="connsiteY4" fmla="*/ 639480 h 794187"/>
              <a:gd name="connsiteX5" fmla="*/ 116682 w 935806"/>
              <a:gd name="connsiteY5" fmla="*/ 572805 h 794187"/>
              <a:gd name="connsiteX6" fmla="*/ 0 w 935806"/>
              <a:gd name="connsiteY6" fmla="*/ 448980 h 794187"/>
              <a:gd name="connsiteX7" fmla="*/ 195263 w 935806"/>
              <a:gd name="connsiteY7" fmla="*/ 191805 h 794187"/>
              <a:gd name="connsiteX8" fmla="*/ 273844 w 935806"/>
              <a:gd name="connsiteY8" fmla="*/ 101317 h 794187"/>
              <a:gd name="connsiteX9" fmla="*/ 383694 w 935806"/>
              <a:gd name="connsiteY9" fmla="*/ 0 h 794187"/>
              <a:gd name="connsiteX10" fmla="*/ 502756 w 935806"/>
              <a:gd name="connsiteY10" fmla="*/ 197644 h 794187"/>
              <a:gd name="connsiteX11" fmla="*/ 531876 w 935806"/>
              <a:gd name="connsiteY11" fmla="*/ 178322 h 794187"/>
              <a:gd name="connsiteX12" fmla="*/ 519652 w 935806"/>
              <a:gd name="connsiteY12" fmla="*/ 119745 h 794187"/>
              <a:gd name="connsiteX13" fmla="*/ 678601 w 935806"/>
              <a:gd name="connsiteY13" fmla="*/ 34186 h 794187"/>
              <a:gd name="connsiteX14" fmla="*/ 764381 w 935806"/>
              <a:gd name="connsiteY14" fmla="*/ 172754 h 794187"/>
              <a:gd name="connsiteX15" fmla="*/ 935806 w 935806"/>
              <a:gd name="connsiteY15" fmla="*/ 453668 h 794187"/>
              <a:gd name="connsiteX16" fmla="*/ 435769 w 935806"/>
              <a:gd name="connsiteY16" fmla="*/ 779973 h 794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35806" h="794187">
                <a:moveTo>
                  <a:pt x="435769" y="779973"/>
                </a:moveTo>
                <a:lnTo>
                  <a:pt x="414884" y="794187"/>
                </a:lnTo>
                <a:lnTo>
                  <a:pt x="385763" y="746636"/>
                </a:lnTo>
                <a:lnTo>
                  <a:pt x="276225" y="606142"/>
                </a:lnTo>
                <a:lnTo>
                  <a:pt x="226219" y="639480"/>
                </a:lnTo>
                <a:lnTo>
                  <a:pt x="116682" y="572805"/>
                </a:lnTo>
                <a:lnTo>
                  <a:pt x="0" y="448980"/>
                </a:lnTo>
                <a:lnTo>
                  <a:pt x="195263" y="191805"/>
                </a:lnTo>
                <a:lnTo>
                  <a:pt x="273844" y="101317"/>
                </a:lnTo>
                <a:lnTo>
                  <a:pt x="383694" y="0"/>
                </a:lnTo>
                <a:lnTo>
                  <a:pt x="502756" y="197644"/>
                </a:lnTo>
                <a:lnTo>
                  <a:pt x="531876" y="178322"/>
                </a:lnTo>
                <a:lnTo>
                  <a:pt x="519652" y="119745"/>
                </a:lnTo>
                <a:lnTo>
                  <a:pt x="678601" y="34186"/>
                </a:lnTo>
                <a:lnTo>
                  <a:pt x="764381" y="172754"/>
                </a:lnTo>
                <a:lnTo>
                  <a:pt x="935806" y="453668"/>
                </a:lnTo>
                <a:lnTo>
                  <a:pt x="435769" y="779973"/>
                </a:lnTo>
                <a:close/>
              </a:path>
            </a:pathLst>
          </a:custGeom>
          <a:solidFill>
            <a:srgbClr val="00B0F0">
              <a:alpha val="25000"/>
            </a:srgb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41" name="フリーフォーム 40"/>
          <p:cNvSpPr/>
          <p:nvPr/>
        </p:nvSpPr>
        <p:spPr>
          <a:xfrm>
            <a:off x="3587672" y="4967633"/>
            <a:ext cx="321469" cy="338137"/>
          </a:xfrm>
          <a:custGeom>
            <a:avLst/>
            <a:gdLst>
              <a:gd name="connsiteX0" fmla="*/ 116682 w 321469"/>
              <a:gd name="connsiteY0" fmla="*/ 0 h 338137"/>
              <a:gd name="connsiteX1" fmla="*/ 0 w 321469"/>
              <a:gd name="connsiteY1" fmla="*/ 138112 h 338137"/>
              <a:gd name="connsiteX2" fmla="*/ 4763 w 321469"/>
              <a:gd name="connsiteY2" fmla="*/ 188119 h 338137"/>
              <a:gd name="connsiteX3" fmla="*/ 176213 w 321469"/>
              <a:gd name="connsiteY3" fmla="*/ 338137 h 338137"/>
              <a:gd name="connsiteX4" fmla="*/ 321469 w 321469"/>
              <a:gd name="connsiteY4" fmla="*/ 178594 h 338137"/>
              <a:gd name="connsiteX5" fmla="*/ 235744 w 321469"/>
              <a:gd name="connsiteY5" fmla="*/ 126206 h 338137"/>
              <a:gd name="connsiteX6" fmla="*/ 116682 w 321469"/>
              <a:gd name="connsiteY6" fmla="*/ 0 h 338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1469" h="338137">
                <a:moveTo>
                  <a:pt x="116682" y="0"/>
                </a:moveTo>
                <a:lnTo>
                  <a:pt x="0" y="138112"/>
                </a:lnTo>
                <a:lnTo>
                  <a:pt x="4763" y="188119"/>
                </a:lnTo>
                <a:lnTo>
                  <a:pt x="176213" y="338137"/>
                </a:lnTo>
                <a:lnTo>
                  <a:pt x="321469" y="178594"/>
                </a:lnTo>
                <a:lnTo>
                  <a:pt x="235744" y="126206"/>
                </a:lnTo>
                <a:lnTo>
                  <a:pt x="116682" y="0"/>
                </a:lnTo>
                <a:close/>
              </a:path>
            </a:pathLst>
          </a:custGeom>
          <a:solidFill>
            <a:srgbClr val="FFC000">
              <a:alpha val="75000"/>
            </a:srgb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44" name="テキスト ボックス 43"/>
          <p:cNvSpPr txBox="1"/>
          <p:nvPr/>
        </p:nvSpPr>
        <p:spPr>
          <a:xfrm rot="20693178">
            <a:off x="4738291" y="3809276"/>
            <a:ext cx="648072" cy="184666"/>
          </a:xfrm>
          <a:prstGeom prst="rect">
            <a:avLst/>
          </a:prstGeom>
          <a:noFill/>
        </p:spPr>
        <p:txBody>
          <a:bodyPr wrap="squar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堂島川</a:t>
            </a:r>
          </a:p>
        </p:txBody>
      </p:sp>
      <p:sp>
        <p:nvSpPr>
          <p:cNvPr id="45" name="テキスト ボックス 44"/>
          <p:cNvSpPr txBox="1"/>
          <p:nvPr/>
        </p:nvSpPr>
        <p:spPr>
          <a:xfrm rot="1453427">
            <a:off x="8577511" y="4351037"/>
            <a:ext cx="576064" cy="92333"/>
          </a:xfrm>
          <a:prstGeom prst="rect">
            <a:avLst/>
          </a:prstGeom>
          <a:noFill/>
        </p:spPr>
        <p:txBody>
          <a:bodyPr wrap="squar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6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中之島公園</a:t>
            </a:r>
          </a:p>
        </p:txBody>
      </p:sp>
      <p:grpSp>
        <p:nvGrpSpPr>
          <p:cNvPr id="2" name="グループ化 116"/>
          <p:cNvGrpSpPr/>
          <p:nvPr/>
        </p:nvGrpSpPr>
        <p:grpSpPr>
          <a:xfrm>
            <a:off x="1323589" y="3479589"/>
            <a:ext cx="1643952" cy="1635471"/>
            <a:chOff x="200472" y="3212976"/>
            <a:chExt cx="1643952" cy="1635471"/>
          </a:xfrm>
        </p:grpSpPr>
        <p:pic>
          <p:nvPicPr>
            <p:cNvPr id="1027" name="Picture 3"/>
            <p:cNvPicPr>
              <a:picLocks noChangeAspect="1" noChangeArrowheads="1"/>
            </p:cNvPicPr>
            <p:nvPr/>
          </p:nvPicPr>
          <p:blipFill rotWithShape="1">
            <a:blip r:embed="rId4" cstate="email"/>
            <a:srcRect b="3460"/>
            <a:stretch/>
          </p:blipFill>
          <p:spPr bwMode="auto">
            <a:xfrm>
              <a:off x="200472" y="3212976"/>
              <a:ext cx="1643952" cy="1635471"/>
            </a:xfrm>
            <a:prstGeom prst="rect">
              <a:avLst/>
            </a:prstGeom>
            <a:noFill/>
            <a:ln w="9525">
              <a:noFill/>
              <a:miter lim="800000"/>
              <a:headEnd/>
              <a:tailEnd/>
            </a:ln>
          </p:spPr>
        </p:pic>
        <p:sp>
          <p:nvSpPr>
            <p:cNvPr id="10" name="テキスト ボックス 9"/>
            <p:cNvSpPr txBox="1"/>
            <p:nvPr/>
          </p:nvSpPr>
          <p:spPr>
            <a:xfrm>
              <a:off x="527063" y="3257600"/>
              <a:ext cx="936104" cy="253916"/>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中之島</a:t>
              </a:r>
            </a:p>
          </p:txBody>
        </p:sp>
        <p:cxnSp>
          <p:nvCxnSpPr>
            <p:cNvPr id="12" name="直線矢印コネクタ 11"/>
            <p:cNvCxnSpPr/>
            <p:nvPr/>
          </p:nvCxnSpPr>
          <p:spPr>
            <a:xfrm>
              <a:off x="1103131" y="3501008"/>
              <a:ext cx="72008" cy="360040"/>
            </a:xfrm>
            <a:prstGeom prst="straightConnector1">
              <a:avLst/>
            </a:prstGeom>
            <a:ln w="1905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47" name="フリーフォーム 46"/>
            <p:cNvSpPr/>
            <p:nvPr/>
          </p:nvSpPr>
          <p:spPr>
            <a:xfrm>
              <a:off x="968543" y="3861048"/>
              <a:ext cx="278602" cy="104126"/>
            </a:xfrm>
            <a:custGeom>
              <a:avLst/>
              <a:gdLst>
                <a:gd name="connsiteX0" fmla="*/ 0 w 7392838"/>
                <a:gd name="connsiteY0" fmla="*/ 2700068 h 2706104"/>
                <a:gd name="connsiteX1" fmla="*/ 0 w 7392838"/>
                <a:gd name="connsiteY1" fmla="*/ 2700068 h 2706104"/>
                <a:gd name="connsiteX2" fmla="*/ 172529 w 7392838"/>
                <a:gd name="connsiteY2" fmla="*/ 2674189 h 2706104"/>
                <a:gd name="connsiteX3" fmla="*/ 362310 w 7392838"/>
                <a:gd name="connsiteY3" fmla="*/ 2613804 h 2706104"/>
                <a:gd name="connsiteX4" fmla="*/ 879895 w 7392838"/>
                <a:gd name="connsiteY4" fmla="*/ 2208363 h 2706104"/>
                <a:gd name="connsiteX5" fmla="*/ 1613140 w 7392838"/>
                <a:gd name="connsiteY5" fmla="*/ 1733910 h 2706104"/>
                <a:gd name="connsiteX6" fmla="*/ 2234242 w 7392838"/>
                <a:gd name="connsiteY6" fmla="*/ 1337095 h 2706104"/>
                <a:gd name="connsiteX7" fmla="*/ 2527540 w 7392838"/>
                <a:gd name="connsiteY7" fmla="*/ 1155940 h 2706104"/>
                <a:gd name="connsiteX8" fmla="*/ 2872597 w 7392838"/>
                <a:gd name="connsiteY8" fmla="*/ 767751 h 2706104"/>
                <a:gd name="connsiteX9" fmla="*/ 3010619 w 7392838"/>
                <a:gd name="connsiteY9" fmla="*/ 629729 h 2706104"/>
                <a:gd name="connsiteX10" fmla="*/ 3140016 w 7392838"/>
                <a:gd name="connsiteY10" fmla="*/ 586597 h 2706104"/>
                <a:gd name="connsiteX11" fmla="*/ 3873261 w 7392838"/>
                <a:gd name="connsiteY11" fmla="*/ 491706 h 2706104"/>
                <a:gd name="connsiteX12" fmla="*/ 4106174 w 7392838"/>
                <a:gd name="connsiteY12" fmla="*/ 474453 h 2706104"/>
                <a:gd name="connsiteX13" fmla="*/ 4563374 w 7392838"/>
                <a:gd name="connsiteY13" fmla="*/ 474453 h 2706104"/>
                <a:gd name="connsiteX14" fmla="*/ 5287993 w 7392838"/>
                <a:gd name="connsiteY14" fmla="*/ 612476 h 2706104"/>
                <a:gd name="connsiteX15" fmla="*/ 5684808 w 7392838"/>
                <a:gd name="connsiteY15" fmla="*/ 638355 h 2706104"/>
                <a:gd name="connsiteX16" fmla="*/ 6616461 w 7392838"/>
                <a:gd name="connsiteY16" fmla="*/ 1069676 h 2706104"/>
                <a:gd name="connsiteX17" fmla="*/ 6978770 w 7392838"/>
                <a:gd name="connsiteY17" fmla="*/ 1035170 h 2706104"/>
                <a:gd name="connsiteX18" fmla="*/ 7194431 w 7392838"/>
                <a:gd name="connsiteY18" fmla="*/ 1009291 h 2706104"/>
                <a:gd name="connsiteX19" fmla="*/ 7392838 w 7392838"/>
                <a:gd name="connsiteY19" fmla="*/ 940280 h 2706104"/>
                <a:gd name="connsiteX20" fmla="*/ 6909759 w 7392838"/>
                <a:gd name="connsiteY20" fmla="*/ 810883 h 2706104"/>
                <a:gd name="connsiteX21" fmla="*/ 6314536 w 7392838"/>
                <a:gd name="connsiteY21" fmla="*/ 603849 h 2706104"/>
                <a:gd name="connsiteX22" fmla="*/ 5814204 w 7392838"/>
                <a:gd name="connsiteY22" fmla="*/ 362310 h 2706104"/>
                <a:gd name="connsiteX23" fmla="*/ 5305246 w 7392838"/>
                <a:gd name="connsiteY23" fmla="*/ 146649 h 2706104"/>
                <a:gd name="connsiteX24" fmla="*/ 4934310 w 7392838"/>
                <a:gd name="connsiteY24" fmla="*/ 60385 h 2706104"/>
                <a:gd name="connsiteX25" fmla="*/ 4485736 w 7392838"/>
                <a:gd name="connsiteY25" fmla="*/ 0 h 2706104"/>
                <a:gd name="connsiteX26" fmla="*/ 3623095 w 7392838"/>
                <a:gd name="connsiteY26" fmla="*/ 34506 h 2706104"/>
                <a:gd name="connsiteX27" fmla="*/ 3114136 w 7392838"/>
                <a:gd name="connsiteY27" fmla="*/ 103517 h 2706104"/>
                <a:gd name="connsiteX28" fmla="*/ 2648310 w 7392838"/>
                <a:gd name="connsiteY28" fmla="*/ 198408 h 2706104"/>
                <a:gd name="connsiteX29" fmla="*/ 2234242 w 7392838"/>
                <a:gd name="connsiteY29" fmla="*/ 258793 h 2706104"/>
                <a:gd name="connsiteX30" fmla="*/ 1699404 w 7392838"/>
                <a:gd name="connsiteY30" fmla="*/ 534838 h 2706104"/>
                <a:gd name="connsiteX31" fmla="*/ 1371600 w 7392838"/>
                <a:gd name="connsiteY31" fmla="*/ 767751 h 2706104"/>
                <a:gd name="connsiteX32" fmla="*/ 914400 w 7392838"/>
                <a:gd name="connsiteY32" fmla="*/ 1345721 h 2706104"/>
                <a:gd name="connsiteX33" fmla="*/ 448574 w 7392838"/>
                <a:gd name="connsiteY33" fmla="*/ 1992702 h 2706104"/>
                <a:gd name="connsiteX34" fmla="*/ 198408 w 7392838"/>
                <a:gd name="connsiteY34" fmla="*/ 2380891 h 2706104"/>
                <a:gd name="connsiteX35" fmla="*/ 0 w 7392838"/>
                <a:gd name="connsiteY35" fmla="*/ 2700068 h 2706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7392838" h="2706104">
                  <a:moveTo>
                    <a:pt x="0" y="2700068"/>
                  </a:moveTo>
                  <a:lnTo>
                    <a:pt x="0" y="2700068"/>
                  </a:lnTo>
                  <a:cubicBezTo>
                    <a:pt x="161666" y="2682105"/>
                    <a:pt x="108696" y="2706104"/>
                    <a:pt x="172529" y="2674189"/>
                  </a:cubicBezTo>
                  <a:lnTo>
                    <a:pt x="362310" y="2613804"/>
                  </a:lnTo>
                  <a:lnTo>
                    <a:pt x="879895" y="2208363"/>
                  </a:lnTo>
                  <a:lnTo>
                    <a:pt x="1613140" y="1733910"/>
                  </a:lnTo>
                  <a:lnTo>
                    <a:pt x="2234242" y="1337095"/>
                  </a:lnTo>
                  <a:lnTo>
                    <a:pt x="2527540" y="1155940"/>
                  </a:lnTo>
                  <a:lnTo>
                    <a:pt x="2872597" y="767751"/>
                  </a:lnTo>
                  <a:lnTo>
                    <a:pt x="3010619" y="629729"/>
                  </a:lnTo>
                  <a:lnTo>
                    <a:pt x="3140016" y="586597"/>
                  </a:lnTo>
                  <a:lnTo>
                    <a:pt x="3873261" y="491706"/>
                  </a:lnTo>
                  <a:lnTo>
                    <a:pt x="4106174" y="474453"/>
                  </a:lnTo>
                  <a:lnTo>
                    <a:pt x="4563374" y="474453"/>
                  </a:lnTo>
                  <a:lnTo>
                    <a:pt x="5287993" y="612476"/>
                  </a:lnTo>
                  <a:lnTo>
                    <a:pt x="5684808" y="638355"/>
                  </a:lnTo>
                  <a:lnTo>
                    <a:pt x="6616461" y="1069676"/>
                  </a:lnTo>
                  <a:lnTo>
                    <a:pt x="6978770" y="1035170"/>
                  </a:lnTo>
                  <a:lnTo>
                    <a:pt x="7194431" y="1009291"/>
                  </a:lnTo>
                  <a:lnTo>
                    <a:pt x="7392838" y="940280"/>
                  </a:lnTo>
                  <a:lnTo>
                    <a:pt x="6909759" y="810883"/>
                  </a:lnTo>
                  <a:lnTo>
                    <a:pt x="6314536" y="603849"/>
                  </a:lnTo>
                  <a:lnTo>
                    <a:pt x="5814204" y="362310"/>
                  </a:lnTo>
                  <a:lnTo>
                    <a:pt x="5305246" y="146649"/>
                  </a:lnTo>
                  <a:lnTo>
                    <a:pt x="4934310" y="60385"/>
                  </a:lnTo>
                  <a:lnTo>
                    <a:pt x="4485736" y="0"/>
                  </a:lnTo>
                  <a:lnTo>
                    <a:pt x="3623095" y="34506"/>
                  </a:lnTo>
                  <a:lnTo>
                    <a:pt x="3114136" y="103517"/>
                  </a:lnTo>
                  <a:lnTo>
                    <a:pt x="2648310" y="198408"/>
                  </a:lnTo>
                  <a:lnTo>
                    <a:pt x="2234242" y="258793"/>
                  </a:lnTo>
                  <a:lnTo>
                    <a:pt x="1699404" y="534838"/>
                  </a:lnTo>
                  <a:lnTo>
                    <a:pt x="1371600" y="767751"/>
                  </a:lnTo>
                  <a:lnTo>
                    <a:pt x="914400" y="1345721"/>
                  </a:lnTo>
                  <a:lnTo>
                    <a:pt x="448574" y="1992702"/>
                  </a:lnTo>
                  <a:lnTo>
                    <a:pt x="198408" y="2380891"/>
                  </a:lnTo>
                  <a:lnTo>
                    <a:pt x="0" y="2700068"/>
                  </a:lnTo>
                  <a:close/>
                </a:path>
              </a:pathLst>
            </a:custGeom>
            <a:solidFill>
              <a:srgbClr val="92D050">
                <a:alpha val="20000"/>
              </a:srgbClr>
            </a:solidFill>
            <a:ln w="63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grpSp>
      <p:sp>
        <p:nvSpPr>
          <p:cNvPr id="63" name="テキスト ボックス 62"/>
          <p:cNvSpPr txBox="1"/>
          <p:nvPr/>
        </p:nvSpPr>
        <p:spPr>
          <a:xfrm rot="1101155">
            <a:off x="7545629" y="3550334"/>
            <a:ext cx="1248438" cy="276999"/>
          </a:xfrm>
          <a:prstGeom prst="rect">
            <a:avLst/>
          </a:prstGeom>
          <a:solidFill>
            <a:schemeClr val="bg1"/>
          </a:solidFill>
        </p:spPr>
        <p:txBody>
          <a:bodyPr wrap="squar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中之島東部</a:t>
            </a:r>
          </a:p>
        </p:txBody>
      </p:sp>
      <p:sp>
        <p:nvSpPr>
          <p:cNvPr id="55" name="フリーフォーム 54"/>
          <p:cNvSpPr/>
          <p:nvPr/>
        </p:nvSpPr>
        <p:spPr>
          <a:xfrm>
            <a:off x="3694562" y="3824757"/>
            <a:ext cx="6401587" cy="1119226"/>
          </a:xfrm>
          <a:custGeom>
            <a:avLst/>
            <a:gdLst>
              <a:gd name="connsiteX0" fmla="*/ 0 w 5793638"/>
              <a:gd name="connsiteY0" fmla="*/ 1119226 h 1119226"/>
              <a:gd name="connsiteX1" fmla="*/ 277977 w 5793638"/>
              <a:gd name="connsiteY1" fmla="*/ 760781 h 1119226"/>
              <a:gd name="connsiteX2" fmla="*/ 636422 w 5793638"/>
              <a:gd name="connsiteY2" fmla="*/ 534010 h 1119226"/>
              <a:gd name="connsiteX3" fmla="*/ 943661 w 5793638"/>
              <a:gd name="connsiteY3" fmla="*/ 373075 h 1119226"/>
              <a:gd name="connsiteX4" fmla="*/ 1207008 w 5793638"/>
              <a:gd name="connsiteY4" fmla="*/ 256032 h 1119226"/>
              <a:gd name="connsiteX5" fmla="*/ 2157984 w 5793638"/>
              <a:gd name="connsiteY5" fmla="*/ 80467 h 1119226"/>
              <a:gd name="connsiteX6" fmla="*/ 2706624 w 5793638"/>
              <a:gd name="connsiteY6" fmla="*/ 14631 h 1119226"/>
              <a:gd name="connsiteX7" fmla="*/ 2918765 w 5793638"/>
              <a:gd name="connsiteY7" fmla="*/ 0 h 1119226"/>
              <a:gd name="connsiteX8" fmla="*/ 3357677 w 5793638"/>
              <a:gd name="connsiteY8" fmla="*/ 21946 h 1119226"/>
              <a:gd name="connsiteX9" fmla="*/ 3760013 w 5793638"/>
              <a:gd name="connsiteY9" fmla="*/ 58522 h 1119226"/>
              <a:gd name="connsiteX10" fmla="*/ 4162349 w 5793638"/>
              <a:gd name="connsiteY10" fmla="*/ 168250 h 1119226"/>
              <a:gd name="connsiteX11" fmla="*/ 4528109 w 5793638"/>
              <a:gd name="connsiteY11" fmla="*/ 431597 h 1119226"/>
              <a:gd name="connsiteX12" fmla="*/ 4923129 w 5793638"/>
              <a:gd name="connsiteY12" fmla="*/ 599847 h 1119226"/>
              <a:gd name="connsiteX13" fmla="*/ 5032857 w 5793638"/>
              <a:gd name="connsiteY13" fmla="*/ 643738 h 1119226"/>
              <a:gd name="connsiteX14" fmla="*/ 5171846 w 5793638"/>
              <a:gd name="connsiteY14" fmla="*/ 694944 h 1119226"/>
              <a:gd name="connsiteX15" fmla="*/ 5259629 w 5793638"/>
              <a:gd name="connsiteY15" fmla="*/ 746151 h 1119226"/>
              <a:gd name="connsiteX16" fmla="*/ 5376672 w 5793638"/>
              <a:gd name="connsiteY16" fmla="*/ 790042 h 1119226"/>
              <a:gd name="connsiteX17" fmla="*/ 5493715 w 5793638"/>
              <a:gd name="connsiteY17" fmla="*/ 833933 h 1119226"/>
              <a:gd name="connsiteX18" fmla="*/ 5691225 w 5793638"/>
              <a:gd name="connsiteY18" fmla="*/ 907085 h 1119226"/>
              <a:gd name="connsiteX19" fmla="*/ 5742432 w 5793638"/>
              <a:gd name="connsiteY19" fmla="*/ 950976 h 1119226"/>
              <a:gd name="connsiteX20" fmla="*/ 5771693 w 5793638"/>
              <a:gd name="connsiteY20" fmla="*/ 980237 h 1119226"/>
              <a:gd name="connsiteX21" fmla="*/ 5793638 w 5793638"/>
              <a:gd name="connsiteY21" fmla="*/ 987552 h 1119226"/>
              <a:gd name="connsiteX0" fmla="*/ 0 w 6401587"/>
              <a:gd name="connsiteY0" fmla="*/ 1119226 h 1119226"/>
              <a:gd name="connsiteX1" fmla="*/ 277977 w 6401587"/>
              <a:gd name="connsiteY1" fmla="*/ 760781 h 1119226"/>
              <a:gd name="connsiteX2" fmla="*/ 636422 w 6401587"/>
              <a:gd name="connsiteY2" fmla="*/ 534010 h 1119226"/>
              <a:gd name="connsiteX3" fmla="*/ 943661 w 6401587"/>
              <a:gd name="connsiteY3" fmla="*/ 373075 h 1119226"/>
              <a:gd name="connsiteX4" fmla="*/ 1207008 w 6401587"/>
              <a:gd name="connsiteY4" fmla="*/ 256032 h 1119226"/>
              <a:gd name="connsiteX5" fmla="*/ 2157984 w 6401587"/>
              <a:gd name="connsiteY5" fmla="*/ 80467 h 1119226"/>
              <a:gd name="connsiteX6" fmla="*/ 2706624 w 6401587"/>
              <a:gd name="connsiteY6" fmla="*/ 14631 h 1119226"/>
              <a:gd name="connsiteX7" fmla="*/ 2918765 w 6401587"/>
              <a:gd name="connsiteY7" fmla="*/ 0 h 1119226"/>
              <a:gd name="connsiteX8" fmla="*/ 3357677 w 6401587"/>
              <a:gd name="connsiteY8" fmla="*/ 21946 h 1119226"/>
              <a:gd name="connsiteX9" fmla="*/ 3760013 w 6401587"/>
              <a:gd name="connsiteY9" fmla="*/ 58522 h 1119226"/>
              <a:gd name="connsiteX10" fmla="*/ 4162349 w 6401587"/>
              <a:gd name="connsiteY10" fmla="*/ 168250 h 1119226"/>
              <a:gd name="connsiteX11" fmla="*/ 4528109 w 6401587"/>
              <a:gd name="connsiteY11" fmla="*/ 431597 h 1119226"/>
              <a:gd name="connsiteX12" fmla="*/ 4923129 w 6401587"/>
              <a:gd name="connsiteY12" fmla="*/ 599847 h 1119226"/>
              <a:gd name="connsiteX13" fmla="*/ 5032857 w 6401587"/>
              <a:gd name="connsiteY13" fmla="*/ 643738 h 1119226"/>
              <a:gd name="connsiteX14" fmla="*/ 5171846 w 6401587"/>
              <a:gd name="connsiteY14" fmla="*/ 694944 h 1119226"/>
              <a:gd name="connsiteX15" fmla="*/ 5259629 w 6401587"/>
              <a:gd name="connsiteY15" fmla="*/ 746151 h 1119226"/>
              <a:gd name="connsiteX16" fmla="*/ 5376672 w 6401587"/>
              <a:gd name="connsiteY16" fmla="*/ 790042 h 1119226"/>
              <a:gd name="connsiteX17" fmla="*/ 5493715 w 6401587"/>
              <a:gd name="connsiteY17" fmla="*/ 833933 h 1119226"/>
              <a:gd name="connsiteX18" fmla="*/ 5691225 w 6401587"/>
              <a:gd name="connsiteY18" fmla="*/ 907085 h 1119226"/>
              <a:gd name="connsiteX19" fmla="*/ 5742432 w 6401587"/>
              <a:gd name="connsiteY19" fmla="*/ 950976 h 1119226"/>
              <a:gd name="connsiteX20" fmla="*/ 5771693 w 6401587"/>
              <a:gd name="connsiteY20" fmla="*/ 980237 h 1119226"/>
              <a:gd name="connsiteX21" fmla="*/ 6401587 w 6401587"/>
              <a:gd name="connsiteY21" fmla="*/ 1060229 h 11192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401587" h="1119226">
                <a:moveTo>
                  <a:pt x="0" y="1119226"/>
                </a:moveTo>
                <a:lnTo>
                  <a:pt x="277977" y="760781"/>
                </a:lnTo>
                <a:lnTo>
                  <a:pt x="636422" y="534010"/>
                </a:lnTo>
                <a:lnTo>
                  <a:pt x="943661" y="373075"/>
                </a:lnTo>
                <a:lnTo>
                  <a:pt x="1207008" y="256032"/>
                </a:lnTo>
                <a:lnTo>
                  <a:pt x="2157984" y="80467"/>
                </a:lnTo>
                <a:lnTo>
                  <a:pt x="2706624" y="14631"/>
                </a:lnTo>
                <a:lnTo>
                  <a:pt x="2918765" y="0"/>
                </a:lnTo>
                <a:lnTo>
                  <a:pt x="3357677" y="21946"/>
                </a:lnTo>
                <a:lnTo>
                  <a:pt x="3760013" y="58522"/>
                </a:lnTo>
                <a:lnTo>
                  <a:pt x="4162349" y="168250"/>
                </a:lnTo>
                <a:lnTo>
                  <a:pt x="4528109" y="431597"/>
                </a:lnTo>
                <a:lnTo>
                  <a:pt x="4923129" y="599847"/>
                </a:lnTo>
                <a:lnTo>
                  <a:pt x="5032857" y="643738"/>
                </a:lnTo>
                <a:lnTo>
                  <a:pt x="5171846" y="694944"/>
                </a:lnTo>
                <a:lnTo>
                  <a:pt x="5259629" y="746151"/>
                </a:lnTo>
                <a:lnTo>
                  <a:pt x="5376672" y="790042"/>
                </a:lnTo>
                <a:lnTo>
                  <a:pt x="5493715" y="833933"/>
                </a:lnTo>
                <a:lnTo>
                  <a:pt x="5691225" y="907085"/>
                </a:lnTo>
                <a:lnTo>
                  <a:pt x="5742432" y="950976"/>
                </a:lnTo>
                <a:lnTo>
                  <a:pt x="5771693" y="980237"/>
                </a:lnTo>
                <a:lnTo>
                  <a:pt x="6401587" y="1060229"/>
                </a:lnTo>
              </a:path>
            </a:pathLst>
          </a:custGeom>
          <a:noFill/>
          <a:ln w="28575">
            <a:solidFill>
              <a:schemeClr val="tx1"/>
            </a:solidFill>
            <a:prstDash val="solid"/>
          </a:ln>
          <a:effectLst>
            <a:glow rad="63500">
              <a:schemeClr val="accent6">
                <a:satMod val="175000"/>
                <a:alpha val="40000"/>
              </a:schemeClr>
            </a:glow>
          </a:effectLst>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57" name="正方形/長方形 56"/>
          <p:cNvSpPr/>
          <p:nvPr/>
        </p:nvSpPr>
        <p:spPr>
          <a:xfrm>
            <a:off x="6567706" y="3775878"/>
            <a:ext cx="432049" cy="100996"/>
          </a:xfrm>
          <a:prstGeom prst="rect">
            <a:avLst/>
          </a:prstGeom>
          <a:solidFill>
            <a:schemeClr val="tx1"/>
          </a:solidFill>
          <a:ln>
            <a:solidFill>
              <a:schemeClr val="tx1"/>
            </a:solidFill>
          </a:ln>
          <a:effectLst>
            <a:softEdge rad="127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58" name="正方形/長方形 57"/>
          <p:cNvSpPr/>
          <p:nvPr/>
        </p:nvSpPr>
        <p:spPr>
          <a:xfrm rot="20859297">
            <a:off x="5415580" y="3876874"/>
            <a:ext cx="432049" cy="100996"/>
          </a:xfrm>
          <a:prstGeom prst="rect">
            <a:avLst/>
          </a:prstGeom>
          <a:solidFill>
            <a:schemeClr val="tx1"/>
          </a:solidFill>
          <a:ln>
            <a:solidFill>
              <a:schemeClr val="tx1"/>
            </a:solidFill>
          </a:ln>
          <a:effectLst>
            <a:softEdge rad="127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59" name="正方形/長方形 58"/>
          <p:cNvSpPr/>
          <p:nvPr/>
        </p:nvSpPr>
        <p:spPr>
          <a:xfrm rot="18638179">
            <a:off x="3585811" y="4666019"/>
            <a:ext cx="536682" cy="96290"/>
          </a:xfrm>
          <a:prstGeom prst="rect">
            <a:avLst/>
          </a:prstGeom>
          <a:solidFill>
            <a:schemeClr val="tx1"/>
          </a:solidFill>
          <a:ln>
            <a:solidFill>
              <a:schemeClr val="tx1"/>
            </a:solidFill>
          </a:ln>
          <a:effectLst>
            <a:softEdge rad="127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62" name="正方形/長方形 61"/>
          <p:cNvSpPr/>
          <p:nvPr/>
        </p:nvSpPr>
        <p:spPr>
          <a:xfrm rot="1415011">
            <a:off x="7916578" y="4125614"/>
            <a:ext cx="432049" cy="100996"/>
          </a:xfrm>
          <a:prstGeom prst="rect">
            <a:avLst/>
          </a:prstGeom>
          <a:solidFill>
            <a:schemeClr val="tx1">
              <a:alpha val="66000"/>
            </a:schemeClr>
          </a:solidFill>
          <a:ln>
            <a:solidFill>
              <a:schemeClr val="tx1"/>
            </a:solidFill>
          </a:ln>
          <a:effectLst>
            <a:softEdge rad="127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66" name="正方形/長方形 65"/>
          <p:cNvSpPr/>
          <p:nvPr/>
        </p:nvSpPr>
        <p:spPr>
          <a:xfrm rot="5400000">
            <a:off x="6606253" y="4681382"/>
            <a:ext cx="786725" cy="52475"/>
          </a:xfrm>
          <a:prstGeom prst="rect">
            <a:avLst/>
          </a:prstGeom>
          <a:solidFill>
            <a:schemeClr val="tx1"/>
          </a:solidFill>
          <a:ln>
            <a:solidFill>
              <a:schemeClr val="tx1"/>
            </a:solidFill>
          </a:ln>
          <a:effectLst>
            <a:softEdge rad="127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68" name="フリーフォーム 67"/>
          <p:cNvSpPr/>
          <p:nvPr/>
        </p:nvSpPr>
        <p:spPr>
          <a:xfrm>
            <a:off x="7078661" y="4319588"/>
            <a:ext cx="3017440" cy="565417"/>
          </a:xfrm>
          <a:custGeom>
            <a:avLst/>
            <a:gdLst>
              <a:gd name="connsiteX0" fmla="*/ 0 w 2447209"/>
              <a:gd name="connsiteY0" fmla="*/ 0 h 539126"/>
              <a:gd name="connsiteX1" fmla="*/ 0 w 2447209"/>
              <a:gd name="connsiteY1" fmla="*/ 0 h 539126"/>
              <a:gd name="connsiteX2" fmla="*/ 544411 w 2447209"/>
              <a:gd name="connsiteY2" fmla="*/ 110997 h 539126"/>
              <a:gd name="connsiteX3" fmla="*/ 956684 w 2447209"/>
              <a:gd name="connsiteY3" fmla="*/ 142710 h 539126"/>
              <a:gd name="connsiteX4" fmla="*/ 1199819 w 2447209"/>
              <a:gd name="connsiteY4" fmla="*/ 200851 h 539126"/>
              <a:gd name="connsiteX5" fmla="*/ 1675519 w 2447209"/>
              <a:gd name="connsiteY5" fmla="*/ 391131 h 539126"/>
              <a:gd name="connsiteX6" fmla="*/ 1966224 w 2447209"/>
              <a:gd name="connsiteY6" fmla="*/ 523270 h 539126"/>
              <a:gd name="connsiteX7" fmla="*/ 2283357 w 2447209"/>
              <a:gd name="connsiteY7" fmla="*/ 539126 h 539126"/>
              <a:gd name="connsiteX8" fmla="*/ 2447209 w 2447209"/>
              <a:gd name="connsiteY8" fmla="*/ 539126 h 539126"/>
              <a:gd name="connsiteX0" fmla="*/ 0 w 3017440"/>
              <a:gd name="connsiteY0" fmla="*/ 0 h 565417"/>
              <a:gd name="connsiteX1" fmla="*/ 0 w 3017440"/>
              <a:gd name="connsiteY1" fmla="*/ 0 h 565417"/>
              <a:gd name="connsiteX2" fmla="*/ 544411 w 3017440"/>
              <a:gd name="connsiteY2" fmla="*/ 110997 h 565417"/>
              <a:gd name="connsiteX3" fmla="*/ 956684 w 3017440"/>
              <a:gd name="connsiteY3" fmla="*/ 142710 h 565417"/>
              <a:gd name="connsiteX4" fmla="*/ 1199819 w 3017440"/>
              <a:gd name="connsiteY4" fmla="*/ 200851 h 565417"/>
              <a:gd name="connsiteX5" fmla="*/ 1675519 w 3017440"/>
              <a:gd name="connsiteY5" fmla="*/ 391131 h 565417"/>
              <a:gd name="connsiteX6" fmla="*/ 1966224 w 3017440"/>
              <a:gd name="connsiteY6" fmla="*/ 523270 h 565417"/>
              <a:gd name="connsiteX7" fmla="*/ 2283357 w 3017440"/>
              <a:gd name="connsiteY7" fmla="*/ 539126 h 565417"/>
              <a:gd name="connsiteX8" fmla="*/ 3017440 w 3017440"/>
              <a:gd name="connsiteY8" fmla="*/ 565417 h 565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17440" h="565417">
                <a:moveTo>
                  <a:pt x="0" y="0"/>
                </a:moveTo>
                <a:lnTo>
                  <a:pt x="0" y="0"/>
                </a:lnTo>
                <a:lnTo>
                  <a:pt x="544411" y="110997"/>
                </a:lnTo>
                <a:lnTo>
                  <a:pt x="956684" y="142710"/>
                </a:lnTo>
                <a:lnTo>
                  <a:pt x="1199819" y="200851"/>
                </a:lnTo>
                <a:lnTo>
                  <a:pt x="1675519" y="391131"/>
                </a:lnTo>
                <a:lnTo>
                  <a:pt x="1966224" y="523270"/>
                </a:lnTo>
                <a:lnTo>
                  <a:pt x="2283357" y="539126"/>
                </a:lnTo>
                <a:lnTo>
                  <a:pt x="3017440" y="565417"/>
                </a:lnTo>
              </a:path>
            </a:pathLst>
          </a:custGeom>
          <a:ln w="28575">
            <a:solidFill>
              <a:schemeClr val="tx1"/>
            </a:solidFill>
          </a:ln>
          <a:effectLst>
            <a:glow rad="63500">
              <a:schemeClr val="accent3">
                <a:satMod val="175000"/>
                <a:alpha val="40000"/>
              </a:schemeClr>
            </a:glow>
          </a:effectLst>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69" name="正方形/長方形 68"/>
          <p:cNvSpPr/>
          <p:nvPr/>
        </p:nvSpPr>
        <p:spPr>
          <a:xfrm rot="547039">
            <a:off x="7076752" y="4357695"/>
            <a:ext cx="518831" cy="54497"/>
          </a:xfrm>
          <a:prstGeom prst="rect">
            <a:avLst/>
          </a:prstGeom>
          <a:solidFill>
            <a:schemeClr val="tx1"/>
          </a:solidFill>
          <a:ln>
            <a:solidFill>
              <a:schemeClr val="tx1"/>
            </a:solidFill>
          </a:ln>
          <a:effectLst>
            <a:softEdge rad="127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70" name="正方形/長方形 69"/>
          <p:cNvSpPr/>
          <p:nvPr/>
        </p:nvSpPr>
        <p:spPr>
          <a:xfrm rot="1394222">
            <a:off x="8310397" y="4580057"/>
            <a:ext cx="351120" cy="47547"/>
          </a:xfrm>
          <a:prstGeom prst="rect">
            <a:avLst/>
          </a:prstGeom>
          <a:solidFill>
            <a:schemeClr val="tx1"/>
          </a:solidFill>
          <a:ln>
            <a:solidFill>
              <a:schemeClr val="tx1"/>
            </a:solidFill>
          </a:ln>
          <a:effectLst>
            <a:softEdge rad="127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71" name="正方形/長方形 70"/>
          <p:cNvSpPr/>
          <p:nvPr/>
        </p:nvSpPr>
        <p:spPr>
          <a:xfrm>
            <a:off x="10106706" y="4858792"/>
            <a:ext cx="518831" cy="54497"/>
          </a:xfrm>
          <a:prstGeom prst="rect">
            <a:avLst/>
          </a:prstGeom>
          <a:solidFill>
            <a:schemeClr val="tx1"/>
          </a:solidFill>
          <a:ln>
            <a:solidFill>
              <a:schemeClr val="tx1"/>
            </a:solidFill>
          </a:ln>
          <a:effectLst>
            <a:softEdge rad="127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72" name="フリーフォーム 71"/>
          <p:cNvSpPr/>
          <p:nvPr/>
        </p:nvSpPr>
        <p:spPr>
          <a:xfrm>
            <a:off x="8257338" y="4020895"/>
            <a:ext cx="614623" cy="1139091"/>
          </a:xfrm>
          <a:custGeom>
            <a:avLst/>
            <a:gdLst>
              <a:gd name="connsiteX0" fmla="*/ 993683 w 998969"/>
              <a:gd name="connsiteY0" fmla="*/ 0 h 2093077"/>
              <a:gd name="connsiteX1" fmla="*/ 998969 w 998969"/>
              <a:gd name="connsiteY1" fmla="*/ 406987 h 2093077"/>
              <a:gd name="connsiteX2" fmla="*/ 761119 w 998969"/>
              <a:gd name="connsiteY2" fmla="*/ 782261 h 2093077"/>
              <a:gd name="connsiteX3" fmla="*/ 422844 w 998969"/>
              <a:gd name="connsiteY3" fmla="*/ 1030682 h 2093077"/>
              <a:gd name="connsiteX4" fmla="*/ 163852 w 998969"/>
              <a:gd name="connsiteY4" fmla="*/ 1120536 h 2093077"/>
              <a:gd name="connsiteX5" fmla="*/ 21142 w 998969"/>
              <a:gd name="connsiteY5" fmla="*/ 1337243 h 2093077"/>
              <a:gd name="connsiteX6" fmla="*/ 0 w 998969"/>
              <a:gd name="connsiteY6" fmla="*/ 1770658 h 2093077"/>
              <a:gd name="connsiteX7" fmla="*/ 0 w 998969"/>
              <a:gd name="connsiteY7" fmla="*/ 1876369 h 2093077"/>
              <a:gd name="connsiteX8" fmla="*/ 0 w 998969"/>
              <a:gd name="connsiteY8" fmla="*/ 2040221 h 2093077"/>
              <a:gd name="connsiteX9" fmla="*/ 0 w 998969"/>
              <a:gd name="connsiteY9" fmla="*/ 2093077 h 2093077"/>
              <a:gd name="connsiteX0" fmla="*/ 1027128 w 1032414"/>
              <a:gd name="connsiteY0" fmla="*/ 0 h 3637444"/>
              <a:gd name="connsiteX1" fmla="*/ 1032414 w 1032414"/>
              <a:gd name="connsiteY1" fmla="*/ 406987 h 3637444"/>
              <a:gd name="connsiteX2" fmla="*/ 794564 w 1032414"/>
              <a:gd name="connsiteY2" fmla="*/ 782261 h 3637444"/>
              <a:gd name="connsiteX3" fmla="*/ 456289 w 1032414"/>
              <a:gd name="connsiteY3" fmla="*/ 1030682 h 3637444"/>
              <a:gd name="connsiteX4" fmla="*/ 197297 w 1032414"/>
              <a:gd name="connsiteY4" fmla="*/ 1120536 h 3637444"/>
              <a:gd name="connsiteX5" fmla="*/ 54587 w 1032414"/>
              <a:gd name="connsiteY5" fmla="*/ 1337243 h 3637444"/>
              <a:gd name="connsiteX6" fmla="*/ 33445 w 1032414"/>
              <a:gd name="connsiteY6" fmla="*/ 1770658 h 3637444"/>
              <a:gd name="connsiteX7" fmla="*/ 33445 w 1032414"/>
              <a:gd name="connsiteY7" fmla="*/ 1876369 h 3637444"/>
              <a:gd name="connsiteX8" fmla="*/ 33445 w 1032414"/>
              <a:gd name="connsiteY8" fmla="*/ 2040221 h 3637444"/>
              <a:gd name="connsiteX9" fmla="*/ 0 w 1032414"/>
              <a:gd name="connsiteY9" fmla="*/ 3637444 h 3637444"/>
              <a:gd name="connsiteX0" fmla="*/ 1027128 w 1032414"/>
              <a:gd name="connsiteY0" fmla="*/ 0 h 3781459"/>
              <a:gd name="connsiteX1" fmla="*/ 1032414 w 1032414"/>
              <a:gd name="connsiteY1" fmla="*/ 406987 h 3781459"/>
              <a:gd name="connsiteX2" fmla="*/ 794564 w 1032414"/>
              <a:gd name="connsiteY2" fmla="*/ 782261 h 3781459"/>
              <a:gd name="connsiteX3" fmla="*/ 456289 w 1032414"/>
              <a:gd name="connsiteY3" fmla="*/ 1030682 h 3781459"/>
              <a:gd name="connsiteX4" fmla="*/ 197297 w 1032414"/>
              <a:gd name="connsiteY4" fmla="*/ 1120536 h 3781459"/>
              <a:gd name="connsiteX5" fmla="*/ 54587 w 1032414"/>
              <a:gd name="connsiteY5" fmla="*/ 1337243 h 3781459"/>
              <a:gd name="connsiteX6" fmla="*/ 33445 w 1032414"/>
              <a:gd name="connsiteY6" fmla="*/ 1770658 h 3781459"/>
              <a:gd name="connsiteX7" fmla="*/ 33445 w 1032414"/>
              <a:gd name="connsiteY7" fmla="*/ 1876369 h 3781459"/>
              <a:gd name="connsiteX8" fmla="*/ 33445 w 1032414"/>
              <a:gd name="connsiteY8" fmla="*/ 2040221 h 3781459"/>
              <a:gd name="connsiteX9" fmla="*/ 0 w 1032414"/>
              <a:gd name="connsiteY9" fmla="*/ 3781459 h 3781459"/>
              <a:gd name="connsiteX0" fmla="*/ 993683 w 998969"/>
              <a:gd name="connsiteY0" fmla="*/ 0 h 2040221"/>
              <a:gd name="connsiteX1" fmla="*/ 998969 w 998969"/>
              <a:gd name="connsiteY1" fmla="*/ 406987 h 2040221"/>
              <a:gd name="connsiteX2" fmla="*/ 761119 w 998969"/>
              <a:gd name="connsiteY2" fmla="*/ 782261 h 2040221"/>
              <a:gd name="connsiteX3" fmla="*/ 422844 w 998969"/>
              <a:gd name="connsiteY3" fmla="*/ 1030682 h 2040221"/>
              <a:gd name="connsiteX4" fmla="*/ 163852 w 998969"/>
              <a:gd name="connsiteY4" fmla="*/ 1120536 h 2040221"/>
              <a:gd name="connsiteX5" fmla="*/ 21142 w 998969"/>
              <a:gd name="connsiteY5" fmla="*/ 1337243 h 2040221"/>
              <a:gd name="connsiteX6" fmla="*/ 0 w 998969"/>
              <a:gd name="connsiteY6" fmla="*/ 1770658 h 2040221"/>
              <a:gd name="connsiteX7" fmla="*/ 0 w 998969"/>
              <a:gd name="connsiteY7" fmla="*/ 1876369 h 2040221"/>
              <a:gd name="connsiteX8" fmla="*/ 0 w 998969"/>
              <a:gd name="connsiteY8" fmla="*/ 2040221 h 2040221"/>
              <a:gd name="connsiteX0" fmla="*/ 998969 w 998969"/>
              <a:gd name="connsiteY0" fmla="*/ 0 h 1633234"/>
              <a:gd name="connsiteX1" fmla="*/ 761119 w 998969"/>
              <a:gd name="connsiteY1" fmla="*/ 375274 h 1633234"/>
              <a:gd name="connsiteX2" fmla="*/ 422844 w 998969"/>
              <a:gd name="connsiteY2" fmla="*/ 623695 h 1633234"/>
              <a:gd name="connsiteX3" fmla="*/ 163852 w 998969"/>
              <a:gd name="connsiteY3" fmla="*/ 713549 h 1633234"/>
              <a:gd name="connsiteX4" fmla="*/ 21142 w 998969"/>
              <a:gd name="connsiteY4" fmla="*/ 930256 h 1633234"/>
              <a:gd name="connsiteX5" fmla="*/ 0 w 998969"/>
              <a:gd name="connsiteY5" fmla="*/ 1363671 h 1633234"/>
              <a:gd name="connsiteX6" fmla="*/ 0 w 998969"/>
              <a:gd name="connsiteY6" fmla="*/ 1469382 h 1633234"/>
              <a:gd name="connsiteX7" fmla="*/ 0 w 998969"/>
              <a:gd name="connsiteY7" fmla="*/ 1633234 h 1633234"/>
              <a:gd name="connsiteX0" fmla="*/ 761119 w 761119"/>
              <a:gd name="connsiteY0" fmla="*/ 0 h 1257960"/>
              <a:gd name="connsiteX1" fmla="*/ 422844 w 761119"/>
              <a:gd name="connsiteY1" fmla="*/ 248421 h 1257960"/>
              <a:gd name="connsiteX2" fmla="*/ 163852 w 761119"/>
              <a:gd name="connsiteY2" fmla="*/ 338275 h 1257960"/>
              <a:gd name="connsiteX3" fmla="*/ 21142 w 761119"/>
              <a:gd name="connsiteY3" fmla="*/ 554982 h 1257960"/>
              <a:gd name="connsiteX4" fmla="*/ 0 w 761119"/>
              <a:gd name="connsiteY4" fmla="*/ 988397 h 1257960"/>
              <a:gd name="connsiteX5" fmla="*/ 0 w 761119"/>
              <a:gd name="connsiteY5" fmla="*/ 1094108 h 1257960"/>
              <a:gd name="connsiteX6" fmla="*/ 0 w 761119"/>
              <a:gd name="connsiteY6" fmla="*/ 1257960 h 1257960"/>
              <a:gd name="connsiteX0" fmla="*/ 614622 w 614622"/>
              <a:gd name="connsiteY0" fmla="*/ 0 h 1139091"/>
              <a:gd name="connsiteX1" fmla="*/ 422844 w 614622"/>
              <a:gd name="connsiteY1" fmla="*/ 129552 h 1139091"/>
              <a:gd name="connsiteX2" fmla="*/ 163852 w 614622"/>
              <a:gd name="connsiteY2" fmla="*/ 219406 h 1139091"/>
              <a:gd name="connsiteX3" fmla="*/ 21142 w 614622"/>
              <a:gd name="connsiteY3" fmla="*/ 436113 h 1139091"/>
              <a:gd name="connsiteX4" fmla="*/ 0 w 614622"/>
              <a:gd name="connsiteY4" fmla="*/ 869528 h 1139091"/>
              <a:gd name="connsiteX5" fmla="*/ 0 w 614622"/>
              <a:gd name="connsiteY5" fmla="*/ 975239 h 1139091"/>
              <a:gd name="connsiteX6" fmla="*/ 0 w 614622"/>
              <a:gd name="connsiteY6" fmla="*/ 1139091 h 11390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14622" h="1139091">
                <a:moveTo>
                  <a:pt x="614622" y="0"/>
                </a:moveTo>
                <a:lnTo>
                  <a:pt x="422844" y="129552"/>
                </a:lnTo>
                <a:lnTo>
                  <a:pt x="163852" y="219406"/>
                </a:lnTo>
                <a:lnTo>
                  <a:pt x="21142" y="436113"/>
                </a:lnTo>
                <a:lnTo>
                  <a:pt x="0" y="869528"/>
                </a:lnTo>
                <a:lnTo>
                  <a:pt x="0" y="975239"/>
                </a:lnTo>
                <a:lnTo>
                  <a:pt x="0" y="1139091"/>
                </a:lnTo>
              </a:path>
            </a:pathLst>
          </a:custGeom>
          <a:ln w="28575">
            <a:solidFill>
              <a:schemeClr val="tx1"/>
            </a:solidFill>
          </a:ln>
          <a:effectLst>
            <a:glow rad="101600">
              <a:srgbClr val="FFFF00">
                <a:alpha val="60000"/>
              </a:srgbClr>
            </a:glow>
          </a:effectLst>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73" name="正方形/長方形 72"/>
          <p:cNvSpPr/>
          <p:nvPr/>
        </p:nvSpPr>
        <p:spPr>
          <a:xfrm rot="5400000">
            <a:off x="7856816" y="4892120"/>
            <a:ext cx="786725" cy="52475"/>
          </a:xfrm>
          <a:prstGeom prst="rect">
            <a:avLst/>
          </a:prstGeom>
          <a:solidFill>
            <a:schemeClr val="tx1"/>
          </a:solidFill>
          <a:ln>
            <a:solidFill>
              <a:schemeClr val="tx1"/>
            </a:solidFill>
          </a:ln>
          <a:effectLst>
            <a:softEdge rad="127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75" name="フリーフォーム 74"/>
          <p:cNvSpPr/>
          <p:nvPr/>
        </p:nvSpPr>
        <p:spPr>
          <a:xfrm>
            <a:off x="5847625" y="3444829"/>
            <a:ext cx="121066" cy="927597"/>
          </a:xfrm>
          <a:custGeom>
            <a:avLst/>
            <a:gdLst>
              <a:gd name="connsiteX0" fmla="*/ 0 w 322419"/>
              <a:gd name="connsiteY0" fmla="*/ 0 h 2447210"/>
              <a:gd name="connsiteX1" fmla="*/ 211422 w 322419"/>
              <a:gd name="connsiteY1" fmla="*/ 1263247 h 2447210"/>
              <a:gd name="connsiteX2" fmla="*/ 301277 w 322419"/>
              <a:gd name="connsiteY2" fmla="*/ 2056079 h 2447210"/>
              <a:gd name="connsiteX3" fmla="*/ 311848 w 322419"/>
              <a:gd name="connsiteY3" fmla="*/ 2357355 h 2447210"/>
              <a:gd name="connsiteX4" fmla="*/ 317133 w 322419"/>
              <a:gd name="connsiteY4" fmla="*/ 2404925 h 2447210"/>
              <a:gd name="connsiteX5" fmla="*/ 322419 w 322419"/>
              <a:gd name="connsiteY5" fmla="*/ 2447210 h 2447210"/>
              <a:gd name="connsiteX0" fmla="*/ 0 w 359600"/>
              <a:gd name="connsiteY0" fmla="*/ 0 h 3850068"/>
              <a:gd name="connsiteX1" fmla="*/ 211422 w 359600"/>
              <a:gd name="connsiteY1" fmla="*/ 1263247 h 3850068"/>
              <a:gd name="connsiteX2" fmla="*/ 301277 w 359600"/>
              <a:gd name="connsiteY2" fmla="*/ 2056079 h 3850068"/>
              <a:gd name="connsiteX3" fmla="*/ 311848 w 359600"/>
              <a:gd name="connsiteY3" fmla="*/ 2357355 h 3850068"/>
              <a:gd name="connsiteX4" fmla="*/ 317133 w 359600"/>
              <a:gd name="connsiteY4" fmla="*/ 2404925 h 3850068"/>
              <a:gd name="connsiteX5" fmla="*/ 359600 w 359600"/>
              <a:gd name="connsiteY5" fmla="*/ 3850068 h 3850068"/>
              <a:gd name="connsiteX0" fmla="*/ 0 w 359600"/>
              <a:gd name="connsiteY0" fmla="*/ 0 h 3850068"/>
              <a:gd name="connsiteX1" fmla="*/ 211422 w 359600"/>
              <a:gd name="connsiteY1" fmla="*/ 1263247 h 3850068"/>
              <a:gd name="connsiteX2" fmla="*/ 301277 w 359600"/>
              <a:gd name="connsiteY2" fmla="*/ 2056079 h 3850068"/>
              <a:gd name="connsiteX3" fmla="*/ 311848 w 359600"/>
              <a:gd name="connsiteY3" fmla="*/ 2357355 h 3850068"/>
              <a:gd name="connsiteX4" fmla="*/ 343743 w 359600"/>
              <a:gd name="connsiteY4" fmla="*/ 2518109 h 3850068"/>
              <a:gd name="connsiteX5" fmla="*/ 359600 w 359600"/>
              <a:gd name="connsiteY5" fmla="*/ 3850068 h 3850068"/>
              <a:gd name="connsiteX0" fmla="*/ 0 w 359600"/>
              <a:gd name="connsiteY0" fmla="*/ 0 h 3850068"/>
              <a:gd name="connsiteX1" fmla="*/ 211422 w 359600"/>
              <a:gd name="connsiteY1" fmla="*/ 1263247 h 3850068"/>
              <a:gd name="connsiteX2" fmla="*/ 301277 w 359600"/>
              <a:gd name="connsiteY2" fmla="*/ 2056079 h 3850068"/>
              <a:gd name="connsiteX3" fmla="*/ 311848 w 359600"/>
              <a:gd name="connsiteY3" fmla="*/ 2357355 h 3850068"/>
              <a:gd name="connsiteX4" fmla="*/ 327887 w 359600"/>
              <a:gd name="connsiteY4" fmla="*/ 2533966 h 3850068"/>
              <a:gd name="connsiteX5" fmla="*/ 359600 w 359600"/>
              <a:gd name="connsiteY5" fmla="*/ 3850068 h 3850068"/>
              <a:gd name="connsiteX0" fmla="*/ 0 w 359600"/>
              <a:gd name="connsiteY0" fmla="*/ 0 h 3850068"/>
              <a:gd name="connsiteX1" fmla="*/ 211422 w 359600"/>
              <a:gd name="connsiteY1" fmla="*/ 1263247 h 3850068"/>
              <a:gd name="connsiteX2" fmla="*/ 285420 w 359600"/>
              <a:gd name="connsiteY2" fmla="*/ 2071936 h 3850068"/>
              <a:gd name="connsiteX3" fmla="*/ 311848 w 359600"/>
              <a:gd name="connsiteY3" fmla="*/ 2357355 h 3850068"/>
              <a:gd name="connsiteX4" fmla="*/ 327887 w 359600"/>
              <a:gd name="connsiteY4" fmla="*/ 2533966 h 3850068"/>
              <a:gd name="connsiteX5" fmla="*/ 359600 w 359600"/>
              <a:gd name="connsiteY5" fmla="*/ 3850068 h 3850068"/>
              <a:gd name="connsiteX0" fmla="*/ 0 w 327887"/>
              <a:gd name="connsiteY0" fmla="*/ 0 h 2533966"/>
              <a:gd name="connsiteX1" fmla="*/ 211422 w 327887"/>
              <a:gd name="connsiteY1" fmla="*/ 1263247 h 2533966"/>
              <a:gd name="connsiteX2" fmla="*/ 285420 w 327887"/>
              <a:gd name="connsiteY2" fmla="*/ 2071936 h 2533966"/>
              <a:gd name="connsiteX3" fmla="*/ 311848 w 327887"/>
              <a:gd name="connsiteY3" fmla="*/ 2357355 h 2533966"/>
              <a:gd name="connsiteX4" fmla="*/ 327887 w 327887"/>
              <a:gd name="connsiteY4" fmla="*/ 2533966 h 2533966"/>
              <a:gd name="connsiteX0" fmla="*/ 0 w 311848"/>
              <a:gd name="connsiteY0" fmla="*/ 0 h 2357355"/>
              <a:gd name="connsiteX1" fmla="*/ 211422 w 311848"/>
              <a:gd name="connsiteY1" fmla="*/ 1263247 h 2357355"/>
              <a:gd name="connsiteX2" fmla="*/ 285420 w 311848"/>
              <a:gd name="connsiteY2" fmla="*/ 2071936 h 2357355"/>
              <a:gd name="connsiteX3" fmla="*/ 311848 w 311848"/>
              <a:gd name="connsiteY3" fmla="*/ 2357355 h 2357355"/>
              <a:gd name="connsiteX0" fmla="*/ 0 w 285420"/>
              <a:gd name="connsiteY0" fmla="*/ 0 h 2071936"/>
              <a:gd name="connsiteX1" fmla="*/ 211422 w 285420"/>
              <a:gd name="connsiteY1" fmla="*/ 1263247 h 2071936"/>
              <a:gd name="connsiteX2" fmla="*/ 285420 w 285420"/>
              <a:gd name="connsiteY2" fmla="*/ 2071936 h 2071936"/>
              <a:gd name="connsiteX0" fmla="*/ 0 w 211422"/>
              <a:gd name="connsiteY0" fmla="*/ 0 h 1263247"/>
              <a:gd name="connsiteX1" fmla="*/ 211422 w 211422"/>
              <a:gd name="connsiteY1" fmla="*/ 1263247 h 1263247"/>
              <a:gd name="connsiteX0" fmla="*/ 0 w 121066"/>
              <a:gd name="connsiteY0" fmla="*/ 0 h 927597"/>
              <a:gd name="connsiteX1" fmla="*/ 121066 w 121066"/>
              <a:gd name="connsiteY1" fmla="*/ 927597 h 927597"/>
            </a:gdLst>
            <a:ahLst/>
            <a:cxnLst>
              <a:cxn ang="0">
                <a:pos x="connsiteX0" y="connsiteY0"/>
              </a:cxn>
              <a:cxn ang="0">
                <a:pos x="connsiteX1" y="connsiteY1"/>
              </a:cxn>
            </a:cxnLst>
            <a:rect l="l" t="t" r="r" b="b"/>
            <a:pathLst>
              <a:path w="121066" h="927597">
                <a:moveTo>
                  <a:pt x="0" y="0"/>
                </a:moveTo>
                <a:lnTo>
                  <a:pt x="121066" y="927597"/>
                </a:lnTo>
              </a:path>
            </a:pathLst>
          </a:custGeom>
          <a:ln w="28575">
            <a:solidFill>
              <a:schemeClr val="tx1"/>
            </a:solidFill>
          </a:ln>
          <a:effectLst>
            <a:glow rad="63500">
              <a:schemeClr val="accent1">
                <a:satMod val="175000"/>
                <a:alpha val="40000"/>
              </a:schemeClr>
            </a:glow>
          </a:effectLst>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77" name="正方形/長方形 76"/>
          <p:cNvSpPr/>
          <p:nvPr/>
        </p:nvSpPr>
        <p:spPr>
          <a:xfrm rot="5015741">
            <a:off x="5687321" y="4654775"/>
            <a:ext cx="609776" cy="71128"/>
          </a:xfrm>
          <a:prstGeom prst="rect">
            <a:avLst/>
          </a:prstGeom>
          <a:solidFill>
            <a:schemeClr val="tx1"/>
          </a:solidFill>
          <a:ln>
            <a:solidFill>
              <a:schemeClr val="tx1"/>
            </a:solidFill>
          </a:ln>
          <a:effectLst>
            <a:softEdge rad="127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78" name="テキスト ボックス 77"/>
          <p:cNvSpPr txBox="1"/>
          <p:nvPr/>
        </p:nvSpPr>
        <p:spPr>
          <a:xfrm rot="21376097">
            <a:off x="6083946" y="4384398"/>
            <a:ext cx="276999" cy="644157"/>
          </a:xfrm>
          <a:prstGeom prst="rect">
            <a:avLst/>
          </a:prstGeom>
          <a:solidFill>
            <a:schemeClr val="bg1"/>
          </a:solidFill>
        </p:spPr>
        <p:txBody>
          <a:bodyPr vert="eaVert" wrap="squar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Osaka Metro</a:t>
            </a:r>
            <a:endParaRPr kumimoji="1" lang="en-US" altLang="ja-JP" sz="9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四ツ橋線</a:t>
            </a:r>
          </a:p>
        </p:txBody>
      </p:sp>
      <p:sp>
        <p:nvSpPr>
          <p:cNvPr id="79" name="テキスト ボックス 78"/>
          <p:cNvSpPr txBox="1"/>
          <p:nvPr/>
        </p:nvSpPr>
        <p:spPr>
          <a:xfrm rot="181581">
            <a:off x="7074606" y="4491810"/>
            <a:ext cx="276999" cy="751493"/>
          </a:xfrm>
          <a:prstGeom prst="rect">
            <a:avLst/>
          </a:prstGeom>
          <a:solidFill>
            <a:schemeClr val="bg1"/>
          </a:solidFill>
        </p:spPr>
        <p:txBody>
          <a:bodyPr vert="eaVert" wrap="squar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Osaka Metro</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御堂筋線</a:t>
            </a:r>
          </a:p>
        </p:txBody>
      </p:sp>
      <p:sp>
        <p:nvSpPr>
          <p:cNvPr id="81" name="テキスト ボックス 80"/>
          <p:cNvSpPr txBox="1"/>
          <p:nvPr/>
        </p:nvSpPr>
        <p:spPr>
          <a:xfrm>
            <a:off x="6741702" y="4448067"/>
            <a:ext cx="138499" cy="573061"/>
          </a:xfrm>
          <a:prstGeom prst="rect">
            <a:avLst/>
          </a:prstGeom>
          <a:solidFill>
            <a:schemeClr val="bg1"/>
          </a:solidFill>
        </p:spPr>
        <p:txBody>
          <a:bodyPr vert="eaVert" wrap="squar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淀屋橋駅</a:t>
            </a:r>
          </a:p>
        </p:txBody>
      </p:sp>
      <p:sp>
        <p:nvSpPr>
          <p:cNvPr id="82" name="テキスト ボックス 81"/>
          <p:cNvSpPr txBox="1"/>
          <p:nvPr/>
        </p:nvSpPr>
        <p:spPr>
          <a:xfrm rot="20953594">
            <a:off x="5775669" y="4452957"/>
            <a:ext cx="138499" cy="573061"/>
          </a:xfrm>
          <a:prstGeom prst="rect">
            <a:avLst/>
          </a:prstGeom>
          <a:solidFill>
            <a:schemeClr val="bg1"/>
          </a:solidFill>
        </p:spPr>
        <p:txBody>
          <a:bodyPr vert="eaVert" wrap="squar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肥後橋駅</a:t>
            </a:r>
          </a:p>
        </p:txBody>
      </p:sp>
      <p:sp>
        <p:nvSpPr>
          <p:cNvPr id="83" name="テキスト ボックス 82"/>
          <p:cNvSpPr txBox="1"/>
          <p:nvPr/>
        </p:nvSpPr>
        <p:spPr>
          <a:xfrm>
            <a:off x="8007922" y="4740970"/>
            <a:ext cx="138499" cy="432048"/>
          </a:xfrm>
          <a:prstGeom prst="rect">
            <a:avLst/>
          </a:prstGeom>
          <a:solidFill>
            <a:schemeClr val="bg1"/>
          </a:solidFill>
        </p:spPr>
        <p:txBody>
          <a:bodyPr vert="eaVert" wrap="squar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北浜駅</a:t>
            </a:r>
          </a:p>
        </p:txBody>
      </p:sp>
      <p:sp>
        <p:nvSpPr>
          <p:cNvPr id="87" name="テキスト ボックス 86"/>
          <p:cNvSpPr txBox="1"/>
          <p:nvPr/>
        </p:nvSpPr>
        <p:spPr>
          <a:xfrm rot="391039">
            <a:off x="8937373" y="4880006"/>
            <a:ext cx="576064" cy="138499"/>
          </a:xfrm>
          <a:prstGeom prst="rect">
            <a:avLst/>
          </a:prstGeom>
          <a:solidFill>
            <a:schemeClr val="bg1"/>
          </a:solidFill>
        </p:spPr>
        <p:txBody>
          <a:bodyPr wrap="squar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京阪本線</a:t>
            </a:r>
          </a:p>
        </p:txBody>
      </p:sp>
      <p:sp>
        <p:nvSpPr>
          <p:cNvPr id="88" name="テキスト ボックス 87"/>
          <p:cNvSpPr txBox="1"/>
          <p:nvPr/>
        </p:nvSpPr>
        <p:spPr>
          <a:xfrm rot="683510">
            <a:off x="7079768" y="4436473"/>
            <a:ext cx="576064" cy="138499"/>
          </a:xfrm>
          <a:prstGeom prst="rect">
            <a:avLst/>
          </a:prstGeom>
          <a:solidFill>
            <a:schemeClr val="bg1"/>
          </a:solidFill>
        </p:spPr>
        <p:txBody>
          <a:bodyPr wrap="squar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淀屋橋駅</a:t>
            </a:r>
          </a:p>
        </p:txBody>
      </p:sp>
      <p:sp>
        <p:nvSpPr>
          <p:cNvPr id="89" name="テキスト ボックス 88"/>
          <p:cNvSpPr txBox="1"/>
          <p:nvPr/>
        </p:nvSpPr>
        <p:spPr>
          <a:xfrm rot="1118338">
            <a:off x="8942816" y="4533737"/>
            <a:ext cx="846920" cy="138499"/>
          </a:xfrm>
          <a:prstGeom prst="rect">
            <a:avLst/>
          </a:prstGeom>
          <a:solidFill>
            <a:schemeClr val="bg1"/>
          </a:solidFill>
        </p:spPr>
        <p:txBody>
          <a:bodyPr wrap="squar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京阪中之島線</a:t>
            </a:r>
          </a:p>
        </p:txBody>
      </p:sp>
      <p:sp>
        <p:nvSpPr>
          <p:cNvPr id="90" name="テキスト ボックス 89"/>
          <p:cNvSpPr txBox="1"/>
          <p:nvPr/>
        </p:nvSpPr>
        <p:spPr>
          <a:xfrm rot="1404428">
            <a:off x="7849829" y="4231131"/>
            <a:ext cx="504000" cy="108000"/>
          </a:xfrm>
          <a:prstGeom prst="rect">
            <a:avLst/>
          </a:prstGeom>
          <a:solidFill>
            <a:schemeClr val="bg1"/>
          </a:solidFill>
        </p:spPr>
        <p:txBody>
          <a:bodyPr wrap="squar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なにわ橋駅</a:t>
            </a:r>
          </a:p>
        </p:txBody>
      </p:sp>
      <p:sp>
        <p:nvSpPr>
          <p:cNvPr id="91" name="テキスト ボックス 90"/>
          <p:cNvSpPr txBox="1"/>
          <p:nvPr/>
        </p:nvSpPr>
        <p:spPr>
          <a:xfrm>
            <a:off x="6503879" y="3658194"/>
            <a:ext cx="576064" cy="138499"/>
          </a:xfrm>
          <a:prstGeom prst="rect">
            <a:avLst/>
          </a:prstGeom>
          <a:solidFill>
            <a:schemeClr val="bg1"/>
          </a:solidFill>
        </p:spPr>
        <p:txBody>
          <a:bodyPr wrap="squar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大江橋駅</a:t>
            </a:r>
          </a:p>
        </p:txBody>
      </p:sp>
      <p:sp>
        <p:nvSpPr>
          <p:cNvPr id="92" name="テキスト ボックス 91"/>
          <p:cNvSpPr txBox="1"/>
          <p:nvPr/>
        </p:nvSpPr>
        <p:spPr>
          <a:xfrm rot="20843634">
            <a:off x="5271560" y="3732866"/>
            <a:ext cx="576064" cy="138499"/>
          </a:xfrm>
          <a:prstGeom prst="rect">
            <a:avLst/>
          </a:prstGeom>
          <a:solidFill>
            <a:schemeClr val="bg1"/>
          </a:solidFill>
        </p:spPr>
        <p:txBody>
          <a:bodyPr wrap="squar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渡辺橋駅</a:t>
            </a:r>
          </a:p>
        </p:txBody>
      </p:sp>
      <p:sp>
        <p:nvSpPr>
          <p:cNvPr id="93" name="テキスト ボックス 92"/>
          <p:cNvSpPr txBox="1"/>
          <p:nvPr/>
        </p:nvSpPr>
        <p:spPr>
          <a:xfrm rot="18875512">
            <a:off x="3479530" y="4586236"/>
            <a:ext cx="576064" cy="138499"/>
          </a:xfrm>
          <a:prstGeom prst="rect">
            <a:avLst/>
          </a:prstGeom>
          <a:solidFill>
            <a:schemeClr val="bg1"/>
          </a:solidFill>
        </p:spPr>
        <p:txBody>
          <a:bodyPr wrap="squar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中之島駅</a:t>
            </a:r>
          </a:p>
        </p:txBody>
      </p:sp>
      <p:sp>
        <p:nvSpPr>
          <p:cNvPr id="104" name="テキスト ボックス 103"/>
          <p:cNvSpPr txBox="1"/>
          <p:nvPr/>
        </p:nvSpPr>
        <p:spPr>
          <a:xfrm>
            <a:off x="7349305" y="4146769"/>
            <a:ext cx="432049" cy="276999"/>
          </a:xfrm>
          <a:prstGeom prst="rect">
            <a:avLst/>
          </a:prstGeom>
          <a:solidFill>
            <a:schemeClr val="bg1">
              <a:alpha val="50000"/>
            </a:schemeClr>
          </a:solidFill>
        </p:spPr>
        <p:txBody>
          <a:bodyPr wrap="squar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中之島</a:t>
            </a:r>
            <a:endParaRPr kumimoji="1" lang="en-US" altLang="ja-JP" sz="9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1</a:t>
            </a:r>
            <a:r>
              <a:rPr kumimoji="1" lang="ja-JP" altLang="en-US" sz="9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丁目</a:t>
            </a:r>
          </a:p>
        </p:txBody>
      </p:sp>
      <p:sp>
        <p:nvSpPr>
          <p:cNvPr id="105" name="テキスト ボックス 104"/>
          <p:cNvSpPr txBox="1"/>
          <p:nvPr/>
        </p:nvSpPr>
        <p:spPr>
          <a:xfrm>
            <a:off x="6279675" y="4092900"/>
            <a:ext cx="432049" cy="276999"/>
          </a:xfrm>
          <a:prstGeom prst="rect">
            <a:avLst/>
          </a:prstGeom>
          <a:solidFill>
            <a:schemeClr val="bg1">
              <a:alpha val="50000"/>
            </a:schemeClr>
          </a:solidFill>
        </p:spPr>
        <p:txBody>
          <a:bodyPr wrap="squar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中之島</a:t>
            </a:r>
            <a:endParaRPr kumimoji="1" lang="en-US" altLang="ja-JP" sz="9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２丁目</a:t>
            </a:r>
          </a:p>
        </p:txBody>
      </p:sp>
      <p:graphicFrame>
        <p:nvGraphicFramePr>
          <p:cNvPr id="110" name="表 109"/>
          <p:cNvGraphicFramePr>
            <a:graphicFrameLocks noGrp="1"/>
          </p:cNvGraphicFramePr>
          <p:nvPr>
            <p:extLst>
              <p:ext uri="{D42A27DB-BD31-4B8C-83A1-F6EECF244321}">
                <p14:modId xmlns:p14="http://schemas.microsoft.com/office/powerpoint/2010/main" val="1746172608"/>
              </p:ext>
            </p:extLst>
          </p:nvPr>
        </p:nvGraphicFramePr>
        <p:xfrm>
          <a:off x="7204076" y="5213699"/>
          <a:ext cx="2052000" cy="1618808"/>
        </p:xfrm>
        <a:graphic>
          <a:graphicData uri="http://schemas.openxmlformats.org/drawingml/2006/table">
            <a:tbl>
              <a:tblPr firstRow="1" bandRow="1">
                <a:tableStyleId>{5C22544A-7EE6-4342-B048-85BDC9FD1C3A}</a:tableStyleId>
              </a:tblPr>
              <a:tblGrid>
                <a:gridCol w="446087">
                  <a:extLst>
                    <a:ext uri="{9D8B030D-6E8A-4147-A177-3AD203B41FA5}">
                      <a16:colId xmlns:a16="http://schemas.microsoft.com/office/drawing/2014/main" val="20000"/>
                    </a:ext>
                  </a:extLst>
                </a:gridCol>
                <a:gridCol w="1605913">
                  <a:extLst>
                    <a:ext uri="{9D8B030D-6E8A-4147-A177-3AD203B41FA5}">
                      <a16:colId xmlns:a16="http://schemas.microsoft.com/office/drawing/2014/main" val="20001"/>
                    </a:ext>
                  </a:extLst>
                </a:gridCol>
              </a:tblGrid>
              <a:tr h="164251">
                <a:tc>
                  <a:txBody>
                    <a:bodyPr/>
                    <a:lstStyle/>
                    <a:p>
                      <a:pPr marL="0" marR="0" indent="0" algn="ctr" defTabSz="957700" rtl="0" eaLnBrk="1" fontAlgn="auto" latinLnBrk="0" hangingPunct="1">
                        <a:lnSpc>
                          <a:spcPct val="100000"/>
                        </a:lnSpc>
                        <a:spcBef>
                          <a:spcPts val="0"/>
                        </a:spcBef>
                        <a:spcAft>
                          <a:spcPts val="0"/>
                        </a:spcAft>
                        <a:buClrTx/>
                        <a:buSzTx/>
                        <a:buFontTx/>
                        <a:buNone/>
                        <a:tabLst/>
                        <a:defRPr/>
                      </a:pPr>
                      <a:r>
                        <a:rPr kumimoji="1" lang="ja-JP" altLang="en-US" sz="1000" b="0" dirty="0">
                          <a:solidFill>
                            <a:schemeClr val="tx1"/>
                          </a:solidFill>
                          <a:latin typeface="+mn-ea"/>
                          <a:ea typeface="+mn-ea"/>
                        </a:rPr>
                        <a:t>番号</a:t>
                      </a:r>
                      <a:endParaRPr kumimoji="1" lang="en-US" altLang="ja-JP" sz="1000" b="0" dirty="0">
                        <a:solidFill>
                          <a:schemeClr val="tx1"/>
                        </a:solidFill>
                        <a:latin typeface="+mn-ea"/>
                        <a:ea typeface="+mn-ea"/>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88900" marR="0" indent="-88900" algn="ctr" defTabSz="957700" rtl="0" eaLnBrk="1" fontAlgn="auto" latinLnBrk="0" hangingPunct="1">
                        <a:lnSpc>
                          <a:spcPct val="100000"/>
                        </a:lnSpc>
                        <a:spcBef>
                          <a:spcPts val="0"/>
                        </a:spcBef>
                        <a:spcAft>
                          <a:spcPts val="0"/>
                        </a:spcAft>
                        <a:buClrTx/>
                        <a:buSzTx/>
                        <a:buFontTx/>
                        <a:buNone/>
                        <a:tabLst/>
                        <a:defRPr/>
                      </a:pPr>
                      <a:endParaRPr kumimoji="1" lang="en-US" altLang="ja-JP" sz="1000" b="0" dirty="0">
                        <a:solidFill>
                          <a:schemeClr val="tx1"/>
                        </a:solidFill>
                        <a:latin typeface="+mn-ea"/>
                        <a:ea typeface="+mn-ea"/>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0"/>
                  </a:ext>
                </a:extLst>
              </a:tr>
              <a:tr h="164251">
                <a:tc>
                  <a:txBody>
                    <a:bodyPr/>
                    <a:lstStyle/>
                    <a:p>
                      <a:pPr marL="0" marR="0" indent="0" algn="ctr" defTabSz="957700" rtl="0" eaLnBrk="1" fontAlgn="auto" latinLnBrk="0" hangingPunct="1">
                        <a:lnSpc>
                          <a:spcPct val="100000"/>
                        </a:lnSpc>
                        <a:spcBef>
                          <a:spcPts val="0"/>
                        </a:spcBef>
                        <a:spcAft>
                          <a:spcPts val="0"/>
                        </a:spcAft>
                        <a:buClrTx/>
                        <a:buSzTx/>
                        <a:buFontTx/>
                        <a:buNone/>
                        <a:tabLst/>
                        <a:defRPr/>
                      </a:pPr>
                      <a:r>
                        <a:rPr kumimoji="1" lang="ja-JP" altLang="en-US" sz="1000" b="0" dirty="0">
                          <a:solidFill>
                            <a:schemeClr val="tx1"/>
                          </a:solidFill>
                          <a:latin typeface="+mn-ea"/>
                          <a:ea typeface="+mn-ea"/>
                        </a:rPr>
                        <a:t>①</a:t>
                      </a:r>
                      <a:endParaRPr kumimoji="1" lang="en-US" altLang="ja-JP" sz="1000" b="0" dirty="0">
                        <a:solidFill>
                          <a:schemeClr val="tx1"/>
                        </a:solidFill>
                        <a:latin typeface="+mn-ea"/>
                        <a:ea typeface="+mn-ea"/>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alpha val="75000"/>
                      </a:srgbClr>
                    </a:solidFill>
                  </a:tcPr>
                </a:tc>
                <a:tc>
                  <a:txBody>
                    <a:bodyPr/>
                    <a:lstStyle/>
                    <a:p>
                      <a:pPr marL="88900" marR="0" lvl="0" indent="-88900" algn="ctr" defTabSz="957700" rtl="0" eaLnBrk="1" fontAlgn="auto" latinLnBrk="0" hangingPunct="1">
                        <a:lnSpc>
                          <a:spcPct val="100000"/>
                        </a:lnSpc>
                        <a:spcBef>
                          <a:spcPts val="0"/>
                        </a:spcBef>
                        <a:spcAft>
                          <a:spcPts val="0"/>
                        </a:spcAft>
                        <a:buClrTx/>
                        <a:buSzTx/>
                        <a:buFontTx/>
                        <a:buNone/>
                        <a:tabLst/>
                        <a:defRPr/>
                      </a:pPr>
                      <a:r>
                        <a:rPr kumimoji="1" lang="ja-JP" altLang="en-US" sz="1000" b="0" kern="1200" dirty="0">
                          <a:solidFill>
                            <a:schemeClr val="tx1"/>
                          </a:solidFill>
                          <a:latin typeface="+mn-lt"/>
                          <a:ea typeface="+mn-ea"/>
                          <a:cs typeface="+mn-cs"/>
                        </a:rPr>
                        <a:t>こども本の森　中之島</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alpha val="75000"/>
                      </a:srgbClr>
                    </a:solidFill>
                  </a:tcPr>
                </a:tc>
                <a:extLst>
                  <a:ext uri="{0D108BD9-81ED-4DB2-BD59-A6C34878D82A}">
                    <a16:rowId xmlns:a16="http://schemas.microsoft.com/office/drawing/2014/main" val="3605738834"/>
                  </a:ext>
                </a:extLst>
              </a:tr>
              <a:tr h="164251">
                <a:tc>
                  <a:txBody>
                    <a:bodyPr/>
                    <a:lstStyle/>
                    <a:p>
                      <a:pPr marL="0" marR="0" indent="0" algn="ctr" defTabSz="957700" rtl="0" eaLnBrk="1" fontAlgn="auto" latinLnBrk="0" hangingPunct="1">
                        <a:lnSpc>
                          <a:spcPct val="100000"/>
                        </a:lnSpc>
                        <a:spcBef>
                          <a:spcPts val="0"/>
                        </a:spcBef>
                        <a:spcAft>
                          <a:spcPts val="0"/>
                        </a:spcAft>
                        <a:buClrTx/>
                        <a:buSzTx/>
                        <a:buFontTx/>
                        <a:buNone/>
                        <a:tabLst/>
                        <a:defRPr/>
                      </a:pPr>
                      <a:r>
                        <a:rPr kumimoji="1" lang="ja-JP" altLang="en-US" sz="1000" b="0" dirty="0">
                          <a:solidFill>
                            <a:schemeClr val="tx1"/>
                          </a:solidFill>
                          <a:latin typeface="+mn-ea"/>
                          <a:ea typeface="+mn-ea"/>
                        </a:rPr>
                        <a:t>②</a:t>
                      </a:r>
                      <a:endParaRPr kumimoji="1" lang="en-US" altLang="ja-JP" sz="1000" b="0" dirty="0">
                        <a:solidFill>
                          <a:schemeClr val="tx1"/>
                        </a:solidFill>
                        <a:latin typeface="+mn-ea"/>
                        <a:ea typeface="+mn-ea"/>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alpha val="75000"/>
                      </a:srgbClr>
                    </a:solidFill>
                  </a:tcPr>
                </a:tc>
                <a:tc>
                  <a:txBody>
                    <a:bodyPr/>
                    <a:lstStyle/>
                    <a:p>
                      <a:pPr marL="88900" marR="0" lvl="0" indent="-88900" algn="ctr" defTabSz="957700" rtl="0" eaLnBrk="1" fontAlgn="auto" latinLnBrk="0" hangingPunct="1">
                        <a:lnSpc>
                          <a:spcPct val="100000"/>
                        </a:lnSpc>
                        <a:spcBef>
                          <a:spcPts val="0"/>
                        </a:spcBef>
                        <a:spcAft>
                          <a:spcPts val="0"/>
                        </a:spcAft>
                        <a:buClrTx/>
                        <a:buSzTx/>
                        <a:buFontTx/>
                        <a:buNone/>
                        <a:tabLst/>
                        <a:defRPr/>
                      </a:pPr>
                      <a:r>
                        <a:rPr kumimoji="1" lang="ja-JP" altLang="en-US" sz="1000" b="0" kern="1200" dirty="0" smtClean="0">
                          <a:solidFill>
                            <a:schemeClr val="tx1"/>
                          </a:solidFill>
                          <a:latin typeface="+mn-lt"/>
                          <a:ea typeface="+mn-ea"/>
                          <a:cs typeface="+mn-cs"/>
                        </a:rPr>
                        <a:t>大阪市立東洋</a:t>
                      </a:r>
                      <a:r>
                        <a:rPr kumimoji="1" lang="ja-JP" altLang="en-US" sz="1000" b="0" kern="1200" dirty="0">
                          <a:solidFill>
                            <a:schemeClr val="tx1"/>
                          </a:solidFill>
                          <a:latin typeface="+mn-lt"/>
                          <a:ea typeface="+mn-ea"/>
                          <a:cs typeface="+mn-cs"/>
                        </a:rPr>
                        <a:t>陶磁</a:t>
                      </a:r>
                      <a:r>
                        <a:rPr kumimoji="1" lang="ja-JP" altLang="en-US" sz="1000" b="0" kern="1200" dirty="0" smtClean="0">
                          <a:solidFill>
                            <a:schemeClr val="tx1"/>
                          </a:solidFill>
                          <a:latin typeface="+mn-lt"/>
                          <a:ea typeface="+mn-ea"/>
                          <a:cs typeface="+mn-cs"/>
                        </a:rPr>
                        <a:t>美術館</a:t>
                      </a:r>
                      <a:endParaRPr kumimoji="1" lang="en-US" altLang="ja-JP" sz="1000" b="0" kern="1200" dirty="0" smtClean="0">
                        <a:solidFill>
                          <a:schemeClr val="tx1"/>
                        </a:solidFill>
                        <a:latin typeface="+mn-lt"/>
                        <a:ea typeface="+mn-ea"/>
                        <a:cs typeface="+mn-cs"/>
                      </a:endParaRPr>
                    </a:p>
                    <a:p>
                      <a:pPr marL="88900" marR="0" lvl="0" indent="-88900" algn="ctr" defTabSz="957700" rtl="0" eaLnBrk="1" fontAlgn="auto" latinLnBrk="0" hangingPunct="1">
                        <a:lnSpc>
                          <a:spcPct val="100000"/>
                        </a:lnSpc>
                        <a:spcBef>
                          <a:spcPts val="0"/>
                        </a:spcBef>
                        <a:spcAft>
                          <a:spcPts val="0"/>
                        </a:spcAft>
                        <a:buClrTx/>
                        <a:buSzTx/>
                        <a:buFontTx/>
                        <a:buNone/>
                        <a:tabLst/>
                        <a:defRPr/>
                      </a:pPr>
                      <a:r>
                        <a:rPr kumimoji="1" lang="ja-JP" altLang="en-US" sz="1000" b="0" kern="1200" dirty="0" smtClean="0">
                          <a:solidFill>
                            <a:schemeClr val="tx1"/>
                          </a:solidFill>
                          <a:latin typeface="+mn-lt"/>
                          <a:ea typeface="+mn-ea"/>
                          <a:cs typeface="+mn-cs"/>
                        </a:rPr>
                        <a:t>（</a:t>
                      </a:r>
                      <a:r>
                        <a:rPr kumimoji="1" lang="ja-JP" altLang="en-US" sz="1000" b="0" kern="1200" dirty="0">
                          <a:solidFill>
                            <a:schemeClr val="tx1"/>
                          </a:solidFill>
                          <a:latin typeface="+mn-lt"/>
                          <a:ea typeface="+mn-ea"/>
                          <a:cs typeface="+mn-cs"/>
                        </a:rPr>
                        <a:t>改修中）</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alpha val="75000"/>
                      </a:srgbClr>
                    </a:solidFill>
                  </a:tcPr>
                </a:tc>
                <a:extLst>
                  <a:ext uri="{0D108BD9-81ED-4DB2-BD59-A6C34878D82A}">
                    <a16:rowId xmlns:a16="http://schemas.microsoft.com/office/drawing/2014/main" val="10001"/>
                  </a:ext>
                </a:extLst>
              </a:tr>
              <a:tr h="164251">
                <a:tc>
                  <a:txBody>
                    <a:bodyPr/>
                    <a:lstStyle/>
                    <a:p>
                      <a:pPr marL="0" marR="0" indent="0" algn="ctr" defTabSz="957700" rtl="0" eaLnBrk="1" fontAlgn="auto" latinLnBrk="0" hangingPunct="1">
                        <a:lnSpc>
                          <a:spcPct val="100000"/>
                        </a:lnSpc>
                        <a:spcBef>
                          <a:spcPts val="0"/>
                        </a:spcBef>
                        <a:spcAft>
                          <a:spcPts val="0"/>
                        </a:spcAft>
                        <a:buClrTx/>
                        <a:buSzTx/>
                        <a:buFontTx/>
                        <a:buNone/>
                        <a:tabLst/>
                        <a:defRPr/>
                      </a:pPr>
                      <a:r>
                        <a:rPr kumimoji="1" lang="ja-JP" altLang="en-US" sz="1000" b="0" dirty="0">
                          <a:solidFill>
                            <a:schemeClr val="tx1"/>
                          </a:solidFill>
                          <a:latin typeface="+mn-ea"/>
                          <a:ea typeface="+mn-ea"/>
                        </a:rPr>
                        <a:t>③</a:t>
                      </a:r>
                      <a:endParaRPr kumimoji="1" lang="en-US" altLang="ja-JP" sz="1000" b="0" dirty="0">
                        <a:solidFill>
                          <a:schemeClr val="tx1"/>
                        </a:solidFill>
                        <a:latin typeface="+mn-ea"/>
                        <a:ea typeface="+mn-ea"/>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alpha val="75000"/>
                      </a:srgbClr>
                    </a:solidFill>
                  </a:tcPr>
                </a:tc>
                <a:tc>
                  <a:txBody>
                    <a:bodyPr/>
                    <a:lstStyle/>
                    <a:p>
                      <a:pPr marL="88900" marR="0" indent="-88900" algn="ctr" defTabSz="957700" rtl="0" eaLnBrk="1" fontAlgn="auto" latinLnBrk="0" hangingPunct="1">
                        <a:lnSpc>
                          <a:spcPct val="100000"/>
                        </a:lnSpc>
                        <a:spcBef>
                          <a:spcPts val="0"/>
                        </a:spcBef>
                        <a:spcAft>
                          <a:spcPts val="0"/>
                        </a:spcAft>
                        <a:buClrTx/>
                        <a:buSzTx/>
                        <a:buFontTx/>
                        <a:buNone/>
                        <a:tabLst/>
                        <a:defRPr/>
                      </a:pPr>
                      <a:r>
                        <a:rPr kumimoji="1" lang="ja-JP" altLang="en-US" sz="1000" b="0" dirty="0">
                          <a:solidFill>
                            <a:schemeClr val="tx1"/>
                          </a:solidFill>
                          <a:latin typeface="+mn-ea"/>
                          <a:ea typeface="+mn-ea"/>
                        </a:rPr>
                        <a:t>大阪市中央公会堂</a:t>
                      </a:r>
                      <a:endParaRPr kumimoji="1" lang="en-US" altLang="ja-JP" sz="1000" b="0" dirty="0">
                        <a:solidFill>
                          <a:schemeClr val="tx1"/>
                        </a:solidFill>
                        <a:latin typeface="+mn-ea"/>
                        <a:ea typeface="+mn-ea"/>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alpha val="75000"/>
                      </a:srgbClr>
                    </a:solidFill>
                  </a:tcPr>
                </a:tc>
                <a:extLst>
                  <a:ext uri="{0D108BD9-81ED-4DB2-BD59-A6C34878D82A}">
                    <a16:rowId xmlns:a16="http://schemas.microsoft.com/office/drawing/2014/main" val="10002"/>
                  </a:ext>
                </a:extLst>
              </a:tr>
              <a:tr h="164251">
                <a:tc>
                  <a:txBody>
                    <a:bodyPr/>
                    <a:lstStyle/>
                    <a:p>
                      <a:pPr marL="0" marR="0" indent="0" algn="ctr" defTabSz="957700" rtl="0" eaLnBrk="1" fontAlgn="auto" latinLnBrk="0" hangingPunct="1">
                        <a:lnSpc>
                          <a:spcPct val="100000"/>
                        </a:lnSpc>
                        <a:spcBef>
                          <a:spcPts val="0"/>
                        </a:spcBef>
                        <a:spcAft>
                          <a:spcPts val="0"/>
                        </a:spcAft>
                        <a:buClrTx/>
                        <a:buSzTx/>
                        <a:buFontTx/>
                        <a:buNone/>
                        <a:tabLst/>
                        <a:defRPr/>
                      </a:pPr>
                      <a:r>
                        <a:rPr kumimoji="1" lang="ja-JP" altLang="en-US" sz="1000" b="0" dirty="0">
                          <a:solidFill>
                            <a:schemeClr val="tx1"/>
                          </a:solidFill>
                          <a:latin typeface="+mn-ea"/>
                          <a:ea typeface="+mn-ea"/>
                        </a:rPr>
                        <a:t>④</a:t>
                      </a:r>
                      <a:endParaRPr kumimoji="1" lang="en-US" altLang="ja-JP" sz="1000" b="0" dirty="0">
                        <a:solidFill>
                          <a:schemeClr val="tx1"/>
                        </a:solidFill>
                        <a:latin typeface="+mn-ea"/>
                        <a:ea typeface="+mn-ea"/>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C000">
                        <a:alpha val="75000"/>
                      </a:srgbClr>
                    </a:solidFill>
                  </a:tcPr>
                </a:tc>
                <a:tc>
                  <a:txBody>
                    <a:bodyPr/>
                    <a:lstStyle/>
                    <a:p>
                      <a:pPr marL="0" marR="0" indent="0" algn="ctr" defTabSz="957700" rtl="0" eaLnBrk="1" fontAlgn="auto" latinLnBrk="0" hangingPunct="1">
                        <a:lnSpc>
                          <a:spcPct val="100000"/>
                        </a:lnSpc>
                        <a:spcBef>
                          <a:spcPts val="0"/>
                        </a:spcBef>
                        <a:spcAft>
                          <a:spcPts val="0"/>
                        </a:spcAft>
                        <a:buClrTx/>
                        <a:buSzTx/>
                        <a:buFontTx/>
                        <a:buNone/>
                        <a:tabLst/>
                        <a:defRPr/>
                      </a:pPr>
                      <a:r>
                        <a:rPr kumimoji="1" lang="ja-JP" altLang="en-US" sz="1000" b="0" dirty="0">
                          <a:solidFill>
                            <a:schemeClr val="tx1"/>
                          </a:solidFill>
                        </a:rPr>
                        <a:t>府立中之島図書館</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C000">
                        <a:alpha val="75000"/>
                      </a:srgbClr>
                    </a:solidFill>
                  </a:tcPr>
                </a:tc>
                <a:extLst>
                  <a:ext uri="{0D108BD9-81ED-4DB2-BD59-A6C34878D82A}">
                    <a16:rowId xmlns:a16="http://schemas.microsoft.com/office/drawing/2014/main" val="10003"/>
                  </a:ext>
                </a:extLst>
              </a:tr>
              <a:tr h="164251">
                <a:tc>
                  <a:txBody>
                    <a:bodyPr/>
                    <a:lstStyle/>
                    <a:p>
                      <a:pPr algn="ctr"/>
                      <a:r>
                        <a:rPr kumimoji="1" lang="ja-JP" altLang="en-US" sz="1000" b="0" dirty="0">
                          <a:solidFill>
                            <a:schemeClr val="tx1"/>
                          </a:solidFill>
                        </a:rPr>
                        <a:t>⑤</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alpha val="75000"/>
                      </a:srgbClr>
                    </a:solidFill>
                  </a:tcPr>
                </a:tc>
                <a:tc>
                  <a:txBody>
                    <a:bodyPr/>
                    <a:lstStyle/>
                    <a:p>
                      <a:pPr marL="0" marR="0" indent="0" algn="ctr" defTabSz="957700" rtl="0" eaLnBrk="1" fontAlgn="auto" latinLnBrk="0" hangingPunct="1">
                        <a:lnSpc>
                          <a:spcPct val="100000"/>
                        </a:lnSpc>
                        <a:spcBef>
                          <a:spcPts val="0"/>
                        </a:spcBef>
                        <a:spcAft>
                          <a:spcPts val="0"/>
                        </a:spcAft>
                        <a:buClrTx/>
                        <a:buSzTx/>
                        <a:buFontTx/>
                        <a:buNone/>
                        <a:tabLst/>
                        <a:defRPr/>
                      </a:pPr>
                      <a:r>
                        <a:rPr kumimoji="1" lang="ja-JP" altLang="en-US" sz="1000" b="0" dirty="0">
                          <a:solidFill>
                            <a:schemeClr val="tx1"/>
                          </a:solidFill>
                        </a:rPr>
                        <a:t>大阪市役所</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alpha val="75000"/>
                      </a:srgbClr>
                    </a:solidFill>
                  </a:tcPr>
                </a:tc>
                <a:extLst>
                  <a:ext uri="{0D108BD9-81ED-4DB2-BD59-A6C34878D82A}">
                    <a16:rowId xmlns:a16="http://schemas.microsoft.com/office/drawing/2014/main" val="10004"/>
                  </a:ext>
                </a:extLst>
              </a:tr>
              <a:tr h="164251">
                <a:tc>
                  <a:txBody>
                    <a:bodyPr/>
                    <a:lstStyle/>
                    <a:p>
                      <a:pPr algn="ctr"/>
                      <a:r>
                        <a:rPr kumimoji="1" lang="ja-JP" altLang="en-US" sz="1000" b="0" dirty="0">
                          <a:solidFill>
                            <a:schemeClr val="tx1"/>
                          </a:solidFill>
                        </a:rPr>
                        <a:t>⑥</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C000">
                        <a:alpha val="75000"/>
                      </a:srgbClr>
                    </a:solidFill>
                  </a:tcPr>
                </a:tc>
                <a:tc>
                  <a:txBody>
                    <a:bodyPr/>
                    <a:lstStyle/>
                    <a:p>
                      <a:pPr marL="0" marR="0" indent="0" algn="ctr" defTabSz="957700" rtl="0" eaLnBrk="1" fontAlgn="auto" latinLnBrk="0" hangingPunct="1">
                        <a:lnSpc>
                          <a:spcPct val="100000"/>
                        </a:lnSpc>
                        <a:spcBef>
                          <a:spcPts val="0"/>
                        </a:spcBef>
                        <a:spcAft>
                          <a:spcPts val="0"/>
                        </a:spcAft>
                        <a:buClrTx/>
                        <a:buSzTx/>
                        <a:buFontTx/>
                        <a:buNone/>
                        <a:tabLst/>
                        <a:defRPr/>
                      </a:pPr>
                      <a:r>
                        <a:rPr kumimoji="1" lang="ja-JP" altLang="en-US" sz="1000" b="0" dirty="0">
                          <a:solidFill>
                            <a:schemeClr val="tx1"/>
                          </a:solidFill>
                        </a:rPr>
                        <a:t>日本銀行大阪支店</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C000">
                        <a:alpha val="75000"/>
                      </a:srgbClr>
                    </a:solidFill>
                  </a:tcPr>
                </a:tc>
                <a:extLst>
                  <a:ext uri="{0D108BD9-81ED-4DB2-BD59-A6C34878D82A}">
                    <a16:rowId xmlns:a16="http://schemas.microsoft.com/office/drawing/2014/main" val="10005"/>
                  </a:ext>
                </a:extLst>
              </a:tr>
              <a:tr h="164251">
                <a:tc>
                  <a:txBody>
                    <a:bodyPr/>
                    <a:lstStyle/>
                    <a:p>
                      <a:pPr algn="ctr"/>
                      <a:r>
                        <a:rPr kumimoji="1" lang="ja-JP" altLang="en-US" sz="1000" b="0" dirty="0">
                          <a:solidFill>
                            <a:schemeClr val="tx1"/>
                          </a:solidFill>
                        </a:rPr>
                        <a:t>⑦</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3FC3F3"/>
                    </a:solidFill>
                  </a:tcPr>
                </a:tc>
                <a:tc>
                  <a:txBody>
                    <a:bodyPr/>
                    <a:lstStyle/>
                    <a:p>
                      <a:pPr marL="0" marR="0" indent="0" algn="ctr" defTabSz="957700" rtl="0" eaLnBrk="1" fontAlgn="auto" latinLnBrk="0" hangingPunct="1">
                        <a:lnSpc>
                          <a:spcPct val="100000"/>
                        </a:lnSpc>
                        <a:spcBef>
                          <a:spcPts val="0"/>
                        </a:spcBef>
                        <a:spcAft>
                          <a:spcPts val="0"/>
                        </a:spcAft>
                        <a:buClrTx/>
                        <a:buSzTx/>
                        <a:buFontTx/>
                        <a:buNone/>
                        <a:tabLst/>
                        <a:defRPr/>
                      </a:pPr>
                      <a:r>
                        <a:rPr kumimoji="1" lang="ja-JP" altLang="en-US" sz="800" b="0" dirty="0">
                          <a:solidFill>
                            <a:schemeClr val="tx1"/>
                          </a:solidFill>
                        </a:rPr>
                        <a:t>中之島フェスティバルタワー</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3FC3F3"/>
                    </a:solidFill>
                  </a:tcPr>
                </a:tc>
                <a:extLst>
                  <a:ext uri="{0D108BD9-81ED-4DB2-BD59-A6C34878D82A}">
                    <a16:rowId xmlns:a16="http://schemas.microsoft.com/office/drawing/2014/main" val="2339776554"/>
                  </a:ext>
                </a:extLst>
              </a:tr>
              <a:tr h="164251">
                <a:tc>
                  <a:txBody>
                    <a:bodyPr/>
                    <a:lstStyle/>
                    <a:p>
                      <a:pPr algn="ctr"/>
                      <a:r>
                        <a:rPr kumimoji="1" lang="ja-JP" altLang="en-US" sz="1000" b="0" dirty="0">
                          <a:solidFill>
                            <a:schemeClr val="tx1"/>
                          </a:solidFill>
                        </a:rPr>
                        <a:t>⑦</a:t>
                      </a:r>
                      <a:r>
                        <a:rPr kumimoji="1" lang="en-US" altLang="ja-JP" sz="1000" b="0" dirty="0">
                          <a:solidFill>
                            <a:schemeClr val="tx1"/>
                          </a:solidFill>
                        </a:rPr>
                        <a:t>´</a:t>
                      </a:r>
                      <a:endParaRPr kumimoji="1" lang="ja-JP" altLang="en-US" sz="1000" b="0" dirty="0">
                        <a:solidFill>
                          <a:schemeClr val="tx1"/>
                        </a:solidFill>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3FC3F3"/>
                    </a:solidFill>
                  </a:tcPr>
                </a:tc>
                <a:tc>
                  <a:txBody>
                    <a:bodyPr/>
                    <a:lstStyle/>
                    <a:p>
                      <a:pPr marL="0" marR="0" indent="0" algn="ctr" defTabSz="957700" rtl="0" eaLnBrk="1" fontAlgn="auto" latinLnBrk="0" hangingPunct="1">
                        <a:lnSpc>
                          <a:spcPct val="100000"/>
                        </a:lnSpc>
                        <a:spcBef>
                          <a:spcPts val="0"/>
                        </a:spcBef>
                        <a:spcAft>
                          <a:spcPts val="0"/>
                        </a:spcAft>
                        <a:buClrTx/>
                        <a:buSzTx/>
                        <a:buFontTx/>
                        <a:buNone/>
                        <a:tabLst/>
                        <a:defRPr/>
                      </a:pPr>
                      <a:r>
                        <a:rPr kumimoji="1" lang="ja-JP" altLang="en-US" sz="800" b="0" dirty="0">
                          <a:solidFill>
                            <a:schemeClr val="tx1"/>
                          </a:solidFill>
                        </a:rPr>
                        <a:t>中之島フェスティバルタワー・ウエスト</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3FC3F3"/>
                    </a:solidFill>
                  </a:tcPr>
                </a:tc>
                <a:extLst>
                  <a:ext uri="{0D108BD9-81ED-4DB2-BD59-A6C34878D82A}">
                    <a16:rowId xmlns:a16="http://schemas.microsoft.com/office/drawing/2014/main" val="3501795671"/>
                  </a:ext>
                </a:extLst>
              </a:tr>
            </a:tbl>
          </a:graphicData>
        </a:graphic>
      </p:graphicFrame>
      <p:sp>
        <p:nvSpPr>
          <p:cNvPr id="113" name="テキスト ボックス 112"/>
          <p:cNvSpPr txBox="1"/>
          <p:nvPr/>
        </p:nvSpPr>
        <p:spPr>
          <a:xfrm>
            <a:off x="7461730" y="3944004"/>
            <a:ext cx="257315" cy="153888"/>
          </a:xfrm>
          <a:prstGeom prst="rect">
            <a:avLst/>
          </a:prstGeom>
          <a:noFill/>
        </p:spPr>
        <p:txBody>
          <a:bodyPr wrap="squar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④</a:t>
            </a:r>
          </a:p>
        </p:txBody>
      </p:sp>
      <p:sp>
        <p:nvSpPr>
          <p:cNvPr id="120" name="フリーフォーム 119"/>
          <p:cNvSpPr/>
          <p:nvPr/>
        </p:nvSpPr>
        <p:spPr>
          <a:xfrm rot="623074">
            <a:off x="5844869" y="3723616"/>
            <a:ext cx="4158528" cy="1036084"/>
          </a:xfrm>
          <a:custGeom>
            <a:avLst/>
            <a:gdLst>
              <a:gd name="connsiteX0" fmla="*/ 0 w 3937485"/>
              <a:gd name="connsiteY0" fmla="*/ 344032 h 946730"/>
              <a:gd name="connsiteX1" fmla="*/ 100765 w 3937485"/>
              <a:gd name="connsiteY1" fmla="*/ 100765 h 946730"/>
              <a:gd name="connsiteX2" fmla="*/ 344033 w 3937485"/>
              <a:gd name="connsiteY2" fmla="*/ 1 h 946730"/>
              <a:gd name="connsiteX3" fmla="*/ 3593453 w 3937485"/>
              <a:gd name="connsiteY3" fmla="*/ 0 h 946730"/>
              <a:gd name="connsiteX4" fmla="*/ 3836720 w 3937485"/>
              <a:gd name="connsiteY4" fmla="*/ 100765 h 946730"/>
              <a:gd name="connsiteX5" fmla="*/ 3937484 w 3937485"/>
              <a:gd name="connsiteY5" fmla="*/ 344033 h 946730"/>
              <a:gd name="connsiteX6" fmla="*/ 3937485 w 3937485"/>
              <a:gd name="connsiteY6" fmla="*/ 602698 h 946730"/>
              <a:gd name="connsiteX7" fmla="*/ 3836720 w 3937485"/>
              <a:gd name="connsiteY7" fmla="*/ 845965 h 946730"/>
              <a:gd name="connsiteX8" fmla="*/ 3593453 w 3937485"/>
              <a:gd name="connsiteY8" fmla="*/ 946730 h 946730"/>
              <a:gd name="connsiteX9" fmla="*/ 344032 w 3937485"/>
              <a:gd name="connsiteY9" fmla="*/ 946730 h 946730"/>
              <a:gd name="connsiteX10" fmla="*/ 100765 w 3937485"/>
              <a:gd name="connsiteY10" fmla="*/ 845965 h 946730"/>
              <a:gd name="connsiteX11" fmla="*/ 1 w 3937485"/>
              <a:gd name="connsiteY11" fmla="*/ 602697 h 946730"/>
              <a:gd name="connsiteX12" fmla="*/ 0 w 3937485"/>
              <a:gd name="connsiteY12" fmla="*/ 344032 h 946730"/>
              <a:gd name="connsiteX0" fmla="*/ 0 w 3982391"/>
              <a:gd name="connsiteY0" fmla="*/ 279538 h 946730"/>
              <a:gd name="connsiteX1" fmla="*/ 145671 w 3982391"/>
              <a:gd name="connsiteY1" fmla="*/ 100765 h 946730"/>
              <a:gd name="connsiteX2" fmla="*/ 388939 w 3982391"/>
              <a:gd name="connsiteY2" fmla="*/ 1 h 946730"/>
              <a:gd name="connsiteX3" fmla="*/ 3638359 w 3982391"/>
              <a:gd name="connsiteY3" fmla="*/ 0 h 946730"/>
              <a:gd name="connsiteX4" fmla="*/ 3881626 w 3982391"/>
              <a:gd name="connsiteY4" fmla="*/ 100765 h 946730"/>
              <a:gd name="connsiteX5" fmla="*/ 3982390 w 3982391"/>
              <a:gd name="connsiteY5" fmla="*/ 344033 h 946730"/>
              <a:gd name="connsiteX6" fmla="*/ 3982391 w 3982391"/>
              <a:gd name="connsiteY6" fmla="*/ 602698 h 946730"/>
              <a:gd name="connsiteX7" fmla="*/ 3881626 w 3982391"/>
              <a:gd name="connsiteY7" fmla="*/ 845965 h 946730"/>
              <a:gd name="connsiteX8" fmla="*/ 3638359 w 3982391"/>
              <a:gd name="connsiteY8" fmla="*/ 946730 h 946730"/>
              <a:gd name="connsiteX9" fmla="*/ 388938 w 3982391"/>
              <a:gd name="connsiteY9" fmla="*/ 946730 h 946730"/>
              <a:gd name="connsiteX10" fmla="*/ 145671 w 3982391"/>
              <a:gd name="connsiteY10" fmla="*/ 845965 h 946730"/>
              <a:gd name="connsiteX11" fmla="*/ 44907 w 3982391"/>
              <a:gd name="connsiteY11" fmla="*/ 602697 h 946730"/>
              <a:gd name="connsiteX12" fmla="*/ 0 w 3982391"/>
              <a:gd name="connsiteY12" fmla="*/ 279538 h 946730"/>
              <a:gd name="connsiteX0" fmla="*/ 61007 w 4043398"/>
              <a:gd name="connsiteY0" fmla="*/ 294986 h 962178"/>
              <a:gd name="connsiteX1" fmla="*/ 206678 w 4043398"/>
              <a:gd name="connsiteY1" fmla="*/ 116213 h 962178"/>
              <a:gd name="connsiteX2" fmla="*/ 1301074 w 4043398"/>
              <a:gd name="connsiteY2" fmla="*/ 0 h 962178"/>
              <a:gd name="connsiteX3" fmla="*/ 3699366 w 4043398"/>
              <a:gd name="connsiteY3" fmla="*/ 15448 h 962178"/>
              <a:gd name="connsiteX4" fmla="*/ 3942633 w 4043398"/>
              <a:gd name="connsiteY4" fmla="*/ 116213 h 962178"/>
              <a:gd name="connsiteX5" fmla="*/ 4043397 w 4043398"/>
              <a:gd name="connsiteY5" fmla="*/ 359481 h 962178"/>
              <a:gd name="connsiteX6" fmla="*/ 4043398 w 4043398"/>
              <a:gd name="connsiteY6" fmla="*/ 618146 h 962178"/>
              <a:gd name="connsiteX7" fmla="*/ 3942633 w 4043398"/>
              <a:gd name="connsiteY7" fmla="*/ 861413 h 962178"/>
              <a:gd name="connsiteX8" fmla="*/ 3699366 w 4043398"/>
              <a:gd name="connsiteY8" fmla="*/ 962178 h 962178"/>
              <a:gd name="connsiteX9" fmla="*/ 449945 w 4043398"/>
              <a:gd name="connsiteY9" fmla="*/ 962178 h 962178"/>
              <a:gd name="connsiteX10" fmla="*/ 206678 w 4043398"/>
              <a:gd name="connsiteY10" fmla="*/ 861413 h 962178"/>
              <a:gd name="connsiteX11" fmla="*/ 105914 w 4043398"/>
              <a:gd name="connsiteY11" fmla="*/ 618145 h 962178"/>
              <a:gd name="connsiteX12" fmla="*/ 61007 w 4043398"/>
              <a:gd name="connsiteY12" fmla="*/ 294986 h 962178"/>
              <a:gd name="connsiteX0" fmla="*/ 0 w 3982391"/>
              <a:gd name="connsiteY0" fmla="*/ 294986 h 962178"/>
              <a:gd name="connsiteX1" fmla="*/ 469005 w 3982391"/>
              <a:gd name="connsiteY1" fmla="*/ 111007 h 962178"/>
              <a:gd name="connsiteX2" fmla="*/ 1240067 w 3982391"/>
              <a:gd name="connsiteY2" fmla="*/ 0 h 962178"/>
              <a:gd name="connsiteX3" fmla="*/ 3638359 w 3982391"/>
              <a:gd name="connsiteY3" fmla="*/ 15448 h 962178"/>
              <a:gd name="connsiteX4" fmla="*/ 3881626 w 3982391"/>
              <a:gd name="connsiteY4" fmla="*/ 116213 h 962178"/>
              <a:gd name="connsiteX5" fmla="*/ 3982390 w 3982391"/>
              <a:gd name="connsiteY5" fmla="*/ 359481 h 962178"/>
              <a:gd name="connsiteX6" fmla="*/ 3982391 w 3982391"/>
              <a:gd name="connsiteY6" fmla="*/ 618146 h 962178"/>
              <a:gd name="connsiteX7" fmla="*/ 3881626 w 3982391"/>
              <a:gd name="connsiteY7" fmla="*/ 861413 h 962178"/>
              <a:gd name="connsiteX8" fmla="*/ 3638359 w 3982391"/>
              <a:gd name="connsiteY8" fmla="*/ 962178 h 962178"/>
              <a:gd name="connsiteX9" fmla="*/ 388938 w 3982391"/>
              <a:gd name="connsiteY9" fmla="*/ 962178 h 962178"/>
              <a:gd name="connsiteX10" fmla="*/ 145671 w 3982391"/>
              <a:gd name="connsiteY10" fmla="*/ 861413 h 962178"/>
              <a:gd name="connsiteX11" fmla="*/ 44907 w 3982391"/>
              <a:gd name="connsiteY11" fmla="*/ 618145 h 962178"/>
              <a:gd name="connsiteX12" fmla="*/ 0 w 3982391"/>
              <a:gd name="connsiteY12" fmla="*/ 294986 h 962178"/>
              <a:gd name="connsiteX0" fmla="*/ 0 w 4018479"/>
              <a:gd name="connsiteY0" fmla="*/ 294986 h 962178"/>
              <a:gd name="connsiteX1" fmla="*/ 469005 w 4018479"/>
              <a:gd name="connsiteY1" fmla="*/ 111007 h 962178"/>
              <a:gd name="connsiteX2" fmla="*/ 1240067 w 4018479"/>
              <a:gd name="connsiteY2" fmla="*/ 0 h 962178"/>
              <a:gd name="connsiteX3" fmla="*/ 3161271 w 4018479"/>
              <a:gd name="connsiteY3" fmla="*/ 243402 h 962178"/>
              <a:gd name="connsiteX4" fmla="*/ 3881626 w 4018479"/>
              <a:gd name="connsiteY4" fmla="*/ 116213 h 962178"/>
              <a:gd name="connsiteX5" fmla="*/ 3982390 w 4018479"/>
              <a:gd name="connsiteY5" fmla="*/ 359481 h 962178"/>
              <a:gd name="connsiteX6" fmla="*/ 3982391 w 4018479"/>
              <a:gd name="connsiteY6" fmla="*/ 618146 h 962178"/>
              <a:gd name="connsiteX7" fmla="*/ 3881626 w 4018479"/>
              <a:gd name="connsiteY7" fmla="*/ 861413 h 962178"/>
              <a:gd name="connsiteX8" fmla="*/ 3638359 w 4018479"/>
              <a:gd name="connsiteY8" fmla="*/ 962178 h 962178"/>
              <a:gd name="connsiteX9" fmla="*/ 388938 w 4018479"/>
              <a:gd name="connsiteY9" fmla="*/ 962178 h 962178"/>
              <a:gd name="connsiteX10" fmla="*/ 145671 w 4018479"/>
              <a:gd name="connsiteY10" fmla="*/ 861413 h 962178"/>
              <a:gd name="connsiteX11" fmla="*/ 44907 w 4018479"/>
              <a:gd name="connsiteY11" fmla="*/ 618145 h 962178"/>
              <a:gd name="connsiteX12" fmla="*/ 0 w 4018479"/>
              <a:gd name="connsiteY12" fmla="*/ 294986 h 962178"/>
              <a:gd name="connsiteX0" fmla="*/ 0 w 3982391"/>
              <a:gd name="connsiteY0" fmla="*/ 294986 h 962178"/>
              <a:gd name="connsiteX1" fmla="*/ 469005 w 3982391"/>
              <a:gd name="connsiteY1" fmla="*/ 111007 h 962178"/>
              <a:gd name="connsiteX2" fmla="*/ 1240067 w 3982391"/>
              <a:gd name="connsiteY2" fmla="*/ 0 h 962178"/>
              <a:gd name="connsiteX3" fmla="*/ 3161271 w 3982391"/>
              <a:gd name="connsiteY3" fmla="*/ 243402 h 962178"/>
              <a:gd name="connsiteX4" fmla="*/ 3674705 w 3982391"/>
              <a:gd name="connsiteY4" fmla="*/ 402753 h 962178"/>
              <a:gd name="connsiteX5" fmla="*/ 3982390 w 3982391"/>
              <a:gd name="connsiteY5" fmla="*/ 359481 h 962178"/>
              <a:gd name="connsiteX6" fmla="*/ 3982391 w 3982391"/>
              <a:gd name="connsiteY6" fmla="*/ 618146 h 962178"/>
              <a:gd name="connsiteX7" fmla="*/ 3881626 w 3982391"/>
              <a:gd name="connsiteY7" fmla="*/ 861413 h 962178"/>
              <a:gd name="connsiteX8" fmla="*/ 3638359 w 3982391"/>
              <a:gd name="connsiteY8" fmla="*/ 962178 h 962178"/>
              <a:gd name="connsiteX9" fmla="*/ 388938 w 3982391"/>
              <a:gd name="connsiteY9" fmla="*/ 962178 h 962178"/>
              <a:gd name="connsiteX10" fmla="*/ 145671 w 3982391"/>
              <a:gd name="connsiteY10" fmla="*/ 861413 h 962178"/>
              <a:gd name="connsiteX11" fmla="*/ 44907 w 3982391"/>
              <a:gd name="connsiteY11" fmla="*/ 618145 h 962178"/>
              <a:gd name="connsiteX12" fmla="*/ 0 w 3982391"/>
              <a:gd name="connsiteY12" fmla="*/ 294986 h 962178"/>
              <a:gd name="connsiteX0" fmla="*/ 0 w 3982391"/>
              <a:gd name="connsiteY0" fmla="*/ 294986 h 962178"/>
              <a:gd name="connsiteX1" fmla="*/ 469005 w 3982391"/>
              <a:gd name="connsiteY1" fmla="*/ 111007 h 962178"/>
              <a:gd name="connsiteX2" fmla="*/ 1240067 w 3982391"/>
              <a:gd name="connsiteY2" fmla="*/ 0 h 962178"/>
              <a:gd name="connsiteX3" fmla="*/ 3161271 w 3982391"/>
              <a:gd name="connsiteY3" fmla="*/ 243402 h 962178"/>
              <a:gd name="connsiteX4" fmla="*/ 3674705 w 3982391"/>
              <a:gd name="connsiteY4" fmla="*/ 402753 h 962178"/>
              <a:gd name="connsiteX5" fmla="*/ 3936014 w 3982391"/>
              <a:gd name="connsiteY5" fmla="*/ 519314 h 962178"/>
              <a:gd name="connsiteX6" fmla="*/ 3982391 w 3982391"/>
              <a:gd name="connsiteY6" fmla="*/ 618146 h 962178"/>
              <a:gd name="connsiteX7" fmla="*/ 3881626 w 3982391"/>
              <a:gd name="connsiteY7" fmla="*/ 861413 h 962178"/>
              <a:gd name="connsiteX8" fmla="*/ 3638359 w 3982391"/>
              <a:gd name="connsiteY8" fmla="*/ 962178 h 962178"/>
              <a:gd name="connsiteX9" fmla="*/ 388938 w 3982391"/>
              <a:gd name="connsiteY9" fmla="*/ 962178 h 962178"/>
              <a:gd name="connsiteX10" fmla="*/ 145671 w 3982391"/>
              <a:gd name="connsiteY10" fmla="*/ 861413 h 962178"/>
              <a:gd name="connsiteX11" fmla="*/ 44907 w 3982391"/>
              <a:gd name="connsiteY11" fmla="*/ 618145 h 962178"/>
              <a:gd name="connsiteX12" fmla="*/ 0 w 3982391"/>
              <a:gd name="connsiteY12" fmla="*/ 294986 h 962178"/>
              <a:gd name="connsiteX0" fmla="*/ 0 w 3982391"/>
              <a:gd name="connsiteY0" fmla="*/ 294986 h 1048475"/>
              <a:gd name="connsiteX1" fmla="*/ 469005 w 3982391"/>
              <a:gd name="connsiteY1" fmla="*/ 111007 h 1048475"/>
              <a:gd name="connsiteX2" fmla="*/ 1240067 w 3982391"/>
              <a:gd name="connsiteY2" fmla="*/ 0 h 1048475"/>
              <a:gd name="connsiteX3" fmla="*/ 3161271 w 3982391"/>
              <a:gd name="connsiteY3" fmla="*/ 243402 h 1048475"/>
              <a:gd name="connsiteX4" fmla="*/ 3674705 w 3982391"/>
              <a:gd name="connsiteY4" fmla="*/ 402753 h 1048475"/>
              <a:gd name="connsiteX5" fmla="*/ 3936014 w 3982391"/>
              <a:gd name="connsiteY5" fmla="*/ 519314 h 1048475"/>
              <a:gd name="connsiteX6" fmla="*/ 3982391 w 3982391"/>
              <a:gd name="connsiteY6" fmla="*/ 618146 h 1048475"/>
              <a:gd name="connsiteX7" fmla="*/ 3881626 w 3982391"/>
              <a:gd name="connsiteY7" fmla="*/ 861413 h 1048475"/>
              <a:gd name="connsiteX8" fmla="*/ 3638359 w 3982391"/>
              <a:gd name="connsiteY8" fmla="*/ 962178 h 1048475"/>
              <a:gd name="connsiteX9" fmla="*/ 388938 w 3982391"/>
              <a:gd name="connsiteY9" fmla="*/ 962178 h 1048475"/>
              <a:gd name="connsiteX10" fmla="*/ 243796 w 3982391"/>
              <a:gd name="connsiteY10" fmla="*/ 983956 h 1048475"/>
              <a:gd name="connsiteX11" fmla="*/ 44907 w 3982391"/>
              <a:gd name="connsiteY11" fmla="*/ 618145 h 1048475"/>
              <a:gd name="connsiteX12" fmla="*/ 0 w 3982391"/>
              <a:gd name="connsiteY12" fmla="*/ 294986 h 1048475"/>
              <a:gd name="connsiteX0" fmla="*/ 0 w 3982391"/>
              <a:gd name="connsiteY0" fmla="*/ 294986 h 1023060"/>
              <a:gd name="connsiteX1" fmla="*/ 469005 w 3982391"/>
              <a:gd name="connsiteY1" fmla="*/ 111007 h 1023060"/>
              <a:gd name="connsiteX2" fmla="*/ 1240067 w 3982391"/>
              <a:gd name="connsiteY2" fmla="*/ 0 h 1023060"/>
              <a:gd name="connsiteX3" fmla="*/ 3161271 w 3982391"/>
              <a:gd name="connsiteY3" fmla="*/ 243402 h 1023060"/>
              <a:gd name="connsiteX4" fmla="*/ 3674705 w 3982391"/>
              <a:gd name="connsiteY4" fmla="*/ 402753 h 1023060"/>
              <a:gd name="connsiteX5" fmla="*/ 3936014 w 3982391"/>
              <a:gd name="connsiteY5" fmla="*/ 519314 h 1023060"/>
              <a:gd name="connsiteX6" fmla="*/ 3982391 w 3982391"/>
              <a:gd name="connsiteY6" fmla="*/ 618146 h 1023060"/>
              <a:gd name="connsiteX7" fmla="*/ 3881626 w 3982391"/>
              <a:gd name="connsiteY7" fmla="*/ 861413 h 1023060"/>
              <a:gd name="connsiteX8" fmla="*/ 3638359 w 3982391"/>
              <a:gd name="connsiteY8" fmla="*/ 962178 h 1023060"/>
              <a:gd name="connsiteX9" fmla="*/ 1103942 w 3982391"/>
              <a:gd name="connsiteY9" fmla="*/ 852769 h 1023060"/>
              <a:gd name="connsiteX10" fmla="*/ 243796 w 3982391"/>
              <a:gd name="connsiteY10" fmla="*/ 983956 h 1023060"/>
              <a:gd name="connsiteX11" fmla="*/ 44907 w 3982391"/>
              <a:gd name="connsiteY11" fmla="*/ 618145 h 1023060"/>
              <a:gd name="connsiteX12" fmla="*/ 0 w 3982391"/>
              <a:gd name="connsiteY12" fmla="*/ 294986 h 1023060"/>
              <a:gd name="connsiteX0" fmla="*/ 0 w 4158528"/>
              <a:gd name="connsiteY0" fmla="*/ 294986 h 1023060"/>
              <a:gd name="connsiteX1" fmla="*/ 469005 w 4158528"/>
              <a:gd name="connsiteY1" fmla="*/ 111007 h 1023060"/>
              <a:gd name="connsiteX2" fmla="*/ 1240067 w 4158528"/>
              <a:gd name="connsiteY2" fmla="*/ 0 h 1023060"/>
              <a:gd name="connsiteX3" fmla="*/ 3161271 w 4158528"/>
              <a:gd name="connsiteY3" fmla="*/ 243402 h 1023060"/>
              <a:gd name="connsiteX4" fmla="*/ 3674705 w 4158528"/>
              <a:gd name="connsiteY4" fmla="*/ 402753 h 1023060"/>
              <a:gd name="connsiteX5" fmla="*/ 3936014 w 4158528"/>
              <a:gd name="connsiteY5" fmla="*/ 519314 h 1023060"/>
              <a:gd name="connsiteX6" fmla="*/ 3982391 w 4158528"/>
              <a:gd name="connsiteY6" fmla="*/ 618146 h 1023060"/>
              <a:gd name="connsiteX7" fmla="*/ 3881626 w 4158528"/>
              <a:gd name="connsiteY7" fmla="*/ 861413 h 1023060"/>
              <a:gd name="connsiteX8" fmla="*/ 2320981 w 4158528"/>
              <a:gd name="connsiteY8" fmla="*/ 792830 h 1023060"/>
              <a:gd name="connsiteX9" fmla="*/ 1103942 w 4158528"/>
              <a:gd name="connsiteY9" fmla="*/ 852769 h 1023060"/>
              <a:gd name="connsiteX10" fmla="*/ 243796 w 4158528"/>
              <a:gd name="connsiteY10" fmla="*/ 983956 h 1023060"/>
              <a:gd name="connsiteX11" fmla="*/ 44907 w 4158528"/>
              <a:gd name="connsiteY11" fmla="*/ 618145 h 1023060"/>
              <a:gd name="connsiteX12" fmla="*/ 0 w 4158528"/>
              <a:gd name="connsiteY12" fmla="*/ 294986 h 1023060"/>
              <a:gd name="connsiteX0" fmla="*/ 0 w 4158528"/>
              <a:gd name="connsiteY0" fmla="*/ 294986 h 1006324"/>
              <a:gd name="connsiteX1" fmla="*/ 469005 w 4158528"/>
              <a:gd name="connsiteY1" fmla="*/ 111007 h 1006324"/>
              <a:gd name="connsiteX2" fmla="*/ 1240067 w 4158528"/>
              <a:gd name="connsiteY2" fmla="*/ 0 h 1006324"/>
              <a:gd name="connsiteX3" fmla="*/ 3161271 w 4158528"/>
              <a:gd name="connsiteY3" fmla="*/ 243402 h 1006324"/>
              <a:gd name="connsiteX4" fmla="*/ 3674705 w 4158528"/>
              <a:gd name="connsiteY4" fmla="*/ 402753 h 1006324"/>
              <a:gd name="connsiteX5" fmla="*/ 3936014 w 4158528"/>
              <a:gd name="connsiteY5" fmla="*/ 519314 h 1006324"/>
              <a:gd name="connsiteX6" fmla="*/ 3982391 w 4158528"/>
              <a:gd name="connsiteY6" fmla="*/ 618146 h 1006324"/>
              <a:gd name="connsiteX7" fmla="*/ 3881626 w 4158528"/>
              <a:gd name="connsiteY7" fmla="*/ 861413 h 1006324"/>
              <a:gd name="connsiteX8" fmla="*/ 2320981 w 4158528"/>
              <a:gd name="connsiteY8" fmla="*/ 792830 h 1006324"/>
              <a:gd name="connsiteX9" fmla="*/ 1103942 w 4158528"/>
              <a:gd name="connsiteY9" fmla="*/ 852769 h 1006324"/>
              <a:gd name="connsiteX10" fmla="*/ 373750 w 4158528"/>
              <a:gd name="connsiteY10" fmla="*/ 967220 h 1006324"/>
              <a:gd name="connsiteX11" fmla="*/ 44907 w 4158528"/>
              <a:gd name="connsiteY11" fmla="*/ 618145 h 1006324"/>
              <a:gd name="connsiteX12" fmla="*/ 0 w 4158528"/>
              <a:gd name="connsiteY12" fmla="*/ 294986 h 1006324"/>
              <a:gd name="connsiteX0" fmla="*/ 0 w 4158528"/>
              <a:gd name="connsiteY0" fmla="*/ 294986 h 1030017"/>
              <a:gd name="connsiteX1" fmla="*/ 469005 w 4158528"/>
              <a:gd name="connsiteY1" fmla="*/ 111007 h 1030017"/>
              <a:gd name="connsiteX2" fmla="*/ 1240067 w 4158528"/>
              <a:gd name="connsiteY2" fmla="*/ 0 h 1030017"/>
              <a:gd name="connsiteX3" fmla="*/ 3161271 w 4158528"/>
              <a:gd name="connsiteY3" fmla="*/ 243402 h 1030017"/>
              <a:gd name="connsiteX4" fmla="*/ 3674705 w 4158528"/>
              <a:gd name="connsiteY4" fmla="*/ 402753 h 1030017"/>
              <a:gd name="connsiteX5" fmla="*/ 3936014 w 4158528"/>
              <a:gd name="connsiteY5" fmla="*/ 519314 h 1030017"/>
              <a:gd name="connsiteX6" fmla="*/ 3982391 w 4158528"/>
              <a:gd name="connsiteY6" fmla="*/ 618146 h 1030017"/>
              <a:gd name="connsiteX7" fmla="*/ 3881626 w 4158528"/>
              <a:gd name="connsiteY7" fmla="*/ 861413 h 1030017"/>
              <a:gd name="connsiteX8" fmla="*/ 2320981 w 4158528"/>
              <a:gd name="connsiteY8" fmla="*/ 792830 h 1030017"/>
              <a:gd name="connsiteX9" fmla="*/ 1103942 w 4158528"/>
              <a:gd name="connsiteY9" fmla="*/ 852769 h 1030017"/>
              <a:gd name="connsiteX10" fmla="*/ 373750 w 4158528"/>
              <a:gd name="connsiteY10" fmla="*/ 967220 h 1030017"/>
              <a:gd name="connsiteX11" fmla="*/ 24100 w 4158528"/>
              <a:gd name="connsiteY11" fmla="*/ 475988 h 1030017"/>
              <a:gd name="connsiteX12" fmla="*/ 0 w 4158528"/>
              <a:gd name="connsiteY12" fmla="*/ 294986 h 1030017"/>
              <a:gd name="connsiteX0" fmla="*/ 0 w 4158528"/>
              <a:gd name="connsiteY0" fmla="*/ 294986 h 1036084"/>
              <a:gd name="connsiteX1" fmla="*/ 469005 w 4158528"/>
              <a:gd name="connsiteY1" fmla="*/ 111007 h 1036084"/>
              <a:gd name="connsiteX2" fmla="*/ 1240067 w 4158528"/>
              <a:gd name="connsiteY2" fmla="*/ 0 h 1036084"/>
              <a:gd name="connsiteX3" fmla="*/ 3161271 w 4158528"/>
              <a:gd name="connsiteY3" fmla="*/ 243402 h 1036084"/>
              <a:gd name="connsiteX4" fmla="*/ 3674705 w 4158528"/>
              <a:gd name="connsiteY4" fmla="*/ 402753 h 1036084"/>
              <a:gd name="connsiteX5" fmla="*/ 3936014 w 4158528"/>
              <a:gd name="connsiteY5" fmla="*/ 519314 h 1036084"/>
              <a:gd name="connsiteX6" fmla="*/ 3982391 w 4158528"/>
              <a:gd name="connsiteY6" fmla="*/ 618146 h 1036084"/>
              <a:gd name="connsiteX7" fmla="*/ 3881626 w 4158528"/>
              <a:gd name="connsiteY7" fmla="*/ 861413 h 1036084"/>
              <a:gd name="connsiteX8" fmla="*/ 2320981 w 4158528"/>
              <a:gd name="connsiteY8" fmla="*/ 792830 h 1036084"/>
              <a:gd name="connsiteX9" fmla="*/ 1103942 w 4158528"/>
              <a:gd name="connsiteY9" fmla="*/ 852769 h 1036084"/>
              <a:gd name="connsiteX10" fmla="*/ 340642 w 4158528"/>
              <a:gd name="connsiteY10" fmla="*/ 973287 h 1036084"/>
              <a:gd name="connsiteX11" fmla="*/ 24100 w 4158528"/>
              <a:gd name="connsiteY11" fmla="*/ 475988 h 1036084"/>
              <a:gd name="connsiteX12" fmla="*/ 0 w 4158528"/>
              <a:gd name="connsiteY12" fmla="*/ 294986 h 1036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158528" h="1036084">
                <a:moveTo>
                  <a:pt x="0" y="294986"/>
                </a:moveTo>
                <a:cubicBezTo>
                  <a:pt x="0" y="203743"/>
                  <a:pt x="262327" y="160171"/>
                  <a:pt x="469005" y="111007"/>
                </a:cubicBezTo>
                <a:cubicBezTo>
                  <a:pt x="675683" y="61843"/>
                  <a:pt x="1148824" y="0"/>
                  <a:pt x="1240067" y="0"/>
                </a:cubicBezTo>
                <a:lnTo>
                  <a:pt x="3161271" y="243402"/>
                </a:lnTo>
                <a:cubicBezTo>
                  <a:pt x="3252514" y="243402"/>
                  <a:pt x="3545581" y="356768"/>
                  <a:pt x="3674705" y="402753"/>
                </a:cubicBezTo>
                <a:cubicBezTo>
                  <a:pt x="3803829" y="448738"/>
                  <a:pt x="3936014" y="428071"/>
                  <a:pt x="3936014" y="519314"/>
                </a:cubicBezTo>
                <a:cubicBezTo>
                  <a:pt x="3936014" y="605536"/>
                  <a:pt x="3982391" y="531924"/>
                  <a:pt x="3982391" y="618146"/>
                </a:cubicBezTo>
                <a:cubicBezTo>
                  <a:pt x="3982391" y="709389"/>
                  <a:pt x="4158528" y="832299"/>
                  <a:pt x="3881626" y="861413"/>
                </a:cubicBezTo>
                <a:cubicBezTo>
                  <a:pt x="3604724" y="890527"/>
                  <a:pt x="2412224" y="792830"/>
                  <a:pt x="2320981" y="792830"/>
                </a:cubicBezTo>
                <a:lnTo>
                  <a:pt x="1103942" y="852769"/>
                </a:lnTo>
                <a:cubicBezTo>
                  <a:pt x="1012699" y="852769"/>
                  <a:pt x="520616" y="1036084"/>
                  <a:pt x="340642" y="973287"/>
                </a:cubicBezTo>
                <a:cubicBezTo>
                  <a:pt x="160668" y="910490"/>
                  <a:pt x="24099" y="567231"/>
                  <a:pt x="24100" y="475988"/>
                </a:cubicBezTo>
                <a:cubicBezTo>
                  <a:pt x="24100" y="389766"/>
                  <a:pt x="0" y="381208"/>
                  <a:pt x="0" y="294986"/>
                </a:cubicBezTo>
                <a:close/>
              </a:path>
            </a:pathLst>
          </a:custGeom>
          <a:noFill/>
          <a:ln w="28575">
            <a:solidFill>
              <a:srgbClr val="002060"/>
            </a:solidFill>
            <a:prstDash val="dash"/>
          </a:ln>
          <a:effectLst>
            <a:glow rad="101600">
              <a:schemeClr val="accent4">
                <a:satMod val="175000"/>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121" name="フリーフォーム 120"/>
          <p:cNvSpPr/>
          <p:nvPr/>
        </p:nvSpPr>
        <p:spPr>
          <a:xfrm rot="19427312">
            <a:off x="2015501" y="4319864"/>
            <a:ext cx="4203021" cy="1298433"/>
          </a:xfrm>
          <a:custGeom>
            <a:avLst/>
            <a:gdLst>
              <a:gd name="connsiteX0" fmla="*/ 0 w 4167100"/>
              <a:gd name="connsiteY0" fmla="*/ 429050 h 1180687"/>
              <a:gd name="connsiteX1" fmla="*/ 125666 w 4167100"/>
              <a:gd name="connsiteY1" fmla="*/ 125666 h 1180687"/>
              <a:gd name="connsiteX2" fmla="*/ 429050 w 4167100"/>
              <a:gd name="connsiteY2" fmla="*/ 1 h 1180687"/>
              <a:gd name="connsiteX3" fmla="*/ 3738050 w 4167100"/>
              <a:gd name="connsiteY3" fmla="*/ 0 h 1180687"/>
              <a:gd name="connsiteX4" fmla="*/ 4041434 w 4167100"/>
              <a:gd name="connsiteY4" fmla="*/ 125666 h 1180687"/>
              <a:gd name="connsiteX5" fmla="*/ 4167099 w 4167100"/>
              <a:gd name="connsiteY5" fmla="*/ 429050 h 1180687"/>
              <a:gd name="connsiteX6" fmla="*/ 4167100 w 4167100"/>
              <a:gd name="connsiteY6" fmla="*/ 751637 h 1180687"/>
              <a:gd name="connsiteX7" fmla="*/ 4041434 w 4167100"/>
              <a:gd name="connsiteY7" fmla="*/ 1055021 h 1180687"/>
              <a:gd name="connsiteX8" fmla="*/ 3738050 w 4167100"/>
              <a:gd name="connsiteY8" fmla="*/ 1180687 h 1180687"/>
              <a:gd name="connsiteX9" fmla="*/ 429050 w 4167100"/>
              <a:gd name="connsiteY9" fmla="*/ 1180687 h 1180687"/>
              <a:gd name="connsiteX10" fmla="*/ 125666 w 4167100"/>
              <a:gd name="connsiteY10" fmla="*/ 1055021 h 1180687"/>
              <a:gd name="connsiteX11" fmla="*/ 0 w 4167100"/>
              <a:gd name="connsiteY11" fmla="*/ 751637 h 1180687"/>
              <a:gd name="connsiteX12" fmla="*/ 0 w 4167100"/>
              <a:gd name="connsiteY12" fmla="*/ 429050 h 1180687"/>
              <a:gd name="connsiteX0" fmla="*/ 0 w 4239633"/>
              <a:gd name="connsiteY0" fmla="*/ 429050 h 1180687"/>
              <a:gd name="connsiteX1" fmla="*/ 125666 w 4239633"/>
              <a:gd name="connsiteY1" fmla="*/ 125666 h 1180687"/>
              <a:gd name="connsiteX2" fmla="*/ 429050 w 4239633"/>
              <a:gd name="connsiteY2" fmla="*/ 1 h 1180687"/>
              <a:gd name="connsiteX3" fmla="*/ 3738050 w 4239633"/>
              <a:gd name="connsiteY3" fmla="*/ 0 h 1180687"/>
              <a:gd name="connsiteX4" fmla="*/ 4041434 w 4239633"/>
              <a:gd name="connsiteY4" fmla="*/ 125666 h 1180687"/>
              <a:gd name="connsiteX5" fmla="*/ 4239632 w 4239633"/>
              <a:gd name="connsiteY5" fmla="*/ 527282 h 1180687"/>
              <a:gd name="connsiteX6" fmla="*/ 4167100 w 4239633"/>
              <a:gd name="connsiteY6" fmla="*/ 751637 h 1180687"/>
              <a:gd name="connsiteX7" fmla="*/ 4041434 w 4239633"/>
              <a:gd name="connsiteY7" fmla="*/ 1055021 h 1180687"/>
              <a:gd name="connsiteX8" fmla="*/ 3738050 w 4239633"/>
              <a:gd name="connsiteY8" fmla="*/ 1180687 h 1180687"/>
              <a:gd name="connsiteX9" fmla="*/ 429050 w 4239633"/>
              <a:gd name="connsiteY9" fmla="*/ 1180687 h 1180687"/>
              <a:gd name="connsiteX10" fmla="*/ 125666 w 4239633"/>
              <a:gd name="connsiteY10" fmla="*/ 1055021 h 1180687"/>
              <a:gd name="connsiteX11" fmla="*/ 0 w 4239633"/>
              <a:gd name="connsiteY11" fmla="*/ 751637 h 1180687"/>
              <a:gd name="connsiteX12" fmla="*/ 0 w 4239633"/>
              <a:gd name="connsiteY12" fmla="*/ 429050 h 1180687"/>
              <a:gd name="connsiteX0" fmla="*/ 0 w 4239633"/>
              <a:gd name="connsiteY0" fmla="*/ 429050 h 1180687"/>
              <a:gd name="connsiteX1" fmla="*/ 125666 w 4239633"/>
              <a:gd name="connsiteY1" fmla="*/ 125666 h 1180687"/>
              <a:gd name="connsiteX2" fmla="*/ 429050 w 4239633"/>
              <a:gd name="connsiteY2" fmla="*/ 1 h 1180687"/>
              <a:gd name="connsiteX3" fmla="*/ 3738050 w 4239633"/>
              <a:gd name="connsiteY3" fmla="*/ 0 h 1180687"/>
              <a:gd name="connsiteX4" fmla="*/ 3949137 w 4239633"/>
              <a:gd name="connsiteY4" fmla="*/ 314582 h 1180687"/>
              <a:gd name="connsiteX5" fmla="*/ 4239632 w 4239633"/>
              <a:gd name="connsiteY5" fmla="*/ 527282 h 1180687"/>
              <a:gd name="connsiteX6" fmla="*/ 4167100 w 4239633"/>
              <a:gd name="connsiteY6" fmla="*/ 751637 h 1180687"/>
              <a:gd name="connsiteX7" fmla="*/ 4041434 w 4239633"/>
              <a:gd name="connsiteY7" fmla="*/ 1055021 h 1180687"/>
              <a:gd name="connsiteX8" fmla="*/ 3738050 w 4239633"/>
              <a:gd name="connsiteY8" fmla="*/ 1180687 h 1180687"/>
              <a:gd name="connsiteX9" fmla="*/ 429050 w 4239633"/>
              <a:gd name="connsiteY9" fmla="*/ 1180687 h 1180687"/>
              <a:gd name="connsiteX10" fmla="*/ 125666 w 4239633"/>
              <a:gd name="connsiteY10" fmla="*/ 1055021 h 1180687"/>
              <a:gd name="connsiteX11" fmla="*/ 0 w 4239633"/>
              <a:gd name="connsiteY11" fmla="*/ 751637 h 1180687"/>
              <a:gd name="connsiteX12" fmla="*/ 0 w 4239633"/>
              <a:gd name="connsiteY12" fmla="*/ 429050 h 1180687"/>
              <a:gd name="connsiteX0" fmla="*/ 0 w 4239633"/>
              <a:gd name="connsiteY0" fmla="*/ 429050 h 1180687"/>
              <a:gd name="connsiteX1" fmla="*/ 125666 w 4239633"/>
              <a:gd name="connsiteY1" fmla="*/ 125666 h 1180687"/>
              <a:gd name="connsiteX2" fmla="*/ 429050 w 4239633"/>
              <a:gd name="connsiteY2" fmla="*/ 1 h 1180687"/>
              <a:gd name="connsiteX3" fmla="*/ 3393785 w 4239633"/>
              <a:gd name="connsiteY3" fmla="*/ 77971 h 1180687"/>
              <a:gd name="connsiteX4" fmla="*/ 3949137 w 4239633"/>
              <a:gd name="connsiteY4" fmla="*/ 314582 h 1180687"/>
              <a:gd name="connsiteX5" fmla="*/ 4239632 w 4239633"/>
              <a:gd name="connsiteY5" fmla="*/ 527282 h 1180687"/>
              <a:gd name="connsiteX6" fmla="*/ 4167100 w 4239633"/>
              <a:gd name="connsiteY6" fmla="*/ 751637 h 1180687"/>
              <a:gd name="connsiteX7" fmla="*/ 4041434 w 4239633"/>
              <a:gd name="connsiteY7" fmla="*/ 1055021 h 1180687"/>
              <a:gd name="connsiteX8" fmla="*/ 3738050 w 4239633"/>
              <a:gd name="connsiteY8" fmla="*/ 1180687 h 1180687"/>
              <a:gd name="connsiteX9" fmla="*/ 429050 w 4239633"/>
              <a:gd name="connsiteY9" fmla="*/ 1180687 h 1180687"/>
              <a:gd name="connsiteX10" fmla="*/ 125666 w 4239633"/>
              <a:gd name="connsiteY10" fmla="*/ 1055021 h 1180687"/>
              <a:gd name="connsiteX11" fmla="*/ 0 w 4239633"/>
              <a:gd name="connsiteY11" fmla="*/ 751637 h 1180687"/>
              <a:gd name="connsiteX12" fmla="*/ 0 w 4239633"/>
              <a:gd name="connsiteY12" fmla="*/ 429050 h 1180687"/>
              <a:gd name="connsiteX0" fmla="*/ 44033 w 4283666"/>
              <a:gd name="connsiteY0" fmla="*/ 743303 h 1494940"/>
              <a:gd name="connsiteX1" fmla="*/ 169699 w 4283666"/>
              <a:gd name="connsiteY1" fmla="*/ 439919 h 1494940"/>
              <a:gd name="connsiteX2" fmla="*/ 1062226 w 4283666"/>
              <a:gd name="connsiteY2" fmla="*/ 1 h 1494940"/>
              <a:gd name="connsiteX3" fmla="*/ 3437818 w 4283666"/>
              <a:gd name="connsiteY3" fmla="*/ 392224 h 1494940"/>
              <a:gd name="connsiteX4" fmla="*/ 3993170 w 4283666"/>
              <a:gd name="connsiteY4" fmla="*/ 628835 h 1494940"/>
              <a:gd name="connsiteX5" fmla="*/ 4283665 w 4283666"/>
              <a:gd name="connsiteY5" fmla="*/ 841535 h 1494940"/>
              <a:gd name="connsiteX6" fmla="*/ 4211133 w 4283666"/>
              <a:gd name="connsiteY6" fmla="*/ 1065890 h 1494940"/>
              <a:gd name="connsiteX7" fmla="*/ 4085467 w 4283666"/>
              <a:gd name="connsiteY7" fmla="*/ 1369274 h 1494940"/>
              <a:gd name="connsiteX8" fmla="*/ 3782083 w 4283666"/>
              <a:gd name="connsiteY8" fmla="*/ 1494940 h 1494940"/>
              <a:gd name="connsiteX9" fmla="*/ 473083 w 4283666"/>
              <a:gd name="connsiteY9" fmla="*/ 1494940 h 1494940"/>
              <a:gd name="connsiteX10" fmla="*/ 169699 w 4283666"/>
              <a:gd name="connsiteY10" fmla="*/ 1369274 h 1494940"/>
              <a:gd name="connsiteX11" fmla="*/ 44033 w 4283666"/>
              <a:gd name="connsiteY11" fmla="*/ 1065890 h 1494940"/>
              <a:gd name="connsiteX12" fmla="*/ 44033 w 4283666"/>
              <a:gd name="connsiteY12" fmla="*/ 743303 h 1494940"/>
              <a:gd name="connsiteX0" fmla="*/ 44033 w 4283666"/>
              <a:gd name="connsiteY0" fmla="*/ 743303 h 1494940"/>
              <a:gd name="connsiteX1" fmla="*/ 169699 w 4283666"/>
              <a:gd name="connsiteY1" fmla="*/ 439919 h 1494940"/>
              <a:gd name="connsiteX2" fmla="*/ 1062226 w 4283666"/>
              <a:gd name="connsiteY2" fmla="*/ 1 h 1494940"/>
              <a:gd name="connsiteX3" fmla="*/ 2750246 w 4283666"/>
              <a:gd name="connsiteY3" fmla="*/ 254250 h 1494940"/>
              <a:gd name="connsiteX4" fmla="*/ 3993170 w 4283666"/>
              <a:gd name="connsiteY4" fmla="*/ 628835 h 1494940"/>
              <a:gd name="connsiteX5" fmla="*/ 4283665 w 4283666"/>
              <a:gd name="connsiteY5" fmla="*/ 841535 h 1494940"/>
              <a:gd name="connsiteX6" fmla="*/ 4211133 w 4283666"/>
              <a:gd name="connsiteY6" fmla="*/ 1065890 h 1494940"/>
              <a:gd name="connsiteX7" fmla="*/ 4085467 w 4283666"/>
              <a:gd name="connsiteY7" fmla="*/ 1369274 h 1494940"/>
              <a:gd name="connsiteX8" fmla="*/ 3782083 w 4283666"/>
              <a:gd name="connsiteY8" fmla="*/ 1494940 h 1494940"/>
              <a:gd name="connsiteX9" fmla="*/ 473083 w 4283666"/>
              <a:gd name="connsiteY9" fmla="*/ 1494940 h 1494940"/>
              <a:gd name="connsiteX10" fmla="*/ 169699 w 4283666"/>
              <a:gd name="connsiteY10" fmla="*/ 1369274 h 1494940"/>
              <a:gd name="connsiteX11" fmla="*/ 44033 w 4283666"/>
              <a:gd name="connsiteY11" fmla="*/ 1065890 h 1494940"/>
              <a:gd name="connsiteX12" fmla="*/ 44033 w 4283666"/>
              <a:gd name="connsiteY12" fmla="*/ 743303 h 1494940"/>
              <a:gd name="connsiteX0" fmla="*/ 199251 w 4438884"/>
              <a:gd name="connsiteY0" fmla="*/ 489053 h 1240690"/>
              <a:gd name="connsiteX1" fmla="*/ 324917 w 4438884"/>
              <a:gd name="connsiteY1" fmla="*/ 185669 h 1240690"/>
              <a:gd name="connsiteX2" fmla="*/ 2148755 w 4438884"/>
              <a:gd name="connsiteY2" fmla="*/ 34179 h 1240690"/>
              <a:gd name="connsiteX3" fmla="*/ 2905464 w 4438884"/>
              <a:gd name="connsiteY3" fmla="*/ 0 h 1240690"/>
              <a:gd name="connsiteX4" fmla="*/ 4148388 w 4438884"/>
              <a:gd name="connsiteY4" fmla="*/ 374585 h 1240690"/>
              <a:gd name="connsiteX5" fmla="*/ 4438883 w 4438884"/>
              <a:gd name="connsiteY5" fmla="*/ 587285 h 1240690"/>
              <a:gd name="connsiteX6" fmla="*/ 4366351 w 4438884"/>
              <a:gd name="connsiteY6" fmla="*/ 811640 h 1240690"/>
              <a:gd name="connsiteX7" fmla="*/ 4240685 w 4438884"/>
              <a:gd name="connsiteY7" fmla="*/ 1115024 h 1240690"/>
              <a:gd name="connsiteX8" fmla="*/ 3937301 w 4438884"/>
              <a:gd name="connsiteY8" fmla="*/ 1240690 h 1240690"/>
              <a:gd name="connsiteX9" fmla="*/ 628301 w 4438884"/>
              <a:gd name="connsiteY9" fmla="*/ 1240690 h 1240690"/>
              <a:gd name="connsiteX10" fmla="*/ 324917 w 4438884"/>
              <a:gd name="connsiteY10" fmla="*/ 1115024 h 1240690"/>
              <a:gd name="connsiteX11" fmla="*/ 199251 w 4438884"/>
              <a:gd name="connsiteY11" fmla="*/ 811640 h 1240690"/>
              <a:gd name="connsiteX12" fmla="*/ 199251 w 4438884"/>
              <a:gd name="connsiteY12" fmla="*/ 489053 h 1240690"/>
              <a:gd name="connsiteX0" fmla="*/ 0 w 4239633"/>
              <a:gd name="connsiteY0" fmla="*/ 489053 h 1240690"/>
              <a:gd name="connsiteX1" fmla="*/ 952809 w 4239633"/>
              <a:gd name="connsiteY1" fmla="*/ 322604 h 1240690"/>
              <a:gd name="connsiteX2" fmla="*/ 1949504 w 4239633"/>
              <a:gd name="connsiteY2" fmla="*/ 34179 h 1240690"/>
              <a:gd name="connsiteX3" fmla="*/ 2706213 w 4239633"/>
              <a:gd name="connsiteY3" fmla="*/ 0 h 1240690"/>
              <a:gd name="connsiteX4" fmla="*/ 3949137 w 4239633"/>
              <a:gd name="connsiteY4" fmla="*/ 374585 h 1240690"/>
              <a:gd name="connsiteX5" fmla="*/ 4239632 w 4239633"/>
              <a:gd name="connsiteY5" fmla="*/ 587285 h 1240690"/>
              <a:gd name="connsiteX6" fmla="*/ 4167100 w 4239633"/>
              <a:gd name="connsiteY6" fmla="*/ 811640 h 1240690"/>
              <a:gd name="connsiteX7" fmla="*/ 4041434 w 4239633"/>
              <a:gd name="connsiteY7" fmla="*/ 1115024 h 1240690"/>
              <a:gd name="connsiteX8" fmla="*/ 3738050 w 4239633"/>
              <a:gd name="connsiteY8" fmla="*/ 1240690 h 1240690"/>
              <a:gd name="connsiteX9" fmla="*/ 429050 w 4239633"/>
              <a:gd name="connsiteY9" fmla="*/ 1240690 h 1240690"/>
              <a:gd name="connsiteX10" fmla="*/ 125666 w 4239633"/>
              <a:gd name="connsiteY10" fmla="*/ 1115024 h 1240690"/>
              <a:gd name="connsiteX11" fmla="*/ 0 w 4239633"/>
              <a:gd name="connsiteY11" fmla="*/ 811640 h 1240690"/>
              <a:gd name="connsiteX12" fmla="*/ 0 w 4239633"/>
              <a:gd name="connsiteY12" fmla="*/ 489053 h 1240690"/>
              <a:gd name="connsiteX0" fmla="*/ 178816 w 4239633"/>
              <a:gd name="connsiteY0" fmla="*/ 648355 h 1240690"/>
              <a:gd name="connsiteX1" fmla="*/ 952809 w 4239633"/>
              <a:gd name="connsiteY1" fmla="*/ 322604 h 1240690"/>
              <a:gd name="connsiteX2" fmla="*/ 1949504 w 4239633"/>
              <a:gd name="connsiteY2" fmla="*/ 34179 h 1240690"/>
              <a:gd name="connsiteX3" fmla="*/ 2706213 w 4239633"/>
              <a:gd name="connsiteY3" fmla="*/ 0 h 1240690"/>
              <a:gd name="connsiteX4" fmla="*/ 3949137 w 4239633"/>
              <a:gd name="connsiteY4" fmla="*/ 374585 h 1240690"/>
              <a:gd name="connsiteX5" fmla="*/ 4239632 w 4239633"/>
              <a:gd name="connsiteY5" fmla="*/ 587285 h 1240690"/>
              <a:gd name="connsiteX6" fmla="*/ 4167100 w 4239633"/>
              <a:gd name="connsiteY6" fmla="*/ 811640 h 1240690"/>
              <a:gd name="connsiteX7" fmla="*/ 4041434 w 4239633"/>
              <a:gd name="connsiteY7" fmla="*/ 1115024 h 1240690"/>
              <a:gd name="connsiteX8" fmla="*/ 3738050 w 4239633"/>
              <a:gd name="connsiteY8" fmla="*/ 1240690 h 1240690"/>
              <a:gd name="connsiteX9" fmla="*/ 429050 w 4239633"/>
              <a:gd name="connsiteY9" fmla="*/ 1240690 h 1240690"/>
              <a:gd name="connsiteX10" fmla="*/ 125666 w 4239633"/>
              <a:gd name="connsiteY10" fmla="*/ 1115024 h 1240690"/>
              <a:gd name="connsiteX11" fmla="*/ 0 w 4239633"/>
              <a:gd name="connsiteY11" fmla="*/ 811640 h 1240690"/>
              <a:gd name="connsiteX12" fmla="*/ 178816 w 4239633"/>
              <a:gd name="connsiteY12" fmla="*/ 648355 h 1240690"/>
              <a:gd name="connsiteX0" fmla="*/ 178816 w 4239633"/>
              <a:gd name="connsiteY0" fmla="*/ 648355 h 1240690"/>
              <a:gd name="connsiteX1" fmla="*/ 952809 w 4239633"/>
              <a:gd name="connsiteY1" fmla="*/ 322604 h 1240690"/>
              <a:gd name="connsiteX2" fmla="*/ 1949504 w 4239633"/>
              <a:gd name="connsiteY2" fmla="*/ 34179 h 1240690"/>
              <a:gd name="connsiteX3" fmla="*/ 2706213 w 4239633"/>
              <a:gd name="connsiteY3" fmla="*/ 0 h 1240690"/>
              <a:gd name="connsiteX4" fmla="*/ 3949137 w 4239633"/>
              <a:gd name="connsiteY4" fmla="*/ 374585 h 1240690"/>
              <a:gd name="connsiteX5" fmla="*/ 4239632 w 4239633"/>
              <a:gd name="connsiteY5" fmla="*/ 587285 h 1240690"/>
              <a:gd name="connsiteX6" fmla="*/ 4167100 w 4239633"/>
              <a:gd name="connsiteY6" fmla="*/ 811640 h 1240690"/>
              <a:gd name="connsiteX7" fmla="*/ 4041434 w 4239633"/>
              <a:gd name="connsiteY7" fmla="*/ 1115024 h 1240690"/>
              <a:gd name="connsiteX8" fmla="*/ 3738050 w 4239633"/>
              <a:gd name="connsiteY8" fmla="*/ 1240690 h 1240690"/>
              <a:gd name="connsiteX9" fmla="*/ 357251 w 4239633"/>
              <a:gd name="connsiteY9" fmla="*/ 1135991 h 1240690"/>
              <a:gd name="connsiteX10" fmla="*/ 125666 w 4239633"/>
              <a:gd name="connsiteY10" fmla="*/ 1115024 h 1240690"/>
              <a:gd name="connsiteX11" fmla="*/ 0 w 4239633"/>
              <a:gd name="connsiteY11" fmla="*/ 811640 h 1240690"/>
              <a:gd name="connsiteX12" fmla="*/ 178816 w 4239633"/>
              <a:gd name="connsiteY12" fmla="*/ 648355 h 1240690"/>
              <a:gd name="connsiteX0" fmla="*/ 178816 w 4239633"/>
              <a:gd name="connsiteY0" fmla="*/ 648355 h 1240690"/>
              <a:gd name="connsiteX1" fmla="*/ 952809 w 4239633"/>
              <a:gd name="connsiteY1" fmla="*/ 322604 h 1240690"/>
              <a:gd name="connsiteX2" fmla="*/ 1949504 w 4239633"/>
              <a:gd name="connsiteY2" fmla="*/ 34179 h 1240690"/>
              <a:gd name="connsiteX3" fmla="*/ 2706213 w 4239633"/>
              <a:gd name="connsiteY3" fmla="*/ 0 h 1240690"/>
              <a:gd name="connsiteX4" fmla="*/ 3949137 w 4239633"/>
              <a:gd name="connsiteY4" fmla="*/ 374585 h 1240690"/>
              <a:gd name="connsiteX5" fmla="*/ 4239632 w 4239633"/>
              <a:gd name="connsiteY5" fmla="*/ 587285 h 1240690"/>
              <a:gd name="connsiteX6" fmla="*/ 4167100 w 4239633"/>
              <a:gd name="connsiteY6" fmla="*/ 811640 h 1240690"/>
              <a:gd name="connsiteX7" fmla="*/ 4041434 w 4239633"/>
              <a:gd name="connsiteY7" fmla="*/ 1115024 h 1240690"/>
              <a:gd name="connsiteX8" fmla="*/ 3738050 w 4239633"/>
              <a:gd name="connsiteY8" fmla="*/ 1240690 h 1240690"/>
              <a:gd name="connsiteX9" fmla="*/ 357251 w 4239633"/>
              <a:gd name="connsiteY9" fmla="*/ 1135991 h 1240690"/>
              <a:gd name="connsiteX10" fmla="*/ 78543 w 4239633"/>
              <a:gd name="connsiteY10" fmla="*/ 980055 h 1240690"/>
              <a:gd name="connsiteX11" fmla="*/ 0 w 4239633"/>
              <a:gd name="connsiteY11" fmla="*/ 811640 h 1240690"/>
              <a:gd name="connsiteX12" fmla="*/ 178816 w 4239633"/>
              <a:gd name="connsiteY12" fmla="*/ 648355 h 1240690"/>
              <a:gd name="connsiteX0" fmla="*/ 178816 w 4239633"/>
              <a:gd name="connsiteY0" fmla="*/ 648355 h 1240690"/>
              <a:gd name="connsiteX1" fmla="*/ 952809 w 4239633"/>
              <a:gd name="connsiteY1" fmla="*/ 322604 h 1240690"/>
              <a:gd name="connsiteX2" fmla="*/ 1949504 w 4239633"/>
              <a:gd name="connsiteY2" fmla="*/ 34179 h 1240690"/>
              <a:gd name="connsiteX3" fmla="*/ 2706213 w 4239633"/>
              <a:gd name="connsiteY3" fmla="*/ 0 h 1240690"/>
              <a:gd name="connsiteX4" fmla="*/ 3692994 w 4239633"/>
              <a:gd name="connsiteY4" fmla="*/ 292462 h 1240690"/>
              <a:gd name="connsiteX5" fmla="*/ 4239632 w 4239633"/>
              <a:gd name="connsiteY5" fmla="*/ 587285 h 1240690"/>
              <a:gd name="connsiteX6" fmla="*/ 4167100 w 4239633"/>
              <a:gd name="connsiteY6" fmla="*/ 811640 h 1240690"/>
              <a:gd name="connsiteX7" fmla="*/ 4041434 w 4239633"/>
              <a:gd name="connsiteY7" fmla="*/ 1115024 h 1240690"/>
              <a:gd name="connsiteX8" fmla="*/ 3738050 w 4239633"/>
              <a:gd name="connsiteY8" fmla="*/ 1240690 h 1240690"/>
              <a:gd name="connsiteX9" fmla="*/ 357251 w 4239633"/>
              <a:gd name="connsiteY9" fmla="*/ 1135991 h 1240690"/>
              <a:gd name="connsiteX10" fmla="*/ 78543 w 4239633"/>
              <a:gd name="connsiteY10" fmla="*/ 980055 h 1240690"/>
              <a:gd name="connsiteX11" fmla="*/ 0 w 4239633"/>
              <a:gd name="connsiteY11" fmla="*/ 811640 h 1240690"/>
              <a:gd name="connsiteX12" fmla="*/ 178816 w 4239633"/>
              <a:gd name="connsiteY12" fmla="*/ 648355 h 1240690"/>
              <a:gd name="connsiteX0" fmla="*/ 178816 w 4203021"/>
              <a:gd name="connsiteY0" fmla="*/ 648355 h 1240690"/>
              <a:gd name="connsiteX1" fmla="*/ 952809 w 4203021"/>
              <a:gd name="connsiteY1" fmla="*/ 322604 h 1240690"/>
              <a:gd name="connsiteX2" fmla="*/ 1949504 w 4203021"/>
              <a:gd name="connsiteY2" fmla="*/ 34179 h 1240690"/>
              <a:gd name="connsiteX3" fmla="*/ 2706213 w 4203021"/>
              <a:gd name="connsiteY3" fmla="*/ 0 h 1240690"/>
              <a:gd name="connsiteX4" fmla="*/ 3692994 w 4203021"/>
              <a:gd name="connsiteY4" fmla="*/ 292462 h 1240690"/>
              <a:gd name="connsiteX5" fmla="*/ 4203020 w 4203021"/>
              <a:gd name="connsiteY5" fmla="*/ 547299 h 1240690"/>
              <a:gd name="connsiteX6" fmla="*/ 4167100 w 4203021"/>
              <a:gd name="connsiteY6" fmla="*/ 811640 h 1240690"/>
              <a:gd name="connsiteX7" fmla="*/ 4041434 w 4203021"/>
              <a:gd name="connsiteY7" fmla="*/ 1115024 h 1240690"/>
              <a:gd name="connsiteX8" fmla="*/ 3738050 w 4203021"/>
              <a:gd name="connsiteY8" fmla="*/ 1240690 h 1240690"/>
              <a:gd name="connsiteX9" fmla="*/ 357251 w 4203021"/>
              <a:gd name="connsiteY9" fmla="*/ 1135991 h 1240690"/>
              <a:gd name="connsiteX10" fmla="*/ 78543 w 4203021"/>
              <a:gd name="connsiteY10" fmla="*/ 980055 h 1240690"/>
              <a:gd name="connsiteX11" fmla="*/ 0 w 4203021"/>
              <a:gd name="connsiteY11" fmla="*/ 811640 h 1240690"/>
              <a:gd name="connsiteX12" fmla="*/ 178816 w 4203021"/>
              <a:gd name="connsiteY12" fmla="*/ 648355 h 1240690"/>
              <a:gd name="connsiteX0" fmla="*/ 178816 w 4203021"/>
              <a:gd name="connsiteY0" fmla="*/ 648355 h 1291277"/>
              <a:gd name="connsiteX1" fmla="*/ 952809 w 4203021"/>
              <a:gd name="connsiteY1" fmla="*/ 322604 h 1291277"/>
              <a:gd name="connsiteX2" fmla="*/ 1949504 w 4203021"/>
              <a:gd name="connsiteY2" fmla="*/ 34179 h 1291277"/>
              <a:gd name="connsiteX3" fmla="*/ 2706213 w 4203021"/>
              <a:gd name="connsiteY3" fmla="*/ 0 h 1291277"/>
              <a:gd name="connsiteX4" fmla="*/ 3692994 w 4203021"/>
              <a:gd name="connsiteY4" fmla="*/ 292462 h 1291277"/>
              <a:gd name="connsiteX5" fmla="*/ 4203020 w 4203021"/>
              <a:gd name="connsiteY5" fmla="*/ 547299 h 1291277"/>
              <a:gd name="connsiteX6" fmla="*/ 4167100 w 4203021"/>
              <a:gd name="connsiteY6" fmla="*/ 811640 h 1291277"/>
              <a:gd name="connsiteX7" fmla="*/ 3872333 w 4203021"/>
              <a:gd name="connsiteY7" fmla="*/ 1210815 h 1291277"/>
              <a:gd name="connsiteX8" fmla="*/ 3738050 w 4203021"/>
              <a:gd name="connsiteY8" fmla="*/ 1240690 h 1291277"/>
              <a:gd name="connsiteX9" fmla="*/ 357251 w 4203021"/>
              <a:gd name="connsiteY9" fmla="*/ 1135991 h 1291277"/>
              <a:gd name="connsiteX10" fmla="*/ 78543 w 4203021"/>
              <a:gd name="connsiteY10" fmla="*/ 980055 h 1291277"/>
              <a:gd name="connsiteX11" fmla="*/ 0 w 4203021"/>
              <a:gd name="connsiteY11" fmla="*/ 811640 h 1291277"/>
              <a:gd name="connsiteX12" fmla="*/ 178816 w 4203021"/>
              <a:gd name="connsiteY12" fmla="*/ 648355 h 1291277"/>
              <a:gd name="connsiteX0" fmla="*/ 178816 w 4212652"/>
              <a:gd name="connsiteY0" fmla="*/ 648355 h 1293260"/>
              <a:gd name="connsiteX1" fmla="*/ 952809 w 4212652"/>
              <a:gd name="connsiteY1" fmla="*/ 322604 h 1293260"/>
              <a:gd name="connsiteX2" fmla="*/ 1949504 w 4212652"/>
              <a:gd name="connsiteY2" fmla="*/ 34179 h 1293260"/>
              <a:gd name="connsiteX3" fmla="*/ 2706213 w 4212652"/>
              <a:gd name="connsiteY3" fmla="*/ 0 h 1293260"/>
              <a:gd name="connsiteX4" fmla="*/ 3692994 w 4212652"/>
              <a:gd name="connsiteY4" fmla="*/ 292462 h 1293260"/>
              <a:gd name="connsiteX5" fmla="*/ 4203020 w 4212652"/>
              <a:gd name="connsiteY5" fmla="*/ 547299 h 1293260"/>
              <a:gd name="connsiteX6" fmla="*/ 4212652 w 4212652"/>
              <a:gd name="connsiteY6" fmla="*/ 746022 h 1293260"/>
              <a:gd name="connsiteX7" fmla="*/ 3872333 w 4212652"/>
              <a:gd name="connsiteY7" fmla="*/ 1210815 h 1293260"/>
              <a:gd name="connsiteX8" fmla="*/ 3738050 w 4212652"/>
              <a:gd name="connsiteY8" fmla="*/ 1240690 h 1293260"/>
              <a:gd name="connsiteX9" fmla="*/ 357251 w 4212652"/>
              <a:gd name="connsiteY9" fmla="*/ 1135991 h 1293260"/>
              <a:gd name="connsiteX10" fmla="*/ 78543 w 4212652"/>
              <a:gd name="connsiteY10" fmla="*/ 980055 h 1293260"/>
              <a:gd name="connsiteX11" fmla="*/ 0 w 4212652"/>
              <a:gd name="connsiteY11" fmla="*/ 811640 h 1293260"/>
              <a:gd name="connsiteX12" fmla="*/ 178816 w 4212652"/>
              <a:gd name="connsiteY12" fmla="*/ 648355 h 1293260"/>
              <a:gd name="connsiteX0" fmla="*/ 178816 w 4203021"/>
              <a:gd name="connsiteY0" fmla="*/ 648355 h 1311936"/>
              <a:gd name="connsiteX1" fmla="*/ 952809 w 4203021"/>
              <a:gd name="connsiteY1" fmla="*/ 322604 h 1311936"/>
              <a:gd name="connsiteX2" fmla="*/ 1949504 w 4203021"/>
              <a:gd name="connsiteY2" fmla="*/ 34179 h 1311936"/>
              <a:gd name="connsiteX3" fmla="*/ 2706213 w 4203021"/>
              <a:gd name="connsiteY3" fmla="*/ 0 h 1311936"/>
              <a:gd name="connsiteX4" fmla="*/ 3692994 w 4203021"/>
              <a:gd name="connsiteY4" fmla="*/ 292462 h 1311936"/>
              <a:gd name="connsiteX5" fmla="*/ 4203020 w 4203021"/>
              <a:gd name="connsiteY5" fmla="*/ 547299 h 1311936"/>
              <a:gd name="connsiteX6" fmla="*/ 3937716 w 4203021"/>
              <a:gd name="connsiteY6" fmla="*/ 633961 h 1311936"/>
              <a:gd name="connsiteX7" fmla="*/ 3872333 w 4203021"/>
              <a:gd name="connsiteY7" fmla="*/ 1210815 h 1311936"/>
              <a:gd name="connsiteX8" fmla="*/ 3738050 w 4203021"/>
              <a:gd name="connsiteY8" fmla="*/ 1240690 h 1311936"/>
              <a:gd name="connsiteX9" fmla="*/ 357251 w 4203021"/>
              <a:gd name="connsiteY9" fmla="*/ 1135991 h 1311936"/>
              <a:gd name="connsiteX10" fmla="*/ 78543 w 4203021"/>
              <a:gd name="connsiteY10" fmla="*/ 980055 h 1311936"/>
              <a:gd name="connsiteX11" fmla="*/ 0 w 4203021"/>
              <a:gd name="connsiteY11" fmla="*/ 811640 h 1311936"/>
              <a:gd name="connsiteX12" fmla="*/ 178816 w 4203021"/>
              <a:gd name="connsiteY12" fmla="*/ 648355 h 1311936"/>
              <a:gd name="connsiteX0" fmla="*/ 178816 w 4203021"/>
              <a:gd name="connsiteY0" fmla="*/ 648355 h 1271300"/>
              <a:gd name="connsiteX1" fmla="*/ 952809 w 4203021"/>
              <a:gd name="connsiteY1" fmla="*/ 322604 h 1271300"/>
              <a:gd name="connsiteX2" fmla="*/ 1949504 w 4203021"/>
              <a:gd name="connsiteY2" fmla="*/ 34179 h 1271300"/>
              <a:gd name="connsiteX3" fmla="*/ 2706213 w 4203021"/>
              <a:gd name="connsiteY3" fmla="*/ 0 h 1271300"/>
              <a:gd name="connsiteX4" fmla="*/ 3692994 w 4203021"/>
              <a:gd name="connsiteY4" fmla="*/ 292462 h 1271300"/>
              <a:gd name="connsiteX5" fmla="*/ 4203020 w 4203021"/>
              <a:gd name="connsiteY5" fmla="*/ 547299 h 1271300"/>
              <a:gd name="connsiteX6" fmla="*/ 4026934 w 4203021"/>
              <a:gd name="connsiteY6" fmla="*/ 877779 h 1271300"/>
              <a:gd name="connsiteX7" fmla="*/ 3872333 w 4203021"/>
              <a:gd name="connsiteY7" fmla="*/ 1210815 h 1271300"/>
              <a:gd name="connsiteX8" fmla="*/ 3738050 w 4203021"/>
              <a:gd name="connsiteY8" fmla="*/ 1240690 h 1271300"/>
              <a:gd name="connsiteX9" fmla="*/ 357251 w 4203021"/>
              <a:gd name="connsiteY9" fmla="*/ 1135991 h 1271300"/>
              <a:gd name="connsiteX10" fmla="*/ 78543 w 4203021"/>
              <a:gd name="connsiteY10" fmla="*/ 980055 h 1271300"/>
              <a:gd name="connsiteX11" fmla="*/ 0 w 4203021"/>
              <a:gd name="connsiteY11" fmla="*/ 811640 h 1271300"/>
              <a:gd name="connsiteX12" fmla="*/ 178816 w 4203021"/>
              <a:gd name="connsiteY12" fmla="*/ 648355 h 1271300"/>
              <a:gd name="connsiteX0" fmla="*/ 178816 w 4203021"/>
              <a:gd name="connsiteY0" fmla="*/ 648355 h 1266383"/>
              <a:gd name="connsiteX1" fmla="*/ 952809 w 4203021"/>
              <a:gd name="connsiteY1" fmla="*/ 322604 h 1266383"/>
              <a:gd name="connsiteX2" fmla="*/ 1949504 w 4203021"/>
              <a:gd name="connsiteY2" fmla="*/ 34179 h 1266383"/>
              <a:gd name="connsiteX3" fmla="*/ 2706213 w 4203021"/>
              <a:gd name="connsiteY3" fmla="*/ 0 h 1266383"/>
              <a:gd name="connsiteX4" fmla="*/ 3692994 w 4203021"/>
              <a:gd name="connsiteY4" fmla="*/ 292462 h 1266383"/>
              <a:gd name="connsiteX5" fmla="*/ 4203020 w 4203021"/>
              <a:gd name="connsiteY5" fmla="*/ 547299 h 1266383"/>
              <a:gd name="connsiteX6" fmla="*/ 4095719 w 4203021"/>
              <a:gd name="connsiteY6" fmla="*/ 907284 h 1266383"/>
              <a:gd name="connsiteX7" fmla="*/ 3872333 w 4203021"/>
              <a:gd name="connsiteY7" fmla="*/ 1210815 h 1266383"/>
              <a:gd name="connsiteX8" fmla="*/ 3738050 w 4203021"/>
              <a:gd name="connsiteY8" fmla="*/ 1240690 h 1266383"/>
              <a:gd name="connsiteX9" fmla="*/ 357251 w 4203021"/>
              <a:gd name="connsiteY9" fmla="*/ 1135991 h 1266383"/>
              <a:gd name="connsiteX10" fmla="*/ 78543 w 4203021"/>
              <a:gd name="connsiteY10" fmla="*/ 980055 h 1266383"/>
              <a:gd name="connsiteX11" fmla="*/ 0 w 4203021"/>
              <a:gd name="connsiteY11" fmla="*/ 811640 h 1266383"/>
              <a:gd name="connsiteX12" fmla="*/ 178816 w 4203021"/>
              <a:gd name="connsiteY12" fmla="*/ 648355 h 1266383"/>
              <a:gd name="connsiteX0" fmla="*/ 178816 w 4203021"/>
              <a:gd name="connsiteY0" fmla="*/ 648355 h 1292126"/>
              <a:gd name="connsiteX1" fmla="*/ 952809 w 4203021"/>
              <a:gd name="connsiteY1" fmla="*/ 322604 h 1292126"/>
              <a:gd name="connsiteX2" fmla="*/ 1949504 w 4203021"/>
              <a:gd name="connsiteY2" fmla="*/ 34179 h 1292126"/>
              <a:gd name="connsiteX3" fmla="*/ 2706213 w 4203021"/>
              <a:gd name="connsiteY3" fmla="*/ 0 h 1292126"/>
              <a:gd name="connsiteX4" fmla="*/ 3692994 w 4203021"/>
              <a:gd name="connsiteY4" fmla="*/ 292462 h 1292126"/>
              <a:gd name="connsiteX5" fmla="*/ 4203020 w 4203021"/>
              <a:gd name="connsiteY5" fmla="*/ 547299 h 1292126"/>
              <a:gd name="connsiteX6" fmla="*/ 4160144 w 4203021"/>
              <a:gd name="connsiteY6" fmla="*/ 752824 h 1292126"/>
              <a:gd name="connsiteX7" fmla="*/ 3872333 w 4203021"/>
              <a:gd name="connsiteY7" fmla="*/ 1210815 h 1292126"/>
              <a:gd name="connsiteX8" fmla="*/ 3738050 w 4203021"/>
              <a:gd name="connsiteY8" fmla="*/ 1240690 h 1292126"/>
              <a:gd name="connsiteX9" fmla="*/ 357251 w 4203021"/>
              <a:gd name="connsiteY9" fmla="*/ 1135991 h 1292126"/>
              <a:gd name="connsiteX10" fmla="*/ 78543 w 4203021"/>
              <a:gd name="connsiteY10" fmla="*/ 980055 h 1292126"/>
              <a:gd name="connsiteX11" fmla="*/ 0 w 4203021"/>
              <a:gd name="connsiteY11" fmla="*/ 811640 h 1292126"/>
              <a:gd name="connsiteX12" fmla="*/ 178816 w 4203021"/>
              <a:gd name="connsiteY12" fmla="*/ 648355 h 1292126"/>
              <a:gd name="connsiteX0" fmla="*/ 178816 w 4203021"/>
              <a:gd name="connsiteY0" fmla="*/ 648355 h 1298433"/>
              <a:gd name="connsiteX1" fmla="*/ 952809 w 4203021"/>
              <a:gd name="connsiteY1" fmla="*/ 322604 h 1298433"/>
              <a:gd name="connsiteX2" fmla="*/ 1949504 w 4203021"/>
              <a:gd name="connsiteY2" fmla="*/ 34179 h 1298433"/>
              <a:gd name="connsiteX3" fmla="*/ 2706213 w 4203021"/>
              <a:gd name="connsiteY3" fmla="*/ 0 h 1298433"/>
              <a:gd name="connsiteX4" fmla="*/ 3692994 w 4203021"/>
              <a:gd name="connsiteY4" fmla="*/ 292462 h 1298433"/>
              <a:gd name="connsiteX5" fmla="*/ 4203020 w 4203021"/>
              <a:gd name="connsiteY5" fmla="*/ 547299 h 1298433"/>
              <a:gd name="connsiteX6" fmla="*/ 4160144 w 4203021"/>
              <a:gd name="connsiteY6" fmla="*/ 752824 h 1298433"/>
              <a:gd name="connsiteX7" fmla="*/ 3909433 w 4203021"/>
              <a:gd name="connsiteY7" fmla="*/ 1217122 h 1298433"/>
              <a:gd name="connsiteX8" fmla="*/ 3738050 w 4203021"/>
              <a:gd name="connsiteY8" fmla="*/ 1240690 h 1298433"/>
              <a:gd name="connsiteX9" fmla="*/ 357251 w 4203021"/>
              <a:gd name="connsiteY9" fmla="*/ 1135991 h 1298433"/>
              <a:gd name="connsiteX10" fmla="*/ 78543 w 4203021"/>
              <a:gd name="connsiteY10" fmla="*/ 980055 h 1298433"/>
              <a:gd name="connsiteX11" fmla="*/ 0 w 4203021"/>
              <a:gd name="connsiteY11" fmla="*/ 811640 h 1298433"/>
              <a:gd name="connsiteX12" fmla="*/ 178816 w 4203021"/>
              <a:gd name="connsiteY12" fmla="*/ 648355 h 1298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203021" h="1298433">
                <a:moveTo>
                  <a:pt x="178816" y="648355"/>
                </a:moveTo>
                <a:cubicBezTo>
                  <a:pt x="178816" y="534564"/>
                  <a:pt x="657694" y="424967"/>
                  <a:pt x="952809" y="322604"/>
                </a:cubicBezTo>
                <a:cubicBezTo>
                  <a:pt x="1247924" y="220241"/>
                  <a:pt x="1835713" y="34178"/>
                  <a:pt x="1949504" y="34179"/>
                </a:cubicBezTo>
                <a:lnTo>
                  <a:pt x="2706213" y="0"/>
                </a:lnTo>
                <a:cubicBezTo>
                  <a:pt x="2820004" y="0"/>
                  <a:pt x="3443526" y="201246"/>
                  <a:pt x="3692994" y="292462"/>
                </a:cubicBezTo>
                <a:cubicBezTo>
                  <a:pt x="3942462" y="383679"/>
                  <a:pt x="4203021" y="433508"/>
                  <a:pt x="4203020" y="547299"/>
                </a:cubicBezTo>
                <a:cubicBezTo>
                  <a:pt x="4203020" y="654828"/>
                  <a:pt x="4160144" y="645295"/>
                  <a:pt x="4160144" y="752824"/>
                </a:cubicBezTo>
                <a:cubicBezTo>
                  <a:pt x="4160144" y="866615"/>
                  <a:pt x="3979782" y="1135811"/>
                  <a:pt x="3909433" y="1217122"/>
                </a:cubicBezTo>
                <a:cubicBezTo>
                  <a:pt x="3839084" y="1298433"/>
                  <a:pt x="3851841" y="1240690"/>
                  <a:pt x="3738050" y="1240690"/>
                </a:cubicBezTo>
                <a:lnTo>
                  <a:pt x="357251" y="1135991"/>
                </a:lnTo>
                <a:cubicBezTo>
                  <a:pt x="243460" y="1135991"/>
                  <a:pt x="138085" y="1034113"/>
                  <a:pt x="78543" y="980055"/>
                </a:cubicBezTo>
                <a:cubicBezTo>
                  <a:pt x="19001" y="925997"/>
                  <a:pt x="0" y="925431"/>
                  <a:pt x="0" y="811640"/>
                </a:cubicBezTo>
                <a:lnTo>
                  <a:pt x="178816" y="648355"/>
                </a:lnTo>
                <a:close/>
              </a:path>
            </a:pathLst>
          </a:custGeom>
          <a:noFill/>
          <a:ln w="28575">
            <a:solidFill>
              <a:srgbClr val="002060"/>
            </a:solidFill>
            <a:prstDash val="dash"/>
          </a:ln>
          <a:effectLst>
            <a:glow rad="101600">
              <a:schemeClr val="accent6">
                <a:satMod val="175000"/>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38" name="テキスト ボックス 37"/>
          <p:cNvSpPr txBox="1"/>
          <p:nvPr/>
        </p:nvSpPr>
        <p:spPr>
          <a:xfrm>
            <a:off x="5990752" y="3940260"/>
            <a:ext cx="173943" cy="153888"/>
          </a:xfrm>
          <a:prstGeom prst="rect">
            <a:avLst/>
          </a:prstGeom>
          <a:noFill/>
        </p:spPr>
        <p:txBody>
          <a:bodyPr wrap="squar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⑦</a:t>
            </a:r>
          </a:p>
        </p:txBody>
      </p:sp>
      <p:sp>
        <p:nvSpPr>
          <p:cNvPr id="37" name="テキスト ボックス 36"/>
          <p:cNvSpPr txBox="1"/>
          <p:nvPr/>
        </p:nvSpPr>
        <p:spPr>
          <a:xfrm>
            <a:off x="4612243" y="4358217"/>
            <a:ext cx="212349" cy="153888"/>
          </a:xfrm>
          <a:prstGeom prst="rect">
            <a:avLst/>
          </a:prstGeom>
          <a:noFill/>
        </p:spPr>
        <p:txBody>
          <a:bodyPr wrap="squar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⑬</a:t>
            </a:r>
          </a:p>
        </p:txBody>
      </p:sp>
      <p:sp>
        <p:nvSpPr>
          <p:cNvPr id="107" name="テキスト ボックス 106"/>
          <p:cNvSpPr txBox="1"/>
          <p:nvPr/>
        </p:nvSpPr>
        <p:spPr>
          <a:xfrm>
            <a:off x="4850145" y="4892023"/>
            <a:ext cx="504056" cy="276999"/>
          </a:xfrm>
          <a:prstGeom prst="rect">
            <a:avLst/>
          </a:prstGeom>
          <a:solidFill>
            <a:schemeClr val="bg1">
              <a:alpha val="50000"/>
            </a:schemeClr>
          </a:solidFill>
        </p:spPr>
        <p:txBody>
          <a:bodyPr wrap="squar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中之島</a:t>
            </a:r>
            <a:endParaRPr kumimoji="1" lang="en-US" altLang="ja-JP" sz="9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４丁目</a:t>
            </a:r>
          </a:p>
        </p:txBody>
      </p:sp>
      <p:graphicFrame>
        <p:nvGraphicFramePr>
          <p:cNvPr id="99" name="表 98"/>
          <p:cNvGraphicFramePr>
            <a:graphicFrameLocks noGrp="1"/>
          </p:cNvGraphicFramePr>
          <p:nvPr/>
        </p:nvGraphicFramePr>
        <p:xfrm>
          <a:off x="9310173" y="5809185"/>
          <a:ext cx="1440000" cy="931324"/>
        </p:xfrm>
        <a:graphic>
          <a:graphicData uri="http://schemas.openxmlformats.org/drawingml/2006/table">
            <a:tbl>
              <a:tblPr firstRow="1" bandRow="1">
                <a:tableStyleId>{5C22544A-7EE6-4342-B048-85BDC9FD1C3A}</a:tableStyleId>
              </a:tblPr>
              <a:tblGrid>
                <a:gridCol w="792088">
                  <a:extLst>
                    <a:ext uri="{9D8B030D-6E8A-4147-A177-3AD203B41FA5}">
                      <a16:colId xmlns:a16="http://schemas.microsoft.com/office/drawing/2014/main" val="20000"/>
                    </a:ext>
                  </a:extLst>
                </a:gridCol>
                <a:gridCol w="323956">
                  <a:extLst>
                    <a:ext uri="{9D8B030D-6E8A-4147-A177-3AD203B41FA5}">
                      <a16:colId xmlns:a16="http://schemas.microsoft.com/office/drawing/2014/main" val="20001"/>
                    </a:ext>
                  </a:extLst>
                </a:gridCol>
                <a:gridCol w="323956">
                  <a:extLst>
                    <a:ext uri="{9D8B030D-6E8A-4147-A177-3AD203B41FA5}">
                      <a16:colId xmlns:a16="http://schemas.microsoft.com/office/drawing/2014/main" val="20002"/>
                    </a:ext>
                  </a:extLst>
                </a:gridCol>
              </a:tblGrid>
              <a:tr h="164251">
                <a:tc gridSpan="3">
                  <a:txBody>
                    <a:bodyPr/>
                    <a:lstStyle/>
                    <a:p>
                      <a:pPr marL="88900" marR="0" indent="-88900" algn="ctr" defTabSz="957700" rtl="0" eaLnBrk="1" fontAlgn="auto" latinLnBrk="0" hangingPunct="1">
                        <a:lnSpc>
                          <a:spcPct val="100000"/>
                        </a:lnSpc>
                        <a:spcBef>
                          <a:spcPts val="0"/>
                        </a:spcBef>
                        <a:spcAft>
                          <a:spcPts val="0"/>
                        </a:spcAft>
                        <a:buClrTx/>
                        <a:buSzTx/>
                        <a:buFontTx/>
                        <a:buNone/>
                        <a:tabLst/>
                        <a:defRPr/>
                      </a:pPr>
                      <a:r>
                        <a:rPr kumimoji="1" lang="ja-JP" altLang="en-US" sz="900" b="0" dirty="0">
                          <a:solidFill>
                            <a:schemeClr val="tx1"/>
                          </a:solidFill>
                          <a:latin typeface="Meiryo UI" pitchFamily="50" charset="-128"/>
                          <a:ea typeface="Meiryo UI" pitchFamily="50" charset="-128"/>
                          <a:cs typeface="Meiryo UI" pitchFamily="50" charset="-128"/>
                        </a:rPr>
                        <a:t>凡　　例</a:t>
                      </a:r>
                      <a:endParaRPr kumimoji="1" lang="en-US" altLang="ja-JP" sz="900" b="0" dirty="0">
                        <a:solidFill>
                          <a:schemeClr val="tx1"/>
                        </a:solidFill>
                        <a:latin typeface="Meiryo UI" pitchFamily="50" charset="-128"/>
                        <a:ea typeface="Meiryo UI" pitchFamily="50" charset="-128"/>
                        <a:cs typeface="Meiryo UI" pitchFamily="50" charset="-128"/>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marL="88900" marR="0" indent="-88900" algn="ctr" defTabSz="957700" rtl="0" eaLnBrk="1" fontAlgn="auto" latinLnBrk="0" hangingPunct="1">
                        <a:lnSpc>
                          <a:spcPct val="100000"/>
                        </a:lnSpc>
                        <a:spcBef>
                          <a:spcPts val="0"/>
                        </a:spcBef>
                        <a:spcAft>
                          <a:spcPts val="0"/>
                        </a:spcAft>
                        <a:buClrTx/>
                        <a:buSzTx/>
                        <a:buFontTx/>
                        <a:buNone/>
                        <a:tabLst/>
                        <a:defRPr/>
                      </a:pPr>
                      <a:endParaRPr kumimoji="1" lang="en-US" altLang="ja-JP" sz="900" b="0" dirty="0">
                        <a:solidFill>
                          <a:schemeClr val="tx1"/>
                        </a:solidFill>
                        <a:latin typeface="Meiryo UI" pitchFamily="50" charset="-128"/>
                        <a:ea typeface="Meiryo UI" pitchFamily="50" charset="-128"/>
                        <a:cs typeface="Meiryo UI" pitchFamily="50" charset="-128"/>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marL="88900" marR="0" indent="-88900" algn="ctr" defTabSz="957700" rtl="0" eaLnBrk="1" fontAlgn="auto" latinLnBrk="0" hangingPunct="1">
                        <a:lnSpc>
                          <a:spcPct val="100000"/>
                        </a:lnSpc>
                        <a:spcBef>
                          <a:spcPts val="0"/>
                        </a:spcBef>
                        <a:spcAft>
                          <a:spcPts val="0"/>
                        </a:spcAft>
                        <a:buClrTx/>
                        <a:buSzTx/>
                        <a:buFontTx/>
                        <a:buNone/>
                        <a:tabLst/>
                        <a:defRPr/>
                      </a:pPr>
                      <a:endParaRPr kumimoji="1" lang="en-US" altLang="ja-JP" sz="900" b="0" dirty="0">
                        <a:solidFill>
                          <a:schemeClr val="tx1"/>
                        </a:solidFill>
                        <a:latin typeface="Meiryo UI" pitchFamily="50" charset="-128"/>
                        <a:ea typeface="Meiryo UI" pitchFamily="50" charset="-128"/>
                        <a:cs typeface="Meiryo UI" pitchFamily="50" charset="-128"/>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0"/>
                  </a:ext>
                </a:extLst>
              </a:tr>
              <a:tr h="164251">
                <a:tc>
                  <a:txBody>
                    <a:bodyPr/>
                    <a:lstStyle/>
                    <a:p>
                      <a:pPr marL="88900" marR="0" indent="-88900" algn="ctr" defTabSz="957700" rtl="0" eaLnBrk="1" fontAlgn="auto" latinLnBrk="0" hangingPunct="1">
                        <a:lnSpc>
                          <a:spcPct val="100000"/>
                        </a:lnSpc>
                        <a:spcBef>
                          <a:spcPts val="0"/>
                        </a:spcBef>
                        <a:spcAft>
                          <a:spcPts val="0"/>
                        </a:spcAft>
                        <a:buClrTx/>
                        <a:buSzTx/>
                        <a:buFontTx/>
                        <a:buNone/>
                        <a:tabLst/>
                        <a:defRPr/>
                      </a:pPr>
                      <a:endParaRPr kumimoji="1" lang="en-US" altLang="ja-JP" sz="900" b="0" dirty="0">
                        <a:solidFill>
                          <a:schemeClr val="tx1"/>
                        </a:solidFill>
                        <a:latin typeface="Meiryo UI" pitchFamily="50" charset="-128"/>
                        <a:ea typeface="Meiryo UI" pitchFamily="50" charset="-128"/>
                        <a:cs typeface="Meiryo UI" pitchFamily="50" charset="-128"/>
                      </a:endParaRPr>
                    </a:p>
                  </a:txBody>
                  <a:tcPr marL="0" marR="0" marT="0" marB="0" anchor="ctr">
                    <a:lnL w="12700"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88900" marR="0" indent="-88900" algn="ctr" defTabSz="957700" rtl="0" eaLnBrk="1" fontAlgn="auto" latinLnBrk="0" hangingPunct="1">
                        <a:lnSpc>
                          <a:spcPct val="100000"/>
                        </a:lnSpc>
                        <a:spcBef>
                          <a:spcPts val="0"/>
                        </a:spcBef>
                        <a:spcAft>
                          <a:spcPts val="0"/>
                        </a:spcAft>
                        <a:buClrTx/>
                        <a:buSzTx/>
                        <a:buFontTx/>
                        <a:buNone/>
                        <a:tabLst/>
                        <a:defRPr/>
                      </a:pPr>
                      <a:r>
                        <a:rPr kumimoji="1" lang="ja-JP" altLang="en-US" sz="900" b="0" dirty="0">
                          <a:solidFill>
                            <a:schemeClr val="tx1"/>
                          </a:solidFill>
                          <a:latin typeface="Meiryo UI" pitchFamily="50" charset="-128"/>
                          <a:ea typeface="Meiryo UI" pitchFamily="50" charset="-128"/>
                          <a:cs typeface="Meiryo UI" pitchFamily="50" charset="-128"/>
                        </a:rPr>
                        <a:t>整備</a:t>
                      </a:r>
                      <a:endParaRPr kumimoji="1" lang="en-US" altLang="ja-JP" sz="900" b="0" dirty="0">
                        <a:solidFill>
                          <a:schemeClr val="tx1"/>
                        </a:solidFill>
                        <a:latin typeface="Meiryo UI" pitchFamily="50" charset="-128"/>
                        <a:ea typeface="Meiryo UI" pitchFamily="50" charset="-128"/>
                        <a:cs typeface="Meiryo UI" pitchFamily="50" charset="-128"/>
                      </a:endParaRPr>
                    </a:p>
                    <a:p>
                      <a:pPr marL="88900" marR="0" indent="-88900" algn="ctr" defTabSz="957700" rtl="0" eaLnBrk="1" fontAlgn="auto" latinLnBrk="0" hangingPunct="1">
                        <a:lnSpc>
                          <a:spcPct val="100000"/>
                        </a:lnSpc>
                        <a:spcBef>
                          <a:spcPts val="0"/>
                        </a:spcBef>
                        <a:spcAft>
                          <a:spcPts val="0"/>
                        </a:spcAft>
                        <a:buClrTx/>
                        <a:buSzTx/>
                        <a:buFontTx/>
                        <a:buNone/>
                        <a:tabLst/>
                        <a:defRPr/>
                      </a:pPr>
                      <a:r>
                        <a:rPr kumimoji="1" lang="ja-JP" altLang="en-US" sz="900" b="0" dirty="0">
                          <a:solidFill>
                            <a:schemeClr val="tx1"/>
                          </a:solidFill>
                          <a:latin typeface="Meiryo UI" pitchFamily="50" charset="-128"/>
                          <a:ea typeface="Meiryo UI" pitchFamily="50" charset="-128"/>
                          <a:cs typeface="Meiryo UI" pitchFamily="50" charset="-128"/>
                        </a:rPr>
                        <a:t>済み</a:t>
                      </a:r>
                      <a:endParaRPr kumimoji="1" lang="en-US" altLang="ja-JP" sz="900" b="0" dirty="0">
                        <a:solidFill>
                          <a:schemeClr val="tx1"/>
                        </a:solidFill>
                        <a:latin typeface="Meiryo UI" pitchFamily="50" charset="-128"/>
                        <a:ea typeface="Meiryo UI" pitchFamily="50" charset="-128"/>
                        <a:cs typeface="Meiryo UI" pitchFamily="50" charset="-128"/>
                      </a:endParaRPr>
                    </a:p>
                  </a:txBody>
                  <a:tcPr marL="0" marR="0" marT="0" marB="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88900" marR="0" indent="-88900" algn="ctr" defTabSz="957700" rtl="0" eaLnBrk="1" fontAlgn="auto" latinLnBrk="0" hangingPunct="1">
                        <a:lnSpc>
                          <a:spcPct val="100000"/>
                        </a:lnSpc>
                        <a:spcBef>
                          <a:spcPts val="0"/>
                        </a:spcBef>
                        <a:spcAft>
                          <a:spcPts val="0"/>
                        </a:spcAft>
                        <a:buClrTx/>
                        <a:buSzTx/>
                        <a:buFontTx/>
                        <a:buNone/>
                        <a:tabLst/>
                        <a:defRPr/>
                      </a:pPr>
                      <a:r>
                        <a:rPr kumimoji="1" lang="ja-JP" altLang="en-US" sz="900" b="0" dirty="0">
                          <a:solidFill>
                            <a:schemeClr val="tx1"/>
                          </a:solidFill>
                          <a:latin typeface="Meiryo UI" pitchFamily="50" charset="-128"/>
                          <a:ea typeface="Meiryo UI" pitchFamily="50" charset="-128"/>
                          <a:cs typeface="Meiryo UI" pitchFamily="50" charset="-128"/>
                        </a:rPr>
                        <a:t>整備</a:t>
                      </a:r>
                      <a:endParaRPr kumimoji="1" lang="en-US" altLang="ja-JP" sz="900" b="0" dirty="0">
                        <a:solidFill>
                          <a:schemeClr val="tx1"/>
                        </a:solidFill>
                        <a:latin typeface="Meiryo UI" pitchFamily="50" charset="-128"/>
                        <a:ea typeface="Meiryo UI" pitchFamily="50" charset="-128"/>
                        <a:cs typeface="Meiryo UI" pitchFamily="50" charset="-128"/>
                      </a:endParaRPr>
                    </a:p>
                    <a:p>
                      <a:pPr marL="88900" marR="0" indent="-88900" algn="ctr" defTabSz="957700" rtl="0" eaLnBrk="1" fontAlgn="auto" latinLnBrk="0" hangingPunct="1">
                        <a:lnSpc>
                          <a:spcPct val="100000"/>
                        </a:lnSpc>
                        <a:spcBef>
                          <a:spcPts val="0"/>
                        </a:spcBef>
                        <a:spcAft>
                          <a:spcPts val="0"/>
                        </a:spcAft>
                        <a:buClrTx/>
                        <a:buSzTx/>
                        <a:buFontTx/>
                        <a:buNone/>
                        <a:tabLst/>
                        <a:defRPr/>
                      </a:pPr>
                      <a:r>
                        <a:rPr kumimoji="1" lang="ja-JP" altLang="en-US" sz="900" b="0" dirty="0">
                          <a:solidFill>
                            <a:schemeClr val="tx1"/>
                          </a:solidFill>
                          <a:latin typeface="Meiryo UI" pitchFamily="50" charset="-128"/>
                          <a:ea typeface="Meiryo UI" pitchFamily="50" charset="-128"/>
                          <a:cs typeface="Meiryo UI" pitchFamily="50" charset="-128"/>
                        </a:rPr>
                        <a:t>予定</a:t>
                      </a:r>
                      <a:endParaRPr kumimoji="1" lang="en-US" altLang="ja-JP" sz="900" b="0" dirty="0">
                        <a:solidFill>
                          <a:schemeClr val="tx1"/>
                        </a:solidFill>
                        <a:latin typeface="Meiryo UI" pitchFamily="50" charset="-128"/>
                        <a:ea typeface="Meiryo UI" pitchFamily="50" charset="-128"/>
                        <a:cs typeface="Meiryo UI" pitchFamily="50" charset="-128"/>
                      </a:endParaRPr>
                    </a:p>
                  </a:txBody>
                  <a:tcPr marL="0" marR="0" marT="0" marB="0" anchor="ctr">
                    <a:lnL w="31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164251">
                <a:tc>
                  <a:txBody>
                    <a:bodyPr/>
                    <a:lstStyle/>
                    <a:p>
                      <a:pPr marL="88900" marR="0" indent="-88900" algn="ctr" defTabSz="957700" rtl="0" eaLnBrk="1" fontAlgn="auto" latinLnBrk="0" hangingPunct="1">
                        <a:lnSpc>
                          <a:spcPct val="100000"/>
                        </a:lnSpc>
                        <a:spcBef>
                          <a:spcPts val="0"/>
                        </a:spcBef>
                        <a:spcAft>
                          <a:spcPts val="0"/>
                        </a:spcAft>
                        <a:buClrTx/>
                        <a:buSzTx/>
                        <a:buFontTx/>
                        <a:buNone/>
                        <a:tabLst/>
                        <a:defRPr/>
                      </a:pPr>
                      <a:r>
                        <a:rPr kumimoji="1" lang="ja-JP" altLang="en-US" sz="900" b="0" dirty="0">
                          <a:solidFill>
                            <a:schemeClr val="tx1"/>
                          </a:solidFill>
                          <a:latin typeface="Meiryo UI" pitchFamily="50" charset="-128"/>
                          <a:ea typeface="Meiryo UI" pitchFamily="50" charset="-128"/>
                          <a:cs typeface="Meiryo UI" pitchFamily="50" charset="-128"/>
                        </a:rPr>
                        <a:t>大阪市</a:t>
                      </a:r>
                      <a:endParaRPr kumimoji="1" lang="en-US" altLang="ja-JP" sz="900" b="0" dirty="0">
                        <a:solidFill>
                          <a:schemeClr val="tx1"/>
                        </a:solidFill>
                        <a:latin typeface="Meiryo UI" pitchFamily="50" charset="-128"/>
                        <a:ea typeface="Meiryo UI" pitchFamily="50" charset="-128"/>
                        <a:cs typeface="Meiryo UI" pitchFamily="50" charset="-128"/>
                      </a:endParaRPr>
                    </a:p>
                  </a:txBody>
                  <a:tcPr marL="0" marR="0" marT="0" marB="0" anchor="ctr">
                    <a:lnL w="12700"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88900" marR="0" indent="-88900" algn="ctr" defTabSz="957700" rtl="0" eaLnBrk="1" fontAlgn="auto" latinLnBrk="0" hangingPunct="1">
                        <a:lnSpc>
                          <a:spcPct val="100000"/>
                        </a:lnSpc>
                        <a:spcBef>
                          <a:spcPts val="0"/>
                        </a:spcBef>
                        <a:spcAft>
                          <a:spcPts val="0"/>
                        </a:spcAft>
                        <a:buClrTx/>
                        <a:buSzTx/>
                        <a:buFontTx/>
                        <a:buNone/>
                        <a:tabLst/>
                        <a:defRPr/>
                      </a:pPr>
                      <a:endParaRPr kumimoji="1" lang="en-US" altLang="ja-JP" sz="900" b="0" dirty="0">
                        <a:solidFill>
                          <a:schemeClr val="tx1"/>
                        </a:solidFill>
                        <a:latin typeface="Meiryo UI" pitchFamily="50" charset="-128"/>
                        <a:ea typeface="Meiryo UI" pitchFamily="50" charset="-128"/>
                        <a:cs typeface="Meiryo UI" pitchFamily="50" charset="-128"/>
                      </a:endParaRPr>
                    </a:p>
                  </a:txBody>
                  <a:tcPr marL="0" marR="0" marT="0" marB="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p>
                      <a:pPr marL="88900" marR="0" indent="-88900" algn="ctr" defTabSz="957700" rtl="0" eaLnBrk="1" fontAlgn="auto" latinLnBrk="0" hangingPunct="1">
                        <a:lnSpc>
                          <a:spcPct val="100000"/>
                        </a:lnSpc>
                        <a:spcBef>
                          <a:spcPts val="0"/>
                        </a:spcBef>
                        <a:spcAft>
                          <a:spcPts val="0"/>
                        </a:spcAft>
                        <a:buClrTx/>
                        <a:buSzTx/>
                        <a:buFontTx/>
                        <a:buNone/>
                        <a:tabLst/>
                        <a:defRPr/>
                      </a:pPr>
                      <a:endParaRPr kumimoji="1" lang="en-US" altLang="ja-JP" sz="900" b="0" dirty="0">
                        <a:solidFill>
                          <a:schemeClr val="tx1"/>
                        </a:solidFill>
                        <a:latin typeface="Meiryo UI" pitchFamily="50" charset="-128"/>
                        <a:ea typeface="Meiryo UI" pitchFamily="50" charset="-128"/>
                        <a:cs typeface="Meiryo UI" pitchFamily="50" charset="-128"/>
                      </a:endParaRPr>
                    </a:p>
                  </a:txBody>
                  <a:tcPr marL="0" marR="0" marT="0" marB="0" anchor="ctr">
                    <a:lnL w="31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alpha val="25000"/>
                      </a:srgbClr>
                    </a:solidFill>
                  </a:tcPr>
                </a:tc>
                <a:extLst>
                  <a:ext uri="{0D108BD9-81ED-4DB2-BD59-A6C34878D82A}">
                    <a16:rowId xmlns:a16="http://schemas.microsoft.com/office/drawing/2014/main" val="10002"/>
                  </a:ext>
                </a:extLst>
              </a:tr>
              <a:tr h="164251">
                <a:tc>
                  <a:txBody>
                    <a:bodyPr/>
                    <a:lstStyle/>
                    <a:p>
                      <a:pPr marL="0" marR="0" indent="0" algn="ctr" defTabSz="957700" rtl="0" eaLnBrk="1" fontAlgn="auto" latinLnBrk="0" hangingPunct="1">
                        <a:lnSpc>
                          <a:spcPct val="100000"/>
                        </a:lnSpc>
                        <a:spcBef>
                          <a:spcPts val="0"/>
                        </a:spcBef>
                        <a:spcAft>
                          <a:spcPts val="0"/>
                        </a:spcAft>
                        <a:buClrTx/>
                        <a:buSzTx/>
                        <a:buFontTx/>
                        <a:buNone/>
                        <a:tabLst/>
                        <a:defRPr/>
                      </a:pPr>
                      <a:r>
                        <a:rPr kumimoji="1" lang="ja-JP" altLang="en-US" sz="900" b="0" dirty="0">
                          <a:solidFill>
                            <a:schemeClr val="tx1"/>
                          </a:solidFill>
                          <a:latin typeface="Meiryo UI" pitchFamily="50" charset="-128"/>
                          <a:ea typeface="Meiryo UI" pitchFamily="50" charset="-128"/>
                          <a:cs typeface="Meiryo UI" pitchFamily="50" charset="-128"/>
                        </a:rPr>
                        <a:t>その他公的施設</a:t>
                      </a:r>
                    </a:p>
                  </a:txBody>
                  <a:tcPr marL="0" marR="0" marT="0" marB="0" anchor="ctr">
                    <a:lnL w="12700"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indent="0" algn="ctr" defTabSz="957700" rtl="0" eaLnBrk="1" fontAlgn="auto" latinLnBrk="0" hangingPunct="1">
                        <a:lnSpc>
                          <a:spcPct val="100000"/>
                        </a:lnSpc>
                        <a:spcBef>
                          <a:spcPts val="0"/>
                        </a:spcBef>
                        <a:spcAft>
                          <a:spcPts val="0"/>
                        </a:spcAft>
                        <a:buClrTx/>
                        <a:buSzTx/>
                        <a:buFontTx/>
                        <a:buNone/>
                        <a:tabLst/>
                        <a:defRPr/>
                      </a:pPr>
                      <a:endParaRPr kumimoji="1" lang="ja-JP" altLang="en-US" sz="900" b="0" dirty="0">
                        <a:solidFill>
                          <a:schemeClr val="tx1"/>
                        </a:solidFill>
                        <a:latin typeface="Meiryo UI" pitchFamily="50" charset="-128"/>
                        <a:ea typeface="Meiryo UI" pitchFamily="50" charset="-128"/>
                        <a:cs typeface="Meiryo UI" pitchFamily="50" charset="-128"/>
                      </a:endParaRPr>
                    </a:p>
                  </a:txBody>
                  <a:tcPr marL="0" marR="0" marT="0" marB="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C000"/>
                    </a:solidFill>
                  </a:tcPr>
                </a:tc>
                <a:tc>
                  <a:txBody>
                    <a:bodyPr/>
                    <a:lstStyle/>
                    <a:p>
                      <a:pPr marL="0" marR="0" indent="0" algn="ctr" defTabSz="957700" rtl="0" eaLnBrk="1" fontAlgn="auto" latinLnBrk="0" hangingPunct="1">
                        <a:lnSpc>
                          <a:spcPct val="100000"/>
                        </a:lnSpc>
                        <a:spcBef>
                          <a:spcPts val="0"/>
                        </a:spcBef>
                        <a:spcAft>
                          <a:spcPts val="0"/>
                        </a:spcAft>
                        <a:buClrTx/>
                        <a:buSzTx/>
                        <a:buFontTx/>
                        <a:buNone/>
                        <a:tabLst/>
                        <a:defRPr/>
                      </a:pPr>
                      <a:endParaRPr kumimoji="1" lang="ja-JP" altLang="en-US" sz="900" b="0" dirty="0">
                        <a:solidFill>
                          <a:schemeClr val="tx1"/>
                        </a:solidFill>
                        <a:latin typeface="Meiryo UI" pitchFamily="50" charset="-128"/>
                        <a:ea typeface="Meiryo UI" pitchFamily="50" charset="-128"/>
                        <a:cs typeface="Meiryo UI" pitchFamily="50" charset="-128"/>
                      </a:endParaRPr>
                    </a:p>
                  </a:txBody>
                  <a:tcPr marL="0" marR="0" marT="0" marB="0" anchor="ctr">
                    <a:lnL w="31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C000">
                        <a:alpha val="25000"/>
                      </a:srgbClr>
                    </a:solidFill>
                  </a:tcPr>
                </a:tc>
                <a:extLst>
                  <a:ext uri="{0D108BD9-81ED-4DB2-BD59-A6C34878D82A}">
                    <a16:rowId xmlns:a16="http://schemas.microsoft.com/office/drawing/2014/main" val="10003"/>
                  </a:ext>
                </a:extLst>
              </a:tr>
              <a:tr h="164251">
                <a:tc>
                  <a:txBody>
                    <a:bodyPr/>
                    <a:lstStyle/>
                    <a:p>
                      <a:pPr marL="0" marR="0" indent="0" algn="ctr" defTabSz="957700" rtl="0" eaLnBrk="1" fontAlgn="auto" latinLnBrk="0" hangingPunct="1">
                        <a:lnSpc>
                          <a:spcPct val="100000"/>
                        </a:lnSpc>
                        <a:spcBef>
                          <a:spcPts val="0"/>
                        </a:spcBef>
                        <a:spcAft>
                          <a:spcPts val="0"/>
                        </a:spcAft>
                        <a:buClrTx/>
                        <a:buSzTx/>
                        <a:buFontTx/>
                        <a:buNone/>
                        <a:tabLst/>
                        <a:defRPr/>
                      </a:pPr>
                      <a:r>
                        <a:rPr kumimoji="1" lang="ja-JP" altLang="en-US" sz="900" b="0" dirty="0">
                          <a:solidFill>
                            <a:schemeClr val="tx1"/>
                          </a:solidFill>
                          <a:latin typeface="Meiryo UI" pitchFamily="50" charset="-128"/>
                          <a:ea typeface="Meiryo UI" pitchFamily="50" charset="-128"/>
                          <a:cs typeface="Meiryo UI" pitchFamily="50" charset="-128"/>
                        </a:rPr>
                        <a:t>民間事業者</a:t>
                      </a:r>
                    </a:p>
                  </a:txBody>
                  <a:tcPr marL="0" marR="0" marT="0" marB="0" anchor="ctr">
                    <a:lnL w="12700"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indent="0" algn="ctr" defTabSz="957700" rtl="0" eaLnBrk="1" fontAlgn="auto" latinLnBrk="0" hangingPunct="1">
                        <a:lnSpc>
                          <a:spcPct val="100000"/>
                        </a:lnSpc>
                        <a:spcBef>
                          <a:spcPts val="0"/>
                        </a:spcBef>
                        <a:spcAft>
                          <a:spcPts val="0"/>
                        </a:spcAft>
                        <a:buClrTx/>
                        <a:buSzTx/>
                        <a:buFontTx/>
                        <a:buNone/>
                        <a:tabLst/>
                        <a:defRPr/>
                      </a:pPr>
                      <a:endParaRPr kumimoji="1" lang="ja-JP" altLang="en-US" sz="900" b="0" dirty="0">
                        <a:solidFill>
                          <a:schemeClr val="tx1"/>
                        </a:solidFill>
                        <a:latin typeface="Meiryo UI" pitchFamily="50" charset="-128"/>
                        <a:ea typeface="Meiryo UI" pitchFamily="50" charset="-128"/>
                        <a:cs typeface="Meiryo UI" pitchFamily="50" charset="-128"/>
                      </a:endParaRPr>
                    </a:p>
                  </a:txBody>
                  <a:tcPr marL="0" marR="0" marT="0" marB="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00B0F0"/>
                    </a:solidFill>
                  </a:tcPr>
                </a:tc>
                <a:tc>
                  <a:txBody>
                    <a:bodyPr/>
                    <a:lstStyle/>
                    <a:p>
                      <a:pPr marL="0" marR="0" indent="0" algn="ctr" defTabSz="957700" rtl="0" eaLnBrk="1" fontAlgn="auto" latinLnBrk="0" hangingPunct="1">
                        <a:lnSpc>
                          <a:spcPct val="100000"/>
                        </a:lnSpc>
                        <a:spcBef>
                          <a:spcPts val="0"/>
                        </a:spcBef>
                        <a:spcAft>
                          <a:spcPts val="0"/>
                        </a:spcAft>
                        <a:buClrTx/>
                        <a:buSzTx/>
                        <a:buFontTx/>
                        <a:buNone/>
                        <a:tabLst/>
                        <a:defRPr/>
                      </a:pPr>
                      <a:endParaRPr kumimoji="1" lang="ja-JP" altLang="en-US" sz="900" b="0" dirty="0">
                        <a:solidFill>
                          <a:schemeClr val="tx1"/>
                        </a:solidFill>
                        <a:latin typeface="Meiryo UI" pitchFamily="50" charset="-128"/>
                        <a:ea typeface="Meiryo UI" pitchFamily="50" charset="-128"/>
                        <a:cs typeface="Meiryo UI" pitchFamily="50" charset="-128"/>
                      </a:endParaRPr>
                    </a:p>
                  </a:txBody>
                  <a:tcPr marL="0" marR="0" marT="0" marB="0" anchor="ctr">
                    <a:lnL w="31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00B0F0">
                        <a:alpha val="25000"/>
                      </a:srgbClr>
                    </a:solidFill>
                  </a:tcPr>
                </a:tc>
                <a:extLst>
                  <a:ext uri="{0D108BD9-81ED-4DB2-BD59-A6C34878D82A}">
                    <a16:rowId xmlns:a16="http://schemas.microsoft.com/office/drawing/2014/main" val="10004"/>
                  </a:ext>
                </a:extLst>
              </a:tr>
            </a:tbl>
          </a:graphicData>
        </a:graphic>
      </p:graphicFrame>
      <p:sp>
        <p:nvSpPr>
          <p:cNvPr id="95" name="フリーフォーム 94"/>
          <p:cNvSpPr/>
          <p:nvPr/>
        </p:nvSpPr>
        <p:spPr>
          <a:xfrm>
            <a:off x="4363674" y="4240426"/>
            <a:ext cx="300038" cy="264319"/>
          </a:xfrm>
          <a:custGeom>
            <a:avLst/>
            <a:gdLst>
              <a:gd name="connsiteX0" fmla="*/ 0 w 416719"/>
              <a:gd name="connsiteY0" fmla="*/ 57150 h 342900"/>
              <a:gd name="connsiteX1" fmla="*/ 357188 w 416719"/>
              <a:gd name="connsiteY1" fmla="*/ 0 h 342900"/>
              <a:gd name="connsiteX2" fmla="*/ 416719 w 416719"/>
              <a:gd name="connsiteY2" fmla="*/ 259557 h 342900"/>
              <a:gd name="connsiteX3" fmla="*/ 128588 w 416719"/>
              <a:gd name="connsiteY3" fmla="*/ 342900 h 342900"/>
              <a:gd name="connsiteX4" fmla="*/ 0 w 416719"/>
              <a:gd name="connsiteY4" fmla="*/ 57150 h 342900"/>
              <a:gd name="connsiteX0" fmla="*/ 0 w 514350"/>
              <a:gd name="connsiteY0" fmla="*/ 57150 h 342900"/>
              <a:gd name="connsiteX1" fmla="*/ 357188 w 514350"/>
              <a:gd name="connsiteY1" fmla="*/ 0 h 342900"/>
              <a:gd name="connsiteX2" fmla="*/ 514350 w 514350"/>
              <a:gd name="connsiteY2" fmla="*/ 276226 h 342900"/>
              <a:gd name="connsiteX3" fmla="*/ 128588 w 514350"/>
              <a:gd name="connsiteY3" fmla="*/ 342900 h 342900"/>
              <a:gd name="connsiteX4" fmla="*/ 0 w 514350"/>
              <a:gd name="connsiteY4" fmla="*/ 57150 h 342900"/>
              <a:gd name="connsiteX0" fmla="*/ 0 w 514350"/>
              <a:gd name="connsiteY0" fmla="*/ 0 h 285750"/>
              <a:gd name="connsiteX1" fmla="*/ 442913 w 514350"/>
              <a:gd name="connsiteY1" fmla="*/ 95250 h 285750"/>
              <a:gd name="connsiteX2" fmla="*/ 514350 w 514350"/>
              <a:gd name="connsiteY2" fmla="*/ 219076 h 285750"/>
              <a:gd name="connsiteX3" fmla="*/ 128588 w 514350"/>
              <a:gd name="connsiteY3" fmla="*/ 285750 h 285750"/>
              <a:gd name="connsiteX4" fmla="*/ 0 w 514350"/>
              <a:gd name="connsiteY4" fmla="*/ 0 h 285750"/>
              <a:gd name="connsiteX0" fmla="*/ 0 w 514350"/>
              <a:gd name="connsiteY0" fmla="*/ 0 h 352425"/>
              <a:gd name="connsiteX1" fmla="*/ 442913 w 514350"/>
              <a:gd name="connsiteY1" fmla="*/ 95250 h 352425"/>
              <a:gd name="connsiteX2" fmla="*/ 514350 w 514350"/>
              <a:gd name="connsiteY2" fmla="*/ 219076 h 352425"/>
              <a:gd name="connsiteX3" fmla="*/ 309563 w 514350"/>
              <a:gd name="connsiteY3" fmla="*/ 352425 h 352425"/>
              <a:gd name="connsiteX4" fmla="*/ 0 w 514350"/>
              <a:gd name="connsiteY4" fmla="*/ 0 h 352425"/>
              <a:gd name="connsiteX0" fmla="*/ 0 w 300038"/>
              <a:gd name="connsiteY0" fmla="*/ 109537 h 257175"/>
              <a:gd name="connsiteX1" fmla="*/ 228601 w 300038"/>
              <a:gd name="connsiteY1" fmla="*/ 0 h 257175"/>
              <a:gd name="connsiteX2" fmla="*/ 300038 w 300038"/>
              <a:gd name="connsiteY2" fmla="*/ 123826 h 257175"/>
              <a:gd name="connsiteX3" fmla="*/ 95251 w 300038"/>
              <a:gd name="connsiteY3" fmla="*/ 257175 h 257175"/>
              <a:gd name="connsiteX4" fmla="*/ 0 w 300038"/>
              <a:gd name="connsiteY4" fmla="*/ 109537 h 257175"/>
              <a:gd name="connsiteX0" fmla="*/ 0 w 300038"/>
              <a:gd name="connsiteY0" fmla="*/ 109537 h 257175"/>
              <a:gd name="connsiteX1" fmla="*/ 228601 w 300038"/>
              <a:gd name="connsiteY1" fmla="*/ 0 h 257175"/>
              <a:gd name="connsiteX2" fmla="*/ 300038 w 300038"/>
              <a:gd name="connsiteY2" fmla="*/ 123826 h 257175"/>
              <a:gd name="connsiteX3" fmla="*/ 95251 w 300038"/>
              <a:gd name="connsiteY3" fmla="*/ 257175 h 257175"/>
              <a:gd name="connsiteX4" fmla="*/ 19595 w 300038"/>
              <a:gd name="connsiteY4" fmla="*/ 144785 h 257175"/>
              <a:gd name="connsiteX5" fmla="*/ 0 w 300038"/>
              <a:gd name="connsiteY5" fmla="*/ 109537 h 257175"/>
              <a:gd name="connsiteX0" fmla="*/ 0 w 300038"/>
              <a:gd name="connsiteY0" fmla="*/ 109537 h 257175"/>
              <a:gd name="connsiteX1" fmla="*/ 228601 w 300038"/>
              <a:gd name="connsiteY1" fmla="*/ 0 h 257175"/>
              <a:gd name="connsiteX2" fmla="*/ 300038 w 300038"/>
              <a:gd name="connsiteY2" fmla="*/ 123826 h 257175"/>
              <a:gd name="connsiteX3" fmla="*/ 95251 w 300038"/>
              <a:gd name="connsiteY3" fmla="*/ 257175 h 257175"/>
              <a:gd name="connsiteX4" fmla="*/ 60076 w 300038"/>
              <a:gd name="connsiteY4" fmla="*/ 211460 h 257175"/>
              <a:gd name="connsiteX5" fmla="*/ 19595 w 300038"/>
              <a:gd name="connsiteY5" fmla="*/ 144785 h 257175"/>
              <a:gd name="connsiteX6" fmla="*/ 0 w 300038"/>
              <a:gd name="connsiteY6" fmla="*/ 109537 h 257175"/>
              <a:gd name="connsiteX0" fmla="*/ 0 w 300038"/>
              <a:gd name="connsiteY0" fmla="*/ 109537 h 257175"/>
              <a:gd name="connsiteX1" fmla="*/ 228601 w 300038"/>
              <a:gd name="connsiteY1" fmla="*/ 0 h 257175"/>
              <a:gd name="connsiteX2" fmla="*/ 300038 w 300038"/>
              <a:gd name="connsiteY2" fmla="*/ 123826 h 257175"/>
              <a:gd name="connsiteX3" fmla="*/ 95251 w 300038"/>
              <a:gd name="connsiteY3" fmla="*/ 257175 h 257175"/>
              <a:gd name="connsiteX4" fmla="*/ 36908 w 300038"/>
              <a:gd name="connsiteY4" fmla="*/ 134318 h 257175"/>
              <a:gd name="connsiteX5" fmla="*/ 19595 w 300038"/>
              <a:gd name="connsiteY5" fmla="*/ 144785 h 257175"/>
              <a:gd name="connsiteX6" fmla="*/ 0 w 300038"/>
              <a:gd name="connsiteY6" fmla="*/ 109537 h 257175"/>
              <a:gd name="connsiteX0" fmla="*/ 0 w 300038"/>
              <a:gd name="connsiteY0" fmla="*/ 109537 h 257175"/>
              <a:gd name="connsiteX1" fmla="*/ 228601 w 300038"/>
              <a:gd name="connsiteY1" fmla="*/ 0 h 257175"/>
              <a:gd name="connsiteX2" fmla="*/ 300038 w 300038"/>
              <a:gd name="connsiteY2" fmla="*/ 123826 h 257175"/>
              <a:gd name="connsiteX3" fmla="*/ 95251 w 300038"/>
              <a:gd name="connsiteY3" fmla="*/ 257175 h 257175"/>
              <a:gd name="connsiteX4" fmla="*/ 71983 w 300038"/>
              <a:gd name="connsiteY4" fmla="*/ 204316 h 257175"/>
              <a:gd name="connsiteX5" fmla="*/ 36908 w 300038"/>
              <a:gd name="connsiteY5" fmla="*/ 134318 h 257175"/>
              <a:gd name="connsiteX6" fmla="*/ 19595 w 300038"/>
              <a:gd name="connsiteY6" fmla="*/ 144785 h 257175"/>
              <a:gd name="connsiteX7" fmla="*/ 0 w 300038"/>
              <a:gd name="connsiteY7" fmla="*/ 109537 h 257175"/>
              <a:gd name="connsiteX0" fmla="*/ 0 w 300038"/>
              <a:gd name="connsiteY0" fmla="*/ 109537 h 257175"/>
              <a:gd name="connsiteX1" fmla="*/ 228601 w 300038"/>
              <a:gd name="connsiteY1" fmla="*/ 0 h 257175"/>
              <a:gd name="connsiteX2" fmla="*/ 300038 w 300038"/>
              <a:gd name="connsiteY2" fmla="*/ 123826 h 257175"/>
              <a:gd name="connsiteX3" fmla="*/ 95251 w 300038"/>
              <a:gd name="connsiteY3" fmla="*/ 257175 h 257175"/>
              <a:gd name="connsiteX4" fmla="*/ 86270 w 300038"/>
              <a:gd name="connsiteY4" fmla="*/ 240035 h 257175"/>
              <a:gd name="connsiteX5" fmla="*/ 71983 w 300038"/>
              <a:gd name="connsiteY5" fmla="*/ 204316 h 257175"/>
              <a:gd name="connsiteX6" fmla="*/ 36908 w 300038"/>
              <a:gd name="connsiteY6" fmla="*/ 134318 h 257175"/>
              <a:gd name="connsiteX7" fmla="*/ 19595 w 300038"/>
              <a:gd name="connsiteY7" fmla="*/ 144785 h 257175"/>
              <a:gd name="connsiteX8" fmla="*/ 0 w 300038"/>
              <a:gd name="connsiteY8" fmla="*/ 109537 h 257175"/>
              <a:gd name="connsiteX0" fmla="*/ 0 w 300038"/>
              <a:gd name="connsiteY0" fmla="*/ 109537 h 257175"/>
              <a:gd name="connsiteX1" fmla="*/ 228601 w 300038"/>
              <a:gd name="connsiteY1" fmla="*/ 0 h 257175"/>
              <a:gd name="connsiteX2" fmla="*/ 300038 w 300038"/>
              <a:gd name="connsiteY2" fmla="*/ 123826 h 257175"/>
              <a:gd name="connsiteX3" fmla="*/ 95251 w 300038"/>
              <a:gd name="connsiteY3" fmla="*/ 257175 h 257175"/>
              <a:gd name="connsiteX4" fmla="*/ 58340 w 300038"/>
              <a:gd name="connsiteY4" fmla="*/ 217661 h 257175"/>
              <a:gd name="connsiteX5" fmla="*/ 71983 w 300038"/>
              <a:gd name="connsiteY5" fmla="*/ 204316 h 257175"/>
              <a:gd name="connsiteX6" fmla="*/ 36908 w 300038"/>
              <a:gd name="connsiteY6" fmla="*/ 134318 h 257175"/>
              <a:gd name="connsiteX7" fmla="*/ 19595 w 300038"/>
              <a:gd name="connsiteY7" fmla="*/ 144785 h 257175"/>
              <a:gd name="connsiteX8" fmla="*/ 0 w 300038"/>
              <a:gd name="connsiteY8" fmla="*/ 109537 h 257175"/>
              <a:gd name="connsiteX0" fmla="*/ 0 w 300038"/>
              <a:gd name="connsiteY0" fmla="*/ 109537 h 264319"/>
              <a:gd name="connsiteX1" fmla="*/ 228601 w 300038"/>
              <a:gd name="connsiteY1" fmla="*/ 0 h 264319"/>
              <a:gd name="connsiteX2" fmla="*/ 300038 w 300038"/>
              <a:gd name="connsiteY2" fmla="*/ 123826 h 264319"/>
              <a:gd name="connsiteX3" fmla="*/ 85726 w 300038"/>
              <a:gd name="connsiteY3" fmla="*/ 264319 h 264319"/>
              <a:gd name="connsiteX4" fmla="*/ 58340 w 300038"/>
              <a:gd name="connsiteY4" fmla="*/ 217661 h 264319"/>
              <a:gd name="connsiteX5" fmla="*/ 71983 w 300038"/>
              <a:gd name="connsiteY5" fmla="*/ 204316 h 264319"/>
              <a:gd name="connsiteX6" fmla="*/ 36908 w 300038"/>
              <a:gd name="connsiteY6" fmla="*/ 134318 h 264319"/>
              <a:gd name="connsiteX7" fmla="*/ 19595 w 300038"/>
              <a:gd name="connsiteY7" fmla="*/ 144785 h 264319"/>
              <a:gd name="connsiteX8" fmla="*/ 0 w 300038"/>
              <a:gd name="connsiteY8" fmla="*/ 109537 h 264319"/>
              <a:gd name="connsiteX0" fmla="*/ 0 w 300038"/>
              <a:gd name="connsiteY0" fmla="*/ 109537 h 264319"/>
              <a:gd name="connsiteX1" fmla="*/ 228601 w 300038"/>
              <a:gd name="connsiteY1" fmla="*/ 0 h 264319"/>
              <a:gd name="connsiteX2" fmla="*/ 300038 w 300038"/>
              <a:gd name="connsiteY2" fmla="*/ 123826 h 264319"/>
              <a:gd name="connsiteX3" fmla="*/ 85726 w 300038"/>
              <a:gd name="connsiteY3" fmla="*/ 264319 h 264319"/>
              <a:gd name="connsiteX4" fmla="*/ 58340 w 300038"/>
              <a:gd name="connsiteY4" fmla="*/ 217661 h 264319"/>
              <a:gd name="connsiteX5" fmla="*/ 71983 w 300038"/>
              <a:gd name="connsiteY5" fmla="*/ 204316 h 264319"/>
              <a:gd name="connsiteX6" fmla="*/ 19595 w 300038"/>
              <a:gd name="connsiteY6" fmla="*/ 144785 h 264319"/>
              <a:gd name="connsiteX7" fmla="*/ 0 w 300038"/>
              <a:gd name="connsiteY7" fmla="*/ 109537 h 264319"/>
              <a:gd name="connsiteX0" fmla="*/ 0 w 300038"/>
              <a:gd name="connsiteY0" fmla="*/ 109537 h 264319"/>
              <a:gd name="connsiteX1" fmla="*/ 228601 w 300038"/>
              <a:gd name="connsiteY1" fmla="*/ 0 h 264319"/>
              <a:gd name="connsiteX2" fmla="*/ 300038 w 300038"/>
              <a:gd name="connsiteY2" fmla="*/ 123826 h 264319"/>
              <a:gd name="connsiteX3" fmla="*/ 85726 w 300038"/>
              <a:gd name="connsiteY3" fmla="*/ 264319 h 264319"/>
              <a:gd name="connsiteX4" fmla="*/ 58340 w 300038"/>
              <a:gd name="connsiteY4" fmla="*/ 217661 h 264319"/>
              <a:gd name="connsiteX5" fmla="*/ 19595 w 300038"/>
              <a:gd name="connsiteY5" fmla="*/ 144785 h 264319"/>
              <a:gd name="connsiteX6" fmla="*/ 0 w 300038"/>
              <a:gd name="connsiteY6" fmla="*/ 109537 h 264319"/>
              <a:gd name="connsiteX0" fmla="*/ 0 w 300038"/>
              <a:gd name="connsiteY0" fmla="*/ 109537 h 264319"/>
              <a:gd name="connsiteX1" fmla="*/ 228601 w 300038"/>
              <a:gd name="connsiteY1" fmla="*/ 0 h 264319"/>
              <a:gd name="connsiteX2" fmla="*/ 300038 w 300038"/>
              <a:gd name="connsiteY2" fmla="*/ 123826 h 264319"/>
              <a:gd name="connsiteX3" fmla="*/ 85726 w 300038"/>
              <a:gd name="connsiteY3" fmla="*/ 264319 h 264319"/>
              <a:gd name="connsiteX4" fmla="*/ 19595 w 300038"/>
              <a:gd name="connsiteY4" fmla="*/ 144785 h 264319"/>
              <a:gd name="connsiteX5" fmla="*/ 0 w 300038"/>
              <a:gd name="connsiteY5" fmla="*/ 109537 h 26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0038" h="264319">
                <a:moveTo>
                  <a:pt x="0" y="109537"/>
                </a:moveTo>
                <a:lnTo>
                  <a:pt x="228601" y="0"/>
                </a:lnTo>
                <a:lnTo>
                  <a:pt x="300038" y="123826"/>
                </a:lnTo>
                <a:lnTo>
                  <a:pt x="85726" y="264319"/>
                </a:lnTo>
                <a:lnTo>
                  <a:pt x="19595" y="144785"/>
                </a:lnTo>
                <a:lnTo>
                  <a:pt x="0" y="109537"/>
                </a:lnTo>
                <a:close/>
              </a:path>
            </a:pathLst>
          </a:custGeom>
          <a:solidFill>
            <a:srgbClr val="00B0F0">
              <a:alpha val="25000"/>
            </a:srgb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98" name="フリーフォーム 97"/>
          <p:cNvSpPr/>
          <p:nvPr/>
        </p:nvSpPr>
        <p:spPr>
          <a:xfrm>
            <a:off x="5524092" y="3969738"/>
            <a:ext cx="143657" cy="252440"/>
          </a:xfrm>
          <a:custGeom>
            <a:avLst/>
            <a:gdLst>
              <a:gd name="connsiteX0" fmla="*/ 8415 w 325370"/>
              <a:gd name="connsiteY0" fmla="*/ 0 h 215978"/>
              <a:gd name="connsiteX1" fmla="*/ 0 w 325370"/>
              <a:gd name="connsiteY1" fmla="*/ 201954 h 215978"/>
              <a:gd name="connsiteX2" fmla="*/ 322565 w 325370"/>
              <a:gd name="connsiteY2" fmla="*/ 215978 h 215978"/>
              <a:gd name="connsiteX3" fmla="*/ 325370 w 325370"/>
              <a:gd name="connsiteY3" fmla="*/ 19635 h 215978"/>
              <a:gd name="connsiteX4" fmla="*/ 8415 w 325370"/>
              <a:gd name="connsiteY4" fmla="*/ 0 h 215978"/>
              <a:gd name="connsiteX0" fmla="*/ 8415 w 342009"/>
              <a:gd name="connsiteY0" fmla="*/ 0 h 215978"/>
              <a:gd name="connsiteX1" fmla="*/ 0 w 342009"/>
              <a:gd name="connsiteY1" fmla="*/ 201954 h 215978"/>
              <a:gd name="connsiteX2" fmla="*/ 322565 w 342009"/>
              <a:gd name="connsiteY2" fmla="*/ 215978 h 215978"/>
              <a:gd name="connsiteX3" fmla="*/ 342009 w 342009"/>
              <a:gd name="connsiteY3" fmla="*/ 34096 h 215978"/>
              <a:gd name="connsiteX4" fmla="*/ 8415 w 342009"/>
              <a:gd name="connsiteY4" fmla="*/ 0 h 215978"/>
              <a:gd name="connsiteX0" fmla="*/ 8415 w 342009"/>
              <a:gd name="connsiteY0" fmla="*/ 0 h 201954"/>
              <a:gd name="connsiteX1" fmla="*/ 0 w 342009"/>
              <a:gd name="connsiteY1" fmla="*/ 187930 h 201954"/>
              <a:gd name="connsiteX2" fmla="*/ 322565 w 342009"/>
              <a:gd name="connsiteY2" fmla="*/ 201954 h 201954"/>
              <a:gd name="connsiteX3" fmla="*/ 342009 w 342009"/>
              <a:gd name="connsiteY3" fmla="*/ 20072 h 201954"/>
              <a:gd name="connsiteX4" fmla="*/ 8415 w 342009"/>
              <a:gd name="connsiteY4" fmla="*/ 0 h 201954"/>
              <a:gd name="connsiteX0" fmla="*/ 0 w 370804"/>
              <a:gd name="connsiteY0" fmla="*/ 0 h 216820"/>
              <a:gd name="connsiteX1" fmla="*/ 28795 w 370804"/>
              <a:gd name="connsiteY1" fmla="*/ 202796 h 216820"/>
              <a:gd name="connsiteX2" fmla="*/ 351360 w 370804"/>
              <a:gd name="connsiteY2" fmla="*/ 216820 h 216820"/>
              <a:gd name="connsiteX3" fmla="*/ 370804 w 370804"/>
              <a:gd name="connsiteY3" fmla="*/ 34938 h 216820"/>
              <a:gd name="connsiteX4" fmla="*/ 0 w 370804"/>
              <a:gd name="connsiteY4" fmla="*/ 0 h 216820"/>
              <a:gd name="connsiteX0" fmla="*/ 0 w 370804"/>
              <a:gd name="connsiteY0" fmla="*/ 0 h 216820"/>
              <a:gd name="connsiteX1" fmla="*/ 28795 w 370804"/>
              <a:gd name="connsiteY1" fmla="*/ 202796 h 216820"/>
              <a:gd name="connsiteX2" fmla="*/ 351360 w 370804"/>
              <a:gd name="connsiteY2" fmla="*/ 216820 h 216820"/>
              <a:gd name="connsiteX3" fmla="*/ 370804 w 370804"/>
              <a:gd name="connsiteY3" fmla="*/ 34938 h 216820"/>
              <a:gd name="connsiteX4" fmla="*/ 177083 w 370804"/>
              <a:gd name="connsiteY4" fmla="*/ 0 h 216820"/>
              <a:gd name="connsiteX5" fmla="*/ 0 w 370804"/>
              <a:gd name="connsiteY5" fmla="*/ 0 h 216820"/>
              <a:gd name="connsiteX0" fmla="*/ 0 w 352955"/>
              <a:gd name="connsiteY0" fmla="*/ 0 h 216820"/>
              <a:gd name="connsiteX1" fmla="*/ 28795 w 352955"/>
              <a:gd name="connsiteY1" fmla="*/ 202796 h 216820"/>
              <a:gd name="connsiteX2" fmla="*/ 351360 w 352955"/>
              <a:gd name="connsiteY2" fmla="*/ 216820 h 216820"/>
              <a:gd name="connsiteX3" fmla="*/ 352955 w 352955"/>
              <a:gd name="connsiteY3" fmla="*/ 21350 h 216820"/>
              <a:gd name="connsiteX4" fmla="*/ 177083 w 352955"/>
              <a:gd name="connsiteY4" fmla="*/ 0 h 216820"/>
              <a:gd name="connsiteX5" fmla="*/ 0 w 352955"/>
              <a:gd name="connsiteY5" fmla="*/ 0 h 216820"/>
              <a:gd name="connsiteX0" fmla="*/ 0 w 352955"/>
              <a:gd name="connsiteY0" fmla="*/ 0 h 216820"/>
              <a:gd name="connsiteX1" fmla="*/ 28795 w 352955"/>
              <a:gd name="connsiteY1" fmla="*/ 202796 h 216820"/>
              <a:gd name="connsiteX2" fmla="*/ 351360 w 352955"/>
              <a:gd name="connsiteY2" fmla="*/ 216820 h 216820"/>
              <a:gd name="connsiteX3" fmla="*/ 352955 w 352955"/>
              <a:gd name="connsiteY3" fmla="*/ 21350 h 216820"/>
              <a:gd name="connsiteX4" fmla="*/ 163286 w 352955"/>
              <a:gd name="connsiteY4" fmla="*/ 8415 h 216820"/>
              <a:gd name="connsiteX5" fmla="*/ 0 w 352955"/>
              <a:gd name="connsiteY5" fmla="*/ 0 h 216820"/>
              <a:gd name="connsiteX0" fmla="*/ 0 w 372587"/>
              <a:gd name="connsiteY0" fmla="*/ 0 h 202796"/>
              <a:gd name="connsiteX1" fmla="*/ 28795 w 372587"/>
              <a:gd name="connsiteY1" fmla="*/ 202796 h 202796"/>
              <a:gd name="connsiteX2" fmla="*/ 372056 w 372587"/>
              <a:gd name="connsiteY2" fmla="*/ 202795 h 202796"/>
              <a:gd name="connsiteX3" fmla="*/ 352955 w 372587"/>
              <a:gd name="connsiteY3" fmla="*/ 21350 h 202796"/>
              <a:gd name="connsiteX4" fmla="*/ 163286 w 372587"/>
              <a:gd name="connsiteY4" fmla="*/ 8415 h 202796"/>
              <a:gd name="connsiteX5" fmla="*/ 0 w 372587"/>
              <a:gd name="connsiteY5" fmla="*/ 0 h 202796"/>
              <a:gd name="connsiteX0" fmla="*/ 0 w 352955"/>
              <a:gd name="connsiteY0" fmla="*/ 0 h 208405"/>
              <a:gd name="connsiteX1" fmla="*/ 28795 w 352955"/>
              <a:gd name="connsiteY1" fmla="*/ 202796 h 208405"/>
              <a:gd name="connsiteX2" fmla="*/ 344464 w 352955"/>
              <a:gd name="connsiteY2" fmla="*/ 208405 h 208405"/>
              <a:gd name="connsiteX3" fmla="*/ 352955 w 352955"/>
              <a:gd name="connsiteY3" fmla="*/ 21350 h 208405"/>
              <a:gd name="connsiteX4" fmla="*/ 163286 w 352955"/>
              <a:gd name="connsiteY4" fmla="*/ 8415 h 208405"/>
              <a:gd name="connsiteX5" fmla="*/ 0 w 352955"/>
              <a:gd name="connsiteY5" fmla="*/ 0 h 208405"/>
              <a:gd name="connsiteX0" fmla="*/ 12591 w 324160"/>
              <a:gd name="connsiteY0" fmla="*/ 0 h 202795"/>
              <a:gd name="connsiteX1" fmla="*/ 0 w 324160"/>
              <a:gd name="connsiteY1" fmla="*/ 197186 h 202795"/>
              <a:gd name="connsiteX2" fmla="*/ 315669 w 324160"/>
              <a:gd name="connsiteY2" fmla="*/ 202795 h 202795"/>
              <a:gd name="connsiteX3" fmla="*/ 324160 w 324160"/>
              <a:gd name="connsiteY3" fmla="*/ 15740 h 202795"/>
              <a:gd name="connsiteX4" fmla="*/ 134491 w 324160"/>
              <a:gd name="connsiteY4" fmla="*/ 2805 h 202795"/>
              <a:gd name="connsiteX5" fmla="*/ 12591 w 324160"/>
              <a:gd name="connsiteY5" fmla="*/ 0 h 202795"/>
              <a:gd name="connsiteX0" fmla="*/ 59439 w 324160"/>
              <a:gd name="connsiteY0" fmla="*/ 32343 h 199990"/>
              <a:gd name="connsiteX1" fmla="*/ 0 w 324160"/>
              <a:gd name="connsiteY1" fmla="*/ 194381 h 199990"/>
              <a:gd name="connsiteX2" fmla="*/ 315669 w 324160"/>
              <a:gd name="connsiteY2" fmla="*/ 199990 h 199990"/>
              <a:gd name="connsiteX3" fmla="*/ 324160 w 324160"/>
              <a:gd name="connsiteY3" fmla="*/ 12935 h 199990"/>
              <a:gd name="connsiteX4" fmla="*/ 134491 w 324160"/>
              <a:gd name="connsiteY4" fmla="*/ 0 h 199990"/>
              <a:gd name="connsiteX5" fmla="*/ 59439 w 324160"/>
              <a:gd name="connsiteY5" fmla="*/ 32343 h 199990"/>
              <a:gd name="connsiteX0" fmla="*/ 0 w 264721"/>
              <a:gd name="connsiteY0" fmla="*/ 32343 h 230099"/>
              <a:gd name="connsiteX1" fmla="*/ 28401 w 264721"/>
              <a:gd name="connsiteY1" fmla="*/ 230099 h 230099"/>
              <a:gd name="connsiteX2" fmla="*/ 256230 w 264721"/>
              <a:gd name="connsiteY2" fmla="*/ 199990 h 230099"/>
              <a:gd name="connsiteX3" fmla="*/ 264721 w 264721"/>
              <a:gd name="connsiteY3" fmla="*/ 12935 h 230099"/>
              <a:gd name="connsiteX4" fmla="*/ 75052 w 264721"/>
              <a:gd name="connsiteY4" fmla="*/ 0 h 230099"/>
              <a:gd name="connsiteX5" fmla="*/ 0 w 264721"/>
              <a:gd name="connsiteY5" fmla="*/ 32343 h 230099"/>
              <a:gd name="connsiteX0" fmla="*/ 0 w 264721"/>
              <a:gd name="connsiteY0" fmla="*/ 32343 h 230099"/>
              <a:gd name="connsiteX1" fmla="*/ 28401 w 264721"/>
              <a:gd name="connsiteY1" fmla="*/ 230099 h 230099"/>
              <a:gd name="connsiteX2" fmla="*/ 215239 w 264721"/>
              <a:gd name="connsiteY2" fmla="*/ 219040 h 230099"/>
              <a:gd name="connsiteX3" fmla="*/ 264721 w 264721"/>
              <a:gd name="connsiteY3" fmla="*/ 12935 h 230099"/>
              <a:gd name="connsiteX4" fmla="*/ 75052 w 264721"/>
              <a:gd name="connsiteY4" fmla="*/ 0 h 230099"/>
              <a:gd name="connsiteX5" fmla="*/ 0 w 264721"/>
              <a:gd name="connsiteY5" fmla="*/ 32343 h 230099"/>
              <a:gd name="connsiteX0" fmla="*/ 0 w 215771"/>
              <a:gd name="connsiteY0" fmla="*/ 32343 h 230099"/>
              <a:gd name="connsiteX1" fmla="*/ 28401 w 215771"/>
              <a:gd name="connsiteY1" fmla="*/ 230099 h 230099"/>
              <a:gd name="connsiteX2" fmla="*/ 215239 w 215771"/>
              <a:gd name="connsiteY2" fmla="*/ 219040 h 230099"/>
              <a:gd name="connsiteX3" fmla="*/ 200307 w 215771"/>
              <a:gd name="connsiteY3" fmla="*/ 27223 h 230099"/>
              <a:gd name="connsiteX4" fmla="*/ 75052 w 215771"/>
              <a:gd name="connsiteY4" fmla="*/ 0 h 230099"/>
              <a:gd name="connsiteX5" fmla="*/ 0 w 215771"/>
              <a:gd name="connsiteY5" fmla="*/ 32343 h 230099"/>
              <a:gd name="connsiteX0" fmla="*/ 0 w 215771"/>
              <a:gd name="connsiteY0" fmla="*/ 5120 h 202876"/>
              <a:gd name="connsiteX1" fmla="*/ 28401 w 215771"/>
              <a:gd name="connsiteY1" fmla="*/ 202876 h 202876"/>
              <a:gd name="connsiteX2" fmla="*/ 215239 w 215771"/>
              <a:gd name="connsiteY2" fmla="*/ 191817 h 202876"/>
              <a:gd name="connsiteX3" fmla="*/ 200307 w 215771"/>
              <a:gd name="connsiteY3" fmla="*/ 0 h 202876"/>
              <a:gd name="connsiteX4" fmla="*/ 75053 w 215771"/>
              <a:gd name="connsiteY4" fmla="*/ 1352 h 202876"/>
              <a:gd name="connsiteX5" fmla="*/ 0 w 215771"/>
              <a:gd name="connsiteY5" fmla="*/ 5120 h 202876"/>
              <a:gd name="connsiteX0" fmla="*/ 0 w 301578"/>
              <a:gd name="connsiteY0" fmla="*/ 51395 h 249151"/>
              <a:gd name="connsiteX1" fmla="*/ 28401 w 301578"/>
              <a:gd name="connsiteY1" fmla="*/ 249151 h 249151"/>
              <a:gd name="connsiteX2" fmla="*/ 215239 w 301578"/>
              <a:gd name="connsiteY2" fmla="*/ 238092 h 249151"/>
              <a:gd name="connsiteX3" fmla="*/ 301578 w 301578"/>
              <a:gd name="connsiteY3" fmla="*/ 0 h 249151"/>
              <a:gd name="connsiteX4" fmla="*/ 75053 w 301578"/>
              <a:gd name="connsiteY4" fmla="*/ 47627 h 249151"/>
              <a:gd name="connsiteX5" fmla="*/ 0 w 301578"/>
              <a:gd name="connsiteY5" fmla="*/ 51395 h 249151"/>
              <a:gd name="connsiteX0" fmla="*/ 0 w 369460"/>
              <a:gd name="connsiteY0" fmla="*/ 51395 h 249151"/>
              <a:gd name="connsiteX1" fmla="*/ 28401 w 369460"/>
              <a:gd name="connsiteY1" fmla="*/ 249151 h 249151"/>
              <a:gd name="connsiteX2" fmla="*/ 368928 w 369460"/>
              <a:gd name="connsiteY2" fmla="*/ 221646 h 249151"/>
              <a:gd name="connsiteX3" fmla="*/ 301578 w 369460"/>
              <a:gd name="connsiteY3" fmla="*/ 0 h 249151"/>
              <a:gd name="connsiteX4" fmla="*/ 75053 w 369460"/>
              <a:gd name="connsiteY4" fmla="*/ 47627 h 249151"/>
              <a:gd name="connsiteX5" fmla="*/ 0 w 369460"/>
              <a:gd name="connsiteY5" fmla="*/ 51395 h 249151"/>
              <a:gd name="connsiteX0" fmla="*/ 0 w 369460"/>
              <a:gd name="connsiteY0" fmla="*/ 51395 h 249151"/>
              <a:gd name="connsiteX1" fmla="*/ 190178 w 369460"/>
              <a:gd name="connsiteY1" fmla="*/ 249151 h 249151"/>
              <a:gd name="connsiteX2" fmla="*/ 368928 w 369460"/>
              <a:gd name="connsiteY2" fmla="*/ 221646 h 249151"/>
              <a:gd name="connsiteX3" fmla="*/ 301578 w 369460"/>
              <a:gd name="connsiteY3" fmla="*/ 0 h 249151"/>
              <a:gd name="connsiteX4" fmla="*/ 75053 w 369460"/>
              <a:gd name="connsiteY4" fmla="*/ 47627 h 249151"/>
              <a:gd name="connsiteX5" fmla="*/ 0 w 369460"/>
              <a:gd name="connsiteY5" fmla="*/ 51395 h 249151"/>
              <a:gd name="connsiteX0" fmla="*/ 0 w 369460"/>
              <a:gd name="connsiteY0" fmla="*/ 51395 h 249151"/>
              <a:gd name="connsiteX1" fmla="*/ 190178 w 369460"/>
              <a:gd name="connsiteY1" fmla="*/ 249151 h 249151"/>
              <a:gd name="connsiteX2" fmla="*/ 368928 w 369460"/>
              <a:gd name="connsiteY2" fmla="*/ 221646 h 249151"/>
              <a:gd name="connsiteX3" fmla="*/ 301578 w 369460"/>
              <a:gd name="connsiteY3" fmla="*/ 0 h 249151"/>
              <a:gd name="connsiteX4" fmla="*/ 147853 w 369460"/>
              <a:gd name="connsiteY4" fmla="*/ 21314 h 249151"/>
              <a:gd name="connsiteX5" fmla="*/ 0 w 369460"/>
              <a:gd name="connsiteY5" fmla="*/ 51395 h 249151"/>
              <a:gd name="connsiteX0" fmla="*/ 0 w 288572"/>
              <a:gd name="connsiteY0" fmla="*/ 5346 h 249151"/>
              <a:gd name="connsiteX1" fmla="*/ 109290 w 288572"/>
              <a:gd name="connsiteY1" fmla="*/ 249151 h 249151"/>
              <a:gd name="connsiteX2" fmla="*/ 288040 w 288572"/>
              <a:gd name="connsiteY2" fmla="*/ 221646 h 249151"/>
              <a:gd name="connsiteX3" fmla="*/ 220690 w 288572"/>
              <a:gd name="connsiteY3" fmla="*/ 0 h 249151"/>
              <a:gd name="connsiteX4" fmla="*/ 66965 w 288572"/>
              <a:gd name="connsiteY4" fmla="*/ 21314 h 249151"/>
              <a:gd name="connsiteX5" fmla="*/ 0 w 288572"/>
              <a:gd name="connsiteY5" fmla="*/ 5346 h 249151"/>
              <a:gd name="connsiteX0" fmla="*/ 0 w 288572"/>
              <a:gd name="connsiteY0" fmla="*/ 5346 h 249151"/>
              <a:gd name="connsiteX1" fmla="*/ 109290 w 288572"/>
              <a:gd name="connsiteY1" fmla="*/ 249151 h 249151"/>
              <a:gd name="connsiteX2" fmla="*/ 288040 w 288572"/>
              <a:gd name="connsiteY2" fmla="*/ 221646 h 249151"/>
              <a:gd name="connsiteX3" fmla="*/ 220690 w 288572"/>
              <a:gd name="connsiteY3" fmla="*/ 0 h 249151"/>
              <a:gd name="connsiteX4" fmla="*/ 66965 w 288572"/>
              <a:gd name="connsiteY4" fmla="*/ 8157 h 249151"/>
              <a:gd name="connsiteX5" fmla="*/ 0 w 288572"/>
              <a:gd name="connsiteY5" fmla="*/ 5346 h 249151"/>
              <a:gd name="connsiteX0" fmla="*/ 0 w 288572"/>
              <a:gd name="connsiteY0" fmla="*/ 5346 h 252440"/>
              <a:gd name="connsiteX1" fmla="*/ 44578 w 288572"/>
              <a:gd name="connsiteY1" fmla="*/ 252440 h 252440"/>
              <a:gd name="connsiteX2" fmla="*/ 288040 w 288572"/>
              <a:gd name="connsiteY2" fmla="*/ 221646 h 252440"/>
              <a:gd name="connsiteX3" fmla="*/ 220690 w 288572"/>
              <a:gd name="connsiteY3" fmla="*/ 0 h 252440"/>
              <a:gd name="connsiteX4" fmla="*/ 66965 w 288572"/>
              <a:gd name="connsiteY4" fmla="*/ 8157 h 252440"/>
              <a:gd name="connsiteX5" fmla="*/ 0 w 288572"/>
              <a:gd name="connsiteY5" fmla="*/ 5346 h 252440"/>
              <a:gd name="connsiteX0" fmla="*/ 0 w 353281"/>
              <a:gd name="connsiteY0" fmla="*/ 8635 h 252440"/>
              <a:gd name="connsiteX1" fmla="*/ 109287 w 353281"/>
              <a:gd name="connsiteY1" fmla="*/ 252440 h 252440"/>
              <a:gd name="connsiteX2" fmla="*/ 352749 w 353281"/>
              <a:gd name="connsiteY2" fmla="*/ 221646 h 252440"/>
              <a:gd name="connsiteX3" fmla="*/ 285399 w 353281"/>
              <a:gd name="connsiteY3" fmla="*/ 0 h 252440"/>
              <a:gd name="connsiteX4" fmla="*/ 131674 w 353281"/>
              <a:gd name="connsiteY4" fmla="*/ 8157 h 252440"/>
              <a:gd name="connsiteX5" fmla="*/ 0 w 353281"/>
              <a:gd name="connsiteY5" fmla="*/ 8635 h 252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3281" h="252440">
                <a:moveTo>
                  <a:pt x="0" y="8635"/>
                </a:moveTo>
                <a:lnTo>
                  <a:pt x="109287" y="252440"/>
                </a:lnTo>
                <a:lnTo>
                  <a:pt x="352749" y="221646"/>
                </a:lnTo>
                <a:cubicBezTo>
                  <a:pt x="353281" y="156489"/>
                  <a:pt x="284867" y="65157"/>
                  <a:pt x="285399" y="0"/>
                </a:cubicBezTo>
                <a:lnTo>
                  <a:pt x="131674" y="8157"/>
                </a:lnTo>
                <a:lnTo>
                  <a:pt x="0" y="8635"/>
                </a:lnTo>
                <a:close/>
              </a:path>
            </a:pathLst>
          </a:custGeom>
          <a:solidFill>
            <a:srgbClr val="00B0F0">
              <a:alpha val="75000"/>
            </a:srgb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103" name="フリーフォーム 102"/>
          <p:cNvSpPr/>
          <p:nvPr/>
        </p:nvSpPr>
        <p:spPr>
          <a:xfrm>
            <a:off x="5245571" y="4301978"/>
            <a:ext cx="162088" cy="152361"/>
          </a:xfrm>
          <a:custGeom>
            <a:avLst/>
            <a:gdLst>
              <a:gd name="connsiteX0" fmla="*/ 8415 w 325370"/>
              <a:gd name="connsiteY0" fmla="*/ 0 h 215978"/>
              <a:gd name="connsiteX1" fmla="*/ 0 w 325370"/>
              <a:gd name="connsiteY1" fmla="*/ 201954 h 215978"/>
              <a:gd name="connsiteX2" fmla="*/ 322565 w 325370"/>
              <a:gd name="connsiteY2" fmla="*/ 215978 h 215978"/>
              <a:gd name="connsiteX3" fmla="*/ 325370 w 325370"/>
              <a:gd name="connsiteY3" fmla="*/ 19635 h 215978"/>
              <a:gd name="connsiteX4" fmla="*/ 8415 w 325370"/>
              <a:gd name="connsiteY4" fmla="*/ 0 h 215978"/>
              <a:gd name="connsiteX0" fmla="*/ 8415 w 342009"/>
              <a:gd name="connsiteY0" fmla="*/ 0 h 215978"/>
              <a:gd name="connsiteX1" fmla="*/ 0 w 342009"/>
              <a:gd name="connsiteY1" fmla="*/ 201954 h 215978"/>
              <a:gd name="connsiteX2" fmla="*/ 322565 w 342009"/>
              <a:gd name="connsiteY2" fmla="*/ 215978 h 215978"/>
              <a:gd name="connsiteX3" fmla="*/ 342009 w 342009"/>
              <a:gd name="connsiteY3" fmla="*/ 34096 h 215978"/>
              <a:gd name="connsiteX4" fmla="*/ 8415 w 342009"/>
              <a:gd name="connsiteY4" fmla="*/ 0 h 215978"/>
              <a:gd name="connsiteX0" fmla="*/ 8415 w 342009"/>
              <a:gd name="connsiteY0" fmla="*/ 0 h 201954"/>
              <a:gd name="connsiteX1" fmla="*/ 0 w 342009"/>
              <a:gd name="connsiteY1" fmla="*/ 187930 h 201954"/>
              <a:gd name="connsiteX2" fmla="*/ 322565 w 342009"/>
              <a:gd name="connsiteY2" fmla="*/ 201954 h 201954"/>
              <a:gd name="connsiteX3" fmla="*/ 342009 w 342009"/>
              <a:gd name="connsiteY3" fmla="*/ 20072 h 201954"/>
              <a:gd name="connsiteX4" fmla="*/ 8415 w 342009"/>
              <a:gd name="connsiteY4" fmla="*/ 0 h 201954"/>
              <a:gd name="connsiteX0" fmla="*/ 0 w 370804"/>
              <a:gd name="connsiteY0" fmla="*/ 0 h 216820"/>
              <a:gd name="connsiteX1" fmla="*/ 28795 w 370804"/>
              <a:gd name="connsiteY1" fmla="*/ 202796 h 216820"/>
              <a:gd name="connsiteX2" fmla="*/ 351360 w 370804"/>
              <a:gd name="connsiteY2" fmla="*/ 216820 h 216820"/>
              <a:gd name="connsiteX3" fmla="*/ 370804 w 370804"/>
              <a:gd name="connsiteY3" fmla="*/ 34938 h 216820"/>
              <a:gd name="connsiteX4" fmla="*/ 0 w 370804"/>
              <a:gd name="connsiteY4" fmla="*/ 0 h 216820"/>
              <a:gd name="connsiteX0" fmla="*/ 0 w 370804"/>
              <a:gd name="connsiteY0" fmla="*/ 0 h 216820"/>
              <a:gd name="connsiteX1" fmla="*/ 28795 w 370804"/>
              <a:gd name="connsiteY1" fmla="*/ 202796 h 216820"/>
              <a:gd name="connsiteX2" fmla="*/ 351360 w 370804"/>
              <a:gd name="connsiteY2" fmla="*/ 216820 h 216820"/>
              <a:gd name="connsiteX3" fmla="*/ 370804 w 370804"/>
              <a:gd name="connsiteY3" fmla="*/ 34938 h 216820"/>
              <a:gd name="connsiteX4" fmla="*/ 177083 w 370804"/>
              <a:gd name="connsiteY4" fmla="*/ 0 h 216820"/>
              <a:gd name="connsiteX5" fmla="*/ 0 w 370804"/>
              <a:gd name="connsiteY5" fmla="*/ 0 h 216820"/>
              <a:gd name="connsiteX0" fmla="*/ 0 w 352955"/>
              <a:gd name="connsiteY0" fmla="*/ 0 h 216820"/>
              <a:gd name="connsiteX1" fmla="*/ 28795 w 352955"/>
              <a:gd name="connsiteY1" fmla="*/ 202796 h 216820"/>
              <a:gd name="connsiteX2" fmla="*/ 351360 w 352955"/>
              <a:gd name="connsiteY2" fmla="*/ 216820 h 216820"/>
              <a:gd name="connsiteX3" fmla="*/ 352955 w 352955"/>
              <a:gd name="connsiteY3" fmla="*/ 21350 h 216820"/>
              <a:gd name="connsiteX4" fmla="*/ 177083 w 352955"/>
              <a:gd name="connsiteY4" fmla="*/ 0 h 216820"/>
              <a:gd name="connsiteX5" fmla="*/ 0 w 352955"/>
              <a:gd name="connsiteY5" fmla="*/ 0 h 216820"/>
              <a:gd name="connsiteX0" fmla="*/ 0 w 352955"/>
              <a:gd name="connsiteY0" fmla="*/ 0 h 216820"/>
              <a:gd name="connsiteX1" fmla="*/ 28795 w 352955"/>
              <a:gd name="connsiteY1" fmla="*/ 202796 h 216820"/>
              <a:gd name="connsiteX2" fmla="*/ 351360 w 352955"/>
              <a:gd name="connsiteY2" fmla="*/ 216820 h 216820"/>
              <a:gd name="connsiteX3" fmla="*/ 352955 w 352955"/>
              <a:gd name="connsiteY3" fmla="*/ 21350 h 216820"/>
              <a:gd name="connsiteX4" fmla="*/ 163286 w 352955"/>
              <a:gd name="connsiteY4" fmla="*/ 8415 h 216820"/>
              <a:gd name="connsiteX5" fmla="*/ 0 w 352955"/>
              <a:gd name="connsiteY5" fmla="*/ 0 h 216820"/>
              <a:gd name="connsiteX0" fmla="*/ 0 w 372587"/>
              <a:gd name="connsiteY0" fmla="*/ 0 h 202796"/>
              <a:gd name="connsiteX1" fmla="*/ 28795 w 372587"/>
              <a:gd name="connsiteY1" fmla="*/ 202796 h 202796"/>
              <a:gd name="connsiteX2" fmla="*/ 372056 w 372587"/>
              <a:gd name="connsiteY2" fmla="*/ 202795 h 202796"/>
              <a:gd name="connsiteX3" fmla="*/ 352955 w 372587"/>
              <a:gd name="connsiteY3" fmla="*/ 21350 h 202796"/>
              <a:gd name="connsiteX4" fmla="*/ 163286 w 372587"/>
              <a:gd name="connsiteY4" fmla="*/ 8415 h 202796"/>
              <a:gd name="connsiteX5" fmla="*/ 0 w 372587"/>
              <a:gd name="connsiteY5" fmla="*/ 0 h 202796"/>
              <a:gd name="connsiteX0" fmla="*/ 0 w 352955"/>
              <a:gd name="connsiteY0" fmla="*/ 0 h 208405"/>
              <a:gd name="connsiteX1" fmla="*/ 28795 w 352955"/>
              <a:gd name="connsiteY1" fmla="*/ 202796 h 208405"/>
              <a:gd name="connsiteX2" fmla="*/ 344464 w 352955"/>
              <a:gd name="connsiteY2" fmla="*/ 208405 h 208405"/>
              <a:gd name="connsiteX3" fmla="*/ 352955 w 352955"/>
              <a:gd name="connsiteY3" fmla="*/ 21350 h 208405"/>
              <a:gd name="connsiteX4" fmla="*/ 163286 w 352955"/>
              <a:gd name="connsiteY4" fmla="*/ 8415 h 208405"/>
              <a:gd name="connsiteX5" fmla="*/ 0 w 352955"/>
              <a:gd name="connsiteY5" fmla="*/ 0 h 208405"/>
              <a:gd name="connsiteX0" fmla="*/ 12591 w 324160"/>
              <a:gd name="connsiteY0" fmla="*/ 0 h 202795"/>
              <a:gd name="connsiteX1" fmla="*/ 0 w 324160"/>
              <a:gd name="connsiteY1" fmla="*/ 197186 h 202795"/>
              <a:gd name="connsiteX2" fmla="*/ 315669 w 324160"/>
              <a:gd name="connsiteY2" fmla="*/ 202795 h 202795"/>
              <a:gd name="connsiteX3" fmla="*/ 324160 w 324160"/>
              <a:gd name="connsiteY3" fmla="*/ 15740 h 202795"/>
              <a:gd name="connsiteX4" fmla="*/ 134491 w 324160"/>
              <a:gd name="connsiteY4" fmla="*/ 2805 h 202795"/>
              <a:gd name="connsiteX5" fmla="*/ 12591 w 324160"/>
              <a:gd name="connsiteY5" fmla="*/ 0 h 202795"/>
              <a:gd name="connsiteX0" fmla="*/ 59439 w 324160"/>
              <a:gd name="connsiteY0" fmla="*/ 32343 h 199990"/>
              <a:gd name="connsiteX1" fmla="*/ 0 w 324160"/>
              <a:gd name="connsiteY1" fmla="*/ 194381 h 199990"/>
              <a:gd name="connsiteX2" fmla="*/ 315669 w 324160"/>
              <a:gd name="connsiteY2" fmla="*/ 199990 h 199990"/>
              <a:gd name="connsiteX3" fmla="*/ 324160 w 324160"/>
              <a:gd name="connsiteY3" fmla="*/ 12935 h 199990"/>
              <a:gd name="connsiteX4" fmla="*/ 134491 w 324160"/>
              <a:gd name="connsiteY4" fmla="*/ 0 h 199990"/>
              <a:gd name="connsiteX5" fmla="*/ 59439 w 324160"/>
              <a:gd name="connsiteY5" fmla="*/ 32343 h 199990"/>
              <a:gd name="connsiteX0" fmla="*/ 0 w 264721"/>
              <a:gd name="connsiteY0" fmla="*/ 32343 h 230099"/>
              <a:gd name="connsiteX1" fmla="*/ 28401 w 264721"/>
              <a:gd name="connsiteY1" fmla="*/ 230099 h 230099"/>
              <a:gd name="connsiteX2" fmla="*/ 256230 w 264721"/>
              <a:gd name="connsiteY2" fmla="*/ 199990 h 230099"/>
              <a:gd name="connsiteX3" fmla="*/ 264721 w 264721"/>
              <a:gd name="connsiteY3" fmla="*/ 12935 h 230099"/>
              <a:gd name="connsiteX4" fmla="*/ 75052 w 264721"/>
              <a:gd name="connsiteY4" fmla="*/ 0 h 230099"/>
              <a:gd name="connsiteX5" fmla="*/ 0 w 264721"/>
              <a:gd name="connsiteY5" fmla="*/ 32343 h 230099"/>
              <a:gd name="connsiteX0" fmla="*/ 0 w 264721"/>
              <a:gd name="connsiteY0" fmla="*/ 32343 h 230099"/>
              <a:gd name="connsiteX1" fmla="*/ 28401 w 264721"/>
              <a:gd name="connsiteY1" fmla="*/ 230099 h 230099"/>
              <a:gd name="connsiteX2" fmla="*/ 215239 w 264721"/>
              <a:gd name="connsiteY2" fmla="*/ 219040 h 230099"/>
              <a:gd name="connsiteX3" fmla="*/ 264721 w 264721"/>
              <a:gd name="connsiteY3" fmla="*/ 12935 h 230099"/>
              <a:gd name="connsiteX4" fmla="*/ 75052 w 264721"/>
              <a:gd name="connsiteY4" fmla="*/ 0 h 230099"/>
              <a:gd name="connsiteX5" fmla="*/ 0 w 264721"/>
              <a:gd name="connsiteY5" fmla="*/ 32343 h 230099"/>
              <a:gd name="connsiteX0" fmla="*/ 0 w 215771"/>
              <a:gd name="connsiteY0" fmla="*/ 32343 h 230099"/>
              <a:gd name="connsiteX1" fmla="*/ 28401 w 215771"/>
              <a:gd name="connsiteY1" fmla="*/ 230099 h 230099"/>
              <a:gd name="connsiteX2" fmla="*/ 215239 w 215771"/>
              <a:gd name="connsiteY2" fmla="*/ 219040 h 230099"/>
              <a:gd name="connsiteX3" fmla="*/ 200307 w 215771"/>
              <a:gd name="connsiteY3" fmla="*/ 27223 h 230099"/>
              <a:gd name="connsiteX4" fmla="*/ 75052 w 215771"/>
              <a:gd name="connsiteY4" fmla="*/ 0 h 230099"/>
              <a:gd name="connsiteX5" fmla="*/ 0 w 215771"/>
              <a:gd name="connsiteY5" fmla="*/ 32343 h 230099"/>
              <a:gd name="connsiteX0" fmla="*/ 0 w 215771"/>
              <a:gd name="connsiteY0" fmla="*/ 5120 h 202876"/>
              <a:gd name="connsiteX1" fmla="*/ 28401 w 215771"/>
              <a:gd name="connsiteY1" fmla="*/ 202876 h 202876"/>
              <a:gd name="connsiteX2" fmla="*/ 215239 w 215771"/>
              <a:gd name="connsiteY2" fmla="*/ 191817 h 202876"/>
              <a:gd name="connsiteX3" fmla="*/ 200307 w 215771"/>
              <a:gd name="connsiteY3" fmla="*/ 0 h 202876"/>
              <a:gd name="connsiteX4" fmla="*/ 75053 w 215771"/>
              <a:gd name="connsiteY4" fmla="*/ 1352 h 202876"/>
              <a:gd name="connsiteX5" fmla="*/ 0 w 215771"/>
              <a:gd name="connsiteY5" fmla="*/ 5120 h 202876"/>
              <a:gd name="connsiteX0" fmla="*/ 0 w 301578"/>
              <a:gd name="connsiteY0" fmla="*/ 51395 h 249151"/>
              <a:gd name="connsiteX1" fmla="*/ 28401 w 301578"/>
              <a:gd name="connsiteY1" fmla="*/ 249151 h 249151"/>
              <a:gd name="connsiteX2" fmla="*/ 215239 w 301578"/>
              <a:gd name="connsiteY2" fmla="*/ 238092 h 249151"/>
              <a:gd name="connsiteX3" fmla="*/ 301578 w 301578"/>
              <a:gd name="connsiteY3" fmla="*/ 0 h 249151"/>
              <a:gd name="connsiteX4" fmla="*/ 75053 w 301578"/>
              <a:gd name="connsiteY4" fmla="*/ 47627 h 249151"/>
              <a:gd name="connsiteX5" fmla="*/ 0 w 301578"/>
              <a:gd name="connsiteY5" fmla="*/ 51395 h 249151"/>
              <a:gd name="connsiteX0" fmla="*/ 0 w 369460"/>
              <a:gd name="connsiteY0" fmla="*/ 51395 h 249151"/>
              <a:gd name="connsiteX1" fmla="*/ 28401 w 369460"/>
              <a:gd name="connsiteY1" fmla="*/ 249151 h 249151"/>
              <a:gd name="connsiteX2" fmla="*/ 368928 w 369460"/>
              <a:gd name="connsiteY2" fmla="*/ 221646 h 249151"/>
              <a:gd name="connsiteX3" fmla="*/ 301578 w 369460"/>
              <a:gd name="connsiteY3" fmla="*/ 0 h 249151"/>
              <a:gd name="connsiteX4" fmla="*/ 75053 w 369460"/>
              <a:gd name="connsiteY4" fmla="*/ 47627 h 249151"/>
              <a:gd name="connsiteX5" fmla="*/ 0 w 369460"/>
              <a:gd name="connsiteY5" fmla="*/ 51395 h 249151"/>
              <a:gd name="connsiteX0" fmla="*/ 0 w 369460"/>
              <a:gd name="connsiteY0" fmla="*/ 51395 h 249151"/>
              <a:gd name="connsiteX1" fmla="*/ 190178 w 369460"/>
              <a:gd name="connsiteY1" fmla="*/ 249151 h 249151"/>
              <a:gd name="connsiteX2" fmla="*/ 368928 w 369460"/>
              <a:gd name="connsiteY2" fmla="*/ 221646 h 249151"/>
              <a:gd name="connsiteX3" fmla="*/ 301578 w 369460"/>
              <a:gd name="connsiteY3" fmla="*/ 0 h 249151"/>
              <a:gd name="connsiteX4" fmla="*/ 75053 w 369460"/>
              <a:gd name="connsiteY4" fmla="*/ 47627 h 249151"/>
              <a:gd name="connsiteX5" fmla="*/ 0 w 369460"/>
              <a:gd name="connsiteY5" fmla="*/ 51395 h 249151"/>
              <a:gd name="connsiteX0" fmla="*/ 0 w 369460"/>
              <a:gd name="connsiteY0" fmla="*/ 51395 h 249151"/>
              <a:gd name="connsiteX1" fmla="*/ 190178 w 369460"/>
              <a:gd name="connsiteY1" fmla="*/ 249151 h 249151"/>
              <a:gd name="connsiteX2" fmla="*/ 368928 w 369460"/>
              <a:gd name="connsiteY2" fmla="*/ 221646 h 249151"/>
              <a:gd name="connsiteX3" fmla="*/ 301578 w 369460"/>
              <a:gd name="connsiteY3" fmla="*/ 0 h 249151"/>
              <a:gd name="connsiteX4" fmla="*/ 147853 w 369460"/>
              <a:gd name="connsiteY4" fmla="*/ 21314 h 249151"/>
              <a:gd name="connsiteX5" fmla="*/ 0 w 369460"/>
              <a:gd name="connsiteY5" fmla="*/ 51395 h 249151"/>
              <a:gd name="connsiteX0" fmla="*/ 0 w 288572"/>
              <a:gd name="connsiteY0" fmla="*/ 5346 h 249151"/>
              <a:gd name="connsiteX1" fmla="*/ 109290 w 288572"/>
              <a:gd name="connsiteY1" fmla="*/ 249151 h 249151"/>
              <a:gd name="connsiteX2" fmla="*/ 288040 w 288572"/>
              <a:gd name="connsiteY2" fmla="*/ 221646 h 249151"/>
              <a:gd name="connsiteX3" fmla="*/ 220690 w 288572"/>
              <a:gd name="connsiteY3" fmla="*/ 0 h 249151"/>
              <a:gd name="connsiteX4" fmla="*/ 66965 w 288572"/>
              <a:gd name="connsiteY4" fmla="*/ 21314 h 249151"/>
              <a:gd name="connsiteX5" fmla="*/ 0 w 288572"/>
              <a:gd name="connsiteY5" fmla="*/ 5346 h 249151"/>
              <a:gd name="connsiteX0" fmla="*/ 0 w 288572"/>
              <a:gd name="connsiteY0" fmla="*/ 5346 h 249151"/>
              <a:gd name="connsiteX1" fmla="*/ 109290 w 288572"/>
              <a:gd name="connsiteY1" fmla="*/ 249151 h 249151"/>
              <a:gd name="connsiteX2" fmla="*/ 288040 w 288572"/>
              <a:gd name="connsiteY2" fmla="*/ 221646 h 249151"/>
              <a:gd name="connsiteX3" fmla="*/ 220690 w 288572"/>
              <a:gd name="connsiteY3" fmla="*/ 0 h 249151"/>
              <a:gd name="connsiteX4" fmla="*/ 66965 w 288572"/>
              <a:gd name="connsiteY4" fmla="*/ 8157 h 249151"/>
              <a:gd name="connsiteX5" fmla="*/ 0 w 288572"/>
              <a:gd name="connsiteY5" fmla="*/ 5346 h 249151"/>
              <a:gd name="connsiteX0" fmla="*/ 0 w 288572"/>
              <a:gd name="connsiteY0" fmla="*/ 5346 h 252440"/>
              <a:gd name="connsiteX1" fmla="*/ 44578 w 288572"/>
              <a:gd name="connsiteY1" fmla="*/ 252440 h 252440"/>
              <a:gd name="connsiteX2" fmla="*/ 288040 w 288572"/>
              <a:gd name="connsiteY2" fmla="*/ 221646 h 252440"/>
              <a:gd name="connsiteX3" fmla="*/ 220690 w 288572"/>
              <a:gd name="connsiteY3" fmla="*/ 0 h 252440"/>
              <a:gd name="connsiteX4" fmla="*/ 66965 w 288572"/>
              <a:gd name="connsiteY4" fmla="*/ 8157 h 252440"/>
              <a:gd name="connsiteX5" fmla="*/ 0 w 288572"/>
              <a:gd name="connsiteY5" fmla="*/ 5346 h 252440"/>
              <a:gd name="connsiteX0" fmla="*/ 0 w 353281"/>
              <a:gd name="connsiteY0" fmla="*/ 8635 h 252440"/>
              <a:gd name="connsiteX1" fmla="*/ 109287 w 353281"/>
              <a:gd name="connsiteY1" fmla="*/ 252440 h 252440"/>
              <a:gd name="connsiteX2" fmla="*/ 352749 w 353281"/>
              <a:gd name="connsiteY2" fmla="*/ 221646 h 252440"/>
              <a:gd name="connsiteX3" fmla="*/ 285399 w 353281"/>
              <a:gd name="connsiteY3" fmla="*/ 0 h 252440"/>
              <a:gd name="connsiteX4" fmla="*/ 131674 w 353281"/>
              <a:gd name="connsiteY4" fmla="*/ 8157 h 252440"/>
              <a:gd name="connsiteX5" fmla="*/ 0 w 353281"/>
              <a:gd name="connsiteY5" fmla="*/ 8635 h 252440"/>
              <a:gd name="connsiteX0" fmla="*/ 0 w 490793"/>
              <a:gd name="connsiteY0" fmla="*/ 0 h 283275"/>
              <a:gd name="connsiteX1" fmla="*/ 246799 w 490793"/>
              <a:gd name="connsiteY1" fmla="*/ 283275 h 283275"/>
              <a:gd name="connsiteX2" fmla="*/ 490261 w 490793"/>
              <a:gd name="connsiteY2" fmla="*/ 252481 h 283275"/>
              <a:gd name="connsiteX3" fmla="*/ 422911 w 490793"/>
              <a:gd name="connsiteY3" fmla="*/ 30835 h 283275"/>
              <a:gd name="connsiteX4" fmla="*/ 269186 w 490793"/>
              <a:gd name="connsiteY4" fmla="*/ 38992 h 283275"/>
              <a:gd name="connsiteX5" fmla="*/ 0 w 490793"/>
              <a:gd name="connsiteY5" fmla="*/ 0 h 283275"/>
              <a:gd name="connsiteX0" fmla="*/ 0 w 490793"/>
              <a:gd name="connsiteY0" fmla="*/ 43238 h 326513"/>
              <a:gd name="connsiteX1" fmla="*/ 246799 w 490793"/>
              <a:gd name="connsiteY1" fmla="*/ 326513 h 326513"/>
              <a:gd name="connsiteX2" fmla="*/ 490261 w 490793"/>
              <a:gd name="connsiteY2" fmla="*/ 295719 h 326513"/>
              <a:gd name="connsiteX3" fmla="*/ 422911 w 490793"/>
              <a:gd name="connsiteY3" fmla="*/ 74073 h 326513"/>
              <a:gd name="connsiteX4" fmla="*/ 398609 w 490793"/>
              <a:gd name="connsiteY4" fmla="*/ 0 h 326513"/>
              <a:gd name="connsiteX5" fmla="*/ 0 w 490793"/>
              <a:gd name="connsiteY5" fmla="*/ 43238 h 326513"/>
              <a:gd name="connsiteX0" fmla="*/ 0 w 490793"/>
              <a:gd name="connsiteY0" fmla="*/ 43238 h 326513"/>
              <a:gd name="connsiteX1" fmla="*/ 246799 w 490793"/>
              <a:gd name="connsiteY1" fmla="*/ 326513 h 326513"/>
              <a:gd name="connsiteX2" fmla="*/ 490261 w 490793"/>
              <a:gd name="connsiteY2" fmla="*/ 295719 h 326513"/>
              <a:gd name="connsiteX3" fmla="*/ 390555 w 490793"/>
              <a:gd name="connsiteY3" fmla="*/ 44470 h 326513"/>
              <a:gd name="connsiteX4" fmla="*/ 398609 w 490793"/>
              <a:gd name="connsiteY4" fmla="*/ 0 h 326513"/>
              <a:gd name="connsiteX5" fmla="*/ 0 w 490793"/>
              <a:gd name="connsiteY5" fmla="*/ 43238 h 326513"/>
              <a:gd name="connsiteX0" fmla="*/ 0 w 458437"/>
              <a:gd name="connsiteY0" fmla="*/ 43238 h 326513"/>
              <a:gd name="connsiteX1" fmla="*/ 246799 w 458437"/>
              <a:gd name="connsiteY1" fmla="*/ 326513 h 326513"/>
              <a:gd name="connsiteX2" fmla="*/ 457906 w 458437"/>
              <a:gd name="connsiteY2" fmla="*/ 259538 h 326513"/>
              <a:gd name="connsiteX3" fmla="*/ 390555 w 458437"/>
              <a:gd name="connsiteY3" fmla="*/ 44470 h 326513"/>
              <a:gd name="connsiteX4" fmla="*/ 398609 w 458437"/>
              <a:gd name="connsiteY4" fmla="*/ 0 h 326513"/>
              <a:gd name="connsiteX5" fmla="*/ 0 w 458437"/>
              <a:gd name="connsiteY5" fmla="*/ 43238 h 326513"/>
              <a:gd name="connsiteX0" fmla="*/ 0 w 398609"/>
              <a:gd name="connsiteY0" fmla="*/ 43238 h 326513"/>
              <a:gd name="connsiteX1" fmla="*/ 246799 w 398609"/>
              <a:gd name="connsiteY1" fmla="*/ 326513 h 326513"/>
              <a:gd name="connsiteX2" fmla="*/ 390555 w 398609"/>
              <a:gd name="connsiteY2" fmla="*/ 44470 h 326513"/>
              <a:gd name="connsiteX3" fmla="*/ 398609 w 398609"/>
              <a:gd name="connsiteY3" fmla="*/ 0 h 326513"/>
              <a:gd name="connsiteX4" fmla="*/ 0 w 398609"/>
              <a:gd name="connsiteY4" fmla="*/ 43238 h 326513"/>
              <a:gd name="connsiteX0" fmla="*/ 0 w 398609"/>
              <a:gd name="connsiteY0" fmla="*/ 43238 h 171920"/>
              <a:gd name="connsiteX1" fmla="*/ 141646 w 398609"/>
              <a:gd name="connsiteY1" fmla="*/ 171920 h 171920"/>
              <a:gd name="connsiteX2" fmla="*/ 390555 w 398609"/>
              <a:gd name="connsiteY2" fmla="*/ 44470 h 171920"/>
              <a:gd name="connsiteX3" fmla="*/ 398609 w 398609"/>
              <a:gd name="connsiteY3" fmla="*/ 0 h 171920"/>
              <a:gd name="connsiteX4" fmla="*/ 0 w 398609"/>
              <a:gd name="connsiteY4" fmla="*/ 43238 h 171920"/>
              <a:gd name="connsiteX0" fmla="*/ 0 w 398609"/>
              <a:gd name="connsiteY0" fmla="*/ 43238 h 152361"/>
              <a:gd name="connsiteX1" fmla="*/ 105569 w 398609"/>
              <a:gd name="connsiteY1" fmla="*/ 152361 h 152361"/>
              <a:gd name="connsiteX2" fmla="*/ 390555 w 398609"/>
              <a:gd name="connsiteY2" fmla="*/ 44470 h 152361"/>
              <a:gd name="connsiteX3" fmla="*/ 398609 w 398609"/>
              <a:gd name="connsiteY3" fmla="*/ 0 h 152361"/>
              <a:gd name="connsiteX4" fmla="*/ 0 w 398609"/>
              <a:gd name="connsiteY4" fmla="*/ 43238 h 152361"/>
              <a:gd name="connsiteX0" fmla="*/ 0 w 398609"/>
              <a:gd name="connsiteY0" fmla="*/ 43238 h 152361"/>
              <a:gd name="connsiteX1" fmla="*/ 105569 w 398609"/>
              <a:gd name="connsiteY1" fmla="*/ 152361 h 152361"/>
              <a:gd name="connsiteX2" fmla="*/ 390555 w 398609"/>
              <a:gd name="connsiteY2" fmla="*/ 44470 h 152361"/>
              <a:gd name="connsiteX3" fmla="*/ 398609 w 398609"/>
              <a:gd name="connsiteY3" fmla="*/ 0 h 152361"/>
              <a:gd name="connsiteX4" fmla="*/ 0 w 398609"/>
              <a:gd name="connsiteY4" fmla="*/ 43238 h 1523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8609" h="152361">
                <a:moveTo>
                  <a:pt x="0" y="43238"/>
                </a:moveTo>
                <a:cubicBezTo>
                  <a:pt x="35190" y="79612"/>
                  <a:pt x="28291" y="86648"/>
                  <a:pt x="105569" y="152361"/>
                </a:cubicBezTo>
                <a:lnTo>
                  <a:pt x="390555" y="44470"/>
                </a:lnTo>
                <a:lnTo>
                  <a:pt x="398609" y="0"/>
                </a:lnTo>
                <a:lnTo>
                  <a:pt x="0" y="43238"/>
                </a:lnTo>
                <a:close/>
              </a:path>
            </a:pathLst>
          </a:custGeom>
          <a:solidFill>
            <a:srgbClr val="00B0F0">
              <a:alpha val="75000"/>
            </a:srgb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117" name="フリーフォーム 116"/>
          <p:cNvSpPr/>
          <p:nvPr/>
        </p:nvSpPr>
        <p:spPr>
          <a:xfrm>
            <a:off x="4107091" y="4385206"/>
            <a:ext cx="288131" cy="323850"/>
          </a:xfrm>
          <a:custGeom>
            <a:avLst/>
            <a:gdLst>
              <a:gd name="connsiteX0" fmla="*/ 195263 w 288131"/>
              <a:gd name="connsiteY0" fmla="*/ 0 h 323850"/>
              <a:gd name="connsiteX1" fmla="*/ 288131 w 288131"/>
              <a:gd name="connsiteY1" fmla="*/ 154781 h 323850"/>
              <a:gd name="connsiteX2" fmla="*/ 114300 w 288131"/>
              <a:gd name="connsiteY2" fmla="*/ 261938 h 323850"/>
              <a:gd name="connsiteX3" fmla="*/ 142875 w 288131"/>
              <a:gd name="connsiteY3" fmla="*/ 304800 h 323850"/>
              <a:gd name="connsiteX4" fmla="*/ 104775 w 288131"/>
              <a:gd name="connsiteY4" fmla="*/ 323850 h 323850"/>
              <a:gd name="connsiteX5" fmla="*/ 0 w 288131"/>
              <a:gd name="connsiteY5" fmla="*/ 138113 h 323850"/>
              <a:gd name="connsiteX6" fmla="*/ 195263 w 288131"/>
              <a:gd name="connsiteY6" fmla="*/ 0 h 323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8131" h="323850">
                <a:moveTo>
                  <a:pt x="195263" y="0"/>
                </a:moveTo>
                <a:lnTo>
                  <a:pt x="288131" y="154781"/>
                </a:lnTo>
                <a:lnTo>
                  <a:pt x="114300" y="261938"/>
                </a:lnTo>
                <a:lnTo>
                  <a:pt x="142875" y="304800"/>
                </a:lnTo>
                <a:lnTo>
                  <a:pt x="104775" y="323850"/>
                </a:lnTo>
                <a:lnTo>
                  <a:pt x="0" y="138113"/>
                </a:lnTo>
                <a:lnTo>
                  <a:pt x="195263" y="0"/>
                </a:lnTo>
                <a:close/>
              </a:path>
            </a:pathLst>
          </a:custGeom>
          <a:solidFill>
            <a:srgbClr val="00B0F0">
              <a:alpha val="75000"/>
            </a:srgb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118" name="フリーフォーム 117"/>
          <p:cNvSpPr/>
          <p:nvPr/>
        </p:nvSpPr>
        <p:spPr>
          <a:xfrm>
            <a:off x="3766525" y="5128241"/>
            <a:ext cx="361950" cy="321469"/>
          </a:xfrm>
          <a:custGeom>
            <a:avLst/>
            <a:gdLst>
              <a:gd name="connsiteX0" fmla="*/ 142875 w 361950"/>
              <a:gd name="connsiteY0" fmla="*/ 16669 h 321469"/>
              <a:gd name="connsiteX1" fmla="*/ 0 w 361950"/>
              <a:gd name="connsiteY1" fmla="*/ 178594 h 321469"/>
              <a:gd name="connsiteX2" fmla="*/ 159544 w 361950"/>
              <a:gd name="connsiteY2" fmla="*/ 321469 h 321469"/>
              <a:gd name="connsiteX3" fmla="*/ 361950 w 361950"/>
              <a:gd name="connsiteY3" fmla="*/ 185738 h 321469"/>
              <a:gd name="connsiteX4" fmla="*/ 221457 w 361950"/>
              <a:gd name="connsiteY4" fmla="*/ 0 h 321469"/>
              <a:gd name="connsiteX5" fmla="*/ 142875 w 361950"/>
              <a:gd name="connsiteY5" fmla="*/ 16669 h 321469"/>
              <a:gd name="connsiteX0" fmla="*/ 142875 w 361950"/>
              <a:gd name="connsiteY0" fmla="*/ 16669 h 321469"/>
              <a:gd name="connsiteX1" fmla="*/ 0 w 361950"/>
              <a:gd name="connsiteY1" fmla="*/ 178594 h 321469"/>
              <a:gd name="connsiteX2" fmla="*/ 159544 w 361950"/>
              <a:gd name="connsiteY2" fmla="*/ 321469 h 321469"/>
              <a:gd name="connsiteX3" fmla="*/ 361950 w 361950"/>
              <a:gd name="connsiteY3" fmla="*/ 185738 h 321469"/>
              <a:gd name="connsiteX4" fmla="*/ 221457 w 361950"/>
              <a:gd name="connsiteY4" fmla="*/ 0 h 321469"/>
              <a:gd name="connsiteX5" fmla="*/ 178594 w 361950"/>
              <a:gd name="connsiteY5" fmla="*/ 9525 h 321469"/>
              <a:gd name="connsiteX6" fmla="*/ 142875 w 361950"/>
              <a:gd name="connsiteY6" fmla="*/ 16669 h 321469"/>
              <a:gd name="connsiteX0" fmla="*/ 142875 w 361950"/>
              <a:gd name="connsiteY0" fmla="*/ 16669 h 321469"/>
              <a:gd name="connsiteX1" fmla="*/ 0 w 361950"/>
              <a:gd name="connsiteY1" fmla="*/ 178594 h 321469"/>
              <a:gd name="connsiteX2" fmla="*/ 159544 w 361950"/>
              <a:gd name="connsiteY2" fmla="*/ 321469 h 321469"/>
              <a:gd name="connsiteX3" fmla="*/ 361950 w 361950"/>
              <a:gd name="connsiteY3" fmla="*/ 185738 h 321469"/>
              <a:gd name="connsiteX4" fmla="*/ 221457 w 361950"/>
              <a:gd name="connsiteY4" fmla="*/ 0 h 321469"/>
              <a:gd name="connsiteX5" fmla="*/ 173707 w 361950"/>
              <a:gd name="connsiteY5" fmla="*/ 24309 h 321469"/>
              <a:gd name="connsiteX6" fmla="*/ 142875 w 361950"/>
              <a:gd name="connsiteY6" fmla="*/ 16669 h 321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1950" h="321469">
                <a:moveTo>
                  <a:pt x="142875" y="16669"/>
                </a:moveTo>
                <a:lnTo>
                  <a:pt x="0" y="178594"/>
                </a:lnTo>
                <a:lnTo>
                  <a:pt x="159544" y="321469"/>
                </a:lnTo>
                <a:lnTo>
                  <a:pt x="361950" y="185738"/>
                </a:lnTo>
                <a:lnTo>
                  <a:pt x="221457" y="0"/>
                </a:lnTo>
                <a:lnTo>
                  <a:pt x="173707" y="24309"/>
                </a:lnTo>
                <a:lnTo>
                  <a:pt x="142875" y="16669"/>
                </a:lnTo>
                <a:close/>
              </a:path>
            </a:pathLst>
          </a:custGeom>
          <a:solidFill>
            <a:srgbClr val="00B0F0">
              <a:alpha val="75000"/>
            </a:srgb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119" name="フリーフォーム 118"/>
          <p:cNvSpPr/>
          <p:nvPr/>
        </p:nvSpPr>
        <p:spPr>
          <a:xfrm>
            <a:off x="3159307" y="5366342"/>
            <a:ext cx="380182" cy="521493"/>
          </a:xfrm>
          <a:custGeom>
            <a:avLst/>
            <a:gdLst>
              <a:gd name="connsiteX0" fmla="*/ 142875 w 361950"/>
              <a:gd name="connsiteY0" fmla="*/ 16669 h 321469"/>
              <a:gd name="connsiteX1" fmla="*/ 0 w 361950"/>
              <a:gd name="connsiteY1" fmla="*/ 178594 h 321469"/>
              <a:gd name="connsiteX2" fmla="*/ 159544 w 361950"/>
              <a:gd name="connsiteY2" fmla="*/ 321469 h 321469"/>
              <a:gd name="connsiteX3" fmla="*/ 361950 w 361950"/>
              <a:gd name="connsiteY3" fmla="*/ 185738 h 321469"/>
              <a:gd name="connsiteX4" fmla="*/ 221457 w 361950"/>
              <a:gd name="connsiteY4" fmla="*/ 0 h 321469"/>
              <a:gd name="connsiteX5" fmla="*/ 142875 w 361950"/>
              <a:gd name="connsiteY5" fmla="*/ 16669 h 321469"/>
              <a:gd name="connsiteX0" fmla="*/ 196825 w 415900"/>
              <a:gd name="connsiteY0" fmla="*/ 16669 h 321469"/>
              <a:gd name="connsiteX1" fmla="*/ 0 w 415900"/>
              <a:gd name="connsiteY1" fmla="*/ 189384 h 321469"/>
              <a:gd name="connsiteX2" fmla="*/ 213494 w 415900"/>
              <a:gd name="connsiteY2" fmla="*/ 321469 h 321469"/>
              <a:gd name="connsiteX3" fmla="*/ 415900 w 415900"/>
              <a:gd name="connsiteY3" fmla="*/ 185738 h 321469"/>
              <a:gd name="connsiteX4" fmla="*/ 275407 w 415900"/>
              <a:gd name="connsiteY4" fmla="*/ 0 h 321469"/>
              <a:gd name="connsiteX5" fmla="*/ 196825 w 415900"/>
              <a:gd name="connsiteY5" fmla="*/ 16669 h 321469"/>
              <a:gd name="connsiteX0" fmla="*/ 196825 w 415900"/>
              <a:gd name="connsiteY0" fmla="*/ 16669 h 359569"/>
              <a:gd name="connsiteX1" fmla="*/ 0 w 415900"/>
              <a:gd name="connsiteY1" fmla="*/ 189384 h 359569"/>
              <a:gd name="connsiteX2" fmla="*/ 111100 w 415900"/>
              <a:gd name="connsiteY2" fmla="*/ 359569 h 359569"/>
              <a:gd name="connsiteX3" fmla="*/ 415900 w 415900"/>
              <a:gd name="connsiteY3" fmla="*/ 185738 h 359569"/>
              <a:gd name="connsiteX4" fmla="*/ 275407 w 415900"/>
              <a:gd name="connsiteY4" fmla="*/ 0 h 359569"/>
              <a:gd name="connsiteX5" fmla="*/ 196825 w 415900"/>
              <a:gd name="connsiteY5" fmla="*/ 16669 h 359569"/>
              <a:gd name="connsiteX0" fmla="*/ 239688 w 415900"/>
              <a:gd name="connsiteY0" fmla="*/ 0 h 521493"/>
              <a:gd name="connsiteX1" fmla="*/ 0 w 415900"/>
              <a:gd name="connsiteY1" fmla="*/ 351308 h 521493"/>
              <a:gd name="connsiteX2" fmla="*/ 111100 w 415900"/>
              <a:gd name="connsiteY2" fmla="*/ 521493 h 521493"/>
              <a:gd name="connsiteX3" fmla="*/ 415900 w 415900"/>
              <a:gd name="connsiteY3" fmla="*/ 347662 h 521493"/>
              <a:gd name="connsiteX4" fmla="*/ 275407 w 415900"/>
              <a:gd name="connsiteY4" fmla="*/ 161924 h 521493"/>
              <a:gd name="connsiteX5" fmla="*/ 239688 w 415900"/>
              <a:gd name="connsiteY5" fmla="*/ 0 h 521493"/>
              <a:gd name="connsiteX0" fmla="*/ 239688 w 415900"/>
              <a:gd name="connsiteY0" fmla="*/ 0 h 521493"/>
              <a:gd name="connsiteX1" fmla="*/ 0 w 415900"/>
              <a:gd name="connsiteY1" fmla="*/ 351308 h 521493"/>
              <a:gd name="connsiteX2" fmla="*/ 111100 w 415900"/>
              <a:gd name="connsiteY2" fmla="*/ 521493 h 521493"/>
              <a:gd name="connsiteX3" fmla="*/ 415900 w 415900"/>
              <a:gd name="connsiteY3" fmla="*/ 347662 h 521493"/>
              <a:gd name="connsiteX4" fmla="*/ 380182 w 415900"/>
              <a:gd name="connsiteY4" fmla="*/ 176211 h 521493"/>
              <a:gd name="connsiteX5" fmla="*/ 239688 w 415900"/>
              <a:gd name="connsiteY5" fmla="*/ 0 h 521493"/>
              <a:gd name="connsiteX0" fmla="*/ 239688 w 380182"/>
              <a:gd name="connsiteY0" fmla="*/ 0 h 521493"/>
              <a:gd name="connsiteX1" fmla="*/ 0 w 380182"/>
              <a:gd name="connsiteY1" fmla="*/ 351308 h 521493"/>
              <a:gd name="connsiteX2" fmla="*/ 111100 w 380182"/>
              <a:gd name="connsiteY2" fmla="*/ 521493 h 521493"/>
              <a:gd name="connsiteX3" fmla="*/ 282550 w 380182"/>
              <a:gd name="connsiteY3" fmla="*/ 250031 h 521493"/>
              <a:gd name="connsiteX4" fmla="*/ 380182 w 380182"/>
              <a:gd name="connsiteY4" fmla="*/ 176211 h 521493"/>
              <a:gd name="connsiteX5" fmla="*/ 239688 w 380182"/>
              <a:gd name="connsiteY5" fmla="*/ 0 h 521493"/>
              <a:gd name="connsiteX0" fmla="*/ 239688 w 380182"/>
              <a:gd name="connsiteY0" fmla="*/ 0 h 521493"/>
              <a:gd name="connsiteX1" fmla="*/ 0 w 380182"/>
              <a:gd name="connsiteY1" fmla="*/ 351308 h 521493"/>
              <a:gd name="connsiteX2" fmla="*/ 111100 w 380182"/>
              <a:gd name="connsiteY2" fmla="*/ 521493 h 521493"/>
              <a:gd name="connsiteX3" fmla="*/ 197966 w 380182"/>
              <a:gd name="connsiteY3" fmla="*/ 305940 h 521493"/>
              <a:gd name="connsiteX4" fmla="*/ 282550 w 380182"/>
              <a:gd name="connsiteY4" fmla="*/ 250031 h 521493"/>
              <a:gd name="connsiteX5" fmla="*/ 380182 w 380182"/>
              <a:gd name="connsiteY5" fmla="*/ 176211 h 521493"/>
              <a:gd name="connsiteX6" fmla="*/ 239688 w 380182"/>
              <a:gd name="connsiteY6" fmla="*/ 0 h 521493"/>
              <a:gd name="connsiteX0" fmla="*/ 239688 w 380182"/>
              <a:gd name="connsiteY0" fmla="*/ 0 h 521493"/>
              <a:gd name="connsiteX1" fmla="*/ 0 w 380182"/>
              <a:gd name="connsiteY1" fmla="*/ 351308 h 521493"/>
              <a:gd name="connsiteX2" fmla="*/ 111100 w 380182"/>
              <a:gd name="connsiteY2" fmla="*/ 521493 h 521493"/>
              <a:gd name="connsiteX3" fmla="*/ 352425 w 380182"/>
              <a:gd name="connsiteY3" fmla="*/ 361974 h 521493"/>
              <a:gd name="connsiteX4" fmla="*/ 282550 w 380182"/>
              <a:gd name="connsiteY4" fmla="*/ 250031 h 521493"/>
              <a:gd name="connsiteX5" fmla="*/ 380182 w 380182"/>
              <a:gd name="connsiteY5" fmla="*/ 176211 h 521493"/>
              <a:gd name="connsiteX6" fmla="*/ 239688 w 380182"/>
              <a:gd name="connsiteY6" fmla="*/ 0 h 5214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0182" h="521493">
                <a:moveTo>
                  <a:pt x="239688" y="0"/>
                </a:moveTo>
                <a:lnTo>
                  <a:pt x="0" y="351308"/>
                </a:lnTo>
                <a:lnTo>
                  <a:pt x="111100" y="521493"/>
                </a:lnTo>
                <a:lnTo>
                  <a:pt x="352425" y="361974"/>
                </a:lnTo>
                <a:lnTo>
                  <a:pt x="282550" y="250031"/>
                </a:lnTo>
                <a:lnTo>
                  <a:pt x="380182" y="176211"/>
                </a:lnTo>
                <a:lnTo>
                  <a:pt x="239688" y="0"/>
                </a:lnTo>
                <a:close/>
              </a:path>
            </a:pathLst>
          </a:custGeom>
          <a:solidFill>
            <a:srgbClr val="00B0F0">
              <a:alpha val="75000"/>
            </a:srgb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123" name="フリーフォーム 122"/>
          <p:cNvSpPr/>
          <p:nvPr/>
        </p:nvSpPr>
        <p:spPr>
          <a:xfrm>
            <a:off x="3442676" y="5544960"/>
            <a:ext cx="170632" cy="180949"/>
          </a:xfrm>
          <a:custGeom>
            <a:avLst/>
            <a:gdLst>
              <a:gd name="connsiteX0" fmla="*/ 142875 w 361950"/>
              <a:gd name="connsiteY0" fmla="*/ 16669 h 321469"/>
              <a:gd name="connsiteX1" fmla="*/ 0 w 361950"/>
              <a:gd name="connsiteY1" fmla="*/ 178594 h 321469"/>
              <a:gd name="connsiteX2" fmla="*/ 159544 w 361950"/>
              <a:gd name="connsiteY2" fmla="*/ 321469 h 321469"/>
              <a:gd name="connsiteX3" fmla="*/ 361950 w 361950"/>
              <a:gd name="connsiteY3" fmla="*/ 185738 h 321469"/>
              <a:gd name="connsiteX4" fmla="*/ 221457 w 361950"/>
              <a:gd name="connsiteY4" fmla="*/ 0 h 321469"/>
              <a:gd name="connsiteX5" fmla="*/ 142875 w 361950"/>
              <a:gd name="connsiteY5" fmla="*/ 16669 h 321469"/>
              <a:gd name="connsiteX0" fmla="*/ 196825 w 415900"/>
              <a:gd name="connsiteY0" fmla="*/ 16669 h 321469"/>
              <a:gd name="connsiteX1" fmla="*/ 0 w 415900"/>
              <a:gd name="connsiteY1" fmla="*/ 189384 h 321469"/>
              <a:gd name="connsiteX2" fmla="*/ 213494 w 415900"/>
              <a:gd name="connsiteY2" fmla="*/ 321469 h 321469"/>
              <a:gd name="connsiteX3" fmla="*/ 415900 w 415900"/>
              <a:gd name="connsiteY3" fmla="*/ 185738 h 321469"/>
              <a:gd name="connsiteX4" fmla="*/ 275407 w 415900"/>
              <a:gd name="connsiteY4" fmla="*/ 0 h 321469"/>
              <a:gd name="connsiteX5" fmla="*/ 196825 w 415900"/>
              <a:gd name="connsiteY5" fmla="*/ 16669 h 321469"/>
              <a:gd name="connsiteX0" fmla="*/ 196825 w 415900"/>
              <a:gd name="connsiteY0" fmla="*/ 16669 h 359569"/>
              <a:gd name="connsiteX1" fmla="*/ 0 w 415900"/>
              <a:gd name="connsiteY1" fmla="*/ 189384 h 359569"/>
              <a:gd name="connsiteX2" fmla="*/ 111100 w 415900"/>
              <a:gd name="connsiteY2" fmla="*/ 359569 h 359569"/>
              <a:gd name="connsiteX3" fmla="*/ 415900 w 415900"/>
              <a:gd name="connsiteY3" fmla="*/ 185738 h 359569"/>
              <a:gd name="connsiteX4" fmla="*/ 275407 w 415900"/>
              <a:gd name="connsiteY4" fmla="*/ 0 h 359569"/>
              <a:gd name="connsiteX5" fmla="*/ 196825 w 415900"/>
              <a:gd name="connsiteY5" fmla="*/ 16669 h 359569"/>
              <a:gd name="connsiteX0" fmla="*/ 239688 w 415900"/>
              <a:gd name="connsiteY0" fmla="*/ 0 h 521493"/>
              <a:gd name="connsiteX1" fmla="*/ 0 w 415900"/>
              <a:gd name="connsiteY1" fmla="*/ 351308 h 521493"/>
              <a:gd name="connsiteX2" fmla="*/ 111100 w 415900"/>
              <a:gd name="connsiteY2" fmla="*/ 521493 h 521493"/>
              <a:gd name="connsiteX3" fmla="*/ 415900 w 415900"/>
              <a:gd name="connsiteY3" fmla="*/ 347662 h 521493"/>
              <a:gd name="connsiteX4" fmla="*/ 275407 w 415900"/>
              <a:gd name="connsiteY4" fmla="*/ 161924 h 521493"/>
              <a:gd name="connsiteX5" fmla="*/ 239688 w 415900"/>
              <a:gd name="connsiteY5" fmla="*/ 0 h 521493"/>
              <a:gd name="connsiteX0" fmla="*/ 239688 w 415900"/>
              <a:gd name="connsiteY0" fmla="*/ 0 h 521493"/>
              <a:gd name="connsiteX1" fmla="*/ 0 w 415900"/>
              <a:gd name="connsiteY1" fmla="*/ 351308 h 521493"/>
              <a:gd name="connsiteX2" fmla="*/ 111100 w 415900"/>
              <a:gd name="connsiteY2" fmla="*/ 521493 h 521493"/>
              <a:gd name="connsiteX3" fmla="*/ 415900 w 415900"/>
              <a:gd name="connsiteY3" fmla="*/ 347662 h 521493"/>
              <a:gd name="connsiteX4" fmla="*/ 380182 w 415900"/>
              <a:gd name="connsiteY4" fmla="*/ 176211 h 521493"/>
              <a:gd name="connsiteX5" fmla="*/ 239688 w 415900"/>
              <a:gd name="connsiteY5" fmla="*/ 0 h 521493"/>
              <a:gd name="connsiteX0" fmla="*/ 239688 w 380182"/>
              <a:gd name="connsiteY0" fmla="*/ 0 h 521493"/>
              <a:gd name="connsiteX1" fmla="*/ 0 w 380182"/>
              <a:gd name="connsiteY1" fmla="*/ 351308 h 521493"/>
              <a:gd name="connsiteX2" fmla="*/ 111100 w 380182"/>
              <a:gd name="connsiteY2" fmla="*/ 521493 h 521493"/>
              <a:gd name="connsiteX3" fmla="*/ 282550 w 380182"/>
              <a:gd name="connsiteY3" fmla="*/ 250031 h 521493"/>
              <a:gd name="connsiteX4" fmla="*/ 380182 w 380182"/>
              <a:gd name="connsiteY4" fmla="*/ 176211 h 521493"/>
              <a:gd name="connsiteX5" fmla="*/ 239688 w 380182"/>
              <a:gd name="connsiteY5" fmla="*/ 0 h 521493"/>
              <a:gd name="connsiteX0" fmla="*/ 239688 w 380182"/>
              <a:gd name="connsiteY0" fmla="*/ 0 h 521493"/>
              <a:gd name="connsiteX1" fmla="*/ 0 w 380182"/>
              <a:gd name="connsiteY1" fmla="*/ 351308 h 521493"/>
              <a:gd name="connsiteX2" fmla="*/ 111100 w 380182"/>
              <a:gd name="connsiteY2" fmla="*/ 521493 h 521493"/>
              <a:gd name="connsiteX3" fmla="*/ 197966 w 380182"/>
              <a:gd name="connsiteY3" fmla="*/ 305940 h 521493"/>
              <a:gd name="connsiteX4" fmla="*/ 282550 w 380182"/>
              <a:gd name="connsiteY4" fmla="*/ 250031 h 521493"/>
              <a:gd name="connsiteX5" fmla="*/ 380182 w 380182"/>
              <a:gd name="connsiteY5" fmla="*/ 176211 h 521493"/>
              <a:gd name="connsiteX6" fmla="*/ 239688 w 380182"/>
              <a:gd name="connsiteY6" fmla="*/ 0 h 521493"/>
              <a:gd name="connsiteX0" fmla="*/ 239688 w 380182"/>
              <a:gd name="connsiteY0" fmla="*/ 0 h 521493"/>
              <a:gd name="connsiteX1" fmla="*/ 0 w 380182"/>
              <a:gd name="connsiteY1" fmla="*/ 351308 h 521493"/>
              <a:gd name="connsiteX2" fmla="*/ 111100 w 380182"/>
              <a:gd name="connsiteY2" fmla="*/ 521493 h 521493"/>
              <a:gd name="connsiteX3" fmla="*/ 352425 w 380182"/>
              <a:gd name="connsiteY3" fmla="*/ 361974 h 521493"/>
              <a:gd name="connsiteX4" fmla="*/ 282550 w 380182"/>
              <a:gd name="connsiteY4" fmla="*/ 250031 h 521493"/>
              <a:gd name="connsiteX5" fmla="*/ 380182 w 380182"/>
              <a:gd name="connsiteY5" fmla="*/ 176211 h 521493"/>
              <a:gd name="connsiteX6" fmla="*/ 239688 w 380182"/>
              <a:gd name="connsiteY6" fmla="*/ 0 h 521493"/>
              <a:gd name="connsiteX0" fmla="*/ 225748 w 380182"/>
              <a:gd name="connsiteY0" fmla="*/ 0 h 495274"/>
              <a:gd name="connsiteX1" fmla="*/ 0 w 380182"/>
              <a:gd name="connsiteY1" fmla="*/ 325089 h 495274"/>
              <a:gd name="connsiteX2" fmla="*/ 111100 w 380182"/>
              <a:gd name="connsiteY2" fmla="*/ 495274 h 495274"/>
              <a:gd name="connsiteX3" fmla="*/ 352425 w 380182"/>
              <a:gd name="connsiteY3" fmla="*/ 335755 h 495274"/>
              <a:gd name="connsiteX4" fmla="*/ 282550 w 380182"/>
              <a:gd name="connsiteY4" fmla="*/ 223812 h 495274"/>
              <a:gd name="connsiteX5" fmla="*/ 380182 w 380182"/>
              <a:gd name="connsiteY5" fmla="*/ 149992 h 495274"/>
              <a:gd name="connsiteX6" fmla="*/ 225748 w 380182"/>
              <a:gd name="connsiteY6" fmla="*/ 0 h 495274"/>
              <a:gd name="connsiteX0" fmla="*/ 225748 w 352425"/>
              <a:gd name="connsiteY0" fmla="*/ 0 h 495274"/>
              <a:gd name="connsiteX1" fmla="*/ 0 w 352425"/>
              <a:gd name="connsiteY1" fmla="*/ 325089 h 495274"/>
              <a:gd name="connsiteX2" fmla="*/ 111100 w 352425"/>
              <a:gd name="connsiteY2" fmla="*/ 495274 h 495274"/>
              <a:gd name="connsiteX3" fmla="*/ 352425 w 352425"/>
              <a:gd name="connsiteY3" fmla="*/ 335755 h 495274"/>
              <a:gd name="connsiteX4" fmla="*/ 282550 w 352425"/>
              <a:gd name="connsiteY4" fmla="*/ 223812 h 495274"/>
              <a:gd name="connsiteX5" fmla="*/ 294457 w 352425"/>
              <a:gd name="connsiteY5" fmla="*/ 109511 h 495274"/>
              <a:gd name="connsiteX6" fmla="*/ 225748 w 352425"/>
              <a:gd name="connsiteY6" fmla="*/ 0 h 495274"/>
              <a:gd name="connsiteX0" fmla="*/ 114648 w 241325"/>
              <a:gd name="connsiteY0" fmla="*/ 0 h 495274"/>
              <a:gd name="connsiteX1" fmla="*/ 27013 w 241325"/>
              <a:gd name="connsiteY1" fmla="*/ 65533 h 495274"/>
              <a:gd name="connsiteX2" fmla="*/ 0 w 241325"/>
              <a:gd name="connsiteY2" fmla="*/ 495274 h 495274"/>
              <a:gd name="connsiteX3" fmla="*/ 241325 w 241325"/>
              <a:gd name="connsiteY3" fmla="*/ 335755 h 495274"/>
              <a:gd name="connsiteX4" fmla="*/ 171450 w 241325"/>
              <a:gd name="connsiteY4" fmla="*/ 223812 h 495274"/>
              <a:gd name="connsiteX5" fmla="*/ 183357 w 241325"/>
              <a:gd name="connsiteY5" fmla="*/ 109511 h 495274"/>
              <a:gd name="connsiteX6" fmla="*/ 114648 w 241325"/>
              <a:gd name="connsiteY6" fmla="*/ 0 h 495274"/>
              <a:gd name="connsiteX0" fmla="*/ 87635 w 214312"/>
              <a:gd name="connsiteY0" fmla="*/ 0 h 335755"/>
              <a:gd name="connsiteX1" fmla="*/ 0 w 214312"/>
              <a:gd name="connsiteY1" fmla="*/ 65533 h 335755"/>
              <a:gd name="connsiteX2" fmla="*/ 65855 w 214312"/>
              <a:gd name="connsiteY2" fmla="*/ 180949 h 335755"/>
              <a:gd name="connsiteX3" fmla="*/ 214312 w 214312"/>
              <a:gd name="connsiteY3" fmla="*/ 335755 h 335755"/>
              <a:gd name="connsiteX4" fmla="*/ 144437 w 214312"/>
              <a:gd name="connsiteY4" fmla="*/ 223812 h 335755"/>
              <a:gd name="connsiteX5" fmla="*/ 156344 w 214312"/>
              <a:gd name="connsiteY5" fmla="*/ 109511 h 335755"/>
              <a:gd name="connsiteX6" fmla="*/ 87635 w 214312"/>
              <a:gd name="connsiteY6" fmla="*/ 0 h 335755"/>
              <a:gd name="connsiteX0" fmla="*/ 87635 w 156344"/>
              <a:gd name="connsiteY0" fmla="*/ 0 h 223812"/>
              <a:gd name="connsiteX1" fmla="*/ 0 w 156344"/>
              <a:gd name="connsiteY1" fmla="*/ 65533 h 223812"/>
              <a:gd name="connsiteX2" fmla="*/ 65855 w 156344"/>
              <a:gd name="connsiteY2" fmla="*/ 180949 h 223812"/>
              <a:gd name="connsiteX3" fmla="*/ 144437 w 156344"/>
              <a:gd name="connsiteY3" fmla="*/ 223812 h 223812"/>
              <a:gd name="connsiteX4" fmla="*/ 156344 w 156344"/>
              <a:gd name="connsiteY4" fmla="*/ 109511 h 223812"/>
              <a:gd name="connsiteX5" fmla="*/ 87635 w 156344"/>
              <a:gd name="connsiteY5" fmla="*/ 0 h 223812"/>
              <a:gd name="connsiteX0" fmla="*/ 87635 w 156344"/>
              <a:gd name="connsiteY0" fmla="*/ 0 h 180949"/>
              <a:gd name="connsiteX1" fmla="*/ 0 w 156344"/>
              <a:gd name="connsiteY1" fmla="*/ 65533 h 180949"/>
              <a:gd name="connsiteX2" fmla="*/ 65855 w 156344"/>
              <a:gd name="connsiteY2" fmla="*/ 180949 h 180949"/>
              <a:gd name="connsiteX3" fmla="*/ 156344 w 156344"/>
              <a:gd name="connsiteY3" fmla="*/ 109511 h 180949"/>
              <a:gd name="connsiteX4" fmla="*/ 87635 w 156344"/>
              <a:gd name="connsiteY4" fmla="*/ 0 h 180949"/>
              <a:gd name="connsiteX0" fmla="*/ 94779 w 163488"/>
              <a:gd name="connsiteY0" fmla="*/ 0 h 180949"/>
              <a:gd name="connsiteX1" fmla="*/ 0 w 163488"/>
              <a:gd name="connsiteY1" fmla="*/ 67914 h 180949"/>
              <a:gd name="connsiteX2" fmla="*/ 72999 w 163488"/>
              <a:gd name="connsiteY2" fmla="*/ 180949 h 180949"/>
              <a:gd name="connsiteX3" fmla="*/ 163488 w 163488"/>
              <a:gd name="connsiteY3" fmla="*/ 109511 h 180949"/>
              <a:gd name="connsiteX4" fmla="*/ 94779 w 163488"/>
              <a:gd name="connsiteY4" fmla="*/ 0 h 180949"/>
              <a:gd name="connsiteX0" fmla="*/ 94779 w 170632"/>
              <a:gd name="connsiteY0" fmla="*/ 0 h 180949"/>
              <a:gd name="connsiteX1" fmla="*/ 0 w 170632"/>
              <a:gd name="connsiteY1" fmla="*/ 67914 h 180949"/>
              <a:gd name="connsiteX2" fmla="*/ 72999 w 170632"/>
              <a:gd name="connsiteY2" fmla="*/ 180949 h 180949"/>
              <a:gd name="connsiteX3" fmla="*/ 170632 w 170632"/>
              <a:gd name="connsiteY3" fmla="*/ 111892 h 180949"/>
              <a:gd name="connsiteX4" fmla="*/ 94779 w 170632"/>
              <a:gd name="connsiteY4" fmla="*/ 0 h 1809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0632" h="180949">
                <a:moveTo>
                  <a:pt x="94779" y="0"/>
                </a:moveTo>
                <a:lnTo>
                  <a:pt x="0" y="67914"/>
                </a:lnTo>
                <a:lnTo>
                  <a:pt x="72999" y="180949"/>
                </a:lnTo>
                <a:lnTo>
                  <a:pt x="170632" y="111892"/>
                </a:lnTo>
                <a:lnTo>
                  <a:pt x="94779" y="0"/>
                </a:lnTo>
                <a:close/>
              </a:path>
            </a:pathLst>
          </a:custGeom>
          <a:solidFill>
            <a:srgbClr val="00B0F0">
              <a:alpha val="75000"/>
            </a:srgb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129" name="フリーフォーム 128"/>
          <p:cNvSpPr/>
          <p:nvPr/>
        </p:nvSpPr>
        <p:spPr>
          <a:xfrm>
            <a:off x="4583221" y="4604281"/>
            <a:ext cx="214312" cy="270994"/>
          </a:xfrm>
          <a:custGeom>
            <a:avLst/>
            <a:gdLst>
              <a:gd name="connsiteX0" fmla="*/ 195263 w 288131"/>
              <a:gd name="connsiteY0" fmla="*/ 0 h 323850"/>
              <a:gd name="connsiteX1" fmla="*/ 288131 w 288131"/>
              <a:gd name="connsiteY1" fmla="*/ 154781 h 323850"/>
              <a:gd name="connsiteX2" fmla="*/ 114300 w 288131"/>
              <a:gd name="connsiteY2" fmla="*/ 261938 h 323850"/>
              <a:gd name="connsiteX3" fmla="*/ 142875 w 288131"/>
              <a:gd name="connsiteY3" fmla="*/ 304800 h 323850"/>
              <a:gd name="connsiteX4" fmla="*/ 104775 w 288131"/>
              <a:gd name="connsiteY4" fmla="*/ 323850 h 323850"/>
              <a:gd name="connsiteX5" fmla="*/ 0 w 288131"/>
              <a:gd name="connsiteY5" fmla="*/ 138113 h 323850"/>
              <a:gd name="connsiteX6" fmla="*/ 195263 w 288131"/>
              <a:gd name="connsiteY6" fmla="*/ 0 h 323850"/>
              <a:gd name="connsiteX0" fmla="*/ 246013 w 288131"/>
              <a:gd name="connsiteY0" fmla="*/ 0 h 383654"/>
              <a:gd name="connsiteX1" fmla="*/ 288131 w 288131"/>
              <a:gd name="connsiteY1" fmla="*/ 214585 h 383654"/>
              <a:gd name="connsiteX2" fmla="*/ 114300 w 288131"/>
              <a:gd name="connsiteY2" fmla="*/ 321742 h 383654"/>
              <a:gd name="connsiteX3" fmla="*/ 142875 w 288131"/>
              <a:gd name="connsiteY3" fmla="*/ 364604 h 383654"/>
              <a:gd name="connsiteX4" fmla="*/ 104775 w 288131"/>
              <a:gd name="connsiteY4" fmla="*/ 383654 h 383654"/>
              <a:gd name="connsiteX5" fmla="*/ 0 w 288131"/>
              <a:gd name="connsiteY5" fmla="*/ 197917 h 383654"/>
              <a:gd name="connsiteX6" fmla="*/ 246013 w 288131"/>
              <a:gd name="connsiteY6" fmla="*/ 0 h 383654"/>
              <a:gd name="connsiteX0" fmla="*/ 172194 w 214312"/>
              <a:gd name="connsiteY0" fmla="*/ 0 h 383654"/>
              <a:gd name="connsiteX1" fmla="*/ 214312 w 214312"/>
              <a:gd name="connsiteY1" fmla="*/ 214585 h 383654"/>
              <a:gd name="connsiteX2" fmla="*/ 40481 w 214312"/>
              <a:gd name="connsiteY2" fmla="*/ 321742 h 383654"/>
              <a:gd name="connsiteX3" fmla="*/ 69056 w 214312"/>
              <a:gd name="connsiteY3" fmla="*/ 364604 h 383654"/>
              <a:gd name="connsiteX4" fmla="*/ 30956 w 214312"/>
              <a:gd name="connsiteY4" fmla="*/ 383654 h 383654"/>
              <a:gd name="connsiteX5" fmla="*/ 0 w 214312"/>
              <a:gd name="connsiteY5" fmla="*/ 107429 h 383654"/>
              <a:gd name="connsiteX6" fmla="*/ 172194 w 214312"/>
              <a:gd name="connsiteY6" fmla="*/ 0 h 383654"/>
              <a:gd name="connsiteX0" fmla="*/ 172194 w 214312"/>
              <a:gd name="connsiteY0" fmla="*/ 0 h 383654"/>
              <a:gd name="connsiteX1" fmla="*/ 214312 w 214312"/>
              <a:gd name="connsiteY1" fmla="*/ 214585 h 383654"/>
              <a:gd name="connsiteX2" fmla="*/ 116681 w 214312"/>
              <a:gd name="connsiteY2" fmla="*/ 300311 h 383654"/>
              <a:gd name="connsiteX3" fmla="*/ 69056 w 214312"/>
              <a:gd name="connsiteY3" fmla="*/ 364604 h 383654"/>
              <a:gd name="connsiteX4" fmla="*/ 30956 w 214312"/>
              <a:gd name="connsiteY4" fmla="*/ 383654 h 383654"/>
              <a:gd name="connsiteX5" fmla="*/ 0 w 214312"/>
              <a:gd name="connsiteY5" fmla="*/ 107429 h 383654"/>
              <a:gd name="connsiteX6" fmla="*/ 172194 w 214312"/>
              <a:gd name="connsiteY6" fmla="*/ 0 h 383654"/>
              <a:gd name="connsiteX0" fmla="*/ 172194 w 214312"/>
              <a:gd name="connsiteY0" fmla="*/ 0 h 383654"/>
              <a:gd name="connsiteX1" fmla="*/ 214312 w 214312"/>
              <a:gd name="connsiteY1" fmla="*/ 64566 h 383654"/>
              <a:gd name="connsiteX2" fmla="*/ 116681 w 214312"/>
              <a:gd name="connsiteY2" fmla="*/ 300311 h 383654"/>
              <a:gd name="connsiteX3" fmla="*/ 69056 w 214312"/>
              <a:gd name="connsiteY3" fmla="*/ 364604 h 383654"/>
              <a:gd name="connsiteX4" fmla="*/ 30956 w 214312"/>
              <a:gd name="connsiteY4" fmla="*/ 383654 h 383654"/>
              <a:gd name="connsiteX5" fmla="*/ 0 w 214312"/>
              <a:gd name="connsiteY5" fmla="*/ 107429 h 383654"/>
              <a:gd name="connsiteX6" fmla="*/ 172194 w 214312"/>
              <a:gd name="connsiteY6" fmla="*/ 0 h 383654"/>
              <a:gd name="connsiteX0" fmla="*/ 172194 w 214312"/>
              <a:gd name="connsiteY0" fmla="*/ 0 h 383654"/>
              <a:gd name="connsiteX1" fmla="*/ 214312 w 214312"/>
              <a:gd name="connsiteY1" fmla="*/ 64566 h 383654"/>
              <a:gd name="connsiteX2" fmla="*/ 97631 w 214312"/>
              <a:gd name="connsiteY2" fmla="*/ 131242 h 383654"/>
              <a:gd name="connsiteX3" fmla="*/ 69056 w 214312"/>
              <a:gd name="connsiteY3" fmla="*/ 364604 h 383654"/>
              <a:gd name="connsiteX4" fmla="*/ 30956 w 214312"/>
              <a:gd name="connsiteY4" fmla="*/ 383654 h 383654"/>
              <a:gd name="connsiteX5" fmla="*/ 0 w 214312"/>
              <a:gd name="connsiteY5" fmla="*/ 107429 h 383654"/>
              <a:gd name="connsiteX6" fmla="*/ 172194 w 214312"/>
              <a:gd name="connsiteY6" fmla="*/ 0 h 383654"/>
              <a:gd name="connsiteX0" fmla="*/ 172194 w 214312"/>
              <a:gd name="connsiteY0" fmla="*/ 0 h 383654"/>
              <a:gd name="connsiteX1" fmla="*/ 214312 w 214312"/>
              <a:gd name="connsiteY1" fmla="*/ 64566 h 383654"/>
              <a:gd name="connsiteX2" fmla="*/ 97631 w 214312"/>
              <a:gd name="connsiteY2" fmla="*/ 131242 h 383654"/>
              <a:gd name="connsiteX3" fmla="*/ 83417 w 214312"/>
              <a:gd name="connsiteY3" fmla="*/ 247650 h 383654"/>
              <a:gd name="connsiteX4" fmla="*/ 69056 w 214312"/>
              <a:gd name="connsiteY4" fmla="*/ 364604 h 383654"/>
              <a:gd name="connsiteX5" fmla="*/ 30956 w 214312"/>
              <a:gd name="connsiteY5" fmla="*/ 383654 h 383654"/>
              <a:gd name="connsiteX6" fmla="*/ 0 w 214312"/>
              <a:gd name="connsiteY6" fmla="*/ 107429 h 383654"/>
              <a:gd name="connsiteX7" fmla="*/ 172194 w 214312"/>
              <a:gd name="connsiteY7" fmla="*/ 0 h 383654"/>
              <a:gd name="connsiteX0" fmla="*/ 172194 w 214312"/>
              <a:gd name="connsiteY0" fmla="*/ 0 h 383654"/>
              <a:gd name="connsiteX1" fmla="*/ 214312 w 214312"/>
              <a:gd name="connsiteY1" fmla="*/ 64566 h 383654"/>
              <a:gd name="connsiteX2" fmla="*/ 97631 w 214312"/>
              <a:gd name="connsiteY2" fmla="*/ 131242 h 383654"/>
              <a:gd name="connsiteX3" fmla="*/ 83417 w 214312"/>
              <a:gd name="connsiteY3" fmla="*/ 247650 h 383654"/>
              <a:gd name="connsiteX4" fmla="*/ 71511 w 214312"/>
              <a:gd name="connsiteY4" fmla="*/ 328613 h 383654"/>
              <a:gd name="connsiteX5" fmla="*/ 69056 w 214312"/>
              <a:gd name="connsiteY5" fmla="*/ 364604 h 383654"/>
              <a:gd name="connsiteX6" fmla="*/ 30956 w 214312"/>
              <a:gd name="connsiteY6" fmla="*/ 383654 h 383654"/>
              <a:gd name="connsiteX7" fmla="*/ 0 w 214312"/>
              <a:gd name="connsiteY7" fmla="*/ 107429 h 383654"/>
              <a:gd name="connsiteX8" fmla="*/ 172194 w 214312"/>
              <a:gd name="connsiteY8" fmla="*/ 0 h 383654"/>
              <a:gd name="connsiteX0" fmla="*/ 172194 w 214312"/>
              <a:gd name="connsiteY0" fmla="*/ 0 h 383654"/>
              <a:gd name="connsiteX1" fmla="*/ 214312 w 214312"/>
              <a:gd name="connsiteY1" fmla="*/ 64566 h 383654"/>
              <a:gd name="connsiteX2" fmla="*/ 97631 w 214312"/>
              <a:gd name="connsiteY2" fmla="*/ 131242 h 383654"/>
              <a:gd name="connsiteX3" fmla="*/ 122832 w 214312"/>
              <a:gd name="connsiteY3" fmla="*/ 171847 h 383654"/>
              <a:gd name="connsiteX4" fmla="*/ 71511 w 214312"/>
              <a:gd name="connsiteY4" fmla="*/ 328613 h 383654"/>
              <a:gd name="connsiteX5" fmla="*/ 69056 w 214312"/>
              <a:gd name="connsiteY5" fmla="*/ 364604 h 383654"/>
              <a:gd name="connsiteX6" fmla="*/ 30956 w 214312"/>
              <a:gd name="connsiteY6" fmla="*/ 383654 h 383654"/>
              <a:gd name="connsiteX7" fmla="*/ 0 w 214312"/>
              <a:gd name="connsiteY7" fmla="*/ 107429 h 383654"/>
              <a:gd name="connsiteX8" fmla="*/ 172194 w 214312"/>
              <a:gd name="connsiteY8" fmla="*/ 0 h 383654"/>
              <a:gd name="connsiteX0" fmla="*/ 172194 w 214312"/>
              <a:gd name="connsiteY0" fmla="*/ 0 h 383654"/>
              <a:gd name="connsiteX1" fmla="*/ 214312 w 214312"/>
              <a:gd name="connsiteY1" fmla="*/ 64566 h 383654"/>
              <a:gd name="connsiteX2" fmla="*/ 97631 w 214312"/>
              <a:gd name="connsiteY2" fmla="*/ 131242 h 383654"/>
              <a:gd name="connsiteX3" fmla="*/ 122832 w 214312"/>
              <a:gd name="connsiteY3" fmla="*/ 171847 h 383654"/>
              <a:gd name="connsiteX4" fmla="*/ 142204 w 214312"/>
              <a:gd name="connsiteY4" fmla="*/ 203820 h 383654"/>
              <a:gd name="connsiteX5" fmla="*/ 69056 w 214312"/>
              <a:gd name="connsiteY5" fmla="*/ 364604 h 383654"/>
              <a:gd name="connsiteX6" fmla="*/ 30956 w 214312"/>
              <a:gd name="connsiteY6" fmla="*/ 383654 h 383654"/>
              <a:gd name="connsiteX7" fmla="*/ 0 w 214312"/>
              <a:gd name="connsiteY7" fmla="*/ 107429 h 383654"/>
              <a:gd name="connsiteX8" fmla="*/ 172194 w 214312"/>
              <a:gd name="connsiteY8" fmla="*/ 0 h 383654"/>
              <a:gd name="connsiteX0" fmla="*/ 172194 w 214312"/>
              <a:gd name="connsiteY0" fmla="*/ 0 h 383654"/>
              <a:gd name="connsiteX1" fmla="*/ 214312 w 214312"/>
              <a:gd name="connsiteY1" fmla="*/ 64566 h 383654"/>
              <a:gd name="connsiteX2" fmla="*/ 97631 w 214312"/>
              <a:gd name="connsiteY2" fmla="*/ 131242 h 383654"/>
              <a:gd name="connsiteX3" fmla="*/ 122832 w 214312"/>
              <a:gd name="connsiteY3" fmla="*/ 171847 h 383654"/>
              <a:gd name="connsiteX4" fmla="*/ 89817 w 214312"/>
              <a:gd name="connsiteY4" fmla="*/ 196676 h 383654"/>
              <a:gd name="connsiteX5" fmla="*/ 69056 w 214312"/>
              <a:gd name="connsiteY5" fmla="*/ 364604 h 383654"/>
              <a:gd name="connsiteX6" fmla="*/ 30956 w 214312"/>
              <a:gd name="connsiteY6" fmla="*/ 383654 h 383654"/>
              <a:gd name="connsiteX7" fmla="*/ 0 w 214312"/>
              <a:gd name="connsiteY7" fmla="*/ 107429 h 383654"/>
              <a:gd name="connsiteX8" fmla="*/ 172194 w 214312"/>
              <a:gd name="connsiteY8" fmla="*/ 0 h 383654"/>
              <a:gd name="connsiteX0" fmla="*/ 172194 w 214312"/>
              <a:gd name="connsiteY0" fmla="*/ 0 h 383654"/>
              <a:gd name="connsiteX1" fmla="*/ 214312 w 214312"/>
              <a:gd name="connsiteY1" fmla="*/ 64566 h 383654"/>
              <a:gd name="connsiteX2" fmla="*/ 97631 w 214312"/>
              <a:gd name="connsiteY2" fmla="*/ 131242 h 383654"/>
              <a:gd name="connsiteX3" fmla="*/ 122832 w 214312"/>
              <a:gd name="connsiteY3" fmla="*/ 171847 h 383654"/>
              <a:gd name="connsiteX4" fmla="*/ 89817 w 214312"/>
              <a:gd name="connsiteY4" fmla="*/ 196676 h 383654"/>
              <a:gd name="connsiteX5" fmla="*/ 154781 w 214312"/>
              <a:gd name="connsiteY5" fmla="*/ 307454 h 383654"/>
              <a:gd name="connsiteX6" fmla="*/ 30956 w 214312"/>
              <a:gd name="connsiteY6" fmla="*/ 383654 h 383654"/>
              <a:gd name="connsiteX7" fmla="*/ 0 w 214312"/>
              <a:gd name="connsiteY7" fmla="*/ 107429 h 383654"/>
              <a:gd name="connsiteX8" fmla="*/ 172194 w 214312"/>
              <a:gd name="connsiteY8" fmla="*/ 0 h 383654"/>
              <a:gd name="connsiteX0" fmla="*/ 172194 w 214312"/>
              <a:gd name="connsiteY0" fmla="*/ 0 h 326504"/>
              <a:gd name="connsiteX1" fmla="*/ 214312 w 214312"/>
              <a:gd name="connsiteY1" fmla="*/ 64566 h 326504"/>
              <a:gd name="connsiteX2" fmla="*/ 97631 w 214312"/>
              <a:gd name="connsiteY2" fmla="*/ 131242 h 326504"/>
              <a:gd name="connsiteX3" fmla="*/ 122832 w 214312"/>
              <a:gd name="connsiteY3" fmla="*/ 171847 h 326504"/>
              <a:gd name="connsiteX4" fmla="*/ 89817 w 214312"/>
              <a:gd name="connsiteY4" fmla="*/ 196676 h 326504"/>
              <a:gd name="connsiteX5" fmla="*/ 154781 w 214312"/>
              <a:gd name="connsiteY5" fmla="*/ 307454 h 326504"/>
              <a:gd name="connsiteX6" fmla="*/ 121444 w 214312"/>
              <a:gd name="connsiteY6" fmla="*/ 326504 h 326504"/>
              <a:gd name="connsiteX7" fmla="*/ 0 w 214312"/>
              <a:gd name="connsiteY7" fmla="*/ 107429 h 326504"/>
              <a:gd name="connsiteX8" fmla="*/ 172194 w 214312"/>
              <a:gd name="connsiteY8" fmla="*/ 0 h 326504"/>
              <a:gd name="connsiteX0" fmla="*/ 172194 w 214312"/>
              <a:gd name="connsiteY0" fmla="*/ 0 h 326504"/>
              <a:gd name="connsiteX1" fmla="*/ 214312 w 214312"/>
              <a:gd name="connsiteY1" fmla="*/ 64566 h 326504"/>
              <a:gd name="connsiteX2" fmla="*/ 97631 w 214312"/>
              <a:gd name="connsiteY2" fmla="*/ 131242 h 326504"/>
              <a:gd name="connsiteX3" fmla="*/ 122832 w 214312"/>
              <a:gd name="connsiteY3" fmla="*/ 171847 h 326504"/>
              <a:gd name="connsiteX4" fmla="*/ 89817 w 214312"/>
              <a:gd name="connsiteY4" fmla="*/ 196676 h 326504"/>
              <a:gd name="connsiteX5" fmla="*/ 160939 w 214312"/>
              <a:gd name="connsiteY5" fmla="*/ 304375 h 326504"/>
              <a:gd name="connsiteX6" fmla="*/ 121444 w 214312"/>
              <a:gd name="connsiteY6" fmla="*/ 326504 h 326504"/>
              <a:gd name="connsiteX7" fmla="*/ 0 w 214312"/>
              <a:gd name="connsiteY7" fmla="*/ 107429 h 326504"/>
              <a:gd name="connsiteX8" fmla="*/ 172194 w 214312"/>
              <a:gd name="connsiteY8" fmla="*/ 0 h 326504"/>
              <a:gd name="connsiteX0" fmla="*/ 172194 w 214312"/>
              <a:gd name="connsiteY0" fmla="*/ 0 h 326504"/>
              <a:gd name="connsiteX1" fmla="*/ 214312 w 214312"/>
              <a:gd name="connsiteY1" fmla="*/ 64566 h 326504"/>
              <a:gd name="connsiteX2" fmla="*/ 97631 w 214312"/>
              <a:gd name="connsiteY2" fmla="*/ 131242 h 326504"/>
              <a:gd name="connsiteX3" fmla="*/ 122832 w 214312"/>
              <a:gd name="connsiteY3" fmla="*/ 171847 h 326504"/>
              <a:gd name="connsiteX4" fmla="*/ 89817 w 214312"/>
              <a:gd name="connsiteY4" fmla="*/ 196676 h 326504"/>
              <a:gd name="connsiteX5" fmla="*/ 134625 w 214312"/>
              <a:gd name="connsiteY5" fmla="*/ 251748 h 326504"/>
              <a:gd name="connsiteX6" fmla="*/ 121444 w 214312"/>
              <a:gd name="connsiteY6" fmla="*/ 326504 h 326504"/>
              <a:gd name="connsiteX7" fmla="*/ 0 w 214312"/>
              <a:gd name="connsiteY7" fmla="*/ 107429 h 326504"/>
              <a:gd name="connsiteX8" fmla="*/ 172194 w 214312"/>
              <a:gd name="connsiteY8" fmla="*/ 0 h 326504"/>
              <a:gd name="connsiteX0" fmla="*/ 172194 w 214312"/>
              <a:gd name="connsiteY0" fmla="*/ 0 h 293612"/>
              <a:gd name="connsiteX1" fmla="*/ 214312 w 214312"/>
              <a:gd name="connsiteY1" fmla="*/ 64566 h 293612"/>
              <a:gd name="connsiteX2" fmla="*/ 97631 w 214312"/>
              <a:gd name="connsiteY2" fmla="*/ 131242 h 293612"/>
              <a:gd name="connsiteX3" fmla="*/ 122832 w 214312"/>
              <a:gd name="connsiteY3" fmla="*/ 171847 h 293612"/>
              <a:gd name="connsiteX4" fmla="*/ 89817 w 214312"/>
              <a:gd name="connsiteY4" fmla="*/ 196676 h 293612"/>
              <a:gd name="connsiteX5" fmla="*/ 134625 w 214312"/>
              <a:gd name="connsiteY5" fmla="*/ 251748 h 293612"/>
              <a:gd name="connsiteX6" fmla="*/ 95130 w 214312"/>
              <a:gd name="connsiteY6" fmla="*/ 293612 h 293612"/>
              <a:gd name="connsiteX7" fmla="*/ 0 w 214312"/>
              <a:gd name="connsiteY7" fmla="*/ 107429 h 293612"/>
              <a:gd name="connsiteX8" fmla="*/ 172194 w 214312"/>
              <a:gd name="connsiteY8" fmla="*/ 0 h 293612"/>
              <a:gd name="connsiteX0" fmla="*/ 172194 w 214312"/>
              <a:gd name="connsiteY0" fmla="*/ 0 h 290323"/>
              <a:gd name="connsiteX1" fmla="*/ 214312 w 214312"/>
              <a:gd name="connsiteY1" fmla="*/ 64566 h 290323"/>
              <a:gd name="connsiteX2" fmla="*/ 97631 w 214312"/>
              <a:gd name="connsiteY2" fmla="*/ 131242 h 290323"/>
              <a:gd name="connsiteX3" fmla="*/ 122832 w 214312"/>
              <a:gd name="connsiteY3" fmla="*/ 171847 h 290323"/>
              <a:gd name="connsiteX4" fmla="*/ 89817 w 214312"/>
              <a:gd name="connsiteY4" fmla="*/ 196676 h 290323"/>
              <a:gd name="connsiteX5" fmla="*/ 134625 w 214312"/>
              <a:gd name="connsiteY5" fmla="*/ 251748 h 290323"/>
              <a:gd name="connsiteX6" fmla="*/ 98420 w 214312"/>
              <a:gd name="connsiteY6" fmla="*/ 290323 h 290323"/>
              <a:gd name="connsiteX7" fmla="*/ 0 w 214312"/>
              <a:gd name="connsiteY7" fmla="*/ 107429 h 290323"/>
              <a:gd name="connsiteX8" fmla="*/ 172194 w 214312"/>
              <a:gd name="connsiteY8" fmla="*/ 0 h 290323"/>
              <a:gd name="connsiteX0" fmla="*/ 172194 w 214312"/>
              <a:gd name="connsiteY0" fmla="*/ 0 h 280456"/>
              <a:gd name="connsiteX1" fmla="*/ 214312 w 214312"/>
              <a:gd name="connsiteY1" fmla="*/ 64566 h 280456"/>
              <a:gd name="connsiteX2" fmla="*/ 97631 w 214312"/>
              <a:gd name="connsiteY2" fmla="*/ 131242 h 280456"/>
              <a:gd name="connsiteX3" fmla="*/ 122832 w 214312"/>
              <a:gd name="connsiteY3" fmla="*/ 171847 h 280456"/>
              <a:gd name="connsiteX4" fmla="*/ 89817 w 214312"/>
              <a:gd name="connsiteY4" fmla="*/ 196676 h 280456"/>
              <a:gd name="connsiteX5" fmla="*/ 134625 w 214312"/>
              <a:gd name="connsiteY5" fmla="*/ 251748 h 280456"/>
              <a:gd name="connsiteX6" fmla="*/ 98420 w 214312"/>
              <a:gd name="connsiteY6" fmla="*/ 280456 h 280456"/>
              <a:gd name="connsiteX7" fmla="*/ 0 w 214312"/>
              <a:gd name="connsiteY7" fmla="*/ 107429 h 280456"/>
              <a:gd name="connsiteX8" fmla="*/ 172194 w 214312"/>
              <a:gd name="connsiteY8" fmla="*/ 0 h 280456"/>
              <a:gd name="connsiteX0" fmla="*/ 172194 w 214312"/>
              <a:gd name="connsiteY0" fmla="*/ 0 h 280456"/>
              <a:gd name="connsiteX1" fmla="*/ 214312 w 214312"/>
              <a:gd name="connsiteY1" fmla="*/ 64566 h 280456"/>
              <a:gd name="connsiteX2" fmla="*/ 97631 w 214312"/>
              <a:gd name="connsiteY2" fmla="*/ 131242 h 280456"/>
              <a:gd name="connsiteX3" fmla="*/ 122832 w 214312"/>
              <a:gd name="connsiteY3" fmla="*/ 171847 h 280456"/>
              <a:gd name="connsiteX4" fmla="*/ 89817 w 214312"/>
              <a:gd name="connsiteY4" fmla="*/ 196676 h 280456"/>
              <a:gd name="connsiteX5" fmla="*/ 131336 w 214312"/>
              <a:gd name="connsiteY5" fmla="*/ 255037 h 280456"/>
              <a:gd name="connsiteX6" fmla="*/ 98420 w 214312"/>
              <a:gd name="connsiteY6" fmla="*/ 280456 h 280456"/>
              <a:gd name="connsiteX7" fmla="*/ 0 w 214312"/>
              <a:gd name="connsiteY7" fmla="*/ 107429 h 280456"/>
              <a:gd name="connsiteX8" fmla="*/ 172194 w 214312"/>
              <a:gd name="connsiteY8" fmla="*/ 0 h 280456"/>
              <a:gd name="connsiteX0" fmla="*/ 172194 w 214312"/>
              <a:gd name="connsiteY0" fmla="*/ 0 h 280456"/>
              <a:gd name="connsiteX1" fmla="*/ 214312 w 214312"/>
              <a:gd name="connsiteY1" fmla="*/ 64566 h 280456"/>
              <a:gd name="connsiteX2" fmla="*/ 97631 w 214312"/>
              <a:gd name="connsiteY2" fmla="*/ 131242 h 280456"/>
              <a:gd name="connsiteX3" fmla="*/ 122832 w 214312"/>
              <a:gd name="connsiteY3" fmla="*/ 171847 h 280456"/>
              <a:gd name="connsiteX4" fmla="*/ 89817 w 214312"/>
              <a:gd name="connsiteY4" fmla="*/ 196676 h 280456"/>
              <a:gd name="connsiteX5" fmla="*/ 128047 w 214312"/>
              <a:gd name="connsiteY5" fmla="*/ 258326 h 280456"/>
              <a:gd name="connsiteX6" fmla="*/ 98420 w 214312"/>
              <a:gd name="connsiteY6" fmla="*/ 280456 h 280456"/>
              <a:gd name="connsiteX7" fmla="*/ 0 w 214312"/>
              <a:gd name="connsiteY7" fmla="*/ 107429 h 280456"/>
              <a:gd name="connsiteX8" fmla="*/ 172194 w 214312"/>
              <a:gd name="connsiteY8" fmla="*/ 0 h 280456"/>
              <a:gd name="connsiteX0" fmla="*/ 172194 w 214312"/>
              <a:gd name="connsiteY0" fmla="*/ 0 h 280456"/>
              <a:gd name="connsiteX1" fmla="*/ 214312 w 214312"/>
              <a:gd name="connsiteY1" fmla="*/ 64566 h 280456"/>
              <a:gd name="connsiteX2" fmla="*/ 97631 w 214312"/>
              <a:gd name="connsiteY2" fmla="*/ 131242 h 280456"/>
              <a:gd name="connsiteX3" fmla="*/ 122832 w 214312"/>
              <a:gd name="connsiteY3" fmla="*/ 171847 h 280456"/>
              <a:gd name="connsiteX4" fmla="*/ 89817 w 214312"/>
              <a:gd name="connsiteY4" fmla="*/ 196676 h 280456"/>
              <a:gd name="connsiteX5" fmla="*/ 133657 w 214312"/>
              <a:gd name="connsiteY5" fmla="*/ 263935 h 280456"/>
              <a:gd name="connsiteX6" fmla="*/ 98420 w 214312"/>
              <a:gd name="connsiteY6" fmla="*/ 280456 h 280456"/>
              <a:gd name="connsiteX7" fmla="*/ 0 w 214312"/>
              <a:gd name="connsiteY7" fmla="*/ 107429 h 280456"/>
              <a:gd name="connsiteX8" fmla="*/ 172194 w 214312"/>
              <a:gd name="connsiteY8" fmla="*/ 0 h 280456"/>
              <a:gd name="connsiteX0" fmla="*/ 172194 w 214312"/>
              <a:gd name="connsiteY0" fmla="*/ 0 h 283261"/>
              <a:gd name="connsiteX1" fmla="*/ 214312 w 214312"/>
              <a:gd name="connsiteY1" fmla="*/ 64566 h 283261"/>
              <a:gd name="connsiteX2" fmla="*/ 97631 w 214312"/>
              <a:gd name="connsiteY2" fmla="*/ 131242 h 283261"/>
              <a:gd name="connsiteX3" fmla="*/ 122832 w 214312"/>
              <a:gd name="connsiteY3" fmla="*/ 171847 h 283261"/>
              <a:gd name="connsiteX4" fmla="*/ 89817 w 214312"/>
              <a:gd name="connsiteY4" fmla="*/ 196676 h 283261"/>
              <a:gd name="connsiteX5" fmla="*/ 133657 w 214312"/>
              <a:gd name="connsiteY5" fmla="*/ 263935 h 283261"/>
              <a:gd name="connsiteX6" fmla="*/ 98420 w 214312"/>
              <a:gd name="connsiteY6" fmla="*/ 283261 h 283261"/>
              <a:gd name="connsiteX7" fmla="*/ 0 w 214312"/>
              <a:gd name="connsiteY7" fmla="*/ 107429 h 283261"/>
              <a:gd name="connsiteX8" fmla="*/ 172194 w 214312"/>
              <a:gd name="connsiteY8" fmla="*/ 0 h 283261"/>
              <a:gd name="connsiteX0" fmla="*/ 172194 w 214312"/>
              <a:gd name="connsiteY0" fmla="*/ 0 h 283261"/>
              <a:gd name="connsiteX1" fmla="*/ 214312 w 214312"/>
              <a:gd name="connsiteY1" fmla="*/ 64566 h 283261"/>
              <a:gd name="connsiteX2" fmla="*/ 97631 w 214312"/>
              <a:gd name="connsiteY2" fmla="*/ 131242 h 283261"/>
              <a:gd name="connsiteX3" fmla="*/ 122832 w 214312"/>
              <a:gd name="connsiteY3" fmla="*/ 171847 h 283261"/>
              <a:gd name="connsiteX4" fmla="*/ 89817 w 214312"/>
              <a:gd name="connsiteY4" fmla="*/ 196676 h 283261"/>
              <a:gd name="connsiteX5" fmla="*/ 136462 w 214312"/>
              <a:gd name="connsiteY5" fmla="*/ 266740 h 283261"/>
              <a:gd name="connsiteX6" fmla="*/ 98420 w 214312"/>
              <a:gd name="connsiteY6" fmla="*/ 283261 h 283261"/>
              <a:gd name="connsiteX7" fmla="*/ 0 w 214312"/>
              <a:gd name="connsiteY7" fmla="*/ 107429 h 283261"/>
              <a:gd name="connsiteX8" fmla="*/ 172194 w 214312"/>
              <a:gd name="connsiteY8" fmla="*/ 0 h 283261"/>
              <a:gd name="connsiteX0" fmla="*/ 172194 w 214312"/>
              <a:gd name="connsiteY0" fmla="*/ 0 h 286066"/>
              <a:gd name="connsiteX1" fmla="*/ 214312 w 214312"/>
              <a:gd name="connsiteY1" fmla="*/ 64566 h 286066"/>
              <a:gd name="connsiteX2" fmla="*/ 97631 w 214312"/>
              <a:gd name="connsiteY2" fmla="*/ 131242 h 286066"/>
              <a:gd name="connsiteX3" fmla="*/ 122832 w 214312"/>
              <a:gd name="connsiteY3" fmla="*/ 171847 h 286066"/>
              <a:gd name="connsiteX4" fmla="*/ 89817 w 214312"/>
              <a:gd name="connsiteY4" fmla="*/ 196676 h 286066"/>
              <a:gd name="connsiteX5" fmla="*/ 136462 w 214312"/>
              <a:gd name="connsiteY5" fmla="*/ 266740 h 286066"/>
              <a:gd name="connsiteX6" fmla="*/ 95615 w 214312"/>
              <a:gd name="connsiteY6" fmla="*/ 286066 h 286066"/>
              <a:gd name="connsiteX7" fmla="*/ 0 w 214312"/>
              <a:gd name="connsiteY7" fmla="*/ 107429 h 286066"/>
              <a:gd name="connsiteX8" fmla="*/ 172194 w 214312"/>
              <a:gd name="connsiteY8" fmla="*/ 0 h 286066"/>
              <a:gd name="connsiteX0" fmla="*/ 172194 w 214312"/>
              <a:gd name="connsiteY0" fmla="*/ 0 h 286066"/>
              <a:gd name="connsiteX1" fmla="*/ 214312 w 214312"/>
              <a:gd name="connsiteY1" fmla="*/ 64566 h 286066"/>
              <a:gd name="connsiteX2" fmla="*/ 97631 w 214312"/>
              <a:gd name="connsiteY2" fmla="*/ 131242 h 286066"/>
              <a:gd name="connsiteX3" fmla="*/ 122832 w 214312"/>
              <a:gd name="connsiteY3" fmla="*/ 171847 h 286066"/>
              <a:gd name="connsiteX4" fmla="*/ 89817 w 214312"/>
              <a:gd name="connsiteY4" fmla="*/ 196676 h 286066"/>
              <a:gd name="connsiteX5" fmla="*/ 131438 w 214312"/>
              <a:gd name="connsiteY5" fmla="*/ 261716 h 286066"/>
              <a:gd name="connsiteX6" fmla="*/ 95615 w 214312"/>
              <a:gd name="connsiteY6" fmla="*/ 286066 h 286066"/>
              <a:gd name="connsiteX7" fmla="*/ 0 w 214312"/>
              <a:gd name="connsiteY7" fmla="*/ 107429 h 286066"/>
              <a:gd name="connsiteX8" fmla="*/ 172194 w 214312"/>
              <a:gd name="connsiteY8" fmla="*/ 0 h 286066"/>
              <a:gd name="connsiteX0" fmla="*/ 172194 w 214312"/>
              <a:gd name="connsiteY0" fmla="*/ 0 h 270994"/>
              <a:gd name="connsiteX1" fmla="*/ 214312 w 214312"/>
              <a:gd name="connsiteY1" fmla="*/ 64566 h 270994"/>
              <a:gd name="connsiteX2" fmla="*/ 97631 w 214312"/>
              <a:gd name="connsiteY2" fmla="*/ 131242 h 270994"/>
              <a:gd name="connsiteX3" fmla="*/ 122832 w 214312"/>
              <a:gd name="connsiteY3" fmla="*/ 171847 h 270994"/>
              <a:gd name="connsiteX4" fmla="*/ 89817 w 214312"/>
              <a:gd name="connsiteY4" fmla="*/ 196676 h 270994"/>
              <a:gd name="connsiteX5" fmla="*/ 131438 w 214312"/>
              <a:gd name="connsiteY5" fmla="*/ 261716 h 270994"/>
              <a:gd name="connsiteX6" fmla="*/ 95615 w 214312"/>
              <a:gd name="connsiteY6" fmla="*/ 270994 h 270994"/>
              <a:gd name="connsiteX7" fmla="*/ 0 w 214312"/>
              <a:gd name="connsiteY7" fmla="*/ 107429 h 270994"/>
              <a:gd name="connsiteX8" fmla="*/ 172194 w 214312"/>
              <a:gd name="connsiteY8" fmla="*/ 0 h 270994"/>
              <a:gd name="connsiteX0" fmla="*/ 172194 w 214312"/>
              <a:gd name="connsiteY0" fmla="*/ 0 h 270994"/>
              <a:gd name="connsiteX1" fmla="*/ 214312 w 214312"/>
              <a:gd name="connsiteY1" fmla="*/ 64566 h 270994"/>
              <a:gd name="connsiteX2" fmla="*/ 97631 w 214312"/>
              <a:gd name="connsiteY2" fmla="*/ 131242 h 270994"/>
              <a:gd name="connsiteX3" fmla="*/ 122832 w 214312"/>
              <a:gd name="connsiteY3" fmla="*/ 171847 h 270994"/>
              <a:gd name="connsiteX4" fmla="*/ 89817 w 214312"/>
              <a:gd name="connsiteY4" fmla="*/ 196676 h 270994"/>
              <a:gd name="connsiteX5" fmla="*/ 128926 w 214312"/>
              <a:gd name="connsiteY5" fmla="*/ 251668 h 270994"/>
              <a:gd name="connsiteX6" fmla="*/ 95615 w 214312"/>
              <a:gd name="connsiteY6" fmla="*/ 270994 h 270994"/>
              <a:gd name="connsiteX7" fmla="*/ 0 w 214312"/>
              <a:gd name="connsiteY7" fmla="*/ 107429 h 270994"/>
              <a:gd name="connsiteX8" fmla="*/ 172194 w 214312"/>
              <a:gd name="connsiteY8" fmla="*/ 0 h 270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4312" h="270994">
                <a:moveTo>
                  <a:pt x="172194" y="0"/>
                </a:moveTo>
                <a:lnTo>
                  <a:pt x="214312" y="64566"/>
                </a:lnTo>
                <a:lnTo>
                  <a:pt x="97631" y="131242"/>
                </a:lnTo>
                <a:lnTo>
                  <a:pt x="122832" y="171847"/>
                </a:lnTo>
                <a:lnTo>
                  <a:pt x="89817" y="196676"/>
                </a:lnTo>
                <a:lnTo>
                  <a:pt x="128926" y="251668"/>
                </a:lnTo>
                <a:lnTo>
                  <a:pt x="95615" y="270994"/>
                </a:lnTo>
                <a:lnTo>
                  <a:pt x="0" y="107429"/>
                </a:lnTo>
                <a:lnTo>
                  <a:pt x="172194" y="0"/>
                </a:lnTo>
                <a:close/>
              </a:path>
            </a:pathLst>
          </a:custGeom>
          <a:solidFill>
            <a:srgbClr val="00B0F0">
              <a:alpha val="75000"/>
            </a:srgb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132" name="フリーフォーム 131"/>
          <p:cNvSpPr/>
          <p:nvPr/>
        </p:nvSpPr>
        <p:spPr>
          <a:xfrm>
            <a:off x="5067446" y="4352842"/>
            <a:ext cx="176773" cy="215878"/>
          </a:xfrm>
          <a:custGeom>
            <a:avLst/>
            <a:gdLst>
              <a:gd name="connsiteX0" fmla="*/ 142875 w 361950"/>
              <a:gd name="connsiteY0" fmla="*/ 16669 h 321469"/>
              <a:gd name="connsiteX1" fmla="*/ 0 w 361950"/>
              <a:gd name="connsiteY1" fmla="*/ 178594 h 321469"/>
              <a:gd name="connsiteX2" fmla="*/ 159544 w 361950"/>
              <a:gd name="connsiteY2" fmla="*/ 321469 h 321469"/>
              <a:gd name="connsiteX3" fmla="*/ 361950 w 361950"/>
              <a:gd name="connsiteY3" fmla="*/ 185738 h 321469"/>
              <a:gd name="connsiteX4" fmla="*/ 221457 w 361950"/>
              <a:gd name="connsiteY4" fmla="*/ 0 h 321469"/>
              <a:gd name="connsiteX5" fmla="*/ 142875 w 361950"/>
              <a:gd name="connsiteY5" fmla="*/ 16669 h 321469"/>
              <a:gd name="connsiteX0" fmla="*/ 196825 w 415900"/>
              <a:gd name="connsiteY0" fmla="*/ 16669 h 321469"/>
              <a:gd name="connsiteX1" fmla="*/ 0 w 415900"/>
              <a:gd name="connsiteY1" fmla="*/ 189384 h 321469"/>
              <a:gd name="connsiteX2" fmla="*/ 213494 w 415900"/>
              <a:gd name="connsiteY2" fmla="*/ 321469 h 321469"/>
              <a:gd name="connsiteX3" fmla="*/ 415900 w 415900"/>
              <a:gd name="connsiteY3" fmla="*/ 185738 h 321469"/>
              <a:gd name="connsiteX4" fmla="*/ 275407 w 415900"/>
              <a:gd name="connsiteY4" fmla="*/ 0 h 321469"/>
              <a:gd name="connsiteX5" fmla="*/ 196825 w 415900"/>
              <a:gd name="connsiteY5" fmla="*/ 16669 h 321469"/>
              <a:gd name="connsiteX0" fmla="*/ 196825 w 415900"/>
              <a:gd name="connsiteY0" fmla="*/ 16669 h 359569"/>
              <a:gd name="connsiteX1" fmla="*/ 0 w 415900"/>
              <a:gd name="connsiteY1" fmla="*/ 189384 h 359569"/>
              <a:gd name="connsiteX2" fmla="*/ 111100 w 415900"/>
              <a:gd name="connsiteY2" fmla="*/ 359569 h 359569"/>
              <a:gd name="connsiteX3" fmla="*/ 415900 w 415900"/>
              <a:gd name="connsiteY3" fmla="*/ 185738 h 359569"/>
              <a:gd name="connsiteX4" fmla="*/ 275407 w 415900"/>
              <a:gd name="connsiteY4" fmla="*/ 0 h 359569"/>
              <a:gd name="connsiteX5" fmla="*/ 196825 w 415900"/>
              <a:gd name="connsiteY5" fmla="*/ 16669 h 359569"/>
              <a:gd name="connsiteX0" fmla="*/ 239688 w 415900"/>
              <a:gd name="connsiteY0" fmla="*/ 0 h 521493"/>
              <a:gd name="connsiteX1" fmla="*/ 0 w 415900"/>
              <a:gd name="connsiteY1" fmla="*/ 351308 h 521493"/>
              <a:gd name="connsiteX2" fmla="*/ 111100 w 415900"/>
              <a:gd name="connsiteY2" fmla="*/ 521493 h 521493"/>
              <a:gd name="connsiteX3" fmla="*/ 415900 w 415900"/>
              <a:gd name="connsiteY3" fmla="*/ 347662 h 521493"/>
              <a:gd name="connsiteX4" fmla="*/ 275407 w 415900"/>
              <a:gd name="connsiteY4" fmla="*/ 161924 h 521493"/>
              <a:gd name="connsiteX5" fmla="*/ 239688 w 415900"/>
              <a:gd name="connsiteY5" fmla="*/ 0 h 521493"/>
              <a:gd name="connsiteX0" fmla="*/ 239688 w 415900"/>
              <a:gd name="connsiteY0" fmla="*/ 0 h 521493"/>
              <a:gd name="connsiteX1" fmla="*/ 0 w 415900"/>
              <a:gd name="connsiteY1" fmla="*/ 351308 h 521493"/>
              <a:gd name="connsiteX2" fmla="*/ 111100 w 415900"/>
              <a:gd name="connsiteY2" fmla="*/ 521493 h 521493"/>
              <a:gd name="connsiteX3" fmla="*/ 415900 w 415900"/>
              <a:gd name="connsiteY3" fmla="*/ 347662 h 521493"/>
              <a:gd name="connsiteX4" fmla="*/ 380182 w 415900"/>
              <a:gd name="connsiteY4" fmla="*/ 176211 h 521493"/>
              <a:gd name="connsiteX5" fmla="*/ 239688 w 415900"/>
              <a:gd name="connsiteY5" fmla="*/ 0 h 521493"/>
              <a:gd name="connsiteX0" fmla="*/ 239688 w 380182"/>
              <a:gd name="connsiteY0" fmla="*/ 0 h 521493"/>
              <a:gd name="connsiteX1" fmla="*/ 0 w 380182"/>
              <a:gd name="connsiteY1" fmla="*/ 351308 h 521493"/>
              <a:gd name="connsiteX2" fmla="*/ 111100 w 380182"/>
              <a:gd name="connsiteY2" fmla="*/ 521493 h 521493"/>
              <a:gd name="connsiteX3" fmla="*/ 282550 w 380182"/>
              <a:gd name="connsiteY3" fmla="*/ 250031 h 521493"/>
              <a:gd name="connsiteX4" fmla="*/ 380182 w 380182"/>
              <a:gd name="connsiteY4" fmla="*/ 176211 h 521493"/>
              <a:gd name="connsiteX5" fmla="*/ 239688 w 380182"/>
              <a:gd name="connsiteY5" fmla="*/ 0 h 521493"/>
              <a:gd name="connsiteX0" fmla="*/ 239688 w 380182"/>
              <a:gd name="connsiteY0" fmla="*/ 0 h 521493"/>
              <a:gd name="connsiteX1" fmla="*/ 0 w 380182"/>
              <a:gd name="connsiteY1" fmla="*/ 351308 h 521493"/>
              <a:gd name="connsiteX2" fmla="*/ 111100 w 380182"/>
              <a:gd name="connsiteY2" fmla="*/ 521493 h 521493"/>
              <a:gd name="connsiteX3" fmla="*/ 197966 w 380182"/>
              <a:gd name="connsiteY3" fmla="*/ 305940 h 521493"/>
              <a:gd name="connsiteX4" fmla="*/ 282550 w 380182"/>
              <a:gd name="connsiteY4" fmla="*/ 250031 h 521493"/>
              <a:gd name="connsiteX5" fmla="*/ 380182 w 380182"/>
              <a:gd name="connsiteY5" fmla="*/ 176211 h 521493"/>
              <a:gd name="connsiteX6" fmla="*/ 239688 w 380182"/>
              <a:gd name="connsiteY6" fmla="*/ 0 h 521493"/>
              <a:gd name="connsiteX0" fmla="*/ 239688 w 380182"/>
              <a:gd name="connsiteY0" fmla="*/ 0 h 521493"/>
              <a:gd name="connsiteX1" fmla="*/ 0 w 380182"/>
              <a:gd name="connsiteY1" fmla="*/ 351308 h 521493"/>
              <a:gd name="connsiteX2" fmla="*/ 111100 w 380182"/>
              <a:gd name="connsiteY2" fmla="*/ 521493 h 521493"/>
              <a:gd name="connsiteX3" fmla="*/ 352425 w 380182"/>
              <a:gd name="connsiteY3" fmla="*/ 361974 h 521493"/>
              <a:gd name="connsiteX4" fmla="*/ 282550 w 380182"/>
              <a:gd name="connsiteY4" fmla="*/ 250031 h 521493"/>
              <a:gd name="connsiteX5" fmla="*/ 380182 w 380182"/>
              <a:gd name="connsiteY5" fmla="*/ 176211 h 521493"/>
              <a:gd name="connsiteX6" fmla="*/ 239688 w 380182"/>
              <a:gd name="connsiteY6" fmla="*/ 0 h 521493"/>
              <a:gd name="connsiteX0" fmla="*/ 225748 w 380182"/>
              <a:gd name="connsiteY0" fmla="*/ 0 h 495274"/>
              <a:gd name="connsiteX1" fmla="*/ 0 w 380182"/>
              <a:gd name="connsiteY1" fmla="*/ 325089 h 495274"/>
              <a:gd name="connsiteX2" fmla="*/ 111100 w 380182"/>
              <a:gd name="connsiteY2" fmla="*/ 495274 h 495274"/>
              <a:gd name="connsiteX3" fmla="*/ 352425 w 380182"/>
              <a:gd name="connsiteY3" fmla="*/ 335755 h 495274"/>
              <a:gd name="connsiteX4" fmla="*/ 282550 w 380182"/>
              <a:gd name="connsiteY4" fmla="*/ 223812 h 495274"/>
              <a:gd name="connsiteX5" fmla="*/ 380182 w 380182"/>
              <a:gd name="connsiteY5" fmla="*/ 149992 h 495274"/>
              <a:gd name="connsiteX6" fmla="*/ 225748 w 380182"/>
              <a:gd name="connsiteY6" fmla="*/ 0 h 495274"/>
              <a:gd name="connsiteX0" fmla="*/ 225748 w 352425"/>
              <a:gd name="connsiteY0" fmla="*/ 0 h 495274"/>
              <a:gd name="connsiteX1" fmla="*/ 0 w 352425"/>
              <a:gd name="connsiteY1" fmla="*/ 325089 h 495274"/>
              <a:gd name="connsiteX2" fmla="*/ 111100 w 352425"/>
              <a:gd name="connsiteY2" fmla="*/ 495274 h 495274"/>
              <a:gd name="connsiteX3" fmla="*/ 352425 w 352425"/>
              <a:gd name="connsiteY3" fmla="*/ 335755 h 495274"/>
              <a:gd name="connsiteX4" fmla="*/ 282550 w 352425"/>
              <a:gd name="connsiteY4" fmla="*/ 223812 h 495274"/>
              <a:gd name="connsiteX5" fmla="*/ 294457 w 352425"/>
              <a:gd name="connsiteY5" fmla="*/ 109511 h 495274"/>
              <a:gd name="connsiteX6" fmla="*/ 225748 w 352425"/>
              <a:gd name="connsiteY6" fmla="*/ 0 h 495274"/>
              <a:gd name="connsiteX0" fmla="*/ 114648 w 241325"/>
              <a:gd name="connsiteY0" fmla="*/ 0 h 495274"/>
              <a:gd name="connsiteX1" fmla="*/ 27013 w 241325"/>
              <a:gd name="connsiteY1" fmla="*/ 65533 h 495274"/>
              <a:gd name="connsiteX2" fmla="*/ 0 w 241325"/>
              <a:gd name="connsiteY2" fmla="*/ 495274 h 495274"/>
              <a:gd name="connsiteX3" fmla="*/ 241325 w 241325"/>
              <a:gd name="connsiteY3" fmla="*/ 335755 h 495274"/>
              <a:gd name="connsiteX4" fmla="*/ 171450 w 241325"/>
              <a:gd name="connsiteY4" fmla="*/ 223812 h 495274"/>
              <a:gd name="connsiteX5" fmla="*/ 183357 w 241325"/>
              <a:gd name="connsiteY5" fmla="*/ 109511 h 495274"/>
              <a:gd name="connsiteX6" fmla="*/ 114648 w 241325"/>
              <a:gd name="connsiteY6" fmla="*/ 0 h 495274"/>
              <a:gd name="connsiteX0" fmla="*/ 87635 w 214312"/>
              <a:gd name="connsiteY0" fmla="*/ 0 h 335755"/>
              <a:gd name="connsiteX1" fmla="*/ 0 w 214312"/>
              <a:gd name="connsiteY1" fmla="*/ 65533 h 335755"/>
              <a:gd name="connsiteX2" fmla="*/ 65855 w 214312"/>
              <a:gd name="connsiteY2" fmla="*/ 180949 h 335755"/>
              <a:gd name="connsiteX3" fmla="*/ 214312 w 214312"/>
              <a:gd name="connsiteY3" fmla="*/ 335755 h 335755"/>
              <a:gd name="connsiteX4" fmla="*/ 144437 w 214312"/>
              <a:gd name="connsiteY4" fmla="*/ 223812 h 335755"/>
              <a:gd name="connsiteX5" fmla="*/ 156344 w 214312"/>
              <a:gd name="connsiteY5" fmla="*/ 109511 h 335755"/>
              <a:gd name="connsiteX6" fmla="*/ 87635 w 214312"/>
              <a:gd name="connsiteY6" fmla="*/ 0 h 335755"/>
              <a:gd name="connsiteX0" fmla="*/ 87635 w 156344"/>
              <a:gd name="connsiteY0" fmla="*/ 0 h 223812"/>
              <a:gd name="connsiteX1" fmla="*/ 0 w 156344"/>
              <a:gd name="connsiteY1" fmla="*/ 65533 h 223812"/>
              <a:gd name="connsiteX2" fmla="*/ 65855 w 156344"/>
              <a:gd name="connsiteY2" fmla="*/ 180949 h 223812"/>
              <a:gd name="connsiteX3" fmla="*/ 144437 w 156344"/>
              <a:gd name="connsiteY3" fmla="*/ 223812 h 223812"/>
              <a:gd name="connsiteX4" fmla="*/ 156344 w 156344"/>
              <a:gd name="connsiteY4" fmla="*/ 109511 h 223812"/>
              <a:gd name="connsiteX5" fmla="*/ 87635 w 156344"/>
              <a:gd name="connsiteY5" fmla="*/ 0 h 223812"/>
              <a:gd name="connsiteX0" fmla="*/ 87635 w 156344"/>
              <a:gd name="connsiteY0" fmla="*/ 0 h 180949"/>
              <a:gd name="connsiteX1" fmla="*/ 0 w 156344"/>
              <a:gd name="connsiteY1" fmla="*/ 65533 h 180949"/>
              <a:gd name="connsiteX2" fmla="*/ 65855 w 156344"/>
              <a:gd name="connsiteY2" fmla="*/ 180949 h 180949"/>
              <a:gd name="connsiteX3" fmla="*/ 156344 w 156344"/>
              <a:gd name="connsiteY3" fmla="*/ 109511 h 180949"/>
              <a:gd name="connsiteX4" fmla="*/ 87635 w 156344"/>
              <a:gd name="connsiteY4" fmla="*/ 0 h 180949"/>
              <a:gd name="connsiteX0" fmla="*/ 94779 w 163488"/>
              <a:gd name="connsiteY0" fmla="*/ 0 h 180949"/>
              <a:gd name="connsiteX1" fmla="*/ 0 w 163488"/>
              <a:gd name="connsiteY1" fmla="*/ 67914 h 180949"/>
              <a:gd name="connsiteX2" fmla="*/ 72999 w 163488"/>
              <a:gd name="connsiteY2" fmla="*/ 180949 h 180949"/>
              <a:gd name="connsiteX3" fmla="*/ 163488 w 163488"/>
              <a:gd name="connsiteY3" fmla="*/ 109511 h 180949"/>
              <a:gd name="connsiteX4" fmla="*/ 94779 w 163488"/>
              <a:gd name="connsiteY4" fmla="*/ 0 h 180949"/>
              <a:gd name="connsiteX0" fmla="*/ 94779 w 170632"/>
              <a:gd name="connsiteY0" fmla="*/ 0 h 180949"/>
              <a:gd name="connsiteX1" fmla="*/ 0 w 170632"/>
              <a:gd name="connsiteY1" fmla="*/ 67914 h 180949"/>
              <a:gd name="connsiteX2" fmla="*/ 72999 w 170632"/>
              <a:gd name="connsiteY2" fmla="*/ 180949 h 180949"/>
              <a:gd name="connsiteX3" fmla="*/ 170632 w 170632"/>
              <a:gd name="connsiteY3" fmla="*/ 111892 h 180949"/>
              <a:gd name="connsiteX4" fmla="*/ 94779 w 170632"/>
              <a:gd name="connsiteY4" fmla="*/ 0 h 180949"/>
              <a:gd name="connsiteX0" fmla="*/ 106685 w 182538"/>
              <a:gd name="connsiteY0" fmla="*/ 0 h 180949"/>
              <a:gd name="connsiteX1" fmla="*/ 0 w 182538"/>
              <a:gd name="connsiteY1" fmla="*/ 84582 h 180949"/>
              <a:gd name="connsiteX2" fmla="*/ 84905 w 182538"/>
              <a:gd name="connsiteY2" fmla="*/ 180949 h 180949"/>
              <a:gd name="connsiteX3" fmla="*/ 182538 w 182538"/>
              <a:gd name="connsiteY3" fmla="*/ 111892 h 180949"/>
              <a:gd name="connsiteX4" fmla="*/ 106685 w 182538"/>
              <a:gd name="connsiteY4" fmla="*/ 0 h 180949"/>
              <a:gd name="connsiteX0" fmla="*/ 106685 w 182538"/>
              <a:gd name="connsiteY0" fmla="*/ 0 h 116655"/>
              <a:gd name="connsiteX1" fmla="*/ 0 w 182538"/>
              <a:gd name="connsiteY1" fmla="*/ 84582 h 116655"/>
              <a:gd name="connsiteX2" fmla="*/ 32518 w 182538"/>
              <a:gd name="connsiteY2" fmla="*/ 116655 h 116655"/>
              <a:gd name="connsiteX3" fmla="*/ 182538 w 182538"/>
              <a:gd name="connsiteY3" fmla="*/ 111892 h 116655"/>
              <a:gd name="connsiteX4" fmla="*/ 106685 w 182538"/>
              <a:gd name="connsiteY4" fmla="*/ 0 h 116655"/>
              <a:gd name="connsiteX0" fmla="*/ 106685 w 134913"/>
              <a:gd name="connsiteY0" fmla="*/ 0 h 116655"/>
              <a:gd name="connsiteX1" fmla="*/ 0 w 134913"/>
              <a:gd name="connsiteY1" fmla="*/ 84582 h 116655"/>
              <a:gd name="connsiteX2" fmla="*/ 32518 w 134913"/>
              <a:gd name="connsiteY2" fmla="*/ 116655 h 116655"/>
              <a:gd name="connsiteX3" fmla="*/ 134913 w 134913"/>
              <a:gd name="connsiteY3" fmla="*/ 30930 h 116655"/>
              <a:gd name="connsiteX4" fmla="*/ 106685 w 134913"/>
              <a:gd name="connsiteY4" fmla="*/ 0 h 116655"/>
              <a:gd name="connsiteX0" fmla="*/ 130498 w 158726"/>
              <a:gd name="connsiteY0" fmla="*/ 55912 h 172567"/>
              <a:gd name="connsiteX1" fmla="*/ 0 w 158726"/>
              <a:gd name="connsiteY1" fmla="*/ 0 h 172567"/>
              <a:gd name="connsiteX2" fmla="*/ 56331 w 158726"/>
              <a:gd name="connsiteY2" fmla="*/ 172567 h 172567"/>
              <a:gd name="connsiteX3" fmla="*/ 158726 w 158726"/>
              <a:gd name="connsiteY3" fmla="*/ 86842 h 172567"/>
              <a:gd name="connsiteX4" fmla="*/ 130498 w 158726"/>
              <a:gd name="connsiteY4" fmla="*/ 55912 h 172567"/>
              <a:gd name="connsiteX0" fmla="*/ 61441 w 158726"/>
              <a:gd name="connsiteY0" fmla="*/ 0 h 223812"/>
              <a:gd name="connsiteX1" fmla="*/ 0 w 158726"/>
              <a:gd name="connsiteY1" fmla="*/ 51245 h 223812"/>
              <a:gd name="connsiteX2" fmla="*/ 56331 w 158726"/>
              <a:gd name="connsiteY2" fmla="*/ 223812 h 223812"/>
              <a:gd name="connsiteX3" fmla="*/ 158726 w 158726"/>
              <a:gd name="connsiteY3" fmla="*/ 138087 h 223812"/>
              <a:gd name="connsiteX4" fmla="*/ 61441 w 158726"/>
              <a:gd name="connsiteY4" fmla="*/ 0 h 223812"/>
              <a:gd name="connsiteX0" fmla="*/ 61441 w 158726"/>
              <a:gd name="connsiteY0" fmla="*/ 0 h 176187"/>
              <a:gd name="connsiteX1" fmla="*/ 0 w 158726"/>
              <a:gd name="connsiteY1" fmla="*/ 51245 h 176187"/>
              <a:gd name="connsiteX2" fmla="*/ 68238 w 158726"/>
              <a:gd name="connsiteY2" fmla="*/ 176187 h 176187"/>
              <a:gd name="connsiteX3" fmla="*/ 158726 w 158726"/>
              <a:gd name="connsiteY3" fmla="*/ 138087 h 176187"/>
              <a:gd name="connsiteX4" fmla="*/ 61441 w 158726"/>
              <a:gd name="connsiteY4" fmla="*/ 0 h 176187"/>
              <a:gd name="connsiteX0" fmla="*/ 61441 w 144438"/>
              <a:gd name="connsiteY0" fmla="*/ 0 h 176187"/>
              <a:gd name="connsiteX1" fmla="*/ 0 w 144438"/>
              <a:gd name="connsiteY1" fmla="*/ 51245 h 176187"/>
              <a:gd name="connsiteX2" fmla="*/ 68238 w 144438"/>
              <a:gd name="connsiteY2" fmla="*/ 176187 h 176187"/>
              <a:gd name="connsiteX3" fmla="*/ 144438 w 144438"/>
              <a:gd name="connsiteY3" fmla="*/ 126181 h 176187"/>
              <a:gd name="connsiteX4" fmla="*/ 61441 w 144438"/>
              <a:gd name="connsiteY4" fmla="*/ 0 h 176187"/>
              <a:gd name="connsiteX0" fmla="*/ 61441 w 144438"/>
              <a:gd name="connsiteY0" fmla="*/ 0 h 164281"/>
              <a:gd name="connsiteX1" fmla="*/ 0 w 144438"/>
              <a:gd name="connsiteY1" fmla="*/ 51245 h 164281"/>
              <a:gd name="connsiteX2" fmla="*/ 120625 w 144438"/>
              <a:gd name="connsiteY2" fmla="*/ 164281 h 164281"/>
              <a:gd name="connsiteX3" fmla="*/ 144438 w 144438"/>
              <a:gd name="connsiteY3" fmla="*/ 126181 h 164281"/>
              <a:gd name="connsiteX4" fmla="*/ 61441 w 144438"/>
              <a:gd name="connsiteY4" fmla="*/ 0 h 164281"/>
              <a:gd name="connsiteX0" fmla="*/ 28103 w 144438"/>
              <a:gd name="connsiteY0" fmla="*/ 0 h 142850"/>
              <a:gd name="connsiteX1" fmla="*/ 0 w 144438"/>
              <a:gd name="connsiteY1" fmla="*/ 29814 h 142850"/>
              <a:gd name="connsiteX2" fmla="*/ 120625 w 144438"/>
              <a:gd name="connsiteY2" fmla="*/ 142850 h 142850"/>
              <a:gd name="connsiteX3" fmla="*/ 144438 w 144438"/>
              <a:gd name="connsiteY3" fmla="*/ 104750 h 142850"/>
              <a:gd name="connsiteX4" fmla="*/ 28103 w 144438"/>
              <a:gd name="connsiteY4" fmla="*/ 0 h 142850"/>
              <a:gd name="connsiteX0" fmla="*/ 35247 w 151582"/>
              <a:gd name="connsiteY0" fmla="*/ 0 h 142850"/>
              <a:gd name="connsiteX1" fmla="*/ 0 w 151582"/>
              <a:gd name="connsiteY1" fmla="*/ 36958 h 142850"/>
              <a:gd name="connsiteX2" fmla="*/ 127769 w 151582"/>
              <a:gd name="connsiteY2" fmla="*/ 142850 h 142850"/>
              <a:gd name="connsiteX3" fmla="*/ 151582 w 151582"/>
              <a:gd name="connsiteY3" fmla="*/ 104750 h 142850"/>
              <a:gd name="connsiteX4" fmla="*/ 35247 w 151582"/>
              <a:gd name="connsiteY4" fmla="*/ 0 h 142850"/>
              <a:gd name="connsiteX0" fmla="*/ 35247 w 151582"/>
              <a:gd name="connsiteY0" fmla="*/ 0 h 145231"/>
              <a:gd name="connsiteX1" fmla="*/ 0 w 151582"/>
              <a:gd name="connsiteY1" fmla="*/ 36958 h 145231"/>
              <a:gd name="connsiteX2" fmla="*/ 120625 w 151582"/>
              <a:gd name="connsiteY2" fmla="*/ 145231 h 145231"/>
              <a:gd name="connsiteX3" fmla="*/ 151582 w 151582"/>
              <a:gd name="connsiteY3" fmla="*/ 104750 h 145231"/>
              <a:gd name="connsiteX4" fmla="*/ 35247 w 151582"/>
              <a:gd name="connsiteY4" fmla="*/ 0 h 145231"/>
              <a:gd name="connsiteX0" fmla="*/ 213841 w 213841"/>
              <a:gd name="connsiteY0" fmla="*/ 0 h 247625"/>
              <a:gd name="connsiteX1" fmla="*/ 0 w 213841"/>
              <a:gd name="connsiteY1" fmla="*/ 139352 h 247625"/>
              <a:gd name="connsiteX2" fmla="*/ 120625 w 213841"/>
              <a:gd name="connsiteY2" fmla="*/ 247625 h 247625"/>
              <a:gd name="connsiteX3" fmla="*/ 151582 w 213841"/>
              <a:gd name="connsiteY3" fmla="*/ 207144 h 247625"/>
              <a:gd name="connsiteX4" fmla="*/ 213841 w 213841"/>
              <a:gd name="connsiteY4" fmla="*/ 0 h 247625"/>
              <a:gd name="connsiteX0" fmla="*/ 213841 w 265882"/>
              <a:gd name="connsiteY0" fmla="*/ 0 h 247625"/>
              <a:gd name="connsiteX1" fmla="*/ 0 w 265882"/>
              <a:gd name="connsiteY1" fmla="*/ 139352 h 247625"/>
              <a:gd name="connsiteX2" fmla="*/ 120625 w 265882"/>
              <a:gd name="connsiteY2" fmla="*/ 247625 h 247625"/>
              <a:gd name="connsiteX3" fmla="*/ 265882 w 265882"/>
              <a:gd name="connsiteY3" fmla="*/ 78556 h 247625"/>
              <a:gd name="connsiteX4" fmla="*/ 213841 w 265882"/>
              <a:gd name="connsiteY4" fmla="*/ 0 h 247625"/>
              <a:gd name="connsiteX0" fmla="*/ 213841 w 265882"/>
              <a:gd name="connsiteY0" fmla="*/ 0 h 211907"/>
              <a:gd name="connsiteX1" fmla="*/ 0 w 265882"/>
              <a:gd name="connsiteY1" fmla="*/ 139352 h 211907"/>
              <a:gd name="connsiteX2" fmla="*/ 53950 w 265882"/>
              <a:gd name="connsiteY2" fmla="*/ 211907 h 211907"/>
              <a:gd name="connsiteX3" fmla="*/ 265882 w 265882"/>
              <a:gd name="connsiteY3" fmla="*/ 78556 h 211907"/>
              <a:gd name="connsiteX4" fmla="*/ 213841 w 265882"/>
              <a:gd name="connsiteY4" fmla="*/ 0 h 211907"/>
              <a:gd name="connsiteX0" fmla="*/ 213841 w 265882"/>
              <a:gd name="connsiteY0" fmla="*/ 0 h 216670"/>
              <a:gd name="connsiteX1" fmla="*/ 0 w 265882"/>
              <a:gd name="connsiteY1" fmla="*/ 139352 h 216670"/>
              <a:gd name="connsiteX2" fmla="*/ 44425 w 265882"/>
              <a:gd name="connsiteY2" fmla="*/ 216670 h 216670"/>
              <a:gd name="connsiteX3" fmla="*/ 265882 w 265882"/>
              <a:gd name="connsiteY3" fmla="*/ 78556 h 216670"/>
              <a:gd name="connsiteX4" fmla="*/ 213841 w 265882"/>
              <a:gd name="connsiteY4" fmla="*/ 0 h 216670"/>
              <a:gd name="connsiteX0" fmla="*/ 213841 w 263501"/>
              <a:gd name="connsiteY0" fmla="*/ 0 h 216670"/>
              <a:gd name="connsiteX1" fmla="*/ 0 w 263501"/>
              <a:gd name="connsiteY1" fmla="*/ 139352 h 216670"/>
              <a:gd name="connsiteX2" fmla="*/ 44425 w 263501"/>
              <a:gd name="connsiteY2" fmla="*/ 216670 h 216670"/>
              <a:gd name="connsiteX3" fmla="*/ 263501 w 263501"/>
              <a:gd name="connsiteY3" fmla="*/ 69031 h 216670"/>
              <a:gd name="connsiteX4" fmla="*/ 213841 w 263501"/>
              <a:gd name="connsiteY4" fmla="*/ 0 h 216670"/>
              <a:gd name="connsiteX0" fmla="*/ 213841 w 263501"/>
              <a:gd name="connsiteY0" fmla="*/ 0 h 204764"/>
              <a:gd name="connsiteX1" fmla="*/ 0 w 263501"/>
              <a:gd name="connsiteY1" fmla="*/ 139352 h 204764"/>
              <a:gd name="connsiteX2" fmla="*/ 39663 w 263501"/>
              <a:gd name="connsiteY2" fmla="*/ 204764 h 204764"/>
              <a:gd name="connsiteX3" fmla="*/ 263501 w 263501"/>
              <a:gd name="connsiteY3" fmla="*/ 69031 h 204764"/>
              <a:gd name="connsiteX4" fmla="*/ 213841 w 263501"/>
              <a:gd name="connsiteY4" fmla="*/ 0 h 204764"/>
              <a:gd name="connsiteX0" fmla="*/ 216222 w 263501"/>
              <a:gd name="connsiteY0" fmla="*/ 0 h 230958"/>
              <a:gd name="connsiteX1" fmla="*/ 0 w 263501"/>
              <a:gd name="connsiteY1" fmla="*/ 165546 h 230958"/>
              <a:gd name="connsiteX2" fmla="*/ 39663 w 263501"/>
              <a:gd name="connsiteY2" fmla="*/ 230958 h 230958"/>
              <a:gd name="connsiteX3" fmla="*/ 263501 w 263501"/>
              <a:gd name="connsiteY3" fmla="*/ 95225 h 230958"/>
              <a:gd name="connsiteX4" fmla="*/ 216222 w 263501"/>
              <a:gd name="connsiteY4" fmla="*/ 0 h 230958"/>
              <a:gd name="connsiteX0" fmla="*/ 176559 w 223838"/>
              <a:gd name="connsiteY0" fmla="*/ 0 h 230958"/>
              <a:gd name="connsiteX1" fmla="*/ 24630 w 223838"/>
              <a:gd name="connsiteY1" fmla="*/ 46483 h 230958"/>
              <a:gd name="connsiteX2" fmla="*/ 0 w 223838"/>
              <a:gd name="connsiteY2" fmla="*/ 230958 h 230958"/>
              <a:gd name="connsiteX3" fmla="*/ 223838 w 223838"/>
              <a:gd name="connsiteY3" fmla="*/ 95225 h 230958"/>
              <a:gd name="connsiteX4" fmla="*/ 176559 w 223838"/>
              <a:gd name="connsiteY4" fmla="*/ 0 h 230958"/>
              <a:gd name="connsiteX0" fmla="*/ 151929 w 199208"/>
              <a:gd name="connsiteY0" fmla="*/ 0 h 221433"/>
              <a:gd name="connsiteX1" fmla="*/ 0 w 199208"/>
              <a:gd name="connsiteY1" fmla="*/ 46483 h 221433"/>
              <a:gd name="connsiteX2" fmla="*/ 84908 w 199208"/>
              <a:gd name="connsiteY2" fmla="*/ 221433 h 221433"/>
              <a:gd name="connsiteX3" fmla="*/ 199208 w 199208"/>
              <a:gd name="connsiteY3" fmla="*/ 95225 h 221433"/>
              <a:gd name="connsiteX4" fmla="*/ 151929 w 199208"/>
              <a:gd name="connsiteY4" fmla="*/ 0 h 221433"/>
              <a:gd name="connsiteX0" fmla="*/ 151929 w 199208"/>
              <a:gd name="connsiteY0" fmla="*/ 0 h 221433"/>
              <a:gd name="connsiteX1" fmla="*/ 0 w 199208"/>
              <a:gd name="connsiteY1" fmla="*/ 46483 h 221433"/>
              <a:gd name="connsiteX2" fmla="*/ 84908 w 199208"/>
              <a:gd name="connsiteY2" fmla="*/ 221433 h 221433"/>
              <a:gd name="connsiteX3" fmla="*/ 150862 w 199208"/>
              <a:gd name="connsiteY3" fmla="*/ 149648 h 221433"/>
              <a:gd name="connsiteX4" fmla="*/ 199208 w 199208"/>
              <a:gd name="connsiteY4" fmla="*/ 95225 h 221433"/>
              <a:gd name="connsiteX5" fmla="*/ 151929 w 199208"/>
              <a:gd name="connsiteY5" fmla="*/ 0 h 221433"/>
              <a:gd name="connsiteX0" fmla="*/ 151929 w 199208"/>
              <a:gd name="connsiteY0" fmla="*/ 0 h 221433"/>
              <a:gd name="connsiteX1" fmla="*/ 0 w 199208"/>
              <a:gd name="connsiteY1" fmla="*/ 46483 h 221433"/>
              <a:gd name="connsiteX2" fmla="*/ 84908 w 199208"/>
              <a:gd name="connsiteY2" fmla="*/ 221433 h 221433"/>
              <a:gd name="connsiteX3" fmla="*/ 165149 w 199208"/>
              <a:gd name="connsiteY3" fmla="*/ 159173 h 221433"/>
              <a:gd name="connsiteX4" fmla="*/ 199208 w 199208"/>
              <a:gd name="connsiteY4" fmla="*/ 95225 h 221433"/>
              <a:gd name="connsiteX5" fmla="*/ 151929 w 199208"/>
              <a:gd name="connsiteY5" fmla="*/ 0 h 221433"/>
              <a:gd name="connsiteX0" fmla="*/ 151929 w 165149"/>
              <a:gd name="connsiteY0" fmla="*/ 0 h 221433"/>
              <a:gd name="connsiteX1" fmla="*/ 0 w 165149"/>
              <a:gd name="connsiteY1" fmla="*/ 46483 h 221433"/>
              <a:gd name="connsiteX2" fmla="*/ 84908 w 165149"/>
              <a:gd name="connsiteY2" fmla="*/ 221433 h 221433"/>
              <a:gd name="connsiteX3" fmla="*/ 165149 w 165149"/>
              <a:gd name="connsiteY3" fmla="*/ 159173 h 221433"/>
              <a:gd name="connsiteX4" fmla="*/ 137296 w 165149"/>
              <a:gd name="connsiteY4" fmla="*/ 83319 h 221433"/>
              <a:gd name="connsiteX5" fmla="*/ 151929 w 165149"/>
              <a:gd name="connsiteY5" fmla="*/ 0 h 221433"/>
              <a:gd name="connsiteX0" fmla="*/ 151929 w 165149"/>
              <a:gd name="connsiteY0" fmla="*/ 0 h 221433"/>
              <a:gd name="connsiteX1" fmla="*/ 0 w 165149"/>
              <a:gd name="connsiteY1" fmla="*/ 46483 h 221433"/>
              <a:gd name="connsiteX2" fmla="*/ 84908 w 165149"/>
              <a:gd name="connsiteY2" fmla="*/ 221433 h 221433"/>
              <a:gd name="connsiteX3" fmla="*/ 165149 w 165149"/>
              <a:gd name="connsiteY3" fmla="*/ 159173 h 221433"/>
              <a:gd name="connsiteX4" fmla="*/ 137296 w 165149"/>
              <a:gd name="connsiteY4" fmla="*/ 83319 h 221433"/>
              <a:gd name="connsiteX5" fmla="*/ 146100 w 165149"/>
              <a:gd name="connsiteY5" fmla="*/ 30586 h 221433"/>
              <a:gd name="connsiteX6" fmla="*/ 151929 w 165149"/>
              <a:gd name="connsiteY6" fmla="*/ 0 h 221433"/>
              <a:gd name="connsiteX0" fmla="*/ 151929 w 165149"/>
              <a:gd name="connsiteY0" fmla="*/ 0 h 221433"/>
              <a:gd name="connsiteX1" fmla="*/ 0 w 165149"/>
              <a:gd name="connsiteY1" fmla="*/ 46483 h 221433"/>
              <a:gd name="connsiteX2" fmla="*/ 84908 w 165149"/>
              <a:gd name="connsiteY2" fmla="*/ 221433 h 221433"/>
              <a:gd name="connsiteX3" fmla="*/ 165149 w 165149"/>
              <a:gd name="connsiteY3" fmla="*/ 159173 h 221433"/>
              <a:gd name="connsiteX4" fmla="*/ 137296 w 165149"/>
              <a:gd name="connsiteY4" fmla="*/ 83319 h 221433"/>
              <a:gd name="connsiteX5" fmla="*/ 161901 w 165149"/>
              <a:gd name="connsiteY5" fmla="*/ 65933 h 221433"/>
              <a:gd name="connsiteX6" fmla="*/ 151929 w 165149"/>
              <a:gd name="connsiteY6" fmla="*/ 0 h 221433"/>
              <a:gd name="connsiteX0" fmla="*/ 151929 w 169045"/>
              <a:gd name="connsiteY0" fmla="*/ 0 h 221433"/>
              <a:gd name="connsiteX1" fmla="*/ 0 w 169045"/>
              <a:gd name="connsiteY1" fmla="*/ 46483 h 221433"/>
              <a:gd name="connsiteX2" fmla="*/ 84908 w 169045"/>
              <a:gd name="connsiteY2" fmla="*/ 221433 h 221433"/>
              <a:gd name="connsiteX3" fmla="*/ 165149 w 169045"/>
              <a:gd name="connsiteY3" fmla="*/ 159173 h 221433"/>
              <a:gd name="connsiteX4" fmla="*/ 137296 w 169045"/>
              <a:gd name="connsiteY4" fmla="*/ 83319 h 221433"/>
              <a:gd name="connsiteX5" fmla="*/ 169045 w 169045"/>
              <a:gd name="connsiteY5" fmla="*/ 61170 h 221433"/>
              <a:gd name="connsiteX6" fmla="*/ 151929 w 169045"/>
              <a:gd name="connsiteY6" fmla="*/ 0 h 221433"/>
              <a:gd name="connsiteX0" fmla="*/ 148951 w 169045"/>
              <a:gd name="connsiteY0" fmla="*/ 0 h 221433"/>
              <a:gd name="connsiteX1" fmla="*/ 0 w 169045"/>
              <a:gd name="connsiteY1" fmla="*/ 46483 h 221433"/>
              <a:gd name="connsiteX2" fmla="*/ 84908 w 169045"/>
              <a:gd name="connsiteY2" fmla="*/ 221433 h 221433"/>
              <a:gd name="connsiteX3" fmla="*/ 165149 w 169045"/>
              <a:gd name="connsiteY3" fmla="*/ 159173 h 221433"/>
              <a:gd name="connsiteX4" fmla="*/ 137296 w 169045"/>
              <a:gd name="connsiteY4" fmla="*/ 83319 h 221433"/>
              <a:gd name="connsiteX5" fmla="*/ 169045 w 169045"/>
              <a:gd name="connsiteY5" fmla="*/ 61170 h 221433"/>
              <a:gd name="connsiteX6" fmla="*/ 148951 w 169045"/>
              <a:gd name="connsiteY6" fmla="*/ 0 h 221433"/>
              <a:gd name="connsiteX0" fmla="*/ 140016 w 169045"/>
              <a:gd name="connsiteY0" fmla="*/ 0 h 227390"/>
              <a:gd name="connsiteX1" fmla="*/ 0 w 169045"/>
              <a:gd name="connsiteY1" fmla="*/ 52440 h 227390"/>
              <a:gd name="connsiteX2" fmla="*/ 84908 w 169045"/>
              <a:gd name="connsiteY2" fmla="*/ 227390 h 227390"/>
              <a:gd name="connsiteX3" fmla="*/ 165149 w 169045"/>
              <a:gd name="connsiteY3" fmla="*/ 165130 h 227390"/>
              <a:gd name="connsiteX4" fmla="*/ 137296 w 169045"/>
              <a:gd name="connsiteY4" fmla="*/ 89276 h 227390"/>
              <a:gd name="connsiteX5" fmla="*/ 169045 w 169045"/>
              <a:gd name="connsiteY5" fmla="*/ 67127 h 227390"/>
              <a:gd name="connsiteX6" fmla="*/ 140016 w 169045"/>
              <a:gd name="connsiteY6" fmla="*/ 0 h 227390"/>
              <a:gd name="connsiteX0" fmla="*/ 142995 w 169045"/>
              <a:gd name="connsiteY0" fmla="*/ 0 h 218454"/>
              <a:gd name="connsiteX1" fmla="*/ 0 w 169045"/>
              <a:gd name="connsiteY1" fmla="*/ 43504 h 218454"/>
              <a:gd name="connsiteX2" fmla="*/ 84908 w 169045"/>
              <a:gd name="connsiteY2" fmla="*/ 218454 h 218454"/>
              <a:gd name="connsiteX3" fmla="*/ 165149 w 169045"/>
              <a:gd name="connsiteY3" fmla="*/ 156194 h 218454"/>
              <a:gd name="connsiteX4" fmla="*/ 137296 w 169045"/>
              <a:gd name="connsiteY4" fmla="*/ 80340 h 218454"/>
              <a:gd name="connsiteX5" fmla="*/ 169045 w 169045"/>
              <a:gd name="connsiteY5" fmla="*/ 58191 h 218454"/>
              <a:gd name="connsiteX6" fmla="*/ 142995 w 169045"/>
              <a:gd name="connsiteY6" fmla="*/ 0 h 218454"/>
              <a:gd name="connsiteX0" fmla="*/ 142995 w 166469"/>
              <a:gd name="connsiteY0" fmla="*/ 0 h 218454"/>
              <a:gd name="connsiteX1" fmla="*/ 0 w 166469"/>
              <a:gd name="connsiteY1" fmla="*/ 43504 h 218454"/>
              <a:gd name="connsiteX2" fmla="*/ 84908 w 166469"/>
              <a:gd name="connsiteY2" fmla="*/ 218454 h 218454"/>
              <a:gd name="connsiteX3" fmla="*/ 165149 w 166469"/>
              <a:gd name="connsiteY3" fmla="*/ 156194 h 218454"/>
              <a:gd name="connsiteX4" fmla="*/ 137296 w 166469"/>
              <a:gd name="connsiteY4" fmla="*/ 80340 h 218454"/>
              <a:gd name="connsiteX5" fmla="*/ 166469 w 166469"/>
              <a:gd name="connsiteY5" fmla="*/ 60767 h 218454"/>
              <a:gd name="connsiteX6" fmla="*/ 142995 w 166469"/>
              <a:gd name="connsiteY6" fmla="*/ 0 h 218454"/>
              <a:gd name="connsiteX0" fmla="*/ 142995 w 166469"/>
              <a:gd name="connsiteY0" fmla="*/ 0 h 218454"/>
              <a:gd name="connsiteX1" fmla="*/ 0 w 166469"/>
              <a:gd name="connsiteY1" fmla="*/ 43504 h 218454"/>
              <a:gd name="connsiteX2" fmla="*/ 84908 w 166469"/>
              <a:gd name="connsiteY2" fmla="*/ 218454 h 218454"/>
              <a:gd name="connsiteX3" fmla="*/ 162573 w 166469"/>
              <a:gd name="connsiteY3" fmla="*/ 133012 h 218454"/>
              <a:gd name="connsiteX4" fmla="*/ 137296 w 166469"/>
              <a:gd name="connsiteY4" fmla="*/ 80340 h 218454"/>
              <a:gd name="connsiteX5" fmla="*/ 166469 w 166469"/>
              <a:gd name="connsiteY5" fmla="*/ 60767 h 218454"/>
              <a:gd name="connsiteX6" fmla="*/ 142995 w 166469"/>
              <a:gd name="connsiteY6" fmla="*/ 0 h 218454"/>
              <a:gd name="connsiteX0" fmla="*/ 142995 w 166469"/>
              <a:gd name="connsiteY0" fmla="*/ 0 h 218454"/>
              <a:gd name="connsiteX1" fmla="*/ 0 w 166469"/>
              <a:gd name="connsiteY1" fmla="*/ 43504 h 218454"/>
              <a:gd name="connsiteX2" fmla="*/ 84908 w 166469"/>
              <a:gd name="connsiteY2" fmla="*/ 218454 h 218454"/>
              <a:gd name="connsiteX3" fmla="*/ 165149 w 166469"/>
              <a:gd name="connsiteY3" fmla="*/ 143315 h 218454"/>
              <a:gd name="connsiteX4" fmla="*/ 137296 w 166469"/>
              <a:gd name="connsiteY4" fmla="*/ 80340 h 218454"/>
              <a:gd name="connsiteX5" fmla="*/ 166469 w 166469"/>
              <a:gd name="connsiteY5" fmla="*/ 60767 h 218454"/>
              <a:gd name="connsiteX6" fmla="*/ 142995 w 166469"/>
              <a:gd name="connsiteY6" fmla="*/ 0 h 218454"/>
              <a:gd name="connsiteX0" fmla="*/ 142995 w 166469"/>
              <a:gd name="connsiteY0" fmla="*/ 0 h 215878"/>
              <a:gd name="connsiteX1" fmla="*/ 0 w 166469"/>
              <a:gd name="connsiteY1" fmla="*/ 43504 h 215878"/>
              <a:gd name="connsiteX2" fmla="*/ 77182 w 166469"/>
              <a:gd name="connsiteY2" fmla="*/ 215878 h 215878"/>
              <a:gd name="connsiteX3" fmla="*/ 165149 w 166469"/>
              <a:gd name="connsiteY3" fmla="*/ 143315 h 215878"/>
              <a:gd name="connsiteX4" fmla="*/ 137296 w 166469"/>
              <a:gd name="connsiteY4" fmla="*/ 80340 h 215878"/>
              <a:gd name="connsiteX5" fmla="*/ 166469 w 166469"/>
              <a:gd name="connsiteY5" fmla="*/ 60767 h 215878"/>
              <a:gd name="connsiteX6" fmla="*/ 142995 w 166469"/>
              <a:gd name="connsiteY6" fmla="*/ 0 h 215878"/>
              <a:gd name="connsiteX0" fmla="*/ 153298 w 176772"/>
              <a:gd name="connsiteY0" fmla="*/ 0 h 215878"/>
              <a:gd name="connsiteX1" fmla="*/ 0 w 176772"/>
              <a:gd name="connsiteY1" fmla="*/ 48656 h 215878"/>
              <a:gd name="connsiteX2" fmla="*/ 87485 w 176772"/>
              <a:gd name="connsiteY2" fmla="*/ 215878 h 215878"/>
              <a:gd name="connsiteX3" fmla="*/ 175452 w 176772"/>
              <a:gd name="connsiteY3" fmla="*/ 143315 h 215878"/>
              <a:gd name="connsiteX4" fmla="*/ 147599 w 176772"/>
              <a:gd name="connsiteY4" fmla="*/ 80340 h 215878"/>
              <a:gd name="connsiteX5" fmla="*/ 176772 w 176772"/>
              <a:gd name="connsiteY5" fmla="*/ 60767 h 215878"/>
              <a:gd name="connsiteX6" fmla="*/ 153298 w 176772"/>
              <a:gd name="connsiteY6" fmla="*/ 0 h 2158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6772" h="215878">
                <a:moveTo>
                  <a:pt x="153298" y="0"/>
                </a:moveTo>
                <a:lnTo>
                  <a:pt x="0" y="48656"/>
                </a:lnTo>
                <a:lnTo>
                  <a:pt x="87485" y="215878"/>
                </a:lnTo>
                <a:lnTo>
                  <a:pt x="175452" y="143315"/>
                </a:lnTo>
                <a:lnTo>
                  <a:pt x="147599" y="80340"/>
                </a:lnTo>
                <a:lnTo>
                  <a:pt x="176772" y="60767"/>
                </a:lnTo>
                <a:lnTo>
                  <a:pt x="153298" y="0"/>
                </a:lnTo>
                <a:close/>
              </a:path>
            </a:pathLst>
          </a:custGeom>
          <a:solidFill>
            <a:srgbClr val="00B0F0">
              <a:alpha val="75000"/>
            </a:srgb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133" name="フリーフォーム 132"/>
          <p:cNvSpPr/>
          <p:nvPr/>
        </p:nvSpPr>
        <p:spPr>
          <a:xfrm>
            <a:off x="5196693" y="4190447"/>
            <a:ext cx="142185" cy="140941"/>
          </a:xfrm>
          <a:custGeom>
            <a:avLst/>
            <a:gdLst>
              <a:gd name="connsiteX0" fmla="*/ 142875 w 361950"/>
              <a:gd name="connsiteY0" fmla="*/ 16669 h 321469"/>
              <a:gd name="connsiteX1" fmla="*/ 0 w 361950"/>
              <a:gd name="connsiteY1" fmla="*/ 178594 h 321469"/>
              <a:gd name="connsiteX2" fmla="*/ 159544 w 361950"/>
              <a:gd name="connsiteY2" fmla="*/ 321469 h 321469"/>
              <a:gd name="connsiteX3" fmla="*/ 361950 w 361950"/>
              <a:gd name="connsiteY3" fmla="*/ 185738 h 321469"/>
              <a:gd name="connsiteX4" fmla="*/ 221457 w 361950"/>
              <a:gd name="connsiteY4" fmla="*/ 0 h 321469"/>
              <a:gd name="connsiteX5" fmla="*/ 142875 w 361950"/>
              <a:gd name="connsiteY5" fmla="*/ 16669 h 321469"/>
              <a:gd name="connsiteX0" fmla="*/ 196825 w 415900"/>
              <a:gd name="connsiteY0" fmla="*/ 16669 h 321469"/>
              <a:gd name="connsiteX1" fmla="*/ 0 w 415900"/>
              <a:gd name="connsiteY1" fmla="*/ 189384 h 321469"/>
              <a:gd name="connsiteX2" fmla="*/ 213494 w 415900"/>
              <a:gd name="connsiteY2" fmla="*/ 321469 h 321469"/>
              <a:gd name="connsiteX3" fmla="*/ 415900 w 415900"/>
              <a:gd name="connsiteY3" fmla="*/ 185738 h 321469"/>
              <a:gd name="connsiteX4" fmla="*/ 275407 w 415900"/>
              <a:gd name="connsiteY4" fmla="*/ 0 h 321469"/>
              <a:gd name="connsiteX5" fmla="*/ 196825 w 415900"/>
              <a:gd name="connsiteY5" fmla="*/ 16669 h 321469"/>
              <a:gd name="connsiteX0" fmla="*/ 196825 w 415900"/>
              <a:gd name="connsiteY0" fmla="*/ 16669 h 359569"/>
              <a:gd name="connsiteX1" fmla="*/ 0 w 415900"/>
              <a:gd name="connsiteY1" fmla="*/ 189384 h 359569"/>
              <a:gd name="connsiteX2" fmla="*/ 111100 w 415900"/>
              <a:gd name="connsiteY2" fmla="*/ 359569 h 359569"/>
              <a:gd name="connsiteX3" fmla="*/ 415900 w 415900"/>
              <a:gd name="connsiteY3" fmla="*/ 185738 h 359569"/>
              <a:gd name="connsiteX4" fmla="*/ 275407 w 415900"/>
              <a:gd name="connsiteY4" fmla="*/ 0 h 359569"/>
              <a:gd name="connsiteX5" fmla="*/ 196825 w 415900"/>
              <a:gd name="connsiteY5" fmla="*/ 16669 h 359569"/>
              <a:gd name="connsiteX0" fmla="*/ 239688 w 415900"/>
              <a:gd name="connsiteY0" fmla="*/ 0 h 521493"/>
              <a:gd name="connsiteX1" fmla="*/ 0 w 415900"/>
              <a:gd name="connsiteY1" fmla="*/ 351308 h 521493"/>
              <a:gd name="connsiteX2" fmla="*/ 111100 w 415900"/>
              <a:gd name="connsiteY2" fmla="*/ 521493 h 521493"/>
              <a:gd name="connsiteX3" fmla="*/ 415900 w 415900"/>
              <a:gd name="connsiteY3" fmla="*/ 347662 h 521493"/>
              <a:gd name="connsiteX4" fmla="*/ 275407 w 415900"/>
              <a:gd name="connsiteY4" fmla="*/ 161924 h 521493"/>
              <a:gd name="connsiteX5" fmla="*/ 239688 w 415900"/>
              <a:gd name="connsiteY5" fmla="*/ 0 h 521493"/>
              <a:gd name="connsiteX0" fmla="*/ 239688 w 415900"/>
              <a:gd name="connsiteY0" fmla="*/ 0 h 521493"/>
              <a:gd name="connsiteX1" fmla="*/ 0 w 415900"/>
              <a:gd name="connsiteY1" fmla="*/ 351308 h 521493"/>
              <a:gd name="connsiteX2" fmla="*/ 111100 w 415900"/>
              <a:gd name="connsiteY2" fmla="*/ 521493 h 521493"/>
              <a:gd name="connsiteX3" fmla="*/ 415900 w 415900"/>
              <a:gd name="connsiteY3" fmla="*/ 347662 h 521493"/>
              <a:gd name="connsiteX4" fmla="*/ 380182 w 415900"/>
              <a:gd name="connsiteY4" fmla="*/ 176211 h 521493"/>
              <a:gd name="connsiteX5" fmla="*/ 239688 w 415900"/>
              <a:gd name="connsiteY5" fmla="*/ 0 h 521493"/>
              <a:gd name="connsiteX0" fmla="*/ 239688 w 380182"/>
              <a:gd name="connsiteY0" fmla="*/ 0 h 521493"/>
              <a:gd name="connsiteX1" fmla="*/ 0 w 380182"/>
              <a:gd name="connsiteY1" fmla="*/ 351308 h 521493"/>
              <a:gd name="connsiteX2" fmla="*/ 111100 w 380182"/>
              <a:gd name="connsiteY2" fmla="*/ 521493 h 521493"/>
              <a:gd name="connsiteX3" fmla="*/ 282550 w 380182"/>
              <a:gd name="connsiteY3" fmla="*/ 250031 h 521493"/>
              <a:gd name="connsiteX4" fmla="*/ 380182 w 380182"/>
              <a:gd name="connsiteY4" fmla="*/ 176211 h 521493"/>
              <a:gd name="connsiteX5" fmla="*/ 239688 w 380182"/>
              <a:gd name="connsiteY5" fmla="*/ 0 h 521493"/>
              <a:gd name="connsiteX0" fmla="*/ 239688 w 380182"/>
              <a:gd name="connsiteY0" fmla="*/ 0 h 521493"/>
              <a:gd name="connsiteX1" fmla="*/ 0 w 380182"/>
              <a:gd name="connsiteY1" fmla="*/ 351308 h 521493"/>
              <a:gd name="connsiteX2" fmla="*/ 111100 w 380182"/>
              <a:gd name="connsiteY2" fmla="*/ 521493 h 521493"/>
              <a:gd name="connsiteX3" fmla="*/ 197966 w 380182"/>
              <a:gd name="connsiteY3" fmla="*/ 305940 h 521493"/>
              <a:gd name="connsiteX4" fmla="*/ 282550 w 380182"/>
              <a:gd name="connsiteY4" fmla="*/ 250031 h 521493"/>
              <a:gd name="connsiteX5" fmla="*/ 380182 w 380182"/>
              <a:gd name="connsiteY5" fmla="*/ 176211 h 521493"/>
              <a:gd name="connsiteX6" fmla="*/ 239688 w 380182"/>
              <a:gd name="connsiteY6" fmla="*/ 0 h 521493"/>
              <a:gd name="connsiteX0" fmla="*/ 239688 w 380182"/>
              <a:gd name="connsiteY0" fmla="*/ 0 h 521493"/>
              <a:gd name="connsiteX1" fmla="*/ 0 w 380182"/>
              <a:gd name="connsiteY1" fmla="*/ 351308 h 521493"/>
              <a:gd name="connsiteX2" fmla="*/ 111100 w 380182"/>
              <a:gd name="connsiteY2" fmla="*/ 521493 h 521493"/>
              <a:gd name="connsiteX3" fmla="*/ 352425 w 380182"/>
              <a:gd name="connsiteY3" fmla="*/ 361974 h 521493"/>
              <a:gd name="connsiteX4" fmla="*/ 282550 w 380182"/>
              <a:gd name="connsiteY4" fmla="*/ 250031 h 521493"/>
              <a:gd name="connsiteX5" fmla="*/ 380182 w 380182"/>
              <a:gd name="connsiteY5" fmla="*/ 176211 h 521493"/>
              <a:gd name="connsiteX6" fmla="*/ 239688 w 380182"/>
              <a:gd name="connsiteY6" fmla="*/ 0 h 521493"/>
              <a:gd name="connsiteX0" fmla="*/ 225748 w 380182"/>
              <a:gd name="connsiteY0" fmla="*/ 0 h 495274"/>
              <a:gd name="connsiteX1" fmla="*/ 0 w 380182"/>
              <a:gd name="connsiteY1" fmla="*/ 325089 h 495274"/>
              <a:gd name="connsiteX2" fmla="*/ 111100 w 380182"/>
              <a:gd name="connsiteY2" fmla="*/ 495274 h 495274"/>
              <a:gd name="connsiteX3" fmla="*/ 352425 w 380182"/>
              <a:gd name="connsiteY3" fmla="*/ 335755 h 495274"/>
              <a:gd name="connsiteX4" fmla="*/ 282550 w 380182"/>
              <a:gd name="connsiteY4" fmla="*/ 223812 h 495274"/>
              <a:gd name="connsiteX5" fmla="*/ 380182 w 380182"/>
              <a:gd name="connsiteY5" fmla="*/ 149992 h 495274"/>
              <a:gd name="connsiteX6" fmla="*/ 225748 w 380182"/>
              <a:gd name="connsiteY6" fmla="*/ 0 h 495274"/>
              <a:gd name="connsiteX0" fmla="*/ 225748 w 352425"/>
              <a:gd name="connsiteY0" fmla="*/ 0 h 495274"/>
              <a:gd name="connsiteX1" fmla="*/ 0 w 352425"/>
              <a:gd name="connsiteY1" fmla="*/ 325089 h 495274"/>
              <a:gd name="connsiteX2" fmla="*/ 111100 w 352425"/>
              <a:gd name="connsiteY2" fmla="*/ 495274 h 495274"/>
              <a:gd name="connsiteX3" fmla="*/ 352425 w 352425"/>
              <a:gd name="connsiteY3" fmla="*/ 335755 h 495274"/>
              <a:gd name="connsiteX4" fmla="*/ 282550 w 352425"/>
              <a:gd name="connsiteY4" fmla="*/ 223812 h 495274"/>
              <a:gd name="connsiteX5" fmla="*/ 294457 w 352425"/>
              <a:gd name="connsiteY5" fmla="*/ 109511 h 495274"/>
              <a:gd name="connsiteX6" fmla="*/ 225748 w 352425"/>
              <a:gd name="connsiteY6" fmla="*/ 0 h 495274"/>
              <a:gd name="connsiteX0" fmla="*/ 114648 w 241325"/>
              <a:gd name="connsiteY0" fmla="*/ 0 h 495274"/>
              <a:gd name="connsiteX1" fmla="*/ 27013 w 241325"/>
              <a:gd name="connsiteY1" fmla="*/ 65533 h 495274"/>
              <a:gd name="connsiteX2" fmla="*/ 0 w 241325"/>
              <a:gd name="connsiteY2" fmla="*/ 495274 h 495274"/>
              <a:gd name="connsiteX3" fmla="*/ 241325 w 241325"/>
              <a:gd name="connsiteY3" fmla="*/ 335755 h 495274"/>
              <a:gd name="connsiteX4" fmla="*/ 171450 w 241325"/>
              <a:gd name="connsiteY4" fmla="*/ 223812 h 495274"/>
              <a:gd name="connsiteX5" fmla="*/ 183357 w 241325"/>
              <a:gd name="connsiteY5" fmla="*/ 109511 h 495274"/>
              <a:gd name="connsiteX6" fmla="*/ 114648 w 241325"/>
              <a:gd name="connsiteY6" fmla="*/ 0 h 495274"/>
              <a:gd name="connsiteX0" fmla="*/ 87635 w 214312"/>
              <a:gd name="connsiteY0" fmla="*/ 0 h 335755"/>
              <a:gd name="connsiteX1" fmla="*/ 0 w 214312"/>
              <a:gd name="connsiteY1" fmla="*/ 65533 h 335755"/>
              <a:gd name="connsiteX2" fmla="*/ 65855 w 214312"/>
              <a:gd name="connsiteY2" fmla="*/ 180949 h 335755"/>
              <a:gd name="connsiteX3" fmla="*/ 214312 w 214312"/>
              <a:gd name="connsiteY3" fmla="*/ 335755 h 335755"/>
              <a:gd name="connsiteX4" fmla="*/ 144437 w 214312"/>
              <a:gd name="connsiteY4" fmla="*/ 223812 h 335755"/>
              <a:gd name="connsiteX5" fmla="*/ 156344 w 214312"/>
              <a:gd name="connsiteY5" fmla="*/ 109511 h 335755"/>
              <a:gd name="connsiteX6" fmla="*/ 87635 w 214312"/>
              <a:gd name="connsiteY6" fmla="*/ 0 h 335755"/>
              <a:gd name="connsiteX0" fmla="*/ 87635 w 156344"/>
              <a:gd name="connsiteY0" fmla="*/ 0 h 223812"/>
              <a:gd name="connsiteX1" fmla="*/ 0 w 156344"/>
              <a:gd name="connsiteY1" fmla="*/ 65533 h 223812"/>
              <a:gd name="connsiteX2" fmla="*/ 65855 w 156344"/>
              <a:gd name="connsiteY2" fmla="*/ 180949 h 223812"/>
              <a:gd name="connsiteX3" fmla="*/ 144437 w 156344"/>
              <a:gd name="connsiteY3" fmla="*/ 223812 h 223812"/>
              <a:gd name="connsiteX4" fmla="*/ 156344 w 156344"/>
              <a:gd name="connsiteY4" fmla="*/ 109511 h 223812"/>
              <a:gd name="connsiteX5" fmla="*/ 87635 w 156344"/>
              <a:gd name="connsiteY5" fmla="*/ 0 h 223812"/>
              <a:gd name="connsiteX0" fmla="*/ 87635 w 156344"/>
              <a:gd name="connsiteY0" fmla="*/ 0 h 180949"/>
              <a:gd name="connsiteX1" fmla="*/ 0 w 156344"/>
              <a:gd name="connsiteY1" fmla="*/ 65533 h 180949"/>
              <a:gd name="connsiteX2" fmla="*/ 65855 w 156344"/>
              <a:gd name="connsiteY2" fmla="*/ 180949 h 180949"/>
              <a:gd name="connsiteX3" fmla="*/ 156344 w 156344"/>
              <a:gd name="connsiteY3" fmla="*/ 109511 h 180949"/>
              <a:gd name="connsiteX4" fmla="*/ 87635 w 156344"/>
              <a:gd name="connsiteY4" fmla="*/ 0 h 180949"/>
              <a:gd name="connsiteX0" fmla="*/ 94779 w 163488"/>
              <a:gd name="connsiteY0" fmla="*/ 0 h 180949"/>
              <a:gd name="connsiteX1" fmla="*/ 0 w 163488"/>
              <a:gd name="connsiteY1" fmla="*/ 67914 h 180949"/>
              <a:gd name="connsiteX2" fmla="*/ 72999 w 163488"/>
              <a:gd name="connsiteY2" fmla="*/ 180949 h 180949"/>
              <a:gd name="connsiteX3" fmla="*/ 163488 w 163488"/>
              <a:gd name="connsiteY3" fmla="*/ 109511 h 180949"/>
              <a:gd name="connsiteX4" fmla="*/ 94779 w 163488"/>
              <a:gd name="connsiteY4" fmla="*/ 0 h 180949"/>
              <a:gd name="connsiteX0" fmla="*/ 94779 w 170632"/>
              <a:gd name="connsiteY0" fmla="*/ 0 h 180949"/>
              <a:gd name="connsiteX1" fmla="*/ 0 w 170632"/>
              <a:gd name="connsiteY1" fmla="*/ 67914 h 180949"/>
              <a:gd name="connsiteX2" fmla="*/ 72999 w 170632"/>
              <a:gd name="connsiteY2" fmla="*/ 180949 h 180949"/>
              <a:gd name="connsiteX3" fmla="*/ 170632 w 170632"/>
              <a:gd name="connsiteY3" fmla="*/ 111892 h 180949"/>
              <a:gd name="connsiteX4" fmla="*/ 94779 w 170632"/>
              <a:gd name="connsiteY4" fmla="*/ 0 h 180949"/>
              <a:gd name="connsiteX0" fmla="*/ 106685 w 182538"/>
              <a:gd name="connsiteY0" fmla="*/ 0 h 180949"/>
              <a:gd name="connsiteX1" fmla="*/ 0 w 182538"/>
              <a:gd name="connsiteY1" fmla="*/ 84582 h 180949"/>
              <a:gd name="connsiteX2" fmla="*/ 84905 w 182538"/>
              <a:gd name="connsiteY2" fmla="*/ 180949 h 180949"/>
              <a:gd name="connsiteX3" fmla="*/ 182538 w 182538"/>
              <a:gd name="connsiteY3" fmla="*/ 111892 h 180949"/>
              <a:gd name="connsiteX4" fmla="*/ 106685 w 182538"/>
              <a:gd name="connsiteY4" fmla="*/ 0 h 180949"/>
              <a:gd name="connsiteX0" fmla="*/ 106685 w 182538"/>
              <a:gd name="connsiteY0" fmla="*/ 0 h 116655"/>
              <a:gd name="connsiteX1" fmla="*/ 0 w 182538"/>
              <a:gd name="connsiteY1" fmla="*/ 84582 h 116655"/>
              <a:gd name="connsiteX2" fmla="*/ 32518 w 182538"/>
              <a:gd name="connsiteY2" fmla="*/ 116655 h 116655"/>
              <a:gd name="connsiteX3" fmla="*/ 182538 w 182538"/>
              <a:gd name="connsiteY3" fmla="*/ 111892 h 116655"/>
              <a:gd name="connsiteX4" fmla="*/ 106685 w 182538"/>
              <a:gd name="connsiteY4" fmla="*/ 0 h 116655"/>
              <a:gd name="connsiteX0" fmla="*/ 106685 w 134913"/>
              <a:gd name="connsiteY0" fmla="*/ 0 h 116655"/>
              <a:gd name="connsiteX1" fmla="*/ 0 w 134913"/>
              <a:gd name="connsiteY1" fmla="*/ 84582 h 116655"/>
              <a:gd name="connsiteX2" fmla="*/ 32518 w 134913"/>
              <a:gd name="connsiteY2" fmla="*/ 116655 h 116655"/>
              <a:gd name="connsiteX3" fmla="*/ 134913 w 134913"/>
              <a:gd name="connsiteY3" fmla="*/ 30930 h 116655"/>
              <a:gd name="connsiteX4" fmla="*/ 106685 w 134913"/>
              <a:gd name="connsiteY4" fmla="*/ 0 h 116655"/>
              <a:gd name="connsiteX0" fmla="*/ 130498 w 158726"/>
              <a:gd name="connsiteY0" fmla="*/ 55912 h 172567"/>
              <a:gd name="connsiteX1" fmla="*/ 0 w 158726"/>
              <a:gd name="connsiteY1" fmla="*/ 0 h 172567"/>
              <a:gd name="connsiteX2" fmla="*/ 56331 w 158726"/>
              <a:gd name="connsiteY2" fmla="*/ 172567 h 172567"/>
              <a:gd name="connsiteX3" fmla="*/ 158726 w 158726"/>
              <a:gd name="connsiteY3" fmla="*/ 86842 h 172567"/>
              <a:gd name="connsiteX4" fmla="*/ 130498 w 158726"/>
              <a:gd name="connsiteY4" fmla="*/ 55912 h 172567"/>
              <a:gd name="connsiteX0" fmla="*/ 61441 w 158726"/>
              <a:gd name="connsiteY0" fmla="*/ 0 h 223812"/>
              <a:gd name="connsiteX1" fmla="*/ 0 w 158726"/>
              <a:gd name="connsiteY1" fmla="*/ 51245 h 223812"/>
              <a:gd name="connsiteX2" fmla="*/ 56331 w 158726"/>
              <a:gd name="connsiteY2" fmla="*/ 223812 h 223812"/>
              <a:gd name="connsiteX3" fmla="*/ 158726 w 158726"/>
              <a:gd name="connsiteY3" fmla="*/ 138087 h 223812"/>
              <a:gd name="connsiteX4" fmla="*/ 61441 w 158726"/>
              <a:gd name="connsiteY4" fmla="*/ 0 h 223812"/>
              <a:gd name="connsiteX0" fmla="*/ 61441 w 158726"/>
              <a:gd name="connsiteY0" fmla="*/ 0 h 176187"/>
              <a:gd name="connsiteX1" fmla="*/ 0 w 158726"/>
              <a:gd name="connsiteY1" fmla="*/ 51245 h 176187"/>
              <a:gd name="connsiteX2" fmla="*/ 68238 w 158726"/>
              <a:gd name="connsiteY2" fmla="*/ 176187 h 176187"/>
              <a:gd name="connsiteX3" fmla="*/ 158726 w 158726"/>
              <a:gd name="connsiteY3" fmla="*/ 138087 h 176187"/>
              <a:gd name="connsiteX4" fmla="*/ 61441 w 158726"/>
              <a:gd name="connsiteY4" fmla="*/ 0 h 176187"/>
              <a:gd name="connsiteX0" fmla="*/ 61441 w 144438"/>
              <a:gd name="connsiteY0" fmla="*/ 0 h 176187"/>
              <a:gd name="connsiteX1" fmla="*/ 0 w 144438"/>
              <a:gd name="connsiteY1" fmla="*/ 51245 h 176187"/>
              <a:gd name="connsiteX2" fmla="*/ 68238 w 144438"/>
              <a:gd name="connsiteY2" fmla="*/ 176187 h 176187"/>
              <a:gd name="connsiteX3" fmla="*/ 144438 w 144438"/>
              <a:gd name="connsiteY3" fmla="*/ 126181 h 176187"/>
              <a:gd name="connsiteX4" fmla="*/ 61441 w 144438"/>
              <a:gd name="connsiteY4" fmla="*/ 0 h 176187"/>
              <a:gd name="connsiteX0" fmla="*/ 61441 w 144438"/>
              <a:gd name="connsiteY0" fmla="*/ 0 h 164281"/>
              <a:gd name="connsiteX1" fmla="*/ 0 w 144438"/>
              <a:gd name="connsiteY1" fmla="*/ 51245 h 164281"/>
              <a:gd name="connsiteX2" fmla="*/ 120625 w 144438"/>
              <a:gd name="connsiteY2" fmla="*/ 164281 h 164281"/>
              <a:gd name="connsiteX3" fmla="*/ 144438 w 144438"/>
              <a:gd name="connsiteY3" fmla="*/ 126181 h 164281"/>
              <a:gd name="connsiteX4" fmla="*/ 61441 w 144438"/>
              <a:gd name="connsiteY4" fmla="*/ 0 h 164281"/>
              <a:gd name="connsiteX0" fmla="*/ 28103 w 144438"/>
              <a:gd name="connsiteY0" fmla="*/ 0 h 142850"/>
              <a:gd name="connsiteX1" fmla="*/ 0 w 144438"/>
              <a:gd name="connsiteY1" fmla="*/ 29814 h 142850"/>
              <a:gd name="connsiteX2" fmla="*/ 120625 w 144438"/>
              <a:gd name="connsiteY2" fmla="*/ 142850 h 142850"/>
              <a:gd name="connsiteX3" fmla="*/ 144438 w 144438"/>
              <a:gd name="connsiteY3" fmla="*/ 104750 h 142850"/>
              <a:gd name="connsiteX4" fmla="*/ 28103 w 144438"/>
              <a:gd name="connsiteY4" fmla="*/ 0 h 142850"/>
              <a:gd name="connsiteX0" fmla="*/ 35247 w 151582"/>
              <a:gd name="connsiteY0" fmla="*/ 0 h 142850"/>
              <a:gd name="connsiteX1" fmla="*/ 0 w 151582"/>
              <a:gd name="connsiteY1" fmla="*/ 36958 h 142850"/>
              <a:gd name="connsiteX2" fmla="*/ 127769 w 151582"/>
              <a:gd name="connsiteY2" fmla="*/ 142850 h 142850"/>
              <a:gd name="connsiteX3" fmla="*/ 151582 w 151582"/>
              <a:gd name="connsiteY3" fmla="*/ 104750 h 142850"/>
              <a:gd name="connsiteX4" fmla="*/ 35247 w 151582"/>
              <a:gd name="connsiteY4" fmla="*/ 0 h 142850"/>
              <a:gd name="connsiteX0" fmla="*/ 35247 w 151582"/>
              <a:gd name="connsiteY0" fmla="*/ 0 h 145231"/>
              <a:gd name="connsiteX1" fmla="*/ 0 w 151582"/>
              <a:gd name="connsiteY1" fmla="*/ 36958 h 145231"/>
              <a:gd name="connsiteX2" fmla="*/ 120625 w 151582"/>
              <a:gd name="connsiteY2" fmla="*/ 145231 h 145231"/>
              <a:gd name="connsiteX3" fmla="*/ 151582 w 151582"/>
              <a:gd name="connsiteY3" fmla="*/ 104750 h 145231"/>
              <a:gd name="connsiteX4" fmla="*/ 35247 w 151582"/>
              <a:gd name="connsiteY4" fmla="*/ 0 h 145231"/>
              <a:gd name="connsiteX0" fmla="*/ 213841 w 213841"/>
              <a:gd name="connsiteY0" fmla="*/ 0 h 247625"/>
              <a:gd name="connsiteX1" fmla="*/ 0 w 213841"/>
              <a:gd name="connsiteY1" fmla="*/ 139352 h 247625"/>
              <a:gd name="connsiteX2" fmla="*/ 120625 w 213841"/>
              <a:gd name="connsiteY2" fmla="*/ 247625 h 247625"/>
              <a:gd name="connsiteX3" fmla="*/ 151582 w 213841"/>
              <a:gd name="connsiteY3" fmla="*/ 207144 h 247625"/>
              <a:gd name="connsiteX4" fmla="*/ 213841 w 213841"/>
              <a:gd name="connsiteY4" fmla="*/ 0 h 247625"/>
              <a:gd name="connsiteX0" fmla="*/ 213841 w 265882"/>
              <a:gd name="connsiteY0" fmla="*/ 0 h 247625"/>
              <a:gd name="connsiteX1" fmla="*/ 0 w 265882"/>
              <a:gd name="connsiteY1" fmla="*/ 139352 h 247625"/>
              <a:gd name="connsiteX2" fmla="*/ 120625 w 265882"/>
              <a:gd name="connsiteY2" fmla="*/ 247625 h 247625"/>
              <a:gd name="connsiteX3" fmla="*/ 265882 w 265882"/>
              <a:gd name="connsiteY3" fmla="*/ 78556 h 247625"/>
              <a:gd name="connsiteX4" fmla="*/ 213841 w 265882"/>
              <a:gd name="connsiteY4" fmla="*/ 0 h 247625"/>
              <a:gd name="connsiteX0" fmla="*/ 213841 w 265882"/>
              <a:gd name="connsiteY0" fmla="*/ 0 h 211907"/>
              <a:gd name="connsiteX1" fmla="*/ 0 w 265882"/>
              <a:gd name="connsiteY1" fmla="*/ 139352 h 211907"/>
              <a:gd name="connsiteX2" fmla="*/ 53950 w 265882"/>
              <a:gd name="connsiteY2" fmla="*/ 211907 h 211907"/>
              <a:gd name="connsiteX3" fmla="*/ 265882 w 265882"/>
              <a:gd name="connsiteY3" fmla="*/ 78556 h 211907"/>
              <a:gd name="connsiteX4" fmla="*/ 213841 w 265882"/>
              <a:gd name="connsiteY4" fmla="*/ 0 h 211907"/>
              <a:gd name="connsiteX0" fmla="*/ 213841 w 265882"/>
              <a:gd name="connsiteY0" fmla="*/ 0 h 216670"/>
              <a:gd name="connsiteX1" fmla="*/ 0 w 265882"/>
              <a:gd name="connsiteY1" fmla="*/ 139352 h 216670"/>
              <a:gd name="connsiteX2" fmla="*/ 44425 w 265882"/>
              <a:gd name="connsiteY2" fmla="*/ 216670 h 216670"/>
              <a:gd name="connsiteX3" fmla="*/ 265882 w 265882"/>
              <a:gd name="connsiteY3" fmla="*/ 78556 h 216670"/>
              <a:gd name="connsiteX4" fmla="*/ 213841 w 265882"/>
              <a:gd name="connsiteY4" fmla="*/ 0 h 216670"/>
              <a:gd name="connsiteX0" fmla="*/ 213841 w 263501"/>
              <a:gd name="connsiteY0" fmla="*/ 0 h 216670"/>
              <a:gd name="connsiteX1" fmla="*/ 0 w 263501"/>
              <a:gd name="connsiteY1" fmla="*/ 139352 h 216670"/>
              <a:gd name="connsiteX2" fmla="*/ 44425 w 263501"/>
              <a:gd name="connsiteY2" fmla="*/ 216670 h 216670"/>
              <a:gd name="connsiteX3" fmla="*/ 263501 w 263501"/>
              <a:gd name="connsiteY3" fmla="*/ 69031 h 216670"/>
              <a:gd name="connsiteX4" fmla="*/ 213841 w 263501"/>
              <a:gd name="connsiteY4" fmla="*/ 0 h 216670"/>
              <a:gd name="connsiteX0" fmla="*/ 213841 w 263501"/>
              <a:gd name="connsiteY0" fmla="*/ 0 h 204764"/>
              <a:gd name="connsiteX1" fmla="*/ 0 w 263501"/>
              <a:gd name="connsiteY1" fmla="*/ 139352 h 204764"/>
              <a:gd name="connsiteX2" fmla="*/ 39663 w 263501"/>
              <a:gd name="connsiteY2" fmla="*/ 204764 h 204764"/>
              <a:gd name="connsiteX3" fmla="*/ 263501 w 263501"/>
              <a:gd name="connsiteY3" fmla="*/ 69031 h 204764"/>
              <a:gd name="connsiteX4" fmla="*/ 213841 w 263501"/>
              <a:gd name="connsiteY4" fmla="*/ 0 h 204764"/>
              <a:gd name="connsiteX0" fmla="*/ 85055 w 263501"/>
              <a:gd name="connsiteY0" fmla="*/ 54323 h 135733"/>
              <a:gd name="connsiteX1" fmla="*/ 0 w 263501"/>
              <a:gd name="connsiteY1" fmla="*/ 70321 h 135733"/>
              <a:gd name="connsiteX2" fmla="*/ 39663 w 263501"/>
              <a:gd name="connsiteY2" fmla="*/ 135733 h 135733"/>
              <a:gd name="connsiteX3" fmla="*/ 263501 w 263501"/>
              <a:gd name="connsiteY3" fmla="*/ 0 h 135733"/>
              <a:gd name="connsiteX4" fmla="*/ 85055 w 263501"/>
              <a:gd name="connsiteY4" fmla="*/ 54323 h 135733"/>
              <a:gd name="connsiteX0" fmla="*/ 85055 w 263501"/>
              <a:gd name="connsiteY0" fmla="*/ 54323 h 185739"/>
              <a:gd name="connsiteX1" fmla="*/ 0 w 263501"/>
              <a:gd name="connsiteY1" fmla="*/ 70321 h 185739"/>
              <a:gd name="connsiteX2" fmla="*/ 27756 w 263501"/>
              <a:gd name="connsiteY2" fmla="*/ 185739 h 185739"/>
              <a:gd name="connsiteX3" fmla="*/ 263501 w 263501"/>
              <a:gd name="connsiteY3" fmla="*/ 0 h 185739"/>
              <a:gd name="connsiteX4" fmla="*/ 85055 w 263501"/>
              <a:gd name="connsiteY4" fmla="*/ 54323 h 185739"/>
              <a:gd name="connsiteX0" fmla="*/ 85055 w 137295"/>
              <a:gd name="connsiteY0" fmla="*/ 0 h 131416"/>
              <a:gd name="connsiteX1" fmla="*/ 0 w 137295"/>
              <a:gd name="connsiteY1" fmla="*/ 15998 h 131416"/>
              <a:gd name="connsiteX2" fmla="*/ 27756 w 137295"/>
              <a:gd name="connsiteY2" fmla="*/ 131416 h 131416"/>
              <a:gd name="connsiteX3" fmla="*/ 137295 w 137295"/>
              <a:gd name="connsiteY3" fmla="*/ 90933 h 131416"/>
              <a:gd name="connsiteX4" fmla="*/ 85055 w 137295"/>
              <a:gd name="connsiteY4" fmla="*/ 0 h 131416"/>
              <a:gd name="connsiteX0" fmla="*/ 111249 w 137295"/>
              <a:gd name="connsiteY0" fmla="*/ 0 h 140941"/>
              <a:gd name="connsiteX1" fmla="*/ 0 w 137295"/>
              <a:gd name="connsiteY1" fmla="*/ 25523 h 140941"/>
              <a:gd name="connsiteX2" fmla="*/ 27756 w 137295"/>
              <a:gd name="connsiteY2" fmla="*/ 140941 h 140941"/>
              <a:gd name="connsiteX3" fmla="*/ 137295 w 137295"/>
              <a:gd name="connsiteY3" fmla="*/ 100458 h 140941"/>
              <a:gd name="connsiteX4" fmla="*/ 111249 w 137295"/>
              <a:gd name="connsiteY4" fmla="*/ 0 h 140941"/>
              <a:gd name="connsiteX0" fmla="*/ 111249 w 137295"/>
              <a:gd name="connsiteY0" fmla="*/ 0 h 140941"/>
              <a:gd name="connsiteX1" fmla="*/ 0 w 137295"/>
              <a:gd name="connsiteY1" fmla="*/ 20761 h 140941"/>
              <a:gd name="connsiteX2" fmla="*/ 27756 w 137295"/>
              <a:gd name="connsiteY2" fmla="*/ 140941 h 140941"/>
              <a:gd name="connsiteX3" fmla="*/ 137295 w 137295"/>
              <a:gd name="connsiteY3" fmla="*/ 100458 h 140941"/>
              <a:gd name="connsiteX4" fmla="*/ 111249 w 137295"/>
              <a:gd name="connsiteY4" fmla="*/ 0 h 140941"/>
              <a:gd name="connsiteX0" fmla="*/ 111249 w 142185"/>
              <a:gd name="connsiteY0" fmla="*/ 0 h 140941"/>
              <a:gd name="connsiteX1" fmla="*/ 0 w 142185"/>
              <a:gd name="connsiteY1" fmla="*/ 20761 h 140941"/>
              <a:gd name="connsiteX2" fmla="*/ 27756 w 142185"/>
              <a:gd name="connsiteY2" fmla="*/ 140941 h 140941"/>
              <a:gd name="connsiteX3" fmla="*/ 142185 w 142185"/>
              <a:gd name="connsiteY3" fmla="*/ 105348 h 140941"/>
              <a:gd name="connsiteX4" fmla="*/ 111249 w 142185"/>
              <a:gd name="connsiteY4" fmla="*/ 0 h 1409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185" h="140941">
                <a:moveTo>
                  <a:pt x="111249" y="0"/>
                </a:moveTo>
                <a:lnTo>
                  <a:pt x="0" y="20761"/>
                </a:lnTo>
                <a:lnTo>
                  <a:pt x="27756" y="140941"/>
                </a:lnTo>
                <a:lnTo>
                  <a:pt x="142185" y="105348"/>
                </a:lnTo>
                <a:lnTo>
                  <a:pt x="111249" y="0"/>
                </a:lnTo>
                <a:close/>
              </a:path>
            </a:pathLst>
          </a:custGeom>
          <a:solidFill>
            <a:srgbClr val="00B0F0">
              <a:alpha val="25000"/>
            </a:srgb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135" name="フリーフォーム 134"/>
          <p:cNvSpPr/>
          <p:nvPr/>
        </p:nvSpPr>
        <p:spPr>
          <a:xfrm>
            <a:off x="5404924" y="3995357"/>
            <a:ext cx="162768" cy="264295"/>
          </a:xfrm>
          <a:custGeom>
            <a:avLst/>
            <a:gdLst>
              <a:gd name="connsiteX0" fmla="*/ 142875 w 361950"/>
              <a:gd name="connsiteY0" fmla="*/ 16669 h 321469"/>
              <a:gd name="connsiteX1" fmla="*/ 0 w 361950"/>
              <a:gd name="connsiteY1" fmla="*/ 178594 h 321469"/>
              <a:gd name="connsiteX2" fmla="*/ 159544 w 361950"/>
              <a:gd name="connsiteY2" fmla="*/ 321469 h 321469"/>
              <a:gd name="connsiteX3" fmla="*/ 361950 w 361950"/>
              <a:gd name="connsiteY3" fmla="*/ 185738 h 321469"/>
              <a:gd name="connsiteX4" fmla="*/ 221457 w 361950"/>
              <a:gd name="connsiteY4" fmla="*/ 0 h 321469"/>
              <a:gd name="connsiteX5" fmla="*/ 142875 w 361950"/>
              <a:gd name="connsiteY5" fmla="*/ 16669 h 321469"/>
              <a:gd name="connsiteX0" fmla="*/ 196825 w 415900"/>
              <a:gd name="connsiteY0" fmla="*/ 16669 h 321469"/>
              <a:gd name="connsiteX1" fmla="*/ 0 w 415900"/>
              <a:gd name="connsiteY1" fmla="*/ 189384 h 321469"/>
              <a:gd name="connsiteX2" fmla="*/ 213494 w 415900"/>
              <a:gd name="connsiteY2" fmla="*/ 321469 h 321469"/>
              <a:gd name="connsiteX3" fmla="*/ 415900 w 415900"/>
              <a:gd name="connsiteY3" fmla="*/ 185738 h 321469"/>
              <a:gd name="connsiteX4" fmla="*/ 275407 w 415900"/>
              <a:gd name="connsiteY4" fmla="*/ 0 h 321469"/>
              <a:gd name="connsiteX5" fmla="*/ 196825 w 415900"/>
              <a:gd name="connsiteY5" fmla="*/ 16669 h 321469"/>
              <a:gd name="connsiteX0" fmla="*/ 196825 w 415900"/>
              <a:gd name="connsiteY0" fmla="*/ 16669 h 359569"/>
              <a:gd name="connsiteX1" fmla="*/ 0 w 415900"/>
              <a:gd name="connsiteY1" fmla="*/ 189384 h 359569"/>
              <a:gd name="connsiteX2" fmla="*/ 111100 w 415900"/>
              <a:gd name="connsiteY2" fmla="*/ 359569 h 359569"/>
              <a:gd name="connsiteX3" fmla="*/ 415900 w 415900"/>
              <a:gd name="connsiteY3" fmla="*/ 185738 h 359569"/>
              <a:gd name="connsiteX4" fmla="*/ 275407 w 415900"/>
              <a:gd name="connsiteY4" fmla="*/ 0 h 359569"/>
              <a:gd name="connsiteX5" fmla="*/ 196825 w 415900"/>
              <a:gd name="connsiteY5" fmla="*/ 16669 h 359569"/>
              <a:gd name="connsiteX0" fmla="*/ 239688 w 415900"/>
              <a:gd name="connsiteY0" fmla="*/ 0 h 521493"/>
              <a:gd name="connsiteX1" fmla="*/ 0 w 415900"/>
              <a:gd name="connsiteY1" fmla="*/ 351308 h 521493"/>
              <a:gd name="connsiteX2" fmla="*/ 111100 w 415900"/>
              <a:gd name="connsiteY2" fmla="*/ 521493 h 521493"/>
              <a:gd name="connsiteX3" fmla="*/ 415900 w 415900"/>
              <a:gd name="connsiteY3" fmla="*/ 347662 h 521493"/>
              <a:gd name="connsiteX4" fmla="*/ 275407 w 415900"/>
              <a:gd name="connsiteY4" fmla="*/ 161924 h 521493"/>
              <a:gd name="connsiteX5" fmla="*/ 239688 w 415900"/>
              <a:gd name="connsiteY5" fmla="*/ 0 h 521493"/>
              <a:gd name="connsiteX0" fmla="*/ 239688 w 415900"/>
              <a:gd name="connsiteY0" fmla="*/ 0 h 521493"/>
              <a:gd name="connsiteX1" fmla="*/ 0 w 415900"/>
              <a:gd name="connsiteY1" fmla="*/ 351308 h 521493"/>
              <a:gd name="connsiteX2" fmla="*/ 111100 w 415900"/>
              <a:gd name="connsiteY2" fmla="*/ 521493 h 521493"/>
              <a:gd name="connsiteX3" fmla="*/ 415900 w 415900"/>
              <a:gd name="connsiteY3" fmla="*/ 347662 h 521493"/>
              <a:gd name="connsiteX4" fmla="*/ 380182 w 415900"/>
              <a:gd name="connsiteY4" fmla="*/ 176211 h 521493"/>
              <a:gd name="connsiteX5" fmla="*/ 239688 w 415900"/>
              <a:gd name="connsiteY5" fmla="*/ 0 h 521493"/>
              <a:gd name="connsiteX0" fmla="*/ 239688 w 380182"/>
              <a:gd name="connsiteY0" fmla="*/ 0 h 521493"/>
              <a:gd name="connsiteX1" fmla="*/ 0 w 380182"/>
              <a:gd name="connsiteY1" fmla="*/ 351308 h 521493"/>
              <a:gd name="connsiteX2" fmla="*/ 111100 w 380182"/>
              <a:gd name="connsiteY2" fmla="*/ 521493 h 521493"/>
              <a:gd name="connsiteX3" fmla="*/ 282550 w 380182"/>
              <a:gd name="connsiteY3" fmla="*/ 250031 h 521493"/>
              <a:gd name="connsiteX4" fmla="*/ 380182 w 380182"/>
              <a:gd name="connsiteY4" fmla="*/ 176211 h 521493"/>
              <a:gd name="connsiteX5" fmla="*/ 239688 w 380182"/>
              <a:gd name="connsiteY5" fmla="*/ 0 h 521493"/>
              <a:gd name="connsiteX0" fmla="*/ 239688 w 380182"/>
              <a:gd name="connsiteY0" fmla="*/ 0 h 521493"/>
              <a:gd name="connsiteX1" fmla="*/ 0 w 380182"/>
              <a:gd name="connsiteY1" fmla="*/ 351308 h 521493"/>
              <a:gd name="connsiteX2" fmla="*/ 111100 w 380182"/>
              <a:gd name="connsiteY2" fmla="*/ 521493 h 521493"/>
              <a:gd name="connsiteX3" fmla="*/ 197966 w 380182"/>
              <a:gd name="connsiteY3" fmla="*/ 305940 h 521493"/>
              <a:gd name="connsiteX4" fmla="*/ 282550 w 380182"/>
              <a:gd name="connsiteY4" fmla="*/ 250031 h 521493"/>
              <a:gd name="connsiteX5" fmla="*/ 380182 w 380182"/>
              <a:gd name="connsiteY5" fmla="*/ 176211 h 521493"/>
              <a:gd name="connsiteX6" fmla="*/ 239688 w 380182"/>
              <a:gd name="connsiteY6" fmla="*/ 0 h 521493"/>
              <a:gd name="connsiteX0" fmla="*/ 239688 w 380182"/>
              <a:gd name="connsiteY0" fmla="*/ 0 h 521493"/>
              <a:gd name="connsiteX1" fmla="*/ 0 w 380182"/>
              <a:gd name="connsiteY1" fmla="*/ 351308 h 521493"/>
              <a:gd name="connsiteX2" fmla="*/ 111100 w 380182"/>
              <a:gd name="connsiteY2" fmla="*/ 521493 h 521493"/>
              <a:gd name="connsiteX3" fmla="*/ 352425 w 380182"/>
              <a:gd name="connsiteY3" fmla="*/ 361974 h 521493"/>
              <a:gd name="connsiteX4" fmla="*/ 282550 w 380182"/>
              <a:gd name="connsiteY4" fmla="*/ 250031 h 521493"/>
              <a:gd name="connsiteX5" fmla="*/ 380182 w 380182"/>
              <a:gd name="connsiteY5" fmla="*/ 176211 h 521493"/>
              <a:gd name="connsiteX6" fmla="*/ 239688 w 380182"/>
              <a:gd name="connsiteY6" fmla="*/ 0 h 521493"/>
              <a:gd name="connsiteX0" fmla="*/ 225748 w 380182"/>
              <a:gd name="connsiteY0" fmla="*/ 0 h 495274"/>
              <a:gd name="connsiteX1" fmla="*/ 0 w 380182"/>
              <a:gd name="connsiteY1" fmla="*/ 325089 h 495274"/>
              <a:gd name="connsiteX2" fmla="*/ 111100 w 380182"/>
              <a:gd name="connsiteY2" fmla="*/ 495274 h 495274"/>
              <a:gd name="connsiteX3" fmla="*/ 352425 w 380182"/>
              <a:gd name="connsiteY3" fmla="*/ 335755 h 495274"/>
              <a:gd name="connsiteX4" fmla="*/ 282550 w 380182"/>
              <a:gd name="connsiteY4" fmla="*/ 223812 h 495274"/>
              <a:gd name="connsiteX5" fmla="*/ 380182 w 380182"/>
              <a:gd name="connsiteY5" fmla="*/ 149992 h 495274"/>
              <a:gd name="connsiteX6" fmla="*/ 225748 w 380182"/>
              <a:gd name="connsiteY6" fmla="*/ 0 h 495274"/>
              <a:gd name="connsiteX0" fmla="*/ 225748 w 352425"/>
              <a:gd name="connsiteY0" fmla="*/ 0 h 495274"/>
              <a:gd name="connsiteX1" fmla="*/ 0 w 352425"/>
              <a:gd name="connsiteY1" fmla="*/ 325089 h 495274"/>
              <a:gd name="connsiteX2" fmla="*/ 111100 w 352425"/>
              <a:gd name="connsiteY2" fmla="*/ 495274 h 495274"/>
              <a:gd name="connsiteX3" fmla="*/ 352425 w 352425"/>
              <a:gd name="connsiteY3" fmla="*/ 335755 h 495274"/>
              <a:gd name="connsiteX4" fmla="*/ 282550 w 352425"/>
              <a:gd name="connsiteY4" fmla="*/ 223812 h 495274"/>
              <a:gd name="connsiteX5" fmla="*/ 294457 w 352425"/>
              <a:gd name="connsiteY5" fmla="*/ 109511 h 495274"/>
              <a:gd name="connsiteX6" fmla="*/ 225748 w 352425"/>
              <a:gd name="connsiteY6" fmla="*/ 0 h 495274"/>
              <a:gd name="connsiteX0" fmla="*/ 114648 w 241325"/>
              <a:gd name="connsiteY0" fmla="*/ 0 h 495274"/>
              <a:gd name="connsiteX1" fmla="*/ 27013 w 241325"/>
              <a:gd name="connsiteY1" fmla="*/ 65533 h 495274"/>
              <a:gd name="connsiteX2" fmla="*/ 0 w 241325"/>
              <a:gd name="connsiteY2" fmla="*/ 495274 h 495274"/>
              <a:gd name="connsiteX3" fmla="*/ 241325 w 241325"/>
              <a:gd name="connsiteY3" fmla="*/ 335755 h 495274"/>
              <a:gd name="connsiteX4" fmla="*/ 171450 w 241325"/>
              <a:gd name="connsiteY4" fmla="*/ 223812 h 495274"/>
              <a:gd name="connsiteX5" fmla="*/ 183357 w 241325"/>
              <a:gd name="connsiteY5" fmla="*/ 109511 h 495274"/>
              <a:gd name="connsiteX6" fmla="*/ 114648 w 241325"/>
              <a:gd name="connsiteY6" fmla="*/ 0 h 495274"/>
              <a:gd name="connsiteX0" fmla="*/ 87635 w 214312"/>
              <a:gd name="connsiteY0" fmla="*/ 0 h 335755"/>
              <a:gd name="connsiteX1" fmla="*/ 0 w 214312"/>
              <a:gd name="connsiteY1" fmla="*/ 65533 h 335755"/>
              <a:gd name="connsiteX2" fmla="*/ 65855 w 214312"/>
              <a:gd name="connsiteY2" fmla="*/ 180949 h 335755"/>
              <a:gd name="connsiteX3" fmla="*/ 214312 w 214312"/>
              <a:gd name="connsiteY3" fmla="*/ 335755 h 335755"/>
              <a:gd name="connsiteX4" fmla="*/ 144437 w 214312"/>
              <a:gd name="connsiteY4" fmla="*/ 223812 h 335755"/>
              <a:gd name="connsiteX5" fmla="*/ 156344 w 214312"/>
              <a:gd name="connsiteY5" fmla="*/ 109511 h 335755"/>
              <a:gd name="connsiteX6" fmla="*/ 87635 w 214312"/>
              <a:gd name="connsiteY6" fmla="*/ 0 h 335755"/>
              <a:gd name="connsiteX0" fmla="*/ 87635 w 156344"/>
              <a:gd name="connsiteY0" fmla="*/ 0 h 223812"/>
              <a:gd name="connsiteX1" fmla="*/ 0 w 156344"/>
              <a:gd name="connsiteY1" fmla="*/ 65533 h 223812"/>
              <a:gd name="connsiteX2" fmla="*/ 65855 w 156344"/>
              <a:gd name="connsiteY2" fmla="*/ 180949 h 223812"/>
              <a:gd name="connsiteX3" fmla="*/ 144437 w 156344"/>
              <a:gd name="connsiteY3" fmla="*/ 223812 h 223812"/>
              <a:gd name="connsiteX4" fmla="*/ 156344 w 156344"/>
              <a:gd name="connsiteY4" fmla="*/ 109511 h 223812"/>
              <a:gd name="connsiteX5" fmla="*/ 87635 w 156344"/>
              <a:gd name="connsiteY5" fmla="*/ 0 h 223812"/>
              <a:gd name="connsiteX0" fmla="*/ 87635 w 156344"/>
              <a:gd name="connsiteY0" fmla="*/ 0 h 180949"/>
              <a:gd name="connsiteX1" fmla="*/ 0 w 156344"/>
              <a:gd name="connsiteY1" fmla="*/ 65533 h 180949"/>
              <a:gd name="connsiteX2" fmla="*/ 65855 w 156344"/>
              <a:gd name="connsiteY2" fmla="*/ 180949 h 180949"/>
              <a:gd name="connsiteX3" fmla="*/ 156344 w 156344"/>
              <a:gd name="connsiteY3" fmla="*/ 109511 h 180949"/>
              <a:gd name="connsiteX4" fmla="*/ 87635 w 156344"/>
              <a:gd name="connsiteY4" fmla="*/ 0 h 180949"/>
              <a:gd name="connsiteX0" fmla="*/ 94779 w 163488"/>
              <a:gd name="connsiteY0" fmla="*/ 0 h 180949"/>
              <a:gd name="connsiteX1" fmla="*/ 0 w 163488"/>
              <a:gd name="connsiteY1" fmla="*/ 67914 h 180949"/>
              <a:gd name="connsiteX2" fmla="*/ 72999 w 163488"/>
              <a:gd name="connsiteY2" fmla="*/ 180949 h 180949"/>
              <a:gd name="connsiteX3" fmla="*/ 163488 w 163488"/>
              <a:gd name="connsiteY3" fmla="*/ 109511 h 180949"/>
              <a:gd name="connsiteX4" fmla="*/ 94779 w 163488"/>
              <a:gd name="connsiteY4" fmla="*/ 0 h 180949"/>
              <a:gd name="connsiteX0" fmla="*/ 94779 w 170632"/>
              <a:gd name="connsiteY0" fmla="*/ 0 h 180949"/>
              <a:gd name="connsiteX1" fmla="*/ 0 w 170632"/>
              <a:gd name="connsiteY1" fmla="*/ 67914 h 180949"/>
              <a:gd name="connsiteX2" fmla="*/ 72999 w 170632"/>
              <a:gd name="connsiteY2" fmla="*/ 180949 h 180949"/>
              <a:gd name="connsiteX3" fmla="*/ 170632 w 170632"/>
              <a:gd name="connsiteY3" fmla="*/ 111892 h 180949"/>
              <a:gd name="connsiteX4" fmla="*/ 94779 w 170632"/>
              <a:gd name="connsiteY4" fmla="*/ 0 h 180949"/>
              <a:gd name="connsiteX0" fmla="*/ 106685 w 182538"/>
              <a:gd name="connsiteY0" fmla="*/ 0 h 180949"/>
              <a:gd name="connsiteX1" fmla="*/ 0 w 182538"/>
              <a:gd name="connsiteY1" fmla="*/ 84582 h 180949"/>
              <a:gd name="connsiteX2" fmla="*/ 84905 w 182538"/>
              <a:gd name="connsiteY2" fmla="*/ 180949 h 180949"/>
              <a:gd name="connsiteX3" fmla="*/ 182538 w 182538"/>
              <a:gd name="connsiteY3" fmla="*/ 111892 h 180949"/>
              <a:gd name="connsiteX4" fmla="*/ 106685 w 182538"/>
              <a:gd name="connsiteY4" fmla="*/ 0 h 180949"/>
              <a:gd name="connsiteX0" fmla="*/ 106685 w 182538"/>
              <a:gd name="connsiteY0" fmla="*/ 0 h 116655"/>
              <a:gd name="connsiteX1" fmla="*/ 0 w 182538"/>
              <a:gd name="connsiteY1" fmla="*/ 84582 h 116655"/>
              <a:gd name="connsiteX2" fmla="*/ 32518 w 182538"/>
              <a:gd name="connsiteY2" fmla="*/ 116655 h 116655"/>
              <a:gd name="connsiteX3" fmla="*/ 182538 w 182538"/>
              <a:gd name="connsiteY3" fmla="*/ 111892 h 116655"/>
              <a:gd name="connsiteX4" fmla="*/ 106685 w 182538"/>
              <a:gd name="connsiteY4" fmla="*/ 0 h 116655"/>
              <a:gd name="connsiteX0" fmla="*/ 106685 w 134913"/>
              <a:gd name="connsiteY0" fmla="*/ 0 h 116655"/>
              <a:gd name="connsiteX1" fmla="*/ 0 w 134913"/>
              <a:gd name="connsiteY1" fmla="*/ 84582 h 116655"/>
              <a:gd name="connsiteX2" fmla="*/ 32518 w 134913"/>
              <a:gd name="connsiteY2" fmla="*/ 116655 h 116655"/>
              <a:gd name="connsiteX3" fmla="*/ 134913 w 134913"/>
              <a:gd name="connsiteY3" fmla="*/ 30930 h 116655"/>
              <a:gd name="connsiteX4" fmla="*/ 106685 w 134913"/>
              <a:gd name="connsiteY4" fmla="*/ 0 h 116655"/>
              <a:gd name="connsiteX0" fmla="*/ 130498 w 158726"/>
              <a:gd name="connsiteY0" fmla="*/ 55912 h 172567"/>
              <a:gd name="connsiteX1" fmla="*/ 0 w 158726"/>
              <a:gd name="connsiteY1" fmla="*/ 0 h 172567"/>
              <a:gd name="connsiteX2" fmla="*/ 56331 w 158726"/>
              <a:gd name="connsiteY2" fmla="*/ 172567 h 172567"/>
              <a:gd name="connsiteX3" fmla="*/ 158726 w 158726"/>
              <a:gd name="connsiteY3" fmla="*/ 86842 h 172567"/>
              <a:gd name="connsiteX4" fmla="*/ 130498 w 158726"/>
              <a:gd name="connsiteY4" fmla="*/ 55912 h 172567"/>
              <a:gd name="connsiteX0" fmla="*/ 61441 w 158726"/>
              <a:gd name="connsiteY0" fmla="*/ 0 h 223812"/>
              <a:gd name="connsiteX1" fmla="*/ 0 w 158726"/>
              <a:gd name="connsiteY1" fmla="*/ 51245 h 223812"/>
              <a:gd name="connsiteX2" fmla="*/ 56331 w 158726"/>
              <a:gd name="connsiteY2" fmla="*/ 223812 h 223812"/>
              <a:gd name="connsiteX3" fmla="*/ 158726 w 158726"/>
              <a:gd name="connsiteY3" fmla="*/ 138087 h 223812"/>
              <a:gd name="connsiteX4" fmla="*/ 61441 w 158726"/>
              <a:gd name="connsiteY4" fmla="*/ 0 h 223812"/>
              <a:gd name="connsiteX0" fmla="*/ 61441 w 158726"/>
              <a:gd name="connsiteY0" fmla="*/ 0 h 176187"/>
              <a:gd name="connsiteX1" fmla="*/ 0 w 158726"/>
              <a:gd name="connsiteY1" fmla="*/ 51245 h 176187"/>
              <a:gd name="connsiteX2" fmla="*/ 68238 w 158726"/>
              <a:gd name="connsiteY2" fmla="*/ 176187 h 176187"/>
              <a:gd name="connsiteX3" fmla="*/ 158726 w 158726"/>
              <a:gd name="connsiteY3" fmla="*/ 138087 h 176187"/>
              <a:gd name="connsiteX4" fmla="*/ 61441 w 158726"/>
              <a:gd name="connsiteY4" fmla="*/ 0 h 176187"/>
              <a:gd name="connsiteX0" fmla="*/ 61441 w 144438"/>
              <a:gd name="connsiteY0" fmla="*/ 0 h 176187"/>
              <a:gd name="connsiteX1" fmla="*/ 0 w 144438"/>
              <a:gd name="connsiteY1" fmla="*/ 51245 h 176187"/>
              <a:gd name="connsiteX2" fmla="*/ 68238 w 144438"/>
              <a:gd name="connsiteY2" fmla="*/ 176187 h 176187"/>
              <a:gd name="connsiteX3" fmla="*/ 144438 w 144438"/>
              <a:gd name="connsiteY3" fmla="*/ 126181 h 176187"/>
              <a:gd name="connsiteX4" fmla="*/ 61441 w 144438"/>
              <a:gd name="connsiteY4" fmla="*/ 0 h 176187"/>
              <a:gd name="connsiteX0" fmla="*/ 61441 w 144438"/>
              <a:gd name="connsiteY0" fmla="*/ 0 h 164281"/>
              <a:gd name="connsiteX1" fmla="*/ 0 w 144438"/>
              <a:gd name="connsiteY1" fmla="*/ 51245 h 164281"/>
              <a:gd name="connsiteX2" fmla="*/ 120625 w 144438"/>
              <a:gd name="connsiteY2" fmla="*/ 164281 h 164281"/>
              <a:gd name="connsiteX3" fmla="*/ 144438 w 144438"/>
              <a:gd name="connsiteY3" fmla="*/ 126181 h 164281"/>
              <a:gd name="connsiteX4" fmla="*/ 61441 w 144438"/>
              <a:gd name="connsiteY4" fmla="*/ 0 h 164281"/>
              <a:gd name="connsiteX0" fmla="*/ 28103 w 144438"/>
              <a:gd name="connsiteY0" fmla="*/ 0 h 142850"/>
              <a:gd name="connsiteX1" fmla="*/ 0 w 144438"/>
              <a:gd name="connsiteY1" fmla="*/ 29814 h 142850"/>
              <a:gd name="connsiteX2" fmla="*/ 120625 w 144438"/>
              <a:gd name="connsiteY2" fmla="*/ 142850 h 142850"/>
              <a:gd name="connsiteX3" fmla="*/ 144438 w 144438"/>
              <a:gd name="connsiteY3" fmla="*/ 104750 h 142850"/>
              <a:gd name="connsiteX4" fmla="*/ 28103 w 144438"/>
              <a:gd name="connsiteY4" fmla="*/ 0 h 142850"/>
              <a:gd name="connsiteX0" fmla="*/ 35247 w 151582"/>
              <a:gd name="connsiteY0" fmla="*/ 0 h 142850"/>
              <a:gd name="connsiteX1" fmla="*/ 0 w 151582"/>
              <a:gd name="connsiteY1" fmla="*/ 36958 h 142850"/>
              <a:gd name="connsiteX2" fmla="*/ 127769 w 151582"/>
              <a:gd name="connsiteY2" fmla="*/ 142850 h 142850"/>
              <a:gd name="connsiteX3" fmla="*/ 151582 w 151582"/>
              <a:gd name="connsiteY3" fmla="*/ 104750 h 142850"/>
              <a:gd name="connsiteX4" fmla="*/ 35247 w 151582"/>
              <a:gd name="connsiteY4" fmla="*/ 0 h 142850"/>
              <a:gd name="connsiteX0" fmla="*/ 35247 w 151582"/>
              <a:gd name="connsiteY0" fmla="*/ 0 h 145231"/>
              <a:gd name="connsiteX1" fmla="*/ 0 w 151582"/>
              <a:gd name="connsiteY1" fmla="*/ 36958 h 145231"/>
              <a:gd name="connsiteX2" fmla="*/ 120625 w 151582"/>
              <a:gd name="connsiteY2" fmla="*/ 145231 h 145231"/>
              <a:gd name="connsiteX3" fmla="*/ 151582 w 151582"/>
              <a:gd name="connsiteY3" fmla="*/ 104750 h 145231"/>
              <a:gd name="connsiteX4" fmla="*/ 35247 w 151582"/>
              <a:gd name="connsiteY4" fmla="*/ 0 h 145231"/>
              <a:gd name="connsiteX0" fmla="*/ 213841 w 213841"/>
              <a:gd name="connsiteY0" fmla="*/ 0 h 247625"/>
              <a:gd name="connsiteX1" fmla="*/ 0 w 213841"/>
              <a:gd name="connsiteY1" fmla="*/ 139352 h 247625"/>
              <a:gd name="connsiteX2" fmla="*/ 120625 w 213841"/>
              <a:gd name="connsiteY2" fmla="*/ 247625 h 247625"/>
              <a:gd name="connsiteX3" fmla="*/ 151582 w 213841"/>
              <a:gd name="connsiteY3" fmla="*/ 207144 h 247625"/>
              <a:gd name="connsiteX4" fmla="*/ 213841 w 213841"/>
              <a:gd name="connsiteY4" fmla="*/ 0 h 247625"/>
              <a:gd name="connsiteX0" fmla="*/ 213841 w 265882"/>
              <a:gd name="connsiteY0" fmla="*/ 0 h 247625"/>
              <a:gd name="connsiteX1" fmla="*/ 0 w 265882"/>
              <a:gd name="connsiteY1" fmla="*/ 139352 h 247625"/>
              <a:gd name="connsiteX2" fmla="*/ 120625 w 265882"/>
              <a:gd name="connsiteY2" fmla="*/ 247625 h 247625"/>
              <a:gd name="connsiteX3" fmla="*/ 265882 w 265882"/>
              <a:gd name="connsiteY3" fmla="*/ 78556 h 247625"/>
              <a:gd name="connsiteX4" fmla="*/ 213841 w 265882"/>
              <a:gd name="connsiteY4" fmla="*/ 0 h 247625"/>
              <a:gd name="connsiteX0" fmla="*/ 213841 w 265882"/>
              <a:gd name="connsiteY0" fmla="*/ 0 h 211907"/>
              <a:gd name="connsiteX1" fmla="*/ 0 w 265882"/>
              <a:gd name="connsiteY1" fmla="*/ 139352 h 211907"/>
              <a:gd name="connsiteX2" fmla="*/ 53950 w 265882"/>
              <a:gd name="connsiteY2" fmla="*/ 211907 h 211907"/>
              <a:gd name="connsiteX3" fmla="*/ 265882 w 265882"/>
              <a:gd name="connsiteY3" fmla="*/ 78556 h 211907"/>
              <a:gd name="connsiteX4" fmla="*/ 213841 w 265882"/>
              <a:gd name="connsiteY4" fmla="*/ 0 h 211907"/>
              <a:gd name="connsiteX0" fmla="*/ 213841 w 265882"/>
              <a:gd name="connsiteY0" fmla="*/ 0 h 216670"/>
              <a:gd name="connsiteX1" fmla="*/ 0 w 265882"/>
              <a:gd name="connsiteY1" fmla="*/ 139352 h 216670"/>
              <a:gd name="connsiteX2" fmla="*/ 44425 w 265882"/>
              <a:gd name="connsiteY2" fmla="*/ 216670 h 216670"/>
              <a:gd name="connsiteX3" fmla="*/ 265882 w 265882"/>
              <a:gd name="connsiteY3" fmla="*/ 78556 h 216670"/>
              <a:gd name="connsiteX4" fmla="*/ 213841 w 265882"/>
              <a:gd name="connsiteY4" fmla="*/ 0 h 216670"/>
              <a:gd name="connsiteX0" fmla="*/ 213841 w 263501"/>
              <a:gd name="connsiteY0" fmla="*/ 0 h 216670"/>
              <a:gd name="connsiteX1" fmla="*/ 0 w 263501"/>
              <a:gd name="connsiteY1" fmla="*/ 139352 h 216670"/>
              <a:gd name="connsiteX2" fmla="*/ 44425 w 263501"/>
              <a:gd name="connsiteY2" fmla="*/ 216670 h 216670"/>
              <a:gd name="connsiteX3" fmla="*/ 263501 w 263501"/>
              <a:gd name="connsiteY3" fmla="*/ 69031 h 216670"/>
              <a:gd name="connsiteX4" fmla="*/ 213841 w 263501"/>
              <a:gd name="connsiteY4" fmla="*/ 0 h 216670"/>
              <a:gd name="connsiteX0" fmla="*/ 213841 w 263501"/>
              <a:gd name="connsiteY0" fmla="*/ 0 h 204764"/>
              <a:gd name="connsiteX1" fmla="*/ 0 w 263501"/>
              <a:gd name="connsiteY1" fmla="*/ 139352 h 204764"/>
              <a:gd name="connsiteX2" fmla="*/ 39663 w 263501"/>
              <a:gd name="connsiteY2" fmla="*/ 204764 h 204764"/>
              <a:gd name="connsiteX3" fmla="*/ 263501 w 263501"/>
              <a:gd name="connsiteY3" fmla="*/ 69031 h 204764"/>
              <a:gd name="connsiteX4" fmla="*/ 213841 w 263501"/>
              <a:gd name="connsiteY4" fmla="*/ 0 h 204764"/>
              <a:gd name="connsiteX0" fmla="*/ 216222 w 263501"/>
              <a:gd name="connsiteY0" fmla="*/ 0 h 230958"/>
              <a:gd name="connsiteX1" fmla="*/ 0 w 263501"/>
              <a:gd name="connsiteY1" fmla="*/ 165546 h 230958"/>
              <a:gd name="connsiteX2" fmla="*/ 39663 w 263501"/>
              <a:gd name="connsiteY2" fmla="*/ 230958 h 230958"/>
              <a:gd name="connsiteX3" fmla="*/ 263501 w 263501"/>
              <a:gd name="connsiteY3" fmla="*/ 95225 h 230958"/>
              <a:gd name="connsiteX4" fmla="*/ 216222 w 263501"/>
              <a:gd name="connsiteY4" fmla="*/ 0 h 230958"/>
              <a:gd name="connsiteX0" fmla="*/ 176559 w 223838"/>
              <a:gd name="connsiteY0" fmla="*/ 0 h 230958"/>
              <a:gd name="connsiteX1" fmla="*/ 24630 w 223838"/>
              <a:gd name="connsiteY1" fmla="*/ 46483 h 230958"/>
              <a:gd name="connsiteX2" fmla="*/ 0 w 223838"/>
              <a:gd name="connsiteY2" fmla="*/ 230958 h 230958"/>
              <a:gd name="connsiteX3" fmla="*/ 223838 w 223838"/>
              <a:gd name="connsiteY3" fmla="*/ 95225 h 230958"/>
              <a:gd name="connsiteX4" fmla="*/ 176559 w 223838"/>
              <a:gd name="connsiteY4" fmla="*/ 0 h 230958"/>
              <a:gd name="connsiteX0" fmla="*/ 151929 w 199208"/>
              <a:gd name="connsiteY0" fmla="*/ 0 h 221433"/>
              <a:gd name="connsiteX1" fmla="*/ 0 w 199208"/>
              <a:gd name="connsiteY1" fmla="*/ 46483 h 221433"/>
              <a:gd name="connsiteX2" fmla="*/ 84908 w 199208"/>
              <a:gd name="connsiteY2" fmla="*/ 221433 h 221433"/>
              <a:gd name="connsiteX3" fmla="*/ 199208 w 199208"/>
              <a:gd name="connsiteY3" fmla="*/ 95225 h 221433"/>
              <a:gd name="connsiteX4" fmla="*/ 151929 w 199208"/>
              <a:gd name="connsiteY4" fmla="*/ 0 h 221433"/>
              <a:gd name="connsiteX0" fmla="*/ 151929 w 199208"/>
              <a:gd name="connsiteY0" fmla="*/ 0 h 221433"/>
              <a:gd name="connsiteX1" fmla="*/ 0 w 199208"/>
              <a:gd name="connsiteY1" fmla="*/ 46483 h 221433"/>
              <a:gd name="connsiteX2" fmla="*/ 84908 w 199208"/>
              <a:gd name="connsiteY2" fmla="*/ 221433 h 221433"/>
              <a:gd name="connsiteX3" fmla="*/ 150862 w 199208"/>
              <a:gd name="connsiteY3" fmla="*/ 149648 h 221433"/>
              <a:gd name="connsiteX4" fmla="*/ 199208 w 199208"/>
              <a:gd name="connsiteY4" fmla="*/ 95225 h 221433"/>
              <a:gd name="connsiteX5" fmla="*/ 151929 w 199208"/>
              <a:gd name="connsiteY5" fmla="*/ 0 h 221433"/>
              <a:gd name="connsiteX0" fmla="*/ 151929 w 199208"/>
              <a:gd name="connsiteY0" fmla="*/ 0 h 221433"/>
              <a:gd name="connsiteX1" fmla="*/ 0 w 199208"/>
              <a:gd name="connsiteY1" fmla="*/ 46483 h 221433"/>
              <a:gd name="connsiteX2" fmla="*/ 84908 w 199208"/>
              <a:gd name="connsiteY2" fmla="*/ 221433 h 221433"/>
              <a:gd name="connsiteX3" fmla="*/ 165149 w 199208"/>
              <a:gd name="connsiteY3" fmla="*/ 159173 h 221433"/>
              <a:gd name="connsiteX4" fmla="*/ 199208 w 199208"/>
              <a:gd name="connsiteY4" fmla="*/ 95225 h 221433"/>
              <a:gd name="connsiteX5" fmla="*/ 151929 w 199208"/>
              <a:gd name="connsiteY5" fmla="*/ 0 h 221433"/>
              <a:gd name="connsiteX0" fmla="*/ 151929 w 165149"/>
              <a:gd name="connsiteY0" fmla="*/ 0 h 221433"/>
              <a:gd name="connsiteX1" fmla="*/ 0 w 165149"/>
              <a:gd name="connsiteY1" fmla="*/ 46483 h 221433"/>
              <a:gd name="connsiteX2" fmla="*/ 84908 w 165149"/>
              <a:gd name="connsiteY2" fmla="*/ 221433 h 221433"/>
              <a:gd name="connsiteX3" fmla="*/ 165149 w 165149"/>
              <a:gd name="connsiteY3" fmla="*/ 159173 h 221433"/>
              <a:gd name="connsiteX4" fmla="*/ 137296 w 165149"/>
              <a:gd name="connsiteY4" fmla="*/ 83319 h 221433"/>
              <a:gd name="connsiteX5" fmla="*/ 151929 w 165149"/>
              <a:gd name="connsiteY5" fmla="*/ 0 h 221433"/>
              <a:gd name="connsiteX0" fmla="*/ 151929 w 165149"/>
              <a:gd name="connsiteY0" fmla="*/ 0 h 221433"/>
              <a:gd name="connsiteX1" fmla="*/ 0 w 165149"/>
              <a:gd name="connsiteY1" fmla="*/ 46483 h 221433"/>
              <a:gd name="connsiteX2" fmla="*/ 84908 w 165149"/>
              <a:gd name="connsiteY2" fmla="*/ 221433 h 221433"/>
              <a:gd name="connsiteX3" fmla="*/ 165149 w 165149"/>
              <a:gd name="connsiteY3" fmla="*/ 159173 h 221433"/>
              <a:gd name="connsiteX4" fmla="*/ 137296 w 165149"/>
              <a:gd name="connsiteY4" fmla="*/ 83319 h 221433"/>
              <a:gd name="connsiteX5" fmla="*/ 146100 w 165149"/>
              <a:gd name="connsiteY5" fmla="*/ 30586 h 221433"/>
              <a:gd name="connsiteX6" fmla="*/ 151929 w 165149"/>
              <a:gd name="connsiteY6" fmla="*/ 0 h 221433"/>
              <a:gd name="connsiteX0" fmla="*/ 151929 w 165149"/>
              <a:gd name="connsiteY0" fmla="*/ 0 h 221433"/>
              <a:gd name="connsiteX1" fmla="*/ 0 w 165149"/>
              <a:gd name="connsiteY1" fmla="*/ 46483 h 221433"/>
              <a:gd name="connsiteX2" fmla="*/ 84908 w 165149"/>
              <a:gd name="connsiteY2" fmla="*/ 221433 h 221433"/>
              <a:gd name="connsiteX3" fmla="*/ 165149 w 165149"/>
              <a:gd name="connsiteY3" fmla="*/ 159173 h 221433"/>
              <a:gd name="connsiteX4" fmla="*/ 137296 w 165149"/>
              <a:gd name="connsiteY4" fmla="*/ 83319 h 221433"/>
              <a:gd name="connsiteX5" fmla="*/ 161901 w 165149"/>
              <a:gd name="connsiteY5" fmla="*/ 65933 h 221433"/>
              <a:gd name="connsiteX6" fmla="*/ 151929 w 165149"/>
              <a:gd name="connsiteY6" fmla="*/ 0 h 221433"/>
              <a:gd name="connsiteX0" fmla="*/ 151929 w 169045"/>
              <a:gd name="connsiteY0" fmla="*/ 0 h 221433"/>
              <a:gd name="connsiteX1" fmla="*/ 0 w 169045"/>
              <a:gd name="connsiteY1" fmla="*/ 46483 h 221433"/>
              <a:gd name="connsiteX2" fmla="*/ 84908 w 169045"/>
              <a:gd name="connsiteY2" fmla="*/ 221433 h 221433"/>
              <a:gd name="connsiteX3" fmla="*/ 165149 w 169045"/>
              <a:gd name="connsiteY3" fmla="*/ 159173 h 221433"/>
              <a:gd name="connsiteX4" fmla="*/ 137296 w 169045"/>
              <a:gd name="connsiteY4" fmla="*/ 83319 h 221433"/>
              <a:gd name="connsiteX5" fmla="*/ 169045 w 169045"/>
              <a:gd name="connsiteY5" fmla="*/ 61170 h 221433"/>
              <a:gd name="connsiteX6" fmla="*/ 151929 w 169045"/>
              <a:gd name="connsiteY6" fmla="*/ 0 h 221433"/>
              <a:gd name="connsiteX0" fmla="*/ 151929 w 169045"/>
              <a:gd name="connsiteY0" fmla="*/ 0 h 288108"/>
              <a:gd name="connsiteX1" fmla="*/ 0 w 169045"/>
              <a:gd name="connsiteY1" fmla="*/ 46483 h 288108"/>
              <a:gd name="connsiteX2" fmla="*/ 51570 w 169045"/>
              <a:gd name="connsiteY2" fmla="*/ 288108 h 288108"/>
              <a:gd name="connsiteX3" fmla="*/ 165149 w 169045"/>
              <a:gd name="connsiteY3" fmla="*/ 159173 h 288108"/>
              <a:gd name="connsiteX4" fmla="*/ 137296 w 169045"/>
              <a:gd name="connsiteY4" fmla="*/ 83319 h 288108"/>
              <a:gd name="connsiteX5" fmla="*/ 169045 w 169045"/>
              <a:gd name="connsiteY5" fmla="*/ 61170 h 288108"/>
              <a:gd name="connsiteX6" fmla="*/ 151929 w 169045"/>
              <a:gd name="connsiteY6" fmla="*/ 0 h 288108"/>
              <a:gd name="connsiteX0" fmla="*/ 151929 w 169045"/>
              <a:gd name="connsiteY0" fmla="*/ 0 h 288108"/>
              <a:gd name="connsiteX1" fmla="*/ 0 w 169045"/>
              <a:gd name="connsiteY1" fmla="*/ 46483 h 288108"/>
              <a:gd name="connsiteX2" fmla="*/ 51570 w 169045"/>
              <a:gd name="connsiteY2" fmla="*/ 288108 h 288108"/>
              <a:gd name="connsiteX3" fmla="*/ 162768 w 169045"/>
              <a:gd name="connsiteY3" fmla="*/ 247280 h 288108"/>
              <a:gd name="connsiteX4" fmla="*/ 137296 w 169045"/>
              <a:gd name="connsiteY4" fmla="*/ 83319 h 288108"/>
              <a:gd name="connsiteX5" fmla="*/ 169045 w 169045"/>
              <a:gd name="connsiteY5" fmla="*/ 61170 h 288108"/>
              <a:gd name="connsiteX6" fmla="*/ 151929 w 169045"/>
              <a:gd name="connsiteY6" fmla="*/ 0 h 288108"/>
              <a:gd name="connsiteX0" fmla="*/ 151929 w 162768"/>
              <a:gd name="connsiteY0" fmla="*/ 0 h 288108"/>
              <a:gd name="connsiteX1" fmla="*/ 0 w 162768"/>
              <a:gd name="connsiteY1" fmla="*/ 46483 h 288108"/>
              <a:gd name="connsiteX2" fmla="*/ 51570 w 162768"/>
              <a:gd name="connsiteY2" fmla="*/ 288108 h 288108"/>
              <a:gd name="connsiteX3" fmla="*/ 162768 w 162768"/>
              <a:gd name="connsiteY3" fmla="*/ 247280 h 288108"/>
              <a:gd name="connsiteX4" fmla="*/ 137296 w 162768"/>
              <a:gd name="connsiteY4" fmla="*/ 83319 h 288108"/>
              <a:gd name="connsiteX5" fmla="*/ 151929 w 162768"/>
              <a:gd name="connsiteY5" fmla="*/ 0 h 288108"/>
              <a:gd name="connsiteX0" fmla="*/ 151929 w 162768"/>
              <a:gd name="connsiteY0" fmla="*/ 0 h 288108"/>
              <a:gd name="connsiteX1" fmla="*/ 0 w 162768"/>
              <a:gd name="connsiteY1" fmla="*/ 46483 h 288108"/>
              <a:gd name="connsiteX2" fmla="*/ 51570 w 162768"/>
              <a:gd name="connsiteY2" fmla="*/ 288108 h 288108"/>
              <a:gd name="connsiteX3" fmla="*/ 162768 w 162768"/>
              <a:gd name="connsiteY3" fmla="*/ 247280 h 288108"/>
              <a:gd name="connsiteX4" fmla="*/ 151929 w 162768"/>
              <a:gd name="connsiteY4" fmla="*/ 0 h 288108"/>
              <a:gd name="connsiteX0" fmla="*/ 128116 w 162768"/>
              <a:gd name="connsiteY0" fmla="*/ 0 h 264295"/>
              <a:gd name="connsiteX1" fmla="*/ 0 w 162768"/>
              <a:gd name="connsiteY1" fmla="*/ 22670 h 264295"/>
              <a:gd name="connsiteX2" fmla="*/ 51570 w 162768"/>
              <a:gd name="connsiteY2" fmla="*/ 264295 h 264295"/>
              <a:gd name="connsiteX3" fmla="*/ 162768 w 162768"/>
              <a:gd name="connsiteY3" fmla="*/ 223467 h 264295"/>
              <a:gd name="connsiteX4" fmla="*/ 128116 w 162768"/>
              <a:gd name="connsiteY4" fmla="*/ 0 h 2642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768" h="264295">
                <a:moveTo>
                  <a:pt x="128116" y="0"/>
                </a:moveTo>
                <a:lnTo>
                  <a:pt x="0" y="22670"/>
                </a:lnTo>
                <a:lnTo>
                  <a:pt x="51570" y="264295"/>
                </a:lnTo>
                <a:lnTo>
                  <a:pt x="162768" y="223467"/>
                </a:lnTo>
                <a:lnTo>
                  <a:pt x="128116" y="0"/>
                </a:lnTo>
                <a:close/>
              </a:path>
            </a:pathLst>
          </a:custGeom>
          <a:solidFill>
            <a:srgbClr val="00B0F0">
              <a:alpha val="75000"/>
            </a:srgb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136" name="フリーフォーム 135"/>
          <p:cNvSpPr/>
          <p:nvPr/>
        </p:nvSpPr>
        <p:spPr>
          <a:xfrm>
            <a:off x="6153108" y="3884872"/>
            <a:ext cx="124668" cy="234480"/>
          </a:xfrm>
          <a:custGeom>
            <a:avLst/>
            <a:gdLst>
              <a:gd name="connsiteX0" fmla="*/ 142875 w 361950"/>
              <a:gd name="connsiteY0" fmla="*/ 16669 h 321469"/>
              <a:gd name="connsiteX1" fmla="*/ 0 w 361950"/>
              <a:gd name="connsiteY1" fmla="*/ 178594 h 321469"/>
              <a:gd name="connsiteX2" fmla="*/ 159544 w 361950"/>
              <a:gd name="connsiteY2" fmla="*/ 321469 h 321469"/>
              <a:gd name="connsiteX3" fmla="*/ 361950 w 361950"/>
              <a:gd name="connsiteY3" fmla="*/ 185738 h 321469"/>
              <a:gd name="connsiteX4" fmla="*/ 221457 w 361950"/>
              <a:gd name="connsiteY4" fmla="*/ 0 h 321469"/>
              <a:gd name="connsiteX5" fmla="*/ 142875 w 361950"/>
              <a:gd name="connsiteY5" fmla="*/ 16669 h 321469"/>
              <a:gd name="connsiteX0" fmla="*/ 196825 w 415900"/>
              <a:gd name="connsiteY0" fmla="*/ 16669 h 321469"/>
              <a:gd name="connsiteX1" fmla="*/ 0 w 415900"/>
              <a:gd name="connsiteY1" fmla="*/ 189384 h 321469"/>
              <a:gd name="connsiteX2" fmla="*/ 213494 w 415900"/>
              <a:gd name="connsiteY2" fmla="*/ 321469 h 321469"/>
              <a:gd name="connsiteX3" fmla="*/ 415900 w 415900"/>
              <a:gd name="connsiteY3" fmla="*/ 185738 h 321469"/>
              <a:gd name="connsiteX4" fmla="*/ 275407 w 415900"/>
              <a:gd name="connsiteY4" fmla="*/ 0 h 321469"/>
              <a:gd name="connsiteX5" fmla="*/ 196825 w 415900"/>
              <a:gd name="connsiteY5" fmla="*/ 16669 h 321469"/>
              <a:gd name="connsiteX0" fmla="*/ 196825 w 415900"/>
              <a:gd name="connsiteY0" fmla="*/ 16669 h 359569"/>
              <a:gd name="connsiteX1" fmla="*/ 0 w 415900"/>
              <a:gd name="connsiteY1" fmla="*/ 189384 h 359569"/>
              <a:gd name="connsiteX2" fmla="*/ 111100 w 415900"/>
              <a:gd name="connsiteY2" fmla="*/ 359569 h 359569"/>
              <a:gd name="connsiteX3" fmla="*/ 415900 w 415900"/>
              <a:gd name="connsiteY3" fmla="*/ 185738 h 359569"/>
              <a:gd name="connsiteX4" fmla="*/ 275407 w 415900"/>
              <a:gd name="connsiteY4" fmla="*/ 0 h 359569"/>
              <a:gd name="connsiteX5" fmla="*/ 196825 w 415900"/>
              <a:gd name="connsiteY5" fmla="*/ 16669 h 359569"/>
              <a:gd name="connsiteX0" fmla="*/ 239688 w 415900"/>
              <a:gd name="connsiteY0" fmla="*/ 0 h 521493"/>
              <a:gd name="connsiteX1" fmla="*/ 0 w 415900"/>
              <a:gd name="connsiteY1" fmla="*/ 351308 h 521493"/>
              <a:gd name="connsiteX2" fmla="*/ 111100 w 415900"/>
              <a:gd name="connsiteY2" fmla="*/ 521493 h 521493"/>
              <a:gd name="connsiteX3" fmla="*/ 415900 w 415900"/>
              <a:gd name="connsiteY3" fmla="*/ 347662 h 521493"/>
              <a:gd name="connsiteX4" fmla="*/ 275407 w 415900"/>
              <a:gd name="connsiteY4" fmla="*/ 161924 h 521493"/>
              <a:gd name="connsiteX5" fmla="*/ 239688 w 415900"/>
              <a:gd name="connsiteY5" fmla="*/ 0 h 521493"/>
              <a:gd name="connsiteX0" fmla="*/ 239688 w 415900"/>
              <a:gd name="connsiteY0" fmla="*/ 0 h 521493"/>
              <a:gd name="connsiteX1" fmla="*/ 0 w 415900"/>
              <a:gd name="connsiteY1" fmla="*/ 351308 h 521493"/>
              <a:gd name="connsiteX2" fmla="*/ 111100 w 415900"/>
              <a:gd name="connsiteY2" fmla="*/ 521493 h 521493"/>
              <a:gd name="connsiteX3" fmla="*/ 415900 w 415900"/>
              <a:gd name="connsiteY3" fmla="*/ 347662 h 521493"/>
              <a:gd name="connsiteX4" fmla="*/ 380182 w 415900"/>
              <a:gd name="connsiteY4" fmla="*/ 176211 h 521493"/>
              <a:gd name="connsiteX5" fmla="*/ 239688 w 415900"/>
              <a:gd name="connsiteY5" fmla="*/ 0 h 521493"/>
              <a:gd name="connsiteX0" fmla="*/ 239688 w 380182"/>
              <a:gd name="connsiteY0" fmla="*/ 0 h 521493"/>
              <a:gd name="connsiteX1" fmla="*/ 0 w 380182"/>
              <a:gd name="connsiteY1" fmla="*/ 351308 h 521493"/>
              <a:gd name="connsiteX2" fmla="*/ 111100 w 380182"/>
              <a:gd name="connsiteY2" fmla="*/ 521493 h 521493"/>
              <a:gd name="connsiteX3" fmla="*/ 282550 w 380182"/>
              <a:gd name="connsiteY3" fmla="*/ 250031 h 521493"/>
              <a:gd name="connsiteX4" fmla="*/ 380182 w 380182"/>
              <a:gd name="connsiteY4" fmla="*/ 176211 h 521493"/>
              <a:gd name="connsiteX5" fmla="*/ 239688 w 380182"/>
              <a:gd name="connsiteY5" fmla="*/ 0 h 521493"/>
              <a:gd name="connsiteX0" fmla="*/ 239688 w 380182"/>
              <a:gd name="connsiteY0" fmla="*/ 0 h 521493"/>
              <a:gd name="connsiteX1" fmla="*/ 0 w 380182"/>
              <a:gd name="connsiteY1" fmla="*/ 351308 h 521493"/>
              <a:gd name="connsiteX2" fmla="*/ 111100 w 380182"/>
              <a:gd name="connsiteY2" fmla="*/ 521493 h 521493"/>
              <a:gd name="connsiteX3" fmla="*/ 197966 w 380182"/>
              <a:gd name="connsiteY3" fmla="*/ 305940 h 521493"/>
              <a:gd name="connsiteX4" fmla="*/ 282550 w 380182"/>
              <a:gd name="connsiteY4" fmla="*/ 250031 h 521493"/>
              <a:gd name="connsiteX5" fmla="*/ 380182 w 380182"/>
              <a:gd name="connsiteY5" fmla="*/ 176211 h 521493"/>
              <a:gd name="connsiteX6" fmla="*/ 239688 w 380182"/>
              <a:gd name="connsiteY6" fmla="*/ 0 h 521493"/>
              <a:gd name="connsiteX0" fmla="*/ 239688 w 380182"/>
              <a:gd name="connsiteY0" fmla="*/ 0 h 521493"/>
              <a:gd name="connsiteX1" fmla="*/ 0 w 380182"/>
              <a:gd name="connsiteY1" fmla="*/ 351308 h 521493"/>
              <a:gd name="connsiteX2" fmla="*/ 111100 w 380182"/>
              <a:gd name="connsiteY2" fmla="*/ 521493 h 521493"/>
              <a:gd name="connsiteX3" fmla="*/ 352425 w 380182"/>
              <a:gd name="connsiteY3" fmla="*/ 361974 h 521493"/>
              <a:gd name="connsiteX4" fmla="*/ 282550 w 380182"/>
              <a:gd name="connsiteY4" fmla="*/ 250031 h 521493"/>
              <a:gd name="connsiteX5" fmla="*/ 380182 w 380182"/>
              <a:gd name="connsiteY5" fmla="*/ 176211 h 521493"/>
              <a:gd name="connsiteX6" fmla="*/ 239688 w 380182"/>
              <a:gd name="connsiteY6" fmla="*/ 0 h 521493"/>
              <a:gd name="connsiteX0" fmla="*/ 225748 w 380182"/>
              <a:gd name="connsiteY0" fmla="*/ 0 h 495274"/>
              <a:gd name="connsiteX1" fmla="*/ 0 w 380182"/>
              <a:gd name="connsiteY1" fmla="*/ 325089 h 495274"/>
              <a:gd name="connsiteX2" fmla="*/ 111100 w 380182"/>
              <a:gd name="connsiteY2" fmla="*/ 495274 h 495274"/>
              <a:gd name="connsiteX3" fmla="*/ 352425 w 380182"/>
              <a:gd name="connsiteY3" fmla="*/ 335755 h 495274"/>
              <a:gd name="connsiteX4" fmla="*/ 282550 w 380182"/>
              <a:gd name="connsiteY4" fmla="*/ 223812 h 495274"/>
              <a:gd name="connsiteX5" fmla="*/ 380182 w 380182"/>
              <a:gd name="connsiteY5" fmla="*/ 149992 h 495274"/>
              <a:gd name="connsiteX6" fmla="*/ 225748 w 380182"/>
              <a:gd name="connsiteY6" fmla="*/ 0 h 495274"/>
              <a:gd name="connsiteX0" fmla="*/ 225748 w 352425"/>
              <a:gd name="connsiteY0" fmla="*/ 0 h 495274"/>
              <a:gd name="connsiteX1" fmla="*/ 0 w 352425"/>
              <a:gd name="connsiteY1" fmla="*/ 325089 h 495274"/>
              <a:gd name="connsiteX2" fmla="*/ 111100 w 352425"/>
              <a:gd name="connsiteY2" fmla="*/ 495274 h 495274"/>
              <a:gd name="connsiteX3" fmla="*/ 352425 w 352425"/>
              <a:gd name="connsiteY3" fmla="*/ 335755 h 495274"/>
              <a:gd name="connsiteX4" fmla="*/ 282550 w 352425"/>
              <a:gd name="connsiteY4" fmla="*/ 223812 h 495274"/>
              <a:gd name="connsiteX5" fmla="*/ 294457 w 352425"/>
              <a:gd name="connsiteY5" fmla="*/ 109511 h 495274"/>
              <a:gd name="connsiteX6" fmla="*/ 225748 w 352425"/>
              <a:gd name="connsiteY6" fmla="*/ 0 h 495274"/>
              <a:gd name="connsiteX0" fmla="*/ 114648 w 241325"/>
              <a:gd name="connsiteY0" fmla="*/ 0 h 495274"/>
              <a:gd name="connsiteX1" fmla="*/ 27013 w 241325"/>
              <a:gd name="connsiteY1" fmla="*/ 65533 h 495274"/>
              <a:gd name="connsiteX2" fmla="*/ 0 w 241325"/>
              <a:gd name="connsiteY2" fmla="*/ 495274 h 495274"/>
              <a:gd name="connsiteX3" fmla="*/ 241325 w 241325"/>
              <a:gd name="connsiteY3" fmla="*/ 335755 h 495274"/>
              <a:gd name="connsiteX4" fmla="*/ 171450 w 241325"/>
              <a:gd name="connsiteY4" fmla="*/ 223812 h 495274"/>
              <a:gd name="connsiteX5" fmla="*/ 183357 w 241325"/>
              <a:gd name="connsiteY5" fmla="*/ 109511 h 495274"/>
              <a:gd name="connsiteX6" fmla="*/ 114648 w 241325"/>
              <a:gd name="connsiteY6" fmla="*/ 0 h 495274"/>
              <a:gd name="connsiteX0" fmla="*/ 87635 w 214312"/>
              <a:gd name="connsiteY0" fmla="*/ 0 h 335755"/>
              <a:gd name="connsiteX1" fmla="*/ 0 w 214312"/>
              <a:gd name="connsiteY1" fmla="*/ 65533 h 335755"/>
              <a:gd name="connsiteX2" fmla="*/ 65855 w 214312"/>
              <a:gd name="connsiteY2" fmla="*/ 180949 h 335755"/>
              <a:gd name="connsiteX3" fmla="*/ 214312 w 214312"/>
              <a:gd name="connsiteY3" fmla="*/ 335755 h 335755"/>
              <a:gd name="connsiteX4" fmla="*/ 144437 w 214312"/>
              <a:gd name="connsiteY4" fmla="*/ 223812 h 335755"/>
              <a:gd name="connsiteX5" fmla="*/ 156344 w 214312"/>
              <a:gd name="connsiteY5" fmla="*/ 109511 h 335755"/>
              <a:gd name="connsiteX6" fmla="*/ 87635 w 214312"/>
              <a:gd name="connsiteY6" fmla="*/ 0 h 335755"/>
              <a:gd name="connsiteX0" fmla="*/ 87635 w 156344"/>
              <a:gd name="connsiteY0" fmla="*/ 0 h 223812"/>
              <a:gd name="connsiteX1" fmla="*/ 0 w 156344"/>
              <a:gd name="connsiteY1" fmla="*/ 65533 h 223812"/>
              <a:gd name="connsiteX2" fmla="*/ 65855 w 156344"/>
              <a:gd name="connsiteY2" fmla="*/ 180949 h 223812"/>
              <a:gd name="connsiteX3" fmla="*/ 144437 w 156344"/>
              <a:gd name="connsiteY3" fmla="*/ 223812 h 223812"/>
              <a:gd name="connsiteX4" fmla="*/ 156344 w 156344"/>
              <a:gd name="connsiteY4" fmla="*/ 109511 h 223812"/>
              <a:gd name="connsiteX5" fmla="*/ 87635 w 156344"/>
              <a:gd name="connsiteY5" fmla="*/ 0 h 223812"/>
              <a:gd name="connsiteX0" fmla="*/ 87635 w 156344"/>
              <a:gd name="connsiteY0" fmla="*/ 0 h 180949"/>
              <a:gd name="connsiteX1" fmla="*/ 0 w 156344"/>
              <a:gd name="connsiteY1" fmla="*/ 65533 h 180949"/>
              <a:gd name="connsiteX2" fmla="*/ 65855 w 156344"/>
              <a:gd name="connsiteY2" fmla="*/ 180949 h 180949"/>
              <a:gd name="connsiteX3" fmla="*/ 156344 w 156344"/>
              <a:gd name="connsiteY3" fmla="*/ 109511 h 180949"/>
              <a:gd name="connsiteX4" fmla="*/ 87635 w 156344"/>
              <a:gd name="connsiteY4" fmla="*/ 0 h 180949"/>
              <a:gd name="connsiteX0" fmla="*/ 94779 w 163488"/>
              <a:gd name="connsiteY0" fmla="*/ 0 h 180949"/>
              <a:gd name="connsiteX1" fmla="*/ 0 w 163488"/>
              <a:gd name="connsiteY1" fmla="*/ 67914 h 180949"/>
              <a:gd name="connsiteX2" fmla="*/ 72999 w 163488"/>
              <a:gd name="connsiteY2" fmla="*/ 180949 h 180949"/>
              <a:gd name="connsiteX3" fmla="*/ 163488 w 163488"/>
              <a:gd name="connsiteY3" fmla="*/ 109511 h 180949"/>
              <a:gd name="connsiteX4" fmla="*/ 94779 w 163488"/>
              <a:gd name="connsiteY4" fmla="*/ 0 h 180949"/>
              <a:gd name="connsiteX0" fmla="*/ 94779 w 170632"/>
              <a:gd name="connsiteY0" fmla="*/ 0 h 180949"/>
              <a:gd name="connsiteX1" fmla="*/ 0 w 170632"/>
              <a:gd name="connsiteY1" fmla="*/ 67914 h 180949"/>
              <a:gd name="connsiteX2" fmla="*/ 72999 w 170632"/>
              <a:gd name="connsiteY2" fmla="*/ 180949 h 180949"/>
              <a:gd name="connsiteX3" fmla="*/ 170632 w 170632"/>
              <a:gd name="connsiteY3" fmla="*/ 111892 h 180949"/>
              <a:gd name="connsiteX4" fmla="*/ 94779 w 170632"/>
              <a:gd name="connsiteY4" fmla="*/ 0 h 180949"/>
              <a:gd name="connsiteX0" fmla="*/ 106685 w 182538"/>
              <a:gd name="connsiteY0" fmla="*/ 0 h 180949"/>
              <a:gd name="connsiteX1" fmla="*/ 0 w 182538"/>
              <a:gd name="connsiteY1" fmla="*/ 84582 h 180949"/>
              <a:gd name="connsiteX2" fmla="*/ 84905 w 182538"/>
              <a:gd name="connsiteY2" fmla="*/ 180949 h 180949"/>
              <a:gd name="connsiteX3" fmla="*/ 182538 w 182538"/>
              <a:gd name="connsiteY3" fmla="*/ 111892 h 180949"/>
              <a:gd name="connsiteX4" fmla="*/ 106685 w 182538"/>
              <a:gd name="connsiteY4" fmla="*/ 0 h 180949"/>
              <a:gd name="connsiteX0" fmla="*/ 106685 w 182538"/>
              <a:gd name="connsiteY0" fmla="*/ 0 h 116655"/>
              <a:gd name="connsiteX1" fmla="*/ 0 w 182538"/>
              <a:gd name="connsiteY1" fmla="*/ 84582 h 116655"/>
              <a:gd name="connsiteX2" fmla="*/ 32518 w 182538"/>
              <a:gd name="connsiteY2" fmla="*/ 116655 h 116655"/>
              <a:gd name="connsiteX3" fmla="*/ 182538 w 182538"/>
              <a:gd name="connsiteY3" fmla="*/ 111892 h 116655"/>
              <a:gd name="connsiteX4" fmla="*/ 106685 w 182538"/>
              <a:gd name="connsiteY4" fmla="*/ 0 h 116655"/>
              <a:gd name="connsiteX0" fmla="*/ 106685 w 134913"/>
              <a:gd name="connsiteY0" fmla="*/ 0 h 116655"/>
              <a:gd name="connsiteX1" fmla="*/ 0 w 134913"/>
              <a:gd name="connsiteY1" fmla="*/ 84582 h 116655"/>
              <a:gd name="connsiteX2" fmla="*/ 32518 w 134913"/>
              <a:gd name="connsiteY2" fmla="*/ 116655 h 116655"/>
              <a:gd name="connsiteX3" fmla="*/ 134913 w 134913"/>
              <a:gd name="connsiteY3" fmla="*/ 30930 h 116655"/>
              <a:gd name="connsiteX4" fmla="*/ 106685 w 134913"/>
              <a:gd name="connsiteY4" fmla="*/ 0 h 116655"/>
              <a:gd name="connsiteX0" fmla="*/ 130498 w 158726"/>
              <a:gd name="connsiteY0" fmla="*/ 55912 h 172567"/>
              <a:gd name="connsiteX1" fmla="*/ 0 w 158726"/>
              <a:gd name="connsiteY1" fmla="*/ 0 h 172567"/>
              <a:gd name="connsiteX2" fmla="*/ 56331 w 158726"/>
              <a:gd name="connsiteY2" fmla="*/ 172567 h 172567"/>
              <a:gd name="connsiteX3" fmla="*/ 158726 w 158726"/>
              <a:gd name="connsiteY3" fmla="*/ 86842 h 172567"/>
              <a:gd name="connsiteX4" fmla="*/ 130498 w 158726"/>
              <a:gd name="connsiteY4" fmla="*/ 55912 h 172567"/>
              <a:gd name="connsiteX0" fmla="*/ 61441 w 158726"/>
              <a:gd name="connsiteY0" fmla="*/ 0 h 223812"/>
              <a:gd name="connsiteX1" fmla="*/ 0 w 158726"/>
              <a:gd name="connsiteY1" fmla="*/ 51245 h 223812"/>
              <a:gd name="connsiteX2" fmla="*/ 56331 w 158726"/>
              <a:gd name="connsiteY2" fmla="*/ 223812 h 223812"/>
              <a:gd name="connsiteX3" fmla="*/ 158726 w 158726"/>
              <a:gd name="connsiteY3" fmla="*/ 138087 h 223812"/>
              <a:gd name="connsiteX4" fmla="*/ 61441 w 158726"/>
              <a:gd name="connsiteY4" fmla="*/ 0 h 223812"/>
              <a:gd name="connsiteX0" fmla="*/ 61441 w 158726"/>
              <a:gd name="connsiteY0" fmla="*/ 0 h 176187"/>
              <a:gd name="connsiteX1" fmla="*/ 0 w 158726"/>
              <a:gd name="connsiteY1" fmla="*/ 51245 h 176187"/>
              <a:gd name="connsiteX2" fmla="*/ 68238 w 158726"/>
              <a:gd name="connsiteY2" fmla="*/ 176187 h 176187"/>
              <a:gd name="connsiteX3" fmla="*/ 158726 w 158726"/>
              <a:gd name="connsiteY3" fmla="*/ 138087 h 176187"/>
              <a:gd name="connsiteX4" fmla="*/ 61441 w 158726"/>
              <a:gd name="connsiteY4" fmla="*/ 0 h 176187"/>
              <a:gd name="connsiteX0" fmla="*/ 61441 w 144438"/>
              <a:gd name="connsiteY0" fmla="*/ 0 h 176187"/>
              <a:gd name="connsiteX1" fmla="*/ 0 w 144438"/>
              <a:gd name="connsiteY1" fmla="*/ 51245 h 176187"/>
              <a:gd name="connsiteX2" fmla="*/ 68238 w 144438"/>
              <a:gd name="connsiteY2" fmla="*/ 176187 h 176187"/>
              <a:gd name="connsiteX3" fmla="*/ 144438 w 144438"/>
              <a:gd name="connsiteY3" fmla="*/ 126181 h 176187"/>
              <a:gd name="connsiteX4" fmla="*/ 61441 w 144438"/>
              <a:gd name="connsiteY4" fmla="*/ 0 h 176187"/>
              <a:gd name="connsiteX0" fmla="*/ 61441 w 144438"/>
              <a:gd name="connsiteY0" fmla="*/ 0 h 164281"/>
              <a:gd name="connsiteX1" fmla="*/ 0 w 144438"/>
              <a:gd name="connsiteY1" fmla="*/ 51245 h 164281"/>
              <a:gd name="connsiteX2" fmla="*/ 120625 w 144438"/>
              <a:gd name="connsiteY2" fmla="*/ 164281 h 164281"/>
              <a:gd name="connsiteX3" fmla="*/ 144438 w 144438"/>
              <a:gd name="connsiteY3" fmla="*/ 126181 h 164281"/>
              <a:gd name="connsiteX4" fmla="*/ 61441 w 144438"/>
              <a:gd name="connsiteY4" fmla="*/ 0 h 164281"/>
              <a:gd name="connsiteX0" fmla="*/ 28103 w 144438"/>
              <a:gd name="connsiteY0" fmla="*/ 0 h 142850"/>
              <a:gd name="connsiteX1" fmla="*/ 0 w 144438"/>
              <a:gd name="connsiteY1" fmla="*/ 29814 h 142850"/>
              <a:gd name="connsiteX2" fmla="*/ 120625 w 144438"/>
              <a:gd name="connsiteY2" fmla="*/ 142850 h 142850"/>
              <a:gd name="connsiteX3" fmla="*/ 144438 w 144438"/>
              <a:gd name="connsiteY3" fmla="*/ 104750 h 142850"/>
              <a:gd name="connsiteX4" fmla="*/ 28103 w 144438"/>
              <a:gd name="connsiteY4" fmla="*/ 0 h 142850"/>
              <a:gd name="connsiteX0" fmla="*/ 35247 w 151582"/>
              <a:gd name="connsiteY0" fmla="*/ 0 h 142850"/>
              <a:gd name="connsiteX1" fmla="*/ 0 w 151582"/>
              <a:gd name="connsiteY1" fmla="*/ 36958 h 142850"/>
              <a:gd name="connsiteX2" fmla="*/ 127769 w 151582"/>
              <a:gd name="connsiteY2" fmla="*/ 142850 h 142850"/>
              <a:gd name="connsiteX3" fmla="*/ 151582 w 151582"/>
              <a:gd name="connsiteY3" fmla="*/ 104750 h 142850"/>
              <a:gd name="connsiteX4" fmla="*/ 35247 w 151582"/>
              <a:gd name="connsiteY4" fmla="*/ 0 h 142850"/>
              <a:gd name="connsiteX0" fmla="*/ 35247 w 151582"/>
              <a:gd name="connsiteY0" fmla="*/ 0 h 145231"/>
              <a:gd name="connsiteX1" fmla="*/ 0 w 151582"/>
              <a:gd name="connsiteY1" fmla="*/ 36958 h 145231"/>
              <a:gd name="connsiteX2" fmla="*/ 120625 w 151582"/>
              <a:gd name="connsiteY2" fmla="*/ 145231 h 145231"/>
              <a:gd name="connsiteX3" fmla="*/ 151582 w 151582"/>
              <a:gd name="connsiteY3" fmla="*/ 104750 h 145231"/>
              <a:gd name="connsiteX4" fmla="*/ 35247 w 151582"/>
              <a:gd name="connsiteY4" fmla="*/ 0 h 145231"/>
              <a:gd name="connsiteX0" fmla="*/ 213841 w 213841"/>
              <a:gd name="connsiteY0" fmla="*/ 0 h 247625"/>
              <a:gd name="connsiteX1" fmla="*/ 0 w 213841"/>
              <a:gd name="connsiteY1" fmla="*/ 139352 h 247625"/>
              <a:gd name="connsiteX2" fmla="*/ 120625 w 213841"/>
              <a:gd name="connsiteY2" fmla="*/ 247625 h 247625"/>
              <a:gd name="connsiteX3" fmla="*/ 151582 w 213841"/>
              <a:gd name="connsiteY3" fmla="*/ 207144 h 247625"/>
              <a:gd name="connsiteX4" fmla="*/ 213841 w 213841"/>
              <a:gd name="connsiteY4" fmla="*/ 0 h 247625"/>
              <a:gd name="connsiteX0" fmla="*/ 213841 w 265882"/>
              <a:gd name="connsiteY0" fmla="*/ 0 h 247625"/>
              <a:gd name="connsiteX1" fmla="*/ 0 w 265882"/>
              <a:gd name="connsiteY1" fmla="*/ 139352 h 247625"/>
              <a:gd name="connsiteX2" fmla="*/ 120625 w 265882"/>
              <a:gd name="connsiteY2" fmla="*/ 247625 h 247625"/>
              <a:gd name="connsiteX3" fmla="*/ 265882 w 265882"/>
              <a:gd name="connsiteY3" fmla="*/ 78556 h 247625"/>
              <a:gd name="connsiteX4" fmla="*/ 213841 w 265882"/>
              <a:gd name="connsiteY4" fmla="*/ 0 h 247625"/>
              <a:gd name="connsiteX0" fmla="*/ 213841 w 265882"/>
              <a:gd name="connsiteY0" fmla="*/ 0 h 211907"/>
              <a:gd name="connsiteX1" fmla="*/ 0 w 265882"/>
              <a:gd name="connsiteY1" fmla="*/ 139352 h 211907"/>
              <a:gd name="connsiteX2" fmla="*/ 53950 w 265882"/>
              <a:gd name="connsiteY2" fmla="*/ 211907 h 211907"/>
              <a:gd name="connsiteX3" fmla="*/ 265882 w 265882"/>
              <a:gd name="connsiteY3" fmla="*/ 78556 h 211907"/>
              <a:gd name="connsiteX4" fmla="*/ 213841 w 265882"/>
              <a:gd name="connsiteY4" fmla="*/ 0 h 211907"/>
              <a:gd name="connsiteX0" fmla="*/ 213841 w 265882"/>
              <a:gd name="connsiteY0" fmla="*/ 0 h 216670"/>
              <a:gd name="connsiteX1" fmla="*/ 0 w 265882"/>
              <a:gd name="connsiteY1" fmla="*/ 139352 h 216670"/>
              <a:gd name="connsiteX2" fmla="*/ 44425 w 265882"/>
              <a:gd name="connsiteY2" fmla="*/ 216670 h 216670"/>
              <a:gd name="connsiteX3" fmla="*/ 265882 w 265882"/>
              <a:gd name="connsiteY3" fmla="*/ 78556 h 216670"/>
              <a:gd name="connsiteX4" fmla="*/ 213841 w 265882"/>
              <a:gd name="connsiteY4" fmla="*/ 0 h 216670"/>
              <a:gd name="connsiteX0" fmla="*/ 213841 w 263501"/>
              <a:gd name="connsiteY0" fmla="*/ 0 h 216670"/>
              <a:gd name="connsiteX1" fmla="*/ 0 w 263501"/>
              <a:gd name="connsiteY1" fmla="*/ 139352 h 216670"/>
              <a:gd name="connsiteX2" fmla="*/ 44425 w 263501"/>
              <a:gd name="connsiteY2" fmla="*/ 216670 h 216670"/>
              <a:gd name="connsiteX3" fmla="*/ 263501 w 263501"/>
              <a:gd name="connsiteY3" fmla="*/ 69031 h 216670"/>
              <a:gd name="connsiteX4" fmla="*/ 213841 w 263501"/>
              <a:gd name="connsiteY4" fmla="*/ 0 h 216670"/>
              <a:gd name="connsiteX0" fmla="*/ 213841 w 263501"/>
              <a:gd name="connsiteY0" fmla="*/ 0 h 204764"/>
              <a:gd name="connsiteX1" fmla="*/ 0 w 263501"/>
              <a:gd name="connsiteY1" fmla="*/ 139352 h 204764"/>
              <a:gd name="connsiteX2" fmla="*/ 39663 w 263501"/>
              <a:gd name="connsiteY2" fmla="*/ 204764 h 204764"/>
              <a:gd name="connsiteX3" fmla="*/ 263501 w 263501"/>
              <a:gd name="connsiteY3" fmla="*/ 69031 h 204764"/>
              <a:gd name="connsiteX4" fmla="*/ 213841 w 263501"/>
              <a:gd name="connsiteY4" fmla="*/ 0 h 204764"/>
              <a:gd name="connsiteX0" fmla="*/ 216222 w 263501"/>
              <a:gd name="connsiteY0" fmla="*/ 0 h 230958"/>
              <a:gd name="connsiteX1" fmla="*/ 0 w 263501"/>
              <a:gd name="connsiteY1" fmla="*/ 165546 h 230958"/>
              <a:gd name="connsiteX2" fmla="*/ 39663 w 263501"/>
              <a:gd name="connsiteY2" fmla="*/ 230958 h 230958"/>
              <a:gd name="connsiteX3" fmla="*/ 263501 w 263501"/>
              <a:gd name="connsiteY3" fmla="*/ 95225 h 230958"/>
              <a:gd name="connsiteX4" fmla="*/ 216222 w 263501"/>
              <a:gd name="connsiteY4" fmla="*/ 0 h 230958"/>
              <a:gd name="connsiteX0" fmla="*/ 176559 w 223838"/>
              <a:gd name="connsiteY0" fmla="*/ 0 h 230958"/>
              <a:gd name="connsiteX1" fmla="*/ 24630 w 223838"/>
              <a:gd name="connsiteY1" fmla="*/ 46483 h 230958"/>
              <a:gd name="connsiteX2" fmla="*/ 0 w 223838"/>
              <a:gd name="connsiteY2" fmla="*/ 230958 h 230958"/>
              <a:gd name="connsiteX3" fmla="*/ 223838 w 223838"/>
              <a:gd name="connsiteY3" fmla="*/ 95225 h 230958"/>
              <a:gd name="connsiteX4" fmla="*/ 176559 w 223838"/>
              <a:gd name="connsiteY4" fmla="*/ 0 h 230958"/>
              <a:gd name="connsiteX0" fmla="*/ 151929 w 199208"/>
              <a:gd name="connsiteY0" fmla="*/ 0 h 221433"/>
              <a:gd name="connsiteX1" fmla="*/ 0 w 199208"/>
              <a:gd name="connsiteY1" fmla="*/ 46483 h 221433"/>
              <a:gd name="connsiteX2" fmla="*/ 84908 w 199208"/>
              <a:gd name="connsiteY2" fmla="*/ 221433 h 221433"/>
              <a:gd name="connsiteX3" fmla="*/ 199208 w 199208"/>
              <a:gd name="connsiteY3" fmla="*/ 95225 h 221433"/>
              <a:gd name="connsiteX4" fmla="*/ 151929 w 199208"/>
              <a:gd name="connsiteY4" fmla="*/ 0 h 221433"/>
              <a:gd name="connsiteX0" fmla="*/ 151929 w 199208"/>
              <a:gd name="connsiteY0" fmla="*/ 0 h 221433"/>
              <a:gd name="connsiteX1" fmla="*/ 0 w 199208"/>
              <a:gd name="connsiteY1" fmla="*/ 46483 h 221433"/>
              <a:gd name="connsiteX2" fmla="*/ 84908 w 199208"/>
              <a:gd name="connsiteY2" fmla="*/ 221433 h 221433"/>
              <a:gd name="connsiteX3" fmla="*/ 150862 w 199208"/>
              <a:gd name="connsiteY3" fmla="*/ 149648 h 221433"/>
              <a:gd name="connsiteX4" fmla="*/ 199208 w 199208"/>
              <a:gd name="connsiteY4" fmla="*/ 95225 h 221433"/>
              <a:gd name="connsiteX5" fmla="*/ 151929 w 199208"/>
              <a:gd name="connsiteY5" fmla="*/ 0 h 221433"/>
              <a:gd name="connsiteX0" fmla="*/ 151929 w 199208"/>
              <a:gd name="connsiteY0" fmla="*/ 0 h 221433"/>
              <a:gd name="connsiteX1" fmla="*/ 0 w 199208"/>
              <a:gd name="connsiteY1" fmla="*/ 46483 h 221433"/>
              <a:gd name="connsiteX2" fmla="*/ 84908 w 199208"/>
              <a:gd name="connsiteY2" fmla="*/ 221433 h 221433"/>
              <a:gd name="connsiteX3" fmla="*/ 165149 w 199208"/>
              <a:gd name="connsiteY3" fmla="*/ 159173 h 221433"/>
              <a:gd name="connsiteX4" fmla="*/ 199208 w 199208"/>
              <a:gd name="connsiteY4" fmla="*/ 95225 h 221433"/>
              <a:gd name="connsiteX5" fmla="*/ 151929 w 199208"/>
              <a:gd name="connsiteY5" fmla="*/ 0 h 221433"/>
              <a:gd name="connsiteX0" fmla="*/ 151929 w 165149"/>
              <a:gd name="connsiteY0" fmla="*/ 0 h 221433"/>
              <a:gd name="connsiteX1" fmla="*/ 0 w 165149"/>
              <a:gd name="connsiteY1" fmla="*/ 46483 h 221433"/>
              <a:gd name="connsiteX2" fmla="*/ 84908 w 165149"/>
              <a:gd name="connsiteY2" fmla="*/ 221433 h 221433"/>
              <a:gd name="connsiteX3" fmla="*/ 165149 w 165149"/>
              <a:gd name="connsiteY3" fmla="*/ 159173 h 221433"/>
              <a:gd name="connsiteX4" fmla="*/ 137296 w 165149"/>
              <a:gd name="connsiteY4" fmla="*/ 83319 h 221433"/>
              <a:gd name="connsiteX5" fmla="*/ 151929 w 165149"/>
              <a:gd name="connsiteY5" fmla="*/ 0 h 221433"/>
              <a:gd name="connsiteX0" fmla="*/ 151929 w 165149"/>
              <a:gd name="connsiteY0" fmla="*/ 0 h 221433"/>
              <a:gd name="connsiteX1" fmla="*/ 0 w 165149"/>
              <a:gd name="connsiteY1" fmla="*/ 46483 h 221433"/>
              <a:gd name="connsiteX2" fmla="*/ 84908 w 165149"/>
              <a:gd name="connsiteY2" fmla="*/ 221433 h 221433"/>
              <a:gd name="connsiteX3" fmla="*/ 165149 w 165149"/>
              <a:gd name="connsiteY3" fmla="*/ 159173 h 221433"/>
              <a:gd name="connsiteX4" fmla="*/ 137296 w 165149"/>
              <a:gd name="connsiteY4" fmla="*/ 83319 h 221433"/>
              <a:gd name="connsiteX5" fmla="*/ 146100 w 165149"/>
              <a:gd name="connsiteY5" fmla="*/ 30586 h 221433"/>
              <a:gd name="connsiteX6" fmla="*/ 151929 w 165149"/>
              <a:gd name="connsiteY6" fmla="*/ 0 h 221433"/>
              <a:gd name="connsiteX0" fmla="*/ 151929 w 165149"/>
              <a:gd name="connsiteY0" fmla="*/ 0 h 221433"/>
              <a:gd name="connsiteX1" fmla="*/ 0 w 165149"/>
              <a:gd name="connsiteY1" fmla="*/ 46483 h 221433"/>
              <a:gd name="connsiteX2" fmla="*/ 84908 w 165149"/>
              <a:gd name="connsiteY2" fmla="*/ 221433 h 221433"/>
              <a:gd name="connsiteX3" fmla="*/ 165149 w 165149"/>
              <a:gd name="connsiteY3" fmla="*/ 159173 h 221433"/>
              <a:gd name="connsiteX4" fmla="*/ 137296 w 165149"/>
              <a:gd name="connsiteY4" fmla="*/ 83319 h 221433"/>
              <a:gd name="connsiteX5" fmla="*/ 161901 w 165149"/>
              <a:gd name="connsiteY5" fmla="*/ 65933 h 221433"/>
              <a:gd name="connsiteX6" fmla="*/ 151929 w 165149"/>
              <a:gd name="connsiteY6" fmla="*/ 0 h 221433"/>
              <a:gd name="connsiteX0" fmla="*/ 151929 w 169045"/>
              <a:gd name="connsiteY0" fmla="*/ 0 h 221433"/>
              <a:gd name="connsiteX1" fmla="*/ 0 w 169045"/>
              <a:gd name="connsiteY1" fmla="*/ 46483 h 221433"/>
              <a:gd name="connsiteX2" fmla="*/ 84908 w 169045"/>
              <a:gd name="connsiteY2" fmla="*/ 221433 h 221433"/>
              <a:gd name="connsiteX3" fmla="*/ 165149 w 169045"/>
              <a:gd name="connsiteY3" fmla="*/ 159173 h 221433"/>
              <a:gd name="connsiteX4" fmla="*/ 137296 w 169045"/>
              <a:gd name="connsiteY4" fmla="*/ 83319 h 221433"/>
              <a:gd name="connsiteX5" fmla="*/ 169045 w 169045"/>
              <a:gd name="connsiteY5" fmla="*/ 61170 h 221433"/>
              <a:gd name="connsiteX6" fmla="*/ 151929 w 169045"/>
              <a:gd name="connsiteY6" fmla="*/ 0 h 221433"/>
              <a:gd name="connsiteX0" fmla="*/ 151929 w 169045"/>
              <a:gd name="connsiteY0" fmla="*/ 0 h 288108"/>
              <a:gd name="connsiteX1" fmla="*/ 0 w 169045"/>
              <a:gd name="connsiteY1" fmla="*/ 46483 h 288108"/>
              <a:gd name="connsiteX2" fmla="*/ 51570 w 169045"/>
              <a:gd name="connsiteY2" fmla="*/ 288108 h 288108"/>
              <a:gd name="connsiteX3" fmla="*/ 165149 w 169045"/>
              <a:gd name="connsiteY3" fmla="*/ 159173 h 288108"/>
              <a:gd name="connsiteX4" fmla="*/ 137296 w 169045"/>
              <a:gd name="connsiteY4" fmla="*/ 83319 h 288108"/>
              <a:gd name="connsiteX5" fmla="*/ 169045 w 169045"/>
              <a:gd name="connsiteY5" fmla="*/ 61170 h 288108"/>
              <a:gd name="connsiteX6" fmla="*/ 151929 w 169045"/>
              <a:gd name="connsiteY6" fmla="*/ 0 h 288108"/>
              <a:gd name="connsiteX0" fmla="*/ 151929 w 169045"/>
              <a:gd name="connsiteY0" fmla="*/ 0 h 288108"/>
              <a:gd name="connsiteX1" fmla="*/ 0 w 169045"/>
              <a:gd name="connsiteY1" fmla="*/ 46483 h 288108"/>
              <a:gd name="connsiteX2" fmla="*/ 51570 w 169045"/>
              <a:gd name="connsiteY2" fmla="*/ 288108 h 288108"/>
              <a:gd name="connsiteX3" fmla="*/ 162768 w 169045"/>
              <a:gd name="connsiteY3" fmla="*/ 247280 h 288108"/>
              <a:gd name="connsiteX4" fmla="*/ 137296 w 169045"/>
              <a:gd name="connsiteY4" fmla="*/ 83319 h 288108"/>
              <a:gd name="connsiteX5" fmla="*/ 169045 w 169045"/>
              <a:gd name="connsiteY5" fmla="*/ 61170 h 288108"/>
              <a:gd name="connsiteX6" fmla="*/ 151929 w 169045"/>
              <a:gd name="connsiteY6" fmla="*/ 0 h 288108"/>
              <a:gd name="connsiteX0" fmla="*/ 151929 w 162768"/>
              <a:gd name="connsiteY0" fmla="*/ 0 h 288108"/>
              <a:gd name="connsiteX1" fmla="*/ 0 w 162768"/>
              <a:gd name="connsiteY1" fmla="*/ 46483 h 288108"/>
              <a:gd name="connsiteX2" fmla="*/ 51570 w 162768"/>
              <a:gd name="connsiteY2" fmla="*/ 288108 h 288108"/>
              <a:gd name="connsiteX3" fmla="*/ 162768 w 162768"/>
              <a:gd name="connsiteY3" fmla="*/ 247280 h 288108"/>
              <a:gd name="connsiteX4" fmla="*/ 137296 w 162768"/>
              <a:gd name="connsiteY4" fmla="*/ 83319 h 288108"/>
              <a:gd name="connsiteX5" fmla="*/ 151929 w 162768"/>
              <a:gd name="connsiteY5" fmla="*/ 0 h 288108"/>
              <a:gd name="connsiteX0" fmla="*/ 151929 w 162768"/>
              <a:gd name="connsiteY0" fmla="*/ 0 h 288108"/>
              <a:gd name="connsiteX1" fmla="*/ 0 w 162768"/>
              <a:gd name="connsiteY1" fmla="*/ 46483 h 288108"/>
              <a:gd name="connsiteX2" fmla="*/ 51570 w 162768"/>
              <a:gd name="connsiteY2" fmla="*/ 288108 h 288108"/>
              <a:gd name="connsiteX3" fmla="*/ 162768 w 162768"/>
              <a:gd name="connsiteY3" fmla="*/ 247280 h 288108"/>
              <a:gd name="connsiteX4" fmla="*/ 151929 w 162768"/>
              <a:gd name="connsiteY4" fmla="*/ 0 h 288108"/>
              <a:gd name="connsiteX0" fmla="*/ 128116 w 162768"/>
              <a:gd name="connsiteY0" fmla="*/ 0 h 264295"/>
              <a:gd name="connsiteX1" fmla="*/ 0 w 162768"/>
              <a:gd name="connsiteY1" fmla="*/ 22670 h 264295"/>
              <a:gd name="connsiteX2" fmla="*/ 51570 w 162768"/>
              <a:gd name="connsiteY2" fmla="*/ 264295 h 264295"/>
              <a:gd name="connsiteX3" fmla="*/ 162768 w 162768"/>
              <a:gd name="connsiteY3" fmla="*/ 223467 h 264295"/>
              <a:gd name="connsiteX4" fmla="*/ 128116 w 162768"/>
              <a:gd name="connsiteY4" fmla="*/ 0 h 264295"/>
              <a:gd name="connsiteX0" fmla="*/ 128116 w 162768"/>
              <a:gd name="connsiteY0" fmla="*/ 0 h 245245"/>
              <a:gd name="connsiteX1" fmla="*/ 0 w 162768"/>
              <a:gd name="connsiteY1" fmla="*/ 22670 h 245245"/>
              <a:gd name="connsiteX2" fmla="*/ 34901 w 162768"/>
              <a:gd name="connsiteY2" fmla="*/ 245245 h 245245"/>
              <a:gd name="connsiteX3" fmla="*/ 162768 w 162768"/>
              <a:gd name="connsiteY3" fmla="*/ 223467 h 245245"/>
              <a:gd name="connsiteX4" fmla="*/ 128116 w 162768"/>
              <a:gd name="connsiteY4" fmla="*/ 0 h 245245"/>
              <a:gd name="connsiteX0" fmla="*/ 90115 w 162768"/>
              <a:gd name="connsiteY0" fmla="*/ 0 h 234480"/>
              <a:gd name="connsiteX1" fmla="*/ 0 w 162768"/>
              <a:gd name="connsiteY1" fmla="*/ 11905 h 234480"/>
              <a:gd name="connsiteX2" fmla="*/ 34901 w 162768"/>
              <a:gd name="connsiteY2" fmla="*/ 234480 h 234480"/>
              <a:gd name="connsiteX3" fmla="*/ 162768 w 162768"/>
              <a:gd name="connsiteY3" fmla="*/ 212702 h 234480"/>
              <a:gd name="connsiteX4" fmla="*/ 90115 w 162768"/>
              <a:gd name="connsiteY4" fmla="*/ 0 h 234480"/>
              <a:gd name="connsiteX0" fmla="*/ 90115 w 124668"/>
              <a:gd name="connsiteY0" fmla="*/ 0 h 234480"/>
              <a:gd name="connsiteX1" fmla="*/ 0 w 124668"/>
              <a:gd name="connsiteY1" fmla="*/ 11905 h 234480"/>
              <a:gd name="connsiteX2" fmla="*/ 34901 w 124668"/>
              <a:gd name="connsiteY2" fmla="*/ 234480 h 234480"/>
              <a:gd name="connsiteX3" fmla="*/ 124668 w 124668"/>
              <a:gd name="connsiteY3" fmla="*/ 217464 h 234480"/>
              <a:gd name="connsiteX4" fmla="*/ 90115 w 124668"/>
              <a:gd name="connsiteY4" fmla="*/ 0 h 234480"/>
              <a:gd name="connsiteX0" fmla="*/ 99640 w 124668"/>
              <a:gd name="connsiteY0" fmla="*/ 0 h 234480"/>
              <a:gd name="connsiteX1" fmla="*/ 0 w 124668"/>
              <a:gd name="connsiteY1" fmla="*/ 11905 h 234480"/>
              <a:gd name="connsiteX2" fmla="*/ 34901 w 124668"/>
              <a:gd name="connsiteY2" fmla="*/ 234480 h 234480"/>
              <a:gd name="connsiteX3" fmla="*/ 124668 w 124668"/>
              <a:gd name="connsiteY3" fmla="*/ 217464 h 234480"/>
              <a:gd name="connsiteX4" fmla="*/ 99640 w 124668"/>
              <a:gd name="connsiteY4" fmla="*/ 0 h 2344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668" h="234480">
                <a:moveTo>
                  <a:pt x="99640" y="0"/>
                </a:moveTo>
                <a:lnTo>
                  <a:pt x="0" y="11905"/>
                </a:lnTo>
                <a:lnTo>
                  <a:pt x="34901" y="234480"/>
                </a:lnTo>
                <a:lnTo>
                  <a:pt x="124668" y="217464"/>
                </a:lnTo>
                <a:lnTo>
                  <a:pt x="99640" y="0"/>
                </a:lnTo>
                <a:close/>
              </a:path>
            </a:pathLst>
          </a:custGeom>
          <a:solidFill>
            <a:srgbClr val="00B0F0">
              <a:alpha val="75000"/>
            </a:srgb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137" name="フリーフォーム 136"/>
          <p:cNvSpPr/>
          <p:nvPr/>
        </p:nvSpPr>
        <p:spPr>
          <a:xfrm>
            <a:off x="6297900" y="3858206"/>
            <a:ext cx="266327" cy="231126"/>
          </a:xfrm>
          <a:custGeom>
            <a:avLst/>
            <a:gdLst>
              <a:gd name="connsiteX0" fmla="*/ 142875 w 361950"/>
              <a:gd name="connsiteY0" fmla="*/ 16669 h 321469"/>
              <a:gd name="connsiteX1" fmla="*/ 0 w 361950"/>
              <a:gd name="connsiteY1" fmla="*/ 178594 h 321469"/>
              <a:gd name="connsiteX2" fmla="*/ 159544 w 361950"/>
              <a:gd name="connsiteY2" fmla="*/ 321469 h 321469"/>
              <a:gd name="connsiteX3" fmla="*/ 361950 w 361950"/>
              <a:gd name="connsiteY3" fmla="*/ 185738 h 321469"/>
              <a:gd name="connsiteX4" fmla="*/ 221457 w 361950"/>
              <a:gd name="connsiteY4" fmla="*/ 0 h 321469"/>
              <a:gd name="connsiteX5" fmla="*/ 142875 w 361950"/>
              <a:gd name="connsiteY5" fmla="*/ 16669 h 321469"/>
              <a:gd name="connsiteX0" fmla="*/ 196825 w 415900"/>
              <a:gd name="connsiteY0" fmla="*/ 16669 h 321469"/>
              <a:gd name="connsiteX1" fmla="*/ 0 w 415900"/>
              <a:gd name="connsiteY1" fmla="*/ 189384 h 321469"/>
              <a:gd name="connsiteX2" fmla="*/ 213494 w 415900"/>
              <a:gd name="connsiteY2" fmla="*/ 321469 h 321469"/>
              <a:gd name="connsiteX3" fmla="*/ 415900 w 415900"/>
              <a:gd name="connsiteY3" fmla="*/ 185738 h 321469"/>
              <a:gd name="connsiteX4" fmla="*/ 275407 w 415900"/>
              <a:gd name="connsiteY4" fmla="*/ 0 h 321469"/>
              <a:gd name="connsiteX5" fmla="*/ 196825 w 415900"/>
              <a:gd name="connsiteY5" fmla="*/ 16669 h 321469"/>
              <a:gd name="connsiteX0" fmla="*/ 196825 w 415900"/>
              <a:gd name="connsiteY0" fmla="*/ 16669 h 359569"/>
              <a:gd name="connsiteX1" fmla="*/ 0 w 415900"/>
              <a:gd name="connsiteY1" fmla="*/ 189384 h 359569"/>
              <a:gd name="connsiteX2" fmla="*/ 111100 w 415900"/>
              <a:gd name="connsiteY2" fmla="*/ 359569 h 359569"/>
              <a:gd name="connsiteX3" fmla="*/ 415900 w 415900"/>
              <a:gd name="connsiteY3" fmla="*/ 185738 h 359569"/>
              <a:gd name="connsiteX4" fmla="*/ 275407 w 415900"/>
              <a:gd name="connsiteY4" fmla="*/ 0 h 359569"/>
              <a:gd name="connsiteX5" fmla="*/ 196825 w 415900"/>
              <a:gd name="connsiteY5" fmla="*/ 16669 h 359569"/>
              <a:gd name="connsiteX0" fmla="*/ 239688 w 415900"/>
              <a:gd name="connsiteY0" fmla="*/ 0 h 521493"/>
              <a:gd name="connsiteX1" fmla="*/ 0 w 415900"/>
              <a:gd name="connsiteY1" fmla="*/ 351308 h 521493"/>
              <a:gd name="connsiteX2" fmla="*/ 111100 w 415900"/>
              <a:gd name="connsiteY2" fmla="*/ 521493 h 521493"/>
              <a:gd name="connsiteX3" fmla="*/ 415900 w 415900"/>
              <a:gd name="connsiteY3" fmla="*/ 347662 h 521493"/>
              <a:gd name="connsiteX4" fmla="*/ 275407 w 415900"/>
              <a:gd name="connsiteY4" fmla="*/ 161924 h 521493"/>
              <a:gd name="connsiteX5" fmla="*/ 239688 w 415900"/>
              <a:gd name="connsiteY5" fmla="*/ 0 h 521493"/>
              <a:gd name="connsiteX0" fmla="*/ 239688 w 415900"/>
              <a:gd name="connsiteY0" fmla="*/ 0 h 521493"/>
              <a:gd name="connsiteX1" fmla="*/ 0 w 415900"/>
              <a:gd name="connsiteY1" fmla="*/ 351308 h 521493"/>
              <a:gd name="connsiteX2" fmla="*/ 111100 w 415900"/>
              <a:gd name="connsiteY2" fmla="*/ 521493 h 521493"/>
              <a:gd name="connsiteX3" fmla="*/ 415900 w 415900"/>
              <a:gd name="connsiteY3" fmla="*/ 347662 h 521493"/>
              <a:gd name="connsiteX4" fmla="*/ 380182 w 415900"/>
              <a:gd name="connsiteY4" fmla="*/ 176211 h 521493"/>
              <a:gd name="connsiteX5" fmla="*/ 239688 w 415900"/>
              <a:gd name="connsiteY5" fmla="*/ 0 h 521493"/>
              <a:gd name="connsiteX0" fmla="*/ 239688 w 380182"/>
              <a:gd name="connsiteY0" fmla="*/ 0 h 521493"/>
              <a:gd name="connsiteX1" fmla="*/ 0 w 380182"/>
              <a:gd name="connsiteY1" fmla="*/ 351308 h 521493"/>
              <a:gd name="connsiteX2" fmla="*/ 111100 w 380182"/>
              <a:gd name="connsiteY2" fmla="*/ 521493 h 521493"/>
              <a:gd name="connsiteX3" fmla="*/ 282550 w 380182"/>
              <a:gd name="connsiteY3" fmla="*/ 250031 h 521493"/>
              <a:gd name="connsiteX4" fmla="*/ 380182 w 380182"/>
              <a:gd name="connsiteY4" fmla="*/ 176211 h 521493"/>
              <a:gd name="connsiteX5" fmla="*/ 239688 w 380182"/>
              <a:gd name="connsiteY5" fmla="*/ 0 h 521493"/>
              <a:gd name="connsiteX0" fmla="*/ 239688 w 380182"/>
              <a:gd name="connsiteY0" fmla="*/ 0 h 521493"/>
              <a:gd name="connsiteX1" fmla="*/ 0 w 380182"/>
              <a:gd name="connsiteY1" fmla="*/ 351308 h 521493"/>
              <a:gd name="connsiteX2" fmla="*/ 111100 w 380182"/>
              <a:gd name="connsiteY2" fmla="*/ 521493 h 521493"/>
              <a:gd name="connsiteX3" fmla="*/ 197966 w 380182"/>
              <a:gd name="connsiteY3" fmla="*/ 305940 h 521493"/>
              <a:gd name="connsiteX4" fmla="*/ 282550 w 380182"/>
              <a:gd name="connsiteY4" fmla="*/ 250031 h 521493"/>
              <a:gd name="connsiteX5" fmla="*/ 380182 w 380182"/>
              <a:gd name="connsiteY5" fmla="*/ 176211 h 521493"/>
              <a:gd name="connsiteX6" fmla="*/ 239688 w 380182"/>
              <a:gd name="connsiteY6" fmla="*/ 0 h 521493"/>
              <a:gd name="connsiteX0" fmla="*/ 239688 w 380182"/>
              <a:gd name="connsiteY0" fmla="*/ 0 h 521493"/>
              <a:gd name="connsiteX1" fmla="*/ 0 w 380182"/>
              <a:gd name="connsiteY1" fmla="*/ 351308 h 521493"/>
              <a:gd name="connsiteX2" fmla="*/ 111100 w 380182"/>
              <a:gd name="connsiteY2" fmla="*/ 521493 h 521493"/>
              <a:gd name="connsiteX3" fmla="*/ 352425 w 380182"/>
              <a:gd name="connsiteY3" fmla="*/ 361974 h 521493"/>
              <a:gd name="connsiteX4" fmla="*/ 282550 w 380182"/>
              <a:gd name="connsiteY4" fmla="*/ 250031 h 521493"/>
              <a:gd name="connsiteX5" fmla="*/ 380182 w 380182"/>
              <a:gd name="connsiteY5" fmla="*/ 176211 h 521493"/>
              <a:gd name="connsiteX6" fmla="*/ 239688 w 380182"/>
              <a:gd name="connsiteY6" fmla="*/ 0 h 521493"/>
              <a:gd name="connsiteX0" fmla="*/ 225748 w 380182"/>
              <a:gd name="connsiteY0" fmla="*/ 0 h 495274"/>
              <a:gd name="connsiteX1" fmla="*/ 0 w 380182"/>
              <a:gd name="connsiteY1" fmla="*/ 325089 h 495274"/>
              <a:gd name="connsiteX2" fmla="*/ 111100 w 380182"/>
              <a:gd name="connsiteY2" fmla="*/ 495274 h 495274"/>
              <a:gd name="connsiteX3" fmla="*/ 352425 w 380182"/>
              <a:gd name="connsiteY3" fmla="*/ 335755 h 495274"/>
              <a:gd name="connsiteX4" fmla="*/ 282550 w 380182"/>
              <a:gd name="connsiteY4" fmla="*/ 223812 h 495274"/>
              <a:gd name="connsiteX5" fmla="*/ 380182 w 380182"/>
              <a:gd name="connsiteY5" fmla="*/ 149992 h 495274"/>
              <a:gd name="connsiteX6" fmla="*/ 225748 w 380182"/>
              <a:gd name="connsiteY6" fmla="*/ 0 h 495274"/>
              <a:gd name="connsiteX0" fmla="*/ 225748 w 352425"/>
              <a:gd name="connsiteY0" fmla="*/ 0 h 495274"/>
              <a:gd name="connsiteX1" fmla="*/ 0 w 352425"/>
              <a:gd name="connsiteY1" fmla="*/ 325089 h 495274"/>
              <a:gd name="connsiteX2" fmla="*/ 111100 w 352425"/>
              <a:gd name="connsiteY2" fmla="*/ 495274 h 495274"/>
              <a:gd name="connsiteX3" fmla="*/ 352425 w 352425"/>
              <a:gd name="connsiteY3" fmla="*/ 335755 h 495274"/>
              <a:gd name="connsiteX4" fmla="*/ 282550 w 352425"/>
              <a:gd name="connsiteY4" fmla="*/ 223812 h 495274"/>
              <a:gd name="connsiteX5" fmla="*/ 294457 w 352425"/>
              <a:gd name="connsiteY5" fmla="*/ 109511 h 495274"/>
              <a:gd name="connsiteX6" fmla="*/ 225748 w 352425"/>
              <a:gd name="connsiteY6" fmla="*/ 0 h 495274"/>
              <a:gd name="connsiteX0" fmla="*/ 114648 w 241325"/>
              <a:gd name="connsiteY0" fmla="*/ 0 h 495274"/>
              <a:gd name="connsiteX1" fmla="*/ 27013 w 241325"/>
              <a:gd name="connsiteY1" fmla="*/ 65533 h 495274"/>
              <a:gd name="connsiteX2" fmla="*/ 0 w 241325"/>
              <a:gd name="connsiteY2" fmla="*/ 495274 h 495274"/>
              <a:gd name="connsiteX3" fmla="*/ 241325 w 241325"/>
              <a:gd name="connsiteY3" fmla="*/ 335755 h 495274"/>
              <a:gd name="connsiteX4" fmla="*/ 171450 w 241325"/>
              <a:gd name="connsiteY4" fmla="*/ 223812 h 495274"/>
              <a:gd name="connsiteX5" fmla="*/ 183357 w 241325"/>
              <a:gd name="connsiteY5" fmla="*/ 109511 h 495274"/>
              <a:gd name="connsiteX6" fmla="*/ 114648 w 241325"/>
              <a:gd name="connsiteY6" fmla="*/ 0 h 495274"/>
              <a:gd name="connsiteX0" fmla="*/ 87635 w 214312"/>
              <a:gd name="connsiteY0" fmla="*/ 0 h 335755"/>
              <a:gd name="connsiteX1" fmla="*/ 0 w 214312"/>
              <a:gd name="connsiteY1" fmla="*/ 65533 h 335755"/>
              <a:gd name="connsiteX2" fmla="*/ 65855 w 214312"/>
              <a:gd name="connsiteY2" fmla="*/ 180949 h 335755"/>
              <a:gd name="connsiteX3" fmla="*/ 214312 w 214312"/>
              <a:gd name="connsiteY3" fmla="*/ 335755 h 335755"/>
              <a:gd name="connsiteX4" fmla="*/ 144437 w 214312"/>
              <a:gd name="connsiteY4" fmla="*/ 223812 h 335755"/>
              <a:gd name="connsiteX5" fmla="*/ 156344 w 214312"/>
              <a:gd name="connsiteY5" fmla="*/ 109511 h 335755"/>
              <a:gd name="connsiteX6" fmla="*/ 87635 w 214312"/>
              <a:gd name="connsiteY6" fmla="*/ 0 h 335755"/>
              <a:gd name="connsiteX0" fmla="*/ 87635 w 156344"/>
              <a:gd name="connsiteY0" fmla="*/ 0 h 223812"/>
              <a:gd name="connsiteX1" fmla="*/ 0 w 156344"/>
              <a:gd name="connsiteY1" fmla="*/ 65533 h 223812"/>
              <a:gd name="connsiteX2" fmla="*/ 65855 w 156344"/>
              <a:gd name="connsiteY2" fmla="*/ 180949 h 223812"/>
              <a:gd name="connsiteX3" fmla="*/ 144437 w 156344"/>
              <a:gd name="connsiteY3" fmla="*/ 223812 h 223812"/>
              <a:gd name="connsiteX4" fmla="*/ 156344 w 156344"/>
              <a:gd name="connsiteY4" fmla="*/ 109511 h 223812"/>
              <a:gd name="connsiteX5" fmla="*/ 87635 w 156344"/>
              <a:gd name="connsiteY5" fmla="*/ 0 h 223812"/>
              <a:gd name="connsiteX0" fmla="*/ 87635 w 156344"/>
              <a:gd name="connsiteY0" fmla="*/ 0 h 180949"/>
              <a:gd name="connsiteX1" fmla="*/ 0 w 156344"/>
              <a:gd name="connsiteY1" fmla="*/ 65533 h 180949"/>
              <a:gd name="connsiteX2" fmla="*/ 65855 w 156344"/>
              <a:gd name="connsiteY2" fmla="*/ 180949 h 180949"/>
              <a:gd name="connsiteX3" fmla="*/ 156344 w 156344"/>
              <a:gd name="connsiteY3" fmla="*/ 109511 h 180949"/>
              <a:gd name="connsiteX4" fmla="*/ 87635 w 156344"/>
              <a:gd name="connsiteY4" fmla="*/ 0 h 180949"/>
              <a:gd name="connsiteX0" fmla="*/ 94779 w 163488"/>
              <a:gd name="connsiteY0" fmla="*/ 0 h 180949"/>
              <a:gd name="connsiteX1" fmla="*/ 0 w 163488"/>
              <a:gd name="connsiteY1" fmla="*/ 67914 h 180949"/>
              <a:gd name="connsiteX2" fmla="*/ 72999 w 163488"/>
              <a:gd name="connsiteY2" fmla="*/ 180949 h 180949"/>
              <a:gd name="connsiteX3" fmla="*/ 163488 w 163488"/>
              <a:gd name="connsiteY3" fmla="*/ 109511 h 180949"/>
              <a:gd name="connsiteX4" fmla="*/ 94779 w 163488"/>
              <a:gd name="connsiteY4" fmla="*/ 0 h 180949"/>
              <a:gd name="connsiteX0" fmla="*/ 94779 w 170632"/>
              <a:gd name="connsiteY0" fmla="*/ 0 h 180949"/>
              <a:gd name="connsiteX1" fmla="*/ 0 w 170632"/>
              <a:gd name="connsiteY1" fmla="*/ 67914 h 180949"/>
              <a:gd name="connsiteX2" fmla="*/ 72999 w 170632"/>
              <a:gd name="connsiteY2" fmla="*/ 180949 h 180949"/>
              <a:gd name="connsiteX3" fmla="*/ 170632 w 170632"/>
              <a:gd name="connsiteY3" fmla="*/ 111892 h 180949"/>
              <a:gd name="connsiteX4" fmla="*/ 94779 w 170632"/>
              <a:gd name="connsiteY4" fmla="*/ 0 h 180949"/>
              <a:gd name="connsiteX0" fmla="*/ 106685 w 182538"/>
              <a:gd name="connsiteY0" fmla="*/ 0 h 180949"/>
              <a:gd name="connsiteX1" fmla="*/ 0 w 182538"/>
              <a:gd name="connsiteY1" fmla="*/ 84582 h 180949"/>
              <a:gd name="connsiteX2" fmla="*/ 84905 w 182538"/>
              <a:gd name="connsiteY2" fmla="*/ 180949 h 180949"/>
              <a:gd name="connsiteX3" fmla="*/ 182538 w 182538"/>
              <a:gd name="connsiteY3" fmla="*/ 111892 h 180949"/>
              <a:gd name="connsiteX4" fmla="*/ 106685 w 182538"/>
              <a:gd name="connsiteY4" fmla="*/ 0 h 180949"/>
              <a:gd name="connsiteX0" fmla="*/ 106685 w 182538"/>
              <a:gd name="connsiteY0" fmla="*/ 0 h 116655"/>
              <a:gd name="connsiteX1" fmla="*/ 0 w 182538"/>
              <a:gd name="connsiteY1" fmla="*/ 84582 h 116655"/>
              <a:gd name="connsiteX2" fmla="*/ 32518 w 182538"/>
              <a:gd name="connsiteY2" fmla="*/ 116655 h 116655"/>
              <a:gd name="connsiteX3" fmla="*/ 182538 w 182538"/>
              <a:gd name="connsiteY3" fmla="*/ 111892 h 116655"/>
              <a:gd name="connsiteX4" fmla="*/ 106685 w 182538"/>
              <a:gd name="connsiteY4" fmla="*/ 0 h 116655"/>
              <a:gd name="connsiteX0" fmla="*/ 106685 w 134913"/>
              <a:gd name="connsiteY0" fmla="*/ 0 h 116655"/>
              <a:gd name="connsiteX1" fmla="*/ 0 w 134913"/>
              <a:gd name="connsiteY1" fmla="*/ 84582 h 116655"/>
              <a:gd name="connsiteX2" fmla="*/ 32518 w 134913"/>
              <a:gd name="connsiteY2" fmla="*/ 116655 h 116655"/>
              <a:gd name="connsiteX3" fmla="*/ 134913 w 134913"/>
              <a:gd name="connsiteY3" fmla="*/ 30930 h 116655"/>
              <a:gd name="connsiteX4" fmla="*/ 106685 w 134913"/>
              <a:gd name="connsiteY4" fmla="*/ 0 h 116655"/>
              <a:gd name="connsiteX0" fmla="*/ 130498 w 158726"/>
              <a:gd name="connsiteY0" fmla="*/ 55912 h 172567"/>
              <a:gd name="connsiteX1" fmla="*/ 0 w 158726"/>
              <a:gd name="connsiteY1" fmla="*/ 0 h 172567"/>
              <a:gd name="connsiteX2" fmla="*/ 56331 w 158726"/>
              <a:gd name="connsiteY2" fmla="*/ 172567 h 172567"/>
              <a:gd name="connsiteX3" fmla="*/ 158726 w 158726"/>
              <a:gd name="connsiteY3" fmla="*/ 86842 h 172567"/>
              <a:gd name="connsiteX4" fmla="*/ 130498 w 158726"/>
              <a:gd name="connsiteY4" fmla="*/ 55912 h 172567"/>
              <a:gd name="connsiteX0" fmla="*/ 61441 w 158726"/>
              <a:gd name="connsiteY0" fmla="*/ 0 h 223812"/>
              <a:gd name="connsiteX1" fmla="*/ 0 w 158726"/>
              <a:gd name="connsiteY1" fmla="*/ 51245 h 223812"/>
              <a:gd name="connsiteX2" fmla="*/ 56331 w 158726"/>
              <a:gd name="connsiteY2" fmla="*/ 223812 h 223812"/>
              <a:gd name="connsiteX3" fmla="*/ 158726 w 158726"/>
              <a:gd name="connsiteY3" fmla="*/ 138087 h 223812"/>
              <a:gd name="connsiteX4" fmla="*/ 61441 w 158726"/>
              <a:gd name="connsiteY4" fmla="*/ 0 h 223812"/>
              <a:gd name="connsiteX0" fmla="*/ 61441 w 158726"/>
              <a:gd name="connsiteY0" fmla="*/ 0 h 176187"/>
              <a:gd name="connsiteX1" fmla="*/ 0 w 158726"/>
              <a:gd name="connsiteY1" fmla="*/ 51245 h 176187"/>
              <a:gd name="connsiteX2" fmla="*/ 68238 w 158726"/>
              <a:gd name="connsiteY2" fmla="*/ 176187 h 176187"/>
              <a:gd name="connsiteX3" fmla="*/ 158726 w 158726"/>
              <a:gd name="connsiteY3" fmla="*/ 138087 h 176187"/>
              <a:gd name="connsiteX4" fmla="*/ 61441 w 158726"/>
              <a:gd name="connsiteY4" fmla="*/ 0 h 176187"/>
              <a:gd name="connsiteX0" fmla="*/ 61441 w 144438"/>
              <a:gd name="connsiteY0" fmla="*/ 0 h 176187"/>
              <a:gd name="connsiteX1" fmla="*/ 0 w 144438"/>
              <a:gd name="connsiteY1" fmla="*/ 51245 h 176187"/>
              <a:gd name="connsiteX2" fmla="*/ 68238 w 144438"/>
              <a:gd name="connsiteY2" fmla="*/ 176187 h 176187"/>
              <a:gd name="connsiteX3" fmla="*/ 144438 w 144438"/>
              <a:gd name="connsiteY3" fmla="*/ 126181 h 176187"/>
              <a:gd name="connsiteX4" fmla="*/ 61441 w 144438"/>
              <a:gd name="connsiteY4" fmla="*/ 0 h 176187"/>
              <a:gd name="connsiteX0" fmla="*/ 61441 w 144438"/>
              <a:gd name="connsiteY0" fmla="*/ 0 h 164281"/>
              <a:gd name="connsiteX1" fmla="*/ 0 w 144438"/>
              <a:gd name="connsiteY1" fmla="*/ 51245 h 164281"/>
              <a:gd name="connsiteX2" fmla="*/ 120625 w 144438"/>
              <a:gd name="connsiteY2" fmla="*/ 164281 h 164281"/>
              <a:gd name="connsiteX3" fmla="*/ 144438 w 144438"/>
              <a:gd name="connsiteY3" fmla="*/ 126181 h 164281"/>
              <a:gd name="connsiteX4" fmla="*/ 61441 w 144438"/>
              <a:gd name="connsiteY4" fmla="*/ 0 h 164281"/>
              <a:gd name="connsiteX0" fmla="*/ 28103 w 144438"/>
              <a:gd name="connsiteY0" fmla="*/ 0 h 142850"/>
              <a:gd name="connsiteX1" fmla="*/ 0 w 144438"/>
              <a:gd name="connsiteY1" fmla="*/ 29814 h 142850"/>
              <a:gd name="connsiteX2" fmla="*/ 120625 w 144438"/>
              <a:gd name="connsiteY2" fmla="*/ 142850 h 142850"/>
              <a:gd name="connsiteX3" fmla="*/ 144438 w 144438"/>
              <a:gd name="connsiteY3" fmla="*/ 104750 h 142850"/>
              <a:gd name="connsiteX4" fmla="*/ 28103 w 144438"/>
              <a:gd name="connsiteY4" fmla="*/ 0 h 142850"/>
              <a:gd name="connsiteX0" fmla="*/ 35247 w 151582"/>
              <a:gd name="connsiteY0" fmla="*/ 0 h 142850"/>
              <a:gd name="connsiteX1" fmla="*/ 0 w 151582"/>
              <a:gd name="connsiteY1" fmla="*/ 36958 h 142850"/>
              <a:gd name="connsiteX2" fmla="*/ 127769 w 151582"/>
              <a:gd name="connsiteY2" fmla="*/ 142850 h 142850"/>
              <a:gd name="connsiteX3" fmla="*/ 151582 w 151582"/>
              <a:gd name="connsiteY3" fmla="*/ 104750 h 142850"/>
              <a:gd name="connsiteX4" fmla="*/ 35247 w 151582"/>
              <a:gd name="connsiteY4" fmla="*/ 0 h 142850"/>
              <a:gd name="connsiteX0" fmla="*/ 35247 w 151582"/>
              <a:gd name="connsiteY0" fmla="*/ 0 h 145231"/>
              <a:gd name="connsiteX1" fmla="*/ 0 w 151582"/>
              <a:gd name="connsiteY1" fmla="*/ 36958 h 145231"/>
              <a:gd name="connsiteX2" fmla="*/ 120625 w 151582"/>
              <a:gd name="connsiteY2" fmla="*/ 145231 h 145231"/>
              <a:gd name="connsiteX3" fmla="*/ 151582 w 151582"/>
              <a:gd name="connsiteY3" fmla="*/ 104750 h 145231"/>
              <a:gd name="connsiteX4" fmla="*/ 35247 w 151582"/>
              <a:gd name="connsiteY4" fmla="*/ 0 h 145231"/>
              <a:gd name="connsiteX0" fmla="*/ 213841 w 213841"/>
              <a:gd name="connsiteY0" fmla="*/ 0 h 247625"/>
              <a:gd name="connsiteX1" fmla="*/ 0 w 213841"/>
              <a:gd name="connsiteY1" fmla="*/ 139352 h 247625"/>
              <a:gd name="connsiteX2" fmla="*/ 120625 w 213841"/>
              <a:gd name="connsiteY2" fmla="*/ 247625 h 247625"/>
              <a:gd name="connsiteX3" fmla="*/ 151582 w 213841"/>
              <a:gd name="connsiteY3" fmla="*/ 207144 h 247625"/>
              <a:gd name="connsiteX4" fmla="*/ 213841 w 213841"/>
              <a:gd name="connsiteY4" fmla="*/ 0 h 247625"/>
              <a:gd name="connsiteX0" fmla="*/ 213841 w 265882"/>
              <a:gd name="connsiteY0" fmla="*/ 0 h 247625"/>
              <a:gd name="connsiteX1" fmla="*/ 0 w 265882"/>
              <a:gd name="connsiteY1" fmla="*/ 139352 h 247625"/>
              <a:gd name="connsiteX2" fmla="*/ 120625 w 265882"/>
              <a:gd name="connsiteY2" fmla="*/ 247625 h 247625"/>
              <a:gd name="connsiteX3" fmla="*/ 265882 w 265882"/>
              <a:gd name="connsiteY3" fmla="*/ 78556 h 247625"/>
              <a:gd name="connsiteX4" fmla="*/ 213841 w 265882"/>
              <a:gd name="connsiteY4" fmla="*/ 0 h 247625"/>
              <a:gd name="connsiteX0" fmla="*/ 213841 w 265882"/>
              <a:gd name="connsiteY0" fmla="*/ 0 h 211907"/>
              <a:gd name="connsiteX1" fmla="*/ 0 w 265882"/>
              <a:gd name="connsiteY1" fmla="*/ 139352 h 211907"/>
              <a:gd name="connsiteX2" fmla="*/ 53950 w 265882"/>
              <a:gd name="connsiteY2" fmla="*/ 211907 h 211907"/>
              <a:gd name="connsiteX3" fmla="*/ 265882 w 265882"/>
              <a:gd name="connsiteY3" fmla="*/ 78556 h 211907"/>
              <a:gd name="connsiteX4" fmla="*/ 213841 w 265882"/>
              <a:gd name="connsiteY4" fmla="*/ 0 h 211907"/>
              <a:gd name="connsiteX0" fmla="*/ 213841 w 265882"/>
              <a:gd name="connsiteY0" fmla="*/ 0 h 216670"/>
              <a:gd name="connsiteX1" fmla="*/ 0 w 265882"/>
              <a:gd name="connsiteY1" fmla="*/ 139352 h 216670"/>
              <a:gd name="connsiteX2" fmla="*/ 44425 w 265882"/>
              <a:gd name="connsiteY2" fmla="*/ 216670 h 216670"/>
              <a:gd name="connsiteX3" fmla="*/ 265882 w 265882"/>
              <a:gd name="connsiteY3" fmla="*/ 78556 h 216670"/>
              <a:gd name="connsiteX4" fmla="*/ 213841 w 265882"/>
              <a:gd name="connsiteY4" fmla="*/ 0 h 216670"/>
              <a:gd name="connsiteX0" fmla="*/ 213841 w 263501"/>
              <a:gd name="connsiteY0" fmla="*/ 0 h 216670"/>
              <a:gd name="connsiteX1" fmla="*/ 0 w 263501"/>
              <a:gd name="connsiteY1" fmla="*/ 139352 h 216670"/>
              <a:gd name="connsiteX2" fmla="*/ 44425 w 263501"/>
              <a:gd name="connsiteY2" fmla="*/ 216670 h 216670"/>
              <a:gd name="connsiteX3" fmla="*/ 263501 w 263501"/>
              <a:gd name="connsiteY3" fmla="*/ 69031 h 216670"/>
              <a:gd name="connsiteX4" fmla="*/ 213841 w 263501"/>
              <a:gd name="connsiteY4" fmla="*/ 0 h 216670"/>
              <a:gd name="connsiteX0" fmla="*/ 213841 w 263501"/>
              <a:gd name="connsiteY0" fmla="*/ 0 h 204764"/>
              <a:gd name="connsiteX1" fmla="*/ 0 w 263501"/>
              <a:gd name="connsiteY1" fmla="*/ 139352 h 204764"/>
              <a:gd name="connsiteX2" fmla="*/ 39663 w 263501"/>
              <a:gd name="connsiteY2" fmla="*/ 204764 h 204764"/>
              <a:gd name="connsiteX3" fmla="*/ 263501 w 263501"/>
              <a:gd name="connsiteY3" fmla="*/ 69031 h 204764"/>
              <a:gd name="connsiteX4" fmla="*/ 213841 w 263501"/>
              <a:gd name="connsiteY4" fmla="*/ 0 h 204764"/>
              <a:gd name="connsiteX0" fmla="*/ 216222 w 263501"/>
              <a:gd name="connsiteY0" fmla="*/ 0 h 230958"/>
              <a:gd name="connsiteX1" fmla="*/ 0 w 263501"/>
              <a:gd name="connsiteY1" fmla="*/ 165546 h 230958"/>
              <a:gd name="connsiteX2" fmla="*/ 39663 w 263501"/>
              <a:gd name="connsiteY2" fmla="*/ 230958 h 230958"/>
              <a:gd name="connsiteX3" fmla="*/ 263501 w 263501"/>
              <a:gd name="connsiteY3" fmla="*/ 95225 h 230958"/>
              <a:gd name="connsiteX4" fmla="*/ 216222 w 263501"/>
              <a:gd name="connsiteY4" fmla="*/ 0 h 230958"/>
              <a:gd name="connsiteX0" fmla="*/ 176559 w 223838"/>
              <a:gd name="connsiteY0" fmla="*/ 0 h 230958"/>
              <a:gd name="connsiteX1" fmla="*/ 24630 w 223838"/>
              <a:gd name="connsiteY1" fmla="*/ 46483 h 230958"/>
              <a:gd name="connsiteX2" fmla="*/ 0 w 223838"/>
              <a:gd name="connsiteY2" fmla="*/ 230958 h 230958"/>
              <a:gd name="connsiteX3" fmla="*/ 223838 w 223838"/>
              <a:gd name="connsiteY3" fmla="*/ 95225 h 230958"/>
              <a:gd name="connsiteX4" fmla="*/ 176559 w 223838"/>
              <a:gd name="connsiteY4" fmla="*/ 0 h 230958"/>
              <a:gd name="connsiteX0" fmla="*/ 151929 w 199208"/>
              <a:gd name="connsiteY0" fmla="*/ 0 h 221433"/>
              <a:gd name="connsiteX1" fmla="*/ 0 w 199208"/>
              <a:gd name="connsiteY1" fmla="*/ 46483 h 221433"/>
              <a:gd name="connsiteX2" fmla="*/ 84908 w 199208"/>
              <a:gd name="connsiteY2" fmla="*/ 221433 h 221433"/>
              <a:gd name="connsiteX3" fmla="*/ 199208 w 199208"/>
              <a:gd name="connsiteY3" fmla="*/ 95225 h 221433"/>
              <a:gd name="connsiteX4" fmla="*/ 151929 w 199208"/>
              <a:gd name="connsiteY4" fmla="*/ 0 h 221433"/>
              <a:gd name="connsiteX0" fmla="*/ 151929 w 199208"/>
              <a:gd name="connsiteY0" fmla="*/ 0 h 221433"/>
              <a:gd name="connsiteX1" fmla="*/ 0 w 199208"/>
              <a:gd name="connsiteY1" fmla="*/ 46483 h 221433"/>
              <a:gd name="connsiteX2" fmla="*/ 84908 w 199208"/>
              <a:gd name="connsiteY2" fmla="*/ 221433 h 221433"/>
              <a:gd name="connsiteX3" fmla="*/ 150862 w 199208"/>
              <a:gd name="connsiteY3" fmla="*/ 149648 h 221433"/>
              <a:gd name="connsiteX4" fmla="*/ 199208 w 199208"/>
              <a:gd name="connsiteY4" fmla="*/ 95225 h 221433"/>
              <a:gd name="connsiteX5" fmla="*/ 151929 w 199208"/>
              <a:gd name="connsiteY5" fmla="*/ 0 h 221433"/>
              <a:gd name="connsiteX0" fmla="*/ 151929 w 199208"/>
              <a:gd name="connsiteY0" fmla="*/ 0 h 221433"/>
              <a:gd name="connsiteX1" fmla="*/ 0 w 199208"/>
              <a:gd name="connsiteY1" fmla="*/ 46483 h 221433"/>
              <a:gd name="connsiteX2" fmla="*/ 84908 w 199208"/>
              <a:gd name="connsiteY2" fmla="*/ 221433 h 221433"/>
              <a:gd name="connsiteX3" fmla="*/ 165149 w 199208"/>
              <a:gd name="connsiteY3" fmla="*/ 159173 h 221433"/>
              <a:gd name="connsiteX4" fmla="*/ 199208 w 199208"/>
              <a:gd name="connsiteY4" fmla="*/ 95225 h 221433"/>
              <a:gd name="connsiteX5" fmla="*/ 151929 w 199208"/>
              <a:gd name="connsiteY5" fmla="*/ 0 h 221433"/>
              <a:gd name="connsiteX0" fmla="*/ 151929 w 165149"/>
              <a:gd name="connsiteY0" fmla="*/ 0 h 221433"/>
              <a:gd name="connsiteX1" fmla="*/ 0 w 165149"/>
              <a:gd name="connsiteY1" fmla="*/ 46483 h 221433"/>
              <a:gd name="connsiteX2" fmla="*/ 84908 w 165149"/>
              <a:gd name="connsiteY2" fmla="*/ 221433 h 221433"/>
              <a:gd name="connsiteX3" fmla="*/ 165149 w 165149"/>
              <a:gd name="connsiteY3" fmla="*/ 159173 h 221433"/>
              <a:gd name="connsiteX4" fmla="*/ 137296 w 165149"/>
              <a:gd name="connsiteY4" fmla="*/ 83319 h 221433"/>
              <a:gd name="connsiteX5" fmla="*/ 151929 w 165149"/>
              <a:gd name="connsiteY5" fmla="*/ 0 h 221433"/>
              <a:gd name="connsiteX0" fmla="*/ 151929 w 165149"/>
              <a:gd name="connsiteY0" fmla="*/ 0 h 221433"/>
              <a:gd name="connsiteX1" fmla="*/ 0 w 165149"/>
              <a:gd name="connsiteY1" fmla="*/ 46483 h 221433"/>
              <a:gd name="connsiteX2" fmla="*/ 84908 w 165149"/>
              <a:gd name="connsiteY2" fmla="*/ 221433 h 221433"/>
              <a:gd name="connsiteX3" fmla="*/ 165149 w 165149"/>
              <a:gd name="connsiteY3" fmla="*/ 159173 h 221433"/>
              <a:gd name="connsiteX4" fmla="*/ 137296 w 165149"/>
              <a:gd name="connsiteY4" fmla="*/ 83319 h 221433"/>
              <a:gd name="connsiteX5" fmla="*/ 146100 w 165149"/>
              <a:gd name="connsiteY5" fmla="*/ 30586 h 221433"/>
              <a:gd name="connsiteX6" fmla="*/ 151929 w 165149"/>
              <a:gd name="connsiteY6" fmla="*/ 0 h 221433"/>
              <a:gd name="connsiteX0" fmla="*/ 151929 w 165149"/>
              <a:gd name="connsiteY0" fmla="*/ 0 h 221433"/>
              <a:gd name="connsiteX1" fmla="*/ 0 w 165149"/>
              <a:gd name="connsiteY1" fmla="*/ 46483 h 221433"/>
              <a:gd name="connsiteX2" fmla="*/ 84908 w 165149"/>
              <a:gd name="connsiteY2" fmla="*/ 221433 h 221433"/>
              <a:gd name="connsiteX3" fmla="*/ 165149 w 165149"/>
              <a:gd name="connsiteY3" fmla="*/ 159173 h 221433"/>
              <a:gd name="connsiteX4" fmla="*/ 137296 w 165149"/>
              <a:gd name="connsiteY4" fmla="*/ 83319 h 221433"/>
              <a:gd name="connsiteX5" fmla="*/ 161901 w 165149"/>
              <a:gd name="connsiteY5" fmla="*/ 65933 h 221433"/>
              <a:gd name="connsiteX6" fmla="*/ 151929 w 165149"/>
              <a:gd name="connsiteY6" fmla="*/ 0 h 221433"/>
              <a:gd name="connsiteX0" fmla="*/ 151929 w 169045"/>
              <a:gd name="connsiteY0" fmla="*/ 0 h 221433"/>
              <a:gd name="connsiteX1" fmla="*/ 0 w 169045"/>
              <a:gd name="connsiteY1" fmla="*/ 46483 h 221433"/>
              <a:gd name="connsiteX2" fmla="*/ 84908 w 169045"/>
              <a:gd name="connsiteY2" fmla="*/ 221433 h 221433"/>
              <a:gd name="connsiteX3" fmla="*/ 165149 w 169045"/>
              <a:gd name="connsiteY3" fmla="*/ 159173 h 221433"/>
              <a:gd name="connsiteX4" fmla="*/ 137296 w 169045"/>
              <a:gd name="connsiteY4" fmla="*/ 83319 h 221433"/>
              <a:gd name="connsiteX5" fmla="*/ 169045 w 169045"/>
              <a:gd name="connsiteY5" fmla="*/ 61170 h 221433"/>
              <a:gd name="connsiteX6" fmla="*/ 151929 w 169045"/>
              <a:gd name="connsiteY6" fmla="*/ 0 h 221433"/>
              <a:gd name="connsiteX0" fmla="*/ 151929 w 169045"/>
              <a:gd name="connsiteY0" fmla="*/ 0 h 288108"/>
              <a:gd name="connsiteX1" fmla="*/ 0 w 169045"/>
              <a:gd name="connsiteY1" fmla="*/ 46483 h 288108"/>
              <a:gd name="connsiteX2" fmla="*/ 51570 w 169045"/>
              <a:gd name="connsiteY2" fmla="*/ 288108 h 288108"/>
              <a:gd name="connsiteX3" fmla="*/ 165149 w 169045"/>
              <a:gd name="connsiteY3" fmla="*/ 159173 h 288108"/>
              <a:gd name="connsiteX4" fmla="*/ 137296 w 169045"/>
              <a:gd name="connsiteY4" fmla="*/ 83319 h 288108"/>
              <a:gd name="connsiteX5" fmla="*/ 169045 w 169045"/>
              <a:gd name="connsiteY5" fmla="*/ 61170 h 288108"/>
              <a:gd name="connsiteX6" fmla="*/ 151929 w 169045"/>
              <a:gd name="connsiteY6" fmla="*/ 0 h 288108"/>
              <a:gd name="connsiteX0" fmla="*/ 151929 w 169045"/>
              <a:gd name="connsiteY0" fmla="*/ 0 h 288108"/>
              <a:gd name="connsiteX1" fmla="*/ 0 w 169045"/>
              <a:gd name="connsiteY1" fmla="*/ 46483 h 288108"/>
              <a:gd name="connsiteX2" fmla="*/ 51570 w 169045"/>
              <a:gd name="connsiteY2" fmla="*/ 288108 h 288108"/>
              <a:gd name="connsiteX3" fmla="*/ 162768 w 169045"/>
              <a:gd name="connsiteY3" fmla="*/ 247280 h 288108"/>
              <a:gd name="connsiteX4" fmla="*/ 137296 w 169045"/>
              <a:gd name="connsiteY4" fmla="*/ 83319 h 288108"/>
              <a:gd name="connsiteX5" fmla="*/ 169045 w 169045"/>
              <a:gd name="connsiteY5" fmla="*/ 61170 h 288108"/>
              <a:gd name="connsiteX6" fmla="*/ 151929 w 169045"/>
              <a:gd name="connsiteY6" fmla="*/ 0 h 288108"/>
              <a:gd name="connsiteX0" fmla="*/ 151929 w 162768"/>
              <a:gd name="connsiteY0" fmla="*/ 0 h 288108"/>
              <a:gd name="connsiteX1" fmla="*/ 0 w 162768"/>
              <a:gd name="connsiteY1" fmla="*/ 46483 h 288108"/>
              <a:gd name="connsiteX2" fmla="*/ 51570 w 162768"/>
              <a:gd name="connsiteY2" fmla="*/ 288108 h 288108"/>
              <a:gd name="connsiteX3" fmla="*/ 162768 w 162768"/>
              <a:gd name="connsiteY3" fmla="*/ 247280 h 288108"/>
              <a:gd name="connsiteX4" fmla="*/ 137296 w 162768"/>
              <a:gd name="connsiteY4" fmla="*/ 83319 h 288108"/>
              <a:gd name="connsiteX5" fmla="*/ 151929 w 162768"/>
              <a:gd name="connsiteY5" fmla="*/ 0 h 288108"/>
              <a:gd name="connsiteX0" fmla="*/ 151929 w 162768"/>
              <a:gd name="connsiteY0" fmla="*/ 0 h 288108"/>
              <a:gd name="connsiteX1" fmla="*/ 0 w 162768"/>
              <a:gd name="connsiteY1" fmla="*/ 46483 h 288108"/>
              <a:gd name="connsiteX2" fmla="*/ 51570 w 162768"/>
              <a:gd name="connsiteY2" fmla="*/ 288108 h 288108"/>
              <a:gd name="connsiteX3" fmla="*/ 162768 w 162768"/>
              <a:gd name="connsiteY3" fmla="*/ 247280 h 288108"/>
              <a:gd name="connsiteX4" fmla="*/ 151929 w 162768"/>
              <a:gd name="connsiteY4" fmla="*/ 0 h 288108"/>
              <a:gd name="connsiteX0" fmla="*/ 128116 w 162768"/>
              <a:gd name="connsiteY0" fmla="*/ 0 h 264295"/>
              <a:gd name="connsiteX1" fmla="*/ 0 w 162768"/>
              <a:gd name="connsiteY1" fmla="*/ 22670 h 264295"/>
              <a:gd name="connsiteX2" fmla="*/ 51570 w 162768"/>
              <a:gd name="connsiteY2" fmla="*/ 264295 h 264295"/>
              <a:gd name="connsiteX3" fmla="*/ 162768 w 162768"/>
              <a:gd name="connsiteY3" fmla="*/ 223467 h 264295"/>
              <a:gd name="connsiteX4" fmla="*/ 128116 w 162768"/>
              <a:gd name="connsiteY4" fmla="*/ 0 h 264295"/>
              <a:gd name="connsiteX0" fmla="*/ 128116 w 162768"/>
              <a:gd name="connsiteY0" fmla="*/ 0 h 245245"/>
              <a:gd name="connsiteX1" fmla="*/ 0 w 162768"/>
              <a:gd name="connsiteY1" fmla="*/ 22670 h 245245"/>
              <a:gd name="connsiteX2" fmla="*/ 34901 w 162768"/>
              <a:gd name="connsiteY2" fmla="*/ 245245 h 245245"/>
              <a:gd name="connsiteX3" fmla="*/ 162768 w 162768"/>
              <a:gd name="connsiteY3" fmla="*/ 223467 h 245245"/>
              <a:gd name="connsiteX4" fmla="*/ 128116 w 162768"/>
              <a:gd name="connsiteY4" fmla="*/ 0 h 245245"/>
              <a:gd name="connsiteX0" fmla="*/ 90115 w 162768"/>
              <a:gd name="connsiteY0" fmla="*/ 0 h 234480"/>
              <a:gd name="connsiteX1" fmla="*/ 0 w 162768"/>
              <a:gd name="connsiteY1" fmla="*/ 11905 h 234480"/>
              <a:gd name="connsiteX2" fmla="*/ 34901 w 162768"/>
              <a:gd name="connsiteY2" fmla="*/ 234480 h 234480"/>
              <a:gd name="connsiteX3" fmla="*/ 162768 w 162768"/>
              <a:gd name="connsiteY3" fmla="*/ 212702 h 234480"/>
              <a:gd name="connsiteX4" fmla="*/ 90115 w 162768"/>
              <a:gd name="connsiteY4" fmla="*/ 0 h 234480"/>
              <a:gd name="connsiteX0" fmla="*/ 90115 w 124668"/>
              <a:gd name="connsiteY0" fmla="*/ 0 h 234480"/>
              <a:gd name="connsiteX1" fmla="*/ 0 w 124668"/>
              <a:gd name="connsiteY1" fmla="*/ 11905 h 234480"/>
              <a:gd name="connsiteX2" fmla="*/ 34901 w 124668"/>
              <a:gd name="connsiteY2" fmla="*/ 234480 h 234480"/>
              <a:gd name="connsiteX3" fmla="*/ 124668 w 124668"/>
              <a:gd name="connsiteY3" fmla="*/ 217464 h 234480"/>
              <a:gd name="connsiteX4" fmla="*/ 90115 w 124668"/>
              <a:gd name="connsiteY4" fmla="*/ 0 h 234480"/>
              <a:gd name="connsiteX0" fmla="*/ 99640 w 124668"/>
              <a:gd name="connsiteY0" fmla="*/ 0 h 234480"/>
              <a:gd name="connsiteX1" fmla="*/ 0 w 124668"/>
              <a:gd name="connsiteY1" fmla="*/ 11905 h 234480"/>
              <a:gd name="connsiteX2" fmla="*/ 34901 w 124668"/>
              <a:gd name="connsiteY2" fmla="*/ 234480 h 234480"/>
              <a:gd name="connsiteX3" fmla="*/ 124668 w 124668"/>
              <a:gd name="connsiteY3" fmla="*/ 217464 h 234480"/>
              <a:gd name="connsiteX4" fmla="*/ 99640 w 124668"/>
              <a:gd name="connsiteY4" fmla="*/ 0 h 234480"/>
              <a:gd name="connsiteX0" fmla="*/ 99640 w 260400"/>
              <a:gd name="connsiteY0" fmla="*/ 0 h 234480"/>
              <a:gd name="connsiteX1" fmla="*/ 0 w 260400"/>
              <a:gd name="connsiteY1" fmla="*/ 11905 h 234480"/>
              <a:gd name="connsiteX2" fmla="*/ 34901 w 260400"/>
              <a:gd name="connsiteY2" fmla="*/ 234480 h 234480"/>
              <a:gd name="connsiteX3" fmla="*/ 260400 w 260400"/>
              <a:gd name="connsiteY3" fmla="*/ 184126 h 234480"/>
              <a:gd name="connsiteX4" fmla="*/ 99640 w 260400"/>
              <a:gd name="connsiteY4" fmla="*/ 0 h 234480"/>
              <a:gd name="connsiteX0" fmla="*/ 266327 w 266327"/>
              <a:gd name="connsiteY0" fmla="*/ 0 h 244005"/>
              <a:gd name="connsiteX1" fmla="*/ 0 w 266327"/>
              <a:gd name="connsiteY1" fmla="*/ 21430 h 244005"/>
              <a:gd name="connsiteX2" fmla="*/ 34901 w 266327"/>
              <a:gd name="connsiteY2" fmla="*/ 244005 h 244005"/>
              <a:gd name="connsiteX3" fmla="*/ 260400 w 266327"/>
              <a:gd name="connsiteY3" fmla="*/ 193651 h 244005"/>
              <a:gd name="connsiteX4" fmla="*/ 266327 w 266327"/>
              <a:gd name="connsiteY4" fmla="*/ 0 h 244005"/>
              <a:gd name="connsiteX0" fmla="*/ 266327 w 266327"/>
              <a:gd name="connsiteY0" fmla="*/ 0 h 231126"/>
              <a:gd name="connsiteX1" fmla="*/ 0 w 266327"/>
              <a:gd name="connsiteY1" fmla="*/ 21430 h 231126"/>
              <a:gd name="connsiteX2" fmla="*/ 24598 w 266327"/>
              <a:gd name="connsiteY2" fmla="*/ 231126 h 231126"/>
              <a:gd name="connsiteX3" fmla="*/ 260400 w 266327"/>
              <a:gd name="connsiteY3" fmla="*/ 193651 h 231126"/>
              <a:gd name="connsiteX4" fmla="*/ 266327 w 266327"/>
              <a:gd name="connsiteY4" fmla="*/ 0 h 2311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327" h="231126">
                <a:moveTo>
                  <a:pt x="266327" y="0"/>
                </a:moveTo>
                <a:lnTo>
                  <a:pt x="0" y="21430"/>
                </a:lnTo>
                <a:lnTo>
                  <a:pt x="24598" y="231126"/>
                </a:lnTo>
                <a:lnTo>
                  <a:pt x="260400" y="193651"/>
                </a:lnTo>
                <a:lnTo>
                  <a:pt x="266327" y="0"/>
                </a:lnTo>
                <a:close/>
              </a:path>
            </a:pathLst>
          </a:custGeom>
          <a:solidFill>
            <a:srgbClr val="00B0F0">
              <a:alpha val="75000"/>
            </a:srgb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138" name="フリーフォーム 137"/>
          <p:cNvSpPr/>
          <p:nvPr/>
        </p:nvSpPr>
        <p:spPr>
          <a:xfrm>
            <a:off x="4623142" y="4203855"/>
            <a:ext cx="90152" cy="100456"/>
          </a:xfrm>
          <a:custGeom>
            <a:avLst/>
            <a:gdLst>
              <a:gd name="connsiteX0" fmla="*/ 0 w 90152"/>
              <a:gd name="connsiteY0" fmla="*/ 23182 h 100456"/>
              <a:gd name="connsiteX1" fmla="*/ 41212 w 90152"/>
              <a:gd name="connsiteY1" fmla="*/ 100456 h 100456"/>
              <a:gd name="connsiteX2" fmla="*/ 90152 w 90152"/>
              <a:gd name="connsiteY2" fmla="*/ 74698 h 100456"/>
              <a:gd name="connsiteX3" fmla="*/ 51516 w 90152"/>
              <a:gd name="connsiteY3" fmla="*/ 0 h 100456"/>
              <a:gd name="connsiteX4" fmla="*/ 0 w 90152"/>
              <a:gd name="connsiteY4" fmla="*/ 23182 h 1004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152" h="100456">
                <a:moveTo>
                  <a:pt x="0" y="23182"/>
                </a:moveTo>
                <a:lnTo>
                  <a:pt x="41212" y="100456"/>
                </a:lnTo>
                <a:lnTo>
                  <a:pt x="90152" y="74698"/>
                </a:lnTo>
                <a:lnTo>
                  <a:pt x="51516" y="0"/>
                </a:lnTo>
                <a:lnTo>
                  <a:pt x="0" y="23182"/>
                </a:lnTo>
                <a:close/>
              </a:path>
            </a:pathLst>
          </a:custGeom>
          <a:solidFill>
            <a:srgbClr val="FFC000">
              <a:alpha val="75000"/>
            </a:srgb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139" name="テキスト ボックス 138"/>
          <p:cNvSpPr txBox="1"/>
          <p:nvPr/>
        </p:nvSpPr>
        <p:spPr>
          <a:xfrm>
            <a:off x="4630349" y="4211435"/>
            <a:ext cx="144016" cy="92333"/>
          </a:xfrm>
          <a:prstGeom prst="rect">
            <a:avLst/>
          </a:prstGeom>
          <a:noFill/>
        </p:spPr>
        <p:txBody>
          <a:bodyPr wrap="squar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6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⑫</a:t>
            </a:r>
          </a:p>
        </p:txBody>
      </p:sp>
      <p:sp>
        <p:nvSpPr>
          <p:cNvPr id="108" name="テキスト ボックス 107"/>
          <p:cNvSpPr txBox="1"/>
          <p:nvPr/>
        </p:nvSpPr>
        <p:spPr>
          <a:xfrm>
            <a:off x="3933337" y="5456258"/>
            <a:ext cx="504056" cy="276999"/>
          </a:xfrm>
          <a:prstGeom prst="rect">
            <a:avLst/>
          </a:prstGeom>
          <a:solidFill>
            <a:schemeClr val="bg1">
              <a:alpha val="50000"/>
            </a:schemeClr>
          </a:solidFill>
        </p:spPr>
        <p:txBody>
          <a:bodyPr wrap="squar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中之島</a:t>
            </a:r>
            <a:endParaRPr kumimoji="1" lang="en-US" altLang="ja-JP" sz="9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５丁目</a:t>
            </a:r>
          </a:p>
        </p:txBody>
      </p:sp>
      <p:sp>
        <p:nvSpPr>
          <p:cNvPr id="109" name="テキスト ボックス 108"/>
          <p:cNvSpPr txBox="1"/>
          <p:nvPr/>
        </p:nvSpPr>
        <p:spPr>
          <a:xfrm>
            <a:off x="3141249" y="5960314"/>
            <a:ext cx="504056" cy="276999"/>
          </a:xfrm>
          <a:prstGeom prst="rect">
            <a:avLst/>
          </a:prstGeom>
          <a:solidFill>
            <a:schemeClr val="bg1">
              <a:alpha val="50000"/>
            </a:schemeClr>
          </a:solidFill>
        </p:spPr>
        <p:txBody>
          <a:bodyPr wrap="squar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中之島</a:t>
            </a:r>
            <a:endParaRPr kumimoji="1" lang="en-US" altLang="ja-JP" sz="9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６丁目</a:t>
            </a:r>
          </a:p>
        </p:txBody>
      </p:sp>
      <p:sp>
        <p:nvSpPr>
          <p:cNvPr id="65" name="テキスト ボックス 64"/>
          <p:cNvSpPr txBox="1"/>
          <p:nvPr/>
        </p:nvSpPr>
        <p:spPr>
          <a:xfrm rot="19153279">
            <a:off x="2801306" y="4243249"/>
            <a:ext cx="1278565" cy="276999"/>
          </a:xfrm>
          <a:prstGeom prst="rect">
            <a:avLst/>
          </a:prstGeom>
          <a:solidFill>
            <a:schemeClr val="bg1"/>
          </a:solidFill>
        </p:spPr>
        <p:txBody>
          <a:bodyPr wrap="squar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中之島西部</a:t>
            </a:r>
          </a:p>
        </p:txBody>
      </p:sp>
      <p:graphicFrame>
        <p:nvGraphicFramePr>
          <p:cNvPr id="246" name="表 245"/>
          <p:cNvGraphicFramePr>
            <a:graphicFrameLocks noGrp="1"/>
          </p:cNvGraphicFramePr>
          <p:nvPr/>
        </p:nvGraphicFramePr>
        <p:xfrm>
          <a:off x="5103017" y="5169591"/>
          <a:ext cx="2052000" cy="1642510"/>
        </p:xfrm>
        <a:graphic>
          <a:graphicData uri="http://schemas.openxmlformats.org/drawingml/2006/table">
            <a:tbl>
              <a:tblPr firstRow="1" bandRow="1">
                <a:tableStyleId>{5C22544A-7EE6-4342-B048-85BDC9FD1C3A}</a:tableStyleId>
              </a:tblPr>
              <a:tblGrid>
                <a:gridCol w="398751">
                  <a:extLst>
                    <a:ext uri="{9D8B030D-6E8A-4147-A177-3AD203B41FA5}">
                      <a16:colId xmlns:a16="http://schemas.microsoft.com/office/drawing/2014/main" val="20000"/>
                    </a:ext>
                  </a:extLst>
                </a:gridCol>
                <a:gridCol w="1653249">
                  <a:extLst>
                    <a:ext uri="{9D8B030D-6E8A-4147-A177-3AD203B41FA5}">
                      <a16:colId xmlns:a16="http://schemas.microsoft.com/office/drawing/2014/main" val="20001"/>
                    </a:ext>
                  </a:extLst>
                </a:gridCol>
              </a:tblGrid>
              <a:tr h="164251">
                <a:tc>
                  <a:txBody>
                    <a:bodyPr/>
                    <a:lstStyle/>
                    <a:p>
                      <a:pPr marL="0" marR="0" indent="0" algn="ctr" defTabSz="957700" rtl="0" eaLnBrk="1" fontAlgn="auto" latinLnBrk="0" hangingPunct="1">
                        <a:lnSpc>
                          <a:spcPct val="100000"/>
                        </a:lnSpc>
                        <a:spcBef>
                          <a:spcPts val="0"/>
                        </a:spcBef>
                        <a:spcAft>
                          <a:spcPts val="0"/>
                        </a:spcAft>
                        <a:buClrTx/>
                        <a:buSzTx/>
                        <a:buFontTx/>
                        <a:buNone/>
                        <a:tabLst/>
                        <a:defRPr/>
                      </a:pPr>
                      <a:r>
                        <a:rPr kumimoji="1" lang="ja-JP" altLang="en-US" sz="1000" b="0" dirty="0">
                          <a:solidFill>
                            <a:schemeClr val="tx1"/>
                          </a:solidFill>
                          <a:latin typeface="+mn-ea"/>
                          <a:ea typeface="+mn-ea"/>
                        </a:rPr>
                        <a:t>番号</a:t>
                      </a:r>
                      <a:endParaRPr kumimoji="1" lang="en-US" altLang="ja-JP" sz="1000" b="0" dirty="0">
                        <a:solidFill>
                          <a:schemeClr val="tx1"/>
                        </a:solidFill>
                        <a:latin typeface="+mn-ea"/>
                        <a:ea typeface="+mn-ea"/>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88900" marR="0" indent="-88900" algn="ctr" defTabSz="957700" rtl="0" eaLnBrk="1" fontAlgn="auto" latinLnBrk="0" hangingPunct="1">
                        <a:lnSpc>
                          <a:spcPct val="100000"/>
                        </a:lnSpc>
                        <a:spcBef>
                          <a:spcPts val="0"/>
                        </a:spcBef>
                        <a:spcAft>
                          <a:spcPts val="0"/>
                        </a:spcAft>
                        <a:buClrTx/>
                        <a:buSzTx/>
                        <a:buFontTx/>
                        <a:buNone/>
                        <a:tabLst/>
                        <a:defRPr/>
                      </a:pPr>
                      <a:endParaRPr kumimoji="1" lang="en-US" altLang="ja-JP" sz="1000" b="0" dirty="0">
                        <a:solidFill>
                          <a:schemeClr val="tx1"/>
                        </a:solidFill>
                        <a:latin typeface="+mn-ea"/>
                        <a:ea typeface="+mn-ea"/>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0"/>
                  </a:ext>
                </a:extLst>
              </a:tr>
              <a:tr h="164251">
                <a:tc>
                  <a:txBody>
                    <a:bodyPr/>
                    <a:lstStyle/>
                    <a:p>
                      <a:pPr marL="0" marR="0" indent="0" algn="ctr" defTabSz="957700" rtl="0" eaLnBrk="1" fontAlgn="auto" latinLnBrk="0" hangingPunct="1">
                        <a:lnSpc>
                          <a:spcPct val="100000"/>
                        </a:lnSpc>
                        <a:spcBef>
                          <a:spcPts val="0"/>
                        </a:spcBef>
                        <a:spcAft>
                          <a:spcPts val="0"/>
                        </a:spcAft>
                        <a:buClrTx/>
                        <a:buSzTx/>
                        <a:buFontTx/>
                        <a:buNone/>
                        <a:tabLst/>
                        <a:defRPr/>
                      </a:pPr>
                      <a:r>
                        <a:rPr kumimoji="1" lang="ja-JP" altLang="en-US" sz="1000" b="0" dirty="0">
                          <a:solidFill>
                            <a:schemeClr val="tx1"/>
                          </a:solidFill>
                          <a:latin typeface="+mn-ea"/>
                          <a:ea typeface="+mn-ea"/>
                        </a:rPr>
                        <a:t>⑧</a:t>
                      </a:r>
                      <a:endParaRPr kumimoji="1" lang="en-US" altLang="ja-JP" sz="1000" b="0" dirty="0">
                        <a:solidFill>
                          <a:schemeClr val="tx1"/>
                        </a:solidFill>
                        <a:latin typeface="+mn-ea"/>
                        <a:ea typeface="+mn-ea"/>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3FC3F3"/>
                    </a:solidFill>
                  </a:tcPr>
                </a:tc>
                <a:tc>
                  <a:txBody>
                    <a:bodyPr/>
                    <a:lstStyle/>
                    <a:p>
                      <a:pPr marL="88900" marR="0" indent="-88900" algn="ctr" defTabSz="957700" rtl="0" eaLnBrk="1" fontAlgn="auto" latinLnBrk="0" hangingPunct="1">
                        <a:lnSpc>
                          <a:spcPct val="100000"/>
                        </a:lnSpc>
                        <a:spcBef>
                          <a:spcPts val="0"/>
                        </a:spcBef>
                        <a:spcAft>
                          <a:spcPts val="0"/>
                        </a:spcAft>
                        <a:buClrTx/>
                        <a:buSzTx/>
                        <a:buFontTx/>
                        <a:buNone/>
                        <a:tabLst/>
                        <a:defRPr/>
                      </a:pPr>
                      <a:r>
                        <a:rPr kumimoji="1" lang="ja-JP" altLang="en-US" sz="1000" b="0" dirty="0">
                          <a:solidFill>
                            <a:schemeClr val="tx1"/>
                          </a:solidFill>
                          <a:latin typeface="+mn-ea"/>
                          <a:ea typeface="+mn-ea"/>
                        </a:rPr>
                        <a:t>関電ビルディング</a:t>
                      </a:r>
                      <a:endParaRPr kumimoji="1" lang="en-US" altLang="ja-JP" sz="1000" b="0" dirty="0">
                        <a:solidFill>
                          <a:schemeClr val="tx1"/>
                        </a:solidFill>
                        <a:latin typeface="+mn-ea"/>
                        <a:ea typeface="+mn-ea"/>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3FC3F3"/>
                    </a:solidFill>
                  </a:tcPr>
                </a:tc>
                <a:extLst>
                  <a:ext uri="{0D108BD9-81ED-4DB2-BD59-A6C34878D82A}">
                    <a16:rowId xmlns:a16="http://schemas.microsoft.com/office/drawing/2014/main" val="1287679335"/>
                  </a:ext>
                </a:extLst>
              </a:tr>
              <a:tr h="164251">
                <a:tc>
                  <a:txBody>
                    <a:bodyPr/>
                    <a:lstStyle/>
                    <a:p>
                      <a:pPr algn="ctr"/>
                      <a:r>
                        <a:rPr kumimoji="1" lang="ja-JP" altLang="en-US" sz="1000" b="0" dirty="0">
                          <a:solidFill>
                            <a:schemeClr val="tx1"/>
                          </a:solidFill>
                        </a:rPr>
                        <a:t>⑨</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alpha val="75000"/>
                      </a:srgbClr>
                    </a:solidFill>
                  </a:tcPr>
                </a:tc>
                <a:tc>
                  <a:txBody>
                    <a:bodyPr/>
                    <a:lstStyle/>
                    <a:p>
                      <a:pPr marL="0" marR="0" indent="0" algn="ctr" defTabSz="957700" rtl="0" eaLnBrk="1" fontAlgn="auto" latinLnBrk="0" hangingPunct="1">
                        <a:lnSpc>
                          <a:spcPct val="100000"/>
                        </a:lnSpc>
                        <a:spcBef>
                          <a:spcPts val="0"/>
                        </a:spcBef>
                        <a:spcAft>
                          <a:spcPts val="0"/>
                        </a:spcAft>
                        <a:buClrTx/>
                        <a:buSzTx/>
                        <a:buFontTx/>
                        <a:buNone/>
                        <a:tabLst/>
                        <a:defRPr/>
                      </a:pPr>
                      <a:r>
                        <a:rPr kumimoji="1" lang="ja-JP" altLang="en-US" sz="1000" b="0" dirty="0">
                          <a:solidFill>
                            <a:schemeClr val="tx1"/>
                          </a:solidFill>
                        </a:rPr>
                        <a:t>大阪中之島美術館</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alpha val="75000"/>
                      </a:srgbClr>
                    </a:solidFill>
                  </a:tcPr>
                </a:tc>
                <a:extLst>
                  <a:ext uri="{0D108BD9-81ED-4DB2-BD59-A6C34878D82A}">
                    <a16:rowId xmlns:a16="http://schemas.microsoft.com/office/drawing/2014/main" val="10001"/>
                  </a:ext>
                </a:extLst>
              </a:tr>
              <a:tr h="164251">
                <a:tc>
                  <a:txBody>
                    <a:bodyPr/>
                    <a:lstStyle/>
                    <a:p>
                      <a:pPr algn="ctr"/>
                      <a:r>
                        <a:rPr kumimoji="1" lang="ja-JP" altLang="en-US" sz="1000" b="0" dirty="0">
                          <a:solidFill>
                            <a:schemeClr val="tx1"/>
                          </a:solidFill>
                        </a:rPr>
                        <a:t>⑩</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C000">
                        <a:alpha val="75000"/>
                      </a:srgbClr>
                    </a:solidFill>
                  </a:tcPr>
                </a:tc>
                <a:tc>
                  <a:txBody>
                    <a:bodyPr/>
                    <a:lstStyle/>
                    <a:p>
                      <a:pPr marL="0" marR="0" indent="0" algn="ctr" defTabSz="957700" rtl="0" eaLnBrk="1" fontAlgn="auto" latinLnBrk="0" hangingPunct="1">
                        <a:lnSpc>
                          <a:spcPct val="100000"/>
                        </a:lnSpc>
                        <a:spcBef>
                          <a:spcPts val="0"/>
                        </a:spcBef>
                        <a:spcAft>
                          <a:spcPts val="0"/>
                        </a:spcAft>
                        <a:buClrTx/>
                        <a:buSzTx/>
                        <a:buFontTx/>
                        <a:buNone/>
                        <a:tabLst/>
                        <a:defRPr/>
                      </a:pPr>
                      <a:r>
                        <a:rPr kumimoji="1" lang="ja-JP" altLang="en-US" sz="1000" b="0" dirty="0">
                          <a:solidFill>
                            <a:schemeClr val="tx1"/>
                          </a:solidFill>
                        </a:rPr>
                        <a:t>国立国際美術館</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C000">
                        <a:alpha val="75000"/>
                      </a:srgbClr>
                    </a:solidFill>
                  </a:tcPr>
                </a:tc>
                <a:extLst>
                  <a:ext uri="{0D108BD9-81ED-4DB2-BD59-A6C34878D82A}">
                    <a16:rowId xmlns:a16="http://schemas.microsoft.com/office/drawing/2014/main" val="10002"/>
                  </a:ext>
                </a:extLst>
              </a:tr>
              <a:tr h="164251">
                <a:tc>
                  <a:txBody>
                    <a:bodyPr/>
                    <a:lstStyle/>
                    <a:p>
                      <a:pPr marL="0" marR="0" indent="0" algn="ctr" defTabSz="957700" rtl="0" eaLnBrk="1" fontAlgn="auto" latinLnBrk="0" hangingPunct="1">
                        <a:lnSpc>
                          <a:spcPct val="100000"/>
                        </a:lnSpc>
                        <a:spcBef>
                          <a:spcPts val="0"/>
                        </a:spcBef>
                        <a:spcAft>
                          <a:spcPts val="0"/>
                        </a:spcAft>
                        <a:buClrTx/>
                        <a:buSzTx/>
                        <a:buFontTx/>
                        <a:buNone/>
                        <a:tabLst/>
                        <a:defRPr/>
                      </a:pPr>
                      <a:r>
                        <a:rPr kumimoji="1" lang="ja-JP" altLang="en-US" sz="1000" b="0" dirty="0">
                          <a:solidFill>
                            <a:schemeClr val="tx1"/>
                          </a:solidFill>
                          <a:latin typeface="+mn-ea"/>
                          <a:ea typeface="+mn-ea"/>
                        </a:rPr>
                        <a:t>⑪</a:t>
                      </a:r>
                      <a:endParaRPr kumimoji="1" lang="en-US" altLang="ja-JP" sz="1000" b="0" dirty="0">
                        <a:solidFill>
                          <a:schemeClr val="tx1"/>
                        </a:solidFill>
                        <a:latin typeface="+mn-ea"/>
                        <a:ea typeface="+mn-ea"/>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alpha val="75000"/>
                      </a:srgbClr>
                    </a:solidFill>
                  </a:tcPr>
                </a:tc>
                <a:tc>
                  <a:txBody>
                    <a:bodyPr/>
                    <a:lstStyle/>
                    <a:p>
                      <a:pPr algn="ctr"/>
                      <a:r>
                        <a:rPr lang="ja-JP" altLang="en-US" sz="1000" dirty="0">
                          <a:solidFill>
                            <a:schemeClr val="tx1"/>
                          </a:solidFill>
                        </a:rPr>
                        <a:t>大阪市立科学館</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alpha val="75000"/>
                      </a:srgbClr>
                    </a:solidFill>
                  </a:tcPr>
                </a:tc>
                <a:extLst>
                  <a:ext uri="{0D108BD9-81ED-4DB2-BD59-A6C34878D82A}">
                    <a16:rowId xmlns:a16="http://schemas.microsoft.com/office/drawing/2014/main" val="10003"/>
                  </a:ext>
                </a:extLst>
              </a:tr>
              <a:tr h="164251">
                <a:tc>
                  <a:txBody>
                    <a:bodyPr/>
                    <a:lstStyle/>
                    <a:p>
                      <a:pPr marL="0" marR="0" indent="0" algn="ctr" defTabSz="957700" rtl="0" eaLnBrk="1" fontAlgn="auto" latinLnBrk="0" hangingPunct="1">
                        <a:lnSpc>
                          <a:spcPct val="100000"/>
                        </a:lnSpc>
                        <a:spcBef>
                          <a:spcPts val="0"/>
                        </a:spcBef>
                        <a:spcAft>
                          <a:spcPts val="0"/>
                        </a:spcAft>
                        <a:buClrTx/>
                        <a:buSzTx/>
                        <a:buFontTx/>
                        <a:buNone/>
                        <a:tabLst/>
                        <a:defRPr/>
                      </a:pPr>
                      <a:r>
                        <a:rPr kumimoji="1" lang="ja-JP" altLang="en-US" sz="1000" b="0" dirty="0">
                          <a:solidFill>
                            <a:schemeClr val="tx1"/>
                          </a:solidFill>
                          <a:latin typeface="+mn-ea"/>
                          <a:ea typeface="+mn-ea"/>
                        </a:rPr>
                        <a:t>⑫</a:t>
                      </a:r>
                      <a:endParaRPr kumimoji="1" lang="en-US" altLang="ja-JP" sz="1000" b="0" dirty="0">
                        <a:solidFill>
                          <a:schemeClr val="tx1"/>
                        </a:solidFill>
                        <a:latin typeface="+mn-ea"/>
                        <a:ea typeface="+mn-ea"/>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C000">
                        <a:alpha val="75000"/>
                      </a:srgbClr>
                    </a:solidFill>
                  </a:tcPr>
                </a:tc>
                <a:tc>
                  <a:txBody>
                    <a:bodyPr/>
                    <a:lstStyle/>
                    <a:p>
                      <a:pPr marL="88900" marR="0" indent="-88900" algn="ctr" defTabSz="957700" rtl="0" eaLnBrk="1" fontAlgn="auto" latinLnBrk="0" hangingPunct="1">
                        <a:lnSpc>
                          <a:spcPct val="100000"/>
                        </a:lnSpc>
                        <a:spcBef>
                          <a:spcPts val="0"/>
                        </a:spcBef>
                        <a:spcAft>
                          <a:spcPts val="0"/>
                        </a:spcAft>
                        <a:buClrTx/>
                        <a:buSzTx/>
                        <a:buFontTx/>
                        <a:buNone/>
                        <a:tabLst/>
                        <a:defRPr/>
                      </a:pPr>
                      <a:r>
                        <a:rPr kumimoji="1" lang="ja-JP" altLang="en-US" sz="800" b="0" dirty="0">
                          <a:solidFill>
                            <a:schemeClr val="tx1"/>
                          </a:solidFill>
                          <a:latin typeface="+mn-ea"/>
                          <a:ea typeface="+mn-ea"/>
                        </a:rPr>
                        <a:t>大阪大学中之島センター（改修中）</a:t>
                      </a:r>
                      <a:endParaRPr kumimoji="1" lang="en-US" altLang="ja-JP" sz="800" b="0" dirty="0">
                        <a:solidFill>
                          <a:schemeClr val="tx1"/>
                        </a:solidFill>
                        <a:latin typeface="+mn-ea"/>
                        <a:ea typeface="+mn-ea"/>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C000">
                        <a:alpha val="75000"/>
                      </a:srgbClr>
                    </a:solidFill>
                  </a:tcPr>
                </a:tc>
                <a:extLst>
                  <a:ext uri="{0D108BD9-81ED-4DB2-BD59-A6C34878D82A}">
                    <a16:rowId xmlns:a16="http://schemas.microsoft.com/office/drawing/2014/main" val="10004"/>
                  </a:ext>
                </a:extLst>
              </a:tr>
              <a:tr h="164251">
                <a:tc>
                  <a:txBody>
                    <a:bodyPr/>
                    <a:lstStyle/>
                    <a:p>
                      <a:pPr marL="0" marR="0" indent="0" algn="ctr" defTabSz="957700" rtl="0" eaLnBrk="1" fontAlgn="auto" latinLnBrk="0" hangingPunct="1">
                        <a:lnSpc>
                          <a:spcPct val="100000"/>
                        </a:lnSpc>
                        <a:spcBef>
                          <a:spcPts val="0"/>
                        </a:spcBef>
                        <a:spcAft>
                          <a:spcPts val="0"/>
                        </a:spcAft>
                        <a:buClrTx/>
                        <a:buSzTx/>
                        <a:buFontTx/>
                        <a:buNone/>
                        <a:tabLst/>
                        <a:defRPr/>
                      </a:pPr>
                      <a:r>
                        <a:rPr kumimoji="1" lang="ja-JP" altLang="en-US" sz="1000" b="0" dirty="0">
                          <a:solidFill>
                            <a:schemeClr val="tx1"/>
                          </a:solidFill>
                          <a:latin typeface="+mn-ea"/>
                          <a:ea typeface="+mn-ea"/>
                        </a:rPr>
                        <a:t>⑬</a:t>
                      </a:r>
                      <a:endParaRPr kumimoji="1" lang="en-US" altLang="ja-JP" sz="1000" b="0" dirty="0">
                        <a:solidFill>
                          <a:schemeClr val="tx1"/>
                        </a:solidFill>
                        <a:latin typeface="+mn-ea"/>
                        <a:ea typeface="+mn-ea"/>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BEEAFA"/>
                    </a:solidFill>
                  </a:tcPr>
                </a:tc>
                <a:tc>
                  <a:txBody>
                    <a:bodyPr/>
                    <a:lstStyle/>
                    <a:p>
                      <a:pPr marL="88900" marR="0" lvl="0" indent="-88900" algn="ctr" defTabSz="957700" rtl="0" eaLnBrk="1" fontAlgn="auto" latinLnBrk="0" hangingPunct="1">
                        <a:lnSpc>
                          <a:spcPct val="100000"/>
                        </a:lnSpc>
                        <a:spcBef>
                          <a:spcPts val="0"/>
                        </a:spcBef>
                        <a:spcAft>
                          <a:spcPts val="0"/>
                        </a:spcAft>
                        <a:buClrTx/>
                        <a:buSzTx/>
                        <a:buFontTx/>
                        <a:buNone/>
                        <a:tabLst/>
                        <a:defRPr/>
                      </a:pPr>
                      <a:r>
                        <a:rPr kumimoji="1" lang="ja-JP" altLang="en-US" sz="1000" b="0" dirty="0">
                          <a:solidFill>
                            <a:schemeClr val="tx1"/>
                          </a:solidFill>
                          <a:latin typeface="+mn-ea"/>
                          <a:ea typeface="+mn-ea"/>
                        </a:rPr>
                        <a:t>未来医療国際拠点（建設中）</a:t>
                      </a:r>
                      <a:endParaRPr kumimoji="1" lang="en-US" altLang="ja-JP" sz="1000" b="0" dirty="0">
                        <a:solidFill>
                          <a:schemeClr val="tx1"/>
                        </a:solidFill>
                        <a:latin typeface="+mn-ea"/>
                        <a:ea typeface="+mn-ea"/>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BEEAFA"/>
                    </a:solidFill>
                  </a:tcPr>
                </a:tc>
                <a:extLst>
                  <a:ext uri="{0D108BD9-81ED-4DB2-BD59-A6C34878D82A}">
                    <a16:rowId xmlns:a16="http://schemas.microsoft.com/office/drawing/2014/main" val="10005"/>
                  </a:ext>
                </a:extLst>
              </a:tr>
              <a:tr h="164251">
                <a:tc>
                  <a:txBody>
                    <a:bodyPr/>
                    <a:lstStyle/>
                    <a:p>
                      <a:pPr marL="0" marR="0" indent="0" algn="ctr" defTabSz="957700" rtl="0" eaLnBrk="1" fontAlgn="auto" latinLnBrk="0" hangingPunct="1">
                        <a:lnSpc>
                          <a:spcPct val="100000"/>
                        </a:lnSpc>
                        <a:spcBef>
                          <a:spcPts val="0"/>
                        </a:spcBef>
                        <a:spcAft>
                          <a:spcPts val="0"/>
                        </a:spcAft>
                        <a:buClrTx/>
                        <a:buSzTx/>
                        <a:buFontTx/>
                        <a:buNone/>
                        <a:tabLst/>
                        <a:defRPr/>
                      </a:pPr>
                      <a:r>
                        <a:rPr kumimoji="1" lang="ja-JP" altLang="en-US" sz="1000" b="0" dirty="0">
                          <a:solidFill>
                            <a:schemeClr val="tx1"/>
                          </a:solidFill>
                          <a:latin typeface="+mn-ea"/>
                          <a:ea typeface="+mn-ea"/>
                        </a:rPr>
                        <a:t>⑭</a:t>
                      </a:r>
                      <a:endParaRPr kumimoji="1" lang="en-US" altLang="ja-JP" sz="1000" b="0" dirty="0">
                        <a:solidFill>
                          <a:schemeClr val="tx1"/>
                        </a:solidFill>
                        <a:latin typeface="+mn-ea"/>
                        <a:ea typeface="+mn-ea"/>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alpha val="25000"/>
                      </a:srgbClr>
                    </a:solidFill>
                  </a:tcPr>
                </a:tc>
                <a:tc>
                  <a:txBody>
                    <a:bodyPr/>
                    <a:lstStyle/>
                    <a:p>
                      <a:pPr marL="88900" marR="0" lvl="0" indent="-88900" algn="ctr" defTabSz="957700" rtl="0" eaLnBrk="1" fontAlgn="auto" latinLnBrk="0" hangingPunct="1">
                        <a:lnSpc>
                          <a:spcPct val="100000"/>
                        </a:lnSpc>
                        <a:spcBef>
                          <a:spcPts val="0"/>
                        </a:spcBef>
                        <a:spcAft>
                          <a:spcPts val="0"/>
                        </a:spcAft>
                        <a:buClrTx/>
                        <a:buSzTx/>
                        <a:buFontTx/>
                        <a:buNone/>
                        <a:tabLst/>
                        <a:defRPr/>
                      </a:pPr>
                      <a:r>
                        <a:rPr kumimoji="1" lang="ja-JP" altLang="en-US" sz="1000" b="0" dirty="0">
                          <a:solidFill>
                            <a:schemeClr val="tx1"/>
                          </a:solidFill>
                          <a:latin typeface="+mn-ea"/>
                          <a:ea typeface="+mn-ea"/>
                        </a:rPr>
                        <a:t>市有地</a:t>
                      </a:r>
                      <a:endParaRPr kumimoji="1" lang="en-US" altLang="ja-JP" sz="1000" b="0" dirty="0">
                        <a:solidFill>
                          <a:schemeClr val="tx1"/>
                        </a:solidFill>
                        <a:latin typeface="+mn-ea"/>
                        <a:ea typeface="+mn-ea"/>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alpha val="25000"/>
                      </a:srgbClr>
                    </a:solidFill>
                  </a:tcPr>
                </a:tc>
                <a:extLst>
                  <a:ext uri="{0D108BD9-81ED-4DB2-BD59-A6C34878D82A}">
                    <a16:rowId xmlns:a16="http://schemas.microsoft.com/office/drawing/2014/main" val="10008"/>
                  </a:ext>
                </a:extLst>
              </a:tr>
              <a:tr h="164251">
                <a:tc>
                  <a:txBody>
                    <a:bodyPr/>
                    <a:lstStyle/>
                    <a:p>
                      <a:pPr marL="0" marR="0" indent="0" algn="ctr" defTabSz="957700" rtl="0" eaLnBrk="1" fontAlgn="auto" latinLnBrk="0" hangingPunct="1">
                        <a:lnSpc>
                          <a:spcPct val="100000"/>
                        </a:lnSpc>
                        <a:spcBef>
                          <a:spcPts val="0"/>
                        </a:spcBef>
                        <a:spcAft>
                          <a:spcPts val="0"/>
                        </a:spcAft>
                        <a:buClrTx/>
                        <a:buSzTx/>
                        <a:buFontTx/>
                        <a:buNone/>
                        <a:tabLst/>
                        <a:defRPr/>
                      </a:pPr>
                      <a:r>
                        <a:rPr kumimoji="1" lang="ja-JP" altLang="en-US" sz="1000" b="0" dirty="0">
                          <a:solidFill>
                            <a:schemeClr val="tx1"/>
                          </a:solidFill>
                          <a:latin typeface="+mn-ea"/>
                          <a:ea typeface="+mn-ea"/>
                        </a:rPr>
                        <a:t>⑮</a:t>
                      </a:r>
                      <a:endParaRPr kumimoji="1" lang="en-US" altLang="ja-JP" sz="1000" b="0" dirty="0">
                        <a:solidFill>
                          <a:schemeClr val="tx1"/>
                        </a:solidFill>
                        <a:latin typeface="+mn-ea"/>
                        <a:ea typeface="+mn-ea"/>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C000">
                        <a:alpha val="75000"/>
                      </a:srgbClr>
                    </a:solidFill>
                  </a:tcPr>
                </a:tc>
                <a:tc>
                  <a:txBody>
                    <a:bodyPr/>
                    <a:lstStyle/>
                    <a:p>
                      <a:pPr marL="88900" marR="0" indent="-88900" algn="ctr" defTabSz="957700" rtl="0" eaLnBrk="1" fontAlgn="auto" latinLnBrk="0" hangingPunct="1">
                        <a:lnSpc>
                          <a:spcPct val="100000"/>
                        </a:lnSpc>
                        <a:spcBef>
                          <a:spcPts val="0"/>
                        </a:spcBef>
                        <a:spcAft>
                          <a:spcPts val="0"/>
                        </a:spcAft>
                        <a:buClrTx/>
                        <a:buSzTx/>
                        <a:buFontTx/>
                        <a:buNone/>
                        <a:tabLst/>
                        <a:defRPr/>
                      </a:pPr>
                      <a:r>
                        <a:rPr kumimoji="1" lang="ja-JP" altLang="en-US" sz="1000" b="0" dirty="0">
                          <a:solidFill>
                            <a:schemeClr val="tx1"/>
                          </a:solidFill>
                          <a:latin typeface="+mn-ea"/>
                          <a:ea typeface="+mn-ea"/>
                        </a:rPr>
                        <a:t>府立国際会議場</a:t>
                      </a:r>
                      <a:endParaRPr kumimoji="1" lang="en-US" altLang="ja-JP" sz="1000" b="0" dirty="0">
                        <a:solidFill>
                          <a:schemeClr val="tx1"/>
                        </a:solidFill>
                        <a:latin typeface="+mn-ea"/>
                        <a:ea typeface="+mn-ea"/>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C000">
                        <a:alpha val="75000"/>
                      </a:srgbClr>
                    </a:solidFill>
                  </a:tcPr>
                </a:tc>
                <a:extLst>
                  <a:ext uri="{0D108BD9-81ED-4DB2-BD59-A6C34878D82A}">
                    <a16:rowId xmlns:a16="http://schemas.microsoft.com/office/drawing/2014/main" val="10007"/>
                  </a:ext>
                </a:extLst>
              </a:tr>
              <a:tr h="164251">
                <a:tc>
                  <a:txBody>
                    <a:bodyPr/>
                    <a:lstStyle/>
                    <a:p>
                      <a:pPr marL="0" marR="0" indent="0" algn="ctr" defTabSz="957700" rtl="0" eaLnBrk="1" fontAlgn="auto" latinLnBrk="0" hangingPunct="1">
                        <a:lnSpc>
                          <a:spcPct val="100000"/>
                        </a:lnSpc>
                        <a:spcBef>
                          <a:spcPts val="0"/>
                        </a:spcBef>
                        <a:spcAft>
                          <a:spcPts val="0"/>
                        </a:spcAft>
                        <a:buClrTx/>
                        <a:buSzTx/>
                        <a:buFontTx/>
                        <a:buNone/>
                        <a:tabLst/>
                        <a:defRPr/>
                      </a:pPr>
                      <a:r>
                        <a:rPr kumimoji="1" lang="ja-JP" altLang="en-US" sz="1000" b="0" dirty="0">
                          <a:solidFill>
                            <a:schemeClr val="tx1"/>
                          </a:solidFill>
                          <a:latin typeface="+mn-ea"/>
                          <a:ea typeface="+mn-ea"/>
                        </a:rPr>
                        <a:t>⑯</a:t>
                      </a:r>
                      <a:endParaRPr kumimoji="1" lang="en-US" altLang="ja-JP" sz="1000" b="0" dirty="0">
                        <a:solidFill>
                          <a:schemeClr val="tx1"/>
                        </a:solidFill>
                        <a:latin typeface="+mn-ea"/>
                        <a:ea typeface="+mn-ea"/>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alpha val="25000"/>
                      </a:srgbClr>
                    </a:solidFill>
                  </a:tcPr>
                </a:tc>
                <a:tc>
                  <a:txBody>
                    <a:bodyPr/>
                    <a:lstStyle/>
                    <a:p>
                      <a:pPr marL="88900" marR="0" indent="-88900" algn="ctr" defTabSz="957700" rtl="0" eaLnBrk="1" fontAlgn="auto" latinLnBrk="0" hangingPunct="1">
                        <a:lnSpc>
                          <a:spcPct val="100000"/>
                        </a:lnSpc>
                        <a:spcBef>
                          <a:spcPts val="0"/>
                        </a:spcBef>
                        <a:spcAft>
                          <a:spcPts val="0"/>
                        </a:spcAft>
                        <a:buClrTx/>
                        <a:buSzTx/>
                        <a:buFontTx/>
                        <a:buNone/>
                        <a:tabLst/>
                        <a:defRPr/>
                      </a:pPr>
                      <a:r>
                        <a:rPr kumimoji="1" lang="ja-JP" altLang="en-US" sz="1000" b="0" dirty="0">
                          <a:solidFill>
                            <a:schemeClr val="tx1"/>
                          </a:solidFill>
                          <a:latin typeface="+mn-ea"/>
                          <a:ea typeface="+mn-ea"/>
                        </a:rPr>
                        <a:t>中之島小中一貫校（建設中）</a:t>
                      </a:r>
                      <a:endParaRPr kumimoji="1" lang="en-US" altLang="ja-JP" sz="1000" b="0" dirty="0">
                        <a:solidFill>
                          <a:schemeClr val="tx1"/>
                        </a:solidFill>
                        <a:latin typeface="+mn-ea"/>
                        <a:ea typeface="+mn-ea"/>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alpha val="25000"/>
                      </a:srgbClr>
                    </a:solidFill>
                  </a:tcPr>
                </a:tc>
                <a:extLst>
                  <a:ext uri="{0D108BD9-81ED-4DB2-BD59-A6C34878D82A}">
                    <a16:rowId xmlns:a16="http://schemas.microsoft.com/office/drawing/2014/main" val="613784373"/>
                  </a:ext>
                </a:extLst>
              </a:tr>
            </a:tbl>
          </a:graphicData>
        </a:graphic>
      </p:graphicFrame>
      <p:sp>
        <p:nvSpPr>
          <p:cNvPr id="253" name="テキスト ボックス 252"/>
          <p:cNvSpPr txBox="1"/>
          <p:nvPr/>
        </p:nvSpPr>
        <p:spPr>
          <a:xfrm>
            <a:off x="3653883" y="5056010"/>
            <a:ext cx="205252" cy="153888"/>
          </a:xfrm>
          <a:prstGeom prst="rect">
            <a:avLst/>
          </a:prstGeom>
          <a:noFill/>
        </p:spPr>
        <p:txBody>
          <a:bodyPr wrap="squar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⑮</a:t>
            </a:r>
          </a:p>
        </p:txBody>
      </p:sp>
      <p:sp>
        <p:nvSpPr>
          <p:cNvPr id="350" name="フリーフォーム 349"/>
          <p:cNvSpPr/>
          <p:nvPr/>
        </p:nvSpPr>
        <p:spPr>
          <a:xfrm>
            <a:off x="3543509" y="5378538"/>
            <a:ext cx="290394" cy="274238"/>
          </a:xfrm>
          <a:custGeom>
            <a:avLst/>
            <a:gdLst>
              <a:gd name="connsiteX0" fmla="*/ 0 w 366712"/>
              <a:gd name="connsiteY0" fmla="*/ 69057 h 400050"/>
              <a:gd name="connsiteX1" fmla="*/ 176212 w 366712"/>
              <a:gd name="connsiteY1" fmla="*/ 400050 h 400050"/>
              <a:gd name="connsiteX2" fmla="*/ 366712 w 366712"/>
              <a:gd name="connsiteY2" fmla="*/ 290513 h 400050"/>
              <a:gd name="connsiteX3" fmla="*/ 216694 w 366712"/>
              <a:gd name="connsiteY3" fmla="*/ 4763 h 400050"/>
              <a:gd name="connsiteX4" fmla="*/ 188119 w 366712"/>
              <a:gd name="connsiteY4" fmla="*/ 0 h 400050"/>
              <a:gd name="connsiteX5" fmla="*/ 0 w 366712"/>
              <a:gd name="connsiteY5" fmla="*/ 69057 h 400050"/>
              <a:gd name="connsiteX0" fmla="*/ 0 w 366712"/>
              <a:gd name="connsiteY0" fmla="*/ 69057 h 400050"/>
              <a:gd name="connsiteX1" fmla="*/ 176212 w 366712"/>
              <a:gd name="connsiteY1" fmla="*/ 400050 h 400050"/>
              <a:gd name="connsiteX2" fmla="*/ 366712 w 366712"/>
              <a:gd name="connsiteY2" fmla="*/ 290513 h 400050"/>
              <a:gd name="connsiteX3" fmla="*/ 266701 w 366712"/>
              <a:gd name="connsiteY3" fmla="*/ 142876 h 400050"/>
              <a:gd name="connsiteX4" fmla="*/ 188119 w 366712"/>
              <a:gd name="connsiteY4" fmla="*/ 0 h 400050"/>
              <a:gd name="connsiteX5" fmla="*/ 0 w 366712"/>
              <a:gd name="connsiteY5" fmla="*/ 69057 h 400050"/>
              <a:gd name="connsiteX0" fmla="*/ 0 w 366712"/>
              <a:gd name="connsiteY0" fmla="*/ 69057 h 400050"/>
              <a:gd name="connsiteX1" fmla="*/ 176212 w 366712"/>
              <a:gd name="connsiteY1" fmla="*/ 400050 h 400050"/>
              <a:gd name="connsiteX2" fmla="*/ 366712 w 366712"/>
              <a:gd name="connsiteY2" fmla="*/ 290513 h 400050"/>
              <a:gd name="connsiteX3" fmla="*/ 295276 w 366712"/>
              <a:gd name="connsiteY3" fmla="*/ 197645 h 400050"/>
              <a:gd name="connsiteX4" fmla="*/ 188119 w 366712"/>
              <a:gd name="connsiteY4" fmla="*/ 0 h 400050"/>
              <a:gd name="connsiteX5" fmla="*/ 0 w 366712"/>
              <a:gd name="connsiteY5" fmla="*/ 69057 h 400050"/>
              <a:gd name="connsiteX0" fmla="*/ 0 w 295276"/>
              <a:gd name="connsiteY0" fmla="*/ 69057 h 400050"/>
              <a:gd name="connsiteX1" fmla="*/ 176212 w 295276"/>
              <a:gd name="connsiteY1" fmla="*/ 400050 h 400050"/>
              <a:gd name="connsiteX2" fmla="*/ 264318 w 295276"/>
              <a:gd name="connsiteY2" fmla="*/ 252413 h 400050"/>
              <a:gd name="connsiteX3" fmla="*/ 295276 w 295276"/>
              <a:gd name="connsiteY3" fmla="*/ 197645 h 400050"/>
              <a:gd name="connsiteX4" fmla="*/ 188119 w 295276"/>
              <a:gd name="connsiteY4" fmla="*/ 0 h 400050"/>
              <a:gd name="connsiteX5" fmla="*/ 0 w 295276"/>
              <a:gd name="connsiteY5" fmla="*/ 69057 h 400050"/>
              <a:gd name="connsiteX0" fmla="*/ 0 w 295276"/>
              <a:gd name="connsiteY0" fmla="*/ 69057 h 400050"/>
              <a:gd name="connsiteX1" fmla="*/ 176212 w 295276"/>
              <a:gd name="connsiteY1" fmla="*/ 400050 h 400050"/>
              <a:gd name="connsiteX2" fmla="*/ 223771 w 295276"/>
              <a:gd name="connsiteY2" fmla="*/ 325855 h 400050"/>
              <a:gd name="connsiteX3" fmla="*/ 264318 w 295276"/>
              <a:gd name="connsiteY3" fmla="*/ 252413 h 400050"/>
              <a:gd name="connsiteX4" fmla="*/ 295276 w 295276"/>
              <a:gd name="connsiteY4" fmla="*/ 197645 h 400050"/>
              <a:gd name="connsiteX5" fmla="*/ 188119 w 295276"/>
              <a:gd name="connsiteY5" fmla="*/ 0 h 400050"/>
              <a:gd name="connsiteX6" fmla="*/ 0 w 295276"/>
              <a:gd name="connsiteY6" fmla="*/ 69057 h 400050"/>
              <a:gd name="connsiteX0" fmla="*/ 0 w 330927"/>
              <a:gd name="connsiteY0" fmla="*/ 69057 h 400050"/>
              <a:gd name="connsiteX1" fmla="*/ 176212 w 330927"/>
              <a:gd name="connsiteY1" fmla="*/ 400050 h 400050"/>
              <a:gd name="connsiteX2" fmla="*/ 330927 w 330927"/>
              <a:gd name="connsiteY2" fmla="*/ 282993 h 400050"/>
              <a:gd name="connsiteX3" fmla="*/ 264318 w 330927"/>
              <a:gd name="connsiteY3" fmla="*/ 252413 h 400050"/>
              <a:gd name="connsiteX4" fmla="*/ 295276 w 330927"/>
              <a:gd name="connsiteY4" fmla="*/ 197645 h 400050"/>
              <a:gd name="connsiteX5" fmla="*/ 188119 w 330927"/>
              <a:gd name="connsiteY5" fmla="*/ 0 h 400050"/>
              <a:gd name="connsiteX6" fmla="*/ 0 w 330927"/>
              <a:gd name="connsiteY6" fmla="*/ 69057 h 400050"/>
              <a:gd name="connsiteX0" fmla="*/ 0 w 330927"/>
              <a:gd name="connsiteY0" fmla="*/ 69057 h 400050"/>
              <a:gd name="connsiteX1" fmla="*/ 176212 w 330927"/>
              <a:gd name="connsiteY1" fmla="*/ 400050 h 400050"/>
              <a:gd name="connsiteX2" fmla="*/ 330927 w 330927"/>
              <a:gd name="connsiteY2" fmla="*/ 282993 h 400050"/>
              <a:gd name="connsiteX3" fmla="*/ 269080 w 330927"/>
              <a:gd name="connsiteY3" fmla="*/ 216694 h 400050"/>
              <a:gd name="connsiteX4" fmla="*/ 295276 w 330927"/>
              <a:gd name="connsiteY4" fmla="*/ 197645 h 400050"/>
              <a:gd name="connsiteX5" fmla="*/ 188119 w 330927"/>
              <a:gd name="connsiteY5" fmla="*/ 0 h 400050"/>
              <a:gd name="connsiteX6" fmla="*/ 0 w 330927"/>
              <a:gd name="connsiteY6" fmla="*/ 69057 h 400050"/>
              <a:gd name="connsiteX0" fmla="*/ 0 w 330927"/>
              <a:gd name="connsiteY0" fmla="*/ 69057 h 400050"/>
              <a:gd name="connsiteX1" fmla="*/ 176212 w 330927"/>
              <a:gd name="connsiteY1" fmla="*/ 400050 h 400050"/>
              <a:gd name="connsiteX2" fmla="*/ 330927 w 330927"/>
              <a:gd name="connsiteY2" fmla="*/ 282993 h 400050"/>
              <a:gd name="connsiteX3" fmla="*/ 269080 w 330927"/>
              <a:gd name="connsiteY3" fmla="*/ 216694 h 400050"/>
              <a:gd name="connsiteX4" fmla="*/ 319088 w 330927"/>
              <a:gd name="connsiteY4" fmla="*/ 197645 h 400050"/>
              <a:gd name="connsiteX5" fmla="*/ 188119 w 330927"/>
              <a:gd name="connsiteY5" fmla="*/ 0 h 400050"/>
              <a:gd name="connsiteX6" fmla="*/ 0 w 330927"/>
              <a:gd name="connsiteY6" fmla="*/ 69057 h 400050"/>
              <a:gd name="connsiteX0" fmla="*/ 0 w 330927"/>
              <a:gd name="connsiteY0" fmla="*/ 38101 h 369094"/>
              <a:gd name="connsiteX1" fmla="*/ 176212 w 330927"/>
              <a:gd name="connsiteY1" fmla="*/ 369094 h 369094"/>
              <a:gd name="connsiteX2" fmla="*/ 330927 w 330927"/>
              <a:gd name="connsiteY2" fmla="*/ 252037 h 369094"/>
              <a:gd name="connsiteX3" fmla="*/ 269080 w 330927"/>
              <a:gd name="connsiteY3" fmla="*/ 185738 h 369094"/>
              <a:gd name="connsiteX4" fmla="*/ 319088 w 330927"/>
              <a:gd name="connsiteY4" fmla="*/ 166689 h 369094"/>
              <a:gd name="connsiteX5" fmla="*/ 178594 w 330927"/>
              <a:gd name="connsiteY5" fmla="*/ 0 h 369094"/>
              <a:gd name="connsiteX6" fmla="*/ 0 w 330927"/>
              <a:gd name="connsiteY6" fmla="*/ 38101 h 369094"/>
              <a:gd name="connsiteX0" fmla="*/ 0 w 257108"/>
              <a:gd name="connsiteY0" fmla="*/ 195264 h 369094"/>
              <a:gd name="connsiteX1" fmla="*/ 102393 w 257108"/>
              <a:gd name="connsiteY1" fmla="*/ 369094 h 369094"/>
              <a:gd name="connsiteX2" fmla="*/ 257108 w 257108"/>
              <a:gd name="connsiteY2" fmla="*/ 252037 h 369094"/>
              <a:gd name="connsiteX3" fmla="*/ 195261 w 257108"/>
              <a:gd name="connsiteY3" fmla="*/ 185738 h 369094"/>
              <a:gd name="connsiteX4" fmla="*/ 245269 w 257108"/>
              <a:gd name="connsiteY4" fmla="*/ 166689 h 369094"/>
              <a:gd name="connsiteX5" fmla="*/ 104775 w 257108"/>
              <a:gd name="connsiteY5" fmla="*/ 0 h 369094"/>
              <a:gd name="connsiteX6" fmla="*/ 0 w 257108"/>
              <a:gd name="connsiteY6" fmla="*/ 195264 h 369094"/>
              <a:gd name="connsiteX0" fmla="*/ 0 w 257108"/>
              <a:gd name="connsiteY0" fmla="*/ 109539 h 283369"/>
              <a:gd name="connsiteX1" fmla="*/ 102393 w 257108"/>
              <a:gd name="connsiteY1" fmla="*/ 283369 h 283369"/>
              <a:gd name="connsiteX2" fmla="*/ 257108 w 257108"/>
              <a:gd name="connsiteY2" fmla="*/ 166312 h 283369"/>
              <a:gd name="connsiteX3" fmla="*/ 195261 w 257108"/>
              <a:gd name="connsiteY3" fmla="*/ 100013 h 283369"/>
              <a:gd name="connsiteX4" fmla="*/ 245269 w 257108"/>
              <a:gd name="connsiteY4" fmla="*/ 80964 h 283369"/>
              <a:gd name="connsiteX5" fmla="*/ 159544 w 257108"/>
              <a:gd name="connsiteY5" fmla="*/ 0 h 283369"/>
              <a:gd name="connsiteX6" fmla="*/ 0 w 257108"/>
              <a:gd name="connsiteY6" fmla="*/ 109539 h 283369"/>
              <a:gd name="connsiteX0" fmla="*/ 0 w 257108"/>
              <a:gd name="connsiteY0" fmla="*/ 109539 h 283369"/>
              <a:gd name="connsiteX1" fmla="*/ 102393 w 257108"/>
              <a:gd name="connsiteY1" fmla="*/ 283369 h 283369"/>
              <a:gd name="connsiteX2" fmla="*/ 257108 w 257108"/>
              <a:gd name="connsiteY2" fmla="*/ 166312 h 283369"/>
              <a:gd name="connsiteX3" fmla="*/ 204786 w 257108"/>
              <a:gd name="connsiteY3" fmla="*/ 121444 h 283369"/>
              <a:gd name="connsiteX4" fmla="*/ 245269 w 257108"/>
              <a:gd name="connsiteY4" fmla="*/ 80964 h 283369"/>
              <a:gd name="connsiteX5" fmla="*/ 159544 w 257108"/>
              <a:gd name="connsiteY5" fmla="*/ 0 h 283369"/>
              <a:gd name="connsiteX6" fmla="*/ 0 w 257108"/>
              <a:gd name="connsiteY6" fmla="*/ 109539 h 283369"/>
              <a:gd name="connsiteX0" fmla="*/ 0 w 257108"/>
              <a:gd name="connsiteY0" fmla="*/ 109539 h 283369"/>
              <a:gd name="connsiteX1" fmla="*/ 102393 w 257108"/>
              <a:gd name="connsiteY1" fmla="*/ 283369 h 283369"/>
              <a:gd name="connsiteX2" fmla="*/ 257108 w 257108"/>
              <a:gd name="connsiteY2" fmla="*/ 166312 h 283369"/>
              <a:gd name="connsiteX3" fmla="*/ 207167 w 257108"/>
              <a:gd name="connsiteY3" fmla="*/ 109538 h 283369"/>
              <a:gd name="connsiteX4" fmla="*/ 245269 w 257108"/>
              <a:gd name="connsiteY4" fmla="*/ 80964 h 283369"/>
              <a:gd name="connsiteX5" fmla="*/ 159544 w 257108"/>
              <a:gd name="connsiteY5" fmla="*/ 0 h 283369"/>
              <a:gd name="connsiteX6" fmla="*/ 0 w 257108"/>
              <a:gd name="connsiteY6" fmla="*/ 109539 h 283369"/>
              <a:gd name="connsiteX0" fmla="*/ 0 w 257108"/>
              <a:gd name="connsiteY0" fmla="*/ 109539 h 321469"/>
              <a:gd name="connsiteX1" fmla="*/ 52387 w 257108"/>
              <a:gd name="connsiteY1" fmla="*/ 321469 h 321469"/>
              <a:gd name="connsiteX2" fmla="*/ 257108 w 257108"/>
              <a:gd name="connsiteY2" fmla="*/ 166312 h 321469"/>
              <a:gd name="connsiteX3" fmla="*/ 207167 w 257108"/>
              <a:gd name="connsiteY3" fmla="*/ 109538 h 321469"/>
              <a:gd name="connsiteX4" fmla="*/ 245269 w 257108"/>
              <a:gd name="connsiteY4" fmla="*/ 80964 h 321469"/>
              <a:gd name="connsiteX5" fmla="*/ 159544 w 257108"/>
              <a:gd name="connsiteY5" fmla="*/ 0 h 321469"/>
              <a:gd name="connsiteX6" fmla="*/ 0 w 257108"/>
              <a:gd name="connsiteY6" fmla="*/ 109539 h 321469"/>
              <a:gd name="connsiteX0" fmla="*/ 0 w 309495"/>
              <a:gd name="connsiteY0" fmla="*/ 176214 h 321469"/>
              <a:gd name="connsiteX1" fmla="*/ 104774 w 309495"/>
              <a:gd name="connsiteY1" fmla="*/ 321469 h 321469"/>
              <a:gd name="connsiteX2" fmla="*/ 309495 w 309495"/>
              <a:gd name="connsiteY2" fmla="*/ 166312 h 321469"/>
              <a:gd name="connsiteX3" fmla="*/ 259554 w 309495"/>
              <a:gd name="connsiteY3" fmla="*/ 109538 h 321469"/>
              <a:gd name="connsiteX4" fmla="*/ 297656 w 309495"/>
              <a:gd name="connsiteY4" fmla="*/ 80964 h 321469"/>
              <a:gd name="connsiteX5" fmla="*/ 211931 w 309495"/>
              <a:gd name="connsiteY5" fmla="*/ 0 h 321469"/>
              <a:gd name="connsiteX6" fmla="*/ 0 w 309495"/>
              <a:gd name="connsiteY6" fmla="*/ 176214 h 321469"/>
              <a:gd name="connsiteX0" fmla="*/ 0 w 309495"/>
              <a:gd name="connsiteY0" fmla="*/ 176214 h 321469"/>
              <a:gd name="connsiteX1" fmla="*/ 104774 w 309495"/>
              <a:gd name="connsiteY1" fmla="*/ 321469 h 321469"/>
              <a:gd name="connsiteX2" fmla="*/ 309495 w 309495"/>
              <a:gd name="connsiteY2" fmla="*/ 166312 h 321469"/>
              <a:gd name="connsiteX3" fmla="*/ 259554 w 309495"/>
              <a:gd name="connsiteY3" fmla="*/ 109538 h 321469"/>
              <a:gd name="connsiteX4" fmla="*/ 297656 w 309495"/>
              <a:gd name="connsiteY4" fmla="*/ 80964 h 321469"/>
              <a:gd name="connsiteX5" fmla="*/ 211931 w 309495"/>
              <a:gd name="connsiteY5" fmla="*/ 0 h 321469"/>
              <a:gd name="connsiteX6" fmla="*/ 183289 w 309495"/>
              <a:gd name="connsiteY6" fmla="*/ 25818 h 321469"/>
              <a:gd name="connsiteX7" fmla="*/ 0 w 309495"/>
              <a:gd name="connsiteY7" fmla="*/ 176214 h 321469"/>
              <a:gd name="connsiteX0" fmla="*/ 0 w 309495"/>
              <a:gd name="connsiteY0" fmla="*/ 176214 h 321469"/>
              <a:gd name="connsiteX1" fmla="*/ 104774 w 309495"/>
              <a:gd name="connsiteY1" fmla="*/ 321469 h 321469"/>
              <a:gd name="connsiteX2" fmla="*/ 309495 w 309495"/>
              <a:gd name="connsiteY2" fmla="*/ 166312 h 321469"/>
              <a:gd name="connsiteX3" fmla="*/ 259554 w 309495"/>
              <a:gd name="connsiteY3" fmla="*/ 109538 h 321469"/>
              <a:gd name="connsiteX4" fmla="*/ 297656 w 309495"/>
              <a:gd name="connsiteY4" fmla="*/ 80964 h 321469"/>
              <a:gd name="connsiteX5" fmla="*/ 211931 w 309495"/>
              <a:gd name="connsiteY5" fmla="*/ 0 h 321469"/>
              <a:gd name="connsiteX6" fmla="*/ 183289 w 309495"/>
              <a:gd name="connsiteY6" fmla="*/ 25818 h 321469"/>
              <a:gd name="connsiteX7" fmla="*/ 149951 w 309495"/>
              <a:gd name="connsiteY7" fmla="*/ 56774 h 321469"/>
              <a:gd name="connsiteX8" fmla="*/ 0 w 309495"/>
              <a:gd name="connsiteY8" fmla="*/ 176214 h 321469"/>
              <a:gd name="connsiteX0" fmla="*/ 0 w 309495"/>
              <a:gd name="connsiteY0" fmla="*/ 202408 h 347663"/>
              <a:gd name="connsiteX1" fmla="*/ 104774 w 309495"/>
              <a:gd name="connsiteY1" fmla="*/ 347663 h 347663"/>
              <a:gd name="connsiteX2" fmla="*/ 309495 w 309495"/>
              <a:gd name="connsiteY2" fmla="*/ 192506 h 347663"/>
              <a:gd name="connsiteX3" fmla="*/ 259554 w 309495"/>
              <a:gd name="connsiteY3" fmla="*/ 135732 h 347663"/>
              <a:gd name="connsiteX4" fmla="*/ 297656 w 309495"/>
              <a:gd name="connsiteY4" fmla="*/ 107158 h 347663"/>
              <a:gd name="connsiteX5" fmla="*/ 195262 w 309495"/>
              <a:gd name="connsiteY5" fmla="*/ 0 h 347663"/>
              <a:gd name="connsiteX6" fmla="*/ 183289 w 309495"/>
              <a:gd name="connsiteY6" fmla="*/ 52012 h 347663"/>
              <a:gd name="connsiteX7" fmla="*/ 149951 w 309495"/>
              <a:gd name="connsiteY7" fmla="*/ 82968 h 347663"/>
              <a:gd name="connsiteX8" fmla="*/ 0 w 309495"/>
              <a:gd name="connsiteY8" fmla="*/ 202408 h 347663"/>
              <a:gd name="connsiteX0" fmla="*/ 0 w 309495"/>
              <a:gd name="connsiteY0" fmla="*/ 202408 h 347663"/>
              <a:gd name="connsiteX1" fmla="*/ 104774 w 309495"/>
              <a:gd name="connsiteY1" fmla="*/ 347663 h 347663"/>
              <a:gd name="connsiteX2" fmla="*/ 309495 w 309495"/>
              <a:gd name="connsiteY2" fmla="*/ 192506 h 347663"/>
              <a:gd name="connsiteX3" fmla="*/ 259554 w 309495"/>
              <a:gd name="connsiteY3" fmla="*/ 135732 h 347663"/>
              <a:gd name="connsiteX4" fmla="*/ 297656 w 309495"/>
              <a:gd name="connsiteY4" fmla="*/ 107158 h 347663"/>
              <a:gd name="connsiteX5" fmla="*/ 195262 w 309495"/>
              <a:gd name="connsiteY5" fmla="*/ 0 h 347663"/>
              <a:gd name="connsiteX6" fmla="*/ 152333 w 309495"/>
              <a:gd name="connsiteY6" fmla="*/ 44868 h 347663"/>
              <a:gd name="connsiteX7" fmla="*/ 149951 w 309495"/>
              <a:gd name="connsiteY7" fmla="*/ 82968 h 347663"/>
              <a:gd name="connsiteX8" fmla="*/ 0 w 309495"/>
              <a:gd name="connsiteY8" fmla="*/ 202408 h 347663"/>
              <a:gd name="connsiteX0" fmla="*/ 0 w 309495"/>
              <a:gd name="connsiteY0" fmla="*/ 202408 h 347663"/>
              <a:gd name="connsiteX1" fmla="*/ 104774 w 309495"/>
              <a:gd name="connsiteY1" fmla="*/ 347663 h 347663"/>
              <a:gd name="connsiteX2" fmla="*/ 309495 w 309495"/>
              <a:gd name="connsiteY2" fmla="*/ 192506 h 347663"/>
              <a:gd name="connsiteX3" fmla="*/ 259554 w 309495"/>
              <a:gd name="connsiteY3" fmla="*/ 135732 h 347663"/>
              <a:gd name="connsiteX4" fmla="*/ 297656 w 309495"/>
              <a:gd name="connsiteY4" fmla="*/ 107158 h 347663"/>
              <a:gd name="connsiteX5" fmla="*/ 195262 w 309495"/>
              <a:gd name="connsiteY5" fmla="*/ 0 h 347663"/>
              <a:gd name="connsiteX6" fmla="*/ 152333 w 309495"/>
              <a:gd name="connsiteY6" fmla="*/ 44868 h 347663"/>
              <a:gd name="connsiteX7" fmla="*/ 180907 w 309495"/>
              <a:gd name="connsiteY7" fmla="*/ 75824 h 347663"/>
              <a:gd name="connsiteX8" fmla="*/ 0 w 309495"/>
              <a:gd name="connsiteY8" fmla="*/ 202408 h 347663"/>
              <a:gd name="connsiteX0" fmla="*/ 0 w 309495"/>
              <a:gd name="connsiteY0" fmla="*/ 202408 h 347663"/>
              <a:gd name="connsiteX1" fmla="*/ 104774 w 309495"/>
              <a:gd name="connsiteY1" fmla="*/ 347663 h 347663"/>
              <a:gd name="connsiteX2" fmla="*/ 309495 w 309495"/>
              <a:gd name="connsiteY2" fmla="*/ 192506 h 347663"/>
              <a:gd name="connsiteX3" fmla="*/ 259554 w 309495"/>
              <a:gd name="connsiteY3" fmla="*/ 135732 h 347663"/>
              <a:gd name="connsiteX4" fmla="*/ 297656 w 309495"/>
              <a:gd name="connsiteY4" fmla="*/ 107158 h 347663"/>
              <a:gd name="connsiteX5" fmla="*/ 195262 w 309495"/>
              <a:gd name="connsiteY5" fmla="*/ 0 h 347663"/>
              <a:gd name="connsiteX6" fmla="*/ 152333 w 309495"/>
              <a:gd name="connsiteY6" fmla="*/ 44868 h 347663"/>
              <a:gd name="connsiteX7" fmla="*/ 176145 w 309495"/>
              <a:gd name="connsiteY7" fmla="*/ 68681 h 347663"/>
              <a:gd name="connsiteX8" fmla="*/ 0 w 309495"/>
              <a:gd name="connsiteY8" fmla="*/ 202408 h 347663"/>
              <a:gd name="connsiteX0" fmla="*/ 0 w 309495"/>
              <a:gd name="connsiteY0" fmla="*/ 202408 h 347663"/>
              <a:gd name="connsiteX1" fmla="*/ 104774 w 309495"/>
              <a:gd name="connsiteY1" fmla="*/ 347663 h 347663"/>
              <a:gd name="connsiteX2" fmla="*/ 309495 w 309495"/>
              <a:gd name="connsiteY2" fmla="*/ 192506 h 347663"/>
              <a:gd name="connsiteX3" fmla="*/ 259554 w 309495"/>
              <a:gd name="connsiteY3" fmla="*/ 135732 h 347663"/>
              <a:gd name="connsiteX4" fmla="*/ 297656 w 309495"/>
              <a:gd name="connsiteY4" fmla="*/ 107158 h 347663"/>
              <a:gd name="connsiteX5" fmla="*/ 195262 w 309495"/>
              <a:gd name="connsiteY5" fmla="*/ 0 h 347663"/>
              <a:gd name="connsiteX6" fmla="*/ 152333 w 309495"/>
              <a:gd name="connsiteY6" fmla="*/ 44868 h 347663"/>
              <a:gd name="connsiteX7" fmla="*/ 169001 w 309495"/>
              <a:gd name="connsiteY7" fmla="*/ 66299 h 347663"/>
              <a:gd name="connsiteX8" fmla="*/ 0 w 309495"/>
              <a:gd name="connsiteY8" fmla="*/ 202408 h 347663"/>
              <a:gd name="connsiteX0" fmla="*/ 0 w 309495"/>
              <a:gd name="connsiteY0" fmla="*/ 195264 h 340519"/>
              <a:gd name="connsiteX1" fmla="*/ 104774 w 309495"/>
              <a:gd name="connsiteY1" fmla="*/ 340519 h 340519"/>
              <a:gd name="connsiteX2" fmla="*/ 309495 w 309495"/>
              <a:gd name="connsiteY2" fmla="*/ 185362 h 340519"/>
              <a:gd name="connsiteX3" fmla="*/ 259554 w 309495"/>
              <a:gd name="connsiteY3" fmla="*/ 128588 h 340519"/>
              <a:gd name="connsiteX4" fmla="*/ 297656 w 309495"/>
              <a:gd name="connsiteY4" fmla="*/ 100014 h 340519"/>
              <a:gd name="connsiteX5" fmla="*/ 197644 w 309495"/>
              <a:gd name="connsiteY5" fmla="*/ 0 h 340519"/>
              <a:gd name="connsiteX6" fmla="*/ 152333 w 309495"/>
              <a:gd name="connsiteY6" fmla="*/ 37724 h 340519"/>
              <a:gd name="connsiteX7" fmla="*/ 169001 w 309495"/>
              <a:gd name="connsiteY7" fmla="*/ 59155 h 340519"/>
              <a:gd name="connsiteX8" fmla="*/ 0 w 309495"/>
              <a:gd name="connsiteY8" fmla="*/ 195264 h 340519"/>
              <a:gd name="connsiteX0" fmla="*/ 0 w 309495"/>
              <a:gd name="connsiteY0" fmla="*/ 195264 h 340519"/>
              <a:gd name="connsiteX1" fmla="*/ 104774 w 309495"/>
              <a:gd name="connsiteY1" fmla="*/ 340519 h 340519"/>
              <a:gd name="connsiteX2" fmla="*/ 309495 w 309495"/>
              <a:gd name="connsiteY2" fmla="*/ 185362 h 340519"/>
              <a:gd name="connsiteX3" fmla="*/ 259554 w 309495"/>
              <a:gd name="connsiteY3" fmla="*/ 128588 h 340519"/>
              <a:gd name="connsiteX4" fmla="*/ 292893 w 309495"/>
              <a:gd name="connsiteY4" fmla="*/ 104777 h 340519"/>
              <a:gd name="connsiteX5" fmla="*/ 197644 w 309495"/>
              <a:gd name="connsiteY5" fmla="*/ 0 h 340519"/>
              <a:gd name="connsiteX6" fmla="*/ 152333 w 309495"/>
              <a:gd name="connsiteY6" fmla="*/ 37724 h 340519"/>
              <a:gd name="connsiteX7" fmla="*/ 169001 w 309495"/>
              <a:gd name="connsiteY7" fmla="*/ 59155 h 340519"/>
              <a:gd name="connsiteX8" fmla="*/ 0 w 309495"/>
              <a:gd name="connsiteY8" fmla="*/ 195264 h 340519"/>
              <a:gd name="connsiteX0" fmla="*/ 0 w 309495"/>
              <a:gd name="connsiteY0" fmla="*/ 157540 h 302795"/>
              <a:gd name="connsiteX1" fmla="*/ 104774 w 309495"/>
              <a:gd name="connsiteY1" fmla="*/ 302795 h 302795"/>
              <a:gd name="connsiteX2" fmla="*/ 309495 w 309495"/>
              <a:gd name="connsiteY2" fmla="*/ 147638 h 302795"/>
              <a:gd name="connsiteX3" fmla="*/ 259554 w 309495"/>
              <a:gd name="connsiteY3" fmla="*/ 90864 h 302795"/>
              <a:gd name="connsiteX4" fmla="*/ 292893 w 309495"/>
              <a:gd name="connsiteY4" fmla="*/ 67053 h 302795"/>
              <a:gd name="connsiteX5" fmla="*/ 242888 w 309495"/>
              <a:gd name="connsiteY5" fmla="*/ 7520 h 302795"/>
              <a:gd name="connsiteX6" fmla="*/ 152333 w 309495"/>
              <a:gd name="connsiteY6" fmla="*/ 0 h 302795"/>
              <a:gd name="connsiteX7" fmla="*/ 169001 w 309495"/>
              <a:gd name="connsiteY7" fmla="*/ 21431 h 302795"/>
              <a:gd name="connsiteX8" fmla="*/ 0 w 309495"/>
              <a:gd name="connsiteY8" fmla="*/ 157540 h 302795"/>
              <a:gd name="connsiteX0" fmla="*/ 0 w 309495"/>
              <a:gd name="connsiteY0" fmla="*/ 150020 h 295275"/>
              <a:gd name="connsiteX1" fmla="*/ 104774 w 309495"/>
              <a:gd name="connsiteY1" fmla="*/ 295275 h 295275"/>
              <a:gd name="connsiteX2" fmla="*/ 309495 w 309495"/>
              <a:gd name="connsiteY2" fmla="*/ 140118 h 295275"/>
              <a:gd name="connsiteX3" fmla="*/ 259554 w 309495"/>
              <a:gd name="connsiteY3" fmla="*/ 83344 h 295275"/>
              <a:gd name="connsiteX4" fmla="*/ 292893 w 309495"/>
              <a:gd name="connsiteY4" fmla="*/ 59533 h 295275"/>
              <a:gd name="connsiteX5" fmla="*/ 242888 w 309495"/>
              <a:gd name="connsiteY5" fmla="*/ 0 h 295275"/>
              <a:gd name="connsiteX6" fmla="*/ 204721 w 309495"/>
              <a:gd name="connsiteY6" fmla="*/ 40105 h 295275"/>
              <a:gd name="connsiteX7" fmla="*/ 169001 w 309495"/>
              <a:gd name="connsiteY7" fmla="*/ 13911 h 295275"/>
              <a:gd name="connsiteX8" fmla="*/ 0 w 309495"/>
              <a:gd name="connsiteY8" fmla="*/ 150020 h 295275"/>
              <a:gd name="connsiteX0" fmla="*/ 0 w 309495"/>
              <a:gd name="connsiteY0" fmla="*/ 150020 h 295275"/>
              <a:gd name="connsiteX1" fmla="*/ 104774 w 309495"/>
              <a:gd name="connsiteY1" fmla="*/ 295275 h 295275"/>
              <a:gd name="connsiteX2" fmla="*/ 309495 w 309495"/>
              <a:gd name="connsiteY2" fmla="*/ 140118 h 295275"/>
              <a:gd name="connsiteX3" fmla="*/ 259554 w 309495"/>
              <a:gd name="connsiteY3" fmla="*/ 83344 h 295275"/>
              <a:gd name="connsiteX4" fmla="*/ 292893 w 309495"/>
              <a:gd name="connsiteY4" fmla="*/ 59533 h 295275"/>
              <a:gd name="connsiteX5" fmla="*/ 242888 w 309495"/>
              <a:gd name="connsiteY5" fmla="*/ 0 h 295275"/>
              <a:gd name="connsiteX6" fmla="*/ 183290 w 309495"/>
              <a:gd name="connsiteY6" fmla="*/ 37724 h 295275"/>
              <a:gd name="connsiteX7" fmla="*/ 169001 w 309495"/>
              <a:gd name="connsiteY7" fmla="*/ 13911 h 295275"/>
              <a:gd name="connsiteX8" fmla="*/ 0 w 309495"/>
              <a:gd name="connsiteY8" fmla="*/ 150020 h 295275"/>
              <a:gd name="connsiteX0" fmla="*/ 0 w 309495"/>
              <a:gd name="connsiteY0" fmla="*/ 150020 h 295275"/>
              <a:gd name="connsiteX1" fmla="*/ 104774 w 309495"/>
              <a:gd name="connsiteY1" fmla="*/ 295275 h 295275"/>
              <a:gd name="connsiteX2" fmla="*/ 309495 w 309495"/>
              <a:gd name="connsiteY2" fmla="*/ 140118 h 295275"/>
              <a:gd name="connsiteX3" fmla="*/ 259554 w 309495"/>
              <a:gd name="connsiteY3" fmla="*/ 83344 h 295275"/>
              <a:gd name="connsiteX4" fmla="*/ 292893 w 309495"/>
              <a:gd name="connsiteY4" fmla="*/ 59533 h 295275"/>
              <a:gd name="connsiteX5" fmla="*/ 242888 w 309495"/>
              <a:gd name="connsiteY5" fmla="*/ 0 h 295275"/>
              <a:gd name="connsiteX6" fmla="*/ 192815 w 309495"/>
              <a:gd name="connsiteY6" fmla="*/ 35342 h 295275"/>
              <a:gd name="connsiteX7" fmla="*/ 169001 w 309495"/>
              <a:gd name="connsiteY7" fmla="*/ 13911 h 295275"/>
              <a:gd name="connsiteX8" fmla="*/ 0 w 309495"/>
              <a:gd name="connsiteY8" fmla="*/ 150020 h 295275"/>
              <a:gd name="connsiteX0" fmla="*/ 0 w 309495"/>
              <a:gd name="connsiteY0" fmla="*/ 150020 h 295275"/>
              <a:gd name="connsiteX1" fmla="*/ 104774 w 309495"/>
              <a:gd name="connsiteY1" fmla="*/ 295275 h 295275"/>
              <a:gd name="connsiteX2" fmla="*/ 309495 w 309495"/>
              <a:gd name="connsiteY2" fmla="*/ 140118 h 295275"/>
              <a:gd name="connsiteX3" fmla="*/ 259554 w 309495"/>
              <a:gd name="connsiteY3" fmla="*/ 83344 h 295275"/>
              <a:gd name="connsiteX4" fmla="*/ 292893 w 309495"/>
              <a:gd name="connsiteY4" fmla="*/ 59533 h 295275"/>
              <a:gd name="connsiteX5" fmla="*/ 242888 w 309495"/>
              <a:gd name="connsiteY5" fmla="*/ 0 h 295275"/>
              <a:gd name="connsiteX6" fmla="*/ 188052 w 309495"/>
              <a:gd name="connsiteY6" fmla="*/ 37723 h 295275"/>
              <a:gd name="connsiteX7" fmla="*/ 169001 w 309495"/>
              <a:gd name="connsiteY7" fmla="*/ 13911 h 295275"/>
              <a:gd name="connsiteX8" fmla="*/ 0 w 309495"/>
              <a:gd name="connsiteY8" fmla="*/ 150020 h 295275"/>
              <a:gd name="connsiteX0" fmla="*/ 0 w 309495"/>
              <a:gd name="connsiteY0" fmla="*/ 150020 h 295275"/>
              <a:gd name="connsiteX1" fmla="*/ 104774 w 309495"/>
              <a:gd name="connsiteY1" fmla="*/ 295275 h 295275"/>
              <a:gd name="connsiteX2" fmla="*/ 309495 w 309495"/>
              <a:gd name="connsiteY2" fmla="*/ 140118 h 295275"/>
              <a:gd name="connsiteX3" fmla="*/ 259554 w 309495"/>
              <a:gd name="connsiteY3" fmla="*/ 83344 h 295275"/>
              <a:gd name="connsiteX4" fmla="*/ 292893 w 309495"/>
              <a:gd name="connsiteY4" fmla="*/ 59533 h 295275"/>
              <a:gd name="connsiteX5" fmla="*/ 242888 w 309495"/>
              <a:gd name="connsiteY5" fmla="*/ 0 h 295275"/>
              <a:gd name="connsiteX6" fmla="*/ 188052 w 309495"/>
              <a:gd name="connsiteY6" fmla="*/ 47248 h 295275"/>
              <a:gd name="connsiteX7" fmla="*/ 169001 w 309495"/>
              <a:gd name="connsiteY7" fmla="*/ 13911 h 295275"/>
              <a:gd name="connsiteX8" fmla="*/ 0 w 309495"/>
              <a:gd name="connsiteY8" fmla="*/ 150020 h 295275"/>
              <a:gd name="connsiteX0" fmla="*/ 0 w 304732"/>
              <a:gd name="connsiteY0" fmla="*/ 150020 h 295275"/>
              <a:gd name="connsiteX1" fmla="*/ 104774 w 304732"/>
              <a:gd name="connsiteY1" fmla="*/ 295275 h 295275"/>
              <a:gd name="connsiteX2" fmla="*/ 304732 w 304732"/>
              <a:gd name="connsiteY2" fmla="*/ 144880 h 295275"/>
              <a:gd name="connsiteX3" fmla="*/ 259554 w 304732"/>
              <a:gd name="connsiteY3" fmla="*/ 83344 h 295275"/>
              <a:gd name="connsiteX4" fmla="*/ 292893 w 304732"/>
              <a:gd name="connsiteY4" fmla="*/ 59533 h 295275"/>
              <a:gd name="connsiteX5" fmla="*/ 242888 w 304732"/>
              <a:gd name="connsiteY5" fmla="*/ 0 h 295275"/>
              <a:gd name="connsiteX6" fmla="*/ 188052 w 304732"/>
              <a:gd name="connsiteY6" fmla="*/ 47248 h 295275"/>
              <a:gd name="connsiteX7" fmla="*/ 169001 w 304732"/>
              <a:gd name="connsiteY7" fmla="*/ 13911 h 295275"/>
              <a:gd name="connsiteX8" fmla="*/ 0 w 304732"/>
              <a:gd name="connsiteY8" fmla="*/ 150020 h 295275"/>
              <a:gd name="connsiteX0" fmla="*/ 0 w 304732"/>
              <a:gd name="connsiteY0" fmla="*/ 150020 h 295275"/>
              <a:gd name="connsiteX1" fmla="*/ 104774 w 304732"/>
              <a:gd name="connsiteY1" fmla="*/ 295275 h 295275"/>
              <a:gd name="connsiteX2" fmla="*/ 304732 w 304732"/>
              <a:gd name="connsiteY2" fmla="*/ 144880 h 295275"/>
              <a:gd name="connsiteX3" fmla="*/ 259554 w 304732"/>
              <a:gd name="connsiteY3" fmla="*/ 83344 h 295275"/>
              <a:gd name="connsiteX4" fmla="*/ 300037 w 304732"/>
              <a:gd name="connsiteY4" fmla="*/ 61914 h 295275"/>
              <a:gd name="connsiteX5" fmla="*/ 242888 w 304732"/>
              <a:gd name="connsiteY5" fmla="*/ 0 h 295275"/>
              <a:gd name="connsiteX6" fmla="*/ 188052 w 304732"/>
              <a:gd name="connsiteY6" fmla="*/ 47248 h 295275"/>
              <a:gd name="connsiteX7" fmla="*/ 169001 w 304732"/>
              <a:gd name="connsiteY7" fmla="*/ 13911 h 295275"/>
              <a:gd name="connsiteX8" fmla="*/ 0 w 304732"/>
              <a:gd name="connsiteY8" fmla="*/ 150020 h 295275"/>
              <a:gd name="connsiteX0" fmla="*/ 0 w 304732"/>
              <a:gd name="connsiteY0" fmla="*/ 150020 h 295275"/>
              <a:gd name="connsiteX1" fmla="*/ 104774 w 304732"/>
              <a:gd name="connsiteY1" fmla="*/ 295275 h 295275"/>
              <a:gd name="connsiteX2" fmla="*/ 304732 w 304732"/>
              <a:gd name="connsiteY2" fmla="*/ 144880 h 295275"/>
              <a:gd name="connsiteX3" fmla="*/ 259554 w 304732"/>
              <a:gd name="connsiteY3" fmla="*/ 83344 h 295275"/>
              <a:gd name="connsiteX4" fmla="*/ 300037 w 304732"/>
              <a:gd name="connsiteY4" fmla="*/ 59415 h 295275"/>
              <a:gd name="connsiteX5" fmla="*/ 242888 w 304732"/>
              <a:gd name="connsiteY5" fmla="*/ 0 h 295275"/>
              <a:gd name="connsiteX6" fmla="*/ 188052 w 304732"/>
              <a:gd name="connsiteY6" fmla="*/ 47248 h 295275"/>
              <a:gd name="connsiteX7" fmla="*/ 169001 w 304732"/>
              <a:gd name="connsiteY7" fmla="*/ 13911 h 295275"/>
              <a:gd name="connsiteX8" fmla="*/ 0 w 304732"/>
              <a:gd name="connsiteY8" fmla="*/ 150020 h 295275"/>
              <a:gd name="connsiteX0" fmla="*/ 0 w 304732"/>
              <a:gd name="connsiteY0" fmla="*/ 147521 h 292776"/>
              <a:gd name="connsiteX1" fmla="*/ 104774 w 304732"/>
              <a:gd name="connsiteY1" fmla="*/ 292776 h 292776"/>
              <a:gd name="connsiteX2" fmla="*/ 304732 w 304732"/>
              <a:gd name="connsiteY2" fmla="*/ 142381 h 292776"/>
              <a:gd name="connsiteX3" fmla="*/ 259554 w 304732"/>
              <a:gd name="connsiteY3" fmla="*/ 80845 h 292776"/>
              <a:gd name="connsiteX4" fmla="*/ 300037 w 304732"/>
              <a:gd name="connsiteY4" fmla="*/ 56916 h 292776"/>
              <a:gd name="connsiteX5" fmla="*/ 235391 w 304732"/>
              <a:gd name="connsiteY5" fmla="*/ 0 h 292776"/>
              <a:gd name="connsiteX6" fmla="*/ 188052 w 304732"/>
              <a:gd name="connsiteY6" fmla="*/ 44749 h 292776"/>
              <a:gd name="connsiteX7" fmla="*/ 169001 w 304732"/>
              <a:gd name="connsiteY7" fmla="*/ 11412 h 292776"/>
              <a:gd name="connsiteX8" fmla="*/ 0 w 304732"/>
              <a:gd name="connsiteY8" fmla="*/ 147521 h 292776"/>
              <a:gd name="connsiteX0" fmla="*/ 0 w 304732"/>
              <a:gd name="connsiteY0" fmla="*/ 147521 h 292776"/>
              <a:gd name="connsiteX1" fmla="*/ 104774 w 304732"/>
              <a:gd name="connsiteY1" fmla="*/ 292776 h 292776"/>
              <a:gd name="connsiteX2" fmla="*/ 304732 w 304732"/>
              <a:gd name="connsiteY2" fmla="*/ 142381 h 292776"/>
              <a:gd name="connsiteX3" fmla="*/ 259554 w 304732"/>
              <a:gd name="connsiteY3" fmla="*/ 80845 h 292776"/>
              <a:gd name="connsiteX4" fmla="*/ 295039 w 304732"/>
              <a:gd name="connsiteY4" fmla="*/ 59414 h 292776"/>
              <a:gd name="connsiteX5" fmla="*/ 235391 w 304732"/>
              <a:gd name="connsiteY5" fmla="*/ 0 h 292776"/>
              <a:gd name="connsiteX6" fmla="*/ 188052 w 304732"/>
              <a:gd name="connsiteY6" fmla="*/ 44749 h 292776"/>
              <a:gd name="connsiteX7" fmla="*/ 169001 w 304732"/>
              <a:gd name="connsiteY7" fmla="*/ 11412 h 292776"/>
              <a:gd name="connsiteX8" fmla="*/ 0 w 304732"/>
              <a:gd name="connsiteY8" fmla="*/ 147521 h 292776"/>
              <a:gd name="connsiteX0" fmla="*/ 0 w 304732"/>
              <a:gd name="connsiteY0" fmla="*/ 145021 h 290276"/>
              <a:gd name="connsiteX1" fmla="*/ 104774 w 304732"/>
              <a:gd name="connsiteY1" fmla="*/ 290276 h 290276"/>
              <a:gd name="connsiteX2" fmla="*/ 304732 w 304732"/>
              <a:gd name="connsiteY2" fmla="*/ 139881 h 290276"/>
              <a:gd name="connsiteX3" fmla="*/ 259554 w 304732"/>
              <a:gd name="connsiteY3" fmla="*/ 78345 h 290276"/>
              <a:gd name="connsiteX4" fmla="*/ 295039 w 304732"/>
              <a:gd name="connsiteY4" fmla="*/ 56914 h 290276"/>
              <a:gd name="connsiteX5" fmla="*/ 235391 w 304732"/>
              <a:gd name="connsiteY5" fmla="*/ 0 h 290276"/>
              <a:gd name="connsiteX6" fmla="*/ 188052 w 304732"/>
              <a:gd name="connsiteY6" fmla="*/ 42249 h 290276"/>
              <a:gd name="connsiteX7" fmla="*/ 169001 w 304732"/>
              <a:gd name="connsiteY7" fmla="*/ 8912 h 290276"/>
              <a:gd name="connsiteX8" fmla="*/ 0 w 304732"/>
              <a:gd name="connsiteY8" fmla="*/ 145021 h 290276"/>
              <a:gd name="connsiteX0" fmla="*/ 0 w 304732"/>
              <a:gd name="connsiteY0" fmla="*/ 142522 h 287777"/>
              <a:gd name="connsiteX1" fmla="*/ 104774 w 304732"/>
              <a:gd name="connsiteY1" fmla="*/ 287777 h 287777"/>
              <a:gd name="connsiteX2" fmla="*/ 304732 w 304732"/>
              <a:gd name="connsiteY2" fmla="*/ 137382 h 287777"/>
              <a:gd name="connsiteX3" fmla="*/ 259554 w 304732"/>
              <a:gd name="connsiteY3" fmla="*/ 75846 h 287777"/>
              <a:gd name="connsiteX4" fmla="*/ 295039 w 304732"/>
              <a:gd name="connsiteY4" fmla="*/ 54415 h 287777"/>
              <a:gd name="connsiteX5" fmla="*/ 235391 w 304732"/>
              <a:gd name="connsiteY5" fmla="*/ 0 h 287777"/>
              <a:gd name="connsiteX6" fmla="*/ 188052 w 304732"/>
              <a:gd name="connsiteY6" fmla="*/ 39750 h 287777"/>
              <a:gd name="connsiteX7" fmla="*/ 169001 w 304732"/>
              <a:gd name="connsiteY7" fmla="*/ 6413 h 287777"/>
              <a:gd name="connsiteX8" fmla="*/ 0 w 304732"/>
              <a:gd name="connsiteY8" fmla="*/ 142522 h 287777"/>
              <a:gd name="connsiteX0" fmla="*/ 0 w 304732"/>
              <a:gd name="connsiteY0" fmla="*/ 142522 h 287777"/>
              <a:gd name="connsiteX1" fmla="*/ 104774 w 304732"/>
              <a:gd name="connsiteY1" fmla="*/ 287777 h 287777"/>
              <a:gd name="connsiteX2" fmla="*/ 304732 w 304732"/>
              <a:gd name="connsiteY2" fmla="*/ 137382 h 287777"/>
              <a:gd name="connsiteX3" fmla="*/ 259554 w 304732"/>
              <a:gd name="connsiteY3" fmla="*/ 75846 h 287777"/>
              <a:gd name="connsiteX4" fmla="*/ 295039 w 304732"/>
              <a:gd name="connsiteY4" fmla="*/ 54415 h 287777"/>
              <a:gd name="connsiteX5" fmla="*/ 235391 w 304732"/>
              <a:gd name="connsiteY5" fmla="*/ 0 h 287777"/>
              <a:gd name="connsiteX6" fmla="*/ 188052 w 304732"/>
              <a:gd name="connsiteY6" fmla="*/ 39750 h 287777"/>
              <a:gd name="connsiteX7" fmla="*/ 166502 w 304732"/>
              <a:gd name="connsiteY7" fmla="*/ 13909 h 287777"/>
              <a:gd name="connsiteX8" fmla="*/ 0 w 304732"/>
              <a:gd name="connsiteY8" fmla="*/ 142522 h 287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4732" h="287777">
                <a:moveTo>
                  <a:pt x="0" y="142522"/>
                </a:moveTo>
                <a:lnTo>
                  <a:pt x="104774" y="287777"/>
                </a:lnTo>
                <a:lnTo>
                  <a:pt x="304732" y="137382"/>
                </a:lnTo>
                <a:lnTo>
                  <a:pt x="259554" y="75846"/>
                </a:lnTo>
                <a:lnTo>
                  <a:pt x="295039" y="54415"/>
                </a:lnTo>
                <a:lnTo>
                  <a:pt x="235391" y="0"/>
                </a:lnTo>
                <a:lnTo>
                  <a:pt x="188052" y="39750"/>
                </a:lnTo>
                <a:lnTo>
                  <a:pt x="166502" y="13909"/>
                </a:lnTo>
                <a:lnTo>
                  <a:pt x="0" y="142522"/>
                </a:lnTo>
                <a:close/>
              </a:path>
            </a:pathLst>
          </a:custGeom>
          <a:solidFill>
            <a:srgbClr val="FF0000">
              <a:alpha val="25000"/>
            </a:srgbClr>
          </a:solidFill>
          <a:ln w="12700" cap="flat" cmpd="sng" algn="ctr">
            <a:solidFill>
              <a:sysClr val="windowText" lastClr="000000"/>
            </a:solidFill>
            <a:prstDash val="solid"/>
            <a:miter lim="800000"/>
          </a:ln>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dirty="0">
              <a:ln>
                <a:noFill/>
              </a:ln>
              <a:solidFill>
                <a:prstClr val="white"/>
              </a:solidFill>
              <a:effectLst/>
              <a:uLnTx/>
              <a:uFillTx/>
              <a:latin typeface="Calibri" panose="020F0502020204030204"/>
              <a:ea typeface="游ゴシック" panose="020B0400000000000000" pitchFamily="50" charset="-128"/>
              <a:cs typeface="+mn-cs"/>
            </a:endParaRPr>
          </a:p>
        </p:txBody>
      </p:sp>
      <p:sp>
        <p:nvSpPr>
          <p:cNvPr id="352" name="フリーフォーム 351"/>
          <p:cNvSpPr/>
          <p:nvPr/>
        </p:nvSpPr>
        <p:spPr>
          <a:xfrm>
            <a:off x="3411719" y="5197212"/>
            <a:ext cx="271463" cy="266700"/>
          </a:xfrm>
          <a:custGeom>
            <a:avLst/>
            <a:gdLst>
              <a:gd name="connsiteX0" fmla="*/ 154781 w 271463"/>
              <a:gd name="connsiteY0" fmla="*/ 0 h 266700"/>
              <a:gd name="connsiteX1" fmla="*/ 104775 w 271463"/>
              <a:gd name="connsiteY1" fmla="*/ 4763 h 266700"/>
              <a:gd name="connsiteX2" fmla="*/ 0 w 271463"/>
              <a:gd name="connsiteY2" fmla="*/ 157163 h 266700"/>
              <a:gd name="connsiteX3" fmla="*/ 90488 w 271463"/>
              <a:gd name="connsiteY3" fmla="*/ 266700 h 266700"/>
              <a:gd name="connsiteX4" fmla="*/ 202406 w 271463"/>
              <a:gd name="connsiteY4" fmla="*/ 176213 h 266700"/>
              <a:gd name="connsiteX5" fmla="*/ 242888 w 271463"/>
              <a:gd name="connsiteY5" fmla="*/ 226219 h 266700"/>
              <a:gd name="connsiteX6" fmla="*/ 271463 w 271463"/>
              <a:gd name="connsiteY6" fmla="*/ 200025 h 266700"/>
              <a:gd name="connsiteX7" fmla="*/ 183356 w 271463"/>
              <a:gd name="connsiteY7" fmla="*/ 80963 h 266700"/>
              <a:gd name="connsiteX8" fmla="*/ 219075 w 271463"/>
              <a:gd name="connsiteY8" fmla="*/ 66675 h 266700"/>
              <a:gd name="connsiteX9" fmla="*/ 154781 w 271463"/>
              <a:gd name="connsiteY9" fmla="*/ 0 h 266700"/>
              <a:gd name="connsiteX0" fmla="*/ 154781 w 271463"/>
              <a:gd name="connsiteY0" fmla="*/ 0 h 266700"/>
              <a:gd name="connsiteX1" fmla="*/ 104775 w 271463"/>
              <a:gd name="connsiteY1" fmla="*/ 4763 h 266700"/>
              <a:gd name="connsiteX2" fmla="*/ 0 w 271463"/>
              <a:gd name="connsiteY2" fmla="*/ 157163 h 266700"/>
              <a:gd name="connsiteX3" fmla="*/ 90488 w 271463"/>
              <a:gd name="connsiteY3" fmla="*/ 266700 h 266700"/>
              <a:gd name="connsiteX4" fmla="*/ 202406 w 271463"/>
              <a:gd name="connsiteY4" fmla="*/ 176213 h 266700"/>
              <a:gd name="connsiteX5" fmla="*/ 242888 w 271463"/>
              <a:gd name="connsiteY5" fmla="*/ 226219 h 266700"/>
              <a:gd name="connsiteX6" fmla="*/ 271463 w 271463"/>
              <a:gd name="connsiteY6" fmla="*/ 200025 h 266700"/>
              <a:gd name="connsiteX7" fmla="*/ 190499 w 271463"/>
              <a:gd name="connsiteY7" fmla="*/ 88107 h 266700"/>
              <a:gd name="connsiteX8" fmla="*/ 219075 w 271463"/>
              <a:gd name="connsiteY8" fmla="*/ 66675 h 266700"/>
              <a:gd name="connsiteX9" fmla="*/ 154781 w 271463"/>
              <a:gd name="connsiteY9" fmla="*/ 0 h 266700"/>
              <a:gd name="connsiteX0" fmla="*/ 154781 w 271463"/>
              <a:gd name="connsiteY0" fmla="*/ 0 h 266700"/>
              <a:gd name="connsiteX1" fmla="*/ 104775 w 271463"/>
              <a:gd name="connsiteY1" fmla="*/ 4763 h 266700"/>
              <a:gd name="connsiteX2" fmla="*/ 0 w 271463"/>
              <a:gd name="connsiteY2" fmla="*/ 157163 h 266700"/>
              <a:gd name="connsiteX3" fmla="*/ 90488 w 271463"/>
              <a:gd name="connsiteY3" fmla="*/ 266700 h 266700"/>
              <a:gd name="connsiteX4" fmla="*/ 202406 w 271463"/>
              <a:gd name="connsiteY4" fmla="*/ 176213 h 266700"/>
              <a:gd name="connsiteX5" fmla="*/ 242888 w 271463"/>
              <a:gd name="connsiteY5" fmla="*/ 226219 h 266700"/>
              <a:gd name="connsiteX6" fmla="*/ 271463 w 271463"/>
              <a:gd name="connsiteY6" fmla="*/ 200025 h 266700"/>
              <a:gd name="connsiteX7" fmla="*/ 190499 w 271463"/>
              <a:gd name="connsiteY7" fmla="*/ 88107 h 266700"/>
              <a:gd name="connsiteX8" fmla="*/ 221456 w 271463"/>
              <a:gd name="connsiteY8" fmla="*/ 66675 h 266700"/>
              <a:gd name="connsiteX9" fmla="*/ 154781 w 271463"/>
              <a:gd name="connsiteY9" fmla="*/ 0 h 266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71463" h="266700">
                <a:moveTo>
                  <a:pt x="154781" y="0"/>
                </a:moveTo>
                <a:lnTo>
                  <a:pt x="104775" y="4763"/>
                </a:lnTo>
                <a:lnTo>
                  <a:pt x="0" y="157163"/>
                </a:lnTo>
                <a:lnTo>
                  <a:pt x="90488" y="266700"/>
                </a:lnTo>
                <a:lnTo>
                  <a:pt x="202406" y="176213"/>
                </a:lnTo>
                <a:lnTo>
                  <a:pt x="242888" y="226219"/>
                </a:lnTo>
                <a:lnTo>
                  <a:pt x="271463" y="200025"/>
                </a:lnTo>
                <a:lnTo>
                  <a:pt x="190499" y="88107"/>
                </a:lnTo>
                <a:lnTo>
                  <a:pt x="221456" y="66675"/>
                </a:lnTo>
                <a:lnTo>
                  <a:pt x="154781" y="0"/>
                </a:lnTo>
                <a:close/>
              </a:path>
            </a:pathLst>
          </a:custGeom>
          <a:solidFill>
            <a:srgbClr val="00B0F0">
              <a:alpha val="75000"/>
            </a:srgb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24" name="正方形/長方形 23"/>
          <p:cNvSpPr/>
          <p:nvPr/>
        </p:nvSpPr>
        <p:spPr>
          <a:xfrm rot="19278031">
            <a:off x="3508022" y="5416384"/>
            <a:ext cx="141921" cy="59065"/>
          </a:xfrm>
          <a:prstGeom prst="rect">
            <a:avLst/>
          </a:prstGeom>
          <a:solidFill>
            <a:srgbClr val="00B0F0">
              <a:alpha val="75000"/>
            </a:srgb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26" name="フリーフォーム 25"/>
          <p:cNvSpPr/>
          <p:nvPr/>
        </p:nvSpPr>
        <p:spPr>
          <a:xfrm>
            <a:off x="3602219" y="5263887"/>
            <a:ext cx="140494" cy="140495"/>
          </a:xfrm>
          <a:custGeom>
            <a:avLst/>
            <a:gdLst>
              <a:gd name="connsiteX0" fmla="*/ 30956 w 140494"/>
              <a:gd name="connsiteY0" fmla="*/ 0 h 135732"/>
              <a:gd name="connsiteX1" fmla="*/ 0 w 140494"/>
              <a:gd name="connsiteY1" fmla="*/ 23813 h 135732"/>
              <a:gd name="connsiteX2" fmla="*/ 76200 w 140494"/>
              <a:gd name="connsiteY2" fmla="*/ 135732 h 135732"/>
              <a:gd name="connsiteX3" fmla="*/ 140494 w 140494"/>
              <a:gd name="connsiteY3" fmla="*/ 92869 h 135732"/>
              <a:gd name="connsiteX4" fmla="*/ 30956 w 140494"/>
              <a:gd name="connsiteY4" fmla="*/ 0 h 135732"/>
              <a:gd name="connsiteX0" fmla="*/ 30956 w 140494"/>
              <a:gd name="connsiteY0" fmla="*/ 0 h 140495"/>
              <a:gd name="connsiteX1" fmla="*/ 0 w 140494"/>
              <a:gd name="connsiteY1" fmla="*/ 23813 h 140495"/>
              <a:gd name="connsiteX2" fmla="*/ 78581 w 140494"/>
              <a:gd name="connsiteY2" fmla="*/ 140495 h 140495"/>
              <a:gd name="connsiteX3" fmla="*/ 140494 w 140494"/>
              <a:gd name="connsiteY3" fmla="*/ 92869 h 140495"/>
              <a:gd name="connsiteX4" fmla="*/ 30956 w 140494"/>
              <a:gd name="connsiteY4" fmla="*/ 0 h 1404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0494" h="140495">
                <a:moveTo>
                  <a:pt x="30956" y="0"/>
                </a:moveTo>
                <a:lnTo>
                  <a:pt x="0" y="23813"/>
                </a:lnTo>
                <a:lnTo>
                  <a:pt x="78581" y="140495"/>
                </a:lnTo>
                <a:lnTo>
                  <a:pt x="140494" y="92869"/>
                </a:lnTo>
                <a:lnTo>
                  <a:pt x="30956" y="0"/>
                </a:lnTo>
                <a:close/>
              </a:path>
            </a:pathLst>
          </a:custGeom>
          <a:solidFill>
            <a:srgbClr val="00B0F0">
              <a:alpha val="75000"/>
            </a:srgb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28" name="フリーフォーム 27"/>
          <p:cNvSpPr/>
          <p:nvPr/>
        </p:nvSpPr>
        <p:spPr>
          <a:xfrm>
            <a:off x="3702232" y="5356757"/>
            <a:ext cx="71437" cy="64293"/>
          </a:xfrm>
          <a:custGeom>
            <a:avLst/>
            <a:gdLst>
              <a:gd name="connsiteX0" fmla="*/ 45243 w 45243"/>
              <a:gd name="connsiteY0" fmla="*/ 0 h 59531"/>
              <a:gd name="connsiteX1" fmla="*/ 23812 w 45243"/>
              <a:gd name="connsiteY1" fmla="*/ 59531 h 59531"/>
              <a:gd name="connsiteX2" fmla="*/ 0 w 45243"/>
              <a:gd name="connsiteY2" fmla="*/ 38100 h 59531"/>
              <a:gd name="connsiteX3" fmla="*/ 45243 w 45243"/>
              <a:gd name="connsiteY3" fmla="*/ 0 h 59531"/>
              <a:gd name="connsiteX0" fmla="*/ 45243 w 45243"/>
              <a:gd name="connsiteY0" fmla="*/ 0 h 59531"/>
              <a:gd name="connsiteX1" fmla="*/ 35718 w 45243"/>
              <a:gd name="connsiteY1" fmla="*/ 35719 h 59531"/>
              <a:gd name="connsiteX2" fmla="*/ 23812 w 45243"/>
              <a:gd name="connsiteY2" fmla="*/ 59531 h 59531"/>
              <a:gd name="connsiteX3" fmla="*/ 0 w 45243"/>
              <a:gd name="connsiteY3" fmla="*/ 38100 h 59531"/>
              <a:gd name="connsiteX4" fmla="*/ 45243 w 45243"/>
              <a:gd name="connsiteY4" fmla="*/ 0 h 59531"/>
              <a:gd name="connsiteX0" fmla="*/ 45243 w 73818"/>
              <a:gd name="connsiteY0" fmla="*/ 0 h 59531"/>
              <a:gd name="connsiteX1" fmla="*/ 73818 w 73818"/>
              <a:gd name="connsiteY1" fmla="*/ 19050 h 59531"/>
              <a:gd name="connsiteX2" fmla="*/ 23812 w 73818"/>
              <a:gd name="connsiteY2" fmla="*/ 59531 h 59531"/>
              <a:gd name="connsiteX3" fmla="*/ 0 w 73818"/>
              <a:gd name="connsiteY3" fmla="*/ 38100 h 59531"/>
              <a:gd name="connsiteX4" fmla="*/ 45243 w 73818"/>
              <a:gd name="connsiteY4" fmla="*/ 0 h 59531"/>
              <a:gd name="connsiteX0" fmla="*/ 45243 w 71437"/>
              <a:gd name="connsiteY0" fmla="*/ 0 h 59531"/>
              <a:gd name="connsiteX1" fmla="*/ 71437 w 71437"/>
              <a:gd name="connsiteY1" fmla="*/ 23812 h 59531"/>
              <a:gd name="connsiteX2" fmla="*/ 23812 w 71437"/>
              <a:gd name="connsiteY2" fmla="*/ 59531 h 59531"/>
              <a:gd name="connsiteX3" fmla="*/ 0 w 71437"/>
              <a:gd name="connsiteY3" fmla="*/ 38100 h 59531"/>
              <a:gd name="connsiteX4" fmla="*/ 45243 w 71437"/>
              <a:gd name="connsiteY4" fmla="*/ 0 h 59531"/>
              <a:gd name="connsiteX0" fmla="*/ 45243 w 71437"/>
              <a:gd name="connsiteY0" fmla="*/ 0 h 61912"/>
              <a:gd name="connsiteX1" fmla="*/ 71437 w 71437"/>
              <a:gd name="connsiteY1" fmla="*/ 23812 h 61912"/>
              <a:gd name="connsiteX2" fmla="*/ 23812 w 71437"/>
              <a:gd name="connsiteY2" fmla="*/ 61912 h 61912"/>
              <a:gd name="connsiteX3" fmla="*/ 0 w 71437"/>
              <a:gd name="connsiteY3" fmla="*/ 38100 h 61912"/>
              <a:gd name="connsiteX4" fmla="*/ 45243 w 71437"/>
              <a:gd name="connsiteY4" fmla="*/ 0 h 61912"/>
              <a:gd name="connsiteX0" fmla="*/ 45243 w 71437"/>
              <a:gd name="connsiteY0" fmla="*/ 0 h 64293"/>
              <a:gd name="connsiteX1" fmla="*/ 71437 w 71437"/>
              <a:gd name="connsiteY1" fmla="*/ 23812 h 64293"/>
              <a:gd name="connsiteX2" fmla="*/ 21431 w 71437"/>
              <a:gd name="connsiteY2" fmla="*/ 64293 h 64293"/>
              <a:gd name="connsiteX3" fmla="*/ 0 w 71437"/>
              <a:gd name="connsiteY3" fmla="*/ 38100 h 64293"/>
              <a:gd name="connsiteX4" fmla="*/ 45243 w 71437"/>
              <a:gd name="connsiteY4" fmla="*/ 0 h 64293"/>
              <a:gd name="connsiteX0" fmla="*/ 45243 w 71437"/>
              <a:gd name="connsiteY0" fmla="*/ 0 h 64293"/>
              <a:gd name="connsiteX1" fmla="*/ 71437 w 71437"/>
              <a:gd name="connsiteY1" fmla="*/ 26193 h 64293"/>
              <a:gd name="connsiteX2" fmla="*/ 21431 w 71437"/>
              <a:gd name="connsiteY2" fmla="*/ 64293 h 64293"/>
              <a:gd name="connsiteX3" fmla="*/ 0 w 71437"/>
              <a:gd name="connsiteY3" fmla="*/ 38100 h 64293"/>
              <a:gd name="connsiteX4" fmla="*/ 45243 w 71437"/>
              <a:gd name="connsiteY4" fmla="*/ 0 h 642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437" h="64293">
                <a:moveTo>
                  <a:pt x="45243" y="0"/>
                </a:moveTo>
                <a:lnTo>
                  <a:pt x="71437" y="26193"/>
                </a:lnTo>
                <a:lnTo>
                  <a:pt x="21431" y="64293"/>
                </a:lnTo>
                <a:lnTo>
                  <a:pt x="0" y="38100"/>
                </a:lnTo>
                <a:lnTo>
                  <a:pt x="45243" y="0"/>
                </a:lnTo>
                <a:close/>
              </a:path>
            </a:pathLst>
          </a:custGeom>
          <a:solidFill>
            <a:srgbClr val="00B0F0">
              <a:alpha val="75000"/>
            </a:srgb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353" name="フリーフォーム 352"/>
          <p:cNvSpPr/>
          <p:nvPr/>
        </p:nvSpPr>
        <p:spPr>
          <a:xfrm>
            <a:off x="3792720" y="5428195"/>
            <a:ext cx="92868" cy="80962"/>
          </a:xfrm>
          <a:custGeom>
            <a:avLst/>
            <a:gdLst>
              <a:gd name="connsiteX0" fmla="*/ 45243 w 45243"/>
              <a:gd name="connsiteY0" fmla="*/ 0 h 59531"/>
              <a:gd name="connsiteX1" fmla="*/ 23812 w 45243"/>
              <a:gd name="connsiteY1" fmla="*/ 59531 h 59531"/>
              <a:gd name="connsiteX2" fmla="*/ 0 w 45243"/>
              <a:gd name="connsiteY2" fmla="*/ 38100 h 59531"/>
              <a:gd name="connsiteX3" fmla="*/ 45243 w 45243"/>
              <a:gd name="connsiteY3" fmla="*/ 0 h 59531"/>
              <a:gd name="connsiteX0" fmla="*/ 45243 w 45243"/>
              <a:gd name="connsiteY0" fmla="*/ 0 h 59531"/>
              <a:gd name="connsiteX1" fmla="*/ 35718 w 45243"/>
              <a:gd name="connsiteY1" fmla="*/ 35719 h 59531"/>
              <a:gd name="connsiteX2" fmla="*/ 23812 w 45243"/>
              <a:gd name="connsiteY2" fmla="*/ 59531 h 59531"/>
              <a:gd name="connsiteX3" fmla="*/ 0 w 45243"/>
              <a:gd name="connsiteY3" fmla="*/ 38100 h 59531"/>
              <a:gd name="connsiteX4" fmla="*/ 45243 w 45243"/>
              <a:gd name="connsiteY4" fmla="*/ 0 h 59531"/>
              <a:gd name="connsiteX0" fmla="*/ 45243 w 73818"/>
              <a:gd name="connsiteY0" fmla="*/ 0 h 59531"/>
              <a:gd name="connsiteX1" fmla="*/ 73818 w 73818"/>
              <a:gd name="connsiteY1" fmla="*/ 19050 h 59531"/>
              <a:gd name="connsiteX2" fmla="*/ 23812 w 73818"/>
              <a:gd name="connsiteY2" fmla="*/ 59531 h 59531"/>
              <a:gd name="connsiteX3" fmla="*/ 0 w 73818"/>
              <a:gd name="connsiteY3" fmla="*/ 38100 h 59531"/>
              <a:gd name="connsiteX4" fmla="*/ 45243 w 73818"/>
              <a:gd name="connsiteY4" fmla="*/ 0 h 59531"/>
              <a:gd name="connsiteX0" fmla="*/ 45243 w 71437"/>
              <a:gd name="connsiteY0" fmla="*/ 0 h 59531"/>
              <a:gd name="connsiteX1" fmla="*/ 71437 w 71437"/>
              <a:gd name="connsiteY1" fmla="*/ 23812 h 59531"/>
              <a:gd name="connsiteX2" fmla="*/ 23812 w 71437"/>
              <a:gd name="connsiteY2" fmla="*/ 59531 h 59531"/>
              <a:gd name="connsiteX3" fmla="*/ 0 w 71437"/>
              <a:gd name="connsiteY3" fmla="*/ 38100 h 59531"/>
              <a:gd name="connsiteX4" fmla="*/ 45243 w 71437"/>
              <a:gd name="connsiteY4" fmla="*/ 0 h 59531"/>
              <a:gd name="connsiteX0" fmla="*/ 45243 w 71437"/>
              <a:gd name="connsiteY0" fmla="*/ 0 h 61912"/>
              <a:gd name="connsiteX1" fmla="*/ 71437 w 71437"/>
              <a:gd name="connsiteY1" fmla="*/ 23812 h 61912"/>
              <a:gd name="connsiteX2" fmla="*/ 23812 w 71437"/>
              <a:gd name="connsiteY2" fmla="*/ 61912 h 61912"/>
              <a:gd name="connsiteX3" fmla="*/ 0 w 71437"/>
              <a:gd name="connsiteY3" fmla="*/ 38100 h 61912"/>
              <a:gd name="connsiteX4" fmla="*/ 45243 w 71437"/>
              <a:gd name="connsiteY4" fmla="*/ 0 h 61912"/>
              <a:gd name="connsiteX0" fmla="*/ 45243 w 71437"/>
              <a:gd name="connsiteY0" fmla="*/ 0 h 64293"/>
              <a:gd name="connsiteX1" fmla="*/ 71437 w 71437"/>
              <a:gd name="connsiteY1" fmla="*/ 23812 h 64293"/>
              <a:gd name="connsiteX2" fmla="*/ 21431 w 71437"/>
              <a:gd name="connsiteY2" fmla="*/ 64293 h 64293"/>
              <a:gd name="connsiteX3" fmla="*/ 0 w 71437"/>
              <a:gd name="connsiteY3" fmla="*/ 38100 h 64293"/>
              <a:gd name="connsiteX4" fmla="*/ 45243 w 71437"/>
              <a:gd name="connsiteY4" fmla="*/ 0 h 64293"/>
              <a:gd name="connsiteX0" fmla="*/ 45243 w 71437"/>
              <a:gd name="connsiteY0" fmla="*/ 0 h 64293"/>
              <a:gd name="connsiteX1" fmla="*/ 71437 w 71437"/>
              <a:gd name="connsiteY1" fmla="*/ 26193 h 64293"/>
              <a:gd name="connsiteX2" fmla="*/ 21431 w 71437"/>
              <a:gd name="connsiteY2" fmla="*/ 64293 h 64293"/>
              <a:gd name="connsiteX3" fmla="*/ 0 w 71437"/>
              <a:gd name="connsiteY3" fmla="*/ 38100 h 64293"/>
              <a:gd name="connsiteX4" fmla="*/ 45243 w 71437"/>
              <a:gd name="connsiteY4" fmla="*/ 0 h 64293"/>
              <a:gd name="connsiteX0" fmla="*/ 45243 w 71437"/>
              <a:gd name="connsiteY0" fmla="*/ 0 h 104774"/>
              <a:gd name="connsiteX1" fmla="*/ 71437 w 71437"/>
              <a:gd name="connsiteY1" fmla="*/ 26193 h 104774"/>
              <a:gd name="connsiteX2" fmla="*/ 45243 w 71437"/>
              <a:gd name="connsiteY2" fmla="*/ 104774 h 104774"/>
              <a:gd name="connsiteX3" fmla="*/ 0 w 71437"/>
              <a:gd name="connsiteY3" fmla="*/ 38100 h 104774"/>
              <a:gd name="connsiteX4" fmla="*/ 45243 w 71437"/>
              <a:gd name="connsiteY4" fmla="*/ 0 h 104774"/>
              <a:gd name="connsiteX0" fmla="*/ 45243 w 71437"/>
              <a:gd name="connsiteY0" fmla="*/ 0 h 95249"/>
              <a:gd name="connsiteX1" fmla="*/ 71437 w 71437"/>
              <a:gd name="connsiteY1" fmla="*/ 26193 h 95249"/>
              <a:gd name="connsiteX2" fmla="*/ 38100 w 71437"/>
              <a:gd name="connsiteY2" fmla="*/ 95249 h 95249"/>
              <a:gd name="connsiteX3" fmla="*/ 0 w 71437"/>
              <a:gd name="connsiteY3" fmla="*/ 38100 h 95249"/>
              <a:gd name="connsiteX4" fmla="*/ 45243 w 71437"/>
              <a:gd name="connsiteY4" fmla="*/ 0 h 95249"/>
              <a:gd name="connsiteX0" fmla="*/ 45243 w 95249"/>
              <a:gd name="connsiteY0" fmla="*/ 0 h 95249"/>
              <a:gd name="connsiteX1" fmla="*/ 95249 w 95249"/>
              <a:gd name="connsiteY1" fmla="*/ 73818 h 95249"/>
              <a:gd name="connsiteX2" fmla="*/ 38100 w 95249"/>
              <a:gd name="connsiteY2" fmla="*/ 95249 h 95249"/>
              <a:gd name="connsiteX3" fmla="*/ 0 w 95249"/>
              <a:gd name="connsiteY3" fmla="*/ 38100 h 95249"/>
              <a:gd name="connsiteX4" fmla="*/ 45243 w 95249"/>
              <a:gd name="connsiteY4" fmla="*/ 0 h 95249"/>
              <a:gd name="connsiteX0" fmla="*/ 30956 w 95249"/>
              <a:gd name="connsiteY0" fmla="*/ 0 h 80962"/>
              <a:gd name="connsiteX1" fmla="*/ 95249 w 95249"/>
              <a:gd name="connsiteY1" fmla="*/ 59531 h 80962"/>
              <a:gd name="connsiteX2" fmla="*/ 38100 w 95249"/>
              <a:gd name="connsiteY2" fmla="*/ 80962 h 80962"/>
              <a:gd name="connsiteX3" fmla="*/ 0 w 95249"/>
              <a:gd name="connsiteY3" fmla="*/ 23813 h 80962"/>
              <a:gd name="connsiteX4" fmla="*/ 30956 w 95249"/>
              <a:gd name="connsiteY4" fmla="*/ 0 h 80962"/>
              <a:gd name="connsiteX0" fmla="*/ 30956 w 92868"/>
              <a:gd name="connsiteY0" fmla="*/ 0 h 80962"/>
              <a:gd name="connsiteX1" fmla="*/ 92868 w 92868"/>
              <a:gd name="connsiteY1" fmla="*/ 47624 h 80962"/>
              <a:gd name="connsiteX2" fmla="*/ 38100 w 92868"/>
              <a:gd name="connsiteY2" fmla="*/ 80962 h 80962"/>
              <a:gd name="connsiteX3" fmla="*/ 0 w 92868"/>
              <a:gd name="connsiteY3" fmla="*/ 23813 h 80962"/>
              <a:gd name="connsiteX4" fmla="*/ 30956 w 92868"/>
              <a:gd name="connsiteY4" fmla="*/ 0 h 809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868" h="80962">
                <a:moveTo>
                  <a:pt x="30956" y="0"/>
                </a:moveTo>
                <a:lnTo>
                  <a:pt x="92868" y="47624"/>
                </a:lnTo>
                <a:lnTo>
                  <a:pt x="38100" y="80962"/>
                </a:lnTo>
                <a:lnTo>
                  <a:pt x="0" y="23813"/>
                </a:lnTo>
                <a:lnTo>
                  <a:pt x="30956" y="0"/>
                </a:lnTo>
                <a:close/>
              </a:path>
            </a:pathLst>
          </a:custGeom>
          <a:solidFill>
            <a:srgbClr val="00B0F0">
              <a:alpha val="75000"/>
            </a:srgb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354" name="テキスト ボックス 353"/>
          <p:cNvSpPr txBox="1"/>
          <p:nvPr/>
        </p:nvSpPr>
        <p:spPr>
          <a:xfrm>
            <a:off x="3625748" y="5435838"/>
            <a:ext cx="214580" cy="153888"/>
          </a:xfrm>
          <a:prstGeom prst="rect">
            <a:avLst/>
          </a:prstGeom>
          <a:noFill/>
        </p:spPr>
        <p:txBody>
          <a:bodyPr wrap="squar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⑯</a:t>
            </a:r>
          </a:p>
        </p:txBody>
      </p:sp>
      <p:sp>
        <p:nvSpPr>
          <p:cNvPr id="64" name="フリーフォーム 63"/>
          <p:cNvSpPr/>
          <p:nvPr/>
        </p:nvSpPr>
        <p:spPr>
          <a:xfrm>
            <a:off x="6983419" y="3354303"/>
            <a:ext cx="104302" cy="1771922"/>
          </a:xfrm>
          <a:custGeom>
            <a:avLst/>
            <a:gdLst>
              <a:gd name="connsiteX0" fmla="*/ 23750 w 106878"/>
              <a:gd name="connsiteY0" fmla="*/ 0 h 2600696"/>
              <a:gd name="connsiteX1" fmla="*/ 106878 w 106878"/>
              <a:gd name="connsiteY1" fmla="*/ 243444 h 2600696"/>
              <a:gd name="connsiteX2" fmla="*/ 29688 w 106878"/>
              <a:gd name="connsiteY2" fmla="*/ 1258785 h 2600696"/>
              <a:gd name="connsiteX3" fmla="*/ 11875 w 106878"/>
              <a:gd name="connsiteY3" fmla="*/ 2345377 h 2600696"/>
              <a:gd name="connsiteX4" fmla="*/ 5937 w 106878"/>
              <a:gd name="connsiteY4" fmla="*/ 2541320 h 2600696"/>
              <a:gd name="connsiteX5" fmla="*/ 0 w 106878"/>
              <a:gd name="connsiteY5" fmla="*/ 2600696 h 2600696"/>
              <a:gd name="connsiteX0" fmla="*/ 76845 w 159973"/>
              <a:gd name="connsiteY0" fmla="*/ 0 h 3790350"/>
              <a:gd name="connsiteX1" fmla="*/ 159973 w 159973"/>
              <a:gd name="connsiteY1" fmla="*/ 243444 h 3790350"/>
              <a:gd name="connsiteX2" fmla="*/ 82783 w 159973"/>
              <a:gd name="connsiteY2" fmla="*/ 1258785 h 3790350"/>
              <a:gd name="connsiteX3" fmla="*/ 64970 w 159973"/>
              <a:gd name="connsiteY3" fmla="*/ 2345377 h 3790350"/>
              <a:gd name="connsiteX4" fmla="*/ 59032 w 159973"/>
              <a:gd name="connsiteY4" fmla="*/ 2541320 h 3790350"/>
              <a:gd name="connsiteX5" fmla="*/ 0 w 159973"/>
              <a:gd name="connsiteY5" fmla="*/ 3790350 h 3790350"/>
              <a:gd name="connsiteX0" fmla="*/ 76845 w 159973"/>
              <a:gd name="connsiteY0" fmla="*/ 0 h 3790350"/>
              <a:gd name="connsiteX1" fmla="*/ 159973 w 159973"/>
              <a:gd name="connsiteY1" fmla="*/ 243444 h 3790350"/>
              <a:gd name="connsiteX2" fmla="*/ 82783 w 159973"/>
              <a:gd name="connsiteY2" fmla="*/ 1258785 h 3790350"/>
              <a:gd name="connsiteX3" fmla="*/ 64970 w 159973"/>
              <a:gd name="connsiteY3" fmla="*/ 2345377 h 3790350"/>
              <a:gd name="connsiteX4" fmla="*/ 26939 w 159973"/>
              <a:gd name="connsiteY4" fmla="*/ 2936628 h 3790350"/>
              <a:gd name="connsiteX5" fmla="*/ 0 w 159973"/>
              <a:gd name="connsiteY5" fmla="*/ 3790350 h 3790350"/>
              <a:gd name="connsiteX0" fmla="*/ 76845 w 159973"/>
              <a:gd name="connsiteY0" fmla="*/ 0 h 3790350"/>
              <a:gd name="connsiteX1" fmla="*/ 159973 w 159973"/>
              <a:gd name="connsiteY1" fmla="*/ 243444 h 3790350"/>
              <a:gd name="connsiteX2" fmla="*/ 82783 w 159973"/>
              <a:gd name="connsiteY2" fmla="*/ 1258785 h 3790350"/>
              <a:gd name="connsiteX3" fmla="*/ 64970 w 159973"/>
              <a:gd name="connsiteY3" fmla="*/ 2345377 h 3790350"/>
              <a:gd name="connsiteX4" fmla="*/ 42796 w 159973"/>
              <a:gd name="connsiteY4" fmla="*/ 2994769 h 3790350"/>
              <a:gd name="connsiteX5" fmla="*/ 0 w 159973"/>
              <a:gd name="connsiteY5" fmla="*/ 3790350 h 3790350"/>
              <a:gd name="connsiteX0" fmla="*/ 34049 w 117177"/>
              <a:gd name="connsiteY0" fmla="*/ 0 h 2994769"/>
              <a:gd name="connsiteX1" fmla="*/ 117177 w 117177"/>
              <a:gd name="connsiteY1" fmla="*/ 243444 h 2994769"/>
              <a:gd name="connsiteX2" fmla="*/ 39987 w 117177"/>
              <a:gd name="connsiteY2" fmla="*/ 1258785 h 2994769"/>
              <a:gd name="connsiteX3" fmla="*/ 22174 w 117177"/>
              <a:gd name="connsiteY3" fmla="*/ 2345377 h 2994769"/>
              <a:gd name="connsiteX4" fmla="*/ 0 w 117177"/>
              <a:gd name="connsiteY4" fmla="*/ 2994769 h 2994769"/>
              <a:gd name="connsiteX0" fmla="*/ 11875 w 95003"/>
              <a:gd name="connsiteY0" fmla="*/ 0 h 2345377"/>
              <a:gd name="connsiteX1" fmla="*/ 95003 w 95003"/>
              <a:gd name="connsiteY1" fmla="*/ 243444 h 2345377"/>
              <a:gd name="connsiteX2" fmla="*/ 17813 w 95003"/>
              <a:gd name="connsiteY2" fmla="*/ 1258785 h 2345377"/>
              <a:gd name="connsiteX3" fmla="*/ 0 w 95003"/>
              <a:gd name="connsiteY3" fmla="*/ 2345377 h 2345377"/>
              <a:gd name="connsiteX0" fmla="*/ 95003 w 95003"/>
              <a:gd name="connsiteY0" fmla="*/ 0 h 2101933"/>
              <a:gd name="connsiteX1" fmla="*/ 17813 w 95003"/>
              <a:gd name="connsiteY1" fmla="*/ 1015341 h 2101933"/>
              <a:gd name="connsiteX2" fmla="*/ 0 w 95003"/>
              <a:gd name="connsiteY2" fmla="*/ 2101933 h 2101933"/>
              <a:gd name="connsiteX0" fmla="*/ 104302 w 104302"/>
              <a:gd name="connsiteY0" fmla="*/ 0 h 1771922"/>
              <a:gd name="connsiteX1" fmla="*/ 27112 w 104302"/>
              <a:gd name="connsiteY1" fmla="*/ 1015341 h 1771922"/>
              <a:gd name="connsiteX2" fmla="*/ 0 w 104302"/>
              <a:gd name="connsiteY2" fmla="*/ 1771922 h 1771922"/>
            </a:gdLst>
            <a:ahLst/>
            <a:cxnLst>
              <a:cxn ang="0">
                <a:pos x="connsiteX0" y="connsiteY0"/>
              </a:cxn>
              <a:cxn ang="0">
                <a:pos x="connsiteX1" y="connsiteY1"/>
              </a:cxn>
              <a:cxn ang="0">
                <a:pos x="connsiteX2" y="connsiteY2"/>
              </a:cxn>
            </a:cxnLst>
            <a:rect l="l" t="t" r="r" b="b"/>
            <a:pathLst>
              <a:path w="104302" h="1771922">
                <a:moveTo>
                  <a:pt x="104302" y="0"/>
                </a:moveTo>
                <a:lnTo>
                  <a:pt x="27112" y="1015341"/>
                </a:lnTo>
                <a:lnTo>
                  <a:pt x="0" y="1771922"/>
                </a:lnTo>
              </a:path>
            </a:pathLst>
          </a:custGeom>
          <a:ln w="25400">
            <a:solidFill>
              <a:schemeClr val="tx1"/>
            </a:solidFill>
          </a:ln>
          <a:effectLst>
            <a:glow rad="63500">
              <a:schemeClr val="accent2">
                <a:satMod val="175000"/>
                <a:alpha val="40000"/>
              </a:schemeClr>
            </a:glow>
          </a:effectLst>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106" name="テキスト ボックス 105"/>
          <p:cNvSpPr txBox="1"/>
          <p:nvPr/>
        </p:nvSpPr>
        <p:spPr>
          <a:xfrm>
            <a:off x="5229481" y="4560263"/>
            <a:ext cx="504056" cy="276999"/>
          </a:xfrm>
          <a:prstGeom prst="rect">
            <a:avLst/>
          </a:prstGeom>
          <a:solidFill>
            <a:schemeClr val="bg1">
              <a:alpha val="50000"/>
            </a:schemeClr>
          </a:solidFill>
        </p:spPr>
        <p:txBody>
          <a:bodyPr wrap="squar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中之島</a:t>
            </a:r>
            <a:endParaRPr kumimoji="1" lang="en-US" altLang="ja-JP" sz="9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３丁目</a:t>
            </a:r>
          </a:p>
        </p:txBody>
      </p:sp>
      <p:sp>
        <p:nvSpPr>
          <p:cNvPr id="122" name="フリーフォーム 121"/>
          <p:cNvSpPr>
            <a:spLocks noChangeAspect="1"/>
          </p:cNvSpPr>
          <p:nvPr/>
        </p:nvSpPr>
        <p:spPr>
          <a:xfrm>
            <a:off x="4068043" y="3708816"/>
            <a:ext cx="923290" cy="1762623"/>
          </a:xfrm>
          <a:custGeom>
            <a:avLst/>
            <a:gdLst>
              <a:gd name="connsiteX0" fmla="*/ 1079500 w 1079500"/>
              <a:gd name="connsiteY0" fmla="*/ 2374900 h 2374900"/>
              <a:gd name="connsiteX1" fmla="*/ 1079500 w 1079500"/>
              <a:gd name="connsiteY1" fmla="*/ 2374900 h 2374900"/>
              <a:gd name="connsiteX2" fmla="*/ 1047750 w 1079500"/>
              <a:gd name="connsiteY2" fmla="*/ 2298700 h 2374900"/>
              <a:gd name="connsiteX3" fmla="*/ 1022350 w 1079500"/>
              <a:gd name="connsiteY3" fmla="*/ 2273300 h 2374900"/>
              <a:gd name="connsiteX4" fmla="*/ 736600 w 1079500"/>
              <a:gd name="connsiteY4" fmla="*/ 1778000 h 2374900"/>
              <a:gd name="connsiteX5" fmla="*/ 381000 w 1079500"/>
              <a:gd name="connsiteY5" fmla="*/ 1162050 h 2374900"/>
              <a:gd name="connsiteX6" fmla="*/ 101600 w 1079500"/>
              <a:gd name="connsiteY6" fmla="*/ 654050 h 2374900"/>
              <a:gd name="connsiteX7" fmla="*/ 6350 w 1079500"/>
              <a:gd name="connsiteY7" fmla="*/ 260350 h 2374900"/>
              <a:gd name="connsiteX8" fmla="*/ 0 w 1079500"/>
              <a:gd name="connsiteY8" fmla="*/ 0 h 2374900"/>
              <a:gd name="connsiteX0" fmla="*/ 1073150 w 1073150"/>
              <a:gd name="connsiteY0" fmla="*/ 2482850 h 2482850"/>
              <a:gd name="connsiteX1" fmla="*/ 1073150 w 1073150"/>
              <a:gd name="connsiteY1" fmla="*/ 2482850 h 2482850"/>
              <a:gd name="connsiteX2" fmla="*/ 1041400 w 1073150"/>
              <a:gd name="connsiteY2" fmla="*/ 2406650 h 2482850"/>
              <a:gd name="connsiteX3" fmla="*/ 1016000 w 1073150"/>
              <a:gd name="connsiteY3" fmla="*/ 2381250 h 2482850"/>
              <a:gd name="connsiteX4" fmla="*/ 730250 w 1073150"/>
              <a:gd name="connsiteY4" fmla="*/ 1885950 h 2482850"/>
              <a:gd name="connsiteX5" fmla="*/ 374650 w 1073150"/>
              <a:gd name="connsiteY5" fmla="*/ 1270000 h 2482850"/>
              <a:gd name="connsiteX6" fmla="*/ 95250 w 1073150"/>
              <a:gd name="connsiteY6" fmla="*/ 762000 h 2482850"/>
              <a:gd name="connsiteX7" fmla="*/ 0 w 1073150"/>
              <a:gd name="connsiteY7" fmla="*/ 368300 h 2482850"/>
              <a:gd name="connsiteX8" fmla="*/ 0 w 1073150"/>
              <a:gd name="connsiteY8" fmla="*/ 0 h 2482850"/>
              <a:gd name="connsiteX0" fmla="*/ 1073150 w 1073150"/>
              <a:gd name="connsiteY0" fmla="*/ 2482850 h 2482850"/>
              <a:gd name="connsiteX1" fmla="*/ 1041400 w 1073150"/>
              <a:gd name="connsiteY1" fmla="*/ 2406650 h 2482850"/>
              <a:gd name="connsiteX2" fmla="*/ 1016000 w 1073150"/>
              <a:gd name="connsiteY2" fmla="*/ 2381250 h 2482850"/>
              <a:gd name="connsiteX3" fmla="*/ 730250 w 1073150"/>
              <a:gd name="connsiteY3" fmla="*/ 1885950 h 2482850"/>
              <a:gd name="connsiteX4" fmla="*/ 374650 w 1073150"/>
              <a:gd name="connsiteY4" fmla="*/ 1270000 h 2482850"/>
              <a:gd name="connsiteX5" fmla="*/ 95250 w 1073150"/>
              <a:gd name="connsiteY5" fmla="*/ 762000 h 2482850"/>
              <a:gd name="connsiteX6" fmla="*/ 0 w 1073150"/>
              <a:gd name="connsiteY6" fmla="*/ 368300 h 2482850"/>
              <a:gd name="connsiteX7" fmla="*/ 0 w 1073150"/>
              <a:gd name="connsiteY7" fmla="*/ 0 h 2482850"/>
              <a:gd name="connsiteX0" fmla="*/ 1041400 w 1041400"/>
              <a:gd name="connsiteY0" fmla="*/ 2406650 h 2406650"/>
              <a:gd name="connsiteX1" fmla="*/ 1016000 w 1041400"/>
              <a:gd name="connsiteY1" fmla="*/ 2381250 h 2406650"/>
              <a:gd name="connsiteX2" fmla="*/ 730250 w 1041400"/>
              <a:gd name="connsiteY2" fmla="*/ 1885950 h 2406650"/>
              <a:gd name="connsiteX3" fmla="*/ 374650 w 1041400"/>
              <a:gd name="connsiteY3" fmla="*/ 1270000 h 2406650"/>
              <a:gd name="connsiteX4" fmla="*/ 95250 w 1041400"/>
              <a:gd name="connsiteY4" fmla="*/ 762000 h 2406650"/>
              <a:gd name="connsiteX5" fmla="*/ 0 w 1041400"/>
              <a:gd name="connsiteY5" fmla="*/ 368300 h 2406650"/>
              <a:gd name="connsiteX6" fmla="*/ 0 w 1041400"/>
              <a:gd name="connsiteY6" fmla="*/ 0 h 2406650"/>
              <a:gd name="connsiteX0" fmla="*/ 1016000 w 1016000"/>
              <a:gd name="connsiteY0" fmla="*/ 2381250 h 2381250"/>
              <a:gd name="connsiteX1" fmla="*/ 730250 w 1016000"/>
              <a:gd name="connsiteY1" fmla="*/ 1885950 h 2381250"/>
              <a:gd name="connsiteX2" fmla="*/ 374650 w 1016000"/>
              <a:gd name="connsiteY2" fmla="*/ 1270000 h 2381250"/>
              <a:gd name="connsiteX3" fmla="*/ 95250 w 1016000"/>
              <a:gd name="connsiteY3" fmla="*/ 762000 h 2381250"/>
              <a:gd name="connsiteX4" fmla="*/ 0 w 1016000"/>
              <a:gd name="connsiteY4" fmla="*/ 368300 h 2381250"/>
              <a:gd name="connsiteX5" fmla="*/ 0 w 1016000"/>
              <a:gd name="connsiteY5" fmla="*/ 0 h 2381250"/>
              <a:gd name="connsiteX0" fmla="*/ 1247689 w 1247689"/>
              <a:gd name="connsiteY0" fmla="*/ 2750239 h 2750239"/>
              <a:gd name="connsiteX1" fmla="*/ 730250 w 1247689"/>
              <a:gd name="connsiteY1" fmla="*/ 1885950 h 2750239"/>
              <a:gd name="connsiteX2" fmla="*/ 374650 w 1247689"/>
              <a:gd name="connsiteY2" fmla="*/ 1270000 h 2750239"/>
              <a:gd name="connsiteX3" fmla="*/ 95250 w 1247689"/>
              <a:gd name="connsiteY3" fmla="*/ 762000 h 2750239"/>
              <a:gd name="connsiteX4" fmla="*/ 0 w 1247689"/>
              <a:gd name="connsiteY4" fmla="*/ 368300 h 2750239"/>
              <a:gd name="connsiteX5" fmla="*/ 0 w 1247689"/>
              <a:gd name="connsiteY5" fmla="*/ 0 h 2750239"/>
              <a:gd name="connsiteX0" fmla="*/ 1247689 w 1247689"/>
              <a:gd name="connsiteY0" fmla="*/ 2381939 h 2381939"/>
              <a:gd name="connsiteX1" fmla="*/ 730250 w 1247689"/>
              <a:gd name="connsiteY1" fmla="*/ 1517650 h 2381939"/>
              <a:gd name="connsiteX2" fmla="*/ 374650 w 1247689"/>
              <a:gd name="connsiteY2" fmla="*/ 901700 h 2381939"/>
              <a:gd name="connsiteX3" fmla="*/ 95250 w 1247689"/>
              <a:gd name="connsiteY3" fmla="*/ 393700 h 2381939"/>
              <a:gd name="connsiteX4" fmla="*/ 0 w 1247689"/>
              <a:gd name="connsiteY4" fmla="*/ 0 h 23819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7689" h="2381939">
                <a:moveTo>
                  <a:pt x="1247689" y="2381939"/>
                </a:moveTo>
                <a:lnTo>
                  <a:pt x="730250" y="1517650"/>
                </a:lnTo>
                <a:lnTo>
                  <a:pt x="374650" y="901700"/>
                </a:lnTo>
                <a:lnTo>
                  <a:pt x="95250" y="393700"/>
                </a:lnTo>
                <a:lnTo>
                  <a:pt x="0" y="0"/>
                </a:lnTo>
              </a:path>
            </a:pathLst>
          </a:custGeom>
          <a:noFill/>
          <a:ln w="73025" cap="rnd">
            <a:solidFill>
              <a:srgbClr val="0099CC"/>
            </a:solidFill>
            <a:prstDash val="sysDot"/>
            <a:roun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125" name="テキスト ボックス 124"/>
          <p:cNvSpPr txBox="1"/>
          <p:nvPr/>
        </p:nvSpPr>
        <p:spPr>
          <a:xfrm rot="19800000">
            <a:off x="4434527" y="4371671"/>
            <a:ext cx="72000" cy="432000"/>
          </a:xfrm>
          <a:prstGeom prst="rect">
            <a:avLst/>
          </a:prstGeom>
          <a:solidFill>
            <a:srgbClr val="FFFFFF"/>
          </a:solidFill>
          <a:ln w="12700">
            <a:solidFill>
              <a:schemeClr val="tx1"/>
            </a:solidFill>
            <a:prstDash val="sysDash"/>
          </a:ln>
        </p:spPr>
        <p:txBody>
          <a:bodyPr vert="eaVert" wrap="squar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7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cxnSp>
        <p:nvCxnSpPr>
          <p:cNvPr id="5" name="直線コネクタ 4"/>
          <p:cNvCxnSpPr>
            <a:endCxn id="125" idx="0"/>
          </p:cNvCxnSpPr>
          <p:nvPr/>
        </p:nvCxnSpPr>
        <p:spPr>
          <a:xfrm>
            <a:off x="3854152" y="3842429"/>
            <a:ext cx="508375" cy="55818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40" name="テキスト ボックス 139"/>
          <p:cNvSpPr txBox="1"/>
          <p:nvPr/>
        </p:nvSpPr>
        <p:spPr>
          <a:xfrm>
            <a:off x="3786646" y="4828349"/>
            <a:ext cx="792000" cy="215444"/>
          </a:xfrm>
          <a:prstGeom prst="rect">
            <a:avLst/>
          </a:prstGeom>
          <a:solidFill>
            <a:schemeClr val="bg1">
              <a:alpha val="50000"/>
            </a:schemeClr>
          </a:solidFill>
          <a:ln>
            <a:noFill/>
          </a:ln>
        </p:spPr>
        <p:txBody>
          <a:bodyPr wrap="square" lIns="36000" tIns="0" rIns="36000" bIns="0" rtlCol="0" anchor="ctr" anchorCtr="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altLang="en-US" sz="7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中之島五丁目地区</a:t>
            </a:r>
            <a:endParaRPr kumimoji="0" lang="en-US" altLang="ja-JP" sz="7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altLang="en-US" sz="7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土地区画整理事業</a:t>
            </a:r>
          </a:p>
        </p:txBody>
      </p:sp>
      <p:sp>
        <p:nvSpPr>
          <p:cNvPr id="141" name="テキスト ボックス 140"/>
          <p:cNvSpPr txBox="1"/>
          <p:nvPr/>
        </p:nvSpPr>
        <p:spPr>
          <a:xfrm>
            <a:off x="2993783" y="3490019"/>
            <a:ext cx="1080000" cy="432000"/>
          </a:xfrm>
          <a:prstGeom prst="rect">
            <a:avLst/>
          </a:prstGeom>
          <a:solidFill>
            <a:schemeClr val="bg1"/>
          </a:solidFill>
          <a:ln>
            <a:solidFill>
              <a:sysClr val="windowText" lastClr="000000"/>
            </a:solidFill>
          </a:ln>
        </p:spPr>
        <p:txBody>
          <a:bodyPr wrap="square" rtlCol="0" anchor="ctr" anchorCtr="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7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なにわ筋線</a:t>
            </a:r>
            <a:endParaRPr kumimoji="0" lang="en-US" altLang="ja-JP" sz="7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7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（仮称）中之島駅</a:t>
            </a:r>
            <a:endParaRPr kumimoji="0" lang="en-US" altLang="ja-JP" sz="7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ja-JP" sz="7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(2031</a:t>
            </a:r>
            <a:r>
              <a:rPr kumimoji="0" lang="ja-JP" altLang="en-US" sz="7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年春開業予定）</a:t>
            </a:r>
          </a:p>
        </p:txBody>
      </p:sp>
      <p:sp>
        <p:nvSpPr>
          <p:cNvPr id="149" name="テキスト ボックス 148"/>
          <p:cNvSpPr txBox="1"/>
          <p:nvPr/>
        </p:nvSpPr>
        <p:spPr>
          <a:xfrm rot="19483607">
            <a:off x="4266487" y="4999064"/>
            <a:ext cx="720080" cy="184666"/>
          </a:xfrm>
          <a:prstGeom prst="rect">
            <a:avLst/>
          </a:prstGeom>
          <a:noFill/>
        </p:spPr>
        <p:txBody>
          <a:bodyPr wrap="squar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土佐堀川</a:t>
            </a:r>
          </a:p>
        </p:txBody>
      </p:sp>
      <p:sp>
        <p:nvSpPr>
          <p:cNvPr id="346" name="フリーフォーム 345"/>
          <p:cNvSpPr/>
          <p:nvPr/>
        </p:nvSpPr>
        <p:spPr>
          <a:xfrm>
            <a:off x="8131408" y="4064233"/>
            <a:ext cx="203702" cy="148285"/>
          </a:xfrm>
          <a:custGeom>
            <a:avLst/>
            <a:gdLst>
              <a:gd name="connsiteX0" fmla="*/ 27709 w 206278"/>
              <a:gd name="connsiteY0" fmla="*/ 0 h 150861"/>
              <a:gd name="connsiteX1" fmla="*/ 206278 w 206278"/>
              <a:gd name="connsiteY1" fmla="*/ 95443 h 150861"/>
              <a:gd name="connsiteX2" fmla="*/ 206278 w 206278"/>
              <a:gd name="connsiteY2" fmla="*/ 110837 h 150861"/>
              <a:gd name="connsiteX3" fmla="*/ 187806 w 206278"/>
              <a:gd name="connsiteY3" fmla="*/ 98522 h 150861"/>
              <a:gd name="connsiteX4" fmla="*/ 153939 w 206278"/>
              <a:gd name="connsiteY4" fmla="*/ 150861 h 150861"/>
              <a:gd name="connsiteX5" fmla="*/ 0 w 206278"/>
              <a:gd name="connsiteY5" fmla="*/ 92364 h 150861"/>
              <a:gd name="connsiteX6" fmla="*/ 27709 w 206278"/>
              <a:gd name="connsiteY6" fmla="*/ 0 h 150861"/>
              <a:gd name="connsiteX0" fmla="*/ 27709 w 206278"/>
              <a:gd name="connsiteY0" fmla="*/ 0 h 150861"/>
              <a:gd name="connsiteX1" fmla="*/ 206278 w 206278"/>
              <a:gd name="connsiteY1" fmla="*/ 95443 h 150861"/>
              <a:gd name="connsiteX2" fmla="*/ 206278 w 206278"/>
              <a:gd name="connsiteY2" fmla="*/ 110837 h 150861"/>
              <a:gd name="connsiteX3" fmla="*/ 187806 w 206278"/>
              <a:gd name="connsiteY3" fmla="*/ 98522 h 150861"/>
              <a:gd name="connsiteX4" fmla="*/ 153939 w 206278"/>
              <a:gd name="connsiteY4" fmla="*/ 150861 h 150861"/>
              <a:gd name="connsiteX5" fmla="*/ 0 w 206278"/>
              <a:gd name="connsiteY5" fmla="*/ 89789 h 150861"/>
              <a:gd name="connsiteX6" fmla="*/ 27709 w 206278"/>
              <a:gd name="connsiteY6" fmla="*/ 0 h 150861"/>
              <a:gd name="connsiteX0" fmla="*/ 27709 w 206278"/>
              <a:gd name="connsiteY0" fmla="*/ 0 h 148285"/>
              <a:gd name="connsiteX1" fmla="*/ 206278 w 206278"/>
              <a:gd name="connsiteY1" fmla="*/ 95443 h 148285"/>
              <a:gd name="connsiteX2" fmla="*/ 206278 w 206278"/>
              <a:gd name="connsiteY2" fmla="*/ 110837 h 148285"/>
              <a:gd name="connsiteX3" fmla="*/ 187806 w 206278"/>
              <a:gd name="connsiteY3" fmla="*/ 98522 h 148285"/>
              <a:gd name="connsiteX4" fmla="*/ 153939 w 206278"/>
              <a:gd name="connsiteY4" fmla="*/ 148285 h 148285"/>
              <a:gd name="connsiteX5" fmla="*/ 0 w 206278"/>
              <a:gd name="connsiteY5" fmla="*/ 89789 h 148285"/>
              <a:gd name="connsiteX6" fmla="*/ 27709 w 206278"/>
              <a:gd name="connsiteY6" fmla="*/ 0 h 148285"/>
              <a:gd name="connsiteX0" fmla="*/ 25133 w 203702"/>
              <a:gd name="connsiteY0" fmla="*/ 0 h 148285"/>
              <a:gd name="connsiteX1" fmla="*/ 203702 w 203702"/>
              <a:gd name="connsiteY1" fmla="*/ 95443 h 148285"/>
              <a:gd name="connsiteX2" fmla="*/ 203702 w 203702"/>
              <a:gd name="connsiteY2" fmla="*/ 110837 h 148285"/>
              <a:gd name="connsiteX3" fmla="*/ 185230 w 203702"/>
              <a:gd name="connsiteY3" fmla="*/ 98522 h 148285"/>
              <a:gd name="connsiteX4" fmla="*/ 151363 w 203702"/>
              <a:gd name="connsiteY4" fmla="*/ 148285 h 148285"/>
              <a:gd name="connsiteX5" fmla="*/ 0 w 203702"/>
              <a:gd name="connsiteY5" fmla="*/ 87213 h 148285"/>
              <a:gd name="connsiteX6" fmla="*/ 25133 w 203702"/>
              <a:gd name="connsiteY6" fmla="*/ 0 h 148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3702" h="148285">
                <a:moveTo>
                  <a:pt x="25133" y="0"/>
                </a:moveTo>
                <a:lnTo>
                  <a:pt x="203702" y="95443"/>
                </a:lnTo>
                <a:lnTo>
                  <a:pt x="203702" y="110837"/>
                </a:lnTo>
                <a:lnTo>
                  <a:pt x="185230" y="98522"/>
                </a:lnTo>
                <a:lnTo>
                  <a:pt x="151363" y="148285"/>
                </a:lnTo>
                <a:lnTo>
                  <a:pt x="0" y="87213"/>
                </a:lnTo>
                <a:lnTo>
                  <a:pt x="25133" y="0"/>
                </a:lnTo>
                <a:close/>
              </a:path>
            </a:pathLst>
          </a:custGeom>
          <a:solidFill>
            <a:srgbClr val="FF0000">
              <a:alpha val="75000"/>
            </a:srgbClr>
          </a:solidFill>
          <a:ln w="12700" cap="flat" cmpd="sng" algn="ctr">
            <a:solidFill>
              <a:sysClr val="windowText" lastClr="000000"/>
            </a:solidFill>
            <a:prstDash val="solid"/>
            <a:miter lim="800000"/>
          </a:ln>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prstClr val="white"/>
              </a:solidFill>
              <a:effectLst/>
              <a:uLnTx/>
              <a:uFillTx/>
              <a:latin typeface="Calibri" panose="020F0502020204030204"/>
              <a:ea typeface="游ゴシック" panose="020B0400000000000000" pitchFamily="50" charset="-128"/>
              <a:cs typeface="+mn-cs"/>
            </a:endParaRPr>
          </a:p>
        </p:txBody>
      </p:sp>
      <p:sp>
        <p:nvSpPr>
          <p:cNvPr id="345" name="フリーフォーム 344"/>
          <p:cNvSpPr/>
          <p:nvPr/>
        </p:nvSpPr>
        <p:spPr>
          <a:xfrm>
            <a:off x="7872050" y="3938272"/>
            <a:ext cx="286328" cy="212437"/>
          </a:xfrm>
          <a:custGeom>
            <a:avLst/>
            <a:gdLst>
              <a:gd name="connsiteX0" fmla="*/ 18472 w 289406"/>
              <a:gd name="connsiteY0" fmla="*/ 0 h 203200"/>
              <a:gd name="connsiteX1" fmla="*/ 289406 w 289406"/>
              <a:gd name="connsiteY1" fmla="*/ 113915 h 203200"/>
              <a:gd name="connsiteX2" fmla="*/ 252460 w 289406"/>
              <a:gd name="connsiteY2" fmla="*/ 203200 h 203200"/>
              <a:gd name="connsiteX3" fmla="*/ 43103 w 289406"/>
              <a:gd name="connsiteY3" fmla="*/ 113915 h 203200"/>
              <a:gd name="connsiteX4" fmla="*/ 0 w 289406"/>
              <a:gd name="connsiteY4" fmla="*/ 64655 h 203200"/>
              <a:gd name="connsiteX5" fmla="*/ 18472 w 289406"/>
              <a:gd name="connsiteY5" fmla="*/ 0 h 203200"/>
              <a:gd name="connsiteX0" fmla="*/ 0 w 270934"/>
              <a:gd name="connsiteY0" fmla="*/ 0 h 203200"/>
              <a:gd name="connsiteX1" fmla="*/ 270934 w 270934"/>
              <a:gd name="connsiteY1" fmla="*/ 113915 h 203200"/>
              <a:gd name="connsiteX2" fmla="*/ 233988 w 270934"/>
              <a:gd name="connsiteY2" fmla="*/ 203200 h 203200"/>
              <a:gd name="connsiteX3" fmla="*/ 24631 w 270934"/>
              <a:gd name="connsiteY3" fmla="*/ 113915 h 203200"/>
              <a:gd name="connsiteX4" fmla="*/ 0 w 270934"/>
              <a:gd name="connsiteY4" fmla="*/ 0 h 203200"/>
              <a:gd name="connsiteX0" fmla="*/ 0 w 270934"/>
              <a:gd name="connsiteY0" fmla="*/ 0 h 203200"/>
              <a:gd name="connsiteX1" fmla="*/ 270934 w 270934"/>
              <a:gd name="connsiteY1" fmla="*/ 113915 h 203200"/>
              <a:gd name="connsiteX2" fmla="*/ 233988 w 270934"/>
              <a:gd name="connsiteY2" fmla="*/ 203200 h 203200"/>
              <a:gd name="connsiteX3" fmla="*/ 3079 w 270934"/>
              <a:gd name="connsiteY3" fmla="*/ 113915 h 203200"/>
              <a:gd name="connsiteX4" fmla="*/ 0 w 270934"/>
              <a:gd name="connsiteY4" fmla="*/ 0 h 203200"/>
              <a:gd name="connsiteX0" fmla="*/ 0 w 270934"/>
              <a:gd name="connsiteY0" fmla="*/ 0 h 203200"/>
              <a:gd name="connsiteX1" fmla="*/ 270934 w 270934"/>
              <a:gd name="connsiteY1" fmla="*/ 113915 h 203200"/>
              <a:gd name="connsiteX2" fmla="*/ 233988 w 270934"/>
              <a:gd name="connsiteY2" fmla="*/ 203200 h 203200"/>
              <a:gd name="connsiteX3" fmla="*/ 3079 w 270934"/>
              <a:gd name="connsiteY3" fmla="*/ 101600 h 203200"/>
              <a:gd name="connsiteX4" fmla="*/ 0 w 270934"/>
              <a:gd name="connsiteY4" fmla="*/ 0 h 203200"/>
              <a:gd name="connsiteX0" fmla="*/ 0 w 270934"/>
              <a:gd name="connsiteY0" fmla="*/ 0 h 212437"/>
              <a:gd name="connsiteX1" fmla="*/ 270934 w 270934"/>
              <a:gd name="connsiteY1" fmla="*/ 113915 h 212437"/>
              <a:gd name="connsiteX2" fmla="*/ 255540 w 270934"/>
              <a:gd name="connsiteY2" fmla="*/ 212437 h 212437"/>
              <a:gd name="connsiteX3" fmla="*/ 3079 w 270934"/>
              <a:gd name="connsiteY3" fmla="*/ 101600 h 212437"/>
              <a:gd name="connsiteX4" fmla="*/ 0 w 270934"/>
              <a:gd name="connsiteY4" fmla="*/ 0 h 212437"/>
              <a:gd name="connsiteX0" fmla="*/ 0 w 286328"/>
              <a:gd name="connsiteY0" fmla="*/ 0 h 212437"/>
              <a:gd name="connsiteX1" fmla="*/ 286328 w 286328"/>
              <a:gd name="connsiteY1" fmla="*/ 126230 h 212437"/>
              <a:gd name="connsiteX2" fmla="*/ 255540 w 286328"/>
              <a:gd name="connsiteY2" fmla="*/ 212437 h 212437"/>
              <a:gd name="connsiteX3" fmla="*/ 3079 w 286328"/>
              <a:gd name="connsiteY3" fmla="*/ 101600 h 212437"/>
              <a:gd name="connsiteX4" fmla="*/ 0 w 286328"/>
              <a:gd name="connsiteY4" fmla="*/ 0 h 212437"/>
              <a:gd name="connsiteX0" fmla="*/ 0 w 286328"/>
              <a:gd name="connsiteY0" fmla="*/ 0 h 212437"/>
              <a:gd name="connsiteX1" fmla="*/ 286328 w 286328"/>
              <a:gd name="connsiteY1" fmla="*/ 126230 h 212437"/>
              <a:gd name="connsiteX2" fmla="*/ 255540 w 286328"/>
              <a:gd name="connsiteY2" fmla="*/ 212437 h 212437"/>
              <a:gd name="connsiteX3" fmla="*/ 6158 w 286328"/>
              <a:gd name="connsiteY3" fmla="*/ 98521 h 212437"/>
              <a:gd name="connsiteX4" fmla="*/ 0 w 286328"/>
              <a:gd name="connsiteY4" fmla="*/ 0 h 2124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328" h="212437">
                <a:moveTo>
                  <a:pt x="0" y="0"/>
                </a:moveTo>
                <a:lnTo>
                  <a:pt x="286328" y="126230"/>
                </a:lnTo>
                <a:lnTo>
                  <a:pt x="255540" y="212437"/>
                </a:lnTo>
                <a:lnTo>
                  <a:pt x="6158" y="98521"/>
                </a:lnTo>
                <a:cubicBezTo>
                  <a:pt x="5132" y="60549"/>
                  <a:pt x="1026" y="37972"/>
                  <a:pt x="0" y="0"/>
                </a:cubicBezTo>
                <a:close/>
              </a:path>
            </a:pathLst>
          </a:custGeom>
          <a:solidFill>
            <a:srgbClr val="FF0000">
              <a:alpha val="75000"/>
            </a:srgbClr>
          </a:solidFill>
          <a:ln w="12700" cap="flat" cmpd="sng" algn="ctr">
            <a:solidFill>
              <a:srgbClr val="000000"/>
            </a:solidFill>
            <a:prstDash val="solid"/>
            <a:miter lim="800000"/>
          </a:ln>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prstClr val="white"/>
              </a:solidFill>
              <a:effectLst/>
              <a:uLnTx/>
              <a:uFillTx/>
              <a:latin typeface="Calibri" panose="020F0502020204030204"/>
              <a:ea typeface="游ゴシック" panose="020B0400000000000000" pitchFamily="50" charset="-128"/>
              <a:cs typeface="+mn-cs"/>
            </a:endParaRPr>
          </a:p>
        </p:txBody>
      </p:sp>
      <p:sp>
        <p:nvSpPr>
          <p:cNvPr id="152" name="テキスト ボックス 151"/>
          <p:cNvSpPr txBox="1"/>
          <p:nvPr/>
        </p:nvSpPr>
        <p:spPr>
          <a:xfrm>
            <a:off x="8170805" y="4074982"/>
            <a:ext cx="264213" cy="123111"/>
          </a:xfrm>
          <a:prstGeom prst="rect">
            <a:avLst/>
          </a:prstGeom>
          <a:noFill/>
        </p:spPr>
        <p:txBody>
          <a:bodyPr wrap="squar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①</a:t>
            </a:r>
          </a:p>
        </p:txBody>
      </p:sp>
      <p:sp>
        <p:nvSpPr>
          <p:cNvPr id="153" name="テキスト ボックス 152"/>
          <p:cNvSpPr txBox="1"/>
          <p:nvPr/>
        </p:nvSpPr>
        <p:spPr>
          <a:xfrm>
            <a:off x="7959058" y="3977909"/>
            <a:ext cx="264213" cy="123111"/>
          </a:xfrm>
          <a:prstGeom prst="rect">
            <a:avLst/>
          </a:prstGeom>
          <a:noFill/>
        </p:spPr>
        <p:txBody>
          <a:bodyPr wrap="squar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②</a:t>
            </a:r>
          </a:p>
        </p:txBody>
      </p:sp>
      <p:sp>
        <p:nvSpPr>
          <p:cNvPr id="158" name="フリーフォーム 157"/>
          <p:cNvSpPr/>
          <p:nvPr/>
        </p:nvSpPr>
        <p:spPr>
          <a:xfrm>
            <a:off x="7601712" y="3942889"/>
            <a:ext cx="177214" cy="174980"/>
          </a:xfrm>
          <a:custGeom>
            <a:avLst/>
            <a:gdLst>
              <a:gd name="connsiteX0" fmla="*/ 8415 w 325370"/>
              <a:gd name="connsiteY0" fmla="*/ 0 h 215978"/>
              <a:gd name="connsiteX1" fmla="*/ 0 w 325370"/>
              <a:gd name="connsiteY1" fmla="*/ 201954 h 215978"/>
              <a:gd name="connsiteX2" fmla="*/ 322565 w 325370"/>
              <a:gd name="connsiteY2" fmla="*/ 215978 h 215978"/>
              <a:gd name="connsiteX3" fmla="*/ 325370 w 325370"/>
              <a:gd name="connsiteY3" fmla="*/ 19635 h 215978"/>
              <a:gd name="connsiteX4" fmla="*/ 8415 w 325370"/>
              <a:gd name="connsiteY4" fmla="*/ 0 h 215978"/>
              <a:gd name="connsiteX0" fmla="*/ 15311 w 332266"/>
              <a:gd name="connsiteY0" fmla="*/ 0 h 215978"/>
              <a:gd name="connsiteX1" fmla="*/ 0 w 332266"/>
              <a:gd name="connsiteY1" fmla="*/ 168295 h 215978"/>
              <a:gd name="connsiteX2" fmla="*/ 329461 w 332266"/>
              <a:gd name="connsiteY2" fmla="*/ 215978 h 215978"/>
              <a:gd name="connsiteX3" fmla="*/ 332266 w 332266"/>
              <a:gd name="connsiteY3" fmla="*/ 19635 h 215978"/>
              <a:gd name="connsiteX4" fmla="*/ 15311 w 332266"/>
              <a:gd name="connsiteY4" fmla="*/ 0 h 215978"/>
              <a:gd name="connsiteX0" fmla="*/ 15311 w 432929"/>
              <a:gd name="connsiteY0" fmla="*/ 0 h 168295"/>
              <a:gd name="connsiteX1" fmla="*/ 0 w 432929"/>
              <a:gd name="connsiteY1" fmla="*/ 168295 h 168295"/>
              <a:gd name="connsiteX2" fmla="*/ 432929 w 432929"/>
              <a:gd name="connsiteY2" fmla="*/ 154271 h 168295"/>
              <a:gd name="connsiteX3" fmla="*/ 332266 w 432929"/>
              <a:gd name="connsiteY3" fmla="*/ 19635 h 168295"/>
              <a:gd name="connsiteX4" fmla="*/ 15311 w 432929"/>
              <a:gd name="connsiteY4" fmla="*/ 0 h 168295"/>
              <a:gd name="connsiteX0" fmla="*/ 15311 w 435806"/>
              <a:gd name="connsiteY0" fmla="*/ 0 h 168295"/>
              <a:gd name="connsiteX1" fmla="*/ 0 w 435806"/>
              <a:gd name="connsiteY1" fmla="*/ 168295 h 168295"/>
              <a:gd name="connsiteX2" fmla="*/ 432929 w 435806"/>
              <a:gd name="connsiteY2" fmla="*/ 154271 h 168295"/>
              <a:gd name="connsiteX3" fmla="*/ 435806 w 435806"/>
              <a:gd name="connsiteY3" fmla="*/ 79613 h 168295"/>
              <a:gd name="connsiteX4" fmla="*/ 332266 w 435806"/>
              <a:gd name="connsiteY4" fmla="*/ 19635 h 168295"/>
              <a:gd name="connsiteX5" fmla="*/ 15311 w 435806"/>
              <a:gd name="connsiteY5" fmla="*/ 0 h 168295"/>
              <a:gd name="connsiteX0" fmla="*/ 15311 w 435806"/>
              <a:gd name="connsiteY0" fmla="*/ 0 h 168295"/>
              <a:gd name="connsiteX1" fmla="*/ 0 w 435806"/>
              <a:gd name="connsiteY1" fmla="*/ 168295 h 168295"/>
              <a:gd name="connsiteX2" fmla="*/ 432929 w 435806"/>
              <a:gd name="connsiteY2" fmla="*/ 154271 h 168295"/>
              <a:gd name="connsiteX3" fmla="*/ 435806 w 435806"/>
              <a:gd name="connsiteY3" fmla="*/ 79613 h 168295"/>
              <a:gd name="connsiteX4" fmla="*/ 394346 w 435806"/>
              <a:gd name="connsiteY4" fmla="*/ 19635 h 168295"/>
              <a:gd name="connsiteX5" fmla="*/ 15311 w 435806"/>
              <a:gd name="connsiteY5" fmla="*/ 0 h 168295"/>
              <a:gd name="connsiteX0" fmla="*/ 15311 w 435806"/>
              <a:gd name="connsiteY0" fmla="*/ 0 h 174980"/>
              <a:gd name="connsiteX1" fmla="*/ 0 w 435806"/>
              <a:gd name="connsiteY1" fmla="*/ 168295 h 174980"/>
              <a:gd name="connsiteX2" fmla="*/ 235769 w 435806"/>
              <a:gd name="connsiteY2" fmla="*/ 174980 h 174980"/>
              <a:gd name="connsiteX3" fmla="*/ 432929 w 435806"/>
              <a:gd name="connsiteY3" fmla="*/ 154271 h 174980"/>
              <a:gd name="connsiteX4" fmla="*/ 435806 w 435806"/>
              <a:gd name="connsiteY4" fmla="*/ 79613 h 174980"/>
              <a:gd name="connsiteX5" fmla="*/ 394346 w 435806"/>
              <a:gd name="connsiteY5" fmla="*/ 19635 h 174980"/>
              <a:gd name="connsiteX6" fmla="*/ 15311 w 435806"/>
              <a:gd name="connsiteY6" fmla="*/ 0 h 174980"/>
              <a:gd name="connsiteX0" fmla="*/ 15311 w 435806"/>
              <a:gd name="connsiteY0" fmla="*/ 0 h 174980"/>
              <a:gd name="connsiteX1" fmla="*/ 0 w 435806"/>
              <a:gd name="connsiteY1" fmla="*/ 168295 h 174980"/>
              <a:gd name="connsiteX2" fmla="*/ 235769 w 435806"/>
              <a:gd name="connsiteY2" fmla="*/ 174980 h 174980"/>
              <a:gd name="connsiteX3" fmla="*/ 426031 w 435806"/>
              <a:gd name="connsiteY3" fmla="*/ 162686 h 174980"/>
              <a:gd name="connsiteX4" fmla="*/ 435806 w 435806"/>
              <a:gd name="connsiteY4" fmla="*/ 79613 h 174980"/>
              <a:gd name="connsiteX5" fmla="*/ 394346 w 435806"/>
              <a:gd name="connsiteY5" fmla="*/ 19635 h 174980"/>
              <a:gd name="connsiteX6" fmla="*/ 15311 w 435806"/>
              <a:gd name="connsiteY6" fmla="*/ 0 h 174980"/>
              <a:gd name="connsiteX0" fmla="*/ 15311 w 435806"/>
              <a:gd name="connsiteY0" fmla="*/ 0 h 174980"/>
              <a:gd name="connsiteX1" fmla="*/ 0 w 435806"/>
              <a:gd name="connsiteY1" fmla="*/ 168295 h 174980"/>
              <a:gd name="connsiteX2" fmla="*/ 235769 w 435806"/>
              <a:gd name="connsiteY2" fmla="*/ 174980 h 174980"/>
              <a:gd name="connsiteX3" fmla="*/ 426031 w 435806"/>
              <a:gd name="connsiteY3" fmla="*/ 162686 h 174980"/>
              <a:gd name="connsiteX4" fmla="*/ 435806 w 435806"/>
              <a:gd name="connsiteY4" fmla="*/ 79613 h 174980"/>
              <a:gd name="connsiteX5" fmla="*/ 394346 w 435806"/>
              <a:gd name="connsiteY5" fmla="*/ 30854 h 174980"/>
              <a:gd name="connsiteX6" fmla="*/ 15311 w 435806"/>
              <a:gd name="connsiteY6" fmla="*/ 0 h 1749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5806" h="174980">
                <a:moveTo>
                  <a:pt x="15311" y="0"/>
                </a:moveTo>
                <a:lnTo>
                  <a:pt x="0" y="168295"/>
                </a:lnTo>
                <a:lnTo>
                  <a:pt x="235769" y="174980"/>
                </a:lnTo>
                <a:lnTo>
                  <a:pt x="426031" y="162686"/>
                </a:lnTo>
                <a:lnTo>
                  <a:pt x="435806" y="79613"/>
                </a:lnTo>
                <a:lnTo>
                  <a:pt x="394346" y="30854"/>
                </a:lnTo>
                <a:lnTo>
                  <a:pt x="15311" y="0"/>
                </a:lnTo>
                <a:close/>
              </a:path>
            </a:pathLst>
          </a:custGeom>
          <a:solidFill>
            <a:srgbClr val="FF0000">
              <a:alpha val="75000"/>
            </a:srgb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162" name="テキスト ボックス 161"/>
          <p:cNvSpPr txBox="1"/>
          <p:nvPr/>
        </p:nvSpPr>
        <p:spPr>
          <a:xfrm>
            <a:off x="7629085" y="3959129"/>
            <a:ext cx="264213" cy="153888"/>
          </a:xfrm>
          <a:prstGeom prst="rect">
            <a:avLst/>
          </a:prstGeom>
          <a:noFill/>
        </p:spPr>
        <p:txBody>
          <a:bodyPr wrap="squar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③</a:t>
            </a:r>
          </a:p>
        </p:txBody>
      </p:sp>
      <p:sp>
        <p:nvSpPr>
          <p:cNvPr id="225" name="正方形/長方形 224"/>
          <p:cNvSpPr/>
          <p:nvPr/>
        </p:nvSpPr>
        <p:spPr>
          <a:xfrm>
            <a:off x="1271464" y="3317030"/>
            <a:ext cx="9649072" cy="3528000"/>
          </a:xfrm>
          <a:prstGeom prst="rect">
            <a:avLst/>
          </a:prstGeom>
          <a:noFill/>
          <a:ln>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226" name="フリーフォーム 225"/>
          <p:cNvSpPr/>
          <p:nvPr/>
        </p:nvSpPr>
        <p:spPr>
          <a:xfrm>
            <a:off x="4526694" y="4479949"/>
            <a:ext cx="262890" cy="213360"/>
          </a:xfrm>
          <a:custGeom>
            <a:avLst/>
            <a:gdLst>
              <a:gd name="connsiteX0" fmla="*/ 213360 w 259080"/>
              <a:gd name="connsiteY0" fmla="*/ 0 h 205740"/>
              <a:gd name="connsiteX1" fmla="*/ 259080 w 259080"/>
              <a:gd name="connsiteY1" fmla="*/ 72390 h 205740"/>
              <a:gd name="connsiteX2" fmla="*/ 41910 w 259080"/>
              <a:gd name="connsiteY2" fmla="*/ 205740 h 205740"/>
              <a:gd name="connsiteX3" fmla="*/ 0 w 259080"/>
              <a:gd name="connsiteY3" fmla="*/ 137160 h 205740"/>
              <a:gd name="connsiteX4" fmla="*/ 213360 w 259080"/>
              <a:gd name="connsiteY4" fmla="*/ 0 h 205740"/>
              <a:gd name="connsiteX0" fmla="*/ 213360 w 262890"/>
              <a:gd name="connsiteY0" fmla="*/ 0 h 205740"/>
              <a:gd name="connsiteX1" fmla="*/ 262890 w 262890"/>
              <a:gd name="connsiteY1" fmla="*/ 76200 h 205740"/>
              <a:gd name="connsiteX2" fmla="*/ 41910 w 262890"/>
              <a:gd name="connsiteY2" fmla="*/ 205740 h 205740"/>
              <a:gd name="connsiteX3" fmla="*/ 0 w 262890"/>
              <a:gd name="connsiteY3" fmla="*/ 137160 h 205740"/>
              <a:gd name="connsiteX4" fmla="*/ 213360 w 262890"/>
              <a:gd name="connsiteY4" fmla="*/ 0 h 205740"/>
              <a:gd name="connsiteX0" fmla="*/ 213360 w 262890"/>
              <a:gd name="connsiteY0" fmla="*/ 0 h 213360"/>
              <a:gd name="connsiteX1" fmla="*/ 262890 w 262890"/>
              <a:gd name="connsiteY1" fmla="*/ 76200 h 213360"/>
              <a:gd name="connsiteX2" fmla="*/ 49530 w 262890"/>
              <a:gd name="connsiteY2" fmla="*/ 213360 h 213360"/>
              <a:gd name="connsiteX3" fmla="*/ 0 w 262890"/>
              <a:gd name="connsiteY3" fmla="*/ 137160 h 213360"/>
              <a:gd name="connsiteX4" fmla="*/ 213360 w 262890"/>
              <a:gd name="connsiteY4" fmla="*/ 0 h 2133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890" h="213360">
                <a:moveTo>
                  <a:pt x="213360" y="0"/>
                </a:moveTo>
                <a:lnTo>
                  <a:pt x="262890" y="76200"/>
                </a:lnTo>
                <a:lnTo>
                  <a:pt x="49530" y="213360"/>
                </a:lnTo>
                <a:lnTo>
                  <a:pt x="0" y="137160"/>
                </a:lnTo>
                <a:lnTo>
                  <a:pt x="213360" y="0"/>
                </a:lnTo>
                <a:close/>
              </a:path>
            </a:pathLst>
          </a:custGeom>
          <a:solidFill>
            <a:srgbClr val="00B0F0">
              <a:alpha val="75000"/>
            </a:srgb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167" name="フリーフォーム 166"/>
          <p:cNvSpPr/>
          <p:nvPr/>
        </p:nvSpPr>
        <p:spPr>
          <a:xfrm>
            <a:off x="4459705" y="4438345"/>
            <a:ext cx="167951" cy="174784"/>
          </a:xfrm>
          <a:custGeom>
            <a:avLst/>
            <a:gdLst>
              <a:gd name="connsiteX0" fmla="*/ 395288 w 395288"/>
              <a:gd name="connsiteY0" fmla="*/ 304800 h 402432"/>
              <a:gd name="connsiteX1" fmla="*/ 264319 w 395288"/>
              <a:gd name="connsiteY1" fmla="*/ 57150 h 402432"/>
              <a:gd name="connsiteX2" fmla="*/ 216694 w 395288"/>
              <a:gd name="connsiteY2" fmla="*/ 78582 h 402432"/>
              <a:gd name="connsiteX3" fmla="*/ 173832 w 395288"/>
              <a:gd name="connsiteY3" fmla="*/ 0 h 402432"/>
              <a:gd name="connsiteX4" fmla="*/ 142875 w 395288"/>
              <a:gd name="connsiteY4" fmla="*/ 11907 h 402432"/>
              <a:gd name="connsiteX5" fmla="*/ 219075 w 395288"/>
              <a:gd name="connsiteY5" fmla="*/ 150019 h 402432"/>
              <a:gd name="connsiteX6" fmla="*/ 0 w 395288"/>
              <a:gd name="connsiteY6" fmla="*/ 266700 h 402432"/>
              <a:gd name="connsiteX7" fmla="*/ 76200 w 395288"/>
              <a:gd name="connsiteY7" fmla="*/ 402432 h 402432"/>
              <a:gd name="connsiteX8" fmla="*/ 300038 w 395288"/>
              <a:gd name="connsiteY8" fmla="*/ 259557 h 402432"/>
              <a:gd name="connsiteX9" fmla="*/ 350044 w 395288"/>
              <a:gd name="connsiteY9" fmla="*/ 338138 h 402432"/>
              <a:gd name="connsiteX10" fmla="*/ 395288 w 395288"/>
              <a:gd name="connsiteY10" fmla="*/ 304800 h 402432"/>
              <a:gd name="connsiteX0" fmla="*/ 387028 w 387028"/>
              <a:gd name="connsiteY0" fmla="*/ 304800 h 402432"/>
              <a:gd name="connsiteX1" fmla="*/ 256059 w 387028"/>
              <a:gd name="connsiteY1" fmla="*/ 57150 h 402432"/>
              <a:gd name="connsiteX2" fmla="*/ 208434 w 387028"/>
              <a:gd name="connsiteY2" fmla="*/ 78582 h 402432"/>
              <a:gd name="connsiteX3" fmla="*/ 165572 w 387028"/>
              <a:gd name="connsiteY3" fmla="*/ 0 h 402432"/>
              <a:gd name="connsiteX4" fmla="*/ 134615 w 387028"/>
              <a:gd name="connsiteY4" fmla="*/ 11907 h 402432"/>
              <a:gd name="connsiteX5" fmla="*/ 210815 w 387028"/>
              <a:gd name="connsiteY5" fmla="*/ 150019 h 402432"/>
              <a:gd name="connsiteX6" fmla="*/ 0 w 387028"/>
              <a:gd name="connsiteY6" fmla="*/ 277664 h 402432"/>
              <a:gd name="connsiteX7" fmla="*/ 67940 w 387028"/>
              <a:gd name="connsiteY7" fmla="*/ 402432 h 402432"/>
              <a:gd name="connsiteX8" fmla="*/ 291778 w 387028"/>
              <a:gd name="connsiteY8" fmla="*/ 259557 h 402432"/>
              <a:gd name="connsiteX9" fmla="*/ 341784 w 387028"/>
              <a:gd name="connsiteY9" fmla="*/ 338138 h 402432"/>
              <a:gd name="connsiteX10" fmla="*/ 387028 w 387028"/>
              <a:gd name="connsiteY10" fmla="*/ 304800 h 402432"/>
              <a:gd name="connsiteX0" fmla="*/ 319088 w 319088"/>
              <a:gd name="connsiteY0" fmla="*/ 304800 h 402432"/>
              <a:gd name="connsiteX1" fmla="*/ 188119 w 319088"/>
              <a:gd name="connsiteY1" fmla="*/ 57150 h 402432"/>
              <a:gd name="connsiteX2" fmla="*/ 140494 w 319088"/>
              <a:gd name="connsiteY2" fmla="*/ 78582 h 402432"/>
              <a:gd name="connsiteX3" fmla="*/ 97632 w 319088"/>
              <a:gd name="connsiteY3" fmla="*/ 0 h 402432"/>
              <a:gd name="connsiteX4" fmla="*/ 66675 w 319088"/>
              <a:gd name="connsiteY4" fmla="*/ 11907 h 402432"/>
              <a:gd name="connsiteX5" fmla="*/ 142875 w 319088"/>
              <a:gd name="connsiteY5" fmla="*/ 150019 h 402432"/>
              <a:gd name="connsiteX6" fmla="*/ 58267 w 319088"/>
              <a:gd name="connsiteY6" fmla="*/ 218132 h 402432"/>
              <a:gd name="connsiteX7" fmla="*/ 0 w 319088"/>
              <a:gd name="connsiteY7" fmla="*/ 402432 h 402432"/>
              <a:gd name="connsiteX8" fmla="*/ 223838 w 319088"/>
              <a:gd name="connsiteY8" fmla="*/ 259557 h 402432"/>
              <a:gd name="connsiteX9" fmla="*/ 273844 w 319088"/>
              <a:gd name="connsiteY9" fmla="*/ 338138 h 402432"/>
              <a:gd name="connsiteX10" fmla="*/ 319088 w 319088"/>
              <a:gd name="connsiteY10" fmla="*/ 304800 h 402432"/>
              <a:gd name="connsiteX0" fmla="*/ 319088 w 319088"/>
              <a:gd name="connsiteY0" fmla="*/ 304800 h 402432"/>
              <a:gd name="connsiteX1" fmla="*/ 188119 w 319088"/>
              <a:gd name="connsiteY1" fmla="*/ 57150 h 402432"/>
              <a:gd name="connsiteX2" fmla="*/ 140494 w 319088"/>
              <a:gd name="connsiteY2" fmla="*/ 78582 h 402432"/>
              <a:gd name="connsiteX3" fmla="*/ 97632 w 319088"/>
              <a:gd name="connsiteY3" fmla="*/ 0 h 402432"/>
              <a:gd name="connsiteX4" fmla="*/ 66675 w 319088"/>
              <a:gd name="connsiteY4" fmla="*/ 11907 h 402432"/>
              <a:gd name="connsiteX5" fmla="*/ 142875 w 319088"/>
              <a:gd name="connsiteY5" fmla="*/ 150019 h 402432"/>
              <a:gd name="connsiteX6" fmla="*/ 53505 w 319088"/>
              <a:gd name="connsiteY6" fmla="*/ 199082 h 402432"/>
              <a:gd name="connsiteX7" fmla="*/ 0 w 319088"/>
              <a:gd name="connsiteY7" fmla="*/ 402432 h 402432"/>
              <a:gd name="connsiteX8" fmla="*/ 223838 w 319088"/>
              <a:gd name="connsiteY8" fmla="*/ 259557 h 402432"/>
              <a:gd name="connsiteX9" fmla="*/ 273844 w 319088"/>
              <a:gd name="connsiteY9" fmla="*/ 338138 h 402432"/>
              <a:gd name="connsiteX10" fmla="*/ 319088 w 319088"/>
              <a:gd name="connsiteY10" fmla="*/ 304800 h 402432"/>
              <a:gd name="connsiteX0" fmla="*/ 265583 w 265583"/>
              <a:gd name="connsiteY0" fmla="*/ 304800 h 338138"/>
              <a:gd name="connsiteX1" fmla="*/ 134614 w 265583"/>
              <a:gd name="connsiteY1" fmla="*/ 57150 h 338138"/>
              <a:gd name="connsiteX2" fmla="*/ 86989 w 265583"/>
              <a:gd name="connsiteY2" fmla="*/ 78582 h 338138"/>
              <a:gd name="connsiteX3" fmla="*/ 44127 w 265583"/>
              <a:gd name="connsiteY3" fmla="*/ 0 h 338138"/>
              <a:gd name="connsiteX4" fmla="*/ 13170 w 265583"/>
              <a:gd name="connsiteY4" fmla="*/ 11907 h 338138"/>
              <a:gd name="connsiteX5" fmla="*/ 89370 w 265583"/>
              <a:gd name="connsiteY5" fmla="*/ 150019 h 338138"/>
              <a:gd name="connsiteX6" fmla="*/ 0 w 265583"/>
              <a:gd name="connsiteY6" fmla="*/ 199082 h 338138"/>
              <a:gd name="connsiteX7" fmla="*/ 56032 w 265583"/>
              <a:gd name="connsiteY7" fmla="*/ 328613 h 338138"/>
              <a:gd name="connsiteX8" fmla="*/ 170333 w 265583"/>
              <a:gd name="connsiteY8" fmla="*/ 259557 h 338138"/>
              <a:gd name="connsiteX9" fmla="*/ 220339 w 265583"/>
              <a:gd name="connsiteY9" fmla="*/ 338138 h 338138"/>
              <a:gd name="connsiteX10" fmla="*/ 265583 w 265583"/>
              <a:gd name="connsiteY10" fmla="*/ 304800 h 338138"/>
              <a:gd name="connsiteX0" fmla="*/ 279870 w 279870"/>
              <a:gd name="connsiteY0" fmla="*/ 304800 h 338138"/>
              <a:gd name="connsiteX1" fmla="*/ 148901 w 279870"/>
              <a:gd name="connsiteY1" fmla="*/ 57150 h 338138"/>
              <a:gd name="connsiteX2" fmla="*/ 101276 w 279870"/>
              <a:gd name="connsiteY2" fmla="*/ 78582 h 338138"/>
              <a:gd name="connsiteX3" fmla="*/ 58414 w 279870"/>
              <a:gd name="connsiteY3" fmla="*/ 0 h 338138"/>
              <a:gd name="connsiteX4" fmla="*/ 27457 w 279870"/>
              <a:gd name="connsiteY4" fmla="*/ 11907 h 338138"/>
              <a:gd name="connsiteX5" fmla="*/ 103657 w 279870"/>
              <a:gd name="connsiteY5" fmla="*/ 150019 h 338138"/>
              <a:gd name="connsiteX6" fmla="*/ 0 w 279870"/>
              <a:gd name="connsiteY6" fmla="*/ 210988 h 338138"/>
              <a:gd name="connsiteX7" fmla="*/ 70319 w 279870"/>
              <a:gd name="connsiteY7" fmla="*/ 328613 h 338138"/>
              <a:gd name="connsiteX8" fmla="*/ 184620 w 279870"/>
              <a:gd name="connsiteY8" fmla="*/ 259557 h 338138"/>
              <a:gd name="connsiteX9" fmla="*/ 234626 w 279870"/>
              <a:gd name="connsiteY9" fmla="*/ 338138 h 338138"/>
              <a:gd name="connsiteX10" fmla="*/ 279870 w 279870"/>
              <a:gd name="connsiteY10" fmla="*/ 304800 h 338138"/>
              <a:gd name="connsiteX0" fmla="*/ 279870 w 279870"/>
              <a:gd name="connsiteY0" fmla="*/ 304800 h 338138"/>
              <a:gd name="connsiteX1" fmla="*/ 148901 w 279870"/>
              <a:gd name="connsiteY1" fmla="*/ 57150 h 338138"/>
              <a:gd name="connsiteX2" fmla="*/ 101276 w 279870"/>
              <a:gd name="connsiteY2" fmla="*/ 78582 h 338138"/>
              <a:gd name="connsiteX3" fmla="*/ 58414 w 279870"/>
              <a:gd name="connsiteY3" fmla="*/ 0 h 338138"/>
              <a:gd name="connsiteX4" fmla="*/ 103657 w 279870"/>
              <a:gd name="connsiteY4" fmla="*/ 150019 h 338138"/>
              <a:gd name="connsiteX5" fmla="*/ 0 w 279870"/>
              <a:gd name="connsiteY5" fmla="*/ 210988 h 338138"/>
              <a:gd name="connsiteX6" fmla="*/ 70319 w 279870"/>
              <a:gd name="connsiteY6" fmla="*/ 328613 h 338138"/>
              <a:gd name="connsiteX7" fmla="*/ 184620 w 279870"/>
              <a:gd name="connsiteY7" fmla="*/ 259557 h 338138"/>
              <a:gd name="connsiteX8" fmla="*/ 234626 w 279870"/>
              <a:gd name="connsiteY8" fmla="*/ 338138 h 338138"/>
              <a:gd name="connsiteX9" fmla="*/ 279870 w 279870"/>
              <a:gd name="connsiteY9" fmla="*/ 304800 h 338138"/>
              <a:gd name="connsiteX0" fmla="*/ 279870 w 279870"/>
              <a:gd name="connsiteY0" fmla="*/ 247650 h 280988"/>
              <a:gd name="connsiteX1" fmla="*/ 148901 w 279870"/>
              <a:gd name="connsiteY1" fmla="*/ 0 h 280988"/>
              <a:gd name="connsiteX2" fmla="*/ 101276 w 279870"/>
              <a:gd name="connsiteY2" fmla="*/ 21432 h 280988"/>
              <a:gd name="connsiteX3" fmla="*/ 103657 w 279870"/>
              <a:gd name="connsiteY3" fmla="*/ 92869 h 280988"/>
              <a:gd name="connsiteX4" fmla="*/ 0 w 279870"/>
              <a:gd name="connsiteY4" fmla="*/ 153838 h 280988"/>
              <a:gd name="connsiteX5" fmla="*/ 70319 w 279870"/>
              <a:gd name="connsiteY5" fmla="*/ 271463 h 280988"/>
              <a:gd name="connsiteX6" fmla="*/ 184620 w 279870"/>
              <a:gd name="connsiteY6" fmla="*/ 202407 h 280988"/>
              <a:gd name="connsiteX7" fmla="*/ 234626 w 279870"/>
              <a:gd name="connsiteY7" fmla="*/ 280988 h 280988"/>
              <a:gd name="connsiteX8" fmla="*/ 279870 w 279870"/>
              <a:gd name="connsiteY8" fmla="*/ 247650 h 280988"/>
              <a:gd name="connsiteX0" fmla="*/ 279870 w 279870"/>
              <a:gd name="connsiteY0" fmla="*/ 247650 h 280988"/>
              <a:gd name="connsiteX1" fmla="*/ 148901 w 279870"/>
              <a:gd name="connsiteY1" fmla="*/ 0 h 280988"/>
              <a:gd name="connsiteX2" fmla="*/ 103657 w 279870"/>
              <a:gd name="connsiteY2" fmla="*/ 92869 h 280988"/>
              <a:gd name="connsiteX3" fmla="*/ 0 w 279870"/>
              <a:gd name="connsiteY3" fmla="*/ 153838 h 280988"/>
              <a:gd name="connsiteX4" fmla="*/ 70319 w 279870"/>
              <a:gd name="connsiteY4" fmla="*/ 271463 h 280988"/>
              <a:gd name="connsiteX5" fmla="*/ 184620 w 279870"/>
              <a:gd name="connsiteY5" fmla="*/ 202407 h 280988"/>
              <a:gd name="connsiteX6" fmla="*/ 234626 w 279870"/>
              <a:gd name="connsiteY6" fmla="*/ 280988 h 280988"/>
              <a:gd name="connsiteX7" fmla="*/ 279870 w 279870"/>
              <a:gd name="connsiteY7" fmla="*/ 247650 h 280988"/>
              <a:gd name="connsiteX0" fmla="*/ 279870 w 279870"/>
              <a:gd name="connsiteY0" fmla="*/ 154781 h 188119"/>
              <a:gd name="connsiteX1" fmla="*/ 103657 w 279870"/>
              <a:gd name="connsiteY1" fmla="*/ 0 h 188119"/>
              <a:gd name="connsiteX2" fmla="*/ 0 w 279870"/>
              <a:gd name="connsiteY2" fmla="*/ 60969 h 188119"/>
              <a:gd name="connsiteX3" fmla="*/ 70319 w 279870"/>
              <a:gd name="connsiteY3" fmla="*/ 178594 h 188119"/>
              <a:gd name="connsiteX4" fmla="*/ 184620 w 279870"/>
              <a:gd name="connsiteY4" fmla="*/ 109538 h 188119"/>
              <a:gd name="connsiteX5" fmla="*/ 234626 w 279870"/>
              <a:gd name="connsiteY5" fmla="*/ 188119 h 188119"/>
              <a:gd name="connsiteX6" fmla="*/ 279870 w 279870"/>
              <a:gd name="connsiteY6" fmla="*/ 154781 h 188119"/>
              <a:gd name="connsiteX0" fmla="*/ 234626 w 234626"/>
              <a:gd name="connsiteY0" fmla="*/ 188119 h 188119"/>
              <a:gd name="connsiteX1" fmla="*/ 103657 w 234626"/>
              <a:gd name="connsiteY1" fmla="*/ 0 h 188119"/>
              <a:gd name="connsiteX2" fmla="*/ 0 w 234626"/>
              <a:gd name="connsiteY2" fmla="*/ 60969 h 188119"/>
              <a:gd name="connsiteX3" fmla="*/ 70319 w 234626"/>
              <a:gd name="connsiteY3" fmla="*/ 178594 h 188119"/>
              <a:gd name="connsiteX4" fmla="*/ 184620 w 234626"/>
              <a:gd name="connsiteY4" fmla="*/ 109538 h 188119"/>
              <a:gd name="connsiteX5" fmla="*/ 234626 w 234626"/>
              <a:gd name="connsiteY5" fmla="*/ 188119 h 188119"/>
              <a:gd name="connsiteX0" fmla="*/ 184620 w 184620"/>
              <a:gd name="connsiteY0" fmla="*/ 109538 h 178594"/>
              <a:gd name="connsiteX1" fmla="*/ 103657 w 184620"/>
              <a:gd name="connsiteY1" fmla="*/ 0 h 178594"/>
              <a:gd name="connsiteX2" fmla="*/ 0 w 184620"/>
              <a:gd name="connsiteY2" fmla="*/ 60969 h 178594"/>
              <a:gd name="connsiteX3" fmla="*/ 70319 w 184620"/>
              <a:gd name="connsiteY3" fmla="*/ 178594 h 178594"/>
              <a:gd name="connsiteX4" fmla="*/ 184620 w 184620"/>
              <a:gd name="connsiteY4" fmla="*/ 109538 h 178594"/>
              <a:gd name="connsiteX0" fmla="*/ 158426 w 158426"/>
              <a:gd name="connsiteY0" fmla="*/ 116682 h 178594"/>
              <a:gd name="connsiteX1" fmla="*/ 103657 w 158426"/>
              <a:gd name="connsiteY1" fmla="*/ 0 h 178594"/>
              <a:gd name="connsiteX2" fmla="*/ 0 w 158426"/>
              <a:gd name="connsiteY2" fmla="*/ 60969 h 178594"/>
              <a:gd name="connsiteX3" fmla="*/ 70319 w 158426"/>
              <a:gd name="connsiteY3" fmla="*/ 178594 h 178594"/>
              <a:gd name="connsiteX4" fmla="*/ 158426 w 158426"/>
              <a:gd name="connsiteY4" fmla="*/ 116682 h 178594"/>
              <a:gd name="connsiteX0" fmla="*/ 167951 w 167951"/>
              <a:gd name="connsiteY0" fmla="*/ 114300 h 178594"/>
              <a:gd name="connsiteX1" fmla="*/ 103657 w 167951"/>
              <a:gd name="connsiteY1" fmla="*/ 0 h 178594"/>
              <a:gd name="connsiteX2" fmla="*/ 0 w 167951"/>
              <a:gd name="connsiteY2" fmla="*/ 60969 h 178594"/>
              <a:gd name="connsiteX3" fmla="*/ 70319 w 167951"/>
              <a:gd name="connsiteY3" fmla="*/ 178594 h 178594"/>
              <a:gd name="connsiteX4" fmla="*/ 167951 w 167951"/>
              <a:gd name="connsiteY4" fmla="*/ 114300 h 178594"/>
              <a:gd name="connsiteX0" fmla="*/ 167951 w 167951"/>
              <a:gd name="connsiteY0" fmla="*/ 114300 h 174784"/>
              <a:gd name="connsiteX1" fmla="*/ 103657 w 167951"/>
              <a:gd name="connsiteY1" fmla="*/ 0 h 174784"/>
              <a:gd name="connsiteX2" fmla="*/ 0 w 167951"/>
              <a:gd name="connsiteY2" fmla="*/ 60969 h 174784"/>
              <a:gd name="connsiteX3" fmla="*/ 66509 w 167951"/>
              <a:gd name="connsiteY3" fmla="*/ 174784 h 174784"/>
              <a:gd name="connsiteX4" fmla="*/ 167951 w 167951"/>
              <a:gd name="connsiteY4" fmla="*/ 114300 h 1747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7951" h="174784">
                <a:moveTo>
                  <a:pt x="167951" y="114300"/>
                </a:moveTo>
                <a:lnTo>
                  <a:pt x="103657" y="0"/>
                </a:lnTo>
                <a:lnTo>
                  <a:pt x="0" y="60969"/>
                </a:lnTo>
                <a:lnTo>
                  <a:pt x="66509" y="174784"/>
                </a:lnTo>
                <a:lnTo>
                  <a:pt x="167951" y="114300"/>
                </a:lnTo>
                <a:close/>
              </a:path>
            </a:pathLst>
          </a:custGeom>
          <a:solidFill>
            <a:srgbClr val="FF0000">
              <a:alpha val="25000"/>
            </a:srgbClr>
          </a:solidFill>
          <a:ln w="12700">
            <a:solidFill>
              <a:schemeClr val="tx1"/>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168" name="テキスト ボックス 167"/>
          <p:cNvSpPr txBox="1"/>
          <p:nvPr/>
        </p:nvSpPr>
        <p:spPr>
          <a:xfrm>
            <a:off x="4480820" y="4441187"/>
            <a:ext cx="230786" cy="153888"/>
          </a:xfrm>
          <a:prstGeom prst="rect">
            <a:avLst/>
          </a:prstGeom>
          <a:noFill/>
        </p:spPr>
        <p:txBody>
          <a:bodyPr wrap="squar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⑭</a:t>
            </a:r>
          </a:p>
        </p:txBody>
      </p:sp>
      <p:sp>
        <p:nvSpPr>
          <p:cNvPr id="228" name="フリーフォーム 227"/>
          <p:cNvSpPr/>
          <p:nvPr/>
        </p:nvSpPr>
        <p:spPr>
          <a:xfrm>
            <a:off x="5212569" y="4409397"/>
            <a:ext cx="63568" cy="88016"/>
          </a:xfrm>
          <a:custGeom>
            <a:avLst/>
            <a:gdLst>
              <a:gd name="connsiteX0" fmla="*/ 0 w 63568"/>
              <a:gd name="connsiteY0" fmla="*/ 0 h 68458"/>
              <a:gd name="connsiteX1" fmla="*/ 29339 w 63568"/>
              <a:gd name="connsiteY1" fmla="*/ 68458 h 68458"/>
              <a:gd name="connsiteX2" fmla="*/ 63568 w 63568"/>
              <a:gd name="connsiteY2" fmla="*/ 41564 h 68458"/>
              <a:gd name="connsiteX3" fmla="*/ 0 w 63568"/>
              <a:gd name="connsiteY3" fmla="*/ 0 h 68458"/>
              <a:gd name="connsiteX0" fmla="*/ 0 w 63568"/>
              <a:gd name="connsiteY0" fmla="*/ 0 h 68458"/>
              <a:gd name="connsiteX1" fmla="*/ 29339 w 63568"/>
              <a:gd name="connsiteY1" fmla="*/ 68458 h 68458"/>
              <a:gd name="connsiteX2" fmla="*/ 63568 w 63568"/>
              <a:gd name="connsiteY2" fmla="*/ 41564 h 68458"/>
              <a:gd name="connsiteX3" fmla="*/ 31784 w 63568"/>
              <a:gd name="connsiteY3" fmla="*/ 19560 h 68458"/>
              <a:gd name="connsiteX4" fmla="*/ 0 w 63568"/>
              <a:gd name="connsiteY4" fmla="*/ 0 h 68458"/>
              <a:gd name="connsiteX0" fmla="*/ 0 w 63568"/>
              <a:gd name="connsiteY0" fmla="*/ 7334 h 75792"/>
              <a:gd name="connsiteX1" fmla="*/ 29339 w 63568"/>
              <a:gd name="connsiteY1" fmla="*/ 75792 h 75792"/>
              <a:gd name="connsiteX2" fmla="*/ 63568 w 63568"/>
              <a:gd name="connsiteY2" fmla="*/ 48898 h 75792"/>
              <a:gd name="connsiteX3" fmla="*/ 36674 w 63568"/>
              <a:gd name="connsiteY3" fmla="*/ 0 h 75792"/>
              <a:gd name="connsiteX4" fmla="*/ 0 w 63568"/>
              <a:gd name="connsiteY4" fmla="*/ 7334 h 75792"/>
              <a:gd name="connsiteX0" fmla="*/ 0 w 63568"/>
              <a:gd name="connsiteY0" fmla="*/ 19558 h 88016"/>
              <a:gd name="connsiteX1" fmla="*/ 29339 w 63568"/>
              <a:gd name="connsiteY1" fmla="*/ 88016 h 88016"/>
              <a:gd name="connsiteX2" fmla="*/ 63568 w 63568"/>
              <a:gd name="connsiteY2" fmla="*/ 61122 h 88016"/>
              <a:gd name="connsiteX3" fmla="*/ 31784 w 63568"/>
              <a:gd name="connsiteY3" fmla="*/ 0 h 88016"/>
              <a:gd name="connsiteX4" fmla="*/ 0 w 63568"/>
              <a:gd name="connsiteY4" fmla="*/ 19558 h 880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568" h="88016">
                <a:moveTo>
                  <a:pt x="0" y="19558"/>
                </a:moveTo>
                <a:lnTo>
                  <a:pt x="29339" y="88016"/>
                </a:lnTo>
                <a:lnTo>
                  <a:pt x="63568" y="61122"/>
                </a:lnTo>
                <a:lnTo>
                  <a:pt x="31784" y="0"/>
                </a:lnTo>
                <a:lnTo>
                  <a:pt x="0" y="19558"/>
                </a:lnTo>
                <a:close/>
              </a:path>
            </a:pathLst>
          </a:custGeom>
          <a:solidFill>
            <a:srgbClr val="00B0F0">
              <a:alpha val="75000"/>
            </a:srgb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80" name="テキスト ボックス 79"/>
          <p:cNvSpPr txBox="1"/>
          <p:nvPr/>
        </p:nvSpPr>
        <p:spPr>
          <a:xfrm rot="335587">
            <a:off x="8315504" y="4588741"/>
            <a:ext cx="276999" cy="736952"/>
          </a:xfrm>
          <a:prstGeom prst="rect">
            <a:avLst/>
          </a:prstGeom>
          <a:noFill/>
        </p:spPr>
        <p:txBody>
          <a:bodyPr vert="eaVert" wrap="squar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Osaka Metro</a:t>
            </a:r>
            <a:endParaRPr kumimoji="1" lang="en-US" altLang="ja-JP" sz="9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堺筋線</a:t>
            </a:r>
          </a:p>
        </p:txBody>
      </p:sp>
      <p:cxnSp>
        <p:nvCxnSpPr>
          <p:cNvPr id="17" name="直線コネクタ 16"/>
          <p:cNvCxnSpPr/>
          <p:nvPr/>
        </p:nvCxnSpPr>
        <p:spPr>
          <a:xfrm flipV="1">
            <a:off x="8219289" y="3818686"/>
            <a:ext cx="720000" cy="39600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65" name="テキスト ボックス 164"/>
          <p:cNvSpPr txBox="1"/>
          <p:nvPr/>
        </p:nvSpPr>
        <p:spPr>
          <a:xfrm>
            <a:off x="8886158" y="3594325"/>
            <a:ext cx="793716" cy="252000"/>
          </a:xfrm>
          <a:prstGeom prst="rect">
            <a:avLst/>
          </a:prstGeom>
          <a:solidFill>
            <a:schemeClr val="bg1"/>
          </a:solidFill>
          <a:ln>
            <a:solidFill>
              <a:sysClr val="windowText" lastClr="000000"/>
            </a:solidFill>
          </a:ln>
        </p:spPr>
        <p:txBody>
          <a:bodyPr wrap="square" rtlCol="0" anchor="ctr" anchorCtr="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altLang="en-US" sz="7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中之島通の</a:t>
            </a:r>
            <a:endParaRPr kumimoji="0" lang="en-US" altLang="ja-JP" sz="7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altLang="en-US" sz="7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歩行者空間化</a:t>
            </a:r>
          </a:p>
        </p:txBody>
      </p:sp>
      <p:sp>
        <p:nvSpPr>
          <p:cNvPr id="127" name="フリーフォーム 126"/>
          <p:cNvSpPr/>
          <p:nvPr/>
        </p:nvSpPr>
        <p:spPr>
          <a:xfrm>
            <a:off x="7658765" y="3954560"/>
            <a:ext cx="655861" cy="311725"/>
          </a:xfrm>
          <a:custGeom>
            <a:avLst/>
            <a:gdLst>
              <a:gd name="connsiteX0" fmla="*/ 212725 w 238125"/>
              <a:gd name="connsiteY0" fmla="*/ 0 h 212725"/>
              <a:gd name="connsiteX1" fmla="*/ 95250 w 238125"/>
              <a:gd name="connsiteY1" fmla="*/ 25400 h 212725"/>
              <a:gd name="connsiteX2" fmla="*/ 107950 w 238125"/>
              <a:gd name="connsiteY2" fmla="*/ 69850 h 212725"/>
              <a:gd name="connsiteX3" fmla="*/ 111125 w 238125"/>
              <a:gd name="connsiteY3" fmla="*/ 101600 h 212725"/>
              <a:gd name="connsiteX4" fmla="*/ 111125 w 238125"/>
              <a:gd name="connsiteY4" fmla="*/ 130175 h 212725"/>
              <a:gd name="connsiteX5" fmla="*/ 95250 w 238125"/>
              <a:gd name="connsiteY5" fmla="*/ 152400 h 212725"/>
              <a:gd name="connsiteX6" fmla="*/ 95250 w 238125"/>
              <a:gd name="connsiteY6" fmla="*/ 152400 h 212725"/>
              <a:gd name="connsiteX7" fmla="*/ 57150 w 238125"/>
              <a:gd name="connsiteY7" fmla="*/ 165100 h 212725"/>
              <a:gd name="connsiteX8" fmla="*/ 3175 w 238125"/>
              <a:gd name="connsiteY8" fmla="*/ 165100 h 212725"/>
              <a:gd name="connsiteX9" fmla="*/ 0 w 238125"/>
              <a:gd name="connsiteY9" fmla="*/ 212725 h 212725"/>
              <a:gd name="connsiteX10" fmla="*/ 127000 w 238125"/>
              <a:gd name="connsiteY10" fmla="*/ 212725 h 212725"/>
              <a:gd name="connsiteX11" fmla="*/ 215900 w 238125"/>
              <a:gd name="connsiteY11" fmla="*/ 158750 h 212725"/>
              <a:gd name="connsiteX12" fmla="*/ 225425 w 238125"/>
              <a:gd name="connsiteY12" fmla="*/ 130175 h 212725"/>
              <a:gd name="connsiteX13" fmla="*/ 238125 w 238125"/>
              <a:gd name="connsiteY13" fmla="*/ 69850 h 212725"/>
              <a:gd name="connsiteX14" fmla="*/ 212725 w 238125"/>
              <a:gd name="connsiteY14" fmla="*/ 0 h 212725"/>
              <a:gd name="connsiteX0" fmla="*/ 212725 w 238125"/>
              <a:gd name="connsiteY0" fmla="*/ 0 h 212725"/>
              <a:gd name="connsiteX1" fmla="*/ 95250 w 238125"/>
              <a:gd name="connsiteY1" fmla="*/ 25400 h 212725"/>
              <a:gd name="connsiteX2" fmla="*/ 114300 w 238125"/>
              <a:gd name="connsiteY2" fmla="*/ 69850 h 212725"/>
              <a:gd name="connsiteX3" fmla="*/ 111125 w 238125"/>
              <a:gd name="connsiteY3" fmla="*/ 101600 h 212725"/>
              <a:gd name="connsiteX4" fmla="*/ 111125 w 238125"/>
              <a:gd name="connsiteY4" fmla="*/ 130175 h 212725"/>
              <a:gd name="connsiteX5" fmla="*/ 95250 w 238125"/>
              <a:gd name="connsiteY5" fmla="*/ 152400 h 212725"/>
              <a:gd name="connsiteX6" fmla="*/ 95250 w 238125"/>
              <a:gd name="connsiteY6" fmla="*/ 152400 h 212725"/>
              <a:gd name="connsiteX7" fmla="*/ 57150 w 238125"/>
              <a:gd name="connsiteY7" fmla="*/ 165100 h 212725"/>
              <a:gd name="connsiteX8" fmla="*/ 3175 w 238125"/>
              <a:gd name="connsiteY8" fmla="*/ 165100 h 212725"/>
              <a:gd name="connsiteX9" fmla="*/ 0 w 238125"/>
              <a:gd name="connsiteY9" fmla="*/ 212725 h 212725"/>
              <a:gd name="connsiteX10" fmla="*/ 127000 w 238125"/>
              <a:gd name="connsiteY10" fmla="*/ 212725 h 212725"/>
              <a:gd name="connsiteX11" fmla="*/ 215900 w 238125"/>
              <a:gd name="connsiteY11" fmla="*/ 158750 h 212725"/>
              <a:gd name="connsiteX12" fmla="*/ 225425 w 238125"/>
              <a:gd name="connsiteY12" fmla="*/ 130175 h 212725"/>
              <a:gd name="connsiteX13" fmla="*/ 238125 w 238125"/>
              <a:gd name="connsiteY13" fmla="*/ 69850 h 212725"/>
              <a:gd name="connsiteX14" fmla="*/ 212725 w 238125"/>
              <a:gd name="connsiteY14" fmla="*/ 0 h 212725"/>
              <a:gd name="connsiteX0" fmla="*/ 212725 w 238125"/>
              <a:gd name="connsiteY0" fmla="*/ 0 h 212725"/>
              <a:gd name="connsiteX1" fmla="*/ 95250 w 238125"/>
              <a:gd name="connsiteY1" fmla="*/ 25400 h 212725"/>
              <a:gd name="connsiteX2" fmla="*/ 114300 w 238125"/>
              <a:gd name="connsiteY2" fmla="*/ 69850 h 212725"/>
              <a:gd name="connsiteX3" fmla="*/ 111125 w 238125"/>
              <a:gd name="connsiteY3" fmla="*/ 101600 h 212725"/>
              <a:gd name="connsiteX4" fmla="*/ 111125 w 238125"/>
              <a:gd name="connsiteY4" fmla="*/ 130175 h 212725"/>
              <a:gd name="connsiteX5" fmla="*/ 95250 w 238125"/>
              <a:gd name="connsiteY5" fmla="*/ 152400 h 212725"/>
              <a:gd name="connsiteX6" fmla="*/ 100013 w 238125"/>
              <a:gd name="connsiteY6" fmla="*/ 160338 h 212725"/>
              <a:gd name="connsiteX7" fmla="*/ 57150 w 238125"/>
              <a:gd name="connsiteY7" fmla="*/ 165100 h 212725"/>
              <a:gd name="connsiteX8" fmla="*/ 3175 w 238125"/>
              <a:gd name="connsiteY8" fmla="*/ 165100 h 212725"/>
              <a:gd name="connsiteX9" fmla="*/ 0 w 238125"/>
              <a:gd name="connsiteY9" fmla="*/ 212725 h 212725"/>
              <a:gd name="connsiteX10" fmla="*/ 127000 w 238125"/>
              <a:gd name="connsiteY10" fmla="*/ 212725 h 212725"/>
              <a:gd name="connsiteX11" fmla="*/ 215900 w 238125"/>
              <a:gd name="connsiteY11" fmla="*/ 158750 h 212725"/>
              <a:gd name="connsiteX12" fmla="*/ 225425 w 238125"/>
              <a:gd name="connsiteY12" fmla="*/ 130175 h 212725"/>
              <a:gd name="connsiteX13" fmla="*/ 238125 w 238125"/>
              <a:gd name="connsiteY13" fmla="*/ 69850 h 212725"/>
              <a:gd name="connsiteX14" fmla="*/ 212725 w 238125"/>
              <a:gd name="connsiteY14" fmla="*/ 0 h 212725"/>
              <a:gd name="connsiteX0" fmla="*/ 212725 w 238125"/>
              <a:gd name="connsiteY0" fmla="*/ 0 h 212725"/>
              <a:gd name="connsiteX1" fmla="*/ 95250 w 238125"/>
              <a:gd name="connsiteY1" fmla="*/ 25400 h 212725"/>
              <a:gd name="connsiteX2" fmla="*/ 114300 w 238125"/>
              <a:gd name="connsiteY2" fmla="*/ 69850 h 212725"/>
              <a:gd name="connsiteX3" fmla="*/ 111125 w 238125"/>
              <a:gd name="connsiteY3" fmla="*/ 101600 h 212725"/>
              <a:gd name="connsiteX4" fmla="*/ 125412 w 238125"/>
              <a:gd name="connsiteY4" fmla="*/ 138112 h 212725"/>
              <a:gd name="connsiteX5" fmla="*/ 95250 w 238125"/>
              <a:gd name="connsiteY5" fmla="*/ 152400 h 212725"/>
              <a:gd name="connsiteX6" fmla="*/ 100013 w 238125"/>
              <a:gd name="connsiteY6" fmla="*/ 160338 h 212725"/>
              <a:gd name="connsiteX7" fmla="*/ 57150 w 238125"/>
              <a:gd name="connsiteY7" fmla="*/ 165100 h 212725"/>
              <a:gd name="connsiteX8" fmla="*/ 3175 w 238125"/>
              <a:gd name="connsiteY8" fmla="*/ 165100 h 212725"/>
              <a:gd name="connsiteX9" fmla="*/ 0 w 238125"/>
              <a:gd name="connsiteY9" fmla="*/ 212725 h 212725"/>
              <a:gd name="connsiteX10" fmla="*/ 127000 w 238125"/>
              <a:gd name="connsiteY10" fmla="*/ 212725 h 212725"/>
              <a:gd name="connsiteX11" fmla="*/ 215900 w 238125"/>
              <a:gd name="connsiteY11" fmla="*/ 158750 h 212725"/>
              <a:gd name="connsiteX12" fmla="*/ 225425 w 238125"/>
              <a:gd name="connsiteY12" fmla="*/ 130175 h 212725"/>
              <a:gd name="connsiteX13" fmla="*/ 238125 w 238125"/>
              <a:gd name="connsiteY13" fmla="*/ 69850 h 212725"/>
              <a:gd name="connsiteX14" fmla="*/ 212725 w 238125"/>
              <a:gd name="connsiteY14" fmla="*/ 0 h 212725"/>
              <a:gd name="connsiteX0" fmla="*/ 212725 w 238125"/>
              <a:gd name="connsiteY0" fmla="*/ 0 h 212725"/>
              <a:gd name="connsiteX1" fmla="*/ 95250 w 238125"/>
              <a:gd name="connsiteY1" fmla="*/ 25400 h 212725"/>
              <a:gd name="connsiteX2" fmla="*/ 114300 w 238125"/>
              <a:gd name="connsiteY2" fmla="*/ 69850 h 212725"/>
              <a:gd name="connsiteX3" fmla="*/ 111125 w 238125"/>
              <a:gd name="connsiteY3" fmla="*/ 101600 h 212725"/>
              <a:gd name="connsiteX4" fmla="*/ 125412 w 238125"/>
              <a:gd name="connsiteY4" fmla="*/ 138112 h 212725"/>
              <a:gd name="connsiteX5" fmla="*/ 95250 w 238125"/>
              <a:gd name="connsiteY5" fmla="*/ 152400 h 212725"/>
              <a:gd name="connsiteX6" fmla="*/ 80963 w 238125"/>
              <a:gd name="connsiteY6" fmla="*/ 169863 h 212725"/>
              <a:gd name="connsiteX7" fmla="*/ 57150 w 238125"/>
              <a:gd name="connsiteY7" fmla="*/ 165100 h 212725"/>
              <a:gd name="connsiteX8" fmla="*/ 3175 w 238125"/>
              <a:gd name="connsiteY8" fmla="*/ 165100 h 212725"/>
              <a:gd name="connsiteX9" fmla="*/ 0 w 238125"/>
              <a:gd name="connsiteY9" fmla="*/ 212725 h 212725"/>
              <a:gd name="connsiteX10" fmla="*/ 127000 w 238125"/>
              <a:gd name="connsiteY10" fmla="*/ 212725 h 212725"/>
              <a:gd name="connsiteX11" fmla="*/ 215900 w 238125"/>
              <a:gd name="connsiteY11" fmla="*/ 158750 h 212725"/>
              <a:gd name="connsiteX12" fmla="*/ 225425 w 238125"/>
              <a:gd name="connsiteY12" fmla="*/ 130175 h 212725"/>
              <a:gd name="connsiteX13" fmla="*/ 238125 w 238125"/>
              <a:gd name="connsiteY13" fmla="*/ 69850 h 212725"/>
              <a:gd name="connsiteX14" fmla="*/ 212725 w 238125"/>
              <a:gd name="connsiteY14" fmla="*/ 0 h 212725"/>
              <a:gd name="connsiteX0" fmla="*/ 212725 w 238125"/>
              <a:gd name="connsiteY0" fmla="*/ 0 h 212725"/>
              <a:gd name="connsiteX1" fmla="*/ 95250 w 238125"/>
              <a:gd name="connsiteY1" fmla="*/ 25400 h 212725"/>
              <a:gd name="connsiteX2" fmla="*/ 114300 w 238125"/>
              <a:gd name="connsiteY2" fmla="*/ 69850 h 212725"/>
              <a:gd name="connsiteX3" fmla="*/ 111125 w 238125"/>
              <a:gd name="connsiteY3" fmla="*/ 101600 h 212725"/>
              <a:gd name="connsiteX4" fmla="*/ 125412 w 238125"/>
              <a:gd name="connsiteY4" fmla="*/ 138112 h 212725"/>
              <a:gd name="connsiteX5" fmla="*/ 95250 w 238125"/>
              <a:gd name="connsiteY5" fmla="*/ 152400 h 212725"/>
              <a:gd name="connsiteX6" fmla="*/ 57150 w 238125"/>
              <a:gd name="connsiteY6" fmla="*/ 165100 h 212725"/>
              <a:gd name="connsiteX7" fmla="*/ 3175 w 238125"/>
              <a:gd name="connsiteY7" fmla="*/ 165100 h 212725"/>
              <a:gd name="connsiteX8" fmla="*/ 0 w 238125"/>
              <a:gd name="connsiteY8" fmla="*/ 212725 h 212725"/>
              <a:gd name="connsiteX9" fmla="*/ 127000 w 238125"/>
              <a:gd name="connsiteY9" fmla="*/ 212725 h 212725"/>
              <a:gd name="connsiteX10" fmla="*/ 215900 w 238125"/>
              <a:gd name="connsiteY10" fmla="*/ 158750 h 212725"/>
              <a:gd name="connsiteX11" fmla="*/ 225425 w 238125"/>
              <a:gd name="connsiteY11" fmla="*/ 130175 h 212725"/>
              <a:gd name="connsiteX12" fmla="*/ 238125 w 238125"/>
              <a:gd name="connsiteY12" fmla="*/ 69850 h 212725"/>
              <a:gd name="connsiteX13" fmla="*/ 212725 w 238125"/>
              <a:gd name="connsiteY13" fmla="*/ 0 h 212725"/>
              <a:gd name="connsiteX0" fmla="*/ 212725 w 238125"/>
              <a:gd name="connsiteY0" fmla="*/ 0 h 212725"/>
              <a:gd name="connsiteX1" fmla="*/ 95250 w 238125"/>
              <a:gd name="connsiteY1" fmla="*/ 25400 h 212725"/>
              <a:gd name="connsiteX2" fmla="*/ 114300 w 238125"/>
              <a:gd name="connsiteY2" fmla="*/ 69850 h 212725"/>
              <a:gd name="connsiteX3" fmla="*/ 111125 w 238125"/>
              <a:gd name="connsiteY3" fmla="*/ 101600 h 212725"/>
              <a:gd name="connsiteX4" fmla="*/ 125412 w 238125"/>
              <a:gd name="connsiteY4" fmla="*/ 138112 h 212725"/>
              <a:gd name="connsiteX5" fmla="*/ 101600 w 238125"/>
              <a:gd name="connsiteY5" fmla="*/ 161925 h 212725"/>
              <a:gd name="connsiteX6" fmla="*/ 57150 w 238125"/>
              <a:gd name="connsiteY6" fmla="*/ 165100 h 212725"/>
              <a:gd name="connsiteX7" fmla="*/ 3175 w 238125"/>
              <a:gd name="connsiteY7" fmla="*/ 165100 h 212725"/>
              <a:gd name="connsiteX8" fmla="*/ 0 w 238125"/>
              <a:gd name="connsiteY8" fmla="*/ 212725 h 212725"/>
              <a:gd name="connsiteX9" fmla="*/ 127000 w 238125"/>
              <a:gd name="connsiteY9" fmla="*/ 212725 h 212725"/>
              <a:gd name="connsiteX10" fmla="*/ 215900 w 238125"/>
              <a:gd name="connsiteY10" fmla="*/ 158750 h 212725"/>
              <a:gd name="connsiteX11" fmla="*/ 225425 w 238125"/>
              <a:gd name="connsiteY11" fmla="*/ 130175 h 212725"/>
              <a:gd name="connsiteX12" fmla="*/ 238125 w 238125"/>
              <a:gd name="connsiteY12" fmla="*/ 69850 h 212725"/>
              <a:gd name="connsiteX13" fmla="*/ 212725 w 238125"/>
              <a:gd name="connsiteY13" fmla="*/ 0 h 212725"/>
              <a:gd name="connsiteX0" fmla="*/ 212725 w 238125"/>
              <a:gd name="connsiteY0" fmla="*/ 0 h 212725"/>
              <a:gd name="connsiteX1" fmla="*/ 95250 w 238125"/>
              <a:gd name="connsiteY1" fmla="*/ 25400 h 212725"/>
              <a:gd name="connsiteX2" fmla="*/ 114300 w 238125"/>
              <a:gd name="connsiteY2" fmla="*/ 69850 h 212725"/>
              <a:gd name="connsiteX3" fmla="*/ 111125 w 238125"/>
              <a:gd name="connsiteY3" fmla="*/ 101600 h 212725"/>
              <a:gd name="connsiteX4" fmla="*/ 125412 w 238125"/>
              <a:gd name="connsiteY4" fmla="*/ 131762 h 212725"/>
              <a:gd name="connsiteX5" fmla="*/ 101600 w 238125"/>
              <a:gd name="connsiteY5" fmla="*/ 161925 h 212725"/>
              <a:gd name="connsiteX6" fmla="*/ 57150 w 238125"/>
              <a:gd name="connsiteY6" fmla="*/ 165100 h 212725"/>
              <a:gd name="connsiteX7" fmla="*/ 3175 w 238125"/>
              <a:gd name="connsiteY7" fmla="*/ 165100 h 212725"/>
              <a:gd name="connsiteX8" fmla="*/ 0 w 238125"/>
              <a:gd name="connsiteY8" fmla="*/ 212725 h 212725"/>
              <a:gd name="connsiteX9" fmla="*/ 127000 w 238125"/>
              <a:gd name="connsiteY9" fmla="*/ 212725 h 212725"/>
              <a:gd name="connsiteX10" fmla="*/ 215900 w 238125"/>
              <a:gd name="connsiteY10" fmla="*/ 158750 h 212725"/>
              <a:gd name="connsiteX11" fmla="*/ 225425 w 238125"/>
              <a:gd name="connsiteY11" fmla="*/ 130175 h 212725"/>
              <a:gd name="connsiteX12" fmla="*/ 238125 w 238125"/>
              <a:gd name="connsiteY12" fmla="*/ 69850 h 212725"/>
              <a:gd name="connsiteX13" fmla="*/ 212725 w 238125"/>
              <a:gd name="connsiteY13" fmla="*/ 0 h 212725"/>
              <a:gd name="connsiteX0" fmla="*/ 212725 w 238125"/>
              <a:gd name="connsiteY0" fmla="*/ 0 h 212725"/>
              <a:gd name="connsiteX1" fmla="*/ 95250 w 238125"/>
              <a:gd name="connsiteY1" fmla="*/ 25400 h 212725"/>
              <a:gd name="connsiteX2" fmla="*/ 114300 w 238125"/>
              <a:gd name="connsiteY2" fmla="*/ 69850 h 212725"/>
              <a:gd name="connsiteX3" fmla="*/ 131763 w 238125"/>
              <a:gd name="connsiteY3" fmla="*/ 98425 h 212725"/>
              <a:gd name="connsiteX4" fmla="*/ 125412 w 238125"/>
              <a:gd name="connsiteY4" fmla="*/ 131762 h 212725"/>
              <a:gd name="connsiteX5" fmla="*/ 101600 w 238125"/>
              <a:gd name="connsiteY5" fmla="*/ 161925 h 212725"/>
              <a:gd name="connsiteX6" fmla="*/ 57150 w 238125"/>
              <a:gd name="connsiteY6" fmla="*/ 165100 h 212725"/>
              <a:gd name="connsiteX7" fmla="*/ 3175 w 238125"/>
              <a:gd name="connsiteY7" fmla="*/ 165100 h 212725"/>
              <a:gd name="connsiteX8" fmla="*/ 0 w 238125"/>
              <a:gd name="connsiteY8" fmla="*/ 212725 h 212725"/>
              <a:gd name="connsiteX9" fmla="*/ 127000 w 238125"/>
              <a:gd name="connsiteY9" fmla="*/ 212725 h 212725"/>
              <a:gd name="connsiteX10" fmla="*/ 215900 w 238125"/>
              <a:gd name="connsiteY10" fmla="*/ 158750 h 212725"/>
              <a:gd name="connsiteX11" fmla="*/ 225425 w 238125"/>
              <a:gd name="connsiteY11" fmla="*/ 130175 h 212725"/>
              <a:gd name="connsiteX12" fmla="*/ 238125 w 238125"/>
              <a:gd name="connsiteY12" fmla="*/ 69850 h 212725"/>
              <a:gd name="connsiteX13" fmla="*/ 212725 w 238125"/>
              <a:gd name="connsiteY13" fmla="*/ 0 h 212725"/>
              <a:gd name="connsiteX0" fmla="*/ 212725 w 238125"/>
              <a:gd name="connsiteY0" fmla="*/ 0 h 212725"/>
              <a:gd name="connsiteX1" fmla="*/ 95250 w 238125"/>
              <a:gd name="connsiteY1" fmla="*/ 25400 h 212725"/>
              <a:gd name="connsiteX2" fmla="*/ 123825 w 238125"/>
              <a:gd name="connsiteY2" fmla="*/ 61912 h 212725"/>
              <a:gd name="connsiteX3" fmla="*/ 131763 w 238125"/>
              <a:gd name="connsiteY3" fmla="*/ 98425 h 212725"/>
              <a:gd name="connsiteX4" fmla="*/ 125412 w 238125"/>
              <a:gd name="connsiteY4" fmla="*/ 131762 h 212725"/>
              <a:gd name="connsiteX5" fmla="*/ 101600 w 238125"/>
              <a:gd name="connsiteY5" fmla="*/ 161925 h 212725"/>
              <a:gd name="connsiteX6" fmla="*/ 57150 w 238125"/>
              <a:gd name="connsiteY6" fmla="*/ 165100 h 212725"/>
              <a:gd name="connsiteX7" fmla="*/ 3175 w 238125"/>
              <a:gd name="connsiteY7" fmla="*/ 165100 h 212725"/>
              <a:gd name="connsiteX8" fmla="*/ 0 w 238125"/>
              <a:gd name="connsiteY8" fmla="*/ 212725 h 212725"/>
              <a:gd name="connsiteX9" fmla="*/ 127000 w 238125"/>
              <a:gd name="connsiteY9" fmla="*/ 212725 h 212725"/>
              <a:gd name="connsiteX10" fmla="*/ 215900 w 238125"/>
              <a:gd name="connsiteY10" fmla="*/ 158750 h 212725"/>
              <a:gd name="connsiteX11" fmla="*/ 225425 w 238125"/>
              <a:gd name="connsiteY11" fmla="*/ 130175 h 212725"/>
              <a:gd name="connsiteX12" fmla="*/ 238125 w 238125"/>
              <a:gd name="connsiteY12" fmla="*/ 69850 h 212725"/>
              <a:gd name="connsiteX13" fmla="*/ 212725 w 238125"/>
              <a:gd name="connsiteY13" fmla="*/ 0 h 212725"/>
              <a:gd name="connsiteX0" fmla="*/ 212725 w 238125"/>
              <a:gd name="connsiteY0" fmla="*/ 0 h 212725"/>
              <a:gd name="connsiteX1" fmla="*/ 123825 w 238125"/>
              <a:gd name="connsiteY1" fmla="*/ 34925 h 212725"/>
              <a:gd name="connsiteX2" fmla="*/ 123825 w 238125"/>
              <a:gd name="connsiteY2" fmla="*/ 61912 h 212725"/>
              <a:gd name="connsiteX3" fmla="*/ 131763 w 238125"/>
              <a:gd name="connsiteY3" fmla="*/ 98425 h 212725"/>
              <a:gd name="connsiteX4" fmla="*/ 125412 w 238125"/>
              <a:gd name="connsiteY4" fmla="*/ 131762 h 212725"/>
              <a:gd name="connsiteX5" fmla="*/ 101600 w 238125"/>
              <a:gd name="connsiteY5" fmla="*/ 161925 h 212725"/>
              <a:gd name="connsiteX6" fmla="*/ 57150 w 238125"/>
              <a:gd name="connsiteY6" fmla="*/ 165100 h 212725"/>
              <a:gd name="connsiteX7" fmla="*/ 3175 w 238125"/>
              <a:gd name="connsiteY7" fmla="*/ 165100 h 212725"/>
              <a:gd name="connsiteX8" fmla="*/ 0 w 238125"/>
              <a:gd name="connsiteY8" fmla="*/ 212725 h 212725"/>
              <a:gd name="connsiteX9" fmla="*/ 127000 w 238125"/>
              <a:gd name="connsiteY9" fmla="*/ 212725 h 212725"/>
              <a:gd name="connsiteX10" fmla="*/ 215900 w 238125"/>
              <a:gd name="connsiteY10" fmla="*/ 158750 h 212725"/>
              <a:gd name="connsiteX11" fmla="*/ 225425 w 238125"/>
              <a:gd name="connsiteY11" fmla="*/ 130175 h 212725"/>
              <a:gd name="connsiteX12" fmla="*/ 238125 w 238125"/>
              <a:gd name="connsiteY12" fmla="*/ 69850 h 212725"/>
              <a:gd name="connsiteX13" fmla="*/ 212725 w 238125"/>
              <a:gd name="connsiteY13" fmla="*/ 0 h 212725"/>
              <a:gd name="connsiteX0" fmla="*/ 212725 w 238125"/>
              <a:gd name="connsiteY0" fmla="*/ 0 h 212725"/>
              <a:gd name="connsiteX1" fmla="*/ 177800 w 238125"/>
              <a:gd name="connsiteY1" fmla="*/ 15875 h 212725"/>
              <a:gd name="connsiteX2" fmla="*/ 123825 w 238125"/>
              <a:gd name="connsiteY2" fmla="*/ 34925 h 212725"/>
              <a:gd name="connsiteX3" fmla="*/ 123825 w 238125"/>
              <a:gd name="connsiteY3" fmla="*/ 61912 h 212725"/>
              <a:gd name="connsiteX4" fmla="*/ 131763 w 238125"/>
              <a:gd name="connsiteY4" fmla="*/ 98425 h 212725"/>
              <a:gd name="connsiteX5" fmla="*/ 125412 w 238125"/>
              <a:gd name="connsiteY5" fmla="*/ 131762 h 212725"/>
              <a:gd name="connsiteX6" fmla="*/ 101600 w 238125"/>
              <a:gd name="connsiteY6" fmla="*/ 161925 h 212725"/>
              <a:gd name="connsiteX7" fmla="*/ 57150 w 238125"/>
              <a:gd name="connsiteY7" fmla="*/ 165100 h 212725"/>
              <a:gd name="connsiteX8" fmla="*/ 3175 w 238125"/>
              <a:gd name="connsiteY8" fmla="*/ 165100 h 212725"/>
              <a:gd name="connsiteX9" fmla="*/ 0 w 238125"/>
              <a:gd name="connsiteY9" fmla="*/ 212725 h 212725"/>
              <a:gd name="connsiteX10" fmla="*/ 127000 w 238125"/>
              <a:gd name="connsiteY10" fmla="*/ 212725 h 212725"/>
              <a:gd name="connsiteX11" fmla="*/ 215900 w 238125"/>
              <a:gd name="connsiteY11" fmla="*/ 158750 h 212725"/>
              <a:gd name="connsiteX12" fmla="*/ 225425 w 238125"/>
              <a:gd name="connsiteY12" fmla="*/ 130175 h 212725"/>
              <a:gd name="connsiteX13" fmla="*/ 238125 w 238125"/>
              <a:gd name="connsiteY13" fmla="*/ 69850 h 212725"/>
              <a:gd name="connsiteX14" fmla="*/ 212725 w 238125"/>
              <a:gd name="connsiteY14" fmla="*/ 0 h 212725"/>
              <a:gd name="connsiteX0" fmla="*/ 212725 w 238125"/>
              <a:gd name="connsiteY0" fmla="*/ 0 h 212725"/>
              <a:gd name="connsiteX1" fmla="*/ 180975 w 238125"/>
              <a:gd name="connsiteY1" fmla="*/ 26987 h 212725"/>
              <a:gd name="connsiteX2" fmla="*/ 123825 w 238125"/>
              <a:gd name="connsiteY2" fmla="*/ 34925 h 212725"/>
              <a:gd name="connsiteX3" fmla="*/ 123825 w 238125"/>
              <a:gd name="connsiteY3" fmla="*/ 61912 h 212725"/>
              <a:gd name="connsiteX4" fmla="*/ 131763 w 238125"/>
              <a:gd name="connsiteY4" fmla="*/ 98425 h 212725"/>
              <a:gd name="connsiteX5" fmla="*/ 125412 w 238125"/>
              <a:gd name="connsiteY5" fmla="*/ 131762 h 212725"/>
              <a:gd name="connsiteX6" fmla="*/ 101600 w 238125"/>
              <a:gd name="connsiteY6" fmla="*/ 161925 h 212725"/>
              <a:gd name="connsiteX7" fmla="*/ 57150 w 238125"/>
              <a:gd name="connsiteY7" fmla="*/ 165100 h 212725"/>
              <a:gd name="connsiteX8" fmla="*/ 3175 w 238125"/>
              <a:gd name="connsiteY8" fmla="*/ 165100 h 212725"/>
              <a:gd name="connsiteX9" fmla="*/ 0 w 238125"/>
              <a:gd name="connsiteY9" fmla="*/ 212725 h 212725"/>
              <a:gd name="connsiteX10" fmla="*/ 127000 w 238125"/>
              <a:gd name="connsiteY10" fmla="*/ 212725 h 212725"/>
              <a:gd name="connsiteX11" fmla="*/ 215900 w 238125"/>
              <a:gd name="connsiteY11" fmla="*/ 158750 h 212725"/>
              <a:gd name="connsiteX12" fmla="*/ 225425 w 238125"/>
              <a:gd name="connsiteY12" fmla="*/ 130175 h 212725"/>
              <a:gd name="connsiteX13" fmla="*/ 238125 w 238125"/>
              <a:gd name="connsiteY13" fmla="*/ 69850 h 212725"/>
              <a:gd name="connsiteX14" fmla="*/ 212725 w 238125"/>
              <a:gd name="connsiteY14" fmla="*/ 0 h 212725"/>
              <a:gd name="connsiteX0" fmla="*/ 212725 w 238125"/>
              <a:gd name="connsiteY0" fmla="*/ 0 h 212725"/>
              <a:gd name="connsiteX1" fmla="*/ 180975 w 238125"/>
              <a:gd name="connsiteY1" fmla="*/ 26987 h 212725"/>
              <a:gd name="connsiteX2" fmla="*/ 123825 w 238125"/>
              <a:gd name="connsiteY2" fmla="*/ 34925 h 212725"/>
              <a:gd name="connsiteX3" fmla="*/ 123825 w 238125"/>
              <a:gd name="connsiteY3" fmla="*/ 61912 h 212725"/>
              <a:gd name="connsiteX4" fmla="*/ 131763 w 238125"/>
              <a:gd name="connsiteY4" fmla="*/ 98425 h 212725"/>
              <a:gd name="connsiteX5" fmla="*/ 125412 w 238125"/>
              <a:gd name="connsiteY5" fmla="*/ 131762 h 212725"/>
              <a:gd name="connsiteX6" fmla="*/ 101600 w 238125"/>
              <a:gd name="connsiteY6" fmla="*/ 161925 h 212725"/>
              <a:gd name="connsiteX7" fmla="*/ 57150 w 238125"/>
              <a:gd name="connsiteY7" fmla="*/ 165100 h 212725"/>
              <a:gd name="connsiteX8" fmla="*/ 3175 w 238125"/>
              <a:gd name="connsiteY8" fmla="*/ 165100 h 212725"/>
              <a:gd name="connsiteX9" fmla="*/ 0 w 238125"/>
              <a:gd name="connsiteY9" fmla="*/ 212725 h 212725"/>
              <a:gd name="connsiteX10" fmla="*/ 127000 w 238125"/>
              <a:gd name="connsiteY10" fmla="*/ 212725 h 212725"/>
              <a:gd name="connsiteX11" fmla="*/ 215900 w 238125"/>
              <a:gd name="connsiteY11" fmla="*/ 158750 h 212725"/>
              <a:gd name="connsiteX12" fmla="*/ 225425 w 238125"/>
              <a:gd name="connsiteY12" fmla="*/ 130175 h 212725"/>
              <a:gd name="connsiteX13" fmla="*/ 238125 w 238125"/>
              <a:gd name="connsiteY13" fmla="*/ 69850 h 212725"/>
              <a:gd name="connsiteX14" fmla="*/ 219075 w 238125"/>
              <a:gd name="connsiteY14" fmla="*/ 28575 h 212725"/>
              <a:gd name="connsiteX15" fmla="*/ 212725 w 238125"/>
              <a:gd name="connsiteY15" fmla="*/ 0 h 212725"/>
              <a:gd name="connsiteX0" fmla="*/ 204787 w 238125"/>
              <a:gd name="connsiteY0" fmla="*/ 0 h 228600"/>
              <a:gd name="connsiteX1" fmla="*/ 180975 w 238125"/>
              <a:gd name="connsiteY1" fmla="*/ 42862 h 228600"/>
              <a:gd name="connsiteX2" fmla="*/ 123825 w 238125"/>
              <a:gd name="connsiteY2" fmla="*/ 50800 h 228600"/>
              <a:gd name="connsiteX3" fmla="*/ 123825 w 238125"/>
              <a:gd name="connsiteY3" fmla="*/ 77787 h 228600"/>
              <a:gd name="connsiteX4" fmla="*/ 131763 w 238125"/>
              <a:gd name="connsiteY4" fmla="*/ 114300 h 228600"/>
              <a:gd name="connsiteX5" fmla="*/ 125412 w 238125"/>
              <a:gd name="connsiteY5" fmla="*/ 147637 h 228600"/>
              <a:gd name="connsiteX6" fmla="*/ 101600 w 238125"/>
              <a:gd name="connsiteY6" fmla="*/ 177800 h 228600"/>
              <a:gd name="connsiteX7" fmla="*/ 57150 w 238125"/>
              <a:gd name="connsiteY7" fmla="*/ 180975 h 228600"/>
              <a:gd name="connsiteX8" fmla="*/ 3175 w 238125"/>
              <a:gd name="connsiteY8" fmla="*/ 180975 h 228600"/>
              <a:gd name="connsiteX9" fmla="*/ 0 w 238125"/>
              <a:gd name="connsiteY9" fmla="*/ 228600 h 228600"/>
              <a:gd name="connsiteX10" fmla="*/ 127000 w 238125"/>
              <a:gd name="connsiteY10" fmla="*/ 228600 h 228600"/>
              <a:gd name="connsiteX11" fmla="*/ 215900 w 238125"/>
              <a:gd name="connsiteY11" fmla="*/ 174625 h 228600"/>
              <a:gd name="connsiteX12" fmla="*/ 225425 w 238125"/>
              <a:gd name="connsiteY12" fmla="*/ 146050 h 228600"/>
              <a:gd name="connsiteX13" fmla="*/ 238125 w 238125"/>
              <a:gd name="connsiteY13" fmla="*/ 85725 h 228600"/>
              <a:gd name="connsiteX14" fmla="*/ 219075 w 238125"/>
              <a:gd name="connsiteY14" fmla="*/ 44450 h 228600"/>
              <a:gd name="connsiteX15" fmla="*/ 204787 w 238125"/>
              <a:gd name="connsiteY15" fmla="*/ 0 h 228600"/>
              <a:gd name="connsiteX0" fmla="*/ 204787 w 238125"/>
              <a:gd name="connsiteY0" fmla="*/ 0 h 228600"/>
              <a:gd name="connsiteX1" fmla="*/ 180975 w 238125"/>
              <a:gd name="connsiteY1" fmla="*/ 42862 h 228600"/>
              <a:gd name="connsiteX2" fmla="*/ 123825 w 238125"/>
              <a:gd name="connsiteY2" fmla="*/ 50800 h 228600"/>
              <a:gd name="connsiteX3" fmla="*/ 123825 w 238125"/>
              <a:gd name="connsiteY3" fmla="*/ 77787 h 228600"/>
              <a:gd name="connsiteX4" fmla="*/ 131763 w 238125"/>
              <a:gd name="connsiteY4" fmla="*/ 114300 h 228600"/>
              <a:gd name="connsiteX5" fmla="*/ 125412 w 238125"/>
              <a:gd name="connsiteY5" fmla="*/ 147637 h 228600"/>
              <a:gd name="connsiteX6" fmla="*/ 101600 w 238125"/>
              <a:gd name="connsiteY6" fmla="*/ 177800 h 228600"/>
              <a:gd name="connsiteX7" fmla="*/ 57150 w 238125"/>
              <a:gd name="connsiteY7" fmla="*/ 180975 h 228600"/>
              <a:gd name="connsiteX8" fmla="*/ 3175 w 238125"/>
              <a:gd name="connsiteY8" fmla="*/ 180975 h 228600"/>
              <a:gd name="connsiteX9" fmla="*/ 0 w 238125"/>
              <a:gd name="connsiteY9" fmla="*/ 228600 h 228600"/>
              <a:gd name="connsiteX10" fmla="*/ 127000 w 238125"/>
              <a:gd name="connsiteY10" fmla="*/ 228600 h 228600"/>
              <a:gd name="connsiteX11" fmla="*/ 215900 w 238125"/>
              <a:gd name="connsiteY11" fmla="*/ 174625 h 228600"/>
              <a:gd name="connsiteX12" fmla="*/ 225425 w 238125"/>
              <a:gd name="connsiteY12" fmla="*/ 146050 h 228600"/>
              <a:gd name="connsiteX13" fmla="*/ 238125 w 238125"/>
              <a:gd name="connsiteY13" fmla="*/ 85725 h 228600"/>
              <a:gd name="connsiteX14" fmla="*/ 223837 w 238125"/>
              <a:gd name="connsiteY14" fmla="*/ 6350 h 228600"/>
              <a:gd name="connsiteX15" fmla="*/ 204787 w 238125"/>
              <a:gd name="connsiteY15" fmla="*/ 0 h 228600"/>
              <a:gd name="connsiteX0" fmla="*/ 204787 w 238125"/>
              <a:gd name="connsiteY0" fmla="*/ 0 h 228600"/>
              <a:gd name="connsiteX1" fmla="*/ 180975 w 238125"/>
              <a:gd name="connsiteY1" fmla="*/ 42862 h 228600"/>
              <a:gd name="connsiteX2" fmla="*/ 123825 w 238125"/>
              <a:gd name="connsiteY2" fmla="*/ 50800 h 228600"/>
              <a:gd name="connsiteX3" fmla="*/ 123825 w 238125"/>
              <a:gd name="connsiteY3" fmla="*/ 77787 h 228600"/>
              <a:gd name="connsiteX4" fmla="*/ 131763 w 238125"/>
              <a:gd name="connsiteY4" fmla="*/ 114300 h 228600"/>
              <a:gd name="connsiteX5" fmla="*/ 125412 w 238125"/>
              <a:gd name="connsiteY5" fmla="*/ 147637 h 228600"/>
              <a:gd name="connsiteX6" fmla="*/ 101600 w 238125"/>
              <a:gd name="connsiteY6" fmla="*/ 177800 h 228600"/>
              <a:gd name="connsiteX7" fmla="*/ 57150 w 238125"/>
              <a:gd name="connsiteY7" fmla="*/ 180975 h 228600"/>
              <a:gd name="connsiteX8" fmla="*/ 3175 w 238125"/>
              <a:gd name="connsiteY8" fmla="*/ 180975 h 228600"/>
              <a:gd name="connsiteX9" fmla="*/ 0 w 238125"/>
              <a:gd name="connsiteY9" fmla="*/ 228600 h 228600"/>
              <a:gd name="connsiteX10" fmla="*/ 127000 w 238125"/>
              <a:gd name="connsiteY10" fmla="*/ 228600 h 228600"/>
              <a:gd name="connsiteX11" fmla="*/ 215900 w 238125"/>
              <a:gd name="connsiteY11" fmla="*/ 174625 h 228600"/>
              <a:gd name="connsiteX12" fmla="*/ 225425 w 238125"/>
              <a:gd name="connsiteY12" fmla="*/ 146050 h 228600"/>
              <a:gd name="connsiteX13" fmla="*/ 238125 w 238125"/>
              <a:gd name="connsiteY13" fmla="*/ 85725 h 228600"/>
              <a:gd name="connsiteX14" fmla="*/ 228600 w 238125"/>
              <a:gd name="connsiteY14" fmla="*/ 53975 h 228600"/>
              <a:gd name="connsiteX15" fmla="*/ 223837 w 238125"/>
              <a:gd name="connsiteY15" fmla="*/ 6350 h 228600"/>
              <a:gd name="connsiteX16" fmla="*/ 204787 w 238125"/>
              <a:gd name="connsiteY16" fmla="*/ 0 h 228600"/>
              <a:gd name="connsiteX0" fmla="*/ 204787 w 238125"/>
              <a:gd name="connsiteY0" fmla="*/ 0 h 228600"/>
              <a:gd name="connsiteX1" fmla="*/ 180975 w 238125"/>
              <a:gd name="connsiteY1" fmla="*/ 42862 h 228600"/>
              <a:gd name="connsiteX2" fmla="*/ 123825 w 238125"/>
              <a:gd name="connsiteY2" fmla="*/ 50800 h 228600"/>
              <a:gd name="connsiteX3" fmla="*/ 123825 w 238125"/>
              <a:gd name="connsiteY3" fmla="*/ 77787 h 228600"/>
              <a:gd name="connsiteX4" fmla="*/ 131763 w 238125"/>
              <a:gd name="connsiteY4" fmla="*/ 114300 h 228600"/>
              <a:gd name="connsiteX5" fmla="*/ 125412 w 238125"/>
              <a:gd name="connsiteY5" fmla="*/ 147637 h 228600"/>
              <a:gd name="connsiteX6" fmla="*/ 101600 w 238125"/>
              <a:gd name="connsiteY6" fmla="*/ 177800 h 228600"/>
              <a:gd name="connsiteX7" fmla="*/ 57150 w 238125"/>
              <a:gd name="connsiteY7" fmla="*/ 180975 h 228600"/>
              <a:gd name="connsiteX8" fmla="*/ 3175 w 238125"/>
              <a:gd name="connsiteY8" fmla="*/ 180975 h 228600"/>
              <a:gd name="connsiteX9" fmla="*/ 0 w 238125"/>
              <a:gd name="connsiteY9" fmla="*/ 228600 h 228600"/>
              <a:gd name="connsiteX10" fmla="*/ 127000 w 238125"/>
              <a:gd name="connsiteY10" fmla="*/ 228600 h 228600"/>
              <a:gd name="connsiteX11" fmla="*/ 215900 w 238125"/>
              <a:gd name="connsiteY11" fmla="*/ 174625 h 228600"/>
              <a:gd name="connsiteX12" fmla="*/ 225425 w 238125"/>
              <a:gd name="connsiteY12" fmla="*/ 146050 h 228600"/>
              <a:gd name="connsiteX13" fmla="*/ 238125 w 238125"/>
              <a:gd name="connsiteY13" fmla="*/ 85725 h 228600"/>
              <a:gd name="connsiteX14" fmla="*/ 214312 w 238125"/>
              <a:gd name="connsiteY14" fmla="*/ 41275 h 228600"/>
              <a:gd name="connsiteX15" fmla="*/ 223837 w 238125"/>
              <a:gd name="connsiteY15" fmla="*/ 6350 h 228600"/>
              <a:gd name="connsiteX16" fmla="*/ 204787 w 238125"/>
              <a:gd name="connsiteY16" fmla="*/ 0 h 228600"/>
              <a:gd name="connsiteX0" fmla="*/ 204787 w 238125"/>
              <a:gd name="connsiteY0" fmla="*/ 0 h 230188"/>
              <a:gd name="connsiteX1" fmla="*/ 180975 w 238125"/>
              <a:gd name="connsiteY1" fmla="*/ 42862 h 230188"/>
              <a:gd name="connsiteX2" fmla="*/ 123825 w 238125"/>
              <a:gd name="connsiteY2" fmla="*/ 50800 h 230188"/>
              <a:gd name="connsiteX3" fmla="*/ 123825 w 238125"/>
              <a:gd name="connsiteY3" fmla="*/ 77787 h 230188"/>
              <a:gd name="connsiteX4" fmla="*/ 131763 w 238125"/>
              <a:gd name="connsiteY4" fmla="*/ 114300 h 230188"/>
              <a:gd name="connsiteX5" fmla="*/ 125412 w 238125"/>
              <a:gd name="connsiteY5" fmla="*/ 147637 h 230188"/>
              <a:gd name="connsiteX6" fmla="*/ 101600 w 238125"/>
              <a:gd name="connsiteY6" fmla="*/ 177800 h 230188"/>
              <a:gd name="connsiteX7" fmla="*/ 57150 w 238125"/>
              <a:gd name="connsiteY7" fmla="*/ 180975 h 230188"/>
              <a:gd name="connsiteX8" fmla="*/ 3175 w 238125"/>
              <a:gd name="connsiteY8" fmla="*/ 180975 h 230188"/>
              <a:gd name="connsiteX9" fmla="*/ 0 w 238125"/>
              <a:gd name="connsiteY9" fmla="*/ 228600 h 230188"/>
              <a:gd name="connsiteX10" fmla="*/ 147637 w 238125"/>
              <a:gd name="connsiteY10" fmla="*/ 230188 h 230188"/>
              <a:gd name="connsiteX11" fmla="*/ 215900 w 238125"/>
              <a:gd name="connsiteY11" fmla="*/ 174625 h 230188"/>
              <a:gd name="connsiteX12" fmla="*/ 225425 w 238125"/>
              <a:gd name="connsiteY12" fmla="*/ 146050 h 230188"/>
              <a:gd name="connsiteX13" fmla="*/ 238125 w 238125"/>
              <a:gd name="connsiteY13" fmla="*/ 85725 h 230188"/>
              <a:gd name="connsiteX14" fmla="*/ 214312 w 238125"/>
              <a:gd name="connsiteY14" fmla="*/ 41275 h 230188"/>
              <a:gd name="connsiteX15" fmla="*/ 223837 w 238125"/>
              <a:gd name="connsiteY15" fmla="*/ 6350 h 230188"/>
              <a:gd name="connsiteX16" fmla="*/ 204787 w 238125"/>
              <a:gd name="connsiteY16" fmla="*/ 0 h 230188"/>
              <a:gd name="connsiteX0" fmla="*/ 203200 w 238125"/>
              <a:gd name="connsiteY0" fmla="*/ 3175 h 223838"/>
              <a:gd name="connsiteX1" fmla="*/ 180975 w 238125"/>
              <a:gd name="connsiteY1" fmla="*/ 36512 h 223838"/>
              <a:gd name="connsiteX2" fmla="*/ 123825 w 238125"/>
              <a:gd name="connsiteY2" fmla="*/ 44450 h 223838"/>
              <a:gd name="connsiteX3" fmla="*/ 123825 w 238125"/>
              <a:gd name="connsiteY3" fmla="*/ 71437 h 223838"/>
              <a:gd name="connsiteX4" fmla="*/ 131763 w 238125"/>
              <a:gd name="connsiteY4" fmla="*/ 107950 h 223838"/>
              <a:gd name="connsiteX5" fmla="*/ 125412 w 238125"/>
              <a:gd name="connsiteY5" fmla="*/ 141287 h 223838"/>
              <a:gd name="connsiteX6" fmla="*/ 101600 w 238125"/>
              <a:gd name="connsiteY6" fmla="*/ 171450 h 223838"/>
              <a:gd name="connsiteX7" fmla="*/ 57150 w 238125"/>
              <a:gd name="connsiteY7" fmla="*/ 174625 h 223838"/>
              <a:gd name="connsiteX8" fmla="*/ 3175 w 238125"/>
              <a:gd name="connsiteY8" fmla="*/ 174625 h 223838"/>
              <a:gd name="connsiteX9" fmla="*/ 0 w 238125"/>
              <a:gd name="connsiteY9" fmla="*/ 222250 h 223838"/>
              <a:gd name="connsiteX10" fmla="*/ 147637 w 238125"/>
              <a:gd name="connsiteY10" fmla="*/ 223838 h 223838"/>
              <a:gd name="connsiteX11" fmla="*/ 215900 w 238125"/>
              <a:gd name="connsiteY11" fmla="*/ 168275 h 223838"/>
              <a:gd name="connsiteX12" fmla="*/ 225425 w 238125"/>
              <a:gd name="connsiteY12" fmla="*/ 139700 h 223838"/>
              <a:gd name="connsiteX13" fmla="*/ 238125 w 238125"/>
              <a:gd name="connsiteY13" fmla="*/ 79375 h 223838"/>
              <a:gd name="connsiteX14" fmla="*/ 214312 w 238125"/>
              <a:gd name="connsiteY14" fmla="*/ 34925 h 223838"/>
              <a:gd name="connsiteX15" fmla="*/ 223837 w 238125"/>
              <a:gd name="connsiteY15" fmla="*/ 0 h 223838"/>
              <a:gd name="connsiteX16" fmla="*/ 203200 w 238125"/>
              <a:gd name="connsiteY16" fmla="*/ 3175 h 223838"/>
              <a:gd name="connsiteX0" fmla="*/ 203200 w 238125"/>
              <a:gd name="connsiteY0" fmla="*/ 0 h 220663"/>
              <a:gd name="connsiteX1" fmla="*/ 180975 w 238125"/>
              <a:gd name="connsiteY1" fmla="*/ 33337 h 220663"/>
              <a:gd name="connsiteX2" fmla="*/ 123825 w 238125"/>
              <a:gd name="connsiteY2" fmla="*/ 41275 h 220663"/>
              <a:gd name="connsiteX3" fmla="*/ 123825 w 238125"/>
              <a:gd name="connsiteY3" fmla="*/ 68262 h 220663"/>
              <a:gd name="connsiteX4" fmla="*/ 131763 w 238125"/>
              <a:gd name="connsiteY4" fmla="*/ 104775 h 220663"/>
              <a:gd name="connsiteX5" fmla="*/ 125412 w 238125"/>
              <a:gd name="connsiteY5" fmla="*/ 138112 h 220663"/>
              <a:gd name="connsiteX6" fmla="*/ 101600 w 238125"/>
              <a:gd name="connsiteY6" fmla="*/ 168275 h 220663"/>
              <a:gd name="connsiteX7" fmla="*/ 57150 w 238125"/>
              <a:gd name="connsiteY7" fmla="*/ 171450 h 220663"/>
              <a:gd name="connsiteX8" fmla="*/ 3175 w 238125"/>
              <a:gd name="connsiteY8" fmla="*/ 171450 h 220663"/>
              <a:gd name="connsiteX9" fmla="*/ 0 w 238125"/>
              <a:gd name="connsiteY9" fmla="*/ 219075 h 220663"/>
              <a:gd name="connsiteX10" fmla="*/ 147637 w 238125"/>
              <a:gd name="connsiteY10" fmla="*/ 220663 h 220663"/>
              <a:gd name="connsiteX11" fmla="*/ 215900 w 238125"/>
              <a:gd name="connsiteY11" fmla="*/ 165100 h 220663"/>
              <a:gd name="connsiteX12" fmla="*/ 225425 w 238125"/>
              <a:gd name="connsiteY12" fmla="*/ 136525 h 220663"/>
              <a:gd name="connsiteX13" fmla="*/ 238125 w 238125"/>
              <a:gd name="connsiteY13" fmla="*/ 76200 h 220663"/>
              <a:gd name="connsiteX14" fmla="*/ 214312 w 238125"/>
              <a:gd name="connsiteY14" fmla="*/ 31750 h 220663"/>
              <a:gd name="connsiteX15" fmla="*/ 223837 w 238125"/>
              <a:gd name="connsiteY15" fmla="*/ 6350 h 220663"/>
              <a:gd name="connsiteX16" fmla="*/ 203200 w 238125"/>
              <a:gd name="connsiteY16" fmla="*/ 0 h 220663"/>
              <a:gd name="connsiteX0" fmla="*/ 203200 w 238125"/>
              <a:gd name="connsiteY0" fmla="*/ 0 h 220663"/>
              <a:gd name="connsiteX1" fmla="*/ 180975 w 238125"/>
              <a:gd name="connsiteY1" fmla="*/ 33337 h 220663"/>
              <a:gd name="connsiteX2" fmla="*/ 123825 w 238125"/>
              <a:gd name="connsiteY2" fmla="*/ 41275 h 220663"/>
              <a:gd name="connsiteX3" fmla="*/ 123825 w 238125"/>
              <a:gd name="connsiteY3" fmla="*/ 68262 h 220663"/>
              <a:gd name="connsiteX4" fmla="*/ 141288 w 238125"/>
              <a:gd name="connsiteY4" fmla="*/ 104775 h 220663"/>
              <a:gd name="connsiteX5" fmla="*/ 125412 w 238125"/>
              <a:gd name="connsiteY5" fmla="*/ 138112 h 220663"/>
              <a:gd name="connsiteX6" fmla="*/ 101600 w 238125"/>
              <a:gd name="connsiteY6" fmla="*/ 168275 h 220663"/>
              <a:gd name="connsiteX7" fmla="*/ 57150 w 238125"/>
              <a:gd name="connsiteY7" fmla="*/ 171450 h 220663"/>
              <a:gd name="connsiteX8" fmla="*/ 3175 w 238125"/>
              <a:gd name="connsiteY8" fmla="*/ 171450 h 220663"/>
              <a:gd name="connsiteX9" fmla="*/ 0 w 238125"/>
              <a:gd name="connsiteY9" fmla="*/ 219075 h 220663"/>
              <a:gd name="connsiteX10" fmla="*/ 147637 w 238125"/>
              <a:gd name="connsiteY10" fmla="*/ 220663 h 220663"/>
              <a:gd name="connsiteX11" fmla="*/ 215900 w 238125"/>
              <a:gd name="connsiteY11" fmla="*/ 165100 h 220663"/>
              <a:gd name="connsiteX12" fmla="*/ 225425 w 238125"/>
              <a:gd name="connsiteY12" fmla="*/ 136525 h 220663"/>
              <a:gd name="connsiteX13" fmla="*/ 238125 w 238125"/>
              <a:gd name="connsiteY13" fmla="*/ 76200 h 220663"/>
              <a:gd name="connsiteX14" fmla="*/ 214312 w 238125"/>
              <a:gd name="connsiteY14" fmla="*/ 31750 h 220663"/>
              <a:gd name="connsiteX15" fmla="*/ 223837 w 238125"/>
              <a:gd name="connsiteY15" fmla="*/ 6350 h 220663"/>
              <a:gd name="connsiteX16" fmla="*/ 203200 w 238125"/>
              <a:gd name="connsiteY16" fmla="*/ 0 h 220663"/>
              <a:gd name="connsiteX0" fmla="*/ 203200 w 238125"/>
              <a:gd name="connsiteY0" fmla="*/ 0 h 220663"/>
              <a:gd name="connsiteX1" fmla="*/ 180975 w 238125"/>
              <a:gd name="connsiteY1" fmla="*/ 33337 h 220663"/>
              <a:gd name="connsiteX2" fmla="*/ 123825 w 238125"/>
              <a:gd name="connsiteY2" fmla="*/ 41275 h 220663"/>
              <a:gd name="connsiteX3" fmla="*/ 123825 w 238125"/>
              <a:gd name="connsiteY3" fmla="*/ 68262 h 220663"/>
              <a:gd name="connsiteX4" fmla="*/ 141288 w 238125"/>
              <a:gd name="connsiteY4" fmla="*/ 104775 h 220663"/>
              <a:gd name="connsiteX5" fmla="*/ 131762 w 238125"/>
              <a:gd name="connsiteY5" fmla="*/ 136525 h 220663"/>
              <a:gd name="connsiteX6" fmla="*/ 101600 w 238125"/>
              <a:gd name="connsiteY6" fmla="*/ 168275 h 220663"/>
              <a:gd name="connsiteX7" fmla="*/ 57150 w 238125"/>
              <a:gd name="connsiteY7" fmla="*/ 171450 h 220663"/>
              <a:gd name="connsiteX8" fmla="*/ 3175 w 238125"/>
              <a:gd name="connsiteY8" fmla="*/ 171450 h 220663"/>
              <a:gd name="connsiteX9" fmla="*/ 0 w 238125"/>
              <a:gd name="connsiteY9" fmla="*/ 219075 h 220663"/>
              <a:gd name="connsiteX10" fmla="*/ 147637 w 238125"/>
              <a:gd name="connsiteY10" fmla="*/ 220663 h 220663"/>
              <a:gd name="connsiteX11" fmla="*/ 215900 w 238125"/>
              <a:gd name="connsiteY11" fmla="*/ 165100 h 220663"/>
              <a:gd name="connsiteX12" fmla="*/ 225425 w 238125"/>
              <a:gd name="connsiteY12" fmla="*/ 136525 h 220663"/>
              <a:gd name="connsiteX13" fmla="*/ 238125 w 238125"/>
              <a:gd name="connsiteY13" fmla="*/ 76200 h 220663"/>
              <a:gd name="connsiteX14" fmla="*/ 214312 w 238125"/>
              <a:gd name="connsiteY14" fmla="*/ 31750 h 220663"/>
              <a:gd name="connsiteX15" fmla="*/ 223837 w 238125"/>
              <a:gd name="connsiteY15" fmla="*/ 6350 h 220663"/>
              <a:gd name="connsiteX16" fmla="*/ 203200 w 238125"/>
              <a:gd name="connsiteY16" fmla="*/ 0 h 220663"/>
              <a:gd name="connsiteX0" fmla="*/ 203200 w 238125"/>
              <a:gd name="connsiteY0" fmla="*/ 0 h 220663"/>
              <a:gd name="connsiteX1" fmla="*/ 180975 w 238125"/>
              <a:gd name="connsiteY1" fmla="*/ 33337 h 220663"/>
              <a:gd name="connsiteX2" fmla="*/ 123825 w 238125"/>
              <a:gd name="connsiteY2" fmla="*/ 41275 h 220663"/>
              <a:gd name="connsiteX3" fmla="*/ 123825 w 238125"/>
              <a:gd name="connsiteY3" fmla="*/ 68262 h 220663"/>
              <a:gd name="connsiteX4" fmla="*/ 141288 w 238125"/>
              <a:gd name="connsiteY4" fmla="*/ 104775 h 220663"/>
              <a:gd name="connsiteX5" fmla="*/ 131762 w 238125"/>
              <a:gd name="connsiteY5" fmla="*/ 136525 h 220663"/>
              <a:gd name="connsiteX6" fmla="*/ 101600 w 238125"/>
              <a:gd name="connsiteY6" fmla="*/ 168275 h 220663"/>
              <a:gd name="connsiteX7" fmla="*/ 57150 w 238125"/>
              <a:gd name="connsiteY7" fmla="*/ 171450 h 220663"/>
              <a:gd name="connsiteX8" fmla="*/ 3175 w 238125"/>
              <a:gd name="connsiteY8" fmla="*/ 171450 h 220663"/>
              <a:gd name="connsiteX9" fmla="*/ 0 w 238125"/>
              <a:gd name="connsiteY9" fmla="*/ 219075 h 220663"/>
              <a:gd name="connsiteX10" fmla="*/ 147637 w 238125"/>
              <a:gd name="connsiteY10" fmla="*/ 220663 h 220663"/>
              <a:gd name="connsiteX11" fmla="*/ 215900 w 238125"/>
              <a:gd name="connsiteY11" fmla="*/ 165100 h 220663"/>
              <a:gd name="connsiteX12" fmla="*/ 225425 w 238125"/>
              <a:gd name="connsiteY12" fmla="*/ 136525 h 220663"/>
              <a:gd name="connsiteX13" fmla="*/ 238125 w 238125"/>
              <a:gd name="connsiteY13" fmla="*/ 76200 h 220663"/>
              <a:gd name="connsiteX14" fmla="*/ 214312 w 238125"/>
              <a:gd name="connsiteY14" fmla="*/ 31750 h 220663"/>
              <a:gd name="connsiteX15" fmla="*/ 223837 w 238125"/>
              <a:gd name="connsiteY15" fmla="*/ 6350 h 220663"/>
              <a:gd name="connsiteX16" fmla="*/ 203200 w 238125"/>
              <a:gd name="connsiteY16" fmla="*/ 0 h 220663"/>
              <a:gd name="connsiteX0" fmla="*/ 203200 w 238125"/>
              <a:gd name="connsiteY0" fmla="*/ 0 h 220663"/>
              <a:gd name="connsiteX1" fmla="*/ 180975 w 238125"/>
              <a:gd name="connsiteY1" fmla="*/ 33337 h 220663"/>
              <a:gd name="connsiteX2" fmla="*/ 123825 w 238125"/>
              <a:gd name="connsiteY2" fmla="*/ 36513 h 220663"/>
              <a:gd name="connsiteX3" fmla="*/ 123825 w 238125"/>
              <a:gd name="connsiteY3" fmla="*/ 68262 h 220663"/>
              <a:gd name="connsiteX4" fmla="*/ 141288 w 238125"/>
              <a:gd name="connsiteY4" fmla="*/ 104775 h 220663"/>
              <a:gd name="connsiteX5" fmla="*/ 131762 w 238125"/>
              <a:gd name="connsiteY5" fmla="*/ 136525 h 220663"/>
              <a:gd name="connsiteX6" fmla="*/ 101600 w 238125"/>
              <a:gd name="connsiteY6" fmla="*/ 168275 h 220663"/>
              <a:gd name="connsiteX7" fmla="*/ 57150 w 238125"/>
              <a:gd name="connsiteY7" fmla="*/ 171450 h 220663"/>
              <a:gd name="connsiteX8" fmla="*/ 3175 w 238125"/>
              <a:gd name="connsiteY8" fmla="*/ 171450 h 220663"/>
              <a:gd name="connsiteX9" fmla="*/ 0 w 238125"/>
              <a:gd name="connsiteY9" fmla="*/ 219075 h 220663"/>
              <a:gd name="connsiteX10" fmla="*/ 147637 w 238125"/>
              <a:gd name="connsiteY10" fmla="*/ 220663 h 220663"/>
              <a:gd name="connsiteX11" fmla="*/ 215900 w 238125"/>
              <a:gd name="connsiteY11" fmla="*/ 165100 h 220663"/>
              <a:gd name="connsiteX12" fmla="*/ 225425 w 238125"/>
              <a:gd name="connsiteY12" fmla="*/ 136525 h 220663"/>
              <a:gd name="connsiteX13" fmla="*/ 238125 w 238125"/>
              <a:gd name="connsiteY13" fmla="*/ 76200 h 220663"/>
              <a:gd name="connsiteX14" fmla="*/ 214312 w 238125"/>
              <a:gd name="connsiteY14" fmla="*/ 31750 h 220663"/>
              <a:gd name="connsiteX15" fmla="*/ 223837 w 238125"/>
              <a:gd name="connsiteY15" fmla="*/ 6350 h 220663"/>
              <a:gd name="connsiteX16" fmla="*/ 203200 w 238125"/>
              <a:gd name="connsiteY16" fmla="*/ 0 h 220663"/>
              <a:gd name="connsiteX0" fmla="*/ 203200 w 238125"/>
              <a:gd name="connsiteY0" fmla="*/ 0 h 220663"/>
              <a:gd name="connsiteX1" fmla="*/ 192087 w 238125"/>
              <a:gd name="connsiteY1" fmla="*/ 34925 h 220663"/>
              <a:gd name="connsiteX2" fmla="*/ 123825 w 238125"/>
              <a:gd name="connsiteY2" fmla="*/ 36513 h 220663"/>
              <a:gd name="connsiteX3" fmla="*/ 123825 w 238125"/>
              <a:gd name="connsiteY3" fmla="*/ 68262 h 220663"/>
              <a:gd name="connsiteX4" fmla="*/ 141288 w 238125"/>
              <a:gd name="connsiteY4" fmla="*/ 104775 h 220663"/>
              <a:gd name="connsiteX5" fmla="*/ 131762 w 238125"/>
              <a:gd name="connsiteY5" fmla="*/ 136525 h 220663"/>
              <a:gd name="connsiteX6" fmla="*/ 101600 w 238125"/>
              <a:gd name="connsiteY6" fmla="*/ 168275 h 220663"/>
              <a:gd name="connsiteX7" fmla="*/ 57150 w 238125"/>
              <a:gd name="connsiteY7" fmla="*/ 171450 h 220663"/>
              <a:gd name="connsiteX8" fmla="*/ 3175 w 238125"/>
              <a:gd name="connsiteY8" fmla="*/ 171450 h 220663"/>
              <a:gd name="connsiteX9" fmla="*/ 0 w 238125"/>
              <a:gd name="connsiteY9" fmla="*/ 219075 h 220663"/>
              <a:gd name="connsiteX10" fmla="*/ 147637 w 238125"/>
              <a:gd name="connsiteY10" fmla="*/ 220663 h 220663"/>
              <a:gd name="connsiteX11" fmla="*/ 215900 w 238125"/>
              <a:gd name="connsiteY11" fmla="*/ 165100 h 220663"/>
              <a:gd name="connsiteX12" fmla="*/ 225425 w 238125"/>
              <a:gd name="connsiteY12" fmla="*/ 136525 h 220663"/>
              <a:gd name="connsiteX13" fmla="*/ 238125 w 238125"/>
              <a:gd name="connsiteY13" fmla="*/ 76200 h 220663"/>
              <a:gd name="connsiteX14" fmla="*/ 214312 w 238125"/>
              <a:gd name="connsiteY14" fmla="*/ 31750 h 220663"/>
              <a:gd name="connsiteX15" fmla="*/ 223837 w 238125"/>
              <a:gd name="connsiteY15" fmla="*/ 6350 h 220663"/>
              <a:gd name="connsiteX16" fmla="*/ 203200 w 238125"/>
              <a:gd name="connsiteY16" fmla="*/ 0 h 220663"/>
              <a:gd name="connsiteX0" fmla="*/ 203200 w 238125"/>
              <a:gd name="connsiteY0" fmla="*/ 0 h 220663"/>
              <a:gd name="connsiteX1" fmla="*/ 192087 w 238125"/>
              <a:gd name="connsiteY1" fmla="*/ 34925 h 220663"/>
              <a:gd name="connsiteX2" fmla="*/ 123825 w 238125"/>
              <a:gd name="connsiteY2" fmla="*/ 36513 h 220663"/>
              <a:gd name="connsiteX3" fmla="*/ 123825 w 238125"/>
              <a:gd name="connsiteY3" fmla="*/ 68262 h 220663"/>
              <a:gd name="connsiteX4" fmla="*/ 141288 w 238125"/>
              <a:gd name="connsiteY4" fmla="*/ 104775 h 220663"/>
              <a:gd name="connsiteX5" fmla="*/ 131762 w 238125"/>
              <a:gd name="connsiteY5" fmla="*/ 136525 h 220663"/>
              <a:gd name="connsiteX6" fmla="*/ 101600 w 238125"/>
              <a:gd name="connsiteY6" fmla="*/ 168275 h 220663"/>
              <a:gd name="connsiteX7" fmla="*/ 57150 w 238125"/>
              <a:gd name="connsiteY7" fmla="*/ 171450 h 220663"/>
              <a:gd name="connsiteX8" fmla="*/ 3175 w 238125"/>
              <a:gd name="connsiteY8" fmla="*/ 171450 h 220663"/>
              <a:gd name="connsiteX9" fmla="*/ 0 w 238125"/>
              <a:gd name="connsiteY9" fmla="*/ 219075 h 220663"/>
              <a:gd name="connsiteX10" fmla="*/ 147637 w 238125"/>
              <a:gd name="connsiteY10" fmla="*/ 220663 h 220663"/>
              <a:gd name="connsiteX11" fmla="*/ 215900 w 238125"/>
              <a:gd name="connsiteY11" fmla="*/ 165100 h 220663"/>
              <a:gd name="connsiteX12" fmla="*/ 225425 w 238125"/>
              <a:gd name="connsiteY12" fmla="*/ 136525 h 220663"/>
              <a:gd name="connsiteX13" fmla="*/ 238125 w 238125"/>
              <a:gd name="connsiteY13" fmla="*/ 76200 h 220663"/>
              <a:gd name="connsiteX14" fmla="*/ 219075 w 238125"/>
              <a:gd name="connsiteY14" fmla="*/ 41275 h 220663"/>
              <a:gd name="connsiteX15" fmla="*/ 223837 w 238125"/>
              <a:gd name="connsiteY15" fmla="*/ 6350 h 220663"/>
              <a:gd name="connsiteX16" fmla="*/ 203200 w 238125"/>
              <a:gd name="connsiteY16" fmla="*/ 0 h 220663"/>
              <a:gd name="connsiteX0" fmla="*/ 203200 w 238125"/>
              <a:gd name="connsiteY0" fmla="*/ 0 h 220663"/>
              <a:gd name="connsiteX1" fmla="*/ 192087 w 238125"/>
              <a:gd name="connsiteY1" fmla="*/ 34925 h 220663"/>
              <a:gd name="connsiteX2" fmla="*/ 123825 w 238125"/>
              <a:gd name="connsiteY2" fmla="*/ 36513 h 220663"/>
              <a:gd name="connsiteX3" fmla="*/ 123825 w 238125"/>
              <a:gd name="connsiteY3" fmla="*/ 68262 h 220663"/>
              <a:gd name="connsiteX4" fmla="*/ 141288 w 238125"/>
              <a:gd name="connsiteY4" fmla="*/ 104775 h 220663"/>
              <a:gd name="connsiteX5" fmla="*/ 131762 w 238125"/>
              <a:gd name="connsiteY5" fmla="*/ 136525 h 220663"/>
              <a:gd name="connsiteX6" fmla="*/ 101600 w 238125"/>
              <a:gd name="connsiteY6" fmla="*/ 168275 h 220663"/>
              <a:gd name="connsiteX7" fmla="*/ 57150 w 238125"/>
              <a:gd name="connsiteY7" fmla="*/ 171450 h 220663"/>
              <a:gd name="connsiteX8" fmla="*/ 3175 w 238125"/>
              <a:gd name="connsiteY8" fmla="*/ 171450 h 220663"/>
              <a:gd name="connsiteX9" fmla="*/ 0 w 238125"/>
              <a:gd name="connsiteY9" fmla="*/ 219075 h 220663"/>
              <a:gd name="connsiteX10" fmla="*/ 147637 w 238125"/>
              <a:gd name="connsiteY10" fmla="*/ 220663 h 220663"/>
              <a:gd name="connsiteX11" fmla="*/ 209550 w 238125"/>
              <a:gd name="connsiteY11" fmla="*/ 155575 h 220663"/>
              <a:gd name="connsiteX12" fmla="*/ 225425 w 238125"/>
              <a:gd name="connsiteY12" fmla="*/ 136525 h 220663"/>
              <a:gd name="connsiteX13" fmla="*/ 238125 w 238125"/>
              <a:gd name="connsiteY13" fmla="*/ 76200 h 220663"/>
              <a:gd name="connsiteX14" fmla="*/ 219075 w 238125"/>
              <a:gd name="connsiteY14" fmla="*/ 41275 h 220663"/>
              <a:gd name="connsiteX15" fmla="*/ 223837 w 238125"/>
              <a:gd name="connsiteY15" fmla="*/ 6350 h 220663"/>
              <a:gd name="connsiteX16" fmla="*/ 203200 w 238125"/>
              <a:gd name="connsiteY16" fmla="*/ 0 h 220663"/>
              <a:gd name="connsiteX0" fmla="*/ 203200 w 238125"/>
              <a:gd name="connsiteY0" fmla="*/ 0 h 220663"/>
              <a:gd name="connsiteX1" fmla="*/ 192087 w 238125"/>
              <a:gd name="connsiteY1" fmla="*/ 34925 h 220663"/>
              <a:gd name="connsiteX2" fmla="*/ 123825 w 238125"/>
              <a:gd name="connsiteY2" fmla="*/ 36513 h 220663"/>
              <a:gd name="connsiteX3" fmla="*/ 123825 w 238125"/>
              <a:gd name="connsiteY3" fmla="*/ 68262 h 220663"/>
              <a:gd name="connsiteX4" fmla="*/ 141288 w 238125"/>
              <a:gd name="connsiteY4" fmla="*/ 104775 h 220663"/>
              <a:gd name="connsiteX5" fmla="*/ 131762 w 238125"/>
              <a:gd name="connsiteY5" fmla="*/ 136525 h 220663"/>
              <a:gd name="connsiteX6" fmla="*/ 101600 w 238125"/>
              <a:gd name="connsiteY6" fmla="*/ 168275 h 220663"/>
              <a:gd name="connsiteX7" fmla="*/ 57150 w 238125"/>
              <a:gd name="connsiteY7" fmla="*/ 171450 h 220663"/>
              <a:gd name="connsiteX8" fmla="*/ 3175 w 238125"/>
              <a:gd name="connsiteY8" fmla="*/ 171450 h 220663"/>
              <a:gd name="connsiteX9" fmla="*/ 0 w 238125"/>
              <a:gd name="connsiteY9" fmla="*/ 219075 h 220663"/>
              <a:gd name="connsiteX10" fmla="*/ 147637 w 238125"/>
              <a:gd name="connsiteY10" fmla="*/ 220663 h 220663"/>
              <a:gd name="connsiteX11" fmla="*/ 209550 w 238125"/>
              <a:gd name="connsiteY11" fmla="*/ 155575 h 220663"/>
              <a:gd name="connsiteX12" fmla="*/ 222250 w 238125"/>
              <a:gd name="connsiteY12" fmla="*/ 119062 h 220663"/>
              <a:gd name="connsiteX13" fmla="*/ 238125 w 238125"/>
              <a:gd name="connsiteY13" fmla="*/ 76200 h 220663"/>
              <a:gd name="connsiteX14" fmla="*/ 219075 w 238125"/>
              <a:gd name="connsiteY14" fmla="*/ 41275 h 220663"/>
              <a:gd name="connsiteX15" fmla="*/ 223837 w 238125"/>
              <a:gd name="connsiteY15" fmla="*/ 6350 h 220663"/>
              <a:gd name="connsiteX16" fmla="*/ 203200 w 238125"/>
              <a:gd name="connsiteY16" fmla="*/ 0 h 220663"/>
              <a:gd name="connsiteX0" fmla="*/ 203200 w 238125"/>
              <a:gd name="connsiteY0" fmla="*/ 0 h 220663"/>
              <a:gd name="connsiteX1" fmla="*/ 192087 w 238125"/>
              <a:gd name="connsiteY1" fmla="*/ 34925 h 220663"/>
              <a:gd name="connsiteX2" fmla="*/ 123825 w 238125"/>
              <a:gd name="connsiteY2" fmla="*/ 36513 h 220663"/>
              <a:gd name="connsiteX3" fmla="*/ 123825 w 238125"/>
              <a:gd name="connsiteY3" fmla="*/ 68262 h 220663"/>
              <a:gd name="connsiteX4" fmla="*/ 141288 w 238125"/>
              <a:gd name="connsiteY4" fmla="*/ 104775 h 220663"/>
              <a:gd name="connsiteX5" fmla="*/ 131762 w 238125"/>
              <a:gd name="connsiteY5" fmla="*/ 136525 h 220663"/>
              <a:gd name="connsiteX6" fmla="*/ 101600 w 238125"/>
              <a:gd name="connsiteY6" fmla="*/ 168275 h 220663"/>
              <a:gd name="connsiteX7" fmla="*/ 57150 w 238125"/>
              <a:gd name="connsiteY7" fmla="*/ 171450 h 220663"/>
              <a:gd name="connsiteX8" fmla="*/ 3175 w 238125"/>
              <a:gd name="connsiteY8" fmla="*/ 171450 h 220663"/>
              <a:gd name="connsiteX9" fmla="*/ 0 w 238125"/>
              <a:gd name="connsiteY9" fmla="*/ 219075 h 220663"/>
              <a:gd name="connsiteX10" fmla="*/ 147637 w 238125"/>
              <a:gd name="connsiteY10" fmla="*/ 220663 h 220663"/>
              <a:gd name="connsiteX11" fmla="*/ 203200 w 238125"/>
              <a:gd name="connsiteY11" fmla="*/ 173038 h 220663"/>
              <a:gd name="connsiteX12" fmla="*/ 222250 w 238125"/>
              <a:gd name="connsiteY12" fmla="*/ 119062 h 220663"/>
              <a:gd name="connsiteX13" fmla="*/ 238125 w 238125"/>
              <a:gd name="connsiteY13" fmla="*/ 76200 h 220663"/>
              <a:gd name="connsiteX14" fmla="*/ 219075 w 238125"/>
              <a:gd name="connsiteY14" fmla="*/ 41275 h 220663"/>
              <a:gd name="connsiteX15" fmla="*/ 223837 w 238125"/>
              <a:gd name="connsiteY15" fmla="*/ 6350 h 220663"/>
              <a:gd name="connsiteX16" fmla="*/ 203200 w 238125"/>
              <a:gd name="connsiteY16" fmla="*/ 0 h 220663"/>
              <a:gd name="connsiteX0" fmla="*/ 203200 w 238125"/>
              <a:gd name="connsiteY0" fmla="*/ 0 h 220663"/>
              <a:gd name="connsiteX1" fmla="*/ 192087 w 238125"/>
              <a:gd name="connsiteY1" fmla="*/ 34925 h 220663"/>
              <a:gd name="connsiteX2" fmla="*/ 123825 w 238125"/>
              <a:gd name="connsiteY2" fmla="*/ 36513 h 220663"/>
              <a:gd name="connsiteX3" fmla="*/ 123825 w 238125"/>
              <a:gd name="connsiteY3" fmla="*/ 68262 h 220663"/>
              <a:gd name="connsiteX4" fmla="*/ 141288 w 238125"/>
              <a:gd name="connsiteY4" fmla="*/ 104775 h 220663"/>
              <a:gd name="connsiteX5" fmla="*/ 131762 w 238125"/>
              <a:gd name="connsiteY5" fmla="*/ 136525 h 220663"/>
              <a:gd name="connsiteX6" fmla="*/ 101600 w 238125"/>
              <a:gd name="connsiteY6" fmla="*/ 168275 h 220663"/>
              <a:gd name="connsiteX7" fmla="*/ 57150 w 238125"/>
              <a:gd name="connsiteY7" fmla="*/ 171450 h 220663"/>
              <a:gd name="connsiteX8" fmla="*/ 3175 w 238125"/>
              <a:gd name="connsiteY8" fmla="*/ 171450 h 220663"/>
              <a:gd name="connsiteX9" fmla="*/ 0 w 238125"/>
              <a:gd name="connsiteY9" fmla="*/ 219075 h 220663"/>
              <a:gd name="connsiteX10" fmla="*/ 147637 w 238125"/>
              <a:gd name="connsiteY10" fmla="*/ 220663 h 220663"/>
              <a:gd name="connsiteX11" fmla="*/ 203200 w 238125"/>
              <a:gd name="connsiteY11" fmla="*/ 173038 h 220663"/>
              <a:gd name="connsiteX12" fmla="*/ 222250 w 238125"/>
              <a:gd name="connsiteY12" fmla="*/ 119062 h 220663"/>
              <a:gd name="connsiteX13" fmla="*/ 238125 w 238125"/>
              <a:gd name="connsiteY13" fmla="*/ 76200 h 220663"/>
              <a:gd name="connsiteX14" fmla="*/ 226898 w 238125"/>
              <a:gd name="connsiteY14" fmla="*/ 41275 h 220663"/>
              <a:gd name="connsiteX15" fmla="*/ 223837 w 238125"/>
              <a:gd name="connsiteY15" fmla="*/ 6350 h 220663"/>
              <a:gd name="connsiteX16" fmla="*/ 203200 w 238125"/>
              <a:gd name="connsiteY16" fmla="*/ 0 h 220663"/>
              <a:gd name="connsiteX0" fmla="*/ 203200 w 238125"/>
              <a:gd name="connsiteY0" fmla="*/ 0 h 220663"/>
              <a:gd name="connsiteX1" fmla="*/ 192087 w 238125"/>
              <a:gd name="connsiteY1" fmla="*/ 34925 h 220663"/>
              <a:gd name="connsiteX2" fmla="*/ 123825 w 238125"/>
              <a:gd name="connsiteY2" fmla="*/ 36513 h 220663"/>
              <a:gd name="connsiteX3" fmla="*/ 123825 w 238125"/>
              <a:gd name="connsiteY3" fmla="*/ 68262 h 220663"/>
              <a:gd name="connsiteX4" fmla="*/ 141288 w 238125"/>
              <a:gd name="connsiteY4" fmla="*/ 104775 h 220663"/>
              <a:gd name="connsiteX5" fmla="*/ 131762 w 238125"/>
              <a:gd name="connsiteY5" fmla="*/ 136525 h 220663"/>
              <a:gd name="connsiteX6" fmla="*/ 101600 w 238125"/>
              <a:gd name="connsiteY6" fmla="*/ 168275 h 220663"/>
              <a:gd name="connsiteX7" fmla="*/ 57150 w 238125"/>
              <a:gd name="connsiteY7" fmla="*/ 171450 h 220663"/>
              <a:gd name="connsiteX8" fmla="*/ 3175 w 238125"/>
              <a:gd name="connsiteY8" fmla="*/ 171450 h 220663"/>
              <a:gd name="connsiteX9" fmla="*/ 0 w 238125"/>
              <a:gd name="connsiteY9" fmla="*/ 219075 h 220663"/>
              <a:gd name="connsiteX10" fmla="*/ 147637 w 238125"/>
              <a:gd name="connsiteY10" fmla="*/ 220663 h 220663"/>
              <a:gd name="connsiteX11" fmla="*/ 203200 w 238125"/>
              <a:gd name="connsiteY11" fmla="*/ 173038 h 220663"/>
              <a:gd name="connsiteX12" fmla="*/ 205452 w 238125"/>
              <a:gd name="connsiteY12" fmla="*/ 148402 h 220663"/>
              <a:gd name="connsiteX13" fmla="*/ 222250 w 238125"/>
              <a:gd name="connsiteY13" fmla="*/ 119062 h 220663"/>
              <a:gd name="connsiteX14" fmla="*/ 238125 w 238125"/>
              <a:gd name="connsiteY14" fmla="*/ 76200 h 220663"/>
              <a:gd name="connsiteX15" fmla="*/ 226898 w 238125"/>
              <a:gd name="connsiteY15" fmla="*/ 41275 h 220663"/>
              <a:gd name="connsiteX16" fmla="*/ 223837 w 238125"/>
              <a:gd name="connsiteY16" fmla="*/ 6350 h 220663"/>
              <a:gd name="connsiteX17" fmla="*/ 203200 w 238125"/>
              <a:gd name="connsiteY17" fmla="*/ 0 h 220663"/>
              <a:gd name="connsiteX0" fmla="*/ 203200 w 238125"/>
              <a:gd name="connsiteY0" fmla="*/ 0 h 220663"/>
              <a:gd name="connsiteX1" fmla="*/ 192087 w 238125"/>
              <a:gd name="connsiteY1" fmla="*/ 34925 h 220663"/>
              <a:gd name="connsiteX2" fmla="*/ 123825 w 238125"/>
              <a:gd name="connsiteY2" fmla="*/ 36513 h 220663"/>
              <a:gd name="connsiteX3" fmla="*/ 123825 w 238125"/>
              <a:gd name="connsiteY3" fmla="*/ 68262 h 220663"/>
              <a:gd name="connsiteX4" fmla="*/ 141288 w 238125"/>
              <a:gd name="connsiteY4" fmla="*/ 104775 h 220663"/>
              <a:gd name="connsiteX5" fmla="*/ 131762 w 238125"/>
              <a:gd name="connsiteY5" fmla="*/ 136525 h 220663"/>
              <a:gd name="connsiteX6" fmla="*/ 101600 w 238125"/>
              <a:gd name="connsiteY6" fmla="*/ 168275 h 220663"/>
              <a:gd name="connsiteX7" fmla="*/ 57150 w 238125"/>
              <a:gd name="connsiteY7" fmla="*/ 171450 h 220663"/>
              <a:gd name="connsiteX8" fmla="*/ 3175 w 238125"/>
              <a:gd name="connsiteY8" fmla="*/ 171450 h 220663"/>
              <a:gd name="connsiteX9" fmla="*/ 0 w 238125"/>
              <a:gd name="connsiteY9" fmla="*/ 219075 h 220663"/>
              <a:gd name="connsiteX10" fmla="*/ 147637 w 238125"/>
              <a:gd name="connsiteY10" fmla="*/ 220663 h 220663"/>
              <a:gd name="connsiteX11" fmla="*/ 203200 w 238125"/>
              <a:gd name="connsiteY11" fmla="*/ 173038 h 220663"/>
              <a:gd name="connsiteX12" fmla="*/ 236748 w 238125"/>
              <a:gd name="connsiteY12" fmla="*/ 164050 h 220663"/>
              <a:gd name="connsiteX13" fmla="*/ 222250 w 238125"/>
              <a:gd name="connsiteY13" fmla="*/ 119062 h 220663"/>
              <a:gd name="connsiteX14" fmla="*/ 238125 w 238125"/>
              <a:gd name="connsiteY14" fmla="*/ 76200 h 220663"/>
              <a:gd name="connsiteX15" fmla="*/ 226898 w 238125"/>
              <a:gd name="connsiteY15" fmla="*/ 41275 h 220663"/>
              <a:gd name="connsiteX16" fmla="*/ 223837 w 238125"/>
              <a:gd name="connsiteY16" fmla="*/ 6350 h 220663"/>
              <a:gd name="connsiteX17" fmla="*/ 203200 w 238125"/>
              <a:gd name="connsiteY17" fmla="*/ 0 h 220663"/>
              <a:gd name="connsiteX0" fmla="*/ 203200 w 238125"/>
              <a:gd name="connsiteY0" fmla="*/ 0 h 220663"/>
              <a:gd name="connsiteX1" fmla="*/ 192087 w 238125"/>
              <a:gd name="connsiteY1" fmla="*/ 34925 h 220663"/>
              <a:gd name="connsiteX2" fmla="*/ 123825 w 238125"/>
              <a:gd name="connsiteY2" fmla="*/ 36513 h 220663"/>
              <a:gd name="connsiteX3" fmla="*/ 123825 w 238125"/>
              <a:gd name="connsiteY3" fmla="*/ 68262 h 220663"/>
              <a:gd name="connsiteX4" fmla="*/ 141288 w 238125"/>
              <a:gd name="connsiteY4" fmla="*/ 104775 h 220663"/>
              <a:gd name="connsiteX5" fmla="*/ 131762 w 238125"/>
              <a:gd name="connsiteY5" fmla="*/ 136525 h 220663"/>
              <a:gd name="connsiteX6" fmla="*/ 101600 w 238125"/>
              <a:gd name="connsiteY6" fmla="*/ 168275 h 220663"/>
              <a:gd name="connsiteX7" fmla="*/ 57150 w 238125"/>
              <a:gd name="connsiteY7" fmla="*/ 171450 h 220663"/>
              <a:gd name="connsiteX8" fmla="*/ 3175 w 238125"/>
              <a:gd name="connsiteY8" fmla="*/ 171450 h 220663"/>
              <a:gd name="connsiteX9" fmla="*/ 0 w 238125"/>
              <a:gd name="connsiteY9" fmla="*/ 219075 h 220663"/>
              <a:gd name="connsiteX10" fmla="*/ 147637 w 238125"/>
              <a:gd name="connsiteY10" fmla="*/ 220663 h 220663"/>
              <a:gd name="connsiteX11" fmla="*/ 203200 w 238125"/>
              <a:gd name="connsiteY11" fmla="*/ 173038 h 220663"/>
              <a:gd name="connsiteX12" fmla="*/ 236748 w 238125"/>
              <a:gd name="connsiteY12" fmla="*/ 164050 h 220663"/>
              <a:gd name="connsiteX13" fmla="*/ 231533 w 238125"/>
              <a:gd name="connsiteY13" fmla="*/ 156226 h 220663"/>
              <a:gd name="connsiteX14" fmla="*/ 222250 w 238125"/>
              <a:gd name="connsiteY14" fmla="*/ 119062 h 220663"/>
              <a:gd name="connsiteX15" fmla="*/ 238125 w 238125"/>
              <a:gd name="connsiteY15" fmla="*/ 76200 h 220663"/>
              <a:gd name="connsiteX16" fmla="*/ 226898 w 238125"/>
              <a:gd name="connsiteY16" fmla="*/ 41275 h 220663"/>
              <a:gd name="connsiteX17" fmla="*/ 223837 w 238125"/>
              <a:gd name="connsiteY17" fmla="*/ 6350 h 220663"/>
              <a:gd name="connsiteX18" fmla="*/ 203200 w 238125"/>
              <a:gd name="connsiteY18" fmla="*/ 0 h 220663"/>
              <a:gd name="connsiteX0" fmla="*/ 203200 w 753132"/>
              <a:gd name="connsiteY0" fmla="*/ 0 h 377904"/>
              <a:gd name="connsiteX1" fmla="*/ 192087 w 753132"/>
              <a:gd name="connsiteY1" fmla="*/ 34925 h 377904"/>
              <a:gd name="connsiteX2" fmla="*/ 123825 w 753132"/>
              <a:gd name="connsiteY2" fmla="*/ 36513 h 377904"/>
              <a:gd name="connsiteX3" fmla="*/ 123825 w 753132"/>
              <a:gd name="connsiteY3" fmla="*/ 68262 h 377904"/>
              <a:gd name="connsiteX4" fmla="*/ 141288 w 753132"/>
              <a:gd name="connsiteY4" fmla="*/ 104775 h 377904"/>
              <a:gd name="connsiteX5" fmla="*/ 131762 w 753132"/>
              <a:gd name="connsiteY5" fmla="*/ 136525 h 377904"/>
              <a:gd name="connsiteX6" fmla="*/ 101600 w 753132"/>
              <a:gd name="connsiteY6" fmla="*/ 168275 h 377904"/>
              <a:gd name="connsiteX7" fmla="*/ 57150 w 753132"/>
              <a:gd name="connsiteY7" fmla="*/ 171450 h 377904"/>
              <a:gd name="connsiteX8" fmla="*/ 3175 w 753132"/>
              <a:gd name="connsiteY8" fmla="*/ 171450 h 377904"/>
              <a:gd name="connsiteX9" fmla="*/ 0 w 753132"/>
              <a:gd name="connsiteY9" fmla="*/ 219075 h 377904"/>
              <a:gd name="connsiteX10" fmla="*/ 147637 w 753132"/>
              <a:gd name="connsiteY10" fmla="*/ 220663 h 377904"/>
              <a:gd name="connsiteX11" fmla="*/ 203200 w 753132"/>
              <a:gd name="connsiteY11" fmla="*/ 173038 h 377904"/>
              <a:gd name="connsiteX12" fmla="*/ 236748 w 753132"/>
              <a:gd name="connsiteY12" fmla="*/ 164050 h 377904"/>
              <a:gd name="connsiteX13" fmla="*/ 753132 w 753132"/>
              <a:gd name="connsiteY13" fmla="*/ 377904 h 377904"/>
              <a:gd name="connsiteX14" fmla="*/ 222250 w 753132"/>
              <a:gd name="connsiteY14" fmla="*/ 119062 h 377904"/>
              <a:gd name="connsiteX15" fmla="*/ 238125 w 753132"/>
              <a:gd name="connsiteY15" fmla="*/ 76200 h 377904"/>
              <a:gd name="connsiteX16" fmla="*/ 226898 w 753132"/>
              <a:gd name="connsiteY16" fmla="*/ 41275 h 377904"/>
              <a:gd name="connsiteX17" fmla="*/ 223837 w 753132"/>
              <a:gd name="connsiteY17" fmla="*/ 6350 h 377904"/>
              <a:gd name="connsiteX18" fmla="*/ 203200 w 753132"/>
              <a:gd name="connsiteY18" fmla="*/ 0 h 377904"/>
              <a:gd name="connsiteX0" fmla="*/ 203200 w 753132"/>
              <a:gd name="connsiteY0" fmla="*/ 0 h 377904"/>
              <a:gd name="connsiteX1" fmla="*/ 192087 w 753132"/>
              <a:gd name="connsiteY1" fmla="*/ 34925 h 377904"/>
              <a:gd name="connsiteX2" fmla="*/ 123825 w 753132"/>
              <a:gd name="connsiteY2" fmla="*/ 36513 h 377904"/>
              <a:gd name="connsiteX3" fmla="*/ 123825 w 753132"/>
              <a:gd name="connsiteY3" fmla="*/ 68262 h 377904"/>
              <a:gd name="connsiteX4" fmla="*/ 141288 w 753132"/>
              <a:gd name="connsiteY4" fmla="*/ 104775 h 377904"/>
              <a:gd name="connsiteX5" fmla="*/ 131762 w 753132"/>
              <a:gd name="connsiteY5" fmla="*/ 136525 h 377904"/>
              <a:gd name="connsiteX6" fmla="*/ 101600 w 753132"/>
              <a:gd name="connsiteY6" fmla="*/ 168275 h 377904"/>
              <a:gd name="connsiteX7" fmla="*/ 57150 w 753132"/>
              <a:gd name="connsiteY7" fmla="*/ 171450 h 377904"/>
              <a:gd name="connsiteX8" fmla="*/ 3175 w 753132"/>
              <a:gd name="connsiteY8" fmla="*/ 171450 h 377904"/>
              <a:gd name="connsiteX9" fmla="*/ 0 w 753132"/>
              <a:gd name="connsiteY9" fmla="*/ 219075 h 377904"/>
              <a:gd name="connsiteX10" fmla="*/ 147637 w 753132"/>
              <a:gd name="connsiteY10" fmla="*/ 220663 h 377904"/>
              <a:gd name="connsiteX11" fmla="*/ 203200 w 753132"/>
              <a:gd name="connsiteY11" fmla="*/ 173038 h 377904"/>
              <a:gd name="connsiteX12" fmla="*/ 236748 w 753132"/>
              <a:gd name="connsiteY12" fmla="*/ 164050 h 377904"/>
              <a:gd name="connsiteX13" fmla="*/ 753132 w 753132"/>
              <a:gd name="connsiteY13" fmla="*/ 377904 h 377904"/>
              <a:gd name="connsiteX14" fmla="*/ 708795 w 753132"/>
              <a:gd name="connsiteY14" fmla="*/ 354431 h 377904"/>
              <a:gd name="connsiteX15" fmla="*/ 222250 w 753132"/>
              <a:gd name="connsiteY15" fmla="*/ 119062 h 377904"/>
              <a:gd name="connsiteX16" fmla="*/ 238125 w 753132"/>
              <a:gd name="connsiteY16" fmla="*/ 76200 h 377904"/>
              <a:gd name="connsiteX17" fmla="*/ 226898 w 753132"/>
              <a:gd name="connsiteY17" fmla="*/ 41275 h 377904"/>
              <a:gd name="connsiteX18" fmla="*/ 223837 w 753132"/>
              <a:gd name="connsiteY18" fmla="*/ 6350 h 377904"/>
              <a:gd name="connsiteX19" fmla="*/ 203200 w 753132"/>
              <a:gd name="connsiteY19" fmla="*/ 0 h 377904"/>
              <a:gd name="connsiteX0" fmla="*/ 203200 w 771387"/>
              <a:gd name="connsiteY0" fmla="*/ 0 h 377904"/>
              <a:gd name="connsiteX1" fmla="*/ 192087 w 771387"/>
              <a:gd name="connsiteY1" fmla="*/ 34925 h 377904"/>
              <a:gd name="connsiteX2" fmla="*/ 123825 w 771387"/>
              <a:gd name="connsiteY2" fmla="*/ 36513 h 377904"/>
              <a:gd name="connsiteX3" fmla="*/ 123825 w 771387"/>
              <a:gd name="connsiteY3" fmla="*/ 68262 h 377904"/>
              <a:gd name="connsiteX4" fmla="*/ 141288 w 771387"/>
              <a:gd name="connsiteY4" fmla="*/ 104775 h 377904"/>
              <a:gd name="connsiteX5" fmla="*/ 131762 w 771387"/>
              <a:gd name="connsiteY5" fmla="*/ 136525 h 377904"/>
              <a:gd name="connsiteX6" fmla="*/ 101600 w 771387"/>
              <a:gd name="connsiteY6" fmla="*/ 168275 h 377904"/>
              <a:gd name="connsiteX7" fmla="*/ 57150 w 771387"/>
              <a:gd name="connsiteY7" fmla="*/ 171450 h 377904"/>
              <a:gd name="connsiteX8" fmla="*/ 3175 w 771387"/>
              <a:gd name="connsiteY8" fmla="*/ 171450 h 377904"/>
              <a:gd name="connsiteX9" fmla="*/ 0 w 771387"/>
              <a:gd name="connsiteY9" fmla="*/ 219075 h 377904"/>
              <a:gd name="connsiteX10" fmla="*/ 147637 w 771387"/>
              <a:gd name="connsiteY10" fmla="*/ 220663 h 377904"/>
              <a:gd name="connsiteX11" fmla="*/ 203200 w 771387"/>
              <a:gd name="connsiteY11" fmla="*/ 173038 h 377904"/>
              <a:gd name="connsiteX12" fmla="*/ 236748 w 771387"/>
              <a:gd name="connsiteY12" fmla="*/ 164050 h 377904"/>
              <a:gd name="connsiteX13" fmla="*/ 753132 w 771387"/>
              <a:gd name="connsiteY13" fmla="*/ 377904 h 377904"/>
              <a:gd name="connsiteX14" fmla="*/ 771387 w 771387"/>
              <a:gd name="connsiteY14" fmla="*/ 328352 h 377904"/>
              <a:gd name="connsiteX15" fmla="*/ 222250 w 771387"/>
              <a:gd name="connsiteY15" fmla="*/ 119062 h 377904"/>
              <a:gd name="connsiteX16" fmla="*/ 238125 w 771387"/>
              <a:gd name="connsiteY16" fmla="*/ 76200 h 377904"/>
              <a:gd name="connsiteX17" fmla="*/ 226898 w 771387"/>
              <a:gd name="connsiteY17" fmla="*/ 41275 h 377904"/>
              <a:gd name="connsiteX18" fmla="*/ 223837 w 771387"/>
              <a:gd name="connsiteY18" fmla="*/ 6350 h 377904"/>
              <a:gd name="connsiteX19" fmla="*/ 203200 w 771387"/>
              <a:gd name="connsiteY19" fmla="*/ 0 h 377904"/>
              <a:gd name="connsiteX0" fmla="*/ 203200 w 771387"/>
              <a:gd name="connsiteY0" fmla="*/ 0 h 377904"/>
              <a:gd name="connsiteX1" fmla="*/ 192087 w 771387"/>
              <a:gd name="connsiteY1" fmla="*/ 34925 h 377904"/>
              <a:gd name="connsiteX2" fmla="*/ 123825 w 771387"/>
              <a:gd name="connsiteY2" fmla="*/ 36513 h 377904"/>
              <a:gd name="connsiteX3" fmla="*/ 123825 w 771387"/>
              <a:gd name="connsiteY3" fmla="*/ 68262 h 377904"/>
              <a:gd name="connsiteX4" fmla="*/ 141288 w 771387"/>
              <a:gd name="connsiteY4" fmla="*/ 104775 h 377904"/>
              <a:gd name="connsiteX5" fmla="*/ 131762 w 771387"/>
              <a:gd name="connsiteY5" fmla="*/ 136525 h 377904"/>
              <a:gd name="connsiteX6" fmla="*/ 101600 w 771387"/>
              <a:gd name="connsiteY6" fmla="*/ 168275 h 377904"/>
              <a:gd name="connsiteX7" fmla="*/ 57150 w 771387"/>
              <a:gd name="connsiteY7" fmla="*/ 171450 h 377904"/>
              <a:gd name="connsiteX8" fmla="*/ 3175 w 771387"/>
              <a:gd name="connsiteY8" fmla="*/ 171450 h 377904"/>
              <a:gd name="connsiteX9" fmla="*/ 0 w 771387"/>
              <a:gd name="connsiteY9" fmla="*/ 219075 h 377904"/>
              <a:gd name="connsiteX10" fmla="*/ 147637 w 771387"/>
              <a:gd name="connsiteY10" fmla="*/ 220663 h 377904"/>
              <a:gd name="connsiteX11" fmla="*/ 203200 w 771387"/>
              <a:gd name="connsiteY11" fmla="*/ 173038 h 377904"/>
              <a:gd name="connsiteX12" fmla="*/ 236748 w 771387"/>
              <a:gd name="connsiteY12" fmla="*/ 164050 h 377904"/>
              <a:gd name="connsiteX13" fmla="*/ 753132 w 771387"/>
              <a:gd name="connsiteY13" fmla="*/ 377904 h 377904"/>
              <a:gd name="connsiteX14" fmla="*/ 771387 w 771387"/>
              <a:gd name="connsiteY14" fmla="*/ 328352 h 377904"/>
              <a:gd name="connsiteX15" fmla="*/ 333244 w 771387"/>
              <a:gd name="connsiteY15" fmla="*/ 158832 h 377904"/>
              <a:gd name="connsiteX16" fmla="*/ 222250 w 771387"/>
              <a:gd name="connsiteY16" fmla="*/ 119062 h 377904"/>
              <a:gd name="connsiteX17" fmla="*/ 238125 w 771387"/>
              <a:gd name="connsiteY17" fmla="*/ 76200 h 377904"/>
              <a:gd name="connsiteX18" fmla="*/ 226898 w 771387"/>
              <a:gd name="connsiteY18" fmla="*/ 41275 h 377904"/>
              <a:gd name="connsiteX19" fmla="*/ 223837 w 771387"/>
              <a:gd name="connsiteY19" fmla="*/ 6350 h 377904"/>
              <a:gd name="connsiteX20" fmla="*/ 203200 w 771387"/>
              <a:gd name="connsiteY20" fmla="*/ 0 h 377904"/>
              <a:gd name="connsiteX0" fmla="*/ 203200 w 771387"/>
              <a:gd name="connsiteY0" fmla="*/ 0 h 377904"/>
              <a:gd name="connsiteX1" fmla="*/ 192087 w 771387"/>
              <a:gd name="connsiteY1" fmla="*/ 34925 h 377904"/>
              <a:gd name="connsiteX2" fmla="*/ 123825 w 771387"/>
              <a:gd name="connsiteY2" fmla="*/ 36513 h 377904"/>
              <a:gd name="connsiteX3" fmla="*/ 123825 w 771387"/>
              <a:gd name="connsiteY3" fmla="*/ 68262 h 377904"/>
              <a:gd name="connsiteX4" fmla="*/ 141288 w 771387"/>
              <a:gd name="connsiteY4" fmla="*/ 104775 h 377904"/>
              <a:gd name="connsiteX5" fmla="*/ 131762 w 771387"/>
              <a:gd name="connsiteY5" fmla="*/ 136525 h 377904"/>
              <a:gd name="connsiteX6" fmla="*/ 101600 w 771387"/>
              <a:gd name="connsiteY6" fmla="*/ 168275 h 377904"/>
              <a:gd name="connsiteX7" fmla="*/ 57150 w 771387"/>
              <a:gd name="connsiteY7" fmla="*/ 171450 h 377904"/>
              <a:gd name="connsiteX8" fmla="*/ 3175 w 771387"/>
              <a:gd name="connsiteY8" fmla="*/ 171450 h 377904"/>
              <a:gd name="connsiteX9" fmla="*/ 0 w 771387"/>
              <a:gd name="connsiteY9" fmla="*/ 219075 h 377904"/>
              <a:gd name="connsiteX10" fmla="*/ 147637 w 771387"/>
              <a:gd name="connsiteY10" fmla="*/ 220663 h 377904"/>
              <a:gd name="connsiteX11" fmla="*/ 203200 w 771387"/>
              <a:gd name="connsiteY11" fmla="*/ 173038 h 377904"/>
              <a:gd name="connsiteX12" fmla="*/ 236748 w 771387"/>
              <a:gd name="connsiteY12" fmla="*/ 164050 h 377904"/>
              <a:gd name="connsiteX13" fmla="*/ 753132 w 771387"/>
              <a:gd name="connsiteY13" fmla="*/ 377904 h 377904"/>
              <a:gd name="connsiteX14" fmla="*/ 771387 w 771387"/>
              <a:gd name="connsiteY14" fmla="*/ 328352 h 377904"/>
              <a:gd name="connsiteX15" fmla="*/ 333244 w 771387"/>
              <a:gd name="connsiteY15" fmla="*/ 158832 h 377904"/>
              <a:gd name="connsiteX16" fmla="*/ 222250 w 771387"/>
              <a:gd name="connsiteY16" fmla="*/ 119062 h 377904"/>
              <a:gd name="connsiteX17" fmla="*/ 238125 w 771387"/>
              <a:gd name="connsiteY17" fmla="*/ 76200 h 377904"/>
              <a:gd name="connsiteX18" fmla="*/ 226898 w 771387"/>
              <a:gd name="connsiteY18" fmla="*/ 41275 h 377904"/>
              <a:gd name="connsiteX19" fmla="*/ 223837 w 771387"/>
              <a:gd name="connsiteY19" fmla="*/ 6350 h 377904"/>
              <a:gd name="connsiteX20" fmla="*/ 203200 w 771387"/>
              <a:gd name="connsiteY20" fmla="*/ 0 h 377904"/>
              <a:gd name="connsiteX0" fmla="*/ 203200 w 771387"/>
              <a:gd name="connsiteY0" fmla="*/ 0 h 377904"/>
              <a:gd name="connsiteX1" fmla="*/ 192087 w 771387"/>
              <a:gd name="connsiteY1" fmla="*/ 34925 h 377904"/>
              <a:gd name="connsiteX2" fmla="*/ 123825 w 771387"/>
              <a:gd name="connsiteY2" fmla="*/ 36513 h 377904"/>
              <a:gd name="connsiteX3" fmla="*/ 123825 w 771387"/>
              <a:gd name="connsiteY3" fmla="*/ 68262 h 377904"/>
              <a:gd name="connsiteX4" fmla="*/ 141288 w 771387"/>
              <a:gd name="connsiteY4" fmla="*/ 104775 h 377904"/>
              <a:gd name="connsiteX5" fmla="*/ 131762 w 771387"/>
              <a:gd name="connsiteY5" fmla="*/ 136525 h 377904"/>
              <a:gd name="connsiteX6" fmla="*/ 101600 w 771387"/>
              <a:gd name="connsiteY6" fmla="*/ 168275 h 377904"/>
              <a:gd name="connsiteX7" fmla="*/ 57150 w 771387"/>
              <a:gd name="connsiteY7" fmla="*/ 171450 h 377904"/>
              <a:gd name="connsiteX8" fmla="*/ 3175 w 771387"/>
              <a:gd name="connsiteY8" fmla="*/ 171450 h 377904"/>
              <a:gd name="connsiteX9" fmla="*/ 0 w 771387"/>
              <a:gd name="connsiteY9" fmla="*/ 219075 h 377904"/>
              <a:gd name="connsiteX10" fmla="*/ 147637 w 771387"/>
              <a:gd name="connsiteY10" fmla="*/ 220663 h 377904"/>
              <a:gd name="connsiteX11" fmla="*/ 203200 w 771387"/>
              <a:gd name="connsiteY11" fmla="*/ 173038 h 377904"/>
              <a:gd name="connsiteX12" fmla="*/ 236748 w 771387"/>
              <a:gd name="connsiteY12" fmla="*/ 164050 h 377904"/>
              <a:gd name="connsiteX13" fmla="*/ 753132 w 771387"/>
              <a:gd name="connsiteY13" fmla="*/ 377904 h 377904"/>
              <a:gd name="connsiteX14" fmla="*/ 771387 w 771387"/>
              <a:gd name="connsiteY14" fmla="*/ 328352 h 377904"/>
              <a:gd name="connsiteX15" fmla="*/ 333244 w 771387"/>
              <a:gd name="connsiteY15" fmla="*/ 158832 h 377904"/>
              <a:gd name="connsiteX16" fmla="*/ 248330 w 771387"/>
              <a:gd name="connsiteY16" fmla="*/ 121670 h 377904"/>
              <a:gd name="connsiteX17" fmla="*/ 238125 w 771387"/>
              <a:gd name="connsiteY17" fmla="*/ 76200 h 377904"/>
              <a:gd name="connsiteX18" fmla="*/ 226898 w 771387"/>
              <a:gd name="connsiteY18" fmla="*/ 41275 h 377904"/>
              <a:gd name="connsiteX19" fmla="*/ 223837 w 771387"/>
              <a:gd name="connsiteY19" fmla="*/ 6350 h 377904"/>
              <a:gd name="connsiteX20" fmla="*/ 203200 w 771387"/>
              <a:gd name="connsiteY20" fmla="*/ 0 h 377904"/>
              <a:gd name="connsiteX0" fmla="*/ 203200 w 768778"/>
              <a:gd name="connsiteY0" fmla="*/ 0 h 377904"/>
              <a:gd name="connsiteX1" fmla="*/ 192087 w 768778"/>
              <a:gd name="connsiteY1" fmla="*/ 34925 h 377904"/>
              <a:gd name="connsiteX2" fmla="*/ 123825 w 768778"/>
              <a:gd name="connsiteY2" fmla="*/ 36513 h 377904"/>
              <a:gd name="connsiteX3" fmla="*/ 123825 w 768778"/>
              <a:gd name="connsiteY3" fmla="*/ 68262 h 377904"/>
              <a:gd name="connsiteX4" fmla="*/ 141288 w 768778"/>
              <a:gd name="connsiteY4" fmla="*/ 104775 h 377904"/>
              <a:gd name="connsiteX5" fmla="*/ 131762 w 768778"/>
              <a:gd name="connsiteY5" fmla="*/ 136525 h 377904"/>
              <a:gd name="connsiteX6" fmla="*/ 101600 w 768778"/>
              <a:gd name="connsiteY6" fmla="*/ 168275 h 377904"/>
              <a:gd name="connsiteX7" fmla="*/ 57150 w 768778"/>
              <a:gd name="connsiteY7" fmla="*/ 171450 h 377904"/>
              <a:gd name="connsiteX8" fmla="*/ 3175 w 768778"/>
              <a:gd name="connsiteY8" fmla="*/ 171450 h 377904"/>
              <a:gd name="connsiteX9" fmla="*/ 0 w 768778"/>
              <a:gd name="connsiteY9" fmla="*/ 219075 h 377904"/>
              <a:gd name="connsiteX10" fmla="*/ 147637 w 768778"/>
              <a:gd name="connsiteY10" fmla="*/ 220663 h 377904"/>
              <a:gd name="connsiteX11" fmla="*/ 203200 w 768778"/>
              <a:gd name="connsiteY11" fmla="*/ 173038 h 377904"/>
              <a:gd name="connsiteX12" fmla="*/ 236748 w 768778"/>
              <a:gd name="connsiteY12" fmla="*/ 164050 h 377904"/>
              <a:gd name="connsiteX13" fmla="*/ 753132 w 768778"/>
              <a:gd name="connsiteY13" fmla="*/ 377904 h 377904"/>
              <a:gd name="connsiteX14" fmla="*/ 768778 w 768778"/>
              <a:gd name="connsiteY14" fmla="*/ 336175 h 377904"/>
              <a:gd name="connsiteX15" fmla="*/ 333244 w 768778"/>
              <a:gd name="connsiteY15" fmla="*/ 158832 h 377904"/>
              <a:gd name="connsiteX16" fmla="*/ 248330 w 768778"/>
              <a:gd name="connsiteY16" fmla="*/ 121670 h 377904"/>
              <a:gd name="connsiteX17" fmla="*/ 238125 w 768778"/>
              <a:gd name="connsiteY17" fmla="*/ 76200 h 377904"/>
              <a:gd name="connsiteX18" fmla="*/ 226898 w 768778"/>
              <a:gd name="connsiteY18" fmla="*/ 41275 h 377904"/>
              <a:gd name="connsiteX19" fmla="*/ 223837 w 768778"/>
              <a:gd name="connsiteY19" fmla="*/ 6350 h 377904"/>
              <a:gd name="connsiteX20" fmla="*/ 203200 w 768778"/>
              <a:gd name="connsiteY20" fmla="*/ 0 h 377904"/>
              <a:gd name="connsiteX0" fmla="*/ 203200 w 768778"/>
              <a:gd name="connsiteY0" fmla="*/ 0 h 377904"/>
              <a:gd name="connsiteX1" fmla="*/ 192087 w 768778"/>
              <a:gd name="connsiteY1" fmla="*/ 34925 h 377904"/>
              <a:gd name="connsiteX2" fmla="*/ 123825 w 768778"/>
              <a:gd name="connsiteY2" fmla="*/ 36513 h 377904"/>
              <a:gd name="connsiteX3" fmla="*/ 123825 w 768778"/>
              <a:gd name="connsiteY3" fmla="*/ 68262 h 377904"/>
              <a:gd name="connsiteX4" fmla="*/ 141288 w 768778"/>
              <a:gd name="connsiteY4" fmla="*/ 104775 h 377904"/>
              <a:gd name="connsiteX5" fmla="*/ 131762 w 768778"/>
              <a:gd name="connsiteY5" fmla="*/ 136525 h 377904"/>
              <a:gd name="connsiteX6" fmla="*/ 101600 w 768778"/>
              <a:gd name="connsiteY6" fmla="*/ 168275 h 377904"/>
              <a:gd name="connsiteX7" fmla="*/ 57150 w 768778"/>
              <a:gd name="connsiteY7" fmla="*/ 171450 h 377904"/>
              <a:gd name="connsiteX8" fmla="*/ 3175 w 768778"/>
              <a:gd name="connsiteY8" fmla="*/ 171450 h 377904"/>
              <a:gd name="connsiteX9" fmla="*/ 0 w 768778"/>
              <a:gd name="connsiteY9" fmla="*/ 219075 h 377904"/>
              <a:gd name="connsiteX10" fmla="*/ 147637 w 768778"/>
              <a:gd name="connsiteY10" fmla="*/ 220663 h 377904"/>
              <a:gd name="connsiteX11" fmla="*/ 203200 w 768778"/>
              <a:gd name="connsiteY11" fmla="*/ 173038 h 377904"/>
              <a:gd name="connsiteX12" fmla="*/ 236748 w 768778"/>
              <a:gd name="connsiteY12" fmla="*/ 164050 h 377904"/>
              <a:gd name="connsiteX13" fmla="*/ 753132 w 768778"/>
              <a:gd name="connsiteY13" fmla="*/ 377904 h 377904"/>
              <a:gd name="connsiteX14" fmla="*/ 768778 w 768778"/>
              <a:gd name="connsiteY14" fmla="*/ 323136 h 377904"/>
              <a:gd name="connsiteX15" fmla="*/ 333244 w 768778"/>
              <a:gd name="connsiteY15" fmla="*/ 158832 h 377904"/>
              <a:gd name="connsiteX16" fmla="*/ 248330 w 768778"/>
              <a:gd name="connsiteY16" fmla="*/ 121670 h 377904"/>
              <a:gd name="connsiteX17" fmla="*/ 238125 w 768778"/>
              <a:gd name="connsiteY17" fmla="*/ 76200 h 377904"/>
              <a:gd name="connsiteX18" fmla="*/ 226898 w 768778"/>
              <a:gd name="connsiteY18" fmla="*/ 41275 h 377904"/>
              <a:gd name="connsiteX19" fmla="*/ 223837 w 768778"/>
              <a:gd name="connsiteY19" fmla="*/ 6350 h 377904"/>
              <a:gd name="connsiteX20" fmla="*/ 203200 w 768778"/>
              <a:gd name="connsiteY20" fmla="*/ 0 h 377904"/>
              <a:gd name="connsiteX0" fmla="*/ 203200 w 768778"/>
              <a:gd name="connsiteY0" fmla="*/ 0 h 372689"/>
              <a:gd name="connsiteX1" fmla="*/ 192087 w 768778"/>
              <a:gd name="connsiteY1" fmla="*/ 34925 h 372689"/>
              <a:gd name="connsiteX2" fmla="*/ 123825 w 768778"/>
              <a:gd name="connsiteY2" fmla="*/ 36513 h 372689"/>
              <a:gd name="connsiteX3" fmla="*/ 123825 w 768778"/>
              <a:gd name="connsiteY3" fmla="*/ 68262 h 372689"/>
              <a:gd name="connsiteX4" fmla="*/ 141288 w 768778"/>
              <a:gd name="connsiteY4" fmla="*/ 104775 h 372689"/>
              <a:gd name="connsiteX5" fmla="*/ 131762 w 768778"/>
              <a:gd name="connsiteY5" fmla="*/ 136525 h 372689"/>
              <a:gd name="connsiteX6" fmla="*/ 101600 w 768778"/>
              <a:gd name="connsiteY6" fmla="*/ 168275 h 372689"/>
              <a:gd name="connsiteX7" fmla="*/ 57150 w 768778"/>
              <a:gd name="connsiteY7" fmla="*/ 171450 h 372689"/>
              <a:gd name="connsiteX8" fmla="*/ 3175 w 768778"/>
              <a:gd name="connsiteY8" fmla="*/ 171450 h 372689"/>
              <a:gd name="connsiteX9" fmla="*/ 0 w 768778"/>
              <a:gd name="connsiteY9" fmla="*/ 219075 h 372689"/>
              <a:gd name="connsiteX10" fmla="*/ 147637 w 768778"/>
              <a:gd name="connsiteY10" fmla="*/ 220663 h 372689"/>
              <a:gd name="connsiteX11" fmla="*/ 203200 w 768778"/>
              <a:gd name="connsiteY11" fmla="*/ 173038 h 372689"/>
              <a:gd name="connsiteX12" fmla="*/ 236748 w 768778"/>
              <a:gd name="connsiteY12" fmla="*/ 164050 h 372689"/>
              <a:gd name="connsiteX13" fmla="*/ 755739 w 768778"/>
              <a:gd name="connsiteY13" fmla="*/ 372689 h 372689"/>
              <a:gd name="connsiteX14" fmla="*/ 768778 w 768778"/>
              <a:gd name="connsiteY14" fmla="*/ 323136 h 372689"/>
              <a:gd name="connsiteX15" fmla="*/ 333244 w 768778"/>
              <a:gd name="connsiteY15" fmla="*/ 158832 h 372689"/>
              <a:gd name="connsiteX16" fmla="*/ 248330 w 768778"/>
              <a:gd name="connsiteY16" fmla="*/ 121670 h 372689"/>
              <a:gd name="connsiteX17" fmla="*/ 238125 w 768778"/>
              <a:gd name="connsiteY17" fmla="*/ 76200 h 372689"/>
              <a:gd name="connsiteX18" fmla="*/ 226898 w 768778"/>
              <a:gd name="connsiteY18" fmla="*/ 41275 h 372689"/>
              <a:gd name="connsiteX19" fmla="*/ 223837 w 768778"/>
              <a:gd name="connsiteY19" fmla="*/ 6350 h 372689"/>
              <a:gd name="connsiteX20" fmla="*/ 203200 w 768778"/>
              <a:gd name="connsiteY20" fmla="*/ 0 h 372689"/>
              <a:gd name="connsiteX0" fmla="*/ 203200 w 768778"/>
              <a:gd name="connsiteY0" fmla="*/ 0 h 370081"/>
              <a:gd name="connsiteX1" fmla="*/ 192087 w 768778"/>
              <a:gd name="connsiteY1" fmla="*/ 34925 h 370081"/>
              <a:gd name="connsiteX2" fmla="*/ 123825 w 768778"/>
              <a:gd name="connsiteY2" fmla="*/ 36513 h 370081"/>
              <a:gd name="connsiteX3" fmla="*/ 123825 w 768778"/>
              <a:gd name="connsiteY3" fmla="*/ 68262 h 370081"/>
              <a:gd name="connsiteX4" fmla="*/ 141288 w 768778"/>
              <a:gd name="connsiteY4" fmla="*/ 104775 h 370081"/>
              <a:gd name="connsiteX5" fmla="*/ 131762 w 768778"/>
              <a:gd name="connsiteY5" fmla="*/ 136525 h 370081"/>
              <a:gd name="connsiteX6" fmla="*/ 101600 w 768778"/>
              <a:gd name="connsiteY6" fmla="*/ 168275 h 370081"/>
              <a:gd name="connsiteX7" fmla="*/ 57150 w 768778"/>
              <a:gd name="connsiteY7" fmla="*/ 171450 h 370081"/>
              <a:gd name="connsiteX8" fmla="*/ 3175 w 768778"/>
              <a:gd name="connsiteY8" fmla="*/ 171450 h 370081"/>
              <a:gd name="connsiteX9" fmla="*/ 0 w 768778"/>
              <a:gd name="connsiteY9" fmla="*/ 219075 h 370081"/>
              <a:gd name="connsiteX10" fmla="*/ 147637 w 768778"/>
              <a:gd name="connsiteY10" fmla="*/ 220663 h 370081"/>
              <a:gd name="connsiteX11" fmla="*/ 203200 w 768778"/>
              <a:gd name="connsiteY11" fmla="*/ 173038 h 370081"/>
              <a:gd name="connsiteX12" fmla="*/ 236748 w 768778"/>
              <a:gd name="connsiteY12" fmla="*/ 164050 h 370081"/>
              <a:gd name="connsiteX13" fmla="*/ 760956 w 768778"/>
              <a:gd name="connsiteY13" fmla="*/ 370081 h 370081"/>
              <a:gd name="connsiteX14" fmla="*/ 768778 w 768778"/>
              <a:gd name="connsiteY14" fmla="*/ 323136 h 370081"/>
              <a:gd name="connsiteX15" fmla="*/ 333244 w 768778"/>
              <a:gd name="connsiteY15" fmla="*/ 158832 h 370081"/>
              <a:gd name="connsiteX16" fmla="*/ 248330 w 768778"/>
              <a:gd name="connsiteY16" fmla="*/ 121670 h 370081"/>
              <a:gd name="connsiteX17" fmla="*/ 238125 w 768778"/>
              <a:gd name="connsiteY17" fmla="*/ 76200 h 370081"/>
              <a:gd name="connsiteX18" fmla="*/ 226898 w 768778"/>
              <a:gd name="connsiteY18" fmla="*/ 41275 h 370081"/>
              <a:gd name="connsiteX19" fmla="*/ 223837 w 768778"/>
              <a:gd name="connsiteY19" fmla="*/ 6350 h 370081"/>
              <a:gd name="connsiteX20" fmla="*/ 203200 w 768778"/>
              <a:gd name="connsiteY20" fmla="*/ 0 h 370081"/>
              <a:gd name="connsiteX0" fmla="*/ 203200 w 776602"/>
              <a:gd name="connsiteY0" fmla="*/ 0 h 370081"/>
              <a:gd name="connsiteX1" fmla="*/ 192087 w 776602"/>
              <a:gd name="connsiteY1" fmla="*/ 34925 h 370081"/>
              <a:gd name="connsiteX2" fmla="*/ 123825 w 776602"/>
              <a:gd name="connsiteY2" fmla="*/ 36513 h 370081"/>
              <a:gd name="connsiteX3" fmla="*/ 123825 w 776602"/>
              <a:gd name="connsiteY3" fmla="*/ 68262 h 370081"/>
              <a:gd name="connsiteX4" fmla="*/ 141288 w 776602"/>
              <a:gd name="connsiteY4" fmla="*/ 104775 h 370081"/>
              <a:gd name="connsiteX5" fmla="*/ 131762 w 776602"/>
              <a:gd name="connsiteY5" fmla="*/ 136525 h 370081"/>
              <a:gd name="connsiteX6" fmla="*/ 101600 w 776602"/>
              <a:gd name="connsiteY6" fmla="*/ 168275 h 370081"/>
              <a:gd name="connsiteX7" fmla="*/ 57150 w 776602"/>
              <a:gd name="connsiteY7" fmla="*/ 171450 h 370081"/>
              <a:gd name="connsiteX8" fmla="*/ 3175 w 776602"/>
              <a:gd name="connsiteY8" fmla="*/ 171450 h 370081"/>
              <a:gd name="connsiteX9" fmla="*/ 0 w 776602"/>
              <a:gd name="connsiteY9" fmla="*/ 219075 h 370081"/>
              <a:gd name="connsiteX10" fmla="*/ 147637 w 776602"/>
              <a:gd name="connsiteY10" fmla="*/ 220663 h 370081"/>
              <a:gd name="connsiteX11" fmla="*/ 203200 w 776602"/>
              <a:gd name="connsiteY11" fmla="*/ 173038 h 370081"/>
              <a:gd name="connsiteX12" fmla="*/ 236748 w 776602"/>
              <a:gd name="connsiteY12" fmla="*/ 164050 h 370081"/>
              <a:gd name="connsiteX13" fmla="*/ 760956 w 776602"/>
              <a:gd name="connsiteY13" fmla="*/ 370081 h 370081"/>
              <a:gd name="connsiteX14" fmla="*/ 776602 w 776602"/>
              <a:gd name="connsiteY14" fmla="*/ 325744 h 370081"/>
              <a:gd name="connsiteX15" fmla="*/ 333244 w 776602"/>
              <a:gd name="connsiteY15" fmla="*/ 158832 h 370081"/>
              <a:gd name="connsiteX16" fmla="*/ 248330 w 776602"/>
              <a:gd name="connsiteY16" fmla="*/ 121670 h 370081"/>
              <a:gd name="connsiteX17" fmla="*/ 238125 w 776602"/>
              <a:gd name="connsiteY17" fmla="*/ 76200 h 370081"/>
              <a:gd name="connsiteX18" fmla="*/ 226898 w 776602"/>
              <a:gd name="connsiteY18" fmla="*/ 41275 h 370081"/>
              <a:gd name="connsiteX19" fmla="*/ 223837 w 776602"/>
              <a:gd name="connsiteY19" fmla="*/ 6350 h 370081"/>
              <a:gd name="connsiteX20" fmla="*/ 203200 w 776602"/>
              <a:gd name="connsiteY20" fmla="*/ 0 h 370081"/>
              <a:gd name="connsiteX0" fmla="*/ 203200 w 776602"/>
              <a:gd name="connsiteY0" fmla="*/ 0 h 370081"/>
              <a:gd name="connsiteX1" fmla="*/ 192087 w 776602"/>
              <a:gd name="connsiteY1" fmla="*/ 34925 h 370081"/>
              <a:gd name="connsiteX2" fmla="*/ 123825 w 776602"/>
              <a:gd name="connsiteY2" fmla="*/ 36513 h 370081"/>
              <a:gd name="connsiteX3" fmla="*/ 123825 w 776602"/>
              <a:gd name="connsiteY3" fmla="*/ 68262 h 370081"/>
              <a:gd name="connsiteX4" fmla="*/ 141288 w 776602"/>
              <a:gd name="connsiteY4" fmla="*/ 104775 h 370081"/>
              <a:gd name="connsiteX5" fmla="*/ 131762 w 776602"/>
              <a:gd name="connsiteY5" fmla="*/ 136525 h 370081"/>
              <a:gd name="connsiteX6" fmla="*/ 101600 w 776602"/>
              <a:gd name="connsiteY6" fmla="*/ 168275 h 370081"/>
              <a:gd name="connsiteX7" fmla="*/ 57150 w 776602"/>
              <a:gd name="connsiteY7" fmla="*/ 171450 h 370081"/>
              <a:gd name="connsiteX8" fmla="*/ 3175 w 776602"/>
              <a:gd name="connsiteY8" fmla="*/ 171450 h 370081"/>
              <a:gd name="connsiteX9" fmla="*/ 0 w 776602"/>
              <a:gd name="connsiteY9" fmla="*/ 219075 h 370081"/>
              <a:gd name="connsiteX10" fmla="*/ 147637 w 776602"/>
              <a:gd name="connsiteY10" fmla="*/ 220663 h 370081"/>
              <a:gd name="connsiteX11" fmla="*/ 208415 w 776602"/>
              <a:gd name="connsiteY11" fmla="*/ 175645 h 370081"/>
              <a:gd name="connsiteX12" fmla="*/ 236748 w 776602"/>
              <a:gd name="connsiteY12" fmla="*/ 164050 h 370081"/>
              <a:gd name="connsiteX13" fmla="*/ 760956 w 776602"/>
              <a:gd name="connsiteY13" fmla="*/ 370081 h 370081"/>
              <a:gd name="connsiteX14" fmla="*/ 776602 w 776602"/>
              <a:gd name="connsiteY14" fmla="*/ 325744 h 370081"/>
              <a:gd name="connsiteX15" fmla="*/ 333244 w 776602"/>
              <a:gd name="connsiteY15" fmla="*/ 158832 h 370081"/>
              <a:gd name="connsiteX16" fmla="*/ 248330 w 776602"/>
              <a:gd name="connsiteY16" fmla="*/ 121670 h 370081"/>
              <a:gd name="connsiteX17" fmla="*/ 238125 w 776602"/>
              <a:gd name="connsiteY17" fmla="*/ 76200 h 370081"/>
              <a:gd name="connsiteX18" fmla="*/ 226898 w 776602"/>
              <a:gd name="connsiteY18" fmla="*/ 41275 h 370081"/>
              <a:gd name="connsiteX19" fmla="*/ 223837 w 776602"/>
              <a:gd name="connsiteY19" fmla="*/ 6350 h 370081"/>
              <a:gd name="connsiteX20" fmla="*/ 203200 w 776602"/>
              <a:gd name="connsiteY20" fmla="*/ 0 h 370081"/>
              <a:gd name="connsiteX0" fmla="*/ 203200 w 776602"/>
              <a:gd name="connsiteY0" fmla="*/ 0 h 370081"/>
              <a:gd name="connsiteX1" fmla="*/ 192087 w 776602"/>
              <a:gd name="connsiteY1" fmla="*/ 34925 h 370081"/>
              <a:gd name="connsiteX2" fmla="*/ 123825 w 776602"/>
              <a:gd name="connsiteY2" fmla="*/ 36513 h 370081"/>
              <a:gd name="connsiteX3" fmla="*/ 123825 w 776602"/>
              <a:gd name="connsiteY3" fmla="*/ 68262 h 370081"/>
              <a:gd name="connsiteX4" fmla="*/ 141288 w 776602"/>
              <a:gd name="connsiteY4" fmla="*/ 104775 h 370081"/>
              <a:gd name="connsiteX5" fmla="*/ 131762 w 776602"/>
              <a:gd name="connsiteY5" fmla="*/ 136525 h 370081"/>
              <a:gd name="connsiteX6" fmla="*/ 101600 w 776602"/>
              <a:gd name="connsiteY6" fmla="*/ 168275 h 370081"/>
              <a:gd name="connsiteX7" fmla="*/ 57150 w 776602"/>
              <a:gd name="connsiteY7" fmla="*/ 171450 h 370081"/>
              <a:gd name="connsiteX8" fmla="*/ 3175 w 776602"/>
              <a:gd name="connsiteY8" fmla="*/ 171450 h 370081"/>
              <a:gd name="connsiteX9" fmla="*/ 0 w 776602"/>
              <a:gd name="connsiteY9" fmla="*/ 219075 h 370081"/>
              <a:gd name="connsiteX10" fmla="*/ 147637 w 776602"/>
              <a:gd name="connsiteY10" fmla="*/ 220663 h 370081"/>
              <a:gd name="connsiteX11" fmla="*/ 208415 w 776602"/>
              <a:gd name="connsiteY11" fmla="*/ 175645 h 370081"/>
              <a:gd name="connsiteX12" fmla="*/ 236748 w 776602"/>
              <a:gd name="connsiteY12" fmla="*/ 164050 h 370081"/>
              <a:gd name="connsiteX13" fmla="*/ 760956 w 776602"/>
              <a:gd name="connsiteY13" fmla="*/ 370081 h 370081"/>
              <a:gd name="connsiteX14" fmla="*/ 776602 w 776602"/>
              <a:gd name="connsiteY14" fmla="*/ 325744 h 370081"/>
              <a:gd name="connsiteX15" fmla="*/ 333244 w 776602"/>
              <a:gd name="connsiteY15" fmla="*/ 158832 h 370081"/>
              <a:gd name="connsiteX16" fmla="*/ 256154 w 776602"/>
              <a:gd name="connsiteY16" fmla="*/ 124278 h 370081"/>
              <a:gd name="connsiteX17" fmla="*/ 238125 w 776602"/>
              <a:gd name="connsiteY17" fmla="*/ 76200 h 370081"/>
              <a:gd name="connsiteX18" fmla="*/ 226898 w 776602"/>
              <a:gd name="connsiteY18" fmla="*/ 41275 h 370081"/>
              <a:gd name="connsiteX19" fmla="*/ 223837 w 776602"/>
              <a:gd name="connsiteY19" fmla="*/ 6350 h 370081"/>
              <a:gd name="connsiteX20" fmla="*/ 203200 w 776602"/>
              <a:gd name="connsiteY20" fmla="*/ 0 h 370081"/>
              <a:gd name="connsiteX0" fmla="*/ 203200 w 776602"/>
              <a:gd name="connsiteY0" fmla="*/ 0 h 370081"/>
              <a:gd name="connsiteX1" fmla="*/ 192087 w 776602"/>
              <a:gd name="connsiteY1" fmla="*/ 34925 h 370081"/>
              <a:gd name="connsiteX2" fmla="*/ 123825 w 776602"/>
              <a:gd name="connsiteY2" fmla="*/ 36513 h 370081"/>
              <a:gd name="connsiteX3" fmla="*/ 123825 w 776602"/>
              <a:gd name="connsiteY3" fmla="*/ 68262 h 370081"/>
              <a:gd name="connsiteX4" fmla="*/ 141288 w 776602"/>
              <a:gd name="connsiteY4" fmla="*/ 104775 h 370081"/>
              <a:gd name="connsiteX5" fmla="*/ 131762 w 776602"/>
              <a:gd name="connsiteY5" fmla="*/ 136525 h 370081"/>
              <a:gd name="connsiteX6" fmla="*/ 101600 w 776602"/>
              <a:gd name="connsiteY6" fmla="*/ 168275 h 370081"/>
              <a:gd name="connsiteX7" fmla="*/ 57150 w 776602"/>
              <a:gd name="connsiteY7" fmla="*/ 171450 h 370081"/>
              <a:gd name="connsiteX8" fmla="*/ 3175 w 776602"/>
              <a:gd name="connsiteY8" fmla="*/ 171450 h 370081"/>
              <a:gd name="connsiteX9" fmla="*/ 0 w 776602"/>
              <a:gd name="connsiteY9" fmla="*/ 226899 h 370081"/>
              <a:gd name="connsiteX10" fmla="*/ 147637 w 776602"/>
              <a:gd name="connsiteY10" fmla="*/ 220663 h 370081"/>
              <a:gd name="connsiteX11" fmla="*/ 208415 w 776602"/>
              <a:gd name="connsiteY11" fmla="*/ 175645 h 370081"/>
              <a:gd name="connsiteX12" fmla="*/ 236748 w 776602"/>
              <a:gd name="connsiteY12" fmla="*/ 164050 h 370081"/>
              <a:gd name="connsiteX13" fmla="*/ 760956 w 776602"/>
              <a:gd name="connsiteY13" fmla="*/ 370081 h 370081"/>
              <a:gd name="connsiteX14" fmla="*/ 776602 w 776602"/>
              <a:gd name="connsiteY14" fmla="*/ 325744 h 370081"/>
              <a:gd name="connsiteX15" fmla="*/ 333244 w 776602"/>
              <a:gd name="connsiteY15" fmla="*/ 158832 h 370081"/>
              <a:gd name="connsiteX16" fmla="*/ 256154 w 776602"/>
              <a:gd name="connsiteY16" fmla="*/ 124278 h 370081"/>
              <a:gd name="connsiteX17" fmla="*/ 238125 w 776602"/>
              <a:gd name="connsiteY17" fmla="*/ 76200 h 370081"/>
              <a:gd name="connsiteX18" fmla="*/ 226898 w 776602"/>
              <a:gd name="connsiteY18" fmla="*/ 41275 h 370081"/>
              <a:gd name="connsiteX19" fmla="*/ 223837 w 776602"/>
              <a:gd name="connsiteY19" fmla="*/ 6350 h 370081"/>
              <a:gd name="connsiteX20" fmla="*/ 203200 w 776602"/>
              <a:gd name="connsiteY20" fmla="*/ 0 h 370081"/>
              <a:gd name="connsiteX0" fmla="*/ 205240 w 778642"/>
              <a:gd name="connsiteY0" fmla="*/ 0 h 370081"/>
              <a:gd name="connsiteX1" fmla="*/ 194127 w 778642"/>
              <a:gd name="connsiteY1" fmla="*/ 34925 h 370081"/>
              <a:gd name="connsiteX2" fmla="*/ 125865 w 778642"/>
              <a:gd name="connsiteY2" fmla="*/ 36513 h 370081"/>
              <a:gd name="connsiteX3" fmla="*/ 125865 w 778642"/>
              <a:gd name="connsiteY3" fmla="*/ 68262 h 370081"/>
              <a:gd name="connsiteX4" fmla="*/ 143328 w 778642"/>
              <a:gd name="connsiteY4" fmla="*/ 104775 h 370081"/>
              <a:gd name="connsiteX5" fmla="*/ 133802 w 778642"/>
              <a:gd name="connsiteY5" fmla="*/ 136525 h 370081"/>
              <a:gd name="connsiteX6" fmla="*/ 103640 w 778642"/>
              <a:gd name="connsiteY6" fmla="*/ 168275 h 370081"/>
              <a:gd name="connsiteX7" fmla="*/ 59190 w 778642"/>
              <a:gd name="connsiteY7" fmla="*/ 171450 h 370081"/>
              <a:gd name="connsiteX8" fmla="*/ 0 w 778642"/>
              <a:gd name="connsiteY8" fmla="*/ 171451 h 370081"/>
              <a:gd name="connsiteX9" fmla="*/ 2040 w 778642"/>
              <a:gd name="connsiteY9" fmla="*/ 226899 h 370081"/>
              <a:gd name="connsiteX10" fmla="*/ 149677 w 778642"/>
              <a:gd name="connsiteY10" fmla="*/ 220663 h 370081"/>
              <a:gd name="connsiteX11" fmla="*/ 210455 w 778642"/>
              <a:gd name="connsiteY11" fmla="*/ 175645 h 370081"/>
              <a:gd name="connsiteX12" fmla="*/ 238788 w 778642"/>
              <a:gd name="connsiteY12" fmla="*/ 164050 h 370081"/>
              <a:gd name="connsiteX13" fmla="*/ 762996 w 778642"/>
              <a:gd name="connsiteY13" fmla="*/ 370081 h 370081"/>
              <a:gd name="connsiteX14" fmla="*/ 778642 w 778642"/>
              <a:gd name="connsiteY14" fmla="*/ 325744 h 370081"/>
              <a:gd name="connsiteX15" fmla="*/ 335284 w 778642"/>
              <a:gd name="connsiteY15" fmla="*/ 158832 h 370081"/>
              <a:gd name="connsiteX16" fmla="*/ 258194 w 778642"/>
              <a:gd name="connsiteY16" fmla="*/ 124278 h 370081"/>
              <a:gd name="connsiteX17" fmla="*/ 240165 w 778642"/>
              <a:gd name="connsiteY17" fmla="*/ 76200 h 370081"/>
              <a:gd name="connsiteX18" fmla="*/ 228938 w 778642"/>
              <a:gd name="connsiteY18" fmla="*/ 41275 h 370081"/>
              <a:gd name="connsiteX19" fmla="*/ 225877 w 778642"/>
              <a:gd name="connsiteY19" fmla="*/ 6350 h 370081"/>
              <a:gd name="connsiteX20" fmla="*/ 205240 w 778642"/>
              <a:gd name="connsiteY20" fmla="*/ 0 h 370081"/>
              <a:gd name="connsiteX0" fmla="*/ 205240 w 778642"/>
              <a:gd name="connsiteY0" fmla="*/ 0 h 370081"/>
              <a:gd name="connsiteX1" fmla="*/ 194127 w 778642"/>
              <a:gd name="connsiteY1" fmla="*/ 34925 h 370081"/>
              <a:gd name="connsiteX2" fmla="*/ 125865 w 778642"/>
              <a:gd name="connsiteY2" fmla="*/ 36513 h 370081"/>
              <a:gd name="connsiteX3" fmla="*/ 125865 w 778642"/>
              <a:gd name="connsiteY3" fmla="*/ 68262 h 370081"/>
              <a:gd name="connsiteX4" fmla="*/ 143328 w 778642"/>
              <a:gd name="connsiteY4" fmla="*/ 104775 h 370081"/>
              <a:gd name="connsiteX5" fmla="*/ 133802 w 778642"/>
              <a:gd name="connsiteY5" fmla="*/ 136525 h 370081"/>
              <a:gd name="connsiteX6" fmla="*/ 103640 w 778642"/>
              <a:gd name="connsiteY6" fmla="*/ 168275 h 370081"/>
              <a:gd name="connsiteX7" fmla="*/ 59190 w 778642"/>
              <a:gd name="connsiteY7" fmla="*/ 171450 h 370081"/>
              <a:gd name="connsiteX8" fmla="*/ 0 w 778642"/>
              <a:gd name="connsiteY8" fmla="*/ 171451 h 370081"/>
              <a:gd name="connsiteX9" fmla="*/ 2040 w 778642"/>
              <a:gd name="connsiteY9" fmla="*/ 226899 h 370081"/>
              <a:gd name="connsiteX10" fmla="*/ 193667 w 778642"/>
              <a:gd name="connsiteY10" fmla="*/ 232394 h 370081"/>
              <a:gd name="connsiteX11" fmla="*/ 210455 w 778642"/>
              <a:gd name="connsiteY11" fmla="*/ 175645 h 370081"/>
              <a:gd name="connsiteX12" fmla="*/ 238788 w 778642"/>
              <a:gd name="connsiteY12" fmla="*/ 164050 h 370081"/>
              <a:gd name="connsiteX13" fmla="*/ 762996 w 778642"/>
              <a:gd name="connsiteY13" fmla="*/ 370081 h 370081"/>
              <a:gd name="connsiteX14" fmla="*/ 778642 w 778642"/>
              <a:gd name="connsiteY14" fmla="*/ 325744 h 370081"/>
              <a:gd name="connsiteX15" fmla="*/ 335284 w 778642"/>
              <a:gd name="connsiteY15" fmla="*/ 158832 h 370081"/>
              <a:gd name="connsiteX16" fmla="*/ 258194 w 778642"/>
              <a:gd name="connsiteY16" fmla="*/ 124278 h 370081"/>
              <a:gd name="connsiteX17" fmla="*/ 240165 w 778642"/>
              <a:gd name="connsiteY17" fmla="*/ 76200 h 370081"/>
              <a:gd name="connsiteX18" fmla="*/ 228938 w 778642"/>
              <a:gd name="connsiteY18" fmla="*/ 41275 h 370081"/>
              <a:gd name="connsiteX19" fmla="*/ 225877 w 778642"/>
              <a:gd name="connsiteY19" fmla="*/ 6350 h 370081"/>
              <a:gd name="connsiteX20" fmla="*/ 205240 w 778642"/>
              <a:gd name="connsiteY20" fmla="*/ 0 h 370081"/>
              <a:gd name="connsiteX0" fmla="*/ 205240 w 778642"/>
              <a:gd name="connsiteY0" fmla="*/ 0 h 370081"/>
              <a:gd name="connsiteX1" fmla="*/ 194127 w 778642"/>
              <a:gd name="connsiteY1" fmla="*/ 34925 h 370081"/>
              <a:gd name="connsiteX2" fmla="*/ 125865 w 778642"/>
              <a:gd name="connsiteY2" fmla="*/ 36513 h 370081"/>
              <a:gd name="connsiteX3" fmla="*/ 125865 w 778642"/>
              <a:gd name="connsiteY3" fmla="*/ 68262 h 370081"/>
              <a:gd name="connsiteX4" fmla="*/ 143328 w 778642"/>
              <a:gd name="connsiteY4" fmla="*/ 104775 h 370081"/>
              <a:gd name="connsiteX5" fmla="*/ 133802 w 778642"/>
              <a:gd name="connsiteY5" fmla="*/ 136525 h 370081"/>
              <a:gd name="connsiteX6" fmla="*/ 103640 w 778642"/>
              <a:gd name="connsiteY6" fmla="*/ 168275 h 370081"/>
              <a:gd name="connsiteX7" fmla="*/ 59190 w 778642"/>
              <a:gd name="connsiteY7" fmla="*/ 171450 h 370081"/>
              <a:gd name="connsiteX8" fmla="*/ 0 w 778642"/>
              <a:gd name="connsiteY8" fmla="*/ 171451 h 370081"/>
              <a:gd name="connsiteX9" fmla="*/ 2040 w 778642"/>
              <a:gd name="connsiteY9" fmla="*/ 226899 h 370081"/>
              <a:gd name="connsiteX10" fmla="*/ 193667 w 778642"/>
              <a:gd name="connsiteY10" fmla="*/ 232394 h 370081"/>
              <a:gd name="connsiteX11" fmla="*/ 225119 w 778642"/>
              <a:gd name="connsiteY11" fmla="*/ 184442 h 370081"/>
              <a:gd name="connsiteX12" fmla="*/ 238788 w 778642"/>
              <a:gd name="connsiteY12" fmla="*/ 164050 h 370081"/>
              <a:gd name="connsiteX13" fmla="*/ 762996 w 778642"/>
              <a:gd name="connsiteY13" fmla="*/ 370081 h 370081"/>
              <a:gd name="connsiteX14" fmla="*/ 778642 w 778642"/>
              <a:gd name="connsiteY14" fmla="*/ 325744 h 370081"/>
              <a:gd name="connsiteX15" fmla="*/ 335284 w 778642"/>
              <a:gd name="connsiteY15" fmla="*/ 158832 h 370081"/>
              <a:gd name="connsiteX16" fmla="*/ 258194 w 778642"/>
              <a:gd name="connsiteY16" fmla="*/ 124278 h 370081"/>
              <a:gd name="connsiteX17" fmla="*/ 240165 w 778642"/>
              <a:gd name="connsiteY17" fmla="*/ 76200 h 370081"/>
              <a:gd name="connsiteX18" fmla="*/ 228938 w 778642"/>
              <a:gd name="connsiteY18" fmla="*/ 41275 h 370081"/>
              <a:gd name="connsiteX19" fmla="*/ 225877 w 778642"/>
              <a:gd name="connsiteY19" fmla="*/ 6350 h 370081"/>
              <a:gd name="connsiteX20" fmla="*/ 205240 w 778642"/>
              <a:gd name="connsiteY20" fmla="*/ 0 h 370081"/>
              <a:gd name="connsiteX0" fmla="*/ 205240 w 778642"/>
              <a:gd name="connsiteY0" fmla="*/ 0 h 370081"/>
              <a:gd name="connsiteX1" fmla="*/ 194127 w 778642"/>
              <a:gd name="connsiteY1" fmla="*/ 34925 h 370081"/>
              <a:gd name="connsiteX2" fmla="*/ 125865 w 778642"/>
              <a:gd name="connsiteY2" fmla="*/ 36513 h 370081"/>
              <a:gd name="connsiteX3" fmla="*/ 125865 w 778642"/>
              <a:gd name="connsiteY3" fmla="*/ 68262 h 370081"/>
              <a:gd name="connsiteX4" fmla="*/ 143328 w 778642"/>
              <a:gd name="connsiteY4" fmla="*/ 104775 h 370081"/>
              <a:gd name="connsiteX5" fmla="*/ 133802 w 778642"/>
              <a:gd name="connsiteY5" fmla="*/ 136525 h 370081"/>
              <a:gd name="connsiteX6" fmla="*/ 103640 w 778642"/>
              <a:gd name="connsiteY6" fmla="*/ 168275 h 370081"/>
              <a:gd name="connsiteX7" fmla="*/ 59190 w 778642"/>
              <a:gd name="connsiteY7" fmla="*/ 171450 h 370081"/>
              <a:gd name="connsiteX8" fmla="*/ 0 w 778642"/>
              <a:gd name="connsiteY8" fmla="*/ 171451 h 370081"/>
              <a:gd name="connsiteX9" fmla="*/ 2040 w 778642"/>
              <a:gd name="connsiteY9" fmla="*/ 226899 h 370081"/>
              <a:gd name="connsiteX10" fmla="*/ 181936 w 778642"/>
              <a:gd name="connsiteY10" fmla="*/ 232394 h 370081"/>
              <a:gd name="connsiteX11" fmla="*/ 225119 w 778642"/>
              <a:gd name="connsiteY11" fmla="*/ 184442 h 370081"/>
              <a:gd name="connsiteX12" fmla="*/ 238788 w 778642"/>
              <a:gd name="connsiteY12" fmla="*/ 164050 h 370081"/>
              <a:gd name="connsiteX13" fmla="*/ 762996 w 778642"/>
              <a:gd name="connsiteY13" fmla="*/ 370081 h 370081"/>
              <a:gd name="connsiteX14" fmla="*/ 778642 w 778642"/>
              <a:gd name="connsiteY14" fmla="*/ 325744 h 370081"/>
              <a:gd name="connsiteX15" fmla="*/ 335284 w 778642"/>
              <a:gd name="connsiteY15" fmla="*/ 158832 h 370081"/>
              <a:gd name="connsiteX16" fmla="*/ 258194 w 778642"/>
              <a:gd name="connsiteY16" fmla="*/ 124278 h 370081"/>
              <a:gd name="connsiteX17" fmla="*/ 240165 w 778642"/>
              <a:gd name="connsiteY17" fmla="*/ 76200 h 370081"/>
              <a:gd name="connsiteX18" fmla="*/ 228938 w 778642"/>
              <a:gd name="connsiteY18" fmla="*/ 41275 h 370081"/>
              <a:gd name="connsiteX19" fmla="*/ 225877 w 778642"/>
              <a:gd name="connsiteY19" fmla="*/ 6350 h 370081"/>
              <a:gd name="connsiteX20" fmla="*/ 205240 w 778642"/>
              <a:gd name="connsiteY20" fmla="*/ 0 h 370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778642" h="370081">
                <a:moveTo>
                  <a:pt x="205240" y="0"/>
                </a:moveTo>
                <a:lnTo>
                  <a:pt x="194127" y="34925"/>
                </a:lnTo>
                <a:lnTo>
                  <a:pt x="125865" y="36513"/>
                </a:lnTo>
                <a:lnTo>
                  <a:pt x="125865" y="68262"/>
                </a:lnTo>
                <a:lnTo>
                  <a:pt x="143328" y="104775"/>
                </a:lnTo>
                <a:lnTo>
                  <a:pt x="133802" y="136525"/>
                </a:lnTo>
                <a:cubicBezTo>
                  <a:pt x="128510" y="143933"/>
                  <a:pt x="116075" y="162454"/>
                  <a:pt x="103640" y="168275"/>
                </a:cubicBezTo>
                <a:cubicBezTo>
                  <a:pt x="91205" y="174096"/>
                  <a:pt x="76463" y="170921"/>
                  <a:pt x="59190" y="171450"/>
                </a:cubicBezTo>
                <a:cubicBezTo>
                  <a:pt x="41917" y="171979"/>
                  <a:pt x="17992" y="171451"/>
                  <a:pt x="0" y="171451"/>
                </a:cubicBezTo>
                <a:lnTo>
                  <a:pt x="2040" y="226899"/>
                </a:lnTo>
                <a:lnTo>
                  <a:pt x="181936" y="232394"/>
                </a:lnTo>
                <a:lnTo>
                  <a:pt x="225119" y="184442"/>
                </a:lnTo>
                <a:lnTo>
                  <a:pt x="238788" y="164050"/>
                </a:lnTo>
                <a:lnTo>
                  <a:pt x="762996" y="370081"/>
                </a:lnTo>
                <a:lnTo>
                  <a:pt x="778642" y="325744"/>
                </a:lnTo>
                <a:lnTo>
                  <a:pt x="335284" y="158832"/>
                </a:lnTo>
                <a:cubicBezTo>
                  <a:pt x="277422" y="135143"/>
                  <a:pt x="295192" y="137535"/>
                  <a:pt x="258194" y="124278"/>
                </a:cubicBezTo>
                <a:lnTo>
                  <a:pt x="240165" y="76200"/>
                </a:lnTo>
                <a:lnTo>
                  <a:pt x="228938" y="41275"/>
                </a:lnTo>
                <a:lnTo>
                  <a:pt x="225877" y="6350"/>
                </a:lnTo>
                <a:lnTo>
                  <a:pt x="205240" y="0"/>
                </a:lnTo>
                <a:close/>
              </a:path>
            </a:pathLst>
          </a:custGeom>
          <a:solidFill>
            <a:srgbClr val="FFCCCC">
              <a:alpha val="75000"/>
            </a:srgbClr>
          </a:solidFill>
          <a:ln w="6350">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white">
                  <a:lumMod val="50000"/>
                </a:prstClr>
              </a:solidFill>
              <a:effectLst/>
              <a:uLnTx/>
              <a:uFillTx/>
              <a:latin typeface="Calibri" panose="020F0502020204030204"/>
              <a:ea typeface="游ゴシック" panose="020B0400000000000000" pitchFamily="50" charset="-128"/>
              <a:cs typeface="+mn-cs"/>
            </a:endParaRPr>
          </a:p>
        </p:txBody>
      </p:sp>
      <p:sp>
        <p:nvSpPr>
          <p:cNvPr id="3" name="フリーフォーム 2"/>
          <p:cNvSpPr/>
          <p:nvPr/>
        </p:nvSpPr>
        <p:spPr>
          <a:xfrm>
            <a:off x="4673481" y="4766548"/>
            <a:ext cx="118412" cy="157882"/>
          </a:xfrm>
          <a:custGeom>
            <a:avLst/>
            <a:gdLst>
              <a:gd name="connsiteX0" fmla="*/ 59206 w 118412"/>
              <a:gd name="connsiteY0" fmla="*/ 0 h 157882"/>
              <a:gd name="connsiteX1" fmla="*/ 118412 w 118412"/>
              <a:gd name="connsiteY1" fmla="*/ 105254 h 157882"/>
              <a:gd name="connsiteX2" fmla="*/ 26314 w 118412"/>
              <a:gd name="connsiteY2" fmla="*/ 157882 h 157882"/>
              <a:gd name="connsiteX3" fmla="*/ 13157 w 118412"/>
              <a:gd name="connsiteY3" fmla="*/ 124989 h 157882"/>
              <a:gd name="connsiteX4" fmla="*/ 46049 w 118412"/>
              <a:gd name="connsiteY4" fmla="*/ 101965 h 157882"/>
              <a:gd name="connsiteX5" fmla="*/ 0 w 118412"/>
              <a:gd name="connsiteY5" fmla="*/ 29602 h 157882"/>
              <a:gd name="connsiteX6" fmla="*/ 59206 w 118412"/>
              <a:gd name="connsiteY6" fmla="*/ 0 h 157882"/>
              <a:gd name="connsiteX0" fmla="*/ 59206 w 118412"/>
              <a:gd name="connsiteY0" fmla="*/ 0 h 157882"/>
              <a:gd name="connsiteX1" fmla="*/ 118412 w 118412"/>
              <a:gd name="connsiteY1" fmla="*/ 105254 h 157882"/>
              <a:gd name="connsiteX2" fmla="*/ 26314 w 118412"/>
              <a:gd name="connsiteY2" fmla="*/ 157882 h 157882"/>
              <a:gd name="connsiteX3" fmla="*/ 7548 w 118412"/>
              <a:gd name="connsiteY3" fmla="*/ 122184 h 157882"/>
              <a:gd name="connsiteX4" fmla="*/ 46049 w 118412"/>
              <a:gd name="connsiteY4" fmla="*/ 101965 h 157882"/>
              <a:gd name="connsiteX5" fmla="*/ 0 w 118412"/>
              <a:gd name="connsiteY5" fmla="*/ 29602 h 157882"/>
              <a:gd name="connsiteX6" fmla="*/ 59206 w 118412"/>
              <a:gd name="connsiteY6" fmla="*/ 0 h 157882"/>
              <a:gd name="connsiteX0" fmla="*/ 59206 w 118412"/>
              <a:gd name="connsiteY0" fmla="*/ 0 h 157882"/>
              <a:gd name="connsiteX1" fmla="*/ 118412 w 118412"/>
              <a:gd name="connsiteY1" fmla="*/ 105254 h 157882"/>
              <a:gd name="connsiteX2" fmla="*/ 26314 w 118412"/>
              <a:gd name="connsiteY2" fmla="*/ 157882 h 157882"/>
              <a:gd name="connsiteX3" fmla="*/ 7548 w 118412"/>
              <a:gd name="connsiteY3" fmla="*/ 122184 h 157882"/>
              <a:gd name="connsiteX4" fmla="*/ 43244 w 118412"/>
              <a:gd name="connsiteY4" fmla="*/ 99160 h 157882"/>
              <a:gd name="connsiteX5" fmla="*/ 0 w 118412"/>
              <a:gd name="connsiteY5" fmla="*/ 29602 h 157882"/>
              <a:gd name="connsiteX6" fmla="*/ 59206 w 118412"/>
              <a:gd name="connsiteY6" fmla="*/ 0 h 157882"/>
              <a:gd name="connsiteX0" fmla="*/ 59206 w 118412"/>
              <a:gd name="connsiteY0" fmla="*/ 0 h 157882"/>
              <a:gd name="connsiteX1" fmla="*/ 118412 w 118412"/>
              <a:gd name="connsiteY1" fmla="*/ 105254 h 157882"/>
              <a:gd name="connsiteX2" fmla="*/ 26314 w 118412"/>
              <a:gd name="connsiteY2" fmla="*/ 157882 h 157882"/>
              <a:gd name="connsiteX3" fmla="*/ 12 w 118412"/>
              <a:gd name="connsiteY3" fmla="*/ 107112 h 157882"/>
              <a:gd name="connsiteX4" fmla="*/ 43244 w 118412"/>
              <a:gd name="connsiteY4" fmla="*/ 99160 h 157882"/>
              <a:gd name="connsiteX5" fmla="*/ 0 w 118412"/>
              <a:gd name="connsiteY5" fmla="*/ 29602 h 157882"/>
              <a:gd name="connsiteX6" fmla="*/ 59206 w 118412"/>
              <a:gd name="connsiteY6" fmla="*/ 0 h 157882"/>
              <a:gd name="connsiteX0" fmla="*/ 59206 w 118412"/>
              <a:gd name="connsiteY0" fmla="*/ 0 h 157882"/>
              <a:gd name="connsiteX1" fmla="*/ 118412 w 118412"/>
              <a:gd name="connsiteY1" fmla="*/ 105254 h 157882"/>
              <a:gd name="connsiteX2" fmla="*/ 26314 w 118412"/>
              <a:gd name="connsiteY2" fmla="*/ 157882 h 157882"/>
              <a:gd name="connsiteX3" fmla="*/ 12 w 118412"/>
              <a:gd name="connsiteY3" fmla="*/ 107112 h 157882"/>
              <a:gd name="connsiteX4" fmla="*/ 38220 w 118412"/>
              <a:gd name="connsiteY4" fmla="*/ 94136 h 157882"/>
              <a:gd name="connsiteX5" fmla="*/ 0 w 118412"/>
              <a:gd name="connsiteY5" fmla="*/ 29602 h 157882"/>
              <a:gd name="connsiteX6" fmla="*/ 59206 w 118412"/>
              <a:gd name="connsiteY6" fmla="*/ 0 h 157882"/>
              <a:gd name="connsiteX0" fmla="*/ 59206 w 118412"/>
              <a:gd name="connsiteY0" fmla="*/ 0 h 157882"/>
              <a:gd name="connsiteX1" fmla="*/ 118412 w 118412"/>
              <a:gd name="connsiteY1" fmla="*/ 105254 h 157882"/>
              <a:gd name="connsiteX2" fmla="*/ 26314 w 118412"/>
              <a:gd name="connsiteY2" fmla="*/ 157882 h 157882"/>
              <a:gd name="connsiteX3" fmla="*/ 12 w 118412"/>
              <a:gd name="connsiteY3" fmla="*/ 107112 h 157882"/>
              <a:gd name="connsiteX4" fmla="*/ 35708 w 118412"/>
              <a:gd name="connsiteY4" fmla="*/ 91624 h 157882"/>
              <a:gd name="connsiteX5" fmla="*/ 0 w 118412"/>
              <a:gd name="connsiteY5" fmla="*/ 29602 h 157882"/>
              <a:gd name="connsiteX6" fmla="*/ 59206 w 118412"/>
              <a:gd name="connsiteY6" fmla="*/ 0 h 157882"/>
              <a:gd name="connsiteX0" fmla="*/ 59206 w 118412"/>
              <a:gd name="connsiteY0" fmla="*/ 0 h 157882"/>
              <a:gd name="connsiteX1" fmla="*/ 118412 w 118412"/>
              <a:gd name="connsiteY1" fmla="*/ 105254 h 157882"/>
              <a:gd name="connsiteX2" fmla="*/ 26314 w 118412"/>
              <a:gd name="connsiteY2" fmla="*/ 157882 h 157882"/>
              <a:gd name="connsiteX3" fmla="*/ 12 w 118412"/>
              <a:gd name="connsiteY3" fmla="*/ 107112 h 157882"/>
              <a:gd name="connsiteX4" fmla="*/ 33196 w 118412"/>
              <a:gd name="connsiteY4" fmla="*/ 91624 h 157882"/>
              <a:gd name="connsiteX5" fmla="*/ 0 w 118412"/>
              <a:gd name="connsiteY5" fmla="*/ 29602 h 157882"/>
              <a:gd name="connsiteX6" fmla="*/ 59206 w 118412"/>
              <a:gd name="connsiteY6" fmla="*/ 0 h 157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412" h="157882">
                <a:moveTo>
                  <a:pt x="59206" y="0"/>
                </a:moveTo>
                <a:lnTo>
                  <a:pt x="118412" y="105254"/>
                </a:lnTo>
                <a:lnTo>
                  <a:pt x="26314" y="157882"/>
                </a:lnTo>
                <a:lnTo>
                  <a:pt x="12" y="107112"/>
                </a:lnTo>
                <a:lnTo>
                  <a:pt x="33196" y="91624"/>
                </a:lnTo>
                <a:lnTo>
                  <a:pt x="0" y="29602"/>
                </a:lnTo>
                <a:lnTo>
                  <a:pt x="59206" y="0"/>
                </a:lnTo>
                <a:close/>
              </a:path>
            </a:pathLst>
          </a:custGeom>
          <a:solidFill>
            <a:srgbClr val="FF0000">
              <a:alpha val="75000"/>
            </a:srgb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cxnSp>
        <p:nvCxnSpPr>
          <p:cNvPr id="7" name="直線コネクタ 6"/>
          <p:cNvCxnSpPr/>
          <p:nvPr/>
        </p:nvCxnSpPr>
        <p:spPr>
          <a:xfrm flipV="1">
            <a:off x="4996331" y="4189982"/>
            <a:ext cx="200460" cy="29841"/>
          </a:xfrm>
          <a:prstGeom prst="line">
            <a:avLst/>
          </a:prstGeom>
          <a:ln w="12700">
            <a:solidFill>
              <a:schemeClr val="tx1"/>
            </a:solidFill>
            <a:prstDash val="sysDash"/>
          </a:ln>
        </p:spPr>
        <p:style>
          <a:lnRef idx="1">
            <a:schemeClr val="accent1"/>
          </a:lnRef>
          <a:fillRef idx="0">
            <a:schemeClr val="accent1"/>
          </a:fillRef>
          <a:effectRef idx="0">
            <a:schemeClr val="accent1"/>
          </a:effectRef>
          <a:fontRef idx="minor">
            <a:schemeClr val="tx1"/>
          </a:fontRef>
        </p:style>
      </p:cxnSp>
      <p:sp>
        <p:nvSpPr>
          <p:cNvPr id="126" name="テキスト ボックス 125"/>
          <p:cNvSpPr txBox="1"/>
          <p:nvPr/>
        </p:nvSpPr>
        <p:spPr>
          <a:xfrm>
            <a:off x="5785229" y="3970349"/>
            <a:ext cx="138175" cy="153888"/>
          </a:xfrm>
          <a:prstGeom prst="rect">
            <a:avLst/>
          </a:prstGeom>
          <a:noFill/>
        </p:spPr>
        <p:txBody>
          <a:bodyPr wrap="squar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a:t>
            </a:r>
            <a:endParaRPr kumimoji="1" lang="ja-JP" altLang="en-US" sz="10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endParaRPr>
          </a:p>
        </p:txBody>
      </p:sp>
      <p:sp>
        <p:nvSpPr>
          <p:cNvPr id="128" name="テキスト ボックス 127"/>
          <p:cNvSpPr txBox="1"/>
          <p:nvPr/>
        </p:nvSpPr>
        <p:spPr>
          <a:xfrm>
            <a:off x="5705121" y="3974431"/>
            <a:ext cx="173943" cy="153888"/>
          </a:xfrm>
          <a:prstGeom prst="rect">
            <a:avLst/>
          </a:prstGeom>
          <a:noFill/>
        </p:spPr>
        <p:txBody>
          <a:bodyPr wrap="squar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⑦</a:t>
            </a:r>
          </a:p>
        </p:txBody>
      </p:sp>
      <p:sp>
        <p:nvSpPr>
          <p:cNvPr id="130" name="テキスト ボックス 129"/>
          <p:cNvSpPr txBox="1"/>
          <p:nvPr/>
        </p:nvSpPr>
        <p:spPr>
          <a:xfrm>
            <a:off x="4962684" y="4439199"/>
            <a:ext cx="191467" cy="153888"/>
          </a:xfrm>
          <a:prstGeom prst="rect">
            <a:avLst/>
          </a:prstGeom>
          <a:noFill/>
        </p:spPr>
        <p:txBody>
          <a:bodyPr wrap="squar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⑩</a:t>
            </a:r>
          </a:p>
        </p:txBody>
      </p:sp>
      <p:sp>
        <p:nvSpPr>
          <p:cNvPr id="131" name="テキスト ボックス 130"/>
          <p:cNvSpPr txBox="1"/>
          <p:nvPr/>
        </p:nvSpPr>
        <p:spPr>
          <a:xfrm>
            <a:off x="4811248" y="4619269"/>
            <a:ext cx="191467" cy="153888"/>
          </a:xfrm>
          <a:prstGeom prst="rect">
            <a:avLst/>
          </a:prstGeom>
          <a:noFill/>
        </p:spPr>
        <p:txBody>
          <a:bodyPr wrap="squar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⑪</a:t>
            </a:r>
          </a:p>
        </p:txBody>
      </p:sp>
      <p:sp>
        <p:nvSpPr>
          <p:cNvPr id="124" name="スライド番号プレースホルダー 3"/>
          <p:cNvSpPr>
            <a:spLocks noGrp="1"/>
          </p:cNvSpPr>
          <p:nvPr>
            <p:ph type="sldNum" sz="quarter" idx="12"/>
          </p:nvPr>
        </p:nvSpPr>
        <p:spPr>
          <a:xfrm>
            <a:off x="10134600" y="6476387"/>
            <a:ext cx="2057400" cy="365125"/>
          </a:xfrm>
        </p:spPr>
        <p:txBody>
          <a:bodyPr/>
          <a:lstStyle/>
          <a:p>
            <a:fld id="{138CA411-231B-42B9-AF63-97A64194AA60}" type="slidenum">
              <a:rPr lang="ja-JP" altLang="en-US" sz="1400" b="1" smtClean="0">
                <a:solidFill>
                  <a:schemeClr val="tx1"/>
                </a:solidFill>
                <a:latin typeface="ＭＳ Ｐゴシック" panose="020B0600070205080204" pitchFamily="50" charset="-128"/>
                <a:ea typeface="ＭＳ Ｐゴシック" panose="020B0600070205080204" pitchFamily="50" charset="-128"/>
              </a:rPr>
              <a:pPr/>
              <a:t>23</a:t>
            </a:fld>
            <a:endParaRPr lang="ja-JP" altLang="en-US" sz="1400" b="1" dirty="0">
              <a:solidFill>
                <a:schemeClr val="tx1"/>
              </a:solidFill>
              <a:latin typeface="ＭＳ Ｐゴシック" panose="020B0600070205080204" pitchFamily="50" charset="-128"/>
              <a:ea typeface="ＭＳ Ｐゴシック" panose="020B0600070205080204" pitchFamily="50" charset="-128"/>
            </a:endParaRPr>
          </a:p>
        </p:txBody>
      </p:sp>
    </p:spTree>
    <p:extLst>
      <p:ext uri="{BB962C8B-B14F-4D97-AF65-F5344CB8AC3E}">
        <p14:creationId xmlns:p14="http://schemas.microsoft.com/office/powerpoint/2010/main" val="298698184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2"/>
          <p:cNvSpPr txBox="1">
            <a:spLocks noChangeArrowheads="1"/>
          </p:cNvSpPr>
          <p:nvPr/>
        </p:nvSpPr>
        <p:spPr bwMode="auto">
          <a:xfrm>
            <a:off x="1143000" y="23"/>
            <a:ext cx="9906000" cy="408111"/>
          </a:xfrm>
          <a:prstGeom prst="rect">
            <a:avLst/>
          </a:prstGeom>
          <a:gradFill rotWithShape="1">
            <a:gsLst>
              <a:gs pos="0">
                <a:srgbClr val="000066"/>
              </a:gs>
              <a:gs pos="50000">
                <a:srgbClr val="0000FF"/>
              </a:gs>
              <a:gs pos="100000">
                <a:srgbClr val="000066"/>
              </a:gs>
            </a:gsLst>
            <a:lin ang="5400000" scaled="1"/>
          </a:gradFill>
          <a:ln w="9525">
            <a:noFill/>
            <a:miter lim="800000"/>
            <a:headEnd/>
            <a:tailEnd/>
          </a:ln>
        </p:spPr>
        <p:txBody>
          <a:bodyPr vert="horz" wrap="square" lIns="91428" tIns="45714" rIns="91428" bIns="45714" numCol="1" anchor="ctr"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rPr>
              <a:t>３</a:t>
            </a:r>
            <a:r>
              <a:rPr kumimoji="1" lang="ja-JP" altLang="en-US" sz="2000" b="1" i="0" u="none" strike="noStrike" kern="1200" cap="none" spc="0" normalizeH="0" baseline="0" noProof="0" dirty="0" smtClean="0">
                <a:ln>
                  <a:noFill/>
                </a:ln>
                <a:solidFill>
                  <a:prstClr val="white"/>
                </a:solidFill>
                <a:effectLst/>
                <a:uLnTx/>
                <a:uFillTx/>
                <a:latin typeface="ＭＳ ゴシック" pitchFamily="49" charset="-128"/>
                <a:ea typeface="ＭＳ ゴシック" pitchFamily="49" charset="-128"/>
                <a:cs typeface="+mn-cs"/>
              </a:rPr>
              <a:t>．</a:t>
            </a:r>
            <a:r>
              <a:rPr kumimoji="1" lang="ja-JP" altLang="en-US" sz="20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rPr>
              <a:t>中之島周辺</a:t>
            </a:r>
            <a:endParaRPr kumimoji="1" lang="en-US" altLang="ja-JP" sz="20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endParaRPr>
          </a:p>
        </p:txBody>
      </p:sp>
      <p:sp>
        <p:nvSpPr>
          <p:cNvPr id="8" name="テキスト ボックス 7"/>
          <p:cNvSpPr txBox="1"/>
          <p:nvPr/>
        </p:nvSpPr>
        <p:spPr>
          <a:xfrm>
            <a:off x="850113" y="431322"/>
            <a:ext cx="10070423" cy="6955750"/>
          </a:xfrm>
          <a:prstGeom prst="rect">
            <a:avLst/>
          </a:prstGeom>
          <a:noFill/>
          <a:ln>
            <a:noFill/>
            <a:prstDash val="sysDash"/>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rPr>
              <a:t>○課題と</a:t>
            </a:r>
            <a:r>
              <a:rPr kumimoji="1" lang="ja-JP" altLang="en-US" sz="1400" b="0" i="0" u="none" strike="noStrike" kern="1200" cap="none" spc="0" normalizeH="0" baseline="0" noProof="0" dirty="0" smtClean="0">
                <a:ln>
                  <a:noFill/>
                </a:ln>
                <a:effectLst/>
                <a:uLnTx/>
                <a:uFillTx/>
                <a:latin typeface="Calibri" panose="020F0502020204030204"/>
                <a:ea typeface="ＭＳ Ｐゴシック" panose="020B0600070205080204" pitchFamily="50" charset="-128"/>
                <a:cs typeface="+mn-cs"/>
              </a:rPr>
              <a:t>取組</a:t>
            </a:r>
            <a:endParaRPr kumimoji="1" lang="en-US" altLang="ja-JP" sz="14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rPr>
              <a:t>　</a:t>
            </a:r>
            <a:endParaRPr kumimoji="1" lang="en-US" altLang="ja-JP" sz="12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rPr>
              <a:t>　　</a:t>
            </a:r>
            <a:endParaRPr kumimoji="1" lang="en-US" altLang="ja-JP" sz="12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endParaRPr>
          </a:p>
        </p:txBody>
      </p:sp>
      <p:graphicFrame>
        <p:nvGraphicFramePr>
          <p:cNvPr id="5" name="表 4"/>
          <p:cNvGraphicFramePr>
            <a:graphicFrameLocks noGrp="1"/>
          </p:cNvGraphicFramePr>
          <p:nvPr>
            <p:extLst>
              <p:ext uri="{D42A27DB-BD31-4B8C-83A1-F6EECF244321}">
                <p14:modId xmlns:p14="http://schemas.microsoft.com/office/powerpoint/2010/main" val="372861842"/>
              </p:ext>
            </p:extLst>
          </p:nvPr>
        </p:nvGraphicFramePr>
        <p:xfrm>
          <a:off x="1052187" y="928521"/>
          <a:ext cx="10484983" cy="4060879"/>
        </p:xfrm>
        <a:graphic>
          <a:graphicData uri="http://schemas.openxmlformats.org/drawingml/2006/table">
            <a:tbl>
              <a:tblPr firstRow="1" bandRow="1">
                <a:tableStyleId>{5C22544A-7EE6-4342-B048-85BDC9FD1C3A}</a:tableStyleId>
              </a:tblPr>
              <a:tblGrid>
                <a:gridCol w="1056625">
                  <a:extLst>
                    <a:ext uri="{9D8B030D-6E8A-4147-A177-3AD203B41FA5}">
                      <a16:colId xmlns:a16="http://schemas.microsoft.com/office/drawing/2014/main" val="20000"/>
                    </a:ext>
                  </a:extLst>
                </a:gridCol>
                <a:gridCol w="1788136">
                  <a:extLst>
                    <a:ext uri="{9D8B030D-6E8A-4147-A177-3AD203B41FA5}">
                      <a16:colId xmlns:a16="http://schemas.microsoft.com/office/drawing/2014/main" val="20001"/>
                    </a:ext>
                  </a:extLst>
                </a:gridCol>
                <a:gridCol w="3738831">
                  <a:extLst>
                    <a:ext uri="{9D8B030D-6E8A-4147-A177-3AD203B41FA5}">
                      <a16:colId xmlns:a16="http://schemas.microsoft.com/office/drawing/2014/main" val="20002"/>
                    </a:ext>
                  </a:extLst>
                </a:gridCol>
                <a:gridCol w="3901391">
                  <a:extLst>
                    <a:ext uri="{9D8B030D-6E8A-4147-A177-3AD203B41FA5}">
                      <a16:colId xmlns:a16="http://schemas.microsoft.com/office/drawing/2014/main" val="20003"/>
                    </a:ext>
                  </a:extLst>
                </a:gridCol>
              </a:tblGrid>
              <a:tr h="697039">
                <a:tc>
                  <a:txBody>
                    <a:bodyPr/>
                    <a:lstStyle/>
                    <a:p>
                      <a:endParaRPr kumimoji="1" lang="ja-JP" altLang="en-US" sz="1200" b="0" dirty="0">
                        <a:solidFill>
                          <a:schemeClr val="tx1"/>
                        </a:solidFill>
                      </a:endParaRPr>
                    </a:p>
                  </a:txBody>
                  <a:tcPr marL="36000" marR="36000" marT="36000" marB="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kumimoji="1" lang="ja-JP" altLang="en-US" sz="1200" b="0" dirty="0">
                          <a:solidFill>
                            <a:schemeClr val="tx1"/>
                          </a:solidFill>
                        </a:rPr>
                        <a:t>事項</a:t>
                      </a:r>
                    </a:p>
                  </a:txBody>
                  <a:tcPr marL="36000" marR="36000" marT="36000" marB="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kumimoji="1" lang="ja-JP" altLang="en-US" sz="1200" b="0" dirty="0">
                          <a:solidFill>
                            <a:schemeClr val="tx1"/>
                          </a:solidFill>
                        </a:rPr>
                        <a:t>課題</a:t>
                      </a:r>
                    </a:p>
                  </a:txBody>
                  <a:tcPr marL="36000" marR="36000" marT="36000" marB="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kumimoji="1" lang="ja-JP" altLang="en-US" sz="1200" b="0" dirty="0" smtClean="0">
                          <a:solidFill>
                            <a:schemeClr val="tx1"/>
                          </a:solidFill>
                        </a:rPr>
                        <a:t>取組</a:t>
                      </a:r>
                      <a:endParaRPr kumimoji="1" lang="ja-JP" altLang="en-US" sz="1200" b="0" dirty="0">
                        <a:solidFill>
                          <a:schemeClr val="tx1"/>
                        </a:solidFill>
                      </a:endParaRPr>
                    </a:p>
                  </a:txBody>
                  <a:tcPr marL="36000" marR="36000" marT="36000" marB="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0"/>
                  </a:ext>
                </a:extLst>
              </a:tr>
              <a:tr h="3106480">
                <a:tc>
                  <a:txBody>
                    <a:bodyPr/>
                    <a:lstStyle/>
                    <a:p>
                      <a:r>
                        <a:rPr kumimoji="1" lang="ja-JP" altLang="en-US" sz="1200" b="0" dirty="0">
                          <a:solidFill>
                            <a:schemeClr val="tx1"/>
                          </a:solidFill>
                          <a:latin typeface="ＭＳ Ｐゴシック" pitchFamily="50" charset="-128"/>
                          <a:ea typeface="ＭＳ Ｐゴシック" pitchFamily="50" charset="-128"/>
                        </a:rPr>
                        <a:t>施設の活用</a:t>
                      </a:r>
                    </a:p>
                  </a:txBody>
                  <a:tcPr marL="36000" marR="36000" marT="36000" marB="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180975" indent="-180975"/>
                      <a:r>
                        <a:rPr kumimoji="1" lang="ja-JP" altLang="en-US" sz="1200" b="0" dirty="0">
                          <a:solidFill>
                            <a:schemeClr val="tx1"/>
                          </a:solidFill>
                          <a:latin typeface="ＭＳ Ｐ明朝" pitchFamily="18" charset="-128"/>
                          <a:ea typeface="ＭＳ Ｐ明朝" pitchFamily="18" charset="-128"/>
                        </a:rPr>
                        <a:t>○近代的建築物等の有効活用</a:t>
                      </a:r>
                      <a:endParaRPr kumimoji="1" lang="en-US" altLang="ja-JP" sz="1200" b="0" dirty="0">
                        <a:solidFill>
                          <a:schemeClr val="tx1"/>
                        </a:solidFill>
                        <a:latin typeface="ＭＳ Ｐ明朝" pitchFamily="18" charset="-128"/>
                        <a:ea typeface="ＭＳ Ｐ明朝" pitchFamily="18" charset="-128"/>
                      </a:endParaRPr>
                    </a:p>
                    <a:p>
                      <a:pPr marL="180975" indent="-180975"/>
                      <a:endParaRPr kumimoji="1" lang="en-US" altLang="ja-JP" sz="1200" b="0" dirty="0">
                        <a:solidFill>
                          <a:schemeClr val="tx1"/>
                        </a:solidFill>
                        <a:latin typeface="ＭＳ Ｐ明朝" pitchFamily="18" charset="-128"/>
                        <a:ea typeface="ＭＳ Ｐ明朝" pitchFamily="18" charset="-128"/>
                      </a:endParaRPr>
                    </a:p>
                    <a:p>
                      <a:pPr marL="180975" indent="-180975"/>
                      <a:endParaRPr kumimoji="1" lang="en-US" altLang="ja-JP" sz="1200" b="0" dirty="0">
                        <a:solidFill>
                          <a:schemeClr val="tx1"/>
                        </a:solidFill>
                        <a:latin typeface="ＭＳ Ｐ明朝" pitchFamily="18" charset="-128"/>
                        <a:ea typeface="ＭＳ Ｐ明朝" pitchFamily="18" charset="-128"/>
                      </a:endParaRPr>
                    </a:p>
                    <a:p>
                      <a:pPr marL="180975" indent="-180975"/>
                      <a:endParaRPr kumimoji="1" lang="en-US" altLang="ja-JP" sz="1200" b="0" dirty="0">
                        <a:solidFill>
                          <a:schemeClr val="tx1"/>
                        </a:solidFill>
                        <a:latin typeface="ＭＳ Ｐ明朝" pitchFamily="18" charset="-128"/>
                        <a:ea typeface="ＭＳ Ｐ明朝" pitchFamily="18" charset="-128"/>
                      </a:endParaRPr>
                    </a:p>
                    <a:p>
                      <a:pPr marL="180975" indent="-180975"/>
                      <a:endParaRPr kumimoji="1" lang="en-US" altLang="ja-JP" sz="1200" b="0" dirty="0">
                        <a:solidFill>
                          <a:schemeClr val="tx1"/>
                        </a:solidFill>
                        <a:latin typeface="ＭＳ Ｐ明朝" pitchFamily="18" charset="-128"/>
                        <a:ea typeface="ＭＳ Ｐ明朝" pitchFamily="18" charset="-128"/>
                      </a:endParaRPr>
                    </a:p>
                    <a:p>
                      <a:pPr marL="180975" indent="-180975"/>
                      <a:endParaRPr kumimoji="1" lang="en-US" altLang="ja-JP" sz="1200" b="0" dirty="0">
                        <a:solidFill>
                          <a:schemeClr val="tx1"/>
                        </a:solidFill>
                        <a:latin typeface="ＭＳ Ｐ明朝" pitchFamily="18" charset="-128"/>
                        <a:ea typeface="ＭＳ Ｐ明朝" pitchFamily="18" charset="-128"/>
                      </a:endParaRPr>
                    </a:p>
                    <a:p>
                      <a:pPr marL="180975" indent="-180975"/>
                      <a:endParaRPr kumimoji="1" lang="en-US" altLang="ja-JP" sz="1200" b="0" dirty="0">
                        <a:solidFill>
                          <a:schemeClr val="tx1"/>
                        </a:solidFill>
                        <a:latin typeface="ＭＳ Ｐ明朝" pitchFamily="18" charset="-128"/>
                        <a:ea typeface="ＭＳ Ｐ明朝" pitchFamily="18" charset="-128"/>
                      </a:endParaRPr>
                    </a:p>
                    <a:p>
                      <a:pPr marL="180975" indent="-180975"/>
                      <a:endParaRPr kumimoji="1" lang="en-US" altLang="ja-JP" sz="1200" b="0" dirty="0">
                        <a:solidFill>
                          <a:schemeClr val="tx1"/>
                        </a:solidFill>
                        <a:latin typeface="ＭＳ Ｐ明朝" pitchFamily="18" charset="-128"/>
                        <a:ea typeface="ＭＳ Ｐ明朝" pitchFamily="18" charset="-128"/>
                      </a:endParaRPr>
                    </a:p>
                    <a:p>
                      <a:pPr marL="180975" indent="-180975"/>
                      <a:endParaRPr kumimoji="1" lang="en-US" altLang="ja-JP" sz="1200" b="0" dirty="0">
                        <a:solidFill>
                          <a:schemeClr val="tx1"/>
                        </a:solidFill>
                        <a:latin typeface="ＭＳ Ｐ明朝" pitchFamily="18" charset="-128"/>
                        <a:ea typeface="ＭＳ Ｐ明朝" pitchFamily="18" charset="-128"/>
                      </a:endParaRPr>
                    </a:p>
                    <a:p>
                      <a:pPr marL="180975" marR="0" lvl="0" indent="-180975" algn="l" defTabSz="914400" rtl="0" eaLnBrk="1" fontAlgn="auto" latinLnBrk="0" hangingPunct="1">
                        <a:lnSpc>
                          <a:spcPct val="100000"/>
                        </a:lnSpc>
                        <a:spcBef>
                          <a:spcPts val="0"/>
                        </a:spcBef>
                        <a:spcAft>
                          <a:spcPts val="0"/>
                        </a:spcAft>
                        <a:buClrTx/>
                        <a:buSzTx/>
                        <a:buFontTx/>
                        <a:buNone/>
                        <a:tabLst/>
                        <a:defRPr/>
                      </a:pPr>
                      <a:r>
                        <a:rPr kumimoji="1" lang="ja-JP" altLang="en-US" sz="1200" b="0" dirty="0">
                          <a:solidFill>
                            <a:schemeClr val="tx1"/>
                          </a:solidFill>
                          <a:latin typeface="ＭＳ Ｐ明朝" pitchFamily="18" charset="-128"/>
                          <a:ea typeface="ＭＳ Ｐ明朝" pitchFamily="18" charset="-128"/>
                        </a:rPr>
                        <a:t>〇中之島通の歩行者空間化（公園化）</a:t>
                      </a:r>
                      <a:endParaRPr kumimoji="1" lang="en-US" altLang="ja-JP" sz="1200" b="0" dirty="0">
                        <a:solidFill>
                          <a:schemeClr val="tx1"/>
                        </a:solidFill>
                        <a:latin typeface="ＭＳ Ｐ明朝" pitchFamily="18" charset="-128"/>
                        <a:ea typeface="ＭＳ Ｐ明朝" pitchFamily="18" charset="-128"/>
                      </a:endParaRPr>
                    </a:p>
                    <a:p>
                      <a:pPr marL="180975" indent="-180975"/>
                      <a:endParaRPr kumimoji="1" lang="en-US" altLang="ja-JP" sz="1200" b="0" dirty="0">
                        <a:solidFill>
                          <a:schemeClr val="tx1"/>
                        </a:solidFill>
                        <a:latin typeface="ＭＳ Ｐ明朝" pitchFamily="18" charset="-128"/>
                        <a:ea typeface="ＭＳ Ｐ明朝" pitchFamily="18" charset="-128"/>
                      </a:endParaRPr>
                    </a:p>
                  </a:txBody>
                  <a:tcPr marL="36000" marR="36000" marT="36000" marB="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85725" marR="0" indent="-85725" algn="l" defTabSz="957700" rtl="0" eaLnBrk="1" fontAlgn="auto" latinLnBrk="0" hangingPunct="1">
                        <a:lnSpc>
                          <a:spcPct val="100000"/>
                        </a:lnSpc>
                        <a:spcBef>
                          <a:spcPts val="0"/>
                        </a:spcBef>
                        <a:spcAft>
                          <a:spcPts val="0"/>
                        </a:spcAft>
                        <a:buClrTx/>
                        <a:buSzTx/>
                        <a:buFontTx/>
                        <a:buNone/>
                        <a:tabLst/>
                        <a:defRPr/>
                      </a:pPr>
                      <a:r>
                        <a:rPr kumimoji="1" lang="ja-JP" altLang="en-US" sz="1200" b="0" dirty="0">
                          <a:solidFill>
                            <a:schemeClr val="tx1"/>
                          </a:solidFill>
                          <a:latin typeface="+mn-ea"/>
                          <a:ea typeface="+mn-ea"/>
                        </a:rPr>
                        <a:t>大阪府立中之島図書館</a:t>
                      </a:r>
                      <a:endParaRPr kumimoji="1" lang="en-US" altLang="ja-JP" sz="1200" b="0" dirty="0">
                        <a:solidFill>
                          <a:schemeClr val="tx1"/>
                        </a:solidFill>
                        <a:latin typeface="+mn-ea"/>
                        <a:ea typeface="+mn-ea"/>
                      </a:endParaRPr>
                    </a:p>
                    <a:p>
                      <a:pPr marL="180975" marR="0" indent="-180975" algn="l" defTabSz="957700" rtl="0" eaLnBrk="1" fontAlgn="auto" latinLnBrk="0" hangingPunct="1">
                        <a:lnSpc>
                          <a:spcPct val="100000"/>
                        </a:lnSpc>
                        <a:spcBef>
                          <a:spcPts val="0"/>
                        </a:spcBef>
                        <a:spcAft>
                          <a:spcPts val="0"/>
                        </a:spcAft>
                        <a:buClrTx/>
                        <a:buSzTx/>
                        <a:buFontTx/>
                        <a:buNone/>
                        <a:tabLst/>
                        <a:defRPr/>
                      </a:pPr>
                      <a:r>
                        <a:rPr kumimoji="1" lang="ja-JP" altLang="en-US" sz="1200" b="0" dirty="0">
                          <a:solidFill>
                            <a:schemeClr val="tx1"/>
                          </a:solidFill>
                          <a:latin typeface="ＭＳ Ｐ明朝" pitchFamily="18" charset="-128"/>
                          <a:ea typeface="ＭＳ Ｐ明朝" pitchFamily="18" charset="-128"/>
                        </a:rPr>
                        <a:t>　</a:t>
                      </a:r>
                      <a:r>
                        <a:rPr kumimoji="1" lang="ja-JP" altLang="en-US" sz="1200" b="0" dirty="0" smtClean="0">
                          <a:solidFill>
                            <a:schemeClr val="tx1"/>
                          </a:solidFill>
                          <a:latin typeface="ＭＳ Ｐ明朝" pitchFamily="18" charset="-128"/>
                          <a:ea typeface="ＭＳ Ｐ明朝" pitchFamily="18" charset="-128"/>
                        </a:rPr>
                        <a:t>・正面玄関からの出入りが利用できない、旧態依然とした入退館システムなど、建物</a:t>
                      </a:r>
                      <a:r>
                        <a:rPr kumimoji="1" lang="ja-JP" altLang="en-US" sz="1200" b="0" dirty="0">
                          <a:solidFill>
                            <a:schemeClr val="tx1"/>
                          </a:solidFill>
                          <a:latin typeface="ＭＳ Ｐ明朝" pitchFamily="18" charset="-128"/>
                          <a:ea typeface="ＭＳ Ｐ明朝" pitchFamily="18" charset="-128"/>
                        </a:rPr>
                        <a:t>・設備の老朽化や、図書館利用者のニーズにあった施設やサービスが十分でなく、国指定の重要文化財である建物</a:t>
                      </a:r>
                      <a:r>
                        <a:rPr kumimoji="1" lang="ja-JP" altLang="en-US" sz="1200" b="0" dirty="0" smtClean="0">
                          <a:solidFill>
                            <a:schemeClr val="tx1"/>
                          </a:solidFill>
                          <a:latin typeface="ＭＳ Ｐ明朝" pitchFamily="18" charset="-128"/>
                          <a:ea typeface="ＭＳ Ｐ明朝" pitchFamily="18" charset="-128"/>
                        </a:rPr>
                        <a:t>、全蔵書の</a:t>
                      </a:r>
                      <a:r>
                        <a:rPr kumimoji="1" lang="en-US" altLang="ja-JP" sz="1200" b="0" dirty="0" smtClean="0">
                          <a:solidFill>
                            <a:schemeClr val="tx1"/>
                          </a:solidFill>
                          <a:latin typeface="ＭＳ Ｐ明朝" pitchFamily="18" charset="-128"/>
                          <a:ea typeface="ＭＳ Ｐ明朝" pitchFamily="18" charset="-128"/>
                        </a:rPr>
                        <a:t>36</a:t>
                      </a:r>
                      <a:r>
                        <a:rPr kumimoji="1" lang="ja-JP" altLang="en-US" sz="1200" b="0" dirty="0" smtClean="0">
                          <a:solidFill>
                            <a:schemeClr val="tx1"/>
                          </a:solidFill>
                          <a:latin typeface="ＭＳ Ｐ明朝" pitchFamily="18" charset="-128"/>
                          <a:ea typeface="ＭＳ Ｐ明朝" pitchFamily="18" charset="-128"/>
                        </a:rPr>
                        <a:t>％、</a:t>
                      </a:r>
                      <a:r>
                        <a:rPr kumimoji="1" lang="en-US" altLang="ja-JP" sz="1200" b="0" dirty="0" smtClean="0">
                          <a:solidFill>
                            <a:schemeClr val="tx1"/>
                          </a:solidFill>
                          <a:latin typeface="ＭＳ Ｐ明朝" pitchFamily="18" charset="-128"/>
                          <a:ea typeface="ＭＳ Ｐ明朝" pitchFamily="18" charset="-128"/>
                        </a:rPr>
                        <a:t>20</a:t>
                      </a:r>
                      <a:r>
                        <a:rPr kumimoji="1" lang="ja-JP" altLang="en-US" sz="1200" b="0" dirty="0" smtClean="0">
                          <a:solidFill>
                            <a:schemeClr val="tx1"/>
                          </a:solidFill>
                          <a:latin typeface="ＭＳ Ｐ明朝" pitchFamily="18" charset="-128"/>
                          <a:ea typeface="ＭＳ Ｐ明朝" pitchFamily="18" charset="-128"/>
                        </a:rPr>
                        <a:t>万冊の圧倒的な古典籍を所蔵しているが、デジタル化が遅れているなど、貴重</a:t>
                      </a:r>
                      <a:r>
                        <a:rPr kumimoji="1" lang="ja-JP" altLang="en-US" sz="1200" b="0" dirty="0">
                          <a:solidFill>
                            <a:schemeClr val="tx1"/>
                          </a:solidFill>
                          <a:latin typeface="ＭＳ Ｐ明朝" pitchFamily="18" charset="-128"/>
                          <a:ea typeface="ＭＳ Ｐ明朝" pitchFamily="18" charset="-128"/>
                        </a:rPr>
                        <a:t>な蔵書を活かしきれていない。</a:t>
                      </a:r>
                      <a:endParaRPr kumimoji="1" lang="en-US" altLang="ja-JP" sz="1200" b="0" dirty="0">
                        <a:solidFill>
                          <a:schemeClr val="tx1"/>
                        </a:solidFill>
                        <a:latin typeface="ＭＳ Ｐ明朝" pitchFamily="18" charset="-128"/>
                        <a:ea typeface="ＭＳ Ｐ明朝" pitchFamily="18" charset="-128"/>
                      </a:endParaRPr>
                    </a:p>
                    <a:p>
                      <a:pPr marL="180975" marR="0" indent="-180975" algn="l" defTabSz="957700" rtl="0" eaLnBrk="1" fontAlgn="auto" latinLnBrk="0" hangingPunct="1">
                        <a:lnSpc>
                          <a:spcPct val="100000"/>
                        </a:lnSpc>
                        <a:spcBef>
                          <a:spcPts val="0"/>
                        </a:spcBef>
                        <a:spcAft>
                          <a:spcPts val="0"/>
                        </a:spcAft>
                        <a:buClrTx/>
                        <a:buSzTx/>
                        <a:buFontTx/>
                        <a:buNone/>
                        <a:tabLst/>
                        <a:defRPr/>
                      </a:pPr>
                      <a:r>
                        <a:rPr kumimoji="1" lang="ja-JP" altLang="en-US" sz="1200" b="0" dirty="0">
                          <a:solidFill>
                            <a:schemeClr val="tx1"/>
                          </a:solidFill>
                          <a:latin typeface="+mn-ea"/>
                          <a:ea typeface="+mn-ea"/>
                        </a:rPr>
                        <a:t>大阪市中央公会堂</a:t>
                      </a:r>
                      <a:endParaRPr kumimoji="1" lang="en-US" altLang="ja-JP" sz="1200" b="0" dirty="0">
                        <a:solidFill>
                          <a:schemeClr val="tx1"/>
                        </a:solidFill>
                        <a:latin typeface="+mn-ea"/>
                        <a:ea typeface="+mn-ea"/>
                      </a:endParaRPr>
                    </a:p>
                    <a:p>
                      <a:pPr marL="180975" indent="-180975"/>
                      <a:r>
                        <a:rPr kumimoji="1" lang="ja-JP" altLang="en-US" sz="1200" b="0" dirty="0">
                          <a:solidFill>
                            <a:schemeClr val="tx1"/>
                          </a:solidFill>
                          <a:latin typeface="+mn-ea"/>
                          <a:ea typeface="+mn-ea"/>
                        </a:rPr>
                        <a:t>　</a:t>
                      </a:r>
                      <a:r>
                        <a:rPr kumimoji="1" lang="ja-JP" altLang="en-US" sz="1200" b="0" dirty="0">
                          <a:solidFill>
                            <a:schemeClr val="tx1"/>
                          </a:solidFill>
                          <a:latin typeface="ＭＳ Ｐ明朝" pitchFamily="18" charset="-128"/>
                          <a:ea typeface="ＭＳ Ｐ明朝" pitchFamily="18" charset="-128"/>
                        </a:rPr>
                        <a:t>・</a:t>
                      </a:r>
                      <a:r>
                        <a:rPr lang="ja-JP" altLang="en-US" sz="1200" dirty="0">
                          <a:solidFill>
                            <a:schemeClr val="tx1"/>
                          </a:solidFill>
                          <a:latin typeface="ＭＳ Ｐ明朝" pitchFamily="18" charset="-128"/>
                          <a:ea typeface="ＭＳ Ｐ明朝" pitchFamily="18" charset="-128"/>
                        </a:rPr>
                        <a:t>優れた近代建築として国の重要文化財に指定されているにもかかわらず、十分な活用ができていないほか、</a:t>
                      </a:r>
                      <a:r>
                        <a:rPr kumimoji="1" lang="ja-JP" altLang="en-US" sz="1200" dirty="0">
                          <a:solidFill>
                            <a:schemeClr val="tx1"/>
                          </a:solidFill>
                          <a:latin typeface="ＭＳ Ｐ明朝" pitchFamily="18" charset="-128"/>
                          <a:ea typeface="ＭＳ Ｐ明朝" pitchFamily="18" charset="-128"/>
                        </a:rPr>
                        <a:t>レストランの営業時間が短いなど、集客部門の活用が十分でない。</a:t>
                      </a:r>
                      <a:endParaRPr kumimoji="1" lang="en-US" altLang="ja-JP" sz="1200" dirty="0">
                        <a:solidFill>
                          <a:schemeClr val="tx1"/>
                        </a:solidFill>
                        <a:latin typeface="ＭＳ Ｐ明朝" pitchFamily="18" charset="-128"/>
                        <a:ea typeface="ＭＳ Ｐ明朝" pitchFamily="18" charset="-128"/>
                      </a:endParaRPr>
                    </a:p>
                    <a:p>
                      <a:pPr marL="180975" indent="-180975"/>
                      <a:endParaRPr kumimoji="1" lang="en-US" altLang="ja-JP" sz="1200" b="0" dirty="0">
                        <a:solidFill>
                          <a:schemeClr val="tx1"/>
                        </a:solidFill>
                        <a:latin typeface="ＭＳ Ｐ明朝" pitchFamily="18" charset="-128"/>
                        <a:ea typeface="ＭＳ Ｐ明朝" pitchFamily="18" charset="-128"/>
                      </a:endParaRPr>
                    </a:p>
                    <a:p>
                      <a:pPr marL="180975" indent="-180975"/>
                      <a:r>
                        <a:rPr kumimoji="1" lang="ja-JP" altLang="en-US" sz="1200" b="0" dirty="0">
                          <a:solidFill>
                            <a:schemeClr val="tx1"/>
                          </a:solidFill>
                          <a:latin typeface="ＭＳ Ｐ明朝" pitchFamily="18" charset="-128"/>
                          <a:ea typeface="ＭＳ Ｐ明朝" pitchFamily="18" charset="-128"/>
                        </a:rPr>
                        <a:t>中之島通</a:t>
                      </a:r>
                      <a:endParaRPr kumimoji="1" lang="en-US" altLang="ja-JP" sz="1200" b="0" dirty="0">
                        <a:solidFill>
                          <a:schemeClr val="tx1"/>
                        </a:solidFill>
                        <a:latin typeface="ＭＳ Ｐ明朝" pitchFamily="18" charset="-128"/>
                        <a:ea typeface="ＭＳ Ｐ明朝" pitchFamily="18" charset="-128"/>
                      </a:endParaRPr>
                    </a:p>
                    <a:p>
                      <a:pPr marL="628650" indent="-628650" eaLnBrk="0" fontAlgn="base" hangingPunct="0">
                        <a:spcBef>
                          <a:spcPct val="0"/>
                        </a:spcBef>
                        <a:spcAft>
                          <a:spcPct val="0"/>
                        </a:spcAft>
                      </a:pPr>
                      <a:r>
                        <a:rPr kumimoji="1" lang="ja-JP" altLang="en-US" sz="1200" b="0" dirty="0">
                          <a:solidFill>
                            <a:schemeClr val="tx1"/>
                          </a:solidFill>
                          <a:latin typeface="ＭＳ Ｐ明朝" pitchFamily="18" charset="-128"/>
                          <a:ea typeface="ＭＳ Ｐ明朝" pitchFamily="18" charset="-128"/>
                        </a:rPr>
                        <a:t>　・</a:t>
                      </a:r>
                      <a:r>
                        <a:rPr kumimoji="1" lang="ja-JP" altLang="en-US" sz="1200" kern="1200" dirty="0">
                          <a:solidFill>
                            <a:schemeClr val="tx1"/>
                          </a:solidFill>
                          <a:latin typeface="ＭＳ Ｐ明朝" pitchFamily="18" charset="-128"/>
                          <a:ea typeface="ＭＳ Ｐ明朝" pitchFamily="18" charset="-128"/>
                          <a:cs typeface="+mn-cs"/>
                        </a:rPr>
                        <a:t>年間を通じて多くの人が訪れる文化・集客ゾーン</a:t>
                      </a:r>
                      <a:endParaRPr kumimoji="1" lang="en-US" altLang="ja-JP" sz="1200" kern="1200" dirty="0">
                        <a:solidFill>
                          <a:schemeClr val="tx1"/>
                        </a:solidFill>
                        <a:latin typeface="ＭＳ Ｐ明朝" pitchFamily="18" charset="-128"/>
                        <a:ea typeface="ＭＳ Ｐ明朝" pitchFamily="18" charset="-128"/>
                        <a:cs typeface="+mn-cs"/>
                      </a:endParaRPr>
                    </a:p>
                    <a:p>
                      <a:pPr marL="628650" indent="-628650" eaLnBrk="0" fontAlgn="base" hangingPunct="0">
                        <a:spcBef>
                          <a:spcPct val="0"/>
                        </a:spcBef>
                        <a:spcAft>
                          <a:spcPct val="0"/>
                        </a:spcAft>
                      </a:pPr>
                      <a:r>
                        <a:rPr kumimoji="1" lang="ja-JP" altLang="en-US" sz="1200" kern="1200" dirty="0">
                          <a:solidFill>
                            <a:schemeClr val="tx1"/>
                          </a:solidFill>
                          <a:latin typeface="ＭＳ Ｐ明朝" pitchFamily="18" charset="-128"/>
                          <a:ea typeface="ＭＳ Ｐ明朝" pitchFamily="18" charset="-128"/>
                          <a:cs typeface="+mn-cs"/>
                        </a:rPr>
                        <a:t>　　で　あるが、歩行者や自転車の乱横断など交通</a:t>
                      </a:r>
                      <a:endParaRPr kumimoji="1" lang="en-US" altLang="ja-JP" sz="1200" kern="1200" dirty="0">
                        <a:solidFill>
                          <a:schemeClr val="tx1"/>
                        </a:solidFill>
                        <a:latin typeface="ＭＳ Ｐ明朝" pitchFamily="18" charset="-128"/>
                        <a:ea typeface="ＭＳ Ｐ明朝" pitchFamily="18" charset="-128"/>
                        <a:cs typeface="+mn-cs"/>
                      </a:endParaRPr>
                    </a:p>
                    <a:p>
                      <a:pPr marL="628650" indent="-628650" eaLnBrk="0" fontAlgn="base" hangingPunct="0">
                        <a:spcBef>
                          <a:spcPct val="0"/>
                        </a:spcBef>
                        <a:spcAft>
                          <a:spcPct val="0"/>
                        </a:spcAft>
                      </a:pPr>
                      <a:r>
                        <a:rPr kumimoji="1" lang="ja-JP" altLang="en-US" sz="1200" kern="1200" dirty="0">
                          <a:solidFill>
                            <a:schemeClr val="tx1"/>
                          </a:solidFill>
                          <a:latin typeface="ＭＳ Ｐ明朝" pitchFamily="18" charset="-128"/>
                          <a:ea typeface="ＭＳ Ｐ明朝" pitchFamily="18" charset="-128"/>
                          <a:cs typeface="+mn-cs"/>
                        </a:rPr>
                        <a:t>　　安全性と回遊性に課題がある。</a:t>
                      </a:r>
                    </a:p>
                  </a:txBody>
                  <a:tcPr marL="36000" marR="36000" marT="36000" marB="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85725" marR="0" indent="-85725" algn="l" defTabSz="957700" rtl="0" eaLnBrk="1" fontAlgn="auto" latinLnBrk="0" hangingPunct="1">
                        <a:lnSpc>
                          <a:spcPts val="1200"/>
                        </a:lnSpc>
                        <a:spcBef>
                          <a:spcPts val="0"/>
                        </a:spcBef>
                        <a:spcAft>
                          <a:spcPts val="0"/>
                        </a:spcAft>
                        <a:buClrTx/>
                        <a:buSzTx/>
                        <a:buFontTx/>
                        <a:buNone/>
                        <a:tabLst/>
                        <a:defRPr/>
                      </a:pPr>
                      <a:r>
                        <a:rPr kumimoji="1" lang="ja-JP" altLang="en-US" sz="1200" b="0" dirty="0">
                          <a:solidFill>
                            <a:schemeClr val="tx1"/>
                          </a:solidFill>
                          <a:latin typeface="+mn-ea"/>
                          <a:ea typeface="+mn-ea"/>
                        </a:rPr>
                        <a:t>①中之島東部のまちづくり</a:t>
                      </a:r>
                      <a:endParaRPr kumimoji="1" lang="en-US" altLang="ja-JP" sz="1200" b="0" dirty="0">
                        <a:solidFill>
                          <a:schemeClr val="tx1"/>
                        </a:solidFill>
                        <a:latin typeface="+mn-ea"/>
                        <a:ea typeface="+mn-ea"/>
                      </a:endParaRPr>
                    </a:p>
                    <a:p>
                      <a:pPr marL="85725" marR="0" indent="-85725" algn="l" defTabSz="957700" rtl="0" eaLnBrk="1" fontAlgn="auto" latinLnBrk="0" hangingPunct="1">
                        <a:lnSpc>
                          <a:spcPts val="1200"/>
                        </a:lnSpc>
                        <a:spcBef>
                          <a:spcPts val="0"/>
                        </a:spcBef>
                        <a:spcAft>
                          <a:spcPts val="0"/>
                        </a:spcAft>
                        <a:buClrTx/>
                        <a:buSzTx/>
                        <a:buFontTx/>
                        <a:buNone/>
                        <a:tabLst/>
                        <a:defRPr/>
                      </a:pPr>
                      <a:r>
                        <a:rPr kumimoji="1" lang="ja-JP" altLang="en-US" sz="1200" b="0" dirty="0">
                          <a:solidFill>
                            <a:schemeClr val="tx1"/>
                          </a:solidFill>
                          <a:latin typeface="+mn-ea"/>
                          <a:ea typeface="+mn-ea"/>
                        </a:rPr>
                        <a:t>　○大阪府立中之島図書館の有効活用</a:t>
                      </a:r>
                      <a:endParaRPr kumimoji="1" lang="en-US" altLang="ja-JP" sz="1200" b="0" dirty="0">
                        <a:solidFill>
                          <a:schemeClr val="tx1"/>
                        </a:solidFill>
                        <a:latin typeface="+mn-ea"/>
                        <a:ea typeface="+mn-ea"/>
                      </a:endParaRPr>
                    </a:p>
                    <a:p>
                      <a:pPr marL="273050" indent="-273050">
                        <a:lnSpc>
                          <a:spcPts val="1200"/>
                        </a:lnSpc>
                      </a:pPr>
                      <a:r>
                        <a:rPr lang="ja-JP" altLang="en-US" sz="1200" dirty="0">
                          <a:solidFill>
                            <a:schemeClr val="tx1"/>
                          </a:solidFill>
                          <a:latin typeface="ＭＳ Ｐ明朝" pitchFamily="18" charset="-128"/>
                          <a:ea typeface="ＭＳ Ｐ明朝" pitchFamily="18" charset="-128"/>
                        </a:rPr>
                        <a:t>　　・リニューアル工事の実施</a:t>
                      </a:r>
                      <a:endParaRPr lang="en-US" altLang="ja-JP" sz="1200" dirty="0">
                        <a:solidFill>
                          <a:schemeClr val="tx1"/>
                        </a:solidFill>
                        <a:latin typeface="ＭＳ Ｐ明朝" pitchFamily="18" charset="-128"/>
                        <a:ea typeface="ＭＳ Ｐ明朝" pitchFamily="18" charset="-128"/>
                      </a:endParaRPr>
                    </a:p>
                    <a:p>
                      <a:pPr marL="273050" indent="-273050">
                        <a:lnSpc>
                          <a:spcPts val="1200"/>
                        </a:lnSpc>
                      </a:pPr>
                      <a:r>
                        <a:rPr lang="ja-JP" altLang="en-US" sz="1200" dirty="0">
                          <a:solidFill>
                            <a:schemeClr val="tx1"/>
                          </a:solidFill>
                          <a:latin typeface="ＭＳ Ｐ明朝" pitchFamily="18" charset="-128"/>
                          <a:ea typeface="ＭＳ Ｐ明朝" pitchFamily="18" charset="-128"/>
                        </a:rPr>
                        <a:t>　　・中央公会堂と連携した文化事業の実施</a:t>
                      </a:r>
                      <a:endParaRPr lang="en-US" altLang="ja-JP" sz="1200" dirty="0">
                        <a:solidFill>
                          <a:schemeClr val="tx1"/>
                        </a:solidFill>
                        <a:latin typeface="ＭＳ Ｐ明朝" pitchFamily="18" charset="-128"/>
                        <a:ea typeface="ＭＳ Ｐ明朝" pitchFamily="18" charset="-128"/>
                      </a:endParaRPr>
                    </a:p>
                    <a:p>
                      <a:pPr marL="273050" indent="-273050">
                        <a:lnSpc>
                          <a:spcPts val="1200"/>
                        </a:lnSpc>
                      </a:pPr>
                      <a:r>
                        <a:rPr lang="ja-JP" altLang="en-US" sz="1200" dirty="0">
                          <a:solidFill>
                            <a:schemeClr val="tx1"/>
                          </a:solidFill>
                          <a:latin typeface="ＭＳ Ｐ明朝" pitchFamily="18" charset="-128"/>
                          <a:ea typeface="ＭＳ Ｐ明朝" pitchFamily="18" charset="-128"/>
                        </a:rPr>
                        <a:t>　　・民間ノウハウを活かした企画運営を行うための指定管理者制</a:t>
                      </a:r>
                      <a:r>
                        <a:rPr lang="ja-JP" altLang="en-US" sz="1200" dirty="0" smtClean="0">
                          <a:solidFill>
                            <a:schemeClr val="tx1"/>
                          </a:solidFill>
                          <a:latin typeface="ＭＳ Ｐ明朝" pitchFamily="18" charset="-128"/>
                          <a:ea typeface="ＭＳ Ｐ明朝" pitchFamily="18" charset="-128"/>
                        </a:rPr>
                        <a:t>導入</a:t>
                      </a:r>
                      <a:endParaRPr lang="en-US" altLang="ja-JP" sz="1200" dirty="0" smtClean="0">
                        <a:solidFill>
                          <a:schemeClr val="tx1"/>
                        </a:solidFill>
                        <a:latin typeface="ＭＳ Ｐ明朝" pitchFamily="18" charset="-128"/>
                        <a:ea typeface="ＭＳ Ｐ明朝" pitchFamily="18" charset="-128"/>
                      </a:endParaRPr>
                    </a:p>
                    <a:p>
                      <a:pPr marL="273050" marR="0" lvl="0" indent="-273050" algn="l" defTabSz="914400" rtl="0" eaLnBrk="1" fontAlgn="auto" latinLnBrk="0" hangingPunct="1">
                        <a:lnSpc>
                          <a:spcPts val="1200"/>
                        </a:lnSpc>
                        <a:spcBef>
                          <a:spcPts val="0"/>
                        </a:spcBef>
                        <a:spcAft>
                          <a:spcPts val="0"/>
                        </a:spcAft>
                        <a:buClrTx/>
                        <a:buSzTx/>
                        <a:buFontTx/>
                        <a:buNone/>
                        <a:tabLst/>
                        <a:defRPr/>
                      </a:pPr>
                      <a:r>
                        <a:rPr lang="ja-JP" altLang="en-US" sz="1200" dirty="0" smtClean="0">
                          <a:solidFill>
                            <a:schemeClr val="tx1"/>
                          </a:solidFill>
                          <a:latin typeface="ＭＳ Ｐ明朝" pitchFamily="18" charset="-128"/>
                          <a:ea typeface="ＭＳ Ｐ明朝" pitchFamily="18" charset="-128"/>
                        </a:rPr>
                        <a:t>　　・ビジネス関係の図書・雑誌、電子情報（オンラインデータベース等）の提供を開始（ビジネス支援サービス）</a:t>
                      </a:r>
                      <a:endParaRPr lang="en-US" altLang="ja-JP" sz="1200" dirty="0" smtClean="0">
                        <a:solidFill>
                          <a:schemeClr val="tx1"/>
                        </a:solidFill>
                        <a:latin typeface="ＭＳ Ｐ明朝" pitchFamily="18" charset="-128"/>
                        <a:ea typeface="ＭＳ Ｐ明朝" pitchFamily="18" charset="-128"/>
                      </a:endParaRPr>
                    </a:p>
                    <a:p>
                      <a:pPr marL="273050" marR="0" lvl="0" indent="-273050" algn="l" defTabSz="914400" rtl="0" eaLnBrk="1" fontAlgn="auto" latinLnBrk="0" hangingPunct="1">
                        <a:lnSpc>
                          <a:spcPts val="1200"/>
                        </a:lnSpc>
                        <a:spcBef>
                          <a:spcPts val="0"/>
                        </a:spcBef>
                        <a:spcAft>
                          <a:spcPts val="0"/>
                        </a:spcAft>
                        <a:buClrTx/>
                        <a:buSzTx/>
                        <a:buFontTx/>
                        <a:buNone/>
                        <a:tabLst/>
                        <a:defRPr/>
                      </a:pPr>
                      <a:r>
                        <a:rPr lang="ja-JP" altLang="en-US" sz="1200" dirty="0" smtClean="0">
                          <a:solidFill>
                            <a:schemeClr val="tx1"/>
                          </a:solidFill>
                          <a:latin typeface="ＭＳ Ｐ明朝" pitchFamily="18" charset="-128"/>
                          <a:ea typeface="ＭＳ Ｐ明朝" pitchFamily="18" charset="-128"/>
                        </a:rPr>
                        <a:t>　　・カフェのオープン</a:t>
                      </a:r>
                      <a:endParaRPr lang="en-US" altLang="ja-JP" sz="1200" dirty="0" smtClean="0">
                        <a:solidFill>
                          <a:schemeClr val="tx1"/>
                        </a:solidFill>
                        <a:latin typeface="ＭＳ Ｐ明朝" pitchFamily="18" charset="-128"/>
                        <a:ea typeface="ＭＳ Ｐ明朝" pitchFamily="18" charset="-128"/>
                      </a:endParaRPr>
                    </a:p>
                    <a:p>
                      <a:pPr marL="273050" marR="0" lvl="0" indent="-273050" algn="l" defTabSz="914400" rtl="0" eaLnBrk="1" fontAlgn="auto" latinLnBrk="0" hangingPunct="1">
                        <a:lnSpc>
                          <a:spcPts val="1200"/>
                        </a:lnSpc>
                        <a:spcBef>
                          <a:spcPts val="0"/>
                        </a:spcBef>
                        <a:spcAft>
                          <a:spcPts val="0"/>
                        </a:spcAft>
                        <a:buClrTx/>
                        <a:buSzTx/>
                        <a:buFontTx/>
                        <a:buNone/>
                        <a:tabLst/>
                        <a:defRPr/>
                      </a:pPr>
                      <a:r>
                        <a:rPr lang="ja-JP" altLang="en-US" sz="1200" dirty="0" smtClean="0">
                          <a:solidFill>
                            <a:schemeClr val="tx1"/>
                          </a:solidFill>
                          <a:latin typeface="ＭＳ Ｐ明朝" pitchFamily="18" charset="-128"/>
                          <a:ea typeface="ＭＳ Ｐ明朝" pitchFamily="18" charset="-128"/>
                        </a:rPr>
                        <a:t>　　・正面玄関を改装し、フリー入退館を実施　など</a:t>
                      </a:r>
                      <a:endParaRPr kumimoji="1" lang="en-US" altLang="ja-JP" sz="1200" b="0" dirty="0">
                        <a:solidFill>
                          <a:schemeClr val="tx1"/>
                        </a:solidFill>
                        <a:latin typeface="+mn-ea"/>
                        <a:ea typeface="+mn-ea"/>
                      </a:endParaRPr>
                    </a:p>
                    <a:p>
                      <a:pPr marL="85725" marR="0" indent="-85725" algn="l" defTabSz="957700" rtl="0" eaLnBrk="1" fontAlgn="auto" latinLnBrk="0" hangingPunct="1">
                        <a:lnSpc>
                          <a:spcPts val="1200"/>
                        </a:lnSpc>
                        <a:spcBef>
                          <a:spcPts val="0"/>
                        </a:spcBef>
                        <a:spcAft>
                          <a:spcPts val="0"/>
                        </a:spcAft>
                        <a:buClrTx/>
                        <a:buSzTx/>
                        <a:buFontTx/>
                        <a:buNone/>
                        <a:tabLst/>
                        <a:defRPr/>
                      </a:pPr>
                      <a:r>
                        <a:rPr kumimoji="1" lang="ja-JP" altLang="en-US" sz="1200" b="0" dirty="0">
                          <a:solidFill>
                            <a:schemeClr val="tx1"/>
                          </a:solidFill>
                          <a:latin typeface="+mn-ea"/>
                          <a:ea typeface="+mn-ea"/>
                        </a:rPr>
                        <a:t>　○大阪市中央公会堂の有効活用</a:t>
                      </a:r>
                      <a:endParaRPr kumimoji="1" lang="en-US" altLang="ja-JP" sz="1200" b="0" dirty="0">
                        <a:solidFill>
                          <a:schemeClr val="tx1"/>
                        </a:solidFill>
                        <a:latin typeface="+mn-ea"/>
                        <a:ea typeface="+mn-ea"/>
                      </a:endParaRPr>
                    </a:p>
                    <a:p>
                      <a:pPr marL="266700" indent="-266700">
                        <a:lnSpc>
                          <a:spcPts val="1200"/>
                        </a:lnSpc>
                      </a:pPr>
                      <a:r>
                        <a:rPr lang="ja-JP" altLang="en-US" sz="1200" dirty="0">
                          <a:solidFill>
                            <a:schemeClr val="tx1"/>
                          </a:solidFill>
                        </a:rPr>
                        <a:t>　</a:t>
                      </a:r>
                      <a:r>
                        <a:rPr lang="ja-JP" altLang="en-US" sz="1200" dirty="0">
                          <a:solidFill>
                            <a:schemeClr val="tx1"/>
                          </a:solidFill>
                          <a:latin typeface="ＭＳ Ｐ明朝" pitchFamily="18" charset="-128"/>
                          <a:ea typeface="ＭＳ Ｐ明朝" pitchFamily="18" charset="-128"/>
                        </a:rPr>
                        <a:t>　・近代建築の魅力を活かした事業の実施</a:t>
                      </a:r>
                      <a:endParaRPr lang="en-US" altLang="ja-JP" sz="1200" dirty="0">
                        <a:solidFill>
                          <a:schemeClr val="tx1"/>
                        </a:solidFill>
                        <a:latin typeface="ＭＳ Ｐ明朝" pitchFamily="18" charset="-128"/>
                        <a:ea typeface="ＭＳ Ｐ明朝" pitchFamily="18" charset="-128"/>
                      </a:endParaRPr>
                    </a:p>
                    <a:p>
                      <a:pPr marL="266700" indent="-266700">
                        <a:lnSpc>
                          <a:spcPts val="1200"/>
                        </a:lnSpc>
                      </a:pPr>
                      <a:r>
                        <a:rPr lang="ja-JP" altLang="en-US" sz="1200" dirty="0">
                          <a:solidFill>
                            <a:schemeClr val="tx1"/>
                          </a:solidFill>
                          <a:latin typeface="ＭＳ Ｐ明朝" pitchFamily="18" charset="-128"/>
                          <a:ea typeface="ＭＳ Ｐ明朝" pitchFamily="18" charset="-128"/>
                        </a:rPr>
                        <a:t>　　・レストラン事業者を公募し、</a:t>
                      </a:r>
                      <a:r>
                        <a:rPr lang="en-US" altLang="ja-JP" sz="1200" dirty="0">
                          <a:solidFill>
                            <a:schemeClr val="tx1"/>
                          </a:solidFill>
                          <a:latin typeface="ＭＳ Ｐ明朝" pitchFamily="18" charset="-128"/>
                          <a:ea typeface="ＭＳ Ｐ明朝" pitchFamily="18" charset="-128"/>
                        </a:rPr>
                        <a:t>2014</a:t>
                      </a:r>
                      <a:r>
                        <a:rPr lang="ja-JP" altLang="en-US" sz="1200" dirty="0">
                          <a:solidFill>
                            <a:schemeClr val="tx1"/>
                          </a:solidFill>
                          <a:latin typeface="ＭＳ Ｐ明朝" pitchFamily="18" charset="-128"/>
                          <a:ea typeface="ＭＳ Ｐ明朝" pitchFamily="18" charset="-128"/>
                        </a:rPr>
                        <a:t>年</a:t>
                      </a:r>
                      <a:r>
                        <a:rPr lang="en-US" altLang="ja-JP" sz="1200" dirty="0">
                          <a:solidFill>
                            <a:schemeClr val="tx1"/>
                          </a:solidFill>
                          <a:latin typeface="ＭＳ Ｐ明朝" pitchFamily="18" charset="-128"/>
                          <a:ea typeface="ＭＳ Ｐ明朝" pitchFamily="18" charset="-128"/>
                        </a:rPr>
                        <a:t>12</a:t>
                      </a:r>
                      <a:r>
                        <a:rPr lang="ja-JP" altLang="en-US" sz="1200" dirty="0">
                          <a:solidFill>
                            <a:schemeClr val="tx1"/>
                          </a:solidFill>
                          <a:latin typeface="ＭＳ Ｐ明朝" pitchFamily="18" charset="-128"/>
                          <a:ea typeface="ＭＳ Ｐ明朝" pitchFamily="18" charset="-128"/>
                        </a:rPr>
                        <a:t>月事業者決定、</a:t>
                      </a:r>
                      <a:r>
                        <a:rPr lang="en-US" altLang="ja-JP" sz="1200" dirty="0">
                          <a:solidFill>
                            <a:schemeClr val="tx1"/>
                          </a:solidFill>
                          <a:latin typeface="ＭＳ Ｐ明朝" pitchFamily="18" charset="-128"/>
                          <a:ea typeface="ＭＳ Ｐ明朝" pitchFamily="18" charset="-128"/>
                        </a:rPr>
                        <a:t>2015</a:t>
                      </a:r>
                      <a:r>
                        <a:rPr lang="ja-JP" altLang="en-US" sz="1200" dirty="0">
                          <a:solidFill>
                            <a:schemeClr val="tx1"/>
                          </a:solidFill>
                          <a:latin typeface="ＭＳ Ｐ明朝" pitchFamily="18" charset="-128"/>
                          <a:ea typeface="ＭＳ Ｐ明朝" pitchFamily="18" charset="-128"/>
                        </a:rPr>
                        <a:t>年</a:t>
                      </a:r>
                      <a:r>
                        <a:rPr lang="en-US" altLang="ja-JP" sz="1200" dirty="0">
                          <a:solidFill>
                            <a:schemeClr val="tx1"/>
                          </a:solidFill>
                          <a:latin typeface="ＭＳ Ｐ明朝" pitchFamily="18" charset="-128"/>
                          <a:ea typeface="ＭＳ Ｐ明朝" pitchFamily="18" charset="-128"/>
                        </a:rPr>
                        <a:t>6</a:t>
                      </a:r>
                      <a:r>
                        <a:rPr lang="ja-JP" altLang="en-US" sz="1200" dirty="0">
                          <a:solidFill>
                            <a:schemeClr val="tx1"/>
                          </a:solidFill>
                          <a:latin typeface="ＭＳ Ｐ明朝" pitchFamily="18" charset="-128"/>
                          <a:ea typeface="ＭＳ Ｐ明朝" pitchFamily="18" charset="-128"/>
                        </a:rPr>
                        <a:t>月</a:t>
                      </a:r>
                      <a:r>
                        <a:rPr lang="ja-JP" altLang="en-US" sz="1200" dirty="0" smtClean="0">
                          <a:solidFill>
                            <a:schemeClr val="tx1"/>
                          </a:solidFill>
                          <a:latin typeface="ＭＳ Ｐ明朝" pitchFamily="18" charset="-128"/>
                          <a:ea typeface="ＭＳ Ｐ明朝" pitchFamily="18" charset="-128"/>
                        </a:rPr>
                        <a:t>オープン。営業時間拡充やショップの設置等サービス面の充実</a:t>
                      </a:r>
                      <a:endParaRPr lang="en-US" altLang="ja-JP" sz="1200" dirty="0" smtClean="0">
                        <a:solidFill>
                          <a:schemeClr val="tx1"/>
                        </a:solidFill>
                        <a:latin typeface="ＭＳ Ｐ明朝" pitchFamily="18" charset="-128"/>
                        <a:ea typeface="ＭＳ Ｐ明朝" pitchFamily="18" charset="-128"/>
                      </a:endParaRPr>
                    </a:p>
                    <a:p>
                      <a:pPr marL="266700" indent="-266700">
                        <a:lnSpc>
                          <a:spcPts val="1200"/>
                        </a:lnSpc>
                      </a:pPr>
                      <a:r>
                        <a:rPr lang="ja-JP" altLang="en-US" sz="1200" dirty="0" smtClean="0">
                          <a:solidFill>
                            <a:schemeClr val="tx1"/>
                          </a:solidFill>
                          <a:latin typeface="ＭＳ Ｐ明朝" pitchFamily="18" charset="-128"/>
                          <a:ea typeface="ＭＳ Ｐ明朝" pitchFamily="18" charset="-128"/>
                        </a:rPr>
                        <a:t>　</a:t>
                      </a:r>
                      <a:r>
                        <a:rPr lang="ja-JP" altLang="en-US" sz="1200" dirty="0">
                          <a:solidFill>
                            <a:schemeClr val="tx1"/>
                          </a:solidFill>
                          <a:latin typeface="ＭＳ Ｐ明朝" pitchFamily="18" charset="-128"/>
                          <a:ea typeface="ＭＳ Ｐ明朝" pitchFamily="18" charset="-128"/>
                        </a:rPr>
                        <a:t>　</a:t>
                      </a:r>
                      <a:r>
                        <a:rPr lang="ja-JP" altLang="en-US" sz="1200" dirty="0" smtClean="0">
                          <a:solidFill>
                            <a:schemeClr val="tx1"/>
                          </a:solidFill>
                          <a:latin typeface="ＭＳ Ｐ明朝" pitchFamily="18" charset="-128"/>
                          <a:ea typeface="ＭＳ Ｐ明朝" pitchFamily="18" charset="-128"/>
                        </a:rPr>
                        <a:t>・</a:t>
                      </a:r>
                      <a:r>
                        <a:rPr lang="ja-JP" altLang="en-US" sz="1200" dirty="0">
                          <a:solidFill>
                            <a:schemeClr val="tx1"/>
                          </a:solidFill>
                          <a:latin typeface="ＭＳ Ｐ明朝" pitchFamily="18" charset="-128"/>
                          <a:ea typeface="ＭＳ Ｐ明朝" pitchFamily="18" charset="-128"/>
                        </a:rPr>
                        <a:t>中之島図書館と連携した文化事業の実施</a:t>
                      </a:r>
                      <a:r>
                        <a:rPr lang="ja-JP" altLang="en-US" sz="1200" dirty="0" smtClean="0">
                          <a:solidFill>
                            <a:schemeClr val="tx1"/>
                          </a:solidFill>
                          <a:latin typeface="ＭＳ Ｐ明朝" pitchFamily="18" charset="-128"/>
                          <a:ea typeface="ＭＳ Ｐ明朝" pitchFamily="18" charset="-128"/>
                        </a:rPr>
                        <a:t>など</a:t>
                      </a:r>
                      <a:endParaRPr lang="en-US" altLang="ja-JP" sz="1200" dirty="0">
                        <a:solidFill>
                          <a:schemeClr val="tx1"/>
                        </a:solidFill>
                        <a:latin typeface="ＭＳ Ｐ明朝" pitchFamily="18" charset="-128"/>
                        <a:ea typeface="ＭＳ Ｐ明朝" pitchFamily="18" charset="-128"/>
                      </a:endParaRPr>
                    </a:p>
                    <a:p>
                      <a:pPr>
                        <a:lnSpc>
                          <a:spcPts val="1200"/>
                        </a:lnSpc>
                      </a:pPr>
                      <a:r>
                        <a:rPr lang="ja-JP" altLang="en-US" sz="1200" dirty="0" smtClean="0">
                          <a:solidFill>
                            <a:schemeClr val="tx1"/>
                          </a:solidFill>
                          <a:latin typeface="ＭＳ Ｐ明朝" pitchFamily="18" charset="-128"/>
                          <a:ea typeface="ＭＳ Ｐ明朝" pitchFamily="18" charset="-128"/>
                        </a:rPr>
                        <a:t>　　・正面玄関の解放</a:t>
                      </a:r>
                      <a:endParaRPr lang="en-US" altLang="ja-JP" sz="1200" dirty="0" smtClean="0">
                        <a:solidFill>
                          <a:schemeClr val="tx1"/>
                        </a:solidFill>
                        <a:latin typeface="ＭＳ Ｐ明朝" pitchFamily="18" charset="-128"/>
                        <a:ea typeface="ＭＳ Ｐ明朝" pitchFamily="18" charset="-128"/>
                      </a:endParaRPr>
                    </a:p>
                    <a:p>
                      <a:pPr>
                        <a:lnSpc>
                          <a:spcPts val="1200"/>
                        </a:lnSpc>
                      </a:pPr>
                      <a:r>
                        <a:rPr lang="ja-JP" altLang="en-US" sz="1200" dirty="0">
                          <a:solidFill>
                            <a:schemeClr val="tx1"/>
                          </a:solidFill>
                          <a:latin typeface="ＭＳ Ｐ明朝" pitchFamily="18" charset="-128"/>
                          <a:ea typeface="ＭＳ Ｐ明朝" pitchFamily="18" charset="-128"/>
                        </a:rPr>
                        <a:t>　〇中之島通の歩行者空間化（公園化）</a:t>
                      </a:r>
                      <a:endParaRPr lang="en-US" altLang="ja-JP" sz="1200" dirty="0">
                        <a:solidFill>
                          <a:schemeClr val="tx1"/>
                        </a:solidFill>
                        <a:latin typeface="ＭＳ Ｐ明朝" pitchFamily="18" charset="-128"/>
                        <a:ea typeface="ＭＳ Ｐ明朝" pitchFamily="18" charset="-128"/>
                      </a:endParaRPr>
                    </a:p>
                    <a:p>
                      <a:pPr>
                        <a:lnSpc>
                          <a:spcPts val="1700"/>
                        </a:lnSpc>
                      </a:pPr>
                      <a:r>
                        <a:rPr lang="ja-JP" altLang="en-US" sz="1200" dirty="0">
                          <a:solidFill>
                            <a:schemeClr val="tx1"/>
                          </a:solidFill>
                          <a:latin typeface="ＭＳ Ｐ明朝" pitchFamily="18" charset="-128"/>
                          <a:ea typeface="ＭＳ Ｐ明朝" pitchFamily="18" charset="-128"/>
                        </a:rPr>
                        <a:t>　　・歩行者空間化（公園化）に向けた道路整備を実施</a:t>
                      </a:r>
                      <a:endParaRPr lang="en-US" altLang="ja-JP" sz="1200" dirty="0">
                        <a:solidFill>
                          <a:schemeClr val="tx1"/>
                        </a:solidFill>
                        <a:latin typeface="ＭＳ Ｐ明朝" pitchFamily="18" charset="-128"/>
                        <a:ea typeface="ＭＳ Ｐ明朝" pitchFamily="18" charset="-128"/>
                      </a:endParaRPr>
                    </a:p>
                  </a:txBody>
                  <a:tcPr marL="36000" marR="36000" marT="36000" marB="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1"/>
                  </a:ext>
                </a:extLst>
              </a:tr>
            </a:tbl>
          </a:graphicData>
        </a:graphic>
      </p:graphicFrame>
      <p:sp>
        <p:nvSpPr>
          <p:cNvPr id="6" name="正方形/長方形 5"/>
          <p:cNvSpPr/>
          <p:nvPr/>
        </p:nvSpPr>
        <p:spPr>
          <a:xfrm>
            <a:off x="1092952" y="674144"/>
            <a:ext cx="1107996" cy="276999"/>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■中之島東部</a:t>
            </a:r>
          </a:p>
        </p:txBody>
      </p:sp>
      <p:sp>
        <p:nvSpPr>
          <p:cNvPr id="7" name="スライド番号プレースホルダー 3"/>
          <p:cNvSpPr>
            <a:spLocks noGrp="1"/>
          </p:cNvSpPr>
          <p:nvPr>
            <p:ph type="sldNum" sz="quarter" idx="12"/>
          </p:nvPr>
        </p:nvSpPr>
        <p:spPr>
          <a:xfrm>
            <a:off x="10134600" y="6476387"/>
            <a:ext cx="2057400" cy="365125"/>
          </a:xfrm>
        </p:spPr>
        <p:txBody>
          <a:bodyPr/>
          <a:lstStyle/>
          <a:p>
            <a:fld id="{138CA411-231B-42B9-AF63-97A64194AA60}" type="slidenum">
              <a:rPr lang="ja-JP" altLang="en-US" sz="1400" b="1" smtClean="0">
                <a:solidFill>
                  <a:schemeClr val="tx1"/>
                </a:solidFill>
                <a:latin typeface="ＭＳ Ｐゴシック" panose="020B0600070205080204" pitchFamily="50" charset="-128"/>
                <a:ea typeface="ＭＳ Ｐゴシック" panose="020B0600070205080204" pitchFamily="50" charset="-128"/>
              </a:rPr>
              <a:pPr/>
              <a:t>24</a:t>
            </a:fld>
            <a:endParaRPr lang="ja-JP" altLang="en-US" sz="1400" b="1" dirty="0">
              <a:solidFill>
                <a:schemeClr val="tx1"/>
              </a:solidFill>
              <a:latin typeface="ＭＳ Ｐゴシック" panose="020B0600070205080204" pitchFamily="50" charset="-128"/>
              <a:ea typeface="ＭＳ Ｐゴシック" panose="020B0600070205080204" pitchFamily="50" charset="-128"/>
            </a:endParaRPr>
          </a:p>
        </p:txBody>
      </p:sp>
    </p:spTree>
    <p:extLst>
      <p:ext uri="{BB962C8B-B14F-4D97-AF65-F5344CB8AC3E}">
        <p14:creationId xmlns:p14="http://schemas.microsoft.com/office/powerpoint/2010/main" val="88221649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2"/>
          <p:cNvSpPr txBox="1">
            <a:spLocks noChangeArrowheads="1"/>
          </p:cNvSpPr>
          <p:nvPr/>
        </p:nvSpPr>
        <p:spPr bwMode="auto">
          <a:xfrm>
            <a:off x="1143000" y="23"/>
            <a:ext cx="9906000" cy="408111"/>
          </a:xfrm>
          <a:prstGeom prst="rect">
            <a:avLst/>
          </a:prstGeom>
          <a:gradFill rotWithShape="1">
            <a:gsLst>
              <a:gs pos="0">
                <a:srgbClr val="000066"/>
              </a:gs>
              <a:gs pos="50000">
                <a:srgbClr val="0000FF"/>
              </a:gs>
              <a:gs pos="100000">
                <a:srgbClr val="000066"/>
              </a:gs>
            </a:gsLst>
            <a:lin ang="5400000" scaled="1"/>
          </a:gradFill>
          <a:ln w="9525">
            <a:noFill/>
            <a:miter lim="800000"/>
            <a:headEnd/>
            <a:tailEnd/>
          </a:ln>
        </p:spPr>
        <p:txBody>
          <a:bodyPr vert="horz" wrap="square" lIns="91428" tIns="45714" rIns="91428" bIns="45714" numCol="1" anchor="ctr"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rPr>
              <a:t>３</a:t>
            </a:r>
            <a:r>
              <a:rPr kumimoji="1" lang="ja-JP" altLang="en-US" sz="2000" b="1" i="0" u="none" strike="noStrike" kern="1200" cap="none" spc="0" normalizeH="0" baseline="0" noProof="0" dirty="0" smtClean="0">
                <a:ln>
                  <a:noFill/>
                </a:ln>
                <a:solidFill>
                  <a:prstClr val="white"/>
                </a:solidFill>
                <a:effectLst/>
                <a:uLnTx/>
                <a:uFillTx/>
                <a:latin typeface="ＭＳ ゴシック" pitchFamily="49" charset="-128"/>
                <a:ea typeface="ＭＳ ゴシック" pitchFamily="49" charset="-128"/>
                <a:cs typeface="+mn-cs"/>
              </a:rPr>
              <a:t>．</a:t>
            </a:r>
            <a:r>
              <a:rPr kumimoji="1" lang="ja-JP" altLang="en-US" sz="20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rPr>
              <a:t>中之島周辺</a:t>
            </a:r>
            <a:endParaRPr kumimoji="1" lang="en-US" altLang="ja-JP" sz="20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endParaRPr>
          </a:p>
        </p:txBody>
      </p:sp>
      <p:sp>
        <p:nvSpPr>
          <p:cNvPr id="8" name="テキスト ボックス 7"/>
          <p:cNvSpPr txBox="1"/>
          <p:nvPr/>
        </p:nvSpPr>
        <p:spPr>
          <a:xfrm>
            <a:off x="784804" y="408134"/>
            <a:ext cx="10070423" cy="5478423"/>
          </a:xfrm>
          <a:prstGeom prst="rect">
            <a:avLst/>
          </a:prstGeom>
          <a:noFill/>
          <a:ln>
            <a:noFill/>
            <a:prstDash val="sysDash"/>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rPr>
              <a:t>○課題と</a:t>
            </a:r>
            <a:r>
              <a:rPr kumimoji="1" lang="ja-JP" altLang="en-US" sz="1400" b="0" i="0" u="none" strike="noStrike" kern="1200" cap="none" spc="0" normalizeH="0" baseline="0" noProof="0" dirty="0" smtClean="0">
                <a:ln>
                  <a:noFill/>
                </a:ln>
                <a:effectLst/>
                <a:uLnTx/>
                <a:uFillTx/>
                <a:latin typeface="Calibri" panose="020F0502020204030204"/>
                <a:ea typeface="ＭＳ Ｐゴシック" panose="020B0600070205080204" pitchFamily="50" charset="-128"/>
                <a:cs typeface="+mn-cs"/>
              </a:rPr>
              <a:t>取組</a:t>
            </a:r>
            <a:endParaRPr kumimoji="1" lang="en-US" altLang="ja-JP" sz="14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rPr>
              <a:t>　</a:t>
            </a:r>
            <a:endParaRPr kumimoji="1" lang="en-US" altLang="ja-JP" sz="12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rPr>
              <a:t>　　</a:t>
            </a:r>
            <a:endParaRPr kumimoji="1" lang="en-US" altLang="ja-JP" sz="12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endParaRPr>
          </a:p>
        </p:txBody>
      </p:sp>
      <p:sp>
        <p:nvSpPr>
          <p:cNvPr id="9" name="正方形/長方形 8"/>
          <p:cNvSpPr/>
          <p:nvPr/>
        </p:nvSpPr>
        <p:spPr>
          <a:xfrm>
            <a:off x="1143000" y="804391"/>
            <a:ext cx="1107996" cy="276999"/>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■中之島西部</a:t>
            </a:r>
          </a:p>
        </p:txBody>
      </p:sp>
      <p:graphicFrame>
        <p:nvGraphicFramePr>
          <p:cNvPr id="10" name="表 9"/>
          <p:cNvGraphicFramePr>
            <a:graphicFrameLocks noGrp="1"/>
          </p:cNvGraphicFramePr>
          <p:nvPr>
            <p:extLst>
              <p:ext uri="{D42A27DB-BD31-4B8C-83A1-F6EECF244321}">
                <p14:modId xmlns:p14="http://schemas.microsoft.com/office/powerpoint/2010/main" val="101338684"/>
              </p:ext>
            </p:extLst>
          </p:nvPr>
        </p:nvGraphicFramePr>
        <p:xfrm>
          <a:off x="1052186" y="1127519"/>
          <a:ext cx="10484983" cy="3324960"/>
        </p:xfrm>
        <a:graphic>
          <a:graphicData uri="http://schemas.openxmlformats.org/drawingml/2006/table">
            <a:tbl>
              <a:tblPr firstRow="1" bandRow="1">
                <a:tableStyleId>{5C22544A-7EE6-4342-B048-85BDC9FD1C3A}</a:tableStyleId>
              </a:tblPr>
              <a:tblGrid>
                <a:gridCol w="1056625">
                  <a:extLst>
                    <a:ext uri="{9D8B030D-6E8A-4147-A177-3AD203B41FA5}">
                      <a16:colId xmlns:a16="http://schemas.microsoft.com/office/drawing/2014/main" val="20000"/>
                    </a:ext>
                  </a:extLst>
                </a:gridCol>
                <a:gridCol w="1788136">
                  <a:extLst>
                    <a:ext uri="{9D8B030D-6E8A-4147-A177-3AD203B41FA5}">
                      <a16:colId xmlns:a16="http://schemas.microsoft.com/office/drawing/2014/main" val="20001"/>
                    </a:ext>
                  </a:extLst>
                </a:gridCol>
                <a:gridCol w="3738831">
                  <a:extLst>
                    <a:ext uri="{9D8B030D-6E8A-4147-A177-3AD203B41FA5}">
                      <a16:colId xmlns:a16="http://schemas.microsoft.com/office/drawing/2014/main" val="20002"/>
                    </a:ext>
                  </a:extLst>
                </a:gridCol>
                <a:gridCol w="3901391">
                  <a:extLst>
                    <a:ext uri="{9D8B030D-6E8A-4147-A177-3AD203B41FA5}">
                      <a16:colId xmlns:a16="http://schemas.microsoft.com/office/drawing/2014/main" val="20003"/>
                    </a:ext>
                  </a:extLst>
                </a:gridCol>
              </a:tblGrid>
              <a:tr h="138832">
                <a:tc>
                  <a:txBody>
                    <a:bodyPr/>
                    <a:lstStyle/>
                    <a:p>
                      <a:endParaRPr kumimoji="1" lang="ja-JP" altLang="en-US" sz="1200" b="0" dirty="0">
                        <a:solidFill>
                          <a:schemeClr val="tx1"/>
                        </a:solidFill>
                      </a:endParaRPr>
                    </a:p>
                  </a:txBody>
                  <a:tcPr marL="36000" marR="36000" marT="36000" marB="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kumimoji="1" lang="ja-JP" altLang="en-US" sz="1200" b="0" dirty="0">
                          <a:solidFill>
                            <a:schemeClr val="tx1"/>
                          </a:solidFill>
                        </a:rPr>
                        <a:t>事項</a:t>
                      </a:r>
                    </a:p>
                  </a:txBody>
                  <a:tcPr marL="36000" marR="36000" marT="36000" marB="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kumimoji="1" lang="ja-JP" altLang="en-US" sz="1200" b="0" dirty="0">
                          <a:solidFill>
                            <a:schemeClr val="tx1"/>
                          </a:solidFill>
                        </a:rPr>
                        <a:t>課題</a:t>
                      </a:r>
                    </a:p>
                  </a:txBody>
                  <a:tcPr marL="36000" marR="36000" marT="36000" marB="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kumimoji="1" lang="ja-JP" altLang="en-US" sz="1200" b="0" dirty="0" smtClean="0">
                          <a:solidFill>
                            <a:schemeClr val="tx1"/>
                          </a:solidFill>
                        </a:rPr>
                        <a:t>取組</a:t>
                      </a:r>
                      <a:endParaRPr kumimoji="1" lang="ja-JP" altLang="en-US" sz="1200" b="0" dirty="0">
                        <a:solidFill>
                          <a:schemeClr val="tx1"/>
                        </a:solidFill>
                      </a:endParaRPr>
                    </a:p>
                  </a:txBody>
                  <a:tcPr marL="36000" marR="36000" marT="36000" marB="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0"/>
                  </a:ext>
                </a:extLst>
              </a:tr>
              <a:tr h="228600">
                <a:tc>
                  <a:txBody>
                    <a:bodyPr/>
                    <a:lstStyle/>
                    <a:p>
                      <a:r>
                        <a:rPr kumimoji="1" lang="ja-JP" altLang="en-US" sz="1200" b="0" dirty="0">
                          <a:solidFill>
                            <a:schemeClr val="tx1"/>
                          </a:solidFill>
                          <a:latin typeface="ＭＳ Ｐゴシック" pitchFamily="50" charset="-128"/>
                          <a:ea typeface="ＭＳ Ｐゴシック" pitchFamily="50" charset="-128"/>
                        </a:rPr>
                        <a:t>土地利用</a:t>
                      </a:r>
                    </a:p>
                  </a:txBody>
                  <a:tcPr marL="36000" marR="36000" marT="36000" marB="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177800" indent="-177800"/>
                      <a:r>
                        <a:rPr kumimoji="1" lang="ja-JP" altLang="en-US" sz="1200" b="0" dirty="0">
                          <a:solidFill>
                            <a:schemeClr val="tx1"/>
                          </a:solidFill>
                          <a:latin typeface="ＭＳ Ｐ明朝" pitchFamily="18" charset="-128"/>
                          <a:ea typeface="ＭＳ Ｐ明朝" pitchFamily="18" charset="-128"/>
                        </a:rPr>
                        <a:t>○広大な低未利用地の活用</a:t>
                      </a:r>
                      <a:endParaRPr kumimoji="1" lang="en-US" altLang="ja-JP" sz="1200" b="0" dirty="0">
                        <a:solidFill>
                          <a:schemeClr val="tx1"/>
                        </a:solidFill>
                        <a:latin typeface="ＭＳ Ｐ明朝" pitchFamily="18" charset="-128"/>
                        <a:ea typeface="ＭＳ Ｐ明朝" pitchFamily="18" charset="-128"/>
                      </a:endParaRPr>
                    </a:p>
                    <a:p>
                      <a:pPr marL="177800" marR="0" indent="-177800" algn="l" defTabSz="957700" rtl="0" eaLnBrk="1" fontAlgn="auto" latinLnBrk="0" hangingPunct="1">
                        <a:lnSpc>
                          <a:spcPct val="100000"/>
                        </a:lnSpc>
                        <a:spcBef>
                          <a:spcPts val="0"/>
                        </a:spcBef>
                        <a:spcAft>
                          <a:spcPts val="0"/>
                        </a:spcAft>
                        <a:buClrTx/>
                        <a:buSzTx/>
                        <a:buFontTx/>
                        <a:buNone/>
                        <a:tabLst/>
                        <a:defRPr/>
                      </a:pPr>
                      <a:endParaRPr lang="en-US" altLang="ja-JP" sz="1200" dirty="0">
                        <a:solidFill>
                          <a:schemeClr val="tx1"/>
                        </a:solidFill>
                        <a:latin typeface="ＭＳ Ｐ明朝" pitchFamily="18" charset="-128"/>
                        <a:ea typeface="ＭＳ Ｐ明朝" pitchFamily="18" charset="-128"/>
                      </a:endParaRPr>
                    </a:p>
                    <a:p>
                      <a:pPr marL="177800" marR="0" indent="-177800" algn="l" defTabSz="957700" rtl="0" eaLnBrk="1" fontAlgn="auto" latinLnBrk="0" hangingPunct="1">
                        <a:lnSpc>
                          <a:spcPct val="100000"/>
                        </a:lnSpc>
                        <a:spcBef>
                          <a:spcPts val="0"/>
                        </a:spcBef>
                        <a:spcAft>
                          <a:spcPts val="0"/>
                        </a:spcAft>
                        <a:buClrTx/>
                        <a:buSzTx/>
                        <a:buFontTx/>
                        <a:buNone/>
                        <a:tabLst/>
                        <a:defRPr/>
                      </a:pPr>
                      <a:r>
                        <a:rPr lang="ja-JP" altLang="en-US" sz="1200" dirty="0">
                          <a:solidFill>
                            <a:schemeClr val="tx1"/>
                          </a:solidFill>
                          <a:latin typeface="ＭＳ Ｐ明朝" pitchFamily="18" charset="-128"/>
                          <a:ea typeface="ＭＳ Ｐ明朝" pitchFamily="18" charset="-128"/>
                        </a:rPr>
                        <a:t>○文化・芸術機能、</a:t>
                      </a:r>
                      <a:r>
                        <a:rPr lang="ja-JP" altLang="en-US" sz="1200" b="0" strike="noStrike" dirty="0">
                          <a:solidFill>
                            <a:schemeClr val="tx1"/>
                          </a:solidFill>
                          <a:latin typeface="ＭＳ Ｐ明朝" pitchFamily="18" charset="-128"/>
                          <a:ea typeface="ＭＳ Ｐ明朝" pitchFamily="18" charset="-128"/>
                        </a:rPr>
                        <a:t>国際ビジネス機能の</a:t>
                      </a:r>
                      <a:r>
                        <a:rPr lang="ja-JP" altLang="en-US" sz="1200" dirty="0">
                          <a:solidFill>
                            <a:schemeClr val="tx1"/>
                          </a:solidFill>
                          <a:latin typeface="ＭＳ Ｐ明朝" pitchFamily="18" charset="-128"/>
                          <a:ea typeface="ＭＳ Ｐ明朝" pitchFamily="18" charset="-128"/>
                        </a:rPr>
                        <a:t>強化</a:t>
                      </a:r>
                      <a:endParaRPr lang="en-US" altLang="ja-JP" sz="1200" dirty="0">
                        <a:solidFill>
                          <a:schemeClr val="tx1"/>
                        </a:solidFill>
                        <a:latin typeface="ＭＳ Ｐ明朝" pitchFamily="18" charset="-128"/>
                        <a:ea typeface="ＭＳ Ｐ明朝" pitchFamily="18" charset="-128"/>
                      </a:endParaRPr>
                    </a:p>
                  </a:txBody>
                  <a:tcPr marL="36000" marR="36000" marT="36000" marB="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85725" indent="-85725"/>
                      <a:r>
                        <a:rPr kumimoji="1" lang="ja-JP" altLang="en-US" sz="1200" b="0" dirty="0">
                          <a:solidFill>
                            <a:schemeClr val="tx1"/>
                          </a:solidFill>
                          <a:latin typeface="ＭＳ Ｐ明朝" pitchFamily="18" charset="-128"/>
                          <a:ea typeface="ＭＳ Ｐ明朝" pitchFamily="18" charset="-128"/>
                        </a:rPr>
                        <a:t>・中之島４・５丁目には低未利用地が多く、大部分が駐車場等の暫定利用となっており、まちづくりが進んでいない。</a:t>
                      </a:r>
                      <a:endParaRPr kumimoji="1" lang="en-US" altLang="ja-JP" sz="1200" b="0" dirty="0">
                        <a:solidFill>
                          <a:schemeClr val="tx1"/>
                        </a:solidFill>
                        <a:latin typeface="ＭＳ Ｐ明朝" pitchFamily="18" charset="-128"/>
                        <a:ea typeface="ＭＳ Ｐ明朝" pitchFamily="18" charset="-128"/>
                      </a:endParaRPr>
                    </a:p>
                    <a:p>
                      <a:pPr marL="85725" marR="0" indent="-85725" algn="l" defTabSz="957700" rtl="0" eaLnBrk="1" fontAlgn="auto" latinLnBrk="0" hangingPunct="1">
                        <a:lnSpc>
                          <a:spcPct val="100000"/>
                        </a:lnSpc>
                        <a:spcBef>
                          <a:spcPts val="0"/>
                        </a:spcBef>
                        <a:spcAft>
                          <a:spcPts val="0"/>
                        </a:spcAft>
                        <a:buClrTx/>
                        <a:buSzTx/>
                        <a:buFontTx/>
                        <a:buNone/>
                        <a:tabLst/>
                        <a:defRPr/>
                      </a:pPr>
                      <a:endParaRPr kumimoji="1" lang="en-US" altLang="ja-JP" sz="1200" b="0" dirty="0">
                        <a:solidFill>
                          <a:schemeClr val="tx1"/>
                        </a:solidFill>
                        <a:latin typeface="ＭＳ Ｐ明朝" pitchFamily="18" charset="-128"/>
                        <a:ea typeface="ＭＳ Ｐ明朝" pitchFamily="18" charset="-128"/>
                      </a:endParaRPr>
                    </a:p>
                    <a:p>
                      <a:pPr marL="85725" marR="0" indent="-85725" algn="l" defTabSz="957700" rtl="0" eaLnBrk="1" fontAlgn="auto" latinLnBrk="0" hangingPunct="1">
                        <a:lnSpc>
                          <a:spcPct val="100000"/>
                        </a:lnSpc>
                        <a:spcBef>
                          <a:spcPts val="0"/>
                        </a:spcBef>
                        <a:spcAft>
                          <a:spcPts val="0"/>
                        </a:spcAft>
                        <a:buClrTx/>
                        <a:buSzTx/>
                        <a:buFontTx/>
                        <a:buNone/>
                        <a:tabLst/>
                        <a:defRPr/>
                      </a:pPr>
                      <a:r>
                        <a:rPr kumimoji="1" lang="ja-JP" altLang="en-US" sz="1200" b="0" dirty="0">
                          <a:solidFill>
                            <a:schemeClr val="tx1"/>
                          </a:solidFill>
                          <a:latin typeface="ＭＳ Ｐ明朝" pitchFamily="18" charset="-128"/>
                          <a:ea typeface="ＭＳ Ｐ明朝" pitchFamily="18" charset="-128"/>
                        </a:rPr>
                        <a:t>・</a:t>
                      </a:r>
                      <a:r>
                        <a:rPr lang="ja-JP" altLang="en-US" sz="1200" dirty="0">
                          <a:solidFill>
                            <a:schemeClr val="tx1"/>
                          </a:solidFill>
                          <a:latin typeface="ＭＳ Ｐ明朝" pitchFamily="18" charset="-128"/>
                          <a:ea typeface="ＭＳ Ｐ明朝" pitchFamily="18" charset="-128"/>
                        </a:rPr>
                        <a:t>文化・芸術機能、</a:t>
                      </a:r>
                      <a:r>
                        <a:rPr lang="en-US" altLang="ja-JP" sz="1200" dirty="0">
                          <a:solidFill>
                            <a:schemeClr val="tx1"/>
                          </a:solidFill>
                          <a:latin typeface="ＭＳ Ｐ明朝" pitchFamily="18" charset="-128"/>
                          <a:ea typeface="ＭＳ Ｐ明朝" pitchFamily="18" charset="-128"/>
                        </a:rPr>
                        <a:t>MICE</a:t>
                      </a:r>
                      <a:r>
                        <a:rPr lang="ja-JP" altLang="en-US" sz="1200" dirty="0">
                          <a:solidFill>
                            <a:schemeClr val="tx1"/>
                          </a:solidFill>
                          <a:latin typeface="ＭＳ Ｐ明朝" pitchFamily="18" charset="-128"/>
                          <a:ea typeface="ＭＳ Ｐ明朝" pitchFamily="18" charset="-128"/>
                        </a:rPr>
                        <a:t>機能が一定程度集積しているものの、十分に活用できていない</a:t>
                      </a:r>
                      <a:r>
                        <a:rPr lang="ja-JP" altLang="en-US" sz="1200" dirty="0" smtClean="0">
                          <a:solidFill>
                            <a:schemeClr val="tx1"/>
                          </a:solidFill>
                          <a:latin typeface="ＭＳ Ｐ明朝" pitchFamily="18" charset="-128"/>
                          <a:ea typeface="ＭＳ Ｐ明朝" pitchFamily="18" charset="-128"/>
                        </a:rPr>
                        <a:t>。</a:t>
                      </a:r>
                      <a:r>
                        <a:rPr lang="ja-JP" altLang="en-US" sz="1200" b="0" dirty="0" smtClean="0">
                          <a:solidFill>
                            <a:schemeClr val="tx1"/>
                          </a:solidFill>
                          <a:latin typeface="ＭＳ Ｐ明朝" pitchFamily="18" charset="-128"/>
                          <a:ea typeface="ＭＳ Ｐ明朝" pitchFamily="18" charset="-128"/>
                        </a:rPr>
                        <a:t>大阪国際会議場は施設のキャパシティ不足、施設の経年劣化、指定管理者制度による制約などの課題がある。</a:t>
                      </a:r>
                      <a:endParaRPr lang="en-US" altLang="ja-JP" sz="1200" b="0" dirty="0">
                        <a:solidFill>
                          <a:schemeClr val="tx1"/>
                        </a:solidFill>
                        <a:latin typeface="ＭＳ Ｐ明朝" pitchFamily="18" charset="-128"/>
                        <a:ea typeface="ＭＳ Ｐ明朝" pitchFamily="18" charset="-128"/>
                      </a:endParaRPr>
                    </a:p>
                    <a:p>
                      <a:pPr marL="95250" lvl="0" indent="-95250"/>
                      <a:r>
                        <a:rPr lang="ja-JP" altLang="en-US" sz="1200" dirty="0">
                          <a:solidFill>
                            <a:schemeClr val="tx1"/>
                          </a:solidFill>
                          <a:latin typeface="ＭＳ Ｐ明朝" pitchFamily="18" charset="-128"/>
                          <a:ea typeface="ＭＳ Ｐ明朝" pitchFamily="18" charset="-128"/>
                        </a:rPr>
                        <a:t>・「近代美術館構想」が公表されてから</a:t>
                      </a:r>
                      <a:r>
                        <a:rPr lang="en-US" altLang="ja-JP" sz="1200" dirty="0">
                          <a:solidFill>
                            <a:schemeClr val="tx1"/>
                          </a:solidFill>
                          <a:latin typeface="ＭＳ Ｐ明朝" pitchFamily="18" charset="-128"/>
                          <a:ea typeface="ＭＳ Ｐ明朝" pitchFamily="18" charset="-128"/>
                        </a:rPr>
                        <a:t>30</a:t>
                      </a:r>
                      <a:r>
                        <a:rPr lang="ja-JP" altLang="en-US" sz="1200" dirty="0">
                          <a:solidFill>
                            <a:schemeClr val="tx1"/>
                          </a:solidFill>
                          <a:latin typeface="ＭＳ Ｐ明朝" pitchFamily="18" charset="-128"/>
                          <a:ea typeface="ＭＳ Ｐ明朝" pitchFamily="18" charset="-128"/>
                        </a:rPr>
                        <a:t>年以上が経過しているが未だ実現に至っていない。</a:t>
                      </a:r>
                      <a:endParaRPr lang="en-US" altLang="ja-JP" sz="1200" dirty="0">
                        <a:solidFill>
                          <a:schemeClr val="tx1"/>
                        </a:solidFill>
                        <a:latin typeface="ＭＳ Ｐ明朝" pitchFamily="18" charset="-128"/>
                        <a:ea typeface="ＭＳ Ｐ明朝" pitchFamily="18" charset="-128"/>
                      </a:endParaRPr>
                    </a:p>
                    <a:p>
                      <a:pPr marL="85725" marR="0" indent="-85725" algn="l" defTabSz="957700" rtl="0" eaLnBrk="1" fontAlgn="auto" latinLnBrk="0" hangingPunct="1">
                        <a:lnSpc>
                          <a:spcPct val="100000"/>
                        </a:lnSpc>
                        <a:spcBef>
                          <a:spcPts val="0"/>
                        </a:spcBef>
                        <a:spcAft>
                          <a:spcPts val="0"/>
                        </a:spcAft>
                        <a:buClrTx/>
                        <a:buSzTx/>
                        <a:buFontTx/>
                        <a:buNone/>
                        <a:tabLst/>
                        <a:defRPr/>
                      </a:pPr>
                      <a:endParaRPr kumimoji="1" lang="ja-JP" altLang="en-US" sz="1200" b="0" dirty="0">
                        <a:solidFill>
                          <a:schemeClr val="tx1"/>
                        </a:solidFill>
                        <a:latin typeface="+mn-ea"/>
                        <a:ea typeface="+mn-ea"/>
                      </a:endParaRPr>
                    </a:p>
                  </a:txBody>
                  <a:tcPr marL="36000" marR="36000" marT="36000" marB="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85725" indent="-85725"/>
                      <a:r>
                        <a:rPr kumimoji="1" lang="ja-JP" altLang="en-US" sz="1200" b="0" dirty="0">
                          <a:solidFill>
                            <a:schemeClr val="tx1"/>
                          </a:solidFill>
                          <a:latin typeface="+mn-ea"/>
                          <a:ea typeface="+mn-ea"/>
                        </a:rPr>
                        <a:t>③中之島西部のまちづくり</a:t>
                      </a:r>
                      <a:endParaRPr kumimoji="1" lang="en-US" altLang="ja-JP" sz="1200" b="0" dirty="0">
                        <a:solidFill>
                          <a:schemeClr val="tx1"/>
                        </a:solidFill>
                        <a:latin typeface="+mn-ea"/>
                        <a:ea typeface="+mn-ea"/>
                      </a:endParaRPr>
                    </a:p>
                    <a:p>
                      <a:pPr marL="177800" indent="-177800"/>
                      <a:r>
                        <a:rPr kumimoji="1" lang="ja-JP" altLang="en-US" sz="1200" b="0" dirty="0">
                          <a:solidFill>
                            <a:schemeClr val="tx1"/>
                          </a:solidFill>
                          <a:latin typeface="ＭＳ Ｐ明朝" panose="02020600040205080304" pitchFamily="18" charset="-128"/>
                          <a:ea typeface="ＭＳ Ｐ明朝" panose="02020600040205080304" pitchFamily="18" charset="-128"/>
                        </a:rPr>
                        <a:t>　〇中之島４丁目のまちづくり</a:t>
                      </a:r>
                      <a:endParaRPr kumimoji="1" lang="en-US" altLang="ja-JP" sz="1200" b="0" dirty="0">
                        <a:solidFill>
                          <a:schemeClr val="tx1"/>
                        </a:solidFill>
                        <a:latin typeface="ＭＳ Ｐ明朝" panose="02020600040205080304" pitchFamily="18" charset="-128"/>
                        <a:ea typeface="ＭＳ Ｐ明朝" panose="02020600040205080304" pitchFamily="18" charset="-128"/>
                      </a:endParaRPr>
                    </a:p>
                    <a:p>
                      <a:pPr marL="177800" indent="-177800"/>
                      <a:r>
                        <a:rPr kumimoji="1" lang="ja-JP" altLang="en-US" sz="1200" b="0" dirty="0">
                          <a:solidFill>
                            <a:schemeClr val="tx1"/>
                          </a:solidFill>
                          <a:latin typeface="ＭＳ Ｐ明朝" panose="02020600040205080304" pitchFamily="18" charset="-128"/>
                          <a:ea typeface="ＭＳ Ｐ明朝" panose="02020600040205080304" pitchFamily="18" charset="-128"/>
                        </a:rPr>
                        <a:t>　　・大阪中之島美術館が</a:t>
                      </a:r>
                      <a:r>
                        <a:rPr kumimoji="1" lang="en-US" altLang="ja-JP" sz="1200" b="0" dirty="0">
                          <a:solidFill>
                            <a:schemeClr val="tx1"/>
                          </a:solidFill>
                          <a:latin typeface="ＭＳ Ｐ明朝" panose="02020600040205080304" pitchFamily="18" charset="-128"/>
                          <a:ea typeface="ＭＳ Ｐ明朝" panose="02020600040205080304" pitchFamily="18" charset="-128"/>
                        </a:rPr>
                        <a:t>2022</a:t>
                      </a:r>
                      <a:r>
                        <a:rPr kumimoji="1" lang="ja-JP" altLang="en-US" sz="1200" b="0" dirty="0">
                          <a:solidFill>
                            <a:schemeClr val="tx1"/>
                          </a:solidFill>
                          <a:latin typeface="ＭＳ Ｐ明朝" panose="02020600040205080304" pitchFamily="18" charset="-128"/>
                          <a:ea typeface="ＭＳ Ｐ明朝" panose="02020600040205080304" pitchFamily="18" charset="-128"/>
                        </a:rPr>
                        <a:t>年</a:t>
                      </a:r>
                      <a:r>
                        <a:rPr kumimoji="1" lang="en-US" altLang="ja-JP" sz="1200" b="0" dirty="0">
                          <a:solidFill>
                            <a:schemeClr val="tx1"/>
                          </a:solidFill>
                          <a:latin typeface="ＭＳ Ｐ明朝" panose="02020600040205080304" pitchFamily="18" charset="-128"/>
                          <a:ea typeface="ＭＳ Ｐ明朝" panose="02020600040205080304" pitchFamily="18" charset="-128"/>
                        </a:rPr>
                        <a:t>2</a:t>
                      </a:r>
                      <a:r>
                        <a:rPr kumimoji="1" lang="ja-JP" altLang="en-US" sz="1200" b="0" dirty="0">
                          <a:solidFill>
                            <a:schemeClr val="tx1"/>
                          </a:solidFill>
                          <a:latin typeface="ＭＳ Ｐ明朝" panose="02020600040205080304" pitchFamily="18" charset="-128"/>
                          <a:ea typeface="ＭＳ Ｐ明朝" panose="02020600040205080304" pitchFamily="18" charset="-128"/>
                        </a:rPr>
                        <a:t>月に開館するとともに、そ　</a:t>
                      </a:r>
                      <a:endParaRPr kumimoji="1" lang="en-US" altLang="ja-JP" sz="1200" b="0" dirty="0">
                        <a:solidFill>
                          <a:schemeClr val="tx1"/>
                        </a:solidFill>
                        <a:latin typeface="ＭＳ Ｐ明朝" panose="02020600040205080304" pitchFamily="18" charset="-128"/>
                        <a:ea typeface="ＭＳ Ｐ明朝" panose="02020600040205080304" pitchFamily="18" charset="-128"/>
                      </a:endParaRPr>
                    </a:p>
                    <a:p>
                      <a:pPr marL="177800" indent="-177800"/>
                      <a:r>
                        <a:rPr kumimoji="1" lang="ja-JP" altLang="en-US" sz="1200" b="0" dirty="0">
                          <a:solidFill>
                            <a:schemeClr val="tx1"/>
                          </a:solidFill>
                          <a:latin typeface="ＭＳ Ｐ明朝" panose="02020600040205080304" pitchFamily="18" charset="-128"/>
                          <a:ea typeface="ＭＳ Ｐ明朝" panose="02020600040205080304" pitchFamily="18" charset="-128"/>
                        </a:rPr>
                        <a:t>　　　の西側隣接地において未来医療国際拠点が</a:t>
                      </a:r>
                      <a:r>
                        <a:rPr kumimoji="1" lang="en-US" altLang="ja-JP" sz="1200" b="0" dirty="0">
                          <a:solidFill>
                            <a:schemeClr val="tx1"/>
                          </a:solidFill>
                          <a:latin typeface="ＭＳ Ｐ明朝" panose="02020600040205080304" pitchFamily="18" charset="-128"/>
                          <a:ea typeface="ＭＳ Ｐ明朝" panose="02020600040205080304" pitchFamily="18" charset="-128"/>
                        </a:rPr>
                        <a:t>2024</a:t>
                      </a:r>
                      <a:r>
                        <a:rPr kumimoji="1" lang="ja-JP" altLang="en-US" sz="1200" b="0" dirty="0">
                          <a:solidFill>
                            <a:schemeClr val="tx1"/>
                          </a:solidFill>
                          <a:latin typeface="ＭＳ Ｐ明朝" panose="02020600040205080304" pitchFamily="18" charset="-128"/>
                          <a:ea typeface="ＭＳ Ｐ明朝" panose="02020600040205080304" pitchFamily="18" charset="-128"/>
                        </a:rPr>
                        <a:t>年春</a:t>
                      </a:r>
                      <a:endParaRPr kumimoji="1" lang="en-US" altLang="ja-JP" sz="1200" b="0" dirty="0">
                        <a:solidFill>
                          <a:schemeClr val="tx1"/>
                        </a:solidFill>
                        <a:latin typeface="ＭＳ Ｐ明朝" panose="02020600040205080304" pitchFamily="18" charset="-128"/>
                        <a:ea typeface="ＭＳ Ｐ明朝" panose="02020600040205080304" pitchFamily="18" charset="-128"/>
                      </a:endParaRPr>
                    </a:p>
                    <a:p>
                      <a:pPr marL="177800" indent="-177800"/>
                      <a:r>
                        <a:rPr kumimoji="1" lang="ja-JP" altLang="en-US" sz="1200" b="0" dirty="0">
                          <a:solidFill>
                            <a:schemeClr val="tx1"/>
                          </a:solidFill>
                          <a:latin typeface="ＭＳ Ｐ明朝" panose="02020600040205080304" pitchFamily="18" charset="-128"/>
                          <a:ea typeface="ＭＳ Ｐ明朝" panose="02020600040205080304" pitchFamily="18" charset="-128"/>
                        </a:rPr>
                        <a:t>　　　の開業に向けた整備を進めている。</a:t>
                      </a:r>
                      <a:endParaRPr kumimoji="1" lang="en-US" altLang="ja-JP" sz="1200" b="0" dirty="0">
                        <a:solidFill>
                          <a:schemeClr val="tx1"/>
                        </a:solidFill>
                        <a:latin typeface="ＭＳ Ｐ明朝" panose="02020600040205080304" pitchFamily="18" charset="-128"/>
                        <a:ea typeface="ＭＳ Ｐ明朝" panose="02020600040205080304" pitchFamily="18" charset="-128"/>
                      </a:endParaRPr>
                    </a:p>
                    <a:p>
                      <a:pPr marL="177800" indent="-177800"/>
                      <a:r>
                        <a:rPr kumimoji="1" lang="ja-JP" altLang="en-US" sz="1200" b="0" strike="noStrike" dirty="0">
                          <a:solidFill>
                            <a:schemeClr val="tx1"/>
                          </a:solidFill>
                          <a:latin typeface="ＭＳ Ｐ明朝" panose="02020600040205080304" pitchFamily="18" charset="-128"/>
                          <a:ea typeface="ＭＳ Ｐ明朝" panose="02020600040205080304" pitchFamily="18" charset="-128"/>
                        </a:rPr>
                        <a:t>　　・大阪大学中之島センター</a:t>
                      </a:r>
                      <a:r>
                        <a:rPr lang="ja-JP" altLang="en-US" sz="1200" dirty="0">
                          <a:solidFill>
                            <a:schemeClr val="tx1"/>
                          </a:solidFill>
                          <a:latin typeface="ＭＳ Ｐ明朝" pitchFamily="18" charset="-128"/>
                          <a:ea typeface="ＭＳ Ｐ明朝" pitchFamily="18" charset="-128"/>
                          <a:cs typeface="メイリオ" pitchFamily="50" charset="-128"/>
                        </a:rPr>
                        <a:t>が、社学共創・産学共創・アー</a:t>
                      </a:r>
                      <a:endParaRPr lang="en-US" altLang="ja-JP" sz="1200" dirty="0">
                        <a:solidFill>
                          <a:schemeClr val="tx1"/>
                        </a:solidFill>
                        <a:latin typeface="ＭＳ Ｐ明朝" pitchFamily="18" charset="-128"/>
                        <a:ea typeface="ＭＳ Ｐ明朝" pitchFamily="18" charset="-128"/>
                        <a:cs typeface="メイリオ" pitchFamily="50" charset="-128"/>
                      </a:endParaRPr>
                    </a:p>
                    <a:p>
                      <a:pPr marL="177800" indent="-177800"/>
                      <a:r>
                        <a:rPr lang="ja-JP" altLang="en-US" sz="1200" dirty="0">
                          <a:solidFill>
                            <a:schemeClr val="tx1"/>
                          </a:solidFill>
                          <a:latin typeface="ＭＳ Ｐ明朝" pitchFamily="18" charset="-128"/>
                          <a:ea typeface="ＭＳ Ｐ明朝" pitchFamily="18" charset="-128"/>
                          <a:cs typeface="メイリオ" pitchFamily="50" charset="-128"/>
                        </a:rPr>
                        <a:t>　　　ト拠点</a:t>
                      </a:r>
                      <a:r>
                        <a:rPr kumimoji="1" lang="ja-JP" altLang="en-US" sz="1200" b="0" strike="noStrike" dirty="0">
                          <a:solidFill>
                            <a:schemeClr val="tx1"/>
                          </a:solidFill>
                          <a:latin typeface="ＭＳ Ｐ明朝" panose="02020600040205080304" pitchFamily="18" charset="-128"/>
                          <a:ea typeface="ＭＳ Ｐ明朝" panose="02020600040205080304" pitchFamily="18" charset="-128"/>
                        </a:rPr>
                        <a:t>の形成に向けた改修・機能強化を実施、</a:t>
                      </a:r>
                      <a:r>
                        <a:rPr kumimoji="1" lang="en-US" altLang="ja-JP" sz="1200" b="0" strike="noStrike" dirty="0">
                          <a:solidFill>
                            <a:schemeClr val="tx1"/>
                          </a:solidFill>
                          <a:latin typeface="ＭＳ Ｐ明朝" panose="02020600040205080304" pitchFamily="18" charset="-128"/>
                          <a:ea typeface="ＭＳ Ｐ明朝" panose="02020600040205080304" pitchFamily="18" charset="-128"/>
                        </a:rPr>
                        <a:t>2023</a:t>
                      </a:r>
                      <a:r>
                        <a:rPr kumimoji="1" lang="ja-JP" altLang="en-US" sz="1200" b="0" strike="noStrike" dirty="0">
                          <a:solidFill>
                            <a:schemeClr val="tx1"/>
                          </a:solidFill>
                          <a:latin typeface="ＭＳ Ｐ明朝" panose="02020600040205080304" pitchFamily="18" charset="-128"/>
                          <a:ea typeface="ＭＳ Ｐ明朝" panose="02020600040205080304" pitchFamily="18" charset="-128"/>
                        </a:rPr>
                        <a:t>年</a:t>
                      </a:r>
                      <a:endParaRPr kumimoji="1" lang="en-US" altLang="ja-JP" sz="1200" b="0" strike="noStrike" dirty="0">
                        <a:solidFill>
                          <a:schemeClr val="tx1"/>
                        </a:solidFill>
                        <a:latin typeface="ＭＳ Ｐ明朝" panose="02020600040205080304" pitchFamily="18" charset="-128"/>
                        <a:ea typeface="ＭＳ Ｐ明朝" panose="02020600040205080304" pitchFamily="18" charset="-128"/>
                      </a:endParaRPr>
                    </a:p>
                    <a:p>
                      <a:pPr marL="177800" indent="-177800"/>
                      <a:r>
                        <a:rPr kumimoji="1" lang="ja-JP" altLang="en-US" sz="1200" b="0" strike="noStrike" dirty="0">
                          <a:solidFill>
                            <a:schemeClr val="tx1"/>
                          </a:solidFill>
                          <a:latin typeface="ＭＳ Ｐ明朝" panose="02020600040205080304" pitchFamily="18" charset="-128"/>
                          <a:ea typeface="ＭＳ Ｐ明朝" panose="02020600040205080304" pitchFamily="18" charset="-128"/>
                        </a:rPr>
                        <a:t>　　　春開館予定。</a:t>
                      </a:r>
                    </a:p>
                    <a:p>
                      <a:pPr marL="177800" indent="-177800"/>
                      <a:r>
                        <a:rPr kumimoji="1" lang="ja-JP" altLang="en-US" sz="1200" b="0" dirty="0">
                          <a:solidFill>
                            <a:schemeClr val="tx1"/>
                          </a:solidFill>
                          <a:latin typeface="ＭＳ Ｐ明朝" panose="02020600040205080304" pitchFamily="18" charset="-128"/>
                          <a:ea typeface="ＭＳ Ｐ明朝" panose="02020600040205080304" pitchFamily="18" charset="-128"/>
                        </a:rPr>
                        <a:t>　〇中之島</a:t>
                      </a:r>
                      <a:r>
                        <a:rPr kumimoji="1" lang="en-US" altLang="ja-JP" sz="1200" b="0" dirty="0">
                          <a:solidFill>
                            <a:schemeClr val="tx1"/>
                          </a:solidFill>
                          <a:latin typeface="ＭＳ Ｐ明朝" panose="02020600040205080304" pitchFamily="18" charset="-128"/>
                          <a:ea typeface="ＭＳ Ｐ明朝" panose="02020600040205080304" pitchFamily="18" charset="-128"/>
                        </a:rPr>
                        <a:t>5</a:t>
                      </a:r>
                      <a:r>
                        <a:rPr kumimoji="1" lang="ja-JP" altLang="en-US" sz="1200" b="0" dirty="0">
                          <a:solidFill>
                            <a:schemeClr val="tx1"/>
                          </a:solidFill>
                          <a:latin typeface="ＭＳ Ｐ明朝" panose="02020600040205080304" pitchFamily="18" charset="-128"/>
                          <a:ea typeface="ＭＳ Ｐ明朝" panose="02020600040205080304" pitchFamily="18" charset="-128"/>
                        </a:rPr>
                        <a:t>丁目のまちづくり</a:t>
                      </a:r>
                      <a:endParaRPr kumimoji="1" lang="en-US" altLang="ja-JP" sz="1200" b="0" dirty="0">
                        <a:solidFill>
                          <a:schemeClr val="tx1"/>
                        </a:solidFill>
                        <a:latin typeface="ＭＳ Ｐ明朝" panose="02020600040205080304" pitchFamily="18" charset="-128"/>
                        <a:ea typeface="ＭＳ Ｐ明朝" panose="02020600040205080304" pitchFamily="18" charset="-128"/>
                      </a:endParaRPr>
                    </a:p>
                    <a:p>
                      <a:pPr marL="177800" indent="-177800"/>
                      <a:r>
                        <a:rPr kumimoji="1" lang="ja-JP" altLang="en-US" sz="1200" b="0" dirty="0">
                          <a:solidFill>
                            <a:schemeClr val="tx1"/>
                          </a:solidFill>
                          <a:latin typeface="ＭＳ Ｐ明朝" panose="02020600040205080304" pitchFamily="18" charset="-128"/>
                          <a:ea typeface="ＭＳ Ｐ明朝" panose="02020600040205080304" pitchFamily="18" charset="-128"/>
                        </a:rPr>
                        <a:t>　　・国際的な拠点形成に資する質の高い民間開発を誘導</a:t>
                      </a:r>
                      <a:endParaRPr kumimoji="1" lang="en-US" altLang="ja-JP" sz="1200" b="0" dirty="0">
                        <a:solidFill>
                          <a:schemeClr val="tx1"/>
                        </a:solidFill>
                        <a:latin typeface="ＭＳ Ｐ明朝" panose="02020600040205080304" pitchFamily="18" charset="-128"/>
                        <a:ea typeface="ＭＳ Ｐ明朝" panose="02020600040205080304" pitchFamily="18" charset="-128"/>
                      </a:endParaRPr>
                    </a:p>
                    <a:p>
                      <a:pPr marL="177800" indent="-177800"/>
                      <a:r>
                        <a:rPr kumimoji="1" lang="ja-JP" altLang="en-US" sz="1200" b="0" dirty="0">
                          <a:solidFill>
                            <a:schemeClr val="tx1"/>
                          </a:solidFill>
                          <a:latin typeface="ＭＳ Ｐ明朝" panose="02020600040205080304" pitchFamily="18" charset="-128"/>
                          <a:ea typeface="ＭＳ Ｐ明朝" panose="02020600040205080304" pitchFamily="18" charset="-128"/>
                        </a:rPr>
                        <a:t>　　　するまちづくりの実現に向け、民間地権者と土地区画整</a:t>
                      </a:r>
                      <a:endParaRPr kumimoji="1" lang="en-US" altLang="ja-JP" sz="1200" b="0" dirty="0">
                        <a:solidFill>
                          <a:schemeClr val="tx1"/>
                        </a:solidFill>
                        <a:latin typeface="ＭＳ Ｐ明朝" panose="02020600040205080304" pitchFamily="18" charset="-128"/>
                        <a:ea typeface="ＭＳ Ｐ明朝" panose="02020600040205080304" pitchFamily="18" charset="-128"/>
                      </a:endParaRPr>
                    </a:p>
                    <a:p>
                      <a:pPr marL="177800" indent="-177800"/>
                      <a:r>
                        <a:rPr kumimoji="1" lang="ja-JP" altLang="en-US" sz="1200" b="0" dirty="0">
                          <a:solidFill>
                            <a:schemeClr val="tx1"/>
                          </a:solidFill>
                          <a:latin typeface="ＭＳ Ｐ明朝" panose="02020600040205080304" pitchFamily="18" charset="-128"/>
                          <a:ea typeface="ＭＳ Ｐ明朝" panose="02020600040205080304" pitchFamily="18" charset="-128"/>
                        </a:rPr>
                        <a:t>　　　理事業を実施するとともに、今後の開発計画の具体化　</a:t>
                      </a:r>
                      <a:endParaRPr kumimoji="1" lang="en-US" altLang="ja-JP" sz="1200" b="0" dirty="0">
                        <a:solidFill>
                          <a:schemeClr val="tx1"/>
                        </a:solidFill>
                        <a:latin typeface="ＭＳ Ｐ明朝" panose="02020600040205080304" pitchFamily="18" charset="-128"/>
                        <a:ea typeface="ＭＳ Ｐ明朝" panose="02020600040205080304" pitchFamily="18" charset="-128"/>
                      </a:endParaRPr>
                    </a:p>
                    <a:p>
                      <a:pPr marL="177800" indent="-177800"/>
                      <a:r>
                        <a:rPr kumimoji="1" lang="ja-JP" altLang="en-US" sz="1200" b="0" dirty="0">
                          <a:solidFill>
                            <a:schemeClr val="tx1"/>
                          </a:solidFill>
                          <a:latin typeface="ＭＳ Ｐ明朝" panose="02020600040205080304" pitchFamily="18" charset="-128"/>
                          <a:ea typeface="ＭＳ Ｐ明朝" panose="02020600040205080304" pitchFamily="18" charset="-128"/>
                        </a:rPr>
                        <a:t>　　　に向けたまちづくりを検討中。</a:t>
                      </a:r>
                    </a:p>
                  </a:txBody>
                  <a:tcPr marL="36000" marR="36000" marT="36000" marB="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1"/>
                  </a:ext>
                </a:extLst>
              </a:tr>
              <a:tr h="228600">
                <a:tc>
                  <a:txBody>
                    <a:bodyPr/>
                    <a:lstStyle/>
                    <a:p>
                      <a:r>
                        <a:rPr kumimoji="1" lang="ja-JP" altLang="en-US" sz="1200" b="0" dirty="0">
                          <a:solidFill>
                            <a:schemeClr val="tx1"/>
                          </a:solidFill>
                          <a:latin typeface="ＭＳ Ｐゴシック" pitchFamily="50" charset="-128"/>
                          <a:ea typeface="ＭＳ Ｐゴシック" pitchFamily="50" charset="-128"/>
                        </a:rPr>
                        <a:t>交通インフラ</a:t>
                      </a:r>
                    </a:p>
                  </a:txBody>
                  <a:tcPr marL="36000" marR="36000" marT="36000" marB="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180975" indent="-180975"/>
                      <a:r>
                        <a:rPr kumimoji="1" lang="ja-JP" altLang="en-US" sz="1200" b="0" dirty="0">
                          <a:solidFill>
                            <a:schemeClr val="tx1"/>
                          </a:solidFill>
                          <a:latin typeface="ＭＳ Ｐ明朝" pitchFamily="18" charset="-128"/>
                          <a:ea typeface="ＭＳ Ｐ明朝" pitchFamily="18" charset="-128"/>
                        </a:rPr>
                        <a:t>○主要ターミナルからのアクセス性の充実</a:t>
                      </a:r>
                      <a:endParaRPr kumimoji="1" lang="en-US" altLang="ja-JP" sz="1200" b="0" dirty="0">
                        <a:solidFill>
                          <a:schemeClr val="tx1"/>
                        </a:solidFill>
                        <a:latin typeface="ＭＳ Ｐ明朝" pitchFamily="18" charset="-128"/>
                        <a:ea typeface="ＭＳ Ｐ明朝" pitchFamily="18" charset="-128"/>
                      </a:endParaRPr>
                    </a:p>
                  </a:txBody>
                  <a:tcPr marL="36000" marR="36000" marT="36000" marB="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85725" indent="-85725"/>
                      <a:r>
                        <a:rPr kumimoji="1" lang="ja-JP" altLang="en-US" sz="1200" b="0" dirty="0">
                          <a:solidFill>
                            <a:schemeClr val="tx1"/>
                          </a:solidFill>
                          <a:latin typeface="ＭＳ Ｐ明朝" pitchFamily="18" charset="-128"/>
                          <a:ea typeface="ＭＳ Ｐ明朝" pitchFamily="18" charset="-128"/>
                        </a:rPr>
                        <a:t>・中之島新線の整備（</a:t>
                      </a:r>
                      <a:r>
                        <a:rPr kumimoji="1" lang="en-US" altLang="ja-JP" sz="1200" b="0" dirty="0">
                          <a:solidFill>
                            <a:schemeClr val="tx1"/>
                          </a:solidFill>
                          <a:latin typeface="ＭＳ Ｐ明朝" pitchFamily="18" charset="-128"/>
                          <a:ea typeface="ＭＳ Ｐ明朝" pitchFamily="18" charset="-128"/>
                        </a:rPr>
                        <a:t>2008</a:t>
                      </a:r>
                      <a:r>
                        <a:rPr kumimoji="1" lang="ja-JP" altLang="en-US" sz="1200" b="0" dirty="0">
                          <a:solidFill>
                            <a:schemeClr val="tx1"/>
                          </a:solidFill>
                          <a:latin typeface="ＭＳ Ｐ明朝" pitchFamily="18" charset="-128"/>
                          <a:ea typeface="ＭＳ Ｐ明朝" pitchFamily="18" charset="-128"/>
                        </a:rPr>
                        <a:t>年）により、東西方向の交通の流れは改善されているものの、大阪駅やなんば駅等の主要ターミナルからのアクセス性が十分でない。</a:t>
                      </a:r>
                    </a:p>
                  </a:txBody>
                  <a:tcPr marL="36000" marR="36000" marT="36000" marB="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indent="0" algn="l" defTabSz="957700" rtl="0" eaLnBrk="1" fontAlgn="auto" latinLnBrk="0" hangingPunct="1">
                        <a:lnSpc>
                          <a:spcPct val="100000"/>
                        </a:lnSpc>
                        <a:spcBef>
                          <a:spcPts val="0"/>
                        </a:spcBef>
                        <a:spcAft>
                          <a:spcPts val="0"/>
                        </a:spcAft>
                        <a:buClrTx/>
                        <a:buSzTx/>
                        <a:buFontTx/>
                        <a:buNone/>
                        <a:tabLst/>
                        <a:defRPr/>
                      </a:pPr>
                      <a:r>
                        <a:rPr kumimoji="1" lang="ja-JP" altLang="en-US" sz="1200" b="0" dirty="0">
                          <a:solidFill>
                            <a:schemeClr val="tx1"/>
                          </a:solidFill>
                          <a:latin typeface="+mn-ea"/>
                          <a:ea typeface="+mn-ea"/>
                        </a:rPr>
                        <a:t>●なにわ筋線の</a:t>
                      </a:r>
                      <a:r>
                        <a:rPr kumimoji="1" lang="ja-JP" altLang="en-US" sz="1200" b="0" u="none" dirty="0">
                          <a:solidFill>
                            <a:schemeClr val="tx1"/>
                          </a:solidFill>
                          <a:latin typeface="+mn-ea"/>
                          <a:ea typeface="+mn-ea"/>
                        </a:rPr>
                        <a:t>整備促進</a:t>
                      </a:r>
                      <a:endParaRPr kumimoji="1" lang="en-US" altLang="ja-JP" sz="1200" b="0" u="none" dirty="0">
                        <a:solidFill>
                          <a:schemeClr val="tx1"/>
                        </a:solidFill>
                        <a:latin typeface="+mn-ea"/>
                        <a:ea typeface="+mn-ea"/>
                      </a:endParaRPr>
                    </a:p>
                    <a:p>
                      <a:pPr marL="0" marR="0" indent="0" algn="l" defTabSz="957700" rtl="0" eaLnBrk="1" fontAlgn="auto" latinLnBrk="0" hangingPunct="1">
                        <a:lnSpc>
                          <a:spcPct val="100000"/>
                        </a:lnSpc>
                        <a:spcBef>
                          <a:spcPts val="0"/>
                        </a:spcBef>
                        <a:spcAft>
                          <a:spcPts val="0"/>
                        </a:spcAft>
                        <a:buClrTx/>
                        <a:buSzTx/>
                        <a:buFontTx/>
                        <a:buNone/>
                        <a:tabLst/>
                        <a:defRPr/>
                      </a:pPr>
                      <a:r>
                        <a:rPr kumimoji="1" lang="ja-JP" altLang="en-US" sz="1200" b="0" dirty="0">
                          <a:solidFill>
                            <a:schemeClr val="tx1"/>
                          </a:solidFill>
                          <a:latin typeface="ＭＳ Ｐ明朝" pitchFamily="18" charset="-128"/>
                          <a:ea typeface="ＭＳ Ｐ明朝" pitchFamily="18" charset="-128"/>
                        </a:rPr>
                        <a:t>　（大阪都市圏の交通インフラに記載）</a:t>
                      </a:r>
                    </a:p>
                    <a:p>
                      <a:endParaRPr kumimoji="1" lang="ja-JP" altLang="en-US" sz="1200" b="0" dirty="0">
                        <a:solidFill>
                          <a:schemeClr val="tx1"/>
                        </a:solidFill>
                        <a:latin typeface="+mn-ea"/>
                        <a:ea typeface="+mn-ea"/>
                      </a:endParaRPr>
                    </a:p>
                  </a:txBody>
                  <a:tcPr marL="36000" marR="36000" marT="36000" marB="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2"/>
                  </a:ext>
                </a:extLst>
              </a:tr>
            </a:tbl>
          </a:graphicData>
        </a:graphic>
      </p:graphicFrame>
      <p:sp>
        <p:nvSpPr>
          <p:cNvPr id="6" name="スライド番号プレースホルダー 3"/>
          <p:cNvSpPr>
            <a:spLocks noGrp="1"/>
          </p:cNvSpPr>
          <p:nvPr>
            <p:ph type="sldNum" sz="quarter" idx="12"/>
          </p:nvPr>
        </p:nvSpPr>
        <p:spPr>
          <a:xfrm>
            <a:off x="10134600" y="6476387"/>
            <a:ext cx="2057400" cy="365125"/>
          </a:xfrm>
        </p:spPr>
        <p:txBody>
          <a:bodyPr/>
          <a:lstStyle/>
          <a:p>
            <a:fld id="{138CA411-231B-42B9-AF63-97A64194AA60}" type="slidenum">
              <a:rPr lang="ja-JP" altLang="en-US" sz="1400" b="1" smtClean="0">
                <a:solidFill>
                  <a:schemeClr val="tx1"/>
                </a:solidFill>
                <a:latin typeface="ＭＳ Ｐゴシック" panose="020B0600070205080204" pitchFamily="50" charset="-128"/>
                <a:ea typeface="ＭＳ Ｐゴシック" panose="020B0600070205080204" pitchFamily="50" charset="-128"/>
              </a:rPr>
              <a:pPr/>
              <a:t>25</a:t>
            </a:fld>
            <a:endParaRPr lang="ja-JP" altLang="en-US" sz="1400" b="1" dirty="0">
              <a:solidFill>
                <a:schemeClr val="tx1"/>
              </a:solidFill>
              <a:latin typeface="ＭＳ Ｐゴシック" panose="020B0600070205080204" pitchFamily="50" charset="-128"/>
              <a:ea typeface="ＭＳ Ｐゴシック" panose="020B0600070205080204" pitchFamily="50" charset="-128"/>
            </a:endParaRPr>
          </a:p>
        </p:txBody>
      </p:sp>
    </p:spTree>
    <p:extLst>
      <p:ext uri="{BB962C8B-B14F-4D97-AF65-F5344CB8AC3E}">
        <p14:creationId xmlns:p14="http://schemas.microsoft.com/office/powerpoint/2010/main" val="360064197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2"/>
          <p:cNvSpPr txBox="1">
            <a:spLocks noChangeArrowheads="1"/>
          </p:cNvSpPr>
          <p:nvPr/>
        </p:nvSpPr>
        <p:spPr bwMode="auto">
          <a:xfrm>
            <a:off x="1143000" y="15"/>
            <a:ext cx="9906000" cy="408111"/>
          </a:xfrm>
          <a:prstGeom prst="rect">
            <a:avLst/>
          </a:prstGeom>
          <a:gradFill rotWithShape="1">
            <a:gsLst>
              <a:gs pos="0">
                <a:srgbClr val="000066"/>
              </a:gs>
              <a:gs pos="50000">
                <a:srgbClr val="0000FF"/>
              </a:gs>
              <a:gs pos="100000">
                <a:srgbClr val="000066"/>
              </a:gs>
            </a:gsLst>
            <a:lin ang="5400000" scaled="1"/>
          </a:gradFill>
          <a:ln w="9525">
            <a:noFill/>
            <a:miter lim="800000"/>
            <a:headEnd/>
            <a:tailEnd/>
          </a:ln>
        </p:spPr>
        <p:txBody>
          <a:bodyPr vert="horz" wrap="square" lIns="91428" tIns="45714" rIns="91428" bIns="45714" numCol="1" anchor="ctr" anchorCtr="0" compatLnSpc="1">
            <a:prstTxWarp prst="textNoShape">
              <a:avLst/>
            </a:prstTxWarp>
          </a:bodyPr>
          <a:lstStyle/>
          <a:p>
            <a:pPr lvl="0">
              <a:defRPr/>
            </a:pPr>
            <a:r>
              <a:rPr kumimoji="1" lang="ja-JP" altLang="en-US" sz="20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rPr>
              <a:t>３</a:t>
            </a:r>
            <a:r>
              <a:rPr kumimoji="1" lang="ja-JP" altLang="en-US" sz="2000" b="1" i="0" u="none" strike="noStrike" kern="1200" cap="none" spc="0" normalizeH="0" baseline="0" noProof="0" dirty="0" smtClean="0">
                <a:ln>
                  <a:noFill/>
                </a:ln>
                <a:solidFill>
                  <a:prstClr val="white"/>
                </a:solidFill>
                <a:effectLst/>
                <a:uLnTx/>
                <a:uFillTx/>
                <a:latin typeface="ＭＳ ゴシック" pitchFamily="49" charset="-128"/>
                <a:ea typeface="ＭＳ ゴシック" pitchFamily="49" charset="-128"/>
                <a:cs typeface="+mn-cs"/>
              </a:rPr>
              <a:t>．</a:t>
            </a:r>
            <a:r>
              <a:rPr lang="ja-JP" altLang="en-US" sz="2000" b="1" dirty="0">
                <a:solidFill>
                  <a:prstClr val="white"/>
                </a:solidFill>
                <a:latin typeface="ＭＳ ゴシック" pitchFamily="49" charset="-128"/>
                <a:ea typeface="ＭＳ ゴシック" pitchFamily="49" charset="-128"/>
              </a:rPr>
              <a:t>中之島周辺</a:t>
            </a:r>
            <a:r>
              <a:rPr kumimoji="1" lang="ja-JP" altLang="en-US" sz="20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rPr>
              <a:t>　①中之島東部のまちづくり</a:t>
            </a:r>
            <a:endParaRPr kumimoji="1" lang="en-US" altLang="ja-JP" sz="20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endParaRPr>
          </a:p>
        </p:txBody>
      </p:sp>
      <p:sp>
        <p:nvSpPr>
          <p:cNvPr id="30" name="正方形/長方形 29"/>
          <p:cNvSpPr/>
          <p:nvPr/>
        </p:nvSpPr>
        <p:spPr>
          <a:xfrm>
            <a:off x="1271464" y="1812233"/>
            <a:ext cx="2376264" cy="4087490"/>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85725" marR="0" lvl="0" indent="-85725" algn="l" defTabSz="9144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85725" marR="0" lvl="0" indent="-85725" algn="l" defTabSz="914400" rtl="0" eaLnBrk="1" fontAlgn="auto" latinLnBrk="0" hangingPunct="1">
              <a:lnSpc>
                <a:spcPct val="100000"/>
              </a:lnSpc>
              <a:spcBef>
                <a:spcPts val="0"/>
              </a:spcBef>
              <a:spcAft>
                <a:spcPts val="0"/>
              </a:spcAft>
              <a:buClrTx/>
              <a:buSzTx/>
              <a:buFontTx/>
              <a:buNone/>
              <a:tabLst/>
              <a:defRPr/>
            </a:pPr>
            <a:endParaRPr kumimoji="1" lang="ja-JP" altLang="en-US" sz="1600" b="0" i="0" u="none" strike="noStrike" kern="1200" cap="none" spc="0" normalizeH="0" baseline="0" noProof="0" dirty="0">
              <a:ln>
                <a:noFill/>
              </a:ln>
              <a:solidFill>
                <a:srgbClr val="FF0000"/>
              </a:solidFill>
              <a:effectLst/>
              <a:uLnTx/>
              <a:uFillTx/>
              <a:latin typeface="ＭＳ Ｐ明朝" pitchFamily="18" charset="-128"/>
              <a:ea typeface="ＭＳ Ｐ明朝" pitchFamily="18" charset="-128"/>
              <a:cs typeface="+mn-cs"/>
            </a:endParaRPr>
          </a:p>
        </p:txBody>
      </p:sp>
      <p:sp>
        <p:nvSpPr>
          <p:cNvPr id="38" name="正方形/長方形 37"/>
          <p:cNvSpPr/>
          <p:nvPr/>
        </p:nvSpPr>
        <p:spPr>
          <a:xfrm>
            <a:off x="1271464" y="1812233"/>
            <a:ext cx="1755000" cy="360040"/>
          </a:xfrm>
          <a:prstGeom prst="rect">
            <a:avLst/>
          </a:prstGeom>
          <a:solidFill>
            <a:schemeClr val="tx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50" charset="-128"/>
                <a:cs typeface="+mn-cs"/>
              </a:rPr>
              <a:t>取組前</a:t>
            </a:r>
          </a:p>
        </p:txBody>
      </p:sp>
      <p:sp>
        <p:nvSpPr>
          <p:cNvPr id="31" name="正方形/長方形 30"/>
          <p:cNvSpPr/>
          <p:nvPr/>
        </p:nvSpPr>
        <p:spPr>
          <a:xfrm>
            <a:off x="4367808" y="1812233"/>
            <a:ext cx="6628876" cy="4087489"/>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39" name="正方形/長方形 38"/>
          <p:cNvSpPr/>
          <p:nvPr/>
        </p:nvSpPr>
        <p:spPr>
          <a:xfrm>
            <a:off x="4367808" y="1812233"/>
            <a:ext cx="1872208" cy="360040"/>
          </a:xfrm>
          <a:prstGeom prst="rect">
            <a:avLst/>
          </a:prstGeom>
          <a:solidFill>
            <a:schemeClr val="tx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50" charset="-128"/>
                <a:cs typeface="+mn-cs"/>
              </a:rPr>
              <a:t>取組後～将来像</a:t>
            </a:r>
          </a:p>
        </p:txBody>
      </p:sp>
      <p:sp>
        <p:nvSpPr>
          <p:cNvPr id="18" name="右矢印 17"/>
          <p:cNvSpPr/>
          <p:nvPr/>
        </p:nvSpPr>
        <p:spPr>
          <a:xfrm>
            <a:off x="3836206" y="3180385"/>
            <a:ext cx="387586" cy="648072"/>
          </a:xfrm>
          <a:prstGeom prst="rightArrow">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106" name="正方形/長方形 105"/>
          <p:cNvSpPr/>
          <p:nvPr/>
        </p:nvSpPr>
        <p:spPr>
          <a:xfrm>
            <a:off x="1270363" y="4083840"/>
            <a:ext cx="2304257" cy="1815882"/>
          </a:xfrm>
          <a:prstGeom prst="rect">
            <a:avLst/>
          </a:prstGeom>
        </p:spPr>
        <p:txBody>
          <a:bodyPr wrap="square">
            <a:spAutoFit/>
          </a:bodyPr>
          <a:lstStyle/>
          <a:p>
            <a:pPr marL="85725" marR="0" lvl="0" indent="-85725"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○中央公会堂</a:t>
            </a: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74625" marR="0" lvl="0" indent="-80963"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・保存・再生工事を行い、優れた近代建築として国の重要文化財に指定されているにもかかわらず、レストランの営業時間が短いなど、十分な活用ができていない。</a:t>
            </a:r>
          </a:p>
        </p:txBody>
      </p:sp>
      <p:sp>
        <p:nvSpPr>
          <p:cNvPr id="97" name="角丸四角形 96"/>
          <p:cNvSpPr/>
          <p:nvPr/>
        </p:nvSpPr>
        <p:spPr>
          <a:xfrm>
            <a:off x="1270363" y="429494"/>
            <a:ext cx="9584166" cy="1226409"/>
          </a:xfrm>
          <a:prstGeom prst="roundRect">
            <a:avLst>
              <a:gd name="adj" fmla="val 12653"/>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p>
            <a:pPr marL="82550" marR="0" lvl="0" indent="-8255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＜めざす姿＞</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73050" marR="0" lvl="0" indent="-27305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a:t>
            </a:r>
            <a:r>
              <a:rPr kumimoji="1" lang="ja-JP" altLang="en-US" sz="16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中之島図書館、中央公会堂は国指定の重要文化財。二つの建物を「大阪の知と文化と歴史のシンボル」を共通コンセプトに、建物資産、図書館の貴重な蔵書などを活かすためのリニューアル、２施設の連携事業を実施するとともに、多様な世代が訪れる機会の創出により新たな公園利用者の流れを作り出し、中之島エリアの集客及び活性化をめざす。</a:t>
            </a:r>
            <a:endParaRPr kumimoji="1" lang="en-US" altLang="ja-JP" sz="16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p:txBody>
      </p:sp>
      <p:pic>
        <p:nvPicPr>
          <p:cNvPr id="98" name="図 97" descr="中之島.jpg"/>
          <p:cNvPicPr>
            <a:picLocks noChangeAspect="1"/>
          </p:cNvPicPr>
          <p:nvPr/>
        </p:nvPicPr>
        <p:blipFill rotWithShape="1">
          <a:blip r:embed="rId3" cstate="email"/>
          <a:srcRect l="62939" t="26632" r="9950" b="54081"/>
          <a:stretch/>
        </p:blipFill>
        <p:spPr>
          <a:xfrm>
            <a:off x="4657697" y="2635963"/>
            <a:ext cx="6147995" cy="3095124"/>
          </a:xfrm>
          <a:prstGeom prst="rect">
            <a:avLst/>
          </a:prstGeom>
        </p:spPr>
      </p:pic>
      <p:sp>
        <p:nvSpPr>
          <p:cNvPr id="99" name="フリーフォーム 98"/>
          <p:cNvSpPr>
            <a:spLocks noChangeAspect="1"/>
          </p:cNvSpPr>
          <p:nvPr/>
        </p:nvSpPr>
        <p:spPr>
          <a:xfrm>
            <a:off x="5663068" y="3434049"/>
            <a:ext cx="293232" cy="451158"/>
          </a:xfrm>
          <a:custGeom>
            <a:avLst/>
            <a:gdLst>
              <a:gd name="connsiteX0" fmla="*/ 8415 w 325370"/>
              <a:gd name="connsiteY0" fmla="*/ 0 h 215978"/>
              <a:gd name="connsiteX1" fmla="*/ 0 w 325370"/>
              <a:gd name="connsiteY1" fmla="*/ 201954 h 215978"/>
              <a:gd name="connsiteX2" fmla="*/ 322565 w 325370"/>
              <a:gd name="connsiteY2" fmla="*/ 215978 h 215978"/>
              <a:gd name="connsiteX3" fmla="*/ 325370 w 325370"/>
              <a:gd name="connsiteY3" fmla="*/ 19635 h 215978"/>
              <a:gd name="connsiteX4" fmla="*/ 8415 w 325370"/>
              <a:gd name="connsiteY4" fmla="*/ 0 h 215978"/>
              <a:gd name="connsiteX0" fmla="*/ 8415 w 342009"/>
              <a:gd name="connsiteY0" fmla="*/ 0 h 215978"/>
              <a:gd name="connsiteX1" fmla="*/ 0 w 342009"/>
              <a:gd name="connsiteY1" fmla="*/ 201954 h 215978"/>
              <a:gd name="connsiteX2" fmla="*/ 322565 w 342009"/>
              <a:gd name="connsiteY2" fmla="*/ 215978 h 215978"/>
              <a:gd name="connsiteX3" fmla="*/ 342009 w 342009"/>
              <a:gd name="connsiteY3" fmla="*/ 34096 h 215978"/>
              <a:gd name="connsiteX4" fmla="*/ 8415 w 342009"/>
              <a:gd name="connsiteY4" fmla="*/ 0 h 215978"/>
              <a:gd name="connsiteX0" fmla="*/ 8415 w 342009"/>
              <a:gd name="connsiteY0" fmla="*/ 0 h 201954"/>
              <a:gd name="connsiteX1" fmla="*/ 0 w 342009"/>
              <a:gd name="connsiteY1" fmla="*/ 187930 h 201954"/>
              <a:gd name="connsiteX2" fmla="*/ 322565 w 342009"/>
              <a:gd name="connsiteY2" fmla="*/ 201954 h 201954"/>
              <a:gd name="connsiteX3" fmla="*/ 342009 w 342009"/>
              <a:gd name="connsiteY3" fmla="*/ 20072 h 201954"/>
              <a:gd name="connsiteX4" fmla="*/ 8415 w 342009"/>
              <a:gd name="connsiteY4" fmla="*/ 0 h 201954"/>
              <a:gd name="connsiteX0" fmla="*/ 0 w 370804"/>
              <a:gd name="connsiteY0" fmla="*/ 0 h 216820"/>
              <a:gd name="connsiteX1" fmla="*/ 28795 w 370804"/>
              <a:gd name="connsiteY1" fmla="*/ 202796 h 216820"/>
              <a:gd name="connsiteX2" fmla="*/ 351360 w 370804"/>
              <a:gd name="connsiteY2" fmla="*/ 216820 h 216820"/>
              <a:gd name="connsiteX3" fmla="*/ 370804 w 370804"/>
              <a:gd name="connsiteY3" fmla="*/ 34938 h 216820"/>
              <a:gd name="connsiteX4" fmla="*/ 0 w 370804"/>
              <a:gd name="connsiteY4" fmla="*/ 0 h 216820"/>
              <a:gd name="connsiteX0" fmla="*/ 0 w 370804"/>
              <a:gd name="connsiteY0" fmla="*/ 0 h 216820"/>
              <a:gd name="connsiteX1" fmla="*/ 28795 w 370804"/>
              <a:gd name="connsiteY1" fmla="*/ 202796 h 216820"/>
              <a:gd name="connsiteX2" fmla="*/ 351360 w 370804"/>
              <a:gd name="connsiteY2" fmla="*/ 216820 h 216820"/>
              <a:gd name="connsiteX3" fmla="*/ 370804 w 370804"/>
              <a:gd name="connsiteY3" fmla="*/ 34938 h 216820"/>
              <a:gd name="connsiteX4" fmla="*/ 177083 w 370804"/>
              <a:gd name="connsiteY4" fmla="*/ 0 h 216820"/>
              <a:gd name="connsiteX5" fmla="*/ 0 w 370804"/>
              <a:gd name="connsiteY5" fmla="*/ 0 h 216820"/>
              <a:gd name="connsiteX0" fmla="*/ 0 w 352955"/>
              <a:gd name="connsiteY0" fmla="*/ 0 h 216820"/>
              <a:gd name="connsiteX1" fmla="*/ 28795 w 352955"/>
              <a:gd name="connsiteY1" fmla="*/ 202796 h 216820"/>
              <a:gd name="connsiteX2" fmla="*/ 351360 w 352955"/>
              <a:gd name="connsiteY2" fmla="*/ 216820 h 216820"/>
              <a:gd name="connsiteX3" fmla="*/ 352955 w 352955"/>
              <a:gd name="connsiteY3" fmla="*/ 21350 h 216820"/>
              <a:gd name="connsiteX4" fmla="*/ 177083 w 352955"/>
              <a:gd name="connsiteY4" fmla="*/ 0 h 216820"/>
              <a:gd name="connsiteX5" fmla="*/ 0 w 352955"/>
              <a:gd name="connsiteY5" fmla="*/ 0 h 216820"/>
              <a:gd name="connsiteX0" fmla="*/ 0 w 352955"/>
              <a:gd name="connsiteY0" fmla="*/ 0 h 216820"/>
              <a:gd name="connsiteX1" fmla="*/ 28795 w 352955"/>
              <a:gd name="connsiteY1" fmla="*/ 202796 h 216820"/>
              <a:gd name="connsiteX2" fmla="*/ 351360 w 352955"/>
              <a:gd name="connsiteY2" fmla="*/ 216820 h 216820"/>
              <a:gd name="connsiteX3" fmla="*/ 352955 w 352955"/>
              <a:gd name="connsiteY3" fmla="*/ 21350 h 216820"/>
              <a:gd name="connsiteX4" fmla="*/ 163286 w 352955"/>
              <a:gd name="connsiteY4" fmla="*/ 8415 h 216820"/>
              <a:gd name="connsiteX5" fmla="*/ 0 w 352955"/>
              <a:gd name="connsiteY5" fmla="*/ 0 h 216820"/>
              <a:gd name="connsiteX0" fmla="*/ 0 w 372587"/>
              <a:gd name="connsiteY0" fmla="*/ 0 h 202796"/>
              <a:gd name="connsiteX1" fmla="*/ 28795 w 372587"/>
              <a:gd name="connsiteY1" fmla="*/ 202796 h 202796"/>
              <a:gd name="connsiteX2" fmla="*/ 372056 w 372587"/>
              <a:gd name="connsiteY2" fmla="*/ 202795 h 202796"/>
              <a:gd name="connsiteX3" fmla="*/ 352955 w 372587"/>
              <a:gd name="connsiteY3" fmla="*/ 21350 h 202796"/>
              <a:gd name="connsiteX4" fmla="*/ 163286 w 372587"/>
              <a:gd name="connsiteY4" fmla="*/ 8415 h 202796"/>
              <a:gd name="connsiteX5" fmla="*/ 0 w 372587"/>
              <a:gd name="connsiteY5" fmla="*/ 0 h 202796"/>
              <a:gd name="connsiteX0" fmla="*/ 0 w 352955"/>
              <a:gd name="connsiteY0" fmla="*/ 0 h 208405"/>
              <a:gd name="connsiteX1" fmla="*/ 28795 w 352955"/>
              <a:gd name="connsiteY1" fmla="*/ 202796 h 208405"/>
              <a:gd name="connsiteX2" fmla="*/ 344464 w 352955"/>
              <a:gd name="connsiteY2" fmla="*/ 208405 h 208405"/>
              <a:gd name="connsiteX3" fmla="*/ 352955 w 352955"/>
              <a:gd name="connsiteY3" fmla="*/ 21350 h 208405"/>
              <a:gd name="connsiteX4" fmla="*/ 163286 w 352955"/>
              <a:gd name="connsiteY4" fmla="*/ 8415 h 208405"/>
              <a:gd name="connsiteX5" fmla="*/ 0 w 352955"/>
              <a:gd name="connsiteY5" fmla="*/ 0 h 208405"/>
              <a:gd name="connsiteX0" fmla="*/ 12591 w 324160"/>
              <a:gd name="connsiteY0" fmla="*/ 0 h 202795"/>
              <a:gd name="connsiteX1" fmla="*/ 0 w 324160"/>
              <a:gd name="connsiteY1" fmla="*/ 197186 h 202795"/>
              <a:gd name="connsiteX2" fmla="*/ 315669 w 324160"/>
              <a:gd name="connsiteY2" fmla="*/ 202795 h 202795"/>
              <a:gd name="connsiteX3" fmla="*/ 324160 w 324160"/>
              <a:gd name="connsiteY3" fmla="*/ 15740 h 202795"/>
              <a:gd name="connsiteX4" fmla="*/ 134491 w 324160"/>
              <a:gd name="connsiteY4" fmla="*/ 2805 h 202795"/>
              <a:gd name="connsiteX5" fmla="*/ 12591 w 324160"/>
              <a:gd name="connsiteY5" fmla="*/ 0 h 2027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4160" h="202795">
                <a:moveTo>
                  <a:pt x="12591" y="0"/>
                </a:moveTo>
                <a:lnTo>
                  <a:pt x="0" y="197186"/>
                </a:lnTo>
                <a:lnTo>
                  <a:pt x="315669" y="202795"/>
                </a:lnTo>
                <a:cubicBezTo>
                  <a:pt x="316201" y="137638"/>
                  <a:pt x="323628" y="80897"/>
                  <a:pt x="324160" y="15740"/>
                </a:cubicBezTo>
                <a:lnTo>
                  <a:pt x="134491" y="2805"/>
                </a:lnTo>
                <a:lnTo>
                  <a:pt x="12591" y="0"/>
                </a:lnTo>
                <a:close/>
              </a:path>
            </a:pathLst>
          </a:custGeom>
          <a:solidFill>
            <a:srgbClr val="FFC000">
              <a:alpha val="75000"/>
            </a:srgb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105" name="フリーフォーム 104"/>
          <p:cNvSpPr>
            <a:spLocks noChangeAspect="1"/>
          </p:cNvSpPr>
          <p:nvPr/>
        </p:nvSpPr>
        <p:spPr>
          <a:xfrm>
            <a:off x="6003797" y="3477784"/>
            <a:ext cx="412590" cy="407423"/>
          </a:xfrm>
          <a:custGeom>
            <a:avLst/>
            <a:gdLst>
              <a:gd name="connsiteX0" fmla="*/ 8415 w 325370"/>
              <a:gd name="connsiteY0" fmla="*/ 0 h 215978"/>
              <a:gd name="connsiteX1" fmla="*/ 0 w 325370"/>
              <a:gd name="connsiteY1" fmla="*/ 201954 h 215978"/>
              <a:gd name="connsiteX2" fmla="*/ 322565 w 325370"/>
              <a:gd name="connsiteY2" fmla="*/ 215978 h 215978"/>
              <a:gd name="connsiteX3" fmla="*/ 325370 w 325370"/>
              <a:gd name="connsiteY3" fmla="*/ 19635 h 215978"/>
              <a:gd name="connsiteX4" fmla="*/ 8415 w 325370"/>
              <a:gd name="connsiteY4" fmla="*/ 0 h 215978"/>
              <a:gd name="connsiteX0" fmla="*/ 15311 w 332266"/>
              <a:gd name="connsiteY0" fmla="*/ 0 h 215978"/>
              <a:gd name="connsiteX1" fmla="*/ 0 w 332266"/>
              <a:gd name="connsiteY1" fmla="*/ 168295 h 215978"/>
              <a:gd name="connsiteX2" fmla="*/ 329461 w 332266"/>
              <a:gd name="connsiteY2" fmla="*/ 215978 h 215978"/>
              <a:gd name="connsiteX3" fmla="*/ 332266 w 332266"/>
              <a:gd name="connsiteY3" fmla="*/ 19635 h 215978"/>
              <a:gd name="connsiteX4" fmla="*/ 15311 w 332266"/>
              <a:gd name="connsiteY4" fmla="*/ 0 h 215978"/>
              <a:gd name="connsiteX0" fmla="*/ 15311 w 432929"/>
              <a:gd name="connsiteY0" fmla="*/ 0 h 168295"/>
              <a:gd name="connsiteX1" fmla="*/ 0 w 432929"/>
              <a:gd name="connsiteY1" fmla="*/ 168295 h 168295"/>
              <a:gd name="connsiteX2" fmla="*/ 432929 w 432929"/>
              <a:gd name="connsiteY2" fmla="*/ 154271 h 168295"/>
              <a:gd name="connsiteX3" fmla="*/ 332266 w 432929"/>
              <a:gd name="connsiteY3" fmla="*/ 19635 h 168295"/>
              <a:gd name="connsiteX4" fmla="*/ 15311 w 432929"/>
              <a:gd name="connsiteY4" fmla="*/ 0 h 168295"/>
              <a:gd name="connsiteX0" fmla="*/ 15311 w 435806"/>
              <a:gd name="connsiteY0" fmla="*/ 0 h 168295"/>
              <a:gd name="connsiteX1" fmla="*/ 0 w 435806"/>
              <a:gd name="connsiteY1" fmla="*/ 168295 h 168295"/>
              <a:gd name="connsiteX2" fmla="*/ 432929 w 435806"/>
              <a:gd name="connsiteY2" fmla="*/ 154271 h 168295"/>
              <a:gd name="connsiteX3" fmla="*/ 435806 w 435806"/>
              <a:gd name="connsiteY3" fmla="*/ 79613 h 168295"/>
              <a:gd name="connsiteX4" fmla="*/ 332266 w 435806"/>
              <a:gd name="connsiteY4" fmla="*/ 19635 h 168295"/>
              <a:gd name="connsiteX5" fmla="*/ 15311 w 435806"/>
              <a:gd name="connsiteY5" fmla="*/ 0 h 168295"/>
              <a:gd name="connsiteX0" fmla="*/ 15311 w 435806"/>
              <a:gd name="connsiteY0" fmla="*/ 0 h 168295"/>
              <a:gd name="connsiteX1" fmla="*/ 0 w 435806"/>
              <a:gd name="connsiteY1" fmla="*/ 168295 h 168295"/>
              <a:gd name="connsiteX2" fmla="*/ 432929 w 435806"/>
              <a:gd name="connsiteY2" fmla="*/ 154271 h 168295"/>
              <a:gd name="connsiteX3" fmla="*/ 435806 w 435806"/>
              <a:gd name="connsiteY3" fmla="*/ 79613 h 168295"/>
              <a:gd name="connsiteX4" fmla="*/ 394346 w 435806"/>
              <a:gd name="connsiteY4" fmla="*/ 19635 h 168295"/>
              <a:gd name="connsiteX5" fmla="*/ 15311 w 435806"/>
              <a:gd name="connsiteY5" fmla="*/ 0 h 168295"/>
              <a:gd name="connsiteX0" fmla="*/ 15311 w 435806"/>
              <a:gd name="connsiteY0" fmla="*/ 0 h 174980"/>
              <a:gd name="connsiteX1" fmla="*/ 0 w 435806"/>
              <a:gd name="connsiteY1" fmla="*/ 168295 h 174980"/>
              <a:gd name="connsiteX2" fmla="*/ 235769 w 435806"/>
              <a:gd name="connsiteY2" fmla="*/ 174980 h 174980"/>
              <a:gd name="connsiteX3" fmla="*/ 432929 w 435806"/>
              <a:gd name="connsiteY3" fmla="*/ 154271 h 174980"/>
              <a:gd name="connsiteX4" fmla="*/ 435806 w 435806"/>
              <a:gd name="connsiteY4" fmla="*/ 79613 h 174980"/>
              <a:gd name="connsiteX5" fmla="*/ 394346 w 435806"/>
              <a:gd name="connsiteY5" fmla="*/ 19635 h 174980"/>
              <a:gd name="connsiteX6" fmla="*/ 15311 w 435806"/>
              <a:gd name="connsiteY6" fmla="*/ 0 h 174980"/>
              <a:gd name="connsiteX0" fmla="*/ 15311 w 435806"/>
              <a:gd name="connsiteY0" fmla="*/ 0 h 174980"/>
              <a:gd name="connsiteX1" fmla="*/ 0 w 435806"/>
              <a:gd name="connsiteY1" fmla="*/ 168295 h 174980"/>
              <a:gd name="connsiteX2" fmla="*/ 235769 w 435806"/>
              <a:gd name="connsiteY2" fmla="*/ 174980 h 174980"/>
              <a:gd name="connsiteX3" fmla="*/ 426031 w 435806"/>
              <a:gd name="connsiteY3" fmla="*/ 162686 h 174980"/>
              <a:gd name="connsiteX4" fmla="*/ 435806 w 435806"/>
              <a:gd name="connsiteY4" fmla="*/ 79613 h 174980"/>
              <a:gd name="connsiteX5" fmla="*/ 394346 w 435806"/>
              <a:gd name="connsiteY5" fmla="*/ 19635 h 174980"/>
              <a:gd name="connsiteX6" fmla="*/ 15311 w 435806"/>
              <a:gd name="connsiteY6" fmla="*/ 0 h 174980"/>
              <a:gd name="connsiteX0" fmla="*/ 15311 w 435806"/>
              <a:gd name="connsiteY0" fmla="*/ 0 h 174980"/>
              <a:gd name="connsiteX1" fmla="*/ 0 w 435806"/>
              <a:gd name="connsiteY1" fmla="*/ 168295 h 174980"/>
              <a:gd name="connsiteX2" fmla="*/ 235769 w 435806"/>
              <a:gd name="connsiteY2" fmla="*/ 174980 h 174980"/>
              <a:gd name="connsiteX3" fmla="*/ 426031 w 435806"/>
              <a:gd name="connsiteY3" fmla="*/ 162686 h 174980"/>
              <a:gd name="connsiteX4" fmla="*/ 435806 w 435806"/>
              <a:gd name="connsiteY4" fmla="*/ 79613 h 174980"/>
              <a:gd name="connsiteX5" fmla="*/ 394346 w 435806"/>
              <a:gd name="connsiteY5" fmla="*/ 30854 h 174980"/>
              <a:gd name="connsiteX6" fmla="*/ 15311 w 435806"/>
              <a:gd name="connsiteY6" fmla="*/ 0 h 1749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5806" h="174980">
                <a:moveTo>
                  <a:pt x="15311" y="0"/>
                </a:moveTo>
                <a:lnTo>
                  <a:pt x="0" y="168295"/>
                </a:lnTo>
                <a:lnTo>
                  <a:pt x="235769" y="174980"/>
                </a:lnTo>
                <a:lnTo>
                  <a:pt x="426031" y="162686"/>
                </a:lnTo>
                <a:lnTo>
                  <a:pt x="435806" y="79613"/>
                </a:lnTo>
                <a:lnTo>
                  <a:pt x="394346" y="30854"/>
                </a:lnTo>
                <a:lnTo>
                  <a:pt x="15311" y="0"/>
                </a:lnTo>
                <a:close/>
              </a:path>
            </a:pathLst>
          </a:custGeom>
          <a:solidFill>
            <a:srgbClr val="FF0000">
              <a:alpha val="75000"/>
            </a:srgb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108" name="テキスト ボックス 107"/>
          <p:cNvSpPr txBox="1">
            <a:spLocks noChangeAspect="1"/>
          </p:cNvSpPr>
          <p:nvPr/>
        </p:nvSpPr>
        <p:spPr>
          <a:xfrm rot="1453427">
            <a:off x="7259898" y="3798241"/>
            <a:ext cx="1048429" cy="161583"/>
          </a:xfrm>
          <a:prstGeom prst="rect">
            <a:avLst/>
          </a:prstGeom>
          <a:noFill/>
        </p:spPr>
        <p:txBody>
          <a:bodyPr wrap="squar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中之島公園</a:t>
            </a:r>
          </a:p>
        </p:txBody>
      </p:sp>
      <p:sp>
        <p:nvSpPr>
          <p:cNvPr id="110" name="フリーフォーム 109"/>
          <p:cNvSpPr>
            <a:spLocks noChangeAspect="1"/>
          </p:cNvSpPr>
          <p:nvPr/>
        </p:nvSpPr>
        <p:spPr>
          <a:xfrm rot="697254">
            <a:off x="7267930" y="3921908"/>
            <a:ext cx="432425" cy="212629"/>
          </a:xfrm>
          <a:custGeom>
            <a:avLst/>
            <a:gdLst>
              <a:gd name="connsiteX0" fmla="*/ 8415 w 325370"/>
              <a:gd name="connsiteY0" fmla="*/ 0 h 215978"/>
              <a:gd name="connsiteX1" fmla="*/ 0 w 325370"/>
              <a:gd name="connsiteY1" fmla="*/ 201954 h 215978"/>
              <a:gd name="connsiteX2" fmla="*/ 322565 w 325370"/>
              <a:gd name="connsiteY2" fmla="*/ 215978 h 215978"/>
              <a:gd name="connsiteX3" fmla="*/ 325370 w 325370"/>
              <a:gd name="connsiteY3" fmla="*/ 19635 h 215978"/>
              <a:gd name="connsiteX4" fmla="*/ 8415 w 325370"/>
              <a:gd name="connsiteY4" fmla="*/ 0 h 215978"/>
              <a:gd name="connsiteX0" fmla="*/ 15311 w 332266"/>
              <a:gd name="connsiteY0" fmla="*/ 0 h 215978"/>
              <a:gd name="connsiteX1" fmla="*/ 0 w 332266"/>
              <a:gd name="connsiteY1" fmla="*/ 168295 h 215978"/>
              <a:gd name="connsiteX2" fmla="*/ 329461 w 332266"/>
              <a:gd name="connsiteY2" fmla="*/ 215978 h 215978"/>
              <a:gd name="connsiteX3" fmla="*/ 332266 w 332266"/>
              <a:gd name="connsiteY3" fmla="*/ 19635 h 215978"/>
              <a:gd name="connsiteX4" fmla="*/ 15311 w 332266"/>
              <a:gd name="connsiteY4" fmla="*/ 0 h 215978"/>
              <a:gd name="connsiteX0" fmla="*/ 15311 w 432929"/>
              <a:gd name="connsiteY0" fmla="*/ 0 h 168295"/>
              <a:gd name="connsiteX1" fmla="*/ 0 w 432929"/>
              <a:gd name="connsiteY1" fmla="*/ 168295 h 168295"/>
              <a:gd name="connsiteX2" fmla="*/ 432929 w 432929"/>
              <a:gd name="connsiteY2" fmla="*/ 154271 h 168295"/>
              <a:gd name="connsiteX3" fmla="*/ 332266 w 432929"/>
              <a:gd name="connsiteY3" fmla="*/ 19635 h 168295"/>
              <a:gd name="connsiteX4" fmla="*/ 15311 w 432929"/>
              <a:gd name="connsiteY4" fmla="*/ 0 h 168295"/>
              <a:gd name="connsiteX0" fmla="*/ 15311 w 435806"/>
              <a:gd name="connsiteY0" fmla="*/ 0 h 168295"/>
              <a:gd name="connsiteX1" fmla="*/ 0 w 435806"/>
              <a:gd name="connsiteY1" fmla="*/ 168295 h 168295"/>
              <a:gd name="connsiteX2" fmla="*/ 432929 w 435806"/>
              <a:gd name="connsiteY2" fmla="*/ 154271 h 168295"/>
              <a:gd name="connsiteX3" fmla="*/ 435806 w 435806"/>
              <a:gd name="connsiteY3" fmla="*/ 79613 h 168295"/>
              <a:gd name="connsiteX4" fmla="*/ 332266 w 435806"/>
              <a:gd name="connsiteY4" fmla="*/ 19635 h 168295"/>
              <a:gd name="connsiteX5" fmla="*/ 15311 w 435806"/>
              <a:gd name="connsiteY5" fmla="*/ 0 h 168295"/>
              <a:gd name="connsiteX0" fmla="*/ 15311 w 435806"/>
              <a:gd name="connsiteY0" fmla="*/ 0 h 168295"/>
              <a:gd name="connsiteX1" fmla="*/ 0 w 435806"/>
              <a:gd name="connsiteY1" fmla="*/ 168295 h 168295"/>
              <a:gd name="connsiteX2" fmla="*/ 432929 w 435806"/>
              <a:gd name="connsiteY2" fmla="*/ 154271 h 168295"/>
              <a:gd name="connsiteX3" fmla="*/ 435806 w 435806"/>
              <a:gd name="connsiteY3" fmla="*/ 79613 h 168295"/>
              <a:gd name="connsiteX4" fmla="*/ 394346 w 435806"/>
              <a:gd name="connsiteY4" fmla="*/ 19635 h 168295"/>
              <a:gd name="connsiteX5" fmla="*/ 15311 w 435806"/>
              <a:gd name="connsiteY5" fmla="*/ 0 h 168295"/>
              <a:gd name="connsiteX0" fmla="*/ 15311 w 435806"/>
              <a:gd name="connsiteY0" fmla="*/ 0 h 174980"/>
              <a:gd name="connsiteX1" fmla="*/ 0 w 435806"/>
              <a:gd name="connsiteY1" fmla="*/ 168295 h 174980"/>
              <a:gd name="connsiteX2" fmla="*/ 235769 w 435806"/>
              <a:gd name="connsiteY2" fmla="*/ 174980 h 174980"/>
              <a:gd name="connsiteX3" fmla="*/ 432929 w 435806"/>
              <a:gd name="connsiteY3" fmla="*/ 154271 h 174980"/>
              <a:gd name="connsiteX4" fmla="*/ 435806 w 435806"/>
              <a:gd name="connsiteY4" fmla="*/ 79613 h 174980"/>
              <a:gd name="connsiteX5" fmla="*/ 394346 w 435806"/>
              <a:gd name="connsiteY5" fmla="*/ 19635 h 174980"/>
              <a:gd name="connsiteX6" fmla="*/ 15311 w 435806"/>
              <a:gd name="connsiteY6" fmla="*/ 0 h 174980"/>
              <a:gd name="connsiteX0" fmla="*/ 15311 w 435806"/>
              <a:gd name="connsiteY0" fmla="*/ 0 h 174980"/>
              <a:gd name="connsiteX1" fmla="*/ 0 w 435806"/>
              <a:gd name="connsiteY1" fmla="*/ 168295 h 174980"/>
              <a:gd name="connsiteX2" fmla="*/ 235769 w 435806"/>
              <a:gd name="connsiteY2" fmla="*/ 174980 h 174980"/>
              <a:gd name="connsiteX3" fmla="*/ 426031 w 435806"/>
              <a:gd name="connsiteY3" fmla="*/ 162686 h 174980"/>
              <a:gd name="connsiteX4" fmla="*/ 435806 w 435806"/>
              <a:gd name="connsiteY4" fmla="*/ 79613 h 174980"/>
              <a:gd name="connsiteX5" fmla="*/ 394346 w 435806"/>
              <a:gd name="connsiteY5" fmla="*/ 19635 h 174980"/>
              <a:gd name="connsiteX6" fmla="*/ 15311 w 435806"/>
              <a:gd name="connsiteY6" fmla="*/ 0 h 174980"/>
              <a:gd name="connsiteX0" fmla="*/ 15311 w 435806"/>
              <a:gd name="connsiteY0" fmla="*/ 0 h 174980"/>
              <a:gd name="connsiteX1" fmla="*/ 0 w 435806"/>
              <a:gd name="connsiteY1" fmla="*/ 168295 h 174980"/>
              <a:gd name="connsiteX2" fmla="*/ 235769 w 435806"/>
              <a:gd name="connsiteY2" fmla="*/ 174980 h 174980"/>
              <a:gd name="connsiteX3" fmla="*/ 426031 w 435806"/>
              <a:gd name="connsiteY3" fmla="*/ 162686 h 174980"/>
              <a:gd name="connsiteX4" fmla="*/ 435806 w 435806"/>
              <a:gd name="connsiteY4" fmla="*/ 79613 h 174980"/>
              <a:gd name="connsiteX5" fmla="*/ 394346 w 435806"/>
              <a:gd name="connsiteY5" fmla="*/ 30854 h 174980"/>
              <a:gd name="connsiteX6" fmla="*/ 15311 w 435806"/>
              <a:gd name="connsiteY6" fmla="*/ 0 h 174980"/>
              <a:gd name="connsiteX0" fmla="*/ 0 w 420495"/>
              <a:gd name="connsiteY0" fmla="*/ 0 h 174980"/>
              <a:gd name="connsiteX1" fmla="*/ 18560 w 420495"/>
              <a:gd name="connsiteY1" fmla="*/ 46960 h 174980"/>
              <a:gd name="connsiteX2" fmla="*/ 220458 w 420495"/>
              <a:gd name="connsiteY2" fmla="*/ 174980 h 174980"/>
              <a:gd name="connsiteX3" fmla="*/ 410720 w 420495"/>
              <a:gd name="connsiteY3" fmla="*/ 162686 h 174980"/>
              <a:gd name="connsiteX4" fmla="*/ 420495 w 420495"/>
              <a:gd name="connsiteY4" fmla="*/ 79613 h 174980"/>
              <a:gd name="connsiteX5" fmla="*/ 379035 w 420495"/>
              <a:gd name="connsiteY5" fmla="*/ 30854 h 174980"/>
              <a:gd name="connsiteX6" fmla="*/ 0 w 420495"/>
              <a:gd name="connsiteY6" fmla="*/ 0 h 174980"/>
              <a:gd name="connsiteX0" fmla="*/ 0 w 420495"/>
              <a:gd name="connsiteY0" fmla="*/ 0 h 162686"/>
              <a:gd name="connsiteX1" fmla="*/ 18560 w 420495"/>
              <a:gd name="connsiteY1" fmla="*/ 46960 h 162686"/>
              <a:gd name="connsiteX2" fmla="*/ 84974 w 420495"/>
              <a:gd name="connsiteY2" fmla="*/ 58920 h 162686"/>
              <a:gd name="connsiteX3" fmla="*/ 410720 w 420495"/>
              <a:gd name="connsiteY3" fmla="*/ 162686 h 162686"/>
              <a:gd name="connsiteX4" fmla="*/ 420495 w 420495"/>
              <a:gd name="connsiteY4" fmla="*/ 79613 h 162686"/>
              <a:gd name="connsiteX5" fmla="*/ 379035 w 420495"/>
              <a:gd name="connsiteY5" fmla="*/ 30854 h 162686"/>
              <a:gd name="connsiteX6" fmla="*/ 0 w 420495"/>
              <a:gd name="connsiteY6" fmla="*/ 0 h 162686"/>
              <a:gd name="connsiteX0" fmla="*/ 8537 w 429032"/>
              <a:gd name="connsiteY0" fmla="*/ 0 h 162686"/>
              <a:gd name="connsiteX1" fmla="*/ 0 w 429032"/>
              <a:gd name="connsiteY1" fmla="*/ 29023 h 162686"/>
              <a:gd name="connsiteX2" fmla="*/ 93511 w 429032"/>
              <a:gd name="connsiteY2" fmla="*/ 58920 h 162686"/>
              <a:gd name="connsiteX3" fmla="*/ 419257 w 429032"/>
              <a:gd name="connsiteY3" fmla="*/ 162686 h 162686"/>
              <a:gd name="connsiteX4" fmla="*/ 429032 w 429032"/>
              <a:gd name="connsiteY4" fmla="*/ 79613 h 162686"/>
              <a:gd name="connsiteX5" fmla="*/ 387572 w 429032"/>
              <a:gd name="connsiteY5" fmla="*/ 30854 h 162686"/>
              <a:gd name="connsiteX6" fmla="*/ 8537 w 429032"/>
              <a:gd name="connsiteY6" fmla="*/ 0 h 162686"/>
              <a:gd name="connsiteX0" fmla="*/ 8537 w 429032"/>
              <a:gd name="connsiteY0" fmla="*/ 0 h 79613"/>
              <a:gd name="connsiteX1" fmla="*/ 0 w 429032"/>
              <a:gd name="connsiteY1" fmla="*/ 29023 h 79613"/>
              <a:gd name="connsiteX2" fmla="*/ 93511 w 429032"/>
              <a:gd name="connsiteY2" fmla="*/ 58920 h 79613"/>
              <a:gd name="connsiteX3" fmla="*/ 111031 w 429032"/>
              <a:gd name="connsiteY3" fmla="*/ 38186 h 79613"/>
              <a:gd name="connsiteX4" fmla="*/ 429032 w 429032"/>
              <a:gd name="connsiteY4" fmla="*/ 79613 h 79613"/>
              <a:gd name="connsiteX5" fmla="*/ 387572 w 429032"/>
              <a:gd name="connsiteY5" fmla="*/ 30854 h 79613"/>
              <a:gd name="connsiteX6" fmla="*/ 8537 w 429032"/>
              <a:gd name="connsiteY6" fmla="*/ 0 h 79613"/>
              <a:gd name="connsiteX0" fmla="*/ 8537 w 429032"/>
              <a:gd name="connsiteY0" fmla="*/ 0 h 79613"/>
              <a:gd name="connsiteX1" fmla="*/ 0 w 429032"/>
              <a:gd name="connsiteY1" fmla="*/ 29023 h 79613"/>
              <a:gd name="connsiteX2" fmla="*/ 59640 w 429032"/>
              <a:gd name="connsiteY2" fmla="*/ 35708 h 79613"/>
              <a:gd name="connsiteX3" fmla="*/ 111031 w 429032"/>
              <a:gd name="connsiteY3" fmla="*/ 38186 h 79613"/>
              <a:gd name="connsiteX4" fmla="*/ 429032 w 429032"/>
              <a:gd name="connsiteY4" fmla="*/ 79613 h 79613"/>
              <a:gd name="connsiteX5" fmla="*/ 387572 w 429032"/>
              <a:gd name="connsiteY5" fmla="*/ 30854 h 79613"/>
              <a:gd name="connsiteX6" fmla="*/ 8537 w 429032"/>
              <a:gd name="connsiteY6" fmla="*/ 0 h 79613"/>
              <a:gd name="connsiteX0" fmla="*/ 8537 w 429032"/>
              <a:gd name="connsiteY0" fmla="*/ 0 h 79613"/>
              <a:gd name="connsiteX1" fmla="*/ 0 w 429032"/>
              <a:gd name="connsiteY1" fmla="*/ 29023 h 79613"/>
              <a:gd name="connsiteX2" fmla="*/ 59640 w 429032"/>
              <a:gd name="connsiteY2" fmla="*/ 35708 h 79613"/>
              <a:gd name="connsiteX3" fmla="*/ 111031 w 429032"/>
              <a:gd name="connsiteY3" fmla="*/ 38186 h 79613"/>
              <a:gd name="connsiteX4" fmla="*/ 429032 w 429032"/>
              <a:gd name="connsiteY4" fmla="*/ 79613 h 79613"/>
              <a:gd name="connsiteX5" fmla="*/ 106443 w 429032"/>
              <a:gd name="connsiteY5" fmla="*/ 11862 h 79613"/>
              <a:gd name="connsiteX6" fmla="*/ 8537 w 429032"/>
              <a:gd name="connsiteY6" fmla="*/ 0 h 79613"/>
              <a:gd name="connsiteX0" fmla="*/ 8537 w 111031"/>
              <a:gd name="connsiteY0" fmla="*/ 0 h 38186"/>
              <a:gd name="connsiteX1" fmla="*/ 0 w 111031"/>
              <a:gd name="connsiteY1" fmla="*/ 29023 h 38186"/>
              <a:gd name="connsiteX2" fmla="*/ 59640 w 111031"/>
              <a:gd name="connsiteY2" fmla="*/ 35708 h 38186"/>
              <a:gd name="connsiteX3" fmla="*/ 111031 w 111031"/>
              <a:gd name="connsiteY3" fmla="*/ 38186 h 38186"/>
              <a:gd name="connsiteX4" fmla="*/ 107257 w 111031"/>
              <a:gd name="connsiteY4" fmla="*/ 24748 h 38186"/>
              <a:gd name="connsiteX5" fmla="*/ 106443 w 111031"/>
              <a:gd name="connsiteY5" fmla="*/ 11862 h 38186"/>
              <a:gd name="connsiteX6" fmla="*/ 8537 w 111031"/>
              <a:gd name="connsiteY6" fmla="*/ 0 h 38186"/>
              <a:gd name="connsiteX0" fmla="*/ 8537 w 111031"/>
              <a:gd name="connsiteY0" fmla="*/ 0 h 38186"/>
              <a:gd name="connsiteX1" fmla="*/ 0 w 111031"/>
              <a:gd name="connsiteY1" fmla="*/ 29023 h 38186"/>
              <a:gd name="connsiteX2" fmla="*/ 57946 w 111031"/>
              <a:gd name="connsiteY2" fmla="*/ 30433 h 38186"/>
              <a:gd name="connsiteX3" fmla="*/ 111031 w 111031"/>
              <a:gd name="connsiteY3" fmla="*/ 38186 h 38186"/>
              <a:gd name="connsiteX4" fmla="*/ 107257 w 111031"/>
              <a:gd name="connsiteY4" fmla="*/ 24748 h 38186"/>
              <a:gd name="connsiteX5" fmla="*/ 106443 w 111031"/>
              <a:gd name="connsiteY5" fmla="*/ 11862 h 38186"/>
              <a:gd name="connsiteX6" fmla="*/ 8537 w 111031"/>
              <a:gd name="connsiteY6" fmla="*/ 0 h 38186"/>
              <a:gd name="connsiteX0" fmla="*/ 8537 w 111031"/>
              <a:gd name="connsiteY0" fmla="*/ 0 h 38186"/>
              <a:gd name="connsiteX1" fmla="*/ 0 w 111031"/>
              <a:gd name="connsiteY1" fmla="*/ 29023 h 38186"/>
              <a:gd name="connsiteX2" fmla="*/ 57946 w 111031"/>
              <a:gd name="connsiteY2" fmla="*/ 34653 h 38186"/>
              <a:gd name="connsiteX3" fmla="*/ 111031 w 111031"/>
              <a:gd name="connsiteY3" fmla="*/ 38186 h 38186"/>
              <a:gd name="connsiteX4" fmla="*/ 107257 w 111031"/>
              <a:gd name="connsiteY4" fmla="*/ 24748 h 38186"/>
              <a:gd name="connsiteX5" fmla="*/ 106443 w 111031"/>
              <a:gd name="connsiteY5" fmla="*/ 11862 h 38186"/>
              <a:gd name="connsiteX6" fmla="*/ 8537 w 111031"/>
              <a:gd name="connsiteY6" fmla="*/ 0 h 38186"/>
              <a:gd name="connsiteX0" fmla="*/ 8537 w 109337"/>
              <a:gd name="connsiteY0" fmla="*/ 0 h 39241"/>
              <a:gd name="connsiteX1" fmla="*/ 0 w 109337"/>
              <a:gd name="connsiteY1" fmla="*/ 29023 h 39241"/>
              <a:gd name="connsiteX2" fmla="*/ 57946 w 109337"/>
              <a:gd name="connsiteY2" fmla="*/ 34653 h 39241"/>
              <a:gd name="connsiteX3" fmla="*/ 109337 w 109337"/>
              <a:gd name="connsiteY3" fmla="*/ 39241 h 39241"/>
              <a:gd name="connsiteX4" fmla="*/ 107257 w 109337"/>
              <a:gd name="connsiteY4" fmla="*/ 24748 h 39241"/>
              <a:gd name="connsiteX5" fmla="*/ 106443 w 109337"/>
              <a:gd name="connsiteY5" fmla="*/ 11862 h 39241"/>
              <a:gd name="connsiteX6" fmla="*/ 8537 w 109337"/>
              <a:gd name="connsiteY6" fmla="*/ 0 h 39241"/>
              <a:gd name="connsiteX0" fmla="*/ 8537 w 109337"/>
              <a:gd name="connsiteY0" fmla="*/ 0 h 39241"/>
              <a:gd name="connsiteX1" fmla="*/ 0 w 109337"/>
              <a:gd name="connsiteY1" fmla="*/ 29023 h 39241"/>
              <a:gd name="connsiteX2" fmla="*/ 57946 w 109337"/>
              <a:gd name="connsiteY2" fmla="*/ 34653 h 39241"/>
              <a:gd name="connsiteX3" fmla="*/ 109337 w 109337"/>
              <a:gd name="connsiteY3" fmla="*/ 39241 h 39241"/>
              <a:gd name="connsiteX4" fmla="*/ 106443 w 109337"/>
              <a:gd name="connsiteY4" fmla="*/ 11862 h 39241"/>
              <a:gd name="connsiteX5" fmla="*/ 8537 w 109337"/>
              <a:gd name="connsiteY5" fmla="*/ 0 h 39241"/>
              <a:gd name="connsiteX0" fmla="*/ 8916 w 109337"/>
              <a:gd name="connsiteY0" fmla="*/ 0 h 42424"/>
              <a:gd name="connsiteX1" fmla="*/ 0 w 109337"/>
              <a:gd name="connsiteY1" fmla="*/ 32206 h 42424"/>
              <a:gd name="connsiteX2" fmla="*/ 57946 w 109337"/>
              <a:gd name="connsiteY2" fmla="*/ 37836 h 42424"/>
              <a:gd name="connsiteX3" fmla="*/ 109337 w 109337"/>
              <a:gd name="connsiteY3" fmla="*/ 42424 h 42424"/>
              <a:gd name="connsiteX4" fmla="*/ 106443 w 109337"/>
              <a:gd name="connsiteY4" fmla="*/ 15045 h 42424"/>
              <a:gd name="connsiteX5" fmla="*/ 8916 w 109337"/>
              <a:gd name="connsiteY5" fmla="*/ 0 h 42424"/>
              <a:gd name="connsiteX0" fmla="*/ 8916 w 123914"/>
              <a:gd name="connsiteY0" fmla="*/ 0 h 42424"/>
              <a:gd name="connsiteX1" fmla="*/ 0 w 123914"/>
              <a:gd name="connsiteY1" fmla="*/ 32206 h 42424"/>
              <a:gd name="connsiteX2" fmla="*/ 57946 w 123914"/>
              <a:gd name="connsiteY2" fmla="*/ 37836 h 42424"/>
              <a:gd name="connsiteX3" fmla="*/ 109337 w 123914"/>
              <a:gd name="connsiteY3" fmla="*/ 42424 h 42424"/>
              <a:gd name="connsiteX4" fmla="*/ 123914 w 123914"/>
              <a:gd name="connsiteY4" fmla="*/ 10618 h 42424"/>
              <a:gd name="connsiteX5" fmla="*/ 8916 w 123914"/>
              <a:gd name="connsiteY5" fmla="*/ 0 h 42424"/>
              <a:gd name="connsiteX0" fmla="*/ 8916 w 123914"/>
              <a:gd name="connsiteY0" fmla="*/ 0 h 37836"/>
              <a:gd name="connsiteX1" fmla="*/ 0 w 123914"/>
              <a:gd name="connsiteY1" fmla="*/ 32206 h 37836"/>
              <a:gd name="connsiteX2" fmla="*/ 57946 w 123914"/>
              <a:gd name="connsiteY2" fmla="*/ 37836 h 37836"/>
              <a:gd name="connsiteX3" fmla="*/ 121035 w 123914"/>
              <a:gd name="connsiteY3" fmla="*/ 24220 h 37836"/>
              <a:gd name="connsiteX4" fmla="*/ 123914 w 123914"/>
              <a:gd name="connsiteY4" fmla="*/ 10618 h 37836"/>
              <a:gd name="connsiteX5" fmla="*/ 8916 w 123914"/>
              <a:gd name="connsiteY5" fmla="*/ 0 h 37836"/>
              <a:gd name="connsiteX0" fmla="*/ 8916 w 158673"/>
              <a:gd name="connsiteY0" fmla="*/ 0 h 37836"/>
              <a:gd name="connsiteX1" fmla="*/ 0 w 158673"/>
              <a:gd name="connsiteY1" fmla="*/ 32206 h 37836"/>
              <a:gd name="connsiteX2" fmla="*/ 57946 w 158673"/>
              <a:gd name="connsiteY2" fmla="*/ 37836 h 37836"/>
              <a:gd name="connsiteX3" fmla="*/ 158673 w 158673"/>
              <a:gd name="connsiteY3" fmla="*/ 23845 h 37836"/>
              <a:gd name="connsiteX4" fmla="*/ 123914 w 158673"/>
              <a:gd name="connsiteY4" fmla="*/ 10618 h 37836"/>
              <a:gd name="connsiteX5" fmla="*/ 8916 w 158673"/>
              <a:gd name="connsiteY5" fmla="*/ 0 h 37836"/>
              <a:gd name="connsiteX0" fmla="*/ 8916 w 158673"/>
              <a:gd name="connsiteY0" fmla="*/ 0 h 32206"/>
              <a:gd name="connsiteX1" fmla="*/ 0 w 158673"/>
              <a:gd name="connsiteY1" fmla="*/ 32206 h 32206"/>
              <a:gd name="connsiteX2" fmla="*/ 156163 w 158673"/>
              <a:gd name="connsiteY2" fmla="*/ 26738 h 32206"/>
              <a:gd name="connsiteX3" fmla="*/ 158673 w 158673"/>
              <a:gd name="connsiteY3" fmla="*/ 23845 h 32206"/>
              <a:gd name="connsiteX4" fmla="*/ 123914 w 158673"/>
              <a:gd name="connsiteY4" fmla="*/ 10618 h 32206"/>
              <a:gd name="connsiteX5" fmla="*/ 8916 w 158673"/>
              <a:gd name="connsiteY5" fmla="*/ 0 h 32206"/>
              <a:gd name="connsiteX0" fmla="*/ 10415 w 160172"/>
              <a:gd name="connsiteY0" fmla="*/ 0 h 26738"/>
              <a:gd name="connsiteX1" fmla="*/ 0 w 160172"/>
              <a:gd name="connsiteY1" fmla="*/ 18118 h 26738"/>
              <a:gd name="connsiteX2" fmla="*/ 157662 w 160172"/>
              <a:gd name="connsiteY2" fmla="*/ 26738 h 26738"/>
              <a:gd name="connsiteX3" fmla="*/ 160172 w 160172"/>
              <a:gd name="connsiteY3" fmla="*/ 23845 h 26738"/>
              <a:gd name="connsiteX4" fmla="*/ 125413 w 160172"/>
              <a:gd name="connsiteY4" fmla="*/ 10618 h 26738"/>
              <a:gd name="connsiteX5" fmla="*/ 10415 w 160172"/>
              <a:gd name="connsiteY5" fmla="*/ 0 h 26738"/>
              <a:gd name="connsiteX0" fmla="*/ 10415 w 157662"/>
              <a:gd name="connsiteY0" fmla="*/ 0 h 26738"/>
              <a:gd name="connsiteX1" fmla="*/ 0 w 157662"/>
              <a:gd name="connsiteY1" fmla="*/ 18118 h 26738"/>
              <a:gd name="connsiteX2" fmla="*/ 157662 w 157662"/>
              <a:gd name="connsiteY2" fmla="*/ 26738 h 26738"/>
              <a:gd name="connsiteX3" fmla="*/ 125413 w 157662"/>
              <a:gd name="connsiteY3" fmla="*/ 10618 h 26738"/>
              <a:gd name="connsiteX4" fmla="*/ 10415 w 157662"/>
              <a:gd name="connsiteY4" fmla="*/ 0 h 26738"/>
              <a:gd name="connsiteX0" fmla="*/ 10415 w 132403"/>
              <a:gd name="connsiteY0" fmla="*/ 0 h 25423"/>
              <a:gd name="connsiteX1" fmla="*/ 0 w 132403"/>
              <a:gd name="connsiteY1" fmla="*/ 18118 h 25423"/>
              <a:gd name="connsiteX2" fmla="*/ 132403 w 132403"/>
              <a:gd name="connsiteY2" fmla="*/ 25423 h 25423"/>
              <a:gd name="connsiteX3" fmla="*/ 125413 w 132403"/>
              <a:gd name="connsiteY3" fmla="*/ 10618 h 25423"/>
              <a:gd name="connsiteX4" fmla="*/ 10415 w 132403"/>
              <a:gd name="connsiteY4" fmla="*/ 0 h 25423"/>
              <a:gd name="connsiteX0" fmla="*/ 10415 w 141247"/>
              <a:gd name="connsiteY0" fmla="*/ 0 h 25423"/>
              <a:gd name="connsiteX1" fmla="*/ 0 w 141247"/>
              <a:gd name="connsiteY1" fmla="*/ 18118 h 25423"/>
              <a:gd name="connsiteX2" fmla="*/ 132403 w 141247"/>
              <a:gd name="connsiteY2" fmla="*/ 25423 h 25423"/>
              <a:gd name="connsiteX3" fmla="*/ 141247 w 141247"/>
              <a:gd name="connsiteY3" fmla="*/ 11042 h 25423"/>
              <a:gd name="connsiteX4" fmla="*/ 10415 w 141247"/>
              <a:gd name="connsiteY4" fmla="*/ 0 h 25423"/>
              <a:gd name="connsiteX0" fmla="*/ 10415 w 148535"/>
              <a:gd name="connsiteY0" fmla="*/ 0 h 25423"/>
              <a:gd name="connsiteX1" fmla="*/ 0 w 148535"/>
              <a:gd name="connsiteY1" fmla="*/ 18118 h 25423"/>
              <a:gd name="connsiteX2" fmla="*/ 132403 w 148535"/>
              <a:gd name="connsiteY2" fmla="*/ 25423 h 25423"/>
              <a:gd name="connsiteX3" fmla="*/ 148535 w 148535"/>
              <a:gd name="connsiteY3" fmla="*/ 12089 h 25423"/>
              <a:gd name="connsiteX4" fmla="*/ 10415 w 148535"/>
              <a:gd name="connsiteY4" fmla="*/ 0 h 25423"/>
              <a:gd name="connsiteX0" fmla="*/ 10415 w 148535"/>
              <a:gd name="connsiteY0" fmla="*/ 0 h 25869"/>
              <a:gd name="connsiteX1" fmla="*/ 0 w 148535"/>
              <a:gd name="connsiteY1" fmla="*/ 18118 h 25869"/>
              <a:gd name="connsiteX2" fmla="*/ 137115 w 148535"/>
              <a:gd name="connsiteY2" fmla="*/ 25869 h 25869"/>
              <a:gd name="connsiteX3" fmla="*/ 148535 w 148535"/>
              <a:gd name="connsiteY3" fmla="*/ 12089 h 25869"/>
              <a:gd name="connsiteX4" fmla="*/ 10415 w 148535"/>
              <a:gd name="connsiteY4" fmla="*/ 0 h 258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8535" h="25869">
                <a:moveTo>
                  <a:pt x="10415" y="0"/>
                </a:moveTo>
                <a:lnTo>
                  <a:pt x="0" y="18118"/>
                </a:lnTo>
                <a:lnTo>
                  <a:pt x="137115" y="25869"/>
                </a:lnTo>
                <a:lnTo>
                  <a:pt x="148535" y="12089"/>
                </a:lnTo>
                <a:lnTo>
                  <a:pt x="10415" y="0"/>
                </a:lnTo>
                <a:close/>
              </a:path>
            </a:pathLst>
          </a:custGeom>
          <a:solidFill>
            <a:srgbClr val="FF0000">
              <a:alpha val="80000"/>
            </a:srgbClr>
          </a:solidFill>
          <a:ln w="25400">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46" name="テキスト ボックス 45"/>
          <p:cNvSpPr txBox="1"/>
          <p:nvPr/>
        </p:nvSpPr>
        <p:spPr>
          <a:xfrm>
            <a:off x="7164570" y="4505577"/>
            <a:ext cx="3472544" cy="1089854"/>
          </a:xfrm>
          <a:prstGeom prst="rect">
            <a:avLst/>
          </a:prstGeom>
          <a:solidFill>
            <a:schemeClr val="bg1"/>
          </a:solidFill>
          <a:ln>
            <a:solidFill>
              <a:schemeClr val="tx1"/>
            </a:solidFill>
          </a:ln>
        </p:spPr>
        <p:txBody>
          <a:bodyPr wrap="square" lIns="36000" tIns="36000" rIns="36000" bIns="36000" rtlCol="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itchFamily="50" charset="-128"/>
              </a:rPr>
              <a:t>・新レストランのオープン（</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itchFamily="50" charset="-128"/>
              </a:rPr>
              <a:t>2015.6</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itchFamily="50" charset="-128"/>
              </a:rPr>
              <a:t>）やショップの設置（</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itchFamily="50" charset="-128"/>
              </a:rPr>
              <a:t>2015.9</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itchFamily="50" charset="-128"/>
              </a:rPr>
              <a:t>）等サービス面が充実</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itchFamily="50" charset="-128"/>
              </a:rPr>
              <a:t>・中之島図書館との連携事業により、文化の薫り高い施設をめざし、中之島に新たな集客をもたらす。</a:t>
            </a:r>
            <a:endParaRPr kumimoji="1" lang="ja-JP" altLang="en-US" sz="12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endParaRPr>
          </a:p>
        </p:txBody>
      </p:sp>
      <p:sp>
        <p:nvSpPr>
          <p:cNvPr id="47" name="テキスト ボックス 46"/>
          <p:cNvSpPr txBox="1"/>
          <p:nvPr/>
        </p:nvSpPr>
        <p:spPr>
          <a:xfrm>
            <a:off x="6558667" y="2023918"/>
            <a:ext cx="4223854" cy="1307537"/>
          </a:xfrm>
          <a:prstGeom prst="rect">
            <a:avLst/>
          </a:prstGeom>
          <a:solidFill>
            <a:schemeClr val="bg1"/>
          </a:solidFill>
          <a:ln>
            <a:solidFill>
              <a:schemeClr val="tx1"/>
            </a:solidFill>
            <a:prstDash val="sysDash"/>
          </a:ln>
        </p:spPr>
        <p:txBody>
          <a:bodyPr wrap="square" lIns="36000" tIns="36000" rIns="36000" bIns="36000" rtlCol="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itchFamily="50" charset="-128"/>
              </a:rPr>
              <a:t>○大阪市こども本の森中之島</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itchFamily="50" charset="-128"/>
            </a:endParaRPr>
          </a:p>
        </p:txBody>
      </p:sp>
      <p:cxnSp>
        <p:nvCxnSpPr>
          <p:cNvPr id="65" name="直線矢印コネクタ 64"/>
          <p:cNvCxnSpPr>
            <a:endCxn id="105" idx="2"/>
          </p:cNvCxnSpPr>
          <p:nvPr/>
        </p:nvCxnSpPr>
        <p:spPr>
          <a:xfrm flipH="1" flipV="1">
            <a:off x="6227006" y="3885207"/>
            <a:ext cx="1045900" cy="637071"/>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23" name="正方形/長方形 22"/>
          <p:cNvSpPr/>
          <p:nvPr/>
        </p:nvSpPr>
        <p:spPr>
          <a:xfrm>
            <a:off x="5989279" y="3505963"/>
            <a:ext cx="569387" cy="400110"/>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中央</a:t>
            </a:r>
            <a:endParaRPr kumimoji="1" lang="en-US" altLang="ja-JP" sz="10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公会堂</a:t>
            </a:r>
          </a:p>
        </p:txBody>
      </p:sp>
      <p:sp>
        <p:nvSpPr>
          <p:cNvPr id="113" name="正方形/長方形 112"/>
          <p:cNvSpPr/>
          <p:nvPr/>
        </p:nvSpPr>
        <p:spPr>
          <a:xfrm>
            <a:off x="5537878" y="3465306"/>
            <a:ext cx="585902" cy="400110"/>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中之島図書館</a:t>
            </a:r>
          </a:p>
        </p:txBody>
      </p:sp>
      <p:cxnSp>
        <p:nvCxnSpPr>
          <p:cNvPr id="114" name="直線矢印コネクタ 113"/>
          <p:cNvCxnSpPr>
            <a:stCxn id="37" idx="0"/>
          </p:cNvCxnSpPr>
          <p:nvPr/>
        </p:nvCxnSpPr>
        <p:spPr>
          <a:xfrm flipV="1">
            <a:off x="5812473" y="3889812"/>
            <a:ext cx="17276" cy="845750"/>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pic>
        <p:nvPicPr>
          <p:cNvPr id="32" name="図 31"/>
          <p:cNvPicPr>
            <a:picLocks noChangeAspect="1"/>
          </p:cNvPicPr>
          <p:nvPr/>
        </p:nvPicPr>
        <p:blipFill>
          <a:blip r:embed="rId4"/>
          <a:stretch>
            <a:fillRect/>
          </a:stretch>
        </p:blipFill>
        <p:spPr>
          <a:xfrm>
            <a:off x="8830285" y="2093340"/>
            <a:ext cx="1893320" cy="1017502"/>
          </a:xfrm>
          <a:prstGeom prst="rect">
            <a:avLst/>
          </a:prstGeom>
        </p:spPr>
      </p:pic>
      <p:cxnSp>
        <p:nvCxnSpPr>
          <p:cNvPr id="64" name="直線矢印コネクタ 63"/>
          <p:cNvCxnSpPr>
            <a:stCxn id="47" idx="2"/>
            <a:endCxn id="110" idx="3"/>
          </p:cNvCxnSpPr>
          <p:nvPr/>
        </p:nvCxnSpPr>
        <p:spPr>
          <a:xfrm flipH="1">
            <a:off x="7697323" y="3331455"/>
            <a:ext cx="973271" cy="733513"/>
          </a:xfrm>
          <a:prstGeom prst="straightConnector1">
            <a:avLst/>
          </a:prstGeom>
          <a:ln w="25400">
            <a:solidFill>
              <a:schemeClr val="tx1"/>
            </a:solidFill>
            <a:prstDash val="solid"/>
            <a:tailEnd type="arrow"/>
          </a:ln>
        </p:spPr>
        <p:style>
          <a:lnRef idx="1">
            <a:schemeClr val="accent1"/>
          </a:lnRef>
          <a:fillRef idx="0">
            <a:schemeClr val="accent1"/>
          </a:fillRef>
          <a:effectRef idx="0">
            <a:schemeClr val="accent1"/>
          </a:effectRef>
          <a:fontRef idx="minor">
            <a:schemeClr val="tx1"/>
          </a:fontRef>
        </p:style>
      </p:cxnSp>
      <p:sp>
        <p:nvSpPr>
          <p:cNvPr id="124" name="正方形/長方形 123"/>
          <p:cNvSpPr/>
          <p:nvPr/>
        </p:nvSpPr>
        <p:spPr>
          <a:xfrm>
            <a:off x="6604585" y="2233720"/>
            <a:ext cx="2133015" cy="1015663"/>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乳幼児から中学生までをメインターゲットとした、文学を中心とした多様な芸術文化等に触れる機会を提供する施設（</a:t>
            </a:r>
            <a:r>
              <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2020</a:t>
            </a: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年度開館</a:t>
            </a:r>
            <a:r>
              <a:rPr kumimoji="1" lang="ja-JP" altLang="en-US" sz="12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a:t>
            </a:r>
            <a:endPar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129" name="フリーフォーム 128"/>
          <p:cNvSpPr>
            <a:spLocks noChangeAspect="1"/>
          </p:cNvSpPr>
          <p:nvPr/>
        </p:nvSpPr>
        <p:spPr>
          <a:xfrm>
            <a:off x="4956057" y="3396432"/>
            <a:ext cx="650808" cy="432000"/>
          </a:xfrm>
          <a:custGeom>
            <a:avLst/>
            <a:gdLst>
              <a:gd name="connsiteX0" fmla="*/ 8415 w 325370"/>
              <a:gd name="connsiteY0" fmla="*/ 0 h 215978"/>
              <a:gd name="connsiteX1" fmla="*/ 0 w 325370"/>
              <a:gd name="connsiteY1" fmla="*/ 201954 h 215978"/>
              <a:gd name="connsiteX2" fmla="*/ 322565 w 325370"/>
              <a:gd name="connsiteY2" fmla="*/ 215978 h 215978"/>
              <a:gd name="connsiteX3" fmla="*/ 325370 w 325370"/>
              <a:gd name="connsiteY3" fmla="*/ 19635 h 215978"/>
              <a:gd name="connsiteX4" fmla="*/ 8415 w 325370"/>
              <a:gd name="connsiteY4" fmla="*/ 0 h 2159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370" h="215978">
                <a:moveTo>
                  <a:pt x="8415" y="0"/>
                </a:moveTo>
                <a:lnTo>
                  <a:pt x="0" y="201954"/>
                </a:lnTo>
                <a:lnTo>
                  <a:pt x="322565" y="215978"/>
                </a:lnTo>
                <a:lnTo>
                  <a:pt x="325370" y="19635"/>
                </a:lnTo>
                <a:lnTo>
                  <a:pt x="8415" y="0"/>
                </a:lnTo>
                <a:close/>
              </a:path>
            </a:pathLst>
          </a:custGeom>
          <a:solidFill>
            <a:srgbClr val="FF0000">
              <a:alpha val="75000"/>
            </a:srgb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130" name="正方形/長方形 129"/>
          <p:cNvSpPr/>
          <p:nvPr/>
        </p:nvSpPr>
        <p:spPr>
          <a:xfrm>
            <a:off x="4847262" y="3513777"/>
            <a:ext cx="832108" cy="246221"/>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大阪市役所</a:t>
            </a:r>
          </a:p>
        </p:txBody>
      </p:sp>
      <p:sp>
        <p:nvSpPr>
          <p:cNvPr id="131" name="フリーフォーム 130"/>
          <p:cNvSpPr>
            <a:spLocks noChangeAspect="1"/>
          </p:cNvSpPr>
          <p:nvPr/>
        </p:nvSpPr>
        <p:spPr>
          <a:xfrm rot="697254">
            <a:off x="6728149" y="3679823"/>
            <a:ext cx="534538" cy="257754"/>
          </a:xfrm>
          <a:custGeom>
            <a:avLst/>
            <a:gdLst>
              <a:gd name="connsiteX0" fmla="*/ 8415 w 325370"/>
              <a:gd name="connsiteY0" fmla="*/ 0 h 215978"/>
              <a:gd name="connsiteX1" fmla="*/ 0 w 325370"/>
              <a:gd name="connsiteY1" fmla="*/ 201954 h 215978"/>
              <a:gd name="connsiteX2" fmla="*/ 322565 w 325370"/>
              <a:gd name="connsiteY2" fmla="*/ 215978 h 215978"/>
              <a:gd name="connsiteX3" fmla="*/ 325370 w 325370"/>
              <a:gd name="connsiteY3" fmla="*/ 19635 h 215978"/>
              <a:gd name="connsiteX4" fmla="*/ 8415 w 325370"/>
              <a:gd name="connsiteY4" fmla="*/ 0 h 215978"/>
              <a:gd name="connsiteX0" fmla="*/ 15311 w 332266"/>
              <a:gd name="connsiteY0" fmla="*/ 0 h 215978"/>
              <a:gd name="connsiteX1" fmla="*/ 0 w 332266"/>
              <a:gd name="connsiteY1" fmla="*/ 168295 h 215978"/>
              <a:gd name="connsiteX2" fmla="*/ 329461 w 332266"/>
              <a:gd name="connsiteY2" fmla="*/ 215978 h 215978"/>
              <a:gd name="connsiteX3" fmla="*/ 332266 w 332266"/>
              <a:gd name="connsiteY3" fmla="*/ 19635 h 215978"/>
              <a:gd name="connsiteX4" fmla="*/ 15311 w 332266"/>
              <a:gd name="connsiteY4" fmla="*/ 0 h 215978"/>
              <a:gd name="connsiteX0" fmla="*/ 15311 w 432929"/>
              <a:gd name="connsiteY0" fmla="*/ 0 h 168295"/>
              <a:gd name="connsiteX1" fmla="*/ 0 w 432929"/>
              <a:gd name="connsiteY1" fmla="*/ 168295 h 168295"/>
              <a:gd name="connsiteX2" fmla="*/ 432929 w 432929"/>
              <a:gd name="connsiteY2" fmla="*/ 154271 h 168295"/>
              <a:gd name="connsiteX3" fmla="*/ 332266 w 432929"/>
              <a:gd name="connsiteY3" fmla="*/ 19635 h 168295"/>
              <a:gd name="connsiteX4" fmla="*/ 15311 w 432929"/>
              <a:gd name="connsiteY4" fmla="*/ 0 h 168295"/>
              <a:gd name="connsiteX0" fmla="*/ 15311 w 435806"/>
              <a:gd name="connsiteY0" fmla="*/ 0 h 168295"/>
              <a:gd name="connsiteX1" fmla="*/ 0 w 435806"/>
              <a:gd name="connsiteY1" fmla="*/ 168295 h 168295"/>
              <a:gd name="connsiteX2" fmla="*/ 432929 w 435806"/>
              <a:gd name="connsiteY2" fmla="*/ 154271 h 168295"/>
              <a:gd name="connsiteX3" fmla="*/ 435806 w 435806"/>
              <a:gd name="connsiteY3" fmla="*/ 79613 h 168295"/>
              <a:gd name="connsiteX4" fmla="*/ 332266 w 435806"/>
              <a:gd name="connsiteY4" fmla="*/ 19635 h 168295"/>
              <a:gd name="connsiteX5" fmla="*/ 15311 w 435806"/>
              <a:gd name="connsiteY5" fmla="*/ 0 h 168295"/>
              <a:gd name="connsiteX0" fmla="*/ 15311 w 435806"/>
              <a:gd name="connsiteY0" fmla="*/ 0 h 168295"/>
              <a:gd name="connsiteX1" fmla="*/ 0 w 435806"/>
              <a:gd name="connsiteY1" fmla="*/ 168295 h 168295"/>
              <a:gd name="connsiteX2" fmla="*/ 432929 w 435806"/>
              <a:gd name="connsiteY2" fmla="*/ 154271 h 168295"/>
              <a:gd name="connsiteX3" fmla="*/ 435806 w 435806"/>
              <a:gd name="connsiteY3" fmla="*/ 79613 h 168295"/>
              <a:gd name="connsiteX4" fmla="*/ 394346 w 435806"/>
              <a:gd name="connsiteY4" fmla="*/ 19635 h 168295"/>
              <a:gd name="connsiteX5" fmla="*/ 15311 w 435806"/>
              <a:gd name="connsiteY5" fmla="*/ 0 h 168295"/>
              <a:gd name="connsiteX0" fmla="*/ 15311 w 435806"/>
              <a:gd name="connsiteY0" fmla="*/ 0 h 174980"/>
              <a:gd name="connsiteX1" fmla="*/ 0 w 435806"/>
              <a:gd name="connsiteY1" fmla="*/ 168295 h 174980"/>
              <a:gd name="connsiteX2" fmla="*/ 235769 w 435806"/>
              <a:gd name="connsiteY2" fmla="*/ 174980 h 174980"/>
              <a:gd name="connsiteX3" fmla="*/ 432929 w 435806"/>
              <a:gd name="connsiteY3" fmla="*/ 154271 h 174980"/>
              <a:gd name="connsiteX4" fmla="*/ 435806 w 435806"/>
              <a:gd name="connsiteY4" fmla="*/ 79613 h 174980"/>
              <a:gd name="connsiteX5" fmla="*/ 394346 w 435806"/>
              <a:gd name="connsiteY5" fmla="*/ 19635 h 174980"/>
              <a:gd name="connsiteX6" fmla="*/ 15311 w 435806"/>
              <a:gd name="connsiteY6" fmla="*/ 0 h 174980"/>
              <a:gd name="connsiteX0" fmla="*/ 15311 w 435806"/>
              <a:gd name="connsiteY0" fmla="*/ 0 h 174980"/>
              <a:gd name="connsiteX1" fmla="*/ 0 w 435806"/>
              <a:gd name="connsiteY1" fmla="*/ 168295 h 174980"/>
              <a:gd name="connsiteX2" fmla="*/ 235769 w 435806"/>
              <a:gd name="connsiteY2" fmla="*/ 174980 h 174980"/>
              <a:gd name="connsiteX3" fmla="*/ 426031 w 435806"/>
              <a:gd name="connsiteY3" fmla="*/ 162686 h 174980"/>
              <a:gd name="connsiteX4" fmla="*/ 435806 w 435806"/>
              <a:gd name="connsiteY4" fmla="*/ 79613 h 174980"/>
              <a:gd name="connsiteX5" fmla="*/ 394346 w 435806"/>
              <a:gd name="connsiteY5" fmla="*/ 19635 h 174980"/>
              <a:gd name="connsiteX6" fmla="*/ 15311 w 435806"/>
              <a:gd name="connsiteY6" fmla="*/ 0 h 174980"/>
              <a:gd name="connsiteX0" fmla="*/ 15311 w 435806"/>
              <a:gd name="connsiteY0" fmla="*/ 0 h 174980"/>
              <a:gd name="connsiteX1" fmla="*/ 0 w 435806"/>
              <a:gd name="connsiteY1" fmla="*/ 168295 h 174980"/>
              <a:gd name="connsiteX2" fmla="*/ 235769 w 435806"/>
              <a:gd name="connsiteY2" fmla="*/ 174980 h 174980"/>
              <a:gd name="connsiteX3" fmla="*/ 426031 w 435806"/>
              <a:gd name="connsiteY3" fmla="*/ 162686 h 174980"/>
              <a:gd name="connsiteX4" fmla="*/ 435806 w 435806"/>
              <a:gd name="connsiteY4" fmla="*/ 79613 h 174980"/>
              <a:gd name="connsiteX5" fmla="*/ 394346 w 435806"/>
              <a:gd name="connsiteY5" fmla="*/ 30854 h 174980"/>
              <a:gd name="connsiteX6" fmla="*/ 15311 w 435806"/>
              <a:gd name="connsiteY6" fmla="*/ 0 h 174980"/>
              <a:gd name="connsiteX0" fmla="*/ 0 w 420495"/>
              <a:gd name="connsiteY0" fmla="*/ 0 h 174980"/>
              <a:gd name="connsiteX1" fmla="*/ 18560 w 420495"/>
              <a:gd name="connsiteY1" fmla="*/ 46960 h 174980"/>
              <a:gd name="connsiteX2" fmla="*/ 220458 w 420495"/>
              <a:gd name="connsiteY2" fmla="*/ 174980 h 174980"/>
              <a:gd name="connsiteX3" fmla="*/ 410720 w 420495"/>
              <a:gd name="connsiteY3" fmla="*/ 162686 h 174980"/>
              <a:gd name="connsiteX4" fmla="*/ 420495 w 420495"/>
              <a:gd name="connsiteY4" fmla="*/ 79613 h 174980"/>
              <a:gd name="connsiteX5" fmla="*/ 379035 w 420495"/>
              <a:gd name="connsiteY5" fmla="*/ 30854 h 174980"/>
              <a:gd name="connsiteX6" fmla="*/ 0 w 420495"/>
              <a:gd name="connsiteY6" fmla="*/ 0 h 174980"/>
              <a:gd name="connsiteX0" fmla="*/ 0 w 420495"/>
              <a:gd name="connsiteY0" fmla="*/ 0 h 162686"/>
              <a:gd name="connsiteX1" fmla="*/ 18560 w 420495"/>
              <a:gd name="connsiteY1" fmla="*/ 46960 h 162686"/>
              <a:gd name="connsiteX2" fmla="*/ 84974 w 420495"/>
              <a:gd name="connsiteY2" fmla="*/ 58920 h 162686"/>
              <a:gd name="connsiteX3" fmla="*/ 410720 w 420495"/>
              <a:gd name="connsiteY3" fmla="*/ 162686 h 162686"/>
              <a:gd name="connsiteX4" fmla="*/ 420495 w 420495"/>
              <a:gd name="connsiteY4" fmla="*/ 79613 h 162686"/>
              <a:gd name="connsiteX5" fmla="*/ 379035 w 420495"/>
              <a:gd name="connsiteY5" fmla="*/ 30854 h 162686"/>
              <a:gd name="connsiteX6" fmla="*/ 0 w 420495"/>
              <a:gd name="connsiteY6" fmla="*/ 0 h 162686"/>
              <a:gd name="connsiteX0" fmla="*/ 8537 w 429032"/>
              <a:gd name="connsiteY0" fmla="*/ 0 h 162686"/>
              <a:gd name="connsiteX1" fmla="*/ 0 w 429032"/>
              <a:gd name="connsiteY1" fmla="*/ 29023 h 162686"/>
              <a:gd name="connsiteX2" fmla="*/ 93511 w 429032"/>
              <a:gd name="connsiteY2" fmla="*/ 58920 h 162686"/>
              <a:gd name="connsiteX3" fmla="*/ 419257 w 429032"/>
              <a:gd name="connsiteY3" fmla="*/ 162686 h 162686"/>
              <a:gd name="connsiteX4" fmla="*/ 429032 w 429032"/>
              <a:gd name="connsiteY4" fmla="*/ 79613 h 162686"/>
              <a:gd name="connsiteX5" fmla="*/ 387572 w 429032"/>
              <a:gd name="connsiteY5" fmla="*/ 30854 h 162686"/>
              <a:gd name="connsiteX6" fmla="*/ 8537 w 429032"/>
              <a:gd name="connsiteY6" fmla="*/ 0 h 162686"/>
              <a:gd name="connsiteX0" fmla="*/ 8537 w 429032"/>
              <a:gd name="connsiteY0" fmla="*/ 0 h 79613"/>
              <a:gd name="connsiteX1" fmla="*/ 0 w 429032"/>
              <a:gd name="connsiteY1" fmla="*/ 29023 h 79613"/>
              <a:gd name="connsiteX2" fmla="*/ 93511 w 429032"/>
              <a:gd name="connsiteY2" fmla="*/ 58920 h 79613"/>
              <a:gd name="connsiteX3" fmla="*/ 111031 w 429032"/>
              <a:gd name="connsiteY3" fmla="*/ 38186 h 79613"/>
              <a:gd name="connsiteX4" fmla="*/ 429032 w 429032"/>
              <a:gd name="connsiteY4" fmla="*/ 79613 h 79613"/>
              <a:gd name="connsiteX5" fmla="*/ 387572 w 429032"/>
              <a:gd name="connsiteY5" fmla="*/ 30854 h 79613"/>
              <a:gd name="connsiteX6" fmla="*/ 8537 w 429032"/>
              <a:gd name="connsiteY6" fmla="*/ 0 h 79613"/>
              <a:gd name="connsiteX0" fmla="*/ 8537 w 429032"/>
              <a:gd name="connsiteY0" fmla="*/ 0 h 79613"/>
              <a:gd name="connsiteX1" fmla="*/ 0 w 429032"/>
              <a:gd name="connsiteY1" fmla="*/ 29023 h 79613"/>
              <a:gd name="connsiteX2" fmla="*/ 59640 w 429032"/>
              <a:gd name="connsiteY2" fmla="*/ 35708 h 79613"/>
              <a:gd name="connsiteX3" fmla="*/ 111031 w 429032"/>
              <a:gd name="connsiteY3" fmla="*/ 38186 h 79613"/>
              <a:gd name="connsiteX4" fmla="*/ 429032 w 429032"/>
              <a:gd name="connsiteY4" fmla="*/ 79613 h 79613"/>
              <a:gd name="connsiteX5" fmla="*/ 387572 w 429032"/>
              <a:gd name="connsiteY5" fmla="*/ 30854 h 79613"/>
              <a:gd name="connsiteX6" fmla="*/ 8537 w 429032"/>
              <a:gd name="connsiteY6" fmla="*/ 0 h 79613"/>
              <a:gd name="connsiteX0" fmla="*/ 8537 w 429032"/>
              <a:gd name="connsiteY0" fmla="*/ 0 h 79613"/>
              <a:gd name="connsiteX1" fmla="*/ 0 w 429032"/>
              <a:gd name="connsiteY1" fmla="*/ 29023 h 79613"/>
              <a:gd name="connsiteX2" fmla="*/ 59640 w 429032"/>
              <a:gd name="connsiteY2" fmla="*/ 35708 h 79613"/>
              <a:gd name="connsiteX3" fmla="*/ 111031 w 429032"/>
              <a:gd name="connsiteY3" fmla="*/ 38186 h 79613"/>
              <a:gd name="connsiteX4" fmla="*/ 429032 w 429032"/>
              <a:gd name="connsiteY4" fmla="*/ 79613 h 79613"/>
              <a:gd name="connsiteX5" fmla="*/ 106443 w 429032"/>
              <a:gd name="connsiteY5" fmla="*/ 11862 h 79613"/>
              <a:gd name="connsiteX6" fmla="*/ 8537 w 429032"/>
              <a:gd name="connsiteY6" fmla="*/ 0 h 79613"/>
              <a:gd name="connsiteX0" fmla="*/ 8537 w 111031"/>
              <a:gd name="connsiteY0" fmla="*/ 0 h 38186"/>
              <a:gd name="connsiteX1" fmla="*/ 0 w 111031"/>
              <a:gd name="connsiteY1" fmla="*/ 29023 h 38186"/>
              <a:gd name="connsiteX2" fmla="*/ 59640 w 111031"/>
              <a:gd name="connsiteY2" fmla="*/ 35708 h 38186"/>
              <a:gd name="connsiteX3" fmla="*/ 111031 w 111031"/>
              <a:gd name="connsiteY3" fmla="*/ 38186 h 38186"/>
              <a:gd name="connsiteX4" fmla="*/ 107257 w 111031"/>
              <a:gd name="connsiteY4" fmla="*/ 24748 h 38186"/>
              <a:gd name="connsiteX5" fmla="*/ 106443 w 111031"/>
              <a:gd name="connsiteY5" fmla="*/ 11862 h 38186"/>
              <a:gd name="connsiteX6" fmla="*/ 8537 w 111031"/>
              <a:gd name="connsiteY6" fmla="*/ 0 h 38186"/>
              <a:gd name="connsiteX0" fmla="*/ 8537 w 111031"/>
              <a:gd name="connsiteY0" fmla="*/ 0 h 38186"/>
              <a:gd name="connsiteX1" fmla="*/ 0 w 111031"/>
              <a:gd name="connsiteY1" fmla="*/ 29023 h 38186"/>
              <a:gd name="connsiteX2" fmla="*/ 57946 w 111031"/>
              <a:gd name="connsiteY2" fmla="*/ 30433 h 38186"/>
              <a:gd name="connsiteX3" fmla="*/ 111031 w 111031"/>
              <a:gd name="connsiteY3" fmla="*/ 38186 h 38186"/>
              <a:gd name="connsiteX4" fmla="*/ 107257 w 111031"/>
              <a:gd name="connsiteY4" fmla="*/ 24748 h 38186"/>
              <a:gd name="connsiteX5" fmla="*/ 106443 w 111031"/>
              <a:gd name="connsiteY5" fmla="*/ 11862 h 38186"/>
              <a:gd name="connsiteX6" fmla="*/ 8537 w 111031"/>
              <a:gd name="connsiteY6" fmla="*/ 0 h 38186"/>
              <a:gd name="connsiteX0" fmla="*/ 8537 w 111031"/>
              <a:gd name="connsiteY0" fmla="*/ 0 h 38186"/>
              <a:gd name="connsiteX1" fmla="*/ 0 w 111031"/>
              <a:gd name="connsiteY1" fmla="*/ 29023 h 38186"/>
              <a:gd name="connsiteX2" fmla="*/ 57946 w 111031"/>
              <a:gd name="connsiteY2" fmla="*/ 34653 h 38186"/>
              <a:gd name="connsiteX3" fmla="*/ 111031 w 111031"/>
              <a:gd name="connsiteY3" fmla="*/ 38186 h 38186"/>
              <a:gd name="connsiteX4" fmla="*/ 107257 w 111031"/>
              <a:gd name="connsiteY4" fmla="*/ 24748 h 38186"/>
              <a:gd name="connsiteX5" fmla="*/ 106443 w 111031"/>
              <a:gd name="connsiteY5" fmla="*/ 11862 h 38186"/>
              <a:gd name="connsiteX6" fmla="*/ 8537 w 111031"/>
              <a:gd name="connsiteY6" fmla="*/ 0 h 38186"/>
              <a:gd name="connsiteX0" fmla="*/ 8537 w 109337"/>
              <a:gd name="connsiteY0" fmla="*/ 0 h 39241"/>
              <a:gd name="connsiteX1" fmla="*/ 0 w 109337"/>
              <a:gd name="connsiteY1" fmla="*/ 29023 h 39241"/>
              <a:gd name="connsiteX2" fmla="*/ 57946 w 109337"/>
              <a:gd name="connsiteY2" fmla="*/ 34653 h 39241"/>
              <a:gd name="connsiteX3" fmla="*/ 109337 w 109337"/>
              <a:gd name="connsiteY3" fmla="*/ 39241 h 39241"/>
              <a:gd name="connsiteX4" fmla="*/ 107257 w 109337"/>
              <a:gd name="connsiteY4" fmla="*/ 24748 h 39241"/>
              <a:gd name="connsiteX5" fmla="*/ 106443 w 109337"/>
              <a:gd name="connsiteY5" fmla="*/ 11862 h 39241"/>
              <a:gd name="connsiteX6" fmla="*/ 8537 w 109337"/>
              <a:gd name="connsiteY6" fmla="*/ 0 h 39241"/>
              <a:gd name="connsiteX0" fmla="*/ 8537 w 110613"/>
              <a:gd name="connsiteY0" fmla="*/ 0 h 44021"/>
              <a:gd name="connsiteX1" fmla="*/ 0 w 110613"/>
              <a:gd name="connsiteY1" fmla="*/ 29023 h 44021"/>
              <a:gd name="connsiteX2" fmla="*/ 57946 w 110613"/>
              <a:gd name="connsiteY2" fmla="*/ 34653 h 44021"/>
              <a:gd name="connsiteX3" fmla="*/ 110613 w 110613"/>
              <a:gd name="connsiteY3" fmla="*/ 44021 h 44021"/>
              <a:gd name="connsiteX4" fmla="*/ 107257 w 110613"/>
              <a:gd name="connsiteY4" fmla="*/ 24748 h 44021"/>
              <a:gd name="connsiteX5" fmla="*/ 106443 w 110613"/>
              <a:gd name="connsiteY5" fmla="*/ 11862 h 44021"/>
              <a:gd name="connsiteX6" fmla="*/ 8537 w 110613"/>
              <a:gd name="connsiteY6" fmla="*/ 0 h 44021"/>
              <a:gd name="connsiteX0" fmla="*/ 8537 w 118488"/>
              <a:gd name="connsiteY0" fmla="*/ 0 h 44021"/>
              <a:gd name="connsiteX1" fmla="*/ 0 w 118488"/>
              <a:gd name="connsiteY1" fmla="*/ 29023 h 44021"/>
              <a:gd name="connsiteX2" fmla="*/ 57946 w 118488"/>
              <a:gd name="connsiteY2" fmla="*/ 34653 h 44021"/>
              <a:gd name="connsiteX3" fmla="*/ 110613 w 118488"/>
              <a:gd name="connsiteY3" fmla="*/ 44021 h 44021"/>
              <a:gd name="connsiteX4" fmla="*/ 107257 w 118488"/>
              <a:gd name="connsiteY4" fmla="*/ 24748 h 44021"/>
              <a:gd name="connsiteX5" fmla="*/ 118484 w 118488"/>
              <a:gd name="connsiteY5" fmla="*/ 16597 h 44021"/>
              <a:gd name="connsiteX6" fmla="*/ 8537 w 118488"/>
              <a:gd name="connsiteY6" fmla="*/ 0 h 44021"/>
              <a:gd name="connsiteX0" fmla="*/ 8537 w 126247"/>
              <a:gd name="connsiteY0" fmla="*/ 0 h 44021"/>
              <a:gd name="connsiteX1" fmla="*/ 0 w 126247"/>
              <a:gd name="connsiteY1" fmla="*/ 29023 h 44021"/>
              <a:gd name="connsiteX2" fmla="*/ 57946 w 126247"/>
              <a:gd name="connsiteY2" fmla="*/ 34653 h 44021"/>
              <a:gd name="connsiteX3" fmla="*/ 110613 w 126247"/>
              <a:gd name="connsiteY3" fmla="*/ 44021 h 44021"/>
              <a:gd name="connsiteX4" fmla="*/ 118484 w 126247"/>
              <a:gd name="connsiteY4" fmla="*/ 16597 h 44021"/>
              <a:gd name="connsiteX5" fmla="*/ 8537 w 126247"/>
              <a:gd name="connsiteY5" fmla="*/ 0 h 44021"/>
              <a:gd name="connsiteX0" fmla="*/ 8537 w 118484"/>
              <a:gd name="connsiteY0" fmla="*/ 0 h 44021"/>
              <a:gd name="connsiteX1" fmla="*/ 0 w 118484"/>
              <a:gd name="connsiteY1" fmla="*/ 29023 h 44021"/>
              <a:gd name="connsiteX2" fmla="*/ 57946 w 118484"/>
              <a:gd name="connsiteY2" fmla="*/ 34653 h 44021"/>
              <a:gd name="connsiteX3" fmla="*/ 110613 w 118484"/>
              <a:gd name="connsiteY3" fmla="*/ 44021 h 44021"/>
              <a:gd name="connsiteX4" fmla="*/ 118484 w 118484"/>
              <a:gd name="connsiteY4" fmla="*/ 16597 h 44021"/>
              <a:gd name="connsiteX5" fmla="*/ 8537 w 118484"/>
              <a:gd name="connsiteY5" fmla="*/ 0 h 44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8484" h="44021">
                <a:moveTo>
                  <a:pt x="8537" y="0"/>
                </a:moveTo>
                <a:lnTo>
                  <a:pt x="0" y="29023"/>
                </a:lnTo>
                <a:lnTo>
                  <a:pt x="57946" y="34653"/>
                </a:lnTo>
                <a:lnTo>
                  <a:pt x="110613" y="44021"/>
                </a:lnTo>
                <a:lnTo>
                  <a:pt x="118484" y="16597"/>
                </a:lnTo>
                <a:lnTo>
                  <a:pt x="8537" y="0"/>
                </a:lnTo>
                <a:close/>
              </a:path>
            </a:pathLst>
          </a:custGeom>
          <a:solidFill>
            <a:srgbClr val="FF0000">
              <a:alpha val="80000"/>
            </a:srgbClr>
          </a:solidFill>
          <a:ln w="12700">
            <a:solidFill>
              <a:schemeClr val="tx1"/>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132" name="正方形/長方形 131"/>
          <p:cNvSpPr/>
          <p:nvPr/>
        </p:nvSpPr>
        <p:spPr>
          <a:xfrm rot="1373813">
            <a:off x="6650964" y="3656415"/>
            <a:ext cx="798485" cy="400110"/>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東洋陶磁美術館</a:t>
            </a:r>
          </a:p>
        </p:txBody>
      </p:sp>
      <p:sp>
        <p:nvSpPr>
          <p:cNvPr id="37" name="テキスト ボックス 36"/>
          <p:cNvSpPr txBox="1"/>
          <p:nvPr/>
        </p:nvSpPr>
        <p:spPr>
          <a:xfrm>
            <a:off x="4859585" y="4735562"/>
            <a:ext cx="1905776" cy="794916"/>
          </a:xfrm>
          <a:prstGeom prst="rect">
            <a:avLst/>
          </a:prstGeom>
          <a:solidFill>
            <a:schemeClr val="bg1"/>
          </a:solidFill>
          <a:ln>
            <a:solidFill>
              <a:schemeClr val="tx1"/>
            </a:solidFill>
          </a:ln>
        </p:spPr>
        <p:txBody>
          <a:bodyPr wrap="square" lIns="36000" tIns="36000" rIns="36000" bIns="36000" rtlCol="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itchFamily="50" charset="-128"/>
              </a:rPr>
              <a:t>2015</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itchFamily="50" charset="-128"/>
              </a:rPr>
              <a:t>年４月正面玄関開放・以後順次リニューアル</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itchFamily="50" charset="-128"/>
              </a:rPr>
              <a:t>2016</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itchFamily="50" charset="-128"/>
              </a:rPr>
              <a:t>年</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itchFamily="50" charset="-128"/>
              </a:rPr>
              <a:t>4</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itchFamily="50" charset="-128"/>
              </a:rPr>
              <a:t>月から、指定管理者制度を導入。</a:t>
            </a:r>
          </a:p>
        </p:txBody>
      </p:sp>
      <p:sp>
        <p:nvSpPr>
          <p:cNvPr id="40" name="正方形/長方形 39"/>
          <p:cNvSpPr/>
          <p:nvPr/>
        </p:nvSpPr>
        <p:spPr>
          <a:xfrm>
            <a:off x="1278801" y="2289374"/>
            <a:ext cx="2392676" cy="1600438"/>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○中之島図書館</a:t>
            </a:r>
          </a:p>
          <a:p>
            <a:pPr marL="174625" marR="0" lvl="0" indent="-80963"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・建物・設備の老朽化や、図書館利用者のニーズにあった施設やサービスが十分でなく、国指定の重要文化財である建物、貴重な蔵書を活かしきれていない。</a:t>
            </a:r>
          </a:p>
        </p:txBody>
      </p:sp>
      <p:sp>
        <p:nvSpPr>
          <p:cNvPr id="33" name="スライド番号プレースホルダー 3"/>
          <p:cNvSpPr>
            <a:spLocks noGrp="1"/>
          </p:cNvSpPr>
          <p:nvPr>
            <p:ph type="sldNum" sz="quarter" idx="12"/>
          </p:nvPr>
        </p:nvSpPr>
        <p:spPr>
          <a:xfrm>
            <a:off x="10134600" y="6476387"/>
            <a:ext cx="2057400" cy="365125"/>
          </a:xfrm>
        </p:spPr>
        <p:txBody>
          <a:bodyPr/>
          <a:lstStyle/>
          <a:p>
            <a:fld id="{138CA411-231B-42B9-AF63-97A64194AA60}" type="slidenum">
              <a:rPr lang="ja-JP" altLang="en-US" sz="1400" b="1" smtClean="0">
                <a:solidFill>
                  <a:schemeClr val="tx1"/>
                </a:solidFill>
                <a:latin typeface="ＭＳ Ｐゴシック" panose="020B0600070205080204" pitchFamily="50" charset="-128"/>
                <a:ea typeface="ＭＳ Ｐゴシック" panose="020B0600070205080204" pitchFamily="50" charset="-128"/>
              </a:rPr>
              <a:pPr/>
              <a:t>26</a:t>
            </a:fld>
            <a:endParaRPr lang="ja-JP" altLang="en-US" sz="1400" b="1" dirty="0">
              <a:solidFill>
                <a:schemeClr val="tx1"/>
              </a:solidFill>
              <a:latin typeface="ＭＳ Ｐゴシック" panose="020B0600070205080204" pitchFamily="50" charset="-128"/>
              <a:ea typeface="ＭＳ Ｐゴシック" panose="020B0600070205080204" pitchFamily="50" charset="-128"/>
            </a:endParaRPr>
          </a:p>
        </p:txBody>
      </p:sp>
    </p:spTree>
    <p:extLst>
      <p:ext uri="{BB962C8B-B14F-4D97-AF65-F5344CB8AC3E}">
        <p14:creationId xmlns:p14="http://schemas.microsoft.com/office/powerpoint/2010/main" val="40964194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2"/>
          <p:cNvSpPr txBox="1">
            <a:spLocks noChangeArrowheads="1"/>
          </p:cNvSpPr>
          <p:nvPr/>
        </p:nvSpPr>
        <p:spPr bwMode="auto">
          <a:xfrm>
            <a:off x="1143000" y="15"/>
            <a:ext cx="9906000" cy="408111"/>
          </a:xfrm>
          <a:prstGeom prst="rect">
            <a:avLst/>
          </a:prstGeom>
          <a:gradFill rotWithShape="1">
            <a:gsLst>
              <a:gs pos="0">
                <a:srgbClr val="000066"/>
              </a:gs>
              <a:gs pos="50000">
                <a:srgbClr val="0000FF"/>
              </a:gs>
              <a:gs pos="100000">
                <a:srgbClr val="000066"/>
              </a:gs>
            </a:gsLst>
            <a:lin ang="5400000" scaled="1"/>
          </a:gradFill>
          <a:ln w="9525">
            <a:noFill/>
            <a:miter lim="800000"/>
            <a:headEnd/>
            <a:tailEnd/>
          </a:ln>
        </p:spPr>
        <p:txBody>
          <a:bodyPr vert="horz" wrap="square" lIns="91428" tIns="45714" rIns="91428" bIns="45714" numCol="1" anchor="ctr" anchorCtr="0" compatLnSpc="1">
            <a:prstTxWarp prst="textNoShape">
              <a:avLst/>
            </a:prstTxWarp>
          </a:bodyPr>
          <a:lstStyle/>
          <a:p>
            <a:pPr lvl="0">
              <a:defRPr/>
            </a:pPr>
            <a:r>
              <a:rPr kumimoji="1" lang="ja-JP" altLang="en-US" sz="20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rPr>
              <a:t>３</a:t>
            </a:r>
            <a:r>
              <a:rPr kumimoji="1" lang="ja-JP" altLang="en-US" sz="2000" b="1" i="0" u="none" strike="noStrike" kern="1200" cap="none" spc="0" normalizeH="0" baseline="0" noProof="0" dirty="0" smtClean="0">
                <a:ln>
                  <a:noFill/>
                </a:ln>
                <a:solidFill>
                  <a:prstClr val="white"/>
                </a:solidFill>
                <a:effectLst/>
                <a:uLnTx/>
                <a:uFillTx/>
                <a:latin typeface="ＭＳ ゴシック" pitchFamily="49" charset="-128"/>
                <a:ea typeface="ＭＳ ゴシック" pitchFamily="49" charset="-128"/>
                <a:cs typeface="+mn-cs"/>
              </a:rPr>
              <a:t>．</a:t>
            </a:r>
            <a:r>
              <a:rPr lang="ja-JP" altLang="en-US" sz="2000" b="1" dirty="0">
                <a:solidFill>
                  <a:prstClr val="white"/>
                </a:solidFill>
                <a:latin typeface="ＭＳ ゴシック" pitchFamily="49" charset="-128"/>
                <a:ea typeface="ＭＳ ゴシック" pitchFamily="49" charset="-128"/>
              </a:rPr>
              <a:t>中之島周辺</a:t>
            </a:r>
            <a:r>
              <a:rPr kumimoji="1" lang="ja-JP" altLang="en-US" sz="20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rPr>
              <a:t>　①中之島東部のまちづくり</a:t>
            </a:r>
            <a:endParaRPr kumimoji="1" lang="en-US" altLang="ja-JP" sz="20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endParaRPr>
          </a:p>
        </p:txBody>
      </p:sp>
      <p:pic>
        <p:nvPicPr>
          <p:cNvPr id="19" name="図 18"/>
          <p:cNvPicPr>
            <a:picLocks noChangeAspect="1"/>
          </p:cNvPicPr>
          <p:nvPr/>
        </p:nvPicPr>
        <p:blipFill rotWithShape="1">
          <a:blip r:embed="rId3"/>
          <a:srcRect l="2036" t="5874"/>
          <a:stretch/>
        </p:blipFill>
        <p:spPr>
          <a:xfrm>
            <a:off x="5401207" y="1411031"/>
            <a:ext cx="4825690" cy="2082614"/>
          </a:xfrm>
          <a:prstGeom prst="rect">
            <a:avLst/>
          </a:prstGeom>
        </p:spPr>
      </p:pic>
      <p:cxnSp>
        <p:nvCxnSpPr>
          <p:cNvPr id="20" name="直線コネクタ 19"/>
          <p:cNvCxnSpPr/>
          <p:nvPr/>
        </p:nvCxnSpPr>
        <p:spPr bwMode="auto">
          <a:xfrm flipV="1">
            <a:off x="5408173" y="3704889"/>
            <a:ext cx="431403" cy="311323"/>
          </a:xfrm>
          <a:prstGeom prst="line">
            <a:avLst/>
          </a:prstGeom>
          <a:noFill/>
          <a:ln w="22225" cap="flat" cmpd="sng" algn="ctr">
            <a:solidFill>
              <a:schemeClr val="bg1">
                <a:lumMod val="85000"/>
              </a:schemeClr>
            </a:solidFill>
            <a:prstDash val="solid"/>
            <a:round/>
            <a:headEnd type="none" w="med" len="med"/>
            <a:tailEnd type="none" w="med" len="med"/>
          </a:ln>
          <a:effectLst/>
        </p:spPr>
      </p:cxnSp>
      <p:cxnSp>
        <p:nvCxnSpPr>
          <p:cNvPr id="21" name="直線コネクタ 20"/>
          <p:cNvCxnSpPr/>
          <p:nvPr/>
        </p:nvCxnSpPr>
        <p:spPr bwMode="auto">
          <a:xfrm flipH="1" flipV="1">
            <a:off x="7374432" y="3704890"/>
            <a:ext cx="510757" cy="311322"/>
          </a:xfrm>
          <a:prstGeom prst="line">
            <a:avLst/>
          </a:prstGeom>
          <a:noFill/>
          <a:ln w="22225" cap="flat" cmpd="sng" algn="ctr">
            <a:solidFill>
              <a:schemeClr val="bg1">
                <a:lumMod val="85000"/>
              </a:schemeClr>
            </a:solidFill>
            <a:prstDash val="solid"/>
            <a:round/>
            <a:headEnd type="none" w="med" len="med"/>
            <a:tailEnd type="none" w="med" len="med"/>
          </a:ln>
          <a:effectLst/>
        </p:spPr>
      </p:cxnSp>
      <p:cxnSp>
        <p:nvCxnSpPr>
          <p:cNvPr id="22" name="直線コネクタ 21"/>
          <p:cNvCxnSpPr/>
          <p:nvPr/>
        </p:nvCxnSpPr>
        <p:spPr bwMode="auto">
          <a:xfrm flipH="1" flipV="1">
            <a:off x="7363834" y="3704890"/>
            <a:ext cx="352142" cy="311322"/>
          </a:xfrm>
          <a:prstGeom prst="line">
            <a:avLst/>
          </a:prstGeom>
          <a:noFill/>
          <a:ln w="22225" cap="flat" cmpd="sng" algn="ctr">
            <a:solidFill>
              <a:schemeClr val="bg1">
                <a:lumMod val="85000"/>
              </a:schemeClr>
            </a:solidFill>
            <a:prstDash val="solid"/>
            <a:round/>
            <a:headEnd type="none" w="med" len="med"/>
            <a:tailEnd type="none" w="med" len="med"/>
          </a:ln>
          <a:effectLst/>
        </p:spPr>
      </p:cxnSp>
      <p:cxnSp>
        <p:nvCxnSpPr>
          <p:cNvPr id="23" name="直線コネクタ 22"/>
          <p:cNvCxnSpPr/>
          <p:nvPr/>
        </p:nvCxnSpPr>
        <p:spPr bwMode="auto">
          <a:xfrm flipH="1" flipV="1">
            <a:off x="10103973" y="3718565"/>
            <a:ext cx="187200" cy="308224"/>
          </a:xfrm>
          <a:prstGeom prst="line">
            <a:avLst/>
          </a:prstGeom>
          <a:noFill/>
          <a:ln w="22225" cap="flat" cmpd="sng" algn="ctr">
            <a:solidFill>
              <a:schemeClr val="bg1">
                <a:lumMod val="85000"/>
              </a:schemeClr>
            </a:solidFill>
            <a:prstDash val="solid"/>
            <a:round/>
            <a:headEnd type="none" w="med" len="med"/>
            <a:tailEnd type="none" w="med" len="med"/>
          </a:ln>
          <a:effectLst/>
        </p:spPr>
      </p:cxnSp>
      <p:sp>
        <p:nvSpPr>
          <p:cNvPr id="24" name="フリーフォーム 4">
            <a:extLst>
              <a:ext uri="{FF2B5EF4-FFF2-40B4-BE49-F238E27FC236}">
                <a16:creationId xmlns:a16="http://schemas.microsoft.com/office/drawing/2014/main" id="{3543AD1E-C546-4F26-B3A6-5D491236CF91}"/>
              </a:ext>
            </a:extLst>
          </p:cNvPr>
          <p:cNvSpPr/>
          <p:nvPr/>
        </p:nvSpPr>
        <p:spPr>
          <a:xfrm>
            <a:off x="6157170" y="1612680"/>
            <a:ext cx="1229605" cy="1536465"/>
          </a:xfrm>
          <a:custGeom>
            <a:avLst/>
            <a:gdLst>
              <a:gd name="connsiteX0" fmla="*/ 0 w 1557337"/>
              <a:gd name="connsiteY0" fmla="*/ 1604962 h 1862137"/>
              <a:gd name="connsiteX1" fmla="*/ 85725 w 1557337"/>
              <a:gd name="connsiteY1" fmla="*/ 1862137 h 1862137"/>
              <a:gd name="connsiteX2" fmla="*/ 1062037 w 1557337"/>
              <a:gd name="connsiteY2" fmla="*/ 1509712 h 1862137"/>
              <a:gd name="connsiteX3" fmla="*/ 1414462 w 1557337"/>
              <a:gd name="connsiteY3" fmla="*/ 1004887 h 1862137"/>
              <a:gd name="connsiteX4" fmla="*/ 1557337 w 1557337"/>
              <a:gd name="connsiteY4" fmla="*/ 933450 h 1862137"/>
              <a:gd name="connsiteX5" fmla="*/ 1552575 w 1557337"/>
              <a:gd name="connsiteY5" fmla="*/ 509587 h 1862137"/>
              <a:gd name="connsiteX6" fmla="*/ 1133475 w 1557337"/>
              <a:gd name="connsiteY6" fmla="*/ 0 h 1862137"/>
              <a:gd name="connsiteX7" fmla="*/ 1100137 w 1557337"/>
              <a:gd name="connsiteY7" fmla="*/ 4762 h 1862137"/>
              <a:gd name="connsiteX8" fmla="*/ 1004887 w 1557337"/>
              <a:gd name="connsiteY8" fmla="*/ 0 h 1862137"/>
              <a:gd name="connsiteX9" fmla="*/ 990600 w 1557337"/>
              <a:gd name="connsiteY9" fmla="*/ 114300 h 1862137"/>
              <a:gd name="connsiteX10" fmla="*/ 619125 w 1557337"/>
              <a:gd name="connsiteY10" fmla="*/ 347662 h 1862137"/>
              <a:gd name="connsiteX11" fmla="*/ 409575 w 1557337"/>
              <a:gd name="connsiteY11" fmla="*/ 390525 h 1862137"/>
              <a:gd name="connsiteX12" fmla="*/ 447675 w 1557337"/>
              <a:gd name="connsiteY12" fmla="*/ 542925 h 1862137"/>
              <a:gd name="connsiteX13" fmla="*/ 547687 w 1557337"/>
              <a:gd name="connsiteY13" fmla="*/ 519112 h 1862137"/>
              <a:gd name="connsiteX14" fmla="*/ 561975 w 1557337"/>
              <a:gd name="connsiteY14" fmla="*/ 638175 h 1862137"/>
              <a:gd name="connsiteX15" fmla="*/ 595312 w 1557337"/>
              <a:gd name="connsiteY15" fmla="*/ 657225 h 1862137"/>
              <a:gd name="connsiteX16" fmla="*/ 628650 w 1557337"/>
              <a:gd name="connsiteY16" fmla="*/ 666750 h 1862137"/>
              <a:gd name="connsiteX17" fmla="*/ 652462 w 1557337"/>
              <a:gd name="connsiteY17" fmla="*/ 661987 h 1862137"/>
              <a:gd name="connsiteX18" fmla="*/ 723900 w 1557337"/>
              <a:gd name="connsiteY18" fmla="*/ 952500 h 1862137"/>
              <a:gd name="connsiteX19" fmla="*/ 676275 w 1557337"/>
              <a:gd name="connsiteY19" fmla="*/ 957262 h 1862137"/>
              <a:gd name="connsiteX20" fmla="*/ 700087 w 1557337"/>
              <a:gd name="connsiteY20" fmla="*/ 985837 h 1862137"/>
              <a:gd name="connsiteX21" fmla="*/ 647700 w 1557337"/>
              <a:gd name="connsiteY21" fmla="*/ 1004887 h 1862137"/>
              <a:gd name="connsiteX22" fmla="*/ 733425 w 1557337"/>
              <a:gd name="connsiteY22" fmla="*/ 1243012 h 1862137"/>
              <a:gd name="connsiteX23" fmla="*/ 676275 w 1557337"/>
              <a:gd name="connsiteY23" fmla="*/ 1266825 h 1862137"/>
              <a:gd name="connsiteX24" fmla="*/ 681037 w 1557337"/>
              <a:gd name="connsiteY24" fmla="*/ 1290637 h 1862137"/>
              <a:gd name="connsiteX25" fmla="*/ 647700 w 1557337"/>
              <a:gd name="connsiteY25" fmla="*/ 1300162 h 1862137"/>
              <a:gd name="connsiteX26" fmla="*/ 652462 w 1557337"/>
              <a:gd name="connsiteY26" fmla="*/ 1400175 h 1862137"/>
              <a:gd name="connsiteX27" fmla="*/ 0 w 1557337"/>
              <a:gd name="connsiteY27" fmla="*/ 1604962 h 1862137"/>
              <a:gd name="connsiteX0" fmla="*/ 0 w 1557337"/>
              <a:gd name="connsiteY0" fmla="*/ 1604962 h 1862137"/>
              <a:gd name="connsiteX1" fmla="*/ 85725 w 1557337"/>
              <a:gd name="connsiteY1" fmla="*/ 1862137 h 1862137"/>
              <a:gd name="connsiteX2" fmla="*/ 1040606 w 1557337"/>
              <a:gd name="connsiteY2" fmla="*/ 1554956 h 1862137"/>
              <a:gd name="connsiteX3" fmla="*/ 1414462 w 1557337"/>
              <a:gd name="connsiteY3" fmla="*/ 1004887 h 1862137"/>
              <a:gd name="connsiteX4" fmla="*/ 1557337 w 1557337"/>
              <a:gd name="connsiteY4" fmla="*/ 933450 h 1862137"/>
              <a:gd name="connsiteX5" fmla="*/ 1552575 w 1557337"/>
              <a:gd name="connsiteY5" fmla="*/ 509587 h 1862137"/>
              <a:gd name="connsiteX6" fmla="*/ 1133475 w 1557337"/>
              <a:gd name="connsiteY6" fmla="*/ 0 h 1862137"/>
              <a:gd name="connsiteX7" fmla="*/ 1100137 w 1557337"/>
              <a:gd name="connsiteY7" fmla="*/ 4762 h 1862137"/>
              <a:gd name="connsiteX8" fmla="*/ 1004887 w 1557337"/>
              <a:gd name="connsiteY8" fmla="*/ 0 h 1862137"/>
              <a:gd name="connsiteX9" fmla="*/ 990600 w 1557337"/>
              <a:gd name="connsiteY9" fmla="*/ 114300 h 1862137"/>
              <a:gd name="connsiteX10" fmla="*/ 619125 w 1557337"/>
              <a:gd name="connsiteY10" fmla="*/ 347662 h 1862137"/>
              <a:gd name="connsiteX11" fmla="*/ 409575 w 1557337"/>
              <a:gd name="connsiteY11" fmla="*/ 390525 h 1862137"/>
              <a:gd name="connsiteX12" fmla="*/ 447675 w 1557337"/>
              <a:gd name="connsiteY12" fmla="*/ 542925 h 1862137"/>
              <a:gd name="connsiteX13" fmla="*/ 547687 w 1557337"/>
              <a:gd name="connsiteY13" fmla="*/ 519112 h 1862137"/>
              <a:gd name="connsiteX14" fmla="*/ 561975 w 1557337"/>
              <a:gd name="connsiteY14" fmla="*/ 638175 h 1862137"/>
              <a:gd name="connsiteX15" fmla="*/ 595312 w 1557337"/>
              <a:gd name="connsiteY15" fmla="*/ 657225 h 1862137"/>
              <a:gd name="connsiteX16" fmla="*/ 628650 w 1557337"/>
              <a:gd name="connsiteY16" fmla="*/ 666750 h 1862137"/>
              <a:gd name="connsiteX17" fmla="*/ 652462 w 1557337"/>
              <a:gd name="connsiteY17" fmla="*/ 661987 h 1862137"/>
              <a:gd name="connsiteX18" fmla="*/ 723900 w 1557337"/>
              <a:gd name="connsiteY18" fmla="*/ 952500 h 1862137"/>
              <a:gd name="connsiteX19" fmla="*/ 676275 w 1557337"/>
              <a:gd name="connsiteY19" fmla="*/ 957262 h 1862137"/>
              <a:gd name="connsiteX20" fmla="*/ 700087 w 1557337"/>
              <a:gd name="connsiteY20" fmla="*/ 985837 h 1862137"/>
              <a:gd name="connsiteX21" fmla="*/ 647700 w 1557337"/>
              <a:gd name="connsiteY21" fmla="*/ 1004887 h 1862137"/>
              <a:gd name="connsiteX22" fmla="*/ 733425 w 1557337"/>
              <a:gd name="connsiteY22" fmla="*/ 1243012 h 1862137"/>
              <a:gd name="connsiteX23" fmla="*/ 676275 w 1557337"/>
              <a:gd name="connsiteY23" fmla="*/ 1266825 h 1862137"/>
              <a:gd name="connsiteX24" fmla="*/ 681037 w 1557337"/>
              <a:gd name="connsiteY24" fmla="*/ 1290637 h 1862137"/>
              <a:gd name="connsiteX25" fmla="*/ 647700 w 1557337"/>
              <a:gd name="connsiteY25" fmla="*/ 1300162 h 1862137"/>
              <a:gd name="connsiteX26" fmla="*/ 652462 w 1557337"/>
              <a:gd name="connsiteY26" fmla="*/ 1400175 h 1862137"/>
              <a:gd name="connsiteX27" fmla="*/ 0 w 1557337"/>
              <a:gd name="connsiteY27" fmla="*/ 1604962 h 1862137"/>
              <a:gd name="connsiteX0" fmla="*/ 0 w 1557337"/>
              <a:gd name="connsiteY0" fmla="*/ 1604962 h 1862137"/>
              <a:gd name="connsiteX1" fmla="*/ 85725 w 1557337"/>
              <a:gd name="connsiteY1" fmla="*/ 1862137 h 1862137"/>
              <a:gd name="connsiteX2" fmla="*/ 159543 w 1557337"/>
              <a:gd name="connsiteY2" fmla="*/ 1831181 h 1862137"/>
              <a:gd name="connsiteX3" fmla="*/ 1040606 w 1557337"/>
              <a:gd name="connsiteY3" fmla="*/ 1554956 h 1862137"/>
              <a:gd name="connsiteX4" fmla="*/ 1414462 w 1557337"/>
              <a:gd name="connsiteY4" fmla="*/ 1004887 h 1862137"/>
              <a:gd name="connsiteX5" fmla="*/ 1557337 w 1557337"/>
              <a:gd name="connsiteY5" fmla="*/ 933450 h 1862137"/>
              <a:gd name="connsiteX6" fmla="*/ 1552575 w 1557337"/>
              <a:gd name="connsiteY6" fmla="*/ 509587 h 1862137"/>
              <a:gd name="connsiteX7" fmla="*/ 1133475 w 1557337"/>
              <a:gd name="connsiteY7" fmla="*/ 0 h 1862137"/>
              <a:gd name="connsiteX8" fmla="*/ 1100137 w 1557337"/>
              <a:gd name="connsiteY8" fmla="*/ 4762 h 1862137"/>
              <a:gd name="connsiteX9" fmla="*/ 1004887 w 1557337"/>
              <a:gd name="connsiteY9" fmla="*/ 0 h 1862137"/>
              <a:gd name="connsiteX10" fmla="*/ 990600 w 1557337"/>
              <a:gd name="connsiteY10" fmla="*/ 114300 h 1862137"/>
              <a:gd name="connsiteX11" fmla="*/ 619125 w 1557337"/>
              <a:gd name="connsiteY11" fmla="*/ 347662 h 1862137"/>
              <a:gd name="connsiteX12" fmla="*/ 409575 w 1557337"/>
              <a:gd name="connsiteY12" fmla="*/ 390525 h 1862137"/>
              <a:gd name="connsiteX13" fmla="*/ 447675 w 1557337"/>
              <a:gd name="connsiteY13" fmla="*/ 542925 h 1862137"/>
              <a:gd name="connsiteX14" fmla="*/ 547687 w 1557337"/>
              <a:gd name="connsiteY14" fmla="*/ 519112 h 1862137"/>
              <a:gd name="connsiteX15" fmla="*/ 561975 w 1557337"/>
              <a:gd name="connsiteY15" fmla="*/ 638175 h 1862137"/>
              <a:gd name="connsiteX16" fmla="*/ 595312 w 1557337"/>
              <a:gd name="connsiteY16" fmla="*/ 657225 h 1862137"/>
              <a:gd name="connsiteX17" fmla="*/ 628650 w 1557337"/>
              <a:gd name="connsiteY17" fmla="*/ 666750 h 1862137"/>
              <a:gd name="connsiteX18" fmla="*/ 652462 w 1557337"/>
              <a:gd name="connsiteY18" fmla="*/ 661987 h 1862137"/>
              <a:gd name="connsiteX19" fmla="*/ 723900 w 1557337"/>
              <a:gd name="connsiteY19" fmla="*/ 952500 h 1862137"/>
              <a:gd name="connsiteX20" fmla="*/ 676275 w 1557337"/>
              <a:gd name="connsiteY20" fmla="*/ 957262 h 1862137"/>
              <a:gd name="connsiteX21" fmla="*/ 700087 w 1557337"/>
              <a:gd name="connsiteY21" fmla="*/ 985837 h 1862137"/>
              <a:gd name="connsiteX22" fmla="*/ 647700 w 1557337"/>
              <a:gd name="connsiteY22" fmla="*/ 1004887 h 1862137"/>
              <a:gd name="connsiteX23" fmla="*/ 733425 w 1557337"/>
              <a:gd name="connsiteY23" fmla="*/ 1243012 h 1862137"/>
              <a:gd name="connsiteX24" fmla="*/ 676275 w 1557337"/>
              <a:gd name="connsiteY24" fmla="*/ 1266825 h 1862137"/>
              <a:gd name="connsiteX25" fmla="*/ 681037 w 1557337"/>
              <a:gd name="connsiteY25" fmla="*/ 1290637 h 1862137"/>
              <a:gd name="connsiteX26" fmla="*/ 647700 w 1557337"/>
              <a:gd name="connsiteY26" fmla="*/ 1300162 h 1862137"/>
              <a:gd name="connsiteX27" fmla="*/ 652462 w 1557337"/>
              <a:gd name="connsiteY27" fmla="*/ 1400175 h 1862137"/>
              <a:gd name="connsiteX28" fmla="*/ 0 w 1557337"/>
              <a:gd name="connsiteY28" fmla="*/ 1604962 h 1862137"/>
              <a:gd name="connsiteX0" fmla="*/ 0 w 1557337"/>
              <a:gd name="connsiteY0" fmla="*/ 1604962 h 1862137"/>
              <a:gd name="connsiteX1" fmla="*/ 85725 w 1557337"/>
              <a:gd name="connsiteY1" fmla="*/ 1862137 h 1862137"/>
              <a:gd name="connsiteX2" fmla="*/ 159543 w 1557337"/>
              <a:gd name="connsiteY2" fmla="*/ 1831181 h 1862137"/>
              <a:gd name="connsiteX3" fmla="*/ 1040606 w 1557337"/>
              <a:gd name="connsiteY3" fmla="*/ 1554956 h 1862137"/>
              <a:gd name="connsiteX4" fmla="*/ 1414462 w 1557337"/>
              <a:gd name="connsiteY4" fmla="*/ 1004887 h 1862137"/>
              <a:gd name="connsiteX5" fmla="*/ 1557337 w 1557337"/>
              <a:gd name="connsiteY5" fmla="*/ 933450 h 1862137"/>
              <a:gd name="connsiteX6" fmla="*/ 1552575 w 1557337"/>
              <a:gd name="connsiteY6" fmla="*/ 509587 h 1862137"/>
              <a:gd name="connsiteX7" fmla="*/ 1133475 w 1557337"/>
              <a:gd name="connsiteY7" fmla="*/ 0 h 1862137"/>
              <a:gd name="connsiteX8" fmla="*/ 1100137 w 1557337"/>
              <a:gd name="connsiteY8" fmla="*/ 4762 h 1862137"/>
              <a:gd name="connsiteX9" fmla="*/ 1004887 w 1557337"/>
              <a:gd name="connsiteY9" fmla="*/ 0 h 1862137"/>
              <a:gd name="connsiteX10" fmla="*/ 990600 w 1557337"/>
              <a:gd name="connsiteY10" fmla="*/ 114300 h 1862137"/>
              <a:gd name="connsiteX11" fmla="*/ 619125 w 1557337"/>
              <a:gd name="connsiteY11" fmla="*/ 347662 h 1862137"/>
              <a:gd name="connsiteX12" fmla="*/ 409575 w 1557337"/>
              <a:gd name="connsiteY12" fmla="*/ 390525 h 1862137"/>
              <a:gd name="connsiteX13" fmla="*/ 447675 w 1557337"/>
              <a:gd name="connsiteY13" fmla="*/ 542925 h 1862137"/>
              <a:gd name="connsiteX14" fmla="*/ 547687 w 1557337"/>
              <a:gd name="connsiteY14" fmla="*/ 519112 h 1862137"/>
              <a:gd name="connsiteX15" fmla="*/ 561975 w 1557337"/>
              <a:gd name="connsiteY15" fmla="*/ 638175 h 1862137"/>
              <a:gd name="connsiteX16" fmla="*/ 595312 w 1557337"/>
              <a:gd name="connsiteY16" fmla="*/ 657225 h 1862137"/>
              <a:gd name="connsiteX17" fmla="*/ 628650 w 1557337"/>
              <a:gd name="connsiteY17" fmla="*/ 666750 h 1862137"/>
              <a:gd name="connsiteX18" fmla="*/ 652462 w 1557337"/>
              <a:gd name="connsiteY18" fmla="*/ 661987 h 1862137"/>
              <a:gd name="connsiteX19" fmla="*/ 723900 w 1557337"/>
              <a:gd name="connsiteY19" fmla="*/ 952500 h 1862137"/>
              <a:gd name="connsiteX20" fmla="*/ 676275 w 1557337"/>
              <a:gd name="connsiteY20" fmla="*/ 957262 h 1862137"/>
              <a:gd name="connsiteX21" fmla="*/ 700087 w 1557337"/>
              <a:gd name="connsiteY21" fmla="*/ 985837 h 1862137"/>
              <a:gd name="connsiteX22" fmla="*/ 647700 w 1557337"/>
              <a:gd name="connsiteY22" fmla="*/ 1004887 h 1862137"/>
              <a:gd name="connsiteX23" fmla="*/ 733425 w 1557337"/>
              <a:gd name="connsiteY23" fmla="*/ 1243012 h 1862137"/>
              <a:gd name="connsiteX24" fmla="*/ 676275 w 1557337"/>
              <a:gd name="connsiteY24" fmla="*/ 1266825 h 1862137"/>
              <a:gd name="connsiteX25" fmla="*/ 681037 w 1557337"/>
              <a:gd name="connsiteY25" fmla="*/ 1290637 h 1862137"/>
              <a:gd name="connsiteX26" fmla="*/ 647700 w 1557337"/>
              <a:gd name="connsiteY26" fmla="*/ 1300162 h 1862137"/>
              <a:gd name="connsiteX27" fmla="*/ 652462 w 1557337"/>
              <a:gd name="connsiteY27" fmla="*/ 1400175 h 1862137"/>
              <a:gd name="connsiteX28" fmla="*/ 0 w 1557337"/>
              <a:gd name="connsiteY28" fmla="*/ 1604962 h 1862137"/>
              <a:gd name="connsiteX0" fmla="*/ 0 w 1557337"/>
              <a:gd name="connsiteY0" fmla="*/ 1604962 h 1862137"/>
              <a:gd name="connsiteX1" fmla="*/ 85725 w 1557337"/>
              <a:gd name="connsiteY1" fmla="*/ 1862137 h 1862137"/>
              <a:gd name="connsiteX2" fmla="*/ 1040606 w 1557337"/>
              <a:gd name="connsiteY2" fmla="*/ 1554956 h 1862137"/>
              <a:gd name="connsiteX3" fmla="*/ 1414462 w 1557337"/>
              <a:gd name="connsiteY3" fmla="*/ 1004887 h 1862137"/>
              <a:gd name="connsiteX4" fmla="*/ 1557337 w 1557337"/>
              <a:gd name="connsiteY4" fmla="*/ 933450 h 1862137"/>
              <a:gd name="connsiteX5" fmla="*/ 1552575 w 1557337"/>
              <a:gd name="connsiteY5" fmla="*/ 509587 h 1862137"/>
              <a:gd name="connsiteX6" fmla="*/ 1133475 w 1557337"/>
              <a:gd name="connsiteY6" fmla="*/ 0 h 1862137"/>
              <a:gd name="connsiteX7" fmla="*/ 1100137 w 1557337"/>
              <a:gd name="connsiteY7" fmla="*/ 4762 h 1862137"/>
              <a:gd name="connsiteX8" fmla="*/ 1004887 w 1557337"/>
              <a:gd name="connsiteY8" fmla="*/ 0 h 1862137"/>
              <a:gd name="connsiteX9" fmla="*/ 990600 w 1557337"/>
              <a:gd name="connsiteY9" fmla="*/ 114300 h 1862137"/>
              <a:gd name="connsiteX10" fmla="*/ 619125 w 1557337"/>
              <a:gd name="connsiteY10" fmla="*/ 347662 h 1862137"/>
              <a:gd name="connsiteX11" fmla="*/ 409575 w 1557337"/>
              <a:gd name="connsiteY11" fmla="*/ 390525 h 1862137"/>
              <a:gd name="connsiteX12" fmla="*/ 447675 w 1557337"/>
              <a:gd name="connsiteY12" fmla="*/ 542925 h 1862137"/>
              <a:gd name="connsiteX13" fmla="*/ 547687 w 1557337"/>
              <a:gd name="connsiteY13" fmla="*/ 519112 h 1862137"/>
              <a:gd name="connsiteX14" fmla="*/ 561975 w 1557337"/>
              <a:gd name="connsiteY14" fmla="*/ 638175 h 1862137"/>
              <a:gd name="connsiteX15" fmla="*/ 595312 w 1557337"/>
              <a:gd name="connsiteY15" fmla="*/ 657225 h 1862137"/>
              <a:gd name="connsiteX16" fmla="*/ 628650 w 1557337"/>
              <a:gd name="connsiteY16" fmla="*/ 666750 h 1862137"/>
              <a:gd name="connsiteX17" fmla="*/ 652462 w 1557337"/>
              <a:gd name="connsiteY17" fmla="*/ 661987 h 1862137"/>
              <a:gd name="connsiteX18" fmla="*/ 723900 w 1557337"/>
              <a:gd name="connsiteY18" fmla="*/ 952500 h 1862137"/>
              <a:gd name="connsiteX19" fmla="*/ 676275 w 1557337"/>
              <a:gd name="connsiteY19" fmla="*/ 957262 h 1862137"/>
              <a:gd name="connsiteX20" fmla="*/ 700087 w 1557337"/>
              <a:gd name="connsiteY20" fmla="*/ 985837 h 1862137"/>
              <a:gd name="connsiteX21" fmla="*/ 647700 w 1557337"/>
              <a:gd name="connsiteY21" fmla="*/ 1004887 h 1862137"/>
              <a:gd name="connsiteX22" fmla="*/ 733425 w 1557337"/>
              <a:gd name="connsiteY22" fmla="*/ 1243012 h 1862137"/>
              <a:gd name="connsiteX23" fmla="*/ 676275 w 1557337"/>
              <a:gd name="connsiteY23" fmla="*/ 1266825 h 1862137"/>
              <a:gd name="connsiteX24" fmla="*/ 681037 w 1557337"/>
              <a:gd name="connsiteY24" fmla="*/ 1290637 h 1862137"/>
              <a:gd name="connsiteX25" fmla="*/ 647700 w 1557337"/>
              <a:gd name="connsiteY25" fmla="*/ 1300162 h 1862137"/>
              <a:gd name="connsiteX26" fmla="*/ 652462 w 1557337"/>
              <a:gd name="connsiteY26" fmla="*/ 1400175 h 1862137"/>
              <a:gd name="connsiteX27" fmla="*/ 0 w 1557337"/>
              <a:gd name="connsiteY27" fmla="*/ 1604962 h 1862137"/>
              <a:gd name="connsiteX0" fmla="*/ 0 w 1557337"/>
              <a:gd name="connsiteY0" fmla="*/ 1604962 h 1757362"/>
              <a:gd name="connsiteX1" fmla="*/ 195262 w 1557337"/>
              <a:gd name="connsiteY1" fmla="*/ 1757362 h 1757362"/>
              <a:gd name="connsiteX2" fmla="*/ 1040606 w 1557337"/>
              <a:gd name="connsiteY2" fmla="*/ 1554956 h 1757362"/>
              <a:gd name="connsiteX3" fmla="*/ 1414462 w 1557337"/>
              <a:gd name="connsiteY3" fmla="*/ 1004887 h 1757362"/>
              <a:gd name="connsiteX4" fmla="*/ 1557337 w 1557337"/>
              <a:gd name="connsiteY4" fmla="*/ 933450 h 1757362"/>
              <a:gd name="connsiteX5" fmla="*/ 1552575 w 1557337"/>
              <a:gd name="connsiteY5" fmla="*/ 509587 h 1757362"/>
              <a:gd name="connsiteX6" fmla="*/ 1133475 w 1557337"/>
              <a:gd name="connsiteY6" fmla="*/ 0 h 1757362"/>
              <a:gd name="connsiteX7" fmla="*/ 1100137 w 1557337"/>
              <a:gd name="connsiteY7" fmla="*/ 4762 h 1757362"/>
              <a:gd name="connsiteX8" fmla="*/ 1004887 w 1557337"/>
              <a:gd name="connsiteY8" fmla="*/ 0 h 1757362"/>
              <a:gd name="connsiteX9" fmla="*/ 990600 w 1557337"/>
              <a:gd name="connsiteY9" fmla="*/ 114300 h 1757362"/>
              <a:gd name="connsiteX10" fmla="*/ 619125 w 1557337"/>
              <a:gd name="connsiteY10" fmla="*/ 347662 h 1757362"/>
              <a:gd name="connsiteX11" fmla="*/ 409575 w 1557337"/>
              <a:gd name="connsiteY11" fmla="*/ 390525 h 1757362"/>
              <a:gd name="connsiteX12" fmla="*/ 447675 w 1557337"/>
              <a:gd name="connsiteY12" fmla="*/ 542925 h 1757362"/>
              <a:gd name="connsiteX13" fmla="*/ 547687 w 1557337"/>
              <a:gd name="connsiteY13" fmla="*/ 519112 h 1757362"/>
              <a:gd name="connsiteX14" fmla="*/ 561975 w 1557337"/>
              <a:gd name="connsiteY14" fmla="*/ 638175 h 1757362"/>
              <a:gd name="connsiteX15" fmla="*/ 595312 w 1557337"/>
              <a:gd name="connsiteY15" fmla="*/ 657225 h 1757362"/>
              <a:gd name="connsiteX16" fmla="*/ 628650 w 1557337"/>
              <a:gd name="connsiteY16" fmla="*/ 666750 h 1757362"/>
              <a:gd name="connsiteX17" fmla="*/ 652462 w 1557337"/>
              <a:gd name="connsiteY17" fmla="*/ 661987 h 1757362"/>
              <a:gd name="connsiteX18" fmla="*/ 723900 w 1557337"/>
              <a:gd name="connsiteY18" fmla="*/ 952500 h 1757362"/>
              <a:gd name="connsiteX19" fmla="*/ 676275 w 1557337"/>
              <a:gd name="connsiteY19" fmla="*/ 957262 h 1757362"/>
              <a:gd name="connsiteX20" fmla="*/ 700087 w 1557337"/>
              <a:gd name="connsiteY20" fmla="*/ 985837 h 1757362"/>
              <a:gd name="connsiteX21" fmla="*/ 647700 w 1557337"/>
              <a:gd name="connsiteY21" fmla="*/ 1004887 h 1757362"/>
              <a:gd name="connsiteX22" fmla="*/ 733425 w 1557337"/>
              <a:gd name="connsiteY22" fmla="*/ 1243012 h 1757362"/>
              <a:gd name="connsiteX23" fmla="*/ 676275 w 1557337"/>
              <a:gd name="connsiteY23" fmla="*/ 1266825 h 1757362"/>
              <a:gd name="connsiteX24" fmla="*/ 681037 w 1557337"/>
              <a:gd name="connsiteY24" fmla="*/ 1290637 h 1757362"/>
              <a:gd name="connsiteX25" fmla="*/ 647700 w 1557337"/>
              <a:gd name="connsiteY25" fmla="*/ 1300162 h 1757362"/>
              <a:gd name="connsiteX26" fmla="*/ 652462 w 1557337"/>
              <a:gd name="connsiteY26" fmla="*/ 1400175 h 1757362"/>
              <a:gd name="connsiteX27" fmla="*/ 0 w 1557337"/>
              <a:gd name="connsiteY27" fmla="*/ 1604962 h 1757362"/>
              <a:gd name="connsiteX0" fmla="*/ 0 w 1557337"/>
              <a:gd name="connsiteY0" fmla="*/ 1604962 h 1850231"/>
              <a:gd name="connsiteX1" fmla="*/ 107156 w 1557337"/>
              <a:gd name="connsiteY1" fmla="*/ 1850231 h 1850231"/>
              <a:gd name="connsiteX2" fmla="*/ 1040606 w 1557337"/>
              <a:gd name="connsiteY2" fmla="*/ 1554956 h 1850231"/>
              <a:gd name="connsiteX3" fmla="*/ 1414462 w 1557337"/>
              <a:gd name="connsiteY3" fmla="*/ 1004887 h 1850231"/>
              <a:gd name="connsiteX4" fmla="*/ 1557337 w 1557337"/>
              <a:gd name="connsiteY4" fmla="*/ 933450 h 1850231"/>
              <a:gd name="connsiteX5" fmla="*/ 1552575 w 1557337"/>
              <a:gd name="connsiteY5" fmla="*/ 509587 h 1850231"/>
              <a:gd name="connsiteX6" fmla="*/ 1133475 w 1557337"/>
              <a:gd name="connsiteY6" fmla="*/ 0 h 1850231"/>
              <a:gd name="connsiteX7" fmla="*/ 1100137 w 1557337"/>
              <a:gd name="connsiteY7" fmla="*/ 4762 h 1850231"/>
              <a:gd name="connsiteX8" fmla="*/ 1004887 w 1557337"/>
              <a:gd name="connsiteY8" fmla="*/ 0 h 1850231"/>
              <a:gd name="connsiteX9" fmla="*/ 990600 w 1557337"/>
              <a:gd name="connsiteY9" fmla="*/ 114300 h 1850231"/>
              <a:gd name="connsiteX10" fmla="*/ 619125 w 1557337"/>
              <a:gd name="connsiteY10" fmla="*/ 347662 h 1850231"/>
              <a:gd name="connsiteX11" fmla="*/ 409575 w 1557337"/>
              <a:gd name="connsiteY11" fmla="*/ 390525 h 1850231"/>
              <a:gd name="connsiteX12" fmla="*/ 447675 w 1557337"/>
              <a:gd name="connsiteY12" fmla="*/ 542925 h 1850231"/>
              <a:gd name="connsiteX13" fmla="*/ 547687 w 1557337"/>
              <a:gd name="connsiteY13" fmla="*/ 519112 h 1850231"/>
              <a:gd name="connsiteX14" fmla="*/ 561975 w 1557337"/>
              <a:gd name="connsiteY14" fmla="*/ 638175 h 1850231"/>
              <a:gd name="connsiteX15" fmla="*/ 595312 w 1557337"/>
              <a:gd name="connsiteY15" fmla="*/ 657225 h 1850231"/>
              <a:gd name="connsiteX16" fmla="*/ 628650 w 1557337"/>
              <a:gd name="connsiteY16" fmla="*/ 666750 h 1850231"/>
              <a:gd name="connsiteX17" fmla="*/ 652462 w 1557337"/>
              <a:gd name="connsiteY17" fmla="*/ 661987 h 1850231"/>
              <a:gd name="connsiteX18" fmla="*/ 723900 w 1557337"/>
              <a:gd name="connsiteY18" fmla="*/ 952500 h 1850231"/>
              <a:gd name="connsiteX19" fmla="*/ 676275 w 1557337"/>
              <a:gd name="connsiteY19" fmla="*/ 957262 h 1850231"/>
              <a:gd name="connsiteX20" fmla="*/ 700087 w 1557337"/>
              <a:gd name="connsiteY20" fmla="*/ 985837 h 1850231"/>
              <a:gd name="connsiteX21" fmla="*/ 647700 w 1557337"/>
              <a:gd name="connsiteY21" fmla="*/ 1004887 h 1850231"/>
              <a:gd name="connsiteX22" fmla="*/ 733425 w 1557337"/>
              <a:gd name="connsiteY22" fmla="*/ 1243012 h 1850231"/>
              <a:gd name="connsiteX23" fmla="*/ 676275 w 1557337"/>
              <a:gd name="connsiteY23" fmla="*/ 1266825 h 1850231"/>
              <a:gd name="connsiteX24" fmla="*/ 681037 w 1557337"/>
              <a:gd name="connsiteY24" fmla="*/ 1290637 h 1850231"/>
              <a:gd name="connsiteX25" fmla="*/ 647700 w 1557337"/>
              <a:gd name="connsiteY25" fmla="*/ 1300162 h 1850231"/>
              <a:gd name="connsiteX26" fmla="*/ 652462 w 1557337"/>
              <a:gd name="connsiteY26" fmla="*/ 1400175 h 1850231"/>
              <a:gd name="connsiteX27" fmla="*/ 0 w 1557337"/>
              <a:gd name="connsiteY27" fmla="*/ 1604962 h 1850231"/>
              <a:gd name="connsiteX0" fmla="*/ 0 w 1557337"/>
              <a:gd name="connsiteY0" fmla="*/ 1604962 h 1862137"/>
              <a:gd name="connsiteX1" fmla="*/ 88106 w 1557337"/>
              <a:gd name="connsiteY1" fmla="*/ 1862137 h 1862137"/>
              <a:gd name="connsiteX2" fmla="*/ 1040606 w 1557337"/>
              <a:gd name="connsiteY2" fmla="*/ 1554956 h 1862137"/>
              <a:gd name="connsiteX3" fmla="*/ 1414462 w 1557337"/>
              <a:gd name="connsiteY3" fmla="*/ 1004887 h 1862137"/>
              <a:gd name="connsiteX4" fmla="*/ 1557337 w 1557337"/>
              <a:gd name="connsiteY4" fmla="*/ 933450 h 1862137"/>
              <a:gd name="connsiteX5" fmla="*/ 1552575 w 1557337"/>
              <a:gd name="connsiteY5" fmla="*/ 509587 h 1862137"/>
              <a:gd name="connsiteX6" fmla="*/ 1133475 w 1557337"/>
              <a:gd name="connsiteY6" fmla="*/ 0 h 1862137"/>
              <a:gd name="connsiteX7" fmla="*/ 1100137 w 1557337"/>
              <a:gd name="connsiteY7" fmla="*/ 4762 h 1862137"/>
              <a:gd name="connsiteX8" fmla="*/ 1004887 w 1557337"/>
              <a:gd name="connsiteY8" fmla="*/ 0 h 1862137"/>
              <a:gd name="connsiteX9" fmla="*/ 990600 w 1557337"/>
              <a:gd name="connsiteY9" fmla="*/ 114300 h 1862137"/>
              <a:gd name="connsiteX10" fmla="*/ 619125 w 1557337"/>
              <a:gd name="connsiteY10" fmla="*/ 347662 h 1862137"/>
              <a:gd name="connsiteX11" fmla="*/ 409575 w 1557337"/>
              <a:gd name="connsiteY11" fmla="*/ 390525 h 1862137"/>
              <a:gd name="connsiteX12" fmla="*/ 447675 w 1557337"/>
              <a:gd name="connsiteY12" fmla="*/ 542925 h 1862137"/>
              <a:gd name="connsiteX13" fmla="*/ 547687 w 1557337"/>
              <a:gd name="connsiteY13" fmla="*/ 519112 h 1862137"/>
              <a:gd name="connsiteX14" fmla="*/ 561975 w 1557337"/>
              <a:gd name="connsiteY14" fmla="*/ 638175 h 1862137"/>
              <a:gd name="connsiteX15" fmla="*/ 595312 w 1557337"/>
              <a:gd name="connsiteY15" fmla="*/ 657225 h 1862137"/>
              <a:gd name="connsiteX16" fmla="*/ 628650 w 1557337"/>
              <a:gd name="connsiteY16" fmla="*/ 666750 h 1862137"/>
              <a:gd name="connsiteX17" fmla="*/ 652462 w 1557337"/>
              <a:gd name="connsiteY17" fmla="*/ 661987 h 1862137"/>
              <a:gd name="connsiteX18" fmla="*/ 723900 w 1557337"/>
              <a:gd name="connsiteY18" fmla="*/ 952500 h 1862137"/>
              <a:gd name="connsiteX19" fmla="*/ 676275 w 1557337"/>
              <a:gd name="connsiteY19" fmla="*/ 957262 h 1862137"/>
              <a:gd name="connsiteX20" fmla="*/ 700087 w 1557337"/>
              <a:gd name="connsiteY20" fmla="*/ 985837 h 1862137"/>
              <a:gd name="connsiteX21" fmla="*/ 647700 w 1557337"/>
              <a:gd name="connsiteY21" fmla="*/ 1004887 h 1862137"/>
              <a:gd name="connsiteX22" fmla="*/ 733425 w 1557337"/>
              <a:gd name="connsiteY22" fmla="*/ 1243012 h 1862137"/>
              <a:gd name="connsiteX23" fmla="*/ 676275 w 1557337"/>
              <a:gd name="connsiteY23" fmla="*/ 1266825 h 1862137"/>
              <a:gd name="connsiteX24" fmla="*/ 681037 w 1557337"/>
              <a:gd name="connsiteY24" fmla="*/ 1290637 h 1862137"/>
              <a:gd name="connsiteX25" fmla="*/ 647700 w 1557337"/>
              <a:gd name="connsiteY25" fmla="*/ 1300162 h 1862137"/>
              <a:gd name="connsiteX26" fmla="*/ 652462 w 1557337"/>
              <a:gd name="connsiteY26" fmla="*/ 1400175 h 1862137"/>
              <a:gd name="connsiteX27" fmla="*/ 0 w 1557337"/>
              <a:gd name="connsiteY27" fmla="*/ 1604962 h 1862137"/>
              <a:gd name="connsiteX0" fmla="*/ 0 w 1557337"/>
              <a:gd name="connsiteY0" fmla="*/ 1604962 h 1862137"/>
              <a:gd name="connsiteX1" fmla="*/ 88106 w 1557337"/>
              <a:gd name="connsiteY1" fmla="*/ 1862137 h 1862137"/>
              <a:gd name="connsiteX2" fmla="*/ 1040606 w 1557337"/>
              <a:gd name="connsiteY2" fmla="*/ 1554956 h 1862137"/>
              <a:gd name="connsiteX3" fmla="*/ 1414462 w 1557337"/>
              <a:gd name="connsiteY3" fmla="*/ 1004887 h 1862137"/>
              <a:gd name="connsiteX4" fmla="*/ 1557337 w 1557337"/>
              <a:gd name="connsiteY4" fmla="*/ 933450 h 1862137"/>
              <a:gd name="connsiteX5" fmla="*/ 1552575 w 1557337"/>
              <a:gd name="connsiteY5" fmla="*/ 509587 h 1862137"/>
              <a:gd name="connsiteX6" fmla="*/ 1133475 w 1557337"/>
              <a:gd name="connsiteY6" fmla="*/ 0 h 1862137"/>
              <a:gd name="connsiteX7" fmla="*/ 1100137 w 1557337"/>
              <a:gd name="connsiteY7" fmla="*/ 4762 h 1862137"/>
              <a:gd name="connsiteX8" fmla="*/ 1004887 w 1557337"/>
              <a:gd name="connsiteY8" fmla="*/ 0 h 1862137"/>
              <a:gd name="connsiteX9" fmla="*/ 990600 w 1557337"/>
              <a:gd name="connsiteY9" fmla="*/ 114300 h 1862137"/>
              <a:gd name="connsiteX10" fmla="*/ 619125 w 1557337"/>
              <a:gd name="connsiteY10" fmla="*/ 347662 h 1862137"/>
              <a:gd name="connsiteX11" fmla="*/ 409575 w 1557337"/>
              <a:gd name="connsiteY11" fmla="*/ 390525 h 1862137"/>
              <a:gd name="connsiteX12" fmla="*/ 447675 w 1557337"/>
              <a:gd name="connsiteY12" fmla="*/ 542925 h 1862137"/>
              <a:gd name="connsiteX13" fmla="*/ 547687 w 1557337"/>
              <a:gd name="connsiteY13" fmla="*/ 519112 h 1862137"/>
              <a:gd name="connsiteX14" fmla="*/ 561975 w 1557337"/>
              <a:gd name="connsiteY14" fmla="*/ 638175 h 1862137"/>
              <a:gd name="connsiteX15" fmla="*/ 595312 w 1557337"/>
              <a:gd name="connsiteY15" fmla="*/ 657225 h 1862137"/>
              <a:gd name="connsiteX16" fmla="*/ 628650 w 1557337"/>
              <a:gd name="connsiteY16" fmla="*/ 666750 h 1862137"/>
              <a:gd name="connsiteX17" fmla="*/ 652462 w 1557337"/>
              <a:gd name="connsiteY17" fmla="*/ 661987 h 1862137"/>
              <a:gd name="connsiteX18" fmla="*/ 723900 w 1557337"/>
              <a:gd name="connsiteY18" fmla="*/ 952500 h 1862137"/>
              <a:gd name="connsiteX19" fmla="*/ 676275 w 1557337"/>
              <a:gd name="connsiteY19" fmla="*/ 957262 h 1862137"/>
              <a:gd name="connsiteX20" fmla="*/ 700087 w 1557337"/>
              <a:gd name="connsiteY20" fmla="*/ 985837 h 1862137"/>
              <a:gd name="connsiteX21" fmla="*/ 647700 w 1557337"/>
              <a:gd name="connsiteY21" fmla="*/ 1004887 h 1862137"/>
              <a:gd name="connsiteX22" fmla="*/ 733425 w 1557337"/>
              <a:gd name="connsiteY22" fmla="*/ 1243012 h 1862137"/>
              <a:gd name="connsiteX23" fmla="*/ 676275 w 1557337"/>
              <a:gd name="connsiteY23" fmla="*/ 1266825 h 1862137"/>
              <a:gd name="connsiteX24" fmla="*/ 681037 w 1557337"/>
              <a:gd name="connsiteY24" fmla="*/ 1290637 h 1862137"/>
              <a:gd name="connsiteX25" fmla="*/ 647700 w 1557337"/>
              <a:gd name="connsiteY25" fmla="*/ 1300162 h 1862137"/>
              <a:gd name="connsiteX26" fmla="*/ 652462 w 1557337"/>
              <a:gd name="connsiteY26" fmla="*/ 1400175 h 1862137"/>
              <a:gd name="connsiteX27" fmla="*/ 0 w 1557337"/>
              <a:gd name="connsiteY27" fmla="*/ 1604962 h 1862137"/>
              <a:gd name="connsiteX0" fmla="*/ 0 w 1557337"/>
              <a:gd name="connsiteY0" fmla="*/ 1604962 h 1862137"/>
              <a:gd name="connsiteX1" fmla="*/ 88106 w 1557337"/>
              <a:gd name="connsiteY1" fmla="*/ 1862137 h 1862137"/>
              <a:gd name="connsiteX2" fmla="*/ 1040606 w 1557337"/>
              <a:gd name="connsiteY2" fmla="*/ 1554956 h 1862137"/>
              <a:gd name="connsiteX3" fmla="*/ 1414462 w 1557337"/>
              <a:gd name="connsiteY3" fmla="*/ 1004887 h 1862137"/>
              <a:gd name="connsiteX4" fmla="*/ 1557337 w 1557337"/>
              <a:gd name="connsiteY4" fmla="*/ 933450 h 1862137"/>
              <a:gd name="connsiteX5" fmla="*/ 1552575 w 1557337"/>
              <a:gd name="connsiteY5" fmla="*/ 509587 h 1862137"/>
              <a:gd name="connsiteX6" fmla="*/ 1133475 w 1557337"/>
              <a:gd name="connsiteY6" fmla="*/ 0 h 1862137"/>
              <a:gd name="connsiteX7" fmla="*/ 1100137 w 1557337"/>
              <a:gd name="connsiteY7" fmla="*/ 4762 h 1862137"/>
              <a:gd name="connsiteX8" fmla="*/ 1004887 w 1557337"/>
              <a:gd name="connsiteY8" fmla="*/ 0 h 1862137"/>
              <a:gd name="connsiteX9" fmla="*/ 990600 w 1557337"/>
              <a:gd name="connsiteY9" fmla="*/ 114300 h 1862137"/>
              <a:gd name="connsiteX10" fmla="*/ 619125 w 1557337"/>
              <a:gd name="connsiteY10" fmla="*/ 347662 h 1862137"/>
              <a:gd name="connsiteX11" fmla="*/ 409575 w 1557337"/>
              <a:gd name="connsiteY11" fmla="*/ 390525 h 1862137"/>
              <a:gd name="connsiteX12" fmla="*/ 447675 w 1557337"/>
              <a:gd name="connsiteY12" fmla="*/ 542925 h 1862137"/>
              <a:gd name="connsiteX13" fmla="*/ 547687 w 1557337"/>
              <a:gd name="connsiteY13" fmla="*/ 519112 h 1862137"/>
              <a:gd name="connsiteX14" fmla="*/ 561975 w 1557337"/>
              <a:gd name="connsiteY14" fmla="*/ 638175 h 1862137"/>
              <a:gd name="connsiteX15" fmla="*/ 595312 w 1557337"/>
              <a:gd name="connsiteY15" fmla="*/ 657225 h 1862137"/>
              <a:gd name="connsiteX16" fmla="*/ 628650 w 1557337"/>
              <a:gd name="connsiteY16" fmla="*/ 666750 h 1862137"/>
              <a:gd name="connsiteX17" fmla="*/ 652462 w 1557337"/>
              <a:gd name="connsiteY17" fmla="*/ 661987 h 1862137"/>
              <a:gd name="connsiteX18" fmla="*/ 723900 w 1557337"/>
              <a:gd name="connsiteY18" fmla="*/ 952500 h 1862137"/>
              <a:gd name="connsiteX19" fmla="*/ 676275 w 1557337"/>
              <a:gd name="connsiteY19" fmla="*/ 957262 h 1862137"/>
              <a:gd name="connsiteX20" fmla="*/ 700087 w 1557337"/>
              <a:gd name="connsiteY20" fmla="*/ 985837 h 1862137"/>
              <a:gd name="connsiteX21" fmla="*/ 647700 w 1557337"/>
              <a:gd name="connsiteY21" fmla="*/ 1004887 h 1862137"/>
              <a:gd name="connsiteX22" fmla="*/ 733425 w 1557337"/>
              <a:gd name="connsiteY22" fmla="*/ 1243012 h 1862137"/>
              <a:gd name="connsiteX23" fmla="*/ 676275 w 1557337"/>
              <a:gd name="connsiteY23" fmla="*/ 1266825 h 1862137"/>
              <a:gd name="connsiteX24" fmla="*/ 681037 w 1557337"/>
              <a:gd name="connsiteY24" fmla="*/ 1290637 h 1862137"/>
              <a:gd name="connsiteX25" fmla="*/ 647700 w 1557337"/>
              <a:gd name="connsiteY25" fmla="*/ 1300162 h 1862137"/>
              <a:gd name="connsiteX26" fmla="*/ 652462 w 1557337"/>
              <a:gd name="connsiteY26" fmla="*/ 1400175 h 1862137"/>
              <a:gd name="connsiteX27" fmla="*/ 0 w 1557337"/>
              <a:gd name="connsiteY27" fmla="*/ 1604962 h 1862137"/>
              <a:gd name="connsiteX0" fmla="*/ 0 w 1557337"/>
              <a:gd name="connsiteY0" fmla="*/ 1604962 h 1862137"/>
              <a:gd name="connsiteX1" fmla="*/ 88106 w 1557337"/>
              <a:gd name="connsiteY1" fmla="*/ 1862137 h 1862137"/>
              <a:gd name="connsiteX2" fmla="*/ 1040606 w 1557337"/>
              <a:gd name="connsiteY2" fmla="*/ 1554956 h 1862137"/>
              <a:gd name="connsiteX3" fmla="*/ 1402556 w 1557337"/>
              <a:gd name="connsiteY3" fmla="*/ 966787 h 1862137"/>
              <a:gd name="connsiteX4" fmla="*/ 1557337 w 1557337"/>
              <a:gd name="connsiteY4" fmla="*/ 933450 h 1862137"/>
              <a:gd name="connsiteX5" fmla="*/ 1552575 w 1557337"/>
              <a:gd name="connsiteY5" fmla="*/ 509587 h 1862137"/>
              <a:gd name="connsiteX6" fmla="*/ 1133475 w 1557337"/>
              <a:gd name="connsiteY6" fmla="*/ 0 h 1862137"/>
              <a:gd name="connsiteX7" fmla="*/ 1100137 w 1557337"/>
              <a:gd name="connsiteY7" fmla="*/ 4762 h 1862137"/>
              <a:gd name="connsiteX8" fmla="*/ 1004887 w 1557337"/>
              <a:gd name="connsiteY8" fmla="*/ 0 h 1862137"/>
              <a:gd name="connsiteX9" fmla="*/ 990600 w 1557337"/>
              <a:gd name="connsiteY9" fmla="*/ 114300 h 1862137"/>
              <a:gd name="connsiteX10" fmla="*/ 619125 w 1557337"/>
              <a:gd name="connsiteY10" fmla="*/ 347662 h 1862137"/>
              <a:gd name="connsiteX11" fmla="*/ 409575 w 1557337"/>
              <a:gd name="connsiteY11" fmla="*/ 390525 h 1862137"/>
              <a:gd name="connsiteX12" fmla="*/ 447675 w 1557337"/>
              <a:gd name="connsiteY12" fmla="*/ 542925 h 1862137"/>
              <a:gd name="connsiteX13" fmla="*/ 547687 w 1557337"/>
              <a:gd name="connsiteY13" fmla="*/ 519112 h 1862137"/>
              <a:gd name="connsiteX14" fmla="*/ 561975 w 1557337"/>
              <a:gd name="connsiteY14" fmla="*/ 638175 h 1862137"/>
              <a:gd name="connsiteX15" fmla="*/ 595312 w 1557337"/>
              <a:gd name="connsiteY15" fmla="*/ 657225 h 1862137"/>
              <a:gd name="connsiteX16" fmla="*/ 628650 w 1557337"/>
              <a:gd name="connsiteY16" fmla="*/ 666750 h 1862137"/>
              <a:gd name="connsiteX17" fmla="*/ 652462 w 1557337"/>
              <a:gd name="connsiteY17" fmla="*/ 661987 h 1862137"/>
              <a:gd name="connsiteX18" fmla="*/ 723900 w 1557337"/>
              <a:gd name="connsiteY18" fmla="*/ 952500 h 1862137"/>
              <a:gd name="connsiteX19" fmla="*/ 676275 w 1557337"/>
              <a:gd name="connsiteY19" fmla="*/ 957262 h 1862137"/>
              <a:gd name="connsiteX20" fmla="*/ 700087 w 1557337"/>
              <a:gd name="connsiteY20" fmla="*/ 985837 h 1862137"/>
              <a:gd name="connsiteX21" fmla="*/ 647700 w 1557337"/>
              <a:gd name="connsiteY21" fmla="*/ 1004887 h 1862137"/>
              <a:gd name="connsiteX22" fmla="*/ 733425 w 1557337"/>
              <a:gd name="connsiteY22" fmla="*/ 1243012 h 1862137"/>
              <a:gd name="connsiteX23" fmla="*/ 676275 w 1557337"/>
              <a:gd name="connsiteY23" fmla="*/ 1266825 h 1862137"/>
              <a:gd name="connsiteX24" fmla="*/ 681037 w 1557337"/>
              <a:gd name="connsiteY24" fmla="*/ 1290637 h 1862137"/>
              <a:gd name="connsiteX25" fmla="*/ 647700 w 1557337"/>
              <a:gd name="connsiteY25" fmla="*/ 1300162 h 1862137"/>
              <a:gd name="connsiteX26" fmla="*/ 652462 w 1557337"/>
              <a:gd name="connsiteY26" fmla="*/ 1400175 h 1862137"/>
              <a:gd name="connsiteX27" fmla="*/ 0 w 1557337"/>
              <a:gd name="connsiteY27" fmla="*/ 1604962 h 1862137"/>
              <a:gd name="connsiteX0" fmla="*/ 0 w 1557337"/>
              <a:gd name="connsiteY0" fmla="*/ 1604962 h 1862137"/>
              <a:gd name="connsiteX1" fmla="*/ 88106 w 1557337"/>
              <a:gd name="connsiteY1" fmla="*/ 1862137 h 1862137"/>
              <a:gd name="connsiteX2" fmla="*/ 1040606 w 1557337"/>
              <a:gd name="connsiteY2" fmla="*/ 1554956 h 1862137"/>
              <a:gd name="connsiteX3" fmla="*/ 1445419 w 1557337"/>
              <a:gd name="connsiteY3" fmla="*/ 1004887 h 1862137"/>
              <a:gd name="connsiteX4" fmla="*/ 1557337 w 1557337"/>
              <a:gd name="connsiteY4" fmla="*/ 933450 h 1862137"/>
              <a:gd name="connsiteX5" fmla="*/ 1552575 w 1557337"/>
              <a:gd name="connsiteY5" fmla="*/ 509587 h 1862137"/>
              <a:gd name="connsiteX6" fmla="*/ 1133475 w 1557337"/>
              <a:gd name="connsiteY6" fmla="*/ 0 h 1862137"/>
              <a:gd name="connsiteX7" fmla="*/ 1100137 w 1557337"/>
              <a:gd name="connsiteY7" fmla="*/ 4762 h 1862137"/>
              <a:gd name="connsiteX8" fmla="*/ 1004887 w 1557337"/>
              <a:gd name="connsiteY8" fmla="*/ 0 h 1862137"/>
              <a:gd name="connsiteX9" fmla="*/ 990600 w 1557337"/>
              <a:gd name="connsiteY9" fmla="*/ 114300 h 1862137"/>
              <a:gd name="connsiteX10" fmla="*/ 619125 w 1557337"/>
              <a:gd name="connsiteY10" fmla="*/ 347662 h 1862137"/>
              <a:gd name="connsiteX11" fmla="*/ 409575 w 1557337"/>
              <a:gd name="connsiteY11" fmla="*/ 390525 h 1862137"/>
              <a:gd name="connsiteX12" fmla="*/ 447675 w 1557337"/>
              <a:gd name="connsiteY12" fmla="*/ 542925 h 1862137"/>
              <a:gd name="connsiteX13" fmla="*/ 547687 w 1557337"/>
              <a:gd name="connsiteY13" fmla="*/ 519112 h 1862137"/>
              <a:gd name="connsiteX14" fmla="*/ 561975 w 1557337"/>
              <a:gd name="connsiteY14" fmla="*/ 638175 h 1862137"/>
              <a:gd name="connsiteX15" fmla="*/ 595312 w 1557337"/>
              <a:gd name="connsiteY15" fmla="*/ 657225 h 1862137"/>
              <a:gd name="connsiteX16" fmla="*/ 628650 w 1557337"/>
              <a:gd name="connsiteY16" fmla="*/ 666750 h 1862137"/>
              <a:gd name="connsiteX17" fmla="*/ 652462 w 1557337"/>
              <a:gd name="connsiteY17" fmla="*/ 661987 h 1862137"/>
              <a:gd name="connsiteX18" fmla="*/ 723900 w 1557337"/>
              <a:gd name="connsiteY18" fmla="*/ 952500 h 1862137"/>
              <a:gd name="connsiteX19" fmla="*/ 676275 w 1557337"/>
              <a:gd name="connsiteY19" fmla="*/ 957262 h 1862137"/>
              <a:gd name="connsiteX20" fmla="*/ 700087 w 1557337"/>
              <a:gd name="connsiteY20" fmla="*/ 985837 h 1862137"/>
              <a:gd name="connsiteX21" fmla="*/ 647700 w 1557337"/>
              <a:gd name="connsiteY21" fmla="*/ 1004887 h 1862137"/>
              <a:gd name="connsiteX22" fmla="*/ 733425 w 1557337"/>
              <a:gd name="connsiteY22" fmla="*/ 1243012 h 1862137"/>
              <a:gd name="connsiteX23" fmla="*/ 676275 w 1557337"/>
              <a:gd name="connsiteY23" fmla="*/ 1266825 h 1862137"/>
              <a:gd name="connsiteX24" fmla="*/ 681037 w 1557337"/>
              <a:gd name="connsiteY24" fmla="*/ 1290637 h 1862137"/>
              <a:gd name="connsiteX25" fmla="*/ 647700 w 1557337"/>
              <a:gd name="connsiteY25" fmla="*/ 1300162 h 1862137"/>
              <a:gd name="connsiteX26" fmla="*/ 652462 w 1557337"/>
              <a:gd name="connsiteY26" fmla="*/ 1400175 h 1862137"/>
              <a:gd name="connsiteX27" fmla="*/ 0 w 1557337"/>
              <a:gd name="connsiteY27" fmla="*/ 1604962 h 1862137"/>
              <a:gd name="connsiteX0" fmla="*/ 0 w 1557337"/>
              <a:gd name="connsiteY0" fmla="*/ 1604962 h 1862137"/>
              <a:gd name="connsiteX1" fmla="*/ 88106 w 1557337"/>
              <a:gd name="connsiteY1" fmla="*/ 1862137 h 1862137"/>
              <a:gd name="connsiteX2" fmla="*/ 1040606 w 1557337"/>
              <a:gd name="connsiteY2" fmla="*/ 1554956 h 1862137"/>
              <a:gd name="connsiteX3" fmla="*/ 1431131 w 1557337"/>
              <a:gd name="connsiteY3" fmla="*/ 997744 h 1862137"/>
              <a:gd name="connsiteX4" fmla="*/ 1557337 w 1557337"/>
              <a:gd name="connsiteY4" fmla="*/ 933450 h 1862137"/>
              <a:gd name="connsiteX5" fmla="*/ 1552575 w 1557337"/>
              <a:gd name="connsiteY5" fmla="*/ 509587 h 1862137"/>
              <a:gd name="connsiteX6" fmla="*/ 1133475 w 1557337"/>
              <a:gd name="connsiteY6" fmla="*/ 0 h 1862137"/>
              <a:gd name="connsiteX7" fmla="*/ 1100137 w 1557337"/>
              <a:gd name="connsiteY7" fmla="*/ 4762 h 1862137"/>
              <a:gd name="connsiteX8" fmla="*/ 1004887 w 1557337"/>
              <a:gd name="connsiteY8" fmla="*/ 0 h 1862137"/>
              <a:gd name="connsiteX9" fmla="*/ 990600 w 1557337"/>
              <a:gd name="connsiteY9" fmla="*/ 114300 h 1862137"/>
              <a:gd name="connsiteX10" fmla="*/ 619125 w 1557337"/>
              <a:gd name="connsiteY10" fmla="*/ 347662 h 1862137"/>
              <a:gd name="connsiteX11" fmla="*/ 409575 w 1557337"/>
              <a:gd name="connsiteY11" fmla="*/ 390525 h 1862137"/>
              <a:gd name="connsiteX12" fmla="*/ 447675 w 1557337"/>
              <a:gd name="connsiteY12" fmla="*/ 542925 h 1862137"/>
              <a:gd name="connsiteX13" fmla="*/ 547687 w 1557337"/>
              <a:gd name="connsiteY13" fmla="*/ 519112 h 1862137"/>
              <a:gd name="connsiteX14" fmla="*/ 561975 w 1557337"/>
              <a:gd name="connsiteY14" fmla="*/ 638175 h 1862137"/>
              <a:gd name="connsiteX15" fmla="*/ 595312 w 1557337"/>
              <a:gd name="connsiteY15" fmla="*/ 657225 h 1862137"/>
              <a:gd name="connsiteX16" fmla="*/ 628650 w 1557337"/>
              <a:gd name="connsiteY16" fmla="*/ 666750 h 1862137"/>
              <a:gd name="connsiteX17" fmla="*/ 652462 w 1557337"/>
              <a:gd name="connsiteY17" fmla="*/ 661987 h 1862137"/>
              <a:gd name="connsiteX18" fmla="*/ 723900 w 1557337"/>
              <a:gd name="connsiteY18" fmla="*/ 952500 h 1862137"/>
              <a:gd name="connsiteX19" fmla="*/ 676275 w 1557337"/>
              <a:gd name="connsiteY19" fmla="*/ 957262 h 1862137"/>
              <a:gd name="connsiteX20" fmla="*/ 700087 w 1557337"/>
              <a:gd name="connsiteY20" fmla="*/ 985837 h 1862137"/>
              <a:gd name="connsiteX21" fmla="*/ 647700 w 1557337"/>
              <a:gd name="connsiteY21" fmla="*/ 1004887 h 1862137"/>
              <a:gd name="connsiteX22" fmla="*/ 733425 w 1557337"/>
              <a:gd name="connsiteY22" fmla="*/ 1243012 h 1862137"/>
              <a:gd name="connsiteX23" fmla="*/ 676275 w 1557337"/>
              <a:gd name="connsiteY23" fmla="*/ 1266825 h 1862137"/>
              <a:gd name="connsiteX24" fmla="*/ 681037 w 1557337"/>
              <a:gd name="connsiteY24" fmla="*/ 1290637 h 1862137"/>
              <a:gd name="connsiteX25" fmla="*/ 647700 w 1557337"/>
              <a:gd name="connsiteY25" fmla="*/ 1300162 h 1862137"/>
              <a:gd name="connsiteX26" fmla="*/ 652462 w 1557337"/>
              <a:gd name="connsiteY26" fmla="*/ 1400175 h 1862137"/>
              <a:gd name="connsiteX27" fmla="*/ 0 w 1557337"/>
              <a:gd name="connsiteY27" fmla="*/ 1604962 h 1862137"/>
              <a:gd name="connsiteX0" fmla="*/ 0 w 1552741"/>
              <a:gd name="connsiteY0" fmla="*/ 1604962 h 1862137"/>
              <a:gd name="connsiteX1" fmla="*/ 88106 w 1552741"/>
              <a:gd name="connsiteY1" fmla="*/ 1862137 h 1862137"/>
              <a:gd name="connsiteX2" fmla="*/ 1040606 w 1552741"/>
              <a:gd name="connsiteY2" fmla="*/ 1554956 h 1862137"/>
              <a:gd name="connsiteX3" fmla="*/ 1431131 w 1552741"/>
              <a:gd name="connsiteY3" fmla="*/ 997744 h 1862137"/>
              <a:gd name="connsiteX4" fmla="*/ 1545431 w 1552741"/>
              <a:gd name="connsiteY4" fmla="*/ 942975 h 1862137"/>
              <a:gd name="connsiteX5" fmla="*/ 1552575 w 1552741"/>
              <a:gd name="connsiteY5" fmla="*/ 509587 h 1862137"/>
              <a:gd name="connsiteX6" fmla="*/ 1133475 w 1552741"/>
              <a:gd name="connsiteY6" fmla="*/ 0 h 1862137"/>
              <a:gd name="connsiteX7" fmla="*/ 1100137 w 1552741"/>
              <a:gd name="connsiteY7" fmla="*/ 4762 h 1862137"/>
              <a:gd name="connsiteX8" fmla="*/ 1004887 w 1552741"/>
              <a:gd name="connsiteY8" fmla="*/ 0 h 1862137"/>
              <a:gd name="connsiteX9" fmla="*/ 990600 w 1552741"/>
              <a:gd name="connsiteY9" fmla="*/ 114300 h 1862137"/>
              <a:gd name="connsiteX10" fmla="*/ 619125 w 1552741"/>
              <a:gd name="connsiteY10" fmla="*/ 347662 h 1862137"/>
              <a:gd name="connsiteX11" fmla="*/ 409575 w 1552741"/>
              <a:gd name="connsiteY11" fmla="*/ 390525 h 1862137"/>
              <a:gd name="connsiteX12" fmla="*/ 447675 w 1552741"/>
              <a:gd name="connsiteY12" fmla="*/ 542925 h 1862137"/>
              <a:gd name="connsiteX13" fmla="*/ 547687 w 1552741"/>
              <a:gd name="connsiteY13" fmla="*/ 519112 h 1862137"/>
              <a:gd name="connsiteX14" fmla="*/ 561975 w 1552741"/>
              <a:gd name="connsiteY14" fmla="*/ 638175 h 1862137"/>
              <a:gd name="connsiteX15" fmla="*/ 595312 w 1552741"/>
              <a:gd name="connsiteY15" fmla="*/ 657225 h 1862137"/>
              <a:gd name="connsiteX16" fmla="*/ 628650 w 1552741"/>
              <a:gd name="connsiteY16" fmla="*/ 666750 h 1862137"/>
              <a:gd name="connsiteX17" fmla="*/ 652462 w 1552741"/>
              <a:gd name="connsiteY17" fmla="*/ 661987 h 1862137"/>
              <a:gd name="connsiteX18" fmla="*/ 723900 w 1552741"/>
              <a:gd name="connsiteY18" fmla="*/ 952500 h 1862137"/>
              <a:gd name="connsiteX19" fmla="*/ 676275 w 1552741"/>
              <a:gd name="connsiteY19" fmla="*/ 957262 h 1862137"/>
              <a:gd name="connsiteX20" fmla="*/ 700087 w 1552741"/>
              <a:gd name="connsiteY20" fmla="*/ 985837 h 1862137"/>
              <a:gd name="connsiteX21" fmla="*/ 647700 w 1552741"/>
              <a:gd name="connsiteY21" fmla="*/ 1004887 h 1862137"/>
              <a:gd name="connsiteX22" fmla="*/ 733425 w 1552741"/>
              <a:gd name="connsiteY22" fmla="*/ 1243012 h 1862137"/>
              <a:gd name="connsiteX23" fmla="*/ 676275 w 1552741"/>
              <a:gd name="connsiteY23" fmla="*/ 1266825 h 1862137"/>
              <a:gd name="connsiteX24" fmla="*/ 681037 w 1552741"/>
              <a:gd name="connsiteY24" fmla="*/ 1290637 h 1862137"/>
              <a:gd name="connsiteX25" fmla="*/ 647700 w 1552741"/>
              <a:gd name="connsiteY25" fmla="*/ 1300162 h 1862137"/>
              <a:gd name="connsiteX26" fmla="*/ 652462 w 1552741"/>
              <a:gd name="connsiteY26" fmla="*/ 1400175 h 1862137"/>
              <a:gd name="connsiteX27" fmla="*/ 0 w 1552741"/>
              <a:gd name="connsiteY27" fmla="*/ 1604962 h 1862137"/>
              <a:gd name="connsiteX0" fmla="*/ 0 w 1552741"/>
              <a:gd name="connsiteY0" fmla="*/ 1604962 h 1862137"/>
              <a:gd name="connsiteX1" fmla="*/ 88106 w 1552741"/>
              <a:gd name="connsiteY1" fmla="*/ 1862137 h 1862137"/>
              <a:gd name="connsiteX2" fmla="*/ 1040606 w 1552741"/>
              <a:gd name="connsiteY2" fmla="*/ 1554956 h 1862137"/>
              <a:gd name="connsiteX3" fmla="*/ 1431131 w 1552741"/>
              <a:gd name="connsiteY3" fmla="*/ 997744 h 1862137"/>
              <a:gd name="connsiteX4" fmla="*/ 1545431 w 1552741"/>
              <a:gd name="connsiteY4" fmla="*/ 952500 h 1862137"/>
              <a:gd name="connsiteX5" fmla="*/ 1552575 w 1552741"/>
              <a:gd name="connsiteY5" fmla="*/ 509587 h 1862137"/>
              <a:gd name="connsiteX6" fmla="*/ 1133475 w 1552741"/>
              <a:gd name="connsiteY6" fmla="*/ 0 h 1862137"/>
              <a:gd name="connsiteX7" fmla="*/ 1100137 w 1552741"/>
              <a:gd name="connsiteY7" fmla="*/ 4762 h 1862137"/>
              <a:gd name="connsiteX8" fmla="*/ 1004887 w 1552741"/>
              <a:gd name="connsiteY8" fmla="*/ 0 h 1862137"/>
              <a:gd name="connsiteX9" fmla="*/ 990600 w 1552741"/>
              <a:gd name="connsiteY9" fmla="*/ 114300 h 1862137"/>
              <a:gd name="connsiteX10" fmla="*/ 619125 w 1552741"/>
              <a:gd name="connsiteY10" fmla="*/ 347662 h 1862137"/>
              <a:gd name="connsiteX11" fmla="*/ 409575 w 1552741"/>
              <a:gd name="connsiteY11" fmla="*/ 390525 h 1862137"/>
              <a:gd name="connsiteX12" fmla="*/ 447675 w 1552741"/>
              <a:gd name="connsiteY12" fmla="*/ 542925 h 1862137"/>
              <a:gd name="connsiteX13" fmla="*/ 547687 w 1552741"/>
              <a:gd name="connsiteY13" fmla="*/ 519112 h 1862137"/>
              <a:gd name="connsiteX14" fmla="*/ 561975 w 1552741"/>
              <a:gd name="connsiteY14" fmla="*/ 638175 h 1862137"/>
              <a:gd name="connsiteX15" fmla="*/ 595312 w 1552741"/>
              <a:gd name="connsiteY15" fmla="*/ 657225 h 1862137"/>
              <a:gd name="connsiteX16" fmla="*/ 628650 w 1552741"/>
              <a:gd name="connsiteY16" fmla="*/ 666750 h 1862137"/>
              <a:gd name="connsiteX17" fmla="*/ 652462 w 1552741"/>
              <a:gd name="connsiteY17" fmla="*/ 661987 h 1862137"/>
              <a:gd name="connsiteX18" fmla="*/ 723900 w 1552741"/>
              <a:gd name="connsiteY18" fmla="*/ 952500 h 1862137"/>
              <a:gd name="connsiteX19" fmla="*/ 676275 w 1552741"/>
              <a:gd name="connsiteY19" fmla="*/ 957262 h 1862137"/>
              <a:gd name="connsiteX20" fmla="*/ 700087 w 1552741"/>
              <a:gd name="connsiteY20" fmla="*/ 985837 h 1862137"/>
              <a:gd name="connsiteX21" fmla="*/ 647700 w 1552741"/>
              <a:gd name="connsiteY21" fmla="*/ 1004887 h 1862137"/>
              <a:gd name="connsiteX22" fmla="*/ 733425 w 1552741"/>
              <a:gd name="connsiteY22" fmla="*/ 1243012 h 1862137"/>
              <a:gd name="connsiteX23" fmla="*/ 676275 w 1552741"/>
              <a:gd name="connsiteY23" fmla="*/ 1266825 h 1862137"/>
              <a:gd name="connsiteX24" fmla="*/ 681037 w 1552741"/>
              <a:gd name="connsiteY24" fmla="*/ 1290637 h 1862137"/>
              <a:gd name="connsiteX25" fmla="*/ 647700 w 1552741"/>
              <a:gd name="connsiteY25" fmla="*/ 1300162 h 1862137"/>
              <a:gd name="connsiteX26" fmla="*/ 652462 w 1552741"/>
              <a:gd name="connsiteY26" fmla="*/ 1400175 h 1862137"/>
              <a:gd name="connsiteX27" fmla="*/ 0 w 1552741"/>
              <a:gd name="connsiteY27" fmla="*/ 1604962 h 1862137"/>
              <a:gd name="connsiteX0" fmla="*/ 0 w 1552741"/>
              <a:gd name="connsiteY0" fmla="*/ 1604962 h 1862137"/>
              <a:gd name="connsiteX1" fmla="*/ 88106 w 1552741"/>
              <a:gd name="connsiteY1" fmla="*/ 1862137 h 1862137"/>
              <a:gd name="connsiteX2" fmla="*/ 1040606 w 1552741"/>
              <a:gd name="connsiteY2" fmla="*/ 1554956 h 1862137"/>
              <a:gd name="connsiteX3" fmla="*/ 1431131 w 1552741"/>
              <a:gd name="connsiteY3" fmla="*/ 997744 h 1862137"/>
              <a:gd name="connsiteX4" fmla="*/ 1545431 w 1552741"/>
              <a:gd name="connsiteY4" fmla="*/ 952500 h 1862137"/>
              <a:gd name="connsiteX5" fmla="*/ 1552575 w 1552741"/>
              <a:gd name="connsiteY5" fmla="*/ 509587 h 1862137"/>
              <a:gd name="connsiteX6" fmla="*/ 1133475 w 1552741"/>
              <a:gd name="connsiteY6" fmla="*/ 0 h 1862137"/>
              <a:gd name="connsiteX7" fmla="*/ 1100137 w 1552741"/>
              <a:gd name="connsiteY7" fmla="*/ 4762 h 1862137"/>
              <a:gd name="connsiteX8" fmla="*/ 1004887 w 1552741"/>
              <a:gd name="connsiteY8" fmla="*/ 0 h 1862137"/>
              <a:gd name="connsiteX9" fmla="*/ 990600 w 1552741"/>
              <a:gd name="connsiteY9" fmla="*/ 114300 h 1862137"/>
              <a:gd name="connsiteX10" fmla="*/ 619125 w 1552741"/>
              <a:gd name="connsiteY10" fmla="*/ 347662 h 1862137"/>
              <a:gd name="connsiteX11" fmla="*/ 409575 w 1552741"/>
              <a:gd name="connsiteY11" fmla="*/ 390525 h 1862137"/>
              <a:gd name="connsiteX12" fmla="*/ 447675 w 1552741"/>
              <a:gd name="connsiteY12" fmla="*/ 542925 h 1862137"/>
              <a:gd name="connsiteX13" fmla="*/ 547687 w 1552741"/>
              <a:gd name="connsiteY13" fmla="*/ 519112 h 1862137"/>
              <a:gd name="connsiteX14" fmla="*/ 561975 w 1552741"/>
              <a:gd name="connsiteY14" fmla="*/ 638175 h 1862137"/>
              <a:gd name="connsiteX15" fmla="*/ 595312 w 1552741"/>
              <a:gd name="connsiteY15" fmla="*/ 657225 h 1862137"/>
              <a:gd name="connsiteX16" fmla="*/ 628650 w 1552741"/>
              <a:gd name="connsiteY16" fmla="*/ 666750 h 1862137"/>
              <a:gd name="connsiteX17" fmla="*/ 652462 w 1552741"/>
              <a:gd name="connsiteY17" fmla="*/ 661987 h 1862137"/>
              <a:gd name="connsiteX18" fmla="*/ 723900 w 1552741"/>
              <a:gd name="connsiteY18" fmla="*/ 952500 h 1862137"/>
              <a:gd name="connsiteX19" fmla="*/ 676275 w 1552741"/>
              <a:gd name="connsiteY19" fmla="*/ 957262 h 1862137"/>
              <a:gd name="connsiteX20" fmla="*/ 700087 w 1552741"/>
              <a:gd name="connsiteY20" fmla="*/ 985837 h 1862137"/>
              <a:gd name="connsiteX21" fmla="*/ 647700 w 1552741"/>
              <a:gd name="connsiteY21" fmla="*/ 1004887 h 1862137"/>
              <a:gd name="connsiteX22" fmla="*/ 733425 w 1552741"/>
              <a:gd name="connsiteY22" fmla="*/ 1243012 h 1862137"/>
              <a:gd name="connsiteX23" fmla="*/ 676275 w 1552741"/>
              <a:gd name="connsiteY23" fmla="*/ 1266825 h 1862137"/>
              <a:gd name="connsiteX24" fmla="*/ 681037 w 1552741"/>
              <a:gd name="connsiteY24" fmla="*/ 1290637 h 1862137"/>
              <a:gd name="connsiteX25" fmla="*/ 647700 w 1552741"/>
              <a:gd name="connsiteY25" fmla="*/ 1300162 h 1862137"/>
              <a:gd name="connsiteX26" fmla="*/ 652462 w 1552741"/>
              <a:gd name="connsiteY26" fmla="*/ 1400175 h 1862137"/>
              <a:gd name="connsiteX27" fmla="*/ 0 w 1552741"/>
              <a:gd name="connsiteY27" fmla="*/ 1604962 h 1862137"/>
              <a:gd name="connsiteX0" fmla="*/ 0 w 1548100"/>
              <a:gd name="connsiteY0" fmla="*/ 1604962 h 1862137"/>
              <a:gd name="connsiteX1" fmla="*/ 88106 w 1548100"/>
              <a:gd name="connsiteY1" fmla="*/ 1862137 h 1862137"/>
              <a:gd name="connsiteX2" fmla="*/ 1040606 w 1548100"/>
              <a:gd name="connsiteY2" fmla="*/ 1554956 h 1862137"/>
              <a:gd name="connsiteX3" fmla="*/ 1431131 w 1548100"/>
              <a:gd name="connsiteY3" fmla="*/ 997744 h 1862137"/>
              <a:gd name="connsiteX4" fmla="*/ 1545431 w 1548100"/>
              <a:gd name="connsiteY4" fmla="*/ 952500 h 1862137"/>
              <a:gd name="connsiteX5" fmla="*/ 1547812 w 1548100"/>
              <a:gd name="connsiteY5" fmla="*/ 535781 h 1862137"/>
              <a:gd name="connsiteX6" fmla="*/ 1133475 w 1548100"/>
              <a:gd name="connsiteY6" fmla="*/ 0 h 1862137"/>
              <a:gd name="connsiteX7" fmla="*/ 1100137 w 1548100"/>
              <a:gd name="connsiteY7" fmla="*/ 4762 h 1862137"/>
              <a:gd name="connsiteX8" fmla="*/ 1004887 w 1548100"/>
              <a:gd name="connsiteY8" fmla="*/ 0 h 1862137"/>
              <a:gd name="connsiteX9" fmla="*/ 990600 w 1548100"/>
              <a:gd name="connsiteY9" fmla="*/ 114300 h 1862137"/>
              <a:gd name="connsiteX10" fmla="*/ 619125 w 1548100"/>
              <a:gd name="connsiteY10" fmla="*/ 347662 h 1862137"/>
              <a:gd name="connsiteX11" fmla="*/ 409575 w 1548100"/>
              <a:gd name="connsiteY11" fmla="*/ 390525 h 1862137"/>
              <a:gd name="connsiteX12" fmla="*/ 447675 w 1548100"/>
              <a:gd name="connsiteY12" fmla="*/ 542925 h 1862137"/>
              <a:gd name="connsiteX13" fmla="*/ 547687 w 1548100"/>
              <a:gd name="connsiteY13" fmla="*/ 519112 h 1862137"/>
              <a:gd name="connsiteX14" fmla="*/ 561975 w 1548100"/>
              <a:gd name="connsiteY14" fmla="*/ 638175 h 1862137"/>
              <a:gd name="connsiteX15" fmla="*/ 595312 w 1548100"/>
              <a:gd name="connsiteY15" fmla="*/ 657225 h 1862137"/>
              <a:gd name="connsiteX16" fmla="*/ 628650 w 1548100"/>
              <a:gd name="connsiteY16" fmla="*/ 666750 h 1862137"/>
              <a:gd name="connsiteX17" fmla="*/ 652462 w 1548100"/>
              <a:gd name="connsiteY17" fmla="*/ 661987 h 1862137"/>
              <a:gd name="connsiteX18" fmla="*/ 723900 w 1548100"/>
              <a:gd name="connsiteY18" fmla="*/ 952500 h 1862137"/>
              <a:gd name="connsiteX19" fmla="*/ 676275 w 1548100"/>
              <a:gd name="connsiteY19" fmla="*/ 957262 h 1862137"/>
              <a:gd name="connsiteX20" fmla="*/ 700087 w 1548100"/>
              <a:gd name="connsiteY20" fmla="*/ 985837 h 1862137"/>
              <a:gd name="connsiteX21" fmla="*/ 647700 w 1548100"/>
              <a:gd name="connsiteY21" fmla="*/ 1004887 h 1862137"/>
              <a:gd name="connsiteX22" fmla="*/ 733425 w 1548100"/>
              <a:gd name="connsiteY22" fmla="*/ 1243012 h 1862137"/>
              <a:gd name="connsiteX23" fmla="*/ 676275 w 1548100"/>
              <a:gd name="connsiteY23" fmla="*/ 1266825 h 1862137"/>
              <a:gd name="connsiteX24" fmla="*/ 681037 w 1548100"/>
              <a:gd name="connsiteY24" fmla="*/ 1290637 h 1862137"/>
              <a:gd name="connsiteX25" fmla="*/ 647700 w 1548100"/>
              <a:gd name="connsiteY25" fmla="*/ 1300162 h 1862137"/>
              <a:gd name="connsiteX26" fmla="*/ 652462 w 1548100"/>
              <a:gd name="connsiteY26" fmla="*/ 1400175 h 1862137"/>
              <a:gd name="connsiteX27" fmla="*/ 0 w 1548100"/>
              <a:gd name="connsiteY27" fmla="*/ 1604962 h 1862137"/>
              <a:gd name="connsiteX0" fmla="*/ 0 w 1548100"/>
              <a:gd name="connsiteY0" fmla="*/ 1604962 h 1862137"/>
              <a:gd name="connsiteX1" fmla="*/ 88106 w 1548100"/>
              <a:gd name="connsiteY1" fmla="*/ 1862137 h 1862137"/>
              <a:gd name="connsiteX2" fmla="*/ 1040606 w 1548100"/>
              <a:gd name="connsiteY2" fmla="*/ 1554956 h 1862137"/>
              <a:gd name="connsiteX3" fmla="*/ 1431131 w 1548100"/>
              <a:gd name="connsiteY3" fmla="*/ 997744 h 1862137"/>
              <a:gd name="connsiteX4" fmla="*/ 1545431 w 1548100"/>
              <a:gd name="connsiteY4" fmla="*/ 952500 h 1862137"/>
              <a:gd name="connsiteX5" fmla="*/ 1547812 w 1548100"/>
              <a:gd name="connsiteY5" fmla="*/ 535781 h 1862137"/>
              <a:gd name="connsiteX6" fmla="*/ 1154906 w 1548100"/>
              <a:gd name="connsiteY6" fmla="*/ 152400 h 1862137"/>
              <a:gd name="connsiteX7" fmla="*/ 1100137 w 1548100"/>
              <a:gd name="connsiteY7" fmla="*/ 4762 h 1862137"/>
              <a:gd name="connsiteX8" fmla="*/ 1004887 w 1548100"/>
              <a:gd name="connsiteY8" fmla="*/ 0 h 1862137"/>
              <a:gd name="connsiteX9" fmla="*/ 990600 w 1548100"/>
              <a:gd name="connsiteY9" fmla="*/ 114300 h 1862137"/>
              <a:gd name="connsiteX10" fmla="*/ 619125 w 1548100"/>
              <a:gd name="connsiteY10" fmla="*/ 347662 h 1862137"/>
              <a:gd name="connsiteX11" fmla="*/ 409575 w 1548100"/>
              <a:gd name="connsiteY11" fmla="*/ 390525 h 1862137"/>
              <a:gd name="connsiteX12" fmla="*/ 447675 w 1548100"/>
              <a:gd name="connsiteY12" fmla="*/ 542925 h 1862137"/>
              <a:gd name="connsiteX13" fmla="*/ 547687 w 1548100"/>
              <a:gd name="connsiteY13" fmla="*/ 519112 h 1862137"/>
              <a:gd name="connsiteX14" fmla="*/ 561975 w 1548100"/>
              <a:gd name="connsiteY14" fmla="*/ 638175 h 1862137"/>
              <a:gd name="connsiteX15" fmla="*/ 595312 w 1548100"/>
              <a:gd name="connsiteY15" fmla="*/ 657225 h 1862137"/>
              <a:gd name="connsiteX16" fmla="*/ 628650 w 1548100"/>
              <a:gd name="connsiteY16" fmla="*/ 666750 h 1862137"/>
              <a:gd name="connsiteX17" fmla="*/ 652462 w 1548100"/>
              <a:gd name="connsiteY17" fmla="*/ 661987 h 1862137"/>
              <a:gd name="connsiteX18" fmla="*/ 723900 w 1548100"/>
              <a:gd name="connsiteY18" fmla="*/ 952500 h 1862137"/>
              <a:gd name="connsiteX19" fmla="*/ 676275 w 1548100"/>
              <a:gd name="connsiteY19" fmla="*/ 957262 h 1862137"/>
              <a:gd name="connsiteX20" fmla="*/ 700087 w 1548100"/>
              <a:gd name="connsiteY20" fmla="*/ 985837 h 1862137"/>
              <a:gd name="connsiteX21" fmla="*/ 647700 w 1548100"/>
              <a:gd name="connsiteY21" fmla="*/ 1004887 h 1862137"/>
              <a:gd name="connsiteX22" fmla="*/ 733425 w 1548100"/>
              <a:gd name="connsiteY22" fmla="*/ 1243012 h 1862137"/>
              <a:gd name="connsiteX23" fmla="*/ 676275 w 1548100"/>
              <a:gd name="connsiteY23" fmla="*/ 1266825 h 1862137"/>
              <a:gd name="connsiteX24" fmla="*/ 681037 w 1548100"/>
              <a:gd name="connsiteY24" fmla="*/ 1290637 h 1862137"/>
              <a:gd name="connsiteX25" fmla="*/ 647700 w 1548100"/>
              <a:gd name="connsiteY25" fmla="*/ 1300162 h 1862137"/>
              <a:gd name="connsiteX26" fmla="*/ 652462 w 1548100"/>
              <a:gd name="connsiteY26" fmla="*/ 1400175 h 1862137"/>
              <a:gd name="connsiteX27" fmla="*/ 0 w 1548100"/>
              <a:gd name="connsiteY27" fmla="*/ 1604962 h 1862137"/>
              <a:gd name="connsiteX0" fmla="*/ 0 w 1548100"/>
              <a:gd name="connsiteY0" fmla="*/ 1604962 h 1862137"/>
              <a:gd name="connsiteX1" fmla="*/ 88106 w 1548100"/>
              <a:gd name="connsiteY1" fmla="*/ 1862137 h 1862137"/>
              <a:gd name="connsiteX2" fmla="*/ 1040606 w 1548100"/>
              <a:gd name="connsiteY2" fmla="*/ 1554956 h 1862137"/>
              <a:gd name="connsiteX3" fmla="*/ 1431131 w 1548100"/>
              <a:gd name="connsiteY3" fmla="*/ 997744 h 1862137"/>
              <a:gd name="connsiteX4" fmla="*/ 1545431 w 1548100"/>
              <a:gd name="connsiteY4" fmla="*/ 952500 h 1862137"/>
              <a:gd name="connsiteX5" fmla="*/ 1547812 w 1548100"/>
              <a:gd name="connsiteY5" fmla="*/ 535781 h 1862137"/>
              <a:gd name="connsiteX6" fmla="*/ 1154906 w 1548100"/>
              <a:gd name="connsiteY6" fmla="*/ 152400 h 1862137"/>
              <a:gd name="connsiteX7" fmla="*/ 1114425 w 1548100"/>
              <a:gd name="connsiteY7" fmla="*/ 50006 h 1862137"/>
              <a:gd name="connsiteX8" fmla="*/ 1100137 w 1548100"/>
              <a:gd name="connsiteY8" fmla="*/ 4762 h 1862137"/>
              <a:gd name="connsiteX9" fmla="*/ 1004887 w 1548100"/>
              <a:gd name="connsiteY9" fmla="*/ 0 h 1862137"/>
              <a:gd name="connsiteX10" fmla="*/ 990600 w 1548100"/>
              <a:gd name="connsiteY10" fmla="*/ 114300 h 1862137"/>
              <a:gd name="connsiteX11" fmla="*/ 619125 w 1548100"/>
              <a:gd name="connsiteY11" fmla="*/ 347662 h 1862137"/>
              <a:gd name="connsiteX12" fmla="*/ 409575 w 1548100"/>
              <a:gd name="connsiteY12" fmla="*/ 390525 h 1862137"/>
              <a:gd name="connsiteX13" fmla="*/ 447675 w 1548100"/>
              <a:gd name="connsiteY13" fmla="*/ 542925 h 1862137"/>
              <a:gd name="connsiteX14" fmla="*/ 547687 w 1548100"/>
              <a:gd name="connsiteY14" fmla="*/ 519112 h 1862137"/>
              <a:gd name="connsiteX15" fmla="*/ 561975 w 1548100"/>
              <a:gd name="connsiteY15" fmla="*/ 638175 h 1862137"/>
              <a:gd name="connsiteX16" fmla="*/ 595312 w 1548100"/>
              <a:gd name="connsiteY16" fmla="*/ 657225 h 1862137"/>
              <a:gd name="connsiteX17" fmla="*/ 628650 w 1548100"/>
              <a:gd name="connsiteY17" fmla="*/ 666750 h 1862137"/>
              <a:gd name="connsiteX18" fmla="*/ 652462 w 1548100"/>
              <a:gd name="connsiteY18" fmla="*/ 661987 h 1862137"/>
              <a:gd name="connsiteX19" fmla="*/ 723900 w 1548100"/>
              <a:gd name="connsiteY19" fmla="*/ 952500 h 1862137"/>
              <a:gd name="connsiteX20" fmla="*/ 676275 w 1548100"/>
              <a:gd name="connsiteY20" fmla="*/ 957262 h 1862137"/>
              <a:gd name="connsiteX21" fmla="*/ 700087 w 1548100"/>
              <a:gd name="connsiteY21" fmla="*/ 985837 h 1862137"/>
              <a:gd name="connsiteX22" fmla="*/ 647700 w 1548100"/>
              <a:gd name="connsiteY22" fmla="*/ 1004887 h 1862137"/>
              <a:gd name="connsiteX23" fmla="*/ 733425 w 1548100"/>
              <a:gd name="connsiteY23" fmla="*/ 1243012 h 1862137"/>
              <a:gd name="connsiteX24" fmla="*/ 676275 w 1548100"/>
              <a:gd name="connsiteY24" fmla="*/ 1266825 h 1862137"/>
              <a:gd name="connsiteX25" fmla="*/ 681037 w 1548100"/>
              <a:gd name="connsiteY25" fmla="*/ 1290637 h 1862137"/>
              <a:gd name="connsiteX26" fmla="*/ 647700 w 1548100"/>
              <a:gd name="connsiteY26" fmla="*/ 1300162 h 1862137"/>
              <a:gd name="connsiteX27" fmla="*/ 652462 w 1548100"/>
              <a:gd name="connsiteY27" fmla="*/ 1400175 h 1862137"/>
              <a:gd name="connsiteX28" fmla="*/ 0 w 1548100"/>
              <a:gd name="connsiteY28" fmla="*/ 1604962 h 1862137"/>
              <a:gd name="connsiteX0" fmla="*/ 0 w 1538575"/>
              <a:gd name="connsiteY0" fmla="*/ 1604962 h 1862137"/>
              <a:gd name="connsiteX1" fmla="*/ 78581 w 1538575"/>
              <a:gd name="connsiteY1" fmla="*/ 1862137 h 1862137"/>
              <a:gd name="connsiteX2" fmla="*/ 1031081 w 1538575"/>
              <a:gd name="connsiteY2" fmla="*/ 1554956 h 1862137"/>
              <a:gd name="connsiteX3" fmla="*/ 1421606 w 1538575"/>
              <a:gd name="connsiteY3" fmla="*/ 997744 h 1862137"/>
              <a:gd name="connsiteX4" fmla="*/ 1535906 w 1538575"/>
              <a:gd name="connsiteY4" fmla="*/ 952500 h 1862137"/>
              <a:gd name="connsiteX5" fmla="*/ 1538287 w 1538575"/>
              <a:gd name="connsiteY5" fmla="*/ 535781 h 1862137"/>
              <a:gd name="connsiteX6" fmla="*/ 1145381 w 1538575"/>
              <a:gd name="connsiteY6" fmla="*/ 152400 h 1862137"/>
              <a:gd name="connsiteX7" fmla="*/ 1104900 w 1538575"/>
              <a:gd name="connsiteY7" fmla="*/ 50006 h 1862137"/>
              <a:gd name="connsiteX8" fmla="*/ 1090612 w 1538575"/>
              <a:gd name="connsiteY8" fmla="*/ 4762 h 1862137"/>
              <a:gd name="connsiteX9" fmla="*/ 995362 w 1538575"/>
              <a:gd name="connsiteY9" fmla="*/ 0 h 1862137"/>
              <a:gd name="connsiteX10" fmla="*/ 981075 w 1538575"/>
              <a:gd name="connsiteY10" fmla="*/ 114300 h 1862137"/>
              <a:gd name="connsiteX11" fmla="*/ 609600 w 1538575"/>
              <a:gd name="connsiteY11" fmla="*/ 347662 h 1862137"/>
              <a:gd name="connsiteX12" fmla="*/ 400050 w 1538575"/>
              <a:gd name="connsiteY12" fmla="*/ 390525 h 1862137"/>
              <a:gd name="connsiteX13" fmla="*/ 438150 w 1538575"/>
              <a:gd name="connsiteY13" fmla="*/ 542925 h 1862137"/>
              <a:gd name="connsiteX14" fmla="*/ 538162 w 1538575"/>
              <a:gd name="connsiteY14" fmla="*/ 519112 h 1862137"/>
              <a:gd name="connsiteX15" fmla="*/ 552450 w 1538575"/>
              <a:gd name="connsiteY15" fmla="*/ 638175 h 1862137"/>
              <a:gd name="connsiteX16" fmla="*/ 585787 w 1538575"/>
              <a:gd name="connsiteY16" fmla="*/ 657225 h 1862137"/>
              <a:gd name="connsiteX17" fmla="*/ 619125 w 1538575"/>
              <a:gd name="connsiteY17" fmla="*/ 666750 h 1862137"/>
              <a:gd name="connsiteX18" fmla="*/ 642937 w 1538575"/>
              <a:gd name="connsiteY18" fmla="*/ 661987 h 1862137"/>
              <a:gd name="connsiteX19" fmla="*/ 714375 w 1538575"/>
              <a:gd name="connsiteY19" fmla="*/ 952500 h 1862137"/>
              <a:gd name="connsiteX20" fmla="*/ 666750 w 1538575"/>
              <a:gd name="connsiteY20" fmla="*/ 957262 h 1862137"/>
              <a:gd name="connsiteX21" fmla="*/ 690562 w 1538575"/>
              <a:gd name="connsiteY21" fmla="*/ 985837 h 1862137"/>
              <a:gd name="connsiteX22" fmla="*/ 638175 w 1538575"/>
              <a:gd name="connsiteY22" fmla="*/ 1004887 h 1862137"/>
              <a:gd name="connsiteX23" fmla="*/ 723900 w 1538575"/>
              <a:gd name="connsiteY23" fmla="*/ 1243012 h 1862137"/>
              <a:gd name="connsiteX24" fmla="*/ 666750 w 1538575"/>
              <a:gd name="connsiteY24" fmla="*/ 1266825 h 1862137"/>
              <a:gd name="connsiteX25" fmla="*/ 671512 w 1538575"/>
              <a:gd name="connsiteY25" fmla="*/ 1290637 h 1862137"/>
              <a:gd name="connsiteX26" fmla="*/ 638175 w 1538575"/>
              <a:gd name="connsiteY26" fmla="*/ 1300162 h 1862137"/>
              <a:gd name="connsiteX27" fmla="*/ 642937 w 1538575"/>
              <a:gd name="connsiteY27" fmla="*/ 1400175 h 1862137"/>
              <a:gd name="connsiteX28" fmla="*/ 0 w 1538575"/>
              <a:gd name="connsiteY28" fmla="*/ 1604962 h 1862137"/>
              <a:gd name="connsiteX0" fmla="*/ 0 w 1538575"/>
              <a:gd name="connsiteY0" fmla="*/ 1604962 h 1862137"/>
              <a:gd name="connsiteX1" fmla="*/ 78581 w 1538575"/>
              <a:gd name="connsiteY1" fmla="*/ 1862137 h 1862137"/>
              <a:gd name="connsiteX2" fmla="*/ 1031081 w 1538575"/>
              <a:gd name="connsiteY2" fmla="*/ 1554956 h 1862137"/>
              <a:gd name="connsiteX3" fmla="*/ 1421606 w 1538575"/>
              <a:gd name="connsiteY3" fmla="*/ 997744 h 1862137"/>
              <a:gd name="connsiteX4" fmla="*/ 1535906 w 1538575"/>
              <a:gd name="connsiteY4" fmla="*/ 952500 h 1862137"/>
              <a:gd name="connsiteX5" fmla="*/ 1538287 w 1538575"/>
              <a:gd name="connsiteY5" fmla="*/ 535781 h 1862137"/>
              <a:gd name="connsiteX6" fmla="*/ 1145381 w 1538575"/>
              <a:gd name="connsiteY6" fmla="*/ 152400 h 1862137"/>
              <a:gd name="connsiteX7" fmla="*/ 1104900 w 1538575"/>
              <a:gd name="connsiteY7" fmla="*/ 50006 h 1862137"/>
              <a:gd name="connsiteX8" fmla="*/ 1090612 w 1538575"/>
              <a:gd name="connsiteY8" fmla="*/ 4762 h 1862137"/>
              <a:gd name="connsiteX9" fmla="*/ 995362 w 1538575"/>
              <a:gd name="connsiteY9" fmla="*/ 0 h 1862137"/>
              <a:gd name="connsiteX10" fmla="*/ 981075 w 1538575"/>
              <a:gd name="connsiteY10" fmla="*/ 114300 h 1862137"/>
              <a:gd name="connsiteX11" fmla="*/ 609600 w 1538575"/>
              <a:gd name="connsiteY11" fmla="*/ 347662 h 1862137"/>
              <a:gd name="connsiteX12" fmla="*/ 400050 w 1538575"/>
              <a:gd name="connsiteY12" fmla="*/ 390525 h 1862137"/>
              <a:gd name="connsiteX13" fmla="*/ 438150 w 1538575"/>
              <a:gd name="connsiteY13" fmla="*/ 542925 h 1862137"/>
              <a:gd name="connsiteX14" fmla="*/ 538162 w 1538575"/>
              <a:gd name="connsiteY14" fmla="*/ 519112 h 1862137"/>
              <a:gd name="connsiteX15" fmla="*/ 552450 w 1538575"/>
              <a:gd name="connsiteY15" fmla="*/ 638175 h 1862137"/>
              <a:gd name="connsiteX16" fmla="*/ 585787 w 1538575"/>
              <a:gd name="connsiteY16" fmla="*/ 657225 h 1862137"/>
              <a:gd name="connsiteX17" fmla="*/ 619125 w 1538575"/>
              <a:gd name="connsiteY17" fmla="*/ 666750 h 1862137"/>
              <a:gd name="connsiteX18" fmla="*/ 642937 w 1538575"/>
              <a:gd name="connsiteY18" fmla="*/ 661987 h 1862137"/>
              <a:gd name="connsiteX19" fmla="*/ 714375 w 1538575"/>
              <a:gd name="connsiteY19" fmla="*/ 952500 h 1862137"/>
              <a:gd name="connsiteX20" fmla="*/ 666750 w 1538575"/>
              <a:gd name="connsiteY20" fmla="*/ 957262 h 1862137"/>
              <a:gd name="connsiteX21" fmla="*/ 690562 w 1538575"/>
              <a:gd name="connsiteY21" fmla="*/ 985837 h 1862137"/>
              <a:gd name="connsiteX22" fmla="*/ 638175 w 1538575"/>
              <a:gd name="connsiteY22" fmla="*/ 1004887 h 1862137"/>
              <a:gd name="connsiteX23" fmla="*/ 723900 w 1538575"/>
              <a:gd name="connsiteY23" fmla="*/ 1243012 h 1862137"/>
              <a:gd name="connsiteX24" fmla="*/ 666750 w 1538575"/>
              <a:gd name="connsiteY24" fmla="*/ 1266825 h 1862137"/>
              <a:gd name="connsiteX25" fmla="*/ 671512 w 1538575"/>
              <a:gd name="connsiteY25" fmla="*/ 1290637 h 1862137"/>
              <a:gd name="connsiteX26" fmla="*/ 638175 w 1538575"/>
              <a:gd name="connsiteY26" fmla="*/ 1300162 h 1862137"/>
              <a:gd name="connsiteX27" fmla="*/ 616743 w 1538575"/>
              <a:gd name="connsiteY27" fmla="*/ 1385888 h 1862137"/>
              <a:gd name="connsiteX28" fmla="*/ 0 w 1538575"/>
              <a:gd name="connsiteY28" fmla="*/ 1604962 h 1862137"/>
              <a:gd name="connsiteX0" fmla="*/ 0 w 1538575"/>
              <a:gd name="connsiteY0" fmla="*/ 1604962 h 1862137"/>
              <a:gd name="connsiteX1" fmla="*/ 78581 w 1538575"/>
              <a:gd name="connsiteY1" fmla="*/ 1862137 h 1862137"/>
              <a:gd name="connsiteX2" fmla="*/ 1031081 w 1538575"/>
              <a:gd name="connsiteY2" fmla="*/ 1554956 h 1862137"/>
              <a:gd name="connsiteX3" fmla="*/ 1421606 w 1538575"/>
              <a:gd name="connsiteY3" fmla="*/ 997744 h 1862137"/>
              <a:gd name="connsiteX4" fmla="*/ 1535906 w 1538575"/>
              <a:gd name="connsiteY4" fmla="*/ 952500 h 1862137"/>
              <a:gd name="connsiteX5" fmla="*/ 1538287 w 1538575"/>
              <a:gd name="connsiteY5" fmla="*/ 535781 h 1862137"/>
              <a:gd name="connsiteX6" fmla="*/ 1145381 w 1538575"/>
              <a:gd name="connsiteY6" fmla="*/ 152400 h 1862137"/>
              <a:gd name="connsiteX7" fmla="*/ 1104900 w 1538575"/>
              <a:gd name="connsiteY7" fmla="*/ 50006 h 1862137"/>
              <a:gd name="connsiteX8" fmla="*/ 1090612 w 1538575"/>
              <a:gd name="connsiteY8" fmla="*/ 4762 h 1862137"/>
              <a:gd name="connsiteX9" fmla="*/ 995362 w 1538575"/>
              <a:gd name="connsiteY9" fmla="*/ 0 h 1862137"/>
              <a:gd name="connsiteX10" fmla="*/ 981075 w 1538575"/>
              <a:gd name="connsiteY10" fmla="*/ 114300 h 1862137"/>
              <a:gd name="connsiteX11" fmla="*/ 609600 w 1538575"/>
              <a:gd name="connsiteY11" fmla="*/ 347662 h 1862137"/>
              <a:gd name="connsiteX12" fmla="*/ 400050 w 1538575"/>
              <a:gd name="connsiteY12" fmla="*/ 390525 h 1862137"/>
              <a:gd name="connsiteX13" fmla="*/ 438150 w 1538575"/>
              <a:gd name="connsiteY13" fmla="*/ 542925 h 1862137"/>
              <a:gd name="connsiteX14" fmla="*/ 538162 w 1538575"/>
              <a:gd name="connsiteY14" fmla="*/ 519112 h 1862137"/>
              <a:gd name="connsiteX15" fmla="*/ 552450 w 1538575"/>
              <a:gd name="connsiteY15" fmla="*/ 638175 h 1862137"/>
              <a:gd name="connsiteX16" fmla="*/ 585787 w 1538575"/>
              <a:gd name="connsiteY16" fmla="*/ 657225 h 1862137"/>
              <a:gd name="connsiteX17" fmla="*/ 619125 w 1538575"/>
              <a:gd name="connsiteY17" fmla="*/ 666750 h 1862137"/>
              <a:gd name="connsiteX18" fmla="*/ 642937 w 1538575"/>
              <a:gd name="connsiteY18" fmla="*/ 661987 h 1862137"/>
              <a:gd name="connsiteX19" fmla="*/ 714375 w 1538575"/>
              <a:gd name="connsiteY19" fmla="*/ 952500 h 1862137"/>
              <a:gd name="connsiteX20" fmla="*/ 666750 w 1538575"/>
              <a:gd name="connsiteY20" fmla="*/ 957262 h 1862137"/>
              <a:gd name="connsiteX21" fmla="*/ 690562 w 1538575"/>
              <a:gd name="connsiteY21" fmla="*/ 985837 h 1862137"/>
              <a:gd name="connsiteX22" fmla="*/ 638175 w 1538575"/>
              <a:gd name="connsiteY22" fmla="*/ 1004887 h 1862137"/>
              <a:gd name="connsiteX23" fmla="*/ 723900 w 1538575"/>
              <a:gd name="connsiteY23" fmla="*/ 1243012 h 1862137"/>
              <a:gd name="connsiteX24" fmla="*/ 666750 w 1538575"/>
              <a:gd name="connsiteY24" fmla="*/ 1266825 h 1862137"/>
              <a:gd name="connsiteX25" fmla="*/ 671512 w 1538575"/>
              <a:gd name="connsiteY25" fmla="*/ 1290637 h 1862137"/>
              <a:gd name="connsiteX26" fmla="*/ 638175 w 1538575"/>
              <a:gd name="connsiteY26" fmla="*/ 1300162 h 1862137"/>
              <a:gd name="connsiteX27" fmla="*/ 671512 w 1538575"/>
              <a:gd name="connsiteY27" fmla="*/ 1409700 h 1862137"/>
              <a:gd name="connsiteX28" fmla="*/ 0 w 1538575"/>
              <a:gd name="connsiteY28" fmla="*/ 1604962 h 1862137"/>
              <a:gd name="connsiteX0" fmla="*/ 0 w 1538575"/>
              <a:gd name="connsiteY0" fmla="*/ 1604962 h 1862137"/>
              <a:gd name="connsiteX1" fmla="*/ 78581 w 1538575"/>
              <a:gd name="connsiteY1" fmla="*/ 1862137 h 1862137"/>
              <a:gd name="connsiteX2" fmla="*/ 1031081 w 1538575"/>
              <a:gd name="connsiteY2" fmla="*/ 1554956 h 1862137"/>
              <a:gd name="connsiteX3" fmla="*/ 1421606 w 1538575"/>
              <a:gd name="connsiteY3" fmla="*/ 997744 h 1862137"/>
              <a:gd name="connsiteX4" fmla="*/ 1535906 w 1538575"/>
              <a:gd name="connsiteY4" fmla="*/ 952500 h 1862137"/>
              <a:gd name="connsiteX5" fmla="*/ 1538287 w 1538575"/>
              <a:gd name="connsiteY5" fmla="*/ 535781 h 1862137"/>
              <a:gd name="connsiteX6" fmla="*/ 1145381 w 1538575"/>
              <a:gd name="connsiteY6" fmla="*/ 152400 h 1862137"/>
              <a:gd name="connsiteX7" fmla="*/ 1104900 w 1538575"/>
              <a:gd name="connsiteY7" fmla="*/ 50006 h 1862137"/>
              <a:gd name="connsiteX8" fmla="*/ 1090612 w 1538575"/>
              <a:gd name="connsiteY8" fmla="*/ 4762 h 1862137"/>
              <a:gd name="connsiteX9" fmla="*/ 995362 w 1538575"/>
              <a:gd name="connsiteY9" fmla="*/ 0 h 1862137"/>
              <a:gd name="connsiteX10" fmla="*/ 981075 w 1538575"/>
              <a:gd name="connsiteY10" fmla="*/ 114300 h 1862137"/>
              <a:gd name="connsiteX11" fmla="*/ 609600 w 1538575"/>
              <a:gd name="connsiteY11" fmla="*/ 347662 h 1862137"/>
              <a:gd name="connsiteX12" fmla="*/ 400050 w 1538575"/>
              <a:gd name="connsiteY12" fmla="*/ 390525 h 1862137"/>
              <a:gd name="connsiteX13" fmla="*/ 438150 w 1538575"/>
              <a:gd name="connsiteY13" fmla="*/ 542925 h 1862137"/>
              <a:gd name="connsiteX14" fmla="*/ 538162 w 1538575"/>
              <a:gd name="connsiteY14" fmla="*/ 519112 h 1862137"/>
              <a:gd name="connsiteX15" fmla="*/ 552450 w 1538575"/>
              <a:gd name="connsiteY15" fmla="*/ 638175 h 1862137"/>
              <a:gd name="connsiteX16" fmla="*/ 585787 w 1538575"/>
              <a:gd name="connsiteY16" fmla="*/ 657225 h 1862137"/>
              <a:gd name="connsiteX17" fmla="*/ 619125 w 1538575"/>
              <a:gd name="connsiteY17" fmla="*/ 666750 h 1862137"/>
              <a:gd name="connsiteX18" fmla="*/ 642937 w 1538575"/>
              <a:gd name="connsiteY18" fmla="*/ 661987 h 1862137"/>
              <a:gd name="connsiteX19" fmla="*/ 714375 w 1538575"/>
              <a:gd name="connsiteY19" fmla="*/ 952500 h 1862137"/>
              <a:gd name="connsiteX20" fmla="*/ 666750 w 1538575"/>
              <a:gd name="connsiteY20" fmla="*/ 957262 h 1862137"/>
              <a:gd name="connsiteX21" fmla="*/ 690562 w 1538575"/>
              <a:gd name="connsiteY21" fmla="*/ 985837 h 1862137"/>
              <a:gd name="connsiteX22" fmla="*/ 638175 w 1538575"/>
              <a:gd name="connsiteY22" fmla="*/ 1004887 h 1862137"/>
              <a:gd name="connsiteX23" fmla="*/ 723900 w 1538575"/>
              <a:gd name="connsiteY23" fmla="*/ 1243012 h 1862137"/>
              <a:gd name="connsiteX24" fmla="*/ 666750 w 1538575"/>
              <a:gd name="connsiteY24" fmla="*/ 1266825 h 1862137"/>
              <a:gd name="connsiteX25" fmla="*/ 671512 w 1538575"/>
              <a:gd name="connsiteY25" fmla="*/ 1290637 h 1862137"/>
              <a:gd name="connsiteX26" fmla="*/ 638175 w 1538575"/>
              <a:gd name="connsiteY26" fmla="*/ 1300162 h 1862137"/>
              <a:gd name="connsiteX27" fmla="*/ 652462 w 1538575"/>
              <a:gd name="connsiteY27" fmla="*/ 1395413 h 1862137"/>
              <a:gd name="connsiteX28" fmla="*/ 0 w 1538575"/>
              <a:gd name="connsiteY28" fmla="*/ 1604962 h 1862137"/>
              <a:gd name="connsiteX0" fmla="*/ 0 w 1538575"/>
              <a:gd name="connsiteY0" fmla="*/ 1604962 h 1862137"/>
              <a:gd name="connsiteX1" fmla="*/ 78581 w 1538575"/>
              <a:gd name="connsiteY1" fmla="*/ 1862137 h 1862137"/>
              <a:gd name="connsiteX2" fmla="*/ 1031081 w 1538575"/>
              <a:gd name="connsiteY2" fmla="*/ 1554956 h 1862137"/>
              <a:gd name="connsiteX3" fmla="*/ 1421606 w 1538575"/>
              <a:gd name="connsiteY3" fmla="*/ 997744 h 1862137"/>
              <a:gd name="connsiteX4" fmla="*/ 1535906 w 1538575"/>
              <a:gd name="connsiteY4" fmla="*/ 952500 h 1862137"/>
              <a:gd name="connsiteX5" fmla="*/ 1538287 w 1538575"/>
              <a:gd name="connsiteY5" fmla="*/ 535781 h 1862137"/>
              <a:gd name="connsiteX6" fmla="*/ 1145381 w 1538575"/>
              <a:gd name="connsiteY6" fmla="*/ 152400 h 1862137"/>
              <a:gd name="connsiteX7" fmla="*/ 1104900 w 1538575"/>
              <a:gd name="connsiteY7" fmla="*/ 50006 h 1862137"/>
              <a:gd name="connsiteX8" fmla="*/ 1090612 w 1538575"/>
              <a:gd name="connsiteY8" fmla="*/ 4762 h 1862137"/>
              <a:gd name="connsiteX9" fmla="*/ 995362 w 1538575"/>
              <a:gd name="connsiteY9" fmla="*/ 0 h 1862137"/>
              <a:gd name="connsiteX10" fmla="*/ 981075 w 1538575"/>
              <a:gd name="connsiteY10" fmla="*/ 114300 h 1862137"/>
              <a:gd name="connsiteX11" fmla="*/ 609600 w 1538575"/>
              <a:gd name="connsiteY11" fmla="*/ 347662 h 1862137"/>
              <a:gd name="connsiteX12" fmla="*/ 400050 w 1538575"/>
              <a:gd name="connsiteY12" fmla="*/ 390525 h 1862137"/>
              <a:gd name="connsiteX13" fmla="*/ 438150 w 1538575"/>
              <a:gd name="connsiteY13" fmla="*/ 542925 h 1862137"/>
              <a:gd name="connsiteX14" fmla="*/ 538162 w 1538575"/>
              <a:gd name="connsiteY14" fmla="*/ 519112 h 1862137"/>
              <a:gd name="connsiteX15" fmla="*/ 552450 w 1538575"/>
              <a:gd name="connsiteY15" fmla="*/ 638175 h 1862137"/>
              <a:gd name="connsiteX16" fmla="*/ 585787 w 1538575"/>
              <a:gd name="connsiteY16" fmla="*/ 657225 h 1862137"/>
              <a:gd name="connsiteX17" fmla="*/ 619125 w 1538575"/>
              <a:gd name="connsiteY17" fmla="*/ 666750 h 1862137"/>
              <a:gd name="connsiteX18" fmla="*/ 642937 w 1538575"/>
              <a:gd name="connsiteY18" fmla="*/ 661987 h 1862137"/>
              <a:gd name="connsiteX19" fmla="*/ 714375 w 1538575"/>
              <a:gd name="connsiteY19" fmla="*/ 952500 h 1862137"/>
              <a:gd name="connsiteX20" fmla="*/ 666750 w 1538575"/>
              <a:gd name="connsiteY20" fmla="*/ 957262 h 1862137"/>
              <a:gd name="connsiteX21" fmla="*/ 690562 w 1538575"/>
              <a:gd name="connsiteY21" fmla="*/ 985837 h 1862137"/>
              <a:gd name="connsiteX22" fmla="*/ 638175 w 1538575"/>
              <a:gd name="connsiteY22" fmla="*/ 1004887 h 1862137"/>
              <a:gd name="connsiteX23" fmla="*/ 723900 w 1538575"/>
              <a:gd name="connsiteY23" fmla="*/ 1243012 h 1862137"/>
              <a:gd name="connsiteX24" fmla="*/ 666750 w 1538575"/>
              <a:gd name="connsiteY24" fmla="*/ 1266825 h 1862137"/>
              <a:gd name="connsiteX25" fmla="*/ 671512 w 1538575"/>
              <a:gd name="connsiteY25" fmla="*/ 1290637 h 1862137"/>
              <a:gd name="connsiteX26" fmla="*/ 628650 w 1538575"/>
              <a:gd name="connsiteY26" fmla="*/ 1300162 h 1862137"/>
              <a:gd name="connsiteX27" fmla="*/ 652462 w 1538575"/>
              <a:gd name="connsiteY27" fmla="*/ 1395413 h 1862137"/>
              <a:gd name="connsiteX28" fmla="*/ 0 w 1538575"/>
              <a:gd name="connsiteY28" fmla="*/ 1604962 h 1862137"/>
              <a:gd name="connsiteX0" fmla="*/ 0 w 1538575"/>
              <a:gd name="connsiteY0" fmla="*/ 1604962 h 1862137"/>
              <a:gd name="connsiteX1" fmla="*/ 78581 w 1538575"/>
              <a:gd name="connsiteY1" fmla="*/ 1862137 h 1862137"/>
              <a:gd name="connsiteX2" fmla="*/ 1031081 w 1538575"/>
              <a:gd name="connsiteY2" fmla="*/ 1554956 h 1862137"/>
              <a:gd name="connsiteX3" fmla="*/ 1421606 w 1538575"/>
              <a:gd name="connsiteY3" fmla="*/ 997744 h 1862137"/>
              <a:gd name="connsiteX4" fmla="*/ 1535906 w 1538575"/>
              <a:gd name="connsiteY4" fmla="*/ 952500 h 1862137"/>
              <a:gd name="connsiteX5" fmla="*/ 1538287 w 1538575"/>
              <a:gd name="connsiteY5" fmla="*/ 535781 h 1862137"/>
              <a:gd name="connsiteX6" fmla="*/ 1145381 w 1538575"/>
              <a:gd name="connsiteY6" fmla="*/ 152400 h 1862137"/>
              <a:gd name="connsiteX7" fmla="*/ 1104900 w 1538575"/>
              <a:gd name="connsiteY7" fmla="*/ 50006 h 1862137"/>
              <a:gd name="connsiteX8" fmla="*/ 1090612 w 1538575"/>
              <a:gd name="connsiteY8" fmla="*/ 4762 h 1862137"/>
              <a:gd name="connsiteX9" fmla="*/ 995362 w 1538575"/>
              <a:gd name="connsiteY9" fmla="*/ 0 h 1862137"/>
              <a:gd name="connsiteX10" fmla="*/ 981075 w 1538575"/>
              <a:gd name="connsiteY10" fmla="*/ 114300 h 1862137"/>
              <a:gd name="connsiteX11" fmla="*/ 609600 w 1538575"/>
              <a:gd name="connsiteY11" fmla="*/ 347662 h 1862137"/>
              <a:gd name="connsiteX12" fmla="*/ 400050 w 1538575"/>
              <a:gd name="connsiteY12" fmla="*/ 390525 h 1862137"/>
              <a:gd name="connsiteX13" fmla="*/ 438150 w 1538575"/>
              <a:gd name="connsiteY13" fmla="*/ 542925 h 1862137"/>
              <a:gd name="connsiteX14" fmla="*/ 538162 w 1538575"/>
              <a:gd name="connsiteY14" fmla="*/ 519112 h 1862137"/>
              <a:gd name="connsiteX15" fmla="*/ 552450 w 1538575"/>
              <a:gd name="connsiteY15" fmla="*/ 638175 h 1862137"/>
              <a:gd name="connsiteX16" fmla="*/ 585787 w 1538575"/>
              <a:gd name="connsiteY16" fmla="*/ 657225 h 1862137"/>
              <a:gd name="connsiteX17" fmla="*/ 619125 w 1538575"/>
              <a:gd name="connsiteY17" fmla="*/ 666750 h 1862137"/>
              <a:gd name="connsiteX18" fmla="*/ 642937 w 1538575"/>
              <a:gd name="connsiteY18" fmla="*/ 661987 h 1862137"/>
              <a:gd name="connsiteX19" fmla="*/ 714375 w 1538575"/>
              <a:gd name="connsiteY19" fmla="*/ 952500 h 1862137"/>
              <a:gd name="connsiteX20" fmla="*/ 666750 w 1538575"/>
              <a:gd name="connsiteY20" fmla="*/ 957262 h 1862137"/>
              <a:gd name="connsiteX21" fmla="*/ 690562 w 1538575"/>
              <a:gd name="connsiteY21" fmla="*/ 985837 h 1862137"/>
              <a:gd name="connsiteX22" fmla="*/ 638175 w 1538575"/>
              <a:gd name="connsiteY22" fmla="*/ 1004887 h 1862137"/>
              <a:gd name="connsiteX23" fmla="*/ 723900 w 1538575"/>
              <a:gd name="connsiteY23" fmla="*/ 1243012 h 1862137"/>
              <a:gd name="connsiteX24" fmla="*/ 666750 w 1538575"/>
              <a:gd name="connsiteY24" fmla="*/ 1266825 h 1862137"/>
              <a:gd name="connsiteX25" fmla="*/ 681037 w 1538575"/>
              <a:gd name="connsiteY25" fmla="*/ 1288256 h 1862137"/>
              <a:gd name="connsiteX26" fmla="*/ 628650 w 1538575"/>
              <a:gd name="connsiteY26" fmla="*/ 1300162 h 1862137"/>
              <a:gd name="connsiteX27" fmla="*/ 652462 w 1538575"/>
              <a:gd name="connsiteY27" fmla="*/ 1395413 h 1862137"/>
              <a:gd name="connsiteX28" fmla="*/ 0 w 1538575"/>
              <a:gd name="connsiteY28" fmla="*/ 1604962 h 1862137"/>
              <a:gd name="connsiteX0" fmla="*/ 0 w 1538575"/>
              <a:gd name="connsiteY0" fmla="*/ 1604962 h 1862137"/>
              <a:gd name="connsiteX1" fmla="*/ 78581 w 1538575"/>
              <a:gd name="connsiteY1" fmla="*/ 1862137 h 1862137"/>
              <a:gd name="connsiteX2" fmla="*/ 1031081 w 1538575"/>
              <a:gd name="connsiteY2" fmla="*/ 1554956 h 1862137"/>
              <a:gd name="connsiteX3" fmla="*/ 1421606 w 1538575"/>
              <a:gd name="connsiteY3" fmla="*/ 997744 h 1862137"/>
              <a:gd name="connsiteX4" fmla="*/ 1535906 w 1538575"/>
              <a:gd name="connsiteY4" fmla="*/ 952500 h 1862137"/>
              <a:gd name="connsiteX5" fmla="*/ 1538287 w 1538575"/>
              <a:gd name="connsiteY5" fmla="*/ 535781 h 1862137"/>
              <a:gd name="connsiteX6" fmla="*/ 1145381 w 1538575"/>
              <a:gd name="connsiteY6" fmla="*/ 152400 h 1862137"/>
              <a:gd name="connsiteX7" fmla="*/ 1104900 w 1538575"/>
              <a:gd name="connsiteY7" fmla="*/ 50006 h 1862137"/>
              <a:gd name="connsiteX8" fmla="*/ 1090612 w 1538575"/>
              <a:gd name="connsiteY8" fmla="*/ 4762 h 1862137"/>
              <a:gd name="connsiteX9" fmla="*/ 995362 w 1538575"/>
              <a:gd name="connsiteY9" fmla="*/ 0 h 1862137"/>
              <a:gd name="connsiteX10" fmla="*/ 981075 w 1538575"/>
              <a:gd name="connsiteY10" fmla="*/ 114300 h 1862137"/>
              <a:gd name="connsiteX11" fmla="*/ 609600 w 1538575"/>
              <a:gd name="connsiteY11" fmla="*/ 347662 h 1862137"/>
              <a:gd name="connsiteX12" fmla="*/ 400050 w 1538575"/>
              <a:gd name="connsiteY12" fmla="*/ 390525 h 1862137"/>
              <a:gd name="connsiteX13" fmla="*/ 438150 w 1538575"/>
              <a:gd name="connsiteY13" fmla="*/ 542925 h 1862137"/>
              <a:gd name="connsiteX14" fmla="*/ 538162 w 1538575"/>
              <a:gd name="connsiteY14" fmla="*/ 519112 h 1862137"/>
              <a:gd name="connsiteX15" fmla="*/ 552450 w 1538575"/>
              <a:gd name="connsiteY15" fmla="*/ 638175 h 1862137"/>
              <a:gd name="connsiteX16" fmla="*/ 585787 w 1538575"/>
              <a:gd name="connsiteY16" fmla="*/ 657225 h 1862137"/>
              <a:gd name="connsiteX17" fmla="*/ 619125 w 1538575"/>
              <a:gd name="connsiteY17" fmla="*/ 666750 h 1862137"/>
              <a:gd name="connsiteX18" fmla="*/ 642937 w 1538575"/>
              <a:gd name="connsiteY18" fmla="*/ 661987 h 1862137"/>
              <a:gd name="connsiteX19" fmla="*/ 714375 w 1538575"/>
              <a:gd name="connsiteY19" fmla="*/ 952500 h 1862137"/>
              <a:gd name="connsiteX20" fmla="*/ 666750 w 1538575"/>
              <a:gd name="connsiteY20" fmla="*/ 957262 h 1862137"/>
              <a:gd name="connsiteX21" fmla="*/ 690562 w 1538575"/>
              <a:gd name="connsiteY21" fmla="*/ 985837 h 1862137"/>
              <a:gd name="connsiteX22" fmla="*/ 638175 w 1538575"/>
              <a:gd name="connsiteY22" fmla="*/ 1004887 h 1862137"/>
              <a:gd name="connsiteX23" fmla="*/ 723900 w 1538575"/>
              <a:gd name="connsiteY23" fmla="*/ 1243012 h 1862137"/>
              <a:gd name="connsiteX24" fmla="*/ 669131 w 1538575"/>
              <a:gd name="connsiteY24" fmla="*/ 1254919 h 1862137"/>
              <a:gd name="connsiteX25" fmla="*/ 681037 w 1538575"/>
              <a:gd name="connsiteY25" fmla="*/ 1288256 h 1862137"/>
              <a:gd name="connsiteX26" fmla="*/ 628650 w 1538575"/>
              <a:gd name="connsiteY26" fmla="*/ 1300162 h 1862137"/>
              <a:gd name="connsiteX27" fmla="*/ 652462 w 1538575"/>
              <a:gd name="connsiteY27" fmla="*/ 1395413 h 1862137"/>
              <a:gd name="connsiteX28" fmla="*/ 0 w 1538575"/>
              <a:gd name="connsiteY28" fmla="*/ 1604962 h 1862137"/>
              <a:gd name="connsiteX0" fmla="*/ 0 w 1538575"/>
              <a:gd name="connsiteY0" fmla="*/ 1604962 h 1862137"/>
              <a:gd name="connsiteX1" fmla="*/ 78581 w 1538575"/>
              <a:gd name="connsiteY1" fmla="*/ 1862137 h 1862137"/>
              <a:gd name="connsiteX2" fmla="*/ 1031081 w 1538575"/>
              <a:gd name="connsiteY2" fmla="*/ 1554956 h 1862137"/>
              <a:gd name="connsiteX3" fmla="*/ 1421606 w 1538575"/>
              <a:gd name="connsiteY3" fmla="*/ 997744 h 1862137"/>
              <a:gd name="connsiteX4" fmla="*/ 1535906 w 1538575"/>
              <a:gd name="connsiteY4" fmla="*/ 952500 h 1862137"/>
              <a:gd name="connsiteX5" fmla="*/ 1538287 w 1538575"/>
              <a:gd name="connsiteY5" fmla="*/ 535781 h 1862137"/>
              <a:gd name="connsiteX6" fmla="*/ 1145381 w 1538575"/>
              <a:gd name="connsiteY6" fmla="*/ 152400 h 1862137"/>
              <a:gd name="connsiteX7" fmla="*/ 1104900 w 1538575"/>
              <a:gd name="connsiteY7" fmla="*/ 50006 h 1862137"/>
              <a:gd name="connsiteX8" fmla="*/ 1090612 w 1538575"/>
              <a:gd name="connsiteY8" fmla="*/ 4762 h 1862137"/>
              <a:gd name="connsiteX9" fmla="*/ 995362 w 1538575"/>
              <a:gd name="connsiteY9" fmla="*/ 0 h 1862137"/>
              <a:gd name="connsiteX10" fmla="*/ 981075 w 1538575"/>
              <a:gd name="connsiteY10" fmla="*/ 114300 h 1862137"/>
              <a:gd name="connsiteX11" fmla="*/ 609600 w 1538575"/>
              <a:gd name="connsiteY11" fmla="*/ 347662 h 1862137"/>
              <a:gd name="connsiteX12" fmla="*/ 400050 w 1538575"/>
              <a:gd name="connsiteY12" fmla="*/ 390525 h 1862137"/>
              <a:gd name="connsiteX13" fmla="*/ 438150 w 1538575"/>
              <a:gd name="connsiteY13" fmla="*/ 542925 h 1862137"/>
              <a:gd name="connsiteX14" fmla="*/ 538162 w 1538575"/>
              <a:gd name="connsiteY14" fmla="*/ 519112 h 1862137"/>
              <a:gd name="connsiteX15" fmla="*/ 552450 w 1538575"/>
              <a:gd name="connsiteY15" fmla="*/ 638175 h 1862137"/>
              <a:gd name="connsiteX16" fmla="*/ 585787 w 1538575"/>
              <a:gd name="connsiteY16" fmla="*/ 657225 h 1862137"/>
              <a:gd name="connsiteX17" fmla="*/ 619125 w 1538575"/>
              <a:gd name="connsiteY17" fmla="*/ 666750 h 1862137"/>
              <a:gd name="connsiteX18" fmla="*/ 642937 w 1538575"/>
              <a:gd name="connsiteY18" fmla="*/ 661987 h 1862137"/>
              <a:gd name="connsiteX19" fmla="*/ 714375 w 1538575"/>
              <a:gd name="connsiteY19" fmla="*/ 952500 h 1862137"/>
              <a:gd name="connsiteX20" fmla="*/ 666750 w 1538575"/>
              <a:gd name="connsiteY20" fmla="*/ 957262 h 1862137"/>
              <a:gd name="connsiteX21" fmla="*/ 690562 w 1538575"/>
              <a:gd name="connsiteY21" fmla="*/ 985837 h 1862137"/>
              <a:gd name="connsiteX22" fmla="*/ 659606 w 1538575"/>
              <a:gd name="connsiteY22" fmla="*/ 992981 h 1862137"/>
              <a:gd name="connsiteX23" fmla="*/ 723900 w 1538575"/>
              <a:gd name="connsiteY23" fmla="*/ 1243012 h 1862137"/>
              <a:gd name="connsiteX24" fmla="*/ 669131 w 1538575"/>
              <a:gd name="connsiteY24" fmla="*/ 1254919 h 1862137"/>
              <a:gd name="connsiteX25" fmla="*/ 681037 w 1538575"/>
              <a:gd name="connsiteY25" fmla="*/ 1288256 h 1862137"/>
              <a:gd name="connsiteX26" fmla="*/ 628650 w 1538575"/>
              <a:gd name="connsiteY26" fmla="*/ 1300162 h 1862137"/>
              <a:gd name="connsiteX27" fmla="*/ 652462 w 1538575"/>
              <a:gd name="connsiteY27" fmla="*/ 1395413 h 1862137"/>
              <a:gd name="connsiteX28" fmla="*/ 0 w 1538575"/>
              <a:gd name="connsiteY28" fmla="*/ 1604962 h 1862137"/>
              <a:gd name="connsiteX0" fmla="*/ 0 w 1538575"/>
              <a:gd name="connsiteY0" fmla="*/ 1604962 h 1862137"/>
              <a:gd name="connsiteX1" fmla="*/ 78581 w 1538575"/>
              <a:gd name="connsiteY1" fmla="*/ 1862137 h 1862137"/>
              <a:gd name="connsiteX2" fmla="*/ 1031081 w 1538575"/>
              <a:gd name="connsiteY2" fmla="*/ 1554956 h 1862137"/>
              <a:gd name="connsiteX3" fmla="*/ 1421606 w 1538575"/>
              <a:gd name="connsiteY3" fmla="*/ 997744 h 1862137"/>
              <a:gd name="connsiteX4" fmla="*/ 1535906 w 1538575"/>
              <a:gd name="connsiteY4" fmla="*/ 952500 h 1862137"/>
              <a:gd name="connsiteX5" fmla="*/ 1538287 w 1538575"/>
              <a:gd name="connsiteY5" fmla="*/ 535781 h 1862137"/>
              <a:gd name="connsiteX6" fmla="*/ 1145381 w 1538575"/>
              <a:gd name="connsiteY6" fmla="*/ 152400 h 1862137"/>
              <a:gd name="connsiteX7" fmla="*/ 1104900 w 1538575"/>
              <a:gd name="connsiteY7" fmla="*/ 50006 h 1862137"/>
              <a:gd name="connsiteX8" fmla="*/ 1090612 w 1538575"/>
              <a:gd name="connsiteY8" fmla="*/ 4762 h 1862137"/>
              <a:gd name="connsiteX9" fmla="*/ 995362 w 1538575"/>
              <a:gd name="connsiteY9" fmla="*/ 0 h 1862137"/>
              <a:gd name="connsiteX10" fmla="*/ 981075 w 1538575"/>
              <a:gd name="connsiteY10" fmla="*/ 114300 h 1862137"/>
              <a:gd name="connsiteX11" fmla="*/ 609600 w 1538575"/>
              <a:gd name="connsiteY11" fmla="*/ 347662 h 1862137"/>
              <a:gd name="connsiteX12" fmla="*/ 400050 w 1538575"/>
              <a:gd name="connsiteY12" fmla="*/ 390525 h 1862137"/>
              <a:gd name="connsiteX13" fmla="*/ 438150 w 1538575"/>
              <a:gd name="connsiteY13" fmla="*/ 542925 h 1862137"/>
              <a:gd name="connsiteX14" fmla="*/ 538162 w 1538575"/>
              <a:gd name="connsiteY14" fmla="*/ 519112 h 1862137"/>
              <a:gd name="connsiteX15" fmla="*/ 552450 w 1538575"/>
              <a:gd name="connsiteY15" fmla="*/ 638175 h 1862137"/>
              <a:gd name="connsiteX16" fmla="*/ 585787 w 1538575"/>
              <a:gd name="connsiteY16" fmla="*/ 657225 h 1862137"/>
              <a:gd name="connsiteX17" fmla="*/ 619125 w 1538575"/>
              <a:gd name="connsiteY17" fmla="*/ 666750 h 1862137"/>
              <a:gd name="connsiteX18" fmla="*/ 642937 w 1538575"/>
              <a:gd name="connsiteY18" fmla="*/ 661987 h 1862137"/>
              <a:gd name="connsiteX19" fmla="*/ 714375 w 1538575"/>
              <a:gd name="connsiteY19" fmla="*/ 952500 h 1862137"/>
              <a:gd name="connsiteX20" fmla="*/ 666750 w 1538575"/>
              <a:gd name="connsiteY20" fmla="*/ 957262 h 1862137"/>
              <a:gd name="connsiteX21" fmla="*/ 690562 w 1538575"/>
              <a:gd name="connsiteY21" fmla="*/ 985837 h 1862137"/>
              <a:gd name="connsiteX22" fmla="*/ 659606 w 1538575"/>
              <a:gd name="connsiteY22" fmla="*/ 992981 h 1862137"/>
              <a:gd name="connsiteX23" fmla="*/ 723900 w 1538575"/>
              <a:gd name="connsiteY23" fmla="*/ 1235868 h 1862137"/>
              <a:gd name="connsiteX24" fmla="*/ 669131 w 1538575"/>
              <a:gd name="connsiteY24" fmla="*/ 1254919 h 1862137"/>
              <a:gd name="connsiteX25" fmla="*/ 681037 w 1538575"/>
              <a:gd name="connsiteY25" fmla="*/ 1288256 h 1862137"/>
              <a:gd name="connsiteX26" fmla="*/ 628650 w 1538575"/>
              <a:gd name="connsiteY26" fmla="*/ 1300162 h 1862137"/>
              <a:gd name="connsiteX27" fmla="*/ 652462 w 1538575"/>
              <a:gd name="connsiteY27" fmla="*/ 1395413 h 1862137"/>
              <a:gd name="connsiteX28" fmla="*/ 0 w 1538575"/>
              <a:gd name="connsiteY28" fmla="*/ 1604962 h 1862137"/>
              <a:gd name="connsiteX0" fmla="*/ 0 w 1538575"/>
              <a:gd name="connsiteY0" fmla="*/ 1604962 h 1862137"/>
              <a:gd name="connsiteX1" fmla="*/ 78581 w 1538575"/>
              <a:gd name="connsiteY1" fmla="*/ 1862137 h 1862137"/>
              <a:gd name="connsiteX2" fmla="*/ 1031081 w 1538575"/>
              <a:gd name="connsiteY2" fmla="*/ 1554956 h 1862137"/>
              <a:gd name="connsiteX3" fmla="*/ 1421606 w 1538575"/>
              <a:gd name="connsiteY3" fmla="*/ 997744 h 1862137"/>
              <a:gd name="connsiteX4" fmla="*/ 1535906 w 1538575"/>
              <a:gd name="connsiteY4" fmla="*/ 952500 h 1862137"/>
              <a:gd name="connsiteX5" fmla="*/ 1538287 w 1538575"/>
              <a:gd name="connsiteY5" fmla="*/ 535781 h 1862137"/>
              <a:gd name="connsiteX6" fmla="*/ 1145381 w 1538575"/>
              <a:gd name="connsiteY6" fmla="*/ 152400 h 1862137"/>
              <a:gd name="connsiteX7" fmla="*/ 1104900 w 1538575"/>
              <a:gd name="connsiteY7" fmla="*/ 50006 h 1862137"/>
              <a:gd name="connsiteX8" fmla="*/ 1090612 w 1538575"/>
              <a:gd name="connsiteY8" fmla="*/ 4762 h 1862137"/>
              <a:gd name="connsiteX9" fmla="*/ 995362 w 1538575"/>
              <a:gd name="connsiteY9" fmla="*/ 0 h 1862137"/>
              <a:gd name="connsiteX10" fmla="*/ 981075 w 1538575"/>
              <a:gd name="connsiteY10" fmla="*/ 114300 h 1862137"/>
              <a:gd name="connsiteX11" fmla="*/ 609600 w 1538575"/>
              <a:gd name="connsiteY11" fmla="*/ 347662 h 1862137"/>
              <a:gd name="connsiteX12" fmla="*/ 397669 w 1538575"/>
              <a:gd name="connsiteY12" fmla="*/ 400050 h 1862137"/>
              <a:gd name="connsiteX13" fmla="*/ 438150 w 1538575"/>
              <a:gd name="connsiteY13" fmla="*/ 542925 h 1862137"/>
              <a:gd name="connsiteX14" fmla="*/ 538162 w 1538575"/>
              <a:gd name="connsiteY14" fmla="*/ 519112 h 1862137"/>
              <a:gd name="connsiteX15" fmla="*/ 552450 w 1538575"/>
              <a:gd name="connsiteY15" fmla="*/ 638175 h 1862137"/>
              <a:gd name="connsiteX16" fmla="*/ 585787 w 1538575"/>
              <a:gd name="connsiteY16" fmla="*/ 657225 h 1862137"/>
              <a:gd name="connsiteX17" fmla="*/ 619125 w 1538575"/>
              <a:gd name="connsiteY17" fmla="*/ 666750 h 1862137"/>
              <a:gd name="connsiteX18" fmla="*/ 642937 w 1538575"/>
              <a:gd name="connsiteY18" fmla="*/ 661987 h 1862137"/>
              <a:gd name="connsiteX19" fmla="*/ 714375 w 1538575"/>
              <a:gd name="connsiteY19" fmla="*/ 952500 h 1862137"/>
              <a:gd name="connsiteX20" fmla="*/ 666750 w 1538575"/>
              <a:gd name="connsiteY20" fmla="*/ 957262 h 1862137"/>
              <a:gd name="connsiteX21" fmla="*/ 690562 w 1538575"/>
              <a:gd name="connsiteY21" fmla="*/ 985837 h 1862137"/>
              <a:gd name="connsiteX22" fmla="*/ 659606 w 1538575"/>
              <a:gd name="connsiteY22" fmla="*/ 992981 h 1862137"/>
              <a:gd name="connsiteX23" fmla="*/ 723900 w 1538575"/>
              <a:gd name="connsiteY23" fmla="*/ 1235868 h 1862137"/>
              <a:gd name="connsiteX24" fmla="*/ 669131 w 1538575"/>
              <a:gd name="connsiteY24" fmla="*/ 1254919 h 1862137"/>
              <a:gd name="connsiteX25" fmla="*/ 681037 w 1538575"/>
              <a:gd name="connsiteY25" fmla="*/ 1288256 h 1862137"/>
              <a:gd name="connsiteX26" fmla="*/ 628650 w 1538575"/>
              <a:gd name="connsiteY26" fmla="*/ 1300162 h 1862137"/>
              <a:gd name="connsiteX27" fmla="*/ 652462 w 1538575"/>
              <a:gd name="connsiteY27" fmla="*/ 1395413 h 1862137"/>
              <a:gd name="connsiteX28" fmla="*/ 0 w 1538575"/>
              <a:gd name="connsiteY28" fmla="*/ 1604962 h 1862137"/>
              <a:gd name="connsiteX0" fmla="*/ 0 w 1538575"/>
              <a:gd name="connsiteY0" fmla="*/ 1604962 h 1862137"/>
              <a:gd name="connsiteX1" fmla="*/ 78581 w 1538575"/>
              <a:gd name="connsiteY1" fmla="*/ 1862137 h 1862137"/>
              <a:gd name="connsiteX2" fmla="*/ 1031081 w 1538575"/>
              <a:gd name="connsiteY2" fmla="*/ 1554956 h 1862137"/>
              <a:gd name="connsiteX3" fmla="*/ 1421606 w 1538575"/>
              <a:gd name="connsiteY3" fmla="*/ 997744 h 1862137"/>
              <a:gd name="connsiteX4" fmla="*/ 1535906 w 1538575"/>
              <a:gd name="connsiteY4" fmla="*/ 952500 h 1862137"/>
              <a:gd name="connsiteX5" fmla="*/ 1538287 w 1538575"/>
              <a:gd name="connsiteY5" fmla="*/ 535781 h 1862137"/>
              <a:gd name="connsiteX6" fmla="*/ 1145381 w 1538575"/>
              <a:gd name="connsiteY6" fmla="*/ 152400 h 1862137"/>
              <a:gd name="connsiteX7" fmla="*/ 1104900 w 1538575"/>
              <a:gd name="connsiteY7" fmla="*/ 50006 h 1862137"/>
              <a:gd name="connsiteX8" fmla="*/ 1090612 w 1538575"/>
              <a:gd name="connsiteY8" fmla="*/ 4762 h 1862137"/>
              <a:gd name="connsiteX9" fmla="*/ 995362 w 1538575"/>
              <a:gd name="connsiteY9" fmla="*/ 0 h 1862137"/>
              <a:gd name="connsiteX10" fmla="*/ 981075 w 1538575"/>
              <a:gd name="connsiteY10" fmla="*/ 114300 h 1862137"/>
              <a:gd name="connsiteX11" fmla="*/ 614363 w 1538575"/>
              <a:gd name="connsiteY11" fmla="*/ 345281 h 1862137"/>
              <a:gd name="connsiteX12" fmla="*/ 397669 w 1538575"/>
              <a:gd name="connsiteY12" fmla="*/ 400050 h 1862137"/>
              <a:gd name="connsiteX13" fmla="*/ 438150 w 1538575"/>
              <a:gd name="connsiteY13" fmla="*/ 542925 h 1862137"/>
              <a:gd name="connsiteX14" fmla="*/ 538162 w 1538575"/>
              <a:gd name="connsiteY14" fmla="*/ 519112 h 1862137"/>
              <a:gd name="connsiteX15" fmla="*/ 552450 w 1538575"/>
              <a:gd name="connsiteY15" fmla="*/ 638175 h 1862137"/>
              <a:gd name="connsiteX16" fmla="*/ 585787 w 1538575"/>
              <a:gd name="connsiteY16" fmla="*/ 657225 h 1862137"/>
              <a:gd name="connsiteX17" fmla="*/ 619125 w 1538575"/>
              <a:gd name="connsiteY17" fmla="*/ 666750 h 1862137"/>
              <a:gd name="connsiteX18" fmla="*/ 642937 w 1538575"/>
              <a:gd name="connsiteY18" fmla="*/ 661987 h 1862137"/>
              <a:gd name="connsiteX19" fmla="*/ 714375 w 1538575"/>
              <a:gd name="connsiteY19" fmla="*/ 952500 h 1862137"/>
              <a:gd name="connsiteX20" fmla="*/ 666750 w 1538575"/>
              <a:gd name="connsiteY20" fmla="*/ 957262 h 1862137"/>
              <a:gd name="connsiteX21" fmla="*/ 690562 w 1538575"/>
              <a:gd name="connsiteY21" fmla="*/ 985837 h 1862137"/>
              <a:gd name="connsiteX22" fmla="*/ 659606 w 1538575"/>
              <a:gd name="connsiteY22" fmla="*/ 992981 h 1862137"/>
              <a:gd name="connsiteX23" fmla="*/ 723900 w 1538575"/>
              <a:gd name="connsiteY23" fmla="*/ 1235868 h 1862137"/>
              <a:gd name="connsiteX24" fmla="*/ 669131 w 1538575"/>
              <a:gd name="connsiteY24" fmla="*/ 1254919 h 1862137"/>
              <a:gd name="connsiteX25" fmla="*/ 681037 w 1538575"/>
              <a:gd name="connsiteY25" fmla="*/ 1288256 h 1862137"/>
              <a:gd name="connsiteX26" fmla="*/ 628650 w 1538575"/>
              <a:gd name="connsiteY26" fmla="*/ 1300162 h 1862137"/>
              <a:gd name="connsiteX27" fmla="*/ 652462 w 1538575"/>
              <a:gd name="connsiteY27" fmla="*/ 1395413 h 1862137"/>
              <a:gd name="connsiteX28" fmla="*/ 0 w 1538575"/>
              <a:gd name="connsiteY28" fmla="*/ 1604962 h 1862137"/>
              <a:gd name="connsiteX0" fmla="*/ 0 w 1538575"/>
              <a:gd name="connsiteY0" fmla="*/ 1604962 h 1862137"/>
              <a:gd name="connsiteX1" fmla="*/ 78581 w 1538575"/>
              <a:gd name="connsiteY1" fmla="*/ 1862137 h 1862137"/>
              <a:gd name="connsiteX2" fmla="*/ 1031081 w 1538575"/>
              <a:gd name="connsiteY2" fmla="*/ 1554956 h 1862137"/>
              <a:gd name="connsiteX3" fmla="*/ 1421606 w 1538575"/>
              <a:gd name="connsiteY3" fmla="*/ 997744 h 1862137"/>
              <a:gd name="connsiteX4" fmla="*/ 1535906 w 1538575"/>
              <a:gd name="connsiteY4" fmla="*/ 952500 h 1862137"/>
              <a:gd name="connsiteX5" fmla="*/ 1538287 w 1538575"/>
              <a:gd name="connsiteY5" fmla="*/ 535781 h 1862137"/>
              <a:gd name="connsiteX6" fmla="*/ 1145381 w 1538575"/>
              <a:gd name="connsiteY6" fmla="*/ 152400 h 1862137"/>
              <a:gd name="connsiteX7" fmla="*/ 1104900 w 1538575"/>
              <a:gd name="connsiteY7" fmla="*/ 50006 h 1862137"/>
              <a:gd name="connsiteX8" fmla="*/ 1090612 w 1538575"/>
              <a:gd name="connsiteY8" fmla="*/ 4762 h 1862137"/>
              <a:gd name="connsiteX9" fmla="*/ 995362 w 1538575"/>
              <a:gd name="connsiteY9" fmla="*/ 0 h 1862137"/>
              <a:gd name="connsiteX10" fmla="*/ 981075 w 1538575"/>
              <a:gd name="connsiteY10" fmla="*/ 114300 h 1862137"/>
              <a:gd name="connsiteX11" fmla="*/ 614363 w 1538575"/>
              <a:gd name="connsiteY11" fmla="*/ 345281 h 1862137"/>
              <a:gd name="connsiteX12" fmla="*/ 397669 w 1538575"/>
              <a:gd name="connsiteY12" fmla="*/ 400050 h 1862137"/>
              <a:gd name="connsiteX13" fmla="*/ 438150 w 1538575"/>
              <a:gd name="connsiteY13" fmla="*/ 542925 h 1862137"/>
              <a:gd name="connsiteX14" fmla="*/ 538162 w 1538575"/>
              <a:gd name="connsiteY14" fmla="*/ 519112 h 1862137"/>
              <a:gd name="connsiteX15" fmla="*/ 552450 w 1538575"/>
              <a:gd name="connsiteY15" fmla="*/ 638175 h 1862137"/>
              <a:gd name="connsiteX16" fmla="*/ 585787 w 1538575"/>
              <a:gd name="connsiteY16" fmla="*/ 657225 h 1862137"/>
              <a:gd name="connsiteX17" fmla="*/ 619125 w 1538575"/>
              <a:gd name="connsiteY17" fmla="*/ 666750 h 1862137"/>
              <a:gd name="connsiteX18" fmla="*/ 642937 w 1538575"/>
              <a:gd name="connsiteY18" fmla="*/ 661987 h 1862137"/>
              <a:gd name="connsiteX19" fmla="*/ 714375 w 1538575"/>
              <a:gd name="connsiteY19" fmla="*/ 952500 h 1862137"/>
              <a:gd name="connsiteX20" fmla="*/ 666750 w 1538575"/>
              <a:gd name="connsiteY20" fmla="*/ 957262 h 1862137"/>
              <a:gd name="connsiteX21" fmla="*/ 690562 w 1538575"/>
              <a:gd name="connsiteY21" fmla="*/ 985837 h 1862137"/>
              <a:gd name="connsiteX22" fmla="*/ 659606 w 1538575"/>
              <a:gd name="connsiteY22" fmla="*/ 992981 h 1862137"/>
              <a:gd name="connsiteX23" fmla="*/ 723900 w 1538575"/>
              <a:gd name="connsiteY23" fmla="*/ 1235868 h 1862137"/>
              <a:gd name="connsiteX24" fmla="*/ 669131 w 1538575"/>
              <a:gd name="connsiteY24" fmla="*/ 1254919 h 1862137"/>
              <a:gd name="connsiteX25" fmla="*/ 681037 w 1538575"/>
              <a:gd name="connsiteY25" fmla="*/ 1288256 h 1862137"/>
              <a:gd name="connsiteX26" fmla="*/ 628650 w 1538575"/>
              <a:gd name="connsiteY26" fmla="*/ 1300162 h 1862137"/>
              <a:gd name="connsiteX27" fmla="*/ 652462 w 1538575"/>
              <a:gd name="connsiteY27" fmla="*/ 1395413 h 1862137"/>
              <a:gd name="connsiteX28" fmla="*/ 0 w 1538575"/>
              <a:gd name="connsiteY28" fmla="*/ 1604962 h 1862137"/>
              <a:gd name="connsiteX0" fmla="*/ 0 w 1538575"/>
              <a:gd name="connsiteY0" fmla="*/ 1604962 h 1862137"/>
              <a:gd name="connsiteX1" fmla="*/ 78581 w 1538575"/>
              <a:gd name="connsiteY1" fmla="*/ 1862137 h 1862137"/>
              <a:gd name="connsiteX2" fmla="*/ 1031081 w 1538575"/>
              <a:gd name="connsiteY2" fmla="*/ 1554956 h 1862137"/>
              <a:gd name="connsiteX3" fmla="*/ 1421606 w 1538575"/>
              <a:gd name="connsiteY3" fmla="*/ 997744 h 1862137"/>
              <a:gd name="connsiteX4" fmla="*/ 1535906 w 1538575"/>
              <a:gd name="connsiteY4" fmla="*/ 952500 h 1862137"/>
              <a:gd name="connsiteX5" fmla="*/ 1538287 w 1538575"/>
              <a:gd name="connsiteY5" fmla="*/ 535781 h 1862137"/>
              <a:gd name="connsiteX6" fmla="*/ 1145381 w 1538575"/>
              <a:gd name="connsiteY6" fmla="*/ 152400 h 1862137"/>
              <a:gd name="connsiteX7" fmla="*/ 1104900 w 1538575"/>
              <a:gd name="connsiteY7" fmla="*/ 50006 h 1862137"/>
              <a:gd name="connsiteX8" fmla="*/ 1090612 w 1538575"/>
              <a:gd name="connsiteY8" fmla="*/ 4762 h 1862137"/>
              <a:gd name="connsiteX9" fmla="*/ 995362 w 1538575"/>
              <a:gd name="connsiteY9" fmla="*/ 0 h 1862137"/>
              <a:gd name="connsiteX10" fmla="*/ 981075 w 1538575"/>
              <a:gd name="connsiteY10" fmla="*/ 114300 h 1862137"/>
              <a:gd name="connsiteX11" fmla="*/ 614363 w 1538575"/>
              <a:gd name="connsiteY11" fmla="*/ 345281 h 1862137"/>
              <a:gd name="connsiteX12" fmla="*/ 397669 w 1538575"/>
              <a:gd name="connsiteY12" fmla="*/ 400050 h 1862137"/>
              <a:gd name="connsiteX13" fmla="*/ 438150 w 1538575"/>
              <a:gd name="connsiteY13" fmla="*/ 542925 h 1862137"/>
              <a:gd name="connsiteX14" fmla="*/ 526256 w 1538575"/>
              <a:gd name="connsiteY14" fmla="*/ 521493 h 1862137"/>
              <a:gd name="connsiteX15" fmla="*/ 552450 w 1538575"/>
              <a:gd name="connsiteY15" fmla="*/ 638175 h 1862137"/>
              <a:gd name="connsiteX16" fmla="*/ 585787 w 1538575"/>
              <a:gd name="connsiteY16" fmla="*/ 657225 h 1862137"/>
              <a:gd name="connsiteX17" fmla="*/ 619125 w 1538575"/>
              <a:gd name="connsiteY17" fmla="*/ 666750 h 1862137"/>
              <a:gd name="connsiteX18" fmla="*/ 642937 w 1538575"/>
              <a:gd name="connsiteY18" fmla="*/ 661987 h 1862137"/>
              <a:gd name="connsiteX19" fmla="*/ 714375 w 1538575"/>
              <a:gd name="connsiteY19" fmla="*/ 952500 h 1862137"/>
              <a:gd name="connsiteX20" fmla="*/ 666750 w 1538575"/>
              <a:gd name="connsiteY20" fmla="*/ 957262 h 1862137"/>
              <a:gd name="connsiteX21" fmla="*/ 690562 w 1538575"/>
              <a:gd name="connsiteY21" fmla="*/ 985837 h 1862137"/>
              <a:gd name="connsiteX22" fmla="*/ 659606 w 1538575"/>
              <a:gd name="connsiteY22" fmla="*/ 992981 h 1862137"/>
              <a:gd name="connsiteX23" fmla="*/ 723900 w 1538575"/>
              <a:gd name="connsiteY23" fmla="*/ 1235868 h 1862137"/>
              <a:gd name="connsiteX24" fmla="*/ 669131 w 1538575"/>
              <a:gd name="connsiteY24" fmla="*/ 1254919 h 1862137"/>
              <a:gd name="connsiteX25" fmla="*/ 681037 w 1538575"/>
              <a:gd name="connsiteY25" fmla="*/ 1288256 h 1862137"/>
              <a:gd name="connsiteX26" fmla="*/ 628650 w 1538575"/>
              <a:gd name="connsiteY26" fmla="*/ 1300162 h 1862137"/>
              <a:gd name="connsiteX27" fmla="*/ 652462 w 1538575"/>
              <a:gd name="connsiteY27" fmla="*/ 1395413 h 1862137"/>
              <a:gd name="connsiteX28" fmla="*/ 0 w 1538575"/>
              <a:gd name="connsiteY28" fmla="*/ 1604962 h 1862137"/>
              <a:gd name="connsiteX0" fmla="*/ 0 w 1538575"/>
              <a:gd name="connsiteY0" fmla="*/ 1604962 h 1862137"/>
              <a:gd name="connsiteX1" fmla="*/ 78581 w 1538575"/>
              <a:gd name="connsiteY1" fmla="*/ 1862137 h 1862137"/>
              <a:gd name="connsiteX2" fmla="*/ 1031081 w 1538575"/>
              <a:gd name="connsiteY2" fmla="*/ 1554956 h 1862137"/>
              <a:gd name="connsiteX3" fmla="*/ 1421606 w 1538575"/>
              <a:gd name="connsiteY3" fmla="*/ 997744 h 1862137"/>
              <a:gd name="connsiteX4" fmla="*/ 1535906 w 1538575"/>
              <a:gd name="connsiteY4" fmla="*/ 952500 h 1862137"/>
              <a:gd name="connsiteX5" fmla="*/ 1538287 w 1538575"/>
              <a:gd name="connsiteY5" fmla="*/ 535781 h 1862137"/>
              <a:gd name="connsiteX6" fmla="*/ 1145381 w 1538575"/>
              <a:gd name="connsiteY6" fmla="*/ 152400 h 1862137"/>
              <a:gd name="connsiteX7" fmla="*/ 1104900 w 1538575"/>
              <a:gd name="connsiteY7" fmla="*/ 50006 h 1862137"/>
              <a:gd name="connsiteX8" fmla="*/ 1090612 w 1538575"/>
              <a:gd name="connsiteY8" fmla="*/ 4762 h 1862137"/>
              <a:gd name="connsiteX9" fmla="*/ 995362 w 1538575"/>
              <a:gd name="connsiteY9" fmla="*/ 0 h 1862137"/>
              <a:gd name="connsiteX10" fmla="*/ 981075 w 1538575"/>
              <a:gd name="connsiteY10" fmla="*/ 114300 h 1862137"/>
              <a:gd name="connsiteX11" fmla="*/ 614363 w 1538575"/>
              <a:gd name="connsiteY11" fmla="*/ 345281 h 1862137"/>
              <a:gd name="connsiteX12" fmla="*/ 397669 w 1538575"/>
              <a:gd name="connsiteY12" fmla="*/ 400050 h 1862137"/>
              <a:gd name="connsiteX13" fmla="*/ 438150 w 1538575"/>
              <a:gd name="connsiteY13" fmla="*/ 542925 h 1862137"/>
              <a:gd name="connsiteX14" fmla="*/ 581025 w 1538575"/>
              <a:gd name="connsiteY14" fmla="*/ 459581 h 1862137"/>
              <a:gd name="connsiteX15" fmla="*/ 552450 w 1538575"/>
              <a:gd name="connsiteY15" fmla="*/ 638175 h 1862137"/>
              <a:gd name="connsiteX16" fmla="*/ 585787 w 1538575"/>
              <a:gd name="connsiteY16" fmla="*/ 657225 h 1862137"/>
              <a:gd name="connsiteX17" fmla="*/ 619125 w 1538575"/>
              <a:gd name="connsiteY17" fmla="*/ 666750 h 1862137"/>
              <a:gd name="connsiteX18" fmla="*/ 642937 w 1538575"/>
              <a:gd name="connsiteY18" fmla="*/ 661987 h 1862137"/>
              <a:gd name="connsiteX19" fmla="*/ 714375 w 1538575"/>
              <a:gd name="connsiteY19" fmla="*/ 952500 h 1862137"/>
              <a:gd name="connsiteX20" fmla="*/ 666750 w 1538575"/>
              <a:gd name="connsiteY20" fmla="*/ 957262 h 1862137"/>
              <a:gd name="connsiteX21" fmla="*/ 690562 w 1538575"/>
              <a:gd name="connsiteY21" fmla="*/ 985837 h 1862137"/>
              <a:gd name="connsiteX22" fmla="*/ 659606 w 1538575"/>
              <a:gd name="connsiteY22" fmla="*/ 992981 h 1862137"/>
              <a:gd name="connsiteX23" fmla="*/ 723900 w 1538575"/>
              <a:gd name="connsiteY23" fmla="*/ 1235868 h 1862137"/>
              <a:gd name="connsiteX24" fmla="*/ 669131 w 1538575"/>
              <a:gd name="connsiteY24" fmla="*/ 1254919 h 1862137"/>
              <a:gd name="connsiteX25" fmla="*/ 681037 w 1538575"/>
              <a:gd name="connsiteY25" fmla="*/ 1288256 h 1862137"/>
              <a:gd name="connsiteX26" fmla="*/ 628650 w 1538575"/>
              <a:gd name="connsiteY26" fmla="*/ 1300162 h 1862137"/>
              <a:gd name="connsiteX27" fmla="*/ 652462 w 1538575"/>
              <a:gd name="connsiteY27" fmla="*/ 1395413 h 1862137"/>
              <a:gd name="connsiteX28" fmla="*/ 0 w 1538575"/>
              <a:gd name="connsiteY28" fmla="*/ 1604962 h 1862137"/>
              <a:gd name="connsiteX0" fmla="*/ 0 w 1538575"/>
              <a:gd name="connsiteY0" fmla="*/ 1604962 h 1862137"/>
              <a:gd name="connsiteX1" fmla="*/ 78581 w 1538575"/>
              <a:gd name="connsiteY1" fmla="*/ 1862137 h 1862137"/>
              <a:gd name="connsiteX2" fmla="*/ 1031081 w 1538575"/>
              <a:gd name="connsiteY2" fmla="*/ 1554956 h 1862137"/>
              <a:gd name="connsiteX3" fmla="*/ 1421606 w 1538575"/>
              <a:gd name="connsiteY3" fmla="*/ 997744 h 1862137"/>
              <a:gd name="connsiteX4" fmla="*/ 1535906 w 1538575"/>
              <a:gd name="connsiteY4" fmla="*/ 952500 h 1862137"/>
              <a:gd name="connsiteX5" fmla="*/ 1538287 w 1538575"/>
              <a:gd name="connsiteY5" fmla="*/ 535781 h 1862137"/>
              <a:gd name="connsiteX6" fmla="*/ 1145381 w 1538575"/>
              <a:gd name="connsiteY6" fmla="*/ 152400 h 1862137"/>
              <a:gd name="connsiteX7" fmla="*/ 1104900 w 1538575"/>
              <a:gd name="connsiteY7" fmla="*/ 50006 h 1862137"/>
              <a:gd name="connsiteX8" fmla="*/ 1090612 w 1538575"/>
              <a:gd name="connsiteY8" fmla="*/ 4762 h 1862137"/>
              <a:gd name="connsiteX9" fmla="*/ 995362 w 1538575"/>
              <a:gd name="connsiteY9" fmla="*/ 0 h 1862137"/>
              <a:gd name="connsiteX10" fmla="*/ 981075 w 1538575"/>
              <a:gd name="connsiteY10" fmla="*/ 114300 h 1862137"/>
              <a:gd name="connsiteX11" fmla="*/ 614363 w 1538575"/>
              <a:gd name="connsiteY11" fmla="*/ 345281 h 1862137"/>
              <a:gd name="connsiteX12" fmla="*/ 397669 w 1538575"/>
              <a:gd name="connsiteY12" fmla="*/ 400050 h 1862137"/>
              <a:gd name="connsiteX13" fmla="*/ 438150 w 1538575"/>
              <a:gd name="connsiteY13" fmla="*/ 542925 h 1862137"/>
              <a:gd name="connsiteX14" fmla="*/ 533400 w 1538575"/>
              <a:gd name="connsiteY14" fmla="*/ 526256 h 1862137"/>
              <a:gd name="connsiteX15" fmla="*/ 552450 w 1538575"/>
              <a:gd name="connsiteY15" fmla="*/ 638175 h 1862137"/>
              <a:gd name="connsiteX16" fmla="*/ 585787 w 1538575"/>
              <a:gd name="connsiteY16" fmla="*/ 657225 h 1862137"/>
              <a:gd name="connsiteX17" fmla="*/ 619125 w 1538575"/>
              <a:gd name="connsiteY17" fmla="*/ 666750 h 1862137"/>
              <a:gd name="connsiteX18" fmla="*/ 642937 w 1538575"/>
              <a:gd name="connsiteY18" fmla="*/ 661987 h 1862137"/>
              <a:gd name="connsiteX19" fmla="*/ 714375 w 1538575"/>
              <a:gd name="connsiteY19" fmla="*/ 952500 h 1862137"/>
              <a:gd name="connsiteX20" fmla="*/ 666750 w 1538575"/>
              <a:gd name="connsiteY20" fmla="*/ 957262 h 1862137"/>
              <a:gd name="connsiteX21" fmla="*/ 690562 w 1538575"/>
              <a:gd name="connsiteY21" fmla="*/ 985837 h 1862137"/>
              <a:gd name="connsiteX22" fmla="*/ 659606 w 1538575"/>
              <a:gd name="connsiteY22" fmla="*/ 992981 h 1862137"/>
              <a:gd name="connsiteX23" fmla="*/ 723900 w 1538575"/>
              <a:gd name="connsiteY23" fmla="*/ 1235868 h 1862137"/>
              <a:gd name="connsiteX24" fmla="*/ 669131 w 1538575"/>
              <a:gd name="connsiteY24" fmla="*/ 1254919 h 1862137"/>
              <a:gd name="connsiteX25" fmla="*/ 681037 w 1538575"/>
              <a:gd name="connsiteY25" fmla="*/ 1288256 h 1862137"/>
              <a:gd name="connsiteX26" fmla="*/ 628650 w 1538575"/>
              <a:gd name="connsiteY26" fmla="*/ 1300162 h 1862137"/>
              <a:gd name="connsiteX27" fmla="*/ 652462 w 1538575"/>
              <a:gd name="connsiteY27" fmla="*/ 1395413 h 1862137"/>
              <a:gd name="connsiteX28" fmla="*/ 0 w 1538575"/>
              <a:gd name="connsiteY28" fmla="*/ 1604962 h 1862137"/>
              <a:gd name="connsiteX0" fmla="*/ 0 w 1538575"/>
              <a:gd name="connsiteY0" fmla="*/ 1604962 h 1862137"/>
              <a:gd name="connsiteX1" fmla="*/ 78581 w 1538575"/>
              <a:gd name="connsiteY1" fmla="*/ 1862137 h 1862137"/>
              <a:gd name="connsiteX2" fmla="*/ 1031081 w 1538575"/>
              <a:gd name="connsiteY2" fmla="*/ 1554956 h 1862137"/>
              <a:gd name="connsiteX3" fmla="*/ 1421606 w 1538575"/>
              <a:gd name="connsiteY3" fmla="*/ 997744 h 1862137"/>
              <a:gd name="connsiteX4" fmla="*/ 1535906 w 1538575"/>
              <a:gd name="connsiteY4" fmla="*/ 952500 h 1862137"/>
              <a:gd name="connsiteX5" fmla="*/ 1538287 w 1538575"/>
              <a:gd name="connsiteY5" fmla="*/ 535781 h 1862137"/>
              <a:gd name="connsiteX6" fmla="*/ 1145381 w 1538575"/>
              <a:gd name="connsiteY6" fmla="*/ 152400 h 1862137"/>
              <a:gd name="connsiteX7" fmla="*/ 1104900 w 1538575"/>
              <a:gd name="connsiteY7" fmla="*/ 50006 h 1862137"/>
              <a:gd name="connsiteX8" fmla="*/ 1090612 w 1538575"/>
              <a:gd name="connsiteY8" fmla="*/ 4762 h 1862137"/>
              <a:gd name="connsiteX9" fmla="*/ 995362 w 1538575"/>
              <a:gd name="connsiteY9" fmla="*/ 0 h 1862137"/>
              <a:gd name="connsiteX10" fmla="*/ 981075 w 1538575"/>
              <a:gd name="connsiteY10" fmla="*/ 114300 h 1862137"/>
              <a:gd name="connsiteX11" fmla="*/ 614363 w 1538575"/>
              <a:gd name="connsiteY11" fmla="*/ 345281 h 1862137"/>
              <a:gd name="connsiteX12" fmla="*/ 385763 w 1538575"/>
              <a:gd name="connsiteY12" fmla="*/ 400050 h 1862137"/>
              <a:gd name="connsiteX13" fmla="*/ 438150 w 1538575"/>
              <a:gd name="connsiteY13" fmla="*/ 542925 h 1862137"/>
              <a:gd name="connsiteX14" fmla="*/ 533400 w 1538575"/>
              <a:gd name="connsiteY14" fmla="*/ 526256 h 1862137"/>
              <a:gd name="connsiteX15" fmla="*/ 552450 w 1538575"/>
              <a:gd name="connsiteY15" fmla="*/ 638175 h 1862137"/>
              <a:gd name="connsiteX16" fmla="*/ 585787 w 1538575"/>
              <a:gd name="connsiteY16" fmla="*/ 657225 h 1862137"/>
              <a:gd name="connsiteX17" fmla="*/ 619125 w 1538575"/>
              <a:gd name="connsiteY17" fmla="*/ 666750 h 1862137"/>
              <a:gd name="connsiteX18" fmla="*/ 642937 w 1538575"/>
              <a:gd name="connsiteY18" fmla="*/ 661987 h 1862137"/>
              <a:gd name="connsiteX19" fmla="*/ 714375 w 1538575"/>
              <a:gd name="connsiteY19" fmla="*/ 952500 h 1862137"/>
              <a:gd name="connsiteX20" fmla="*/ 666750 w 1538575"/>
              <a:gd name="connsiteY20" fmla="*/ 957262 h 1862137"/>
              <a:gd name="connsiteX21" fmla="*/ 690562 w 1538575"/>
              <a:gd name="connsiteY21" fmla="*/ 985837 h 1862137"/>
              <a:gd name="connsiteX22" fmla="*/ 659606 w 1538575"/>
              <a:gd name="connsiteY22" fmla="*/ 992981 h 1862137"/>
              <a:gd name="connsiteX23" fmla="*/ 723900 w 1538575"/>
              <a:gd name="connsiteY23" fmla="*/ 1235868 h 1862137"/>
              <a:gd name="connsiteX24" fmla="*/ 669131 w 1538575"/>
              <a:gd name="connsiteY24" fmla="*/ 1254919 h 1862137"/>
              <a:gd name="connsiteX25" fmla="*/ 681037 w 1538575"/>
              <a:gd name="connsiteY25" fmla="*/ 1288256 h 1862137"/>
              <a:gd name="connsiteX26" fmla="*/ 628650 w 1538575"/>
              <a:gd name="connsiteY26" fmla="*/ 1300162 h 1862137"/>
              <a:gd name="connsiteX27" fmla="*/ 652462 w 1538575"/>
              <a:gd name="connsiteY27" fmla="*/ 1395413 h 1862137"/>
              <a:gd name="connsiteX28" fmla="*/ 0 w 1538575"/>
              <a:gd name="connsiteY28" fmla="*/ 1604962 h 1862137"/>
              <a:gd name="connsiteX0" fmla="*/ 0 w 1538575"/>
              <a:gd name="connsiteY0" fmla="*/ 1604962 h 1862137"/>
              <a:gd name="connsiteX1" fmla="*/ 78581 w 1538575"/>
              <a:gd name="connsiteY1" fmla="*/ 1862137 h 1862137"/>
              <a:gd name="connsiteX2" fmla="*/ 1031081 w 1538575"/>
              <a:gd name="connsiteY2" fmla="*/ 1554956 h 1862137"/>
              <a:gd name="connsiteX3" fmla="*/ 1421606 w 1538575"/>
              <a:gd name="connsiteY3" fmla="*/ 997744 h 1862137"/>
              <a:gd name="connsiteX4" fmla="*/ 1535906 w 1538575"/>
              <a:gd name="connsiteY4" fmla="*/ 952500 h 1862137"/>
              <a:gd name="connsiteX5" fmla="*/ 1538287 w 1538575"/>
              <a:gd name="connsiteY5" fmla="*/ 535781 h 1862137"/>
              <a:gd name="connsiteX6" fmla="*/ 1145381 w 1538575"/>
              <a:gd name="connsiteY6" fmla="*/ 152400 h 1862137"/>
              <a:gd name="connsiteX7" fmla="*/ 1104900 w 1538575"/>
              <a:gd name="connsiteY7" fmla="*/ 50006 h 1862137"/>
              <a:gd name="connsiteX8" fmla="*/ 1090612 w 1538575"/>
              <a:gd name="connsiteY8" fmla="*/ 4762 h 1862137"/>
              <a:gd name="connsiteX9" fmla="*/ 995362 w 1538575"/>
              <a:gd name="connsiteY9" fmla="*/ 0 h 1862137"/>
              <a:gd name="connsiteX10" fmla="*/ 981075 w 1538575"/>
              <a:gd name="connsiteY10" fmla="*/ 114300 h 1862137"/>
              <a:gd name="connsiteX11" fmla="*/ 614363 w 1538575"/>
              <a:gd name="connsiteY11" fmla="*/ 345281 h 1862137"/>
              <a:gd name="connsiteX12" fmla="*/ 385763 w 1538575"/>
              <a:gd name="connsiteY12" fmla="*/ 400050 h 1862137"/>
              <a:gd name="connsiteX13" fmla="*/ 459582 w 1538575"/>
              <a:gd name="connsiteY13" fmla="*/ 495300 h 1862137"/>
              <a:gd name="connsiteX14" fmla="*/ 533400 w 1538575"/>
              <a:gd name="connsiteY14" fmla="*/ 526256 h 1862137"/>
              <a:gd name="connsiteX15" fmla="*/ 552450 w 1538575"/>
              <a:gd name="connsiteY15" fmla="*/ 638175 h 1862137"/>
              <a:gd name="connsiteX16" fmla="*/ 585787 w 1538575"/>
              <a:gd name="connsiteY16" fmla="*/ 657225 h 1862137"/>
              <a:gd name="connsiteX17" fmla="*/ 619125 w 1538575"/>
              <a:gd name="connsiteY17" fmla="*/ 666750 h 1862137"/>
              <a:gd name="connsiteX18" fmla="*/ 642937 w 1538575"/>
              <a:gd name="connsiteY18" fmla="*/ 661987 h 1862137"/>
              <a:gd name="connsiteX19" fmla="*/ 714375 w 1538575"/>
              <a:gd name="connsiteY19" fmla="*/ 952500 h 1862137"/>
              <a:gd name="connsiteX20" fmla="*/ 666750 w 1538575"/>
              <a:gd name="connsiteY20" fmla="*/ 957262 h 1862137"/>
              <a:gd name="connsiteX21" fmla="*/ 690562 w 1538575"/>
              <a:gd name="connsiteY21" fmla="*/ 985837 h 1862137"/>
              <a:gd name="connsiteX22" fmla="*/ 659606 w 1538575"/>
              <a:gd name="connsiteY22" fmla="*/ 992981 h 1862137"/>
              <a:gd name="connsiteX23" fmla="*/ 723900 w 1538575"/>
              <a:gd name="connsiteY23" fmla="*/ 1235868 h 1862137"/>
              <a:gd name="connsiteX24" fmla="*/ 669131 w 1538575"/>
              <a:gd name="connsiteY24" fmla="*/ 1254919 h 1862137"/>
              <a:gd name="connsiteX25" fmla="*/ 681037 w 1538575"/>
              <a:gd name="connsiteY25" fmla="*/ 1288256 h 1862137"/>
              <a:gd name="connsiteX26" fmla="*/ 628650 w 1538575"/>
              <a:gd name="connsiteY26" fmla="*/ 1300162 h 1862137"/>
              <a:gd name="connsiteX27" fmla="*/ 652462 w 1538575"/>
              <a:gd name="connsiteY27" fmla="*/ 1395413 h 1862137"/>
              <a:gd name="connsiteX28" fmla="*/ 0 w 1538575"/>
              <a:gd name="connsiteY28" fmla="*/ 1604962 h 1862137"/>
              <a:gd name="connsiteX0" fmla="*/ 0 w 1538575"/>
              <a:gd name="connsiteY0" fmla="*/ 1604962 h 1862137"/>
              <a:gd name="connsiteX1" fmla="*/ 78581 w 1538575"/>
              <a:gd name="connsiteY1" fmla="*/ 1862137 h 1862137"/>
              <a:gd name="connsiteX2" fmla="*/ 1031081 w 1538575"/>
              <a:gd name="connsiteY2" fmla="*/ 1554956 h 1862137"/>
              <a:gd name="connsiteX3" fmla="*/ 1421606 w 1538575"/>
              <a:gd name="connsiteY3" fmla="*/ 997744 h 1862137"/>
              <a:gd name="connsiteX4" fmla="*/ 1535906 w 1538575"/>
              <a:gd name="connsiteY4" fmla="*/ 952500 h 1862137"/>
              <a:gd name="connsiteX5" fmla="*/ 1538287 w 1538575"/>
              <a:gd name="connsiteY5" fmla="*/ 535781 h 1862137"/>
              <a:gd name="connsiteX6" fmla="*/ 1145381 w 1538575"/>
              <a:gd name="connsiteY6" fmla="*/ 152400 h 1862137"/>
              <a:gd name="connsiteX7" fmla="*/ 1104900 w 1538575"/>
              <a:gd name="connsiteY7" fmla="*/ 50006 h 1862137"/>
              <a:gd name="connsiteX8" fmla="*/ 1090612 w 1538575"/>
              <a:gd name="connsiteY8" fmla="*/ 4762 h 1862137"/>
              <a:gd name="connsiteX9" fmla="*/ 995362 w 1538575"/>
              <a:gd name="connsiteY9" fmla="*/ 0 h 1862137"/>
              <a:gd name="connsiteX10" fmla="*/ 981075 w 1538575"/>
              <a:gd name="connsiteY10" fmla="*/ 114300 h 1862137"/>
              <a:gd name="connsiteX11" fmla="*/ 614363 w 1538575"/>
              <a:gd name="connsiteY11" fmla="*/ 345281 h 1862137"/>
              <a:gd name="connsiteX12" fmla="*/ 385763 w 1538575"/>
              <a:gd name="connsiteY12" fmla="*/ 400050 h 1862137"/>
              <a:gd name="connsiteX13" fmla="*/ 433388 w 1538575"/>
              <a:gd name="connsiteY13" fmla="*/ 552450 h 1862137"/>
              <a:gd name="connsiteX14" fmla="*/ 533400 w 1538575"/>
              <a:gd name="connsiteY14" fmla="*/ 526256 h 1862137"/>
              <a:gd name="connsiteX15" fmla="*/ 552450 w 1538575"/>
              <a:gd name="connsiteY15" fmla="*/ 638175 h 1862137"/>
              <a:gd name="connsiteX16" fmla="*/ 585787 w 1538575"/>
              <a:gd name="connsiteY16" fmla="*/ 657225 h 1862137"/>
              <a:gd name="connsiteX17" fmla="*/ 619125 w 1538575"/>
              <a:gd name="connsiteY17" fmla="*/ 666750 h 1862137"/>
              <a:gd name="connsiteX18" fmla="*/ 642937 w 1538575"/>
              <a:gd name="connsiteY18" fmla="*/ 661987 h 1862137"/>
              <a:gd name="connsiteX19" fmla="*/ 714375 w 1538575"/>
              <a:gd name="connsiteY19" fmla="*/ 952500 h 1862137"/>
              <a:gd name="connsiteX20" fmla="*/ 666750 w 1538575"/>
              <a:gd name="connsiteY20" fmla="*/ 957262 h 1862137"/>
              <a:gd name="connsiteX21" fmla="*/ 690562 w 1538575"/>
              <a:gd name="connsiteY21" fmla="*/ 985837 h 1862137"/>
              <a:gd name="connsiteX22" fmla="*/ 659606 w 1538575"/>
              <a:gd name="connsiteY22" fmla="*/ 992981 h 1862137"/>
              <a:gd name="connsiteX23" fmla="*/ 723900 w 1538575"/>
              <a:gd name="connsiteY23" fmla="*/ 1235868 h 1862137"/>
              <a:gd name="connsiteX24" fmla="*/ 669131 w 1538575"/>
              <a:gd name="connsiteY24" fmla="*/ 1254919 h 1862137"/>
              <a:gd name="connsiteX25" fmla="*/ 681037 w 1538575"/>
              <a:gd name="connsiteY25" fmla="*/ 1288256 h 1862137"/>
              <a:gd name="connsiteX26" fmla="*/ 628650 w 1538575"/>
              <a:gd name="connsiteY26" fmla="*/ 1300162 h 1862137"/>
              <a:gd name="connsiteX27" fmla="*/ 652462 w 1538575"/>
              <a:gd name="connsiteY27" fmla="*/ 1395413 h 1862137"/>
              <a:gd name="connsiteX28" fmla="*/ 0 w 1538575"/>
              <a:gd name="connsiteY28" fmla="*/ 1604962 h 1862137"/>
              <a:gd name="connsiteX0" fmla="*/ 0 w 1538575"/>
              <a:gd name="connsiteY0" fmla="*/ 1604962 h 1862137"/>
              <a:gd name="connsiteX1" fmla="*/ 78581 w 1538575"/>
              <a:gd name="connsiteY1" fmla="*/ 1862137 h 1862137"/>
              <a:gd name="connsiteX2" fmla="*/ 1031081 w 1538575"/>
              <a:gd name="connsiteY2" fmla="*/ 1554956 h 1862137"/>
              <a:gd name="connsiteX3" fmla="*/ 1421606 w 1538575"/>
              <a:gd name="connsiteY3" fmla="*/ 997744 h 1862137"/>
              <a:gd name="connsiteX4" fmla="*/ 1535906 w 1538575"/>
              <a:gd name="connsiteY4" fmla="*/ 952500 h 1862137"/>
              <a:gd name="connsiteX5" fmla="*/ 1538287 w 1538575"/>
              <a:gd name="connsiteY5" fmla="*/ 535781 h 1862137"/>
              <a:gd name="connsiteX6" fmla="*/ 1145381 w 1538575"/>
              <a:gd name="connsiteY6" fmla="*/ 152400 h 1862137"/>
              <a:gd name="connsiteX7" fmla="*/ 1104900 w 1538575"/>
              <a:gd name="connsiteY7" fmla="*/ 50006 h 1862137"/>
              <a:gd name="connsiteX8" fmla="*/ 1090612 w 1538575"/>
              <a:gd name="connsiteY8" fmla="*/ 4762 h 1862137"/>
              <a:gd name="connsiteX9" fmla="*/ 995362 w 1538575"/>
              <a:gd name="connsiteY9" fmla="*/ 0 h 1862137"/>
              <a:gd name="connsiteX10" fmla="*/ 981075 w 1538575"/>
              <a:gd name="connsiteY10" fmla="*/ 114300 h 1862137"/>
              <a:gd name="connsiteX11" fmla="*/ 614363 w 1538575"/>
              <a:gd name="connsiteY11" fmla="*/ 345281 h 1862137"/>
              <a:gd name="connsiteX12" fmla="*/ 392907 w 1538575"/>
              <a:gd name="connsiteY12" fmla="*/ 400050 h 1862137"/>
              <a:gd name="connsiteX13" fmla="*/ 433388 w 1538575"/>
              <a:gd name="connsiteY13" fmla="*/ 552450 h 1862137"/>
              <a:gd name="connsiteX14" fmla="*/ 533400 w 1538575"/>
              <a:gd name="connsiteY14" fmla="*/ 526256 h 1862137"/>
              <a:gd name="connsiteX15" fmla="*/ 552450 w 1538575"/>
              <a:gd name="connsiteY15" fmla="*/ 638175 h 1862137"/>
              <a:gd name="connsiteX16" fmla="*/ 585787 w 1538575"/>
              <a:gd name="connsiteY16" fmla="*/ 657225 h 1862137"/>
              <a:gd name="connsiteX17" fmla="*/ 619125 w 1538575"/>
              <a:gd name="connsiteY17" fmla="*/ 666750 h 1862137"/>
              <a:gd name="connsiteX18" fmla="*/ 642937 w 1538575"/>
              <a:gd name="connsiteY18" fmla="*/ 661987 h 1862137"/>
              <a:gd name="connsiteX19" fmla="*/ 714375 w 1538575"/>
              <a:gd name="connsiteY19" fmla="*/ 952500 h 1862137"/>
              <a:gd name="connsiteX20" fmla="*/ 666750 w 1538575"/>
              <a:gd name="connsiteY20" fmla="*/ 957262 h 1862137"/>
              <a:gd name="connsiteX21" fmla="*/ 690562 w 1538575"/>
              <a:gd name="connsiteY21" fmla="*/ 985837 h 1862137"/>
              <a:gd name="connsiteX22" fmla="*/ 659606 w 1538575"/>
              <a:gd name="connsiteY22" fmla="*/ 992981 h 1862137"/>
              <a:gd name="connsiteX23" fmla="*/ 723900 w 1538575"/>
              <a:gd name="connsiteY23" fmla="*/ 1235868 h 1862137"/>
              <a:gd name="connsiteX24" fmla="*/ 669131 w 1538575"/>
              <a:gd name="connsiteY24" fmla="*/ 1254919 h 1862137"/>
              <a:gd name="connsiteX25" fmla="*/ 681037 w 1538575"/>
              <a:gd name="connsiteY25" fmla="*/ 1288256 h 1862137"/>
              <a:gd name="connsiteX26" fmla="*/ 628650 w 1538575"/>
              <a:gd name="connsiteY26" fmla="*/ 1300162 h 1862137"/>
              <a:gd name="connsiteX27" fmla="*/ 652462 w 1538575"/>
              <a:gd name="connsiteY27" fmla="*/ 1395413 h 1862137"/>
              <a:gd name="connsiteX28" fmla="*/ 0 w 1538575"/>
              <a:gd name="connsiteY28" fmla="*/ 1604962 h 1862137"/>
              <a:gd name="connsiteX0" fmla="*/ 0 w 1538575"/>
              <a:gd name="connsiteY0" fmla="*/ 1604962 h 1862137"/>
              <a:gd name="connsiteX1" fmla="*/ 78581 w 1538575"/>
              <a:gd name="connsiteY1" fmla="*/ 1862137 h 1862137"/>
              <a:gd name="connsiteX2" fmla="*/ 1031081 w 1538575"/>
              <a:gd name="connsiteY2" fmla="*/ 1554956 h 1862137"/>
              <a:gd name="connsiteX3" fmla="*/ 1421606 w 1538575"/>
              <a:gd name="connsiteY3" fmla="*/ 997744 h 1862137"/>
              <a:gd name="connsiteX4" fmla="*/ 1535906 w 1538575"/>
              <a:gd name="connsiteY4" fmla="*/ 952500 h 1862137"/>
              <a:gd name="connsiteX5" fmla="*/ 1538287 w 1538575"/>
              <a:gd name="connsiteY5" fmla="*/ 535781 h 1862137"/>
              <a:gd name="connsiteX6" fmla="*/ 1145381 w 1538575"/>
              <a:gd name="connsiteY6" fmla="*/ 152400 h 1862137"/>
              <a:gd name="connsiteX7" fmla="*/ 1104900 w 1538575"/>
              <a:gd name="connsiteY7" fmla="*/ 50006 h 1862137"/>
              <a:gd name="connsiteX8" fmla="*/ 1090612 w 1538575"/>
              <a:gd name="connsiteY8" fmla="*/ 4762 h 1862137"/>
              <a:gd name="connsiteX9" fmla="*/ 995362 w 1538575"/>
              <a:gd name="connsiteY9" fmla="*/ 0 h 1862137"/>
              <a:gd name="connsiteX10" fmla="*/ 981075 w 1538575"/>
              <a:gd name="connsiteY10" fmla="*/ 114300 h 1862137"/>
              <a:gd name="connsiteX11" fmla="*/ 614363 w 1538575"/>
              <a:gd name="connsiteY11" fmla="*/ 345281 h 1862137"/>
              <a:gd name="connsiteX12" fmla="*/ 392907 w 1538575"/>
              <a:gd name="connsiteY12" fmla="*/ 400050 h 1862137"/>
              <a:gd name="connsiteX13" fmla="*/ 433388 w 1538575"/>
              <a:gd name="connsiteY13" fmla="*/ 552450 h 1862137"/>
              <a:gd name="connsiteX14" fmla="*/ 533400 w 1538575"/>
              <a:gd name="connsiteY14" fmla="*/ 526256 h 1862137"/>
              <a:gd name="connsiteX15" fmla="*/ 552450 w 1538575"/>
              <a:gd name="connsiteY15" fmla="*/ 638175 h 1862137"/>
              <a:gd name="connsiteX16" fmla="*/ 585787 w 1538575"/>
              <a:gd name="connsiteY16" fmla="*/ 657225 h 1862137"/>
              <a:gd name="connsiteX17" fmla="*/ 619125 w 1538575"/>
              <a:gd name="connsiteY17" fmla="*/ 666750 h 1862137"/>
              <a:gd name="connsiteX18" fmla="*/ 642937 w 1538575"/>
              <a:gd name="connsiteY18" fmla="*/ 661987 h 1862137"/>
              <a:gd name="connsiteX19" fmla="*/ 714375 w 1538575"/>
              <a:gd name="connsiteY19" fmla="*/ 952500 h 1862137"/>
              <a:gd name="connsiteX20" fmla="*/ 666750 w 1538575"/>
              <a:gd name="connsiteY20" fmla="*/ 957262 h 1862137"/>
              <a:gd name="connsiteX21" fmla="*/ 690562 w 1538575"/>
              <a:gd name="connsiteY21" fmla="*/ 985837 h 1862137"/>
              <a:gd name="connsiteX22" fmla="*/ 659606 w 1538575"/>
              <a:gd name="connsiteY22" fmla="*/ 992981 h 1862137"/>
              <a:gd name="connsiteX23" fmla="*/ 723900 w 1538575"/>
              <a:gd name="connsiteY23" fmla="*/ 1235868 h 1862137"/>
              <a:gd name="connsiteX24" fmla="*/ 669131 w 1538575"/>
              <a:gd name="connsiteY24" fmla="*/ 1254919 h 1862137"/>
              <a:gd name="connsiteX25" fmla="*/ 681037 w 1538575"/>
              <a:gd name="connsiteY25" fmla="*/ 1288256 h 1862137"/>
              <a:gd name="connsiteX26" fmla="*/ 628650 w 1538575"/>
              <a:gd name="connsiteY26" fmla="*/ 1300162 h 1862137"/>
              <a:gd name="connsiteX27" fmla="*/ 652462 w 1538575"/>
              <a:gd name="connsiteY27" fmla="*/ 1395413 h 1862137"/>
              <a:gd name="connsiteX28" fmla="*/ 0 w 1538575"/>
              <a:gd name="connsiteY28" fmla="*/ 1604962 h 1862137"/>
              <a:gd name="connsiteX0" fmla="*/ 0 w 1538575"/>
              <a:gd name="connsiteY0" fmla="*/ 1604962 h 1862137"/>
              <a:gd name="connsiteX1" fmla="*/ 78581 w 1538575"/>
              <a:gd name="connsiteY1" fmla="*/ 1862137 h 1862137"/>
              <a:gd name="connsiteX2" fmla="*/ 1031081 w 1538575"/>
              <a:gd name="connsiteY2" fmla="*/ 1554956 h 1862137"/>
              <a:gd name="connsiteX3" fmla="*/ 1421606 w 1538575"/>
              <a:gd name="connsiteY3" fmla="*/ 997744 h 1862137"/>
              <a:gd name="connsiteX4" fmla="*/ 1535906 w 1538575"/>
              <a:gd name="connsiteY4" fmla="*/ 952500 h 1862137"/>
              <a:gd name="connsiteX5" fmla="*/ 1538287 w 1538575"/>
              <a:gd name="connsiteY5" fmla="*/ 535781 h 1862137"/>
              <a:gd name="connsiteX6" fmla="*/ 1145381 w 1538575"/>
              <a:gd name="connsiteY6" fmla="*/ 152400 h 1862137"/>
              <a:gd name="connsiteX7" fmla="*/ 1104900 w 1538575"/>
              <a:gd name="connsiteY7" fmla="*/ 50006 h 1862137"/>
              <a:gd name="connsiteX8" fmla="*/ 1090612 w 1538575"/>
              <a:gd name="connsiteY8" fmla="*/ 4762 h 1862137"/>
              <a:gd name="connsiteX9" fmla="*/ 995362 w 1538575"/>
              <a:gd name="connsiteY9" fmla="*/ 0 h 1862137"/>
              <a:gd name="connsiteX10" fmla="*/ 981075 w 1538575"/>
              <a:gd name="connsiteY10" fmla="*/ 114300 h 1862137"/>
              <a:gd name="connsiteX11" fmla="*/ 614363 w 1538575"/>
              <a:gd name="connsiteY11" fmla="*/ 342900 h 1862137"/>
              <a:gd name="connsiteX12" fmla="*/ 392907 w 1538575"/>
              <a:gd name="connsiteY12" fmla="*/ 400050 h 1862137"/>
              <a:gd name="connsiteX13" fmla="*/ 433388 w 1538575"/>
              <a:gd name="connsiteY13" fmla="*/ 552450 h 1862137"/>
              <a:gd name="connsiteX14" fmla="*/ 533400 w 1538575"/>
              <a:gd name="connsiteY14" fmla="*/ 526256 h 1862137"/>
              <a:gd name="connsiteX15" fmla="*/ 552450 w 1538575"/>
              <a:gd name="connsiteY15" fmla="*/ 638175 h 1862137"/>
              <a:gd name="connsiteX16" fmla="*/ 585787 w 1538575"/>
              <a:gd name="connsiteY16" fmla="*/ 657225 h 1862137"/>
              <a:gd name="connsiteX17" fmla="*/ 619125 w 1538575"/>
              <a:gd name="connsiteY17" fmla="*/ 666750 h 1862137"/>
              <a:gd name="connsiteX18" fmla="*/ 642937 w 1538575"/>
              <a:gd name="connsiteY18" fmla="*/ 661987 h 1862137"/>
              <a:gd name="connsiteX19" fmla="*/ 714375 w 1538575"/>
              <a:gd name="connsiteY19" fmla="*/ 952500 h 1862137"/>
              <a:gd name="connsiteX20" fmla="*/ 666750 w 1538575"/>
              <a:gd name="connsiteY20" fmla="*/ 957262 h 1862137"/>
              <a:gd name="connsiteX21" fmla="*/ 690562 w 1538575"/>
              <a:gd name="connsiteY21" fmla="*/ 985837 h 1862137"/>
              <a:gd name="connsiteX22" fmla="*/ 659606 w 1538575"/>
              <a:gd name="connsiteY22" fmla="*/ 992981 h 1862137"/>
              <a:gd name="connsiteX23" fmla="*/ 723900 w 1538575"/>
              <a:gd name="connsiteY23" fmla="*/ 1235868 h 1862137"/>
              <a:gd name="connsiteX24" fmla="*/ 669131 w 1538575"/>
              <a:gd name="connsiteY24" fmla="*/ 1254919 h 1862137"/>
              <a:gd name="connsiteX25" fmla="*/ 681037 w 1538575"/>
              <a:gd name="connsiteY25" fmla="*/ 1288256 h 1862137"/>
              <a:gd name="connsiteX26" fmla="*/ 628650 w 1538575"/>
              <a:gd name="connsiteY26" fmla="*/ 1300162 h 1862137"/>
              <a:gd name="connsiteX27" fmla="*/ 652462 w 1538575"/>
              <a:gd name="connsiteY27" fmla="*/ 1395413 h 1862137"/>
              <a:gd name="connsiteX28" fmla="*/ 0 w 1538575"/>
              <a:gd name="connsiteY28" fmla="*/ 1604962 h 1862137"/>
              <a:gd name="connsiteX0" fmla="*/ 0 w 1538575"/>
              <a:gd name="connsiteY0" fmla="*/ 1604962 h 1862137"/>
              <a:gd name="connsiteX1" fmla="*/ 78581 w 1538575"/>
              <a:gd name="connsiteY1" fmla="*/ 1862137 h 1862137"/>
              <a:gd name="connsiteX2" fmla="*/ 1031081 w 1538575"/>
              <a:gd name="connsiteY2" fmla="*/ 1554956 h 1862137"/>
              <a:gd name="connsiteX3" fmla="*/ 1421606 w 1538575"/>
              <a:gd name="connsiteY3" fmla="*/ 997744 h 1862137"/>
              <a:gd name="connsiteX4" fmla="*/ 1535906 w 1538575"/>
              <a:gd name="connsiteY4" fmla="*/ 952500 h 1862137"/>
              <a:gd name="connsiteX5" fmla="*/ 1538287 w 1538575"/>
              <a:gd name="connsiteY5" fmla="*/ 535781 h 1862137"/>
              <a:gd name="connsiteX6" fmla="*/ 1145381 w 1538575"/>
              <a:gd name="connsiteY6" fmla="*/ 152400 h 1862137"/>
              <a:gd name="connsiteX7" fmla="*/ 1104900 w 1538575"/>
              <a:gd name="connsiteY7" fmla="*/ 50006 h 1862137"/>
              <a:gd name="connsiteX8" fmla="*/ 1090612 w 1538575"/>
              <a:gd name="connsiteY8" fmla="*/ 4762 h 1862137"/>
              <a:gd name="connsiteX9" fmla="*/ 995362 w 1538575"/>
              <a:gd name="connsiteY9" fmla="*/ 0 h 1862137"/>
              <a:gd name="connsiteX10" fmla="*/ 981075 w 1538575"/>
              <a:gd name="connsiteY10" fmla="*/ 114300 h 1862137"/>
              <a:gd name="connsiteX11" fmla="*/ 614363 w 1538575"/>
              <a:gd name="connsiteY11" fmla="*/ 342900 h 1862137"/>
              <a:gd name="connsiteX12" fmla="*/ 392907 w 1538575"/>
              <a:gd name="connsiteY12" fmla="*/ 400050 h 1862137"/>
              <a:gd name="connsiteX13" fmla="*/ 433388 w 1538575"/>
              <a:gd name="connsiteY13" fmla="*/ 552450 h 1862137"/>
              <a:gd name="connsiteX14" fmla="*/ 533400 w 1538575"/>
              <a:gd name="connsiteY14" fmla="*/ 526256 h 1862137"/>
              <a:gd name="connsiteX15" fmla="*/ 552450 w 1538575"/>
              <a:gd name="connsiteY15" fmla="*/ 638175 h 1862137"/>
              <a:gd name="connsiteX16" fmla="*/ 604837 w 1538575"/>
              <a:gd name="connsiteY16" fmla="*/ 581025 h 1862137"/>
              <a:gd name="connsiteX17" fmla="*/ 619125 w 1538575"/>
              <a:gd name="connsiteY17" fmla="*/ 666750 h 1862137"/>
              <a:gd name="connsiteX18" fmla="*/ 642937 w 1538575"/>
              <a:gd name="connsiteY18" fmla="*/ 661987 h 1862137"/>
              <a:gd name="connsiteX19" fmla="*/ 714375 w 1538575"/>
              <a:gd name="connsiteY19" fmla="*/ 952500 h 1862137"/>
              <a:gd name="connsiteX20" fmla="*/ 666750 w 1538575"/>
              <a:gd name="connsiteY20" fmla="*/ 957262 h 1862137"/>
              <a:gd name="connsiteX21" fmla="*/ 690562 w 1538575"/>
              <a:gd name="connsiteY21" fmla="*/ 985837 h 1862137"/>
              <a:gd name="connsiteX22" fmla="*/ 659606 w 1538575"/>
              <a:gd name="connsiteY22" fmla="*/ 992981 h 1862137"/>
              <a:gd name="connsiteX23" fmla="*/ 723900 w 1538575"/>
              <a:gd name="connsiteY23" fmla="*/ 1235868 h 1862137"/>
              <a:gd name="connsiteX24" fmla="*/ 669131 w 1538575"/>
              <a:gd name="connsiteY24" fmla="*/ 1254919 h 1862137"/>
              <a:gd name="connsiteX25" fmla="*/ 681037 w 1538575"/>
              <a:gd name="connsiteY25" fmla="*/ 1288256 h 1862137"/>
              <a:gd name="connsiteX26" fmla="*/ 628650 w 1538575"/>
              <a:gd name="connsiteY26" fmla="*/ 1300162 h 1862137"/>
              <a:gd name="connsiteX27" fmla="*/ 652462 w 1538575"/>
              <a:gd name="connsiteY27" fmla="*/ 1395413 h 1862137"/>
              <a:gd name="connsiteX28" fmla="*/ 0 w 1538575"/>
              <a:gd name="connsiteY28" fmla="*/ 1604962 h 1862137"/>
              <a:gd name="connsiteX0" fmla="*/ 0 w 1538575"/>
              <a:gd name="connsiteY0" fmla="*/ 1604962 h 1862137"/>
              <a:gd name="connsiteX1" fmla="*/ 78581 w 1538575"/>
              <a:gd name="connsiteY1" fmla="*/ 1862137 h 1862137"/>
              <a:gd name="connsiteX2" fmla="*/ 1031081 w 1538575"/>
              <a:gd name="connsiteY2" fmla="*/ 1554956 h 1862137"/>
              <a:gd name="connsiteX3" fmla="*/ 1421606 w 1538575"/>
              <a:gd name="connsiteY3" fmla="*/ 997744 h 1862137"/>
              <a:gd name="connsiteX4" fmla="*/ 1535906 w 1538575"/>
              <a:gd name="connsiteY4" fmla="*/ 952500 h 1862137"/>
              <a:gd name="connsiteX5" fmla="*/ 1538287 w 1538575"/>
              <a:gd name="connsiteY5" fmla="*/ 535781 h 1862137"/>
              <a:gd name="connsiteX6" fmla="*/ 1145381 w 1538575"/>
              <a:gd name="connsiteY6" fmla="*/ 152400 h 1862137"/>
              <a:gd name="connsiteX7" fmla="*/ 1104900 w 1538575"/>
              <a:gd name="connsiteY7" fmla="*/ 50006 h 1862137"/>
              <a:gd name="connsiteX8" fmla="*/ 1090612 w 1538575"/>
              <a:gd name="connsiteY8" fmla="*/ 4762 h 1862137"/>
              <a:gd name="connsiteX9" fmla="*/ 995362 w 1538575"/>
              <a:gd name="connsiteY9" fmla="*/ 0 h 1862137"/>
              <a:gd name="connsiteX10" fmla="*/ 981075 w 1538575"/>
              <a:gd name="connsiteY10" fmla="*/ 114300 h 1862137"/>
              <a:gd name="connsiteX11" fmla="*/ 614363 w 1538575"/>
              <a:gd name="connsiteY11" fmla="*/ 342900 h 1862137"/>
              <a:gd name="connsiteX12" fmla="*/ 392907 w 1538575"/>
              <a:gd name="connsiteY12" fmla="*/ 400050 h 1862137"/>
              <a:gd name="connsiteX13" fmla="*/ 433388 w 1538575"/>
              <a:gd name="connsiteY13" fmla="*/ 552450 h 1862137"/>
              <a:gd name="connsiteX14" fmla="*/ 533400 w 1538575"/>
              <a:gd name="connsiteY14" fmla="*/ 526256 h 1862137"/>
              <a:gd name="connsiteX15" fmla="*/ 552450 w 1538575"/>
              <a:gd name="connsiteY15" fmla="*/ 638175 h 1862137"/>
              <a:gd name="connsiteX16" fmla="*/ 585787 w 1538575"/>
              <a:gd name="connsiteY16" fmla="*/ 638175 h 1862137"/>
              <a:gd name="connsiteX17" fmla="*/ 619125 w 1538575"/>
              <a:gd name="connsiteY17" fmla="*/ 666750 h 1862137"/>
              <a:gd name="connsiteX18" fmla="*/ 642937 w 1538575"/>
              <a:gd name="connsiteY18" fmla="*/ 661987 h 1862137"/>
              <a:gd name="connsiteX19" fmla="*/ 714375 w 1538575"/>
              <a:gd name="connsiteY19" fmla="*/ 952500 h 1862137"/>
              <a:gd name="connsiteX20" fmla="*/ 666750 w 1538575"/>
              <a:gd name="connsiteY20" fmla="*/ 957262 h 1862137"/>
              <a:gd name="connsiteX21" fmla="*/ 690562 w 1538575"/>
              <a:gd name="connsiteY21" fmla="*/ 985837 h 1862137"/>
              <a:gd name="connsiteX22" fmla="*/ 659606 w 1538575"/>
              <a:gd name="connsiteY22" fmla="*/ 992981 h 1862137"/>
              <a:gd name="connsiteX23" fmla="*/ 723900 w 1538575"/>
              <a:gd name="connsiteY23" fmla="*/ 1235868 h 1862137"/>
              <a:gd name="connsiteX24" fmla="*/ 669131 w 1538575"/>
              <a:gd name="connsiteY24" fmla="*/ 1254919 h 1862137"/>
              <a:gd name="connsiteX25" fmla="*/ 681037 w 1538575"/>
              <a:gd name="connsiteY25" fmla="*/ 1288256 h 1862137"/>
              <a:gd name="connsiteX26" fmla="*/ 628650 w 1538575"/>
              <a:gd name="connsiteY26" fmla="*/ 1300162 h 1862137"/>
              <a:gd name="connsiteX27" fmla="*/ 652462 w 1538575"/>
              <a:gd name="connsiteY27" fmla="*/ 1395413 h 1862137"/>
              <a:gd name="connsiteX28" fmla="*/ 0 w 1538575"/>
              <a:gd name="connsiteY28" fmla="*/ 1604962 h 1862137"/>
              <a:gd name="connsiteX0" fmla="*/ 0 w 1538575"/>
              <a:gd name="connsiteY0" fmla="*/ 1604962 h 1862137"/>
              <a:gd name="connsiteX1" fmla="*/ 78581 w 1538575"/>
              <a:gd name="connsiteY1" fmla="*/ 1862137 h 1862137"/>
              <a:gd name="connsiteX2" fmla="*/ 1031081 w 1538575"/>
              <a:gd name="connsiteY2" fmla="*/ 1554956 h 1862137"/>
              <a:gd name="connsiteX3" fmla="*/ 1421606 w 1538575"/>
              <a:gd name="connsiteY3" fmla="*/ 997744 h 1862137"/>
              <a:gd name="connsiteX4" fmla="*/ 1535906 w 1538575"/>
              <a:gd name="connsiteY4" fmla="*/ 952500 h 1862137"/>
              <a:gd name="connsiteX5" fmla="*/ 1538287 w 1538575"/>
              <a:gd name="connsiteY5" fmla="*/ 535781 h 1862137"/>
              <a:gd name="connsiteX6" fmla="*/ 1145381 w 1538575"/>
              <a:gd name="connsiteY6" fmla="*/ 152400 h 1862137"/>
              <a:gd name="connsiteX7" fmla="*/ 1104900 w 1538575"/>
              <a:gd name="connsiteY7" fmla="*/ 50006 h 1862137"/>
              <a:gd name="connsiteX8" fmla="*/ 1090612 w 1538575"/>
              <a:gd name="connsiteY8" fmla="*/ 4762 h 1862137"/>
              <a:gd name="connsiteX9" fmla="*/ 995362 w 1538575"/>
              <a:gd name="connsiteY9" fmla="*/ 0 h 1862137"/>
              <a:gd name="connsiteX10" fmla="*/ 981075 w 1538575"/>
              <a:gd name="connsiteY10" fmla="*/ 114300 h 1862137"/>
              <a:gd name="connsiteX11" fmla="*/ 614363 w 1538575"/>
              <a:gd name="connsiteY11" fmla="*/ 342900 h 1862137"/>
              <a:gd name="connsiteX12" fmla="*/ 392907 w 1538575"/>
              <a:gd name="connsiteY12" fmla="*/ 400050 h 1862137"/>
              <a:gd name="connsiteX13" fmla="*/ 433388 w 1538575"/>
              <a:gd name="connsiteY13" fmla="*/ 552450 h 1862137"/>
              <a:gd name="connsiteX14" fmla="*/ 526257 w 1538575"/>
              <a:gd name="connsiteY14" fmla="*/ 531019 h 1862137"/>
              <a:gd name="connsiteX15" fmla="*/ 552450 w 1538575"/>
              <a:gd name="connsiteY15" fmla="*/ 638175 h 1862137"/>
              <a:gd name="connsiteX16" fmla="*/ 585787 w 1538575"/>
              <a:gd name="connsiteY16" fmla="*/ 638175 h 1862137"/>
              <a:gd name="connsiteX17" fmla="*/ 619125 w 1538575"/>
              <a:gd name="connsiteY17" fmla="*/ 666750 h 1862137"/>
              <a:gd name="connsiteX18" fmla="*/ 642937 w 1538575"/>
              <a:gd name="connsiteY18" fmla="*/ 661987 h 1862137"/>
              <a:gd name="connsiteX19" fmla="*/ 714375 w 1538575"/>
              <a:gd name="connsiteY19" fmla="*/ 952500 h 1862137"/>
              <a:gd name="connsiteX20" fmla="*/ 666750 w 1538575"/>
              <a:gd name="connsiteY20" fmla="*/ 957262 h 1862137"/>
              <a:gd name="connsiteX21" fmla="*/ 690562 w 1538575"/>
              <a:gd name="connsiteY21" fmla="*/ 985837 h 1862137"/>
              <a:gd name="connsiteX22" fmla="*/ 659606 w 1538575"/>
              <a:gd name="connsiteY22" fmla="*/ 992981 h 1862137"/>
              <a:gd name="connsiteX23" fmla="*/ 723900 w 1538575"/>
              <a:gd name="connsiteY23" fmla="*/ 1235868 h 1862137"/>
              <a:gd name="connsiteX24" fmla="*/ 669131 w 1538575"/>
              <a:gd name="connsiteY24" fmla="*/ 1254919 h 1862137"/>
              <a:gd name="connsiteX25" fmla="*/ 681037 w 1538575"/>
              <a:gd name="connsiteY25" fmla="*/ 1288256 h 1862137"/>
              <a:gd name="connsiteX26" fmla="*/ 628650 w 1538575"/>
              <a:gd name="connsiteY26" fmla="*/ 1300162 h 1862137"/>
              <a:gd name="connsiteX27" fmla="*/ 652462 w 1538575"/>
              <a:gd name="connsiteY27" fmla="*/ 1395413 h 1862137"/>
              <a:gd name="connsiteX28" fmla="*/ 0 w 1538575"/>
              <a:gd name="connsiteY28" fmla="*/ 1604962 h 1862137"/>
              <a:gd name="connsiteX0" fmla="*/ 0 w 1538575"/>
              <a:gd name="connsiteY0" fmla="*/ 1604962 h 1862137"/>
              <a:gd name="connsiteX1" fmla="*/ 78581 w 1538575"/>
              <a:gd name="connsiteY1" fmla="*/ 1862137 h 1862137"/>
              <a:gd name="connsiteX2" fmla="*/ 1031081 w 1538575"/>
              <a:gd name="connsiteY2" fmla="*/ 1554956 h 1862137"/>
              <a:gd name="connsiteX3" fmla="*/ 1421606 w 1538575"/>
              <a:gd name="connsiteY3" fmla="*/ 997744 h 1862137"/>
              <a:gd name="connsiteX4" fmla="*/ 1535906 w 1538575"/>
              <a:gd name="connsiteY4" fmla="*/ 952500 h 1862137"/>
              <a:gd name="connsiteX5" fmla="*/ 1538287 w 1538575"/>
              <a:gd name="connsiteY5" fmla="*/ 535781 h 1862137"/>
              <a:gd name="connsiteX6" fmla="*/ 1145381 w 1538575"/>
              <a:gd name="connsiteY6" fmla="*/ 152400 h 1862137"/>
              <a:gd name="connsiteX7" fmla="*/ 1104900 w 1538575"/>
              <a:gd name="connsiteY7" fmla="*/ 50006 h 1862137"/>
              <a:gd name="connsiteX8" fmla="*/ 1090612 w 1538575"/>
              <a:gd name="connsiteY8" fmla="*/ 4762 h 1862137"/>
              <a:gd name="connsiteX9" fmla="*/ 995362 w 1538575"/>
              <a:gd name="connsiteY9" fmla="*/ 0 h 1862137"/>
              <a:gd name="connsiteX10" fmla="*/ 981075 w 1538575"/>
              <a:gd name="connsiteY10" fmla="*/ 114300 h 1862137"/>
              <a:gd name="connsiteX11" fmla="*/ 614363 w 1538575"/>
              <a:gd name="connsiteY11" fmla="*/ 342900 h 1862137"/>
              <a:gd name="connsiteX12" fmla="*/ 392907 w 1538575"/>
              <a:gd name="connsiteY12" fmla="*/ 400050 h 1862137"/>
              <a:gd name="connsiteX13" fmla="*/ 433388 w 1538575"/>
              <a:gd name="connsiteY13" fmla="*/ 552450 h 1862137"/>
              <a:gd name="connsiteX14" fmla="*/ 526257 w 1538575"/>
              <a:gd name="connsiteY14" fmla="*/ 531019 h 1862137"/>
              <a:gd name="connsiteX15" fmla="*/ 559593 w 1538575"/>
              <a:gd name="connsiteY15" fmla="*/ 638175 h 1862137"/>
              <a:gd name="connsiteX16" fmla="*/ 585787 w 1538575"/>
              <a:gd name="connsiteY16" fmla="*/ 638175 h 1862137"/>
              <a:gd name="connsiteX17" fmla="*/ 619125 w 1538575"/>
              <a:gd name="connsiteY17" fmla="*/ 666750 h 1862137"/>
              <a:gd name="connsiteX18" fmla="*/ 642937 w 1538575"/>
              <a:gd name="connsiteY18" fmla="*/ 661987 h 1862137"/>
              <a:gd name="connsiteX19" fmla="*/ 714375 w 1538575"/>
              <a:gd name="connsiteY19" fmla="*/ 952500 h 1862137"/>
              <a:gd name="connsiteX20" fmla="*/ 666750 w 1538575"/>
              <a:gd name="connsiteY20" fmla="*/ 957262 h 1862137"/>
              <a:gd name="connsiteX21" fmla="*/ 690562 w 1538575"/>
              <a:gd name="connsiteY21" fmla="*/ 985837 h 1862137"/>
              <a:gd name="connsiteX22" fmla="*/ 659606 w 1538575"/>
              <a:gd name="connsiteY22" fmla="*/ 992981 h 1862137"/>
              <a:gd name="connsiteX23" fmla="*/ 723900 w 1538575"/>
              <a:gd name="connsiteY23" fmla="*/ 1235868 h 1862137"/>
              <a:gd name="connsiteX24" fmla="*/ 669131 w 1538575"/>
              <a:gd name="connsiteY24" fmla="*/ 1254919 h 1862137"/>
              <a:gd name="connsiteX25" fmla="*/ 681037 w 1538575"/>
              <a:gd name="connsiteY25" fmla="*/ 1288256 h 1862137"/>
              <a:gd name="connsiteX26" fmla="*/ 628650 w 1538575"/>
              <a:gd name="connsiteY26" fmla="*/ 1300162 h 1862137"/>
              <a:gd name="connsiteX27" fmla="*/ 652462 w 1538575"/>
              <a:gd name="connsiteY27" fmla="*/ 1395413 h 1862137"/>
              <a:gd name="connsiteX28" fmla="*/ 0 w 1538575"/>
              <a:gd name="connsiteY28" fmla="*/ 1604962 h 1862137"/>
              <a:gd name="connsiteX0" fmla="*/ 0 w 1538575"/>
              <a:gd name="connsiteY0" fmla="*/ 1604962 h 1862137"/>
              <a:gd name="connsiteX1" fmla="*/ 78581 w 1538575"/>
              <a:gd name="connsiteY1" fmla="*/ 1862137 h 1862137"/>
              <a:gd name="connsiteX2" fmla="*/ 1031081 w 1538575"/>
              <a:gd name="connsiteY2" fmla="*/ 1554956 h 1862137"/>
              <a:gd name="connsiteX3" fmla="*/ 1421606 w 1538575"/>
              <a:gd name="connsiteY3" fmla="*/ 997744 h 1862137"/>
              <a:gd name="connsiteX4" fmla="*/ 1535906 w 1538575"/>
              <a:gd name="connsiteY4" fmla="*/ 952500 h 1862137"/>
              <a:gd name="connsiteX5" fmla="*/ 1538287 w 1538575"/>
              <a:gd name="connsiteY5" fmla="*/ 535781 h 1862137"/>
              <a:gd name="connsiteX6" fmla="*/ 1145381 w 1538575"/>
              <a:gd name="connsiteY6" fmla="*/ 152400 h 1862137"/>
              <a:gd name="connsiteX7" fmla="*/ 1104900 w 1538575"/>
              <a:gd name="connsiteY7" fmla="*/ 50006 h 1862137"/>
              <a:gd name="connsiteX8" fmla="*/ 1090612 w 1538575"/>
              <a:gd name="connsiteY8" fmla="*/ 4762 h 1862137"/>
              <a:gd name="connsiteX9" fmla="*/ 995362 w 1538575"/>
              <a:gd name="connsiteY9" fmla="*/ 0 h 1862137"/>
              <a:gd name="connsiteX10" fmla="*/ 981075 w 1538575"/>
              <a:gd name="connsiteY10" fmla="*/ 114300 h 1862137"/>
              <a:gd name="connsiteX11" fmla="*/ 614363 w 1538575"/>
              <a:gd name="connsiteY11" fmla="*/ 342900 h 1862137"/>
              <a:gd name="connsiteX12" fmla="*/ 392907 w 1538575"/>
              <a:gd name="connsiteY12" fmla="*/ 400050 h 1862137"/>
              <a:gd name="connsiteX13" fmla="*/ 433388 w 1538575"/>
              <a:gd name="connsiteY13" fmla="*/ 552450 h 1862137"/>
              <a:gd name="connsiteX14" fmla="*/ 526257 w 1538575"/>
              <a:gd name="connsiteY14" fmla="*/ 531019 h 1862137"/>
              <a:gd name="connsiteX15" fmla="*/ 559593 w 1538575"/>
              <a:gd name="connsiteY15" fmla="*/ 638175 h 1862137"/>
              <a:gd name="connsiteX16" fmla="*/ 585787 w 1538575"/>
              <a:gd name="connsiteY16" fmla="*/ 638175 h 1862137"/>
              <a:gd name="connsiteX17" fmla="*/ 590550 w 1538575"/>
              <a:gd name="connsiteY17" fmla="*/ 671512 h 1862137"/>
              <a:gd name="connsiteX18" fmla="*/ 642937 w 1538575"/>
              <a:gd name="connsiteY18" fmla="*/ 661987 h 1862137"/>
              <a:gd name="connsiteX19" fmla="*/ 714375 w 1538575"/>
              <a:gd name="connsiteY19" fmla="*/ 952500 h 1862137"/>
              <a:gd name="connsiteX20" fmla="*/ 666750 w 1538575"/>
              <a:gd name="connsiteY20" fmla="*/ 957262 h 1862137"/>
              <a:gd name="connsiteX21" fmla="*/ 690562 w 1538575"/>
              <a:gd name="connsiteY21" fmla="*/ 985837 h 1862137"/>
              <a:gd name="connsiteX22" fmla="*/ 659606 w 1538575"/>
              <a:gd name="connsiteY22" fmla="*/ 992981 h 1862137"/>
              <a:gd name="connsiteX23" fmla="*/ 723900 w 1538575"/>
              <a:gd name="connsiteY23" fmla="*/ 1235868 h 1862137"/>
              <a:gd name="connsiteX24" fmla="*/ 669131 w 1538575"/>
              <a:gd name="connsiteY24" fmla="*/ 1254919 h 1862137"/>
              <a:gd name="connsiteX25" fmla="*/ 681037 w 1538575"/>
              <a:gd name="connsiteY25" fmla="*/ 1288256 h 1862137"/>
              <a:gd name="connsiteX26" fmla="*/ 628650 w 1538575"/>
              <a:gd name="connsiteY26" fmla="*/ 1300162 h 1862137"/>
              <a:gd name="connsiteX27" fmla="*/ 652462 w 1538575"/>
              <a:gd name="connsiteY27" fmla="*/ 1395413 h 1862137"/>
              <a:gd name="connsiteX28" fmla="*/ 0 w 1538575"/>
              <a:gd name="connsiteY28" fmla="*/ 1604962 h 1862137"/>
              <a:gd name="connsiteX0" fmla="*/ 0 w 1538575"/>
              <a:gd name="connsiteY0" fmla="*/ 1604962 h 1862137"/>
              <a:gd name="connsiteX1" fmla="*/ 78581 w 1538575"/>
              <a:gd name="connsiteY1" fmla="*/ 1862137 h 1862137"/>
              <a:gd name="connsiteX2" fmla="*/ 1031081 w 1538575"/>
              <a:gd name="connsiteY2" fmla="*/ 1554956 h 1862137"/>
              <a:gd name="connsiteX3" fmla="*/ 1421606 w 1538575"/>
              <a:gd name="connsiteY3" fmla="*/ 997744 h 1862137"/>
              <a:gd name="connsiteX4" fmla="*/ 1535906 w 1538575"/>
              <a:gd name="connsiteY4" fmla="*/ 952500 h 1862137"/>
              <a:gd name="connsiteX5" fmla="*/ 1538287 w 1538575"/>
              <a:gd name="connsiteY5" fmla="*/ 535781 h 1862137"/>
              <a:gd name="connsiteX6" fmla="*/ 1145381 w 1538575"/>
              <a:gd name="connsiteY6" fmla="*/ 152400 h 1862137"/>
              <a:gd name="connsiteX7" fmla="*/ 1119187 w 1538575"/>
              <a:gd name="connsiteY7" fmla="*/ 78581 h 1862137"/>
              <a:gd name="connsiteX8" fmla="*/ 1104900 w 1538575"/>
              <a:gd name="connsiteY8" fmla="*/ 50006 h 1862137"/>
              <a:gd name="connsiteX9" fmla="*/ 1090612 w 1538575"/>
              <a:gd name="connsiteY9" fmla="*/ 4762 h 1862137"/>
              <a:gd name="connsiteX10" fmla="*/ 995362 w 1538575"/>
              <a:gd name="connsiteY10" fmla="*/ 0 h 1862137"/>
              <a:gd name="connsiteX11" fmla="*/ 981075 w 1538575"/>
              <a:gd name="connsiteY11" fmla="*/ 114300 h 1862137"/>
              <a:gd name="connsiteX12" fmla="*/ 614363 w 1538575"/>
              <a:gd name="connsiteY12" fmla="*/ 342900 h 1862137"/>
              <a:gd name="connsiteX13" fmla="*/ 392907 w 1538575"/>
              <a:gd name="connsiteY13" fmla="*/ 400050 h 1862137"/>
              <a:gd name="connsiteX14" fmla="*/ 433388 w 1538575"/>
              <a:gd name="connsiteY14" fmla="*/ 552450 h 1862137"/>
              <a:gd name="connsiteX15" fmla="*/ 526257 w 1538575"/>
              <a:gd name="connsiteY15" fmla="*/ 531019 h 1862137"/>
              <a:gd name="connsiteX16" fmla="*/ 559593 w 1538575"/>
              <a:gd name="connsiteY16" fmla="*/ 638175 h 1862137"/>
              <a:gd name="connsiteX17" fmla="*/ 585787 w 1538575"/>
              <a:gd name="connsiteY17" fmla="*/ 638175 h 1862137"/>
              <a:gd name="connsiteX18" fmla="*/ 590550 w 1538575"/>
              <a:gd name="connsiteY18" fmla="*/ 671512 h 1862137"/>
              <a:gd name="connsiteX19" fmla="*/ 642937 w 1538575"/>
              <a:gd name="connsiteY19" fmla="*/ 661987 h 1862137"/>
              <a:gd name="connsiteX20" fmla="*/ 714375 w 1538575"/>
              <a:gd name="connsiteY20" fmla="*/ 952500 h 1862137"/>
              <a:gd name="connsiteX21" fmla="*/ 666750 w 1538575"/>
              <a:gd name="connsiteY21" fmla="*/ 957262 h 1862137"/>
              <a:gd name="connsiteX22" fmla="*/ 690562 w 1538575"/>
              <a:gd name="connsiteY22" fmla="*/ 985837 h 1862137"/>
              <a:gd name="connsiteX23" fmla="*/ 659606 w 1538575"/>
              <a:gd name="connsiteY23" fmla="*/ 992981 h 1862137"/>
              <a:gd name="connsiteX24" fmla="*/ 723900 w 1538575"/>
              <a:gd name="connsiteY24" fmla="*/ 1235868 h 1862137"/>
              <a:gd name="connsiteX25" fmla="*/ 669131 w 1538575"/>
              <a:gd name="connsiteY25" fmla="*/ 1254919 h 1862137"/>
              <a:gd name="connsiteX26" fmla="*/ 681037 w 1538575"/>
              <a:gd name="connsiteY26" fmla="*/ 1288256 h 1862137"/>
              <a:gd name="connsiteX27" fmla="*/ 628650 w 1538575"/>
              <a:gd name="connsiteY27" fmla="*/ 1300162 h 1862137"/>
              <a:gd name="connsiteX28" fmla="*/ 652462 w 1538575"/>
              <a:gd name="connsiteY28" fmla="*/ 1395413 h 1862137"/>
              <a:gd name="connsiteX29" fmla="*/ 0 w 1538575"/>
              <a:gd name="connsiteY29" fmla="*/ 1604962 h 1862137"/>
              <a:gd name="connsiteX0" fmla="*/ 0 w 1538575"/>
              <a:gd name="connsiteY0" fmla="*/ 1604962 h 1862137"/>
              <a:gd name="connsiteX1" fmla="*/ 78581 w 1538575"/>
              <a:gd name="connsiteY1" fmla="*/ 1862137 h 1862137"/>
              <a:gd name="connsiteX2" fmla="*/ 1031081 w 1538575"/>
              <a:gd name="connsiteY2" fmla="*/ 1554956 h 1862137"/>
              <a:gd name="connsiteX3" fmla="*/ 1421606 w 1538575"/>
              <a:gd name="connsiteY3" fmla="*/ 997744 h 1862137"/>
              <a:gd name="connsiteX4" fmla="*/ 1535906 w 1538575"/>
              <a:gd name="connsiteY4" fmla="*/ 952500 h 1862137"/>
              <a:gd name="connsiteX5" fmla="*/ 1538287 w 1538575"/>
              <a:gd name="connsiteY5" fmla="*/ 535781 h 1862137"/>
              <a:gd name="connsiteX6" fmla="*/ 1145381 w 1538575"/>
              <a:gd name="connsiteY6" fmla="*/ 152400 h 1862137"/>
              <a:gd name="connsiteX7" fmla="*/ 1133474 w 1538575"/>
              <a:gd name="connsiteY7" fmla="*/ 59531 h 1862137"/>
              <a:gd name="connsiteX8" fmla="*/ 1104900 w 1538575"/>
              <a:gd name="connsiteY8" fmla="*/ 50006 h 1862137"/>
              <a:gd name="connsiteX9" fmla="*/ 1090612 w 1538575"/>
              <a:gd name="connsiteY9" fmla="*/ 4762 h 1862137"/>
              <a:gd name="connsiteX10" fmla="*/ 995362 w 1538575"/>
              <a:gd name="connsiteY10" fmla="*/ 0 h 1862137"/>
              <a:gd name="connsiteX11" fmla="*/ 981075 w 1538575"/>
              <a:gd name="connsiteY11" fmla="*/ 114300 h 1862137"/>
              <a:gd name="connsiteX12" fmla="*/ 614363 w 1538575"/>
              <a:gd name="connsiteY12" fmla="*/ 342900 h 1862137"/>
              <a:gd name="connsiteX13" fmla="*/ 392907 w 1538575"/>
              <a:gd name="connsiteY13" fmla="*/ 400050 h 1862137"/>
              <a:gd name="connsiteX14" fmla="*/ 433388 w 1538575"/>
              <a:gd name="connsiteY14" fmla="*/ 552450 h 1862137"/>
              <a:gd name="connsiteX15" fmla="*/ 526257 w 1538575"/>
              <a:gd name="connsiteY15" fmla="*/ 531019 h 1862137"/>
              <a:gd name="connsiteX16" fmla="*/ 559593 w 1538575"/>
              <a:gd name="connsiteY16" fmla="*/ 638175 h 1862137"/>
              <a:gd name="connsiteX17" fmla="*/ 585787 w 1538575"/>
              <a:gd name="connsiteY17" fmla="*/ 638175 h 1862137"/>
              <a:gd name="connsiteX18" fmla="*/ 590550 w 1538575"/>
              <a:gd name="connsiteY18" fmla="*/ 671512 h 1862137"/>
              <a:gd name="connsiteX19" fmla="*/ 642937 w 1538575"/>
              <a:gd name="connsiteY19" fmla="*/ 661987 h 1862137"/>
              <a:gd name="connsiteX20" fmla="*/ 714375 w 1538575"/>
              <a:gd name="connsiteY20" fmla="*/ 952500 h 1862137"/>
              <a:gd name="connsiteX21" fmla="*/ 666750 w 1538575"/>
              <a:gd name="connsiteY21" fmla="*/ 957262 h 1862137"/>
              <a:gd name="connsiteX22" fmla="*/ 690562 w 1538575"/>
              <a:gd name="connsiteY22" fmla="*/ 985837 h 1862137"/>
              <a:gd name="connsiteX23" fmla="*/ 659606 w 1538575"/>
              <a:gd name="connsiteY23" fmla="*/ 992981 h 1862137"/>
              <a:gd name="connsiteX24" fmla="*/ 723900 w 1538575"/>
              <a:gd name="connsiteY24" fmla="*/ 1235868 h 1862137"/>
              <a:gd name="connsiteX25" fmla="*/ 669131 w 1538575"/>
              <a:gd name="connsiteY25" fmla="*/ 1254919 h 1862137"/>
              <a:gd name="connsiteX26" fmla="*/ 681037 w 1538575"/>
              <a:gd name="connsiteY26" fmla="*/ 1288256 h 1862137"/>
              <a:gd name="connsiteX27" fmla="*/ 628650 w 1538575"/>
              <a:gd name="connsiteY27" fmla="*/ 1300162 h 1862137"/>
              <a:gd name="connsiteX28" fmla="*/ 652462 w 1538575"/>
              <a:gd name="connsiteY28" fmla="*/ 1395413 h 1862137"/>
              <a:gd name="connsiteX29" fmla="*/ 0 w 1538575"/>
              <a:gd name="connsiteY29" fmla="*/ 1604962 h 1862137"/>
              <a:gd name="connsiteX0" fmla="*/ 0 w 1538575"/>
              <a:gd name="connsiteY0" fmla="*/ 1604962 h 1862137"/>
              <a:gd name="connsiteX1" fmla="*/ 78581 w 1538575"/>
              <a:gd name="connsiteY1" fmla="*/ 1862137 h 1862137"/>
              <a:gd name="connsiteX2" fmla="*/ 1031081 w 1538575"/>
              <a:gd name="connsiteY2" fmla="*/ 1554956 h 1862137"/>
              <a:gd name="connsiteX3" fmla="*/ 1421606 w 1538575"/>
              <a:gd name="connsiteY3" fmla="*/ 997744 h 1862137"/>
              <a:gd name="connsiteX4" fmla="*/ 1535906 w 1538575"/>
              <a:gd name="connsiteY4" fmla="*/ 952500 h 1862137"/>
              <a:gd name="connsiteX5" fmla="*/ 1538287 w 1538575"/>
              <a:gd name="connsiteY5" fmla="*/ 535781 h 1862137"/>
              <a:gd name="connsiteX6" fmla="*/ 1131093 w 1538575"/>
              <a:gd name="connsiteY6" fmla="*/ 147637 h 1862137"/>
              <a:gd name="connsiteX7" fmla="*/ 1133474 w 1538575"/>
              <a:gd name="connsiteY7" fmla="*/ 59531 h 1862137"/>
              <a:gd name="connsiteX8" fmla="*/ 1104900 w 1538575"/>
              <a:gd name="connsiteY8" fmla="*/ 50006 h 1862137"/>
              <a:gd name="connsiteX9" fmla="*/ 1090612 w 1538575"/>
              <a:gd name="connsiteY9" fmla="*/ 4762 h 1862137"/>
              <a:gd name="connsiteX10" fmla="*/ 995362 w 1538575"/>
              <a:gd name="connsiteY10" fmla="*/ 0 h 1862137"/>
              <a:gd name="connsiteX11" fmla="*/ 981075 w 1538575"/>
              <a:gd name="connsiteY11" fmla="*/ 114300 h 1862137"/>
              <a:gd name="connsiteX12" fmla="*/ 614363 w 1538575"/>
              <a:gd name="connsiteY12" fmla="*/ 342900 h 1862137"/>
              <a:gd name="connsiteX13" fmla="*/ 392907 w 1538575"/>
              <a:gd name="connsiteY13" fmla="*/ 400050 h 1862137"/>
              <a:gd name="connsiteX14" fmla="*/ 433388 w 1538575"/>
              <a:gd name="connsiteY14" fmla="*/ 552450 h 1862137"/>
              <a:gd name="connsiteX15" fmla="*/ 526257 w 1538575"/>
              <a:gd name="connsiteY15" fmla="*/ 531019 h 1862137"/>
              <a:gd name="connsiteX16" fmla="*/ 559593 w 1538575"/>
              <a:gd name="connsiteY16" fmla="*/ 638175 h 1862137"/>
              <a:gd name="connsiteX17" fmla="*/ 585787 w 1538575"/>
              <a:gd name="connsiteY17" fmla="*/ 638175 h 1862137"/>
              <a:gd name="connsiteX18" fmla="*/ 590550 w 1538575"/>
              <a:gd name="connsiteY18" fmla="*/ 671512 h 1862137"/>
              <a:gd name="connsiteX19" fmla="*/ 642937 w 1538575"/>
              <a:gd name="connsiteY19" fmla="*/ 661987 h 1862137"/>
              <a:gd name="connsiteX20" fmla="*/ 714375 w 1538575"/>
              <a:gd name="connsiteY20" fmla="*/ 952500 h 1862137"/>
              <a:gd name="connsiteX21" fmla="*/ 666750 w 1538575"/>
              <a:gd name="connsiteY21" fmla="*/ 957262 h 1862137"/>
              <a:gd name="connsiteX22" fmla="*/ 690562 w 1538575"/>
              <a:gd name="connsiteY22" fmla="*/ 985837 h 1862137"/>
              <a:gd name="connsiteX23" fmla="*/ 659606 w 1538575"/>
              <a:gd name="connsiteY23" fmla="*/ 992981 h 1862137"/>
              <a:gd name="connsiteX24" fmla="*/ 723900 w 1538575"/>
              <a:gd name="connsiteY24" fmla="*/ 1235868 h 1862137"/>
              <a:gd name="connsiteX25" fmla="*/ 669131 w 1538575"/>
              <a:gd name="connsiteY25" fmla="*/ 1254919 h 1862137"/>
              <a:gd name="connsiteX26" fmla="*/ 681037 w 1538575"/>
              <a:gd name="connsiteY26" fmla="*/ 1288256 h 1862137"/>
              <a:gd name="connsiteX27" fmla="*/ 628650 w 1538575"/>
              <a:gd name="connsiteY27" fmla="*/ 1300162 h 1862137"/>
              <a:gd name="connsiteX28" fmla="*/ 652462 w 1538575"/>
              <a:gd name="connsiteY28" fmla="*/ 1395413 h 1862137"/>
              <a:gd name="connsiteX29" fmla="*/ 0 w 1538575"/>
              <a:gd name="connsiteY29" fmla="*/ 1604962 h 1862137"/>
              <a:gd name="connsiteX0" fmla="*/ 0 w 1538575"/>
              <a:gd name="connsiteY0" fmla="*/ 1604962 h 1862137"/>
              <a:gd name="connsiteX1" fmla="*/ 78581 w 1538575"/>
              <a:gd name="connsiteY1" fmla="*/ 1862137 h 1862137"/>
              <a:gd name="connsiteX2" fmla="*/ 1031081 w 1538575"/>
              <a:gd name="connsiteY2" fmla="*/ 1554956 h 1862137"/>
              <a:gd name="connsiteX3" fmla="*/ 1421606 w 1538575"/>
              <a:gd name="connsiteY3" fmla="*/ 997744 h 1862137"/>
              <a:gd name="connsiteX4" fmla="*/ 1535906 w 1538575"/>
              <a:gd name="connsiteY4" fmla="*/ 952500 h 1862137"/>
              <a:gd name="connsiteX5" fmla="*/ 1538287 w 1538575"/>
              <a:gd name="connsiteY5" fmla="*/ 535781 h 1862137"/>
              <a:gd name="connsiteX6" fmla="*/ 1131093 w 1538575"/>
              <a:gd name="connsiteY6" fmla="*/ 147637 h 1862137"/>
              <a:gd name="connsiteX7" fmla="*/ 1133474 w 1538575"/>
              <a:gd name="connsiteY7" fmla="*/ 59531 h 1862137"/>
              <a:gd name="connsiteX8" fmla="*/ 1104900 w 1538575"/>
              <a:gd name="connsiteY8" fmla="*/ 50006 h 1862137"/>
              <a:gd name="connsiteX9" fmla="*/ 1112043 w 1538575"/>
              <a:gd name="connsiteY9" fmla="*/ 4762 h 1862137"/>
              <a:gd name="connsiteX10" fmla="*/ 995362 w 1538575"/>
              <a:gd name="connsiteY10" fmla="*/ 0 h 1862137"/>
              <a:gd name="connsiteX11" fmla="*/ 981075 w 1538575"/>
              <a:gd name="connsiteY11" fmla="*/ 114300 h 1862137"/>
              <a:gd name="connsiteX12" fmla="*/ 614363 w 1538575"/>
              <a:gd name="connsiteY12" fmla="*/ 342900 h 1862137"/>
              <a:gd name="connsiteX13" fmla="*/ 392907 w 1538575"/>
              <a:gd name="connsiteY13" fmla="*/ 400050 h 1862137"/>
              <a:gd name="connsiteX14" fmla="*/ 433388 w 1538575"/>
              <a:gd name="connsiteY14" fmla="*/ 552450 h 1862137"/>
              <a:gd name="connsiteX15" fmla="*/ 526257 w 1538575"/>
              <a:gd name="connsiteY15" fmla="*/ 531019 h 1862137"/>
              <a:gd name="connsiteX16" fmla="*/ 559593 w 1538575"/>
              <a:gd name="connsiteY16" fmla="*/ 638175 h 1862137"/>
              <a:gd name="connsiteX17" fmla="*/ 585787 w 1538575"/>
              <a:gd name="connsiteY17" fmla="*/ 638175 h 1862137"/>
              <a:gd name="connsiteX18" fmla="*/ 590550 w 1538575"/>
              <a:gd name="connsiteY18" fmla="*/ 671512 h 1862137"/>
              <a:gd name="connsiteX19" fmla="*/ 642937 w 1538575"/>
              <a:gd name="connsiteY19" fmla="*/ 661987 h 1862137"/>
              <a:gd name="connsiteX20" fmla="*/ 714375 w 1538575"/>
              <a:gd name="connsiteY20" fmla="*/ 952500 h 1862137"/>
              <a:gd name="connsiteX21" fmla="*/ 666750 w 1538575"/>
              <a:gd name="connsiteY21" fmla="*/ 957262 h 1862137"/>
              <a:gd name="connsiteX22" fmla="*/ 690562 w 1538575"/>
              <a:gd name="connsiteY22" fmla="*/ 985837 h 1862137"/>
              <a:gd name="connsiteX23" fmla="*/ 659606 w 1538575"/>
              <a:gd name="connsiteY23" fmla="*/ 992981 h 1862137"/>
              <a:gd name="connsiteX24" fmla="*/ 723900 w 1538575"/>
              <a:gd name="connsiteY24" fmla="*/ 1235868 h 1862137"/>
              <a:gd name="connsiteX25" fmla="*/ 669131 w 1538575"/>
              <a:gd name="connsiteY25" fmla="*/ 1254919 h 1862137"/>
              <a:gd name="connsiteX26" fmla="*/ 681037 w 1538575"/>
              <a:gd name="connsiteY26" fmla="*/ 1288256 h 1862137"/>
              <a:gd name="connsiteX27" fmla="*/ 628650 w 1538575"/>
              <a:gd name="connsiteY27" fmla="*/ 1300162 h 1862137"/>
              <a:gd name="connsiteX28" fmla="*/ 652462 w 1538575"/>
              <a:gd name="connsiteY28" fmla="*/ 1395413 h 1862137"/>
              <a:gd name="connsiteX29" fmla="*/ 0 w 1538575"/>
              <a:gd name="connsiteY29" fmla="*/ 1604962 h 1862137"/>
              <a:gd name="connsiteX0" fmla="*/ 0 w 1538575"/>
              <a:gd name="connsiteY0" fmla="*/ 1604962 h 1862137"/>
              <a:gd name="connsiteX1" fmla="*/ 78581 w 1538575"/>
              <a:gd name="connsiteY1" fmla="*/ 1862137 h 1862137"/>
              <a:gd name="connsiteX2" fmla="*/ 1031081 w 1538575"/>
              <a:gd name="connsiteY2" fmla="*/ 1554956 h 1862137"/>
              <a:gd name="connsiteX3" fmla="*/ 1421606 w 1538575"/>
              <a:gd name="connsiteY3" fmla="*/ 997744 h 1862137"/>
              <a:gd name="connsiteX4" fmla="*/ 1535906 w 1538575"/>
              <a:gd name="connsiteY4" fmla="*/ 952500 h 1862137"/>
              <a:gd name="connsiteX5" fmla="*/ 1538287 w 1538575"/>
              <a:gd name="connsiteY5" fmla="*/ 535781 h 1862137"/>
              <a:gd name="connsiteX6" fmla="*/ 1131093 w 1538575"/>
              <a:gd name="connsiteY6" fmla="*/ 147637 h 1862137"/>
              <a:gd name="connsiteX7" fmla="*/ 1133474 w 1538575"/>
              <a:gd name="connsiteY7" fmla="*/ 59531 h 1862137"/>
              <a:gd name="connsiteX8" fmla="*/ 1104900 w 1538575"/>
              <a:gd name="connsiteY8" fmla="*/ 52387 h 1862137"/>
              <a:gd name="connsiteX9" fmla="*/ 1112043 w 1538575"/>
              <a:gd name="connsiteY9" fmla="*/ 4762 h 1862137"/>
              <a:gd name="connsiteX10" fmla="*/ 995362 w 1538575"/>
              <a:gd name="connsiteY10" fmla="*/ 0 h 1862137"/>
              <a:gd name="connsiteX11" fmla="*/ 981075 w 1538575"/>
              <a:gd name="connsiteY11" fmla="*/ 114300 h 1862137"/>
              <a:gd name="connsiteX12" fmla="*/ 614363 w 1538575"/>
              <a:gd name="connsiteY12" fmla="*/ 342900 h 1862137"/>
              <a:gd name="connsiteX13" fmla="*/ 392907 w 1538575"/>
              <a:gd name="connsiteY13" fmla="*/ 400050 h 1862137"/>
              <a:gd name="connsiteX14" fmla="*/ 433388 w 1538575"/>
              <a:gd name="connsiteY14" fmla="*/ 552450 h 1862137"/>
              <a:gd name="connsiteX15" fmla="*/ 526257 w 1538575"/>
              <a:gd name="connsiteY15" fmla="*/ 531019 h 1862137"/>
              <a:gd name="connsiteX16" fmla="*/ 559593 w 1538575"/>
              <a:gd name="connsiteY16" fmla="*/ 638175 h 1862137"/>
              <a:gd name="connsiteX17" fmla="*/ 585787 w 1538575"/>
              <a:gd name="connsiteY17" fmla="*/ 638175 h 1862137"/>
              <a:gd name="connsiteX18" fmla="*/ 590550 w 1538575"/>
              <a:gd name="connsiteY18" fmla="*/ 671512 h 1862137"/>
              <a:gd name="connsiteX19" fmla="*/ 642937 w 1538575"/>
              <a:gd name="connsiteY19" fmla="*/ 661987 h 1862137"/>
              <a:gd name="connsiteX20" fmla="*/ 714375 w 1538575"/>
              <a:gd name="connsiteY20" fmla="*/ 952500 h 1862137"/>
              <a:gd name="connsiteX21" fmla="*/ 666750 w 1538575"/>
              <a:gd name="connsiteY21" fmla="*/ 957262 h 1862137"/>
              <a:gd name="connsiteX22" fmla="*/ 690562 w 1538575"/>
              <a:gd name="connsiteY22" fmla="*/ 985837 h 1862137"/>
              <a:gd name="connsiteX23" fmla="*/ 659606 w 1538575"/>
              <a:gd name="connsiteY23" fmla="*/ 992981 h 1862137"/>
              <a:gd name="connsiteX24" fmla="*/ 723900 w 1538575"/>
              <a:gd name="connsiteY24" fmla="*/ 1235868 h 1862137"/>
              <a:gd name="connsiteX25" fmla="*/ 669131 w 1538575"/>
              <a:gd name="connsiteY25" fmla="*/ 1254919 h 1862137"/>
              <a:gd name="connsiteX26" fmla="*/ 681037 w 1538575"/>
              <a:gd name="connsiteY26" fmla="*/ 1288256 h 1862137"/>
              <a:gd name="connsiteX27" fmla="*/ 628650 w 1538575"/>
              <a:gd name="connsiteY27" fmla="*/ 1300162 h 1862137"/>
              <a:gd name="connsiteX28" fmla="*/ 652462 w 1538575"/>
              <a:gd name="connsiteY28" fmla="*/ 1395413 h 1862137"/>
              <a:gd name="connsiteX29" fmla="*/ 0 w 1538575"/>
              <a:gd name="connsiteY29" fmla="*/ 1604962 h 1862137"/>
              <a:gd name="connsiteX0" fmla="*/ 0 w 1538575"/>
              <a:gd name="connsiteY0" fmla="*/ 1604962 h 1862137"/>
              <a:gd name="connsiteX1" fmla="*/ 78581 w 1538575"/>
              <a:gd name="connsiteY1" fmla="*/ 1862137 h 1862137"/>
              <a:gd name="connsiteX2" fmla="*/ 1031081 w 1538575"/>
              <a:gd name="connsiteY2" fmla="*/ 1554956 h 1862137"/>
              <a:gd name="connsiteX3" fmla="*/ 1421606 w 1538575"/>
              <a:gd name="connsiteY3" fmla="*/ 997744 h 1862137"/>
              <a:gd name="connsiteX4" fmla="*/ 1535906 w 1538575"/>
              <a:gd name="connsiteY4" fmla="*/ 952500 h 1862137"/>
              <a:gd name="connsiteX5" fmla="*/ 1538287 w 1538575"/>
              <a:gd name="connsiteY5" fmla="*/ 535781 h 1862137"/>
              <a:gd name="connsiteX6" fmla="*/ 1131093 w 1538575"/>
              <a:gd name="connsiteY6" fmla="*/ 147637 h 1862137"/>
              <a:gd name="connsiteX7" fmla="*/ 1133474 w 1538575"/>
              <a:gd name="connsiteY7" fmla="*/ 59531 h 1862137"/>
              <a:gd name="connsiteX8" fmla="*/ 1112044 w 1538575"/>
              <a:gd name="connsiteY8" fmla="*/ 52387 h 1862137"/>
              <a:gd name="connsiteX9" fmla="*/ 1112043 w 1538575"/>
              <a:gd name="connsiteY9" fmla="*/ 4762 h 1862137"/>
              <a:gd name="connsiteX10" fmla="*/ 995362 w 1538575"/>
              <a:gd name="connsiteY10" fmla="*/ 0 h 1862137"/>
              <a:gd name="connsiteX11" fmla="*/ 981075 w 1538575"/>
              <a:gd name="connsiteY11" fmla="*/ 114300 h 1862137"/>
              <a:gd name="connsiteX12" fmla="*/ 614363 w 1538575"/>
              <a:gd name="connsiteY12" fmla="*/ 342900 h 1862137"/>
              <a:gd name="connsiteX13" fmla="*/ 392907 w 1538575"/>
              <a:gd name="connsiteY13" fmla="*/ 400050 h 1862137"/>
              <a:gd name="connsiteX14" fmla="*/ 433388 w 1538575"/>
              <a:gd name="connsiteY14" fmla="*/ 552450 h 1862137"/>
              <a:gd name="connsiteX15" fmla="*/ 526257 w 1538575"/>
              <a:gd name="connsiteY15" fmla="*/ 531019 h 1862137"/>
              <a:gd name="connsiteX16" fmla="*/ 559593 w 1538575"/>
              <a:gd name="connsiteY16" fmla="*/ 638175 h 1862137"/>
              <a:gd name="connsiteX17" fmla="*/ 585787 w 1538575"/>
              <a:gd name="connsiteY17" fmla="*/ 638175 h 1862137"/>
              <a:gd name="connsiteX18" fmla="*/ 590550 w 1538575"/>
              <a:gd name="connsiteY18" fmla="*/ 671512 h 1862137"/>
              <a:gd name="connsiteX19" fmla="*/ 642937 w 1538575"/>
              <a:gd name="connsiteY19" fmla="*/ 661987 h 1862137"/>
              <a:gd name="connsiteX20" fmla="*/ 714375 w 1538575"/>
              <a:gd name="connsiteY20" fmla="*/ 952500 h 1862137"/>
              <a:gd name="connsiteX21" fmla="*/ 666750 w 1538575"/>
              <a:gd name="connsiteY21" fmla="*/ 957262 h 1862137"/>
              <a:gd name="connsiteX22" fmla="*/ 690562 w 1538575"/>
              <a:gd name="connsiteY22" fmla="*/ 985837 h 1862137"/>
              <a:gd name="connsiteX23" fmla="*/ 659606 w 1538575"/>
              <a:gd name="connsiteY23" fmla="*/ 992981 h 1862137"/>
              <a:gd name="connsiteX24" fmla="*/ 723900 w 1538575"/>
              <a:gd name="connsiteY24" fmla="*/ 1235868 h 1862137"/>
              <a:gd name="connsiteX25" fmla="*/ 669131 w 1538575"/>
              <a:gd name="connsiteY25" fmla="*/ 1254919 h 1862137"/>
              <a:gd name="connsiteX26" fmla="*/ 681037 w 1538575"/>
              <a:gd name="connsiteY26" fmla="*/ 1288256 h 1862137"/>
              <a:gd name="connsiteX27" fmla="*/ 628650 w 1538575"/>
              <a:gd name="connsiteY27" fmla="*/ 1300162 h 1862137"/>
              <a:gd name="connsiteX28" fmla="*/ 652462 w 1538575"/>
              <a:gd name="connsiteY28" fmla="*/ 1395413 h 1862137"/>
              <a:gd name="connsiteX29" fmla="*/ 0 w 1538575"/>
              <a:gd name="connsiteY29" fmla="*/ 1604962 h 1862137"/>
              <a:gd name="connsiteX0" fmla="*/ 0 w 1538575"/>
              <a:gd name="connsiteY0" fmla="*/ 1609725 h 1866900"/>
              <a:gd name="connsiteX1" fmla="*/ 78581 w 1538575"/>
              <a:gd name="connsiteY1" fmla="*/ 1866900 h 1866900"/>
              <a:gd name="connsiteX2" fmla="*/ 1031081 w 1538575"/>
              <a:gd name="connsiteY2" fmla="*/ 1559719 h 1866900"/>
              <a:gd name="connsiteX3" fmla="*/ 1421606 w 1538575"/>
              <a:gd name="connsiteY3" fmla="*/ 1002507 h 1866900"/>
              <a:gd name="connsiteX4" fmla="*/ 1535906 w 1538575"/>
              <a:gd name="connsiteY4" fmla="*/ 957263 h 1866900"/>
              <a:gd name="connsiteX5" fmla="*/ 1538287 w 1538575"/>
              <a:gd name="connsiteY5" fmla="*/ 540544 h 1866900"/>
              <a:gd name="connsiteX6" fmla="*/ 1131093 w 1538575"/>
              <a:gd name="connsiteY6" fmla="*/ 152400 h 1866900"/>
              <a:gd name="connsiteX7" fmla="*/ 1133474 w 1538575"/>
              <a:gd name="connsiteY7" fmla="*/ 64294 h 1866900"/>
              <a:gd name="connsiteX8" fmla="*/ 1112044 w 1538575"/>
              <a:gd name="connsiteY8" fmla="*/ 57150 h 1866900"/>
              <a:gd name="connsiteX9" fmla="*/ 1112043 w 1538575"/>
              <a:gd name="connsiteY9" fmla="*/ 9525 h 1866900"/>
              <a:gd name="connsiteX10" fmla="*/ 1009650 w 1538575"/>
              <a:gd name="connsiteY10" fmla="*/ 0 h 1866900"/>
              <a:gd name="connsiteX11" fmla="*/ 981075 w 1538575"/>
              <a:gd name="connsiteY11" fmla="*/ 119063 h 1866900"/>
              <a:gd name="connsiteX12" fmla="*/ 614363 w 1538575"/>
              <a:gd name="connsiteY12" fmla="*/ 347663 h 1866900"/>
              <a:gd name="connsiteX13" fmla="*/ 392907 w 1538575"/>
              <a:gd name="connsiteY13" fmla="*/ 404813 h 1866900"/>
              <a:gd name="connsiteX14" fmla="*/ 433388 w 1538575"/>
              <a:gd name="connsiteY14" fmla="*/ 557213 h 1866900"/>
              <a:gd name="connsiteX15" fmla="*/ 526257 w 1538575"/>
              <a:gd name="connsiteY15" fmla="*/ 535782 h 1866900"/>
              <a:gd name="connsiteX16" fmla="*/ 559593 w 1538575"/>
              <a:gd name="connsiteY16" fmla="*/ 642938 h 1866900"/>
              <a:gd name="connsiteX17" fmla="*/ 585787 w 1538575"/>
              <a:gd name="connsiteY17" fmla="*/ 642938 h 1866900"/>
              <a:gd name="connsiteX18" fmla="*/ 590550 w 1538575"/>
              <a:gd name="connsiteY18" fmla="*/ 676275 h 1866900"/>
              <a:gd name="connsiteX19" fmla="*/ 642937 w 1538575"/>
              <a:gd name="connsiteY19" fmla="*/ 666750 h 1866900"/>
              <a:gd name="connsiteX20" fmla="*/ 714375 w 1538575"/>
              <a:gd name="connsiteY20" fmla="*/ 957263 h 1866900"/>
              <a:gd name="connsiteX21" fmla="*/ 666750 w 1538575"/>
              <a:gd name="connsiteY21" fmla="*/ 962025 h 1866900"/>
              <a:gd name="connsiteX22" fmla="*/ 690562 w 1538575"/>
              <a:gd name="connsiteY22" fmla="*/ 990600 h 1866900"/>
              <a:gd name="connsiteX23" fmla="*/ 659606 w 1538575"/>
              <a:gd name="connsiteY23" fmla="*/ 997744 h 1866900"/>
              <a:gd name="connsiteX24" fmla="*/ 723900 w 1538575"/>
              <a:gd name="connsiteY24" fmla="*/ 1240631 h 1866900"/>
              <a:gd name="connsiteX25" fmla="*/ 669131 w 1538575"/>
              <a:gd name="connsiteY25" fmla="*/ 1259682 h 1866900"/>
              <a:gd name="connsiteX26" fmla="*/ 681037 w 1538575"/>
              <a:gd name="connsiteY26" fmla="*/ 1293019 h 1866900"/>
              <a:gd name="connsiteX27" fmla="*/ 628650 w 1538575"/>
              <a:gd name="connsiteY27" fmla="*/ 1304925 h 1866900"/>
              <a:gd name="connsiteX28" fmla="*/ 652462 w 1538575"/>
              <a:gd name="connsiteY28" fmla="*/ 1400176 h 1866900"/>
              <a:gd name="connsiteX29" fmla="*/ 0 w 1538575"/>
              <a:gd name="connsiteY29" fmla="*/ 1609725 h 1866900"/>
              <a:gd name="connsiteX0" fmla="*/ 0 w 1538575"/>
              <a:gd name="connsiteY0" fmla="*/ 1609725 h 1866900"/>
              <a:gd name="connsiteX1" fmla="*/ 78581 w 1538575"/>
              <a:gd name="connsiteY1" fmla="*/ 1866900 h 1866900"/>
              <a:gd name="connsiteX2" fmla="*/ 1031081 w 1538575"/>
              <a:gd name="connsiteY2" fmla="*/ 1559719 h 1866900"/>
              <a:gd name="connsiteX3" fmla="*/ 1421606 w 1538575"/>
              <a:gd name="connsiteY3" fmla="*/ 1002507 h 1866900"/>
              <a:gd name="connsiteX4" fmla="*/ 1535906 w 1538575"/>
              <a:gd name="connsiteY4" fmla="*/ 957263 h 1866900"/>
              <a:gd name="connsiteX5" fmla="*/ 1538287 w 1538575"/>
              <a:gd name="connsiteY5" fmla="*/ 540544 h 1866900"/>
              <a:gd name="connsiteX6" fmla="*/ 1131093 w 1538575"/>
              <a:gd name="connsiteY6" fmla="*/ 152400 h 1866900"/>
              <a:gd name="connsiteX7" fmla="*/ 1133474 w 1538575"/>
              <a:gd name="connsiteY7" fmla="*/ 64294 h 1866900"/>
              <a:gd name="connsiteX8" fmla="*/ 1112044 w 1538575"/>
              <a:gd name="connsiteY8" fmla="*/ 57150 h 1866900"/>
              <a:gd name="connsiteX9" fmla="*/ 1112043 w 1538575"/>
              <a:gd name="connsiteY9" fmla="*/ 9525 h 1866900"/>
              <a:gd name="connsiteX10" fmla="*/ 1009650 w 1538575"/>
              <a:gd name="connsiteY10" fmla="*/ 0 h 1866900"/>
              <a:gd name="connsiteX11" fmla="*/ 992981 w 1538575"/>
              <a:gd name="connsiteY11" fmla="*/ 107157 h 1866900"/>
              <a:gd name="connsiteX12" fmla="*/ 614363 w 1538575"/>
              <a:gd name="connsiteY12" fmla="*/ 347663 h 1866900"/>
              <a:gd name="connsiteX13" fmla="*/ 392907 w 1538575"/>
              <a:gd name="connsiteY13" fmla="*/ 404813 h 1866900"/>
              <a:gd name="connsiteX14" fmla="*/ 433388 w 1538575"/>
              <a:gd name="connsiteY14" fmla="*/ 557213 h 1866900"/>
              <a:gd name="connsiteX15" fmla="*/ 526257 w 1538575"/>
              <a:gd name="connsiteY15" fmla="*/ 535782 h 1866900"/>
              <a:gd name="connsiteX16" fmla="*/ 559593 w 1538575"/>
              <a:gd name="connsiteY16" fmla="*/ 642938 h 1866900"/>
              <a:gd name="connsiteX17" fmla="*/ 585787 w 1538575"/>
              <a:gd name="connsiteY17" fmla="*/ 642938 h 1866900"/>
              <a:gd name="connsiteX18" fmla="*/ 590550 w 1538575"/>
              <a:gd name="connsiteY18" fmla="*/ 676275 h 1866900"/>
              <a:gd name="connsiteX19" fmla="*/ 642937 w 1538575"/>
              <a:gd name="connsiteY19" fmla="*/ 666750 h 1866900"/>
              <a:gd name="connsiteX20" fmla="*/ 714375 w 1538575"/>
              <a:gd name="connsiteY20" fmla="*/ 957263 h 1866900"/>
              <a:gd name="connsiteX21" fmla="*/ 666750 w 1538575"/>
              <a:gd name="connsiteY21" fmla="*/ 962025 h 1866900"/>
              <a:gd name="connsiteX22" fmla="*/ 690562 w 1538575"/>
              <a:gd name="connsiteY22" fmla="*/ 990600 h 1866900"/>
              <a:gd name="connsiteX23" fmla="*/ 659606 w 1538575"/>
              <a:gd name="connsiteY23" fmla="*/ 997744 h 1866900"/>
              <a:gd name="connsiteX24" fmla="*/ 723900 w 1538575"/>
              <a:gd name="connsiteY24" fmla="*/ 1240631 h 1866900"/>
              <a:gd name="connsiteX25" fmla="*/ 669131 w 1538575"/>
              <a:gd name="connsiteY25" fmla="*/ 1259682 h 1866900"/>
              <a:gd name="connsiteX26" fmla="*/ 681037 w 1538575"/>
              <a:gd name="connsiteY26" fmla="*/ 1293019 h 1866900"/>
              <a:gd name="connsiteX27" fmla="*/ 628650 w 1538575"/>
              <a:gd name="connsiteY27" fmla="*/ 1304925 h 1866900"/>
              <a:gd name="connsiteX28" fmla="*/ 652462 w 1538575"/>
              <a:gd name="connsiteY28" fmla="*/ 1400176 h 1866900"/>
              <a:gd name="connsiteX29" fmla="*/ 0 w 1538575"/>
              <a:gd name="connsiteY29" fmla="*/ 1609725 h 1866900"/>
              <a:gd name="connsiteX0" fmla="*/ 0 w 1538575"/>
              <a:gd name="connsiteY0" fmla="*/ 1609725 h 1866900"/>
              <a:gd name="connsiteX1" fmla="*/ 78581 w 1538575"/>
              <a:gd name="connsiteY1" fmla="*/ 1866900 h 1866900"/>
              <a:gd name="connsiteX2" fmla="*/ 1031081 w 1538575"/>
              <a:gd name="connsiteY2" fmla="*/ 1559719 h 1866900"/>
              <a:gd name="connsiteX3" fmla="*/ 1421606 w 1538575"/>
              <a:gd name="connsiteY3" fmla="*/ 1002507 h 1866900"/>
              <a:gd name="connsiteX4" fmla="*/ 1535906 w 1538575"/>
              <a:gd name="connsiteY4" fmla="*/ 957263 h 1866900"/>
              <a:gd name="connsiteX5" fmla="*/ 1538287 w 1538575"/>
              <a:gd name="connsiteY5" fmla="*/ 540544 h 1866900"/>
              <a:gd name="connsiteX6" fmla="*/ 1131093 w 1538575"/>
              <a:gd name="connsiteY6" fmla="*/ 152400 h 1866900"/>
              <a:gd name="connsiteX7" fmla="*/ 1133474 w 1538575"/>
              <a:gd name="connsiteY7" fmla="*/ 64294 h 1866900"/>
              <a:gd name="connsiteX8" fmla="*/ 1112044 w 1538575"/>
              <a:gd name="connsiteY8" fmla="*/ 57150 h 1866900"/>
              <a:gd name="connsiteX9" fmla="*/ 1112043 w 1538575"/>
              <a:gd name="connsiteY9" fmla="*/ 9525 h 1866900"/>
              <a:gd name="connsiteX10" fmla="*/ 1009650 w 1538575"/>
              <a:gd name="connsiteY10" fmla="*/ 0 h 1866900"/>
              <a:gd name="connsiteX11" fmla="*/ 992981 w 1538575"/>
              <a:gd name="connsiteY11" fmla="*/ 107157 h 1866900"/>
              <a:gd name="connsiteX12" fmla="*/ 614363 w 1538575"/>
              <a:gd name="connsiteY12" fmla="*/ 347663 h 1866900"/>
              <a:gd name="connsiteX13" fmla="*/ 392907 w 1538575"/>
              <a:gd name="connsiteY13" fmla="*/ 404813 h 1866900"/>
              <a:gd name="connsiteX14" fmla="*/ 433388 w 1538575"/>
              <a:gd name="connsiteY14" fmla="*/ 557213 h 1866900"/>
              <a:gd name="connsiteX15" fmla="*/ 526257 w 1538575"/>
              <a:gd name="connsiteY15" fmla="*/ 535782 h 1866900"/>
              <a:gd name="connsiteX16" fmla="*/ 559593 w 1538575"/>
              <a:gd name="connsiteY16" fmla="*/ 642938 h 1866900"/>
              <a:gd name="connsiteX17" fmla="*/ 585787 w 1538575"/>
              <a:gd name="connsiteY17" fmla="*/ 642938 h 1866900"/>
              <a:gd name="connsiteX18" fmla="*/ 590550 w 1538575"/>
              <a:gd name="connsiteY18" fmla="*/ 676275 h 1866900"/>
              <a:gd name="connsiteX19" fmla="*/ 642937 w 1538575"/>
              <a:gd name="connsiteY19" fmla="*/ 666750 h 1866900"/>
              <a:gd name="connsiteX20" fmla="*/ 714375 w 1538575"/>
              <a:gd name="connsiteY20" fmla="*/ 957263 h 1866900"/>
              <a:gd name="connsiteX21" fmla="*/ 666750 w 1538575"/>
              <a:gd name="connsiteY21" fmla="*/ 962025 h 1866900"/>
              <a:gd name="connsiteX22" fmla="*/ 690562 w 1538575"/>
              <a:gd name="connsiteY22" fmla="*/ 990600 h 1866900"/>
              <a:gd name="connsiteX23" fmla="*/ 659606 w 1538575"/>
              <a:gd name="connsiteY23" fmla="*/ 997744 h 1866900"/>
              <a:gd name="connsiteX24" fmla="*/ 723900 w 1538575"/>
              <a:gd name="connsiteY24" fmla="*/ 1240631 h 1866900"/>
              <a:gd name="connsiteX25" fmla="*/ 669131 w 1538575"/>
              <a:gd name="connsiteY25" fmla="*/ 1259682 h 1866900"/>
              <a:gd name="connsiteX26" fmla="*/ 681037 w 1538575"/>
              <a:gd name="connsiteY26" fmla="*/ 1293019 h 1866900"/>
              <a:gd name="connsiteX27" fmla="*/ 628650 w 1538575"/>
              <a:gd name="connsiteY27" fmla="*/ 1304925 h 1866900"/>
              <a:gd name="connsiteX28" fmla="*/ 652462 w 1538575"/>
              <a:gd name="connsiteY28" fmla="*/ 1400176 h 1866900"/>
              <a:gd name="connsiteX29" fmla="*/ 0 w 1538575"/>
              <a:gd name="connsiteY29" fmla="*/ 1609725 h 1866900"/>
              <a:gd name="connsiteX0" fmla="*/ 0 w 1538575"/>
              <a:gd name="connsiteY0" fmla="*/ 1609725 h 1866900"/>
              <a:gd name="connsiteX1" fmla="*/ 78581 w 1538575"/>
              <a:gd name="connsiteY1" fmla="*/ 1866900 h 1866900"/>
              <a:gd name="connsiteX2" fmla="*/ 1031081 w 1538575"/>
              <a:gd name="connsiteY2" fmla="*/ 1559719 h 1866900"/>
              <a:gd name="connsiteX3" fmla="*/ 1421606 w 1538575"/>
              <a:gd name="connsiteY3" fmla="*/ 1002507 h 1866900"/>
              <a:gd name="connsiteX4" fmla="*/ 1535906 w 1538575"/>
              <a:gd name="connsiteY4" fmla="*/ 957263 h 1866900"/>
              <a:gd name="connsiteX5" fmla="*/ 1538287 w 1538575"/>
              <a:gd name="connsiteY5" fmla="*/ 540544 h 1866900"/>
              <a:gd name="connsiteX6" fmla="*/ 1131093 w 1538575"/>
              <a:gd name="connsiteY6" fmla="*/ 152400 h 1866900"/>
              <a:gd name="connsiteX7" fmla="*/ 1133474 w 1538575"/>
              <a:gd name="connsiteY7" fmla="*/ 64294 h 1866900"/>
              <a:gd name="connsiteX8" fmla="*/ 1112044 w 1538575"/>
              <a:gd name="connsiteY8" fmla="*/ 57150 h 1866900"/>
              <a:gd name="connsiteX9" fmla="*/ 1112043 w 1538575"/>
              <a:gd name="connsiteY9" fmla="*/ 9525 h 1866900"/>
              <a:gd name="connsiteX10" fmla="*/ 1009650 w 1538575"/>
              <a:gd name="connsiteY10" fmla="*/ 0 h 1866900"/>
              <a:gd name="connsiteX11" fmla="*/ 992981 w 1538575"/>
              <a:gd name="connsiteY11" fmla="*/ 107157 h 1866900"/>
              <a:gd name="connsiteX12" fmla="*/ 826293 w 1538575"/>
              <a:gd name="connsiteY12" fmla="*/ 209550 h 1866900"/>
              <a:gd name="connsiteX13" fmla="*/ 614363 w 1538575"/>
              <a:gd name="connsiteY13" fmla="*/ 347663 h 1866900"/>
              <a:gd name="connsiteX14" fmla="*/ 392907 w 1538575"/>
              <a:gd name="connsiteY14" fmla="*/ 404813 h 1866900"/>
              <a:gd name="connsiteX15" fmla="*/ 433388 w 1538575"/>
              <a:gd name="connsiteY15" fmla="*/ 557213 h 1866900"/>
              <a:gd name="connsiteX16" fmla="*/ 526257 w 1538575"/>
              <a:gd name="connsiteY16" fmla="*/ 535782 h 1866900"/>
              <a:gd name="connsiteX17" fmla="*/ 559593 w 1538575"/>
              <a:gd name="connsiteY17" fmla="*/ 642938 h 1866900"/>
              <a:gd name="connsiteX18" fmla="*/ 585787 w 1538575"/>
              <a:gd name="connsiteY18" fmla="*/ 642938 h 1866900"/>
              <a:gd name="connsiteX19" fmla="*/ 590550 w 1538575"/>
              <a:gd name="connsiteY19" fmla="*/ 676275 h 1866900"/>
              <a:gd name="connsiteX20" fmla="*/ 642937 w 1538575"/>
              <a:gd name="connsiteY20" fmla="*/ 666750 h 1866900"/>
              <a:gd name="connsiteX21" fmla="*/ 714375 w 1538575"/>
              <a:gd name="connsiteY21" fmla="*/ 957263 h 1866900"/>
              <a:gd name="connsiteX22" fmla="*/ 666750 w 1538575"/>
              <a:gd name="connsiteY22" fmla="*/ 962025 h 1866900"/>
              <a:gd name="connsiteX23" fmla="*/ 690562 w 1538575"/>
              <a:gd name="connsiteY23" fmla="*/ 990600 h 1866900"/>
              <a:gd name="connsiteX24" fmla="*/ 659606 w 1538575"/>
              <a:gd name="connsiteY24" fmla="*/ 997744 h 1866900"/>
              <a:gd name="connsiteX25" fmla="*/ 723900 w 1538575"/>
              <a:gd name="connsiteY25" fmla="*/ 1240631 h 1866900"/>
              <a:gd name="connsiteX26" fmla="*/ 669131 w 1538575"/>
              <a:gd name="connsiteY26" fmla="*/ 1259682 h 1866900"/>
              <a:gd name="connsiteX27" fmla="*/ 681037 w 1538575"/>
              <a:gd name="connsiteY27" fmla="*/ 1293019 h 1866900"/>
              <a:gd name="connsiteX28" fmla="*/ 628650 w 1538575"/>
              <a:gd name="connsiteY28" fmla="*/ 1304925 h 1866900"/>
              <a:gd name="connsiteX29" fmla="*/ 652462 w 1538575"/>
              <a:gd name="connsiteY29" fmla="*/ 1400176 h 1866900"/>
              <a:gd name="connsiteX30" fmla="*/ 0 w 1538575"/>
              <a:gd name="connsiteY30" fmla="*/ 1609725 h 1866900"/>
              <a:gd name="connsiteX0" fmla="*/ 0 w 1538575"/>
              <a:gd name="connsiteY0" fmla="*/ 1609725 h 1866900"/>
              <a:gd name="connsiteX1" fmla="*/ 78581 w 1538575"/>
              <a:gd name="connsiteY1" fmla="*/ 1866900 h 1866900"/>
              <a:gd name="connsiteX2" fmla="*/ 1031081 w 1538575"/>
              <a:gd name="connsiteY2" fmla="*/ 1559719 h 1866900"/>
              <a:gd name="connsiteX3" fmla="*/ 1421606 w 1538575"/>
              <a:gd name="connsiteY3" fmla="*/ 1002507 h 1866900"/>
              <a:gd name="connsiteX4" fmla="*/ 1535906 w 1538575"/>
              <a:gd name="connsiteY4" fmla="*/ 957263 h 1866900"/>
              <a:gd name="connsiteX5" fmla="*/ 1538287 w 1538575"/>
              <a:gd name="connsiteY5" fmla="*/ 540544 h 1866900"/>
              <a:gd name="connsiteX6" fmla="*/ 1131093 w 1538575"/>
              <a:gd name="connsiteY6" fmla="*/ 152400 h 1866900"/>
              <a:gd name="connsiteX7" fmla="*/ 1133474 w 1538575"/>
              <a:gd name="connsiteY7" fmla="*/ 64294 h 1866900"/>
              <a:gd name="connsiteX8" fmla="*/ 1112044 w 1538575"/>
              <a:gd name="connsiteY8" fmla="*/ 57150 h 1866900"/>
              <a:gd name="connsiteX9" fmla="*/ 1112043 w 1538575"/>
              <a:gd name="connsiteY9" fmla="*/ 9525 h 1866900"/>
              <a:gd name="connsiteX10" fmla="*/ 1009650 w 1538575"/>
              <a:gd name="connsiteY10" fmla="*/ 0 h 1866900"/>
              <a:gd name="connsiteX11" fmla="*/ 992981 w 1538575"/>
              <a:gd name="connsiteY11" fmla="*/ 107157 h 1866900"/>
              <a:gd name="connsiteX12" fmla="*/ 873918 w 1538575"/>
              <a:gd name="connsiteY12" fmla="*/ 254793 h 1866900"/>
              <a:gd name="connsiteX13" fmla="*/ 614363 w 1538575"/>
              <a:gd name="connsiteY13" fmla="*/ 347663 h 1866900"/>
              <a:gd name="connsiteX14" fmla="*/ 392907 w 1538575"/>
              <a:gd name="connsiteY14" fmla="*/ 404813 h 1866900"/>
              <a:gd name="connsiteX15" fmla="*/ 433388 w 1538575"/>
              <a:gd name="connsiteY15" fmla="*/ 557213 h 1866900"/>
              <a:gd name="connsiteX16" fmla="*/ 526257 w 1538575"/>
              <a:gd name="connsiteY16" fmla="*/ 535782 h 1866900"/>
              <a:gd name="connsiteX17" fmla="*/ 559593 w 1538575"/>
              <a:gd name="connsiteY17" fmla="*/ 642938 h 1866900"/>
              <a:gd name="connsiteX18" fmla="*/ 585787 w 1538575"/>
              <a:gd name="connsiteY18" fmla="*/ 642938 h 1866900"/>
              <a:gd name="connsiteX19" fmla="*/ 590550 w 1538575"/>
              <a:gd name="connsiteY19" fmla="*/ 676275 h 1866900"/>
              <a:gd name="connsiteX20" fmla="*/ 642937 w 1538575"/>
              <a:gd name="connsiteY20" fmla="*/ 666750 h 1866900"/>
              <a:gd name="connsiteX21" fmla="*/ 714375 w 1538575"/>
              <a:gd name="connsiteY21" fmla="*/ 957263 h 1866900"/>
              <a:gd name="connsiteX22" fmla="*/ 666750 w 1538575"/>
              <a:gd name="connsiteY22" fmla="*/ 962025 h 1866900"/>
              <a:gd name="connsiteX23" fmla="*/ 690562 w 1538575"/>
              <a:gd name="connsiteY23" fmla="*/ 990600 h 1866900"/>
              <a:gd name="connsiteX24" fmla="*/ 659606 w 1538575"/>
              <a:gd name="connsiteY24" fmla="*/ 997744 h 1866900"/>
              <a:gd name="connsiteX25" fmla="*/ 723900 w 1538575"/>
              <a:gd name="connsiteY25" fmla="*/ 1240631 h 1866900"/>
              <a:gd name="connsiteX26" fmla="*/ 669131 w 1538575"/>
              <a:gd name="connsiteY26" fmla="*/ 1259682 h 1866900"/>
              <a:gd name="connsiteX27" fmla="*/ 681037 w 1538575"/>
              <a:gd name="connsiteY27" fmla="*/ 1293019 h 1866900"/>
              <a:gd name="connsiteX28" fmla="*/ 628650 w 1538575"/>
              <a:gd name="connsiteY28" fmla="*/ 1304925 h 1866900"/>
              <a:gd name="connsiteX29" fmla="*/ 652462 w 1538575"/>
              <a:gd name="connsiteY29" fmla="*/ 1400176 h 1866900"/>
              <a:gd name="connsiteX30" fmla="*/ 0 w 1538575"/>
              <a:gd name="connsiteY30" fmla="*/ 1609725 h 1866900"/>
              <a:gd name="connsiteX0" fmla="*/ 0 w 1538575"/>
              <a:gd name="connsiteY0" fmla="*/ 1609725 h 1866900"/>
              <a:gd name="connsiteX1" fmla="*/ 78581 w 1538575"/>
              <a:gd name="connsiteY1" fmla="*/ 1866900 h 1866900"/>
              <a:gd name="connsiteX2" fmla="*/ 1031081 w 1538575"/>
              <a:gd name="connsiteY2" fmla="*/ 1559719 h 1866900"/>
              <a:gd name="connsiteX3" fmla="*/ 1421606 w 1538575"/>
              <a:gd name="connsiteY3" fmla="*/ 1002507 h 1866900"/>
              <a:gd name="connsiteX4" fmla="*/ 1535906 w 1538575"/>
              <a:gd name="connsiteY4" fmla="*/ 957263 h 1866900"/>
              <a:gd name="connsiteX5" fmla="*/ 1538287 w 1538575"/>
              <a:gd name="connsiteY5" fmla="*/ 540544 h 1866900"/>
              <a:gd name="connsiteX6" fmla="*/ 1131093 w 1538575"/>
              <a:gd name="connsiteY6" fmla="*/ 152400 h 1866900"/>
              <a:gd name="connsiteX7" fmla="*/ 1133474 w 1538575"/>
              <a:gd name="connsiteY7" fmla="*/ 64294 h 1866900"/>
              <a:gd name="connsiteX8" fmla="*/ 1112044 w 1538575"/>
              <a:gd name="connsiteY8" fmla="*/ 57150 h 1866900"/>
              <a:gd name="connsiteX9" fmla="*/ 1112043 w 1538575"/>
              <a:gd name="connsiteY9" fmla="*/ 9525 h 1866900"/>
              <a:gd name="connsiteX10" fmla="*/ 1009650 w 1538575"/>
              <a:gd name="connsiteY10" fmla="*/ 0 h 1866900"/>
              <a:gd name="connsiteX11" fmla="*/ 992981 w 1538575"/>
              <a:gd name="connsiteY11" fmla="*/ 107157 h 1866900"/>
              <a:gd name="connsiteX12" fmla="*/ 873918 w 1538575"/>
              <a:gd name="connsiteY12" fmla="*/ 254793 h 1866900"/>
              <a:gd name="connsiteX13" fmla="*/ 614363 w 1538575"/>
              <a:gd name="connsiteY13" fmla="*/ 347663 h 1866900"/>
              <a:gd name="connsiteX14" fmla="*/ 392907 w 1538575"/>
              <a:gd name="connsiteY14" fmla="*/ 404813 h 1866900"/>
              <a:gd name="connsiteX15" fmla="*/ 433388 w 1538575"/>
              <a:gd name="connsiteY15" fmla="*/ 557213 h 1866900"/>
              <a:gd name="connsiteX16" fmla="*/ 526257 w 1538575"/>
              <a:gd name="connsiteY16" fmla="*/ 535782 h 1866900"/>
              <a:gd name="connsiteX17" fmla="*/ 559593 w 1538575"/>
              <a:gd name="connsiteY17" fmla="*/ 642938 h 1866900"/>
              <a:gd name="connsiteX18" fmla="*/ 585787 w 1538575"/>
              <a:gd name="connsiteY18" fmla="*/ 642938 h 1866900"/>
              <a:gd name="connsiteX19" fmla="*/ 590550 w 1538575"/>
              <a:gd name="connsiteY19" fmla="*/ 676275 h 1866900"/>
              <a:gd name="connsiteX20" fmla="*/ 642937 w 1538575"/>
              <a:gd name="connsiteY20" fmla="*/ 666750 h 1866900"/>
              <a:gd name="connsiteX21" fmla="*/ 714375 w 1538575"/>
              <a:gd name="connsiteY21" fmla="*/ 957263 h 1866900"/>
              <a:gd name="connsiteX22" fmla="*/ 666750 w 1538575"/>
              <a:gd name="connsiteY22" fmla="*/ 962025 h 1866900"/>
              <a:gd name="connsiteX23" fmla="*/ 690562 w 1538575"/>
              <a:gd name="connsiteY23" fmla="*/ 990600 h 1866900"/>
              <a:gd name="connsiteX24" fmla="*/ 659606 w 1538575"/>
              <a:gd name="connsiteY24" fmla="*/ 997744 h 1866900"/>
              <a:gd name="connsiteX25" fmla="*/ 723900 w 1538575"/>
              <a:gd name="connsiteY25" fmla="*/ 1240631 h 1866900"/>
              <a:gd name="connsiteX26" fmla="*/ 669131 w 1538575"/>
              <a:gd name="connsiteY26" fmla="*/ 1259682 h 1866900"/>
              <a:gd name="connsiteX27" fmla="*/ 681037 w 1538575"/>
              <a:gd name="connsiteY27" fmla="*/ 1293019 h 1866900"/>
              <a:gd name="connsiteX28" fmla="*/ 628650 w 1538575"/>
              <a:gd name="connsiteY28" fmla="*/ 1304925 h 1866900"/>
              <a:gd name="connsiteX29" fmla="*/ 652462 w 1538575"/>
              <a:gd name="connsiteY29" fmla="*/ 1400176 h 1866900"/>
              <a:gd name="connsiteX30" fmla="*/ 0 w 1538575"/>
              <a:gd name="connsiteY30" fmla="*/ 1609725 h 1866900"/>
              <a:gd name="connsiteX0" fmla="*/ 0 w 1538575"/>
              <a:gd name="connsiteY0" fmla="*/ 1609725 h 1866900"/>
              <a:gd name="connsiteX1" fmla="*/ 78581 w 1538575"/>
              <a:gd name="connsiteY1" fmla="*/ 1866900 h 1866900"/>
              <a:gd name="connsiteX2" fmla="*/ 1031081 w 1538575"/>
              <a:gd name="connsiteY2" fmla="*/ 1559719 h 1866900"/>
              <a:gd name="connsiteX3" fmla="*/ 1421606 w 1538575"/>
              <a:gd name="connsiteY3" fmla="*/ 1002507 h 1866900"/>
              <a:gd name="connsiteX4" fmla="*/ 1535906 w 1538575"/>
              <a:gd name="connsiteY4" fmla="*/ 957263 h 1866900"/>
              <a:gd name="connsiteX5" fmla="*/ 1538287 w 1538575"/>
              <a:gd name="connsiteY5" fmla="*/ 540544 h 1866900"/>
              <a:gd name="connsiteX6" fmla="*/ 1131093 w 1538575"/>
              <a:gd name="connsiteY6" fmla="*/ 152400 h 1866900"/>
              <a:gd name="connsiteX7" fmla="*/ 1133474 w 1538575"/>
              <a:gd name="connsiteY7" fmla="*/ 64294 h 1866900"/>
              <a:gd name="connsiteX8" fmla="*/ 1112044 w 1538575"/>
              <a:gd name="connsiteY8" fmla="*/ 57150 h 1866900"/>
              <a:gd name="connsiteX9" fmla="*/ 1112043 w 1538575"/>
              <a:gd name="connsiteY9" fmla="*/ 9525 h 1866900"/>
              <a:gd name="connsiteX10" fmla="*/ 1009650 w 1538575"/>
              <a:gd name="connsiteY10" fmla="*/ 0 h 1866900"/>
              <a:gd name="connsiteX11" fmla="*/ 992981 w 1538575"/>
              <a:gd name="connsiteY11" fmla="*/ 107157 h 1866900"/>
              <a:gd name="connsiteX12" fmla="*/ 873918 w 1538575"/>
              <a:gd name="connsiteY12" fmla="*/ 254793 h 1866900"/>
              <a:gd name="connsiteX13" fmla="*/ 614363 w 1538575"/>
              <a:gd name="connsiteY13" fmla="*/ 347663 h 1866900"/>
              <a:gd name="connsiteX14" fmla="*/ 392907 w 1538575"/>
              <a:gd name="connsiteY14" fmla="*/ 404813 h 1866900"/>
              <a:gd name="connsiteX15" fmla="*/ 433388 w 1538575"/>
              <a:gd name="connsiteY15" fmla="*/ 557213 h 1866900"/>
              <a:gd name="connsiteX16" fmla="*/ 526257 w 1538575"/>
              <a:gd name="connsiteY16" fmla="*/ 535782 h 1866900"/>
              <a:gd name="connsiteX17" fmla="*/ 559593 w 1538575"/>
              <a:gd name="connsiteY17" fmla="*/ 642938 h 1866900"/>
              <a:gd name="connsiteX18" fmla="*/ 585787 w 1538575"/>
              <a:gd name="connsiteY18" fmla="*/ 642938 h 1866900"/>
              <a:gd name="connsiteX19" fmla="*/ 590550 w 1538575"/>
              <a:gd name="connsiteY19" fmla="*/ 676275 h 1866900"/>
              <a:gd name="connsiteX20" fmla="*/ 642937 w 1538575"/>
              <a:gd name="connsiteY20" fmla="*/ 666750 h 1866900"/>
              <a:gd name="connsiteX21" fmla="*/ 714375 w 1538575"/>
              <a:gd name="connsiteY21" fmla="*/ 957263 h 1866900"/>
              <a:gd name="connsiteX22" fmla="*/ 666750 w 1538575"/>
              <a:gd name="connsiteY22" fmla="*/ 962025 h 1866900"/>
              <a:gd name="connsiteX23" fmla="*/ 690562 w 1538575"/>
              <a:gd name="connsiteY23" fmla="*/ 990600 h 1866900"/>
              <a:gd name="connsiteX24" fmla="*/ 659606 w 1538575"/>
              <a:gd name="connsiteY24" fmla="*/ 997744 h 1866900"/>
              <a:gd name="connsiteX25" fmla="*/ 723900 w 1538575"/>
              <a:gd name="connsiteY25" fmla="*/ 1240631 h 1866900"/>
              <a:gd name="connsiteX26" fmla="*/ 669131 w 1538575"/>
              <a:gd name="connsiteY26" fmla="*/ 1259682 h 1866900"/>
              <a:gd name="connsiteX27" fmla="*/ 681037 w 1538575"/>
              <a:gd name="connsiteY27" fmla="*/ 1293019 h 1866900"/>
              <a:gd name="connsiteX28" fmla="*/ 628650 w 1538575"/>
              <a:gd name="connsiteY28" fmla="*/ 1304925 h 1866900"/>
              <a:gd name="connsiteX29" fmla="*/ 652462 w 1538575"/>
              <a:gd name="connsiteY29" fmla="*/ 1400176 h 1866900"/>
              <a:gd name="connsiteX30" fmla="*/ 0 w 1538575"/>
              <a:gd name="connsiteY30" fmla="*/ 1609725 h 1866900"/>
              <a:gd name="connsiteX0" fmla="*/ 0 w 1538575"/>
              <a:gd name="connsiteY0" fmla="*/ 1609725 h 1866900"/>
              <a:gd name="connsiteX1" fmla="*/ 78581 w 1538575"/>
              <a:gd name="connsiteY1" fmla="*/ 1866900 h 1866900"/>
              <a:gd name="connsiteX2" fmla="*/ 1031081 w 1538575"/>
              <a:gd name="connsiteY2" fmla="*/ 1559719 h 1866900"/>
              <a:gd name="connsiteX3" fmla="*/ 1421606 w 1538575"/>
              <a:gd name="connsiteY3" fmla="*/ 1002507 h 1866900"/>
              <a:gd name="connsiteX4" fmla="*/ 1535906 w 1538575"/>
              <a:gd name="connsiteY4" fmla="*/ 957263 h 1866900"/>
              <a:gd name="connsiteX5" fmla="*/ 1538287 w 1538575"/>
              <a:gd name="connsiteY5" fmla="*/ 540544 h 1866900"/>
              <a:gd name="connsiteX6" fmla="*/ 1131093 w 1538575"/>
              <a:gd name="connsiteY6" fmla="*/ 152400 h 1866900"/>
              <a:gd name="connsiteX7" fmla="*/ 1133474 w 1538575"/>
              <a:gd name="connsiteY7" fmla="*/ 64294 h 1866900"/>
              <a:gd name="connsiteX8" fmla="*/ 1112044 w 1538575"/>
              <a:gd name="connsiteY8" fmla="*/ 57150 h 1866900"/>
              <a:gd name="connsiteX9" fmla="*/ 1112043 w 1538575"/>
              <a:gd name="connsiteY9" fmla="*/ 9525 h 1866900"/>
              <a:gd name="connsiteX10" fmla="*/ 1009650 w 1538575"/>
              <a:gd name="connsiteY10" fmla="*/ 0 h 1866900"/>
              <a:gd name="connsiteX11" fmla="*/ 992981 w 1538575"/>
              <a:gd name="connsiteY11" fmla="*/ 107157 h 1866900"/>
              <a:gd name="connsiteX12" fmla="*/ 873918 w 1538575"/>
              <a:gd name="connsiteY12" fmla="*/ 254793 h 1866900"/>
              <a:gd name="connsiteX13" fmla="*/ 614363 w 1538575"/>
              <a:gd name="connsiteY13" fmla="*/ 347663 h 1866900"/>
              <a:gd name="connsiteX14" fmla="*/ 392907 w 1538575"/>
              <a:gd name="connsiteY14" fmla="*/ 404813 h 1866900"/>
              <a:gd name="connsiteX15" fmla="*/ 433388 w 1538575"/>
              <a:gd name="connsiteY15" fmla="*/ 557213 h 1866900"/>
              <a:gd name="connsiteX16" fmla="*/ 526257 w 1538575"/>
              <a:gd name="connsiteY16" fmla="*/ 535782 h 1866900"/>
              <a:gd name="connsiteX17" fmla="*/ 559593 w 1538575"/>
              <a:gd name="connsiteY17" fmla="*/ 642938 h 1866900"/>
              <a:gd name="connsiteX18" fmla="*/ 585787 w 1538575"/>
              <a:gd name="connsiteY18" fmla="*/ 642938 h 1866900"/>
              <a:gd name="connsiteX19" fmla="*/ 590550 w 1538575"/>
              <a:gd name="connsiteY19" fmla="*/ 676275 h 1866900"/>
              <a:gd name="connsiteX20" fmla="*/ 642937 w 1538575"/>
              <a:gd name="connsiteY20" fmla="*/ 666750 h 1866900"/>
              <a:gd name="connsiteX21" fmla="*/ 714375 w 1538575"/>
              <a:gd name="connsiteY21" fmla="*/ 957263 h 1866900"/>
              <a:gd name="connsiteX22" fmla="*/ 666750 w 1538575"/>
              <a:gd name="connsiteY22" fmla="*/ 962025 h 1866900"/>
              <a:gd name="connsiteX23" fmla="*/ 690562 w 1538575"/>
              <a:gd name="connsiteY23" fmla="*/ 990600 h 1866900"/>
              <a:gd name="connsiteX24" fmla="*/ 659606 w 1538575"/>
              <a:gd name="connsiteY24" fmla="*/ 997744 h 1866900"/>
              <a:gd name="connsiteX25" fmla="*/ 723900 w 1538575"/>
              <a:gd name="connsiteY25" fmla="*/ 1240631 h 1866900"/>
              <a:gd name="connsiteX26" fmla="*/ 669131 w 1538575"/>
              <a:gd name="connsiteY26" fmla="*/ 1259682 h 1866900"/>
              <a:gd name="connsiteX27" fmla="*/ 681037 w 1538575"/>
              <a:gd name="connsiteY27" fmla="*/ 1293019 h 1866900"/>
              <a:gd name="connsiteX28" fmla="*/ 628650 w 1538575"/>
              <a:gd name="connsiteY28" fmla="*/ 1304925 h 1866900"/>
              <a:gd name="connsiteX29" fmla="*/ 652462 w 1538575"/>
              <a:gd name="connsiteY29" fmla="*/ 1400176 h 1866900"/>
              <a:gd name="connsiteX30" fmla="*/ 0 w 1538575"/>
              <a:gd name="connsiteY30" fmla="*/ 1609725 h 1866900"/>
              <a:gd name="connsiteX0" fmla="*/ 0 w 1538575"/>
              <a:gd name="connsiteY0" fmla="*/ 1609725 h 1866900"/>
              <a:gd name="connsiteX1" fmla="*/ 78581 w 1538575"/>
              <a:gd name="connsiteY1" fmla="*/ 1866900 h 1866900"/>
              <a:gd name="connsiteX2" fmla="*/ 1031081 w 1538575"/>
              <a:gd name="connsiteY2" fmla="*/ 1559719 h 1866900"/>
              <a:gd name="connsiteX3" fmla="*/ 1421606 w 1538575"/>
              <a:gd name="connsiteY3" fmla="*/ 1002507 h 1866900"/>
              <a:gd name="connsiteX4" fmla="*/ 1535906 w 1538575"/>
              <a:gd name="connsiteY4" fmla="*/ 957263 h 1866900"/>
              <a:gd name="connsiteX5" fmla="*/ 1538287 w 1538575"/>
              <a:gd name="connsiteY5" fmla="*/ 540544 h 1866900"/>
              <a:gd name="connsiteX6" fmla="*/ 1131093 w 1538575"/>
              <a:gd name="connsiteY6" fmla="*/ 152400 h 1866900"/>
              <a:gd name="connsiteX7" fmla="*/ 1133474 w 1538575"/>
              <a:gd name="connsiteY7" fmla="*/ 64294 h 1866900"/>
              <a:gd name="connsiteX8" fmla="*/ 1112044 w 1538575"/>
              <a:gd name="connsiteY8" fmla="*/ 57150 h 1866900"/>
              <a:gd name="connsiteX9" fmla="*/ 1112043 w 1538575"/>
              <a:gd name="connsiteY9" fmla="*/ 9525 h 1866900"/>
              <a:gd name="connsiteX10" fmla="*/ 1009650 w 1538575"/>
              <a:gd name="connsiteY10" fmla="*/ 0 h 1866900"/>
              <a:gd name="connsiteX11" fmla="*/ 992981 w 1538575"/>
              <a:gd name="connsiteY11" fmla="*/ 107157 h 1866900"/>
              <a:gd name="connsiteX12" fmla="*/ 873918 w 1538575"/>
              <a:gd name="connsiteY12" fmla="*/ 254793 h 1866900"/>
              <a:gd name="connsiteX13" fmla="*/ 614363 w 1538575"/>
              <a:gd name="connsiteY13" fmla="*/ 347663 h 1866900"/>
              <a:gd name="connsiteX14" fmla="*/ 392907 w 1538575"/>
              <a:gd name="connsiteY14" fmla="*/ 404813 h 1866900"/>
              <a:gd name="connsiteX15" fmla="*/ 433388 w 1538575"/>
              <a:gd name="connsiteY15" fmla="*/ 557213 h 1866900"/>
              <a:gd name="connsiteX16" fmla="*/ 526257 w 1538575"/>
              <a:gd name="connsiteY16" fmla="*/ 535782 h 1866900"/>
              <a:gd name="connsiteX17" fmla="*/ 559593 w 1538575"/>
              <a:gd name="connsiteY17" fmla="*/ 642938 h 1866900"/>
              <a:gd name="connsiteX18" fmla="*/ 585787 w 1538575"/>
              <a:gd name="connsiteY18" fmla="*/ 642938 h 1866900"/>
              <a:gd name="connsiteX19" fmla="*/ 590550 w 1538575"/>
              <a:gd name="connsiteY19" fmla="*/ 676275 h 1866900"/>
              <a:gd name="connsiteX20" fmla="*/ 642937 w 1538575"/>
              <a:gd name="connsiteY20" fmla="*/ 666750 h 1866900"/>
              <a:gd name="connsiteX21" fmla="*/ 714375 w 1538575"/>
              <a:gd name="connsiteY21" fmla="*/ 957263 h 1866900"/>
              <a:gd name="connsiteX22" fmla="*/ 666750 w 1538575"/>
              <a:gd name="connsiteY22" fmla="*/ 962025 h 1866900"/>
              <a:gd name="connsiteX23" fmla="*/ 690562 w 1538575"/>
              <a:gd name="connsiteY23" fmla="*/ 990600 h 1866900"/>
              <a:gd name="connsiteX24" fmla="*/ 659606 w 1538575"/>
              <a:gd name="connsiteY24" fmla="*/ 997744 h 1866900"/>
              <a:gd name="connsiteX25" fmla="*/ 723900 w 1538575"/>
              <a:gd name="connsiteY25" fmla="*/ 1240631 h 1866900"/>
              <a:gd name="connsiteX26" fmla="*/ 669131 w 1538575"/>
              <a:gd name="connsiteY26" fmla="*/ 1259682 h 1866900"/>
              <a:gd name="connsiteX27" fmla="*/ 681037 w 1538575"/>
              <a:gd name="connsiteY27" fmla="*/ 1293019 h 1866900"/>
              <a:gd name="connsiteX28" fmla="*/ 628650 w 1538575"/>
              <a:gd name="connsiteY28" fmla="*/ 1304925 h 1866900"/>
              <a:gd name="connsiteX29" fmla="*/ 652462 w 1538575"/>
              <a:gd name="connsiteY29" fmla="*/ 1400176 h 1866900"/>
              <a:gd name="connsiteX30" fmla="*/ 0 w 1538575"/>
              <a:gd name="connsiteY30" fmla="*/ 1609725 h 1866900"/>
              <a:gd name="connsiteX0" fmla="*/ 0 w 1538575"/>
              <a:gd name="connsiteY0" fmla="*/ 1609725 h 1866900"/>
              <a:gd name="connsiteX1" fmla="*/ 78581 w 1538575"/>
              <a:gd name="connsiteY1" fmla="*/ 1866900 h 1866900"/>
              <a:gd name="connsiteX2" fmla="*/ 1031081 w 1538575"/>
              <a:gd name="connsiteY2" fmla="*/ 1559719 h 1866900"/>
              <a:gd name="connsiteX3" fmla="*/ 1421606 w 1538575"/>
              <a:gd name="connsiteY3" fmla="*/ 1002507 h 1866900"/>
              <a:gd name="connsiteX4" fmla="*/ 1535906 w 1538575"/>
              <a:gd name="connsiteY4" fmla="*/ 957263 h 1866900"/>
              <a:gd name="connsiteX5" fmla="*/ 1538287 w 1538575"/>
              <a:gd name="connsiteY5" fmla="*/ 540544 h 1866900"/>
              <a:gd name="connsiteX6" fmla="*/ 1131093 w 1538575"/>
              <a:gd name="connsiteY6" fmla="*/ 152400 h 1866900"/>
              <a:gd name="connsiteX7" fmla="*/ 1133474 w 1538575"/>
              <a:gd name="connsiteY7" fmla="*/ 64294 h 1866900"/>
              <a:gd name="connsiteX8" fmla="*/ 1112044 w 1538575"/>
              <a:gd name="connsiteY8" fmla="*/ 57150 h 1866900"/>
              <a:gd name="connsiteX9" fmla="*/ 1112043 w 1538575"/>
              <a:gd name="connsiteY9" fmla="*/ 9525 h 1866900"/>
              <a:gd name="connsiteX10" fmla="*/ 1009650 w 1538575"/>
              <a:gd name="connsiteY10" fmla="*/ 0 h 1866900"/>
              <a:gd name="connsiteX11" fmla="*/ 992981 w 1538575"/>
              <a:gd name="connsiteY11" fmla="*/ 107157 h 1866900"/>
              <a:gd name="connsiteX12" fmla="*/ 869155 w 1538575"/>
              <a:gd name="connsiteY12" fmla="*/ 252411 h 1866900"/>
              <a:gd name="connsiteX13" fmla="*/ 614363 w 1538575"/>
              <a:gd name="connsiteY13" fmla="*/ 347663 h 1866900"/>
              <a:gd name="connsiteX14" fmla="*/ 392907 w 1538575"/>
              <a:gd name="connsiteY14" fmla="*/ 404813 h 1866900"/>
              <a:gd name="connsiteX15" fmla="*/ 433388 w 1538575"/>
              <a:gd name="connsiteY15" fmla="*/ 557213 h 1866900"/>
              <a:gd name="connsiteX16" fmla="*/ 526257 w 1538575"/>
              <a:gd name="connsiteY16" fmla="*/ 535782 h 1866900"/>
              <a:gd name="connsiteX17" fmla="*/ 559593 w 1538575"/>
              <a:gd name="connsiteY17" fmla="*/ 642938 h 1866900"/>
              <a:gd name="connsiteX18" fmla="*/ 585787 w 1538575"/>
              <a:gd name="connsiteY18" fmla="*/ 642938 h 1866900"/>
              <a:gd name="connsiteX19" fmla="*/ 590550 w 1538575"/>
              <a:gd name="connsiteY19" fmla="*/ 676275 h 1866900"/>
              <a:gd name="connsiteX20" fmla="*/ 642937 w 1538575"/>
              <a:gd name="connsiteY20" fmla="*/ 666750 h 1866900"/>
              <a:gd name="connsiteX21" fmla="*/ 714375 w 1538575"/>
              <a:gd name="connsiteY21" fmla="*/ 957263 h 1866900"/>
              <a:gd name="connsiteX22" fmla="*/ 666750 w 1538575"/>
              <a:gd name="connsiteY22" fmla="*/ 962025 h 1866900"/>
              <a:gd name="connsiteX23" fmla="*/ 690562 w 1538575"/>
              <a:gd name="connsiteY23" fmla="*/ 990600 h 1866900"/>
              <a:gd name="connsiteX24" fmla="*/ 659606 w 1538575"/>
              <a:gd name="connsiteY24" fmla="*/ 997744 h 1866900"/>
              <a:gd name="connsiteX25" fmla="*/ 723900 w 1538575"/>
              <a:gd name="connsiteY25" fmla="*/ 1240631 h 1866900"/>
              <a:gd name="connsiteX26" fmla="*/ 669131 w 1538575"/>
              <a:gd name="connsiteY26" fmla="*/ 1259682 h 1866900"/>
              <a:gd name="connsiteX27" fmla="*/ 681037 w 1538575"/>
              <a:gd name="connsiteY27" fmla="*/ 1293019 h 1866900"/>
              <a:gd name="connsiteX28" fmla="*/ 628650 w 1538575"/>
              <a:gd name="connsiteY28" fmla="*/ 1304925 h 1866900"/>
              <a:gd name="connsiteX29" fmla="*/ 652462 w 1538575"/>
              <a:gd name="connsiteY29" fmla="*/ 1400176 h 1866900"/>
              <a:gd name="connsiteX30" fmla="*/ 0 w 1538575"/>
              <a:gd name="connsiteY30" fmla="*/ 1609725 h 1866900"/>
              <a:gd name="connsiteX0" fmla="*/ 0 w 1538575"/>
              <a:gd name="connsiteY0" fmla="*/ 1609725 h 1866900"/>
              <a:gd name="connsiteX1" fmla="*/ 78581 w 1538575"/>
              <a:gd name="connsiteY1" fmla="*/ 1866900 h 1866900"/>
              <a:gd name="connsiteX2" fmla="*/ 1031081 w 1538575"/>
              <a:gd name="connsiteY2" fmla="*/ 1559719 h 1866900"/>
              <a:gd name="connsiteX3" fmla="*/ 1421606 w 1538575"/>
              <a:gd name="connsiteY3" fmla="*/ 1002507 h 1866900"/>
              <a:gd name="connsiteX4" fmla="*/ 1535906 w 1538575"/>
              <a:gd name="connsiteY4" fmla="*/ 957263 h 1866900"/>
              <a:gd name="connsiteX5" fmla="*/ 1538287 w 1538575"/>
              <a:gd name="connsiteY5" fmla="*/ 540544 h 1866900"/>
              <a:gd name="connsiteX6" fmla="*/ 1131093 w 1538575"/>
              <a:gd name="connsiteY6" fmla="*/ 152400 h 1866900"/>
              <a:gd name="connsiteX7" fmla="*/ 1133474 w 1538575"/>
              <a:gd name="connsiteY7" fmla="*/ 64294 h 1866900"/>
              <a:gd name="connsiteX8" fmla="*/ 1112044 w 1538575"/>
              <a:gd name="connsiteY8" fmla="*/ 57150 h 1866900"/>
              <a:gd name="connsiteX9" fmla="*/ 1112043 w 1538575"/>
              <a:gd name="connsiteY9" fmla="*/ 9525 h 1866900"/>
              <a:gd name="connsiteX10" fmla="*/ 1009650 w 1538575"/>
              <a:gd name="connsiteY10" fmla="*/ 0 h 1866900"/>
              <a:gd name="connsiteX11" fmla="*/ 992981 w 1538575"/>
              <a:gd name="connsiteY11" fmla="*/ 107157 h 1866900"/>
              <a:gd name="connsiteX12" fmla="*/ 869155 w 1538575"/>
              <a:gd name="connsiteY12" fmla="*/ 252411 h 1866900"/>
              <a:gd name="connsiteX13" fmla="*/ 614363 w 1538575"/>
              <a:gd name="connsiteY13" fmla="*/ 347663 h 1866900"/>
              <a:gd name="connsiteX14" fmla="*/ 392907 w 1538575"/>
              <a:gd name="connsiteY14" fmla="*/ 404813 h 1866900"/>
              <a:gd name="connsiteX15" fmla="*/ 433388 w 1538575"/>
              <a:gd name="connsiteY15" fmla="*/ 557213 h 1866900"/>
              <a:gd name="connsiteX16" fmla="*/ 526257 w 1538575"/>
              <a:gd name="connsiteY16" fmla="*/ 535782 h 1866900"/>
              <a:gd name="connsiteX17" fmla="*/ 559593 w 1538575"/>
              <a:gd name="connsiteY17" fmla="*/ 642938 h 1866900"/>
              <a:gd name="connsiteX18" fmla="*/ 585787 w 1538575"/>
              <a:gd name="connsiteY18" fmla="*/ 642938 h 1866900"/>
              <a:gd name="connsiteX19" fmla="*/ 590550 w 1538575"/>
              <a:gd name="connsiteY19" fmla="*/ 676275 h 1866900"/>
              <a:gd name="connsiteX20" fmla="*/ 642937 w 1538575"/>
              <a:gd name="connsiteY20" fmla="*/ 666750 h 1866900"/>
              <a:gd name="connsiteX21" fmla="*/ 714375 w 1538575"/>
              <a:gd name="connsiteY21" fmla="*/ 957263 h 1866900"/>
              <a:gd name="connsiteX22" fmla="*/ 666750 w 1538575"/>
              <a:gd name="connsiteY22" fmla="*/ 962025 h 1866900"/>
              <a:gd name="connsiteX23" fmla="*/ 690562 w 1538575"/>
              <a:gd name="connsiteY23" fmla="*/ 990600 h 1866900"/>
              <a:gd name="connsiteX24" fmla="*/ 659606 w 1538575"/>
              <a:gd name="connsiteY24" fmla="*/ 997744 h 1866900"/>
              <a:gd name="connsiteX25" fmla="*/ 723900 w 1538575"/>
              <a:gd name="connsiteY25" fmla="*/ 1240631 h 1866900"/>
              <a:gd name="connsiteX26" fmla="*/ 669131 w 1538575"/>
              <a:gd name="connsiteY26" fmla="*/ 1259682 h 1866900"/>
              <a:gd name="connsiteX27" fmla="*/ 681037 w 1538575"/>
              <a:gd name="connsiteY27" fmla="*/ 1293019 h 1866900"/>
              <a:gd name="connsiteX28" fmla="*/ 628650 w 1538575"/>
              <a:gd name="connsiteY28" fmla="*/ 1304925 h 1866900"/>
              <a:gd name="connsiteX29" fmla="*/ 652462 w 1538575"/>
              <a:gd name="connsiteY29" fmla="*/ 1400176 h 1866900"/>
              <a:gd name="connsiteX30" fmla="*/ 0 w 1538575"/>
              <a:gd name="connsiteY30" fmla="*/ 1609725 h 1866900"/>
              <a:gd name="connsiteX0" fmla="*/ 0 w 1538575"/>
              <a:gd name="connsiteY0" fmla="*/ 1609725 h 1866900"/>
              <a:gd name="connsiteX1" fmla="*/ 78581 w 1538575"/>
              <a:gd name="connsiteY1" fmla="*/ 1866900 h 1866900"/>
              <a:gd name="connsiteX2" fmla="*/ 1031081 w 1538575"/>
              <a:gd name="connsiteY2" fmla="*/ 1559719 h 1866900"/>
              <a:gd name="connsiteX3" fmla="*/ 1421606 w 1538575"/>
              <a:gd name="connsiteY3" fmla="*/ 1002507 h 1866900"/>
              <a:gd name="connsiteX4" fmla="*/ 1535906 w 1538575"/>
              <a:gd name="connsiteY4" fmla="*/ 957263 h 1866900"/>
              <a:gd name="connsiteX5" fmla="*/ 1538287 w 1538575"/>
              <a:gd name="connsiteY5" fmla="*/ 540544 h 1866900"/>
              <a:gd name="connsiteX6" fmla="*/ 1131093 w 1538575"/>
              <a:gd name="connsiteY6" fmla="*/ 152400 h 1866900"/>
              <a:gd name="connsiteX7" fmla="*/ 1133474 w 1538575"/>
              <a:gd name="connsiteY7" fmla="*/ 64294 h 1866900"/>
              <a:gd name="connsiteX8" fmla="*/ 1112044 w 1538575"/>
              <a:gd name="connsiteY8" fmla="*/ 57150 h 1866900"/>
              <a:gd name="connsiteX9" fmla="*/ 1112043 w 1538575"/>
              <a:gd name="connsiteY9" fmla="*/ 9525 h 1866900"/>
              <a:gd name="connsiteX10" fmla="*/ 1009650 w 1538575"/>
              <a:gd name="connsiteY10" fmla="*/ 0 h 1866900"/>
              <a:gd name="connsiteX11" fmla="*/ 992981 w 1538575"/>
              <a:gd name="connsiteY11" fmla="*/ 107157 h 1866900"/>
              <a:gd name="connsiteX12" fmla="*/ 869155 w 1538575"/>
              <a:gd name="connsiteY12" fmla="*/ 252411 h 1866900"/>
              <a:gd name="connsiteX13" fmla="*/ 614363 w 1538575"/>
              <a:gd name="connsiteY13" fmla="*/ 347663 h 1866900"/>
              <a:gd name="connsiteX14" fmla="*/ 392907 w 1538575"/>
              <a:gd name="connsiteY14" fmla="*/ 404813 h 1866900"/>
              <a:gd name="connsiteX15" fmla="*/ 433388 w 1538575"/>
              <a:gd name="connsiteY15" fmla="*/ 557213 h 1866900"/>
              <a:gd name="connsiteX16" fmla="*/ 526257 w 1538575"/>
              <a:gd name="connsiteY16" fmla="*/ 535782 h 1866900"/>
              <a:gd name="connsiteX17" fmla="*/ 559593 w 1538575"/>
              <a:gd name="connsiteY17" fmla="*/ 642938 h 1866900"/>
              <a:gd name="connsiteX18" fmla="*/ 585787 w 1538575"/>
              <a:gd name="connsiteY18" fmla="*/ 642938 h 1866900"/>
              <a:gd name="connsiteX19" fmla="*/ 590550 w 1538575"/>
              <a:gd name="connsiteY19" fmla="*/ 676275 h 1866900"/>
              <a:gd name="connsiteX20" fmla="*/ 642937 w 1538575"/>
              <a:gd name="connsiteY20" fmla="*/ 666750 h 1866900"/>
              <a:gd name="connsiteX21" fmla="*/ 714375 w 1538575"/>
              <a:gd name="connsiteY21" fmla="*/ 957263 h 1866900"/>
              <a:gd name="connsiteX22" fmla="*/ 666750 w 1538575"/>
              <a:gd name="connsiteY22" fmla="*/ 962025 h 1866900"/>
              <a:gd name="connsiteX23" fmla="*/ 690562 w 1538575"/>
              <a:gd name="connsiteY23" fmla="*/ 990600 h 1866900"/>
              <a:gd name="connsiteX24" fmla="*/ 659606 w 1538575"/>
              <a:gd name="connsiteY24" fmla="*/ 997744 h 1866900"/>
              <a:gd name="connsiteX25" fmla="*/ 723900 w 1538575"/>
              <a:gd name="connsiteY25" fmla="*/ 1240631 h 1866900"/>
              <a:gd name="connsiteX26" fmla="*/ 669131 w 1538575"/>
              <a:gd name="connsiteY26" fmla="*/ 1259682 h 1866900"/>
              <a:gd name="connsiteX27" fmla="*/ 681037 w 1538575"/>
              <a:gd name="connsiteY27" fmla="*/ 1293019 h 1866900"/>
              <a:gd name="connsiteX28" fmla="*/ 628650 w 1538575"/>
              <a:gd name="connsiteY28" fmla="*/ 1304925 h 1866900"/>
              <a:gd name="connsiteX29" fmla="*/ 652462 w 1538575"/>
              <a:gd name="connsiteY29" fmla="*/ 1400176 h 1866900"/>
              <a:gd name="connsiteX30" fmla="*/ 0 w 1538575"/>
              <a:gd name="connsiteY30" fmla="*/ 1609725 h 1866900"/>
              <a:gd name="connsiteX0" fmla="*/ 0 w 1557337"/>
              <a:gd name="connsiteY0" fmla="*/ 1609725 h 1866900"/>
              <a:gd name="connsiteX1" fmla="*/ 78581 w 1557337"/>
              <a:gd name="connsiteY1" fmla="*/ 1866900 h 1866900"/>
              <a:gd name="connsiteX2" fmla="*/ 1031081 w 1557337"/>
              <a:gd name="connsiteY2" fmla="*/ 1559719 h 1866900"/>
              <a:gd name="connsiteX3" fmla="*/ 1421606 w 1557337"/>
              <a:gd name="connsiteY3" fmla="*/ 1002507 h 1866900"/>
              <a:gd name="connsiteX4" fmla="*/ 1557337 w 1557337"/>
              <a:gd name="connsiteY4" fmla="*/ 945357 h 1866900"/>
              <a:gd name="connsiteX5" fmla="*/ 1538287 w 1557337"/>
              <a:gd name="connsiteY5" fmla="*/ 540544 h 1866900"/>
              <a:gd name="connsiteX6" fmla="*/ 1131093 w 1557337"/>
              <a:gd name="connsiteY6" fmla="*/ 152400 h 1866900"/>
              <a:gd name="connsiteX7" fmla="*/ 1133474 w 1557337"/>
              <a:gd name="connsiteY7" fmla="*/ 64294 h 1866900"/>
              <a:gd name="connsiteX8" fmla="*/ 1112044 w 1557337"/>
              <a:gd name="connsiteY8" fmla="*/ 57150 h 1866900"/>
              <a:gd name="connsiteX9" fmla="*/ 1112043 w 1557337"/>
              <a:gd name="connsiteY9" fmla="*/ 9525 h 1866900"/>
              <a:gd name="connsiteX10" fmla="*/ 1009650 w 1557337"/>
              <a:gd name="connsiteY10" fmla="*/ 0 h 1866900"/>
              <a:gd name="connsiteX11" fmla="*/ 992981 w 1557337"/>
              <a:gd name="connsiteY11" fmla="*/ 107157 h 1866900"/>
              <a:gd name="connsiteX12" fmla="*/ 869155 w 1557337"/>
              <a:gd name="connsiteY12" fmla="*/ 252411 h 1866900"/>
              <a:gd name="connsiteX13" fmla="*/ 614363 w 1557337"/>
              <a:gd name="connsiteY13" fmla="*/ 347663 h 1866900"/>
              <a:gd name="connsiteX14" fmla="*/ 392907 w 1557337"/>
              <a:gd name="connsiteY14" fmla="*/ 404813 h 1866900"/>
              <a:gd name="connsiteX15" fmla="*/ 433388 w 1557337"/>
              <a:gd name="connsiteY15" fmla="*/ 557213 h 1866900"/>
              <a:gd name="connsiteX16" fmla="*/ 526257 w 1557337"/>
              <a:gd name="connsiteY16" fmla="*/ 535782 h 1866900"/>
              <a:gd name="connsiteX17" fmla="*/ 559593 w 1557337"/>
              <a:gd name="connsiteY17" fmla="*/ 642938 h 1866900"/>
              <a:gd name="connsiteX18" fmla="*/ 585787 w 1557337"/>
              <a:gd name="connsiteY18" fmla="*/ 642938 h 1866900"/>
              <a:gd name="connsiteX19" fmla="*/ 590550 w 1557337"/>
              <a:gd name="connsiteY19" fmla="*/ 676275 h 1866900"/>
              <a:gd name="connsiteX20" fmla="*/ 642937 w 1557337"/>
              <a:gd name="connsiteY20" fmla="*/ 666750 h 1866900"/>
              <a:gd name="connsiteX21" fmla="*/ 714375 w 1557337"/>
              <a:gd name="connsiteY21" fmla="*/ 957263 h 1866900"/>
              <a:gd name="connsiteX22" fmla="*/ 666750 w 1557337"/>
              <a:gd name="connsiteY22" fmla="*/ 962025 h 1866900"/>
              <a:gd name="connsiteX23" fmla="*/ 690562 w 1557337"/>
              <a:gd name="connsiteY23" fmla="*/ 990600 h 1866900"/>
              <a:gd name="connsiteX24" fmla="*/ 659606 w 1557337"/>
              <a:gd name="connsiteY24" fmla="*/ 997744 h 1866900"/>
              <a:gd name="connsiteX25" fmla="*/ 723900 w 1557337"/>
              <a:gd name="connsiteY25" fmla="*/ 1240631 h 1866900"/>
              <a:gd name="connsiteX26" fmla="*/ 669131 w 1557337"/>
              <a:gd name="connsiteY26" fmla="*/ 1259682 h 1866900"/>
              <a:gd name="connsiteX27" fmla="*/ 681037 w 1557337"/>
              <a:gd name="connsiteY27" fmla="*/ 1293019 h 1866900"/>
              <a:gd name="connsiteX28" fmla="*/ 628650 w 1557337"/>
              <a:gd name="connsiteY28" fmla="*/ 1304925 h 1866900"/>
              <a:gd name="connsiteX29" fmla="*/ 652462 w 1557337"/>
              <a:gd name="connsiteY29" fmla="*/ 1400176 h 1866900"/>
              <a:gd name="connsiteX30" fmla="*/ 0 w 1557337"/>
              <a:gd name="connsiteY30" fmla="*/ 1609725 h 1866900"/>
              <a:gd name="connsiteX0" fmla="*/ 0 w 1557337"/>
              <a:gd name="connsiteY0" fmla="*/ 1678782 h 1935957"/>
              <a:gd name="connsiteX1" fmla="*/ 78581 w 1557337"/>
              <a:gd name="connsiteY1" fmla="*/ 1935957 h 1935957"/>
              <a:gd name="connsiteX2" fmla="*/ 1031081 w 1557337"/>
              <a:gd name="connsiteY2" fmla="*/ 1628776 h 1935957"/>
              <a:gd name="connsiteX3" fmla="*/ 1421606 w 1557337"/>
              <a:gd name="connsiteY3" fmla="*/ 1071564 h 1935957"/>
              <a:gd name="connsiteX4" fmla="*/ 1557337 w 1557337"/>
              <a:gd name="connsiteY4" fmla="*/ 1014414 h 1935957"/>
              <a:gd name="connsiteX5" fmla="*/ 1538287 w 1557337"/>
              <a:gd name="connsiteY5" fmla="*/ 609601 h 1935957"/>
              <a:gd name="connsiteX6" fmla="*/ 1131093 w 1557337"/>
              <a:gd name="connsiteY6" fmla="*/ 221457 h 1935957"/>
              <a:gd name="connsiteX7" fmla="*/ 1133474 w 1557337"/>
              <a:gd name="connsiteY7" fmla="*/ 133351 h 1935957"/>
              <a:gd name="connsiteX8" fmla="*/ 1112044 w 1557337"/>
              <a:gd name="connsiteY8" fmla="*/ 126207 h 1935957"/>
              <a:gd name="connsiteX9" fmla="*/ 1116806 w 1557337"/>
              <a:gd name="connsiteY9" fmla="*/ 0 h 1935957"/>
              <a:gd name="connsiteX10" fmla="*/ 1009650 w 1557337"/>
              <a:gd name="connsiteY10" fmla="*/ 69057 h 1935957"/>
              <a:gd name="connsiteX11" fmla="*/ 992981 w 1557337"/>
              <a:gd name="connsiteY11" fmla="*/ 176214 h 1935957"/>
              <a:gd name="connsiteX12" fmla="*/ 869155 w 1557337"/>
              <a:gd name="connsiteY12" fmla="*/ 321468 h 1935957"/>
              <a:gd name="connsiteX13" fmla="*/ 614363 w 1557337"/>
              <a:gd name="connsiteY13" fmla="*/ 416720 h 1935957"/>
              <a:gd name="connsiteX14" fmla="*/ 392907 w 1557337"/>
              <a:gd name="connsiteY14" fmla="*/ 473870 h 1935957"/>
              <a:gd name="connsiteX15" fmla="*/ 433388 w 1557337"/>
              <a:gd name="connsiteY15" fmla="*/ 626270 h 1935957"/>
              <a:gd name="connsiteX16" fmla="*/ 526257 w 1557337"/>
              <a:gd name="connsiteY16" fmla="*/ 604839 h 1935957"/>
              <a:gd name="connsiteX17" fmla="*/ 559593 w 1557337"/>
              <a:gd name="connsiteY17" fmla="*/ 711995 h 1935957"/>
              <a:gd name="connsiteX18" fmla="*/ 585787 w 1557337"/>
              <a:gd name="connsiteY18" fmla="*/ 711995 h 1935957"/>
              <a:gd name="connsiteX19" fmla="*/ 590550 w 1557337"/>
              <a:gd name="connsiteY19" fmla="*/ 745332 h 1935957"/>
              <a:gd name="connsiteX20" fmla="*/ 642937 w 1557337"/>
              <a:gd name="connsiteY20" fmla="*/ 735807 h 1935957"/>
              <a:gd name="connsiteX21" fmla="*/ 714375 w 1557337"/>
              <a:gd name="connsiteY21" fmla="*/ 1026320 h 1935957"/>
              <a:gd name="connsiteX22" fmla="*/ 666750 w 1557337"/>
              <a:gd name="connsiteY22" fmla="*/ 1031082 h 1935957"/>
              <a:gd name="connsiteX23" fmla="*/ 690562 w 1557337"/>
              <a:gd name="connsiteY23" fmla="*/ 1059657 h 1935957"/>
              <a:gd name="connsiteX24" fmla="*/ 659606 w 1557337"/>
              <a:gd name="connsiteY24" fmla="*/ 1066801 h 1935957"/>
              <a:gd name="connsiteX25" fmla="*/ 723900 w 1557337"/>
              <a:gd name="connsiteY25" fmla="*/ 1309688 h 1935957"/>
              <a:gd name="connsiteX26" fmla="*/ 669131 w 1557337"/>
              <a:gd name="connsiteY26" fmla="*/ 1328739 h 1935957"/>
              <a:gd name="connsiteX27" fmla="*/ 681037 w 1557337"/>
              <a:gd name="connsiteY27" fmla="*/ 1362076 h 1935957"/>
              <a:gd name="connsiteX28" fmla="*/ 628650 w 1557337"/>
              <a:gd name="connsiteY28" fmla="*/ 1373982 h 1935957"/>
              <a:gd name="connsiteX29" fmla="*/ 652462 w 1557337"/>
              <a:gd name="connsiteY29" fmla="*/ 1469233 h 1935957"/>
              <a:gd name="connsiteX30" fmla="*/ 0 w 1557337"/>
              <a:gd name="connsiteY30" fmla="*/ 1678782 h 1935957"/>
              <a:gd name="connsiteX0" fmla="*/ 0 w 1557337"/>
              <a:gd name="connsiteY0" fmla="*/ 1795463 h 2052638"/>
              <a:gd name="connsiteX1" fmla="*/ 78581 w 1557337"/>
              <a:gd name="connsiteY1" fmla="*/ 2052638 h 2052638"/>
              <a:gd name="connsiteX2" fmla="*/ 1031081 w 1557337"/>
              <a:gd name="connsiteY2" fmla="*/ 1745457 h 2052638"/>
              <a:gd name="connsiteX3" fmla="*/ 1421606 w 1557337"/>
              <a:gd name="connsiteY3" fmla="*/ 1188245 h 2052638"/>
              <a:gd name="connsiteX4" fmla="*/ 1557337 w 1557337"/>
              <a:gd name="connsiteY4" fmla="*/ 1131095 h 2052638"/>
              <a:gd name="connsiteX5" fmla="*/ 1538287 w 1557337"/>
              <a:gd name="connsiteY5" fmla="*/ 726282 h 2052638"/>
              <a:gd name="connsiteX6" fmla="*/ 1131093 w 1557337"/>
              <a:gd name="connsiteY6" fmla="*/ 338138 h 2052638"/>
              <a:gd name="connsiteX7" fmla="*/ 1133474 w 1557337"/>
              <a:gd name="connsiteY7" fmla="*/ 250032 h 2052638"/>
              <a:gd name="connsiteX8" fmla="*/ 1112044 w 1557337"/>
              <a:gd name="connsiteY8" fmla="*/ 242888 h 2052638"/>
              <a:gd name="connsiteX9" fmla="*/ 1116806 w 1557337"/>
              <a:gd name="connsiteY9" fmla="*/ 116681 h 2052638"/>
              <a:gd name="connsiteX10" fmla="*/ 945357 w 1557337"/>
              <a:gd name="connsiteY10" fmla="*/ 0 h 2052638"/>
              <a:gd name="connsiteX11" fmla="*/ 992981 w 1557337"/>
              <a:gd name="connsiteY11" fmla="*/ 292895 h 2052638"/>
              <a:gd name="connsiteX12" fmla="*/ 869155 w 1557337"/>
              <a:gd name="connsiteY12" fmla="*/ 438149 h 2052638"/>
              <a:gd name="connsiteX13" fmla="*/ 614363 w 1557337"/>
              <a:gd name="connsiteY13" fmla="*/ 533401 h 2052638"/>
              <a:gd name="connsiteX14" fmla="*/ 392907 w 1557337"/>
              <a:gd name="connsiteY14" fmla="*/ 590551 h 2052638"/>
              <a:gd name="connsiteX15" fmla="*/ 433388 w 1557337"/>
              <a:gd name="connsiteY15" fmla="*/ 742951 h 2052638"/>
              <a:gd name="connsiteX16" fmla="*/ 526257 w 1557337"/>
              <a:gd name="connsiteY16" fmla="*/ 721520 h 2052638"/>
              <a:gd name="connsiteX17" fmla="*/ 559593 w 1557337"/>
              <a:gd name="connsiteY17" fmla="*/ 828676 h 2052638"/>
              <a:gd name="connsiteX18" fmla="*/ 585787 w 1557337"/>
              <a:gd name="connsiteY18" fmla="*/ 828676 h 2052638"/>
              <a:gd name="connsiteX19" fmla="*/ 590550 w 1557337"/>
              <a:gd name="connsiteY19" fmla="*/ 862013 h 2052638"/>
              <a:gd name="connsiteX20" fmla="*/ 642937 w 1557337"/>
              <a:gd name="connsiteY20" fmla="*/ 852488 h 2052638"/>
              <a:gd name="connsiteX21" fmla="*/ 714375 w 1557337"/>
              <a:gd name="connsiteY21" fmla="*/ 1143001 h 2052638"/>
              <a:gd name="connsiteX22" fmla="*/ 666750 w 1557337"/>
              <a:gd name="connsiteY22" fmla="*/ 1147763 h 2052638"/>
              <a:gd name="connsiteX23" fmla="*/ 690562 w 1557337"/>
              <a:gd name="connsiteY23" fmla="*/ 1176338 h 2052638"/>
              <a:gd name="connsiteX24" fmla="*/ 659606 w 1557337"/>
              <a:gd name="connsiteY24" fmla="*/ 1183482 h 2052638"/>
              <a:gd name="connsiteX25" fmla="*/ 723900 w 1557337"/>
              <a:gd name="connsiteY25" fmla="*/ 1426369 h 2052638"/>
              <a:gd name="connsiteX26" fmla="*/ 669131 w 1557337"/>
              <a:gd name="connsiteY26" fmla="*/ 1445420 h 2052638"/>
              <a:gd name="connsiteX27" fmla="*/ 681037 w 1557337"/>
              <a:gd name="connsiteY27" fmla="*/ 1478757 h 2052638"/>
              <a:gd name="connsiteX28" fmla="*/ 628650 w 1557337"/>
              <a:gd name="connsiteY28" fmla="*/ 1490663 h 2052638"/>
              <a:gd name="connsiteX29" fmla="*/ 652462 w 1557337"/>
              <a:gd name="connsiteY29" fmla="*/ 1585914 h 2052638"/>
              <a:gd name="connsiteX30" fmla="*/ 0 w 1557337"/>
              <a:gd name="connsiteY30" fmla="*/ 1795463 h 2052638"/>
              <a:gd name="connsiteX0" fmla="*/ 0 w 1557337"/>
              <a:gd name="connsiteY0" fmla="*/ 1795463 h 2052638"/>
              <a:gd name="connsiteX1" fmla="*/ 78581 w 1557337"/>
              <a:gd name="connsiteY1" fmla="*/ 2052638 h 2052638"/>
              <a:gd name="connsiteX2" fmla="*/ 1031081 w 1557337"/>
              <a:gd name="connsiteY2" fmla="*/ 1745457 h 2052638"/>
              <a:gd name="connsiteX3" fmla="*/ 1421606 w 1557337"/>
              <a:gd name="connsiteY3" fmla="*/ 1188245 h 2052638"/>
              <a:gd name="connsiteX4" fmla="*/ 1557337 w 1557337"/>
              <a:gd name="connsiteY4" fmla="*/ 1131095 h 2052638"/>
              <a:gd name="connsiteX5" fmla="*/ 1538287 w 1557337"/>
              <a:gd name="connsiteY5" fmla="*/ 726282 h 2052638"/>
              <a:gd name="connsiteX6" fmla="*/ 1131093 w 1557337"/>
              <a:gd name="connsiteY6" fmla="*/ 338138 h 2052638"/>
              <a:gd name="connsiteX7" fmla="*/ 1133474 w 1557337"/>
              <a:gd name="connsiteY7" fmla="*/ 250032 h 2052638"/>
              <a:gd name="connsiteX8" fmla="*/ 1112044 w 1557337"/>
              <a:gd name="connsiteY8" fmla="*/ 242888 h 2052638"/>
              <a:gd name="connsiteX9" fmla="*/ 1116806 w 1557337"/>
              <a:gd name="connsiteY9" fmla="*/ 116681 h 2052638"/>
              <a:gd name="connsiteX10" fmla="*/ 1023937 w 1557337"/>
              <a:gd name="connsiteY10" fmla="*/ 54770 h 2052638"/>
              <a:gd name="connsiteX11" fmla="*/ 945357 w 1557337"/>
              <a:gd name="connsiteY11" fmla="*/ 0 h 2052638"/>
              <a:gd name="connsiteX12" fmla="*/ 992981 w 1557337"/>
              <a:gd name="connsiteY12" fmla="*/ 292895 h 2052638"/>
              <a:gd name="connsiteX13" fmla="*/ 869155 w 1557337"/>
              <a:gd name="connsiteY13" fmla="*/ 438149 h 2052638"/>
              <a:gd name="connsiteX14" fmla="*/ 614363 w 1557337"/>
              <a:gd name="connsiteY14" fmla="*/ 533401 h 2052638"/>
              <a:gd name="connsiteX15" fmla="*/ 392907 w 1557337"/>
              <a:gd name="connsiteY15" fmla="*/ 590551 h 2052638"/>
              <a:gd name="connsiteX16" fmla="*/ 433388 w 1557337"/>
              <a:gd name="connsiteY16" fmla="*/ 742951 h 2052638"/>
              <a:gd name="connsiteX17" fmla="*/ 526257 w 1557337"/>
              <a:gd name="connsiteY17" fmla="*/ 721520 h 2052638"/>
              <a:gd name="connsiteX18" fmla="*/ 559593 w 1557337"/>
              <a:gd name="connsiteY18" fmla="*/ 828676 h 2052638"/>
              <a:gd name="connsiteX19" fmla="*/ 585787 w 1557337"/>
              <a:gd name="connsiteY19" fmla="*/ 828676 h 2052638"/>
              <a:gd name="connsiteX20" fmla="*/ 590550 w 1557337"/>
              <a:gd name="connsiteY20" fmla="*/ 862013 h 2052638"/>
              <a:gd name="connsiteX21" fmla="*/ 642937 w 1557337"/>
              <a:gd name="connsiteY21" fmla="*/ 852488 h 2052638"/>
              <a:gd name="connsiteX22" fmla="*/ 714375 w 1557337"/>
              <a:gd name="connsiteY22" fmla="*/ 1143001 h 2052638"/>
              <a:gd name="connsiteX23" fmla="*/ 666750 w 1557337"/>
              <a:gd name="connsiteY23" fmla="*/ 1147763 h 2052638"/>
              <a:gd name="connsiteX24" fmla="*/ 690562 w 1557337"/>
              <a:gd name="connsiteY24" fmla="*/ 1176338 h 2052638"/>
              <a:gd name="connsiteX25" fmla="*/ 659606 w 1557337"/>
              <a:gd name="connsiteY25" fmla="*/ 1183482 h 2052638"/>
              <a:gd name="connsiteX26" fmla="*/ 723900 w 1557337"/>
              <a:gd name="connsiteY26" fmla="*/ 1426369 h 2052638"/>
              <a:gd name="connsiteX27" fmla="*/ 669131 w 1557337"/>
              <a:gd name="connsiteY27" fmla="*/ 1445420 h 2052638"/>
              <a:gd name="connsiteX28" fmla="*/ 681037 w 1557337"/>
              <a:gd name="connsiteY28" fmla="*/ 1478757 h 2052638"/>
              <a:gd name="connsiteX29" fmla="*/ 628650 w 1557337"/>
              <a:gd name="connsiteY29" fmla="*/ 1490663 h 2052638"/>
              <a:gd name="connsiteX30" fmla="*/ 652462 w 1557337"/>
              <a:gd name="connsiteY30" fmla="*/ 1585914 h 2052638"/>
              <a:gd name="connsiteX31" fmla="*/ 0 w 1557337"/>
              <a:gd name="connsiteY31" fmla="*/ 1795463 h 2052638"/>
              <a:gd name="connsiteX0" fmla="*/ 0 w 1557337"/>
              <a:gd name="connsiteY0" fmla="*/ 1795463 h 2052638"/>
              <a:gd name="connsiteX1" fmla="*/ 78581 w 1557337"/>
              <a:gd name="connsiteY1" fmla="*/ 2052638 h 2052638"/>
              <a:gd name="connsiteX2" fmla="*/ 1031081 w 1557337"/>
              <a:gd name="connsiteY2" fmla="*/ 1745457 h 2052638"/>
              <a:gd name="connsiteX3" fmla="*/ 1421606 w 1557337"/>
              <a:gd name="connsiteY3" fmla="*/ 1188245 h 2052638"/>
              <a:gd name="connsiteX4" fmla="*/ 1557337 w 1557337"/>
              <a:gd name="connsiteY4" fmla="*/ 1131095 h 2052638"/>
              <a:gd name="connsiteX5" fmla="*/ 1538287 w 1557337"/>
              <a:gd name="connsiteY5" fmla="*/ 726282 h 2052638"/>
              <a:gd name="connsiteX6" fmla="*/ 1131093 w 1557337"/>
              <a:gd name="connsiteY6" fmla="*/ 338138 h 2052638"/>
              <a:gd name="connsiteX7" fmla="*/ 1133474 w 1557337"/>
              <a:gd name="connsiteY7" fmla="*/ 250032 h 2052638"/>
              <a:gd name="connsiteX8" fmla="*/ 1112044 w 1557337"/>
              <a:gd name="connsiteY8" fmla="*/ 242888 h 2052638"/>
              <a:gd name="connsiteX9" fmla="*/ 1116806 w 1557337"/>
              <a:gd name="connsiteY9" fmla="*/ 116681 h 2052638"/>
              <a:gd name="connsiteX10" fmla="*/ 1007268 w 1557337"/>
              <a:gd name="connsiteY10" fmla="*/ 2382 h 2052638"/>
              <a:gd name="connsiteX11" fmla="*/ 945357 w 1557337"/>
              <a:gd name="connsiteY11" fmla="*/ 0 h 2052638"/>
              <a:gd name="connsiteX12" fmla="*/ 992981 w 1557337"/>
              <a:gd name="connsiteY12" fmla="*/ 292895 h 2052638"/>
              <a:gd name="connsiteX13" fmla="*/ 869155 w 1557337"/>
              <a:gd name="connsiteY13" fmla="*/ 438149 h 2052638"/>
              <a:gd name="connsiteX14" fmla="*/ 614363 w 1557337"/>
              <a:gd name="connsiteY14" fmla="*/ 533401 h 2052638"/>
              <a:gd name="connsiteX15" fmla="*/ 392907 w 1557337"/>
              <a:gd name="connsiteY15" fmla="*/ 590551 h 2052638"/>
              <a:gd name="connsiteX16" fmla="*/ 433388 w 1557337"/>
              <a:gd name="connsiteY16" fmla="*/ 742951 h 2052638"/>
              <a:gd name="connsiteX17" fmla="*/ 526257 w 1557337"/>
              <a:gd name="connsiteY17" fmla="*/ 721520 h 2052638"/>
              <a:gd name="connsiteX18" fmla="*/ 559593 w 1557337"/>
              <a:gd name="connsiteY18" fmla="*/ 828676 h 2052638"/>
              <a:gd name="connsiteX19" fmla="*/ 585787 w 1557337"/>
              <a:gd name="connsiteY19" fmla="*/ 828676 h 2052638"/>
              <a:gd name="connsiteX20" fmla="*/ 590550 w 1557337"/>
              <a:gd name="connsiteY20" fmla="*/ 862013 h 2052638"/>
              <a:gd name="connsiteX21" fmla="*/ 642937 w 1557337"/>
              <a:gd name="connsiteY21" fmla="*/ 852488 h 2052638"/>
              <a:gd name="connsiteX22" fmla="*/ 714375 w 1557337"/>
              <a:gd name="connsiteY22" fmla="*/ 1143001 h 2052638"/>
              <a:gd name="connsiteX23" fmla="*/ 666750 w 1557337"/>
              <a:gd name="connsiteY23" fmla="*/ 1147763 h 2052638"/>
              <a:gd name="connsiteX24" fmla="*/ 690562 w 1557337"/>
              <a:gd name="connsiteY24" fmla="*/ 1176338 h 2052638"/>
              <a:gd name="connsiteX25" fmla="*/ 659606 w 1557337"/>
              <a:gd name="connsiteY25" fmla="*/ 1183482 h 2052638"/>
              <a:gd name="connsiteX26" fmla="*/ 723900 w 1557337"/>
              <a:gd name="connsiteY26" fmla="*/ 1426369 h 2052638"/>
              <a:gd name="connsiteX27" fmla="*/ 669131 w 1557337"/>
              <a:gd name="connsiteY27" fmla="*/ 1445420 h 2052638"/>
              <a:gd name="connsiteX28" fmla="*/ 681037 w 1557337"/>
              <a:gd name="connsiteY28" fmla="*/ 1478757 h 2052638"/>
              <a:gd name="connsiteX29" fmla="*/ 628650 w 1557337"/>
              <a:gd name="connsiteY29" fmla="*/ 1490663 h 2052638"/>
              <a:gd name="connsiteX30" fmla="*/ 652462 w 1557337"/>
              <a:gd name="connsiteY30" fmla="*/ 1585914 h 2052638"/>
              <a:gd name="connsiteX31" fmla="*/ 0 w 1557337"/>
              <a:gd name="connsiteY31" fmla="*/ 1795463 h 2052638"/>
              <a:gd name="connsiteX0" fmla="*/ 0 w 1557337"/>
              <a:gd name="connsiteY0" fmla="*/ 1795463 h 2052638"/>
              <a:gd name="connsiteX1" fmla="*/ 78581 w 1557337"/>
              <a:gd name="connsiteY1" fmla="*/ 2052638 h 2052638"/>
              <a:gd name="connsiteX2" fmla="*/ 1031081 w 1557337"/>
              <a:gd name="connsiteY2" fmla="*/ 1745457 h 2052638"/>
              <a:gd name="connsiteX3" fmla="*/ 1421606 w 1557337"/>
              <a:gd name="connsiteY3" fmla="*/ 1188245 h 2052638"/>
              <a:gd name="connsiteX4" fmla="*/ 1557337 w 1557337"/>
              <a:gd name="connsiteY4" fmla="*/ 1131095 h 2052638"/>
              <a:gd name="connsiteX5" fmla="*/ 1538287 w 1557337"/>
              <a:gd name="connsiteY5" fmla="*/ 726282 h 2052638"/>
              <a:gd name="connsiteX6" fmla="*/ 1131093 w 1557337"/>
              <a:gd name="connsiteY6" fmla="*/ 338138 h 2052638"/>
              <a:gd name="connsiteX7" fmla="*/ 1133474 w 1557337"/>
              <a:gd name="connsiteY7" fmla="*/ 250032 h 2052638"/>
              <a:gd name="connsiteX8" fmla="*/ 1112044 w 1557337"/>
              <a:gd name="connsiteY8" fmla="*/ 242888 h 2052638"/>
              <a:gd name="connsiteX9" fmla="*/ 1116806 w 1557337"/>
              <a:gd name="connsiteY9" fmla="*/ 116681 h 2052638"/>
              <a:gd name="connsiteX10" fmla="*/ 1073943 w 1557337"/>
              <a:gd name="connsiteY10" fmla="*/ 64295 h 2052638"/>
              <a:gd name="connsiteX11" fmla="*/ 1007268 w 1557337"/>
              <a:gd name="connsiteY11" fmla="*/ 2382 h 2052638"/>
              <a:gd name="connsiteX12" fmla="*/ 945357 w 1557337"/>
              <a:gd name="connsiteY12" fmla="*/ 0 h 2052638"/>
              <a:gd name="connsiteX13" fmla="*/ 992981 w 1557337"/>
              <a:gd name="connsiteY13" fmla="*/ 292895 h 2052638"/>
              <a:gd name="connsiteX14" fmla="*/ 869155 w 1557337"/>
              <a:gd name="connsiteY14" fmla="*/ 438149 h 2052638"/>
              <a:gd name="connsiteX15" fmla="*/ 614363 w 1557337"/>
              <a:gd name="connsiteY15" fmla="*/ 533401 h 2052638"/>
              <a:gd name="connsiteX16" fmla="*/ 392907 w 1557337"/>
              <a:gd name="connsiteY16" fmla="*/ 590551 h 2052638"/>
              <a:gd name="connsiteX17" fmla="*/ 433388 w 1557337"/>
              <a:gd name="connsiteY17" fmla="*/ 742951 h 2052638"/>
              <a:gd name="connsiteX18" fmla="*/ 526257 w 1557337"/>
              <a:gd name="connsiteY18" fmla="*/ 721520 h 2052638"/>
              <a:gd name="connsiteX19" fmla="*/ 559593 w 1557337"/>
              <a:gd name="connsiteY19" fmla="*/ 828676 h 2052638"/>
              <a:gd name="connsiteX20" fmla="*/ 585787 w 1557337"/>
              <a:gd name="connsiteY20" fmla="*/ 828676 h 2052638"/>
              <a:gd name="connsiteX21" fmla="*/ 590550 w 1557337"/>
              <a:gd name="connsiteY21" fmla="*/ 862013 h 2052638"/>
              <a:gd name="connsiteX22" fmla="*/ 642937 w 1557337"/>
              <a:gd name="connsiteY22" fmla="*/ 852488 h 2052638"/>
              <a:gd name="connsiteX23" fmla="*/ 714375 w 1557337"/>
              <a:gd name="connsiteY23" fmla="*/ 1143001 h 2052638"/>
              <a:gd name="connsiteX24" fmla="*/ 666750 w 1557337"/>
              <a:gd name="connsiteY24" fmla="*/ 1147763 h 2052638"/>
              <a:gd name="connsiteX25" fmla="*/ 690562 w 1557337"/>
              <a:gd name="connsiteY25" fmla="*/ 1176338 h 2052638"/>
              <a:gd name="connsiteX26" fmla="*/ 659606 w 1557337"/>
              <a:gd name="connsiteY26" fmla="*/ 1183482 h 2052638"/>
              <a:gd name="connsiteX27" fmla="*/ 723900 w 1557337"/>
              <a:gd name="connsiteY27" fmla="*/ 1426369 h 2052638"/>
              <a:gd name="connsiteX28" fmla="*/ 669131 w 1557337"/>
              <a:gd name="connsiteY28" fmla="*/ 1445420 h 2052638"/>
              <a:gd name="connsiteX29" fmla="*/ 681037 w 1557337"/>
              <a:gd name="connsiteY29" fmla="*/ 1478757 h 2052638"/>
              <a:gd name="connsiteX30" fmla="*/ 628650 w 1557337"/>
              <a:gd name="connsiteY30" fmla="*/ 1490663 h 2052638"/>
              <a:gd name="connsiteX31" fmla="*/ 652462 w 1557337"/>
              <a:gd name="connsiteY31" fmla="*/ 1585914 h 2052638"/>
              <a:gd name="connsiteX32" fmla="*/ 0 w 1557337"/>
              <a:gd name="connsiteY32" fmla="*/ 1795463 h 2052638"/>
              <a:gd name="connsiteX0" fmla="*/ 0 w 1557337"/>
              <a:gd name="connsiteY0" fmla="*/ 1795463 h 2052638"/>
              <a:gd name="connsiteX1" fmla="*/ 78581 w 1557337"/>
              <a:gd name="connsiteY1" fmla="*/ 2052638 h 2052638"/>
              <a:gd name="connsiteX2" fmla="*/ 1031081 w 1557337"/>
              <a:gd name="connsiteY2" fmla="*/ 1745457 h 2052638"/>
              <a:gd name="connsiteX3" fmla="*/ 1421606 w 1557337"/>
              <a:gd name="connsiteY3" fmla="*/ 1188245 h 2052638"/>
              <a:gd name="connsiteX4" fmla="*/ 1557337 w 1557337"/>
              <a:gd name="connsiteY4" fmla="*/ 1131095 h 2052638"/>
              <a:gd name="connsiteX5" fmla="*/ 1538287 w 1557337"/>
              <a:gd name="connsiteY5" fmla="*/ 726282 h 2052638"/>
              <a:gd name="connsiteX6" fmla="*/ 1131093 w 1557337"/>
              <a:gd name="connsiteY6" fmla="*/ 338138 h 2052638"/>
              <a:gd name="connsiteX7" fmla="*/ 1133474 w 1557337"/>
              <a:gd name="connsiteY7" fmla="*/ 250032 h 2052638"/>
              <a:gd name="connsiteX8" fmla="*/ 1112044 w 1557337"/>
              <a:gd name="connsiteY8" fmla="*/ 242888 h 2052638"/>
              <a:gd name="connsiteX9" fmla="*/ 1116806 w 1557337"/>
              <a:gd name="connsiteY9" fmla="*/ 116681 h 2052638"/>
              <a:gd name="connsiteX10" fmla="*/ 1028699 w 1557337"/>
              <a:gd name="connsiteY10" fmla="*/ 111920 h 2052638"/>
              <a:gd name="connsiteX11" fmla="*/ 1007268 w 1557337"/>
              <a:gd name="connsiteY11" fmla="*/ 2382 h 2052638"/>
              <a:gd name="connsiteX12" fmla="*/ 945357 w 1557337"/>
              <a:gd name="connsiteY12" fmla="*/ 0 h 2052638"/>
              <a:gd name="connsiteX13" fmla="*/ 992981 w 1557337"/>
              <a:gd name="connsiteY13" fmla="*/ 292895 h 2052638"/>
              <a:gd name="connsiteX14" fmla="*/ 869155 w 1557337"/>
              <a:gd name="connsiteY14" fmla="*/ 438149 h 2052638"/>
              <a:gd name="connsiteX15" fmla="*/ 614363 w 1557337"/>
              <a:gd name="connsiteY15" fmla="*/ 533401 h 2052638"/>
              <a:gd name="connsiteX16" fmla="*/ 392907 w 1557337"/>
              <a:gd name="connsiteY16" fmla="*/ 590551 h 2052638"/>
              <a:gd name="connsiteX17" fmla="*/ 433388 w 1557337"/>
              <a:gd name="connsiteY17" fmla="*/ 742951 h 2052638"/>
              <a:gd name="connsiteX18" fmla="*/ 526257 w 1557337"/>
              <a:gd name="connsiteY18" fmla="*/ 721520 h 2052638"/>
              <a:gd name="connsiteX19" fmla="*/ 559593 w 1557337"/>
              <a:gd name="connsiteY19" fmla="*/ 828676 h 2052638"/>
              <a:gd name="connsiteX20" fmla="*/ 585787 w 1557337"/>
              <a:gd name="connsiteY20" fmla="*/ 828676 h 2052638"/>
              <a:gd name="connsiteX21" fmla="*/ 590550 w 1557337"/>
              <a:gd name="connsiteY21" fmla="*/ 862013 h 2052638"/>
              <a:gd name="connsiteX22" fmla="*/ 642937 w 1557337"/>
              <a:gd name="connsiteY22" fmla="*/ 852488 h 2052638"/>
              <a:gd name="connsiteX23" fmla="*/ 714375 w 1557337"/>
              <a:gd name="connsiteY23" fmla="*/ 1143001 h 2052638"/>
              <a:gd name="connsiteX24" fmla="*/ 666750 w 1557337"/>
              <a:gd name="connsiteY24" fmla="*/ 1147763 h 2052638"/>
              <a:gd name="connsiteX25" fmla="*/ 690562 w 1557337"/>
              <a:gd name="connsiteY25" fmla="*/ 1176338 h 2052638"/>
              <a:gd name="connsiteX26" fmla="*/ 659606 w 1557337"/>
              <a:gd name="connsiteY26" fmla="*/ 1183482 h 2052638"/>
              <a:gd name="connsiteX27" fmla="*/ 723900 w 1557337"/>
              <a:gd name="connsiteY27" fmla="*/ 1426369 h 2052638"/>
              <a:gd name="connsiteX28" fmla="*/ 669131 w 1557337"/>
              <a:gd name="connsiteY28" fmla="*/ 1445420 h 2052638"/>
              <a:gd name="connsiteX29" fmla="*/ 681037 w 1557337"/>
              <a:gd name="connsiteY29" fmla="*/ 1478757 h 2052638"/>
              <a:gd name="connsiteX30" fmla="*/ 628650 w 1557337"/>
              <a:gd name="connsiteY30" fmla="*/ 1490663 h 2052638"/>
              <a:gd name="connsiteX31" fmla="*/ 652462 w 1557337"/>
              <a:gd name="connsiteY31" fmla="*/ 1585914 h 2052638"/>
              <a:gd name="connsiteX32" fmla="*/ 0 w 1557337"/>
              <a:gd name="connsiteY32" fmla="*/ 1795463 h 2052638"/>
              <a:gd name="connsiteX0" fmla="*/ 0 w 1557337"/>
              <a:gd name="connsiteY0" fmla="*/ 1795463 h 2052638"/>
              <a:gd name="connsiteX1" fmla="*/ 78581 w 1557337"/>
              <a:gd name="connsiteY1" fmla="*/ 2052638 h 2052638"/>
              <a:gd name="connsiteX2" fmla="*/ 1031081 w 1557337"/>
              <a:gd name="connsiteY2" fmla="*/ 1745457 h 2052638"/>
              <a:gd name="connsiteX3" fmla="*/ 1421606 w 1557337"/>
              <a:gd name="connsiteY3" fmla="*/ 1188245 h 2052638"/>
              <a:gd name="connsiteX4" fmla="*/ 1557337 w 1557337"/>
              <a:gd name="connsiteY4" fmla="*/ 1131095 h 2052638"/>
              <a:gd name="connsiteX5" fmla="*/ 1538287 w 1557337"/>
              <a:gd name="connsiteY5" fmla="*/ 726282 h 2052638"/>
              <a:gd name="connsiteX6" fmla="*/ 1131093 w 1557337"/>
              <a:gd name="connsiteY6" fmla="*/ 338138 h 2052638"/>
              <a:gd name="connsiteX7" fmla="*/ 1133474 w 1557337"/>
              <a:gd name="connsiteY7" fmla="*/ 250032 h 2052638"/>
              <a:gd name="connsiteX8" fmla="*/ 1112044 w 1557337"/>
              <a:gd name="connsiteY8" fmla="*/ 242888 h 2052638"/>
              <a:gd name="connsiteX9" fmla="*/ 1116806 w 1557337"/>
              <a:gd name="connsiteY9" fmla="*/ 116681 h 2052638"/>
              <a:gd name="connsiteX10" fmla="*/ 1028699 w 1557337"/>
              <a:gd name="connsiteY10" fmla="*/ 97633 h 2052638"/>
              <a:gd name="connsiteX11" fmla="*/ 1007268 w 1557337"/>
              <a:gd name="connsiteY11" fmla="*/ 2382 h 2052638"/>
              <a:gd name="connsiteX12" fmla="*/ 945357 w 1557337"/>
              <a:gd name="connsiteY12" fmla="*/ 0 h 2052638"/>
              <a:gd name="connsiteX13" fmla="*/ 992981 w 1557337"/>
              <a:gd name="connsiteY13" fmla="*/ 292895 h 2052638"/>
              <a:gd name="connsiteX14" fmla="*/ 869155 w 1557337"/>
              <a:gd name="connsiteY14" fmla="*/ 438149 h 2052638"/>
              <a:gd name="connsiteX15" fmla="*/ 614363 w 1557337"/>
              <a:gd name="connsiteY15" fmla="*/ 533401 h 2052638"/>
              <a:gd name="connsiteX16" fmla="*/ 392907 w 1557337"/>
              <a:gd name="connsiteY16" fmla="*/ 590551 h 2052638"/>
              <a:gd name="connsiteX17" fmla="*/ 433388 w 1557337"/>
              <a:gd name="connsiteY17" fmla="*/ 742951 h 2052638"/>
              <a:gd name="connsiteX18" fmla="*/ 526257 w 1557337"/>
              <a:gd name="connsiteY18" fmla="*/ 721520 h 2052638"/>
              <a:gd name="connsiteX19" fmla="*/ 559593 w 1557337"/>
              <a:gd name="connsiteY19" fmla="*/ 828676 h 2052638"/>
              <a:gd name="connsiteX20" fmla="*/ 585787 w 1557337"/>
              <a:gd name="connsiteY20" fmla="*/ 828676 h 2052638"/>
              <a:gd name="connsiteX21" fmla="*/ 590550 w 1557337"/>
              <a:gd name="connsiteY21" fmla="*/ 862013 h 2052638"/>
              <a:gd name="connsiteX22" fmla="*/ 642937 w 1557337"/>
              <a:gd name="connsiteY22" fmla="*/ 852488 h 2052638"/>
              <a:gd name="connsiteX23" fmla="*/ 714375 w 1557337"/>
              <a:gd name="connsiteY23" fmla="*/ 1143001 h 2052638"/>
              <a:gd name="connsiteX24" fmla="*/ 666750 w 1557337"/>
              <a:gd name="connsiteY24" fmla="*/ 1147763 h 2052638"/>
              <a:gd name="connsiteX25" fmla="*/ 690562 w 1557337"/>
              <a:gd name="connsiteY25" fmla="*/ 1176338 h 2052638"/>
              <a:gd name="connsiteX26" fmla="*/ 659606 w 1557337"/>
              <a:gd name="connsiteY26" fmla="*/ 1183482 h 2052638"/>
              <a:gd name="connsiteX27" fmla="*/ 723900 w 1557337"/>
              <a:gd name="connsiteY27" fmla="*/ 1426369 h 2052638"/>
              <a:gd name="connsiteX28" fmla="*/ 669131 w 1557337"/>
              <a:gd name="connsiteY28" fmla="*/ 1445420 h 2052638"/>
              <a:gd name="connsiteX29" fmla="*/ 681037 w 1557337"/>
              <a:gd name="connsiteY29" fmla="*/ 1478757 h 2052638"/>
              <a:gd name="connsiteX30" fmla="*/ 628650 w 1557337"/>
              <a:gd name="connsiteY30" fmla="*/ 1490663 h 2052638"/>
              <a:gd name="connsiteX31" fmla="*/ 652462 w 1557337"/>
              <a:gd name="connsiteY31" fmla="*/ 1585914 h 2052638"/>
              <a:gd name="connsiteX32" fmla="*/ 0 w 1557337"/>
              <a:gd name="connsiteY32" fmla="*/ 1795463 h 2052638"/>
              <a:gd name="connsiteX0" fmla="*/ 0 w 1557337"/>
              <a:gd name="connsiteY0" fmla="*/ 1795463 h 2052638"/>
              <a:gd name="connsiteX1" fmla="*/ 78581 w 1557337"/>
              <a:gd name="connsiteY1" fmla="*/ 2052638 h 2052638"/>
              <a:gd name="connsiteX2" fmla="*/ 1031081 w 1557337"/>
              <a:gd name="connsiteY2" fmla="*/ 1745457 h 2052638"/>
              <a:gd name="connsiteX3" fmla="*/ 1421606 w 1557337"/>
              <a:gd name="connsiteY3" fmla="*/ 1188245 h 2052638"/>
              <a:gd name="connsiteX4" fmla="*/ 1557337 w 1557337"/>
              <a:gd name="connsiteY4" fmla="*/ 1131095 h 2052638"/>
              <a:gd name="connsiteX5" fmla="*/ 1538287 w 1557337"/>
              <a:gd name="connsiteY5" fmla="*/ 726282 h 2052638"/>
              <a:gd name="connsiteX6" fmla="*/ 1131093 w 1557337"/>
              <a:gd name="connsiteY6" fmla="*/ 338138 h 2052638"/>
              <a:gd name="connsiteX7" fmla="*/ 1133474 w 1557337"/>
              <a:gd name="connsiteY7" fmla="*/ 250032 h 2052638"/>
              <a:gd name="connsiteX8" fmla="*/ 1112044 w 1557337"/>
              <a:gd name="connsiteY8" fmla="*/ 242888 h 2052638"/>
              <a:gd name="connsiteX9" fmla="*/ 1116806 w 1557337"/>
              <a:gd name="connsiteY9" fmla="*/ 116681 h 2052638"/>
              <a:gd name="connsiteX10" fmla="*/ 1028699 w 1557337"/>
              <a:gd name="connsiteY10" fmla="*/ 97633 h 2052638"/>
              <a:gd name="connsiteX11" fmla="*/ 1007268 w 1557337"/>
              <a:gd name="connsiteY11" fmla="*/ 2382 h 2052638"/>
              <a:gd name="connsiteX12" fmla="*/ 945357 w 1557337"/>
              <a:gd name="connsiteY12" fmla="*/ 0 h 2052638"/>
              <a:gd name="connsiteX13" fmla="*/ 992981 w 1557337"/>
              <a:gd name="connsiteY13" fmla="*/ 292895 h 2052638"/>
              <a:gd name="connsiteX14" fmla="*/ 869155 w 1557337"/>
              <a:gd name="connsiteY14" fmla="*/ 438149 h 2052638"/>
              <a:gd name="connsiteX15" fmla="*/ 614363 w 1557337"/>
              <a:gd name="connsiteY15" fmla="*/ 533401 h 2052638"/>
              <a:gd name="connsiteX16" fmla="*/ 392907 w 1557337"/>
              <a:gd name="connsiteY16" fmla="*/ 590551 h 2052638"/>
              <a:gd name="connsiteX17" fmla="*/ 433388 w 1557337"/>
              <a:gd name="connsiteY17" fmla="*/ 742951 h 2052638"/>
              <a:gd name="connsiteX18" fmla="*/ 526257 w 1557337"/>
              <a:gd name="connsiteY18" fmla="*/ 721520 h 2052638"/>
              <a:gd name="connsiteX19" fmla="*/ 559593 w 1557337"/>
              <a:gd name="connsiteY19" fmla="*/ 828676 h 2052638"/>
              <a:gd name="connsiteX20" fmla="*/ 585787 w 1557337"/>
              <a:gd name="connsiteY20" fmla="*/ 828676 h 2052638"/>
              <a:gd name="connsiteX21" fmla="*/ 590550 w 1557337"/>
              <a:gd name="connsiteY21" fmla="*/ 862013 h 2052638"/>
              <a:gd name="connsiteX22" fmla="*/ 642937 w 1557337"/>
              <a:gd name="connsiteY22" fmla="*/ 852488 h 2052638"/>
              <a:gd name="connsiteX23" fmla="*/ 714375 w 1557337"/>
              <a:gd name="connsiteY23" fmla="*/ 1143001 h 2052638"/>
              <a:gd name="connsiteX24" fmla="*/ 666750 w 1557337"/>
              <a:gd name="connsiteY24" fmla="*/ 1147763 h 2052638"/>
              <a:gd name="connsiteX25" fmla="*/ 690562 w 1557337"/>
              <a:gd name="connsiteY25" fmla="*/ 1176338 h 2052638"/>
              <a:gd name="connsiteX26" fmla="*/ 659606 w 1557337"/>
              <a:gd name="connsiteY26" fmla="*/ 1183482 h 2052638"/>
              <a:gd name="connsiteX27" fmla="*/ 723900 w 1557337"/>
              <a:gd name="connsiteY27" fmla="*/ 1426369 h 2052638"/>
              <a:gd name="connsiteX28" fmla="*/ 669131 w 1557337"/>
              <a:gd name="connsiteY28" fmla="*/ 1445420 h 2052638"/>
              <a:gd name="connsiteX29" fmla="*/ 681037 w 1557337"/>
              <a:gd name="connsiteY29" fmla="*/ 1478757 h 2052638"/>
              <a:gd name="connsiteX30" fmla="*/ 628650 w 1557337"/>
              <a:gd name="connsiteY30" fmla="*/ 1490663 h 2052638"/>
              <a:gd name="connsiteX31" fmla="*/ 652462 w 1557337"/>
              <a:gd name="connsiteY31" fmla="*/ 1585914 h 2052638"/>
              <a:gd name="connsiteX32" fmla="*/ 0 w 1557337"/>
              <a:gd name="connsiteY32" fmla="*/ 1795463 h 2052638"/>
              <a:gd name="connsiteX0" fmla="*/ 0 w 1557337"/>
              <a:gd name="connsiteY0" fmla="*/ 1795463 h 2052638"/>
              <a:gd name="connsiteX1" fmla="*/ 78581 w 1557337"/>
              <a:gd name="connsiteY1" fmla="*/ 2052638 h 2052638"/>
              <a:gd name="connsiteX2" fmla="*/ 1031081 w 1557337"/>
              <a:gd name="connsiteY2" fmla="*/ 1745457 h 2052638"/>
              <a:gd name="connsiteX3" fmla="*/ 1421606 w 1557337"/>
              <a:gd name="connsiteY3" fmla="*/ 1188245 h 2052638"/>
              <a:gd name="connsiteX4" fmla="*/ 1557337 w 1557337"/>
              <a:gd name="connsiteY4" fmla="*/ 1131095 h 2052638"/>
              <a:gd name="connsiteX5" fmla="*/ 1538287 w 1557337"/>
              <a:gd name="connsiteY5" fmla="*/ 726282 h 2052638"/>
              <a:gd name="connsiteX6" fmla="*/ 1131093 w 1557337"/>
              <a:gd name="connsiteY6" fmla="*/ 338138 h 2052638"/>
              <a:gd name="connsiteX7" fmla="*/ 1133474 w 1557337"/>
              <a:gd name="connsiteY7" fmla="*/ 250032 h 2052638"/>
              <a:gd name="connsiteX8" fmla="*/ 1112044 w 1557337"/>
              <a:gd name="connsiteY8" fmla="*/ 242888 h 2052638"/>
              <a:gd name="connsiteX9" fmla="*/ 1116806 w 1557337"/>
              <a:gd name="connsiteY9" fmla="*/ 116681 h 2052638"/>
              <a:gd name="connsiteX10" fmla="*/ 1028699 w 1557337"/>
              <a:gd name="connsiteY10" fmla="*/ 97633 h 2052638"/>
              <a:gd name="connsiteX11" fmla="*/ 1007268 w 1557337"/>
              <a:gd name="connsiteY11" fmla="*/ 2382 h 2052638"/>
              <a:gd name="connsiteX12" fmla="*/ 945357 w 1557337"/>
              <a:gd name="connsiteY12" fmla="*/ 0 h 2052638"/>
              <a:gd name="connsiteX13" fmla="*/ 992981 w 1557337"/>
              <a:gd name="connsiteY13" fmla="*/ 292895 h 2052638"/>
              <a:gd name="connsiteX14" fmla="*/ 869155 w 1557337"/>
              <a:gd name="connsiteY14" fmla="*/ 438149 h 2052638"/>
              <a:gd name="connsiteX15" fmla="*/ 614363 w 1557337"/>
              <a:gd name="connsiteY15" fmla="*/ 533401 h 2052638"/>
              <a:gd name="connsiteX16" fmla="*/ 392907 w 1557337"/>
              <a:gd name="connsiteY16" fmla="*/ 590551 h 2052638"/>
              <a:gd name="connsiteX17" fmla="*/ 433388 w 1557337"/>
              <a:gd name="connsiteY17" fmla="*/ 742951 h 2052638"/>
              <a:gd name="connsiteX18" fmla="*/ 526257 w 1557337"/>
              <a:gd name="connsiteY18" fmla="*/ 721520 h 2052638"/>
              <a:gd name="connsiteX19" fmla="*/ 559593 w 1557337"/>
              <a:gd name="connsiteY19" fmla="*/ 828676 h 2052638"/>
              <a:gd name="connsiteX20" fmla="*/ 585787 w 1557337"/>
              <a:gd name="connsiteY20" fmla="*/ 828676 h 2052638"/>
              <a:gd name="connsiteX21" fmla="*/ 590550 w 1557337"/>
              <a:gd name="connsiteY21" fmla="*/ 862013 h 2052638"/>
              <a:gd name="connsiteX22" fmla="*/ 642937 w 1557337"/>
              <a:gd name="connsiteY22" fmla="*/ 852488 h 2052638"/>
              <a:gd name="connsiteX23" fmla="*/ 714375 w 1557337"/>
              <a:gd name="connsiteY23" fmla="*/ 1143001 h 2052638"/>
              <a:gd name="connsiteX24" fmla="*/ 666750 w 1557337"/>
              <a:gd name="connsiteY24" fmla="*/ 1147763 h 2052638"/>
              <a:gd name="connsiteX25" fmla="*/ 690562 w 1557337"/>
              <a:gd name="connsiteY25" fmla="*/ 1176338 h 2052638"/>
              <a:gd name="connsiteX26" fmla="*/ 659606 w 1557337"/>
              <a:gd name="connsiteY26" fmla="*/ 1183482 h 2052638"/>
              <a:gd name="connsiteX27" fmla="*/ 723900 w 1557337"/>
              <a:gd name="connsiteY27" fmla="*/ 1426369 h 2052638"/>
              <a:gd name="connsiteX28" fmla="*/ 669131 w 1557337"/>
              <a:gd name="connsiteY28" fmla="*/ 1445420 h 2052638"/>
              <a:gd name="connsiteX29" fmla="*/ 681037 w 1557337"/>
              <a:gd name="connsiteY29" fmla="*/ 1478757 h 2052638"/>
              <a:gd name="connsiteX30" fmla="*/ 628650 w 1557337"/>
              <a:gd name="connsiteY30" fmla="*/ 1490663 h 2052638"/>
              <a:gd name="connsiteX31" fmla="*/ 652462 w 1557337"/>
              <a:gd name="connsiteY31" fmla="*/ 1585914 h 2052638"/>
              <a:gd name="connsiteX32" fmla="*/ 0 w 1557337"/>
              <a:gd name="connsiteY32" fmla="*/ 1795463 h 2052638"/>
              <a:gd name="connsiteX0" fmla="*/ 0 w 1557337"/>
              <a:gd name="connsiteY0" fmla="*/ 1795463 h 2052638"/>
              <a:gd name="connsiteX1" fmla="*/ 78581 w 1557337"/>
              <a:gd name="connsiteY1" fmla="*/ 2052638 h 2052638"/>
              <a:gd name="connsiteX2" fmla="*/ 1031081 w 1557337"/>
              <a:gd name="connsiteY2" fmla="*/ 1745457 h 2052638"/>
              <a:gd name="connsiteX3" fmla="*/ 1421606 w 1557337"/>
              <a:gd name="connsiteY3" fmla="*/ 1188245 h 2052638"/>
              <a:gd name="connsiteX4" fmla="*/ 1557337 w 1557337"/>
              <a:gd name="connsiteY4" fmla="*/ 1131095 h 2052638"/>
              <a:gd name="connsiteX5" fmla="*/ 1538287 w 1557337"/>
              <a:gd name="connsiteY5" fmla="*/ 726282 h 2052638"/>
              <a:gd name="connsiteX6" fmla="*/ 1131093 w 1557337"/>
              <a:gd name="connsiteY6" fmla="*/ 338138 h 2052638"/>
              <a:gd name="connsiteX7" fmla="*/ 1133474 w 1557337"/>
              <a:gd name="connsiteY7" fmla="*/ 250032 h 2052638"/>
              <a:gd name="connsiteX8" fmla="*/ 1112044 w 1557337"/>
              <a:gd name="connsiteY8" fmla="*/ 242888 h 2052638"/>
              <a:gd name="connsiteX9" fmla="*/ 1116806 w 1557337"/>
              <a:gd name="connsiteY9" fmla="*/ 116681 h 2052638"/>
              <a:gd name="connsiteX10" fmla="*/ 1028699 w 1557337"/>
              <a:gd name="connsiteY10" fmla="*/ 97633 h 2052638"/>
              <a:gd name="connsiteX11" fmla="*/ 1007268 w 1557337"/>
              <a:gd name="connsiteY11" fmla="*/ 2382 h 2052638"/>
              <a:gd name="connsiteX12" fmla="*/ 945357 w 1557337"/>
              <a:gd name="connsiteY12" fmla="*/ 0 h 2052638"/>
              <a:gd name="connsiteX13" fmla="*/ 942975 w 1557337"/>
              <a:gd name="connsiteY13" fmla="*/ 261939 h 2052638"/>
              <a:gd name="connsiteX14" fmla="*/ 869155 w 1557337"/>
              <a:gd name="connsiteY14" fmla="*/ 438149 h 2052638"/>
              <a:gd name="connsiteX15" fmla="*/ 614363 w 1557337"/>
              <a:gd name="connsiteY15" fmla="*/ 533401 h 2052638"/>
              <a:gd name="connsiteX16" fmla="*/ 392907 w 1557337"/>
              <a:gd name="connsiteY16" fmla="*/ 590551 h 2052638"/>
              <a:gd name="connsiteX17" fmla="*/ 433388 w 1557337"/>
              <a:gd name="connsiteY17" fmla="*/ 742951 h 2052638"/>
              <a:gd name="connsiteX18" fmla="*/ 526257 w 1557337"/>
              <a:gd name="connsiteY18" fmla="*/ 721520 h 2052638"/>
              <a:gd name="connsiteX19" fmla="*/ 559593 w 1557337"/>
              <a:gd name="connsiteY19" fmla="*/ 828676 h 2052638"/>
              <a:gd name="connsiteX20" fmla="*/ 585787 w 1557337"/>
              <a:gd name="connsiteY20" fmla="*/ 828676 h 2052638"/>
              <a:gd name="connsiteX21" fmla="*/ 590550 w 1557337"/>
              <a:gd name="connsiteY21" fmla="*/ 862013 h 2052638"/>
              <a:gd name="connsiteX22" fmla="*/ 642937 w 1557337"/>
              <a:gd name="connsiteY22" fmla="*/ 852488 h 2052638"/>
              <a:gd name="connsiteX23" fmla="*/ 714375 w 1557337"/>
              <a:gd name="connsiteY23" fmla="*/ 1143001 h 2052638"/>
              <a:gd name="connsiteX24" fmla="*/ 666750 w 1557337"/>
              <a:gd name="connsiteY24" fmla="*/ 1147763 h 2052638"/>
              <a:gd name="connsiteX25" fmla="*/ 690562 w 1557337"/>
              <a:gd name="connsiteY25" fmla="*/ 1176338 h 2052638"/>
              <a:gd name="connsiteX26" fmla="*/ 659606 w 1557337"/>
              <a:gd name="connsiteY26" fmla="*/ 1183482 h 2052638"/>
              <a:gd name="connsiteX27" fmla="*/ 723900 w 1557337"/>
              <a:gd name="connsiteY27" fmla="*/ 1426369 h 2052638"/>
              <a:gd name="connsiteX28" fmla="*/ 669131 w 1557337"/>
              <a:gd name="connsiteY28" fmla="*/ 1445420 h 2052638"/>
              <a:gd name="connsiteX29" fmla="*/ 681037 w 1557337"/>
              <a:gd name="connsiteY29" fmla="*/ 1478757 h 2052638"/>
              <a:gd name="connsiteX30" fmla="*/ 628650 w 1557337"/>
              <a:gd name="connsiteY30" fmla="*/ 1490663 h 2052638"/>
              <a:gd name="connsiteX31" fmla="*/ 652462 w 1557337"/>
              <a:gd name="connsiteY31" fmla="*/ 1585914 h 2052638"/>
              <a:gd name="connsiteX32" fmla="*/ 0 w 1557337"/>
              <a:gd name="connsiteY32" fmla="*/ 1795463 h 2052638"/>
              <a:gd name="connsiteX0" fmla="*/ 0 w 1557337"/>
              <a:gd name="connsiteY0" fmla="*/ 1795463 h 2052638"/>
              <a:gd name="connsiteX1" fmla="*/ 78581 w 1557337"/>
              <a:gd name="connsiteY1" fmla="*/ 2052638 h 2052638"/>
              <a:gd name="connsiteX2" fmla="*/ 1031081 w 1557337"/>
              <a:gd name="connsiteY2" fmla="*/ 1745457 h 2052638"/>
              <a:gd name="connsiteX3" fmla="*/ 1421606 w 1557337"/>
              <a:gd name="connsiteY3" fmla="*/ 1188245 h 2052638"/>
              <a:gd name="connsiteX4" fmla="*/ 1557337 w 1557337"/>
              <a:gd name="connsiteY4" fmla="*/ 1131095 h 2052638"/>
              <a:gd name="connsiteX5" fmla="*/ 1538287 w 1557337"/>
              <a:gd name="connsiteY5" fmla="*/ 726282 h 2052638"/>
              <a:gd name="connsiteX6" fmla="*/ 1131093 w 1557337"/>
              <a:gd name="connsiteY6" fmla="*/ 338138 h 2052638"/>
              <a:gd name="connsiteX7" fmla="*/ 1133474 w 1557337"/>
              <a:gd name="connsiteY7" fmla="*/ 250032 h 2052638"/>
              <a:gd name="connsiteX8" fmla="*/ 1112044 w 1557337"/>
              <a:gd name="connsiteY8" fmla="*/ 242888 h 2052638"/>
              <a:gd name="connsiteX9" fmla="*/ 1116806 w 1557337"/>
              <a:gd name="connsiteY9" fmla="*/ 116681 h 2052638"/>
              <a:gd name="connsiteX10" fmla="*/ 1028699 w 1557337"/>
              <a:gd name="connsiteY10" fmla="*/ 97633 h 2052638"/>
              <a:gd name="connsiteX11" fmla="*/ 1007268 w 1557337"/>
              <a:gd name="connsiteY11" fmla="*/ 2382 h 2052638"/>
              <a:gd name="connsiteX12" fmla="*/ 945357 w 1557337"/>
              <a:gd name="connsiteY12" fmla="*/ 0 h 2052638"/>
              <a:gd name="connsiteX13" fmla="*/ 942975 w 1557337"/>
              <a:gd name="connsiteY13" fmla="*/ 261939 h 2052638"/>
              <a:gd name="connsiteX14" fmla="*/ 809624 w 1557337"/>
              <a:gd name="connsiteY14" fmla="*/ 407192 h 2052638"/>
              <a:gd name="connsiteX15" fmla="*/ 614363 w 1557337"/>
              <a:gd name="connsiteY15" fmla="*/ 533401 h 2052638"/>
              <a:gd name="connsiteX16" fmla="*/ 392907 w 1557337"/>
              <a:gd name="connsiteY16" fmla="*/ 590551 h 2052638"/>
              <a:gd name="connsiteX17" fmla="*/ 433388 w 1557337"/>
              <a:gd name="connsiteY17" fmla="*/ 742951 h 2052638"/>
              <a:gd name="connsiteX18" fmla="*/ 526257 w 1557337"/>
              <a:gd name="connsiteY18" fmla="*/ 721520 h 2052638"/>
              <a:gd name="connsiteX19" fmla="*/ 559593 w 1557337"/>
              <a:gd name="connsiteY19" fmla="*/ 828676 h 2052638"/>
              <a:gd name="connsiteX20" fmla="*/ 585787 w 1557337"/>
              <a:gd name="connsiteY20" fmla="*/ 828676 h 2052638"/>
              <a:gd name="connsiteX21" fmla="*/ 590550 w 1557337"/>
              <a:gd name="connsiteY21" fmla="*/ 862013 h 2052638"/>
              <a:gd name="connsiteX22" fmla="*/ 642937 w 1557337"/>
              <a:gd name="connsiteY22" fmla="*/ 852488 h 2052638"/>
              <a:gd name="connsiteX23" fmla="*/ 714375 w 1557337"/>
              <a:gd name="connsiteY23" fmla="*/ 1143001 h 2052638"/>
              <a:gd name="connsiteX24" fmla="*/ 666750 w 1557337"/>
              <a:gd name="connsiteY24" fmla="*/ 1147763 h 2052638"/>
              <a:gd name="connsiteX25" fmla="*/ 690562 w 1557337"/>
              <a:gd name="connsiteY25" fmla="*/ 1176338 h 2052638"/>
              <a:gd name="connsiteX26" fmla="*/ 659606 w 1557337"/>
              <a:gd name="connsiteY26" fmla="*/ 1183482 h 2052638"/>
              <a:gd name="connsiteX27" fmla="*/ 723900 w 1557337"/>
              <a:gd name="connsiteY27" fmla="*/ 1426369 h 2052638"/>
              <a:gd name="connsiteX28" fmla="*/ 669131 w 1557337"/>
              <a:gd name="connsiteY28" fmla="*/ 1445420 h 2052638"/>
              <a:gd name="connsiteX29" fmla="*/ 681037 w 1557337"/>
              <a:gd name="connsiteY29" fmla="*/ 1478757 h 2052638"/>
              <a:gd name="connsiteX30" fmla="*/ 628650 w 1557337"/>
              <a:gd name="connsiteY30" fmla="*/ 1490663 h 2052638"/>
              <a:gd name="connsiteX31" fmla="*/ 652462 w 1557337"/>
              <a:gd name="connsiteY31" fmla="*/ 1585914 h 2052638"/>
              <a:gd name="connsiteX32" fmla="*/ 0 w 1557337"/>
              <a:gd name="connsiteY32" fmla="*/ 1795463 h 2052638"/>
              <a:gd name="connsiteX0" fmla="*/ 0 w 1557337"/>
              <a:gd name="connsiteY0" fmla="*/ 1795463 h 2052638"/>
              <a:gd name="connsiteX1" fmla="*/ 78581 w 1557337"/>
              <a:gd name="connsiteY1" fmla="*/ 2052638 h 2052638"/>
              <a:gd name="connsiteX2" fmla="*/ 1031081 w 1557337"/>
              <a:gd name="connsiteY2" fmla="*/ 1745457 h 2052638"/>
              <a:gd name="connsiteX3" fmla="*/ 1421606 w 1557337"/>
              <a:gd name="connsiteY3" fmla="*/ 1188245 h 2052638"/>
              <a:gd name="connsiteX4" fmla="*/ 1557337 w 1557337"/>
              <a:gd name="connsiteY4" fmla="*/ 1131095 h 2052638"/>
              <a:gd name="connsiteX5" fmla="*/ 1538287 w 1557337"/>
              <a:gd name="connsiteY5" fmla="*/ 726282 h 2052638"/>
              <a:gd name="connsiteX6" fmla="*/ 1131093 w 1557337"/>
              <a:gd name="connsiteY6" fmla="*/ 338138 h 2052638"/>
              <a:gd name="connsiteX7" fmla="*/ 1133474 w 1557337"/>
              <a:gd name="connsiteY7" fmla="*/ 250032 h 2052638"/>
              <a:gd name="connsiteX8" fmla="*/ 1112044 w 1557337"/>
              <a:gd name="connsiteY8" fmla="*/ 242888 h 2052638"/>
              <a:gd name="connsiteX9" fmla="*/ 1116806 w 1557337"/>
              <a:gd name="connsiteY9" fmla="*/ 116681 h 2052638"/>
              <a:gd name="connsiteX10" fmla="*/ 1028699 w 1557337"/>
              <a:gd name="connsiteY10" fmla="*/ 97633 h 2052638"/>
              <a:gd name="connsiteX11" fmla="*/ 1007268 w 1557337"/>
              <a:gd name="connsiteY11" fmla="*/ 2382 h 2052638"/>
              <a:gd name="connsiteX12" fmla="*/ 945357 w 1557337"/>
              <a:gd name="connsiteY12" fmla="*/ 0 h 2052638"/>
              <a:gd name="connsiteX13" fmla="*/ 942975 w 1557337"/>
              <a:gd name="connsiteY13" fmla="*/ 261939 h 2052638"/>
              <a:gd name="connsiteX14" fmla="*/ 809624 w 1557337"/>
              <a:gd name="connsiteY14" fmla="*/ 407192 h 2052638"/>
              <a:gd name="connsiteX15" fmla="*/ 614363 w 1557337"/>
              <a:gd name="connsiteY15" fmla="*/ 533401 h 2052638"/>
              <a:gd name="connsiteX16" fmla="*/ 392907 w 1557337"/>
              <a:gd name="connsiteY16" fmla="*/ 590551 h 2052638"/>
              <a:gd name="connsiteX17" fmla="*/ 433388 w 1557337"/>
              <a:gd name="connsiteY17" fmla="*/ 742951 h 2052638"/>
              <a:gd name="connsiteX18" fmla="*/ 526257 w 1557337"/>
              <a:gd name="connsiteY18" fmla="*/ 721520 h 2052638"/>
              <a:gd name="connsiteX19" fmla="*/ 559593 w 1557337"/>
              <a:gd name="connsiteY19" fmla="*/ 828676 h 2052638"/>
              <a:gd name="connsiteX20" fmla="*/ 585787 w 1557337"/>
              <a:gd name="connsiteY20" fmla="*/ 828676 h 2052638"/>
              <a:gd name="connsiteX21" fmla="*/ 590550 w 1557337"/>
              <a:gd name="connsiteY21" fmla="*/ 862013 h 2052638"/>
              <a:gd name="connsiteX22" fmla="*/ 642937 w 1557337"/>
              <a:gd name="connsiteY22" fmla="*/ 852488 h 2052638"/>
              <a:gd name="connsiteX23" fmla="*/ 714375 w 1557337"/>
              <a:gd name="connsiteY23" fmla="*/ 1143001 h 2052638"/>
              <a:gd name="connsiteX24" fmla="*/ 666750 w 1557337"/>
              <a:gd name="connsiteY24" fmla="*/ 1147763 h 2052638"/>
              <a:gd name="connsiteX25" fmla="*/ 690562 w 1557337"/>
              <a:gd name="connsiteY25" fmla="*/ 1176338 h 2052638"/>
              <a:gd name="connsiteX26" fmla="*/ 659606 w 1557337"/>
              <a:gd name="connsiteY26" fmla="*/ 1183482 h 2052638"/>
              <a:gd name="connsiteX27" fmla="*/ 723900 w 1557337"/>
              <a:gd name="connsiteY27" fmla="*/ 1426369 h 2052638"/>
              <a:gd name="connsiteX28" fmla="*/ 669131 w 1557337"/>
              <a:gd name="connsiteY28" fmla="*/ 1445420 h 2052638"/>
              <a:gd name="connsiteX29" fmla="*/ 681037 w 1557337"/>
              <a:gd name="connsiteY29" fmla="*/ 1478757 h 2052638"/>
              <a:gd name="connsiteX30" fmla="*/ 628650 w 1557337"/>
              <a:gd name="connsiteY30" fmla="*/ 1490663 h 2052638"/>
              <a:gd name="connsiteX31" fmla="*/ 652462 w 1557337"/>
              <a:gd name="connsiteY31" fmla="*/ 1585914 h 2052638"/>
              <a:gd name="connsiteX32" fmla="*/ 0 w 1557337"/>
              <a:gd name="connsiteY32" fmla="*/ 1795463 h 2052638"/>
              <a:gd name="connsiteX0" fmla="*/ 0 w 1557337"/>
              <a:gd name="connsiteY0" fmla="*/ 1795463 h 2052638"/>
              <a:gd name="connsiteX1" fmla="*/ 78581 w 1557337"/>
              <a:gd name="connsiteY1" fmla="*/ 2052638 h 2052638"/>
              <a:gd name="connsiteX2" fmla="*/ 1031081 w 1557337"/>
              <a:gd name="connsiteY2" fmla="*/ 1745457 h 2052638"/>
              <a:gd name="connsiteX3" fmla="*/ 1421606 w 1557337"/>
              <a:gd name="connsiteY3" fmla="*/ 1188245 h 2052638"/>
              <a:gd name="connsiteX4" fmla="*/ 1557337 w 1557337"/>
              <a:gd name="connsiteY4" fmla="*/ 1131095 h 2052638"/>
              <a:gd name="connsiteX5" fmla="*/ 1538287 w 1557337"/>
              <a:gd name="connsiteY5" fmla="*/ 726282 h 2052638"/>
              <a:gd name="connsiteX6" fmla="*/ 1131093 w 1557337"/>
              <a:gd name="connsiteY6" fmla="*/ 338138 h 2052638"/>
              <a:gd name="connsiteX7" fmla="*/ 1133474 w 1557337"/>
              <a:gd name="connsiteY7" fmla="*/ 250032 h 2052638"/>
              <a:gd name="connsiteX8" fmla="*/ 1112044 w 1557337"/>
              <a:gd name="connsiteY8" fmla="*/ 242888 h 2052638"/>
              <a:gd name="connsiteX9" fmla="*/ 1116806 w 1557337"/>
              <a:gd name="connsiteY9" fmla="*/ 116681 h 2052638"/>
              <a:gd name="connsiteX10" fmla="*/ 1028699 w 1557337"/>
              <a:gd name="connsiteY10" fmla="*/ 97633 h 2052638"/>
              <a:gd name="connsiteX11" fmla="*/ 1007268 w 1557337"/>
              <a:gd name="connsiteY11" fmla="*/ 2382 h 2052638"/>
              <a:gd name="connsiteX12" fmla="*/ 945357 w 1557337"/>
              <a:gd name="connsiteY12" fmla="*/ 0 h 2052638"/>
              <a:gd name="connsiteX13" fmla="*/ 942975 w 1557337"/>
              <a:gd name="connsiteY13" fmla="*/ 261939 h 2052638"/>
              <a:gd name="connsiteX14" fmla="*/ 809624 w 1557337"/>
              <a:gd name="connsiteY14" fmla="*/ 407192 h 2052638"/>
              <a:gd name="connsiteX15" fmla="*/ 614363 w 1557337"/>
              <a:gd name="connsiteY15" fmla="*/ 533401 h 2052638"/>
              <a:gd name="connsiteX16" fmla="*/ 392907 w 1557337"/>
              <a:gd name="connsiteY16" fmla="*/ 590551 h 2052638"/>
              <a:gd name="connsiteX17" fmla="*/ 433388 w 1557337"/>
              <a:gd name="connsiteY17" fmla="*/ 742951 h 2052638"/>
              <a:gd name="connsiteX18" fmla="*/ 526257 w 1557337"/>
              <a:gd name="connsiteY18" fmla="*/ 721520 h 2052638"/>
              <a:gd name="connsiteX19" fmla="*/ 559593 w 1557337"/>
              <a:gd name="connsiteY19" fmla="*/ 828676 h 2052638"/>
              <a:gd name="connsiteX20" fmla="*/ 585787 w 1557337"/>
              <a:gd name="connsiteY20" fmla="*/ 828676 h 2052638"/>
              <a:gd name="connsiteX21" fmla="*/ 590550 w 1557337"/>
              <a:gd name="connsiteY21" fmla="*/ 862013 h 2052638"/>
              <a:gd name="connsiteX22" fmla="*/ 642937 w 1557337"/>
              <a:gd name="connsiteY22" fmla="*/ 852488 h 2052638"/>
              <a:gd name="connsiteX23" fmla="*/ 714375 w 1557337"/>
              <a:gd name="connsiteY23" fmla="*/ 1143001 h 2052638"/>
              <a:gd name="connsiteX24" fmla="*/ 666750 w 1557337"/>
              <a:gd name="connsiteY24" fmla="*/ 1147763 h 2052638"/>
              <a:gd name="connsiteX25" fmla="*/ 690562 w 1557337"/>
              <a:gd name="connsiteY25" fmla="*/ 1176338 h 2052638"/>
              <a:gd name="connsiteX26" fmla="*/ 659606 w 1557337"/>
              <a:gd name="connsiteY26" fmla="*/ 1183482 h 2052638"/>
              <a:gd name="connsiteX27" fmla="*/ 723900 w 1557337"/>
              <a:gd name="connsiteY27" fmla="*/ 1426369 h 2052638"/>
              <a:gd name="connsiteX28" fmla="*/ 669131 w 1557337"/>
              <a:gd name="connsiteY28" fmla="*/ 1445420 h 2052638"/>
              <a:gd name="connsiteX29" fmla="*/ 681037 w 1557337"/>
              <a:gd name="connsiteY29" fmla="*/ 1478757 h 2052638"/>
              <a:gd name="connsiteX30" fmla="*/ 628650 w 1557337"/>
              <a:gd name="connsiteY30" fmla="*/ 1490663 h 2052638"/>
              <a:gd name="connsiteX31" fmla="*/ 652462 w 1557337"/>
              <a:gd name="connsiteY31" fmla="*/ 1585914 h 2052638"/>
              <a:gd name="connsiteX32" fmla="*/ 0 w 1557337"/>
              <a:gd name="connsiteY32" fmla="*/ 1795463 h 2052638"/>
              <a:gd name="connsiteX0" fmla="*/ 0 w 1557337"/>
              <a:gd name="connsiteY0" fmla="*/ 1795463 h 2052638"/>
              <a:gd name="connsiteX1" fmla="*/ 78581 w 1557337"/>
              <a:gd name="connsiteY1" fmla="*/ 2052638 h 2052638"/>
              <a:gd name="connsiteX2" fmla="*/ 1031081 w 1557337"/>
              <a:gd name="connsiteY2" fmla="*/ 1745457 h 2052638"/>
              <a:gd name="connsiteX3" fmla="*/ 1421606 w 1557337"/>
              <a:gd name="connsiteY3" fmla="*/ 1188245 h 2052638"/>
              <a:gd name="connsiteX4" fmla="*/ 1557337 w 1557337"/>
              <a:gd name="connsiteY4" fmla="*/ 1131095 h 2052638"/>
              <a:gd name="connsiteX5" fmla="*/ 1538287 w 1557337"/>
              <a:gd name="connsiteY5" fmla="*/ 726282 h 2052638"/>
              <a:gd name="connsiteX6" fmla="*/ 1131093 w 1557337"/>
              <a:gd name="connsiteY6" fmla="*/ 338138 h 2052638"/>
              <a:gd name="connsiteX7" fmla="*/ 1133474 w 1557337"/>
              <a:gd name="connsiteY7" fmla="*/ 250032 h 2052638"/>
              <a:gd name="connsiteX8" fmla="*/ 1112044 w 1557337"/>
              <a:gd name="connsiteY8" fmla="*/ 242888 h 2052638"/>
              <a:gd name="connsiteX9" fmla="*/ 1116806 w 1557337"/>
              <a:gd name="connsiteY9" fmla="*/ 116681 h 2052638"/>
              <a:gd name="connsiteX10" fmla="*/ 1028699 w 1557337"/>
              <a:gd name="connsiteY10" fmla="*/ 97633 h 2052638"/>
              <a:gd name="connsiteX11" fmla="*/ 1007268 w 1557337"/>
              <a:gd name="connsiteY11" fmla="*/ 2382 h 2052638"/>
              <a:gd name="connsiteX12" fmla="*/ 954882 w 1557337"/>
              <a:gd name="connsiteY12" fmla="*/ 0 h 2052638"/>
              <a:gd name="connsiteX13" fmla="*/ 942975 w 1557337"/>
              <a:gd name="connsiteY13" fmla="*/ 261939 h 2052638"/>
              <a:gd name="connsiteX14" fmla="*/ 809624 w 1557337"/>
              <a:gd name="connsiteY14" fmla="*/ 407192 h 2052638"/>
              <a:gd name="connsiteX15" fmla="*/ 614363 w 1557337"/>
              <a:gd name="connsiteY15" fmla="*/ 533401 h 2052638"/>
              <a:gd name="connsiteX16" fmla="*/ 392907 w 1557337"/>
              <a:gd name="connsiteY16" fmla="*/ 590551 h 2052638"/>
              <a:gd name="connsiteX17" fmla="*/ 433388 w 1557337"/>
              <a:gd name="connsiteY17" fmla="*/ 742951 h 2052638"/>
              <a:gd name="connsiteX18" fmla="*/ 526257 w 1557337"/>
              <a:gd name="connsiteY18" fmla="*/ 721520 h 2052638"/>
              <a:gd name="connsiteX19" fmla="*/ 559593 w 1557337"/>
              <a:gd name="connsiteY19" fmla="*/ 828676 h 2052638"/>
              <a:gd name="connsiteX20" fmla="*/ 585787 w 1557337"/>
              <a:gd name="connsiteY20" fmla="*/ 828676 h 2052638"/>
              <a:gd name="connsiteX21" fmla="*/ 590550 w 1557337"/>
              <a:gd name="connsiteY21" fmla="*/ 862013 h 2052638"/>
              <a:gd name="connsiteX22" fmla="*/ 642937 w 1557337"/>
              <a:gd name="connsiteY22" fmla="*/ 852488 h 2052638"/>
              <a:gd name="connsiteX23" fmla="*/ 714375 w 1557337"/>
              <a:gd name="connsiteY23" fmla="*/ 1143001 h 2052638"/>
              <a:gd name="connsiteX24" fmla="*/ 666750 w 1557337"/>
              <a:gd name="connsiteY24" fmla="*/ 1147763 h 2052638"/>
              <a:gd name="connsiteX25" fmla="*/ 690562 w 1557337"/>
              <a:gd name="connsiteY25" fmla="*/ 1176338 h 2052638"/>
              <a:gd name="connsiteX26" fmla="*/ 659606 w 1557337"/>
              <a:gd name="connsiteY26" fmla="*/ 1183482 h 2052638"/>
              <a:gd name="connsiteX27" fmla="*/ 723900 w 1557337"/>
              <a:gd name="connsiteY27" fmla="*/ 1426369 h 2052638"/>
              <a:gd name="connsiteX28" fmla="*/ 669131 w 1557337"/>
              <a:gd name="connsiteY28" fmla="*/ 1445420 h 2052638"/>
              <a:gd name="connsiteX29" fmla="*/ 681037 w 1557337"/>
              <a:gd name="connsiteY29" fmla="*/ 1478757 h 2052638"/>
              <a:gd name="connsiteX30" fmla="*/ 628650 w 1557337"/>
              <a:gd name="connsiteY30" fmla="*/ 1490663 h 2052638"/>
              <a:gd name="connsiteX31" fmla="*/ 652462 w 1557337"/>
              <a:gd name="connsiteY31" fmla="*/ 1585914 h 2052638"/>
              <a:gd name="connsiteX32" fmla="*/ 0 w 1557337"/>
              <a:gd name="connsiteY32" fmla="*/ 1795463 h 2052638"/>
              <a:gd name="connsiteX0" fmla="*/ 0 w 1557337"/>
              <a:gd name="connsiteY0" fmla="*/ 1795463 h 2052638"/>
              <a:gd name="connsiteX1" fmla="*/ 78581 w 1557337"/>
              <a:gd name="connsiteY1" fmla="*/ 2052638 h 2052638"/>
              <a:gd name="connsiteX2" fmla="*/ 1031081 w 1557337"/>
              <a:gd name="connsiteY2" fmla="*/ 1745457 h 2052638"/>
              <a:gd name="connsiteX3" fmla="*/ 1421606 w 1557337"/>
              <a:gd name="connsiteY3" fmla="*/ 1188245 h 2052638"/>
              <a:gd name="connsiteX4" fmla="*/ 1557337 w 1557337"/>
              <a:gd name="connsiteY4" fmla="*/ 1131095 h 2052638"/>
              <a:gd name="connsiteX5" fmla="*/ 1538287 w 1557337"/>
              <a:gd name="connsiteY5" fmla="*/ 726282 h 2052638"/>
              <a:gd name="connsiteX6" fmla="*/ 1131093 w 1557337"/>
              <a:gd name="connsiteY6" fmla="*/ 338138 h 2052638"/>
              <a:gd name="connsiteX7" fmla="*/ 1133474 w 1557337"/>
              <a:gd name="connsiteY7" fmla="*/ 250032 h 2052638"/>
              <a:gd name="connsiteX8" fmla="*/ 1112044 w 1557337"/>
              <a:gd name="connsiteY8" fmla="*/ 242888 h 2052638"/>
              <a:gd name="connsiteX9" fmla="*/ 1116806 w 1557337"/>
              <a:gd name="connsiteY9" fmla="*/ 116681 h 2052638"/>
              <a:gd name="connsiteX10" fmla="*/ 1028699 w 1557337"/>
              <a:gd name="connsiteY10" fmla="*/ 97633 h 2052638"/>
              <a:gd name="connsiteX11" fmla="*/ 1007268 w 1557337"/>
              <a:gd name="connsiteY11" fmla="*/ 2382 h 2052638"/>
              <a:gd name="connsiteX12" fmla="*/ 947738 w 1557337"/>
              <a:gd name="connsiteY12" fmla="*/ 0 h 2052638"/>
              <a:gd name="connsiteX13" fmla="*/ 942975 w 1557337"/>
              <a:gd name="connsiteY13" fmla="*/ 261939 h 2052638"/>
              <a:gd name="connsiteX14" fmla="*/ 809624 w 1557337"/>
              <a:gd name="connsiteY14" fmla="*/ 407192 h 2052638"/>
              <a:gd name="connsiteX15" fmla="*/ 614363 w 1557337"/>
              <a:gd name="connsiteY15" fmla="*/ 533401 h 2052638"/>
              <a:gd name="connsiteX16" fmla="*/ 392907 w 1557337"/>
              <a:gd name="connsiteY16" fmla="*/ 590551 h 2052638"/>
              <a:gd name="connsiteX17" fmla="*/ 433388 w 1557337"/>
              <a:gd name="connsiteY17" fmla="*/ 742951 h 2052638"/>
              <a:gd name="connsiteX18" fmla="*/ 526257 w 1557337"/>
              <a:gd name="connsiteY18" fmla="*/ 721520 h 2052638"/>
              <a:gd name="connsiteX19" fmla="*/ 559593 w 1557337"/>
              <a:gd name="connsiteY19" fmla="*/ 828676 h 2052638"/>
              <a:gd name="connsiteX20" fmla="*/ 585787 w 1557337"/>
              <a:gd name="connsiteY20" fmla="*/ 828676 h 2052638"/>
              <a:gd name="connsiteX21" fmla="*/ 590550 w 1557337"/>
              <a:gd name="connsiteY21" fmla="*/ 862013 h 2052638"/>
              <a:gd name="connsiteX22" fmla="*/ 642937 w 1557337"/>
              <a:gd name="connsiteY22" fmla="*/ 852488 h 2052638"/>
              <a:gd name="connsiteX23" fmla="*/ 714375 w 1557337"/>
              <a:gd name="connsiteY23" fmla="*/ 1143001 h 2052638"/>
              <a:gd name="connsiteX24" fmla="*/ 666750 w 1557337"/>
              <a:gd name="connsiteY24" fmla="*/ 1147763 h 2052638"/>
              <a:gd name="connsiteX25" fmla="*/ 690562 w 1557337"/>
              <a:gd name="connsiteY25" fmla="*/ 1176338 h 2052638"/>
              <a:gd name="connsiteX26" fmla="*/ 659606 w 1557337"/>
              <a:gd name="connsiteY26" fmla="*/ 1183482 h 2052638"/>
              <a:gd name="connsiteX27" fmla="*/ 723900 w 1557337"/>
              <a:gd name="connsiteY27" fmla="*/ 1426369 h 2052638"/>
              <a:gd name="connsiteX28" fmla="*/ 669131 w 1557337"/>
              <a:gd name="connsiteY28" fmla="*/ 1445420 h 2052638"/>
              <a:gd name="connsiteX29" fmla="*/ 681037 w 1557337"/>
              <a:gd name="connsiteY29" fmla="*/ 1478757 h 2052638"/>
              <a:gd name="connsiteX30" fmla="*/ 628650 w 1557337"/>
              <a:gd name="connsiteY30" fmla="*/ 1490663 h 2052638"/>
              <a:gd name="connsiteX31" fmla="*/ 652462 w 1557337"/>
              <a:gd name="connsiteY31" fmla="*/ 1585914 h 2052638"/>
              <a:gd name="connsiteX32" fmla="*/ 0 w 1557337"/>
              <a:gd name="connsiteY32" fmla="*/ 1795463 h 2052638"/>
              <a:gd name="connsiteX0" fmla="*/ 0 w 1557337"/>
              <a:gd name="connsiteY0" fmla="*/ 1795463 h 2052638"/>
              <a:gd name="connsiteX1" fmla="*/ 78581 w 1557337"/>
              <a:gd name="connsiteY1" fmla="*/ 2052638 h 2052638"/>
              <a:gd name="connsiteX2" fmla="*/ 1031081 w 1557337"/>
              <a:gd name="connsiteY2" fmla="*/ 1745457 h 2052638"/>
              <a:gd name="connsiteX3" fmla="*/ 1421606 w 1557337"/>
              <a:gd name="connsiteY3" fmla="*/ 1188245 h 2052638"/>
              <a:gd name="connsiteX4" fmla="*/ 1557337 w 1557337"/>
              <a:gd name="connsiteY4" fmla="*/ 1131095 h 2052638"/>
              <a:gd name="connsiteX5" fmla="*/ 1538287 w 1557337"/>
              <a:gd name="connsiteY5" fmla="*/ 726282 h 2052638"/>
              <a:gd name="connsiteX6" fmla="*/ 1131093 w 1557337"/>
              <a:gd name="connsiteY6" fmla="*/ 338138 h 2052638"/>
              <a:gd name="connsiteX7" fmla="*/ 1133474 w 1557337"/>
              <a:gd name="connsiteY7" fmla="*/ 250032 h 2052638"/>
              <a:gd name="connsiteX8" fmla="*/ 1112044 w 1557337"/>
              <a:gd name="connsiteY8" fmla="*/ 242888 h 2052638"/>
              <a:gd name="connsiteX9" fmla="*/ 1116806 w 1557337"/>
              <a:gd name="connsiteY9" fmla="*/ 116681 h 2052638"/>
              <a:gd name="connsiteX10" fmla="*/ 1028699 w 1557337"/>
              <a:gd name="connsiteY10" fmla="*/ 97633 h 2052638"/>
              <a:gd name="connsiteX11" fmla="*/ 1007268 w 1557337"/>
              <a:gd name="connsiteY11" fmla="*/ 2382 h 2052638"/>
              <a:gd name="connsiteX12" fmla="*/ 947738 w 1557337"/>
              <a:gd name="connsiteY12" fmla="*/ 0 h 2052638"/>
              <a:gd name="connsiteX13" fmla="*/ 942975 w 1557337"/>
              <a:gd name="connsiteY13" fmla="*/ 261939 h 2052638"/>
              <a:gd name="connsiteX14" fmla="*/ 809624 w 1557337"/>
              <a:gd name="connsiteY14" fmla="*/ 407192 h 2052638"/>
              <a:gd name="connsiteX15" fmla="*/ 614363 w 1557337"/>
              <a:gd name="connsiteY15" fmla="*/ 533401 h 2052638"/>
              <a:gd name="connsiteX16" fmla="*/ 392907 w 1557337"/>
              <a:gd name="connsiteY16" fmla="*/ 590551 h 2052638"/>
              <a:gd name="connsiteX17" fmla="*/ 433388 w 1557337"/>
              <a:gd name="connsiteY17" fmla="*/ 742951 h 2052638"/>
              <a:gd name="connsiteX18" fmla="*/ 526257 w 1557337"/>
              <a:gd name="connsiteY18" fmla="*/ 721520 h 2052638"/>
              <a:gd name="connsiteX19" fmla="*/ 559593 w 1557337"/>
              <a:gd name="connsiteY19" fmla="*/ 828676 h 2052638"/>
              <a:gd name="connsiteX20" fmla="*/ 585787 w 1557337"/>
              <a:gd name="connsiteY20" fmla="*/ 828676 h 2052638"/>
              <a:gd name="connsiteX21" fmla="*/ 590550 w 1557337"/>
              <a:gd name="connsiteY21" fmla="*/ 862013 h 2052638"/>
              <a:gd name="connsiteX22" fmla="*/ 642937 w 1557337"/>
              <a:gd name="connsiteY22" fmla="*/ 852488 h 2052638"/>
              <a:gd name="connsiteX23" fmla="*/ 714375 w 1557337"/>
              <a:gd name="connsiteY23" fmla="*/ 1143001 h 2052638"/>
              <a:gd name="connsiteX24" fmla="*/ 666750 w 1557337"/>
              <a:gd name="connsiteY24" fmla="*/ 1147763 h 2052638"/>
              <a:gd name="connsiteX25" fmla="*/ 690562 w 1557337"/>
              <a:gd name="connsiteY25" fmla="*/ 1176338 h 2052638"/>
              <a:gd name="connsiteX26" fmla="*/ 659606 w 1557337"/>
              <a:gd name="connsiteY26" fmla="*/ 1183482 h 2052638"/>
              <a:gd name="connsiteX27" fmla="*/ 723900 w 1557337"/>
              <a:gd name="connsiteY27" fmla="*/ 1426369 h 2052638"/>
              <a:gd name="connsiteX28" fmla="*/ 669131 w 1557337"/>
              <a:gd name="connsiteY28" fmla="*/ 1445420 h 2052638"/>
              <a:gd name="connsiteX29" fmla="*/ 681037 w 1557337"/>
              <a:gd name="connsiteY29" fmla="*/ 1478757 h 2052638"/>
              <a:gd name="connsiteX30" fmla="*/ 628650 w 1557337"/>
              <a:gd name="connsiteY30" fmla="*/ 1490663 h 2052638"/>
              <a:gd name="connsiteX31" fmla="*/ 652462 w 1557337"/>
              <a:gd name="connsiteY31" fmla="*/ 1585914 h 2052638"/>
              <a:gd name="connsiteX32" fmla="*/ 0 w 1557337"/>
              <a:gd name="connsiteY32" fmla="*/ 1795463 h 2052638"/>
              <a:gd name="connsiteX0" fmla="*/ 0 w 1557337"/>
              <a:gd name="connsiteY0" fmla="*/ 1800225 h 2057400"/>
              <a:gd name="connsiteX1" fmla="*/ 78581 w 1557337"/>
              <a:gd name="connsiteY1" fmla="*/ 2057400 h 2057400"/>
              <a:gd name="connsiteX2" fmla="*/ 1031081 w 1557337"/>
              <a:gd name="connsiteY2" fmla="*/ 1750219 h 2057400"/>
              <a:gd name="connsiteX3" fmla="*/ 1421606 w 1557337"/>
              <a:gd name="connsiteY3" fmla="*/ 1193007 h 2057400"/>
              <a:gd name="connsiteX4" fmla="*/ 1557337 w 1557337"/>
              <a:gd name="connsiteY4" fmla="*/ 1135857 h 2057400"/>
              <a:gd name="connsiteX5" fmla="*/ 1538287 w 1557337"/>
              <a:gd name="connsiteY5" fmla="*/ 731044 h 2057400"/>
              <a:gd name="connsiteX6" fmla="*/ 1131093 w 1557337"/>
              <a:gd name="connsiteY6" fmla="*/ 342900 h 2057400"/>
              <a:gd name="connsiteX7" fmla="*/ 1133474 w 1557337"/>
              <a:gd name="connsiteY7" fmla="*/ 254794 h 2057400"/>
              <a:gd name="connsiteX8" fmla="*/ 1112044 w 1557337"/>
              <a:gd name="connsiteY8" fmla="*/ 247650 h 2057400"/>
              <a:gd name="connsiteX9" fmla="*/ 1116806 w 1557337"/>
              <a:gd name="connsiteY9" fmla="*/ 121443 h 2057400"/>
              <a:gd name="connsiteX10" fmla="*/ 1028699 w 1557337"/>
              <a:gd name="connsiteY10" fmla="*/ 102395 h 2057400"/>
              <a:gd name="connsiteX11" fmla="*/ 1007268 w 1557337"/>
              <a:gd name="connsiteY11" fmla="*/ 7144 h 2057400"/>
              <a:gd name="connsiteX12" fmla="*/ 950119 w 1557337"/>
              <a:gd name="connsiteY12" fmla="*/ 0 h 2057400"/>
              <a:gd name="connsiteX13" fmla="*/ 942975 w 1557337"/>
              <a:gd name="connsiteY13" fmla="*/ 266701 h 2057400"/>
              <a:gd name="connsiteX14" fmla="*/ 809624 w 1557337"/>
              <a:gd name="connsiteY14" fmla="*/ 411954 h 2057400"/>
              <a:gd name="connsiteX15" fmla="*/ 614363 w 1557337"/>
              <a:gd name="connsiteY15" fmla="*/ 538163 h 2057400"/>
              <a:gd name="connsiteX16" fmla="*/ 392907 w 1557337"/>
              <a:gd name="connsiteY16" fmla="*/ 595313 h 2057400"/>
              <a:gd name="connsiteX17" fmla="*/ 433388 w 1557337"/>
              <a:gd name="connsiteY17" fmla="*/ 747713 h 2057400"/>
              <a:gd name="connsiteX18" fmla="*/ 526257 w 1557337"/>
              <a:gd name="connsiteY18" fmla="*/ 726282 h 2057400"/>
              <a:gd name="connsiteX19" fmla="*/ 559593 w 1557337"/>
              <a:gd name="connsiteY19" fmla="*/ 833438 h 2057400"/>
              <a:gd name="connsiteX20" fmla="*/ 585787 w 1557337"/>
              <a:gd name="connsiteY20" fmla="*/ 833438 h 2057400"/>
              <a:gd name="connsiteX21" fmla="*/ 590550 w 1557337"/>
              <a:gd name="connsiteY21" fmla="*/ 866775 h 2057400"/>
              <a:gd name="connsiteX22" fmla="*/ 642937 w 1557337"/>
              <a:gd name="connsiteY22" fmla="*/ 857250 h 2057400"/>
              <a:gd name="connsiteX23" fmla="*/ 714375 w 1557337"/>
              <a:gd name="connsiteY23" fmla="*/ 1147763 h 2057400"/>
              <a:gd name="connsiteX24" fmla="*/ 666750 w 1557337"/>
              <a:gd name="connsiteY24" fmla="*/ 1152525 h 2057400"/>
              <a:gd name="connsiteX25" fmla="*/ 690562 w 1557337"/>
              <a:gd name="connsiteY25" fmla="*/ 1181100 h 2057400"/>
              <a:gd name="connsiteX26" fmla="*/ 659606 w 1557337"/>
              <a:gd name="connsiteY26" fmla="*/ 1188244 h 2057400"/>
              <a:gd name="connsiteX27" fmla="*/ 723900 w 1557337"/>
              <a:gd name="connsiteY27" fmla="*/ 1431131 h 2057400"/>
              <a:gd name="connsiteX28" fmla="*/ 669131 w 1557337"/>
              <a:gd name="connsiteY28" fmla="*/ 1450182 h 2057400"/>
              <a:gd name="connsiteX29" fmla="*/ 681037 w 1557337"/>
              <a:gd name="connsiteY29" fmla="*/ 1483519 h 2057400"/>
              <a:gd name="connsiteX30" fmla="*/ 628650 w 1557337"/>
              <a:gd name="connsiteY30" fmla="*/ 1495425 h 2057400"/>
              <a:gd name="connsiteX31" fmla="*/ 652462 w 1557337"/>
              <a:gd name="connsiteY31" fmla="*/ 1590676 h 2057400"/>
              <a:gd name="connsiteX32" fmla="*/ 0 w 1557337"/>
              <a:gd name="connsiteY32" fmla="*/ 1800225 h 2057400"/>
              <a:gd name="connsiteX0" fmla="*/ 0 w 1557337"/>
              <a:gd name="connsiteY0" fmla="*/ 1800225 h 2057400"/>
              <a:gd name="connsiteX1" fmla="*/ 78581 w 1557337"/>
              <a:gd name="connsiteY1" fmla="*/ 2057400 h 2057400"/>
              <a:gd name="connsiteX2" fmla="*/ 1031081 w 1557337"/>
              <a:gd name="connsiteY2" fmla="*/ 1750219 h 2057400"/>
              <a:gd name="connsiteX3" fmla="*/ 1421606 w 1557337"/>
              <a:gd name="connsiteY3" fmla="*/ 1193007 h 2057400"/>
              <a:gd name="connsiteX4" fmla="*/ 1557337 w 1557337"/>
              <a:gd name="connsiteY4" fmla="*/ 1135857 h 2057400"/>
              <a:gd name="connsiteX5" fmla="*/ 1538287 w 1557337"/>
              <a:gd name="connsiteY5" fmla="*/ 731044 h 2057400"/>
              <a:gd name="connsiteX6" fmla="*/ 1131093 w 1557337"/>
              <a:gd name="connsiteY6" fmla="*/ 342900 h 2057400"/>
              <a:gd name="connsiteX7" fmla="*/ 1133474 w 1557337"/>
              <a:gd name="connsiteY7" fmla="*/ 254794 h 2057400"/>
              <a:gd name="connsiteX8" fmla="*/ 1112044 w 1557337"/>
              <a:gd name="connsiteY8" fmla="*/ 247650 h 2057400"/>
              <a:gd name="connsiteX9" fmla="*/ 1116806 w 1557337"/>
              <a:gd name="connsiteY9" fmla="*/ 121443 h 2057400"/>
              <a:gd name="connsiteX10" fmla="*/ 1028699 w 1557337"/>
              <a:gd name="connsiteY10" fmla="*/ 102395 h 2057400"/>
              <a:gd name="connsiteX11" fmla="*/ 1007268 w 1557337"/>
              <a:gd name="connsiteY11" fmla="*/ 7144 h 2057400"/>
              <a:gd name="connsiteX12" fmla="*/ 950119 w 1557337"/>
              <a:gd name="connsiteY12" fmla="*/ 0 h 2057400"/>
              <a:gd name="connsiteX13" fmla="*/ 942975 w 1557337"/>
              <a:gd name="connsiteY13" fmla="*/ 266701 h 2057400"/>
              <a:gd name="connsiteX14" fmla="*/ 809624 w 1557337"/>
              <a:gd name="connsiteY14" fmla="*/ 411954 h 2057400"/>
              <a:gd name="connsiteX15" fmla="*/ 614363 w 1557337"/>
              <a:gd name="connsiteY15" fmla="*/ 538163 h 2057400"/>
              <a:gd name="connsiteX16" fmla="*/ 392907 w 1557337"/>
              <a:gd name="connsiteY16" fmla="*/ 595313 h 2057400"/>
              <a:gd name="connsiteX17" fmla="*/ 433388 w 1557337"/>
              <a:gd name="connsiteY17" fmla="*/ 747713 h 2057400"/>
              <a:gd name="connsiteX18" fmla="*/ 526257 w 1557337"/>
              <a:gd name="connsiteY18" fmla="*/ 726282 h 2057400"/>
              <a:gd name="connsiteX19" fmla="*/ 559593 w 1557337"/>
              <a:gd name="connsiteY19" fmla="*/ 833438 h 2057400"/>
              <a:gd name="connsiteX20" fmla="*/ 585787 w 1557337"/>
              <a:gd name="connsiteY20" fmla="*/ 833438 h 2057400"/>
              <a:gd name="connsiteX21" fmla="*/ 590550 w 1557337"/>
              <a:gd name="connsiteY21" fmla="*/ 866775 h 2057400"/>
              <a:gd name="connsiteX22" fmla="*/ 642937 w 1557337"/>
              <a:gd name="connsiteY22" fmla="*/ 857250 h 2057400"/>
              <a:gd name="connsiteX23" fmla="*/ 714375 w 1557337"/>
              <a:gd name="connsiteY23" fmla="*/ 1147763 h 2057400"/>
              <a:gd name="connsiteX24" fmla="*/ 666750 w 1557337"/>
              <a:gd name="connsiteY24" fmla="*/ 1152525 h 2057400"/>
              <a:gd name="connsiteX25" fmla="*/ 690562 w 1557337"/>
              <a:gd name="connsiteY25" fmla="*/ 1181100 h 2057400"/>
              <a:gd name="connsiteX26" fmla="*/ 659606 w 1557337"/>
              <a:gd name="connsiteY26" fmla="*/ 1188244 h 2057400"/>
              <a:gd name="connsiteX27" fmla="*/ 723900 w 1557337"/>
              <a:gd name="connsiteY27" fmla="*/ 1431131 h 2057400"/>
              <a:gd name="connsiteX28" fmla="*/ 669131 w 1557337"/>
              <a:gd name="connsiteY28" fmla="*/ 1450182 h 2057400"/>
              <a:gd name="connsiteX29" fmla="*/ 681037 w 1557337"/>
              <a:gd name="connsiteY29" fmla="*/ 1483519 h 2057400"/>
              <a:gd name="connsiteX30" fmla="*/ 628650 w 1557337"/>
              <a:gd name="connsiteY30" fmla="*/ 1495425 h 2057400"/>
              <a:gd name="connsiteX31" fmla="*/ 652462 w 1557337"/>
              <a:gd name="connsiteY31" fmla="*/ 1590676 h 2057400"/>
              <a:gd name="connsiteX32" fmla="*/ 0 w 1557337"/>
              <a:gd name="connsiteY32" fmla="*/ 1800225 h 2057400"/>
              <a:gd name="connsiteX0" fmla="*/ 0 w 1557337"/>
              <a:gd name="connsiteY0" fmla="*/ 1800225 h 2057400"/>
              <a:gd name="connsiteX1" fmla="*/ 78581 w 1557337"/>
              <a:gd name="connsiteY1" fmla="*/ 2057400 h 2057400"/>
              <a:gd name="connsiteX2" fmla="*/ 1031081 w 1557337"/>
              <a:gd name="connsiteY2" fmla="*/ 1750219 h 2057400"/>
              <a:gd name="connsiteX3" fmla="*/ 1421606 w 1557337"/>
              <a:gd name="connsiteY3" fmla="*/ 1193007 h 2057400"/>
              <a:gd name="connsiteX4" fmla="*/ 1557337 w 1557337"/>
              <a:gd name="connsiteY4" fmla="*/ 1135857 h 2057400"/>
              <a:gd name="connsiteX5" fmla="*/ 1538287 w 1557337"/>
              <a:gd name="connsiteY5" fmla="*/ 731044 h 2057400"/>
              <a:gd name="connsiteX6" fmla="*/ 1131093 w 1557337"/>
              <a:gd name="connsiteY6" fmla="*/ 342900 h 2057400"/>
              <a:gd name="connsiteX7" fmla="*/ 1133474 w 1557337"/>
              <a:gd name="connsiteY7" fmla="*/ 254794 h 2057400"/>
              <a:gd name="connsiteX8" fmla="*/ 1112044 w 1557337"/>
              <a:gd name="connsiteY8" fmla="*/ 247650 h 2057400"/>
              <a:gd name="connsiteX9" fmla="*/ 1116806 w 1557337"/>
              <a:gd name="connsiteY9" fmla="*/ 121443 h 2057400"/>
              <a:gd name="connsiteX10" fmla="*/ 1028699 w 1557337"/>
              <a:gd name="connsiteY10" fmla="*/ 102395 h 2057400"/>
              <a:gd name="connsiteX11" fmla="*/ 1007268 w 1557337"/>
              <a:gd name="connsiteY11" fmla="*/ 7144 h 2057400"/>
              <a:gd name="connsiteX12" fmla="*/ 950119 w 1557337"/>
              <a:gd name="connsiteY12" fmla="*/ 0 h 2057400"/>
              <a:gd name="connsiteX13" fmla="*/ 942975 w 1557337"/>
              <a:gd name="connsiteY13" fmla="*/ 266701 h 2057400"/>
              <a:gd name="connsiteX14" fmla="*/ 809624 w 1557337"/>
              <a:gd name="connsiteY14" fmla="*/ 411954 h 2057400"/>
              <a:gd name="connsiteX15" fmla="*/ 623888 w 1557337"/>
              <a:gd name="connsiteY15" fmla="*/ 509588 h 2057400"/>
              <a:gd name="connsiteX16" fmla="*/ 392907 w 1557337"/>
              <a:gd name="connsiteY16" fmla="*/ 595313 h 2057400"/>
              <a:gd name="connsiteX17" fmla="*/ 433388 w 1557337"/>
              <a:gd name="connsiteY17" fmla="*/ 747713 h 2057400"/>
              <a:gd name="connsiteX18" fmla="*/ 526257 w 1557337"/>
              <a:gd name="connsiteY18" fmla="*/ 726282 h 2057400"/>
              <a:gd name="connsiteX19" fmla="*/ 559593 w 1557337"/>
              <a:gd name="connsiteY19" fmla="*/ 833438 h 2057400"/>
              <a:gd name="connsiteX20" fmla="*/ 585787 w 1557337"/>
              <a:gd name="connsiteY20" fmla="*/ 833438 h 2057400"/>
              <a:gd name="connsiteX21" fmla="*/ 590550 w 1557337"/>
              <a:gd name="connsiteY21" fmla="*/ 866775 h 2057400"/>
              <a:gd name="connsiteX22" fmla="*/ 642937 w 1557337"/>
              <a:gd name="connsiteY22" fmla="*/ 857250 h 2057400"/>
              <a:gd name="connsiteX23" fmla="*/ 714375 w 1557337"/>
              <a:gd name="connsiteY23" fmla="*/ 1147763 h 2057400"/>
              <a:gd name="connsiteX24" fmla="*/ 666750 w 1557337"/>
              <a:gd name="connsiteY24" fmla="*/ 1152525 h 2057400"/>
              <a:gd name="connsiteX25" fmla="*/ 690562 w 1557337"/>
              <a:gd name="connsiteY25" fmla="*/ 1181100 h 2057400"/>
              <a:gd name="connsiteX26" fmla="*/ 659606 w 1557337"/>
              <a:gd name="connsiteY26" fmla="*/ 1188244 h 2057400"/>
              <a:gd name="connsiteX27" fmla="*/ 723900 w 1557337"/>
              <a:gd name="connsiteY27" fmla="*/ 1431131 h 2057400"/>
              <a:gd name="connsiteX28" fmla="*/ 669131 w 1557337"/>
              <a:gd name="connsiteY28" fmla="*/ 1450182 h 2057400"/>
              <a:gd name="connsiteX29" fmla="*/ 681037 w 1557337"/>
              <a:gd name="connsiteY29" fmla="*/ 1483519 h 2057400"/>
              <a:gd name="connsiteX30" fmla="*/ 628650 w 1557337"/>
              <a:gd name="connsiteY30" fmla="*/ 1495425 h 2057400"/>
              <a:gd name="connsiteX31" fmla="*/ 652462 w 1557337"/>
              <a:gd name="connsiteY31" fmla="*/ 1590676 h 2057400"/>
              <a:gd name="connsiteX32" fmla="*/ 0 w 1557337"/>
              <a:gd name="connsiteY32" fmla="*/ 1800225 h 2057400"/>
              <a:gd name="connsiteX0" fmla="*/ 0 w 1557337"/>
              <a:gd name="connsiteY0" fmla="*/ 1800225 h 2057400"/>
              <a:gd name="connsiteX1" fmla="*/ 78581 w 1557337"/>
              <a:gd name="connsiteY1" fmla="*/ 2057400 h 2057400"/>
              <a:gd name="connsiteX2" fmla="*/ 1031081 w 1557337"/>
              <a:gd name="connsiteY2" fmla="*/ 1750219 h 2057400"/>
              <a:gd name="connsiteX3" fmla="*/ 1421606 w 1557337"/>
              <a:gd name="connsiteY3" fmla="*/ 1193007 h 2057400"/>
              <a:gd name="connsiteX4" fmla="*/ 1557337 w 1557337"/>
              <a:gd name="connsiteY4" fmla="*/ 1135857 h 2057400"/>
              <a:gd name="connsiteX5" fmla="*/ 1538287 w 1557337"/>
              <a:gd name="connsiteY5" fmla="*/ 731044 h 2057400"/>
              <a:gd name="connsiteX6" fmla="*/ 1131093 w 1557337"/>
              <a:gd name="connsiteY6" fmla="*/ 342900 h 2057400"/>
              <a:gd name="connsiteX7" fmla="*/ 1133474 w 1557337"/>
              <a:gd name="connsiteY7" fmla="*/ 254794 h 2057400"/>
              <a:gd name="connsiteX8" fmla="*/ 1112044 w 1557337"/>
              <a:gd name="connsiteY8" fmla="*/ 247650 h 2057400"/>
              <a:gd name="connsiteX9" fmla="*/ 1116806 w 1557337"/>
              <a:gd name="connsiteY9" fmla="*/ 121443 h 2057400"/>
              <a:gd name="connsiteX10" fmla="*/ 1028699 w 1557337"/>
              <a:gd name="connsiteY10" fmla="*/ 102395 h 2057400"/>
              <a:gd name="connsiteX11" fmla="*/ 1007268 w 1557337"/>
              <a:gd name="connsiteY11" fmla="*/ 7144 h 2057400"/>
              <a:gd name="connsiteX12" fmla="*/ 950119 w 1557337"/>
              <a:gd name="connsiteY12" fmla="*/ 0 h 2057400"/>
              <a:gd name="connsiteX13" fmla="*/ 942975 w 1557337"/>
              <a:gd name="connsiteY13" fmla="*/ 266701 h 2057400"/>
              <a:gd name="connsiteX14" fmla="*/ 809624 w 1557337"/>
              <a:gd name="connsiteY14" fmla="*/ 411954 h 2057400"/>
              <a:gd name="connsiteX15" fmla="*/ 640557 w 1557337"/>
              <a:gd name="connsiteY15" fmla="*/ 531019 h 2057400"/>
              <a:gd name="connsiteX16" fmla="*/ 392907 w 1557337"/>
              <a:gd name="connsiteY16" fmla="*/ 595313 h 2057400"/>
              <a:gd name="connsiteX17" fmla="*/ 433388 w 1557337"/>
              <a:gd name="connsiteY17" fmla="*/ 747713 h 2057400"/>
              <a:gd name="connsiteX18" fmla="*/ 526257 w 1557337"/>
              <a:gd name="connsiteY18" fmla="*/ 726282 h 2057400"/>
              <a:gd name="connsiteX19" fmla="*/ 559593 w 1557337"/>
              <a:gd name="connsiteY19" fmla="*/ 833438 h 2057400"/>
              <a:gd name="connsiteX20" fmla="*/ 585787 w 1557337"/>
              <a:gd name="connsiteY20" fmla="*/ 833438 h 2057400"/>
              <a:gd name="connsiteX21" fmla="*/ 590550 w 1557337"/>
              <a:gd name="connsiteY21" fmla="*/ 866775 h 2057400"/>
              <a:gd name="connsiteX22" fmla="*/ 642937 w 1557337"/>
              <a:gd name="connsiteY22" fmla="*/ 857250 h 2057400"/>
              <a:gd name="connsiteX23" fmla="*/ 714375 w 1557337"/>
              <a:gd name="connsiteY23" fmla="*/ 1147763 h 2057400"/>
              <a:gd name="connsiteX24" fmla="*/ 666750 w 1557337"/>
              <a:gd name="connsiteY24" fmla="*/ 1152525 h 2057400"/>
              <a:gd name="connsiteX25" fmla="*/ 690562 w 1557337"/>
              <a:gd name="connsiteY25" fmla="*/ 1181100 h 2057400"/>
              <a:gd name="connsiteX26" fmla="*/ 659606 w 1557337"/>
              <a:gd name="connsiteY26" fmla="*/ 1188244 h 2057400"/>
              <a:gd name="connsiteX27" fmla="*/ 723900 w 1557337"/>
              <a:gd name="connsiteY27" fmla="*/ 1431131 h 2057400"/>
              <a:gd name="connsiteX28" fmla="*/ 669131 w 1557337"/>
              <a:gd name="connsiteY28" fmla="*/ 1450182 h 2057400"/>
              <a:gd name="connsiteX29" fmla="*/ 681037 w 1557337"/>
              <a:gd name="connsiteY29" fmla="*/ 1483519 h 2057400"/>
              <a:gd name="connsiteX30" fmla="*/ 628650 w 1557337"/>
              <a:gd name="connsiteY30" fmla="*/ 1495425 h 2057400"/>
              <a:gd name="connsiteX31" fmla="*/ 652462 w 1557337"/>
              <a:gd name="connsiteY31" fmla="*/ 1590676 h 2057400"/>
              <a:gd name="connsiteX32" fmla="*/ 0 w 1557337"/>
              <a:gd name="connsiteY32" fmla="*/ 1800225 h 2057400"/>
              <a:gd name="connsiteX0" fmla="*/ 0 w 1557337"/>
              <a:gd name="connsiteY0" fmla="*/ 1800225 h 2057400"/>
              <a:gd name="connsiteX1" fmla="*/ 78581 w 1557337"/>
              <a:gd name="connsiteY1" fmla="*/ 2057400 h 2057400"/>
              <a:gd name="connsiteX2" fmla="*/ 1031081 w 1557337"/>
              <a:gd name="connsiteY2" fmla="*/ 1750219 h 2057400"/>
              <a:gd name="connsiteX3" fmla="*/ 1421606 w 1557337"/>
              <a:gd name="connsiteY3" fmla="*/ 1193007 h 2057400"/>
              <a:gd name="connsiteX4" fmla="*/ 1557337 w 1557337"/>
              <a:gd name="connsiteY4" fmla="*/ 1135857 h 2057400"/>
              <a:gd name="connsiteX5" fmla="*/ 1538287 w 1557337"/>
              <a:gd name="connsiteY5" fmla="*/ 731044 h 2057400"/>
              <a:gd name="connsiteX6" fmla="*/ 1131093 w 1557337"/>
              <a:gd name="connsiteY6" fmla="*/ 342900 h 2057400"/>
              <a:gd name="connsiteX7" fmla="*/ 1133474 w 1557337"/>
              <a:gd name="connsiteY7" fmla="*/ 254794 h 2057400"/>
              <a:gd name="connsiteX8" fmla="*/ 1112044 w 1557337"/>
              <a:gd name="connsiteY8" fmla="*/ 247650 h 2057400"/>
              <a:gd name="connsiteX9" fmla="*/ 1116806 w 1557337"/>
              <a:gd name="connsiteY9" fmla="*/ 121443 h 2057400"/>
              <a:gd name="connsiteX10" fmla="*/ 1028699 w 1557337"/>
              <a:gd name="connsiteY10" fmla="*/ 102395 h 2057400"/>
              <a:gd name="connsiteX11" fmla="*/ 1007268 w 1557337"/>
              <a:gd name="connsiteY11" fmla="*/ 7144 h 2057400"/>
              <a:gd name="connsiteX12" fmla="*/ 950119 w 1557337"/>
              <a:gd name="connsiteY12" fmla="*/ 0 h 2057400"/>
              <a:gd name="connsiteX13" fmla="*/ 942975 w 1557337"/>
              <a:gd name="connsiteY13" fmla="*/ 266701 h 2057400"/>
              <a:gd name="connsiteX14" fmla="*/ 809624 w 1557337"/>
              <a:gd name="connsiteY14" fmla="*/ 411954 h 2057400"/>
              <a:gd name="connsiteX15" fmla="*/ 640557 w 1557337"/>
              <a:gd name="connsiteY15" fmla="*/ 531019 h 2057400"/>
              <a:gd name="connsiteX16" fmla="*/ 392907 w 1557337"/>
              <a:gd name="connsiteY16" fmla="*/ 595313 h 2057400"/>
              <a:gd name="connsiteX17" fmla="*/ 433388 w 1557337"/>
              <a:gd name="connsiteY17" fmla="*/ 747713 h 2057400"/>
              <a:gd name="connsiteX18" fmla="*/ 526257 w 1557337"/>
              <a:gd name="connsiteY18" fmla="*/ 726282 h 2057400"/>
              <a:gd name="connsiteX19" fmla="*/ 559593 w 1557337"/>
              <a:gd name="connsiteY19" fmla="*/ 833438 h 2057400"/>
              <a:gd name="connsiteX20" fmla="*/ 585787 w 1557337"/>
              <a:gd name="connsiteY20" fmla="*/ 833438 h 2057400"/>
              <a:gd name="connsiteX21" fmla="*/ 590550 w 1557337"/>
              <a:gd name="connsiteY21" fmla="*/ 866775 h 2057400"/>
              <a:gd name="connsiteX22" fmla="*/ 642937 w 1557337"/>
              <a:gd name="connsiteY22" fmla="*/ 857250 h 2057400"/>
              <a:gd name="connsiteX23" fmla="*/ 714375 w 1557337"/>
              <a:gd name="connsiteY23" fmla="*/ 1147763 h 2057400"/>
              <a:gd name="connsiteX24" fmla="*/ 666750 w 1557337"/>
              <a:gd name="connsiteY24" fmla="*/ 1152525 h 2057400"/>
              <a:gd name="connsiteX25" fmla="*/ 690562 w 1557337"/>
              <a:gd name="connsiteY25" fmla="*/ 1181100 h 2057400"/>
              <a:gd name="connsiteX26" fmla="*/ 659606 w 1557337"/>
              <a:gd name="connsiteY26" fmla="*/ 1188244 h 2057400"/>
              <a:gd name="connsiteX27" fmla="*/ 723900 w 1557337"/>
              <a:gd name="connsiteY27" fmla="*/ 1431131 h 2057400"/>
              <a:gd name="connsiteX28" fmla="*/ 669131 w 1557337"/>
              <a:gd name="connsiteY28" fmla="*/ 1450182 h 2057400"/>
              <a:gd name="connsiteX29" fmla="*/ 681037 w 1557337"/>
              <a:gd name="connsiteY29" fmla="*/ 1483519 h 2057400"/>
              <a:gd name="connsiteX30" fmla="*/ 628650 w 1557337"/>
              <a:gd name="connsiteY30" fmla="*/ 1495425 h 2057400"/>
              <a:gd name="connsiteX31" fmla="*/ 652462 w 1557337"/>
              <a:gd name="connsiteY31" fmla="*/ 1590676 h 2057400"/>
              <a:gd name="connsiteX32" fmla="*/ 0 w 1557337"/>
              <a:gd name="connsiteY32" fmla="*/ 1800225 h 2057400"/>
              <a:gd name="connsiteX0" fmla="*/ 0 w 1557337"/>
              <a:gd name="connsiteY0" fmla="*/ 1800225 h 2057400"/>
              <a:gd name="connsiteX1" fmla="*/ 78581 w 1557337"/>
              <a:gd name="connsiteY1" fmla="*/ 2057400 h 2057400"/>
              <a:gd name="connsiteX2" fmla="*/ 1031081 w 1557337"/>
              <a:gd name="connsiteY2" fmla="*/ 1750219 h 2057400"/>
              <a:gd name="connsiteX3" fmla="*/ 1421606 w 1557337"/>
              <a:gd name="connsiteY3" fmla="*/ 1193007 h 2057400"/>
              <a:gd name="connsiteX4" fmla="*/ 1557337 w 1557337"/>
              <a:gd name="connsiteY4" fmla="*/ 1135857 h 2057400"/>
              <a:gd name="connsiteX5" fmla="*/ 1538287 w 1557337"/>
              <a:gd name="connsiteY5" fmla="*/ 731044 h 2057400"/>
              <a:gd name="connsiteX6" fmla="*/ 1131093 w 1557337"/>
              <a:gd name="connsiteY6" fmla="*/ 342900 h 2057400"/>
              <a:gd name="connsiteX7" fmla="*/ 1133474 w 1557337"/>
              <a:gd name="connsiteY7" fmla="*/ 254794 h 2057400"/>
              <a:gd name="connsiteX8" fmla="*/ 1112044 w 1557337"/>
              <a:gd name="connsiteY8" fmla="*/ 247650 h 2057400"/>
              <a:gd name="connsiteX9" fmla="*/ 1116806 w 1557337"/>
              <a:gd name="connsiteY9" fmla="*/ 121443 h 2057400"/>
              <a:gd name="connsiteX10" fmla="*/ 1028699 w 1557337"/>
              <a:gd name="connsiteY10" fmla="*/ 102395 h 2057400"/>
              <a:gd name="connsiteX11" fmla="*/ 1007268 w 1557337"/>
              <a:gd name="connsiteY11" fmla="*/ 7144 h 2057400"/>
              <a:gd name="connsiteX12" fmla="*/ 950119 w 1557337"/>
              <a:gd name="connsiteY12" fmla="*/ 0 h 2057400"/>
              <a:gd name="connsiteX13" fmla="*/ 942975 w 1557337"/>
              <a:gd name="connsiteY13" fmla="*/ 266701 h 2057400"/>
              <a:gd name="connsiteX14" fmla="*/ 809624 w 1557337"/>
              <a:gd name="connsiteY14" fmla="*/ 411954 h 2057400"/>
              <a:gd name="connsiteX15" fmla="*/ 640557 w 1557337"/>
              <a:gd name="connsiteY15" fmla="*/ 531019 h 2057400"/>
              <a:gd name="connsiteX16" fmla="*/ 392907 w 1557337"/>
              <a:gd name="connsiteY16" fmla="*/ 595313 h 2057400"/>
              <a:gd name="connsiteX17" fmla="*/ 433388 w 1557337"/>
              <a:gd name="connsiteY17" fmla="*/ 747713 h 2057400"/>
              <a:gd name="connsiteX18" fmla="*/ 526257 w 1557337"/>
              <a:gd name="connsiteY18" fmla="*/ 726282 h 2057400"/>
              <a:gd name="connsiteX19" fmla="*/ 559593 w 1557337"/>
              <a:gd name="connsiteY19" fmla="*/ 833438 h 2057400"/>
              <a:gd name="connsiteX20" fmla="*/ 585787 w 1557337"/>
              <a:gd name="connsiteY20" fmla="*/ 833438 h 2057400"/>
              <a:gd name="connsiteX21" fmla="*/ 590550 w 1557337"/>
              <a:gd name="connsiteY21" fmla="*/ 866775 h 2057400"/>
              <a:gd name="connsiteX22" fmla="*/ 642937 w 1557337"/>
              <a:gd name="connsiteY22" fmla="*/ 857250 h 2057400"/>
              <a:gd name="connsiteX23" fmla="*/ 714375 w 1557337"/>
              <a:gd name="connsiteY23" fmla="*/ 1147763 h 2057400"/>
              <a:gd name="connsiteX24" fmla="*/ 666750 w 1557337"/>
              <a:gd name="connsiteY24" fmla="*/ 1152525 h 2057400"/>
              <a:gd name="connsiteX25" fmla="*/ 690562 w 1557337"/>
              <a:gd name="connsiteY25" fmla="*/ 1181100 h 2057400"/>
              <a:gd name="connsiteX26" fmla="*/ 659606 w 1557337"/>
              <a:gd name="connsiteY26" fmla="*/ 1188244 h 2057400"/>
              <a:gd name="connsiteX27" fmla="*/ 723900 w 1557337"/>
              <a:gd name="connsiteY27" fmla="*/ 1431131 h 2057400"/>
              <a:gd name="connsiteX28" fmla="*/ 669131 w 1557337"/>
              <a:gd name="connsiteY28" fmla="*/ 1450182 h 2057400"/>
              <a:gd name="connsiteX29" fmla="*/ 681037 w 1557337"/>
              <a:gd name="connsiteY29" fmla="*/ 1483519 h 2057400"/>
              <a:gd name="connsiteX30" fmla="*/ 628650 w 1557337"/>
              <a:gd name="connsiteY30" fmla="*/ 1495425 h 2057400"/>
              <a:gd name="connsiteX31" fmla="*/ 652462 w 1557337"/>
              <a:gd name="connsiteY31" fmla="*/ 1590676 h 2057400"/>
              <a:gd name="connsiteX32" fmla="*/ 0 w 1557337"/>
              <a:gd name="connsiteY32" fmla="*/ 1800225 h 2057400"/>
              <a:gd name="connsiteX0" fmla="*/ 0 w 1557337"/>
              <a:gd name="connsiteY0" fmla="*/ 1800225 h 2057400"/>
              <a:gd name="connsiteX1" fmla="*/ 78581 w 1557337"/>
              <a:gd name="connsiteY1" fmla="*/ 2057400 h 2057400"/>
              <a:gd name="connsiteX2" fmla="*/ 1031081 w 1557337"/>
              <a:gd name="connsiteY2" fmla="*/ 1750219 h 2057400"/>
              <a:gd name="connsiteX3" fmla="*/ 1421606 w 1557337"/>
              <a:gd name="connsiteY3" fmla="*/ 1193007 h 2057400"/>
              <a:gd name="connsiteX4" fmla="*/ 1557337 w 1557337"/>
              <a:gd name="connsiteY4" fmla="*/ 1135857 h 2057400"/>
              <a:gd name="connsiteX5" fmla="*/ 1538287 w 1557337"/>
              <a:gd name="connsiteY5" fmla="*/ 731044 h 2057400"/>
              <a:gd name="connsiteX6" fmla="*/ 1131093 w 1557337"/>
              <a:gd name="connsiteY6" fmla="*/ 342900 h 2057400"/>
              <a:gd name="connsiteX7" fmla="*/ 1133474 w 1557337"/>
              <a:gd name="connsiteY7" fmla="*/ 254794 h 2057400"/>
              <a:gd name="connsiteX8" fmla="*/ 1112044 w 1557337"/>
              <a:gd name="connsiteY8" fmla="*/ 247650 h 2057400"/>
              <a:gd name="connsiteX9" fmla="*/ 1116806 w 1557337"/>
              <a:gd name="connsiteY9" fmla="*/ 121443 h 2057400"/>
              <a:gd name="connsiteX10" fmla="*/ 1028699 w 1557337"/>
              <a:gd name="connsiteY10" fmla="*/ 102395 h 2057400"/>
              <a:gd name="connsiteX11" fmla="*/ 1007268 w 1557337"/>
              <a:gd name="connsiteY11" fmla="*/ 7144 h 2057400"/>
              <a:gd name="connsiteX12" fmla="*/ 950119 w 1557337"/>
              <a:gd name="connsiteY12" fmla="*/ 0 h 2057400"/>
              <a:gd name="connsiteX13" fmla="*/ 942975 w 1557337"/>
              <a:gd name="connsiteY13" fmla="*/ 266701 h 2057400"/>
              <a:gd name="connsiteX14" fmla="*/ 809624 w 1557337"/>
              <a:gd name="connsiteY14" fmla="*/ 411954 h 2057400"/>
              <a:gd name="connsiteX15" fmla="*/ 640557 w 1557337"/>
              <a:gd name="connsiteY15" fmla="*/ 531019 h 2057400"/>
              <a:gd name="connsiteX16" fmla="*/ 392907 w 1557337"/>
              <a:gd name="connsiteY16" fmla="*/ 595313 h 2057400"/>
              <a:gd name="connsiteX17" fmla="*/ 433388 w 1557337"/>
              <a:gd name="connsiteY17" fmla="*/ 747713 h 2057400"/>
              <a:gd name="connsiteX18" fmla="*/ 526257 w 1557337"/>
              <a:gd name="connsiteY18" fmla="*/ 726282 h 2057400"/>
              <a:gd name="connsiteX19" fmla="*/ 559593 w 1557337"/>
              <a:gd name="connsiteY19" fmla="*/ 833438 h 2057400"/>
              <a:gd name="connsiteX20" fmla="*/ 585787 w 1557337"/>
              <a:gd name="connsiteY20" fmla="*/ 833438 h 2057400"/>
              <a:gd name="connsiteX21" fmla="*/ 590550 w 1557337"/>
              <a:gd name="connsiteY21" fmla="*/ 866775 h 2057400"/>
              <a:gd name="connsiteX22" fmla="*/ 642937 w 1557337"/>
              <a:gd name="connsiteY22" fmla="*/ 857250 h 2057400"/>
              <a:gd name="connsiteX23" fmla="*/ 714375 w 1557337"/>
              <a:gd name="connsiteY23" fmla="*/ 1147763 h 2057400"/>
              <a:gd name="connsiteX24" fmla="*/ 666750 w 1557337"/>
              <a:gd name="connsiteY24" fmla="*/ 1152525 h 2057400"/>
              <a:gd name="connsiteX25" fmla="*/ 690562 w 1557337"/>
              <a:gd name="connsiteY25" fmla="*/ 1181100 h 2057400"/>
              <a:gd name="connsiteX26" fmla="*/ 659606 w 1557337"/>
              <a:gd name="connsiteY26" fmla="*/ 1188244 h 2057400"/>
              <a:gd name="connsiteX27" fmla="*/ 723900 w 1557337"/>
              <a:gd name="connsiteY27" fmla="*/ 1431131 h 2057400"/>
              <a:gd name="connsiteX28" fmla="*/ 669131 w 1557337"/>
              <a:gd name="connsiteY28" fmla="*/ 1450182 h 2057400"/>
              <a:gd name="connsiteX29" fmla="*/ 681037 w 1557337"/>
              <a:gd name="connsiteY29" fmla="*/ 1483519 h 2057400"/>
              <a:gd name="connsiteX30" fmla="*/ 628650 w 1557337"/>
              <a:gd name="connsiteY30" fmla="*/ 1495425 h 2057400"/>
              <a:gd name="connsiteX31" fmla="*/ 652462 w 1557337"/>
              <a:gd name="connsiteY31" fmla="*/ 1590676 h 2057400"/>
              <a:gd name="connsiteX32" fmla="*/ 0 w 1557337"/>
              <a:gd name="connsiteY32" fmla="*/ 1800225 h 2057400"/>
              <a:gd name="connsiteX0" fmla="*/ 0 w 1557337"/>
              <a:gd name="connsiteY0" fmla="*/ 1800225 h 2057400"/>
              <a:gd name="connsiteX1" fmla="*/ 78581 w 1557337"/>
              <a:gd name="connsiteY1" fmla="*/ 2057400 h 2057400"/>
              <a:gd name="connsiteX2" fmla="*/ 1031081 w 1557337"/>
              <a:gd name="connsiteY2" fmla="*/ 1750219 h 2057400"/>
              <a:gd name="connsiteX3" fmla="*/ 1421606 w 1557337"/>
              <a:gd name="connsiteY3" fmla="*/ 1193007 h 2057400"/>
              <a:gd name="connsiteX4" fmla="*/ 1557337 w 1557337"/>
              <a:gd name="connsiteY4" fmla="*/ 1135857 h 2057400"/>
              <a:gd name="connsiteX5" fmla="*/ 1538287 w 1557337"/>
              <a:gd name="connsiteY5" fmla="*/ 731044 h 2057400"/>
              <a:gd name="connsiteX6" fmla="*/ 1131093 w 1557337"/>
              <a:gd name="connsiteY6" fmla="*/ 342900 h 2057400"/>
              <a:gd name="connsiteX7" fmla="*/ 1133474 w 1557337"/>
              <a:gd name="connsiteY7" fmla="*/ 254794 h 2057400"/>
              <a:gd name="connsiteX8" fmla="*/ 1112044 w 1557337"/>
              <a:gd name="connsiteY8" fmla="*/ 247650 h 2057400"/>
              <a:gd name="connsiteX9" fmla="*/ 1116806 w 1557337"/>
              <a:gd name="connsiteY9" fmla="*/ 121443 h 2057400"/>
              <a:gd name="connsiteX10" fmla="*/ 1028699 w 1557337"/>
              <a:gd name="connsiteY10" fmla="*/ 102395 h 2057400"/>
              <a:gd name="connsiteX11" fmla="*/ 1007268 w 1557337"/>
              <a:gd name="connsiteY11" fmla="*/ 7144 h 2057400"/>
              <a:gd name="connsiteX12" fmla="*/ 950119 w 1557337"/>
              <a:gd name="connsiteY12" fmla="*/ 0 h 2057400"/>
              <a:gd name="connsiteX13" fmla="*/ 942975 w 1557337"/>
              <a:gd name="connsiteY13" fmla="*/ 266701 h 2057400"/>
              <a:gd name="connsiteX14" fmla="*/ 809624 w 1557337"/>
              <a:gd name="connsiteY14" fmla="*/ 411954 h 2057400"/>
              <a:gd name="connsiteX15" fmla="*/ 640557 w 1557337"/>
              <a:gd name="connsiteY15" fmla="*/ 531019 h 2057400"/>
              <a:gd name="connsiteX16" fmla="*/ 392907 w 1557337"/>
              <a:gd name="connsiteY16" fmla="*/ 595313 h 2057400"/>
              <a:gd name="connsiteX17" fmla="*/ 433388 w 1557337"/>
              <a:gd name="connsiteY17" fmla="*/ 747713 h 2057400"/>
              <a:gd name="connsiteX18" fmla="*/ 526257 w 1557337"/>
              <a:gd name="connsiteY18" fmla="*/ 726282 h 2057400"/>
              <a:gd name="connsiteX19" fmla="*/ 559593 w 1557337"/>
              <a:gd name="connsiteY19" fmla="*/ 833438 h 2057400"/>
              <a:gd name="connsiteX20" fmla="*/ 585787 w 1557337"/>
              <a:gd name="connsiteY20" fmla="*/ 833438 h 2057400"/>
              <a:gd name="connsiteX21" fmla="*/ 590550 w 1557337"/>
              <a:gd name="connsiteY21" fmla="*/ 866775 h 2057400"/>
              <a:gd name="connsiteX22" fmla="*/ 642937 w 1557337"/>
              <a:gd name="connsiteY22" fmla="*/ 857250 h 2057400"/>
              <a:gd name="connsiteX23" fmla="*/ 714375 w 1557337"/>
              <a:gd name="connsiteY23" fmla="*/ 1147763 h 2057400"/>
              <a:gd name="connsiteX24" fmla="*/ 666750 w 1557337"/>
              <a:gd name="connsiteY24" fmla="*/ 1152525 h 2057400"/>
              <a:gd name="connsiteX25" fmla="*/ 690562 w 1557337"/>
              <a:gd name="connsiteY25" fmla="*/ 1181100 h 2057400"/>
              <a:gd name="connsiteX26" fmla="*/ 659606 w 1557337"/>
              <a:gd name="connsiteY26" fmla="*/ 1188244 h 2057400"/>
              <a:gd name="connsiteX27" fmla="*/ 723900 w 1557337"/>
              <a:gd name="connsiteY27" fmla="*/ 1431131 h 2057400"/>
              <a:gd name="connsiteX28" fmla="*/ 669131 w 1557337"/>
              <a:gd name="connsiteY28" fmla="*/ 1450182 h 2057400"/>
              <a:gd name="connsiteX29" fmla="*/ 681037 w 1557337"/>
              <a:gd name="connsiteY29" fmla="*/ 1483519 h 2057400"/>
              <a:gd name="connsiteX30" fmla="*/ 628650 w 1557337"/>
              <a:gd name="connsiteY30" fmla="*/ 1495425 h 2057400"/>
              <a:gd name="connsiteX31" fmla="*/ 652462 w 1557337"/>
              <a:gd name="connsiteY31" fmla="*/ 1590676 h 2057400"/>
              <a:gd name="connsiteX32" fmla="*/ 0 w 1557337"/>
              <a:gd name="connsiteY32" fmla="*/ 1800225 h 2057400"/>
              <a:gd name="connsiteX0" fmla="*/ 0 w 1557337"/>
              <a:gd name="connsiteY0" fmla="*/ 1800225 h 2057400"/>
              <a:gd name="connsiteX1" fmla="*/ 78581 w 1557337"/>
              <a:gd name="connsiteY1" fmla="*/ 2057400 h 2057400"/>
              <a:gd name="connsiteX2" fmla="*/ 1031081 w 1557337"/>
              <a:gd name="connsiteY2" fmla="*/ 1750219 h 2057400"/>
              <a:gd name="connsiteX3" fmla="*/ 1421606 w 1557337"/>
              <a:gd name="connsiteY3" fmla="*/ 1193007 h 2057400"/>
              <a:gd name="connsiteX4" fmla="*/ 1557337 w 1557337"/>
              <a:gd name="connsiteY4" fmla="*/ 1135857 h 2057400"/>
              <a:gd name="connsiteX5" fmla="*/ 1538287 w 1557337"/>
              <a:gd name="connsiteY5" fmla="*/ 731044 h 2057400"/>
              <a:gd name="connsiteX6" fmla="*/ 1131093 w 1557337"/>
              <a:gd name="connsiteY6" fmla="*/ 342900 h 2057400"/>
              <a:gd name="connsiteX7" fmla="*/ 1133474 w 1557337"/>
              <a:gd name="connsiteY7" fmla="*/ 254794 h 2057400"/>
              <a:gd name="connsiteX8" fmla="*/ 1112044 w 1557337"/>
              <a:gd name="connsiteY8" fmla="*/ 247650 h 2057400"/>
              <a:gd name="connsiteX9" fmla="*/ 1116806 w 1557337"/>
              <a:gd name="connsiteY9" fmla="*/ 121443 h 2057400"/>
              <a:gd name="connsiteX10" fmla="*/ 1028699 w 1557337"/>
              <a:gd name="connsiteY10" fmla="*/ 102395 h 2057400"/>
              <a:gd name="connsiteX11" fmla="*/ 1007268 w 1557337"/>
              <a:gd name="connsiteY11" fmla="*/ 7144 h 2057400"/>
              <a:gd name="connsiteX12" fmla="*/ 950119 w 1557337"/>
              <a:gd name="connsiteY12" fmla="*/ 0 h 2057400"/>
              <a:gd name="connsiteX13" fmla="*/ 942975 w 1557337"/>
              <a:gd name="connsiteY13" fmla="*/ 266701 h 2057400"/>
              <a:gd name="connsiteX14" fmla="*/ 809624 w 1557337"/>
              <a:gd name="connsiteY14" fmla="*/ 411954 h 2057400"/>
              <a:gd name="connsiteX15" fmla="*/ 519113 w 1557337"/>
              <a:gd name="connsiteY15" fmla="*/ 561975 h 2057400"/>
              <a:gd name="connsiteX16" fmla="*/ 392907 w 1557337"/>
              <a:gd name="connsiteY16" fmla="*/ 595313 h 2057400"/>
              <a:gd name="connsiteX17" fmla="*/ 433388 w 1557337"/>
              <a:gd name="connsiteY17" fmla="*/ 747713 h 2057400"/>
              <a:gd name="connsiteX18" fmla="*/ 526257 w 1557337"/>
              <a:gd name="connsiteY18" fmla="*/ 726282 h 2057400"/>
              <a:gd name="connsiteX19" fmla="*/ 559593 w 1557337"/>
              <a:gd name="connsiteY19" fmla="*/ 833438 h 2057400"/>
              <a:gd name="connsiteX20" fmla="*/ 585787 w 1557337"/>
              <a:gd name="connsiteY20" fmla="*/ 833438 h 2057400"/>
              <a:gd name="connsiteX21" fmla="*/ 590550 w 1557337"/>
              <a:gd name="connsiteY21" fmla="*/ 866775 h 2057400"/>
              <a:gd name="connsiteX22" fmla="*/ 642937 w 1557337"/>
              <a:gd name="connsiteY22" fmla="*/ 857250 h 2057400"/>
              <a:gd name="connsiteX23" fmla="*/ 714375 w 1557337"/>
              <a:gd name="connsiteY23" fmla="*/ 1147763 h 2057400"/>
              <a:gd name="connsiteX24" fmla="*/ 666750 w 1557337"/>
              <a:gd name="connsiteY24" fmla="*/ 1152525 h 2057400"/>
              <a:gd name="connsiteX25" fmla="*/ 690562 w 1557337"/>
              <a:gd name="connsiteY25" fmla="*/ 1181100 h 2057400"/>
              <a:gd name="connsiteX26" fmla="*/ 659606 w 1557337"/>
              <a:gd name="connsiteY26" fmla="*/ 1188244 h 2057400"/>
              <a:gd name="connsiteX27" fmla="*/ 723900 w 1557337"/>
              <a:gd name="connsiteY27" fmla="*/ 1431131 h 2057400"/>
              <a:gd name="connsiteX28" fmla="*/ 669131 w 1557337"/>
              <a:gd name="connsiteY28" fmla="*/ 1450182 h 2057400"/>
              <a:gd name="connsiteX29" fmla="*/ 681037 w 1557337"/>
              <a:gd name="connsiteY29" fmla="*/ 1483519 h 2057400"/>
              <a:gd name="connsiteX30" fmla="*/ 628650 w 1557337"/>
              <a:gd name="connsiteY30" fmla="*/ 1495425 h 2057400"/>
              <a:gd name="connsiteX31" fmla="*/ 652462 w 1557337"/>
              <a:gd name="connsiteY31" fmla="*/ 1590676 h 2057400"/>
              <a:gd name="connsiteX32" fmla="*/ 0 w 1557337"/>
              <a:gd name="connsiteY32" fmla="*/ 1800225 h 2057400"/>
              <a:gd name="connsiteX0" fmla="*/ 0 w 1557337"/>
              <a:gd name="connsiteY0" fmla="*/ 1800225 h 2057400"/>
              <a:gd name="connsiteX1" fmla="*/ 78581 w 1557337"/>
              <a:gd name="connsiteY1" fmla="*/ 2057400 h 2057400"/>
              <a:gd name="connsiteX2" fmla="*/ 1031081 w 1557337"/>
              <a:gd name="connsiteY2" fmla="*/ 1750219 h 2057400"/>
              <a:gd name="connsiteX3" fmla="*/ 1421606 w 1557337"/>
              <a:gd name="connsiteY3" fmla="*/ 1193007 h 2057400"/>
              <a:gd name="connsiteX4" fmla="*/ 1557337 w 1557337"/>
              <a:gd name="connsiteY4" fmla="*/ 1135857 h 2057400"/>
              <a:gd name="connsiteX5" fmla="*/ 1538287 w 1557337"/>
              <a:gd name="connsiteY5" fmla="*/ 731044 h 2057400"/>
              <a:gd name="connsiteX6" fmla="*/ 1131093 w 1557337"/>
              <a:gd name="connsiteY6" fmla="*/ 342900 h 2057400"/>
              <a:gd name="connsiteX7" fmla="*/ 1133474 w 1557337"/>
              <a:gd name="connsiteY7" fmla="*/ 254794 h 2057400"/>
              <a:gd name="connsiteX8" fmla="*/ 1112044 w 1557337"/>
              <a:gd name="connsiteY8" fmla="*/ 247650 h 2057400"/>
              <a:gd name="connsiteX9" fmla="*/ 1116806 w 1557337"/>
              <a:gd name="connsiteY9" fmla="*/ 121443 h 2057400"/>
              <a:gd name="connsiteX10" fmla="*/ 1028699 w 1557337"/>
              <a:gd name="connsiteY10" fmla="*/ 102395 h 2057400"/>
              <a:gd name="connsiteX11" fmla="*/ 1007268 w 1557337"/>
              <a:gd name="connsiteY11" fmla="*/ 7144 h 2057400"/>
              <a:gd name="connsiteX12" fmla="*/ 950119 w 1557337"/>
              <a:gd name="connsiteY12" fmla="*/ 0 h 2057400"/>
              <a:gd name="connsiteX13" fmla="*/ 942975 w 1557337"/>
              <a:gd name="connsiteY13" fmla="*/ 266701 h 2057400"/>
              <a:gd name="connsiteX14" fmla="*/ 809624 w 1557337"/>
              <a:gd name="connsiteY14" fmla="*/ 411954 h 2057400"/>
              <a:gd name="connsiteX15" fmla="*/ 519113 w 1557337"/>
              <a:gd name="connsiteY15" fmla="*/ 561975 h 2057400"/>
              <a:gd name="connsiteX16" fmla="*/ 357189 w 1557337"/>
              <a:gd name="connsiteY16" fmla="*/ 478631 h 2057400"/>
              <a:gd name="connsiteX17" fmla="*/ 433388 w 1557337"/>
              <a:gd name="connsiteY17" fmla="*/ 747713 h 2057400"/>
              <a:gd name="connsiteX18" fmla="*/ 526257 w 1557337"/>
              <a:gd name="connsiteY18" fmla="*/ 726282 h 2057400"/>
              <a:gd name="connsiteX19" fmla="*/ 559593 w 1557337"/>
              <a:gd name="connsiteY19" fmla="*/ 833438 h 2057400"/>
              <a:gd name="connsiteX20" fmla="*/ 585787 w 1557337"/>
              <a:gd name="connsiteY20" fmla="*/ 833438 h 2057400"/>
              <a:gd name="connsiteX21" fmla="*/ 590550 w 1557337"/>
              <a:gd name="connsiteY21" fmla="*/ 866775 h 2057400"/>
              <a:gd name="connsiteX22" fmla="*/ 642937 w 1557337"/>
              <a:gd name="connsiteY22" fmla="*/ 857250 h 2057400"/>
              <a:gd name="connsiteX23" fmla="*/ 714375 w 1557337"/>
              <a:gd name="connsiteY23" fmla="*/ 1147763 h 2057400"/>
              <a:gd name="connsiteX24" fmla="*/ 666750 w 1557337"/>
              <a:gd name="connsiteY24" fmla="*/ 1152525 h 2057400"/>
              <a:gd name="connsiteX25" fmla="*/ 690562 w 1557337"/>
              <a:gd name="connsiteY25" fmla="*/ 1181100 h 2057400"/>
              <a:gd name="connsiteX26" fmla="*/ 659606 w 1557337"/>
              <a:gd name="connsiteY26" fmla="*/ 1188244 h 2057400"/>
              <a:gd name="connsiteX27" fmla="*/ 723900 w 1557337"/>
              <a:gd name="connsiteY27" fmla="*/ 1431131 h 2057400"/>
              <a:gd name="connsiteX28" fmla="*/ 669131 w 1557337"/>
              <a:gd name="connsiteY28" fmla="*/ 1450182 h 2057400"/>
              <a:gd name="connsiteX29" fmla="*/ 681037 w 1557337"/>
              <a:gd name="connsiteY29" fmla="*/ 1483519 h 2057400"/>
              <a:gd name="connsiteX30" fmla="*/ 628650 w 1557337"/>
              <a:gd name="connsiteY30" fmla="*/ 1495425 h 2057400"/>
              <a:gd name="connsiteX31" fmla="*/ 652462 w 1557337"/>
              <a:gd name="connsiteY31" fmla="*/ 1590676 h 2057400"/>
              <a:gd name="connsiteX32" fmla="*/ 0 w 1557337"/>
              <a:gd name="connsiteY32" fmla="*/ 1800225 h 2057400"/>
              <a:gd name="connsiteX0" fmla="*/ 0 w 1557337"/>
              <a:gd name="connsiteY0" fmla="*/ 1800225 h 2057400"/>
              <a:gd name="connsiteX1" fmla="*/ 78581 w 1557337"/>
              <a:gd name="connsiteY1" fmla="*/ 2057400 h 2057400"/>
              <a:gd name="connsiteX2" fmla="*/ 1031081 w 1557337"/>
              <a:gd name="connsiteY2" fmla="*/ 1750219 h 2057400"/>
              <a:gd name="connsiteX3" fmla="*/ 1421606 w 1557337"/>
              <a:gd name="connsiteY3" fmla="*/ 1193007 h 2057400"/>
              <a:gd name="connsiteX4" fmla="*/ 1557337 w 1557337"/>
              <a:gd name="connsiteY4" fmla="*/ 1135857 h 2057400"/>
              <a:gd name="connsiteX5" fmla="*/ 1538287 w 1557337"/>
              <a:gd name="connsiteY5" fmla="*/ 731044 h 2057400"/>
              <a:gd name="connsiteX6" fmla="*/ 1131093 w 1557337"/>
              <a:gd name="connsiteY6" fmla="*/ 342900 h 2057400"/>
              <a:gd name="connsiteX7" fmla="*/ 1133474 w 1557337"/>
              <a:gd name="connsiteY7" fmla="*/ 254794 h 2057400"/>
              <a:gd name="connsiteX8" fmla="*/ 1112044 w 1557337"/>
              <a:gd name="connsiteY8" fmla="*/ 247650 h 2057400"/>
              <a:gd name="connsiteX9" fmla="*/ 1116806 w 1557337"/>
              <a:gd name="connsiteY9" fmla="*/ 121443 h 2057400"/>
              <a:gd name="connsiteX10" fmla="*/ 1028699 w 1557337"/>
              <a:gd name="connsiteY10" fmla="*/ 102395 h 2057400"/>
              <a:gd name="connsiteX11" fmla="*/ 1007268 w 1557337"/>
              <a:gd name="connsiteY11" fmla="*/ 7144 h 2057400"/>
              <a:gd name="connsiteX12" fmla="*/ 950119 w 1557337"/>
              <a:gd name="connsiteY12" fmla="*/ 0 h 2057400"/>
              <a:gd name="connsiteX13" fmla="*/ 942975 w 1557337"/>
              <a:gd name="connsiteY13" fmla="*/ 266701 h 2057400"/>
              <a:gd name="connsiteX14" fmla="*/ 809624 w 1557337"/>
              <a:gd name="connsiteY14" fmla="*/ 411954 h 2057400"/>
              <a:gd name="connsiteX15" fmla="*/ 585788 w 1557337"/>
              <a:gd name="connsiteY15" fmla="*/ 471487 h 2057400"/>
              <a:gd name="connsiteX16" fmla="*/ 357189 w 1557337"/>
              <a:gd name="connsiteY16" fmla="*/ 478631 h 2057400"/>
              <a:gd name="connsiteX17" fmla="*/ 433388 w 1557337"/>
              <a:gd name="connsiteY17" fmla="*/ 747713 h 2057400"/>
              <a:gd name="connsiteX18" fmla="*/ 526257 w 1557337"/>
              <a:gd name="connsiteY18" fmla="*/ 726282 h 2057400"/>
              <a:gd name="connsiteX19" fmla="*/ 559593 w 1557337"/>
              <a:gd name="connsiteY19" fmla="*/ 833438 h 2057400"/>
              <a:gd name="connsiteX20" fmla="*/ 585787 w 1557337"/>
              <a:gd name="connsiteY20" fmla="*/ 833438 h 2057400"/>
              <a:gd name="connsiteX21" fmla="*/ 590550 w 1557337"/>
              <a:gd name="connsiteY21" fmla="*/ 866775 h 2057400"/>
              <a:gd name="connsiteX22" fmla="*/ 642937 w 1557337"/>
              <a:gd name="connsiteY22" fmla="*/ 857250 h 2057400"/>
              <a:gd name="connsiteX23" fmla="*/ 714375 w 1557337"/>
              <a:gd name="connsiteY23" fmla="*/ 1147763 h 2057400"/>
              <a:gd name="connsiteX24" fmla="*/ 666750 w 1557337"/>
              <a:gd name="connsiteY24" fmla="*/ 1152525 h 2057400"/>
              <a:gd name="connsiteX25" fmla="*/ 690562 w 1557337"/>
              <a:gd name="connsiteY25" fmla="*/ 1181100 h 2057400"/>
              <a:gd name="connsiteX26" fmla="*/ 659606 w 1557337"/>
              <a:gd name="connsiteY26" fmla="*/ 1188244 h 2057400"/>
              <a:gd name="connsiteX27" fmla="*/ 723900 w 1557337"/>
              <a:gd name="connsiteY27" fmla="*/ 1431131 h 2057400"/>
              <a:gd name="connsiteX28" fmla="*/ 669131 w 1557337"/>
              <a:gd name="connsiteY28" fmla="*/ 1450182 h 2057400"/>
              <a:gd name="connsiteX29" fmla="*/ 681037 w 1557337"/>
              <a:gd name="connsiteY29" fmla="*/ 1483519 h 2057400"/>
              <a:gd name="connsiteX30" fmla="*/ 628650 w 1557337"/>
              <a:gd name="connsiteY30" fmla="*/ 1495425 h 2057400"/>
              <a:gd name="connsiteX31" fmla="*/ 652462 w 1557337"/>
              <a:gd name="connsiteY31" fmla="*/ 1590676 h 2057400"/>
              <a:gd name="connsiteX32" fmla="*/ 0 w 1557337"/>
              <a:gd name="connsiteY32" fmla="*/ 1800225 h 2057400"/>
              <a:gd name="connsiteX0" fmla="*/ 0 w 1557337"/>
              <a:gd name="connsiteY0" fmla="*/ 1800225 h 2057400"/>
              <a:gd name="connsiteX1" fmla="*/ 78581 w 1557337"/>
              <a:gd name="connsiteY1" fmla="*/ 2057400 h 2057400"/>
              <a:gd name="connsiteX2" fmla="*/ 1031081 w 1557337"/>
              <a:gd name="connsiteY2" fmla="*/ 1750219 h 2057400"/>
              <a:gd name="connsiteX3" fmla="*/ 1421606 w 1557337"/>
              <a:gd name="connsiteY3" fmla="*/ 1193007 h 2057400"/>
              <a:gd name="connsiteX4" fmla="*/ 1557337 w 1557337"/>
              <a:gd name="connsiteY4" fmla="*/ 1135857 h 2057400"/>
              <a:gd name="connsiteX5" fmla="*/ 1538287 w 1557337"/>
              <a:gd name="connsiteY5" fmla="*/ 731044 h 2057400"/>
              <a:gd name="connsiteX6" fmla="*/ 1131093 w 1557337"/>
              <a:gd name="connsiteY6" fmla="*/ 342900 h 2057400"/>
              <a:gd name="connsiteX7" fmla="*/ 1133474 w 1557337"/>
              <a:gd name="connsiteY7" fmla="*/ 254794 h 2057400"/>
              <a:gd name="connsiteX8" fmla="*/ 1112044 w 1557337"/>
              <a:gd name="connsiteY8" fmla="*/ 247650 h 2057400"/>
              <a:gd name="connsiteX9" fmla="*/ 1116806 w 1557337"/>
              <a:gd name="connsiteY9" fmla="*/ 121443 h 2057400"/>
              <a:gd name="connsiteX10" fmla="*/ 1028699 w 1557337"/>
              <a:gd name="connsiteY10" fmla="*/ 102395 h 2057400"/>
              <a:gd name="connsiteX11" fmla="*/ 1007268 w 1557337"/>
              <a:gd name="connsiteY11" fmla="*/ 7144 h 2057400"/>
              <a:gd name="connsiteX12" fmla="*/ 950119 w 1557337"/>
              <a:gd name="connsiteY12" fmla="*/ 0 h 2057400"/>
              <a:gd name="connsiteX13" fmla="*/ 942975 w 1557337"/>
              <a:gd name="connsiteY13" fmla="*/ 266701 h 2057400"/>
              <a:gd name="connsiteX14" fmla="*/ 809624 w 1557337"/>
              <a:gd name="connsiteY14" fmla="*/ 411954 h 2057400"/>
              <a:gd name="connsiteX15" fmla="*/ 633413 w 1557337"/>
              <a:gd name="connsiteY15" fmla="*/ 450056 h 2057400"/>
              <a:gd name="connsiteX16" fmla="*/ 357189 w 1557337"/>
              <a:gd name="connsiteY16" fmla="*/ 478631 h 2057400"/>
              <a:gd name="connsiteX17" fmla="*/ 433388 w 1557337"/>
              <a:gd name="connsiteY17" fmla="*/ 747713 h 2057400"/>
              <a:gd name="connsiteX18" fmla="*/ 526257 w 1557337"/>
              <a:gd name="connsiteY18" fmla="*/ 726282 h 2057400"/>
              <a:gd name="connsiteX19" fmla="*/ 559593 w 1557337"/>
              <a:gd name="connsiteY19" fmla="*/ 833438 h 2057400"/>
              <a:gd name="connsiteX20" fmla="*/ 585787 w 1557337"/>
              <a:gd name="connsiteY20" fmla="*/ 833438 h 2057400"/>
              <a:gd name="connsiteX21" fmla="*/ 590550 w 1557337"/>
              <a:gd name="connsiteY21" fmla="*/ 866775 h 2057400"/>
              <a:gd name="connsiteX22" fmla="*/ 642937 w 1557337"/>
              <a:gd name="connsiteY22" fmla="*/ 857250 h 2057400"/>
              <a:gd name="connsiteX23" fmla="*/ 714375 w 1557337"/>
              <a:gd name="connsiteY23" fmla="*/ 1147763 h 2057400"/>
              <a:gd name="connsiteX24" fmla="*/ 666750 w 1557337"/>
              <a:gd name="connsiteY24" fmla="*/ 1152525 h 2057400"/>
              <a:gd name="connsiteX25" fmla="*/ 690562 w 1557337"/>
              <a:gd name="connsiteY25" fmla="*/ 1181100 h 2057400"/>
              <a:gd name="connsiteX26" fmla="*/ 659606 w 1557337"/>
              <a:gd name="connsiteY26" fmla="*/ 1188244 h 2057400"/>
              <a:gd name="connsiteX27" fmla="*/ 723900 w 1557337"/>
              <a:gd name="connsiteY27" fmla="*/ 1431131 h 2057400"/>
              <a:gd name="connsiteX28" fmla="*/ 669131 w 1557337"/>
              <a:gd name="connsiteY28" fmla="*/ 1450182 h 2057400"/>
              <a:gd name="connsiteX29" fmla="*/ 681037 w 1557337"/>
              <a:gd name="connsiteY29" fmla="*/ 1483519 h 2057400"/>
              <a:gd name="connsiteX30" fmla="*/ 628650 w 1557337"/>
              <a:gd name="connsiteY30" fmla="*/ 1495425 h 2057400"/>
              <a:gd name="connsiteX31" fmla="*/ 652462 w 1557337"/>
              <a:gd name="connsiteY31" fmla="*/ 1590676 h 2057400"/>
              <a:gd name="connsiteX32" fmla="*/ 0 w 1557337"/>
              <a:gd name="connsiteY32" fmla="*/ 1800225 h 2057400"/>
              <a:gd name="connsiteX0" fmla="*/ 0 w 1557337"/>
              <a:gd name="connsiteY0" fmla="*/ 1800225 h 2057400"/>
              <a:gd name="connsiteX1" fmla="*/ 78581 w 1557337"/>
              <a:gd name="connsiteY1" fmla="*/ 2057400 h 2057400"/>
              <a:gd name="connsiteX2" fmla="*/ 1031081 w 1557337"/>
              <a:gd name="connsiteY2" fmla="*/ 1750219 h 2057400"/>
              <a:gd name="connsiteX3" fmla="*/ 1421606 w 1557337"/>
              <a:gd name="connsiteY3" fmla="*/ 1193007 h 2057400"/>
              <a:gd name="connsiteX4" fmla="*/ 1557337 w 1557337"/>
              <a:gd name="connsiteY4" fmla="*/ 1135857 h 2057400"/>
              <a:gd name="connsiteX5" fmla="*/ 1538287 w 1557337"/>
              <a:gd name="connsiteY5" fmla="*/ 731044 h 2057400"/>
              <a:gd name="connsiteX6" fmla="*/ 1131093 w 1557337"/>
              <a:gd name="connsiteY6" fmla="*/ 342900 h 2057400"/>
              <a:gd name="connsiteX7" fmla="*/ 1133474 w 1557337"/>
              <a:gd name="connsiteY7" fmla="*/ 254794 h 2057400"/>
              <a:gd name="connsiteX8" fmla="*/ 1112044 w 1557337"/>
              <a:gd name="connsiteY8" fmla="*/ 247650 h 2057400"/>
              <a:gd name="connsiteX9" fmla="*/ 1116806 w 1557337"/>
              <a:gd name="connsiteY9" fmla="*/ 121443 h 2057400"/>
              <a:gd name="connsiteX10" fmla="*/ 1028699 w 1557337"/>
              <a:gd name="connsiteY10" fmla="*/ 102395 h 2057400"/>
              <a:gd name="connsiteX11" fmla="*/ 1007268 w 1557337"/>
              <a:gd name="connsiteY11" fmla="*/ 7144 h 2057400"/>
              <a:gd name="connsiteX12" fmla="*/ 950119 w 1557337"/>
              <a:gd name="connsiteY12" fmla="*/ 0 h 2057400"/>
              <a:gd name="connsiteX13" fmla="*/ 942975 w 1557337"/>
              <a:gd name="connsiteY13" fmla="*/ 266701 h 2057400"/>
              <a:gd name="connsiteX14" fmla="*/ 809624 w 1557337"/>
              <a:gd name="connsiteY14" fmla="*/ 411954 h 2057400"/>
              <a:gd name="connsiteX15" fmla="*/ 633413 w 1557337"/>
              <a:gd name="connsiteY15" fmla="*/ 450056 h 2057400"/>
              <a:gd name="connsiteX16" fmla="*/ 357189 w 1557337"/>
              <a:gd name="connsiteY16" fmla="*/ 478631 h 2057400"/>
              <a:gd name="connsiteX17" fmla="*/ 433388 w 1557337"/>
              <a:gd name="connsiteY17" fmla="*/ 747713 h 2057400"/>
              <a:gd name="connsiteX18" fmla="*/ 526257 w 1557337"/>
              <a:gd name="connsiteY18" fmla="*/ 726282 h 2057400"/>
              <a:gd name="connsiteX19" fmla="*/ 559593 w 1557337"/>
              <a:gd name="connsiteY19" fmla="*/ 833438 h 2057400"/>
              <a:gd name="connsiteX20" fmla="*/ 585787 w 1557337"/>
              <a:gd name="connsiteY20" fmla="*/ 833438 h 2057400"/>
              <a:gd name="connsiteX21" fmla="*/ 590550 w 1557337"/>
              <a:gd name="connsiteY21" fmla="*/ 866775 h 2057400"/>
              <a:gd name="connsiteX22" fmla="*/ 642937 w 1557337"/>
              <a:gd name="connsiteY22" fmla="*/ 857250 h 2057400"/>
              <a:gd name="connsiteX23" fmla="*/ 714375 w 1557337"/>
              <a:gd name="connsiteY23" fmla="*/ 1147763 h 2057400"/>
              <a:gd name="connsiteX24" fmla="*/ 666750 w 1557337"/>
              <a:gd name="connsiteY24" fmla="*/ 1152525 h 2057400"/>
              <a:gd name="connsiteX25" fmla="*/ 690562 w 1557337"/>
              <a:gd name="connsiteY25" fmla="*/ 1181100 h 2057400"/>
              <a:gd name="connsiteX26" fmla="*/ 659606 w 1557337"/>
              <a:gd name="connsiteY26" fmla="*/ 1188244 h 2057400"/>
              <a:gd name="connsiteX27" fmla="*/ 723900 w 1557337"/>
              <a:gd name="connsiteY27" fmla="*/ 1431131 h 2057400"/>
              <a:gd name="connsiteX28" fmla="*/ 669131 w 1557337"/>
              <a:gd name="connsiteY28" fmla="*/ 1450182 h 2057400"/>
              <a:gd name="connsiteX29" fmla="*/ 681037 w 1557337"/>
              <a:gd name="connsiteY29" fmla="*/ 1483519 h 2057400"/>
              <a:gd name="connsiteX30" fmla="*/ 628650 w 1557337"/>
              <a:gd name="connsiteY30" fmla="*/ 1495425 h 2057400"/>
              <a:gd name="connsiteX31" fmla="*/ 652462 w 1557337"/>
              <a:gd name="connsiteY31" fmla="*/ 1590676 h 2057400"/>
              <a:gd name="connsiteX32" fmla="*/ 0 w 1557337"/>
              <a:gd name="connsiteY32" fmla="*/ 1800225 h 2057400"/>
              <a:gd name="connsiteX0" fmla="*/ 0 w 1557337"/>
              <a:gd name="connsiteY0" fmla="*/ 1800225 h 2057400"/>
              <a:gd name="connsiteX1" fmla="*/ 78581 w 1557337"/>
              <a:gd name="connsiteY1" fmla="*/ 2057400 h 2057400"/>
              <a:gd name="connsiteX2" fmla="*/ 1031081 w 1557337"/>
              <a:gd name="connsiteY2" fmla="*/ 1750219 h 2057400"/>
              <a:gd name="connsiteX3" fmla="*/ 1421606 w 1557337"/>
              <a:gd name="connsiteY3" fmla="*/ 1193007 h 2057400"/>
              <a:gd name="connsiteX4" fmla="*/ 1557337 w 1557337"/>
              <a:gd name="connsiteY4" fmla="*/ 1135857 h 2057400"/>
              <a:gd name="connsiteX5" fmla="*/ 1538287 w 1557337"/>
              <a:gd name="connsiteY5" fmla="*/ 731044 h 2057400"/>
              <a:gd name="connsiteX6" fmla="*/ 1131093 w 1557337"/>
              <a:gd name="connsiteY6" fmla="*/ 342900 h 2057400"/>
              <a:gd name="connsiteX7" fmla="*/ 1133474 w 1557337"/>
              <a:gd name="connsiteY7" fmla="*/ 254794 h 2057400"/>
              <a:gd name="connsiteX8" fmla="*/ 1112044 w 1557337"/>
              <a:gd name="connsiteY8" fmla="*/ 247650 h 2057400"/>
              <a:gd name="connsiteX9" fmla="*/ 1116806 w 1557337"/>
              <a:gd name="connsiteY9" fmla="*/ 121443 h 2057400"/>
              <a:gd name="connsiteX10" fmla="*/ 1028699 w 1557337"/>
              <a:gd name="connsiteY10" fmla="*/ 102395 h 2057400"/>
              <a:gd name="connsiteX11" fmla="*/ 1007268 w 1557337"/>
              <a:gd name="connsiteY11" fmla="*/ 7144 h 2057400"/>
              <a:gd name="connsiteX12" fmla="*/ 950119 w 1557337"/>
              <a:gd name="connsiteY12" fmla="*/ 0 h 2057400"/>
              <a:gd name="connsiteX13" fmla="*/ 942975 w 1557337"/>
              <a:gd name="connsiteY13" fmla="*/ 266701 h 2057400"/>
              <a:gd name="connsiteX14" fmla="*/ 809624 w 1557337"/>
              <a:gd name="connsiteY14" fmla="*/ 411954 h 2057400"/>
              <a:gd name="connsiteX15" fmla="*/ 633413 w 1557337"/>
              <a:gd name="connsiteY15" fmla="*/ 450056 h 2057400"/>
              <a:gd name="connsiteX16" fmla="*/ 357189 w 1557337"/>
              <a:gd name="connsiteY16" fmla="*/ 478631 h 2057400"/>
              <a:gd name="connsiteX17" fmla="*/ 433388 w 1557337"/>
              <a:gd name="connsiteY17" fmla="*/ 747713 h 2057400"/>
              <a:gd name="connsiteX18" fmla="*/ 526257 w 1557337"/>
              <a:gd name="connsiteY18" fmla="*/ 726282 h 2057400"/>
              <a:gd name="connsiteX19" fmla="*/ 559593 w 1557337"/>
              <a:gd name="connsiteY19" fmla="*/ 833438 h 2057400"/>
              <a:gd name="connsiteX20" fmla="*/ 585787 w 1557337"/>
              <a:gd name="connsiteY20" fmla="*/ 833438 h 2057400"/>
              <a:gd name="connsiteX21" fmla="*/ 590550 w 1557337"/>
              <a:gd name="connsiteY21" fmla="*/ 866775 h 2057400"/>
              <a:gd name="connsiteX22" fmla="*/ 642937 w 1557337"/>
              <a:gd name="connsiteY22" fmla="*/ 857250 h 2057400"/>
              <a:gd name="connsiteX23" fmla="*/ 714375 w 1557337"/>
              <a:gd name="connsiteY23" fmla="*/ 1147763 h 2057400"/>
              <a:gd name="connsiteX24" fmla="*/ 666750 w 1557337"/>
              <a:gd name="connsiteY24" fmla="*/ 1152525 h 2057400"/>
              <a:gd name="connsiteX25" fmla="*/ 690562 w 1557337"/>
              <a:gd name="connsiteY25" fmla="*/ 1181100 h 2057400"/>
              <a:gd name="connsiteX26" fmla="*/ 659606 w 1557337"/>
              <a:gd name="connsiteY26" fmla="*/ 1188244 h 2057400"/>
              <a:gd name="connsiteX27" fmla="*/ 723900 w 1557337"/>
              <a:gd name="connsiteY27" fmla="*/ 1431131 h 2057400"/>
              <a:gd name="connsiteX28" fmla="*/ 669131 w 1557337"/>
              <a:gd name="connsiteY28" fmla="*/ 1450182 h 2057400"/>
              <a:gd name="connsiteX29" fmla="*/ 681037 w 1557337"/>
              <a:gd name="connsiteY29" fmla="*/ 1483519 h 2057400"/>
              <a:gd name="connsiteX30" fmla="*/ 628650 w 1557337"/>
              <a:gd name="connsiteY30" fmla="*/ 1495425 h 2057400"/>
              <a:gd name="connsiteX31" fmla="*/ 652462 w 1557337"/>
              <a:gd name="connsiteY31" fmla="*/ 1590676 h 2057400"/>
              <a:gd name="connsiteX32" fmla="*/ 0 w 1557337"/>
              <a:gd name="connsiteY32" fmla="*/ 1800225 h 2057400"/>
              <a:gd name="connsiteX0" fmla="*/ 0 w 1557337"/>
              <a:gd name="connsiteY0" fmla="*/ 1800225 h 2057400"/>
              <a:gd name="connsiteX1" fmla="*/ 78581 w 1557337"/>
              <a:gd name="connsiteY1" fmla="*/ 2057400 h 2057400"/>
              <a:gd name="connsiteX2" fmla="*/ 1031081 w 1557337"/>
              <a:gd name="connsiteY2" fmla="*/ 1750219 h 2057400"/>
              <a:gd name="connsiteX3" fmla="*/ 1421606 w 1557337"/>
              <a:gd name="connsiteY3" fmla="*/ 1193007 h 2057400"/>
              <a:gd name="connsiteX4" fmla="*/ 1557337 w 1557337"/>
              <a:gd name="connsiteY4" fmla="*/ 1135857 h 2057400"/>
              <a:gd name="connsiteX5" fmla="*/ 1538287 w 1557337"/>
              <a:gd name="connsiteY5" fmla="*/ 731044 h 2057400"/>
              <a:gd name="connsiteX6" fmla="*/ 1131093 w 1557337"/>
              <a:gd name="connsiteY6" fmla="*/ 342900 h 2057400"/>
              <a:gd name="connsiteX7" fmla="*/ 1133474 w 1557337"/>
              <a:gd name="connsiteY7" fmla="*/ 254794 h 2057400"/>
              <a:gd name="connsiteX8" fmla="*/ 1112044 w 1557337"/>
              <a:gd name="connsiteY8" fmla="*/ 247650 h 2057400"/>
              <a:gd name="connsiteX9" fmla="*/ 1116806 w 1557337"/>
              <a:gd name="connsiteY9" fmla="*/ 121443 h 2057400"/>
              <a:gd name="connsiteX10" fmla="*/ 1028699 w 1557337"/>
              <a:gd name="connsiteY10" fmla="*/ 102395 h 2057400"/>
              <a:gd name="connsiteX11" fmla="*/ 1007268 w 1557337"/>
              <a:gd name="connsiteY11" fmla="*/ 7144 h 2057400"/>
              <a:gd name="connsiteX12" fmla="*/ 950119 w 1557337"/>
              <a:gd name="connsiteY12" fmla="*/ 0 h 2057400"/>
              <a:gd name="connsiteX13" fmla="*/ 942975 w 1557337"/>
              <a:gd name="connsiteY13" fmla="*/ 266701 h 2057400"/>
              <a:gd name="connsiteX14" fmla="*/ 809624 w 1557337"/>
              <a:gd name="connsiteY14" fmla="*/ 411954 h 2057400"/>
              <a:gd name="connsiteX15" fmla="*/ 607219 w 1557337"/>
              <a:gd name="connsiteY15" fmla="*/ 447675 h 2057400"/>
              <a:gd name="connsiteX16" fmla="*/ 357189 w 1557337"/>
              <a:gd name="connsiteY16" fmla="*/ 478631 h 2057400"/>
              <a:gd name="connsiteX17" fmla="*/ 433388 w 1557337"/>
              <a:gd name="connsiteY17" fmla="*/ 747713 h 2057400"/>
              <a:gd name="connsiteX18" fmla="*/ 526257 w 1557337"/>
              <a:gd name="connsiteY18" fmla="*/ 726282 h 2057400"/>
              <a:gd name="connsiteX19" fmla="*/ 559593 w 1557337"/>
              <a:gd name="connsiteY19" fmla="*/ 833438 h 2057400"/>
              <a:gd name="connsiteX20" fmla="*/ 585787 w 1557337"/>
              <a:gd name="connsiteY20" fmla="*/ 833438 h 2057400"/>
              <a:gd name="connsiteX21" fmla="*/ 590550 w 1557337"/>
              <a:gd name="connsiteY21" fmla="*/ 866775 h 2057400"/>
              <a:gd name="connsiteX22" fmla="*/ 642937 w 1557337"/>
              <a:gd name="connsiteY22" fmla="*/ 857250 h 2057400"/>
              <a:gd name="connsiteX23" fmla="*/ 714375 w 1557337"/>
              <a:gd name="connsiteY23" fmla="*/ 1147763 h 2057400"/>
              <a:gd name="connsiteX24" fmla="*/ 666750 w 1557337"/>
              <a:gd name="connsiteY24" fmla="*/ 1152525 h 2057400"/>
              <a:gd name="connsiteX25" fmla="*/ 690562 w 1557337"/>
              <a:gd name="connsiteY25" fmla="*/ 1181100 h 2057400"/>
              <a:gd name="connsiteX26" fmla="*/ 659606 w 1557337"/>
              <a:gd name="connsiteY26" fmla="*/ 1188244 h 2057400"/>
              <a:gd name="connsiteX27" fmla="*/ 723900 w 1557337"/>
              <a:gd name="connsiteY27" fmla="*/ 1431131 h 2057400"/>
              <a:gd name="connsiteX28" fmla="*/ 669131 w 1557337"/>
              <a:gd name="connsiteY28" fmla="*/ 1450182 h 2057400"/>
              <a:gd name="connsiteX29" fmla="*/ 681037 w 1557337"/>
              <a:gd name="connsiteY29" fmla="*/ 1483519 h 2057400"/>
              <a:gd name="connsiteX30" fmla="*/ 628650 w 1557337"/>
              <a:gd name="connsiteY30" fmla="*/ 1495425 h 2057400"/>
              <a:gd name="connsiteX31" fmla="*/ 652462 w 1557337"/>
              <a:gd name="connsiteY31" fmla="*/ 1590676 h 2057400"/>
              <a:gd name="connsiteX32" fmla="*/ 0 w 1557337"/>
              <a:gd name="connsiteY32" fmla="*/ 1800225 h 2057400"/>
              <a:gd name="connsiteX0" fmla="*/ 0 w 1557337"/>
              <a:gd name="connsiteY0" fmla="*/ 1800225 h 2057400"/>
              <a:gd name="connsiteX1" fmla="*/ 78581 w 1557337"/>
              <a:gd name="connsiteY1" fmla="*/ 2057400 h 2057400"/>
              <a:gd name="connsiteX2" fmla="*/ 1031081 w 1557337"/>
              <a:gd name="connsiteY2" fmla="*/ 1750219 h 2057400"/>
              <a:gd name="connsiteX3" fmla="*/ 1421606 w 1557337"/>
              <a:gd name="connsiteY3" fmla="*/ 1193007 h 2057400"/>
              <a:gd name="connsiteX4" fmla="*/ 1557337 w 1557337"/>
              <a:gd name="connsiteY4" fmla="*/ 1135857 h 2057400"/>
              <a:gd name="connsiteX5" fmla="*/ 1538287 w 1557337"/>
              <a:gd name="connsiteY5" fmla="*/ 731044 h 2057400"/>
              <a:gd name="connsiteX6" fmla="*/ 1131093 w 1557337"/>
              <a:gd name="connsiteY6" fmla="*/ 342900 h 2057400"/>
              <a:gd name="connsiteX7" fmla="*/ 1133474 w 1557337"/>
              <a:gd name="connsiteY7" fmla="*/ 254794 h 2057400"/>
              <a:gd name="connsiteX8" fmla="*/ 1112044 w 1557337"/>
              <a:gd name="connsiteY8" fmla="*/ 247650 h 2057400"/>
              <a:gd name="connsiteX9" fmla="*/ 1116806 w 1557337"/>
              <a:gd name="connsiteY9" fmla="*/ 121443 h 2057400"/>
              <a:gd name="connsiteX10" fmla="*/ 1028699 w 1557337"/>
              <a:gd name="connsiteY10" fmla="*/ 102395 h 2057400"/>
              <a:gd name="connsiteX11" fmla="*/ 1007268 w 1557337"/>
              <a:gd name="connsiteY11" fmla="*/ 7144 h 2057400"/>
              <a:gd name="connsiteX12" fmla="*/ 950119 w 1557337"/>
              <a:gd name="connsiteY12" fmla="*/ 0 h 2057400"/>
              <a:gd name="connsiteX13" fmla="*/ 942975 w 1557337"/>
              <a:gd name="connsiteY13" fmla="*/ 266701 h 2057400"/>
              <a:gd name="connsiteX14" fmla="*/ 809624 w 1557337"/>
              <a:gd name="connsiteY14" fmla="*/ 411954 h 2057400"/>
              <a:gd name="connsiteX15" fmla="*/ 607219 w 1557337"/>
              <a:gd name="connsiteY15" fmla="*/ 447675 h 2057400"/>
              <a:gd name="connsiteX16" fmla="*/ 357189 w 1557337"/>
              <a:gd name="connsiteY16" fmla="*/ 478631 h 2057400"/>
              <a:gd name="connsiteX17" fmla="*/ 433388 w 1557337"/>
              <a:gd name="connsiteY17" fmla="*/ 747713 h 2057400"/>
              <a:gd name="connsiteX18" fmla="*/ 526257 w 1557337"/>
              <a:gd name="connsiteY18" fmla="*/ 726282 h 2057400"/>
              <a:gd name="connsiteX19" fmla="*/ 559593 w 1557337"/>
              <a:gd name="connsiteY19" fmla="*/ 833438 h 2057400"/>
              <a:gd name="connsiteX20" fmla="*/ 585787 w 1557337"/>
              <a:gd name="connsiteY20" fmla="*/ 833438 h 2057400"/>
              <a:gd name="connsiteX21" fmla="*/ 590550 w 1557337"/>
              <a:gd name="connsiteY21" fmla="*/ 866775 h 2057400"/>
              <a:gd name="connsiteX22" fmla="*/ 642937 w 1557337"/>
              <a:gd name="connsiteY22" fmla="*/ 857250 h 2057400"/>
              <a:gd name="connsiteX23" fmla="*/ 714375 w 1557337"/>
              <a:gd name="connsiteY23" fmla="*/ 1147763 h 2057400"/>
              <a:gd name="connsiteX24" fmla="*/ 666750 w 1557337"/>
              <a:gd name="connsiteY24" fmla="*/ 1152525 h 2057400"/>
              <a:gd name="connsiteX25" fmla="*/ 690562 w 1557337"/>
              <a:gd name="connsiteY25" fmla="*/ 1181100 h 2057400"/>
              <a:gd name="connsiteX26" fmla="*/ 659606 w 1557337"/>
              <a:gd name="connsiteY26" fmla="*/ 1188244 h 2057400"/>
              <a:gd name="connsiteX27" fmla="*/ 723900 w 1557337"/>
              <a:gd name="connsiteY27" fmla="*/ 1431131 h 2057400"/>
              <a:gd name="connsiteX28" fmla="*/ 669131 w 1557337"/>
              <a:gd name="connsiteY28" fmla="*/ 1450182 h 2057400"/>
              <a:gd name="connsiteX29" fmla="*/ 681037 w 1557337"/>
              <a:gd name="connsiteY29" fmla="*/ 1483519 h 2057400"/>
              <a:gd name="connsiteX30" fmla="*/ 628650 w 1557337"/>
              <a:gd name="connsiteY30" fmla="*/ 1495425 h 2057400"/>
              <a:gd name="connsiteX31" fmla="*/ 652462 w 1557337"/>
              <a:gd name="connsiteY31" fmla="*/ 1590676 h 2057400"/>
              <a:gd name="connsiteX32" fmla="*/ 0 w 1557337"/>
              <a:gd name="connsiteY32" fmla="*/ 1800225 h 2057400"/>
              <a:gd name="connsiteX0" fmla="*/ 0 w 1557337"/>
              <a:gd name="connsiteY0" fmla="*/ 1800225 h 2057400"/>
              <a:gd name="connsiteX1" fmla="*/ 78581 w 1557337"/>
              <a:gd name="connsiteY1" fmla="*/ 2057400 h 2057400"/>
              <a:gd name="connsiteX2" fmla="*/ 1031081 w 1557337"/>
              <a:gd name="connsiteY2" fmla="*/ 1750219 h 2057400"/>
              <a:gd name="connsiteX3" fmla="*/ 1421606 w 1557337"/>
              <a:gd name="connsiteY3" fmla="*/ 1193007 h 2057400"/>
              <a:gd name="connsiteX4" fmla="*/ 1557337 w 1557337"/>
              <a:gd name="connsiteY4" fmla="*/ 1135857 h 2057400"/>
              <a:gd name="connsiteX5" fmla="*/ 1538287 w 1557337"/>
              <a:gd name="connsiteY5" fmla="*/ 731044 h 2057400"/>
              <a:gd name="connsiteX6" fmla="*/ 1131093 w 1557337"/>
              <a:gd name="connsiteY6" fmla="*/ 342900 h 2057400"/>
              <a:gd name="connsiteX7" fmla="*/ 1133474 w 1557337"/>
              <a:gd name="connsiteY7" fmla="*/ 254794 h 2057400"/>
              <a:gd name="connsiteX8" fmla="*/ 1112044 w 1557337"/>
              <a:gd name="connsiteY8" fmla="*/ 247650 h 2057400"/>
              <a:gd name="connsiteX9" fmla="*/ 1116806 w 1557337"/>
              <a:gd name="connsiteY9" fmla="*/ 121443 h 2057400"/>
              <a:gd name="connsiteX10" fmla="*/ 1028699 w 1557337"/>
              <a:gd name="connsiteY10" fmla="*/ 102395 h 2057400"/>
              <a:gd name="connsiteX11" fmla="*/ 1007268 w 1557337"/>
              <a:gd name="connsiteY11" fmla="*/ 7144 h 2057400"/>
              <a:gd name="connsiteX12" fmla="*/ 950119 w 1557337"/>
              <a:gd name="connsiteY12" fmla="*/ 0 h 2057400"/>
              <a:gd name="connsiteX13" fmla="*/ 942975 w 1557337"/>
              <a:gd name="connsiteY13" fmla="*/ 266701 h 2057400"/>
              <a:gd name="connsiteX14" fmla="*/ 826292 w 1557337"/>
              <a:gd name="connsiteY14" fmla="*/ 402429 h 2057400"/>
              <a:gd name="connsiteX15" fmla="*/ 607219 w 1557337"/>
              <a:gd name="connsiteY15" fmla="*/ 447675 h 2057400"/>
              <a:gd name="connsiteX16" fmla="*/ 357189 w 1557337"/>
              <a:gd name="connsiteY16" fmla="*/ 478631 h 2057400"/>
              <a:gd name="connsiteX17" fmla="*/ 433388 w 1557337"/>
              <a:gd name="connsiteY17" fmla="*/ 747713 h 2057400"/>
              <a:gd name="connsiteX18" fmla="*/ 526257 w 1557337"/>
              <a:gd name="connsiteY18" fmla="*/ 726282 h 2057400"/>
              <a:gd name="connsiteX19" fmla="*/ 559593 w 1557337"/>
              <a:gd name="connsiteY19" fmla="*/ 833438 h 2057400"/>
              <a:gd name="connsiteX20" fmla="*/ 585787 w 1557337"/>
              <a:gd name="connsiteY20" fmla="*/ 833438 h 2057400"/>
              <a:gd name="connsiteX21" fmla="*/ 590550 w 1557337"/>
              <a:gd name="connsiteY21" fmla="*/ 866775 h 2057400"/>
              <a:gd name="connsiteX22" fmla="*/ 642937 w 1557337"/>
              <a:gd name="connsiteY22" fmla="*/ 857250 h 2057400"/>
              <a:gd name="connsiteX23" fmla="*/ 714375 w 1557337"/>
              <a:gd name="connsiteY23" fmla="*/ 1147763 h 2057400"/>
              <a:gd name="connsiteX24" fmla="*/ 666750 w 1557337"/>
              <a:gd name="connsiteY24" fmla="*/ 1152525 h 2057400"/>
              <a:gd name="connsiteX25" fmla="*/ 690562 w 1557337"/>
              <a:gd name="connsiteY25" fmla="*/ 1181100 h 2057400"/>
              <a:gd name="connsiteX26" fmla="*/ 659606 w 1557337"/>
              <a:gd name="connsiteY26" fmla="*/ 1188244 h 2057400"/>
              <a:gd name="connsiteX27" fmla="*/ 723900 w 1557337"/>
              <a:gd name="connsiteY27" fmla="*/ 1431131 h 2057400"/>
              <a:gd name="connsiteX28" fmla="*/ 669131 w 1557337"/>
              <a:gd name="connsiteY28" fmla="*/ 1450182 h 2057400"/>
              <a:gd name="connsiteX29" fmla="*/ 681037 w 1557337"/>
              <a:gd name="connsiteY29" fmla="*/ 1483519 h 2057400"/>
              <a:gd name="connsiteX30" fmla="*/ 628650 w 1557337"/>
              <a:gd name="connsiteY30" fmla="*/ 1495425 h 2057400"/>
              <a:gd name="connsiteX31" fmla="*/ 652462 w 1557337"/>
              <a:gd name="connsiteY31" fmla="*/ 1590676 h 2057400"/>
              <a:gd name="connsiteX32" fmla="*/ 0 w 1557337"/>
              <a:gd name="connsiteY32" fmla="*/ 1800225 h 2057400"/>
              <a:gd name="connsiteX0" fmla="*/ 0 w 1557337"/>
              <a:gd name="connsiteY0" fmla="*/ 1800225 h 2057400"/>
              <a:gd name="connsiteX1" fmla="*/ 78581 w 1557337"/>
              <a:gd name="connsiteY1" fmla="*/ 2057400 h 2057400"/>
              <a:gd name="connsiteX2" fmla="*/ 1031081 w 1557337"/>
              <a:gd name="connsiteY2" fmla="*/ 1750219 h 2057400"/>
              <a:gd name="connsiteX3" fmla="*/ 1421606 w 1557337"/>
              <a:gd name="connsiteY3" fmla="*/ 1193007 h 2057400"/>
              <a:gd name="connsiteX4" fmla="*/ 1557337 w 1557337"/>
              <a:gd name="connsiteY4" fmla="*/ 1135857 h 2057400"/>
              <a:gd name="connsiteX5" fmla="*/ 1538287 w 1557337"/>
              <a:gd name="connsiteY5" fmla="*/ 731044 h 2057400"/>
              <a:gd name="connsiteX6" fmla="*/ 1131093 w 1557337"/>
              <a:gd name="connsiteY6" fmla="*/ 342900 h 2057400"/>
              <a:gd name="connsiteX7" fmla="*/ 1133474 w 1557337"/>
              <a:gd name="connsiteY7" fmla="*/ 254794 h 2057400"/>
              <a:gd name="connsiteX8" fmla="*/ 1112044 w 1557337"/>
              <a:gd name="connsiteY8" fmla="*/ 247650 h 2057400"/>
              <a:gd name="connsiteX9" fmla="*/ 1116806 w 1557337"/>
              <a:gd name="connsiteY9" fmla="*/ 121443 h 2057400"/>
              <a:gd name="connsiteX10" fmla="*/ 1028699 w 1557337"/>
              <a:gd name="connsiteY10" fmla="*/ 102395 h 2057400"/>
              <a:gd name="connsiteX11" fmla="*/ 1007268 w 1557337"/>
              <a:gd name="connsiteY11" fmla="*/ 7144 h 2057400"/>
              <a:gd name="connsiteX12" fmla="*/ 950119 w 1557337"/>
              <a:gd name="connsiteY12" fmla="*/ 0 h 2057400"/>
              <a:gd name="connsiteX13" fmla="*/ 942975 w 1557337"/>
              <a:gd name="connsiteY13" fmla="*/ 266701 h 2057400"/>
              <a:gd name="connsiteX14" fmla="*/ 826292 w 1557337"/>
              <a:gd name="connsiteY14" fmla="*/ 402429 h 2057400"/>
              <a:gd name="connsiteX15" fmla="*/ 607219 w 1557337"/>
              <a:gd name="connsiteY15" fmla="*/ 447675 h 2057400"/>
              <a:gd name="connsiteX16" fmla="*/ 357189 w 1557337"/>
              <a:gd name="connsiteY16" fmla="*/ 478631 h 2057400"/>
              <a:gd name="connsiteX17" fmla="*/ 433388 w 1557337"/>
              <a:gd name="connsiteY17" fmla="*/ 747713 h 2057400"/>
              <a:gd name="connsiteX18" fmla="*/ 526257 w 1557337"/>
              <a:gd name="connsiteY18" fmla="*/ 726282 h 2057400"/>
              <a:gd name="connsiteX19" fmla="*/ 559593 w 1557337"/>
              <a:gd name="connsiteY19" fmla="*/ 833438 h 2057400"/>
              <a:gd name="connsiteX20" fmla="*/ 585787 w 1557337"/>
              <a:gd name="connsiteY20" fmla="*/ 833438 h 2057400"/>
              <a:gd name="connsiteX21" fmla="*/ 590550 w 1557337"/>
              <a:gd name="connsiteY21" fmla="*/ 866775 h 2057400"/>
              <a:gd name="connsiteX22" fmla="*/ 642937 w 1557337"/>
              <a:gd name="connsiteY22" fmla="*/ 857250 h 2057400"/>
              <a:gd name="connsiteX23" fmla="*/ 714375 w 1557337"/>
              <a:gd name="connsiteY23" fmla="*/ 1147763 h 2057400"/>
              <a:gd name="connsiteX24" fmla="*/ 666750 w 1557337"/>
              <a:gd name="connsiteY24" fmla="*/ 1152525 h 2057400"/>
              <a:gd name="connsiteX25" fmla="*/ 690562 w 1557337"/>
              <a:gd name="connsiteY25" fmla="*/ 1181100 h 2057400"/>
              <a:gd name="connsiteX26" fmla="*/ 659606 w 1557337"/>
              <a:gd name="connsiteY26" fmla="*/ 1188244 h 2057400"/>
              <a:gd name="connsiteX27" fmla="*/ 723900 w 1557337"/>
              <a:gd name="connsiteY27" fmla="*/ 1431131 h 2057400"/>
              <a:gd name="connsiteX28" fmla="*/ 669131 w 1557337"/>
              <a:gd name="connsiteY28" fmla="*/ 1450182 h 2057400"/>
              <a:gd name="connsiteX29" fmla="*/ 681037 w 1557337"/>
              <a:gd name="connsiteY29" fmla="*/ 1483519 h 2057400"/>
              <a:gd name="connsiteX30" fmla="*/ 628650 w 1557337"/>
              <a:gd name="connsiteY30" fmla="*/ 1495425 h 2057400"/>
              <a:gd name="connsiteX31" fmla="*/ 652462 w 1557337"/>
              <a:gd name="connsiteY31" fmla="*/ 1590676 h 2057400"/>
              <a:gd name="connsiteX32" fmla="*/ 0 w 1557337"/>
              <a:gd name="connsiteY32" fmla="*/ 1800225 h 2057400"/>
              <a:gd name="connsiteX0" fmla="*/ 0 w 1557337"/>
              <a:gd name="connsiteY0" fmla="*/ 1800225 h 2057400"/>
              <a:gd name="connsiteX1" fmla="*/ 78581 w 1557337"/>
              <a:gd name="connsiteY1" fmla="*/ 2057400 h 2057400"/>
              <a:gd name="connsiteX2" fmla="*/ 1031081 w 1557337"/>
              <a:gd name="connsiteY2" fmla="*/ 1750219 h 2057400"/>
              <a:gd name="connsiteX3" fmla="*/ 1421606 w 1557337"/>
              <a:gd name="connsiteY3" fmla="*/ 1193007 h 2057400"/>
              <a:gd name="connsiteX4" fmla="*/ 1557337 w 1557337"/>
              <a:gd name="connsiteY4" fmla="*/ 1135857 h 2057400"/>
              <a:gd name="connsiteX5" fmla="*/ 1538287 w 1557337"/>
              <a:gd name="connsiteY5" fmla="*/ 731044 h 2057400"/>
              <a:gd name="connsiteX6" fmla="*/ 1131093 w 1557337"/>
              <a:gd name="connsiteY6" fmla="*/ 342900 h 2057400"/>
              <a:gd name="connsiteX7" fmla="*/ 1133474 w 1557337"/>
              <a:gd name="connsiteY7" fmla="*/ 254794 h 2057400"/>
              <a:gd name="connsiteX8" fmla="*/ 1112044 w 1557337"/>
              <a:gd name="connsiteY8" fmla="*/ 247650 h 2057400"/>
              <a:gd name="connsiteX9" fmla="*/ 1116806 w 1557337"/>
              <a:gd name="connsiteY9" fmla="*/ 121443 h 2057400"/>
              <a:gd name="connsiteX10" fmla="*/ 1028699 w 1557337"/>
              <a:gd name="connsiteY10" fmla="*/ 102395 h 2057400"/>
              <a:gd name="connsiteX11" fmla="*/ 1007268 w 1557337"/>
              <a:gd name="connsiteY11" fmla="*/ 7144 h 2057400"/>
              <a:gd name="connsiteX12" fmla="*/ 950119 w 1557337"/>
              <a:gd name="connsiteY12" fmla="*/ 0 h 2057400"/>
              <a:gd name="connsiteX13" fmla="*/ 950118 w 1557337"/>
              <a:gd name="connsiteY13" fmla="*/ 252414 h 2057400"/>
              <a:gd name="connsiteX14" fmla="*/ 826292 w 1557337"/>
              <a:gd name="connsiteY14" fmla="*/ 402429 h 2057400"/>
              <a:gd name="connsiteX15" fmla="*/ 607219 w 1557337"/>
              <a:gd name="connsiteY15" fmla="*/ 447675 h 2057400"/>
              <a:gd name="connsiteX16" fmla="*/ 357189 w 1557337"/>
              <a:gd name="connsiteY16" fmla="*/ 478631 h 2057400"/>
              <a:gd name="connsiteX17" fmla="*/ 433388 w 1557337"/>
              <a:gd name="connsiteY17" fmla="*/ 747713 h 2057400"/>
              <a:gd name="connsiteX18" fmla="*/ 526257 w 1557337"/>
              <a:gd name="connsiteY18" fmla="*/ 726282 h 2057400"/>
              <a:gd name="connsiteX19" fmla="*/ 559593 w 1557337"/>
              <a:gd name="connsiteY19" fmla="*/ 833438 h 2057400"/>
              <a:gd name="connsiteX20" fmla="*/ 585787 w 1557337"/>
              <a:gd name="connsiteY20" fmla="*/ 833438 h 2057400"/>
              <a:gd name="connsiteX21" fmla="*/ 590550 w 1557337"/>
              <a:gd name="connsiteY21" fmla="*/ 866775 h 2057400"/>
              <a:gd name="connsiteX22" fmla="*/ 642937 w 1557337"/>
              <a:gd name="connsiteY22" fmla="*/ 857250 h 2057400"/>
              <a:gd name="connsiteX23" fmla="*/ 714375 w 1557337"/>
              <a:gd name="connsiteY23" fmla="*/ 1147763 h 2057400"/>
              <a:gd name="connsiteX24" fmla="*/ 666750 w 1557337"/>
              <a:gd name="connsiteY24" fmla="*/ 1152525 h 2057400"/>
              <a:gd name="connsiteX25" fmla="*/ 690562 w 1557337"/>
              <a:gd name="connsiteY25" fmla="*/ 1181100 h 2057400"/>
              <a:gd name="connsiteX26" fmla="*/ 659606 w 1557337"/>
              <a:gd name="connsiteY26" fmla="*/ 1188244 h 2057400"/>
              <a:gd name="connsiteX27" fmla="*/ 723900 w 1557337"/>
              <a:gd name="connsiteY27" fmla="*/ 1431131 h 2057400"/>
              <a:gd name="connsiteX28" fmla="*/ 669131 w 1557337"/>
              <a:gd name="connsiteY28" fmla="*/ 1450182 h 2057400"/>
              <a:gd name="connsiteX29" fmla="*/ 681037 w 1557337"/>
              <a:gd name="connsiteY29" fmla="*/ 1483519 h 2057400"/>
              <a:gd name="connsiteX30" fmla="*/ 628650 w 1557337"/>
              <a:gd name="connsiteY30" fmla="*/ 1495425 h 2057400"/>
              <a:gd name="connsiteX31" fmla="*/ 652462 w 1557337"/>
              <a:gd name="connsiteY31" fmla="*/ 1590676 h 2057400"/>
              <a:gd name="connsiteX32" fmla="*/ 0 w 1557337"/>
              <a:gd name="connsiteY32" fmla="*/ 1800225 h 2057400"/>
              <a:gd name="connsiteX0" fmla="*/ 0 w 1557337"/>
              <a:gd name="connsiteY0" fmla="*/ 1800225 h 2057400"/>
              <a:gd name="connsiteX1" fmla="*/ 78581 w 1557337"/>
              <a:gd name="connsiteY1" fmla="*/ 2057400 h 2057400"/>
              <a:gd name="connsiteX2" fmla="*/ 1031081 w 1557337"/>
              <a:gd name="connsiteY2" fmla="*/ 1750219 h 2057400"/>
              <a:gd name="connsiteX3" fmla="*/ 1421606 w 1557337"/>
              <a:gd name="connsiteY3" fmla="*/ 1193007 h 2057400"/>
              <a:gd name="connsiteX4" fmla="*/ 1557337 w 1557337"/>
              <a:gd name="connsiteY4" fmla="*/ 1135857 h 2057400"/>
              <a:gd name="connsiteX5" fmla="*/ 1538287 w 1557337"/>
              <a:gd name="connsiteY5" fmla="*/ 731044 h 2057400"/>
              <a:gd name="connsiteX6" fmla="*/ 1131093 w 1557337"/>
              <a:gd name="connsiteY6" fmla="*/ 342900 h 2057400"/>
              <a:gd name="connsiteX7" fmla="*/ 1133474 w 1557337"/>
              <a:gd name="connsiteY7" fmla="*/ 254794 h 2057400"/>
              <a:gd name="connsiteX8" fmla="*/ 1112044 w 1557337"/>
              <a:gd name="connsiteY8" fmla="*/ 247650 h 2057400"/>
              <a:gd name="connsiteX9" fmla="*/ 1116806 w 1557337"/>
              <a:gd name="connsiteY9" fmla="*/ 121443 h 2057400"/>
              <a:gd name="connsiteX10" fmla="*/ 1028699 w 1557337"/>
              <a:gd name="connsiteY10" fmla="*/ 102395 h 2057400"/>
              <a:gd name="connsiteX11" fmla="*/ 1007268 w 1557337"/>
              <a:gd name="connsiteY11" fmla="*/ 7144 h 2057400"/>
              <a:gd name="connsiteX12" fmla="*/ 950119 w 1557337"/>
              <a:gd name="connsiteY12" fmla="*/ 0 h 2057400"/>
              <a:gd name="connsiteX13" fmla="*/ 942974 w 1557337"/>
              <a:gd name="connsiteY13" fmla="*/ 250033 h 2057400"/>
              <a:gd name="connsiteX14" fmla="*/ 826292 w 1557337"/>
              <a:gd name="connsiteY14" fmla="*/ 402429 h 2057400"/>
              <a:gd name="connsiteX15" fmla="*/ 607219 w 1557337"/>
              <a:gd name="connsiteY15" fmla="*/ 447675 h 2057400"/>
              <a:gd name="connsiteX16" fmla="*/ 357189 w 1557337"/>
              <a:gd name="connsiteY16" fmla="*/ 478631 h 2057400"/>
              <a:gd name="connsiteX17" fmla="*/ 433388 w 1557337"/>
              <a:gd name="connsiteY17" fmla="*/ 747713 h 2057400"/>
              <a:gd name="connsiteX18" fmla="*/ 526257 w 1557337"/>
              <a:gd name="connsiteY18" fmla="*/ 726282 h 2057400"/>
              <a:gd name="connsiteX19" fmla="*/ 559593 w 1557337"/>
              <a:gd name="connsiteY19" fmla="*/ 833438 h 2057400"/>
              <a:gd name="connsiteX20" fmla="*/ 585787 w 1557337"/>
              <a:gd name="connsiteY20" fmla="*/ 833438 h 2057400"/>
              <a:gd name="connsiteX21" fmla="*/ 590550 w 1557337"/>
              <a:gd name="connsiteY21" fmla="*/ 866775 h 2057400"/>
              <a:gd name="connsiteX22" fmla="*/ 642937 w 1557337"/>
              <a:gd name="connsiteY22" fmla="*/ 857250 h 2057400"/>
              <a:gd name="connsiteX23" fmla="*/ 714375 w 1557337"/>
              <a:gd name="connsiteY23" fmla="*/ 1147763 h 2057400"/>
              <a:gd name="connsiteX24" fmla="*/ 666750 w 1557337"/>
              <a:gd name="connsiteY24" fmla="*/ 1152525 h 2057400"/>
              <a:gd name="connsiteX25" fmla="*/ 690562 w 1557337"/>
              <a:gd name="connsiteY25" fmla="*/ 1181100 h 2057400"/>
              <a:gd name="connsiteX26" fmla="*/ 659606 w 1557337"/>
              <a:gd name="connsiteY26" fmla="*/ 1188244 h 2057400"/>
              <a:gd name="connsiteX27" fmla="*/ 723900 w 1557337"/>
              <a:gd name="connsiteY27" fmla="*/ 1431131 h 2057400"/>
              <a:gd name="connsiteX28" fmla="*/ 669131 w 1557337"/>
              <a:gd name="connsiteY28" fmla="*/ 1450182 h 2057400"/>
              <a:gd name="connsiteX29" fmla="*/ 681037 w 1557337"/>
              <a:gd name="connsiteY29" fmla="*/ 1483519 h 2057400"/>
              <a:gd name="connsiteX30" fmla="*/ 628650 w 1557337"/>
              <a:gd name="connsiteY30" fmla="*/ 1495425 h 2057400"/>
              <a:gd name="connsiteX31" fmla="*/ 652462 w 1557337"/>
              <a:gd name="connsiteY31" fmla="*/ 1590676 h 2057400"/>
              <a:gd name="connsiteX32" fmla="*/ 0 w 1557337"/>
              <a:gd name="connsiteY32" fmla="*/ 1800225 h 2057400"/>
              <a:gd name="connsiteX0" fmla="*/ 0 w 1557337"/>
              <a:gd name="connsiteY0" fmla="*/ 1800225 h 2057400"/>
              <a:gd name="connsiteX1" fmla="*/ 78581 w 1557337"/>
              <a:gd name="connsiteY1" fmla="*/ 2057400 h 2057400"/>
              <a:gd name="connsiteX2" fmla="*/ 1031081 w 1557337"/>
              <a:gd name="connsiteY2" fmla="*/ 1750219 h 2057400"/>
              <a:gd name="connsiteX3" fmla="*/ 1421606 w 1557337"/>
              <a:gd name="connsiteY3" fmla="*/ 1193007 h 2057400"/>
              <a:gd name="connsiteX4" fmla="*/ 1557337 w 1557337"/>
              <a:gd name="connsiteY4" fmla="*/ 1135857 h 2057400"/>
              <a:gd name="connsiteX5" fmla="*/ 1538287 w 1557337"/>
              <a:gd name="connsiteY5" fmla="*/ 731044 h 2057400"/>
              <a:gd name="connsiteX6" fmla="*/ 1131093 w 1557337"/>
              <a:gd name="connsiteY6" fmla="*/ 342900 h 2057400"/>
              <a:gd name="connsiteX7" fmla="*/ 1133474 w 1557337"/>
              <a:gd name="connsiteY7" fmla="*/ 254794 h 2057400"/>
              <a:gd name="connsiteX8" fmla="*/ 1112044 w 1557337"/>
              <a:gd name="connsiteY8" fmla="*/ 247650 h 2057400"/>
              <a:gd name="connsiteX9" fmla="*/ 1116806 w 1557337"/>
              <a:gd name="connsiteY9" fmla="*/ 121443 h 2057400"/>
              <a:gd name="connsiteX10" fmla="*/ 1028699 w 1557337"/>
              <a:gd name="connsiteY10" fmla="*/ 102395 h 2057400"/>
              <a:gd name="connsiteX11" fmla="*/ 1007268 w 1557337"/>
              <a:gd name="connsiteY11" fmla="*/ 7144 h 2057400"/>
              <a:gd name="connsiteX12" fmla="*/ 950119 w 1557337"/>
              <a:gd name="connsiteY12" fmla="*/ 0 h 2057400"/>
              <a:gd name="connsiteX13" fmla="*/ 942974 w 1557337"/>
              <a:gd name="connsiteY13" fmla="*/ 250033 h 2057400"/>
              <a:gd name="connsiteX14" fmla="*/ 826292 w 1557337"/>
              <a:gd name="connsiteY14" fmla="*/ 402429 h 2057400"/>
              <a:gd name="connsiteX15" fmla="*/ 607219 w 1557337"/>
              <a:gd name="connsiteY15" fmla="*/ 447675 h 2057400"/>
              <a:gd name="connsiteX16" fmla="*/ 357189 w 1557337"/>
              <a:gd name="connsiteY16" fmla="*/ 478631 h 2057400"/>
              <a:gd name="connsiteX17" fmla="*/ 433388 w 1557337"/>
              <a:gd name="connsiteY17" fmla="*/ 747713 h 2057400"/>
              <a:gd name="connsiteX18" fmla="*/ 526257 w 1557337"/>
              <a:gd name="connsiteY18" fmla="*/ 726282 h 2057400"/>
              <a:gd name="connsiteX19" fmla="*/ 559593 w 1557337"/>
              <a:gd name="connsiteY19" fmla="*/ 833438 h 2057400"/>
              <a:gd name="connsiteX20" fmla="*/ 585787 w 1557337"/>
              <a:gd name="connsiteY20" fmla="*/ 833438 h 2057400"/>
              <a:gd name="connsiteX21" fmla="*/ 590550 w 1557337"/>
              <a:gd name="connsiteY21" fmla="*/ 866775 h 2057400"/>
              <a:gd name="connsiteX22" fmla="*/ 642937 w 1557337"/>
              <a:gd name="connsiteY22" fmla="*/ 857250 h 2057400"/>
              <a:gd name="connsiteX23" fmla="*/ 714375 w 1557337"/>
              <a:gd name="connsiteY23" fmla="*/ 1147763 h 2057400"/>
              <a:gd name="connsiteX24" fmla="*/ 666750 w 1557337"/>
              <a:gd name="connsiteY24" fmla="*/ 1152525 h 2057400"/>
              <a:gd name="connsiteX25" fmla="*/ 690562 w 1557337"/>
              <a:gd name="connsiteY25" fmla="*/ 1181100 h 2057400"/>
              <a:gd name="connsiteX26" fmla="*/ 659606 w 1557337"/>
              <a:gd name="connsiteY26" fmla="*/ 1188244 h 2057400"/>
              <a:gd name="connsiteX27" fmla="*/ 723900 w 1557337"/>
              <a:gd name="connsiteY27" fmla="*/ 1431131 h 2057400"/>
              <a:gd name="connsiteX28" fmla="*/ 669131 w 1557337"/>
              <a:gd name="connsiteY28" fmla="*/ 1450182 h 2057400"/>
              <a:gd name="connsiteX29" fmla="*/ 681037 w 1557337"/>
              <a:gd name="connsiteY29" fmla="*/ 1483519 h 2057400"/>
              <a:gd name="connsiteX30" fmla="*/ 628650 w 1557337"/>
              <a:gd name="connsiteY30" fmla="*/ 1495425 h 2057400"/>
              <a:gd name="connsiteX31" fmla="*/ 652462 w 1557337"/>
              <a:gd name="connsiteY31" fmla="*/ 1590676 h 2057400"/>
              <a:gd name="connsiteX32" fmla="*/ 0 w 1557337"/>
              <a:gd name="connsiteY32" fmla="*/ 1800225 h 2057400"/>
              <a:gd name="connsiteX0" fmla="*/ 0 w 1557337"/>
              <a:gd name="connsiteY0" fmla="*/ 1800225 h 2057400"/>
              <a:gd name="connsiteX1" fmla="*/ 78581 w 1557337"/>
              <a:gd name="connsiteY1" fmla="*/ 2057400 h 2057400"/>
              <a:gd name="connsiteX2" fmla="*/ 1031081 w 1557337"/>
              <a:gd name="connsiteY2" fmla="*/ 1750219 h 2057400"/>
              <a:gd name="connsiteX3" fmla="*/ 1421606 w 1557337"/>
              <a:gd name="connsiteY3" fmla="*/ 1193007 h 2057400"/>
              <a:gd name="connsiteX4" fmla="*/ 1557337 w 1557337"/>
              <a:gd name="connsiteY4" fmla="*/ 1135857 h 2057400"/>
              <a:gd name="connsiteX5" fmla="*/ 1538287 w 1557337"/>
              <a:gd name="connsiteY5" fmla="*/ 731044 h 2057400"/>
              <a:gd name="connsiteX6" fmla="*/ 1131093 w 1557337"/>
              <a:gd name="connsiteY6" fmla="*/ 342900 h 2057400"/>
              <a:gd name="connsiteX7" fmla="*/ 1133474 w 1557337"/>
              <a:gd name="connsiteY7" fmla="*/ 254794 h 2057400"/>
              <a:gd name="connsiteX8" fmla="*/ 1112044 w 1557337"/>
              <a:gd name="connsiteY8" fmla="*/ 247650 h 2057400"/>
              <a:gd name="connsiteX9" fmla="*/ 1116806 w 1557337"/>
              <a:gd name="connsiteY9" fmla="*/ 121443 h 2057400"/>
              <a:gd name="connsiteX10" fmla="*/ 1028699 w 1557337"/>
              <a:gd name="connsiteY10" fmla="*/ 102395 h 2057400"/>
              <a:gd name="connsiteX11" fmla="*/ 1007268 w 1557337"/>
              <a:gd name="connsiteY11" fmla="*/ 7144 h 2057400"/>
              <a:gd name="connsiteX12" fmla="*/ 950119 w 1557337"/>
              <a:gd name="connsiteY12" fmla="*/ 0 h 2057400"/>
              <a:gd name="connsiteX13" fmla="*/ 942974 w 1557337"/>
              <a:gd name="connsiteY13" fmla="*/ 250033 h 2057400"/>
              <a:gd name="connsiteX14" fmla="*/ 826292 w 1557337"/>
              <a:gd name="connsiteY14" fmla="*/ 402429 h 2057400"/>
              <a:gd name="connsiteX15" fmla="*/ 607219 w 1557337"/>
              <a:gd name="connsiteY15" fmla="*/ 447675 h 2057400"/>
              <a:gd name="connsiteX16" fmla="*/ 357189 w 1557337"/>
              <a:gd name="connsiteY16" fmla="*/ 478631 h 2057400"/>
              <a:gd name="connsiteX17" fmla="*/ 433388 w 1557337"/>
              <a:gd name="connsiteY17" fmla="*/ 747713 h 2057400"/>
              <a:gd name="connsiteX18" fmla="*/ 526257 w 1557337"/>
              <a:gd name="connsiteY18" fmla="*/ 726282 h 2057400"/>
              <a:gd name="connsiteX19" fmla="*/ 559593 w 1557337"/>
              <a:gd name="connsiteY19" fmla="*/ 833438 h 2057400"/>
              <a:gd name="connsiteX20" fmla="*/ 585787 w 1557337"/>
              <a:gd name="connsiteY20" fmla="*/ 833438 h 2057400"/>
              <a:gd name="connsiteX21" fmla="*/ 590550 w 1557337"/>
              <a:gd name="connsiteY21" fmla="*/ 866775 h 2057400"/>
              <a:gd name="connsiteX22" fmla="*/ 642937 w 1557337"/>
              <a:gd name="connsiteY22" fmla="*/ 857250 h 2057400"/>
              <a:gd name="connsiteX23" fmla="*/ 714375 w 1557337"/>
              <a:gd name="connsiteY23" fmla="*/ 1147763 h 2057400"/>
              <a:gd name="connsiteX24" fmla="*/ 666750 w 1557337"/>
              <a:gd name="connsiteY24" fmla="*/ 1152525 h 2057400"/>
              <a:gd name="connsiteX25" fmla="*/ 690562 w 1557337"/>
              <a:gd name="connsiteY25" fmla="*/ 1181100 h 2057400"/>
              <a:gd name="connsiteX26" fmla="*/ 659606 w 1557337"/>
              <a:gd name="connsiteY26" fmla="*/ 1188244 h 2057400"/>
              <a:gd name="connsiteX27" fmla="*/ 723900 w 1557337"/>
              <a:gd name="connsiteY27" fmla="*/ 1431131 h 2057400"/>
              <a:gd name="connsiteX28" fmla="*/ 669131 w 1557337"/>
              <a:gd name="connsiteY28" fmla="*/ 1450182 h 2057400"/>
              <a:gd name="connsiteX29" fmla="*/ 681037 w 1557337"/>
              <a:gd name="connsiteY29" fmla="*/ 1483519 h 2057400"/>
              <a:gd name="connsiteX30" fmla="*/ 628650 w 1557337"/>
              <a:gd name="connsiteY30" fmla="*/ 1495425 h 2057400"/>
              <a:gd name="connsiteX31" fmla="*/ 652462 w 1557337"/>
              <a:gd name="connsiteY31" fmla="*/ 1590676 h 2057400"/>
              <a:gd name="connsiteX32" fmla="*/ 0 w 1557337"/>
              <a:gd name="connsiteY32" fmla="*/ 1800225 h 2057400"/>
              <a:gd name="connsiteX0" fmla="*/ 0 w 1557337"/>
              <a:gd name="connsiteY0" fmla="*/ 1800225 h 2057400"/>
              <a:gd name="connsiteX1" fmla="*/ 78581 w 1557337"/>
              <a:gd name="connsiteY1" fmla="*/ 2057400 h 2057400"/>
              <a:gd name="connsiteX2" fmla="*/ 1031081 w 1557337"/>
              <a:gd name="connsiteY2" fmla="*/ 1750219 h 2057400"/>
              <a:gd name="connsiteX3" fmla="*/ 1421606 w 1557337"/>
              <a:gd name="connsiteY3" fmla="*/ 1193007 h 2057400"/>
              <a:gd name="connsiteX4" fmla="*/ 1557337 w 1557337"/>
              <a:gd name="connsiteY4" fmla="*/ 1135857 h 2057400"/>
              <a:gd name="connsiteX5" fmla="*/ 1538287 w 1557337"/>
              <a:gd name="connsiteY5" fmla="*/ 731044 h 2057400"/>
              <a:gd name="connsiteX6" fmla="*/ 1131093 w 1557337"/>
              <a:gd name="connsiteY6" fmla="*/ 342900 h 2057400"/>
              <a:gd name="connsiteX7" fmla="*/ 1133474 w 1557337"/>
              <a:gd name="connsiteY7" fmla="*/ 254794 h 2057400"/>
              <a:gd name="connsiteX8" fmla="*/ 1112044 w 1557337"/>
              <a:gd name="connsiteY8" fmla="*/ 247650 h 2057400"/>
              <a:gd name="connsiteX9" fmla="*/ 1116806 w 1557337"/>
              <a:gd name="connsiteY9" fmla="*/ 121443 h 2057400"/>
              <a:gd name="connsiteX10" fmla="*/ 1028699 w 1557337"/>
              <a:gd name="connsiteY10" fmla="*/ 102395 h 2057400"/>
              <a:gd name="connsiteX11" fmla="*/ 1007268 w 1557337"/>
              <a:gd name="connsiteY11" fmla="*/ 7144 h 2057400"/>
              <a:gd name="connsiteX12" fmla="*/ 950119 w 1557337"/>
              <a:gd name="connsiteY12" fmla="*/ 0 h 2057400"/>
              <a:gd name="connsiteX13" fmla="*/ 942974 w 1557337"/>
              <a:gd name="connsiteY13" fmla="*/ 250033 h 2057400"/>
              <a:gd name="connsiteX14" fmla="*/ 826292 w 1557337"/>
              <a:gd name="connsiteY14" fmla="*/ 402429 h 2057400"/>
              <a:gd name="connsiteX15" fmla="*/ 607219 w 1557337"/>
              <a:gd name="connsiteY15" fmla="*/ 447675 h 2057400"/>
              <a:gd name="connsiteX16" fmla="*/ 357189 w 1557337"/>
              <a:gd name="connsiteY16" fmla="*/ 478631 h 2057400"/>
              <a:gd name="connsiteX17" fmla="*/ 433388 w 1557337"/>
              <a:gd name="connsiteY17" fmla="*/ 747713 h 2057400"/>
              <a:gd name="connsiteX18" fmla="*/ 526257 w 1557337"/>
              <a:gd name="connsiteY18" fmla="*/ 726282 h 2057400"/>
              <a:gd name="connsiteX19" fmla="*/ 559593 w 1557337"/>
              <a:gd name="connsiteY19" fmla="*/ 833438 h 2057400"/>
              <a:gd name="connsiteX20" fmla="*/ 585787 w 1557337"/>
              <a:gd name="connsiteY20" fmla="*/ 833438 h 2057400"/>
              <a:gd name="connsiteX21" fmla="*/ 590550 w 1557337"/>
              <a:gd name="connsiteY21" fmla="*/ 866775 h 2057400"/>
              <a:gd name="connsiteX22" fmla="*/ 642937 w 1557337"/>
              <a:gd name="connsiteY22" fmla="*/ 857250 h 2057400"/>
              <a:gd name="connsiteX23" fmla="*/ 714375 w 1557337"/>
              <a:gd name="connsiteY23" fmla="*/ 1147763 h 2057400"/>
              <a:gd name="connsiteX24" fmla="*/ 666750 w 1557337"/>
              <a:gd name="connsiteY24" fmla="*/ 1152525 h 2057400"/>
              <a:gd name="connsiteX25" fmla="*/ 690562 w 1557337"/>
              <a:gd name="connsiteY25" fmla="*/ 1181100 h 2057400"/>
              <a:gd name="connsiteX26" fmla="*/ 659606 w 1557337"/>
              <a:gd name="connsiteY26" fmla="*/ 1188244 h 2057400"/>
              <a:gd name="connsiteX27" fmla="*/ 723900 w 1557337"/>
              <a:gd name="connsiteY27" fmla="*/ 1431131 h 2057400"/>
              <a:gd name="connsiteX28" fmla="*/ 669131 w 1557337"/>
              <a:gd name="connsiteY28" fmla="*/ 1450182 h 2057400"/>
              <a:gd name="connsiteX29" fmla="*/ 681037 w 1557337"/>
              <a:gd name="connsiteY29" fmla="*/ 1483519 h 2057400"/>
              <a:gd name="connsiteX30" fmla="*/ 628650 w 1557337"/>
              <a:gd name="connsiteY30" fmla="*/ 1495425 h 2057400"/>
              <a:gd name="connsiteX31" fmla="*/ 652462 w 1557337"/>
              <a:gd name="connsiteY31" fmla="*/ 1590676 h 2057400"/>
              <a:gd name="connsiteX32" fmla="*/ 0 w 1557337"/>
              <a:gd name="connsiteY32" fmla="*/ 1800225 h 2057400"/>
              <a:gd name="connsiteX0" fmla="*/ 0 w 1557337"/>
              <a:gd name="connsiteY0" fmla="*/ 1800225 h 2057400"/>
              <a:gd name="connsiteX1" fmla="*/ 78581 w 1557337"/>
              <a:gd name="connsiteY1" fmla="*/ 2057400 h 2057400"/>
              <a:gd name="connsiteX2" fmla="*/ 1031081 w 1557337"/>
              <a:gd name="connsiteY2" fmla="*/ 1750219 h 2057400"/>
              <a:gd name="connsiteX3" fmla="*/ 1421606 w 1557337"/>
              <a:gd name="connsiteY3" fmla="*/ 1193007 h 2057400"/>
              <a:gd name="connsiteX4" fmla="*/ 1557337 w 1557337"/>
              <a:gd name="connsiteY4" fmla="*/ 1135857 h 2057400"/>
              <a:gd name="connsiteX5" fmla="*/ 1538287 w 1557337"/>
              <a:gd name="connsiteY5" fmla="*/ 731044 h 2057400"/>
              <a:gd name="connsiteX6" fmla="*/ 1131093 w 1557337"/>
              <a:gd name="connsiteY6" fmla="*/ 342900 h 2057400"/>
              <a:gd name="connsiteX7" fmla="*/ 1133474 w 1557337"/>
              <a:gd name="connsiteY7" fmla="*/ 254794 h 2057400"/>
              <a:gd name="connsiteX8" fmla="*/ 1112044 w 1557337"/>
              <a:gd name="connsiteY8" fmla="*/ 247650 h 2057400"/>
              <a:gd name="connsiteX9" fmla="*/ 1116806 w 1557337"/>
              <a:gd name="connsiteY9" fmla="*/ 121443 h 2057400"/>
              <a:gd name="connsiteX10" fmla="*/ 1028699 w 1557337"/>
              <a:gd name="connsiteY10" fmla="*/ 102395 h 2057400"/>
              <a:gd name="connsiteX11" fmla="*/ 1007268 w 1557337"/>
              <a:gd name="connsiteY11" fmla="*/ 7144 h 2057400"/>
              <a:gd name="connsiteX12" fmla="*/ 950119 w 1557337"/>
              <a:gd name="connsiteY12" fmla="*/ 0 h 2057400"/>
              <a:gd name="connsiteX13" fmla="*/ 942974 w 1557337"/>
              <a:gd name="connsiteY13" fmla="*/ 250033 h 2057400"/>
              <a:gd name="connsiteX14" fmla="*/ 831054 w 1557337"/>
              <a:gd name="connsiteY14" fmla="*/ 395285 h 2057400"/>
              <a:gd name="connsiteX15" fmla="*/ 607219 w 1557337"/>
              <a:gd name="connsiteY15" fmla="*/ 447675 h 2057400"/>
              <a:gd name="connsiteX16" fmla="*/ 357189 w 1557337"/>
              <a:gd name="connsiteY16" fmla="*/ 478631 h 2057400"/>
              <a:gd name="connsiteX17" fmla="*/ 433388 w 1557337"/>
              <a:gd name="connsiteY17" fmla="*/ 747713 h 2057400"/>
              <a:gd name="connsiteX18" fmla="*/ 526257 w 1557337"/>
              <a:gd name="connsiteY18" fmla="*/ 726282 h 2057400"/>
              <a:gd name="connsiteX19" fmla="*/ 559593 w 1557337"/>
              <a:gd name="connsiteY19" fmla="*/ 833438 h 2057400"/>
              <a:gd name="connsiteX20" fmla="*/ 585787 w 1557337"/>
              <a:gd name="connsiteY20" fmla="*/ 833438 h 2057400"/>
              <a:gd name="connsiteX21" fmla="*/ 590550 w 1557337"/>
              <a:gd name="connsiteY21" fmla="*/ 866775 h 2057400"/>
              <a:gd name="connsiteX22" fmla="*/ 642937 w 1557337"/>
              <a:gd name="connsiteY22" fmla="*/ 857250 h 2057400"/>
              <a:gd name="connsiteX23" fmla="*/ 714375 w 1557337"/>
              <a:gd name="connsiteY23" fmla="*/ 1147763 h 2057400"/>
              <a:gd name="connsiteX24" fmla="*/ 666750 w 1557337"/>
              <a:gd name="connsiteY24" fmla="*/ 1152525 h 2057400"/>
              <a:gd name="connsiteX25" fmla="*/ 690562 w 1557337"/>
              <a:gd name="connsiteY25" fmla="*/ 1181100 h 2057400"/>
              <a:gd name="connsiteX26" fmla="*/ 659606 w 1557337"/>
              <a:gd name="connsiteY26" fmla="*/ 1188244 h 2057400"/>
              <a:gd name="connsiteX27" fmla="*/ 723900 w 1557337"/>
              <a:gd name="connsiteY27" fmla="*/ 1431131 h 2057400"/>
              <a:gd name="connsiteX28" fmla="*/ 669131 w 1557337"/>
              <a:gd name="connsiteY28" fmla="*/ 1450182 h 2057400"/>
              <a:gd name="connsiteX29" fmla="*/ 681037 w 1557337"/>
              <a:gd name="connsiteY29" fmla="*/ 1483519 h 2057400"/>
              <a:gd name="connsiteX30" fmla="*/ 628650 w 1557337"/>
              <a:gd name="connsiteY30" fmla="*/ 1495425 h 2057400"/>
              <a:gd name="connsiteX31" fmla="*/ 652462 w 1557337"/>
              <a:gd name="connsiteY31" fmla="*/ 1590676 h 2057400"/>
              <a:gd name="connsiteX32" fmla="*/ 0 w 1557337"/>
              <a:gd name="connsiteY32" fmla="*/ 1800225 h 2057400"/>
              <a:gd name="connsiteX0" fmla="*/ 0 w 1557337"/>
              <a:gd name="connsiteY0" fmla="*/ 1800225 h 2057400"/>
              <a:gd name="connsiteX1" fmla="*/ 78581 w 1557337"/>
              <a:gd name="connsiteY1" fmla="*/ 2057400 h 2057400"/>
              <a:gd name="connsiteX2" fmla="*/ 1031081 w 1557337"/>
              <a:gd name="connsiteY2" fmla="*/ 1750219 h 2057400"/>
              <a:gd name="connsiteX3" fmla="*/ 1421606 w 1557337"/>
              <a:gd name="connsiteY3" fmla="*/ 1193007 h 2057400"/>
              <a:gd name="connsiteX4" fmla="*/ 1557337 w 1557337"/>
              <a:gd name="connsiteY4" fmla="*/ 1135857 h 2057400"/>
              <a:gd name="connsiteX5" fmla="*/ 1538287 w 1557337"/>
              <a:gd name="connsiteY5" fmla="*/ 731044 h 2057400"/>
              <a:gd name="connsiteX6" fmla="*/ 1131093 w 1557337"/>
              <a:gd name="connsiteY6" fmla="*/ 342900 h 2057400"/>
              <a:gd name="connsiteX7" fmla="*/ 1133474 w 1557337"/>
              <a:gd name="connsiteY7" fmla="*/ 254794 h 2057400"/>
              <a:gd name="connsiteX8" fmla="*/ 1112044 w 1557337"/>
              <a:gd name="connsiteY8" fmla="*/ 247650 h 2057400"/>
              <a:gd name="connsiteX9" fmla="*/ 1116806 w 1557337"/>
              <a:gd name="connsiteY9" fmla="*/ 121443 h 2057400"/>
              <a:gd name="connsiteX10" fmla="*/ 1028699 w 1557337"/>
              <a:gd name="connsiteY10" fmla="*/ 102395 h 2057400"/>
              <a:gd name="connsiteX11" fmla="*/ 1007268 w 1557337"/>
              <a:gd name="connsiteY11" fmla="*/ 7144 h 2057400"/>
              <a:gd name="connsiteX12" fmla="*/ 950119 w 1557337"/>
              <a:gd name="connsiteY12" fmla="*/ 0 h 2057400"/>
              <a:gd name="connsiteX13" fmla="*/ 942974 w 1557337"/>
              <a:gd name="connsiteY13" fmla="*/ 230983 h 2057400"/>
              <a:gd name="connsiteX14" fmla="*/ 831054 w 1557337"/>
              <a:gd name="connsiteY14" fmla="*/ 395285 h 2057400"/>
              <a:gd name="connsiteX15" fmla="*/ 607219 w 1557337"/>
              <a:gd name="connsiteY15" fmla="*/ 447675 h 2057400"/>
              <a:gd name="connsiteX16" fmla="*/ 357189 w 1557337"/>
              <a:gd name="connsiteY16" fmla="*/ 478631 h 2057400"/>
              <a:gd name="connsiteX17" fmla="*/ 433388 w 1557337"/>
              <a:gd name="connsiteY17" fmla="*/ 747713 h 2057400"/>
              <a:gd name="connsiteX18" fmla="*/ 526257 w 1557337"/>
              <a:gd name="connsiteY18" fmla="*/ 726282 h 2057400"/>
              <a:gd name="connsiteX19" fmla="*/ 559593 w 1557337"/>
              <a:gd name="connsiteY19" fmla="*/ 833438 h 2057400"/>
              <a:gd name="connsiteX20" fmla="*/ 585787 w 1557337"/>
              <a:gd name="connsiteY20" fmla="*/ 833438 h 2057400"/>
              <a:gd name="connsiteX21" fmla="*/ 590550 w 1557337"/>
              <a:gd name="connsiteY21" fmla="*/ 866775 h 2057400"/>
              <a:gd name="connsiteX22" fmla="*/ 642937 w 1557337"/>
              <a:gd name="connsiteY22" fmla="*/ 857250 h 2057400"/>
              <a:gd name="connsiteX23" fmla="*/ 714375 w 1557337"/>
              <a:gd name="connsiteY23" fmla="*/ 1147763 h 2057400"/>
              <a:gd name="connsiteX24" fmla="*/ 666750 w 1557337"/>
              <a:gd name="connsiteY24" fmla="*/ 1152525 h 2057400"/>
              <a:gd name="connsiteX25" fmla="*/ 690562 w 1557337"/>
              <a:gd name="connsiteY25" fmla="*/ 1181100 h 2057400"/>
              <a:gd name="connsiteX26" fmla="*/ 659606 w 1557337"/>
              <a:gd name="connsiteY26" fmla="*/ 1188244 h 2057400"/>
              <a:gd name="connsiteX27" fmla="*/ 723900 w 1557337"/>
              <a:gd name="connsiteY27" fmla="*/ 1431131 h 2057400"/>
              <a:gd name="connsiteX28" fmla="*/ 669131 w 1557337"/>
              <a:gd name="connsiteY28" fmla="*/ 1450182 h 2057400"/>
              <a:gd name="connsiteX29" fmla="*/ 681037 w 1557337"/>
              <a:gd name="connsiteY29" fmla="*/ 1483519 h 2057400"/>
              <a:gd name="connsiteX30" fmla="*/ 628650 w 1557337"/>
              <a:gd name="connsiteY30" fmla="*/ 1495425 h 2057400"/>
              <a:gd name="connsiteX31" fmla="*/ 652462 w 1557337"/>
              <a:gd name="connsiteY31" fmla="*/ 1590676 h 2057400"/>
              <a:gd name="connsiteX32" fmla="*/ 0 w 1557337"/>
              <a:gd name="connsiteY32" fmla="*/ 1800225 h 2057400"/>
              <a:gd name="connsiteX0" fmla="*/ 0 w 1557337"/>
              <a:gd name="connsiteY0" fmla="*/ 1800225 h 2057400"/>
              <a:gd name="connsiteX1" fmla="*/ 78581 w 1557337"/>
              <a:gd name="connsiteY1" fmla="*/ 2057400 h 2057400"/>
              <a:gd name="connsiteX2" fmla="*/ 1031081 w 1557337"/>
              <a:gd name="connsiteY2" fmla="*/ 1750219 h 2057400"/>
              <a:gd name="connsiteX3" fmla="*/ 1421606 w 1557337"/>
              <a:gd name="connsiteY3" fmla="*/ 1193007 h 2057400"/>
              <a:gd name="connsiteX4" fmla="*/ 1557337 w 1557337"/>
              <a:gd name="connsiteY4" fmla="*/ 1135857 h 2057400"/>
              <a:gd name="connsiteX5" fmla="*/ 1538287 w 1557337"/>
              <a:gd name="connsiteY5" fmla="*/ 731044 h 2057400"/>
              <a:gd name="connsiteX6" fmla="*/ 1131093 w 1557337"/>
              <a:gd name="connsiteY6" fmla="*/ 342900 h 2057400"/>
              <a:gd name="connsiteX7" fmla="*/ 1133474 w 1557337"/>
              <a:gd name="connsiteY7" fmla="*/ 254794 h 2057400"/>
              <a:gd name="connsiteX8" fmla="*/ 1112044 w 1557337"/>
              <a:gd name="connsiteY8" fmla="*/ 247650 h 2057400"/>
              <a:gd name="connsiteX9" fmla="*/ 1116806 w 1557337"/>
              <a:gd name="connsiteY9" fmla="*/ 121443 h 2057400"/>
              <a:gd name="connsiteX10" fmla="*/ 1028699 w 1557337"/>
              <a:gd name="connsiteY10" fmla="*/ 102395 h 2057400"/>
              <a:gd name="connsiteX11" fmla="*/ 1007268 w 1557337"/>
              <a:gd name="connsiteY11" fmla="*/ 7144 h 2057400"/>
              <a:gd name="connsiteX12" fmla="*/ 950119 w 1557337"/>
              <a:gd name="connsiteY12" fmla="*/ 0 h 2057400"/>
              <a:gd name="connsiteX13" fmla="*/ 942974 w 1557337"/>
              <a:gd name="connsiteY13" fmla="*/ 230983 h 2057400"/>
              <a:gd name="connsiteX14" fmla="*/ 831054 w 1557337"/>
              <a:gd name="connsiteY14" fmla="*/ 395285 h 2057400"/>
              <a:gd name="connsiteX15" fmla="*/ 607219 w 1557337"/>
              <a:gd name="connsiteY15" fmla="*/ 447675 h 2057400"/>
              <a:gd name="connsiteX16" fmla="*/ 357189 w 1557337"/>
              <a:gd name="connsiteY16" fmla="*/ 478631 h 2057400"/>
              <a:gd name="connsiteX17" fmla="*/ 433388 w 1557337"/>
              <a:gd name="connsiteY17" fmla="*/ 747713 h 2057400"/>
              <a:gd name="connsiteX18" fmla="*/ 526257 w 1557337"/>
              <a:gd name="connsiteY18" fmla="*/ 726282 h 2057400"/>
              <a:gd name="connsiteX19" fmla="*/ 559593 w 1557337"/>
              <a:gd name="connsiteY19" fmla="*/ 833438 h 2057400"/>
              <a:gd name="connsiteX20" fmla="*/ 585787 w 1557337"/>
              <a:gd name="connsiteY20" fmla="*/ 833438 h 2057400"/>
              <a:gd name="connsiteX21" fmla="*/ 590550 w 1557337"/>
              <a:gd name="connsiteY21" fmla="*/ 866775 h 2057400"/>
              <a:gd name="connsiteX22" fmla="*/ 642937 w 1557337"/>
              <a:gd name="connsiteY22" fmla="*/ 857250 h 2057400"/>
              <a:gd name="connsiteX23" fmla="*/ 714375 w 1557337"/>
              <a:gd name="connsiteY23" fmla="*/ 1147763 h 2057400"/>
              <a:gd name="connsiteX24" fmla="*/ 666750 w 1557337"/>
              <a:gd name="connsiteY24" fmla="*/ 1152525 h 2057400"/>
              <a:gd name="connsiteX25" fmla="*/ 690562 w 1557337"/>
              <a:gd name="connsiteY25" fmla="*/ 1181100 h 2057400"/>
              <a:gd name="connsiteX26" fmla="*/ 659606 w 1557337"/>
              <a:gd name="connsiteY26" fmla="*/ 1188244 h 2057400"/>
              <a:gd name="connsiteX27" fmla="*/ 723900 w 1557337"/>
              <a:gd name="connsiteY27" fmla="*/ 1431131 h 2057400"/>
              <a:gd name="connsiteX28" fmla="*/ 669131 w 1557337"/>
              <a:gd name="connsiteY28" fmla="*/ 1450182 h 2057400"/>
              <a:gd name="connsiteX29" fmla="*/ 681037 w 1557337"/>
              <a:gd name="connsiteY29" fmla="*/ 1483519 h 2057400"/>
              <a:gd name="connsiteX30" fmla="*/ 628650 w 1557337"/>
              <a:gd name="connsiteY30" fmla="*/ 1495425 h 2057400"/>
              <a:gd name="connsiteX31" fmla="*/ 652462 w 1557337"/>
              <a:gd name="connsiteY31" fmla="*/ 1590676 h 2057400"/>
              <a:gd name="connsiteX32" fmla="*/ 0 w 1557337"/>
              <a:gd name="connsiteY32" fmla="*/ 1800225 h 2057400"/>
              <a:gd name="connsiteX0" fmla="*/ 0 w 1557337"/>
              <a:gd name="connsiteY0" fmla="*/ 1800225 h 2057400"/>
              <a:gd name="connsiteX1" fmla="*/ 78581 w 1557337"/>
              <a:gd name="connsiteY1" fmla="*/ 2057400 h 2057400"/>
              <a:gd name="connsiteX2" fmla="*/ 1031081 w 1557337"/>
              <a:gd name="connsiteY2" fmla="*/ 1750219 h 2057400"/>
              <a:gd name="connsiteX3" fmla="*/ 1421606 w 1557337"/>
              <a:gd name="connsiteY3" fmla="*/ 1193007 h 2057400"/>
              <a:gd name="connsiteX4" fmla="*/ 1557337 w 1557337"/>
              <a:gd name="connsiteY4" fmla="*/ 1135857 h 2057400"/>
              <a:gd name="connsiteX5" fmla="*/ 1538287 w 1557337"/>
              <a:gd name="connsiteY5" fmla="*/ 731044 h 2057400"/>
              <a:gd name="connsiteX6" fmla="*/ 1131093 w 1557337"/>
              <a:gd name="connsiteY6" fmla="*/ 342900 h 2057400"/>
              <a:gd name="connsiteX7" fmla="*/ 1133474 w 1557337"/>
              <a:gd name="connsiteY7" fmla="*/ 254794 h 2057400"/>
              <a:gd name="connsiteX8" fmla="*/ 1112044 w 1557337"/>
              <a:gd name="connsiteY8" fmla="*/ 247650 h 2057400"/>
              <a:gd name="connsiteX9" fmla="*/ 1116806 w 1557337"/>
              <a:gd name="connsiteY9" fmla="*/ 121443 h 2057400"/>
              <a:gd name="connsiteX10" fmla="*/ 1028699 w 1557337"/>
              <a:gd name="connsiteY10" fmla="*/ 102395 h 2057400"/>
              <a:gd name="connsiteX11" fmla="*/ 1007268 w 1557337"/>
              <a:gd name="connsiteY11" fmla="*/ 7144 h 2057400"/>
              <a:gd name="connsiteX12" fmla="*/ 950119 w 1557337"/>
              <a:gd name="connsiteY12" fmla="*/ 0 h 2057400"/>
              <a:gd name="connsiteX13" fmla="*/ 942974 w 1557337"/>
              <a:gd name="connsiteY13" fmla="*/ 230983 h 2057400"/>
              <a:gd name="connsiteX14" fmla="*/ 831054 w 1557337"/>
              <a:gd name="connsiteY14" fmla="*/ 395285 h 2057400"/>
              <a:gd name="connsiteX15" fmla="*/ 607219 w 1557337"/>
              <a:gd name="connsiteY15" fmla="*/ 447675 h 2057400"/>
              <a:gd name="connsiteX16" fmla="*/ 357189 w 1557337"/>
              <a:gd name="connsiteY16" fmla="*/ 478631 h 2057400"/>
              <a:gd name="connsiteX17" fmla="*/ 433388 w 1557337"/>
              <a:gd name="connsiteY17" fmla="*/ 747713 h 2057400"/>
              <a:gd name="connsiteX18" fmla="*/ 526257 w 1557337"/>
              <a:gd name="connsiteY18" fmla="*/ 726282 h 2057400"/>
              <a:gd name="connsiteX19" fmla="*/ 559593 w 1557337"/>
              <a:gd name="connsiteY19" fmla="*/ 833438 h 2057400"/>
              <a:gd name="connsiteX20" fmla="*/ 585787 w 1557337"/>
              <a:gd name="connsiteY20" fmla="*/ 833438 h 2057400"/>
              <a:gd name="connsiteX21" fmla="*/ 590550 w 1557337"/>
              <a:gd name="connsiteY21" fmla="*/ 866775 h 2057400"/>
              <a:gd name="connsiteX22" fmla="*/ 642937 w 1557337"/>
              <a:gd name="connsiteY22" fmla="*/ 857250 h 2057400"/>
              <a:gd name="connsiteX23" fmla="*/ 714375 w 1557337"/>
              <a:gd name="connsiteY23" fmla="*/ 1147763 h 2057400"/>
              <a:gd name="connsiteX24" fmla="*/ 666750 w 1557337"/>
              <a:gd name="connsiteY24" fmla="*/ 1152525 h 2057400"/>
              <a:gd name="connsiteX25" fmla="*/ 690562 w 1557337"/>
              <a:gd name="connsiteY25" fmla="*/ 1181100 h 2057400"/>
              <a:gd name="connsiteX26" fmla="*/ 659606 w 1557337"/>
              <a:gd name="connsiteY26" fmla="*/ 1188244 h 2057400"/>
              <a:gd name="connsiteX27" fmla="*/ 723900 w 1557337"/>
              <a:gd name="connsiteY27" fmla="*/ 1431131 h 2057400"/>
              <a:gd name="connsiteX28" fmla="*/ 669131 w 1557337"/>
              <a:gd name="connsiteY28" fmla="*/ 1450182 h 2057400"/>
              <a:gd name="connsiteX29" fmla="*/ 681037 w 1557337"/>
              <a:gd name="connsiteY29" fmla="*/ 1483519 h 2057400"/>
              <a:gd name="connsiteX30" fmla="*/ 628650 w 1557337"/>
              <a:gd name="connsiteY30" fmla="*/ 1495425 h 2057400"/>
              <a:gd name="connsiteX31" fmla="*/ 652462 w 1557337"/>
              <a:gd name="connsiteY31" fmla="*/ 1590676 h 2057400"/>
              <a:gd name="connsiteX32" fmla="*/ 0 w 1557337"/>
              <a:gd name="connsiteY32" fmla="*/ 1800225 h 2057400"/>
              <a:gd name="connsiteX0" fmla="*/ 0 w 1557337"/>
              <a:gd name="connsiteY0" fmla="*/ 1800225 h 2057400"/>
              <a:gd name="connsiteX1" fmla="*/ 78581 w 1557337"/>
              <a:gd name="connsiteY1" fmla="*/ 2057400 h 2057400"/>
              <a:gd name="connsiteX2" fmla="*/ 1031081 w 1557337"/>
              <a:gd name="connsiteY2" fmla="*/ 1750219 h 2057400"/>
              <a:gd name="connsiteX3" fmla="*/ 1421606 w 1557337"/>
              <a:gd name="connsiteY3" fmla="*/ 1193007 h 2057400"/>
              <a:gd name="connsiteX4" fmla="*/ 1557337 w 1557337"/>
              <a:gd name="connsiteY4" fmla="*/ 1135857 h 2057400"/>
              <a:gd name="connsiteX5" fmla="*/ 1538287 w 1557337"/>
              <a:gd name="connsiteY5" fmla="*/ 731044 h 2057400"/>
              <a:gd name="connsiteX6" fmla="*/ 1131093 w 1557337"/>
              <a:gd name="connsiteY6" fmla="*/ 342900 h 2057400"/>
              <a:gd name="connsiteX7" fmla="*/ 1133474 w 1557337"/>
              <a:gd name="connsiteY7" fmla="*/ 254794 h 2057400"/>
              <a:gd name="connsiteX8" fmla="*/ 1112044 w 1557337"/>
              <a:gd name="connsiteY8" fmla="*/ 247650 h 2057400"/>
              <a:gd name="connsiteX9" fmla="*/ 1116806 w 1557337"/>
              <a:gd name="connsiteY9" fmla="*/ 121443 h 2057400"/>
              <a:gd name="connsiteX10" fmla="*/ 1028699 w 1557337"/>
              <a:gd name="connsiteY10" fmla="*/ 102395 h 2057400"/>
              <a:gd name="connsiteX11" fmla="*/ 1007268 w 1557337"/>
              <a:gd name="connsiteY11" fmla="*/ 7144 h 2057400"/>
              <a:gd name="connsiteX12" fmla="*/ 950119 w 1557337"/>
              <a:gd name="connsiteY12" fmla="*/ 0 h 2057400"/>
              <a:gd name="connsiteX13" fmla="*/ 942974 w 1557337"/>
              <a:gd name="connsiteY13" fmla="*/ 230983 h 2057400"/>
              <a:gd name="connsiteX14" fmla="*/ 831054 w 1557337"/>
              <a:gd name="connsiteY14" fmla="*/ 395285 h 2057400"/>
              <a:gd name="connsiteX15" fmla="*/ 607219 w 1557337"/>
              <a:gd name="connsiteY15" fmla="*/ 447675 h 2057400"/>
              <a:gd name="connsiteX16" fmla="*/ 357189 w 1557337"/>
              <a:gd name="connsiteY16" fmla="*/ 478631 h 2057400"/>
              <a:gd name="connsiteX17" fmla="*/ 433388 w 1557337"/>
              <a:gd name="connsiteY17" fmla="*/ 747713 h 2057400"/>
              <a:gd name="connsiteX18" fmla="*/ 526257 w 1557337"/>
              <a:gd name="connsiteY18" fmla="*/ 726282 h 2057400"/>
              <a:gd name="connsiteX19" fmla="*/ 559593 w 1557337"/>
              <a:gd name="connsiteY19" fmla="*/ 833438 h 2057400"/>
              <a:gd name="connsiteX20" fmla="*/ 585787 w 1557337"/>
              <a:gd name="connsiteY20" fmla="*/ 833438 h 2057400"/>
              <a:gd name="connsiteX21" fmla="*/ 590550 w 1557337"/>
              <a:gd name="connsiteY21" fmla="*/ 866775 h 2057400"/>
              <a:gd name="connsiteX22" fmla="*/ 642937 w 1557337"/>
              <a:gd name="connsiteY22" fmla="*/ 857250 h 2057400"/>
              <a:gd name="connsiteX23" fmla="*/ 714375 w 1557337"/>
              <a:gd name="connsiteY23" fmla="*/ 1147763 h 2057400"/>
              <a:gd name="connsiteX24" fmla="*/ 666750 w 1557337"/>
              <a:gd name="connsiteY24" fmla="*/ 1152525 h 2057400"/>
              <a:gd name="connsiteX25" fmla="*/ 690562 w 1557337"/>
              <a:gd name="connsiteY25" fmla="*/ 1181100 h 2057400"/>
              <a:gd name="connsiteX26" fmla="*/ 659606 w 1557337"/>
              <a:gd name="connsiteY26" fmla="*/ 1188244 h 2057400"/>
              <a:gd name="connsiteX27" fmla="*/ 723900 w 1557337"/>
              <a:gd name="connsiteY27" fmla="*/ 1431131 h 2057400"/>
              <a:gd name="connsiteX28" fmla="*/ 669131 w 1557337"/>
              <a:gd name="connsiteY28" fmla="*/ 1450182 h 2057400"/>
              <a:gd name="connsiteX29" fmla="*/ 681037 w 1557337"/>
              <a:gd name="connsiteY29" fmla="*/ 1483519 h 2057400"/>
              <a:gd name="connsiteX30" fmla="*/ 628650 w 1557337"/>
              <a:gd name="connsiteY30" fmla="*/ 1495425 h 2057400"/>
              <a:gd name="connsiteX31" fmla="*/ 652462 w 1557337"/>
              <a:gd name="connsiteY31" fmla="*/ 1590676 h 2057400"/>
              <a:gd name="connsiteX32" fmla="*/ 0 w 1557337"/>
              <a:gd name="connsiteY32" fmla="*/ 1800225 h 2057400"/>
              <a:gd name="connsiteX0" fmla="*/ 0 w 1557337"/>
              <a:gd name="connsiteY0" fmla="*/ 1800225 h 2057400"/>
              <a:gd name="connsiteX1" fmla="*/ 78581 w 1557337"/>
              <a:gd name="connsiteY1" fmla="*/ 2057400 h 2057400"/>
              <a:gd name="connsiteX2" fmla="*/ 1031081 w 1557337"/>
              <a:gd name="connsiteY2" fmla="*/ 1750219 h 2057400"/>
              <a:gd name="connsiteX3" fmla="*/ 1421606 w 1557337"/>
              <a:gd name="connsiteY3" fmla="*/ 1193007 h 2057400"/>
              <a:gd name="connsiteX4" fmla="*/ 1557337 w 1557337"/>
              <a:gd name="connsiteY4" fmla="*/ 1135857 h 2057400"/>
              <a:gd name="connsiteX5" fmla="*/ 1538287 w 1557337"/>
              <a:gd name="connsiteY5" fmla="*/ 731044 h 2057400"/>
              <a:gd name="connsiteX6" fmla="*/ 1131093 w 1557337"/>
              <a:gd name="connsiteY6" fmla="*/ 342900 h 2057400"/>
              <a:gd name="connsiteX7" fmla="*/ 1133474 w 1557337"/>
              <a:gd name="connsiteY7" fmla="*/ 254794 h 2057400"/>
              <a:gd name="connsiteX8" fmla="*/ 1112044 w 1557337"/>
              <a:gd name="connsiteY8" fmla="*/ 247650 h 2057400"/>
              <a:gd name="connsiteX9" fmla="*/ 1116806 w 1557337"/>
              <a:gd name="connsiteY9" fmla="*/ 121443 h 2057400"/>
              <a:gd name="connsiteX10" fmla="*/ 1028699 w 1557337"/>
              <a:gd name="connsiteY10" fmla="*/ 102395 h 2057400"/>
              <a:gd name="connsiteX11" fmla="*/ 1007268 w 1557337"/>
              <a:gd name="connsiteY11" fmla="*/ 7144 h 2057400"/>
              <a:gd name="connsiteX12" fmla="*/ 950119 w 1557337"/>
              <a:gd name="connsiteY12" fmla="*/ 0 h 2057400"/>
              <a:gd name="connsiteX13" fmla="*/ 942974 w 1557337"/>
              <a:gd name="connsiteY13" fmla="*/ 230983 h 2057400"/>
              <a:gd name="connsiteX14" fmla="*/ 831054 w 1557337"/>
              <a:gd name="connsiteY14" fmla="*/ 395285 h 2057400"/>
              <a:gd name="connsiteX15" fmla="*/ 607219 w 1557337"/>
              <a:gd name="connsiteY15" fmla="*/ 447675 h 2057400"/>
              <a:gd name="connsiteX16" fmla="*/ 347664 w 1557337"/>
              <a:gd name="connsiteY16" fmla="*/ 428625 h 2057400"/>
              <a:gd name="connsiteX17" fmla="*/ 433388 w 1557337"/>
              <a:gd name="connsiteY17" fmla="*/ 747713 h 2057400"/>
              <a:gd name="connsiteX18" fmla="*/ 526257 w 1557337"/>
              <a:gd name="connsiteY18" fmla="*/ 726282 h 2057400"/>
              <a:gd name="connsiteX19" fmla="*/ 559593 w 1557337"/>
              <a:gd name="connsiteY19" fmla="*/ 833438 h 2057400"/>
              <a:gd name="connsiteX20" fmla="*/ 585787 w 1557337"/>
              <a:gd name="connsiteY20" fmla="*/ 833438 h 2057400"/>
              <a:gd name="connsiteX21" fmla="*/ 590550 w 1557337"/>
              <a:gd name="connsiteY21" fmla="*/ 866775 h 2057400"/>
              <a:gd name="connsiteX22" fmla="*/ 642937 w 1557337"/>
              <a:gd name="connsiteY22" fmla="*/ 857250 h 2057400"/>
              <a:gd name="connsiteX23" fmla="*/ 714375 w 1557337"/>
              <a:gd name="connsiteY23" fmla="*/ 1147763 h 2057400"/>
              <a:gd name="connsiteX24" fmla="*/ 666750 w 1557337"/>
              <a:gd name="connsiteY24" fmla="*/ 1152525 h 2057400"/>
              <a:gd name="connsiteX25" fmla="*/ 690562 w 1557337"/>
              <a:gd name="connsiteY25" fmla="*/ 1181100 h 2057400"/>
              <a:gd name="connsiteX26" fmla="*/ 659606 w 1557337"/>
              <a:gd name="connsiteY26" fmla="*/ 1188244 h 2057400"/>
              <a:gd name="connsiteX27" fmla="*/ 723900 w 1557337"/>
              <a:gd name="connsiteY27" fmla="*/ 1431131 h 2057400"/>
              <a:gd name="connsiteX28" fmla="*/ 669131 w 1557337"/>
              <a:gd name="connsiteY28" fmla="*/ 1450182 h 2057400"/>
              <a:gd name="connsiteX29" fmla="*/ 681037 w 1557337"/>
              <a:gd name="connsiteY29" fmla="*/ 1483519 h 2057400"/>
              <a:gd name="connsiteX30" fmla="*/ 628650 w 1557337"/>
              <a:gd name="connsiteY30" fmla="*/ 1495425 h 2057400"/>
              <a:gd name="connsiteX31" fmla="*/ 652462 w 1557337"/>
              <a:gd name="connsiteY31" fmla="*/ 1590676 h 2057400"/>
              <a:gd name="connsiteX32" fmla="*/ 0 w 1557337"/>
              <a:gd name="connsiteY32" fmla="*/ 1800225 h 2057400"/>
              <a:gd name="connsiteX0" fmla="*/ 0 w 1557337"/>
              <a:gd name="connsiteY0" fmla="*/ 1800225 h 2057400"/>
              <a:gd name="connsiteX1" fmla="*/ 78581 w 1557337"/>
              <a:gd name="connsiteY1" fmla="*/ 2057400 h 2057400"/>
              <a:gd name="connsiteX2" fmla="*/ 1031081 w 1557337"/>
              <a:gd name="connsiteY2" fmla="*/ 1750219 h 2057400"/>
              <a:gd name="connsiteX3" fmla="*/ 1421606 w 1557337"/>
              <a:gd name="connsiteY3" fmla="*/ 1193007 h 2057400"/>
              <a:gd name="connsiteX4" fmla="*/ 1557337 w 1557337"/>
              <a:gd name="connsiteY4" fmla="*/ 1135857 h 2057400"/>
              <a:gd name="connsiteX5" fmla="*/ 1538287 w 1557337"/>
              <a:gd name="connsiteY5" fmla="*/ 731044 h 2057400"/>
              <a:gd name="connsiteX6" fmla="*/ 1131093 w 1557337"/>
              <a:gd name="connsiteY6" fmla="*/ 342900 h 2057400"/>
              <a:gd name="connsiteX7" fmla="*/ 1133474 w 1557337"/>
              <a:gd name="connsiteY7" fmla="*/ 254794 h 2057400"/>
              <a:gd name="connsiteX8" fmla="*/ 1112044 w 1557337"/>
              <a:gd name="connsiteY8" fmla="*/ 247650 h 2057400"/>
              <a:gd name="connsiteX9" fmla="*/ 1116806 w 1557337"/>
              <a:gd name="connsiteY9" fmla="*/ 121443 h 2057400"/>
              <a:gd name="connsiteX10" fmla="*/ 1028699 w 1557337"/>
              <a:gd name="connsiteY10" fmla="*/ 102395 h 2057400"/>
              <a:gd name="connsiteX11" fmla="*/ 1007268 w 1557337"/>
              <a:gd name="connsiteY11" fmla="*/ 7144 h 2057400"/>
              <a:gd name="connsiteX12" fmla="*/ 950119 w 1557337"/>
              <a:gd name="connsiteY12" fmla="*/ 0 h 2057400"/>
              <a:gd name="connsiteX13" fmla="*/ 942974 w 1557337"/>
              <a:gd name="connsiteY13" fmla="*/ 230983 h 2057400"/>
              <a:gd name="connsiteX14" fmla="*/ 831054 w 1557337"/>
              <a:gd name="connsiteY14" fmla="*/ 395285 h 2057400"/>
              <a:gd name="connsiteX15" fmla="*/ 609600 w 1557337"/>
              <a:gd name="connsiteY15" fmla="*/ 431006 h 2057400"/>
              <a:gd name="connsiteX16" fmla="*/ 347664 w 1557337"/>
              <a:gd name="connsiteY16" fmla="*/ 428625 h 2057400"/>
              <a:gd name="connsiteX17" fmla="*/ 433388 w 1557337"/>
              <a:gd name="connsiteY17" fmla="*/ 747713 h 2057400"/>
              <a:gd name="connsiteX18" fmla="*/ 526257 w 1557337"/>
              <a:gd name="connsiteY18" fmla="*/ 726282 h 2057400"/>
              <a:gd name="connsiteX19" fmla="*/ 559593 w 1557337"/>
              <a:gd name="connsiteY19" fmla="*/ 833438 h 2057400"/>
              <a:gd name="connsiteX20" fmla="*/ 585787 w 1557337"/>
              <a:gd name="connsiteY20" fmla="*/ 833438 h 2057400"/>
              <a:gd name="connsiteX21" fmla="*/ 590550 w 1557337"/>
              <a:gd name="connsiteY21" fmla="*/ 866775 h 2057400"/>
              <a:gd name="connsiteX22" fmla="*/ 642937 w 1557337"/>
              <a:gd name="connsiteY22" fmla="*/ 857250 h 2057400"/>
              <a:gd name="connsiteX23" fmla="*/ 714375 w 1557337"/>
              <a:gd name="connsiteY23" fmla="*/ 1147763 h 2057400"/>
              <a:gd name="connsiteX24" fmla="*/ 666750 w 1557337"/>
              <a:gd name="connsiteY24" fmla="*/ 1152525 h 2057400"/>
              <a:gd name="connsiteX25" fmla="*/ 690562 w 1557337"/>
              <a:gd name="connsiteY25" fmla="*/ 1181100 h 2057400"/>
              <a:gd name="connsiteX26" fmla="*/ 659606 w 1557337"/>
              <a:gd name="connsiteY26" fmla="*/ 1188244 h 2057400"/>
              <a:gd name="connsiteX27" fmla="*/ 723900 w 1557337"/>
              <a:gd name="connsiteY27" fmla="*/ 1431131 h 2057400"/>
              <a:gd name="connsiteX28" fmla="*/ 669131 w 1557337"/>
              <a:gd name="connsiteY28" fmla="*/ 1450182 h 2057400"/>
              <a:gd name="connsiteX29" fmla="*/ 681037 w 1557337"/>
              <a:gd name="connsiteY29" fmla="*/ 1483519 h 2057400"/>
              <a:gd name="connsiteX30" fmla="*/ 628650 w 1557337"/>
              <a:gd name="connsiteY30" fmla="*/ 1495425 h 2057400"/>
              <a:gd name="connsiteX31" fmla="*/ 652462 w 1557337"/>
              <a:gd name="connsiteY31" fmla="*/ 1590676 h 2057400"/>
              <a:gd name="connsiteX32" fmla="*/ 0 w 1557337"/>
              <a:gd name="connsiteY32" fmla="*/ 1800225 h 2057400"/>
              <a:gd name="connsiteX0" fmla="*/ 0 w 1557337"/>
              <a:gd name="connsiteY0" fmla="*/ 1800225 h 2057400"/>
              <a:gd name="connsiteX1" fmla="*/ 78581 w 1557337"/>
              <a:gd name="connsiteY1" fmla="*/ 2057400 h 2057400"/>
              <a:gd name="connsiteX2" fmla="*/ 1031081 w 1557337"/>
              <a:gd name="connsiteY2" fmla="*/ 1750219 h 2057400"/>
              <a:gd name="connsiteX3" fmla="*/ 1421606 w 1557337"/>
              <a:gd name="connsiteY3" fmla="*/ 1193007 h 2057400"/>
              <a:gd name="connsiteX4" fmla="*/ 1557337 w 1557337"/>
              <a:gd name="connsiteY4" fmla="*/ 1135857 h 2057400"/>
              <a:gd name="connsiteX5" fmla="*/ 1538287 w 1557337"/>
              <a:gd name="connsiteY5" fmla="*/ 731044 h 2057400"/>
              <a:gd name="connsiteX6" fmla="*/ 1131093 w 1557337"/>
              <a:gd name="connsiteY6" fmla="*/ 342900 h 2057400"/>
              <a:gd name="connsiteX7" fmla="*/ 1133474 w 1557337"/>
              <a:gd name="connsiteY7" fmla="*/ 254794 h 2057400"/>
              <a:gd name="connsiteX8" fmla="*/ 1112044 w 1557337"/>
              <a:gd name="connsiteY8" fmla="*/ 247650 h 2057400"/>
              <a:gd name="connsiteX9" fmla="*/ 1116806 w 1557337"/>
              <a:gd name="connsiteY9" fmla="*/ 121443 h 2057400"/>
              <a:gd name="connsiteX10" fmla="*/ 1028699 w 1557337"/>
              <a:gd name="connsiteY10" fmla="*/ 102395 h 2057400"/>
              <a:gd name="connsiteX11" fmla="*/ 1007268 w 1557337"/>
              <a:gd name="connsiteY11" fmla="*/ 7144 h 2057400"/>
              <a:gd name="connsiteX12" fmla="*/ 950119 w 1557337"/>
              <a:gd name="connsiteY12" fmla="*/ 0 h 2057400"/>
              <a:gd name="connsiteX13" fmla="*/ 942974 w 1557337"/>
              <a:gd name="connsiteY13" fmla="*/ 230983 h 2057400"/>
              <a:gd name="connsiteX14" fmla="*/ 831054 w 1557337"/>
              <a:gd name="connsiteY14" fmla="*/ 395285 h 2057400"/>
              <a:gd name="connsiteX15" fmla="*/ 609600 w 1557337"/>
              <a:gd name="connsiteY15" fmla="*/ 421481 h 2057400"/>
              <a:gd name="connsiteX16" fmla="*/ 347664 w 1557337"/>
              <a:gd name="connsiteY16" fmla="*/ 428625 h 2057400"/>
              <a:gd name="connsiteX17" fmla="*/ 433388 w 1557337"/>
              <a:gd name="connsiteY17" fmla="*/ 747713 h 2057400"/>
              <a:gd name="connsiteX18" fmla="*/ 526257 w 1557337"/>
              <a:gd name="connsiteY18" fmla="*/ 726282 h 2057400"/>
              <a:gd name="connsiteX19" fmla="*/ 559593 w 1557337"/>
              <a:gd name="connsiteY19" fmla="*/ 833438 h 2057400"/>
              <a:gd name="connsiteX20" fmla="*/ 585787 w 1557337"/>
              <a:gd name="connsiteY20" fmla="*/ 833438 h 2057400"/>
              <a:gd name="connsiteX21" fmla="*/ 590550 w 1557337"/>
              <a:gd name="connsiteY21" fmla="*/ 866775 h 2057400"/>
              <a:gd name="connsiteX22" fmla="*/ 642937 w 1557337"/>
              <a:gd name="connsiteY22" fmla="*/ 857250 h 2057400"/>
              <a:gd name="connsiteX23" fmla="*/ 714375 w 1557337"/>
              <a:gd name="connsiteY23" fmla="*/ 1147763 h 2057400"/>
              <a:gd name="connsiteX24" fmla="*/ 666750 w 1557337"/>
              <a:gd name="connsiteY24" fmla="*/ 1152525 h 2057400"/>
              <a:gd name="connsiteX25" fmla="*/ 690562 w 1557337"/>
              <a:gd name="connsiteY25" fmla="*/ 1181100 h 2057400"/>
              <a:gd name="connsiteX26" fmla="*/ 659606 w 1557337"/>
              <a:gd name="connsiteY26" fmla="*/ 1188244 h 2057400"/>
              <a:gd name="connsiteX27" fmla="*/ 723900 w 1557337"/>
              <a:gd name="connsiteY27" fmla="*/ 1431131 h 2057400"/>
              <a:gd name="connsiteX28" fmla="*/ 669131 w 1557337"/>
              <a:gd name="connsiteY28" fmla="*/ 1450182 h 2057400"/>
              <a:gd name="connsiteX29" fmla="*/ 681037 w 1557337"/>
              <a:gd name="connsiteY29" fmla="*/ 1483519 h 2057400"/>
              <a:gd name="connsiteX30" fmla="*/ 628650 w 1557337"/>
              <a:gd name="connsiteY30" fmla="*/ 1495425 h 2057400"/>
              <a:gd name="connsiteX31" fmla="*/ 652462 w 1557337"/>
              <a:gd name="connsiteY31" fmla="*/ 1590676 h 2057400"/>
              <a:gd name="connsiteX32" fmla="*/ 0 w 1557337"/>
              <a:gd name="connsiteY32" fmla="*/ 1800225 h 2057400"/>
              <a:gd name="connsiteX0" fmla="*/ 0 w 1557337"/>
              <a:gd name="connsiteY0" fmla="*/ 1800225 h 2057400"/>
              <a:gd name="connsiteX1" fmla="*/ 78581 w 1557337"/>
              <a:gd name="connsiteY1" fmla="*/ 2057400 h 2057400"/>
              <a:gd name="connsiteX2" fmla="*/ 1031081 w 1557337"/>
              <a:gd name="connsiteY2" fmla="*/ 1750219 h 2057400"/>
              <a:gd name="connsiteX3" fmla="*/ 1421606 w 1557337"/>
              <a:gd name="connsiteY3" fmla="*/ 1193007 h 2057400"/>
              <a:gd name="connsiteX4" fmla="*/ 1557337 w 1557337"/>
              <a:gd name="connsiteY4" fmla="*/ 1135857 h 2057400"/>
              <a:gd name="connsiteX5" fmla="*/ 1538287 w 1557337"/>
              <a:gd name="connsiteY5" fmla="*/ 731044 h 2057400"/>
              <a:gd name="connsiteX6" fmla="*/ 1131093 w 1557337"/>
              <a:gd name="connsiteY6" fmla="*/ 342900 h 2057400"/>
              <a:gd name="connsiteX7" fmla="*/ 1133474 w 1557337"/>
              <a:gd name="connsiteY7" fmla="*/ 254794 h 2057400"/>
              <a:gd name="connsiteX8" fmla="*/ 1112044 w 1557337"/>
              <a:gd name="connsiteY8" fmla="*/ 247650 h 2057400"/>
              <a:gd name="connsiteX9" fmla="*/ 1116806 w 1557337"/>
              <a:gd name="connsiteY9" fmla="*/ 121443 h 2057400"/>
              <a:gd name="connsiteX10" fmla="*/ 1028699 w 1557337"/>
              <a:gd name="connsiteY10" fmla="*/ 102395 h 2057400"/>
              <a:gd name="connsiteX11" fmla="*/ 1007268 w 1557337"/>
              <a:gd name="connsiteY11" fmla="*/ 7144 h 2057400"/>
              <a:gd name="connsiteX12" fmla="*/ 950119 w 1557337"/>
              <a:gd name="connsiteY12" fmla="*/ 0 h 2057400"/>
              <a:gd name="connsiteX13" fmla="*/ 942974 w 1557337"/>
              <a:gd name="connsiteY13" fmla="*/ 230983 h 2057400"/>
              <a:gd name="connsiteX14" fmla="*/ 831054 w 1557337"/>
              <a:gd name="connsiteY14" fmla="*/ 395285 h 2057400"/>
              <a:gd name="connsiteX15" fmla="*/ 609600 w 1557337"/>
              <a:gd name="connsiteY15" fmla="*/ 421481 h 2057400"/>
              <a:gd name="connsiteX16" fmla="*/ 347664 w 1557337"/>
              <a:gd name="connsiteY16" fmla="*/ 428625 h 2057400"/>
              <a:gd name="connsiteX17" fmla="*/ 433388 w 1557337"/>
              <a:gd name="connsiteY17" fmla="*/ 747713 h 2057400"/>
              <a:gd name="connsiteX18" fmla="*/ 526257 w 1557337"/>
              <a:gd name="connsiteY18" fmla="*/ 726282 h 2057400"/>
              <a:gd name="connsiteX19" fmla="*/ 559593 w 1557337"/>
              <a:gd name="connsiteY19" fmla="*/ 833438 h 2057400"/>
              <a:gd name="connsiteX20" fmla="*/ 585787 w 1557337"/>
              <a:gd name="connsiteY20" fmla="*/ 833438 h 2057400"/>
              <a:gd name="connsiteX21" fmla="*/ 590550 w 1557337"/>
              <a:gd name="connsiteY21" fmla="*/ 866775 h 2057400"/>
              <a:gd name="connsiteX22" fmla="*/ 642937 w 1557337"/>
              <a:gd name="connsiteY22" fmla="*/ 857250 h 2057400"/>
              <a:gd name="connsiteX23" fmla="*/ 714375 w 1557337"/>
              <a:gd name="connsiteY23" fmla="*/ 1147763 h 2057400"/>
              <a:gd name="connsiteX24" fmla="*/ 666750 w 1557337"/>
              <a:gd name="connsiteY24" fmla="*/ 1152525 h 2057400"/>
              <a:gd name="connsiteX25" fmla="*/ 690562 w 1557337"/>
              <a:gd name="connsiteY25" fmla="*/ 1181100 h 2057400"/>
              <a:gd name="connsiteX26" fmla="*/ 659606 w 1557337"/>
              <a:gd name="connsiteY26" fmla="*/ 1188244 h 2057400"/>
              <a:gd name="connsiteX27" fmla="*/ 723900 w 1557337"/>
              <a:gd name="connsiteY27" fmla="*/ 1431131 h 2057400"/>
              <a:gd name="connsiteX28" fmla="*/ 669131 w 1557337"/>
              <a:gd name="connsiteY28" fmla="*/ 1450182 h 2057400"/>
              <a:gd name="connsiteX29" fmla="*/ 681037 w 1557337"/>
              <a:gd name="connsiteY29" fmla="*/ 1483519 h 2057400"/>
              <a:gd name="connsiteX30" fmla="*/ 628650 w 1557337"/>
              <a:gd name="connsiteY30" fmla="*/ 1495425 h 2057400"/>
              <a:gd name="connsiteX31" fmla="*/ 652462 w 1557337"/>
              <a:gd name="connsiteY31" fmla="*/ 1590676 h 2057400"/>
              <a:gd name="connsiteX32" fmla="*/ 0 w 1557337"/>
              <a:gd name="connsiteY32" fmla="*/ 1800225 h 2057400"/>
              <a:gd name="connsiteX0" fmla="*/ 6312 w 1563649"/>
              <a:gd name="connsiteY0" fmla="*/ 1800225 h 2074548"/>
              <a:gd name="connsiteX1" fmla="*/ 7728 w 1563649"/>
              <a:gd name="connsiteY1" fmla="*/ 2074548 h 2074548"/>
              <a:gd name="connsiteX2" fmla="*/ 1037393 w 1563649"/>
              <a:gd name="connsiteY2" fmla="*/ 1750219 h 2074548"/>
              <a:gd name="connsiteX3" fmla="*/ 1427918 w 1563649"/>
              <a:gd name="connsiteY3" fmla="*/ 1193007 h 2074548"/>
              <a:gd name="connsiteX4" fmla="*/ 1563649 w 1563649"/>
              <a:gd name="connsiteY4" fmla="*/ 1135857 h 2074548"/>
              <a:gd name="connsiteX5" fmla="*/ 1544599 w 1563649"/>
              <a:gd name="connsiteY5" fmla="*/ 731044 h 2074548"/>
              <a:gd name="connsiteX6" fmla="*/ 1137405 w 1563649"/>
              <a:gd name="connsiteY6" fmla="*/ 342900 h 2074548"/>
              <a:gd name="connsiteX7" fmla="*/ 1139786 w 1563649"/>
              <a:gd name="connsiteY7" fmla="*/ 254794 h 2074548"/>
              <a:gd name="connsiteX8" fmla="*/ 1118356 w 1563649"/>
              <a:gd name="connsiteY8" fmla="*/ 247650 h 2074548"/>
              <a:gd name="connsiteX9" fmla="*/ 1123118 w 1563649"/>
              <a:gd name="connsiteY9" fmla="*/ 121443 h 2074548"/>
              <a:gd name="connsiteX10" fmla="*/ 1035011 w 1563649"/>
              <a:gd name="connsiteY10" fmla="*/ 102395 h 2074548"/>
              <a:gd name="connsiteX11" fmla="*/ 1013580 w 1563649"/>
              <a:gd name="connsiteY11" fmla="*/ 7144 h 2074548"/>
              <a:gd name="connsiteX12" fmla="*/ 956431 w 1563649"/>
              <a:gd name="connsiteY12" fmla="*/ 0 h 2074548"/>
              <a:gd name="connsiteX13" fmla="*/ 949286 w 1563649"/>
              <a:gd name="connsiteY13" fmla="*/ 230983 h 2074548"/>
              <a:gd name="connsiteX14" fmla="*/ 837366 w 1563649"/>
              <a:gd name="connsiteY14" fmla="*/ 395285 h 2074548"/>
              <a:gd name="connsiteX15" fmla="*/ 615912 w 1563649"/>
              <a:gd name="connsiteY15" fmla="*/ 421481 h 2074548"/>
              <a:gd name="connsiteX16" fmla="*/ 353976 w 1563649"/>
              <a:gd name="connsiteY16" fmla="*/ 428625 h 2074548"/>
              <a:gd name="connsiteX17" fmla="*/ 439700 w 1563649"/>
              <a:gd name="connsiteY17" fmla="*/ 747713 h 2074548"/>
              <a:gd name="connsiteX18" fmla="*/ 532569 w 1563649"/>
              <a:gd name="connsiteY18" fmla="*/ 726282 h 2074548"/>
              <a:gd name="connsiteX19" fmla="*/ 565905 w 1563649"/>
              <a:gd name="connsiteY19" fmla="*/ 833438 h 2074548"/>
              <a:gd name="connsiteX20" fmla="*/ 592099 w 1563649"/>
              <a:gd name="connsiteY20" fmla="*/ 833438 h 2074548"/>
              <a:gd name="connsiteX21" fmla="*/ 596862 w 1563649"/>
              <a:gd name="connsiteY21" fmla="*/ 866775 h 2074548"/>
              <a:gd name="connsiteX22" fmla="*/ 649249 w 1563649"/>
              <a:gd name="connsiteY22" fmla="*/ 857250 h 2074548"/>
              <a:gd name="connsiteX23" fmla="*/ 720687 w 1563649"/>
              <a:gd name="connsiteY23" fmla="*/ 1147763 h 2074548"/>
              <a:gd name="connsiteX24" fmla="*/ 673062 w 1563649"/>
              <a:gd name="connsiteY24" fmla="*/ 1152525 h 2074548"/>
              <a:gd name="connsiteX25" fmla="*/ 696874 w 1563649"/>
              <a:gd name="connsiteY25" fmla="*/ 1181100 h 2074548"/>
              <a:gd name="connsiteX26" fmla="*/ 665918 w 1563649"/>
              <a:gd name="connsiteY26" fmla="*/ 1188244 h 2074548"/>
              <a:gd name="connsiteX27" fmla="*/ 730212 w 1563649"/>
              <a:gd name="connsiteY27" fmla="*/ 1431131 h 2074548"/>
              <a:gd name="connsiteX28" fmla="*/ 675443 w 1563649"/>
              <a:gd name="connsiteY28" fmla="*/ 1450182 h 2074548"/>
              <a:gd name="connsiteX29" fmla="*/ 687349 w 1563649"/>
              <a:gd name="connsiteY29" fmla="*/ 1483519 h 2074548"/>
              <a:gd name="connsiteX30" fmla="*/ 634962 w 1563649"/>
              <a:gd name="connsiteY30" fmla="*/ 1495425 h 2074548"/>
              <a:gd name="connsiteX31" fmla="*/ 658774 w 1563649"/>
              <a:gd name="connsiteY31" fmla="*/ 1590676 h 2074548"/>
              <a:gd name="connsiteX32" fmla="*/ 6312 w 1563649"/>
              <a:gd name="connsiteY32" fmla="*/ 1800225 h 2074548"/>
              <a:gd name="connsiteX0" fmla="*/ 0 w 1660223"/>
              <a:gd name="connsiteY0" fmla="*/ 1834520 h 2074548"/>
              <a:gd name="connsiteX1" fmla="*/ 104302 w 1660223"/>
              <a:gd name="connsiteY1" fmla="*/ 2074548 h 2074548"/>
              <a:gd name="connsiteX2" fmla="*/ 1133967 w 1660223"/>
              <a:gd name="connsiteY2" fmla="*/ 1750219 h 2074548"/>
              <a:gd name="connsiteX3" fmla="*/ 1524492 w 1660223"/>
              <a:gd name="connsiteY3" fmla="*/ 1193007 h 2074548"/>
              <a:gd name="connsiteX4" fmla="*/ 1660223 w 1660223"/>
              <a:gd name="connsiteY4" fmla="*/ 1135857 h 2074548"/>
              <a:gd name="connsiteX5" fmla="*/ 1641173 w 1660223"/>
              <a:gd name="connsiteY5" fmla="*/ 731044 h 2074548"/>
              <a:gd name="connsiteX6" fmla="*/ 1233979 w 1660223"/>
              <a:gd name="connsiteY6" fmla="*/ 342900 h 2074548"/>
              <a:gd name="connsiteX7" fmla="*/ 1236360 w 1660223"/>
              <a:gd name="connsiteY7" fmla="*/ 254794 h 2074548"/>
              <a:gd name="connsiteX8" fmla="*/ 1214930 w 1660223"/>
              <a:gd name="connsiteY8" fmla="*/ 247650 h 2074548"/>
              <a:gd name="connsiteX9" fmla="*/ 1219692 w 1660223"/>
              <a:gd name="connsiteY9" fmla="*/ 121443 h 2074548"/>
              <a:gd name="connsiteX10" fmla="*/ 1131585 w 1660223"/>
              <a:gd name="connsiteY10" fmla="*/ 102395 h 2074548"/>
              <a:gd name="connsiteX11" fmla="*/ 1110154 w 1660223"/>
              <a:gd name="connsiteY11" fmla="*/ 7144 h 2074548"/>
              <a:gd name="connsiteX12" fmla="*/ 1053005 w 1660223"/>
              <a:gd name="connsiteY12" fmla="*/ 0 h 2074548"/>
              <a:gd name="connsiteX13" fmla="*/ 1045860 w 1660223"/>
              <a:gd name="connsiteY13" fmla="*/ 230983 h 2074548"/>
              <a:gd name="connsiteX14" fmla="*/ 933940 w 1660223"/>
              <a:gd name="connsiteY14" fmla="*/ 395285 h 2074548"/>
              <a:gd name="connsiteX15" fmla="*/ 712486 w 1660223"/>
              <a:gd name="connsiteY15" fmla="*/ 421481 h 2074548"/>
              <a:gd name="connsiteX16" fmla="*/ 450550 w 1660223"/>
              <a:gd name="connsiteY16" fmla="*/ 428625 h 2074548"/>
              <a:gd name="connsiteX17" fmla="*/ 536274 w 1660223"/>
              <a:gd name="connsiteY17" fmla="*/ 747713 h 2074548"/>
              <a:gd name="connsiteX18" fmla="*/ 629143 w 1660223"/>
              <a:gd name="connsiteY18" fmla="*/ 726282 h 2074548"/>
              <a:gd name="connsiteX19" fmla="*/ 662479 w 1660223"/>
              <a:gd name="connsiteY19" fmla="*/ 833438 h 2074548"/>
              <a:gd name="connsiteX20" fmla="*/ 688673 w 1660223"/>
              <a:gd name="connsiteY20" fmla="*/ 833438 h 2074548"/>
              <a:gd name="connsiteX21" fmla="*/ 693436 w 1660223"/>
              <a:gd name="connsiteY21" fmla="*/ 866775 h 2074548"/>
              <a:gd name="connsiteX22" fmla="*/ 745823 w 1660223"/>
              <a:gd name="connsiteY22" fmla="*/ 857250 h 2074548"/>
              <a:gd name="connsiteX23" fmla="*/ 817261 w 1660223"/>
              <a:gd name="connsiteY23" fmla="*/ 1147763 h 2074548"/>
              <a:gd name="connsiteX24" fmla="*/ 769636 w 1660223"/>
              <a:gd name="connsiteY24" fmla="*/ 1152525 h 2074548"/>
              <a:gd name="connsiteX25" fmla="*/ 793448 w 1660223"/>
              <a:gd name="connsiteY25" fmla="*/ 1181100 h 2074548"/>
              <a:gd name="connsiteX26" fmla="*/ 762492 w 1660223"/>
              <a:gd name="connsiteY26" fmla="*/ 1188244 h 2074548"/>
              <a:gd name="connsiteX27" fmla="*/ 826786 w 1660223"/>
              <a:gd name="connsiteY27" fmla="*/ 1431131 h 2074548"/>
              <a:gd name="connsiteX28" fmla="*/ 772017 w 1660223"/>
              <a:gd name="connsiteY28" fmla="*/ 1450182 h 2074548"/>
              <a:gd name="connsiteX29" fmla="*/ 783923 w 1660223"/>
              <a:gd name="connsiteY29" fmla="*/ 1483519 h 2074548"/>
              <a:gd name="connsiteX30" fmla="*/ 731536 w 1660223"/>
              <a:gd name="connsiteY30" fmla="*/ 1495425 h 2074548"/>
              <a:gd name="connsiteX31" fmla="*/ 755348 w 1660223"/>
              <a:gd name="connsiteY31" fmla="*/ 1590676 h 2074548"/>
              <a:gd name="connsiteX32" fmla="*/ 0 w 1660223"/>
              <a:gd name="connsiteY32" fmla="*/ 1834520 h 20745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660223" h="2074548">
                <a:moveTo>
                  <a:pt x="0" y="1834520"/>
                </a:moveTo>
                <a:cubicBezTo>
                  <a:pt x="26194" y="1920245"/>
                  <a:pt x="78108" y="1988823"/>
                  <a:pt x="104302" y="2074548"/>
                </a:cubicBezTo>
                <a:cubicBezTo>
                  <a:pt x="299167" y="2018589"/>
                  <a:pt x="824404" y="1854994"/>
                  <a:pt x="1133967" y="1750219"/>
                </a:cubicBezTo>
                <a:lnTo>
                  <a:pt x="1524492" y="1193007"/>
                </a:lnTo>
                <a:lnTo>
                  <a:pt x="1660223" y="1135857"/>
                </a:lnTo>
                <a:cubicBezTo>
                  <a:pt x="1658636" y="994569"/>
                  <a:pt x="1642760" y="872332"/>
                  <a:pt x="1641173" y="731044"/>
                </a:cubicBezTo>
                <a:lnTo>
                  <a:pt x="1233979" y="342900"/>
                </a:lnTo>
                <a:cubicBezTo>
                  <a:pt x="1234773" y="313531"/>
                  <a:pt x="1235566" y="284163"/>
                  <a:pt x="1236360" y="254794"/>
                </a:cubicBezTo>
                <a:lnTo>
                  <a:pt x="1214930" y="247650"/>
                </a:lnTo>
                <a:cubicBezTo>
                  <a:pt x="1214930" y="231775"/>
                  <a:pt x="1219692" y="137318"/>
                  <a:pt x="1219692" y="121443"/>
                </a:cubicBezTo>
                <a:cubicBezTo>
                  <a:pt x="1190323" y="115094"/>
                  <a:pt x="1165717" y="127794"/>
                  <a:pt x="1131585" y="102395"/>
                </a:cubicBezTo>
                <a:cubicBezTo>
                  <a:pt x="1110153" y="65882"/>
                  <a:pt x="1117298" y="38894"/>
                  <a:pt x="1110154" y="7144"/>
                </a:cubicBezTo>
                <a:lnTo>
                  <a:pt x="1053005" y="0"/>
                </a:lnTo>
                <a:cubicBezTo>
                  <a:pt x="1042289" y="43260"/>
                  <a:pt x="1056179" y="153196"/>
                  <a:pt x="1045860" y="230983"/>
                </a:cubicBezTo>
                <a:cubicBezTo>
                  <a:pt x="1035541" y="308770"/>
                  <a:pt x="989502" y="363535"/>
                  <a:pt x="933940" y="395285"/>
                </a:cubicBezTo>
                <a:cubicBezTo>
                  <a:pt x="878378" y="427035"/>
                  <a:pt x="814482" y="418305"/>
                  <a:pt x="712486" y="421481"/>
                </a:cubicBezTo>
                <a:cubicBezTo>
                  <a:pt x="610490" y="424657"/>
                  <a:pt x="532306" y="407987"/>
                  <a:pt x="450550" y="428625"/>
                </a:cubicBezTo>
                <a:lnTo>
                  <a:pt x="536274" y="747713"/>
                </a:lnTo>
                <a:lnTo>
                  <a:pt x="629143" y="726282"/>
                </a:lnTo>
                <a:lnTo>
                  <a:pt x="662479" y="833438"/>
                </a:lnTo>
                <a:lnTo>
                  <a:pt x="688673" y="833438"/>
                </a:lnTo>
                <a:lnTo>
                  <a:pt x="693436" y="866775"/>
                </a:lnTo>
                <a:lnTo>
                  <a:pt x="745823" y="857250"/>
                </a:lnTo>
                <a:lnTo>
                  <a:pt x="817261" y="1147763"/>
                </a:lnTo>
                <a:lnTo>
                  <a:pt x="769636" y="1152525"/>
                </a:lnTo>
                <a:lnTo>
                  <a:pt x="793448" y="1181100"/>
                </a:lnTo>
                <a:lnTo>
                  <a:pt x="762492" y="1188244"/>
                </a:lnTo>
                <a:lnTo>
                  <a:pt x="826786" y="1431131"/>
                </a:lnTo>
                <a:lnTo>
                  <a:pt x="772017" y="1450182"/>
                </a:lnTo>
                <a:lnTo>
                  <a:pt x="783923" y="1483519"/>
                </a:lnTo>
                <a:lnTo>
                  <a:pt x="731536" y="1495425"/>
                </a:lnTo>
                <a:lnTo>
                  <a:pt x="755348" y="1590676"/>
                </a:lnTo>
                <a:lnTo>
                  <a:pt x="0" y="1834520"/>
                </a:lnTo>
                <a:close/>
              </a:path>
            </a:pathLst>
          </a:custGeom>
          <a:solidFill>
            <a:srgbClr val="FF99CC">
              <a:alpha val="30000"/>
            </a:srgbClr>
          </a:solidFill>
          <a:ln>
            <a:solidFill>
              <a:srgbClr val="FF99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25" name="フリーフォーム 5">
            <a:extLst>
              <a:ext uri="{FF2B5EF4-FFF2-40B4-BE49-F238E27FC236}">
                <a16:creationId xmlns:a16="http://schemas.microsoft.com/office/drawing/2014/main" id="{C3DF7FF9-6CAF-4AB8-A4A9-542F8BFF2554}"/>
              </a:ext>
            </a:extLst>
          </p:cNvPr>
          <p:cNvSpPr/>
          <p:nvPr/>
        </p:nvSpPr>
        <p:spPr>
          <a:xfrm>
            <a:off x="7374432" y="2154112"/>
            <a:ext cx="2671292" cy="428559"/>
          </a:xfrm>
          <a:custGeom>
            <a:avLst/>
            <a:gdLst>
              <a:gd name="connsiteX0" fmla="*/ 28575 w 3900488"/>
              <a:gd name="connsiteY0" fmla="*/ 404813 h 585788"/>
              <a:gd name="connsiteX1" fmla="*/ 3671888 w 3900488"/>
              <a:gd name="connsiteY1" fmla="*/ 500063 h 585788"/>
              <a:gd name="connsiteX2" fmla="*/ 3838575 w 3900488"/>
              <a:gd name="connsiteY2" fmla="*/ 585788 h 585788"/>
              <a:gd name="connsiteX3" fmla="*/ 3900488 w 3900488"/>
              <a:gd name="connsiteY3" fmla="*/ 195263 h 585788"/>
              <a:gd name="connsiteX4" fmla="*/ 223838 w 3900488"/>
              <a:gd name="connsiteY4" fmla="*/ 61913 h 585788"/>
              <a:gd name="connsiteX5" fmla="*/ 0 w 3900488"/>
              <a:gd name="connsiteY5" fmla="*/ 0 h 585788"/>
              <a:gd name="connsiteX6" fmla="*/ 28575 w 3900488"/>
              <a:gd name="connsiteY6" fmla="*/ 404813 h 585788"/>
              <a:gd name="connsiteX0" fmla="*/ 28575 w 3900488"/>
              <a:gd name="connsiteY0" fmla="*/ 404813 h 585788"/>
              <a:gd name="connsiteX1" fmla="*/ 3626644 w 3900488"/>
              <a:gd name="connsiteY1" fmla="*/ 497682 h 585788"/>
              <a:gd name="connsiteX2" fmla="*/ 3838575 w 3900488"/>
              <a:gd name="connsiteY2" fmla="*/ 585788 h 585788"/>
              <a:gd name="connsiteX3" fmla="*/ 3900488 w 3900488"/>
              <a:gd name="connsiteY3" fmla="*/ 195263 h 585788"/>
              <a:gd name="connsiteX4" fmla="*/ 223838 w 3900488"/>
              <a:gd name="connsiteY4" fmla="*/ 61913 h 585788"/>
              <a:gd name="connsiteX5" fmla="*/ 0 w 3900488"/>
              <a:gd name="connsiteY5" fmla="*/ 0 h 585788"/>
              <a:gd name="connsiteX6" fmla="*/ 28575 w 3900488"/>
              <a:gd name="connsiteY6" fmla="*/ 404813 h 585788"/>
              <a:gd name="connsiteX0" fmla="*/ 28575 w 3900488"/>
              <a:gd name="connsiteY0" fmla="*/ 404813 h 585788"/>
              <a:gd name="connsiteX1" fmla="*/ 3626644 w 3900488"/>
              <a:gd name="connsiteY1" fmla="*/ 497682 h 585788"/>
              <a:gd name="connsiteX2" fmla="*/ 3838575 w 3900488"/>
              <a:gd name="connsiteY2" fmla="*/ 585788 h 585788"/>
              <a:gd name="connsiteX3" fmla="*/ 3900488 w 3900488"/>
              <a:gd name="connsiteY3" fmla="*/ 200026 h 585788"/>
              <a:gd name="connsiteX4" fmla="*/ 223838 w 3900488"/>
              <a:gd name="connsiteY4" fmla="*/ 61913 h 585788"/>
              <a:gd name="connsiteX5" fmla="*/ 0 w 3900488"/>
              <a:gd name="connsiteY5" fmla="*/ 0 h 585788"/>
              <a:gd name="connsiteX6" fmla="*/ 28575 w 3900488"/>
              <a:gd name="connsiteY6" fmla="*/ 404813 h 585788"/>
              <a:gd name="connsiteX0" fmla="*/ 28575 w 3900488"/>
              <a:gd name="connsiteY0" fmla="*/ 404813 h 585788"/>
              <a:gd name="connsiteX1" fmla="*/ 3626644 w 3900488"/>
              <a:gd name="connsiteY1" fmla="*/ 497682 h 585788"/>
              <a:gd name="connsiteX2" fmla="*/ 3838575 w 3900488"/>
              <a:gd name="connsiteY2" fmla="*/ 585788 h 585788"/>
              <a:gd name="connsiteX3" fmla="*/ 3900488 w 3900488"/>
              <a:gd name="connsiteY3" fmla="*/ 200026 h 585788"/>
              <a:gd name="connsiteX4" fmla="*/ 2421731 w 3900488"/>
              <a:gd name="connsiteY4" fmla="*/ 145256 h 585788"/>
              <a:gd name="connsiteX5" fmla="*/ 223838 w 3900488"/>
              <a:gd name="connsiteY5" fmla="*/ 61913 h 585788"/>
              <a:gd name="connsiteX6" fmla="*/ 0 w 3900488"/>
              <a:gd name="connsiteY6" fmla="*/ 0 h 585788"/>
              <a:gd name="connsiteX7" fmla="*/ 28575 w 3900488"/>
              <a:gd name="connsiteY7" fmla="*/ 404813 h 585788"/>
              <a:gd name="connsiteX0" fmla="*/ 28575 w 3900488"/>
              <a:gd name="connsiteY0" fmla="*/ 404813 h 585788"/>
              <a:gd name="connsiteX1" fmla="*/ 3626644 w 3900488"/>
              <a:gd name="connsiteY1" fmla="*/ 497682 h 585788"/>
              <a:gd name="connsiteX2" fmla="*/ 3838575 w 3900488"/>
              <a:gd name="connsiteY2" fmla="*/ 585788 h 585788"/>
              <a:gd name="connsiteX3" fmla="*/ 3900488 w 3900488"/>
              <a:gd name="connsiteY3" fmla="*/ 200026 h 585788"/>
              <a:gd name="connsiteX4" fmla="*/ 2421731 w 3900488"/>
              <a:gd name="connsiteY4" fmla="*/ 171449 h 585788"/>
              <a:gd name="connsiteX5" fmla="*/ 223838 w 3900488"/>
              <a:gd name="connsiteY5" fmla="*/ 61913 h 585788"/>
              <a:gd name="connsiteX6" fmla="*/ 0 w 3900488"/>
              <a:gd name="connsiteY6" fmla="*/ 0 h 585788"/>
              <a:gd name="connsiteX7" fmla="*/ 28575 w 3900488"/>
              <a:gd name="connsiteY7" fmla="*/ 404813 h 585788"/>
              <a:gd name="connsiteX0" fmla="*/ 28575 w 3900488"/>
              <a:gd name="connsiteY0" fmla="*/ 404813 h 585788"/>
              <a:gd name="connsiteX1" fmla="*/ 3626644 w 3900488"/>
              <a:gd name="connsiteY1" fmla="*/ 497682 h 585788"/>
              <a:gd name="connsiteX2" fmla="*/ 3838575 w 3900488"/>
              <a:gd name="connsiteY2" fmla="*/ 585788 h 585788"/>
              <a:gd name="connsiteX3" fmla="*/ 3900488 w 3900488"/>
              <a:gd name="connsiteY3" fmla="*/ 200026 h 585788"/>
              <a:gd name="connsiteX4" fmla="*/ 3590925 w 3900488"/>
              <a:gd name="connsiteY4" fmla="*/ 188119 h 585788"/>
              <a:gd name="connsiteX5" fmla="*/ 2421731 w 3900488"/>
              <a:gd name="connsiteY5" fmla="*/ 171449 h 585788"/>
              <a:gd name="connsiteX6" fmla="*/ 223838 w 3900488"/>
              <a:gd name="connsiteY6" fmla="*/ 61913 h 585788"/>
              <a:gd name="connsiteX7" fmla="*/ 0 w 3900488"/>
              <a:gd name="connsiteY7" fmla="*/ 0 h 585788"/>
              <a:gd name="connsiteX8" fmla="*/ 28575 w 3900488"/>
              <a:gd name="connsiteY8" fmla="*/ 404813 h 585788"/>
              <a:gd name="connsiteX0" fmla="*/ 28575 w 3900488"/>
              <a:gd name="connsiteY0" fmla="*/ 404813 h 585788"/>
              <a:gd name="connsiteX1" fmla="*/ 2431256 w 3900488"/>
              <a:gd name="connsiteY1" fmla="*/ 461963 h 585788"/>
              <a:gd name="connsiteX2" fmla="*/ 3626644 w 3900488"/>
              <a:gd name="connsiteY2" fmla="*/ 497682 h 585788"/>
              <a:gd name="connsiteX3" fmla="*/ 3838575 w 3900488"/>
              <a:gd name="connsiteY3" fmla="*/ 585788 h 585788"/>
              <a:gd name="connsiteX4" fmla="*/ 3900488 w 3900488"/>
              <a:gd name="connsiteY4" fmla="*/ 200026 h 585788"/>
              <a:gd name="connsiteX5" fmla="*/ 3590925 w 3900488"/>
              <a:gd name="connsiteY5" fmla="*/ 188119 h 585788"/>
              <a:gd name="connsiteX6" fmla="*/ 2421731 w 3900488"/>
              <a:gd name="connsiteY6" fmla="*/ 171449 h 585788"/>
              <a:gd name="connsiteX7" fmla="*/ 223838 w 3900488"/>
              <a:gd name="connsiteY7" fmla="*/ 61913 h 585788"/>
              <a:gd name="connsiteX8" fmla="*/ 0 w 3900488"/>
              <a:gd name="connsiteY8" fmla="*/ 0 h 585788"/>
              <a:gd name="connsiteX9" fmla="*/ 28575 w 3900488"/>
              <a:gd name="connsiteY9" fmla="*/ 404813 h 585788"/>
              <a:gd name="connsiteX0" fmla="*/ 28575 w 3900488"/>
              <a:gd name="connsiteY0" fmla="*/ 404813 h 585788"/>
              <a:gd name="connsiteX1" fmla="*/ 2245519 w 3900488"/>
              <a:gd name="connsiteY1" fmla="*/ 461963 h 585788"/>
              <a:gd name="connsiteX2" fmla="*/ 2431256 w 3900488"/>
              <a:gd name="connsiteY2" fmla="*/ 461963 h 585788"/>
              <a:gd name="connsiteX3" fmla="*/ 3626644 w 3900488"/>
              <a:gd name="connsiteY3" fmla="*/ 497682 h 585788"/>
              <a:gd name="connsiteX4" fmla="*/ 3838575 w 3900488"/>
              <a:gd name="connsiteY4" fmla="*/ 585788 h 585788"/>
              <a:gd name="connsiteX5" fmla="*/ 3900488 w 3900488"/>
              <a:gd name="connsiteY5" fmla="*/ 200026 h 585788"/>
              <a:gd name="connsiteX6" fmla="*/ 3590925 w 3900488"/>
              <a:gd name="connsiteY6" fmla="*/ 188119 h 585788"/>
              <a:gd name="connsiteX7" fmla="*/ 2421731 w 3900488"/>
              <a:gd name="connsiteY7" fmla="*/ 171449 h 585788"/>
              <a:gd name="connsiteX8" fmla="*/ 223838 w 3900488"/>
              <a:gd name="connsiteY8" fmla="*/ 61913 h 585788"/>
              <a:gd name="connsiteX9" fmla="*/ 0 w 3900488"/>
              <a:gd name="connsiteY9" fmla="*/ 0 h 585788"/>
              <a:gd name="connsiteX10" fmla="*/ 28575 w 3900488"/>
              <a:gd name="connsiteY10" fmla="*/ 404813 h 585788"/>
              <a:gd name="connsiteX0" fmla="*/ 28575 w 3900488"/>
              <a:gd name="connsiteY0" fmla="*/ 404813 h 585788"/>
              <a:gd name="connsiteX1" fmla="*/ 2245519 w 3900488"/>
              <a:gd name="connsiteY1" fmla="*/ 461963 h 585788"/>
              <a:gd name="connsiteX2" fmla="*/ 2326481 w 3900488"/>
              <a:gd name="connsiteY2" fmla="*/ 473869 h 585788"/>
              <a:gd name="connsiteX3" fmla="*/ 3626644 w 3900488"/>
              <a:gd name="connsiteY3" fmla="*/ 497682 h 585788"/>
              <a:gd name="connsiteX4" fmla="*/ 3838575 w 3900488"/>
              <a:gd name="connsiteY4" fmla="*/ 585788 h 585788"/>
              <a:gd name="connsiteX5" fmla="*/ 3900488 w 3900488"/>
              <a:gd name="connsiteY5" fmla="*/ 200026 h 585788"/>
              <a:gd name="connsiteX6" fmla="*/ 3590925 w 3900488"/>
              <a:gd name="connsiteY6" fmla="*/ 188119 h 585788"/>
              <a:gd name="connsiteX7" fmla="*/ 2421731 w 3900488"/>
              <a:gd name="connsiteY7" fmla="*/ 171449 h 585788"/>
              <a:gd name="connsiteX8" fmla="*/ 223838 w 3900488"/>
              <a:gd name="connsiteY8" fmla="*/ 61913 h 585788"/>
              <a:gd name="connsiteX9" fmla="*/ 0 w 3900488"/>
              <a:gd name="connsiteY9" fmla="*/ 0 h 585788"/>
              <a:gd name="connsiteX10" fmla="*/ 28575 w 3900488"/>
              <a:gd name="connsiteY10" fmla="*/ 404813 h 585788"/>
              <a:gd name="connsiteX0" fmla="*/ 28575 w 3900488"/>
              <a:gd name="connsiteY0" fmla="*/ 404813 h 585788"/>
              <a:gd name="connsiteX1" fmla="*/ 2333625 w 3900488"/>
              <a:gd name="connsiteY1" fmla="*/ 492919 h 585788"/>
              <a:gd name="connsiteX2" fmla="*/ 2326481 w 3900488"/>
              <a:gd name="connsiteY2" fmla="*/ 473869 h 585788"/>
              <a:gd name="connsiteX3" fmla="*/ 3626644 w 3900488"/>
              <a:gd name="connsiteY3" fmla="*/ 497682 h 585788"/>
              <a:gd name="connsiteX4" fmla="*/ 3838575 w 3900488"/>
              <a:gd name="connsiteY4" fmla="*/ 585788 h 585788"/>
              <a:gd name="connsiteX5" fmla="*/ 3900488 w 3900488"/>
              <a:gd name="connsiteY5" fmla="*/ 200026 h 585788"/>
              <a:gd name="connsiteX6" fmla="*/ 3590925 w 3900488"/>
              <a:gd name="connsiteY6" fmla="*/ 188119 h 585788"/>
              <a:gd name="connsiteX7" fmla="*/ 2421731 w 3900488"/>
              <a:gd name="connsiteY7" fmla="*/ 171449 h 585788"/>
              <a:gd name="connsiteX8" fmla="*/ 223838 w 3900488"/>
              <a:gd name="connsiteY8" fmla="*/ 61913 h 585788"/>
              <a:gd name="connsiteX9" fmla="*/ 0 w 3900488"/>
              <a:gd name="connsiteY9" fmla="*/ 0 h 585788"/>
              <a:gd name="connsiteX10" fmla="*/ 28575 w 3900488"/>
              <a:gd name="connsiteY10" fmla="*/ 404813 h 585788"/>
              <a:gd name="connsiteX0" fmla="*/ 28575 w 3900488"/>
              <a:gd name="connsiteY0" fmla="*/ 404813 h 585788"/>
              <a:gd name="connsiteX1" fmla="*/ 2333625 w 3900488"/>
              <a:gd name="connsiteY1" fmla="*/ 492919 h 585788"/>
              <a:gd name="connsiteX2" fmla="*/ 2333625 w 3900488"/>
              <a:gd name="connsiteY2" fmla="*/ 476250 h 585788"/>
              <a:gd name="connsiteX3" fmla="*/ 3626644 w 3900488"/>
              <a:gd name="connsiteY3" fmla="*/ 497682 h 585788"/>
              <a:gd name="connsiteX4" fmla="*/ 3838575 w 3900488"/>
              <a:gd name="connsiteY4" fmla="*/ 585788 h 585788"/>
              <a:gd name="connsiteX5" fmla="*/ 3900488 w 3900488"/>
              <a:gd name="connsiteY5" fmla="*/ 200026 h 585788"/>
              <a:gd name="connsiteX6" fmla="*/ 3590925 w 3900488"/>
              <a:gd name="connsiteY6" fmla="*/ 188119 h 585788"/>
              <a:gd name="connsiteX7" fmla="*/ 2421731 w 3900488"/>
              <a:gd name="connsiteY7" fmla="*/ 171449 h 585788"/>
              <a:gd name="connsiteX8" fmla="*/ 223838 w 3900488"/>
              <a:gd name="connsiteY8" fmla="*/ 61913 h 585788"/>
              <a:gd name="connsiteX9" fmla="*/ 0 w 3900488"/>
              <a:gd name="connsiteY9" fmla="*/ 0 h 585788"/>
              <a:gd name="connsiteX10" fmla="*/ 28575 w 3900488"/>
              <a:gd name="connsiteY10" fmla="*/ 404813 h 585788"/>
              <a:gd name="connsiteX0" fmla="*/ 28575 w 3900488"/>
              <a:gd name="connsiteY0" fmla="*/ 404813 h 585788"/>
              <a:gd name="connsiteX1" fmla="*/ 2328863 w 3900488"/>
              <a:gd name="connsiteY1" fmla="*/ 492919 h 585788"/>
              <a:gd name="connsiteX2" fmla="*/ 2333625 w 3900488"/>
              <a:gd name="connsiteY2" fmla="*/ 476250 h 585788"/>
              <a:gd name="connsiteX3" fmla="*/ 3626644 w 3900488"/>
              <a:gd name="connsiteY3" fmla="*/ 497682 h 585788"/>
              <a:gd name="connsiteX4" fmla="*/ 3838575 w 3900488"/>
              <a:gd name="connsiteY4" fmla="*/ 585788 h 585788"/>
              <a:gd name="connsiteX5" fmla="*/ 3900488 w 3900488"/>
              <a:gd name="connsiteY5" fmla="*/ 200026 h 585788"/>
              <a:gd name="connsiteX6" fmla="*/ 3590925 w 3900488"/>
              <a:gd name="connsiteY6" fmla="*/ 188119 h 585788"/>
              <a:gd name="connsiteX7" fmla="*/ 2421731 w 3900488"/>
              <a:gd name="connsiteY7" fmla="*/ 171449 h 585788"/>
              <a:gd name="connsiteX8" fmla="*/ 223838 w 3900488"/>
              <a:gd name="connsiteY8" fmla="*/ 61913 h 585788"/>
              <a:gd name="connsiteX9" fmla="*/ 0 w 3900488"/>
              <a:gd name="connsiteY9" fmla="*/ 0 h 585788"/>
              <a:gd name="connsiteX10" fmla="*/ 28575 w 3900488"/>
              <a:gd name="connsiteY10" fmla="*/ 404813 h 585788"/>
              <a:gd name="connsiteX0" fmla="*/ 28575 w 3900488"/>
              <a:gd name="connsiteY0" fmla="*/ 404813 h 585788"/>
              <a:gd name="connsiteX1" fmla="*/ 2328863 w 3900488"/>
              <a:gd name="connsiteY1" fmla="*/ 492919 h 585788"/>
              <a:gd name="connsiteX2" fmla="*/ 2333625 w 3900488"/>
              <a:gd name="connsiteY2" fmla="*/ 476250 h 585788"/>
              <a:gd name="connsiteX3" fmla="*/ 3626644 w 3900488"/>
              <a:gd name="connsiteY3" fmla="*/ 497682 h 585788"/>
              <a:gd name="connsiteX4" fmla="*/ 3838575 w 3900488"/>
              <a:gd name="connsiteY4" fmla="*/ 585788 h 585788"/>
              <a:gd name="connsiteX5" fmla="*/ 3900488 w 3900488"/>
              <a:gd name="connsiteY5" fmla="*/ 200026 h 585788"/>
              <a:gd name="connsiteX6" fmla="*/ 3590925 w 3900488"/>
              <a:gd name="connsiteY6" fmla="*/ 188119 h 585788"/>
              <a:gd name="connsiteX7" fmla="*/ 2421731 w 3900488"/>
              <a:gd name="connsiteY7" fmla="*/ 171449 h 585788"/>
              <a:gd name="connsiteX8" fmla="*/ 223838 w 3900488"/>
              <a:gd name="connsiteY8" fmla="*/ 61913 h 585788"/>
              <a:gd name="connsiteX9" fmla="*/ 0 w 3900488"/>
              <a:gd name="connsiteY9" fmla="*/ 0 h 585788"/>
              <a:gd name="connsiteX10" fmla="*/ 28575 w 3900488"/>
              <a:gd name="connsiteY10" fmla="*/ 404813 h 585788"/>
              <a:gd name="connsiteX0" fmla="*/ 28575 w 3900488"/>
              <a:gd name="connsiteY0" fmla="*/ 404813 h 585788"/>
              <a:gd name="connsiteX1" fmla="*/ 2328863 w 3900488"/>
              <a:gd name="connsiteY1" fmla="*/ 492919 h 585788"/>
              <a:gd name="connsiteX2" fmla="*/ 2333625 w 3900488"/>
              <a:gd name="connsiteY2" fmla="*/ 476250 h 585788"/>
              <a:gd name="connsiteX3" fmla="*/ 3626644 w 3900488"/>
              <a:gd name="connsiteY3" fmla="*/ 497682 h 585788"/>
              <a:gd name="connsiteX4" fmla="*/ 3838575 w 3900488"/>
              <a:gd name="connsiteY4" fmla="*/ 585788 h 585788"/>
              <a:gd name="connsiteX5" fmla="*/ 3900488 w 3900488"/>
              <a:gd name="connsiteY5" fmla="*/ 200026 h 585788"/>
              <a:gd name="connsiteX6" fmla="*/ 3590925 w 3900488"/>
              <a:gd name="connsiteY6" fmla="*/ 188119 h 585788"/>
              <a:gd name="connsiteX7" fmla="*/ 2421731 w 3900488"/>
              <a:gd name="connsiteY7" fmla="*/ 171449 h 585788"/>
              <a:gd name="connsiteX8" fmla="*/ 223838 w 3900488"/>
              <a:gd name="connsiteY8" fmla="*/ 61913 h 585788"/>
              <a:gd name="connsiteX9" fmla="*/ 0 w 3900488"/>
              <a:gd name="connsiteY9" fmla="*/ 0 h 585788"/>
              <a:gd name="connsiteX10" fmla="*/ 28575 w 3900488"/>
              <a:gd name="connsiteY10" fmla="*/ 404813 h 585788"/>
              <a:gd name="connsiteX0" fmla="*/ 28575 w 3900488"/>
              <a:gd name="connsiteY0" fmla="*/ 404813 h 585788"/>
              <a:gd name="connsiteX1" fmla="*/ 2328863 w 3900488"/>
              <a:gd name="connsiteY1" fmla="*/ 492919 h 585788"/>
              <a:gd name="connsiteX2" fmla="*/ 2333625 w 3900488"/>
              <a:gd name="connsiteY2" fmla="*/ 476250 h 585788"/>
              <a:gd name="connsiteX3" fmla="*/ 3626644 w 3900488"/>
              <a:gd name="connsiteY3" fmla="*/ 497682 h 585788"/>
              <a:gd name="connsiteX4" fmla="*/ 3838575 w 3900488"/>
              <a:gd name="connsiteY4" fmla="*/ 585788 h 585788"/>
              <a:gd name="connsiteX5" fmla="*/ 3900488 w 3900488"/>
              <a:gd name="connsiteY5" fmla="*/ 200026 h 585788"/>
              <a:gd name="connsiteX6" fmla="*/ 3590925 w 3900488"/>
              <a:gd name="connsiteY6" fmla="*/ 188119 h 585788"/>
              <a:gd name="connsiteX7" fmla="*/ 2421731 w 3900488"/>
              <a:gd name="connsiteY7" fmla="*/ 171449 h 585788"/>
              <a:gd name="connsiteX8" fmla="*/ 223838 w 3900488"/>
              <a:gd name="connsiteY8" fmla="*/ 61913 h 585788"/>
              <a:gd name="connsiteX9" fmla="*/ 0 w 3900488"/>
              <a:gd name="connsiteY9" fmla="*/ 0 h 585788"/>
              <a:gd name="connsiteX10" fmla="*/ 28575 w 3900488"/>
              <a:gd name="connsiteY10" fmla="*/ 404813 h 585788"/>
              <a:gd name="connsiteX0" fmla="*/ 28575 w 3900488"/>
              <a:gd name="connsiteY0" fmla="*/ 404813 h 585788"/>
              <a:gd name="connsiteX1" fmla="*/ 1019175 w 3900488"/>
              <a:gd name="connsiteY1" fmla="*/ 442913 h 585788"/>
              <a:gd name="connsiteX2" fmla="*/ 2328863 w 3900488"/>
              <a:gd name="connsiteY2" fmla="*/ 492919 h 585788"/>
              <a:gd name="connsiteX3" fmla="*/ 2333625 w 3900488"/>
              <a:gd name="connsiteY3" fmla="*/ 476250 h 585788"/>
              <a:gd name="connsiteX4" fmla="*/ 3626644 w 3900488"/>
              <a:gd name="connsiteY4" fmla="*/ 497682 h 585788"/>
              <a:gd name="connsiteX5" fmla="*/ 3838575 w 3900488"/>
              <a:gd name="connsiteY5" fmla="*/ 585788 h 585788"/>
              <a:gd name="connsiteX6" fmla="*/ 3900488 w 3900488"/>
              <a:gd name="connsiteY6" fmla="*/ 200026 h 585788"/>
              <a:gd name="connsiteX7" fmla="*/ 3590925 w 3900488"/>
              <a:gd name="connsiteY7" fmla="*/ 188119 h 585788"/>
              <a:gd name="connsiteX8" fmla="*/ 2421731 w 3900488"/>
              <a:gd name="connsiteY8" fmla="*/ 171449 h 585788"/>
              <a:gd name="connsiteX9" fmla="*/ 223838 w 3900488"/>
              <a:gd name="connsiteY9" fmla="*/ 61913 h 585788"/>
              <a:gd name="connsiteX10" fmla="*/ 0 w 3900488"/>
              <a:gd name="connsiteY10" fmla="*/ 0 h 585788"/>
              <a:gd name="connsiteX11" fmla="*/ 28575 w 3900488"/>
              <a:gd name="connsiteY11" fmla="*/ 404813 h 585788"/>
              <a:gd name="connsiteX0" fmla="*/ 28575 w 3900488"/>
              <a:gd name="connsiteY0" fmla="*/ 404813 h 585788"/>
              <a:gd name="connsiteX1" fmla="*/ 1019175 w 3900488"/>
              <a:gd name="connsiteY1" fmla="*/ 442913 h 585788"/>
              <a:gd name="connsiteX2" fmla="*/ 1612106 w 3900488"/>
              <a:gd name="connsiteY2" fmla="*/ 464344 h 585788"/>
              <a:gd name="connsiteX3" fmla="*/ 2328863 w 3900488"/>
              <a:gd name="connsiteY3" fmla="*/ 492919 h 585788"/>
              <a:gd name="connsiteX4" fmla="*/ 2333625 w 3900488"/>
              <a:gd name="connsiteY4" fmla="*/ 476250 h 585788"/>
              <a:gd name="connsiteX5" fmla="*/ 3626644 w 3900488"/>
              <a:gd name="connsiteY5" fmla="*/ 497682 h 585788"/>
              <a:gd name="connsiteX6" fmla="*/ 3838575 w 3900488"/>
              <a:gd name="connsiteY6" fmla="*/ 585788 h 585788"/>
              <a:gd name="connsiteX7" fmla="*/ 3900488 w 3900488"/>
              <a:gd name="connsiteY7" fmla="*/ 200026 h 585788"/>
              <a:gd name="connsiteX8" fmla="*/ 3590925 w 3900488"/>
              <a:gd name="connsiteY8" fmla="*/ 188119 h 585788"/>
              <a:gd name="connsiteX9" fmla="*/ 2421731 w 3900488"/>
              <a:gd name="connsiteY9" fmla="*/ 171449 h 585788"/>
              <a:gd name="connsiteX10" fmla="*/ 223838 w 3900488"/>
              <a:gd name="connsiteY10" fmla="*/ 61913 h 585788"/>
              <a:gd name="connsiteX11" fmla="*/ 0 w 3900488"/>
              <a:gd name="connsiteY11" fmla="*/ 0 h 585788"/>
              <a:gd name="connsiteX12" fmla="*/ 28575 w 3900488"/>
              <a:gd name="connsiteY12" fmla="*/ 404813 h 585788"/>
              <a:gd name="connsiteX0" fmla="*/ 28575 w 3900488"/>
              <a:gd name="connsiteY0" fmla="*/ 404813 h 585788"/>
              <a:gd name="connsiteX1" fmla="*/ 1019175 w 3900488"/>
              <a:gd name="connsiteY1" fmla="*/ 442913 h 585788"/>
              <a:gd name="connsiteX2" fmla="*/ 1609725 w 3900488"/>
              <a:gd name="connsiteY2" fmla="*/ 457200 h 585788"/>
              <a:gd name="connsiteX3" fmla="*/ 2328863 w 3900488"/>
              <a:gd name="connsiteY3" fmla="*/ 492919 h 585788"/>
              <a:gd name="connsiteX4" fmla="*/ 2333625 w 3900488"/>
              <a:gd name="connsiteY4" fmla="*/ 476250 h 585788"/>
              <a:gd name="connsiteX5" fmla="*/ 3626644 w 3900488"/>
              <a:gd name="connsiteY5" fmla="*/ 497682 h 585788"/>
              <a:gd name="connsiteX6" fmla="*/ 3838575 w 3900488"/>
              <a:gd name="connsiteY6" fmla="*/ 585788 h 585788"/>
              <a:gd name="connsiteX7" fmla="*/ 3900488 w 3900488"/>
              <a:gd name="connsiteY7" fmla="*/ 200026 h 585788"/>
              <a:gd name="connsiteX8" fmla="*/ 3590925 w 3900488"/>
              <a:gd name="connsiteY8" fmla="*/ 188119 h 585788"/>
              <a:gd name="connsiteX9" fmla="*/ 2421731 w 3900488"/>
              <a:gd name="connsiteY9" fmla="*/ 171449 h 585788"/>
              <a:gd name="connsiteX10" fmla="*/ 223838 w 3900488"/>
              <a:gd name="connsiteY10" fmla="*/ 61913 h 585788"/>
              <a:gd name="connsiteX11" fmla="*/ 0 w 3900488"/>
              <a:gd name="connsiteY11" fmla="*/ 0 h 585788"/>
              <a:gd name="connsiteX12" fmla="*/ 28575 w 3900488"/>
              <a:gd name="connsiteY12" fmla="*/ 404813 h 585788"/>
              <a:gd name="connsiteX0" fmla="*/ 28575 w 3900488"/>
              <a:gd name="connsiteY0" fmla="*/ 404813 h 585788"/>
              <a:gd name="connsiteX1" fmla="*/ 973931 w 3900488"/>
              <a:gd name="connsiteY1" fmla="*/ 454820 h 585788"/>
              <a:gd name="connsiteX2" fmla="*/ 1609725 w 3900488"/>
              <a:gd name="connsiteY2" fmla="*/ 457200 h 585788"/>
              <a:gd name="connsiteX3" fmla="*/ 2328863 w 3900488"/>
              <a:gd name="connsiteY3" fmla="*/ 492919 h 585788"/>
              <a:gd name="connsiteX4" fmla="*/ 2333625 w 3900488"/>
              <a:gd name="connsiteY4" fmla="*/ 476250 h 585788"/>
              <a:gd name="connsiteX5" fmla="*/ 3626644 w 3900488"/>
              <a:gd name="connsiteY5" fmla="*/ 497682 h 585788"/>
              <a:gd name="connsiteX6" fmla="*/ 3838575 w 3900488"/>
              <a:gd name="connsiteY6" fmla="*/ 585788 h 585788"/>
              <a:gd name="connsiteX7" fmla="*/ 3900488 w 3900488"/>
              <a:gd name="connsiteY7" fmla="*/ 200026 h 585788"/>
              <a:gd name="connsiteX8" fmla="*/ 3590925 w 3900488"/>
              <a:gd name="connsiteY8" fmla="*/ 188119 h 585788"/>
              <a:gd name="connsiteX9" fmla="*/ 2421731 w 3900488"/>
              <a:gd name="connsiteY9" fmla="*/ 171449 h 585788"/>
              <a:gd name="connsiteX10" fmla="*/ 223838 w 3900488"/>
              <a:gd name="connsiteY10" fmla="*/ 61913 h 585788"/>
              <a:gd name="connsiteX11" fmla="*/ 0 w 3900488"/>
              <a:gd name="connsiteY11" fmla="*/ 0 h 585788"/>
              <a:gd name="connsiteX12" fmla="*/ 28575 w 3900488"/>
              <a:gd name="connsiteY12" fmla="*/ 404813 h 585788"/>
              <a:gd name="connsiteX0" fmla="*/ 19050 w 3900488"/>
              <a:gd name="connsiteY0" fmla="*/ 411957 h 585788"/>
              <a:gd name="connsiteX1" fmla="*/ 973931 w 3900488"/>
              <a:gd name="connsiteY1" fmla="*/ 454820 h 585788"/>
              <a:gd name="connsiteX2" fmla="*/ 1609725 w 3900488"/>
              <a:gd name="connsiteY2" fmla="*/ 457200 h 585788"/>
              <a:gd name="connsiteX3" fmla="*/ 2328863 w 3900488"/>
              <a:gd name="connsiteY3" fmla="*/ 492919 h 585788"/>
              <a:gd name="connsiteX4" fmla="*/ 2333625 w 3900488"/>
              <a:gd name="connsiteY4" fmla="*/ 476250 h 585788"/>
              <a:gd name="connsiteX5" fmla="*/ 3626644 w 3900488"/>
              <a:gd name="connsiteY5" fmla="*/ 497682 h 585788"/>
              <a:gd name="connsiteX6" fmla="*/ 3838575 w 3900488"/>
              <a:gd name="connsiteY6" fmla="*/ 585788 h 585788"/>
              <a:gd name="connsiteX7" fmla="*/ 3900488 w 3900488"/>
              <a:gd name="connsiteY7" fmla="*/ 200026 h 585788"/>
              <a:gd name="connsiteX8" fmla="*/ 3590925 w 3900488"/>
              <a:gd name="connsiteY8" fmla="*/ 188119 h 585788"/>
              <a:gd name="connsiteX9" fmla="*/ 2421731 w 3900488"/>
              <a:gd name="connsiteY9" fmla="*/ 171449 h 585788"/>
              <a:gd name="connsiteX10" fmla="*/ 223838 w 3900488"/>
              <a:gd name="connsiteY10" fmla="*/ 61913 h 585788"/>
              <a:gd name="connsiteX11" fmla="*/ 0 w 3900488"/>
              <a:gd name="connsiteY11" fmla="*/ 0 h 585788"/>
              <a:gd name="connsiteX12" fmla="*/ 19050 w 3900488"/>
              <a:gd name="connsiteY12" fmla="*/ 411957 h 585788"/>
              <a:gd name="connsiteX0" fmla="*/ 0 w 3881438"/>
              <a:gd name="connsiteY0" fmla="*/ 383382 h 557213"/>
              <a:gd name="connsiteX1" fmla="*/ 954881 w 3881438"/>
              <a:gd name="connsiteY1" fmla="*/ 426245 h 557213"/>
              <a:gd name="connsiteX2" fmla="*/ 1590675 w 3881438"/>
              <a:gd name="connsiteY2" fmla="*/ 428625 h 557213"/>
              <a:gd name="connsiteX3" fmla="*/ 2309813 w 3881438"/>
              <a:gd name="connsiteY3" fmla="*/ 464344 h 557213"/>
              <a:gd name="connsiteX4" fmla="*/ 2314575 w 3881438"/>
              <a:gd name="connsiteY4" fmla="*/ 447675 h 557213"/>
              <a:gd name="connsiteX5" fmla="*/ 3607594 w 3881438"/>
              <a:gd name="connsiteY5" fmla="*/ 469107 h 557213"/>
              <a:gd name="connsiteX6" fmla="*/ 3819525 w 3881438"/>
              <a:gd name="connsiteY6" fmla="*/ 557213 h 557213"/>
              <a:gd name="connsiteX7" fmla="*/ 3881438 w 3881438"/>
              <a:gd name="connsiteY7" fmla="*/ 171451 h 557213"/>
              <a:gd name="connsiteX8" fmla="*/ 3571875 w 3881438"/>
              <a:gd name="connsiteY8" fmla="*/ 159544 h 557213"/>
              <a:gd name="connsiteX9" fmla="*/ 2402681 w 3881438"/>
              <a:gd name="connsiteY9" fmla="*/ 142874 h 557213"/>
              <a:gd name="connsiteX10" fmla="*/ 204788 w 3881438"/>
              <a:gd name="connsiteY10" fmla="*/ 33338 h 557213"/>
              <a:gd name="connsiteX11" fmla="*/ 19050 w 3881438"/>
              <a:gd name="connsiteY11" fmla="*/ 0 h 557213"/>
              <a:gd name="connsiteX12" fmla="*/ 0 w 3881438"/>
              <a:gd name="connsiteY12" fmla="*/ 383382 h 557213"/>
              <a:gd name="connsiteX0" fmla="*/ 16668 w 3898106"/>
              <a:gd name="connsiteY0" fmla="*/ 404813 h 578644"/>
              <a:gd name="connsiteX1" fmla="*/ 971549 w 3898106"/>
              <a:gd name="connsiteY1" fmla="*/ 447676 h 578644"/>
              <a:gd name="connsiteX2" fmla="*/ 1607343 w 3898106"/>
              <a:gd name="connsiteY2" fmla="*/ 450056 h 578644"/>
              <a:gd name="connsiteX3" fmla="*/ 2326481 w 3898106"/>
              <a:gd name="connsiteY3" fmla="*/ 485775 h 578644"/>
              <a:gd name="connsiteX4" fmla="*/ 2331243 w 3898106"/>
              <a:gd name="connsiteY4" fmla="*/ 469106 h 578644"/>
              <a:gd name="connsiteX5" fmla="*/ 3624262 w 3898106"/>
              <a:gd name="connsiteY5" fmla="*/ 490538 h 578644"/>
              <a:gd name="connsiteX6" fmla="*/ 3836193 w 3898106"/>
              <a:gd name="connsiteY6" fmla="*/ 578644 h 578644"/>
              <a:gd name="connsiteX7" fmla="*/ 3898106 w 3898106"/>
              <a:gd name="connsiteY7" fmla="*/ 192882 h 578644"/>
              <a:gd name="connsiteX8" fmla="*/ 3588543 w 3898106"/>
              <a:gd name="connsiteY8" fmla="*/ 180975 h 578644"/>
              <a:gd name="connsiteX9" fmla="*/ 2419349 w 3898106"/>
              <a:gd name="connsiteY9" fmla="*/ 164305 h 578644"/>
              <a:gd name="connsiteX10" fmla="*/ 221456 w 3898106"/>
              <a:gd name="connsiteY10" fmla="*/ 54769 h 578644"/>
              <a:gd name="connsiteX11" fmla="*/ 0 w 3898106"/>
              <a:gd name="connsiteY11" fmla="*/ 0 h 578644"/>
              <a:gd name="connsiteX12" fmla="*/ 16668 w 3898106"/>
              <a:gd name="connsiteY12" fmla="*/ 404813 h 578644"/>
              <a:gd name="connsiteX0" fmla="*/ 16668 w 3898106"/>
              <a:gd name="connsiteY0" fmla="*/ 404813 h 578644"/>
              <a:gd name="connsiteX1" fmla="*/ 971549 w 3898106"/>
              <a:gd name="connsiteY1" fmla="*/ 447676 h 578644"/>
              <a:gd name="connsiteX2" fmla="*/ 1607343 w 3898106"/>
              <a:gd name="connsiteY2" fmla="*/ 450056 h 578644"/>
              <a:gd name="connsiteX3" fmla="*/ 2326481 w 3898106"/>
              <a:gd name="connsiteY3" fmla="*/ 485775 h 578644"/>
              <a:gd name="connsiteX4" fmla="*/ 2331243 w 3898106"/>
              <a:gd name="connsiteY4" fmla="*/ 469106 h 578644"/>
              <a:gd name="connsiteX5" fmla="*/ 3624262 w 3898106"/>
              <a:gd name="connsiteY5" fmla="*/ 490538 h 578644"/>
              <a:gd name="connsiteX6" fmla="*/ 3836193 w 3898106"/>
              <a:gd name="connsiteY6" fmla="*/ 578644 h 578644"/>
              <a:gd name="connsiteX7" fmla="*/ 3898106 w 3898106"/>
              <a:gd name="connsiteY7" fmla="*/ 192882 h 578644"/>
              <a:gd name="connsiteX8" fmla="*/ 3588543 w 3898106"/>
              <a:gd name="connsiteY8" fmla="*/ 180975 h 578644"/>
              <a:gd name="connsiteX9" fmla="*/ 2419349 w 3898106"/>
              <a:gd name="connsiteY9" fmla="*/ 164305 h 578644"/>
              <a:gd name="connsiteX10" fmla="*/ 221456 w 3898106"/>
              <a:gd name="connsiteY10" fmla="*/ 54769 h 578644"/>
              <a:gd name="connsiteX11" fmla="*/ 0 w 3898106"/>
              <a:gd name="connsiteY11" fmla="*/ 0 h 578644"/>
              <a:gd name="connsiteX12" fmla="*/ 16668 w 3898106"/>
              <a:gd name="connsiteY12" fmla="*/ 404813 h 578644"/>
              <a:gd name="connsiteX0" fmla="*/ 16668 w 3898106"/>
              <a:gd name="connsiteY0" fmla="*/ 404813 h 578644"/>
              <a:gd name="connsiteX1" fmla="*/ 971549 w 3898106"/>
              <a:gd name="connsiteY1" fmla="*/ 447676 h 578644"/>
              <a:gd name="connsiteX2" fmla="*/ 1607343 w 3898106"/>
              <a:gd name="connsiteY2" fmla="*/ 450056 h 578644"/>
              <a:gd name="connsiteX3" fmla="*/ 2326481 w 3898106"/>
              <a:gd name="connsiteY3" fmla="*/ 485775 h 578644"/>
              <a:gd name="connsiteX4" fmla="*/ 2331243 w 3898106"/>
              <a:gd name="connsiteY4" fmla="*/ 469106 h 578644"/>
              <a:gd name="connsiteX5" fmla="*/ 3624262 w 3898106"/>
              <a:gd name="connsiteY5" fmla="*/ 490538 h 578644"/>
              <a:gd name="connsiteX6" fmla="*/ 3836193 w 3898106"/>
              <a:gd name="connsiteY6" fmla="*/ 578644 h 578644"/>
              <a:gd name="connsiteX7" fmla="*/ 3898106 w 3898106"/>
              <a:gd name="connsiteY7" fmla="*/ 192882 h 578644"/>
              <a:gd name="connsiteX8" fmla="*/ 3588543 w 3898106"/>
              <a:gd name="connsiteY8" fmla="*/ 180975 h 578644"/>
              <a:gd name="connsiteX9" fmla="*/ 2419349 w 3898106"/>
              <a:gd name="connsiteY9" fmla="*/ 164305 h 578644"/>
              <a:gd name="connsiteX10" fmla="*/ 221456 w 3898106"/>
              <a:gd name="connsiteY10" fmla="*/ 54769 h 578644"/>
              <a:gd name="connsiteX11" fmla="*/ 0 w 3898106"/>
              <a:gd name="connsiteY11" fmla="*/ 0 h 578644"/>
              <a:gd name="connsiteX12" fmla="*/ 16668 w 3898106"/>
              <a:gd name="connsiteY12" fmla="*/ 404813 h 578644"/>
              <a:gd name="connsiteX0" fmla="*/ 16668 w 3898106"/>
              <a:gd name="connsiteY0" fmla="*/ 404813 h 578644"/>
              <a:gd name="connsiteX1" fmla="*/ 971549 w 3898106"/>
              <a:gd name="connsiteY1" fmla="*/ 447676 h 578644"/>
              <a:gd name="connsiteX2" fmla="*/ 1607343 w 3898106"/>
              <a:gd name="connsiteY2" fmla="*/ 450056 h 578644"/>
              <a:gd name="connsiteX3" fmla="*/ 2326481 w 3898106"/>
              <a:gd name="connsiteY3" fmla="*/ 485775 h 578644"/>
              <a:gd name="connsiteX4" fmla="*/ 2331243 w 3898106"/>
              <a:gd name="connsiteY4" fmla="*/ 469106 h 578644"/>
              <a:gd name="connsiteX5" fmla="*/ 3624262 w 3898106"/>
              <a:gd name="connsiteY5" fmla="*/ 490538 h 578644"/>
              <a:gd name="connsiteX6" fmla="*/ 3836193 w 3898106"/>
              <a:gd name="connsiteY6" fmla="*/ 578644 h 578644"/>
              <a:gd name="connsiteX7" fmla="*/ 3898106 w 3898106"/>
              <a:gd name="connsiteY7" fmla="*/ 192882 h 578644"/>
              <a:gd name="connsiteX8" fmla="*/ 3588543 w 3898106"/>
              <a:gd name="connsiteY8" fmla="*/ 180975 h 578644"/>
              <a:gd name="connsiteX9" fmla="*/ 2419349 w 3898106"/>
              <a:gd name="connsiteY9" fmla="*/ 164305 h 578644"/>
              <a:gd name="connsiteX10" fmla="*/ 221456 w 3898106"/>
              <a:gd name="connsiteY10" fmla="*/ 54769 h 578644"/>
              <a:gd name="connsiteX11" fmla="*/ 0 w 3898106"/>
              <a:gd name="connsiteY11" fmla="*/ 0 h 578644"/>
              <a:gd name="connsiteX12" fmla="*/ 16668 w 3898106"/>
              <a:gd name="connsiteY12" fmla="*/ 404813 h 578644"/>
              <a:gd name="connsiteX0" fmla="*/ 16668 w 3898106"/>
              <a:gd name="connsiteY0" fmla="*/ 404813 h 578644"/>
              <a:gd name="connsiteX1" fmla="*/ 971549 w 3898106"/>
              <a:gd name="connsiteY1" fmla="*/ 447676 h 578644"/>
              <a:gd name="connsiteX2" fmla="*/ 1607343 w 3898106"/>
              <a:gd name="connsiteY2" fmla="*/ 450056 h 578644"/>
              <a:gd name="connsiteX3" fmla="*/ 2326481 w 3898106"/>
              <a:gd name="connsiteY3" fmla="*/ 485775 h 578644"/>
              <a:gd name="connsiteX4" fmla="*/ 2328862 w 3898106"/>
              <a:gd name="connsiteY4" fmla="*/ 476250 h 578644"/>
              <a:gd name="connsiteX5" fmla="*/ 3624262 w 3898106"/>
              <a:gd name="connsiteY5" fmla="*/ 490538 h 578644"/>
              <a:gd name="connsiteX6" fmla="*/ 3836193 w 3898106"/>
              <a:gd name="connsiteY6" fmla="*/ 578644 h 578644"/>
              <a:gd name="connsiteX7" fmla="*/ 3898106 w 3898106"/>
              <a:gd name="connsiteY7" fmla="*/ 192882 h 578644"/>
              <a:gd name="connsiteX8" fmla="*/ 3588543 w 3898106"/>
              <a:gd name="connsiteY8" fmla="*/ 180975 h 578644"/>
              <a:gd name="connsiteX9" fmla="*/ 2419349 w 3898106"/>
              <a:gd name="connsiteY9" fmla="*/ 164305 h 578644"/>
              <a:gd name="connsiteX10" fmla="*/ 221456 w 3898106"/>
              <a:gd name="connsiteY10" fmla="*/ 54769 h 578644"/>
              <a:gd name="connsiteX11" fmla="*/ 0 w 3898106"/>
              <a:gd name="connsiteY11" fmla="*/ 0 h 578644"/>
              <a:gd name="connsiteX12" fmla="*/ 16668 w 3898106"/>
              <a:gd name="connsiteY12" fmla="*/ 404813 h 578644"/>
              <a:gd name="connsiteX0" fmla="*/ 16668 w 3898106"/>
              <a:gd name="connsiteY0" fmla="*/ 404813 h 578644"/>
              <a:gd name="connsiteX1" fmla="*/ 971549 w 3898106"/>
              <a:gd name="connsiteY1" fmla="*/ 447676 h 578644"/>
              <a:gd name="connsiteX2" fmla="*/ 1621630 w 3898106"/>
              <a:gd name="connsiteY2" fmla="*/ 454818 h 578644"/>
              <a:gd name="connsiteX3" fmla="*/ 2326481 w 3898106"/>
              <a:gd name="connsiteY3" fmla="*/ 485775 h 578644"/>
              <a:gd name="connsiteX4" fmla="*/ 2328862 w 3898106"/>
              <a:gd name="connsiteY4" fmla="*/ 476250 h 578644"/>
              <a:gd name="connsiteX5" fmla="*/ 3624262 w 3898106"/>
              <a:gd name="connsiteY5" fmla="*/ 490538 h 578644"/>
              <a:gd name="connsiteX6" fmla="*/ 3836193 w 3898106"/>
              <a:gd name="connsiteY6" fmla="*/ 578644 h 578644"/>
              <a:gd name="connsiteX7" fmla="*/ 3898106 w 3898106"/>
              <a:gd name="connsiteY7" fmla="*/ 192882 h 578644"/>
              <a:gd name="connsiteX8" fmla="*/ 3588543 w 3898106"/>
              <a:gd name="connsiteY8" fmla="*/ 180975 h 578644"/>
              <a:gd name="connsiteX9" fmla="*/ 2419349 w 3898106"/>
              <a:gd name="connsiteY9" fmla="*/ 164305 h 578644"/>
              <a:gd name="connsiteX10" fmla="*/ 221456 w 3898106"/>
              <a:gd name="connsiteY10" fmla="*/ 54769 h 578644"/>
              <a:gd name="connsiteX11" fmla="*/ 0 w 3898106"/>
              <a:gd name="connsiteY11" fmla="*/ 0 h 578644"/>
              <a:gd name="connsiteX12" fmla="*/ 16668 w 3898106"/>
              <a:gd name="connsiteY12" fmla="*/ 404813 h 578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898106" h="578644">
                <a:moveTo>
                  <a:pt x="16668" y="404813"/>
                </a:moveTo>
                <a:lnTo>
                  <a:pt x="971549" y="447676"/>
                </a:lnTo>
                <a:lnTo>
                  <a:pt x="1621630" y="454818"/>
                </a:lnTo>
                <a:lnTo>
                  <a:pt x="2326481" y="485775"/>
                </a:lnTo>
                <a:lnTo>
                  <a:pt x="2328862" y="476250"/>
                </a:lnTo>
                <a:cubicBezTo>
                  <a:pt x="2676524" y="485775"/>
                  <a:pt x="3171825" y="490538"/>
                  <a:pt x="3624262" y="490538"/>
                </a:cubicBezTo>
                <a:lnTo>
                  <a:pt x="3836193" y="578644"/>
                </a:lnTo>
                <a:lnTo>
                  <a:pt x="3898106" y="192882"/>
                </a:lnTo>
                <a:lnTo>
                  <a:pt x="3588543" y="180975"/>
                </a:lnTo>
                <a:lnTo>
                  <a:pt x="2419349" y="164305"/>
                </a:lnTo>
                <a:lnTo>
                  <a:pt x="221456" y="54769"/>
                </a:lnTo>
                <a:cubicBezTo>
                  <a:pt x="138112" y="46038"/>
                  <a:pt x="90488" y="53975"/>
                  <a:pt x="0" y="0"/>
                </a:cubicBezTo>
                <a:lnTo>
                  <a:pt x="16668" y="404813"/>
                </a:lnTo>
                <a:close/>
              </a:path>
            </a:pathLst>
          </a:custGeom>
          <a:solidFill>
            <a:srgbClr val="0070C0">
              <a:alpha val="30000"/>
            </a:srgbClr>
          </a:solidFill>
          <a:ln>
            <a:solidFill>
              <a:schemeClr val="tx2">
                <a:alpha val="3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26" name="正方形/長方形 25"/>
          <p:cNvSpPr/>
          <p:nvPr/>
        </p:nvSpPr>
        <p:spPr bwMode="auto">
          <a:xfrm>
            <a:off x="7885190" y="4016211"/>
            <a:ext cx="2405983" cy="2649306"/>
          </a:xfrm>
          <a:prstGeom prst="rect">
            <a:avLst/>
          </a:prstGeom>
          <a:solidFill>
            <a:schemeClr val="accent1">
              <a:lumMod val="40000"/>
              <a:lumOff val="60000"/>
            </a:schemeClr>
          </a:solidFill>
          <a:ln>
            <a:noFill/>
          </a:ln>
          <a:effectLst>
            <a:glow rad="63500">
              <a:schemeClr val="accent4">
                <a:satMod val="175000"/>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27" name="正方形/長方形 26"/>
          <p:cNvSpPr/>
          <p:nvPr/>
        </p:nvSpPr>
        <p:spPr bwMode="auto">
          <a:xfrm>
            <a:off x="5408173" y="4016212"/>
            <a:ext cx="2307803" cy="2649306"/>
          </a:xfrm>
          <a:prstGeom prst="rect">
            <a:avLst/>
          </a:prstGeom>
          <a:solidFill>
            <a:srgbClr val="FFCCFF"/>
          </a:solidFill>
          <a:ln>
            <a:noFill/>
          </a:ln>
          <a:effectLst>
            <a:glow rad="63500">
              <a:schemeClr val="accent4">
                <a:satMod val="175000"/>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29" name="AutoShape 6"/>
          <p:cNvSpPr>
            <a:spLocks noChangeArrowheads="1"/>
          </p:cNvSpPr>
          <p:nvPr/>
        </p:nvSpPr>
        <p:spPr bwMode="auto">
          <a:xfrm>
            <a:off x="1351234" y="543154"/>
            <a:ext cx="9018588" cy="576260"/>
          </a:xfrm>
          <a:prstGeom prst="roundRect">
            <a:avLst>
              <a:gd name="adj" fmla="val 16667"/>
            </a:avLst>
          </a:prstGeom>
          <a:gradFill>
            <a:gsLst>
              <a:gs pos="0">
                <a:srgbClr val="FFCC99"/>
              </a:gs>
              <a:gs pos="35000">
                <a:srgbClr val="FFFF99"/>
              </a:gs>
              <a:gs pos="100000">
                <a:srgbClr val="FDEFE9"/>
              </a:gs>
            </a:gsLst>
          </a:gradFill>
          <a:ln>
            <a:noFill/>
            <a:headEnd/>
            <a:tailEnd/>
          </a:ln>
        </p:spPr>
        <p:style>
          <a:lnRef idx="1">
            <a:schemeClr val="accent1"/>
          </a:lnRef>
          <a:fillRef idx="2">
            <a:schemeClr val="accent1"/>
          </a:fillRef>
          <a:effectRef idx="1">
            <a:schemeClr val="accent1"/>
          </a:effectRef>
          <a:fontRef idx="minor">
            <a:schemeClr val="dk1"/>
          </a:fontRef>
        </p:style>
        <p:txBody>
          <a:bodyPr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mn-cs"/>
              </a:rPr>
              <a:t>大阪市の文化集客エリアに位置する中之島通は、多くの方々に利用されている道路であるが、歩行者・自転車の利用者が車道を乱横断する状況が見受けられており安全対策が求められていた。この中之島通を歩行者空間化（公園化）し、中之島エリア全体の回遊性向上とともに、中之島公園の一体的な空間の創出を図るため、人中心の通りとして整備する。</a:t>
            </a:r>
          </a:p>
        </p:txBody>
      </p:sp>
      <p:sp>
        <p:nvSpPr>
          <p:cNvPr id="30" name="テキスト ボックス 29">
            <a:extLst>
              <a:ext uri="{FF2B5EF4-FFF2-40B4-BE49-F238E27FC236}">
                <a16:creationId xmlns:a16="http://schemas.microsoft.com/office/drawing/2014/main" id="{CD667B21-2B88-4EE2-9409-B0E4E06C3F0C}"/>
              </a:ext>
            </a:extLst>
          </p:cNvPr>
          <p:cNvSpPr txBox="1"/>
          <p:nvPr/>
        </p:nvSpPr>
        <p:spPr>
          <a:xfrm>
            <a:off x="1306328" y="1188894"/>
            <a:ext cx="1396536" cy="253916"/>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mn-cs"/>
              </a:rPr>
              <a:t>１．経緯・整備内容</a:t>
            </a:r>
          </a:p>
        </p:txBody>
      </p:sp>
      <p:grpSp>
        <p:nvGrpSpPr>
          <p:cNvPr id="31" name="グループ化 30"/>
          <p:cNvGrpSpPr/>
          <p:nvPr/>
        </p:nvGrpSpPr>
        <p:grpSpPr>
          <a:xfrm>
            <a:off x="1500763" y="3379595"/>
            <a:ext cx="3748710" cy="1013089"/>
            <a:chOff x="163082" y="2642606"/>
            <a:chExt cx="3364802" cy="1013089"/>
          </a:xfrm>
        </p:grpSpPr>
        <p:sp>
          <p:nvSpPr>
            <p:cNvPr id="32" name="正方形/長方形 31">
              <a:extLst>
                <a:ext uri="{FF2B5EF4-FFF2-40B4-BE49-F238E27FC236}">
                  <a16:creationId xmlns:a16="http://schemas.microsoft.com/office/drawing/2014/main" id="{0DB1ACF4-04EE-4E7E-BABA-90592EBFBAD0}"/>
                </a:ext>
              </a:extLst>
            </p:cNvPr>
            <p:cNvSpPr/>
            <p:nvPr/>
          </p:nvSpPr>
          <p:spPr>
            <a:xfrm>
              <a:off x="163082" y="2642606"/>
              <a:ext cx="3364802" cy="1013089"/>
            </a:xfrm>
            <a:prstGeom prst="rect">
              <a:avLst/>
            </a:prstGeom>
            <a:solidFill>
              <a:schemeClr val="bg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a:ln>
                  <a:noFill/>
                </a:ln>
                <a:solidFill>
                  <a:prstClr val="white"/>
                </a:solidFill>
                <a:effectLst/>
                <a:uLnTx/>
                <a:uFillTx/>
                <a:latin typeface="游ゴシック" panose="020B0400000000000000" pitchFamily="50" charset="-128"/>
                <a:ea typeface="游ゴシック" panose="020B0400000000000000" pitchFamily="50" charset="-128"/>
                <a:cs typeface="+mn-cs"/>
              </a:endParaRPr>
            </a:p>
          </p:txBody>
        </p:sp>
        <p:sp>
          <p:nvSpPr>
            <p:cNvPr id="33" name="テキスト ボックス 32">
              <a:extLst>
                <a:ext uri="{FF2B5EF4-FFF2-40B4-BE49-F238E27FC236}">
                  <a16:creationId xmlns:a16="http://schemas.microsoft.com/office/drawing/2014/main" id="{C077431A-B8D1-412D-A854-BEFFAC5CAC1C}"/>
                </a:ext>
              </a:extLst>
            </p:cNvPr>
            <p:cNvSpPr txBox="1"/>
            <p:nvPr/>
          </p:nvSpPr>
          <p:spPr>
            <a:xfrm>
              <a:off x="279518" y="2677566"/>
              <a:ext cx="3061430" cy="925894"/>
            </a:xfrm>
            <a:prstGeom prst="rect">
              <a:avLst/>
            </a:prstGeom>
            <a:noFill/>
          </p:spPr>
          <p:txBody>
            <a:bodyPr wrap="square" lIns="0" tIns="0" rIns="0" bIns="0" rtlCol="0" anchor="ctr" anchorCtr="0">
              <a:spAutoFit/>
            </a:bodyPr>
            <a:lstStyle/>
            <a:p>
              <a:pPr marL="174625" marR="0" lvl="0" indent="-174625" algn="ctr" defTabSz="914400" rtl="0" eaLnBrk="1" fontAlgn="auto" latinLnBrk="0" hangingPunct="1">
                <a:lnSpc>
                  <a:spcPct val="100000"/>
                </a:lnSpc>
                <a:spcBef>
                  <a:spcPts val="0"/>
                </a:spcBef>
                <a:spcAft>
                  <a:spcPts val="500"/>
                </a:spcAft>
                <a:buClrTx/>
                <a:buSzTx/>
                <a:buFontTx/>
                <a:buNone/>
                <a:tabLst>
                  <a:tab pos="864000" algn="l"/>
                  <a:tab pos="896400" algn="l"/>
                </a:tabLst>
                <a:defRPr/>
              </a:pPr>
              <a:r>
                <a:rPr kumimoji="1" lang="ja-JP" altLang="en-US" sz="800" b="0" i="0" u="none" strike="noStrike" kern="120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mn-cs"/>
                </a:rPr>
                <a:t>事業の経過</a:t>
              </a:r>
              <a:endParaRPr kumimoji="1" lang="en-US" altLang="ja-JP" sz="800" b="0" i="0" u="none" strike="noStrike" kern="120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mn-cs"/>
              </a:endParaRPr>
            </a:p>
            <a:p>
              <a:pPr marL="174625" marR="0" lvl="0" indent="-174625" algn="just" defTabSz="914400" rtl="0" eaLnBrk="1" fontAlgn="auto" latinLnBrk="0" hangingPunct="1">
                <a:lnSpc>
                  <a:spcPct val="100000"/>
                </a:lnSpc>
                <a:spcBef>
                  <a:spcPts val="0"/>
                </a:spcBef>
                <a:spcAft>
                  <a:spcPts val="0"/>
                </a:spcAft>
                <a:buClrTx/>
                <a:buSzTx/>
                <a:buFontTx/>
                <a:buNone/>
                <a:tabLst>
                  <a:tab pos="864000" algn="l"/>
                  <a:tab pos="896400" algn="l"/>
                </a:tabLst>
                <a:defRPr/>
              </a:pPr>
              <a:r>
                <a:rPr kumimoji="1" lang="en-US" altLang="ja-JP" sz="800" b="0" i="0" u="none" strike="noStrike" kern="1200" cap="none" spc="0" normalizeH="0" baseline="0" noProof="0" dirty="0" smtClean="0">
                  <a:ln>
                    <a:noFill/>
                  </a:ln>
                  <a:solidFill>
                    <a:prstClr val="black"/>
                  </a:solidFill>
                  <a:effectLst/>
                  <a:uLnTx/>
                  <a:uFillTx/>
                  <a:latin typeface="游ゴシック" panose="020B0400000000000000" pitchFamily="50" charset="-128"/>
                  <a:ea typeface="游ゴシック" panose="020B0400000000000000" pitchFamily="50" charset="-128"/>
                  <a:cs typeface="+mn-cs"/>
                </a:rPr>
                <a:t>2007</a:t>
              </a:r>
              <a:r>
                <a:rPr kumimoji="1" lang="ja-JP" altLang="en-US" sz="800" b="0" i="0" u="none" strike="noStrike" kern="1200" cap="none" spc="0" normalizeH="0" baseline="0" noProof="0" dirty="0" smtClean="0">
                  <a:ln>
                    <a:noFill/>
                  </a:ln>
                  <a:solidFill>
                    <a:prstClr val="black"/>
                  </a:solidFill>
                  <a:effectLst/>
                  <a:uLnTx/>
                  <a:uFillTx/>
                  <a:latin typeface="游ゴシック" panose="020B0400000000000000" pitchFamily="50" charset="-128"/>
                  <a:ea typeface="游ゴシック" panose="020B0400000000000000" pitchFamily="50" charset="-128"/>
                  <a:cs typeface="+mn-cs"/>
                </a:rPr>
                <a:t>年</a:t>
              </a:r>
              <a:r>
                <a:rPr kumimoji="1" lang="en-US" altLang="ja-JP" sz="800" b="0" i="0" u="none" strike="noStrike" kern="120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mn-cs"/>
                </a:rPr>
                <a:t>7</a:t>
              </a:r>
              <a:r>
                <a:rPr kumimoji="1" lang="ja-JP" altLang="en-US" sz="800" b="0" i="0" u="none" strike="noStrike" kern="120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mn-cs"/>
                </a:rPr>
                <a:t>月</a:t>
              </a:r>
              <a:r>
                <a:rPr kumimoji="1" lang="en-US" altLang="ja-JP" sz="800" b="0" i="0" u="none" strike="noStrike" kern="120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mn-cs"/>
                </a:rPr>
                <a:t>	</a:t>
              </a:r>
              <a:r>
                <a:rPr kumimoji="1" lang="ja-JP" altLang="en-US" sz="800" b="0" i="0" u="none" strike="noStrike" kern="120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mn-cs"/>
                </a:rPr>
                <a:t>中之島公園再整備基本計画策定</a:t>
              </a:r>
            </a:p>
            <a:p>
              <a:pPr marL="174625" marR="0" lvl="0" indent="-174625" algn="just" defTabSz="914400" rtl="0" eaLnBrk="1" fontAlgn="auto" latinLnBrk="0" hangingPunct="1">
                <a:lnSpc>
                  <a:spcPct val="100000"/>
                </a:lnSpc>
                <a:spcBef>
                  <a:spcPts val="0"/>
                </a:spcBef>
                <a:spcAft>
                  <a:spcPts val="0"/>
                </a:spcAft>
                <a:buClrTx/>
                <a:buSzTx/>
                <a:buFontTx/>
                <a:buNone/>
                <a:tabLst>
                  <a:tab pos="864000" algn="l"/>
                  <a:tab pos="896400" algn="l"/>
                </a:tabLst>
                <a:defRPr/>
              </a:pPr>
              <a:r>
                <a:rPr kumimoji="1" lang="en-US" altLang="ja-JP" sz="800" b="0" i="0" u="none" strike="noStrike" kern="1200" cap="none" spc="0" normalizeH="0" baseline="0" noProof="0" dirty="0" smtClean="0">
                  <a:ln>
                    <a:noFill/>
                  </a:ln>
                  <a:solidFill>
                    <a:prstClr val="black"/>
                  </a:solidFill>
                  <a:effectLst/>
                  <a:uLnTx/>
                  <a:uFillTx/>
                  <a:latin typeface="游ゴシック" panose="020B0400000000000000" pitchFamily="50" charset="-128"/>
                  <a:ea typeface="游ゴシック" panose="020B0400000000000000" pitchFamily="50" charset="-128"/>
                  <a:cs typeface="+mn-cs"/>
                </a:rPr>
                <a:t>2019</a:t>
              </a:r>
              <a:r>
                <a:rPr kumimoji="1" lang="ja-JP" altLang="en-US" sz="800" b="0" i="0" u="none" strike="noStrike" kern="1200" cap="none" spc="0" normalizeH="0" baseline="0" noProof="0" dirty="0" smtClean="0">
                  <a:ln>
                    <a:noFill/>
                  </a:ln>
                  <a:solidFill>
                    <a:prstClr val="black"/>
                  </a:solidFill>
                  <a:effectLst/>
                  <a:uLnTx/>
                  <a:uFillTx/>
                  <a:latin typeface="游ゴシック" panose="020B0400000000000000" pitchFamily="50" charset="-128"/>
                  <a:ea typeface="游ゴシック" panose="020B0400000000000000" pitchFamily="50" charset="-128"/>
                  <a:cs typeface="+mn-cs"/>
                </a:rPr>
                <a:t>年</a:t>
              </a:r>
              <a:r>
                <a:rPr kumimoji="1" lang="en-US" altLang="ja-JP" sz="800" b="0" i="0" u="none" strike="noStrike" kern="1200" cap="none" spc="0" normalizeH="0" baseline="0" noProof="0" dirty="0" smtClean="0">
                  <a:ln>
                    <a:noFill/>
                  </a:ln>
                  <a:solidFill>
                    <a:prstClr val="black"/>
                  </a:solidFill>
                  <a:effectLst/>
                  <a:uLnTx/>
                  <a:uFillTx/>
                  <a:latin typeface="游ゴシック" panose="020B0400000000000000" pitchFamily="50" charset="-128"/>
                  <a:ea typeface="游ゴシック" panose="020B0400000000000000" pitchFamily="50" charset="-128"/>
                  <a:cs typeface="+mn-cs"/>
                </a:rPr>
                <a:t>9</a:t>
              </a:r>
              <a:r>
                <a:rPr kumimoji="1" lang="ja-JP" altLang="en-US" sz="800" b="0" i="0" u="none" strike="noStrike" kern="120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mn-cs"/>
                </a:rPr>
                <a:t>月</a:t>
              </a:r>
              <a:r>
                <a:rPr kumimoji="1" lang="en-US" altLang="ja-JP" sz="800" b="0" i="0" u="none" strike="noStrike" kern="120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mn-cs"/>
                </a:rPr>
                <a:t>	</a:t>
              </a:r>
              <a:r>
                <a:rPr kumimoji="1" lang="ja-JP" altLang="en-US" sz="800" b="0" i="0" u="none" strike="noStrike" kern="120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mn-cs"/>
                </a:rPr>
                <a:t>中之島歩行者空間のデザイン検討開始</a:t>
              </a:r>
            </a:p>
            <a:p>
              <a:pPr marL="174625" marR="0" lvl="0" indent="-174625" algn="just" defTabSz="914400" rtl="0" eaLnBrk="1" fontAlgn="auto" latinLnBrk="0" hangingPunct="1">
                <a:lnSpc>
                  <a:spcPct val="100000"/>
                </a:lnSpc>
                <a:spcBef>
                  <a:spcPts val="0"/>
                </a:spcBef>
                <a:spcAft>
                  <a:spcPts val="0"/>
                </a:spcAft>
                <a:buClrTx/>
                <a:buSzTx/>
                <a:buFontTx/>
                <a:buNone/>
                <a:tabLst>
                  <a:tab pos="864000" algn="l"/>
                  <a:tab pos="896400" algn="l"/>
                </a:tabLst>
                <a:defRPr/>
              </a:pPr>
              <a:r>
                <a:rPr kumimoji="1" lang="en-US" altLang="ja-JP" sz="800" b="0" i="0" u="none" strike="noStrike" kern="1200" cap="none" spc="0" normalizeH="0" baseline="0" noProof="0" dirty="0" smtClean="0">
                  <a:ln>
                    <a:noFill/>
                  </a:ln>
                  <a:solidFill>
                    <a:prstClr val="black"/>
                  </a:solidFill>
                  <a:effectLst/>
                  <a:uLnTx/>
                  <a:uFillTx/>
                  <a:latin typeface="游ゴシック" panose="020B0400000000000000" pitchFamily="50" charset="-128"/>
                  <a:ea typeface="游ゴシック" panose="020B0400000000000000" pitchFamily="50" charset="-128"/>
                  <a:cs typeface="+mn-cs"/>
                </a:rPr>
                <a:t>2020</a:t>
              </a:r>
              <a:r>
                <a:rPr kumimoji="1" lang="ja-JP" altLang="en-US" sz="800" b="0" i="0" u="none" strike="noStrike" kern="1200" cap="none" spc="0" normalizeH="0" baseline="0" noProof="0" dirty="0" smtClean="0">
                  <a:ln>
                    <a:noFill/>
                  </a:ln>
                  <a:solidFill>
                    <a:prstClr val="black"/>
                  </a:solidFill>
                  <a:effectLst/>
                  <a:uLnTx/>
                  <a:uFillTx/>
                  <a:latin typeface="游ゴシック" panose="020B0400000000000000" pitchFamily="50" charset="-128"/>
                  <a:ea typeface="游ゴシック" panose="020B0400000000000000" pitchFamily="50" charset="-128"/>
                  <a:cs typeface="+mn-cs"/>
                </a:rPr>
                <a:t>年</a:t>
              </a:r>
              <a:r>
                <a:rPr kumimoji="1" lang="en-US" altLang="ja-JP" sz="800" b="0" i="0" u="none" strike="noStrike" kern="120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mn-cs"/>
                </a:rPr>
                <a:t>2</a:t>
              </a:r>
              <a:r>
                <a:rPr kumimoji="1" lang="ja-JP" altLang="en-US" sz="800" b="0" i="0" u="none" strike="noStrike" kern="120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mn-cs"/>
                </a:rPr>
                <a:t>月</a:t>
              </a:r>
              <a:r>
                <a:rPr kumimoji="1" lang="en-US" altLang="ja-JP" sz="800" b="0" i="0" u="none" strike="noStrike" kern="120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mn-cs"/>
                </a:rPr>
                <a:t>	</a:t>
              </a:r>
              <a:r>
                <a:rPr kumimoji="1" lang="ja-JP" altLang="en-US" sz="800" b="0" i="0" u="none" strike="noStrike" kern="120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mn-cs"/>
                </a:rPr>
                <a:t>中之島通を通行止め、歩行者空間化工事着手</a:t>
              </a:r>
              <a:endParaRPr kumimoji="1" lang="en-US" altLang="ja-JP" sz="800" b="0" i="0" u="none" strike="noStrike" kern="120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mn-cs"/>
              </a:endParaRPr>
            </a:p>
            <a:p>
              <a:pPr marL="174625" marR="0" lvl="0" indent="-174625" algn="just" defTabSz="914400" rtl="0" eaLnBrk="1" fontAlgn="auto" latinLnBrk="0" hangingPunct="1">
                <a:lnSpc>
                  <a:spcPct val="100000"/>
                </a:lnSpc>
                <a:spcBef>
                  <a:spcPts val="0"/>
                </a:spcBef>
                <a:spcAft>
                  <a:spcPts val="0"/>
                </a:spcAft>
                <a:buClrTx/>
                <a:buSzTx/>
                <a:buFontTx/>
                <a:buNone/>
                <a:tabLst>
                  <a:tab pos="864000" algn="l"/>
                  <a:tab pos="896400" algn="l"/>
                </a:tabLst>
                <a:defRPr/>
              </a:pPr>
              <a:r>
                <a:rPr lang="en-US" altLang="ja-JP" sz="800" dirty="0">
                  <a:solidFill>
                    <a:prstClr val="black"/>
                  </a:solidFill>
                  <a:latin typeface="游ゴシック" panose="020B0400000000000000" pitchFamily="50" charset="-128"/>
                  <a:ea typeface="游ゴシック" panose="020B0400000000000000" pitchFamily="50" charset="-128"/>
                </a:rPr>
                <a:t>2020</a:t>
              </a:r>
              <a:r>
                <a:rPr kumimoji="1" lang="ja-JP" altLang="en-US" sz="800" b="0" i="0" u="none" strike="noStrike" kern="1200" cap="none" spc="0" normalizeH="0" baseline="0" noProof="0" dirty="0" smtClean="0">
                  <a:ln>
                    <a:noFill/>
                  </a:ln>
                  <a:solidFill>
                    <a:prstClr val="black"/>
                  </a:solidFill>
                  <a:effectLst/>
                  <a:uLnTx/>
                  <a:uFillTx/>
                  <a:latin typeface="游ゴシック" panose="020B0400000000000000" pitchFamily="50" charset="-128"/>
                  <a:ea typeface="游ゴシック" panose="020B0400000000000000" pitchFamily="50" charset="-128"/>
                  <a:cs typeface="+mn-cs"/>
                </a:rPr>
                <a:t>年</a:t>
              </a:r>
              <a:r>
                <a:rPr kumimoji="1" lang="en-US" altLang="ja-JP" sz="800" b="0" i="0" u="none" strike="noStrike" kern="120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mn-cs"/>
                </a:rPr>
                <a:t>7</a:t>
              </a:r>
              <a:r>
                <a:rPr kumimoji="1" lang="ja-JP" altLang="en-US" sz="800" b="0" i="0" u="none" strike="noStrike" kern="120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mn-cs"/>
                </a:rPr>
                <a:t>月</a:t>
              </a:r>
              <a:r>
                <a:rPr kumimoji="1" lang="en-US" altLang="ja-JP" sz="800" b="0" i="0" u="none" strike="noStrike" kern="120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mn-cs"/>
                </a:rPr>
                <a:t>	</a:t>
              </a:r>
              <a:r>
                <a:rPr kumimoji="1" lang="ja-JP" altLang="en-US" sz="800" b="0" i="0" u="none" strike="noStrike" kern="120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mn-cs"/>
                </a:rPr>
                <a:t>こども本の森中之島開館</a:t>
              </a:r>
            </a:p>
            <a:p>
              <a:pPr marL="174625" marR="0" lvl="0" indent="-174625" algn="just" defTabSz="914400" rtl="0" eaLnBrk="1" fontAlgn="auto" latinLnBrk="0" hangingPunct="1">
                <a:lnSpc>
                  <a:spcPct val="100000"/>
                </a:lnSpc>
                <a:spcBef>
                  <a:spcPts val="0"/>
                </a:spcBef>
                <a:spcAft>
                  <a:spcPts val="0"/>
                </a:spcAft>
                <a:buClrTx/>
                <a:buSzTx/>
                <a:buFontTx/>
                <a:buNone/>
                <a:tabLst>
                  <a:tab pos="864000" algn="l"/>
                  <a:tab pos="896400" algn="l"/>
                </a:tabLst>
                <a:defRPr/>
              </a:pPr>
              <a:r>
                <a:rPr lang="en-US" altLang="ja-JP" sz="800" dirty="0">
                  <a:solidFill>
                    <a:prstClr val="black"/>
                  </a:solidFill>
                  <a:latin typeface="游ゴシック" panose="020B0400000000000000" pitchFamily="50" charset="-128"/>
                  <a:ea typeface="游ゴシック" panose="020B0400000000000000" pitchFamily="50" charset="-128"/>
                </a:rPr>
                <a:t>2021</a:t>
              </a:r>
              <a:r>
                <a:rPr kumimoji="1" lang="ja-JP" altLang="en-US" sz="800" b="0" i="0" u="none" strike="noStrike" kern="1200" cap="none" spc="0" normalizeH="0" baseline="0" noProof="0" dirty="0" smtClean="0">
                  <a:ln>
                    <a:noFill/>
                  </a:ln>
                  <a:solidFill>
                    <a:prstClr val="black"/>
                  </a:solidFill>
                  <a:effectLst/>
                  <a:uLnTx/>
                  <a:uFillTx/>
                  <a:latin typeface="游ゴシック" panose="020B0400000000000000" pitchFamily="50" charset="-128"/>
                  <a:ea typeface="游ゴシック" panose="020B0400000000000000" pitchFamily="50" charset="-128"/>
                  <a:cs typeface="+mn-cs"/>
                </a:rPr>
                <a:t>年</a:t>
              </a:r>
              <a:r>
                <a:rPr kumimoji="1" lang="en-US" altLang="ja-JP" sz="800" b="0" i="0" u="none" strike="noStrike" kern="120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mn-cs"/>
                </a:rPr>
                <a:t>4</a:t>
              </a:r>
              <a:r>
                <a:rPr kumimoji="1" lang="ja-JP" altLang="en-US" sz="800" b="0" i="0" u="none" strike="noStrike" kern="120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mn-cs"/>
                </a:rPr>
                <a:t>月</a:t>
              </a:r>
              <a:r>
                <a:rPr kumimoji="1" lang="en-US" altLang="ja-JP" sz="800" b="0" i="0" u="none" strike="noStrike" kern="120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mn-cs"/>
                </a:rPr>
                <a:t>	</a:t>
              </a:r>
              <a:r>
                <a:rPr kumimoji="1" lang="ja-JP" altLang="en-US" sz="800" b="0" i="0" u="none" strike="noStrike" kern="120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mn-cs"/>
                </a:rPr>
                <a:t>歩行者空間化工事完了</a:t>
              </a:r>
              <a:endParaRPr kumimoji="1" lang="en-US" altLang="ja-JP" sz="800" b="0" i="0" u="none" strike="noStrike" kern="120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mn-cs"/>
              </a:endParaRPr>
            </a:p>
            <a:p>
              <a:pPr marL="174625" marR="0" lvl="0" indent="-174625" algn="just" defTabSz="914400" rtl="0" eaLnBrk="1" fontAlgn="auto" latinLnBrk="0" hangingPunct="1">
                <a:lnSpc>
                  <a:spcPct val="100000"/>
                </a:lnSpc>
                <a:spcBef>
                  <a:spcPts val="0"/>
                </a:spcBef>
                <a:spcAft>
                  <a:spcPts val="0"/>
                </a:spcAft>
                <a:buClrTx/>
                <a:buSzTx/>
                <a:buFontTx/>
                <a:buNone/>
                <a:tabLst>
                  <a:tab pos="864000" algn="l"/>
                  <a:tab pos="896400" algn="l"/>
                </a:tabLst>
                <a:defRPr/>
              </a:pPr>
              <a:r>
                <a:rPr lang="en-US" altLang="ja-JP" sz="800" dirty="0">
                  <a:solidFill>
                    <a:prstClr val="black"/>
                  </a:solidFill>
                  <a:latin typeface="游ゴシック" panose="020B0400000000000000" pitchFamily="50" charset="-128"/>
                  <a:ea typeface="游ゴシック" panose="020B0400000000000000" pitchFamily="50" charset="-128"/>
                </a:rPr>
                <a:t>2023</a:t>
              </a:r>
              <a:r>
                <a:rPr kumimoji="1" lang="ja-JP" altLang="en-US" sz="800" b="0" i="0" u="none" strike="noStrike" kern="1200" cap="none" spc="0" normalizeH="0" baseline="0" noProof="0" dirty="0" smtClean="0">
                  <a:ln>
                    <a:noFill/>
                  </a:ln>
                  <a:solidFill>
                    <a:prstClr val="black"/>
                  </a:solidFill>
                  <a:effectLst/>
                  <a:uLnTx/>
                  <a:uFillTx/>
                  <a:latin typeface="游ゴシック" panose="020B0400000000000000" pitchFamily="50" charset="-128"/>
                  <a:ea typeface="游ゴシック" panose="020B0400000000000000" pitchFamily="50" charset="-128"/>
                  <a:cs typeface="+mn-cs"/>
                </a:rPr>
                <a:t>年度</a:t>
              </a:r>
              <a:r>
                <a:rPr kumimoji="1" lang="ja-JP" altLang="en-US" sz="800" b="0" i="0" u="none" strike="noStrike" kern="120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mn-cs"/>
                </a:rPr>
                <a:t>　　　   中央公会堂周辺整備完了（予定）</a:t>
              </a:r>
            </a:p>
          </p:txBody>
        </p:sp>
        <p:cxnSp>
          <p:nvCxnSpPr>
            <p:cNvPr id="34" name="直線コネクタ 33">
              <a:extLst>
                <a:ext uri="{FF2B5EF4-FFF2-40B4-BE49-F238E27FC236}">
                  <a16:creationId xmlns:a16="http://schemas.microsoft.com/office/drawing/2014/main" id="{C884CB11-291C-48D4-8941-982B19DC9F21}"/>
                </a:ext>
              </a:extLst>
            </p:cNvPr>
            <p:cNvCxnSpPr/>
            <p:nvPr/>
          </p:nvCxnSpPr>
          <p:spPr>
            <a:xfrm>
              <a:off x="230016" y="2812902"/>
              <a:ext cx="3232939" cy="0"/>
            </a:xfrm>
            <a:prstGeom prst="line">
              <a:avLst/>
            </a:prstGeom>
            <a:ln w="25400">
              <a:solidFill>
                <a:srgbClr val="002060"/>
              </a:solidFill>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grpSp>
      <p:sp>
        <p:nvSpPr>
          <p:cNvPr id="35" name="テキスト ボックス 34"/>
          <p:cNvSpPr txBox="1"/>
          <p:nvPr/>
        </p:nvSpPr>
        <p:spPr>
          <a:xfrm>
            <a:off x="5249473" y="1188894"/>
            <a:ext cx="992579" cy="253916"/>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mn-cs"/>
              </a:rPr>
              <a:t>３．整備状況</a:t>
            </a:r>
          </a:p>
        </p:txBody>
      </p:sp>
      <p:cxnSp>
        <p:nvCxnSpPr>
          <p:cNvPr id="36" name="直線コネクタ 35"/>
          <p:cNvCxnSpPr/>
          <p:nvPr/>
        </p:nvCxnSpPr>
        <p:spPr bwMode="auto">
          <a:xfrm>
            <a:off x="5839576" y="3453387"/>
            <a:ext cx="0" cy="229330"/>
          </a:xfrm>
          <a:prstGeom prst="line">
            <a:avLst/>
          </a:prstGeom>
          <a:noFill/>
          <a:ln w="25400" cap="flat" cmpd="sng" algn="ctr">
            <a:solidFill>
              <a:schemeClr val="tx1"/>
            </a:solidFill>
            <a:prstDash val="solid"/>
            <a:round/>
            <a:headEnd type="none" w="med" len="med"/>
            <a:tailEnd type="none" w="med" len="med"/>
          </a:ln>
          <a:effectLst/>
        </p:spPr>
      </p:cxnSp>
      <p:cxnSp>
        <p:nvCxnSpPr>
          <p:cNvPr id="37" name="直線コネクタ 36"/>
          <p:cNvCxnSpPr/>
          <p:nvPr/>
        </p:nvCxnSpPr>
        <p:spPr bwMode="auto">
          <a:xfrm>
            <a:off x="7367667" y="3453387"/>
            <a:ext cx="0" cy="269178"/>
          </a:xfrm>
          <a:prstGeom prst="line">
            <a:avLst/>
          </a:prstGeom>
          <a:noFill/>
          <a:ln w="25400" cap="flat" cmpd="sng" algn="ctr">
            <a:solidFill>
              <a:schemeClr val="tx1"/>
            </a:solidFill>
            <a:prstDash val="solid"/>
            <a:round/>
            <a:headEnd type="none" w="med" len="med"/>
            <a:tailEnd type="none" w="med" len="med"/>
          </a:ln>
          <a:effectLst/>
        </p:spPr>
      </p:cxnSp>
      <p:cxnSp>
        <p:nvCxnSpPr>
          <p:cNvPr id="38" name="直線コネクタ 37"/>
          <p:cNvCxnSpPr/>
          <p:nvPr/>
        </p:nvCxnSpPr>
        <p:spPr bwMode="auto">
          <a:xfrm>
            <a:off x="10103971" y="3453387"/>
            <a:ext cx="0" cy="237829"/>
          </a:xfrm>
          <a:prstGeom prst="line">
            <a:avLst/>
          </a:prstGeom>
          <a:noFill/>
          <a:ln w="25400" cap="flat" cmpd="sng" algn="ctr">
            <a:solidFill>
              <a:schemeClr val="tx1"/>
            </a:solidFill>
            <a:prstDash val="solid"/>
            <a:round/>
            <a:headEnd type="none" w="med" len="med"/>
            <a:tailEnd type="none" w="med" len="med"/>
          </a:ln>
          <a:effectLst/>
        </p:spPr>
      </p:cxnSp>
      <p:sp>
        <p:nvSpPr>
          <p:cNvPr id="39" name="テキスト ボックス 38">
            <a:extLst>
              <a:ext uri="{FF2B5EF4-FFF2-40B4-BE49-F238E27FC236}">
                <a16:creationId xmlns:a16="http://schemas.microsoft.com/office/drawing/2014/main" id="{AAFD3DD3-B332-458F-B0C6-27586BA5DC5C}"/>
              </a:ext>
            </a:extLst>
          </p:cNvPr>
          <p:cNvSpPr txBox="1"/>
          <p:nvPr/>
        </p:nvSpPr>
        <p:spPr>
          <a:xfrm>
            <a:off x="5849105" y="3470231"/>
            <a:ext cx="1542775" cy="266548"/>
          </a:xfrm>
          <a:prstGeom prst="rect">
            <a:avLst/>
          </a:prstGeom>
          <a:noFill/>
        </p:spPr>
        <p:txBody>
          <a:bodyPr wrap="square" rtlCol="0">
            <a:spAutoFit/>
          </a:bodyPr>
          <a:lstStyle/>
          <a:p>
            <a:pPr marL="0" marR="0" lvl="0" indent="0" algn="ctr" defTabSz="914400" rtl="0" eaLnBrk="1" fontAlgn="auto" latinLnBrk="0" hangingPunct="1">
              <a:lnSpc>
                <a:spcPct val="120000"/>
              </a:lnSpc>
              <a:spcBef>
                <a:spcPts val="600"/>
              </a:spcBef>
              <a:spcAft>
                <a:spcPts val="0"/>
              </a:spcAft>
              <a:buClrTx/>
              <a:buSzTx/>
              <a:buFontTx/>
              <a:buNone/>
              <a:tabLst/>
              <a:defRPr/>
            </a:pPr>
            <a:r>
              <a:rPr kumimoji="1" lang="ja-JP" altLang="en-US" sz="1000" b="1" i="0" u="none" strike="noStrike" kern="120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mn-cs"/>
              </a:rPr>
              <a:t>中央公会堂周辺</a:t>
            </a:r>
          </a:p>
        </p:txBody>
      </p:sp>
      <p:sp>
        <p:nvSpPr>
          <p:cNvPr id="40" name="テキスト ボックス 39">
            <a:extLst>
              <a:ext uri="{FF2B5EF4-FFF2-40B4-BE49-F238E27FC236}">
                <a16:creationId xmlns:a16="http://schemas.microsoft.com/office/drawing/2014/main" id="{AAFD3DD3-B332-458F-B0C6-27586BA5DC5C}"/>
              </a:ext>
            </a:extLst>
          </p:cNvPr>
          <p:cNvSpPr txBox="1"/>
          <p:nvPr/>
        </p:nvSpPr>
        <p:spPr>
          <a:xfrm>
            <a:off x="7977049" y="3666948"/>
            <a:ext cx="1739213" cy="240066"/>
          </a:xfrm>
          <a:prstGeom prst="rect">
            <a:avLst/>
          </a:prstGeom>
          <a:noFill/>
        </p:spPr>
        <p:txBody>
          <a:bodyPr wrap="square" rtlCol="0">
            <a:spAutoFit/>
          </a:bodyPr>
          <a:lstStyle/>
          <a:p>
            <a:pPr marL="0" marR="0" lvl="0" indent="0" algn="ctr" defTabSz="914400" rtl="0" eaLnBrk="1" fontAlgn="auto" latinLnBrk="0" hangingPunct="1">
              <a:lnSpc>
                <a:spcPct val="120000"/>
              </a:lnSpc>
              <a:spcBef>
                <a:spcPts val="600"/>
              </a:spcBef>
              <a:spcAft>
                <a:spcPts val="0"/>
              </a:spcAft>
              <a:buClrTx/>
              <a:buSzTx/>
              <a:buFontTx/>
              <a:buNone/>
              <a:tabLst/>
              <a:defRPr/>
            </a:pPr>
            <a:r>
              <a:rPr kumimoji="1" lang="en-US" altLang="ja-JP" sz="800" b="1" i="0" u="none" strike="noStrike" kern="120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mn-cs"/>
              </a:rPr>
              <a:t>R3</a:t>
            </a:r>
            <a:r>
              <a:rPr kumimoji="1" lang="ja-JP" altLang="en-US" sz="800" b="1" i="0" u="none" strike="noStrike" kern="120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mn-cs"/>
              </a:rPr>
              <a:t>年度整備完了</a:t>
            </a:r>
          </a:p>
        </p:txBody>
      </p:sp>
      <p:sp>
        <p:nvSpPr>
          <p:cNvPr id="41" name="正方形/長方形 40">
            <a:extLst>
              <a:ext uri="{FF2B5EF4-FFF2-40B4-BE49-F238E27FC236}">
                <a16:creationId xmlns:a16="http://schemas.microsoft.com/office/drawing/2014/main" id="{2A201839-A6EF-4022-A2D0-16F8225CF47B}"/>
              </a:ext>
            </a:extLst>
          </p:cNvPr>
          <p:cNvSpPr/>
          <p:nvPr/>
        </p:nvSpPr>
        <p:spPr>
          <a:xfrm>
            <a:off x="5799757" y="5485696"/>
            <a:ext cx="486311" cy="186599"/>
          </a:xfrm>
          <a:prstGeom prst="rect">
            <a:avLst/>
          </a:prstGeom>
          <a:solidFill>
            <a:srgbClr val="002060"/>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800" b="1" i="0" u="none" strike="noStrike" kern="1200" cap="none" spc="0" normalizeH="0" baseline="0" noProof="0" dirty="0">
                <a:ln>
                  <a:noFill/>
                </a:ln>
                <a:solidFill>
                  <a:prstClr val="white"/>
                </a:solidFill>
                <a:effectLst/>
                <a:uLnTx/>
                <a:uFillTx/>
                <a:latin typeface="游ゴシック" panose="020B0400000000000000" pitchFamily="50" charset="-128"/>
                <a:ea typeface="游ゴシック" panose="020B0400000000000000" pitchFamily="50" charset="-128"/>
                <a:cs typeface="+mn-cs"/>
              </a:rPr>
              <a:t>整備後</a:t>
            </a:r>
          </a:p>
        </p:txBody>
      </p:sp>
      <p:sp>
        <p:nvSpPr>
          <p:cNvPr id="42" name="正方形/長方形 41">
            <a:extLst>
              <a:ext uri="{FF2B5EF4-FFF2-40B4-BE49-F238E27FC236}">
                <a16:creationId xmlns:a16="http://schemas.microsoft.com/office/drawing/2014/main" id="{CDB29553-638C-46E9-8AEA-8B5D17B365FE}"/>
              </a:ext>
            </a:extLst>
          </p:cNvPr>
          <p:cNvSpPr/>
          <p:nvPr/>
        </p:nvSpPr>
        <p:spPr>
          <a:xfrm>
            <a:off x="6112210" y="4338041"/>
            <a:ext cx="486311" cy="186599"/>
          </a:xfrm>
          <a:prstGeom prst="rect">
            <a:avLst/>
          </a:prstGeom>
          <a:solidFill>
            <a:srgbClr val="002060"/>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800" b="1" i="0" u="none" strike="noStrike" kern="1200" cap="none" spc="0" normalizeH="0" baseline="0" noProof="0" dirty="0">
                <a:ln>
                  <a:noFill/>
                </a:ln>
                <a:solidFill>
                  <a:prstClr val="white"/>
                </a:solidFill>
                <a:effectLst/>
                <a:uLnTx/>
                <a:uFillTx/>
                <a:latin typeface="游ゴシック" panose="020B0400000000000000" pitchFamily="50" charset="-128"/>
                <a:ea typeface="游ゴシック" panose="020B0400000000000000" pitchFamily="50" charset="-128"/>
                <a:cs typeface="+mn-cs"/>
              </a:rPr>
              <a:t>整備前</a:t>
            </a:r>
          </a:p>
        </p:txBody>
      </p:sp>
      <p:grpSp>
        <p:nvGrpSpPr>
          <p:cNvPr id="43" name="グループ化 42"/>
          <p:cNvGrpSpPr/>
          <p:nvPr/>
        </p:nvGrpSpPr>
        <p:grpSpPr>
          <a:xfrm>
            <a:off x="7972284" y="5437274"/>
            <a:ext cx="2235769" cy="1189158"/>
            <a:chOff x="6675025" y="5547031"/>
            <a:chExt cx="2235769" cy="1189158"/>
          </a:xfrm>
        </p:grpSpPr>
        <p:pic>
          <p:nvPicPr>
            <p:cNvPr id="44" name="図 43">
              <a:extLst>
                <a:ext uri="{FF2B5EF4-FFF2-40B4-BE49-F238E27FC236}">
                  <a16:creationId xmlns:a16="http://schemas.microsoft.com/office/drawing/2014/main" id="{32B32DC1-143F-4FD3-8C7C-3E0EB7CD76C7}"/>
                </a:ext>
              </a:extLst>
            </p:cNvPr>
            <p:cNvPicPr>
              <a:picLocks noChangeAspect="1"/>
            </p:cNvPicPr>
            <p:nvPr/>
          </p:nvPicPr>
          <p:blipFill rotWithShape="1">
            <a:blip r:embed="rId4" cstate="print">
              <a:extLst>
                <a:ext uri="{28A0092B-C50C-407E-A947-70E740481C1C}">
                  <a14:useLocalDpi xmlns:a14="http://schemas.microsoft.com/office/drawing/2010/main" val="0"/>
                </a:ext>
              </a:extLst>
            </a:blip>
            <a:srcRect l="1830" t="14421" r="7110" b="13100"/>
            <a:stretch/>
          </p:blipFill>
          <p:spPr>
            <a:xfrm>
              <a:off x="6676062" y="5550368"/>
              <a:ext cx="2234732" cy="1185821"/>
            </a:xfrm>
            <a:prstGeom prst="rect">
              <a:avLst/>
            </a:prstGeom>
          </p:spPr>
        </p:pic>
        <p:sp>
          <p:nvSpPr>
            <p:cNvPr id="45" name="正方形/長方形 44">
              <a:extLst>
                <a:ext uri="{FF2B5EF4-FFF2-40B4-BE49-F238E27FC236}">
                  <a16:creationId xmlns:a16="http://schemas.microsoft.com/office/drawing/2014/main" id="{2A201839-A6EF-4022-A2D0-16F8225CF47B}"/>
                </a:ext>
              </a:extLst>
            </p:cNvPr>
            <p:cNvSpPr/>
            <p:nvPr/>
          </p:nvSpPr>
          <p:spPr>
            <a:xfrm>
              <a:off x="6675025" y="5547031"/>
              <a:ext cx="486311" cy="186599"/>
            </a:xfrm>
            <a:prstGeom prst="rect">
              <a:avLst/>
            </a:prstGeom>
            <a:solidFill>
              <a:srgbClr val="002060"/>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700" b="1" i="0" u="none" strike="noStrike" kern="1200" cap="none" spc="0" normalizeH="0" baseline="0" noProof="0" dirty="0">
                  <a:ln>
                    <a:noFill/>
                  </a:ln>
                  <a:solidFill>
                    <a:prstClr val="white"/>
                  </a:solidFill>
                  <a:effectLst/>
                  <a:uLnTx/>
                  <a:uFillTx/>
                  <a:latin typeface="游ゴシック" panose="020B0400000000000000" pitchFamily="50" charset="-128"/>
                  <a:ea typeface="游ゴシック" panose="020B0400000000000000" pitchFamily="50" charset="-128"/>
                  <a:cs typeface="+mn-cs"/>
                </a:rPr>
                <a:t>現　況</a:t>
              </a:r>
            </a:p>
          </p:txBody>
        </p:sp>
      </p:grpSp>
      <p:grpSp>
        <p:nvGrpSpPr>
          <p:cNvPr id="46" name="グループ化 45"/>
          <p:cNvGrpSpPr/>
          <p:nvPr/>
        </p:nvGrpSpPr>
        <p:grpSpPr>
          <a:xfrm>
            <a:off x="7972283" y="4082107"/>
            <a:ext cx="2236808" cy="1186922"/>
            <a:chOff x="6675024" y="4191864"/>
            <a:chExt cx="2236808" cy="1186922"/>
          </a:xfrm>
        </p:grpSpPr>
        <p:pic>
          <p:nvPicPr>
            <p:cNvPr id="47" name="図 46">
              <a:extLst>
                <a:ext uri="{FF2B5EF4-FFF2-40B4-BE49-F238E27FC236}">
                  <a16:creationId xmlns:a16="http://schemas.microsoft.com/office/drawing/2014/main" id="{F19C2789-3B81-4AD7-A68C-5E84DBB4654C}"/>
                </a:ext>
              </a:extLst>
            </p:cNvPr>
            <p:cNvPicPr>
              <a:picLocks noChangeAspect="1"/>
            </p:cNvPicPr>
            <p:nvPr/>
          </p:nvPicPr>
          <p:blipFill rotWithShape="1">
            <a:blip r:embed="rId5" cstate="print">
              <a:extLst>
                <a:ext uri="{28A0092B-C50C-407E-A947-70E740481C1C}">
                  <a14:useLocalDpi xmlns:a14="http://schemas.microsoft.com/office/drawing/2010/main" val="0"/>
                </a:ext>
              </a:extLst>
            </a:blip>
            <a:srcRect l="874" t="3973" r="489" b="915"/>
            <a:stretch/>
          </p:blipFill>
          <p:spPr>
            <a:xfrm>
              <a:off x="6675025" y="4191864"/>
              <a:ext cx="2236807" cy="1186922"/>
            </a:xfrm>
            <a:prstGeom prst="rect">
              <a:avLst/>
            </a:prstGeom>
          </p:spPr>
        </p:pic>
        <p:sp>
          <p:nvSpPr>
            <p:cNvPr id="48" name="正方形/長方形 47">
              <a:extLst>
                <a:ext uri="{FF2B5EF4-FFF2-40B4-BE49-F238E27FC236}">
                  <a16:creationId xmlns:a16="http://schemas.microsoft.com/office/drawing/2014/main" id="{CDB29553-638C-46E9-8AEA-8B5D17B365FE}"/>
                </a:ext>
              </a:extLst>
            </p:cNvPr>
            <p:cNvSpPr/>
            <p:nvPr/>
          </p:nvSpPr>
          <p:spPr>
            <a:xfrm>
              <a:off x="6675024" y="4191864"/>
              <a:ext cx="486311" cy="186599"/>
            </a:xfrm>
            <a:prstGeom prst="rect">
              <a:avLst/>
            </a:prstGeom>
            <a:solidFill>
              <a:srgbClr val="002060"/>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700" b="1" i="0" u="none" strike="noStrike" kern="1200" cap="none" spc="0" normalizeH="0" baseline="0" noProof="0" dirty="0">
                  <a:ln>
                    <a:noFill/>
                  </a:ln>
                  <a:solidFill>
                    <a:prstClr val="white"/>
                  </a:solidFill>
                  <a:effectLst/>
                  <a:uLnTx/>
                  <a:uFillTx/>
                  <a:latin typeface="游ゴシック" panose="020B0400000000000000" pitchFamily="50" charset="-128"/>
                  <a:ea typeface="游ゴシック" panose="020B0400000000000000" pitchFamily="50" charset="-128"/>
                  <a:cs typeface="+mn-cs"/>
                </a:rPr>
                <a:t>整備前</a:t>
              </a:r>
            </a:p>
          </p:txBody>
        </p:sp>
      </p:grpSp>
      <p:sp>
        <p:nvSpPr>
          <p:cNvPr id="49" name="正方形/長方形 48"/>
          <p:cNvSpPr/>
          <p:nvPr/>
        </p:nvSpPr>
        <p:spPr bwMode="auto">
          <a:xfrm>
            <a:off x="6102283" y="4340052"/>
            <a:ext cx="1454450" cy="461665"/>
          </a:xfrm>
          <a:prstGeom prst="rect">
            <a:avLst/>
          </a:prstGeom>
          <a:noFill/>
          <a:ln w="9525" cap="flat" cmpd="sng" algn="ctr">
            <a:solidFill>
              <a:schemeClr val="tx1"/>
            </a:solidFill>
            <a:prstDash val="solid"/>
            <a:round/>
            <a:headEnd type="none" w="med" len="med"/>
            <a:tailEnd type="triangle" w="med" len="med"/>
          </a:ln>
          <a:effectLst/>
        </p:spPr>
        <p:txBody>
          <a:bodyPr vert="horz" wrap="square" lIns="91440" tIns="45720" rIns="91440" bIns="45720" numCol="1" rtlCol="0" anchor="t" anchorCtr="0" compatLnSpc="1">
            <a:prstTxWarp prst="textNoShape">
              <a:avLst/>
            </a:prstTxWarp>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1" lang="ja-JP" altLang="en-US" sz="2400" b="1" i="0" u="none" strike="noStrike" kern="1200" cap="none" spc="0" normalizeH="0" baseline="0" noProof="0">
              <a:ln>
                <a:noFill/>
              </a:ln>
              <a:solidFill>
                <a:srgbClr val="FF0000"/>
              </a:solidFill>
              <a:effectLst>
                <a:outerShdw blurRad="38100" dist="38100" dir="2700000" algn="tl">
                  <a:srgbClr val="000000">
                    <a:alpha val="43137"/>
                  </a:srgbClr>
                </a:outerShdw>
              </a:effectLst>
              <a:uLnTx/>
              <a:uFillTx/>
              <a:latin typeface="游ゴシック" panose="020B0400000000000000" pitchFamily="50" charset="-128"/>
              <a:ea typeface="游ゴシック" panose="020B0400000000000000" pitchFamily="50" charset="-128"/>
              <a:cs typeface="+mn-cs"/>
            </a:endParaRPr>
          </a:p>
        </p:txBody>
      </p:sp>
      <p:cxnSp>
        <p:nvCxnSpPr>
          <p:cNvPr id="50" name="直線コネクタ 49"/>
          <p:cNvCxnSpPr/>
          <p:nvPr/>
        </p:nvCxnSpPr>
        <p:spPr bwMode="auto">
          <a:xfrm>
            <a:off x="5839576" y="3704889"/>
            <a:ext cx="1528091" cy="0"/>
          </a:xfrm>
          <a:prstGeom prst="line">
            <a:avLst/>
          </a:prstGeom>
          <a:noFill/>
          <a:ln w="25400" cap="flat" cmpd="sng" algn="ctr">
            <a:solidFill>
              <a:schemeClr val="tx1"/>
            </a:solidFill>
            <a:prstDash val="solid"/>
            <a:round/>
            <a:headEnd type="oval" w="med" len="med"/>
            <a:tailEnd type="oval" w="med" len="med"/>
          </a:ln>
          <a:effectLst/>
        </p:spPr>
      </p:cxnSp>
      <p:cxnSp>
        <p:nvCxnSpPr>
          <p:cNvPr id="51" name="直線コネクタ 50"/>
          <p:cNvCxnSpPr/>
          <p:nvPr/>
        </p:nvCxnSpPr>
        <p:spPr bwMode="auto">
          <a:xfrm>
            <a:off x="7367667" y="3704889"/>
            <a:ext cx="2736304" cy="0"/>
          </a:xfrm>
          <a:prstGeom prst="line">
            <a:avLst/>
          </a:prstGeom>
          <a:noFill/>
          <a:ln w="25400" cap="flat" cmpd="sng" algn="ctr">
            <a:solidFill>
              <a:schemeClr val="tx1"/>
            </a:solidFill>
            <a:prstDash val="solid"/>
            <a:round/>
            <a:headEnd type="oval" w="med" len="med"/>
            <a:tailEnd type="oval" w="med" len="med"/>
          </a:ln>
          <a:effectLst/>
        </p:spPr>
      </p:cxnSp>
      <p:sp>
        <p:nvSpPr>
          <p:cNvPr id="52" name="二等辺三角形 51"/>
          <p:cNvSpPr/>
          <p:nvPr/>
        </p:nvSpPr>
        <p:spPr bwMode="auto">
          <a:xfrm flipV="1">
            <a:off x="8804853" y="5324347"/>
            <a:ext cx="571669" cy="49006"/>
          </a:xfrm>
          <a:prstGeom prst="triangle">
            <a:avLst/>
          </a:prstGeom>
          <a:solidFill>
            <a:srgbClr val="00206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800" b="0" i="0" u="none" strike="noStrike" kern="1200" cap="none" spc="0" normalizeH="0" baseline="0" noProof="0">
              <a:ln>
                <a:noFill/>
              </a:ln>
              <a:solidFill>
                <a:prstClr val="white"/>
              </a:solidFill>
              <a:effectLst/>
              <a:uLnTx/>
              <a:uFillTx/>
              <a:latin typeface="游ゴシック" panose="020B0400000000000000" pitchFamily="50" charset="-128"/>
              <a:ea typeface="游ゴシック" panose="020B0400000000000000" pitchFamily="50" charset="-128"/>
              <a:cs typeface="+mn-cs"/>
            </a:endParaRPr>
          </a:p>
        </p:txBody>
      </p:sp>
      <p:sp>
        <p:nvSpPr>
          <p:cNvPr id="53" name="テキスト ボックス 52"/>
          <p:cNvSpPr txBox="1"/>
          <p:nvPr/>
        </p:nvSpPr>
        <p:spPr>
          <a:xfrm>
            <a:off x="1306328" y="4422680"/>
            <a:ext cx="992579" cy="253916"/>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mn-cs"/>
              </a:rPr>
              <a:t>２．整備効果</a:t>
            </a:r>
          </a:p>
        </p:txBody>
      </p:sp>
      <p:grpSp>
        <p:nvGrpSpPr>
          <p:cNvPr id="54" name="グループ化 53"/>
          <p:cNvGrpSpPr/>
          <p:nvPr/>
        </p:nvGrpSpPr>
        <p:grpSpPr>
          <a:xfrm>
            <a:off x="1443335" y="4658131"/>
            <a:ext cx="3914952" cy="1120641"/>
            <a:chOff x="146076" y="4767888"/>
            <a:chExt cx="3914952" cy="1120641"/>
          </a:xfrm>
        </p:grpSpPr>
        <p:grpSp>
          <p:nvGrpSpPr>
            <p:cNvPr id="55" name="グループ化 54"/>
            <p:cNvGrpSpPr/>
            <p:nvPr/>
          </p:nvGrpSpPr>
          <p:grpSpPr>
            <a:xfrm>
              <a:off x="203504" y="4961394"/>
              <a:ext cx="3857524" cy="927135"/>
              <a:chOff x="203504" y="4961394"/>
              <a:chExt cx="3857524" cy="927135"/>
            </a:xfrm>
          </p:grpSpPr>
          <p:sp>
            <p:nvSpPr>
              <p:cNvPr id="57" name="テキスト ボックス 56">
                <a:extLst>
                  <a:ext uri="{FF2B5EF4-FFF2-40B4-BE49-F238E27FC236}">
                    <a16:creationId xmlns:a16="http://schemas.microsoft.com/office/drawing/2014/main" id="{C3F96F66-6C2E-42AB-B7CF-D28D4DF2C2CA}"/>
                  </a:ext>
                </a:extLst>
              </p:cNvPr>
              <p:cNvSpPr txBox="1"/>
              <p:nvPr/>
            </p:nvSpPr>
            <p:spPr>
              <a:xfrm>
                <a:off x="278441" y="5765418"/>
                <a:ext cx="3782587" cy="123111"/>
              </a:xfrm>
              <a:prstGeom prst="rect">
                <a:avLst/>
              </a:prstGeom>
              <a:noFill/>
            </p:spPr>
            <p:txBody>
              <a:bodyPr wrap="square" lIns="0" tIns="0" rIns="0" bIns="0" rtlCol="0">
                <a:spAutoFit/>
              </a:bodyPr>
              <a:lstStyle/>
              <a:p>
                <a:pPr marL="0" marR="0" lvl="0" indent="0" algn="just" defTabSz="914400" rtl="0" eaLnBrk="1" fontAlgn="auto" latinLnBrk="0" hangingPunct="1">
                  <a:lnSpc>
                    <a:spcPct val="100000"/>
                  </a:lnSpc>
                  <a:spcBef>
                    <a:spcPts val="60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mn-cs"/>
                  </a:rPr>
                  <a:t>広場化により安全で快適な歩行者ネットワークを形成し、地域の回遊性向上を</a:t>
                </a:r>
                <a:r>
                  <a:rPr kumimoji="1" lang="ja-JP" altLang="en-US" sz="800" b="0" i="0" u="none" strike="noStrike" kern="1200" cap="none" spc="0" normalizeH="0" baseline="0" noProof="0" dirty="0" smtClean="0">
                    <a:ln>
                      <a:noFill/>
                    </a:ln>
                    <a:solidFill>
                      <a:prstClr val="black"/>
                    </a:solidFill>
                    <a:effectLst/>
                    <a:uLnTx/>
                    <a:uFillTx/>
                    <a:latin typeface="游ゴシック" panose="020B0400000000000000" pitchFamily="50" charset="-128"/>
                    <a:ea typeface="游ゴシック" panose="020B0400000000000000" pitchFamily="50" charset="-128"/>
                    <a:cs typeface="+mn-cs"/>
                  </a:rPr>
                  <a:t>図る。</a:t>
                </a:r>
                <a:endParaRPr kumimoji="1" lang="en-US" altLang="ja-JP" sz="800" b="0" i="0" u="none" strike="noStrike" kern="120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mn-cs"/>
                </a:endParaRPr>
              </a:p>
            </p:txBody>
          </p:sp>
          <p:sp>
            <p:nvSpPr>
              <p:cNvPr id="58" name="テキスト ボックス 57">
                <a:extLst>
                  <a:ext uri="{FF2B5EF4-FFF2-40B4-BE49-F238E27FC236}">
                    <a16:creationId xmlns:a16="http://schemas.microsoft.com/office/drawing/2014/main" id="{C3F96F66-6C2E-42AB-B7CF-D28D4DF2C2CA}"/>
                  </a:ext>
                </a:extLst>
              </p:cNvPr>
              <p:cNvSpPr txBox="1"/>
              <p:nvPr/>
            </p:nvSpPr>
            <p:spPr>
              <a:xfrm>
                <a:off x="287458" y="5105167"/>
                <a:ext cx="3628797" cy="184666"/>
              </a:xfrm>
              <a:prstGeom prst="rect">
                <a:avLst/>
              </a:prstGeom>
              <a:noFill/>
            </p:spPr>
            <p:txBody>
              <a:bodyPr wrap="square" lIns="0" tIns="0" rIns="0" bIns="0" rtlCol="0">
                <a:spAutoFit/>
              </a:bodyPr>
              <a:lstStyle/>
              <a:p>
                <a:pPr marL="0" marR="0" lvl="0" indent="0" algn="just" defTabSz="914400" rtl="0" eaLnBrk="1" fontAlgn="auto" latinLnBrk="0" hangingPunct="1">
                  <a:lnSpc>
                    <a:spcPct val="150000"/>
                  </a:lnSpc>
                  <a:spcBef>
                    <a:spcPts val="120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mn-cs"/>
                  </a:rPr>
                  <a:t>中之島通における景観軸の見通しを確保し、公会堂のシンボル性を</a:t>
                </a:r>
                <a:r>
                  <a:rPr kumimoji="1" lang="ja-JP" altLang="en-US" sz="800" b="0" i="0" u="none" strike="noStrike" kern="1200" cap="none" spc="0" normalizeH="0" baseline="0" noProof="0" dirty="0" smtClean="0">
                    <a:ln>
                      <a:noFill/>
                    </a:ln>
                    <a:solidFill>
                      <a:prstClr val="black"/>
                    </a:solidFill>
                    <a:effectLst/>
                    <a:uLnTx/>
                    <a:uFillTx/>
                    <a:latin typeface="游ゴシック" panose="020B0400000000000000" pitchFamily="50" charset="-128"/>
                    <a:ea typeface="游ゴシック" panose="020B0400000000000000" pitchFamily="50" charset="-128"/>
                    <a:cs typeface="+mn-cs"/>
                  </a:rPr>
                  <a:t>演出。</a:t>
                </a:r>
                <a:endParaRPr kumimoji="1" lang="en-US" altLang="ja-JP" sz="800" b="0" i="0" u="none" strike="noStrike" kern="120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mn-cs"/>
                </a:endParaRPr>
              </a:p>
            </p:txBody>
          </p:sp>
          <p:sp>
            <p:nvSpPr>
              <p:cNvPr id="59" name="テキスト ボックス 58">
                <a:extLst>
                  <a:ext uri="{FF2B5EF4-FFF2-40B4-BE49-F238E27FC236}">
                    <a16:creationId xmlns:a16="http://schemas.microsoft.com/office/drawing/2014/main" id="{C3F96F66-6C2E-42AB-B7CF-D28D4DF2C2CA}"/>
                  </a:ext>
                </a:extLst>
              </p:cNvPr>
              <p:cNvSpPr txBox="1"/>
              <p:nvPr/>
            </p:nvSpPr>
            <p:spPr>
              <a:xfrm>
                <a:off x="287458" y="5410503"/>
                <a:ext cx="3474947" cy="184666"/>
              </a:xfrm>
              <a:prstGeom prst="rect">
                <a:avLst/>
              </a:prstGeom>
              <a:noFill/>
            </p:spPr>
            <p:txBody>
              <a:bodyPr wrap="square" lIns="0" tIns="0" rIns="0" bIns="0" rtlCol="0">
                <a:spAutoFit/>
              </a:bodyPr>
              <a:lstStyle/>
              <a:p>
                <a:pPr marL="0" marR="0" lvl="0" indent="0" algn="just" defTabSz="914400" rtl="0" eaLnBrk="1" fontAlgn="auto" latinLnBrk="0" hangingPunct="1">
                  <a:lnSpc>
                    <a:spcPct val="150000"/>
                  </a:lnSpc>
                  <a:spcBef>
                    <a:spcPts val="120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mn-cs"/>
                  </a:rPr>
                  <a:t>中央公会堂を引き立て、「文化・芸術の交流の場」と</a:t>
                </a:r>
                <a:r>
                  <a:rPr kumimoji="1" lang="ja-JP" altLang="en-US" sz="800" b="0" i="0" u="none" strike="noStrike" kern="1200" cap="none" spc="0" normalizeH="0" baseline="0" noProof="0" dirty="0" smtClean="0">
                    <a:ln>
                      <a:noFill/>
                    </a:ln>
                    <a:solidFill>
                      <a:prstClr val="black"/>
                    </a:solidFill>
                    <a:effectLst/>
                    <a:uLnTx/>
                    <a:uFillTx/>
                    <a:latin typeface="游ゴシック" panose="020B0400000000000000" pitchFamily="50" charset="-128"/>
                    <a:ea typeface="游ゴシック" panose="020B0400000000000000" pitchFamily="50" charset="-128"/>
                    <a:cs typeface="+mn-cs"/>
                  </a:rPr>
                  <a:t>する。</a:t>
                </a:r>
                <a:endParaRPr kumimoji="1" lang="en-US" altLang="ja-JP" sz="800" b="0" i="0" u="none" strike="noStrike" kern="120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mn-cs"/>
                </a:endParaRPr>
              </a:p>
            </p:txBody>
          </p:sp>
          <p:sp>
            <p:nvSpPr>
              <p:cNvPr id="60" name="テキスト ボックス 59">
                <a:extLst>
                  <a:ext uri="{FF2B5EF4-FFF2-40B4-BE49-F238E27FC236}">
                    <a16:creationId xmlns:a16="http://schemas.microsoft.com/office/drawing/2014/main" id="{C3F96F66-6C2E-42AB-B7CF-D28D4DF2C2CA}"/>
                  </a:ext>
                </a:extLst>
              </p:cNvPr>
              <p:cNvSpPr txBox="1"/>
              <p:nvPr/>
            </p:nvSpPr>
            <p:spPr>
              <a:xfrm>
                <a:off x="203504" y="4961394"/>
                <a:ext cx="1923291" cy="167354"/>
              </a:xfrm>
              <a:prstGeom prst="rect">
                <a:avLst/>
              </a:prstGeom>
              <a:noFill/>
            </p:spPr>
            <p:txBody>
              <a:bodyPr wrap="square" lIns="0" tIns="0" rIns="0" bIns="0" rtlCol="0" anchor="ctr" anchorCtr="0">
                <a:spAutoFit/>
              </a:bodyPr>
              <a:lstStyle/>
              <a:p>
                <a:pPr marL="0" marR="0" lvl="0" indent="0" algn="l" defTabSz="914400" rtl="0" eaLnBrk="1" fontAlgn="auto" latinLnBrk="0" hangingPunct="1">
                  <a:lnSpc>
                    <a:spcPct val="150000"/>
                  </a:lnSpc>
                  <a:spcBef>
                    <a:spcPts val="1200"/>
                  </a:spcBef>
                  <a:spcAft>
                    <a:spcPts val="0"/>
                  </a:spcAft>
                  <a:buClrTx/>
                  <a:buSzTx/>
                  <a:buFontTx/>
                  <a:buNone/>
                  <a:tabLst/>
                  <a:defRPr/>
                </a:pPr>
                <a:r>
                  <a:rPr kumimoji="1" lang="ja-JP" altLang="en-US" sz="800" b="0" i="0" u="none" strike="noStrike" kern="1200" cap="none" spc="0" normalizeH="0" baseline="0" noProof="0" dirty="0">
                    <a:ln>
                      <a:noFill/>
                    </a:ln>
                    <a:solidFill>
                      <a:srgbClr val="002060"/>
                    </a:solidFill>
                    <a:effectLst/>
                    <a:uLnTx/>
                    <a:uFillTx/>
                    <a:latin typeface="游ゴシック" panose="020B0400000000000000" pitchFamily="50" charset="-128"/>
                    <a:ea typeface="游ゴシック" panose="020B0400000000000000" pitchFamily="50" charset="-128"/>
                    <a:cs typeface="+mn-cs"/>
                  </a:rPr>
                  <a:t>●</a:t>
                </a:r>
                <a:r>
                  <a:rPr kumimoji="1" lang="ja-JP" altLang="en-US" sz="800" b="1" i="0" u="none" strike="noStrike" kern="1200" cap="none" spc="0" normalizeH="0" baseline="0" noProof="0" dirty="0">
                    <a:ln>
                      <a:noFill/>
                    </a:ln>
                    <a:solidFill>
                      <a:srgbClr val="002060"/>
                    </a:solidFill>
                    <a:effectLst/>
                    <a:uLnTx/>
                    <a:uFillTx/>
                    <a:latin typeface="游ゴシック" panose="020B0400000000000000" pitchFamily="50" charset="-128"/>
                    <a:ea typeface="游ゴシック" panose="020B0400000000000000" pitchFamily="50" charset="-128"/>
                    <a:cs typeface="+mn-cs"/>
                  </a:rPr>
                  <a:t>景観軸の形成と見通しの確保</a:t>
                </a:r>
                <a:endParaRPr kumimoji="1" lang="en-US" altLang="ja-JP" sz="800" b="0" i="0" u="none" strike="noStrike" kern="1200" cap="none" spc="0" normalizeH="0" baseline="0" noProof="0" dirty="0">
                  <a:ln>
                    <a:noFill/>
                  </a:ln>
                  <a:solidFill>
                    <a:srgbClr val="002060"/>
                  </a:solidFill>
                  <a:effectLst/>
                  <a:uLnTx/>
                  <a:uFillTx/>
                  <a:latin typeface="游ゴシック" panose="020B0400000000000000" pitchFamily="50" charset="-128"/>
                  <a:ea typeface="游ゴシック" panose="020B0400000000000000" pitchFamily="50" charset="-128"/>
                  <a:cs typeface="+mn-cs"/>
                </a:endParaRPr>
              </a:p>
            </p:txBody>
          </p:sp>
          <p:sp>
            <p:nvSpPr>
              <p:cNvPr id="61" name="テキスト ボックス 60">
                <a:extLst>
                  <a:ext uri="{FF2B5EF4-FFF2-40B4-BE49-F238E27FC236}">
                    <a16:creationId xmlns:a16="http://schemas.microsoft.com/office/drawing/2014/main" id="{C3F96F66-6C2E-42AB-B7CF-D28D4DF2C2CA}"/>
                  </a:ext>
                </a:extLst>
              </p:cNvPr>
              <p:cNvSpPr txBox="1"/>
              <p:nvPr/>
            </p:nvSpPr>
            <p:spPr>
              <a:xfrm>
                <a:off x="203504" y="5269048"/>
                <a:ext cx="1923291" cy="167418"/>
              </a:xfrm>
              <a:prstGeom prst="rect">
                <a:avLst/>
              </a:prstGeom>
              <a:noFill/>
            </p:spPr>
            <p:txBody>
              <a:bodyPr wrap="square" lIns="0" tIns="0" rIns="0" bIns="0" rtlCol="0" anchor="ctr" anchorCtr="0">
                <a:spAutoFit/>
              </a:bodyPr>
              <a:lstStyle/>
              <a:p>
                <a:pPr marL="0" marR="0" lvl="0" indent="0" algn="l" defTabSz="914400" rtl="0" eaLnBrk="1" fontAlgn="auto" latinLnBrk="0" hangingPunct="1">
                  <a:lnSpc>
                    <a:spcPct val="150000"/>
                  </a:lnSpc>
                  <a:spcBef>
                    <a:spcPts val="1200"/>
                  </a:spcBef>
                  <a:spcAft>
                    <a:spcPts val="0"/>
                  </a:spcAft>
                  <a:buClrTx/>
                  <a:buSzTx/>
                  <a:buFontTx/>
                  <a:buNone/>
                  <a:tabLst/>
                  <a:defRPr/>
                </a:pPr>
                <a:r>
                  <a:rPr kumimoji="1" lang="ja-JP" altLang="en-US" sz="800" b="1" i="0" u="none" strike="noStrike" kern="1200" cap="none" spc="0" normalizeH="0" baseline="0" noProof="0" dirty="0">
                    <a:ln>
                      <a:noFill/>
                    </a:ln>
                    <a:solidFill>
                      <a:srgbClr val="002060"/>
                    </a:solidFill>
                    <a:effectLst/>
                    <a:uLnTx/>
                    <a:uFillTx/>
                    <a:latin typeface="游ゴシック" panose="020B0400000000000000" pitchFamily="50" charset="-128"/>
                    <a:ea typeface="游ゴシック" panose="020B0400000000000000" pitchFamily="50" charset="-128"/>
                    <a:cs typeface="+mn-cs"/>
                  </a:rPr>
                  <a:t>●交流の舞台づくり</a:t>
                </a:r>
                <a:endParaRPr kumimoji="1" lang="en-US" altLang="ja-JP" sz="800" b="1" i="0" u="none" strike="noStrike" kern="1200" cap="none" spc="0" normalizeH="0" baseline="0" noProof="0" dirty="0">
                  <a:ln>
                    <a:noFill/>
                  </a:ln>
                  <a:solidFill>
                    <a:srgbClr val="002060"/>
                  </a:solidFill>
                  <a:effectLst/>
                  <a:uLnTx/>
                  <a:uFillTx/>
                  <a:latin typeface="游ゴシック" panose="020B0400000000000000" pitchFamily="50" charset="-128"/>
                  <a:ea typeface="游ゴシック" panose="020B0400000000000000" pitchFamily="50" charset="-128"/>
                  <a:cs typeface="+mn-cs"/>
                </a:endParaRPr>
              </a:p>
            </p:txBody>
          </p:sp>
          <p:sp>
            <p:nvSpPr>
              <p:cNvPr id="62" name="テキスト ボックス 61">
                <a:extLst>
                  <a:ext uri="{FF2B5EF4-FFF2-40B4-BE49-F238E27FC236}">
                    <a16:creationId xmlns:a16="http://schemas.microsoft.com/office/drawing/2014/main" id="{C3F96F66-6C2E-42AB-B7CF-D28D4DF2C2CA}"/>
                  </a:ext>
                </a:extLst>
              </p:cNvPr>
              <p:cNvSpPr txBox="1"/>
              <p:nvPr/>
            </p:nvSpPr>
            <p:spPr>
              <a:xfrm>
                <a:off x="203504" y="5587735"/>
                <a:ext cx="1923291" cy="167418"/>
              </a:xfrm>
              <a:prstGeom prst="rect">
                <a:avLst/>
              </a:prstGeom>
              <a:noFill/>
            </p:spPr>
            <p:txBody>
              <a:bodyPr wrap="square" lIns="0" tIns="0" rIns="0" bIns="0" rtlCol="0" anchor="ctr" anchorCtr="0">
                <a:spAutoFit/>
              </a:bodyPr>
              <a:lstStyle/>
              <a:p>
                <a:pPr marL="0" marR="0" lvl="0" indent="0" algn="l" defTabSz="914400" rtl="0" eaLnBrk="1" fontAlgn="auto" latinLnBrk="0" hangingPunct="1">
                  <a:lnSpc>
                    <a:spcPct val="150000"/>
                  </a:lnSpc>
                  <a:spcBef>
                    <a:spcPts val="1200"/>
                  </a:spcBef>
                  <a:spcAft>
                    <a:spcPts val="0"/>
                  </a:spcAft>
                  <a:buClrTx/>
                  <a:buSzTx/>
                  <a:buFontTx/>
                  <a:buNone/>
                  <a:tabLst/>
                  <a:defRPr/>
                </a:pPr>
                <a:r>
                  <a:rPr kumimoji="1" lang="ja-JP" altLang="en-US" sz="800" b="1" i="0" u="none" strike="noStrike" kern="1200" cap="none" spc="0" normalizeH="0" baseline="0" noProof="0" dirty="0">
                    <a:ln>
                      <a:noFill/>
                    </a:ln>
                    <a:solidFill>
                      <a:srgbClr val="002060"/>
                    </a:solidFill>
                    <a:effectLst/>
                    <a:uLnTx/>
                    <a:uFillTx/>
                    <a:latin typeface="游ゴシック" panose="020B0400000000000000" pitchFamily="50" charset="-128"/>
                    <a:ea typeface="游ゴシック" panose="020B0400000000000000" pitchFamily="50" charset="-128"/>
                    <a:cs typeface="+mn-cs"/>
                  </a:rPr>
                  <a:t>●地域の回遊性の向上</a:t>
                </a:r>
                <a:endParaRPr kumimoji="1" lang="en-US" altLang="ja-JP" sz="800" b="1" i="0" u="none" strike="noStrike" kern="1200" cap="none" spc="0" normalizeH="0" baseline="0" noProof="0" dirty="0">
                  <a:ln>
                    <a:noFill/>
                  </a:ln>
                  <a:solidFill>
                    <a:srgbClr val="002060"/>
                  </a:solidFill>
                  <a:effectLst/>
                  <a:uLnTx/>
                  <a:uFillTx/>
                  <a:latin typeface="游ゴシック" panose="020B0400000000000000" pitchFamily="50" charset="-128"/>
                  <a:ea typeface="游ゴシック" panose="020B0400000000000000" pitchFamily="50" charset="-128"/>
                  <a:cs typeface="+mn-cs"/>
                </a:endParaRPr>
              </a:p>
            </p:txBody>
          </p:sp>
        </p:grpSp>
        <p:sp>
          <p:nvSpPr>
            <p:cNvPr id="56" name="テキスト ボックス 55"/>
            <p:cNvSpPr txBox="1"/>
            <p:nvPr/>
          </p:nvSpPr>
          <p:spPr>
            <a:xfrm>
              <a:off x="146076" y="4767888"/>
              <a:ext cx="1703805" cy="177549"/>
            </a:xfrm>
            <a:prstGeom prst="rect">
              <a:avLst/>
            </a:prstGeom>
            <a:solidFill>
              <a:srgbClr val="0070C0"/>
            </a:solidFill>
          </p:spPr>
          <p:txBody>
            <a:bodyPr wrap="square" lIns="0" tIns="0" rIns="0" bIns="0" rtlCol="0" anchor="ctr" anchorCtr="0">
              <a:noAutofit/>
            </a:bodyPr>
            <a:lstStyle>
              <a:defPPr>
                <a:defRPr lang="ja-JP"/>
              </a:defPPr>
              <a:lvl1pPr algn="ctr">
                <a:lnSpc>
                  <a:spcPct val="150000"/>
                </a:lnSpc>
                <a:spcBef>
                  <a:spcPts val="1200"/>
                </a:spcBef>
                <a:defRPr sz="900">
                  <a:solidFill>
                    <a:schemeClr val="bg1"/>
                  </a:solidFill>
                  <a:latin typeface="游ゴシック" panose="020B0400000000000000" pitchFamily="50" charset="-128"/>
                  <a:ea typeface="游ゴシック" panose="020B0400000000000000" pitchFamily="50" charset="-128"/>
                </a:defRPr>
              </a:lvl1pPr>
            </a:lstStyle>
            <a:p>
              <a:pPr marL="0" marR="0" lvl="0" indent="0" algn="ctr" defTabSz="914400" rtl="0" eaLnBrk="1" fontAlgn="auto" latinLnBrk="0" hangingPunct="1">
                <a:lnSpc>
                  <a:spcPct val="150000"/>
                </a:lnSpc>
                <a:spcBef>
                  <a:spcPts val="1200"/>
                </a:spcBef>
                <a:spcAft>
                  <a:spcPts val="0"/>
                </a:spcAft>
                <a:buClrTx/>
                <a:buSzTx/>
                <a:buFontTx/>
                <a:buNone/>
                <a:tabLst/>
                <a:defRPr/>
              </a:pPr>
              <a:r>
                <a:rPr kumimoji="1" lang="ja-JP" altLang="en-US" sz="850" b="1" i="0" u="none" strike="noStrike" kern="1200" cap="none" spc="0" normalizeH="0" baseline="0" noProof="0" dirty="0">
                  <a:ln>
                    <a:noFill/>
                  </a:ln>
                  <a:solidFill>
                    <a:prstClr val="white"/>
                  </a:solidFill>
                  <a:effectLst/>
                  <a:uLnTx/>
                  <a:uFillTx/>
                  <a:latin typeface="游ゴシック" panose="020B0400000000000000" pitchFamily="50" charset="-128"/>
                  <a:ea typeface="游ゴシック" panose="020B0400000000000000" pitchFamily="50" charset="-128"/>
                  <a:cs typeface="+mn-cs"/>
                </a:rPr>
                <a:t>魅力創出・地域の回遊性向上</a:t>
              </a:r>
            </a:p>
          </p:txBody>
        </p:sp>
      </p:grpSp>
      <p:sp>
        <p:nvSpPr>
          <p:cNvPr id="63" name="二等辺三角形 62"/>
          <p:cNvSpPr/>
          <p:nvPr/>
        </p:nvSpPr>
        <p:spPr bwMode="auto">
          <a:xfrm flipV="1">
            <a:off x="6269551" y="5324347"/>
            <a:ext cx="571669" cy="49006"/>
          </a:xfrm>
          <a:prstGeom prst="triangle">
            <a:avLst/>
          </a:prstGeom>
          <a:solidFill>
            <a:srgbClr val="00206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800" b="0" i="0" u="none" strike="noStrike" kern="1200" cap="none" spc="0" normalizeH="0" baseline="0" noProof="0">
              <a:ln>
                <a:noFill/>
              </a:ln>
              <a:solidFill>
                <a:prstClr val="white"/>
              </a:solidFill>
              <a:effectLst/>
              <a:uLnTx/>
              <a:uFillTx/>
              <a:latin typeface="游ゴシック" panose="020B0400000000000000" pitchFamily="50" charset="-128"/>
              <a:ea typeface="游ゴシック" panose="020B0400000000000000" pitchFamily="50" charset="-128"/>
              <a:cs typeface="+mn-cs"/>
            </a:endParaRPr>
          </a:p>
        </p:txBody>
      </p:sp>
      <p:grpSp>
        <p:nvGrpSpPr>
          <p:cNvPr id="64" name="グループ化 63"/>
          <p:cNvGrpSpPr/>
          <p:nvPr/>
        </p:nvGrpSpPr>
        <p:grpSpPr>
          <a:xfrm>
            <a:off x="5486929" y="4082107"/>
            <a:ext cx="2124903" cy="1186922"/>
            <a:chOff x="4189670" y="4191864"/>
            <a:chExt cx="2124903" cy="1186922"/>
          </a:xfrm>
        </p:grpSpPr>
        <p:pic>
          <p:nvPicPr>
            <p:cNvPr id="65" name="図 64"/>
            <p:cNvPicPr>
              <a:picLocks noChangeAspect="1"/>
            </p:cNvPicPr>
            <p:nvPr/>
          </p:nvPicPr>
          <p:blipFill rotWithShape="1">
            <a:blip r:embed="rId6" cstate="print">
              <a:extLst>
                <a:ext uri="{BEBA8EAE-BF5A-486C-A8C5-ECC9F3942E4B}">
                  <a14:imgProps xmlns:a14="http://schemas.microsoft.com/office/drawing/2010/main">
                    <a14:imgLayer r:embed="rId7">
                      <a14:imgEffect>
                        <a14:brightnessContrast bright="20000"/>
                      </a14:imgEffect>
                    </a14:imgLayer>
                  </a14:imgProps>
                </a:ext>
                <a:ext uri="{28A0092B-C50C-407E-A947-70E740481C1C}">
                  <a14:useLocalDpi xmlns:a14="http://schemas.microsoft.com/office/drawing/2010/main" val="0"/>
                </a:ext>
              </a:extLst>
            </a:blip>
            <a:srcRect t="5923" b="19301"/>
            <a:stretch/>
          </p:blipFill>
          <p:spPr>
            <a:xfrm>
              <a:off x="4201680" y="4193827"/>
              <a:ext cx="2112893" cy="1184959"/>
            </a:xfrm>
            <a:prstGeom prst="rect">
              <a:avLst/>
            </a:prstGeom>
          </p:spPr>
        </p:pic>
        <p:sp>
          <p:nvSpPr>
            <p:cNvPr id="66" name="正方形/長方形 65">
              <a:extLst>
                <a:ext uri="{FF2B5EF4-FFF2-40B4-BE49-F238E27FC236}">
                  <a16:creationId xmlns:a16="http://schemas.microsoft.com/office/drawing/2014/main" id="{CDB29553-638C-46E9-8AEA-8B5D17B365FE}"/>
                </a:ext>
              </a:extLst>
            </p:cNvPr>
            <p:cNvSpPr/>
            <p:nvPr/>
          </p:nvSpPr>
          <p:spPr>
            <a:xfrm>
              <a:off x="4189670" y="4191864"/>
              <a:ext cx="486311" cy="186599"/>
            </a:xfrm>
            <a:prstGeom prst="rect">
              <a:avLst/>
            </a:prstGeom>
            <a:solidFill>
              <a:srgbClr val="002060"/>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700" b="1" i="0" u="none" strike="noStrike" kern="1200" cap="none" spc="0" normalizeH="0" baseline="0" noProof="0" dirty="0">
                  <a:ln>
                    <a:noFill/>
                  </a:ln>
                  <a:solidFill>
                    <a:prstClr val="white"/>
                  </a:solidFill>
                  <a:effectLst/>
                  <a:uLnTx/>
                  <a:uFillTx/>
                  <a:latin typeface="游ゴシック" panose="020B0400000000000000" pitchFamily="50" charset="-128"/>
                  <a:ea typeface="游ゴシック" panose="020B0400000000000000" pitchFamily="50" charset="-128"/>
                  <a:cs typeface="+mn-cs"/>
                </a:rPr>
                <a:t>現　況</a:t>
              </a:r>
            </a:p>
          </p:txBody>
        </p:sp>
      </p:grpSp>
      <p:grpSp>
        <p:nvGrpSpPr>
          <p:cNvPr id="67" name="グループ化 66"/>
          <p:cNvGrpSpPr/>
          <p:nvPr/>
        </p:nvGrpSpPr>
        <p:grpSpPr>
          <a:xfrm>
            <a:off x="5486929" y="5434500"/>
            <a:ext cx="2124903" cy="1198032"/>
            <a:chOff x="4189670" y="5544257"/>
            <a:chExt cx="2124903" cy="1198032"/>
          </a:xfrm>
        </p:grpSpPr>
        <p:pic>
          <p:nvPicPr>
            <p:cNvPr id="68" name="図 67"/>
            <p:cNvPicPr>
              <a:picLocks noChangeAspect="1"/>
            </p:cNvPicPr>
            <p:nvPr/>
          </p:nvPicPr>
          <p:blipFill>
            <a:blip r:embed="rId8" cstate="print">
              <a:extLst>
                <a:ext uri="{28A0092B-C50C-407E-A947-70E740481C1C}">
                  <a14:useLocalDpi xmlns:a14="http://schemas.microsoft.com/office/drawing/2010/main" val="0"/>
                </a:ext>
              </a:extLst>
            </a:blip>
            <a:stretch>
              <a:fillRect/>
            </a:stretch>
          </p:blipFill>
          <p:spPr>
            <a:xfrm>
              <a:off x="4189670" y="5547031"/>
              <a:ext cx="2124903" cy="1195258"/>
            </a:xfrm>
            <a:prstGeom prst="rect">
              <a:avLst/>
            </a:prstGeom>
          </p:spPr>
        </p:pic>
        <p:sp>
          <p:nvSpPr>
            <p:cNvPr id="69" name="正方形/長方形 68">
              <a:extLst>
                <a:ext uri="{FF2B5EF4-FFF2-40B4-BE49-F238E27FC236}">
                  <a16:creationId xmlns:a16="http://schemas.microsoft.com/office/drawing/2014/main" id="{CDB29553-638C-46E9-8AEA-8B5D17B365FE}"/>
                </a:ext>
              </a:extLst>
            </p:cNvPr>
            <p:cNvSpPr/>
            <p:nvPr/>
          </p:nvSpPr>
          <p:spPr>
            <a:xfrm>
              <a:off x="4189670" y="5544257"/>
              <a:ext cx="486311" cy="186599"/>
            </a:xfrm>
            <a:prstGeom prst="rect">
              <a:avLst/>
            </a:prstGeom>
            <a:solidFill>
              <a:srgbClr val="002060"/>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700" b="1" i="0" u="none" strike="noStrike" kern="1200" cap="none" spc="0" normalizeH="0" baseline="0" noProof="0" dirty="0">
                  <a:ln>
                    <a:noFill/>
                  </a:ln>
                  <a:solidFill>
                    <a:prstClr val="white"/>
                  </a:solidFill>
                  <a:effectLst/>
                  <a:uLnTx/>
                  <a:uFillTx/>
                  <a:latin typeface="游ゴシック" panose="020B0400000000000000" pitchFamily="50" charset="-128"/>
                  <a:ea typeface="游ゴシック" panose="020B0400000000000000" pitchFamily="50" charset="-128"/>
                  <a:cs typeface="+mn-cs"/>
                </a:rPr>
                <a:t>整備後</a:t>
              </a:r>
            </a:p>
          </p:txBody>
        </p:sp>
      </p:grpSp>
      <p:sp>
        <p:nvSpPr>
          <p:cNvPr id="70" name="正方形/長方形 69">
            <a:extLst>
              <a:ext uri="{FF2B5EF4-FFF2-40B4-BE49-F238E27FC236}">
                <a16:creationId xmlns:a16="http://schemas.microsoft.com/office/drawing/2014/main" id="{CDB29553-638C-46E9-8AEA-8B5D17B365FE}"/>
              </a:ext>
            </a:extLst>
          </p:cNvPr>
          <p:cNvSpPr/>
          <p:nvPr/>
        </p:nvSpPr>
        <p:spPr>
          <a:xfrm>
            <a:off x="7131275" y="6482406"/>
            <a:ext cx="486311" cy="186599"/>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600" b="1" i="0" u="none" strike="noStrike" kern="120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mn-cs"/>
              </a:rPr>
              <a:t>イメージ</a:t>
            </a:r>
          </a:p>
        </p:txBody>
      </p:sp>
      <p:grpSp>
        <p:nvGrpSpPr>
          <p:cNvPr id="71" name="グループ化 70"/>
          <p:cNvGrpSpPr/>
          <p:nvPr/>
        </p:nvGrpSpPr>
        <p:grpSpPr>
          <a:xfrm>
            <a:off x="1443336" y="5840665"/>
            <a:ext cx="3865066" cy="882183"/>
            <a:chOff x="146077" y="5925022"/>
            <a:chExt cx="3865066" cy="882183"/>
          </a:xfrm>
        </p:grpSpPr>
        <p:sp>
          <p:nvSpPr>
            <p:cNvPr id="72" name="テキスト ボックス 71"/>
            <p:cNvSpPr txBox="1"/>
            <p:nvPr/>
          </p:nvSpPr>
          <p:spPr>
            <a:xfrm>
              <a:off x="146077" y="5925022"/>
              <a:ext cx="1703804" cy="177549"/>
            </a:xfrm>
            <a:prstGeom prst="rect">
              <a:avLst/>
            </a:prstGeom>
            <a:solidFill>
              <a:srgbClr val="0070C0"/>
            </a:solidFill>
          </p:spPr>
          <p:txBody>
            <a:bodyPr wrap="square" lIns="0" tIns="0" rIns="0" bIns="0" rtlCol="0" anchor="ctr" anchorCtr="0">
              <a:noAutofit/>
            </a:bodyPr>
            <a:lstStyle>
              <a:defPPr>
                <a:defRPr lang="ja-JP"/>
              </a:defPPr>
              <a:lvl1pPr algn="ctr">
                <a:lnSpc>
                  <a:spcPct val="150000"/>
                </a:lnSpc>
                <a:spcBef>
                  <a:spcPts val="1200"/>
                </a:spcBef>
                <a:defRPr sz="900">
                  <a:solidFill>
                    <a:schemeClr val="bg1"/>
                  </a:solidFill>
                  <a:latin typeface="游ゴシック" panose="020B0400000000000000" pitchFamily="50" charset="-128"/>
                  <a:ea typeface="游ゴシック" panose="020B0400000000000000" pitchFamily="50" charset="-128"/>
                </a:defRPr>
              </a:lvl1pPr>
            </a:lstStyle>
            <a:p>
              <a:pPr marL="0" marR="0" lvl="0" indent="0" algn="ctr" defTabSz="914400" rtl="0" eaLnBrk="1" fontAlgn="auto" latinLnBrk="0" hangingPunct="1">
                <a:lnSpc>
                  <a:spcPct val="150000"/>
                </a:lnSpc>
                <a:spcBef>
                  <a:spcPts val="1200"/>
                </a:spcBef>
                <a:spcAft>
                  <a:spcPts val="0"/>
                </a:spcAft>
                <a:buClrTx/>
                <a:buSzTx/>
                <a:buFontTx/>
                <a:buNone/>
                <a:tabLst/>
                <a:defRPr/>
              </a:pPr>
              <a:r>
                <a:rPr kumimoji="1" lang="ja-JP" altLang="en-US" sz="850" b="1" i="0" u="none" strike="noStrike" kern="1200" cap="none" spc="0" normalizeH="0" baseline="0" noProof="0" dirty="0">
                  <a:ln>
                    <a:noFill/>
                  </a:ln>
                  <a:solidFill>
                    <a:prstClr val="white"/>
                  </a:solidFill>
                  <a:effectLst/>
                  <a:uLnTx/>
                  <a:uFillTx/>
                  <a:latin typeface="游ゴシック" panose="020B0400000000000000" pitchFamily="50" charset="-128"/>
                  <a:ea typeface="游ゴシック" panose="020B0400000000000000" pitchFamily="50" charset="-128"/>
                  <a:cs typeface="+mn-cs"/>
                </a:rPr>
                <a:t>利便性・安全性の向上</a:t>
              </a:r>
            </a:p>
          </p:txBody>
        </p:sp>
        <p:sp>
          <p:nvSpPr>
            <p:cNvPr id="73" name="テキスト ボックス 72">
              <a:extLst>
                <a:ext uri="{FF2B5EF4-FFF2-40B4-BE49-F238E27FC236}">
                  <a16:creationId xmlns:a16="http://schemas.microsoft.com/office/drawing/2014/main" id="{C3F96F66-6C2E-42AB-B7CF-D28D4DF2C2CA}"/>
                </a:ext>
              </a:extLst>
            </p:cNvPr>
            <p:cNvSpPr txBox="1"/>
            <p:nvPr/>
          </p:nvSpPr>
          <p:spPr>
            <a:xfrm>
              <a:off x="203504" y="6096528"/>
              <a:ext cx="1923291" cy="167418"/>
            </a:xfrm>
            <a:prstGeom prst="rect">
              <a:avLst/>
            </a:prstGeom>
            <a:noFill/>
          </p:spPr>
          <p:txBody>
            <a:bodyPr wrap="square" lIns="0" tIns="0" rIns="0" bIns="0" rtlCol="0" anchor="ctr" anchorCtr="0">
              <a:spAutoFit/>
            </a:bodyPr>
            <a:lstStyle/>
            <a:p>
              <a:pPr marL="0" marR="0" lvl="0" indent="0" algn="l" defTabSz="914400" rtl="0" eaLnBrk="1" fontAlgn="auto" latinLnBrk="0" hangingPunct="1">
                <a:lnSpc>
                  <a:spcPct val="150000"/>
                </a:lnSpc>
                <a:spcBef>
                  <a:spcPts val="1200"/>
                </a:spcBef>
                <a:spcAft>
                  <a:spcPts val="0"/>
                </a:spcAft>
                <a:buClrTx/>
                <a:buSzTx/>
                <a:buFontTx/>
                <a:buNone/>
                <a:tabLst/>
                <a:defRPr/>
              </a:pPr>
              <a:r>
                <a:rPr kumimoji="1" lang="ja-JP" altLang="en-US" sz="800" b="1" i="0" u="none" strike="noStrike" kern="1200" cap="none" spc="0" normalizeH="0" baseline="0" noProof="0" dirty="0">
                  <a:ln>
                    <a:noFill/>
                  </a:ln>
                  <a:solidFill>
                    <a:srgbClr val="002060"/>
                  </a:solidFill>
                  <a:effectLst/>
                  <a:uLnTx/>
                  <a:uFillTx/>
                  <a:latin typeface="游ゴシック" panose="020B0400000000000000" pitchFamily="50" charset="-128"/>
                  <a:ea typeface="游ゴシック" panose="020B0400000000000000" pitchFamily="50" charset="-128"/>
                  <a:cs typeface="+mn-cs"/>
                </a:rPr>
                <a:t>●アクセス性向上</a:t>
              </a:r>
              <a:endParaRPr kumimoji="1" lang="en-US" altLang="ja-JP" sz="800" b="1" i="0" u="none" strike="noStrike" kern="1200" cap="none" spc="0" normalizeH="0" baseline="0" noProof="0" dirty="0">
                <a:ln>
                  <a:noFill/>
                </a:ln>
                <a:solidFill>
                  <a:srgbClr val="002060"/>
                </a:solidFill>
                <a:effectLst/>
                <a:uLnTx/>
                <a:uFillTx/>
                <a:latin typeface="游ゴシック" panose="020B0400000000000000" pitchFamily="50" charset="-128"/>
                <a:ea typeface="游ゴシック" panose="020B0400000000000000" pitchFamily="50" charset="-128"/>
                <a:cs typeface="+mn-cs"/>
              </a:endParaRPr>
            </a:p>
          </p:txBody>
        </p:sp>
        <p:sp>
          <p:nvSpPr>
            <p:cNvPr id="74" name="テキスト ボックス 73">
              <a:extLst>
                <a:ext uri="{FF2B5EF4-FFF2-40B4-BE49-F238E27FC236}">
                  <a16:creationId xmlns:a16="http://schemas.microsoft.com/office/drawing/2014/main" id="{C3F96F66-6C2E-42AB-B7CF-D28D4DF2C2CA}"/>
                </a:ext>
              </a:extLst>
            </p:cNvPr>
            <p:cNvSpPr txBox="1"/>
            <p:nvPr/>
          </p:nvSpPr>
          <p:spPr>
            <a:xfrm>
              <a:off x="203504" y="6492580"/>
              <a:ext cx="1923291" cy="167418"/>
            </a:xfrm>
            <a:prstGeom prst="rect">
              <a:avLst/>
            </a:prstGeom>
            <a:noFill/>
          </p:spPr>
          <p:txBody>
            <a:bodyPr wrap="square" lIns="0" tIns="0" rIns="0" bIns="0" rtlCol="0" anchor="ctr" anchorCtr="0">
              <a:spAutoFit/>
            </a:bodyPr>
            <a:lstStyle/>
            <a:p>
              <a:pPr marL="0" marR="0" lvl="0" indent="0" algn="l" defTabSz="914400" rtl="0" eaLnBrk="1" fontAlgn="auto" latinLnBrk="0" hangingPunct="1">
                <a:lnSpc>
                  <a:spcPct val="150000"/>
                </a:lnSpc>
                <a:spcBef>
                  <a:spcPts val="1200"/>
                </a:spcBef>
                <a:spcAft>
                  <a:spcPts val="0"/>
                </a:spcAft>
                <a:buClrTx/>
                <a:buSzTx/>
                <a:buFontTx/>
                <a:buNone/>
                <a:tabLst/>
                <a:defRPr/>
              </a:pPr>
              <a:r>
                <a:rPr kumimoji="1" lang="ja-JP" altLang="en-US" sz="800" b="1" i="0" u="none" strike="noStrike" kern="1200" cap="none" spc="0" normalizeH="0" baseline="0" noProof="0" dirty="0">
                  <a:ln>
                    <a:noFill/>
                  </a:ln>
                  <a:solidFill>
                    <a:srgbClr val="002060"/>
                  </a:solidFill>
                  <a:effectLst/>
                  <a:uLnTx/>
                  <a:uFillTx/>
                  <a:latin typeface="游ゴシック" panose="020B0400000000000000" pitchFamily="50" charset="-128"/>
                  <a:ea typeface="游ゴシック" panose="020B0400000000000000" pitchFamily="50" charset="-128"/>
                  <a:cs typeface="+mn-cs"/>
                </a:rPr>
                <a:t>●交通安全の確保</a:t>
              </a:r>
              <a:endParaRPr kumimoji="1" lang="en-US" altLang="ja-JP" sz="800" b="1" i="0" u="none" strike="noStrike" kern="1200" cap="none" spc="0" normalizeH="0" baseline="0" noProof="0" dirty="0">
                <a:ln>
                  <a:noFill/>
                </a:ln>
                <a:solidFill>
                  <a:srgbClr val="002060"/>
                </a:solidFill>
                <a:effectLst/>
                <a:uLnTx/>
                <a:uFillTx/>
                <a:latin typeface="游ゴシック" panose="020B0400000000000000" pitchFamily="50" charset="-128"/>
                <a:ea typeface="游ゴシック" panose="020B0400000000000000" pitchFamily="50" charset="-128"/>
                <a:cs typeface="+mn-cs"/>
              </a:endParaRPr>
            </a:p>
          </p:txBody>
        </p:sp>
        <p:sp>
          <p:nvSpPr>
            <p:cNvPr id="75" name="テキスト ボックス 74">
              <a:extLst>
                <a:ext uri="{FF2B5EF4-FFF2-40B4-BE49-F238E27FC236}">
                  <a16:creationId xmlns:a16="http://schemas.microsoft.com/office/drawing/2014/main" id="{C3F96F66-6C2E-42AB-B7CF-D28D4DF2C2CA}"/>
                </a:ext>
              </a:extLst>
            </p:cNvPr>
            <p:cNvSpPr txBox="1"/>
            <p:nvPr/>
          </p:nvSpPr>
          <p:spPr>
            <a:xfrm>
              <a:off x="287458" y="6270135"/>
              <a:ext cx="3723685" cy="246221"/>
            </a:xfrm>
            <a:prstGeom prst="rect">
              <a:avLst/>
            </a:prstGeom>
            <a:noFill/>
          </p:spPr>
          <p:txBody>
            <a:bodyPr wrap="square" lIns="0" tIns="0" rIns="0" bIns="0" rtlCol="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mn-cs"/>
                </a:rPr>
                <a:t>駅から各文化施設（中央公会堂、東洋陶磁美術館など）までの歩行者のアクセスルートを確保</a:t>
              </a:r>
              <a:r>
                <a:rPr kumimoji="1" lang="ja-JP" altLang="en-US" sz="800" b="0" i="0" u="none" strike="noStrike" kern="1200" cap="none" spc="0" normalizeH="0" baseline="0" noProof="0" dirty="0" smtClean="0">
                  <a:ln>
                    <a:noFill/>
                  </a:ln>
                  <a:solidFill>
                    <a:prstClr val="black"/>
                  </a:solidFill>
                  <a:effectLst/>
                  <a:uLnTx/>
                  <a:uFillTx/>
                  <a:latin typeface="游ゴシック" panose="020B0400000000000000" pitchFamily="50" charset="-128"/>
                  <a:ea typeface="游ゴシック" panose="020B0400000000000000" pitchFamily="50" charset="-128"/>
                  <a:cs typeface="+mn-cs"/>
                </a:rPr>
                <a:t>する。</a:t>
              </a:r>
              <a:endParaRPr kumimoji="1" lang="en-US" altLang="ja-JP" sz="800" b="0" i="0" u="none" strike="noStrike" kern="120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mn-cs"/>
              </a:endParaRPr>
            </a:p>
          </p:txBody>
        </p:sp>
        <p:sp>
          <p:nvSpPr>
            <p:cNvPr id="76" name="テキスト ボックス 75">
              <a:extLst>
                <a:ext uri="{FF2B5EF4-FFF2-40B4-BE49-F238E27FC236}">
                  <a16:creationId xmlns:a16="http://schemas.microsoft.com/office/drawing/2014/main" id="{C3F96F66-6C2E-42AB-B7CF-D28D4DF2C2CA}"/>
                </a:ext>
              </a:extLst>
            </p:cNvPr>
            <p:cNvSpPr txBox="1"/>
            <p:nvPr/>
          </p:nvSpPr>
          <p:spPr>
            <a:xfrm>
              <a:off x="287459" y="6622539"/>
              <a:ext cx="2193744" cy="184666"/>
            </a:xfrm>
            <a:prstGeom prst="rect">
              <a:avLst/>
            </a:prstGeom>
            <a:noFill/>
          </p:spPr>
          <p:txBody>
            <a:bodyPr wrap="square" lIns="0" tIns="0" rIns="0" bIns="0" rtlCol="0">
              <a:spAutoFit/>
            </a:bodyPr>
            <a:lstStyle/>
            <a:p>
              <a:pPr marL="0" marR="0" lvl="0" indent="0" algn="just" defTabSz="914400" rtl="0" eaLnBrk="1" fontAlgn="auto" latinLnBrk="0" hangingPunct="1">
                <a:lnSpc>
                  <a:spcPct val="15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mn-cs"/>
                </a:rPr>
                <a:t>歩行者や自転車の無理な道路横断を解消</a:t>
              </a:r>
              <a:r>
                <a:rPr kumimoji="1" lang="ja-JP" altLang="en-US" sz="800" b="0" i="0" u="none" strike="noStrike" kern="1200" cap="none" spc="0" normalizeH="0" baseline="0" noProof="0" dirty="0" smtClean="0">
                  <a:ln>
                    <a:noFill/>
                  </a:ln>
                  <a:solidFill>
                    <a:prstClr val="black"/>
                  </a:solidFill>
                  <a:effectLst/>
                  <a:uLnTx/>
                  <a:uFillTx/>
                  <a:latin typeface="游ゴシック" panose="020B0400000000000000" pitchFamily="50" charset="-128"/>
                  <a:ea typeface="游ゴシック" panose="020B0400000000000000" pitchFamily="50" charset="-128"/>
                  <a:cs typeface="+mn-cs"/>
                </a:rPr>
                <a:t>する。</a:t>
              </a:r>
              <a:endParaRPr kumimoji="1" lang="en-US" altLang="ja-JP" sz="800" b="0" i="0" u="sng" strike="noStrike" kern="120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mn-cs"/>
              </a:endParaRPr>
            </a:p>
          </p:txBody>
        </p:sp>
      </p:grpSp>
      <p:pic>
        <p:nvPicPr>
          <p:cNvPr id="77" name="Picture 2">
            <a:extLst>
              <a:ext uri="{FF2B5EF4-FFF2-40B4-BE49-F238E27FC236}">
                <a16:creationId xmlns:a16="http://schemas.microsoft.com/office/drawing/2014/main" id="{172F5136-5AF4-4F8D-8EAC-EBCE578981B4}"/>
              </a:ext>
            </a:extLst>
          </p:cNvPr>
          <p:cNvPicPr>
            <a:picLocks noChangeAspect="1" noChangeArrowheads="1"/>
          </p:cNvPicPr>
          <p:nvPr/>
        </p:nvPicPr>
        <p:blipFill rotWithShape="1">
          <a:blip r:embed="rId9" cstate="print">
            <a:extLst>
              <a:ext uri="{28A0092B-C50C-407E-A947-70E740481C1C}">
                <a14:useLocalDpi xmlns:a14="http://schemas.microsoft.com/office/drawing/2010/main" val="0"/>
              </a:ext>
            </a:extLst>
          </a:blip>
          <a:srcRect l="2670" t="19613" r="16163" b="427"/>
          <a:stretch/>
        </p:blipFill>
        <p:spPr bwMode="auto">
          <a:xfrm>
            <a:off x="3639816" y="1411031"/>
            <a:ext cx="1617375" cy="1007064"/>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grpSp>
        <p:nvGrpSpPr>
          <p:cNvPr id="78" name="グループ化 77"/>
          <p:cNvGrpSpPr/>
          <p:nvPr/>
        </p:nvGrpSpPr>
        <p:grpSpPr>
          <a:xfrm>
            <a:off x="1505513" y="1444216"/>
            <a:ext cx="3751678" cy="1918851"/>
            <a:chOff x="208254" y="1579373"/>
            <a:chExt cx="3751678" cy="1918851"/>
          </a:xfrm>
        </p:grpSpPr>
        <p:sp>
          <p:nvSpPr>
            <p:cNvPr id="79" name="テキスト ボックス 78">
              <a:extLst>
                <a:ext uri="{FF2B5EF4-FFF2-40B4-BE49-F238E27FC236}">
                  <a16:creationId xmlns:a16="http://schemas.microsoft.com/office/drawing/2014/main" id="{B6985D43-6633-471D-AE42-1A02AC93A214}"/>
                </a:ext>
              </a:extLst>
            </p:cNvPr>
            <p:cNvSpPr txBox="1"/>
            <p:nvPr/>
          </p:nvSpPr>
          <p:spPr>
            <a:xfrm>
              <a:off x="208254" y="1579373"/>
              <a:ext cx="3628068" cy="147733"/>
            </a:xfrm>
            <a:prstGeom prst="rect">
              <a:avLst/>
            </a:prstGeom>
            <a:noFill/>
          </p:spPr>
          <p:txBody>
            <a:bodyPr wrap="square" lIns="0" tIns="0" rIns="0" bIns="0" rtlCol="0">
              <a:spAutoFit/>
            </a:bodyPr>
            <a:lstStyle>
              <a:defPPr>
                <a:defRPr lang="ja-JP"/>
              </a:defPPr>
              <a:lvl1pPr marL="92075" indent="-92075" algn="just">
                <a:lnSpc>
                  <a:spcPct val="120000"/>
                </a:lnSpc>
                <a:spcBef>
                  <a:spcPts val="600"/>
                </a:spcBef>
                <a:defRPr sz="800">
                  <a:solidFill>
                    <a:schemeClr val="tx1"/>
                  </a:solidFill>
                  <a:latin typeface="游ゴシック" panose="020B0400000000000000" pitchFamily="50" charset="-128"/>
                  <a:ea typeface="游ゴシック" panose="020B0400000000000000" pitchFamily="50" charset="-128"/>
                </a:defRPr>
              </a:lvl1pPr>
            </a:lstStyle>
            <a:p>
              <a:pPr marL="92075" marR="0" lvl="0" indent="-92075" algn="just" defTabSz="914400" rtl="0" eaLnBrk="1" fontAlgn="auto" latinLnBrk="0" hangingPunct="1">
                <a:lnSpc>
                  <a:spcPct val="120000"/>
                </a:lnSpc>
                <a:spcBef>
                  <a:spcPts val="60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mn-cs"/>
                </a:rPr>
                <a:t>●明治</a:t>
              </a:r>
              <a:r>
                <a:rPr kumimoji="1" lang="en-US" altLang="ja-JP" sz="800" b="0" i="0" u="none" strike="noStrike" kern="120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mn-cs"/>
                </a:rPr>
                <a:t>32</a:t>
              </a:r>
              <a:r>
                <a:rPr kumimoji="1" lang="ja-JP" altLang="en-US" sz="800" b="0" i="0" u="none" strike="noStrike" kern="120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mn-cs"/>
                </a:rPr>
                <a:t>（</a:t>
              </a:r>
              <a:r>
                <a:rPr kumimoji="1" lang="en-US" altLang="ja-JP" sz="800" b="0" i="0" u="none" strike="noStrike" kern="120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mn-cs"/>
                </a:rPr>
                <a:t>1899</a:t>
              </a:r>
              <a:r>
                <a:rPr kumimoji="1" lang="ja-JP" altLang="en-US" sz="800" b="0" i="0" u="none" strike="noStrike" kern="120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mn-cs"/>
                </a:rPr>
                <a:t>）年、中之島公園開設</a:t>
              </a:r>
              <a:endParaRPr kumimoji="1" lang="en-US" altLang="ja-JP" sz="800" b="0" i="0" u="none" strike="noStrike" kern="120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mn-cs"/>
              </a:endParaRPr>
            </a:p>
          </p:txBody>
        </p:sp>
        <p:sp>
          <p:nvSpPr>
            <p:cNvPr id="80" name="テキスト ボックス 79">
              <a:extLst>
                <a:ext uri="{FF2B5EF4-FFF2-40B4-BE49-F238E27FC236}">
                  <a16:creationId xmlns:a16="http://schemas.microsoft.com/office/drawing/2014/main" id="{B6985D43-6633-471D-AE42-1A02AC93A214}"/>
                </a:ext>
              </a:extLst>
            </p:cNvPr>
            <p:cNvSpPr txBox="1"/>
            <p:nvPr/>
          </p:nvSpPr>
          <p:spPr>
            <a:xfrm>
              <a:off x="208254" y="2575312"/>
              <a:ext cx="3743960" cy="295466"/>
            </a:xfrm>
            <a:prstGeom prst="rect">
              <a:avLst/>
            </a:prstGeom>
            <a:noFill/>
          </p:spPr>
          <p:txBody>
            <a:bodyPr wrap="square" lIns="0" tIns="0" rIns="0" bIns="0" rtlCol="0">
              <a:spAutoFit/>
            </a:bodyPr>
            <a:lstStyle>
              <a:defPPr>
                <a:defRPr lang="ja-JP"/>
              </a:defPPr>
              <a:lvl1pPr marL="92075" indent="-92075" algn="just">
                <a:lnSpc>
                  <a:spcPct val="120000"/>
                </a:lnSpc>
                <a:spcBef>
                  <a:spcPts val="600"/>
                </a:spcBef>
                <a:defRPr sz="800">
                  <a:solidFill>
                    <a:schemeClr val="tx1"/>
                  </a:solidFill>
                  <a:latin typeface="游ゴシック" panose="020B0400000000000000" pitchFamily="50" charset="-128"/>
                  <a:ea typeface="游ゴシック" panose="020B0400000000000000" pitchFamily="50" charset="-128"/>
                </a:defRPr>
              </a:lvl1pPr>
            </a:lstStyle>
            <a:p>
              <a:pPr marL="92075" marR="0" lvl="0" indent="-92075" algn="just" defTabSz="914400" rtl="0" eaLnBrk="1" fontAlgn="auto" latinLnBrk="0" hangingPunct="1">
                <a:lnSpc>
                  <a:spcPct val="120000"/>
                </a:lnSpc>
                <a:spcBef>
                  <a:spcPts val="60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mn-cs"/>
                </a:rPr>
                <a:t>●都市活動の中心である御堂筋の拠点（うめだ・</a:t>
              </a:r>
              <a:r>
                <a:rPr kumimoji="1" lang="ja-JP" altLang="en-US" sz="800" b="1" i="0" u="sng" strike="noStrike" kern="1200" cap="none" spc="0" normalizeH="0" baseline="0" noProof="0" dirty="0">
                  <a:ln>
                    <a:noFill/>
                  </a:ln>
                  <a:solidFill>
                    <a:srgbClr val="002060"/>
                  </a:solidFill>
                  <a:effectLst/>
                  <a:uLnTx/>
                  <a:uFillTx/>
                  <a:latin typeface="游ゴシック" panose="020B0400000000000000" pitchFamily="50" charset="-128"/>
                  <a:ea typeface="游ゴシック" panose="020B0400000000000000" pitchFamily="50" charset="-128"/>
                  <a:cs typeface="+mn-cs"/>
                </a:rPr>
                <a:t>中之島</a:t>
              </a:r>
              <a:r>
                <a:rPr kumimoji="1" lang="ja-JP" altLang="en-US" sz="800" b="0" i="0" u="none" strike="noStrike" kern="120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mn-cs"/>
                </a:rPr>
                <a:t>・難波）に、上質な交流空間（広場）を配置することにより、持続的に発展する都市構造となる</a:t>
              </a:r>
              <a:endParaRPr kumimoji="1" lang="en-US" altLang="ja-JP" sz="800" b="0" i="0" u="none" strike="noStrike" kern="120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mn-cs"/>
              </a:endParaRPr>
            </a:p>
          </p:txBody>
        </p:sp>
        <p:sp>
          <p:nvSpPr>
            <p:cNvPr id="81" name="テキスト ボックス 80">
              <a:extLst>
                <a:ext uri="{FF2B5EF4-FFF2-40B4-BE49-F238E27FC236}">
                  <a16:creationId xmlns:a16="http://schemas.microsoft.com/office/drawing/2014/main" id="{B6985D43-6633-471D-AE42-1A02AC93A214}"/>
                </a:ext>
              </a:extLst>
            </p:cNvPr>
            <p:cNvSpPr txBox="1"/>
            <p:nvPr/>
          </p:nvSpPr>
          <p:spPr>
            <a:xfrm>
              <a:off x="208254" y="1763620"/>
              <a:ext cx="2072299" cy="295466"/>
            </a:xfrm>
            <a:prstGeom prst="rect">
              <a:avLst/>
            </a:prstGeom>
            <a:noFill/>
          </p:spPr>
          <p:txBody>
            <a:bodyPr wrap="square" lIns="0" tIns="0" rIns="0" bIns="0" rtlCol="0">
              <a:spAutoFit/>
            </a:bodyPr>
            <a:lstStyle>
              <a:defPPr>
                <a:defRPr lang="ja-JP"/>
              </a:defPPr>
              <a:lvl1pPr marL="92075" indent="-92075" algn="just">
                <a:lnSpc>
                  <a:spcPct val="120000"/>
                </a:lnSpc>
                <a:spcBef>
                  <a:spcPts val="600"/>
                </a:spcBef>
                <a:defRPr sz="800">
                  <a:solidFill>
                    <a:schemeClr val="tx1"/>
                  </a:solidFill>
                  <a:latin typeface="游ゴシック" panose="020B0400000000000000" pitchFamily="50" charset="-128"/>
                  <a:ea typeface="游ゴシック" panose="020B0400000000000000" pitchFamily="50" charset="-128"/>
                </a:defRPr>
              </a:lvl1pPr>
            </a:lstStyle>
            <a:p>
              <a:pPr marL="92075" marR="0" lvl="0" indent="-92075" algn="just" defTabSz="914400" rtl="0" eaLnBrk="1" fontAlgn="auto" latinLnBrk="0" hangingPunct="1">
                <a:lnSpc>
                  <a:spcPct val="120000"/>
                </a:lnSpc>
                <a:spcBef>
                  <a:spcPts val="60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mn-cs"/>
                </a:rPr>
                <a:t>●⼤正</a:t>
              </a:r>
              <a:r>
                <a:rPr kumimoji="1" lang="en-US" altLang="ja-JP" sz="800" b="0" i="0" u="none" strike="noStrike" kern="120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mn-cs"/>
                </a:rPr>
                <a:t>7</a:t>
              </a:r>
              <a:r>
                <a:rPr kumimoji="1" lang="ja-JP" altLang="en-US" sz="800" b="0" i="0" u="none" strike="noStrike" kern="120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mn-cs"/>
                </a:rPr>
                <a:t>（</a:t>
              </a:r>
              <a:r>
                <a:rPr kumimoji="1" lang="en-US" altLang="ja-JP" sz="800" b="0" i="0" u="none" strike="noStrike" kern="120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mn-cs"/>
                </a:rPr>
                <a:t>1918</a:t>
              </a:r>
              <a:r>
                <a:rPr kumimoji="1" lang="ja-JP" altLang="en-US" sz="800" b="0" i="0" u="none" strike="noStrike" kern="120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mn-cs"/>
                </a:rPr>
                <a:t>）年に竣工した中央公会堂の前面は広場空間であった</a:t>
              </a:r>
              <a:endParaRPr kumimoji="1" lang="en-US" altLang="ja-JP" sz="800" b="0" i="0" u="none" strike="noStrike" kern="120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mn-cs"/>
              </a:endParaRPr>
            </a:p>
          </p:txBody>
        </p:sp>
        <p:sp>
          <p:nvSpPr>
            <p:cNvPr id="82" name="テキスト ボックス 81">
              <a:extLst>
                <a:ext uri="{FF2B5EF4-FFF2-40B4-BE49-F238E27FC236}">
                  <a16:creationId xmlns:a16="http://schemas.microsoft.com/office/drawing/2014/main" id="{B6985D43-6633-471D-AE42-1A02AC93A214}"/>
                </a:ext>
              </a:extLst>
            </p:cNvPr>
            <p:cNvSpPr txBox="1"/>
            <p:nvPr/>
          </p:nvSpPr>
          <p:spPr>
            <a:xfrm>
              <a:off x="208254" y="2095600"/>
              <a:ext cx="2072299" cy="443198"/>
            </a:xfrm>
            <a:prstGeom prst="rect">
              <a:avLst/>
            </a:prstGeom>
            <a:noFill/>
          </p:spPr>
          <p:txBody>
            <a:bodyPr wrap="square" lIns="0" tIns="0" rIns="0" bIns="0" rtlCol="0">
              <a:spAutoFit/>
            </a:bodyPr>
            <a:lstStyle>
              <a:defPPr>
                <a:defRPr lang="ja-JP"/>
              </a:defPPr>
              <a:lvl1pPr marL="92075" indent="-92075" algn="just">
                <a:lnSpc>
                  <a:spcPct val="120000"/>
                </a:lnSpc>
                <a:spcBef>
                  <a:spcPts val="600"/>
                </a:spcBef>
                <a:defRPr sz="800">
                  <a:solidFill>
                    <a:schemeClr val="tx1"/>
                  </a:solidFill>
                  <a:latin typeface="游ゴシック" panose="020B0400000000000000" pitchFamily="50" charset="-128"/>
                  <a:ea typeface="游ゴシック" panose="020B0400000000000000" pitchFamily="50" charset="-128"/>
                </a:defRPr>
              </a:lvl1pPr>
            </a:lstStyle>
            <a:p>
              <a:pPr marL="92075" marR="0" lvl="0" indent="-92075" algn="just" defTabSz="914400" rtl="0" eaLnBrk="1" fontAlgn="auto" latinLnBrk="0" hangingPunct="1">
                <a:lnSpc>
                  <a:spcPct val="120000"/>
                </a:lnSpc>
                <a:spcBef>
                  <a:spcPts val="60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mn-cs"/>
                </a:rPr>
                <a:t>●整備当時から人々の集う賑わいある空間であったことから、この空間特性を今後の整備においても踏襲</a:t>
              </a:r>
              <a:endParaRPr kumimoji="1" lang="en-US" altLang="ja-JP" sz="800" b="0" i="0" u="none" strike="noStrike" kern="120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mn-cs"/>
              </a:endParaRPr>
            </a:p>
          </p:txBody>
        </p:sp>
        <p:sp>
          <p:nvSpPr>
            <p:cNvPr id="83" name="テキスト ボックス 82">
              <a:extLst>
                <a:ext uri="{FF2B5EF4-FFF2-40B4-BE49-F238E27FC236}">
                  <a16:creationId xmlns:a16="http://schemas.microsoft.com/office/drawing/2014/main" id="{B6985D43-6633-471D-AE42-1A02AC93A214}"/>
                </a:ext>
              </a:extLst>
            </p:cNvPr>
            <p:cNvSpPr txBox="1"/>
            <p:nvPr/>
          </p:nvSpPr>
          <p:spPr>
            <a:xfrm>
              <a:off x="208255" y="2907293"/>
              <a:ext cx="3751677" cy="590931"/>
            </a:xfrm>
            <a:prstGeom prst="rect">
              <a:avLst/>
            </a:prstGeom>
            <a:noFill/>
          </p:spPr>
          <p:txBody>
            <a:bodyPr wrap="square" lIns="0" tIns="0" rIns="0" bIns="0" rtlCol="0">
              <a:spAutoFit/>
            </a:bodyPr>
            <a:lstStyle>
              <a:defPPr>
                <a:defRPr lang="ja-JP"/>
              </a:defPPr>
              <a:lvl1pPr marL="92075" indent="-92075" algn="just">
                <a:lnSpc>
                  <a:spcPct val="120000"/>
                </a:lnSpc>
                <a:spcBef>
                  <a:spcPts val="600"/>
                </a:spcBef>
                <a:defRPr sz="800">
                  <a:solidFill>
                    <a:schemeClr val="tx1"/>
                  </a:solidFill>
                  <a:latin typeface="游ゴシック" panose="020B0400000000000000" pitchFamily="50" charset="-128"/>
                  <a:ea typeface="游ゴシック" panose="020B0400000000000000" pitchFamily="50" charset="-128"/>
                </a:defRPr>
              </a:lvl1pPr>
            </a:lstStyle>
            <a:p>
              <a:pPr marL="92075" marR="0" lvl="0" indent="-92075" algn="just" defTabSz="914400" rtl="0" eaLnBrk="1" fontAlgn="auto" latinLnBrk="0" hangingPunct="1">
                <a:lnSpc>
                  <a:spcPct val="120000"/>
                </a:lnSpc>
                <a:spcBef>
                  <a:spcPts val="60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mn-cs"/>
                </a:rPr>
                <a:t>●種々の公共施設、文化施設、歴史的構造物が集積し、年間を通じて多くの人が訪れる文化・集客ゾーンである中之島東部地区における交通安全性と回遊性、都市景観・魅力の向上を図るため、「こども本の森中之島」の整備を契機に、</a:t>
              </a:r>
              <a:r>
                <a:rPr kumimoji="1" lang="ja-JP" altLang="en-US" sz="800" b="1" i="0" u="sng" strike="noStrike" kern="1200" cap="none" spc="0" normalizeH="0" baseline="0" noProof="0" dirty="0">
                  <a:ln>
                    <a:noFill/>
                  </a:ln>
                  <a:solidFill>
                    <a:srgbClr val="002060"/>
                  </a:solidFill>
                  <a:effectLst/>
                  <a:uLnTx/>
                  <a:uFillTx/>
                  <a:latin typeface="游ゴシック" panose="020B0400000000000000" pitchFamily="50" charset="-128"/>
                  <a:ea typeface="游ゴシック" panose="020B0400000000000000" pitchFamily="50" charset="-128"/>
                  <a:cs typeface="+mn-cs"/>
                </a:rPr>
                <a:t>沿道施設と一体的かつ多様な活用が可能となる空間</a:t>
              </a:r>
              <a:r>
                <a:rPr kumimoji="1" lang="ja-JP" altLang="en-US" sz="800" b="0" i="0" u="none" strike="noStrike" kern="120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mn-cs"/>
                </a:rPr>
                <a:t>として再編する</a:t>
              </a:r>
              <a:endParaRPr kumimoji="1" lang="en-US" altLang="ja-JP" sz="800" b="0" i="0" u="none" strike="noStrike" kern="120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mn-cs"/>
              </a:endParaRPr>
            </a:p>
          </p:txBody>
        </p:sp>
      </p:grpSp>
      <p:sp>
        <p:nvSpPr>
          <p:cNvPr id="84" name="テキスト ボックス 83">
            <a:extLst>
              <a:ext uri="{FF2B5EF4-FFF2-40B4-BE49-F238E27FC236}">
                <a16:creationId xmlns:a16="http://schemas.microsoft.com/office/drawing/2014/main" id="{AAFD3DD3-B332-458F-B0C6-27586BA5DC5C}"/>
              </a:ext>
            </a:extLst>
          </p:cNvPr>
          <p:cNvSpPr txBox="1"/>
          <p:nvPr/>
        </p:nvSpPr>
        <p:spPr>
          <a:xfrm>
            <a:off x="5883855" y="3677870"/>
            <a:ext cx="1542775" cy="240066"/>
          </a:xfrm>
          <a:prstGeom prst="rect">
            <a:avLst/>
          </a:prstGeom>
          <a:noFill/>
        </p:spPr>
        <p:txBody>
          <a:bodyPr wrap="square" rtlCol="0">
            <a:spAutoFit/>
          </a:bodyPr>
          <a:lstStyle/>
          <a:p>
            <a:pPr marL="0" marR="0" lvl="0" indent="0" algn="ctr" defTabSz="914400" rtl="0" eaLnBrk="1" fontAlgn="auto" latinLnBrk="0" hangingPunct="1">
              <a:lnSpc>
                <a:spcPct val="120000"/>
              </a:lnSpc>
              <a:spcBef>
                <a:spcPts val="600"/>
              </a:spcBef>
              <a:spcAft>
                <a:spcPts val="0"/>
              </a:spcAft>
              <a:buClrTx/>
              <a:buSzTx/>
              <a:buFontTx/>
              <a:buNone/>
              <a:tabLst/>
              <a:defRPr/>
            </a:pPr>
            <a:r>
              <a:rPr kumimoji="1" lang="en-US" altLang="ja-JP" sz="800" b="1" i="0" u="none" strike="noStrike" kern="120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mn-cs"/>
              </a:rPr>
              <a:t>R5</a:t>
            </a:r>
            <a:r>
              <a:rPr kumimoji="1" lang="ja-JP" altLang="en-US" sz="800" b="1" i="0" u="none" strike="noStrike" kern="120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mn-cs"/>
              </a:rPr>
              <a:t>年度整備</a:t>
            </a:r>
            <a:r>
              <a:rPr kumimoji="1" lang="ja-JP" altLang="en-US" sz="800" b="0" i="0" u="none" strike="noStrike" kern="120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mn-cs"/>
              </a:rPr>
              <a:t>完了</a:t>
            </a:r>
            <a:r>
              <a:rPr kumimoji="1" lang="ja-JP" altLang="en-US" sz="800" b="1" i="0" u="none" strike="noStrike" kern="120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mn-cs"/>
              </a:rPr>
              <a:t>（予定）</a:t>
            </a:r>
          </a:p>
        </p:txBody>
      </p:sp>
      <p:sp>
        <p:nvSpPr>
          <p:cNvPr id="85" name="テキスト ボックス 84">
            <a:extLst>
              <a:ext uri="{FF2B5EF4-FFF2-40B4-BE49-F238E27FC236}">
                <a16:creationId xmlns:a16="http://schemas.microsoft.com/office/drawing/2014/main" id="{AAFD3DD3-B332-458F-B0C6-27586BA5DC5C}"/>
              </a:ext>
            </a:extLst>
          </p:cNvPr>
          <p:cNvSpPr txBox="1"/>
          <p:nvPr/>
        </p:nvSpPr>
        <p:spPr>
          <a:xfrm>
            <a:off x="7977049" y="3472119"/>
            <a:ext cx="1739213" cy="266548"/>
          </a:xfrm>
          <a:prstGeom prst="rect">
            <a:avLst/>
          </a:prstGeom>
          <a:noFill/>
        </p:spPr>
        <p:txBody>
          <a:bodyPr wrap="square" rtlCol="0">
            <a:spAutoFit/>
          </a:bodyPr>
          <a:lstStyle/>
          <a:p>
            <a:pPr marL="0" marR="0" lvl="0" indent="0" algn="ctr" defTabSz="914400" rtl="0" eaLnBrk="1" fontAlgn="auto" latinLnBrk="0" hangingPunct="1">
              <a:lnSpc>
                <a:spcPct val="120000"/>
              </a:lnSpc>
              <a:spcBef>
                <a:spcPts val="600"/>
              </a:spcBef>
              <a:spcAft>
                <a:spcPts val="0"/>
              </a:spcAft>
              <a:buClrTx/>
              <a:buSzTx/>
              <a:buFontTx/>
              <a:buNone/>
              <a:tabLst/>
              <a:defRPr/>
            </a:pPr>
            <a:r>
              <a:rPr kumimoji="1" lang="ja-JP" altLang="en-US" sz="1000" b="1" i="0" u="none" strike="noStrike" kern="120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mn-cs"/>
              </a:rPr>
              <a:t>東西道路区間</a:t>
            </a:r>
          </a:p>
        </p:txBody>
      </p:sp>
      <p:sp>
        <p:nvSpPr>
          <p:cNvPr id="86" name="スライド番号プレースホルダー 3"/>
          <p:cNvSpPr>
            <a:spLocks noGrp="1"/>
          </p:cNvSpPr>
          <p:nvPr>
            <p:ph type="sldNum" sz="quarter" idx="12"/>
          </p:nvPr>
        </p:nvSpPr>
        <p:spPr>
          <a:xfrm>
            <a:off x="10134600" y="6476387"/>
            <a:ext cx="2057400" cy="365125"/>
          </a:xfrm>
        </p:spPr>
        <p:txBody>
          <a:bodyPr/>
          <a:lstStyle/>
          <a:p>
            <a:fld id="{138CA411-231B-42B9-AF63-97A64194AA60}" type="slidenum">
              <a:rPr lang="ja-JP" altLang="en-US" sz="1400" b="1" smtClean="0">
                <a:solidFill>
                  <a:schemeClr val="tx1"/>
                </a:solidFill>
                <a:latin typeface="ＭＳ Ｐゴシック" panose="020B0600070205080204" pitchFamily="50" charset="-128"/>
                <a:ea typeface="ＭＳ Ｐゴシック" panose="020B0600070205080204" pitchFamily="50" charset="-128"/>
              </a:rPr>
              <a:pPr/>
              <a:t>27</a:t>
            </a:fld>
            <a:endParaRPr lang="ja-JP" altLang="en-US" sz="1400" b="1" dirty="0">
              <a:solidFill>
                <a:schemeClr val="tx1"/>
              </a:solidFill>
              <a:latin typeface="ＭＳ Ｐゴシック" panose="020B0600070205080204" pitchFamily="50" charset="-128"/>
              <a:ea typeface="ＭＳ Ｐゴシック" panose="020B0600070205080204" pitchFamily="50" charset="-128"/>
            </a:endParaRPr>
          </a:p>
        </p:txBody>
      </p:sp>
    </p:spTree>
    <p:extLst>
      <p:ext uri="{BB962C8B-B14F-4D97-AF65-F5344CB8AC3E}">
        <p14:creationId xmlns:p14="http://schemas.microsoft.com/office/powerpoint/2010/main" val="401875789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31" name="Picture 407"/>
          <p:cNvPicPr>
            <a:picLocks noChangeAspect="1" noChangeArrowheads="1"/>
          </p:cNvPicPr>
          <p:nvPr/>
        </p:nvPicPr>
        <p:blipFill>
          <a:blip r:embed="rId2" cstate="email"/>
          <a:srcRect l="12314" t="24387" r="2677" b="21573"/>
          <a:stretch>
            <a:fillRect/>
          </a:stretch>
        </p:blipFill>
        <p:spPr bwMode="auto">
          <a:xfrm rot="21416172">
            <a:off x="1387672" y="956638"/>
            <a:ext cx="9602965" cy="3484444"/>
          </a:xfrm>
          <a:prstGeom prst="rect">
            <a:avLst/>
          </a:prstGeom>
          <a:noFill/>
          <a:ln w="9525">
            <a:noFill/>
            <a:miter lim="800000"/>
            <a:headEnd/>
            <a:tailEnd/>
          </a:ln>
        </p:spPr>
      </p:pic>
      <p:sp>
        <p:nvSpPr>
          <p:cNvPr id="2" name="Rectangle 2"/>
          <p:cNvSpPr txBox="1">
            <a:spLocks noChangeArrowheads="1"/>
          </p:cNvSpPr>
          <p:nvPr/>
        </p:nvSpPr>
        <p:spPr bwMode="auto">
          <a:xfrm>
            <a:off x="1143000" y="11"/>
            <a:ext cx="9906000" cy="408111"/>
          </a:xfrm>
          <a:prstGeom prst="rect">
            <a:avLst/>
          </a:prstGeom>
          <a:gradFill rotWithShape="1">
            <a:gsLst>
              <a:gs pos="0">
                <a:srgbClr val="000066"/>
              </a:gs>
              <a:gs pos="50000">
                <a:srgbClr val="0000FF"/>
              </a:gs>
              <a:gs pos="100000">
                <a:srgbClr val="000066"/>
              </a:gs>
            </a:gsLst>
            <a:lin ang="5400000" scaled="1"/>
          </a:gradFill>
          <a:ln w="9525">
            <a:noFill/>
            <a:miter lim="800000"/>
            <a:headEnd/>
            <a:tailEnd/>
          </a:ln>
        </p:spPr>
        <p:txBody>
          <a:bodyPr vert="horz" wrap="square" lIns="91428" tIns="45714" rIns="91428" bIns="45714" numCol="1" anchor="ctr" anchorCtr="0" compatLnSpc="1">
            <a:prstTxWarp prst="textNoShape">
              <a:avLst/>
            </a:prstTxWarp>
          </a:bodyPr>
          <a:lstStyle/>
          <a:p>
            <a:pPr lvl="0">
              <a:defRPr/>
            </a:pPr>
            <a:r>
              <a:rPr kumimoji="1" lang="en-US" altLang="ja-JP" sz="20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rPr>
              <a:t> </a:t>
            </a:r>
            <a:r>
              <a:rPr kumimoji="1" lang="ja-JP" altLang="en-US" sz="20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rPr>
              <a:t>３</a:t>
            </a:r>
            <a:r>
              <a:rPr kumimoji="1" lang="ja-JP" altLang="en-US" sz="2000" b="1" i="0" u="none" strike="noStrike" kern="1200" cap="none" spc="0" normalizeH="0" baseline="0" noProof="0" dirty="0" smtClean="0">
                <a:ln>
                  <a:noFill/>
                </a:ln>
                <a:solidFill>
                  <a:prstClr val="white"/>
                </a:solidFill>
                <a:effectLst/>
                <a:uLnTx/>
                <a:uFillTx/>
                <a:latin typeface="ＭＳ ゴシック" pitchFamily="49" charset="-128"/>
                <a:ea typeface="ＭＳ ゴシック" pitchFamily="49" charset="-128"/>
                <a:cs typeface="+mn-cs"/>
              </a:rPr>
              <a:t>．</a:t>
            </a:r>
            <a:r>
              <a:rPr lang="ja-JP" altLang="en-US" sz="2000" b="1" dirty="0">
                <a:solidFill>
                  <a:prstClr val="white"/>
                </a:solidFill>
                <a:latin typeface="ＭＳ ゴシック" pitchFamily="49" charset="-128"/>
                <a:ea typeface="ＭＳ ゴシック" pitchFamily="49" charset="-128"/>
              </a:rPr>
              <a:t>中之島周辺</a:t>
            </a:r>
            <a:r>
              <a:rPr kumimoji="1" lang="ja-JP" altLang="en-US" sz="20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rPr>
              <a:t>　①中之島東部のまちづくり</a:t>
            </a:r>
            <a:endParaRPr kumimoji="1" lang="en-US" altLang="ja-JP" sz="20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endParaRPr>
          </a:p>
        </p:txBody>
      </p:sp>
      <p:graphicFrame>
        <p:nvGraphicFramePr>
          <p:cNvPr id="34" name="表 33"/>
          <p:cNvGraphicFramePr>
            <a:graphicFrameLocks noGrp="1"/>
          </p:cNvGraphicFramePr>
          <p:nvPr/>
        </p:nvGraphicFramePr>
        <p:xfrm>
          <a:off x="6529690" y="4519058"/>
          <a:ext cx="4464497" cy="1659600"/>
        </p:xfrm>
        <a:graphic>
          <a:graphicData uri="http://schemas.openxmlformats.org/drawingml/2006/table">
            <a:tbl>
              <a:tblPr firstRow="1" bandRow="1">
                <a:tableStyleId>{2D5ABB26-0587-4C30-8999-92F81FD0307C}</a:tableStyleId>
              </a:tblPr>
              <a:tblGrid>
                <a:gridCol w="348788">
                  <a:extLst>
                    <a:ext uri="{9D8B030D-6E8A-4147-A177-3AD203B41FA5}">
                      <a16:colId xmlns:a16="http://schemas.microsoft.com/office/drawing/2014/main" val="20000"/>
                    </a:ext>
                  </a:extLst>
                </a:gridCol>
                <a:gridCol w="631339">
                  <a:extLst>
                    <a:ext uri="{9D8B030D-6E8A-4147-A177-3AD203B41FA5}">
                      <a16:colId xmlns:a16="http://schemas.microsoft.com/office/drawing/2014/main" val="20001"/>
                    </a:ext>
                  </a:extLst>
                </a:gridCol>
                <a:gridCol w="1971304">
                  <a:extLst>
                    <a:ext uri="{9D8B030D-6E8A-4147-A177-3AD203B41FA5}">
                      <a16:colId xmlns:a16="http://schemas.microsoft.com/office/drawing/2014/main" val="20002"/>
                    </a:ext>
                  </a:extLst>
                </a:gridCol>
                <a:gridCol w="1513066">
                  <a:extLst>
                    <a:ext uri="{9D8B030D-6E8A-4147-A177-3AD203B41FA5}">
                      <a16:colId xmlns:a16="http://schemas.microsoft.com/office/drawing/2014/main" val="20003"/>
                    </a:ext>
                  </a:extLst>
                </a:gridCol>
              </a:tblGrid>
              <a:tr h="193589">
                <a:tc>
                  <a:txBody>
                    <a:bodyPr/>
                    <a:lstStyle/>
                    <a:p>
                      <a:pPr algn="l"/>
                      <a:endParaRPr kumimoji="1" lang="ja-JP" altLang="en-US" sz="900" dirty="0">
                        <a:solidFill>
                          <a:schemeClr val="tx1"/>
                        </a:solidFill>
                      </a:endParaRPr>
                    </a:p>
                  </a:txBody>
                  <a:tcPr marL="78000" marR="78000" marT="36000" marB="36000">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kumimoji="1" lang="ja-JP" altLang="en-US" sz="900" dirty="0">
                        <a:solidFill>
                          <a:schemeClr val="tx1"/>
                        </a:solidFill>
                      </a:endParaRPr>
                    </a:p>
                  </a:txBody>
                  <a:tcPr marL="78000" marR="78000" marT="36000" marB="36000">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900" dirty="0">
                          <a:solidFill>
                            <a:schemeClr val="tx1"/>
                          </a:solidFill>
                        </a:rPr>
                        <a:t>リニューアル前</a:t>
                      </a:r>
                    </a:p>
                  </a:txBody>
                  <a:tcPr marL="78000" marR="78000" marT="36000" marB="36000">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p>
                      <a:pPr algn="ctr"/>
                      <a:r>
                        <a:rPr kumimoji="1" lang="ja-JP" altLang="en-US" sz="900" dirty="0">
                          <a:solidFill>
                            <a:schemeClr val="tx1"/>
                          </a:solidFill>
                        </a:rPr>
                        <a:t>リニューアル後</a:t>
                      </a:r>
                    </a:p>
                  </a:txBody>
                  <a:tcPr marL="78000" marR="78000" marT="36000" marB="36000">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extLst>
                  <a:ext uri="{0D108BD9-81ED-4DB2-BD59-A6C34878D82A}">
                    <a16:rowId xmlns:a16="http://schemas.microsoft.com/office/drawing/2014/main" val="10000"/>
                  </a:ext>
                </a:extLst>
              </a:tr>
              <a:tr h="320538">
                <a:tc>
                  <a:txBody>
                    <a:bodyPr/>
                    <a:lstStyle/>
                    <a:p>
                      <a:pPr algn="ctr"/>
                      <a:r>
                        <a:rPr kumimoji="1" lang="ja-JP" altLang="en-US" sz="900" dirty="0">
                          <a:solidFill>
                            <a:schemeClr val="tx1"/>
                          </a:solidFill>
                        </a:rPr>
                        <a:t>①</a:t>
                      </a:r>
                    </a:p>
                  </a:txBody>
                  <a:tcPr marL="78000" marR="78000" marT="36000" marB="3600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en-US" altLang="ja-JP" sz="900" dirty="0">
                          <a:solidFill>
                            <a:schemeClr val="tx1"/>
                          </a:solidFill>
                        </a:rPr>
                        <a:t>1</a:t>
                      </a:r>
                      <a:r>
                        <a:rPr kumimoji="1" lang="ja-JP" altLang="en-US" sz="900" dirty="0">
                          <a:solidFill>
                            <a:schemeClr val="tx1"/>
                          </a:solidFill>
                        </a:rPr>
                        <a:t>階</a:t>
                      </a:r>
                      <a:endParaRPr kumimoji="1" lang="en-US" altLang="ja-JP" sz="900" dirty="0">
                        <a:solidFill>
                          <a:schemeClr val="tx1"/>
                        </a:solidFill>
                      </a:endParaRPr>
                    </a:p>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900" dirty="0">
                          <a:solidFill>
                            <a:schemeClr val="tx1"/>
                          </a:solidFill>
                        </a:rPr>
                        <a:t>正面玄関</a:t>
                      </a:r>
                    </a:p>
                  </a:txBody>
                  <a:tcPr marL="78000" marR="78000" marT="36000" marB="3600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900" dirty="0">
                          <a:solidFill>
                            <a:schemeClr val="tx1"/>
                          </a:solidFill>
                        </a:rPr>
                        <a:t>大集会室利用時以外は、玄関が閉鎖</a:t>
                      </a:r>
                    </a:p>
                  </a:txBody>
                  <a:tcPr marL="78000" marR="78000" marT="36000" marB="3600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900" dirty="0">
                          <a:solidFill>
                            <a:schemeClr val="tx1"/>
                          </a:solidFill>
                          <a:latin typeface="+mj-ea"/>
                          <a:ea typeface="+mj-ea"/>
                        </a:rPr>
                        <a:t>正面玄関の開放</a:t>
                      </a:r>
                      <a:endParaRPr kumimoji="1" lang="en-US" altLang="ja-JP" sz="900" dirty="0">
                        <a:solidFill>
                          <a:schemeClr val="tx1"/>
                        </a:solidFill>
                        <a:latin typeface="+mj-ea"/>
                        <a:ea typeface="+mj-ea"/>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900" dirty="0">
                          <a:solidFill>
                            <a:schemeClr val="tx1"/>
                          </a:solidFill>
                          <a:latin typeface="+mj-ea"/>
                          <a:ea typeface="+mj-ea"/>
                        </a:rPr>
                        <a:t>（</a:t>
                      </a:r>
                      <a:r>
                        <a:rPr kumimoji="1" lang="en-US" altLang="ja-JP" sz="900" dirty="0">
                          <a:solidFill>
                            <a:schemeClr val="tx1"/>
                          </a:solidFill>
                          <a:latin typeface="+mj-ea"/>
                          <a:ea typeface="+mj-ea"/>
                        </a:rPr>
                        <a:t>2014</a:t>
                      </a:r>
                      <a:r>
                        <a:rPr kumimoji="1" lang="ja-JP" altLang="en-US" sz="900" dirty="0">
                          <a:solidFill>
                            <a:schemeClr val="tx1"/>
                          </a:solidFill>
                          <a:latin typeface="+mj-ea"/>
                          <a:ea typeface="+mj-ea"/>
                        </a:rPr>
                        <a:t>年</a:t>
                      </a:r>
                      <a:r>
                        <a:rPr kumimoji="1" lang="en-US" altLang="ja-JP" sz="900" dirty="0">
                          <a:solidFill>
                            <a:schemeClr val="tx1"/>
                          </a:solidFill>
                          <a:latin typeface="+mj-ea"/>
                          <a:ea typeface="+mj-ea"/>
                        </a:rPr>
                        <a:t>4</a:t>
                      </a:r>
                      <a:r>
                        <a:rPr kumimoji="1" lang="ja-JP" altLang="en-US" sz="900" dirty="0">
                          <a:solidFill>
                            <a:schemeClr val="tx1"/>
                          </a:solidFill>
                          <a:latin typeface="+mj-ea"/>
                          <a:ea typeface="+mj-ea"/>
                        </a:rPr>
                        <a:t>月～）</a:t>
                      </a:r>
                    </a:p>
                  </a:txBody>
                  <a:tcPr marL="78000" marR="78000" marT="36000" marB="3600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1"/>
                  </a:ext>
                </a:extLst>
              </a:tr>
              <a:tr h="447486">
                <a:tc>
                  <a:txBody>
                    <a:bodyPr/>
                    <a:lstStyle/>
                    <a:p>
                      <a:pPr algn="ctr"/>
                      <a:r>
                        <a:rPr kumimoji="1" lang="ja-JP" altLang="en-US" sz="900" dirty="0">
                          <a:solidFill>
                            <a:schemeClr val="tx1"/>
                          </a:solidFill>
                        </a:rPr>
                        <a:t>②</a:t>
                      </a:r>
                    </a:p>
                  </a:txBody>
                  <a:tcPr marL="78000" marR="78000" marT="36000" marB="3600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tc rowSpan="2">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900" dirty="0">
                          <a:solidFill>
                            <a:schemeClr val="tx1"/>
                          </a:solidFill>
                        </a:rPr>
                        <a:t>地下１階</a:t>
                      </a:r>
                      <a:endParaRPr kumimoji="1" lang="en-US" altLang="ja-JP" sz="900" dirty="0">
                        <a:solidFill>
                          <a:schemeClr val="tx1"/>
                        </a:solidFill>
                      </a:endParaRPr>
                    </a:p>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900" dirty="0">
                          <a:solidFill>
                            <a:schemeClr val="tx1"/>
                          </a:solidFill>
                        </a:rPr>
                        <a:t>館内</a:t>
                      </a:r>
                    </a:p>
                  </a:txBody>
                  <a:tcPr marL="78000" marR="78000" marT="36000" marB="3600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r>
                        <a:rPr kumimoji="1" lang="ja-JP" altLang="en-US" sz="900" dirty="0">
                          <a:solidFill>
                            <a:schemeClr val="tx1"/>
                          </a:solidFill>
                        </a:rPr>
                        <a:t>レストラン目的の来場者の確保など、レストランの活用が不十分</a:t>
                      </a:r>
                    </a:p>
                  </a:txBody>
                  <a:tcPr marL="78000" marR="78000" marT="36000" marB="3600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r>
                        <a:rPr kumimoji="1" lang="ja-JP" altLang="en-US" sz="900" dirty="0">
                          <a:solidFill>
                            <a:schemeClr val="tx1"/>
                          </a:solidFill>
                          <a:latin typeface="+mj-ea"/>
                          <a:ea typeface="+mj-ea"/>
                        </a:rPr>
                        <a:t>アイコン的存在となりうる</a:t>
                      </a:r>
                      <a:endParaRPr kumimoji="1" lang="en-US" altLang="ja-JP" sz="900" dirty="0">
                        <a:solidFill>
                          <a:schemeClr val="tx1"/>
                        </a:solidFill>
                        <a:latin typeface="+mj-ea"/>
                        <a:ea typeface="+mj-ea"/>
                      </a:endParaRPr>
                    </a:p>
                    <a:p>
                      <a:r>
                        <a:rPr kumimoji="1" lang="ja-JP" altLang="en-US" sz="900" dirty="0">
                          <a:solidFill>
                            <a:schemeClr val="tx1"/>
                          </a:solidFill>
                          <a:latin typeface="+mj-ea"/>
                          <a:ea typeface="+mj-ea"/>
                        </a:rPr>
                        <a:t>新レストランのオープン</a:t>
                      </a:r>
                      <a:endParaRPr kumimoji="1" lang="en-US" altLang="ja-JP" sz="900" dirty="0">
                        <a:solidFill>
                          <a:schemeClr val="tx1"/>
                        </a:solidFill>
                        <a:latin typeface="+mj-ea"/>
                        <a:ea typeface="+mj-ea"/>
                      </a:endParaRPr>
                    </a:p>
                    <a:p>
                      <a:r>
                        <a:rPr kumimoji="1" lang="ja-JP" altLang="en-US" sz="900" dirty="0">
                          <a:solidFill>
                            <a:schemeClr val="tx1"/>
                          </a:solidFill>
                          <a:latin typeface="+mj-ea"/>
                          <a:ea typeface="+mj-ea"/>
                        </a:rPr>
                        <a:t>（</a:t>
                      </a:r>
                      <a:r>
                        <a:rPr kumimoji="1" lang="en-US" altLang="ja-JP" sz="900" dirty="0">
                          <a:solidFill>
                            <a:schemeClr val="tx1"/>
                          </a:solidFill>
                          <a:latin typeface="+mj-ea"/>
                          <a:ea typeface="+mj-ea"/>
                        </a:rPr>
                        <a:t>2015</a:t>
                      </a:r>
                      <a:r>
                        <a:rPr kumimoji="1" lang="ja-JP" altLang="en-US" sz="900" dirty="0">
                          <a:solidFill>
                            <a:schemeClr val="tx1"/>
                          </a:solidFill>
                          <a:latin typeface="+mj-ea"/>
                          <a:ea typeface="+mj-ea"/>
                        </a:rPr>
                        <a:t>年</a:t>
                      </a:r>
                      <a:r>
                        <a:rPr kumimoji="1" lang="en-US" altLang="ja-JP" sz="900" dirty="0">
                          <a:solidFill>
                            <a:schemeClr val="tx1"/>
                          </a:solidFill>
                          <a:latin typeface="+mj-ea"/>
                          <a:ea typeface="+mj-ea"/>
                        </a:rPr>
                        <a:t>6</a:t>
                      </a:r>
                      <a:r>
                        <a:rPr kumimoji="1" lang="ja-JP" altLang="en-US" sz="900" dirty="0">
                          <a:solidFill>
                            <a:schemeClr val="tx1"/>
                          </a:solidFill>
                          <a:latin typeface="+mj-ea"/>
                          <a:ea typeface="+mj-ea"/>
                        </a:rPr>
                        <a:t>月～）</a:t>
                      </a:r>
                    </a:p>
                  </a:txBody>
                  <a:tcPr marL="78000" marR="78000" marT="36000" marB="3600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2"/>
                  </a:ext>
                </a:extLst>
              </a:tr>
              <a:tr h="574435">
                <a:tc>
                  <a:txBody>
                    <a:bodyPr/>
                    <a:lstStyle/>
                    <a:p>
                      <a:pPr algn="ctr"/>
                      <a:r>
                        <a:rPr kumimoji="1" lang="ja-JP" altLang="en-US" sz="900" dirty="0">
                          <a:solidFill>
                            <a:schemeClr val="tx1"/>
                          </a:solidFill>
                        </a:rPr>
                        <a:t>③④</a:t>
                      </a:r>
                    </a:p>
                  </a:txBody>
                  <a:tcPr marL="78000" marR="78000" marT="36000" marB="3600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tc v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kumimoji="1" lang="ja-JP" altLang="en-US" sz="1000" dirty="0"/>
                    </a:p>
                  </a:txBody>
                  <a:tcPr marL="72000" marR="72000" marT="36000" marB="36000">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indent="0" algn="l" defTabSz="957700" rtl="0" eaLnBrk="1" fontAlgn="auto" latinLnBrk="0" hangingPunct="1">
                        <a:lnSpc>
                          <a:spcPct val="100000"/>
                        </a:lnSpc>
                        <a:spcBef>
                          <a:spcPts val="0"/>
                        </a:spcBef>
                        <a:spcAft>
                          <a:spcPts val="0"/>
                        </a:spcAft>
                        <a:buClrTx/>
                        <a:buSzTx/>
                        <a:buFontTx/>
                        <a:buNone/>
                        <a:tabLst/>
                        <a:defRPr/>
                      </a:pPr>
                      <a:r>
                        <a:rPr lang="ja-JP" altLang="en-US" sz="900" dirty="0"/>
                        <a:t>近代建築の魅力を伝えるサービスが不十分</a:t>
                      </a:r>
                      <a:endParaRPr kumimoji="1" lang="ja-JP" altLang="en-US" sz="900" dirty="0">
                        <a:solidFill>
                          <a:schemeClr val="tx1"/>
                        </a:solidFill>
                      </a:endParaRPr>
                    </a:p>
                  </a:txBody>
                  <a:tcPr marL="78000" marR="78000" marT="36000" marB="3600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r>
                        <a:rPr kumimoji="1" lang="ja-JP" altLang="en-US" sz="900" dirty="0">
                          <a:solidFill>
                            <a:schemeClr val="tx1"/>
                          </a:solidFill>
                          <a:latin typeface="+mj-ea"/>
                          <a:ea typeface="+mj-ea"/>
                        </a:rPr>
                        <a:t>展示室の設置</a:t>
                      </a:r>
                      <a:endParaRPr kumimoji="1" lang="en-US" altLang="ja-JP" sz="900" dirty="0">
                        <a:solidFill>
                          <a:schemeClr val="tx1"/>
                        </a:solidFill>
                        <a:latin typeface="+mj-ea"/>
                        <a:ea typeface="+mj-ea"/>
                      </a:endParaRPr>
                    </a:p>
                    <a:p>
                      <a:r>
                        <a:rPr kumimoji="1" lang="ja-JP" altLang="en-US" sz="900" dirty="0">
                          <a:solidFill>
                            <a:schemeClr val="tx1"/>
                          </a:solidFill>
                          <a:latin typeface="+mj-ea"/>
                          <a:ea typeface="+mj-ea"/>
                        </a:rPr>
                        <a:t>（</a:t>
                      </a:r>
                      <a:r>
                        <a:rPr kumimoji="1" lang="en-US" altLang="ja-JP" sz="900" dirty="0">
                          <a:solidFill>
                            <a:schemeClr val="tx1"/>
                          </a:solidFill>
                          <a:latin typeface="+mj-ea"/>
                          <a:ea typeface="+mj-ea"/>
                        </a:rPr>
                        <a:t>2014</a:t>
                      </a:r>
                      <a:r>
                        <a:rPr kumimoji="1" lang="ja-JP" altLang="en-US" sz="900" dirty="0">
                          <a:solidFill>
                            <a:schemeClr val="tx1"/>
                          </a:solidFill>
                          <a:latin typeface="+mj-ea"/>
                          <a:ea typeface="+mj-ea"/>
                        </a:rPr>
                        <a:t>年</a:t>
                      </a:r>
                      <a:r>
                        <a:rPr kumimoji="1" lang="en-US" altLang="ja-JP" sz="900" dirty="0">
                          <a:solidFill>
                            <a:schemeClr val="tx1"/>
                          </a:solidFill>
                          <a:latin typeface="+mj-ea"/>
                          <a:ea typeface="+mj-ea"/>
                        </a:rPr>
                        <a:t>12</a:t>
                      </a:r>
                      <a:r>
                        <a:rPr kumimoji="1" lang="ja-JP" altLang="en-US" sz="900" dirty="0">
                          <a:solidFill>
                            <a:schemeClr val="tx1"/>
                          </a:solidFill>
                          <a:latin typeface="+mj-ea"/>
                          <a:ea typeface="+mj-ea"/>
                        </a:rPr>
                        <a:t>月～）、</a:t>
                      </a:r>
                      <a:endParaRPr kumimoji="1" lang="en-US" altLang="ja-JP" sz="900" dirty="0">
                        <a:solidFill>
                          <a:schemeClr val="tx1"/>
                        </a:solidFill>
                        <a:latin typeface="+mj-ea"/>
                        <a:ea typeface="+mj-ea"/>
                      </a:endParaRPr>
                    </a:p>
                    <a:p>
                      <a:r>
                        <a:rPr kumimoji="1" lang="ja-JP" altLang="en-US" sz="900" dirty="0">
                          <a:solidFill>
                            <a:schemeClr val="tx1"/>
                          </a:solidFill>
                          <a:latin typeface="+mj-ea"/>
                          <a:ea typeface="+mj-ea"/>
                        </a:rPr>
                        <a:t>ショップの設置</a:t>
                      </a:r>
                      <a:endParaRPr kumimoji="1" lang="en-US" altLang="ja-JP" sz="900" dirty="0">
                        <a:solidFill>
                          <a:schemeClr val="tx1"/>
                        </a:solidFill>
                        <a:latin typeface="+mj-ea"/>
                        <a:ea typeface="+mj-ea"/>
                      </a:endParaRPr>
                    </a:p>
                    <a:p>
                      <a:r>
                        <a:rPr kumimoji="1" lang="ja-JP" altLang="en-US" sz="900" dirty="0">
                          <a:solidFill>
                            <a:schemeClr val="tx1"/>
                          </a:solidFill>
                          <a:latin typeface="+mj-ea"/>
                          <a:ea typeface="+mj-ea"/>
                        </a:rPr>
                        <a:t>（</a:t>
                      </a:r>
                      <a:r>
                        <a:rPr kumimoji="1" lang="en-US" altLang="ja-JP" sz="900" dirty="0">
                          <a:solidFill>
                            <a:schemeClr val="tx1"/>
                          </a:solidFill>
                          <a:latin typeface="+mj-ea"/>
                          <a:ea typeface="+mj-ea"/>
                        </a:rPr>
                        <a:t>2015</a:t>
                      </a:r>
                      <a:r>
                        <a:rPr kumimoji="1" lang="ja-JP" altLang="en-US" sz="900" dirty="0">
                          <a:solidFill>
                            <a:schemeClr val="tx1"/>
                          </a:solidFill>
                          <a:latin typeface="+mj-ea"/>
                          <a:ea typeface="+mj-ea"/>
                        </a:rPr>
                        <a:t>年</a:t>
                      </a:r>
                      <a:r>
                        <a:rPr kumimoji="1" lang="en-US" altLang="ja-JP" sz="900" dirty="0">
                          <a:solidFill>
                            <a:schemeClr val="tx1"/>
                          </a:solidFill>
                          <a:latin typeface="+mj-ea"/>
                          <a:ea typeface="+mj-ea"/>
                        </a:rPr>
                        <a:t>9</a:t>
                      </a:r>
                      <a:r>
                        <a:rPr kumimoji="1" lang="ja-JP" altLang="en-US" sz="900" dirty="0">
                          <a:solidFill>
                            <a:schemeClr val="tx1"/>
                          </a:solidFill>
                          <a:latin typeface="+mj-ea"/>
                          <a:ea typeface="+mj-ea"/>
                        </a:rPr>
                        <a:t>月～）</a:t>
                      </a:r>
                    </a:p>
                  </a:txBody>
                  <a:tcPr marL="78000" marR="78000" marT="36000" marB="3600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3"/>
                  </a:ext>
                </a:extLst>
              </a:tr>
            </a:tbl>
          </a:graphicData>
        </a:graphic>
      </p:graphicFrame>
      <p:sp>
        <p:nvSpPr>
          <p:cNvPr id="35" name="テキスト ボックス 34"/>
          <p:cNvSpPr txBox="1"/>
          <p:nvPr/>
        </p:nvSpPr>
        <p:spPr>
          <a:xfrm>
            <a:off x="6456040" y="4263173"/>
            <a:ext cx="2373532" cy="25391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○市中央公会堂のリニューアル</a:t>
            </a:r>
          </a:p>
        </p:txBody>
      </p:sp>
      <p:sp>
        <p:nvSpPr>
          <p:cNvPr id="37" name="テキスト ボックス 36"/>
          <p:cNvSpPr txBox="1"/>
          <p:nvPr/>
        </p:nvSpPr>
        <p:spPr>
          <a:xfrm>
            <a:off x="6263705" y="2370142"/>
            <a:ext cx="408360" cy="73866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道　</a:t>
            </a:r>
            <a:endParaRPr kumimoji="1" lang="en-US" altLang="ja-JP"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路</a:t>
            </a:r>
          </a:p>
        </p:txBody>
      </p:sp>
      <p:sp>
        <p:nvSpPr>
          <p:cNvPr id="41" name="フリーフォーム 40"/>
          <p:cNvSpPr>
            <a:spLocks noChangeAspect="1"/>
          </p:cNvSpPr>
          <p:nvPr/>
        </p:nvSpPr>
        <p:spPr>
          <a:xfrm rot="21384663">
            <a:off x="6583042" y="1284505"/>
            <a:ext cx="3231132" cy="2818647"/>
          </a:xfrm>
          <a:custGeom>
            <a:avLst/>
            <a:gdLst>
              <a:gd name="connsiteX0" fmla="*/ 21142 w 470414"/>
              <a:gd name="connsiteY0" fmla="*/ 0 h 417559"/>
              <a:gd name="connsiteX1" fmla="*/ 0 w 470414"/>
              <a:gd name="connsiteY1" fmla="*/ 417559 h 417559"/>
              <a:gd name="connsiteX2" fmla="*/ 348846 w 470414"/>
              <a:gd name="connsiteY2" fmla="*/ 417559 h 417559"/>
              <a:gd name="connsiteX3" fmla="*/ 449272 w 470414"/>
              <a:gd name="connsiteY3" fmla="*/ 364703 h 417559"/>
              <a:gd name="connsiteX4" fmla="*/ 470414 w 470414"/>
              <a:gd name="connsiteY4" fmla="*/ 285420 h 417559"/>
              <a:gd name="connsiteX5" fmla="*/ 470414 w 470414"/>
              <a:gd name="connsiteY5" fmla="*/ 211422 h 417559"/>
              <a:gd name="connsiteX6" fmla="*/ 470414 w 470414"/>
              <a:gd name="connsiteY6" fmla="*/ 174423 h 417559"/>
              <a:gd name="connsiteX7" fmla="*/ 438701 w 470414"/>
              <a:gd name="connsiteY7" fmla="*/ 121568 h 417559"/>
              <a:gd name="connsiteX8" fmla="*/ 354132 w 470414"/>
              <a:gd name="connsiteY8" fmla="*/ 73998 h 417559"/>
              <a:gd name="connsiteX9" fmla="*/ 21142 w 470414"/>
              <a:gd name="connsiteY9" fmla="*/ 0 h 417559"/>
              <a:gd name="connsiteX0" fmla="*/ 21142 w 470414"/>
              <a:gd name="connsiteY0" fmla="*/ 0 h 417559"/>
              <a:gd name="connsiteX1" fmla="*/ 0 w 470414"/>
              <a:gd name="connsiteY1" fmla="*/ 417559 h 417559"/>
              <a:gd name="connsiteX2" fmla="*/ 348846 w 470414"/>
              <a:gd name="connsiteY2" fmla="*/ 417559 h 417559"/>
              <a:gd name="connsiteX3" fmla="*/ 401958 w 470414"/>
              <a:gd name="connsiteY3" fmla="*/ 390751 h 417559"/>
              <a:gd name="connsiteX4" fmla="*/ 449272 w 470414"/>
              <a:gd name="connsiteY4" fmla="*/ 364703 h 417559"/>
              <a:gd name="connsiteX5" fmla="*/ 470414 w 470414"/>
              <a:gd name="connsiteY5" fmla="*/ 285420 h 417559"/>
              <a:gd name="connsiteX6" fmla="*/ 470414 w 470414"/>
              <a:gd name="connsiteY6" fmla="*/ 211422 h 417559"/>
              <a:gd name="connsiteX7" fmla="*/ 470414 w 470414"/>
              <a:gd name="connsiteY7" fmla="*/ 174423 h 417559"/>
              <a:gd name="connsiteX8" fmla="*/ 438701 w 470414"/>
              <a:gd name="connsiteY8" fmla="*/ 121568 h 417559"/>
              <a:gd name="connsiteX9" fmla="*/ 354132 w 470414"/>
              <a:gd name="connsiteY9" fmla="*/ 73998 h 417559"/>
              <a:gd name="connsiteX10" fmla="*/ 21142 w 470414"/>
              <a:gd name="connsiteY10" fmla="*/ 0 h 417559"/>
              <a:gd name="connsiteX0" fmla="*/ 21142 w 470414"/>
              <a:gd name="connsiteY0" fmla="*/ 0 h 417559"/>
              <a:gd name="connsiteX1" fmla="*/ 0 w 470414"/>
              <a:gd name="connsiteY1" fmla="*/ 417559 h 417559"/>
              <a:gd name="connsiteX2" fmla="*/ 348846 w 470414"/>
              <a:gd name="connsiteY2" fmla="*/ 417559 h 417559"/>
              <a:gd name="connsiteX3" fmla="*/ 400511 w 470414"/>
              <a:gd name="connsiteY3" fmla="*/ 399918 h 417559"/>
              <a:gd name="connsiteX4" fmla="*/ 449272 w 470414"/>
              <a:gd name="connsiteY4" fmla="*/ 364703 h 417559"/>
              <a:gd name="connsiteX5" fmla="*/ 470414 w 470414"/>
              <a:gd name="connsiteY5" fmla="*/ 285420 h 417559"/>
              <a:gd name="connsiteX6" fmla="*/ 470414 w 470414"/>
              <a:gd name="connsiteY6" fmla="*/ 211422 h 417559"/>
              <a:gd name="connsiteX7" fmla="*/ 470414 w 470414"/>
              <a:gd name="connsiteY7" fmla="*/ 174423 h 417559"/>
              <a:gd name="connsiteX8" fmla="*/ 438701 w 470414"/>
              <a:gd name="connsiteY8" fmla="*/ 121568 h 417559"/>
              <a:gd name="connsiteX9" fmla="*/ 354132 w 470414"/>
              <a:gd name="connsiteY9" fmla="*/ 73998 h 417559"/>
              <a:gd name="connsiteX10" fmla="*/ 21142 w 470414"/>
              <a:gd name="connsiteY10" fmla="*/ 0 h 417559"/>
              <a:gd name="connsiteX0" fmla="*/ 21142 w 470414"/>
              <a:gd name="connsiteY0" fmla="*/ 0 h 417559"/>
              <a:gd name="connsiteX1" fmla="*/ 0 w 470414"/>
              <a:gd name="connsiteY1" fmla="*/ 417559 h 417559"/>
              <a:gd name="connsiteX2" fmla="*/ 348846 w 470414"/>
              <a:gd name="connsiteY2" fmla="*/ 417559 h 417559"/>
              <a:gd name="connsiteX3" fmla="*/ 400511 w 470414"/>
              <a:gd name="connsiteY3" fmla="*/ 399918 h 417559"/>
              <a:gd name="connsiteX4" fmla="*/ 449272 w 470414"/>
              <a:gd name="connsiteY4" fmla="*/ 364703 h 417559"/>
              <a:gd name="connsiteX5" fmla="*/ 470414 w 470414"/>
              <a:gd name="connsiteY5" fmla="*/ 285420 h 417559"/>
              <a:gd name="connsiteX6" fmla="*/ 470414 w 470414"/>
              <a:gd name="connsiteY6" fmla="*/ 211422 h 417559"/>
              <a:gd name="connsiteX7" fmla="*/ 470414 w 470414"/>
              <a:gd name="connsiteY7" fmla="*/ 174423 h 417559"/>
              <a:gd name="connsiteX8" fmla="*/ 430917 w 470414"/>
              <a:gd name="connsiteY8" fmla="*/ 124179 h 417559"/>
              <a:gd name="connsiteX9" fmla="*/ 354132 w 470414"/>
              <a:gd name="connsiteY9" fmla="*/ 73998 h 417559"/>
              <a:gd name="connsiteX10" fmla="*/ 21142 w 470414"/>
              <a:gd name="connsiteY10" fmla="*/ 0 h 417559"/>
              <a:gd name="connsiteX0" fmla="*/ 21142 w 470414"/>
              <a:gd name="connsiteY0" fmla="*/ 0 h 417559"/>
              <a:gd name="connsiteX1" fmla="*/ 0 w 470414"/>
              <a:gd name="connsiteY1" fmla="*/ 417559 h 417559"/>
              <a:gd name="connsiteX2" fmla="*/ 348846 w 470414"/>
              <a:gd name="connsiteY2" fmla="*/ 417559 h 417559"/>
              <a:gd name="connsiteX3" fmla="*/ 400511 w 470414"/>
              <a:gd name="connsiteY3" fmla="*/ 399918 h 417559"/>
              <a:gd name="connsiteX4" fmla="*/ 449272 w 470414"/>
              <a:gd name="connsiteY4" fmla="*/ 364703 h 417559"/>
              <a:gd name="connsiteX5" fmla="*/ 470414 w 470414"/>
              <a:gd name="connsiteY5" fmla="*/ 285420 h 417559"/>
              <a:gd name="connsiteX6" fmla="*/ 470414 w 470414"/>
              <a:gd name="connsiteY6" fmla="*/ 211422 h 417559"/>
              <a:gd name="connsiteX7" fmla="*/ 462886 w 470414"/>
              <a:gd name="connsiteY7" fmla="*/ 175232 h 417559"/>
              <a:gd name="connsiteX8" fmla="*/ 430917 w 470414"/>
              <a:gd name="connsiteY8" fmla="*/ 124179 h 417559"/>
              <a:gd name="connsiteX9" fmla="*/ 354132 w 470414"/>
              <a:gd name="connsiteY9" fmla="*/ 73998 h 417559"/>
              <a:gd name="connsiteX10" fmla="*/ 21142 w 470414"/>
              <a:gd name="connsiteY10" fmla="*/ 0 h 4175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70414" h="417559">
                <a:moveTo>
                  <a:pt x="21142" y="0"/>
                </a:moveTo>
                <a:lnTo>
                  <a:pt x="0" y="417559"/>
                </a:lnTo>
                <a:lnTo>
                  <a:pt x="348846" y="417559"/>
                </a:lnTo>
                <a:lnTo>
                  <a:pt x="400511" y="399918"/>
                </a:lnTo>
                <a:lnTo>
                  <a:pt x="449272" y="364703"/>
                </a:lnTo>
                <a:lnTo>
                  <a:pt x="470414" y="285420"/>
                </a:lnTo>
                <a:lnTo>
                  <a:pt x="470414" y="211422"/>
                </a:lnTo>
                <a:lnTo>
                  <a:pt x="462886" y="175232"/>
                </a:lnTo>
                <a:lnTo>
                  <a:pt x="430917" y="124179"/>
                </a:lnTo>
                <a:lnTo>
                  <a:pt x="354132" y="73998"/>
                </a:lnTo>
                <a:lnTo>
                  <a:pt x="21142" y="0"/>
                </a:lnTo>
                <a:close/>
              </a:path>
            </a:pathLst>
          </a:custGeom>
          <a:solidFill>
            <a:srgbClr val="FFFF00">
              <a:alpha val="50000"/>
            </a:srgb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pic>
        <p:nvPicPr>
          <p:cNvPr id="1430" name="Picture 406"/>
          <p:cNvPicPr>
            <a:picLocks noChangeAspect="1" noChangeArrowheads="1"/>
          </p:cNvPicPr>
          <p:nvPr/>
        </p:nvPicPr>
        <p:blipFill>
          <a:blip r:embed="rId3" cstate="email">
            <a:clrChange>
              <a:clrFrom>
                <a:srgbClr val="FDE9D9"/>
              </a:clrFrom>
              <a:clrTo>
                <a:srgbClr val="FDE9D9">
                  <a:alpha val="0"/>
                </a:srgbClr>
              </a:clrTo>
            </a:clrChange>
          </a:blip>
          <a:srcRect/>
          <a:stretch>
            <a:fillRect/>
          </a:stretch>
        </p:blipFill>
        <p:spPr bwMode="auto">
          <a:xfrm>
            <a:off x="6736334" y="1697972"/>
            <a:ext cx="2888105" cy="2313494"/>
          </a:xfrm>
          <a:prstGeom prst="rect">
            <a:avLst/>
          </a:prstGeom>
          <a:noFill/>
          <a:ln w="9525">
            <a:noFill/>
            <a:miter lim="800000"/>
            <a:headEnd/>
            <a:tailEnd/>
          </a:ln>
          <a:effectLst/>
        </p:spPr>
      </p:pic>
      <p:sp>
        <p:nvSpPr>
          <p:cNvPr id="33" name="正方形/長方形 32"/>
          <p:cNvSpPr/>
          <p:nvPr/>
        </p:nvSpPr>
        <p:spPr>
          <a:xfrm>
            <a:off x="9495186" y="2587974"/>
            <a:ext cx="94611" cy="716194"/>
          </a:xfrm>
          <a:prstGeom prst="rect">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29" name="線吹き出し 1 (枠付き) 28"/>
          <p:cNvSpPr/>
          <p:nvPr/>
        </p:nvSpPr>
        <p:spPr>
          <a:xfrm>
            <a:off x="9264984" y="4016547"/>
            <a:ext cx="1505969" cy="360000"/>
          </a:xfrm>
          <a:prstGeom prst="borderCallout1">
            <a:avLst>
              <a:gd name="adj1" fmla="val 41473"/>
              <a:gd name="adj2" fmla="val 1278"/>
              <a:gd name="adj3" fmla="val -131509"/>
              <a:gd name="adj4" fmla="val -18350"/>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④ショップの設置</a:t>
            </a:r>
            <a:endParaRPr kumimoji="1" lang="en-US" altLang="ja-JP" sz="11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r>
              <a:rPr kumimoji="1" lang="en-US" altLang="ja-JP" sz="11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2015</a:t>
            </a:r>
            <a:r>
              <a:rPr kumimoji="1" lang="ja-JP" altLang="en-US" sz="11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年</a:t>
            </a:r>
            <a:r>
              <a:rPr kumimoji="1" lang="en-US" altLang="ja-JP" sz="11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9</a:t>
            </a:r>
            <a:r>
              <a:rPr kumimoji="1" lang="ja-JP" altLang="en-US" sz="11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月～）</a:t>
            </a:r>
          </a:p>
        </p:txBody>
      </p:sp>
      <p:sp>
        <p:nvSpPr>
          <p:cNvPr id="28" name="線吹き出し 1 (枠付き) 27"/>
          <p:cNvSpPr/>
          <p:nvPr/>
        </p:nvSpPr>
        <p:spPr>
          <a:xfrm>
            <a:off x="8832350" y="1481951"/>
            <a:ext cx="1189321" cy="356059"/>
          </a:xfrm>
          <a:prstGeom prst="borderCallout1">
            <a:avLst>
              <a:gd name="adj1" fmla="val 98250"/>
              <a:gd name="adj2" fmla="val 33166"/>
              <a:gd name="adj3" fmla="val 398410"/>
              <a:gd name="adj4" fmla="val 1895"/>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③展示室の設置</a:t>
            </a:r>
            <a:endParaRPr kumimoji="1" lang="en-US" altLang="ja-JP" sz="11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r>
              <a:rPr kumimoji="1" lang="en-US" altLang="ja-JP" sz="11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2014</a:t>
            </a:r>
            <a:r>
              <a:rPr kumimoji="1" lang="ja-JP" altLang="en-US" sz="11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年</a:t>
            </a:r>
            <a:r>
              <a:rPr kumimoji="1" lang="en-US" altLang="ja-JP" sz="11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12</a:t>
            </a:r>
            <a:r>
              <a:rPr kumimoji="1" lang="ja-JP" altLang="en-US" sz="11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月～）</a:t>
            </a:r>
          </a:p>
        </p:txBody>
      </p:sp>
      <p:sp>
        <p:nvSpPr>
          <p:cNvPr id="32" name="正方形/長方形 31"/>
          <p:cNvSpPr/>
          <p:nvPr/>
        </p:nvSpPr>
        <p:spPr>
          <a:xfrm>
            <a:off x="6653599" y="992270"/>
            <a:ext cx="1203874" cy="186552"/>
          </a:xfrm>
          <a:prstGeom prst="rect">
            <a:avLst/>
          </a:prstGeom>
          <a:solidFill>
            <a:schemeClr val="tx1"/>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1"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50" charset="-128"/>
                <a:cs typeface="+mn-cs"/>
              </a:rPr>
              <a:t>中央公会堂</a:t>
            </a:r>
          </a:p>
        </p:txBody>
      </p:sp>
      <p:sp>
        <p:nvSpPr>
          <p:cNvPr id="30" name="線吹き出し 1 (枠付き) 29"/>
          <p:cNvSpPr/>
          <p:nvPr/>
        </p:nvSpPr>
        <p:spPr>
          <a:xfrm>
            <a:off x="8112271" y="1049985"/>
            <a:ext cx="1669845" cy="354379"/>
          </a:xfrm>
          <a:prstGeom prst="borderCallout1">
            <a:avLst>
              <a:gd name="adj1" fmla="val 101193"/>
              <a:gd name="adj2" fmla="val 16097"/>
              <a:gd name="adj3" fmla="val 601024"/>
              <a:gd name="adj4" fmla="val -15812"/>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②新レストランのオープン</a:t>
            </a:r>
            <a:endParaRPr kumimoji="1" lang="en-US" altLang="ja-JP" sz="11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r>
              <a:rPr kumimoji="1" lang="en-US" altLang="ja-JP" sz="11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2015</a:t>
            </a:r>
            <a:r>
              <a:rPr kumimoji="1" lang="ja-JP" altLang="en-US" sz="11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年</a:t>
            </a:r>
            <a:r>
              <a:rPr kumimoji="1" lang="en-US" altLang="ja-JP" sz="11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6</a:t>
            </a:r>
            <a:r>
              <a:rPr kumimoji="1" lang="ja-JP" altLang="en-US" sz="11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月～）</a:t>
            </a:r>
          </a:p>
        </p:txBody>
      </p:sp>
      <p:sp>
        <p:nvSpPr>
          <p:cNvPr id="31" name="線吹き出し 1 (枠付き) 30"/>
          <p:cNvSpPr/>
          <p:nvPr/>
        </p:nvSpPr>
        <p:spPr>
          <a:xfrm>
            <a:off x="9336426" y="1940925"/>
            <a:ext cx="1658362" cy="360000"/>
          </a:xfrm>
          <a:prstGeom prst="borderCallout1">
            <a:avLst>
              <a:gd name="adj1" fmla="val 104492"/>
              <a:gd name="adj2" fmla="val 33555"/>
              <a:gd name="adj3" fmla="val 317494"/>
              <a:gd name="adj4" fmla="val 10737"/>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①正面玄関の開放</a:t>
            </a:r>
            <a:r>
              <a:rPr kumimoji="1" lang="en-US" altLang="ja-JP" sz="11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〔1</a:t>
            </a:r>
            <a:r>
              <a:rPr kumimoji="1" lang="ja-JP" altLang="en-US" sz="11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階</a:t>
            </a:r>
            <a:r>
              <a:rPr kumimoji="1" lang="en-US" altLang="ja-JP" sz="11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r>
              <a:rPr kumimoji="1" lang="en-US" altLang="ja-JP" sz="11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2014</a:t>
            </a:r>
            <a:r>
              <a:rPr kumimoji="1" lang="ja-JP" altLang="en-US" sz="11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年</a:t>
            </a:r>
            <a:r>
              <a:rPr kumimoji="1" lang="en-US" altLang="ja-JP" sz="11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4</a:t>
            </a:r>
            <a:r>
              <a:rPr kumimoji="1" lang="ja-JP" altLang="en-US" sz="11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月～）</a:t>
            </a:r>
          </a:p>
        </p:txBody>
      </p:sp>
      <p:sp>
        <p:nvSpPr>
          <p:cNvPr id="3" name="正方形/長方形 2"/>
          <p:cNvSpPr/>
          <p:nvPr/>
        </p:nvSpPr>
        <p:spPr>
          <a:xfrm>
            <a:off x="1543268" y="446988"/>
            <a:ext cx="5609228" cy="369332"/>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大阪府立中之島図書館・大阪市中央公会堂の有効活用</a:t>
            </a:r>
          </a:p>
        </p:txBody>
      </p:sp>
      <p:graphicFrame>
        <p:nvGraphicFramePr>
          <p:cNvPr id="24" name="表 23"/>
          <p:cNvGraphicFramePr>
            <a:graphicFrameLocks noGrp="1"/>
          </p:cNvGraphicFramePr>
          <p:nvPr/>
        </p:nvGraphicFramePr>
        <p:xfrm>
          <a:off x="1183906" y="4515867"/>
          <a:ext cx="5196412" cy="1887809"/>
        </p:xfrm>
        <a:graphic>
          <a:graphicData uri="http://schemas.openxmlformats.org/drawingml/2006/table">
            <a:tbl>
              <a:tblPr firstRow="1" bandRow="1">
                <a:tableStyleId>{2D5ABB26-0587-4C30-8999-92F81FD0307C}</a:tableStyleId>
              </a:tblPr>
              <a:tblGrid>
                <a:gridCol w="443884">
                  <a:extLst>
                    <a:ext uri="{9D8B030D-6E8A-4147-A177-3AD203B41FA5}">
                      <a16:colId xmlns:a16="http://schemas.microsoft.com/office/drawing/2014/main" val="20000"/>
                    </a:ext>
                  </a:extLst>
                </a:gridCol>
                <a:gridCol w="720080">
                  <a:extLst>
                    <a:ext uri="{9D8B030D-6E8A-4147-A177-3AD203B41FA5}">
                      <a16:colId xmlns:a16="http://schemas.microsoft.com/office/drawing/2014/main" val="20001"/>
                    </a:ext>
                  </a:extLst>
                </a:gridCol>
                <a:gridCol w="1540633">
                  <a:extLst>
                    <a:ext uri="{9D8B030D-6E8A-4147-A177-3AD203B41FA5}">
                      <a16:colId xmlns:a16="http://schemas.microsoft.com/office/drawing/2014/main" val="20002"/>
                    </a:ext>
                  </a:extLst>
                </a:gridCol>
                <a:gridCol w="2491815">
                  <a:extLst>
                    <a:ext uri="{9D8B030D-6E8A-4147-A177-3AD203B41FA5}">
                      <a16:colId xmlns:a16="http://schemas.microsoft.com/office/drawing/2014/main" val="20003"/>
                    </a:ext>
                  </a:extLst>
                </a:gridCol>
              </a:tblGrid>
              <a:tr h="167598">
                <a:tc>
                  <a:txBody>
                    <a:bodyPr/>
                    <a:lstStyle/>
                    <a:p>
                      <a:pPr algn="l"/>
                      <a:endParaRPr kumimoji="1" lang="ja-JP" altLang="en-US" sz="900" dirty="0">
                        <a:solidFill>
                          <a:schemeClr val="tx1"/>
                        </a:solidFill>
                      </a:endParaRPr>
                    </a:p>
                  </a:txBody>
                  <a:tcPr marL="36000" marR="36000" marT="18000" marB="18000">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kumimoji="1" lang="ja-JP" altLang="en-US" sz="900" dirty="0">
                        <a:solidFill>
                          <a:schemeClr val="tx1"/>
                        </a:solidFill>
                      </a:endParaRPr>
                    </a:p>
                  </a:txBody>
                  <a:tcPr marL="36000" marR="36000" marT="18000" marB="18000">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900" dirty="0">
                          <a:solidFill>
                            <a:schemeClr val="tx1"/>
                          </a:solidFill>
                        </a:rPr>
                        <a:t>リニューアル前</a:t>
                      </a:r>
                    </a:p>
                  </a:txBody>
                  <a:tcPr marL="36000" marR="36000" marT="18000" marB="18000">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p>
                      <a:pPr algn="ctr"/>
                      <a:r>
                        <a:rPr kumimoji="1" lang="ja-JP" altLang="en-US" sz="900" dirty="0">
                          <a:solidFill>
                            <a:schemeClr val="tx1"/>
                          </a:solidFill>
                        </a:rPr>
                        <a:t>リニューアル後</a:t>
                      </a:r>
                    </a:p>
                  </a:txBody>
                  <a:tcPr marL="36000" marR="36000" marT="18000" marB="18000">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extLst>
                  <a:ext uri="{0D108BD9-81ED-4DB2-BD59-A6C34878D82A}">
                    <a16:rowId xmlns:a16="http://schemas.microsoft.com/office/drawing/2014/main" val="10000"/>
                  </a:ext>
                </a:extLst>
              </a:tr>
              <a:tr h="183007">
                <a:tc>
                  <a:txBody>
                    <a:bodyPr/>
                    <a:lstStyle/>
                    <a:p>
                      <a:pPr algn="ctr"/>
                      <a:r>
                        <a:rPr kumimoji="1" lang="ja-JP" altLang="en-US" sz="900" dirty="0">
                          <a:solidFill>
                            <a:schemeClr val="tx1"/>
                          </a:solidFill>
                        </a:rPr>
                        <a:t>①</a:t>
                      </a:r>
                    </a:p>
                  </a:txBody>
                  <a:tcPr marL="36000" marR="36000" marT="18000" marB="1800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900" dirty="0">
                          <a:solidFill>
                            <a:schemeClr val="tx1"/>
                          </a:solidFill>
                        </a:rPr>
                        <a:t>外観</a:t>
                      </a:r>
                    </a:p>
                  </a:txBody>
                  <a:tcPr marL="36000" marR="36000" marT="18000" marB="1800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l"/>
                      <a:r>
                        <a:rPr kumimoji="1" lang="ja-JP" altLang="en-US" sz="900" dirty="0">
                          <a:solidFill>
                            <a:schemeClr val="tx1"/>
                          </a:solidFill>
                        </a:rPr>
                        <a:t>施設全体が老朽化</a:t>
                      </a:r>
                    </a:p>
                  </a:txBody>
                  <a:tcPr marL="36000" marR="36000" marT="18000" marB="1800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l"/>
                      <a:r>
                        <a:rPr kumimoji="1" lang="ja-JP" altLang="en-US" sz="900" dirty="0">
                          <a:solidFill>
                            <a:schemeClr val="tx1"/>
                          </a:solidFill>
                        </a:rPr>
                        <a:t>外壁を洗浄し、白亜の殿堂と評される外観を復活</a:t>
                      </a:r>
                    </a:p>
                  </a:txBody>
                  <a:tcPr marL="36000" marR="36000" marT="18000" marB="1800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1"/>
                  </a:ext>
                </a:extLst>
              </a:tr>
              <a:tr h="402315">
                <a:tc>
                  <a:txBody>
                    <a:bodyPr/>
                    <a:lstStyle/>
                    <a:p>
                      <a:pPr algn="ctr"/>
                      <a:r>
                        <a:rPr kumimoji="1" lang="ja-JP" altLang="en-US" sz="900" dirty="0">
                          <a:solidFill>
                            <a:schemeClr val="tx1"/>
                          </a:solidFill>
                        </a:rPr>
                        <a:t>②</a:t>
                      </a:r>
                    </a:p>
                  </a:txBody>
                  <a:tcPr marL="36000" marR="36000" marT="18000" marB="1800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900" dirty="0">
                          <a:solidFill>
                            <a:schemeClr val="tx1"/>
                          </a:solidFill>
                        </a:rPr>
                        <a:t>正面玄関</a:t>
                      </a:r>
                    </a:p>
                  </a:txBody>
                  <a:tcPr marL="36000" marR="36000" marT="18000" marB="1800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900" dirty="0">
                          <a:solidFill>
                            <a:schemeClr val="tx1"/>
                          </a:solidFill>
                        </a:rPr>
                        <a:t>閉鎖／階段下入館口が分かりにくく、受付後、持ち物を預けるシステム</a:t>
                      </a:r>
                    </a:p>
                  </a:txBody>
                  <a:tcPr marL="36000" marR="36000" marT="18000" marB="18000">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900" dirty="0">
                          <a:solidFill>
                            <a:schemeClr val="tx1"/>
                          </a:solidFill>
                        </a:rPr>
                        <a:t>正面玄関を改装し、フリー入退館を実施</a:t>
                      </a:r>
                    </a:p>
                  </a:txBody>
                  <a:tcPr marL="36000" marR="36000" marT="18000" marB="1800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2"/>
                  </a:ext>
                </a:extLst>
              </a:tr>
              <a:tr h="278999">
                <a:tc>
                  <a:txBody>
                    <a:bodyPr/>
                    <a:lstStyle/>
                    <a:p>
                      <a:pPr algn="ctr"/>
                      <a:r>
                        <a:rPr kumimoji="1" lang="ja-JP" altLang="en-US" sz="900" dirty="0">
                          <a:solidFill>
                            <a:schemeClr val="tx1"/>
                          </a:solidFill>
                        </a:rPr>
                        <a:t>③④</a:t>
                      </a:r>
                      <a:endParaRPr kumimoji="1" lang="en-US" altLang="ja-JP" sz="900" dirty="0">
                        <a:solidFill>
                          <a:schemeClr val="tx1"/>
                        </a:solidFill>
                      </a:endParaRPr>
                    </a:p>
                    <a:p>
                      <a:pPr algn="ctr"/>
                      <a:r>
                        <a:rPr kumimoji="1" lang="ja-JP" altLang="en-US" sz="900" dirty="0">
                          <a:solidFill>
                            <a:schemeClr val="tx1"/>
                          </a:solidFill>
                        </a:rPr>
                        <a:t>⑤</a:t>
                      </a:r>
                    </a:p>
                  </a:txBody>
                  <a:tcPr marL="36000" marR="36000" marT="18000" marB="1800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tc rowSpan="3">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900" dirty="0">
                          <a:solidFill>
                            <a:schemeClr val="tx1"/>
                          </a:solidFill>
                        </a:rPr>
                        <a:t>館内</a:t>
                      </a:r>
                    </a:p>
                  </a:txBody>
                  <a:tcPr marL="36000" marR="36000" marT="18000" marB="1800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r>
                        <a:rPr kumimoji="1" lang="ja-JP" altLang="en-US" sz="900" dirty="0">
                          <a:solidFill>
                            <a:schemeClr val="tx1"/>
                          </a:solidFill>
                        </a:rPr>
                        <a:t>交流等に使える施設がない</a:t>
                      </a:r>
                    </a:p>
                  </a:txBody>
                  <a:tcPr marL="36000" marR="36000" marT="18000" marB="1800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r>
                        <a:rPr kumimoji="1" lang="ja-JP" altLang="en-US" sz="900" dirty="0">
                          <a:solidFill>
                            <a:schemeClr val="tx1"/>
                          </a:solidFill>
                        </a:rPr>
                        <a:t>大展示室、多目的スペースの設置、記念室（⑤）の改修</a:t>
                      </a:r>
                    </a:p>
                  </a:txBody>
                  <a:tcPr marL="36000" marR="36000" marT="18000" marB="1800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3"/>
                  </a:ext>
                </a:extLst>
              </a:tr>
              <a:tr h="321683">
                <a:tc>
                  <a:txBody>
                    <a:bodyPr/>
                    <a:lstStyle/>
                    <a:p>
                      <a:pPr algn="ctr"/>
                      <a:r>
                        <a:rPr kumimoji="1" lang="ja-JP" altLang="en-US" sz="900" dirty="0">
                          <a:solidFill>
                            <a:schemeClr val="tx1"/>
                          </a:solidFill>
                        </a:rPr>
                        <a:t>⑥</a:t>
                      </a:r>
                    </a:p>
                  </a:txBody>
                  <a:tcPr marL="36000" marR="36000" marT="18000" marB="1800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tc vMerge="1">
                  <a:txBody>
                    <a:bodyPr/>
                    <a:lstStyle/>
                    <a:p>
                      <a:endParaRPr kumimoji="1" lang="ja-JP" altLang="en-US"/>
                    </a:p>
                  </a:txBody>
                  <a:tcPr/>
                </a:tc>
                <a:tc>
                  <a:txBody>
                    <a:bodyPr/>
                    <a:lstStyle/>
                    <a:p>
                      <a:r>
                        <a:rPr kumimoji="1" lang="ja-JP" altLang="en-US" sz="900" dirty="0">
                          <a:solidFill>
                            <a:schemeClr val="tx1"/>
                          </a:solidFill>
                        </a:rPr>
                        <a:t>閲覧室のほかに館内でくつろげるスペースがない</a:t>
                      </a:r>
                    </a:p>
                  </a:txBody>
                  <a:tcPr marL="36000" marR="36000" marT="18000" marB="18000">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r>
                        <a:rPr kumimoji="1" lang="ja-JP" altLang="en-US" sz="900" dirty="0">
                          <a:solidFill>
                            <a:schemeClr val="tx1"/>
                          </a:solidFill>
                        </a:rPr>
                        <a:t>カフェのオープン</a:t>
                      </a:r>
                    </a:p>
                  </a:txBody>
                  <a:tcPr marL="36000" marR="36000" marT="18000" marB="1800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4"/>
                  </a:ext>
                </a:extLst>
              </a:tr>
              <a:tr h="167598">
                <a:tc>
                  <a:txBody>
                    <a:bodyPr/>
                    <a:lstStyle/>
                    <a:p>
                      <a:pPr algn="ctr"/>
                      <a:r>
                        <a:rPr kumimoji="1" lang="ja-JP" altLang="en-US" sz="900" dirty="0">
                          <a:solidFill>
                            <a:schemeClr val="tx1"/>
                          </a:solidFill>
                        </a:rPr>
                        <a:t>⑦</a:t>
                      </a:r>
                    </a:p>
                  </a:txBody>
                  <a:tcPr marL="36000" marR="36000" marT="18000" marB="1800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tc vMerge="1">
                  <a:txBody>
                    <a:bodyPr/>
                    <a:lstStyle/>
                    <a:p>
                      <a:endParaRPr kumimoji="1" lang="ja-JP" altLang="en-US"/>
                    </a:p>
                  </a:txBody>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900" dirty="0">
                          <a:solidFill>
                            <a:schemeClr val="tx1"/>
                          </a:solidFill>
                        </a:rPr>
                        <a:t>設備の老朽化</a:t>
                      </a:r>
                    </a:p>
                  </a:txBody>
                  <a:tcPr marL="36000" marR="36000" marT="18000" marB="1800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r>
                        <a:rPr kumimoji="1" lang="ja-JP" altLang="en-US" sz="900" dirty="0">
                          <a:solidFill>
                            <a:schemeClr val="tx1"/>
                          </a:solidFill>
                        </a:rPr>
                        <a:t>トイレを改修し、アメニティを向上</a:t>
                      </a:r>
                    </a:p>
                  </a:txBody>
                  <a:tcPr marL="36000" marR="36000" marT="18000" marB="1800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5"/>
                  </a:ext>
                </a:extLst>
              </a:tr>
              <a:tr h="278999">
                <a:tc>
                  <a:txBody>
                    <a:bodyPr/>
                    <a:lstStyle/>
                    <a:p>
                      <a:pPr algn="ctr"/>
                      <a:endParaRPr kumimoji="1" lang="ja-JP" altLang="en-US" sz="900" dirty="0">
                        <a:solidFill>
                          <a:schemeClr val="tx1"/>
                        </a:solidFill>
                      </a:endParaRPr>
                    </a:p>
                  </a:txBody>
                  <a:tcPr marL="36000" marR="36000" marT="18000" marB="1800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900" dirty="0">
                          <a:solidFill>
                            <a:schemeClr val="tx1"/>
                          </a:solidFill>
                        </a:rPr>
                        <a:t>管理体制</a:t>
                      </a:r>
                    </a:p>
                  </a:txBody>
                  <a:tcPr marL="36000" marR="36000" marT="18000" marB="1800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900" dirty="0">
                          <a:solidFill>
                            <a:schemeClr val="tx1"/>
                          </a:solidFill>
                        </a:rPr>
                        <a:t>府による直営</a:t>
                      </a:r>
                    </a:p>
                  </a:txBody>
                  <a:tcPr marL="36000" marR="36000" marT="18000" marB="1800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r>
                        <a:rPr kumimoji="1" lang="ja-JP" altLang="en-US" sz="900" dirty="0">
                          <a:solidFill>
                            <a:schemeClr val="tx1"/>
                          </a:solidFill>
                        </a:rPr>
                        <a:t>指定管理者による施設管理</a:t>
                      </a:r>
                      <a:endParaRPr kumimoji="1" lang="ja-JP" altLang="en-US" sz="900" strike="sngStrike" dirty="0">
                        <a:solidFill>
                          <a:schemeClr val="tx1"/>
                        </a:solidFill>
                      </a:endParaRPr>
                    </a:p>
                  </a:txBody>
                  <a:tcPr marL="36000" marR="36000" marT="18000" marB="18000">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6"/>
                  </a:ext>
                </a:extLst>
              </a:tr>
            </a:tbl>
          </a:graphicData>
        </a:graphic>
      </p:graphicFrame>
      <p:sp>
        <p:nvSpPr>
          <p:cNvPr id="25" name="テキスト ボックス 24"/>
          <p:cNvSpPr txBox="1"/>
          <p:nvPr/>
        </p:nvSpPr>
        <p:spPr>
          <a:xfrm>
            <a:off x="1143000" y="4274757"/>
            <a:ext cx="5074066" cy="25391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○府立中之島図書館のリニューアル（</a:t>
            </a:r>
            <a:r>
              <a:rPr kumimoji="1" lang="en-US" altLang="ja-JP" sz="105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2015</a:t>
            </a:r>
            <a:r>
              <a:rPr kumimoji="1" lang="ja-JP" altLang="en-US" sz="105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年４月正面玄関開放・順次リニューアル）</a:t>
            </a:r>
          </a:p>
        </p:txBody>
      </p:sp>
      <p:sp>
        <p:nvSpPr>
          <p:cNvPr id="26" name="テキスト ボックス 25"/>
          <p:cNvSpPr txBox="1"/>
          <p:nvPr/>
        </p:nvSpPr>
        <p:spPr>
          <a:xfrm>
            <a:off x="1847532" y="2501729"/>
            <a:ext cx="1512168" cy="276999"/>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大阪市役所</a:t>
            </a:r>
          </a:p>
        </p:txBody>
      </p:sp>
      <p:pic>
        <p:nvPicPr>
          <p:cNvPr id="27" name="Picture 3"/>
          <p:cNvPicPr>
            <a:picLocks noChangeAspect="1" noChangeArrowheads="1"/>
          </p:cNvPicPr>
          <p:nvPr/>
        </p:nvPicPr>
        <p:blipFill>
          <a:blip r:embed="rId4" cstate="email"/>
          <a:srcRect/>
          <a:stretch>
            <a:fillRect/>
          </a:stretch>
        </p:blipFill>
        <p:spPr bwMode="auto">
          <a:xfrm>
            <a:off x="1265837" y="1153953"/>
            <a:ext cx="2920621" cy="1342715"/>
          </a:xfrm>
          <a:prstGeom prst="rect">
            <a:avLst/>
          </a:prstGeom>
          <a:noFill/>
          <a:ln w="9525">
            <a:noFill/>
            <a:miter lim="800000"/>
            <a:headEnd/>
            <a:tailEnd/>
          </a:ln>
          <a:effectLst/>
        </p:spPr>
      </p:pic>
      <p:sp>
        <p:nvSpPr>
          <p:cNvPr id="38" name="線吹き出し 1 (枠付き) 37"/>
          <p:cNvSpPr/>
          <p:nvPr/>
        </p:nvSpPr>
        <p:spPr>
          <a:xfrm flipH="1">
            <a:off x="2855643" y="1225960"/>
            <a:ext cx="576064" cy="557367"/>
          </a:xfrm>
          <a:prstGeom prst="borderCallout1">
            <a:avLst>
              <a:gd name="adj1" fmla="val 60188"/>
              <a:gd name="adj2" fmla="val -9125"/>
              <a:gd name="adj3" fmla="val 62496"/>
              <a:gd name="adj4" fmla="val -126810"/>
            </a:avLst>
          </a:prstGeom>
          <a:noFill/>
          <a:ln w="50800">
            <a:solidFill>
              <a:srgbClr val="FF0000"/>
            </a:solidFill>
            <a:tailEnd type="stealth"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pic>
        <p:nvPicPr>
          <p:cNvPr id="39" name="Picture 2"/>
          <p:cNvPicPr>
            <a:picLocks noChangeAspect="1" noChangeArrowheads="1"/>
          </p:cNvPicPr>
          <p:nvPr/>
        </p:nvPicPr>
        <p:blipFill>
          <a:blip r:embed="rId5" cstate="email">
            <a:extLst>
              <a:ext uri="{28A0092B-C50C-407E-A947-70E740481C1C}">
                <a14:useLocalDpi xmlns:a14="http://schemas.microsoft.com/office/drawing/2010/main" val="0"/>
              </a:ext>
            </a:extLst>
          </a:blip>
          <a:srcRect/>
          <a:stretch>
            <a:fillRect/>
          </a:stretch>
        </p:blipFill>
        <p:spPr bwMode="auto">
          <a:xfrm>
            <a:off x="4042179" y="946015"/>
            <a:ext cx="2249487" cy="32670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22" name="スライド番号プレースホルダー 3"/>
          <p:cNvSpPr>
            <a:spLocks noGrp="1"/>
          </p:cNvSpPr>
          <p:nvPr>
            <p:ph type="sldNum" sz="quarter" idx="12"/>
          </p:nvPr>
        </p:nvSpPr>
        <p:spPr>
          <a:xfrm>
            <a:off x="10134600" y="6476387"/>
            <a:ext cx="2057400" cy="365125"/>
          </a:xfrm>
        </p:spPr>
        <p:txBody>
          <a:bodyPr/>
          <a:lstStyle/>
          <a:p>
            <a:fld id="{138CA411-231B-42B9-AF63-97A64194AA60}" type="slidenum">
              <a:rPr lang="ja-JP" altLang="en-US" sz="1400" b="1" smtClean="0">
                <a:solidFill>
                  <a:schemeClr val="tx1"/>
                </a:solidFill>
                <a:latin typeface="ＭＳ Ｐゴシック" panose="020B0600070205080204" pitchFamily="50" charset="-128"/>
                <a:ea typeface="ＭＳ Ｐゴシック" panose="020B0600070205080204" pitchFamily="50" charset="-128"/>
              </a:rPr>
              <a:pPr/>
              <a:t>28</a:t>
            </a:fld>
            <a:endParaRPr lang="ja-JP" altLang="en-US" sz="1400" b="1" dirty="0">
              <a:solidFill>
                <a:schemeClr val="tx1"/>
              </a:solidFill>
              <a:latin typeface="ＭＳ Ｐゴシック" panose="020B0600070205080204" pitchFamily="50" charset="-128"/>
              <a:ea typeface="ＭＳ Ｐゴシック" panose="020B0600070205080204" pitchFamily="50" charset="-128"/>
            </a:endParaRPr>
          </a:p>
        </p:txBody>
      </p:sp>
    </p:spTree>
    <p:extLst>
      <p:ext uri="{BB962C8B-B14F-4D97-AF65-F5344CB8AC3E}">
        <p14:creationId xmlns:p14="http://schemas.microsoft.com/office/powerpoint/2010/main" val="170563864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2"/>
          <p:cNvSpPr txBox="1">
            <a:spLocks noChangeArrowheads="1"/>
          </p:cNvSpPr>
          <p:nvPr/>
        </p:nvSpPr>
        <p:spPr bwMode="auto">
          <a:xfrm>
            <a:off x="1143000" y="15"/>
            <a:ext cx="9906000" cy="408111"/>
          </a:xfrm>
          <a:prstGeom prst="rect">
            <a:avLst/>
          </a:prstGeom>
          <a:gradFill rotWithShape="1">
            <a:gsLst>
              <a:gs pos="0">
                <a:srgbClr val="000066"/>
              </a:gs>
              <a:gs pos="50000">
                <a:srgbClr val="0000FF"/>
              </a:gs>
              <a:gs pos="100000">
                <a:srgbClr val="000066"/>
              </a:gs>
            </a:gsLst>
            <a:lin ang="5400000" scaled="1"/>
          </a:gradFill>
          <a:ln w="9525">
            <a:noFill/>
            <a:miter lim="800000"/>
            <a:headEnd/>
            <a:tailEnd/>
          </a:ln>
        </p:spPr>
        <p:txBody>
          <a:bodyPr vert="horz" wrap="square" lIns="91428" tIns="45714" rIns="91428" bIns="45714" numCol="1" anchor="ctr" anchorCtr="0" compatLnSpc="1">
            <a:prstTxWarp prst="textNoShape">
              <a:avLst/>
            </a:prstTxWarp>
          </a:bodyPr>
          <a:lstStyle/>
          <a:p>
            <a:pPr lvl="0">
              <a:defRPr/>
            </a:pPr>
            <a:r>
              <a:rPr kumimoji="1" lang="ja-JP" altLang="en-US" sz="20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rPr>
              <a:t>３</a:t>
            </a:r>
            <a:r>
              <a:rPr kumimoji="1" lang="ja-JP" altLang="en-US" sz="2000" b="1" i="0" u="none" strike="noStrike" kern="1200" cap="none" spc="0" normalizeH="0" baseline="0" noProof="0" dirty="0" smtClean="0">
                <a:ln>
                  <a:noFill/>
                </a:ln>
                <a:solidFill>
                  <a:prstClr val="white"/>
                </a:solidFill>
                <a:effectLst/>
                <a:uLnTx/>
                <a:uFillTx/>
                <a:latin typeface="ＭＳ ゴシック" pitchFamily="49" charset="-128"/>
                <a:ea typeface="ＭＳ ゴシック" pitchFamily="49" charset="-128"/>
                <a:cs typeface="+mn-cs"/>
              </a:rPr>
              <a:t>．</a:t>
            </a:r>
            <a:r>
              <a:rPr lang="ja-JP" altLang="en-US" sz="2000" b="1" dirty="0">
                <a:solidFill>
                  <a:prstClr val="white"/>
                </a:solidFill>
                <a:latin typeface="ＭＳ ゴシック" pitchFamily="49" charset="-128"/>
                <a:ea typeface="ＭＳ ゴシック" pitchFamily="49" charset="-128"/>
              </a:rPr>
              <a:t>中之島周辺</a:t>
            </a:r>
            <a:r>
              <a:rPr kumimoji="1" lang="ja-JP" altLang="en-US" sz="20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rPr>
              <a:t>　①中之島東部のまちづくり</a:t>
            </a:r>
            <a:endParaRPr kumimoji="1" lang="en-US" altLang="ja-JP" sz="20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endParaRPr>
          </a:p>
        </p:txBody>
      </p:sp>
      <p:sp>
        <p:nvSpPr>
          <p:cNvPr id="2" name="正方形/長方形 1"/>
          <p:cNvSpPr/>
          <p:nvPr/>
        </p:nvSpPr>
        <p:spPr>
          <a:xfrm>
            <a:off x="6248400" y="515703"/>
            <a:ext cx="4800599" cy="3262432"/>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～大阪市中央公会堂の有効活用～</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これまでの取組・成果</a:t>
            </a:r>
            <a:r>
              <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■近代建築物としての活用</a:t>
            </a: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tab pos="4572000" algn="l"/>
              </a:tabLst>
              <a:defRPr/>
            </a:pP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貸館利用者のみならず一般の来館者にも自由に見学できるようにしたことにより、近代建築としての魅力を発信し、中之島エリアの魅力向上に寄与。</a:t>
            </a: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tab pos="4572000" algn="l"/>
              </a:tabLst>
              <a:defRPr/>
            </a:pP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＜実績＞</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・正面玄関の開放（</a:t>
            </a:r>
            <a:r>
              <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2014</a:t>
            </a: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年度～） </a:t>
            </a:r>
            <a:r>
              <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1,164</a:t>
            </a: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人（</a:t>
            </a:r>
            <a:r>
              <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2022</a:t>
            </a: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年度）</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・館内ガイドツアー</a:t>
            </a:r>
            <a:r>
              <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(2014</a:t>
            </a: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年度～）</a:t>
            </a:r>
            <a:r>
              <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473</a:t>
            </a: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人（</a:t>
            </a:r>
            <a:r>
              <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2022</a:t>
            </a: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年度）</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・中央公会堂の歴史、大阪の近代建築、中之島図書館の所蔵品等を展示する展示室を開設（</a:t>
            </a:r>
            <a:r>
              <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2014</a:t>
            </a: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年</a:t>
            </a:r>
            <a:r>
              <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12</a:t>
            </a: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月）</a:t>
            </a: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pic>
        <p:nvPicPr>
          <p:cNvPr id="3" name="図 2"/>
          <p:cNvPicPr>
            <a:picLocks noChangeAspect="1"/>
          </p:cNvPicPr>
          <p:nvPr/>
        </p:nvPicPr>
        <p:blipFill>
          <a:blip r:embed="rId3"/>
          <a:stretch>
            <a:fillRect/>
          </a:stretch>
        </p:blipFill>
        <p:spPr>
          <a:xfrm>
            <a:off x="9004843" y="5399182"/>
            <a:ext cx="1776914" cy="1185141"/>
          </a:xfrm>
          <a:prstGeom prst="rect">
            <a:avLst/>
          </a:prstGeom>
        </p:spPr>
      </p:pic>
      <p:pic>
        <p:nvPicPr>
          <p:cNvPr id="6" name="図 5"/>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9004843" y="4076421"/>
            <a:ext cx="1692000" cy="1286436"/>
          </a:xfrm>
          <a:prstGeom prst="rect">
            <a:avLst/>
          </a:prstGeom>
        </p:spPr>
      </p:pic>
      <p:pic>
        <p:nvPicPr>
          <p:cNvPr id="7" name="図 6"/>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8921674" y="2621203"/>
            <a:ext cx="1623271" cy="1152000"/>
          </a:xfrm>
          <a:prstGeom prst="rect">
            <a:avLst/>
          </a:prstGeom>
        </p:spPr>
      </p:pic>
      <p:pic>
        <p:nvPicPr>
          <p:cNvPr id="10" name="図 9"/>
          <p:cNvPicPr>
            <a:picLocks noChangeAspect="1"/>
          </p:cNvPicPr>
          <p:nvPr/>
        </p:nvPicPr>
        <p:blipFill>
          <a:blip r:embed="rId6"/>
          <a:stretch>
            <a:fillRect/>
          </a:stretch>
        </p:blipFill>
        <p:spPr>
          <a:xfrm>
            <a:off x="6581621" y="2595364"/>
            <a:ext cx="1836000" cy="1134434"/>
          </a:xfrm>
          <a:prstGeom prst="rect">
            <a:avLst/>
          </a:prstGeom>
        </p:spPr>
      </p:pic>
      <p:sp>
        <p:nvSpPr>
          <p:cNvPr id="11" name="正方形/長方形 10"/>
          <p:cNvSpPr/>
          <p:nvPr/>
        </p:nvSpPr>
        <p:spPr>
          <a:xfrm>
            <a:off x="6248401" y="3902935"/>
            <a:ext cx="2798900" cy="1631216"/>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■自主的な企画実施</a:t>
            </a:r>
            <a:endParaRPr kumimoji="1" lang="en-US" altLang="ja-JP" sz="11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・大阪市立科学館と共催事業</a:t>
            </a:r>
            <a:endParaRPr kumimoji="1" lang="en-US" altLang="ja-JP" sz="11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a:t>
            </a:r>
            <a:r>
              <a:rPr kumimoji="1" lang="en-US" altLang="ja-JP" sz="11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99</a:t>
            </a:r>
            <a:r>
              <a:rPr kumimoji="1" lang="ja-JP" altLang="en-US" sz="11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年目のアインシュタイン」（</a:t>
            </a:r>
            <a:r>
              <a:rPr kumimoji="1" lang="en-US" altLang="ja-JP" sz="11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2022</a:t>
            </a:r>
            <a:r>
              <a:rPr kumimoji="1" lang="ja-JP" altLang="en-US" sz="11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年</a:t>
            </a:r>
            <a:r>
              <a:rPr kumimoji="1" lang="en-US" altLang="ja-JP" sz="11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12</a:t>
            </a:r>
            <a:r>
              <a:rPr kumimoji="1" lang="ja-JP" altLang="en-US" sz="11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月）</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・特別見学会「歴史と意匠」開催（</a:t>
            </a:r>
            <a:r>
              <a:rPr kumimoji="1" lang="en-US" altLang="ja-JP" sz="11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2023</a:t>
            </a:r>
            <a:r>
              <a:rPr kumimoji="1" lang="ja-JP" altLang="en-US" sz="11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年</a:t>
            </a:r>
            <a:r>
              <a:rPr kumimoji="1" lang="en-US" altLang="ja-JP" sz="11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2</a:t>
            </a:r>
            <a:r>
              <a:rPr kumimoji="1" lang="ja-JP" altLang="en-US" sz="11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月）</a:t>
            </a:r>
            <a:endParaRPr kumimoji="1" lang="en-US" altLang="ja-JP" sz="11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・生きた建築ミュージアムフェスティバル参画</a:t>
            </a:r>
            <a:endParaRPr kumimoji="1" lang="en-US" altLang="ja-JP" sz="1100" b="0" i="0" u="none" strike="dbl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1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■レストランの活用</a:t>
            </a:r>
            <a:endParaRPr kumimoji="1" lang="en-US" altLang="ja-JP" sz="11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・新レストランの営業開始（</a:t>
            </a:r>
            <a:r>
              <a:rPr kumimoji="1" lang="en-US" altLang="ja-JP" sz="11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2015</a:t>
            </a:r>
            <a:r>
              <a:rPr kumimoji="1" lang="ja-JP" altLang="en-US" sz="11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年</a:t>
            </a:r>
            <a:r>
              <a:rPr kumimoji="1" lang="en-US" altLang="ja-JP" sz="11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6</a:t>
            </a:r>
            <a:r>
              <a:rPr kumimoji="1" lang="ja-JP" altLang="en-US" sz="11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月</a:t>
            </a: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p>
        </p:txBody>
      </p:sp>
      <p:sp>
        <p:nvSpPr>
          <p:cNvPr id="9" name="正方形/長方形 8"/>
          <p:cNvSpPr/>
          <p:nvPr/>
        </p:nvSpPr>
        <p:spPr>
          <a:xfrm>
            <a:off x="6248400" y="515703"/>
            <a:ext cx="4800599" cy="6117327"/>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13" name="正方形/長方形 12"/>
          <p:cNvSpPr/>
          <p:nvPr/>
        </p:nvSpPr>
        <p:spPr>
          <a:xfrm>
            <a:off x="1143000" y="479738"/>
            <a:ext cx="4838158" cy="6401753"/>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～中之島図書館の有効活用～</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これまでの取組・成果</a:t>
            </a:r>
            <a:r>
              <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■指定管理者制度の導入</a:t>
            </a: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施設の維持補修、展示室・多目的スペースの設置及び運営のほか、利用者サービスの向上、府民に親しまれる図書館づくりを目的として、指定管理者制度を導入。</a:t>
            </a:r>
            <a:r>
              <a:rPr kumimoji="1" lang="ja-JP" altLang="en-US" sz="12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rPr>
              <a:t>（</a:t>
            </a:r>
            <a:r>
              <a:rPr kumimoji="1" lang="en-US" altLang="ja-JP" sz="12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rPr>
              <a:t>2016</a:t>
            </a:r>
            <a:r>
              <a:rPr kumimoji="1" lang="ja-JP" altLang="en-US" sz="12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rPr>
              <a:t>年</a:t>
            </a:r>
            <a:r>
              <a:rPr kumimoji="1" lang="en-US" altLang="ja-JP" sz="12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rPr>
              <a:t>4</a:t>
            </a:r>
            <a:r>
              <a:rPr kumimoji="1" lang="ja-JP" altLang="en-US" sz="12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rPr>
              <a:t>月～）</a:t>
            </a:r>
            <a:endParaRPr kumimoji="1" lang="en-US" altLang="ja-JP" sz="12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■正面玄関の開放によるフリー入退館の実現</a:t>
            </a:r>
            <a:r>
              <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(2015</a:t>
            </a: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年</a:t>
            </a:r>
            <a:r>
              <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4</a:t>
            </a: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月</a:t>
            </a:r>
            <a:r>
              <a:rPr kumimoji="1" lang="en-US" altLang="ja-JP" sz="12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a:t>
            </a:r>
            <a:r>
              <a:rPr kumimoji="1" lang="ja-JP" altLang="en-US" sz="1200" b="0" i="0" u="none" strike="noStrike" kern="1200" cap="none" spc="0" normalizeH="0" baseline="0" noProof="0" dirty="0" err="1" smtClean="0">
                <a:ln>
                  <a:noFill/>
                </a:ln>
                <a:solidFill>
                  <a:prstClr val="black"/>
                </a:solidFill>
                <a:effectLst/>
                <a:uLnTx/>
                <a:uFillTx/>
                <a:latin typeface="Calibri" panose="020F0502020204030204"/>
                <a:ea typeface="ＭＳ Ｐゴシック" panose="020B0600070205080204" pitchFamily="50" charset="-128"/>
                <a:cs typeface="+mn-cs"/>
              </a:rPr>
              <a:t>。</a:t>
            </a: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■外壁洗浄等による建物の美化</a:t>
            </a:r>
            <a:r>
              <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(2015</a:t>
            </a: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年</a:t>
            </a:r>
            <a:r>
              <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4</a:t>
            </a: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月</a:t>
            </a:r>
            <a:r>
              <a:rPr kumimoji="1" lang="en-US" altLang="ja-JP" sz="12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a:t>
            </a:r>
            <a:r>
              <a:rPr kumimoji="1" lang="ja-JP" altLang="en-US" sz="1200" b="0" i="0" u="none" strike="noStrike" kern="1200" cap="none" spc="0" normalizeH="0" baseline="0" noProof="0" dirty="0" err="1" smtClean="0">
                <a:ln>
                  <a:noFill/>
                </a:ln>
                <a:solidFill>
                  <a:prstClr val="black"/>
                </a:solidFill>
                <a:effectLst/>
                <a:uLnTx/>
                <a:uFillTx/>
                <a:latin typeface="Calibri" panose="020F0502020204030204"/>
                <a:ea typeface="ＭＳ Ｐゴシック" panose="020B0600070205080204" pitchFamily="50" charset="-128"/>
                <a:cs typeface="+mn-cs"/>
              </a:rPr>
              <a:t>。</a:t>
            </a: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rPr>
              <a:t>■カフェのオープン（</a:t>
            </a:r>
            <a:r>
              <a:rPr kumimoji="1" lang="en-US" altLang="ja-JP" sz="12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rPr>
              <a:t>2016</a:t>
            </a:r>
            <a:r>
              <a:rPr kumimoji="1" lang="ja-JP" altLang="en-US" sz="12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rPr>
              <a:t>年</a:t>
            </a:r>
            <a:r>
              <a:rPr kumimoji="1" lang="en-US" altLang="ja-JP" sz="12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rPr>
              <a:t>4</a:t>
            </a:r>
            <a:r>
              <a:rPr kumimoji="1" lang="ja-JP" altLang="en-US" sz="12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rPr>
              <a:t>月～）</a:t>
            </a:r>
            <a:endParaRPr kumimoji="1" lang="en-US" altLang="ja-JP" sz="12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rPr>
              <a:t>・図書館の新たな魅力づくりを行うため、</a:t>
            </a:r>
            <a:endParaRPr kumimoji="1" lang="en-US" altLang="ja-JP" sz="12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rPr>
              <a:t>　カフェをオープン。</a:t>
            </a:r>
            <a:endParaRPr kumimoji="1" lang="en-US" altLang="ja-JP" sz="12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rPr>
              <a:t>　　　　　　　　　　　　</a:t>
            </a:r>
            <a:endParaRPr kumimoji="1" lang="en-US" altLang="ja-JP" sz="12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rPr>
              <a:t>■文化事業の合同実施など、中央公会堂との連携・協力の強化</a:t>
            </a:r>
            <a:endParaRPr kumimoji="1" lang="en-US" altLang="ja-JP" sz="12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rPr>
              <a:t>・中央公会堂と連携したガイドツアー（毎月１回程度）などを</a:t>
            </a:r>
            <a:r>
              <a:rPr kumimoji="1" lang="ja-JP" altLang="en-US" sz="1200" b="0" i="0" u="none" strike="noStrike" kern="1200" cap="none" spc="0" normalizeH="0" baseline="0" noProof="0" dirty="0" smtClean="0">
                <a:ln>
                  <a:noFill/>
                </a:ln>
                <a:effectLst/>
                <a:uLnTx/>
                <a:uFillTx/>
                <a:latin typeface="Calibri" panose="020F0502020204030204"/>
                <a:ea typeface="ＭＳ Ｐゴシック" panose="020B0600070205080204" pitchFamily="50" charset="-128"/>
                <a:cs typeface="+mn-cs"/>
              </a:rPr>
              <a:t>実施。</a:t>
            </a:r>
            <a:endParaRPr kumimoji="1" lang="en-US" altLang="ja-JP" sz="12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rPr>
              <a:t>■自主的な文化事業の実施</a:t>
            </a:r>
            <a:endParaRPr kumimoji="1" lang="en-US" altLang="ja-JP" sz="12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rPr>
              <a:t>・中之島図書館の魅力を伝える文化事業を実施</a:t>
            </a:r>
            <a:r>
              <a:rPr kumimoji="1" lang="en-US" altLang="ja-JP" sz="12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rPr>
              <a:t/>
            </a:r>
            <a:br>
              <a:rPr kumimoji="1" lang="en-US" altLang="ja-JP" sz="12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rPr>
            </a:br>
            <a:r>
              <a:rPr kumimoji="1" lang="ja-JP" altLang="en-US" sz="12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rPr>
              <a:t>　「中之島点描」、「近世大坂のくらし」等、所蔵資料を用いた特別展や</a:t>
            </a:r>
            <a:endParaRPr kumimoji="1" lang="en-US" altLang="ja-JP" sz="12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rPr>
              <a:t>　古文書講座（初級編・中級編）等の実施。</a:t>
            </a:r>
            <a:endParaRPr kumimoji="1" lang="en-US" altLang="ja-JP" sz="12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rPr>
              <a:t>・生きた建築ミュージアムフェスティバル大阪　</a:t>
            </a:r>
            <a:r>
              <a:rPr kumimoji="1" lang="ja-JP" altLang="en-US" sz="1200" b="0" i="0" u="none" strike="noStrike" kern="1200" cap="none" spc="0" normalizeH="0" baseline="0" noProof="0" dirty="0" smtClean="0">
                <a:ln>
                  <a:noFill/>
                </a:ln>
                <a:effectLst/>
                <a:uLnTx/>
                <a:uFillTx/>
                <a:latin typeface="Calibri" panose="020F0502020204030204"/>
                <a:ea typeface="ＭＳ Ｐゴシック" panose="020B0600070205080204" pitchFamily="50" charset="-128"/>
                <a:cs typeface="+mn-cs"/>
              </a:rPr>
              <a:t>参画。</a:t>
            </a:r>
            <a:endParaRPr kumimoji="1" lang="en-US" altLang="ja-JP" sz="12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rPr>
              <a:t>・文化庁主催　「メディア芸術祭 大阪中之島展」　</a:t>
            </a:r>
            <a:r>
              <a:rPr kumimoji="1" lang="ja-JP" altLang="en-US" sz="1200" b="0" i="0" u="none" strike="noStrike" kern="1200" cap="none" spc="0" normalizeH="0" baseline="0" noProof="0" dirty="0" smtClean="0">
                <a:ln>
                  <a:noFill/>
                </a:ln>
                <a:effectLst/>
                <a:uLnTx/>
                <a:uFillTx/>
                <a:latin typeface="Calibri" panose="020F0502020204030204"/>
                <a:ea typeface="ＭＳ Ｐゴシック" panose="020B0600070205080204" pitchFamily="50" charset="-128"/>
                <a:cs typeface="+mn-cs"/>
              </a:rPr>
              <a:t>協力。</a:t>
            </a:r>
            <a:endParaRPr kumimoji="1" lang="en-US" altLang="ja-JP" sz="12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14" name="正方形/長方形 13"/>
          <p:cNvSpPr/>
          <p:nvPr/>
        </p:nvSpPr>
        <p:spPr>
          <a:xfrm>
            <a:off x="1082582" y="515702"/>
            <a:ext cx="4800599" cy="6117327"/>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pic>
        <p:nvPicPr>
          <p:cNvPr id="15" name="図 14"/>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1500079" y="2167041"/>
            <a:ext cx="1711602" cy="1428693"/>
          </a:xfrm>
          <a:prstGeom prst="rect">
            <a:avLst/>
          </a:prstGeom>
        </p:spPr>
      </p:pic>
      <p:pic>
        <p:nvPicPr>
          <p:cNvPr id="16" name="図 15"/>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3856765" y="2167041"/>
            <a:ext cx="1460529" cy="1456194"/>
          </a:xfrm>
          <a:prstGeom prst="rect">
            <a:avLst/>
          </a:prstGeom>
        </p:spPr>
      </p:pic>
      <p:pic>
        <p:nvPicPr>
          <p:cNvPr id="17" name="オブジェクト 16"/>
          <p:cNvPicPr>
            <a:picLocks noChangeAspect="1"/>
          </p:cNvPicPr>
          <p:nvPr/>
        </p:nvPicPr>
        <p:blipFill>
          <a:blip r:embed="rId9" cstate="print"/>
          <a:stretch>
            <a:fillRect/>
          </a:stretch>
        </p:blipFill>
        <p:spPr>
          <a:xfrm>
            <a:off x="5021452" y="3732654"/>
            <a:ext cx="861729" cy="1219352"/>
          </a:xfrm>
          <a:prstGeom prst="rect">
            <a:avLst/>
          </a:prstGeom>
        </p:spPr>
      </p:pic>
      <p:pic>
        <p:nvPicPr>
          <p:cNvPr id="18" name="Picture 2"/>
          <p:cNvPicPr>
            <a:picLocks noChangeAspect="1" noChangeArrowheads="1"/>
          </p:cNvPicPr>
          <p:nvPr/>
        </p:nvPicPr>
        <p:blipFill rotWithShape="1">
          <a:blip r:embed="rId10" cstate="print">
            <a:extLst>
              <a:ext uri="{28A0092B-C50C-407E-A947-70E740481C1C}">
                <a14:useLocalDpi xmlns:a14="http://schemas.microsoft.com/office/drawing/2010/main" val="0"/>
              </a:ext>
            </a:extLst>
          </a:blip>
          <a:srcRect/>
          <a:stretch/>
        </p:blipFill>
        <p:spPr bwMode="auto">
          <a:xfrm>
            <a:off x="3887343" y="4150323"/>
            <a:ext cx="971551" cy="673426"/>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19" name="スライド番号プレースホルダー 3"/>
          <p:cNvSpPr>
            <a:spLocks noGrp="1"/>
          </p:cNvSpPr>
          <p:nvPr>
            <p:ph type="sldNum" sz="quarter" idx="12"/>
          </p:nvPr>
        </p:nvSpPr>
        <p:spPr>
          <a:xfrm>
            <a:off x="10134600" y="6476387"/>
            <a:ext cx="2057400" cy="365125"/>
          </a:xfrm>
        </p:spPr>
        <p:txBody>
          <a:bodyPr/>
          <a:lstStyle/>
          <a:p>
            <a:fld id="{138CA411-231B-42B9-AF63-97A64194AA60}" type="slidenum">
              <a:rPr lang="ja-JP" altLang="en-US" sz="1400" b="1" smtClean="0">
                <a:solidFill>
                  <a:schemeClr val="tx1"/>
                </a:solidFill>
                <a:latin typeface="ＭＳ Ｐゴシック" panose="020B0600070205080204" pitchFamily="50" charset="-128"/>
                <a:ea typeface="ＭＳ Ｐゴシック" panose="020B0600070205080204" pitchFamily="50" charset="-128"/>
              </a:rPr>
              <a:pPr/>
              <a:t>29</a:t>
            </a:fld>
            <a:endParaRPr lang="ja-JP" altLang="en-US" sz="1400" b="1" dirty="0">
              <a:solidFill>
                <a:schemeClr val="tx1"/>
              </a:solidFill>
              <a:latin typeface="ＭＳ Ｐゴシック" panose="020B0600070205080204" pitchFamily="50" charset="-128"/>
              <a:ea typeface="ＭＳ Ｐゴシック" panose="020B0600070205080204" pitchFamily="50" charset="-128"/>
            </a:endParaRPr>
          </a:p>
        </p:txBody>
      </p:sp>
    </p:spTree>
    <p:extLst>
      <p:ext uri="{BB962C8B-B14F-4D97-AF65-F5344CB8AC3E}">
        <p14:creationId xmlns:p14="http://schemas.microsoft.com/office/powerpoint/2010/main" val="245196712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4" name="直線コネクタ 3"/>
          <p:cNvCxnSpPr/>
          <p:nvPr/>
        </p:nvCxnSpPr>
        <p:spPr>
          <a:xfrm>
            <a:off x="1919536" y="1767277"/>
            <a:ext cx="8424936" cy="0"/>
          </a:xfrm>
          <a:prstGeom prst="line">
            <a:avLst/>
          </a:prstGeom>
          <a:ln w="25400">
            <a:solidFill>
              <a:srgbClr val="0070C0"/>
            </a:solidFill>
          </a:ln>
        </p:spPr>
        <p:style>
          <a:lnRef idx="1">
            <a:schemeClr val="accent1"/>
          </a:lnRef>
          <a:fillRef idx="0">
            <a:schemeClr val="accent1"/>
          </a:fillRef>
          <a:effectRef idx="0">
            <a:schemeClr val="accent1"/>
          </a:effectRef>
          <a:fontRef idx="minor">
            <a:schemeClr val="tx1"/>
          </a:fontRef>
        </p:style>
      </p:cxnSp>
      <p:sp>
        <p:nvSpPr>
          <p:cNvPr id="8" name="テキスト ボックス 4"/>
          <p:cNvSpPr txBox="1"/>
          <p:nvPr/>
        </p:nvSpPr>
        <p:spPr>
          <a:xfrm>
            <a:off x="4871865" y="903183"/>
            <a:ext cx="2232248" cy="584775"/>
          </a:xfrm>
          <a:prstGeom prst="rect">
            <a:avLst/>
          </a:prstGeom>
          <a:noFill/>
        </p:spPr>
        <p:txBody>
          <a:bodyPr wrap="square" rtlCol="0">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lgn="ctr"/>
            <a:r>
              <a:rPr lang="en-US" altLang="ja-JP" sz="3200" dirty="0">
                <a:latin typeface="Meiryo UI" panose="020B0604030504040204" pitchFamily="50" charset="-128"/>
                <a:ea typeface="Meiryo UI" panose="020B0604030504040204" pitchFamily="50" charset="-128"/>
              </a:rPr>
              <a:t>【</a:t>
            </a:r>
            <a:r>
              <a:rPr lang="ja-JP" altLang="en-US" sz="3200" dirty="0">
                <a:latin typeface="Meiryo UI" panose="020B0604030504040204" pitchFamily="50" charset="-128"/>
                <a:ea typeface="Meiryo UI" panose="020B0604030504040204" pitchFamily="50" charset="-128"/>
              </a:rPr>
              <a:t>目　次</a:t>
            </a:r>
            <a:r>
              <a:rPr lang="en-US" altLang="ja-JP" sz="3200" dirty="0">
                <a:latin typeface="Meiryo UI" panose="020B0604030504040204" pitchFamily="50" charset="-128"/>
                <a:ea typeface="Meiryo UI" panose="020B0604030504040204" pitchFamily="50" charset="-128"/>
              </a:rPr>
              <a:t>】</a:t>
            </a:r>
          </a:p>
        </p:txBody>
      </p:sp>
      <p:sp>
        <p:nvSpPr>
          <p:cNvPr id="9" name="テキスト ボックス 8"/>
          <p:cNvSpPr txBox="1"/>
          <p:nvPr/>
        </p:nvSpPr>
        <p:spPr>
          <a:xfrm>
            <a:off x="3280240" y="2322878"/>
            <a:ext cx="5415498" cy="3785652"/>
          </a:xfrm>
          <a:prstGeom prst="rect">
            <a:avLst/>
          </a:prstGeom>
          <a:noFill/>
        </p:spPr>
        <p:txBody>
          <a:bodyPr wrap="square" rtlCol="0">
            <a:spAutoFit/>
          </a:bodyPr>
          <a:lstStyle/>
          <a:p>
            <a:pPr fontAlgn="t"/>
            <a:r>
              <a:rPr lang="ja-JP" altLang="en-US" sz="2000" dirty="0" smtClean="0">
                <a:latin typeface="Meiryo UI" panose="020B0604030504040204" pitchFamily="50" charset="-128"/>
                <a:ea typeface="Meiryo UI" panose="020B0604030504040204" pitchFamily="50" charset="-128"/>
              </a:rPr>
              <a:t>１</a:t>
            </a:r>
            <a:r>
              <a:rPr lang="en-US" altLang="ja-JP" sz="2000" dirty="0" smtClean="0">
                <a:latin typeface="Meiryo UI" panose="020B0604030504040204" pitchFamily="50" charset="-128"/>
                <a:ea typeface="Meiryo UI" panose="020B0604030504040204" pitchFamily="50" charset="-128"/>
              </a:rPr>
              <a:t>.</a:t>
            </a:r>
            <a:r>
              <a:rPr lang="ja-JP" altLang="en-US" sz="2000" dirty="0" smtClean="0">
                <a:latin typeface="Meiryo UI" panose="020B0604030504040204" pitchFamily="50" charset="-128"/>
                <a:ea typeface="Meiryo UI" panose="020B0604030504040204" pitchFamily="50" charset="-128"/>
              </a:rPr>
              <a:t>　大阪駅周辺</a:t>
            </a:r>
            <a:endParaRPr lang="en-US" altLang="ja-JP" sz="2000" dirty="0" smtClean="0">
              <a:latin typeface="Meiryo UI" panose="020B0604030504040204" pitchFamily="50" charset="-128"/>
              <a:ea typeface="Meiryo UI" panose="020B0604030504040204" pitchFamily="50" charset="-128"/>
            </a:endParaRPr>
          </a:p>
          <a:p>
            <a:pPr fontAlgn="t"/>
            <a:r>
              <a:rPr lang="ja-JP" altLang="en-US" sz="2000" dirty="0">
                <a:latin typeface="Meiryo UI" panose="020B0604030504040204" pitchFamily="50" charset="-128"/>
                <a:ea typeface="Meiryo UI" panose="020B0604030504040204" pitchFamily="50" charset="-128"/>
              </a:rPr>
              <a:t>２</a:t>
            </a:r>
            <a:r>
              <a:rPr lang="ja-JP" altLang="en-US" sz="2000" dirty="0" smtClean="0">
                <a:latin typeface="Meiryo UI" panose="020B0604030504040204" pitchFamily="50" charset="-128"/>
                <a:ea typeface="Meiryo UI" panose="020B0604030504040204" pitchFamily="50" charset="-128"/>
              </a:rPr>
              <a:t>．新大阪駅周辺</a:t>
            </a:r>
            <a:r>
              <a:rPr lang="ja-JP" altLang="en-US" sz="2000" dirty="0">
                <a:latin typeface="Meiryo UI" panose="020B0604030504040204" pitchFamily="50" charset="-128"/>
                <a:ea typeface="Meiryo UI" panose="020B0604030504040204" pitchFamily="50" charset="-128"/>
              </a:rPr>
              <a:t>　　　　　　　　　</a:t>
            </a:r>
            <a:r>
              <a:rPr lang="en-US" altLang="ja-JP" sz="2000" dirty="0" smtClean="0">
                <a:latin typeface="Meiryo UI" panose="020B0604030504040204" pitchFamily="50" charset="-128"/>
                <a:ea typeface="Meiryo UI" panose="020B0604030504040204" pitchFamily="50" charset="-128"/>
              </a:rPr>
              <a:t>		</a:t>
            </a:r>
            <a:r>
              <a:rPr lang="ja-JP" altLang="en-US" sz="2000" dirty="0">
                <a:latin typeface="Meiryo UI" panose="020B0604030504040204" pitchFamily="50" charset="-128"/>
                <a:ea typeface="Meiryo UI" panose="020B0604030504040204" pitchFamily="50" charset="-128"/>
              </a:rPr>
              <a:t>　</a:t>
            </a:r>
            <a:endParaRPr lang="en-US" altLang="ja-JP" sz="2000" dirty="0">
              <a:latin typeface="Meiryo UI" panose="020B0604030504040204" pitchFamily="50" charset="-128"/>
              <a:ea typeface="Meiryo UI" panose="020B0604030504040204" pitchFamily="50" charset="-128"/>
            </a:endParaRPr>
          </a:p>
          <a:p>
            <a:pPr fontAlgn="t"/>
            <a:r>
              <a:rPr lang="ja-JP" altLang="en-US" sz="2000" dirty="0" smtClean="0">
                <a:latin typeface="Meiryo UI" panose="020B0604030504040204" pitchFamily="50" charset="-128"/>
                <a:ea typeface="Meiryo UI" panose="020B0604030504040204" pitchFamily="50" charset="-128"/>
              </a:rPr>
              <a:t>３．中之島周辺</a:t>
            </a:r>
            <a:endParaRPr lang="en-US" altLang="ja-JP" sz="2000" dirty="0">
              <a:latin typeface="Meiryo UI" panose="020B0604030504040204" pitchFamily="50" charset="-128"/>
              <a:ea typeface="Meiryo UI" panose="020B0604030504040204" pitchFamily="50" charset="-128"/>
            </a:endParaRPr>
          </a:p>
          <a:p>
            <a:pPr fontAlgn="t"/>
            <a:r>
              <a:rPr lang="ja-JP" altLang="en-US" sz="2000" dirty="0">
                <a:latin typeface="Meiryo UI" panose="020B0604030504040204" pitchFamily="50" charset="-128"/>
                <a:ea typeface="Meiryo UI" panose="020B0604030504040204" pitchFamily="50" charset="-128"/>
              </a:rPr>
              <a:t>４</a:t>
            </a:r>
            <a:r>
              <a:rPr lang="ja-JP" altLang="en-US" sz="2000" dirty="0" smtClean="0">
                <a:latin typeface="Meiryo UI" panose="020B0604030504040204" pitchFamily="50" charset="-128"/>
                <a:ea typeface="Meiryo UI" panose="020B0604030504040204" pitchFamily="50" charset="-128"/>
              </a:rPr>
              <a:t>．</a:t>
            </a:r>
            <a:r>
              <a:rPr lang="ja-JP" altLang="en-US" sz="2000" dirty="0">
                <a:latin typeface="Meiryo UI" panose="020B0604030504040204" pitchFamily="50" charset="-128"/>
                <a:ea typeface="Meiryo UI" panose="020B0604030504040204" pitchFamily="50" charset="-128"/>
              </a:rPr>
              <a:t>御堂筋</a:t>
            </a:r>
          </a:p>
          <a:p>
            <a:pPr fontAlgn="t"/>
            <a:r>
              <a:rPr lang="ja-JP" altLang="en-US" sz="2000" dirty="0">
                <a:latin typeface="Meiryo UI" panose="020B0604030504040204" pitchFamily="50" charset="-128"/>
                <a:ea typeface="Meiryo UI" panose="020B0604030504040204" pitchFamily="50" charset="-128"/>
              </a:rPr>
              <a:t>５</a:t>
            </a:r>
            <a:r>
              <a:rPr lang="ja-JP" altLang="en-US" sz="2000" dirty="0" smtClean="0">
                <a:latin typeface="Meiryo UI" panose="020B0604030504040204" pitchFamily="50" charset="-128"/>
                <a:ea typeface="Meiryo UI" panose="020B0604030504040204" pitchFamily="50" charset="-128"/>
              </a:rPr>
              <a:t>．</a:t>
            </a:r>
            <a:r>
              <a:rPr lang="ja-JP" altLang="en-US" sz="2000" dirty="0">
                <a:latin typeface="Meiryo UI" panose="020B0604030504040204" pitchFamily="50" charset="-128"/>
                <a:ea typeface="Meiryo UI" panose="020B0604030504040204" pitchFamily="50" charset="-128"/>
              </a:rPr>
              <a:t>難波周辺</a:t>
            </a:r>
            <a:endParaRPr lang="en-US" altLang="ja-JP" sz="2000" dirty="0">
              <a:latin typeface="Meiryo UI" panose="020B0604030504040204" pitchFamily="50" charset="-128"/>
              <a:ea typeface="Meiryo UI" panose="020B0604030504040204" pitchFamily="50" charset="-128"/>
            </a:endParaRPr>
          </a:p>
          <a:p>
            <a:pPr fontAlgn="t"/>
            <a:r>
              <a:rPr lang="ja-JP" altLang="en-US" sz="2000" dirty="0">
                <a:latin typeface="Meiryo UI" panose="020B0604030504040204" pitchFamily="50" charset="-128"/>
                <a:ea typeface="Meiryo UI" panose="020B0604030504040204" pitchFamily="50" charset="-128"/>
              </a:rPr>
              <a:t>６</a:t>
            </a:r>
            <a:r>
              <a:rPr lang="ja-JP" altLang="en-US" sz="2000" dirty="0" smtClean="0">
                <a:latin typeface="Meiryo UI" panose="020B0604030504040204" pitchFamily="50" charset="-128"/>
                <a:ea typeface="Meiryo UI" panose="020B0604030504040204" pitchFamily="50" charset="-128"/>
              </a:rPr>
              <a:t>．</a:t>
            </a:r>
            <a:r>
              <a:rPr lang="ja-JP" altLang="en-US" sz="2000" dirty="0">
                <a:latin typeface="Meiryo UI" panose="020B0604030504040204" pitchFamily="50" charset="-128"/>
                <a:ea typeface="Meiryo UI" panose="020B0604030504040204" pitchFamily="50" charset="-128"/>
              </a:rPr>
              <a:t>大阪城公園等</a:t>
            </a:r>
            <a:endParaRPr lang="en-US" altLang="ja-JP" sz="2000" dirty="0">
              <a:latin typeface="Meiryo UI" panose="020B0604030504040204" pitchFamily="50" charset="-128"/>
              <a:ea typeface="Meiryo UI" panose="020B0604030504040204" pitchFamily="50" charset="-128"/>
            </a:endParaRPr>
          </a:p>
          <a:p>
            <a:pPr fontAlgn="t"/>
            <a:r>
              <a:rPr lang="ja-JP" altLang="en-US" sz="2000" dirty="0">
                <a:latin typeface="Meiryo UI" panose="020B0604030504040204" pitchFamily="50" charset="-128"/>
                <a:ea typeface="Meiryo UI" panose="020B0604030504040204" pitchFamily="50" charset="-128"/>
              </a:rPr>
              <a:t>７</a:t>
            </a:r>
            <a:r>
              <a:rPr lang="ja-JP" altLang="en-US" sz="2000" dirty="0" smtClean="0">
                <a:latin typeface="Meiryo UI" panose="020B0604030504040204" pitchFamily="50" charset="-128"/>
                <a:ea typeface="Meiryo UI" panose="020B0604030504040204" pitchFamily="50" charset="-128"/>
              </a:rPr>
              <a:t>．</a:t>
            </a:r>
            <a:r>
              <a:rPr lang="ja-JP" altLang="en-US" sz="2000" dirty="0">
                <a:latin typeface="Meiryo UI" panose="020B0604030504040204" pitchFamily="50" charset="-128"/>
                <a:ea typeface="Meiryo UI" panose="020B0604030504040204" pitchFamily="50" charset="-128"/>
              </a:rPr>
              <a:t>夢洲</a:t>
            </a:r>
            <a:r>
              <a:rPr lang="ja-JP" altLang="en-US" sz="2000" dirty="0" smtClean="0">
                <a:latin typeface="Meiryo UI" panose="020B0604030504040204" pitchFamily="50" charset="-128"/>
                <a:ea typeface="Meiryo UI" panose="020B0604030504040204" pitchFamily="50" charset="-128"/>
              </a:rPr>
              <a:t>等</a:t>
            </a:r>
            <a:endParaRPr lang="en-US" altLang="ja-JP" sz="2000" dirty="0" smtClean="0">
              <a:latin typeface="Meiryo UI" panose="020B0604030504040204" pitchFamily="50" charset="-128"/>
              <a:ea typeface="Meiryo UI" panose="020B0604030504040204" pitchFamily="50" charset="-128"/>
            </a:endParaRPr>
          </a:p>
          <a:p>
            <a:pPr fontAlgn="t"/>
            <a:r>
              <a:rPr lang="ja-JP" altLang="en-US" sz="2000" dirty="0">
                <a:latin typeface="Meiryo UI" panose="020B0604030504040204" pitchFamily="50" charset="-128"/>
                <a:ea typeface="Meiryo UI" panose="020B0604030504040204" pitchFamily="50" charset="-128"/>
              </a:rPr>
              <a:t>８</a:t>
            </a:r>
            <a:r>
              <a:rPr lang="ja-JP" altLang="en-US" sz="2000" dirty="0" smtClean="0">
                <a:latin typeface="Meiryo UI" panose="020B0604030504040204" pitchFamily="50" charset="-128"/>
                <a:ea typeface="Meiryo UI" panose="020B0604030504040204" pitchFamily="50" charset="-128"/>
              </a:rPr>
              <a:t>．</a:t>
            </a:r>
            <a:r>
              <a:rPr lang="ja-JP" altLang="en-US" sz="2000" dirty="0">
                <a:latin typeface="Meiryo UI" panose="020B0604030504040204" pitchFamily="50" charset="-128"/>
                <a:ea typeface="Meiryo UI" panose="020B0604030504040204" pitchFamily="50" charset="-128"/>
              </a:rPr>
              <a:t>天王寺公園</a:t>
            </a:r>
            <a:endParaRPr lang="en-US" altLang="ja-JP" sz="2000" dirty="0">
              <a:latin typeface="Meiryo UI" panose="020B0604030504040204" pitchFamily="50" charset="-128"/>
              <a:ea typeface="Meiryo UI" panose="020B0604030504040204" pitchFamily="50" charset="-128"/>
            </a:endParaRPr>
          </a:p>
          <a:p>
            <a:pPr fontAlgn="t"/>
            <a:r>
              <a:rPr lang="ja-JP" altLang="en-US" sz="2000" dirty="0" smtClean="0">
                <a:latin typeface="Meiryo UI" panose="020B0604030504040204" pitchFamily="50" charset="-128"/>
                <a:ea typeface="Meiryo UI" panose="020B0604030504040204" pitchFamily="50" charset="-128"/>
              </a:rPr>
              <a:t>９．関西国際</a:t>
            </a:r>
            <a:r>
              <a:rPr lang="ja-JP" altLang="en-US" sz="2000" dirty="0">
                <a:latin typeface="Meiryo UI" panose="020B0604030504040204" pitchFamily="50" charset="-128"/>
                <a:ea typeface="Meiryo UI" panose="020B0604030504040204" pitchFamily="50" charset="-128"/>
              </a:rPr>
              <a:t>空港</a:t>
            </a:r>
            <a:r>
              <a:rPr lang="ja-JP" altLang="en-US" sz="2000" dirty="0" smtClean="0">
                <a:latin typeface="Meiryo UI" panose="020B0604030504040204" pitchFamily="50" charset="-128"/>
                <a:ea typeface="Meiryo UI" panose="020B0604030504040204" pitchFamily="50" charset="-128"/>
              </a:rPr>
              <a:t>・</a:t>
            </a:r>
            <a:r>
              <a:rPr lang="ja-JP" altLang="en-US" sz="2000" dirty="0">
                <a:latin typeface="Meiryo UI" panose="020B0604030504040204" pitchFamily="50" charset="-128"/>
                <a:ea typeface="Meiryo UI" panose="020B0604030504040204" pitchFamily="50" charset="-128"/>
              </a:rPr>
              <a:t>りんくう</a:t>
            </a:r>
            <a:r>
              <a:rPr lang="ja-JP" altLang="en-US" sz="2000" dirty="0" smtClean="0">
                <a:latin typeface="Meiryo UI" panose="020B0604030504040204" pitchFamily="50" charset="-128"/>
                <a:ea typeface="Meiryo UI" panose="020B0604030504040204" pitchFamily="50" charset="-128"/>
              </a:rPr>
              <a:t>タウン</a:t>
            </a:r>
            <a:endParaRPr lang="ja-JP" altLang="en-US" sz="2000" dirty="0">
              <a:latin typeface="Meiryo UI" panose="020B0604030504040204" pitchFamily="50" charset="-128"/>
              <a:ea typeface="Meiryo UI" panose="020B0604030504040204" pitchFamily="50" charset="-128"/>
            </a:endParaRPr>
          </a:p>
          <a:p>
            <a:pPr fontAlgn="t"/>
            <a:r>
              <a:rPr lang="en-US" altLang="ja-JP" sz="2000" dirty="0">
                <a:latin typeface="Meiryo UI" panose="020B0604030504040204" pitchFamily="50" charset="-128"/>
                <a:ea typeface="Meiryo UI" panose="020B0604030504040204" pitchFamily="50" charset="-128"/>
              </a:rPr>
              <a:t>10</a:t>
            </a:r>
            <a:r>
              <a:rPr lang="ja-JP" altLang="en-US" sz="2000" dirty="0" err="1" smtClean="0">
                <a:latin typeface="Meiryo UI" panose="020B0604030504040204" pitchFamily="50" charset="-128"/>
                <a:ea typeface="Meiryo UI" panose="020B0604030504040204" pitchFamily="50" charset="-128"/>
              </a:rPr>
              <a:t>．</a:t>
            </a:r>
            <a:r>
              <a:rPr lang="ja-JP" altLang="en-US" sz="2000" dirty="0">
                <a:latin typeface="Meiryo UI" panose="020B0604030504040204" pitchFamily="50" charset="-128"/>
                <a:ea typeface="Meiryo UI" panose="020B0604030504040204" pitchFamily="50" charset="-128"/>
              </a:rPr>
              <a:t>泉北ニュータウン</a:t>
            </a:r>
            <a:endParaRPr lang="en-US" altLang="ja-JP" sz="2000" dirty="0">
              <a:latin typeface="Meiryo UI" panose="020B0604030504040204" pitchFamily="50" charset="-128"/>
              <a:ea typeface="Meiryo UI" panose="020B0604030504040204" pitchFamily="50" charset="-128"/>
            </a:endParaRPr>
          </a:p>
          <a:p>
            <a:pPr fontAlgn="t"/>
            <a:r>
              <a:rPr lang="en-US" altLang="ja-JP" sz="2000" dirty="0" smtClean="0">
                <a:latin typeface="Meiryo UI" panose="020B0604030504040204" pitchFamily="50" charset="-128"/>
                <a:ea typeface="Meiryo UI" panose="020B0604030504040204" pitchFamily="50" charset="-128"/>
              </a:rPr>
              <a:t>11</a:t>
            </a:r>
            <a:r>
              <a:rPr lang="ja-JP" altLang="en-US" sz="2000" dirty="0" err="1" smtClean="0">
                <a:latin typeface="Meiryo UI" panose="020B0604030504040204" pitchFamily="50" charset="-128"/>
                <a:ea typeface="Meiryo UI" panose="020B0604030504040204" pitchFamily="50" charset="-128"/>
              </a:rPr>
              <a:t>．</a:t>
            </a:r>
            <a:r>
              <a:rPr lang="ja-JP" altLang="en-US" sz="2000" dirty="0" smtClean="0">
                <a:latin typeface="Meiryo UI" panose="020B0604030504040204" pitchFamily="50" charset="-128"/>
                <a:ea typeface="Meiryo UI" panose="020B0604030504040204" pitchFamily="50" charset="-128"/>
              </a:rPr>
              <a:t>万博記念公園周辺・健都</a:t>
            </a:r>
            <a:endParaRPr lang="ja-JP" altLang="en-US" sz="2000" dirty="0">
              <a:latin typeface="Meiryo UI" panose="020B0604030504040204" pitchFamily="50" charset="-128"/>
              <a:ea typeface="Meiryo UI" panose="020B0604030504040204" pitchFamily="50" charset="-128"/>
            </a:endParaRPr>
          </a:p>
          <a:p>
            <a:pPr fontAlgn="t"/>
            <a:r>
              <a:rPr lang="en-US" altLang="ja-JP" sz="2000" dirty="0" smtClean="0">
                <a:latin typeface="Meiryo UI" panose="020B0604030504040204" pitchFamily="50" charset="-128"/>
                <a:ea typeface="Meiryo UI" panose="020B0604030504040204" pitchFamily="50" charset="-128"/>
              </a:rPr>
              <a:t>12</a:t>
            </a:r>
            <a:r>
              <a:rPr lang="ja-JP" altLang="en-US" sz="2000" dirty="0" err="1" smtClean="0">
                <a:latin typeface="Meiryo UI" panose="020B0604030504040204" pitchFamily="50" charset="-128"/>
                <a:ea typeface="Meiryo UI" panose="020B0604030504040204" pitchFamily="50" charset="-128"/>
              </a:rPr>
              <a:t>．</a:t>
            </a:r>
            <a:r>
              <a:rPr lang="ja-JP" altLang="en-US" sz="2000" dirty="0">
                <a:latin typeface="Meiryo UI" panose="020B0604030504040204" pitchFamily="50" charset="-128"/>
                <a:ea typeface="Meiryo UI" panose="020B0604030504040204" pitchFamily="50" charset="-128"/>
              </a:rPr>
              <a:t>箕面森町・彩都</a:t>
            </a:r>
          </a:p>
        </p:txBody>
      </p:sp>
      <p:sp>
        <p:nvSpPr>
          <p:cNvPr id="6" name="テキスト ボックス 5"/>
          <p:cNvSpPr txBox="1"/>
          <p:nvPr/>
        </p:nvSpPr>
        <p:spPr>
          <a:xfrm>
            <a:off x="7287302" y="2345464"/>
            <a:ext cx="936000" cy="3785652"/>
          </a:xfrm>
          <a:prstGeom prst="rect">
            <a:avLst/>
          </a:prstGeom>
          <a:noFill/>
        </p:spPr>
        <p:txBody>
          <a:bodyPr wrap="square" rtlCol="0">
            <a:spAutoFit/>
          </a:bodyPr>
          <a:lstStyle/>
          <a:p>
            <a:pPr algn="r" fontAlgn="t"/>
            <a:r>
              <a:rPr lang="en-US" altLang="ja-JP" sz="2000" dirty="0" smtClean="0">
                <a:latin typeface="Meiryo UI" panose="020B0604030504040204" pitchFamily="50" charset="-128"/>
                <a:ea typeface="Meiryo UI" panose="020B0604030504040204" pitchFamily="50" charset="-128"/>
              </a:rPr>
              <a:t>5</a:t>
            </a:r>
            <a:r>
              <a:rPr lang="ja-JP" altLang="en-US" sz="2000" dirty="0" smtClean="0">
                <a:latin typeface="Meiryo UI" panose="020B0604030504040204" pitchFamily="50" charset="-128"/>
                <a:ea typeface="Meiryo UI" panose="020B0604030504040204" pitchFamily="50" charset="-128"/>
              </a:rPr>
              <a:t>頁</a:t>
            </a:r>
            <a:endParaRPr lang="en-US" altLang="ja-JP" sz="2000" dirty="0" smtClean="0">
              <a:latin typeface="Meiryo UI" panose="020B0604030504040204" pitchFamily="50" charset="-128"/>
              <a:ea typeface="Meiryo UI" panose="020B0604030504040204" pitchFamily="50" charset="-128"/>
            </a:endParaRPr>
          </a:p>
          <a:p>
            <a:pPr algn="r" fontAlgn="t"/>
            <a:r>
              <a:rPr lang="en-US" altLang="ja-JP" sz="2000" dirty="0" smtClean="0">
                <a:latin typeface="Meiryo UI" panose="020B0604030504040204" pitchFamily="50" charset="-128"/>
                <a:ea typeface="Meiryo UI" panose="020B0604030504040204" pitchFamily="50" charset="-128"/>
              </a:rPr>
              <a:t>14</a:t>
            </a:r>
            <a:r>
              <a:rPr lang="ja-JP" altLang="en-US" sz="2000" dirty="0" smtClean="0">
                <a:latin typeface="Meiryo UI" panose="020B0604030504040204" pitchFamily="50" charset="-128"/>
                <a:ea typeface="Meiryo UI" panose="020B0604030504040204" pitchFamily="50" charset="-128"/>
              </a:rPr>
              <a:t>頁</a:t>
            </a:r>
            <a:endParaRPr lang="en-US" altLang="ja-JP" sz="2000" dirty="0" smtClean="0">
              <a:latin typeface="Meiryo UI" panose="020B0604030504040204" pitchFamily="50" charset="-128"/>
              <a:ea typeface="Meiryo UI" panose="020B0604030504040204" pitchFamily="50" charset="-128"/>
            </a:endParaRPr>
          </a:p>
          <a:p>
            <a:pPr algn="r" fontAlgn="t"/>
            <a:r>
              <a:rPr lang="en-US" altLang="ja-JP" sz="2000" dirty="0" smtClean="0">
                <a:latin typeface="Meiryo UI" panose="020B0604030504040204" pitchFamily="50" charset="-128"/>
                <a:ea typeface="Meiryo UI" panose="020B0604030504040204" pitchFamily="50" charset="-128"/>
              </a:rPr>
              <a:t>20</a:t>
            </a:r>
            <a:r>
              <a:rPr lang="ja-JP" altLang="en-US" sz="2000" dirty="0" smtClean="0">
                <a:latin typeface="Meiryo UI" panose="020B0604030504040204" pitchFamily="50" charset="-128"/>
                <a:ea typeface="Meiryo UI" panose="020B0604030504040204" pitchFamily="50" charset="-128"/>
              </a:rPr>
              <a:t>頁</a:t>
            </a:r>
            <a:endParaRPr lang="en-US" altLang="ja-JP" sz="2000" dirty="0">
              <a:latin typeface="Meiryo UI" panose="020B0604030504040204" pitchFamily="50" charset="-128"/>
              <a:ea typeface="Meiryo UI" panose="020B0604030504040204" pitchFamily="50" charset="-128"/>
            </a:endParaRPr>
          </a:p>
          <a:p>
            <a:pPr algn="r" fontAlgn="t"/>
            <a:r>
              <a:rPr lang="en-US" altLang="ja-JP" sz="2000" dirty="0" smtClean="0">
                <a:latin typeface="Meiryo UI" panose="020B0604030504040204" pitchFamily="50" charset="-128"/>
                <a:ea typeface="Meiryo UI" panose="020B0604030504040204" pitchFamily="50" charset="-128"/>
              </a:rPr>
              <a:t>35</a:t>
            </a:r>
            <a:r>
              <a:rPr lang="ja-JP" altLang="en-US" sz="2000" dirty="0" smtClean="0">
                <a:latin typeface="Meiryo UI" panose="020B0604030504040204" pitchFamily="50" charset="-128"/>
                <a:ea typeface="Meiryo UI" panose="020B0604030504040204" pitchFamily="50" charset="-128"/>
              </a:rPr>
              <a:t>頁</a:t>
            </a:r>
            <a:endParaRPr lang="en-US" altLang="ja-JP" sz="2000" dirty="0">
              <a:latin typeface="Meiryo UI" panose="020B0604030504040204" pitchFamily="50" charset="-128"/>
              <a:ea typeface="Meiryo UI" panose="020B0604030504040204" pitchFamily="50" charset="-128"/>
            </a:endParaRPr>
          </a:p>
          <a:p>
            <a:pPr algn="r" fontAlgn="t"/>
            <a:r>
              <a:rPr lang="en-US" altLang="ja-JP" sz="2000" dirty="0" smtClean="0">
                <a:latin typeface="Meiryo UI" panose="020B0604030504040204" pitchFamily="50" charset="-128"/>
                <a:ea typeface="Meiryo UI" panose="020B0604030504040204" pitchFamily="50" charset="-128"/>
              </a:rPr>
              <a:t>43</a:t>
            </a:r>
            <a:r>
              <a:rPr lang="ja-JP" altLang="en-US" sz="2000" dirty="0" smtClean="0">
                <a:latin typeface="Meiryo UI" panose="020B0604030504040204" pitchFamily="50" charset="-128"/>
                <a:ea typeface="Meiryo UI" panose="020B0604030504040204" pitchFamily="50" charset="-128"/>
              </a:rPr>
              <a:t>頁</a:t>
            </a:r>
            <a:endParaRPr lang="en-US" altLang="ja-JP" sz="2000" dirty="0">
              <a:latin typeface="Meiryo UI" panose="020B0604030504040204" pitchFamily="50" charset="-128"/>
              <a:ea typeface="Meiryo UI" panose="020B0604030504040204" pitchFamily="50" charset="-128"/>
            </a:endParaRPr>
          </a:p>
          <a:p>
            <a:pPr algn="r" fontAlgn="t"/>
            <a:r>
              <a:rPr lang="en-US" altLang="ja-JP" sz="2000" dirty="0" smtClean="0">
                <a:latin typeface="Meiryo UI" panose="020B0604030504040204" pitchFamily="50" charset="-128"/>
                <a:ea typeface="Meiryo UI" panose="020B0604030504040204" pitchFamily="50" charset="-128"/>
              </a:rPr>
              <a:t>52</a:t>
            </a:r>
            <a:r>
              <a:rPr lang="ja-JP" altLang="en-US" sz="2000" dirty="0" smtClean="0">
                <a:latin typeface="Meiryo UI" panose="020B0604030504040204" pitchFamily="50" charset="-128"/>
                <a:ea typeface="Meiryo UI" panose="020B0604030504040204" pitchFamily="50" charset="-128"/>
              </a:rPr>
              <a:t>頁</a:t>
            </a:r>
            <a:endParaRPr lang="en-US" altLang="ja-JP" sz="2000" dirty="0">
              <a:latin typeface="Meiryo UI" panose="020B0604030504040204" pitchFamily="50" charset="-128"/>
              <a:ea typeface="Meiryo UI" panose="020B0604030504040204" pitchFamily="50" charset="-128"/>
            </a:endParaRPr>
          </a:p>
          <a:p>
            <a:pPr algn="r" fontAlgn="t"/>
            <a:r>
              <a:rPr lang="en-US" altLang="ja-JP" sz="2000" dirty="0" smtClean="0">
                <a:latin typeface="Meiryo UI" panose="020B0604030504040204" pitchFamily="50" charset="-128"/>
                <a:ea typeface="Meiryo UI" panose="020B0604030504040204" pitchFamily="50" charset="-128"/>
              </a:rPr>
              <a:t>63</a:t>
            </a:r>
            <a:r>
              <a:rPr lang="ja-JP" altLang="en-US" sz="2000" dirty="0" smtClean="0">
                <a:latin typeface="Meiryo UI" panose="020B0604030504040204" pitchFamily="50" charset="-128"/>
                <a:ea typeface="Meiryo UI" panose="020B0604030504040204" pitchFamily="50" charset="-128"/>
              </a:rPr>
              <a:t>頁</a:t>
            </a:r>
            <a:endParaRPr lang="en-US" altLang="ja-JP" sz="2000" dirty="0">
              <a:latin typeface="Meiryo UI" panose="020B0604030504040204" pitchFamily="50" charset="-128"/>
              <a:ea typeface="Meiryo UI" panose="020B0604030504040204" pitchFamily="50" charset="-128"/>
            </a:endParaRPr>
          </a:p>
          <a:p>
            <a:pPr algn="r" fontAlgn="t"/>
            <a:r>
              <a:rPr lang="en-US" altLang="ja-JP" sz="2000" dirty="0" smtClean="0">
                <a:latin typeface="Meiryo UI" panose="020B0604030504040204" pitchFamily="50" charset="-128"/>
                <a:ea typeface="Meiryo UI" panose="020B0604030504040204" pitchFamily="50" charset="-128"/>
              </a:rPr>
              <a:t>71</a:t>
            </a:r>
            <a:r>
              <a:rPr lang="ja-JP" altLang="en-US" sz="2000" dirty="0" smtClean="0">
                <a:latin typeface="Meiryo UI" panose="020B0604030504040204" pitchFamily="50" charset="-128"/>
                <a:ea typeface="Meiryo UI" panose="020B0604030504040204" pitchFamily="50" charset="-128"/>
              </a:rPr>
              <a:t>頁</a:t>
            </a:r>
            <a:endParaRPr lang="en-US" altLang="ja-JP" sz="2000" dirty="0">
              <a:latin typeface="Meiryo UI" panose="020B0604030504040204" pitchFamily="50" charset="-128"/>
              <a:ea typeface="Meiryo UI" panose="020B0604030504040204" pitchFamily="50" charset="-128"/>
            </a:endParaRPr>
          </a:p>
          <a:p>
            <a:pPr algn="r" fontAlgn="t"/>
            <a:r>
              <a:rPr lang="en-US" altLang="ja-JP" sz="2000" dirty="0" smtClean="0">
                <a:latin typeface="Meiryo UI" panose="020B0604030504040204" pitchFamily="50" charset="-128"/>
                <a:ea typeface="Meiryo UI" panose="020B0604030504040204" pitchFamily="50" charset="-128"/>
              </a:rPr>
              <a:t>80</a:t>
            </a:r>
            <a:r>
              <a:rPr lang="ja-JP" altLang="en-US" sz="2000" dirty="0" smtClean="0">
                <a:latin typeface="Meiryo UI" panose="020B0604030504040204" pitchFamily="50" charset="-128"/>
                <a:ea typeface="Meiryo UI" panose="020B0604030504040204" pitchFamily="50" charset="-128"/>
              </a:rPr>
              <a:t>頁</a:t>
            </a:r>
            <a:endParaRPr lang="en-US" altLang="ja-JP" sz="2000" dirty="0">
              <a:latin typeface="Meiryo UI" panose="020B0604030504040204" pitchFamily="50" charset="-128"/>
              <a:ea typeface="Meiryo UI" panose="020B0604030504040204" pitchFamily="50" charset="-128"/>
            </a:endParaRPr>
          </a:p>
          <a:p>
            <a:pPr algn="r" fontAlgn="t"/>
            <a:r>
              <a:rPr lang="en-US" altLang="ja-JP" sz="2000" dirty="0" smtClean="0">
                <a:latin typeface="Meiryo UI" panose="020B0604030504040204" pitchFamily="50" charset="-128"/>
                <a:ea typeface="Meiryo UI" panose="020B0604030504040204" pitchFamily="50" charset="-128"/>
              </a:rPr>
              <a:t>88</a:t>
            </a:r>
            <a:r>
              <a:rPr lang="ja-JP" altLang="en-US" sz="2000" dirty="0" smtClean="0">
                <a:latin typeface="Meiryo UI" panose="020B0604030504040204" pitchFamily="50" charset="-128"/>
                <a:ea typeface="Meiryo UI" panose="020B0604030504040204" pitchFamily="50" charset="-128"/>
              </a:rPr>
              <a:t>頁</a:t>
            </a:r>
            <a:endParaRPr lang="en-US" altLang="ja-JP" sz="2000" dirty="0">
              <a:latin typeface="Meiryo UI" panose="020B0604030504040204" pitchFamily="50" charset="-128"/>
              <a:ea typeface="Meiryo UI" panose="020B0604030504040204" pitchFamily="50" charset="-128"/>
            </a:endParaRPr>
          </a:p>
          <a:p>
            <a:pPr algn="r" fontAlgn="t"/>
            <a:r>
              <a:rPr lang="en-US" altLang="ja-JP" sz="2000" dirty="0" smtClean="0">
                <a:latin typeface="Meiryo UI" panose="020B0604030504040204" pitchFamily="50" charset="-128"/>
                <a:ea typeface="Meiryo UI" panose="020B0604030504040204" pitchFamily="50" charset="-128"/>
              </a:rPr>
              <a:t>95</a:t>
            </a:r>
            <a:r>
              <a:rPr lang="ja-JP" altLang="en-US" sz="2000" dirty="0" smtClean="0">
                <a:latin typeface="Meiryo UI" panose="020B0604030504040204" pitchFamily="50" charset="-128"/>
                <a:ea typeface="Meiryo UI" panose="020B0604030504040204" pitchFamily="50" charset="-128"/>
              </a:rPr>
              <a:t>頁</a:t>
            </a:r>
            <a:endParaRPr lang="en-US" altLang="ja-JP" sz="2000" dirty="0" smtClean="0">
              <a:latin typeface="Meiryo UI" panose="020B0604030504040204" pitchFamily="50" charset="-128"/>
              <a:ea typeface="Meiryo UI" panose="020B0604030504040204" pitchFamily="50" charset="-128"/>
            </a:endParaRPr>
          </a:p>
          <a:p>
            <a:pPr algn="r" fontAlgn="t"/>
            <a:r>
              <a:rPr lang="en-US" altLang="ja-JP" sz="2000" dirty="0" smtClean="0">
                <a:latin typeface="Meiryo UI" panose="020B0604030504040204" pitchFamily="50" charset="-128"/>
                <a:ea typeface="Meiryo UI" panose="020B0604030504040204" pitchFamily="50" charset="-128"/>
              </a:rPr>
              <a:t>103</a:t>
            </a:r>
            <a:r>
              <a:rPr lang="ja-JP" altLang="en-US" sz="2000" dirty="0" smtClean="0">
                <a:latin typeface="Meiryo UI" panose="020B0604030504040204" pitchFamily="50" charset="-128"/>
                <a:ea typeface="Meiryo UI" panose="020B0604030504040204" pitchFamily="50" charset="-128"/>
              </a:rPr>
              <a:t>頁</a:t>
            </a:r>
            <a:endParaRPr lang="en-US" altLang="ja-JP" sz="2000" dirty="0" smtClean="0">
              <a:latin typeface="Meiryo UI" panose="020B0604030504040204" pitchFamily="50" charset="-128"/>
              <a:ea typeface="Meiryo UI" panose="020B0604030504040204" pitchFamily="50" charset="-128"/>
            </a:endParaRPr>
          </a:p>
        </p:txBody>
      </p:sp>
      <p:sp>
        <p:nvSpPr>
          <p:cNvPr id="7" name="スライド番号プレースホルダー 3"/>
          <p:cNvSpPr>
            <a:spLocks noGrp="1"/>
          </p:cNvSpPr>
          <p:nvPr>
            <p:ph type="sldNum" sz="quarter" idx="12"/>
          </p:nvPr>
        </p:nvSpPr>
        <p:spPr>
          <a:xfrm>
            <a:off x="10134600" y="6476387"/>
            <a:ext cx="2057400" cy="365125"/>
          </a:xfrm>
        </p:spPr>
        <p:txBody>
          <a:bodyPr/>
          <a:lstStyle/>
          <a:p>
            <a:fld id="{138CA411-231B-42B9-AF63-97A64194AA60}" type="slidenum">
              <a:rPr lang="ja-JP" altLang="en-US" sz="1400" b="1" smtClean="0">
                <a:solidFill>
                  <a:schemeClr val="tx1"/>
                </a:solidFill>
                <a:latin typeface="ＭＳ Ｐゴシック" panose="020B0600070205080204" pitchFamily="50" charset="-128"/>
                <a:ea typeface="ＭＳ Ｐゴシック" panose="020B0600070205080204" pitchFamily="50" charset="-128"/>
              </a:rPr>
              <a:pPr/>
              <a:t>3</a:t>
            </a:fld>
            <a:endParaRPr lang="ja-JP" altLang="en-US" sz="1400" b="1" dirty="0">
              <a:solidFill>
                <a:schemeClr val="tx1"/>
              </a:solidFill>
              <a:latin typeface="ＭＳ Ｐゴシック" panose="020B0600070205080204" pitchFamily="50" charset="-128"/>
              <a:ea typeface="ＭＳ Ｐゴシック" panose="020B0600070205080204" pitchFamily="50" charset="-128"/>
            </a:endParaRPr>
          </a:p>
        </p:txBody>
      </p:sp>
    </p:spTree>
    <p:extLst>
      <p:ext uri="{BB962C8B-B14F-4D97-AF65-F5344CB8AC3E}">
        <p14:creationId xmlns:p14="http://schemas.microsoft.com/office/powerpoint/2010/main" val="373951193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0" name="図 89" descr="図1.jpg"/>
          <p:cNvPicPr>
            <a:picLocks noChangeAspect="1"/>
          </p:cNvPicPr>
          <p:nvPr/>
        </p:nvPicPr>
        <p:blipFill rotWithShape="1">
          <a:blip r:embed="rId3" cstate="email"/>
          <a:srcRect l="15743" t="27058" r="14436" b="32485"/>
          <a:stretch/>
        </p:blipFill>
        <p:spPr>
          <a:xfrm>
            <a:off x="4467858" y="3360418"/>
            <a:ext cx="5192672" cy="3008836"/>
          </a:xfrm>
          <a:prstGeom prst="rect">
            <a:avLst/>
          </a:prstGeom>
        </p:spPr>
      </p:pic>
      <p:sp>
        <p:nvSpPr>
          <p:cNvPr id="93" name="フリーフォーム 92"/>
          <p:cNvSpPr>
            <a:spLocks noChangeAspect="1"/>
          </p:cNvSpPr>
          <p:nvPr/>
        </p:nvSpPr>
        <p:spPr>
          <a:xfrm rot="1800000">
            <a:off x="6767091" y="3449368"/>
            <a:ext cx="1555656" cy="2799008"/>
          </a:xfrm>
          <a:custGeom>
            <a:avLst/>
            <a:gdLst>
              <a:gd name="connsiteX0" fmla="*/ 1079500 w 1079500"/>
              <a:gd name="connsiteY0" fmla="*/ 2374900 h 2374900"/>
              <a:gd name="connsiteX1" fmla="*/ 1079500 w 1079500"/>
              <a:gd name="connsiteY1" fmla="*/ 2374900 h 2374900"/>
              <a:gd name="connsiteX2" fmla="*/ 1047750 w 1079500"/>
              <a:gd name="connsiteY2" fmla="*/ 2298700 h 2374900"/>
              <a:gd name="connsiteX3" fmla="*/ 1022350 w 1079500"/>
              <a:gd name="connsiteY3" fmla="*/ 2273300 h 2374900"/>
              <a:gd name="connsiteX4" fmla="*/ 736600 w 1079500"/>
              <a:gd name="connsiteY4" fmla="*/ 1778000 h 2374900"/>
              <a:gd name="connsiteX5" fmla="*/ 381000 w 1079500"/>
              <a:gd name="connsiteY5" fmla="*/ 1162050 h 2374900"/>
              <a:gd name="connsiteX6" fmla="*/ 101600 w 1079500"/>
              <a:gd name="connsiteY6" fmla="*/ 654050 h 2374900"/>
              <a:gd name="connsiteX7" fmla="*/ 6350 w 1079500"/>
              <a:gd name="connsiteY7" fmla="*/ 260350 h 2374900"/>
              <a:gd name="connsiteX8" fmla="*/ 0 w 1079500"/>
              <a:gd name="connsiteY8" fmla="*/ 0 h 2374900"/>
              <a:gd name="connsiteX0" fmla="*/ 1073150 w 1073150"/>
              <a:gd name="connsiteY0" fmla="*/ 2482850 h 2482850"/>
              <a:gd name="connsiteX1" fmla="*/ 1073150 w 1073150"/>
              <a:gd name="connsiteY1" fmla="*/ 2482850 h 2482850"/>
              <a:gd name="connsiteX2" fmla="*/ 1041400 w 1073150"/>
              <a:gd name="connsiteY2" fmla="*/ 2406650 h 2482850"/>
              <a:gd name="connsiteX3" fmla="*/ 1016000 w 1073150"/>
              <a:gd name="connsiteY3" fmla="*/ 2381250 h 2482850"/>
              <a:gd name="connsiteX4" fmla="*/ 730250 w 1073150"/>
              <a:gd name="connsiteY4" fmla="*/ 1885950 h 2482850"/>
              <a:gd name="connsiteX5" fmla="*/ 374650 w 1073150"/>
              <a:gd name="connsiteY5" fmla="*/ 1270000 h 2482850"/>
              <a:gd name="connsiteX6" fmla="*/ 95250 w 1073150"/>
              <a:gd name="connsiteY6" fmla="*/ 762000 h 2482850"/>
              <a:gd name="connsiteX7" fmla="*/ 0 w 1073150"/>
              <a:gd name="connsiteY7" fmla="*/ 368300 h 2482850"/>
              <a:gd name="connsiteX8" fmla="*/ 0 w 1073150"/>
              <a:gd name="connsiteY8" fmla="*/ 0 h 2482850"/>
              <a:gd name="connsiteX0" fmla="*/ 1073150 w 1073150"/>
              <a:gd name="connsiteY0" fmla="*/ 2114550 h 2114550"/>
              <a:gd name="connsiteX1" fmla="*/ 1073150 w 1073150"/>
              <a:gd name="connsiteY1" fmla="*/ 2114550 h 2114550"/>
              <a:gd name="connsiteX2" fmla="*/ 1041400 w 1073150"/>
              <a:gd name="connsiteY2" fmla="*/ 2038350 h 2114550"/>
              <a:gd name="connsiteX3" fmla="*/ 1016000 w 1073150"/>
              <a:gd name="connsiteY3" fmla="*/ 2012950 h 2114550"/>
              <a:gd name="connsiteX4" fmla="*/ 730250 w 1073150"/>
              <a:gd name="connsiteY4" fmla="*/ 1517650 h 2114550"/>
              <a:gd name="connsiteX5" fmla="*/ 374650 w 1073150"/>
              <a:gd name="connsiteY5" fmla="*/ 901700 h 2114550"/>
              <a:gd name="connsiteX6" fmla="*/ 95250 w 1073150"/>
              <a:gd name="connsiteY6" fmla="*/ 393700 h 2114550"/>
              <a:gd name="connsiteX7" fmla="*/ 0 w 1073150"/>
              <a:gd name="connsiteY7" fmla="*/ 0 h 2114550"/>
              <a:gd name="connsiteX0" fmla="*/ 1073150 w 1073150"/>
              <a:gd name="connsiteY0" fmla="*/ 2114550 h 2114550"/>
              <a:gd name="connsiteX1" fmla="*/ 1073150 w 1073150"/>
              <a:gd name="connsiteY1" fmla="*/ 2114550 h 2114550"/>
              <a:gd name="connsiteX2" fmla="*/ 1041400 w 1073150"/>
              <a:gd name="connsiteY2" fmla="*/ 2038350 h 2114550"/>
              <a:gd name="connsiteX3" fmla="*/ 1016000 w 1073150"/>
              <a:gd name="connsiteY3" fmla="*/ 2012950 h 2114550"/>
              <a:gd name="connsiteX4" fmla="*/ 730250 w 1073150"/>
              <a:gd name="connsiteY4" fmla="*/ 1517650 h 2114550"/>
              <a:gd name="connsiteX5" fmla="*/ 374650 w 1073150"/>
              <a:gd name="connsiteY5" fmla="*/ 901700 h 2114550"/>
              <a:gd name="connsiteX6" fmla="*/ 119843 w 1073150"/>
              <a:gd name="connsiteY6" fmla="*/ 379501 h 2114550"/>
              <a:gd name="connsiteX7" fmla="*/ 0 w 1073150"/>
              <a:gd name="connsiteY7" fmla="*/ 0 h 2114550"/>
              <a:gd name="connsiteX0" fmla="*/ 1073150 w 1073150"/>
              <a:gd name="connsiteY0" fmla="*/ 2114550 h 2114550"/>
              <a:gd name="connsiteX1" fmla="*/ 1073150 w 1073150"/>
              <a:gd name="connsiteY1" fmla="*/ 2114550 h 2114550"/>
              <a:gd name="connsiteX2" fmla="*/ 1041400 w 1073150"/>
              <a:gd name="connsiteY2" fmla="*/ 2038350 h 2114550"/>
              <a:gd name="connsiteX3" fmla="*/ 1016000 w 1073150"/>
              <a:gd name="connsiteY3" fmla="*/ 2012950 h 2114550"/>
              <a:gd name="connsiteX4" fmla="*/ 730250 w 1073150"/>
              <a:gd name="connsiteY4" fmla="*/ 1517650 h 2114550"/>
              <a:gd name="connsiteX5" fmla="*/ 374650 w 1073150"/>
              <a:gd name="connsiteY5" fmla="*/ 901700 h 2114550"/>
              <a:gd name="connsiteX6" fmla="*/ 106912 w 1073150"/>
              <a:gd name="connsiteY6" fmla="*/ 376036 h 2114550"/>
              <a:gd name="connsiteX7" fmla="*/ 0 w 1073150"/>
              <a:gd name="connsiteY7" fmla="*/ 0 h 2114550"/>
              <a:gd name="connsiteX0" fmla="*/ 994888 w 994888"/>
              <a:gd name="connsiteY0" fmla="*/ 1941131 h 1941131"/>
              <a:gd name="connsiteX1" fmla="*/ 994888 w 994888"/>
              <a:gd name="connsiteY1" fmla="*/ 1941131 h 1941131"/>
              <a:gd name="connsiteX2" fmla="*/ 963138 w 994888"/>
              <a:gd name="connsiteY2" fmla="*/ 1864931 h 1941131"/>
              <a:gd name="connsiteX3" fmla="*/ 937738 w 994888"/>
              <a:gd name="connsiteY3" fmla="*/ 1839531 h 1941131"/>
              <a:gd name="connsiteX4" fmla="*/ 651988 w 994888"/>
              <a:gd name="connsiteY4" fmla="*/ 1344231 h 1941131"/>
              <a:gd name="connsiteX5" fmla="*/ 296388 w 994888"/>
              <a:gd name="connsiteY5" fmla="*/ 728281 h 1941131"/>
              <a:gd name="connsiteX6" fmla="*/ 28650 w 994888"/>
              <a:gd name="connsiteY6" fmla="*/ 202617 h 1941131"/>
              <a:gd name="connsiteX7" fmla="*/ 0 w 994888"/>
              <a:gd name="connsiteY7" fmla="*/ 0 h 1941131"/>
              <a:gd name="connsiteX0" fmla="*/ 1010015 w 1010015"/>
              <a:gd name="connsiteY0" fmla="*/ 1910536 h 1910536"/>
              <a:gd name="connsiteX1" fmla="*/ 1010015 w 1010015"/>
              <a:gd name="connsiteY1" fmla="*/ 1910536 h 1910536"/>
              <a:gd name="connsiteX2" fmla="*/ 978265 w 1010015"/>
              <a:gd name="connsiteY2" fmla="*/ 1834336 h 1910536"/>
              <a:gd name="connsiteX3" fmla="*/ 952865 w 1010015"/>
              <a:gd name="connsiteY3" fmla="*/ 1808936 h 1910536"/>
              <a:gd name="connsiteX4" fmla="*/ 667115 w 1010015"/>
              <a:gd name="connsiteY4" fmla="*/ 1313636 h 1910536"/>
              <a:gd name="connsiteX5" fmla="*/ 311515 w 1010015"/>
              <a:gd name="connsiteY5" fmla="*/ 697686 h 1910536"/>
              <a:gd name="connsiteX6" fmla="*/ 43777 w 1010015"/>
              <a:gd name="connsiteY6" fmla="*/ 172022 h 1910536"/>
              <a:gd name="connsiteX7" fmla="*/ 0 w 1010015"/>
              <a:gd name="connsiteY7" fmla="*/ 0 h 1910536"/>
              <a:gd name="connsiteX0" fmla="*/ 966238 w 966238"/>
              <a:gd name="connsiteY0" fmla="*/ 1738514 h 1738514"/>
              <a:gd name="connsiteX1" fmla="*/ 966238 w 966238"/>
              <a:gd name="connsiteY1" fmla="*/ 1738514 h 1738514"/>
              <a:gd name="connsiteX2" fmla="*/ 934488 w 966238"/>
              <a:gd name="connsiteY2" fmla="*/ 1662314 h 1738514"/>
              <a:gd name="connsiteX3" fmla="*/ 909088 w 966238"/>
              <a:gd name="connsiteY3" fmla="*/ 1636914 h 1738514"/>
              <a:gd name="connsiteX4" fmla="*/ 623338 w 966238"/>
              <a:gd name="connsiteY4" fmla="*/ 1141614 h 1738514"/>
              <a:gd name="connsiteX5" fmla="*/ 267738 w 966238"/>
              <a:gd name="connsiteY5" fmla="*/ 525664 h 1738514"/>
              <a:gd name="connsiteX6" fmla="*/ 0 w 966238"/>
              <a:gd name="connsiteY6" fmla="*/ 0 h 1738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66238" h="1738514">
                <a:moveTo>
                  <a:pt x="966238" y="1738514"/>
                </a:moveTo>
                <a:lnTo>
                  <a:pt x="966238" y="1738514"/>
                </a:lnTo>
                <a:cubicBezTo>
                  <a:pt x="955655" y="1713114"/>
                  <a:pt x="947978" y="1686297"/>
                  <a:pt x="934488" y="1662314"/>
                </a:cubicBezTo>
                <a:cubicBezTo>
                  <a:pt x="928618" y="1651878"/>
                  <a:pt x="909088" y="1636914"/>
                  <a:pt x="909088" y="1636914"/>
                </a:cubicBezTo>
                <a:lnTo>
                  <a:pt x="623338" y="1141614"/>
                </a:lnTo>
                <a:lnTo>
                  <a:pt x="267738" y="525664"/>
                </a:lnTo>
                <a:lnTo>
                  <a:pt x="0" y="0"/>
                </a:lnTo>
              </a:path>
            </a:pathLst>
          </a:custGeom>
          <a:noFill/>
          <a:ln w="60325" cap="rnd">
            <a:solidFill>
              <a:srgbClr val="0099CC">
                <a:alpha val="70000"/>
              </a:srgbClr>
            </a:solidFill>
            <a:prstDash val="sysDot"/>
            <a:roun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94" name="テキスト ボックス 93"/>
          <p:cNvSpPr txBox="1"/>
          <p:nvPr/>
        </p:nvSpPr>
        <p:spPr>
          <a:xfrm rot="21600000">
            <a:off x="7457044" y="4296792"/>
            <a:ext cx="138499" cy="1224000"/>
          </a:xfrm>
          <a:prstGeom prst="rect">
            <a:avLst/>
          </a:prstGeom>
          <a:solidFill>
            <a:srgbClr val="FFFFFF">
              <a:alpha val="50196"/>
            </a:srgbClr>
          </a:solidFill>
          <a:ln>
            <a:solidFill>
              <a:srgbClr val="0099CC">
                <a:alpha val="50000"/>
              </a:srgbClr>
            </a:solidFill>
          </a:ln>
        </p:spPr>
        <p:txBody>
          <a:bodyPr vert="eaVert" wrap="squar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（仮称）中之島駅</a:t>
            </a:r>
          </a:p>
        </p:txBody>
      </p:sp>
      <p:sp>
        <p:nvSpPr>
          <p:cNvPr id="28" name="正方形/長方形 27"/>
          <p:cNvSpPr/>
          <p:nvPr/>
        </p:nvSpPr>
        <p:spPr>
          <a:xfrm>
            <a:off x="9480906" y="3238151"/>
            <a:ext cx="1568095" cy="343813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35" name="フリーフォーム 34"/>
          <p:cNvSpPr/>
          <p:nvPr/>
        </p:nvSpPr>
        <p:spPr>
          <a:xfrm>
            <a:off x="8405079" y="4441375"/>
            <a:ext cx="517065" cy="892082"/>
          </a:xfrm>
          <a:custGeom>
            <a:avLst/>
            <a:gdLst>
              <a:gd name="connsiteX0" fmla="*/ 15072 w 346668"/>
              <a:gd name="connsiteY0" fmla="*/ 0 h 597877"/>
              <a:gd name="connsiteX1" fmla="*/ 0 w 346668"/>
              <a:gd name="connsiteY1" fmla="*/ 592853 h 597877"/>
              <a:gd name="connsiteX2" fmla="*/ 311499 w 346668"/>
              <a:gd name="connsiteY2" fmla="*/ 597877 h 597877"/>
              <a:gd name="connsiteX3" fmla="*/ 346668 w 346668"/>
              <a:gd name="connsiteY3" fmla="*/ 105508 h 597877"/>
              <a:gd name="connsiteX4" fmla="*/ 331595 w 346668"/>
              <a:gd name="connsiteY4" fmla="*/ 75363 h 597877"/>
              <a:gd name="connsiteX5" fmla="*/ 15072 w 346668"/>
              <a:gd name="connsiteY5" fmla="*/ 0 h 597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6668" h="597877">
                <a:moveTo>
                  <a:pt x="15072" y="0"/>
                </a:moveTo>
                <a:lnTo>
                  <a:pt x="0" y="592853"/>
                </a:lnTo>
                <a:lnTo>
                  <a:pt x="311499" y="597877"/>
                </a:lnTo>
                <a:lnTo>
                  <a:pt x="346668" y="105508"/>
                </a:lnTo>
                <a:lnTo>
                  <a:pt x="331595" y="75363"/>
                </a:lnTo>
                <a:lnTo>
                  <a:pt x="15072" y="0"/>
                </a:lnTo>
                <a:close/>
              </a:path>
            </a:pathLst>
          </a:custGeom>
          <a:solidFill>
            <a:srgbClr val="FF404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36" name="フリーフォーム 35"/>
          <p:cNvSpPr/>
          <p:nvPr/>
        </p:nvSpPr>
        <p:spPr>
          <a:xfrm>
            <a:off x="7595756" y="4412544"/>
            <a:ext cx="816812" cy="902931"/>
          </a:xfrm>
          <a:custGeom>
            <a:avLst/>
            <a:gdLst>
              <a:gd name="connsiteX0" fmla="*/ 467248 w 547635"/>
              <a:gd name="connsiteY0" fmla="*/ 5024 h 477297"/>
              <a:gd name="connsiteX1" fmla="*/ 452176 w 547635"/>
              <a:gd name="connsiteY1" fmla="*/ 160773 h 477297"/>
              <a:gd name="connsiteX2" fmla="*/ 547635 w 547635"/>
              <a:gd name="connsiteY2" fmla="*/ 165798 h 477297"/>
              <a:gd name="connsiteX3" fmla="*/ 532562 w 547635"/>
              <a:gd name="connsiteY3" fmla="*/ 477297 h 477297"/>
              <a:gd name="connsiteX4" fmla="*/ 0 w 547635"/>
              <a:gd name="connsiteY4" fmla="*/ 477297 h 477297"/>
              <a:gd name="connsiteX5" fmla="*/ 5024 w 547635"/>
              <a:gd name="connsiteY5" fmla="*/ 226088 h 477297"/>
              <a:gd name="connsiteX6" fmla="*/ 371789 w 547635"/>
              <a:gd name="connsiteY6" fmla="*/ 226088 h 477297"/>
              <a:gd name="connsiteX7" fmla="*/ 381837 w 547635"/>
              <a:gd name="connsiteY7" fmla="*/ 0 h 477297"/>
              <a:gd name="connsiteX8" fmla="*/ 467248 w 547635"/>
              <a:gd name="connsiteY8" fmla="*/ 5024 h 477297"/>
              <a:gd name="connsiteX0" fmla="*/ 467248 w 547635"/>
              <a:gd name="connsiteY0" fmla="*/ 5024 h 477297"/>
              <a:gd name="connsiteX1" fmla="*/ 452176 w 547635"/>
              <a:gd name="connsiteY1" fmla="*/ 160773 h 477297"/>
              <a:gd name="connsiteX2" fmla="*/ 547635 w 547635"/>
              <a:gd name="connsiteY2" fmla="*/ 165798 h 477297"/>
              <a:gd name="connsiteX3" fmla="*/ 535508 w 547635"/>
              <a:gd name="connsiteY3" fmla="*/ 475676 h 477297"/>
              <a:gd name="connsiteX4" fmla="*/ 0 w 547635"/>
              <a:gd name="connsiteY4" fmla="*/ 477297 h 477297"/>
              <a:gd name="connsiteX5" fmla="*/ 5024 w 547635"/>
              <a:gd name="connsiteY5" fmla="*/ 226088 h 477297"/>
              <a:gd name="connsiteX6" fmla="*/ 371789 w 547635"/>
              <a:gd name="connsiteY6" fmla="*/ 226088 h 477297"/>
              <a:gd name="connsiteX7" fmla="*/ 381837 w 547635"/>
              <a:gd name="connsiteY7" fmla="*/ 0 h 477297"/>
              <a:gd name="connsiteX8" fmla="*/ 467248 w 547635"/>
              <a:gd name="connsiteY8" fmla="*/ 5024 h 477297"/>
              <a:gd name="connsiteX0" fmla="*/ 467248 w 547635"/>
              <a:gd name="connsiteY0" fmla="*/ 5024 h 477297"/>
              <a:gd name="connsiteX1" fmla="*/ 452176 w 547635"/>
              <a:gd name="connsiteY1" fmla="*/ 160773 h 477297"/>
              <a:gd name="connsiteX2" fmla="*/ 547635 w 547635"/>
              <a:gd name="connsiteY2" fmla="*/ 165798 h 477297"/>
              <a:gd name="connsiteX3" fmla="*/ 542245 w 547635"/>
              <a:gd name="connsiteY3" fmla="*/ 475676 h 477297"/>
              <a:gd name="connsiteX4" fmla="*/ 0 w 547635"/>
              <a:gd name="connsiteY4" fmla="*/ 477297 h 477297"/>
              <a:gd name="connsiteX5" fmla="*/ 5024 w 547635"/>
              <a:gd name="connsiteY5" fmla="*/ 226088 h 477297"/>
              <a:gd name="connsiteX6" fmla="*/ 371789 w 547635"/>
              <a:gd name="connsiteY6" fmla="*/ 226088 h 477297"/>
              <a:gd name="connsiteX7" fmla="*/ 381837 w 547635"/>
              <a:gd name="connsiteY7" fmla="*/ 0 h 477297"/>
              <a:gd name="connsiteX8" fmla="*/ 467248 w 547635"/>
              <a:gd name="connsiteY8" fmla="*/ 5024 h 477297"/>
              <a:gd name="connsiteX0" fmla="*/ 467248 w 547635"/>
              <a:gd name="connsiteY0" fmla="*/ 5024 h 477297"/>
              <a:gd name="connsiteX1" fmla="*/ 452176 w 547635"/>
              <a:gd name="connsiteY1" fmla="*/ 160773 h 477297"/>
              <a:gd name="connsiteX2" fmla="*/ 547635 w 547635"/>
              <a:gd name="connsiteY2" fmla="*/ 165798 h 477297"/>
              <a:gd name="connsiteX3" fmla="*/ 542245 w 547635"/>
              <a:gd name="connsiteY3" fmla="*/ 475676 h 477297"/>
              <a:gd name="connsiteX4" fmla="*/ 437159 w 547635"/>
              <a:gd name="connsiteY4" fmla="*/ 475164 h 477297"/>
              <a:gd name="connsiteX5" fmla="*/ 0 w 547635"/>
              <a:gd name="connsiteY5" fmla="*/ 477297 h 477297"/>
              <a:gd name="connsiteX6" fmla="*/ 5024 w 547635"/>
              <a:gd name="connsiteY6" fmla="*/ 226088 h 477297"/>
              <a:gd name="connsiteX7" fmla="*/ 371789 w 547635"/>
              <a:gd name="connsiteY7" fmla="*/ 226088 h 477297"/>
              <a:gd name="connsiteX8" fmla="*/ 381837 w 547635"/>
              <a:gd name="connsiteY8" fmla="*/ 0 h 477297"/>
              <a:gd name="connsiteX9" fmla="*/ 467248 w 547635"/>
              <a:gd name="connsiteY9" fmla="*/ 5024 h 477297"/>
              <a:gd name="connsiteX0" fmla="*/ 467248 w 547635"/>
              <a:gd name="connsiteY0" fmla="*/ 5024 h 600724"/>
              <a:gd name="connsiteX1" fmla="*/ 452176 w 547635"/>
              <a:gd name="connsiteY1" fmla="*/ 160773 h 600724"/>
              <a:gd name="connsiteX2" fmla="*/ 547635 w 547635"/>
              <a:gd name="connsiteY2" fmla="*/ 165798 h 600724"/>
              <a:gd name="connsiteX3" fmla="*/ 539718 w 547635"/>
              <a:gd name="connsiteY3" fmla="*/ 600724 h 600724"/>
              <a:gd name="connsiteX4" fmla="*/ 437159 w 547635"/>
              <a:gd name="connsiteY4" fmla="*/ 475164 h 600724"/>
              <a:gd name="connsiteX5" fmla="*/ 0 w 547635"/>
              <a:gd name="connsiteY5" fmla="*/ 477297 h 600724"/>
              <a:gd name="connsiteX6" fmla="*/ 5024 w 547635"/>
              <a:gd name="connsiteY6" fmla="*/ 226088 h 600724"/>
              <a:gd name="connsiteX7" fmla="*/ 371789 w 547635"/>
              <a:gd name="connsiteY7" fmla="*/ 226088 h 600724"/>
              <a:gd name="connsiteX8" fmla="*/ 381837 w 547635"/>
              <a:gd name="connsiteY8" fmla="*/ 0 h 600724"/>
              <a:gd name="connsiteX9" fmla="*/ 467248 w 547635"/>
              <a:gd name="connsiteY9" fmla="*/ 5024 h 600724"/>
              <a:gd name="connsiteX0" fmla="*/ 467248 w 547635"/>
              <a:gd name="connsiteY0" fmla="*/ 5024 h 600724"/>
              <a:gd name="connsiteX1" fmla="*/ 452176 w 547635"/>
              <a:gd name="connsiteY1" fmla="*/ 160773 h 600724"/>
              <a:gd name="connsiteX2" fmla="*/ 547635 w 547635"/>
              <a:gd name="connsiteY2" fmla="*/ 165798 h 600724"/>
              <a:gd name="connsiteX3" fmla="*/ 539718 w 547635"/>
              <a:gd name="connsiteY3" fmla="*/ 600724 h 600724"/>
              <a:gd name="connsiteX4" fmla="*/ 473347 w 547635"/>
              <a:gd name="connsiteY4" fmla="*/ 517722 h 600724"/>
              <a:gd name="connsiteX5" fmla="*/ 437159 w 547635"/>
              <a:gd name="connsiteY5" fmla="*/ 475164 h 600724"/>
              <a:gd name="connsiteX6" fmla="*/ 0 w 547635"/>
              <a:gd name="connsiteY6" fmla="*/ 477297 h 600724"/>
              <a:gd name="connsiteX7" fmla="*/ 5024 w 547635"/>
              <a:gd name="connsiteY7" fmla="*/ 226088 h 600724"/>
              <a:gd name="connsiteX8" fmla="*/ 371789 w 547635"/>
              <a:gd name="connsiteY8" fmla="*/ 226088 h 600724"/>
              <a:gd name="connsiteX9" fmla="*/ 381837 w 547635"/>
              <a:gd name="connsiteY9" fmla="*/ 0 h 600724"/>
              <a:gd name="connsiteX10" fmla="*/ 467248 w 547635"/>
              <a:gd name="connsiteY10" fmla="*/ 5024 h 600724"/>
              <a:gd name="connsiteX0" fmla="*/ 467248 w 547635"/>
              <a:gd name="connsiteY0" fmla="*/ 5024 h 600724"/>
              <a:gd name="connsiteX1" fmla="*/ 452176 w 547635"/>
              <a:gd name="connsiteY1" fmla="*/ 160773 h 600724"/>
              <a:gd name="connsiteX2" fmla="*/ 547635 w 547635"/>
              <a:gd name="connsiteY2" fmla="*/ 165798 h 600724"/>
              <a:gd name="connsiteX3" fmla="*/ 539718 w 547635"/>
              <a:gd name="connsiteY3" fmla="*/ 600724 h 600724"/>
              <a:gd name="connsiteX4" fmla="*/ 372218 w 547635"/>
              <a:gd name="connsiteY4" fmla="*/ 596637 h 600724"/>
              <a:gd name="connsiteX5" fmla="*/ 437159 w 547635"/>
              <a:gd name="connsiteY5" fmla="*/ 475164 h 600724"/>
              <a:gd name="connsiteX6" fmla="*/ 0 w 547635"/>
              <a:gd name="connsiteY6" fmla="*/ 477297 h 600724"/>
              <a:gd name="connsiteX7" fmla="*/ 5024 w 547635"/>
              <a:gd name="connsiteY7" fmla="*/ 226088 h 600724"/>
              <a:gd name="connsiteX8" fmla="*/ 371789 w 547635"/>
              <a:gd name="connsiteY8" fmla="*/ 226088 h 600724"/>
              <a:gd name="connsiteX9" fmla="*/ 381837 w 547635"/>
              <a:gd name="connsiteY9" fmla="*/ 0 h 600724"/>
              <a:gd name="connsiteX10" fmla="*/ 467248 w 547635"/>
              <a:gd name="connsiteY10" fmla="*/ 5024 h 600724"/>
              <a:gd name="connsiteX0" fmla="*/ 467248 w 547635"/>
              <a:gd name="connsiteY0" fmla="*/ 5024 h 600724"/>
              <a:gd name="connsiteX1" fmla="*/ 452176 w 547635"/>
              <a:gd name="connsiteY1" fmla="*/ 160773 h 600724"/>
              <a:gd name="connsiteX2" fmla="*/ 547635 w 547635"/>
              <a:gd name="connsiteY2" fmla="*/ 165798 h 600724"/>
              <a:gd name="connsiteX3" fmla="*/ 539718 w 547635"/>
              <a:gd name="connsiteY3" fmla="*/ 600724 h 600724"/>
              <a:gd name="connsiteX4" fmla="*/ 372218 w 547635"/>
              <a:gd name="connsiteY4" fmla="*/ 596637 h 600724"/>
              <a:gd name="connsiteX5" fmla="*/ 373298 w 547635"/>
              <a:gd name="connsiteY5" fmla="*/ 475164 h 600724"/>
              <a:gd name="connsiteX6" fmla="*/ 0 w 547635"/>
              <a:gd name="connsiteY6" fmla="*/ 477297 h 600724"/>
              <a:gd name="connsiteX7" fmla="*/ 5024 w 547635"/>
              <a:gd name="connsiteY7" fmla="*/ 226088 h 600724"/>
              <a:gd name="connsiteX8" fmla="*/ 371789 w 547635"/>
              <a:gd name="connsiteY8" fmla="*/ 226088 h 600724"/>
              <a:gd name="connsiteX9" fmla="*/ 381837 w 547635"/>
              <a:gd name="connsiteY9" fmla="*/ 0 h 600724"/>
              <a:gd name="connsiteX10" fmla="*/ 467248 w 547635"/>
              <a:gd name="connsiteY10" fmla="*/ 5024 h 600724"/>
              <a:gd name="connsiteX0" fmla="*/ 467248 w 547635"/>
              <a:gd name="connsiteY0" fmla="*/ 5024 h 600724"/>
              <a:gd name="connsiteX1" fmla="*/ 452176 w 547635"/>
              <a:gd name="connsiteY1" fmla="*/ 160773 h 600724"/>
              <a:gd name="connsiteX2" fmla="*/ 547635 w 547635"/>
              <a:gd name="connsiteY2" fmla="*/ 165798 h 600724"/>
              <a:gd name="connsiteX3" fmla="*/ 539718 w 547635"/>
              <a:gd name="connsiteY3" fmla="*/ 600724 h 600724"/>
              <a:gd name="connsiteX4" fmla="*/ 372218 w 547635"/>
              <a:gd name="connsiteY4" fmla="*/ 596637 h 600724"/>
              <a:gd name="connsiteX5" fmla="*/ 373298 w 547635"/>
              <a:gd name="connsiteY5" fmla="*/ 475164 h 600724"/>
              <a:gd name="connsiteX6" fmla="*/ 0 w 547635"/>
              <a:gd name="connsiteY6" fmla="*/ 477297 h 600724"/>
              <a:gd name="connsiteX7" fmla="*/ 5024 w 547635"/>
              <a:gd name="connsiteY7" fmla="*/ 226088 h 600724"/>
              <a:gd name="connsiteX8" fmla="*/ 399146 w 547635"/>
              <a:gd name="connsiteY8" fmla="*/ 225756 h 600724"/>
              <a:gd name="connsiteX9" fmla="*/ 381837 w 547635"/>
              <a:gd name="connsiteY9" fmla="*/ 0 h 600724"/>
              <a:gd name="connsiteX10" fmla="*/ 467248 w 547635"/>
              <a:gd name="connsiteY10" fmla="*/ 5024 h 600724"/>
              <a:gd name="connsiteX0" fmla="*/ 467248 w 547635"/>
              <a:gd name="connsiteY0" fmla="*/ 9280 h 604980"/>
              <a:gd name="connsiteX1" fmla="*/ 452176 w 547635"/>
              <a:gd name="connsiteY1" fmla="*/ 165029 h 604980"/>
              <a:gd name="connsiteX2" fmla="*/ 547635 w 547635"/>
              <a:gd name="connsiteY2" fmla="*/ 170054 h 604980"/>
              <a:gd name="connsiteX3" fmla="*/ 539718 w 547635"/>
              <a:gd name="connsiteY3" fmla="*/ 604980 h 604980"/>
              <a:gd name="connsiteX4" fmla="*/ 372218 w 547635"/>
              <a:gd name="connsiteY4" fmla="*/ 600893 h 604980"/>
              <a:gd name="connsiteX5" fmla="*/ 373298 w 547635"/>
              <a:gd name="connsiteY5" fmla="*/ 479420 h 604980"/>
              <a:gd name="connsiteX6" fmla="*/ 0 w 547635"/>
              <a:gd name="connsiteY6" fmla="*/ 481553 h 604980"/>
              <a:gd name="connsiteX7" fmla="*/ 5024 w 547635"/>
              <a:gd name="connsiteY7" fmla="*/ 230344 h 604980"/>
              <a:gd name="connsiteX8" fmla="*/ 399146 w 547635"/>
              <a:gd name="connsiteY8" fmla="*/ 230012 h 604980"/>
              <a:gd name="connsiteX9" fmla="*/ 405253 w 547635"/>
              <a:gd name="connsiteY9" fmla="*/ 0 h 604980"/>
              <a:gd name="connsiteX10" fmla="*/ 467248 w 547635"/>
              <a:gd name="connsiteY10" fmla="*/ 9280 h 604980"/>
              <a:gd name="connsiteX0" fmla="*/ 458733 w 547635"/>
              <a:gd name="connsiteY0" fmla="*/ 9280 h 604980"/>
              <a:gd name="connsiteX1" fmla="*/ 452176 w 547635"/>
              <a:gd name="connsiteY1" fmla="*/ 165029 h 604980"/>
              <a:gd name="connsiteX2" fmla="*/ 547635 w 547635"/>
              <a:gd name="connsiteY2" fmla="*/ 170054 h 604980"/>
              <a:gd name="connsiteX3" fmla="*/ 539718 w 547635"/>
              <a:gd name="connsiteY3" fmla="*/ 604980 h 604980"/>
              <a:gd name="connsiteX4" fmla="*/ 372218 w 547635"/>
              <a:gd name="connsiteY4" fmla="*/ 600893 h 604980"/>
              <a:gd name="connsiteX5" fmla="*/ 373298 w 547635"/>
              <a:gd name="connsiteY5" fmla="*/ 479420 h 604980"/>
              <a:gd name="connsiteX6" fmla="*/ 0 w 547635"/>
              <a:gd name="connsiteY6" fmla="*/ 481553 h 604980"/>
              <a:gd name="connsiteX7" fmla="*/ 5024 w 547635"/>
              <a:gd name="connsiteY7" fmla="*/ 230344 h 604980"/>
              <a:gd name="connsiteX8" fmla="*/ 399146 w 547635"/>
              <a:gd name="connsiteY8" fmla="*/ 230012 h 604980"/>
              <a:gd name="connsiteX9" fmla="*/ 405253 w 547635"/>
              <a:gd name="connsiteY9" fmla="*/ 0 h 604980"/>
              <a:gd name="connsiteX10" fmla="*/ 458733 w 547635"/>
              <a:gd name="connsiteY10" fmla="*/ 9280 h 604980"/>
              <a:gd name="connsiteX0" fmla="*/ 458733 w 547635"/>
              <a:gd name="connsiteY0" fmla="*/ 9280 h 604980"/>
              <a:gd name="connsiteX1" fmla="*/ 458562 w 547635"/>
              <a:gd name="connsiteY1" fmla="*/ 162901 h 604980"/>
              <a:gd name="connsiteX2" fmla="*/ 547635 w 547635"/>
              <a:gd name="connsiteY2" fmla="*/ 170054 h 604980"/>
              <a:gd name="connsiteX3" fmla="*/ 539718 w 547635"/>
              <a:gd name="connsiteY3" fmla="*/ 604980 h 604980"/>
              <a:gd name="connsiteX4" fmla="*/ 372218 w 547635"/>
              <a:gd name="connsiteY4" fmla="*/ 600893 h 604980"/>
              <a:gd name="connsiteX5" fmla="*/ 373298 w 547635"/>
              <a:gd name="connsiteY5" fmla="*/ 479420 h 604980"/>
              <a:gd name="connsiteX6" fmla="*/ 0 w 547635"/>
              <a:gd name="connsiteY6" fmla="*/ 481553 h 604980"/>
              <a:gd name="connsiteX7" fmla="*/ 5024 w 547635"/>
              <a:gd name="connsiteY7" fmla="*/ 230344 h 604980"/>
              <a:gd name="connsiteX8" fmla="*/ 399146 w 547635"/>
              <a:gd name="connsiteY8" fmla="*/ 230012 h 604980"/>
              <a:gd name="connsiteX9" fmla="*/ 405253 w 547635"/>
              <a:gd name="connsiteY9" fmla="*/ 0 h 604980"/>
              <a:gd name="connsiteX10" fmla="*/ 458733 w 547635"/>
              <a:gd name="connsiteY10" fmla="*/ 9280 h 604980"/>
              <a:gd name="connsiteX0" fmla="*/ 458733 w 547635"/>
              <a:gd name="connsiteY0" fmla="*/ 9280 h 604980"/>
              <a:gd name="connsiteX1" fmla="*/ 458562 w 547635"/>
              <a:gd name="connsiteY1" fmla="*/ 162901 h 604980"/>
              <a:gd name="connsiteX2" fmla="*/ 547635 w 547635"/>
              <a:gd name="connsiteY2" fmla="*/ 170054 h 604980"/>
              <a:gd name="connsiteX3" fmla="*/ 539718 w 547635"/>
              <a:gd name="connsiteY3" fmla="*/ 604980 h 604980"/>
              <a:gd name="connsiteX4" fmla="*/ 372218 w 547635"/>
              <a:gd name="connsiteY4" fmla="*/ 600893 h 604980"/>
              <a:gd name="connsiteX5" fmla="*/ 394585 w 547635"/>
              <a:gd name="connsiteY5" fmla="*/ 475165 h 604980"/>
              <a:gd name="connsiteX6" fmla="*/ 0 w 547635"/>
              <a:gd name="connsiteY6" fmla="*/ 481553 h 604980"/>
              <a:gd name="connsiteX7" fmla="*/ 5024 w 547635"/>
              <a:gd name="connsiteY7" fmla="*/ 230344 h 604980"/>
              <a:gd name="connsiteX8" fmla="*/ 399146 w 547635"/>
              <a:gd name="connsiteY8" fmla="*/ 230012 h 604980"/>
              <a:gd name="connsiteX9" fmla="*/ 405253 w 547635"/>
              <a:gd name="connsiteY9" fmla="*/ 0 h 604980"/>
              <a:gd name="connsiteX10" fmla="*/ 458733 w 547635"/>
              <a:gd name="connsiteY10" fmla="*/ 9280 h 604980"/>
              <a:gd name="connsiteX0" fmla="*/ 458733 w 547635"/>
              <a:gd name="connsiteY0" fmla="*/ 9280 h 604980"/>
              <a:gd name="connsiteX1" fmla="*/ 458562 w 547635"/>
              <a:gd name="connsiteY1" fmla="*/ 162901 h 604980"/>
              <a:gd name="connsiteX2" fmla="*/ 547635 w 547635"/>
              <a:gd name="connsiteY2" fmla="*/ 170054 h 604980"/>
              <a:gd name="connsiteX3" fmla="*/ 539718 w 547635"/>
              <a:gd name="connsiteY3" fmla="*/ 604980 h 604980"/>
              <a:gd name="connsiteX4" fmla="*/ 391376 w 547635"/>
              <a:gd name="connsiteY4" fmla="*/ 600893 h 604980"/>
              <a:gd name="connsiteX5" fmla="*/ 394585 w 547635"/>
              <a:gd name="connsiteY5" fmla="*/ 475165 h 604980"/>
              <a:gd name="connsiteX6" fmla="*/ 0 w 547635"/>
              <a:gd name="connsiteY6" fmla="*/ 481553 h 604980"/>
              <a:gd name="connsiteX7" fmla="*/ 5024 w 547635"/>
              <a:gd name="connsiteY7" fmla="*/ 230344 h 604980"/>
              <a:gd name="connsiteX8" fmla="*/ 399146 w 547635"/>
              <a:gd name="connsiteY8" fmla="*/ 230012 h 604980"/>
              <a:gd name="connsiteX9" fmla="*/ 405253 w 547635"/>
              <a:gd name="connsiteY9" fmla="*/ 0 h 604980"/>
              <a:gd name="connsiteX10" fmla="*/ 458733 w 547635"/>
              <a:gd name="connsiteY10" fmla="*/ 9280 h 604980"/>
              <a:gd name="connsiteX0" fmla="*/ 458733 w 547635"/>
              <a:gd name="connsiteY0" fmla="*/ 9280 h 604980"/>
              <a:gd name="connsiteX1" fmla="*/ 458562 w 547635"/>
              <a:gd name="connsiteY1" fmla="*/ 162901 h 604980"/>
              <a:gd name="connsiteX2" fmla="*/ 547635 w 547635"/>
              <a:gd name="connsiteY2" fmla="*/ 170054 h 604980"/>
              <a:gd name="connsiteX3" fmla="*/ 539718 w 547635"/>
              <a:gd name="connsiteY3" fmla="*/ 604980 h 604980"/>
              <a:gd name="connsiteX4" fmla="*/ 391376 w 547635"/>
              <a:gd name="connsiteY4" fmla="*/ 600893 h 604980"/>
              <a:gd name="connsiteX5" fmla="*/ 409486 w 547635"/>
              <a:gd name="connsiteY5" fmla="*/ 477293 h 604980"/>
              <a:gd name="connsiteX6" fmla="*/ 0 w 547635"/>
              <a:gd name="connsiteY6" fmla="*/ 481553 h 604980"/>
              <a:gd name="connsiteX7" fmla="*/ 5024 w 547635"/>
              <a:gd name="connsiteY7" fmla="*/ 230344 h 604980"/>
              <a:gd name="connsiteX8" fmla="*/ 399146 w 547635"/>
              <a:gd name="connsiteY8" fmla="*/ 230012 h 604980"/>
              <a:gd name="connsiteX9" fmla="*/ 405253 w 547635"/>
              <a:gd name="connsiteY9" fmla="*/ 0 h 604980"/>
              <a:gd name="connsiteX10" fmla="*/ 458733 w 547635"/>
              <a:gd name="connsiteY10" fmla="*/ 9280 h 604980"/>
              <a:gd name="connsiteX0" fmla="*/ 458733 w 547635"/>
              <a:gd name="connsiteY0" fmla="*/ 9280 h 605149"/>
              <a:gd name="connsiteX1" fmla="*/ 458562 w 547635"/>
              <a:gd name="connsiteY1" fmla="*/ 162901 h 605149"/>
              <a:gd name="connsiteX2" fmla="*/ 547635 w 547635"/>
              <a:gd name="connsiteY2" fmla="*/ 170054 h 605149"/>
              <a:gd name="connsiteX3" fmla="*/ 539718 w 547635"/>
              <a:gd name="connsiteY3" fmla="*/ 604980 h 605149"/>
              <a:gd name="connsiteX4" fmla="*/ 406277 w 547635"/>
              <a:gd name="connsiteY4" fmla="*/ 605149 h 605149"/>
              <a:gd name="connsiteX5" fmla="*/ 409486 w 547635"/>
              <a:gd name="connsiteY5" fmla="*/ 477293 h 605149"/>
              <a:gd name="connsiteX6" fmla="*/ 0 w 547635"/>
              <a:gd name="connsiteY6" fmla="*/ 481553 h 605149"/>
              <a:gd name="connsiteX7" fmla="*/ 5024 w 547635"/>
              <a:gd name="connsiteY7" fmla="*/ 230344 h 605149"/>
              <a:gd name="connsiteX8" fmla="*/ 399146 w 547635"/>
              <a:gd name="connsiteY8" fmla="*/ 230012 h 605149"/>
              <a:gd name="connsiteX9" fmla="*/ 405253 w 547635"/>
              <a:gd name="connsiteY9" fmla="*/ 0 h 605149"/>
              <a:gd name="connsiteX10" fmla="*/ 458733 w 547635"/>
              <a:gd name="connsiteY10" fmla="*/ 9280 h 605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47635" h="605149">
                <a:moveTo>
                  <a:pt x="458733" y="9280"/>
                </a:moveTo>
                <a:lnTo>
                  <a:pt x="458562" y="162901"/>
                </a:lnTo>
                <a:lnTo>
                  <a:pt x="547635" y="170054"/>
                </a:lnTo>
                <a:cubicBezTo>
                  <a:pt x="545838" y="273347"/>
                  <a:pt x="541515" y="501687"/>
                  <a:pt x="539718" y="604980"/>
                </a:cubicBezTo>
                <a:lnTo>
                  <a:pt x="406277" y="605149"/>
                </a:lnTo>
                <a:cubicBezTo>
                  <a:pt x="407347" y="563240"/>
                  <a:pt x="408416" y="519202"/>
                  <a:pt x="409486" y="477293"/>
                </a:cubicBezTo>
                <a:lnTo>
                  <a:pt x="0" y="481553"/>
                </a:lnTo>
                <a:cubicBezTo>
                  <a:pt x="1675" y="397817"/>
                  <a:pt x="3349" y="314080"/>
                  <a:pt x="5024" y="230344"/>
                </a:cubicBezTo>
                <a:lnTo>
                  <a:pt x="399146" y="230012"/>
                </a:lnTo>
                <a:lnTo>
                  <a:pt x="405253" y="0"/>
                </a:lnTo>
                <a:lnTo>
                  <a:pt x="458733" y="9280"/>
                </a:lnTo>
                <a:close/>
              </a:path>
            </a:pathLst>
          </a:custGeom>
          <a:solidFill>
            <a:srgbClr val="FF0000">
              <a:alpha val="25000"/>
            </a:srgb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41" name="フリーフォーム 40"/>
          <p:cNvSpPr/>
          <p:nvPr/>
        </p:nvSpPr>
        <p:spPr>
          <a:xfrm>
            <a:off x="5078856" y="4782402"/>
            <a:ext cx="655231" cy="758397"/>
          </a:xfrm>
          <a:custGeom>
            <a:avLst/>
            <a:gdLst>
              <a:gd name="connsiteX0" fmla="*/ 15072 w 346668"/>
              <a:gd name="connsiteY0" fmla="*/ 0 h 597877"/>
              <a:gd name="connsiteX1" fmla="*/ 0 w 346668"/>
              <a:gd name="connsiteY1" fmla="*/ 592853 h 597877"/>
              <a:gd name="connsiteX2" fmla="*/ 311499 w 346668"/>
              <a:gd name="connsiteY2" fmla="*/ 597877 h 597877"/>
              <a:gd name="connsiteX3" fmla="*/ 346668 w 346668"/>
              <a:gd name="connsiteY3" fmla="*/ 105508 h 597877"/>
              <a:gd name="connsiteX4" fmla="*/ 331595 w 346668"/>
              <a:gd name="connsiteY4" fmla="*/ 75363 h 597877"/>
              <a:gd name="connsiteX5" fmla="*/ 15072 w 346668"/>
              <a:gd name="connsiteY5" fmla="*/ 0 h 597877"/>
              <a:gd name="connsiteX0" fmla="*/ 15072 w 398113"/>
              <a:gd name="connsiteY0" fmla="*/ 0 h 597877"/>
              <a:gd name="connsiteX1" fmla="*/ 0 w 398113"/>
              <a:gd name="connsiteY1" fmla="*/ 592853 h 597877"/>
              <a:gd name="connsiteX2" fmla="*/ 311499 w 398113"/>
              <a:gd name="connsiteY2" fmla="*/ 597877 h 597877"/>
              <a:gd name="connsiteX3" fmla="*/ 398113 w 398113"/>
              <a:gd name="connsiteY3" fmla="*/ 113148 h 597877"/>
              <a:gd name="connsiteX4" fmla="*/ 331595 w 398113"/>
              <a:gd name="connsiteY4" fmla="*/ 75363 h 597877"/>
              <a:gd name="connsiteX5" fmla="*/ 15072 w 398113"/>
              <a:gd name="connsiteY5" fmla="*/ 0 h 597877"/>
              <a:gd name="connsiteX0" fmla="*/ 15072 w 398113"/>
              <a:gd name="connsiteY0" fmla="*/ 0 h 597877"/>
              <a:gd name="connsiteX1" fmla="*/ 0 w 398113"/>
              <a:gd name="connsiteY1" fmla="*/ 592853 h 597877"/>
              <a:gd name="connsiteX2" fmla="*/ 311499 w 398113"/>
              <a:gd name="connsiteY2" fmla="*/ 597877 h 597877"/>
              <a:gd name="connsiteX3" fmla="*/ 398113 w 398113"/>
              <a:gd name="connsiteY3" fmla="*/ 113148 h 597877"/>
              <a:gd name="connsiteX4" fmla="*/ 88708 w 398113"/>
              <a:gd name="connsiteY4" fmla="*/ 203950 h 597877"/>
              <a:gd name="connsiteX5" fmla="*/ 15072 w 398113"/>
              <a:gd name="connsiteY5" fmla="*/ 0 h 597877"/>
              <a:gd name="connsiteX0" fmla="*/ 15072 w 393351"/>
              <a:gd name="connsiteY0" fmla="*/ 0 h 597877"/>
              <a:gd name="connsiteX1" fmla="*/ 0 w 393351"/>
              <a:gd name="connsiteY1" fmla="*/ 592853 h 597877"/>
              <a:gd name="connsiteX2" fmla="*/ 311499 w 393351"/>
              <a:gd name="connsiteY2" fmla="*/ 597877 h 597877"/>
              <a:gd name="connsiteX3" fmla="*/ 393351 w 393351"/>
              <a:gd name="connsiteY3" fmla="*/ 98860 h 597877"/>
              <a:gd name="connsiteX4" fmla="*/ 88708 w 393351"/>
              <a:gd name="connsiteY4" fmla="*/ 203950 h 597877"/>
              <a:gd name="connsiteX5" fmla="*/ 15072 w 393351"/>
              <a:gd name="connsiteY5" fmla="*/ 0 h 597877"/>
              <a:gd name="connsiteX0" fmla="*/ 48409 w 393351"/>
              <a:gd name="connsiteY0" fmla="*/ 158315 h 499017"/>
              <a:gd name="connsiteX1" fmla="*/ 0 w 393351"/>
              <a:gd name="connsiteY1" fmla="*/ 493993 h 499017"/>
              <a:gd name="connsiteX2" fmla="*/ 311499 w 393351"/>
              <a:gd name="connsiteY2" fmla="*/ 499017 h 499017"/>
              <a:gd name="connsiteX3" fmla="*/ 393351 w 393351"/>
              <a:gd name="connsiteY3" fmla="*/ 0 h 499017"/>
              <a:gd name="connsiteX4" fmla="*/ 88708 w 393351"/>
              <a:gd name="connsiteY4" fmla="*/ 105090 h 499017"/>
              <a:gd name="connsiteX5" fmla="*/ 48409 w 393351"/>
              <a:gd name="connsiteY5" fmla="*/ 158315 h 499017"/>
              <a:gd name="connsiteX0" fmla="*/ 0 w 344942"/>
              <a:gd name="connsiteY0" fmla="*/ 158315 h 508281"/>
              <a:gd name="connsiteX1" fmla="*/ 123041 w 344942"/>
              <a:gd name="connsiteY1" fmla="*/ 508281 h 508281"/>
              <a:gd name="connsiteX2" fmla="*/ 263090 w 344942"/>
              <a:gd name="connsiteY2" fmla="*/ 499017 h 508281"/>
              <a:gd name="connsiteX3" fmla="*/ 344942 w 344942"/>
              <a:gd name="connsiteY3" fmla="*/ 0 h 508281"/>
              <a:gd name="connsiteX4" fmla="*/ 40299 w 344942"/>
              <a:gd name="connsiteY4" fmla="*/ 105090 h 508281"/>
              <a:gd name="connsiteX5" fmla="*/ 0 w 344942"/>
              <a:gd name="connsiteY5" fmla="*/ 158315 h 508281"/>
              <a:gd name="connsiteX0" fmla="*/ 0 w 439302"/>
              <a:gd name="connsiteY0" fmla="*/ 158315 h 508281"/>
              <a:gd name="connsiteX1" fmla="*/ 123041 w 439302"/>
              <a:gd name="connsiteY1" fmla="*/ 508281 h 508281"/>
              <a:gd name="connsiteX2" fmla="*/ 439302 w 439302"/>
              <a:gd name="connsiteY2" fmla="*/ 408530 h 508281"/>
              <a:gd name="connsiteX3" fmla="*/ 344942 w 439302"/>
              <a:gd name="connsiteY3" fmla="*/ 0 h 508281"/>
              <a:gd name="connsiteX4" fmla="*/ 40299 w 439302"/>
              <a:gd name="connsiteY4" fmla="*/ 105090 h 508281"/>
              <a:gd name="connsiteX5" fmla="*/ 0 w 439302"/>
              <a:gd name="connsiteY5" fmla="*/ 158315 h 508281"/>
              <a:gd name="connsiteX0" fmla="*/ 0 w 439302"/>
              <a:gd name="connsiteY0" fmla="*/ 158315 h 508281"/>
              <a:gd name="connsiteX1" fmla="*/ 123041 w 439302"/>
              <a:gd name="connsiteY1" fmla="*/ 508281 h 508281"/>
              <a:gd name="connsiteX2" fmla="*/ 439302 w 439302"/>
              <a:gd name="connsiteY2" fmla="*/ 408530 h 508281"/>
              <a:gd name="connsiteX3" fmla="*/ 396413 w 439302"/>
              <a:gd name="connsiteY3" fmla="*/ 228438 h 508281"/>
              <a:gd name="connsiteX4" fmla="*/ 344942 w 439302"/>
              <a:gd name="connsiteY4" fmla="*/ 0 h 508281"/>
              <a:gd name="connsiteX5" fmla="*/ 40299 w 439302"/>
              <a:gd name="connsiteY5" fmla="*/ 105090 h 508281"/>
              <a:gd name="connsiteX6" fmla="*/ 0 w 439302"/>
              <a:gd name="connsiteY6" fmla="*/ 158315 h 508281"/>
              <a:gd name="connsiteX0" fmla="*/ 0 w 439302"/>
              <a:gd name="connsiteY0" fmla="*/ 158315 h 508281"/>
              <a:gd name="connsiteX1" fmla="*/ 123041 w 439302"/>
              <a:gd name="connsiteY1" fmla="*/ 508281 h 508281"/>
              <a:gd name="connsiteX2" fmla="*/ 439302 w 439302"/>
              <a:gd name="connsiteY2" fmla="*/ 408530 h 508281"/>
              <a:gd name="connsiteX3" fmla="*/ 372600 w 439302"/>
              <a:gd name="connsiteY3" fmla="*/ 271300 h 508281"/>
              <a:gd name="connsiteX4" fmla="*/ 344942 w 439302"/>
              <a:gd name="connsiteY4" fmla="*/ 0 h 508281"/>
              <a:gd name="connsiteX5" fmla="*/ 40299 w 439302"/>
              <a:gd name="connsiteY5" fmla="*/ 105090 h 508281"/>
              <a:gd name="connsiteX6" fmla="*/ 0 w 439302"/>
              <a:gd name="connsiteY6" fmla="*/ 158315 h 508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9302" h="508281">
                <a:moveTo>
                  <a:pt x="0" y="158315"/>
                </a:moveTo>
                <a:lnTo>
                  <a:pt x="123041" y="508281"/>
                </a:lnTo>
                <a:lnTo>
                  <a:pt x="439302" y="408530"/>
                </a:lnTo>
                <a:lnTo>
                  <a:pt x="372600" y="271300"/>
                </a:lnTo>
                <a:lnTo>
                  <a:pt x="344942" y="0"/>
                </a:lnTo>
                <a:lnTo>
                  <a:pt x="40299" y="105090"/>
                </a:lnTo>
                <a:lnTo>
                  <a:pt x="0" y="158315"/>
                </a:lnTo>
                <a:close/>
              </a:path>
            </a:pathLst>
          </a:custGeom>
          <a:solidFill>
            <a:srgbClr val="FFC000">
              <a:alpha val="75000"/>
            </a:srgb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42" name="フリーフォーム 41"/>
          <p:cNvSpPr/>
          <p:nvPr/>
        </p:nvSpPr>
        <p:spPr>
          <a:xfrm>
            <a:off x="7744304" y="5357750"/>
            <a:ext cx="930544" cy="582695"/>
          </a:xfrm>
          <a:custGeom>
            <a:avLst/>
            <a:gdLst>
              <a:gd name="connsiteX0" fmla="*/ 238125 w 623887"/>
              <a:gd name="connsiteY0" fmla="*/ 0 h 390525"/>
              <a:gd name="connsiteX1" fmla="*/ 235743 w 623887"/>
              <a:gd name="connsiteY1" fmla="*/ 114300 h 390525"/>
              <a:gd name="connsiteX2" fmla="*/ 0 w 623887"/>
              <a:gd name="connsiteY2" fmla="*/ 135731 h 390525"/>
              <a:gd name="connsiteX3" fmla="*/ 0 w 623887"/>
              <a:gd name="connsiteY3" fmla="*/ 183356 h 390525"/>
              <a:gd name="connsiteX4" fmla="*/ 64293 w 623887"/>
              <a:gd name="connsiteY4" fmla="*/ 183356 h 390525"/>
              <a:gd name="connsiteX5" fmla="*/ 66675 w 623887"/>
              <a:gd name="connsiteY5" fmla="*/ 390525 h 390525"/>
              <a:gd name="connsiteX6" fmla="*/ 619125 w 623887"/>
              <a:gd name="connsiteY6" fmla="*/ 323850 h 390525"/>
              <a:gd name="connsiteX7" fmla="*/ 623887 w 623887"/>
              <a:gd name="connsiteY7" fmla="*/ 173831 h 390525"/>
              <a:gd name="connsiteX8" fmla="*/ 583406 w 623887"/>
              <a:gd name="connsiteY8" fmla="*/ 123825 h 390525"/>
              <a:gd name="connsiteX9" fmla="*/ 526256 w 623887"/>
              <a:gd name="connsiteY9" fmla="*/ 88106 h 390525"/>
              <a:gd name="connsiteX10" fmla="*/ 459581 w 623887"/>
              <a:gd name="connsiteY10" fmla="*/ 80962 h 390525"/>
              <a:gd name="connsiteX11" fmla="*/ 459581 w 623887"/>
              <a:gd name="connsiteY11" fmla="*/ 7143 h 390525"/>
              <a:gd name="connsiteX12" fmla="*/ 238125 w 623887"/>
              <a:gd name="connsiteY12" fmla="*/ 0 h 390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23887" h="390525">
                <a:moveTo>
                  <a:pt x="238125" y="0"/>
                </a:moveTo>
                <a:lnTo>
                  <a:pt x="235743" y="114300"/>
                </a:lnTo>
                <a:lnTo>
                  <a:pt x="0" y="135731"/>
                </a:lnTo>
                <a:lnTo>
                  <a:pt x="0" y="183356"/>
                </a:lnTo>
                <a:lnTo>
                  <a:pt x="64293" y="183356"/>
                </a:lnTo>
                <a:lnTo>
                  <a:pt x="66675" y="390525"/>
                </a:lnTo>
                <a:lnTo>
                  <a:pt x="619125" y="323850"/>
                </a:lnTo>
                <a:lnTo>
                  <a:pt x="623887" y="173831"/>
                </a:lnTo>
                <a:lnTo>
                  <a:pt x="583406" y="123825"/>
                </a:lnTo>
                <a:lnTo>
                  <a:pt x="526256" y="88106"/>
                </a:lnTo>
                <a:lnTo>
                  <a:pt x="459581" y="80962"/>
                </a:lnTo>
                <a:lnTo>
                  <a:pt x="459581" y="7143"/>
                </a:lnTo>
                <a:lnTo>
                  <a:pt x="238125" y="0"/>
                </a:lnTo>
                <a:close/>
              </a:path>
            </a:pathLst>
          </a:custGeom>
          <a:solidFill>
            <a:srgbClr val="FF0000">
              <a:alpha val="75000"/>
            </a:srgb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43" name="フリーフォーム 42"/>
          <p:cNvSpPr/>
          <p:nvPr/>
        </p:nvSpPr>
        <p:spPr>
          <a:xfrm>
            <a:off x="8431726" y="5360771"/>
            <a:ext cx="438806" cy="474560"/>
          </a:xfrm>
          <a:custGeom>
            <a:avLst/>
            <a:gdLst>
              <a:gd name="connsiteX0" fmla="*/ 0 w 294199"/>
              <a:gd name="connsiteY0" fmla="*/ 0 h 318052"/>
              <a:gd name="connsiteX1" fmla="*/ 7952 w 294199"/>
              <a:gd name="connsiteY1" fmla="*/ 79513 h 318052"/>
              <a:gd name="connsiteX2" fmla="*/ 63611 w 294199"/>
              <a:gd name="connsiteY2" fmla="*/ 91440 h 318052"/>
              <a:gd name="connsiteX3" fmla="*/ 119270 w 294199"/>
              <a:gd name="connsiteY3" fmla="*/ 111318 h 318052"/>
              <a:gd name="connsiteX4" fmla="*/ 163002 w 294199"/>
              <a:gd name="connsiteY4" fmla="*/ 174928 h 318052"/>
              <a:gd name="connsiteX5" fmla="*/ 163002 w 294199"/>
              <a:gd name="connsiteY5" fmla="*/ 318052 h 318052"/>
              <a:gd name="connsiteX6" fmla="*/ 282272 w 294199"/>
              <a:gd name="connsiteY6" fmla="*/ 298174 h 318052"/>
              <a:gd name="connsiteX7" fmla="*/ 294199 w 294199"/>
              <a:gd name="connsiteY7" fmla="*/ 15902 h 318052"/>
              <a:gd name="connsiteX8" fmla="*/ 0 w 294199"/>
              <a:gd name="connsiteY8" fmla="*/ 0 h 318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4199" h="318052">
                <a:moveTo>
                  <a:pt x="0" y="0"/>
                </a:moveTo>
                <a:lnTo>
                  <a:pt x="7952" y="79513"/>
                </a:lnTo>
                <a:lnTo>
                  <a:pt x="63611" y="91440"/>
                </a:lnTo>
                <a:lnTo>
                  <a:pt x="119270" y="111318"/>
                </a:lnTo>
                <a:lnTo>
                  <a:pt x="163002" y="174928"/>
                </a:lnTo>
                <a:lnTo>
                  <a:pt x="163002" y="318052"/>
                </a:lnTo>
                <a:lnTo>
                  <a:pt x="282272" y="298174"/>
                </a:lnTo>
                <a:lnTo>
                  <a:pt x="294199" y="15902"/>
                </a:lnTo>
                <a:lnTo>
                  <a:pt x="0" y="0"/>
                </a:lnTo>
                <a:close/>
              </a:path>
            </a:pathLst>
          </a:custGeom>
          <a:solidFill>
            <a:srgbClr val="FFC000">
              <a:alpha val="75000"/>
            </a:srgb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4" name="Rectangle 2"/>
          <p:cNvSpPr txBox="1">
            <a:spLocks noChangeArrowheads="1"/>
          </p:cNvSpPr>
          <p:nvPr/>
        </p:nvSpPr>
        <p:spPr bwMode="auto">
          <a:xfrm>
            <a:off x="1143000" y="15"/>
            <a:ext cx="9906000" cy="408111"/>
          </a:xfrm>
          <a:prstGeom prst="rect">
            <a:avLst/>
          </a:prstGeom>
          <a:gradFill rotWithShape="1">
            <a:gsLst>
              <a:gs pos="0">
                <a:srgbClr val="000066"/>
              </a:gs>
              <a:gs pos="50000">
                <a:srgbClr val="0000FF"/>
              </a:gs>
              <a:gs pos="100000">
                <a:srgbClr val="000066"/>
              </a:gs>
            </a:gsLst>
            <a:lin ang="5400000" scaled="1"/>
          </a:gradFill>
          <a:ln w="9525">
            <a:noFill/>
            <a:miter lim="800000"/>
            <a:headEnd/>
            <a:tailEnd/>
          </a:ln>
        </p:spPr>
        <p:txBody>
          <a:bodyPr vert="horz" wrap="square" lIns="91428" tIns="45714" rIns="91428" bIns="45714" numCol="1" anchor="ctr" anchorCtr="0" compatLnSpc="1">
            <a:prstTxWarp prst="textNoShape">
              <a:avLst/>
            </a:prstTxWarp>
          </a:bodyPr>
          <a:lstStyle/>
          <a:p>
            <a:pPr lvl="0">
              <a:defRPr/>
            </a:pPr>
            <a:r>
              <a:rPr kumimoji="1" lang="ja-JP" altLang="en-US" sz="20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rPr>
              <a:t>３</a:t>
            </a:r>
            <a:r>
              <a:rPr kumimoji="1" lang="ja-JP" altLang="en-US" sz="2000" b="1" i="0" u="none" strike="noStrike" kern="1200" cap="none" spc="0" normalizeH="0" baseline="0" noProof="0" dirty="0" smtClean="0">
                <a:ln>
                  <a:noFill/>
                </a:ln>
                <a:solidFill>
                  <a:prstClr val="white"/>
                </a:solidFill>
                <a:effectLst/>
                <a:uLnTx/>
                <a:uFillTx/>
                <a:latin typeface="ＭＳ ゴシック" pitchFamily="49" charset="-128"/>
                <a:ea typeface="ＭＳ ゴシック" pitchFamily="49" charset="-128"/>
                <a:cs typeface="+mn-cs"/>
              </a:rPr>
              <a:t>．</a:t>
            </a:r>
            <a:r>
              <a:rPr lang="ja-JP" altLang="en-US" sz="2000" b="1" dirty="0">
                <a:solidFill>
                  <a:prstClr val="white"/>
                </a:solidFill>
                <a:latin typeface="ＭＳ ゴシック" pitchFamily="49" charset="-128"/>
                <a:ea typeface="ＭＳ ゴシック" pitchFamily="49" charset="-128"/>
              </a:rPr>
              <a:t>中之島周辺</a:t>
            </a:r>
            <a:r>
              <a:rPr kumimoji="1" lang="ja-JP" altLang="en-US" sz="20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rPr>
              <a:t>　②中之島西部のまちづくり</a:t>
            </a:r>
            <a:endParaRPr kumimoji="1" lang="en-US" altLang="ja-JP" sz="20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endParaRPr>
          </a:p>
        </p:txBody>
      </p:sp>
      <p:sp>
        <p:nvSpPr>
          <p:cNvPr id="30" name="正方形/長方形 29"/>
          <p:cNvSpPr/>
          <p:nvPr/>
        </p:nvSpPr>
        <p:spPr>
          <a:xfrm>
            <a:off x="1271464" y="2048051"/>
            <a:ext cx="2376264" cy="4482430"/>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85725" marR="0" lvl="0" indent="-85725" algn="l" defTabSz="9144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85725" marR="0" lvl="0" indent="-85725" algn="l" defTabSz="914400" rtl="0" eaLnBrk="1" fontAlgn="auto" latinLnBrk="0" hangingPunct="1">
              <a:lnSpc>
                <a:spcPct val="100000"/>
              </a:lnSpc>
              <a:spcBef>
                <a:spcPts val="0"/>
              </a:spcBef>
              <a:spcAft>
                <a:spcPts val="0"/>
              </a:spcAft>
              <a:buClrTx/>
              <a:buSzTx/>
              <a:buFontTx/>
              <a:buNone/>
              <a:tabLst/>
              <a:defRPr/>
            </a:pPr>
            <a:endParaRPr kumimoji="1" lang="ja-JP" altLang="en-US" sz="1600" b="0" i="0" u="none" strike="noStrike" kern="1200" cap="none" spc="0" normalizeH="0" baseline="0" noProof="0" dirty="0">
              <a:ln>
                <a:noFill/>
              </a:ln>
              <a:solidFill>
                <a:srgbClr val="FF0000"/>
              </a:solidFill>
              <a:effectLst/>
              <a:uLnTx/>
              <a:uFillTx/>
              <a:latin typeface="ＭＳ Ｐ明朝" pitchFamily="18" charset="-128"/>
              <a:ea typeface="ＭＳ Ｐ明朝" pitchFamily="18" charset="-128"/>
              <a:cs typeface="+mn-cs"/>
            </a:endParaRPr>
          </a:p>
        </p:txBody>
      </p:sp>
      <p:sp>
        <p:nvSpPr>
          <p:cNvPr id="38" name="正方形/長方形 37"/>
          <p:cNvSpPr/>
          <p:nvPr/>
        </p:nvSpPr>
        <p:spPr>
          <a:xfrm>
            <a:off x="1271464" y="2048051"/>
            <a:ext cx="1755000" cy="360040"/>
          </a:xfrm>
          <a:prstGeom prst="rect">
            <a:avLst/>
          </a:prstGeom>
          <a:solidFill>
            <a:schemeClr val="tx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50" charset="-128"/>
                <a:cs typeface="+mn-cs"/>
              </a:rPr>
              <a:t>取組前</a:t>
            </a:r>
          </a:p>
        </p:txBody>
      </p:sp>
      <p:sp>
        <p:nvSpPr>
          <p:cNvPr id="45" name="テキスト ボックス 44"/>
          <p:cNvSpPr txBox="1"/>
          <p:nvPr/>
        </p:nvSpPr>
        <p:spPr>
          <a:xfrm rot="21573054">
            <a:off x="6169252" y="4050014"/>
            <a:ext cx="648072" cy="184666"/>
          </a:xfrm>
          <a:prstGeom prst="rect">
            <a:avLst/>
          </a:prstGeom>
          <a:solidFill>
            <a:schemeClr val="bg1">
              <a:alpha val="75000"/>
            </a:schemeClr>
          </a:solidFill>
        </p:spPr>
        <p:txBody>
          <a:bodyPr wrap="squar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堂島川</a:t>
            </a:r>
          </a:p>
        </p:txBody>
      </p:sp>
      <p:sp>
        <p:nvSpPr>
          <p:cNvPr id="31" name="正方形/長方形 30"/>
          <p:cNvSpPr/>
          <p:nvPr/>
        </p:nvSpPr>
        <p:spPr>
          <a:xfrm>
            <a:off x="4207770" y="2029364"/>
            <a:ext cx="6788914" cy="4501117"/>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25" name="角丸四角形 24"/>
          <p:cNvSpPr/>
          <p:nvPr/>
        </p:nvSpPr>
        <p:spPr>
          <a:xfrm>
            <a:off x="1265830" y="501775"/>
            <a:ext cx="9717206" cy="1403968"/>
          </a:xfrm>
          <a:prstGeom prst="roundRect">
            <a:avLst>
              <a:gd name="adj" fmla="val 12653"/>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＜めざす姿＞</a:t>
            </a:r>
            <a:endParaRPr kumimoji="1" lang="en-US" altLang="ja-JP"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355600" marR="0" lvl="0" indent="-17780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・中之島４丁目において、</a:t>
            </a:r>
            <a:r>
              <a:rPr kumimoji="1" lang="en-US" altLang="ja-JP" sz="16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2022</a:t>
            </a:r>
            <a:r>
              <a:rPr kumimoji="1" lang="ja-JP" altLang="en-US" sz="16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年</a:t>
            </a:r>
            <a:r>
              <a:rPr kumimoji="1" lang="en-US" altLang="ja-JP" sz="16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2</a:t>
            </a:r>
            <a:r>
              <a:rPr kumimoji="1" lang="ja-JP" altLang="en-US" sz="16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月</a:t>
            </a:r>
            <a:r>
              <a:rPr kumimoji="1" lang="en-US" altLang="ja-JP" sz="16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2</a:t>
            </a:r>
            <a:r>
              <a:rPr kumimoji="1" lang="ja-JP" altLang="en-US" sz="16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日に開館した大阪中之島美術館と、市立科学館、国立国際美術館との連携による、国内有数のミュージアムゾーンの形成とともに、未来医療の産業化とその提供による国際貢献を推進する未来医療国際拠点の整備により</a:t>
            </a:r>
            <a:r>
              <a:rPr kumimoji="1" lang="ja-JP" altLang="en-US" sz="1600" b="0" i="0" u="none" strike="noStrike" kern="1200" cap="none" spc="0" normalizeH="0" baseline="0" noProof="0" dirty="0" smtClean="0">
                <a:ln>
                  <a:noFill/>
                </a:ln>
                <a:solidFill>
                  <a:prstClr val="black"/>
                </a:solidFill>
                <a:effectLst/>
                <a:uLnTx/>
                <a:uFillTx/>
                <a:latin typeface="ＭＳ Ｐ明朝" pitchFamily="18" charset="-128"/>
                <a:ea typeface="ＭＳ Ｐ明朝" pitchFamily="18" charset="-128"/>
                <a:cs typeface="+mn-cs"/>
              </a:rPr>
              <a:t>、大阪</a:t>
            </a:r>
            <a:r>
              <a:rPr kumimoji="1" lang="ja-JP" altLang="en-US" sz="16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の文化・芸術・学術を担う国際的な拠点へ。</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　・中之島</a:t>
            </a:r>
            <a:r>
              <a:rPr kumimoji="1" lang="en-US" altLang="ja-JP" sz="16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5</a:t>
            </a:r>
            <a:r>
              <a:rPr kumimoji="1" lang="ja-JP" altLang="en-US" sz="16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丁目では、</a:t>
            </a:r>
            <a:r>
              <a:rPr kumimoji="1" lang="ja-JP" altLang="en-US" sz="16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eiryo UI" pitchFamily="50" charset="-128"/>
              </a:rPr>
              <a:t>国際的な拠点形成に資する質の高い民間開発を誘導するまちづくりの実現をめざす。</a:t>
            </a:r>
            <a:endParaRPr kumimoji="1" lang="en-US" altLang="ja-JP" sz="16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eiryo UI" pitchFamily="50" charset="-128"/>
            </a:endParaRPr>
          </a:p>
        </p:txBody>
      </p:sp>
      <p:sp>
        <p:nvSpPr>
          <p:cNvPr id="39" name="正方形/長方形 38"/>
          <p:cNvSpPr/>
          <p:nvPr/>
        </p:nvSpPr>
        <p:spPr>
          <a:xfrm>
            <a:off x="4223425" y="2048051"/>
            <a:ext cx="1872208" cy="360040"/>
          </a:xfrm>
          <a:prstGeom prst="rect">
            <a:avLst/>
          </a:prstGeom>
          <a:solidFill>
            <a:schemeClr val="tx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50" charset="-128"/>
                <a:cs typeface="+mn-cs"/>
              </a:rPr>
              <a:t>取組後～将来像</a:t>
            </a:r>
          </a:p>
        </p:txBody>
      </p:sp>
      <p:sp>
        <p:nvSpPr>
          <p:cNvPr id="18" name="右矢印 17"/>
          <p:cNvSpPr/>
          <p:nvPr/>
        </p:nvSpPr>
        <p:spPr>
          <a:xfrm>
            <a:off x="3751982" y="3866185"/>
            <a:ext cx="387586" cy="648072"/>
          </a:xfrm>
          <a:prstGeom prst="rightArrow">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52" name="テキスト ボックス 51"/>
          <p:cNvSpPr txBox="1"/>
          <p:nvPr/>
        </p:nvSpPr>
        <p:spPr>
          <a:xfrm>
            <a:off x="7824722" y="5706643"/>
            <a:ext cx="792088" cy="153888"/>
          </a:xfrm>
          <a:prstGeom prst="rect">
            <a:avLst/>
          </a:prstGeom>
          <a:solidFill>
            <a:schemeClr val="bg1">
              <a:alpha val="50000"/>
            </a:schemeClr>
          </a:solidFill>
        </p:spPr>
        <p:txBody>
          <a:bodyPr wrap="squar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市立科学館</a:t>
            </a:r>
          </a:p>
        </p:txBody>
      </p:sp>
      <p:sp>
        <p:nvSpPr>
          <p:cNvPr id="56" name="テキスト ボックス 55"/>
          <p:cNvSpPr txBox="1"/>
          <p:nvPr/>
        </p:nvSpPr>
        <p:spPr>
          <a:xfrm>
            <a:off x="5232434" y="4869164"/>
            <a:ext cx="360040" cy="615553"/>
          </a:xfrm>
          <a:prstGeom prst="rect">
            <a:avLst/>
          </a:prstGeom>
          <a:solidFill>
            <a:schemeClr val="bg1">
              <a:alpha val="50000"/>
            </a:schemeClr>
          </a:solidFill>
        </p:spPr>
        <p:txBody>
          <a:bodyPr wrap="squar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府立国際会議場</a:t>
            </a:r>
          </a:p>
        </p:txBody>
      </p:sp>
      <p:sp>
        <p:nvSpPr>
          <p:cNvPr id="57" name="テキスト ボックス 56"/>
          <p:cNvSpPr txBox="1"/>
          <p:nvPr/>
        </p:nvSpPr>
        <p:spPr>
          <a:xfrm>
            <a:off x="7672529" y="4762445"/>
            <a:ext cx="123111" cy="371596"/>
          </a:xfrm>
          <a:prstGeom prst="rect">
            <a:avLst/>
          </a:prstGeom>
          <a:noFill/>
        </p:spPr>
        <p:txBody>
          <a:bodyPr vert="eaVert" wrap="squar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市有地</a:t>
            </a:r>
          </a:p>
        </p:txBody>
      </p:sp>
      <p:sp>
        <p:nvSpPr>
          <p:cNvPr id="58" name="テキスト ボックス 57"/>
          <p:cNvSpPr txBox="1"/>
          <p:nvPr/>
        </p:nvSpPr>
        <p:spPr>
          <a:xfrm>
            <a:off x="8376545" y="4611115"/>
            <a:ext cx="562200" cy="461665"/>
          </a:xfrm>
          <a:prstGeom prst="rect">
            <a:avLst/>
          </a:prstGeom>
          <a:noFill/>
        </p:spPr>
        <p:txBody>
          <a:bodyPr wrap="squar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大阪</a:t>
            </a:r>
            <a:endParaRPr kumimoji="1" lang="en-US" altLang="ja-JP" sz="10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中之島</a:t>
            </a:r>
            <a:endParaRPr kumimoji="1" lang="en-US" altLang="ja-JP" sz="10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美術館</a:t>
            </a:r>
          </a:p>
        </p:txBody>
      </p:sp>
      <p:sp>
        <p:nvSpPr>
          <p:cNvPr id="59" name="テキスト ボックス 58"/>
          <p:cNvSpPr txBox="1"/>
          <p:nvPr/>
        </p:nvSpPr>
        <p:spPr>
          <a:xfrm>
            <a:off x="8544272" y="6098437"/>
            <a:ext cx="864096" cy="307777"/>
          </a:xfrm>
          <a:prstGeom prst="rect">
            <a:avLst/>
          </a:prstGeom>
          <a:solidFill>
            <a:schemeClr val="bg1">
              <a:alpha val="50000"/>
            </a:schemeClr>
          </a:solidFill>
        </p:spPr>
        <p:txBody>
          <a:bodyPr wrap="squar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国立</a:t>
            </a:r>
            <a:endParaRPr kumimoji="1" lang="en-US" altLang="ja-JP" sz="10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国際美術館</a:t>
            </a:r>
          </a:p>
        </p:txBody>
      </p:sp>
      <p:cxnSp>
        <p:nvCxnSpPr>
          <p:cNvPr id="61" name="直線矢印コネクタ 60"/>
          <p:cNvCxnSpPr/>
          <p:nvPr/>
        </p:nvCxnSpPr>
        <p:spPr>
          <a:xfrm flipH="1" flipV="1">
            <a:off x="8760299" y="5738395"/>
            <a:ext cx="72006" cy="360038"/>
          </a:xfrm>
          <a:prstGeom prst="straightConnector1">
            <a:avLst/>
          </a:prstGeom>
          <a:ln w="28575">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64" name="直線矢印コネクタ 63"/>
          <p:cNvCxnSpPr/>
          <p:nvPr/>
        </p:nvCxnSpPr>
        <p:spPr>
          <a:xfrm>
            <a:off x="7680176" y="3866185"/>
            <a:ext cx="0" cy="432048"/>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67" name="フリーフォーム 66"/>
          <p:cNvSpPr/>
          <p:nvPr/>
        </p:nvSpPr>
        <p:spPr>
          <a:xfrm>
            <a:off x="5258734" y="5395267"/>
            <a:ext cx="655982" cy="612251"/>
          </a:xfrm>
          <a:custGeom>
            <a:avLst/>
            <a:gdLst>
              <a:gd name="connsiteX0" fmla="*/ 0 w 703690"/>
              <a:gd name="connsiteY0" fmla="*/ 147099 h 612251"/>
              <a:gd name="connsiteX1" fmla="*/ 131196 w 703690"/>
              <a:gd name="connsiteY1" fmla="*/ 604299 h 612251"/>
              <a:gd name="connsiteX2" fmla="*/ 155050 w 703690"/>
              <a:gd name="connsiteY2" fmla="*/ 612251 h 612251"/>
              <a:gd name="connsiteX3" fmla="*/ 703690 w 703690"/>
              <a:gd name="connsiteY3" fmla="*/ 592372 h 612251"/>
              <a:gd name="connsiteX4" fmla="*/ 667909 w 703690"/>
              <a:gd name="connsiteY4" fmla="*/ 7952 h 612251"/>
              <a:gd name="connsiteX5" fmla="*/ 477078 w 703690"/>
              <a:gd name="connsiteY5" fmla="*/ 0 h 612251"/>
              <a:gd name="connsiteX6" fmla="*/ 0 w 703690"/>
              <a:gd name="connsiteY6" fmla="*/ 147099 h 612251"/>
              <a:gd name="connsiteX0" fmla="*/ 0 w 667909"/>
              <a:gd name="connsiteY0" fmla="*/ 147099 h 612251"/>
              <a:gd name="connsiteX1" fmla="*/ 131196 w 667909"/>
              <a:gd name="connsiteY1" fmla="*/ 604299 h 612251"/>
              <a:gd name="connsiteX2" fmla="*/ 155050 w 667909"/>
              <a:gd name="connsiteY2" fmla="*/ 612251 h 612251"/>
              <a:gd name="connsiteX3" fmla="*/ 655982 w 667909"/>
              <a:gd name="connsiteY3" fmla="*/ 596348 h 612251"/>
              <a:gd name="connsiteX4" fmla="*/ 667909 w 667909"/>
              <a:gd name="connsiteY4" fmla="*/ 7952 h 612251"/>
              <a:gd name="connsiteX5" fmla="*/ 477078 w 667909"/>
              <a:gd name="connsiteY5" fmla="*/ 0 h 612251"/>
              <a:gd name="connsiteX6" fmla="*/ 0 w 667909"/>
              <a:gd name="connsiteY6" fmla="*/ 147099 h 612251"/>
              <a:gd name="connsiteX0" fmla="*/ 0 w 655982"/>
              <a:gd name="connsiteY0" fmla="*/ 147099 h 612251"/>
              <a:gd name="connsiteX1" fmla="*/ 131196 w 655982"/>
              <a:gd name="connsiteY1" fmla="*/ 604299 h 612251"/>
              <a:gd name="connsiteX2" fmla="*/ 155050 w 655982"/>
              <a:gd name="connsiteY2" fmla="*/ 612251 h 612251"/>
              <a:gd name="connsiteX3" fmla="*/ 655982 w 655982"/>
              <a:gd name="connsiteY3" fmla="*/ 596348 h 612251"/>
              <a:gd name="connsiteX4" fmla="*/ 644056 w 655982"/>
              <a:gd name="connsiteY4" fmla="*/ 3976 h 612251"/>
              <a:gd name="connsiteX5" fmla="*/ 477078 w 655982"/>
              <a:gd name="connsiteY5" fmla="*/ 0 h 612251"/>
              <a:gd name="connsiteX6" fmla="*/ 0 w 655982"/>
              <a:gd name="connsiteY6" fmla="*/ 147099 h 6122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55982" h="612251">
                <a:moveTo>
                  <a:pt x="0" y="147099"/>
                </a:moveTo>
                <a:lnTo>
                  <a:pt x="131196" y="604299"/>
                </a:lnTo>
                <a:lnTo>
                  <a:pt x="155050" y="612251"/>
                </a:lnTo>
                <a:lnTo>
                  <a:pt x="655982" y="596348"/>
                </a:lnTo>
                <a:lnTo>
                  <a:pt x="644056" y="3976"/>
                </a:lnTo>
                <a:lnTo>
                  <a:pt x="477078" y="0"/>
                </a:lnTo>
                <a:lnTo>
                  <a:pt x="0" y="147099"/>
                </a:lnTo>
                <a:close/>
              </a:path>
            </a:pathLst>
          </a:custGeom>
          <a:solidFill>
            <a:srgbClr val="00B0F0">
              <a:alpha val="75000"/>
            </a:srgb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68" name="テキスト ボックス 67"/>
          <p:cNvSpPr txBox="1"/>
          <p:nvPr/>
        </p:nvSpPr>
        <p:spPr>
          <a:xfrm>
            <a:off x="5447929" y="5594377"/>
            <a:ext cx="360040" cy="153888"/>
          </a:xfrm>
          <a:prstGeom prst="rect">
            <a:avLst/>
          </a:prstGeom>
          <a:solidFill>
            <a:schemeClr val="bg1">
              <a:alpha val="50000"/>
            </a:schemeClr>
          </a:solidFill>
        </p:spPr>
        <p:txBody>
          <a:bodyPr wrap="squar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病院</a:t>
            </a:r>
          </a:p>
        </p:txBody>
      </p:sp>
      <p:sp>
        <p:nvSpPr>
          <p:cNvPr id="73" name="フリーフォーム 72"/>
          <p:cNvSpPr/>
          <p:nvPr/>
        </p:nvSpPr>
        <p:spPr>
          <a:xfrm>
            <a:off x="7609662" y="4388970"/>
            <a:ext cx="590573" cy="368391"/>
          </a:xfrm>
          <a:custGeom>
            <a:avLst/>
            <a:gdLst>
              <a:gd name="connsiteX0" fmla="*/ 549298 w 549298"/>
              <a:gd name="connsiteY0" fmla="*/ 16446 h 368391"/>
              <a:gd name="connsiteX1" fmla="*/ 539430 w 549298"/>
              <a:gd name="connsiteY1" fmla="*/ 365102 h 368391"/>
              <a:gd name="connsiteX2" fmla="*/ 0 w 549298"/>
              <a:gd name="connsiteY2" fmla="*/ 368391 h 368391"/>
              <a:gd name="connsiteX3" fmla="*/ 0 w 549298"/>
              <a:gd name="connsiteY3" fmla="*/ 266426 h 368391"/>
              <a:gd name="connsiteX4" fmla="*/ 36181 w 549298"/>
              <a:gd name="connsiteY4" fmla="*/ 269715 h 368391"/>
              <a:gd name="connsiteX5" fmla="*/ 49338 w 549298"/>
              <a:gd name="connsiteY5" fmla="*/ 95387 h 368391"/>
              <a:gd name="connsiteX6" fmla="*/ 13157 w 549298"/>
              <a:gd name="connsiteY6" fmla="*/ 92098 h 368391"/>
              <a:gd name="connsiteX7" fmla="*/ 16446 w 549298"/>
              <a:gd name="connsiteY7" fmla="*/ 29603 h 368391"/>
              <a:gd name="connsiteX8" fmla="*/ 32892 w 549298"/>
              <a:gd name="connsiteY8" fmla="*/ 0 h 368391"/>
              <a:gd name="connsiteX9" fmla="*/ 549298 w 549298"/>
              <a:gd name="connsiteY9" fmla="*/ 16446 h 368391"/>
              <a:gd name="connsiteX0" fmla="*/ 549298 w 583880"/>
              <a:gd name="connsiteY0" fmla="*/ 16446 h 368391"/>
              <a:gd name="connsiteX1" fmla="*/ 583880 w 583880"/>
              <a:gd name="connsiteY1" fmla="*/ 365102 h 368391"/>
              <a:gd name="connsiteX2" fmla="*/ 0 w 583880"/>
              <a:gd name="connsiteY2" fmla="*/ 368391 h 368391"/>
              <a:gd name="connsiteX3" fmla="*/ 0 w 583880"/>
              <a:gd name="connsiteY3" fmla="*/ 266426 h 368391"/>
              <a:gd name="connsiteX4" fmla="*/ 36181 w 583880"/>
              <a:gd name="connsiteY4" fmla="*/ 269715 h 368391"/>
              <a:gd name="connsiteX5" fmla="*/ 49338 w 583880"/>
              <a:gd name="connsiteY5" fmla="*/ 95387 h 368391"/>
              <a:gd name="connsiteX6" fmla="*/ 13157 w 583880"/>
              <a:gd name="connsiteY6" fmla="*/ 92098 h 368391"/>
              <a:gd name="connsiteX7" fmla="*/ 16446 w 583880"/>
              <a:gd name="connsiteY7" fmla="*/ 29603 h 368391"/>
              <a:gd name="connsiteX8" fmla="*/ 32892 w 583880"/>
              <a:gd name="connsiteY8" fmla="*/ 0 h 368391"/>
              <a:gd name="connsiteX9" fmla="*/ 549298 w 583880"/>
              <a:gd name="connsiteY9" fmla="*/ 16446 h 368391"/>
              <a:gd name="connsiteX0" fmla="*/ 590573 w 590573"/>
              <a:gd name="connsiteY0" fmla="*/ 22796 h 368391"/>
              <a:gd name="connsiteX1" fmla="*/ 583880 w 590573"/>
              <a:gd name="connsiteY1" fmla="*/ 365102 h 368391"/>
              <a:gd name="connsiteX2" fmla="*/ 0 w 590573"/>
              <a:gd name="connsiteY2" fmla="*/ 368391 h 368391"/>
              <a:gd name="connsiteX3" fmla="*/ 0 w 590573"/>
              <a:gd name="connsiteY3" fmla="*/ 266426 h 368391"/>
              <a:gd name="connsiteX4" fmla="*/ 36181 w 590573"/>
              <a:gd name="connsiteY4" fmla="*/ 269715 h 368391"/>
              <a:gd name="connsiteX5" fmla="*/ 49338 w 590573"/>
              <a:gd name="connsiteY5" fmla="*/ 95387 h 368391"/>
              <a:gd name="connsiteX6" fmla="*/ 13157 w 590573"/>
              <a:gd name="connsiteY6" fmla="*/ 92098 h 368391"/>
              <a:gd name="connsiteX7" fmla="*/ 16446 w 590573"/>
              <a:gd name="connsiteY7" fmla="*/ 29603 h 368391"/>
              <a:gd name="connsiteX8" fmla="*/ 32892 w 590573"/>
              <a:gd name="connsiteY8" fmla="*/ 0 h 368391"/>
              <a:gd name="connsiteX9" fmla="*/ 590573 w 590573"/>
              <a:gd name="connsiteY9" fmla="*/ 22796 h 368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90573" h="368391">
                <a:moveTo>
                  <a:pt x="590573" y="22796"/>
                </a:moveTo>
                <a:lnTo>
                  <a:pt x="583880" y="365102"/>
                </a:lnTo>
                <a:lnTo>
                  <a:pt x="0" y="368391"/>
                </a:lnTo>
                <a:lnTo>
                  <a:pt x="0" y="266426"/>
                </a:lnTo>
                <a:lnTo>
                  <a:pt x="36181" y="269715"/>
                </a:lnTo>
                <a:lnTo>
                  <a:pt x="49338" y="95387"/>
                </a:lnTo>
                <a:lnTo>
                  <a:pt x="13157" y="92098"/>
                </a:lnTo>
                <a:lnTo>
                  <a:pt x="16446" y="29603"/>
                </a:lnTo>
                <a:lnTo>
                  <a:pt x="32892" y="0"/>
                </a:lnTo>
                <a:lnTo>
                  <a:pt x="590573" y="22796"/>
                </a:lnTo>
                <a:close/>
              </a:path>
            </a:pathLst>
          </a:custGeom>
          <a:solidFill>
            <a:srgbClr val="00B0F0">
              <a:alpha val="25000"/>
            </a:srgb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74" name="テキスト ボックス 73"/>
          <p:cNvSpPr txBox="1"/>
          <p:nvPr/>
        </p:nvSpPr>
        <p:spPr>
          <a:xfrm>
            <a:off x="7680707" y="4417371"/>
            <a:ext cx="431519" cy="307777"/>
          </a:xfrm>
          <a:prstGeom prst="rect">
            <a:avLst/>
          </a:prstGeom>
          <a:noFill/>
        </p:spPr>
        <p:txBody>
          <a:bodyPr wrap="squar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開発</a:t>
            </a:r>
            <a:endParaRPr kumimoji="1" lang="en-US" altLang="ja-JP" sz="10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用地</a:t>
            </a:r>
          </a:p>
        </p:txBody>
      </p:sp>
      <p:sp>
        <p:nvSpPr>
          <p:cNvPr id="60" name="フリーフォーム 59"/>
          <p:cNvSpPr/>
          <p:nvPr/>
        </p:nvSpPr>
        <p:spPr>
          <a:xfrm>
            <a:off x="7322402" y="5180996"/>
            <a:ext cx="105711" cy="163852"/>
          </a:xfrm>
          <a:custGeom>
            <a:avLst/>
            <a:gdLst>
              <a:gd name="connsiteX0" fmla="*/ 0 w 105711"/>
              <a:gd name="connsiteY0" fmla="*/ 0 h 163852"/>
              <a:gd name="connsiteX1" fmla="*/ 5285 w 105711"/>
              <a:gd name="connsiteY1" fmla="*/ 163852 h 163852"/>
              <a:gd name="connsiteX2" fmla="*/ 105711 w 105711"/>
              <a:gd name="connsiteY2" fmla="*/ 147995 h 163852"/>
              <a:gd name="connsiteX3" fmla="*/ 105711 w 105711"/>
              <a:gd name="connsiteY3" fmla="*/ 10571 h 163852"/>
              <a:gd name="connsiteX4" fmla="*/ 0 w 105711"/>
              <a:gd name="connsiteY4" fmla="*/ 0 h 1638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711" h="163852">
                <a:moveTo>
                  <a:pt x="0" y="0"/>
                </a:moveTo>
                <a:lnTo>
                  <a:pt x="5285" y="163852"/>
                </a:lnTo>
                <a:lnTo>
                  <a:pt x="105711" y="147995"/>
                </a:lnTo>
                <a:lnTo>
                  <a:pt x="105711" y="10571"/>
                </a:lnTo>
                <a:lnTo>
                  <a:pt x="0" y="0"/>
                </a:lnTo>
                <a:close/>
              </a:path>
            </a:pathLst>
          </a:custGeom>
          <a:solidFill>
            <a:srgbClr val="00B0F0">
              <a:alpha val="25000"/>
            </a:srgbClr>
          </a:solidFill>
          <a:ln w="31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76" name="フリーフォーム 75"/>
          <p:cNvSpPr/>
          <p:nvPr/>
        </p:nvSpPr>
        <p:spPr>
          <a:xfrm>
            <a:off x="6888618" y="4373328"/>
            <a:ext cx="440673" cy="515053"/>
          </a:xfrm>
          <a:custGeom>
            <a:avLst/>
            <a:gdLst>
              <a:gd name="connsiteX0" fmla="*/ 0 w 703690"/>
              <a:gd name="connsiteY0" fmla="*/ 147099 h 612251"/>
              <a:gd name="connsiteX1" fmla="*/ 131196 w 703690"/>
              <a:gd name="connsiteY1" fmla="*/ 604299 h 612251"/>
              <a:gd name="connsiteX2" fmla="*/ 155050 w 703690"/>
              <a:gd name="connsiteY2" fmla="*/ 612251 h 612251"/>
              <a:gd name="connsiteX3" fmla="*/ 703690 w 703690"/>
              <a:gd name="connsiteY3" fmla="*/ 592372 h 612251"/>
              <a:gd name="connsiteX4" fmla="*/ 667909 w 703690"/>
              <a:gd name="connsiteY4" fmla="*/ 7952 h 612251"/>
              <a:gd name="connsiteX5" fmla="*/ 477078 w 703690"/>
              <a:gd name="connsiteY5" fmla="*/ 0 h 612251"/>
              <a:gd name="connsiteX6" fmla="*/ 0 w 703690"/>
              <a:gd name="connsiteY6" fmla="*/ 147099 h 612251"/>
              <a:gd name="connsiteX0" fmla="*/ 0 w 667909"/>
              <a:gd name="connsiteY0" fmla="*/ 147099 h 612251"/>
              <a:gd name="connsiteX1" fmla="*/ 131196 w 667909"/>
              <a:gd name="connsiteY1" fmla="*/ 604299 h 612251"/>
              <a:gd name="connsiteX2" fmla="*/ 155050 w 667909"/>
              <a:gd name="connsiteY2" fmla="*/ 612251 h 612251"/>
              <a:gd name="connsiteX3" fmla="*/ 655982 w 667909"/>
              <a:gd name="connsiteY3" fmla="*/ 596348 h 612251"/>
              <a:gd name="connsiteX4" fmla="*/ 667909 w 667909"/>
              <a:gd name="connsiteY4" fmla="*/ 7952 h 612251"/>
              <a:gd name="connsiteX5" fmla="*/ 477078 w 667909"/>
              <a:gd name="connsiteY5" fmla="*/ 0 h 612251"/>
              <a:gd name="connsiteX6" fmla="*/ 0 w 667909"/>
              <a:gd name="connsiteY6" fmla="*/ 147099 h 612251"/>
              <a:gd name="connsiteX0" fmla="*/ 0 w 655982"/>
              <a:gd name="connsiteY0" fmla="*/ 147099 h 612251"/>
              <a:gd name="connsiteX1" fmla="*/ 131196 w 655982"/>
              <a:gd name="connsiteY1" fmla="*/ 604299 h 612251"/>
              <a:gd name="connsiteX2" fmla="*/ 155050 w 655982"/>
              <a:gd name="connsiteY2" fmla="*/ 612251 h 612251"/>
              <a:gd name="connsiteX3" fmla="*/ 655982 w 655982"/>
              <a:gd name="connsiteY3" fmla="*/ 596348 h 612251"/>
              <a:gd name="connsiteX4" fmla="*/ 644056 w 655982"/>
              <a:gd name="connsiteY4" fmla="*/ 3976 h 612251"/>
              <a:gd name="connsiteX5" fmla="*/ 477078 w 655982"/>
              <a:gd name="connsiteY5" fmla="*/ 0 h 612251"/>
              <a:gd name="connsiteX6" fmla="*/ 0 w 655982"/>
              <a:gd name="connsiteY6" fmla="*/ 147099 h 612251"/>
              <a:gd name="connsiteX0" fmla="*/ 0 w 655982"/>
              <a:gd name="connsiteY0" fmla="*/ 147099 h 648072"/>
              <a:gd name="connsiteX1" fmla="*/ 131196 w 655982"/>
              <a:gd name="connsiteY1" fmla="*/ 604299 h 648072"/>
              <a:gd name="connsiteX2" fmla="*/ 0 w 655982"/>
              <a:gd name="connsiteY2" fmla="*/ 648072 h 648072"/>
              <a:gd name="connsiteX3" fmla="*/ 655982 w 655982"/>
              <a:gd name="connsiteY3" fmla="*/ 596348 h 648072"/>
              <a:gd name="connsiteX4" fmla="*/ 644056 w 655982"/>
              <a:gd name="connsiteY4" fmla="*/ 3976 h 648072"/>
              <a:gd name="connsiteX5" fmla="*/ 477078 w 655982"/>
              <a:gd name="connsiteY5" fmla="*/ 0 h 648072"/>
              <a:gd name="connsiteX6" fmla="*/ 0 w 655982"/>
              <a:gd name="connsiteY6" fmla="*/ 147099 h 648072"/>
              <a:gd name="connsiteX0" fmla="*/ 0 w 655982"/>
              <a:gd name="connsiteY0" fmla="*/ 147099 h 720079"/>
              <a:gd name="connsiteX1" fmla="*/ 131196 w 655982"/>
              <a:gd name="connsiteY1" fmla="*/ 604299 h 720079"/>
              <a:gd name="connsiteX2" fmla="*/ 288032 w 655982"/>
              <a:gd name="connsiteY2" fmla="*/ 720079 h 720079"/>
              <a:gd name="connsiteX3" fmla="*/ 655982 w 655982"/>
              <a:gd name="connsiteY3" fmla="*/ 596348 h 720079"/>
              <a:gd name="connsiteX4" fmla="*/ 644056 w 655982"/>
              <a:gd name="connsiteY4" fmla="*/ 3976 h 720079"/>
              <a:gd name="connsiteX5" fmla="*/ 477078 w 655982"/>
              <a:gd name="connsiteY5" fmla="*/ 0 h 720079"/>
              <a:gd name="connsiteX6" fmla="*/ 0 w 655982"/>
              <a:gd name="connsiteY6" fmla="*/ 147099 h 720079"/>
              <a:gd name="connsiteX0" fmla="*/ 0 w 655982"/>
              <a:gd name="connsiteY0" fmla="*/ 147099 h 720079"/>
              <a:gd name="connsiteX1" fmla="*/ 22937 w 655982"/>
              <a:gd name="connsiteY1" fmla="*/ 662152 h 720079"/>
              <a:gd name="connsiteX2" fmla="*/ 288032 w 655982"/>
              <a:gd name="connsiteY2" fmla="*/ 720079 h 720079"/>
              <a:gd name="connsiteX3" fmla="*/ 655982 w 655982"/>
              <a:gd name="connsiteY3" fmla="*/ 596348 h 720079"/>
              <a:gd name="connsiteX4" fmla="*/ 644056 w 655982"/>
              <a:gd name="connsiteY4" fmla="*/ 3976 h 720079"/>
              <a:gd name="connsiteX5" fmla="*/ 477078 w 655982"/>
              <a:gd name="connsiteY5" fmla="*/ 0 h 720079"/>
              <a:gd name="connsiteX6" fmla="*/ 0 w 655982"/>
              <a:gd name="connsiteY6" fmla="*/ 147099 h 720079"/>
              <a:gd name="connsiteX0" fmla="*/ 0 w 655982"/>
              <a:gd name="connsiteY0" fmla="*/ 147099 h 662152"/>
              <a:gd name="connsiteX1" fmla="*/ 22937 w 655982"/>
              <a:gd name="connsiteY1" fmla="*/ 662152 h 662152"/>
              <a:gd name="connsiteX2" fmla="*/ 97837 w 655982"/>
              <a:gd name="connsiteY2" fmla="*/ 661558 h 662152"/>
              <a:gd name="connsiteX3" fmla="*/ 655982 w 655982"/>
              <a:gd name="connsiteY3" fmla="*/ 596348 h 662152"/>
              <a:gd name="connsiteX4" fmla="*/ 644056 w 655982"/>
              <a:gd name="connsiteY4" fmla="*/ 3976 h 662152"/>
              <a:gd name="connsiteX5" fmla="*/ 477078 w 655982"/>
              <a:gd name="connsiteY5" fmla="*/ 0 h 662152"/>
              <a:gd name="connsiteX6" fmla="*/ 0 w 655982"/>
              <a:gd name="connsiteY6" fmla="*/ 147099 h 662152"/>
              <a:gd name="connsiteX0" fmla="*/ 0 w 644056"/>
              <a:gd name="connsiteY0" fmla="*/ 147099 h 662152"/>
              <a:gd name="connsiteX1" fmla="*/ 22937 w 644056"/>
              <a:gd name="connsiteY1" fmla="*/ 662152 h 662152"/>
              <a:gd name="connsiteX2" fmla="*/ 97837 w 644056"/>
              <a:gd name="connsiteY2" fmla="*/ 661558 h 662152"/>
              <a:gd name="connsiteX3" fmla="*/ 107342 w 644056"/>
              <a:gd name="connsiteY3" fmla="*/ 567088 h 662152"/>
              <a:gd name="connsiteX4" fmla="*/ 644056 w 644056"/>
              <a:gd name="connsiteY4" fmla="*/ 3976 h 662152"/>
              <a:gd name="connsiteX5" fmla="*/ 477078 w 644056"/>
              <a:gd name="connsiteY5" fmla="*/ 0 h 662152"/>
              <a:gd name="connsiteX6" fmla="*/ 0 w 644056"/>
              <a:gd name="connsiteY6" fmla="*/ 147099 h 662152"/>
              <a:gd name="connsiteX0" fmla="*/ 0 w 548959"/>
              <a:gd name="connsiteY0" fmla="*/ 147099 h 662152"/>
              <a:gd name="connsiteX1" fmla="*/ 22937 w 548959"/>
              <a:gd name="connsiteY1" fmla="*/ 662152 h 662152"/>
              <a:gd name="connsiteX2" fmla="*/ 97837 w 548959"/>
              <a:gd name="connsiteY2" fmla="*/ 661558 h 662152"/>
              <a:gd name="connsiteX3" fmla="*/ 107342 w 548959"/>
              <a:gd name="connsiteY3" fmla="*/ 567088 h 662152"/>
              <a:gd name="connsiteX4" fmla="*/ 548959 w 548959"/>
              <a:gd name="connsiteY4" fmla="*/ 545301 h 662152"/>
              <a:gd name="connsiteX5" fmla="*/ 477078 w 548959"/>
              <a:gd name="connsiteY5" fmla="*/ 0 h 662152"/>
              <a:gd name="connsiteX6" fmla="*/ 0 w 548959"/>
              <a:gd name="connsiteY6" fmla="*/ 147099 h 662152"/>
              <a:gd name="connsiteX0" fmla="*/ 0 w 550230"/>
              <a:gd name="connsiteY0" fmla="*/ 0 h 515053"/>
              <a:gd name="connsiteX1" fmla="*/ 22937 w 550230"/>
              <a:gd name="connsiteY1" fmla="*/ 515053 h 515053"/>
              <a:gd name="connsiteX2" fmla="*/ 97837 w 550230"/>
              <a:gd name="connsiteY2" fmla="*/ 514459 h 515053"/>
              <a:gd name="connsiteX3" fmla="*/ 107342 w 550230"/>
              <a:gd name="connsiteY3" fmla="*/ 419989 h 515053"/>
              <a:gd name="connsiteX4" fmla="*/ 548959 w 550230"/>
              <a:gd name="connsiteY4" fmla="*/ 398202 h 515053"/>
              <a:gd name="connsiteX5" fmla="*/ 550230 w 550230"/>
              <a:gd name="connsiteY5" fmla="*/ 28465 h 515053"/>
              <a:gd name="connsiteX6" fmla="*/ 0 w 550230"/>
              <a:gd name="connsiteY6" fmla="*/ 0 h 515053"/>
              <a:gd name="connsiteX0" fmla="*/ 0 w 550230"/>
              <a:gd name="connsiteY0" fmla="*/ 0 h 515053"/>
              <a:gd name="connsiteX1" fmla="*/ 22937 w 550230"/>
              <a:gd name="connsiteY1" fmla="*/ 515053 h 515053"/>
              <a:gd name="connsiteX2" fmla="*/ 97837 w 550230"/>
              <a:gd name="connsiteY2" fmla="*/ 514459 h 515053"/>
              <a:gd name="connsiteX3" fmla="*/ 107342 w 550230"/>
              <a:gd name="connsiteY3" fmla="*/ 419989 h 515053"/>
              <a:gd name="connsiteX4" fmla="*/ 440249 w 550230"/>
              <a:gd name="connsiteY4" fmla="*/ 390218 h 515053"/>
              <a:gd name="connsiteX5" fmla="*/ 550230 w 550230"/>
              <a:gd name="connsiteY5" fmla="*/ 28465 h 515053"/>
              <a:gd name="connsiteX6" fmla="*/ 0 w 550230"/>
              <a:gd name="connsiteY6" fmla="*/ 0 h 515053"/>
              <a:gd name="connsiteX0" fmla="*/ 0 w 440673"/>
              <a:gd name="connsiteY0" fmla="*/ 0 h 515053"/>
              <a:gd name="connsiteX1" fmla="*/ 22937 w 440673"/>
              <a:gd name="connsiteY1" fmla="*/ 515053 h 515053"/>
              <a:gd name="connsiteX2" fmla="*/ 97837 w 440673"/>
              <a:gd name="connsiteY2" fmla="*/ 514459 h 515053"/>
              <a:gd name="connsiteX3" fmla="*/ 107342 w 440673"/>
              <a:gd name="connsiteY3" fmla="*/ 419989 h 515053"/>
              <a:gd name="connsiteX4" fmla="*/ 440249 w 440673"/>
              <a:gd name="connsiteY4" fmla="*/ 390218 h 515053"/>
              <a:gd name="connsiteX5" fmla="*/ 440502 w 440673"/>
              <a:gd name="connsiteY5" fmla="*/ 21150 h 515053"/>
              <a:gd name="connsiteX6" fmla="*/ 0 w 440673"/>
              <a:gd name="connsiteY6" fmla="*/ 0 h 515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0673" h="515053">
                <a:moveTo>
                  <a:pt x="0" y="0"/>
                </a:moveTo>
                <a:lnTo>
                  <a:pt x="22937" y="515053"/>
                </a:lnTo>
                <a:lnTo>
                  <a:pt x="97837" y="514459"/>
                </a:lnTo>
                <a:lnTo>
                  <a:pt x="107342" y="419989"/>
                </a:lnTo>
                <a:lnTo>
                  <a:pt x="440249" y="390218"/>
                </a:lnTo>
                <a:cubicBezTo>
                  <a:pt x="440673" y="266972"/>
                  <a:pt x="440078" y="144396"/>
                  <a:pt x="440502" y="21150"/>
                </a:cubicBezTo>
                <a:lnTo>
                  <a:pt x="0" y="0"/>
                </a:lnTo>
                <a:close/>
              </a:path>
            </a:pathLst>
          </a:custGeom>
          <a:solidFill>
            <a:srgbClr val="00B0F0">
              <a:alpha val="75000"/>
            </a:srgb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77" name="フリーフォーム 76"/>
          <p:cNvSpPr/>
          <p:nvPr/>
        </p:nvSpPr>
        <p:spPr>
          <a:xfrm>
            <a:off x="8277686" y="4428545"/>
            <a:ext cx="146304" cy="234086"/>
          </a:xfrm>
          <a:custGeom>
            <a:avLst/>
            <a:gdLst>
              <a:gd name="connsiteX0" fmla="*/ 0 w 146304"/>
              <a:gd name="connsiteY0" fmla="*/ 0 h 234086"/>
              <a:gd name="connsiteX1" fmla="*/ 7315 w 146304"/>
              <a:gd name="connsiteY1" fmla="*/ 226771 h 234086"/>
              <a:gd name="connsiteX2" fmla="*/ 138989 w 146304"/>
              <a:gd name="connsiteY2" fmla="*/ 234086 h 234086"/>
              <a:gd name="connsiteX3" fmla="*/ 146304 w 146304"/>
              <a:gd name="connsiteY3" fmla="*/ 14630 h 234086"/>
              <a:gd name="connsiteX4" fmla="*/ 0 w 146304"/>
              <a:gd name="connsiteY4" fmla="*/ 0 h 2340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6304" h="234086">
                <a:moveTo>
                  <a:pt x="0" y="0"/>
                </a:moveTo>
                <a:lnTo>
                  <a:pt x="7315" y="226771"/>
                </a:lnTo>
                <a:lnTo>
                  <a:pt x="138989" y="234086"/>
                </a:lnTo>
                <a:lnTo>
                  <a:pt x="146304" y="14630"/>
                </a:lnTo>
                <a:lnTo>
                  <a:pt x="0" y="0"/>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78" name="フリーフォーム 77"/>
          <p:cNvSpPr/>
          <p:nvPr/>
        </p:nvSpPr>
        <p:spPr>
          <a:xfrm>
            <a:off x="7594486" y="5122016"/>
            <a:ext cx="611436" cy="206243"/>
          </a:xfrm>
          <a:custGeom>
            <a:avLst/>
            <a:gdLst>
              <a:gd name="connsiteX0" fmla="*/ 549298 w 549298"/>
              <a:gd name="connsiteY0" fmla="*/ 16446 h 368391"/>
              <a:gd name="connsiteX1" fmla="*/ 539430 w 549298"/>
              <a:gd name="connsiteY1" fmla="*/ 365102 h 368391"/>
              <a:gd name="connsiteX2" fmla="*/ 0 w 549298"/>
              <a:gd name="connsiteY2" fmla="*/ 368391 h 368391"/>
              <a:gd name="connsiteX3" fmla="*/ 0 w 549298"/>
              <a:gd name="connsiteY3" fmla="*/ 266426 h 368391"/>
              <a:gd name="connsiteX4" fmla="*/ 36181 w 549298"/>
              <a:gd name="connsiteY4" fmla="*/ 269715 h 368391"/>
              <a:gd name="connsiteX5" fmla="*/ 49338 w 549298"/>
              <a:gd name="connsiteY5" fmla="*/ 95387 h 368391"/>
              <a:gd name="connsiteX6" fmla="*/ 13157 w 549298"/>
              <a:gd name="connsiteY6" fmla="*/ 92098 h 368391"/>
              <a:gd name="connsiteX7" fmla="*/ 16446 w 549298"/>
              <a:gd name="connsiteY7" fmla="*/ 29603 h 368391"/>
              <a:gd name="connsiteX8" fmla="*/ 32892 w 549298"/>
              <a:gd name="connsiteY8" fmla="*/ 0 h 368391"/>
              <a:gd name="connsiteX9" fmla="*/ 549298 w 549298"/>
              <a:gd name="connsiteY9" fmla="*/ 16446 h 368391"/>
              <a:gd name="connsiteX0" fmla="*/ 549298 w 583880"/>
              <a:gd name="connsiteY0" fmla="*/ 16446 h 368391"/>
              <a:gd name="connsiteX1" fmla="*/ 583880 w 583880"/>
              <a:gd name="connsiteY1" fmla="*/ 365102 h 368391"/>
              <a:gd name="connsiteX2" fmla="*/ 0 w 583880"/>
              <a:gd name="connsiteY2" fmla="*/ 368391 h 368391"/>
              <a:gd name="connsiteX3" fmla="*/ 0 w 583880"/>
              <a:gd name="connsiteY3" fmla="*/ 266426 h 368391"/>
              <a:gd name="connsiteX4" fmla="*/ 36181 w 583880"/>
              <a:gd name="connsiteY4" fmla="*/ 269715 h 368391"/>
              <a:gd name="connsiteX5" fmla="*/ 49338 w 583880"/>
              <a:gd name="connsiteY5" fmla="*/ 95387 h 368391"/>
              <a:gd name="connsiteX6" fmla="*/ 13157 w 583880"/>
              <a:gd name="connsiteY6" fmla="*/ 92098 h 368391"/>
              <a:gd name="connsiteX7" fmla="*/ 16446 w 583880"/>
              <a:gd name="connsiteY7" fmla="*/ 29603 h 368391"/>
              <a:gd name="connsiteX8" fmla="*/ 32892 w 583880"/>
              <a:gd name="connsiteY8" fmla="*/ 0 h 368391"/>
              <a:gd name="connsiteX9" fmla="*/ 549298 w 583880"/>
              <a:gd name="connsiteY9" fmla="*/ 16446 h 368391"/>
              <a:gd name="connsiteX0" fmla="*/ 590573 w 590573"/>
              <a:gd name="connsiteY0" fmla="*/ 22796 h 368391"/>
              <a:gd name="connsiteX1" fmla="*/ 583880 w 590573"/>
              <a:gd name="connsiteY1" fmla="*/ 365102 h 368391"/>
              <a:gd name="connsiteX2" fmla="*/ 0 w 590573"/>
              <a:gd name="connsiteY2" fmla="*/ 368391 h 368391"/>
              <a:gd name="connsiteX3" fmla="*/ 0 w 590573"/>
              <a:gd name="connsiteY3" fmla="*/ 266426 h 368391"/>
              <a:gd name="connsiteX4" fmla="*/ 36181 w 590573"/>
              <a:gd name="connsiteY4" fmla="*/ 269715 h 368391"/>
              <a:gd name="connsiteX5" fmla="*/ 49338 w 590573"/>
              <a:gd name="connsiteY5" fmla="*/ 95387 h 368391"/>
              <a:gd name="connsiteX6" fmla="*/ 13157 w 590573"/>
              <a:gd name="connsiteY6" fmla="*/ 92098 h 368391"/>
              <a:gd name="connsiteX7" fmla="*/ 16446 w 590573"/>
              <a:gd name="connsiteY7" fmla="*/ 29603 h 368391"/>
              <a:gd name="connsiteX8" fmla="*/ 32892 w 590573"/>
              <a:gd name="connsiteY8" fmla="*/ 0 h 368391"/>
              <a:gd name="connsiteX9" fmla="*/ 590573 w 590573"/>
              <a:gd name="connsiteY9" fmla="*/ 22796 h 368391"/>
              <a:gd name="connsiteX0" fmla="*/ 590573 w 590573"/>
              <a:gd name="connsiteY0" fmla="*/ 22796 h 368391"/>
              <a:gd name="connsiteX1" fmla="*/ 583880 w 590573"/>
              <a:gd name="connsiteY1" fmla="*/ 365102 h 368391"/>
              <a:gd name="connsiteX2" fmla="*/ 0 w 590573"/>
              <a:gd name="connsiteY2" fmla="*/ 368391 h 368391"/>
              <a:gd name="connsiteX3" fmla="*/ 0 w 590573"/>
              <a:gd name="connsiteY3" fmla="*/ 266426 h 368391"/>
              <a:gd name="connsiteX4" fmla="*/ 36181 w 590573"/>
              <a:gd name="connsiteY4" fmla="*/ 269715 h 368391"/>
              <a:gd name="connsiteX5" fmla="*/ 13157 w 590573"/>
              <a:gd name="connsiteY5" fmla="*/ 92098 h 368391"/>
              <a:gd name="connsiteX6" fmla="*/ 16446 w 590573"/>
              <a:gd name="connsiteY6" fmla="*/ 29603 h 368391"/>
              <a:gd name="connsiteX7" fmla="*/ 32892 w 590573"/>
              <a:gd name="connsiteY7" fmla="*/ 0 h 368391"/>
              <a:gd name="connsiteX8" fmla="*/ 590573 w 590573"/>
              <a:gd name="connsiteY8" fmla="*/ 22796 h 368391"/>
              <a:gd name="connsiteX0" fmla="*/ 590573 w 590573"/>
              <a:gd name="connsiteY0" fmla="*/ 22796 h 368391"/>
              <a:gd name="connsiteX1" fmla="*/ 583880 w 590573"/>
              <a:gd name="connsiteY1" fmla="*/ 365102 h 368391"/>
              <a:gd name="connsiteX2" fmla="*/ 0 w 590573"/>
              <a:gd name="connsiteY2" fmla="*/ 368391 h 368391"/>
              <a:gd name="connsiteX3" fmla="*/ 0 w 590573"/>
              <a:gd name="connsiteY3" fmla="*/ 266426 h 368391"/>
              <a:gd name="connsiteX4" fmla="*/ 36181 w 590573"/>
              <a:gd name="connsiteY4" fmla="*/ 269715 h 368391"/>
              <a:gd name="connsiteX5" fmla="*/ 16446 w 590573"/>
              <a:gd name="connsiteY5" fmla="*/ 29603 h 368391"/>
              <a:gd name="connsiteX6" fmla="*/ 32892 w 590573"/>
              <a:gd name="connsiteY6" fmla="*/ 0 h 368391"/>
              <a:gd name="connsiteX7" fmla="*/ 590573 w 590573"/>
              <a:gd name="connsiteY7" fmla="*/ 22796 h 368391"/>
              <a:gd name="connsiteX0" fmla="*/ 590573 w 590573"/>
              <a:gd name="connsiteY0" fmla="*/ 22796 h 368391"/>
              <a:gd name="connsiteX1" fmla="*/ 583880 w 590573"/>
              <a:gd name="connsiteY1" fmla="*/ 365102 h 368391"/>
              <a:gd name="connsiteX2" fmla="*/ 0 w 590573"/>
              <a:gd name="connsiteY2" fmla="*/ 368391 h 368391"/>
              <a:gd name="connsiteX3" fmla="*/ 0 w 590573"/>
              <a:gd name="connsiteY3" fmla="*/ 266426 h 368391"/>
              <a:gd name="connsiteX4" fmla="*/ 16446 w 590573"/>
              <a:gd name="connsiteY4" fmla="*/ 29603 h 368391"/>
              <a:gd name="connsiteX5" fmla="*/ 32892 w 590573"/>
              <a:gd name="connsiteY5" fmla="*/ 0 h 368391"/>
              <a:gd name="connsiteX6" fmla="*/ 590573 w 590573"/>
              <a:gd name="connsiteY6" fmla="*/ 22796 h 368391"/>
              <a:gd name="connsiteX0" fmla="*/ 590573 w 590573"/>
              <a:gd name="connsiteY0" fmla="*/ 22796 h 368391"/>
              <a:gd name="connsiteX1" fmla="*/ 583880 w 590573"/>
              <a:gd name="connsiteY1" fmla="*/ 365102 h 368391"/>
              <a:gd name="connsiteX2" fmla="*/ 0 w 590573"/>
              <a:gd name="connsiteY2" fmla="*/ 368391 h 368391"/>
              <a:gd name="connsiteX3" fmla="*/ 16446 w 590573"/>
              <a:gd name="connsiteY3" fmla="*/ 29603 h 368391"/>
              <a:gd name="connsiteX4" fmla="*/ 32892 w 590573"/>
              <a:gd name="connsiteY4" fmla="*/ 0 h 368391"/>
              <a:gd name="connsiteX5" fmla="*/ 590573 w 590573"/>
              <a:gd name="connsiteY5" fmla="*/ 22796 h 368391"/>
              <a:gd name="connsiteX0" fmla="*/ 590573 w 590573"/>
              <a:gd name="connsiteY0" fmla="*/ 22796 h 368391"/>
              <a:gd name="connsiteX1" fmla="*/ 583880 w 590573"/>
              <a:gd name="connsiteY1" fmla="*/ 365102 h 368391"/>
              <a:gd name="connsiteX2" fmla="*/ 0 w 590573"/>
              <a:gd name="connsiteY2" fmla="*/ 368391 h 368391"/>
              <a:gd name="connsiteX3" fmla="*/ 32892 w 590573"/>
              <a:gd name="connsiteY3" fmla="*/ 0 h 368391"/>
              <a:gd name="connsiteX4" fmla="*/ 590573 w 590573"/>
              <a:gd name="connsiteY4" fmla="*/ 22796 h 368391"/>
              <a:gd name="connsiteX0" fmla="*/ 604438 w 604438"/>
              <a:gd name="connsiteY0" fmla="*/ 0 h 345595"/>
              <a:gd name="connsiteX1" fmla="*/ 597745 w 604438"/>
              <a:gd name="connsiteY1" fmla="*/ 342306 h 345595"/>
              <a:gd name="connsiteX2" fmla="*/ 13865 w 604438"/>
              <a:gd name="connsiteY2" fmla="*/ 345595 h 345595"/>
              <a:gd name="connsiteX3" fmla="*/ 0 w 604438"/>
              <a:gd name="connsiteY3" fmla="*/ 17687 h 345595"/>
              <a:gd name="connsiteX4" fmla="*/ 604438 w 604438"/>
              <a:gd name="connsiteY4" fmla="*/ 0 h 345595"/>
              <a:gd name="connsiteX0" fmla="*/ 605203 w 605203"/>
              <a:gd name="connsiteY0" fmla="*/ 0 h 342306"/>
              <a:gd name="connsiteX1" fmla="*/ 598510 w 605203"/>
              <a:gd name="connsiteY1" fmla="*/ 342306 h 342306"/>
              <a:gd name="connsiteX2" fmla="*/ 0 w 605203"/>
              <a:gd name="connsiteY2" fmla="*/ 184661 h 342306"/>
              <a:gd name="connsiteX3" fmla="*/ 765 w 605203"/>
              <a:gd name="connsiteY3" fmla="*/ 17687 h 342306"/>
              <a:gd name="connsiteX4" fmla="*/ 605203 w 605203"/>
              <a:gd name="connsiteY4" fmla="*/ 0 h 342306"/>
              <a:gd name="connsiteX0" fmla="*/ 605203 w 605825"/>
              <a:gd name="connsiteY0" fmla="*/ 0 h 188686"/>
              <a:gd name="connsiteX1" fmla="*/ 605825 w 605825"/>
              <a:gd name="connsiteY1" fmla="*/ 188686 h 188686"/>
              <a:gd name="connsiteX2" fmla="*/ 0 w 605825"/>
              <a:gd name="connsiteY2" fmla="*/ 184661 h 188686"/>
              <a:gd name="connsiteX3" fmla="*/ 765 w 605825"/>
              <a:gd name="connsiteY3" fmla="*/ 17687 h 188686"/>
              <a:gd name="connsiteX4" fmla="*/ 605203 w 605825"/>
              <a:gd name="connsiteY4" fmla="*/ 0 h 188686"/>
              <a:gd name="connsiteX0" fmla="*/ 610048 w 610670"/>
              <a:gd name="connsiteY0" fmla="*/ 4752 h 193438"/>
              <a:gd name="connsiteX1" fmla="*/ 610670 w 610670"/>
              <a:gd name="connsiteY1" fmla="*/ 193438 h 193438"/>
              <a:gd name="connsiteX2" fmla="*/ 4845 w 610670"/>
              <a:gd name="connsiteY2" fmla="*/ 189413 h 193438"/>
              <a:gd name="connsiteX3" fmla="*/ 0 w 610670"/>
              <a:gd name="connsiteY3" fmla="*/ 0 h 193438"/>
              <a:gd name="connsiteX4" fmla="*/ 610048 w 610670"/>
              <a:gd name="connsiteY4" fmla="*/ 4752 h 193438"/>
              <a:gd name="connsiteX0" fmla="*/ 610813 w 611435"/>
              <a:gd name="connsiteY0" fmla="*/ 4752 h 206243"/>
              <a:gd name="connsiteX1" fmla="*/ 611435 w 611435"/>
              <a:gd name="connsiteY1" fmla="*/ 193438 h 206243"/>
              <a:gd name="connsiteX2" fmla="*/ 0 w 611435"/>
              <a:gd name="connsiteY2" fmla="*/ 206243 h 206243"/>
              <a:gd name="connsiteX3" fmla="*/ 765 w 611435"/>
              <a:gd name="connsiteY3" fmla="*/ 0 h 206243"/>
              <a:gd name="connsiteX4" fmla="*/ 610813 w 611435"/>
              <a:gd name="connsiteY4" fmla="*/ 4752 h 2062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1435" h="206243">
                <a:moveTo>
                  <a:pt x="610813" y="4752"/>
                </a:moveTo>
                <a:cubicBezTo>
                  <a:pt x="611020" y="67647"/>
                  <a:pt x="611228" y="130543"/>
                  <a:pt x="611435" y="193438"/>
                </a:cubicBezTo>
                <a:lnTo>
                  <a:pt x="0" y="206243"/>
                </a:lnTo>
                <a:lnTo>
                  <a:pt x="765" y="0"/>
                </a:lnTo>
                <a:lnTo>
                  <a:pt x="610813" y="4752"/>
                </a:lnTo>
                <a:close/>
              </a:path>
            </a:pathLst>
          </a:custGeom>
          <a:solidFill>
            <a:srgbClr val="00B0F0">
              <a:alpha val="75000"/>
            </a:srgb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79" name="フリーフォーム 78"/>
          <p:cNvSpPr/>
          <p:nvPr/>
        </p:nvSpPr>
        <p:spPr>
          <a:xfrm>
            <a:off x="7313351" y="4391972"/>
            <a:ext cx="130609" cy="389519"/>
          </a:xfrm>
          <a:custGeom>
            <a:avLst/>
            <a:gdLst>
              <a:gd name="connsiteX0" fmla="*/ 549298 w 549298"/>
              <a:gd name="connsiteY0" fmla="*/ 16446 h 368391"/>
              <a:gd name="connsiteX1" fmla="*/ 539430 w 549298"/>
              <a:gd name="connsiteY1" fmla="*/ 365102 h 368391"/>
              <a:gd name="connsiteX2" fmla="*/ 0 w 549298"/>
              <a:gd name="connsiteY2" fmla="*/ 368391 h 368391"/>
              <a:gd name="connsiteX3" fmla="*/ 0 w 549298"/>
              <a:gd name="connsiteY3" fmla="*/ 266426 h 368391"/>
              <a:gd name="connsiteX4" fmla="*/ 36181 w 549298"/>
              <a:gd name="connsiteY4" fmla="*/ 269715 h 368391"/>
              <a:gd name="connsiteX5" fmla="*/ 49338 w 549298"/>
              <a:gd name="connsiteY5" fmla="*/ 95387 h 368391"/>
              <a:gd name="connsiteX6" fmla="*/ 13157 w 549298"/>
              <a:gd name="connsiteY6" fmla="*/ 92098 h 368391"/>
              <a:gd name="connsiteX7" fmla="*/ 16446 w 549298"/>
              <a:gd name="connsiteY7" fmla="*/ 29603 h 368391"/>
              <a:gd name="connsiteX8" fmla="*/ 32892 w 549298"/>
              <a:gd name="connsiteY8" fmla="*/ 0 h 368391"/>
              <a:gd name="connsiteX9" fmla="*/ 549298 w 549298"/>
              <a:gd name="connsiteY9" fmla="*/ 16446 h 368391"/>
              <a:gd name="connsiteX0" fmla="*/ 549298 w 583880"/>
              <a:gd name="connsiteY0" fmla="*/ 16446 h 368391"/>
              <a:gd name="connsiteX1" fmla="*/ 583880 w 583880"/>
              <a:gd name="connsiteY1" fmla="*/ 365102 h 368391"/>
              <a:gd name="connsiteX2" fmla="*/ 0 w 583880"/>
              <a:gd name="connsiteY2" fmla="*/ 368391 h 368391"/>
              <a:gd name="connsiteX3" fmla="*/ 0 w 583880"/>
              <a:gd name="connsiteY3" fmla="*/ 266426 h 368391"/>
              <a:gd name="connsiteX4" fmla="*/ 36181 w 583880"/>
              <a:gd name="connsiteY4" fmla="*/ 269715 h 368391"/>
              <a:gd name="connsiteX5" fmla="*/ 49338 w 583880"/>
              <a:gd name="connsiteY5" fmla="*/ 95387 h 368391"/>
              <a:gd name="connsiteX6" fmla="*/ 13157 w 583880"/>
              <a:gd name="connsiteY6" fmla="*/ 92098 h 368391"/>
              <a:gd name="connsiteX7" fmla="*/ 16446 w 583880"/>
              <a:gd name="connsiteY7" fmla="*/ 29603 h 368391"/>
              <a:gd name="connsiteX8" fmla="*/ 32892 w 583880"/>
              <a:gd name="connsiteY8" fmla="*/ 0 h 368391"/>
              <a:gd name="connsiteX9" fmla="*/ 549298 w 583880"/>
              <a:gd name="connsiteY9" fmla="*/ 16446 h 368391"/>
              <a:gd name="connsiteX0" fmla="*/ 590573 w 590573"/>
              <a:gd name="connsiteY0" fmla="*/ 22796 h 368391"/>
              <a:gd name="connsiteX1" fmla="*/ 583880 w 590573"/>
              <a:gd name="connsiteY1" fmla="*/ 365102 h 368391"/>
              <a:gd name="connsiteX2" fmla="*/ 0 w 590573"/>
              <a:gd name="connsiteY2" fmla="*/ 368391 h 368391"/>
              <a:gd name="connsiteX3" fmla="*/ 0 w 590573"/>
              <a:gd name="connsiteY3" fmla="*/ 266426 h 368391"/>
              <a:gd name="connsiteX4" fmla="*/ 36181 w 590573"/>
              <a:gd name="connsiteY4" fmla="*/ 269715 h 368391"/>
              <a:gd name="connsiteX5" fmla="*/ 49338 w 590573"/>
              <a:gd name="connsiteY5" fmla="*/ 95387 h 368391"/>
              <a:gd name="connsiteX6" fmla="*/ 13157 w 590573"/>
              <a:gd name="connsiteY6" fmla="*/ 92098 h 368391"/>
              <a:gd name="connsiteX7" fmla="*/ 16446 w 590573"/>
              <a:gd name="connsiteY7" fmla="*/ 29603 h 368391"/>
              <a:gd name="connsiteX8" fmla="*/ 32892 w 590573"/>
              <a:gd name="connsiteY8" fmla="*/ 0 h 368391"/>
              <a:gd name="connsiteX9" fmla="*/ 590573 w 590573"/>
              <a:gd name="connsiteY9" fmla="*/ 22796 h 368391"/>
              <a:gd name="connsiteX0" fmla="*/ 590573 w 590573"/>
              <a:gd name="connsiteY0" fmla="*/ 22796 h 368391"/>
              <a:gd name="connsiteX1" fmla="*/ 583880 w 590573"/>
              <a:gd name="connsiteY1" fmla="*/ 365102 h 368391"/>
              <a:gd name="connsiteX2" fmla="*/ 0 w 590573"/>
              <a:gd name="connsiteY2" fmla="*/ 368391 h 368391"/>
              <a:gd name="connsiteX3" fmla="*/ 0 w 590573"/>
              <a:gd name="connsiteY3" fmla="*/ 266426 h 368391"/>
              <a:gd name="connsiteX4" fmla="*/ 36181 w 590573"/>
              <a:gd name="connsiteY4" fmla="*/ 269715 h 368391"/>
              <a:gd name="connsiteX5" fmla="*/ 13157 w 590573"/>
              <a:gd name="connsiteY5" fmla="*/ 92098 h 368391"/>
              <a:gd name="connsiteX6" fmla="*/ 16446 w 590573"/>
              <a:gd name="connsiteY6" fmla="*/ 29603 h 368391"/>
              <a:gd name="connsiteX7" fmla="*/ 32892 w 590573"/>
              <a:gd name="connsiteY7" fmla="*/ 0 h 368391"/>
              <a:gd name="connsiteX8" fmla="*/ 590573 w 590573"/>
              <a:gd name="connsiteY8" fmla="*/ 22796 h 368391"/>
              <a:gd name="connsiteX0" fmla="*/ 590573 w 590573"/>
              <a:gd name="connsiteY0" fmla="*/ 22796 h 368391"/>
              <a:gd name="connsiteX1" fmla="*/ 583880 w 590573"/>
              <a:gd name="connsiteY1" fmla="*/ 365102 h 368391"/>
              <a:gd name="connsiteX2" fmla="*/ 0 w 590573"/>
              <a:gd name="connsiteY2" fmla="*/ 368391 h 368391"/>
              <a:gd name="connsiteX3" fmla="*/ 0 w 590573"/>
              <a:gd name="connsiteY3" fmla="*/ 266426 h 368391"/>
              <a:gd name="connsiteX4" fmla="*/ 36181 w 590573"/>
              <a:gd name="connsiteY4" fmla="*/ 269715 h 368391"/>
              <a:gd name="connsiteX5" fmla="*/ 16446 w 590573"/>
              <a:gd name="connsiteY5" fmla="*/ 29603 h 368391"/>
              <a:gd name="connsiteX6" fmla="*/ 32892 w 590573"/>
              <a:gd name="connsiteY6" fmla="*/ 0 h 368391"/>
              <a:gd name="connsiteX7" fmla="*/ 590573 w 590573"/>
              <a:gd name="connsiteY7" fmla="*/ 22796 h 368391"/>
              <a:gd name="connsiteX0" fmla="*/ 590573 w 590573"/>
              <a:gd name="connsiteY0" fmla="*/ 22796 h 368391"/>
              <a:gd name="connsiteX1" fmla="*/ 583880 w 590573"/>
              <a:gd name="connsiteY1" fmla="*/ 365102 h 368391"/>
              <a:gd name="connsiteX2" fmla="*/ 0 w 590573"/>
              <a:gd name="connsiteY2" fmla="*/ 368391 h 368391"/>
              <a:gd name="connsiteX3" fmla="*/ 0 w 590573"/>
              <a:gd name="connsiteY3" fmla="*/ 266426 h 368391"/>
              <a:gd name="connsiteX4" fmla="*/ 16446 w 590573"/>
              <a:gd name="connsiteY4" fmla="*/ 29603 h 368391"/>
              <a:gd name="connsiteX5" fmla="*/ 32892 w 590573"/>
              <a:gd name="connsiteY5" fmla="*/ 0 h 368391"/>
              <a:gd name="connsiteX6" fmla="*/ 590573 w 590573"/>
              <a:gd name="connsiteY6" fmla="*/ 22796 h 368391"/>
              <a:gd name="connsiteX0" fmla="*/ 590573 w 590573"/>
              <a:gd name="connsiteY0" fmla="*/ 22796 h 368391"/>
              <a:gd name="connsiteX1" fmla="*/ 583880 w 590573"/>
              <a:gd name="connsiteY1" fmla="*/ 365102 h 368391"/>
              <a:gd name="connsiteX2" fmla="*/ 0 w 590573"/>
              <a:gd name="connsiteY2" fmla="*/ 368391 h 368391"/>
              <a:gd name="connsiteX3" fmla="*/ 16446 w 590573"/>
              <a:gd name="connsiteY3" fmla="*/ 29603 h 368391"/>
              <a:gd name="connsiteX4" fmla="*/ 32892 w 590573"/>
              <a:gd name="connsiteY4" fmla="*/ 0 h 368391"/>
              <a:gd name="connsiteX5" fmla="*/ 590573 w 590573"/>
              <a:gd name="connsiteY5" fmla="*/ 22796 h 368391"/>
              <a:gd name="connsiteX0" fmla="*/ 590573 w 590573"/>
              <a:gd name="connsiteY0" fmla="*/ 22796 h 368391"/>
              <a:gd name="connsiteX1" fmla="*/ 583880 w 590573"/>
              <a:gd name="connsiteY1" fmla="*/ 365102 h 368391"/>
              <a:gd name="connsiteX2" fmla="*/ 0 w 590573"/>
              <a:gd name="connsiteY2" fmla="*/ 368391 h 368391"/>
              <a:gd name="connsiteX3" fmla="*/ 32892 w 590573"/>
              <a:gd name="connsiteY3" fmla="*/ 0 h 368391"/>
              <a:gd name="connsiteX4" fmla="*/ 590573 w 590573"/>
              <a:gd name="connsiteY4" fmla="*/ 22796 h 368391"/>
              <a:gd name="connsiteX0" fmla="*/ 604438 w 604438"/>
              <a:gd name="connsiteY0" fmla="*/ 0 h 345595"/>
              <a:gd name="connsiteX1" fmla="*/ 597745 w 604438"/>
              <a:gd name="connsiteY1" fmla="*/ 342306 h 345595"/>
              <a:gd name="connsiteX2" fmla="*/ 13865 w 604438"/>
              <a:gd name="connsiteY2" fmla="*/ 345595 h 345595"/>
              <a:gd name="connsiteX3" fmla="*/ 0 w 604438"/>
              <a:gd name="connsiteY3" fmla="*/ 17687 h 345595"/>
              <a:gd name="connsiteX4" fmla="*/ 604438 w 604438"/>
              <a:gd name="connsiteY4" fmla="*/ 0 h 345595"/>
              <a:gd name="connsiteX0" fmla="*/ 605203 w 605203"/>
              <a:gd name="connsiteY0" fmla="*/ 0 h 342306"/>
              <a:gd name="connsiteX1" fmla="*/ 598510 w 605203"/>
              <a:gd name="connsiteY1" fmla="*/ 342306 h 342306"/>
              <a:gd name="connsiteX2" fmla="*/ 0 w 605203"/>
              <a:gd name="connsiteY2" fmla="*/ 184661 h 342306"/>
              <a:gd name="connsiteX3" fmla="*/ 765 w 605203"/>
              <a:gd name="connsiteY3" fmla="*/ 17687 h 342306"/>
              <a:gd name="connsiteX4" fmla="*/ 605203 w 605203"/>
              <a:gd name="connsiteY4" fmla="*/ 0 h 342306"/>
              <a:gd name="connsiteX0" fmla="*/ 605203 w 605825"/>
              <a:gd name="connsiteY0" fmla="*/ 0 h 188686"/>
              <a:gd name="connsiteX1" fmla="*/ 605825 w 605825"/>
              <a:gd name="connsiteY1" fmla="*/ 188686 h 188686"/>
              <a:gd name="connsiteX2" fmla="*/ 0 w 605825"/>
              <a:gd name="connsiteY2" fmla="*/ 184661 h 188686"/>
              <a:gd name="connsiteX3" fmla="*/ 765 w 605825"/>
              <a:gd name="connsiteY3" fmla="*/ 17687 h 188686"/>
              <a:gd name="connsiteX4" fmla="*/ 605203 w 605825"/>
              <a:gd name="connsiteY4" fmla="*/ 0 h 188686"/>
              <a:gd name="connsiteX0" fmla="*/ 604438 w 605060"/>
              <a:gd name="connsiteY0" fmla="*/ 0 h 432048"/>
              <a:gd name="connsiteX1" fmla="*/ 605060 w 605060"/>
              <a:gd name="connsiteY1" fmla="*/ 188686 h 432048"/>
              <a:gd name="connsiteX2" fmla="*/ 215259 w 605060"/>
              <a:gd name="connsiteY2" fmla="*/ 432048 h 432048"/>
              <a:gd name="connsiteX3" fmla="*/ 0 w 605060"/>
              <a:gd name="connsiteY3" fmla="*/ 17687 h 432048"/>
              <a:gd name="connsiteX4" fmla="*/ 604438 w 605060"/>
              <a:gd name="connsiteY4" fmla="*/ 0 h 432048"/>
              <a:gd name="connsiteX0" fmla="*/ 389180 w 389802"/>
              <a:gd name="connsiteY0" fmla="*/ 0 h 432048"/>
              <a:gd name="connsiteX1" fmla="*/ 389802 w 389802"/>
              <a:gd name="connsiteY1" fmla="*/ 188686 h 432048"/>
              <a:gd name="connsiteX2" fmla="*/ 1 w 389802"/>
              <a:gd name="connsiteY2" fmla="*/ 432048 h 432048"/>
              <a:gd name="connsiteX3" fmla="*/ 0 w 389802"/>
              <a:gd name="connsiteY3" fmla="*/ 144016 h 432048"/>
              <a:gd name="connsiteX4" fmla="*/ 389180 w 389802"/>
              <a:gd name="connsiteY4" fmla="*/ 0 h 432048"/>
              <a:gd name="connsiteX0" fmla="*/ 432048 w 432255"/>
              <a:gd name="connsiteY0" fmla="*/ 0 h 432048"/>
              <a:gd name="connsiteX1" fmla="*/ 389802 w 432255"/>
              <a:gd name="connsiteY1" fmla="*/ 188686 h 432048"/>
              <a:gd name="connsiteX2" fmla="*/ 1 w 432255"/>
              <a:gd name="connsiteY2" fmla="*/ 432048 h 432048"/>
              <a:gd name="connsiteX3" fmla="*/ 0 w 432255"/>
              <a:gd name="connsiteY3" fmla="*/ 144016 h 432048"/>
              <a:gd name="connsiteX4" fmla="*/ 432048 w 432255"/>
              <a:gd name="connsiteY4" fmla="*/ 0 h 432048"/>
              <a:gd name="connsiteX0" fmla="*/ 144016 w 389802"/>
              <a:gd name="connsiteY0" fmla="*/ 0 h 504056"/>
              <a:gd name="connsiteX1" fmla="*/ 389802 w 389802"/>
              <a:gd name="connsiteY1" fmla="*/ 260694 h 504056"/>
              <a:gd name="connsiteX2" fmla="*/ 1 w 389802"/>
              <a:gd name="connsiteY2" fmla="*/ 504056 h 504056"/>
              <a:gd name="connsiteX3" fmla="*/ 0 w 389802"/>
              <a:gd name="connsiteY3" fmla="*/ 216024 h 504056"/>
              <a:gd name="connsiteX4" fmla="*/ 144016 w 389802"/>
              <a:gd name="connsiteY4" fmla="*/ 0 h 504056"/>
              <a:gd name="connsiteX0" fmla="*/ 144016 w 144223"/>
              <a:gd name="connsiteY0" fmla="*/ 0 h 504056"/>
              <a:gd name="connsiteX1" fmla="*/ 144016 w 144223"/>
              <a:gd name="connsiteY1" fmla="*/ 504056 h 504056"/>
              <a:gd name="connsiteX2" fmla="*/ 1 w 144223"/>
              <a:gd name="connsiteY2" fmla="*/ 504056 h 504056"/>
              <a:gd name="connsiteX3" fmla="*/ 0 w 144223"/>
              <a:gd name="connsiteY3" fmla="*/ 216024 h 504056"/>
              <a:gd name="connsiteX4" fmla="*/ 144016 w 144223"/>
              <a:gd name="connsiteY4" fmla="*/ 0 h 504056"/>
              <a:gd name="connsiteX0" fmla="*/ 145034 w 145241"/>
              <a:gd name="connsiteY0" fmla="*/ 0 h 338312"/>
              <a:gd name="connsiteX1" fmla="*/ 144016 w 145241"/>
              <a:gd name="connsiteY1" fmla="*/ 338312 h 338312"/>
              <a:gd name="connsiteX2" fmla="*/ 1 w 145241"/>
              <a:gd name="connsiteY2" fmla="*/ 338312 h 338312"/>
              <a:gd name="connsiteX3" fmla="*/ 0 w 145241"/>
              <a:gd name="connsiteY3" fmla="*/ 50280 h 338312"/>
              <a:gd name="connsiteX4" fmla="*/ 145034 w 145241"/>
              <a:gd name="connsiteY4" fmla="*/ 0 h 338312"/>
              <a:gd name="connsiteX0" fmla="*/ 152348 w 152555"/>
              <a:gd name="connsiteY0" fmla="*/ 0 h 374888"/>
              <a:gd name="connsiteX1" fmla="*/ 151330 w 152555"/>
              <a:gd name="connsiteY1" fmla="*/ 338312 h 374888"/>
              <a:gd name="connsiteX2" fmla="*/ 0 w 152555"/>
              <a:gd name="connsiteY2" fmla="*/ 374888 h 374888"/>
              <a:gd name="connsiteX3" fmla="*/ 7314 w 152555"/>
              <a:gd name="connsiteY3" fmla="*/ 50280 h 374888"/>
              <a:gd name="connsiteX4" fmla="*/ 152348 w 152555"/>
              <a:gd name="connsiteY4" fmla="*/ 0 h 374888"/>
              <a:gd name="connsiteX0" fmla="*/ 152348 w 152555"/>
              <a:gd name="connsiteY0" fmla="*/ 0 h 389519"/>
              <a:gd name="connsiteX1" fmla="*/ 122069 w 152555"/>
              <a:gd name="connsiteY1" fmla="*/ 389519 h 389519"/>
              <a:gd name="connsiteX2" fmla="*/ 0 w 152555"/>
              <a:gd name="connsiteY2" fmla="*/ 374888 h 389519"/>
              <a:gd name="connsiteX3" fmla="*/ 7314 w 152555"/>
              <a:gd name="connsiteY3" fmla="*/ 50280 h 389519"/>
              <a:gd name="connsiteX4" fmla="*/ 152348 w 152555"/>
              <a:gd name="connsiteY4" fmla="*/ 0 h 389519"/>
              <a:gd name="connsiteX0" fmla="*/ 152348 w 152555"/>
              <a:gd name="connsiteY0" fmla="*/ 0 h 389519"/>
              <a:gd name="connsiteX1" fmla="*/ 122069 w 152555"/>
              <a:gd name="connsiteY1" fmla="*/ 389519 h 389519"/>
              <a:gd name="connsiteX2" fmla="*/ 0 w 152555"/>
              <a:gd name="connsiteY2" fmla="*/ 374888 h 389519"/>
              <a:gd name="connsiteX3" fmla="*/ 7314 w 152555"/>
              <a:gd name="connsiteY3" fmla="*/ 6389 h 389519"/>
              <a:gd name="connsiteX4" fmla="*/ 152348 w 152555"/>
              <a:gd name="connsiteY4" fmla="*/ 0 h 389519"/>
              <a:gd name="connsiteX0" fmla="*/ 130402 w 130609"/>
              <a:gd name="connsiteY0" fmla="*/ 0 h 389519"/>
              <a:gd name="connsiteX1" fmla="*/ 122069 w 130609"/>
              <a:gd name="connsiteY1" fmla="*/ 389519 h 389519"/>
              <a:gd name="connsiteX2" fmla="*/ 0 w 130609"/>
              <a:gd name="connsiteY2" fmla="*/ 374888 h 389519"/>
              <a:gd name="connsiteX3" fmla="*/ 7314 w 130609"/>
              <a:gd name="connsiteY3" fmla="*/ 6389 h 389519"/>
              <a:gd name="connsiteX4" fmla="*/ 130402 w 130609"/>
              <a:gd name="connsiteY4" fmla="*/ 0 h 3895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0609" h="389519">
                <a:moveTo>
                  <a:pt x="130402" y="0"/>
                </a:moveTo>
                <a:cubicBezTo>
                  <a:pt x="130609" y="62895"/>
                  <a:pt x="121862" y="326624"/>
                  <a:pt x="122069" y="389519"/>
                </a:cubicBezTo>
                <a:lnTo>
                  <a:pt x="0" y="374888"/>
                </a:lnTo>
                <a:cubicBezTo>
                  <a:pt x="0" y="278877"/>
                  <a:pt x="7314" y="102400"/>
                  <a:pt x="7314" y="6389"/>
                </a:cubicBezTo>
                <a:lnTo>
                  <a:pt x="130402" y="0"/>
                </a:lnTo>
                <a:close/>
              </a:path>
            </a:pathLst>
          </a:custGeom>
          <a:solidFill>
            <a:srgbClr val="00B0F0">
              <a:alpha val="75000"/>
            </a:srgb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53" name="フリーフォーム 52"/>
          <p:cNvSpPr/>
          <p:nvPr/>
        </p:nvSpPr>
        <p:spPr>
          <a:xfrm>
            <a:off x="5040412" y="4275359"/>
            <a:ext cx="2409030" cy="1831815"/>
          </a:xfrm>
          <a:custGeom>
            <a:avLst/>
            <a:gdLst>
              <a:gd name="connsiteX0" fmla="*/ 0 w 2592288"/>
              <a:gd name="connsiteY0" fmla="*/ 264035 h 1584176"/>
              <a:gd name="connsiteX1" fmla="*/ 77334 w 2592288"/>
              <a:gd name="connsiteY1" fmla="*/ 77334 h 1584176"/>
              <a:gd name="connsiteX2" fmla="*/ 264035 w 2592288"/>
              <a:gd name="connsiteY2" fmla="*/ 0 h 1584176"/>
              <a:gd name="connsiteX3" fmla="*/ 2328253 w 2592288"/>
              <a:gd name="connsiteY3" fmla="*/ 0 h 1584176"/>
              <a:gd name="connsiteX4" fmla="*/ 2514954 w 2592288"/>
              <a:gd name="connsiteY4" fmla="*/ 77334 h 1584176"/>
              <a:gd name="connsiteX5" fmla="*/ 2592288 w 2592288"/>
              <a:gd name="connsiteY5" fmla="*/ 264035 h 1584176"/>
              <a:gd name="connsiteX6" fmla="*/ 2592288 w 2592288"/>
              <a:gd name="connsiteY6" fmla="*/ 1320141 h 1584176"/>
              <a:gd name="connsiteX7" fmla="*/ 2514954 w 2592288"/>
              <a:gd name="connsiteY7" fmla="*/ 1506842 h 1584176"/>
              <a:gd name="connsiteX8" fmla="*/ 2328253 w 2592288"/>
              <a:gd name="connsiteY8" fmla="*/ 1584176 h 1584176"/>
              <a:gd name="connsiteX9" fmla="*/ 264035 w 2592288"/>
              <a:gd name="connsiteY9" fmla="*/ 1584176 h 1584176"/>
              <a:gd name="connsiteX10" fmla="*/ 77334 w 2592288"/>
              <a:gd name="connsiteY10" fmla="*/ 1506842 h 1584176"/>
              <a:gd name="connsiteX11" fmla="*/ 0 w 2592288"/>
              <a:gd name="connsiteY11" fmla="*/ 1320141 h 1584176"/>
              <a:gd name="connsiteX12" fmla="*/ 0 w 2592288"/>
              <a:gd name="connsiteY12" fmla="*/ 264035 h 1584176"/>
              <a:gd name="connsiteX0" fmla="*/ 0 w 2598963"/>
              <a:gd name="connsiteY0" fmla="*/ 408051 h 1728192"/>
              <a:gd name="connsiteX1" fmla="*/ 77334 w 2598963"/>
              <a:gd name="connsiteY1" fmla="*/ 221350 h 1728192"/>
              <a:gd name="connsiteX2" fmla="*/ 264035 w 2598963"/>
              <a:gd name="connsiteY2" fmla="*/ 144016 h 1728192"/>
              <a:gd name="connsiteX3" fmla="*/ 2088232 w 2598963"/>
              <a:gd name="connsiteY3" fmla="*/ 0 h 1728192"/>
              <a:gd name="connsiteX4" fmla="*/ 2514954 w 2598963"/>
              <a:gd name="connsiteY4" fmla="*/ 221350 h 1728192"/>
              <a:gd name="connsiteX5" fmla="*/ 2592288 w 2598963"/>
              <a:gd name="connsiteY5" fmla="*/ 408051 h 1728192"/>
              <a:gd name="connsiteX6" fmla="*/ 2592288 w 2598963"/>
              <a:gd name="connsiteY6" fmla="*/ 1464157 h 1728192"/>
              <a:gd name="connsiteX7" fmla="*/ 2514954 w 2598963"/>
              <a:gd name="connsiteY7" fmla="*/ 1650858 h 1728192"/>
              <a:gd name="connsiteX8" fmla="*/ 2328253 w 2598963"/>
              <a:gd name="connsiteY8" fmla="*/ 1728192 h 1728192"/>
              <a:gd name="connsiteX9" fmla="*/ 264035 w 2598963"/>
              <a:gd name="connsiteY9" fmla="*/ 1728192 h 1728192"/>
              <a:gd name="connsiteX10" fmla="*/ 77334 w 2598963"/>
              <a:gd name="connsiteY10" fmla="*/ 1650858 h 1728192"/>
              <a:gd name="connsiteX11" fmla="*/ 0 w 2598963"/>
              <a:gd name="connsiteY11" fmla="*/ 1464157 h 1728192"/>
              <a:gd name="connsiteX12" fmla="*/ 0 w 2598963"/>
              <a:gd name="connsiteY12" fmla="*/ 408051 h 1728192"/>
              <a:gd name="connsiteX0" fmla="*/ 0 w 2604289"/>
              <a:gd name="connsiteY0" fmla="*/ 476059 h 1796200"/>
              <a:gd name="connsiteX1" fmla="*/ 77334 w 2604289"/>
              <a:gd name="connsiteY1" fmla="*/ 289358 h 1796200"/>
              <a:gd name="connsiteX2" fmla="*/ 264035 w 2604289"/>
              <a:gd name="connsiteY2" fmla="*/ 212024 h 1796200"/>
              <a:gd name="connsiteX3" fmla="*/ 2088232 w 2604289"/>
              <a:gd name="connsiteY3" fmla="*/ 68008 h 1796200"/>
              <a:gd name="connsiteX4" fmla="*/ 2520280 w 2604289"/>
              <a:gd name="connsiteY4" fmla="*/ 68008 h 1796200"/>
              <a:gd name="connsiteX5" fmla="*/ 2592288 w 2604289"/>
              <a:gd name="connsiteY5" fmla="*/ 476059 h 1796200"/>
              <a:gd name="connsiteX6" fmla="*/ 2592288 w 2604289"/>
              <a:gd name="connsiteY6" fmla="*/ 1532165 h 1796200"/>
              <a:gd name="connsiteX7" fmla="*/ 2514954 w 2604289"/>
              <a:gd name="connsiteY7" fmla="*/ 1718866 h 1796200"/>
              <a:gd name="connsiteX8" fmla="*/ 2328253 w 2604289"/>
              <a:gd name="connsiteY8" fmla="*/ 1796200 h 1796200"/>
              <a:gd name="connsiteX9" fmla="*/ 264035 w 2604289"/>
              <a:gd name="connsiteY9" fmla="*/ 1796200 h 1796200"/>
              <a:gd name="connsiteX10" fmla="*/ 77334 w 2604289"/>
              <a:gd name="connsiteY10" fmla="*/ 1718866 h 1796200"/>
              <a:gd name="connsiteX11" fmla="*/ 0 w 2604289"/>
              <a:gd name="connsiteY11" fmla="*/ 1532165 h 1796200"/>
              <a:gd name="connsiteX12" fmla="*/ 0 w 2604289"/>
              <a:gd name="connsiteY12" fmla="*/ 476059 h 1796200"/>
              <a:gd name="connsiteX0" fmla="*/ 0 w 2610964"/>
              <a:gd name="connsiteY0" fmla="*/ 476059 h 2012224"/>
              <a:gd name="connsiteX1" fmla="*/ 77334 w 2610964"/>
              <a:gd name="connsiteY1" fmla="*/ 289358 h 2012224"/>
              <a:gd name="connsiteX2" fmla="*/ 264035 w 2610964"/>
              <a:gd name="connsiteY2" fmla="*/ 212024 h 2012224"/>
              <a:gd name="connsiteX3" fmla="*/ 2088232 w 2610964"/>
              <a:gd name="connsiteY3" fmla="*/ 68008 h 2012224"/>
              <a:gd name="connsiteX4" fmla="*/ 2520280 w 2610964"/>
              <a:gd name="connsiteY4" fmla="*/ 68008 h 2012224"/>
              <a:gd name="connsiteX5" fmla="*/ 2592288 w 2610964"/>
              <a:gd name="connsiteY5" fmla="*/ 476059 h 2012224"/>
              <a:gd name="connsiteX6" fmla="*/ 2592288 w 2610964"/>
              <a:gd name="connsiteY6" fmla="*/ 1532165 h 2012224"/>
              <a:gd name="connsiteX7" fmla="*/ 2514954 w 2610964"/>
              <a:gd name="connsiteY7" fmla="*/ 1718866 h 2012224"/>
              <a:gd name="connsiteX8" fmla="*/ 2016224 w 2610964"/>
              <a:gd name="connsiteY8" fmla="*/ 2012224 h 2012224"/>
              <a:gd name="connsiteX9" fmla="*/ 264035 w 2610964"/>
              <a:gd name="connsiteY9" fmla="*/ 1796200 h 2012224"/>
              <a:gd name="connsiteX10" fmla="*/ 77334 w 2610964"/>
              <a:gd name="connsiteY10" fmla="*/ 1718866 h 2012224"/>
              <a:gd name="connsiteX11" fmla="*/ 0 w 2610964"/>
              <a:gd name="connsiteY11" fmla="*/ 1532165 h 2012224"/>
              <a:gd name="connsiteX12" fmla="*/ 0 w 2610964"/>
              <a:gd name="connsiteY12" fmla="*/ 476059 h 2012224"/>
              <a:gd name="connsiteX0" fmla="*/ 0 w 2604289"/>
              <a:gd name="connsiteY0" fmla="*/ 476059 h 2020226"/>
              <a:gd name="connsiteX1" fmla="*/ 77334 w 2604289"/>
              <a:gd name="connsiteY1" fmla="*/ 289358 h 2020226"/>
              <a:gd name="connsiteX2" fmla="*/ 264035 w 2604289"/>
              <a:gd name="connsiteY2" fmla="*/ 212024 h 2020226"/>
              <a:gd name="connsiteX3" fmla="*/ 2088232 w 2604289"/>
              <a:gd name="connsiteY3" fmla="*/ 68008 h 2020226"/>
              <a:gd name="connsiteX4" fmla="*/ 2520280 w 2604289"/>
              <a:gd name="connsiteY4" fmla="*/ 68008 h 2020226"/>
              <a:gd name="connsiteX5" fmla="*/ 2592288 w 2604289"/>
              <a:gd name="connsiteY5" fmla="*/ 476059 h 2020226"/>
              <a:gd name="connsiteX6" fmla="*/ 2592288 w 2604289"/>
              <a:gd name="connsiteY6" fmla="*/ 1532165 h 2020226"/>
              <a:gd name="connsiteX7" fmla="*/ 2448271 w 2604289"/>
              <a:gd name="connsiteY7" fmla="*/ 1940216 h 2020226"/>
              <a:gd name="connsiteX8" fmla="*/ 2016224 w 2604289"/>
              <a:gd name="connsiteY8" fmla="*/ 2012224 h 2020226"/>
              <a:gd name="connsiteX9" fmla="*/ 264035 w 2604289"/>
              <a:gd name="connsiteY9" fmla="*/ 1796200 h 2020226"/>
              <a:gd name="connsiteX10" fmla="*/ 77334 w 2604289"/>
              <a:gd name="connsiteY10" fmla="*/ 1718866 h 2020226"/>
              <a:gd name="connsiteX11" fmla="*/ 0 w 2604289"/>
              <a:gd name="connsiteY11" fmla="*/ 1532165 h 2020226"/>
              <a:gd name="connsiteX12" fmla="*/ 0 w 2604289"/>
              <a:gd name="connsiteY12" fmla="*/ 476059 h 2020226"/>
              <a:gd name="connsiteX0" fmla="*/ 0 w 2604289"/>
              <a:gd name="connsiteY0" fmla="*/ 476059 h 2012224"/>
              <a:gd name="connsiteX1" fmla="*/ 77334 w 2604289"/>
              <a:gd name="connsiteY1" fmla="*/ 289358 h 2012224"/>
              <a:gd name="connsiteX2" fmla="*/ 264035 w 2604289"/>
              <a:gd name="connsiteY2" fmla="*/ 212024 h 2012224"/>
              <a:gd name="connsiteX3" fmla="*/ 2088232 w 2604289"/>
              <a:gd name="connsiteY3" fmla="*/ 68008 h 2012224"/>
              <a:gd name="connsiteX4" fmla="*/ 2520280 w 2604289"/>
              <a:gd name="connsiteY4" fmla="*/ 68008 h 2012224"/>
              <a:gd name="connsiteX5" fmla="*/ 2592288 w 2604289"/>
              <a:gd name="connsiteY5" fmla="*/ 476059 h 2012224"/>
              <a:gd name="connsiteX6" fmla="*/ 2520280 w 2604289"/>
              <a:gd name="connsiteY6" fmla="*/ 1580176 h 2012224"/>
              <a:gd name="connsiteX7" fmla="*/ 2448271 w 2604289"/>
              <a:gd name="connsiteY7" fmla="*/ 1940216 h 2012224"/>
              <a:gd name="connsiteX8" fmla="*/ 2016224 w 2604289"/>
              <a:gd name="connsiteY8" fmla="*/ 2012224 h 2012224"/>
              <a:gd name="connsiteX9" fmla="*/ 264035 w 2604289"/>
              <a:gd name="connsiteY9" fmla="*/ 1796200 h 2012224"/>
              <a:gd name="connsiteX10" fmla="*/ 77334 w 2604289"/>
              <a:gd name="connsiteY10" fmla="*/ 1718866 h 2012224"/>
              <a:gd name="connsiteX11" fmla="*/ 0 w 2604289"/>
              <a:gd name="connsiteY11" fmla="*/ 1532165 h 2012224"/>
              <a:gd name="connsiteX12" fmla="*/ 0 w 2604289"/>
              <a:gd name="connsiteY12" fmla="*/ 476059 h 2012224"/>
              <a:gd name="connsiteX0" fmla="*/ 0 w 2592288"/>
              <a:gd name="connsiteY0" fmla="*/ 468058 h 2004223"/>
              <a:gd name="connsiteX1" fmla="*/ 77334 w 2592288"/>
              <a:gd name="connsiteY1" fmla="*/ 281357 h 2004223"/>
              <a:gd name="connsiteX2" fmla="*/ 264035 w 2592288"/>
              <a:gd name="connsiteY2" fmla="*/ 204023 h 2004223"/>
              <a:gd name="connsiteX3" fmla="*/ 2088232 w 2592288"/>
              <a:gd name="connsiteY3" fmla="*/ 60007 h 2004223"/>
              <a:gd name="connsiteX4" fmla="*/ 2520280 w 2592288"/>
              <a:gd name="connsiteY4" fmla="*/ 60007 h 2004223"/>
              <a:gd name="connsiteX5" fmla="*/ 2520280 w 2592288"/>
              <a:gd name="connsiteY5" fmla="*/ 420047 h 2004223"/>
              <a:gd name="connsiteX6" fmla="*/ 2520280 w 2592288"/>
              <a:gd name="connsiteY6" fmla="*/ 1572175 h 2004223"/>
              <a:gd name="connsiteX7" fmla="*/ 2448271 w 2592288"/>
              <a:gd name="connsiteY7" fmla="*/ 1932215 h 2004223"/>
              <a:gd name="connsiteX8" fmla="*/ 2016224 w 2592288"/>
              <a:gd name="connsiteY8" fmla="*/ 2004223 h 2004223"/>
              <a:gd name="connsiteX9" fmla="*/ 264035 w 2592288"/>
              <a:gd name="connsiteY9" fmla="*/ 1788199 h 2004223"/>
              <a:gd name="connsiteX10" fmla="*/ 77334 w 2592288"/>
              <a:gd name="connsiteY10" fmla="*/ 1710865 h 2004223"/>
              <a:gd name="connsiteX11" fmla="*/ 0 w 2592288"/>
              <a:gd name="connsiteY11" fmla="*/ 1524164 h 2004223"/>
              <a:gd name="connsiteX12" fmla="*/ 0 w 2592288"/>
              <a:gd name="connsiteY12" fmla="*/ 468058 h 2004223"/>
              <a:gd name="connsiteX0" fmla="*/ 0 w 2532280"/>
              <a:gd name="connsiteY0" fmla="*/ 408051 h 1944216"/>
              <a:gd name="connsiteX1" fmla="*/ 77334 w 2532280"/>
              <a:gd name="connsiteY1" fmla="*/ 221350 h 1944216"/>
              <a:gd name="connsiteX2" fmla="*/ 264035 w 2532280"/>
              <a:gd name="connsiteY2" fmla="*/ 144016 h 1944216"/>
              <a:gd name="connsiteX3" fmla="*/ 2088232 w 2532280"/>
              <a:gd name="connsiteY3" fmla="*/ 0 h 1944216"/>
              <a:gd name="connsiteX4" fmla="*/ 2448272 w 2532280"/>
              <a:gd name="connsiteY4" fmla="*/ 72008 h 1944216"/>
              <a:gd name="connsiteX5" fmla="*/ 2520280 w 2532280"/>
              <a:gd name="connsiteY5" fmla="*/ 360040 h 1944216"/>
              <a:gd name="connsiteX6" fmla="*/ 2520280 w 2532280"/>
              <a:gd name="connsiteY6" fmla="*/ 1512168 h 1944216"/>
              <a:gd name="connsiteX7" fmla="*/ 2448271 w 2532280"/>
              <a:gd name="connsiteY7" fmla="*/ 1872208 h 1944216"/>
              <a:gd name="connsiteX8" fmla="*/ 2016224 w 2532280"/>
              <a:gd name="connsiteY8" fmla="*/ 1944216 h 1944216"/>
              <a:gd name="connsiteX9" fmla="*/ 264035 w 2532280"/>
              <a:gd name="connsiteY9" fmla="*/ 1728192 h 1944216"/>
              <a:gd name="connsiteX10" fmla="*/ 77334 w 2532280"/>
              <a:gd name="connsiteY10" fmla="*/ 1650858 h 1944216"/>
              <a:gd name="connsiteX11" fmla="*/ 0 w 2532280"/>
              <a:gd name="connsiteY11" fmla="*/ 1464157 h 1944216"/>
              <a:gd name="connsiteX12" fmla="*/ 0 w 2532280"/>
              <a:gd name="connsiteY12" fmla="*/ 408051 h 1944216"/>
              <a:gd name="connsiteX0" fmla="*/ 54681 w 2586961"/>
              <a:gd name="connsiteY0" fmla="*/ 408051 h 1944216"/>
              <a:gd name="connsiteX1" fmla="*/ 132015 w 2586961"/>
              <a:gd name="connsiteY1" fmla="*/ 221350 h 1944216"/>
              <a:gd name="connsiteX2" fmla="*/ 846769 w 2586961"/>
              <a:gd name="connsiteY2" fmla="*/ 288031 h 1944216"/>
              <a:gd name="connsiteX3" fmla="*/ 2142913 w 2586961"/>
              <a:gd name="connsiteY3" fmla="*/ 0 h 1944216"/>
              <a:gd name="connsiteX4" fmla="*/ 2502953 w 2586961"/>
              <a:gd name="connsiteY4" fmla="*/ 72008 h 1944216"/>
              <a:gd name="connsiteX5" fmla="*/ 2574961 w 2586961"/>
              <a:gd name="connsiteY5" fmla="*/ 360040 h 1944216"/>
              <a:gd name="connsiteX6" fmla="*/ 2574961 w 2586961"/>
              <a:gd name="connsiteY6" fmla="*/ 1512168 h 1944216"/>
              <a:gd name="connsiteX7" fmla="*/ 2502952 w 2586961"/>
              <a:gd name="connsiteY7" fmla="*/ 1872208 h 1944216"/>
              <a:gd name="connsiteX8" fmla="*/ 2070905 w 2586961"/>
              <a:gd name="connsiteY8" fmla="*/ 1944216 h 1944216"/>
              <a:gd name="connsiteX9" fmla="*/ 318716 w 2586961"/>
              <a:gd name="connsiteY9" fmla="*/ 1728192 h 1944216"/>
              <a:gd name="connsiteX10" fmla="*/ 132015 w 2586961"/>
              <a:gd name="connsiteY10" fmla="*/ 1650858 h 1944216"/>
              <a:gd name="connsiteX11" fmla="*/ 54681 w 2586961"/>
              <a:gd name="connsiteY11" fmla="*/ 1464157 h 1944216"/>
              <a:gd name="connsiteX12" fmla="*/ 54681 w 2586961"/>
              <a:gd name="connsiteY12" fmla="*/ 408051 h 1944216"/>
              <a:gd name="connsiteX0" fmla="*/ 174695 w 2562958"/>
              <a:gd name="connsiteY0" fmla="*/ 1080119 h 1944216"/>
              <a:gd name="connsiteX1" fmla="*/ 108012 w 2562958"/>
              <a:gd name="connsiteY1" fmla="*/ 221350 h 1944216"/>
              <a:gd name="connsiteX2" fmla="*/ 822766 w 2562958"/>
              <a:gd name="connsiteY2" fmla="*/ 288031 h 1944216"/>
              <a:gd name="connsiteX3" fmla="*/ 2118910 w 2562958"/>
              <a:gd name="connsiteY3" fmla="*/ 0 h 1944216"/>
              <a:gd name="connsiteX4" fmla="*/ 2478950 w 2562958"/>
              <a:gd name="connsiteY4" fmla="*/ 72008 h 1944216"/>
              <a:gd name="connsiteX5" fmla="*/ 2550958 w 2562958"/>
              <a:gd name="connsiteY5" fmla="*/ 360040 h 1944216"/>
              <a:gd name="connsiteX6" fmla="*/ 2550958 w 2562958"/>
              <a:gd name="connsiteY6" fmla="*/ 1512168 h 1944216"/>
              <a:gd name="connsiteX7" fmla="*/ 2478949 w 2562958"/>
              <a:gd name="connsiteY7" fmla="*/ 1872208 h 1944216"/>
              <a:gd name="connsiteX8" fmla="*/ 2046902 w 2562958"/>
              <a:gd name="connsiteY8" fmla="*/ 1944216 h 1944216"/>
              <a:gd name="connsiteX9" fmla="*/ 294713 w 2562958"/>
              <a:gd name="connsiteY9" fmla="*/ 1728192 h 1944216"/>
              <a:gd name="connsiteX10" fmla="*/ 108012 w 2562958"/>
              <a:gd name="connsiteY10" fmla="*/ 1650858 h 1944216"/>
              <a:gd name="connsiteX11" fmla="*/ 30678 w 2562958"/>
              <a:gd name="connsiteY11" fmla="*/ 1464157 h 1944216"/>
              <a:gd name="connsiteX12" fmla="*/ 174695 w 2562958"/>
              <a:gd name="connsiteY12" fmla="*/ 1080119 h 1944216"/>
              <a:gd name="connsiteX0" fmla="*/ 180021 w 2568284"/>
              <a:gd name="connsiteY0" fmla="*/ 1080119 h 1944216"/>
              <a:gd name="connsiteX1" fmla="*/ 108012 w 2568284"/>
              <a:gd name="connsiteY1" fmla="*/ 576063 h 1944216"/>
              <a:gd name="connsiteX2" fmla="*/ 828092 w 2568284"/>
              <a:gd name="connsiteY2" fmla="*/ 288031 h 1944216"/>
              <a:gd name="connsiteX3" fmla="*/ 2124236 w 2568284"/>
              <a:gd name="connsiteY3" fmla="*/ 0 h 1944216"/>
              <a:gd name="connsiteX4" fmla="*/ 2484276 w 2568284"/>
              <a:gd name="connsiteY4" fmla="*/ 72008 h 1944216"/>
              <a:gd name="connsiteX5" fmla="*/ 2556284 w 2568284"/>
              <a:gd name="connsiteY5" fmla="*/ 360040 h 1944216"/>
              <a:gd name="connsiteX6" fmla="*/ 2556284 w 2568284"/>
              <a:gd name="connsiteY6" fmla="*/ 1512168 h 1944216"/>
              <a:gd name="connsiteX7" fmla="*/ 2484275 w 2568284"/>
              <a:gd name="connsiteY7" fmla="*/ 1872208 h 1944216"/>
              <a:gd name="connsiteX8" fmla="*/ 2052228 w 2568284"/>
              <a:gd name="connsiteY8" fmla="*/ 1944216 h 1944216"/>
              <a:gd name="connsiteX9" fmla="*/ 300039 w 2568284"/>
              <a:gd name="connsiteY9" fmla="*/ 1728192 h 1944216"/>
              <a:gd name="connsiteX10" fmla="*/ 113338 w 2568284"/>
              <a:gd name="connsiteY10" fmla="*/ 1650858 h 1944216"/>
              <a:gd name="connsiteX11" fmla="*/ 36004 w 2568284"/>
              <a:gd name="connsiteY11" fmla="*/ 1464157 h 1944216"/>
              <a:gd name="connsiteX12" fmla="*/ 180021 w 2568284"/>
              <a:gd name="connsiteY12" fmla="*/ 1080119 h 1944216"/>
              <a:gd name="connsiteX0" fmla="*/ 180021 w 2568284"/>
              <a:gd name="connsiteY0" fmla="*/ 1080119 h 1944216"/>
              <a:gd name="connsiteX1" fmla="*/ 108012 w 2568284"/>
              <a:gd name="connsiteY1" fmla="*/ 576063 h 1944216"/>
              <a:gd name="connsiteX2" fmla="*/ 828092 w 2568284"/>
              <a:gd name="connsiteY2" fmla="*/ 288031 h 1944216"/>
              <a:gd name="connsiteX3" fmla="*/ 2124236 w 2568284"/>
              <a:gd name="connsiteY3" fmla="*/ 0 h 1944216"/>
              <a:gd name="connsiteX4" fmla="*/ 2484276 w 2568284"/>
              <a:gd name="connsiteY4" fmla="*/ 72008 h 1944216"/>
              <a:gd name="connsiteX5" fmla="*/ 2556284 w 2568284"/>
              <a:gd name="connsiteY5" fmla="*/ 360040 h 1944216"/>
              <a:gd name="connsiteX6" fmla="*/ 2556284 w 2568284"/>
              <a:gd name="connsiteY6" fmla="*/ 1512168 h 1944216"/>
              <a:gd name="connsiteX7" fmla="*/ 2484275 w 2568284"/>
              <a:gd name="connsiteY7" fmla="*/ 1872208 h 1944216"/>
              <a:gd name="connsiteX8" fmla="*/ 2052228 w 2568284"/>
              <a:gd name="connsiteY8" fmla="*/ 1944216 h 1944216"/>
              <a:gd name="connsiteX9" fmla="*/ 300039 w 2568284"/>
              <a:gd name="connsiteY9" fmla="*/ 1728192 h 1944216"/>
              <a:gd name="connsiteX10" fmla="*/ 113338 w 2568284"/>
              <a:gd name="connsiteY10" fmla="*/ 1650858 h 1944216"/>
              <a:gd name="connsiteX11" fmla="*/ 396044 w 2568284"/>
              <a:gd name="connsiteY11" fmla="*/ 1584175 h 1944216"/>
              <a:gd name="connsiteX12" fmla="*/ 180021 w 2568284"/>
              <a:gd name="connsiteY12" fmla="*/ 1080119 h 1944216"/>
              <a:gd name="connsiteX0" fmla="*/ 180021 w 2568284"/>
              <a:gd name="connsiteY0" fmla="*/ 1080119 h 1944216"/>
              <a:gd name="connsiteX1" fmla="*/ 108012 w 2568284"/>
              <a:gd name="connsiteY1" fmla="*/ 576063 h 1944216"/>
              <a:gd name="connsiteX2" fmla="*/ 828092 w 2568284"/>
              <a:gd name="connsiteY2" fmla="*/ 288031 h 1944216"/>
              <a:gd name="connsiteX3" fmla="*/ 2124236 w 2568284"/>
              <a:gd name="connsiteY3" fmla="*/ 0 h 1944216"/>
              <a:gd name="connsiteX4" fmla="*/ 2484276 w 2568284"/>
              <a:gd name="connsiteY4" fmla="*/ 72008 h 1944216"/>
              <a:gd name="connsiteX5" fmla="*/ 2556284 w 2568284"/>
              <a:gd name="connsiteY5" fmla="*/ 360040 h 1944216"/>
              <a:gd name="connsiteX6" fmla="*/ 2556284 w 2568284"/>
              <a:gd name="connsiteY6" fmla="*/ 1512168 h 1944216"/>
              <a:gd name="connsiteX7" fmla="*/ 2484275 w 2568284"/>
              <a:gd name="connsiteY7" fmla="*/ 1872208 h 1944216"/>
              <a:gd name="connsiteX8" fmla="*/ 2052228 w 2568284"/>
              <a:gd name="connsiteY8" fmla="*/ 1944216 h 1944216"/>
              <a:gd name="connsiteX9" fmla="*/ 300039 w 2568284"/>
              <a:gd name="connsiteY9" fmla="*/ 1728192 h 1944216"/>
              <a:gd name="connsiteX10" fmla="*/ 612068 w 2568284"/>
              <a:gd name="connsiteY10" fmla="*/ 1800199 h 1944216"/>
              <a:gd name="connsiteX11" fmla="*/ 396044 w 2568284"/>
              <a:gd name="connsiteY11" fmla="*/ 1584175 h 1944216"/>
              <a:gd name="connsiteX12" fmla="*/ 180021 w 2568284"/>
              <a:gd name="connsiteY12" fmla="*/ 1080119 h 1944216"/>
              <a:gd name="connsiteX0" fmla="*/ 180021 w 2568284"/>
              <a:gd name="connsiteY0" fmla="*/ 1080119 h 1944216"/>
              <a:gd name="connsiteX1" fmla="*/ 108012 w 2568284"/>
              <a:gd name="connsiteY1" fmla="*/ 576063 h 1944216"/>
              <a:gd name="connsiteX2" fmla="*/ 828092 w 2568284"/>
              <a:gd name="connsiteY2" fmla="*/ 288031 h 1944216"/>
              <a:gd name="connsiteX3" fmla="*/ 2124236 w 2568284"/>
              <a:gd name="connsiteY3" fmla="*/ 0 h 1944216"/>
              <a:gd name="connsiteX4" fmla="*/ 2484276 w 2568284"/>
              <a:gd name="connsiteY4" fmla="*/ 72008 h 1944216"/>
              <a:gd name="connsiteX5" fmla="*/ 2556284 w 2568284"/>
              <a:gd name="connsiteY5" fmla="*/ 360040 h 1944216"/>
              <a:gd name="connsiteX6" fmla="*/ 2556284 w 2568284"/>
              <a:gd name="connsiteY6" fmla="*/ 1512168 h 1944216"/>
              <a:gd name="connsiteX7" fmla="*/ 2484275 w 2568284"/>
              <a:gd name="connsiteY7" fmla="*/ 1872208 h 1944216"/>
              <a:gd name="connsiteX8" fmla="*/ 2052228 w 2568284"/>
              <a:gd name="connsiteY8" fmla="*/ 1944216 h 1944216"/>
              <a:gd name="connsiteX9" fmla="*/ 1116124 w 2568284"/>
              <a:gd name="connsiteY9" fmla="*/ 1800199 h 1944216"/>
              <a:gd name="connsiteX10" fmla="*/ 612068 w 2568284"/>
              <a:gd name="connsiteY10" fmla="*/ 1800199 h 1944216"/>
              <a:gd name="connsiteX11" fmla="*/ 396044 w 2568284"/>
              <a:gd name="connsiteY11" fmla="*/ 1584175 h 1944216"/>
              <a:gd name="connsiteX12" fmla="*/ 180021 w 2568284"/>
              <a:gd name="connsiteY12" fmla="*/ 1080119 h 1944216"/>
              <a:gd name="connsiteX0" fmla="*/ 180021 w 2568284"/>
              <a:gd name="connsiteY0" fmla="*/ 1080119 h 1980219"/>
              <a:gd name="connsiteX1" fmla="*/ 108012 w 2568284"/>
              <a:gd name="connsiteY1" fmla="*/ 576063 h 1980219"/>
              <a:gd name="connsiteX2" fmla="*/ 828092 w 2568284"/>
              <a:gd name="connsiteY2" fmla="*/ 288031 h 1980219"/>
              <a:gd name="connsiteX3" fmla="*/ 2124236 w 2568284"/>
              <a:gd name="connsiteY3" fmla="*/ 0 h 1980219"/>
              <a:gd name="connsiteX4" fmla="*/ 2484276 w 2568284"/>
              <a:gd name="connsiteY4" fmla="*/ 72008 h 1980219"/>
              <a:gd name="connsiteX5" fmla="*/ 2556284 w 2568284"/>
              <a:gd name="connsiteY5" fmla="*/ 360040 h 1980219"/>
              <a:gd name="connsiteX6" fmla="*/ 2556284 w 2568284"/>
              <a:gd name="connsiteY6" fmla="*/ 1512168 h 1980219"/>
              <a:gd name="connsiteX7" fmla="*/ 2484275 w 2568284"/>
              <a:gd name="connsiteY7" fmla="*/ 1872208 h 1980219"/>
              <a:gd name="connsiteX8" fmla="*/ 2052228 w 2568284"/>
              <a:gd name="connsiteY8" fmla="*/ 1944216 h 1980219"/>
              <a:gd name="connsiteX9" fmla="*/ 1116124 w 2568284"/>
              <a:gd name="connsiteY9" fmla="*/ 1800199 h 1980219"/>
              <a:gd name="connsiteX10" fmla="*/ 540060 w 2568284"/>
              <a:gd name="connsiteY10" fmla="*/ 1944215 h 1980219"/>
              <a:gd name="connsiteX11" fmla="*/ 396044 w 2568284"/>
              <a:gd name="connsiteY11" fmla="*/ 1584175 h 1980219"/>
              <a:gd name="connsiteX12" fmla="*/ 180021 w 2568284"/>
              <a:gd name="connsiteY12" fmla="*/ 1080119 h 1980219"/>
              <a:gd name="connsiteX0" fmla="*/ 180021 w 2568284"/>
              <a:gd name="connsiteY0" fmla="*/ 1080119 h 2004222"/>
              <a:gd name="connsiteX1" fmla="*/ 108012 w 2568284"/>
              <a:gd name="connsiteY1" fmla="*/ 576063 h 2004222"/>
              <a:gd name="connsiteX2" fmla="*/ 828092 w 2568284"/>
              <a:gd name="connsiteY2" fmla="*/ 288031 h 2004222"/>
              <a:gd name="connsiteX3" fmla="*/ 2124236 w 2568284"/>
              <a:gd name="connsiteY3" fmla="*/ 0 h 2004222"/>
              <a:gd name="connsiteX4" fmla="*/ 2484276 w 2568284"/>
              <a:gd name="connsiteY4" fmla="*/ 72008 h 2004222"/>
              <a:gd name="connsiteX5" fmla="*/ 2556284 w 2568284"/>
              <a:gd name="connsiteY5" fmla="*/ 360040 h 2004222"/>
              <a:gd name="connsiteX6" fmla="*/ 2556284 w 2568284"/>
              <a:gd name="connsiteY6" fmla="*/ 1512168 h 2004222"/>
              <a:gd name="connsiteX7" fmla="*/ 2484275 w 2568284"/>
              <a:gd name="connsiteY7" fmla="*/ 1872208 h 2004222"/>
              <a:gd name="connsiteX8" fmla="*/ 2052228 w 2568284"/>
              <a:gd name="connsiteY8" fmla="*/ 1944216 h 2004222"/>
              <a:gd name="connsiteX9" fmla="*/ 1116124 w 2568284"/>
              <a:gd name="connsiteY9" fmla="*/ 1944215 h 2004222"/>
              <a:gd name="connsiteX10" fmla="*/ 540060 w 2568284"/>
              <a:gd name="connsiteY10" fmla="*/ 1944215 h 2004222"/>
              <a:gd name="connsiteX11" fmla="*/ 396044 w 2568284"/>
              <a:gd name="connsiteY11" fmla="*/ 1584175 h 2004222"/>
              <a:gd name="connsiteX12" fmla="*/ 180021 w 2568284"/>
              <a:gd name="connsiteY12" fmla="*/ 1080119 h 2004222"/>
              <a:gd name="connsiteX0" fmla="*/ 180021 w 2568284"/>
              <a:gd name="connsiteY0" fmla="*/ 1356152 h 2280255"/>
              <a:gd name="connsiteX1" fmla="*/ 108012 w 2568284"/>
              <a:gd name="connsiteY1" fmla="*/ 852096 h 2280255"/>
              <a:gd name="connsiteX2" fmla="*/ 828092 w 2568284"/>
              <a:gd name="connsiteY2" fmla="*/ 564064 h 2280255"/>
              <a:gd name="connsiteX3" fmla="*/ 2124236 w 2568284"/>
              <a:gd name="connsiteY3" fmla="*/ 276033 h 2280255"/>
              <a:gd name="connsiteX4" fmla="*/ 2484276 w 2568284"/>
              <a:gd name="connsiteY4" fmla="*/ 60007 h 2280255"/>
              <a:gd name="connsiteX5" fmla="*/ 2556284 w 2568284"/>
              <a:gd name="connsiteY5" fmla="*/ 636073 h 2280255"/>
              <a:gd name="connsiteX6" fmla="*/ 2556284 w 2568284"/>
              <a:gd name="connsiteY6" fmla="*/ 1788201 h 2280255"/>
              <a:gd name="connsiteX7" fmla="*/ 2484275 w 2568284"/>
              <a:gd name="connsiteY7" fmla="*/ 2148241 h 2280255"/>
              <a:gd name="connsiteX8" fmla="*/ 2052228 w 2568284"/>
              <a:gd name="connsiteY8" fmla="*/ 2220249 h 2280255"/>
              <a:gd name="connsiteX9" fmla="*/ 1116124 w 2568284"/>
              <a:gd name="connsiteY9" fmla="*/ 2220248 h 2280255"/>
              <a:gd name="connsiteX10" fmla="*/ 540060 w 2568284"/>
              <a:gd name="connsiteY10" fmla="*/ 2220248 h 2280255"/>
              <a:gd name="connsiteX11" fmla="*/ 396044 w 2568284"/>
              <a:gd name="connsiteY11" fmla="*/ 1860208 h 2280255"/>
              <a:gd name="connsiteX12" fmla="*/ 180021 w 2568284"/>
              <a:gd name="connsiteY12" fmla="*/ 1356152 h 2280255"/>
              <a:gd name="connsiteX0" fmla="*/ 252029 w 2640292"/>
              <a:gd name="connsiteY0" fmla="*/ 1356152 h 2280255"/>
              <a:gd name="connsiteX1" fmla="*/ 108012 w 2640292"/>
              <a:gd name="connsiteY1" fmla="*/ 636072 h 2280255"/>
              <a:gd name="connsiteX2" fmla="*/ 900100 w 2640292"/>
              <a:gd name="connsiteY2" fmla="*/ 564064 h 2280255"/>
              <a:gd name="connsiteX3" fmla="*/ 2196244 w 2640292"/>
              <a:gd name="connsiteY3" fmla="*/ 276033 h 2280255"/>
              <a:gd name="connsiteX4" fmla="*/ 2556284 w 2640292"/>
              <a:gd name="connsiteY4" fmla="*/ 60007 h 2280255"/>
              <a:gd name="connsiteX5" fmla="*/ 2628292 w 2640292"/>
              <a:gd name="connsiteY5" fmla="*/ 636073 h 2280255"/>
              <a:gd name="connsiteX6" fmla="*/ 2628292 w 2640292"/>
              <a:gd name="connsiteY6" fmla="*/ 1788201 h 2280255"/>
              <a:gd name="connsiteX7" fmla="*/ 2556283 w 2640292"/>
              <a:gd name="connsiteY7" fmla="*/ 2148241 h 2280255"/>
              <a:gd name="connsiteX8" fmla="*/ 2124236 w 2640292"/>
              <a:gd name="connsiteY8" fmla="*/ 2220249 h 2280255"/>
              <a:gd name="connsiteX9" fmla="*/ 1188132 w 2640292"/>
              <a:gd name="connsiteY9" fmla="*/ 2220248 h 2280255"/>
              <a:gd name="connsiteX10" fmla="*/ 612068 w 2640292"/>
              <a:gd name="connsiteY10" fmla="*/ 2220248 h 2280255"/>
              <a:gd name="connsiteX11" fmla="*/ 468052 w 2640292"/>
              <a:gd name="connsiteY11" fmla="*/ 1860208 h 2280255"/>
              <a:gd name="connsiteX12" fmla="*/ 252029 w 2640292"/>
              <a:gd name="connsiteY12" fmla="*/ 1356152 h 2280255"/>
              <a:gd name="connsiteX0" fmla="*/ 252029 w 2640292"/>
              <a:gd name="connsiteY0" fmla="*/ 1356152 h 2280255"/>
              <a:gd name="connsiteX1" fmla="*/ 108012 w 2640292"/>
              <a:gd name="connsiteY1" fmla="*/ 636072 h 2280255"/>
              <a:gd name="connsiteX2" fmla="*/ 900100 w 2640292"/>
              <a:gd name="connsiteY2" fmla="*/ 564064 h 2280255"/>
              <a:gd name="connsiteX3" fmla="*/ 1692188 w 2640292"/>
              <a:gd name="connsiteY3" fmla="*/ 132016 h 2280255"/>
              <a:gd name="connsiteX4" fmla="*/ 2196244 w 2640292"/>
              <a:gd name="connsiteY4" fmla="*/ 276033 h 2280255"/>
              <a:gd name="connsiteX5" fmla="*/ 2556284 w 2640292"/>
              <a:gd name="connsiteY5" fmla="*/ 60007 h 2280255"/>
              <a:gd name="connsiteX6" fmla="*/ 2628292 w 2640292"/>
              <a:gd name="connsiteY6" fmla="*/ 636073 h 2280255"/>
              <a:gd name="connsiteX7" fmla="*/ 2628292 w 2640292"/>
              <a:gd name="connsiteY7" fmla="*/ 1788201 h 2280255"/>
              <a:gd name="connsiteX8" fmla="*/ 2556283 w 2640292"/>
              <a:gd name="connsiteY8" fmla="*/ 2148241 h 2280255"/>
              <a:gd name="connsiteX9" fmla="*/ 2124236 w 2640292"/>
              <a:gd name="connsiteY9" fmla="*/ 2220249 h 2280255"/>
              <a:gd name="connsiteX10" fmla="*/ 1188132 w 2640292"/>
              <a:gd name="connsiteY10" fmla="*/ 2220248 h 2280255"/>
              <a:gd name="connsiteX11" fmla="*/ 612068 w 2640292"/>
              <a:gd name="connsiteY11" fmla="*/ 2220248 h 2280255"/>
              <a:gd name="connsiteX12" fmla="*/ 468052 w 2640292"/>
              <a:gd name="connsiteY12" fmla="*/ 1860208 h 2280255"/>
              <a:gd name="connsiteX13" fmla="*/ 252029 w 2640292"/>
              <a:gd name="connsiteY13" fmla="*/ 1356152 h 2280255"/>
              <a:gd name="connsiteX0" fmla="*/ 252029 w 2640292"/>
              <a:gd name="connsiteY0" fmla="*/ 1404157 h 2328260"/>
              <a:gd name="connsiteX1" fmla="*/ 108012 w 2640292"/>
              <a:gd name="connsiteY1" fmla="*/ 684077 h 2328260"/>
              <a:gd name="connsiteX2" fmla="*/ 900100 w 2640292"/>
              <a:gd name="connsiteY2" fmla="*/ 612069 h 2328260"/>
              <a:gd name="connsiteX3" fmla="*/ 1692188 w 2640292"/>
              <a:gd name="connsiteY3" fmla="*/ 180021 h 2328260"/>
              <a:gd name="connsiteX4" fmla="*/ 2196244 w 2640292"/>
              <a:gd name="connsiteY4" fmla="*/ 36005 h 2328260"/>
              <a:gd name="connsiteX5" fmla="*/ 2556284 w 2640292"/>
              <a:gd name="connsiteY5" fmla="*/ 108012 h 2328260"/>
              <a:gd name="connsiteX6" fmla="*/ 2628292 w 2640292"/>
              <a:gd name="connsiteY6" fmla="*/ 684078 h 2328260"/>
              <a:gd name="connsiteX7" fmla="*/ 2628292 w 2640292"/>
              <a:gd name="connsiteY7" fmla="*/ 1836206 h 2328260"/>
              <a:gd name="connsiteX8" fmla="*/ 2556283 w 2640292"/>
              <a:gd name="connsiteY8" fmla="*/ 2196246 h 2328260"/>
              <a:gd name="connsiteX9" fmla="*/ 2124236 w 2640292"/>
              <a:gd name="connsiteY9" fmla="*/ 2268254 h 2328260"/>
              <a:gd name="connsiteX10" fmla="*/ 1188132 w 2640292"/>
              <a:gd name="connsiteY10" fmla="*/ 2268253 h 2328260"/>
              <a:gd name="connsiteX11" fmla="*/ 612068 w 2640292"/>
              <a:gd name="connsiteY11" fmla="*/ 2268253 h 2328260"/>
              <a:gd name="connsiteX12" fmla="*/ 468052 w 2640292"/>
              <a:gd name="connsiteY12" fmla="*/ 1908213 h 2328260"/>
              <a:gd name="connsiteX13" fmla="*/ 252029 w 2640292"/>
              <a:gd name="connsiteY13" fmla="*/ 1404157 h 2328260"/>
              <a:gd name="connsiteX0" fmla="*/ 252029 w 2640292"/>
              <a:gd name="connsiteY0" fmla="*/ 1404157 h 2328260"/>
              <a:gd name="connsiteX1" fmla="*/ 108012 w 2640292"/>
              <a:gd name="connsiteY1" fmla="*/ 684077 h 2328260"/>
              <a:gd name="connsiteX2" fmla="*/ 756084 w 2640292"/>
              <a:gd name="connsiteY2" fmla="*/ 396045 h 2328260"/>
              <a:gd name="connsiteX3" fmla="*/ 900100 w 2640292"/>
              <a:gd name="connsiteY3" fmla="*/ 612069 h 2328260"/>
              <a:gd name="connsiteX4" fmla="*/ 1692188 w 2640292"/>
              <a:gd name="connsiteY4" fmla="*/ 180021 h 2328260"/>
              <a:gd name="connsiteX5" fmla="*/ 2196244 w 2640292"/>
              <a:gd name="connsiteY5" fmla="*/ 36005 h 2328260"/>
              <a:gd name="connsiteX6" fmla="*/ 2556284 w 2640292"/>
              <a:gd name="connsiteY6" fmla="*/ 108012 h 2328260"/>
              <a:gd name="connsiteX7" fmla="*/ 2628292 w 2640292"/>
              <a:gd name="connsiteY7" fmla="*/ 684078 h 2328260"/>
              <a:gd name="connsiteX8" fmla="*/ 2628292 w 2640292"/>
              <a:gd name="connsiteY8" fmla="*/ 1836206 h 2328260"/>
              <a:gd name="connsiteX9" fmla="*/ 2556283 w 2640292"/>
              <a:gd name="connsiteY9" fmla="*/ 2196246 h 2328260"/>
              <a:gd name="connsiteX10" fmla="*/ 2124236 w 2640292"/>
              <a:gd name="connsiteY10" fmla="*/ 2268254 h 2328260"/>
              <a:gd name="connsiteX11" fmla="*/ 1188132 w 2640292"/>
              <a:gd name="connsiteY11" fmla="*/ 2268253 h 2328260"/>
              <a:gd name="connsiteX12" fmla="*/ 612068 w 2640292"/>
              <a:gd name="connsiteY12" fmla="*/ 2268253 h 2328260"/>
              <a:gd name="connsiteX13" fmla="*/ 468052 w 2640292"/>
              <a:gd name="connsiteY13" fmla="*/ 1908213 h 2328260"/>
              <a:gd name="connsiteX14" fmla="*/ 252029 w 2640292"/>
              <a:gd name="connsiteY14" fmla="*/ 1404157 h 2328260"/>
              <a:gd name="connsiteX0" fmla="*/ 252029 w 2640292"/>
              <a:gd name="connsiteY0" fmla="*/ 1404157 h 2328260"/>
              <a:gd name="connsiteX1" fmla="*/ 108012 w 2640292"/>
              <a:gd name="connsiteY1" fmla="*/ 684077 h 2328260"/>
              <a:gd name="connsiteX2" fmla="*/ 756084 w 2640292"/>
              <a:gd name="connsiteY2" fmla="*/ 396045 h 2328260"/>
              <a:gd name="connsiteX3" fmla="*/ 1116124 w 2640292"/>
              <a:gd name="connsiteY3" fmla="*/ 324037 h 2328260"/>
              <a:gd name="connsiteX4" fmla="*/ 900100 w 2640292"/>
              <a:gd name="connsiteY4" fmla="*/ 612069 h 2328260"/>
              <a:gd name="connsiteX5" fmla="*/ 1692188 w 2640292"/>
              <a:gd name="connsiteY5" fmla="*/ 180021 h 2328260"/>
              <a:gd name="connsiteX6" fmla="*/ 2196244 w 2640292"/>
              <a:gd name="connsiteY6" fmla="*/ 36005 h 2328260"/>
              <a:gd name="connsiteX7" fmla="*/ 2556284 w 2640292"/>
              <a:gd name="connsiteY7" fmla="*/ 108012 h 2328260"/>
              <a:gd name="connsiteX8" fmla="*/ 2628292 w 2640292"/>
              <a:gd name="connsiteY8" fmla="*/ 684078 h 2328260"/>
              <a:gd name="connsiteX9" fmla="*/ 2628292 w 2640292"/>
              <a:gd name="connsiteY9" fmla="*/ 1836206 h 2328260"/>
              <a:gd name="connsiteX10" fmla="*/ 2556283 w 2640292"/>
              <a:gd name="connsiteY10" fmla="*/ 2196246 h 2328260"/>
              <a:gd name="connsiteX11" fmla="*/ 2124236 w 2640292"/>
              <a:gd name="connsiteY11" fmla="*/ 2268254 h 2328260"/>
              <a:gd name="connsiteX12" fmla="*/ 1188132 w 2640292"/>
              <a:gd name="connsiteY12" fmla="*/ 2268253 h 2328260"/>
              <a:gd name="connsiteX13" fmla="*/ 612068 w 2640292"/>
              <a:gd name="connsiteY13" fmla="*/ 2268253 h 2328260"/>
              <a:gd name="connsiteX14" fmla="*/ 468052 w 2640292"/>
              <a:gd name="connsiteY14" fmla="*/ 1908213 h 2328260"/>
              <a:gd name="connsiteX15" fmla="*/ 252029 w 2640292"/>
              <a:gd name="connsiteY15" fmla="*/ 1404157 h 2328260"/>
              <a:gd name="connsiteX0" fmla="*/ 252029 w 2640292"/>
              <a:gd name="connsiteY0" fmla="*/ 1404157 h 2328260"/>
              <a:gd name="connsiteX1" fmla="*/ 108012 w 2640292"/>
              <a:gd name="connsiteY1" fmla="*/ 684077 h 2328260"/>
              <a:gd name="connsiteX2" fmla="*/ 756084 w 2640292"/>
              <a:gd name="connsiteY2" fmla="*/ 396045 h 2328260"/>
              <a:gd name="connsiteX3" fmla="*/ 1116124 w 2640292"/>
              <a:gd name="connsiteY3" fmla="*/ 324037 h 2328260"/>
              <a:gd name="connsiteX4" fmla="*/ 1620180 w 2640292"/>
              <a:gd name="connsiteY4" fmla="*/ 108013 h 2328260"/>
              <a:gd name="connsiteX5" fmla="*/ 1692188 w 2640292"/>
              <a:gd name="connsiteY5" fmla="*/ 180021 h 2328260"/>
              <a:gd name="connsiteX6" fmla="*/ 2196244 w 2640292"/>
              <a:gd name="connsiteY6" fmla="*/ 36005 h 2328260"/>
              <a:gd name="connsiteX7" fmla="*/ 2556284 w 2640292"/>
              <a:gd name="connsiteY7" fmla="*/ 108012 h 2328260"/>
              <a:gd name="connsiteX8" fmla="*/ 2628292 w 2640292"/>
              <a:gd name="connsiteY8" fmla="*/ 684078 h 2328260"/>
              <a:gd name="connsiteX9" fmla="*/ 2628292 w 2640292"/>
              <a:gd name="connsiteY9" fmla="*/ 1836206 h 2328260"/>
              <a:gd name="connsiteX10" fmla="*/ 2556283 w 2640292"/>
              <a:gd name="connsiteY10" fmla="*/ 2196246 h 2328260"/>
              <a:gd name="connsiteX11" fmla="*/ 2124236 w 2640292"/>
              <a:gd name="connsiteY11" fmla="*/ 2268254 h 2328260"/>
              <a:gd name="connsiteX12" fmla="*/ 1188132 w 2640292"/>
              <a:gd name="connsiteY12" fmla="*/ 2268253 h 2328260"/>
              <a:gd name="connsiteX13" fmla="*/ 612068 w 2640292"/>
              <a:gd name="connsiteY13" fmla="*/ 2268253 h 2328260"/>
              <a:gd name="connsiteX14" fmla="*/ 468052 w 2640292"/>
              <a:gd name="connsiteY14" fmla="*/ 1908213 h 2328260"/>
              <a:gd name="connsiteX15" fmla="*/ 252029 w 2640292"/>
              <a:gd name="connsiteY15" fmla="*/ 1404157 h 2328260"/>
              <a:gd name="connsiteX0" fmla="*/ 252029 w 2640292"/>
              <a:gd name="connsiteY0" fmla="*/ 1404157 h 2328260"/>
              <a:gd name="connsiteX1" fmla="*/ 108012 w 2640292"/>
              <a:gd name="connsiteY1" fmla="*/ 684077 h 2328260"/>
              <a:gd name="connsiteX2" fmla="*/ 756084 w 2640292"/>
              <a:gd name="connsiteY2" fmla="*/ 396045 h 2328260"/>
              <a:gd name="connsiteX3" fmla="*/ 1116124 w 2640292"/>
              <a:gd name="connsiteY3" fmla="*/ 324037 h 2328260"/>
              <a:gd name="connsiteX4" fmla="*/ 1620180 w 2640292"/>
              <a:gd name="connsiteY4" fmla="*/ 108013 h 2328260"/>
              <a:gd name="connsiteX5" fmla="*/ 1980220 w 2640292"/>
              <a:gd name="connsiteY5" fmla="*/ 36005 h 2328260"/>
              <a:gd name="connsiteX6" fmla="*/ 2196244 w 2640292"/>
              <a:gd name="connsiteY6" fmla="*/ 36005 h 2328260"/>
              <a:gd name="connsiteX7" fmla="*/ 2556284 w 2640292"/>
              <a:gd name="connsiteY7" fmla="*/ 108012 h 2328260"/>
              <a:gd name="connsiteX8" fmla="*/ 2628292 w 2640292"/>
              <a:gd name="connsiteY8" fmla="*/ 684078 h 2328260"/>
              <a:gd name="connsiteX9" fmla="*/ 2628292 w 2640292"/>
              <a:gd name="connsiteY9" fmla="*/ 1836206 h 2328260"/>
              <a:gd name="connsiteX10" fmla="*/ 2556283 w 2640292"/>
              <a:gd name="connsiteY10" fmla="*/ 2196246 h 2328260"/>
              <a:gd name="connsiteX11" fmla="*/ 2124236 w 2640292"/>
              <a:gd name="connsiteY11" fmla="*/ 2268254 h 2328260"/>
              <a:gd name="connsiteX12" fmla="*/ 1188132 w 2640292"/>
              <a:gd name="connsiteY12" fmla="*/ 2268253 h 2328260"/>
              <a:gd name="connsiteX13" fmla="*/ 612068 w 2640292"/>
              <a:gd name="connsiteY13" fmla="*/ 2268253 h 2328260"/>
              <a:gd name="connsiteX14" fmla="*/ 468052 w 2640292"/>
              <a:gd name="connsiteY14" fmla="*/ 1908213 h 2328260"/>
              <a:gd name="connsiteX15" fmla="*/ 252029 w 2640292"/>
              <a:gd name="connsiteY15" fmla="*/ 1404157 h 2328260"/>
              <a:gd name="connsiteX0" fmla="*/ 252029 w 2640292"/>
              <a:gd name="connsiteY0" fmla="*/ 1404157 h 2328260"/>
              <a:gd name="connsiteX1" fmla="*/ 108012 w 2640292"/>
              <a:gd name="connsiteY1" fmla="*/ 684077 h 2328260"/>
              <a:gd name="connsiteX2" fmla="*/ 756084 w 2640292"/>
              <a:gd name="connsiteY2" fmla="*/ 396045 h 2328260"/>
              <a:gd name="connsiteX3" fmla="*/ 1620180 w 2640292"/>
              <a:gd name="connsiteY3" fmla="*/ 108013 h 2328260"/>
              <a:gd name="connsiteX4" fmla="*/ 1980220 w 2640292"/>
              <a:gd name="connsiteY4" fmla="*/ 36005 h 2328260"/>
              <a:gd name="connsiteX5" fmla="*/ 2196244 w 2640292"/>
              <a:gd name="connsiteY5" fmla="*/ 36005 h 2328260"/>
              <a:gd name="connsiteX6" fmla="*/ 2556284 w 2640292"/>
              <a:gd name="connsiteY6" fmla="*/ 108012 h 2328260"/>
              <a:gd name="connsiteX7" fmla="*/ 2628292 w 2640292"/>
              <a:gd name="connsiteY7" fmla="*/ 684078 h 2328260"/>
              <a:gd name="connsiteX8" fmla="*/ 2628292 w 2640292"/>
              <a:gd name="connsiteY8" fmla="*/ 1836206 h 2328260"/>
              <a:gd name="connsiteX9" fmla="*/ 2556283 w 2640292"/>
              <a:gd name="connsiteY9" fmla="*/ 2196246 h 2328260"/>
              <a:gd name="connsiteX10" fmla="*/ 2124236 w 2640292"/>
              <a:gd name="connsiteY10" fmla="*/ 2268254 h 2328260"/>
              <a:gd name="connsiteX11" fmla="*/ 1188132 w 2640292"/>
              <a:gd name="connsiteY11" fmla="*/ 2268253 h 2328260"/>
              <a:gd name="connsiteX12" fmla="*/ 612068 w 2640292"/>
              <a:gd name="connsiteY12" fmla="*/ 2268253 h 2328260"/>
              <a:gd name="connsiteX13" fmla="*/ 468052 w 2640292"/>
              <a:gd name="connsiteY13" fmla="*/ 1908213 h 2328260"/>
              <a:gd name="connsiteX14" fmla="*/ 252029 w 2640292"/>
              <a:gd name="connsiteY14" fmla="*/ 1404157 h 2328260"/>
              <a:gd name="connsiteX0" fmla="*/ 252029 w 2640292"/>
              <a:gd name="connsiteY0" fmla="*/ 1404157 h 2328260"/>
              <a:gd name="connsiteX1" fmla="*/ 108012 w 2640292"/>
              <a:gd name="connsiteY1" fmla="*/ 684077 h 2328260"/>
              <a:gd name="connsiteX2" fmla="*/ 756084 w 2640292"/>
              <a:gd name="connsiteY2" fmla="*/ 396045 h 2328260"/>
              <a:gd name="connsiteX3" fmla="*/ 1620180 w 2640292"/>
              <a:gd name="connsiteY3" fmla="*/ 108013 h 2328260"/>
              <a:gd name="connsiteX4" fmla="*/ 2196244 w 2640292"/>
              <a:gd name="connsiteY4" fmla="*/ 36005 h 2328260"/>
              <a:gd name="connsiteX5" fmla="*/ 2556284 w 2640292"/>
              <a:gd name="connsiteY5" fmla="*/ 108012 h 2328260"/>
              <a:gd name="connsiteX6" fmla="*/ 2628292 w 2640292"/>
              <a:gd name="connsiteY6" fmla="*/ 684078 h 2328260"/>
              <a:gd name="connsiteX7" fmla="*/ 2628292 w 2640292"/>
              <a:gd name="connsiteY7" fmla="*/ 1836206 h 2328260"/>
              <a:gd name="connsiteX8" fmla="*/ 2556283 w 2640292"/>
              <a:gd name="connsiteY8" fmla="*/ 2196246 h 2328260"/>
              <a:gd name="connsiteX9" fmla="*/ 2124236 w 2640292"/>
              <a:gd name="connsiteY9" fmla="*/ 2268254 h 2328260"/>
              <a:gd name="connsiteX10" fmla="*/ 1188132 w 2640292"/>
              <a:gd name="connsiteY10" fmla="*/ 2268253 h 2328260"/>
              <a:gd name="connsiteX11" fmla="*/ 612068 w 2640292"/>
              <a:gd name="connsiteY11" fmla="*/ 2268253 h 2328260"/>
              <a:gd name="connsiteX12" fmla="*/ 468052 w 2640292"/>
              <a:gd name="connsiteY12" fmla="*/ 1908213 h 2328260"/>
              <a:gd name="connsiteX13" fmla="*/ 252029 w 2640292"/>
              <a:gd name="connsiteY13" fmla="*/ 1404157 h 2328260"/>
              <a:gd name="connsiteX0" fmla="*/ 252029 w 2640292"/>
              <a:gd name="connsiteY0" fmla="*/ 1416157 h 2340260"/>
              <a:gd name="connsiteX1" fmla="*/ 108012 w 2640292"/>
              <a:gd name="connsiteY1" fmla="*/ 696077 h 2340260"/>
              <a:gd name="connsiteX2" fmla="*/ 756084 w 2640292"/>
              <a:gd name="connsiteY2" fmla="*/ 408045 h 2340260"/>
              <a:gd name="connsiteX3" fmla="*/ 2196244 w 2640292"/>
              <a:gd name="connsiteY3" fmla="*/ 48005 h 2340260"/>
              <a:gd name="connsiteX4" fmla="*/ 2556284 w 2640292"/>
              <a:gd name="connsiteY4" fmla="*/ 120012 h 2340260"/>
              <a:gd name="connsiteX5" fmla="*/ 2628292 w 2640292"/>
              <a:gd name="connsiteY5" fmla="*/ 696078 h 2340260"/>
              <a:gd name="connsiteX6" fmla="*/ 2628292 w 2640292"/>
              <a:gd name="connsiteY6" fmla="*/ 1848206 h 2340260"/>
              <a:gd name="connsiteX7" fmla="*/ 2556283 w 2640292"/>
              <a:gd name="connsiteY7" fmla="*/ 2208246 h 2340260"/>
              <a:gd name="connsiteX8" fmla="*/ 2124236 w 2640292"/>
              <a:gd name="connsiteY8" fmla="*/ 2280254 h 2340260"/>
              <a:gd name="connsiteX9" fmla="*/ 1188132 w 2640292"/>
              <a:gd name="connsiteY9" fmla="*/ 2280253 h 2340260"/>
              <a:gd name="connsiteX10" fmla="*/ 612068 w 2640292"/>
              <a:gd name="connsiteY10" fmla="*/ 2280253 h 2340260"/>
              <a:gd name="connsiteX11" fmla="*/ 468052 w 2640292"/>
              <a:gd name="connsiteY11" fmla="*/ 1920213 h 2340260"/>
              <a:gd name="connsiteX12" fmla="*/ 252029 w 2640292"/>
              <a:gd name="connsiteY12" fmla="*/ 1416157 h 2340260"/>
              <a:gd name="connsiteX0" fmla="*/ 252029 w 2688299"/>
              <a:gd name="connsiteY0" fmla="*/ 1392156 h 2316259"/>
              <a:gd name="connsiteX1" fmla="*/ 108012 w 2688299"/>
              <a:gd name="connsiteY1" fmla="*/ 672076 h 2316259"/>
              <a:gd name="connsiteX2" fmla="*/ 756084 w 2688299"/>
              <a:gd name="connsiteY2" fmla="*/ 384044 h 2316259"/>
              <a:gd name="connsiteX3" fmla="*/ 1836204 w 2688299"/>
              <a:gd name="connsiteY3" fmla="*/ 96012 h 2316259"/>
              <a:gd name="connsiteX4" fmla="*/ 2556284 w 2688299"/>
              <a:gd name="connsiteY4" fmla="*/ 96011 h 2316259"/>
              <a:gd name="connsiteX5" fmla="*/ 2628292 w 2688299"/>
              <a:gd name="connsiteY5" fmla="*/ 672077 h 2316259"/>
              <a:gd name="connsiteX6" fmla="*/ 2628292 w 2688299"/>
              <a:gd name="connsiteY6" fmla="*/ 1824205 h 2316259"/>
              <a:gd name="connsiteX7" fmla="*/ 2556283 w 2688299"/>
              <a:gd name="connsiteY7" fmla="*/ 2184245 h 2316259"/>
              <a:gd name="connsiteX8" fmla="*/ 2124236 w 2688299"/>
              <a:gd name="connsiteY8" fmla="*/ 2256253 h 2316259"/>
              <a:gd name="connsiteX9" fmla="*/ 1188132 w 2688299"/>
              <a:gd name="connsiteY9" fmla="*/ 2256252 h 2316259"/>
              <a:gd name="connsiteX10" fmla="*/ 612068 w 2688299"/>
              <a:gd name="connsiteY10" fmla="*/ 2256252 h 2316259"/>
              <a:gd name="connsiteX11" fmla="*/ 468052 w 2688299"/>
              <a:gd name="connsiteY11" fmla="*/ 1896212 h 2316259"/>
              <a:gd name="connsiteX12" fmla="*/ 252029 w 2688299"/>
              <a:gd name="connsiteY12" fmla="*/ 1392156 h 2316259"/>
              <a:gd name="connsiteX0" fmla="*/ 252029 w 2688299"/>
              <a:gd name="connsiteY0" fmla="*/ 1392156 h 2316259"/>
              <a:gd name="connsiteX1" fmla="*/ 108012 w 2688299"/>
              <a:gd name="connsiteY1" fmla="*/ 672076 h 2316259"/>
              <a:gd name="connsiteX2" fmla="*/ 756084 w 2688299"/>
              <a:gd name="connsiteY2" fmla="*/ 384044 h 2316259"/>
              <a:gd name="connsiteX3" fmla="*/ 1836204 w 2688299"/>
              <a:gd name="connsiteY3" fmla="*/ 96012 h 2316259"/>
              <a:gd name="connsiteX4" fmla="*/ 2556284 w 2688299"/>
              <a:gd name="connsiteY4" fmla="*/ 96011 h 2316259"/>
              <a:gd name="connsiteX5" fmla="*/ 2628292 w 2688299"/>
              <a:gd name="connsiteY5" fmla="*/ 672077 h 2316259"/>
              <a:gd name="connsiteX6" fmla="*/ 2628292 w 2688299"/>
              <a:gd name="connsiteY6" fmla="*/ 1824205 h 2316259"/>
              <a:gd name="connsiteX7" fmla="*/ 2556283 w 2688299"/>
              <a:gd name="connsiteY7" fmla="*/ 2184245 h 2316259"/>
              <a:gd name="connsiteX8" fmla="*/ 2124236 w 2688299"/>
              <a:gd name="connsiteY8" fmla="*/ 2256253 h 2316259"/>
              <a:gd name="connsiteX9" fmla="*/ 1188132 w 2688299"/>
              <a:gd name="connsiteY9" fmla="*/ 2256252 h 2316259"/>
              <a:gd name="connsiteX10" fmla="*/ 612068 w 2688299"/>
              <a:gd name="connsiteY10" fmla="*/ 2256252 h 2316259"/>
              <a:gd name="connsiteX11" fmla="*/ 396044 w 2688299"/>
              <a:gd name="connsiteY11" fmla="*/ 1896212 h 2316259"/>
              <a:gd name="connsiteX12" fmla="*/ 252029 w 2688299"/>
              <a:gd name="connsiteY12" fmla="*/ 1392156 h 2316259"/>
              <a:gd name="connsiteX0" fmla="*/ 252029 w 2688299"/>
              <a:gd name="connsiteY0" fmla="*/ 1392156 h 2256253"/>
              <a:gd name="connsiteX1" fmla="*/ 108012 w 2688299"/>
              <a:gd name="connsiteY1" fmla="*/ 672076 h 2256253"/>
              <a:gd name="connsiteX2" fmla="*/ 756084 w 2688299"/>
              <a:gd name="connsiteY2" fmla="*/ 384044 h 2256253"/>
              <a:gd name="connsiteX3" fmla="*/ 1836204 w 2688299"/>
              <a:gd name="connsiteY3" fmla="*/ 96012 h 2256253"/>
              <a:gd name="connsiteX4" fmla="*/ 2556284 w 2688299"/>
              <a:gd name="connsiteY4" fmla="*/ 96011 h 2256253"/>
              <a:gd name="connsiteX5" fmla="*/ 2628292 w 2688299"/>
              <a:gd name="connsiteY5" fmla="*/ 672077 h 2256253"/>
              <a:gd name="connsiteX6" fmla="*/ 2628292 w 2688299"/>
              <a:gd name="connsiteY6" fmla="*/ 1824205 h 2256253"/>
              <a:gd name="connsiteX7" fmla="*/ 2556283 w 2688299"/>
              <a:gd name="connsiteY7" fmla="*/ 2184245 h 2256253"/>
              <a:gd name="connsiteX8" fmla="*/ 2124236 w 2688299"/>
              <a:gd name="connsiteY8" fmla="*/ 2256253 h 2256253"/>
              <a:gd name="connsiteX9" fmla="*/ 612068 w 2688299"/>
              <a:gd name="connsiteY9" fmla="*/ 2256252 h 2256253"/>
              <a:gd name="connsiteX10" fmla="*/ 396044 w 2688299"/>
              <a:gd name="connsiteY10" fmla="*/ 1896212 h 2256253"/>
              <a:gd name="connsiteX11" fmla="*/ 252029 w 2688299"/>
              <a:gd name="connsiteY11" fmla="*/ 1392156 h 2256253"/>
              <a:gd name="connsiteX0" fmla="*/ 252029 w 2688299"/>
              <a:gd name="connsiteY0" fmla="*/ 1392156 h 2256253"/>
              <a:gd name="connsiteX1" fmla="*/ 108012 w 2688299"/>
              <a:gd name="connsiteY1" fmla="*/ 672076 h 2256253"/>
              <a:gd name="connsiteX2" fmla="*/ 756084 w 2688299"/>
              <a:gd name="connsiteY2" fmla="*/ 384044 h 2256253"/>
              <a:gd name="connsiteX3" fmla="*/ 1836204 w 2688299"/>
              <a:gd name="connsiteY3" fmla="*/ 96012 h 2256253"/>
              <a:gd name="connsiteX4" fmla="*/ 2556284 w 2688299"/>
              <a:gd name="connsiteY4" fmla="*/ 96011 h 2256253"/>
              <a:gd name="connsiteX5" fmla="*/ 2628292 w 2688299"/>
              <a:gd name="connsiteY5" fmla="*/ 672077 h 2256253"/>
              <a:gd name="connsiteX6" fmla="*/ 2604149 w 2688299"/>
              <a:gd name="connsiteY6" fmla="*/ 1917292 h 2256253"/>
              <a:gd name="connsiteX7" fmla="*/ 2556283 w 2688299"/>
              <a:gd name="connsiteY7" fmla="*/ 2184245 h 2256253"/>
              <a:gd name="connsiteX8" fmla="*/ 2124236 w 2688299"/>
              <a:gd name="connsiteY8" fmla="*/ 2256253 h 2256253"/>
              <a:gd name="connsiteX9" fmla="*/ 612068 w 2688299"/>
              <a:gd name="connsiteY9" fmla="*/ 2256252 h 2256253"/>
              <a:gd name="connsiteX10" fmla="*/ 396044 w 2688299"/>
              <a:gd name="connsiteY10" fmla="*/ 1896212 h 2256253"/>
              <a:gd name="connsiteX11" fmla="*/ 252029 w 2688299"/>
              <a:gd name="connsiteY11" fmla="*/ 1392156 h 2256253"/>
              <a:gd name="connsiteX0" fmla="*/ 252029 w 2688299"/>
              <a:gd name="connsiteY0" fmla="*/ 1392156 h 2280931"/>
              <a:gd name="connsiteX1" fmla="*/ 108012 w 2688299"/>
              <a:gd name="connsiteY1" fmla="*/ 672076 h 2280931"/>
              <a:gd name="connsiteX2" fmla="*/ 756084 w 2688299"/>
              <a:gd name="connsiteY2" fmla="*/ 384044 h 2280931"/>
              <a:gd name="connsiteX3" fmla="*/ 1836204 w 2688299"/>
              <a:gd name="connsiteY3" fmla="*/ 96012 h 2280931"/>
              <a:gd name="connsiteX4" fmla="*/ 2556284 w 2688299"/>
              <a:gd name="connsiteY4" fmla="*/ 96011 h 2280931"/>
              <a:gd name="connsiteX5" fmla="*/ 2628292 w 2688299"/>
              <a:gd name="connsiteY5" fmla="*/ 672077 h 2280931"/>
              <a:gd name="connsiteX6" fmla="*/ 2604149 w 2688299"/>
              <a:gd name="connsiteY6" fmla="*/ 1917292 h 2280931"/>
              <a:gd name="connsiteX7" fmla="*/ 2440727 w 2688299"/>
              <a:gd name="connsiteY7" fmla="*/ 2224438 h 2280931"/>
              <a:gd name="connsiteX8" fmla="*/ 2124236 w 2688299"/>
              <a:gd name="connsiteY8" fmla="*/ 2256253 h 2280931"/>
              <a:gd name="connsiteX9" fmla="*/ 612068 w 2688299"/>
              <a:gd name="connsiteY9" fmla="*/ 2256252 h 2280931"/>
              <a:gd name="connsiteX10" fmla="*/ 396044 w 2688299"/>
              <a:gd name="connsiteY10" fmla="*/ 1896212 h 2280931"/>
              <a:gd name="connsiteX11" fmla="*/ 252029 w 2688299"/>
              <a:gd name="connsiteY11" fmla="*/ 1392156 h 2280931"/>
              <a:gd name="connsiteX0" fmla="*/ 252029 w 2688299"/>
              <a:gd name="connsiteY0" fmla="*/ 1392156 h 2280931"/>
              <a:gd name="connsiteX1" fmla="*/ 108012 w 2688299"/>
              <a:gd name="connsiteY1" fmla="*/ 672076 h 2280931"/>
              <a:gd name="connsiteX2" fmla="*/ 1836204 w 2688299"/>
              <a:gd name="connsiteY2" fmla="*/ 96012 h 2280931"/>
              <a:gd name="connsiteX3" fmla="*/ 2556284 w 2688299"/>
              <a:gd name="connsiteY3" fmla="*/ 96011 h 2280931"/>
              <a:gd name="connsiteX4" fmla="*/ 2628292 w 2688299"/>
              <a:gd name="connsiteY4" fmla="*/ 672077 h 2280931"/>
              <a:gd name="connsiteX5" fmla="*/ 2604149 w 2688299"/>
              <a:gd name="connsiteY5" fmla="*/ 1917292 h 2280931"/>
              <a:gd name="connsiteX6" fmla="*/ 2440727 w 2688299"/>
              <a:gd name="connsiteY6" fmla="*/ 2224438 h 2280931"/>
              <a:gd name="connsiteX7" fmla="*/ 2124236 w 2688299"/>
              <a:gd name="connsiteY7" fmla="*/ 2256253 h 2280931"/>
              <a:gd name="connsiteX8" fmla="*/ 612068 w 2688299"/>
              <a:gd name="connsiteY8" fmla="*/ 2256252 h 2280931"/>
              <a:gd name="connsiteX9" fmla="*/ 396044 w 2688299"/>
              <a:gd name="connsiteY9" fmla="*/ 1896212 h 2280931"/>
              <a:gd name="connsiteX10" fmla="*/ 252029 w 2688299"/>
              <a:gd name="connsiteY10" fmla="*/ 1392156 h 2280931"/>
              <a:gd name="connsiteX0" fmla="*/ 252029 w 2688299"/>
              <a:gd name="connsiteY0" fmla="*/ 1392156 h 2256253"/>
              <a:gd name="connsiteX1" fmla="*/ 108012 w 2688299"/>
              <a:gd name="connsiteY1" fmla="*/ 672076 h 2256253"/>
              <a:gd name="connsiteX2" fmla="*/ 1836204 w 2688299"/>
              <a:gd name="connsiteY2" fmla="*/ 96012 h 2256253"/>
              <a:gd name="connsiteX3" fmla="*/ 2556284 w 2688299"/>
              <a:gd name="connsiteY3" fmla="*/ 96011 h 2256253"/>
              <a:gd name="connsiteX4" fmla="*/ 2628292 w 2688299"/>
              <a:gd name="connsiteY4" fmla="*/ 672077 h 2256253"/>
              <a:gd name="connsiteX5" fmla="*/ 2604149 w 2688299"/>
              <a:gd name="connsiteY5" fmla="*/ 1917292 h 2256253"/>
              <a:gd name="connsiteX6" fmla="*/ 2484276 w 2688299"/>
              <a:gd name="connsiteY6" fmla="*/ 2112236 h 2256253"/>
              <a:gd name="connsiteX7" fmla="*/ 2124236 w 2688299"/>
              <a:gd name="connsiteY7" fmla="*/ 2256253 h 2256253"/>
              <a:gd name="connsiteX8" fmla="*/ 612068 w 2688299"/>
              <a:gd name="connsiteY8" fmla="*/ 2256252 h 2256253"/>
              <a:gd name="connsiteX9" fmla="*/ 396044 w 2688299"/>
              <a:gd name="connsiteY9" fmla="*/ 1896212 h 2256253"/>
              <a:gd name="connsiteX10" fmla="*/ 252029 w 2688299"/>
              <a:gd name="connsiteY10" fmla="*/ 1392156 h 2256253"/>
              <a:gd name="connsiteX0" fmla="*/ 252029 w 2688299"/>
              <a:gd name="connsiteY0" fmla="*/ 1392156 h 2256252"/>
              <a:gd name="connsiteX1" fmla="*/ 108012 w 2688299"/>
              <a:gd name="connsiteY1" fmla="*/ 672076 h 2256252"/>
              <a:gd name="connsiteX2" fmla="*/ 1836204 w 2688299"/>
              <a:gd name="connsiteY2" fmla="*/ 96012 h 2256252"/>
              <a:gd name="connsiteX3" fmla="*/ 2556284 w 2688299"/>
              <a:gd name="connsiteY3" fmla="*/ 96011 h 2256252"/>
              <a:gd name="connsiteX4" fmla="*/ 2628292 w 2688299"/>
              <a:gd name="connsiteY4" fmla="*/ 672077 h 2256252"/>
              <a:gd name="connsiteX5" fmla="*/ 2604149 w 2688299"/>
              <a:gd name="connsiteY5" fmla="*/ 1917292 h 2256252"/>
              <a:gd name="connsiteX6" fmla="*/ 2484276 w 2688299"/>
              <a:gd name="connsiteY6" fmla="*/ 2112236 h 2256252"/>
              <a:gd name="connsiteX7" fmla="*/ 1980220 w 2688299"/>
              <a:gd name="connsiteY7" fmla="*/ 2112236 h 2256252"/>
              <a:gd name="connsiteX8" fmla="*/ 612068 w 2688299"/>
              <a:gd name="connsiteY8" fmla="*/ 2256252 h 2256252"/>
              <a:gd name="connsiteX9" fmla="*/ 396044 w 2688299"/>
              <a:gd name="connsiteY9" fmla="*/ 1896212 h 2256252"/>
              <a:gd name="connsiteX10" fmla="*/ 252029 w 2688299"/>
              <a:gd name="connsiteY10" fmla="*/ 1392156 h 2256252"/>
              <a:gd name="connsiteX0" fmla="*/ 252029 w 2688299"/>
              <a:gd name="connsiteY0" fmla="*/ 1392156 h 2144727"/>
              <a:gd name="connsiteX1" fmla="*/ 108012 w 2688299"/>
              <a:gd name="connsiteY1" fmla="*/ 672076 h 2144727"/>
              <a:gd name="connsiteX2" fmla="*/ 1836204 w 2688299"/>
              <a:gd name="connsiteY2" fmla="*/ 96012 h 2144727"/>
              <a:gd name="connsiteX3" fmla="*/ 2556284 w 2688299"/>
              <a:gd name="connsiteY3" fmla="*/ 96011 h 2144727"/>
              <a:gd name="connsiteX4" fmla="*/ 2628292 w 2688299"/>
              <a:gd name="connsiteY4" fmla="*/ 672077 h 2144727"/>
              <a:gd name="connsiteX5" fmla="*/ 2604149 w 2688299"/>
              <a:gd name="connsiteY5" fmla="*/ 1917292 h 2144727"/>
              <a:gd name="connsiteX6" fmla="*/ 2484276 w 2688299"/>
              <a:gd name="connsiteY6" fmla="*/ 2112236 h 2144727"/>
              <a:gd name="connsiteX7" fmla="*/ 1980220 w 2688299"/>
              <a:gd name="connsiteY7" fmla="*/ 2112236 h 2144727"/>
              <a:gd name="connsiteX8" fmla="*/ 684076 w 2688299"/>
              <a:gd name="connsiteY8" fmla="*/ 2112236 h 2144727"/>
              <a:gd name="connsiteX9" fmla="*/ 396044 w 2688299"/>
              <a:gd name="connsiteY9" fmla="*/ 1896212 h 2144727"/>
              <a:gd name="connsiteX10" fmla="*/ 252029 w 2688299"/>
              <a:gd name="connsiteY10" fmla="*/ 1392156 h 2144727"/>
              <a:gd name="connsiteX0" fmla="*/ 252029 w 2688299"/>
              <a:gd name="connsiteY0" fmla="*/ 1392156 h 2144728"/>
              <a:gd name="connsiteX1" fmla="*/ 108012 w 2688299"/>
              <a:gd name="connsiteY1" fmla="*/ 672076 h 2144728"/>
              <a:gd name="connsiteX2" fmla="*/ 1836204 w 2688299"/>
              <a:gd name="connsiteY2" fmla="*/ 96012 h 2144728"/>
              <a:gd name="connsiteX3" fmla="*/ 2556284 w 2688299"/>
              <a:gd name="connsiteY3" fmla="*/ 96011 h 2144728"/>
              <a:gd name="connsiteX4" fmla="*/ 2628292 w 2688299"/>
              <a:gd name="connsiteY4" fmla="*/ 672077 h 2144728"/>
              <a:gd name="connsiteX5" fmla="*/ 2604149 w 2688299"/>
              <a:gd name="connsiteY5" fmla="*/ 1917292 h 2144728"/>
              <a:gd name="connsiteX6" fmla="*/ 2412268 w 2688299"/>
              <a:gd name="connsiteY6" fmla="*/ 2112237 h 2144728"/>
              <a:gd name="connsiteX7" fmla="*/ 1980220 w 2688299"/>
              <a:gd name="connsiteY7" fmla="*/ 2112236 h 2144728"/>
              <a:gd name="connsiteX8" fmla="*/ 684076 w 2688299"/>
              <a:gd name="connsiteY8" fmla="*/ 2112236 h 2144728"/>
              <a:gd name="connsiteX9" fmla="*/ 396044 w 2688299"/>
              <a:gd name="connsiteY9" fmla="*/ 1896212 h 2144728"/>
              <a:gd name="connsiteX10" fmla="*/ 252029 w 2688299"/>
              <a:gd name="connsiteY10" fmla="*/ 1392156 h 2144728"/>
              <a:gd name="connsiteX0" fmla="*/ 252029 w 2628292"/>
              <a:gd name="connsiteY0" fmla="*/ 1356151 h 2108723"/>
              <a:gd name="connsiteX1" fmla="*/ 108012 w 2628292"/>
              <a:gd name="connsiteY1" fmla="*/ 636071 h 2108723"/>
              <a:gd name="connsiteX2" fmla="*/ 1836204 w 2628292"/>
              <a:gd name="connsiteY2" fmla="*/ 60007 h 2108723"/>
              <a:gd name="connsiteX3" fmla="*/ 2484276 w 2628292"/>
              <a:gd name="connsiteY3" fmla="*/ 276031 h 2108723"/>
              <a:gd name="connsiteX4" fmla="*/ 2628292 w 2628292"/>
              <a:gd name="connsiteY4" fmla="*/ 636072 h 2108723"/>
              <a:gd name="connsiteX5" fmla="*/ 2604149 w 2628292"/>
              <a:gd name="connsiteY5" fmla="*/ 1881287 h 2108723"/>
              <a:gd name="connsiteX6" fmla="*/ 2412268 w 2628292"/>
              <a:gd name="connsiteY6" fmla="*/ 2076232 h 2108723"/>
              <a:gd name="connsiteX7" fmla="*/ 1980220 w 2628292"/>
              <a:gd name="connsiteY7" fmla="*/ 2076231 h 2108723"/>
              <a:gd name="connsiteX8" fmla="*/ 684076 w 2628292"/>
              <a:gd name="connsiteY8" fmla="*/ 2076231 h 2108723"/>
              <a:gd name="connsiteX9" fmla="*/ 396044 w 2628292"/>
              <a:gd name="connsiteY9" fmla="*/ 1860207 h 2108723"/>
              <a:gd name="connsiteX10" fmla="*/ 252029 w 2628292"/>
              <a:gd name="connsiteY10" fmla="*/ 1356151 h 2108723"/>
              <a:gd name="connsiteX0" fmla="*/ 252029 w 2640293"/>
              <a:gd name="connsiteY0" fmla="*/ 1128125 h 1880697"/>
              <a:gd name="connsiteX1" fmla="*/ 108012 w 2640293"/>
              <a:gd name="connsiteY1" fmla="*/ 408045 h 1880697"/>
              <a:gd name="connsiteX2" fmla="*/ 1692188 w 2640293"/>
              <a:gd name="connsiteY2" fmla="*/ 120013 h 1880697"/>
              <a:gd name="connsiteX3" fmla="*/ 2484276 w 2640293"/>
              <a:gd name="connsiteY3" fmla="*/ 48005 h 1880697"/>
              <a:gd name="connsiteX4" fmla="*/ 2628292 w 2640293"/>
              <a:gd name="connsiteY4" fmla="*/ 408046 h 1880697"/>
              <a:gd name="connsiteX5" fmla="*/ 2604149 w 2640293"/>
              <a:gd name="connsiteY5" fmla="*/ 1653261 h 1880697"/>
              <a:gd name="connsiteX6" fmla="*/ 2412268 w 2640293"/>
              <a:gd name="connsiteY6" fmla="*/ 1848206 h 1880697"/>
              <a:gd name="connsiteX7" fmla="*/ 1980220 w 2640293"/>
              <a:gd name="connsiteY7" fmla="*/ 1848205 h 1880697"/>
              <a:gd name="connsiteX8" fmla="*/ 684076 w 2640293"/>
              <a:gd name="connsiteY8" fmla="*/ 1848205 h 1880697"/>
              <a:gd name="connsiteX9" fmla="*/ 396044 w 2640293"/>
              <a:gd name="connsiteY9" fmla="*/ 1632181 h 1880697"/>
              <a:gd name="connsiteX10" fmla="*/ 252029 w 2640293"/>
              <a:gd name="connsiteY10" fmla="*/ 1128125 h 1880697"/>
              <a:gd name="connsiteX0" fmla="*/ 36005 w 2424269"/>
              <a:gd name="connsiteY0" fmla="*/ 1128125 h 1880697"/>
              <a:gd name="connsiteX1" fmla="*/ 108012 w 2424269"/>
              <a:gd name="connsiteY1" fmla="*/ 624069 h 1880697"/>
              <a:gd name="connsiteX2" fmla="*/ 1476164 w 2424269"/>
              <a:gd name="connsiteY2" fmla="*/ 120013 h 1880697"/>
              <a:gd name="connsiteX3" fmla="*/ 2268252 w 2424269"/>
              <a:gd name="connsiteY3" fmla="*/ 48005 h 1880697"/>
              <a:gd name="connsiteX4" fmla="*/ 2412268 w 2424269"/>
              <a:gd name="connsiteY4" fmla="*/ 408046 h 1880697"/>
              <a:gd name="connsiteX5" fmla="*/ 2388125 w 2424269"/>
              <a:gd name="connsiteY5" fmla="*/ 1653261 h 1880697"/>
              <a:gd name="connsiteX6" fmla="*/ 2196244 w 2424269"/>
              <a:gd name="connsiteY6" fmla="*/ 1848206 h 1880697"/>
              <a:gd name="connsiteX7" fmla="*/ 1764196 w 2424269"/>
              <a:gd name="connsiteY7" fmla="*/ 1848205 h 1880697"/>
              <a:gd name="connsiteX8" fmla="*/ 468052 w 2424269"/>
              <a:gd name="connsiteY8" fmla="*/ 1848205 h 1880697"/>
              <a:gd name="connsiteX9" fmla="*/ 180020 w 2424269"/>
              <a:gd name="connsiteY9" fmla="*/ 1632181 h 1880697"/>
              <a:gd name="connsiteX10" fmla="*/ 36005 w 2424269"/>
              <a:gd name="connsiteY10" fmla="*/ 1128125 h 1880697"/>
              <a:gd name="connsiteX0" fmla="*/ 36004 w 2424269"/>
              <a:gd name="connsiteY0" fmla="*/ 989249 h 1880697"/>
              <a:gd name="connsiteX1" fmla="*/ 108012 w 2424269"/>
              <a:gd name="connsiteY1" fmla="*/ 624069 h 1880697"/>
              <a:gd name="connsiteX2" fmla="*/ 1476164 w 2424269"/>
              <a:gd name="connsiteY2" fmla="*/ 120013 h 1880697"/>
              <a:gd name="connsiteX3" fmla="*/ 2268252 w 2424269"/>
              <a:gd name="connsiteY3" fmla="*/ 48005 h 1880697"/>
              <a:gd name="connsiteX4" fmla="*/ 2412268 w 2424269"/>
              <a:gd name="connsiteY4" fmla="*/ 408046 h 1880697"/>
              <a:gd name="connsiteX5" fmla="*/ 2388125 w 2424269"/>
              <a:gd name="connsiteY5" fmla="*/ 1653261 h 1880697"/>
              <a:gd name="connsiteX6" fmla="*/ 2196244 w 2424269"/>
              <a:gd name="connsiteY6" fmla="*/ 1848206 h 1880697"/>
              <a:gd name="connsiteX7" fmla="*/ 1764196 w 2424269"/>
              <a:gd name="connsiteY7" fmla="*/ 1848205 h 1880697"/>
              <a:gd name="connsiteX8" fmla="*/ 468052 w 2424269"/>
              <a:gd name="connsiteY8" fmla="*/ 1848205 h 1880697"/>
              <a:gd name="connsiteX9" fmla="*/ 180020 w 2424269"/>
              <a:gd name="connsiteY9" fmla="*/ 1632181 h 1880697"/>
              <a:gd name="connsiteX10" fmla="*/ 36004 w 2424269"/>
              <a:gd name="connsiteY10" fmla="*/ 989249 h 1880697"/>
              <a:gd name="connsiteX0" fmla="*/ 108012 w 2496277"/>
              <a:gd name="connsiteY0" fmla="*/ 989249 h 1880697"/>
              <a:gd name="connsiteX1" fmla="*/ 108012 w 2496277"/>
              <a:gd name="connsiteY1" fmla="*/ 557201 h 1880697"/>
              <a:gd name="connsiteX2" fmla="*/ 1548172 w 2496277"/>
              <a:gd name="connsiteY2" fmla="*/ 120013 h 1880697"/>
              <a:gd name="connsiteX3" fmla="*/ 2340260 w 2496277"/>
              <a:gd name="connsiteY3" fmla="*/ 48005 h 1880697"/>
              <a:gd name="connsiteX4" fmla="*/ 2484276 w 2496277"/>
              <a:gd name="connsiteY4" fmla="*/ 408046 h 1880697"/>
              <a:gd name="connsiteX5" fmla="*/ 2460133 w 2496277"/>
              <a:gd name="connsiteY5" fmla="*/ 1653261 h 1880697"/>
              <a:gd name="connsiteX6" fmla="*/ 2268252 w 2496277"/>
              <a:gd name="connsiteY6" fmla="*/ 1848206 h 1880697"/>
              <a:gd name="connsiteX7" fmla="*/ 1836204 w 2496277"/>
              <a:gd name="connsiteY7" fmla="*/ 1848205 h 1880697"/>
              <a:gd name="connsiteX8" fmla="*/ 540060 w 2496277"/>
              <a:gd name="connsiteY8" fmla="*/ 1848205 h 1880697"/>
              <a:gd name="connsiteX9" fmla="*/ 252028 w 2496277"/>
              <a:gd name="connsiteY9" fmla="*/ 1632181 h 1880697"/>
              <a:gd name="connsiteX10" fmla="*/ 108012 w 2496277"/>
              <a:gd name="connsiteY10" fmla="*/ 989249 h 1880697"/>
              <a:gd name="connsiteX0" fmla="*/ 108012 w 2496277"/>
              <a:gd name="connsiteY0" fmla="*/ 989249 h 1880697"/>
              <a:gd name="connsiteX1" fmla="*/ 108012 w 2496277"/>
              <a:gd name="connsiteY1" fmla="*/ 557201 h 1880697"/>
              <a:gd name="connsiteX2" fmla="*/ 1548172 w 2496277"/>
              <a:gd name="connsiteY2" fmla="*/ 120013 h 1880697"/>
              <a:gd name="connsiteX3" fmla="*/ 2340260 w 2496277"/>
              <a:gd name="connsiteY3" fmla="*/ 48005 h 1880697"/>
              <a:gd name="connsiteX4" fmla="*/ 2484276 w 2496277"/>
              <a:gd name="connsiteY4" fmla="*/ 408046 h 1880697"/>
              <a:gd name="connsiteX5" fmla="*/ 2460133 w 2496277"/>
              <a:gd name="connsiteY5" fmla="*/ 1653261 h 1880697"/>
              <a:gd name="connsiteX6" fmla="*/ 2268252 w 2496277"/>
              <a:gd name="connsiteY6" fmla="*/ 1848206 h 1880697"/>
              <a:gd name="connsiteX7" fmla="*/ 1836204 w 2496277"/>
              <a:gd name="connsiteY7" fmla="*/ 1848205 h 1880697"/>
              <a:gd name="connsiteX8" fmla="*/ 540060 w 2496277"/>
              <a:gd name="connsiteY8" fmla="*/ 1848205 h 1880697"/>
              <a:gd name="connsiteX9" fmla="*/ 324036 w 2496277"/>
              <a:gd name="connsiteY9" fmla="*/ 1709329 h 1880697"/>
              <a:gd name="connsiteX10" fmla="*/ 108012 w 2496277"/>
              <a:gd name="connsiteY10" fmla="*/ 989249 h 1880697"/>
              <a:gd name="connsiteX0" fmla="*/ 108012 w 2496277"/>
              <a:gd name="connsiteY0" fmla="*/ 989249 h 1880697"/>
              <a:gd name="connsiteX1" fmla="*/ 108012 w 2496277"/>
              <a:gd name="connsiteY1" fmla="*/ 557201 h 1880697"/>
              <a:gd name="connsiteX2" fmla="*/ 1548172 w 2496277"/>
              <a:gd name="connsiteY2" fmla="*/ 120013 h 1880697"/>
              <a:gd name="connsiteX3" fmla="*/ 2340260 w 2496277"/>
              <a:gd name="connsiteY3" fmla="*/ 48005 h 1880697"/>
              <a:gd name="connsiteX4" fmla="*/ 2484276 w 2496277"/>
              <a:gd name="connsiteY4" fmla="*/ 408046 h 1880697"/>
              <a:gd name="connsiteX5" fmla="*/ 2460133 w 2496277"/>
              <a:gd name="connsiteY5" fmla="*/ 1653261 h 1880697"/>
              <a:gd name="connsiteX6" fmla="*/ 2268252 w 2496277"/>
              <a:gd name="connsiteY6" fmla="*/ 1848206 h 1880697"/>
              <a:gd name="connsiteX7" fmla="*/ 1836204 w 2496277"/>
              <a:gd name="connsiteY7" fmla="*/ 1848205 h 1880697"/>
              <a:gd name="connsiteX8" fmla="*/ 612068 w 2496277"/>
              <a:gd name="connsiteY8" fmla="*/ 1853345 h 1880697"/>
              <a:gd name="connsiteX9" fmla="*/ 324036 w 2496277"/>
              <a:gd name="connsiteY9" fmla="*/ 1709329 h 1880697"/>
              <a:gd name="connsiteX10" fmla="*/ 108012 w 2496277"/>
              <a:gd name="connsiteY10" fmla="*/ 989249 h 1880697"/>
              <a:gd name="connsiteX0" fmla="*/ 48006 w 2424270"/>
              <a:gd name="connsiteY0" fmla="*/ 962914 h 1836311"/>
              <a:gd name="connsiteX1" fmla="*/ 48006 w 2424270"/>
              <a:gd name="connsiteY1" fmla="*/ 530866 h 1836311"/>
              <a:gd name="connsiteX2" fmla="*/ 1488166 w 2424270"/>
              <a:gd name="connsiteY2" fmla="*/ 93678 h 1836311"/>
              <a:gd name="connsiteX3" fmla="*/ 2280254 w 2424270"/>
              <a:gd name="connsiteY3" fmla="*/ 21670 h 1836311"/>
              <a:gd name="connsiteX4" fmla="*/ 2424270 w 2424270"/>
              <a:gd name="connsiteY4" fmla="*/ 381711 h 1836311"/>
              <a:gd name="connsiteX5" fmla="*/ 2381468 w 2424270"/>
              <a:gd name="connsiteY5" fmla="*/ 948272 h 1836311"/>
              <a:gd name="connsiteX6" fmla="*/ 2400127 w 2424270"/>
              <a:gd name="connsiteY6" fmla="*/ 1626926 h 1836311"/>
              <a:gd name="connsiteX7" fmla="*/ 2208246 w 2424270"/>
              <a:gd name="connsiteY7" fmla="*/ 1821871 h 1836311"/>
              <a:gd name="connsiteX8" fmla="*/ 1776198 w 2424270"/>
              <a:gd name="connsiteY8" fmla="*/ 1821870 h 1836311"/>
              <a:gd name="connsiteX9" fmla="*/ 552062 w 2424270"/>
              <a:gd name="connsiteY9" fmla="*/ 1827010 h 1836311"/>
              <a:gd name="connsiteX10" fmla="*/ 264030 w 2424270"/>
              <a:gd name="connsiteY10" fmla="*/ 1682994 h 1836311"/>
              <a:gd name="connsiteX11" fmla="*/ 48006 w 2424270"/>
              <a:gd name="connsiteY11" fmla="*/ 962914 h 1836311"/>
              <a:gd name="connsiteX0" fmla="*/ 48006 w 2409030"/>
              <a:gd name="connsiteY0" fmla="*/ 958983 h 1832380"/>
              <a:gd name="connsiteX1" fmla="*/ 48006 w 2409030"/>
              <a:gd name="connsiteY1" fmla="*/ 526935 h 1832380"/>
              <a:gd name="connsiteX2" fmla="*/ 1488166 w 2409030"/>
              <a:gd name="connsiteY2" fmla="*/ 89747 h 1832380"/>
              <a:gd name="connsiteX3" fmla="*/ 2280254 w 2409030"/>
              <a:gd name="connsiteY3" fmla="*/ 17739 h 1832380"/>
              <a:gd name="connsiteX4" fmla="*/ 2409030 w 2409030"/>
              <a:gd name="connsiteY4" fmla="*/ 324440 h 1832380"/>
              <a:gd name="connsiteX5" fmla="*/ 2381468 w 2409030"/>
              <a:gd name="connsiteY5" fmla="*/ 944341 h 1832380"/>
              <a:gd name="connsiteX6" fmla="*/ 2400127 w 2409030"/>
              <a:gd name="connsiteY6" fmla="*/ 1622995 h 1832380"/>
              <a:gd name="connsiteX7" fmla="*/ 2208246 w 2409030"/>
              <a:gd name="connsiteY7" fmla="*/ 1817940 h 1832380"/>
              <a:gd name="connsiteX8" fmla="*/ 1776198 w 2409030"/>
              <a:gd name="connsiteY8" fmla="*/ 1817939 h 1832380"/>
              <a:gd name="connsiteX9" fmla="*/ 552062 w 2409030"/>
              <a:gd name="connsiteY9" fmla="*/ 1823079 h 1832380"/>
              <a:gd name="connsiteX10" fmla="*/ 264030 w 2409030"/>
              <a:gd name="connsiteY10" fmla="*/ 1679063 h 1832380"/>
              <a:gd name="connsiteX11" fmla="*/ 48006 w 2409030"/>
              <a:gd name="connsiteY11" fmla="*/ 958983 h 1832380"/>
              <a:gd name="connsiteX0" fmla="*/ 48006 w 2409030"/>
              <a:gd name="connsiteY0" fmla="*/ 958983 h 1831815"/>
              <a:gd name="connsiteX1" fmla="*/ 48006 w 2409030"/>
              <a:gd name="connsiteY1" fmla="*/ 526935 h 1831815"/>
              <a:gd name="connsiteX2" fmla="*/ 1488166 w 2409030"/>
              <a:gd name="connsiteY2" fmla="*/ 89747 h 1831815"/>
              <a:gd name="connsiteX3" fmla="*/ 2280254 w 2409030"/>
              <a:gd name="connsiteY3" fmla="*/ 17739 h 1831815"/>
              <a:gd name="connsiteX4" fmla="*/ 2409030 w 2409030"/>
              <a:gd name="connsiteY4" fmla="*/ 324440 h 1831815"/>
              <a:gd name="connsiteX5" fmla="*/ 2381468 w 2409030"/>
              <a:gd name="connsiteY5" fmla="*/ 944341 h 1831815"/>
              <a:gd name="connsiteX6" fmla="*/ 2384887 w 2409030"/>
              <a:gd name="connsiteY6" fmla="*/ 1630615 h 1831815"/>
              <a:gd name="connsiteX7" fmla="*/ 2208246 w 2409030"/>
              <a:gd name="connsiteY7" fmla="*/ 1817940 h 1831815"/>
              <a:gd name="connsiteX8" fmla="*/ 1776198 w 2409030"/>
              <a:gd name="connsiteY8" fmla="*/ 1817939 h 1831815"/>
              <a:gd name="connsiteX9" fmla="*/ 552062 w 2409030"/>
              <a:gd name="connsiteY9" fmla="*/ 1823079 h 1831815"/>
              <a:gd name="connsiteX10" fmla="*/ 264030 w 2409030"/>
              <a:gd name="connsiteY10" fmla="*/ 1679063 h 1831815"/>
              <a:gd name="connsiteX11" fmla="*/ 48006 w 2409030"/>
              <a:gd name="connsiteY11" fmla="*/ 958983 h 18318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409030" h="1831815">
                <a:moveTo>
                  <a:pt x="48006" y="958983"/>
                </a:moveTo>
                <a:cubicBezTo>
                  <a:pt x="48006" y="888957"/>
                  <a:pt x="-60006" y="658950"/>
                  <a:pt x="48006" y="526935"/>
                </a:cubicBezTo>
                <a:cubicBezTo>
                  <a:pt x="312035" y="310911"/>
                  <a:pt x="1116125" y="174613"/>
                  <a:pt x="1488166" y="89747"/>
                </a:cubicBezTo>
                <a:cubicBezTo>
                  <a:pt x="1860207" y="4881"/>
                  <a:pt x="2126777" y="-21376"/>
                  <a:pt x="2280254" y="17739"/>
                </a:cubicBezTo>
                <a:cubicBezTo>
                  <a:pt x="2433731" y="56854"/>
                  <a:pt x="2389621" y="170006"/>
                  <a:pt x="2409030" y="324440"/>
                </a:cubicBezTo>
                <a:cubicBezTo>
                  <a:pt x="2399843" y="513294"/>
                  <a:pt x="2390655" y="755487"/>
                  <a:pt x="2381468" y="944341"/>
                </a:cubicBezTo>
                <a:cubicBezTo>
                  <a:pt x="2382608" y="1170559"/>
                  <a:pt x="2383747" y="1404397"/>
                  <a:pt x="2384887" y="1630615"/>
                </a:cubicBezTo>
                <a:cubicBezTo>
                  <a:pt x="2384887" y="1700641"/>
                  <a:pt x="2309694" y="1786719"/>
                  <a:pt x="2208246" y="1817940"/>
                </a:cubicBezTo>
                <a:cubicBezTo>
                  <a:pt x="2106798" y="1849161"/>
                  <a:pt x="1846224" y="1817939"/>
                  <a:pt x="1776198" y="1817939"/>
                </a:cubicBezTo>
                <a:lnTo>
                  <a:pt x="552062" y="1823079"/>
                </a:lnTo>
                <a:cubicBezTo>
                  <a:pt x="420047" y="1763072"/>
                  <a:pt x="264030" y="1749089"/>
                  <a:pt x="264030" y="1679063"/>
                </a:cubicBezTo>
                <a:lnTo>
                  <a:pt x="48006" y="958983"/>
                </a:lnTo>
                <a:close/>
              </a:path>
            </a:pathLst>
          </a:custGeom>
          <a:noFill/>
          <a:ln w="12700">
            <a:solidFill>
              <a:schemeClr val="tx1"/>
            </a:solidFill>
            <a:prstDash val="dash"/>
          </a:ln>
          <a:effectLst>
            <a:glow rad="101600">
              <a:schemeClr val="accent4">
                <a:satMod val="175000"/>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81" name="テキスト ボックス 80"/>
          <p:cNvSpPr txBox="1"/>
          <p:nvPr/>
        </p:nvSpPr>
        <p:spPr>
          <a:xfrm>
            <a:off x="6888617" y="4408344"/>
            <a:ext cx="432049" cy="307777"/>
          </a:xfrm>
          <a:prstGeom prst="rect">
            <a:avLst/>
          </a:prstGeom>
          <a:noFill/>
        </p:spPr>
        <p:txBody>
          <a:bodyPr wrap="squar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民間</a:t>
            </a:r>
            <a:endParaRPr kumimoji="1" lang="en-US" altLang="ja-JP" sz="10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オフィス</a:t>
            </a:r>
          </a:p>
        </p:txBody>
      </p:sp>
      <p:sp>
        <p:nvSpPr>
          <p:cNvPr id="82" name="テキスト ボックス 81"/>
          <p:cNvSpPr txBox="1"/>
          <p:nvPr/>
        </p:nvSpPr>
        <p:spPr>
          <a:xfrm>
            <a:off x="7356263" y="4460253"/>
            <a:ext cx="72008" cy="246221"/>
          </a:xfrm>
          <a:prstGeom prst="rect">
            <a:avLst/>
          </a:prstGeom>
          <a:solidFill>
            <a:schemeClr val="bg1">
              <a:alpha val="50000"/>
            </a:schemeClr>
          </a:solidFill>
        </p:spPr>
        <p:txBody>
          <a:bodyPr wrap="squar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4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共同住宅</a:t>
            </a:r>
          </a:p>
        </p:txBody>
      </p:sp>
      <p:sp>
        <p:nvSpPr>
          <p:cNvPr id="83" name="テキスト ボックス 82"/>
          <p:cNvSpPr txBox="1"/>
          <p:nvPr/>
        </p:nvSpPr>
        <p:spPr>
          <a:xfrm>
            <a:off x="7608697" y="5162329"/>
            <a:ext cx="504056" cy="107722"/>
          </a:xfrm>
          <a:prstGeom prst="rect">
            <a:avLst/>
          </a:prstGeom>
          <a:solidFill>
            <a:schemeClr val="bg1">
              <a:alpha val="50000"/>
            </a:schemeClr>
          </a:solidFill>
        </p:spPr>
        <p:txBody>
          <a:bodyPr wrap="squar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7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共同住宅等</a:t>
            </a:r>
          </a:p>
        </p:txBody>
      </p:sp>
      <p:sp>
        <p:nvSpPr>
          <p:cNvPr id="84" name="フリーフォーム 83"/>
          <p:cNvSpPr/>
          <p:nvPr/>
        </p:nvSpPr>
        <p:spPr>
          <a:xfrm>
            <a:off x="7574127" y="5355061"/>
            <a:ext cx="532933" cy="443829"/>
          </a:xfrm>
          <a:custGeom>
            <a:avLst/>
            <a:gdLst>
              <a:gd name="connsiteX0" fmla="*/ 22439 w 532933"/>
              <a:gd name="connsiteY0" fmla="*/ 5610 h 617080"/>
              <a:gd name="connsiteX1" fmla="*/ 0 w 532933"/>
              <a:gd name="connsiteY1" fmla="*/ 617080 h 617080"/>
              <a:gd name="connsiteX2" fmla="*/ 112196 w 532933"/>
              <a:gd name="connsiteY2" fmla="*/ 617080 h 617080"/>
              <a:gd name="connsiteX3" fmla="*/ 106587 w 532933"/>
              <a:gd name="connsiteY3" fmla="*/ 274881 h 617080"/>
              <a:gd name="connsiteX4" fmla="*/ 168295 w 532933"/>
              <a:gd name="connsiteY4" fmla="*/ 274881 h 617080"/>
              <a:gd name="connsiteX5" fmla="*/ 162685 w 532933"/>
              <a:gd name="connsiteY5" fmla="*/ 201954 h 617080"/>
              <a:gd name="connsiteX6" fmla="*/ 516103 w 532933"/>
              <a:gd name="connsiteY6" fmla="*/ 168295 h 617080"/>
              <a:gd name="connsiteX7" fmla="*/ 532933 w 532933"/>
              <a:gd name="connsiteY7" fmla="*/ 0 h 617080"/>
              <a:gd name="connsiteX8" fmla="*/ 22439 w 532933"/>
              <a:gd name="connsiteY8" fmla="*/ 5610 h 617080"/>
              <a:gd name="connsiteX0" fmla="*/ 22439 w 532933"/>
              <a:gd name="connsiteY0" fmla="*/ 5610 h 617080"/>
              <a:gd name="connsiteX1" fmla="*/ 0 w 532933"/>
              <a:gd name="connsiteY1" fmla="*/ 617080 h 617080"/>
              <a:gd name="connsiteX2" fmla="*/ 118546 w 532933"/>
              <a:gd name="connsiteY2" fmla="*/ 439280 h 617080"/>
              <a:gd name="connsiteX3" fmla="*/ 106587 w 532933"/>
              <a:gd name="connsiteY3" fmla="*/ 274881 h 617080"/>
              <a:gd name="connsiteX4" fmla="*/ 168295 w 532933"/>
              <a:gd name="connsiteY4" fmla="*/ 274881 h 617080"/>
              <a:gd name="connsiteX5" fmla="*/ 162685 w 532933"/>
              <a:gd name="connsiteY5" fmla="*/ 201954 h 617080"/>
              <a:gd name="connsiteX6" fmla="*/ 516103 w 532933"/>
              <a:gd name="connsiteY6" fmla="*/ 168295 h 617080"/>
              <a:gd name="connsiteX7" fmla="*/ 532933 w 532933"/>
              <a:gd name="connsiteY7" fmla="*/ 0 h 617080"/>
              <a:gd name="connsiteX8" fmla="*/ 22439 w 532933"/>
              <a:gd name="connsiteY8" fmla="*/ 5610 h 617080"/>
              <a:gd name="connsiteX0" fmla="*/ 22439 w 532933"/>
              <a:gd name="connsiteY0" fmla="*/ 5610 h 451980"/>
              <a:gd name="connsiteX1" fmla="*/ 0 w 532933"/>
              <a:gd name="connsiteY1" fmla="*/ 451980 h 451980"/>
              <a:gd name="connsiteX2" fmla="*/ 118546 w 532933"/>
              <a:gd name="connsiteY2" fmla="*/ 439280 h 451980"/>
              <a:gd name="connsiteX3" fmla="*/ 106587 w 532933"/>
              <a:gd name="connsiteY3" fmla="*/ 274881 h 451980"/>
              <a:gd name="connsiteX4" fmla="*/ 168295 w 532933"/>
              <a:gd name="connsiteY4" fmla="*/ 274881 h 451980"/>
              <a:gd name="connsiteX5" fmla="*/ 162685 w 532933"/>
              <a:gd name="connsiteY5" fmla="*/ 201954 h 451980"/>
              <a:gd name="connsiteX6" fmla="*/ 516103 w 532933"/>
              <a:gd name="connsiteY6" fmla="*/ 168295 h 451980"/>
              <a:gd name="connsiteX7" fmla="*/ 532933 w 532933"/>
              <a:gd name="connsiteY7" fmla="*/ 0 h 451980"/>
              <a:gd name="connsiteX8" fmla="*/ 22439 w 532933"/>
              <a:gd name="connsiteY8" fmla="*/ 5610 h 451980"/>
              <a:gd name="connsiteX0" fmla="*/ 22439 w 532933"/>
              <a:gd name="connsiteY0" fmla="*/ 5610 h 451980"/>
              <a:gd name="connsiteX1" fmla="*/ 0 w 532933"/>
              <a:gd name="connsiteY1" fmla="*/ 451980 h 451980"/>
              <a:gd name="connsiteX2" fmla="*/ 109448 w 532933"/>
              <a:gd name="connsiteY2" fmla="*/ 443829 h 451980"/>
              <a:gd name="connsiteX3" fmla="*/ 106587 w 532933"/>
              <a:gd name="connsiteY3" fmla="*/ 274881 h 451980"/>
              <a:gd name="connsiteX4" fmla="*/ 168295 w 532933"/>
              <a:gd name="connsiteY4" fmla="*/ 274881 h 451980"/>
              <a:gd name="connsiteX5" fmla="*/ 162685 w 532933"/>
              <a:gd name="connsiteY5" fmla="*/ 201954 h 451980"/>
              <a:gd name="connsiteX6" fmla="*/ 516103 w 532933"/>
              <a:gd name="connsiteY6" fmla="*/ 168295 h 451980"/>
              <a:gd name="connsiteX7" fmla="*/ 532933 w 532933"/>
              <a:gd name="connsiteY7" fmla="*/ 0 h 451980"/>
              <a:gd name="connsiteX8" fmla="*/ 22439 w 532933"/>
              <a:gd name="connsiteY8" fmla="*/ 5610 h 451980"/>
              <a:gd name="connsiteX0" fmla="*/ 22439 w 532933"/>
              <a:gd name="connsiteY0" fmla="*/ 5610 h 443829"/>
              <a:gd name="connsiteX1" fmla="*/ 0 w 532933"/>
              <a:gd name="connsiteY1" fmla="*/ 438332 h 443829"/>
              <a:gd name="connsiteX2" fmla="*/ 109448 w 532933"/>
              <a:gd name="connsiteY2" fmla="*/ 443829 h 443829"/>
              <a:gd name="connsiteX3" fmla="*/ 106587 w 532933"/>
              <a:gd name="connsiteY3" fmla="*/ 274881 h 443829"/>
              <a:gd name="connsiteX4" fmla="*/ 168295 w 532933"/>
              <a:gd name="connsiteY4" fmla="*/ 274881 h 443829"/>
              <a:gd name="connsiteX5" fmla="*/ 162685 w 532933"/>
              <a:gd name="connsiteY5" fmla="*/ 201954 h 443829"/>
              <a:gd name="connsiteX6" fmla="*/ 516103 w 532933"/>
              <a:gd name="connsiteY6" fmla="*/ 168295 h 443829"/>
              <a:gd name="connsiteX7" fmla="*/ 532933 w 532933"/>
              <a:gd name="connsiteY7" fmla="*/ 0 h 443829"/>
              <a:gd name="connsiteX8" fmla="*/ 22439 w 532933"/>
              <a:gd name="connsiteY8" fmla="*/ 5610 h 443829"/>
              <a:gd name="connsiteX0" fmla="*/ 22439 w 532933"/>
              <a:gd name="connsiteY0" fmla="*/ 5610 h 443829"/>
              <a:gd name="connsiteX1" fmla="*/ 0 w 532933"/>
              <a:gd name="connsiteY1" fmla="*/ 442881 h 443829"/>
              <a:gd name="connsiteX2" fmla="*/ 109448 w 532933"/>
              <a:gd name="connsiteY2" fmla="*/ 443829 h 443829"/>
              <a:gd name="connsiteX3" fmla="*/ 106587 w 532933"/>
              <a:gd name="connsiteY3" fmla="*/ 274881 h 443829"/>
              <a:gd name="connsiteX4" fmla="*/ 168295 w 532933"/>
              <a:gd name="connsiteY4" fmla="*/ 274881 h 443829"/>
              <a:gd name="connsiteX5" fmla="*/ 162685 w 532933"/>
              <a:gd name="connsiteY5" fmla="*/ 201954 h 443829"/>
              <a:gd name="connsiteX6" fmla="*/ 516103 w 532933"/>
              <a:gd name="connsiteY6" fmla="*/ 168295 h 443829"/>
              <a:gd name="connsiteX7" fmla="*/ 532933 w 532933"/>
              <a:gd name="connsiteY7" fmla="*/ 0 h 443829"/>
              <a:gd name="connsiteX8" fmla="*/ 22439 w 532933"/>
              <a:gd name="connsiteY8" fmla="*/ 5610 h 443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32933" h="443829">
                <a:moveTo>
                  <a:pt x="22439" y="5610"/>
                </a:moveTo>
                <a:lnTo>
                  <a:pt x="0" y="442881"/>
                </a:lnTo>
                <a:lnTo>
                  <a:pt x="109448" y="443829"/>
                </a:lnTo>
                <a:cubicBezTo>
                  <a:pt x="107578" y="329763"/>
                  <a:pt x="108457" y="388947"/>
                  <a:pt x="106587" y="274881"/>
                </a:cubicBezTo>
                <a:lnTo>
                  <a:pt x="168295" y="274881"/>
                </a:lnTo>
                <a:lnTo>
                  <a:pt x="162685" y="201954"/>
                </a:lnTo>
                <a:lnTo>
                  <a:pt x="516103" y="168295"/>
                </a:lnTo>
                <a:lnTo>
                  <a:pt x="532933" y="0"/>
                </a:lnTo>
                <a:lnTo>
                  <a:pt x="22439" y="5610"/>
                </a:lnTo>
                <a:close/>
              </a:path>
            </a:pathLst>
          </a:custGeom>
          <a:solidFill>
            <a:srgbClr val="00B0F0">
              <a:alpha val="75000"/>
            </a:srgb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85" name="テキスト ボックス 84"/>
          <p:cNvSpPr txBox="1"/>
          <p:nvPr/>
        </p:nvSpPr>
        <p:spPr>
          <a:xfrm>
            <a:off x="7616997" y="5376504"/>
            <a:ext cx="490063" cy="107722"/>
          </a:xfrm>
          <a:prstGeom prst="rect">
            <a:avLst/>
          </a:prstGeom>
          <a:solidFill>
            <a:schemeClr val="bg1">
              <a:alpha val="50000"/>
            </a:schemeClr>
          </a:solidFill>
        </p:spPr>
        <p:txBody>
          <a:bodyPr wrap="squar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7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共同住宅等</a:t>
            </a:r>
          </a:p>
        </p:txBody>
      </p:sp>
      <p:sp>
        <p:nvSpPr>
          <p:cNvPr id="88" name="テキスト ボックス 87"/>
          <p:cNvSpPr txBox="1"/>
          <p:nvPr/>
        </p:nvSpPr>
        <p:spPr>
          <a:xfrm>
            <a:off x="8256241" y="4010204"/>
            <a:ext cx="1008112" cy="307777"/>
          </a:xfrm>
          <a:prstGeom prst="rect">
            <a:avLst/>
          </a:prstGeom>
          <a:solidFill>
            <a:schemeClr val="bg1">
              <a:alpha val="50000"/>
            </a:schemeClr>
          </a:solidFill>
        </p:spPr>
        <p:txBody>
          <a:bodyPr wrap="squar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大阪大学</a:t>
            </a:r>
            <a:endParaRPr kumimoji="1" lang="en-US" altLang="ja-JP" sz="10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　中之島センター</a:t>
            </a:r>
          </a:p>
        </p:txBody>
      </p:sp>
      <p:cxnSp>
        <p:nvCxnSpPr>
          <p:cNvPr id="89" name="直線矢印コネクタ 88"/>
          <p:cNvCxnSpPr/>
          <p:nvPr/>
        </p:nvCxnSpPr>
        <p:spPr>
          <a:xfrm flipH="1">
            <a:off x="8328779" y="4298236"/>
            <a:ext cx="71479" cy="216025"/>
          </a:xfrm>
          <a:prstGeom prst="straightConnector1">
            <a:avLst/>
          </a:prstGeom>
          <a:ln w="28575">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106" name="正方形/長方形 105"/>
          <p:cNvSpPr/>
          <p:nvPr/>
        </p:nvSpPr>
        <p:spPr>
          <a:xfrm>
            <a:off x="1343473" y="2594801"/>
            <a:ext cx="2304257" cy="2893100"/>
          </a:xfrm>
          <a:prstGeom prst="rect">
            <a:avLst/>
          </a:prstGeom>
        </p:spPr>
        <p:txBody>
          <a:bodyPr wrap="square">
            <a:spAutoFit/>
          </a:bodyPr>
          <a:lstStyle/>
          <a:p>
            <a:pPr marL="85725" marR="0" lvl="0" indent="-85725"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・中之島４・５丁目には低未利用地が多く、大部分が駐車場等の暫定利用となっており、まちづくりが進んでいない。</a:t>
            </a:r>
            <a:endParaRPr kumimoji="1" lang="en-US" altLang="ja-JP" sz="14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85725" marR="0" lvl="0" indent="-85725"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・「近代美術館構想」が公表されてから</a:t>
            </a:r>
            <a:r>
              <a:rPr kumimoji="1" lang="en-US" altLang="ja-JP" sz="14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30</a:t>
            </a:r>
            <a:r>
              <a:rPr kumimoji="1" lang="ja-JP" altLang="en-US" sz="14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年以上が経過しているが未だ実現に至っていない。</a:t>
            </a:r>
            <a:endParaRPr kumimoji="1" lang="en-US" altLang="ja-JP" sz="14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85725" marR="0" lvl="0" indent="-85725"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・文化・芸術機能、</a:t>
            </a:r>
            <a:r>
              <a:rPr kumimoji="1" lang="en-US" altLang="ja-JP" sz="14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MICE</a:t>
            </a:r>
            <a:r>
              <a:rPr kumimoji="1" lang="ja-JP" altLang="en-US" sz="14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機能が一定程度集積しているものの、十分に活用できていない。</a:t>
            </a:r>
            <a:endParaRPr kumimoji="1" lang="en-US" altLang="ja-JP" sz="14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p:txBody>
      </p:sp>
      <p:graphicFrame>
        <p:nvGraphicFramePr>
          <p:cNvPr id="107" name="表 106"/>
          <p:cNvGraphicFramePr>
            <a:graphicFrameLocks noGrp="1"/>
          </p:cNvGraphicFramePr>
          <p:nvPr/>
        </p:nvGraphicFramePr>
        <p:xfrm>
          <a:off x="9484713" y="5547099"/>
          <a:ext cx="1440000" cy="931324"/>
        </p:xfrm>
        <a:graphic>
          <a:graphicData uri="http://schemas.openxmlformats.org/drawingml/2006/table">
            <a:tbl>
              <a:tblPr firstRow="1" bandRow="1">
                <a:tableStyleId>{5C22544A-7EE6-4342-B048-85BDC9FD1C3A}</a:tableStyleId>
              </a:tblPr>
              <a:tblGrid>
                <a:gridCol w="792088">
                  <a:extLst>
                    <a:ext uri="{9D8B030D-6E8A-4147-A177-3AD203B41FA5}">
                      <a16:colId xmlns:a16="http://schemas.microsoft.com/office/drawing/2014/main" val="20000"/>
                    </a:ext>
                  </a:extLst>
                </a:gridCol>
                <a:gridCol w="323956">
                  <a:extLst>
                    <a:ext uri="{9D8B030D-6E8A-4147-A177-3AD203B41FA5}">
                      <a16:colId xmlns:a16="http://schemas.microsoft.com/office/drawing/2014/main" val="20001"/>
                    </a:ext>
                  </a:extLst>
                </a:gridCol>
                <a:gridCol w="323956">
                  <a:extLst>
                    <a:ext uri="{9D8B030D-6E8A-4147-A177-3AD203B41FA5}">
                      <a16:colId xmlns:a16="http://schemas.microsoft.com/office/drawing/2014/main" val="20002"/>
                    </a:ext>
                  </a:extLst>
                </a:gridCol>
              </a:tblGrid>
              <a:tr h="164251">
                <a:tc gridSpan="3">
                  <a:txBody>
                    <a:bodyPr/>
                    <a:lstStyle/>
                    <a:p>
                      <a:pPr marL="88900" marR="0" indent="-88900" algn="ctr" defTabSz="957700" rtl="0" eaLnBrk="1" fontAlgn="auto" latinLnBrk="0" hangingPunct="1">
                        <a:lnSpc>
                          <a:spcPct val="100000"/>
                        </a:lnSpc>
                        <a:spcBef>
                          <a:spcPts val="0"/>
                        </a:spcBef>
                        <a:spcAft>
                          <a:spcPts val="0"/>
                        </a:spcAft>
                        <a:buClrTx/>
                        <a:buSzTx/>
                        <a:buFontTx/>
                        <a:buNone/>
                        <a:tabLst/>
                        <a:defRPr/>
                      </a:pPr>
                      <a:r>
                        <a:rPr kumimoji="1" lang="ja-JP" altLang="en-US" sz="900" b="0" dirty="0">
                          <a:solidFill>
                            <a:schemeClr val="tx1"/>
                          </a:solidFill>
                          <a:latin typeface="Meiryo UI" pitchFamily="50" charset="-128"/>
                          <a:ea typeface="Meiryo UI" pitchFamily="50" charset="-128"/>
                          <a:cs typeface="Meiryo UI" pitchFamily="50" charset="-128"/>
                        </a:rPr>
                        <a:t>凡　　例</a:t>
                      </a:r>
                      <a:endParaRPr kumimoji="1" lang="en-US" altLang="ja-JP" sz="900" b="0" dirty="0">
                        <a:solidFill>
                          <a:schemeClr val="tx1"/>
                        </a:solidFill>
                        <a:latin typeface="Meiryo UI" pitchFamily="50" charset="-128"/>
                        <a:ea typeface="Meiryo UI" pitchFamily="50" charset="-128"/>
                        <a:cs typeface="Meiryo UI" pitchFamily="50" charset="-128"/>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marL="88900" marR="0" indent="-88900" algn="ctr" defTabSz="957700" rtl="0" eaLnBrk="1" fontAlgn="auto" latinLnBrk="0" hangingPunct="1">
                        <a:lnSpc>
                          <a:spcPct val="100000"/>
                        </a:lnSpc>
                        <a:spcBef>
                          <a:spcPts val="0"/>
                        </a:spcBef>
                        <a:spcAft>
                          <a:spcPts val="0"/>
                        </a:spcAft>
                        <a:buClrTx/>
                        <a:buSzTx/>
                        <a:buFontTx/>
                        <a:buNone/>
                        <a:tabLst/>
                        <a:defRPr/>
                      </a:pPr>
                      <a:endParaRPr kumimoji="1" lang="en-US" altLang="ja-JP" sz="900" b="0" dirty="0">
                        <a:solidFill>
                          <a:schemeClr val="tx1"/>
                        </a:solidFill>
                        <a:latin typeface="Meiryo UI" pitchFamily="50" charset="-128"/>
                        <a:ea typeface="Meiryo UI" pitchFamily="50" charset="-128"/>
                        <a:cs typeface="Meiryo UI" pitchFamily="50" charset="-128"/>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marL="88900" marR="0" indent="-88900" algn="ctr" defTabSz="957700" rtl="0" eaLnBrk="1" fontAlgn="auto" latinLnBrk="0" hangingPunct="1">
                        <a:lnSpc>
                          <a:spcPct val="100000"/>
                        </a:lnSpc>
                        <a:spcBef>
                          <a:spcPts val="0"/>
                        </a:spcBef>
                        <a:spcAft>
                          <a:spcPts val="0"/>
                        </a:spcAft>
                        <a:buClrTx/>
                        <a:buSzTx/>
                        <a:buFontTx/>
                        <a:buNone/>
                        <a:tabLst/>
                        <a:defRPr/>
                      </a:pPr>
                      <a:endParaRPr kumimoji="1" lang="en-US" altLang="ja-JP" sz="900" b="0" dirty="0">
                        <a:solidFill>
                          <a:schemeClr val="tx1"/>
                        </a:solidFill>
                        <a:latin typeface="Meiryo UI" pitchFamily="50" charset="-128"/>
                        <a:ea typeface="Meiryo UI" pitchFamily="50" charset="-128"/>
                        <a:cs typeface="Meiryo UI" pitchFamily="50" charset="-128"/>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0"/>
                  </a:ext>
                </a:extLst>
              </a:tr>
              <a:tr h="164251">
                <a:tc>
                  <a:txBody>
                    <a:bodyPr/>
                    <a:lstStyle/>
                    <a:p>
                      <a:pPr marL="88900" marR="0" indent="-88900" algn="ctr" defTabSz="957700" rtl="0" eaLnBrk="1" fontAlgn="auto" latinLnBrk="0" hangingPunct="1">
                        <a:lnSpc>
                          <a:spcPct val="100000"/>
                        </a:lnSpc>
                        <a:spcBef>
                          <a:spcPts val="0"/>
                        </a:spcBef>
                        <a:spcAft>
                          <a:spcPts val="0"/>
                        </a:spcAft>
                        <a:buClrTx/>
                        <a:buSzTx/>
                        <a:buFontTx/>
                        <a:buNone/>
                        <a:tabLst/>
                        <a:defRPr/>
                      </a:pPr>
                      <a:endParaRPr kumimoji="1" lang="en-US" altLang="ja-JP" sz="900" b="0" dirty="0">
                        <a:solidFill>
                          <a:schemeClr val="tx1"/>
                        </a:solidFill>
                        <a:latin typeface="Meiryo UI" pitchFamily="50" charset="-128"/>
                        <a:ea typeface="Meiryo UI" pitchFamily="50" charset="-128"/>
                        <a:cs typeface="Meiryo UI" pitchFamily="50" charset="-128"/>
                      </a:endParaRPr>
                    </a:p>
                  </a:txBody>
                  <a:tcPr marL="0" marR="0" marT="0" marB="0" anchor="ctr">
                    <a:lnL w="12700"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88900" marR="0" indent="-88900" algn="ctr" defTabSz="957700" rtl="0" eaLnBrk="1" fontAlgn="auto" latinLnBrk="0" hangingPunct="1">
                        <a:lnSpc>
                          <a:spcPct val="100000"/>
                        </a:lnSpc>
                        <a:spcBef>
                          <a:spcPts val="0"/>
                        </a:spcBef>
                        <a:spcAft>
                          <a:spcPts val="0"/>
                        </a:spcAft>
                        <a:buClrTx/>
                        <a:buSzTx/>
                        <a:buFontTx/>
                        <a:buNone/>
                        <a:tabLst/>
                        <a:defRPr/>
                      </a:pPr>
                      <a:r>
                        <a:rPr kumimoji="1" lang="ja-JP" altLang="en-US" sz="900" b="0" dirty="0">
                          <a:solidFill>
                            <a:schemeClr val="tx1"/>
                          </a:solidFill>
                          <a:latin typeface="Meiryo UI" pitchFamily="50" charset="-128"/>
                          <a:ea typeface="Meiryo UI" pitchFamily="50" charset="-128"/>
                          <a:cs typeface="Meiryo UI" pitchFamily="50" charset="-128"/>
                        </a:rPr>
                        <a:t>整備</a:t>
                      </a:r>
                      <a:endParaRPr kumimoji="1" lang="en-US" altLang="ja-JP" sz="900" b="0" dirty="0">
                        <a:solidFill>
                          <a:schemeClr val="tx1"/>
                        </a:solidFill>
                        <a:latin typeface="Meiryo UI" pitchFamily="50" charset="-128"/>
                        <a:ea typeface="Meiryo UI" pitchFamily="50" charset="-128"/>
                        <a:cs typeface="Meiryo UI" pitchFamily="50" charset="-128"/>
                      </a:endParaRPr>
                    </a:p>
                    <a:p>
                      <a:pPr marL="88900" marR="0" indent="-88900" algn="ctr" defTabSz="957700" rtl="0" eaLnBrk="1" fontAlgn="auto" latinLnBrk="0" hangingPunct="1">
                        <a:lnSpc>
                          <a:spcPct val="100000"/>
                        </a:lnSpc>
                        <a:spcBef>
                          <a:spcPts val="0"/>
                        </a:spcBef>
                        <a:spcAft>
                          <a:spcPts val="0"/>
                        </a:spcAft>
                        <a:buClrTx/>
                        <a:buSzTx/>
                        <a:buFontTx/>
                        <a:buNone/>
                        <a:tabLst/>
                        <a:defRPr/>
                      </a:pPr>
                      <a:r>
                        <a:rPr kumimoji="1" lang="ja-JP" altLang="en-US" sz="900" b="0" dirty="0">
                          <a:solidFill>
                            <a:schemeClr val="tx1"/>
                          </a:solidFill>
                          <a:latin typeface="Meiryo UI" pitchFamily="50" charset="-128"/>
                          <a:ea typeface="Meiryo UI" pitchFamily="50" charset="-128"/>
                          <a:cs typeface="Meiryo UI" pitchFamily="50" charset="-128"/>
                        </a:rPr>
                        <a:t>済み</a:t>
                      </a:r>
                      <a:endParaRPr kumimoji="1" lang="en-US" altLang="ja-JP" sz="900" b="0" dirty="0">
                        <a:solidFill>
                          <a:schemeClr val="tx1"/>
                        </a:solidFill>
                        <a:latin typeface="Meiryo UI" pitchFamily="50" charset="-128"/>
                        <a:ea typeface="Meiryo UI" pitchFamily="50" charset="-128"/>
                        <a:cs typeface="Meiryo UI" pitchFamily="50" charset="-128"/>
                      </a:endParaRPr>
                    </a:p>
                  </a:txBody>
                  <a:tcPr marL="0" marR="0" marT="0" marB="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88900" marR="0" indent="-88900" algn="ctr" defTabSz="957700" rtl="0" eaLnBrk="1" fontAlgn="auto" latinLnBrk="0" hangingPunct="1">
                        <a:lnSpc>
                          <a:spcPct val="100000"/>
                        </a:lnSpc>
                        <a:spcBef>
                          <a:spcPts val="0"/>
                        </a:spcBef>
                        <a:spcAft>
                          <a:spcPts val="0"/>
                        </a:spcAft>
                        <a:buClrTx/>
                        <a:buSzTx/>
                        <a:buFontTx/>
                        <a:buNone/>
                        <a:tabLst/>
                        <a:defRPr/>
                      </a:pPr>
                      <a:r>
                        <a:rPr kumimoji="1" lang="ja-JP" altLang="en-US" sz="900" b="0" dirty="0">
                          <a:solidFill>
                            <a:schemeClr val="tx1"/>
                          </a:solidFill>
                          <a:latin typeface="Meiryo UI" pitchFamily="50" charset="-128"/>
                          <a:ea typeface="Meiryo UI" pitchFamily="50" charset="-128"/>
                          <a:cs typeface="Meiryo UI" pitchFamily="50" charset="-128"/>
                        </a:rPr>
                        <a:t>整備</a:t>
                      </a:r>
                      <a:endParaRPr kumimoji="1" lang="en-US" altLang="ja-JP" sz="900" b="0" dirty="0">
                        <a:solidFill>
                          <a:schemeClr val="tx1"/>
                        </a:solidFill>
                        <a:latin typeface="Meiryo UI" pitchFamily="50" charset="-128"/>
                        <a:ea typeface="Meiryo UI" pitchFamily="50" charset="-128"/>
                        <a:cs typeface="Meiryo UI" pitchFamily="50" charset="-128"/>
                      </a:endParaRPr>
                    </a:p>
                    <a:p>
                      <a:pPr marL="88900" marR="0" indent="-88900" algn="ctr" defTabSz="957700" rtl="0" eaLnBrk="1" fontAlgn="auto" latinLnBrk="0" hangingPunct="1">
                        <a:lnSpc>
                          <a:spcPct val="100000"/>
                        </a:lnSpc>
                        <a:spcBef>
                          <a:spcPts val="0"/>
                        </a:spcBef>
                        <a:spcAft>
                          <a:spcPts val="0"/>
                        </a:spcAft>
                        <a:buClrTx/>
                        <a:buSzTx/>
                        <a:buFontTx/>
                        <a:buNone/>
                        <a:tabLst/>
                        <a:defRPr/>
                      </a:pPr>
                      <a:r>
                        <a:rPr kumimoji="1" lang="ja-JP" altLang="en-US" sz="900" b="0" dirty="0">
                          <a:solidFill>
                            <a:schemeClr val="tx1"/>
                          </a:solidFill>
                          <a:latin typeface="Meiryo UI" pitchFamily="50" charset="-128"/>
                          <a:ea typeface="Meiryo UI" pitchFamily="50" charset="-128"/>
                          <a:cs typeface="Meiryo UI" pitchFamily="50" charset="-128"/>
                        </a:rPr>
                        <a:t>予定</a:t>
                      </a:r>
                      <a:endParaRPr kumimoji="1" lang="en-US" altLang="ja-JP" sz="900" b="0" dirty="0">
                        <a:solidFill>
                          <a:schemeClr val="tx1"/>
                        </a:solidFill>
                        <a:latin typeface="Meiryo UI" pitchFamily="50" charset="-128"/>
                        <a:ea typeface="Meiryo UI" pitchFamily="50" charset="-128"/>
                        <a:cs typeface="Meiryo UI" pitchFamily="50" charset="-128"/>
                      </a:endParaRPr>
                    </a:p>
                  </a:txBody>
                  <a:tcPr marL="0" marR="0" marT="0" marB="0" anchor="ctr">
                    <a:lnL w="31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164251">
                <a:tc>
                  <a:txBody>
                    <a:bodyPr/>
                    <a:lstStyle/>
                    <a:p>
                      <a:pPr marL="88900" marR="0" indent="-88900" algn="ctr" defTabSz="957700" rtl="0" eaLnBrk="1" fontAlgn="auto" latinLnBrk="0" hangingPunct="1">
                        <a:lnSpc>
                          <a:spcPct val="100000"/>
                        </a:lnSpc>
                        <a:spcBef>
                          <a:spcPts val="0"/>
                        </a:spcBef>
                        <a:spcAft>
                          <a:spcPts val="0"/>
                        </a:spcAft>
                        <a:buClrTx/>
                        <a:buSzTx/>
                        <a:buFontTx/>
                        <a:buNone/>
                        <a:tabLst/>
                        <a:defRPr/>
                      </a:pPr>
                      <a:r>
                        <a:rPr kumimoji="1" lang="ja-JP" altLang="en-US" sz="900" b="0" dirty="0">
                          <a:solidFill>
                            <a:schemeClr val="tx1"/>
                          </a:solidFill>
                          <a:latin typeface="Meiryo UI" pitchFamily="50" charset="-128"/>
                          <a:ea typeface="Meiryo UI" pitchFamily="50" charset="-128"/>
                          <a:cs typeface="Meiryo UI" pitchFamily="50" charset="-128"/>
                        </a:rPr>
                        <a:t>大阪市</a:t>
                      </a:r>
                      <a:endParaRPr kumimoji="1" lang="en-US" altLang="ja-JP" sz="900" b="0" dirty="0">
                        <a:solidFill>
                          <a:schemeClr val="tx1"/>
                        </a:solidFill>
                        <a:latin typeface="Meiryo UI" pitchFamily="50" charset="-128"/>
                        <a:ea typeface="Meiryo UI" pitchFamily="50" charset="-128"/>
                        <a:cs typeface="Meiryo UI" pitchFamily="50" charset="-128"/>
                      </a:endParaRPr>
                    </a:p>
                  </a:txBody>
                  <a:tcPr marL="0" marR="0" marT="0" marB="0" anchor="ctr">
                    <a:lnL w="12700"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88900" marR="0" indent="-88900" algn="ctr" defTabSz="957700" rtl="0" eaLnBrk="1" fontAlgn="auto" latinLnBrk="0" hangingPunct="1">
                        <a:lnSpc>
                          <a:spcPct val="100000"/>
                        </a:lnSpc>
                        <a:spcBef>
                          <a:spcPts val="0"/>
                        </a:spcBef>
                        <a:spcAft>
                          <a:spcPts val="0"/>
                        </a:spcAft>
                        <a:buClrTx/>
                        <a:buSzTx/>
                        <a:buFontTx/>
                        <a:buNone/>
                        <a:tabLst/>
                        <a:defRPr/>
                      </a:pPr>
                      <a:endParaRPr kumimoji="1" lang="en-US" altLang="ja-JP" sz="900" b="0" dirty="0">
                        <a:solidFill>
                          <a:schemeClr val="tx1"/>
                        </a:solidFill>
                        <a:latin typeface="Meiryo UI" pitchFamily="50" charset="-128"/>
                        <a:ea typeface="Meiryo UI" pitchFamily="50" charset="-128"/>
                        <a:cs typeface="Meiryo UI" pitchFamily="50" charset="-128"/>
                      </a:endParaRPr>
                    </a:p>
                  </a:txBody>
                  <a:tcPr marL="0" marR="0" marT="0" marB="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p>
                      <a:pPr marL="88900" marR="0" indent="-88900" algn="ctr" defTabSz="957700" rtl="0" eaLnBrk="1" fontAlgn="auto" latinLnBrk="0" hangingPunct="1">
                        <a:lnSpc>
                          <a:spcPct val="100000"/>
                        </a:lnSpc>
                        <a:spcBef>
                          <a:spcPts val="0"/>
                        </a:spcBef>
                        <a:spcAft>
                          <a:spcPts val="0"/>
                        </a:spcAft>
                        <a:buClrTx/>
                        <a:buSzTx/>
                        <a:buFontTx/>
                        <a:buNone/>
                        <a:tabLst/>
                        <a:defRPr/>
                      </a:pPr>
                      <a:endParaRPr kumimoji="1" lang="en-US" altLang="ja-JP" sz="900" b="0" dirty="0">
                        <a:solidFill>
                          <a:schemeClr val="tx1"/>
                        </a:solidFill>
                        <a:latin typeface="Meiryo UI" pitchFamily="50" charset="-128"/>
                        <a:ea typeface="Meiryo UI" pitchFamily="50" charset="-128"/>
                        <a:cs typeface="Meiryo UI" pitchFamily="50" charset="-128"/>
                      </a:endParaRPr>
                    </a:p>
                  </a:txBody>
                  <a:tcPr marL="0" marR="0" marT="0" marB="0" anchor="ctr">
                    <a:lnL w="31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alpha val="25000"/>
                      </a:srgbClr>
                    </a:solidFill>
                  </a:tcPr>
                </a:tc>
                <a:extLst>
                  <a:ext uri="{0D108BD9-81ED-4DB2-BD59-A6C34878D82A}">
                    <a16:rowId xmlns:a16="http://schemas.microsoft.com/office/drawing/2014/main" val="10002"/>
                  </a:ext>
                </a:extLst>
              </a:tr>
              <a:tr h="164251">
                <a:tc>
                  <a:txBody>
                    <a:bodyPr/>
                    <a:lstStyle/>
                    <a:p>
                      <a:pPr marL="0" marR="0" indent="0" algn="ctr" defTabSz="957700" rtl="0" eaLnBrk="1" fontAlgn="auto" latinLnBrk="0" hangingPunct="1">
                        <a:lnSpc>
                          <a:spcPct val="100000"/>
                        </a:lnSpc>
                        <a:spcBef>
                          <a:spcPts val="0"/>
                        </a:spcBef>
                        <a:spcAft>
                          <a:spcPts val="0"/>
                        </a:spcAft>
                        <a:buClrTx/>
                        <a:buSzTx/>
                        <a:buFontTx/>
                        <a:buNone/>
                        <a:tabLst/>
                        <a:defRPr/>
                      </a:pPr>
                      <a:r>
                        <a:rPr kumimoji="1" lang="ja-JP" altLang="en-US" sz="900" b="0" dirty="0">
                          <a:solidFill>
                            <a:schemeClr val="tx1"/>
                          </a:solidFill>
                          <a:latin typeface="Meiryo UI" pitchFamily="50" charset="-128"/>
                          <a:ea typeface="Meiryo UI" pitchFamily="50" charset="-128"/>
                          <a:cs typeface="Meiryo UI" pitchFamily="50" charset="-128"/>
                        </a:rPr>
                        <a:t>その他公的施設</a:t>
                      </a:r>
                    </a:p>
                  </a:txBody>
                  <a:tcPr marL="0" marR="0" marT="0" marB="0" anchor="ctr">
                    <a:lnL w="12700"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indent="0" algn="ctr" defTabSz="957700" rtl="0" eaLnBrk="1" fontAlgn="auto" latinLnBrk="0" hangingPunct="1">
                        <a:lnSpc>
                          <a:spcPct val="100000"/>
                        </a:lnSpc>
                        <a:spcBef>
                          <a:spcPts val="0"/>
                        </a:spcBef>
                        <a:spcAft>
                          <a:spcPts val="0"/>
                        </a:spcAft>
                        <a:buClrTx/>
                        <a:buSzTx/>
                        <a:buFontTx/>
                        <a:buNone/>
                        <a:tabLst/>
                        <a:defRPr/>
                      </a:pPr>
                      <a:endParaRPr kumimoji="1" lang="ja-JP" altLang="en-US" sz="900" b="0" dirty="0">
                        <a:solidFill>
                          <a:schemeClr val="tx1"/>
                        </a:solidFill>
                        <a:latin typeface="Meiryo UI" pitchFamily="50" charset="-128"/>
                        <a:ea typeface="Meiryo UI" pitchFamily="50" charset="-128"/>
                        <a:cs typeface="Meiryo UI" pitchFamily="50" charset="-128"/>
                      </a:endParaRPr>
                    </a:p>
                  </a:txBody>
                  <a:tcPr marL="0" marR="0" marT="0" marB="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C000"/>
                    </a:solidFill>
                  </a:tcPr>
                </a:tc>
                <a:tc>
                  <a:txBody>
                    <a:bodyPr/>
                    <a:lstStyle/>
                    <a:p>
                      <a:pPr marL="0" marR="0" indent="0" algn="ctr" defTabSz="957700" rtl="0" eaLnBrk="1" fontAlgn="auto" latinLnBrk="0" hangingPunct="1">
                        <a:lnSpc>
                          <a:spcPct val="100000"/>
                        </a:lnSpc>
                        <a:spcBef>
                          <a:spcPts val="0"/>
                        </a:spcBef>
                        <a:spcAft>
                          <a:spcPts val="0"/>
                        </a:spcAft>
                        <a:buClrTx/>
                        <a:buSzTx/>
                        <a:buFontTx/>
                        <a:buNone/>
                        <a:tabLst/>
                        <a:defRPr/>
                      </a:pPr>
                      <a:endParaRPr kumimoji="1" lang="ja-JP" altLang="en-US" sz="900" b="0" dirty="0">
                        <a:solidFill>
                          <a:schemeClr val="tx1"/>
                        </a:solidFill>
                        <a:latin typeface="Meiryo UI" pitchFamily="50" charset="-128"/>
                        <a:ea typeface="Meiryo UI" pitchFamily="50" charset="-128"/>
                        <a:cs typeface="Meiryo UI" pitchFamily="50" charset="-128"/>
                      </a:endParaRPr>
                    </a:p>
                  </a:txBody>
                  <a:tcPr marL="0" marR="0" marT="0" marB="0" anchor="ctr">
                    <a:lnL w="31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C000">
                        <a:alpha val="25000"/>
                      </a:srgbClr>
                    </a:solidFill>
                  </a:tcPr>
                </a:tc>
                <a:extLst>
                  <a:ext uri="{0D108BD9-81ED-4DB2-BD59-A6C34878D82A}">
                    <a16:rowId xmlns:a16="http://schemas.microsoft.com/office/drawing/2014/main" val="10003"/>
                  </a:ext>
                </a:extLst>
              </a:tr>
              <a:tr h="164251">
                <a:tc>
                  <a:txBody>
                    <a:bodyPr/>
                    <a:lstStyle/>
                    <a:p>
                      <a:pPr marL="0" marR="0" indent="0" algn="ctr" defTabSz="957700" rtl="0" eaLnBrk="1" fontAlgn="auto" latinLnBrk="0" hangingPunct="1">
                        <a:lnSpc>
                          <a:spcPct val="100000"/>
                        </a:lnSpc>
                        <a:spcBef>
                          <a:spcPts val="0"/>
                        </a:spcBef>
                        <a:spcAft>
                          <a:spcPts val="0"/>
                        </a:spcAft>
                        <a:buClrTx/>
                        <a:buSzTx/>
                        <a:buFontTx/>
                        <a:buNone/>
                        <a:tabLst/>
                        <a:defRPr/>
                      </a:pPr>
                      <a:r>
                        <a:rPr kumimoji="1" lang="ja-JP" altLang="en-US" sz="900" b="0" dirty="0">
                          <a:solidFill>
                            <a:schemeClr val="tx1"/>
                          </a:solidFill>
                          <a:latin typeface="Meiryo UI" pitchFamily="50" charset="-128"/>
                          <a:ea typeface="Meiryo UI" pitchFamily="50" charset="-128"/>
                          <a:cs typeface="Meiryo UI" pitchFamily="50" charset="-128"/>
                        </a:rPr>
                        <a:t>民間事業者</a:t>
                      </a:r>
                    </a:p>
                  </a:txBody>
                  <a:tcPr marL="0" marR="0" marT="0" marB="0" anchor="ctr">
                    <a:lnL w="12700"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indent="0" algn="ctr" defTabSz="957700" rtl="0" eaLnBrk="1" fontAlgn="auto" latinLnBrk="0" hangingPunct="1">
                        <a:lnSpc>
                          <a:spcPct val="100000"/>
                        </a:lnSpc>
                        <a:spcBef>
                          <a:spcPts val="0"/>
                        </a:spcBef>
                        <a:spcAft>
                          <a:spcPts val="0"/>
                        </a:spcAft>
                        <a:buClrTx/>
                        <a:buSzTx/>
                        <a:buFontTx/>
                        <a:buNone/>
                        <a:tabLst/>
                        <a:defRPr/>
                      </a:pPr>
                      <a:endParaRPr kumimoji="1" lang="ja-JP" altLang="en-US" sz="900" b="0" dirty="0">
                        <a:solidFill>
                          <a:schemeClr val="tx1"/>
                        </a:solidFill>
                        <a:latin typeface="Meiryo UI" pitchFamily="50" charset="-128"/>
                        <a:ea typeface="Meiryo UI" pitchFamily="50" charset="-128"/>
                        <a:cs typeface="Meiryo UI" pitchFamily="50" charset="-128"/>
                      </a:endParaRPr>
                    </a:p>
                  </a:txBody>
                  <a:tcPr marL="0" marR="0" marT="0" marB="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00B0F0"/>
                    </a:solidFill>
                  </a:tcPr>
                </a:tc>
                <a:tc>
                  <a:txBody>
                    <a:bodyPr/>
                    <a:lstStyle/>
                    <a:p>
                      <a:pPr marL="0" marR="0" indent="0" algn="ctr" defTabSz="957700" rtl="0" eaLnBrk="1" fontAlgn="auto" latinLnBrk="0" hangingPunct="1">
                        <a:lnSpc>
                          <a:spcPct val="100000"/>
                        </a:lnSpc>
                        <a:spcBef>
                          <a:spcPts val="0"/>
                        </a:spcBef>
                        <a:spcAft>
                          <a:spcPts val="0"/>
                        </a:spcAft>
                        <a:buClrTx/>
                        <a:buSzTx/>
                        <a:buFontTx/>
                        <a:buNone/>
                        <a:tabLst/>
                        <a:defRPr/>
                      </a:pPr>
                      <a:endParaRPr kumimoji="1" lang="ja-JP" altLang="en-US" sz="900" b="0" dirty="0">
                        <a:solidFill>
                          <a:schemeClr val="tx1"/>
                        </a:solidFill>
                        <a:latin typeface="Meiryo UI" pitchFamily="50" charset="-128"/>
                        <a:ea typeface="Meiryo UI" pitchFamily="50" charset="-128"/>
                        <a:cs typeface="Meiryo UI" pitchFamily="50" charset="-128"/>
                      </a:endParaRPr>
                    </a:p>
                  </a:txBody>
                  <a:tcPr marL="0" marR="0" marT="0" marB="0" anchor="ctr">
                    <a:lnL w="31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00B0F0">
                        <a:alpha val="25000"/>
                      </a:srgbClr>
                    </a:solidFill>
                  </a:tcPr>
                </a:tc>
                <a:extLst>
                  <a:ext uri="{0D108BD9-81ED-4DB2-BD59-A6C34878D82A}">
                    <a16:rowId xmlns:a16="http://schemas.microsoft.com/office/drawing/2014/main" val="10004"/>
                  </a:ext>
                </a:extLst>
              </a:tr>
            </a:tbl>
          </a:graphicData>
        </a:graphic>
      </p:graphicFrame>
      <p:cxnSp>
        <p:nvCxnSpPr>
          <p:cNvPr id="111" name="直線矢印コネクタ 110"/>
          <p:cNvCxnSpPr/>
          <p:nvPr/>
        </p:nvCxnSpPr>
        <p:spPr>
          <a:xfrm flipH="1">
            <a:off x="8688288" y="5090319"/>
            <a:ext cx="360038" cy="216026"/>
          </a:xfrm>
          <a:prstGeom prst="straightConnector1">
            <a:avLst/>
          </a:prstGeom>
          <a:ln w="28575">
            <a:solidFill>
              <a:srgbClr val="00B0F0"/>
            </a:solidFill>
            <a:tailEnd type="arrow"/>
          </a:ln>
        </p:spPr>
        <p:style>
          <a:lnRef idx="1">
            <a:schemeClr val="accent1"/>
          </a:lnRef>
          <a:fillRef idx="0">
            <a:schemeClr val="accent1"/>
          </a:fillRef>
          <a:effectRef idx="0">
            <a:schemeClr val="accent1"/>
          </a:effectRef>
          <a:fontRef idx="minor">
            <a:schemeClr val="tx1"/>
          </a:fontRef>
        </p:style>
      </p:cxnSp>
      <p:sp>
        <p:nvSpPr>
          <p:cNvPr id="97" name="テキスト ボックス 96"/>
          <p:cNvSpPr txBox="1"/>
          <p:nvPr/>
        </p:nvSpPr>
        <p:spPr>
          <a:xfrm>
            <a:off x="6676779" y="1969595"/>
            <a:ext cx="4283676" cy="2026801"/>
          </a:xfrm>
          <a:prstGeom prst="rect">
            <a:avLst/>
          </a:prstGeom>
          <a:solidFill>
            <a:schemeClr val="bg1"/>
          </a:solidFill>
          <a:ln>
            <a:solidFill>
              <a:schemeClr val="tx1"/>
            </a:solidFill>
          </a:ln>
        </p:spPr>
        <p:txBody>
          <a:bodyPr wrap="square" lIns="36000" tIns="36000" rIns="36000" bIns="36000" rtlCol="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itchFamily="50" charset="-128"/>
              </a:rPr>
              <a:t>○中之島４丁目</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itchFamily="50" charset="-128"/>
              </a:rPr>
              <a:t>　</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itchFamily="50" charset="-128"/>
              </a:rPr>
              <a:t>　・</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itchFamily="50" charset="-128"/>
              </a:rPr>
              <a:t>大阪の文化・芸術・学術の中心を担う国際的な拠点</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itchFamily="50" charset="-128"/>
              </a:rPr>
              <a:t>へ。</a:t>
            </a:r>
            <a:endParaRPr kumimoji="1" lang="en-US" altLang="ja-JP" sz="1200" b="0" i="0" u="none" strike="sng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itchFamily="50" charset="-128"/>
            </a:endParaRPr>
          </a:p>
          <a:p>
            <a:pPr marL="273050" marR="0" lvl="0" indent="-27305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　　</a:t>
            </a: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eiryo UI" pitchFamily="50" charset="-128"/>
              </a:rPr>
              <a:t>・大阪中之島美術館と、市立科学館、国立国際美術館との連携により国内有数のミュージアムゾーン</a:t>
            </a:r>
            <a:r>
              <a:rPr kumimoji="1" lang="ja-JP" altLang="en-US" sz="1200" b="0" i="0" u="none" strike="noStrike" kern="1200" cap="none" spc="0" normalizeH="0" baseline="0" noProof="0" dirty="0" smtClean="0">
                <a:ln>
                  <a:noFill/>
                </a:ln>
                <a:solidFill>
                  <a:prstClr val="black"/>
                </a:solidFill>
                <a:effectLst/>
                <a:uLnTx/>
                <a:uFillTx/>
                <a:latin typeface="ＭＳ Ｐ明朝" pitchFamily="18" charset="-128"/>
                <a:ea typeface="ＭＳ Ｐ明朝" pitchFamily="18" charset="-128"/>
                <a:cs typeface="Meiryo UI" pitchFamily="50" charset="-128"/>
              </a:rPr>
              <a:t>へ。</a:t>
            </a:r>
            <a:endPar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eiryo UI" pitchFamily="50" charset="-128"/>
            </a:endParaRPr>
          </a:p>
          <a:p>
            <a:pPr marL="274638" marR="0" lvl="0" indent="-274638"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eiryo UI" pitchFamily="50" charset="-128"/>
              </a:rPr>
              <a:t>　　・大阪大学中之島センターにおいて、</a:t>
            </a:r>
            <a:r>
              <a:rPr kumimoji="1" lang="ja-JP" altLang="en-US"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産学官の連携により、文化・芸術・学術・技術のあらたな交流・発信拠点となる“中之島アゴラ” （社学共創・産学共創・アート拠点）の形成を</a:t>
            </a:r>
            <a:r>
              <a:rPr kumimoji="1" lang="ja-JP" altLang="en-US" sz="1200" b="0" i="0" u="none" strike="noStrike" kern="1200" cap="none" spc="0" normalizeH="0" baseline="0" noProof="0" dirty="0" smtClean="0">
                <a:ln>
                  <a:noFill/>
                </a:ln>
                <a:solidFill>
                  <a:prstClr val="black"/>
                </a:solidFill>
                <a:effectLst/>
                <a:uLnTx/>
                <a:uFillTx/>
                <a:latin typeface="ＭＳ Ｐ明朝" panose="02020600040205080304" pitchFamily="18" charset="-128"/>
                <a:ea typeface="ＭＳ Ｐ明朝" panose="02020600040205080304" pitchFamily="18" charset="-128"/>
                <a:cs typeface="+mn-cs"/>
              </a:rPr>
              <a:t>推進。</a:t>
            </a:r>
            <a:endParaRPr kumimoji="1" lang="en-US" altLang="ja-JP"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endParaRPr>
          </a:p>
          <a:p>
            <a:pPr marL="268288" marR="0" lvl="0" indent="-174625"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　・再生医療をベースとした最先端の「未来医療」の産業化及び「未来医療」の提供による国際貢献を推進する「未来医療国際拠点」を形成（詳細は次頁</a:t>
            </a:r>
            <a:r>
              <a:rPr kumimoji="1" lang="ja-JP" altLang="en-US" sz="1200" b="0" i="0" u="none" kern="1200" cap="none" spc="0" normalizeH="0" baseline="0" noProof="0" dirty="0">
                <a:ln>
                  <a:noFill/>
                </a:ln>
                <a:solidFill>
                  <a:prstClr val="black"/>
                </a:solidFill>
                <a:effectLst/>
                <a:uLnTx/>
                <a:uFillTx/>
                <a:latin typeface="ＭＳ Ｐ明朝" pitchFamily="18" charset="-128"/>
                <a:ea typeface="ＭＳ Ｐ明朝" pitchFamily="18" charset="-128"/>
              </a:rPr>
              <a:t>） </a:t>
            </a:r>
            <a:r>
              <a:rPr lang="ja-JP" altLang="en-US" sz="1200" dirty="0" err="1">
                <a:solidFill>
                  <a:prstClr val="black"/>
                </a:solidFill>
                <a:latin typeface="ＭＳ Ｐ明朝" pitchFamily="18" charset="-128"/>
                <a:ea typeface="ＭＳ Ｐ明朝" pitchFamily="18" charset="-128"/>
              </a:rPr>
              <a:t>。</a:t>
            </a:r>
            <a:endParaRPr kumimoji="1" lang="ja-JP" altLang="en-US" sz="1200" b="1" i="0" u="non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endParaRPr>
          </a:p>
        </p:txBody>
      </p:sp>
      <p:sp>
        <p:nvSpPr>
          <p:cNvPr id="96" name="テキスト ボックス 95"/>
          <p:cNvSpPr txBox="1"/>
          <p:nvPr/>
        </p:nvSpPr>
        <p:spPr>
          <a:xfrm>
            <a:off x="9513434" y="4033670"/>
            <a:ext cx="1136588" cy="153888"/>
          </a:xfrm>
          <a:prstGeom prst="rect">
            <a:avLst/>
          </a:prstGeom>
          <a:solidFill>
            <a:schemeClr val="bg1">
              <a:alpha val="50000"/>
            </a:schemeClr>
          </a:solidFill>
        </p:spPr>
        <p:txBody>
          <a:bodyPr wrap="squar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未来医療国際拠点</a:t>
            </a:r>
          </a:p>
        </p:txBody>
      </p:sp>
      <p:sp>
        <p:nvSpPr>
          <p:cNvPr id="100" name="テキスト ボックス 99"/>
          <p:cNvSpPr txBox="1"/>
          <p:nvPr/>
        </p:nvSpPr>
        <p:spPr>
          <a:xfrm rot="21600000">
            <a:off x="6882821" y="6175794"/>
            <a:ext cx="1260477" cy="276999"/>
          </a:xfrm>
          <a:prstGeom prst="rect">
            <a:avLst/>
          </a:prstGeom>
          <a:solidFill>
            <a:schemeClr val="bg1"/>
          </a:solidFill>
        </p:spPr>
        <p:txBody>
          <a:bodyPr vert="horz" wrap="squar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なにわ筋線</a:t>
            </a:r>
            <a:endParaRPr kumimoji="1" lang="en-US" altLang="ja-JP"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en-US" altLang="ja-JP"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2031</a:t>
            </a: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年春開業予定）</a:t>
            </a:r>
            <a:endParaRPr kumimoji="1" lang="en-US" altLang="ja-JP"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95" name="テキスト ボックス 94"/>
          <p:cNvSpPr txBox="1"/>
          <p:nvPr/>
        </p:nvSpPr>
        <p:spPr>
          <a:xfrm>
            <a:off x="7832461" y="6093293"/>
            <a:ext cx="648000" cy="184666"/>
          </a:xfrm>
          <a:prstGeom prst="rect">
            <a:avLst/>
          </a:prstGeom>
          <a:solidFill>
            <a:schemeClr val="bg1">
              <a:alpha val="75000"/>
            </a:schemeClr>
          </a:solidFill>
        </p:spPr>
        <p:txBody>
          <a:bodyPr wrap="squar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土佐堀川</a:t>
            </a:r>
          </a:p>
        </p:txBody>
      </p:sp>
      <p:sp>
        <p:nvSpPr>
          <p:cNvPr id="3" name="フリーフォーム 2"/>
          <p:cNvSpPr/>
          <p:nvPr/>
        </p:nvSpPr>
        <p:spPr>
          <a:xfrm>
            <a:off x="5411473" y="4376270"/>
            <a:ext cx="2019300" cy="1720850"/>
          </a:xfrm>
          <a:custGeom>
            <a:avLst/>
            <a:gdLst>
              <a:gd name="connsiteX0" fmla="*/ 190500 w 2019300"/>
              <a:gd name="connsiteY0" fmla="*/ 387350 h 1720850"/>
              <a:gd name="connsiteX1" fmla="*/ 1143000 w 2019300"/>
              <a:gd name="connsiteY1" fmla="*/ 63500 h 1720850"/>
              <a:gd name="connsiteX2" fmla="*/ 1485900 w 2019300"/>
              <a:gd name="connsiteY2" fmla="*/ 0 h 1720850"/>
              <a:gd name="connsiteX3" fmla="*/ 1492250 w 2019300"/>
              <a:gd name="connsiteY3" fmla="*/ 508000 h 1720850"/>
              <a:gd name="connsiteX4" fmla="*/ 1562100 w 2019300"/>
              <a:gd name="connsiteY4" fmla="*/ 514350 h 1720850"/>
              <a:gd name="connsiteX5" fmla="*/ 1568450 w 2019300"/>
              <a:gd name="connsiteY5" fmla="*/ 406400 h 1720850"/>
              <a:gd name="connsiteX6" fmla="*/ 2019300 w 2019300"/>
              <a:gd name="connsiteY6" fmla="*/ 400050 h 1720850"/>
              <a:gd name="connsiteX7" fmla="*/ 1993900 w 2019300"/>
              <a:gd name="connsiteY7" fmla="*/ 1720850 h 1720850"/>
              <a:gd name="connsiteX8" fmla="*/ 0 w 2019300"/>
              <a:gd name="connsiteY8" fmla="*/ 1720850 h 1720850"/>
              <a:gd name="connsiteX9" fmla="*/ 0 w 2019300"/>
              <a:gd name="connsiteY9" fmla="*/ 1625600 h 1720850"/>
              <a:gd name="connsiteX10" fmla="*/ 495300 w 2019300"/>
              <a:gd name="connsiteY10" fmla="*/ 1619250 h 1720850"/>
              <a:gd name="connsiteX11" fmla="*/ 495300 w 2019300"/>
              <a:gd name="connsiteY11" fmla="*/ 1016000 h 1720850"/>
              <a:gd name="connsiteX12" fmla="*/ 317500 w 2019300"/>
              <a:gd name="connsiteY12" fmla="*/ 1009650 h 1720850"/>
              <a:gd name="connsiteX13" fmla="*/ 228600 w 2019300"/>
              <a:gd name="connsiteY13" fmla="*/ 793750 h 1720850"/>
              <a:gd name="connsiteX14" fmla="*/ 203200 w 2019300"/>
              <a:gd name="connsiteY14" fmla="*/ 793750 h 1720850"/>
              <a:gd name="connsiteX15" fmla="*/ 190500 w 2019300"/>
              <a:gd name="connsiteY15" fmla="*/ 387350 h 1720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019300" h="1720850">
                <a:moveTo>
                  <a:pt x="190500" y="387350"/>
                </a:moveTo>
                <a:lnTo>
                  <a:pt x="1143000" y="63500"/>
                </a:lnTo>
                <a:lnTo>
                  <a:pt x="1485900" y="0"/>
                </a:lnTo>
                <a:cubicBezTo>
                  <a:pt x="1488017" y="169333"/>
                  <a:pt x="1490133" y="338667"/>
                  <a:pt x="1492250" y="508000"/>
                </a:cubicBezTo>
                <a:lnTo>
                  <a:pt x="1562100" y="514350"/>
                </a:lnTo>
                <a:lnTo>
                  <a:pt x="1568450" y="406400"/>
                </a:lnTo>
                <a:lnTo>
                  <a:pt x="2019300" y="400050"/>
                </a:lnTo>
                <a:lnTo>
                  <a:pt x="1993900" y="1720850"/>
                </a:lnTo>
                <a:lnTo>
                  <a:pt x="0" y="1720850"/>
                </a:lnTo>
                <a:lnTo>
                  <a:pt x="0" y="1625600"/>
                </a:lnTo>
                <a:lnTo>
                  <a:pt x="495300" y="1619250"/>
                </a:lnTo>
                <a:lnTo>
                  <a:pt x="495300" y="1016000"/>
                </a:lnTo>
                <a:lnTo>
                  <a:pt x="317500" y="1009650"/>
                </a:lnTo>
                <a:lnTo>
                  <a:pt x="228600" y="793750"/>
                </a:lnTo>
                <a:lnTo>
                  <a:pt x="203200" y="793750"/>
                </a:lnTo>
                <a:lnTo>
                  <a:pt x="190500" y="387350"/>
                </a:lnTo>
                <a:close/>
              </a:path>
            </a:pathLst>
          </a:custGeom>
          <a:solidFill>
            <a:srgbClr val="BFEBFB">
              <a:alpha val="50000"/>
            </a:srgb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108" name="テキスト ボックス 107"/>
          <p:cNvSpPr txBox="1"/>
          <p:nvPr/>
        </p:nvSpPr>
        <p:spPr>
          <a:xfrm>
            <a:off x="6092332" y="5199064"/>
            <a:ext cx="803660" cy="307777"/>
          </a:xfrm>
          <a:prstGeom prst="rect">
            <a:avLst/>
          </a:prstGeom>
          <a:noFill/>
        </p:spPr>
        <p:txBody>
          <a:bodyPr wrap="squar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土地区画整理事業区域</a:t>
            </a:r>
          </a:p>
        </p:txBody>
      </p:sp>
      <p:sp>
        <p:nvSpPr>
          <p:cNvPr id="5" name="フリーフォーム 4"/>
          <p:cNvSpPr/>
          <p:nvPr/>
        </p:nvSpPr>
        <p:spPr>
          <a:xfrm>
            <a:off x="7848133" y="4420535"/>
            <a:ext cx="566591" cy="903180"/>
          </a:xfrm>
          <a:custGeom>
            <a:avLst/>
            <a:gdLst>
              <a:gd name="connsiteX0" fmla="*/ 5609 w 566591"/>
              <a:gd name="connsiteY0" fmla="*/ 336589 h 903180"/>
              <a:gd name="connsiteX1" fmla="*/ 0 w 566591"/>
              <a:gd name="connsiteY1" fmla="*/ 706837 h 903180"/>
              <a:gd name="connsiteX2" fmla="*/ 364638 w 566591"/>
              <a:gd name="connsiteY2" fmla="*/ 712447 h 903180"/>
              <a:gd name="connsiteX3" fmla="*/ 359028 w 566591"/>
              <a:gd name="connsiteY3" fmla="*/ 903180 h 903180"/>
              <a:gd name="connsiteX4" fmla="*/ 555371 w 566591"/>
              <a:gd name="connsiteY4" fmla="*/ 897571 h 903180"/>
              <a:gd name="connsiteX5" fmla="*/ 566591 w 566591"/>
              <a:gd name="connsiteY5" fmla="*/ 246832 h 903180"/>
              <a:gd name="connsiteX6" fmla="*/ 437565 w 566591"/>
              <a:gd name="connsiteY6" fmla="*/ 230002 h 903180"/>
              <a:gd name="connsiteX7" fmla="*/ 437565 w 566591"/>
              <a:gd name="connsiteY7" fmla="*/ 0 h 903180"/>
              <a:gd name="connsiteX8" fmla="*/ 359028 w 566591"/>
              <a:gd name="connsiteY8" fmla="*/ 0 h 903180"/>
              <a:gd name="connsiteX9" fmla="*/ 342198 w 566591"/>
              <a:gd name="connsiteY9" fmla="*/ 336589 h 903180"/>
              <a:gd name="connsiteX10" fmla="*/ 5609 w 566591"/>
              <a:gd name="connsiteY10" fmla="*/ 336589 h 903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66591" h="903180">
                <a:moveTo>
                  <a:pt x="5609" y="336589"/>
                </a:moveTo>
                <a:cubicBezTo>
                  <a:pt x="3739" y="460005"/>
                  <a:pt x="1870" y="583421"/>
                  <a:pt x="0" y="706837"/>
                </a:cubicBezTo>
                <a:lnTo>
                  <a:pt x="364638" y="712447"/>
                </a:lnTo>
                <a:lnTo>
                  <a:pt x="359028" y="903180"/>
                </a:lnTo>
                <a:lnTo>
                  <a:pt x="555371" y="897571"/>
                </a:lnTo>
                <a:lnTo>
                  <a:pt x="566591" y="246832"/>
                </a:lnTo>
                <a:lnTo>
                  <a:pt x="437565" y="230002"/>
                </a:lnTo>
                <a:lnTo>
                  <a:pt x="437565" y="0"/>
                </a:lnTo>
                <a:lnTo>
                  <a:pt x="359028" y="0"/>
                </a:lnTo>
                <a:lnTo>
                  <a:pt x="342198" y="336589"/>
                </a:lnTo>
                <a:lnTo>
                  <a:pt x="5609" y="336589"/>
                </a:lnTo>
                <a:close/>
              </a:path>
            </a:pathLst>
          </a:custGeom>
          <a:solidFill>
            <a:srgbClr val="BFEBF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cxnSp>
        <p:nvCxnSpPr>
          <p:cNvPr id="99" name="直線矢印コネクタ 98"/>
          <p:cNvCxnSpPr/>
          <p:nvPr/>
        </p:nvCxnSpPr>
        <p:spPr>
          <a:xfrm flipH="1">
            <a:off x="8180982" y="4110614"/>
            <a:ext cx="1318805" cy="835849"/>
          </a:xfrm>
          <a:prstGeom prst="straightConnector1">
            <a:avLst/>
          </a:prstGeom>
          <a:ln w="28575">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92" name="角丸四角形 91"/>
          <p:cNvSpPr/>
          <p:nvPr/>
        </p:nvSpPr>
        <p:spPr>
          <a:xfrm>
            <a:off x="9017759" y="4300966"/>
            <a:ext cx="1965278" cy="1224000"/>
          </a:xfrm>
          <a:prstGeom prst="roundRect">
            <a:avLst>
              <a:gd name="adj" fmla="val 5040"/>
            </a:avLst>
          </a:prstGeom>
          <a:solidFill>
            <a:schemeClr val="bg1">
              <a:alpha val="75000"/>
            </a:schemeClr>
          </a:solidFill>
          <a:ln w="254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lIns="18000" tIns="18000" rIns="18000" bIns="18000" rtlCol="0" anchor="t" anchorCtr="0"/>
          <a:lstStyle/>
          <a:p>
            <a:pPr marL="152400" marR="0" lvl="0" indent="-152400" algn="l" defTabSz="914400" rtl="0" eaLnBrk="1" fontAlgn="auto" latinLnBrk="0" hangingPunct="1">
              <a:lnSpc>
                <a:spcPts val="1200"/>
              </a:lnSpc>
              <a:spcBef>
                <a:spcPts val="60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Meiryo UI" pitchFamily="50" charset="-128"/>
                <a:ea typeface="Meiryo UI" pitchFamily="50" charset="-128"/>
                <a:cs typeface="Meiryo UI" pitchFamily="50" charset="-128"/>
              </a:rPr>
              <a:t>ミュージアム・トライアングルの形成</a:t>
            </a:r>
          </a:p>
          <a:p>
            <a:pPr marL="152400" marR="0" lvl="0" indent="-152400" algn="l" defTabSz="914400" rtl="0" eaLnBrk="1" fontAlgn="auto" latinLnBrk="0" hangingPunct="1">
              <a:lnSpc>
                <a:spcPts val="1200"/>
              </a:lnSpc>
              <a:spcBef>
                <a:spcPts val="60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○科学館、国立国際美術館に大阪中之島美術館が加わることで、ミュージアムトライアングルを</a:t>
            </a:r>
            <a:r>
              <a:rPr kumimoji="1" lang="ja-JP" altLang="en-US" sz="1100" b="0" i="0" u="none" strike="noStrike" kern="1200" cap="none" spc="0" normalizeH="0" baseline="0" noProof="0" dirty="0" smtClean="0">
                <a:ln>
                  <a:noFill/>
                </a:ln>
                <a:solidFill>
                  <a:prstClr val="black"/>
                </a:solidFill>
                <a:effectLst/>
                <a:uLnTx/>
                <a:uFillTx/>
                <a:latin typeface="Meiryo UI" pitchFamily="50" charset="-128"/>
                <a:ea typeface="Meiryo UI" pitchFamily="50" charset="-128"/>
                <a:cs typeface="Meiryo UI" pitchFamily="50" charset="-128"/>
              </a:rPr>
              <a:t>形成。</a:t>
            </a:r>
            <a:endParaRPr kumimoji="1" lang="en-US" altLang="ja-JP" sz="11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endParaRPr>
          </a:p>
          <a:p>
            <a:pPr marL="177800" marR="0" lvl="0" indent="-177800" algn="l" defTabSz="914400" rtl="0" eaLnBrk="1" fontAlgn="auto" latinLnBrk="0" hangingPunct="1">
              <a:lnSpc>
                <a:spcPts val="1200"/>
              </a:lnSpc>
              <a:spcBef>
                <a:spcPts val="30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⇒３館合計で毎年</a:t>
            </a:r>
            <a:r>
              <a:rPr kumimoji="1" lang="en-US" altLang="ja-JP" sz="11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200</a:t>
            </a:r>
            <a:r>
              <a:rPr kumimoji="1" lang="ja-JP" altLang="en-US" sz="11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万人近くの人が</a:t>
            </a:r>
            <a:r>
              <a:rPr kumimoji="1" lang="ja-JP" altLang="en-US" sz="1100" b="0" i="0" u="none" strike="noStrike" kern="1200" cap="none" spc="0" normalizeH="0" baseline="0" noProof="0" dirty="0" smtClean="0">
                <a:ln>
                  <a:noFill/>
                </a:ln>
                <a:solidFill>
                  <a:prstClr val="black"/>
                </a:solidFill>
                <a:effectLst/>
                <a:uLnTx/>
                <a:uFillTx/>
                <a:latin typeface="Meiryo UI" pitchFamily="50" charset="-128"/>
                <a:ea typeface="Meiryo UI" pitchFamily="50" charset="-128"/>
                <a:cs typeface="Meiryo UI" pitchFamily="50" charset="-128"/>
              </a:rPr>
              <a:t>来館。</a:t>
            </a:r>
            <a:endParaRPr kumimoji="1" lang="en-US" altLang="ja-JP" sz="11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endParaRPr>
          </a:p>
        </p:txBody>
      </p:sp>
      <p:sp>
        <p:nvSpPr>
          <p:cNvPr id="91" name="フリーフォーム 90"/>
          <p:cNvSpPr/>
          <p:nvPr/>
        </p:nvSpPr>
        <p:spPr>
          <a:xfrm>
            <a:off x="8184761" y="5090321"/>
            <a:ext cx="576064" cy="504056"/>
          </a:xfrm>
          <a:custGeom>
            <a:avLst/>
            <a:gdLst>
              <a:gd name="connsiteX0" fmla="*/ 534390 w 843149"/>
              <a:gd name="connsiteY0" fmla="*/ 0 h 1270659"/>
              <a:gd name="connsiteX1" fmla="*/ 285008 w 843149"/>
              <a:gd name="connsiteY1" fmla="*/ 178130 h 1270659"/>
              <a:gd name="connsiteX2" fmla="*/ 0 w 843149"/>
              <a:gd name="connsiteY2" fmla="*/ 1246909 h 1270659"/>
              <a:gd name="connsiteX3" fmla="*/ 59377 w 843149"/>
              <a:gd name="connsiteY3" fmla="*/ 1270659 h 1270659"/>
              <a:gd name="connsiteX4" fmla="*/ 843149 w 843149"/>
              <a:gd name="connsiteY4" fmla="*/ 1270659 h 1270659"/>
              <a:gd name="connsiteX5" fmla="*/ 534390 w 843149"/>
              <a:gd name="connsiteY5" fmla="*/ 0 h 1270659"/>
              <a:gd name="connsiteX0" fmla="*/ 618950 w 843149"/>
              <a:gd name="connsiteY0" fmla="*/ 0 h 1272116"/>
              <a:gd name="connsiteX1" fmla="*/ 285008 w 843149"/>
              <a:gd name="connsiteY1" fmla="*/ 179587 h 1272116"/>
              <a:gd name="connsiteX2" fmla="*/ 0 w 843149"/>
              <a:gd name="connsiteY2" fmla="*/ 1248366 h 1272116"/>
              <a:gd name="connsiteX3" fmla="*/ 59377 w 843149"/>
              <a:gd name="connsiteY3" fmla="*/ 1272116 h 1272116"/>
              <a:gd name="connsiteX4" fmla="*/ 843149 w 843149"/>
              <a:gd name="connsiteY4" fmla="*/ 1272116 h 1272116"/>
              <a:gd name="connsiteX5" fmla="*/ 618950 w 843149"/>
              <a:gd name="connsiteY5" fmla="*/ 0 h 1272116"/>
              <a:gd name="connsiteX0" fmla="*/ 618950 w 843149"/>
              <a:gd name="connsiteY0" fmla="*/ 0 h 1272116"/>
              <a:gd name="connsiteX1" fmla="*/ 546942 w 843149"/>
              <a:gd name="connsiteY1" fmla="*/ 144016 h 1272116"/>
              <a:gd name="connsiteX2" fmla="*/ 0 w 843149"/>
              <a:gd name="connsiteY2" fmla="*/ 1248366 h 1272116"/>
              <a:gd name="connsiteX3" fmla="*/ 59377 w 843149"/>
              <a:gd name="connsiteY3" fmla="*/ 1272116 h 1272116"/>
              <a:gd name="connsiteX4" fmla="*/ 843149 w 843149"/>
              <a:gd name="connsiteY4" fmla="*/ 1272116 h 1272116"/>
              <a:gd name="connsiteX5" fmla="*/ 618950 w 843149"/>
              <a:gd name="connsiteY5" fmla="*/ 0 h 1272116"/>
              <a:gd name="connsiteX0" fmla="*/ 843149 w 843149"/>
              <a:gd name="connsiteY0" fmla="*/ 1128100 h 1128100"/>
              <a:gd name="connsiteX1" fmla="*/ 546942 w 843149"/>
              <a:gd name="connsiteY1" fmla="*/ 0 h 1128100"/>
              <a:gd name="connsiteX2" fmla="*/ 0 w 843149"/>
              <a:gd name="connsiteY2" fmla="*/ 1104350 h 1128100"/>
              <a:gd name="connsiteX3" fmla="*/ 59377 w 843149"/>
              <a:gd name="connsiteY3" fmla="*/ 1128100 h 1128100"/>
              <a:gd name="connsiteX4" fmla="*/ 843149 w 843149"/>
              <a:gd name="connsiteY4" fmla="*/ 1128100 h 1128100"/>
              <a:gd name="connsiteX0" fmla="*/ 843149 w 843149"/>
              <a:gd name="connsiteY0" fmla="*/ 1344124 h 1344124"/>
              <a:gd name="connsiteX1" fmla="*/ 474934 w 843149"/>
              <a:gd name="connsiteY1" fmla="*/ 0 h 1344124"/>
              <a:gd name="connsiteX2" fmla="*/ 0 w 843149"/>
              <a:gd name="connsiteY2" fmla="*/ 1320374 h 1344124"/>
              <a:gd name="connsiteX3" fmla="*/ 59377 w 843149"/>
              <a:gd name="connsiteY3" fmla="*/ 1344124 h 1344124"/>
              <a:gd name="connsiteX4" fmla="*/ 843149 w 843149"/>
              <a:gd name="connsiteY4" fmla="*/ 1344124 h 1344124"/>
              <a:gd name="connsiteX0" fmla="*/ 843149 w 843149"/>
              <a:gd name="connsiteY0" fmla="*/ 1163781 h 1163781"/>
              <a:gd name="connsiteX1" fmla="*/ 558141 w 843149"/>
              <a:gd name="connsiteY1" fmla="*/ 0 h 1163781"/>
              <a:gd name="connsiteX2" fmla="*/ 0 w 843149"/>
              <a:gd name="connsiteY2" fmla="*/ 1140031 h 1163781"/>
              <a:gd name="connsiteX3" fmla="*/ 59377 w 843149"/>
              <a:gd name="connsiteY3" fmla="*/ 1163781 h 1163781"/>
              <a:gd name="connsiteX4" fmla="*/ 843149 w 843149"/>
              <a:gd name="connsiteY4" fmla="*/ 1163781 h 1163781"/>
              <a:gd name="connsiteX0" fmla="*/ 843149 w 843149"/>
              <a:gd name="connsiteY0" fmla="*/ 1272116 h 1272116"/>
              <a:gd name="connsiteX1" fmla="*/ 546942 w 843149"/>
              <a:gd name="connsiteY1" fmla="*/ 0 h 1272116"/>
              <a:gd name="connsiteX2" fmla="*/ 0 w 843149"/>
              <a:gd name="connsiteY2" fmla="*/ 1248366 h 1272116"/>
              <a:gd name="connsiteX3" fmla="*/ 59377 w 843149"/>
              <a:gd name="connsiteY3" fmla="*/ 1272116 h 1272116"/>
              <a:gd name="connsiteX4" fmla="*/ 843149 w 843149"/>
              <a:gd name="connsiteY4" fmla="*/ 1272116 h 1272116"/>
              <a:gd name="connsiteX0" fmla="*/ 843149 w 843149"/>
              <a:gd name="connsiteY0" fmla="*/ 1272116 h 1272116"/>
              <a:gd name="connsiteX1" fmla="*/ 546942 w 843149"/>
              <a:gd name="connsiteY1" fmla="*/ 0 h 1272116"/>
              <a:gd name="connsiteX2" fmla="*/ 0 w 843149"/>
              <a:gd name="connsiteY2" fmla="*/ 1248366 h 1272116"/>
              <a:gd name="connsiteX3" fmla="*/ 843149 w 843149"/>
              <a:gd name="connsiteY3" fmla="*/ 1272116 h 1272116"/>
              <a:gd name="connsiteX0" fmla="*/ 800263 w 800263"/>
              <a:gd name="connsiteY0" fmla="*/ 1272116 h 1272116"/>
              <a:gd name="connsiteX1" fmla="*/ 504056 w 800263"/>
              <a:gd name="connsiteY1" fmla="*/ 0 h 1272116"/>
              <a:gd name="connsiteX2" fmla="*/ 0 w 800263"/>
              <a:gd name="connsiteY2" fmla="*/ 1224136 h 1272116"/>
              <a:gd name="connsiteX3" fmla="*/ 800263 w 800263"/>
              <a:gd name="connsiteY3" fmla="*/ 1272116 h 1272116"/>
              <a:gd name="connsiteX0" fmla="*/ 720080 w 720080"/>
              <a:gd name="connsiteY0" fmla="*/ 1224136 h 1224136"/>
              <a:gd name="connsiteX1" fmla="*/ 504056 w 720080"/>
              <a:gd name="connsiteY1" fmla="*/ 0 h 1224136"/>
              <a:gd name="connsiteX2" fmla="*/ 0 w 720080"/>
              <a:gd name="connsiteY2" fmla="*/ 1224136 h 1224136"/>
              <a:gd name="connsiteX3" fmla="*/ 720080 w 720080"/>
              <a:gd name="connsiteY3" fmla="*/ 1224136 h 1224136"/>
            </a:gdLst>
            <a:ahLst/>
            <a:cxnLst>
              <a:cxn ang="0">
                <a:pos x="connsiteX0" y="connsiteY0"/>
              </a:cxn>
              <a:cxn ang="0">
                <a:pos x="connsiteX1" y="connsiteY1"/>
              </a:cxn>
              <a:cxn ang="0">
                <a:pos x="connsiteX2" y="connsiteY2"/>
              </a:cxn>
              <a:cxn ang="0">
                <a:pos x="connsiteX3" y="connsiteY3"/>
              </a:cxn>
            </a:cxnLst>
            <a:rect l="l" t="t" r="r" b="b"/>
            <a:pathLst>
              <a:path w="720080" h="1224136">
                <a:moveTo>
                  <a:pt x="720080" y="1224136"/>
                </a:moveTo>
                <a:lnTo>
                  <a:pt x="504056" y="0"/>
                </a:lnTo>
                <a:lnTo>
                  <a:pt x="0" y="1224136"/>
                </a:lnTo>
                <a:lnTo>
                  <a:pt x="720080" y="1224136"/>
                </a:lnTo>
                <a:close/>
              </a:path>
            </a:pathLst>
          </a:custGeom>
          <a:noFill/>
          <a:ln w="57150">
            <a:solidFill>
              <a:srgbClr val="0070C0"/>
            </a:solidFill>
          </a:ln>
          <a:effectLst>
            <a:glow rad="101600">
              <a:srgbClr val="FF0000">
                <a:alpha val="40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cxnSp>
        <p:nvCxnSpPr>
          <p:cNvPr id="65" name="直線矢印コネクタ 64"/>
          <p:cNvCxnSpPr>
            <a:stCxn id="46" idx="2"/>
          </p:cNvCxnSpPr>
          <p:nvPr/>
        </p:nvCxnSpPr>
        <p:spPr>
          <a:xfrm>
            <a:off x="5441813" y="3989913"/>
            <a:ext cx="701257" cy="601762"/>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6" name="フリーフォーム 5"/>
          <p:cNvSpPr/>
          <p:nvPr/>
        </p:nvSpPr>
        <p:spPr>
          <a:xfrm>
            <a:off x="7579057" y="5631976"/>
            <a:ext cx="263856" cy="345743"/>
          </a:xfrm>
          <a:custGeom>
            <a:avLst/>
            <a:gdLst>
              <a:gd name="connsiteX0" fmla="*/ 254758 w 263856"/>
              <a:gd name="connsiteY0" fmla="*/ 0 h 345743"/>
              <a:gd name="connsiteX1" fmla="*/ 263856 w 263856"/>
              <a:gd name="connsiteY1" fmla="*/ 318448 h 345743"/>
              <a:gd name="connsiteX2" fmla="*/ 4549 w 263856"/>
              <a:gd name="connsiteY2" fmla="*/ 345743 h 345743"/>
              <a:gd name="connsiteX3" fmla="*/ 0 w 263856"/>
              <a:gd name="connsiteY3" fmla="*/ 168323 h 345743"/>
              <a:gd name="connsiteX4" fmla="*/ 109182 w 263856"/>
              <a:gd name="connsiteY4" fmla="*/ 172872 h 345743"/>
              <a:gd name="connsiteX5" fmla="*/ 109182 w 263856"/>
              <a:gd name="connsiteY5" fmla="*/ 0 h 345743"/>
              <a:gd name="connsiteX6" fmla="*/ 254758 w 263856"/>
              <a:gd name="connsiteY6" fmla="*/ 0 h 3457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3856" h="345743">
                <a:moveTo>
                  <a:pt x="254758" y="0"/>
                </a:moveTo>
                <a:lnTo>
                  <a:pt x="263856" y="318448"/>
                </a:lnTo>
                <a:lnTo>
                  <a:pt x="4549" y="345743"/>
                </a:lnTo>
                <a:lnTo>
                  <a:pt x="0" y="168323"/>
                </a:lnTo>
                <a:lnTo>
                  <a:pt x="109182" y="172872"/>
                </a:lnTo>
                <a:lnTo>
                  <a:pt x="109182" y="0"/>
                </a:lnTo>
                <a:lnTo>
                  <a:pt x="254758" y="0"/>
                </a:lnTo>
                <a:close/>
              </a:path>
            </a:pathLst>
          </a:custGeom>
          <a:solidFill>
            <a:srgbClr val="FF0000">
              <a:alpha val="75000"/>
            </a:srgb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46" name="テキスト ボックス 45"/>
          <p:cNvSpPr txBox="1"/>
          <p:nvPr/>
        </p:nvSpPr>
        <p:spPr>
          <a:xfrm>
            <a:off x="4272265" y="2439882"/>
            <a:ext cx="2339096" cy="1550031"/>
          </a:xfrm>
          <a:prstGeom prst="rect">
            <a:avLst/>
          </a:prstGeom>
          <a:solidFill>
            <a:schemeClr val="bg1"/>
          </a:solidFill>
          <a:ln>
            <a:solidFill>
              <a:schemeClr val="tx1"/>
            </a:solidFill>
          </a:ln>
        </p:spPr>
        <p:txBody>
          <a:bodyPr wrap="square" lIns="36000" tIns="36000" rIns="36000" bIns="3600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itchFamily="50" charset="-128"/>
              </a:rPr>
              <a:t>○中之島５丁目</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eiryo UI" pitchFamily="50" charset="-128"/>
              </a:rPr>
              <a:t>　・国際的な拠点形成に資する質の</a:t>
            </a:r>
            <a:endParaRPr kumimoji="1" lang="en-US" altLang="ja-JP"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eiryo UI"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eiryo UI" pitchFamily="50" charset="-128"/>
              </a:rPr>
              <a:t>   </a:t>
            </a:r>
            <a:r>
              <a:rPr kumimoji="1" lang="ja-JP" altLang="en-US"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eiryo UI" pitchFamily="50" charset="-128"/>
              </a:rPr>
              <a:t>高い民間開発を誘導する</a:t>
            </a:r>
            <a:r>
              <a:rPr kumimoji="1" lang="ja-JP" altLang="en-US" sz="1200" b="0" i="0" u="none" strike="noStrike" kern="1200" cap="none" spc="0" normalizeH="0" baseline="0" noProof="0" dirty="0" err="1">
                <a:ln>
                  <a:noFill/>
                </a:ln>
                <a:solidFill>
                  <a:prstClr val="black"/>
                </a:solidFill>
                <a:effectLst/>
                <a:uLnTx/>
                <a:uFillTx/>
                <a:latin typeface="ＭＳ Ｐ明朝" panose="02020600040205080304" pitchFamily="18" charset="-128"/>
                <a:ea typeface="ＭＳ Ｐ明朝" panose="02020600040205080304" pitchFamily="18" charset="-128"/>
                <a:cs typeface="Meiryo UI" pitchFamily="50" charset="-128"/>
              </a:rPr>
              <a:t>まちづ</a:t>
            </a:r>
            <a:endParaRPr kumimoji="1" lang="en-US" altLang="ja-JP"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eiryo UI"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eiryo UI" pitchFamily="50" charset="-128"/>
              </a:rPr>
              <a:t>   </a:t>
            </a:r>
            <a:r>
              <a:rPr kumimoji="1" lang="ja-JP" altLang="en-US"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eiryo UI" pitchFamily="50" charset="-128"/>
              </a:rPr>
              <a:t>くりの実現に向け、土地区画整理</a:t>
            </a:r>
            <a:endParaRPr kumimoji="1" lang="en-US" altLang="ja-JP"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eiryo UI"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eiryo UI" pitchFamily="50" charset="-128"/>
              </a:rPr>
              <a:t>   </a:t>
            </a:r>
            <a:r>
              <a:rPr kumimoji="1" lang="ja-JP" altLang="en-US"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eiryo UI" pitchFamily="50" charset="-128"/>
              </a:rPr>
              <a:t>事業による土地の整形化や歩行</a:t>
            </a:r>
            <a:endParaRPr kumimoji="1" lang="en-US" altLang="ja-JP"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eiryo UI" pitchFamily="50" charset="-128"/>
            </a:endParaRPr>
          </a:p>
          <a:p>
            <a:pPr marL="177800" marR="0" lvl="0" indent="-17780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eiryo UI" pitchFamily="50" charset="-128"/>
              </a:rPr>
              <a:t>   </a:t>
            </a:r>
            <a:r>
              <a:rPr kumimoji="1" lang="ja-JP" altLang="en-US"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eiryo UI" pitchFamily="50" charset="-128"/>
              </a:rPr>
              <a:t>者専用道等の整備を</a:t>
            </a:r>
            <a:r>
              <a:rPr kumimoji="1" lang="ja-JP" altLang="en-US"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実施するとともに、今後の開発計画の具体化に向けたまちづくりを</a:t>
            </a:r>
            <a:r>
              <a:rPr kumimoji="1" lang="ja-JP" altLang="en-US" sz="1200" b="0" i="0" u="none" strike="noStrike" kern="1200" cap="none" spc="0" normalizeH="0" baseline="0" noProof="0" dirty="0" smtClean="0">
                <a:ln>
                  <a:noFill/>
                </a:ln>
                <a:solidFill>
                  <a:prstClr val="black"/>
                </a:solidFill>
                <a:effectLst/>
                <a:uLnTx/>
                <a:uFillTx/>
                <a:latin typeface="ＭＳ Ｐ明朝" panose="02020600040205080304" pitchFamily="18" charset="-128"/>
                <a:ea typeface="ＭＳ Ｐ明朝" panose="02020600040205080304" pitchFamily="18" charset="-128"/>
                <a:cs typeface="+mn-cs"/>
              </a:rPr>
              <a:t>検討。</a:t>
            </a:r>
            <a:endParaRPr kumimoji="1" lang="en-US" altLang="ja-JP"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eiryo UI" pitchFamily="50" charset="-128"/>
            </a:endParaRPr>
          </a:p>
        </p:txBody>
      </p:sp>
      <p:sp>
        <p:nvSpPr>
          <p:cNvPr id="54" name="フリーフォーム 53"/>
          <p:cNvSpPr/>
          <p:nvPr/>
        </p:nvSpPr>
        <p:spPr>
          <a:xfrm>
            <a:off x="7582410" y="4300470"/>
            <a:ext cx="1394440" cy="1720822"/>
          </a:xfrm>
          <a:custGeom>
            <a:avLst/>
            <a:gdLst>
              <a:gd name="connsiteX0" fmla="*/ 0 w 2592288"/>
              <a:gd name="connsiteY0" fmla="*/ 264035 h 1584176"/>
              <a:gd name="connsiteX1" fmla="*/ 77334 w 2592288"/>
              <a:gd name="connsiteY1" fmla="*/ 77334 h 1584176"/>
              <a:gd name="connsiteX2" fmla="*/ 264035 w 2592288"/>
              <a:gd name="connsiteY2" fmla="*/ 0 h 1584176"/>
              <a:gd name="connsiteX3" fmla="*/ 2328253 w 2592288"/>
              <a:gd name="connsiteY3" fmla="*/ 0 h 1584176"/>
              <a:gd name="connsiteX4" fmla="*/ 2514954 w 2592288"/>
              <a:gd name="connsiteY4" fmla="*/ 77334 h 1584176"/>
              <a:gd name="connsiteX5" fmla="*/ 2592288 w 2592288"/>
              <a:gd name="connsiteY5" fmla="*/ 264035 h 1584176"/>
              <a:gd name="connsiteX6" fmla="*/ 2592288 w 2592288"/>
              <a:gd name="connsiteY6" fmla="*/ 1320141 h 1584176"/>
              <a:gd name="connsiteX7" fmla="*/ 2514954 w 2592288"/>
              <a:gd name="connsiteY7" fmla="*/ 1506842 h 1584176"/>
              <a:gd name="connsiteX8" fmla="*/ 2328253 w 2592288"/>
              <a:gd name="connsiteY8" fmla="*/ 1584176 h 1584176"/>
              <a:gd name="connsiteX9" fmla="*/ 264035 w 2592288"/>
              <a:gd name="connsiteY9" fmla="*/ 1584176 h 1584176"/>
              <a:gd name="connsiteX10" fmla="*/ 77334 w 2592288"/>
              <a:gd name="connsiteY10" fmla="*/ 1506842 h 1584176"/>
              <a:gd name="connsiteX11" fmla="*/ 0 w 2592288"/>
              <a:gd name="connsiteY11" fmla="*/ 1320141 h 1584176"/>
              <a:gd name="connsiteX12" fmla="*/ 0 w 2592288"/>
              <a:gd name="connsiteY12" fmla="*/ 264035 h 1584176"/>
              <a:gd name="connsiteX0" fmla="*/ 0 w 2598963"/>
              <a:gd name="connsiteY0" fmla="*/ 408051 h 1728192"/>
              <a:gd name="connsiteX1" fmla="*/ 77334 w 2598963"/>
              <a:gd name="connsiteY1" fmla="*/ 221350 h 1728192"/>
              <a:gd name="connsiteX2" fmla="*/ 264035 w 2598963"/>
              <a:gd name="connsiteY2" fmla="*/ 144016 h 1728192"/>
              <a:gd name="connsiteX3" fmla="*/ 2088232 w 2598963"/>
              <a:gd name="connsiteY3" fmla="*/ 0 h 1728192"/>
              <a:gd name="connsiteX4" fmla="*/ 2514954 w 2598963"/>
              <a:gd name="connsiteY4" fmla="*/ 221350 h 1728192"/>
              <a:gd name="connsiteX5" fmla="*/ 2592288 w 2598963"/>
              <a:gd name="connsiteY5" fmla="*/ 408051 h 1728192"/>
              <a:gd name="connsiteX6" fmla="*/ 2592288 w 2598963"/>
              <a:gd name="connsiteY6" fmla="*/ 1464157 h 1728192"/>
              <a:gd name="connsiteX7" fmla="*/ 2514954 w 2598963"/>
              <a:gd name="connsiteY7" fmla="*/ 1650858 h 1728192"/>
              <a:gd name="connsiteX8" fmla="*/ 2328253 w 2598963"/>
              <a:gd name="connsiteY8" fmla="*/ 1728192 h 1728192"/>
              <a:gd name="connsiteX9" fmla="*/ 264035 w 2598963"/>
              <a:gd name="connsiteY9" fmla="*/ 1728192 h 1728192"/>
              <a:gd name="connsiteX10" fmla="*/ 77334 w 2598963"/>
              <a:gd name="connsiteY10" fmla="*/ 1650858 h 1728192"/>
              <a:gd name="connsiteX11" fmla="*/ 0 w 2598963"/>
              <a:gd name="connsiteY11" fmla="*/ 1464157 h 1728192"/>
              <a:gd name="connsiteX12" fmla="*/ 0 w 2598963"/>
              <a:gd name="connsiteY12" fmla="*/ 408051 h 1728192"/>
              <a:gd name="connsiteX0" fmla="*/ 0 w 2604289"/>
              <a:gd name="connsiteY0" fmla="*/ 476059 h 1796200"/>
              <a:gd name="connsiteX1" fmla="*/ 77334 w 2604289"/>
              <a:gd name="connsiteY1" fmla="*/ 289358 h 1796200"/>
              <a:gd name="connsiteX2" fmla="*/ 264035 w 2604289"/>
              <a:gd name="connsiteY2" fmla="*/ 212024 h 1796200"/>
              <a:gd name="connsiteX3" fmla="*/ 2088232 w 2604289"/>
              <a:gd name="connsiteY3" fmla="*/ 68008 h 1796200"/>
              <a:gd name="connsiteX4" fmla="*/ 2520280 w 2604289"/>
              <a:gd name="connsiteY4" fmla="*/ 68008 h 1796200"/>
              <a:gd name="connsiteX5" fmla="*/ 2592288 w 2604289"/>
              <a:gd name="connsiteY5" fmla="*/ 476059 h 1796200"/>
              <a:gd name="connsiteX6" fmla="*/ 2592288 w 2604289"/>
              <a:gd name="connsiteY6" fmla="*/ 1532165 h 1796200"/>
              <a:gd name="connsiteX7" fmla="*/ 2514954 w 2604289"/>
              <a:gd name="connsiteY7" fmla="*/ 1718866 h 1796200"/>
              <a:gd name="connsiteX8" fmla="*/ 2328253 w 2604289"/>
              <a:gd name="connsiteY8" fmla="*/ 1796200 h 1796200"/>
              <a:gd name="connsiteX9" fmla="*/ 264035 w 2604289"/>
              <a:gd name="connsiteY9" fmla="*/ 1796200 h 1796200"/>
              <a:gd name="connsiteX10" fmla="*/ 77334 w 2604289"/>
              <a:gd name="connsiteY10" fmla="*/ 1718866 h 1796200"/>
              <a:gd name="connsiteX11" fmla="*/ 0 w 2604289"/>
              <a:gd name="connsiteY11" fmla="*/ 1532165 h 1796200"/>
              <a:gd name="connsiteX12" fmla="*/ 0 w 2604289"/>
              <a:gd name="connsiteY12" fmla="*/ 476059 h 1796200"/>
              <a:gd name="connsiteX0" fmla="*/ 0 w 2610964"/>
              <a:gd name="connsiteY0" fmla="*/ 476059 h 2012224"/>
              <a:gd name="connsiteX1" fmla="*/ 77334 w 2610964"/>
              <a:gd name="connsiteY1" fmla="*/ 289358 h 2012224"/>
              <a:gd name="connsiteX2" fmla="*/ 264035 w 2610964"/>
              <a:gd name="connsiteY2" fmla="*/ 212024 h 2012224"/>
              <a:gd name="connsiteX3" fmla="*/ 2088232 w 2610964"/>
              <a:gd name="connsiteY3" fmla="*/ 68008 h 2012224"/>
              <a:gd name="connsiteX4" fmla="*/ 2520280 w 2610964"/>
              <a:gd name="connsiteY4" fmla="*/ 68008 h 2012224"/>
              <a:gd name="connsiteX5" fmla="*/ 2592288 w 2610964"/>
              <a:gd name="connsiteY5" fmla="*/ 476059 h 2012224"/>
              <a:gd name="connsiteX6" fmla="*/ 2592288 w 2610964"/>
              <a:gd name="connsiteY6" fmla="*/ 1532165 h 2012224"/>
              <a:gd name="connsiteX7" fmla="*/ 2514954 w 2610964"/>
              <a:gd name="connsiteY7" fmla="*/ 1718866 h 2012224"/>
              <a:gd name="connsiteX8" fmla="*/ 2016224 w 2610964"/>
              <a:gd name="connsiteY8" fmla="*/ 2012224 h 2012224"/>
              <a:gd name="connsiteX9" fmla="*/ 264035 w 2610964"/>
              <a:gd name="connsiteY9" fmla="*/ 1796200 h 2012224"/>
              <a:gd name="connsiteX10" fmla="*/ 77334 w 2610964"/>
              <a:gd name="connsiteY10" fmla="*/ 1718866 h 2012224"/>
              <a:gd name="connsiteX11" fmla="*/ 0 w 2610964"/>
              <a:gd name="connsiteY11" fmla="*/ 1532165 h 2012224"/>
              <a:gd name="connsiteX12" fmla="*/ 0 w 2610964"/>
              <a:gd name="connsiteY12" fmla="*/ 476059 h 2012224"/>
              <a:gd name="connsiteX0" fmla="*/ 0 w 2604289"/>
              <a:gd name="connsiteY0" fmla="*/ 476059 h 2020226"/>
              <a:gd name="connsiteX1" fmla="*/ 77334 w 2604289"/>
              <a:gd name="connsiteY1" fmla="*/ 289358 h 2020226"/>
              <a:gd name="connsiteX2" fmla="*/ 264035 w 2604289"/>
              <a:gd name="connsiteY2" fmla="*/ 212024 h 2020226"/>
              <a:gd name="connsiteX3" fmla="*/ 2088232 w 2604289"/>
              <a:gd name="connsiteY3" fmla="*/ 68008 h 2020226"/>
              <a:gd name="connsiteX4" fmla="*/ 2520280 w 2604289"/>
              <a:gd name="connsiteY4" fmla="*/ 68008 h 2020226"/>
              <a:gd name="connsiteX5" fmla="*/ 2592288 w 2604289"/>
              <a:gd name="connsiteY5" fmla="*/ 476059 h 2020226"/>
              <a:gd name="connsiteX6" fmla="*/ 2592288 w 2604289"/>
              <a:gd name="connsiteY6" fmla="*/ 1532165 h 2020226"/>
              <a:gd name="connsiteX7" fmla="*/ 2448271 w 2604289"/>
              <a:gd name="connsiteY7" fmla="*/ 1940216 h 2020226"/>
              <a:gd name="connsiteX8" fmla="*/ 2016224 w 2604289"/>
              <a:gd name="connsiteY8" fmla="*/ 2012224 h 2020226"/>
              <a:gd name="connsiteX9" fmla="*/ 264035 w 2604289"/>
              <a:gd name="connsiteY9" fmla="*/ 1796200 h 2020226"/>
              <a:gd name="connsiteX10" fmla="*/ 77334 w 2604289"/>
              <a:gd name="connsiteY10" fmla="*/ 1718866 h 2020226"/>
              <a:gd name="connsiteX11" fmla="*/ 0 w 2604289"/>
              <a:gd name="connsiteY11" fmla="*/ 1532165 h 2020226"/>
              <a:gd name="connsiteX12" fmla="*/ 0 w 2604289"/>
              <a:gd name="connsiteY12" fmla="*/ 476059 h 2020226"/>
              <a:gd name="connsiteX0" fmla="*/ 0 w 2604289"/>
              <a:gd name="connsiteY0" fmla="*/ 476059 h 2012224"/>
              <a:gd name="connsiteX1" fmla="*/ 77334 w 2604289"/>
              <a:gd name="connsiteY1" fmla="*/ 289358 h 2012224"/>
              <a:gd name="connsiteX2" fmla="*/ 264035 w 2604289"/>
              <a:gd name="connsiteY2" fmla="*/ 212024 h 2012224"/>
              <a:gd name="connsiteX3" fmla="*/ 2088232 w 2604289"/>
              <a:gd name="connsiteY3" fmla="*/ 68008 h 2012224"/>
              <a:gd name="connsiteX4" fmla="*/ 2520280 w 2604289"/>
              <a:gd name="connsiteY4" fmla="*/ 68008 h 2012224"/>
              <a:gd name="connsiteX5" fmla="*/ 2592288 w 2604289"/>
              <a:gd name="connsiteY5" fmla="*/ 476059 h 2012224"/>
              <a:gd name="connsiteX6" fmla="*/ 2520280 w 2604289"/>
              <a:gd name="connsiteY6" fmla="*/ 1580176 h 2012224"/>
              <a:gd name="connsiteX7" fmla="*/ 2448271 w 2604289"/>
              <a:gd name="connsiteY7" fmla="*/ 1940216 h 2012224"/>
              <a:gd name="connsiteX8" fmla="*/ 2016224 w 2604289"/>
              <a:gd name="connsiteY8" fmla="*/ 2012224 h 2012224"/>
              <a:gd name="connsiteX9" fmla="*/ 264035 w 2604289"/>
              <a:gd name="connsiteY9" fmla="*/ 1796200 h 2012224"/>
              <a:gd name="connsiteX10" fmla="*/ 77334 w 2604289"/>
              <a:gd name="connsiteY10" fmla="*/ 1718866 h 2012224"/>
              <a:gd name="connsiteX11" fmla="*/ 0 w 2604289"/>
              <a:gd name="connsiteY11" fmla="*/ 1532165 h 2012224"/>
              <a:gd name="connsiteX12" fmla="*/ 0 w 2604289"/>
              <a:gd name="connsiteY12" fmla="*/ 476059 h 2012224"/>
              <a:gd name="connsiteX0" fmla="*/ 0 w 2592288"/>
              <a:gd name="connsiteY0" fmla="*/ 468058 h 2004223"/>
              <a:gd name="connsiteX1" fmla="*/ 77334 w 2592288"/>
              <a:gd name="connsiteY1" fmla="*/ 281357 h 2004223"/>
              <a:gd name="connsiteX2" fmla="*/ 264035 w 2592288"/>
              <a:gd name="connsiteY2" fmla="*/ 204023 h 2004223"/>
              <a:gd name="connsiteX3" fmla="*/ 2088232 w 2592288"/>
              <a:gd name="connsiteY3" fmla="*/ 60007 h 2004223"/>
              <a:gd name="connsiteX4" fmla="*/ 2520280 w 2592288"/>
              <a:gd name="connsiteY4" fmla="*/ 60007 h 2004223"/>
              <a:gd name="connsiteX5" fmla="*/ 2520280 w 2592288"/>
              <a:gd name="connsiteY5" fmla="*/ 420047 h 2004223"/>
              <a:gd name="connsiteX6" fmla="*/ 2520280 w 2592288"/>
              <a:gd name="connsiteY6" fmla="*/ 1572175 h 2004223"/>
              <a:gd name="connsiteX7" fmla="*/ 2448271 w 2592288"/>
              <a:gd name="connsiteY7" fmla="*/ 1932215 h 2004223"/>
              <a:gd name="connsiteX8" fmla="*/ 2016224 w 2592288"/>
              <a:gd name="connsiteY8" fmla="*/ 2004223 h 2004223"/>
              <a:gd name="connsiteX9" fmla="*/ 264035 w 2592288"/>
              <a:gd name="connsiteY9" fmla="*/ 1788199 h 2004223"/>
              <a:gd name="connsiteX10" fmla="*/ 77334 w 2592288"/>
              <a:gd name="connsiteY10" fmla="*/ 1710865 h 2004223"/>
              <a:gd name="connsiteX11" fmla="*/ 0 w 2592288"/>
              <a:gd name="connsiteY11" fmla="*/ 1524164 h 2004223"/>
              <a:gd name="connsiteX12" fmla="*/ 0 w 2592288"/>
              <a:gd name="connsiteY12" fmla="*/ 468058 h 2004223"/>
              <a:gd name="connsiteX0" fmla="*/ 0 w 2532280"/>
              <a:gd name="connsiteY0" fmla="*/ 408051 h 1944216"/>
              <a:gd name="connsiteX1" fmla="*/ 77334 w 2532280"/>
              <a:gd name="connsiteY1" fmla="*/ 221350 h 1944216"/>
              <a:gd name="connsiteX2" fmla="*/ 264035 w 2532280"/>
              <a:gd name="connsiteY2" fmla="*/ 144016 h 1944216"/>
              <a:gd name="connsiteX3" fmla="*/ 2088232 w 2532280"/>
              <a:gd name="connsiteY3" fmla="*/ 0 h 1944216"/>
              <a:gd name="connsiteX4" fmla="*/ 2448272 w 2532280"/>
              <a:gd name="connsiteY4" fmla="*/ 72008 h 1944216"/>
              <a:gd name="connsiteX5" fmla="*/ 2520280 w 2532280"/>
              <a:gd name="connsiteY5" fmla="*/ 360040 h 1944216"/>
              <a:gd name="connsiteX6" fmla="*/ 2520280 w 2532280"/>
              <a:gd name="connsiteY6" fmla="*/ 1512168 h 1944216"/>
              <a:gd name="connsiteX7" fmla="*/ 2448271 w 2532280"/>
              <a:gd name="connsiteY7" fmla="*/ 1872208 h 1944216"/>
              <a:gd name="connsiteX8" fmla="*/ 2016224 w 2532280"/>
              <a:gd name="connsiteY8" fmla="*/ 1944216 h 1944216"/>
              <a:gd name="connsiteX9" fmla="*/ 264035 w 2532280"/>
              <a:gd name="connsiteY9" fmla="*/ 1728192 h 1944216"/>
              <a:gd name="connsiteX10" fmla="*/ 77334 w 2532280"/>
              <a:gd name="connsiteY10" fmla="*/ 1650858 h 1944216"/>
              <a:gd name="connsiteX11" fmla="*/ 0 w 2532280"/>
              <a:gd name="connsiteY11" fmla="*/ 1464157 h 1944216"/>
              <a:gd name="connsiteX12" fmla="*/ 0 w 2532280"/>
              <a:gd name="connsiteY12" fmla="*/ 408051 h 1944216"/>
              <a:gd name="connsiteX0" fmla="*/ 54681 w 2586961"/>
              <a:gd name="connsiteY0" fmla="*/ 408051 h 1944216"/>
              <a:gd name="connsiteX1" fmla="*/ 132015 w 2586961"/>
              <a:gd name="connsiteY1" fmla="*/ 221350 h 1944216"/>
              <a:gd name="connsiteX2" fmla="*/ 846769 w 2586961"/>
              <a:gd name="connsiteY2" fmla="*/ 288031 h 1944216"/>
              <a:gd name="connsiteX3" fmla="*/ 2142913 w 2586961"/>
              <a:gd name="connsiteY3" fmla="*/ 0 h 1944216"/>
              <a:gd name="connsiteX4" fmla="*/ 2502953 w 2586961"/>
              <a:gd name="connsiteY4" fmla="*/ 72008 h 1944216"/>
              <a:gd name="connsiteX5" fmla="*/ 2574961 w 2586961"/>
              <a:gd name="connsiteY5" fmla="*/ 360040 h 1944216"/>
              <a:gd name="connsiteX6" fmla="*/ 2574961 w 2586961"/>
              <a:gd name="connsiteY6" fmla="*/ 1512168 h 1944216"/>
              <a:gd name="connsiteX7" fmla="*/ 2502952 w 2586961"/>
              <a:gd name="connsiteY7" fmla="*/ 1872208 h 1944216"/>
              <a:gd name="connsiteX8" fmla="*/ 2070905 w 2586961"/>
              <a:gd name="connsiteY8" fmla="*/ 1944216 h 1944216"/>
              <a:gd name="connsiteX9" fmla="*/ 318716 w 2586961"/>
              <a:gd name="connsiteY9" fmla="*/ 1728192 h 1944216"/>
              <a:gd name="connsiteX10" fmla="*/ 132015 w 2586961"/>
              <a:gd name="connsiteY10" fmla="*/ 1650858 h 1944216"/>
              <a:gd name="connsiteX11" fmla="*/ 54681 w 2586961"/>
              <a:gd name="connsiteY11" fmla="*/ 1464157 h 1944216"/>
              <a:gd name="connsiteX12" fmla="*/ 54681 w 2586961"/>
              <a:gd name="connsiteY12" fmla="*/ 408051 h 1944216"/>
              <a:gd name="connsiteX0" fmla="*/ 174695 w 2562958"/>
              <a:gd name="connsiteY0" fmla="*/ 1080119 h 1944216"/>
              <a:gd name="connsiteX1" fmla="*/ 108012 w 2562958"/>
              <a:gd name="connsiteY1" fmla="*/ 221350 h 1944216"/>
              <a:gd name="connsiteX2" fmla="*/ 822766 w 2562958"/>
              <a:gd name="connsiteY2" fmla="*/ 288031 h 1944216"/>
              <a:gd name="connsiteX3" fmla="*/ 2118910 w 2562958"/>
              <a:gd name="connsiteY3" fmla="*/ 0 h 1944216"/>
              <a:gd name="connsiteX4" fmla="*/ 2478950 w 2562958"/>
              <a:gd name="connsiteY4" fmla="*/ 72008 h 1944216"/>
              <a:gd name="connsiteX5" fmla="*/ 2550958 w 2562958"/>
              <a:gd name="connsiteY5" fmla="*/ 360040 h 1944216"/>
              <a:gd name="connsiteX6" fmla="*/ 2550958 w 2562958"/>
              <a:gd name="connsiteY6" fmla="*/ 1512168 h 1944216"/>
              <a:gd name="connsiteX7" fmla="*/ 2478949 w 2562958"/>
              <a:gd name="connsiteY7" fmla="*/ 1872208 h 1944216"/>
              <a:gd name="connsiteX8" fmla="*/ 2046902 w 2562958"/>
              <a:gd name="connsiteY8" fmla="*/ 1944216 h 1944216"/>
              <a:gd name="connsiteX9" fmla="*/ 294713 w 2562958"/>
              <a:gd name="connsiteY9" fmla="*/ 1728192 h 1944216"/>
              <a:gd name="connsiteX10" fmla="*/ 108012 w 2562958"/>
              <a:gd name="connsiteY10" fmla="*/ 1650858 h 1944216"/>
              <a:gd name="connsiteX11" fmla="*/ 30678 w 2562958"/>
              <a:gd name="connsiteY11" fmla="*/ 1464157 h 1944216"/>
              <a:gd name="connsiteX12" fmla="*/ 174695 w 2562958"/>
              <a:gd name="connsiteY12" fmla="*/ 1080119 h 1944216"/>
              <a:gd name="connsiteX0" fmla="*/ 180021 w 2568284"/>
              <a:gd name="connsiteY0" fmla="*/ 1080119 h 1944216"/>
              <a:gd name="connsiteX1" fmla="*/ 108012 w 2568284"/>
              <a:gd name="connsiteY1" fmla="*/ 576063 h 1944216"/>
              <a:gd name="connsiteX2" fmla="*/ 828092 w 2568284"/>
              <a:gd name="connsiteY2" fmla="*/ 288031 h 1944216"/>
              <a:gd name="connsiteX3" fmla="*/ 2124236 w 2568284"/>
              <a:gd name="connsiteY3" fmla="*/ 0 h 1944216"/>
              <a:gd name="connsiteX4" fmla="*/ 2484276 w 2568284"/>
              <a:gd name="connsiteY4" fmla="*/ 72008 h 1944216"/>
              <a:gd name="connsiteX5" fmla="*/ 2556284 w 2568284"/>
              <a:gd name="connsiteY5" fmla="*/ 360040 h 1944216"/>
              <a:gd name="connsiteX6" fmla="*/ 2556284 w 2568284"/>
              <a:gd name="connsiteY6" fmla="*/ 1512168 h 1944216"/>
              <a:gd name="connsiteX7" fmla="*/ 2484275 w 2568284"/>
              <a:gd name="connsiteY7" fmla="*/ 1872208 h 1944216"/>
              <a:gd name="connsiteX8" fmla="*/ 2052228 w 2568284"/>
              <a:gd name="connsiteY8" fmla="*/ 1944216 h 1944216"/>
              <a:gd name="connsiteX9" fmla="*/ 300039 w 2568284"/>
              <a:gd name="connsiteY9" fmla="*/ 1728192 h 1944216"/>
              <a:gd name="connsiteX10" fmla="*/ 113338 w 2568284"/>
              <a:gd name="connsiteY10" fmla="*/ 1650858 h 1944216"/>
              <a:gd name="connsiteX11" fmla="*/ 36004 w 2568284"/>
              <a:gd name="connsiteY11" fmla="*/ 1464157 h 1944216"/>
              <a:gd name="connsiteX12" fmla="*/ 180021 w 2568284"/>
              <a:gd name="connsiteY12" fmla="*/ 1080119 h 1944216"/>
              <a:gd name="connsiteX0" fmla="*/ 180021 w 2568284"/>
              <a:gd name="connsiteY0" fmla="*/ 1080119 h 1944216"/>
              <a:gd name="connsiteX1" fmla="*/ 108012 w 2568284"/>
              <a:gd name="connsiteY1" fmla="*/ 576063 h 1944216"/>
              <a:gd name="connsiteX2" fmla="*/ 828092 w 2568284"/>
              <a:gd name="connsiteY2" fmla="*/ 288031 h 1944216"/>
              <a:gd name="connsiteX3" fmla="*/ 2124236 w 2568284"/>
              <a:gd name="connsiteY3" fmla="*/ 0 h 1944216"/>
              <a:gd name="connsiteX4" fmla="*/ 2484276 w 2568284"/>
              <a:gd name="connsiteY4" fmla="*/ 72008 h 1944216"/>
              <a:gd name="connsiteX5" fmla="*/ 2556284 w 2568284"/>
              <a:gd name="connsiteY5" fmla="*/ 360040 h 1944216"/>
              <a:gd name="connsiteX6" fmla="*/ 2556284 w 2568284"/>
              <a:gd name="connsiteY6" fmla="*/ 1512168 h 1944216"/>
              <a:gd name="connsiteX7" fmla="*/ 2484275 w 2568284"/>
              <a:gd name="connsiteY7" fmla="*/ 1872208 h 1944216"/>
              <a:gd name="connsiteX8" fmla="*/ 2052228 w 2568284"/>
              <a:gd name="connsiteY8" fmla="*/ 1944216 h 1944216"/>
              <a:gd name="connsiteX9" fmla="*/ 300039 w 2568284"/>
              <a:gd name="connsiteY9" fmla="*/ 1728192 h 1944216"/>
              <a:gd name="connsiteX10" fmla="*/ 113338 w 2568284"/>
              <a:gd name="connsiteY10" fmla="*/ 1650858 h 1944216"/>
              <a:gd name="connsiteX11" fmla="*/ 396044 w 2568284"/>
              <a:gd name="connsiteY11" fmla="*/ 1584175 h 1944216"/>
              <a:gd name="connsiteX12" fmla="*/ 180021 w 2568284"/>
              <a:gd name="connsiteY12" fmla="*/ 1080119 h 1944216"/>
              <a:gd name="connsiteX0" fmla="*/ 180021 w 2568284"/>
              <a:gd name="connsiteY0" fmla="*/ 1080119 h 1944216"/>
              <a:gd name="connsiteX1" fmla="*/ 108012 w 2568284"/>
              <a:gd name="connsiteY1" fmla="*/ 576063 h 1944216"/>
              <a:gd name="connsiteX2" fmla="*/ 828092 w 2568284"/>
              <a:gd name="connsiteY2" fmla="*/ 288031 h 1944216"/>
              <a:gd name="connsiteX3" fmla="*/ 2124236 w 2568284"/>
              <a:gd name="connsiteY3" fmla="*/ 0 h 1944216"/>
              <a:gd name="connsiteX4" fmla="*/ 2484276 w 2568284"/>
              <a:gd name="connsiteY4" fmla="*/ 72008 h 1944216"/>
              <a:gd name="connsiteX5" fmla="*/ 2556284 w 2568284"/>
              <a:gd name="connsiteY5" fmla="*/ 360040 h 1944216"/>
              <a:gd name="connsiteX6" fmla="*/ 2556284 w 2568284"/>
              <a:gd name="connsiteY6" fmla="*/ 1512168 h 1944216"/>
              <a:gd name="connsiteX7" fmla="*/ 2484275 w 2568284"/>
              <a:gd name="connsiteY7" fmla="*/ 1872208 h 1944216"/>
              <a:gd name="connsiteX8" fmla="*/ 2052228 w 2568284"/>
              <a:gd name="connsiteY8" fmla="*/ 1944216 h 1944216"/>
              <a:gd name="connsiteX9" fmla="*/ 300039 w 2568284"/>
              <a:gd name="connsiteY9" fmla="*/ 1728192 h 1944216"/>
              <a:gd name="connsiteX10" fmla="*/ 612068 w 2568284"/>
              <a:gd name="connsiteY10" fmla="*/ 1800199 h 1944216"/>
              <a:gd name="connsiteX11" fmla="*/ 396044 w 2568284"/>
              <a:gd name="connsiteY11" fmla="*/ 1584175 h 1944216"/>
              <a:gd name="connsiteX12" fmla="*/ 180021 w 2568284"/>
              <a:gd name="connsiteY12" fmla="*/ 1080119 h 1944216"/>
              <a:gd name="connsiteX0" fmla="*/ 180021 w 2568284"/>
              <a:gd name="connsiteY0" fmla="*/ 1080119 h 1944216"/>
              <a:gd name="connsiteX1" fmla="*/ 108012 w 2568284"/>
              <a:gd name="connsiteY1" fmla="*/ 576063 h 1944216"/>
              <a:gd name="connsiteX2" fmla="*/ 828092 w 2568284"/>
              <a:gd name="connsiteY2" fmla="*/ 288031 h 1944216"/>
              <a:gd name="connsiteX3" fmla="*/ 2124236 w 2568284"/>
              <a:gd name="connsiteY3" fmla="*/ 0 h 1944216"/>
              <a:gd name="connsiteX4" fmla="*/ 2484276 w 2568284"/>
              <a:gd name="connsiteY4" fmla="*/ 72008 h 1944216"/>
              <a:gd name="connsiteX5" fmla="*/ 2556284 w 2568284"/>
              <a:gd name="connsiteY5" fmla="*/ 360040 h 1944216"/>
              <a:gd name="connsiteX6" fmla="*/ 2556284 w 2568284"/>
              <a:gd name="connsiteY6" fmla="*/ 1512168 h 1944216"/>
              <a:gd name="connsiteX7" fmla="*/ 2484275 w 2568284"/>
              <a:gd name="connsiteY7" fmla="*/ 1872208 h 1944216"/>
              <a:gd name="connsiteX8" fmla="*/ 2052228 w 2568284"/>
              <a:gd name="connsiteY8" fmla="*/ 1944216 h 1944216"/>
              <a:gd name="connsiteX9" fmla="*/ 1116124 w 2568284"/>
              <a:gd name="connsiteY9" fmla="*/ 1800199 h 1944216"/>
              <a:gd name="connsiteX10" fmla="*/ 612068 w 2568284"/>
              <a:gd name="connsiteY10" fmla="*/ 1800199 h 1944216"/>
              <a:gd name="connsiteX11" fmla="*/ 396044 w 2568284"/>
              <a:gd name="connsiteY11" fmla="*/ 1584175 h 1944216"/>
              <a:gd name="connsiteX12" fmla="*/ 180021 w 2568284"/>
              <a:gd name="connsiteY12" fmla="*/ 1080119 h 1944216"/>
              <a:gd name="connsiteX0" fmla="*/ 180021 w 2568284"/>
              <a:gd name="connsiteY0" fmla="*/ 1080119 h 1980219"/>
              <a:gd name="connsiteX1" fmla="*/ 108012 w 2568284"/>
              <a:gd name="connsiteY1" fmla="*/ 576063 h 1980219"/>
              <a:gd name="connsiteX2" fmla="*/ 828092 w 2568284"/>
              <a:gd name="connsiteY2" fmla="*/ 288031 h 1980219"/>
              <a:gd name="connsiteX3" fmla="*/ 2124236 w 2568284"/>
              <a:gd name="connsiteY3" fmla="*/ 0 h 1980219"/>
              <a:gd name="connsiteX4" fmla="*/ 2484276 w 2568284"/>
              <a:gd name="connsiteY4" fmla="*/ 72008 h 1980219"/>
              <a:gd name="connsiteX5" fmla="*/ 2556284 w 2568284"/>
              <a:gd name="connsiteY5" fmla="*/ 360040 h 1980219"/>
              <a:gd name="connsiteX6" fmla="*/ 2556284 w 2568284"/>
              <a:gd name="connsiteY6" fmla="*/ 1512168 h 1980219"/>
              <a:gd name="connsiteX7" fmla="*/ 2484275 w 2568284"/>
              <a:gd name="connsiteY7" fmla="*/ 1872208 h 1980219"/>
              <a:gd name="connsiteX8" fmla="*/ 2052228 w 2568284"/>
              <a:gd name="connsiteY8" fmla="*/ 1944216 h 1980219"/>
              <a:gd name="connsiteX9" fmla="*/ 1116124 w 2568284"/>
              <a:gd name="connsiteY9" fmla="*/ 1800199 h 1980219"/>
              <a:gd name="connsiteX10" fmla="*/ 540060 w 2568284"/>
              <a:gd name="connsiteY10" fmla="*/ 1944215 h 1980219"/>
              <a:gd name="connsiteX11" fmla="*/ 396044 w 2568284"/>
              <a:gd name="connsiteY11" fmla="*/ 1584175 h 1980219"/>
              <a:gd name="connsiteX12" fmla="*/ 180021 w 2568284"/>
              <a:gd name="connsiteY12" fmla="*/ 1080119 h 1980219"/>
              <a:gd name="connsiteX0" fmla="*/ 180021 w 2568284"/>
              <a:gd name="connsiteY0" fmla="*/ 1080119 h 2004222"/>
              <a:gd name="connsiteX1" fmla="*/ 108012 w 2568284"/>
              <a:gd name="connsiteY1" fmla="*/ 576063 h 2004222"/>
              <a:gd name="connsiteX2" fmla="*/ 828092 w 2568284"/>
              <a:gd name="connsiteY2" fmla="*/ 288031 h 2004222"/>
              <a:gd name="connsiteX3" fmla="*/ 2124236 w 2568284"/>
              <a:gd name="connsiteY3" fmla="*/ 0 h 2004222"/>
              <a:gd name="connsiteX4" fmla="*/ 2484276 w 2568284"/>
              <a:gd name="connsiteY4" fmla="*/ 72008 h 2004222"/>
              <a:gd name="connsiteX5" fmla="*/ 2556284 w 2568284"/>
              <a:gd name="connsiteY5" fmla="*/ 360040 h 2004222"/>
              <a:gd name="connsiteX6" fmla="*/ 2556284 w 2568284"/>
              <a:gd name="connsiteY6" fmla="*/ 1512168 h 2004222"/>
              <a:gd name="connsiteX7" fmla="*/ 2484275 w 2568284"/>
              <a:gd name="connsiteY7" fmla="*/ 1872208 h 2004222"/>
              <a:gd name="connsiteX8" fmla="*/ 2052228 w 2568284"/>
              <a:gd name="connsiteY8" fmla="*/ 1944216 h 2004222"/>
              <a:gd name="connsiteX9" fmla="*/ 1116124 w 2568284"/>
              <a:gd name="connsiteY9" fmla="*/ 1944215 h 2004222"/>
              <a:gd name="connsiteX10" fmla="*/ 540060 w 2568284"/>
              <a:gd name="connsiteY10" fmla="*/ 1944215 h 2004222"/>
              <a:gd name="connsiteX11" fmla="*/ 396044 w 2568284"/>
              <a:gd name="connsiteY11" fmla="*/ 1584175 h 2004222"/>
              <a:gd name="connsiteX12" fmla="*/ 180021 w 2568284"/>
              <a:gd name="connsiteY12" fmla="*/ 1080119 h 2004222"/>
              <a:gd name="connsiteX0" fmla="*/ 180021 w 2568284"/>
              <a:gd name="connsiteY0" fmla="*/ 1356152 h 2280255"/>
              <a:gd name="connsiteX1" fmla="*/ 108012 w 2568284"/>
              <a:gd name="connsiteY1" fmla="*/ 852096 h 2280255"/>
              <a:gd name="connsiteX2" fmla="*/ 828092 w 2568284"/>
              <a:gd name="connsiteY2" fmla="*/ 564064 h 2280255"/>
              <a:gd name="connsiteX3" fmla="*/ 2124236 w 2568284"/>
              <a:gd name="connsiteY3" fmla="*/ 276033 h 2280255"/>
              <a:gd name="connsiteX4" fmla="*/ 2484276 w 2568284"/>
              <a:gd name="connsiteY4" fmla="*/ 60007 h 2280255"/>
              <a:gd name="connsiteX5" fmla="*/ 2556284 w 2568284"/>
              <a:gd name="connsiteY5" fmla="*/ 636073 h 2280255"/>
              <a:gd name="connsiteX6" fmla="*/ 2556284 w 2568284"/>
              <a:gd name="connsiteY6" fmla="*/ 1788201 h 2280255"/>
              <a:gd name="connsiteX7" fmla="*/ 2484275 w 2568284"/>
              <a:gd name="connsiteY7" fmla="*/ 2148241 h 2280255"/>
              <a:gd name="connsiteX8" fmla="*/ 2052228 w 2568284"/>
              <a:gd name="connsiteY8" fmla="*/ 2220249 h 2280255"/>
              <a:gd name="connsiteX9" fmla="*/ 1116124 w 2568284"/>
              <a:gd name="connsiteY9" fmla="*/ 2220248 h 2280255"/>
              <a:gd name="connsiteX10" fmla="*/ 540060 w 2568284"/>
              <a:gd name="connsiteY10" fmla="*/ 2220248 h 2280255"/>
              <a:gd name="connsiteX11" fmla="*/ 396044 w 2568284"/>
              <a:gd name="connsiteY11" fmla="*/ 1860208 h 2280255"/>
              <a:gd name="connsiteX12" fmla="*/ 180021 w 2568284"/>
              <a:gd name="connsiteY12" fmla="*/ 1356152 h 2280255"/>
              <a:gd name="connsiteX0" fmla="*/ 252029 w 2640292"/>
              <a:gd name="connsiteY0" fmla="*/ 1356152 h 2280255"/>
              <a:gd name="connsiteX1" fmla="*/ 108012 w 2640292"/>
              <a:gd name="connsiteY1" fmla="*/ 636072 h 2280255"/>
              <a:gd name="connsiteX2" fmla="*/ 900100 w 2640292"/>
              <a:gd name="connsiteY2" fmla="*/ 564064 h 2280255"/>
              <a:gd name="connsiteX3" fmla="*/ 2196244 w 2640292"/>
              <a:gd name="connsiteY3" fmla="*/ 276033 h 2280255"/>
              <a:gd name="connsiteX4" fmla="*/ 2556284 w 2640292"/>
              <a:gd name="connsiteY4" fmla="*/ 60007 h 2280255"/>
              <a:gd name="connsiteX5" fmla="*/ 2628292 w 2640292"/>
              <a:gd name="connsiteY5" fmla="*/ 636073 h 2280255"/>
              <a:gd name="connsiteX6" fmla="*/ 2628292 w 2640292"/>
              <a:gd name="connsiteY6" fmla="*/ 1788201 h 2280255"/>
              <a:gd name="connsiteX7" fmla="*/ 2556283 w 2640292"/>
              <a:gd name="connsiteY7" fmla="*/ 2148241 h 2280255"/>
              <a:gd name="connsiteX8" fmla="*/ 2124236 w 2640292"/>
              <a:gd name="connsiteY8" fmla="*/ 2220249 h 2280255"/>
              <a:gd name="connsiteX9" fmla="*/ 1188132 w 2640292"/>
              <a:gd name="connsiteY9" fmla="*/ 2220248 h 2280255"/>
              <a:gd name="connsiteX10" fmla="*/ 612068 w 2640292"/>
              <a:gd name="connsiteY10" fmla="*/ 2220248 h 2280255"/>
              <a:gd name="connsiteX11" fmla="*/ 468052 w 2640292"/>
              <a:gd name="connsiteY11" fmla="*/ 1860208 h 2280255"/>
              <a:gd name="connsiteX12" fmla="*/ 252029 w 2640292"/>
              <a:gd name="connsiteY12" fmla="*/ 1356152 h 2280255"/>
              <a:gd name="connsiteX0" fmla="*/ 252029 w 2640292"/>
              <a:gd name="connsiteY0" fmla="*/ 1356152 h 2280255"/>
              <a:gd name="connsiteX1" fmla="*/ 108012 w 2640292"/>
              <a:gd name="connsiteY1" fmla="*/ 636072 h 2280255"/>
              <a:gd name="connsiteX2" fmla="*/ 900100 w 2640292"/>
              <a:gd name="connsiteY2" fmla="*/ 564064 h 2280255"/>
              <a:gd name="connsiteX3" fmla="*/ 1692188 w 2640292"/>
              <a:gd name="connsiteY3" fmla="*/ 132016 h 2280255"/>
              <a:gd name="connsiteX4" fmla="*/ 2196244 w 2640292"/>
              <a:gd name="connsiteY4" fmla="*/ 276033 h 2280255"/>
              <a:gd name="connsiteX5" fmla="*/ 2556284 w 2640292"/>
              <a:gd name="connsiteY5" fmla="*/ 60007 h 2280255"/>
              <a:gd name="connsiteX6" fmla="*/ 2628292 w 2640292"/>
              <a:gd name="connsiteY6" fmla="*/ 636073 h 2280255"/>
              <a:gd name="connsiteX7" fmla="*/ 2628292 w 2640292"/>
              <a:gd name="connsiteY7" fmla="*/ 1788201 h 2280255"/>
              <a:gd name="connsiteX8" fmla="*/ 2556283 w 2640292"/>
              <a:gd name="connsiteY8" fmla="*/ 2148241 h 2280255"/>
              <a:gd name="connsiteX9" fmla="*/ 2124236 w 2640292"/>
              <a:gd name="connsiteY9" fmla="*/ 2220249 h 2280255"/>
              <a:gd name="connsiteX10" fmla="*/ 1188132 w 2640292"/>
              <a:gd name="connsiteY10" fmla="*/ 2220248 h 2280255"/>
              <a:gd name="connsiteX11" fmla="*/ 612068 w 2640292"/>
              <a:gd name="connsiteY11" fmla="*/ 2220248 h 2280255"/>
              <a:gd name="connsiteX12" fmla="*/ 468052 w 2640292"/>
              <a:gd name="connsiteY12" fmla="*/ 1860208 h 2280255"/>
              <a:gd name="connsiteX13" fmla="*/ 252029 w 2640292"/>
              <a:gd name="connsiteY13" fmla="*/ 1356152 h 2280255"/>
              <a:gd name="connsiteX0" fmla="*/ 252029 w 2640292"/>
              <a:gd name="connsiteY0" fmla="*/ 1404157 h 2328260"/>
              <a:gd name="connsiteX1" fmla="*/ 108012 w 2640292"/>
              <a:gd name="connsiteY1" fmla="*/ 684077 h 2328260"/>
              <a:gd name="connsiteX2" fmla="*/ 900100 w 2640292"/>
              <a:gd name="connsiteY2" fmla="*/ 612069 h 2328260"/>
              <a:gd name="connsiteX3" fmla="*/ 1692188 w 2640292"/>
              <a:gd name="connsiteY3" fmla="*/ 180021 h 2328260"/>
              <a:gd name="connsiteX4" fmla="*/ 2196244 w 2640292"/>
              <a:gd name="connsiteY4" fmla="*/ 36005 h 2328260"/>
              <a:gd name="connsiteX5" fmla="*/ 2556284 w 2640292"/>
              <a:gd name="connsiteY5" fmla="*/ 108012 h 2328260"/>
              <a:gd name="connsiteX6" fmla="*/ 2628292 w 2640292"/>
              <a:gd name="connsiteY6" fmla="*/ 684078 h 2328260"/>
              <a:gd name="connsiteX7" fmla="*/ 2628292 w 2640292"/>
              <a:gd name="connsiteY7" fmla="*/ 1836206 h 2328260"/>
              <a:gd name="connsiteX8" fmla="*/ 2556283 w 2640292"/>
              <a:gd name="connsiteY8" fmla="*/ 2196246 h 2328260"/>
              <a:gd name="connsiteX9" fmla="*/ 2124236 w 2640292"/>
              <a:gd name="connsiteY9" fmla="*/ 2268254 h 2328260"/>
              <a:gd name="connsiteX10" fmla="*/ 1188132 w 2640292"/>
              <a:gd name="connsiteY10" fmla="*/ 2268253 h 2328260"/>
              <a:gd name="connsiteX11" fmla="*/ 612068 w 2640292"/>
              <a:gd name="connsiteY11" fmla="*/ 2268253 h 2328260"/>
              <a:gd name="connsiteX12" fmla="*/ 468052 w 2640292"/>
              <a:gd name="connsiteY12" fmla="*/ 1908213 h 2328260"/>
              <a:gd name="connsiteX13" fmla="*/ 252029 w 2640292"/>
              <a:gd name="connsiteY13" fmla="*/ 1404157 h 2328260"/>
              <a:gd name="connsiteX0" fmla="*/ 252029 w 2640292"/>
              <a:gd name="connsiteY0" fmla="*/ 1404157 h 2328260"/>
              <a:gd name="connsiteX1" fmla="*/ 108012 w 2640292"/>
              <a:gd name="connsiteY1" fmla="*/ 684077 h 2328260"/>
              <a:gd name="connsiteX2" fmla="*/ 756084 w 2640292"/>
              <a:gd name="connsiteY2" fmla="*/ 396045 h 2328260"/>
              <a:gd name="connsiteX3" fmla="*/ 900100 w 2640292"/>
              <a:gd name="connsiteY3" fmla="*/ 612069 h 2328260"/>
              <a:gd name="connsiteX4" fmla="*/ 1692188 w 2640292"/>
              <a:gd name="connsiteY4" fmla="*/ 180021 h 2328260"/>
              <a:gd name="connsiteX5" fmla="*/ 2196244 w 2640292"/>
              <a:gd name="connsiteY5" fmla="*/ 36005 h 2328260"/>
              <a:gd name="connsiteX6" fmla="*/ 2556284 w 2640292"/>
              <a:gd name="connsiteY6" fmla="*/ 108012 h 2328260"/>
              <a:gd name="connsiteX7" fmla="*/ 2628292 w 2640292"/>
              <a:gd name="connsiteY7" fmla="*/ 684078 h 2328260"/>
              <a:gd name="connsiteX8" fmla="*/ 2628292 w 2640292"/>
              <a:gd name="connsiteY8" fmla="*/ 1836206 h 2328260"/>
              <a:gd name="connsiteX9" fmla="*/ 2556283 w 2640292"/>
              <a:gd name="connsiteY9" fmla="*/ 2196246 h 2328260"/>
              <a:gd name="connsiteX10" fmla="*/ 2124236 w 2640292"/>
              <a:gd name="connsiteY10" fmla="*/ 2268254 h 2328260"/>
              <a:gd name="connsiteX11" fmla="*/ 1188132 w 2640292"/>
              <a:gd name="connsiteY11" fmla="*/ 2268253 h 2328260"/>
              <a:gd name="connsiteX12" fmla="*/ 612068 w 2640292"/>
              <a:gd name="connsiteY12" fmla="*/ 2268253 h 2328260"/>
              <a:gd name="connsiteX13" fmla="*/ 468052 w 2640292"/>
              <a:gd name="connsiteY13" fmla="*/ 1908213 h 2328260"/>
              <a:gd name="connsiteX14" fmla="*/ 252029 w 2640292"/>
              <a:gd name="connsiteY14" fmla="*/ 1404157 h 2328260"/>
              <a:gd name="connsiteX0" fmla="*/ 252029 w 2640292"/>
              <a:gd name="connsiteY0" fmla="*/ 1404157 h 2328260"/>
              <a:gd name="connsiteX1" fmla="*/ 108012 w 2640292"/>
              <a:gd name="connsiteY1" fmla="*/ 684077 h 2328260"/>
              <a:gd name="connsiteX2" fmla="*/ 756084 w 2640292"/>
              <a:gd name="connsiteY2" fmla="*/ 396045 h 2328260"/>
              <a:gd name="connsiteX3" fmla="*/ 1116124 w 2640292"/>
              <a:gd name="connsiteY3" fmla="*/ 324037 h 2328260"/>
              <a:gd name="connsiteX4" fmla="*/ 900100 w 2640292"/>
              <a:gd name="connsiteY4" fmla="*/ 612069 h 2328260"/>
              <a:gd name="connsiteX5" fmla="*/ 1692188 w 2640292"/>
              <a:gd name="connsiteY5" fmla="*/ 180021 h 2328260"/>
              <a:gd name="connsiteX6" fmla="*/ 2196244 w 2640292"/>
              <a:gd name="connsiteY6" fmla="*/ 36005 h 2328260"/>
              <a:gd name="connsiteX7" fmla="*/ 2556284 w 2640292"/>
              <a:gd name="connsiteY7" fmla="*/ 108012 h 2328260"/>
              <a:gd name="connsiteX8" fmla="*/ 2628292 w 2640292"/>
              <a:gd name="connsiteY8" fmla="*/ 684078 h 2328260"/>
              <a:gd name="connsiteX9" fmla="*/ 2628292 w 2640292"/>
              <a:gd name="connsiteY9" fmla="*/ 1836206 h 2328260"/>
              <a:gd name="connsiteX10" fmla="*/ 2556283 w 2640292"/>
              <a:gd name="connsiteY10" fmla="*/ 2196246 h 2328260"/>
              <a:gd name="connsiteX11" fmla="*/ 2124236 w 2640292"/>
              <a:gd name="connsiteY11" fmla="*/ 2268254 h 2328260"/>
              <a:gd name="connsiteX12" fmla="*/ 1188132 w 2640292"/>
              <a:gd name="connsiteY12" fmla="*/ 2268253 h 2328260"/>
              <a:gd name="connsiteX13" fmla="*/ 612068 w 2640292"/>
              <a:gd name="connsiteY13" fmla="*/ 2268253 h 2328260"/>
              <a:gd name="connsiteX14" fmla="*/ 468052 w 2640292"/>
              <a:gd name="connsiteY14" fmla="*/ 1908213 h 2328260"/>
              <a:gd name="connsiteX15" fmla="*/ 252029 w 2640292"/>
              <a:gd name="connsiteY15" fmla="*/ 1404157 h 2328260"/>
              <a:gd name="connsiteX0" fmla="*/ 252029 w 2640292"/>
              <a:gd name="connsiteY0" fmla="*/ 1404157 h 2328260"/>
              <a:gd name="connsiteX1" fmla="*/ 108012 w 2640292"/>
              <a:gd name="connsiteY1" fmla="*/ 684077 h 2328260"/>
              <a:gd name="connsiteX2" fmla="*/ 756084 w 2640292"/>
              <a:gd name="connsiteY2" fmla="*/ 396045 h 2328260"/>
              <a:gd name="connsiteX3" fmla="*/ 1116124 w 2640292"/>
              <a:gd name="connsiteY3" fmla="*/ 324037 h 2328260"/>
              <a:gd name="connsiteX4" fmla="*/ 1620180 w 2640292"/>
              <a:gd name="connsiteY4" fmla="*/ 108013 h 2328260"/>
              <a:gd name="connsiteX5" fmla="*/ 1692188 w 2640292"/>
              <a:gd name="connsiteY5" fmla="*/ 180021 h 2328260"/>
              <a:gd name="connsiteX6" fmla="*/ 2196244 w 2640292"/>
              <a:gd name="connsiteY6" fmla="*/ 36005 h 2328260"/>
              <a:gd name="connsiteX7" fmla="*/ 2556284 w 2640292"/>
              <a:gd name="connsiteY7" fmla="*/ 108012 h 2328260"/>
              <a:gd name="connsiteX8" fmla="*/ 2628292 w 2640292"/>
              <a:gd name="connsiteY8" fmla="*/ 684078 h 2328260"/>
              <a:gd name="connsiteX9" fmla="*/ 2628292 w 2640292"/>
              <a:gd name="connsiteY9" fmla="*/ 1836206 h 2328260"/>
              <a:gd name="connsiteX10" fmla="*/ 2556283 w 2640292"/>
              <a:gd name="connsiteY10" fmla="*/ 2196246 h 2328260"/>
              <a:gd name="connsiteX11" fmla="*/ 2124236 w 2640292"/>
              <a:gd name="connsiteY11" fmla="*/ 2268254 h 2328260"/>
              <a:gd name="connsiteX12" fmla="*/ 1188132 w 2640292"/>
              <a:gd name="connsiteY12" fmla="*/ 2268253 h 2328260"/>
              <a:gd name="connsiteX13" fmla="*/ 612068 w 2640292"/>
              <a:gd name="connsiteY13" fmla="*/ 2268253 h 2328260"/>
              <a:gd name="connsiteX14" fmla="*/ 468052 w 2640292"/>
              <a:gd name="connsiteY14" fmla="*/ 1908213 h 2328260"/>
              <a:gd name="connsiteX15" fmla="*/ 252029 w 2640292"/>
              <a:gd name="connsiteY15" fmla="*/ 1404157 h 2328260"/>
              <a:gd name="connsiteX0" fmla="*/ 252029 w 2640292"/>
              <a:gd name="connsiteY0" fmla="*/ 1404157 h 2328260"/>
              <a:gd name="connsiteX1" fmla="*/ 108012 w 2640292"/>
              <a:gd name="connsiteY1" fmla="*/ 684077 h 2328260"/>
              <a:gd name="connsiteX2" fmla="*/ 756084 w 2640292"/>
              <a:gd name="connsiteY2" fmla="*/ 396045 h 2328260"/>
              <a:gd name="connsiteX3" fmla="*/ 1116124 w 2640292"/>
              <a:gd name="connsiteY3" fmla="*/ 324037 h 2328260"/>
              <a:gd name="connsiteX4" fmla="*/ 1620180 w 2640292"/>
              <a:gd name="connsiteY4" fmla="*/ 108013 h 2328260"/>
              <a:gd name="connsiteX5" fmla="*/ 1980220 w 2640292"/>
              <a:gd name="connsiteY5" fmla="*/ 36005 h 2328260"/>
              <a:gd name="connsiteX6" fmla="*/ 2196244 w 2640292"/>
              <a:gd name="connsiteY6" fmla="*/ 36005 h 2328260"/>
              <a:gd name="connsiteX7" fmla="*/ 2556284 w 2640292"/>
              <a:gd name="connsiteY7" fmla="*/ 108012 h 2328260"/>
              <a:gd name="connsiteX8" fmla="*/ 2628292 w 2640292"/>
              <a:gd name="connsiteY8" fmla="*/ 684078 h 2328260"/>
              <a:gd name="connsiteX9" fmla="*/ 2628292 w 2640292"/>
              <a:gd name="connsiteY9" fmla="*/ 1836206 h 2328260"/>
              <a:gd name="connsiteX10" fmla="*/ 2556283 w 2640292"/>
              <a:gd name="connsiteY10" fmla="*/ 2196246 h 2328260"/>
              <a:gd name="connsiteX11" fmla="*/ 2124236 w 2640292"/>
              <a:gd name="connsiteY11" fmla="*/ 2268254 h 2328260"/>
              <a:gd name="connsiteX12" fmla="*/ 1188132 w 2640292"/>
              <a:gd name="connsiteY12" fmla="*/ 2268253 h 2328260"/>
              <a:gd name="connsiteX13" fmla="*/ 612068 w 2640292"/>
              <a:gd name="connsiteY13" fmla="*/ 2268253 h 2328260"/>
              <a:gd name="connsiteX14" fmla="*/ 468052 w 2640292"/>
              <a:gd name="connsiteY14" fmla="*/ 1908213 h 2328260"/>
              <a:gd name="connsiteX15" fmla="*/ 252029 w 2640292"/>
              <a:gd name="connsiteY15" fmla="*/ 1404157 h 2328260"/>
              <a:gd name="connsiteX0" fmla="*/ 252029 w 2640292"/>
              <a:gd name="connsiteY0" fmla="*/ 1404157 h 2328260"/>
              <a:gd name="connsiteX1" fmla="*/ 108012 w 2640292"/>
              <a:gd name="connsiteY1" fmla="*/ 684077 h 2328260"/>
              <a:gd name="connsiteX2" fmla="*/ 756084 w 2640292"/>
              <a:gd name="connsiteY2" fmla="*/ 396045 h 2328260"/>
              <a:gd name="connsiteX3" fmla="*/ 1620180 w 2640292"/>
              <a:gd name="connsiteY3" fmla="*/ 108013 h 2328260"/>
              <a:gd name="connsiteX4" fmla="*/ 1980220 w 2640292"/>
              <a:gd name="connsiteY4" fmla="*/ 36005 h 2328260"/>
              <a:gd name="connsiteX5" fmla="*/ 2196244 w 2640292"/>
              <a:gd name="connsiteY5" fmla="*/ 36005 h 2328260"/>
              <a:gd name="connsiteX6" fmla="*/ 2556284 w 2640292"/>
              <a:gd name="connsiteY6" fmla="*/ 108012 h 2328260"/>
              <a:gd name="connsiteX7" fmla="*/ 2628292 w 2640292"/>
              <a:gd name="connsiteY7" fmla="*/ 684078 h 2328260"/>
              <a:gd name="connsiteX8" fmla="*/ 2628292 w 2640292"/>
              <a:gd name="connsiteY8" fmla="*/ 1836206 h 2328260"/>
              <a:gd name="connsiteX9" fmla="*/ 2556283 w 2640292"/>
              <a:gd name="connsiteY9" fmla="*/ 2196246 h 2328260"/>
              <a:gd name="connsiteX10" fmla="*/ 2124236 w 2640292"/>
              <a:gd name="connsiteY10" fmla="*/ 2268254 h 2328260"/>
              <a:gd name="connsiteX11" fmla="*/ 1188132 w 2640292"/>
              <a:gd name="connsiteY11" fmla="*/ 2268253 h 2328260"/>
              <a:gd name="connsiteX12" fmla="*/ 612068 w 2640292"/>
              <a:gd name="connsiteY12" fmla="*/ 2268253 h 2328260"/>
              <a:gd name="connsiteX13" fmla="*/ 468052 w 2640292"/>
              <a:gd name="connsiteY13" fmla="*/ 1908213 h 2328260"/>
              <a:gd name="connsiteX14" fmla="*/ 252029 w 2640292"/>
              <a:gd name="connsiteY14" fmla="*/ 1404157 h 2328260"/>
              <a:gd name="connsiteX0" fmla="*/ 252029 w 2640292"/>
              <a:gd name="connsiteY0" fmla="*/ 1404157 h 2328260"/>
              <a:gd name="connsiteX1" fmla="*/ 108012 w 2640292"/>
              <a:gd name="connsiteY1" fmla="*/ 684077 h 2328260"/>
              <a:gd name="connsiteX2" fmla="*/ 756084 w 2640292"/>
              <a:gd name="connsiteY2" fmla="*/ 396045 h 2328260"/>
              <a:gd name="connsiteX3" fmla="*/ 1620180 w 2640292"/>
              <a:gd name="connsiteY3" fmla="*/ 108013 h 2328260"/>
              <a:gd name="connsiteX4" fmla="*/ 2196244 w 2640292"/>
              <a:gd name="connsiteY4" fmla="*/ 36005 h 2328260"/>
              <a:gd name="connsiteX5" fmla="*/ 2556284 w 2640292"/>
              <a:gd name="connsiteY5" fmla="*/ 108012 h 2328260"/>
              <a:gd name="connsiteX6" fmla="*/ 2628292 w 2640292"/>
              <a:gd name="connsiteY6" fmla="*/ 684078 h 2328260"/>
              <a:gd name="connsiteX7" fmla="*/ 2628292 w 2640292"/>
              <a:gd name="connsiteY7" fmla="*/ 1836206 h 2328260"/>
              <a:gd name="connsiteX8" fmla="*/ 2556283 w 2640292"/>
              <a:gd name="connsiteY8" fmla="*/ 2196246 h 2328260"/>
              <a:gd name="connsiteX9" fmla="*/ 2124236 w 2640292"/>
              <a:gd name="connsiteY9" fmla="*/ 2268254 h 2328260"/>
              <a:gd name="connsiteX10" fmla="*/ 1188132 w 2640292"/>
              <a:gd name="connsiteY10" fmla="*/ 2268253 h 2328260"/>
              <a:gd name="connsiteX11" fmla="*/ 612068 w 2640292"/>
              <a:gd name="connsiteY11" fmla="*/ 2268253 h 2328260"/>
              <a:gd name="connsiteX12" fmla="*/ 468052 w 2640292"/>
              <a:gd name="connsiteY12" fmla="*/ 1908213 h 2328260"/>
              <a:gd name="connsiteX13" fmla="*/ 252029 w 2640292"/>
              <a:gd name="connsiteY13" fmla="*/ 1404157 h 2328260"/>
              <a:gd name="connsiteX0" fmla="*/ 252029 w 2640292"/>
              <a:gd name="connsiteY0" fmla="*/ 1416157 h 2340260"/>
              <a:gd name="connsiteX1" fmla="*/ 108012 w 2640292"/>
              <a:gd name="connsiteY1" fmla="*/ 696077 h 2340260"/>
              <a:gd name="connsiteX2" fmla="*/ 756084 w 2640292"/>
              <a:gd name="connsiteY2" fmla="*/ 408045 h 2340260"/>
              <a:gd name="connsiteX3" fmla="*/ 2196244 w 2640292"/>
              <a:gd name="connsiteY3" fmla="*/ 48005 h 2340260"/>
              <a:gd name="connsiteX4" fmla="*/ 2556284 w 2640292"/>
              <a:gd name="connsiteY4" fmla="*/ 120012 h 2340260"/>
              <a:gd name="connsiteX5" fmla="*/ 2628292 w 2640292"/>
              <a:gd name="connsiteY5" fmla="*/ 696078 h 2340260"/>
              <a:gd name="connsiteX6" fmla="*/ 2628292 w 2640292"/>
              <a:gd name="connsiteY6" fmla="*/ 1848206 h 2340260"/>
              <a:gd name="connsiteX7" fmla="*/ 2556283 w 2640292"/>
              <a:gd name="connsiteY7" fmla="*/ 2208246 h 2340260"/>
              <a:gd name="connsiteX8" fmla="*/ 2124236 w 2640292"/>
              <a:gd name="connsiteY8" fmla="*/ 2280254 h 2340260"/>
              <a:gd name="connsiteX9" fmla="*/ 1188132 w 2640292"/>
              <a:gd name="connsiteY9" fmla="*/ 2280253 h 2340260"/>
              <a:gd name="connsiteX10" fmla="*/ 612068 w 2640292"/>
              <a:gd name="connsiteY10" fmla="*/ 2280253 h 2340260"/>
              <a:gd name="connsiteX11" fmla="*/ 468052 w 2640292"/>
              <a:gd name="connsiteY11" fmla="*/ 1920213 h 2340260"/>
              <a:gd name="connsiteX12" fmla="*/ 252029 w 2640292"/>
              <a:gd name="connsiteY12" fmla="*/ 1416157 h 2340260"/>
              <a:gd name="connsiteX0" fmla="*/ 252029 w 2688299"/>
              <a:gd name="connsiteY0" fmla="*/ 1392156 h 2316259"/>
              <a:gd name="connsiteX1" fmla="*/ 108012 w 2688299"/>
              <a:gd name="connsiteY1" fmla="*/ 672076 h 2316259"/>
              <a:gd name="connsiteX2" fmla="*/ 756084 w 2688299"/>
              <a:gd name="connsiteY2" fmla="*/ 384044 h 2316259"/>
              <a:gd name="connsiteX3" fmla="*/ 1836204 w 2688299"/>
              <a:gd name="connsiteY3" fmla="*/ 96012 h 2316259"/>
              <a:gd name="connsiteX4" fmla="*/ 2556284 w 2688299"/>
              <a:gd name="connsiteY4" fmla="*/ 96011 h 2316259"/>
              <a:gd name="connsiteX5" fmla="*/ 2628292 w 2688299"/>
              <a:gd name="connsiteY5" fmla="*/ 672077 h 2316259"/>
              <a:gd name="connsiteX6" fmla="*/ 2628292 w 2688299"/>
              <a:gd name="connsiteY6" fmla="*/ 1824205 h 2316259"/>
              <a:gd name="connsiteX7" fmla="*/ 2556283 w 2688299"/>
              <a:gd name="connsiteY7" fmla="*/ 2184245 h 2316259"/>
              <a:gd name="connsiteX8" fmla="*/ 2124236 w 2688299"/>
              <a:gd name="connsiteY8" fmla="*/ 2256253 h 2316259"/>
              <a:gd name="connsiteX9" fmla="*/ 1188132 w 2688299"/>
              <a:gd name="connsiteY9" fmla="*/ 2256252 h 2316259"/>
              <a:gd name="connsiteX10" fmla="*/ 612068 w 2688299"/>
              <a:gd name="connsiteY10" fmla="*/ 2256252 h 2316259"/>
              <a:gd name="connsiteX11" fmla="*/ 468052 w 2688299"/>
              <a:gd name="connsiteY11" fmla="*/ 1896212 h 2316259"/>
              <a:gd name="connsiteX12" fmla="*/ 252029 w 2688299"/>
              <a:gd name="connsiteY12" fmla="*/ 1392156 h 2316259"/>
              <a:gd name="connsiteX0" fmla="*/ 252029 w 2688299"/>
              <a:gd name="connsiteY0" fmla="*/ 1392156 h 2316259"/>
              <a:gd name="connsiteX1" fmla="*/ 108012 w 2688299"/>
              <a:gd name="connsiteY1" fmla="*/ 672076 h 2316259"/>
              <a:gd name="connsiteX2" fmla="*/ 756084 w 2688299"/>
              <a:gd name="connsiteY2" fmla="*/ 384044 h 2316259"/>
              <a:gd name="connsiteX3" fmla="*/ 1836204 w 2688299"/>
              <a:gd name="connsiteY3" fmla="*/ 96012 h 2316259"/>
              <a:gd name="connsiteX4" fmla="*/ 2556284 w 2688299"/>
              <a:gd name="connsiteY4" fmla="*/ 96011 h 2316259"/>
              <a:gd name="connsiteX5" fmla="*/ 2628292 w 2688299"/>
              <a:gd name="connsiteY5" fmla="*/ 672077 h 2316259"/>
              <a:gd name="connsiteX6" fmla="*/ 2628292 w 2688299"/>
              <a:gd name="connsiteY6" fmla="*/ 1824205 h 2316259"/>
              <a:gd name="connsiteX7" fmla="*/ 2556283 w 2688299"/>
              <a:gd name="connsiteY7" fmla="*/ 2184245 h 2316259"/>
              <a:gd name="connsiteX8" fmla="*/ 2124236 w 2688299"/>
              <a:gd name="connsiteY8" fmla="*/ 2256253 h 2316259"/>
              <a:gd name="connsiteX9" fmla="*/ 1188132 w 2688299"/>
              <a:gd name="connsiteY9" fmla="*/ 2256252 h 2316259"/>
              <a:gd name="connsiteX10" fmla="*/ 612068 w 2688299"/>
              <a:gd name="connsiteY10" fmla="*/ 2256252 h 2316259"/>
              <a:gd name="connsiteX11" fmla="*/ 396044 w 2688299"/>
              <a:gd name="connsiteY11" fmla="*/ 1896212 h 2316259"/>
              <a:gd name="connsiteX12" fmla="*/ 252029 w 2688299"/>
              <a:gd name="connsiteY12" fmla="*/ 1392156 h 2316259"/>
              <a:gd name="connsiteX0" fmla="*/ 252029 w 2688299"/>
              <a:gd name="connsiteY0" fmla="*/ 1392156 h 2256253"/>
              <a:gd name="connsiteX1" fmla="*/ 108012 w 2688299"/>
              <a:gd name="connsiteY1" fmla="*/ 672076 h 2256253"/>
              <a:gd name="connsiteX2" fmla="*/ 756084 w 2688299"/>
              <a:gd name="connsiteY2" fmla="*/ 384044 h 2256253"/>
              <a:gd name="connsiteX3" fmla="*/ 1836204 w 2688299"/>
              <a:gd name="connsiteY3" fmla="*/ 96012 h 2256253"/>
              <a:gd name="connsiteX4" fmla="*/ 2556284 w 2688299"/>
              <a:gd name="connsiteY4" fmla="*/ 96011 h 2256253"/>
              <a:gd name="connsiteX5" fmla="*/ 2628292 w 2688299"/>
              <a:gd name="connsiteY5" fmla="*/ 672077 h 2256253"/>
              <a:gd name="connsiteX6" fmla="*/ 2628292 w 2688299"/>
              <a:gd name="connsiteY6" fmla="*/ 1824205 h 2256253"/>
              <a:gd name="connsiteX7" fmla="*/ 2556283 w 2688299"/>
              <a:gd name="connsiteY7" fmla="*/ 2184245 h 2256253"/>
              <a:gd name="connsiteX8" fmla="*/ 2124236 w 2688299"/>
              <a:gd name="connsiteY8" fmla="*/ 2256253 h 2256253"/>
              <a:gd name="connsiteX9" fmla="*/ 612068 w 2688299"/>
              <a:gd name="connsiteY9" fmla="*/ 2256252 h 2256253"/>
              <a:gd name="connsiteX10" fmla="*/ 396044 w 2688299"/>
              <a:gd name="connsiteY10" fmla="*/ 1896212 h 2256253"/>
              <a:gd name="connsiteX11" fmla="*/ 252029 w 2688299"/>
              <a:gd name="connsiteY11" fmla="*/ 1392156 h 2256253"/>
              <a:gd name="connsiteX0" fmla="*/ 252029 w 2688299"/>
              <a:gd name="connsiteY0" fmla="*/ 1392156 h 2256253"/>
              <a:gd name="connsiteX1" fmla="*/ 108012 w 2688299"/>
              <a:gd name="connsiteY1" fmla="*/ 672076 h 2256253"/>
              <a:gd name="connsiteX2" fmla="*/ 756084 w 2688299"/>
              <a:gd name="connsiteY2" fmla="*/ 384044 h 2256253"/>
              <a:gd name="connsiteX3" fmla="*/ 1836204 w 2688299"/>
              <a:gd name="connsiteY3" fmla="*/ 96012 h 2256253"/>
              <a:gd name="connsiteX4" fmla="*/ 2556284 w 2688299"/>
              <a:gd name="connsiteY4" fmla="*/ 96011 h 2256253"/>
              <a:gd name="connsiteX5" fmla="*/ 2628292 w 2688299"/>
              <a:gd name="connsiteY5" fmla="*/ 672077 h 2256253"/>
              <a:gd name="connsiteX6" fmla="*/ 2604149 w 2688299"/>
              <a:gd name="connsiteY6" fmla="*/ 1917292 h 2256253"/>
              <a:gd name="connsiteX7" fmla="*/ 2556283 w 2688299"/>
              <a:gd name="connsiteY7" fmla="*/ 2184245 h 2256253"/>
              <a:gd name="connsiteX8" fmla="*/ 2124236 w 2688299"/>
              <a:gd name="connsiteY8" fmla="*/ 2256253 h 2256253"/>
              <a:gd name="connsiteX9" fmla="*/ 612068 w 2688299"/>
              <a:gd name="connsiteY9" fmla="*/ 2256252 h 2256253"/>
              <a:gd name="connsiteX10" fmla="*/ 396044 w 2688299"/>
              <a:gd name="connsiteY10" fmla="*/ 1896212 h 2256253"/>
              <a:gd name="connsiteX11" fmla="*/ 252029 w 2688299"/>
              <a:gd name="connsiteY11" fmla="*/ 1392156 h 2256253"/>
              <a:gd name="connsiteX0" fmla="*/ 252029 w 2688299"/>
              <a:gd name="connsiteY0" fmla="*/ 1392156 h 2280931"/>
              <a:gd name="connsiteX1" fmla="*/ 108012 w 2688299"/>
              <a:gd name="connsiteY1" fmla="*/ 672076 h 2280931"/>
              <a:gd name="connsiteX2" fmla="*/ 756084 w 2688299"/>
              <a:gd name="connsiteY2" fmla="*/ 384044 h 2280931"/>
              <a:gd name="connsiteX3" fmla="*/ 1836204 w 2688299"/>
              <a:gd name="connsiteY3" fmla="*/ 96012 h 2280931"/>
              <a:gd name="connsiteX4" fmla="*/ 2556284 w 2688299"/>
              <a:gd name="connsiteY4" fmla="*/ 96011 h 2280931"/>
              <a:gd name="connsiteX5" fmla="*/ 2628292 w 2688299"/>
              <a:gd name="connsiteY5" fmla="*/ 672077 h 2280931"/>
              <a:gd name="connsiteX6" fmla="*/ 2604149 w 2688299"/>
              <a:gd name="connsiteY6" fmla="*/ 1917292 h 2280931"/>
              <a:gd name="connsiteX7" fmla="*/ 2440727 w 2688299"/>
              <a:gd name="connsiteY7" fmla="*/ 2224438 h 2280931"/>
              <a:gd name="connsiteX8" fmla="*/ 2124236 w 2688299"/>
              <a:gd name="connsiteY8" fmla="*/ 2256253 h 2280931"/>
              <a:gd name="connsiteX9" fmla="*/ 612068 w 2688299"/>
              <a:gd name="connsiteY9" fmla="*/ 2256252 h 2280931"/>
              <a:gd name="connsiteX10" fmla="*/ 396044 w 2688299"/>
              <a:gd name="connsiteY10" fmla="*/ 1896212 h 2280931"/>
              <a:gd name="connsiteX11" fmla="*/ 252029 w 2688299"/>
              <a:gd name="connsiteY11" fmla="*/ 1392156 h 2280931"/>
              <a:gd name="connsiteX0" fmla="*/ 252029 w 2688299"/>
              <a:gd name="connsiteY0" fmla="*/ 1392156 h 2280931"/>
              <a:gd name="connsiteX1" fmla="*/ 108012 w 2688299"/>
              <a:gd name="connsiteY1" fmla="*/ 672076 h 2280931"/>
              <a:gd name="connsiteX2" fmla="*/ 1836204 w 2688299"/>
              <a:gd name="connsiteY2" fmla="*/ 96012 h 2280931"/>
              <a:gd name="connsiteX3" fmla="*/ 2556284 w 2688299"/>
              <a:gd name="connsiteY3" fmla="*/ 96011 h 2280931"/>
              <a:gd name="connsiteX4" fmla="*/ 2628292 w 2688299"/>
              <a:gd name="connsiteY4" fmla="*/ 672077 h 2280931"/>
              <a:gd name="connsiteX5" fmla="*/ 2604149 w 2688299"/>
              <a:gd name="connsiteY5" fmla="*/ 1917292 h 2280931"/>
              <a:gd name="connsiteX6" fmla="*/ 2440727 w 2688299"/>
              <a:gd name="connsiteY6" fmla="*/ 2224438 h 2280931"/>
              <a:gd name="connsiteX7" fmla="*/ 2124236 w 2688299"/>
              <a:gd name="connsiteY7" fmla="*/ 2256253 h 2280931"/>
              <a:gd name="connsiteX8" fmla="*/ 612068 w 2688299"/>
              <a:gd name="connsiteY8" fmla="*/ 2256252 h 2280931"/>
              <a:gd name="connsiteX9" fmla="*/ 396044 w 2688299"/>
              <a:gd name="connsiteY9" fmla="*/ 1896212 h 2280931"/>
              <a:gd name="connsiteX10" fmla="*/ 252029 w 2688299"/>
              <a:gd name="connsiteY10" fmla="*/ 1392156 h 2280931"/>
              <a:gd name="connsiteX0" fmla="*/ 252029 w 2688299"/>
              <a:gd name="connsiteY0" fmla="*/ 1392156 h 2280931"/>
              <a:gd name="connsiteX1" fmla="*/ 108012 w 2688299"/>
              <a:gd name="connsiteY1" fmla="*/ 672076 h 2280931"/>
              <a:gd name="connsiteX2" fmla="*/ 1836204 w 2688299"/>
              <a:gd name="connsiteY2" fmla="*/ 96012 h 2280931"/>
              <a:gd name="connsiteX3" fmla="*/ 2556284 w 2688299"/>
              <a:gd name="connsiteY3" fmla="*/ 96011 h 2280931"/>
              <a:gd name="connsiteX4" fmla="*/ 2628292 w 2688299"/>
              <a:gd name="connsiteY4" fmla="*/ 672077 h 2280931"/>
              <a:gd name="connsiteX5" fmla="*/ 2604149 w 2688299"/>
              <a:gd name="connsiteY5" fmla="*/ 1917292 h 2280931"/>
              <a:gd name="connsiteX6" fmla="*/ 2440727 w 2688299"/>
              <a:gd name="connsiteY6" fmla="*/ 2224438 h 2280931"/>
              <a:gd name="connsiteX7" fmla="*/ 2124236 w 2688299"/>
              <a:gd name="connsiteY7" fmla="*/ 2256253 h 2280931"/>
              <a:gd name="connsiteX8" fmla="*/ 864096 w 2688299"/>
              <a:gd name="connsiteY8" fmla="*/ 2232248 h 2280931"/>
              <a:gd name="connsiteX9" fmla="*/ 396044 w 2688299"/>
              <a:gd name="connsiteY9" fmla="*/ 1896212 h 2280931"/>
              <a:gd name="connsiteX10" fmla="*/ 252029 w 2688299"/>
              <a:gd name="connsiteY10" fmla="*/ 1392156 h 2280931"/>
              <a:gd name="connsiteX0" fmla="*/ 252029 w 2688299"/>
              <a:gd name="connsiteY0" fmla="*/ 1392156 h 2280931"/>
              <a:gd name="connsiteX1" fmla="*/ 108012 w 2688299"/>
              <a:gd name="connsiteY1" fmla="*/ 672076 h 2280931"/>
              <a:gd name="connsiteX2" fmla="*/ 1836204 w 2688299"/>
              <a:gd name="connsiteY2" fmla="*/ 96012 h 2280931"/>
              <a:gd name="connsiteX3" fmla="*/ 2556284 w 2688299"/>
              <a:gd name="connsiteY3" fmla="*/ 96011 h 2280931"/>
              <a:gd name="connsiteX4" fmla="*/ 2628292 w 2688299"/>
              <a:gd name="connsiteY4" fmla="*/ 672077 h 2280931"/>
              <a:gd name="connsiteX5" fmla="*/ 2604149 w 2688299"/>
              <a:gd name="connsiteY5" fmla="*/ 1917292 h 2280931"/>
              <a:gd name="connsiteX6" fmla="*/ 2440727 w 2688299"/>
              <a:gd name="connsiteY6" fmla="*/ 2224438 h 2280931"/>
              <a:gd name="connsiteX7" fmla="*/ 2124236 w 2688299"/>
              <a:gd name="connsiteY7" fmla="*/ 2256253 h 2280931"/>
              <a:gd name="connsiteX8" fmla="*/ 864096 w 2688299"/>
              <a:gd name="connsiteY8" fmla="*/ 2232248 h 2280931"/>
              <a:gd name="connsiteX9" fmla="*/ 792088 w 2688299"/>
              <a:gd name="connsiteY9" fmla="*/ 2016224 h 2280931"/>
              <a:gd name="connsiteX10" fmla="*/ 252029 w 2688299"/>
              <a:gd name="connsiteY10" fmla="*/ 1392156 h 2280931"/>
              <a:gd name="connsiteX0" fmla="*/ 792088 w 2688299"/>
              <a:gd name="connsiteY0" fmla="*/ 792088 h 2280931"/>
              <a:gd name="connsiteX1" fmla="*/ 108012 w 2688299"/>
              <a:gd name="connsiteY1" fmla="*/ 672076 h 2280931"/>
              <a:gd name="connsiteX2" fmla="*/ 1836204 w 2688299"/>
              <a:gd name="connsiteY2" fmla="*/ 96012 h 2280931"/>
              <a:gd name="connsiteX3" fmla="*/ 2556284 w 2688299"/>
              <a:gd name="connsiteY3" fmla="*/ 96011 h 2280931"/>
              <a:gd name="connsiteX4" fmla="*/ 2628292 w 2688299"/>
              <a:gd name="connsiteY4" fmla="*/ 672077 h 2280931"/>
              <a:gd name="connsiteX5" fmla="*/ 2604149 w 2688299"/>
              <a:gd name="connsiteY5" fmla="*/ 1917292 h 2280931"/>
              <a:gd name="connsiteX6" fmla="*/ 2440727 w 2688299"/>
              <a:gd name="connsiteY6" fmla="*/ 2224438 h 2280931"/>
              <a:gd name="connsiteX7" fmla="*/ 2124236 w 2688299"/>
              <a:gd name="connsiteY7" fmla="*/ 2256253 h 2280931"/>
              <a:gd name="connsiteX8" fmla="*/ 864096 w 2688299"/>
              <a:gd name="connsiteY8" fmla="*/ 2232248 h 2280931"/>
              <a:gd name="connsiteX9" fmla="*/ 792088 w 2688299"/>
              <a:gd name="connsiteY9" fmla="*/ 2016224 h 2280931"/>
              <a:gd name="connsiteX10" fmla="*/ 792088 w 2688299"/>
              <a:gd name="connsiteY10" fmla="*/ 792088 h 2280931"/>
              <a:gd name="connsiteX0" fmla="*/ 60007 w 1956218"/>
              <a:gd name="connsiteY0" fmla="*/ 792088 h 2280931"/>
              <a:gd name="connsiteX1" fmla="*/ 204023 w 1956218"/>
              <a:gd name="connsiteY1" fmla="*/ 504056 h 2280931"/>
              <a:gd name="connsiteX2" fmla="*/ 1104123 w 1956218"/>
              <a:gd name="connsiteY2" fmla="*/ 96012 h 2280931"/>
              <a:gd name="connsiteX3" fmla="*/ 1824203 w 1956218"/>
              <a:gd name="connsiteY3" fmla="*/ 96011 h 2280931"/>
              <a:gd name="connsiteX4" fmla="*/ 1896211 w 1956218"/>
              <a:gd name="connsiteY4" fmla="*/ 672077 h 2280931"/>
              <a:gd name="connsiteX5" fmla="*/ 1872068 w 1956218"/>
              <a:gd name="connsiteY5" fmla="*/ 1917292 h 2280931"/>
              <a:gd name="connsiteX6" fmla="*/ 1708646 w 1956218"/>
              <a:gd name="connsiteY6" fmla="*/ 2224438 h 2280931"/>
              <a:gd name="connsiteX7" fmla="*/ 1392155 w 1956218"/>
              <a:gd name="connsiteY7" fmla="*/ 2256253 h 2280931"/>
              <a:gd name="connsiteX8" fmla="*/ 132015 w 1956218"/>
              <a:gd name="connsiteY8" fmla="*/ 2232248 h 2280931"/>
              <a:gd name="connsiteX9" fmla="*/ 60007 w 1956218"/>
              <a:gd name="connsiteY9" fmla="*/ 2016224 h 2280931"/>
              <a:gd name="connsiteX10" fmla="*/ 60007 w 1956218"/>
              <a:gd name="connsiteY10" fmla="*/ 792088 h 2280931"/>
              <a:gd name="connsiteX0" fmla="*/ 60006 w 1956218"/>
              <a:gd name="connsiteY0" fmla="*/ 648072 h 2280931"/>
              <a:gd name="connsiteX1" fmla="*/ 204023 w 1956218"/>
              <a:gd name="connsiteY1" fmla="*/ 504056 h 2280931"/>
              <a:gd name="connsiteX2" fmla="*/ 1104123 w 1956218"/>
              <a:gd name="connsiteY2" fmla="*/ 96012 h 2280931"/>
              <a:gd name="connsiteX3" fmla="*/ 1824203 w 1956218"/>
              <a:gd name="connsiteY3" fmla="*/ 96011 h 2280931"/>
              <a:gd name="connsiteX4" fmla="*/ 1896211 w 1956218"/>
              <a:gd name="connsiteY4" fmla="*/ 672077 h 2280931"/>
              <a:gd name="connsiteX5" fmla="*/ 1872068 w 1956218"/>
              <a:gd name="connsiteY5" fmla="*/ 1917292 h 2280931"/>
              <a:gd name="connsiteX6" fmla="*/ 1708646 w 1956218"/>
              <a:gd name="connsiteY6" fmla="*/ 2224438 h 2280931"/>
              <a:gd name="connsiteX7" fmla="*/ 1392155 w 1956218"/>
              <a:gd name="connsiteY7" fmla="*/ 2256253 h 2280931"/>
              <a:gd name="connsiteX8" fmla="*/ 132015 w 1956218"/>
              <a:gd name="connsiteY8" fmla="*/ 2232248 h 2280931"/>
              <a:gd name="connsiteX9" fmla="*/ 60007 w 1956218"/>
              <a:gd name="connsiteY9" fmla="*/ 2016224 h 2280931"/>
              <a:gd name="connsiteX10" fmla="*/ 60006 w 1956218"/>
              <a:gd name="connsiteY10" fmla="*/ 648072 h 2280931"/>
              <a:gd name="connsiteX0" fmla="*/ 60006 w 1956218"/>
              <a:gd name="connsiteY0" fmla="*/ 648072 h 2280931"/>
              <a:gd name="connsiteX1" fmla="*/ 1104123 w 1956218"/>
              <a:gd name="connsiteY1" fmla="*/ 96012 h 2280931"/>
              <a:gd name="connsiteX2" fmla="*/ 1824203 w 1956218"/>
              <a:gd name="connsiteY2" fmla="*/ 96011 h 2280931"/>
              <a:gd name="connsiteX3" fmla="*/ 1896211 w 1956218"/>
              <a:gd name="connsiteY3" fmla="*/ 672077 h 2280931"/>
              <a:gd name="connsiteX4" fmla="*/ 1872068 w 1956218"/>
              <a:gd name="connsiteY4" fmla="*/ 1917292 h 2280931"/>
              <a:gd name="connsiteX5" fmla="*/ 1708646 w 1956218"/>
              <a:gd name="connsiteY5" fmla="*/ 2224438 h 2280931"/>
              <a:gd name="connsiteX6" fmla="*/ 1392155 w 1956218"/>
              <a:gd name="connsiteY6" fmla="*/ 2256253 h 2280931"/>
              <a:gd name="connsiteX7" fmla="*/ 132015 w 1956218"/>
              <a:gd name="connsiteY7" fmla="*/ 2232248 h 2280931"/>
              <a:gd name="connsiteX8" fmla="*/ 60007 w 1956218"/>
              <a:gd name="connsiteY8" fmla="*/ 2016224 h 2280931"/>
              <a:gd name="connsiteX9" fmla="*/ 60006 w 1956218"/>
              <a:gd name="connsiteY9" fmla="*/ 648072 h 2280931"/>
              <a:gd name="connsiteX0" fmla="*/ 60006 w 1974220"/>
              <a:gd name="connsiteY0" fmla="*/ 580064 h 2212923"/>
              <a:gd name="connsiteX1" fmla="*/ 996110 w 1974220"/>
              <a:gd name="connsiteY1" fmla="*/ 436048 h 2212923"/>
              <a:gd name="connsiteX2" fmla="*/ 1824203 w 1974220"/>
              <a:gd name="connsiteY2" fmla="*/ 28003 h 2212923"/>
              <a:gd name="connsiteX3" fmla="*/ 1896211 w 1974220"/>
              <a:gd name="connsiteY3" fmla="*/ 604069 h 2212923"/>
              <a:gd name="connsiteX4" fmla="*/ 1872068 w 1974220"/>
              <a:gd name="connsiteY4" fmla="*/ 1849284 h 2212923"/>
              <a:gd name="connsiteX5" fmla="*/ 1708646 w 1974220"/>
              <a:gd name="connsiteY5" fmla="*/ 2156430 h 2212923"/>
              <a:gd name="connsiteX6" fmla="*/ 1392155 w 1974220"/>
              <a:gd name="connsiteY6" fmla="*/ 2188245 h 2212923"/>
              <a:gd name="connsiteX7" fmla="*/ 132015 w 1974220"/>
              <a:gd name="connsiteY7" fmla="*/ 2164240 h 2212923"/>
              <a:gd name="connsiteX8" fmla="*/ 60007 w 1974220"/>
              <a:gd name="connsiteY8" fmla="*/ 1948216 h 2212923"/>
              <a:gd name="connsiteX9" fmla="*/ 60006 w 1974220"/>
              <a:gd name="connsiteY9" fmla="*/ 580064 h 2212923"/>
              <a:gd name="connsiteX0" fmla="*/ 60006 w 1896211"/>
              <a:gd name="connsiteY0" fmla="*/ 320035 h 1952894"/>
              <a:gd name="connsiteX1" fmla="*/ 996110 w 1896211"/>
              <a:gd name="connsiteY1" fmla="*/ 176019 h 1952894"/>
              <a:gd name="connsiteX2" fmla="*/ 1896211 w 1896211"/>
              <a:gd name="connsiteY2" fmla="*/ 344040 h 1952894"/>
              <a:gd name="connsiteX3" fmla="*/ 1872068 w 1896211"/>
              <a:gd name="connsiteY3" fmla="*/ 1589255 h 1952894"/>
              <a:gd name="connsiteX4" fmla="*/ 1708646 w 1896211"/>
              <a:gd name="connsiteY4" fmla="*/ 1896401 h 1952894"/>
              <a:gd name="connsiteX5" fmla="*/ 1392155 w 1896211"/>
              <a:gd name="connsiteY5" fmla="*/ 1928216 h 1952894"/>
              <a:gd name="connsiteX6" fmla="*/ 132015 w 1896211"/>
              <a:gd name="connsiteY6" fmla="*/ 1904211 h 1952894"/>
              <a:gd name="connsiteX7" fmla="*/ 60007 w 1896211"/>
              <a:gd name="connsiteY7" fmla="*/ 1688187 h 1952894"/>
              <a:gd name="connsiteX8" fmla="*/ 60006 w 1896211"/>
              <a:gd name="connsiteY8" fmla="*/ 320035 h 1952894"/>
              <a:gd name="connsiteX0" fmla="*/ 60006 w 1872068"/>
              <a:gd name="connsiteY0" fmla="*/ 320035 h 1952894"/>
              <a:gd name="connsiteX1" fmla="*/ 996110 w 1872068"/>
              <a:gd name="connsiteY1" fmla="*/ 176019 h 1952894"/>
              <a:gd name="connsiteX2" fmla="*/ 1500167 w 1872068"/>
              <a:gd name="connsiteY2" fmla="*/ 392042 h 1952894"/>
              <a:gd name="connsiteX3" fmla="*/ 1872068 w 1872068"/>
              <a:gd name="connsiteY3" fmla="*/ 1589255 h 1952894"/>
              <a:gd name="connsiteX4" fmla="*/ 1708646 w 1872068"/>
              <a:gd name="connsiteY4" fmla="*/ 1896401 h 1952894"/>
              <a:gd name="connsiteX5" fmla="*/ 1392155 w 1872068"/>
              <a:gd name="connsiteY5" fmla="*/ 1928216 h 1952894"/>
              <a:gd name="connsiteX6" fmla="*/ 132015 w 1872068"/>
              <a:gd name="connsiteY6" fmla="*/ 1904211 h 1952894"/>
              <a:gd name="connsiteX7" fmla="*/ 60007 w 1872068"/>
              <a:gd name="connsiteY7" fmla="*/ 1688187 h 1952894"/>
              <a:gd name="connsiteX8" fmla="*/ 60006 w 1872068"/>
              <a:gd name="connsiteY8" fmla="*/ 320035 h 1952894"/>
              <a:gd name="connsiteX0" fmla="*/ 60006 w 1872068"/>
              <a:gd name="connsiteY0" fmla="*/ 320035 h 1952894"/>
              <a:gd name="connsiteX1" fmla="*/ 852095 w 1872068"/>
              <a:gd name="connsiteY1" fmla="*/ 248026 h 1952894"/>
              <a:gd name="connsiteX2" fmla="*/ 1500167 w 1872068"/>
              <a:gd name="connsiteY2" fmla="*/ 392042 h 1952894"/>
              <a:gd name="connsiteX3" fmla="*/ 1872068 w 1872068"/>
              <a:gd name="connsiteY3" fmla="*/ 1589255 h 1952894"/>
              <a:gd name="connsiteX4" fmla="*/ 1708646 w 1872068"/>
              <a:gd name="connsiteY4" fmla="*/ 1896401 h 1952894"/>
              <a:gd name="connsiteX5" fmla="*/ 1392155 w 1872068"/>
              <a:gd name="connsiteY5" fmla="*/ 1928216 h 1952894"/>
              <a:gd name="connsiteX6" fmla="*/ 132015 w 1872068"/>
              <a:gd name="connsiteY6" fmla="*/ 1904211 h 1952894"/>
              <a:gd name="connsiteX7" fmla="*/ 60007 w 1872068"/>
              <a:gd name="connsiteY7" fmla="*/ 1688187 h 1952894"/>
              <a:gd name="connsiteX8" fmla="*/ 60006 w 1872068"/>
              <a:gd name="connsiteY8" fmla="*/ 320035 h 1952894"/>
              <a:gd name="connsiteX0" fmla="*/ 60007 w 1872068"/>
              <a:gd name="connsiteY0" fmla="*/ 320035 h 1880887"/>
              <a:gd name="connsiteX1" fmla="*/ 852095 w 1872068"/>
              <a:gd name="connsiteY1" fmla="*/ 176019 h 1880887"/>
              <a:gd name="connsiteX2" fmla="*/ 1500167 w 1872068"/>
              <a:gd name="connsiteY2" fmla="*/ 320035 h 1880887"/>
              <a:gd name="connsiteX3" fmla="*/ 1872068 w 1872068"/>
              <a:gd name="connsiteY3" fmla="*/ 1517248 h 1880887"/>
              <a:gd name="connsiteX4" fmla="*/ 1708646 w 1872068"/>
              <a:gd name="connsiteY4" fmla="*/ 1824394 h 1880887"/>
              <a:gd name="connsiteX5" fmla="*/ 1392155 w 1872068"/>
              <a:gd name="connsiteY5" fmla="*/ 1856209 h 1880887"/>
              <a:gd name="connsiteX6" fmla="*/ 132015 w 1872068"/>
              <a:gd name="connsiteY6" fmla="*/ 1832204 h 1880887"/>
              <a:gd name="connsiteX7" fmla="*/ 60007 w 1872068"/>
              <a:gd name="connsiteY7" fmla="*/ 1616180 h 1880887"/>
              <a:gd name="connsiteX8" fmla="*/ 60007 w 1872068"/>
              <a:gd name="connsiteY8" fmla="*/ 320035 h 1880887"/>
              <a:gd name="connsiteX0" fmla="*/ 60007 w 1872068"/>
              <a:gd name="connsiteY0" fmla="*/ 216024 h 1776876"/>
              <a:gd name="connsiteX1" fmla="*/ 1500167 w 1872068"/>
              <a:gd name="connsiteY1" fmla="*/ 216024 h 1776876"/>
              <a:gd name="connsiteX2" fmla="*/ 1872068 w 1872068"/>
              <a:gd name="connsiteY2" fmla="*/ 1413237 h 1776876"/>
              <a:gd name="connsiteX3" fmla="*/ 1708646 w 1872068"/>
              <a:gd name="connsiteY3" fmla="*/ 1720383 h 1776876"/>
              <a:gd name="connsiteX4" fmla="*/ 1392155 w 1872068"/>
              <a:gd name="connsiteY4" fmla="*/ 1752198 h 1776876"/>
              <a:gd name="connsiteX5" fmla="*/ 132015 w 1872068"/>
              <a:gd name="connsiteY5" fmla="*/ 1728193 h 1776876"/>
              <a:gd name="connsiteX6" fmla="*/ 60007 w 1872068"/>
              <a:gd name="connsiteY6" fmla="*/ 1512169 h 1776876"/>
              <a:gd name="connsiteX7" fmla="*/ 60007 w 1872068"/>
              <a:gd name="connsiteY7" fmla="*/ 216024 h 1776876"/>
              <a:gd name="connsiteX0" fmla="*/ 60007 w 1872068"/>
              <a:gd name="connsiteY0" fmla="*/ 216024 h 1848885"/>
              <a:gd name="connsiteX1" fmla="*/ 1500167 w 1872068"/>
              <a:gd name="connsiteY1" fmla="*/ 288033 h 1848885"/>
              <a:gd name="connsiteX2" fmla="*/ 1872068 w 1872068"/>
              <a:gd name="connsiteY2" fmla="*/ 1485246 h 1848885"/>
              <a:gd name="connsiteX3" fmla="*/ 1708646 w 1872068"/>
              <a:gd name="connsiteY3" fmla="*/ 1792392 h 1848885"/>
              <a:gd name="connsiteX4" fmla="*/ 1392155 w 1872068"/>
              <a:gd name="connsiteY4" fmla="*/ 1824207 h 1848885"/>
              <a:gd name="connsiteX5" fmla="*/ 132015 w 1872068"/>
              <a:gd name="connsiteY5" fmla="*/ 1800202 h 1848885"/>
              <a:gd name="connsiteX6" fmla="*/ 60007 w 1872068"/>
              <a:gd name="connsiteY6" fmla="*/ 1584178 h 1848885"/>
              <a:gd name="connsiteX7" fmla="*/ 60007 w 1872068"/>
              <a:gd name="connsiteY7" fmla="*/ 216024 h 1848885"/>
              <a:gd name="connsiteX0" fmla="*/ 60007 w 1872068"/>
              <a:gd name="connsiteY0" fmla="*/ 241956 h 1874817"/>
              <a:gd name="connsiteX1" fmla="*/ 1500167 w 1872068"/>
              <a:gd name="connsiteY1" fmla="*/ 313965 h 1874817"/>
              <a:gd name="connsiteX2" fmla="*/ 1872068 w 1872068"/>
              <a:gd name="connsiteY2" fmla="*/ 1511178 h 1874817"/>
              <a:gd name="connsiteX3" fmla="*/ 1708646 w 1872068"/>
              <a:gd name="connsiteY3" fmla="*/ 1818324 h 1874817"/>
              <a:gd name="connsiteX4" fmla="*/ 1392155 w 1872068"/>
              <a:gd name="connsiteY4" fmla="*/ 1850139 h 1874817"/>
              <a:gd name="connsiteX5" fmla="*/ 132015 w 1872068"/>
              <a:gd name="connsiteY5" fmla="*/ 1826134 h 1874817"/>
              <a:gd name="connsiteX6" fmla="*/ 60007 w 1872068"/>
              <a:gd name="connsiteY6" fmla="*/ 1610110 h 1874817"/>
              <a:gd name="connsiteX7" fmla="*/ 60007 w 1872068"/>
              <a:gd name="connsiteY7" fmla="*/ 241956 h 1874817"/>
              <a:gd name="connsiteX0" fmla="*/ 60007 w 1872393"/>
              <a:gd name="connsiteY0" fmla="*/ 241956 h 1874817"/>
              <a:gd name="connsiteX1" fmla="*/ 1500167 w 1872393"/>
              <a:gd name="connsiteY1" fmla="*/ 313965 h 1874817"/>
              <a:gd name="connsiteX2" fmla="*/ 1428159 w 1872393"/>
              <a:gd name="connsiteY2" fmla="*/ 1610109 h 1874817"/>
              <a:gd name="connsiteX3" fmla="*/ 1872068 w 1872393"/>
              <a:gd name="connsiteY3" fmla="*/ 1511178 h 1874817"/>
              <a:gd name="connsiteX4" fmla="*/ 1708646 w 1872393"/>
              <a:gd name="connsiteY4" fmla="*/ 1818324 h 1874817"/>
              <a:gd name="connsiteX5" fmla="*/ 1392155 w 1872393"/>
              <a:gd name="connsiteY5" fmla="*/ 1850139 h 1874817"/>
              <a:gd name="connsiteX6" fmla="*/ 132015 w 1872393"/>
              <a:gd name="connsiteY6" fmla="*/ 1826134 h 1874817"/>
              <a:gd name="connsiteX7" fmla="*/ 60007 w 1872393"/>
              <a:gd name="connsiteY7" fmla="*/ 1610110 h 1874817"/>
              <a:gd name="connsiteX8" fmla="*/ 60007 w 1872393"/>
              <a:gd name="connsiteY8" fmla="*/ 241956 h 1874817"/>
              <a:gd name="connsiteX0" fmla="*/ 60007 w 1714647"/>
              <a:gd name="connsiteY0" fmla="*/ 241956 h 1874817"/>
              <a:gd name="connsiteX1" fmla="*/ 1500167 w 1714647"/>
              <a:gd name="connsiteY1" fmla="*/ 313965 h 1874817"/>
              <a:gd name="connsiteX2" fmla="*/ 1428159 w 1714647"/>
              <a:gd name="connsiteY2" fmla="*/ 1610109 h 1874817"/>
              <a:gd name="connsiteX3" fmla="*/ 1708646 w 1714647"/>
              <a:gd name="connsiteY3" fmla="*/ 1818324 h 1874817"/>
              <a:gd name="connsiteX4" fmla="*/ 1392155 w 1714647"/>
              <a:gd name="connsiteY4" fmla="*/ 1850139 h 1874817"/>
              <a:gd name="connsiteX5" fmla="*/ 132015 w 1714647"/>
              <a:gd name="connsiteY5" fmla="*/ 1826134 h 1874817"/>
              <a:gd name="connsiteX6" fmla="*/ 60007 w 1714647"/>
              <a:gd name="connsiteY6" fmla="*/ 1610110 h 1874817"/>
              <a:gd name="connsiteX7" fmla="*/ 60007 w 1714647"/>
              <a:gd name="connsiteY7" fmla="*/ 241956 h 1874817"/>
              <a:gd name="connsiteX0" fmla="*/ 60007 w 1608179"/>
              <a:gd name="connsiteY0" fmla="*/ 241956 h 1866138"/>
              <a:gd name="connsiteX1" fmla="*/ 1500167 w 1608179"/>
              <a:gd name="connsiteY1" fmla="*/ 313965 h 1866138"/>
              <a:gd name="connsiteX2" fmla="*/ 1428159 w 1608179"/>
              <a:gd name="connsiteY2" fmla="*/ 1610109 h 1866138"/>
              <a:gd name="connsiteX3" fmla="*/ 1392155 w 1608179"/>
              <a:gd name="connsiteY3" fmla="*/ 1850139 h 1866138"/>
              <a:gd name="connsiteX4" fmla="*/ 132015 w 1608179"/>
              <a:gd name="connsiteY4" fmla="*/ 1826134 h 1866138"/>
              <a:gd name="connsiteX5" fmla="*/ 60007 w 1608179"/>
              <a:gd name="connsiteY5" fmla="*/ 1610110 h 1866138"/>
              <a:gd name="connsiteX6" fmla="*/ 60007 w 1608179"/>
              <a:gd name="connsiteY6" fmla="*/ 241956 h 1866138"/>
              <a:gd name="connsiteX0" fmla="*/ 60007 w 1500167"/>
              <a:gd name="connsiteY0" fmla="*/ 241956 h 1866138"/>
              <a:gd name="connsiteX1" fmla="*/ 1500167 w 1500167"/>
              <a:gd name="connsiteY1" fmla="*/ 313965 h 1866138"/>
              <a:gd name="connsiteX2" fmla="*/ 1428159 w 1500167"/>
              <a:gd name="connsiteY2" fmla="*/ 1610109 h 1866138"/>
              <a:gd name="connsiteX3" fmla="*/ 780087 w 1500167"/>
              <a:gd name="connsiteY3" fmla="*/ 1826133 h 1866138"/>
              <a:gd name="connsiteX4" fmla="*/ 132015 w 1500167"/>
              <a:gd name="connsiteY4" fmla="*/ 1826134 h 1866138"/>
              <a:gd name="connsiteX5" fmla="*/ 60007 w 1500167"/>
              <a:gd name="connsiteY5" fmla="*/ 1610110 h 1866138"/>
              <a:gd name="connsiteX6" fmla="*/ 60007 w 1500167"/>
              <a:gd name="connsiteY6" fmla="*/ 241956 h 1866138"/>
              <a:gd name="connsiteX0" fmla="*/ 60007 w 1500167"/>
              <a:gd name="connsiteY0" fmla="*/ 241956 h 1826134"/>
              <a:gd name="connsiteX1" fmla="*/ 1500167 w 1500167"/>
              <a:gd name="connsiteY1" fmla="*/ 313965 h 1826134"/>
              <a:gd name="connsiteX2" fmla="*/ 1428159 w 1500167"/>
              <a:gd name="connsiteY2" fmla="*/ 1466093 h 1826134"/>
              <a:gd name="connsiteX3" fmla="*/ 780087 w 1500167"/>
              <a:gd name="connsiteY3" fmla="*/ 1826133 h 1826134"/>
              <a:gd name="connsiteX4" fmla="*/ 132015 w 1500167"/>
              <a:gd name="connsiteY4" fmla="*/ 1826134 h 1826134"/>
              <a:gd name="connsiteX5" fmla="*/ 60007 w 1500167"/>
              <a:gd name="connsiteY5" fmla="*/ 1610110 h 1826134"/>
              <a:gd name="connsiteX6" fmla="*/ 60007 w 1500167"/>
              <a:gd name="connsiteY6" fmla="*/ 241956 h 1826134"/>
              <a:gd name="connsiteX0" fmla="*/ 60007 w 1500167"/>
              <a:gd name="connsiteY0" fmla="*/ 241956 h 1826134"/>
              <a:gd name="connsiteX1" fmla="*/ 1500167 w 1500167"/>
              <a:gd name="connsiteY1" fmla="*/ 313965 h 1826134"/>
              <a:gd name="connsiteX2" fmla="*/ 1428159 w 1500167"/>
              <a:gd name="connsiteY2" fmla="*/ 1466093 h 1826134"/>
              <a:gd name="connsiteX3" fmla="*/ 780087 w 1500167"/>
              <a:gd name="connsiteY3" fmla="*/ 1826133 h 1826134"/>
              <a:gd name="connsiteX4" fmla="*/ 132015 w 1500167"/>
              <a:gd name="connsiteY4" fmla="*/ 1826134 h 1826134"/>
              <a:gd name="connsiteX5" fmla="*/ 60007 w 1500167"/>
              <a:gd name="connsiteY5" fmla="*/ 1610110 h 1826134"/>
              <a:gd name="connsiteX6" fmla="*/ 60007 w 1500167"/>
              <a:gd name="connsiteY6" fmla="*/ 241956 h 1826134"/>
              <a:gd name="connsiteX0" fmla="*/ 60007 w 1517822"/>
              <a:gd name="connsiteY0" fmla="*/ 241956 h 1826134"/>
              <a:gd name="connsiteX1" fmla="*/ 1500167 w 1517822"/>
              <a:gd name="connsiteY1" fmla="*/ 313965 h 1826134"/>
              <a:gd name="connsiteX2" fmla="*/ 1428159 w 1517822"/>
              <a:gd name="connsiteY2" fmla="*/ 1466093 h 1826134"/>
              <a:gd name="connsiteX3" fmla="*/ 780087 w 1517822"/>
              <a:gd name="connsiteY3" fmla="*/ 1826133 h 1826134"/>
              <a:gd name="connsiteX4" fmla="*/ 132015 w 1517822"/>
              <a:gd name="connsiteY4" fmla="*/ 1826134 h 1826134"/>
              <a:gd name="connsiteX5" fmla="*/ 60007 w 1517822"/>
              <a:gd name="connsiteY5" fmla="*/ 1610110 h 1826134"/>
              <a:gd name="connsiteX6" fmla="*/ 60007 w 1517822"/>
              <a:gd name="connsiteY6" fmla="*/ 241956 h 1826134"/>
              <a:gd name="connsiteX0" fmla="*/ 60007 w 1500167"/>
              <a:gd name="connsiteY0" fmla="*/ 241956 h 1826134"/>
              <a:gd name="connsiteX1" fmla="*/ 1500167 w 1500167"/>
              <a:gd name="connsiteY1" fmla="*/ 313965 h 1826134"/>
              <a:gd name="connsiteX2" fmla="*/ 1428159 w 1500167"/>
              <a:gd name="connsiteY2" fmla="*/ 1466093 h 1826134"/>
              <a:gd name="connsiteX3" fmla="*/ 780087 w 1500167"/>
              <a:gd name="connsiteY3" fmla="*/ 1826133 h 1826134"/>
              <a:gd name="connsiteX4" fmla="*/ 132015 w 1500167"/>
              <a:gd name="connsiteY4" fmla="*/ 1826134 h 1826134"/>
              <a:gd name="connsiteX5" fmla="*/ 60007 w 1500167"/>
              <a:gd name="connsiteY5" fmla="*/ 1610110 h 1826134"/>
              <a:gd name="connsiteX6" fmla="*/ 60007 w 1500167"/>
              <a:gd name="connsiteY6" fmla="*/ 241956 h 1826134"/>
              <a:gd name="connsiteX0" fmla="*/ 60007 w 1500167"/>
              <a:gd name="connsiteY0" fmla="*/ 241956 h 1826134"/>
              <a:gd name="connsiteX1" fmla="*/ 1500167 w 1500167"/>
              <a:gd name="connsiteY1" fmla="*/ 313965 h 1826134"/>
              <a:gd name="connsiteX2" fmla="*/ 1428159 w 1500167"/>
              <a:gd name="connsiteY2" fmla="*/ 1466093 h 1826134"/>
              <a:gd name="connsiteX3" fmla="*/ 780087 w 1500167"/>
              <a:gd name="connsiteY3" fmla="*/ 1754125 h 1826134"/>
              <a:gd name="connsiteX4" fmla="*/ 132015 w 1500167"/>
              <a:gd name="connsiteY4" fmla="*/ 1826134 h 1826134"/>
              <a:gd name="connsiteX5" fmla="*/ 60007 w 1500167"/>
              <a:gd name="connsiteY5" fmla="*/ 1610110 h 1826134"/>
              <a:gd name="connsiteX6" fmla="*/ 60007 w 1500167"/>
              <a:gd name="connsiteY6" fmla="*/ 241956 h 1826134"/>
              <a:gd name="connsiteX0" fmla="*/ 0 w 1440160"/>
              <a:gd name="connsiteY0" fmla="*/ 241956 h 1826133"/>
              <a:gd name="connsiteX1" fmla="*/ 1440160 w 1440160"/>
              <a:gd name="connsiteY1" fmla="*/ 313965 h 1826133"/>
              <a:gd name="connsiteX2" fmla="*/ 1368152 w 1440160"/>
              <a:gd name="connsiteY2" fmla="*/ 1466093 h 1826133"/>
              <a:gd name="connsiteX3" fmla="*/ 720080 w 1440160"/>
              <a:gd name="connsiteY3" fmla="*/ 1754125 h 1826133"/>
              <a:gd name="connsiteX4" fmla="*/ 216024 w 1440160"/>
              <a:gd name="connsiteY4" fmla="*/ 1826133 h 1826133"/>
              <a:gd name="connsiteX5" fmla="*/ 0 w 1440160"/>
              <a:gd name="connsiteY5" fmla="*/ 1610110 h 1826133"/>
              <a:gd name="connsiteX6" fmla="*/ 0 w 1440160"/>
              <a:gd name="connsiteY6" fmla="*/ 241956 h 1826133"/>
              <a:gd name="connsiteX0" fmla="*/ 0 w 1440160"/>
              <a:gd name="connsiteY0" fmla="*/ 136645 h 1720822"/>
              <a:gd name="connsiteX1" fmla="*/ 1440160 w 1440160"/>
              <a:gd name="connsiteY1" fmla="*/ 208654 h 1720822"/>
              <a:gd name="connsiteX2" fmla="*/ 1368152 w 1440160"/>
              <a:gd name="connsiteY2" fmla="*/ 1360782 h 1720822"/>
              <a:gd name="connsiteX3" fmla="*/ 720080 w 1440160"/>
              <a:gd name="connsiteY3" fmla="*/ 1648814 h 1720822"/>
              <a:gd name="connsiteX4" fmla="*/ 216024 w 1440160"/>
              <a:gd name="connsiteY4" fmla="*/ 1720822 h 1720822"/>
              <a:gd name="connsiteX5" fmla="*/ 45720 w 1440160"/>
              <a:gd name="connsiteY5" fmla="*/ 1573379 h 1720822"/>
              <a:gd name="connsiteX6" fmla="*/ 0 w 1440160"/>
              <a:gd name="connsiteY6" fmla="*/ 136645 h 1720822"/>
              <a:gd name="connsiteX0" fmla="*/ 30480 w 1394440"/>
              <a:gd name="connsiteY0" fmla="*/ 136645 h 1720822"/>
              <a:gd name="connsiteX1" fmla="*/ 1394440 w 1394440"/>
              <a:gd name="connsiteY1" fmla="*/ 208654 h 1720822"/>
              <a:gd name="connsiteX2" fmla="*/ 1322432 w 1394440"/>
              <a:gd name="connsiteY2" fmla="*/ 1360782 h 1720822"/>
              <a:gd name="connsiteX3" fmla="*/ 674360 w 1394440"/>
              <a:gd name="connsiteY3" fmla="*/ 1648814 h 1720822"/>
              <a:gd name="connsiteX4" fmla="*/ 170304 w 1394440"/>
              <a:gd name="connsiteY4" fmla="*/ 1720822 h 1720822"/>
              <a:gd name="connsiteX5" fmla="*/ 0 w 1394440"/>
              <a:gd name="connsiteY5" fmla="*/ 1573379 h 1720822"/>
              <a:gd name="connsiteX6" fmla="*/ 30480 w 1394440"/>
              <a:gd name="connsiteY6" fmla="*/ 136645 h 1720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94440" h="1720822">
                <a:moveTo>
                  <a:pt x="30480" y="136645"/>
                </a:moveTo>
                <a:cubicBezTo>
                  <a:pt x="184419" y="-105311"/>
                  <a:pt x="1092430" y="9119"/>
                  <a:pt x="1394440" y="208654"/>
                </a:cubicBezTo>
                <a:lnTo>
                  <a:pt x="1322432" y="1360782"/>
                </a:lnTo>
                <a:cubicBezTo>
                  <a:pt x="1311028" y="1626469"/>
                  <a:pt x="890384" y="1612810"/>
                  <a:pt x="674360" y="1648814"/>
                </a:cubicBezTo>
                <a:lnTo>
                  <a:pt x="170304" y="1720822"/>
                </a:lnTo>
                <a:cubicBezTo>
                  <a:pt x="38289" y="1660815"/>
                  <a:pt x="0" y="1643405"/>
                  <a:pt x="0" y="1573379"/>
                </a:cubicBezTo>
                <a:cubicBezTo>
                  <a:pt x="0" y="1117328"/>
                  <a:pt x="30480" y="592696"/>
                  <a:pt x="30480" y="136645"/>
                </a:cubicBezTo>
                <a:close/>
              </a:path>
            </a:pathLst>
          </a:custGeom>
          <a:noFill/>
          <a:ln w="12700">
            <a:solidFill>
              <a:schemeClr val="tx1"/>
            </a:solidFill>
            <a:prstDash val="dash"/>
          </a:ln>
          <a:effectLst>
            <a:glow rad="101600">
              <a:schemeClr val="accent2">
                <a:satMod val="175000"/>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62" name="スライド番号プレースホルダー 3"/>
          <p:cNvSpPr>
            <a:spLocks noGrp="1"/>
          </p:cNvSpPr>
          <p:nvPr>
            <p:ph type="sldNum" sz="quarter" idx="12"/>
          </p:nvPr>
        </p:nvSpPr>
        <p:spPr>
          <a:xfrm>
            <a:off x="10134600" y="6476387"/>
            <a:ext cx="2057400" cy="365125"/>
          </a:xfrm>
        </p:spPr>
        <p:txBody>
          <a:bodyPr/>
          <a:lstStyle/>
          <a:p>
            <a:fld id="{138CA411-231B-42B9-AF63-97A64194AA60}" type="slidenum">
              <a:rPr lang="ja-JP" altLang="en-US" sz="1400" b="1" smtClean="0">
                <a:solidFill>
                  <a:schemeClr val="tx1"/>
                </a:solidFill>
                <a:latin typeface="ＭＳ Ｐゴシック" panose="020B0600070205080204" pitchFamily="50" charset="-128"/>
                <a:ea typeface="ＭＳ Ｐゴシック" panose="020B0600070205080204" pitchFamily="50" charset="-128"/>
              </a:rPr>
              <a:pPr/>
              <a:t>30</a:t>
            </a:fld>
            <a:endParaRPr lang="ja-JP" altLang="en-US" sz="1400" b="1" dirty="0">
              <a:solidFill>
                <a:schemeClr val="tx1"/>
              </a:solidFill>
              <a:latin typeface="ＭＳ Ｐゴシック" panose="020B0600070205080204" pitchFamily="50" charset="-128"/>
              <a:ea typeface="ＭＳ Ｐゴシック" panose="020B0600070205080204" pitchFamily="50" charset="-128"/>
            </a:endParaRPr>
          </a:p>
        </p:txBody>
      </p:sp>
    </p:spTree>
    <p:extLst>
      <p:ext uri="{BB962C8B-B14F-4D97-AF65-F5344CB8AC3E}">
        <p14:creationId xmlns:p14="http://schemas.microsoft.com/office/powerpoint/2010/main" val="387502657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2"/>
          <p:cNvSpPr txBox="1">
            <a:spLocks noChangeArrowheads="1"/>
          </p:cNvSpPr>
          <p:nvPr/>
        </p:nvSpPr>
        <p:spPr bwMode="auto">
          <a:xfrm>
            <a:off x="1143000" y="15"/>
            <a:ext cx="9906000" cy="408111"/>
          </a:xfrm>
          <a:prstGeom prst="rect">
            <a:avLst/>
          </a:prstGeom>
          <a:gradFill rotWithShape="1">
            <a:gsLst>
              <a:gs pos="0">
                <a:srgbClr val="000066"/>
              </a:gs>
              <a:gs pos="50000">
                <a:srgbClr val="0000FF"/>
              </a:gs>
              <a:gs pos="100000">
                <a:srgbClr val="000066"/>
              </a:gs>
            </a:gsLst>
            <a:lin ang="5400000" scaled="1"/>
          </a:gradFill>
          <a:ln w="9525">
            <a:noFill/>
            <a:miter lim="800000"/>
            <a:headEnd/>
            <a:tailEnd/>
          </a:ln>
        </p:spPr>
        <p:txBody>
          <a:bodyPr vert="horz" wrap="square" lIns="91428" tIns="45714" rIns="91428" bIns="45714" numCol="1" anchor="ctr" anchorCtr="0" compatLnSpc="1">
            <a:prstTxWarp prst="textNoShape">
              <a:avLst/>
            </a:prstTxWarp>
          </a:bodyPr>
          <a:lstStyle/>
          <a:p>
            <a:pPr lvl="0">
              <a:defRPr/>
            </a:pPr>
            <a:r>
              <a:rPr kumimoji="1" lang="ja-JP" altLang="en-US" sz="20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rPr>
              <a:t>３</a:t>
            </a:r>
            <a:r>
              <a:rPr kumimoji="1" lang="ja-JP" altLang="en-US" sz="2000" b="1" i="0" u="none" strike="noStrike" kern="1200" cap="none" spc="0" normalizeH="0" baseline="0" noProof="0" dirty="0" smtClean="0">
                <a:ln>
                  <a:noFill/>
                </a:ln>
                <a:solidFill>
                  <a:prstClr val="white"/>
                </a:solidFill>
                <a:effectLst/>
                <a:uLnTx/>
                <a:uFillTx/>
                <a:latin typeface="ＭＳ ゴシック" pitchFamily="49" charset="-128"/>
                <a:ea typeface="ＭＳ ゴシック" pitchFamily="49" charset="-128"/>
                <a:cs typeface="+mn-cs"/>
              </a:rPr>
              <a:t>．</a:t>
            </a:r>
            <a:r>
              <a:rPr lang="ja-JP" altLang="en-US" sz="2000" b="1" dirty="0">
                <a:solidFill>
                  <a:prstClr val="white"/>
                </a:solidFill>
                <a:latin typeface="ＭＳ ゴシック" pitchFamily="49" charset="-128"/>
                <a:ea typeface="ＭＳ ゴシック" pitchFamily="49" charset="-128"/>
              </a:rPr>
              <a:t>中之島周辺</a:t>
            </a:r>
            <a:r>
              <a:rPr kumimoji="1" lang="ja-JP" altLang="en-US" sz="20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rPr>
              <a:t>　②中之島西部のまちづくり</a:t>
            </a:r>
            <a:endParaRPr kumimoji="1" lang="en-US" altLang="ja-JP" sz="20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endParaRPr>
          </a:p>
        </p:txBody>
      </p:sp>
      <p:sp>
        <p:nvSpPr>
          <p:cNvPr id="22" name="正方形/長方形 21"/>
          <p:cNvSpPr/>
          <p:nvPr/>
        </p:nvSpPr>
        <p:spPr>
          <a:xfrm>
            <a:off x="1143000" y="533399"/>
            <a:ext cx="9905999" cy="6186377"/>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85725" marR="0" lvl="0" indent="-85725" algn="l" defTabSz="914400" rtl="0" eaLnBrk="1" fontAlgn="auto" latinLnBrk="0" hangingPunct="1">
              <a:lnSpc>
                <a:spcPct val="100000"/>
              </a:lnSpc>
              <a:spcBef>
                <a:spcPts val="0"/>
              </a:spcBef>
              <a:spcAft>
                <a:spcPts val="0"/>
              </a:spcAft>
              <a:buClrTx/>
              <a:buSzTx/>
              <a:buFontTx/>
              <a:buNone/>
              <a:tabLst/>
              <a:defRPr/>
            </a:pPr>
            <a:endParaRPr kumimoji="1" lang="ja-JP" altLang="en-US" sz="1400" b="0" i="0" u="none" strike="noStrike" kern="1200" cap="none" spc="0" normalizeH="0" baseline="0" noProof="0" dirty="0">
              <a:ln>
                <a:noFill/>
              </a:ln>
              <a:solidFill>
                <a:srgbClr val="FF0000"/>
              </a:solidFill>
              <a:effectLst/>
              <a:uLnTx/>
              <a:uFillTx/>
              <a:latin typeface="ＭＳ Ｐ明朝" pitchFamily="18" charset="-128"/>
              <a:ea typeface="ＭＳ Ｐ明朝" pitchFamily="18" charset="-128"/>
              <a:cs typeface="+mn-cs"/>
            </a:endParaRPr>
          </a:p>
        </p:txBody>
      </p:sp>
      <p:sp>
        <p:nvSpPr>
          <p:cNvPr id="25" name="テキスト ボックス 24"/>
          <p:cNvSpPr txBox="1"/>
          <p:nvPr/>
        </p:nvSpPr>
        <p:spPr>
          <a:xfrm>
            <a:off x="8459170" y="3331586"/>
            <a:ext cx="2703398" cy="1184940"/>
          </a:xfrm>
          <a:prstGeom prst="rect">
            <a:avLst/>
          </a:prstGeom>
          <a:noFill/>
        </p:spPr>
        <p:txBody>
          <a:bodyPr wrap="square" rtlCol="0">
            <a:spAutoFit/>
          </a:bodyPr>
          <a:lstStyle/>
          <a:p>
            <a:pPr marL="273050" marR="0" lvl="0" indent="-273050" algn="l" defTabSz="457200" rtl="0" eaLnBrk="1" fontAlgn="auto" latinLnBrk="0" hangingPunct="1">
              <a:lnSpc>
                <a:spcPct val="100000"/>
              </a:lnSpc>
              <a:spcBef>
                <a:spcPts val="0"/>
              </a:spcBef>
              <a:spcAft>
                <a:spcPts val="0"/>
              </a:spcAft>
              <a:buClrTx/>
              <a:buSzTx/>
              <a:buFontTx/>
              <a:buNone/>
              <a:tabLst/>
              <a:defRPr/>
            </a:pPr>
            <a:r>
              <a:rPr kumimoji="0" lang="ja-JP" altLang="en-US" sz="11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＜開発事業者＞</a:t>
            </a:r>
            <a:endParaRPr kumimoji="0" lang="en-US" altLang="ja-JP" sz="11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0"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日本生命保険相互会社（代表事業者）</a:t>
            </a:r>
            <a:endParaRPr kumimoji="0"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73050" marR="0" lvl="0" indent="-273050" algn="l" defTabSz="457200" rtl="0" eaLnBrk="1" fontAlgn="auto" latinLnBrk="0" hangingPunct="1">
              <a:lnSpc>
                <a:spcPct val="100000"/>
              </a:lnSpc>
              <a:spcBef>
                <a:spcPts val="0"/>
              </a:spcBef>
              <a:spcAft>
                <a:spcPts val="0"/>
              </a:spcAft>
              <a:buClrTx/>
              <a:buSzTx/>
              <a:buFontTx/>
              <a:buNone/>
              <a:tabLst/>
              <a:defRPr/>
            </a:pPr>
            <a:r>
              <a:rPr kumimoji="0"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0"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京阪ホールディングス株式会社（共有者）</a:t>
            </a:r>
            <a:endParaRPr kumimoji="0"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73050" marR="0" lvl="0" indent="-273050" algn="l" defTabSz="457200" rtl="0" eaLnBrk="1" fontAlgn="auto" latinLnBrk="0" hangingPunct="1">
              <a:lnSpc>
                <a:spcPct val="100000"/>
              </a:lnSpc>
              <a:spcBef>
                <a:spcPts val="0"/>
              </a:spcBef>
              <a:spcAft>
                <a:spcPts val="0"/>
              </a:spcAft>
              <a:buClrTx/>
              <a:buSzTx/>
              <a:buFontTx/>
              <a:buNone/>
              <a:tabLst/>
              <a:defRPr/>
            </a:pPr>
            <a:r>
              <a:rPr kumimoji="0"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関電不動産開発株式会社（共有者）</a:t>
            </a:r>
            <a:endParaRPr kumimoji="0"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73050" marR="0" lvl="0" indent="-273050" algn="l" defTabSz="457200" rtl="0" eaLnBrk="1" fontAlgn="auto" latinLnBrk="0" hangingPunct="1">
              <a:lnSpc>
                <a:spcPct val="100000"/>
              </a:lnSpc>
              <a:spcBef>
                <a:spcPts val="600"/>
              </a:spcBef>
              <a:spcAft>
                <a:spcPts val="0"/>
              </a:spcAft>
              <a:buClrTx/>
              <a:buSzTx/>
              <a:buFontTx/>
              <a:buNone/>
              <a:tabLst/>
              <a:defRPr/>
            </a:pPr>
            <a:r>
              <a:rPr kumimoji="0" lang="ja-JP" altLang="en-US" sz="11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＜運営主体＞</a:t>
            </a:r>
            <a:endParaRPr kumimoji="0" lang="en-US" altLang="ja-JP" sz="11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73050" marR="0" lvl="0" indent="-273050" algn="l" defTabSz="457200" rtl="0" eaLnBrk="1" fontAlgn="auto" latinLnBrk="0" hangingPunct="1">
              <a:lnSpc>
                <a:spcPct val="100000"/>
              </a:lnSpc>
              <a:spcBef>
                <a:spcPts val="0"/>
              </a:spcBef>
              <a:spcAft>
                <a:spcPts val="0"/>
              </a:spcAft>
              <a:buClrTx/>
              <a:buSzTx/>
              <a:buFontTx/>
              <a:buNone/>
              <a:tabLst/>
              <a:defRPr/>
            </a:pPr>
            <a:r>
              <a:rPr kumimoji="0"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（一般財団法人）未来医療推進機構</a:t>
            </a:r>
            <a:endParaRPr kumimoji="0"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grpSp>
        <p:nvGrpSpPr>
          <p:cNvPr id="3" name="グループ化 2"/>
          <p:cNvGrpSpPr/>
          <p:nvPr/>
        </p:nvGrpSpPr>
        <p:grpSpPr>
          <a:xfrm>
            <a:off x="1528534" y="3686244"/>
            <a:ext cx="2264754" cy="1589066"/>
            <a:chOff x="5022552" y="3669390"/>
            <a:chExt cx="2553821" cy="1791890"/>
          </a:xfrm>
        </p:grpSpPr>
        <p:grpSp>
          <p:nvGrpSpPr>
            <p:cNvPr id="27" name="グループ化 26"/>
            <p:cNvGrpSpPr/>
            <p:nvPr/>
          </p:nvGrpSpPr>
          <p:grpSpPr>
            <a:xfrm>
              <a:off x="5031385" y="3679278"/>
              <a:ext cx="2544988" cy="1782002"/>
              <a:chOff x="5114824" y="4444923"/>
              <a:chExt cx="4242208" cy="2970396"/>
            </a:xfrm>
          </p:grpSpPr>
          <p:pic>
            <p:nvPicPr>
              <p:cNvPr id="28" name="図 27"/>
              <p:cNvPicPr>
                <a:picLocks noChangeAspect="1"/>
              </p:cNvPicPr>
              <p:nvPr/>
            </p:nvPicPr>
            <p:blipFill rotWithShape="1">
              <a:blip r:embed="rId2" cstate="print">
                <a:extLst>
                  <a:ext uri="{28A0092B-C50C-407E-A947-70E740481C1C}">
                    <a14:useLocalDpi xmlns:a14="http://schemas.microsoft.com/office/drawing/2010/main" val="0"/>
                  </a:ext>
                </a:extLst>
              </a:blip>
              <a:srcRect/>
              <a:stretch/>
            </p:blipFill>
            <p:spPr>
              <a:xfrm>
                <a:off x="5169154" y="4444923"/>
                <a:ext cx="4187878" cy="2850157"/>
              </a:xfrm>
              <a:prstGeom prst="rect">
                <a:avLst/>
              </a:prstGeom>
            </p:spPr>
          </p:pic>
          <p:sp>
            <p:nvSpPr>
              <p:cNvPr id="29" name="テキスト ボックス 28"/>
              <p:cNvSpPr txBox="1"/>
              <p:nvPr/>
            </p:nvSpPr>
            <p:spPr>
              <a:xfrm>
                <a:off x="5114824" y="6634331"/>
                <a:ext cx="4169958" cy="780988"/>
              </a:xfrm>
              <a:prstGeom prst="rect">
                <a:avLst/>
              </a:prstGeom>
              <a:noFill/>
              <a:ln>
                <a:noFill/>
              </a:ln>
            </p:spPr>
            <p:txBody>
              <a:bodyPr wrap="square" lIns="0" rIns="0" rtlCol="0">
                <a:spAutoFit/>
              </a:bodyPr>
              <a:lstStyle/>
              <a:p>
                <a:pPr marL="180000" marR="0" lvl="0" indent="0" algn="r" defTabSz="457200" rtl="0" eaLnBrk="1" fontAlgn="auto" latinLnBrk="0" hangingPunct="1">
                  <a:lnSpc>
                    <a:spcPct val="100000"/>
                  </a:lnSpc>
                  <a:spcBef>
                    <a:spcPts val="0"/>
                  </a:spcBef>
                  <a:spcAft>
                    <a:spcPts val="0"/>
                  </a:spcAft>
                  <a:buClrTx/>
                  <a:buSzTx/>
                  <a:buFontTx/>
                  <a:buNone/>
                  <a:tabLst/>
                  <a:defRPr/>
                </a:pPr>
                <a:r>
                  <a:rPr kumimoji="0" lang="ja-JP" altLang="en-US" sz="700" b="0" i="0" u="none" strike="noStrike" kern="1200" cap="none" spc="0" normalizeH="0" baseline="0" noProof="0" dirty="0">
                    <a:ln>
                      <a:noFill/>
                    </a:ln>
                    <a:solidFill>
                      <a:prstClr val="white"/>
                    </a:solidFill>
                    <a:effectLst/>
                    <a:uLnTx/>
                    <a:uFillTx/>
                    <a:latin typeface="游ゴシック" panose="020B0400000000000000" pitchFamily="50" charset="-128"/>
                    <a:ea typeface="游ゴシック" panose="020B0400000000000000" pitchFamily="50" charset="-128"/>
                    <a:cs typeface="+mn-cs"/>
                  </a:rPr>
                  <a:t>観</a:t>
                </a:r>
                <a:endParaRPr kumimoji="0" lang="en-US" altLang="ja-JP" sz="700" b="0" i="0" u="none" strike="noStrike" kern="1200" cap="none" spc="0" normalizeH="0" baseline="0" noProof="0" dirty="0">
                  <a:ln>
                    <a:noFill/>
                  </a:ln>
                  <a:solidFill>
                    <a:prstClr val="white"/>
                  </a:solidFill>
                  <a:effectLst/>
                  <a:uLnTx/>
                  <a:uFillTx/>
                  <a:latin typeface="游ゴシック" panose="020B0400000000000000" pitchFamily="50" charset="-128"/>
                  <a:ea typeface="游ゴシック" panose="020B0400000000000000" pitchFamily="50" charset="-128"/>
                  <a:cs typeface="+mn-cs"/>
                </a:endParaRP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ja-JP" altLang="en-US" sz="700" b="0"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rPr>
                  <a:t>提供：中之島</a:t>
                </a:r>
                <a:r>
                  <a:rPr kumimoji="0" lang="en-US" altLang="ja-JP" sz="700" b="0"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rPr>
                  <a:t>4</a:t>
                </a:r>
                <a:r>
                  <a:rPr kumimoji="0" lang="ja-JP" altLang="en-US" sz="700" b="0"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rPr>
                  <a:t>丁目用地における</a:t>
                </a:r>
                <a:r>
                  <a:rPr kumimoji="0" lang="zh-CN" altLang="en-US" sz="700" b="0"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rPr>
                  <a:t>未来医療国際拠点</a:t>
                </a:r>
                <a:r>
                  <a:rPr kumimoji="0" lang="ja-JP" altLang="en-US" sz="700" b="0"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rPr>
                  <a:t>整備・運営事業開発事業者</a:t>
                </a:r>
                <a:endParaRPr kumimoji="0" lang="en-US" altLang="ja-JP" sz="700" b="0"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endParaRPr>
              </a:p>
            </p:txBody>
          </p:sp>
        </p:grpSp>
        <p:sp>
          <p:nvSpPr>
            <p:cNvPr id="33" name="テキスト ボックス 32"/>
            <p:cNvSpPr txBox="1"/>
            <p:nvPr/>
          </p:nvSpPr>
          <p:spPr>
            <a:xfrm>
              <a:off x="5022552" y="3669390"/>
              <a:ext cx="912195" cy="295001"/>
            </a:xfrm>
            <a:prstGeom prst="rect">
              <a:avLst/>
            </a:prstGeom>
            <a:solidFill>
              <a:sysClr val="window" lastClr="FFFFFF">
                <a:alpha val="75000"/>
              </a:sysClr>
            </a:solidFill>
            <a:ln>
              <a:noFill/>
            </a:ln>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altLang="en-US" sz="11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［パース］</a:t>
              </a:r>
            </a:p>
          </p:txBody>
        </p:sp>
      </p:grpSp>
      <p:sp>
        <p:nvSpPr>
          <p:cNvPr id="64" name="テキスト ボックス 63"/>
          <p:cNvSpPr txBox="1"/>
          <p:nvPr/>
        </p:nvSpPr>
        <p:spPr>
          <a:xfrm>
            <a:off x="1181819" y="2453267"/>
            <a:ext cx="9867179" cy="83099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未来医療国際拠点について</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■コンセプト</a:t>
            </a:r>
            <a:endParaRPr kumimoji="1" lang="en-US" altLang="ja-JP"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・再生医療をベースにゲノム医療や人工知能（</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AI</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IOT</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の活用等、今後の医療技術の進捗に即応した最先端の「未来医療」の産業化を</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推進。</a:t>
            </a:r>
            <a:endPar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・国内外の患者への「未来医療」の提供により、国際貢献を</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推進。</a:t>
            </a:r>
            <a:endPar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65" name="テキスト ボックス 64"/>
          <p:cNvSpPr txBox="1"/>
          <p:nvPr/>
        </p:nvSpPr>
        <p:spPr>
          <a:xfrm>
            <a:off x="1118647" y="521718"/>
            <a:ext cx="5067300"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未来医療国際拠点の形成</a:t>
            </a:r>
          </a:p>
        </p:txBody>
      </p:sp>
      <p:pic>
        <p:nvPicPr>
          <p:cNvPr id="68" name="図 67"/>
          <p:cNvPicPr/>
          <p:nvPr/>
        </p:nvPicPr>
        <p:blipFill>
          <a:blip r:embed="rId3">
            <a:extLst>
              <a:ext uri="{28A0092B-C50C-407E-A947-70E740481C1C}">
                <a14:useLocalDpi xmlns:a14="http://schemas.microsoft.com/office/drawing/2010/main" val="0"/>
              </a:ext>
            </a:extLst>
          </a:blip>
          <a:srcRect/>
          <a:stretch>
            <a:fillRect/>
          </a:stretch>
        </p:blipFill>
        <p:spPr bwMode="auto">
          <a:xfrm>
            <a:off x="1521267" y="5740195"/>
            <a:ext cx="6410325" cy="1000125"/>
          </a:xfrm>
          <a:prstGeom prst="rect">
            <a:avLst/>
          </a:prstGeom>
          <a:noFill/>
          <a:ln>
            <a:noFill/>
          </a:ln>
        </p:spPr>
      </p:pic>
      <p:sp>
        <p:nvSpPr>
          <p:cNvPr id="69" name="テキスト ボックス 68"/>
          <p:cNvSpPr txBox="1"/>
          <p:nvPr/>
        </p:nvSpPr>
        <p:spPr>
          <a:xfrm>
            <a:off x="1273679" y="5408764"/>
            <a:ext cx="1482221"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■事業スキーム</a:t>
            </a:r>
          </a:p>
        </p:txBody>
      </p:sp>
      <p:grpSp>
        <p:nvGrpSpPr>
          <p:cNvPr id="5" name="グループ化 4"/>
          <p:cNvGrpSpPr/>
          <p:nvPr/>
        </p:nvGrpSpPr>
        <p:grpSpPr>
          <a:xfrm>
            <a:off x="8036626" y="745222"/>
            <a:ext cx="2986974" cy="2090452"/>
            <a:chOff x="7998526" y="745222"/>
            <a:chExt cx="2986974" cy="2090452"/>
          </a:xfrm>
        </p:grpSpPr>
        <p:grpSp>
          <p:nvGrpSpPr>
            <p:cNvPr id="41" name="グループ化 40"/>
            <p:cNvGrpSpPr/>
            <p:nvPr/>
          </p:nvGrpSpPr>
          <p:grpSpPr>
            <a:xfrm>
              <a:off x="7998526" y="834121"/>
              <a:ext cx="2986974" cy="2001553"/>
              <a:chOff x="-161343" y="1940932"/>
              <a:chExt cx="3387921" cy="2270225"/>
            </a:xfrm>
          </p:grpSpPr>
          <p:grpSp>
            <p:nvGrpSpPr>
              <p:cNvPr id="43" name="グループ化 42"/>
              <p:cNvGrpSpPr/>
              <p:nvPr/>
            </p:nvGrpSpPr>
            <p:grpSpPr>
              <a:xfrm>
                <a:off x="97913" y="1940932"/>
                <a:ext cx="3128665" cy="2240090"/>
                <a:chOff x="2272554" y="1922482"/>
                <a:chExt cx="5901652" cy="4225519"/>
              </a:xfrm>
            </p:grpSpPr>
            <p:pic>
              <p:nvPicPr>
                <p:cNvPr id="57" name="図 56"/>
                <p:cNvPicPr>
                  <a:picLocks noChangeAspect="1"/>
                </p:cNvPicPr>
                <p:nvPr/>
              </p:nvPicPr>
              <p:blipFill rotWithShape="1">
                <a:blip r:embed="rId4" cstate="print">
                  <a:extLst>
                    <a:ext uri="{28A0092B-C50C-407E-A947-70E740481C1C}">
                      <a14:useLocalDpi xmlns:a14="http://schemas.microsoft.com/office/drawing/2010/main" val="0"/>
                    </a:ext>
                  </a:extLst>
                </a:blip>
                <a:srcRect t="37963" r="14282"/>
                <a:stretch/>
              </p:blipFill>
              <p:spPr>
                <a:xfrm>
                  <a:off x="2272554" y="2012725"/>
                  <a:ext cx="5874480" cy="2411360"/>
                </a:xfrm>
                <a:prstGeom prst="rect">
                  <a:avLst/>
                </a:prstGeom>
              </p:spPr>
            </p:pic>
            <p:pic>
              <p:nvPicPr>
                <p:cNvPr id="58" name="図 57"/>
                <p:cNvPicPr>
                  <a:picLocks noChangeAspect="1"/>
                </p:cNvPicPr>
                <p:nvPr/>
              </p:nvPicPr>
              <p:blipFill rotWithShape="1">
                <a:blip r:embed="rId5" cstate="email">
                  <a:extLst>
                    <a:ext uri="{28A0092B-C50C-407E-A947-70E740481C1C}">
                      <a14:useLocalDpi xmlns:a14="http://schemas.microsoft.com/office/drawing/2010/main" val="0"/>
                    </a:ext>
                  </a:extLst>
                </a:blip>
                <a:srcRect r="13886"/>
                <a:stretch/>
              </p:blipFill>
              <p:spPr>
                <a:xfrm>
                  <a:off x="2272554" y="1922482"/>
                  <a:ext cx="5901652" cy="4225519"/>
                </a:xfrm>
                <a:prstGeom prst="rect">
                  <a:avLst/>
                </a:prstGeom>
              </p:spPr>
            </p:pic>
            <p:sp>
              <p:nvSpPr>
                <p:cNvPr id="59" name="フリーフォーム 58"/>
                <p:cNvSpPr/>
                <p:nvPr/>
              </p:nvSpPr>
              <p:spPr>
                <a:xfrm>
                  <a:off x="4703765" y="2894011"/>
                  <a:ext cx="657225" cy="728663"/>
                </a:xfrm>
                <a:custGeom>
                  <a:avLst/>
                  <a:gdLst>
                    <a:gd name="connsiteX0" fmla="*/ 0 w 657225"/>
                    <a:gd name="connsiteY0" fmla="*/ 138113 h 723900"/>
                    <a:gd name="connsiteX1" fmla="*/ 328613 w 657225"/>
                    <a:gd name="connsiteY1" fmla="*/ 0 h 723900"/>
                    <a:gd name="connsiteX2" fmla="*/ 657225 w 657225"/>
                    <a:gd name="connsiteY2" fmla="*/ 523875 h 723900"/>
                    <a:gd name="connsiteX3" fmla="*/ 309563 w 657225"/>
                    <a:gd name="connsiteY3" fmla="*/ 723900 h 723900"/>
                    <a:gd name="connsiteX4" fmla="*/ 0 w 657225"/>
                    <a:gd name="connsiteY4" fmla="*/ 138113 h 723900"/>
                    <a:gd name="connsiteX0" fmla="*/ 0 w 657225"/>
                    <a:gd name="connsiteY0" fmla="*/ 150813 h 736600"/>
                    <a:gd name="connsiteX1" fmla="*/ 338138 w 657225"/>
                    <a:gd name="connsiteY1" fmla="*/ 0 h 736600"/>
                    <a:gd name="connsiteX2" fmla="*/ 657225 w 657225"/>
                    <a:gd name="connsiteY2" fmla="*/ 536575 h 736600"/>
                    <a:gd name="connsiteX3" fmla="*/ 309563 w 657225"/>
                    <a:gd name="connsiteY3" fmla="*/ 736600 h 736600"/>
                    <a:gd name="connsiteX4" fmla="*/ 0 w 657225"/>
                    <a:gd name="connsiteY4" fmla="*/ 150813 h 736600"/>
                    <a:gd name="connsiteX0" fmla="*/ 0 w 657225"/>
                    <a:gd name="connsiteY0" fmla="*/ 163513 h 736600"/>
                    <a:gd name="connsiteX1" fmla="*/ 338138 w 657225"/>
                    <a:gd name="connsiteY1" fmla="*/ 0 h 736600"/>
                    <a:gd name="connsiteX2" fmla="*/ 657225 w 657225"/>
                    <a:gd name="connsiteY2" fmla="*/ 536575 h 736600"/>
                    <a:gd name="connsiteX3" fmla="*/ 309563 w 657225"/>
                    <a:gd name="connsiteY3" fmla="*/ 736600 h 736600"/>
                    <a:gd name="connsiteX4" fmla="*/ 0 w 657225"/>
                    <a:gd name="connsiteY4" fmla="*/ 163513 h 736600"/>
                    <a:gd name="connsiteX0" fmla="*/ 0 w 657225"/>
                    <a:gd name="connsiteY0" fmla="*/ 150813 h 723900"/>
                    <a:gd name="connsiteX1" fmla="*/ 341313 w 657225"/>
                    <a:gd name="connsiteY1" fmla="*/ 0 h 723900"/>
                    <a:gd name="connsiteX2" fmla="*/ 657225 w 657225"/>
                    <a:gd name="connsiteY2" fmla="*/ 523875 h 723900"/>
                    <a:gd name="connsiteX3" fmla="*/ 309563 w 657225"/>
                    <a:gd name="connsiteY3" fmla="*/ 723900 h 723900"/>
                    <a:gd name="connsiteX4" fmla="*/ 0 w 657225"/>
                    <a:gd name="connsiteY4" fmla="*/ 150813 h 723900"/>
                    <a:gd name="connsiteX0" fmla="*/ 0 w 657225"/>
                    <a:gd name="connsiteY0" fmla="*/ 146051 h 719138"/>
                    <a:gd name="connsiteX1" fmla="*/ 331788 w 657225"/>
                    <a:gd name="connsiteY1" fmla="*/ 0 h 719138"/>
                    <a:gd name="connsiteX2" fmla="*/ 657225 w 657225"/>
                    <a:gd name="connsiteY2" fmla="*/ 519113 h 719138"/>
                    <a:gd name="connsiteX3" fmla="*/ 309563 w 657225"/>
                    <a:gd name="connsiteY3" fmla="*/ 719138 h 719138"/>
                    <a:gd name="connsiteX4" fmla="*/ 0 w 657225"/>
                    <a:gd name="connsiteY4" fmla="*/ 146051 h 719138"/>
                    <a:gd name="connsiteX0" fmla="*/ 0 w 657225"/>
                    <a:gd name="connsiteY0" fmla="*/ 155576 h 728663"/>
                    <a:gd name="connsiteX1" fmla="*/ 341313 w 657225"/>
                    <a:gd name="connsiteY1" fmla="*/ 0 h 728663"/>
                    <a:gd name="connsiteX2" fmla="*/ 657225 w 657225"/>
                    <a:gd name="connsiteY2" fmla="*/ 528638 h 728663"/>
                    <a:gd name="connsiteX3" fmla="*/ 309563 w 657225"/>
                    <a:gd name="connsiteY3" fmla="*/ 728663 h 728663"/>
                    <a:gd name="connsiteX4" fmla="*/ 0 w 657225"/>
                    <a:gd name="connsiteY4" fmla="*/ 155576 h 7286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7225" h="728663">
                      <a:moveTo>
                        <a:pt x="0" y="155576"/>
                      </a:moveTo>
                      <a:lnTo>
                        <a:pt x="341313" y="0"/>
                      </a:lnTo>
                      <a:lnTo>
                        <a:pt x="657225" y="528638"/>
                      </a:lnTo>
                      <a:lnTo>
                        <a:pt x="309563" y="728663"/>
                      </a:lnTo>
                      <a:lnTo>
                        <a:pt x="0" y="155576"/>
                      </a:lnTo>
                      <a:close/>
                    </a:path>
                  </a:pathLst>
                </a:custGeom>
                <a:solidFill>
                  <a:sysClr val="windowText" lastClr="000000">
                    <a:lumMod val="50000"/>
                    <a:lumOff val="50000"/>
                  </a:sysClr>
                </a:solidFill>
                <a:ln w="12700" cap="flat" cmpd="sng" algn="ctr">
                  <a:solidFill>
                    <a:sysClr val="windowText" lastClr="000000">
                      <a:lumMod val="50000"/>
                      <a:lumOff val="50000"/>
                    </a:sysClr>
                  </a:solidFill>
                  <a:prstDash val="solid"/>
                  <a:miter lim="800000"/>
                </a:ln>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prstClr val="white"/>
                    </a:solidFill>
                    <a:effectLst/>
                    <a:uLnTx/>
                    <a:uFillTx/>
                    <a:latin typeface="Calibri" panose="020F0502020204030204"/>
                    <a:ea typeface="游ゴシック" panose="020B0400000000000000" pitchFamily="50" charset="-128"/>
                    <a:cs typeface="+mn-cs"/>
                  </a:endParaRPr>
                </a:p>
              </p:txBody>
            </p:sp>
            <p:sp>
              <p:nvSpPr>
                <p:cNvPr id="60" name="フリーフォーム 59"/>
                <p:cNvSpPr/>
                <p:nvPr/>
              </p:nvSpPr>
              <p:spPr>
                <a:xfrm>
                  <a:off x="5048971" y="2404109"/>
                  <a:ext cx="2480311" cy="2690814"/>
                </a:xfrm>
                <a:custGeom>
                  <a:avLst/>
                  <a:gdLst>
                    <a:gd name="connsiteX0" fmla="*/ 0 w 2438400"/>
                    <a:gd name="connsiteY0" fmla="*/ 457200 h 2651760"/>
                    <a:gd name="connsiteX1" fmla="*/ 1272540 w 2438400"/>
                    <a:gd name="connsiteY1" fmla="*/ 2651760 h 2651760"/>
                    <a:gd name="connsiteX2" fmla="*/ 2438400 w 2438400"/>
                    <a:gd name="connsiteY2" fmla="*/ 1981200 h 2651760"/>
                    <a:gd name="connsiteX3" fmla="*/ 1463040 w 2438400"/>
                    <a:gd name="connsiteY3" fmla="*/ 68580 h 2651760"/>
                    <a:gd name="connsiteX4" fmla="*/ 1264920 w 2438400"/>
                    <a:gd name="connsiteY4" fmla="*/ 0 h 2651760"/>
                    <a:gd name="connsiteX5" fmla="*/ 0 w 2438400"/>
                    <a:gd name="connsiteY5" fmla="*/ 457200 h 2651760"/>
                    <a:gd name="connsiteX0" fmla="*/ 0 w 2446020"/>
                    <a:gd name="connsiteY0" fmla="*/ 472440 h 2651760"/>
                    <a:gd name="connsiteX1" fmla="*/ 1280160 w 2446020"/>
                    <a:gd name="connsiteY1" fmla="*/ 2651760 h 2651760"/>
                    <a:gd name="connsiteX2" fmla="*/ 2446020 w 2446020"/>
                    <a:gd name="connsiteY2" fmla="*/ 1981200 h 2651760"/>
                    <a:gd name="connsiteX3" fmla="*/ 1470660 w 2446020"/>
                    <a:gd name="connsiteY3" fmla="*/ 68580 h 2651760"/>
                    <a:gd name="connsiteX4" fmla="*/ 1272540 w 2446020"/>
                    <a:gd name="connsiteY4" fmla="*/ 0 h 2651760"/>
                    <a:gd name="connsiteX5" fmla="*/ 0 w 2446020"/>
                    <a:gd name="connsiteY5" fmla="*/ 472440 h 2651760"/>
                    <a:gd name="connsiteX0" fmla="*/ 0 w 2461260"/>
                    <a:gd name="connsiteY0" fmla="*/ 472440 h 2651760"/>
                    <a:gd name="connsiteX1" fmla="*/ 1280160 w 2461260"/>
                    <a:gd name="connsiteY1" fmla="*/ 2651760 h 2651760"/>
                    <a:gd name="connsiteX2" fmla="*/ 2461260 w 2461260"/>
                    <a:gd name="connsiteY2" fmla="*/ 1965960 h 2651760"/>
                    <a:gd name="connsiteX3" fmla="*/ 1470660 w 2461260"/>
                    <a:gd name="connsiteY3" fmla="*/ 68580 h 2651760"/>
                    <a:gd name="connsiteX4" fmla="*/ 1272540 w 2461260"/>
                    <a:gd name="connsiteY4" fmla="*/ 0 h 2651760"/>
                    <a:gd name="connsiteX5" fmla="*/ 0 w 2461260"/>
                    <a:gd name="connsiteY5" fmla="*/ 472440 h 2651760"/>
                    <a:gd name="connsiteX0" fmla="*/ 0 w 2461260"/>
                    <a:gd name="connsiteY0" fmla="*/ 472440 h 2667000"/>
                    <a:gd name="connsiteX1" fmla="*/ 1295400 w 2461260"/>
                    <a:gd name="connsiteY1" fmla="*/ 2667000 h 2667000"/>
                    <a:gd name="connsiteX2" fmla="*/ 2461260 w 2461260"/>
                    <a:gd name="connsiteY2" fmla="*/ 1965960 h 2667000"/>
                    <a:gd name="connsiteX3" fmla="*/ 1470660 w 2461260"/>
                    <a:gd name="connsiteY3" fmla="*/ 68580 h 2667000"/>
                    <a:gd name="connsiteX4" fmla="*/ 1272540 w 2461260"/>
                    <a:gd name="connsiteY4" fmla="*/ 0 h 2667000"/>
                    <a:gd name="connsiteX5" fmla="*/ 0 w 2461260"/>
                    <a:gd name="connsiteY5" fmla="*/ 472440 h 2667000"/>
                    <a:gd name="connsiteX0" fmla="*/ 0 w 2461260"/>
                    <a:gd name="connsiteY0" fmla="*/ 491490 h 2686050"/>
                    <a:gd name="connsiteX1" fmla="*/ 1295400 w 2461260"/>
                    <a:gd name="connsiteY1" fmla="*/ 2686050 h 2686050"/>
                    <a:gd name="connsiteX2" fmla="*/ 2461260 w 2461260"/>
                    <a:gd name="connsiteY2" fmla="*/ 1985010 h 2686050"/>
                    <a:gd name="connsiteX3" fmla="*/ 1470660 w 2461260"/>
                    <a:gd name="connsiteY3" fmla="*/ 87630 h 2686050"/>
                    <a:gd name="connsiteX4" fmla="*/ 1253490 w 2461260"/>
                    <a:gd name="connsiteY4" fmla="*/ 0 h 2686050"/>
                    <a:gd name="connsiteX5" fmla="*/ 0 w 2461260"/>
                    <a:gd name="connsiteY5" fmla="*/ 491490 h 2686050"/>
                    <a:gd name="connsiteX0" fmla="*/ 0 w 2480310"/>
                    <a:gd name="connsiteY0" fmla="*/ 491490 h 2686050"/>
                    <a:gd name="connsiteX1" fmla="*/ 1295400 w 2480310"/>
                    <a:gd name="connsiteY1" fmla="*/ 2686050 h 2686050"/>
                    <a:gd name="connsiteX2" fmla="*/ 2480310 w 2480310"/>
                    <a:gd name="connsiteY2" fmla="*/ 1961198 h 2686050"/>
                    <a:gd name="connsiteX3" fmla="*/ 1470660 w 2480310"/>
                    <a:gd name="connsiteY3" fmla="*/ 87630 h 2686050"/>
                    <a:gd name="connsiteX4" fmla="*/ 1253490 w 2480310"/>
                    <a:gd name="connsiteY4" fmla="*/ 0 h 2686050"/>
                    <a:gd name="connsiteX5" fmla="*/ 0 w 2480310"/>
                    <a:gd name="connsiteY5" fmla="*/ 491490 h 2686050"/>
                    <a:gd name="connsiteX0" fmla="*/ 0 w 2480310"/>
                    <a:gd name="connsiteY0" fmla="*/ 491490 h 2690813"/>
                    <a:gd name="connsiteX1" fmla="*/ 1300162 w 2480310"/>
                    <a:gd name="connsiteY1" fmla="*/ 2690813 h 2690813"/>
                    <a:gd name="connsiteX2" fmla="*/ 2480310 w 2480310"/>
                    <a:gd name="connsiteY2" fmla="*/ 1961198 h 2690813"/>
                    <a:gd name="connsiteX3" fmla="*/ 1470660 w 2480310"/>
                    <a:gd name="connsiteY3" fmla="*/ 87630 h 2690813"/>
                    <a:gd name="connsiteX4" fmla="*/ 1253490 w 2480310"/>
                    <a:gd name="connsiteY4" fmla="*/ 0 h 2690813"/>
                    <a:gd name="connsiteX5" fmla="*/ 0 w 2480310"/>
                    <a:gd name="connsiteY5" fmla="*/ 491490 h 2690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80310" h="2690813">
                      <a:moveTo>
                        <a:pt x="0" y="491490"/>
                      </a:moveTo>
                      <a:lnTo>
                        <a:pt x="1300162" y="2690813"/>
                      </a:lnTo>
                      <a:lnTo>
                        <a:pt x="2480310" y="1961198"/>
                      </a:lnTo>
                      <a:lnTo>
                        <a:pt x="1470660" y="87630"/>
                      </a:lnTo>
                      <a:lnTo>
                        <a:pt x="1253490" y="0"/>
                      </a:lnTo>
                      <a:lnTo>
                        <a:pt x="0" y="491490"/>
                      </a:lnTo>
                      <a:close/>
                    </a:path>
                  </a:pathLst>
                </a:custGeom>
                <a:solidFill>
                  <a:sysClr val="window" lastClr="FFFFFF"/>
                </a:solidFill>
                <a:ln w="19050" cap="flat" cmpd="sng" algn="ctr">
                  <a:solidFill>
                    <a:srgbClr val="FF0000"/>
                  </a:solidFill>
                  <a:prstDash val="solid"/>
                  <a:miter lim="800000"/>
                </a:ln>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dirty="0">
                    <a:ln>
                      <a:noFill/>
                    </a:ln>
                    <a:solidFill>
                      <a:prstClr val="white"/>
                    </a:solidFill>
                    <a:effectLst/>
                    <a:uLnTx/>
                    <a:uFillTx/>
                    <a:latin typeface="Calibri" panose="020F0502020204030204"/>
                    <a:ea typeface="游ゴシック" panose="020B0400000000000000" pitchFamily="50" charset="-128"/>
                    <a:cs typeface="+mn-cs"/>
                  </a:endParaRPr>
                </a:p>
              </p:txBody>
            </p:sp>
            <p:sp>
              <p:nvSpPr>
                <p:cNvPr id="61" name="フリーフォーム 60"/>
                <p:cNvSpPr/>
                <p:nvPr/>
              </p:nvSpPr>
              <p:spPr>
                <a:xfrm>
                  <a:off x="3380082" y="4372561"/>
                  <a:ext cx="1356994" cy="1493520"/>
                </a:xfrm>
                <a:custGeom>
                  <a:avLst/>
                  <a:gdLst>
                    <a:gd name="connsiteX0" fmla="*/ 716280 w 1341120"/>
                    <a:gd name="connsiteY0" fmla="*/ 0 h 1455420"/>
                    <a:gd name="connsiteX1" fmla="*/ 0 w 1341120"/>
                    <a:gd name="connsiteY1" fmla="*/ 419100 h 1455420"/>
                    <a:gd name="connsiteX2" fmla="*/ 601980 w 1341120"/>
                    <a:gd name="connsiteY2" fmla="*/ 1455420 h 1455420"/>
                    <a:gd name="connsiteX3" fmla="*/ 1341120 w 1341120"/>
                    <a:gd name="connsiteY3" fmla="*/ 1043940 h 1455420"/>
                    <a:gd name="connsiteX4" fmla="*/ 716280 w 1341120"/>
                    <a:gd name="connsiteY4" fmla="*/ 0 h 1455420"/>
                    <a:gd name="connsiteX0" fmla="*/ 716280 w 1341120"/>
                    <a:gd name="connsiteY0" fmla="*/ 0 h 1493520"/>
                    <a:gd name="connsiteX1" fmla="*/ 0 w 1341120"/>
                    <a:gd name="connsiteY1" fmla="*/ 419100 h 1493520"/>
                    <a:gd name="connsiteX2" fmla="*/ 614680 w 1341120"/>
                    <a:gd name="connsiteY2" fmla="*/ 1493520 h 1493520"/>
                    <a:gd name="connsiteX3" fmla="*/ 1341120 w 1341120"/>
                    <a:gd name="connsiteY3" fmla="*/ 1043940 h 1493520"/>
                    <a:gd name="connsiteX4" fmla="*/ 716280 w 1341120"/>
                    <a:gd name="connsiteY4" fmla="*/ 0 h 1493520"/>
                    <a:gd name="connsiteX0" fmla="*/ 706755 w 1341120"/>
                    <a:gd name="connsiteY0" fmla="*/ 0 h 1490345"/>
                    <a:gd name="connsiteX1" fmla="*/ 0 w 1341120"/>
                    <a:gd name="connsiteY1" fmla="*/ 415925 h 1490345"/>
                    <a:gd name="connsiteX2" fmla="*/ 614680 w 1341120"/>
                    <a:gd name="connsiteY2" fmla="*/ 1490345 h 1490345"/>
                    <a:gd name="connsiteX3" fmla="*/ 1341120 w 1341120"/>
                    <a:gd name="connsiteY3" fmla="*/ 1040765 h 1490345"/>
                    <a:gd name="connsiteX4" fmla="*/ 706755 w 1341120"/>
                    <a:gd name="connsiteY4" fmla="*/ 0 h 1490345"/>
                    <a:gd name="connsiteX0" fmla="*/ 694055 w 1341120"/>
                    <a:gd name="connsiteY0" fmla="*/ 0 h 1487170"/>
                    <a:gd name="connsiteX1" fmla="*/ 0 w 1341120"/>
                    <a:gd name="connsiteY1" fmla="*/ 412750 h 1487170"/>
                    <a:gd name="connsiteX2" fmla="*/ 614680 w 1341120"/>
                    <a:gd name="connsiteY2" fmla="*/ 1487170 h 1487170"/>
                    <a:gd name="connsiteX3" fmla="*/ 1341120 w 1341120"/>
                    <a:gd name="connsiteY3" fmla="*/ 1037590 h 1487170"/>
                    <a:gd name="connsiteX4" fmla="*/ 694055 w 1341120"/>
                    <a:gd name="connsiteY4" fmla="*/ 0 h 1487170"/>
                    <a:gd name="connsiteX0" fmla="*/ 697230 w 1341120"/>
                    <a:gd name="connsiteY0" fmla="*/ 0 h 1490345"/>
                    <a:gd name="connsiteX1" fmla="*/ 0 w 1341120"/>
                    <a:gd name="connsiteY1" fmla="*/ 415925 h 1490345"/>
                    <a:gd name="connsiteX2" fmla="*/ 614680 w 1341120"/>
                    <a:gd name="connsiteY2" fmla="*/ 1490345 h 1490345"/>
                    <a:gd name="connsiteX3" fmla="*/ 1341120 w 1341120"/>
                    <a:gd name="connsiteY3" fmla="*/ 1040765 h 1490345"/>
                    <a:gd name="connsiteX4" fmla="*/ 697230 w 1341120"/>
                    <a:gd name="connsiteY4" fmla="*/ 0 h 1490345"/>
                    <a:gd name="connsiteX0" fmla="*/ 697230 w 1350645"/>
                    <a:gd name="connsiteY0" fmla="*/ 0 h 1490345"/>
                    <a:gd name="connsiteX1" fmla="*/ 0 w 1350645"/>
                    <a:gd name="connsiteY1" fmla="*/ 415925 h 1490345"/>
                    <a:gd name="connsiteX2" fmla="*/ 614680 w 1350645"/>
                    <a:gd name="connsiteY2" fmla="*/ 1490345 h 1490345"/>
                    <a:gd name="connsiteX3" fmla="*/ 1350645 w 1350645"/>
                    <a:gd name="connsiteY3" fmla="*/ 1031240 h 1490345"/>
                    <a:gd name="connsiteX4" fmla="*/ 697230 w 1350645"/>
                    <a:gd name="connsiteY4" fmla="*/ 0 h 1490345"/>
                    <a:gd name="connsiteX0" fmla="*/ 697230 w 1341120"/>
                    <a:gd name="connsiteY0" fmla="*/ 0 h 1490345"/>
                    <a:gd name="connsiteX1" fmla="*/ 0 w 1341120"/>
                    <a:gd name="connsiteY1" fmla="*/ 415925 h 1490345"/>
                    <a:gd name="connsiteX2" fmla="*/ 614680 w 1341120"/>
                    <a:gd name="connsiteY2" fmla="*/ 1490345 h 1490345"/>
                    <a:gd name="connsiteX3" fmla="*/ 1341120 w 1341120"/>
                    <a:gd name="connsiteY3" fmla="*/ 1034415 h 1490345"/>
                    <a:gd name="connsiteX4" fmla="*/ 697230 w 1341120"/>
                    <a:gd name="connsiteY4" fmla="*/ 0 h 1490345"/>
                    <a:gd name="connsiteX0" fmla="*/ 697230 w 1356995"/>
                    <a:gd name="connsiteY0" fmla="*/ 0 h 1490345"/>
                    <a:gd name="connsiteX1" fmla="*/ 0 w 1356995"/>
                    <a:gd name="connsiteY1" fmla="*/ 415925 h 1490345"/>
                    <a:gd name="connsiteX2" fmla="*/ 614680 w 1356995"/>
                    <a:gd name="connsiteY2" fmla="*/ 1490345 h 1490345"/>
                    <a:gd name="connsiteX3" fmla="*/ 1356995 w 1356995"/>
                    <a:gd name="connsiteY3" fmla="*/ 1031240 h 1490345"/>
                    <a:gd name="connsiteX4" fmla="*/ 697230 w 1356995"/>
                    <a:gd name="connsiteY4" fmla="*/ 0 h 1490345"/>
                    <a:gd name="connsiteX0" fmla="*/ 728980 w 1356995"/>
                    <a:gd name="connsiteY0" fmla="*/ 0 h 1493520"/>
                    <a:gd name="connsiteX1" fmla="*/ 0 w 1356995"/>
                    <a:gd name="connsiteY1" fmla="*/ 419100 h 1493520"/>
                    <a:gd name="connsiteX2" fmla="*/ 614680 w 1356995"/>
                    <a:gd name="connsiteY2" fmla="*/ 1493520 h 1493520"/>
                    <a:gd name="connsiteX3" fmla="*/ 1356995 w 1356995"/>
                    <a:gd name="connsiteY3" fmla="*/ 1034415 h 1493520"/>
                    <a:gd name="connsiteX4" fmla="*/ 728980 w 1356995"/>
                    <a:gd name="connsiteY4" fmla="*/ 0 h 14935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6995" h="1493520">
                      <a:moveTo>
                        <a:pt x="728980" y="0"/>
                      </a:moveTo>
                      <a:lnTo>
                        <a:pt x="0" y="419100"/>
                      </a:lnTo>
                      <a:lnTo>
                        <a:pt x="614680" y="1493520"/>
                      </a:lnTo>
                      <a:lnTo>
                        <a:pt x="1356995" y="1034415"/>
                      </a:lnTo>
                      <a:lnTo>
                        <a:pt x="728980" y="0"/>
                      </a:lnTo>
                      <a:close/>
                    </a:path>
                  </a:pathLst>
                </a:custGeom>
                <a:solidFill>
                  <a:sysClr val="window" lastClr="FFFFFF"/>
                </a:solidFill>
                <a:ln w="19050" cap="flat" cmpd="sng" algn="ctr">
                  <a:solidFill>
                    <a:srgbClr val="FF0000"/>
                  </a:solidFill>
                  <a:prstDash val="dash"/>
                  <a:miter lim="800000"/>
                </a:ln>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prstClr val="white"/>
                    </a:solidFill>
                    <a:effectLst/>
                    <a:uLnTx/>
                    <a:uFillTx/>
                    <a:latin typeface="Calibri" panose="020F0502020204030204"/>
                    <a:ea typeface="游ゴシック" panose="020B0400000000000000" pitchFamily="50" charset="-128"/>
                    <a:cs typeface="+mn-cs"/>
                  </a:endParaRPr>
                </a:p>
              </p:txBody>
            </p:sp>
            <p:sp>
              <p:nvSpPr>
                <p:cNvPr id="62" name="フリーフォーム 61"/>
                <p:cNvSpPr/>
                <p:nvPr/>
              </p:nvSpPr>
              <p:spPr>
                <a:xfrm>
                  <a:off x="4121319" y="3059431"/>
                  <a:ext cx="2220838" cy="2337099"/>
                </a:xfrm>
                <a:custGeom>
                  <a:avLst/>
                  <a:gdLst>
                    <a:gd name="connsiteX0" fmla="*/ 1203960 w 2125980"/>
                    <a:gd name="connsiteY0" fmla="*/ 388620 h 2377440"/>
                    <a:gd name="connsiteX1" fmla="*/ 2125980 w 2125980"/>
                    <a:gd name="connsiteY1" fmla="*/ 2080260 h 2377440"/>
                    <a:gd name="connsiteX2" fmla="*/ 1737360 w 2125980"/>
                    <a:gd name="connsiteY2" fmla="*/ 2316480 h 2377440"/>
                    <a:gd name="connsiteX3" fmla="*/ 1455420 w 2125980"/>
                    <a:gd name="connsiteY3" fmla="*/ 1859280 h 2377440"/>
                    <a:gd name="connsiteX4" fmla="*/ 617220 w 2125980"/>
                    <a:gd name="connsiteY4" fmla="*/ 2377440 h 2377440"/>
                    <a:gd name="connsiteX5" fmla="*/ 0 w 2125980"/>
                    <a:gd name="connsiteY5" fmla="*/ 1318260 h 2377440"/>
                    <a:gd name="connsiteX6" fmla="*/ 320040 w 2125980"/>
                    <a:gd name="connsiteY6" fmla="*/ 1082040 h 2377440"/>
                    <a:gd name="connsiteX7" fmla="*/ 754380 w 2125980"/>
                    <a:gd name="connsiteY7" fmla="*/ 822960 h 2377440"/>
                    <a:gd name="connsiteX8" fmla="*/ 373380 w 2125980"/>
                    <a:gd name="connsiteY8" fmla="*/ 99060 h 2377440"/>
                    <a:gd name="connsiteX9" fmla="*/ 609600 w 2125980"/>
                    <a:gd name="connsiteY9" fmla="*/ 0 h 2377440"/>
                    <a:gd name="connsiteX10" fmla="*/ 876300 w 2125980"/>
                    <a:gd name="connsiteY10" fmla="*/ 586740 h 2377440"/>
                    <a:gd name="connsiteX11" fmla="*/ 1203960 w 2125980"/>
                    <a:gd name="connsiteY11" fmla="*/ 388620 h 2377440"/>
                    <a:gd name="connsiteX0" fmla="*/ 1203960 w 2125980"/>
                    <a:gd name="connsiteY0" fmla="*/ 388620 h 2377440"/>
                    <a:gd name="connsiteX1" fmla="*/ 2125980 w 2125980"/>
                    <a:gd name="connsiteY1" fmla="*/ 2080260 h 2377440"/>
                    <a:gd name="connsiteX2" fmla="*/ 1737360 w 2125980"/>
                    <a:gd name="connsiteY2" fmla="*/ 2316480 h 2377440"/>
                    <a:gd name="connsiteX3" fmla="*/ 1455420 w 2125980"/>
                    <a:gd name="connsiteY3" fmla="*/ 1859280 h 2377440"/>
                    <a:gd name="connsiteX4" fmla="*/ 617220 w 2125980"/>
                    <a:gd name="connsiteY4" fmla="*/ 2377440 h 2377440"/>
                    <a:gd name="connsiteX5" fmla="*/ 0 w 2125980"/>
                    <a:gd name="connsiteY5" fmla="*/ 1318260 h 2377440"/>
                    <a:gd name="connsiteX6" fmla="*/ 320040 w 2125980"/>
                    <a:gd name="connsiteY6" fmla="*/ 1082040 h 2377440"/>
                    <a:gd name="connsiteX7" fmla="*/ 754380 w 2125980"/>
                    <a:gd name="connsiteY7" fmla="*/ 822960 h 2377440"/>
                    <a:gd name="connsiteX8" fmla="*/ 373380 w 2125980"/>
                    <a:gd name="connsiteY8" fmla="*/ 99060 h 2377440"/>
                    <a:gd name="connsiteX9" fmla="*/ 556260 w 2125980"/>
                    <a:gd name="connsiteY9" fmla="*/ 0 h 2377440"/>
                    <a:gd name="connsiteX10" fmla="*/ 876300 w 2125980"/>
                    <a:gd name="connsiteY10" fmla="*/ 586740 h 2377440"/>
                    <a:gd name="connsiteX11" fmla="*/ 1203960 w 2125980"/>
                    <a:gd name="connsiteY11" fmla="*/ 388620 h 2377440"/>
                    <a:gd name="connsiteX0" fmla="*/ 1203960 w 2125980"/>
                    <a:gd name="connsiteY0" fmla="*/ 388620 h 2377440"/>
                    <a:gd name="connsiteX1" fmla="*/ 2125980 w 2125980"/>
                    <a:gd name="connsiteY1" fmla="*/ 2080260 h 2377440"/>
                    <a:gd name="connsiteX2" fmla="*/ 1737360 w 2125980"/>
                    <a:gd name="connsiteY2" fmla="*/ 2316480 h 2377440"/>
                    <a:gd name="connsiteX3" fmla="*/ 1455420 w 2125980"/>
                    <a:gd name="connsiteY3" fmla="*/ 1859280 h 2377440"/>
                    <a:gd name="connsiteX4" fmla="*/ 617220 w 2125980"/>
                    <a:gd name="connsiteY4" fmla="*/ 2377440 h 2377440"/>
                    <a:gd name="connsiteX5" fmla="*/ 0 w 2125980"/>
                    <a:gd name="connsiteY5" fmla="*/ 1318260 h 2377440"/>
                    <a:gd name="connsiteX6" fmla="*/ 320040 w 2125980"/>
                    <a:gd name="connsiteY6" fmla="*/ 1082040 h 2377440"/>
                    <a:gd name="connsiteX7" fmla="*/ 754380 w 2125980"/>
                    <a:gd name="connsiteY7" fmla="*/ 822960 h 2377440"/>
                    <a:gd name="connsiteX8" fmla="*/ 358140 w 2125980"/>
                    <a:gd name="connsiteY8" fmla="*/ 106680 h 2377440"/>
                    <a:gd name="connsiteX9" fmla="*/ 556260 w 2125980"/>
                    <a:gd name="connsiteY9" fmla="*/ 0 h 2377440"/>
                    <a:gd name="connsiteX10" fmla="*/ 876300 w 2125980"/>
                    <a:gd name="connsiteY10" fmla="*/ 586740 h 2377440"/>
                    <a:gd name="connsiteX11" fmla="*/ 1203960 w 2125980"/>
                    <a:gd name="connsiteY11" fmla="*/ 388620 h 2377440"/>
                    <a:gd name="connsiteX0" fmla="*/ 1203960 w 2125980"/>
                    <a:gd name="connsiteY0" fmla="*/ 388620 h 2337099"/>
                    <a:gd name="connsiteX1" fmla="*/ 2125980 w 2125980"/>
                    <a:gd name="connsiteY1" fmla="*/ 2080260 h 2337099"/>
                    <a:gd name="connsiteX2" fmla="*/ 1737360 w 2125980"/>
                    <a:gd name="connsiteY2" fmla="*/ 2316480 h 2337099"/>
                    <a:gd name="connsiteX3" fmla="*/ 1455420 w 2125980"/>
                    <a:gd name="connsiteY3" fmla="*/ 1859280 h 2337099"/>
                    <a:gd name="connsiteX4" fmla="*/ 630667 w 2125980"/>
                    <a:gd name="connsiteY4" fmla="*/ 2337099 h 2337099"/>
                    <a:gd name="connsiteX5" fmla="*/ 0 w 2125980"/>
                    <a:gd name="connsiteY5" fmla="*/ 1318260 h 2337099"/>
                    <a:gd name="connsiteX6" fmla="*/ 320040 w 2125980"/>
                    <a:gd name="connsiteY6" fmla="*/ 1082040 h 2337099"/>
                    <a:gd name="connsiteX7" fmla="*/ 754380 w 2125980"/>
                    <a:gd name="connsiteY7" fmla="*/ 822960 h 2337099"/>
                    <a:gd name="connsiteX8" fmla="*/ 358140 w 2125980"/>
                    <a:gd name="connsiteY8" fmla="*/ 106680 h 2337099"/>
                    <a:gd name="connsiteX9" fmla="*/ 556260 w 2125980"/>
                    <a:gd name="connsiteY9" fmla="*/ 0 h 2337099"/>
                    <a:gd name="connsiteX10" fmla="*/ 876300 w 2125980"/>
                    <a:gd name="connsiteY10" fmla="*/ 586740 h 2337099"/>
                    <a:gd name="connsiteX11" fmla="*/ 1203960 w 2125980"/>
                    <a:gd name="connsiteY11" fmla="*/ 388620 h 2337099"/>
                    <a:gd name="connsiteX0" fmla="*/ 1203960 w 2125980"/>
                    <a:gd name="connsiteY0" fmla="*/ 388620 h 2337099"/>
                    <a:gd name="connsiteX1" fmla="*/ 2125980 w 2125980"/>
                    <a:gd name="connsiteY1" fmla="*/ 2080260 h 2337099"/>
                    <a:gd name="connsiteX2" fmla="*/ 1737360 w 2125980"/>
                    <a:gd name="connsiteY2" fmla="*/ 2316480 h 2337099"/>
                    <a:gd name="connsiteX3" fmla="*/ 1455420 w 2125980"/>
                    <a:gd name="connsiteY3" fmla="*/ 1859280 h 2337099"/>
                    <a:gd name="connsiteX4" fmla="*/ 630667 w 2125980"/>
                    <a:gd name="connsiteY4" fmla="*/ 2337099 h 2337099"/>
                    <a:gd name="connsiteX5" fmla="*/ 0 w 2125980"/>
                    <a:gd name="connsiteY5" fmla="*/ 1318260 h 2337099"/>
                    <a:gd name="connsiteX6" fmla="*/ 754380 w 2125980"/>
                    <a:gd name="connsiteY6" fmla="*/ 822960 h 2337099"/>
                    <a:gd name="connsiteX7" fmla="*/ 358140 w 2125980"/>
                    <a:gd name="connsiteY7" fmla="*/ 106680 h 2337099"/>
                    <a:gd name="connsiteX8" fmla="*/ 556260 w 2125980"/>
                    <a:gd name="connsiteY8" fmla="*/ 0 h 2337099"/>
                    <a:gd name="connsiteX9" fmla="*/ 876300 w 2125980"/>
                    <a:gd name="connsiteY9" fmla="*/ 586740 h 2337099"/>
                    <a:gd name="connsiteX10" fmla="*/ 1203960 w 2125980"/>
                    <a:gd name="connsiteY10" fmla="*/ 388620 h 2337099"/>
                    <a:gd name="connsiteX0" fmla="*/ 1203960 w 2152874"/>
                    <a:gd name="connsiteY0" fmla="*/ 388620 h 2337099"/>
                    <a:gd name="connsiteX1" fmla="*/ 2152874 w 2152874"/>
                    <a:gd name="connsiteY1" fmla="*/ 2026472 h 2337099"/>
                    <a:gd name="connsiteX2" fmla="*/ 1737360 w 2152874"/>
                    <a:gd name="connsiteY2" fmla="*/ 2316480 h 2337099"/>
                    <a:gd name="connsiteX3" fmla="*/ 1455420 w 2152874"/>
                    <a:gd name="connsiteY3" fmla="*/ 1859280 h 2337099"/>
                    <a:gd name="connsiteX4" fmla="*/ 630667 w 2152874"/>
                    <a:gd name="connsiteY4" fmla="*/ 2337099 h 2337099"/>
                    <a:gd name="connsiteX5" fmla="*/ 0 w 2152874"/>
                    <a:gd name="connsiteY5" fmla="*/ 1318260 h 2337099"/>
                    <a:gd name="connsiteX6" fmla="*/ 754380 w 2152874"/>
                    <a:gd name="connsiteY6" fmla="*/ 822960 h 2337099"/>
                    <a:gd name="connsiteX7" fmla="*/ 358140 w 2152874"/>
                    <a:gd name="connsiteY7" fmla="*/ 106680 h 2337099"/>
                    <a:gd name="connsiteX8" fmla="*/ 556260 w 2152874"/>
                    <a:gd name="connsiteY8" fmla="*/ 0 h 2337099"/>
                    <a:gd name="connsiteX9" fmla="*/ 876300 w 2152874"/>
                    <a:gd name="connsiteY9" fmla="*/ 586740 h 2337099"/>
                    <a:gd name="connsiteX10" fmla="*/ 1203960 w 2152874"/>
                    <a:gd name="connsiteY10" fmla="*/ 388620 h 2337099"/>
                    <a:gd name="connsiteX0" fmla="*/ 1203960 w 2193215"/>
                    <a:gd name="connsiteY0" fmla="*/ 388620 h 2337099"/>
                    <a:gd name="connsiteX1" fmla="*/ 2193215 w 2193215"/>
                    <a:gd name="connsiteY1" fmla="*/ 1999578 h 2337099"/>
                    <a:gd name="connsiteX2" fmla="*/ 1737360 w 2193215"/>
                    <a:gd name="connsiteY2" fmla="*/ 2316480 h 2337099"/>
                    <a:gd name="connsiteX3" fmla="*/ 1455420 w 2193215"/>
                    <a:gd name="connsiteY3" fmla="*/ 1859280 h 2337099"/>
                    <a:gd name="connsiteX4" fmla="*/ 630667 w 2193215"/>
                    <a:gd name="connsiteY4" fmla="*/ 2337099 h 2337099"/>
                    <a:gd name="connsiteX5" fmla="*/ 0 w 2193215"/>
                    <a:gd name="connsiteY5" fmla="*/ 1318260 h 2337099"/>
                    <a:gd name="connsiteX6" fmla="*/ 754380 w 2193215"/>
                    <a:gd name="connsiteY6" fmla="*/ 822960 h 2337099"/>
                    <a:gd name="connsiteX7" fmla="*/ 358140 w 2193215"/>
                    <a:gd name="connsiteY7" fmla="*/ 106680 h 2337099"/>
                    <a:gd name="connsiteX8" fmla="*/ 556260 w 2193215"/>
                    <a:gd name="connsiteY8" fmla="*/ 0 h 2337099"/>
                    <a:gd name="connsiteX9" fmla="*/ 876300 w 2193215"/>
                    <a:gd name="connsiteY9" fmla="*/ 586740 h 2337099"/>
                    <a:gd name="connsiteX10" fmla="*/ 1203960 w 2193215"/>
                    <a:gd name="connsiteY10" fmla="*/ 388620 h 2337099"/>
                    <a:gd name="connsiteX0" fmla="*/ 1203960 w 2216075"/>
                    <a:gd name="connsiteY0" fmla="*/ 388620 h 2337099"/>
                    <a:gd name="connsiteX1" fmla="*/ 2216075 w 2216075"/>
                    <a:gd name="connsiteY1" fmla="*/ 2037678 h 2337099"/>
                    <a:gd name="connsiteX2" fmla="*/ 1737360 w 2216075"/>
                    <a:gd name="connsiteY2" fmla="*/ 2316480 h 2337099"/>
                    <a:gd name="connsiteX3" fmla="*/ 1455420 w 2216075"/>
                    <a:gd name="connsiteY3" fmla="*/ 1859280 h 2337099"/>
                    <a:gd name="connsiteX4" fmla="*/ 630667 w 2216075"/>
                    <a:gd name="connsiteY4" fmla="*/ 2337099 h 2337099"/>
                    <a:gd name="connsiteX5" fmla="*/ 0 w 2216075"/>
                    <a:gd name="connsiteY5" fmla="*/ 1318260 h 2337099"/>
                    <a:gd name="connsiteX6" fmla="*/ 754380 w 2216075"/>
                    <a:gd name="connsiteY6" fmla="*/ 822960 h 2337099"/>
                    <a:gd name="connsiteX7" fmla="*/ 358140 w 2216075"/>
                    <a:gd name="connsiteY7" fmla="*/ 106680 h 2337099"/>
                    <a:gd name="connsiteX8" fmla="*/ 556260 w 2216075"/>
                    <a:gd name="connsiteY8" fmla="*/ 0 h 2337099"/>
                    <a:gd name="connsiteX9" fmla="*/ 876300 w 2216075"/>
                    <a:gd name="connsiteY9" fmla="*/ 586740 h 2337099"/>
                    <a:gd name="connsiteX10" fmla="*/ 1203960 w 2216075"/>
                    <a:gd name="connsiteY10" fmla="*/ 388620 h 2337099"/>
                    <a:gd name="connsiteX0" fmla="*/ 1226820 w 2216075"/>
                    <a:gd name="connsiteY0" fmla="*/ 388620 h 2337099"/>
                    <a:gd name="connsiteX1" fmla="*/ 2216075 w 2216075"/>
                    <a:gd name="connsiteY1" fmla="*/ 2037678 h 2337099"/>
                    <a:gd name="connsiteX2" fmla="*/ 1737360 w 2216075"/>
                    <a:gd name="connsiteY2" fmla="*/ 2316480 h 2337099"/>
                    <a:gd name="connsiteX3" fmla="*/ 1455420 w 2216075"/>
                    <a:gd name="connsiteY3" fmla="*/ 1859280 h 2337099"/>
                    <a:gd name="connsiteX4" fmla="*/ 630667 w 2216075"/>
                    <a:gd name="connsiteY4" fmla="*/ 2337099 h 2337099"/>
                    <a:gd name="connsiteX5" fmla="*/ 0 w 2216075"/>
                    <a:gd name="connsiteY5" fmla="*/ 1318260 h 2337099"/>
                    <a:gd name="connsiteX6" fmla="*/ 754380 w 2216075"/>
                    <a:gd name="connsiteY6" fmla="*/ 822960 h 2337099"/>
                    <a:gd name="connsiteX7" fmla="*/ 358140 w 2216075"/>
                    <a:gd name="connsiteY7" fmla="*/ 106680 h 2337099"/>
                    <a:gd name="connsiteX8" fmla="*/ 556260 w 2216075"/>
                    <a:gd name="connsiteY8" fmla="*/ 0 h 2337099"/>
                    <a:gd name="connsiteX9" fmla="*/ 876300 w 2216075"/>
                    <a:gd name="connsiteY9" fmla="*/ 586740 h 2337099"/>
                    <a:gd name="connsiteX10" fmla="*/ 1226820 w 2216075"/>
                    <a:gd name="connsiteY10" fmla="*/ 388620 h 2337099"/>
                    <a:gd name="connsiteX0" fmla="*/ 1226820 w 2216075"/>
                    <a:gd name="connsiteY0" fmla="*/ 388620 h 2337099"/>
                    <a:gd name="connsiteX1" fmla="*/ 2216075 w 2216075"/>
                    <a:gd name="connsiteY1" fmla="*/ 2037678 h 2337099"/>
                    <a:gd name="connsiteX2" fmla="*/ 1723072 w 2216075"/>
                    <a:gd name="connsiteY2" fmla="*/ 2321243 h 2337099"/>
                    <a:gd name="connsiteX3" fmla="*/ 1455420 w 2216075"/>
                    <a:gd name="connsiteY3" fmla="*/ 1859280 h 2337099"/>
                    <a:gd name="connsiteX4" fmla="*/ 630667 w 2216075"/>
                    <a:gd name="connsiteY4" fmla="*/ 2337099 h 2337099"/>
                    <a:gd name="connsiteX5" fmla="*/ 0 w 2216075"/>
                    <a:gd name="connsiteY5" fmla="*/ 1318260 h 2337099"/>
                    <a:gd name="connsiteX6" fmla="*/ 754380 w 2216075"/>
                    <a:gd name="connsiteY6" fmla="*/ 822960 h 2337099"/>
                    <a:gd name="connsiteX7" fmla="*/ 358140 w 2216075"/>
                    <a:gd name="connsiteY7" fmla="*/ 106680 h 2337099"/>
                    <a:gd name="connsiteX8" fmla="*/ 556260 w 2216075"/>
                    <a:gd name="connsiteY8" fmla="*/ 0 h 2337099"/>
                    <a:gd name="connsiteX9" fmla="*/ 876300 w 2216075"/>
                    <a:gd name="connsiteY9" fmla="*/ 586740 h 2337099"/>
                    <a:gd name="connsiteX10" fmla="*/ 1226820 w 2216075"/>
                    <a:gd name="connsiteY10" fmla="*/ 388620 h 2337099"/>
                    <a:gd name="connsiteX0" fmla="*/ 1226820 w 2216075"/>
                    <a:gd name="connsiteY0" fmla="*/ 388620 h 2337099"/>
                    <a:gd name="connsiteX1" fmla="*/ 2216075 w 2216075"/>
                    <a:gd name="connsiteY1" fmla="*/ 2037678 h 2337099"/>
                    <a:gd name="connsiteX2" fmla="*/ 1723072 w 2216075"/>
                    <a:gd name="connsiteY2" fmla="*/ 2321243 h 2337099"/>
                    <a:gd name="connsiteX3" fmla="*/ 1455420 w 2216075"/>
                    <a:gd name="connsiteY3" fmla="*/ 1859280 h 2337099"/>
                    <a:gd name="connsiteX4" fmla="*/ 616379 w 2216075"/>
                    <a:gd name="connsiteY4" fmla="*/ 2337099 h 2337099"/>
                    <a:gd name="connsiteX5" fmla="*/ 0 w 2216075"/>
                    <a:gd name="connsiteY5" fmla="*/ 1318260 h 2337099"/>
                    <a:gd name="connsiteX6" fmla="*/ 754380 w 2216075"/>
                    <a:gd name="connsiteY6" fmla="*/ 822960 h 2337099"/>
                    <a:gd name="connsiteX7" fmla="*/ 358140 w 2216075"/>
                    <a:gd name="connsiteY7" fmla="*/ 106680 h 2337099"/>
                    <a:gd name="connsiteX8" fmla="*/ 556260 w 2216075"/>
                    <a:gd name="connsiteY8" fmla="*/ 0 h 2337099"/>
                    <a:gd name="connsiteX9" fmla="*/ 876300 w 2216075"/>
                    <a:gd name="connsiteY9" fmla="*/ 586740 h 2337099"/>
                    <a:gd name="connsiteX10" fmla="*/ 1226820 w 2216075"/>
                    <a:gd name="connsiteY10" fmla="*/ 388620 h 2337099"/>
                    <a:gd name="connsiteX0" fmla="*/ 1231583 w 2220838"/>
                    <a:gd name="connsiteY0" fmla="*/ 388620 h 2337099"/>
                    <a:gd name="connsiteX1" fmla="*/ 2220838 w 2220838"/>
                    <a:gd name="connsiteY1" fmla="*/ 2037678 h 2337099"/>
                    <a:gd name="connsiteX2" fmla="*/ 1727835 w 2220838"/>
                    <a:gd name="connsiteY2" fmla="*/ 2321243 h 2337099"/>
                    <a:gd name="connsiteX3" fmla="*/ 1460183 w 2220838"/>
                    <a:gd name="connsiteY3" fmla="*/ 1859280 h 2337099"/>
                    <a:gd name="connsiteX4" fmla="*/ 621142 w 2220838"/>
                    <a:gd name="connsiteY4" fmla="*/ 2337099 h 2337099"/>
                    <a:gd name="connsiteX5" fmla="*/ 0 w 2220838"/>
                    <a:gd name="connsiteY5" fmla="*/ 1289685 h 2337099"/>
                    <a:gd name="connsiteX6" fmla="*/ 759143 w 2220838"/>
                    <a:gd name="connsiteY6" fmla="*/ 822960 h 2337099"/>
                    <a:gd name="connsiteX7" fmla="*/ 362903 w 2220838"/>
                    <a:gd name="connsiteY7" fmla="*/ 106680 h 2337099"/>
                    <a:gd name="connsiteX8" fmla="*/ 561023 w 2220838"/>
                    <a:gd name="connsiteY8" fmla="*/ 0 h 2337099"/>
                    <a:gd name="connsiteX9" fmla="*/ 881063 w 2220838"/>
                    <a:gd name="connsiteY9" fmla="*/ 586740 h 2337099"/>
                    <a:gd name="connsiteX10" fmla="*/ 1231583 w 2220838"/>
                    <a:gd name="connsiteY10" fmla="*/ 388620 h 2337099"/>
                    <a:gd name="connsiteX0" fmla="*/ 1231583 w 2220838"/>
                    <a:gd name="connsiteY0" fmla="*/ 388620 h 2337099"/>
                    <a:gd name="connsiteX1" fmla="*/ 2220838 w 2220838"/>
                    <a:gd name="connsiteY1" fmla="*/ 2037678 h 2337099"/>
                    <a:gd name="connsiteX2" fmla="*/ 1727835 w 2220838"/>
                    <a:gd name="connsiteY2" fmla="*/ 2321243 h 2337099"/>
                    <a:gd name="connsiteX3" fmla="*/ 1460183 w 2220838"/>
                    <a:gd name="connsiteY3" fmla="*/ 1859280 h 2337099"/>
                    <a:gd name="connsiteX4" fmla="*/ 621142 w 2220838"/>
                    <a:gd name="connsiteY4" fmla="*/ 2337099 h 2337099"/>
                    <a:gd name="connsiteX5" fmla="*/ 0 w 2220838"/>
                    <a:gd name="connsiteY5" fmla="*/ 1289685 h 2337099"/>
                    <a:gd name="connsiteX6" fmla="*/ 740093 w 2220838"/>
                    <a:gd name="connsiteY6" fmla="*/ 813435 h 2337099"/>
                    <a:gd name="connsiteX7" fmla="*/ 362903 w 2220838"/>
                    <a:gd name="connsiteY7" fmla="*/ 106680 h 2337099"/>
                    <a:gd name="connsiteX8" fmla="*/ 561023 w 2220838"/>
                    <a:gd name="connsiteY8" fmla="*/ 0 h 2337099"/>
                    <a:gd name="connsiteX9" fmla="*/ 881063 w 2220838"/>
                    <a:gd name="connsiteY9" fmla="*/ 586740 h 2337099"/>
                    <a:gd name="connsiteX10" fmla="*/ 1231583 w 2220838"/>
                    <a:gd name="connsiteY10" fmla="*/ 388620 h 2337099"/>
                    <a:gd name="connsiteX0" fmla="*/ 1245870 w 2220838"/>
                    <a:gd name="connsiteY0" fmla="*/ 379095 h 2337099"/>
                    <a:gd name="connsiteX1" fmla="*/ 2220838 w 2220838"/>
                    <a:gd name="connsiteY1" fmla="*/ 2037678 h 2337099"/>
                    <a:gd name="connsiteX2" fmla="*/ 1727835 w 2220838"/>
                    <a:gd name="connsiteY2" fmla="*/ 2321243 h 2337099"/>
                    <a:gd name="connsiteX3" fmla="*/ 1460183 w 2220838"/>
                    <a:gd name="connsiteY3" fmla="*/ 1859280 h 2337099"/>
                    <a:gd name="connsiteX4" fmla="*/ 621142 w 2220838"/>
                    <a:gd name="connsiteY4" fmla="*/ 2337099 h 2337099"/>
                    <a:gd name="connsiteX5" fmla="*/ 0 w 2220838"/>
                    <a:gd name="connsiteY5" fmla="*/ 1289685 h 2337099"/>
                    <a:gd name="connsiteX6" fmla="*/ 740093 w 2220838"/>
                    <a:gd name="connsiteY6" fmla="*/ 813435 h 2337099"/>
                    <a:gd name="connsiteX7" fmla="*/ 362903 w 2220838"/>
                    <a:gd name="connsiteY7" fmla="*/ 106680 h 2337099"/>
                    <a:gd name="connsiteX8" fmla="*/ 561023 w 2220838"/>
                    <a:gd name="connsiteY8" fmla="*/ 0 h 2337099"/>
                    <a:gd name="connsiteX9" fmla="*/ 881063 w 2220838"/>
                    <a:gd name="connsiteY9" fmla="*/ 586740 h 2337099"/>
                    <a:gd name="connsiteX10" fmla="*/ 1245870 w 2220838"/>
                    <a:gd name="connsiteY10" fmla="*/ 379095 h 2337099"/>
                    <a:gd name="connsiteX0" fmla="*/ 1245870 w 2220838"/>
                    <a:gd name="connsiteY0" fmla="*/ 379095 h 2337099"/>
                    <a:gd name="connsiteX1" fmla="*/ 2220838 w 2220838"/>
                    <a:gd name="connsiteY1" fmla="*/ 2037678 h 2337099"/>
                    <a:gd name="connsiteX2" fmla="*/ 1727835 w 2220838"/>
                    <a:gd name="connsiteY2" fmla="*/ 2321243 h 2337099"/>
                    <a:gd name="connsiteX3" fmla="*/ 1460183 w 2220838"/>
                    <a:gd name="connsiteY3" fmla="*/ 1859280 h 2337099"/>
                    <a:gd name="connsiteX4" fmla="*/ 621142 w 2220838"/>
                    <a:gd name="connsiteY4" fmla="*/ 2337099 h 2337099"/>
                    <a:gd name="connsiteX5" fmla="*/ 0 w 2220838"/>
                    <a:gd name="connsiteY5" fmla="*/ 1289685 h 2337099"/>
                    <a:gd name="connsiteX6" fmla="*/ 740093 w 2220838"/>
                    <a:gd name="connsiteY6" fmla="*/ 813435 h 2337099"/>
                    <a:gd name="connsiteX7" fmla="*/ 362903 w 2220838"/>
                    <a:gd name="connsiteY7" fmla="*/ 106680 h 2337099"/>
                    <a:gd name="connsiteX8" fmla="*/ 561023 w 2220838"/>
                    <a:gd name="connsiteY8" fmla="*/ 0 h 2337099"/>
                    <a:gd name="connsiteX9" fmla="*/ 895351 w 2220838"/>
                    <a:gd name="connsiteY9" fmla="*/ 581978 h 2337099"/>
                    <a:gd name="connsiteX10" fmla="*/ 1245870 w 2220838"/>
                    <a:gd name="connsiteY10" fmla="*/ 379095 h 23370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20838" h="2337099">
                      <a:moveTo>
                        <a:pt x="1245870" y="379095"/>
                      </a:moveTo>
                      <a:lnTo>
                        <a:pt x="2220838" y="2037678"/>
                      </a:lnTo>
                      <a:lnTo>
                        <a:pt x="1727835" y="2321243"/>
                      </a:lnTo>
                      <a:lnTo>
                        <a:pt x="1460183" y="1859280"/>
                      </a:lnTo>
                      <a:lnTo>
                        <a:pt x="621142" y="2337099"/>
                      </a:lnTo>
                      <a:lnTo>
                        <a:pt x="0" y="1289685"/>
                      </a:lnTo>
                      <a:lnTo>
                        <a:pt x="740093" y="813435"/>
                      </a:lnTo>
                      <a:lnTo>
                        <a:pt x="362903" y="106680"/>
                      </a:lnTo>
                      <a:lnTo>
                        <a:pt x="561023" y="0"/>
                      </a:lnTo>
                      <a:lnTo>
                        <a:pt x="895351" y="581978"/>
                      </a:lnTo>
                      <a:lnTo>
                        <a:pt x="1245870" y="379095"/>
                      </a:lnTo>
                      <a:close/>
                    </a:path>
                  </a:pathLst>
                </a:custGeom>
                <a:pattFill prst="pct50">
                  <a:fgClr>
                    <a:srgbClr val="FFCDCD"/>
                  </a:fgClr>
                  <a:bgClr>
                    <a:sysClr val="window" lastClr="FFFFFF"/>
                  </a:bgClr>
                </a:pattFill>
                <a:ln w="19050" cap="flat" cmpd="sng" algn="ctr">
                  <a:solidFill>
                    <a:srgbClr val="FF0000"/>
                  </a:solidFill>
                  <a:prstDash val="solid"/>
                  <a:miter lim="800000"/>
                </a:ln>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prstClr val="white"/>
                    </a:solidFill>
                    <a:effectLst/>
                    <a:uLnTx/>
                    <a:uFillTx/>
                    <a:latin typeface="Calibri" panose="020F0502020204030204"/>
                    <a:ea typeface="游ゴシック" panose="020B0400000000000000" pitchFamily="50" charset="-128"/>
                    <a:cs typeface="+mn-cs"/>
                  </a:endParaRPr>
                </a:p>
              </p:txBody>
            </p:sp>
          </p:grpSp>
          <p:sp>
            <p:nvSpPr>
              <p:cNvPr id="46" name="テキスト ボックス 45"/>
              <p:cNvSpPr txBox="1"/>
              <p:nvPr/>
            </p:nvSpPr>
            <p:spPr>
              <a:xfrm>
                <a:off x="502045" y="2594281"/>
                <a:ext cx="884734" cy="348950"/>
              </a:xfrm>
              <a:prstGeom prst="rect">
                <a:avLst/>
              </a:prstGeom>
              <a:noFill/>
              <a:ln>
                <a:noFill/>
              </a:ln>
            </p:spPr>
            <p:txBody>
              <a:bodyPr wrap="square" lIns="36000" tIns="36000" rIns="36000" bIns="3600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altLang="en-US" sz="8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大阪大学</a:t>
                </a:r>
                <a:endParaRPr kumimoji="0" lang="en-US" altLang="ja-JP" sz="8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altLang="en-US" sz="8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中之島センター</a:t>
                </a:r>
              </a:p>
            </p:txBody>
          </p:sp>
          <p:cxnSp>
            <p:nvCxnSpPr>
              <p:cNvPr id="47" name="直線矢印コネクタ 46"/>
              <p:cNvCxnSpPr/>
              <p:nvPr/>
            </p:nvCxnSpPr>
            <p:spPr>
              <a:xfrm flipV="1">
                <a:off x="1207694" y="2594281"/>
                <a:ext cx="353293" cy="174475"/>
              </a:xfrm>
              <a:prstGeom prst="straightConnector1">
                <a:avLst/>
              </a:prstGeom>
              <a:noFill/>
              <a:ln w="6350" cap="flat" cmpd="sng" algn="ctr">
                <a:solidFill>
                  <a:sysClr val="windowText" lastClr="000000"/>
                </a:solidFill>
                <a:prstDash val="solid"/>
                <a:miter lim="800000"/>
                <a:tailEnd type="triangle"/>
              </a:ln>
              <a:effectLst/>
            </p:spPr>
          </p:cxnSp>
          <p:sp>
            <p:nvSpPr>
              <p:cNvPr id="48" name="テキスト ボックス 47"/>
              <p:cNvSpPr txBox="1"/>
              <p:nvPr/>
            </p:nvSpPr>
            <p:spPr>
              <a:xfrm>
                <a:off x="1165964" y="3146495"/>
                <a:ext cx="910070" cy="298437"/>
              </a:xfrm>
              <a:prstGeom prst="rect">
                <a:avLst/>
              </a:prstGeom>
              <a:noFill/>
              <a:ln>
                <a:noFill/>
              </a:ln>
            </p:spPr>
            <p:txBody>
              <a:bodyPr wrap="square" lIns="36000" tIns="36000" rIns="36000" bIns="3600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altLang="en-US" sz="700" b="0" i="0" u="none" strike="noStrike" kern="0" cap="none" spc="0" normalizeH="0" baseline="0" noProof="0" dirty="0">
                    <a:ln>
                      <a:noFill/>
                    </a:ln>
                    <a:solidFill>
                      <a:prstClr val="black"/>
                    </a:solidFill>
                    <a:effectLst/>
                    <a:uLnTx/>
                    <a:uFillTx/>
                    <a:latin typeface="HGSｺﾞｼｯｸE" panose="020B0900000000000000" pitchFamily="50" charset="-128"/>
                    <a:ea typeface="HGSｺﾞｼｯｸE" panose="020B0900000000000000" pitchFamily="50" charset="-128"/>
                    <a:cs typeface="+mn-cs"/>
                  </a:rPr>
                  <a:t>未来医療国際拠点</a:t>
                </a:r>
                <a:endParaRPr kumimoji="0" lang="en-US" altLang="ja-JP" sz="700" b="0" i="0" u="none" strike="noStrike" kern="0" cap="none" spc="0" normalizeH="0" baseline="0" noProof="0" dirty="0">
                  <a:ln>
                    <a:noFill/>
                  </a:ln>
                  <a:solidFill>
                    <a:prstClr val="black"/>
                  </a:solidFill>
                  <a:effectLst/>
                  <a:uLnTx/>
                  <a:uFillTx/>
                  <a:latin typeface="HGSｺﾞｼｯｸE" panose="020B0900000000000000" pitchFamily="50" charset="-128"/>
                  <a:ea typeface="HGSｺﾞｼｯｸE" panose="020B0900000000000000" pitchFamily="50" charset="-128"/>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altLang="en-US" sz="600" b="0" i="0" u="none" strike="noStrike" kern="0" cap="none" spc="0" normalizeH="0" baseline="0" noProof="0" dirty="0">
                    <a:ln>
                      <a:noFill/>
                    </a:ln>
                    <a:solidFill>
                      <a:prstClr val="black"/>
                    </a:solidFill>
                    <a:effectLst/>
                    <a:uLnTx/>
                    <a:uFillTx/>
                    <a:latin typeface="HGSｺﾞｼｯｸE" panose="020B0900000000000000" pitchFamily="50" charset="-128"/>
                    <a:ea typeface="HGSｺﾞｼｯｸE" panose="020B0900000000000000" pitchFamily="50" charset="-128"/>
                    <a:cs typeface="+mn-cs"/>
                  </a:rPr>
                  <a:t>（</a:t>
                </a:r>
                <a:r>
                  <a:rPr kumimoji="0" lang="en-US" altLang="ja-JP" sz="600" b="0" i="0" u="none" strike="noStrike" kern="0" cap="none" spc="0" normalizeH="0" baseline="0" noProof="0" dirty="0">
                    <a:ln>
                      <a:noFill/>
                    </a:ln>
                    <a:solidFill>
                      <a:prstClr val="black"/>
                    </a:solidFill>
                    <a:effectLst/>
                    <a:uLnTx/>
                    <a:uFillTx/>
                    <a:latin typeface="HGSｺﾞｼｯｸE" panose="020B0900000000000000" pitchFamily="50" charset="-128"/>
                    <a:ea typeface="HGSｺﾞｼｯｸE" panose="020B0900000000000000" pitchFamily="50" charset="-128"/>
                    <a:cs typeface="+mn-cs"/>
                  </a:rPr>
                  <a:t>2024</a:t>
                </a:r>
                <a:r>
                  <a:rPr kumimoji="0" lang="ja-JP" altLang="en-US" sz="600" b="0" i="0" u="none" strike="noStrike" kern="0" cap="none" spc="0" normalizeH="0" baseline="0" noProof="0" dirty="0">
                    <a:ln>
                      <a:noFill/>
                    </a:ln>
                    <a:solidFill>
                      <a:prstClr val="black"/>
                    </a:solidFill>
                    <a:effectLst/>
                    <a:uLnTx/>
                    <a:uFillTx/>
                    <a:latin typeface="HGSｺﾞｼｯｸE" panose="020B0900000000000000" pitchFamily="50" charset="-128"/>
                    <a:ea typeface="HGSｺﾞｼｯｸE" panose="020B0900000000000000" pitchFamily="50" charset="-128"/>
                    <a:cs typeface="+mn-cs"/>
                  </a:rPr>
                  <a:t>春 開業予定）</a:t>
                </a:r>
                <a:endParaRPr kumimoji="0" lang="en-US" altLang="ja-JP" sz="600" b="0" i="0" u="none" strike="noStrike" kern="0" cap="none" spc="0" normalizeH="0" baseline="0" noProof="0" dirty="0">
                  <a:ln>
                    <a:noFill/>
                  </a:ln>
                  <a:solidFill>
                    <a:prstClr val="black"/>
                  </a:solidFill>
                  <a:effectLst/>
                  <a:uLnTx/>
                  <a:uFillTx/>
                  <a:latin typeface="HGSｺﾞｼｯｸE" panose="020B0900000000000000" pitchFamily="50" charset="-128"/>
                  <a:ea typeface="HGSｺﾞｼｯｸE" panose="020B0900000000000000" pitchFamily="50" charset="-128"/>
                  <a:cs typeface="+mn-cs"/>
                </a:endParaRPr>
              </a:p>
            </p:txBody>
          </p:sp>
          <p:sp>
            <p:nvSpPr>
              <p:cNvPr id="49" name="テキスト ボックス 48"/>
              <p:cNvSpPr txBox="1"/>
              <p:nvPr/>
            </p:nvSpPr>
            <p:spPr>
              <a:xfrm>
                <a:off x="602378" y="3523988"/>
                <a:ext cx="884734" cy="197411"/>
              </a:xfrm>
              <a:prstGeom prst="rect">
                <a:avLst/>
              </a:prstGeom>
              <a:noFill/>
              <a:ln>
                <a:noFill/>
              </a:ln>
            </p:spPr>
            <p:txBody>
              <a:bodyPr wrap="square" lIns="36000" tIns="36000" rIns="36000" bIns="3600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altLang="en-US" sz="700" b="0" i="0" u="none" strike="noStrike" kern="0" cap="none" spc="0" normalizeH="0" baseline="0" noProof="0" dirty="0">
                    <a:ln>
                      <a:noFill/>
                    </a:ln>
                    <a:solidFill>
                      <a:prstClr val="black"/>
                    </a:solidFill>
                    <a:effectLst/>
                    <a:uLnTx/>
                    <a:uFillTx/>
                    <a:latin typeface="HGSｺﾞｼｯｸE" panose="020B0900000000000000" pitchFamily="50" charset="-128"/>
                    <a:ea typeface="HGSｺﾞｼｯｸE" panose="020B0900000000000000" pitchFamily="50" charset="-128"/>
                    <a:cs typeface="+mn-cs"/>
                  </a:rPr>
                  <a:t>市有地</a:t>
                </a:r>
                <a:endParaRPr kumimoji="0" lang="en-US" altLang="ja-JP" sz="700" b="0" i="0" u="none" strike="noStrike" kern="0" cap="none" spc="0" normalizeH="0" baseline="0" noProof="0" dirty="0">
                  <a:ln>
                    <a:noFill/>
                  </a:ln>
                  <a:solidFill>
                    <a:prstClr val="black"/>
                  </a:solidFill>
                  <a:effectLst/>
                  <a:uLnTx/>
                  <a:uFillTx/>
                  <a:latin typeface="HGSｺﾞｼｯｸE" panose="020B0900000000000000" pitchFamily="50" charset="-128"/>
                  <a:ea typeface="HGSｺﾞｼｯｸE" panose="020B0900000000000000" pitchFamily="50" charset="-128"/>
                  <a:cs typeface="+mn-cs"/>
                </a:endParaRPr>
              </a:p>
            </p:txBody>
          </p:sp>
          <p:sp>
            <p:nvSpPr>
              <p:cNvPr id="50" name="テキスト ボックス 49"/>
              <p:cNvSpPr txBox="1"/>
              <p:nvPr/>
            </p:nvSpPr>
            <p:spPr>
              <a:xfrm>
                <a:off x="1735197" y="2764908"/>
                <a:ext cx="1065456" cy="272758"/>
              </a:xfrm>
              <a:prstGeom prst="rect">
                <a:avLst/>
              </a:prstGeom>
              <a:noFill/>
              <a:ln>
                <a:noFill/>
              </a:ln>
            </p:spPr>
            <p:txBody>
              <a:bodyPr wrap="square" lIns="36000" tIns="36000" rIns="36000" bIns="3600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altLang="en-US" sz="700" b="0" i="0" u="none" strike="noStrike" kern="0" cap="none" spc="0" normalizeH="0" baseline="0" noProof="0" dirty="0">
                    <a:ln>
                      <a:noFill/>
                    </a:ln>
                    <a:solidFill>
                      <a:prstClr val="black"/>
                    </a:solidFill>
                    <a:effectLst/>
                    <a:uLnTx/>
                    <a:uFillTx/>
                    <a:latin typeface="HGSｺﾞｼｯｸE" panose="020B0900000000000000" pitchFamily="50" charset="-128"/>
                    <a:ea typeface="HGSｺﾞｼｯｸE" panose="020B0900000000000000" pitchFamily="50" charset="-128"/>
                    <a:cs typeface="+mn-cs"/>
                  </a:rPr>
                  <a:t>大阪中之島美術館</a:t>
                </a:r>
                <a:endParaRPr kumimoji="0" lang="en-US" altLang="ja-JP" sz="700" b="0" i="0" u="none" strike="noStrike" kern="0" cap="none" spc="0" normalizeH="0" baseline="0" noProof="0" dirty="0">
                  <a:ln>
                    <a:noFill/>
                  </a:ln>
                  <a:solidFill>
                    <a:prstClr val="black"/>
                  </a:solidFill>
                  <a:effectLst/>
                  <a:uLnTx/>
                  <a:uFillTx/>
                  <a:latin typeface="HGSｺﾞｼｯｸE" panose="020B0900000000000000" pitchFamily="50" charset="-128"/>
                  <a:ea typeface="HGSｺﾞｼｯｸE" panose="020B0900000000000000" pitchFamily="50" charset="-128"/>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altLang="en-US" sz="600" b="0" i="0" u="none" strike="noStrike" kern="0" cap="none" spc="0" normalizeH="0" baseline="0" noProof="0" dirty="0">
                    <a:ln>
                      <a:noFill/>
                    </a:ln>
                    <a:solidFill>
                      <a:prstClr val="black"/>
                    </a:solidFill>
                    <a:effectLst/>
                    <a:uLnTx/>
                    <a:uFillTx/>
                    <a:latin typeface="HGSｺﾞｼｯｸE" panose="020B0900000000000000" pitchFamily="50" charset="-128"/>
                    <a:ea typeface="HGSｺﾞｼｯｸE" panose="020B0900000000000000" pitchFamily="50" charset="-128"/>
                    <a:cs typeface="+mn-cs"/>
                  </a:rPr>
                  <a:t>（</a:t>
                </a:r>
                <a:r>
                  <a:rPr kumimoji="0" lang="en-US" altLang="ja-JP" sz="600" b="0" i="0" u="none" strike="noStrike" kern="0" cap="none" spc="0" normalizeH="0" baseline="0" noProof="0" dirty="0">
                    <a:ln>
                      <a:noFill/>
                    </a:ln>
                    <a:solidFill>
                      <a:prstClr val="black"/>
                    </a:solidFill>
                    <a:effectLst/>
                    <a:uLnTx/>
                    <a:uFillTx/>
                    <a:latin typeface="HGSｺﾞｼｯｸE" panose="020B0900000000000000" pitchFamily="50" charset="-128"/>
                    <a:ea typeface="HGSｺﾞｼｯｸE" panose="020B0900000000000000" pitchFamily="50" charset="-128"/>
                    <a:cs typeface="+mn-cs"/>
                  </a:rPr>
                  <a:t>2022.2 </a:t>
                </a:r>
                <a:r>
                  <a:rPr kumimoji="0" lang="ja-JP" altLang="en-US" sz="600" b="0" i="0" u="none" strike="noStrike" kern="0" cap="none" spc="0" normalizeH="0" baseline="0" noProof="0" dirty="0">
                    <a:ln>
                      <a:noFill/>
                    </a:ln>
                    <a:solidFill>
                      <a:prstClr val="black"/>
                    </a:solidFill>
                    <a:effectLst/>
                    <a:uLnTx/>
                    <a:uFillTx/>
                    <a:latin typeface="HGSｺﾞｼｯｸE" panose="020B0900000000000000" pitchFamily="50" charset="-128"/>
                    <a:ea typeface="HGSｺﾞｼｯｸE" panose="020B0900000000000000" pitchFamily="50" charset="-128"/>
                    <a:cs typeface="+mn-cs"/>
                  </a:rPr>
                  <a:t>開館）</a:t>
                </a:r>
                <a:endParaRPr kumimoji="0" lang="en-US" altLang="ja-JP" sz="600" b="0" i="0" u="none" strike="noStrike" kern="0" cap="none" spc="0" normalizeH="0" baseline="0" noProof="0" dirty="0">
                  <a:ln>
                    <a:noFill/>
                  </a:ln>
                  <a:solidFill>
                    <a:prstClr val="black"/>
                  </a:solidFill>
                  <a:effectLst/>
                  <a:uLnTx/>
                  <a:uFillTx/>
                  <a:latin typeface="HGSｺﾞｼｯｸE" panose="020B0900000000000000" pitchFamily="50" charset="-128"/>
                  <a:ea typeface="HGSｺﾞｼｯｸE" panose="020B0900000000000000" pitchFamily="50" charset="-128"/>
                  <a:cs typeface="+mn-cs"/>
                </a:endParaRPr>
              </a:p>
            </p:txBody>
          </p:sp>
          <p:cxnSp>
            <p:nvCxnSpPr>
              <p:cNvPr id="51" name="直線コネクタ 50"/>
              <p:cNvCxnSpPr/>
              <p:nvPr/>
            </p:nvCxnSpPr>
            <p:spPr>
              <a:xfrm>
                <a:off x="87281" y="2594281"/>
                <a:ext cx="221064" cy="403763"/>
              </a:xfrm>
              <a:prstGeom prst="line">
                <a:avLst/>
              </a:prstGeom>
              <a:noFill/>
              <a:ln w="38100" cap="flat" cmpd="sng" algn="ctr">
                <a:solidFill>
                  <a:srgbClr val="44546A"/>
                </a:solidFill>
                <a:prstDash val="dashDot"/>
                <a:miter lim="800000"/>
              </a:ln>
              <a:effectLst/>
            </p:spPr>
          </p:cxnSp>
          <p:sp>
            <p:nvSpPr>
              <p:cNvPr id="52" name="正方形/長方形 51"/>
              <p:cNvSpPr/>
              <p:nvPr/>
            </p:nvSpPr>
            <p:spPr>
              <a:xfrm rot="19757099">
                <a:off x="515725" y="3048057"/>
                <a:ext cx="201516" cy="1073601"/>
              </a:xfrm>
              <a:prstGeom prst="rect">
                <a:avLst/>
              </a:prstGeom>
              <a:solidFill>
                <a:srgbClr val="5B9BD5">
                  <a:alpha val="40000"/>
                </a:srgbClr>
              </a:solidFill>
              <a:ln w="6350" cap="flat" cmpd="sng" algn="ctr">
                <a:solidFill>
                  <a:sysClr val="windowText" lastClr="000000"/>
                </a:solidFill>
                <a:prstDash val="sysDash"/>
                <a:miter lim="800000"/>
              </a:ln>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prstClr val="white"/>
                  </a:solidFill>
                  <a:effectLst/>
                  <a:uLnTx/>
                  <a:uFillTx/>
                  <a:latin typeface="Calibri" panose="020F0502020204030204"/>
                  <a:ea typeface="游ゴシック" panose="020B0400000000000000" pitchFamily="50" charset="-128"/>
                  <a:cs typeface="+mn-cs"/>
                </a:endParaRPr>
              </a:p>
            </p:txBody>
          </p:sp>
          <p:cxnSp>
            <p:nvCxnSpPr>
              <p:cNvPr id="54" name="直線コネクタ 53"/>
              <p:cNvCxnSpPr/>
              <p:nvPr/>
            </p:nvCxnSpPr>
            <p:spPr>
              <a:xfrm>
                <a:off x="906612" y="4046355"/>
                <a:ext cx="86624" cy="164802"/>
              </a:xfrm>
              <a:prstGeom prst="line">
                <a:avLst/>
              </a:prstGeom>
              <a:noFill/>
              <a:ln w="38100" cap="flat" cmpd="sng" algn="ctr">
                <a:solidFill>
                  <a:srgbClr val="44546A"/>
                </a:solidFill>
                <a:prstDash val="sysDash"/>
                <a:miter lim="800000"/>
              </a:ln>
              <a:effectLst/>
            </p:spPr>
          </p:cxnSp>
          <p:sp>
            <p:nvSpPr>
              <p:cNvPr id="56" name="テキスト ボックス 55"/>
              <p:cNvSpPr txBox="1"/>
              <p:nvPr/>
            </p:nvSpPr>
            <p:spPr>
              <a:xfrm>
                <a:off x="-161343" y="3523093"/>
                <a:ext cx="1032739" cy="431552"/>
              </a:xfrm>
              <a:prstGeom prst="rect">
                <a:avLst/>
              </a:prstGeom>
              <a:noFill/>
              <a:ln>
                <a:noFill/>
              </a:ln>
            </p:spPr>
            <p:txBody>
              <a:bodyPr wrap="square" lIns="36000" tIns="36000" rIns="36000" bIns="3600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altLang="en-US" sz="700" b="0" i="0" u="none" strike="noStrike" kern="0" cap="none" spc="0" normalizeH="0" baseline="0" noProof="0" dirty="0">
                    <a:ln>
                      <a:noFill/>
                    </a:ln>
                    <a:solidFill>
                      <a:prstClr val="black"/>
                    </a:solidFill>
                    <a:effectLst/>
                    <a:uLnTx/>
                    <a:uFillTx/>
                    <a:latin typeface="HGSｺﾞｼｯｸE" panose="020B0900000000000000" pitchFamily="50" charset="-128"/>
                    <a:ea typeface="HGSｺﾞｼｯｸE" panose="020B0900000000000000" pitchFamily="50" charset="-128"/>
                    <a:cs typeface="+mn-cs"/>
                  </a:rPr>
                  <a:t>なにわ筋線</a:t>
                </a:r>
                <a:endParaRPr kumimoji="0" lang="en-US" altLang="ja-JP" sz="700" b="0" i="0" u="none" strike="noStrike" kern="0" cap="none" spc="0" normalizeH="0" baseline="0" noProof="0" dirty="0">
                  <a:ln>
                    <a:noFill/>
                  </a:ln>
                  <a:solidFill>
                    <a:prstClr val="black"/>
                  </a:solidFill>
                  <a:effectLst/>
                  <a:uLnTx/>
                  <a:uFillTx/>
                  <a:latin typeface="HGSｺﾞｼｯｸE" panose="020B0900000000000000" pitchFamily="50" charset="-128"/>
                  <a:ea typeface="HGSｺﾞｼｯｸE" panose="020B0900000000000000" pitchFamily="50" charset="-128"/>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altLang="en-US" sz="700" b="0" i="0" u="none" strike="noStrike" kern="0" cap="none" spc="0" normalizeH="0" baseline="0" noProof="0" dirty="0">
                    <a:ln>
                      <a:noFill/>
                    </a:ln>
                    <a:solidFill>
                      <a:prstClr val="black"/>
                    </a:solidFill>
                    <a:effectLst/>
                    <a:uLnTx/>
                    <a:uFillTx/>
                    <a:latin typeface="HGSｺﾞｼｯｸE" panose="020B0900000000000000" pitchFamily="50" charset="-128"/>
                    <a:ea typeface="HGSｺﾞｼｯｸE" panose="020B0900000000000000" pitchFamily="50" charset="-128"/>
                    <a:cs typeface="+mn-cs"/>
                  </a:rPr>
                  <a:t>（仮称）中之島駅</a:t>
                </a:r>
                <a:endParaRPr kumimoji="0" lang="en-US" altLang="ja-JP" sz="700" b="0" i="0" u="none" strike="noStrike" kern="0" cap="none" spc="0" normalizeH="0" baseline="0" noProof="0" dirty="0">
                  <a:ln>
                    <a:noFill/>
                  </a:ln>
                  <a:solidFill>
                    <a:prstClr val="black"/>
                  </a:solidFill>
                  <a:effectLst/>
                  <a:uLnTx/>
                  <a:uFillTx/>
                  <a:latin typeface="HGSｺﾞｼｯｸE" panose="020B0900000000000000" pitchFamily="50" charset="-128"/>
                  <a:ea typeface="HGSｺﾞｼｯｸE" panose="020B0900000000000000" pitchFamily="50" charset="-128"/>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ja-JP" sz="600" b="0" i="0" u="none" strike="noStrike" kern="0" cap="none" spc="0" normalizeH="0" baseline="0" noProof="0" dirty="0">
                    <a:ln>
                      <a:noFill/>
                    </a:ln>
                    <a:solidFill>
                      <a:prstClr val="black"/>
                    </a:solidFill>
                    <a:effectLst/>
                    <a:uLnTx/>
                    <a:uFillTx/>
                    <a:latin typeface="HGSｺﾞｼｯｸE" panose="020B0900000000000000" pitchFamily="50" charset="-128"/>
                    <a:ea typeface="HGSｺﾞｼｯｸE" panose="020B0900000000000000" pitchFamily="50" charset="-128"/>
                    <a:cs typeface="+mn-cs"/>
                  </a:rPr>
                  <a:t>(2031</a:t>
                </a:r>
                <a:r>
                  <a:rPr kumimoji="0" lang="ja-JP" altLang="en-US" sz="600" b="0" i="0" u="none" strike="noStrike" kern="0" cap="none" spc="0" normalizeH="0" baseline="0" noProof="0" dirty="0">
                    <a:ln>
                      <a:noFill/>
                    </a:ln>
                    <a:solidFill>
                      <a:prstClr val="black"/>
                    </a:solidFill>
                    <a:effectLst/>
                    <a:uLnTx/>
                    <a:uFillTx/>
                    <a:latin typeface="HGSｺﾞｼｯｸE" panose="020B0900000000000000" pitchFamily="50" charset="-128"/>
                    <a:ea typeface="HGSｺﾞｼｯｸE" panose="020B0900000000000000" pitchFamily="50" charset="-128"/>
                    <a:cs typeface="+mn-cs"/>
                  </a:rPr>
                  <a:t>春 開業予定</a:t>
                </a:r>
                <a:r>
                  <a:rPr kumimoji="0" lang="en-US" altLang="ja-JP" sz="600" b="0" i="0" u="none" strike="noStrike" kern="0" cap="none" spc="0" normalizeH="0" baseline="0" noProof="0" dirty="0">
                    <a:ln>
                      <a:noFill/>
                    </a:ln>
                    <a:solidFill>
                      <a:prstClr val="black"/>
                    </a:solidFill>
                    <a:effectLst/>
                    <a:uLnTx/>
                    <a:uFillTx/>
                    <a:latin typeface="HGSｺﾞｼｯｸE" panose="020B0900000000000000" pitchFamily="50" charset="-128"/>
                    <a:ea typeface="HGSｺﾞｼｯｸE" panose="020B0900000000000000" pitchFamily="50" charset="-128"/>
                    <a:cs typeface="+mn-cs"/>
                  </a:rPr>
                  <a:t>)</a:t>
                </a:r>
              </a:p>
            </p:txBody>
          </p:sp>
        </p:grpSp>
        <p:sp>
          <p:nvSpPr>
            <p:cNvPr id="4" name="正方形/長方形 3"/>
            <p:cNvSpPr/>
            <p:nvPr/>
          </p:nvSpPr>
          <p:spPr>
            <a:xfrm>
              <a:off x="8115300" y="745222"/>
              <a:ext cx="838200" cy="68715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grpSp>
      <p:sp>
        <p:nvSpPr>
          <p:cNvPr id="67" name="テキスト ボックス 66"/>
          <p:cNvSpPr txBox="1"/>
          <p:nvPr/>
        </p:nvSpPr>
        <p:spPr>
          <a:xfrm>
            <a:off x="1183215" y="782600"/>
            <a:ext cx="9677400" cy="156966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これまでの取組・成果</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2018</a:t>
            </a:r>
            <a:r>
              <a:rPr kumimoji="1" lang="ja-JP"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8</a:t>
            </a:r>
            <a:r>
              <a:rPr kumimoji="1" lang="ja-JP"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中之島</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4</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丁目再生医療国際拠点検討協議会において、</a:t>
            </a:r>
            <a:r>
              <a:rPr kumimoji="1" lang="ja-JP"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「未来医療国際拠点基本計画（案）」を</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取りまとめ</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2018</a:t>
            </a:r>
            <a:r>
              <a:rPr kumimoji="1" lang="ja-JP"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10</a:t>
            </a:r>
            <a:r>
              <a:rPr kumimoji="1" lang="ja-JP"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未来医療国際拠点</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整備・運営に関する</a:t>
            </a:r>
            <a:r>
              <a:rPr kumimoji="1" lang="ja-JP"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開発事業者</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の公募開始（</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2019</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月に優先交渉権者の決定）</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2020</a:t>
            </a:r>
            <a:r>
              <a:rPr kumimoji="1" lang="ja-JP"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a:t>
            </a:r>
            <a:r>
              <a:rPr kumimoji="1" lang="ja-JP"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市と</a:t>
            </a:r>
            <a:r>
              <a:rPr kumimoji="1" lang="ja-JP"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開発事業者</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において、定期借地権設定契約を締結</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未来医療推進機構と開発事業者において、定期建物賃貸借予約契約を締結</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2020</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　　未来医療推進機構が入居者の募集を開始</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2021</a:t>
            </a:r>
            <a:r>
              <a:rPr kumimoji="1" lang="ja-JP"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11</a:t>
            </a:r>
            <a:r>
              <a:rPr kumimoji="1" lang="ja-JP"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建築工事に着手</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2024</a:t>
            </a:r>
            <a:r>
              <a:rPr kumimoji="1" lang="ja-JP"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年春</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開業</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予定</a:t>
            </a:r>
            <a:endParaRPr kumimoji="1" lang="ja-JP"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70" name="テキスト ボックス 69"/>
          <p:cNvSpPr txBox="1"/>
          <p:nvPr/>
        </p:nvSpPr>
        <p:spPr>
          <a:xfrm>
            <a:off x="1256569" y="3298194"/>
            <a:ext cx="1482221"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■施設の概要</a:t>
            </a:r>
          </a:p>
        </p:txBody>
      </p:sp>
      <p:pic>
        <p:nvPicPr>
          <p:cNvPr id="7" name="図 6"/>
          <p:cNvPicPr>
            <a:picLocks noChangeAspect="1"/>
          </p:cNvPicPr>
          <p:nvPr/>
        </p:nvPicPr>
        <p:blipFill rotWithShape="1">
          <a:blip r:embed="rId6" cstate="print">
            <a:extLst>
              <a:ext uri="{28A0092B-C50C-407E-A947-70E740481C1C}">
                <a14:useLocalDpi xmlns:a14="http://schemas.microsoft.com/office/drawing/2010/main" val="0"/>
              </a:ext>
            </a:extLst>
          </a:blip>
          <a:srcRect t="6279"/>
          <a:stretch/>
        </p:blipFill>
        <p:spPr>
          <a:xfrm>
            <a:off x="3817533" y="3491363"/>
            <a:ext cx="1969654" cy="1912376"/>
          </a:xfrm>
          <a:prstGeom prst="rect">
            <a:avLst/>
          </a:prstGeom>
        </p:spPr>
      </p:pic>
      <p:sp>
        <p:nvSpPr>
          <p:cNvPr id="72" name="正方形/長方形 71"/>
          <p:cNvSpPr/>
          <p:nvPr/>
        </p:nvSpPr>
        <p:spPr>
          <a:xfrm>
            <a:off x="5673203" y="4608805"/>
            <a:ext cx="5484408" cy="1031051"/>
          </a:xfrm>
          <a:prstGeom prst="rect">
            <a:avLst/>
          </a:prstGeom>
        </p:spPr>
        <p:txBody>
          <a:bodyPr wrap="square">
            <a:spAutoFit/>
          </a:bodyPr>
          <a:lstStyle/>
          <a:p>
            <a:pPr marL="273050" marR="0" lvl="0" indent="-273050" algn="l" defTabSz="914400" rtl="0" eaLnBrk="1" fontAlgn="auto" latinLnBrk="0" hangingPunct="1">
              <a:lnSpc>
                <a:spcPct val="100000"/>
              </a:lnSpc>
              <a:spcBef>
                <a:spcPts val="0"/>
              </a:spcBef>
              <a:spcAft>
                <a:spcPts val="0"/>
              </a:spcAft>
              <a:buClrTx/>
              <a:buSzTx/>
              <a:buFontTx/>
              <a:buNone/>
              <a:tabLst/>
              <a:defRPr/>
            </a:pPr>
            <a:r>
              <a:rPr kumimoji="1" lang="ja-JP" altLang="en-US" sz="1100" b="1" i="0" u="none" strike="noStrike" kern="120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mn-cs"/>
              </a:rPr>
              <a:t>＜入居予定施設（主なもの）＞</a:t>
            </a:r>
            <a:endParaRPr kumimoji="1" lang="en-US" altLang="ja-JP" sz="1000" b="0" i="0" u="none" strike="noStrike" kern="120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mn-cs"/>
            </a:endParaRPr>
          </a:p>
          <a:p>
            <a:pPr marL="273050" marR="0" lvl="0" indent="-27305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mn-cs"/>
              </a:rPr>
              <a:t>  ・先端医療研究施設　</a:t>
            </a:r>
            <a:r>
              <a:rPr kumimoji="1" lang="en-US" altLang="ja-JP" sz="1000" b="0" i="0" u="none" strike="noStrike" kern="120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mn-cs"/>
              </a:rPr>
              <a:t>【(</a:t>
            </a:r>
            <a:r>
              <a:rPr kumimoji="1" lang="zh-TW" altLang="en-US" sz="1000" b="0" i="0" u="none" strike="noStrike" kern="120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mn-cs"/>
              </a:rPr>
              <a:t>公財</a:t>
            </a:r>
            <a:r>
              <a:rPr kumimoji="1" lang="en-US" altLang="zh-TW" sz="1000" b="0" i="0" u="none" strike="noStrike" kern="120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mn-cs"/>
              </a:rPr>
              <a:t>)</a:t>
            </a:r>
            <a:r>
              <a:rPr kumimoji="1" lang="zh-TW" altLang="en-US" sz="1000" b="0" i="0" u="none" strike="noStrike" kern="120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mn-cs"/>
              </a:rPr>
              <a:t>京都大学</a:t>
            </a:r>
            <a:r>
              <a:rPr kumimoji="1" lang="en-US" altLang="zh-TW" sz="1000" b="0" i="0" u="none" strike="noStrike" kern="1200" cap="none" spc="0" normalizeH="0" baseline="0" noProof="0" dirty="0" err="1">
                <a:ln>
                  <a:noFill/>
                </a:ln>
                <a:effectLst/>
                <a:uLnTx/>
                <a:uFillTx/>
                <a:latin typeface="ＭＳ Ｐゴシック" panose="020B0600070205080204" pitchFamily="50" charset="-128"/>
                <a:ea typeface="ＭＳ Ｐゴシック" panose="020B0600070205080204" pitchFamily="50" charset="-128"/>
                <a:cs typeface="+mn-cs"/>
              </a:rPr>
              <a:t>iPS</a:t>
            </a:r>
            <a:r>
              <a:rPr kumimoji="1" lang="zh-TW" altLang="en-US" sz="1000" b="0" i="0" u="none" strike="noStrike" kern="120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mn-cs"/>
              </a:rPr>
              <a:t>細胞研究財団</a:t>
            </a:r>
            <a:r>
              <a:rPr kumimoji="1" lang="en-US" altLang="ja-JP" sz="1000" b="0" i="0" u="none" strike="noStrike" kern="120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mn-cs"/>
              </a:rPr>
              <a:t>】</a:t>
            </a:r>
          </a:p>
          <a:p>
            <a:pPr marL="273050" marR="0" lvl="0" indent="-273050" algn="l" defTabSz="914400" rtl="0" eaLnBrk="1" fontAlgn="auto"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mn-cs"/>
              </a:rPr>
              <a:t>  </a:t>
            </a:r>
            <a:r>
              <a:rPr kumimoji="1" lang="ja-JP" altLang="en-US" sz="1000" b="0" i="0" u="none" strike="noStrike" kern="120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mn-cs"/>
              </a:rPr>
              <a:t>・医療施設　</a:t>
            </a:r>
            <a:r>
              <a:rPr kumimoji="1" lang="en-US" altLang="ja-JP" sz="1000" b="0" i="0" u="none" strike="noStrike" kern="120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mn-cs"/>
              </a:rPr>
              <a:t>【(</a:t>
            </a:r>
            <a:r>
              <a:rPr kumimoji="1" lang="ja-JP" altLang="en-US" sz="1000" b="0" i="0" u="none" strike="noStrike" kern="120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mn-cs"/>
              </a:rPr>
              <a:t>医</a:t>
            </a:r>
            <a:r>
              <a:rPr kumimoji="1" lang="en-US" altLang="ja-JP" sz="1000" b="0" i="0" u="none" strike="noStrike" kern="120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mn-cs"/>
              </a:rPr>
              <a:t>)</a:t>
            </a:r>
            <a:r>
              <a:rPr kumimoji="1" lang="ja-JP" altLang="en-US" sz="1000" b="0" i="0" u="none" strike="noStrike" kern="120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mn-cs"/>
              </a:rPr>
              <a:t>渡辺医学会・</a:t>
            </a:r>
            <a:r>
              <a:rPr kumimoji="1" lang="en-US" altLang="ja-JP" sz="1000" b="0" i="0" u="none" strike="noStrike" kern="120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mn-cs"/>
              </a:rPr>
              <a:t>(</a:t>
            </a:r>
            <a:r>
              <a:rPr kumimoji="1" lang="ja-JP" altLang="en-US" sz="1000" b="0" i="0" u="none" strike="noStrike" kern="120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mn-cs"/>
              </a:rPr>
              <a:t>医</a:t>
            </a:r>
            <a:r>
              <a:rPr kumimoji="1" lang="en-US" altLang="ja-JP" sz="1000" b="0" i="0" u="none" strike="noStrike" kern="120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mn-cs"/>
              </a:rPr>
              <a:t>)</a:t>
            </a:r>
            <a:r>
              <a:rPr kumimoji="1" lang="ja-JP" altLang="en-US" sz="1000" b="0" i="0" u="none" strike="noStrike" kern="120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mn-cs"/>
              </a:rPr>
              <a:t>サラヤ健育育英会・</a:t>
            </a:r>
            <a:r>
              <a:rPr kumimoji="1" lang="en-US" altLang="ja-JP" sz="1000" b="0" i="0" u="none" strike="noStrike" kern="120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mn-cs"/>
              </a:rPr>
              <a:t>(</a:t>
            </a:r>
            <a:r>
              <a:rPr kumimoji="1" lang="ja-JP" altLang="en-US" sz="1000" b="0" i="0" u="none" strike="noStrike" kern="120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mn-cs"/>
              </a:rPr>
              <a:t>一社</a:t>
            </a:r>
            <a:r>
              <a:rPr kumimoji="1" lang="en-US" altLang="ja-JP" sz="1000" b="0" i="0" u="none" strike="noStrike" kern="120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mn-cs"/>
              </a:rPr>
              <a:t>)</a:t>
            </a:r>
            <a:r>
              <a:rPr kumimoji="1" lang="ja-JP" altLang="en-US" sz="1000" b="0" i="0" u="none" strike="noStrike" kern="120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mn-cs"/>
              </a:rPr>
              <a:t>中之島アイセンター　他</a:t>
            </a:r>
            <a:r>
              <a:rPr kumimoji="1" lang="en-US" altLang="ja-JP" sz="1000" b="0" i="0" u="none" strike="noStrike" kern="120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mn-cs"/>
              </a:rPr>
              <a:t>】</a:t>
            </a:r>
            <a:endParaRPr kumimoji="1" lang="zh-TW" altLang="en-US" sz="1000" b="0" i="0" u="none" strike="noStrike" kern="120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mn-cs"/>
            </a:endParaRPr>
          </a:p>
          <a:p>
            <a:pPr marL="273050" marR="0" lvl="0" indent="-27305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mn-cs"/>
              </a:rPr>
              <a:t>  ・産学医連携ｽﾓｰﾙｵﾌｨｽ・ｲﾝｷｭﾍﾞｰﾄｽﾍﾟｰｽ　</a:t>
            </a:r>
            <a:r>
              <a:rPr kumimoji="1" lang="en-US" altLang="ja-JP" sz="1000" b="0" i="0" u="none" strike="noStrike" kern="120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mn-cs"/>
              </a:rPr>
              <a:t>【</a:t>
            </a:r>
            <a:r>
              <a:rPr kumimoji="1" lang="ja-JP" altLang="en-US" sz="1000" b="0" i="0" u="none" strike="noStrike" kern="120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mn-cs"/>
              </a:rPr>
              <a:t>三井不動産㈱、（一社）</a:t>
            </a:r>
            <a:r>
              <a:rPr kumimoji="1" lang="en-US" altLang="ja-JP" sz="1000" b="0" i="0" u="none" strike="noStrike" kern="120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mn-cs"/>
              </a:rPr>
              <a:t>LINK-J】 </a:t>
            </a:r>
          </a:p>
          <a:p>
            <a:pPr marL="273050" marR="0" lvl="0" indent="-27305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mn-cs"/>
              </a:rPr>
              <a:t>　・カンファレンスセンター　</a:t>
            </a:r>
            <a:r>
              <a:rPr kumimoji="1" lang="en-US" altLang="ja-JP" sz="1000" b="0" i="0" u="none" strike="noStrike" kern="120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mn-cs"/>
              </a:rPr>
              <a:t>【</a:t>
            </a:r>
            <a:r>
              <a:rPr kumimoji="1" lang="ja-JP" altLang="en-US" sz="1000" b="0" i="0" u="none" strike="noStrike" kern="120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mn-cs"/>
              </a:rPr>
              <a:t>㈱コングレ</a:t>
            </a:r>
            <a:r>
              <a:rPr kumimoji="1" lang="en-US" altLang="ja-JP" sz="1000" b="0" i="0" u="none" strike="noStrike" kern="120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mn-cs"/>
              </a:rPr>
              <a:t>】</a:t>
            </a:r>
          </a:p>
          <a:p>
            <a:pPr marL="273050" marR="0" lvl="0" indent="-27305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mn-cs"/>
              </a:rPr>
              <a:t>　・リエゾンオフィス　</a:t>
            </a:r>
            <a:r>
              <a:rPr kumimoji="1" lang="en-US" altLang="ja-JP" sz="1000" b="0" i="0" u="none" strike="noStrike" kern="120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mn-cs"/>
              </a:rPr>
              <a:t>【</a:t>
            </a:r>
            <a:r>
              <a:rPr kumimoji="1" lang="ja-JP" altLang="en-US" sz="1000" b="0" i="0" u="none" strike="noStrike" kern="120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mn-cs"/>
              </a:rPr>
              <a:t>ロート製薬㈱・ｼｯﾌﾟﾍﾙｽｹｱ</a:t>
            </a:r>
            <a:r>
              <a:rPr kumimoji="1" lang="en-US" altLang="ja-JP" sz="1000" b="0" i="0" u="none" strike="noStrike" kern="120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mn-cs"/>
              </a:rPr>
              <a:t>HD</a:t>
            </a:r>
            <a:r>
              <a:rPr kumimoji="1" lang="ja-JP" altLang="en-US" sz="1000" b="0" i="0" u="none" strike="noStrike" kern="120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mn-cs"/>
              </a:rPr>
              <a:t>㈱・アズワン㈱・サラヤ㈱・大阪滋慶学園　他</a:t>
            </a:r>
            <a:r>
              <a:rPr kumimoji="1" lang="en-US" altLang="ja-JP" sz="1000" b="0" i="0" u="none" strike="noStrike" kern="120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mn-cs"/>
              </a:rPr>
              <a:t>】</a:t>
            </a:r>
          </a:p>
        </p:txBody>
      </p:sp>
      <p:sp>
        <p:nvSpPr>
          <p:cNvPr id="73" name="テキスト ボックス 72"/>
          <p:cNvSpPr txBox="1"/>
          <p:nvPr/>
        </p:nvSpPr>
        <p:spPr>
          <a:xfrm>
            <a:off x="5642741" y="3279164"/>
            <a:ext cx="2990896" cy="1377300"/>
          </a:xfrm>
          <a:prstGeom prst="rect">
            <a:avLst/>
          </a:prstGeom>
          <a:noFill/>
        </p:spPr>
        <p:txBody>
          <a:bodyPr wrap="square" rtlCol="0">
            <a:spAutoFit/>
          </a:bodyPr>
          <a:lstStyle/>
          <a:p>
            <a:pPr marL="273050" marR="0" lvl="0" indent="-273050" algn="l" defTabSz="457200" rtl="0" eaLnBrk="1" fontAlgn="auto" latinLnBrk="0" hangingPunct="1">
              <a:lnSpc>
                <a:spcPts val="2100"/>
              </a:lnSpc>
              <a:spcBef>
                <a:spcPts val="600"/>
              </a:spcBef>
              <a:spcAft>
                <a:spcPts val="0"/>
              </a:spcAft>
              <a:buClrTx/>
              <a:buSzTx/>
              <a:buFontTx/>
              <a:buNone/>
              <a:tabLst/>
              <a:defRPr/>
            </a:pPr>
            <a:r>
              <a:rPr kumimoji="0" lang="ja-JP" altLang="en-US" sz="11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＜施設内容＞</a:t>
            </a:r>
            <a:endParaRPr kumimoji="0" lang="en-US" altLang="ja-JP" sz="11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様々な研究ニーズに対応する複合研究施設</a:t>
            </a:r>
            <a:endParaRPr kumimoji="0"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である「未来医療</a:t>
            </a:r>
            <a:r>
              <a:rPr kumimoji="0"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R</a:t>
            </a:r>
            <a:r>
              <a:rPr kumimoji="0"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0"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D</a:t>
            </a:r>
            <a:r>
              <a:rPr kumimoji="0"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センター」、これと連携</a:t>
            </a:r>
            <a:endParaRPr kumimoji="0"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する複合医療・健診施設である「未来医療</a:t>
            </a:r>
            <a:endParaRPr kumimoji="0"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0"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MED</a:t>
            </a:r>
            <a:r>
              <a:rPr kumimoji="0"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センター」、周辺施設とも連携するオープ</a:t>
            </a:r>
            <a:endParaRPr kumimoji="0"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ンスペースを備えた交流施設である「中之島</a:t>
            </a:r>
            <a:endParaRPr kumimoji="0"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国際フォーラム」を</a:t>
            </a:r>
            <a:r>
              <a:rPr kumimoji="0"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整備。</a:t>
            </a:r>
            <a:endParaRPr kumimoji="0"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38" name="スライド番号プレースホルダー 3"/>
          <p:cNvSpPr>
            <a:spLocks noGrp="1"/>
          </p:cNvSpPr>
          <p:nvPr>
            <p:ph type="sldNum" sz="quarter" idx="12"/>
          </p:nvPr>
        </p:nvSpPr>
        <p:spPr>
          <a:xfrm>
            <a:off x="10134600" y="6476387"/>
            <a:ext cx="2057400" cy="365125"/>
          </a:xfrm>
        </p:spPr>
        <p:txBody>
          <a:bodyPr/>
          <a:lstStyle/>
          <a:p>
            <a:fld id="{138CA411-231B-42B9-AF63-97A64194AA60}" type="slidenum">
              <a:rPr lang="ja-JP" altLang="en-US" sz="1400" b="1" smtClean="0">
                <a:solidFill>
                  <a:schemeClr val="tx1"/>
                </a:solidFill>
                <a:latin typeface="ＭＳ Ｐゴシック" panose="020B0600070205080204" pitchFamily="50" charset="-128"/>
                <a:ea typeface="ＭＳ Ｐゴシック" panose="020B0600070205080204" pitchFamily="50" charset="-128"/>
              </a:rPr>
              <a:pPr/>
              <a:t>31</a:t>
            </a:fld>
            <a:endParaRPr lang="ja-JP" altLang="en-US" sz="1400" b="1" dirty="0">
              <a:solidFill>
                <a:schemeClr val="tx1"/>
              </a:solidFill>
              <a:latin typeface="ＭＳ Ｐゴシック" panose="020B0600070205080204" pitchFamily="50" charset="-128"/>
              <a:ea typeface="ＭＳ Ｐゴシック" panose="020B0600070205080204" pitchFamily="50" charset="-128"/>
            </a:endParaRPr>
          </a:p>
        </p:txBody>
      </p:sp>
    </p:spTree>
    <p:extLst>
      <p:ext uri="{BB962C8B-B14F-4D97-AF65-F5344CB8AC3E}">
        <p14:creationId xmlns:p14="http://schemas.microsoft.com/office/powerpoint/2010/main" val="173513791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2"/>
          <p:cNvSpPr txBox="1">
            <a:spLocks noChangeArrowheads="1"/>
          </p:cNvSpPr>
          <p:nvPr/>
        </p:nvSpPr>
        <p:spPr bwMode="auto">
          <a:xfrm>
            <a:off x="1143000" y="15"/>
            <a:ext cx="9906000" cy="408111"/>
          </a:xfrm>
          <a:prstGeom prst="rect">
            <a:avLst/>
          </a:prstGeom>
          <a:gradFill rotWithShape="1">
            <a:gsLst>
              <a:gs pos="0">
                <a:srgbClr val="000066"/>
              </a:gs>
              <a:gs pos="50000">
                <a:srgbClr val="0000FF"/>
              </a:gs>
              <a:gs pos="100000">
                <a:srgbClr val="000066"/>
              </a:gs>
            </a:gsLst>
            <a:lin ang="5400000" scaled="1"/>
          </a:gradFill>
          <a:ln w="9525">
            <a:noFill/>
            <a:miter lim="800000"/>
            <a:headEnd/>
            <a:tailEnd/>
          </a:ln>
        </p:spPr>
        <p:txBody>
          <a:bodyPr vert="horz" wrap="square" lIns="91428" tIns="45714" rIns="91428" bIns="45714" numCol="1" anchor="ctr" anchorCtr="0" compatLnSpc="1">
            <a:prstTxWarp prst="textNoShape">
              <a:avLst/>
            </a:prstTxWarp>
          </a:bodyPr>
          <a:lstStyle/>
          <a:p>
            <a:pPr lvl="0">
              <a:defRPr/>
            </a:pPr>
            <a:r>
              <a:rPr kumimoji="1" lang="ja-JP" altLang="en-US" sz="20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rPr>
              <a:t>３</a:t>
            </a:r>
            <a:r>
              <a:rPr kumimoji="1" lang="ja-JP" altLang="en-US" sz="2000" b="1" i="0" u="none" strike="noStrike" kern="1200" cap="none" spc="0" normalizeH="0" baseline="0" noProof="0" dirty="0" smtClean="0">
                <a:ln>
                  <a:noFill/>
                </a:ln>
                <a:solidFill>
                  <a:prstClr val="white"/>
                </a:solidFill>
                <a:effectLst/>
                <a:uLnTx/>
                <a:uFillTx/>
                <a:latin typeface="ＭＳ ゴシック" pitchFamily="49" charset="-128"/>
                <a:ea typeface="ＭＳ ゴシック" pitchFamily="49" charset="-128"/>
                <a:cs typeface="+mn-cs"/>
              </a:rPr>
              <a:t>．</a:t>
            </a:r>
            <a:r>
              <a:rPr lang="ja-JP" altLang="en-US" sz="2000" b="1" dirty="0">
                <a:solidFill>
                  <a:prstClr val="white"/>
                </a:solidFill>
                <a:latin typeface="ＭＳ ゴシック" pitchFamily="49" charset="-128"/>
                <a:ea typeface="ＭＳ ゴシック" pitchFamily="49" charset="-128"/>
              </a:rPr>
              <a:t>中之島周辺</a:t>
            </a:r>
            <a:r>
              <a:rPr kumimoji="1" lang="ja-JP" altLang="en-US" sz="20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rPr>
              <a:t>　②中之島西部のまちづくり</a:t>
            </a:r>
            <a:endParaRPr kumimoji="1" lang="en-US" altLang="ja-JP" sz="20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endParaRPr>
          </a:p>
        </p:txBody>
      </p:sp>
      <p:sp>
        <p:nvSpPr>
          <p:cNvPr id="22" name="正方形/長方形 21"/>
          <p:cNvSpPr/>
          <p:nvPr/>
        </p:nvSpPr>
        <p:spPr>
          <a:xfrm>
            <a:off x="1143000" y="533399"/>
            <a:ext cx="9905999" cy="6186377"/>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85725" marR="0" lvl="0" indent="-85725" algn="l" defTabSz="914400" rtl="0" eaLnBrk="1" fontAlgn="auto" latinLnBrk="0" hangingPunct="1">
              <a:lnSpc>
                <a:spcPct val="100000"/>
              </a:lnSpc>
              <a:spcBef>
                <a:spcPts val="0"/>
              </a:spcBef>
              <a:spcAft>
                <a:spcPts val="0"/>
              </a:spcAft>
              <a:buClrTx/>
              <a:buSzTx/>
              <a:buFontTx/>
              <a:buNone/>
              <a:tabLst/>
              <a:defRPr/>
            </a:pPr>
            <a:endParaRPr kumimoji="1" lang="ja-JP" altLang="en-US" sz="1400" b="0" i="0" u="none" strike="noStrike" kern="1200" cap="none" spc="0" normalizeH="0" baseline="0" noProof="0" dirty="0">
              <a:ln>
                <a:noFill/>
              </a:ln>
              <a:solidFill>
                <a:srgbClr val="FF0000"/>
              </a:solidFill>
              <a:effectLst/>
              <a:uLnTx/>
              <a:uFillTx/>
              <a:latin typeface="ＭＳ Ｐ明朝" pitchFamily="18" charset="-128"/>
              <a:ea typeface="ＭＳ Ｐ明朝" pitchFamily="18" charset="-128"/>
              <a:cs typeface="+mn-cs"/>
            </a:endParaRPr>
          </a:p>
        </p:txBody>
      </p:sp>
      <p:sp>
        <p:nvSpPr>
          <p:cNvPr id="65" name="テキスト ボックス 64"/>
          <p:cNvSpPr txBox="1"/>
          <p:nvPr/>
        </p:nvSpPr>
        <p:spPr>
          <a:xfrm>
            <a:off x="1118647" y="521718"/>
            <a:ext cx="5067300"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中之島５丁目地区における土地区画整理事業の実施</a:t>
            </a:r>
          </a:p>
        </p:txBody>
      </p:sp>
      <p:sp>
        <p:nvSpPr>
          <p:cNvPr id="67" name="テキスト ボックス 66"/>
          <p:cNvSpPr txBox="1"/>
          <p:nvPr/>
        </p:nvSpPr>
        <p:spPr>
          <a:xfrm>
            <a:off x="1183215" y="899265"/>
            <a:ext cx="9677400" cy="64633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これまでの取組・成果</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2022</a:t>
            </a:r>
            <a:r>
              <a:rPr kumimoji="1" lang="ja-JP"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12</a:t>
            </a:r>
            <a:r>
              <a:rPr kumimoji="1" lang="ja-JP"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土地区画整理事業の事業認可</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2022</a:t>
            </a:r>
            <a:r>
              <a:rPr kumimoji="1" lang="ja-JP"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12</a:t>
            </a:r>
            <a:r>
              <a:rPr kumimoji="1" lang="ja-JP"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土地区画整理事業の仮換地指定</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0" name="テキスト ボックス 19"/>
          <p:cNvSpPr txBox="1"/>
          <p:nvPr/>
        </p:nvSpPr>
        <p:spPr>
          <a:xfrm>
            <a:off x="1186527" y="1886819"/>
            <a:ext cx="9886825" cy="30931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土地区画整理事業の内容</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■施行者</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中之島五丁目地区土地区画整理事業　共同施行者（同意施行者）</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60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■事業の目的</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本地区では、京阪中之島線の整備やなにわ筋線新駅の計画による交通利便性の向上や、ウォーターフロントの立地特性を活かして、低未利用地</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の土地利用転換等により、中枢業務機能の充実や質の高い都市空間の創出を図ることを目的とする。</a:t>
            </a:r>
          </a:p>
          <a:p>
            <a:pPr marL="0" marR="0" lvl="0" indent="0" algn="l" defTabSz="914400" rtl="0" eaLnBrk="1" fontAlgn="auto" latinLnBrk="0" hangingPunct="1">
              <a:lnSpc>
                <a:spcPct val="100000"/>
              </a:lnSpc>
              <a:spcBef>
                <a:spcPts val="60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■事業概要</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・施行地区の面積 ：　約</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7.7ha </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・土地所有者数　　：　</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26</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人</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・要移転物件　　　 ：　</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0</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・事業期間           ：　</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2022</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年度～</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2025</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年度</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・総事業費　　　　　：　約</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17</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億円</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60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■公共施設整備等</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・中之島歩行者専用道</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号線（</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W=6</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8m</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）を整備</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・市道中之島線（南岸道路）（</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W=10m</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）を整備</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grpSp>
        <p:nvGrpSpPr>
          <p:cNvPr id="9" name="グループ化 8"/>
          <p:cNvGrpSpPr/>
          <p:nvPr/>
        </p:nvGrpSpPr>
        <p:grpSpPr>
          <a:xfrm>
            <a:off x="6327699" y="3448803"/>
            <a:ext cx="4311726" cy="3007315"/>
            <a:chOff x="6327699" y="3448803"/>
            <a:chExt cx="4311726" cy="3007315"/>
          </a:xfrm>
        </p:grpSpPr>
        <p:grpSp>
          <p:nvGrpSpPr>
            <p:cNvPr id="8" name="グループ化 7"/>
            <p:cNvGrpSpPr/>
            <p:nvPr/>
          </p:nvGrpSpPr>
          <p:grpSpPr>
            <a:xfrm>
              <a:off x="6327699" y="3448803"/>
              <a:ext cx="4311726" cy="2978015"/>
              <a:chOff x="6508674" y="3658353"/>
              <a:chExt cx="4311726" cy="2978015"/>
            </a:xfrm>
          </p:grpSpPr>
          <p:pic>
            <p:nvPicPr>
              <p:cNvPr id="3" name="図 2"/>
              <p:cNvPicPr>
                <a:picLocks noChangeAspect="1"/>
              </p:cNvPicPr>
              <p:nvPr/>
            </p:nvPicPr>
            <p:blipFill rotWithShape="1">
              <a:blip r:embed="rId3"/>
              <a:srcRect l="906" t="736" r="1338" b="935"/>
              <a:stretch/>
            </p:blipFill>
            <p:spPr>
              <a:xfrm>
                <a:off x="6508674" y="3658353"/>
                <a:ext cx="4311726" cy="2978015"/>
              </a:xfrm>
              <a:prstGeom prst="rect">
                <a:avLst/>
              </a:prstGeom>
              <a:ln>
                <a:solidFill>
                  <a:schemeClr val="tx1"/>
                </a:solidFill>
              </a:ln>
            </p:spPr>
          </p:pic>
          <p:grpSp>
            <p:nvGrpSpPr>
              <p:cNvPr id="4" name="グループ化 3"/>
              <p:cNvGrpSpPr/>
              <p:nvPr/>
            </p:nvGrpSpPr>
            <p:grpSpPr>
              <a:xfrm>
                <a:off x="6994525" y="5317242"/>
                <a:ext cx="3793337" cy="1178882"/>
                <a:chOff x="6994525" y="5317242"/>
                <a:chExt cx="3793337" cy="1178882"/>
              </a:xfrm>
            </p:grpSpPr>
            <p:sp>
              <p:nvSpPr>
                <p:cNvPr id="12" name="テキスト ボックス 11"/>
                <p:cNvSpPr txBox="1"/>
                <p:nvPr/>
              </p:nvSpPr>
              <p:spPr>
                <a:xfrm>
                  <a:off x="7422165" y="6171027"/>
                  <a:ext cx="1853116" cy="207749"/>
                </a:xfrm>
                <a:prstGeom prst="rect">
                  <a:avLst/>
                </a:prstGeom>
                <a:noFill/>
                <a:ln>
                  <a:noFill/>
                </a:ln>
              </p:spPr>
              <p:txBody>
                <a:bodyPr wrap="square" rtlCol="0">
                  <a:spAutoFit/>
                </a:bodyPr>
                <a:lstStyle/>
                <a:p>
                  <a:pPr marL="0" marR="0" lvl="0" indent="0" algn="ctr" defTabSz="914400" rtl="0" eaLnBrk="1" fontAlgn="auto" latinLnBrk="0" hangingPunct="1">
                    <a:lnSpc>
                      <a:spcPts val="933"/>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市道中之島線（南岸道路） </a:t>
                  </a:r>
                  <a:r>
                    <a:rPr kumimoji="1" lang="en-US" altLang="ja-JP" sz="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W=10m</a:t>
                  </a:r>
                  <a:endParaRPr kumimoji="1" lang="ja-JP" altLang="en-US" sz="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14" name="フリーフォーム 13"/>
                <p:cNvSpPr/>
                <p:nvPr/>
              </p:nvSpPr>
              <p:spPr>
                <a:xfrm>
                  <a:off x="9261410" y="5317242"/>
                  <a:ext cx="1056293" cy="1001927"/>
                </a:xfrm>
                <a:custGeom>
                  <a:avLst/>
                  <a:gdLst>
                    <a:gd name="connsiteX0" fmla="*/ 50241 w 693336"/>
                    <a:gd name="connsiteY0" fmla="*/ 653143 h 653143"/>
                    <a:gd name="connsiteX1" fmla="*/ 55265 w 693336"/>
                    <a:gd name="connsiteY1" fmla="*/ 90435 h 653143"/>
                    <a:gd name="connsiteX2" fmla="*/ 688312 w 693336"/>
                    <a:gd name="connsiteY2" fmla="*/ 45218 h 653143"/>
                    <a:gd name="connsiteX3" fmla="*/ 693336 w 693336"/>
                    <a:gd name="connsiteY3" fmla="*/ 0 h 653143"/>
                    <a:gd name="connsiteX4" fmla="*/ 10048 w 693336"/>
                    <a:gd name="connsiteY4" fmla="*/ 45218 h 653143"/>
                    <a:gd name="connsiteX5" fmla="*/ 0 w 693336"/>
                    <a:gd name="connsiteY5" fmla="*/ 653143 h 653143"/>
                    <a:gd name="connsiteX6" fmla="*/ 50241 w 693336"/>
                    <a:gd name="connsiteY6" fmla="*/ 653143 h 653143"/>
                    <a:gd name="connsiteX0" fmla="*/ 40193 w 683288"/>
                    <a:gd name="connsiteY0" fmla="*/ 653143 h 653143"/>
                    <a:gd name="connsiteX1" fmla="*/ 45217 w 683288"/>
                    <a:gd name="connsiteY1" fmla="*/ 90435 h 653143"/>
                    <a:gd name="connsiteX2" fmla="*/ 678264 w 683288"/>
                    <a:gd name="connsiteY2" fmla="*/ 45218 h 653143"/>
                    <a:gd name="connsiteX3" fmla="*/ 683288 w 683288"/>
                    <a:gd name="connsiteY3" fmla="*/ 0 h 653143"/>
                    <a:gd name="connsiteX4" fmla="*/ 0 w 683288"/>
                    <a:gd name="connsiteY4" fmla="*/ 45218 h 653143"/>
                    <a:gd name="connsiteX5" fmla="*/ 5024 w 683288"/>
                    <a:gd name="connsiteY5" fmla="*/ 648119 h 653143"/>
                    <a:gd name="connsiteX6" fmla="*/ 40193 w 683288"/>
                    <a:gd name="connsiteY6" fmla="*/ 653143 h 653143"/>
                    <a:gd name="connsiteX0" fmla="*/ 40193 w 683288"/>
                    <a:gd name="connsiteY0" fmla="*/ 647100 h 648119"/>
                    <a:gd name="connsiteX1" fmla="*/ 45217 w 683288"/>
                    <a:gd name="connsiteY1" fmla="*/ 90435 h 648119"/>
                    <a:gd name="connsiteX2" fmla="*/ 678264 w 683288"/>
                    <a:gd name="connsiteY2" fmla="*/ 45218 h 648119"/>
                    <a:gd name="connsiteX3" fmla="*/ 683288 w 683288"/>
                    <a:gd name="connsiteY3" fmla="*/ 0 h 648119"/>
                    <a:gd name="connsiteX4" fmla="*/ 0 w 683288"/>
                    <a:gd name="connsiteY4" fmla="*/ 45218 h 648119"/>
                    <a:gd name="connsiteX5" fmla="*/ 5024 w 683288"/>
                    <a:gd name="connsiteY5" fmla="*/ 648119 h 648119"/>
                    <a:gd name="connsiteX6" fmla="*/ 40193 w 683288"/>
                    <a:gd name="connsiteY6" fmla="*/ 647100 h 648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83288" h="648119">
                      <a:moveTo>
                        <a:pt x="40193" y="647100"/>
                      </a:moveTo>
                      <a:cubicBezTo>
                        <a:pt x="41868" y="459531"/>
                        <a:pt x="43542" y="278004"/>
                        <a:pt x="45217" y="90435"/>
                      </a:cubicBezTo>
                      <a:lnTo>
                        <a:pt x="678264" y="45218"/>
                      </a:lnTo>
                      <a:lnTo>
                        <a:pt x="683288" y="0"/>
                      </a:lnTo>
                      <a:lnTo>
                        <a:pt x="0" y="45218"/>
                      </a:lnTo>
                      <a:cubicBezTo>
                        <a:pt x="1675" y="246185"/>
                        <a:pt x="3349" y="447152"/>
                        <a:pt x="5024" y="648119"/>
                      </a:cubicBezTo>
                      <a:lnTo>
                        <a:pt x="40193" y="647100"/>
                      </a:lnTo>
                      <a:close/>
                    </a:path>
                  </a:pathLst>
                </a:custGeom>
                <a:pattFill prst="ltUpDiag">
                  <a:fgClr>
                    <a:schemeClr val="tx1"/>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cxnSp>
              <p:nvCxnSpPr>
                <p:cNvPr id="18" name="直線コネクタ 17"/>
                <p:cNvCxnSpPr/>
                <p:nvPr/>
              </p:nvCxnSpPr>
              <p:spPr>
                <a:xfrm flipH="1" flipV="1">
                  <a:off x="9786239" y="5388209"/>
                  <a:ext cx="152520" cy="385393"/>
                </a:xfrm>
                <a:prstGeom prst="line">
                  <a:avLst/>
                </a:prstGeom>
                <a:ln w="12700">
                  <a:solidFill>
                    <a:schemeClr val="tx1"/>
                  </a:solidFill>
                  <a:tailEnd type="oval" w="sm" len="sm"/>
                </a:ln>
              </p:spPr>
              <p:style>
                <a:lnRef idx="1">
                  <a:schemeClr val="accent1"/>
                </a:lnRef>
                <a:fillRef idx="0">
                  <a:schemeClr val="accent1"/>
                </a:fillRef>
                <a:effectRef idx="0">
                  <a:schemeClr val="accent1"/>
                </a:effectRef>
                <a:fontRef idx="minor">
                  <a:schemeClr val="tx1"/>
                </a:fontRef>
              </p:style>
            </p:cxnSp>
            <p:sp>
              <p:nvSpPr>
                <p:cNvPr id="5" name="フリーフォーム 4"/>
                <p:cNvSpPr/>
                <p:nvPr/>
              </p:nvSpPr>
              <p:spPr>
                <a:xfrm>
                  <a:off x="6994525" y="6311900"/>
                  <a:ext cx="3298825" cy="130175"/>
                </a:xfrm>
                <a:custGeom>
                  <a:avLst/>
                  <a:gdLst>
                    <a:gd name="connsiteX0" fmla="*/ 0 w 3298825"/>
                    <a:gd name="connsiteY0" fmla="*/ 31750 h 130175"/>
                    <a:gd name="connsiteX1" fmla="*/ 22225 w 3298825"/>
                    <a:gd name="connsiteY1" fmla="*/ 130175 h 130175"/>
                    <a:gd name="connsiteX2" fmla="*/ 746125 w 3298825"/>
                    <a:gd name="connsiteY2" fmla="*/ 111125 h 130175"/>
                    <a:gd name="connsiteX3" fmla="*/ 1216025 w 3298825"/>
                    <a:gd name="connsiteY3" fmla="*/ 104775 h 130175"/>
                    <a:gd name="connsiteX4" fmla="*/ 1524000 w 3298825"/>
                    <a:gd name="connsiteY4" fmla="*/ 101600 h 130175"/>
                    <a:gd name="connsiteX5" fmla="*/ 2051050 w 3298825"/>
                    <a:gd name="connsiteY5" fmla="*/ 104775 h 130175"/>
                    <a:gd name="connsiteX6" fmla="*/ 2571750 w 3298825"/>
                    <a:gd name="connsiteY6" fmla="*/ 117475 h 130175"/>
                    <a:gd name="connsiteX7" fmla="*/ 3286125 w 3298825"/>
                    <a:gd name="connsiteY7" fmla="*/ 120650 h 130175"/>
                    <a:gd name="connsiteX8" fmla="*/ 3298825 w 3298825"/>
                    <a:gd name="connsiteY8" fmla="*/ 25400 h 130175"/>
                    <a:gd name="connsiteX9" fmla="*/ 2343150 w 3298825"/>
                    <a:gd name="connsiteY9" fmla="*/ 19050 h 130175"/>
                    <a:gd name="connsiteX10" fmla="*/ 2238375 w 3298825"/>
                    <a:gd name="connsiteY10" fmla="*/ 0 h 130175"/>
                    <a:gd name="connsiteX11" fmla="*/ 1657350 w 3298825"/>
                    <a:gd name="connsiteY11" fmla="*/ 9525 h 130175"/>
                    <a:gd name="connsiteX12" fmla="*/ 1308100 w 3298825"/>
                    <a:gd name="connsiteY12" fmla="*/ 12700 h 130175"/>
                    <a:gd name="connsiteX13" fmla="*/ 901700 w 3298825"/>
                    <a:gd name="connsiteY13" fmla="*/ 15875 h 130175"/>
                    <a:gd name="connsiteX14" fmla="*/ 0 w 3298825"/>
                    <a:gd name="connsiteY14" fmla="*/ 31750 h 130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298825" h="130175">
                      <a:moveTo>
                        <a:pt x="0" y="31750"/>
                      </a:moveTo>
                      <a:lnTo>
                        <a:pt x="22225" y="130175"/>
                      </a:lnTo>
                      <a:lnTo>
                        <a:pt x="746125" y="111125"/>
                      </a:lnTo>
                      <a:lnTo>
                        <a:pt x="1216025" y="104775"/>
                      </a:lnTo>
                      <a:lnTo>
                        <a:pt x="1524000" y="101600"/>
                      </a:lnTo>
                      <a:lnTo>
                        <a:pt x="2051050" y="104775"/>
                      </a:lnTo>
                      <a:lnTo>
                        <a:pt x="2571750" y="117475"/>
                      </a:lnTo>
                      <a:lnTo>
                        <a:pt x="3286125" y="120650"/>
                      </a:lnTo>
                      <a:lnTo>
                        <a:pt x="3298825" y="25400"/>
                      </a:lnTo>
                      <a:lnTo>
                        <a:pt x="2343150" y="19050"/>
                      </a:lnTo>
                      <a:lnTo>
                        <a:pt x="2238375" y="0"/>
                      </a:lnTo>
                      <a:lnTo>
                        <a:pt x="1657350" y="9525"/>
                      </a:lnTo>
                      <a:lnTo>
                        <a:pt x="1308100" y="12700"/>
                      </a:lnTo>
                      <a:lnTo>
                        <a:pt x="901700" y="15875"/>
                      </a:lnTo>
                      <a:lnTo>
                        <a:pt x="0" y="31750"/>
                      </a:lnTo>
                      <a:close/>
                    </a:path>
                  </a:pathLst>
                </a:custGeom>
                <a:solidFill>
                  <a:srgbClr val="FF9999">
                    <a:alpha val="50000"/>
                  </a:srgbClr>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7" name="フリーフォーム 6"/>
                <p:cNvSpPr/>
                <p:nvPr/>
              </p:nvSpPr>
              <p:spPr>
                <a:xfrm>
                  <a:off x="7015109" y="6418453"/>
                  <a:ext cx="3269244" cy="77671"/>
                </a:xfrm>
                <a:custGeom>
                  <a:avLst/>
                  <a:gdLst>
                    <a:gd name="connsiteX0" fmla="*/ 0 w 3272775"/>
                    <a:gd name="connsiteY0" fmla="*/ 28244 h 77671"/>
                    <a:gd name="connsiteX1" fmla="*/ 903808 w 3272775"/>
                    <a:gd name="connsiteY1" fmla="*/ 67079 h 77671"/>
                    <a:gd name="connsiteX2" fmla="*/ 942644 w 3272775"/>
                    <a:gd name="connsiteY2" fmla="*/ 49427 h 77671"/>
                    <a:gd name="connsiteX3" fmla="*/ 1037967 w 3272775"/>
                    <a:gd name="connsiteY3" fmla="*/ 42366 h 77671"/>
                    <a:gd name="connsiteX4" fmla="*/ 1076803 w 3272775"/>
                    <a:gd name="connsiteY4" fmla="*/ 63549 h 77671"/>
                    <a:gd name="connsiteX5" fmla="*/ 1811147 w 3272775"/>
                    <a:gd name="connsiteY5" fmla="*/ 60018 h 77671"/>
                    <a:gd name="connsiteX6" fmla="*/ 1924123 w 3272775"/>
                    <a:gd name="connsiteY6" fmla="*/ 70610 h 77671"/>
                    <a:gd name="connsiteX7" fmla="*/ 2291296 w 3272775"/>
                    <a:gd name="connsiteY7" fmla="*/ 77671 h 77671"/>
                    <a:gd name="connsiteX8" fmla="*/ 2654937 w 3272775"/>
                    <a:gd name="connsiteY8" fmla="*/ 74140 h 77671"/>
                    <a:gd name="connsiteX9" fmla="*/ 3255123 w 3272775"/>
                    <a:gd name="connsiteY9" fmla="*/ 77671 h 77671"/>
                    <a:gd name="connsiteX10" fmla="*/ 3272775 w 3272775"/>
                    <a:gd name="connsiteY10" fmla="*/ 14122 h 77671"/>
                    <a:gd name="connsiteX11" fmla="*/ 2552553 w 3272775"/>
                    <a:gd name="connsiteY11" fmla="*/ 14122 h 77671"/>
                    <a:gd name="connsiteX12" fmla="*/ 2111240 w 3272775"/>
                    <a:gd name="connsiteY12" fmla="*/ 7061 h 77671"/>
                    <a:gd name="connsiteX13" fmla="*/ 1458097 w 3272775"/>
                    <a:gd name="connsiteY13" fmla="*/ 0 h 77671"/>
                    <a:gd name="connsiteX14" fmla="*/ 995601 w 3272775"/>
                    <a:gd name="connsiteY14" fmla="*/ 10591 h 77671"/>
                    <a:gd name="connsiteX15" fmla="*/ 709631 w 3272775"/>
                    <a:gd name="connsiteY15" fmla="*/ 10591 h 77671"/>
                    <a:gd name="connsiteX16" fmla="*/ 430721 w 3272775"/>
                    <a:gd name="connsiteY16" fmla="*/ 14122 h 77671"/>
                    <a:gd name="connsiteX17" fmla="*/ 0 w 3272775"/>
                    <a:gd name="connsiteY17" fmla="*/ 28244 h 77671"/>
                    <a:gd name="connsiteX0" fmla="*/ 0 w 3272775"/>
                    <a:gd name="connsiteY0" fmla="*/ 28244 h 77671"/>
                    <a:gd name="connsiteX1" fmla="*/ 7061 w 3272775"/>
                    <a:gd name="connsiteY1" fmla="*/ 28244 h 77671"/>
                    <a:gd name="connsiteX2" fmla="*/ 903808 w 3272775"/>
                    <a:gd name="connsiteY2" fmla="*/ 67079 h 77671"/>
                    <a:gd name="connsiteX3" fmla="*/ 942644 w 3272775"/>
                    <a:gd name="connsiteY3" fmla="*/ 49427 h 77671"/>
                    <a:gd name="connsiteX4" fmla="*/ 1037967 w 3272775"/>
                    <a:gd name="connsiteY4" fmla="*/ 42366 h 77671"/>
                    <a:gd name="connsiteX5" fmla="*/ 1076803 w 3272775"/>
                    <a:gd name="connsiteY5" fmla="*/ 63549 h 77671"/>
                    <a:gd name="connsiteX6" fmla="*/ 1811147 w 3272775"/>
                    <a:gd name="connsiteY6" fmla="*/ 60018 h 77671"/>
                    <a:gd name="connsiteX7" fmla="*/ 1924123 w 3272775"/>
                    <a:gd name="connsiteY7" fmla="*/ 70610 h 77671"/>
                    <a:gd name="connsiteX8" fmla="*/ 2291296 w 3272775"/>
                    <a:gd name="connsiteY8" fmla="*/ 77671 h 77671"/>
                    <a:gd name="connsiteX9" fmla="*/ 2654937 w 3272775"/>
                    <a:gd name="connsiteY9" fmla="*/ 74140 h 77671"/>
                    <a:gd name="connsiteX10" fmla="*/ 3255123 w 3272775"/>
                    <a:gd name="connsiteY10" fmla="*/ 77671 h 77671"/>
                    <a:gd name="connsiteX11" fmla="*/ 3272775 w 3272775"/>
                    <a:gd name="connsiteY11" fmla="*/ 14122 h 77671"/>
                    <a:gd name="connsiteX12" fmla="*/ 2552553 w 3272775"/>
                    <a:gd name="connsiteY12" fmla="*/ 14122 h 77671"/>
                    <a:gd name="connsiteX13" fmla="*/ 2111240 w 3272775"/>
                    <a:gd name="connsiteY13" fmla="*/ 7061 h 77671"/>
                    <a:gd name="connsiteX14" fmla="*/ 1458097 w 3272775"/>
                    <a:gd name="connsiteY14" fmla="*/ 0 h 77671"/>
                    <a:gd name="connsiteX15" fmla="*/ 995601 w 3272775"/>
                    <a:gd name="connsiteY15" fmla="*/ 10591 h 77671"/>
                    <a:gd name="connsiteX16" fmla="*/ 709631 w 3272775"/>
                    <a:gd name="connsiteY16" fmla="*/ 10591 h 77671"/>
                    <a:gd name="connsiteX17" fmla="*/ 430721 w 3272775"/>
                    <a:gd name="connsiteY17" fmla="*/ 14122 h 77671"/>
                    <a:gd name="connsiteX18" fmla="*/ 0 w 3272775"/>
                    <a:gd name="connsiteY18" fmla="*/ 28244 h 77671"/>
                    <a:gd name="connsiteX0" fmla="*/ 0 w 3269244"/>
                    <a:gd name="connsiteY0" fmla="*/ 0 h 91793"/>
                    <a:gd name="connsiteX1" fmla="*/ 3530 w 3269244"/>
                    <a:gd name="connsiteY1" fmla="*/ 42366 h 91793"/>
                    <a:gd name="connsiteX2" fmla="*/ 900277 w 3269244"/>
                    <a:gd name="connsiteY2" fmla="*/ 81201 h 91793"/>
                    <a:gd name="connsiteX3" fmla="*/ 939113 w 3269244"/>
                    <a:gd name="connsiteY3" fmla="*/ 63549 h 91793"/>
                    <a:gd name="connsiteX4" fmla="*/ 1034436 w 3269244"/>
                    <a:gd name="connsiteY4" fmla="*/ 56488 h 91793"/>
                    <a:gd name="connsiteX5" fmla="*/ 1073272 w 3269244"/>
                    <a:gd name="connsiteY5" fmla="*/ 77671 h 91793"/>
                    <a:gd name="connsiteX6" fmla="*/ 1807616 w 3269244"/>
                    <a:gd name="connsiteY6" fmla="*/ 74140 h 91793"/>
                    <a:gd name="connsiteX7" fmla="*/ 1920592 w 3269244"/>
                    <a:gd name="connsiteY7" fmla="*/ 84732 h 91793"/>
                    <a:gd name="connsiteX8" fmla="*/ 2287765 w 3269244"/>
                    <a:gd name="connsiteY8" fmla="*/ 91793 h 91793"/>
                    <a:gd name="connsiteX9" fmla="*/ 2651406 w 3269244"/>
                    <a:gd name="connsiteY9" fmla="*/ 88262 h 91793"/>
                    <a:gd name="connsiteX10" fmla="*/ 3251592 w 3269244"/>
                    <a:gd name="connsiteY10" fmla="*/ 91793 h 91793"/>
                    <a:gd name="connsiteX11" fmla="*/ 3269244 w 3269244"/>
                    <a:gd name="connsiteY11" fmla="*/ 28244 h 91793"/>
                    <a:gd name="connsiteX12" fmla="*/ 2549022 w 3269244"/>
                    <a:gd name="connsiteY12" fmla="*/ 28244 h 91793"/>
                    <a:gd name="connsiteX13" fmla="*/ 2107709 w 3269244"/>
                    <a:gd name="connsiteY13" fmla="*/ 21183 h 91793"/>
                    <a:gd name="connsiteX14" fmla="*/ 1454566 w 3269244"/>
                    <a:gd name="connsiteY14" fmla="*/ 14122 h 91793"/>
                    <a:gd name="connsiteX15" fmla="*/ 992070 w 3269244"/>
                    <a:gd name="connsiteY15" fmla="*/ 24713 h 91793"/>
                    <a:gd name="connsiteX16" fmla="*/ 706100 w 3269244"/>
                    <a:gd name="connsiteY16" fmla="*/ 24713 h 91793"/>
                    <a:gd name="connsiteX17" fmla="*/ 427190 w 3269244"/>
                    <a:gd name="connsiteY17" fmla="*/ 28244 h 91793"/>
                    <a:gd name="connsiteX18" fmla="*/ 0 w 3269244"/>
                    <a:gd name="connsiteY18" fmla="*/ 0 h 91793"/>
                    <a:gd name="connsiteX0" fmla="*/ 0 w 3269244"/>
                    <a:gd name="connsiteY0" fmla="*/ 0 h 91793"/>
                    <a:gd name="connsiteX1" fmla="*/ 7061 w 3269244"/>
                    <a:gd name="connsiteY1" fmla="*/ 84732 h 91793"/>
                    <a:gd name="connsiteX2" fmla="*/ 900277 w 3269244"/>
                    <a:gd name="connsiteY2" fmla="*/ 81201 h 91793"/>
                    <a:gd name="connsiteX3" fmla="*/ 939113 w 3269244"/>
                    <a:gd name="connsiteY3" fmla="*/ 63549 h 91793"/>
                    <a:gd name="connsiteX4" fmla="*/ 1034436 w 3269244"/>
                    <a:gd name="connsiteY4" fmla="*/ 56488 h 91793"/>
                    <a:gd name="connsiteX5" fmla="*/ 1073272 w 3269244"/>
                    <a:gd name="connsiteY5" fmla="*/ 77671 h 91793"/>
                    <a:gd name="connsiteX6" fmla="*/ 1807616 w 3269244"/>
                    <a:gd name="connsiteY6" fmla="*/ 74140 h 91793"/>
                    <a:gd name="connsiteX7" fmla="*/ 1920592 w 3269244"/>
                    <a:gd name="connsiteY7" fmla="*/ 84732 h 91793"/>
                    <a:gd name="connsiteX8" fmla="*/ 2287765 w 3269244"/>
                    <a:gd name="connsiteY8" fmla="*/ 91793 h 91793"/>
                    <a:gd name="connsiteX9" fmla="*/ 2651406 w 3269244"/>
                    <a:gd name="connsiteY9" fmla="*/ 88262 h 91793"/>
                    <a:gd name="connsiteX10" fmla="*/ 3251592 w 3269244"/>
                    <a:gd name="connsiteY10" fmla="*/ 91793 h 91793"/>
                    <a:gd name="connsiteX11" fmla="*/ 3269244 w 3269244"/>
                    <a:gd name="connsiteY11" fmla="*/ 28244 h 91793"/>
                    <a:gd name="connsiteX12" fmla="*/ 2549022 w 3269244"/>
                    <a:gd name="connsiteY12" fmla="*/ 28244 h 91793"/>
                    <a:gd name="connsiteX13" fmla="*/ 2107709 w 3269244"/>
                    <a:gd name="connsiteY13" fmla="*/ 21183 h 91793"/>
                    <a:gd name="connsiteX14" fmla="*/ 1454566 w 3269244"/>
                    <a:gd name="connsiteY14" fmla="*/ 14122 h 91793"/>
                    <a:gd name="connsiteX15" fmla="*/ 992070 w 3269244"/>
                    <a:gd name="connsiteY15" fmla="*/ 24713 h 91793"/>
                    <a:gd name="connsiteX16" fmla="*/ 706100 w 3269244"/>
                    <a:gd name="connsiteY16" fmla="*/ 24713 h 91793"/>
                    <a:gd name="connsiteX17" fmla="*/ 427190 w 3269244"/>
                    <a:gd name="connsiteY17" fmla="*/ 28244 h 91793"/>
                    <a:gd name="connsiteX18" fmla="*/ 0 w 3269244"/>
                    <a:gd name="connsiteY18" fmla="*/ 0 h 91793"/>
                    <a:gd name="connsiteX0" fmla="*/ 0 w 3269244"/>
                    <a:gd name="connsiteY0" fmla="*/ 21184 h 77671"/>
                    <a:gd name="connsiteX1" fmla="*/ 7061 w 3269244"/>
                    <a:gd name="connsiteY1" fmla="*/ 70610 h 77671"/>
                    <a:gd name="connsiteX2" fmla="*/ 900277 w 3269244"/>
                    <a:gd name="connsiteY2" fmla="*/ 67079 h 77671"/>
                    <a:gd name="connsiteX3" fmla="*/ 939113 w 3269244"/>
                    <a:gd name="connsiteY3" fmla="*/ 49427 h 77671"/>
                    <a:gd name="connsiteX4" fmla="*/ 1034436 w 3269244"/>
                    <a:gd name="connsiteY4" fmla="*/ 42366 h 77671"/>
                    <a:gd name="connsiteX5" fmla="*/ 1073272 w 3269244"/>
                    <a:gd name="connsiteY5" fmla="*/ 63549 h 77671"/>
                    <a:gd name="connsiteX6" fmla="*/ 1807616 w 3269244"/>
                    <a:gd name="connsiteY6" fmla="*/ 60018 h 77671"/>
                    <a:gd name="connsiteX7" fmla="*/ 1920592 w 3269244"/>
                    <a:gd name="connsiteY7" fmla="*/ 70610 h 77671"/>
                    <a:gd name="connsiteX8" fmla="*/ 2287765 w 3269244"/>
                    <a:gd name="connsiteY8" fmla="*/ 77671 h 77671"/>
                    <a:gd name="connsiteX9" fmla="*/ 2651406 w 3269244"/>
                    <a:gd name="connsiteY9" fmla="*/ 74140 h 77671"/>
                    <a:gd name="connsiteX10" fmla="*/ 3251592 w 3269244"/>
                    <a:gd name="connsiteY10" fmla="*/ 77671 h 77671"/>
                    <a:gd name="connsiteX11" fmla="*/ 3269244 w 3269244"/>
                    <a:gd name="connsiteY11" fmla="*/ 14122 h 77671"/>
                    <a:gd name="connsiteX12" fmla="*/ 2549022 w 3269244"/>
                    <a:gd name="connsiteY12" fmla="*/ 14122 h 77671"/>
                    <a:gd name="connsiteX13" fmla="*/ 2107709 w 3269244"/>
                    <a:gd name="connsiteY13" fmla="*/ 7061 h 77671"/>
                    <a:gd name="connsiteX14" fmla="*/ 1454566 w 3269244"/>
                    <a:gd name="connsiteY14" fmla="*/ 0 h 77671"/>
                    <a:gd name="connsiteX15" fmla="*/ 992070 w 3269244"/>
                    <a:gd name="connsiteY15" fmla="*/ 10591 h 77671"/>
                    <a:gd name="connsiteX16" fmla="*/ 706100 w 3269244"/>
                    <a:gd name="connsiteY16" fmla="*/ 10591 h 77671"/>
                    <a:gd name="connsiteX17" fmla="*/ 427190 w 3269244"/>
                    <a:gd name="connsiteY17" fmla="*/ 14122 h 77671"/>
                    <a:gd name="connsiteX18" fmla="*/ 0 w 3269244"/>
                    <a:gd name="connsiteY18" fmla="*/ 21184 h 77671"/>
                    <a:gd name="connsiteX0" fmla="*/ 0 w 3269244"/>
                    <a:gd name="connsiteY0" fmla="*/ 21184 h 77671"/>
                    <a:gd name="connsiteX1" fmla="*/ 7061 w 3269244"/>
                    <a:gd name="connsiteY1" fmla="*/ 70610 h 77671"/>
                    <a:gd name="connsiteX2" fmla="*/ 900277 w 3269244"/>
                    <a:gd name="connsiteY2" fmla="*/ 67079 h 77671"/>
                    <a:gd name="connsiteX3" fmla="*/ 939113 w 3269244"/>
                    <a:gd name="connsiteY3" fmla="*/ 49427 h 77671"/>
                    <a:gd name="connsiteX4" fmla="*/ 1034436 w 3269244"/>
                    <a:gd name="connsiteY4" fmla="*/ 42366 h 77671"/>
                    <a:gd name="connsiteX5" fmla="*/ 1073272 w 3269244"/>
                    <a:gd name="connsiteY5" fmla="*/ 63549 h 77671"/>
                    <a:gd name="connsiteX6" fmla="*/ 1807616 w 3269244"/>
                    <a:gd name="connsiteY6" fmla="*/ 60018 h 77671"/>
                    <a:gd name="connsiteX7" fmla="*/ 1920592 w 3269244"/>
                    <a:gd name="connsiteY7" fmla="*/ 70610 h 77671"/>
                    <a:gd name="connsiteX8" fmla="*/ 2287765 w 3269244"/>
                    <a:gd name="connsiteY8" fmla="*/ 77671 h 77671"/>
                    <a:gd name="connsiteX9" fmla="*/ 2651406 w 3269244"/>
                    <a:gd name="connsiteY9" fmla="*/ 74140 h 77671"/>
                    <a:gd name="connsiteX10" fmla="*/ 3251592 w 3269244"/>
                    <a:gd name="connsiteY10" fmla="*/ 77671 h 77671"/>
                    <a:gd name="connsiteX11" fmla="*/ 3269244 w 3269244"/>
                    <a:gd name="connsiteY11" fmla="*/ 14122 h 77671"/>
                    <a:gd name="connsiteX12" fmla="*/ 2549022 w 3269244"/>
                    <a:gd name="connsiteY12" fmla="*/ 14122 h 77671"/>
                    <a:gd name="connsiteX13" fmla="*/ 2107709 w 3269244"/>
                    <a:gd name="connsiteY13" fmla="*/ 7061 h 77671"/>
                    <a:gd name="connsiteX14" fmla="*/ 1454566 w 3269244"/>
                    <a:gd name="connsiteY14" fmla="*/ 0 h 77671"/>
                    <a:gd name="connsiteX15" fmla="*/ 999131 w 3269244"/>
                    <a:gd name="connsiteY15" fmla="*/ 0 h 77671"/>
                    <a:gd name="connsiteX16" fmla="*/ 706100 w 3269244"/>
                    <a:gd name="connsiteY16" fmla="*/ 10591 h 77671"/>
                    <a:gd name="connsiteX17" fmla="*/ 427190 w 3269244"/>
                    <a:gd name="connsiteY17" fmla="*/ 14122 h 77671"/>
                    <a:gd name="connsiteX18" fmla="*/ 0 w 3269244"/>
                    <a:gd name="connsiteY18" fmla="*/ 21184 h 77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269244" h="77671">
                      <a:moveTo>
                        <a:pt x="0" y="21184"/>
                      </a:moveTo>
                      <a:lnTo>
                        <a:pt x="7061" y="70610"/>
                      </a:lnTo>
                      <a:lnTo>
                        <a:pt x="900277" y="67079"/>
                      </a:lnTo>
                      <a:lnTo>
                        <a:pt x="939113" y="49427"/>
                      </a:lnTo>
                      <a:lnTo>
                        <a:pt x="1034436" y="42366"/>
                      </a:lnTo>
                      <a:lnTo>
                        <a:pt x="1073272" y="63549"/>
                      </a:lnTo>
                      <a:lnTo>
                        <a:pt x="1807616" y="60018"/>
                      </a:lnTo>
                      <a:lnTo>
                        <a:pt x="1920592" y="70610"/>
                      </a:lnTo>
                      <a:lnTo>
                        <a:pt x="2287765" y="77671"/>
                      </a:lnTo>
                      <a:lnTo>
                        <a:pt x="2651406" y="74140"/>
                      </a:lnTo>
                      <a:lnTo>
                        <a:pt x="3251592" y="77671"/>
                      </a:lnTo>
                      <a:lnTo>
                        <a:pt x="3269244" y="14122"/>
                      </a:lnTo>
                      <a:lnTo>
                        <a:pt x="2549022" y="14122"/>
                      </a:lnTo>
                      <a:lnTo>
                        <a:pt x="2107709" y="7061"/>
                      </a:lnTo>
                      <a:lnTo>
                        <a:pt x="1454566" y="0"/>
                      </a:lnTo>
                      <a:lnTo>
                        <a:pt x="999131" y="0"/>
                      </a:lnTo>
                      <a:lnTo>
                        <a:pt x="706100" y="10591"/>
                      </a:lnTo>
                      <a:lnTo>
                        <a:pt x="427190" y="14122"/>
                      </a:lnTo>
                      <a:lnTo>
                        <a:pt x="0" y="21184"/>
                      </a:lnTo>
                      <a:close/>
                    </a:path>
                  </a:pathLst>
                </a:custGeom>
                <a:solidFill>
                  <a:srgbClr val="F3D373">
                    <a:alpha val="40000"/>
                  </a:srgbClr>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17" name="テキスト ボックス 16"/>
                <p:cNvSpPr txBox="1"/>
                <p:nvPr/>
              </p:nvSpPr>
              <p:spPr>
                <a:xfrm>
                  <a:off x="9720617" y="5773602"/>
                  <a:ext cx="1067245" cy="252239"/>
                </a:xfrm>
                <a:prstGeom prst="rect">
                  <a:avLst/>
                </a:prstGeom>
                <a:noFill/>
                <a:ln>
                  <a:noFill/>
                </a:ln>
              </p:spPr>
              <p:txBody>
                <a:bodyPr wrap="square" lIns="36000" tIns="36000" rIns="36000" bIns="36000" rtlCol="0" anchor="ctr" anchorCtr="0">
                  <a:spAutoFit/>
                </a:bodyPr>
                <a:lstStyle/>
                <a:p>
                  <a:pPr marL="0" marR="0" lvl="0" indent="0" algn="l" defTabSz="914400" rtl="0" eaLnBrk="1" fontAlgn="auto" latinLnBrk="0" hangingPunct="1">
                    <a:lnSpc>
                      <a:spcPts val="700"/>
                    </a:lnSpc>
                    <a:spcBef>
                      <a:spcPts val="0"/>
                    </a:spcBef>
                    <a:spcAft>
                      <a:spcPts val="0"/>
                    </a:spcAft>
                    <a:buClrTx/>
                    <a:buSzTx/>
                    <a:buFontTx/>
                    <a:buNone/>
                    <a:tabLst/>
                    <a:defRPr/>
                  </a:pPr>
                  <a:r>
                    <a:rPr kumimoji="1" lang="en-US" altLang="ja-JP"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廃道</a:t>
                  </a:r>
                  <a:r>
                    <a:rPr kumimoji="1" lang="en-US" altLang="ja-JP"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a:p>
                  <a:pPr marL="0" marR="0" lvl="0" indent="0" algn="l" defTabSz="914400" rtl="0" eaLnBrk="1" fontAlgn="auto" latinLnBrk="0" hangingPunct="1">
                    <a:lnSpc>
                      <a:spcPts val="7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市道医科大学前通線</a:t>
                  </a:r>
                </a:p>
              </p:txBody>
            </p:sp>
          </p:grpSp>
        </p:grpSp>
        <p:sp>
          <p:nvSpPr>
            <p:cNvPr id="13" name="テキスト ボックス 12"/>
            <p:cNvSpPr txBox="1"/>
            <p:nvPr/>
          </p:nvSpPr>
          <p:spPr>
            <a:xfrm>
              <a:off x="7259831" y="6248369"/>
              <a:ext cx="1971682" cy="207749"/>
            </a:xfrm>
            <a:prstGeom prst="rect">
              <a:avLst/>
            </a:prstGeom>
            <a:noFill/>
            <a:ln>
              <a:noFill/>
            </a:ln>
          </p:spPr>
          <p:txBody>
            <a:bodyPr wrap="square" rtlCol="0">
              <a:spAutoFit/>
            </a:bodyPr>
            <a:lstStyle/>
            <a:p>
              <a:pPr marL="0" marR="0" lvl="0" indent="0" algn="ctr" defTabSz="914400" rtl="0" eaLnBrk="1" fontAlgn="auto" latinLnBrk="0" hangingPunct="1">
                <a:lnSpc>
                  <a:spcPts val="933"/>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中之島歩行者専用道</a:t>
              </a:r>
              <a:r>
                <a:rPr kumimoji="1" lang="en-US" altLang="ja-JP" sz="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2</a:t>
              </a:r>
              <a:r>
                <a:rPr kumimoji="1" lang="ja-JP" altLang="en-US" sz="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号線 </a:t>
              </a:r>
              <a:r>
                <a:rPr kumimoji="1" lang="en-US" altLang="ja-JP" sz="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W=6</a:t>
              </a:r>
              <a:r>
                <a:rPr kumimoji="1" lang="ja-JP" altLang="en-US" sz="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r>
                <a:rPr kumimoji="1" lang="en-US" altLang="ja-JP" sz="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8m</a:t>
              </a:r>
              <a:endParaRPr kumimoji="1" lang="ja-JP" altLang="en-US" sz="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grpSp>
      <p:sp>
        <p:nvSpPr>
          <p:cNvPr id="19" name="スライド番号プレースホルダー 3"/>
          <p:cNvSpPr>
            <a:spLocks noGrp="1"/>
          </p:cNvSpPr>
          <p:nvPr>
            <p:ph type="sldNum" sz="quarter" idx="12"/>
          </p:nvPr>
        </p:nvSpPr>
        <p:spPr>
          <a:xfrm>
            <a:off x="10134600" y="6476387"/>
            <a:ext cx="2057400" cy="365125"/>
          </a:xfrm>
        </p:spPr>
        <p:txBody>
          <a:bodyPr/>
          <a:lstStyle/>
          <a:p>
            <a:fld id="{138CA411-231B-42B9-AF63-97A64194AA60}" type="slidenum">
              <a:rPr lang="ja-JP" altLang="en-US" sz="1400" b="1" smtClean="0">
                <a:solidFill>
                  <a:schemeClr val="tx1"/>
                </a:solidFill>
                <a:latin typeface="ＭＳ Ｐゴシック" panose="020B0600070205080204" pitchFamily="50" charset="-128"/>
                <a:ea typeface="ＭＳ Ｐゴシック" panose="020B0600070205080204" pitchFamily="50" charset="-128"/>
              </a:rPr>
              <a:pPr/>
              <a:t>32</a:t>
            </a:fld>
            <a:endParaRPr lang="ja-JP" altLang="en-US" sz="1400" b="1" dirty="0">
              <a:solidFill>
                <a:schemeClr val="tx1"/>
              </a:solidFill>
              <a:latin typeface="ＭＳ Ｐゴシック" panose="020B0600070205080204" pitchFamily="50" charset="-128"/>
              <a:ea typeface="ＭＳ Ｐゴシック" panose="020B0600070205080204" pitchFamily="50" charset="-128"/>
            </a:endParaRPr>
          </a:p>
        </p:txBody>
      </p:sp>
    </p:spTree>
    <p:extLst>
      <p:ext uri="{BB962C8B-B14F-4D97-AF65-F5344CB8AC3E}">
        <p14:creationId xmlns:p14="http://schemas.microsoft.com/office/powerpoint/2010/main" val="233938027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2"/>
          <p:cNvSpPr txBox="1">
            <a:spLocks noChangeArrowheads="1"/>
          </p:cNvSpPr>
          <p:nvPr/>
        </p:nvSpPr>
        <p:spPr bwMode="auto">
          <a:xfrm>
            <a:off x="1143000" y="15"/>
            <a:ext cx="9906000" cy="408111"/>
          </a:xfrm>
          <a:prstGeom prst="rect">
            <a:avLst/>
          </a:prstGeom>
          <a:gradFill rotWithShape="1">
            <a:gsLst>
              <a:gs pos="0">
                <a:srgbClr val="000066"/>
              </a:gs>
              <a:gs pos="50000">
                <a:srgbClr val="0000FF"/>
              </a:gs>
              <a:gs pos="100000">
                <a:srgbClr val="000066"/>
              </a:gs>
            </a:gsLst>
            <a:lin ang="5400000" scaled="1"/>
          </a:gradFill>
          <a:ln w="9525">
            <a:noFill/>
            <a:miter lim="800000"/>
            <a:headEnd/>
            <a:tailEnd/>
          </a:ln>
        </p:spPr>
        <p:txBody>
          <a:bodyPr vert="horz" wrap="square" lIns="91428" tIns="45714" rIns="91428" bIns="45714" numCol="1" anchor="ctr"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rPr>
              <a:t>３</a:t>
            </a:r>
            <a:r>
              <a:rPr kumimoji="1" lang="ja-JP" altLang="en-US" sz="2000" b="1" i="0" u="none" strike="noStrike" kern="1200" cap="none" spc="0" normalizeH="0" baseline="0" noProof="0" dirty="0" err="1" smtClean="0">
                <a:ln>
                  <a:noFill/>
                </a:ln>
                <a:solidFill>
                  <a:prstClr val="white"/>
                </a:solidFill>
                <a:effectLst/>
                <a:uLnTx/>
                <a:uFillTx/>
                <a:latin typeface="ＭＳ ゴシック" pitchFamily="49" charset="-128"/>
                <a:ea typeface="ＭＳ ゴシック" pitchFamily="49" charset="-128"/>
                <a:cs typeface="+mn-cs"/>
              </a:rPr>
              <a:t>．</a:t>
            </a:r>
            <a:r>
              <a:rPr kumimoji="1" lang="ja-JP" altLang="en-US" sz="20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rPr>
              <a:t>中之島小中一貫校（中之島小学校　中之島中学校）　開校予定について</a:t>
            </a:r>
            <a:endParaRPr kumimoji="1" lang="en-US" altLang="ja-JP" sz="20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endParaRPr>
          </a:p>
        </p:txBody>
      </p:sp>
      <p:grpSp>
        <p:nvGrpSpPr>
          <p:cNvPr id="18" name="グループ化 17"/>
          <p:cNvGrpSpPr/>
          <p:nvPr/>
        </p:nvGrpSpPr>
        <p:grpSpPr>
          <a:xfrm>
            <a:off x="1143000" y="455873"/>
            <a:ext cx="9906000" cy="763000"/>
            <a:chOff x="1143000" y="544773"/>
            <a:chExt cx="9906000" cy="763000"/>
          </a:xfrm>
        </p:grpSpPr>
        <p:sp>
          <p:nvSpPr>
            <p:cNvPr id="4" name="正方形/長方形 3"/>
            <p:cNvSpPr/>
            <p:nvPr/>
          </p:nvSpPr>
          <p:spPr>
            <a:xfrm>
              <a:off x="1143000" y="544773"/>
              <a:ext cx="1104900" cy="255327"/>
            </a:xfrm>
            <a:prstGeom prst="rect">
              <a:avLst/>
            </a:prstGeom>
            <a:solidFill>
              <a:schemeClr val="tx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schemeClr val="tx1"/>
                  </a:solidFill>
                  <a:effectLst/>
                  <a:uLnTx/>
                  <a:uFillTx/>
                  <a:latin typeface="Calibri" panose="020F0502020204030204"/>
                  <a:ea typeface="ＭＳ Ｐゴシック" panose="020B0600070205080204" pitchFamily="50" charset="-128"/>
                  <a:cs typeface="+mn-cs"/>
                </a:rPr>
                <a:t>事業概要</a:t>
              </a:r>
            </a:p>
          </p:txBody>
        </p:sp>
        <p:grpSp>
          <p:nvGrpSpPr>
            <p:cNvPr id="11" name="グループ化 10"/>
            <p:cNvGrpSpPr/>
            <p:nvPr/>
          </p:nvGrpSpPr>
          <p:grpSpPr>
            <a:xfrm>
              <a:off x="1143000" y="544773"/>
              <a:ext cx="9906000" cy="763000"/>
              <a:chOff x="1143000" y="544773"/>
              <a:chExt cx="9906000" cy="763000"/>
            </a:xfrm>
          </p:grpSpPr>
          <p:sp>
            <p:nvSpPr>
              <p:cNvPr id="3" name="正方形/長方形 2"/>
              <p:cNvSpPr/>
              <p:nvPr/>
            </p:nvSpPr>
            <p:spPr>
              <a:xfrm>
                <a:off x="1143000" y="544773"/>
                <a:ext cx="9906000" cy="763000"/>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85725" marR="0" lvl="0" indent="-85725" algn="l" defTabSz="914400" rtl="0" eaLnBrk="1" fontAlgn="auto" latinLnBrk="0" hangingPunct="1">
                  <a:lnSpc>
                    <a:spcPct val="100000"/>
                  </a:lnSpc>
                  <a:spcBef>
                    <a:spcPts val="0"/>
                  </a:spcBef>
                  <a:spcAft>
                    <a:spcPts val="0"/>
                  </a:spcAft>
                  <a:buClrTx/>
                  <a:buSzTx/>
                  <a:buFontTx/>
                  <a:buNone/>
                  <a:tabLst/>
                  <a:defRPr/>
                </a:pPr>
                <a:endParaRPr kumimoji="1" lang="ja-JP" altLang="en-US" sz="1400" b="0" i="0" u="none" strike="noStrike" kern="1200" cap="none" spc="0" normalizeH="0" baseline="0" noProof="0" dirty="0">
                  <a:ln>
                    <a:noFill/>
                  </a:ln>
                  <a:solidFill>
                    <a:schemeClr val="tx1"/>
                  </a:solidFill>
                  <a:effectLst/>
                  <a:uLnTx/>
                  <a:uFillTx/>
                  <a:latin typeface="ＭＳ Ｐ明朝" pitchFamily="18" charset="-128"/>
                  <a:ea typeface="ＭＳ Ｐ明朝" pitchFamily="18" charset="-128"/>
                  <a:cs typeface="+mn-cs"/>
                </a:endParaRPr>
              </a:p>
            </p:txBody>
          </p:sp>
          <p:sp>
            <p:nvSpPr>
              <p:cNvPr id="10" name="テキスト ボックス 9"/>
              <p:cNvSpPr txBox="1"/>
              <p:nvPr/>
            </p:nvSpPr>
            <p:spPr>
              <a:xfrm>
                <a:off x="1188025" y="784553"/>
                <a:ext cx="9677400" cy="523220"/>
              </a:xfrm>
              <a:prstGeom prst="rect">
                <a:avLst/>
              </a:prstGeom>
              <a:noFill/>
            </p:spPr>
            <p:txBody>
              <a:bodyPr wrap="square" rtlCol="0">
                <a:spAutoFit/>
              </a:bodyPr>
              <a:lstStyle/>
              <a:p>
                <a:pPr lvl="0">
                  <a:defRPr/>
                </a:pPr>
                <a:r>
                  <a:rPr lang="ja-JP" altLang="en-US" sz="1400" dirty="0"/>
                  <a:t>市内中心部における児童・生徒の急増に伴う課題への対応策として、今後も児童・生徒の増加が見込まれる中之島西部地域</a:t>
                </a:r>
              </a:p>
              <a:p>
                <a:pPr lvl="0">
                  <a:defRPr/>
                </a:pPr>
                <a:r>
                  <a:rPr lang="ja-JP" altLang="en-US" sz="1400" dirty="0"/>
                  <a:t>に</a:t>
                </a:r>
                <a:r>
                  <a:rPr lang="ja-JP" altLang="en-US" sz="1400" dirty="0" smtClean="0"/>
                  <a:t>おいて、新たに小中</a:t>
                </a:r>
                <a:r>
                  <a:rPr kumimoji="1" lang="ja-JP" altLang="en-US" sz="14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rPr>
                  <a:t>一貫校を開校する。</a:t>
                </a:r>
              </a:p>
            </p:txBody>
          </p:sp>
        </p:grpSp>
      </p:grpSp>
      <p:grpSp>
        <p:nvGrpSpPr>
          <p:cNvPr id="19" name="グループ化 18"/>
          <p:cNvGrpSpPr/>
          <p:nvPr/>
        </p:nvGrpSpPr>
        <p:grpSpPr>
          <a:xfrm>
            <a:off x="1142998" y="1284766"/>
            <a:ext cx="9906001" cy="5275694"/>
            <a:chOff x="1142998" y="544773"/>
            <a:chExt cx="10327406" cy="763000"/>
          </a:xfrm>
        </p:grpSpPr>
        <p:sp>
          <p:nvSpPr>
            <p:cNvPr id="20" name="正方形/長方形 19"/>
            <p:cNvSpPr/>
            <p:nvPr/>
          </p:nvSpPr>
          <p:spPr>
            <a:xfrm>
              <a:off x="1142998" y="544773"/>
              <a:ext cx="6760426" cy="44300"/>
            </a:xfrm>
            <a:prstGeom prst="rect">
              <a:avLst/>
            </a:prstGeom>
            <a:solidFill>
              <a:schemeClr val="tx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50" charset="-128"/>
                  <a:cs typeface="+mn-cs"/>
                </a:rPr>
                <a:t>新設校について</a:t>
              </a:r>
            </a:p>
          </p:txBody>
        </p:sp>
        <p:grpSp>
          <p:nvGrpSpPr>
            <p:cNvPr id="21" name="グループ化 20"/>
            <p:cNvGrpSpPr/>
            <p:nvPr/>
          </p:nvGrpSpPr>
          <p:grpSpPr>
            <a:xfrm>
              <a:off x="1143000" y="544773"/>
              <a:ext cx="10327404" cy="763000"/>
              <a:chOff x="1143000" y="544773"/>
              <a:chExt cx="10327404" cy="763000"/>
            </a:xfrm>
          </p:grpSpPr>
          <p:sp>
            <p:nvSpPr>
              <p:cNvPr id="22" name="正方形/長方形 21"/>
              <p:cNvSpPr/>
              <p:nvPr/>
            </p:nvSpPr>
            <p:spPr>
              <a:xfrm>
                <a:off x="1143000" y="544773"/>
                <a:ext cx="10327404" cy="763000"/>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85725" marR="0" lvl="0" indent="-85725" algn="l" defTabSz="914400" rtl="0" eaLnBrk="1" fontAlgn="auto" latinLnBrk="0" hangingPunct="1">
                  <a:lnSpc>
                    <a:spcPct val="100000"/>
                  </a:lnSpc>
                  <a:spcBef>
                    <a:spcPts val="0"/>
                  </a:spcBef>
                  <a:spcAft>
                    <a:spcPts val="0"/>
                  </a:spcAft>
                  <a:buClrTx/>
                  <a:buSzTx/>
                  <a:buFontTx/>
                  <a:buNone/>
                  <a:tabLst/>
                  <a:defRPr/>
                </a:pPr>
                <a:endParaRPr kumimoji="1" lang="ja-JP" altLang="en-US" sz="1400" b="0" i="0" u="none" strike="noStrike" kern="1200" cap="none" spc="0" normalizeH="0" baseline="0" noProof="0" dirty="0">
                  <a:ln>
                    <a:noFill/>
                  </a:ln>
                  <a:solidFill>
                    <a:srgbClr val="FF0000"/>
                  </a:solidFill>
                  <a:effectLst/>
                  <a:uLnTx/>
                  <a:uFillTx/>
                  <a:latin typeface="ＭＳ Ｐ明朝" pitchFamily="18" charset="-128"/>
                  <a:ea typeface="ＭＳ Ｐ明朝" pitchFamily="18" charset="-128"/>
                  <a:cs typeface="+mn-cs"/>
                </a:endParaRPr>
              </a:p>
            </p:txBody>
          </p:sp>
          <p:sp>
            <p:nvSpPr>
              <p:cNvPr id="23" name="テキスト ボックス 22"/>
              <p:cNvSpPr txBox="1"/>
              <p:nvPr/>
            </p:nvSpPr>
            <p:spPr>
              <a:xfrm>
                <a:off x="1167036" y="586764"/>
                <a:ext cx="10282724" cy="4451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grpSp>
      </p:grpSp>
      <p:pic>
        <p:nvPicPr>
          <p:cNvPr id="5" name="図 4"/>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6496049" y="3904673"/>
            <a:ext cx="4454149" cy="2655786"/>
          </a:xfrm>
          <a:prstGeom prst="rect">
            <a:avLst/>
          </a:prstGeom>
        </p:spPr>
      </p:pic>
      <p:pic>
        <p:nvPicPr>
          <p:cNvPr id="8" name="図 7"/>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7665696" y="1305995"/>
            <a:ext cx="3284502" cy="2506075"/>
          </a:xfrm>
          <a:prstGeom prst="rect">
            <a:avLst/>
          </a:prstGeom>
        </p:spPr>
      </p:pic>
      <p:grpSp>
        <p:nvGrpSpPr>
          <p:cNvPr id="24" name="グループ化 23"/>
          <p:cNvGrpSpPr/>
          <p:nvPr/>
        </p:nvGrpSpPr>
        <p:grpSpPr>
          <a:xfrm>
            <a:off x="1318455" y="3922612"/>
            <a:ext cx="5072820" cy="2637847"/>
            <a:chOff x="5219701" y="4235450"/>
            <a:chExt cx="4610100" cy="2257425"/>
          </a:xfrm>
        </p:grpSpPr>
        <p:pic>
          <p:nvPicPr>
            <p:cNvPr id="14" name="図 13"/>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5219701" y="4235450"/>
              <a:ext cx="4610100" cy="2257425"/>
            </a:xfrm>
            <a:prstGeom prst="rect">
              <a:avLst/>
            </a:prstGeom>
          </p:spPr>
        </p:pic>
        <p:sp>
          <p:nvSpPr>
            <p:cNvPr id="17" name="正方形/長方形 16"/>
            <p:cNvSpPr/>
            <p:nvPr/>
          </p:nvSpPr>
          <p:spPr>
            <a:xfrm>
              <a:off x="6508176" y="6048375"/>
              <a:ext cx="911800" cy="199247"/>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中之島小中一貫校</a:t>
              </a:r>
            </a:p>
          </p:txBody>
        </p:sp>
      </p:grpSp>
      <p:sp>
        <p:nvSpPr>
          <p:cNvPr id="25" name="正方形/長方形 24"/>
          <p:cNvSpPr/>
          <p:nvPr/>
        </p:nvSpPr>
        <p:spPr>
          <a:xfrm>
            <a:off x="1318455" y="1656967"/>
            <a:ext cx="6082470" cy="2052547"/>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◇中之島小中学校（中之島小学校、中之島中学校）概要</a:t>
            </a:r>
            <a:endParaRPr kumimoji="1" lang="en-US" altLang="ja-JP" sz="1400" b="1"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a:t>
            </a:r>
            <a:endParaRPr kumimoji="1" lang="en-US" altLang="ja-JP"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開　　　　校　</a:t>
            </a:r>
            <a:r>
              <a:rPr kumimoji="1" lang="ja-JP" altLang="en-US" sz="14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a:t>
            </a:r>
            <a:r>
              <a:rPr kumimoji="1" lang="en-US" altLang="ja-JP" sz="14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2024</a:t>
            </a:r>
            <a:r>
              <a:rPr kumimoji="1" lang="ja-JP" altLang="en-US" sz="14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年</a:t>
            </a:r>
            <a:r>
              <a:rPr kumimoji="1" lang="ja-JP" altLang="en-US"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４月（予定）</a:t>
            </a:r>
            <a:endParaRPr kumimoji="1" lang="en-US" altLang="ja-JP"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場　　　　所　：北区中之島６丁目</a:t>
            </a:r>
            <a:endParaRPr kumimoji="1" lang="en-US" altLang="ja-JP"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施　　　　設　：中之島小学校、中之島中学校を同一敷地内に設置する</a:t>
            </a:r>
            <a:endParaRPr kumimoji="1" lang="en-US" altLang="ja-JP"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施設一体型小中一貫校として整備</a:t>
            </a:r>
            <a:endParaRPr kumimoji="1" lang="en-US" altLang="ja-JP"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通学予定区域：曽根崎新地１丁目、２丁目　堂島１丁目～３丁目</a:t>
            </a:r>
            <a:endParaRPr kumimoji="1" lang="en-US" altLang="ja-JP"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堂島浜１丁目、２丁目　中之島１丁目～６丁目</a:t>
            </a:r>
            <a:endParaRPr kumimoji="1" lang="en-US" altLang="ja-JP"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26" name="正方形/長方形 25"/>
          <p:cNvSpPr/>
          <p:nvPr/>
        </p:nvSpPr>
        <p:spPr>
          <a:xfrm>
            <a:off x="1201556" y="3594302"/>
            <a:ext cx="1371600" cy="44767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（位置図）</a:t>
            </a:r>
          </a:p>
        </p:txBody>
      </p:sp>
      <p:sp>
        <p:nvSpPr>
          <p:cNvPr id="27" name="正方形/長方形 26"/>
          <p:cNvSpPr/>
          <p:nvPr/>
        </p:nvSpPr>
        <p:spPr>
          <a:xfrm>
            <a:off x="9629775" y="6400272"/>
            <a:ext cx="1319212" cy="160187"/>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7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基本設計時のイメージパース</a:t>
            </a:r>
          </a:p>
        </p:txBody>
      </p:sp>
      <p:sp>
        <p:nvSpPr>
          <p:cNvPr id="29" name="正方形/長方形 28"/>
          <p:cNvSpPr/>
          <p:nvPr/>
        </p:nvSpPr>
        <p:spPr>
          <a:xfrm>
            <a:off x="9629775" y="3657952"/>
            <a:ext cx="1319212" cy="160187"/>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7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基本設計時のイメージパース</a:t>
            </a:r>
          </a:p>
        </p:txBody>
      </p:sp>
      <p:sp>
        <p:nvSpPr>
          <p:cNvPr id="28" name="スライド番号プレースホルダー 3"/>
          <p:cNvSpPr>
            <a:spLocks noGrp="1"/>
          </p:cNvSpPr>
          <p:nvPr>
            <p:ph type="sldNum" sz="quarter" idx="12"/>
          </p:nvPr>
        </p:nvSpPr>
        <p:spPr>
          <a:xfrm>
            <a:off x="10134600" y="6476387"/>
            <a:ext cx="2057400" cy="365125"/>
          </a:xfrm>
        </p:spPr>
        <p:txBody>
          <a:bodyPr/>
          <a:lstStyle/>
          <a:p>
            <a:fld id="{138CA411-231B-42B9-AF63-97A64194AA60}" type="slidenum">
              <a:rPr lang="ja-JP" altLang="en-US" sz="1400" b="1" smtClean="0">
                <a:solidFill>
                  <a:schemeClr val="tx1"/>
                </a:solidFill>
                <a:latin typeface="ＭＳ Ｐゴシック" panose="020B0600070205080204" pitchFamily="50" charset="-128"/>
                <a:ea typeface="ＭＳ Ｐゴシック" panose="020B0600070205080204" pitchFamily="50" charset="-128"/>
              </a:rPr>
              <a:pPr/>
              <a:t>33</a:t>
            </a:fld>
            <a:endParaRPr lang="ja-JP" altLang="en-US" sz="1400" b="1" dirty="0">
              <a:solidFill>
                <a:schemeClr val="tx1"/>
              </a:solidFill>
              <a:latin typeface="ＭＳ Ｐゴシック" panose="020B0600070205080204" pitchFamily="50" charset="-128"/>
              <a:ea typeface="ＭＳ Ｐゴシック" panose="020B0600070205080204" pitchFamily="50" charset="-128"/>
            </a:endParaRPr>
          </a:p>
        </p:txBody>
      </p:sp>
    </p:spTree>
    <p:extLst>
      <p:ext uri="{BB962C8B-B14F-4D97-AF65-F5344CB8AC3E}">
        <p14:creationId xmlns:p14="http://schemas.microsoft.com/office/powerpoint/2010/main" val="379732095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2"/>
          <p:cNvSpPr txBox="1">
            <a:spLocks noChangeArrowheads="1"/>
          </p:cNvSpPr>
          <p:nvPr/>
        </p:nvSpPr>
        <p:spPr bwMode="auto">
          <a:xfrm>
            <a:off x="1143000" y="15"/>
            <a:ext cx="9906000" cy="408111"/>
          </a:xfrm>
          <a:prstGeom prst="rect">
            <a:avLst/>
          </a:prstGeom>
          <a:gradFill rotWithShape="1">
            <a:gsLst>
              <a:gs pos="0">
                <a:srgbClr val="000066"/>
              </a:gs>
              <a:gs pos="50000">
                <a:srgbClr val="0000FF"/>
              </a:gs>
              <a:gs pos="100000">
                <a:srgbClr val="000066"/>
              </a:gs>
            </a:gsLst>
            <a:lin ang="5400000" scaled="1"/>
          </a:gradFill>
          <a:ln w="9525">
            <a:noFill/>
            <a:miter lim="800000"/>
            <a:headEnd/>
            <a:tailEnd/>
          </a:ln>
        </p:spPr>
        <p:txBody>
          <a:bodyPr vert="horz" wrap="square" lIns="91428" tIns="45714" rIns="91428" bIns="45714" numCol="1" anchor="ctr"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ja-JP" altLang="en-US" sz="2000" b="1" dirty="0" smtClean="0">
                <a:solidFill>
                  <a:prstClr val="white"/>
                </a:solidFill>
                <a:latin typeface="ＭＳ ゴシック" pitchFamily="49" charset="-128"/>
                <a:ea typeface="ＭＳ ゴシック" pitchFamily="49" charset="-128"/>
              </a:rPr>
              <a:t>３</a:t>
            </a:r>
            <a:r>
              <a:rPr kumimoji="1" lang="ja-JP" altLang="en-US" sz="2000" b="1" i="0" u="none" strike="noStrike" kern="1200" cap="none" spc="0" normalizeH="0" baseline="0" noProof="0" dirty="0" err="1" smtClean="0">
                <a:ln>
                  <a:noFill/>
                </a:ln>
                <a:solidFill>
                  <a:prstClr val="white"/>
                </a:solidFill>
                <a:effectLst/>
                <a:uLnTx/>
                <a:uFillTx/>
                <a:latin typeface="ＭＳ ゴシック" pitchFamily="49" charset="-128"/>
                <a:ea typeface="ＭＳ ゴシック" pitchFamily="49" charset="-128"/>
                <a:cs typeface="+mn-cs"/>
              </a:rPr>
              <a:t>．</a:t>
            </a:r>
            <a:r>
              <a:rPr kumimoji="1" lang="ja-JP" altLang="en-US" sz="2000" b="1" i="0" u="none" strike="noStrike" kern="1200" cap="none" spc="0" normalizeH="0" baseline="0" noProof="0" dirty="0" smtClean="0">
                <a:ln>
                  <a:noFill/>
                </a:ln>
                <a:solidFill>
                  <a:prstClr val="white"/>
                </a:solidFill>
                <a:effectLst/>
                <a:uLnTx/>
                <a:uFillTx/>
                <a:latin typeface="ＭＳ ゴシック" pitchFamily="49" charset="-128"/>
                <a:ea typeface="ＭＳ ゴシック" pitchFamily="49" charset="-128"/>
                <a:cs typeface="+mn-cs"/>
              </a:rPr>
              <a:t>中之島</a:t>
            </a:r>
            <a:r>
              <a:rPr kumimoji="1" lang="en-US" altLang="ja-JP" sz="2000" b="1" i="0" u="none" strike="noStrike" kern="1200" cap="none" spc="0" normalizeH="0" baseline="0" noProof="0" dirty="0" smtClean="0">
                <a:ln>
                  <a:noFill/>
                </a:ln>
                <a:solidFill>
                  <a:prstClr val="white"/>
                </a:solidFill>
                <a:effectLst/>
                <a:uLnTx/>
                <a:uFillTx/>
                <a:latin typeface="ＭＳ ゴシック" pitchFamily="49" charset="-128"/>
                <a:ea typeface="ＭＳ ゴシック" pitchFamily="49" charset="-128"/>
                <a:cs typeface="+mn-cs"/>
              </a:rPr>
              <a:t>GATE</a:t>
            </a:r>
            <a:r>
              <a:rPr kumimoji="1" lang="ja-JP" altLang="en-US" sz="2000" b="1" i="0" u="none" strike="noStrike" kern="1200" cap="none" spc="0" normalizeH="0" baseline="0" noProof="0" dirty="0" smtClean="0">
                <a:ln>
                  <a:noFill/>
                </a:ln>
                <a:solidFill>
                  <a:prstClr val="white"/>
                </a:solidFill>
                <a:effectLst/>
                <a:uLnTx/>
                <a:uFillTx/>
                <a:latin typeface="ＭＳ ゴシック" pitchFamily="49" charset="-128"/>
                <a:ea typeface="ＭＳ ゴシック" pitchFamily="49" charset="-128"/>
                <a:cs typeface="+mn-cs"/>
              </a:rPr>
              <a:t>整備について</a:t>
            </a:r>
            <a:endParaRPr kumimoji="1" lang="en-US" altLang="ja-JP" sz="20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endParaRPr>
          </a:p>
        </p:txBody>
      </p:sp>
      <p:grpSp>
        <p:nvGrpSpPr>
          <p:cNvPr id="18" name="グループ化 17"/>
          <p:cNvGrpSpPr/>
          <p:nvPr/>
        </p:nvGrpSpPr>
        <p:grpSpPr>
          <a:xfrm>
            <a:off x="1143000" y="455872"/>
            <a:ext cx="9906000" cy="965821"/>
            <a:chOff x="1143000" y="544773"/>
            <a:chExt cx="9906000" cy="763000"/>
          </a:xfrm>
        </p:grpSpPr>
        <p:sp>
          <p:nvSpPr>
            <p:cNvPr id="4" name="正方形/長方形 3"/>
            <p:cNvSpPr/>
            <p:nvPr/>
          </p:nvSpPr>
          <p:spPr>
            <a:xfrm>
              <a:off x="1143000" y="544773"/>
              <a:ext cx="1104900" cy="255327"/>
            </a:xfrm>
            <a:prstGeom prst="rect">
              <a:avLst/>
            </a:prstGeom>
            <a:solidFill>
              <a:schemeClr val="tx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smtClean="0">
                  <a:ln>
                    <a:noFill/>
                  </a:ln>
                  <a:solidFill>
                    <a:prstClr val="white"/>
                  </a:solidFill>
                  <a:effectLst/>
                  <a:uLnTx/>
                  <a:uFillTx/>
                  <a:latin typeface="Calibri" panose="020F0502020204030204"/>
                  <a:ea typeface="ＭＳ Ｐゴシック" panose="020B0600070205080204" pitchFamily="50" charset="-128"/>
                  <a:cs typeface="+mn-cs"/>
                </a:rPr>
                <a:t>基本方針</a:t>
              </a:r>
              <a:endParaRPr kumimoji="1" lang="ja-JP" altLang="en-US" sz="1400" b="1"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50" charset="-128"/>
                <a:cs typeface="+mn-cs"/>
              </a:endParaRPr>
            </a:p>
          </p:txBody>
        </p:sp>
        <p:grpSp>
          <p:nvGrpSpPr>
            <p:cNvPr id="11" name="グループ化 10"/>
            <p:cNvGrpSpPr/>
            <p:nvPr/>
          </p:nvGrpSpPr>
          <p:grpSpPr>
            <a:xfrm>
              <a:off x="1143000" y="544773"/>
              <a:ext cx="9906000" cy="763000"/>
              <a:chOff x="1143000" y="544773"/>
              <a:chExt cx="9906000" cy="763000"/>
            </a:xfrm>
          </p:grpSpPr>
          <p:sp>
            <p:nvSpPr>
              <p:cNvPr id="3" name="正方形/長方形 2"/>
              <p:cNvSpPr/>
              <p:nvPr/>
            </p:nvSpPr>
            <p:spPr>
              <a:xfrm>
                <a:off x="1143000" y="544773"/>
                <a:ext cx="9906000" cy="763000"/>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85725" marR="0" lvl="0" indent="-85725" algn="l" defTabSz="914400" rtl="0" eaLnBrk="1" fontAlgn="auto" latinLnBrk="0" hangingPunct="1">
                  <a:lnSpc>
                    <a:spcPct val="100000"/>
                  </a:lnSpc>
                  <a:spcBef>
                    <a:spcPts val="0"/>
                  </a:spcBef>
                  <a:spcAft>
                    <a:spcPts val="0"/>
                  </a:spcAft>
                  <a:buClrTx/>
                  <a:buSzTx/>
                  <a:buFontTx/>
                  <a:buNone/>
                  <a:tabLst/>
                  <a:defRPr/>
                </a:pPr>
                <a:endParaRPr kumimoji="1" lang="ja-JP" altLang="en-US" sz="1400" b="0" i="0" u="none" strike="noStrike" kern="1200" cap="none" spc="0" normalizeH="0" baseline="0" noProof="0" dirty="0">
                  <a:ln>
                    <a:noFill/>
                  </a:ln>
                  <a:solidFill>
                    <a:srgbClr val="FF0000"/>
                  </a:solidFill>
                  <a:effectLst/>
                  <a:uLnTx/>
                  <a:uFillTx/>
                  <a:latin typeface="ＭＳ Ｐ明朝" pitchFamily="18" charset="-128"/>
                  <a:ea typeface="ＭＳ Ｐ明朝" pitchFamily="18" charset="-128"/>
                  <a:cs typeface="+mn-cs"/>
                </a:endParaRPr>
              </a:p>
            </p:txBody>
          </p:sp>
          <p:sp>
            <p:nvSpPr>
              <p:cNvPr id="10" name="テキスト ボックス 9"/>
              <p:cNvSpPr txBox="1"/>
              <p:nvPr/>
            </p:nvSpPr>
            <p:spPr>
              <a:xfrm>
                <a:off x="1175413" y="864472"/>
                <a:ext cx="9841172" cy="437659"/>
              </a:xfrm>
              <a:prstGeom prst="rect">
                <a:avLst/>
              </a:prstGeom>
              <a:noFill/>
            </p:spPr>
            <p:txBody>
              <a:bodyPr wrap="square" rtlCol="0">
                <a:spAutoFit/>
              </a:bodyPr>
              <a:lstStyle/>
              <a:p>
                <a:pPr marL="0" marR="0" lvl="0" indent="0" algn="l" defTabSz="914400" rtl="0" eaLnBrk="1" fontAlgn="auto" latinLnBrk="0" hangingPunct="1">
                  <a:lnSpc>
                    <a:spcPts val="18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大阪府が海船と川舟の乗換</a:t>
                </a: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ターミナル機能を有する公設船着場を整備し、民間事業者がにぎわい施設等とともに一体的な管理・運営を行い、海と川の結節点として、万博開催時はもとより万博後も水都大阪の魅力を発信するなど、大阪の成長に寄与して</a:t>
                </a:r>
                <a:r>
                  <a:rPr kumimoji="1" lang="ja-JP" altLang="en-US"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いく。</a:t>
                </a:r>
                <a:endPar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grpSp>
      </p:grpSp>
      <p:sp>
        <p:nvSpPr>
          <p:cNvPr id="28" name="テキスト ボックス 27"/>
          <p:cNvSpPr txBox="1"/>
          <p:nvPr/>
        </p:nvSpPr>
        <p:spPr>
          <a:xfrm>
            <a:off x="1166055" y="1505241"/>
            <a:ext cx="2990805" cy="307777"/>
          </a:xfrm>
          <a:prstGeom prst="rect">
            <a:avLst/>
          </a:prstGeom>
          <a:noFill/>
        </p:spPr>
        <p:txBody>
          <a:bodyPr wrap="square" rtlCol="0" anchor="t">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■中之島</a:t>
            </a:r>
            <a:r>
              <a:rPr kumimoji="0" lang="en-US" altLang="ja-JP"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GATE</a:t>
            </a:r>
            <a:r>
              <a:rPr kumimoji="0"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サウスピアの位置</a:t>
            </a:r>
            <a:endPar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grpSp>
        <p:nvGrpSpPr>
          <p:cNvPr id="30" name="グループ化 29"/>
          <p:cNvGrpSpPr/>
          <p:nvPr/>
        </p:nvGrpSpPr>
        <p:grpSpPr>
          <a:xfrm>
            <a:off x="1375774" y="1824346"/>
            <a:ext cx="3320803" cy="2514449"/>
            <a:chOff x="161925" y="736779"/>
            <a:chExt cx="4785094" cy="3627858"/>
          </a:xfrm>
        </p:grpSpPr>
        <p:pic>
          <p:nvPicPr>
            <p:cNvPr id="31" name="図 30"/>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61925" y="736779"/>
              <a:ext cx="4534823" cy="3627858"/>
            </a:xfrm>
            <a:prstGeom prst="rect">
              <a:avLst/>
            </a:prstGeom>
            <a:ln w="38100">
              <a:solidFill>
                <a:schemeClr val="tx1"/>
              </a:solidFill>
            </a:ln>
            <a:effectLst>
              <a:softEdge rad="112500"/>
            </a:effectLst>
          </p:spPr>
        </p:pic>
        <p:sp>
          <p:nvSpPr>
            <p:cNvPr id="32" name="楕円 31"/>
            <p:cNvSpPr/>
            <p:nvPr/>
          </p:nvSpPr>
          <p:spPr>
            <a:xfrm>
              <a:off x="1979373" y="3213401"/>
              <a:ext cx="455220" cy="476621"/>
            </a:xfrm>
            <a:prstGeom prst="ellipse">
              <a:avLst/>
            </a:prstGeom>
            <a:noFill/>
            <a:ln w="38100">
              <a:solidFill>
                <a:srgbClr val="FF0000"/>
              </a:solidFill>
              <a:prstDash val="sysDash"/>
            </a:ln>
          </p:spPr>
          <p:style>
            <a:lnRef idx="2">
              <a:schemeClr val="dk1"/>
            </a:lnRef>
            <a:fillRef idx="1">
              <a:schemeClr val="lt1"/>
            </a:fillRef>
            <a:effectRef idx="0">
              <a:schemeClr val="dk1"/>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游ゴシック" panose="020B0400000000000000" pitchFamily="50" charset="-128"/>
                <a:cs typeface="+mn-cs"/>
              </a:endParaRPr>
            </a:p>
          </p:txBody>
        </p:sp>
        <p:sp>
          <p:nvSpPr>
            <p:cNvPr id="33" name="テキスト ボックス 32"/>
            <p:cNvSpPr txBox="1"/>
            <p:nvPr/>
          </p:nvSpPr>
          <p:spPr>
            <a:xfrm>
              <a:off x="1121652" y="3858565"/>
              <a:ext cx="857720" cy="333045"/>
            </a:xfrm>
            <a:prstGeom prst="rect">
              <a:avLst/>
            </a:prstGeom>
            <a:noFill/>
            <a:ln w="38100">
              <a:noFill/>
            </a:ln>
          </p:spPr>
          <p:txBody>
            <a:bodyPr wrap="square" rtlCol="0" anchor="t">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altLang="en-US" sz="9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西区</a:t>
              </a:r>
              <a:endParaRPr kumimoji="1" lang="ja-JP" altLang="en-US" sz="9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34" name="テキスト ボックス 33"/>
            <p:cNvSpPr txBox="1"/>
            <p:nvPr/>
          </p:nvSpPr>
          <p:spPr>
            <a:xfrm rot="20184261">
              <a:off x="629382" y="2942801"/>
              <a:ext cx="1905987" cy="333045"/>
            </a:xfrm>
            <a:prstGeom prst="rect">
              <a:avLst/>
            </a:prstGeom>
            <a:noFill/>
            <a:ln w="38100">
              <a:noFill/>
            </a:ln>
          </p:spPr>
          <p:txBody>
            <a:bodyPr wrap="square" rtlCol="0" anchor="t">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altLang="en-US" sz="9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大阪市中央卸売市場</a:t>
              </a:r>
              <a:endParaRPr kumimoji="1" lang="ja-JP" altLang="en-US" sz="9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35" name="テキスト ボックス 34"/>
            <p:cNvSpPr txBox="1"/>
            <p:nvPr/>
          </p:nvSpPr>
          <p:spPr>
            <a:xfrm>
              <a:off x="1236550" y="1540966"/>
              <a:ext cx="857720" cy="333045"/>
            </a:xfrm>
            <a:prstGeom prst="rect">
              <a:avLst/>
            </a:prstGeom>
            <a:noFill/>
            <a:ln w="38100">
              <a:noFill/>
            </a:ln>
          </p:spPr>
          <p:txBody>
            <a:bodyPr wrap="square" rtlCol="0" anchor="t">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altLang="en-US" sz="9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福島区</a:t>
              </a:r>
              <a:endParaRPr kumimoji="1" lang="ja-JP" altLang="en-US" sz="9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36" name="テキスト ボックス 35"/>
            <p:cNvSpPr txBox="1"/>
            <p:nvPr/>
          </p:nvSpPr>
          <p:spPr>
            <a:xfrm rot="20392198">
              <a:off x="194692" y="3583910"/>
              <a:ext cx="1128920" cy="333045"/>
            </a:xfrm>
            <a:prstGeom prst="rect">
              <a:avLst/>
            </a:prstGeom>
            <a:noFill/>
            <a:ln w="38100">
              <a:noFill/>
            </a:ln>
          </p:spPr>
          <p:txBody>
            <a:bodyPr wrap="square" rtlCol="0" anchor="t">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altLang="en-US" sz="9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←安治川</a:t>
              </a:r>
              <a:endParaRPr kumimoji="1" lang="ja-JP" altLang="en-US" sz="9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37" name="四角形吹き出し 36"/>
            <p:cNvSpPr/>
            <p:nvPr/>
          </p:nvSpPr>
          <p:spPr>
            <a:xfrm>
              <a:off x="2767874" y="2292025"/>
              <a:ext cx="2179145" cy="343203"/>
            </a:xfrm>
            <a:prstGeom prst="wedgeRectCallout">
              <a:avLst>
                <a:gd name="adj1" fmla="val -66020"/>
                <a:gd name="adj2" fmla="val 237507"/>
              </a:avLst>
            </a:prstGeom>
            <a:ln w="38100"/>
          </p:spPr>
          <p:style>
            <a:lnRef idx="2">
              <a:schemeClr val="dk1"/>
            </a:lnRef>
            <a:fillRef idx="1">
              <a:schemeClr val="lt1"/>
            </a:fillRef>
            <a:effectRef idx="0">
              <a:schemeClr val="dk1"/>
            </a:effectRef>
            <a:fontRef idx="minor">
              <a:schemeClr val="dk1"/>
            </a:fontRef>
          </p:style>
          <p:txBody>
            <a:bodyPr lIns="36000" tIns="36000" rIns="36000" bIns="3600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9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中之島</a:t>
              </a:r>
              <a:r>
                <a:rPr kumimoji="1" lang="en-US" altLang="ja-JP" sz="9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GATE </a:t>
              </a:r>
              <a:r>
                <a:rPr kumimoji="1" lang="ja-JP" altLang="en-US" sz="9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サウスピア</a:t>
              </a:r>
            </a:p>
          </p:txBody>
        </p:sp>
        <p:sp>
          <p:nvSpPr>
            <p:cNvPr id="38" name="四角形吹き出し 37"/>
            <p:cNvSpPr/>
            <p:nvPr/>
          </p:nvSpPr>
          <p:spPr>
            <a:xfrm>
              <a:off x="449821" y="2396954"/>
              <a:ext cx="1924919" cy="322499"/>
            </a:xfrm>
            <a:prstGeom prst="wedgeRectCallout">
              <a:avLst>
                <a:gd name="adj1" fmla="val 60240"/>
                <a:gd name="adj2" fmla="val 25929"/>
              </a:avLst>
            </a:prstGeom>
            <a:ln w="3175"/>
          </p:spPr>
          <p:style>
            <a:lnRef idx="2">
              <a:schemeClr val="dk1"/>
            </a:lnRef>
            <a:fillRef idx="1">
              <a:schemeClr val="lt1"/>
            </a:fillRef>
            <a:effectRef idx="0">
              <a:schemeClr val="dk1"/>
            </a:effectRef>
            <a:fontRef idx="minor">
              <a:schemeClr val="dk1"/>
            </a:fontRef>
          </p:style>
          <p:txBody>
            <a:bodyPr lIns="36000" tIns="36000" rIns="36000" bIns="3600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中之島</a:t>
              </a:r>
              <a:r>
                <a:rPr kumimoji="1" lang="en-US" altLang="ja-JP"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GATE </a:t>
              </a: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ノースピア</a:t>
              </a:r>
            </a:p>
          </p:txBody>
        </p:sp>
        <p:cxnSp>
          <p:nvCxnSpPr>
            <p:cNvPr id="39" name="直線コネクタ 38"/>
            <p:cNvCxnSpPr/>
            <p:nvPr/>
          </p:nvCxnSpPr>
          <p:spPr>
            <a:xfrm>
              <a:off x="4114800" y="3804986"/>
              <a:ext cx="516191" cy="0"/>
            </a:xfrm>
            <a:prstGeom prst="line">
              <a:avLst/>
            </a:prstGeom>
            <a:ln w="38100"/>
          </p:spPr>
          <p:style>
            <a:lnRef idx="1">
              <a:schemeClr val="dk1"/>
            </a:lnRef>
            <a:fillRef idx="0">
              <a:schemeClr val="dk1"/>
            </a:fillRef>
            <a:effectRef idx="0">
              <a:schemeClr val="dk1"/>
            </a:effectRef>
            <a:fontRef idx="minor">
              <a:schemeClr val="tx1"/>
            </a:fontRef>
          </p:style>
        </p:cxnSp>
        <p:cxnSp>
          <p:nvCxnSpPr>
            <p:cNvPr id="40" name="直線コネクタ 39"/>
            <p:cNvCxnSpPr/>
            <p:nvPr/>
          </p:nvCxnSpPr>
          <p:spPr>
            <a:xfrm>
              <a:off x="1266825" y="1318961"/>
              <a:ext cx="360000" cy="0"/>
            </a:xfrm>
            <a:prstGeom prst="line">
              <a:avLst/>
            </a:prstGeom>
            <a:ln w="38100"/>
          </p:spPr>
          <p:style>
            <a:lnRef idx="1">
              <a:schemeClr val="dk1"/>
            </a:lnRef>
            <a:fillRef idx="0">
              <a:schemeClr val="dk1"/>
            </a:fillRef>
            <a:effectRef idx="0">
              <a:schemeClr val="dk1"/>
            </a:effectRef>
            <a:fontRef idx="minor">
              <a:schemeClr val="tx1"/>
            </a:fontRef>
          </p:style>
        </p:cxnSp>
      </p:grpSp>
      <p:sp>
        <p:nvSpPr>
          <p:cNvPr id="43" name="正方形/長方形 42"/>
          <p:cNvSpPr>
            <a:spLocks noChangeAspect="1"/>
          </p:cNvSpPr>
          <p:nvPr/>
        </p:nvSpPr>
        <p:spPr>
          <a:xfrm>
            <a:off x="1390005" y="4149050"/>
            <a:ext cx="3081576" cy="265113"/>
          </a:xfrm>
          <a:prstGeom prst="rect">
            <a:avLst/>
          </a:prstGeom>
          <a:noFill/>
          <a:ln>
            <a:noFill/>
          </a:ln>
        </p:spPr>
        <p:style>
          <a:lnRef idx="2">
            <a:schemeClr val="dk1"/>
          </a:lnRef>
          <a:fillRef idx="1">
            <a:schemeClr val="lt1"/>
          </a:fillRef>
          <a:effectRef idx="0">
            <a:schemeClr val="dk1"/>
          </a:effectRef>
          <a:fontRef idx="minor">
            <a:schemeClr val="dk1"/>
          </a:fontRef>
        </p:style>
        <p:txBody>
          <a:bodyPr lIns="25714" tIns="0" rIns="25714" bIns="25714" rtlCol="0" anchor="t"/>
          <a:lstStyle/>
          <a:p>
            <a:pPr marL="0" marR="0" lvl="0" indent="0" algn="l" defTabSz="653156" rtl="0" eaLnBrk="1" fontAlgn="auto" latinLnBrk="0" hangingPunct="1">
              <a:lnSpc>
                <a:spcPct val="150000"/>
              </a:lnSpc>
              <a:spcBef>
                <a:spcPts val="0"/>
              </a:spcBef>
              <a:spcAft>
                <a:spcPts val="0"/>
              </a:spcAft>
              <a:buClrTx/>
              <a:buSzTx/>
              <a:buFontTx/>
              <a:buNone/>
              <a:tabLst/>
              <a:defRPr/>
            </a:pPr>
            <a:endParaRPr kumimoji="1" lang="en-US" altLang="ja-JP" sz="786"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pic>
        <p:nvPicPr>
          <p:cNvPr id="69" name="図 68"/>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7049062" y="4205003"/>
            <a:ext cx="3926057" cy="2536839"/>
          </a:xfrm>
          <a:prstGeom prst="rect">
            <a:avLst/>
          </a:prstGeom>
        </p:spPr>
      </p:pic>
      <p:cxnSp>
        <p:nvCxnSpPr>
          <p:cNvPr id="9" name="直線コネクタ 8"/>
          <p:cNvCxnSpPr>
            <a:stCxn id="32" idx="2"/>
          </p:cNvCxnSpPr>
          <p:nvPr/>
        </p:nvCxnSpPr>
        <p:spPr>
          <a:xfrm flipH="1">
            <a:off x="1375116" y="3706051"/>
            <a:ext cx="1261947" cy="668458"/>
          </a:xfrm>
          <a:prstGeom prst="line">
            <a:avLst/>
          </a:prstGeom>
          <a:ln w="38100">
            <a:solidFill>
              <a:srgbClr val="FF4040"/>
            </a:solidFill>
          </a:ln>
        </p:spPr>
        <p:style>
          <a:lnRef idx="1">
            <a:schemeClr val="accent2"/>
          </a:lnRef>
          <a:fillRef idx="0">
            <a:schemeClr val="accent2"/>
          </a:fillRef>
          <a:effectRef idx="0">
            <a:schemeClr val="accent2"/>
          </a:effectRef>
          <a:fontRef idx="minor">
            <a:schemeClr val="tx1"/>
          </a:fontRef>
        </p:style>
      </p:cxnSp>
      <p:cxnSp>
        <p:nvCxnSpPr>
          <p:cNvPr id="71" name="直線コネクタ 70"/>
          <p:cNvCxnSpPr/>
          <p:nvPr/>
        </p:nvCxnSpPr>
        <p:spPr>
          <a:xfrm>
            <a:off x="2984026" y="3686713"/>
            <a:ext cx="1529818" cy="687796"/>
          </a:xfrm>
          <a:prstGeom prst="line">
            <a:avLst/>
          </a:prstGeom>
          <a:ln w="38100">
            <a:solidFill>
              <a:srgbClr val="FF4040"/>
            </a:solidFill>
          </a:ln>
        </p:spPr>
        <p:style>
          <a:lnRef idx="1">
            <a:schemeClr val="accent2"/>
          </a:lnRef>
          <a:fillRef idx="0">
            <a:schemeClr val="accent2"/>
          </a:fillRef>
          <a:effectRef idx="0">
            <a:schemeClr val="accent2"/>
          </a:effectRef>
          <a:fontRef idx="minor">
            <a:schemeClr val="tx1"/>
          </a:fontRef>
        </p:style>
      </p:cxnSp>
      <p:sp>
        <p:nvSpPr>
          <p:cNvPr id="73" name="テキスト ボックス 72"/>
          <p:cNvSpPr txBox="1"/>
          <p:nvPr/>
        </p:nvSpPr>
        <p:spPr>
          <a:xfrm>
            <a:off x="4839976" y="4510974"/>
            <a:ext cx="2209086" cy="1938992"/>
          </a:xfrm>
          <a:prstGeom prst="rect">
            <a:avLst/>
          </a:prstGeom>
          <a:noFill/>
        </p:spPr>
        <p:txBody>
          <a:bodyPr wrap="square" rtlCol="0">
            <a:spAutoFit/>
          </a:bodyPr>
          <a:lstStyle/>
          <a:p>
            <a:pPr marL="0" marR="0" lvl="0" indent="0" algn="l" defTabSz="914400" rtl="0" eaLnBrk="1" fontAlgn="auto" latinLnBrk="0" hangingPunct="1">
              <a:lnSpc>
                <a:spcPts val="16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■事業スケジュール</a:t>
            </a:r>
            <a:endParaRPr kumimoji="1" lang="en-US" altLang="ja-JP"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ts val="1600"/>
              </a:lnSpc>
              <a:spcBef>
                <a:spcPts val="0"/>
              </a:spcBef>
              <a:spcAft>
                <a:spcPts val="0"/>
              </a:spcAft>
              <a:buClrTx/>
              <a:buSzTx/>
              <a:buFontTx/>
              <a:buNone/>
              <a:tabLst/>
              <a:defRPr/>
            </a:pPr>
            <a:r>
              <a:rPr kumimoji="1" lang="en-US" altLang="ja-JP"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2022.12</a:t>
            </a:r>
            <a:r>
              <a:rPr kumimoji="1" lang="ja-JP" altLang="en-US"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民間事業者公募</a:t>
            </a:r>
            <a:endParaRPr kumimoji="1" lang="en-US" altLang="ja-JP"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ts val="1600"/>
              </a:lnSpc>
              <a:spcBef>
                <a:spcPts val="0"/>
              </a:spcBef>
              <a:spcAft>
                <a:spcPts val="0"/>
              </a:spcAft>
              <a:buClrTx/>
              <a:buSzTx/>
              <a:buFontTx/>
              <a:buNone/>
              <a:tabLst/>
              <a:defRPr/>
            </a:pPr>
            <a:r>
              <a:rPr lang="en-US" altLang="ja-JP" sz="1400" dirty="0">
                <a:solidFill>
                  <a:prstClr val="black"/>
                </a:solidFill>
                <a:latin typeface="Meiryo UI" panose="020B0604030504040204" pitchFamily="50" charset="-128"/>
                <a:ea typeface="Meiryo UI" panose="020B0604030504040204" pitchFamily="50" charset="-128"/>
              </a:rPr>
              <a:t>2023</a:t>
            </a:r>
            <a:r>
              <a:rPr kumimoji="1" lang="en-US" altLang="ja-JP"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.5</a:t>
            </a:r>
            <a:r>
              <a:rPr kumimoji="1" lang="ja-JP" altLang="en-US"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民間事業者決定</a:t>
            </a:r>
            <a:endParaRPr kumimoji="1" lang="en-US" altLang="ja-JP"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ts val="1600"/>
              </a:lnSpc>
              <a:spcBef>
                <a:spcPts val="0"/>
              </a:spcBef>
              <a:spcAft>
                <a:spcPts val="0"/>
              </a:spcAft>
              <a:buClrTx/>
              <a:buSzTx/>
              <a:buFontTx/>
              <a:buNone/>
              <a:tabLst/>
              <a:defRPr/>
            </a:pPr>
            <a:r>
              <a:rPr lang="en-US" altLang="ja-JP" sz="1400" dirty="0">
                <a:solidFill>
                  <a:prstClr val="black"/>
                </a:solidFill>
                <a:latin typeface="Meiryo UI" panose="020B0604030504040204" pitchFamily="50" charset="-128"/>
                <a:ea typeface="Meiryo UI" panose="020B0604030504040204" pitchFamily="50" charset="-128"/>
              </a:rPr>
              <a:t>2023</a:t>
            </a:r>
            <a:r>
              <a:rPr kumimoji="1" lang="ja-JP" altLang="en-US"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船着場、にぎわい</a:t>
            </a:r>
            <a:endParaRPr kumimoji="1" lang="en-US" altLang="ja-JP"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ts val="16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施設整備に着手</a:t>
            </a:r>
            <a:endParaRPr kumimoji="1" lang="en-US" altLang="ja-JP"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ts val="1600"/>
              </a:lnSpc>
              <a:spcBef>
                <a:spcPts val="0"/>
              </a:spcBef>
              <a:spcAft>
                <a:spcPts val="0"/>
              </a:spcAft>
              <a:buClrTx/>
              <a:buSzTx/>
              <a:buFontTx/>
              <a:buNone/>
              <a:tabLst/>
              <a:defRPr/>
            </a:pPr>
            <a:r>
              <a:rPr lang="en-US" altLang="ja-JP" sz="1400" dirty="0">
                <a:solidFill>
                  <a:prstClr val="black"/>
                </a:solidFill>
                <a:latin typeface="Meiryo UI" panose="020B0604030504040204" pitchFamily="50" charset="-128"/>
                <a:ea typeface="Meiryo UI" panose="020B0604030504040204" pitchFamily="50" charset="-128"/>
              </a:rPr>
              <a:t>2025</a:t>
            </a:r>
            <a:r>
              <a:rPr kumimoji="1" lang="en-US" altLang="ja-JP"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.4</a:t>
            </a:r>
            <a:r>
              <a:rPr kumimoji="1" lang="ja-JP" altLang="en-US"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開業予定</a:t>
            </a:r>
            <a:endPar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74" name="テキスト ボックス 73"/>
          <p:cNvSpPr txBox="1"/>
          <p:nvPr/>
        </p:nvSpPr>
        <p:spPr>
          <a:xfrm>
            <a:off x="4812011" y="1552353"/>
            <a:ext cx="5957593" cy="2834655"/>
          </a:xfrm>
          <a:prstGeom prst="rect">
            <a:avLst/>
          </a:prstGeom>
          <a:noFill/>
          <a:ln w="6350">
            <a:noFill/>
          </a:ln>
        </p:spPr>
        <p:txBody>
          <a:bodyPr wrap="square" lIns="36000" tIns="36000" rIns="36000" bIns="36000" rtlCol="0" anchor="t" anchorCtr="0">
            <a:noAutofit/>
          </a:bodyPr>
          <a:lstStyle>
            <a:defPPr>
              <a:defRPr lang="en-US"/>
            </a:defPPr>
            <a:lvl1pPr>
              <a:defRPr sz="1600" b="1">
                <a:solidFill>
                  <a:srgbClr val="FF0000"/>
                </a:solidFill>
              </a:defRPr>
            </a:lvl1pPr>
          </a:lstStyle>
          <a:p>
            <a:pPr marL="0" marR="0" lvl="0" indent="0" algn="l" defTabSz="914400" rtl="0" eaLnBrk="1" fontAlgn="auto" latinLnBrk="0" hangingPunct="1">
              <a:lnSpc>
                <a:spcPts val="1700"/>
              </a:lnSpc>
              <a:spcBef>
                <a:spcPts val="0"/>
              </a:spcBef>
              <a:spcAft>
                <a:spcPts val="0"/>
              </a:spcAft>
              <a:buClrTx/>
              <a:buSzTx/>
              <a:buFontTx/>
              <a:buNone/>
              <a:tabLst/>
              <a:defRPr/>
            </a:pPr>
            <a:r>
              <a:rPr kumimoji="1" lang="ja-JP" altLang="en-US" sz="11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 </a:t>
            </a: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事業コンセプト</a:t>
            </a:r>
            <a:endParaRPr kumimoji="1" lang="en-US" altLang="ja-JP"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182563" marR="0" lvl="0" indent="0" algn="l" defTabSz="914400" rtl="0" eaLnBrk="1" fontAlgn="auto" latinLnBrk="0" hangingPunct="1">
              <a:lnSpc>
                <a:spcPts val="17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以下を基本的なイメージとして、民間事業者の創意工夫による施設等の整備管理運営を行い、</a:t>
            </a:r>
            <a:r>
              <a:rPr kumimoji="1" lang="en-US" altLang="ja-JP"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2025</a:t>
            </a:r>
            <a:r>
              <a:rPr kumimoji="1" lang="ja-JP" altLang="en-US"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年大阪・関西万博のインパクトを活かして、恒常的なにぎわいの創出や水都大阪の魅力発信などにより、舟運の活性化並びに地域の活性化を図る。</a:t>
            </a:r>
            <a:endParaRPr kumimoji="1" lang="en-US" altLang="ja-JP"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182563" marR="0" lvl="0" indent="0" algn="l" defTabSz="914400" rtl="0" eaLnBrk="1" fontAlgn="auto" latinLnBrk="0" hangingPunct="1">
              <a:lnSpc>
                <a:spcPts val="17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①ベイエリア</a:t>
            </a: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と水の回廊周辺の観光名所を</a:t>
            </a:r>
            <a:r>
              <a:rPr kumimoji="1" lang="ja-JP" altLang="en-US"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つなぐ乗換ターミナル</a:t>
            </a: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機能　　</a:t>
            </a:r>
            <a:endParaRPr kumimoji="1" lang="en-US" altLang="ja-JP"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182563" marR="0" lvl="0" indent="0" algn="l" defTabSz="914400" rtl="0" eaLnBrk="1" fontAlgn="auto" latinLnBrk="0" hangingPunct="1">
              <a:lnSpc>
                <a:spcPts val="17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②飲食</a:t>
            </a: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や買い物などが楽しめるにぎわい</a:t>
            </a:r>
            <a:r>
              <a:rPr kumimoji="1" lang="ja-JP" altLang="en-US"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機能</a:t>
            </a:r>
            <a:endParaRPr kumimoji="1" lang="en-US" altLang="ja-JP"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182563" marR="0" lvl="0" indent="0" algn="l" defTabSz="914400" rtl="0" eaLnBrk="1" fontAlgn="auto" latinLnBrk="0" hangingPunct="1">
              <a:lnSpc>
                <a:spcPts val="17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③サウスピア</a:t>
            </a: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の歴史的価値の保存と</a:t>
            </a:r>
            <a:r>
              <a:rPr kumimoji="1" lang="ja-JP" altLang="en-US"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活用</a:t>
            </a:r>
            <a:endParaRPr kumimoji="1" lang="en-US" altLang="ja-JP"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182563" marR="0" lvl="0" indent="0" algn="l" defTabSz="914400" rtl="0" eaLnBrk="1" fontAlgn="auto" latinLnBrk="0" hangingPunct="1">
              <a:lnSpc>
                <a:spcPts val="17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④その他</a:t>
            </a: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、事業の趣旨・目的にあった</a:t>
            </a:r>
            <a:r>
              <a:rPr kumimoji="1" lang="ja-JP" altLang="en-US"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機能</a:t>
            </a:r>
            <a:endParaRPr kumimoji="1" lang="en-US" altLang="ja-JP"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182563" marR="0" lvl="0" indent="0" algn="l" defTabSz="914400" rtl="0" eaLnBrk="1" fontAlgn="auto" latinLnBrk="0" hangingPunct="1">
              <a:lnSpc>
                <a:spcPts val="17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en-US" altLang="ja-JP"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例</a:t>
            </a:r>
            <a:r>
              <a:rPr kumimoji="1" lang="en-US" altLang="ja-JP"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・大阪</a:t>
            </a: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の都心部に一番近いプレジャーボートの係留施設</a:t>
            </a:r>
          </a:p>
          <a:p>
            <a:pPr marL="0" marR="0" lvl="0" indent="0" algn="l" defTabSz="914400" rtl="0" eaLnBrk="1" fontAlgn="auto" latinLnBrk="0" hangingPunct="1">
              <a:lnSpc>
                <a:spcPts val="17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・水辺</a:t>
            </a: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の景観に配慮した</a:t>
            </a:r>
            <a:r>
              <a:rPr kumimoji="1" lang="ja-JP" altLang="en-US"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デザイン</a:t>
            </a:r>
            <a:endParaRPr kumimoji="1" lang="en-US" altLang="ja-JP"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ts val="1700"/>
              </a:lnSpc>
              <a:spcBef>
                <a:spcPts val="0"/>
              </a:spcBef>
              <a:spcAft>
                <a:spcPts val="0"/>
              </a:spcAft>
              <a:buClrTx/>
              <a:buSzTx/>
              <a:buFontTx/>
              <a:buNone/>
              <a:tabLst/>
              <a:defRPr/>
            </a:pPr>
            <a:r>
              <a:rPr kumimoji="1" lang="en-US" altLang="ja-JP"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en-US" altLang="ja-JP"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en-US" altLang="ja-JP"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・水辺</a:t>
            </a: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の地形を活かしたアウトドア体験機能</a:t>
            </a:r>
          </a:p>
          <a:p>
            <a:pPr marL="0" marR="0" lvl="0" indent="0" algn="l" defTabSz="914400" rtl="0" eaLnBrk="1" fontAlgn="auto" latinLnBrk="0" hangingPunct="1">
              <a:lnSpc>
                <a:spcPts val="17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・アート</a:t>
            </a: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と水辺の融合　</a:t>
            </a:r>
            <a:r>
              <a:rPr kumimoji="1" lang="ja-JP" altLang="en-US"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など</a:t>
            </a:r>
            <a:endPar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grpSp>
        <p:nvGrpSpPr>
          <p:cNvPr id="21" name="グループ化 20"/>
          <p:cNvGrpSpPr/>
          <p:nvPr/>
        </p:nvGrpSpPr>
        <p:grpSpPr>
          <a:xfrm>
            <a:off x="1143000" y="1458652"/>
            <a:ext cx="9905999" cy="5337295"/>
            <a:chOff x="1143000" y="568847"/>
            <a:chExt cx="10327404" cy="738926"/>
          </a:xfrm>
        </p:grpSpPr>
        <p:sp>
          <p:nvSpPr>
            <p:cNvPr id="22" name="正方形/長方形 21"/>
            <p:cNvSpPr/>
            <p:nvPr/>
          </p:nvSpPr>
          <p:spPr>
            <a:xfrm>
              <a:off x="1143000" y="568847"/>
              <a:ext cx="10327404" cy="738926"/>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85725" marR="0" lvl="0" indent="-85725" algn="l" defTabSz="914400" rtl="0" eaLnBrk="1" fontAlgn="auto" latinLnBrk="0" hangingPunct="1">
                <a:lnSpc>
                  <a:spcPct val="100000"/>
                </a:lnSpc>
                <a:spcBef>
                  <a:spcPts val="0"/>
                </a:spcBef>
                <a:spcAft>
                  <a:spcPts val="0"/>
                </a:spcAft>
                <a:buClrTx/>
                <a:buSzTx/>
                <a:buFontTx/>
                <a:buNone/>
                <a:tabLst/>
                <a:defRPr/>
              </a:pPr>
              <a:endParaRPr kumimoji="1" lang="ja-JP" altLang="en-US" sz="1400" b="0" i="0" u="none" strike="noStrike" kern="1200" cap="none" spc="0" normalizeH="0" baseline="0" noProof="0" dirty="0">
                <a:ln>
                  <a:noFill/>
                </a:ln>
                <a:solidFill>
                  <a:srgbClr val="FF0000"/>
                </a:solidFill>
                <a:effectLst/>
                <a:uLnTx/>
                <a:uFillTx/>
                <a:latin typeface="ＭＳ Ｐ明朝" pitchFamily="18" charset="-128"/>
                <a:ea typeface="ＭＳ Ｐ明朝" pitchFamily="18" charset="-128"/>
                <a:cs typeface="+mn-cs"/>
              </a:endParaRPr>
            </a:p>
          </p:txBody>
        </p:sp>
        <p:sp>
          <p:nvSpPr>
            <p:cNvPr id="23" name="テキスト ボックス 22"/>
            <p:cNvSpPr txBox="1"/>
            <p:nvPr/>
          </p:nvSpPr>
          <p:spPr>
            <a:xfrm>
              <a:off x="1167036" y="586764"/>
              <a:ext cx="10282724" cy="4451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grpSp>
      <p:sp>
        <p:nvSpPr>
          <p:cNvPr id="75" name="正方形/長方形 74"/>
          <p:cNvSpPr/>
          <p:nvPr/>
        </p:nvSpPr>
        <p:spPr>
          <a:xfrm>
            <a:off x="7915290" y="6592483"/>
            <a:ext cx="1857110" cy="19556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中之島</a:t>
            </a:r>
            <a:r>
              <a:rPr kumimoji="1" lang="en-US" altLang="ja-JP" sz="10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GATE</a:t>
            </a:r>
            <a:r>
              <a:rPr kumimoji="1" lang="ja-JP" altLang="en-US" sz="10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整備イメージ</a:t>
            </a:r>
            <a:endParaRPr kumimoji="1" lang="en-US" altLang="ja-JP" sz="10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grpSp>
        <p:nvGrpSpPr>
          <p:cNvPr id="19" name="グループ化 18"/>
          <p:cNvGrpSpPr/>
          <p:nvPr/>
        </p:nvGrpSpPr>
        <p:grpSpPr>
          <a:xfrm>
            <a:off x="1344651" y="4374509"/>
            <a:ext cx="3150179" cy="2367333"/>
            <a:chOff x="1288432" y="4168046"/>
            <a:chExt cx="3150179" cy="2367333"/>
          </a:xfrm>
        </p:grpSpPr>
        <p:grpSp>
          <p:nvGrpSpPr>
            <p:cNvPr id="42" name="グループ化 41"/>
            <p:cNvGrpSpPr>
              <a:grpSpLocks noChangeAspect="1"/>
            </p:cNvGrpSpPr>
            <p:nvPr/>
          </p:nvGrpSpPr>
          <p:grpSpPr>
            <a:xfrm>
              <a:off x="1318896" y="4261683"/>
              <a:ext cx="2965371" cy="2192557"/>
              <a:chOff x="429379" y="3979893"/>
              <a:chExt cx="3820559" cy="2589336"/>
            </a:xfrm>
          </p:grpSpPr>
          <p:grpSp>
            <p:nvGrpSpPr>
              <p:cNvPr id="48" name="グループ化 47"/>
              <p:cNvGrpSpPr/>
              <p:nvPr/>
            </p:nvGrpSpPr>
            <p:grpSpPr>
              <a:xfrm>
                <a:off x="429379" y="3979893"/>
                <a:ext cx="3820559" cy="2589336"/>
                <a:chOff x="562584" y="459001"/>
                <a:chExt cx="8018833" cy="6110229"/>
              </a:xfrm>
            </p:grpSpPr>
            <p:pic>
              <p:nvPicPr>
                <p:cNvPr id="66" name="図 1"/>
                <p:cNvPicPr>
                  <a:picLocks noChangeAspect="1" noChangeArrowheads="1"/>
                </p:cNvPicPr>
                <p:nvPr/>
              </p:nvPicPr>
              <p:blipFill>
                <a:blip r:embed="rId4" cstate="print">
                  <a:extLst>
                    <a:ext uri="{28A0092B-C50C-407E-A947-70E740481C1C}">
                      <a14:useLocalDpi xmlns:a14="http://schemas.microsoft.com/office/drawing/2010/main" val="0"/>
                    </a:ext>
                  </a:extLst>
                </a:blip>
                <a:stretch>
                  <a:fillRect/>
                </a:stretch>
              </p:blipFill>
              <p:spPr bwMode="auto">
                <a:xfrm>
                  <a:off x="562584" y="459001"/>
                  <a:ext cx="8018833" cy="61102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7" name="Freeform 2" descr="25%"/>
                <p:cNvSpPr>
                  <a:spLocks/>
                </p:cNvSpPr>
                <p:nvPr/>
              </p:nvSpPr>
              <p:spPr bwMode="auto">
                <a:xfrm>
                  <a:off x="4441304" y="830914"/>
                  <a:ext cx="2629197" cy="3934269"/>
                </a:xfrm>
                <a:custGeom>
                  <a:avLst/>
                  <a:gdLst>
                    <a:gd name="T0" fmla="*/ 420 w 6353"/>
                    <a:gd name="T1" fmla="*/ 7444 h 9340"/>
                    <a:gd name="T2" fmla="*/ 1715 w 6353"/>
                    <a:gd name="T3" fmla="*/ 5380 h 9340"/>
                    <a:gd name="T4" fmla="*/ 2027 w 6353"/>
                    <a:gd name="T5" fmla="*/ 947 h 9340"/>
                    <a:gd name="T6" fmla="*/ 1907 w 6353"/>
                    <a:gd name="T7" fmla="*/ 660 h 9340"/>
                    <a:gd name="T8" fmla="*/ 1715 w 6353"/>
                    <a:gd name="T9" fmla="*/ 484 h 9340"/>
                    <a:gd name="T10" fmla="*/ 1387 w 6353"/>
                    <a:gd name="T11" fmla="*/ 300 h 9340"/>
                    <a:gd name="T12" fmla="*/ 833 w 6353"/>
                    <a:gd name="T13" fmla="*/ 200 h 9340"/>
                    <a:gd name="T14" fmla="*/ 380 w 6353"/>
                    <a:gd name="T15" fmla="*/ 233 h 9340"/>
                    <a:gd name="T16" fmla="*/ 80 w 6353"/>
                    <a:gd name="T17" fmla="*/ 307 h 9340"/>
                    <a:gd name="T18" fmla="*/ 0 w 6353"/>
                    <a:gd name="T19" fmla="*/ 120 h 9340"/>
                    <a:gd name="T20" fmla="*/ 273 w 6353"/>
                    <a:gd name="T21" fmla="*/ 40 h 9340"/>
                    <a:gd name="T22" fmla="*/ 747 w 6353"/>
                    <a:gd name="T23" fmla="*/ 0 h 9340"/>
                    <a:gd name="T24" fmla="*/ 1153 w 6353"/>
                    <a:gd name="T25" fmla="*/ 20 h 9340"/>
                    <a:gd name="T26" fmla="*/ 1507 w 6353"/>
                    <a:gd name="T27" fmla="*/ 87 h 9340"/>
                    <a:gd name="T28" fmla="*/ 6353 w 6353"/>
                    <a:gd name="T29" fmla="*/ 1933 h 9340"/>
                    <a:gd name="T30" fmla="*/ 4633 w 6353"/>
                    <a:gd name="T31" fmla="*/ 6487 h 9340"/>
                    <a:gd name="T32" fmla="*/ 4547 w 6353"/>
                    <a:gd name="T33" fmla="*/ 6640 h 9340"/>
                    <a:gd name="T34" fmla="*/ 2227 w 6353"/>
                    <a:gd name="T35" fmla="*/ 9340 h 9340"/>
                    <a:gd name="T36" fmla="*/ 420 w 6353"/>
                    <a:gd name="T37" fmla="*/ 7444 h 9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353" h="9340">
                      <a:moveTo>
                        <a:pt x="420" y="7444"/>
                      </a:moveTo>
                      <a:lnTo>
                        <a:pt x="1715" y="5380"/>
                      </a:lnTo>
                      <a:lnTo>
                        <a:pt x="2027" y="947"/>
                      </a:lnTo>
                      <a:lnTo>
                        <a:pt x="1907" y="660"/>
                      </a:lnTo>
                      <a:lnTo>
                        <a:pt x="1715" y="484"/>
                      </a:lnTo>
                      <a:lnTo>
                        <a:pt x="1387" y="300"/>
                      </a:lnTo>
                      <a:lnTo>
                        <a:pt x="833" y="200"/>
                      </a:lnTo>
                      <a:lnTo>
                        <a:pt x="380" y="233"/>
                      </a:lnTo>
                      <a:lnTo>
                        <a:pt x="80" y="307"/>
                      </a:lnTo>
                      <a:lnTo>
                        <a:pt x="0" y="120"/>
                      </a:lnTo>
                      <a:lnTo>
                        <a:pt x="273" y="40"/>
                      </a:lnTo>
                      <a:lnTo>
                        <a:pt x="747" y="0"/>
                      </a:lnTo>
                      <a:lnTo>
                        <a:pt x="1153" y="20"/>
                      </a:lnTo>
                      <a:lnTo>
                        <a:pt x="1507" y="87"/>
                      </a:lnTo>
                      <a:lnTo>
                        <a:pt x="6353" y="1933"/>
                      </a:lnTo>
                      <a:lnTo>
                        <a:pt x="4633" y="6487"/>
                      </a:lnTo>
                      <a:lnTo>
                        <a:pt x="4547" y="6640"/>
                      </a:lnTo>
                      <a:lnTo>
                        <a:pt x="2227" y="9340"/>
                      </a:lnTo>
                      <a:lnTo>
                        <a:pt x="420" y="7444"/>
                      </a:lnTo>
                      <a:close/>
                    </a:path>
                  </a:pathLst>
                </a:custGeom>
                <a:pattFill prst="pct25">
                  <a:fgClr>
                    <a:srgbClr val="000000">
                      <a:alpha val="30000"/>
                    </a:srgbClr>
                  </a:fgClr>
                  <a:bgClr>
                    <a:srgbClr val="FFFFFF">
                      <a:alpha val="30000"/>
                    </a:srgbClr>
                  </a:bgClr>
                </a:pattFill>
                <a:ln w="57150" cmpd="sng">
                  <a:solidFill>
                    <a:srgbClr val="BFBFBF"/>
                  </a:solidFill>
                  <a:round/>
                  <a:headEnd/>
                  <a:tailEnd/>
                </a:ln>
              </p:spPr>
              <p:txBody>
                <a:bodyPr vert="horz" wrap="square" lIns="53068" tIns="6350" rIns="53068" bIns="6350" numCol="1" anchor="t" anchorCtr="0" compatLnSpc="1">
                  <a:prstTxWarp prst="textNoShape">
                    <a:avLst/>
                  </a:prstTxWarp>
                </a:bodyPr>
                <a:lstStyle/>
                <a:p>
                  <a:pPr marL="0" marR="0" lvl="0" indent="0" algn="l" defTabSz="653156" rtl="0" eaLnBrk="1" fontAlgn="auto" latinLnBrk="0" hangingPunct="1">
                    <a:lnSpc>
                      <a:spcPct val="100000"/>
                    </a:lnSpc>
                    <a:spcBef>
                      <a:spcPts val="0"/>
                    </a:spcBef>
                    <a:spcAft>
                      <a:spcPts val="0"/>
                    </a:spcAft>
                    <a:buClrTx/>
                    <a:buSzTx/>
                    <a:buFontTx/>
                    <a:buNone/>
                    <a:tabLst/>
                    <a:defRPr/>
                  </a:pPr>
                  <a:endParaRPr kumimoji="1" lang="ja-JP" altLang="en-US" sz="1143" b="0" i="0" u="none" strike="noStrike" kern="1200" cap="none" spc="0" normalizeH="0" baseline="0" noProof="0">
                    <a:ln>
                      <a:noFill/>
                    </a:ln>
                    <a:solidFill>
                      <a:prstClr val="black"/>
                    </a:solidFill>
                    <a:effectLst/>
                    <a:uLnTx/>
                    <a:uFillTx/>
                    <a:latin typeface="游ゴシック" panose="020F0502020204030204"/>
                    <a:ea typeface="游ゴシック" panose="020B0400000000000000" pitchFamily="50" charset="-128"/>
                    <a:cs typeface="+mn-cs"/>
                  </a:endParaRPr>
                </a:p>
              </p:txBody>
            </p:sp>
            <p:sp>
              <p:nvSpPr>
                <p:cNvPr id="68" name="Freeform 3" descr="25%"/>
                <p:cNvSpPr>
                  <a:spLocks/>
                </p:cNvSpPr>
                <p:nvPr/>
              </p:nvSpPr>
              <p:spPr bwMode="auto">
                <a:xfrm>
                  <a:off x="827314" y="965917"/>
                  <a:ext cx="4478782" cy="5009882"/>
                </a:xfrm>
                <a:custGeom>
                  <a:avLst/>
                  <a:gdLst>
                    <a:gd name="T0" fmla="*/ 1450 w 10724"/>
                    <a:gd name="T1" fmla="*/ 3160 h 12027"/>
                    <a:gd name="T2" fmla="*/ 8692 w 10724"/>
                    <a:gd name="T3" fmla="*/ 71 h 12027"/>
                    <a:gd name="T4" fmla="*/ 8940 w 10724"/>
                    <a:gd name="T5" fmla="*/ 20 h 12027"/>
                    <a:gd name="T6" fmla="*/ 9354 w 10724"/>
                    <a:gd name="T7" fmla="*/ 0 h 12027"/>
                    <a:gd name="T8" fmla="*/ 9861 w 10724"/>
                    <a:gd name="T9" fmla="*/ 71 h 12027"/>
                    <a:gd name="T10" fmla="*/ 10222 w 10724"/>
                    <a:gd name="T11" fmla="*/ 266 h 12027"/>
                    <a:gd name="T12" fmla="*/ 10417 w 10724"/>
                    <a:gd name="T13" fmla="*/ 448 h 12027"/>
                    <a:gd name="T14" fmla="*/ 10532 w 10724"/>
                    <a:gd name="T15" fmla="*/ 731 h 12027"/>
                    <a:gd name="T16" fmla="*/ 10489 w 10724"/>
                    <a:gd name="T17" fmla="*/ 1635 h 12027"/>
                    <a:gd name="T18" fmla="*/ 10222 w 10724"/>
                    <a:gd name="T19" fmla="*/ 5174 h 12027"/>
                    <a:gd name="T20" fmla="*/ 8920 w 10724"/>
                    <a:gd name="T21" fmla="*/ 7224 h 12027"/>
                    <a:gd name="T22" fmla="*/ 10724 w 10724"/>
                    <a:gd name="T23" fmla="*/ 9120 h 12027"/>
                    <a:gd name="T24" fmla="*/ 10496 w 10724"/>
                    <a:gd name="T25" fmla="*/ 9866 h 12027"/>
                    <a:gd name="T26" fmla="*/ 8080 w 10724"/>
                    <a:gd name="T27" fmla="*/ 12027 h 12027"/>
                    <a:gd name="T28" fmla="*/ 7814 w 10724"/>
                    <a:gd name="T29" fmla="*/ 11747 h 12027"/>
                    <a:gd name="T30" fmla="*/ 9534 w 10724"/>
                    <a:gd name="T31" fmla="*/ 10147 h 12027"/>
                    <a:gd name="T32" fmla="*/ 7423 w 10724"/>
                    <a:gd name="T33" fmla="*/ 7908 h 12027"/>
                    <a:gd name="T34" fmla="*/ 5442 w 10724"/>
                    <a:gd name="T35" fmla="*/ 3260 h 12027"/>
                    <a:gd name="T36" fmla="*/ 560 w 10724"/>
                    <a:gd name="T37" fmla="*/ 5360 h 12027"/>
                    <a:gd name="T38" fmla="*/ 387 w 10724"/>
                    <a:gd name="T39" fmla="*/ 5773 h 12027"/>
                    <a:gd name="T40" fmla="*/ 0 w 10724"/>
                    <a:gd name="T41" fmla="*/ 4827 h 12027"/>
                    <a:gd name="T42" fmla="*/ 1814 w 10724"/>
                    <a:gd name="T43" fmla="*/ 4027 h 12027"/>
                    <a:gd name="T44" fmla="*/ 1450 w 10724"/>
                    <a:gd name="T45" fmla="*/ 3160 h 120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724" h="12027">
                      <a:moveTo>
                        <a:pt x="1450" y="3160"/>
                      </a:moveTo>
                      <a:lnTo>
                        <a:pt x="8692" y="71"/>
                      </a:lnTo>
                      <a:lnTo>
                        <a:pt x="8940" y="20"/>
                      </a:lnTo>
                      <a:lnTo>
                        <a:pt x="9354" y="0"/>
                      </a:lnTo>
                      <a:lnTo>
                        <a:pt x="9861" y="71"/>
                      </a:lnTo>
                      <a:lnTo>
                        <a:pt x="10222" y="266"/>
                      </a:lnTo>
                      <a:lnTo>
                        <a:pt x="10417" y="448"/>
                      </a:lnTo>
                      <a:lnTo>
                        <a:pt x="10532" y="731"/>
                      </a:lnTo>
                      <a:lnTo>
                        <a:pt x="10489" y="1635"/>
                      </a:lnTo>
                      <a:lnTo>
                        <a:pt x="10222" y="5174"/>
                      </a:lnTo>
                      <a:lnTo>
                        <a:pt x="8920" y="7224"/>
                      </a:lnTo>
                      <a:lnTo>
                        <a:pt x="10724" y="9120"/>
                      </a:lnTo>
                      <a:lnTo>
                        <a:pt x="10496" y="9866"/>
                      </a:lnTo>
                      <a:lnTo>
                        <a:pt x="8080" y="12027"/>
                      </a:lnTo>
                      <a:lnTo>
                        <a:pt x="7814" y="11747"/>
                      </a:lnTo>
                      <a:lnTo>
                        <a:pt x="9534" y="10147"/>
                      </a:lnTo>
                      <a:lnTo>
                        <a:pt x="7423" y="7908"/>
                      </a:lnTo>
                      <a:lnTo>
                        <a:pt x="5442" y="3260"/>
                      </a:lnTo>
                      <a:lnTo>
                        <a:pt x="560" y="5360"/>
                      </a:lnTo>
                      <a:lnTo>
                        <a:pt x="387" y="5773"/>
                      </a:lnTo>
                      <a:lnTo>
                        <a:pt x="0" y="4827"/>
                      </a:lnTo>
                      <a:lnTo>
                        <a:pt x="1814" y="4027"/>
                      </a:lnTo>
                      <a:lnTo>
                        <a:pt x="1450" y="3160"/>
                      </a:lnTo>
                      <a:close/>
                    </a:path>
                  </a:pathLst>
                </a:custGeom>
                <a:pattFill prst="pct25">
                  <a:fgClr>
                    <a:srgbClr val="000000">
                      <a:alpha val="30000"/>
                    </a:srgbClr>
                  </a:fgClr>
                  <a:bgClr>
                    <a:srgbClr val="FFFFFF">
                      <a:alpha val="30000"/>
                    </a:srgbClr>
                  </a:bgClr>
                </a:pattFill>
                <a:ln w="57150" cmpd="sng">
                  <a:solidFill>
                    <a:srgbClr val="BFBFBF"/>
                  </a:solidFill>
                  <a:round/>
                  <a:headEnd/>
                  <a:tailEnd/>
                </a:ln>
              </p:spPr>
              <p:txBody>
                <a:bodyPr vert="horz" wrap="square" lIns="53068" tIns="6350" rIns="53068" bIns="6350" numCol="1" anchor="t" anchorCtr="0" compatLnSpc="1">
                  <a:prstTxWarp prst="textNoShape">
                    <a:avLst/>
                  </a:prstTxWarp>
                </a:bodyPr>
                <a:lstStyle/>
                <a:p>
                  <a:pPr marL="0" marR="0" lvl="0" indent="0" algn="l" defTabSz="653156" rtl="0" eaLnBrk="1" fontAlgn="auto" latinLnBrk="0" hangingPunct="1">
                    <a:lnSpc>
                      <a:spcPct val="100000"/>
                    </a:lnSpc>
                    <a:spcBef>
                      <a:spcPts val="0"/>
                    </a:spcBef>
                    <a:spcAft>
                      <a:spcPts val="0"/>
                    </a:spcAft>
                    <a:buClrTx/>
                    <a:buSzTx/>
                    <a:buFontTx/>
                    <a:buNone/>
                    <a:tabLst/>
                    <a:defRPr/>
                  </a:pPr>
                  <a:endParaRPr kumimoji="1" lang="ja-JP" altLang="en-US" sz="1143" b="0" i="0" u="none" strike="noStrike" kern="1200" cap="none" spc="0" normalizeH="0" baseline="0" noProof="0">
                    <a:ln>
                      <a:noFill/>
                    </a:ln>
                    <a:solidFill>
                      <a:prstClr val="black"/>
                    </a:solidFill>
                    <a:effectLst/>
                    <a:uLnTx/>
                    <a:uFillTx/>
                    <a:latin typeface="游ゴシック" panose="020F0502020204030204"/>
                    <a:ea typeface="游ゴシック" panose="020B0400000000000000" pitchFamily="50" charset="-128"/>
                    <a:cs typeface="+mn-cs"/>
                  </a:endParaRPr>
                </a:p>
              </p:txBody>
            </p:sp>
          </p:grpSp>
          <p:sp>
            <p:nvSpPr>
              <p:cNvPr id="49" name="テキスト ボックス 48"/>
              <p:cNvSpPr txBox="1"/>
              <p:nvPr/>
            </p:nvSpPr>
            <p:spPr>
              <a:xfrm rot="20308539">
                <a:off x="882226" y="4061878"/>
                <a:ext cx="901521" cy="298403"/>
              </a:xfrm>
              <a:prstGeom prst="rect">
                <a:avLst/>
              </a:prstGeom>
              <a:noFill/>
            </p:spPr>
            <p:txBody>
              <a:bodyPr wrap="square" rtlCol="0">
                <a:spAutoFit/>
              </a:bodyPr>
              <a:lstStyle/>
              <a:p>
                <a:pPr marL="0" marR="0" lvl="0" indent="0" algn="l" defTabSz="653156" rtl="0" eaLnBrk="1" fontAlgn="auto" latinLnBrk="0" hangingPunct="1">
                  <a:lnSpc>
                    <a:spcPct val="100000"/>
                  </a:lnSpc>
                  <a:spcBef>
                    <a:spcPts val="0"/>
                  </a:spcBef>
                  <a:spcAft>
                    <a:spcPts val="0"/>
                  </a:spcAft>
                  <a:buClrTx/>
                  <a:buSzTx/>
                  <a:buFontTx/>
                  <a:buNone/>
                  <a:tabLst/>
                  <a:defRPr/>
                </a:pPr>
                <a:r>
                  <a:rPr kumimoji="1" lang="ja-JP" altLang="en-US" sz="57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安治川</a:t>
                </a:r>
              </a:p>
            </p:txBody>
          </p:sp>
          <p:cxnSp>
            <p:nvCxnSpPr>
              <p:cNvPr id="50" name="直線矢印コネクタ 49"/>
              <p:cNvCxnSpPr/>
              <p:nvPr/>
            </p:nvCxnSpPr>
            <p:spPr>
              <a:xfrm flipH="1">
                <a:off x="553056" y="4362912"/>
                <a:ext cx="407804" cy="162458"/>
              </a:xfrm>
              <a:prstGeom prst="straightConnector1">
                <a:avLst/>
              </a:prstGeom>
              <a:ln>
                <a:tailEnd type="triangle"/>
              </a:ln>
            </p:spPr>
            <p:style>
              <a:lnRef idx="1">
                <a:schemeClr val="dk1"/>
              </a:lnRef>
              <a:fillRef idx="0">
                <a:schemeClr val="dk1"/>
              </a:fillRef>
              <a:effectRef idx="0">
                <a:schemeClr val="dk1"/>
              </a:effectRef>
              <a:fontRef idx="minor">
                <a:schemeClr val="tx1"/>
              </a:fontRef>
            </p:style>
          </p:cxnSp>
          <p:sp>
            <p:nvSpPr>
              <p:cNvPr id="51" name="正方形/長方形 50"/>
              <p:cNvSpPr/>
              <p:nvPr/>
            </p:nvSpPr>
            <p:spPr>
              <a:xfrm>
                <a:off x="1722338" y="4846309"/>
                <a:ext cx="921290" cy="35270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53156" rtl="0" eaLnBrk="1" fontAlgn="auto" latinLnBrk="0" hangingPunct="1">
                  <a:lnSpc>
                    <a:spcPct val="100000"/>
                  </a:lnSpc>
                  <a:spcBef>
                    <a:spcPts val="0"/>
                  </a:spcBef>
                  <a:spcAft>
                    <a:spcPts val="0"/>
                  </a:spcAft>
                  <a:buClrTx/>
                  <a:buSzTx/>
                  <a:buFontTx/>
                  <a:buNone/>
                  <a:tabLst/>
                  <a:defRPr/>
                </a:pPr>
                <a:r>
                  <a:rPr kumimoji="1" lang="ja-JP" altLang="en-US" sz="571" b="1" i="0" u="none" strike="noStrike" kern="1200" cap="none" spc="0" normalizeH="0" baseline="0" noProof="0" dirty="0">
                    <a:ln>
                      <a:noFill/>
                    </a:ln>
                    <a:solidFill>
                      <a:sysClr val="windowText" lastClr="000000"/>
                    </a:solidFill>
                    <a:effectLst/>
                    <a:uLnTx/>
                    <a:uFillTx/>
                    <a:latin typeface="Meiryo UI" panose="020B0604030504040204" pitchFamily="50" charset="-128"/>
                    <a:ea typeface="Meiryo UI" panose="020B0604030504040204" pitchFamily="50" charset="-128"/>
                    <a:cs typeface="+mn-cs"/>
                  </a:rPr>
                  <a:t>（堤内地）</a:t>
                </a:r>
                <a:endParaRPr kumimoji="1" lang="en-US" altLang="ja-JP" sz="571" b="1" i="0" u="none" strike="noStrike" kern="1200" cap="none" spc="0" normalizeH="0" baseline="0" noProof="0" dirty="0">
                  <a:ln>
                    <a:noFill/>
                  </a:ln>
                  <a:solidFill>
                    <a:sysClr val="windowText" lastClr="000000"/>
                  </a:solidFill>
                  <a:effectLst/>
                  <a:uLnTx/>
                  <a:uFillTx/>
                  <a:latin typeface="Meiryo UI" panose="020B0604030504040204" pitchFamily="50" charset="-128"/>
                  <a:ea typeface="Meiryo UI" panose="020B0604030504040204" pitchFamily="50" charset="-128"/>
                  <a:cs typeface="+mn-cs"/>
                </a:endParaRPr>
              </a:p>
              <a:p>
                <a:pPr marL="0" marR="0" lvl="0" indent="0" algn="ctr" defTabSz="653156" rtl="0" eaLnBrk="1" fontAlgn="auto" latinLnBrk="0" hangingPunct="1">
                  <a:lnSpc>
                    <a:spcPct val="100000"/>
                  </a:lnSpc>
                  <a:spcBef>
                    <a:spcPts val="0"/>
                  </a:spcBef>
                  <a:spcAft>
                    <a:spcPts val="0"/>
                  </a:spcAft>
                  <a:buClrTx/>
                  <a:buSzTx/>
                  <a:buFontTx/>
                  <a:buNone/>
                  <a:tabLst/>
                  <a:defRPr/>
                </a:pPr>
                <a:r>
                  <a:rPr kumimoji="1" lang="ja-JP" altLang="en-US" sz="571" b="1" i="0" u="none" strike="noStrike" kern="1200" cap="none" spc="0" normalizeH="0" baseline="0" noProof="0" dirty="0">
                    <a:ln>
                      <a:noFill/>
                    </a:ln>
                    <a:solidFill>
                      <a:sysClr val="windowText" lastClr="000000"/>
                    </a:solidFill>
                    <a:effectLst/>
                    <a:uLnTx/>
                    <a:uFillTx/>
                    <a:latin typeface="Meiryo UI" panose="020B0604030504040204" pitchFamily="50" charset="-128"/>
                    <a:ea typeface="Meiryo UI" panose="020B0604030504040204" pitchFamily="50" charset="-128"/>
                    <a:cs typeface="+mn-cs"/>
                  </a:rPr>
                  <a:t>約</a:t>
                </a:r>
                <a:r>
                  <a:rPr kumimoji="1" lang="en-US" altLang="ja-JP" sz="571" b="1" i="0" u="none" strike="noStrike" kern="1200" cap="none" spc="0" normalizeH="0" baseline="0" noProof="0" dirty="0">
                    <a:ln>
                      <a:noFill/>
                    </a:ln>
                    <a:solidFill>
                      <a:sysClr val="windowText" lastClr="000000"/>
                    </a:solidFill>
                    <a:effectLst/>
                    <a:uLnTx/>
                    <a:uFillTx/>
                    <a:latin typeface="Meiryo UI" panose="020B0604030504040204" pitchFamily="50" charset="-128"/>
                    <a:ea typeface="Meiryo UI" panose="020B0604030504040204" pitchFamily="50" charset="-128"/>
                    <a:cs typeface="+mn-cs"/>
                  </a:rPr>
                  <a:t>4,600</a:t>
                </a:r>
                <a:r>
                  <a:rPr kumimoji="1" lang="ja-JP" altLang="en-US" sz="571" b="1" i="0" u="none" strike="noStrike" kern="1200" cap="none" spc="0" normalizeH="0" baseline="0" noProof="0" dirty="0">
                    <a:ln>
                      <a:noFill/>
                    </a:ln>
                    <a:solidFill>
                      <a:sysClr val="windowText" lastClr="000000"/>
                    </a:solidFill>
                    <a:effectLst/>
                    <a:uLnTx/>
                    <a:uFillTx/>
                    <a:latin typeface="Meiryo UI" panose="020B0604030504040204" pitchFamily="50" charset="-128"/>
                    <a:ea typeface="Meiryo UI" panose="020B0604030504040204" pitchFamily="50" charset="-128"/>
                    <a:cs typeface="+mn-cs"/>
                  </a:rPr>
                  <a:t>㎡</a:t>
                </a:r>
              </a:p>
            </p:txBody>
          </p:sp>
          <p:sp>
            <p:nvSpPr>
              <p:cNvPr id="52" name="正方形/長方形 51"/>
              <p:cNvSpPr/>
              <p:nvPr/>
            </p:nvSpPr>
            <p:spPr>
              <a:xfrm>
                <a:off x="2532267" y="4803684"/>
                <a:ext cx="908965" cy="42822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53156" rtl="0" eaLnBrk="1" fontAlgn="auto" latinLnBrk="0" hangingPunct="1">
                  <a:lnSpc>
                    <a:spcPct val="100000"/>
                  </a:lnSpc>
                  <a:spcBef>
                    <a:spcPts val="0"/>
                  </a:spcBef>
                  <a:spcAft>
                    <a:spcPts val="0"/>
                  </a:spcAft>
                  <a:buClrTx/>
                  <a:buSzTx/>
                  <a:buFontTx/>
                  <a:buNone/>
                  <a:tabLst/>
                  <a:defRPr/>
                </a:pPr>
                <a:r>
                  <a:rPr kumimoji="1" lang="ja-JP" altLang="en-US" sz="571" b="1" i="0" u="none" strike="noStrike" kern="1200" cap="none" spc="0" normalizeH="0" baseline="0" noProof="0" dirty="0">
                    <a:ln>
                      <a:noFill/>
                    </a:ln>
                    <a:solidFill>
                      <a:sysClr val="windowText" lastClr="000000"/>
                    </a:solidFill>
                    <a:effectLst/>
                    <a:uLnTx/>
                    <a:uFillTx/>
                    <a:latin typeface="Meiryo UI" panose="020B0604030504040204" pitchFamily="50" charset="-128"/>
                    <a:ea typeface="Meiryo UI" panose="020B0604030504040204" pitchFamily="50" charset="-128"/>
                    <a:cs typeface="+mn-cs"/>
                  </a:rPr>
                  <a:t>（入堀）</a:t>
                </a:r>
                <a:endParaRPr kumimoji="1" lang="en-US" altLang="ja-JP" sz="571" b="1" i="0" u="none" strike="noStrike" kern="1200" cap="none" spc="0" normalizeH="0" baseline="0" noProof="0" dirty="0">
                  <a:ln>
                    <a:noFill/>
                  </a:ln>
                  <a:solidFill>
                    <a:sysClr val="windowText" lastClr="000000"/>
                  </a:solidFill>
                  <a:effectLst/>
                  <a:uLnTx/>
                  <a:uFillTx/>
                  <a:latin typeface="Meiryo UI" panose="020B0604030504040204" pitchFamily="50" charset="-128"/>
                  <a:ea typeface="Meiryo UI" panose="020B0604030504040204" pitchFamily="50" charset="-128"/>
                  <a:cs typeface="+mn-cs"/>
                </a:endParaRPr>
              </a:p>
              <a:p>
                <a:pPr marL="0" marR="0" lvl="0" indent="0" algn="ctr" defTabSz="653156" rtl="0" eaLnBrk="1" fontAlgn="auto" latinLnBrk="0" hangingPunct="1">
                  <a:lnSpc>
                    <a:spcPct val="100000"/>
                  </a:lnSpc>
                  <a:spcBef>
                    <a:spcPts val="0"/>
                  </a:spcBef>
                  <a:spcAft>
                    <a:spcPts val="0"/>
                  </a:spcAft>
                  <a:buClrTx/>
                  <a:buSzTx/>
                  <a:buFontTx/>
                  <a:buNone/>
                  <a:tabLst/>
                  <a:defRPr/>
                </a:pPr>
                <a:r>
                  <a:rPr kumimoji="1" lang="ja-JP" altLang="en-US" sz="571" b="1" i="0" u="none" strike="noStrike" kern="1200" cap="none" spc="0" normalizeH="0" baseline="0" noProof="0" dirty="0">
                    <a:ln>
                      <a:noFill/>
                    </a:ln>
                    <a:solidFill>
                      <a:sysClr val="windowText" lastClr="000000"/>
                    </a:solidFill>
                    <a:effectLst/>
                    <a:uLnTx/>
                    <a:uFillTx/>
                    <a:latin typeface="Meiryo UI" panose="020B0604030504040204" pitchFamily="50" charset="-128"/>
                    <a:ea typeface="Meiryo UI" panose="020B0604030504040204" pitchFamily="50" charset="-128"/>
                    <a:cs typeface="+mn-cs"/>
                  </a:rPr>
                  <a:t>約</a:t>
                </a:r>
                <a:r>
                  <a:rPr kumimoji="1" lang="en-US" altLang="ja-JP" sz="571" b="1" i="0" u="none" strike="noStrike" kern="1200" cap="none" spc="0" normalizeH="0" baseline="0" noProof="0" dirty="0">
                    <a:ln>
                      <a:noFill/>
                    </a:ln>
                    <a:solidFill>
                      <a:sysClr val="windowText" lastClr="000000"/>
                    </a:solidFill>
                    <a:effectLst/>
                    <a:uLnTx/>
                    <a:uFillTx/>
                    <a:latin typeface="Meiryo UI" panose="020B0604030504040204" pitchFamily="50" charset="-128"/>
                    <a:ea typeface="Meiryo UI" panose="020B0604030504040204" pitchFamily="50" charset="-128"/>
                    <a:cs typeface="+mn-cs"/>
                  </a:rPr>
                  <a:t>3,300</a:t>
                </a:r>
                <a:r>
                  <a:rPr kumimoji="1" lang="ja-JP" altLang="en-US" sz="571" b="1" i="0" u="none" strike="noStrike" kern="1200" cap="none" spc="0" normalizeH="0" baseline="0" noProof="0" dirty="0">
                    <a:ln>
                      <a:noFill/>
                    </a:ln>
                    <a:solidFill>
                      <a:sysClr val="windowText" lastClr="000000"/>
                    </a:solidFill>
                    <a:effectLst/>
                    <a:uLnTx/>
                    <a:uFillTx/>
                    <a:latin typeface="Meiryo UI" panose="020B0604030504040204" pitchFamily="50" charset="-128"/>
                    <a:ea typeface="Meiryo UI" panose="020B0604030504040204" pitchFamily="50" charset="-128"/>
                    <a:cs typeface="+mn-cs"/>
                  </a:rPr>
                  <a:t>㎡</a:t>
                </a:r>
              </a:p>
            </p:txBody>
          </p:sp>
          <p:sp>
            <p:nvSpPr>
              <p:cNvPr id="53" name="正方形/長方形 52"/>
              <p:cNvSpPr/>
              <p:nvPr/>
            </p:nvSpPr>
            <p:spPr>
              <a:xfrm>
                <a:off x="1260286" y="4420404"/>
                <a:ext cx="2484000" cy="35754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25714" rIns="25714" rtlCol="0" anchor="ctr"/>
              <a:lstStyle/>
              <a:p>
                <a:pPr marL="0" marR="0" lvl="0" indent="0" algn="ctr" defTabSz="653156" rtl="0" eaLnBrk="1" fontAlgn="auto" latinLnBrk="0" hangingPunct="1">
                  <a:lnSpc>
                    <a:spcPct val="100000"/>
                  </a:lnSpc>
                  <a:spcBef>
                    <a:spcPts val="0"/>
                  </a:spcBef>
                  <a:spcAft>
                    <a:spcPts val="0"/>
                  </a:spcAft>
                  <a:buClrTx/>
                  <a:buSzTx/>
                  <a:buFontTx/>
                  <a:buNone/>
                  <a:tabLst/>
                  <a:defRPr/>
                </a:pPr>
                <a:r>
                  <a:rPr kumimoji="1" lang="ja-JP" altLang="en-US" sz="571" b="1" i="0" u="none" strike="noStrike" kern="1200" cap="none" spc="0" normalizeH="0" baseline="0" noProof="0" dirty="0">
                    <a:ln>
                      <a:noFill/>
                    </a:ln>
                    <a:solidFill>
                      <a:sysClr val="windowText" lastClr="000000"/>
                    </a:solidFill>
                    <a:effectLst/>
                    <a:uLnTx/>
                    <a:uFillTx/>
                    <a:latin typeface="Meiryo UI" panose="020B0604030504040204" pitchFamily="50" charset="-128"/>
                    <a:ea typeface="Meiryo UI" panose="020B0604030504040204" pitchFamily="50" charset="-128"/>
                    <a:cs typeface="+mn-cs"/>
                  </a:rPr>
                  <a:t>府管理・河川区域</a:t>
                </a:r>
                <a:endParaRPr kumimoji="1" lang="en-US" altLang="ja-JP" sz="571" b="1" i="0" u="none" strike="noStrike" kern="1200" cap="none" spc="0" normalizeH="0" baseline="0" noProof="0" dirty="0">
                  <a:ln>
                    <a:noFill/>
                  </a:ln>
                  <a:solidFill>
                    <a:sysClr val="windowText" lastClr="000000"/>
                  </a:solidFill>
                  <a:effectLst/>
                  <a:uLnTx/>
                  <a:uFillTx/>
                  <a:latin typeface="Meiryo UI" panose="020B0604030504040204" pitchFamily="50" charset="-128"/>
                  <a:ea typeface="Meiryo UI" panose="020B0604030504040204" pitchFamily="50" charset="-128"/>
                  <a:cs typeface="+mn-cs"/>
                </a:endParaRPr>
              </a:p>
              <a:p>
                <a:pPr marL="0" marR="0" lvl="0" indent="0" algn="ctr" defTabSz="653156" rtl="0" eaLnBrk="1" fontAlgn="auto" latinLnBrk="0" hangingPunct="1">
                  <a:lnSpc>
                    <a:spcPct val="100000"/>
                  </a:lnSpc>
                  <a:spcBef>
                    <a:spcPts val="0"/>
                  </a:spcBef>
                  <a:spcAft>
                    <a:spcPts val="0"/>
                  </a:spcAft>
                  <a:buClrTx/>
                  <a:buSzTx/>
                  <a:buFontTx/>
                  <a:buNone/>
                  <a:tabLst/>
                  <a:defRPr/>
                </a:pPr>
                <a:r>
                  <a:rPr kumimoji="1" lang="ja-JP" altLang="en-US" sz="571" b="1" i="0" u="none" strike="noStrike" kern="1200" cap="none" spc="0" normalizeH="0" baseline="0" noProof="0" dirty="0">
                    <a:ln>
                      <a:noFill/>
                    </a:ln>
                    <a:solidFill>
                      <a:sysClr val="windowText" lastClr="000000"/>
                    </a:solidFill>
                    <a:effectLst/>
                    <a:uLnTx/>
                    <a:uFillTx/>
                    <a:latin typeface="Meiryo UI" panose="020B0604030504040204" pitchFamily="50" charset="-128"/>
                    <a:ea typeface="Meiryo UI" panose="020B0604030504040204" pitchFamily="50" charset="-128"/>
                    <a:cs typeface="+mn-cs"/>
                  </a:rPr>
                  <a:t>（特区指定によりにぎわい施設として活用可能）</a:t>
                </a:r>
                <a:endParaRPr kumimoji="1" lang="en-US" altLang="ja-JP" sz="571" b="1" i="0" u="none" strike="noStrike" kern="1200" cap="none" spc="0" normalizeH="0" baseline="0" noProof="0" dirty="0">
                  <a:ln>
                    <a:noFill/>
                  </a:ln>
                  <a:solidFill>
                    <a:sysClr val="windowText" lastClr="000000"/>
                  </a:solidFill>
                  <a:effectLst/>
                  <a:uLnTx/>
                  <a:uFillTx/>
                  <a:latin typeface="Meiryo UI" panose="020B0604030504040204" pitchFamily="50" charset="-128"/>
                  <a:ea typeface="Meiryo UI" panose="020B0604030504040204" pitchFamily="50" charset="-128"/>
                  <a:cs typeface="+mn-cs"/>
                </a:endParaRPr>
              </a:p>
            </p:txBody>
          </p:sp>
          <p:cxnSp>
            <p:nvCxnSpPr>
              <p:cNvPr id="54" name="直線コネクタ 53"/>
              <p:cNvCxnSpPr/>
              <p:nvPr/>
            </p:nvCxnSpPr>
            <p:spPr>
              <a:xfrm flipV="1">
                <a:off x="2413929" y="5807926"/>
                <a:ext cx="286641" cy="202505"/>
              </a:xfrm>
              <a:prstGeom prst="line">
                <a:avLst/>
              </a:prstGeom>
              <a:ln w="571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55" name="正方形/長方形 54"/>
              <p:cNvSpPr/>
              <p:nvPr/>
            </p:nvSpPr>
            <p:spPr>
              <a:xfrm>
                <a:off x="2921324" y="5997803"/>
                <a:ext cx="763591" cy="27707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51429" rIns="51429" rtlCol="0" anchor="ctr"/>
              <a:lstStyle/>
              <a:p>
                <a:pPr marL="0" marR="0" lvl="0" indent="0" algn="ctr" defTabSz="653156" rtl="0" eaLnBrk="1" fontAlgn="auto" latinLnBrk="0" hangingPunct="1">
                  <a:lnSpc>
                    <a:spcPct val="100000"/>
                  </a:lnSpc>
                  <a:spcBef>
                    <a:spcPts val="0"/>
                  </a:spcBef>
                  <a:spcAft>
                    <a:spcPts val="0"/>
                  </a:spcAft>
                  <a:buClrTx/>
                  <a:buSzTx/>
                  <a:buFontTx/>
                  <a:buNone/>
                  <a:tabLst/>
                  <a:defRPr/>
                </a:pPr>
                <a:r>
                  <a:rPr kumimoji="1" lang="zh-TW" altLang="en-US" sz="571" b="1" i="0" u="none" strike="noStrike" kern="1200" cap="none" spc="0" normalizeH="0" baseline="0" noProof="0" dirty="0">
                    <a:ln>
                      <a:noFill/>
                    </a:ln>
                    <a:solidFill>
                      <a:sysClr val="windowText" lastClr="000000"/>
                    </a:solidFill>
                    <a:effectLst/>
                    <a:uLnTx/>
                    <a:uFillTx/>
                    <a:latin typeface="Meiryo UI" panose="020B0604030504040204" pitchFamily="50" charset="-128"/>
                    <a:ea typeface="Meiryo UI" panose="020B0604030504040204" pitchFamily="50" charset="-128"/>
                    <a:cs typeface="+mn-cs"/>
                  </a:rPr>
                  <a:t>大阪</a:t>
                </a:r>
                <a:r>
                  <a:rPr kumimoji="1" lang="ja-JP" altLang="en-US" sz="571" b="1" i="0" u="none" strike="noStrike" kern="1200" cap="none" spc="0" normalizeH="0" baseline="0" noProof="0" dirty="0">
                    <a:ln>
                      <a:noFill/>
                    </a:ln>
                    <a:solidFill>
                      <a:sysClr val="windowText" lastClr="000000"/>
                    </a:solidFill>
                    <a:effectLst/>
                    <a:uLnTx/>
                    <a:uFillTx/>
                    <a:latin typeface="Meiryo UI" panose="020B0604030504040204" pitchFamily="50" charset="-128"/>
                    <a:ea typeface="Meiryo UI" panose="020B0604030504040204" pitchFamily="50" charset="-128"/>
                    <a:cs typeface="+mn-cs"/>
                  </a:rPr>
                  <a:t>市有地</a:t>
                </a:r>
                <a:endParaRPr kumimoji="1" lang="en-US" altLang="zh-TW" sz="571" b="1" i="0" u="none" strike="noStrike" kern="1200" cap="none" spc="0" normalizeH="0" baseline="0" noProof="0" dirty="0">
                  <a:ln>
                    <a:noFill/>
                  </a:ln>
                  <a:solidFill>
                    <a:sysClr val="windowText" lastClr="000000"/>
                  </a:solidFill>
                  <a:effectLst/>
                  <a:uLnTx/>
                  <a:uFillTx/>
                  <a:latin typeface="Meiryo UI" panose="020B0604030504040204" pitchFamily="50" charset="-128"/>
                  <a:ea typeface="Meiryo UI" panose="020B0604030504040204" pitchFamily="50" charset="-128"/>
                  <a:cs typeface="+mn-cs"/>
                </a:endParaRPr>
              </a:p>
              <a:p>
                <a:pPr marL="0" marR="0" lvl="0" indent="0" algn="ctr" defTabSz="653156" rtl="0" eaLnBrk="1" fontAlgn="auto" latinLnBrk="0" hangingPunct="1">
                  <a:lnSpc>
                    <a:spcPct val="100000"/>
                  </a:lnSpc>
                  <a:spcBef>
                    <a:spcPts val="0"/>
                  </a:spcBef>
                  <a:spcAft>
                    <a:spcPts val="0"/>
                  </a:spcAft>
                  <a:buClrTx/>
                  <a:buSzTx/>
                  <a:buFontTx/>
                  <a:buNone/>
                  <a:tabLst/>
                  <a:defRPr/>
                </a:pPr>
                <a:r>
                  <a:rPr kumimoji="1" lang="zh-TW" altLang="en-US" sz="571" b="1" i="0" u="none" strike="noStrike" kern="1200" cap="none" spc="0" normalizeH="0" baseline="0" noProof="0" dirty="0" smtClean="0">
                    <a:ln>
                      <a:noFill/>
                    </a:ln>
                    <a:solidFill>
                      <a:sysClr val="windowText" lastClr="000000"/>
                    </a:solidFill>
                    <a:effectLst/>
                    <a:uLnTx/>
                    <a:uFillTx/>
                    <a:latin typeface="Meiryo UI" panose="020B0604030504040204" pitchFamily="50" charset="-128"/>
                    <a:ea typeface="Meiryo UI" panose="020B0604030504040204" pitchFamily="50" charset="-128"/>
                    <a:cs typeface="+mn-cs"/>
                  </a:rPr>
                  <a:t>約</a:t>
                </a:r>
                <a:r>
                  <a:rPr kumimoji="1" lang="en-US" altLang="ja-JP" sz="571" b="1" i="0" u="none" strike="noStrike" kern="1200" cap="none" spc="0" normalizeH="0" baseline="0" noProof="0" dirty="0">
                    <a:ln>
                      <a:noFill/>
                    </a:ln>
                    <a:solidFill>
                      <a:sysClr val="windowText" lastClr="000000"/>
                    </a:solidFill>
                    <a:effectLst/>
                    <a:uLnTx/>
                    <a:uFillTx/>
                    <a:latin typeface="Meiryo UI" panose="020B0604030504040204" pitchFamily="50" charset="-128"/>
                    <a:ea typeface="Meiryo UI" panose="020B0604030504040204" pitchFamily="50" charset="-128"/>
                    <a:cs typeface="+mn-cs"/>
                  </a:rPr>
                  <a:t>7</a:t>
                </a:r>
                <a:r>
                  <a:rPr kumimoji="1" lang="en-US" altLang="ja-JP" sz="571" b="1" i="0" u="none" strike="noStrike" kern="1200" cap="none" spc="0" normalizeH="0" baseline="0" noProof="0" dirty="0" smtClean="0">
                    <a:ln>
                      <a:noFill/>
                    </a:ln>
                    <a:solidFill>
                      <a:sysClr val="windowText" lastClr="000000"/>
                    </a:solidFill>
                    <a:effectLst/>
                    <a:uLnTx/>
                    <a:uFillTx/>
                    <a:latin typeface="Meiryo UI" panose="020B0604030504040204" pitchFamily="50" charset="-128"/>
                    <a:ea typeface="Meiryo UI" panose="020B0604030504040204" pitchFamily="50" charset="-128"/>
                    <a:cs typeface="+mn-cs"/>
                  </a:rPr>
                  <a:t>0</a:t>
                </a:r>
                <a:r>
                  <a:rPr kumimoji="1" lang="zh-TW" altLang="en-US" sz="571" b="1" i="0" u="none" strike="noStrike" kern="1200" cap="none" spc="0" normalizeH="0" baseline="0" noProof="0" dirty="0">
                    <a:ln>
                      <a:noFill/>
                    </a:ln>
                    <a:solidFill>
                      <a:sysClr val="windowText" lastClr="000000"/>
                    </a:solidFill>
                    <a:effectLst/>
                    <a:uLnTx/>
                    <a:uFillTx/>
                    <a:latin typeface="Meiryo UI" panose="020B0604030504040204" pitchFamily="50" charset="-128"/>
                    <a:ea typeface="Meiryo UI" panose="020B0604030504040204" pitchFamily="50" charset="-128"/>
                    <a:cs typeface="+mn-cs"/>
                  </a:rPr>
                  <a:t>㎡</a:t>
                </a:r>
              </a:p>
            </p:txBody>
          </p:sp>
          <p:cxnSp>
            <p:nvCxnSpPr>
              <p:cNvPr id="56" name="直線矢印コネクタ 55"/>
              <p:cNvCxnSpPr/>
              <p:nvPr/>
            </p:nvCxnSpPr>
            <p:spPr>
              <a:xfrm flipH="1" flipV="1">
                <a:off x="2703556" y="5988443"/>
                <a:ext cx="318975" cy="132573"/>
              </a:xfrm>
              <a:prstGeom prst="straightConnector1">
                <a:avLst/>
              </a:prstGeom>
              <a:ln>
                <a:tailEnd type="triangle"/>
              </a:ln>
            </p:spPr>
            <p:style>
              <a:lnRef idx="1">
                <a:schemeClr val="dk1"/>
              </a:lnRef>
              <a:fillRef idx="0">
                <a:schemeClr val="dk1"/>
              </a:fillRef>
              <a:effectRef idx="0">
                <a:schemeClr val="dk1"/>
              </a:effectRef>
              <a:fontRef idx="minor">
                <a:schemeClr val="tx1"/>
              </a:fontRef>
            </p:style>
          </p:cxnSp>
          <p:sp>
            <p:nvSpPr>
              <p:cNvPr id="60" name="フリーフォーム 59"/>
              <p:cNvSpPr/>
              <p:nvPr/>
            </p:nvSpPr>
            <p:spPr>
              <a:xfrm rot="21431224">
                <a:off x="2124077" y="5860258"/>
                <a:ext cx="540000" cy="432000"/>
              </a:xfrm>
              <a:custGeom>
                <a:avLst/>
                <a:gdLst>
                  <a:gd name="connsiteX0" fmla="*/ 0 w 485775"/>
                  <a:gd name="connsiteY0" fmla="*/ 390525 h 428625"/>
                  <a:gd name="connsiteX1" fmla="*/ 485775 w 485775"/>
                  <a:gd name="connsiteY1" fmla="*/ 0 h 428625"/>
                  <a:gd name="connsiteX2" fmla="*/ 466725 w 485775"/>
                  <a:gd name="connsiteY2" fmla="*/ 78581 h 428625"/>
                  <a:gd name="connsiteX3" fmla="*/ 33338 w 485775"/>
                  <a:gd name="connsiteY3" fmla="*/ 428625 h 428625"/>
                  <a:gd name="connsiteX4" fmla="*/ 0 w 485775"/>
                  <a:gd name="connsiteY4" fmla="*/ 390525 h 4286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5775" h="428625">
                    <a:moveTo>
                      <a:pt x="0" y="390525"/>
                    </a:moveTo>
                    <a:lnTo>
                      <a:pt x="485775" y="0"/>
                    </a:lnTo>
                    <a:lnTo>
                      <a:pt x="466725" y="78581"/>
                    </a:lnTo>
                    <a:lnTo>
                      <a:pt x="33338" y="428625"/>
                    </a:lnTo>
                    <a:lnTo>
                      <a:pt x="0" y="390525"/>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53156" rtl="0" eaLnBrk="1" fontAlgn="auto" latinLnBrk="0" hangingPunct="1">
                  <a:lnSpc>
                    <a:spcPct val="100000"/>
                  </a:lnSpc>
                  <a:spcBef>
                    <a:spcPts val="0"/>
                  </a:spcBef>
                  <a:spcAft>
                    <a:spcPts val="0"/>
                  </a:spcAft>
                  <a:buClrTx/>
                  <a:buSzTx/>
                  <a:buFontTx/>
                  <a:buNone/>
                  <a:tabLst/>
                  <a:defRPr/>
                </a:pPr>
                <a:endParaRPr kumimoji="1" lang="ja-JP" altLang="en-US" sz="1143" b="0" i="0" u="none" strike="noStrike" kern="1200" cap="none" spc="0" normalizeH="0" baseline="0" noProof="0">
                  <a:ln>
                    <a:noFill/>
                  </a:ln>
                  <a:solidFill>
                    <a:prstClr val="white"/>
                  </a:solidFill>
                  <a:effectLst/>
                  <a:uLnTx/>
                  <a:uFillTx/>
                  <a:latin typeface="游ゴシック" panose="020F0502020204030204"/>
                  <a:ea typeface="游ゴシック" panose="020B0400000000000000" pitchFamily="50" charset="-128"/>
                  <a:cs typeface="+mn-cs"/>
                </a:endParaRPr>
              </a:p>
            </p:txBody>
          </p:sp>
        </p:grpSp>
        <p:sp>
          <p:nvSpPr>
            <p:cNvPr id="44" name="四角形吹き出し 43"/>
            <p:cNvSpPr>
              <a:spLocks noChangeAspect="1"/>
            </p:cNvSpPr>
            <p:nvPr/>
          </p:nvSpPr>
          <p:spPr>
            <a:xfrm>
              <a:off x="1288432" y="4168046"/>
              <a:ext cx="3150179" cy="2367333"/>
            </a:xfrm>
            <a:prstGeom prst="wedgeRectCallout">
              <a:avLst>
                <a:gd name="adj1" fmla="val 47996"/>
                <a:gd name="adj2" fmla="val -24834"/>
              </a:avLst>
            </a:prstGeom>
            <a:noFill/>
            <a:ln>
              <a:solidFill>
                <a:srgbClr val="FF0000"/>
              </a:solidFill>
            </a:ln>
          </p:spPr>
          <p:style>
            <a:lnRef idx="2">
              <a:schemeClr val="accent6"/>
            </a:lnRef>
            <a:fillRef idx="1">
              <a:schemeClr val="lt1"/>
            </a:fillRef>
            <a:effectRef idx="0">
              <a:schemeClr val="accent6"/>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286"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45" name="正方形/長方形 44"/>
            <p:cNvSpPr/>
            <p:nvPr/>
          </p:nvSpPr>
          <p:spPr>
            <a:xfrm rot="20362785">
              <a:off x="1599609" y="4571049"/>
              <a:ext cx="896112" cy="113486"/>
            </a:xfrm>
            <a:prstGeom prst="rect">
              <a:avLst/>
            </a:prstGeom>
            <a:pattFill prst="pct10">
              <a:fgClr>
                <a:schemeClr val="tx1"/>
              </a:fgClr>
              <a:bgClr>
                <a:schemeClr val="bg1"/>
              </a:bgClr>
            </a:pattFill>
            <a:ln>
              <a:prstDash val="dash"/>
            </a:ln>
          </p:spPr>
          <p:style>
            <a:lnRef idx="2">
              <a:schemeClr val="dk1"/>
            </a:lnRef>
            <a:fillRef idx="1">
              <a:schemeClr val="lt1"/>
            </a:fillRef>
            <a:effectRef idx="0">
              <a:schemeClr val="dk1"/>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286"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46" name="正方形/長方形 45"/>
            <p:cNvSpPr/>
            <p:nvPr/>
          </p:nvSpPr>
          <p:spPr>
            <a:xfrm>
              <a:off x="2617513" y="5307815"/>
              <a:ext cx="592670" cy="23461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51429" rIns="51429" rtlCol="0" anchor="ctr"/>
            <a:lstStyle/>
            <a:p>
              <a:pPr marL="0" marR="0" lvl="0" indent="0" algn="ctr" defTabSz="653156" rtl="0" eaLnBrk="1" fontAlgn="auto" latinLnBrk="0" hangingPunct="1">
                <a:lnSpc>
                  <a:spcPct val="100000"/>
                </a:lnSpc>
                <a:spcBef>
                  <a:spcPts val="0"/>
                </a:spcBef>
                <a:spcAft>
                  <a:spcPts val="0"/>
                </a:spcAft>
                <a:buClrTx/>
                <a:buSzTx/>
                <a:buFontTx/>
                <a:buNone/>
                <a:tabLst/>
                <a:defRPr/>
              </a:pPr>
              <a:r>
                <a:rPr kumimoji="1" lang="ja-JP" altLang="en-US" sz="571" b="1" i="0" u="none" strike="noStrike" kern="1200" cap="none" spc="0" normalizeH="0" baseline="0" noProof="0" dirty="0">
                  <a:ln>
                    <a:noFill/>
                  </a:ln>
                  <a:solidFill>
                    <a:sysClr val="windowText" lastClr="000000"/>
                  </a:solidFill>
                  <a:effectLst/>
                  <a:uLnTx/>
                  <a:uFillTx/>
                  <a:latin typeface="Meiryo UI" panose="020B0604030504040204" pitchFamily="50" charset="-128"/>
                  <a:ea typeface="Meiryo UI" panose="020B0604030504040204" pitchFamily="50" charset="-128"/>
                  <a:cs typeface="+mn-cs"/>
                </a:rPr>
                <a:t>＜背後地＞</a:t>
              </a:r>
              <a:endParaRPr kumimoji="1" lang="zh-TW" altLang="en-US" sz="571" b="1" i="0" u="none" strike="noStrike" kern="1200" cap="none" spc="0" normalizeH="0" baseline="0" noProof="0" dirty="0">
                <a:ln>
                  <a:noFill/>
                </a:ln>
                <a:solidFill>
                  <a:sysClr val="windowText" lastClr="000000"/>
                </a:solidFill>
                <a:effectLst/>
                <a:uLnTx/>
                <a:uFillTx/>
                <a:latin typeface="Meiryo UI" panose="020B0604030504040204" pitchFamily="50" charset="-128"/>
                <a:ea typeface="Meiryo UI" panose="020B0604030504040204" pitchFamily="50" charset="-128"/>
                <a:cs typeface="+mn-cs"/>
              </a:endParaRPr>
            </a:p>
          </p:txBody>
        </p:sp>
        <p:sp>
          <p:nvSpPr>
            <p:cNvPr id="47" name="正方形/長方形 46"/>
            <p:cNvSpPr/>
            <p:nvPr/>
          </p:nvSpPr>
          <p:spPr>
            <a:xfrm>
              <a:off x="2051625" y="4284339"/>
              <a:ext cx="592670" cy="23461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51429" rIns="51429" rtlCol="0" anchor="ctr"/>
            <a:lstStyle/>
            <a:p>
              <a:pPr marL="0" marR="0" lvl="0" indent="0" algn="ctr" defTabSz="653156" rtl="0" eaLnBrk="1" fontAlgn="auto" latinLnBrk="0" hangingPunct="1">
                <a:lnSpc>
                  <a:spcPct val="100000"/>
                </a:lnSpc>
                <a:spcBef>
                  <a:spcPts val="0"/>
                </a:spcBef>
                <a:spcAft>
                  <a:spcPts val="0"/>
                </a:spcAft>
                <a:buClrTx/>
                <a:buSzTx/>
                <a:buFontTx/>
                <a:buNone/>
                <a:tabLst/>
                <a:defRPr/>
              </a:pPr>
              <a:r>
                <a:rPr kumimoji="1" lang="ja-JP" altLang="en-US" sz="571" b="1" i="0" u="none" strike="noStrike" kern="1200" cap="none" spc="0" normalizeH="0" baseline="0" noProof="0" dirty="0">
                  <a:ln>
                    <a:noFill/>
                  </a:ln>
                  <a:solidFill>
                    <a:sysClr val="windowText" lastClr="000000"/>
                  </a:solidFill>
                  <a:effectLst/>
                  <a:uLnTx/>
                  <a:uFillTx/>
                  <a:latin typeface="Meiryo UI" panose="020B0604030504040204" pitchFamily="50" charset="-128"/>
                  <a:ea typeface="Meiryo UI" panose="020B0604030504040204" pitchFamily="50" charset="-128"/>
                  <a:cs typeface="+mn-cs"/>
                </a:rPr>
                <a:t>＜船着場＞</a:t>
              </a:r>
              <a:endParaRPr kumimoji="1" lang="zh-TW" altLang="en-US" sz="571" b="1" i="0" u="none" strike="noStrike" kern="1200" cap="none" spc="0" normalizeH="0" baseline="0" noProof="0" dirty="0">
                <a:ln>
                  <a:noFill/>
                </a:ln>
                <a:solidFill>
                  <a:sysClr val="windowText" lastClr="000000"/>
                </a:solidFill>
                <a:effectLst/>
                <a:uLnTx/>
                <a:uFillTx/>
                <a:latin typeface="Meiryo UI" panose="020B0604030504040204" pitchFamily="50" charset="-128"/>
                <a:ea typeface="Meiryo UI" panose="020B0604030504040204" pitchFamily="50" charset="-128"/>
                <a:cs typeface="+mn-cs"/>
              </a:endParaRPr>
            </a:p>
          </p:txBody>
        </p:sp>
        <p:sp>
          <p:nvSpPr>
            <p:cNvPr id="5" name="角丸四角形 4"/>
            <p:cNvSpPr/>
            <p:nvPr/>
          </p:nvSpPr>
          <p:spPr>
            <a:xfrm rot="2829056">
              <a:off x="2695135" y="5954259"/>
              <a:ext cx="131932" cy="361809"/>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7" name="角丸四角形 6"/>
            <p:cNvSpPr/>
            <p:nvPr/>
          </p:nvSpPr>
          <p:spPr>
            <a:xfrm rot="2418048">
              <a:off x="2884338" y="5959549"/>
              <a:ext cx="69367" cy="57337"/>
            </a:xfrm>
            <a:prstGeom prst="roundRect">
              <a:avLst/>
            </a:prstGeom>
            <a:solidFill>
              <a:schemeClr val="tx1">
                <a:lumMod val="75000"/>
                <a:lumOff val="25000"/>
              </a:schemeClr>
            </a:solidFill>
            <a:ln>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17" name="フリーフォーム 16"/>
            <p:cNvSpPr/>
            <p:nvPr/>
          </p:nvSpPr>
          <p:spPr>
            <a:xfrm>
              <a:off x="1495425" y="4976813"/>
              <a:ext cx="1404938" cy="1462087"/>
            </a:xfrm>
            <a:custGeom>
              <a:avLst/>
              <a:gdLst>
                <a:gd name="connsiteX0" fmla="*/ 0 w 1404938"/>
                <a:gd name="connsiteY0" fmla="*/ 352425 h 1462087"/>
                <a:gd name="connsiteX1" fmla="*/ 476250 w 1404938"/>
                <a:gd name="connsiteY1" fmla="*/ 1462087 h 1462087"/>
                <a:gd name="connsiteX2" fmla="*/ 909638 w 1404938"/>
                <a:gd name="connsiteY2" fmla="*/ 1109662 h 1462087"/>
                <a:gd name="connsiteX3" fmla="*/ 1114425 w 1404938"/>
                <a:gd name="connsiteY3" fmla="*/ 1328737 h 1462087"/>
                <a:gd name="connsiteX4" fmla="*/ 1404938 w 1404938"/>
                <a:gd name="connsiteY4" fmla="*/ 1057275 h 1462087"/>
                <a:gd name="connsiteX5" fmla="*/ 1019175 w 1404938"/>
                <a:gd name="connsiteY5" fmla="*/ 661987 h 1462087"/>
                <a:gd name="connsiteX6" fmla="*/ 728663 w 1404938"/>
                <a:gd name="connsiteY6" fmla="*/ 0 h 1462087"/>
                <a:gd name="connsiteX7" fmla="*/ 0 w 1404938"/>
                <a:gd name="connsiteY7" fmla="*/ 352425 h 1462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04938" h="1462087">
                  <a:moveTo>
                    <a:pt x="0" y="352425"/>
                  </a:moveTo>
                  <a:lnTo>
                    <a:pt x="476250" y="1462087"/>
                  </a:lnTo>
                  <a:lnTo>
                    <a:pt x="909638" y="1109662"/>
                  </a:lnTo>
                  <a:lnTo>
                    <a:pt x="1114425" y="1328737"/>
                  </a:lnTo>
                  <a:lnTo>
                    <a:pt x="1404938" y="1057275"/>
                  </a:lnTo>
                  <a:lnTo>
                    <a:pt x="1019175" y="661987"/>
                  </a:lnTo>
                  <a:lnTo>
                    <a:pt x="728663" y="0"/>
                  </a:lnTo>
                  <a:lnTo>
                    <a:pt x="0" y="352425"/>
                  </a:lnTo>
                  <a:close/>
                </a:path>
              </a:pathLst>
            </a:cu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grpSp>
      <p:sp>
        <p:nvSpPr>
          <p:cNvPr id="57" name="スライド番号プレースホルダー 3"/>
          <p:cNvSpPr>
            <a:spLocks noGrp="1"/>
          </p:cNvSpPr>
          <p:nvPr>
            <p:ph type="sldNum" sz="quarter" idx="12"/>
          </p:nvPr>
        </p:nvSpPr>
        <p:spPr>
          <a:xfrm>
            <a:off x="10134600" y="6476387"/>
            <a:ext cx="2057400" cy="365125"/>
          </a:xfrm>
        </p:spPr>
        <p:txBody>
          <a:bodyPr/>
          <a:lstStyle/>
          <a:p>
            <a:fld id="{138CA411-231B-42B9-AF63-97A64194AA60}" type="slidenum">
              <a:rPr lang="ja-JP" altLang="en-US" sz="1400" b="1" smtClean="0">
                <a:solidFill>
                  <a:schemeClr val="tx1"/>
                </a:solidFill>
                <a:latin typeface="ＭＳ Ｐゴシック" panose="020B0600070205080204" pitchFamily="50" charset="-128"/>
                <a:ea typeface="ＭＳ Ｐゴシック" panose="020B0600070205080204" pitchFamily="50" charset="-128"/>
              </a:rPr>
              <a:pPr/>
              <a:t>34</a:t>
            </a:fld>
            <a:endParaRPr lang="ja-JP" altLang="en-US" sz="1400" b="1" dirty="0">
              <a:solidFill>
                <a:schemeClr val="tx1"/>
              </a:solidFill>
              <a:latin typeface="ＭＳ Ｐゴシック" panose="020B0600070205080204" pitchFamily="50" charset="-128"/>
              <a:ea typeface="ＭＳ Ｐゴシック" panose="020B0600070205080204" pitchFamily="50" charset="-128"/>
            </a:endParaRPr>
          </a:p>
        </p:txBody>
      </p:sp>
    </p:spTree>
    <p:extLst>
      <p:ext uri="{BB962C8B-B14F-4D97-AF65-F5344CB8AC3E}">
        <p14:creationId xmlns:p14="http://schemas.microsoft.com/office/powerpoint/2010/main" val="2464909333"/>
      </p:ext>
    </p:extLst>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角丸四角形 6"/>
          <p:cNvSpPr/>
          <p:nvPr/>
        </p:nvSpPr>
        <p:spPr>
          <a:xfrm>
            <a:off x="1244600" y="558800"/>
            <a:ext cx="9652000" cy="6057900"/>
          </a:xfrm>
          <a:prstGeom prst="roundRect">
            <a:avLst>
              <a:gd name="adj" fmla="val 3669"/>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4" name="Rectangle 2"/>
          <p:cNvSpPr txBox="1">
            <a:spLocks noChangeArrowheads="1"/>
          </p:cNvSpPr>
          <p:nvPr/>
        </p:nvSpPr>
        <p:spPr bwMode="auto">
          <a:xfrm>
            <a:off x="1143000" y="23"/>
            <a:ext cx="9906000" cy="408111"/>
          </a:xfrm>
          <a:prstGeom prst="rect">
            <a:avLst/>
          </a:prstGeom>
          <a:gradFill rotWithShape="1">
            <a:gsLst>
              <a:gs pos="0">
                <a:srgbClr val="000066"/>
              </a:gs>
              <a:gs pos="50000">
                <a:srgbClr val="0000FF"/>
              </a:gs>
              <a:gs pos="100000">
                <a:srgbClr val="000066"/>
              </a:gs>
            </a:gsLst>
            <a:lin ang="5400000" scaled="1"/>
          </a:gradFill>
          <a:ln w="9525">
            <a:noFill/>
            <a:miter lim="800000"/>
            <a:headEnd/>
            <a:tailEnd/>
          </a:ln>
        </p:spPr>
        <p:txBody>
          <a:bodyPr vert="horz" wrap="square" lIns="91428" tIns="45714" rIns="91428" bIns="45714" numCol="1" anchor="ctr"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rPr>
              <a:t>４</a:t>
            </a:r>
            <a:r>
              <a:rPr kumimoji="1" lang="ja-JP" altLang="en-US" sz="2000" b="1" i="0" u="none" strike="noStrike" kern="1200" cap="none" spc="0" normalizeH="0" baseline="0" noProof="0" dirty="0" smtClean="0">
                <a:ln>
                  <a:noFill/>
                </a:ln>
                <a:solidFill>
                  <a:prstClr val="white"/>
                </a:solidFill>
                <a:effectLst/>
                <a:uLnTx/>
                <a:uFillTx/>
                <a:latin typeface="ＭＳ ゴシック" pitchFamily="49" charset="-128"/>
                <a:ea typeface="ＭＳ ゴシック" pitchFamily="49" charset="-128"/>
                <a:cs typeface="+mn-cs"/>
              </a:rPr>
              <a:t>．</a:t>
            </a:r>
            <a:r>
              <a:rPr kumimoji="1" lang="ja-JP" altLang="en-US" sz="20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rPr>
              <a:t>御堂筋</a:t>
            </a:r>
            <a:r>
              <a:rPr kumimoji="1" lang="en-US" altLang="ja-JP" sz="20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rPr>
              <a:t>【</a:t>
            </a:r>
            <a:r>
              <a:rPr kumimoji="1" lang="ja-JP" altLang="en-US" sz="20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rPr>
              <a:t>総論</a:t>
            </a:r>
            <a:r>
              <a:rPr kumimoji="1" lang="en-US" altLang="ja-JP" sz="20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rPr>
              <a:t>】</a:t>
            </a:r>
          </a:p>
        </p:txBody>
      </p:sp>
      <p:sp>
        <p:nvSpPr>
          <p:cNvPr id="8" name="テキスト ボックス 7"/>
          <p:cNvSpPr txBox="1"/>
          <p:nvPr/>
        </p:nvSpPr>
        <p:spPr>
          <a:xfrm>
            <a:off x="1271464" y="431322"/>
            <a:ext cx="9649072" cy="6370975"/>
          </a:xfrm>
          <a:prstGeom prst="rect">
            <a:avLst/>
          </a:prstGeom>
          <a:noFill/>
          <a:ln>
            <a:noFill/>
            <a:prstDash val="sysDash"/>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rPr>
              <a:t>　</a:t>
            </a:r>
            <a:endParaRPr kumimoji="1" lang="en-US" altLang="ja-JP" sz="12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rPr>
              <a:t>　　</a:t>
            </a:r>
            <a:endParaRPr kumimoji="1" lang="en-US" altLang="ja-JP" sz="12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endParaRPr>
          </a:p>
        </p:txBody>
      </p:sp>
      <p:sp>
        <p:nvSpPr>
          <p:cNvPr id="2050" name="Rectangle 2"/>
          <p:cNvSpPr>
            <a:spLocks noChangeArrowheads="1"/>
          </p:cNvSpPr>
          <p:nvPr/>
        </p:nvSpPr>
        <p:spPr bwMode="auto">
          <a:xfrm>
            <a:off x="1318491" y="784591"/>
            <a:ext cx="9628909" cy="547842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ja-JP" sz="1400" b="1"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rPr>
              <a:t>１．エリアの</a:t>
            </a:r>
            <a:r>
              <a:rPr kumimoji="1" lang="ja-JP" altLang="en-US" sz="1400" b="1"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rPr>
              <a:t>現状</a:t>
            </a:r>
            <a:endParaRPr kumimoji="1" lang="ja-JP" altLang="ja-JP" sz="14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effectLst/>
                <a:uLnTx/>
                <a:uFillTx/>
                <a:latin typeface="ＭＳ Ｐ明朝" pitchFamily="18" charset="-128"/>
                <a:ea typeface="ＭＳ Ｐ明朝" pitchFamily="18" charset="-128"/>
                <a:cs typeface="+mn-cs"/>
              </a:rPr>
              <a:t>　・第７代大阪市長</a:t>
            </a:r>
            <a:r>
              <a:rPr kumimoji="1" lang="ja-JP" altLang="ja-JP" sz="1400" b="0" i="0" u="none" strike="noStrike" kern="1200" cap="none" spc="0" normalizeH="0" baseline="0" noProof="0" dirty="0">
                <a:ln>
                  <a:noFill/>
                </a:ln>
                <a:effectLst/>
                <a:uLnTx/>
                <a:uFillTx/>
                <a:latin typeface="ＭＳ Ｐ明朝" pitchFamily="18" charset="-128"/>
                <a:ea typeface="ＭＳ Ｐ明朝" pitchFamily="18" charset="-128"/>
                <a:cs typeface="+mn-cs"/>
              </a:rPr>
              <a:t>關一が大阪の顔として</a:t>
            </a:r>
            <a:r>
              <a:rPr kumimoji="1" lang="en-US" altLang="ja-JP" sz="1400" b="0" i="0" u="none" strike="noStrike" kern="1200" cap="none" spc="0" normalizeH="0" baseline="0" noProof="0" dirty="0">
                <a:ln>
                  <a:noFill/>
                </a:ln>
                <a:effectLst/>
                <a:uLnTx/>
                <a:uFillTx/>
                <a:latin typeface="ＭＳ Ｐ明朝" pitchFamily="18" charset="-128"/>
                <a:ea typeface="ＭＳ Ｐ明朝" pitchFamily="18" charset="-128"/>
                <a:cs typeface="+mn-cs"/>
              </a:rPr>
              <a:t>1937</a:t>
            </a:r>
            <a:r>
              <a:rPr kumimoji="1" lang="ja-JP" altLang="ja-JP" sz="1400" b="0" i="0" u="none" strike="noStrike" kern="1200" cap="none" spc="0" normalizeH="0" baseline="0" noProof="0" dirty="0">
                <a:ln>
                  <a:noFill/>
                </a:ln>
                <a:effectLst/>
                <a:uLnTx/>
                <a:uFillTx/>
                <a:latin typeface="ＭＳ Ｐ明朝" pitchFamily="18" charset="-128"/>
                <a:ea typeface="ＭＳ Ｐ明朝" pitchFamily="18" charset="-128"/>
                <a:cs typeface="+mn-cs"/>
              </a:rPr>
              <a:t>年に整備。全</a:t>
            </a:r>
            <a:r>
              <a:rPr kumimoji="1" lang="en-US" altLang="ja-JP" sz="1400" b="0" i="0" u="none" strike="noStrike" kern="1200" cap="none" spc="0" normalizeH="0" baseline="0" noProof="0" dirty="0">
                <a:ln>
                  <a:noFill/>
                </a:ln>
                <a:effectLst/>
                <a:uLnTx/>
                <a:uFillTx/>
                <a:latin typeface="ＭＳ Ｐ明朝" pitchFamily="18" charset="-128"/>
                <a:ea typeface="ＭＳ Ｐ明朝" pitchFamily="18" charset="-128"/>
                <a:cs typeface="+mn-cs"/>
              </a:rPr>
              <a:t>6</a:t>
            </a:r>
            <a:r>
              <a:rPr kumimoji="1" lang="ja-JP" altLang="ja-JP" sz="1400" b="0" i="0" u="none" strike="noStrike" kern="1200" cap="none" spc="0" normalizeH="0" baseline="0" noProof="0" dirty="0">
                <a:ln>
                  <a:noFill/>
                </a:ln>
                <a:effectLst/>
                <a:uLnTx/>
                <a:uFillTx/>
                <a:latin typeface="ＭＳ Ｐ明朝" pitchFamily="18" charset="-128"/>
                <a:ea typeface="ＭＳ Ｐ明朝" pitchFamily="18" charset="-128"/>
                <a:cs typeface="+mn-cs"/>
              </a:rPr>
              <a:t>車線が南行き一方通行の大阪の基軸幹線。</a:t>
            </a:r>
            <a:endParaRPr kumimoji="1" lang="en-US" altLang="ja-JP" sz="1400" b="0" i="0" u="none" strike="noStrike" kern="1200" cap="none" spc="0" normalizeH="0" baseline="0" noProof="0" dirty="0">
              <a:ln>
                <a:noFill/>
              </a:ln>
              <a:effectLst/>
              <a:uLnTx/>
              <a:uFillTx/>
              <a:latin typeface="ＭＳ Ｐ明朝" pitchFamily="18" charset="-128"/>
              <a:ea typeface="ＭＳ Ｐ明朝"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effectLst/>
                <a:uLnTx/>
                <a:uFillTx/>
                <a:latin typeface="ＭＳ Ｐ明朝" pitchFamily="18" charset="-128"/>
                <a:ea typeface="ＭＳ Ｐ明朝" pitchFamily="18" charset="-128"/>
                <a:cs typeface="+mn-cs"/>
              </a:rPr>
              <a:t>　　パリの「シャンゼリゼ」、ニューヨークの「</a:t>
            </a:r>
            <a:r>
              <a:rPr kumimoji="1" lang="en-US" altLang="ja-JP" sz="1400" b="0" i="0" u="none" strike="noStrike" kern="1200" cap="none" spc="0" normalizeH="0" baseline="0" noProof="0" dirty="0">
                <a:ln>
                  <a:noFill/>
                </a:ln>
                <a:effectLst/>
                <a:uLnTx/>
                <a:uFillTx/>
                <a:latin typeface="ＭＳ Ｐ明朝" pitchFamily="18" charset="-128"/>
                <a:ea typeface="ＭＳ Ｐ明朝" pitchFamily="18" charset="-128"/>
                <a:cs typeface="+mn-cs"/>
              </a:rPr>
              <a:t>5th</a:t>
            </a:r>
            <a:r>
              <a:rPr kumimoji="1" lang="ja-JP" altLang="en-US" sz="1400" b="0" i="0" u="none" strike="noStrike" kern="1200" cap="none" spc="0" normalizeH="0" baseline="0" noProof="0" dirty="0">
                <a:ln>
                  <a:noFill/>
                </a:ln>
                <a:effectLst/>
                <a:uLnTx/>
                <a:uFillTx/>
                <a:latin typeface="ＭＳ Ｐ明朝" pitchFamily="18" charset="-128"/>
                <a:ea typeface="ＭＳ Ｐ明朝" pitchFamily="18" charset="-128"/>
                <a:cs typeface="+mn-cs"/>
              </a:rPr>
              <a:t>アベニュー」に匹敵する日本を代表するストリート。</a:t>
            </a:r>
            <a:endParaRPr kumimoji="1" lang="ja-JP" altLang="ja-JP" sz="1400" b="0" i="0" u="none" strike="noStrike" kern="1200" cap="none" spc="0" normalizeH="0" baseline="0" noProof="0" dirty="0">
              <a:ln>
                <a:noFill/>
              </a:ln>
              <a:effectLst/>
              <a:uLnTx/>
              <a:uFillTx/>
              <a:latin typeface="ＭＳ Ｐ明朝" pitchFamily="18" charset="-128"/>
              <a:ea typeface="ＭＳ Ｐ明朝" pitchFamily="18" charset="-128"/>
              <a:cs typeface="+mn-cs"/>
            </a:endParaRPr>
          </a:p>
          <a:p>
            <a:pPr marL="180975" marR="0" lvl="0" indent="-180975"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effectLst/>
                <a:uLnTx/>
                <a:uFillTx/>
                <a:latin typeface="ＭＳ Ｐ明朝" pitchFamily="18" charset="-128"/>
                <a:ea typeface="ＭＳ Ｐ明朝" pitchFamily="18" charset="-128"/>
                <a:cs typeface="+mn-cs"/>
              </a:rPr>
              <a:t>　・</a:t>
            </a:r>
            <a:r>
              <a:rPr kumimoji="1" lang="ja-JP" altLang="ja-JP" sz="1400" b="0" i="0" u="none" strike="noStrike" kern="1200" cap="none" spc="0" normalizeH="0" baseline="0" noProof="0" dirty="0">
                <a:ln>
                  <a:noFill/>
                </a:ln>
                <a:effectLst/>
                <a:uLnTx/>
                <a:uFillTx/>
                <a:latin typeface="ＭＳ Ｐ明朝" pitchFamily="18" charset="-128"/>
                <a:ea typeface="ＭＳ Ｐ明朝" pitchFamily="18" charset="-128"/>
                <a:cs typeface="+mn-cs"/>
              </a:rPr>
              <a:t>自動車</a:t>
            </a:r>
            <a:r>
              <a:rPr kumimoji="1" lang="en-US" altLang="ja-JP" sz="1400" b="0" i="0" u="none" strike="noStrike" kern="1200" cap="none" spc="0" normalizeH="0" baseline="0" noProof="0" dirty="0">
                <a:ln>
                  <a:noFill/>
                </a:ln>
                <a:effectLst/>
                <a:uLnTx/>
                <a:uFillTx/>
                <a:latin typeface="ＭＳ Ｐ明朝" pitchFamily="18" charset="-128"/>
                <a:ea typeface="ＭＳ Ｐ明朝" pitchFamily="18" charset="-128"/>
                <a:cs typeface="+mn-cs"/>
              </a:rPr>
              <a:t>3.2</a:t>
            </a:r>
            <a:r>
              <a:rPr kumimoji="1" lang="ja-JP" altLang="ja-JP" sz="1400" b="0" i="0" u="none" strike="noStrike" kern="1200" cap="none" spc="0" normalizeH="0" baseline="0" noProof="0" dirty="0">
                <a:ln>
                  <a:noFill/>
                </a:ln>
                <a:effectLst/>
                <a:uLnTx/>
                <a:uFillTx/>
                <a:latin typeface="ＭＳ Ｐ明朝" pitchFamily="18" charset="-128"/>
                <a:ea typeface="ＭＳ Ｐ明朝" pitchFamily="18" charset="-128"/>
                <a:cs typeface="+mn-cs"/>
              </a:rPr>
              <a:t>万台、歩行者</a:t>
            </a:r>
            <a:r>
              <a:rPr kumimoji="1" lang="en-US" altLang="ja-JP" sz="1400" b="0" i="0" u="none" strike="noStrike" kern="1200" cap="none" spc="0" normalizeH="0" baseline="0" noProof="0" dirty="0">
                <a:ln>
                  <a:noFill/>
                </a:ln>
                <a:effectLst/>
                <a:uLnTx/>
                <a:uFillTx/>
                <a:latin typeface="ＭＳ Ｐ明朝" pitchFamily="18" charset="-128"/>
                <a:ea typeface="ＭＳ Ｐ明朝" pitchFamily="18" charset="-128"/>
                <a:cs typeface="+mn-cs"/>
              </a:rPr>
              <a:t>1.7</a:t>
            </a:r>
            <a:r>
              <a:rPr kumimoji="1" lang="ja-JP" altLang="ja-JP" sz="1400" b="0" i="0" u="none" strike="noStrike" kern="1200" cap="none" spc="0" normalizeH="0" baseline="0" noProof="0" dirty="0">
                <a:ln>
                  <a:noFill/>
                </a:ln>
                <a:effectLst/>
                <a:uLnTx/>
                <a:uFillTx/>
                <a:latin typeface="ＭＳ Ｐ明朝" pitchFamily="18" charset="-128"/>
                <a:ea typeface="ＭＳ Ｐ明朝" pitchFamily="18" charset="-128"/>
                <a:cs typeface="+mn-cs"/>
              </a:rPr>
              <a:t>万人（</a:t>
            </a:r>
            <a:r>
              <a:rPr kumimoji="1" lang="en-US" altLang="ja-JP" sz="1400" b="0" i="0" u="none" strike="noStrike" kern="1200" cap="none" spc="0" normalizeH="0" baseline="0" noProof="0" dirty="0">
                <a:ln>
                  <a:noFill/>
                </a:ln>
                <a:effectLst/>
                <a:uLnTx/>
                <a:uFillTx/>
                <a:latin typeface="ＭＳ Ｐ明朝" pitchFamily="18" charset="-128"/>
                <a:ea typeface="ＭＳ Ｐ明朝" pitchFamily="18" charset="-128"/>
                <a:cs typeface="+mn-cs"/>
              </a:rPr>
              <a:t>2015</a:t>
            </a:r>
            <a:r>
              <a:rPr kumimoji="1" lang="ja-JP" altLang="en-US" sz="1400" b="0" i="0" u="none" strike="noStrike" kern="1200" cap="none" spc="0" normalizeH="0" baseline="0" noProof="0" dirty="0">
                <a:ln>
                  <a:noFill/>
                </a:ln>
                <a:effectLst/>
                <a:uLnTx/>
                <a:uFillTx/>
                <a:latin typeface="ＭＳ Ｐ明朝" pitchFamily="18" charset="-128"/>
                <a:ea typeface="ＭＳ Ｐ明朝" pitchFamily="18" charset="-128"/>
                <a:cs typeface="+mn-cs"/>
              </a:rPr>
              <a:t>年度：</a:t>
            </a:r>
            <a:r>
              <a:rPr kumimoji="1" lang="ja-JP" altLang="ja-JP" sz="1400" b="0" i="0" u="none" strike="noStrike" kern="1200" cap="none" spc="0" normalizeH="0" baseline="0" noProof="0" dirty="0">
                <a:ln>
                  <a:noFill/>
                </a:ln>
                <a:effectLst/>
                <a:uLnTx/>
                <a:uFillTx/>
                <a:latin typeface="ＭＳ Ｐ明朝" pitchFamily="18" charset="-128"/>
                <a:ea typeface="ＭＳ Ｐ明朝" pitchFamily="18" charset="-128"/>
                <a:cs typeface="+mn-cs"/>
              </a:rPr>
              <a:t>平日</a:t>
            </a:r>
            <a:r>
              <a:rPr kumimoji="1" lang="ja-JP" altLang="en-US" sz="1400" b="0" i="0" u="none" strike="noStrike" kern="1200" cap="none" spc="0" normalizeH="0" baseline="0" noProof="0" dirty="0">
                <a:ln>
                  <a:noFill/>
                </a:ln>
                <a:effectLst/>
                <a:uLnTx/>
                <a:uFillTx/>
                <a:latin typeface="ＭＳ Ｐ明朝" pitchFamily="18" charset="-128"/>
                <a:ea typeface="ＭＳ Ｐ明朝" pitchFamily="18" charset="-128"/>
                <a:cs typeface="+mn-cs"/>
              </a:rPr>
              <a:t>昼間の</a:t>
            </a:r>
            <a:r>
              <a:rPr kumimoji="1" lang="en-US" altLang="ja-JP" sz="1400" b="0" i="0" u="none" strike="noStrike" kern="1200" cap="none" spc="0" normalizeH="0" baseline="0" noProof="0" dirty="0">
                <a:ln>
                  <a:noFill/>
                </a:ln>
                <a:effectLst/>
                <a:uLnTx/>
                <a:uFillTx/>
                <a:latin typeface="ＭＳ Ｐ明朝" pitchFamily="18" charset="-128"/>
                <a:ea typeface="ＭＳ Ｐ明朝" pitchFamily="18" charset="-128"/>
                <a:cs typeface="+mn-cs"/>
              </a:rPr>
              <a:t>12</a:t>
            </a:r>
            <a:r>
              <a:rPr kumimoji="1" lang="ja-JP" altLang="en-US" sz="1400" b="0" i="0" u="none" strike="noStrike" kern="1200" cap="none" spc="0" normalizeH="0" baseline="0" noProof="0" dirty="0">
                <a:ln>
                  <a:noFill/>
                </a:ln>
                <a:effectLst/>
                <a:uLnTx/>
                <a:uFillTx/>
                <a:latin typeface="ＭＳ Ｐ明朝" pitchFamily="18" charset="-128"/>
                <a:ea typeface="ＭＳ Ｐ明朝" pitchFamily="18" charset="-128"/>
                <a:cs typeface="+mn-cs"/>
              </a:rPr>
              <a:t>時間：本町付近</a:t>
            </a:r>
            <a:r>
              <a:rPr kumimoji="1" lang="ja-JP" altLang="ja-JP" sz="1400" b="0" i="0" u="none" strike="noStrike" kern="1200" cap="none" spc="0" normalizeH="0" baseline="0" noProof="0" dirty="0">
                <a:ln>
                  <a:noFill/>
                </a:ln>
                <a:effectLst/>
                <a:uLnTx/>
                <a:uFillTx/>
                <a:latin typeface="ＭＳ Ｐ明朝" pitchFamily="18" charset="-128"/>
                <a:ea typeface="ＭＳ Ｐ明朝" pitchFamily="18" charset="-128"/>
                <a:cs typeface="+mn-cs"/>
              </a:rPr>
              <a:t>）があり、沿道は日本を代表する企業が集積する、大阪の</a:t>
            </a:r>
            <a:r>
              <a:rPr kumimoji="1" lang="ja-JP" altLang="en-US" sz="1400" b="0" i="0" u="none" strike="noStrike" kern="1200" cap="none" spc="0" normalizeH="0" baseline="0" noProof="0" dirty="0">
                <a:ln>
                  <a:noFill/>
                </a:ln>
                <a:effectLst/>
                <a:uLnTx/>
                <a:uFillTx/>
                <a:latin typeface="ＭＳ Ｐ明朝" pitchFamily="18" charset="-128"/>
                <a:ea typeface="ＭＳ Ｐ明朝" pitchFamily="18" charset="-128"/>
                <a:cs typeface="+mn-cs"/>
              </a:rPr>
              <a:t>中心</a:t>
            </a:r>
            <a:r>
              <a:rPr kumimoji="1" lang="ja-JP" altLang="ja-JP" sz="1400" b="0" i="0" u="none" strike="noStrike" kern="1200" cap="none" spc="0" normalizeH="0" baseline="0" noProof="0" dirty="0">
                <a:ln>
                  <a:noFill/>
                </a:ln>
                <a:effectLst/>
                <a:uLnTx/>
                <a:uFillTx/>
                <a:latin typeface="ＭＳ Ｐ明朝" pitchFamily="18" charset="-128"/>
                <a:ea typeface="ＭＳ Ｐ明朝" pitchFamily="18" charset="-128"/>
                <a:cs typeface="+mn-cs"/>
              </a:rPr>
              <a:t>業務</a:t>
            </a:r>
            <a:r>
              <a:rPr kumimoji="1" lang="ja-JP" altLang="en-US" sz="1400" b="0" i="0" u="none" strike="noStrike" kern="1200" cap="none" spc="0" normalizeH="0" baseline="0" noProof="0" dirty="0" smtClean="0">
                <a:ln>
                  <a:noFill/>
                </a:ln>
                <a:effectLst/>
                <a:uLnTx/>
                <a:uFillTx/>
                <a:latin typeface="ＭＳ Ｐ明朝" pitchFamily="18" charset="-128"/>
                <a:ea typeface="ＭＳ Ｐ明朝" pitchFamily="18" charset="-128"/>
                <a:cs typeface="+mn-cs"/>
              </a:rPr>
              <a:t>地区を</a:t>
            </a:r>
            <a:r>
              <a:rPr kumimoji="1" lang="ja-JP" altLang="en-US" sz="1400" b="0" i="0" u="none" strike="noStrike" kern="1200" cap="none" spc="0" normalizeH="0" baseline="0" noProof="0" dirty="0">
                <a:ln>
                  <a:noFill/>
                </a:ln>
                <a:effectLst/>
                <a:uLnTx/>
                <a:uFillTx/>
                <a:latin typeface="ＭＳ Ｐ明朝" pitchFamily="18" charset="-128"/>
                <a:ea typeface="ＭＳ Ｐ明朝" pitchFamily="18" charset="-128"/>
                <a:cs typeface="+mn-cs"/>
              </a:rPr>
              <a:t>形成</a:t>
            </a:r>
            <a:r>
              <a:rPr kumimoji="1" lang="ja-JP" altLang="ja-JP" sz="1400" b="0" i="0" u="none" strike="noStrike" kern="1200" cap="none" spc="0" normalizeH="0" baseline="0" noProof="0" dirty="0">
                <a:ln>
                  <a:noFill/>
                </a:ln>
                <a:effectLst/>
                <a:uLnTx/>
                <a:uFillTx/>
                <a:latin typeface="ＭＳ Ｐ明朝" pitchFamily="18" charset="-128"/>
                <a:ea typeface="ＭＳ Ｐ明朝" pitchFamily="18"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400" b="0" i="0" u="none" strike="noStrike" kern="1200" cap="none" spc="0" normalizeH="0" baseline="0" noProof="0" dirty="0">
                <a:ln>
                  <a:noFill/>
                </a:ln>
                <a:effectLst/>
                <a:uLnTx/>
                <a:uFillTx/>
                <a:latin typeface="ＭＳ Ｐ明朝" pitchFamily="18" charset="-128"/>
                <a:ea typeface="ＭＳ Ｐ明朝" pitchFamily="18" charset="-128"/>
                <a:cs typeface="+mn-cs"/>
              </a:rPr>
              <a:t> </a:t>
            </a:r>
            <a:endParaRPr kumimoji="1" lang="ja-JP" altLang="ja-JP" sz="1400" b="0" i="0" u="none" strike="noStrike" kern="1200" cap="none" spc="0" normalizeH="0" baseline="0" noProof="0" dirty="0">
              <a:ln>
                <a:noFill/>
              </a:ln>
              <a:effectLst/>
              <a:uLnTx/>
              <a:uFillTx/>
              <a:latin typeface="ＭＳ Ｐ明朝" pitchFamily="18" charset="-128"/>
              <a:ea typeface="ＭＳ Ｐ明朝"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ja-JP" sz="1400" b="1"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rPr>
              <a:t>２．エリアの課題</a:t>
            </a:r>
            <a:endParaRPr kumimoji="1" lang="ja-JP" altLang="ja-JP" sz="14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endParaRPr>
          </a:p>
          <a:p>
            <a:pPr marL="180975" marR="0" lvl="0" indent="-180975"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effectLst/>
                <a:uLnTx/>
                <a:uFillTx/>
                <a:latin typeface="ＭＳ Ｐ明朝" pitchFamily="18" charset="-128"/>
                <a:ea typeface="ＭＳ Ｐ明朝" pitchFamily="18" charset="-128"/>
                <a:cs typeface="+mn-cs"/>
              </a:rPr>
              <a:t>　・他の拠点の開発等により、業務集積地</a:t>
            </a:r>
            <a:r>
              <a:rPr kumimoji="1" lang="ja-JP" altLang="ja-JP" sz="1400" b="0" i="0" u="none" strike="noStrike" kern="1200" cap="none" spc="0" normalizeH="0" baseline="0" noProof="0" dirty="0">
                <a:ln>
                  <a:noFill/>
                </a:ln>
                <a:effectLst/>
                <a:uLnTx/>
                <a:uFillTx/>
                <a:latin typeface="ＭＳ Ｐ明朝" pitchFamily="18" charset="-128"/>
                <a:ea typeface="ＭＳ Ｐ明朝" pitchFamily="18" charset="-128"/>
                <a:cs typeface="+mn-cs"/>
              </a:rPr>
              <a:t>として</a:t>
            </a:r>
            <a:r>
              <a:rPr kumimoji="1" lang="ja-JP" altLang="en-US" sz="1400" b="0" i="0" u="none" strike="noStrike" kern="1200" cap="none" spc="0" normalizeH="0" baseline="0" noProof="0" dirty="0">
                <a:ln>
                  <a:noFill/>
                </a:ln>
                <a:effectLst/>
                <a:uLnTx/>
                <a:uFillTx/>
                <a:latin typeface="ＭＳ Ｐ明朝" pitchFamily="18" charset="-128"/>
                <a:ea typeface="ＭＳ Ｐ明朝" pitchFamily="18" charset="-128"/>
                <a:cs typeface="+mn-cs"/>
              </a:rPr>
              <a:t>の相対的地位</a:t>
            </a:r>
            <a:r>
              <a:rPr kumimoji="1" lang="ja-JP" altLang="ja-JP" sz="1400" b="0" i="0" u="none" strike="noStrike" kern="1200" cap="none" spc="0" normalizeH="0" baseline="0" noProof="0" dirty="0">
                <a:ln>
                  <a:noFill/>
                </a:ln>
                <a:effectLst/>
                <a:uLnTx/>
                <a:uFillTx/>
                <a:latin typeface="ＭＳ Ｐ明朝" pitchFamily="18" charset="-128"/>
                <a:ea typeface="ＭＳ Ｐ明朝" pitchFamily="18" charset="-128"/>
                <a:cs typeface="+mn-cs"/>
              </a:rPr>
              <a:t>が低下している。</a:t>
            </a:r>
          </a:p>
          <a:p>
            <a:pPr marL="180975" marR="0" lvl="0" indent="-180975"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effectLst/>
                <a:uLnTx/>
                <a:uFillTx/>
                <a:latin typeface="ＭＳ Ｐ明朝" pitchFamily="18" charset="-128"/>
                <a:ea typeface="ＭＳ Ｐ明朝" pitchFamily="18" charset="-128"/>
                <a:cs typeface="+mn-cs"/>
              </a:rPr>
              <a:t>　・都心の</a:t>
            </a:r>
            <a:r>
              <a:rPr kumimoji="1" lang="en-US" altLang="ja-JP" sz="1400" b="0" i="0" u="none" strike="noStrike" kern="1200" cap="none" spc="0" normalizeH="0" baseline="0" noProof="0" dirty="0">
                <a:ln>
                  <a:noFill/>
                </a:ln>
                <a:effectLst/>
                <a:uLnTx/>
                <a:uFillTx/>
                <a:latin typeface="ＭＳ Ｐ明朝" pitchFamily="18" charset="-128"/>
                <a:ea typeface="ＭＳ Ｐ明朝" pitchFamily="18" charset="-128"/>
                <a:cs typeface="+mn-cs"/>
              </a:rPr>
              <a:t>24</a:t>
            </a:r>
            <a:r>
              <a:rPr kumimoji="1" lang="ja-JP" altLang="en-US" sz="1400" b="0" i="0" u="none" strike="noStrike" kern="1200" cap="none" spc="0" normalizeH="0" baseline="0" noProof="0" dirty="0">
                <a:ln>
                  <a:noFill/>
                </a:ln>
                <a:effectLst/>
                <a:uLnTx/>
                <a:uFillTx/>
                <a:latin typeface="ＭＳ Ｐ明朝" pitchFamily="18" charset="-128"/>
                <a:ea typeface="ＭＳ Ｐ明朝" pitchFamily="18" charset="-128"/>
                <a:cs typeface="+mn-cs"/>
              </a:rPr>
              <a:t>時間化・多様性等への対応や、御堂筋の「強み」を発揮したまちづくりが求められている。</a:t>
            </a:r>
            <a:endParaRPr kumimoji="1" lang="en-US" altLang="ja-JP" sz="1400" b="0" i="0" u="none" strike="noStrike" kern="1200" cap="none" spc="0" normalizeH="0" baseline="0" noProof="0" dirty="0">
              <a:ln>
                <a:noFill/>
              </a:ln>
              <a:effectLst/>
              <a:uLnTx/>
              <a:uFillTx/>
              <a:latin typeface="ＭＳ Ｐ明朝" pitchFamily="18" charset="-128"/>
              <a:ea typeface="ＭＳ Ｐ明朝" pitchFamily="18" charset="-128"/>
              <a:cs typeface="+mn-cs"/>
            </a:endParaRPr>
          </a:p>
          <a:p>
            <a:pPr marL="180975" marR="0" lvl="0" indent="-180975"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effectLst/>
                <a:uLnTx/>
                <a:uFillTx/>
                <a:latin typeface="ＭＳ Ｐ明朝" pitchFamily="18" charset="-128"/>
                <a:ea typeface="ＭＳ Ｐ明朝" pitchFamily="18" charset="-128"/>
                <a:cs typeface="+mn-cs"/>
              </a:rPr>
              <a:t>　・高さ制限等により、有効なオフィス面積を確保しにくく、建替えしにくい環境</a:t>
            </a:r>
            <a:r>
              <a:rPr kumimoji="1" lang="ja-JP" altLang="en-US" sz="1400" b="0" i="0" u="none" strike="noStrike" kern="1200" cap="none" spc="0" normalizeH="0" baseline="0" noProof="0" dirty="0" smtClean="0">
                <a:ln>
                  <a:noFill/>
                </a:ln>
                <a:effectLst/>
                <a:uLnTx/>
                <a:uFillTx/>
                <a:latin typeface="ＭＳ Ｐ明朝" pitchFamily="18" charset="-128"/>
                <a:ea typeface="ＭＳ Ｐ明朝" pitchFamily="18" charset="-128"/>
                <a:cs typeface="+mn-cs"/>
              </a:rPr>
              <a:t>。</a:t>
            </a:r>
            <a:endParaRPr kumimoji="1" lang="en-US" altLang="ja-JP" sz="1400" b="0" i="0" u="none" strike="noStrike" kern="1200" cap="none" spc="0" normalizeH="0" baseline="0" noProof="0" dirty="0">
              <a:ln>
                <a:noFill/>
              </a:ln>
              <a:effectLst/>
              <a:uLnTx/>
              <a:uFillTx/>
              <a:latin typeface="ＭＳ Ｐ明朝" pitchFamily="18" charset="-128"/>
              <a:ea typeface="ＭＳ Ｐ明朝"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4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rPr>
              <a:t> </a:t>
            </a:r>
            <a:endParaRPr kumimoji="1" lang="ja-JP" altLang="ja-JP" sz="14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ja-JP" sz="1400" b="1"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rPr>
              <a:t>３．近年の動向</a:t>
            </a:r>
            <a:endParaRPr kumimoji="1" lang="ja-JP" altLang="ja-JP" sz="14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endParaRPr>
          </a:p>
          <a:p>
            <a:pPr marL="177800" marR="0" lvl="0" indent="-17780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effectLst/>
                <a:uLnTx/>
                <a:uFillTx/>
                <a:latin typeface="ＭＳ Ｐ明朝" pitchFamily="18" charset="-128"/>
                <a:ea typeface="ＭＳ Ｐ明朝" pitchFamily="18" charset="-128"/>
                <a:cs typeface="+mn-cs"/>
              </a:rPr>
              <a:t>　・</a:t>
            </a:r>
            <a:r>
              <a:rPr kumimoji="1" lang="en-US" altLang="ja-JP" sz="1400" b="0" i="0" u="none" strike="noStrike" kern="1200" cap="none" spc="0" normalizeH="0" baseline="0" noProof="0" dirty="0">
                <a:ln>
                  <a:noFill/>
                </a:ln>
                <a:effectLst/>
                <a:uLnTx/>
                <a:uFillTx/>
                <a:latin typeface="ＭＳ Ｐ明朝" pitchFamily="18" charset="-128"/>
                <a:ea typeface="ＭＳ Ｐ明朝" pitchFamily="18" charset="-128"/>
                <a:cs typeface="+mn-cs"/>
              </a:rPr>
              <a:t>2014</a:t>
            </a:r>
            <a:r>
              <a:rPr kumimoji="1" lang="ja-JP" altLang="en-US" sz="1400" b="0" i="0" u="none" strike="noStrike" kern="1200" cap="none" spc="0" normalizeH="0" baseline="0" noProof="0" dirty="0">
                <a:ln>
                  <a:noFill/>
                </a:ln>
                <a:effectLst/>
                <a:uLnTx/>
                <a:uFillTx/>
                <a:latin typeface="ＭＳ Ｐ明朝" pitchFamily="18" charset="-128"/>
                <a:ea typeface="ＭＳ Ｐ明朝" pitchFamily="18" charset="-128"/>
                <a:cs typeface="+mn-cs"/>
              </a:rPr>
              <a:t>年から形態制限の緩和や建物低層部にクオリティ高いにぎわい施設等の誘導を図りながら建替えを誘導する、地区計画及び御堂筋デザインガイドラインにより、御堂筋沿道にオフィス、ホテル等の開発が進み、うち７件が完成した</a:t>
            </a:r>
            <a:r>
              <a:rPr kumimoji="1" lang="ja-JP" altLang="en-US" sz="1400" b="0" i="0" u="none" strike="noStrike" kern="1200" cap="none" spc="0" normalizeH="0" baseline="0" noProof="0" dirty="0" smtClean="0">
                <a:ln>
                  <a:noFill/>
                </a:ln>
                <a:effectLst/>
                <a:uLnTx/>
                <a:uFillTx/>
                <a:latin typeface="ＭＳ Ｐ明朝" pitchFamily="18" charset="-128"/>
                <a:ea typeface="ＭＳ Ｐ明朝" pitchFamily="18" charset="-128"/>
                <a:cs typeface="+mn-cs"/>
              </a:rPr>
              <a:t>。</a:t>
            </a:r>
            <a:endParaRPr kumimoji="1" lang="en-US" altLang="ja-JP" sz="1400" b="0" i="0" u="none" strike="noStrike" kern="1200" cap="none" spc="0" normalizeH="0" baseline="0" noProof="0" dirty="0" smtClean="0">
              <a:ln>
                <a:noFill/>
              </a:ln>
              <a:effectLst/>
              <a:uLnTx/>
              <a:uFillTx/>
              <a:latin typeface="ＭＳ Ｐ明朝" pitchFamily="18" charset="-128"/>
              <a:ea typeface="ＭＳ Ｐ明朝" pitchFamily="18" charset="-128"/>
              <a:cs typeface="+mn-cs"/>
            </a:endParaRPr>
          </a:p>
          <a:p>
            <a:pPr marL="177800" marR="0" lvl="0" indent="-177800" algn="l" defTabSz="914400" rtl="0" eaLnBrk="1" fontAlgn="auto" latinLnBrk="0" hangingPunct="1">
              <a:lnSpc>
                <a:spcPct val="100000"/>
              </a:lnSpc>
              <a:spcBef>
                <a:spcPts val="0"/>
              </a:spcBef>
              <a:spcAft>
                <a:spcPts val="0"/>
              </a:spcAft>
              <a:buClrTx/>
              <a:buSzTx/>
              <a:buFontTx/>
              <a:buNone/>
              <a:tabLst/>
              <a:defRPr/>
            </a:pPr>
            <a:r>
              <a:rPr lang="ja-JP" altLang="en-US" sz="1400" noProof="0" dirty="0" smtClean="0">
                <a:latin typeface="ＭＳ Ｐ明朝" pitchFamily="18" charset="-128"/>
                <a:ea typeface="ＭＳ Ｐ明朝" pitchFamily="18" charset="-128"/>
              </a:rPr>
              <a:t>　 </a:t>
            </a:r>
            <a:r>
              <a:rPr lang="en-US" altLang="ja-JP" sz="1400" noProof="0" dirty="0" smtClean="0">
                <a:latin typeface="ＭＳ Ｐ明朝" pitchFamily="18" charset="-128"/>
                <a:ea typeface="ＭＳ Ｐ明朝" pitchFamily="18" charset="-128"/>
              </a:rPr>
              <a:t>※</a:t>
            </a:r>
            <a:r>
              <a:rPr lang="ja-JP" altLang="en-US" sz="1400" noProof="0" dirty="0" smtClean="0">
                <a:latin typeface="ＭＳ Ｐ明朝" pitchFamily="18" charset="-128"/>
                <a:ea typeface="ＭＳ Ｐ明朝" pitchFamily="18" charset="-128"/>
              </a:rPr>
              <a:t>高さ制限の経緯 </a:t>
            </a:r>
            <a:r>
              <a:rPr lang="en-US" altLang="ja-JP" sz="1400" noProof="0" dirty="0" smtClean="0">
                <a:latin typeface="ＭＳ Ｐ明朝" pitchFamily="18" charset="-128"/>
                <a:ea typeface="ＭＳ Ｐ明朝" pitchFamily="18" charset="-128"/>
              </a:rPr>
              <a:t>…</a:t>
            </a:r>
            <a:r>
              <a:rPr lang="ja-JP" altLang="en-US" sz="1400" dirty="0">
                <a:latin typeface="ＭＳ Ｐ明朝" pitchFamily="18" charset="-128"/>
                <a:ea typeface="ＭＳ Ｐ明朝" pitchFamily="18" charset="-128"/>
              </a:rPr>
              <a:t> </a:t>
            </a:r>
            <a:r>
              <a:rPr lang="en-US" altLang="ja-JP" sz="1400" noProof="0" dirty="0" smtClean="0">
                <a:latin typeface="ＭＳ Ｐ明朝" pitchFamily="18" charset="-128"/>
                <a:ea typeface="ＭＳ Ｐ明朝" pitchFamily="18" charset="-128"/>
              </a:rPr>
              <a:t>1920</a:t>
            </a:r>
            <a:r>
              <a:rPr lang="ja-JP" altLang="en-US" sz="1400" noProof="0" dirty="0" smtClean="0">
                <a:latin typeface="ＭＳ Ｐ明朝" pitchFamily="18" charset="-128"/>
                <a:ea typeface="ＭＳ Ｐ明朝" pitchFamily="18" charset="-128"/>
              </a:rPr>
              <a:t>年：</a:t>
            </a:r>
            <a:r>
              <a:rPr lang="en-US" altLang="ja-JP" sz="1400" noProof="0" dirty="0" smtClean="0">
                <a:latin typeface="ＭＳ Ｐ明朝" pitchFamily="18" charset="-128"/>
                <a:ea typeface="ＭＳ Ｐ明朝" pitchFamily="18" charset="-128"/>
              </a:rPr>
              <a:t>31m </a:t>
            </a:r>
            <a:r>
              <a:rPr lang="ja-JP" altLang="en-US" sz="1400" noProof="0" dirty="0" smtClean="0">
                <a:latin typeface="ＭＳ Ｐ明朝" pitchFamily="18" charset="-128"/>
                <a:ea typeface="ＭＳ Ｐ明朝" pitchFamily="18" charset="-128"/>
              </a:rPr>
              <a:t>→ </a:t>
            </a:r>
            <a:r>
              <a:rPr lang="en-US" altLang="ja-JP" sz="1400" noProof="0" dirty="0" smtClean="0">
                <a:latin typeface="ＭＳ Ｐ明朝" pitchFamily="18" charset="-128"/>
                <a:ea typeface="ＭＳ Ｐ明朝" pitchFamily="18" charset="-128"/>
              </a:rPr>
              <a:t>1995</a:t>
            </a:r>
            <a:r>
              <a:rPr lang="ja-JP" altLang="en-US" sz="1400" noProof="0" dirty="0" smtClean="0">
                <a:latin typeface="ＭＳ Ｐ明朝" pitchFamily="18" charset="-128"/>
                <a:ea typeface="ＭＳ Ｐ明朝" pitchFamily="18" charset="-128"/>
              </a:rPr>
              <a:t>年：正面</a:t>
            </a:r>
            <a:r>
              <a:rPr lang="en-US" altLang="ja-JP" sz="1400" noProof="0" dirty="0" smtClean="0">
                <a:latin typeface="ＭＳ Ｐ明朝" pitchFamily="18" charset="-128"/>
                <a:ea typeface="ＭＳ Ｐ明朝" pitchFamily="18" charset="-128"/>
              </a:rPr>
              <a:t>50m</a:t>
            </a:r>
            <a:r>
              <a:rPr lang="ja-JP" altLang="en-US" sz="1400" noProof="0" dirty="0" smtClean="0">
                <a:latin typeface="ＭＳ Ｐ明朝" pitchFamily="18" charset="-128"/>
                <a:ea typeface="ＭＳ Ｐ明朝" pitchFamily="18" charset="-128"/>
              </a:rPr>
              <a:t>（後方</a:t>
            </a:r>
            <a:r>
              <a:rPr lang="en-US" altLang="ja-JP" sz="1400" noProof="0" dirty="0" smtClean="0">
                <a:latin typeface="ＭＳ Ｐ明朝" pitchFamily="18" charset="-128"/>
                <a:ea typeface="ＭＳ Ｐ明朝" pitchFamily="18" charset="-128"/>
              </a:rPr>
              <a:t>60m</a:t>
            </a:r>
            <a:r>
              <a:rPr lang="ja-JP" altLang="en-US" sz="1400" noProof="0" dirty="0" smtClean="0">
                <a:latin typeface="ＭＳ Ｐ明朝" pitchFamily="18" charset="-128"/>
                <a:ea typeface="ＭＳ Ｐ明朝" pitchFamily="18" charset="-128"/>
              </a:rPr>
              <a:t>） → </a:t>
            </a:r>
            <a:r>
              <a:rPr lang="en-US" altLang="ja-JP" sz="1400" noProof="0" dirty="0" smtClean="0">
                <a:latin typeface="ＭＳ Ｐ明朝" pitchFamily="18" charset="-128"/>
                <a:ea typeface="ＭＳ Ｐ明朝" pitchFamily="18" charset="-128"/>
              </a:rPr>
              <a:t>2014</a:t>
            </a:r>
            <a:r>
              <a:rPr lang="ja-JP" altLang="en-US" sz="1400" noProof="0" dirty="0" smtClean="0">
                <a:latin typeface="ＭＳ Ｐ明朝" pitchFamily="18" charset="-128"/>
                <a:ea typeface="ＭＳ Ｐ明朝" pitchFamily="18" charset="-128"/>
              </a:rPr>
              <a:t>年</a:t>
            </a:r>
            <a:r>
              <a:rPr lang="ja-JP" altLang="en-US" sz="1400" dirty="0" smtClean="0">
                <a:latin typeface="ＭＳ Ｐ明朝" pitchFamily="18" charset="-128"/>
                <a:ea typeface="ＭＳ Ｐ明朝" pitchFamily="18" charset="-128"/>
              </a:rPr>
              <a:t>：正面</a:t>
            </a:r>
            <a:r>
              <a:rPr lang="en-US" altLang="ja-JP" sz="1400" dirty="0" smtClean="0">
                <a:latin typeface="ＭＳ Ｐ明朝" pitchFamily="18" charset="-128"/>
                <a:ea typeface="ＭＳ Ｐ明朝" pitchFamily="18" charset="-128"/>
              </a:rPr>
              <a:t>50m</a:t>
            </a:r>
            <a:r>
              <a:rPr lang="ja-JP" altLang="en-US" sz="1400" dirty="0" smtClean="0">
                <a:latin typeface="ＭＳ Ｐ明朝" pitchFamily="18" charset="-128"/>
                <a:ea typeface="ＭＳ Ｐ明朝" pitchFamily="18" charset="-128"/>
              </a:rPr>
              <a:t>（後方</a:t>
            </a:r>
            <a:r>
              <a:rPr lang="en-US" altLang="ja-JP" sz="1400" dirty="0" smtClean="0">
                <a:latin typeface="ＭＳ Ｐ明朝" pitchFamily="18" charset="-128"/>
                <a:ea typeface="ＭＳ Ｐ明朝" pitchFamily="18" charset="-128"/>
              </a:rPr>
              <a:t>100m</a:t>
            </a:r>
            <a:r>
              <a:rPr lang="ja-JP" altLang="en-US" sz="1400" dirty="0" smtClean="0">
                <a:latin typeface="ＭＳ Ｐ明朝" pitchFamily="18" charset="-128"/>
                <a:ea typeface="ＭＳ Ｐ明朝" pitchFamily="18" charset="-128"/>
              </a:rPr>
              <a:t>超）</a:t>
            </a:r>
            <a:endParaRPr kumimoji="1" lang="en-US" altLang="ja-JP" sz="1400" b="0" i="0" u="none" strike="noStrike" kern="1200" cap="none" spc="0" normalizeH="0" baseline="0" noProof="0" dirty="0">
              <a:ln>
                <a:noFill/>
              </a:ln>
              <a:effectLst/>
              <a:uLnTx/>
              <a:uFillTx/>
              <a:latin typeface="ＭＳ Ｐ明朝" pitchFamily="18" charset="-128"/>
              <a:ea typeface="ＭＳ Ｐ明朝" pitchFamily="18" charset="-128"/>
            </a:endParaRPr>
          </a:p>
          <a:p>
            <a:pPr marL="180975" marR="0" lvl="0" indent="-180975"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effectLst/>
                <a:uLnTx/>
                <a:uFillTx/>
                <a:latin typeface="ＭＳ Ｐ明朝" pitchFamily="18" charset="-128"/>
                <a:ea typeface="ＭＳ Ｐ明朝" pitchFamily="18" charset="-128"/>
                <a:cs typeface="+mn-cs"/>
              </a:rPr>
              <a:t>　・市と協議して定めた地域の自主ルール（</a:t>
            </a:r>
            <a:r>
              <a:rPr kumimoji="1" lang="en-US" altLang="ja-JP" sz="1400" b="0" i="0" u="none" strike="noStrike" kern="1200" cap="none" spc="0" normalizeH="0" baseline="0" noProof="0" dirty="0">
                <a:ln>
                  <a:noFill/>
                </a:ln>
                <a:effectLst/>
                <a:uLnTx/>
                <a:uFillTx/>
                <a:latin typeface="ＭＳ Ｐ明朝" pitchFamily="18" charset="-128"/>
                <a:ea typeface="ＭＳ Ｐ明朝" pitchFamily="18" charset="-128"/>
                <a:cs typeface="+mn-cs"/>
              </a:rPr>
              <a:t>2014.7</a:t>
            </a:r>
            <a:r>
              <a:rPr kumimoji="1" lang="ja-JP" altLang="en-US" sz="1400" b="0" i="0" u="none" strike="noStrike" kern="1200" cap="none" spc="0" normalizeH="0" baseline="0" noProof="0" dirty="0">
                <a:ln>
                  <a:noFill/>
                </a:ln>
                <a:effectLst/>
                <a:uLnTx/>
                <a:uFillTx/>
                <a:latin typeface="ＭＳ Ｐ明朝" pitchFamily="18" charset="-128"/>
                <a:ea typeface="ＭＳ Ｐ明朝" pitchFamily="18" charset="-128"/>
                <a:cs typeface="+mn-cs"/>
              </a:rPr>
              <a:t>）に沿って、壁面後退部分を使用した民間主体によるオープンカフェ、マルシェなどのにぎわい空間創出への</a:t>
            </a:r>
            <a:r>
              <a:rPr kumimoji="1" lang="ja-JP" altLang="en-US" sz="1400" b="0" i="0" u="none" strike="noStrike" kern="1200" cap="none" spc="0" normalizeH="0" baseline="0" noProof="0" dirty="0" smtClean="0">
                <a:ln>
                  <a:noFill/>
                </a:ln>
                <a:effectLst/>
                <a:uLnTx/>
                <a:uFillTx/>
                <a:latin typeface="ＭＳ Ｐ明朝" pitchFamily="18" charset="-128"/>
                <a:ea typeface="ＭＳ Ｐ明朝" pitchFamily="18" charset="-128"/>
                <a:cs typeface="+mn-cs"/>
              </a:rPr>
              <a:t>取組が</a:t>
            </a:r>
            <a:r>
              <a:rPr kumimoji="1" lang="ja-JP" altLang="en-US" sz="1400" b="0" i="0" u="none" strike="noStrike" kern="1200" cap="none" spc="0" normalizeH="0" baseline="0" noProof="0" dirty="0">
                <a:ln>
                  <a:noFill/>
                </a:ln>
                <a:effectLst/>
                <a:uLnTx/>
                <a:uFillTx/>
                <a:latin typeface="ＭＳ Ｐ明朝" pitchFamily="18" charset="-128"/>
                <a:ea typeface="ＭＳ Ｐ明朝" pitchFamily="18" charset="-128"/>
                <a:cs typeface="+mn-cs"/>
              </a:rPr>
              <a:t>展開。</a:t>
            </a:r>
            <a:endParaRPr kumimoji="1" lang="en-US" altLang="ja-JP" sz="1400" b="0" i="0" u="none" strike="noStrike" kern="1200" cap="none" spc="0" normalizeH="0" baseline="0" noProof="0" dirty="0">
              <a:ln>
                <a:noFill/>
              </a:ln>
              <a:effectLst/>
              <a:uLnTx/>
              <a:uFillTx/>
              <a:latin typeface="ＭＳ Ｐ明朝" pitchFamily="18" charset="-128"/>
              <a:ea typeface="ＭＳ Ｐ明朝" pitchFamily="18" charset="-128"/>
              <a:cs typeface="+mn-cs"/>
            </a:endParaRPr>
          </a:p>
          <a:p>
            <a:pPr marL="180975" marR="0" lvl="0" indent="-180975" algn="l"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effectLst/>
                <a:uLnTx/>
                <a:uFillTx/>
                <a:latin typeface="ＭＳ Ｐ明朝" pitchFamily="18" charset="-128"/>
                <a:ea typeface="ＭＳ Ｐ明朝" pitchFamily="18" charset="-128"/>
                <a:cs typeface="+mn-cs"/>
              </a:rPr>
              <a:t>　</a:t>
            </a:r>
            <a:r>
              <a:rPr kumimoji="1" lang="ja-JP" altLang="en-US" sz="1400" b="0" i="0" u="none" strike="noStrike" kern="1200" cap="none" spc="0" normalizeH="0" baseline="0" noProof="0" dirty="0">
                <a:ln>
                  <a:noFill/>
                </a:ln>
                <a:effectLst/>
                <a:uLnTx/>
                <a:uFillTx/>
                <a:latin typeface="ＭＳ Ｐ明朝" pitchFamily="18" charset="-128"/>
                <a:ea typeface="ＭＳ Ｐ明朝" pitchFamily="18" charset="-128"/>
                <a:cs typeface="+mn-cs"/>
              </a:rPr>
              <a:t>・車中心から人中心のストリートに転換を図るため、側道閉鎖やにぎわい創出の社会実験などを実施し、側道歩行者空間化の</a:t>
            </a:r>
            <a:r>
              <a:rPr kumimoji="1" lang="ja-JP" altLang="en-US" sz="1400" b="0" i="0" u="none" strike="noStrike" kern="1200" cap="none" spc="0" normalizeH="0" baseline="0" noProof="0" dirty="0" smtClean="0">
                <a:ln>
                  <a:noFill/>
                </a:ln>
                <a:effectLst/>
                <a:uLnTx/>
                <a:uFillTx/>
                <a:latin typeface="ＭＳ Ｐ明朝" pitchFamily="18" charset="-128"/>
                <a:ea typeface="ＭＳ Ｐ明朝" pitchFamily="18" charset="-128"/>
                <a:cs typeface="+mn-cs"/>
              </a:rPr>
              <a:t>取組を推進。</a:t>
            </a:r>
            <a:endParaRPr kumimoji="1" lang="en-US" altLang="ja-JP" sz="1400" b="0" i="0" u="none" strike="noStrike" kern="1200" cap="none" spc="0" normalizeH="0" baseline="0" noProof="0" dirty="0">
              <a:ln>
                <a:noFill/>
              </a:ln>
              <a:effectLst/>
              <a:uLnTx/>
              <a:uFillTx/>
              <a:latin typeface="ＭＳ Ｐ明朝" pitchFamily="18" charset="-128"/>
              <a:ea typeface="ＭＳ Ｐ明朝" pitchFamily="18" charset="-128"/>
              <a:cs typeface="+mn-cs"/>
            </a:endParaRPr>
          </a:p>
          <a:p>
            <a:pPr marL="180975" marR="0" lvl="0" indent="-180975"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effectLst/>
                <a:uLnTx/>
                <a:uFillTx/>
                <a:latin typeface="ＭＳ Ｐ明朝" pitchFamily="18" charset="-128"/>
                <a:ea typeface="ＭＳ Ｐ明朝" pitchFamily="18" charset="-128"/>
                <a:cs typeface="+mn-cs"/>
              </a:rPr>
              <a:t>　</a:t>
            </a:r>
            <a:r>
              <a:rPr kumimoji="1" lang="ja-JP" altLang="en-US" sz="1400" b="0" i="0" u="none" strike="noStrike" kern="1200" cap="none" spc="0" normalizeH="0" baseline="0" noProof="0" dirty="0" smtClean="0">
                <a:ln>
                  <a:noFill/>
                </a:ln>
                <a:effectLst/>
                <a:uLnTx/>
                <a:uFillTx/>
                <a:latin typeface="ＭＳ Ｐ明朝" pitchFamily="18" charset="-128"/>
                <a:ea typeface="ＭＳ Ｐ明朝" pitchFamily="18" charset="-128"/>
                <a:cs typeface="+mn-cs"/>
              </a:rPr>
              <a:t>・御堂筋</a:t>
            </a:r>
            <a:r>
              <a:rPr kumimoji="1" lang="ja-JP" altLang="en-US" sz="1400" b="0" i="0" u="none" strike="noStrike" kern="1200" cap="none" spc="0" normalizeH="0" baseline="0" noProof="0" dirty="0">
                <a:ln>
                  <a:noFill/>
                </a:ln>
                <a:effectLst/>
                <a:uLnTx/>
                <a:uFillTx/>
                <a:latin typeface="ＭＳ Ｐ明朝" pitchFamily="18" charset="-128"/>
                <a:ea typeface="ＭＳ Ｐ明朝" pitchFamily="18" charset="-128"/>
                <a:cs typeface="+mn-cs"/>
              </a:rPr>
              <a:t>オータムパーティーで秋の御堂筋や大阪の魅力を発信。また</a:t>
            </a:r>
            <a:r>
              <a:rPr kumimoji="1" lang="ja-JP" altLang="ja-JP" sz="1400" b="0" i="0" u="none" strike="noStrike" kern="1200" cap="none" spc="0" normalizeH="0" baseline="0" noProof="0" dirty="0">
                <a:ln>
                  <a:noFill/>
                </a:ln>
                <a:effectLst/>
                <a:uLnTx/>
                <a:uFillTx/>
                <a:latin typeface="ＭＳ Ｐ明朝" pitchFamily="18" charset="-128"/>
                <a:ea typeface="ＭＳ Ｐ明朝" pitchFamily="18" charset="-128"/>
                <a:cs typeface="+mn-cs"/>
              </a:rPr>
              <a:t>地域との協働による三休橋のプロムナードの整備など、</a:t>
            </a:r>
            <a:r>
              <a:rPr kumimoji="1" lang="ja-JP" altLang="en-US" sz="1400" b="0" i="0" u="none" strike="noStrike" kern="1200" cap="none" spc="0" normalizeH="0" baseline="0" noProof="0" dirty="0">
                <a:ln>
                  <a:noFill/>
                </a:ln>
                <a:effectLst/>
                <a:uLnTx/>
                <a:uFillTx/>
                <a:latin typeface="ＭＳ Ｐ明朝" pitchFamily="18" charset="-128"/>
                <a:ea typeface="ＭＳ Ｐ明朝" pitchFamily="18" charset="-128"/>
                <a:cs typeface="+mn-cs"/>
              </a:rPr>
              <a:t>御堂筋を中心とした船場エリアで</a:t>
            </a:r>
            <a:r>
              <a:rPr kumimoji="1" lang="ja-JP" altLang="ja-JP" sz="1400" b="0" i="0" u="none" strike="noStrike" kern="1200" cap="none" spc="0" normalizeH="0" baseline="0" noProof="0" dirty="0">
                <a:ln>
                  <a:noFill/>
                </a:ln>
                <a:effectLst/>
                <a:uLnTx/>
                <a:uFillTx/>
                <a:latin typeface="ＭＳ Ｐ明朝" pitchFamily="18" charset="-128"/>
                <a:ea typeface="ＭＳ Ｐ明朝" pitchFamily="18" charset="-128"/>
                <a:cs typeface="+mn-cs"/>
              </a:rPr>
              <a:t>官民一体となった</a:t>
            </a:r>
            <a:r>
              <a:rPr kumimoji="1" lang="ja-JP" altLang="ja-JP" sz="1400" b="0" i="0" u="none" strike="noStrike" kern="1200" cap="none" spc="0" normalizeH="0" baseline="0" noProof="0" dirty="0" smtClean="0">
                <a:ln>
                  <a:noFill/>
                </a:ln>
                <a:effectLst/>
                <a:uLnTx/>
                <a:uFillTx/>
                <a:latin typeface="ＭＳ Ｐ明朝" pitchFamily="18" charset="-128"/>
                <a:ea typeface="ＭＳ Ｐ明朝" pitchFamily="18" charset="-128"/>
                <a:cs typeface="+mn-cs"/>
              </a:rPr>
              <a:t>取組</a:t>
            </a:r>
            <a:r>
              <a:rPr kumimoji="1" lang="ja-JP" altLang="en-US" sz="1400" b="0" i="0" u="none" strike="noStrike" kern="1200" cap="none" spc="0" normalizeH="0" baseline="0" noProof="0" dirty="0" smtClean="0">
                <a:ln>
                  <a:noFill/>
                </a:ln>
                <a:effectLst/>
                <a:uLnTx/>
                <a:uFillTx/>
                <a:latin typeface="ＭＳ Ｐ明朝" pitchFamily="18" charset="-128"/>
                <a:ea typeface="ＭＳ Ｐ明朝" pitchFamily="18" charset="-128"/>
                <a:cs typeface="+mn-cs"/>
              </a:rPr>
              <a:t>が</a:t>
            </a:r>
            <a:r>
              <a:rPr kumimoji="1" lang="ja-JP" altLang="ja-JP" sz="1400" b="0" i="0" u="none" strike="noStrike" kern="1200" cap="none" spc="0" normalizeH="0" baseline="0" noProof="0" dirty="0">
                <a:ln>
                  <a:noFill/>
                </a:ln>
                <a:effectLst/>
                <a:uLnTx/>
                <a:uFillTx/>
                <a:latin typeface="ＭＳ Ｐ明朝" pitchFamily="18" charset="-128"/>
                <a:ea typeface="ＭＳ Ｐ明朝" pitchFamily="18" charset="-128"/>
                <a:cs typeface="+mn-cs"/>
              </a:rPr>
              <a:t>展開。</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4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rPr>
              <a:t> </a:t>
            </a:r>
            <a:endParaRPr kumimoji="1" lang="ja-JP" altLang="ja-JP" sz="14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ja-JP" sz="1400" b="1"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rPr>
              <a:t>４．将来像</a:t>
            </a:r>
            <a:endParaRPr kumimoji="1" lang="ja-JP" altLang="ja-JP" sz="14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effectLst/>
                <a:uLnTx/>
                <a:uFillTx/>
                <a:latin typeface="ＭＳ Ｐ明朝" pitchFamily="18" charset="-128"/>
                <a:ea typeface="ＭＳ Ｐ明朝" pitchFamily="18" charset="-128"/>
                <a:cs typeface="+mn-cs"/>
              </a:rPr>
              <a:t>　・</a:t>
            </a:r>
            <a:r>
              <a:rPr kumimoji="1" lang="ja-JP" altLang="ja-JP" sz="1400" b="0" i="0" u="none" strike="noStrike" kern="1200" cap="none" spc="0" normalizeH="0" baseline="0" noProof="0" dirty="0">
                <a:ln>
                  <a:noFill/>
                </a:ln>
                <a:effectLst/>
                <a:uLnTx/>
                <a:uFillTx/>
                <a:latin typeface="ＭＳ Ｐ明朝" pitchFamily="18" charset="-128"/>
                <a:ea typeface="ＭＳ Ｐ明朝" pitchFamily="18" charset="-128"/>
                <a:cs typeface="+mn-cs"/>
              </a:rPr>
              <a:t>『</a:t>
            </a:r>
            <a:r>
              <a:rPr kumimoji="1" lang="ja-JP" altLang="en-US" sz="1400" b="0" i="0" u="none" strike="noStrike" kern="1200" cap="none" spc="0" normalizeH="0" baseline="0" noProof="0" dirty="0">
                <a:ln>
                  <a:noFill/>
                </a:ln>
                <a:effectLst/>
                <a:uLnTx/>
                <a:uFillTx/>
                <a:latin typeface="ＭＳ Ｐ明朝" pitchFamily="18" charset="-128"/>
                <a:ea typeface="ＭＳ Ｐ明朝" pitchFamily="18" charset="-128"/>
                <a:cs typeface="+mn-cs"/>
              </a:rPr>
              <a:t>歩いて楽しめ、</a:t>
            </a:r>
            <a:r>
              <a:rPr kumimoji="1" lang="en-US" altLang="ja-JP" sz="1400" b="0" i="0" u="none" strike="noStrike" kern="1200" cap="none" spc="0" normalizeH="0" baseline="0" noProof="0" dirty="0">
                <a:ln>
                  <a:noFill/>
                </a:ln>
                <a:effectLst/>
                <a:uLnTx/>
                <a:uFillTx/>
                <a:latin typeface="ＭＳ Ｐ明朝" pitchFamily="18" charset="-128"/>
                <a:ea typeface="ＭＳ Ｐ明朝" pitchFamily="18" charset="-128"/>
                <a:cs typeface="+mn-cs"/>
              </a:rPr>
              <a:t>24</a:t>
            </a:r>
            <a:r>
              <a:rPr kumimoji="1" lang="ja-JP" altLang="ja-JP" sz="1400" b="0" i="0" u="none" strike="noStrike" kern="1200" cap="none" spc="0" normalizeH="0" baseline="0" noProof="0" dirty="0">
                <a:ln>
                  <a:noFill/>
                </a:ln>
                <a:effectLst/>
                <a:uLnTx/>
                <a:uFillTx/>
                <a:latin typeface="ＭＳ Ｐ明朝" pitchFamily="18" charset="-128"/>
                <a:ea typeface="ＭＳ Ｐ明朝" pitchFamily="18" charset="-128"/>
                <a:cs typeface="+mn-cs"/>
              </a:rPr>
              <a:t>時間稼動する多機能エリア』への転換を図り、御堂筋ブランドの</a:t>
            </a:r>
            <a:r>
              <a:rPr kumimoji="1" lang="ja-JP" altLang="en-US" sz="1400" b="0" i="0" u="none" strike="noStrike" kern="1200" cap="none" spc="0" normalizeH="0" baseline="0" noProof="0" dirty="0">
                <a:ln>
                  <a:noFill/>
                </a:ln>
                <a:effectLst/>
                <a:uLnTx/>
                <a:uFillTx/>
                <a:latin typeface="ＭＳ Ｐ明朝" pitchFamily="18" charset="-128"/>
                <a:ea typeface="ＭＳ Ｐ明朝" pitchFamily="18" charset="-128"/>
                <a:cs typeface="+mn-cs"/>
              </a:rPr>
              <a:t>向上</a:t>
            </a:r>
            <a:r>
              <a:rPr kumimoji="1" lang="ja-JP" altLang="ja-JP" sz="1400" b="0" i="0" u="none" strike="noStrike" kern="1200" cap="none" spc="0" normalizeH="0" baseline="0" noProof="0" dirty="0">
                <a:ln>
                  <a:noFill/>
                </a:ln>
                <a:effectLst/>
                <a:uLnTx/>
                <a:uFillTx/>
                <a:latin typeface="ＭＳ Ｐ明朝" pitchFamily="18" charset="-128"/>
                <a:ea typeface="ＭＳ Ｐ明朝" pitchFamily="18" charset="-128"/>
                <a:cs typeface="+mn-cs"/>
              </a:rPr>
              <a:t>を図る。</a:t>
            </a:r>
          </a:p>
          <a:p>
            <a:pPr marL="180975" marR="0" lvl="0" indent="-180975"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effectLst/>
                <a:uLnTx/>
                <a:uFillTx/>
                <a:latin typeface="ＭＳ Ｐ明朝" pitchFamily="18" charset="-128"/>
                <a:ea typeface="ＭＳ Ｐ明朝" pitchFamily="18" charset="-128"/>
                <a:cs typeface="+mn-cs"/>
              </a:rPr>
              <a:t>　・車中心から人中心の道路空間に</a:t>
            </a:r>
            <a:r>
              <a:rPr kumimoji="1" lang="ja-JP" altLang="ja-JP" sz="1400" b="0" i="0" u="none" strike="noStrike" kern="1200" cap="none" spc="0" normalizeH="0" baseline="0" noProof="0" dirty="0">
                <a:ln>
                  <a:noFill/>
                </a:ln>
                <a:effectLst/>
                <a:uLnTx/>
                <a:uFillTx/>
                <a:latin typeface="ＭＳ Ｐ明朝" pitchFamily="18" charset="-128"/>
                <a:ea typeface="ＭＳ Ｐ明朝" pitchFamily="18" charset="-128"/>
                <a:cs typeface="+mn-cs"/>
              </a:rPr>
              <a:t>再編</a:t>
            </a:r>
            <a:r>
              <a:rPr kumimoji="1" lang="ja-JP" altLang="en-US" sz="1400" b="0" i="0" u="none" strike="noStrike" kern="1200" cap="none" spc="0" normalizeH="0" baseline="0" noProof="0" dirty="0">
                <a:ln>
                  <a:noFill/>
                </a:ln>
                <a:effectLst/>
                <a:uLnTx/>
                <a:uFillTx/>
                <a:latin typeface="ＭＳ Ｐ明朝" pitchFamily="18" charset="-128"/>
                <a:ea typeface="ＭＳ Ｐ明朝" pitchFamily="18" charset="-128"/>
                <a:cs typeface="+mn-cs"/>
              </a:rPr>
              <a:t>。</a:t>
            </a:r>
            <a:endParaRPr kumimoji="1" lang="ja-JP" altLang="ja-JP" sz="1400" b="0" i="0" u="none" strike="noStrike" kern="1200" cap="none" spc="0" normalizeH="0" baseline="0" noProof="0" dirty="0">
              <a:ln>
                <a:noFill/>
              </a:ln>
              <a:effectLst/>
              <a:uLnTx/>
              <a:uFillTx/>
              <a:latin typeface="ＭＳ Ｐ明朝" pitchFamily="18" charset="-128"/>
              <a:ea typeface="ＭＳ Ｐ明朝" pitchFamily="18" charset="-128"/>
              <a:cs typeface="+mn-cs"/>
            </a:endParaRPr>
          </a:p>
        </p:txBody>
      </p:sp>
      <p:sp>
        <p:nvSpPr>
          <p:cNvPr id="6" name="スライド番号プレースホルダー 3"/>
          <p:cNvSpPr>
            <a:spLocks noGrp="1"/>
          </p:cNvSpPr>
          <p:nvPr>
            <p:ph type="sldNum" sz="quarter" idx="12"/>
          </p:nvPr>
        </p:nvSpPr>
        <p:spPr>
          <a:xfrm>
            <a:off x="10134600" y="6476387"/>
            <a:ext cx="2057400" cy="365125"/>
          </a:xfrm>
        </p:spPr>
        <p:txBody>
          <a:bodyPr/>
          <a:lstStyle/>
          <a:p>
            <a:fld id="{138CA411-231B-42B9-AF63-97A64194AA60}" type="slidenum">
              <a:rPr lang="ja-JP" altLang="en-US" sz="1400" b="1" smtClean="0">
                <a:solidFill>
                  <a:schemeClr val="tx1"/>
                </a:solidFill>
                <a:latin typeface="ＭＳ Ｐゴシック" panose="020B0600070205080204" pitchFamily="50" charset="-128"/>
                <a:ea typeface="ＭＳ Ｐゴシック" panose="020B0600070205080204" pitchFamily="50" charset="-128"/>
              </a:rPr>
              <a:pPr/>
              <a:t>35</a:t>
            </a:fld>
            <a:endParaRPr lang="ja-JP" altLang="en-US" sz="1400" b="1" dirty="0">
              <a:solidFill>
                <a:schemeClr val="tx1"/>
              </a:solidFill>
              <a:latin typeface="ＭＳ Ｐゴシック" panose="020B0600070205080204" pitchFamily="50" charset="-128"/>
              <a:ea typeface="ＭＳ Ｐゴシック" panose="020B0600070205080204" pitchFamily="50" charset="-128"/>
            </a:endParaRPr>
          </a:p>
        </p:txBody>
      </p:sp>
    </p:spTree>
    <p:extLst>
      <p:ext uri="{BB962C8B-B14F-4D97-AF65-F5344CB8AC3E}">
        <p14:creationId xmlns:p14="http://schemas.microsoft.com/office/powerpoint/2010/main" val="422624385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表 1"/>
          <p:cNvGraphicFramePr>
            <a:graphicFrameLocks noGrp="1"/>
          </p:cNvGraphicFramePr>
          <p:nvPr>
            <p:extLst>
              <p:ext uri="{D42A27DB-BD31-4B8C-83A1-F6EECF244321}">
                <p14:modId xmlns:p14="http://schemas.microsoft.com/office/powerpoint/2010/main" val="2734773078"/>
              </p:ext>
            </p:extLst>
          </p:nvPr>
        </p:nvGraphicFramePr>
        <p:xfrm>
          <a:off x="1132112" y="930840"/>
          <a:ext cx="9916891" cy="5057062"/>
        </p:xfrm>
        <a:graphic>
          <a:graphicData uri="http://schemas.openxmlformats.org/drawingml/2006/table">
            <a:tbl>
              <a:tblPr firstRow="1" bandRow="1">
                <a:tableStyleId>{5940675A-B579-460E-94D1-54222C63F5DA}</a:tableStyleId>
              </a:tblPr>
              <a:tblGrid>
                <a:gridCol w="957942">
                  <a:extLst>
                    <a:ext uri="{9D8B030D-6E8A-4147-A177-3AD203B41FA5}">
                      <a16:colId xmlns:a16="http://schemas.microsoft.com/office/drawing/2014/main" val="20000"/>
                    </a:ext>
                  </a:extLst>
                </a:gridCol>
                <a:gridCol w="537032">
                  <a:extLst>
                    <a:ext uri="{9D8B030D-6E8A-4147-A177-3AD203B41FA5}">
                      <a16:colId xmlns:a16="http://schemas.microsoft.com/office/drawing/2014/main" val="20001"/>
                    </a:ext>
                  </a:extLst>
                </a:gridCol>
                <a:gridCol w="522514">
                  <a:extLst>
                    <a:ext uri="{9D8B030D-6E8A-4147-A177-3AD203B41FA5}">
                      <a16:colId xmlns:a16="http://schemas.microsoft.com/office/drawing/2014/main" val="20002"/>
                    </a:ext>
                  </a:extLst>
                </a:gridCol>
                <a:gridCol w="522514">
                  <a:extLst>
                    <a:ext uri="{9D8B030D-6E8A-4147-A177-3AD203B41FA5}">
                      <a16:colId xmlns:a16="http://schemas.microsoft.com/office/drawing/2014/main" val="20003"/>
                    </a:ext>
                  </a:extLst>
                </a:gridCol>
                <a:gridCol w="508000">
                  <a:extLst>
                    <a:ext uri="{9D8B030D-6E8A-4147-A177-3AD203B41FA5}">
                      <a16:colId xmlns:a16="http://schemas.microsoft.com/office/drawing/2014/main" val="20004"/>
                    </a:ext>
                  </a:extLst>
                </a:gridCol>
                <a:gridCol w="493486">
                  <a:extLst>
                    <a:ext uri="{9D8B030D-6E8A-4147-A177-3AD203B41FA5}">
                      <a16:colId xmlns:a16="http://schemas.microsoft.com/office/drawing/2014/main" val="20005"/>
                    </a:ext>
                  </a:extLst>
                </a:gridCol>
                <a:gridCol w="493486">
                  <a:extLst>
                    <a:ext uri="{9D8B030D-6E8A-4147-A177-3AD203B41FA5}">
                      <a16:colId xmlns:a16="http://schemas.microsoft.com/office/drawing/2014/main" val="20006"/>
                    </a:ext>
                  </a:extLst>
                </a:gridCol>
                <a:gridCol w="478971">
                  <a:extLst>
                    <a:ext uri="{9D8B030D-6E8A-4147-A177-3AD203B41FA5}">
                      <a16:colId xmlns:a16="http://schemas.microsoft.com/office/drawing/2014/main" val="20007"/>
                    </a:ext>
                  </a:extLst>
                </a:gridCol>
                <a:gridCol w="478970">
                  <a:extLst>
                    <a:ext uri="{9D8B030D-6E8A-4147-A177-3AD203B41FA5}">
                      <a16:colId xmlns:a16="http://schemas.microsoft.com/office/drawing/2014/main" val="20008"/>
                    </a:ext>
                  </a:extLst>
                </a:gridCol>
                <a:gridCol w="449942">
                  <a:extLst>
                    <a:ext uri="{9D8B030D-6E8A-4147-A177-3AD203B41FA5}">
                      <a16:colId xmlns:a16="http://schemas.microsoft.com/office/drawing/2014/main" val="20009"/>
                    </a:ext>
                  </a:extLst>
                </a:gridCol>
                <a:gridCol w="478972">
                  <a:extLst>
                    <a:ext uri="{9D8B030D-6E8A-4147-A177-3AD203B41FA5}">
                      <a16:colId xmlns:a16="http://schemas.microsoft.com/office/drawing/2014/main" val="20010"/>
                    </a:ext>
                  </a:extLst>
                </a:gridCol>
                <a:gridCol w="493488">
                  <a:extLst>
                    <a:ext uri="{9D8B030D-6E8A-4147-A177-3AD203B41FA5}">
                      <a16:colId xmlns:a16="http://schemas.microsoft.com/office/drawing/2014/main" val="20011"/>
                    </a:ext>
                  </a:extLst>
                </a:gridCol>
                <a:gridCol w="493485">
                  <a:extLst>
                    <a:ext uri="{9D8B030D-6E8A-4147-A177-3AD203B41FA5}">
                      <a16:colId xmlns:a16="http://schemas.microsoft.com/office/drawing/2014/main" val="20012"/>
                    </a:ext>
                  </a:extLst>
                </a:gridCol>
                <a:gridCol w="508000">
                  <a:extLst>
                    <a:ext uri="{9D8B030D-6E8A-4147-A177-3AD203B41FA5}">
                      <a16:colId xmlns:a16="http://schemas.microsoft.com/office/drawing/2014/main" val="20013"/>
                    </a:ext>
                  </a:extLst>
                </a:gridCol>
                <a:gridCol w="493486">
                  <a:extLst>
                    <a:ext uri="{9D8B030D-6E8A-4147-A177-3AD203B41FA5}">
                      <a16:colId xmlns:a16="http://schemas.microsoft.com/office/drawing/2014/main" val="2735950136"/>
                    </a:ext>
                  </a:extLst>
                </a:gridCol>
                <a:gridCol w="493486">
                  <a:extLst>
                    <a:ext uri="{9D8B030D-6E8A-4147-A177-3AD203B41FA5}">
                      <a16:colId xmlns:a16="http://schemas.microsoft.com/office/drawing/2014/main" val="1628878462"/>
                    </a:ext>
                  </a:extLst>
                </a:gridCol>
                <a:gridCol w="493485">
                  <a:extLst>
                    <a:ext uri="{9D8B030D-6E8A-4147-A177-3AD203B41FA5}">
                      <a16:colId xmlns:a16="http://schemas.microsoft.com/office/drawing/2014/main" val="679141836"/>
                    </a:ext>
                  </a:extLst>
                </a:gridCol>
                <a:gridCol w="507998">
                  <a:extLst>
                    <a:ext uri="{9D8B030D-6E8A-4147-A177-3AD203B41FA5}">
                      <a16:colId xmlns:a16="http://schemas.microsoft.com/office/drawing/2014/main" val="942087522"/>
                    </a:ext>
                  </a:extLst>
                </a:gridCol>
                <a:gridCol w="511634">
                  <a:extLst>
                    <a:ext uri="{9D8B030D-6E8A-4147-A177-3AD203B41FA5}">
                      <a16:colId xmlns:a16="http://schemas.microsoft.com/office/drawing/2014/main" val="784083571"/>
                    </a:ext>
                  </a:extLst>
                </a:gridCol>
              </a:tblGrid>
              <a:tr h="966319">
                <a:tc>
                  <a:txBody>
                    <a:bodyPr/>
                    <a:lstStyle/>
                    <a:p>
                      <a:pPr algn="ctr"/>
                      <a:r>
                        <a:rPr kumimoji="1" lang="ja-JP" altLang="en-US" sz="1000" b="0" dirty="0">
                          <a:solidFill>
                            <a:schemeClr val="tx1"/>
                          </a:solidFill>
                        </a:rPr>
                        <a:t>年度</a:t>
                      </a:r>
                    </a:p>
                  </a:txBody>
                  <a:tcPr anchor="ctr"/>
                </a:tc>
                <a:tc>
                  <a:txBody>
                    <a:bodyPr/>
                    <a:lstStyle/>
                    <a:p>
                      <a:pPr algn="ctr"/>
                      <a:r>
                        <a:rPr kumimoji="1" lang="en-US" altLang="ja-JP" sz="1000" dirty="0"/>
                        <a:t>2013</a:t>
                      </a:r>
                    </a:p>
                    <a:p>
                      <a:pPr algn="ctr"/>
                      <a:r>
                        <a:rPr kumimoji="1" lang="en-US" altLang="ja-JP" sz="1000" dirty="0"/>
                        <a:t>(H25)</a:t>
                      </a:r>
                      <a:endParaRPr kumimoji="1" lang="ja-JP" altLang="en-US" sz="1000" dirty="0"/>
                    </a:p>
                  </a:txBody>
                  <a:tcPr anchor="ctr"/>
                </a:tc>
                <a:tc>
                  <a:txBody>
                    <a:bodyPr/>
                    <a:lstStyle/>
                    <a:p>
                      <a:pPr algn="ctr"/>
                      <a:r>
                        <a:rPr kumimoji="1" lang="en-US" altLang="ja-JP" sz="1000" dirty="0"/>
                        <a:t>2014</a:t>
                      </a:r>
                    </a:p>
                    <a:p>
                      <a:pPr algn="ctr"/>
                      <a:r>
                        <a:rPr kumimoji="1" lang="en-US" altLang="ja-JP" sz="1000" dirty="0"/>
                        <a:t>(H26)</a:t>
                      </a:r>
                      <a:endParaRPr kumimoji="1" lang="ja-JP" altLang="en-US" sz="1000" dirty="0"/>
                    </a:p>
                  </a:txBody>
                  <a:tcPr anchor="ctr"/>
                </a:tc>
                <a:tc>
                  <a:txBody>
                    <a:bodyPr/>
                    <a:lstStyle/>
                    <a:p>
                      <a:pPr algn="ctr"/>
                      <a:r>
                        <a:rPr kumimoji="1" lang="en-US" altLang="ja-JP" sz="1000" dirty="0"/>
                        <a:t>2015</a:t>
                      </a:r>
                    </a:p>
                    <a:p>
                      <a:pPr algn="ctr"/>
                      <a:r>
                        <a:rPr kumimoji="1" lang="en-US" altLang="ja-JP" sz="1000" dirty="0"/>
                        <a:t>(H27)</a:t>
                      </a:r>
                      <a:endParaRPr kumimoji="1" lang="ja-JP" altLang="en-US" sz="1000" dirty="0"/>
                    </a:p>
                  </a:txBody>
                  <a:tcPr anchor="ctr"/>
                </a:tc>
                <a:tc>
                  <a:txBody>
                    <a:bodyPr/>
                    <a:lstStyle/>
                    <a:p>
                      <a:pPr algn="ctr"/>
                      <a:r>
                        <a:rPr kumimoji="1" lang="en-US" altLang="ja-JP" sz="1000" dirty="0"/>
                        <a:t>2016</a:t>
                      </a:r>
                    </a:p>
                    <a:p>
                      <a:pPr algn="ctr"/>
                      <a:r>
                        <a:rPr kumimoji="1" lang="en-US" altLang="ja-JP" sz="1000" dirty="0"/>
                        <a:t>(H28)</a:t>
                      </a:r>
                      <a:endParaRPr kumimoji="1" lang="ja-JP" altLang="en-US" sz="1000" dirty="0"/>
                    </a:p>
                  </a:txBody>
                  <a:tcPr anchor="ctr"/>
                </a:tc>
                <a:tc>
                  <a:txBody>
                    <a:bodyPr/>
                    <a:lstStyle/>
                    <a:p>
                      <a:pPr algn="ctr"/>
                      <a:r>
                        <a:rPr kumimoji="1" lang="en-US" altLang="ja-JP" sz="1000" dirty="0"/>
                        <a:t>2017</a:t>
                      </a:r>
                    </a:p>
                    <a:p>
                      <a:pPr algn="ctr"/>
                      <a:r>
                        <a:rPr kumimoji="1" lang="en-US" altLang="ja-JP" sz="1000" dirty="0"/>
                        <a:t>(H29)</a:t>
                      </a:r>
                      <a:endParaRPr kumimoji="1" lang="ja-JP" altLang="en-US" sz="1000" dirty="0"/>
                    </a:p>
                  </a:txBody>
                  <a:tcPr anchor="ctr"/>
                </a:tc>
                <a:tc>
                  <a:txBody>
                    <a:bodyPr/>
                    <a:lstStyle/>
                    <a:p>
                      <a:pPr algn="ctr"/>
                      <a:r>
                        <a:rPr kumimoji="1" lang="en-US" altLang="ja-JP" sz="1000" dirty="0"/>
                        <a:t>2018</a:t>
                      </a:r>
                    </a:p>
                    <a:p>
                      <a:pPr algn="ctr"/>
                      <a:r>
                        <a:rPr kumimoji="1" lang="en-US" altLang="ja-JP" sz="1000" dirty="0"/>
                        <a:t>(H30)</a:t>
                      </a:r>
                      <a:endParaRPr kumimoji="1" lang="ja-JP" altLang="en-US" sz="1000" dirty="0"/>
                    </a:p>
                  </a:txBody>
                  <a:tcPr anchor="ctr"/>
                </a:tc>
                <a:tc>
                  <a:txBody>
                    <a:bodyPr/>
                    <a:lstStyle/>
                    <a:p>
                      <a:pPr algn="ctr"/>
                      <a:r>
                        <a:rPr kumimoji="1" lang="en-US" altLang="ja-JP" sz="1000" dirty="0"/>
                        <a:t>2019</a:t>
                      </a:r>
                    </a:p>
                    <a:p>
                      <a:pPr algn="ctr"/>
                      <a:r>
                        <a:rPr kumimoji="1" lang="en-US" altLang="ja-JP" sz="1000" dirty="0"/>
                        <a:t>(R1)</a:t>
                      </a:r>
                      <a:endParaRPr kumimoji="1" lang="ja-JP" altLang="en-US" sz="1000" dirty="0"/>
                    </a:p>
                  </a:txBody>
                  <a:tcPr anchor="ctr"/>
                </a:tc>
                <a:tc>
                  <a:txBody>
                    <a:bodyPr/>
                    <a:lstStyle/>
                    <a:p>
                      <a:pPr algn="ctr"/>
                      <a:r>
                        <a:rPr kumimoji="1" lang="en-US" altLang="ja-JP" sz="1000" dirty="0"/>
                        <a:t>2020</a:t>
                      </a:r>
                    </a:p>
                    <a:p>
                      <a:pPr algn="ctr"/>
                      <a:r>
                        <a:rPr kumimoji="1" lang="en-US" altLang="ja-JP" sz="1000" dirty="0"/>
                        <a:t>(R2)</a:t>
                      </a:r>
                      <a:endParaRPr kumimoji="1" lang="ja-JP" altLang="en-US" sz="1000" dirty="0"/>
                    </a:p>
                  </a:txBody>
                  <a:tcPr anchor="ctr"/>
                </a:tc>
                <a:tc>
                  <a:txBody>
                    <a:bodyPr/>
                    <a:lstStyle/>
                    <a:p>
                      <a:pPr algn="ctr"/>
                      <a:r>
                        <a:rPr kumimoji="1" lang="en-US" altLang="ja-JP" sz="1000" dirty="0"/>
                        <a:t>2021</a:t>
                      </a:r>
                    </a:p>
                    <a:p>
                      <a:pPr algn="ctr"/>
                      <a:r>
                        <a:rPr kumimoji="1" lang="en-US" altLang="ja-JP" sz="1000" dirty="0"/>
                        <a:t>(R3)</a:t>
                      </a:r>
                      <a:endParaRPr kumimoji="1" lang="ja-JP" altLang="en-US" sz="1000" dirty="0"/>
                    </a:p>
                  </a:txBody>
                  <a:tcPr anchor="ctr"/>
                </a:tc>
                <a:tc>
                  <a:txBody>
                    <a:bodyPr/>
                    <a:lstStyle/>
                    <a:p>
                      <a:pPr algn="ctr"/>
                      <a:r>
                        <a:rPr kumimoji="1" lang="en-US" altLang="ja-JP" sz="1000" dirty="0"/>
                        <a:t>2022</a:t>
                      </a:r>
                    </a:p>
                    <a:p>
                      <a:pPr algn="ctr"/>
                      <a:r>
                        <a:rPr kumimoji="1" lang="en-US" altLang="ja-JP" sz="1000" dirty="0"/>
                        <a:t>(R4)</a:t>
                      </a:r>
                      <a:endParaRPr kumimoji="1" lang="ja-JP" altLang="en-US" sz="1000" dirty="0"/>
                    </a:p>
                  </a:txBody>
                  <a:tcPr anchor="ctr"/>
                </a:tc>
                <a:tc>
                  <a:txBody>
                    <a:bodyPr/>
                    <a:lstStyle/>
                    <a:p>
                      <a:pPr algn="ctr"/>
                      <a:r>
                        <a:rPr kumimoji="1" lang="en-US" altLang="ja-JP" sz="1000" dirty="0"/>
                        <a:t>2023</a:t>
                      </a:r>
                    </a:p>
                    <a:p>
                      <a:pPr algn="ctr"/>
                      <a:r>
                        <a:rPr kumimoji="1" lang="en-US" altLang="ja-JP" sz="1000" dirty="0"/>
                        <a:t>(R5)</a:t>
                      </a:r>
                      <a:endParaRPr kumimoji="1" lang="ja-JP" altLang="en-US" sz="1000" dirty="0"/>
                    </a:p>
                  </a:txBody>
                  <a:tcPr anchor="ctr"/>
                </a:tc>
                <a:tc>
                  <a:txBody>
                    <a:bodyPr/>
                    <a:lstStyle/>
                    <a:p>
                      <a:pPr algn="ctr"/>
                      <a:r>
                        <a:rPr kumimoji="1" lang="en-US" altLang="ja-JP" sz="1000" dirty="0"/>
                        <a:t>2024</a:t>
                      </a:r>
                    </a:p>
                    <a:p>
                      <a:pPr algn="ctr"/>
                      <a:r>
                        <a:rPr kumimoji="1" lang="en-US" altLang="ja-JP" sz="1000" dirty="0"/>
                        <a:t>(R6)</a:t>
                      </a:r>
                      <a:endParaRPr kumimoji="1" lang="ja-JP" altLang="en-US" sz="1000" dirty="0"/>
                    </a:p>
                  </a:txBody>
                  <a:tcPr anchor="ctr"/>
                </a:tc>
                <a:tc>
                  <a:txBody>
                    <a:bodyPr/>
                    <a:lstStyle/>
                    <a:p>
                      <a:pPr algn="ctr"/>
                      <a:r>
                        <a:rPr kumimoji="1" lang="en-US" altLang="ja-JP" sz="1000" dirty="0"/>
                        <a:t>2025</a:t>
                      </a:r>
                    </a:p>
                    <a:p>
                      <a:pPr algn="ctr"/>
                      <a:r>
                        <a:rPr kumimoji="1" lang="en-US" altLang="ja-JP" sz="1000" dirty="0"/>
                        <a:t>(R7)</a:t>
                      </a:r>
                      <a:endParaRPr kumimoji="1" lang="ja-JP" altLang="en-US" sz="1000" dirty="0"/>
                    </a:p>
                  </a:txBody>
                  <a:tcPr anchor="ctr"/>
                </a:tc>
                <a:tc>
                  <a:txBody>
                    <a:bodyPr/>
                    <a:lstStyle/>
                    <a:p>
                      <a:pPr algn="ctr"/>
                      <a:r>
                        <a:rPr kumimoji="1" lang="en-US" altLang="ja-JP" sz="1000" dirty="0">
                          <a:solidFill>
                            <a:srgbClr val="FF0000"/>
                          </a:solidFill>
                        </a:rPr>
                        <a:t>2026</a:t>
                      </a:r>
                    </a:p>
                    <a:p>
                      <a:pPr algn="ctr"/>
                      <a:r>
                        <a:rPr kumimoji="1" lang="en-US" altLang="ja-JP" sz="1000" dirty="0">
                          <a:solidFill>
                            <a:srgbClr val="FF0000"/>
                          </a:solidFill>
                        </a:rPr>
                        <a:t>(R8)</a:t>
                      </a:r>
                      <a:endParaRPr kumimoji="1" lang="ja-JP" altLang="en-US" sz="1000" dirty="0">
                        <a:solidFill>
                          <a:srgbClr val="FF0000"/>
                        </a:solidFill>
                      </a:endParaRPr>
                    </a:p>
                  </a:txBody>
                  <a:tcPr anchor="ctr"/>
                </a:tc>
                <a:tc>
                  <a:txBody>
                    <a:bodyPr/>
                    <a:lstStyle/>
                    <a:p>
                      <a:pPr algn="ctr"/>
                      <a:r>
                        <a:rPr kumimoji="1" lang="en-US" altLang="ja-JP" sz="1000" dirty="0">
                          <a:solidFill>
                            <a:srgbClr val="FF0000"/>
                          </a:solidFill>
                        </a:rPr>
                        <a:t>2027</a:t>
                      </a:r>
                    </a:p>
                    <a:p>
                      <a:pPr algn="ctr"/>
                      <a:r>
                        <a:rPr kumimoji="1" lang="en-US" altLang="ja-JP" sz="1000" dirty="0">
                          <a:solidFill>
                            <a:srgbClr val="FF0000"/>
                          </a:solidFill>
                        </a:rPr>
                        <a:t>(R9)</a:t>
                      </a:r>
                      <a:endParaRPr kumimoji="1" lang="ja-JP" altLang="en-US" sz="1000" dirty="0">
                        <a:solidFill>
                          <a:srgbClr val="FF0000"/>
                        </a:solidFill>
                      </a:endParaRPr>
                    </a:p>
                  </a:txBody>
                  <a:tcPr anchor="ctr"/>
                </a:tc>
                <a:tc>
                  <a:txBody>
                    <a:bodyPr/>
                    <a:lstStyle/>
                    <a:p>
                      <a:pPr algn="ctr"/>
                      <a:r>
                        <a:rPr kumimoji="1" lang="en-US" altLang="ja-JP" sz="1000" dirty="0">
                          <a:solidFill>
                            <a:srgbClr val="FF0000"/>
                          </a:solidFill>
                        </a:rPr>
                        <a:t>2028</a:t>
                      </a:r>
                    </a:p>
                    <a:p>
                      <a:pPr algn="ctr"/>
                      <a:r>
                        <a:rPr kumimoji="1" lang="en-US" altLang="ja-JP" sz="1000" dirty="0">
                          <a:solidFill>
                            <a:srgbClr val="FF0000"/>
                          </a:solidFill>
                        </a:rPr>
                        <a:t>(R10)</a:t>
                      </a:r>
                      <a:endParaRPr kumimoji="1" lang="ja-JP" altLang="en-US" sz="1000" dirty="0">
                        <a:solidFill>
                          <a:srgbClr val="FF0000"/>
                        </a:solidFill>
                      </a:endParaRPr>
                    </a:p>
                  </a:txBody>
                  <a:tcPr anchor="ctr"/>
                </a:tc>
                <a:tc>
                  <a:txBody>
                    <a:bodyPr/>
                    <a:lstStyle/>
                    <a:p>
                      <a:pPr algn="ctr"/>
                      <a:r>
                        <a:rPr kumimoji="1" lang="en-US" altLang="ja-JP" sz="1000" dirty="0">
                          <a:solidFill>
                            <a:srgbClr val="FF0000"/>
                          </a:solidFill>
                        </a:rPr>
                        <a:t>2029</a:t>
                      </a:r>
                    </a:p>
                    <a:p>
                      <a:pPr algn="ctr"/>
                      <a:r>
                        <a:rPr kumimoji="1" lang="en-US" altLang="ja-JP" sz="1000" dirty="0">
                          <a:solidFill>
                            <a:srgbClr val="FF0000"/>
                          </a:solidFill>
                        </a:rPr>
                        <a:t>(R11)</a:t>
                      </a:r>
                      <a:endParaRPr kumimoji="1" lang="ja-JP" altLang="en-US" sz="1000" dirty="0">
                        <a:solidFill>
                          <a:srgbClr val="FF0000"/>
                        </a:solidFill>
                      </a:endParaRPr>
                    </a:p>
                  </a:txBody>
                  <a:tcPr anchor="ctr"/>
                </a:tc>
                <a:tc>
                  <a:txBody>
                    <a:bodyPr/>
                    <a:lstStyle/>
                    <a:p>
                      <a:pPr algn="ctr"/>
                      <a:r>
                        <a:rPr kumimoji="1" lang="en-US" altLang="ja-JP" sz="1000" dirty="0">
                          <a:solidFill>
                            <a:srgbClr val="FF0000"/>
                          </a:solidFill>
                        </a:rPr>
                        <a:t>2030</a:t>
                      </a:r>
                    </a:p>
                    <a:p>
                      <a:pPr algn="ctr"/>
                      <a:r>
                        <a:rPr kumimoji="1" lang="en-US" altLang="ja-JP" sz="1000" dirty="0">
                          <a:solidFill>
                            <a:srgbClr val="FF0000"/>
                          </a:solidFill>
                        </a:rPr>
                        <a:t>(R12)</a:t>
                      </a:r>
                      <a:endParaRPr kumimoji="1" lang="ja-JP" altLang="en-US" sz="1000" dirty="0">
                        <a:solidFill>
                          <a:srgbClr val="FF0000"/>
                        </a:solidFill>
                      </a:endParaRPr>
                    </a:p>
                  </a:txBody>
                  <a:tcPr anchor="ctr"/>
                </a:tc>
                <a:extLst>
                  <a:ext uri="{0D108BD9-81ED-4DB2-BD59-A6C34878D82A}">
                    <a16:rowId xmlns:a16="http://schemas.microsoft.com/office/drawing/2014/main" val="10000"/>
                  </a:ext>
                </a:extLst>
              </a:tr>
              <a:tr h="1878707">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dirty="0"/>
                        <a:t>①</a:t>
                      </a:r>
                      <a:r>
                        <a:rPr kumimoji="1" lang="ja-JP" altLang="en-US" sz="1000" dirty="0">
                          <a:solidFill>
                            <a:schemeClr val="tx1"/>
                          </a:solidFill>
                        </a:rPr>
                        <a:t>地区計画及び御堂筋デザインガイドライン等による形態・にぎわいの誘導</a:t>
                      </a:r>
                      <a:endParaRPr kumimoji="1" lang="en-US" altLang="ja-JP" sz="1000" strike="sngStrike" dirty="0">
                        <a:solidFill>
                          <a:schemeClr val="tx1"/>
                        </a:solidFill>
                      </a:endParaRPr>
                    </a:p>
                  </a:txBody>
                  <a:tcPr anchor="ctr"/>
                </a:tc>
                <a:tc>
                  <a:txBody>
                    <a:bodyPr/>
                    <a:lstStyle/>
                    <a:p>
                      <a:endParaRPr kumimoji="1" lang="ja-JP" altLang="en-US" sz="1000" dirty="0"/>
                    </a:p>
                  </a:txBody>
                  <a:tcPr/>
                </a:tc>
                <a:tc>
                  <a:txBody>
                    <a:bodyPr/>
                    <a:lstStyle/>
                    <a:p>
                      <a:endParaRPr kumimoji="1" lang="ja-JP" altLang="en-US" sz="1000" dirty="0"/>
                    </a:p>
                  </a:txBody>
                  <a:tcPr/>
                </a:tc>
                <a:tc>
                  <a:txBody>
                    <a:bodyPr/>
                    <a:lstStyle/>
                    <a:p>
                      <a:endParaRPr kumimoji="1" lang="ja-JP" altLang="en-US" sz="1000" dirty="0"/>
                    </a:p>
                  </a:txBody>
                  <a:tcPr/>
                </a:tc>
                <a:tc>
                  <a:txBody>
                    <a:bodyPr/>
                    <a:lstStyle/>
                    <a:p>
                      <a:endParaRPr kumimoji="1" lang="ja-JP" altLang="en-US" sz="1000" dirty="0"/>
                    </a:p>
                  </a:txBody>
                  <a:tcPr/>
                </a:tc>
                <a:tc>
                  <a:txBody>
                    <a:bodyPr/>
                    <a:lstStyle/>
                    <a:p>
                      <a:endParaRPr kumimoji="1" lang="ja-JP" altLang="en-US" sz="1000" dirty="0"/>
                    </a:p>
                  </a:txBody>
                  <a:tcPr/>
                </a:tc>
                <a:tc>
                  <a:txBody>
                    <a:bodyPr/>
                    <a:lstStyle/>
                    <a:p>
                      <a:endParaRPr kumimoji="1" lang="ja-JP" altLang="en-US" sz="1000" dirty="0"/>
                    </a:p>
                  </a:txBody>
                  <a:tcPr/>
                </a:tc>
                <a:tc>
                  <a:txBody>
                    <a:bodyPr/>
                    <a:lstStyle/>
                    <a:p>
                      <a:endParaRPr kumimoji="1" lang="ja-JP" altLang="en-US" sz="1000" dirty="0"/>
                    </a:p>
                  </a:txBody>
                  <a:tcPr/>
                </a:tc>
                <a:tc>
                  <a:txBody>
                    <a:bodyPr/>
                    <a:lstStyle/>
                    <a:p>
                      <a:endParaRPr kumimoji="1" lang="ja-JP" altLang="en-US" sz="1000" dirty="0"/>
                    </a:p>
                  </a:txBody>
                  <a:tcPr/>
                </a:tc>
                <a:tc>
                  <a:txBody>
                    <a:bodyPr/>
                    <a:lstStyle/>
                    <a:p>
                      <a:endParaRPr kumimoji="1" lang="ja-JP" altLang="en-US" sz="1000" dirty="0"/>
                    </a:p>
                  </a:txBody>
                  <a:tcPr/>
                </a:tc>
                <a:tc>
                  <a:txBody>
                    <a:bodyPr/>
                    <a:lstStyle/>
                    <a:p>
                      <a:endParaRPr kumimoji="1" lang="ja-JP" altLang="en-US" sz="1000" dirty="0"/>
                    </a:p>
                  </a:txBody>
                  <a:tcPr/>
                </a:tc>
                <a:tc>
                  <a:txBody>
                    <a:bodyPr/>
                    <a:lstStyle/>
                    <a:p>
                      <a:endParaRPr kumimoji="1" lang="ja-JP" altLang="en-US" sz="1000" dirty="0"/>
                    </a:p>
                  </a:txBody>
                  <a:tcPr/>
                </a:tc>
                <a:tc>
                  <a:txBody>
                    <a:bodyPr/>
                    <a:lstStyle/>
                    <a:p>
                      <a:endParaRPr kumimoji="1" lang="ja-JP" altLang="en-US" sz="1000" dirty="0"/>
                    </a:p>
                  </a:txBody>
                  <a:tcPr/>
                </a:tc>
                <a:tc>
                  <a:txBody>
                    <a:bodyPr/>
                    <a:lstStyle/>
                    <a:p>
                      <a:endParaRPr kumimoji="1" lang="ja-JP" altLang="en-US" sz="1000" dirty="0"/>
                    </a:p>
                  </a:txBody>
                  <a:tcPr/>
                </a:tc>
                <a:tc>
                  <a:txBody>
                    <a:bodyPr/>
                    <a:lstStyle/>
                    <a:p>
                      <a:endParaRPr kumimoji="1" lang="ja-JP" altLang="en-US" sz="1000" dirty="0"/>
                    </a:p>
                  </a:txBody>
                  <a:tcPr/>
                </a:tc>
                <a:tc>
                  <a:txBody>
                    <a:bodyPr/>
                    <a:lstStyle/>
                    <a:p>
                      <a:endParaRPr kumimoji="1" lang="ja-JP" altLang="en-US" sz="1000" dirty="0"/>
                    </a:p>
                  </a:txBody>
                  <a:tcPr/>
                </a:tc>
                <a:tc>
                  <a:txBody>
                    <a:bodyPr/>
                    <a:lstStyle/>
                    <a:p>
                      <a:endParaRPr kumimoji="1" lang="ja-JP" altLang="en-US" sz="1000" dirty="0"/>
                    </a:p>
                  </a:txBody>
                  <a:tcPr/>
                </a:tc>
                <a:tc>
                  <a:txBody>
                    <a:bodyPr/>
                    <a:lstStyle/>
                    <a:p>
                      <a:endParaRPr kumimoji="1" lang="ja-JP" altLang="en-US" sz="1000" dirty="0"/>
                    </a:p>
                  </a:txBody>
                  <a:tcPr/>
                </a:tc>
                <a:tc>
                  <a:txBody>
                    <a:bodyPr/>
                    <a:lstStyle/>
                    <a:p>
                      <a:endParaRPr kumimoji="1" lang="ja-JP" altLang="en-US" sz="1000" dirty="0"/>
                    </a:p>
                  </a:txBody>
                  <a:tcPr/>
                </a:tc>
                <a:extLst>
                  <a:ext uri="{0D108BD9-81ED-4DB2-BD59-A6C34878D82A}">
                    <a16:rowId xmlns:a16="http://schemas.microsoft.com/office/drawing/2014/main" val="10001"/>
                  </a:ext>
                </a:extLst>
              </a:tr>
              <a:tr h="1318648">
                <a:tc>
                  <a:txBody>
                    <a:bodyPr/>
                    <a:lstStyle/>
                    <a:p>
                      <a:pPr marL="0" indent="0"/>
                      <a:r>
                        <a:rPr kumimoji="1" lang="ja-JP" altLang="en-US" sz="1000" dirty="0">
                          <a:solidFill>
                            <a:schemeClr val="tx1"/>
                          </a:solidFill>
                        </a:rPr>
                        <a:t>②車中心から</a:t>
                      </a:r>
                      <a:endParaRPr kumimoji="1" lang="en-US" altLang="ja-JP" sz="1000" dirty="0">
                        <a:solidFill>
                          <a:schemeClr val="tx1"/>
                        </a:solidFill>
                      </a:endParaRPr>
                    </a:p>
                    <a:p>
                      <a:pPr marL="0" indent="0"/>
                      <a:r>
                        <a:rPr kumimoji="1" lang="ja-JP" altLang="en-US" sz="1000" dirty="0">
                          <a:solidFill>
                            <a:schemeClr val="tx1"/>
                          </a:solidFill>
                        </a:rPr>
                        <a:t>　人中心の</a:t>
                      </a:r>
                      <a:endParaRPr kumimoji="1" lang="en-US" altLang="ja-JP" sz="1000" dirty="0">
                        <a:solidFill>
                          <a:schemeClr val="tx1"/>
                        </a:solidFill>
                      </a:endParaRPr>
                    </a:p>
                    <a:p>
                      <a:pPr marL="0" indent="0"/>
                      <a:r>
                        <a:rPr kumimoji="1" lang="ja-JP" altLang="en-US" sz="1000" dirty="0">
                          <a:solidFill>
                            <a:schemeClr val="tx1"/>
                          </a:solidFill>
                        </a:rPr>
                        <a:t>　道路空間</a:t>
                      </a:r>
                      <a:endParaRPr kumimoji="1" lang="en-US" altLang="ja-JP" sz="1000" dirty="0">
                        <a:solidFill>
                          <a:schemeClr val="tx1"/>
                        </a:solidFill>
                      </a:endParaRPr>
                    </a:p>
                    <a:p>
                      <a:pPr marL="0" indent="0"/>
                      <a:r>
                        <a:rPr kumimoji="1" lang="ja-JP" altLang="en-US" sz="1000" dirty="0">
                          <a:solidFill>
                            <a:schemeClr val="tx1"/>
                          </a:solidFill>
                        </a:rPr>
                        <a:t>　への転換</a:t>
                      </a:r>
                    </a:p>
                  </a:txBody>
                  <a:tcPr anchor="ctr"/>
                </a:tc>
                <a:tc>
                  <a:txBody>
                    <a:bodyPr/>
                    <a:lstStyle/>
                    <a:p>
                      <a:endParaRPr kumimoji="1" lang="ja-JP" altLang="en-US" sz="1000" dirty="0"/>
                    </a:p>
                  </a:txBody>
                  <a:tcPr/>
                </a:tc>
                <a:tc>
                  <a:txBody>
                    <a:bodyPr/>
                    <a:lstStyle/>
                    <a:p>
                      <a:endParaRPr kumimoji="1" lang="ja-JP" altLang="en-US" sz="1000" dirty="0"/>
                    </a:p>
                  </a:txBody>
                  <a:tcPr/>
                </a:tc>
                <a:tc>
                  <a:txBody>
                    <a:bodyPr/>
                    <a:lstStyle/>
                    <a:p>
                      <a:endParaRPr kumimoji="1" lang="ja-JP" altLang="en-US" sz="1000" dirty="0"/>
                    </a:p>
                  </a:txBody>
                  <a:tcPr/>
                </a:tc>
                <a:tc>
                  <a:txBody>
                    <a:bodyPr/>
                    <a:lstStyle/>
                    <a:p>
                      <a:endParaRPr kumimoji="1" lang="ja-JP" altLang="en-US" sz="1000" dirty="0"/>
                    </a:p>
                  </a:txBody>
                  <a:tcPr/>
                </a:tc>
                <a:tc>
                  <a:txBody>
                    <a:bodyPr/>
                    <a:lstStyle/>
                    <a:p>
                      <a:endParaRPr kumimoji="1" lang="ja-JP" altLang="en-US" sz="1000" dirty="0"/>
                    </a:p>
                  </a:txBody>
                  <a:tcPr/>
                </a:tc>
                <a:tc>
                  <a:txBody>
                    <a:bodyPr/>
                    <a:lstStyle/>
                    <a:p>
                      <a:endParaRPr kumimoji="1" lang="ja-JP" altLang="en-US" sz="1000" dirty="0"/>
                    </a:p>
                  </a:txBody>
                  <a:tcPr/>
                </a:tc>
                <a:tc>
                  <a:txBody>
                    <a:bodyPr/>
                    <a:lstStyle/>
                    <a:p>
                      <a:endParaRPr kumimoji="1" lang="ja-JP" altLang="en-US" sz="1000" dirty="0"/>
                    </a:p>
                  </a:txBody>
                  <a:tcPr/>
                </a:tc>
                <a:tc>
                  <a:txBody>
                    <a:bodyPr/>
                    <a:lstStyle/>
                    <a:p>
                      <a:endParaRPr kumimoji="1" lang="ja-JP" altLang="en-US" sz="1000" dirty="0"/>
                    </a:p>
                  </a:txBody>
                  <a:tcPr/>
                </a:tc>
                <a:tc>
                  <a:txBody>
                    <a:bodyPr/>
                    <a:lstStyle/>
                    <a:p>
                      <a:endParaRPr kumimoji="1" lang="ja-JP" altLang="en-US" sz="1000" dirty="0"/>
                    </a:p>
                  </a:txBody>
                  <a:tcPr/>
                </a:tc>
                <a:tc>
                  <a:txBody>
                    <a:bodyPr/>
                    <a:lstStyle/>
                    <a:p>
                      <a:endParaRPr kumimoji="1" lang="ja-JP" altLang="en-US" sz="1000" dirty="0"/>
                    </a:p>
                  </a:txBody>
                  <a:tcPr/>
                </a:tc>
                <a:tc>
                  <a:txBody>
                    <a:bodyPr/>
                    <a:lstStyle/>
                    <a:p>
                      <a:endParaRPr kumimoji="1" lang="ja-JP" altLang="en-US" sz="1000" dirty="0"/>
                    </a:p>
                  </a:txBody>
                  <a:tcPr/>
                </a:tc>
                <a:tc>
                  <a:txBody>
                    <a:bodyPr/>
                    <a:lstStyle/>
                    <a:p>
                      <a:endParaRPr kumimoji="1" lang="ja-JP" altLang="en-US" sz="1000" dirty="0"/>
                    </a:p>
                  </a:txBody>
                  <a:tcPr/>
                </a:tc>
                <a:tc>
                  <a:txBody>
                    <a:bodyPr/>
                    <a:lstStyle/>
                    <a:p>
                      <a:endParaRPr kumimoji="1" lang="ja-JP" altLang="en-US" sz="1000" dirty="0"/>
                    </a:p>
                  </a:txBody>
                  <a:tcPr/>
                </a:tc>
                <a:tc>
                  <a:txBody>
                    <a:bodyPr/>
                    <a:lstStyle/>
                    <a:p>
                      <a:endParaRPr kumimoji="1" lang="ja-JP" altLang="en-US" sz="1000" dirty="0"/>
                    </a:p>
                  </a:txBody>
                  <a:tcPr/>
                </a:tc>
                <a:tc>
                  <a:txBody>
                    <a:bodyPr/>
                    <a:lstStyle/>
                    <a:p>
                      <a:endParaRPr kumimoji="1" lang="ja-JP" altLang="en-US" sz="1000" dirty="0"/>
                    </a:p>
                  </a:txBody>
                  <a:tcPr/>
                </a:tc>
                <a:tc>
                  <a:txBody>
                    <a:bodyPr/>
                    <a:lstStyle/>
                    <a:p>
                      <a:endParaRPr kumimoji="1" lang="ja-JP" altLang="en-US" sz="1000" dirty="0"/>
                    </a:p>
                  </a:txBody>
                  <a:tcPr/>
                </a:tc>
                <a:tc>
                  <a:txBody>
                    <a:bodyPr/>
                    <a:lstStyle/>
                    <a:p>
                      <a:endParaRPr kumimoji="1" lang="ja-JP" altLang="en-US" sz="1000" dirty="0"/>
                    </a:p>
                  </a:txBody>
                  <a:tcPr/>
                </a:tc>
                <a:tc>
                  <a:txBody>
                    <a:bodyPr/>
                    <a:lstStyle/>
                    <a:p>
                      <a:endParaRPr kumimoji="1" lang="ja-JP" altLang="en-US" sz="1000" dirty="0"/>
                    </a:p>
                  </a:txBody>
                  <a:tcPr/>
                </a:tc>
                <a:extLst>
                  <a:ext uri="{0D108BD9-81ED-4DB2-BD59-A6C34878D82A}">
                    <a16:rowId xmlns:a16="http://schemas.microsoft.com/office/drawing/2014/main" val="10002"/>
                  </a:ext>
                </a:extLst>
              </a:tr>
              <a:tr h="893388">
                <a:tc>
                  <a:txBody>
                    <a:bodyPr/>
                    <a:lstStyle/>
                    <a:p>
                      <a:r>
                        <a:rPr kumimoji="1" lang="ja-JP" altLang="en-US" sz="1000" dirty="0">
                          <a:solidFill>
                            <a:schemeClr val="tx1"/>
                          </a:solidFill>
                        </a:rPr>
                        <a:t>③周辺での</a:t>
                      </a:r>
                      <a:endParaRPr kumimoji="1" lang="en-US" altLang="ja-JP" sz="1000" dirty="0">
                        <a:solidFill>
                          <a:schemeClr val="tx1"/>
                        </a:solidFill>
                      </a:endParaRPr>
                    </a:p>
                    <a:p>
                      <a:r>
                        <a:rPr kumimoji="1" lang="ja-JP" altLang="en-US" sz="1000" dirty="0">
                          <a:solidFill>
                            <a:schemeClr val="tx1"/>
                          </a:solidFill>
                        </a:rPr>
                        <a:t>　</a:t>
                      </a:r>
                      <a:r>
                        <a:rPr kumimoji="1" lang="ja-JP" altLang="en-US" sz="1000" dirty="0" smtClean="0">
                          <a:solidFill>
                            <a:srgbClr val="FF0000"/>
                          </a:solidFill>
                        </a:rPr>
                        <a:t>取組</a:t>
                      </a:r>
                      <a:endParaRPr kumimoji="1" lang="en-US" altLang="ja-JP" sz="1000" dirty="0">
                        <a:solidFill>
                          <a:srgbClr val="FF0000"/>
                        </a:solidFill>
                      </a:endParaRPr>
                    </a:p>
                  </a:txBody>
                  <a:tcPr anchor="ctr"/>
                </a:tc>
                <a:tc>
                  <a:txBody>
                    <a:bodyPr/>
                    <a:lstStyle/>
                    <a:p>
                      <a:endParaRPr kumimoji="1" lang="ja-JP" altLang="en-US" sz="1000" dirty="0"/>
                    </a:p>
                  </a:txBody>
                  <a:tcPr/>
                </a:tc>
                <a:tc>
                  <a:txBody>
                    <a:bodyPr/>
                    <a:lstStyle/>
                    <a:p>
                      <a:endParaRPr kumimoji="1" lang="ja-JP" altLang="en-US" sz="1000" dirty="0"/>
                    </a:p>
                  </a:txBody>
                  <a:tcPr/>
                </a:tc>
                <a:tc>
                  <a:txBody>
                    <a:bodyPr/>
                    <a:lstStyle/>
                    <a:p>
                      <a:endParaRPr kumimoji="1" lang="ja-JP" altLang="en-US" sz="1000" dirty="0"/>
                    </a:p>
                  </a:txBody>
                  <a:tcPr/>
                </a:tc>
                <a:tc>
                  <a:txBody>
                    <a:bodyPr/>
                    <a:lstStyle/>
                    <a:p>
                      <a:endParaRPr kumimoji="1" lang="ja-JP" altLang="en-US" sz="1000" dirty="0"/>
                    </a:p>
                  </a:txBody>
                  <a:tcPr/>
                </a:tc>
                <a:tc>
                  <a:txBody>
                    <a:bodyPr/>
                    <a:lstStyle/>
                    <a:p>
                      <a:endParaRPr kumimoji="1" lang="ja-JP" altLang="en-US" sz="1000" dirty="0"/>
                    </a:p>
                  </a:txBody>
                  <a:tcPr/>
                </a:tc>
                <a:tc>
                  <a:txBody>
                    <a:bodyPr/>
                    <a:lstStyle/>
                    <a:p>
                      <a:endParaRPr kumimoji="1" lang="ja-JP" altLang="en-US" sz="1000" dirty="0"/>
                    </a:p>
                  </a:txBody>
                  <a:tcPr/>
                </a:tc>
                <a:tc>
                  <a:txBody>
                    <a:bodyPr/>
                    <a:lstStyle/>
                    <a:p>
                      <a:endParaRPr kumimoji="1" lang="ja-JP" altLang="en-US" sz="1000" dirty="0"/>
                    </a:p>
                  </a:txBody>
                  <a:tcPr/>
                </a:tc>
                <a:tc>
                  <a:txBody>
                    <a:bodyPr/>
                    <a:lstStyle/>
                    <a:p>
                      <a:endParaRPr kumimoji="1" lang="ja-JP" altLang="en-US" sz="1000" dirty="0"/>
                    </a:p>
                  </a:txBody>
                  <a:tcPr/>
                </a:tc>
                <a:tc>
                  <a:txBody>
                    <a:bodyPr/>
                    <a:lstStyle/>
                    <a:p>
                      <a:endParaRPr kumimoji="1" lang="ja-JP" altLang="en-US" sz="1000" dirty="0"/>
                    </a:p>
                  </a:txBody>
                  <a:tcPr/>
                </a:tc>
                <a:tc>
                  <a:txBody>
                    <a:bodyPr/>
                    <a:lstStyle/>
                    <a:p>
                      <a:endParaRPr kumimoji="1" lang="ja-JP" altLang="en-US" sz="1000" dirty="0"/>
                    </a:p>
                  </a:txBody>
                  <a:tcPr/>
                </a:tc>
                <a:tc>
                  <a:txBody>
                    <a:bodyPr/>
                    <a:lstStyle/>
                    <a:p>
                      <a:endParaRPr kumimoji="1" lang="ja-JP" altLang="en-US" sz="1000" dirty="0"/>
                    </a:p>
                  </a:txBody>
                  <a:tcPr/>
                </a:tc>
                <a:tc>
                  <a:txBody>
                    <a:bodyPr/>
                    <a:lstStyle/>
                    <a:p>
                      <a:endParaRPr kumimoji="1" lang="ja-JP" altLang="en-US" sz="1000" dirty="0"/>
                    </a:p>
                  </a:txBody>
                  <a:tcPr/>
                </a:tc>
                <a:tc>
                  <a:txBody>
                    <a:bodyPr/>
                    <a:lstStyle/>
                    <a:p>
                      <a:endParaRPr kumimoji="1" lang="ja-JP" altLang="en-US" sz="1000" dirty="0"/>
                    </a:p>
                  </a:txBody>
                  <a:tcPr/>
                </a:tc>
                <a:tc>
                  <a:txBody>
                    <a:bodyPr/>
                    <a:lstStyle/>
                    <a:p>
                      <a:endParaRPr kumimoji="1" lang="ja-JP" altLang="en-US" sz="1000" dirty="0"/>
                    </a:p>
                  </a:txBody>
                  <a:tcPr/>
                </a:tc>
                <a:tc>
                  <a:txBody>
                    <a:bodyPr/>
                    <a:lstStyle/>
                    <a:p>
                      <a:endParaRPr kumimoji="1" lang="ja-JP" altLang="en-US" sz="1000" dirty="0"/>
                    </a:p>
                  </a:txBody>
                  <a:tcPr/>
                </a:tc>
                <a:tc>
                  <a:txBody>
                    <a:bodyPr/>
                    <a:lstStyle/>
                    <a:p>
                      <a:endParaRPr kumimoji="1" lang="ja-JP" altLang="en-US" sz="1000" dirty="0"/>
                    </a:p>
                  </a:txBody>
                  <a:tcPr/>
                </a:tc>
                <a:tc>
                  <a:txBody>
                    <a:bodyPr/>
                    <a:lstStyle/>
                    <a:p>
                      <a:endParaRPr kumimoji="1" lang="ja-JP" altLang="en-US" sz="1000" dirty="0"/>
                    </a:p>
                  </a:txBody>
                  <a:tcPr/>
                </a:tc>
                <a:tc>
                  <a:txBody>
                    <a:bodyPr/>
                    <a:lstStyle/>
                    <a:p>
                      <a:endParaRPr kumimoji="1" lang="ja-JP" altLang="en-US" sz="1000" dirty="0"/>
                    </a:p>
                  </a:txBody>
                  <a:tcPr/>
                </a:tc>
                <a:extLst>
                  <a:ext uri="{0D108BD9-81ED-4DB2-BD59-A6C34878D82A}">
                    <a16:rowId xmlns:a16="http://schemas.microsoft.com/office/drawing/2014/main" val="10003"/>
                  </a:ext>
                </a:extLst>
              </a:tr>
            </a:tbl>
          </a:graphicData>
        </a:graphic>
      </p:graphicFrame>
      <p:sp>
        <p:nvSpPr>
          <p:cNvPr id="4" name="Rectangle 2"/>
          <p:cNvSpPr txBox="1">
            <a:spLocks noChangeArrowheads="1"/>
          </p:cNvSpPr>
          <p:nvPr/>
        </p:nvSpPr>
        <p:spPr bwMode="auto">
          <a:xfrm>
            <a:off x="1143000" y="11"/>
            <a:ext cx="9906000" cy="408111"/>
          </a:xfrm>
          <a:prstGeom prst="rect">
            <a:avLst/>
          </a:prstGeom>
          <a:gradFill rotWithShape="1">
            <a:gsLst>
              <a:gs pos="0">
                <a:srgbClr val="000066"/>
              </a:gs>
              <a:gs pos="50000">
                <a:srgbClr val="0000FF"/>
              </a:gs>
              <a:gs pos="100000">
                <a:srgbClr val="000066"/>
              </a:gs>
            </a:gsLst>
            <a:lin ang="5400000" scaled="1"/>
          </a:gradFill>
          <a:ln w="9525">
            <a:noFill/>
            <a:miter lim="800000"/>
            <a:headEnd/>
            <a:tailEnd/>
          </a:ln>
        </p:spPr>
        <p:txBody>
          <a:bodyPr vert="horz" wrap="square" lIns="91428" tIns="45714" rIns="91428" bIns="45714" numCol="1" anchor="ctr"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rPr>
              <a:t>４</a:t>
            </a:r>
            <a:r>
              <a:rPr kumimoji="1" lang="ja-JP" altLang="en-US" sz="2000" b="1" i="0" u="none" strike="noStrike" kern="1200" cap="none" spc="0" normalizeH="0" baseline="0" noProof="0" dirty="0" smtClean="0">
                <a:ln>
                  <a:noFill/>
                </a:ln>
                <a:solidFill>
                  <a:prstClr val="white"/>
                </a:solidFill>
                <a:effectLst/>
                <a:uLnTx/>
                <a:uFillTx/>
                <a:latin typeface="ＭＳ ゴシック" pitchFamily="49" charset="-128"/>
                <a:ea typeface="ＭＳ ゴシック" pitchFamily="49" charset="-128"/>
                <a:cs typeface="+mn-cs"/>
              </a:rPr>
              <a:t>．</a:t>
            </a:r>
            <a:r>
              <a:rPr kumimoji="1" lang="ja-JP" altLang="en-US" sz="20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rPr>
              <a:t>御堂筋</a:t>
            </a:r>
            <a:endParaRPr kumimoji="1" lang="en-US" altLang="ja-JP" sz="20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endParaRPr>
          </a:p>
        </p:txBody>
      </p:sp>
      <p:sp>
        <p:nvSpPr>
          <p:cNvPr id="16" name="円/楕円 15"/>
          <p:cNvSpPr/>
          <p:nvPr/>
        </p:nvSpPr>
        <p:spPr>
          <a:xfrm>
            <a:off x="2942454" y="4240380"/>
            <a:ext cx="144000" cy="14400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4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17" name="円/楕円 16"/>
          <p:cNvSpPr/>
          <p:nvPr/>
        </p:nvSpPr>
        <p:spPr>
          <a:xfrm>
            <a:off x="2417771" y="4240380"/>
            <a:ext cx="144000" cy="14400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4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18" name="テキスト ボックス 17"/>
          <p:cNvSpPr txBox="1"/>
          <p:nvPr/>
        </p:nvSpPr>
        <p:spPr>
          <a:xfrm>
            <a:off x="2077538" y="1907119"/>
            <a:ext cx="1521209" cy="55399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sng" strike="noStrike" kern="1200" cap="none" spc="0" normalizeH="0" baseline="0" noProof="0" dirty="0">
                <a:ln>
                  <a:noFill/>
                </a:ln>
                <a:solidFill>
                  <a:srgbClr val="0070C0"/>
                </a:solidFill>
                <a:effectLst/>
                <a:uLnTx/>
                <a:uFillTx/>
                <a:latin typeface="ＭＳ Ｐ明朝" panose="02020600040205080304" pitchFamily="18" charset="-128"/>
                <a:ea typeface="ＭＳ Ｐ明朝" panose="02020600040205080304" pitchFamily="18" charset="-128"/>
                <a:cs typeface="+mn-cs"/>
              </a:rPr>
              <a:t>新ルール（地区計画及び御堂筋デザインガイドライン）の運用開始</a:t>
            </a:r>
          </a:p>
        </p:txBody>
      </p:sp>
      <p:sp>
        <p:nvSpPr>
          <p:cNvPr id="20" name="テキスト ボックス 19"/>
          <p:cNvSpPr txBox="1"/>
          <p:nvPr/>
        </p:nvSpPr>
        <p:spPr>
          <a:xfrm>
            <a:off x="2877737" y="2570731"/>
            <a:ext cx="2193229" cy="4001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sng" strike="noStrike" kern="1200" cap="none" spc="0" normalizeH="0" baseline="0" noProof="0" dirty="0">
                <a:ln>
                  <a:noFill/>
                </a:ln>
                <a:solidFill>
                  <a:srgbClr val="0070C0"/>
                </a:solidFill>
                <a:effectLst/>
                <a:uLnTx/>
                <a:uFillTx/>
                <a:latin typeface="ＭＳ Ｐ明朝" panose="02020600040205080304" pitchFamily="18" charset="-128"/>
                <a:ea typeface="ＭＳ Ｐ明朝" panose="02020600040205080304" pitchFamily="18" charset="-128"/>
                <a:cs typeface="+mn-cs"/>
              </a:rPr>
              <a:t>補助制度を活用したオープンカフェを</a:t>
            </a:r>
            <a:endParaRPr kumimoji="1" lang="en-US" altLang="ja-JP" sz="1000" b="0" i="0" u="sng" strike="noStrike" kern="1200" cap="none" spc="0" normalizeH="0" baseline="0" noProof="0" dirty="0">
              <a:ln>
                <a:noFill/>
              </a:ln>
              <a:solidFill>
                <a:srgbClr val="0070C0"/>
              </a:solidFill>
              <a:effectLst/>
              <a:uLnTx/>
              <a:uFillTx/>
              <a:latin typeface="ＭＳ Ｐ明朝" panose="02020600040205080304" pitchFamily="18" charset="-128"/>
              <a:ea typeface="ＭＳ Ｐ明朝" panose="02020600040205080304"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sng" strike="noStrike" kern="1200" cap="none" spc="0" normalizeH="0" baseline="0" noProof="0" dirty="0">
                <a:ln>
                  <a:noFill/>
                </a:ln>
                <a:solidFill>
                  <a:srgbClr val="0070C0"/>
                </a:solidFill>
                <a:effectLst/>
                <a:uLnTx/>
                <a:uFillTx/>
                <a:latin typeface="ＭＳ Ｐ明朝" panose="02020600040205080304" pitchFamily="18" charset="-128"/>
                <a:ea typeface="ＭＳ Ｐ明朝" panose="02020600040205080304" pitchFamily="18" charset="-128"/>
                <a:cs typeface="+mn-cs"/>
              </a:rPr>
              <a:t>始めとした先導的事業の実現</a:t>
            </a:r>
          </a:p>
        </p:txBody>
      </p:sp>
      <p:sp>
        <p:nvSpPr>
          <p:cNvPr id="21" name="テキスト ボックス 20"/>
          <p:cNvSpPr txBox="1"/>
          <p:nvPr/>
        </p:nvSpPr>
        <p:spPr>
          <a:xfrm>
            <a:off x="3129704" y="3057825"/>
            <a:ext cx="2250937" cy="707886"/>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sng" strike="noStrike" kern="1200" cap="none" spc="0" normalizeH="0" baseline="0" noProof="0" dirty="0">
                <a:ln>
                  <a:noFill/>
                </a:ln>
                <a:solidFill>
                  <a:srgbClr val="0070C0"/>
                </a:solidFill>
                <a:effectLst/>
                <a:uLnTx/>
                <a:uFillTx/>
                <a:latin typeface="ＭＳ Ｐ明朝" panose="02020600040205080304" pitchFamily="18" charset="-128"/>
                <a:ea typeface="ＭＳ Ｐ明朝" panose="02020600040205080304" pitchFamily="18" charset="-128"/>
                <a:cs typeface="+mn-cs"/>
              </a:rPr>
              <a:t>・補助制度の創設とセットバック部分の</a:t>
            </a:r>
            <a:endParaRPr kumimoji="1" lang="en-US" altLang="ja-JP" sz="1000" b="0" i="0" u="sng" strike="noStrike" kern="1200" cap="none" spc="0" normalizeH="0" baseline="0" noProof="0" dirty="0">
              <a:ln>
                <a:noFill/>
              </a:ln>
              <a:solidFill>
                <a:srgbClr val="0070C0"/>
              </a:solidFill>
              <a:effectLst/>
              <a:uLnTx/>
              <a:uFillTx/>
              <a:latin typeface="ＭＳ Ｐ明朝" panose="02020600040205080304" pitchFamily="18" charset="-128"/>
              <a:ea typeface="ＭＳ Ｐ明朝" panose="02020600040205080304"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sng" strike="noStrike" kern="1200" cap="none" spc="0" normalizeH="0" baseline="0" noProof="0" dirty="0">
                <a:ln>
                  <a:noFill/>
                </a:ln>
                <a:solidFill>
                  <a:srgbClr val="0070C0"/>
                </a:solidFill>
                <a:effectLst/>
                <a:uLnTx/>
                <a:uFillTx/>
                <a:latin typeface="ＭＳ Ｐ明朝" panose="02020600040205080304" pitchFamily="18" charset="-128"/>
                <a:ea typeface="ＭＳ Ｐ明朝" panose="02020600040205080304" pitchFamily="18" charset="-128"/>
                <a:cs typeface="+mn-cs"/>
              </a:rPr>
              <a:t>使用に関する官民ルールの運用開始</a:t>
            </a:r>
            <a:endParaRPr kumimoji="1" lang="en-US" altLang="ja-JP" sz="1000" b="0" i="0" u="sng" strike="noStrike" kern="1200" cap="none" spc="0" normalizeH="0" baseline="0" noProof="0" dirty="0">
              <a:ln>
                <a:noFill/>
              </a:ln>
              <a:solidFill>
                <a:srgbClr val="0070C0"/>
              </a:solidFill>
              <a:effectLst/>
              <a:uLnTx/>
              <a:uFillTx/>
              <a:latin typeface="ＭＳ Ｐ明朝" panose="02020600040205080304" pitchFamily="18" charset="-128"/>
              <a:ea typeface="ＭＳ Ｐ明朝" panose="02020600040205080304"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sng" strike="noStrike" kern="1200" cap="none" spc="0" normalizeH="0" baseline="0" noProof="0" dirty="0">
                <a:ln>
                  <a:noFill/>
                </a:ln>
                <a:solidFill>
                  <a:srgbClr val="0070C0"/>
                </a:solidFill>
                <a:effectLst/>
                <a:uLnTx/>
                <a:uFillTx/>
                <a:latin typeface="ＭＳ Ｐ明朝" panose="02020600040205080304" pitchFamily="18" charset="-128"/>
                <a:ea typeface="ＭＳ Ｐ明朝" panose="02020600040205080304" pitchFamily="18" charset="-128"/>
                <a:cs typeface="+mn-cs"/>
              </a:rPr>
              <a:t>・セットバック部分を使用したオープン</a:t>
            </a:r>
            <a:endParaRPr kumimoji="1" lang="en-US" altLang="ja-JP" sz="1000" b="0" i="0" u="sng" strike="noStrike" kern="1200" cap="none" spc="0" normalizeH="0" baseline="0" noProof="0" dirty="0">
              <a:ln>
                <a:noFill/>
              </a:ln>
              <a:solidFill>
                <a:srgbClr val="0070C0"/>
              </a:solidFill>
              <a:effectLst/>
              <a:uLnTx/>
              <a:uFillTx/>
              <a:latin typeface="ＭＳ Ｐ明朝" panose="02020600040205080304" pitchFamily="18" charset="-128"/>
              <a:ea typeface="ＭＳ Ｐ明朝" panose="02020600040205080304"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sng" strike="noStrike" kern="1200" cap="none" spc="0" normalizeH="0" baseline="0" noProof="0" dirty="0">
                <a:ln>
                  <a:noFill/>
                </a:ln>
                <a:solidFill>
                  <a:srgbClr val="0070C0"/>
                </a:solidFill>
                <a:effectLst/>
                <a:uLnTx/>
                <a:uFillTx/>
                <a:latin typeface="ＭＳ Ｐ明朝" panose="02020600040205080304" pitchFamily="18" charset="-128"/>
                <a:ea typeface="ＭＳ Ｐ明朝" panose="02020600040205080304" pitchFamily="18" charset="-128"/>
                <a:cs typeface="+mn-cs"/>
              </a:rPr>
              <a:t>カフェ第</a:t>
            </a:r>
            <a:r>
              <a:rPr kumimoji="1" lang="en-US" altLang="ja-JP" sz="1000" b="0" i="0" u="sng" strike="noStrike" kern="1200" cap="none" spc="0" normalizeH="0" baseline="0" noProof="0" dirty="0">
                <a:ln>
                  <a:noFill/>
                </a:ln>
                <a:solidFill>
                  <a:srgbClr val="0070C0"/>
                </a:solidFill>
                <a:effectLst/>
                <a:uLnTx/>
                <a:uFillTx/>
                <a:latin typeface="ＭＳ Ｐ明朝" panose="02020600040205080304" pitchFamily="18" charset="-128"/>
                <a:ea typeface="ＭＳ Ｐ明朝" panose="02020600040205080304" pitchFamily="18" charset="-128"/>
                <a:cs typeface="+mn-cs"/>
              </a:rPr>
              <a:t>1</a:t>
            </a:r>
            <a:r>
              <a:rPr kumimoji="1" lang="ja-JP" altLang="en-US" sz="1000" b="0" i="0" u="sng" strike="noStrike" kern="1200" cap="none" spc="0" normalizeH="0" baseline="0" noProof="0" dirty="0">
                <a:ln>
                  <a:noFill/>
                </a:ln>
                <a:solidFill>
                  <a:srgbClr val="0070C0"/>
                </a:solidFill>
                <a:effectLst/>
                <a:uLnTx/>
                <a:uFillTx/>
                <a:latin typeface="ＭＳ Ｐ明朝" panose="02020600040205080304" pitchFamily="18" charset="-128"/>
                <a:ea typeface="ＭＳ Ｐ明朝" panose="02020600040205080304" pitchFamily="18" charset="-128"/>
                <a:cs typeface="+mn-cs"/>
              </a:rPr>
              <a:t>号店がオープン</a:t>
            </a:r>
          </a:p>
        </p:txBody>
      </p:sp>
      <p:sp>
        <p:nvSpPr>
          <p:cNvPr id="22" name="テキスト ボックス 21"/>
          <p:cNvSpPr txBox="1"/>
          <p:nvPr/>
        </p:nvSpPr>
        <p:spPr>
          <a:xfrm>
            <a:off x="6109636" y="2750835"/>
            <a:ext cx="3711272" cy="24622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sng" strike="noStrike" kern="1200" cap="none" spc="0" normalizeH="0" baseline="0" noProof="0" dirty="0">
                <a:ln>
                  <a:noFill/>
                </a:ln>
                <a:solidFill>
                  <a:srgbClr val="0070C0"/>
                </a:solidFill>
                <a:effectLst/>
                <a:uLnTx/>
                <a:uFillTx/>
                <a:latin typeface="ＭＳ Ｐ明朝" panose="02020600040205080304" pitchFamily="18" charset="-128"/>
                <a:ea typeface="ＭＳ Ｐ明朝" panose="02020600040205080304" pitchFamily="18" charset="-128"/>
                <a:cs typeface="+mn-cs"/>
              </a:rPr>
              <a:t>人が集まり楽しめる空間形成に向けた地域の自主的な取組の誘導</a:t>
            </a:r>
          </a:p>
        </p:txBody>
      </p:sp>
      <p:sp>
        <p:nvSpPr>
          <p:cNvPr id="23" name="テキスト ボックス 22"/>
          <p:cNvSpPr txBox="1"/>
          <p:nvPr/>
        </p:nvSpPr>
        <p:spPr>
          <a:xfrm>
            <a:off x="8329120" y="4056983"/>
            <a:ext cx="1887055" cy="24622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rgbClr val="FF0000"/>
                </a:solidFill>
                <a:effectLst/>
                <a:uLnTx/>
                <a:uFillTx/>
                <a:latin typeface="ＭＳ Ｐ明朝" panose="02020600040205080304" pitchFamily="18" charset="-128"/>
                <a:ea typeface="ＭＳ Ｐ明朝" panose="02020600040205080304" pitchFamily="18" charset="-128"/>
                <a:cs typeface="+mn-cs"/>
              </a:rPr>
              <a:t>車中心から人中心のストリートへ</a:t>
            </a:r>
          </a:p>
        </p:txBody>
      </p:sp>
      <p:sp>
        <p:nvSpPr>
          <p:cNvPr id="24" name="テキスト ボックス 23"/>
          <p:cNvSpPr txBox="1"/>
          <p:nvPr/>
        </p:nvSpPr>
        <p:spPr>
          <a:xfrm>
            <a:off x="2209014" y="3732190"/>
            <a:ext cx="389850" cy="58477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0" u="sng" strike="noStrike" kern="1200" cap="none" spc="0" normalizeH="0" baseline="0" noProof="0" dirty="0">
                <a:ln>
                  <a:noFill/>
                </a:ln>
                <a:solidFill>
                  <a:srgbClr val="0070C0"/>
                </a:solidFill>
                <a:effectLst/>
                <a:uLnTx/>
                <a:uFillTx/>
                <a:latin typeface="ＭＳ Ｐ明朝" panose="02020600040205080304" pitchFamily="18" charset="-128"/>
                <a:ea typeface="ＭＳ Ｐ明朝" panose="02020600040205080304" pitchFamily="18" charset="-128"/>
                <a:cs typeface="+mn-cs"/>
              </a:rPr>
              <a:t>側道</a:t>
            </a:r>
            <a:endParaRPr kumimoji="1" lang="en-US" altLang="ja-JP" sz="800" b="0" i="0" u="sng" strike="noStrike" kern="1200" cap="none" spc="0" normalizeH="0" baseline="0" noProof="0" dirty="0">
              <a:ln>
                <a:noFill/>
              </a:ln>
              <a:solidFill>
                <a:srgbClr val="0070C0"/>
              </a:solidFill>
              <a:effectLst/>
              <a:uLnTx/>
              <a:uFillTx/>
              <a:latin typeface="ＭＳ Ｐ明朝" panose="02020600040205080304" pitchFamily="18" charset="-128"/>
              <a:ea typeface="ＭＳ Ｐ明朝" panose="02020600040205080304"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0" u="sng" strike="noStrike" kern="1200" cap="none" spc="0" normalizeH="0" baseline="0" noProof="0" dirty="0">
                <a:ln>
                  <a:noFill/>
                </a:ln>
                <a:solidFill>
                  <a:srgbClr val="0070C0"/>
                </a:solidFill>
                <a:effectLst/>
                <a:uLnTx/>
                <a:uFillTx/>
                <a:latin typeface="ＭＳ Ｐ明朝" panose="02020600040205080304" pitchFamily="18" charset="-128"/>
                <a:ea typeface="ＭＳ Ｐ明朝" panose="02020600040205080304" pitchFamily="18" charset="-128"/>
                <a:cs typeface="+mn-cs"/>
              </a:rPr>
              <a:t>閉鎖</a:t>
            </a:r>
            <a:endParaRPr kumimoji="1" lang="en-US" altLang="ja-JP" sz="800" b="0" i="0" u="sng" strike="noStrike" kern="1200" cap="none" spc="0" normalizeH="0" baseline="0" noProof="0" dirty="0">
              <a:ln>
                <a:noFill/>
              </a:ln>
              <a:solidFill>
                <a:srgbClr val="0070C0"/>
              </a:solidFill>
              <a:effectLst/>
              <a:uLnTx/>
              <a:uFillTx/>
              <a:latin typeface="ＭＳ Ｐ明朝" panose="02020600040205080304" pitchFamily="18" charset="-128"/>
              <a:ea typeface="ＭＳ Ｐ明朝" panose="02020600040205080304"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0" u="sng" strike="noStrike" kern="1200" cap="none" spc="0" normalizeH="0" baseline="0" noProof="0" dirty="0">
                <a:ln>
                  <a:noFill/>
                </a:ln>
                <a:solidFill>
                  <a:srgbClr val="0070C0"/>
                </a:solidFill>
                <a:effectLst/>
                <a:uLnTx/>
                <a:uFillTx/>
                <a:latin typeface="ＭＳ Ｐ明朝" panose="02020600040205080304" pitchFamily="18" charset="-128"/>
                <a:ea typeface="ＭＳ Ｐ明朝" panose="02020600040205080304" pitchFamily="18" charset="-128"/>
                <a:cs typeface="+mn-cs"/>
              </a:rPr>
              <a:t>社会</a:t>
            </a:r>
            <a:endParaRPr kumimoji="1" lang="en-US" altLang="ja-JP" sz="800" b="0" i="0" u="sng" strike="noStrike" kern="1200" cap="none" spc="0" normalizeH="0" baseline="0" noProof="0" dirty="0">
              <a:ln>
                <a:noFill/>
              </a:ln>
              <a:solidFill>
                <a:srgbClr val="0070C0"/>
              </a:solidFill>
              <a:effectLst/>
              <a:uLnTx/>
              <a:uFillTx/>
              <a:latin typeface="ＭＳ Ｐ明朝" panose="02020600040205080304" pitchFamily="18" charset="-128"/>
              <a:ea typeface="ＭＳ Ｐ明朝" panose="02020600040205080304"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0" u="sng" strike="noStrike" kern="1200" cap="none" spc="0" normalizeH="0" baseline="0" noProof="0" dirty="0">
                <a:ln>
                  <a:noFill/>
                </a:ln>
                <a:solidFill>
                  <a:srgbClr val="0070C0"/>
                </a:solidFill>
                <a:effectLst/>
                <a:uLnTx/>
                <a:uFillTx/>
                <a:latin typeface="ＭＳ Ｐ明朝" panose="02020600040205080304" pitchFamily="18" charset="-128"/>
                <a:ea typeface="ＭＳ Ｐ明朝" panose="02020600040205080304" pitchFamily="18" charset="-128"/>
                <a:cs typeface="+mn-cs"/>
              </a:rPr>
              <a:t>実験</a:t>
            </a:r>
          </a:p>
        </p:txBody>
      </p:sp>
      <p:sp>
        <p:nvSpPr>
          <p:cNvPr id="25" name="テキスト ボックス 24"/>
          <p:cNvSpPr txBox="1"/>
          <p:nvPr/>
        </p:nvSpPr>
        <p:spPr>
          <a:xfrm>
            <a:off x="2683536" y="3751433"/>
            <a:ext cx="482824" cy="584775"/>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800" b="0" i="0" u="sng" strike="noStrike" kern="1200" cap="none" spc="0" normalizeH="0" baseline="0" noProof="0" dirty="0">
                <a:ln>
                  <a:noFill/>
                </a:ln>
                <a:solidFill>
                  <a:srgbClr val="0070C0"/>
                </a:solidFill>
                <a:effectLst/>
                <a:uLnTx/>
                <a:uFillTx/>
                <a:latin typeface="ＭＳ Ｐ明朝" panose="02020600040205080304" pitchFamily="18" charset="-128"/>
                <a:ea typeface="ＭＳ Ｐ明朝" panose="02020600040205080304" pitchFamily="18" charset="-128"/>
                <a:cs typeface="+mn-cs"/>
              </a:rPr>
              <a:t>賑わい</a:t>
            </a:r>
            <a:endParaRPr kumimoji="1" lang="en-US" altLang="ja-JP" sz="800" b="0" i="0" u="sng" strike="noStrike" kern="1200" cap="none" spc="0" normalizeH="0" baseline="0" noProof="0" dirty="0">
              <a:ln>
                <a:noFill/>
              </a:ln>
              <a:solidFill>
                <a:srgbClr val="0070C0"/>
              </a:solidFill>
              <a:effectLst/>
              <a:uLnTx/>
              <a:uFillTx/>
              <a:latin typeface="ＭＳ Ｐ明朝" panose="02020600040205080304" pitchFamily="18" charset="-128"/>
              <a:ea typeface="ＭＳ Ｐ明朝" panose="02020600040205080304" pitchFamily="18"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800" b="0" i="0" u="sng" strike="noStrike" kern="1200" cap="none" spc="0" normalizeH="0" baseline="0" noProof="0" dirty="0">
                <a:ln>
                  <a:noFill/>
                </a:ln>
                <a:solidFill>
                  <a:srgbClr val="0070C0"/>
                </a:solidFill>
                <a:effectLst/>
                <a:uLnTx/>
                <a:uFillTx/>
                <a:latin typeface="ＭＳ Ｐ明朝" panose="02020600040205080304" pitchFamily="18" charset="-128"/>
                <a:ea typeface="ＭＳ Ｐ明朝" panose="02020600040205080304" pitchFamily="18" charset="-128"/>
                <a:cs typeface="+mn-cs"/>
              </a:rPr>
              <a:t>創出</a:t>
            </a:r>
            <a:endParaRPr kumimoji="1" lang="en-US" altLang="ja-JP" sz="800" b="0" i="0" u="sng" strike="noStrike" kern="1200" cap="none" spc="0" normalizeH="0" baseline="0" noProof="0" dirty="0">
              <a:ln>
                <a:noFill/>
              </a:ln>
              <a:solidFill>
                <a:srgbClr val="0070C0"/>
              </a:solidFill>
              <a:effectLst/>
              <a:uLnTx/>
              <a:uFillTx/>
              <a:latin typeface="ＭＳ Ｐ明朝" panose="02020600040205080304" pitchFamily="18" charset="-128"/>
              <a:ea typeface="ＭＳ Ｐ明朝" panose="02020600040205080304" pitchFamily="18"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800" b="0" i="0" u="sng" strike="noStrike" kern="1200" cap="none" spc="0" normalizeH="0" baseline="0" noProof="0" dirty="0">
                <a:ln>
                  <a:noFill/>
                </a:ln>
                <a:solidFill>
                  <a:srgbClr val="0070C0"/>
                </a:solidFill>
                <a:effectLst/>
                <a:uLnTx/>
                <a:uFillTx/>
                <a:latin typeface="ＭＳ Ｐ明朝" panose="02020600040205080304" pitchFamily="18" charset="-128"/>
                <a:ea typeface="ＭＳ Ｐ明朝" panose="02020600040205080304" pitchFamily="18" charset="-128"/>
                <a:cs typeface="+mn-cs"/>
              </a:rPr>
              <a:t>社会</a:t>
            </a:r>
            <a:endParaRPr kumimoji="1" lang="en-US" altLang="ja-JP" sz="800" b="0" i="0" u="sng" strike="noStrike" kern="1200" cap="none" spc="0" normalizeH="0" baseline="0" noProof="0" dirty="0">
              <a:ln>
                <a:noFill/>
              </a:ln>
              <a:solidFill>
                <a:srgbClr val="0070C0"/>
              </a:solidFill>
              <a:effectLst/>
              <a:uLnTx/>
              <a:uFillTx/>
              <a:latin typeface="ＭＳ Ｐ明朝" panose="02020600040205080304" pitchFamily="18" charset="-128"/>
              <a:ea typeface="ＭＳ Ｐ明朝" panose="02020600040205080304" pitchFamily="18"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800" b="0" i="0" u="sng" strike="noStrike" kern="1200" cap="none" spc="0" normalizeH="0" baseline="0" noProof="0" dirty="0">
                <a:ln>
                  <a:noFill/>
                </a:ln>
                <a:solidFill>
                  <a:srgbClr val="0070C0"/>
                </a:solidFill>
                <a:effectLst/>
                <a:uLnTx/>
                <a:uFillTx/>
                <a:latin typeface="ＭＳ Ｐ明朝" panose="02020600040205080304" pitchFamily="18" charset="-128"/>
                <a:ea typeface="ＭＳ Ｐ明朝" panose="02020600040205080304" pitchFamily="18" charset="-128"/>
                <a:cs typeface="+mn-cs"/>
              </a:rPr>
              <a:t>実験</a:t>
            </a:r>
          </a:p>
        </p:txBody>
      </p:sp>
      <p:sp>
        <p:nvSpPr>
          <p:cNvPr id="32" name="テキスト ボックス 31"/>
          <p:cNvSpPr txBox="1"/>
          <p:nvPr/>
        </p:nvSpPr>
        <p:spPr>
          <a:xfrm>
            <a:off x="1143051" y="498158"/>
            <a:ext cx="3358612" cy="33855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r>
              <a:rPr kumimoji="1" lang="ja-JP" altLang="en-US" sz="1600" b="0" i="0" u="none" strike="noStrike" kern="1200" cap="none" spc="0" normalizeH="0" baseline="0" noProof="0" dirty="0" smtClean="0">
                <a:ln>
                  <a:noFill/>
                </a:ln>
                <a:solidFill>
                  <a:srgbClr val="FF0000"/>
                </a:solidFill>
                <a:effectLst/>
                <a:uLnTx/>
                <a:uFillTx/>
                <a:latin typeface="Calibri" panose="020F0502020204030204"/>
                <a:ea typeface="ＭＳ Ｐゴシック" panose="020B0600070205080204" pitchFamily="50" charset="-128"/>
                <a:cs typeface="+mn-cs"/>
              </a:rPr>
              <a:t>取組</a:t>
            </a:r>
            <a:r>
              <a:rPr kumimoji="1" lang="ja-JP" altLang="en-US" sz="16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状況</a:t>
            </a: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及び今後のスケジュール</a:t>
            </a:r>
            <a:endPar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grpSp>
        <p:nvGrpSpPr>
          <p:cNvPr id="33" name="グループ化 32"/>
          <p:cNvGrpSpPr/>
          <p:nvPr/>
        </p:nvGrpSpPr>
        <p:grpSpPr>
          <a:xfrm>
            <a:off x="4882148" y="409610"/>
            <a:ext cx="7279465" cy="516139"/>
            <a:chOff x="4882148" y="409610"/>
            <a:chExt cx="7279465" cy="516139"/>
          </a:xfrm>
        </p:grpSpPr>
        <p:cxnSp>
          <p:nvCxnSpPr>
            <p:cNvPr id="34" name="直線コネクタ 33"/>
            <p:cNvCxnSpPr/>
            <p:nvPr/>
          </p:nvCxnSpPr>
          <p:spPr>
            <a:xfrm>
              <a:off x="5488983" y="685800"/>
              <a:ext cx="432000" cy="0"/>
            </a:xfrm>
            <a:prstGeom prst="line">
              <a:avLst/>
            </a:prstGeom>
            <a:ln w="25400">
              <a:prstDash val="sysDot"/>
            </a:ln>
          </p:spPr>
          <p:style>
            <a:lnRef idx="1">
              <a:schemeClr val="accent1"/>
            </a:lnRef>
            <a:fillRef idx="0">
              <a:schemeClr val="accent1"/>
            </a:fillRef>
            <a:effectRef idx="0">
              <a:schemeClr val="accent1"/>
            </a:effectRef>
            <a:fontRef idx="minor">
              <a:schemeClr val="tx1"/>
            </a:fontRef>
          </p:style>
        </p:cxnSp>
        <p:sp>
          <p:nvSpPr>
            <p:cNvPr id="35" name="テキスト ボックス 34"/>
            <p:cNvSpPr txBox="1"/>
            <p:nvPr/>
          </p:nvSpPr>
          <p:spPr>
            <a:xfrm>
              <a:off x="5871354" y="409610"/>
              <a:ext cx="992579" cy="50783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調査</a:t>
              </a:r>
              <a:endParaRPr kumimoji="1" lang="en-US" altLang="ja-JP" sz="9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（～制度設計</a:t>
              </a:r>
              <a:endParaRPr kumimoji="1" lang="en-US" altLang="ja-JP" sz="9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・事業者選定等）</a:t>
              </a:r>
            </a:p>
          </p:txBody>
        </p:sp>
        <p:cxnSp>
          <p:nvCxnSpPr>
            <p:cNvPr id="36" name="直線コネクタ 35"/>
            <p:cNvCxnSpPr/>
            <p:nvPr/>
          </p:nvCxnSpPr>
          <p:spPr>
            <a:xfrm>
              <a:off x="6805520" y="680729"/>
              <a:ext cx="432000" cy="0"/>
            </a:xfrm>
            <a:prstGeom prst="line">
              <a:avLst/>
            </a:prstGeom>
            <a:ln w="25400">
              <a:prstDash val="sysDash"/>
            </a:ln>
          </p:spPr>
          <p:style>
            <a:lnRef idx="1">
              <a:schemeClr val="accent1"/>
            </a:lnRef>
            <a:fillRef idx="0">
              <a:schemeClr val="accent1"/>
            </a:fillRef>
            <a:effectRef idx="0">
              <a:schemeClr val="accent1"/>
            </a:effectRef>
            <a:fontRef idx="minor">
              <a:schemeClr val="tx1"/>
            </a:fontRef>
          </p:style>
        </p:cxnSp>
        <p:sp>
          <p:nvSpPr>
            <p:cNvPr id="37" name="テキスト ボックス 36"/>
            <p:cNvSpPr txBox="1"/>
            <p:nvPr/>
          </p:nvSpPr>
          <p:spPr>
            <a:xfrm>
              <a:off x="7264006" y="417918"/>
              <a:ext cx="1050288" cy="50783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実施</a:t>
              </a:r>
              <a:endParaRPr kumimoji="1" lang="en-US" altLang="ja-JP" sz="9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（制度創設～適用</a:t>
              </a:r>
              <a:endParaRPr kumimoji="1" lang="en-US" altLang="ja-JP" sz="9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・着工～竣工）</a:t>
              </a:r>
            </a:p>
          </p:txBody>
        </p:sp>
        <p:cxnSp>
          <p:nvCxnSpPr>
            <p:cNvPr id="38" name="直線コネクタ 37"/>
            <p:cNvCxnSpPr/>
            <p:nvPr/>
          </p:nvCxnSpPr>
          <p:spPr>
            <a:xfrm>
              <a:off x="8376057" y="664285"/>
              <a:ext cx="540000" cy="0"/>
            </a:xfrm>
            <a:prstGeom prst="line">
              <a:avLst/>
            </a:prstGeom>
            <a:ln w="25400">
              <a:prstDash val="solid"/>
            </a:ln>
          </p:spPr>
          <p:style>
            <a:lnRef idx="1">
              <a:schemeClr val="accent1"/>
            </a:lnRef>
            <a:fillRef idx="0">
              <a:schemeClr val="accent1"/>
            </a:fillRef>
            <a:effectRef idx="0">
              <a:schemeClr val="accent1"/>
            </a:effectRef>
            <a:fontRef idx="minor">
              <a:schemeClr val="tx1"/>
            </a:fontRef>
          </p:style>
        </p:cxnSp>
        <p:sp>
          <p:nvSpPr>
            <p:cNvPr id="39" name="テキスト ボックス 38"/>
            <p:cNvSpPr txBox="1"/>
            <p:nvPr/>
          </p:nvSpPr>
          <p:spPr>
            <a:xfrm>
              <a:off x="8898043" y="414174"/>
              <a:ext cx="934871" cy="50783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成果</a:t>
              </a:r>
              <a:endParaRPr kumimoji="1" lang="en-US" altLang="ja-JP" sz="9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（制度適用開始</a:t>
              </a:r>
              <a:endParaRPr kumimoji="1" lang="en-US" altLang="ja-JP" sz="9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・供用開始～）</a:t>
              </a:r>
            </a:p>
          </p:txBody>
        </p:sp>
        <p:sp>
          <p:nvSpPr>
            <p:cNvPr id="40" name="テキスト ボックス 39"/>
            <p:cNvSpPr txBox="1"/>
            <p:nvPr/>
          </p:nvSpPr>
          <p:spPr>
            <a:xfrm>
              <a:off x="9820908" y="491333"/>
              <a:ext cx="2340705"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1" u="sng" strike="noStrike" kern="1200" cap="none" spc="0" normalizeH="0" baseline="0" noProof="0" dirty="0">
                  <a:ln>
                    <a:noFill/>
                  </a:ln>
                  <a:solidFill>
                    <a:srgbClr val="0000CC"/>
                  </a:solidFill>
                  <a:effectLst/>
                  <a:uLnTx/>
                  <a:uFillTx/>
                  <a:latin typeface="Calibri" panose="020F0502020204030204"/>
                  <a:ea typeface="ＭＳ Ｐゴシック" panose="020B0600070205080204" pitchFamily="50" charset="-128"/>
                  <a:cs typeface="+mn-cs"/>
                </a:rPr>
                <a:t>青字</a:t>
              </a:r>
              <a:r>
                <a:rPr kumimoji="1" lang="ja-JP" altLang="en-US" sz="900" b="0" i="0" u="none" strike="noStrike" kern="1200" cap="none" spc="0" normalizeH="0" baseline="0" noProof="0" dirty="0">
                  <a:ln>
                    <a:noFill/>
                  </a:ln>
                  <a:solidFill>
                    <a:srgbClr val="0000CC"/>
                  </a:solidFill>
                  <a:effectLst/>
                  <a:uLnTx/>
                  <a:uFillTx/>
                  <a:latin typeface="Calibri" panose="020F0502020204030204"/>
                  <a:ea typeface="ＭＳ Ｐゴシック" panose="020B0600070205080204" pitchFamily="50" charset="-128"/>
                  <a:cs typeface="+mn-cs"/>
                </a:rPr>
                <a:t>は</a:t>
              </a:r>
              <a:r>
                <a:rPr kumimoji="1" lang="en-US" altLang="ja-JP" sz="900" b="0" i="0" u="none" strike="noStrike" kern="1200" cap="none" spc="0" normalizeH="0" baseline="0" noProof="0" dirty="0">
                  <a:ln>
                    <a:noFill/>
                  </a:ln>
                  <a:solidFill>
                    <a:srgbClr val="0000CC"/>
                  </a:solidFill>
                  <a:effectLst/>
                  <a:uLnTx/>
                  <a:uFillTx/>
                  <a:latin typeface="Calibri" panose="020F0502020204030204"/>
                  <a:ea typeface="ＭＳ Ｐゴシック" panose="020B0600070205080204" pitchFamily="50" charset="-128"/>
                  <a:cs typeface="+mn-cs"/>
                </a:rPr>
                <a:t>2014</a:t>
              </a:r>
              <a:r>
                <a:rPr kumimoji="1" lang="ja-JP" altLang="en-US" sz="900" b="0" i="0" u="none" strike="noStrike" kern="1200" cap="none" spc="0" normalizeH="0" baseline="0" noProof="0" dirty="0">
                  <a:ln>
                    <a:noFill/>
                  </a:ln>
                  <a:solidFill>
                    <a:srgbClr val="0000CC"/>
                  </a:solidFill>
                  <a:effectLst/>
                  <a:uLnTx/>
                  <a:uFillTx/>
                  <a:latin typeface="Calibri" panose="020F0502020204030204"/>
                  <a:ea typeface="ＭＳ Ｐゴシック" panose="020B0600070205080204" pitchFamily="50" charset="-128"/>
                  <a:cs typeface="+mn-cs"/>
                </a:rPr>
                <a:t>年度以降現時点までの取組項目</a:t>
              </a:r>
              <a:endParaRPr kumimoji="1" lang="en-US" altLang="ja-JP" sz="900" b="0" i="0" u="none" strike="noStrike" kern="1200" cap="none" spc="0" normalizeH="0" baseline="0" noProof="0" dirty="0">
                <a:ln>
                  <a:noFill/>
                </a:ln>
                <a:solidFill>
                  <a:srgbClr val="0000CC"/>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1" u="none" strike="noStrike" kern="1200" cap="none" spc="0" normalizeH="0" baseline="0" noProof="0" dirty="0">
                  <a:ln>
                    <a:noFill/>
                  </a:ln>
                  <a:solidFill>
                    <a:srgbClr val="FF0000"/>
                  </a:solidFill>
                  <a:effectLst/>
                  <a:uLnTx/>
                  <a:uFillTx/>
                  <a:latin typeface="Calibri" panose="020F0502020204030204"/>
                  <a:ea typeface="ＭＳ Ｐゴシック" panose="020B0600070205080204" pitchFamily="50" charset="-128"/>
                  <a:cs typeface="+mn-cs"/>
                </a:rPr>
                <a:t>赤字</a:t>
              </a:r>
              <a:r>
                <a:rPr kumimoji="1" lang="ja-JP" altLang="en-US" sz="900" b="0" i="0" u="none" strike="noStrike" kern="1200" cap="none" spc="0" normalizeH="0" baseline="0" noProof="0" dirty="0">
                  <a:ln>
                    <a:noFill/>
                  </a:ln>
                  <a:solidFill>
                    <a:srgbClr val="FF0000"/>
                  </a:solidFill>
                  <a:effectLst/>
                  <a:uLnTx/>
                  <a:uFillTx/>
                  <a:latin typeface="Calibri" panose="020F0502020204030204"/>
                  <a:ea typeface="ＭＳ Ｐゴシック" panose="020B0600070205080204" pitchFamily="50" charset="-128"/>
                  <a:cs typeface="+mn-cs"/>
                </a:rPr>
                <a:t>は今後の取組項目</a:t>
              </a:r>
            </a:p>
          </p:txBody>
        </p:sp>
        <p:sp>
          <p:nvSpPr>
            <p:cNvPr id="41" name="テキスト ボックス 40"/>
            <p:cNvSpPr txBox="1"/>
            <p:nvPr/>
          </p:nvSpPr>
          <p:spPr>
            <a:xfrm>
              <a:off x="4882149" y="422433"/>
              <a:ext cx="697627" cy="24622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凡例（案）</a:t>
              </a:r>
            </a:p>
          </p:txBody>
        </p:sp>
        <p:sp>
          <p:nvSpPr>
            <p:cNvPr id="42" name="角丸四角形 41"/>
            <p:cNvSpPr/>
            <p:nvPr/>
          </p:nvSpPr>
          <p:spPr>
            <a:xfrm>
              <a:off x="4882148" y="458139"/>
              <a:ext cx="7208251" cy="408658"/>
            </a:xfrm>
            <a:prstGeom prst="round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grpSp>
      <p:sp>
        <p:nvSpPr>
          <p:cNvPr id="44" name="テキスト ボックス 43"/>
          <p:cNvSpPr txBox="1"/>
          <p:nvPr/>
        </p:nvSpPr>
        <p:spPr>
          <a:xfrm>
            <a:off x="4769697" y="2190832"/>
            <a:ext cx="4580100" cy="24622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sng" strike="noStrike" kern="1200" cap="none" spc="0" normalizeH="0" baseline="0" noProof="0" dirty="0">
                <a:ln>
                  <a:noFill/>
                </a:ln>
                <a:solidFill>
                  <a:srgbClr val="0070C0"/>
                </a:solidFill>
                <a:effectLst/>
                <a:uLnTx/>
                <a:uFillTx/>
                <a:latin typeface="ＭＳ Ｐ明朝" panose="02020600040205080304" pitchFamily="18" charset="-128"/>
                <a:ea typeface="ＭＳ Ｐ明朝" panose="02020600040205080304" pitchFamily="18" charset="-128"/>
                <a:cs typeface="+mn-cs"/>
              </a:rPr>
              <a:t>地区計画及び御堂筋デザインガイドラインに沿った建築物の形態・にぎわいの誘導</a:t>
            </a:r>
          </a:p>
        </p:txBody>
      </p:sp>
      <p:sp>
        <p:nvSpPr>
          <p:cNvPr id="46" name="テキスト ボックス 45"/>
          <p:cNvSpPr txBox="1"/>
          <p:nvPr/>
        </p:nvSpPr>
        <p:spPr>
          <a:xfrm>
            <a:off x="4216400" y="3809144"/>
            <a:ext cx="1029051"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1" u="sng"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御堂筋</a:t>
            </a:r>
            <a:endParaRPr kumimoji="1" lang="en-US" altLang="ja-JP" sz="800" b="0" i="1" u="sng"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1" u="sng"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完成８０周年</a:t>
            </a:r>
            <a:endParaRPr kumimoji="1" lang="en-US" altLang="ja-JP" sz="800" b="0" i="1" u="sng"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1" u="sng"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記念事業</a:t>
            </a:r>
          </a:p>
        </p:txBody>
      </p:sp>
      <p:sp>
        <p:nvSpPr>
          <p:cNvPr id="47" name="テキスト ボックス 46"/>
          <p:cNvSpPr txBox="1"/>
          <p:nvPr/>
        </p:nvSpPr>
        <p:spPr>
          <a:xfrm>
            <a:off x="3389092" y="4605762"/>
            <a:ext cx="841451"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1" u="sng"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道路空間再編</a:t>
            </a:r>
            <a:endParaRPr kumimoji="1" lang="en-US" altLang="ja-JP" sz="800" b="0" i="1" u="sng"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1" u="sng"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モデル整備</a:t>
            </a:r>
          </a:p>
        </p:txBody>
      </p:sp>
      <p:grpSp>
        <p:nvGrpSpPr>
          <p:cNvPr id="14" name="グループ化 13"/>
          <p:cNvGrpSpPr/>
          <p:nvPr/>
        </p:nvGrpSpPr>
        <p:grpSpPr>
          <a:xfrm>
            <a:off x="2902857" y="3035448"/>
            <a:ext cx="8146143" cy="141582"/>
            <a:chOff x="4539024" y="3035449"/>
            <a:chExt cx="4464717" cy="0"/>
          </a:xfrm>
        </p:grpSpPr>
        <p:cxnSp>
          <p:nvCxnSpPr>
            <p:cNvPr id="54" name="直線矢印コネクタ 53"/>
            <p:cNvCxnSpPr/>
            <p:nvPr/>
          </p:nvCxnSpPr>
          <p:spPr>
            <a:xfrm>
              <a:off x="4539024" y="3035449"/>
              <a:ext cx="1038520" cy="0"/>
            </a:xfrm>
            <a:prstGeom prst="straightConnector1">
              <a:avLst/>
            </a:prstGeom>
            <a:ln w="25400">
              <a:solidFill>
                <a:srgbClr val="0070C0"/>
              </a:solidFill>
              <a:headEnd type="oval" w="lg" len="lg"/>
              <a:tailEnd type="arrow"/>
            </a:ln>
          </p:spPr>
          <p:style>
            <a:lnRef idx="1">
              <a:schemeClr val="accent1"/>
            </a:lnRef>
            <a:fillRef idx="0">
              <a:schemeClr val="accent1"/>
            </a:fillRef>
            <a:effectRef idx="0">
              <a:schemeClr val="accent1"/>
            </a:effectRef>
            <a:fontRef idx="minor">
              <a:schemeClr val="tx1"/>
            </a:fontRef>
          </p:style>
        </p:cxnSp>
        <p:cxnSp>
          <p:nvCxnSpPr>
            <p:cNvPr id="55" name="直線矢印コネクタ 54"/>
            <p:cNvCxnSpPr/>
            <p:nvPr/>
          </p:nvCxnSpPr>
          <p:spPr>
            <a:xfrm>
              <a:off x="5617358" y="3035449"/>
              <a:ext cx="3386383" cy="0"/>
            </a:xfrm>
            <a:prstGeom prst="straightConnector1">
              <a:avLst/>
            </a:prstGeom>
            <a:ln w="25400">
              <a:solidFill>
                <a:srgbClr val="0070C0"/>
              </a:solidFill>
              <a:headEnd type="oval" w="lg" len="lg"/>
              <a:tailEnd type="arrow"/>
            </a:ln>
          </p:spPr>
          <p:style>
            <a:lnRef idx="1">
              <a:schemeClr val="accent1"/>
            </a:lnRef>
            <a:fillRef idx="0">
              <a:schemeClr val="accent1"/>
            </a:fillRef>
            <a:effectRef idx="0">
              <a:schemeClr val="accent1"/>
            </a:effectRef>
            <a:fontRef idx="minor">
              <a:schemeClr val="tx1"/>
            </a:fontRef>
          </p:style>
        </p:cxnSp>
      </p:grpSp>
      <p:cxnSp>
        <p:nvCxnSpPr>
          <p:cNvPr id="52" name="直線矢印コネクタ 51"/>
          <p:cNvCxnSpPr>
            <a:cxnSpLocks/>
            <a:endCxn id="68" idx="6"/>
          </p:cNvCxnSpPr>
          <p:nvPr/>
        </p:nvCxnSpPr>
        <p:spPr>
          <a:xfrm flipV="1">
            <a:off x="2085495" y="5461232"/>
            <a:ext cx="4681089" cy="10949"/>
          </a:xfrm>
          <a:prstGeom prst="straightConnector1">
            <a:avLst/>
          </a:prstGeom>
          <a:ln w="25400">
            <a:solidFill>
              <a:srgbClr val="0000CC"/>
            </a:solidFill>
            <a:prstDash val="sysDash"/>
            <a:headEnd type="none" w="lg" len="lg"/>
            <a:tailEnd type="none"/>
          </a:ln>
        </p:spPr>
        <p:style>
          <a:lnRef idx="1">
            <a:schemeClr val="accent1"/>
          </a:lnRef>
          <a:fillRef idx="0">
            <a:schemeClr val="accent1"/>
          </a:fillRef>
          <a:effectRef idx="0">
            <a:schemeClr val="accent1"/>
          </a:effectRef>
          <a:fontRef idx="minor">
            <a:schemeClr val="tx1"/>
          </a:fontRef>
        </p:style>
      </p:cxnSp>
      <p:sp>
        <p:nvSpPr>
          <p:cNvPr id="6" name="正方形/長方形 5"/>
          <p:cNvSpPr/>
          <p:nvPr/>
        </p:nvSpPr>
        <p:spPr>
          <a:xfrm>
            <a:off x="4462795" y="5044617"/>
            <a:ext cx="1332416" cy="400110"/>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無電柱化や</a:t>
            </a:r>
            <a:endParaRPr kumimoji="1" lang="en-US" altLang="ja-JP" sz="10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道路美装化等の実施</a:t>
            </a:r>
            <a:endParaRPr kumimoji="1" lang="en-US" altLang="ja-JP" sz="10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endParaRPr>
          </a:p>
        </p:txBody>
      </p:sp>
      <p:sp>
        <p:nvSpPr>
          <p:cNvPr id="59" name="円/楕円 58"/>
          <p:cNvSpPr/>
          <p:nvPr/>
        </p:nvSpPr>
        <p:spPr>
          <a:xfrm>
            <a:off x="3537036" y="5385265"/>
            <a:ext cx="144000" cy="144000"/>
          </a:xfrm>
          <a:prstGeom prst="ellipse">
            <a:avLst/>
          </a:prstGeom>
          <a:solidFill>
            <a:srgbClr val="0000CC"/>
          </a:solidFill>
          <a:ln>
            <a:solidFill>
              <a:srgbClr val="00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9" name="正方形/長方形 8"/>
          <p:cNvSpPr/>
          <p:nvPr/>
        </p:nvSpPr>
        <p:spPr>
          <a:xfrm>
            <a:off x="3171922" y="5479625"/>
            <a:ext cx="1018227" cy="400110"/>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1" u="sng"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日本生命本館</a:t>
            </a:r>
            <a:endParaRPr kumimoji="1" lang="en-US" altLang="ja-JP" sz="1000" b="0" i="1" u="sng"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1" u="sng"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・適塾周辺整備</a:t>
            </a:r>
            <a:endParaRPr kumimoji="1" lang="ja-JP" altLang="en-US" sz="1000" b="0" i="1" u="sng" strike="sngStrike" kern="1200" cap="none" spc="0" normalizeH="0" baseline="0" noProof="0" dirty="0">
              <a:ln>
                <a:noFill/>
              </a:ln>
              <a:solidFill>
                <a:srgbClr val="00B050"/>
              </a:solidFill>
              <a:effectLst/>
              <a:uLnTx/>
              <a:uFillTx/>
              <a:latin typeface="ＭＳ Ｐ明朝" panose="02020600040205080304" pitchFamily="18" charset="-128"/>
              <a:ea typeface="ＭＳ Ｐ明朝" panose="02020600040205080304" pitchFamily="18" charset="-128"/>
              <a:cs typeface="+mn-cs"/>
            </a:endParaRPr>
          </a:p>
        </p:txBody>
      </p:sp>
      <p:sp>
        <p:nvSpPr>
          <p:cNvPr id="60" name="円/楕円 59"/>
          <p:cNvSpPr/>
          <p:nvPr/>
        </p:nvSpPr>
        <p:spPr>
          <a:xfrm>
            <a:off x="2482639" y="5385265"/>
            <a:ext cx="144000" cy="14400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61" name="正方形/長方形 60"/>
          <p:cNvSpPr/>
          <p:nvPr/>
        </p:nvSpPr>
        <p:spPr>
          <a:xfrm>
            <a:off x="2158938" y="5488718"/>
            <a:ext cx="697627" cy="400110"/>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sng" strike="noStrike" kern="1200" cap="none" spc="0" normalizeH="0" baseline="0" noProof="0" dirty="0">
                <a:ln>
                  <a:noFill/>
                </a:ln>
                <a:solidFill>
                  <a:srgbClr val="0070C0"/>
                </a:solidFill>
                <a:effectLst/>
                <a:uLnTx/>
                <a:uFillTx/>
                <a:latin typeface="ＭＳ Ｐ明朝" panose="02020600040205080304" pitchFamily="18" charset="-128"/>
                <a:ea typeface="ＭＳ Ｐ明朝" panose="02020600040205080304" pitchFamily="18" charset="-128"/>
                <a:cs typeface="+mn-cs"/>
              </a:rPr>
              <a:t>三休橋筋</a:t>
            </a:r>
            <a:endParaRPr kumimoji="1" lang="en-US" altLang="ja-JP" sz="1000" b="0" i="0" u="sng" strike="noStrike" kern="1200" cap="none" spc="0" normalizeH="0" baseline="0" noProof="0" dirty="0">
              <a:ln>
                <a:noFill/>
              </a:ln>
              <a:solidFill>
                <a:srgbClr val="0070C0"/>
              </a:solidFill>
              <a:effectLst/>
              <a:uLnTx/>
              <a:uFillTx/>
              <a:latin typeface="ＭＳ Ｐ明朝" panose="02020600040205080304" pitchFamily="18" charset="-128"/>
              <a:ea typeface="ＭＳ Ｐ明朝" panose="02020600040205080304"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sng" strike="noStrike" kern="1200" cap="none" spc="0" normalizeH="0" baseline="0" noProof="0" dirty="0">
                <a:ln>
                  <a:noFill/>
                </a:ln>
                <a:solidFill>
                  <a:srgbClr val="0070C0"/>
                </a:solidFill>
                <a:effectLst/>
                <a:uLnTx/>
                <a:uFillTx/>
                <a:latin typeface="ＭＳ Ｐ明朝" panose="02020600040205080304" pitchFamily="18" charset="-128"/>
                <a:ea typeface="ＭＳ Ｐ明朝" panose="02020600040205080304" pitchFamily="18" charset="-128"/>
                <a:cs typeface="+mn-cs"/>
              </a:rPr>
              <a:t>整備完了</a:t>
            </a:r>
          </a:p>
        </p:txBody>
      </p:sp>
      <p:sp>
        <p:nvSpPr>
          <p:cNvPr id="62" name="テキスト ボックス 61"/>
          <p:cNvSpPr txBox="1"/>
          <p:nvPr/>
        </p:nvSpPr>
        <p:spPr>
          <a:xfrm>
            <a:off x="4884066" y="3814235"/>
            <a:ext cx="1005879" cy="461665"/>
          </a:xfrm>
          <a:prstGeom prst="rect">
            <a:avLst/>
          </a:prstGeom>
          <a:noFill/>
        </p:spPr>
        <p:txBody>
          <a:bodyPr wrap="square" rtlCol="0">
            <a:spAutoFit/>
          </a:bodyPr>
          <a:lstStyle>
            <a:defPPr>
              <a:defRPr lang="ja-JP"/>
            </a:defPPr>
            <a:lvl1pPr>
              <a:defRPr sz="1000" i="1" u="sng">
                <a:solidFill>
                  <a:srgbClr val="0000CC"/>
                </a:solidFill>
                <a:latin typeface="ＭＳ Ｐ明朝" panose="02020600040205080304" pitchFamily="18" charset="-128"/>
                <a:ea typeface="ＭＳ Ｐ明朝" panose="02020600040205080304" pitchFamily="18" charset="-128"/>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1" u="sng"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「御堂筋</a:t>
            </a:r>
            <a:endParaRPr kumimoji="1" lang="en-US" altLang="ja-JP" sz="800" b="0" i="1" u="sng"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1" u="sng"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将来ビジョン」</a:t>
            </a:r>
            <a:endParaRPr kumimoji="1" lang="en-US" altLang="ja-JP" sz="800" b="0" i="1" u="sng"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1" u="sng"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策定</a:t>
            </a:r>
          </a:p>
        </p:txBody>
      </p:sp>
      <p:grpSp>
        <p:nvGrpSpPr>
          <p:cNvPr id="3" name="グループ化 2"/>
          <p:cNvGrpSpPr/>
          <p:nvPr/>
        </p:nvGrpSpPr>
        <p:grpSpPr>
          <a:xfrm>
            <a:off x="6956514" y="4136399"/>
            <a:ext cx="197628" cy="584517"/>
            <a:chOff x="6565311" y="4824412"/>
            <a:chExt cx="153921" cy="584517"/>
          </a:xfrm>
        </p:grpSpPr>
        <p:sp>
          <p:nvSpPr>
            <p:cNvPr id="13" name="フリーフォーム 12"/>
            <p:cNvSpPr/>
            <p:nvPr/>
          </p:nvSpPr>
          <p:spPr>
            <a:xfrm>
              <a:off x="6565311" y="4824412"/>
              <a:ext cx="81873" cy="584517"/>
            </a:xfrm>
            <a:custGeom>
              <a:avLst/>
              <a:gdLst>
                <a:gd name="connsiteX0" fmla="*/ 62265 w 87602"/>
                <a:gd name="connsiteY0" fmla="*/ 0 h 368300"/>
                <a:gd name="connsiteX1" fmla="*/ 84490 w 87602"/>
                <a:gd name="connsiteY1" fmla="*/ 133350 h 368300"/>
                <a:gd name="connsiteX2" fmla="*/ 1940 w 87602"/>
                <a:gd name="connsiteY2" fmla="*/ 244475 h 368300"/>
                <a:gd name="connsiteX3" fmla="*/ 24165 w 87602"/>
                <a:gd name="connsiteY3" fmla="*/ 368300 h 368300"/>
                <a:gd name="connsiteX4" fmla="*/ 24165 w 87602"/>
                <a:gd name="connsiteY4" fmla="*/ 368300 h 368300"/>
                <a:gd name="connsiteX0" fmla="*/ 63036 w 88373"/>
                <a:gd name="connsiteY0" fmla="*/ 0 h 377472"/>
                <a:gd name="connsiteX1" fmla="*/ 85261 w 88373"/>
                <a:gd name="connsiteY1" fmla="*/ 133350 h 377472"/>
                <a:gd name="connsiteX2" fmla="*/ 2711 w 88373"/>
                <a:gd name="connsiteY2" fmla="*/ 244475 h 377472"/>
                <a:gd name="connsiteX3" fmla="*/ 24936 w 88373"/>
                <a:gd name="connsiteY3" fmla="*/ 368300 h 377472"/>
                <a:gd name="connsiteX4" fmla="*/ 74788 w 88373"/>
                <a:gd name="connsiteY4" fmla="*/ 368300 h 377472"/>
                <a:gd name="connsiteX0" fmla="*/ 63036 w 88373"/>
                <a:gd name="connsiteY0" fmla="*/ 0 h 368300"/>
                <a:gd name="connsiteX1" fmla="*/ 85261 w 88373"/>
                <a:gd name="connsiteY1" fmla="*/ 133350 h 368300"/>
                <a:gd name="connsiteX2" fmla="*/ 2711 w 88373"/>
                <a:gd name="connsiteY2" fmla="*/ 244475 h 368300"/>
                <a:gd name="connsiteX3" fmla="*/ 24936 w 88373"/>
                <a:gd name="connsiteY3" fmla="*/ 368300 h 368300"/>
                <a:gd name="connsiteX0" fmla="*/ 60362 w 85699"/>
                <a:gd name="connsiteY0" fmla="*/ 0 h 374401"/>
                <a:gd name="connsiteX1" fmla="*/ 82587 w 85699"/>
                <a:gd name="connsiteY1" fmla="*/ 133350 h 374401"/>
                <a:gd name="connsiteX2" fmla="*/ 37 w 85699"/>
                <a:gd name="connsiteY2" fmla="*/ 244475 h 374401"/>
                <a:gd name="connsiteX3" fmla="*/ 72114 w 85699"/>
                <a:gd name="connsiteY3" fmla="*/ 374401 h 374401"/>
                <a:gd name="connsiteX0" fmla="*/ 39015 w 62983"/>
                <a:gd name="connsiteY0" fmla="*/ 0 h 374401"/>
                <a:gd name="connsiteX1" fmla="*/ 61240 w 62983"/>
                <a:gd name="connsiteY1" fmla="*/ 133350 h 374401"/>
                <a:gd name="connsiteX2" fmla="*/ 55 w 62983"/>
                <a:gd name="connsiteY2" fmla="*/ 244475 h 374401"/>
                <a:gd name="connsiteX3" fmla="*/ 50767 w 62983"/>
                <a:gd name="connsiteY3" fmla="*/ 374401 h 374401"/>
                <a:gd name="connsiteX0" fmla="*/ 38966 w 62934"/>
                <a:gd name="connsiteY0" fmla="*/ 0 h 368300"/>
                <a:gd name="connsiteX1" fmla="*/ 61191 w 62934"/>
                <a:gd name="connsiteY1" fmla="*/ 133350 h 368300"/>
                <a:gd name="connsiteX2" fmla="*/ 6 w 62934"/>
                <a:gd name="connsiteY2" fmla="*/ 244475 h 368300"/>
                <a:gd name="connsiteX3" fmla="*/ 57839 w 62934"/>
                <a:gd name="connsiteY3" fmla="*/ 368300 h 368300"/>
                <a:gd name="connsiteX0" fmla="*/ 6918 w 61215"/>
                <a:gd name="connsiteY0" fmla="*/ 0 h 374401"/>
                <a:gd name="connsiteX1" fmla="*/ 61191 w 61215"/>
                <a:gd name="connsiteY1" fmla="*/ 139451 h 374401"/>
                <a:gd name="connsiteX2" fmla="*/ 6 w 61215"/>
                <a:gd name="connsiteY2" fmla="*/ 250576 h 374401"/>
                <a:gd name="connsiteX3" fmla="*/ 57839 w 61215"/>
                <a:gd name="connsiteY3" fmla="*/ 374401 h 374401"/>
                <a:gd name="connsiteX0" fmla="*/ 6918 w 61215"/>
                <a:gd name="connsiteY0" fmla="*/ 0 h 374401"/>
                <a:gd name="connsiteX1" fmla="*/ 61191 w 61215"/>
                <a:gd name="connsiteY1" fmla="*/ 127249 h 374401"/>
                <a:gd name="connsiteX2" fmla="*/ 6 w 61215"/>
                <a:gd name="connsiteY2" fmla="*/ 250576 h 374401"/>
                <a:gd name="connsiteX3" fmla="*/ 57839 w 61215"/>
                <a:gd name="connsiteY3" fmla="*/ 374401 h 374401"/>
              </a:gdLst>
              <a:ahLst/>
              <a:cxnLst>
                <a:cxn ang="0">
                  <a:pos x="connsiteX0" y="connsiteY0"/>
                </a:cxn>
                <a:cxn ang="0">
                  <a:pos x="connsiteX1" y="connsiteY1"/>
                </a:cxn>
                <a:cxn ang="0">
                  <a:pos x="connsiteX2" y="connsiteY2"/>
                </a:cxn>
                <a:cxn ang="0">
                  <a:pos x="connsiteX3" y="connsiteY3"/>
                </a:cxn>
              </a:cxnLst>
              <a:rect l="l" t="t" r="r" b="b"/>
              <a:pathLst>
                <a:path w="61215" h="374401">
                  <a:moveTo>
                    <a:pt x="6918" y="0"/>
                  </a:moveTo>
                  <a:cubicBezTo>
                    <a:pt x="23057" y="46302"/>
                    <a:pt x="62343" y="85486"/>
                    <a:pt x="61191" y="127249"/>
                  </a:cubicBezTo>
                  <a:cubicBezTo>
                    <a:pt x="60039" y="169012"/>
                    <a:pt x="565" y="209384"/>
                    <a:pt x="6" y="250576"/>
                  </a:cubicBezTo>
                  <a:cubicBezTo>
                    <a:pt x="-553" y="291768"/>
                    <a:pt x="45826" y="353764"/>
                    <a:pt x="57839" y="374401"/>
                  </a:cubicBezTo>
                </a:path>
              </a:pathLst>
            </a:custGeom>
            <a:noFill/>
            <a:ln>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srgbClr val="FF0000"/>
                </a:solidFill>
                <a:effectLst/>
                <a:uLnTx/>
                <a:uFillTx/>
                <a:latin typeface="Calibri" panose="020F0502020204030204"/>
                <a:ea typeface="ＭＳ Ｐゴシック" panose="020B0600070205080204" pitchFamily="50" charset="-128"/>
                <a:cs typeface="+mn-cs"/>
              </a:endParaRPr>
            </a:p>
          </p:txBody>
        </p:sp>
        <p:sp>
          <p:nvSpPr>
            <p:cNvPr id="15" name="フリーフォーム 14"/>
            <p:cNvSpPr/>
            <p:nvPr/>
          </p:nvSpPr>
          <p:spPr>
            <a:xfrm>
              <a:off x="6637359" y="4824412"/>
              <a:ext cx="81873" cy="584517"/>
            </a:xfrm>
            <a:custGeom>
              <a:avLst/>
              <a:gdLst>
                <a:gd name="connsiteX0" fmla="*/ 62265 w 87602"/>
                <a:gd name="connsiteY0" fmla="*/ 0 h 368300"/>
                <a:gd name="connsiteX1" fmla="*/ 84490 w 87602"/>
                <a:gd name="connsiteY1" fmla="*/ 133350 h 368300"/>
                <a:gd name="connsiteX2" fmla="*/ 1940 w 87602"/>
                <a:gd name="connsiteY2" fmla="*/ 244475 h 368300"/>
                <a:gd name="connsiteX3" fmla="*/ 24165 w 87602"/>
                <a:gd name="connsiteY3" fmla="*/ 368300 h 368300"/>
                <a:gd name="connsiteX4" fmla="*/ 24165 w 87602"/>
                <a:gd name="connsiteY4" fmla="*/ 368300 h 368300"/>
                <a:gd name="connsiteX0" fmla="*/ 63036 w 88373"/>
                <a:gd name="connsiteY0" fmla="*/ 0 h 377472"/>
                <a:gd name="connsiteX1" fmla="*/ 85261 w 88373"/>
                <a:gd name="connsiteY1" fmla="*/ 133350 h 377472"/>
                <a:gd name="connsiteX2" fmla="*/ 2711 w 88373"/>
                <a:gd name="connsiteY2" fmla="*/ 244475 h 377472"/>
                <a:gd name="connsiteX3" fmla="*/ 24936 w 88373"/>
                <a:gd name="connsiteY3" fmla="*/ 368300 h 377472"/>
                <a:gd name="connsiteX4" fmla="*/ 74788 w 88373"/>
                <a:gd name="connsiteY4" fmla="*/ 368300 h 377472"/>
                <a:gd name="connsiteX0" fmla="*/ 63036 w 88373"/>
                <a:gd name="connsiteY0" fmla="*/ 0 h 368300"/>
                <a:gd name="connsiteX1" fmla="*/ 85261 w 88373"/>
                <a:gd name="connsiteY1" fmla="*/ 133350 h 368300"/>
                <a:gd name="connsiteX2" fmla="*/ 2711 w 88373"/>
                <a:gd name="connsiteY2" fmla="*/ 244475 h 368300"/>
                <a:gd name="connsiteX3" fmla="*/ 24936 w 88373"/>
                <a:gd name="connsiteY3" fmla="*/ 368300 h 368300"/>
                <a:gd name="connsiteX0" fmla="*/ 60362 w 85699"/>
                <a:gd name="connsiteY0" fmla="*/ 0 h 374401"/>
                <a:gd name="connsiteX1" fmla="*/ 82587 w 85699"/>
                <a:gd name="connsiteY1" fmla="*/ 133350 h 374401"/>
                <a:gd name="connsiteX2" fmla="*/ 37 w 85699"/>
                <a:gd name="connsiteY2" fmla="*/ 244475 h 374401"/>
                <a:gd name="connsiteX3" fmla="*/ 72114 w 85699"/>
                <a:gd name="connsiteY3" fmla="*/ 374401 h 374401"/>
                <a:gd name="connsiteX0" fmla="*/ 39015 w 62983"/>
                <a:gd name="connsiteY0" fmla="*/ 0 h 374401"/>
                <a:gd name="connsiteX1" fmla="*/ 61240 w 62983"/>
                <a:gd name="connsiteY1" fmla="*/ 133350 h 374401"/>
                <a:gd name="connsiteX2" fmla="*/ 55 w 62983"/>
                <a:gd name="connsiteY2" fmla="*/ 244475 h 374401"/>
                <a:gd name="connsiteX3" fmla="*/ 50767 w 62983"/>
                <a:gd name="connsiteY3" fmla="*/ 374401 h 374401"/>
                <a:gd name="connsiteX0" fmla="*/ 38966 w 62934"/>
                <a:gd name="connsiteY0" fmla="*/ 0 h 368300"/>
                <a:gd name="connsiteX1" fmla="*/ 61191 w 62934"/>
                <a:gd name="connsiteY1" fmla="*/ 133350 h 368300"/>
                <a:gd name="connsiteX2" fmla="*/ 6 w 62934"/>
                <a:gd name="connsiteY2" fmla="*/ 244475 h 368300"/>
                <a:gd name="connsiteX3" fmla="*/ 57839 w 62934"/>
                <a:gd name="connsiteY3" fmla="*/ 368300 h 368300"/>
                <a:gd name="connsiteX0" fmla="*/ 6918 w 61215"/>
                <a:gd name="connsiteY0" fmla="*/ 0 h 374401"/>
                <a:gd name="connsiteX1" fmla="*/ 61191 w 61215"/>
                <a:gd name="connsiteY1" fmla="*/ 139451 h 374401"/>
                <a:gd name="connsiteX2" fmla="*/ 6 w 61215"/>
                <a:gd name="connsiteY2" fmla="*/ 250576 h 374401"/>
                <a:gd name="connsiteX3" fmla="*/ 57839 w 61215"/>
                <a:gd name="connsiteY3" fmla="*/ 374401 h 374401"/>
                <a:gd name="connsiteX0" fmla="*/ 6918 w 61215"/>
                <a:gd name="connsiteY0" fmla="*/ 0 h 374401"/>
                <a:gd name="connsiteX1" fmla="*/ 61191 w 61215"/>
                <a:gd name="connsiteY1" fmla="*/ 127249 h 374401"/>
                <a:gd name="connsiteX2" fmla="*/ 6 w 61215"/>
                <a:gd name="connsiteY2" fmla="*/ 250576 h 374401"/>
                <a:gd name="connsiteX3" fmla="*/ 57839 w 61215"/>
                <a:gd name="connsiteY3" fmla="*/ 374401 h 374401"/>
              </a:gdLst>
              <a:ahLst/>
              <a:cxnLst>
                <a:cxn ang="0">
                  <a:pos x="connsiteX0" y="connsiteY0"/>
                </a:cxn>
                <a:cxn ang="0">
                  <a:pos x="connsiteX1" y="connsiteY1"/>
                </a:cxn>
                <a:cxn ang="0">
                  <a:pos x="connsiteX2" y="connsiteY2"/>
                </a:cxn>
                <a:cxn ang="0">
                  <a:pos x="connsiteX3" y="connsiteY3"/>
                </a:cxn>
              </a:cxnLst>
              <a:rect l="l" t="t" r="r" b="b"/>
              <a:pathLst>
                <a:path w="61215" h="374401">
                  <a:moveTo>
                    <a:pt x="6918" y="0"/>
                  </a:moveTo>
                  <a:cubicBezTo>
                    <a:pt x="23057" y="46302"/>
                    <a:pt x="62343" y="85486"/>
                    <a:pt x="61191" y="127249"/>
                  </a:cubicBezTo>
                  <a:cubicBezTo>
                    <a:pt x="60039" y="169012"/>
                    <a:pt x="565" y="209384"/>
                    <a:pt x="6" y="250576"/>
                  </a:cubicBezTo>
                  <a:cubicBezTo>
                    <a:pt x="-553" y="291768"/>
                    <a:pt x="45826" y="353764"/>
                    <a:pt x="57839" y="374401"/>
                  </a:cubicBezTo>
                </a:path>
              </a:pathLst>
            </a:custGeom>
            <a:noFill/>
            <a:ln>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srgbClr val="FF0000"/>
                </a:solidFill>
                <a:effectLst/>
                <a:uLnTx/>
                <a:uFillTx/>
                <a:latin typeface="Calibri" panose="020F0502020204030204"/>
                <a:ea typeface="ＭＳ Ｐゴシック" panose="020B0600070205080204" pitchFamily="50" charset="-128"/>
                <a:cs typeface="+mn-cs"/>
              </a:endParaRPr>
            </a:p>
          </p:txBody>
        </p:sp>
      </p:grpSp>
      <p:cxnSp>
        <p:nvCxnSpPr>
          <p:cNvPr id="12" name="直線矢印コネクタ 11"/>
          <p:cNvCxnSpPr/>
          <p:nvPr/>
        </p:nvCxnSpPr>
        <p:spPr>
          <a:xfrm>
            <a:off x="2120136" y="4312380"/>
            <a:ext cx="2833799" cy="0"/>
          </a:xfrm>
          <a:prstGeom prst="straightConnector1">
            <a:avLst/>
          </a:prstGeom>
          <a:ln w="25400">
            <a:prstDash val="sysDot"/>
            <a:headEnd type="none" w="lg" len="lg"/>
            <a:tailEnd type="none"/>
          </a:ln>
        </p:spPr>
        <p:style>
          <a:lnRef idx="1">
            <a:schemeClr val="accent1"/>
          </a:lnRef>
          <a:fillRef idx="0">
            <a:schemeClr val="accent1"/>
          </a:fillRef>
          <a:effectRef idx="0">
            <a:schemeClr val="accent1"/>
          </a:effectRef>
          <a:fontRef idx="minor">
            <a:schemeClr val="tx1"/>
          </a:fontRef>
        </p:style>
      </p:cxnSp>
      <p:cxnSp>
        <p:nvCxnSpPr>
          <p:cNvPr id="11" name="直線矢印コネクタ 10"/>
          <p:cNvCxnSpPr/>
          <p:nvPr/>
        </p:nvCxnSpPr>
        <p:spPr>
          <a:xfrm>
            <a:off x="7101581" y="4303204"/>
            <a:ext cx="3947419" cy="0"/>
          </a:xfrm>
          <a:prstGeom prst="straightConnector1">
            <a:avLst/>
          </a:prstGeom>
          <a:ln w="25400">
            <a:solidFill>
              <a:srgbClr val="FF0000"/>
            </a:solidFill>
            <a:headEnd type="none" w="lg" len="lg"/>
            <a:tailEnd type="arrow"/>
          </a:ln>
        </p:spPr>
        <p:style>
          <a:lnRef idx="1">
            <a:schemeClr val="accent1"/>
          </a:lnRef>
          <a:fillRef idx="0">
            <a:schemeClr val="accent1"/>
          </a:fillRef>
          <a:effectRef idx="0">
            <a:schemeClr val="accent1"/>
          </a:effectRef>
          <a:fontRef idx="minor">
            <a:schemeClr val="tx1"/>
          </a:fontRef>
        </p:style>
      </p:cxnSp>
      <p:sp>
        <p:nvSpPr>
          <p:cNvPr id="66" name="円/楕円 65"/>
          <p:cNvSpPr/>
          <p:nvPr/>
        </p:nvSpPr>
        <p:spPr>
          <a:xfrm>
            <a:off x="5231808" y="5391791"/>
            <a:ext cx="144000" cy="122473"/>
          </a:xfrm>
          <a:prstGeom prst="ellipse">
            <a:avLst/>
          </a:prstGeom>
          <a:solidFill>
            <a:srgbClr val="0070C0"/>
          </a:solidFill>
          <a:ln>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srgbClr val="0070C0"/>
              </a:solidFill>
              <a:effectLst/>
              <a:uLnTx/>
              <a:uFillTx/>
              <a:latin typeface="Calibri" panose="020F0502020204030204"/>
              <a:ea typeface="ＭＳ Ｐゴシック" panose="020B0600070205080204" pitchFamily="50" charset="-128"/>
              <a:cs typeface="+mn-cs"/>
            </a:endParaRPr>
          </a:p>
        </p:txBody>
      </p:sp>
      <p:sp>
        <p:nvSpPr>
          <p:cNvPr id="67" name="正方形/長方形 66"/>
          <p:cNvSpPr/>
          <p:nvPr/>
        </p:nvSpPr>
        <p:spPr>
          <a:xfrm>
            <a:off x="4835889" y="5565078"/>
            <a:ext cx="931665" cy="246221"/>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1" u="sng" strike="noStrike" kern="1200" cap="none" spc="0" normalizeH="0" baseline="0" noProof="0" dirty="0">
                <a:ln>
                  <a:noFill/>
                </a:ln>
                <a:solidFill>
                  <a:srgbClr val="0070C0"/>
                </a:solidFill>
                <a:effectLst/>
                <a:uLnTx/>
                <a:uFillTx/>
                <a:latin typeface="ＭＳ Ｐ明朝" panose="02020600040205080304" pitchFamily="18" charset="-128"/>
                <a:ea typeface="ＭＳ Ｐ明朝" panose="02020600040205080304" pitchFamily="18" charset="-128"/>
                <a:cs typeface="+mn-cs"/>
              </a:rPr>
              <a:t>芝川ビル周辺</a:t>
            </a:r>
            <a:endParaRPr kumimoji="1" lang="ja-JP" altLang="en-US" sz="1000" b="0" i="1" u="sng" strike="sngStrike" kern="1200" cap="none" spc="0" normalizeH="0" baseline="0" noProof="0" dirty="0">
              <a:ln>
                <a:noFill/>
              </a:ln>
              <a:solidFill>
                <a:srgbClr val="0070C0"/>
              </a:solidFill>
              <a:effectLst/>
              <a:uLnTx/>
              <a:uFillTx/>
              <a:latin typeface="ＭＳ Ｐ明朝" panose="02020600040205080304" pitchFamily="18" charset="-128"/>
              <a:ea typeface="ＭＳ Ｐ明朝" panose="02020600040205080304" pitchFamily="18" charset="-128"/>
              <a:cs typeface="+mn-cs"/>
            </a:endParaRPr>
          </a:p>
        </p:txBody>
      </p:sp>
      <p:sp>
        <p:nvSpPr>
          <p:cNvPr id="68" name="円/楕円 67"/>
          <p:cNvSpPr/>
          <p:nvPr/>
        </p:nvSpPr>
        <p:spPr>
          <a:xfrm>
            <a:off x="6622584" y="5389232"/>
            <a:ext cx="144000" cy="144000"/>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grpSp>
        <p:nvGrpSpPr>
          <p:cNvPr id="5" name="グループ化 4"/>
          <p:cNvGrpSpPr/>
          <p:nvPr/>
        </p:nvGrpSpPr>
        <p:grpSpPr>
          <a:xfrm>
            <a:off x="2077538" y="2508180"/>
            <a:ext cx="8971462" cy="151125"/>
            <a:chOff x="3727925" y="2519829"/>
            <a:chExt cx="4990496" cy="0"/>
          </a:xfrm>
        </p:grpSpPr>
        <p:cxnSp>
          <p:nvCxnSpPr>
            <p:cNvPr id="43" name="直線矢印コネクタ 42"/>
            <p:cNvCxnSpPr/>
            <p:nvPr/>
          </p:nvCxnSpPr>
          <p:spPr>
            <a:xfrm>
              <a:off x="3727925" y="2519829"/>
              <a:ext cx="488475" cy="0"/>
            </a:xfrm>
            <a:prstGeom prst="straightConnector1">
              <a:avLst/>
            </a:prstGeom>
            <a:ln w="25400">
              <a:prstDash val="sysDash"/>
              <a:headEnd type="none" w="lg" len="lg"/>
              <a:tailEnd type="none"/>
            </a:ln>
          </p:spPr>
          <p:style>
            <a:lnRef idx="1">
              <a:schemeClr val="accent1"/>
            </a:lnRef>
            <a:fillRef idx="0">
              <a:schemeClr val="accent1"/>
            </a:fillRef>
            <a:effectRef idx="0">
              <a:schemeClr val="accent1"/>
            </a:effectRef>
            <a:fontRef idx="minor">
              <a:schemeClr val="tx1"/>
            </a:fontRef>
          </p:style>
        </p:cxnSp>
        <p:cxnSp>
          <p:nvCxnSpPr>
            <p:cNvPr id="64" name="直線矢印コネクタ 63"/>
            <p:cNvCxnSpPr/>
            <p:nvPr/>
          </p:nvCxnSpPr>
          <p:spPr>
            <a:xfrm>
              <a:off x="4262960" y="2519829"/>
              <a:ext cx="4455461" cy="0"/>
            </a:xfrm>
            <a:prstGeom prst="straightConnector1">
              <a:avLst/>
            </a:prstGeom>
            <a:ln w="25400">
              <a:solidFill>
                <a:srgbClr val="0070C0"/>
              </a:solidFill>
              <a:headEnd type="oval" w="lg" len="lg"/>
              <a:tailEnd type="arrow"/>
            </a:ln>
          </p:spPr>
          <p:style>
            <a:lnRef idx="1">
              <a:schemeClr val="accent1"/>
            </a:lnRef>
            <a:fillRef idx="0">
              <a:schemeClr val="accent1"/>
            </a:fillRef>
            <a:effectRef idx="0">
              <a:schemeClr val="accent1"/>
            </a:effectRef>
            <a:fontRef idx="minor">
              <a:schemeClr val="tx1"/>
            </a:fontRef>
          </p:style>
        </p:cxnSp>
      </p:grpSp>
      <p:sp>
        <p:nvSpPr>
          <p:cNvPr id="72" name="角丸四角形 71"/>
          <p:cNvSpPr/>
          <p:nvPr/>
        </p:nvSpPr>
        <p:spPr>
          <a:xfrm>
            <a:off x="1431032" y="6266108"/>
            <a:ext cx="9273480" cy="405835"/>
          </a:xfrm>
          <a:prstGeom prst="round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73" name="テキスト ボックス 72"/>
          <p:cNvSpPr txBox="1"/>
          <p:nvPr/>
        </p:nvSpPr>
        <p:spPr>
          <a:xfrm>
            <a:off x="1143045" y="5979780"/>
            <a:ext cx="3272050" cy="33855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r>
              <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御堂筋</a:t>
            </a:r>
            <a:r>
              <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エリアの担当部局一覧</a:t>
            </a:r>
            <a:endPar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74" name="テキスト ボックス 73"/>
          <p:cNvSpPr txBox="1"/>
          <p:nvPr/>
        </p:nvSpPr>
        <p:spPr>
          <a:xfrm>
            <a:off x="1415480" y="6295820"/>
            <a:ext cx="3474028" cy="52322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・大阪市：計画調整局、建設局、経済戦略局</a:t>
            </a:r>
            <a:endParaRPr kumimoji="1" lang="en-US" altLang="ja-JP" sz="14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sngStrike" kern="1200" cap="none" spc="0" normalizeH="0" baseline="0" noProof="0" dirty="0">
              <a:ln>
                <a:noFill/>
              </a:ln>
              <a:solidFill>
                <a:srgbClr val="FF0000"/>
              </a:solidFill>
              <a:effectLst/>
              <a:uLnTx/>
              <a:uFillTx/>
              <a:latin typeface="ＭＳ Ｐ明朝" pitchFamily="18" charset="-128"/>
              <a:ea typeface="ＭＳ Ｐ明朝" pitchFamily="18" charset="-128"/>
              <a:cs typeface="+mn-cs"/>
            </a:endParaRPr>
          </a:p>
        </p:txBody>
      </p:sp>
      <p:sp>
        <p:nvSpPr>
          <p:cNvPr id="77" name="テキスト ボックス 76"/>
          <p:cNvSpPr txBox="1"/>
          <p:nvPr/>
        </p:nvSpPr>
        <p:spPr>
          <a:xfrm>
            <a:off x="5693192" y="4552193"/>
            <a:ext cx="842925"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1" u="sng"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道路空間再編</a:t>
            </a:r>
            <a:endParaRPr kumimoji="1" lang="en-US" altLang="ja-JP" sz="800" b="0" i="1" u="sng"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1" u="sng"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（道頓堀川～千日前区間）</a:t>
            </a:r>
          </a:p>
        </p:txBody>
      </p:sp>
      <p:sp>
        <p:nvSpPr>
          <p:cNvPr id="78" name="テキスト ボックス 77"/>
          <p:cNvSpPr txBox="1"/>
          <p:nvPr/>
        </p:nvSpPr>
        <p:spPr>
          <a:xfrm>
            <a:off x="7118609" y="4637888"/>
            <a:ext cx="856806"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1" u="none" strike="noStrike" kern="1200" cap="none" spc="0" normalizeH="0" baseline="0" noProof="0" dirty="0">
                <a:ln>
                  <a:noFill/>
                </a:ln>
                <a:solidFill>
                  <a:srgbClr val="FF0000"/>
                </a:solidFill>
                <a:effectLst/>
                <a:uLnTx/>
                <a:uFillTx/>
                <a:latin typeface="ＭＳ Ｐ明朝" panose="02020600040205080304" pitchFamily="18" charset="-128"/>
                <a:ea typeface="ＭＳ Ｐ明朝" panose="02020600040205080304" pitchFamily="18" charset="-128"/>
                <a:cs typeface="+mn-cs"/>
              </a:rPr>
              <a:t>道路空間再編</a:t>
            </a:r>
            <a:endParaRPr kumimoji="1" lang="en-US" altLang="ja-JP" sz="800" b="0" i="1" u="none" strike="noStrike" kern="1200" cap="none" spc="0" normalizeH="0" baseline="0" noProof="0" dirty="0">
              <a:ln>
                <a:noFill/>
              </a:ln>
              <a:solidFill>
                <a:srgbClr val="FF0000"/>
              </a:solidFill>
              <a:effectLst/>
              <a:uLnTx/>
              <a:uFillTx/>
              <a:latin typeface="ＭＳ Ｐ明朝" panose="02020600040205080304" pitchFamily="18" charset="-128"/>
              <a:ea typeface="ＭＳ Ｐ明朝" panose="02020600040205080304"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1" u="none" strike="noStrike" kern="1200" cap="none" spc="0" normalizeH="0" baseline="0" noProof="0" dirty="0">
                <a:ln>
                  <a:noFill/>
                </a:ln>
                <a:solidFill>
                  <a:srgbClr val="FF0000"/>
                </a:solidFill>
                <a:effectLst/>
                <a:uLnTx/>
                <a:uFillTx/>
                <a:latin typeface="ＭＳ Ｐ明朝" panose="02020600040205080304" pitchFamily="18" charset="-128"/>
                <a:ea typeface="ＭＳ Ｐ明朝" panose="02020600040205080304" pitchFamily="18" charset="-128"/>
                <a:cs typeface="+mn-cs"/>
              </a:rPr>
              <a:t>（長堀通～</a:t>
            </a:r>
            <a:endParaRPr kumimoji="1" lang="en-US" altLang="ja-JP" sz="800" b="0" i="1" u="none" strike="noStrike" kern="1200" cap="none" spc="0" normalizeH="0" baseline="0" noProof="0" dirty="0">
              <a:ln>
                <a:noFill/>
              </a:ln>
              <a:solidFill>
                <a:srgbClr val="FF0000"/>
              </a:solidFill>
              <a:effectLst/>
              <a:uLnTx/>
              <a:uFillTx/>
              <a:latin typeface="ＭＳ Ｐ明朝" panose="02020600040205080304" pitchFamily="18" charset="-128"/>
              <a:ea typeface="ＭＳ Ｐ明朝" panose="02020600040205080304"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1" u="none" strike="noStrike" kern="1200" cap="none" spc="0" normalizeH="0" baseline="0" noProof="0" dirty="0">
                <a:ln>
                  <a:noFill/>
                </a:ln>
                <a:solidFill>
                  <a:srgbClr val="FF0000"/>
                </a:solidFill>
                <a:effectLst/>
                <a:uLnTx/>
                <a:uFillTx/>
                <a:latin typeface="ＭＳ Ｐ明朝" panose="02020600040205080304" pitchFamily="18" charset="-128"/>
                <a:ea typeface="ＭＳ Ｐ明朝" panose="02020600040205080304" pitchFamily="18" charset="-128"/>
                <a:cs typeface="+mn-cs"/>
              </a:rPr>
              <a:t>道頓堀川区間）</a:t>
            </a:r>
          </a:p>
        </p:txBody>
      </p:sp>
      <p:sp>
        <p:nvSpPr>
          <p:cNvPr id="82" name="円/楕円 16"/>
          <p:cNvSpPr/>
          <p:nvPr/>
        </p:nvSpPr>
        <p:spPr>
          <a:xfrm>
            <a:off x="4425599" y="4240380"/>
            <a:ext cx="144000" cy="14400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4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83" name="円/楕円 16"/>
          <p:cNvSpPr/>
          <p:nvPr/>
        </p:nvSpPr>
        <p:spPr>
          <a:xfrm>
            <a:off x="4985003" y="4243891"/>
            <a:ext cx="144000" cy="14400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4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84" name="円/楕円 16"/>
          <p:cNvSpPr/>
          <p:nvPr/>
        </p:nvSpPr>
        <p:spPr>
          <a:xfrm>
            <a:off x="5848983" y="4231204"/>
            <a:ext cx="144000" cy="14400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4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85" name="テキスト ボックス 84"/>
          <p:cNvSpPr txBox="1"/>
          <p:nvPr/>
        </p:nvSpPr>
        <p:spPr>
          <a:xfrm>
            <a:off x="5594510" y="3768928"/>
            <a:ext cx="601955" cy="461665"/>
          </a:xfrm>
          <a:prstGeom prst="rect">
            <a:avLst/>
          </a:prstGeom>
          <a:noFill/>
        </p:spPr>
        <p:txBody>
          <a:bodyPr wrap="square" rtlCol="0">
            <a:spAutoFit/>
          </a:bodyPr>
          <a:lstStyle>
            <a:defPPr>
              <a:defRPr lang="ja-JP"/>
            </a:defPPr>
            <a:lvl1pPr>
              <a:defRPr sz="1000" i="1" u="sng">
                <a:solidFill>
                  <a:srgbClr val="0000CC"/>
                </a:solidFill>
                <a:latin typeface="ＭＳ Ｐ明朝" panose="02020600040205080304" pitchFamily="18" charset="-128"/>
                <a:ea typeface="ＭＳ Ｐ明朝" panose="02020600040205080304" pitchFamily="18" charset="-128"/>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1" u="sng"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道路協力団体制度の導入</a:t>
            </a:r>
          </a:p>
        </p:txBody>
      </p:sp>
      <p:sp>
        <p:nvSpPr>
          <p:cNvPr id="86" name="円/楕円 16"/>
          <p:cNvSpPr/>
          <p:nvPr/>
        </p:nvSpPr>
        <p:spPr>
          <a:xfrm>
            <a:off x="6374251" y="4231204"/>
            <a:ext cx="144000" cy="14400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4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88" name="テキスト ボックス 87"/>
          <p:cNvSpPr txBox="1"/>
          <p:nvPr/>
        </p:nvSpPr>
        <p:spPr>
          <a:xfrm>
            <a:off x="6183056" y="3768317"/>
            <a:ext cx="698491" cy="461665"/>
          </a:xfrm>
          <a:prstGeom prst="rect">
            <a:avLst/>
          </a:prstGeom>
          <a:noFill/>
        </p:spPr>
        <p:txBody>
          <a:bodyPr wrap="square" rtlCol="0">
            <a:spAutoFit/>
          </a:bodyPr>
          <a:lstStyle>
            <a:defPPr>
              <a:defRPr lang="ja-JP"/>
            </a:defPPr>
            <a:lvl1pPr>
              <a:defRPr sz="1000" i="1" u="sng">
                <a:solidFill>
                  <a:srgbClr val="0000CC"/>
                </a:solidFill>
                <a:latin typeface="ＭＳ Ｐ明朝" panose="02020600040205080304" pitchFamily="18" charset="-128"/>
                <a:ea typeface="ＭＳ Ｐ明朝" panose="02020600040205080304" pitchFamily="18" charset="-128"/>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1" u="sng"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歩行者利便増進道路の指定</a:t>
            </a:r>
          </a:p>
        </p:txBody>
      </p:sp>
      <p:cxnSp>
        <p:nvCxnSpPr>
          <p:cNvPr id="89" name="直線矢印コネクタ 88"/>
          <p:cNvCxnSpPr/>
          <p:nvPr/>
        </p:nvCxnSpPr>
        <p:spPr>
          <a:xfrm>
            <a:off x="3969896" y="4554004"/>
            <a:ext cx="1579890" cy="0"/>
          </a:xfrm>
          <a:prstGeom prst="straightConnector1">
            <a:avLst/>
          </a:prstGeom>
          <a:ln w="25400">
            <a:solidFill>
              <a:srgbClr val="B1B1EF"/>
            </a:solidFill>
            <a:prstDash val="sysDash"/>
            <a:headEnd type="oval" w="lg" len="lg"/>
            <a:tailEnd type="oval" w="lg" len="lg"/>
          </a:ln>
        </p:spPr>
        <p:style>
          <a:lnRef idx="1">
            <a:schemeClr val="accent1"/>
          </a:lnRef>
          <a:fillRef idx="0">
            <a:schemeClr val="accent1"/>
          </a:fillRef>
          <a:effectRef idx="0">
            <a:schemeClr val="accent1"/>
          </a:effectRef>
          <a:fontRef idx="minor">
            <a:schemeClr val="tx1"/>
          </a:fontRef>
        </p:style>
      </p:cxnSp>
      <p:cxnSp>
        <p:nvCxnSpPr>
          <p:cNvPr id="48" name="直線矢印コネクタ 47"/>
          <p:cNvCxnSpPr/>
          <p:nvPr/>
        </p:nvCxnSpPr>
        <p:spPr>
          <a:xfrm>
            <a:off x="3491076" y="4554004"/>
            <a:ext cx="478820" cy="0"/>
          </a:xfrm>
          <a:prstGeom prst="straightConnector1">
            <a:avLst/>
          </a:prstGeom>
          <a:ln w="25400">
            <a:solidFill>
              <a:srgbClr val="0000CC"/>
            </a:solidFill>
            <a:prstDash val="sysDash"/>
            <a:headEnd type="oval" w="lg" len="lg"/>
            <a:tailEnd type="oval" w="lg" len="lg"/>
          </a:ln>
        </p:spPr>
        <p:style>
          <a:lnRef idx="1">
            <a:schemeClr val="accent1"/>
          </a:lnRef>
          <a:fillRef idx="0">
            <a:schemeClr val="accent1"/>
          </a:fillRef>
          <a:effectRef idx="0">
            <a:schemeClr val="accent1"/>
          </a:effectRef>
          <a:fontRef idx="minor">
            <a:schemeClr val="tx1"/>
          </a:fontRef>
        </p:style>
      </p:cxnSp>
      <p:cxnSp>
        <p:nvCxnSpPr>
          <p:cNvPr id="71" name="直線矢印コネクタ 70"/>
          <p:cNvCxnSpPr/>
          <p:nvPr/>
        </p:nvCxnSpPr>
        <p:spPr>
          <a:xfrm>
            <a:off x="5553739" y="4554004"/>
            <a:ext cx="1304121" cy="0"/>
          </a:xfrm>
          <a:prstGeom prst="straightConnector1">
            <a:avLst/>
          </a:prstGeom>
          <a:ln w="25400">
            <a:solidFill>
              <a:srgbClr val="0000CC"/>
            </a:solidFill>
            <a:prstDash val="sysDash"/>
            <a:headEnd type="oval" w="lg" len="lg"/>
            <a:tailEnd type="oval" w="lg" len="lg"/>
          </a:ln>
        </p:spPr>
        <p:style>
          <a:lnRef idx="1">
            <a:schemeClr val="accent1"/>
          </a:lnRef>
          <a:fillRef idx="0">
            <a:schemeClr val="accent1"/>
          </a:fillRef>
          <a:effectRef idx="0">
            <a:schemeClr val="accent1"/>
          </a:effectRef>
          <a:fontRef idx="minor">
            <a:schemeClr val="tx1"/>
          </a:fontRef>
        </p:style>
      </p:cxnSp>
      <p:cxnSp>
        <p:nvCxnSpPr>
          <p:cNvPr id="75" name="直線矢印コネクタ 74"/>
          <p:cNvCxnSpPr/>
          <p:nvPr/>
        </p:nvCxnSpPr>
        <p:spPr>
          <a:xfrm>
            <a:off x="6508565" y="4649254"/>
            <a:ext cx="1466850" cy="0"/>
          </a:xfrm>
          <a:prstGeom prst="straightConnector1">
            <a:avLst/>
          </a:prstGeom>
          <a:ln w="25400">
            <a:solidFill>
              <a:srgbClr val="FF0000"/>
            </a:solidFill>
            <a:prstDash val="sysDash"/>
            <a:headEnd type="oval" w="lg" len="lg"/>
            <a:tailEnd type="oval" w="lg" len="lg"/>
          </a:ln>
        </p:spPr>
        <p:style>
          <a:lnRef idx="1">
            <a:schemeClr val="accent1"/>
          </a:lnRef>
          <a:fillRef idx="0">
            <a:schemeClr val="accent1"/>
          </a:fillRef>
          <a:effectRef idx="0">
            <a:schemeClr val="accent1"/>
          </a:effectRef>
          <a:fontRef idx="minor">
            <a:schemeClr val="tx1"/>
          </a:fontRef>
        </p:style>
      </p:cxnSp>
      <p:cxnSp>
        <p:nvCxnSpPr>
          <p:cNvPr id="94" name="直線矢印コネクタ 93"/>
          <p:cNvCxnSpPr/>
          <p:nvPr/>
        </p:nvCxnSpPr>
        <p:spPr>
          <a:xfrm flipV="1">
            <a:off x="5050311" y="4304345"/>
            <a:ext cx="1998708" cy="7005"/>
          </a:xfrm>
          <a:prstGeom prst="straightConnector1">
            <a:avLst/>
          </a:prstGeom>
          <a:ln w="25400">
            <a:headEnd type="oval" w="lg" len="lg"/>
            <a:tailEnd type="arrow"/>
          </a:ln>
        </p:spPr>
        <p:style>
          <a:lnRef idx="1">
            <a:schemeClr val="accent1"/>
          </a:lnRef>
          <a:fillRef idx="0">
            <a:schemeClr val="accent1"/>
          </a:fillRef>
          <a:effectRef idx="0">
            <a:schemeClr val="accent1"/>
          </a:effectRef>
          <a:fontRef idx="minor">
            <a:schemeClr val="tx1"/>
          </a:fontRef>
        </p:style>
      </p:cxnSp>
      <p:sp>
        <p:nvSpPr>
          <p:cNvPr id="28" name="正方形/長方形 27">
            <a:extLst>
              <a:ext uri="{FF2B5EF4-FFF2-40B4-BE49-F238E27FC236}">
                <a16:creationId xmlns:a16="http://schemas.microsoft.com/office/drawing/2014/main" id="{1A3A7870-49B3-B611-24E5-3E219804659D}"/>
              </a:ext>
            </a:extLst>
          </p:cNvPr>
          <p:cNvSpPr/>
          <p:nvPr/>
        </p:nvSpPr>
        <p:spPr>
          <a:xfrm>
            <a:off x="6295507" y="5600341"/>
            <a:ext cx="1225096" cy="246221"/>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1" u="none" strike="noStrike" kern="1200" cap="none" spc="0" normalizeH="0" baseline="0" noProof="0" dirty="0">
                <a:ln>
                  <a:noFill/>
                </a:ln>
                <a:solidFill>
                  <a:srgbClr val="FF0000"/>
                </a:solidFill>
                <a:effectLst/>
                <a:uLnTx/>
                <a:uFillTx/>
                <a:latin typeface="ＭＳ Ｐ明朝" panose="02020600040205080304" pitchFamily="18" charset="-128"/>
                <a:ea typeface="ＭＳ Ｐ明朝" panose="02020600040205080304" pitchFamily="18" charset="-128"/>
                <a:cs typeface="+mn-cs"/>
              </a:rPr>
              <a:t>道修町通周辺整備</a:t>
            </a:r>
          </a:p>
        </p:txBody>
      </p:sp>
      <p:sp>
        <p:nvSpPr>
          <p:cNvPr id="29" name="円/楕円 67">
            <a:extLst>
              <a:ext uri="{FF2B5EF4-FFF2-40B4-BE49-F238E27FC236}">
                <a16:creationId xmlns:a16="http://schemas.microsoft.com/office/drawing/2014/main" id="{08F37754-01E4-22F5-A37E-8C3C2B86AE7A}"/>
              </a:ext>
            </a:extLst>
          </p:cNvPr>
          <p:cNvSpPr/>
          <p:nvPr/>
        </p:nvSpPr>
        <p:spPr>
          <a:xfrm>
            <a:off x="8211751" y="5402919"/>
            <a:ext cx="144000" cy="144000"/>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30" name="正方形/長方形 29">
            <a:extLst>
              <a:ext uri="{FF2B5EF4-FFF2-40B4-BE49-F238E27FC236}">
                <a16:creationId xmlns:a16="http://schemas.microsoft.com/office/drawing/2014/main" id="{3ED4B5AC-6DC3-0666-1771-32BB4B3CDB2F}"/>
              </a:ext>
            </a:extLst>
          </p:cNvPr>
          <p:cNvSpPr/>
          <p:nvPr/>
        </p:nvSpPr>
        <p:spPr>
          <a:xfrm>
            <a:off x="7789150" y="5582562"/>
            <a:ext cx="1723549" cy="400110"/>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1" u="none" strike="noStrike" kern="1200" cap="none" spc="0" normalizeH="0" baseline="0" noProof="0" dirty="0">
                <a:ln>
                  <a:noFill/>
                </a:ln>
                <a:solidFill>
                  <a:srgbClr val="FF0000"/>
                </a:solidFill>
                <a:effectLst/>
                <a:uLnTx/>
                <a:uFillTx/>
                <a:latin typeface="ＭＳ Ｐ明朝" panose="02020600040205080304" pitchFamily="18" charset="-128"/>
                <a:ea typeface="ＭＳ Ｐ明朝" panose="02020600040205080304" pitchFamily="18" charset="-128"/>
                <a:cs typeface="+mn-cs"/>
              </a:rPr>
              <a:t>三井住友銀行・大阪倶楽部・</a:t>
            </a:r>
            <a:endParaRPr kumimoji="1" lang="en-US" altLang="ja-JP" sz="1000" b="0" i="1" u="none" strike="noStrike" kern="1200" cap="none" spc="0" normalizeH="0" baseline="0" noProof="0" dirty="0">
              <a:ln>
                <a:noFill/>
              </a:ln>
              <a:solidFill>
                <a:srgbClr val="FF0000"/>
              </a:solidFill>
              <a:effectLst/>
              <a:uLnTx/>
              <a:uFillTx/>
              <a:latin typeface="ＭＳ Ｐ明朝" panose="02020600040205080304" pitchFamily="18" charset="-128"/>
              <a:ea typeface="ＭＳ Ｐ明朝" panose="02020600040205080304"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1" u="none" strike="noStrike" kern="1200" cap="none" spc="0" normalizeH="0" baseline="0" noProof="0" dirty="0">
                <a:ln>
                  <a:noFill/>
                </a:ln>
                <a:solidFill>
                  <a:srgbClr val="FF0000"/>
                </a:solidFill>
                <a:effectLst/>
                <a:uLnTx/>
                <a:uFillTx/>
                <a:latin typeface="ＭＳ Ｐ明朝" panose="02020600040205080304" pitchFamily="18" charset="-128"/>
                <a:ea typeface="ＭＳ Ｐ明朝" panose="02020600040205080304" pitchFamily="18" charset="-128"/>
                <a:cs typeface="+mn-cs"/>
              </a:rPr>
              <a:t>今橋ビル周辺</a:t>
            </a:r>
            <a:r>
              <a:rPr kumimoji="1" lang="ja-JP" altLang="en-US" sz="1000" b="0" i="1" u="none" strike="noStrike" kern="1200" cap="none" spc="0" normalizeH="0" baseline="0" noProof="0" dirty="0" smtClean="0">
                <a:ln>
                  <a:noFill/>
                </a:ln>
                <a:solidFill>
                  <a:srgbClr val="FF0000"/>
                </a:solidFill>
                <a:effectLst/>
                <a:uLnTx/>
                <a:uFillTx/>
                <a:latin typeface="ＭＳ Ｐ明朝" panose="02020600040205080304" pitchFamily="18" charset="-128"/>
                <a:ea typeface="ＭＳ Ｐ明朝" panose="02020600040205080304" pitchFamily="18" charset="-128"/>
                <a:cs typeface="+mn-cs"/>
              </a:rPr>
              <a:t>整備</a:t>
            </a:r>
            <a:endParaRPr kumimoji="1" lang="ja-JP" altLang="en-US" sz="1000" b="0" i="1" u="none" strike="noStrike" kern="1200" cap="none" spc="0" normalizeH="0" baseline="0" noProof="0" dirty="0">
              <a:ln>
                <a:noFill/>
              </a:ln>
              <a:solidFill>
                <a:srgbClr val="FF0000"/>
              </a:solidFill>
              <a:effectLst/>
              <a:uLnTx/>
              <a:uFillTx/>
              <a:latin typeface="ＭＳ Ｐ明朝" panose="02020600040205080304" pitchFamily="18" charset="-128"/>
              <a:ea typeface="ＭＳ Ｐ明朝" panose="02020600040205080304" pitchFamily="18" charset="-128"/>
              <a:cs typeface="+mn-cs"/>
            </a:endParaRPr>
          </a:p>
        </p:txBody>
      </p:sp>
      <p:cxnSp>
        <p:nvCxnSpPr>
          <p:cNvPr id="80" name="直線矢印コネクタ 79"/>
          <p:cNvCxnSpPr/>
          <p:nvPr/>
        </p:nvCxnSpPr>
        <p:spPr>
          <a:xfrm>
            <a:off x="8349000" y="5479674"/>
            <a:ext cx="2700000" cy="0"/>
          </a:xfrm>
          <a:prstGeom prst="straightConnector1">
            <a:avLst/>
          </a:prstGeom>
          <a:ln w="25400">
            <a:solidFill>
              <a:srgbClr val="FF0000"/>
            </a:solidFill>
            <a:headEnd type="none" w="lg" len="lg"/>
            <a:tailEnd type="arrow"/>
          </a:ln>
        </p:spPr>
        <p:style>
          <a:lnRef idx="1">
            <a:schemeClr val="accent1"/>
          </a:lnRef>
          <a:fillRef idx="0">
            <a:schemeClr val="accent1"/>
          </a:fillRef>
          <a:effectRef idx="0">
            <a:schemeClr val="accent1"/>
          </a:effectRef>
          <a:fontRef idx="minor">
            <a:schemeClr val="tx1"/>
          </a:fontRef>
        </p:style>
      </p:cxnSp>
      <p:sp>
        <p:nvSpPr>
          <p:cNvPr id="81" name="正方形/長方形 80"/>
          <p:cNvSpPr/>
          <p:nvPr/>
        </p:nvSpPr>
        <p:spPr>
          <a:xfrm>
            <a:off x="8641856" y="5046496"/>
            <a:ext cx="1733167" cy="400110"/>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rgbClr val="FF0000"/>
                </a:solidFill>
                <a:effectLst/>
                <a:uLnTx/>
                <a:uFillTx/>
                <a:latin typeface="ＭＳ Ｐ明朝" panose="02020600040205080304" pitchFamily="18" charset="-128"/>
                <a:ea typeface="ＭＳ Ｐ明朝" panose="02020600040205080304" pitchFamily="18" charset="-128"/>
                <a:cs typeface="+mn-cs"/>
              </a:rPr>
              <a:t>観光魅力向上につながる</a:t>
            </a:r>
            <a:endParaRPr kumimoji="1" lang="en-US" altLang="ja-JP" sz="1000" b="0" i="0" u="none" strike="noStrike" kern="1200" cap="none" spc="0" normalizeH="0" baseline="0" noProof="0" dirty="0">
              <a:ln>
                <a:noFill/>
              </a:ln>
              <a:solidFill>
                <a:srgbClr val="FF0000"/>
              </a:solidFill>
              <a:effectLst/>
              <a:uLnTx/>
              <a:uFillTx/>
              <a:latin typeface="ＭＳ Ｐ明朝" panose="02020600040205080304" pitchFamily="18" charset="-128"/>
              <a:ea typeface="ＭＳ Ｐ明朝" panose="02020600040205080304"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rgbClr val="FF0000"/>
                </a:solidFill>
                <a:effectLst/>
                <a:uLnTx/>
                <a:uFillTx/>
                <a:latin typeface="ＭＳ Ｐ明朝" panose="02020600040205080304" pitchFamily="18" charset="-128"/>
                <a:ea typeface="ＭＳ Ｐ明朝" panose="02020600040205080304" pitchFamily="18" charset="-128"/>
                <a:cs typeface="+mn-cs"/>
              </a:rPr>
              <a:t>歴史・文化的まちなみの創出</a:t>
            </a:r>
          </a:p>
        </p:txBody>
      </p:sp>
      <p:cxnSp>
        <p:nvCxnSpPr>
          <p:cNvPr id="87" name="直線矢印コネクタ 86"/>
          <p:cNvCxnSpPr/>
          <p:nvPr/>
        </p:nvCxnSpPr>
        <p:spPr>
          <a:xfrm>
            <a:off x="5794432" y="3303013"/>
            <a:ext cx="1063428" cy="0"/>
          </a:xfrm>
          <a:prstGeom prst="straightConnector1">
            <a:avLst/>
          </a:prstGeom>
          <a:ln w="25400">
            <a:solidFill>
              <a:srgbClr val="0070C0"/>
            </a:solidFill>
            <a:headEnd type="oval" w="lg" len="lg"/>
            <a:tailEnd type="arrow"/>
          </a:ln>
        </p:spPr>
        <p:style>
          <a:lnRef idx="1">
            <a:schemeClr val="accent1"/>
          </a:lnRef>
          <a:fillRef idx="0">
            <a:schemeClr val="accent1"/>
          </a:fillRef>
          <a:effectRef idx="0">
            <a:schemeClr val="accent1"/>
          </a:effectRef>
          <a:fontRef idx="minor">
            <a:schemeClr val="tx1"/>
          </a:fontRef>
        </p:style>
      </p:cxnSp>
      <p:sp>
        <p:nvSpPr>
          <p:cNvPr id="90" name="円/楕円 62"/>
          <p:cNvSpPr/>
          <p:nvPr/>
        </p:nvSpPr>
        <p:spPr>
          <a:xfrm>
            <a:off x="6757570" y="3232263"/>
            <a:ext cx="127495" cy="133519"/>
          </a:xfrm>
          <a:prstGeom prst="ellipse">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91" name="テキスト ボックス 90"/>
          <p:cNvSpPr txBox="1"/>
          <p:nvPr/>
        </p:nvSpPr>
        <p:spPr>
          <a:xfrm>
            <a:off x="6887500" y="3070917"/>
            <a:ext cx="2228495" cy="24622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rgbClr val="FF0000"/>
                </a:solidFill>
                <a:effectLst/>
                <a:uLnTx/>
                <a:uFillTx/>
                <a:latin typeface="ＭＳ Ｐ明朝" panose="02020600040205080304" pitchFamily="18" charset="-128"/>
                <a:ea typeface="ＭＳ Ｐ明朝" panose="02020600040205080304" pitchFamily="18" charset="-128"/>
                <a:cs typeface="+mn-cs"/>
              </a:rPr>
              <a:t>地域景観づくり協定の認定と運用支援</a:t>
            </a:r>
          </a:p>
        </p:txBody>
      </p:sp>
      <p:sp>
        <p:nvSpPr>
          <p:cNvPr id="92" name="正方形/長方形 91"/>
          <p:cNvSpPr/>
          <p:nvPr/>
        </p:nvSpPr>
        <p:spPr>
          <a:xfrm>
            <a:off x="5795774" y="3261896"/>
            <a:ext cx="1566454" cy="553998"/>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sng" strike="noStrike" kern="1200" cap="none" spc="0" normalizeH="0" baseline="0" noProof="0" dirty="0">
                <a:ln>
                  <a:noFill/>
                </a:ln>
                <a:solidFill>
                  <a:srgbClr val="0070C0"/>
                </a:solidFill>
                <a:effectLst/>
                <a:uLnTx/>
                <a:uFillTx/>
                <a:latin typeface="ＭＳ Ｐ明朝" panose="02020600040205080304" pitchFamily="18" charset="-128"/>
                <a:ea typeface="ＭＳ Ｐ明朝" panose="02020600040205080304" pitchFamily="18" charset="-128"/>
                <a:cs typeface="+mn-cs"/>
              </a:rPr>
              <a:t>御堂筋本町北地区</a:t>
            </a:r>
            <a:endParaRPr kumimoji="1" lang="en-US" altLang="ja-JP" sz="1000" b="0" i="0" u="sng" strike="noStrike" kern="1200" cap="none" spc="0" normalizeH="0" baseline="0" noProof="0" dirty="0">
              <a:ln>
                <a:noFill/>
              </a:ln>
              <a:solidFill>
                <a:srgbClr val="0070C0"/>
              </a:solidFill>
              <a:effectLst/>
              <a:uLnTx/>
              <a:uFillTx/>
              <a:latin typeface="ＭＳ Ｐ明朝" panose="02020600040205080304" pitchFamily="18" charset="-128"/>
              <a:ea typeface="ＭＳ Ｐ明朝" panose="02020600040205080304"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sng" strike="noStrike" kern="1200" cap="none" spc="0" normalizeH="0" baseline="0" noProof="0" dirty="0">
                <a:ln>
                  <a:noFill/>
                </a:ln>
                <a:solidFill>
                  <a:srgbClr val="0070C0"/>
                </a:solidFill>
                <a:effectLst/>
                <a:uLnTx/>
                <a:uFillTx/>
                <a:latin typeface="ＭＳ Ｐ明朝" panose="02020600040205080304" pitchFamily="18" charset="-128"/>
                <a:ea typeface="ＭＳ Ｐ明朝" panose="02020600040205080304" pitchFamily="18" charset="-128"/>
                <a:cs typeface="+mn-cs"/>
              </a:rPr>
              <a:t>広告・サインに係るルール</a:t>
            </a:r>
            <a:endParaRPr kumimoji="1" lang="en-US" altLang="ja-JP" sz="1000" b="0" i="0" u="sng" strike="noStrike" kern="1200" cap="none" spc="0" normalizeH="0" baseline="0" noProof="0" dirty="0">
              <a:ln>
                <a:noFill/>
              </a:ln>
              <a:solidFill>
                <a:srgbClr val="0070C0"/>
              </a:solidFill>
              <a:effectLst/>
              <a:uLnTx/>
              <a:uFillTx/>
              <a:latin typeface="ＭＳ Ｐ明朝" panose="02020600040205080304" pitchFamily="18" charset="-128"/>
              <a:ea typeface="ＭＳ Ｐ明朝" panose="02020600040205080304"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00" b="0" i="0" u="sng" strike="noStrike" kern="1200" cap="none" spc="0" normalizeH="0" baseline="0" noProof="0" dirty="0">
                <a:ln>
                  <a:noFill/>
                </a:ln>
                <a:solidFill>
                  <a:srgbClr val="0070C0"/>
                </a:solidFill>
                <a:effectLst/>
                <a:uLnTx/>
                <a:uFillTx/>
                <a:latin typeface="ＭＳ Ｐ明朝" panose="02020600040205080304" pitchFamily="18" charset="-128"/>
                <a:ea typeface="ＭＳ Ｐ明朝" panose="02020600040205080304" pitchFamily="18" charset="-128"/>
                <a:cs typeface="+mn-cs"/>
              </a:rPr>
              <a:t>【</a:t>
            </a:r>
            <a:r>
              <a:rPr kumimoji="1" lang="ja-JP" altLang="en-US" sz="1000" b="0" i="0" u="sng" strike="noStrike" kern="1200" cap="none" spc="0" normalizeH="0" baseline="0" noProof="0" dirty="0">
                <a:ln>
                  <a:noFill/>
                </a:ln>
                <a:solidFill>
                  <a:srgbClr val="0070C0"/>
                </a:solidFill>
                <a:effectLst/>
                <a:uLnTx/>
                <a:uFillTx/>
                <a:latin typeface="ＭＳ Ｐ明朝" panose="02020600040205080304" pitchFamily="18" charset="-128"/>
                <a:ea typeface="ＭＳ Ｐ明朝" panose="02020600040205080304" pitchFamily="18" charset="-128"/>
                <a:cs typeface="+mn-cs"/>
              </a:rPr>
              <a:t>地域景観づくり協定</a:t>
            </a:r>
            <a:r>
              <a:rPr kumimoji="1" lang="en-US" altLang="ja-JP" sz="1000" b="0" i="0" u="sng" strike="noStrike" kern="1200" cap="none" spc="0" normalizeH="0" baseline="0" noProof="0" dirty="0">
                <a:ln>
                  <a:noFill/>
                </a:ln>
                <a:solidFill>
                  <a:srgbClr val="0070C0"/>
                </a:solidFill>
                <a:effectLst/>
                <a:uLnTx/>
                <a:uFillTx/>
                <a:latin typeface="ＭＳ Ｐ明朝" panose="02020600040205080304" pitchFamily="18" charset="-128"/>
                <a:ea typeface="ＭＳ Ｐ明朝" panose="02020600040205080304" pitchFamily="18" charset="-128"/>
                <a:cs typeface="+mn-cs"/>
              </a:rPr>
              <a:t>】</a:t>
            </a:r>
            <a:endParaRPr kumimoji="1" lang="ja-JP" altLang="en-US" sz="1000" b="0" i="0" u="sng" strike="noStrike" kern="1200" cap="none" spc="0" normalizeH="0" baseline="0" noProof="0" dirty="0">
              <a:ln>
                <a:noFill/>
              </a:ln>
              <a:solidFill>
                <a:srgbClr val="0070C0"/>
              </a:solidFill>
              <a:effectLst/>
              <a:uLnTx/>
              <a:uFillTx/>
              <a:latin typeface="ＭＳ Ｐ明朝" panose="02020600040205080304" pitchFamily="18" charset="-128"/>
              <a:ea typeface="ＭＳ Ｐ明朝" panose="02020600040205080304" pitchFamily="18" charset="-128"/>
              <a:cs typeface="+mn-cs"/>
            </a:endParaRPr>
          </a:p>
        </p:txBody>
      </p:sp>
      <p:sp>
        <p:nvSpPr>
          <p:cNvPr id="93" name="正方形/長方形 92"/>
          <p:cNvSpPr/>
          <p:nvPr/>
        </p:nvSpPr>
        <p:spPr>
          <a:xfrm>
            <a:off x="7285375" y="3413656"/>
            <a:ext cx="1760418" cy="246221"/>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rgbClr val="FF0000"/>
                </a:solidFill>
                <a:effectLst/>
                <a:uLnTx/>
                <a:uFillTx/>
                <a:latin typeface="ＭＳ Ｐ明朝" panose="02020600040205080304" pitchFamily="18" charset="-128"/>
                <a:ea typeface="ＭＳ Ｐ明朝" panose="02020600040205080304" pitchFamily="18" charset="-128"/>
                <a:cs typeface="+mn-cs"/>
              </a:rPr>
              <a:t>道修町通地域景観づくり協定</a:t>
            </a:r>
          </a:p>
        </p:txBody>
      </p:sp>
      <p:cxnSp>
        <p:nvCxnSpPr>
          <p:cNvPr id="95" name="直線矢印コネクタ 94"/>
          <p:cNvCxnSpPr/>
          <p:nvPr/>
        </p:nvCxnSpPr>
        <p:spPr>
          <a:xfrm>
            <a:off x="6805520" y="3303013"/>
            <a:ext cx="4243480" cy="0"/>
          </a:xfrm>
          <a:prstGeom prst="straightConnector1">
            <a:avLst/>
          </a:prstGeom>
          <a:ln w="25400">
            <a:solidFill>
              <a:srgbClr val="FF0000"/>
            </a:solidFill>
            <a:headEnd type="oval" w="lg" len="lg"/>
            <a:tailEnd type="arrow"/>
          </a:ln>
        </p:spPr>
        <p:style>
          <a:lnRef idx="1">
            <a:schemeClr val="accent1"/>
          </a:lnRef>
          <a:fillRef idx="0">
            <a:schemeClr val="accent1"/>
          </a:fillRef>
          <a:effectRef idx="0">
            <a:schemeClr val="accent1"/>
          </a:effectRef>
          <a:fontRef idx="minor">
            <a:schemeClr val="tx1"/>
          </a:fontRef>
        </p:style>
      </p:cxnSp>
      <p:cxnSp>
        <p:nvCxnSpPr>
          <p:cNvPr id="96" name="直線矢印コネクタ 95"/>
          <p:cNvCxnSpPr>
            <a:cxnSpLocks/>
          </p:cNvCxnSpPr>
          <p:nvPr/>
        </p:nvCxnSpPr>
        <p:spPr>
          <a:xfrm flipV="1">
            <a:off x="6805520" y="5468650"/>
            <a:ext cx="1360852" cy="3184"/>
          </a:xfrm>
          <a:prstGeom prst="straightConnector1">
            <a:avLst/>
          </a:prstGeom>
          <a:ln w="25400">
            <a:solidFill>
              <a:srgbClr val="FF0000"/>
            </a:solidFill>
            <a:prstDash val="sysDash"/>
            <a:headEnd type="none" w="lg" len="lg"/>
            <a:tailEnd type="none"/>
          </a:ln>
        </p:spPr>
        <p:style>
          <a:lnRef idx="1">
            <a:schemeClr val="accent1"/>
          </a:lnRef>
          <a:fillRef idx="0">
            <a:schemeClr val="accent1"/>
          </a:fillRef>
          <a:effectRef idx="0">
            <a:schemeClr val="accent1"/>
          </a:effectRef>
          <a:fontRef idx="minor">
            <a:schemeClr val="tx1"/>
          </a:fontRef>
        </p:style>
      </p:cxnSp>
      <p:sp>
        <p:nvSpPr>
          <p:cNvPr id="76" name="スライド番号プレースホルダー 3"/>
          <p:cNvSpPr>
            <a:spLocks noGrp="1"/>
          </p:cNvSpPr>
          <p:nvPr>
            <p:ph type="sldNum" sz="quarter" idx="12"/>
          </p:nvPr>
        </p:nvSpPr>
        <p:spPr>
          <a:xfrm>
            <a:off x="10134600" y="6476387"/>
            <a:ext cx="2057400" cy="365125"/>
          </a:xfrm>
        </p:spPr>
        <p:txBody>
          <a:bodyPr/>
          <a:lstStyle/>
          <a:p>
            <a:fld id="{138CA411-231B-42B9-AF63-97A64194AA60}" type="slidenum">
              <a:rPr lang="ja-JP" altLang="en-US" sz="1400" b="1" smtClean="0">
                <a:solidFill>
                  <a:schemeClr val="tx1"/>
                </a:solidFill>
                <a:latin typeface="ＭＳ Ｐゴシック" panose="020B0600070205080204" pitchFamily="50" charset="-128"/>
                <a:ea typeface="ＭＳ Ｐゴシック" panose="020B0600070205080204" pitchFamily="50" charset="-128"/>
              </a:rPr>
              <a:pPr/>
              <a:t>36</a:t>
            </a:fld>
            <a:endParaRPr lang="ja-JP" altLang="en-US" sz="1400" b="1" dirty="0">
              <a:solidFill>
                <a:schemeClr val="tx1"/>
              </a:solidFill>
              <a:latin typeface="ＭＳ Ｐゴシック" panose="020B0600070205080204" pitchFamily="50" charset="-128"/>
              <a:ea typeface="ＭＳ Ｐゴシック" panose="020B0600070205080204" pitchFamily="50" charset="-128"/>
            </a:endParaRPr>
          </a:p>
        </p:txBody>
      </p:sp>
    </p:spTree>
    <p:extLst>
      <p:ext uri="{BB962C8B-B14F-4D97-AF65-F5344CB8AC3E}">
        <p14:creationId xmlns:p14="http://schemas.microsoft.com/office/powerpoint/2010/main" val="75778895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5" name="テキスト ボックス 114"/>
          <p:cNvSpPr txBox="1"/>
          <p:nvPr/>
        </p:nvSpPr>
        <p:spPr>
          <a:xfrm>
            <a:off x="1185530" y="476672"/>
            <a:ext cx="5411972" cy="6243864"/>
          </a:xfrm>
          <a:prstGeom prst="rect">
            <a:avLst/>
          </a:prstGeom>
          <a:noFill/>
          <a:ln>
            <a:solidFill>
              <a:schemeClr val="tx1"/>
            </a:solidFill>
            <a:prstDash val="sysDash"/>
          </a:ln>
        </p:spPr>
        <p:txBody>
          <a:bodyPr wrap="square" rtlCol="0">
            <a:noAutofit/>
          </a:bodyPr>
          <a:lstStyle/>
          <a:p>
            <a:pPr marL="0" marR="0" lvl="0" indent="0" algn="l" defTabSz="914400" rtl="0" eaLnBrk="1" fontAlgn="auto" latinLnBrk="0" hangingPunct="1">
              <a:lnSpc>
                <a:spcPts val="16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ts val="16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ts val="16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ts val="16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ts val="16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ts val="16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ts val="16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ts val="16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ts val="16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ts val="16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ts val="16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ts val="16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ts val="16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ts val="16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ts val="16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ts val="16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ts val="16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ts val="16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ts val="16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ts val="16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ts val="16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ts val="16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ts val="16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ts val="16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ts val="16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ts val="16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a:t>
            </a: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graphicFrame>
        <p:nvGraphicFramePr>
          <p:cNvPr id="47" name="表 46"/>
          <p:cNvGraphicFramePr>
            <a:graphicFrameLocks noGrp="1"/>
          </p:cNvGraphicFramePr>
          <p:nvPr/>
        </p:nvGraphicFramePr>
        <p:xfrm>
          <a:off x="1316608" y="4445100"/>
          <a:ext cx="5211440" cy="2224260"/>
        </p:xfrm>
        <a:graphic>
          <a:graphicData uri="http://schemas.openxmlformats.org/drawingml/2006/table">
            <a:tbl>
              <a:tblPr firstRow="1" bandRow="1">
                <a:tableStyleId>{5C22544A-7EE6-4342-B048-85BDC9FD1C3A}</a:tableStyleId>
              </a:tblPr>
              <a:tblGrid>
                <a:gridCol w="242888">
                  <a:extLst>
                    <a:ext uri="{9D8B030D-6E8A-4147-A177-3AD203B41FA5}">
                      <a16:colId xmlns:a16="http://schemas.microsoft.com/office/drawing/2014/main" val="20000"/>
                    </a:ext>
                  </a:extLst>
                </a:gridCol>
                <a:gridCol w="864096">
                  <a:extLst>
                    <a:ext uri="{9D8B030D-6E8A-4147-A177-3AD203B41FA5}">
                      <a16:colId xmlns:a16="http://schemas.microsoft.com/office/drawing/2014/main" val="20001"/>
                    </a:ext>
                  </a:extLst>
                </a:gridCol>
                <a:gridCol w="4104456">
                  <a:extLst>
                    <a:ext uri="{9D8B030D-6E8A-4147-A177-3AD203B41FA5}">
                      <a16:colId xmlns:a16="http://schemas.microsoft.com/office/drawing/2014/main" val="20002"/>
                    </a:ext>
                  </a:extLst>
                </a:gridCol>
              </a:tblGrid>
              <a:tr h="930138">
                <a:tc rowSpan="2">
                  <a:txBody>
                    <a:bodyPr/>
                    <a:lstStyle/>
                    <a:p>
                      <a:pPr algn="ctr"/>
                      <a:r>
                        <a:rPr kumimoji="1" lang="ja-JP" altLang="en-US" sz="1050" dirty="0">
                          <a:solidFill>
                            <a:schemeClr val="tx1"/>
                          </a:solidFill>
                          <a:latin typeface="+mn-ea"/>
                          <a:ea typeface="+mn-ea"/>
                        </a:rPr>
                        <a:t>参考</a:t>
                      </a:r>
                    </a:p>
                  </a:txBody>
                  <a:tcPr marL="36000" marR="36000" marT="36000" marB="36000" vert="eaVert"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kumimoji="1" lang="ja-JP" altLang="en-US" sz="1000" b="0" dirty="0">
                          <a:solidFill>
                            <a:schemeClr val="tx1"/>
                          </a:solidFill>
                          <a:latin typeface="+mn-ea"/>
                          <a:ea typeface="+mn-ea"/>
                        </a:rPr>
                        <a:t>シャンゼリゼ</a:t>
                      </a:r>
                      <a:endParaRPr kumimoji="1" lang="en-US" altLang="ja-JP" sz="1000" b="0" dirty="0">
                        <a:solidFill>
                          <a:schemeClr val="tx1"/>
                        </a:solidFill>
                        <a:latin typeface="+mn-ea"/>
                        <a:ea typeface="+mn-ea"/>
                      </a:endParaRPr>
                    </a:p>
                    <a:p>
                      <a:pPr algn="ctr"/>
                      <a:r>
                        <a:rPr kumimoji="1" lang="ja-JP" altLang="en-US" sz="900" b="0" dirty="0">
                          <a:solidFill>
                            <a:schemeClr val="tx1"/>
                          </a:solidFill>
                          <a:latin typeface="+mn-ea"/>
                          <a:ea typeface="+mn-ea"/>
                        </a:rPr>
                        <a:t>（パリ）</a:t>
                      </a: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361950" indent="-361950"/>
                      <a:r>
                        <a:rPr kumimoji="1" lang="en-US" altLang="ja-JP" sz="1050" b="0" dirty="0">
                          <a:solidFill>
                            <a:schemeClr val="tx1"/>
                          </a:solidFill>
                          <a:latin typeface="+mn-ea"/>
                          <a:ea typeface="+mn-ea"/>
                        </a:rPr>
                        <a:t>【</a:t>
                      </a:r>
                      <a:r>
                        <a:rPr kumimoji="1" lang="ja-JP" altLang="en-US" sz="1050" b="0" dirty="0">
                          <a:solidFill>
                            <a:schemeClr val="tx1"/>
                          </a:solidFill>
                          <a:latin typeface="+mn-ea"/>
                          <a:ea typeface="+mn-ea"/>
                        </a:rPr>
                        <a:t>概要</a:t>
                      </a:r>
                      <a:r>
                        <a:rPr kumimoji="1" lang="en-US" altLang="ja-JP" sz="1050" b="0" dirty="0">
                          <a:solidFill>
                            <a:schemeClr val="tx1"/>
                          </a:solidFill>
                          <a:latin typeface="+mn-ea"/>
                          <a:ea typeface="+mn-ea"/>
                        </a:rPr>
                        <a:t>】</a:t>
                      </a:r>
                      <a:r>
                        <a:rPr kumimoji="1" lang="ja-JP" altLang="en-US" sz="1050" b="0" dirty="0">
                          <a:solidFill>
                            <a:schemeClr val="tx1"/>
                          </a:solidFill>
                          <a:latin typeface="ＭＳ Ｐ明朝" pitchFamily="18" charset="-128"/>
                          <a:ea typeface="ＭＳ Ｐ明朝" pitchFamily="18" charset="-128"/>
                        </a:rPr>
                        <a:t>パリ市内北西部の第８区を横切る大通り。パリ市は</a:t>
                      </a:r>
                      <a:r>
                        <a:rPr kumimoji="1" lang="en-US" altLang="ja-JP" sz="1050" b="0" dirty="0">
                          <a:solidFill>
                            <a:schemeClr val="tx1"/>
                          </a:solidFill>
                          <a:latin typeface="ＭＳ Ｐ明朝" pitchFamily="18" charset="-128"/>
                          <a:ea typeface="ＭＳ Ｐ明朝" pitchFamily="18" charset="-128"/>
                        </a:rPr>
                        <a:t>1992</a:t>
                      </a:r>
                      <a:r>
                        <a:rPr kumimoji="1" lang="ja-JP" altLang="en-US" sz="1050" b="0" dirty="0">
                          <a:solidFill>
                            <a:schemeClr val="tx1"/>
                          </a:solidFill>
                          <a:latin typeface="ＭＳ Ｐ明朝" pitchFamily="18" charset="-128"/>
                          <a:ea typeface="ＭＳ Ｐ明朝" pitchFamily="18" charset="-128"/>
                        </a:rPr>
                        <a:t>年にシャンゼリゼの一体的な再整備を実施</a:t>
                      </a:r>
                      <a:endParaRPr kumimoji="1" lang="en-US" altLang="ja-JP" sz="1050" b="0" dirty="0">
                        <a:solidFill>
                          <a:schemeClr val="tx1"/>
                        </a:solidFill>
                        <a:latin typeface="ＭＳ Ｐ明朝" pitchFamily="18" charset="-128"/>
                        <a:ea typeface="ＭＳ Ｐ明朝" pitchFamily="18" charset="-128"/>
                      </a:endParaRPr>
                    </a:p>
                    <a:p>
                      <a:r>
                        <a:rPr kumimoji="1" lang="en-US" altLang="ja-JP" sz="1050" b="0" dirty="0">
                          <a:solidFill>
                            <a:schemeClr val="tx1"/>
                          </a:solidFill>
                          <a:latin typeface="+mn-ea"/>
                          <a:ea typeface="+mn-ea"/>
                        </a:rPr>
                        <a:t>【</a:t>
                      </a:r>
                      <a:r>
                        <a:rPr kumimoji="1" lang="ja-JP" altLang="en-US" sz="1050" b="0" dirty="0">
                          <a:solidFill>
                            <a:schemeClr val="tx1"/>
                          </a:solidFill>
                          <a:latin typeface="+mn-ea"/>
                          <a:ea typeface="+mn-ea"/>
                        </a:rPr>
                        <a:t>全長</a:t>
                      </a:r>
                      <a:r>
                        <a:rPr kumimoji="1" lang="en-US" altLang="ja-JP" sz="1050" b="0" dirty="0">
                          <a:solidFill>
                            <a:schemeClr val="tx1"/>
                          </a:solidFill>
                          <a:latin typeface="+mn-ea"/>
                          <a:ea typeface="+mn-ea"/>
                        </a:rPr>
                        <a:t>】</a:t>
                      </a:r>
                      <a:r>
                        <a:rPr kumimoji="1" lang="ja-JP" altLang="en-US" sz="1050" b="0" dirty="0">
                          <a:solidFill>
                            <a:schemeClr val="tx1"/>
                          </a:solidFill>
                          <a:latin typeface="ＭＳ Ｐ明朝" pitchFamily="18" charset="-128"/>
                          <a:ea typeface="ＭＳ Ｐ明朝" pitchFamily="18" charset="-128"/>
                        </a:rPr>
                        <a:t>約３</a:t>
                      </a:r>
                      <a:r>
                        <a:rPr kumimoji="1" lang="en-US" altLang="ja-JP" sz="1050" b="0" dirty="0">
                          <a:solidFill>
                            <a:schemeClr val="tx1"/>
                          </a:solidFill>
                          <a:latin typeface="ＭＳ Ｐ明朝" pitchFamily="18" charset="-128"/>
                          <a:ea typeface="ＭＳ Ｐ明朝" pitchFamily="18" charset="-128"/>
                        </a:rPr>
                        <a:t>km</a:t>
                      </a:r>
                    </a:p>
                    <a:p>
                      <a:r>
                        <a:rPr kumimoji="1" lang="en-US" altLang="ja-JP" sz="1050" b="0" dirty="0">
                          <a:solidFill>
                            <a:schemeClr val="tx1"/>
                          </a:solidFill>
                          <a:latin typeface="+mn-ea"/>
                          <a:ea typeface="+mn-ea"/>
                        </a:rPr>
                        <a:t>【</a:t>
                      </a:r>
                      <a:r>
                        <a:rPr kumimoji="1" lang="ja-JP" altLang="en-US" sz="1050" b="0" dirty="0">
                          <a:solidFill>
                            <a:schemeClr val="tx1"/>
                          </a:solidFill>
                          <a:latin typeface="+mn-ea"/>
                          <a:ea typeface="+mn-ea"/>
                        </a:rPr>
                        <a:t>幅員</a:t>
                      </a:r>
                      <a:r>
                        <a:rPr kumimoji="1" lang="en-US" altLang="ja-JP" sz="1050" b="0" dirty="0">
                          <a:solidFill>
                            <a:schemeClr val="tx1"/>
                          </a:solidFill>
                          <a:latin typeface="+mn-ea"/>
                          <a:ea typeface="+mn-ea"/>
                        </a:rPr>
                        <a:t>】</a:t>
                      </a:r>
                      <a:r>
                        <a:rPr kumimoji="1" lang="ja-JP" altLang="en-US" sz="1050" b="0" dirty="0">
                          <a:solidFill>
                            <a:schemeClr val="tx1"/>
                          </a:solidFill>
                          <a:latin typeface="ＭＳ Ｐ明朝" pitchFamily="18" charset="-128"/>
                          <a:ea typeface="ＭＳ Ｐ明朝" pitchFamily="18" charset="-128"/>
                        </a:rPr>
                        <a:t>約７０</a:t>
                      </a:r>
                      <a:r>
                        <a:rPr kumimoji="1" lang="en-US" altLang="ja-JP" sz="1050" b="0" dirty="0">
                          <a:solidFill>
                            <a:schemeClr val="tx1"/>
                          </a:solidFill>
                          <a:latin typeface="ＭＳ Ｐ明朝" pitchFamily="18" charset="-128"/>
                          <a:ea typeface="ＭＳ Ｐ明朝" pitchFamily="18" charset="-128"/>
                        </a:rPr>
                        <a:t>m(1990</a:t>
                      </a:r>
                      <a:r>
                        <a:rPr kumimoji="1" lang="ja-JP" altLang="en-US" sz="1050" b="0" dirty="0">
                          <a:solidFill>
                            <a:schemeClr val="tx1"/>
                          </a:solidFill>
                          <a:latin typeface="ＭＳ Ｐ明朝" pitchFamily="18" charset="-128"/>
                          <a:ea typeface="ＭＳ Ｐ明朝" pitchFamily="18" charset="-128"/>
                        </a:rPr>
                        <a:t>年代に側道を廃止し、歩道を</a:t>
                      </a:r>
                      <a:r>
                        <a:rPr kumimoji="1" lang="en-US" altLang="ja-JP" sz="1050" b="0" dirty="0">
                          <a:solidFill>
                            <a:schemeClr val="tx1"/>
                          </a:solidFill>
                          <a:latin typeface="ＭＳ Ｐ明朝" pitchFamily="18" charset="-128"/>
                          <a:ea typeface="ＭＳ Ｐ明朝" pitchFamily="18" charset="-128"/>
                        </a:rPr>
                        <a:t>20</a:t>
                      </a:r>
                      <a:r>
                        <a:rPr kumimoji="1" lang="ja-JP" altLang="en-US" sz="1050" b="0" dirty="0" err="1">
                          <a:solidFill>
                            <a:schemeClr val="tx1"/>
                          </a:solidFill>
                          <a:latin typeface="ＭＳ Ｐ明朝" pitchFamily="18" charset="-128"/>
                          <a:ea typeface="ＭＳ Ｐ明朝" pitchFamily="18" charset="-128"/>
                        </a:rPr>
                        <a:t>ｍ</a:t>
                      </a:r>
                      <a:r>
                        <a:rPr kumimoji="1" lang="ja-JP" altLang="en-US" sz="1050" b="0" dirty="0">
                          <a:solidFill>
                            <a:schemeClr val="tx1"/>
                          </a:solidFill>
                          <a:latin typeface="ＭＳ Ｐ明朝" pitchFamily="18" charset="-128"/>
                          <a:ea typeface="ＭＳ Ｐ明朝" pitchFamily="18" charset="-128"/>
                        </a:rPr>
                        <a:t>に拡幅</a:t>
                      </a:r>
                      <a:r>
                        <a:rPr kumimoji="1" lang="en-US" altLang="ja-JP" sz="1050" b="0" dirty="0">
                          <a:solidFill>
                            <a:schemeClr val="tx1"/>
                          </a:solidFill>
                          <a:latin typeface="ＭＳ Ｐ明朝" pitchFamily="18" charset="-128"/>
                          <a:ea typeface="ＭＳ Ｐ明朝" pitchFamily="18" charset="-128"/>
                        </a:rPr>
                        <a:t>)</a:t>
                      </a:r>
                    </a:p>
                    <a:p>
                      <a:pPr marL="712788" indent="-712788"/>
                      <a:r>
                        <a:rPr kumimoji="1" lang="en-US" altLang="ja-JP" sz="1050" b="0" dirty="0">
                          <a:solidFill>
                            <a:schemeClr val="tx1"/>
                          </a:solidFill>
                          <a:latin typeface="+mn-ea"/>
                          <a:ea typeface="+mn-ea"/>
                        </a:rPr>
                        <a:t>【</a:t>
                      </a:r>
                      <a:r>
                        <a:rPr kumimoji="1" lang="ja-JP" altLang="en-US" sz="1050" b="0" dirty="0">
                          <a:solidFill>
                            <a:schemeClr val="tx1"/>
                          </a:solidFill>
                          <a:latin typeface="+mn-ea"/>
                          <a:ea typeface="+mn-ea"/>
                        </a:rPr>
                        <a:t>立地業種</a:t>
                      </a:r>
                      <a:r>
                        <a:rPr kumimoji="1" lang="en-US" altLang="ja-JP" sz="1050" b="0" dirty="0">
                          <a:solidFill>
                            <a:schemeClr val="tx1"/>
                          </a:solidFill>
                          <a:latin typeface="+mn-ea"/>
                          <a:ea typeface="+mn-ea"/>
                        </a:rPr>
                        <a:t>】  </a:t>
                      </a:r>
                      <a:r>
                        <a:rPr kumimoji="1" lang="ja-JP" altLang="en-US" sz="1050" b="0" dirty="0">
                          <a:solidFill>
                            <a:schemeClr val="tx1"/>
                          </a:solidFill>
                          <a:latin typeface="ＭＳ Ｐ明朝" pitchFamily="18" charset="-128"/>
                          <a:ea typeface="ＭＳ Ｐ明朝" pitchFamily="18" charset="-128"/>
                        </a:rPr>
                        <a:t>世界のブランドショップや有名レストラン、カフェが建ち並ぶ。中・高層階は、オフィス等</a:t>
                      </a:r>
                      <a:endParaRPr kumimoji="1" lang="en-US" altLang="ja-JP" sz="1050" b="0" dirty="0">
                        <a:solidFill>
                          <a:schemeClr val="tx1"/>
                        </a:solidFill>
                        <a:latin typeface="ＭＳ Ｐ明朝" pitchFamily="18" charset="-128"/>
                        <a:ea typeface="ＭＳ Ｐ明朝" pitchFamily="18" charset="-128"/>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0"/>
                  </a:ext>
                </a:extLst>
              </a:tr>
              <a:tr h="1074347">
                <a:tc vMerge="1">
                  <a:txBody>
                    <a:bodyPr/>
                    <a:lstStyle/>
                    <a:p>
                      <a:endParaRPr kumimoji="1" lang="ja-JP" altLang="en-US" sz="110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indent="0" algn="ctr"/>
                      <a:r>
                        <a:rPr kumimoji="1" lang="ja-JP" altLang="en-US" sz="900" dirty="0">
                          <a:solidFill>
                            <a:schemeClr val="tx1"/>
                          </a:solidFill>
                          <a:latin typeface="+mn-ea"/>
                          <a:ea typeface="+mn-ea"/>
                        </a:rPr>
                        <a:t>　</a:t>
                      </a:r>
                      <a:r>
                        <a:rPr kumimoji="1" lang="en-US" altLang="ja-JP" sz="1000" dirty="0">
                          <a:solidFill>
                            <a:schemeClr val="tx1"/>
                          </a:solidFill>
                          <a:latin typeface="+mn-ea"/>
                          <a:ea typeface="+mn-ea"/>
                        </a:rPr>
                        <a:t>5th</a:t>
                      </a:r>
                    </a:p>
                    <a:p>
                      <a:pPr marL="0" indent="0" algn="ctr"/>
                      <a:r>
                        <a:rPr kumimoji="1" lang="ja-JP" altLang="en-US" sz="1050" dirty="0">
                          <a:solidFill>
                            <a:schemeClr val="tx1"/>
                          </a:solidFill>
                          <a:latin typeface="+mn-ea"/>
                          <a:ea typeface="+mn-ea"/>
                        </a:rPr>
                        <a:t>アベニュー</a:t>
                      </a:r>
                      <a:endParaRPr kumimoji="1" lang="en-US" altLang="ja-JP" sz="1050" dirty="0">
                        <a:solidFill>
                          <a:schemeClr val="tx1"/>
                        </a:solidFill>
                        <a:latin typeface="+mn-ea"/>
                        <a:ea typeface="+mn-ea"/>
                      </a:endParaRPr>
                    </a:p>
                    <a:p>
                      <a:pPr marL="0" indent="0" algn="ctr"/>
                      <a:r>
                        <a:rPr kumimoji="1" lang="en-US" altLang="ja-JP" sz="600" dirty="0">
                          <a:solidFill>
                            <a:schemeClr val="tx1"/>
                          </a:solidFill>
                          <a:latin typeface="+mn-ea"/>
                          <a:ea typeface="+mn-ea"/>
                        </a:rPr>
                        <a:t>(</a:t>
                      </a:r>
                      <a:r>
                        <a:rPr kumimoji="1" lang="ja-JP" altLang="en-US" sz="600" dirty="0">
                          <a:solidFill>
                            <a:schemeClr val="tx1"/>
                          </a:solidFill>
                          <a:latin typeface="+mn-ea"/>
                          <a:ea typeface="+mn-ea"/>
                        </a:rPr>
                        <a:t>ﾜｼﾝﾄﾝ・ｽｸｴｱ公園</a:t>
                      </a:r>
                      <a:endParaRPr kumimoji="1" lang="en-US" altLang="ja-JP" sz="600" dirty="0">
                        <a:solidFill>
                          <a:schemeClr val="tx1"/>
                        </a:solidFill>
                        <a:latin typeface="+mn-ea"/>
                        <a:ea typeface="+mn-ea"/>
                      </a:endParaRPr>
                    </a:p>
                    <a:p>
                      <a:pPr marL="0" indent="0" algn="ctr"/>
                      <a:r>
                        <a:rPr kumimoji="1" lang="ja-JP" altLang="en-US" sz="600" dirty="0">
                          <a:solidFill>
                            <a:schemeClr val="tx1"/>
                          </a:solidFill>
                          <a:latin typeface="+mn-ea"/>
                          <a:ea typeface="+mn-ea"/>
                        </a:rPr>
                        <a:t>～</a:t>
                      </a:r>
                      <a:r>
                        <a:rPr kumimoji="1" lang="en-US" altLang="ja-JP" sz="600" dirty="0">
                          <a:solidFill>
                            <a:schemeClr val="tx1"/>
                          </a:solidFill>
                          <a:latin typeface="+mn-ea"/>
                          <a:ea typeface="+mn-ea"/>
                        </a:rPr>
                        <a:t>59</a:t>
                      </a:r>
                      <a:r>
                        <a:rPr kumimoji="1" lang="ja-JP" altLang="en-US" sz="600" dirty="0">
                          <a:solidFill>
                            <a:schemeClr val="tx1"/>
                          </a:solidFill>
                          <a:latin typeface="+mn-ea"/>
                          <a:ea typeface="+mn-ea"/>
                        </a:rPr>
                        <a:t>番通</a:t>
                      </a:r>
                      <a:r>
                        <a:rPr kumimoji="1" lang="en-US" altLang="ja-JP" sz="600" dirty="0">
                          <a:solidFill>
                            <a:schemeClr val="tx1"/>
                          </a:solidFill>
                          <a:latin typeface="+mn-ea"/>
                          <a:ea typeface="+mn-ea"/>
                        </a:rPr>
                        <a:t>)</a:t>
                      </a:r>
                    </a:p>
                    <a:p>
                      <a:pPr marL="0" indent="0" algn="ctr"/>
                      <a:r>
                        <a:rPr kumimoji="1" lang="ja-JP" altLang="en-US" sz="900" dirty="0">
                          <a:solidFill>
                            <a:schemeClr val="tx1"/>
                          </a:solidFill>
                          <a:latin typeface="+mn-ea"/>
                          <a:ea typeface="+mn-ea"/>
                        </a:rPr>
                        <a:t>（ニューヨーク）</a:t>
                      </a: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361950" indent="-361950"/>
                      <a:r>
                        <a:rPr kumimoji="1" lang="en-US" altLang="ja-JP" sz="1050" dirty="0">
                          <a:solidFill>
                            <a:schemeClr val="tx1"/>
                          </a:solidFill>
                          <a:latin typeface="+mn-ea"/>
                          <a:ea typeface="+mn-ea"/>
                        </a:rPr>
                        <a:t>【</a:t>
                      </a:r>
                      <a:r>
                        <a:rPr kumimoji="1" lang="ja-JP" altLang="en-US" sz="1050" dirty="0">
                          <a:solidFill>
                            <a:schemeClr val="tx1"/>
                          </a:solidFill>
                          <a:latin typeface="+mn-ea"/>
                          <a:ea typeface="+mn-ea"/>
                        </a:rPr>
                        <a:t>概要</a:t>
                      </a:r>
                      <a:r>
                        <a:rPr kumimoji="1" lang="en-US" altLang="ja-JP" sz="1050" dirty="0">
                          <a:solidFill>
                            <a:schemeClr val="tx1"/>
                          </a:solidFill>
                          <a:latin typeface="+mn-ea"/>
                          <a:ea typeface="+mn-ea"/>
                        </a:rPr>
                        <a:t>】</a:t>
                      </a:r>
                      <a:r>
                        <a:rPr kumimoji="1" lang="ja-JP" altLang="en-US" sz="1050" dirty="0">
                          <a:solidFill>
                            <a:schemeClr val="tx1"/>
                          </a:solidFill>
                          <a:latin typeface="ＭＳ Ｐ明朝" pitchFamily="18" charset="-128"/>
                          <a:ea typeface="ＭＳ Ｐ明朝" pitchFamily="18" charset="-128"/>
                        </a:rPr>
                        <a:t>ニューヨーク市マンハッタンを南北に縦断する通り。北から南への一方通行。</a:t>
                      </a:r>
                      <a:endParaRPr kumimoji="1" lang="en-US" altLang="ja-JP" sz="1050" dirty="0">
                        <a:solidFill>
                          <a:schemeClr val="tx1"/>
                        </a:solidFill>
                        <a:latin typeface="ＭＳ Ｐ明朝" pitchFamily="18" charset="-128"/>
                        <a:ea typeface="ＭＳ Ｐ明朝" pitchFamily="18" charset="-128"/>
                      </a:endParaRPr>
                    </a:p>
                    <a:p>
                      <a:r>
                        <a:rPr kumimoji="1" lang="en-US" altLang="ja-JP" sz="1050" dirty="0">
                          <a:solidFill>
                            <a:schemeClr val="tx1"/>
                          </a:solidFill>
                          <a:latin typeface="+mn-ea"/>
                          <a:ea typeface="+mn-ea"/>
                        </a:rPr>
                        <a:t>【</a:t>
                      </a:r>
                      <a:r>
                        <a:rPr kumimoji="1" lang="ja-JP" altLang="en-US" sz="1050" dirty="0">
                          <a:solidFill>
                            <a:schemeClr val="tx1"/>
                          </a:solidFill>
                          <a:latin typeface="+mn-ea"/>
                          <a:ea typeface="+mn-ea"/>
                        </a:rPr>
                        <a:t>全長</a:t>
                      </a:r>
                      <a:r>
                        <a:rPr kumimoji="1" lang="en-US" altLang="ja-JP" sz="1050" dirty="0">
                          <a:solidFill>
                            <a:schemeClr val="tx1"/>
                          </a:solidFill>
                          <a:latin typeface="+mn-ea"/>
                          <a:ea typeface="+mn-ea"/>
                        </a:rPr>
                        <a:t>】</a:t>
                      </a:r>
                      <a:r>
                        <a:rPr kumimoji="1" lang="ja-JP" altLang="en-US" sz="1050" dirty="0">
                          <a:solidFill>
                            <a:schemeClr val="tx1"/>
                          </a:solidFill>
                          <a:latin typeface="ＭＳ Ｐ明朝" pitchFamily="18" charset="-128"/>
                          <a:ea typeface="ＭＳ Ｐ明朝" pitchFamily="18" charset="-128"/>
                        </a:rPr>
                        <a:t>約４</a:t>
                      </a:r>
                      <a:r>
                        <a:rPr kumimoji="1" lang="en-US" altLang="ja-JP" sz="1050" dirty="0">
                          <a:solidFill>
                            <a:schemeClr val="tx1"/>
                          </a:solidFill>
                          <a:latin typeface="ＭＳ Ｐ明朝" pitchFamily="18" charset="-128"/>
                          <a:ea typeface="ＭＳ Ｐ明朝" pitchFamily="18" charset="-128"/>
                        </a:rPr>
                        <a:t>km</a:t>
                      </a:r>
                      <a:r>
                        <a:rPr kumimoji="1" lang="ja-JP" altLang="en-US" sz="1000" dirty="0">
                          <a:solidFill>
                            <a:schemeClr val="tx1"/>
                          </a:solidFill>
                          <a:latin typeface="ＭＳ Ｐ明朝" pitchFamily="18" charset="-128"/>
                          <a:ea typeface="ＭＳ Ｐ明朝" pitchFamily="18" charset="-128"/>
                        </a:rPr>
                        <a:t>（ワシントン・スクエア公園からセントラル・パーク間）</a:t>
                      </a:r>
                      <a:endParaRPr kumimoji="1" lang="en-US" altLang="ja-JP" sz="1050" dirty="0">
                        <a:solidFill>
                          <a:schemeClr val="tx1"/>
                        </a:solidFill>
                        <a:latin typeface="ＭＳ Ｐ明朝" pitchFamily="18" charset="-128"/>
                        <a:ea typeface="ＭＳ Ｐ明朝" pitchFamily="18" charset="-128"/>
                      </a:endParaRPr>
                    </a:p>
                    <a:p>
                      <a:r>
                        <a:rPr kumimoji="1" lang="en-US" altLang="ja-JP" sz="1050" dirty="0">
                          <a:solidFill>
                            <a:schemeClr val="tx1"/>
                          </a:solidFill>
                          <a:latin typeface="+mn-ea"/>
                          <a:ea typeface="+mn-ea"/>
                        </a:rPr>
                        <a:t>【</a:t>
                      </a:r>
                      <a:r>
                        <a:rPr kumimoji="1" lang="ja-JP" altLang="en-US" sz="1050" dirty="0">
                          <a:solidFill>
                            <a:schemeClr val="tx1"/>
                          </a:solidFill>
                          <a:latin typeface="+mn-ea"/>
                          <a:ea typeface="+mn-ea"/>
                        </a:rPr>
                        <a:t>幅員</a:t>
                      </a:r>
                      <a:r>
                        <a:rPr kumimoji="1" lang="en-US" altLang="ja-JP" sz="1050" dirty="0">
                          <a:solidFill>
                            <a:schemeClr val="tx1"/>
                          </a:solidFill>
                          <a:latin typeface="+mn-ea"/>
                          <a:ea typeface="+mn-ea"/>
                        </a:rPr>
                        <a:t>】</a:t>
                      </a:r>
                      <a:r>
                        <a:rPr kumimoji="1" lang="ja-JP" altLang="en-US" sz="1050" dirty="0">
                          <a:solidFill>
                            <a:schemeClr val="tx1"/>
                          </a:solidFill>
                          <a:latin typeface="ＭＳ Ｐ明朝" pitchFamily="18" charset="-128"/>
                          <a:ea typeface="ＭＳ Ｐ明朝" pitchFamily="18" charset="-128"/>
                        </a:rPr>
                        <a:t>約３０</a:t>
                      </a:r>
                      <a:r>
                        <a:rPr kumimoji="1" lang="en-US" altLang="ja-JP" sz="1050" dirty="0">
                          <a:solidFill>
                            <a:schemeClr val="tx1"/>
                          </a:solidFill>
                          <a:latin typeface="ＭＳ Ｐ明朝" pitchFamily="18" charset="-128"/>
                          <a:ea typeface="ＭＳ Ｐ明朝" pitchFamily="18" charset="-128"/>
                        </a:rPr>
                        <a:t>m</a:t>
                      </a:r>
                    </a:p>
                    <a:p>
                      <a:pPr marL="712788" indent="-712788"/>
                      <a:r>
                        <a:rPr kumimoji="1" lang="en-US" altLang="ja-JP" sz="1050" dirty="0">
                          <a:solidFill>
                            <a:schemeClr val="tx1"/>
                          </a:solidFill>
                          <a:latin typeface="+mn-ea"/>
                          <a:ea typeface="+mn-ea"/>
                        </a:rPr>
                        <a:t>【</a:t>
                      </a:r>
                      <a:r>
                        <a:rPr kumimoji="1" lang="ja-JP" altLang="en-US" sz="1050" dirty="0">
                          <a:solidFill>
                            <a:schemeClr val="tx1"/>
                          </a:solidFill>
                          <a:latin typeface="+mn-ea"/>
                          <a:ea typeface="+mn-ea"/>
                        </a:rPr>
                        <a:t>立地業種</a:t>
                      </a:r>
                      <a:r>
                        <a:rPr kumimoji="1" lang="en-US" altLang="ja-JP" sz="1050" dirty="0">
                          <a:solidFill>
                            <a:schemeClr val="tx1"/>
                          </a:solidFill>
                          <a:latin typeface="+mn-ea"/>
                          <a:ea typeface="+mn-ea"/>
                        </a:rPr>
                        <a:t>】  </a:t>
                      </a:r>
                      <a:r>
                        <a:rPr kumimoji="1" lang="ja-JP" altLang="en-US" sz="1050" dirty="0">
                          <a:solidFill>
                            <a:schemeClr val="tx1"/>
                          </a:solidFill>
                          <a:latin typeface="ＭＳ Ｐ明朝" pitchFamily="18" charset="-128"/>
                          <a:ea typeface="ＭＳ Ｐ明朝" pitchFamily="18" charset="-128"/>
                        </a:rPr>
                        <a:t>世界のブランドショップ、高級住宅、図書館等の文化施設のほか、エンパイア・ステート・ビルなどニューヨークを代表するランドマークが立地</a:t>
                      </a:r>
                      <a:endParaRPr kumimoji="1" lang="en-US" altLang="ja-JP" sz="1050" dirty="0">
                        <a:solidFill>
                          <a:schemeClr val="tx1"/>
                        </a:solidFill>
                        <a:latin typeface="ＭＳ Ｐ明朝" pitchFamily="18" charset="-128"/>
                        <a:ea typeface="ＭＳ Ｐ明朝" pitchFamily="18" charset="-128"/>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1"/>
                  </a:ext>
                </a:extLst>
              </a:tr>
            </a:tbl>
          </a:graphicData>
        </a:graphic>
      </p:graphicFrame>
      <p:sp>
        <p:nvSpPr>
          <p:cNvPr id="4" name="Rectangle 2"/>
          <p:cNvSpPr txBox="1">
            <a:spLocks noChangeArrowheads="1"/>
          </p:cNvSpPr>
          <p:nvPr/>
        </p:nvSpPr>
        <p:spPr bwMode="auto">
          <a:xfrm>
            <a:off x="1143000" y="19"/>
            <a:ext cx="9906000" cy="408111"/>
          </a:xfrm>
          <a:prstGeom prst="rect">
            <a:avLst/>
          </a:prstGeom>
          <a:gradFill rotWithShape="1">
            <a:gsLst>
              <a:gs pos="0">
                <a:srgbClr val="000066"/>
              </a:gs>
              <a:gs pos="50000">
                <a:srgbClr val="0000FF"/>
              </a:gs>
              <a:gs pos="100000">
                <a:srgbClr val="000066"/>
              </a:gs>
            </a:gsLst>
            <a:lin ang="5400000" scaled="1"/>
          </a:gradFill>
          <a:ln w="9525">
            <a:noFill/>
            <a:miter lim="800000"/>
            <a:headEnd/>
            <a:tailEnd/>
          </a:ln>
        </p:spPr>
        <p:txBody>
          <a:bodyPr vert="horz" wrap="square" lIns="91428" tIns="45714" rIns="91428" bIns="45714" numCol="1" anchor="ctr"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rPr>
              <a:t>４</a:t>
            </a:r>
            <a:r>
              <a:rPr kumimoji="1" lang="ja-JP" altLang="en-US" sz="2000" b="1" i="0" u="none" strike="noStrike" kern="1200" cap="none" spc="0" normalizeH="0" baseline="0" noProof="0" dirty="0" err="1" smtClean="0">
                <a:ln>
                  <a:noFill/>
                </a:ln>
                <a:solidFill>
                  <a:prstClr val="white"/>
                </a:solidFill>
                <a:effectLst/>
                <a:uLnTx/>
                <a:uFillTx/>
                <a:latin typeface="ＭＳ ゴシック" pitchFamily="49" charset="-128"/>
                <a:ea typeface="ＭＳ ゴシック" pitchFamily="49" charset="-128"/>
                <a:cs typeface="+mn-cs"/>
              </a:rPr>
              <a:t>．</a:t>
            </a:r>
            <a:r>
              <a:rPr kumimoji="1" lang="ja-JP" altLang="en-US" sz="20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rPr>
              <a:t>御堂筋</a:t>
            </a:r>
            <a:endParaRPr kumimoji="1" lang="en-US" altLang="ja-JP" sz="20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endParaRPr>
          </a:p>
        </p:txBody>
      </p:sp>
      <p:pic>
        <p:nvPicPr>
          <p:cNvPr id="1027" name="Picture 3"/>
          <p:cNvPicPr>
            <a:picLocks noChangeAspect="1" noChangeArrowheads="1"/>
          </p:cNvPicPr>
          <p:nvPr/>
        </p:nvPicPr>
        <p:blipFill>
          <a:blip r:embed="rId3" cstate="email"/>
          <a:srcRect/>
          <a:stretch>
            <a:fillRect/>
          </a:stretch>
        </p:blipFill>
        <p:spPr bwMode="auto">
          <a:xfrm>
            <a:off x="9157841" y="532676"/>
            <a:ext cx="1801482" cy="2172052"/>
          </a:xfrm>
          <a:prstGeom prst="rect">
            <a:avLst/>
          </a:prstGeom>
          <a:noFill/>
          <a:ln w="9525">
            <a:noFill/>
            <a:miter lim="800000"/>
            <a:headEnd/>
            <a:tailEnd/>
          </a:ln>
        </p:spPr>
      </p:pic>
      <p:sp>
        <p:nvSpPr>
          <p:cNvPr id="10" name="テキスト ボックス 9"/>
          <p:cNvSpPr txBox="1"/>
          <p:nvPr/>
        </p:nvSpPr>
        <p:spPr>
          <a:xfrm>
            <a:off x="10344470" y="1211701"/>
            <a:ext cx="572765" cy="161583"/>
          </a:xfrm>
          <a:prstGeom prst="rect">
            <a:avLst/>
          </a:prstGeom>
          <a:solidFill>
            <a:schemeClr val="bg1">
              <a:alpha val="50000"/>
            </a:schemeClr>
          </a:solidFill>
        </p:spPr>
        <p:txBody>
          <a:bodyPr wrap="squar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御堂筋</a:t>
            </a:r>
          </a:p>
        </p:txBody>
      </p:sp>
      <p:cxnSp>
        <p:nvCxnSpPr>
          <p:cNvPr id="12" name="直線矢印コネクタ 11"/>
          <p:cNvCxnSpPr/>
          <p:nvPr/>
        </p:nvCxnSpPr>
        <p:spPr>
          <a:xfrm flipH="1">
            <a:off x="10215564" y="1292400"/>
            <a:ext cx="186063" cy="174450"/>
          </a:xfrm>
          <a:prstGeom prst="straightConnector1">
            <a:avLst/>
          </a:prstGeom>
          <a:ln w="1905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6" name="テキスト ボックス 5"/>
          <p:cNvSpPr txBox="1"/>
          <p:nvPr/>
        </p:nvSpPr>
        <p:spPr>
          <a:xfrm>
            <a:off x="6613525" y="476250"/>
            <a:ext cx="4353876" cy="6243864"/>
          </a:xfrm>
          <a:prstGeom prst="rect">
            <a:avLst/>
          </a:prstGeom>
          <a:noFill/>
          <a:ln>
            <a:solidFill>
              <a:schemeClr val="tx1"/>
            </a:solidFill>
            <a:prstDash val="sysDash"/>
          </a:ln>
        </p:spPr>
        <p:txBody>
          <a:bodyPr wrap="square" rtlCol="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a:t>
            </a: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83" name="テキスト ボックス 82"/>
          <p:cNvSpPr txBox="1"/>
          <p:nvPr/>
        </p:nvSpPr>
        <p:spPr>
          <a:xfrm>
            <a:off x="9851976" y="1365231"/>
            <a:ext cx="444531" cy="20005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7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梅田</a:t>
            </a:r>
          </a:p>
        </p:txBody>
      </p:sp>
      <p:sp>
        <p:nvSpPr>
          <p:cNvPr id="84" name="テキスト ボックス 83"/>
          <p:cNvSpPr txBox="1"/>
          <p:nvPr/>
        </p:nvSpPr>
        <p:spPr>
          <a:xfrm>
            <a:off x="10074175" y="1810694"/>
            <a:ext cx="506433" cy="20005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7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なんば</a:t>
            </a:r>
          </a:p>
        </p:txBody>
      </p:sp>
      <p:sp>
        <p:nvSpPr>
          <p:cNvPr id="85" name="テキスト ボックス 84"/>
          <p:cNvSpPr txBox="1"/>
          <p:nvPr/>
        </p:nvSpPr>
        <p:spPr>
          <a:xfrm>
            <a:off x="10123121" y="1528084"/>
            <a:ext cx="523101" cy="20005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7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淀屋橋</a:t>
            </a:r>
          </a:p>
        </p:txBody>
      </p:sp>
      <p:pic>
        <p:nvPicPr>
          <p:cNvPr id="2" name="Picture 2"/>
          <p:cNvPicPr>
            <a:picLocks noChangeAspect="1" noChangeArrowheads="1"/>
          </p:cNvPicPr>
          <p:nvPr/>
        </p:nvPicPr>
        <p:blipFill>
          <a:blip r:embed="rId4" cstate="email"/>
          <a:srcRect/>
          <a:stretch>
            <a:fillRect/>
          </a:stretch>
        </p:blipFill>
        <p:spPr bwMode="auto">
          <a:xfrm>
            <a:off x="6685827" y="548120"/>
            <a:ext cx="2409642" cy="6024103"/>
          </a:xfrm>
          <a:prstGeom prst="rect">
            <a:avLst/>
          </a:prstGeom>
          <a:noFill/>
        </p:spPr>
      </p:pic>
      <p:sp>
        <p:nvSpPr>
          <p:cNvPr id="124" name="フリーフォーム 123"/>
          <p:cNvSpPr/>
          <p:nvPr/>
        </p:nvSpPr>
        <p:spPr>
          <a:xfrm>
            <a:off x="7749090" y="999038"/>
            <a:ext cx="424171" cy="1265539"/>
          </a:xfrm>
          <a:custGeom>
            <a:avLst/>
            <a:gdLst>
              <a:gd name="connsiteX0" fmla="*/ 0 w 919163"/>
              <a:gd name="connsiteY0" fmla="*/ 0 h 759618"/>
              <a:gd name="connsiteX1" fmla="*/ 311944 w 919163"/>
              <a:gd name="connsiteY1" fmla="*/ 2381 h 759618"/>
              <a:gd name="connsiteX2" fmla="*/ 919163 w 919163"/>
              <a:gd name="connsiteY2" fmla="*/ 759618 h 759618"/>
              <a:gd name="connsiteX3" fmla="*/ 919163 w 919163"/>
              <a:gd name="connsiteY3" fmla="*/ 759618 h 759618"/>
              <a:gd name="connsiteX0" fmla="*/ 0 w 919163"/>
              <a:gd name="connsiteY0" fmla="*/ 0 h 1198265"/>
              <a:gd name="connsiteX1" fmla="*/ 311944 w 919163"/>
              <a:gd name="connsiteY1" fmla="*/ 2381 h 1198265"/>
              <a:gd name="connsiteX2" fmla="*/ 284733 w 919163"/>
              <a:gd name="connsiteY2" fmla="*/ 1198265 h 1198265"/>
              <a:gd name="connsiteX3" fmla="*/ 919163 w 919163"/>
              <a:gd name="connsiteY3" fmla="*/ 759618 h 1198265"/>
              <a:gd name="connsiteX4" fmla="*/ 919163 w 919163"/>
              <a:gd name="connsiteY4" fmla="*/ 759618 h 1198265"/>
              <a:gd name="connsiteX0" fmla="*/ 0 w 919163"/>
              <a:gd name="connsiteY0" fmla="*/ 0 h 1528762"/>
              <a:gd name="connsiteX1" fmla="*/ 311944 w 919163"/>
              <a:gd name="connsiteY1" fmla="*/ 2381 h 1528762"/>
              <a:gd name="connsiteX2" fmla="*/ 284733 w 919163"/>
              <a:gd name="connsiteY2" fmla="*/ 1198265 h 1528762"/>
              <a:gd name="connsiteX3" fmla="*/ 300038 w 919163"/>
              <a:gd name="connsiteY3" fmla="*/ 1528762 h 1528762"/>
              <a:gd name="connsiteX4" fmla="*/ 919163 w 919163"/>
              <a:gd name="connsiteY4" fmla="*/ 759618 h 1528762"/>
              <a:gd name="connsiteX5" fmla="*/ 919163 w 919163"/>
              <a:gd name="connsiteY5" fmla="*/ 759618 h 1528762"/>
              <a:gd name="connsiteX0" fmla="*/ 0 w 919163"/>
              <a:gd name="connsiteY0" fmla="*/ 0 h 1728786"/>
              <a:gd name="connsiteX1" fmla="*/ 311944 w 919163"/>
              <a:gd name="connsiteY1" fmla="*/ 2381 h 1728786"/>
              <a:gd name="connsiteX2" fmla="*/ 284733 w 919163"/>
              <a:gd name="connsiteY2" fmla="*/ 1198265 h 1728786"/>
              <a:gd name="connsiteX3" fmla="*/ 300038 w 919163"/>
              <a:gd name="connsiteY3" fmla="*/ 1528762 h 1728786"/>
              <a:gd name="connsiteX4" fmla="*/ 304800 w 919163"/>
              <a:gd name="connsiteY4" fmla="*/ 1728786 h 1728786"/>
              <a:gd name="connsiteX5" fmla="*/ 919163 w 919163"/>
              <a:gd name="connsiteY5" fmla="*/ 759618 h 1728786"/>
              <a:gd name="connsiteX6" fmla="*/ 919163 w 919163"/>
              <a:gd name="connsiteY6" fmla="*/ 759618 h 1728786"/>
              <a:gd name="connsiteX0" fmla="*/ 0 w 919163"/>
              <a:gd name="connsiteY0" fmla="*/ 0 h 1847849"/>
              <a:gd name="connsiteX1" fmla="*/ 311944 w 919163"/>
              <a:gd name="connsiteY1" fmla="*/ 2381 h 1847849"/>
              <a:gd name="connsiteX2" fmla="*/ 284733 w 919163"/>
              <a:gd name="connsiteY2" fmla="*/ 1198265 h 1847849"/>
              <a:gd name="connsiteX3" fmla="*/ 300038 w 919163"/>
              <a:gd name="connsiteY3" fmla="*/ 1528762 h 1847849"/>
              <a:gd name="connsiteX4" fmla="*/ 304800 w 919163"/>
              <a:gd name="connsiteY4" fmla="*/ 1728786 h 1847849"/>
              <a:gd name="connsiteX5" fmla="*/ 326231 w 919163"/>
              <a:gd name="connsiteY5" fmla="*/ 1847849 h 1847849"/>
              <a:gd name="connsiteX6" fmla="*/ 919163 w 919163"/>
              <a:gd name="connsiteY6" fmla="*/ 759618 h 1847849"/>
              <a:gd name="connsiteX7" fmla="*/ 919163 w 919163"/>
              <a:gd name="connsiteY7" fmla="*/ 759618 h 1847849"/>
              <a:gd name="connsiteX0" fmla="*/ 0 w 919163"/>
              <a:gd name="connsiteY0" fmla="*/ 0 h 1847849"/>
              <a:gd name="connsiteX1" fmla="*/ 311944 w 919163"/>
              <a:gd name="connsiteY1" fmla="*/ 2381 h 1847849"/>
              <a:gd name="connsiteX2" fmla="*/ 284733 w 919163"/>
              <a:gd name="connsiteY2" fmla="*/ 1198265 h 1847849"/>
              <a:gd name="connsiteX3" fmla="*/ 300038 w 919163"/>
              <a:gd name="connsiteY3" fmla="*/ 1528762 h 1847849"/>
              <a:gd name="connsiteX4" fmla="*/ 304800 w 919163"/>
              <a:gd name="connsiteY4" fmla="*/ 1728786 h 1847849"/>
              <a:gd name="connsiteX5" fmla="*/ 326231 w 919163"/>
              <a:gd name="connsiteY5" fmla="*/ 1847849 h 1847849"/>
              <a:gd name="connsiteX6" fmla="*/ 164306 w 919163"/>
              <a:gd name="connsiteY6" fmla="*/ 1847849 h 1847849"/>
              <a:gd name="connsiteX7" fmla="*/ 919163 w 919163"/>
              <a:gd name="connsiteY7" fmla="*/ 759618 h 1847849"/>
              <a:gd name="connsiteX8" fmla="*/ 919163 w 919163"/>
              <a:gd name="connsiteY8" fmla="*/ 759618 h 1847849"/>
              <a:gd name="connsiteX0" fmla="*/ 0 w 919163"/>
              <a:gd name="connsiteY0" fmla="*/ 0 h 1904999"/>
              <a:gd name="connsiteX1" fmla="*/ 311944 w 919163"/>
              <a:gd name="connsiteY1" fmla="*/ 2381 h 1904999"/>
              <a:gd name="connsiteX2" fmla="*/ 284733 w 919163"/>
              <a:gd name="connsiteY2" fmla="*/ 1198265 h 1904999"/>
              <a:gd name="connsiteX3" fmla="*/ 300038 w 919163"/>
              <a:gd name="connsiteY3" fmla="*/ 1528762 h 1904999"/>
              <a:gd name="connsiteX4" fmla="*/ 304800 w 919163"/>
              <a:gd name="connsiteY4" fmla="*/ 1728786 h 1904999"/>
              <a:gd name="connsiteX5" fmla="*/ 326231 w 919163"/>
              <a:gd name="connsiteY5" fmla="*/ 1847849 h 1904999"/>
              <a:gd name="connsiteX6" fmla="*/ 164306 w 919163"/>
              <a:gd name="connsiteY6" fmla="*/ 1847849 h 1904999"/>
              <a:gd name="connsiteX7" fmla="*/ 64294 w 919163"/>
              <a:gd name="connsiteY7" fmla="*/ 1904999 h 1904999"/>
              <a:gd name="connsiteX8" fmla="*/ 919163 w 919163"/>
              <a:gd name="connsiteY8" fmla="*/ 759618 h 1904999"/>
              <a:gd name="connsiteX9" fmla="*/ 919163 w 919163"/>
              <a:gd name="connsiteY9" fmla="*/ 759618 h 1904999"/>
              <a:gd name="connsiteX0" fmla="*/ 0 w 919163"/>
              <a:gd name="connsiteY0" fmla="*/ 0 h 1904999"/>
              <a:gd name="connsiteX1" fmla="*/ 311944 w 919163"/>
              <a:gd name="connsiteY1" fmla="*/ 2381 h 1904999"/>
              <a:gd name="connsiteX2" fmla="*/ 284733 w 919163"/>
              <a:gd name="connsiteY2" fmla="*/ 1198265 h 1904999"/>
              <a:gd name="connsiteX3" fmla="*/ 300038 w 919163"/>
              <a:gd name="connsiteY3" fmla="*/ 1528762 h 1904999"/>
              <a:gd name="connsiteX4" fmla="*/ 304800 w 919163"/>
              <a:gd name="connsiteY4" fmla="*/ 1728786 h 1904999"/>
              <a:gd name="connsiteX5" fmla="*/ 326231 w 919163"/>
              <a:gd name="connsiteY5" fmla="*/ 1847849 h 1904999"/>
              <a:gd name="connsiteX6" fmla="*/ 164306 w 919163"/>
              <a:gd name="connsiteY6" fmla="*/ 1847849 h 1904999"/>
              <a:gd name="connsiteX7" fmla="*/ 64294 w 919163"/>
              <a:gd name="connsiteY7" fmla="*/ 1904999 h 1904999"/>
              <a:gd name="connsiteX8" fmla="*/ 2381 w 919163"/>
              <a:gd name="connsiteY8" fmla="*/ 1783555 h 1904999"/>
              <a:gd name="connsiteX9" fmla="*/ 919163 w 919163"/>
              <a:gd name="connsiteY9" fmla="*/ 759618 h 1904999"/>
              <a:gd name="connsiteX10" fmla="*/ 919163 w 919163"/>
              <a:gd name="connsiteY10" fmla="*/ 759618 h 1904999"/>
              <a:gd name="connsiteX0" fmla="*/ 11906 w 931069"/>
              <a:gd name="connsiteY0" fmla="*/ 0 h 1904999"/>
              <a:gd name="connsiteX1" fmla="*/ 323850 w 931069"/>
              <a:gd name="connsiteY1" fmla="*/ 2381 h 1904999"/>
              <a:gd name="connsiteX2" fmla="*/ 296639 w 931069"/>
              <a:gd name="connsiteY2" fmla="*/ 1198265 h 1904999"/>
              <a:gd name="connsiteX3" fmla="*/ 311944 w 931069"/>
              <a:gd name="connsiteY3" fmla="*/ 1528762 h 1904999"/>
              <a:gd name="connsiteX4" fmla="*/ 316706 w 931069"/>
              <a:gd name="connsiteY4" fmla="*/ 1728786 h 1904999"/>
              <a:gd name="connsiteX5" fmla="*/ 338137 w 931069"/>
              <a:gd name="connsiteY5" fmla="*/ 1847849 h 1904999"/>
              <a:gd name="connsiteX6" fmla="*/ 176212 w 931069"/>
              <a:gd name="connsiteY6" fmla="*/ 1847849 h 1904999"/>
              <a:gd name="connsiteX7" fmla="*/ 76200 w 931069"/>
              <a:gd name="connsiteY7" fmla="*/ 1904999 h 1904999"/>
              <a:gd name="connsiteX8" fmla="*/ 14287 w 931069"/>
              <a:gd name="connsiteY8" fmla="*/ 1783555 h 1904999"/>
              <a:gd name="connsiteX9" fmla="*/ 0 w 931069"/>
              <a:gd name="connsiteY9" fmla="*/ 1159667 h 1904999"/>
              <a:gd name="connsiteX10" fmla="*/ 931069 w 931069"/>
              <a:gd name="connsiteY10" fmla="*/ 759618 h 1904999"/>
              <a:gd name="connsiteX11" fmla="*/ 931069 w 931069"/>
              <a:gd name="connsiteY11" fmla="*/ 759618 h 1904999"/>
              <a:gd name="connsiteX0" fmla="*/ 11906 w 931069"/>
              <a:gd name="connsiteY0" fmla="*/ 0 h 1904999"/>
              <a:gd name="connsiteX1" fmla="*/ 323850 w 931069"/>
              <a:gd name="connsiteY1" fmla="*/ 2381 h 1904999"/>
              <a:gd name="connsiteX2" fmla="*/ 296639 w 931069"/>
              <a:gd name="connsiteY2" fmla="*/ 1198265 h 1904999"/>
              <a:gd name="connsiteX3" fmla="*/ 311944 w 931069"/>
              <a:gd name="connsiteY3" fmla="*/ 1528762 h 1904999"/>
              <a:gd name="connsiteX4" fmla="*/ 316706 w 931069"/>
              <a:gd name="connsiteY4" fmla="*/ 1728786 h 1904999"/>
              <a:gd name="connsiteX5" fmla="*/ 338137 w 931069"/>
              <a:gd name="connsiteY5" fmla="*/ 1847849 h 1904999"/>
              <a:gd name="connsiteX6" fmla="*/ 176212 w 931069"/>
              <a:gd name="connsiteY6" fmla="*/ 1847849 h 1904999"/>
              <a:gd name="connsiteX7" fmla="*/ 76200 w 931069"/>
              <a:gd name="connsiteY7" fmla="*/ 1904999 h 1904999"/>
              <a:gd name="connsiteX8" fmla="*/ 14287 w 931069"/>
              <a:gd name="connsiteY8" fmla="*/ 1783555 h 1904999"/>
              <a:gd name="connsiteX9" fmla="*/ 0 w 931069"/>
              <a:gd name="connsiteY9" fmla="*/ 1159667 h 1904999"/>
              <a:gd name="connsiteX10" fmla="*/ 931069 w 931069"/>
              <a:gd name="connsiteY10" fmla="*/ 759618 h 1904999"/>
              <a:gd name="connsiteX11" fmla="*/ 882079 w 931069"/>
              <a:gd name="connsiteY11" fmla="*/ 807887 h 1904999"/>
              <a:gd name="connsiteX0" fmla="*/ 11906 w 882079"/>
              <a:gd name="connsiteY0" fmla="*/ 0 h 1904999"/>
              <a:gd name="connsiteX1" fmla="*/ 323850 w 882079"/>
              <a:gd name="connsiteY1" fmla="*/ 2381 h 1904999"/>
              <a:gd name="connsiteX2" fmla="*/ 296639 w 882079"/>
              <a:gd name="connsiteY2" fmla="*/ 1198265 h 1904999"/>
              <a:gd name="connsiteX3" fmla="*/ 311944 w 882079"/>
              <a:gd name="connsiteY3" fmla="*/ 1528762 h 1904999"/>
              <a:gd name="connsiteX4" fmla="*/ 316706 w 882079"/>
              <a:gd name="connsiteY4" fmla="*/ 1728786 h 1904999"/>
              <a:gd name="connsiteX5" fmla="*/ 338137 w 882079"/>
              <a:gd name="connsiteY5" fmla="*/ 1847849 h 1904999"/>
              <a:gd name="connsiteX6" fmla="*/ 176212 w 882079"/>
              <a:gd name="connsiteY6" fmla="*/ 1847849 h 1904999"/>
              <a:gd name="connsiteX7" fmla="*/ 76200 w 882079"/>
              <a:gd name="connsiteY7" fmla="*/ 1904999 h 1904999"/>
              <a:gd name="connsiteX8" fmla="*/ 14287 w 882079"/>
              <a:gd name="connsiteY8" fmla="*/ 1783555 h 1904999"/>
              <a:gd name="connsiteX9" fmla="*/ 0 w 882079"/>
              <a:gd name="connsiteY9" fmla="*/ 1159667 h 1904999"/>
              <a:gd name="connsiteX10" fmla="*/ 882079 w 882079"/>
              <a:gd name="connsiteY10" fmla="*/ 807887 h 1904999"/>
              <a:gd name="connsiteX0" fmla="*/ 11906 w 882079"/>
              <a:gd name="connsiteY0" fmla="*/ 0 h 1904999"/>
              <a:gd name="connsiteX1" fmla="*/ 323850 w 882079"/>
              <a:gd name="connsiteY1" fmla="*/ 2381 h 1904999"/>
              <a:gd name="connsiteX2" fmla="*/ 296639 w 882079"/>
              <a:gd name="connsiteY2" fmla="*/ 1198265 h 1904999"/>
              <a:gd name="connsiteX3" fmla="*/ 311944 w 882079"/>
              <a:gd name="connsiteY3" fmla="*/ 1528762 h 1904999"/>
              <a:gd name="connsiteX4" fmla="*/ 316706 w 882079"/>
              <a:gd name="connsiteY4" fmla="*/ 1728786 h 1904999"/>
              <a:gd name="connsiteX5" fmla="*/ 338137 w 882079"/>
              <a:gd name="connsiteY5" fmla="*/ 1847849 h 1904999"/>
              <a:gd name="connsiteX6" fmla="*/ 176212 w 882079"/>
              <a:gd name="connsiteY6" fmla="*/ 1847849 h 1904999"/>
              <a:gd name="connsiteX7" fmla="*/ 76200 w 882079"/>
              <a:gd name="connsiteY7" fmla="*/ 1904999 h 1904999"/>
              <a:gd name="connsiteX8" fmla="*/ 14287 w 882079"/>
              <a:gd name="connsiteY8" fmla="*/ 1783555 h 1904999"/>
              <a:gd name="connsiteX9" fmla="*/ 0 w 882079"/>
              <a:gd name="connsiteY9" fmla="*/ 1159667 h 1904999"/>
              <a:gd name="connsiteX10" fmla="*/ 882079 w 882079"/>
              <a:gd name="connsiteY10" fmla="*/ 807887 h 1904999"/>
              <a:gd name="connsiteX0" fmla="*/ 11906 w 882079"/>
              <a:gd name="connsiteY0" fmla="*/ 0 h 1904999"/>
              <a:gd name="connsiteX1" fmla="*/ 323850 w 882079"/>
              <a:gd name="connsiteY1" fmla="*/ 2381 h 1904999"/>
              <a:gd name="connsiteX2" fmla="*/ 296639 w 882079"/>
              <a:gd name="connsiteY2" fmla="*/ 1198265 h 1904999"/>
              <a:gd name="connsiteX3" fmla="*/ 311944 w 882079"/>
              <a:gd name="connsiteY3" fmla="*/ 1528762 h 1904999"/>
              <a:gd name="connsiteX4" fmla="*/ 316706 w 882079"/>
              <a:gd name="connsiteY4" fmla="*/ 1728786 h 1904999"/>
              <a:gd name="connsiteX5" fmla="*/ 338137 w 882079"/>
              <a:gd name="connsiteY5" fmla="*/ 1847849 h 1904999"/>
              <a:gd name="connsiteX6" fmla="*/ 176212 w 882079"/>
              <a:gd name="connsiteY6" fmla="*/ 1847849 h 1904999"/>
              <a:gd name="connsiteX7" fmla="*/ 76200 w 882079"/>
              <a:gd name="connsiteY7" fmla="*/ 1904999 h 1904999"/>
              <a:gd name="connsiteX8" fmla="*/ 14287 w 882079"/>
              <a:gd name="connsiteY8" fmla="*/ 1783555 h 1904999"/>
              <a:gd name="connsiteX9" fmla="*/ 0 w 882079"/>
              <a:gd name="connsiteY9" fmla="*/ 1159667 h 1904999"/>
              <a:gd name="connsiteX10" fmla="*/ 882079 w 882079"/>
              <a:gd name="connsiteY10" fmla="*/ 807887 h 1904999"/>
              <a:gd name="connsiteX0" fmla="*/ 11906 w 882079"/>
              <a:gd name="connsiteY0" fmla="*/ 0 h 1904999"/>
              <a:gd name="connsiteX1" fmla="*/ 323850 w 882079"/>
              <a:gd name="connsiteY1" fmla="*/ 2381 h 1904999"/>
              <a:gd name="connsiteX2" fmla="*/ 296639 w 882079"/>
              <a:gd name="connsiteY2" fmla="*/ 1198265 h 1904999"/>
              <a:gd name="connsiteX3" fmla="*/ 311944 w 882079"/>
              <a:gd name="connsiteY3" fmla="*/ 1528762 h 1904999"/>
              <a:gd name="connsiteX4" fmla="*/ 316706 w 882079"/>
              <a:gd name="connsiteY4" fmla="*/ 1728786 h 1904999"/>
              <a:gd name="connsiteX5" fmla="*/ 338137 w 882079"/>
              <a:gd name="connsiteY5" fmla="*/ 1847849 h 1904999"/>
              <a:gd name="connsiteX6" fmla="*/ 176212 w 882079"/>
              <a:gd name="connsiteY6" fmla="*/ 1847849 h 1904999"/>
              <a:gd name="connsiteX7" fmla="*/ 76200 w 882079"/>
              <a:gd name="connsiteY7" fmla="*/ 1904999 h 1904999"/>
              <a:gd name="connsiteX8" fmla="*/ 14287 w 882079"/>
              <a:gd name="connsiteY8" fmla="*/ 1783555 h 1904999"/>
              <a:gd name="connsiteX9" fmla="*/ 0 w 882079"/>
              <a:gd name="connsiteY9" fmla="*/ 1159667 h 1904999"/>
              <a:gd name="connsiteX10" fmla="*/ 882079 w 882079"/>
              <a:gd name="connsiteY10" fmla="*/ 807887 h 1904999"/>
              <a:gd name="connsiteX0" fmla="*/ 11906 w 882079"/>
              <a:gd name="connsiteY0" fmla="*/ 0 h 1904999"/>
              <a:gd name="connsiteX1" fmla="*/ 323850 w 882079"/>
              <a:gd name="connsiteY1" fmla="*/ 2381 h 1904999"/>
              <a:gd name="connsiteX2" fmla="*/ 296639 w 882079"/>
              <a:gd name="connsiteY2" fmla="*/ 1198265 h 1904999"/>
              <a:gd name="connsiteX3" fmla="*/ 311944 w 882079"/>
              <a:gd name="connsiteY3" fmla="*/ 1528762 h 1904999"/>
              <a:gd name="connsiteX4" fmla="*/ 316706 w 882079"/>
              <a:gd name="connsiteY4" fmla="*/ 1728786 h 1904999"/>
              <a:gd name="connsiteX5" fmla="*/ 338137 w 882079"/>
              <a:gd name="connsiteY5" fmla="*/ 1847849 h 1904999"/>
              <a:gd name="connsiteX6" fmla="*/ 176212 w 882079"/>
              <a:gd name="connsiteY6" fmla="*/ 1847849 h 1904999"/>
              <a:gd name="connsiteX7" fmla="*/ 76200 w 882079"/>
              <a:gd name="connsiteY7" fmla="*/ 1904999 h 1904999"/>
              <a:gd name="connsiteX8" fmla="*/ 14287 w 882079"/>
              <a:gd name="connsiteY8" fmla="*/ 1783555 h 1904999"/>
              <a:gd name="connsiteX9" fmla="*/ 0 w 882079"/>
              <a:gd name="connsiteY9" fmla="*/ 1159667 h 1904999"/>
              <a:gd name="connsiteX10" fmla="*/ 810071 w 882079"/>
              <a:gd name="connsiteY10" fmla="*/ 879895 h 1904999"/>
              <a:gd name="connsiteX11" fmla="*/ 882079 w 882079"/>
              <a:gd name="connsiteY11" fmla="*/ 807887 h 1904999"/>
              <a:gd name="connsiteX0" fmla="*/ 11906 w 882079"/>
              <a:gd name="connsiteY0" fmla="*/ 0 h 1904999"/>
              <a:gd name="connsiteX1" fmla="*/ 323850 w 882079"/>
              <a:gd name="connsiteY1" fmla="*/ 2381 h 1904999"/>
              <a:gd name="connsiteX2" fmla="*/ 296639 w 882079"/>
              <a:gd name="connsiteY2" fmla="*/ 1198265 h 1904999"/>
              <a:gd name="connsiteX3" fmla="*/ 311944 w 882079"/>
              <a:gd name="connsiteY3" fmla="*/ 1528762 h 1904999"/>
              <a:gd name="connsiteX4" fmla="*/ 316706 w 882079"/>
              <a:gd name="connsiteY4" fmla="*/ 1728786 h 1904999"/>
              <a:gd name="connsiteX5" fmla="*/ 338137 w 882079"/>
              <a:gd name="connsiteY5" fmla="*/ 1847849 h 1904999"/>
              <a:gd name="connsiteX6" fmla="*/ 176212 w 882079"/>
              <a:gd name="connsiteY6" fmla="*/ 1847849 h 1904999"/>
              <a:gd name="connsiteX7" fmla="*/ 76200 w 882079"/>
              <a:gd name="connsiteY7" fmla="*/ 1904999 h 1904999"/>
              <a:gd name="connsiteX8" fmla="*/ 14287 w 882079"/>
              <a:gd name="connsiteY8" fmla="*/ 1783555 h 1904999"/>
              <a:gd name="connsiteX9" fmla="*/ 0 w 882079"/>
              <a:gd name="connsiteY9" fmla="*/ 1159667 h 1904999"/>
              <a:gd name="connsiteX10" fmla="*/ 882079 w 882079"/>
              <a:gd name="connsiteY10" fmla="*/ 807887 h 1904999"/>
              <a:gd name="connsiteX0" fmla="*/ 11906 w 338137"/>
              <a:gd name="connsiteY0" fmla="*/ 0 h 1904999"/>
              <a:gd name="connsiteX1" fmla="*/ 323850 w 338137"/>
              <a:gd name="connsiteY1" fmla="*/ 2381 h 1904999"/>
              <a:gd name="connsiteX2" fmla="*/ 296639 w 338137"/>
              <a:gd name="connsiteY2" fmla="*/ 1198265 h 1904999"/>
              <a:gd name="connsiteX3" fmla="*/ 311944 w 338137"/>
              <a:gd name="connsiteY3" fmla="*/ 1528762 h 1904999"/>
              <a:gd name="connsiteX4" fmla="*/ 316706 w 338137"/>
              <a:gd name="connsiteY4" fmla="*/ 1728786 h 1904999"/>
              <a:gd name="connsiteX5" fmla="*/ 338137 w 338137"/>
              <a:gd name="connsiteY5" fmla="*/ 1847849 h 1904999"/>
              <a:gd name="connsiteX6" fmla="*/ 176212 w 338137"/>
              <a:gd name="connsiteY6" fmla="*/ 1847849 h 1904999"/>
              <a:gd name="connsiteX7" fmla="*/ 76200 w 338137"/>
              <a:gd name="connsiteY7" fmla="*/ 1904999 h 1904999"/>
              <a:gd name="connsiteX8" fmla="*/ 14287 w 338137"/>
              <a:gd name="connsiteY8" fmla="*/ 1783555 h 1904999"/>
              <a:gd name="connsiteX9" fmla="*/ 0 w 338137"/>
              <a:gd name="connsiteY9" fmla="*/ 1159667 h 1904999"/>
              <a:gd name="connsiteX10" fmla="*/ 11906 w 338137"/>
              <a:gd name="connsiteY10" fmla="*/ 2380 h 1904999"/>
              <a:gd name="connsiteX0" fmla="*/ 11906 w 338137"/>
              <a:gd name="connsiteY0" fmla="*/ 0 h 1904999"/>
              <a:gd name="connsiteX1" fmla="*/ 323850 w 338137"/>
              <a:gd name="connsiteY1" fmla="*/ 2381 h 1904999"/>
              <a:gd name="connsiteX2" fmla="*/ 296639 w 338137"/>
              <a:gd name="connsiteY2" fmla="*/ 1198265 h 1904999"/>
              <a:gd name="connsiteX3" fmla="*/ 311944 w 338137"/>
              <a:gd name="connsiteY3" fmla="*/ 1528762 h 1904999"/>
              <a:gd name="connsiteX4" fmla="*/ 316706 w 338137"/>
              <a:gd name="connsiteY4" fmla="*/ 1728786 h 1904999"/>
              <a:gd name="connsiteX5" fmla="*/ 338137 w 338137"/>
              <a:gd name="connsiteY5" fmla="*/ 1847849 h 1904999"/>
              <a:gd name="connsiteX6" fmla="*/ 176212 w 338137"/>
              <a:gd name="connsiteY6" fmla="*/ 1847849 h 1904999"/>
              <a:gd name="connsiteX7" fmla="*/ 76200 w 338137"/>
              <a:gd name="connsiteY7" fmla="*/ 1904999 h 1904999"/>
              <a:gd name="connsiteX8" fmla="*/ 14287 w 338137"/>
              <a:gd name="connsiteY8" fmla="*/ 1783555 h 1904999"/>
              <a:gd name="connsiteX9" fmla="*/ 0 w 338137"/>
              <a:gd name="connsiteY9" fmla="*/ 1159667 h 1904999"/>
              <a:gd name="connsiteX10" fmla="*/ 11906 w 338137"/>
              <a:gd name="connsiteY10" fmla="*/ 2380 h 1904999"/>
              <a:gd name="connsiteX11" fmla="*/ 11906 w 338137"/>
              <a:gd name="connsiteY11" fmla="*/ 0 h 1904999"/>
              <a:gd name="connsiteX0" fmla="*/ 11906 w 338137"/>
              <a:gd name="connsiteY0" fmla="*/ 0 h 1902619"/>
              <a:gd name="connsiteX1" fmla="*/ 323850 w 338137"/>
              <a:gd name="connsiteY1" fmla="*/ 1 h 1902619"/>
              <a:gd name="connsiteX2" fmla="*/ 296639 w 338137"/>
              <a:gd name="connsiteY2" fmla="*/ 1195885 h 1902619"/>
              <a:gd name="connsiteX3" fmla="*/ 311944 w 338137"/>
              <a:gd name="connsiteY3" fmla="*/ 1526382 h 1902619"/>
              <a:gd name="connsiteX4" fmla="*/ 316706 w 338137"/>
              <a:gd name="connsiteY4" fmla="*/ 1726406 h 1902619"/>
              <a:gd name="connsiteX5" fmla="*/ 338137 w 338137"/>
              <a:gd name="connsiteY5" fmla="*/ 1845469 h 1902619"/>
              <a:gd name="connsiteX6" fmla="*/ 176212 w 338137"/>
              <a:gd name="connsiteY6" fmla="*/ 1845469 h 1902619"/>
              <a:gd name="connsiteX7" fmla="*/ 76200 w 338137"/>
              <a:gd name="connsiteY7" fmla="*/ 1902619 h 1902619"/>
              <a:gd name="connsiteX8" fmla="*/ 14287 w 338137"/>
              <a:gd name="connsiteY8" fmla="*/ 1781175 h 1902619"/>
              <a:gd name="connsiteX9" fmla="*/ 0 w 338137"/>
              <a:gd name="connsiteY9" fmla="*/ 1157287 h 1902619"/>
              <a:gd name="connsiteX10" fmla="*/ 11906 w 338137"/>
              <a:gd name="connsiteY10" fmla="*/ 0 h 1902619"/>
              <a:gd name="connsiteX0" fmla="*/ 11906 w 1129226"/>
              <a:gd name="connsiteY0" fmla="*/ 0 h 1902619"/>
              <a:gd name="connsiteX1" fmla="*/ 1129226 w 1129226"/>
              <a:gd name="connsiteY1" fmla="*/ 169455 h 1902619"/>
              <a:gd name="connsiteX2" fmla="*/ 296639 w 1129226"/>
              <a:gd name="connsiteY2" fmla="*/ 1195885 h 1902619"/>
              <a:gd name="connsiteX3" fmla="*/ 311944 w 1129226"/>
              <a:gd name="connsiteY3" fmla="*/ 1526382 h 1902619"/>
              <a:gd name="connsiteX4" fmla="*/ 316706 w 1129226"/>
              <a:gd name="connsiteY4" fmla="*/ 1726406 h 1902619"/>
              <a:gd name="connsiteX5" fmla="*/ 338137 w 1129226"/>
              <a:gd name="connsiteY5" fmla="*/ 1845469 h 1902619"/>
              <a:gd name="connsiteX6" fmla="*/ 176212 w 1129226"/>
              <a:gd name="connsiteY6" fmla="*/ 1845469 h 1902619"/>
              <a:gd name="connsiteX7" fmla="*/ 76200 w 1129226"/>
              <a:gd name="connsiteY7" fmla="*/ 1902619 h 1902619"/>
              <a:gd name="connsiteX8" fmla="*/ 14287 w 1129226"/>
              <a:gd name="connsiteY8" fmla="*/ 1781175 h 1902619"/>
              <a:gd name="connsiteX9" fmla="*/ 0 w 1129226"/>
              <a:gd name="connsiteY9" fmla="*/ 1157287 h 1902619"/>
              <a:gd name="connsiteX10" fmla="*/ 11906 w 1129226"/>
              <a:gd name="connsiteY10" fmla="*/ 0 h 1902619"/>
              <a:gd name="connsiteX0" fmla="*/ 11906 w 1129226"/>
              <a:gd name="connsiteY0" fmla="*/ 0 h 1902619"/>
              <a:gd name="connsiteX1" fmla="*/ 1121252 w 1129226"/>
              <a:gd name="connsiteY1" fmla="*/ 107203 h 1902619"/>
              <a:gd name="connsiteX2" fmla="*/ 1129226 w 1129226"/>
              <a:gd name="connsiteY2" fmla="*/ 169455 h 1902619"/>
              <a:gd name="connsiteX3" fmla="*/ 296639 w 1129226"/>
              <a:gd name="connsiteY3" fmla="*/ 1195885 h 1902619"/>
              <a:gd name="connsiteX4" fmla="*/ 311944 w 1129226"/>
              <a:gd name="connsiteY4" fmla="*/ 1526382 h 1902619"/>
              <a:gd name="connsiteX5" fmla="*/ 316706 w 1129226"/>
              <a:gd name="connsiteY5" fmla="*/ 1726406 h 1902619"/>
              <a:gd name="connsiteX6" fmla="*/ 338137 w 1129226"/>
              <a:gd name="connsiteY6" fmla="*/ 1845469 h 1902619"/>
              <a:gd name="connsiteX7" fmla="*/ 176212 w 1129226"/>
              <a:gd name="connsiteY7" fmla="*/ 1845469 h 1902619"/>
              <a:gd name="connsiteX8" fmla="*/ 76200 w 1129226"/>
              <a:gd name="connsiteY8" fmla="*/ 1902619 h 1902619"/>
              <a:gd name="connsiteX9" fmla="*/ 14287 w 1129226"/>
              <a:gd name="connsiteY9" fmla="*/ 1781175 h 1902619"/>
              <a:gd name="connsiteX10" fmla="*/ 0 w 1129226"/>
              <a:gd name="connsiteY10" fmla="*/ 1157287 h 1902619"/>
              <a:gd name="connsiteX11" fmla="*/ 11906 w 1129226"/>
              <a:gd name="connsiteY11" fmla="*/ 0 h 1902619"/>
              <a:gd name="connsiteX0" fmla="*/ 11906 w 1129226"/>
              <a:gd name="connsiteY0" fmla="*/ 0 h 1902619"/>
              <a:gd name="connsiteX1" fmla="*/ 836675 w 1129226"/>
              <a:gd name="connsiteY1" fmla="*/ 156114 h 1902619"/>
              <a:gd name="connsiteX2" fmla="*/ 1121252 w 1129226"/>
              <a:gd name="connsiteY2" fmla="*/ 107203 h 1902619"/>
              <a:gd name="connsiteX3" fmla="*/ 1129226 w 1129226"/>
              <a:gd name="connsiteY3" fmla="*/ 169455 h 1902619"/>
              <a:gd name="connsiteX4" fmla="*/ 296639 w 1129226"/>
              <a:gd name="connsiteY4" fmla="*/ 1195885 h 1902619"/>
              <a:gd name="connsiteX5" fmla="*/ 311944 w 1129226"/>
              <a:gd name="connsiteY5" fmla="*/ 1526382 h 1902619"/>
              <a:gd name="connsiteX6" fmla="*/ 316706 w 1129226"/>
              <a:gd name="connsiteY6" fmla="*/ 1726406 h 1902619"/>
              <a:gd name="connsiteX7" fmla="*/ 338137 w 1129226"/>
              <a:gd name="connsiteY7" fmla="*/ 1845469 h 1902619"/>
              <a:gd name="connsiteX8" fmla="*/ 176212 w 1129226"/>
              <a:gd name="connsiteY8" fmla="*/ 1845469 h 1902619"/>
              <a:gd name="connsiteX9" fmla="*/ 76200 w 1129226"/>
              <a:gd name="connsiteY9" fmla="*/ 1902619 h 1902619"/>
              <a:gd name="connsiteX10" fmla="*/ 14287 w 1129226"/>
              <a:gd name="connsiteY10" fmla="*/ 1781175 h 1902619"/>
              <a:gd name="connsiteX11" fmla="*/ 0 w 1129226"/>
              <a:gd name="connsiteY11" fmla="*/ 1157287 h 1902619"/>
              <a:gd name="connsiteX12" fmla="*/ 11906 w 1129226"/>
              <a:gd name="connsiteY12" fmla="*/ 0 h 1902619"/>
              <a:gd name="connsiteX0" fmla="*/ 11906 w 1129226"/>
              <a:gd name="connsiteY0" fmla="*/ 0 h 1902619"/>
              <a:gd name="connsiteX1" fmla="*/ 1018982 w 1129226"/>
              <a:gd name="connsiteY1" fmla="*/ 280617 h 1902619"/>
              <a:gd name="connsiteX2" fmla="*/ 836675 w 1129226"/>
              <a:gd name="connsiteY2" fmla="*/ 156114 h 1902619"/>
              <a:gd name="connsiteX3" fmla="*/ 1121252 w 1129226"/>
              <a:gd name="connsiteY3" fmla="*/ 107203 h 1902619"/>
              <a:gd name="connsiteX4" fmla="*/ 1129226 w 1129226"/>
              <a:gd name="connsiteY4" fmla="*/ 169455 h 1902619"/>
              <a:gd name="connsiteX5" fmla="*/ 296639 w 1129226"/>
              <a:gd name="connsiteY5" fmla="*/ 1195885 h 1902619"/>
              <a:gd name="connsiteX6" fmla="*/ 311944 w 1129226"/>
              <a:gd name="connsiteY6" fmla="*/ 1526382 h 1902619"/>
              <a:gd name="connsiteX7" fmla="*/ 316706 w 1129226"/>
              <a:gd name="connsiteY7" fmla="*/ 1726406 h 1902619"/>
              <a:gd name="connsiteX8" fmla="*/ 338137 w 1129226"/>
              <a:gd name="connsiteY8" fmla="*/ 1845469 h 1902619"/>
              <a:gd name="connsiteX9" fmla="*/ 176212 w 1129226"/>
              <a:gd name="connsiteY9" fmla="*/ 1845469 h 1902619"/>
              <a:gd name="connsiteX10" fmla="*/ 76200 w 1129226"/>
              <a:gd name="connsiteY10" fmla="*/ 1902619 h 1902619"/>
              <a:gd name="connsiteX11" fmla="*/ 14287 w 1129226"/>
              <a:gd name="connsiteY11" fmla="*/ 1781175 h 1902619"/>
              <a:gd name="connsiteX12" fmla="*/ 0 w 1129226"/>
              <a:gd name="connsiteY12" fmla="*/ 1157287 h 1902619"/>
              <a:gd name="connsiteX13" fmla="*/ 11906 w 1129226"/>
              <a:gd name="connsiteY13" fmla="*/ 0 h 1902619"/>
              <a:gd name="connsiteX0" fmla="*/ 11906 w 1129226"/>
              <a:gd name="connsiteY0" fmla="*/ 0 h 1902619"/>
              <a:gd name="connsiteX1" fmla="*/ 1032321 w 1129226"/>
              <a:gd name="connsiteY1" fmla="*/ 356208 h 1902619"/>
              <a:gd name="connsiteX2" fmla="*/ 1018982 w 1129226"/>
              <a:gd name="connsiteY2" fmla="*/ 280617 h 1902619"/>
              <a:gd name="connsiteX3" fmla="*/ 836675 w 1129226"/>
              <a:gd name="connsiteY3" fmla="*/ 156114 h 1902619"/>
              <a:gd name="connsiteX4" fmla="*/ 1121252 w 1129226"/>
              <a:gd name="connsiteY4" fmla="*/ 107203 h 1902619"/>
              <a:gd name="connsiteX5" fmla="*/ 1129226 w 1129226"/>
              <a:gd name="connsiteY5" fmla="*/ 169455 h 1902619"/>
              <a:gd name="connsiteX6" fmla="*/ 296639 w 1129226"/>
              <a:gd name="connsiteY6" fmla="*/ 1195885 h 1902619"/>
              <a:gd name="connsiteX7" fmla="*/ 311944 w 1129226"/>
              <a:gd name="connsiteY7" fmla="*/ 1526382 h 1902619"/>
              <a:gd name="connsiteX8" fmla="*/ 316706 w 1129226"/>
              <a:gd name="connsiteY8" fmla="*/ 1726406 h 1902619"/>
              <a:gd name="connsiteX9" fmla="*/ 338137 w 1129226"/>
              <a:gd name="connsiteY9" fmla="*/ 1845469 h 1902619"/>
              <a:gd name="connsiteX10" fmla="*/ 176212 w 1129226"/>
              <a:gd name="connsiteY10" fmla="*/ 1845469 h 1902619"/>
              <a:gd name="connsiteX11" fmla="*/ 76200 w 1129226"/>
              <a:gd name="connsiteY11" fmla="*/ 1902619 h 1902619"/>
              <a:gd name="connsiteX12" fmla="*/ 14287 w 1129226"/>
              <a:gd name="connsiteY12" fmla="*/ 1781175 h 1902619"/>
              <a:gd name="connsiteX13" fmla="*/ 0 w 1129226"/>
              <a:gd name="connsiteY13" fmla="*/ 1157287 h 1902619"/>
              <a:gd name="connsiteX14" fmla="*/ 11906 w 1129226"/>
              <a:gd name="connsiteY14" fmla="*/ 0 h 1902619"/>
              <a:gd name="connsiteX0" fmla="*/ 11906 w 1142033"/>
              <a:gd name="connsiteY0" fmla="*/ 0 h 1902619"/>
              <a:gd name="connsiteX1" fmla="*/ 1032321 w 1142033"/>
              <a:gd name="connsiteY1" fmla="*/ 356208 h 1902619"/>
              <a:gd name="connsiteX2" fmla="*/ 1018982 w 1142033"/>
              <a:gd name="connsiteY2" fmla="*/ 280617 h 1902619"/>
              <a:gd name="connsiteX3" fmla="*/ 836675 w 1142033"/>
              <a:gd name="connsiteY3" fmla="*/ 156114 h 1902619"/>
              <a:gd name="connsiteX4" fmla="*/ 1121252 w 1142033"/>
              <a:gd name="connsiteY4" fmla="*/ 107203 h 1902619"/>
              <a:gd name="connsiteX5" fmla="*/ 1129226 w 1142033"/>
              <a:gd name="connsiteY5" fmla="*/ 169455 h 1902619"/>
              <a:gd name="connsiteX6" fmla="*/ 1142033 w 1142033"/>
              <a:gd name="connsiteY6" fmla="*/ 284138 h 1902619"/>
              <a:gd name="connsiteX7" fmla="*/ 311944 w 1142033"/>
              <a:gd name="connsiteY7" fmla="*/ 1526382 h 1902619"/>
              <a:gd name="connsiteX8" fmla="*/ 316706 w 1142033"/>
              <a:gd name="connsiteY8" fmla="*/ 1726406 h 1902619"/>
              <a:gd name="connsiteX9" fmla="*/ 338137 w 1142033"/>
              <a:gd name="connsiteY9" fmla="*/ 1845469 h 1902619"/>
              <a:gd name="connsiteX10" fmla="*/ 176212 w 1142033"/>
              <a:gd name="connsiteY10" fmla="*/ 1845469 h 1902619"/>
              <a:gd name="connsiteX11" fmla="*/ 76200 w 1142033"/>
              <a:gd name="connsiteY11" fmla="*/ 1902619 h 1902619"/>
              <a:gd name="connsiteX12" fmla="*/ 14287 w 1142033"/>
              <a:gd name="connsiteY12" fmla="*/ 1781175 h 1902619"/>
              <a:gd name="connsiteX13" fmla="*/ 0 w 1142033"/>
              <a:gd name="connsiteY13" fmla="*/ 1157287 h 1902619"/>
              <a:gd name="connsiteX14" fmla="*/ 11906 w 1142033"/>
              <a:gd name="connsiteY14" fmla="*/ 0 h 1902619"/>
              <a:gd name="connsiteX0" fmla="*/ 11906 w 1192394"/>
              <a:gd name="connsiteY0" fmla="*/ 0 h 1902619"/>
              <a:gd name="connsiteX1" fmla="*/ 1032321 w 1192394"/>
              <a:gd name="connsiteY1" fmla="*/ 356208 h 1902619"/>
              <a:gd name="connsiteX2" fmla="*/ 1018982 w 1192394"/>
              <a:gd name="connsiteY2" fmla="*/ 280617 h 1902619"/>
              <a:gd name="connsiteX3" fmla="*/ 836675 w 1192394"/>
              <a:gd name="connsiteY3" fmla="*/ 156114 h 1902619"/>
              <a:gd name="connsiteX4" fmla="*/ 1121252 w 1192394"/>
              <a:gd name="connsiteY4" fmla="*/ 107203 h 1902619"/>
              <a:gd name="connsiteX5" fmla="*/ 1129226 w 1192394"/>
              <a:gd name="connsiteY5" fmla="*/ 169455 h 1902619"/>
              <a:gd name="connsiteX6" fmla="*/ 1142033 w 1192394"/>
              <a:gd name="connsiteY6" fmla="*/ 284138 h 1902619"/>
              <a:gd name="connsiteX7" fmla="*/ 1192394 w 1192394"/>
              <a:gd name="connsiteY7" fmla="*/ 285064 h 1902619"/>
              <a:gd name="connsiteX8" fmla="*/ 311944 w 1192394"/>
              <a:gd name="connsiteY8" fmla="*/ 1526382 h 1902619"/>
              <a:gd name="connsiteX9" fmla="*/ 316706 w 1192394"/>
              <a:gd name="connsiteY9" fmla="*/ 1726406 h 1902619"/>
              <a:gd name="connsiteX10" fmla="*/ 338137 w 1192394"/>
              <a:gd name="connsiteY10" fmla="*/ 1845469 h 1902619"/>
              <a:gd name="connsiteX11" fmla="*/ 176212 w 1192394"/>
              <a:gd name="connsiteY11" fmla="*/ 1845469 h 1902619"/>
              <a:gd name="connsiteX12" fmla="*/ 76200 w 1192394"/>
              <a:gd name="connsiteY12" fmla="*/ 1902619 h 1902619"/>
              <a:gd name="connsiteX13" fmla="*/ 14287 w 1192394"/>
              <a:gd name="connsiteY13" fmla="*/ 1781175 h 1902619"/>
              <a:gd name="connsiteX14" fmla="*/ 0 w 1192394"/>
              <a:gd name="connsiteY14" fmla="*/ 1157287 h 1902619"/>
              <a:gd name="connsiteX15" fmla="*/ 11906 w 1192394"/>
              <a:gd name="connsiteY15" fmla="*/ 0 h 1902619"/>
              <a:gd name="connsiteX0" fmla="*/ 11906 w 1219073"/>
              <a:gd name="connsiteY0" fmla="*/ 0 h 1902619"/>
              <a:gd name="connsiteX1" fmla="*/ 1032321 w 1219073"/>
              <a:gd name="connsiteY1" fmla="*/ 356208 h 1902619"/>
              <a:gd name="connsiteX2" fmla="*/ 1018982 w 1219073"/>
              <a:gd name="connsiteY2" fmla="*/ 280617 h 1902619"/>
              <a:gd name="connsiteX3" fmla="*/ 836675 w 1219073"/>
              <a:gd name="connsiteY3" fmla="*/ 156114 h 1902619"/>
              <a:gd name="connsiteX4" fmla="*/ 1121252 w 1219073"/>
              <a:gd name="connsiteY4" fmla="*/ 107203 h 1902619"/>
              <a:gd name="connsiteX5" fmla="*/ 1129226 w 1219073"/>
              <a:gd name="connsiteY5" fmla="*/ 169455 h 1902619"/>
              <a:gd name="connsiteX6" fmla="*/ 1142033 w 1219073"/>
              <a:gd name="connsiteY6" fmla="*/ 284138 h 1902619"/>
              <a:gd name="connsiteX7" fmla="*/ 1192394 w 1219073"/>
              <a:gd name="connsiteY7" fmla="*/ 285064 h 1902619"/>
              <a:gd name="connsiteX8" fmla="*/ 1219073 w 1219073"/>
              <a:gd name="connsiteY8" fmla="*/ 427353 h 1902619"/>
              <a:gd name="connsiteX9" fmla="*/ 311944 w 1219073"/>
              <a:gd name="connsiteY9" fmla="*/ 1526382 h 1902619"/>
              <a:gd name="connsiteX10" fmla="*/ 316706 w 1219073"/>
              <a:gd name="connsiteY10" fmla="*/ 1726406 h 1902619"/>
              <a:gd name="connsiteX11" fmla="*/ 338137 w 1219073"/>
              <a:gd name="connsiteY11" fmla="*/ 1845469 h 1902619"/>
              <a:gd name="connsiteX12" fmla="*/ 176212 w 1219073"/>
              <a:gd name="connsiteY12" fmla="*/ 1845469 h 1902619"/>
              <a:gd name="connsiteX13" fmla="*/ 76200 w 1219073"/>
              <a:gd name="connsiteY13" fmla="*/ 1902619 h 1902619"/>
              <a:gd name="connsiteX14" fmla="*/ 14287 w 1219073"/>
              <a:gd name="connsiteY14" fmla="*/ 1781175 h 1902619"/>
              <a:gd name="connsiteX15" fmla="*/ 0 w 1219073"/>
              <a:gd name="connsiteY15" fmla="*/ 1157287 h 1902619"/>
              <a:gd name="connsiteX16" fmla="*/ 11906 w 1219073"/>
              <a:gd name="connsiteY16" fmla="*/ 0 h 1902619"/>
              <a:gd name="connsiteX0" fmla="*/ 11906 w 1219073"/>
              <a:gd name="connsiteY0" fmla="*/ 0 h 1902619"/>
              <a:gd name="connsiteX1" fmla="*/ 1032321 w 1219073"/>
              <a:gd name="connsiteY1" fmla="*/ 356208 h 1902619"/>
              <a:gd name="connsiteX2" fmla="*/ 1018982 w 1219073"/>
              <a:gd name="connsiteY2" fmla="*/ 280617 h 1902619"/>
              <a:gd name="connsiteX3" fmla="*/ 836675 w 1219073"/>
              <a:gd name="connsiteY3" fmla="*/ 156114 h 1902619"/>
              <a:gd name="connsiteX4" fmla="*/ 1121252 w 1219073"/>
              <a:gd name="connsiteY4" fmla="*/ 107203 h 1902619"/>
              <a:gd name="connsiteX5" fmla="*/ 1129226 w 1219073"/>
              <a:gd name="connsiteY5" fmla="*/ 169455 h 1902619"/>
              <a:gd name="connsiteX6" fmla="*/ 1142033 w 1219073"/>
              <a:gd name="connsiteY6" fmla="*/ 284138 h 1902619"/>
              <a:gd name="connsiteX7" fmla="*/ 1192394 w 1219073"/>
              <a:gd name="connsiteY7" fmla="*/ 285064 h 1902619"/>
              <a:gd name="connsiteX8" fmla="*/ 1219073 w 1219073"/>
              <a:gd name="connsiteY8" fmla="*/ 427353 h 1902619"/>
              <a:gd name="connsiteX9" fmla="*/ 1214626 w 1219073"/>
              <a:gd name="connsiteY9" fmla="*/ 627446 h 1902619"/>
              <a:gd name="connsiteX10" fmla="*/ 311944 w 1219073"/>
              <a:gd name="connsiteY10" fmla="*/ 1526382 h 1902619"/>
              <a:gd name="connsiteX11" fmla="*/ 316706 w 1219073"/>
              <a:gd name="connsiteY11" fmla="*/ 1726406 h 1902619"/>
              <a:gd name="connsiteX12" fmla="*/ 338137 w 1219073"/>
              <a:gd name="connsiteY12" fmla="*/ 1845469 h 1902619"/>
              <a:gd name="connsiteX13" fmla="*/ 176212 w 1219073"/>
              <a:gd name="connsiteY13" fmla="*/ 1845469 h 1902619"/>
              <a:gd name="connsiteX14" fmla="*/ 76200 w 1219073"/>
              <a:gd name="connsiteY14" fmla="*/ 1902619 h 1902619"/>
              <a:gd name="connsiteX15" fmla="*/ 14287 w 1219073"/>
              <a:gd name="connsiteY15" fmla="*/ 1781175 h 1902619"/>
              <a:gd name="connsiteX16" fmla="*/ 0 w 1219073"/>
              <a:gd name="connsiteY16" fmla="*/ 1157287 h 1902619"/>
              <a:gd name="connsiteX17" fmla="*/ 11906 w 1219073"/>
              <a:gd name="connsiteY17" fmla="*/ 0 h 1902619"/>
              <a:gd name="connsiteX0" fmla="*/ 11906 w 1325789"/>
              <a:gd name="connsiteY0" fmla="*/ 0 h 1902619"/>
              <a:gd name="connsiteX1" fmla="*/ 1032321 w 1325789"/>
              <a:gd name="connsiteY1" fmla="*/ 356208 h 1902619"/>
              <a:gd name="connsiteX2" fmla="*/ 1018982 w 1325789"/>
              <a:gd name="connsiteY2" fmla="*/ 280617 h 1902619"/>
              <a:gd name="connsiteX3" fmla="*/ 836675 w 1325789"/>
              <a:gd name="connsiteY3" fmla="*/ 156114 h 1902619"/>
              <a:gd name="connsiteX4" fmla="*/ 1121252 w 1325789"/>
              <a:gd name="connsiteY4" fmla="*/ 107203 h 1902619"/>
              <a:gd name="connsiteX5" fmla="*/ 1129226 w 1325789"/>
              <a:gd name="connsiteY5" fmla="*/ 169455 h 1902619"/>
              <a:gd name="connsiteX6" fmla="*/ 1142033 w 1325789"/>
              <a:gd name="connsiteY6" fmla="*/ 284138 h 1902619"/>
              <a:gd name="connsiteX7" fmla="*/ 1192394 w 1325789"/>
              <a:gd name="connsiteY7" fmla="*/ 285064 h 1902619"/>
              <a:gd name="connsiteX8" fmla="*/ 1219073 w 1325789"/>
              <a:gd name="connsiteY8" fmla="*/ 427353 h 1902619"/>
              <a:gd name="connsiteX9" fmla="*/ 1214626 w 1325789"/>
              <a:gd name="connsiteY9" fmla="*/ 627446 h 1902619"/>
              <a:gd name="connsiteX10" fmla="*/ 1325789 w 1325789"/>
              <a:gd name="connsiteY10" fmla="*/ 591874 h 1902619"/>
              <a:gd name="connsiteX11" fmla="*/ 311944 w 1325789"/>
              <a:gd name="connsiteY11" fmla="*/ 1526382 h 1902619"/>
              <a:gd name="connsiteX12" fmla="*/ 316706 w 1325789"/>
              <a:gd name="connsiteY12" fmla="*/ 1726406 h 1902619"/>
              <a:gd name="connsiteX13" fmla="*/ 338137 w 1325789"/>
              <a:gd name="connsiteY13" fmla="*/ 1845469 h 1902619"/>
              <a:gd name="connsiteX14" fmla="*/ 176212 w 1325789"/>
              <a:gd name="connsiteY14" fmla="*/ 1845469 h 1902619"/>
              <a:gd name="connsiteX15" fmla="*/ 76200 w 1325789"/>
              <a:gd name="connsiteY15" fmla="*/ 1902619 h 1902619"/>
              <a:gd name="connsiteX16" fmla="*/ 14287 w 1325789"/>
              <a:gd name="connsiteY16" fmla="*/ 1781175 h 1902619"/>
              <a:gd name="connsiteX17" fmla="*/ 0 w 1325789"/>
              <a:gd name="connsiteY17" fmla="*/ 1157287 h 1902619"/>
              <a:gd name="connsiteX18" fmla="*/ 11906 w 1325789"/>
              <a:gd name="connsiteY18" fmla="*/ 0 h 1902619"/>
              <a:gd name="connsiteX0" fmla="*/ 11906 w 1356915"/>
              <a:gd name="connsiteY0" fmla="*/ 0 h 1902619"/>
              <a:gd name="connsiteX1" fmla="*/ 1032321 w 1356915"/>
              <a:gd name="connsiteY1" fmla="*/ 356208 h 1902619"/>
              <a:gd name="connsiteX2" fmla="*/ 1018982 w 1356915"/>
              <a:gd name="connsiteY2" fmla="*/ 280617 h 1902619"/>
              <a:gd name="connsiteX3" fmla="*/ 836675 w 1356915"/>
              <a:gd name="connsiteY3" fmla="*/ 156114 h 1902619"/>
              <a:gd name="connsiteX4" fmla="*/ 1121252 w 1356915"/>
              <a:gd name="connsiteY4" fmla="*/ 107203 h 1902619"/>
              <a:gd name="connsiteX5" fmla="*/ 1129226 w 1356915"/>
              <a:gd name="connsiteY5" fmla="*/ 169455 h 1902619"/>
              <a:gd name="connsiteX6" fmla="*/ 1142033 w 1356915"/>
              <a:gd name="connsiteY6" fmla="*/ 284138 h 1902619"/>
              <a:gd name="connsiteX7" fmla="*/ 1192394 w 1356915"/>
              <a:gd name="connsiteY7" fmla="*/ 285064 h 1902619"/>
              <a:gd name="connsiteX8" fmla="*/ 1219073 w 1356915"/>
              <a:gd name="connsiteY8" fmla="*/ 427353 h 1902619"/>
              <a:gd name="connsiteX9" fmla="*/ 1214626 w 1356915"/>
              <a:gd name="connsiteY9" fmla="*/ 627446 h 1902619"/>
              <a:gd name="connsiteX10" fmla="*/ 1325789 w 1356915"/>
              <a:gd name="connsiteY10" fmla="*/ 591874 h 1902619"/>
              <a:gd name="connsiteX11" fmla="*/ 1356915 w 1356915"/>
              <a:gd name="connsiteY11" fmla="*/ 916470 h 1902619"/>
              <a:gd name="connsiteX12" fmla="*/ 311944 w 1356915"/>
              <a:gd name="connsiteY12" fmla="*/ 1526382 h 1902619"/>
              <a:gd name="connsiteX13" fmla="*/ 316706 w 1356915"/>
              <a:gd name="connsiteY13" fmla="*/ 1726406 h 1902619"/>
              <a:gd name="connsiteX14" fmla="*/ 338137 w 1356915"/>
              <a:gd name="connsiteY14" fmla="*/ 1845469 h 1902619"/>
              <a:gd name="connsiteX15" fmla="*/ 176212 w 1356915"/>
              <a:gd name="connsiteY15" fmla="*/ 1845469 h 1902619"/>
              <a:gd name="connsiteX16" fmla="*/ 76200 w 1356915"/>
              <a:gd name="connsiteY16" fmla="*/ 1902619 h 1902619"/>
              <a:gd name="connsiteX17" fmla="*/ 14287 w 1356915"/>
              <a:gd name="connsiteY17" fmla="*/ 1781175 h 1902619"/>
              <a:gd name="connsiteX18" fmla="*/ 0 w 1356915"/>
              <a:gd name="connsiteY18" fmla="*/ 1157287 h 1902619"/>
              <a:gd name="connsiteX19" fmla="*/ 11906 w 1356915"/>
              <a:gd name="connsiteY19" fmla="*/ 0 h 1902619"/>
              <a:gd name="connsiteX0" fmla="*/ 11906 w 1356915"/>
              <a:gd name="connsiteY0" fmla="*/ 0 h 1902619"/>
              <a:gd name="connsiteX1" fmla="*/ 1032321 w 1356915"/>
              <a:gd name="connsiteY1" fmla="*/ 356208 h 1902619"/>
              <a:gd name="connsiteX2" fmla="*/ 1018982 w 1356915"/>
              <a:gd name="connsiteY2" fmla="*/ 280617 h 1902619"/>
              <a:gd name="connsiteX3" fmla="*/ 836675 w 1356915"/>
              <a:gd name="connsiteY3" fmla="*/ 156114 h 1902619"/>
              <a:gd name="connsiteX4" fmla="*/ 1121252 w 1356915"/>
              <a:gd name="connsiteY4" fmla="*/ 107203 h 1902619"/>
              <a:gd name="connsiteX5" fmla="*/ 1129226 w 1356915"/>
              <a:gd name="connsiteY5" fmla="*/ 169455 h 1902619"/>
              <a:gd name="connsiteX6" fmla="*/ 1192394 w 1356915"/>
              <a:gd name="connsiteY6" fmla="*/ 285064 h 1902619"/>
              <a:gd name="connsiteX7" fmla="*/ 1219073 w 1356915"/>
              <a:gd name="connsiteY7" fmla="*/ 427353 h 1902619"/>
              <a:gd name="connsiteX8" fmla="*/ 1214626 w 1356915"/>
              <a:gd name="connsiteY8" fmla="*/ 627446 h 1902619"/>
              <a:gd name="connsiteX9" fmla="*/ 1325789 w 1356915"/>
              <a:gd name="connsiteY9" fmla="*/ 591874 h 1902619"/>
              <a:gd name="connsiteX10" fmla="*/ 1356915 w 1356915"/>
              <a:gd name="connsiteY10" fmla="*/ 916470 h 1902619"/>
              <a:gd name="connsiteX11" fmla="*/ 311944 w 1356915"/>
              <a:gd name="connsiteY11" fmla="*/ 1526382 h 1902619"/>
              <a:gd name="connsiteX12" fmla="*/ 316706 w 1356915"/>
              <a:gd name="connsiteY12" fmla="*/ 1726406 h 1902619"/>
              <a:gd name="connsiteX13" fmla="*/ 338137 w 1356915"/>
              <a:gd name="connsiteY13" fmla="*/ 1845469 h 1902619"/>
              <a:gd name="connsiteX14" fmla="*/ 176212 w 1356915"/>
              <a:gd name="connsiteY14" fmla="*/ 1845469 h 1902619"/>
              <a:gd name="connsiteX15" fmla="*/ 76200 w 1356915"/>
              <a:gd name="connsiteY15" fmla="*/ 1902619 h 1902619"/>
              <a:gd name="connsiteX16" fmla="*/ 14287 w 1356915"/>
              <a:gd name="connsiteY16" fmla="*/ 1781175 h 1902619"/>
              <a:gd name="connsiteX17" fmla="*/ 0 w 1356915"/>
              <a:gd name="connsiteY17" fmla="*/ 1157287 h 1902619"/>
              <a:gd name="connsiteX18" fmla="*/ 11906 w 1356915"/>
              <a:gd name="connsiteY18" fmla="*/ 0 h 1902619"/>
              <a:gd name="connsiteX0" fmla="*/ 11906 w 1356915"/>
              <a:gd name="connsiteY0" fmla="*/ 0 h 1902619"/>
              <a:gd name="connsiteX1" fmla="*/ 1032321 w 1356915"/>
              <a:gd name="connsiteY1" fmla="*/ 356208 h 1902619"/>
              <a:gd name="connsiteX2" fmla="*/ 1018982 w 1356915"/>
              <a:gd name="connsiteY2" fmla="*/ 280617 h 1902619"/>
              <a:gd name="connsiteX3" fmla="*/ 836675 w 1356915"/>
              <a:gd name="connsiteY3" fmla="*/ 156114 h 1902619"/>
              <a:gd name="connsiteX4" fmla="*/ 1121252 w 1356915"/>
              <a:gd name="connsiteY4" fmla="*/ 107203 h 1902619"/>
              <a:gd name="connsiteX5" fmla="*/ 1192394 w 1356915"/>
              <a:gd name="connsiteY5" fmla="*/ 285064 h 1902619"/>
              <a:gd name="connsiteX6" fmla="*/ 1219073 w 1356915"/>
              <a:gd name="connsiteY6" fmla="*/ 427353 h 1902619"/>
              <a:gd name="connsiteX7" fmla="*/ 1214626 w 1356915"/>
              <a:gd name="connsiteY7" fmla="*/ 627446 h 1902619"/>
              <a:gd name="connsiteX8" fmla="*/ 1325789 w 1356915"/>
              <a:gd name="connsiteY8" fmla="*/ 591874 h 1902619"/>
              <a:gd name="connsiteX9" fmla="*/ 1356915 w 1356915"/>
              <a:gd name="connsiteY9" fmla="*/ 916470 h 1902619"/>
              <a:gd name="connsiteX10" fmla="*/ 311944 w 1356915"/>
              <a:gd name="connsiteY10" fmla="*/ 1526382 h 1902619"/>
              <a:gd name="connsiteX11" fmla="*/ 316706 w 1356915"/>
              <a:gd name="connsiteY11" fmla="*/ 1726406 h 1902619"/>
              <a:gd name="connsiteX12" fmla="*/ 338137 w 1356915"/>
              <a:gd name="connsiteY12" fmla="*/ 1845469 h 1902619"/>
              <a:gd name="connsiteX13" fmla="*/ 176212 w 1356915"/>
              <a:gd name="connsiteY13" fmla="*/ 1845469 h 1902619"/>
              <a:gd name="connsiteX14" fmla="*/ 76200 w 1356915"/>
              <a:gd name="connsiteY14" fmla="*/ 1902619 h 1902619"/>
              <a:gd name="connsiteX15" fmla="*/ 14287 w 1356915"/>
              <a:gd name="connsiteY15" fmla="*/ 1781175 h 1902619"/>
              <a:gd name="connsiteX16" fmla="*/ 0 w 1356915"/>
              <a:gd name="connsiteY16" fmla="*/ 1157287 h 1902619"/>
              <a:gd name="connsiteX17" fmla="*/ 11906 w 1356915"/>
              <a:gd name="connsiteY17" fmla="*/ 0 h 1902619"/>
              <a:gd name="connsiteX0" fmla="*/ 11906 w 1356915"/>
              <a:gd name="connsiteY0" fmla="*/ 0 h 1902619"/>
              <a:gd name="connsiteX1" fmla="*/ 1032321 w 1356915"/>
              <a:gd name="connsiteY1" fmla="*/ 356208 h 1902619"/>
              <a:gd name="connsiteX2" fmla="*/ 1018982 w 1356915"/>
              <a:gd name="connsiteY2" fmla="*/ 280617 h 1902619"/>
              <a:gd name="connsiteX3" fmla="*/ 836675 w 1356915"/>
              <a:gd name="connsiteY3" fmla="*/ 156114 h 1902619"/>
              <a:gd name="connsiteX4" fmla="*/ 1121252 w 1356915"/>
              <a:gd name="connsiteY4" fmla="*/ 107203 h 1902619"/>
              <a:gd name="connsiteX5" fmla="*/ 1192394 w 1356915"/>
              <a:gd name="connsiteY5" fmla="*/ 285064 h 1902619"/>
              <a:gd name="connsiteX6" fmla="*/ 1219073 w 1356915"/>
              <a:gd name="connsiteY6" fmla="*/ 427353 h 1902619"/>
              <a:gd name="connsiteX7" fmla="*/ 1325789 w 1356915"/>
              <a:gd name="connsiteY7" fmla="*/ 591874 h 1902619"/>
              <a:gd name="connsiteX8" fmla="*/ 1356915 w 1356915"/>
              <a:gd name="connsiteY8" fmla="*/ 916470 h 1902619"/>
              <a:gd name="connsiteX9" fmla="*/ 311944 w 1356915"/>
              <a:gd name="connsiteY9" fmla="*/ 1526382 h 1902619"/>
              <a:gd name="connsiteX10" fmla="*/ 316706 w 1356915"/>
              <a:gd name="connsiteY10" fmla="*/ 1726406 h 1902619"/>
              <a:gd name="connsiteX11" fmla="*/ 338137 w 1356915"/>
              <a:gd name="connsiteY11" fmla="*/ 1845469 h 1902619"/>
              <a:gd name="connsiteX12" fmla="*/ 176212 w 1356915"/>
              <a:gd name="connsiteY12" fmla="*/ 1845469 h 1902619"/>
              <a:gd name="connsiteX13" fmla="*/ 76200 w 1356915"/>
              <a:gd name="connsiteY13" fmla="*/ 1902619 h 1902619"/>
              <a:gd name="connsiteX14" fmla="*/ 14287 w 1356915"/>
              <a:gd name="connsiteY14" fmla="*/ 1781175 h 1902619"/>
              <a:gd name="connsiteX15" fmla="*/ 0 w 1356915"/>
              <a:gd name="connsiteY15" fmla="*/ 1157287 h 1902619"/>
              <a:gd name="connsiteX16" fmla="*/ 11906 w 1356915"/>
              <a:gd name="connsiteY16" fmla="*/ 0 h 1902619"/>
              <a:gd name="connsiteX0" fmla="*/ 11906 w 1356915"/>
              <a:gd name="connsiteY0" fmla="*/ 0 h 1902619"/>
              <a:gd name="connsiteX1" fmla="*/ 1032321 w 1356915"/>
              <a:gd name="connsiteY1" fmla="*/ 356208 h 1902619"/>
              <a:gd name="connsiteX2" fmla="*/ 1018982 w 1356915"/>
              <a:gd name="connsiteY2" fmla="*/ 280617 h 1902619"/>
              <a:gd name="connsiteX3" fmla="*/ 836675 w 1356915"/>
              <a:gd name="connsiteY3" fmla="*/ 156114 h 1902619"/>
              <a:gd name="connsiteX4" fmla="*/ 1121252 w 1356915"/>
              <a:gd name="connsiteY4" fmla="*/ 107203 h 1902619"/>
              <a:gd name="connsiteX5" fmla="*/ 1192394 w 1356915"/>
              <a:gd name="connsiteY5" fmla="*/ 285064 h 1902619"/>
              <a:gd name="connsiteX6" fmla="*/ 1325789 w 1356915"/>
              <a:gd name="connsiteY6" fmla="*/ 591874 h 1902619"/>
              <a:gd name="connsiteX7" fmla="*/ 1356915 w 1356915"/>
              <a:gd name="connsiteY7" fmla="*/ 916470 h 1902619"/>
              <a:gd name="connsiteX8" fmla="*/ 311944 w 1356915"/>
              <a:gd name="connsiteY8" fmla="*/ 1526382 h 1902619"/>
              <a:gd name="connsiteX9" fmla="*/ 316706 w 1356915"/>
              <a:gd name="connsiteY9" fmla="*/ 1726406 h 1902619"/>
              <a:gd name="connsiteX10" fmla="*/ 338137 w 1356915"/>
              <a:gd name="connsiteY10" fmla="*/ 1845469 h 1902619"/>
              <a:gd name="connsiteX11" fmla="*/ 176212 w 1356915"/>
              <a:gd name="connsiteY11" fmla="*/ 1845469 h 1902619"/>
              <a:gd name="connsiteX12" fmla="*/ 76200 w 1356915"/>
              <a:gd name="connsiteY12" fmla="*/ 1902619 h 1902619"/>
              <a:gd name="connsiteX13" fmla="*/ 14287 w 1356915"/>
              <a:gd name="connsiteY13" fmla="*/ 1781175 h 1902619"/>
              <a:gd name="connsiteX14" fmla="*/ 0 w 1356915"/>
              <a:gd name="connsiteY14" fmla="*/ 1157287 h 1902619"/>
              <a:gd name="connsiteX15" fmla="*/ 11906 w 1356915"/>
              <a:gd name="connsiteY15" fmla="*/ 0 h 1902619"/>
              <a:gd name="connsiteX0" fmla="*/ 11906 w 1356915"/>
              <a:gd name="connsiteY0" fmla="*/ 0 h 1902619"/>
              <a:gd name="connsiteX1" fmla="*/ 1032321 w 1356915"/>
              <a:gd name="connsiteY1" fmla="*/ 356208 h 1902619"/>
              <a:gd name="connsiteX2" fmla="*/ 836675 w 1356915"/>
              <a:gd name="connsiteY2" fmla="*/ 156114 h 1902619"/>
              <a:gd name="connsiteX3" fmla="*/ 1121252 w 1356915"/>
              <a:gd name="connsiteY3" fmla="*/ 107203 h 1902619"/>
              <a:gd name="connsiteX4" fmla="*/ 1192394 w 1356915"/>
              <a:gd name="connsiteY4" fmla="*/ 285064 h 1902619"/>
              <a:gd name="connsiteX5" fmla="*/ 1325789 w 1356915"/>
              <a:gd name="connsiteY5" fmla="*/ 591874 h 1902619"/>
              <a:gd name="connsiteX6" fmla="*/ 1356915 w 1356915"/>
              <a:gd name="connsiteY6" fmla="*/ 916470 h 1902619"/>
              <a:gd name="connsiteX7" fmla="*/ 311944 w 1356915"/>
              <a:gd name="connsiteY7" fmla="*/ 1526382 h 1902619"/>
              <a:gd name="connsiteX8" fmla="*/ 316706 w 1356915"/>
              <a:gd name="connsiteY8" fmla="*/ 1726406 h 1902619"/>
              <a:gd name="connsiteX9" fmla="*/ 338137 w 1356915"/>
              <a:gd name="connsiteY9" fmla="*/ 1845469 h 1902619"/>
              <a:gd name="connsiteX10" fmla="*/ 176212 w 1356915"/>
              <a:gd name="connsiteY10" fmla="*/ 1845469 h 1902619"/>
              <a:gd name="connsiteX11" fmla="*/ 76200 w 1356915"/>
              <a:gd name="connsiteY11" fmla="*/ 1902619 h 1902619"/>
              <a:gd name="connsiteX12" fmla="*/ 14287 w 1356915"/>
              <a:gd name="connsiteY12" fmla="*/ 1781175 h 1902619"/>
              <a:gd name="connsiteX13" fmla="*/ 0 w 1356915"/>
              <a:gd name="connsiteY13" fmla="*/ 1157287 h 1902619"/>
              <a:gd name="connsiteX14" fmla="*/ 11906 w 1356915"/>
              <a:gd name="connsiteY14" fmla="*/ 0 h 1902619"/>
              <a:gd name="connsiteX0" fmla="*/ 11906 w 1356915"/>
              <a:gd name="connsiteY0" fmla="*/ 0 h 1902619"/>
              <a:gd name="connsiteX1" fmla="*/ 836675 w 1356915"/>
              <a:gd name="connsiteY1" fmla="*/ 156114 h 1902619"/>
              <a:gd name="connsiteX2" fmla="*/ 1121252 w 1356915"/>
              <a:gd name="connsiteY2" fmla="*/ 107203 h 1902619"/>
              <a:gd name="connsiteX3" fmla="*/ 1192394 w 1356915"/>
              <a:gd name="connsiteY3" fmla="*/ 285064 h 1902619"/>
              <a:gd name="connsiteX4" fmla="*/ 1325789 w 1356915"/>
              <a:gd name="connsiteY4" fmla="*/ 591874 h 1902619"/>
              <a:gd name="connsiteX5" fmla="*/ 1356915 w 1356915"/>
              <a:gd name="connsiteY5" fmla="*/ 916470 h 1902619"/>
              <a:gd name="connsiteX6" fmla="*/ 311944 w 1356915"/>
              <a:gd name="connsiteY6" fmla="*/ 1526382 h 1902619"/>
              <a:gd name="connsiteX7" fmla="*/ 316706 w 1356915"/>
              <a:gd name="connsiteY7" fmla="*/ 1726406 h 1902619"/>
              <a:gd name="connsiteX8" fmla="*/ 338137 w 1356915"/>
              <a:gd name="connsiteY8" fmla="*/ 1845469 h 1902619"/>
              <a:gd name="connsiteX9" fmla="*/ 176212 w 1356915"/>
              <a:gd name="connsiteY9" fmla="*/ 1845469 h 1902619"/>
              <a:gd name="connsiteX10" fmla="*/ 76200 w 1356915"/>
              <a:gd name="connsiteY10" fmla="*/ 1902619 h 1902619"/>
              <a:gd name="connsiteX11" fmla="*/ 14287 w 1356915"/>
              <a:gd name="connsiteY11" fmla="*/ 1781175 h 1902619"/>
              <a:gd name="connsiteX12" fmla="*/ 0 w 1356915"/>
              <a:gd name="connsiteY12" fmla="*/ 1157287 h 1902619"/>
              <a:gd name="connsiteX13" fmla="*/ 11906 w 1356915"/>
              <a:gd name="connsiteY13" fmla="*/ 0 h 1902619"/>
              <a:gd name="connsiteX0" fmla="*/ 946404 w 1356915"/>
              <a:gd name="connsiteY0" fmla="*/ 640299 h 1795416"/>
              <a:gd name="connsiteX1" fmla="*/ 836675 w 1356915"/>
              <a:gd name="connsiteY1" fmla="*/ 48911 h 1795416"/>
              <a:gd name="connsiteX2" fmla="*/ 1121252 w 1356915"/>
              <a:gd name="connsiteY2" fmla="*/ 0 h 1795416"/>
              <a:gd name="connsiteX3" fmla="*/ 1192394 w 1356915"/>
              <a:gd name="connsiteY3" fmla="*/ 177861 h 1795416"/>
              <a:gd name="connsiteX4" fmla="*/ 1325789 w 1356915"/>
              <a:gd name="connsiteY4" fmla="*/ 484671 h 1795416"/>
              <a:gd name="connsiteX5" fmla="*/ 1356915 w 1356915"/>
              <a:gd name="connsiteY5" fmla="*/ 809267 h 1795416"/>
              <a:gd name="connsiteX6" fmla="*/ 311944 w 1356915"/>
              <a:gd name="connsiteY6" fmla="*/ 1419179 h 1795416"/>
              <a:gd name="connsiteX7" fmla="*/ 316706 w 1356915"/>
              <a:gd name="connsiteY7" fmla="*/ 1619203 h 1795416"/>
              <a:gd name="connsiteX8" fmla="*/ 338137 w 1356915"/>
              <a:gd name="connsiteY8" fmla="*/ 1738266 h 1795416"/>
              <a:gd name="connsiteX9" fmla="*/ 176212 w 1356915"/>
              <a:gd name="connsiteY9" fmla="*/ 1738266 h 1795416"/>
              <a:gd name="connsiteX10" fmla="*/ 76200 w 1356915"/>
              <a:gd name="connsiteY10" fmla="*/ 1795416 h 1795416"/>
              <a:gd name="connsiteX11" fmla="*/ 14287 w 1356915"/>
              <a:gd name="connsiteY11" fmla="*/ 1673972 h 1795416"/>
              <a:gd name="connsiteX12" fmla="*/ 0 w 1356915"/>
              <a:gd name="connsiteY12" fmla="*/ 1050084 h 1795416"/>
              <a:gd name="connsiteX13" fmla="*/ 946404 w 1356915"/>
              <a:gd name="connsiteY13" fmla="*/ 640299 h 1795416"/>
              <a:gd name="connsiteX0" fmla="*/ 1035335 w 1356915"/>
              <a:gd name="connsiteY0" fmla="*/ 649193 h 1795416"/>
              <a:gd name="connsiteX1" fmla="*/ 836675 w 1356915"/>
              <a:gd name="connsiteY1" fmla="*/ 48911 h 1795416"/>
              <a:gd name="connsiteX2" fmla="*/ 1121252 w 1356915"/>
              <a:gd name="connsiteY2" fmla="*/ 0 h 1795416"/>
              <a:gd name="connsiteX3" fmla="*/ 1192394 w 1356915"/>
              <a:gd name="connsiteY3" fmla="*/ 177861 h 1795416"/>
              <a:gd name="connsiteX4" fmla="*/ 1325789 w 1356915"/>
              <a:gd name="connsiteY4" fmla="*/ 484671 h 1795416"/>
              <a:gd name="connsiteX5" fmla="*/ 1356915 w 1356915"/>
              <a:gd name="connsiteY5" fmla="*/ 809267 h 1795416"/>
              <a:gd name="connsiteX6" fmla="*/ 311944 w 1356915"/>
              <a:gd name="connsiteY6" fmla="*/ 1419179 h 1795416"/>
              <a:gd name="connsiteX7" fmla="*/ 316706 w 1356915"/>
              <a:gd name="connsiteY7" fmla="*/ 1619203 h 1795416"/>
              <a:gd name="connsiteX8" fmla="*/ 338137 w 1356915"/>
              <a:gd name="connsiteY8" fmla="*/ 1738266 h 1795416"/>
              <a:gd name="connsiteX9" fmla="*/ 176212 w 1356915"/>
              <a:gd name="connsiteY9" fmla="*/ 1738266 h 1795416"/>
              <a:gd name="connsiteX10" fmla="*/ 76200 w 1356915"/>
              <a:gd name="connsiteY10" fmla="*/ 1795416 h 1795416"/>
              <a:gd name="connsiteX11" fmla="*/ 14287 w 1356915"/>
              <a:gd name="connsiteY11" fmla="*/ 1673972 h 1795416"/>
              <a:gd name="connsiteX12" fmla="*/ 0 w 1356915"/>
              <a:gd name="connsiteY12" fmla="*/ 1050084 h 1795416"/>
              <a:gd name="connsiteX13" fmla="*/ 1035335 w 1356915"/>
              <a:gd name="connsiteY13" fmla="*/ 649193 h 1795416"/>
              <a:gd name="connsiteX0" fmla="*/ 1035335 w 1411836"/>
              <a:gd name="connsiteY0" fmla="*/ 649193 h 1795416"/>
              <a:gd name="connsiteX1" fmla="*/ 836675 w 1411836"/>
              <a:gd name="connsiteY1" fmla="*/ 48911 h 1795416"/>
              <a:gd name="connsiteX2" fmla="*/ 1121252 w 1411836"/>
              <a:gd name="connsiteY2" fmla="*/ 0 h 1795416"/>
              <a:gd name="connsiteX3" fmla="*/ 1192394 w 1411836"/>
              <a:gd name="connsiteY3" fmla="*/ 177861 h 1795416"/>
              <a:gd name="connsiteX4" fmla="*/ 1325789 w 1411836"/>
              <a:gd name="connsiteY4" fmla="*/ 484671 h 1795416"/>
              <a:gd name="connsiteX5" fmla="*/ 1356915 w 1411836"/>
              <a:gd name="connsiteY5" fmla="*/ 809267 h 1795416"/>
              <a:gd name="connsiteX6" fmla="*/ 1411836 w 1411836"/>
              <a:gd name="connsiteY6" fmla="*/ 1002100 h 1795416"/>
              <a:gd name="connsiteX7" fmla="*/ 316706 w 1411836"/>
              <a:gd name="connsiteY7" fmla="*/ 1619203 h 1795416"/>
              <a:gd name="connsiteX8" fmla="*/ 338137 w 1411836"/>
              <a:gd name="connsiteY8" fmla="*/ 1738266 h 1795416"/>
              <a:gd name="connsiteX9" fmla="*/ 176212 w 1411836"/>
              <a:gd name="connsiteY9" fmla="*/ 1738266 h 1795416"/>
              <a:gd name="connsiteX10" fmla="*/ 76200 w 1411836"/>
              <a:gd name="connsiteY10" fmla="*/ 1795416 h 1795416"/>
              <a:gd name="connsiteX11" fmla="*/ 14287 w 1411836"/>
              <a:gd name="connsiteY11" fmla="*/ 1673972 h 1795416"/>
              <a:gd name="connsiteX12" fmla="*/ 0 w 1411836"/>
              <a:gd name="connsiteY12" fmla="*/ 1050084 h 1795416"/>
              <a:gd name="connsiteX13" fmla="*/ 1035335 w 1411836"/>
              <a:gd name="connsiteY13" fmla="*/ 649193 h 1795416"/>
              <a:gd name="connsiteX0" fmla="*/ 1035335 w 1411836"/>
              <a:gd name="connsiteY0" fmla="*/ 649193 h 1795416"/>
              <a:gd name="connsiteX1" fmla="*/ 836675 w 1411836"/>
              <a:gd name="connsiteY1" fmla="*/ 48911 h 1795416"/>
              <a:gd name="connsiteX2" fmla="*/ 1121252 w 1411836"/>
              <a:gd name="connsiteY2" fmla="*/ 0 h 1795416"/>
              <a:gd name="connsiteX3" fmla="*/ 1192394 w 1411836"/>
              <a:gd name="connsiteY3" fmla="*/ 177861 h 1795416"/>
              <a:gd name="connsiteX4" fmla="*/ 1325789 w 1411836"/>
              <a:gd name="connsiteY4" fmla="*/ 484671 h 1795416"/>
              <a:gd name="connsiteX5" fmla="*/ 1411836 w 1411836"/>
              <a:gd name="connsiteY5" fmla="*/ 800408 h 1795416"/>
              <a:gd name="connsiteX6" fmla="*/ 1411836 w 1411836"/>
              <a:gd name="connsiteY6" fmla="*/ 1002100 h 1795416"/>
              <a:gd name="connsiteX7" fmla="*/ 316706 w 1411836"/>
              <a:gd name="connsiteY7" fmla="*/ 1619203 h 1795416"/>
              <a:gd name="connsiteX8" fmla="*/ 338137 w 1411836"/>
              <a:gd name="connsiteY8" fmla="*/ 1738266 h 1795416"/>
              <a:gd name="connsiteX9" fmla="*/ 176212 w 1411836"/>
              <a:gd name="connsiteY9" fmla="*/ 1738266 h 1795416"/>
              <a:gd name="connsiteX10" fmla="*/ 76200 w 1411836"/>
              <a:gd name="connsiteY10" fmla="*/ 1795416 h 1795416"/>
              <a:gd name="connsiteX11" fmla="*/ 14287 w 1411836"/>
              <a:gd name="connsiteY11" fmla="*/ 1673972 h 1795416"/>
              <a:gd name="connsiteX12" fmla="*/ 0 w 1411836"/>
              <a:gd name="connsiteY12" fmla="*/ 1050084 h 1795416"/>
              <a:gd name="connsiteX13" fmla="*/ 1035335 w 1411836"/>
              <a:gd name="connsiteY13" fmla="*/ 649193 h 1795416"/>
              <a:gd name="connsiteX0" fmla="*/ 1035335 w 1411836"/>
              <a:gd name="connsiteY0" fmla="*/ 649193 h 1795416"/>
              <a:gd name="connsiteX1" fmla="*/ 836675 w 1411836"/>
              <a:gd name="connsiteY1" fmla="*/ 48911 h 1795416"/>
              <a:gd name="connsiteX2" fmla="*/ 1121252 w 1411836"/>
              <a:gd name="connsiteY2" fmla="*/ 0 h 1795416"/>
              <a:gd name="connsiteX3" fmla="*/ 1192394 w 1411836"/>
              <a:gd name="connsiteY3" fmla="*/ 177861 h 1795416"/>
              <a:gd name="connsiteX4" fmla="*/ 1325789 w 1411836"/>
              <a:gd name="connsiteY4" fmla="*/ 484671 h 1795416"/>
              <a:gd name="connsiteX5" fmla="*/ 1411836 w 1411836"/>
              <a:gd name="connsiteY5" fmla="*/ 800408 h 1795416"/>
              <a:gd name="connsiteX6" fmla="*/ 1411836 w 1411836"/>
              <a:gd name="connsiteY6" fmla="*/ 1002100 h 1795416"/>
              <a:gd name="connsiteX7" fmla="*/ 1411105 w 1411836"/>
              <a:gd name="connsiteY7" fmla="*/ 1706154 h 1795416"/>
              <a:gd name="connsiteX8" fmla="*/ 338137 w 1411836"/>
              <a:gd name="connsiteY8" fmla="*/ 1738266 h 1795416"/>
              <a:gd name="connsiteX9" fmla="*/ 176212 w 1411836"/>
              <a:gd name="connsiteY9" fmla="*/ 1738266 h 1795416"/>
              <a:gd name="connsiteX10" fmla="*/ 76200 w 1411836"/>
              <a:gd name="connsiteY10" fmla="*/ 1795416 h 1795416"/>
              <a:gd name="connsiteX11" fmla="*/ 14287 w 1411836"/>
              <a:gd name="connsiteY11" fmla="*/ 1673972 h 1795416"/>
              <a:gd name="connsiteX12" fmla="*/ 0 w 1411836"/>
              <a:gd name="connsiteY12" fmla="*/ 1050084 h 1795416"/>
              <a:gd name="connsiteX13" fmla="*/ 1035335 w 1411836"/>
              <a:gd name="connsiteY13" fmla="*/ 649193 h 1795416"/>
              <a:gd name="connsiteX0" fmla="*/ 1035335 w 1411836"/>
              <a:gd name="connsiteY0" fmla="*/ 649193 h 1795416"/>
              <a:gd name="connsiteX1" fmla="*/ 836675 w 1411836"/>
              <a:gd name="connsiteY1" fmla="*/ 48911 h 1795416"/>
              <a:gd name="connsiteX2" fmla="*/ 1121252 w 1411836"/>
              <a:gd name="connsiteY2" fmla="*/ 0 h 1795416"/>
              <a:gd name="connsiteX3" fmla="*/ 1192394 w 1411836"/>
              <a:gd name="connsiteY3" fmla="*/ 177861 h 1795416"/>
              <a:gd name="connsiteX4" fmla="*/ 1325789 w 1411836"/>
              <a:gd name="connsiteY4" fmla="*/ 484671 h 1795416"/>
              <a:gd name="connsiteX5" fmla="*/ 1411836 w 1411836"/>
              <a:gd name="connsiteY5" fmla="*/ 800408 h 1795416"/>
              <a:gd name="connsiteX6" fmla="*/ 1411836 w 1411836"/>
              <a:gd name="connsiteY6" fmla="*/ 1002100 h 1795416"/>
              <a:gd name="connsiteX7" fmla="*/ 1411105 w 1411836"/>
              <a:gd name="connsiteY7" fmla="*/ 1706154 h 1795416"/>
              <a:gd name="connsiteX8" fmla="*/ 1111830 w 1411836"/>
              <a:gd name="connsiteY8" fmla="*/ 1716034 h 1795416"/>
              <a:gd name="connsiteX9" fmla="*/ 176212 w 1411836"/>
              <a:gd name="connsiteY9" fmla="*/ 1738266 h 1795416"/>
              <a:gd name="connsiteX10" fmla="*/ 76200 w 1411836"/>
              <a:gd name="connsiteY10" fmla="*/ 1795416 h 1795416"/>
              <a:gd name="connsiteX11" fmla="*/ 14287 w 1411836"/>
              <a:gd name="connsiteY11" fmla="*/ 1673972 h 1795416"/>
              <a:gd name="connsiteX12" fmla="*/ 0 w 1411836"/>
              <a:gd name="connsiteY12" fmla="*/ 1050084 h 1795416"/>
              <a:gd name="connsiteX13" fmla="*/ 1035335 w 1411836"/>
              <a:gd name="connsiteY13" fmla="*/ 649193 h 1795416"/>
              <a:gd name="connsiteX0" fmla="*/ 1035335 w 1411836"/>
              <a:gd name="connsiteY0" fmla="*/ 649193 h 1738267"/>
              <a:gd name="connsiteX1" fmla="*/ 836675 w 1411836"/>
              <a:gd name="connsiteY1" fmla="*/ 48911 h 1738267"/>
              <a:gd name="connsiteX2" fmla="*/ 1121252 w 1411836"/>
              <a:gd name="connsiteY2" fmla="*/ 0 h 1738267"/>
              <a:gd name="connsiteX3" fmla="*/ 1192394 w 1411836"/>
              <a:gd name="connsiteY3" fmla="*/ 177861 h 1738267"/>
              <a:gd name="connsiteX4" fmla="*/ 1325789 w 1411836"/>
              <a:gd name="connsiteY4" fmla="*/ 484671 h 1738267"/>
              <a:gd name="connsiteX5" fmla="*/ 1411836 w 1411836"/>
              <a:gd name="connsiteY5" fmla="*/ 800408 h 1738267"/>
              <a:gd name="connsiteX6" fmla="*/ 1411836 w 1411836"/>
              <a:gd name="connsiteY6" fmla="*/ 1002100 h 1738267"/>
              <a:gd name="connsiteX7" fmla="*/ 1411105 w 1411836"/>
              <a:gd name="connsiteY7" fmla="*/ 1706154 h 1738267"/>
              <a:gd name="connsiteX8" fmla="*/ 1111830 w 1411836"/>
              <a:gd name="connsiteY8" fmla="*/ 1716034 h 1738267"/>
              <a:gd name="connsiteX9" fmla="*/ 176212 w 1411836"/>
              <a:gd name="connsiteY9" fmla="*/ 1738266 h 1738267"/>
              <a:gd name="connsiteX10" fmla="*/ 14287 w 1411836"/>
              <a:gd name="connsiteY10" fmla="*/ 1673972 h 1738267"/>
              <a:gd name="connsiteX11" fmla="*/ 0 w 1411836"/>
              <a:gd name="connsiteY11" fmla="*/ 1050084 h 1738267"/>
              <a:gd name="connsiteX12" fmla="*/ 1035335 w 1411836"/>
              <a:gd name="connsiteY12" fmla="*/ 649193 h 1738267"/>
              <a:gd name="connsiteX0" fmla="*/ 1035335 w 1411836"/>
              <a:gd name="connsiteY0" fmla="*/ 649193 h 1716034"/>
              <a:gd name="connsiteX1" fmla="*/ 836675 w 1411836"/>
              <a:gd name="connsiteY1" fmla="*/ 48911 h 1716034"/>
              <a:gd name="connsiteX2" fmla="*/ 1121252 w 1411836"/>
              <a:gd name="connsiteY2" fmla="*/ 0 h 1716034"/>
              <a:gd name="connsiteX3" fmla="*/ 1192394 w 1411836"/>
              <a:gd name="connsiteY3" fmla="*/ 177861 h 1716034"/>
              <a:gd name="connsiteX4" fmla="*/ 1325789 w 1411836"/>
              <a:gd name="connsiteY4" fmla="*/ 484671 h 1716034"/>
              <a:gd name="connsiteX5" fmla="*/ 1411836 w 1411836"/>
              <a:gd name="connsiteY5" fmla="*/ 800408 h 1716034"/>
              <a:gd name="connsiteX6" fmla="*/ 1411836 w 1411836"/>
              <a:gd name="connsiteY6" fmla="*/ 1002100 h 1716034"/>
              <a:gd name="connsiteX7" fmla="*/ 1411105 w 1411836"/>
              <a:gd name="connsiteY7" fmla="*/ 1706154 h 1716034"/>
              <a:gd name="connsiteX8" fmla="*/ 1111830 w 1411836"/>
              <a:gd name="connsiteY8" fmla="*/ 1716034 h 1716034"/>
              <a:gd name="connsiteX9" fmla="*/ 14287 w 1411836"/>
              <a:gd name="connsiteY9" fmla="*/ 1673972 h 1716034"/>
              <a:gd name="connsiteX10" fmla="*/ 0 w 1411836"/>
              <a:gd name="connsiteY10" fmla="*/ 1050084 h 1716034"/>
              <a:gd name="connsiteX11" fmla="*/ 1035335 w 1411836"/>
              <a:gd name="connsiteY11" fmla="*/ 649193 h 1716034"/>
              <a:gd name="connsiteX0" fmla="*/ 1035335 w 1411836"/>
              <a:gd name="connsiteY0" fmla="*/ 649193 h 1716034"/>
              <a:gd name="connsiteX1" fmla="*/ 836675 w 1411836"/>
              <a:gd name="connsiteY1" fmla="*/ 48911 h 1716034"/>
              <a:gd name="connsiteX2" fmla="*/ 1121252 w 1411836"/>
              <a:gd name="connsiteY2" fmla="*/ 0 h 1716034"/>
              <a:gd name="connsiteX3" fmla="*/ 1192394 w 1411836"/>
              <a:gd name="connsiteY3" fmla="*/ 177861 h 1716034"/>
              <a:gd name="connsiteX4" fmla="*/ 1325789 w 1411836"/>
              <a:gd name="connsiteY4" fmla="*/ 484671 h 1716034"/>
              <a:gd name="connsiteX5" fmla="*/ 1411836 w 1411836"/>
              <a:gd name="connsiteY5" fmla="*/ 800408 h 1716034"/>
              <a:gd name="connsiteX6" fmla="*/ 1411836 w 1411836"/>
              <a:gd name="connsiteY6" fmla="*/ 1002100 h 1716034"/>
              <a:gd name="connsiteX7" fmla="*/ 1411105 w 1411836"/>
              <a:gd name="connsiteY7" fmla="*/ 1706154 h 1716034"/>
              <a:gd name="connsiteX8" fmla="*/ 1111830 w 1411836"/>
              <a:gd name="connsiteY8" fmla="*/ 1716034 h 1716034"/>
              <a:gd name="connsiteX9" fmla="*/ 0 w 1411836"/>
              <a:gd name="connsiteY9" fmla="*/ 1050084 h 1716034"/>
              <a:gd name="connsiteX10" fmla="*/ 1035335 w 1411836"/>
              <a:gd name="connsiteY10" fmla="*/ 649193 h 1716034"/>
              <a:gd name="connsiteX0" fmla="*/ 198659 w 575160"/>
              <a:gd name="connsiteY0" fmla="*/ 649193 h 1716034"/>
              <a:gd name="connsiteX1" fmla="*/ -1 w 575160"/>
              <a:gd name="connsiteY1" fmla="*/ 48911 h 1716034"/>
              <a:gd name="connsiteX2" fmla="*/ 284576 w 575160"/>
              <a:gd name="connsiteY2" fmla="*/ 0 h 1716034"/>
              <a:gd name="connsiteX3" fmla="*/ 355718 w 575160"/>
              <a:gd name="connsiteY3" fmla="*/ 177861 h 1716034"/>
              <a:gd name="connsiteX4" fmla="*/ 489113 w 575160"/>
              <a:gd name="connsiteY4" fmla="*/ 484671 h 1716034"/>
              <a:gd name="connsiteX5" fmla="*/ 575160 w 575160"/>
              <a:gd name="connsiteY5" fmla="*/ 800408 h 1716034"/>
              <a:gd name="connsiteX6" fmla="*/ 575160 w 575160"/>
              <a:gd name="connsiteY6" fmla="*/ 1002100 h 1716034"/>
              <a:gd name="connsiteX7" fmla="*/ 574429 w 575160"/>
              <a:gd name="connsiteY7" fmla="*/ 1706154 h 1716034"/>
              <a:gd name="connsiteX8" fmla="*/ 275154 w 575160"/>
              <a:gd name="connsiteY8" fmla="*/ 1716034 h 1716034"/>
              <a:gd name="connsiteX9" fmla="*/ 198659 w 575160"/>
              <a:gd name="connsiteY9" fmla="*/ 649193 h 1716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75160" h="1716034">
                <a:moveTo>
                  <a:pt x="198659" y="649193"/>
                </a:moveTo>
                <a:lnTo>
                  <a:pt x="-1" y="48911"/>
                </a:lnTo>
                <a:lnTo>
                  <a:pt x="284576" y="0"/>
                </a:lnTo>
                <a:lnTo>
                  <a:pt x="355718" y="177861"/>
                </a:lnTo>
                <a:lnTo>
                  <a:pt x="489113" y="484671"/>
                </a:lnTo>
                <a:lnTo>
                  <a:pt x="575160" y="800408"/>
                </a:lnTo>
                <a:lnTo>
                  <a:pt x="575160" y="1002100"/>
                </a:lnTo>
                <a:cubicBezTo>
                  <a:pt x="574916" y="1236785"/>
                  <a:pt x="574673" y="1471469"/>
                  <a:pt x="574429" y="1706154"/>
                </a:cubicBezTo>
                <a:lnTo>
                  <a:pt x="275154" y="1716034"/>
                </a:lnTo>
                <a:lnTo>
                  <a:pt x="198659" y="649193"/>
                </a:lnTo>
                <a:close/>
              </a:path>
            </a:pathLst>
          </a:custGeom>
          <a:noFill/>
          <a:ln w="25400">
            <a:solidFill>
              <a:srgbClr val="008000"/>
            </a:solidFill>
            <a:prstDash val="sysDot"/>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82" name="フリーフォーム 81"/>
          <p:cNvSpPr/>
          <p:nvPr/>
        </p:nvSpPr>
        <p:spPr>
          <a:xfrm>
            <a:off x="7867528" y="4743486"/>
            <a:ext cx="249369" cy="1403141"/>
          </a:xfrm>
          <a:custGeom>
            <a:avLst/>
            <a:gdLst>
              <a:gd name="connsiteX0" fmla="*/ 0 w 919163"/>
              <a:gd name="connsiteY0" fmla="*/ 0 h 759618"/>
              <a:gd name="connsiteX1" fmla="*/ 311944 w 919163"/>
              <a:gd name="connsiteY1" fmla="*/ 2381 h 759618"/>
              <a:gd name="connsiteX2" fmla="*/ 919163 w 919163"/>
              <a:gd name="connsiteY2" fmla="*/ 759618 h 759618"/>
              <a:gd name="connsiteX3" fmla="*/ 919163 w 919163"/>
              <a:gd name="connsiteY3" fmla="*/ 759618 h 759618"/>
              <a:gd name="connsiteX0" fmla="*/ 0 w 919163"/>
              <a:gd name="connsiteY0" fmla="*/ 0 h 1198265"/>
              <a:gd name="connsiteX1" fmla="*/ 311944 w 919163"/>
              <a:gd name="connsiteY1" fmla="*/ 2381 h 1198265"/>
              <a:gd name="connsiteX2" fmla="*/ 284733 w 919163"/>
              <a:gd name="connsiteY2" fmla="*/ 1198265 h 1198265"/>
              <a:gd name="connsiteX3" fmla="*/ 919163 w 919163"/>
              <a:gd name="connsiteY3" fmla="*/ 759618 h 1198265"/>
              <a:gd name="connsiteX4" fmla="*/ 919163 w 919163"/>
              <a:gd name="connsiteY4" fmla="*/ 759618 h 1198265"/>
              <a:gd name="connsiteX0" fmla="*/ 0 w 919163"/>
              <a:gd name="connsiteY0" fmla="*/ 0 h 1528762"/>
              <a:gd name="connsiteX1" fmla="*/ 311944 w 919163"/>
              <a:gd name="connsiteY1" fmla="*/ 2381 h 1528762"/>
              <a:gd name="connsiteX2" fmla="*/ 284733 w 919163"/>
              <a:gd name="connsiteY2" fmla="*/ 1198265 h 1528762"/>
              <a:gd name="connsiteX3" fmla="*/ 300038 w 919163"/>
              <a:gd name="connsiteY3" fmla="*/ 1528762 h 1528762"/>
              <a:gd name="connsiteX4" fmla="*/ 919163 w 919163"/>
              <a:gd name="connsiteY4" fmla="*/ 759618 h 1528762"/>
              <a:gd name="connsiteX5" fmla="*/ 919163 w 919163"/>
              <a:gd name="connsiteY5" fmla="*/ 759618 h 1528762"/>
              <a:gd name="connsiteX0" fmla="*/ 0 w 919163"/>
              <a:gd name="connsiteY0" fmla="*/ 0 h 1728786"/>
              <a:gd name="connsiteX1" fmla="*/ 311944 w 919163"/>
              <a:gd name="connsiteY1" fmla="*/ 2381 h 1728786"/>
              <a:gd name="connsiteX2" fmla="*/ 284733 w 919163"/>
              <a:gd name="connsiteY2" fmla="*/ 1198265 h 1728786"/>
              <a:gd name="connsiteX3" fmla="*/ 300038 w 919163"/>
              <a:gd name="connsiteY3" fmla="*/ 1528762 h 1728786"/>
              <a:gd name="connsiteX4" fmla="*/ 304800 w 919163"/>
              <a:gd name="connsiteY4" fmla="*/ 1728786 h 1728786"/>
              <a:gd name="connsiteX5" fmla="*/ 919163 w 919163"/>
              <a:gd name="connsiteY5" fmla="*/ 759618 h 1728786"/>
              <a:gd name="connsiteX6" fmla="*/ 919163 w 919163"/>
              <a:gd name="connsiteY6" fmla="*/ 759618 h 1728786"/>
              <a:gd name="connsiteX0" fmla="*/ 0 w 919163"/>
              <a:gd name="connsiteY0" fmla="*/ 0 h 1847849"/>
              <a:gd name="connsiteX1" fmla="*/ 311944 w 919163"/>
              <a:gd name="connsiteY1" fmla="*/ 2381 h 1847849"/>
              <a:gd name="connsiteX2" fmla="*/ 284733 w 919163"/>
              <a:gd name="connsiteY2" fmla="*/ 1198265 h 1847849"/>
              <a:gd name="connsiteX3" fmla="*/ 300038 w 919163"/>
              <a:gd name="connsiteY3" fmla="*/ 1528762 h 1847849"/>
              <a:gd name="connsiteX4" fmla="*/ 304800 w 919163"/>
              <a:gd name="connsiteY4" fmla="*/ 1728786 h 1847849"/>
              <a:gd name="connsiteX5" fmla="*/ 326231 w 919163"/>
              <a:gd name="connsiteY5" fmla="*/ 1847849 h 1847849"/>
              <a:gd name="connsiteX6" fmla="*/ 919163 w 919163"/>
              <a:gd name="connsiteY6" fmla="*/ 759618 h 1847849"/>
              <a:gd name="connsiteX7" fmla="*/ 919163 w 919163"/>
              <a:gd name="connsiteY7" fmla="*/ 759618 h 1847849"/>
              <a:gd name="connsiteX0" fmla="*/ 0 w 919163"/>
              <a:gd name="connsiteY0" fmla="*/ 0 h 1847849"/>
              <a:gd name="connsiteX1" fmla="*/ 311944 w 919163"/>
              <a:gd name="connsiteY1" fmla="*/ 2381 h 1847849"/>
              <a:gd name="connsiteX2" fmla="*/ 284733 w 919163"/>
              <a:gd name="connsiteY2" fmla="*/ 1198265 h 1847849"/>
              <a:gd name="connsiteX3" fmla="*/ 300038 w 919163"/>
              <a:gd name="connsiteY3" fmla="*/ 1528762 h 1847849"/>
              <a:gd name="connsiteX4" fmla="*/ 304800 w 919163"/>
              <a:gd name="connsiteY4" fmla="*/ 1728786 h 1847849"/>
              <a:gd name="connsiteX5" fmla="*/ 326231 w 919163"/>
              <a:gd name="connsiteY5" fmla="*/ 1847849 h 1847849"/>
              <a:gd name="connsiteX6" fmla="*/ 164306 w 919163"/>
              <a:gd name="connsiteY6" fmla="*/ 1847849 h 1847849"/>
              <a:gd name="connsiteX7" fmla="*/ 919163 w 919163"/>
              <a:gd name="connsiteY7" fmla="*/ 759618 h 1847849"/>
              <a:gd name="connsiteX8" fmla="*/ 919163 w 919163"/>
              <a:gd name="connsiteY8" fmla="*/ 759618 h 1847849"/>
              <a:gd name="connsiteX0" fmla="*/ 0 w 919163"/>
              <a:gd name="connsiteY0" fmla="*/ 0 h 1904999"/>
              <a:gd name="connsiteX1" fmla="*/ 311944 w 919163"/>
              <a:gd name="connsiteY1" fmla="*/ 2381 h 1904999"/>
              <a:gd name="connsiteX2" fmla="*/ 284733 w 919163"/>
              <a:gd name="connsiteY2" fmla="*/ 1198265 h 1904999"/>
              <a:gd name="connsiteX3" fmla="*/ 300038 w 919163"/>
              <a:gd name="connsiteY3" fmla="*/ 1528762 h 1904999"/>
              <a:gd name="connsiteX4" fmla="*/ 304800 w 919163"/>
              <a:gd name="connsiteY4" fmla="*/ 1728786 h 1904999"/>
              <a:gd name="connsiteX5" fmla="*/ 326231 w 919163"/>
              <a:gd name="connsiteY5" fmla="*/ 1847849 h 1904999"/>
              <a:gd name="connsiteX6" fmla="*/ 164306 w 919163"/>
              <a:gd name="connsiteY6" fmla="*/ 1847849 h 1904999"/>
              <a:gd name="connsiteX7" fmla="*/ 64294 w 919163"/>
              <a:gd name="connsiteY7" fmla="*/ 1904999 h 1904999"/>
              <a:gd name="connsiteX8" fmla="*/ 919163 w 919163"/>
              <a:gd name="connsiteY8" fmla="*/ 759618 h 1904999"/>
              <a:gd name="connsiteX9" fmla="*/ 919163 w 919163"/>
              <a:gd name="connsiteY9" fmla="*/ 759618 h 1904999"/>
              <a:gd name="connsiteX0" fmla="*/ 0 w 919163"/>
              <a:gd name="connsiteY0" fmla="*/ 0 h 1904999"/>
              <a:gd name="connsiteX1" fmla="*/ 311944 w 919163"/>
              <a:gd name="connsiteY1" fmla="*/ 2381 h 1904999"/>
              <a:gd name="connsiteX2" fmla="*/ 284733 w 919163"/>
              <a:gd name="connsiteY2" fmla="*/ 1198265 h 1904999"/>
              <a:gd name="connsiteX3" fmla="*/ 300038 w 919163"/>
              <a:gd name="connsiteY3" fmla="*/ 1528762 h 1904999"/>
              <a:gd name="connsiteX4" fmla="*/ 304800 w 919163"/>
              <a:gd name="connsiteY4" fmla="*/ 1728786 h 1904999"/>
              <a:gd name="connsiteX5" fmla="*/ 326231 w 919163"/>
              <a:gd name="connsiteY5" fmla="*/ 1847849 h 1904999"/>
              <a:gd name="connsiteX6" fmla="*/ 164306 w 919163"/>
              <a:gd name="connsiteY6" fmla="*/ 1847849 h 1904999"/>
              <a:gd name="connsiteX7" fmla="*/ 64294 w 919163"/>
              <a:gd name="connsiteY7" fmla="*/ 1904999 h 1904999"/>
              <a:gd name="connsiteX8" fmla="*/ 2381 w 919163"/>
              <a:gd name="connsiteY8" fmla="*/ 1783555 h 1904999"/>
              <a:gd name="connsiteX9" fmla="*/ 919163 w 919163"/>
              <a:gd name="connsiteY9" fmla="*/ 759618 h 1904999"/>
              <a:gd name="connsiteX10" fmla="*/ 919163 w 919163"/>
              <a:gd name="connsiteY10" fmla="*/ 759618 h 1904999"/>
              <a:gd name="connsiteX0" fmla="*/ 11906 w 931069"/>
              <a:gd name="connsiteY0" fmla="*/ 0 h 1904999"/>
              <a:gd name="connsiteX1" fmla="*/ 323850 w 931069"/>
              <a:gd name="connsiteY1" fmla="*/ 2381 h 1904999"/>
              <a:gd name="connsiteX2" fmla="*/ 296639 w 931069"/>
              <a:gd name="connsiteY2" fmla="*/ 1198265 h 1904999"/>
              <a:gd name="connsiteX3" fmla="*/ 311944 w 931069"/>
              <a:gd name="connsiteY3" fmla="*/ 1528762 h 1904999"/>
              <a:gd name="connsiteX4" fmla="*/ 316706 w 931069"/>
              <a:gd name="connsiteY4" fmla="*/ 1728786 h 1904999"/>
              <a:gd name="connsiteX5" fmla="*/ 338137 w 931069"/>
              <a:gd name="connsiteY5" fmla="*/ 1847849 h 1904999"/>
              <a:gd name="connsiteX6" fmla="*/ 176212 w 931069"/>
              <a:gd name="connsiteY6" fmla="*/ 1847849 h 1904999"/>
              <a:gd name="connsiteX7" fmla="*/ 76200 w 931069"/>
              <a:gd name="connsiteY7" fmla="*/ 1904999 h 1904999"/>
              <a:gd name="connsiteX8" fmla="*/ 14287 w 931069"/>
              <a:gd name="connsiteY8" fmla="*/ 1783555 h 1904999"/>
              <a:gd name="connsiteX9" fmla="*/ 0 w 931069"/>
              <a:gd name="connsiteY9" fmla="*/ 1159667 h 1904999"/>
              <a:gd name="connsiteX10" fmla="*/ 931069 w 931069"/>
              <a:gd name="connsiteY10" fmla="*/ 759618 h 1904999"/>
              <a:gd name="connsiteX11" fmla="*/ 931069 w 931069"/>
              <a:gd name="connsiteY11" fmla="*/ 759618 h 1904999"/>
              <a:gd name="connsiteX0" fmla="*/ 11906 w 931069"/>
              <a:gd name="connsiteY0" fmla="*/ 0 h 1904999"/>
              <a:gd name="connsiteX1" fmla="*/ 323850 w 931069"/>
              <a:gd name="connsiteY1" fmla="*/ 2381 h 1904999"/>
              <a:gd name="connsiteX2" fmla="*/ 296639 w 931069"/>
              <a:gd name="connsiteY2" fmla="*/ 1198265 h 1904999"/>
              <a:gd name="connsiteX3" fmla="*/ 311944 w 931069"/>
              <a:gd name="connsiteY3" fmla="*/ 1528762 h 1904999"/>
              <a:gd name="connsiteX4" fmla="*/ 316706 w 931069"/>
              <a:gd name="connsiteY4" fmla="*/ 1728786 h 1904999"/>
              <a:gd name="connsiteX5" fmla="*/ 338137 w 931069"/>
              <a:gd name="connsiteY5" fmla="*/ 1847849 h 1904999"/>
              <a:gd name="connsiteX6" fmla="*/ 176212 w 931069"/>
              <a:gd name="connsiteY6" fmla="*/ 1847849 h 1904999"/>
              <a:gd name="connsiteX7" fmla="*/ 76200 w 931069"/>
              <a:gd name="connsiteY7" fmla="*/ 1904999 h 1904999"/>
              <a:gd name="connsiteX8" fmla="*/ 14287 w 931069"/>
              <a:gd name="connsiteY8" fmla="*/ 1783555 h 1904999"/>
              <a:gd name="connsiteX9" fmla="*/ 0 w 931069"/>
              <a:gd name="connsiteY9" fmla="*/ 1159667 h 1904999"/>
              <a:gd name="connsiteX10" fmla="*/ 931069 w 931069"/>
              <a:gd name="connsiteY10" fmla="*/ 759618 h 1904999"/>
              <a:gd name="connsiteX11" fmla="*/ 882079 w 931069"/>
              <a:gd name="connsiteY11" fmla="*/ 807887 h 1904999"/>
              <a:gd name="connsiteX0" fmla="*/ 11906 w 882079"/>
              <a:gd name="connsiteY0" fmla="*/ 0 h 1904999"/>
              <a:gd name="connsiteX1" fmla="*/ 323850 w 882079"/>
              <a:gd name="connsiteY1" fmla="*/ 2381 h 1904999"/>
              <a:gd name="connsiteX2" fmla="*/ 296639 w 882079"/>
              <a:gd name="connsiteY2" fmla="*/ 1198265 h 1904999"/>
              <a:gd name="connsiteX3" fmla="*/ 311944 w 882079"/>
              <a:gd name="connsiteY3" fmla="*/ 1528762 h 1904999"/>
              <a:gd name="connsiteX4" fmla="*/ 316706 w 882079"/>
              <a:gd name="connsiteY4" fmla="*/ 1728786 h 1904999"/>
              <a:gd name="connsiteX5" fmla="*/ 338137 w 882079"/>
              <a:gd name="connsiteY5" fmla="*/ 1847849 h 1904999"/>
              <a:gd name="connsiteX6" fmla="*/ 176212 w 882079"/>
              <a:gd name="connsiteY6" fmla="*/ 1847849 h 1904999"/>
              <a:gd name="connsiteX7" fmla="*/ 76200 w 882079"/>
              <a:gd name="connsiteY7" fmla="*/ 1904999 h 1904999"/>
              <a:gd name="connsiteX8" fmla="*/ 14287 w 882079"/>
              <a:gd name="connsiteY8" fmla="*/ 1783555 h 1904999"/>
              <a:gd name="connsiteX9" fmla="*/ 0 w 882079"/>
              <a:gd name="connsiteY9" fmla="*/ 1159667 h 1904999"/>
              <a:gd name="connsiteX10" fmla="*/ 882079 w 882079"/>
              <a:gd name="connsiteY10" fmla="*/ 807887 h 1904999"/>
              <a:gd name="connsiteX0" fmla="*/ 11906 w 882079"/>
              <a:gd name="connsiteY0" fmla="*/ 0 h 1904999"/>
              <a:gd name="connsiteX1" fmla="*/ 323850 w 882079"/>
              <a:gd name="connsiteY1" fmla="*/ 2381 h 1904999"/>
              <a:gd name="connsiteX2" fmla="*/ 296639 w 882079"/>
              <a:gd name="connsiteY2" fmla="*/ 1198265 h 1904999"/>
              <a:gd name="connsiteX3" fmla="*/ 311944 w 882079"/>
              <a:gd name="connsiteY3" fmla="*/ 1528762 h 1904999"/>
              <a:gd name="connsiteX4" fmla="*/ 316706 w 882079"/>
              <a:gd name="connsiteY4" fmla="*/ 1728786 h 1904999"/>
              <a:gd name="connsiteX5" fmla="*/ 338137 w 882079"/>
              <a:gd name="connsiteY5" fmla="*/ 1847849 h 1904999"/>
              <a:gd name="connsiteX6" fmla="*/ 176212 w 882079"/>
              <a:gd name="connsiteY6" fmla="*/ 1847849 h 1904999"/>
              <a:gd name="connsiteX7" fmla="*/ 76200 w 882079"/>
              <a:gd name="connsiteY7" fmla="*/ 1904999 h 1904999"/>
              <a:gd name="connsiteX8" fmla="*/ 14287 w 882079"/>
              <a:gd name="connsiteY8" fmla="*/ 1783555 h 1904999"/>
              <a:gd name="connsiteX9" fmla="*/ 0 w 882079"/>
              <a:gd name="connsiteY9" fmla="*/ 1159667 h 1904999"/>
              <a:gd name="connsiteX10" fmla="*/ 882079 w 882079"/>
              <a:gd name="connsiteY10" fmla="*/ 807887 h 1904999"/>
              <a:gd name="connsiteX0" fmla="*/ 11906 w 882079"/>
              <a:gd name="connsiteY0" fmla="*/ 0 h 1904999"/>
              <a:gd name="connsiteX1" fmla="*/ 323850 w 882079"/>
              <a:gd name="connsiteY1" fmla="*/ 2381 h 1904999"/>
              <a:gd name="connsiteX2" fmla="*/ 296639 w 882079"/>
              <a:gd name="connsiteY2" fmla="*/ 1198265 h 1904999"/>
              <a:gd name="connsiteX3" fmla="*/ 311944 w 882079"/>
              <a:gd name="connsiteY3" fmla="*/ 1528762 h 1904999"/>
              <a:gd name="connsiteX4" fmla="*/ 316706 w 882079"/>
              <a:gd name="connsiteY4" fmla="*/ 1728786 h 1904999"/>
              <a:gd name="connsiteX5" fmla="*/ 338137 w 882079"/>
              <a:gd name="connsiteY5" fmla="*/ 1847849 h 1904999"/>
              <a:gd name="connsiteX6" fmla="*/ 176212 w 882079"/>
              <a:gd name="connsiteY6" fmla="*/ 1847849 h 1904999"/>
              <a:gd name="connsiteX7" fmla="*/ 76200 w 882079"/>
              <a:gd name="connsiteY7" fmla="*/ 1904999 h 1904999"/>
              <a:gd name="connsiteX8" fmla="*/ 14287 w 882079"/>
              <a:gd name="connsiteY8" fmla="*/ 1783555 h 1904999"/>
              <a:gd name="connsiteX9" fmla="*/ 0 w 882079"/>
              <a:gd name="connsiteY9" fmla="*/ 1159667 h 1904999"/>
              <a:gd name="connsiteX10" fmla="*/ 882079 w 882079"/>
              <a:gd name="connsiteY10" fmla="*/ 807887 h 1904999"/>
              <a:gd name="connsiteX0" fmla="*/ 11906 w 882079"/>
              <a:gd name="connsiteY0" fmla="*/ 0 h 1904999"/>
              <a:gd name="connsiteX1" fmla="*/ 323850 w 882079"/>
              <a:gd name="connsiteY1" fmla="*/ 2381 h 1904999"/>
              <a:gd name="connsiteX2" fmla="*/ 296639 w 882079"/>
              <a:gd name="connsiteY2" fmla="*/ 1198265 h 1904999"/>
              <a:gd name="connsiteX3" fmla="*/ 311944 w 882079"/>
              <a:gd name="connsiteY3" fmla="*/ 1528762 h 1904999"/>
              <a:gd name="connsiteX4" fmla="*/ 316706 w 882079"/>
              <a:gd name="connsiteY4" fmla="*/ 1728786 h 1904999"/>
              <a:gd name="connsiteX5" fmla="*/ 338137 w 882079"/>
              <a:gd name="connsiteY5" fmla="*/ 1847849 h 1904999"/>
              <a:gd name="connsiteX6" fmla="*/ 176212 w 882079"/>
              <a:gd name="connsiteY6" fmla="*/ 1847849 h 1904999"/>
              <a:gd name="connsiteX7" fmla="*/ 76200 w 882079"/>
              <a:gd name="connsiteY7" fmla="*/ 1904999 h 1904999"/>
              <a:gd name="connsiteX8" fmla="*/ 14287 w 882079"/>
              <a:gd name="connsiteY8" fmla="*/ 1783555 h 1904999"/>
              <a:gd name="connsiteX9" fmla="*/ 0 w 882079"/>
              <a:gd name="connsiteY9" fmla="*/ 1159667 h 1904999"/>
              <a:gd name="connsiteX10" fmla="*/ 882079 w 882079"/>
              <a:gd name="connsiteY10" fmla="*/ 807887 h 1904999"/>
              <a:gd name="connsiteX0" fmla="*/ 11906 w 882079"/>
              <a:gd name="connsiteY0" fmla="*/ 0 h 1904999"/>
              <a:gd name="connsiteX1" fmla="*/ 323850 w 882079"/>
              <a:gd name="connsiteY1" fmla="*/ 2381 h 1904999"/>
              <a:gd name="connsiteX2" fmla="*/ 296639 w 882079"/>
              <a:gd name="connsiteY2" fmla="*/ 1198265 h 1904999"/>
              <a:gd name="connsiteX3" fmla="*/ 311944 w 882079"/>
              <a:gd name="connsiteY3" fmla="*/ 1528762 h 1904999"/>
              <a:gd name="connsiteX4" fmla="*/ 316706 w 882079"/>
              <a:gd name="connsiteY4" fmla="*/ 1728786 h 1904999"/>
              <a:gd name="connsiteX5" fmla="*/ 338137 w 882079"/>
              <a:gd name="connsiteY5" fmla="*/ 1847849 h 1904999"/>
              <a:gd name="connsiteX6" fmla="*/ 176212 w 882079"/>
              <a:gd name="connsiteY6" fmla="*/ 1847849 h 1904999"/>
              <a:gd name="connsiteX7" fmla="*/ 76200 w 882079"/>
              <a:gd name="connsiteY7" fmla="*/ 1904999 h 1904999"/>
              <a:gd name="connsiteX8" fmla="*/ 14287 w 882079"/>
              <a:gd name="connsiteY8" fmla="*/ 1783555 h 1904999"/>
              <a:gd name="connsiteX9" fmla="*/ 0 w 882079"/>
              <a:gd name="connsiteY9" fmla="*/ 1159667 h 1904999"/>
              <a:gd name="connsiteX10" fmla="*/ 810071 w 882079"/>
              <a:gd name="connsiteY10" fmla="*/ 879895 h 1904999"/>
              <a:gd name="connsiteX11" fmla="*/ 882079 w 882079"/>
              <a:gd name="connsiteY11" fmla="*/ 807887 h 1904999"/>
              <a:gd name="connsiteX0" fmla="*/ 11906 w 882079"/>
              <a:gd name="connsiteY0" fmla="*/ 0 h 1904999"/>
              <a:gd name="connsiteX1" fmla="*/ 323850 w 882079"/>
              <a:gd name="connsiteY1" fmla="*/ 2381 h 1904999"/>
              <a:gd name="connsiteX2" fmla="*/ 296639 w 882079"/>
              <a:gd name="connsiteY2" fmla="*/ 1198265 h 1904999"/>
              <a:gd name="connsiteX3" fmla="*/ 311944 w 882079"/>
              <a:gd name="connsiteY3" fmla="*/ 1528762 h 1904999"/>
              <a:gd name="connsiteX4" fmla="*/ 316706 w 882079"/>
              <a:gd name="connsiteY4" fmla="*/ 1728786 h 1904999"/>
              <a:gd name="connsiteX5" fmla="*/ 338137 w 882079"/>
              <a:gd name="connsiteY5" fmla="*/ 1847849 h 1904999"/>
              <a:gd name="connsiteX6" fmla="*/ 176212 w 882079"/>
              <a:gd name="connsiteY6" fmla="*/ 1847849 h 1904999"/>
              <a:gd name="connsiteX7" fmla="*/ 76200 w 882079"/>
              <a:gd name="connsiteY7" fmla="*/ 1904999 h 1904999"/>
              <a:gd name="connsiteX8" fmla="*/ 14287 w 882079"/>
              <a:gd name="connsiteY8" fmla="*/ 1783555 h 1904999"/>
              <a:gd name="connsiteX9" fmla="*/ 0 w 882079"/>
              <a:gd name="connsiteY9" fmla="*/ 1159667 h 1904999"/>
              <a:gd name="connsiteX10" fmla="*/ 882079 w 882079"/>
              <a:gd name="connsiteY10" fmla="*/ 807887 h 1904999"/>
              <a:gd name="connsiteX0" fmla="*/ 11906 w 338137"/>
              <a:gd name="connsiteY0" fmla="*/ 0 h 1904999"/>
              <a:gd name="connsiteX1" fmla="*/ 323850 w 338137"/>
              <a:gd name="connsiteY1" fmla="*/ 2381 h 1904999"/>
              <a:gd name="connsiteX2" fmla="*/ 296639 w 338137"/>
              <a:gd name="connsiteY2" fmla="*/ 1198265 h 1904999"/>
              <a:gd name="connsiteX3" fmla="*/ 311944 w 338137"/>
              <a:gd name="connsiteY3" fmla="*/ 1528762 h 1904999"/>
              <a:gd name="connsiteX4" fmla="*/ 316706 w 338137"/>
              <a:gd name="connsiteY4" fmla="*/ 1728786 h 1904999"/>
              <a:gd name="connsiteX5" fmla="*/ 338137 w 338137"/>
              <a:gd name="connsiteY5" fmla="*/ 1847849 h 1904999"/>
              <a:gd name="connsiteX6" fmla="*/ 176212 w 338137"/>
              <a:gd name="connsiteY6" fmla="*/ 1847849 h 1904999"/>
              <a:gd name="connsiteX7" fmla="*/ 76200 w 338137"/>
              <a:gd name="connsiteY7" fmla="*/ 1904999 h 1904999"/>
              <a:gd name="connsiteX8" fmla="*/ 14287 w 338137"/>
              <a:gd name="connsiteY8" fmla="*/ 1783555 h 1904999"/>
              <a:gd name="connsiteX9" fmla="*/ 0 w 338137"/>
              <a:gd name="connsiteY9" fmla="*/ 1159667 h 1904999"/>
              <a:gd name="connsiteX10" fmla="*/ 11906 w 338137"/>
              <a:gd name="connsiteY10" fmla="*/ 2380 h 1904999"/>
              <a:gd name="connsiteX0" fmla="*/ 11906 w 338137"/>
              <a:gd name="connsiteY0" fmla="*/ 0 h 1904999"/>
              <a:gd name="connsiteX1" fmla="*/ 323850 w 338137"/>
              <a:gd name="connsiteY1" fmla="*/ 2381 h 1904999"/>
              <a:gd name="connsiteX2" fmla="*/ 296639 w 338137"/>
              <a:gd name="connsiteY2" fmla="*/ 1198265 h 1904999"/>
              <a:gd name="connsiteX3" fmla="*/ 311944 w 338137"/>
              <a:gd name="connsiteY3" fmla="*/ 1528762 h 1904999"/>
              <a:gd name="connsiteX4" fmla="*/ 316706 w 338137"/>
              <a:gd name="connsiteY4" fmla="*/ 1728786 h 1904999"/>
              <a:gd name="connsiteX5" fmla="*/ 338137 w 338137"/>
              <a:gd name="connsiteY5" fmla="*/ 1847849 h 1904999"/>
              <a:gd name="connsiteX6" fmla="*/ 176212 w 338137"/>
              <a:gd name="connsiteY6" fmla="*/ 1847849 h 1904999"/>
              <a:gd name="connsiteX7" fmla="*/ 76200 w 338137"/>
              <a:gd name="connsiteY7" fmla="*/ 1904999 h 1904999"/>
              <a:gd name="connsiteX8" fmla="*/ 14287 w 338137"/>
              <a:gd name="connsiteY8" fmla="*/ 1783555 h 1904999"/>
              <a:gd name="connsiteX9" fmla="*/ 0 w 338137"/>
              <a:gd name="connsiteY9" fmla="*/ 1159667 h 1904999"/>
              <a:gd name="connsiteX10" fmla="*/ 11906 w 338137"/>
              <a:gd name="connsiteY10" fmla="*/ 2380 h 1904999"/>
              <a:gd name="connsiteX11" fmla="*/ 11906 w 338137"/>
              <a:gd name="connsiteY11" fmla="*/ 0 h 1904999"/>
              <a:gd name="connsiteX0" fmla="*/ 11906 w 338137"/>
              <a:gd name="connsiteY0" fmla="*/ 0 h 1902619"/>
              <a:gd name="connsiteX1" fmla="*/ 323850 w 338137"/>
              <a:gd name="connsiteY1" fmla="*/ 1 h 1902619"/>
              <a:gd name="connsiteX2" fmla="*/ 296639 w 338137"/>
              <a:gd name="connsiteY2" fmla="*/ 1195885 h 1902619"/>
              <a:gd name="connsiteX3" fmla="*/ 311944 w 338137"/>
              <a:gd name="connsiteY3" fmla="*/ 1526382 h 1902619"/>
              <a:gd name="connsiteX4" fmla="*/ 316706 w 338137"/>
              <a:gd name="connsiteY4" fmla="*/ 1726406 h 1902619"/>
              <a:gd name="connsiteX5" fmla="*/ 338137 w 338137"/>
              <a:gd name="connsiteY5" fmla="*/ 1845469 h 1902619"/>
              <a:gd name="connsiteX6" fmla="*/ 176212 w 338137"/>
              <a:gd name="connsiteY6" fmla="*/ 1845469 h 1902619"/>
              <a:gd name="connsiteX7" fmla="*/ 76200 w 338137"/>
              <a:gd name="connsiteY7" fmla="*/ 1902619 h 1902619"/>
              <a:gd name="connsiteX8" fmla="*/ 14287 w 338137"/>
              <a:gd name="connsiteY8" fmla="*/ 1781175 h 1902619"/>
              <a:gd name="connsiteX9" fmla="*/ 0 w 338137"/>
              <a:gd name="connsiteY9" fmla="*/ 1157287 h 1902619"/>
              <a:gd name="connsiteX10" fmla="*/ 11906 w 338137"/>
              <a:gd name="connsiteY10" fmla="*/ 0 h 190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8137" h="1902619">
                <a:moveTo>
                  <a:pt x="11906" y="0"/>
                </a:moveTo>
                <a:lnTo>
                  <a:pt x="323850" y="1"/>
                </a:lnTo>
                <a:lnTo>
                  <a:pt x="296639" y="1195885"/>
                </a:lnTo>
                <a:lnTo>
                  <a:pt x="311944" y="1526382"/>
                </a:lnTo>
                <a:lnTo>
                  <a:pt x="316706" y="1726406"/>
                </a:lnTo>
                <a:lnTo>
                  <a:pt x="338137" y="1845469"/>
                </a:lnTo>
                <a:lnTo>
                  <a:pt x="176212" y="1845469"/>
                </a:lnTo>
                <a:lnTo>
                  <a:pt x="76200" y="1902619"/>
                </a:lnTo>
                <a:lnTo>
                  <a:pt x="14287" y="1781175"/>
                </a:lnTo>
                <a:lnTo>
                  <a:pt x="0" y="1157287"/>
                </a:lnTo>
                <a:lnTo>
                  <a:pt x="11906" y="0"/>
                </a:lnTo>
                <a:close/>
              </a:path>
            </a:pathLst>
          </a:custGeom>
          <a:noFill/>
          <a:ln w="25400">
            <a:solidFill>
              <a:srgbClr val="FF00FF"/>
            </a:solidFill>
            <a:prstDash val="lgDashDot"/>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86" name="フリーフォーム 85"/>
          <p:cNvSpPr/>
          <p:nvPr/>
        </p:nvSpPr>
        <p:spPr>
          <a:xfrm>
            <a:off x="7844975" y="2283871"/>
            <a:ext cx="306223" cy="1449928"/>
          </a:xfrm>
          <a:custGeom>
            <a:avLst/>
            <a:gdLst>
              <a:gd name="connsiteX0" fmla="*/ 0 w 335756"/>
              <a:gd name="connsiteY0" fmla="*/ 0 h 921544"/>
              <a:gd name="connsiteX1" fmla="*/ 90488 w 335756"/>
              <a:gd name="connsiteY1" fmla="*/ 4763 h 921544"/>
              <a:gd name="connsiteX2" fmla="*/ 147638 w 335756"/>
              <a:gd name="connsiteY2" fmla="*/ 14288 h 921544"/>
              <a:gd name="connsiteX3" fmla="*/ 145256 w 335756"/>
              <a:gd name="connsiteY3" fmla="*/ 464344 h 921544"/>
              <a:gd name="connsiteX4" fmla="*/ 135731 w 335756"/>
              <a:gd name="connsiteY4" fmla="*/ 778669 h 921544"/>
              <a:gd name="connsiteX5" fmla="*/ 335756 w 335756"/>
              <a:gd name="connsiteY5" fmla="*/ 921544 h 921544"/>
              <a:gd name="connsiteX0" fmla="*/ 0 w 335756"/>
              <a:gd name="connsiteY0" fmla="*/ 0 h 997918"/>
              <a:gd name="connsiteX1" fmla="*/ 90488 w 335756"/>
              <a:gd name="connsiteY1" fmla="*/ 4763 h 997918"/>
              <a:gd name="connsiteX2" fmla="*/ 147638 w 335756"/>
              <a:gd name="connsiteY2" fmla="*/ 14288 h 997918"/>
              <a:gd name="connsiteX3" fmla="*/ 145256 w 335756"/>
              <a:gd name="connsiteY3" fmla="*/ 464344 h 997918"/>
              <a:gd name="connsiteX4" fmla="*/ 135731 w 335756"/>
              <a:gd name="connsiteY4" fmla="*/ 778669 h 997918"/>
              <a:gd name="connsiteX5" fmla="*/ 127472 w 335756"/>
              <a:gd name="connsiteY5" fmla="*/ 997918 h 997918"/>
              <a:gd name="connsiteX6" fmla="*/ 335756 w 335756"/>
              <a:gd name="connsiteY6" fmla="*/ 921544 h 997918"/>
              <a:gd name="connsiteX0" fmla="*/ 28575 w 364331"/>
              <a:gd name="connsiteY0" fmla="*/ 0 h 997918"/>
              <a:gd name="connsiteX1" fmla="*/ 119063 w 364331"/>
              <a:gd name="connsiteY1" fmla="*/ 4763 h 997918"/>
              <a:gd name="connsiteX2" fmla="*/ 176213 w 364331"/>
              <a:gd name="connsiteY2" fmla="*/ 14288 h 997918"/>
              <a:gd name="connsiteX3" fmla="*/ 173831 w 364331"/>
              <a:gd name="connsiteY3" fmla="*/ 464344 h 997918"/>
              <a:gd name="connsiteX4" fmla="*/ 164306 w 364331"/>
              <a:gd name="connsiteY4" fmla="*/ 778669 h 997918"/>
              <a:gd name="connsiteX5" fmla="*/ 156047 w 364331"/>
              <a:gd name="connsiteY5" fmla="*/ 997918 h 997918"/>
              <a:gd name="connsiteX6" fmla="*/ 0 w 364331"/>
              <a:gd name="connsiteY6" fmla="*/ 990600 h 997918"/>
              <a:gd name="connsiteX7" fmla="*/ 364331 w 364331"/>
              <a:gd name="connsiteY7" fmla="*/ 921544 h 997918"/>
              <a:gd name="connsiteX0" fmla="*/ 28575 w 364331"/>
              <a:gd name="connsiteY0" fmla="*/ 0 h 992188"/>
              <a:gd name="connsiteX1" fmla="*/ 119063 w 364331"/>
              <a:gd name="connsiteY1" fmla="*/ 4763 h 992188"/>
              <a:gd name="connsiteX2" fmla="*/ 176213 w 364331"/>
              <a:gd name="connsiteY2" fmla="*/ 14288 h 992188"/>
              <a:gd name="connsiteX3" fmla="*/ 173831 w 364331"/>
              <a:gd name="connsiteY3" fmla="*/ 464344 h 992188"/>
              <a:gd name="connsiteX4" fmla="*/ 164306 w 364331"/>
              <a:gd name="connsiteY4" fmla="*/ 778669 h 992188"/>
              <a:gd name="connsiteX5" fmla="*/ 160835 w 364331"/>
              <a:gd name="connsiteY5" fmla="*/ 992188 h 992188"/>
              <a:gd name="connsiteX6" fmla="*/ 0 w 364331"/>
              <a:gd name="connsiteY6" fmla="*/ 990600 h 992188"/>
              <a:gd name="connsiteX7" fmla="*/ 364331 w 364331"/>
              <a:gd name="connsiteY7" fmla="*/ 921544 h 992188"/>
              <a:gd name="connsiteX0" fmla="*/ 28575 w 364331"/>
              <a:gd name="connsiteY0" fmla="*/ 0 h 992188"/>
              <a:gd name="connsiteX1" fmla="*/ 119063 w 364331"/>
              <a:gd name="connsiteY1" fmla="*/ 4763 h 992188"/>
              <a:gd name="connsiteX2" fmla="*/ 176213 w 364331"/>
              <a:gd name="connsiteY2" fmla="*/ 14288 h 992188"/>
              <a:gd name="connsiteX3" fmla="*/ 173831 w 364331"/>
              <a:gd name="connsiteY3" fmla="*/ 464344 h 992188"/>
              <a:gd name="connsiteX4" fmla="*/ 164306 w 364331"/>
              <a:gd name="connsiteY4" fmla="*/ 778669 h 992188"/>
              <a:gd name="connsiteX5" fmla="*/ 160835 w 364331"/>
              <a:gd name="connsiteY5" fmla="*/ 992188 h 992188"/>
              <a:gd name="connsiteX6" fmla="*/ 0 w 364331"/>
              <a:gd name="connsiteY6" fmla="*/ 990600 h 992188"/>
              <a:gd name="connsiteX7" fmla="*/ 4764 w 364331"/>
              <a:gd name="connsiteY7" fmla="*/ 857250 h 992188"/>
              <a:gd name="connsiteX8" fmla="*/ 364331 w 364331"/>
              <a:gd name="connsiteY8" fmla="*/ 921544 h 992188"/>
              <a:gd name="connsiteX0" fmla="*/ 61911 w 397667"/>
              <a:gd name="connsiteY0" fmla="*/ 0 h 992188"/>
              <a:gd name="connsiteX1" fmla="*/ 152399 w 397667"/>
              <a:gd name="connsiteY1" fmla="*/ 4763 h 992188"/>
              <a:gd name="connsiteX2" fmla="*/ 209549 w 397667"/>
              <a:gd name="connsiteY2" fmla="*/ 14288 h 992188"/>
              <a:gd name="connsiteX3" fmla="*/ 207167 w 397667"/>
              <a:gd name="connsiteY3" fmla="*/ 464344 h 992188"/>
              <a:gd name="connsiteX4" fmla="*/ 197642 w 397667"/>
              <a:gd name="connsiteY4" fmla="*/ 778669 h 992188"/>
              <a:gd name="connsiteX5" fmla="*/ 194171 w 397667"/>
              <a:gd name="connsiteY5" fmla="*/ 992188 h 992188"/>
              <a:gd name="connsiteX6" fmla="*/ 33336 w 397667"/>
              <a:gd name="connsiteY6" fmla="*/ 990600 h 992188"/>
              <a:gd name="connsiteX7" fmla="*/ 38100 w 397667"/>
              <a:gd name="connsiteY7" fmla="*/ 857250 h 992188"/>
              <a:gd name="connsiteX8" fmla="*/ 0 w 397667"/>
              <a:gd name="connsiteY8" fmla="*/ 854869 h 992188"/>
              <a:gd name="connsiteX9" fmla="*/ 397667 w 397667"/>
              <a:gd name="connsiteY9" fmla="*/ 921544 h 992188"/>
              <a:gd name="connsiteX0" fmla="*/ 61911 w 397667"/>
              <a:gd name="connsiteY0" fmla="*/ 0 h 992188"/>
              <a:gd name="connsiteX1" fmla="*/ 152399 w 397667"/>
              <a:gd name="connsiteY1" fmla="*/ 4763 h 992188"/>
              <a:gd name="connsiteX2" fmla="*/ 209549 w 397667"/>
              <a:gd name="connsiteY2" fmla="*/ 14288 h 992188"/>
              <a:gd name="connsiteX3" fmla="*/ 207167 w 397667"/>
              <a:gd name="connsiteY3" fmla="*/ 464344 h 992188"/>
              <a:gd name="connsiteX4" fmla="*/ 197642 w 397667"/>
              <a:gd name="connsiteY4" fmla="*/ 778669 h 992188"/>
              <a:gd name="connsiteX5" fmla="*/ 194171 w 397667"/>
              <a:gd name="connsiteY5" fmla="*/ 992188 h 992188"/>
              <a:gd name="connsiteX6" fmla="*/ 33336 w 397667"/>
              <a:gd name="connsiteY6" fmla="*/ 990600 h 992188"/>
              <a:gd name="connsiteX7" fmla="*/ 38100 w 397667"/>
              <a:gd name="connsiteY7" fmla="*/ 857250 h 992188"/>
              <a:gd name="connsiteX8" fmla="*/ 0 w 397667"/>
              <a:gd name="connsiteY8" fmla="*/ 854869 h 992188"/>
              <a:gd name="connsiteX9" fmla="*/ 2381 w 397667"/>
              <a:gd name="connsiteY9" fmla="*/ 692944 h 992188"/>
              <a:gd name="connsiteX10" fmla="*/ 397667 w 397667"/>
              <a:gd name="connsiteY10" fmla="*/ 921544 h 992188"/>
              <a:gd name="connsiteX0" fmla="*/ 61911 w 397667"/>
              <a:gd name="connsiteY0" fmla="*/ 0 h 992188"/>
              <a:gd name="connsiteX1" fmla="*/ 152399 w 397667"/>
              <a:gd name="connsiteY1" fmla="*/ 4763 h 992188"/>
              <a:gd name="connsiteX2" fmla="*/ 209549 w 397667"/>
              <a:gd name="connsiteY2" fmla="*/ 14288 h 992188"/>
              <a:gd name="connsiteX3" fmla="*/ 207167 w 397667"/>
              <a:gd name="connsiteY3" fmla="*/ 464344 h 992188"/>
              <a:gd name="connsiteX4" fmla="*/ 197642 w 397667"/>
              <a:gd name="connsiteY4" fmla="*/ 778669 h 992188"/>
              <a:gd name="connsiteX5" fmla="*/ 194171 w 397667"/>
              <a:gd name="connsiteY5" fmla="*/ 992188 h 992188"/>
              <a:gd name="connsiteX6" fmla="*/ 33336 w 397667"/>
              <a:gd name="connsiteY6" fmla="*/ 990600 h 992188"/>
              <a:gd name="connsiteX7" fmla="*/ 38100 w 397667"/>
              <a:gd name="connsiteY7" fmla="*/ 857250 h 992188"/>
              <a:gd name="connsiteX8" fmla="*/ 0 w 397667"/>
              <a:gd name="connsiteY8" fmla="*/ 854869 h 992188"/>
              <a:gd name="connsiteX9" fmla="*/ 2381 w 397667"/>
              <a:gd name="connsiteY9" fmla="*/ 692944 h 992188"/>
              <a:gd name="connsiteX10" fmla="*/ 59531 w 397667"/>
              <a:gd name="connsiteY10" fmla="*/ 692944 h 992188"/>
              <a:gd name="connsiteX11" fmla="*/ 397667 w 397667"/>
              <a:gd name="connsiteY11" fmla="*/ 921544 h 992188"/>
              <a:gd name="connsiteX0" fmla="*/ 61911 w 397667"/>
              <a:gd name="connsiteY0" fmla="*/ 0 h 992188"/>
              <a:gd name="connsiteX1" fmla="*/ 152399 w 397667"/>
              <a:gd name="connsiteY1" fmla="*/ 4763 h 992188"/>
              <a:gd name="connsiteX2" fmla="*/ 209549 w 397667"/>
              <a:gd name="connsiteY2" fmla="*/ 14288 h 992188"/>
              <a:gd name="connsiteX3" fmla="*/ 207167 w 397667"/>
              <a:gd name="connsiteY3" fmla="*/ 464344 h 992188"/>
              <a:gd name="connsiteX4" fmla="*/ 197642 w 397667"/>
              <a:gd name="connsiteY4" fmla="*/ 778669 h 992188"/>
              <a:gd name="connsiteX5" fmla="*/ 194171 w 397667"/>
              <a:gd name="connsiteY5" fmla="*/ 992188 h 992188"/>
              <a:gd name="connsiteX6" fmla="*/ 33336 w 397667"/>
              <a:gd name="connsiteY6" fmla="*/ 990600 h 992188"/>
              <a:gd name="connsiteX7" fmla="*/ 38100 w 397667"/>
              <a:gd name="connsiteY7" fmla="*/ 857250 h 992188"/>
              <a:gd name="connsiteX8" fmla="*/ 0 w 397667"/>
              <a:gd name="connsiteY8" fmla="*/ 854869 h 992188"/>
              <a:gd name="connsiteX9" fmla="*/ 2381 w 397667"/>
              <a:gd name="connsiteY9" fmla="*/ 692944 h 992188"/>
              <a:gd name="connsiteX10" fmla="*/ 59531 w 397667"/>
              <a:gd name="connsiteY10" fmla="*/ 692944 h 992188"/>
              <a:gd name="connsiteX11" fmla="*/ 59531 w 397667"/>
              <a:gd name="connsiteY11" fmla="*/ 650082 h 992188"/>
              <a:gd name="connsiteX12" fmla="*/ 397667 w 397667"/>
              <a:gd name="connsiteY12" fmla="*/ 921544 h 992188"/>
              <a:gd name="connsiteX0" fmla="*/ 61911 w 397667"/>
              <a:gd name="connsiteY0" fmla="*/ 0 h 992188"/>
              <a:gd name="connsiteX1" fmla="*/ 152399 w 397667"/>
              <a:gd name="connsiteY1" fmla="*/ 4763 h 992188"/>
              <a:gd name="connsiteX2" fmla="*/ 209549 w 397667"/>
              <a:gd name="connsiteY2" fmla="*/ 14288 h 992188"/>
              <a:gd name="connsiteX3" fmla="*/ 207167 w 397667"/>
              <a:gd name="connsiteY3" fmla="*/ 464344 h 992188"/>
              <a:gd name="connsiteX4" fmla="*/ 197642 w 397667"/>
              <a:gd name="connsiteY4" fmla="*/ 778669 h 992188"/>
              <a:gd name="connsiteX5" fmla="*/ 194171 w 397667"/>
              <a:gd name="connsiteY5" fmla="*/ 992188 h 992188"/>
              <a:gd name="connsiteX6" fmla="*/ 33336 w 397667"/>
              <a:gd name="connsiteY6" fmla="*/ 990600 h 992188"/>
              <a:gd name="connsiteX7" fmla="*/ 38100 w 397667"/>
              <a:gd name="connsiteY7" fmla="*/ 857250 h 992188"/>
              <a:gd name="connsiteX8" fmla="*/ 0 w 397667"/>
              <a:gd name="connsiteY8" fmla="*/ 854869 h 992188"/>
              <a:gd name="connsiteX9" fmla="*/ 2381 w 397667"/>
              <a:gd name="connsiteY9" fmla="*/ 692944 h 992188"/>
              <a:gd name="connsiteX10" fmla="*/ 59531 w 397667"/>
              <a:gd name="connsiteY10" fmla="*/ 692944 h 992188"/>
              <a:gd name="connsiteX11" fmla="*/ 59531 w 397667"/>
              <a:gd name="connsiteY11" fmla="*/ 650082 h 992188"/>
              <a:gd name="connsiteX12" fmla="*/ 52387 w 397667"/>
              <a:gd name="connsiteY12" fmla="*/ 616744 h 992188"/>
              <a:gd name="connsiteX13" fmla="*/ 397667 w 397667"/>
              <a:gd name="connsiteY13" fmla="*/ 921544 h 992188"/>
              <a:gd name="connsiteX0" fmla="*/ 61911 w 397667"/>
              <a:gd name="connsiteY0" fmla="*/ 0 h 992188"/>
              <a:gd name="connsiteX1" fmla="*/ 152399 w 397667"/>
              <a:gd name="connsiteY1" fmla="*/ 4763 h 992188"/>
              <a:gd name="connsiteX2" fmla="*/ 209549 w 397667"/>
              <a:gd name="connsiteY2" fmla="*/ 14288 h 992188"/>
              <a:gd name="connsiteX3" fmla="*/ 207167 w 397667"/>
              <a:gd name="connsiteY3" fmla="*/ 464344 h 992188"/>
              <a:gd name="connsiteX4" fmla="*/ 197642 w 397667"/>
              <a:gd name="connsiteY4" fmla="*/ 778669 h 992188"/>
              <a:gd name="connsiteX5" fmla="*/ 194171 w 397667"/>
              <a:gd name="connsiteY5" fmla="*/ 992188 h 992188"/>
              <a:gd name="connsiteX6" fmla="*/ 33336 w 397667"/>
              <a:gd name="connsiteY6" fmla="*/ 990600 h 992188"/>
              <a:gd name="connsiteX7" fmla="*/ 38100 w 397667"/>
              <a:gd name="connsiteY7" fmla="*/ 857250 h 992188"/>
              <a:gd name="connsiteX8" fmla="*/ 0 w 397667"/>
              <a:gd name="connsiteY8" fmla="*/ 854869 h 992188"/>
              <a:gd name="connsiteX9" fmla="*/ 2381 w 397667"/>
              <a:gd name="connsiteY9" fmla="*/ 692944 h 992188"/>
              <a:gd name="connsiteX10" fmla="*/ 59531 w 397667"/>
              <a:gd name="connsiteY10" fmla="*/ 692944 h 992188"/>
              <a:gd name="connsiteX11" fmla="*/ 59531 w 397667"/>
              <a:gd name="connsiteY11" fmla="*/ 650082 h 992188"/>
              <a:gd name="connsiteX12" fmla="*/ 52387 w 397667"/>
              <a:gd name="connsiteY12" fmla="*/ 616744 h 992188"/>
              <a:gd name="connsiteX13" fmla="*/ 52387 w 397667"/>
              <a:gd name="connsiteY13" fmla="*/ 171450 h 992188"/>
              <a:gd name="connsiteX14" fmla="*/ 397667 w 397667"/>
              <a:gd name="connsiteY14" fmla="*/ 921544 h 992188"/>
              <a:gd name="connsiteX0" fmla="*/ 61911 w 397667"/>
              <a:gd name="connsiteY0" fmla="*/ 0 h 992188"/>
              <a:gd name="connsiteX1" fmla="*/ 152399 w 397667"/>
              <a:gd name="connsiteY1" fmla="*/ 4763 h 992188"/>
              <a:gd name="connsiteX2" fmla="*/ 209549 w 397667"/>
              <a:gd name="connsiteY2" fmla="*/ 14288 h 992188"/>
              <a:gd name="connsiteX3" fmla="*/ 207167 w 397667"/>
              <a:gd name="connsiteY3" fmla="*/ 464344 h 992188"/>
              <a:gd name="connsiteX4" fmla="*/ 197642 w 397667"/>
              <a:gd name="connsiteY4" fmla="*/ 778669 h 992188"/>
              <a:gd name="connsiteX5" fmla="*/ 194171 w 397667"/>
              <a:gd name="connsiteY5" fmla="*/ 992188 h 992188"/>
              <a:gd name="connsiteX6" fmla="*/ 33336 w 397667"/>
              <a:gd name="connsiteY6" fmla="*/ 990600 h 992188"/>
              <a:gd name="connsiteX7" fmla="*/ 38100 w 397667"/>
              <a:gd name="connsiteY7" fmla="*/ 857250 h 992188"/>
              <a:gd name="connsiteX8" fmla="*/ 0 w 397667"/>
              <a:gd name="connsiteY8" fmla="*/ 854869 h 992188"/>
              <a:gd name="connsiteX9" fmla="*/ 2381 w 397667"/>
              <a:gd name="connsiteY9" fmla="*/ 692944 h 992188"/>
              <a:gd name="connsiteX10" fmla="*/ 59531 w 397667"/>
              <a:gd name="connsiteY10" fmla="*/ 692944 h 992188"/>
              <a:gd name="connsiteX11" fmla="*/ 59531 w 397667"/>
              <a:gd name="connsiteY11" fmla="*/ 650082 h 992188"/>
              <a:gd name="connsiteX12" fmla="*/ 52387 w 397667"/>
              <a:gd name="connsiteY12" fmla="*/ 616744 h 992188"/>
              <a:gd name="connsiteX13" fmla="*/ 52387 w 397667"/>
              <a:gd name="connsiteY13" fmla="*/ 171450 h 992188"/>
              <a:gd name="connsiteX14" fmla="*/ 52387 w 397667"/>
              <a:gd name="connsiteY14" fmla="*/ 97632 h 992188"/>
              <a:gd name="connsiteX15" fmla="*/ 397667 w 397667"/>
              <a:gd name="connsiteY15" fmla="*/ 921544 h 992188"/>
              <a:gd name="connsiteX0" fmla="*/ 61911 w 397667"/>
              <a:gd name="connsiteY0" fmla="*/ 0 h 992188"/>
              <a:gd name="connsiteX1" fmla="*/ 152399 w 397667"/>
              <a:gd name="connsiteY1" fmla="*/ 4763 h 992188"/>
              <a:gd name="connsiteX2" fmla="*/ 209549 w 397667"/>
              <a:gd name="connsiteY2" fmla="*/ 14288 h 992188"/>
              <a:gd name="connsiteX3" fmla="*/ 207167 w 397667"/>
              <a:gd name="connsiteY3" fmla="*/ 464344 h 992188"/>
              <a:gd name="connsiteX4" fmla="*/ 197642 w 397667"/>
              <a:gd name="connsiteY4" fmla="*/ 778669 h 992188"/>
              <a:gd name="connsiteX5" fmla="*/ 194171 w 397667"/>
              <a:gd name="connsiteY5" fmla="*/ 992188 h 992188"/>
              <a:gd name="connsiteX6" fmla="*/ 33336 w 397667"/>
              <a:gd name="connsiteY6" fmla="*/ 990600 h 992188"/>
              <a:gd name="connsiteX7" fmla="*/ 38100 w 397667"/>
              <a:gd name="connsiteY7" fmla="*/ 857250 h 992188"/>
              <a:gd name="connsiteX8" fmla="*/ 0 w 397667"/>
              <a:gd name="connsiteY8" fmla="*/ 854869 h 992188"/>
              <a:gd name="connsiteX9" fmla="*/ 2381 w 397667"/>
              <a:gd name="connsiteY9" fmla="*/ 692944 h 992188"/>
              <a:gd name="connsiteX10" fmla="*/ 59531 w 397667"/>
              <a:gd name="connsiteY10" fmla="*/ 692944 h 992188"/>
              <a:gd name="connsiteX11" fmla="*/ 59531 w 397667"/>
              <a:gd name="connsiteY11" fmla="*/ 650082 h 992188"/>
              <a:gd name="connsiteX12" fmla="*/ 52387 w 397667"/>
              <a:gd name="connsiteY12" fmla="*/ 616744 h 992188"/>
              <a:gd name="connsiteX13" fmla="*/ 52387 w 397667"/>
              <a:gd name="connsiteY13" fmla="*/ 171450 h 992188"/>
              <a:gd name="connsiteX14" fmla="*/ 52387 w 397667"/>
              <a:gd name="connsiteY14" fmla="*/ 97632 h 992188"/>
              <a:gd name="connsiteX15" fmla="*/ 59531 w 397667"/>
              <a:gd name="connsiteY15" fmla="*/ 97632 h 992188"/>
              <a:gd name="connsiteX16" fmla="*/ 397667 w 397667"/>
              <a:gd name="connsiteY16" fmla="*/ 921544 h 992188"/>
              <a:gd name="connsiteX0" fmla="*/ 61911 w 397667"/>
              <a:gd name="connsiteY0" fmla="*/ 0 h 992188"/>
              <a:gd name="connsiteX1" fmla="*/ 152399 w 397667"/>
              <a:gd name="connsiteY1" fmla="*/ 4763 h 992188"/>
              <a:gd name="connsiteX2" fmla="*/ 209549 w 397667"/>
              <a:gd name="connsiteY2" fmla="*/ 14288 h 992188"/>
              <a:gd name="connsiteX3" fmla="*/ 207167 w 397667"/>
              <a:gd name="connsiteY3" fmla="*/ 464344 h 992188"/>
              <a:gd name="connsiteX4" fmla="*/ 197642 w 397667"/>
              <a:gd name="connsiteY4" fmla="*/ 778669 h 992188"/>
              <a:gd name="connsiteX5" fmla="*/ 194171 w 397667"/>
              <a:gd name="connsiteY5" fmla="*/ 992188 h 992188"/>
              <a:gd name="connsiteX6" fmla="*/ 33336 w 397667"/>
              <a:gd name="connsiteY6" fmla="*/ 990600 h 992188"/>
              <a:gd name="connsiteX7" fmla="*/ 38100 w 397667"/>
              <a:gd name="connsiteY7" fmla="*/ 857250 h 992188"/>
              <a:gd name="connsiteX8" fmla="*/ 0 w 397667"/>
              <a:gd name="connsiteY8" fmla="*/ 854869 h 992188"/>
              <a:gd name="connsiteX9" fmla="*/ 2381 w 397667"/>
              <a:gd name="connsiteY9" fmla="*/ 692944 h 992188"/>
              <a:gd name="connsiteX10" fmla="*/ 59531 w 397667"/>
              <a:gd name="connsiteY10" fmla="*/ 692944 h 992188"/>
              <a:gd name="connsiteX11" fmla="*/ 59531 w 397667"/>
              <a:gd name="connsiteY11" fmla="*/ 650082 h 992188"/>
              <a:gd name="connsiteX12" fmla="*/ 52387 w 397667"/>
              <a:gd name="connsiteY12" fmla="*/ 616744 h 992188"/>
              <a:gd name="connsiteX13" fmla="*/ 52387 w 397667"/>
              <a:gd name="connsiteY13" fmla="*/ 171450 h 992188"/>
              <a:gd name="connsiteX14" fmla="*/ 52387 w 397667"/>
              <a:gd name="connsiteY14" fmla="*/ 97632 h 992188"/>
              <a:gd name="connsiteX15" fmla="*/ 59531 w 397667"/>
              <a:gd name="connsiteY15" fmla="*/ 97632 h 992188"/>
              <a:gd name="connsiteX16" fmla="*/ 392211 w 397667"/>
              <a:gd name="connsiteY16" fmla="*/ 777925 h 992188"/>
              <a:gd name="connsiteX17" fmla="*/ 397667 w 397667"/>
              <a:gd name="connsiteY17" fmla="*/ 921544 h 992188"/>
              <a:gd name="connsiteX0" fmla="*/ 61911 w 448567"/>
              <a:gd name="connsiteY0" fmla="*/ 0 h 992188"/>
              <a:gd name="connsiteX1" fmla="*/ 152399 w 448567"/>
              <a:gd name="connsiteY1" fmla="*/ 4763 h 992188"/>
              <a:gd name="connsiteX2" fmla="*/ 209549 w 448567"/>
              <a:gd name="connsiteY2" fmla="*/ 14288 h 992188"/>
              <a:gd name="connsiteX3" fmla="*/ 207167 w 448567"/>
              <a:gd name="connsiteY3" fmla="*/ 464344 h 992188"/>
              <a:gd name="connsiteX4" fmla="*/ 197642 w 448567"/>
              <a:gd name="connsiteY4" fmla="*/ 778669 h 992188"/>
              <a:gd name="connsiteX5" fmla="*/ 194171 w 448567"/>
              <a:gd name="connsiteY5" fmla="*/ 992188 h 992188"/>
              <a:gd name="connsiteX6" fmla="*/ 33336 w 448567"/>
              <a:gd name="connsiteY6" fmla="*/ 990600 h 992188"/>
              <a:gd name="connsiteX7" fmla="*/ 38100 w 448567"/>
              <a:gd name="connsiteY7" fmla="*/ 857250 h 992188"/>
              <a:gd name="connsiteX8" fmla="*/ 0 w 448567"/>
              <a:gd name="connsiteY8" fmla="*/ 854869 h 992188"/>
              <a:gd name="connsiteX9" fmla="*/ 2381 w 448567"/>
              <a:gd name="connsiteY9" fmla="*/ 692944 h 992188"/>
              <a:gd name="connsiteX10" fmla="*/ 59531 w 448567"/>
              <a:gd name="connsiteY10" fmla="*/ 692944 h 992188"/>
              <a:gd name="connsiteX11" fmla="*/ 59531 w 448567"/>
              <a:gd name="connsiteY11" fmla="*/ 650082 h 992188"/>
              <a:gd name="connsiteX12" fmla="*/ 52387 w 448567"/>
              <a:gd name="connsiteY12" fmla="*/ 616744 h 992188"/>
              <a:gd name="connsiteX13" fmla="*/ 52387 w 448567"/>
              <a:gd name="connsiteY13" fmla="*/ 171450 h 992188"/>
              <a:gd name="connsiteX14" fmla="*/ 52387 w 448567"/>
              <a:gd name="connsiteY14" fmla="*/ 97632 h 992188"/>
              <a:gd name="connsiteX15" fmla="*/ 59531 w 448567"/>
              <a:gd name="connsiteY15" fmla="*/ 97632 h 992188"/>
              <a:gd name="connsiteX16" fmla="*/ 392211 w 448567"/>
              <a:gd name="connsiteY16" fmla="*/ 777925 h 992188"/>
              <a:gd name="connsiteX17" fmla="*/ 397667 w 448567"/>
              <a:gd name="connsiteY17" fmla="*/ 921544 h 992188"/>
              <a:gd name="connsiteX0" fmla="*/ 61911 w 397667"/>
              <a:gd name="connsiteY0" fmla="*/ 0 h 992188"/>
              <a:gd name="connsiteX1" fmla="*/ 152399 w 397667"/>
              <a:gd name="connsiteY1" fmla="*/ 4763 h 992188"/>
              <a:gd name="connsiteX2" fmla="*/ 209549 w 397667"/>
              <a:gd name="connsiteY2" fmla="*/ 14288 h 992188"/>
              <a:gd name="connsiteX3" fmla="*/ 207167 w 397667"/>
              <a:gd name="connsiteY3" fmla="*/ 464344 h 992188"/>
              <a:gd name="connsiteX4" fmla="*/ 197642 w 397667"/>
              <a:gd name="connsiteY4" fmla="*/ 778669 h 992188"/>
              <a:gd name="connsiteX5" fmla="*/ 194171 w 397667"/>
              <a:gd name="connsiteY5" fmla="*/ 992188 h 992188"/>
              <a:gd name="connsiteX6" fmla="*/ 33336 w 397667"/>
              <a:gd name="connsiteY6" fmla="*/ 990600 h 992188"/>
              <a:gd name="connsiteX7" fmla="*/ 38100 w 397667"/>
              <a:gd name="connsiteY7" fmla="*/ 857250 h 992188"/>
              <a:gd name="connsiteX8" fmla="*/ 0 w 397667"/>
              <a:gd name="connsiteY8" fmla="*/ 854869 h 992188"/>
              <a:gd name="connsiteX9" fmla="*/ 2381 w 397667"/>
              <a:gd name="connsiteY9" fmla="*/ 692944 h 992188"/>
              <a:gd name="connsiteX10" fmla="*/ 59531 w 397667"/>
              <a:gd name="connsiteY10" fmla="*/ 692944 h 992188"/>
              <a:gd name="connsiteX11" fmla="*/ 59531 w 397667"/>
              <a:gd name="connsiteY11" fmla="*/ 650082 h 992188"/>
              <a:gd name="connsiteX12" fmla="*/ 52387 w 397667"/>
              <a:gd name="connsiteY12" fmla="*/ 616744 h 992188"/>
              <a:gd name="connsiteX13" fmla="*/ 52387 w 397667"/>
              <a:gd name="connsiteY13" fmla="*/ 171450 h 992188"/>
              <a:gd name="connsiteX14" fmla="*/ 52387 w 397667"/>
              <a:gd name="connsiteY14" fmla="*/ 97632 h 992188"/>
              <a:gd name="connsiteX15" fmla="*/ 59531 w 397667"/>
              <a:gd name="connsiteY15" fmla="*/ 97632 h 992188"/>
              <a:gd name="connsiteX16" fmla="*/ 392211 w 397667"/>
              <a:gd name="connsiteY16" fmla="*/ 777925 h 992188"/>
              <a:gd name="connsiteX17" fmla="*/ 397667 w 397667"/>
              <a:gd name="connsiteY17" fmla="*/ 921544 h 992188"/>
              <a:gd name="connsiteX0" fmla="*/ 61911 w 397667"/>
              <a:gd name="connsiteY0" fmla="*/ 0 h 992188"/>
              <a:gd name="connsiteX1" fmla="*/ 152399 w 397667"/>
              <a:gd name="connsiteY1" fmla="*/ 4763 h 992188"/>
              <a:gd name="connsiteX2" fmla="*/ 209549 w 397667"/>
              <a:gd name="connsiteY2" fmla="*/ 14288 h 992188"/>
              <a:gd name="connsiteX3" fmla="*/ 207167 w 397667"/>
              <a:gd name="connsiteY3" fmla="*/ 464344 h 992188"/>
              <a:gd name="connsiteX4" fmla="*/ 197642 w 397667"/>
              <a:gd name="connsiteY4" fmla="*/ 778669 h 992188"/>
              <a:gd name="connsiteX5" fmla="*/ 194171 w 397667"/>
              <a:gd name="connsiteY5" fmla="*/ 992188 h 992188"/>
              <a:gd name="connsiteX6" fmla="*/ 33336 w 397667"/>
              <a:gd name="connsiteY6" fmla="*/ 990600 h 992188"/>
              <a:gd name="connsiteX7" fmla="*/ 38100 w 397667"/>
              <a:gd name="connsiteY7" fmla="*/ 857250 h 992188"/>
              <a:gd name="connsiteX8" fmla="*/ 0 w 397667"/>
              <a:gd name="connsiteY8" fmla="*/ 854869 h 992188"/>
              <a:gd name="connsiteX9" fmla="*/ 2381 w 397667"/>
              <a:gd name="connsiteY9" fmla="*/ 692944 h 992188"/>
              <a:gd name="connsiteX10" fmla="*/ 59531 w 397667"/>
              <a:gd name="connsiteY10" fmla="*/ 692944 h 992188"/>
              <a:gd name="connsiteX11" fmla="*/ 59531 w 397667"/>
              <a:gd name="connsiteY11" fmla="*/ 650082 h 992188"/>
              <a:gd name="connsiteX12" fmla="*/ 52387 w 397667"/>
              <a:gd name="connsiteY12" fmla="*/ 616744 h 992188"/>
              <a:gd name="connsiteX13" fmla="*/ 52387 w 397667"/>
              <a:gd name="connsiteY13" fmla="*/ 171450 h 992188"/>
              <a:gd name="connsiteX14" fmla="*/ 52387 w 397667"/>
              <a:gd name="connsiteY14" fmla="*/ 97632 h 992188"/>
              <a:gd name="connsiteX15" fmla="*/ 59531 w 397667"/>
              <a:gd name="connsiteY15" fmla="*/ 97632 h 992188"/>
              <a:gd name="connsiteX16" fmla="*/ 392211 w 397667"/>
              <a:gd name="connsiteY16" fmla="*/ 777925 h 992188"/>
              <a:gd name="connsiteX17" fmla="*/ 397667 w 397667"/>
              <a:gd name="connsiteY17" fmla="*/ 921544 h 992188"/>
              <a:gd name="connsiteX18" fmla="*/ 61911 w 397667"/>
              <a:gd name="connsiteY18" fmla="*/ 0 h 992188"/>
              <a:gd name="connsiteX0" fmla="*/ 61911 w 397667"/>
              <a:gd name="connsiteY0" fmla="*/ 0 h 992188"/>
              <a:gd name="connsiteX1" fmla="*/ 152399 w 397667"/>
              <a:gd name="connsiteY1" fmla="*/ 4763 h 992188"/>
              <a:gd name="connsiteX2" fmla="*/ 209549 w 397667"/>
              <a:gd name="connsiteY2" fmla="*/ 14288 h 992188"/>
              <a:gd name="connsiteX3" fmla="*/ 207167 w 397667"/>
              <a:gd name="connsiteY3" fmla="*/ 464344 h 992188"/>
              <a:gd name="connsiteX4" fmla="*/ 197642 w 397667"/>
              <a:gd name="connsiteY4" fmla="*/ 778669 h 992188"/>
              <a:gd name="connsiteX5" fmla="*/ 194171 w 397667"/>
              <a:gd name="connsiteY5" fmla="*/ 992188 h 992188"/>
              <a:gd name="connsiteX6" fmla="*/ 33336 w 397667"/>
              <a:gd name="connsiteY6" fmla="*/ 990600 h 992188"/>
              <a:gd name="connsiteX7" fmla="*/ 38100 w 397667"/>
              <a:gd name="connsiteY7" fmla="*/ 857250 h 992188"/>
              <a:gd name="connsiteX8" fmla="*/ 0 w 397667"/>
              <a:gd name="connsiteY8" fmla="*/ 854869 h 992188"/>
              <a:gd name="connsiteX9" fmla="*/ 2381 w 397667"/>
              <a:gd name="connsiteY9" fmla="*/ 692944 h 992188"/>
              <a:gd name="connsiteX10" fmla="*/ 59531 w 397667"/>
              <a:gd name="connsiteY10" fmla="*/ 692944 h 992188"/>
              <a:gd name="connsiteX11" fmla="*/ 59531 w 397667"/>
              <a:gd name="connsiteY11" fmla="*/ 650082 h 992188"/>
              <a:gd name="connsiteX12" fmla="*/ 52387 w 397667"/>
              <a:gd name="connsiteY12" fmla="*/ 616744 h 992188"/>
              <a:gd name="connsiteX13" fmla="*/ 52387 w 397667"/>
              <a:gd name="connsiteY13" fmla="*/ 171450 h 992188"/>
              <a:gd name="connsiteX14" fmla="*/ 52387 w 397667"/>
              <a:gd name="connsiteY14" fmla="*/ 97632 h 992188"/>
              <a:gd name="connsiteX15" fmla="*/ 59531 w 397667"/>
              <a:gd name="connsiteY15" fmla="*/ 97632 h 992188"/>
              <a:gd name="connsiteX16" fmla="*/ 397667 w 397667"/>
              <a:gd name="connsiteY16" fmla="*/ 921544 h 992188"/>
              <a:gd name="connsiteX17" fmla="*/ 61911 w 397667"/>
              <a:gd name="connsiteY17" fmla="*/ 0 h 992188"/>
              <a:gd name="connsiteX0" fmla="*/ 61911 w 209549"/>
              <a:gd name="connsiteY0" fmla="*/ 0 h 992188"/>
              <a:gd name="connsiteX1" fmla="*/ 152399 w 209549"/>
              <a:gd name="connsiteY1" fmla="*/ 4763 h 992188"/>
              <a:gd name="connsiteX2" fmla="*/ 209549 w 209549"/>
              <a:gd name="connsiteY2" fmla="*/ 14288 h 992188"/>
              <a:gd name="connsiteX3" fmla="*/ 207167 w 209549"/>
              <a:gd name="connsiteY3" fmla="*/ 464344 h 992188"/>
              <a:gd name="connsiteX4" fmla="*/ 197642 w 209549"/>
              <a:gd name="connsiteY4" fmla="*/ 778669 h 992188"/>
              <a:gd name="connsiteX5" fmla="*/ 194171 w 209549"/>
              <a:gd name="connsiteY5" fmla="*/ 992188 h 992188"/>
              <a:gd name="connsiteX6" fmla="*/ 33336 w 209549"/>
              <a:gd name="connsiteY6" fmla="*/ 990600 h 992188"/>
              <a:gd name="connsiteX7" fmla="*/ 38100 w 209549"/>
              <a:gd name="connsiteY7" fmla="*/ 857250 h 992188"/>
              <a:gd name="connsiteX8" fmla="*/ 0 w 209549"/>
              <a:gd name="connsiteY8" fmla="*/ 854869 h 992188"/>
              <a:gd name="connsiteX9" fmla="*/ 2381 w 209549"/>
              <a:gd name="connsiteY9" fmla="*/ 692944 h 992188"/>
              <a:gd name="connsiteX10" fmla="*/ 59531 w 209549"/>
              <a:gd name="connsiteY10" fmla="*/ 692944 h 992188"/>
              <a:gd name="connsiteX11" fmla="*/ 59531 w 209549"/>
              <a:gd name="connsiteY11" fmla="*/ 650082 h 992188"/>
              <a:gd name="connsiteX12" fmla="*/ 52387 w 209549"/>
              <a:gd name="connsiteY12" fmla="*/ 616744 h 992188"/>
              <a:gd name="connsiteX13" fmla="*/ 52387 w 209549"/>
              <a:gd name="connsiteY13" fmla="*/ 171450 h 992188"/>
              <a:gd name="connsiteX14" fmla="*/ 52387 w 209549"/>
              <a:gd name="connsiteY14" fmla="*/ 97632 h 992188"/>
              <a:gd name="connsiteX15" fmla="*/ 59531 w 209549"/>
              <a:gd name="connsiteY15" fmla="*/ 97632 h 992188"/>
              <a:gd name="connsiteX16" fmla="*/ 61911 w 209549"/>
              <a:gd name="connsiteY16" fmla="*/ 0 h 992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9549" h="992188">
                <a:moveTo>
                  <a:pt x="61911" y="0"/>
                </a:moveTo>
                <a:lnTo>
                  <a:pt x="152399" y="4763"/>
                </a:lnTo>
                <a:lnTo>
                  <a:pt x="209549" y="14288"/>
                </a:lnTo>
                <a:lnTo>
                  <a:pt x="207167" y="464344"/>
                </a:lnTo>
                <a:lnTo>
                  <a:pt x="197642" y="778669"/>
                </a:lnTo>
                <a:lnTo>
                  <a:pt x="194171" y="992188"/>
                </a:lnTo>
                <a:lnTo>
                  <a:pt x="33336" y="990600"/>
                </a:lnTo>
                <a:lnTo>
                  <a:pt x="38100" y="857250"/>
                </a:lnTo>
                <a:lnTo>
                  <a:pt x="0" y="854869"/>
                </a:lnTo>
                <a:cubicBezTo>
                  <a:pt x="794" y="800894"/>
                  <a:pt x="1587" y="746919"/>
                  <a:pt x="2381" y="692944"/>
                </a:cubicBezTo>
                <a:lnTo>
                  <a:pt x="59531" y="692944"/>
                </a:lnTo>
                <a:lnTo>
                  <a:pt x="59531" y="650082"/>
                </a:lnTo>
                <a:lnTo>
                  <a:pt x="52387" y="616744"/>
                </a:lnTo>
                <a:lnTo>
                  <a:pt x="52387" y="171450"/>
                </a:lnTo>
                <a:lnTo>
                  <a:pt x="52387" y="97632"/>
                </a:lnTo>
                <a:lnTo>
                  <a:pt x="59531" y="97632"/>
                </a:lnTo>
                <a:cubicBezTo>
                  <a:pt x="61118" y="81360"/>
                  <a:pt x="46433" y="15478"/>
                  <a:pt x="61911" y="0"/>
                </a:cubicBezTo>
                <a:close/>
              </a:path>
            </a:pathLst>
          </a:custGeom>
          <a:noFill/>
          <a:ln w="25400">
            <a:solidFill>
              <a:srgbClr val="FF5050"/>
            </a:solidFill>
            <a:prstDash val="dash"/>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24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87" name="フリーフォーム 86"/>
          <p:cNvSpPr/>
          <p:nvPr/>
        </p:nvSpPr>
        <p:spPr>
          <a:xfrm>
            <a:off x="7838018" y="3731470"/>
            <a:ext cx="281865" cy="984790"/>
          </a:xfrm>
          <a:custGeom>
            <a:avLst/>
            <a:gdLst>
              <a:gd name="connsiteX0" fmla="*/ 192881 w 192881"/>
              <a:gd name="connsiteY0" fmla="*/ 0 h 673894"/>
              <a:gd name="connsiteX1" fmla="*/ 190500 w 192881"/>
              <a:gd name="connsiteY1" fmla="*/ 211932 h 673894"/>
              <a:gd name="connsiteX2" fmla="*/ 188119 w 192881"/>
              <a:gd name="connsiteY2" fmla="*/ 288132 h 673894"/>
              <a:gd name="connsiteX3" fmla="*/ 185738 w 192881"/>
              <a:gd name="connsiteY3" fmla="*/ 445294 h 673894"/>
              <a:gd name="connsiteX4" fmla="*/ 180975 w 192881"/>
              <a:gd name="connsiteY4" fmla="*/ 673894 h 673894"/>
              <a:gd name="connsiteX5" fmla="*/ 28575 w 192881"/>
              <a:gd name="connsiteY5" fmla="*/ 673894 h 673894"/>
              <a:gd name="connsiteX6" fmla="*/ 28575 w 192881"/>
              <a:gd name="connsiteY6" fmla="*/ 600075 h 673894"/>
              <a:gd name="connsiteX7" fmla="*/ 35719 w 192881"/>
              <a:gd name="connsiteY7" fmla="*/ 440532 h 673894"/>
              <a:gd name="connsiteX8" fmla="*/ 38100 w 192881"/>
              <a:gd name="connsiteY8" fmla="*/ 359569 h 673894"/>
              <a:gd name="connsiteX9" fmla="*/ 50006 w 192881"/>
              <a:gd name="connsiteY9" fmla="*/ 359569 h 673894"/>
              <a:gd name="connsiteX10" fmla="*/ 52388 w 192881"/>
              <a:gd name="connsiteY10" fmla="*/ 209550 h 673894"/>
              <a:gd name="connsiteX11" fmla="*/ 0 w 192881"/>
              <a:gd name="connsiteY11" fmla="*/ 211932 h 673894"/>
              <a:gd name="connsiteX12" fmla="*/ 11906 w 192881"/>
              <a:gd name="connsiteY12" fmla="*/ 4763 h 673894"/>
              <a:gd name="connsiteX13" fmla="*/ 11906 w 192881"/>
              <a:gd name="connsiteY13" fmla="*/ 4763 h 673894"/>
              <a:gd name="connsiteX14" fmla="*/ 192881 w 192881"/>
              <a:gd name="connsiteY14" fmla="*/ 0 h 673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92881" h="673894">
                <a:moveTo>
                  <a:pt x="192881" y="0"/>
                </a:moveTo>
                <a:cubicBezTo>
                  <a:pt x="192087" y="70644"/>
                  <a:pt x="191294" y="141288"/>
                  <a:pt x="190500" y="211932"/>
                </a:cubicBezTo>
                <a:cubicBezTo>
                  <a:pt x="189706" y="237332"/>
                  <a:pt x="188913" y="262732"/>
                  <a:pt x="188119" y="288132"/>
                </a:cubicBezTo>
                <a:cubicBezTo>
                  <a:pt x="187325" y="340519"/>
                  <a:pt x="186532" y="392907"/>
                  <a:pt x="185738" y="445294"/>
                </a:cubicBezTo>
                <a:cubicBezTo>
                  <a:pt x="184150" y="521494"/>
                  <a:pt x="182563" y="597694"/>
                  <a:pt x="180975" y="673894"/>
                </a:cubicBezTo>
                <a:lnTo>
                  <a:pt x="28575" y="673894"/>
                </a:lnTo>
                <a:lnTo>
                  <a:pt x="28575" y="600075"/>
                </a:lnTo>
                <a:lnTo>
                  <a:pt x="35719" y="440532"/>
                </a:lnTo>
                <a:cubicBezTo>
                  <a:pt x="36513" y="413544"/>
                  <a:pt x="37306" y="386557"/>
                  <a:pt x="38100" y="359569"/>
                </a:cubicBezTo>
                <a:lnTo>
                  <a:pt x="50006" y="359569"/>
                </a:lnTo>
                <a:lnTo>
                  <a:pt x="52388" y="209550"/>
                </a:lnTo>
                <a:lnTo>
                  <a:pt x="0" y="211932"/>
                </a:lnTo>
                <a:lnTo>
                  <a:pt x="11906" y="4763"/>
                </a:lnTo>
                <a:lnTo>
                  <a:pt x="11906" y="4763"/>
                </a:lnTo>
                <a:lnTo>
                  <a:pt x="192881" y="0"/>
                </a:lnTo>
                <a:close/>
              </a:path>
            </a:pathLst>
          </a:custGeom>
          <a:noFill/>
          <a:ln w="25400" cmpd="dbl">
            <a:solidFill>
              <a:srgbClr val="3366FF"/>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24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90" name="テキスト ボックス 89"/>
          <p:cNvSpPr txBox="1"/>
          <p:nvPr/>
        </p:nvSpPr>
        <p:spPr>
          <a:xfrm rot="936694">
            <a:off x="8488603" y="2278690"/>
            <a:ext cx="576064" cy="200055"/>
          </a:xfrm>
          <a:prstGeom prst="rect">
            <a:avLst/>
          </a:prstGeom>
          <a:noFill/>
          <a:ln>
            <a:no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700" b="0" i="0" u="none" strike="noStrike" kern="1200" cap="none" spc="0" normalizeH="0" baseline="0" noProof="0" dirty="0">
                <a:ln>
                  <a:noFill/>
                </a:ln>
                <a:solidFill>
                  <a:prstClr val="black">
                    <a:lumMod val="75000"/>
                    <a:lumOff val="25000"/>
                  </a:prstClr>
                </a:solidFill>
                <a:effectLst/>
                <a:uLnTx/>
                <a:uFillTx/>
                <a:latin typeface="Meiryo UI" pitchFamily="50" charset="-128"/>
                <a:ea typeface="Meiryo UI" pitchFamily="50" charset="-128"/>
                <a:cs typeface="Meiryo UI" pitchFamily="50" charset="-128"/>
              </a:rPr>
              <a:t>土佐堀通</a:t>
            </a:r>
          </a:p>
        </p:txBody>
      </p:sp>
      <p:sp>
        <p:nvSpPr>
          <p:cNvPr id="94" name="テキスト ボックス 93"/>
          <p:cNvSpPr txBox="1"/>
          <p:nvPr/>
        </p:nvSpPr>
        <p:spPr>
          <a:xfrm>
            <a:off x="8575097" y="3789043"/>
            <a:ext cx="323165" cy="631371"/>
          </a:xfrm>
          <a:prstGeom prst="rect">
            <a:avLst/>
          </a:prstGeom>
          <a:noFill/>
          <a:ln>
            <a:noFill/>
          </a:ln>
        </p:spPr>
        <p:txBody>
          <a:bodyPr vert="eaVert"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lumMod val="75000"/>
                    <a:lumOff val="25000"/>
                  </a:prstClr>
                </a:solidFill>
                <a:effectLst/>
                <a:uLnTx/>
                <a:uFillTx/>
                <a:latin typeface="Meiryo UI" pitchFamily="50" charset="-128"/>
                <a:ea typeface="Meiryo UI" pitchFamily="50" charset="-128"/>
                <a:cs typeface="Meiryo UI" pitchFamily="50" charset="-128"/>
              </a:rPr>
              <a:t>堺筋</a:t>
            </a:r>
          </a:p>
        </p:txBody>
      </p:sp>
      <p:pic>
        <p:nvPicPr>
          <p:cNvPr id="95" name="Picture 2"/>
          <p:cNvPicPr>
            <a:picLocks noChangeAspect="1" noChangeArrowheads="1"/>
          </p:cNvPicPr>
          <p:nvPr/>
        </p:nvPicPr>
        <p:blipFill>
          <a:blip r:embed="rId5" cstate="email"/>
          <a:srcRect/>
          <a:stretch>
            <a:fillRect/>
          </a:stretch>
        </p:blipFill>
        <p:spPr bwMode="auto">
          <a:xfrm>
            <a:off x="8016013" y="2734083"/>
            <a:ext cx="91065" cy="133183"/>
          </a:xfrm>
          <a:prstGeom prst="rect">
            <a:avLst/>
          </a:prstGeom>
          <a:noFill/>
          <a:ln w="9525">
            <a:noFill/>
            <a:miter lim="800000"/>
            <a:headEnd/>
            <a:tailEnd/>
          </a:ln>
          <a:effectLst/>
        </p:spPr>
      </p:pic>
      <p:pic>
        <p:nvPicPr>
          <p:cNvPr id="96" name="Picture 2"/>
          <p:cNvPicPr>
            <a:picLocks noChangeAspect="1" noChangeArrowheads="1"/>
          </p:cNvPicPr>
          <p:nvPr/>
        </p:nvPicPr>
        <p:blipFill>
          <a:blip r:embed="rId5" cstate="email"/>
          <a:srcRect/>
          <a:stretch>
            <a:fillRect/>
          </a:stretch>
        </p:blipFill>
        <p:spPr bwMode="auto">
          <a:xfrm flipV="1">
            <a:off x="8672694" y="2734083"/>
            <a:ext cx="91065" cy="133183"/>
          </a:xfrm>
          <a:prstGeom prst="rect">
            <a:avLst/>
          </a:prstGeom>
          <a:noFill/>
          <a:ln w="9525">
            <a:noFill/>
            <a:miter lim="800000"/>
            <a:headEnd/>
            <a:tailEnd/>
          </a:ln>
          <a:effectLst/>
        </p:spPr>
      </p:pic>
      <p:sp>
        <p:nvSpPr>
          <p:cNvPr id="97" name="テキスト ボックス 96"/>
          <p:cNvSpPr txBox="1"/>
          <p:nvPr/>
        </p:nvSpPr>
        <p:spPr>
          <a:xfrm>
            <a:off x="7357058" y="2996955"/>
            <a:ext cx="323165" cy="810287"/>
          </a:xfrm>
          <a:prstGeom prst="rect">
            <a:avLst/>
          </a:prstGeom>
          <a:noFill/>
          <a:ln>
            <a:noFill/>
          </a:ln>
        </p:spPr>
        <p:txBody>
          <a:bodyPr vert="eaVert"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lumMod val="75000"/>
                    <a:lumOff val="25000"/>
                  </a:prstClr>
                </a:solidFill>
                <a:effectLst/>
                <a:uLnTx/>
                <a:uFillTx/>
                <a:latin typeface="Meiryo UI" pitchFamily="50" charset="-128"/>
                <a:ea typeface="Meiryo UI" pitchFamily="50" charset="-128"/>
                <a:cs typeface="Meiryo UI" pitchFamily="50" charset="-128"/>
              </a:rPr>
              <a:t>四つ橋筋</a:t>
            </a:r>
          </a:p>
        </p:txBody>
      </p:sp>
      <p:pic>
        <p:nvPicPr>
          <p:cNvPr id="98" name="Picture 2"/>
          <p:cNvPicPr>
            <a:picLocks noChangeAspect="1" noChangeArrowheads="1"/>
          </p:cNvPicPr>
          <p:nvPr/>
        </p:nvPicPr>
        <p:blipFill>
          <a:blip r:embed="rId5" cstate="email"/>
          <a:srcRect/>
          <a:stretch>
            <a:fillRect/>
          </a:stretch>
        </p:blipFill>
        <p:spPr bwMode="auto">
          <a:xfrm flipV="1">
            <a:off x="7538348" y="2734083"/>
            <a:ext cx="91065" cy="133183"/>
          </a:xfrm>
          <a:prstGeom prst="rect">
            <a:avLst/>
          </a:prstGeom>
          <a:noFill/>
          <a:ln w="9525">
            <a:noFill/>
            <a:miter lim="800000"/>
            <a:headEnd/>
            <a:tailEnd/>
          </a:ln>
          <a:effectLst/>
        </p:spPr>
      </p:pic>
      <p:sp>
        <p:nvSpPr>
          <p:cNvPr id="99" name="テキスト ボックス 98"/>
          <p:cNvSpPr txBox="1"/>
          <p:nvPr/>
        </p:nvSpPr>
        <p:spPr>
          <a:xfrm>
            <a:off x="7754863" y="6136013"/>
            <a:ext cx="515621" cy="230832"/>
          </a:xfrm>
          <a:prstGeom prst="rect">
            <a:avLst/>
          </a:prstGeom>
          <a:solidFill>
            <a:schemeClr val="bg1">
              <a:alpha val="50000"/>
            </a:schemeClr>
          </a:solidFill>
          <a:ln>
            <a:solidFill>
              <a:schemeClr val="tx1"/>
            </a:solidFill>
          </a:ln>
        </p:spPr>
        <p:txBody>
          <a:bodyPr wrap="square" rtlCol="0" anchor="ct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難　波</a:t>
            </a:r>
          </a:p>
        </p:txBody>
      </p:sp>
      <p:sp>
        <p:nvSpPr>
          <p:cNvPr id="100" name="テキスト ボックス 99"/>
          <p:cNvSpPr txBox="1"/>
          <p:nvPr/>
        </p:nvSpPr>
        <p:spPr>
          <a:xfrm>
            <a:off x="7715512" y="4589798"/>
            <a:ext cx="528738" cy="230832"/>
          </a:xfrm>
          <a:prstGeom prst="rect">
            <a:avLst/>
          </a:prstGeom>
          <a:solidFill>
            <a:schemeClr val="bg1">
              <a:alpha val="50000"/>
            </a:schemeClr>
          </a:solidFill>
          <a:ln>
            <a:solidFill>
              <a:schemeClr val="tx1"/>
            </a:solidFill>
          </a:ln>
        </p:spPr>
        <p:txBody>
          <a:bodyPr wrap="square" rtlCol="0" anchor="ct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心斎橋</a:t>
            </a:r>
          </a:p>
        </p:txBody>
      </p:sp>
      <p:sp>
        <p:nvSpPr>
          <p:cNvPr id="102" name="テキスト ボックス 101"/>
          <p:cNvSpPr txBox="1"/>
          <p:nvPr/>
        </p:nvSpPr>
        <p:spPr>
          <a:xfrm>
            <a:off x="7684357" y="2486515"/>
            <a:ext cx="290110" cy="223116"/>
          </a:xfrm>
          <a:prstGeom prst="rect">
            <a:avLst/>
          </a:prstGeom>
          <a:noFill/>
        </p:spPr>
        <p:txBody>
          <a:bodyPr wrap="square" lIns="0" tIns="0" rIns="0" bIns="0" rtlCol="0" anchor="ctr">
            <a:noAutofit/>
          </a:bodyPr>
          <a:lstStyle>
            <a:defPPr>
              <a:defRPr lang="ja-JP"/>
            </a:defPPr>
            <a:lvl1pPr algn="ctr">
              <a:lnSpc>
                <a:spcPts val="500"/>
              </a:lnSpc>
              <a:defRPr sz="1050" b="1">
                <a:solidFill>
                  <a:srgbClr val="FF0000"/>
                </a:solidFill>
                <a:latin typeface="HGPｺﾞｼｯｸM" pitchFamily="50" charset="-128"/>
                <a:ea typeface="HGPｺﾞｼｯｸM" pitchFamily="50" charset="-128"/>
              </a:defRPr>
            </a:lvl1pPr>
          </a:lstStyle>
          <a:p>
            <a:pPr marL="0" marR="0" lvl="0" indent="0" algn="ctr" defTabSz="914400" rtl="0" eaLnBrk="1" fontAlgn="auto" latinLnBrk="0" hangingPunct="1">
              <a:lnSpc>
                <a:spcPts val="500"/>
              </a:lnSpc>
              <a:spcBef>
                <a:spcPts val="0"/>
              </a:spcBef>
              <a:spcAft>
                <a:spcPts val="0"/>
              </a:spcAft>
              <a:buClrTx/>
              <a:buSzTx/>
              <a:buFontTx/>
              <a:buNone/>
              <a:tabLst/>
              <a:defRPr/>
            </a:pPr>
            <a:r>
              <a:rPr kumimoji="1" lang="en-US" altLang="ja-JP" sz="1000" b="1" i="0" u="none" strike="noStrike" kern="1200" cap="none" spc="0" normalizeH="0" baseline="0" noProof="0" dirty="0">
                <a:ln>
                  <a:noFill/>
                </a:ln>
                <a:solidFill>
                  <a:srgbClr val="FF0000"/>
                </a:solidFill>
                <a:effectLst/>
                <a:uLnTx/>
                <a:uFillTx/>
                <a:latin typeface="HGPｺﾞｼｯｸM" pitchFamily="50" charset="-128"/>
                <a:ea typeface="HGPｺﾞｼｯｸM" pitchFamily="50" charset="-128"/>
                <a:cs typeface="+mn-cs"/>
              </a:rPr>
              <a:t>2</a:t>
            </a:r>
            <a:endParaRPr kumimoji="1" lang="ja-JP" altLang="en-US" sz="1000" b="1" i="0" u="none" strike="noStrike" kern="1200" cap="none" spc="0" normalizeH="0" baseline="0" noProof="0" dirty="0">
              <a:ln>
                <a:noFill/>
              </a:ln>
              <a:solidFill>
                <a:srgbClr val="FF0000"/>
              </a:solidFill>
              <a:effectLst/>
              <a:uLnTx/>
              <a:uFillTx/>
              <a:latin typeface="HGPｺﾞｼｯｸM" pitchFamily="50" charset="-128"/>
              <a:ea typeface="HGPｺﾞｼｯｸM" pitchFamily="50" charset="-128"/>
              <a:cs typeface="+mn-cs"/>
            </a:endParaRPr>
          </a:p>
        </p:txBody>
      </p:sp>
      <p:sp>
        <p:nvSpPr>
          <p:cNvPr id="127" name="テキスト ボックス 126"/>
          <p:cNvSpPr txBox="1"/>
          <p:nvPr/>
        </p:nvSpPr>
        <p:spPr>
          <a:xfrm>
            <a:off x="8545118" y="3671733"/>
            <a:ext cx="884224" cy="206622"/>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700" b="0" i="0" u="none" strike="noStrike" kern="1200" cap="none" spc="0" normalizeH="0" baseline="0" noProof="0" dirty="0">
                <a:ln>
                  <a:noFill/>
                </a:ln>
                <a:solidFill>
                  <a:prstClr val="black">
                    <a:lumMod val="75000"/>
                    <a:lumOff val="25000"/>
                  </a:prstClr>
                </a:solidFill>
                <a:effectLst/>
                <a:uLnTx/>
                <a:uFillTx/>
                <a:latin typeface="Meiryo UI" pitchFamily="50" charset="-128"/>
                <a:ea typeface="Meiryo UI" pitchFamily="50" charset="-128"/>
                <a:cs typeface="Meiryo UI" pitchFamily="50" charset="-128"/>
              </a:rPr>
              <a:t>中央大通</a:t>
            </a:r>
          </a:p>
        </p:txBody>
      </p:sp>
      <p:sp>
        <p:nvSpPr>
          <p:cNvPr id="128" name="テキスト ボックス 127"/>
          <p:cNvSpPr txBox="1"/>
          <p:nvPr/>
        </p:nvSpPr>
        <p:spPr>
          <a:xfrm>
            <a:off x="8545118" y="4623811"/>
            <a:ext cx="884224" cy="206622"/>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700" b="0" i="0" u="none" strike="noStrike" kern="1200" cap="none" spc="0" normalizeH="0" baseline="0" noProof="0" dirty="0">
                <a:ln>
                  <a:noFill/>
                </a:ln>
                <a:solidFill>
                  <a:prstClr val="black">
                    <a:lumMod val="75000"/>
                    <a:lumOff val="25000"/>
                  </a:prstClr>
                </a:solidFill>
                <a:effectLst/>
                <a:uLnTx/>
                <a:uFillTx/>
                <a:latin typeface="Meiryo UI" pitchFamily="50" charset="-128"/>
                <a:ea typeface="Meiryo UI" pitchFamily="50" charset="-128"/>
                <a:cs typeface="Meiryo UI" pitchFamily="50" charset="-128"/>
              </a:rPr>
              <a:t>長堀通</a:t>
            </a:r>
          </a:p>
        </p:txBody>
      </p:sp>
      <p:sp>
        <p:nvSpPr>
          <p:cNvPr id="129" name="テキスト ボックス 128"/>
          <p:cNvSpPr txBox="1"/>
          <p:nvPr/>
        </p:nvSpPr>
        <p:spPr>
          <a:xfrm>
            <a:off x="8545118" y="5754143"/>
            <a:ext cx="884224" cy="206622"/>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700" b="0" i="0" u="none" strike="noStrike" kern="1200" cap="none" spc="0" normalizeH="0" baseline="0" noProof="0" dirty="0">
                <a:ln>
                  <a:noFill/>
                </a:ln>
                <a:solidFill>
                  <a:prstClr val="black">
                    <a:lumMod val="75000"/>
                    <a:lumOff val="25000"/>
                  </a:prstClr>
                </a:solidFill>
                <a:effectLst/>
                <a:uLnTx/>
                <a:uFillTx/>
                <a:latin typeface="Meiryo UI" pitchFamily="50" charset="-128"/>
                <a:ea typeface="Meiryo UI" pitchFamily="50" charset="-128"/>
                <a:cs typeface="Meiryo UI" pitchFamily="50" charset="-128"/>
              </a:rPr>
              <a:t>千日前通</a:t>
            </a:r>
          </a:p>
        </p:txBody>
      </p:sp>
      <p:sp>
        <p:nvSpPr>
          <p:cNvPr id="130" name="テキスト ボックス 129"/>
          <p:cNvSpPr txBox="1"/>
          <p:nvPr/>
        </p:nvSpPr>
        <p:spPr>
          <a:xfrm>
            <a:off x="7206428" y="751184"/>
            <a:ext cx="519232" cy="230832"/>
          </a:xfrm>
          <a:prstGeom prst="rect">
            <a:avLst/>
          </a:prstGeom>
          <a:solidFill>
            <a:schemeClr val="bg1">
              <a:alpha val="50000"/>
            </a:schemeClr>
          </a:solidFill>
          <a:ln>
            <a:solidFill>
              <a:schemeClr val="tx1"/>
            </a:solidFill>
          </a:ln>
        </p:spPr>
        <p:txBody>
          <a:bodyPr wrap="square" rtlCol="0" anchor="ct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梅　田</a:t>
            </a:r>
          </a:p>
        </p:txBody>
      </p:sp>
      <p:sp>
        <p:nvSpPr>
          <p:cNvPr id="89" name="テキスト ボックス 88"/>
          <p:cNvSpPr txBox="1"/>
          <p:nvPr/>
        </p:nvSpPr>
        <p:spPr>
          <a:xfrm>
            <a:off x="7743214" y="2060487"/>
            <a:ext cx="586711" cy="238409"/>
          </a:xfrm>
          <a:prstGeom prst="rect">
            <a:avLst/>
          </a:prstGeom>
          <a:solidFill>
            <a:schemeClr val="bg1">
              <a:alpha val="50000"/>
            </a:schemeClr>
          </a:solidFill>
          <a:ln>
            <a:solidFill>
              <a:schemeClr val="tx1"/>
            </a:solidFill>
          </a:ln>
        </p:spPr>
        <p:txBody>
          <a:bodyPr wrap="square" rtlCol="0" anchor="ct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淀屋橋</a:t>
            </a:r>
          </a:p>
        </p:txBody>
      </p:sp>
      <p:sp>
        <p:nvSpPr>
          <p:cNvPr id="15" name="テキスト ボックス 14">
            <a:extLst>
              <a:ext uri="{FF2B5EF4-FFF2-40B4-BE49-F238E27FC236}">
                <a16:creationId xmlns:a16="http://schemas.microsoft.com/office/drawing/2014/main" id="{09AD3041-2F4A-28A4-4594-F654B3266E37}"/>
              </a:ext>
            </a:extLst>
          </p:cNvPr>
          <p:cNvSpPr txBox="1"/>
          <p:nvPr/>
        </p:nvSpPr>
        <p:spPr>
          <a:xfrm>
            <a:off x="7690520" y="2319767"/>
            <a:ext cx="290110" cy="223116"/>
          </a:xfrm>
          <a:prstGeom prst="rect">
            <a:avLst/>
          </a:prstGeom>
          <a:noFill/>
        </p:spPr>
        <p:txBody>
          <a:bodyPr wrap="square" lIns="0" tIns="0" rIns="0" bIns="0" rtlCol="0" anchor="ctr">
            <a:noAutofit/>
          </a:bodyPr>
          <a:lstStyle>
            <a:defPPr>
              <a:defRPr lang="ja-JP"/>
            </a:defPPr>
            <a:lvl1pPr algn="ctr">
              <a:lnSpc>
                <a:spcPts val="500"/>
              </a:lnSpc>
              <a:defRPr sz="1050" b="1">
                <a:solidFill>
                  <a:srgbClr val="FF0000"/>
                </a:solidFill>
                <a:latin typeface="HGPｺﾞｼｯｸM" pitchFamily="50" charset="-128"/>
                <a:ea typeface="HGPｺﾞｼｯｸM" pitchFamily="50" charset="-128"/>
              </a:defRPr>
            </a:lvl1pPr>
          </a:lstStyle>
          <a:p>
            <a:pPr marL="0" marR="0" lvl="0" indent="0" algn="ctr" defTabSz="914400" rtl="0" eaLnBrk="1" fontAlgn="auto" latinLnBrk="0" hangingPunct="1">
              <a:lnSpc>
                <a:spcPts val="500"/>
              </a:lnSpc>
              <a:spcBef>
                <a:spcPts val="0"/>
              </a:spcBef>
              <a:spcAft>
                <a:spcPts val="0"/>
              </a:spcAft>
              <a:buClrTx/>
              <a:buSzTx/>
              <a:buFontTx/>
              <a:buNone/>
              <a:tabLst/>
              <a:defRPr/>
            </a:pPr>
            <a:r>
              <a:rPr kumimoji="1" lang="en-US" altLang="ja-JP" sz="1000" b="1" i="0" u="none" strike="noStrike" kern="1200" cap="none" spc="0" normalizeH="0" baseline="0" noProof="0" dirty="0">
                <a:ln>
                  <a:noFill/>
                </a:ln>
                <a:solidFill>
                  <a:srgbClr val="FF0000"/>
                </a:solidFill>
                <a:effectLst/>
                <a:uLnTx/>
                <a:uFillTx/>
                <a:latin typeface="HGPｺﾞｼｯｸM" pitchFamily="50" charset="-128"/>
                <a:ea typeface="HGPｺﾞｼｯｸM" pitchFamily="50" charset="-128"/>
                <a:cs typeface="+mn-cs"/>
              </a:rPr>
              <a:t>7</a:t>
            </a:r>
            <a:endParaRPr kumimoji="1" lang="ja-JP" altLang="en-US" sz="1000" b="1" i="0" u="none" strike="noStrike" kern="1200" cap="none" spc="0" normalizeH="0" baseline="0" noProof="0" dirty="0">
              <a:ln>
                <a:noFill/>
              </a:ln>
              <a:solidFill>
                <a:srgbClr val="FF0000"/>
              </a:solidFill>
              <a:effectLst/>
              <a:uLnTx/>
              <a:uFillTx/>
              <a:latin typeface="HGPｺﾞｼｯｸM" pitchFamily="50" charset="-128"/>
              <a:ea typeface="HGPｺﾞｼｯｸM" pitchFamily="50" charset="-128"/>
              <a:cs typeface="+mn-cs"/>
            </a:endParaRPr>
          </a:p>
        </p:txBody>
      </p:sp>
      <p:sp>
        <p:nvSpPr>
          <p:cNvPr id="16" name="テキスト ボックス 15">
            <a:extLst>
              <a:ext uri="{FF2B5EF4-FFF2-40B4-BE49-F238E27FC236}">
                <a16:creationId xmlns:a16="http://schemas.microsoft.com/office/drawing/2014/main" id="{F93A32DE-EEBF-D2A2-6193-996119FB720D}"/>
              </a:ext>
            </a:extLst>
          </p:cNvPr>
          <p:cNvSpPr txBox="1"/>
          <p:nvPr/>
        </p:nvSpPr>
        <p:spPr>
          <a:xfrm>
            <a:off x="8113518" y="2301932"/>
            <a:ext cx="290110" cy="223116"/>
          </a:xfrm>
          <a:prstGeom prst="rect">
            <a:avLst/>
          </a:prstGeom>
          <a:noFill/>
        </p:spPr>
        <p:txBody>
          <a:bodyPr wrap="square" lIns="0" tIns="0" rIns="0" bIns="0" rtlCol="0" anchor="ctr">
            <a:noAutofit/>
          </a:bodyPr>
          <a:lstStyle>
            <a:defPPr>
              <a:defRPr lang="ja-JP"/>
            </a:defPPr>
            <a:lvl1pPr algn="ctr">
              <a:lnSpc>
                <a:spcPts val="500"/>
              </a:lnSpc>
              <a:defRPr sz="1050" b="1">
                <a:solidFill>
                  <a:srgbClr val="FF0000"/>
                </a:solidFill>
                <a:latin typeface="HGPｺﾞｼｯｸM" pitchFamily="50" charset="-128"/>
                <a:ea typeface="HGPｺﾞｼｯｸM" pitchFamily="50" charset="-128"/>
              </a:defRPr>
            </a:lvl1pPr>
          </a:lstStyle>
          <a:p>
            <a:pPr marL="0" marR="0" lvl="0" indent="0" algn="ctr" defTabSz="914400" rtl="0" eaLnBrk="1" fontAlgn="auto" latinLnBrk="0" hangingPunct="1">
              <a:lnSpc>
                <a:spcPts val="500"/>
              </a:lnSpc>
              <a:spcBef>
                <a:spcPts val="0"/>
              </a:spcBef>
              <a:spcAft>
                <a:spcPts val="0"/>
              </a:spcAft>
              <a:buClrTx/>
              <a:buSzTx/>
              <a:buFontTx/>
              <a:buNone/>
              <a:tabLst/>
              <a:defRPr/>
            </a:pPr>
            <a:r>
              <a:rPr kumimoji="1" lang="en-US" altLang="ja-JP" sz="1000" b="1" i="0" u="none" strike="noStrike" kern="1200" cap="none" spc="0" normalizeH="0" baseline="0" noProof="0" dirty="0">
                <a:ln>
                  <a:noFill/>
                </a:ln>
                <a:solidFill>
                  <a:srgbClr val="FF0000"/>
                </a:solidFill>
                <a:effectLst/>
                <a:uLnTx/>
                <a:uFillTx/>
                <a:latin typeface="HGPｺﾞｼｯｸM" pitchFamily="50" charset="-128"/>
                <a:ea typeface="HGPｺﾞｼｯｸM" pitchFamily="50" charset="-128"/>
                <a:cs typeface="+mn-cs"/>
              </a:rPr>
              <a:t>8</a:t>
            </a:r>
            <a:endParaRPr kumimoji="1" lang="ja-JP" altLang="en-US" sz="1000" b="1" i="0" u="none" strike="noStrike" kern="1200" cap="none" spc="0" normalizeH="0" baseline="0" noProof="0" dirty="0">
              <a:ln>
                <a:noFill/>
              </a:ln>
              <a:solidFill>
                <a:srgbClr val="FF0000"/>
              </a:solidFill>
              <a:effectLst/>
              <a:uLnTx/>
              <a:uFillTx/>
              <a:latin typeface="HGPｺﾞｼｯｸM" pitchFamily="50" charset="-128"/>
              <a:ea typeface="HGPｺﾞｼｯｸM" pitchFamily="50" charset="-128"/>
              <a:cs typeface="+mn-cs"/>
            </a:endParaRPr>
          </a:p>
        </p:txBody>
      </p:sp>
      <p:sp>
        <p:nvSpPr>
          <p:cNvPr id="18" name="テキスト ボックス 17">
            <a:extLst>
              <a:ext uri="{FF2B5EF4-FFF2-40B4-BE49-F238E27FC236}">
                <a16:creationId xmlns:a16="http://schemas.microsoft.com/office/drawing/2014/main" id="{1FD22114-C654-4B00-0CDB-E6A36DE0FD62}"/>
              </a:ext>
            </a:extLst>
          </p:cNvPr>
          <p:cNvSpPr txBox="1"/>
          <p:nvPr/>
        </p:nvSpPr>
        <p:spPr>
          <a:xfrm>
            <a:off x="8116574" y="2543388"/>
            <a:ext cx="290110" cy="223116"/>
          </a:xfrm>
          <a:prstGeom prst="rect">
            <a:avLst/>
          </a:prstGeom>
          <a:noFill/>
        </p:spPr>
        <p:txBody>
          <a:bodyPr wrap="square" lIns="0" tIns="0" rIns="0" bIns="0" rtlCol="0" anchor="ctr">
            <a:noAutofit/>
          </a:bodyPr>
          <a:lstStyle>
            <a:defPPr>
              <a:defRPr lang="ja-JP"/>
            </a:defPPr>
            <a:lvl1pPr algn="ctr">
              <a:lnSpc>
                <a:spcPts val="500"/>
              </a:lnSpc>
              <a:defRPr sz="1050" b="1">
                <a:solidFill>
                  <a:srgbClr val="FF0000"/>
                </a:solidFill>
                <a:latin typeface="HGPｺﾞｼｯｸM" pitchFamily="50" charset="-128"/>
                <a:ea typeface="HGPｺﾞｼｯｸM" pitchFamily="50" charset="-128"/>
              </a:defRPr>
            </a:lvl1pPr>
          </a:lstStyle>
          <a:p>
            <a:pPr marL="0" marR="0" lvl="0" indent="0" algn="ctr" defTabSz="914400" rtl="0" eaLnBrk="1" fontAlgn="auto" latinLnBrk="0" hangingPunct="1">
              <a:lnSpc>
                <a:spcPts val="500"/>
              </a:lnSpc>
              <a:spcBef>
                <a:spcPts val="0"/>
              </a:spcBef>
              <a:spcAft>
                <a:spcPts val="0"/>
              </a:spcAft>
              <a:buClrTx/>
              <a:buSzTx/>
              <a:buFontTx/>
              <a:buNone/>
              <a:tabLst/>
              <a:defRPr/>
            </a:pPr>
            <a:r>
              <a:rPr kumimoji="1" lang="en-US" altLang="ja-JP" sz="1000" b="1" i="0" u="none" strike="noStrike" kern="1200" cap="none" spc="0" normalizeH="0" baseline="0" noProof="0" dirty="0">
                <a:ln>
                  <a:noFill/>
                </a:ln>
                <a:solidFill>
                  <a:srgbClr val="FF0000"/>
                </a:solidFill>
                <a:effectLst/>
                <a:uLnTx/>
                <a:uFillTx/>
                <a:latin typeface="HGPｺﾞｼｯｸM" pitchFamily="50" charset="-128"/>
                <a:ea typeface="HGPｺﾞｼｯｸM" pitchFamily="50" charset="-128"/>
                <a:cs typeface="+mn-cs"/>
              </a:rPr>
              <a:t>4</a:t>
            </a:r>
            <a:endParaRPr kumimoji="1" lang="ja-JP" altLang="en-US" sz="1000" b="1" i="0" u="none" strike="noStrike" kern="1200" cap="none" spc="0" normalizeH="0" baseline="0" noProof="0" dirty="0">
              <a:ln>
                <a:noFill/>
              </a:ln>
              <a:solidFill>
                <a:srgbClr val="FF0000"/>
              </a:solidFill>
              <a:effectLst/>
              <a:uLnTx/>
              <a:uFillTx/>
              <a:latin typeface="HGPｺﾞｼｯｸM" pitchFamily="50" charset="-128"/>
              <a:ea typeface="HGPｺﾞｼｯｸM" pitchFamily="50" charset="-128"/>
              <a:cs typeface="+mn-cs"/>
            </a:endParaRPr>
          </a:p>
        </p:txBody>
      </p:sp>
      <p:sp>
        <p:nvSpPr>
          <p:cNvPr id="21" name="テキスト ボックス 20">
            <a:extLst>
              <a:ext uri="{FF2B5EF4-FFF2-40B4-BE49-F238E27FC236}">
                <a16:creationId xmlns:a16="http://schemas.microsoft.com/office/drawing/2014/main" id="{32BAF0C1-8678-1EF4-71AB-FD61B9FD9EE3}"/>
              </a:ext>
            </a:extLst>
          </p:cNvPr>
          <p:cNvSpPr txBox="1"/>
          <p:nvPr/>
        </p:nvSpPr>
        <p:spPr>
          <a:xfrm>
            <a:off x="7604035" y="2871235"/>
            <a:ext cx="290110" cy="223116"/>
          </a:xfrm>
          <a:prstGeom prst="rect">
            <a:avLst/>
          </a:prstGeom>
          <a:noFill/>
        </p:spPr>
        <p:txBody>
          <a:bodyPr wrap="square" lIns="0" tIns="0" rIns="0" bIns="0" rtlCol="0" anchor="ctr">
            <a:noAutofit/>
          </a:bodyPr>
          <a:lstStyle>
            <a:defPPr>
              <a:defRPr lang="ja-JP"/>
            </a:defPPr>
            <a:lvl1pPr algn="ctr">
              <a:lnSpc>
                <a:spcPts val="500"/>
              </a:lnSpc>
              <a:defRPr sz="1050" b="1">
                <a:solidFill>
                  <a:srgbClr val="FF0000"/>
                </a:solidFill>
                <a:latin typeface="HGPｺﾞｼｯｸM" pitchFamily="50" charset="-128"/>
                <a:ea typeface="HGPｺﾞｼｯｸM" pitchFamily="50" charset="-128"/>
              </a:defRPr>
            </a:lvl1pPr>
          </a:lstStyle>
          <a:p>
            <a:pPr marL="0" marR="0" lvl="0" indent="0" algn="ctr" defTabSz="914400" rtl="0" eaLnBrk="1" fontAlgn="auto" latinLnBrk="0" hangingPunct="1">
              <a:lnSpc>
                <a:spcPts val="500"/>
              </a:lnSpc>
              <a:spcBef>
                <a:spcPts val="0"/>
              </a:spcBef>
              <a:spcAft>
                <a:spcPts val="0"/>
              </a:spcAft>
              <a:buClrTx/>
              <a:buSzTx/>
              <a:buFontTx/>
              <a:buNone/>
              <a:tabLst/>
              <a:defRPr/>
            </a:pPr>
            <a:r>
              <a:rPr kumimoji="1" lang="en-US" altLang="ja-JP" sz="1000" b="1" i="0" u="none" strike="noStrike" kern="1200" cap="none" spc="0" normalizeH="0" baseline="0" noProof="0" dirty="0">
                <a:ln>
                  <a:noFill/>
                </a:ln>
                <a:solidFill>
                  <a:srgbClr val="FF0000"/>
                </a:solidFill>
                <a:effectLst/>
                <a:uLnTx/>
                <a:uFillTx/>
                <a:latin typeface="HGPｺﾞｼｯｸM" pitchFamily="50" charset="-128"/>
                <a:ea typeface="HGPｺﾞｼｯｸM" pitchFamily="50" charset="-128"/>
                <a:cs typeface="+mn-cs"/>
              </a:rPr>
              <a:t>10</a:t>
            </a:r>
            <a:endParaRPr kumimoji="1" lang="ja-JP" altLang="en-US" sz="1000" b="1" i="0" u="none" strike="noStrike" kern="1200" cap="none" spc="0" normalizeH="0" baseline="0" noProof="0" dirty="0">
              <a:ln>
                <a:noFill/>
              </a:ln>
              <a:solidFill>
                <a:srgbClr val="FF0000"/>
              </a:solidFill>
              <a:effectLst/>
              <a:uLnTx/>
              <a:uFillTx/>
              <a:latin typeface="HGPｺﾞｼｯｸM" pitchFamily="50" charset="-128"/>
              <a:ea typeface="HGPｺﾞｼｯｸM" pitchFamily="50" charset="-128"/>
              <a:cs typeface="+mn-cs"/>
            </a:endParaRPr>
          </a:p>
        </p:txBody>
      </p:sp>
      <p:sp>
        <p:nvSpPr>
          <p:cNvPr id="81" name="テキスト ボックス 80">
            <a:extLst>
              <a:ext uri="{FF2B5EF4-FFF2-40B4-BE49-F238E27FC236}">
                <a16:creationId xmlns:a16="http://schemas.microsoft.com/office/drawing/2014/main" id="{09AD3041-2F4A-28A4-4594-F654B3266E37}"/>
              </a:ext>
            </a:extLst>
          </p:cNvPr>
          <p:cNvSpPr txBox="1"/>
          <p:nvPr/>
        </p:nvSpPr>
        <p:spPr>
          <a:xfrm>
            <a:off x="7413774" y="1080925"/>
            <a:ext cx="290110" cy="223116"/>
          </a:xfrm>
          <a:prstGeom prst="rect">
            <a:avLst/>
          </a:prstGeom>
          <a:noFill/>
        </p:spPr>
        <p:txBody>
          <a:bodyPr wrap="square" lIns="0" tIns="0" rIns="0" bIns="0" rtlCol="0" anchor="ctr">
            <a:noAutofit/>
          </a:bodyPr>
          <a:lstStyle/>
          <a:p>
            <a:pPr marL="0" marR="0" lvl="0" indent="0" algn="ctr" defTabSz="914400" rtl="0" eaLnBrk="1" fontAlgn="auto" latinLnBrk="0" hangingPunct="1">
              <a:lnSpc>
                <a:spcPts val="500"/>
              </a:lnSpc>
              <a:spcBef>
                <a:spcPts val="0"/>
              </a:spcBef>
              <a:spcAft>
                <a:spcPts val="0"/>
              </a:spcAft>
              <a:buClrTx/>
              <a:buSzTx/>
              <a:buFontTx/>
              <a:buNone/>
              <a:tabLst/>
              <a:defRPr/>
            </a:pPr>
            <a:r>
              <a:rPr kumimoji="1" lang="en-US" altLang="ja-JP" sz="1000" b="1" i="0" u="none" strike="noStrike" kern="1200" cap="none" spc="0" normalizeH="0" baseline="0" noProof="0" dirty="0">
                <a:ln>
                  <a:noFill/>
                </a:ln>
                <a:solidFill>
                  <a:srgbClr val="FF0000"/>
                </a:solidFill>
                <a:effectLst/>
                <a:uLnTx/>
                <a:uFillTx/>
                <a:latin typeface="HGPｺﾞｼｯｸM" pitchFamily="50" charset="-128"/>
                <a:ea typeface="HGPｺﾞｼｯｸM" pitchFamily="50" charset="-128"/>
                <a:cs typeface="+mn-cs"/>
              </a:rPr>
              <a:t>5</a:t>
            </a:r>
            <a:endParaRPr kumimoji="1" lang="ja-JP" altLang="en-US" sz="1000" b="1" i="0" u="none" strike="noStrike" kern="1200" cap="none" spc="0" normalizeH="0" baseline="0" noProof="0" dirty="0">
              <a:ln>
                <a:noFill/>
              </a:ln>
              <a:solidFill>
                <a:srgbClr val="FF0000"/>
              </a:solidFill>
              <a:effectLst/>
              <a:uLnTx/>
              <a:uFillTx/>
              <a:latin typeface="HGPｺﾞｼｯｸM" pitchFamily="50" charset="-128"/>
              <a:ea typeface="HGPｺﾞｼｯｸM" pitchFamily="50" charset="-128"/>
              <a:cs typeface="+mn-cs"/>
            </a:endParaRPr>
          </a:p>
        </p:txBody>
      </p:sp>
      <p:sp>
        <p:nvSpPr>
          <p:cNvPr id="88" name="テキスト ボックス 87"/>
          <p:cNvSpPr txBox="1"/>
          <p:nvPr/>
        </p:nvSpPr>
        <p:spPr>
          <a:xfrm>
            <a:off x="8033269" y="4960794"/>
            <a:ext cx="290110" cy="70789"/>
          </a:xfrm>
          <a:prstGeom prst="rect">
            <a:avLst/>
          </a:prstGeom>
          <a:noFill/>
        </p:spPr>
        <p:txBody>
          <a:bodyPr wrap="square" lIns="0" tIns="0" rIns="0" bIns="0" rtlCol="0" anchor="ctr">
            <a:noAutofit/>
          </a:bodyPr>
          <a:lstStyle>
            <a:defPPr>
              <a:defRPr lang="ja-JP"/>
            </a:defPPr>
            <a:lvl1pPr algn="ctr">
              <a:lnSpc>
                <a:spcPts val="500"/>
              </a:lnSpc>
              <a:defRPr sz="1050" b="1">
                <a:solidFill>
                  <a:srgbClr val="FF0000"/>
                </a:solidFill>
                <a:latin typeface="HGPｺﾞｼｯｸM" pitchFamily="50" charset="-128"/>
                <a:ea typeface="HGPｺﾞｼｯｸM" pitchFamily="50" charset="-128"/>
              </a:defRPr>
            </a:lvl1pPr>
          </a:lstStyle>
          <a:p>
            <a:pPr marL="0" marR="0" lvl="0" indent="0" algn="ctr" defTabSz="914400" rtl="0" eaLnBrk="1" fontAlgn="auto" latinLnBrk="0" hangingPunct="1">
              <a:lnSpc>
                <a:spcPts val="500"/>
              </a:lnSpc>
              <a:spcBef>
                <a:spcPts val="0"/>
              </a:spcBef>
              <a:spcAft>
                <a:spcPts val="0"/>
              </a:spcAft>
              <a:buClrTx/>
              <a:buSzTx/>
              <a:buFontTx/>
              <a:buNone/>
              <a:tabLst/>
              <a:defRPr/>
            </a:pPr>
            <a:r>
              <a:rPr kumimoji="1" lang="en-US" altLang="ja-JP" sz="1000" b="1" i="0" u="none" strike="noStrike" kern="1200" cap="none" spc="0" normalizeH="0" baseline="0" noProof="0" dirty="0">
                <a:ln>
                  <a:noFill/>
                </a:ln>
                <a:solidFill>
                  <a:srgbClr val="FF0000"/>
                </a:solidFill>
                <a:effectLst/>
                <a:uLnTx/>
                <a:uFillTx/>
                <a:latin typeface="HGPｺﾞｼｯｸM" pitchFamily="50" charset="-128"/>
                <a:ea typeface="HGPｺﾞｼｯｸM" pitchFamily="50" charset="-128"/>
                <a:cs typeface="+mn-cs"/>
              </a:rPr>
              <a:t>1</a:t>
            </a:r>
            <a:endParaRPr kumimoji="1" lang="ja-JP" altLang="en-US" sz="1000" b="1" i="0" u="none" strike="noStrike" kern="1200" cap="none" spc="0" normalizeH="0" baseline="0" noProof="0" dirty="0">
              <a:ln>
                <a:noFill/>
              </a:ln>
              <a:solidFill>
                <a:srgbClr val="FF0000"/>
              </a:solidFill>
              <a:effectLst/>
              <a:uLnTx/>
              <a:uFillTx/>
              <a:latin typeface="HGPｺﾞｼｯｸM" pitchFamily="50" charset="-128"/>
              <a:ea typeface="HGPｺﾞｼｯｸM" pitchFamily="50" charset="-128"/>
              <a:cs typeface="+mn-cs"/>
            </a:endParaRPr>
          </a:p>
        </p:txBody>
      </p:sp>
      <p:sp>
        <p:nvSpPr>
          <p:cNvPr id="91" name="テキスト ボックス 90">
            <a:extLst>
              <a:ext uri="{FF2B5EF4-FFF2-40B4-BE49-F238E27FC236}">
                <a16:creationId xmlns:a16="http://schemas.microsoft.com/office/drawing/2014/main" id="{1FD22114-C654-4B00-0CDB-E6A36DE0FD62}"/>
              </a:ext>
            </a:extLst>
          </p:cNvPr>
          <p:cNvSpPr txBox="1"/>
          <p:nvPr/>
        </p:nvSpPr>
        <p:spPr>
          <a:xfrm>
            <a:off x="7868045" y="1672903"/>
            <a:ext cx="290110" cy="223116"/>
          </a:xfrm>
          <a:prstGeom prst="rect">
            <a:avLst/>
          </a:prstGeom>
          <a:noFill/>
        </p:spPr>
        <p:txBody>
          <a:bodyPr wrap="square" lIns="0" tIns="0" rIns="0" bIns="0" rtlCol="0" anchor="ctr">
            <a:noAutofit/>
          </a:bodyPr>
          <a:lstStyle/>
          <a:p>
            <a:pPr marL="0" marR="0" lvl="0" indent="0" algn="ctr" defTabSz="914400" rtl="0" eaLnBrk="1" fontAlgn="auto" latinLnBrk="0" hangingPunct="1">
              <a:lnSpc>
                <a:spcPts val="500"/>
              </a:lnSpc>
              <a:spcBef>
                <a:spcPts val="0"/>
              </a:spcBef>
              <a:spcAft>
                <a:spcPts val="0"/>
              </a:spcAft>
              <a:buClrTx/>
              <a:buSzTx/>
              <a:buFontTx/>
              <a:buNone/>
              <a:tabLst/>
              <a:defRPr/>
            </a:pPr>
            <a:r>
              <a:rPr kumimoji="1" lang="en-US" altLang="ja-JP" sz="1000" b="1" i="0" u="none" strike="noStrike" kern="1200" cap="none" spc="0" normalizeH="0" baseline="0" noProof="0" dirty="0">
                <a:ln>
                  <a:noFill/>
                </a:ln>
                <a:solidFill>
                  <a:srgbClr val="FF0000"/>
                </a:solidFill>
                <a:effectLst/>
                <a:uLnTx/>
                <a:uFillTx/>
                <a:latin typeface="HGPｺﾞｼｯｸM" pitchFamily="50" charset="-128"/>
                <a:ea typeface="HGPｺﾞｼｯｸM" pitchFamily="50" charset="-128"/>
                <a:cs typeface="+mn-cs"/>
              </a:rPr>
              <a:t>9</a:t>
            </a:r>
            <a:endParaRPr kumimoji="1" lang="ja-JP" altLang="en-US" sz="1000" b="1" i="0" u="none" strike="noStrike" kern="1200" cap="none" spc="0" normalizeH="0" baseline="0" noProof="0" dirty="0">
              <a:ln>
                <a:noFill/>
              </a:ln>
              <a:solidFill>
                <a:srgbClr val="FF0000"/>
              </a:solidFill>
              <a:effectLst/>
              <a:uLnTx/>
              <a:uFillTx/>
              <a:latin typeface="HGPｺﾞｼｯｸM" pitchFamily="50" charset="-128"/>
              <a:ea typeface="HGPｺﾞｼｯｸM" pitchFamily="50" charset="-128"/>
              <a:cs typeface="+mn-cs"/>
            </a:endParaRPr>
          </a:p>
        </p:txBody>
      </p:sp>
      <p:grpSp>
        <p:nvGrpSpPr>
          <p:cNvPr id="9" name="グループ化 140"/>
          <p:cNvGrpSpPr/>
          <p:nvPr/>
        </p:nvGrpSpPr>
        <p:grpSpPr>
          <a:xfrm>
            <a:off x="9148917" y="5041005"/>
            <a:ext cx="1429618" cy="342546"/>
            <a:chOff x="7977336" y="4964410"/>
            <a:chExt cx="1429618" cy="342546"/>
          </a:xfrm>
        </p:grpSpPr>
        <p:sp>
          <p:nvSpPr>
            <p:cNvPr id="123" name="正方形/長方形 122"/>
            <p:cNvSpPr/>
            <p:nvPr/>
          </p:nvSpPr>
          <p:spPr>
            <a:xfrm>
              <a:off x="7977336" y="4964410"/>
              <a:ext cx="360040" cy="219726"/>
            </a:xfrm>
            <a:prstGeom prst="rect">
              <a:avLst/>
            </a:prstGeom>
            <a:noFill/>
            <a:ln w="19050">
              <a:solidFill>
                <a:srgbClr val="0080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137" name="正方形/長方形 136"/>
            <p:cNvSpPr/>
            <p:nvPr/>
          </p:nvSpPr>
          <p:spPr>
            <a:xfrm>
              <a:off x="8326834" y="4968402"/>
              <a:ext cx="1080120" cy="338554"/>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梅田～淀屋橋</a:t>
              </a:r>
              <a:endParaRPr kumimoji="1" lang="en-US" altLang="ja-JP" sz="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（業務集積地区）</a:t>
              </a:r>
            </a:p>
          </p:txBody>
        </p:sp>
      </p:grpSp>
      <p:grpSp>
        <p:nvGrpSpPr>
          <p:cNvPr id="11" name="グループ化 143"/>
          <p:cNvGrpSpPr/>
          <p:nvPr/>
        </p:nvGrpSpPr>
        <p:grpSpPr>
          <a:xfrm>
            <a:off x="9148957" y="5449329"/>
            <a:ext cx="1872209" cy="464520"/>
            <a:chOff x="7977336" y="5484574"/>
            <a:chExt cx="1872209" cy="464520"/>
          </a:xfrm>
        </p:grpSpPr>
        <p:sp>
          <p:nvSpPr>
            <p:cNvPr id="139" name="正方形/長方形 138"/>
            <p:cNvSpPr/>
            <p:nvPr/>
          </p:nvSpPr>
          <p:spPr>
            <a:xfrm>
              <a:off x="7977336" y="5484574"/>
              <a:ext cx="360040" cy="218589"/>
            </a:xfrm>
            <a:prstGeom prst="rect">
              <a:avLst/>
            </a:prstGeom>
            <a:noFill/>
            <a:ln w="19050">
              <a:solidFill>
                <a:srgbClr val="FF505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140" name="正方形/長方形 139"/>
            <p:cNvSpPr/>
            <p:nvPr/>
          </p:nvSpPr>
          <p:spPr>
            <a:xfrm>
              <a:off x="8326834" y="5487429"/>
              <a:ext cx="1522711" cy="461665"/>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淀屋橋～本町</a:t>
              </a:r>
              <a:endParaRPr kumimoji="1" lang="en-US" altLang="ja-JP" sz="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（大阪一の業務集積地区）</a:t>
              </a:r>
              <a:endParaRPr kumimoji="1" lang="en-US" altLang="ja-JP" sz="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a:t>
              </a:r>
              <a:r>
                <a:rPr kumimoji="1" lang="ja-JP" altLang="en-US" sz="7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御堂筋本町北</a:t>
              </a:r>
              <a:r>
                <a:rPr kumimoji="1" lang="ja-JP" altLang="en-US" sz="700" b="0" i="0" u="none" strike="noStrike" kern="1200" cap="none" spc="0" normalizeH="0" baseline="0" noProof="0" dirty="0" err="1">
                  <a:ln>
                    <a:noFill/>
                  </a:ln>
                  <a:solidFill>
                    <a:prstClr val="black"/>
                  </a:solidFill>
                  <a:effectLst/>
                  <a:uLnTx/>
                  <a:uFillTx/>
                  <a:latin typeface="Calibri" panose="020F0502020204030204"/>
                  <a:ea typeface="ＭＳ Ｐゴシック" panose="020B0600070205080204" pitchFamily="50" charset="-128"/>
                  <a:cs typeface="+mn-cs"/>
                </a:rPr>
                <a:t>地区地区</a:t>
              </a:r>
              <a:r>
                <a:rPr kumimoji="1" lang="ja-JP" altLang="en-US" sz="7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計画区域</a:t>
              </a:r>
              <a:endParaRPr kumimoji="1" lang="ja-JP" altLang="en-US" sz="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grpSp>
      <p:grpSp>
        <p:nvGrpSpPr>
          <p:cNvPr id="13" name="グループ化 147"/>
          <p:cNvGrpSpPr/>
          <p:nvPr/>
        </p:nvGrpSpPr>
        <p:grpSpPr>
          <a:xfrm>
            <a:off x="9148916" y="5911541"/>
            <a:ext cx="1928664" cy="463093"/>
            <a:chOff x="7977336" y="5910028"/>
            <a:chExt cx="1928664" cy="463093"/>
          </a:xfrm>
        </p:grpSpPr>
        <p:sp>
          <p:nvSpPr>
            <p:cNvPr id="142" name="正方形/長方形 141"/>
            <p:cNvSpPr/>
            <p:nvPr/>
          </p:nvSpPr>
          <p:spPr>
            <a:xfrm>
              <a:off x="7977336" y="5910028"/>
              <a:ext cx="360040" cy="217162"/>
            </a:xfrm>
            <a:prstGeom prst="rect">
              <a:avLst/>
            </a:prstGeom>
            <a:noFill/>
            <a:ln w="19050" cmpd="dbl">
              <a:solidFill>
                <a:srgbClr val="3366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143" name="正方形/長方形 142"/>
            <p:cNvSpPr/>
            <p:nvPr/>
          </p:nvSpPr>
          <p:spPr>
            <a:xfrm>
              <a:off x="8326833" y="5911456"/>
              <a:ext cx="1579167" cy="461665"/>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本町～長堀</a:t>
              </a:r>
              <a:endParaRPr kumimoji="1" lang="en-US" altLang="ja-JP" sz="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（業務・商業混在地区）</a:t>
              </a:r>
              <a:endParaRPr kumimoji="1" lang="en-US" altLang="ja-JP" sz="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a:t>
              </a:r>
              <a:r>
                <a:rPr kumimoji="1" lang="ja-JP" altLang="en-US" sz="7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御堂筋本町南</a:t>
              </a:r>
              <a:r>
                <a:rPr kumimoji="1" lang="ja-JP" altLang="en-US" sz="700" b="0" i="0" u="none" strike="noStrike" kern="1200" cap="none" spc="0" normalizeH="0" baseline="0" noProof="0" dirty="0" err="1">
                  <a:ln>
                    <a:noFill/>
                  </a:ln>
                  <a:solidFill>
                    <a:prstClr val="black"/>
                  </a:solidFill>
                  <a:effectLst/>
                  <a:uLnTx/>
                  <a:uFillTx/>
                  <a:latin typeface="Calibri" panose="020F0502020204030204"/>
                  <a:ea typeface="ＭＳ Ｐゴシック" panose="020B0600070205080204" pitchFamily="50" charset="-128"/>
                  <a:cs typeface="+mn-cs"/>
                </a:rPr>
                <a:t>地区地区</a:t>
              </a:r>
              <a:r>
                <a:rPr kumimoji="1" lang="ja-JP" altLang="en-US" sz="7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計画区域</a:t>
              </a:r>
              <a:endParaRPr kumimoji="1" lang="ja-JP" altLang="en-US" sz="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grpSp>
      <p:grpSp>
        <p:nvGrpSpPr>
          <p:cNvPr id="17" name="グループ化 146"/>
          <p:cNvGrpSpPr/>
          <p:nvPr/>
        </p:nvGrpSpPr>
        <p:grpSpPr>
          <a:xfrm>
            <a:off x="9148916" y="6337975"/>
            <a:ext cx="1928664" cy="338554"/>
            <a:chOff x="7977336" y="6284593"/>
            <a:chExt cx="1928664" cy="338554"/>
          </a:xfrm>
        </p:grpSpPr>
        <p:sp>
          <p:nvSpPr>
            <p:cNvPr id="145" name="正方形/長方形 144"/>
            <p:cNvSpPr/>
            <p:nvPr/>
          </p:nvSpPr>
          <p:spPr>
            <a:xfrm>
              <a:off x="7977336" y="6284593"/>
              <a:ext cx="360040" cy="216024"/>
            </a:xfrm>
            <a:prstGeom prst="rect">
              <a:avLst/>
            </a:prstGeom>
            <a:noFill/>
            <a:ln w="19050">
              <a:solidFill>
                <a:srgbClr val="FF00FF"/>
              </a:solidFill>
              <a:prstDash val="dash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146" name="正方形/長方形 145"/>
            <p:cNvSpPr/>
            <p:nvPr/>
          </p:nvSpPr>
          <p:spPr>
            <a:xfrm>
              <a:off x="8326833" y="6284593"/>
              <a:ext cx="1579167" cy="338554"/>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長堀～難波</a:t>
              </a:r>
              <a:endParaRPr kumimoji="1" lang="en-US" altLang="ja-JP" sz="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（商業・観光資源の集積地区）</a:t>
              </a:r>
            </a:p>
          </p:txBody>
        </p:sp>
      </p:grpSp>
      <p:sp>
        <p:nvSpPr>
          <p:cNvPr id="105" name="角丸四角形 104"/>
          <p:cNvSpPr/>
          <p:nvPr/>
        </p:nvSpPr>
        <p:spPr>
          <a:xfrm>
            <a:off x="10142212" y="1445627"/>
            <a:ext cx="59465" cy="152192"/>
          </a:xfrm>
          <a:prstGeom prst="roundRect">
            <a:avLst/>
          </a:prstGeom>
          <a:solidFill>
            <a:srgbClr val="008000">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110" name="角丸四角形 109"/>
          <p:cNvSpPr/>
          <p:nvPr/>
        </p:nvSpPr>
        <p:spPr>
          <a:xfrm>
            <a:off x="10142212" y="1597819"/>
            <a:ext cx="59465" cy="88106"/>
          </a:xfrm>
          <a:prstGeom prst="roundRect">
            <a:avLst/>
          </a:prstGeom>
          <a:solidFill>
            <a:srgbClr val="FF5050">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117" name="角丸四角形 116"/>
          <p:cNvSpPr/>
          <p:nvPr/>
        </p:nvSpPr>
        <p:spPr>
          <a:xfrm>
            <a:off x="10142212" y="1685928"/>
            <a:ext cx="59465" cy="73819"/>
          </a:xfrm>
          <a:prstGeom prst="roundRect">
            <a:avLst/>
          </a:prstGeom>
          <a:solidFill>
            <a:srgbClr val="3366FF">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121" name="角丸四角形 120"/>
          <p:cNvSpPr/>
          <p:nvPr/>
        </p:nvSpPr>
        <p:spPr>
          <a:xfrm>
            <a:off x="10142212" y="1759744"/>
            <a:ext cx="59465" cy="80962"/>
          </a:xfrm>
          <a:prstGeom prst="roundRect">
            <a:avLst/>
          </a:prstGeom>
          <a:solidFill>
            <a:srgbClr val="FF00FF">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78" name="角丸四角形 77"/>
          <p:cNvSpPr/>
          <p:nvPr/>
        </p:nvSpPr>
        <p:spPr>
          <a:xfrm>
            <a:off x="10138403" y="1445628"/>
            <a:ext cx="59465" cy="395287"/>
          </a:xfrm>
          <a:prstGeom prst="roundRect">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134" name="テキスト ボックス 133"/>
          <p:cNvSpPr txBox="1"/>
          <p:nvPr/>
        </p:nvSpPr>
        <p:spPr>
          <a:xfrm>
            <a:off x="8531976" y="2780928"/>
            <a:ext cx="211203" cy="720080"/>
          </a:xfrm>
          <a:prstGeom prst="rect">
            <a:avLst/>
          </a:prstGeom>
          <a:noFill/>
          <a:ln>
            <a:noFill/>
          </a:ln>
        </p:spPr>
        <p:txBody>
          <a:bodyPr vert="eaVert" wrap="square" lIns="36000" tIns="36000" rIns="36000" bIns="3600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lumMod val="75000"/>
                    <a:lumOff val="25000"/>
                  </a:prstClr>
                </a:solidFill>
                <a:effectLst/>
                <a:uLnTx/>
                <a:uFillTx/>
                <a:latin typeface="Meiryo UI" pitchFamily="50" charset="-128"/>
                <a:ea typeface="Meiryo UI" pitchFamily="50" charset="-128"/>
                <a:cs typeface="Meiryo UI" pitchFamily="50" charset="-128"/>
              </a:rPr>
              <a:t>三休橋筋</a:t>
            </a:r>
          </a:p>
        </p:txBody>
      </p:sp>
      <p:graphicFrame>
        <p:nvGraphicFramePr>
          <p:cNvPr id="112" name="表 111"/>
          <p:cNvGraphicFramePr>
            <a:graphicFrameLocks noGrp="1"/>
          </p:cNvGraphicFramePr>
          <p:nvPr/>
        </p:nvGraphicFramePr>
        <p:xfrm>
          <a:off x="-1860698" y="4285006"/>
          <a:ext cx="210396" cy="2222205"/>
        </p:xfrm>
        <a:graphic>
          <a:graphicData uri="http://schemas.openxmlformats.org/drawingml/2006/table">
            <a:tbl>
              <a:tblPr/>
              <a:tblGrid>
                <a:gridCol w="210396">
                  <a:extLst>
                    <a:ext uri="{9D8B030D-6E8A-4147-A177-3AD203B41FA5}">
                      <a16:colId xmlns:a16="http://schemas.microsoft.com/office/drawing/2014/main" val="20000"/>
                    </a:ext>
                  </a:extLst>
                </a:gridCol>
              </a:tblGrid>
              <a:tr h="2222205">
                <a:tc>
                  <a:txBody>
                    <a:bodyPr/>
                    <a:lstStyle/>
                    <a:p>
                      <a:endParaRPr kumimoji="1" lang="ja-JP" altLang="en-US" dirty="0"/>
                    </a:p>
                  </a:txBody>
                  <a:tcPr>
                    <a:lnL>
                      <a:noFill/>
                    </a:lnL>
                    <a:lnR>
                      <a:noFill/>
                    </a:lnR>
                    <a:lnT>
                      <a:noFill/>
                    </a:lnT>
                    <a:lnB>
                      <a:noFill/>
                    </a:lnB>
                  </a:tcPr>
                </a:tc>
                <a:extLst>
                  <a:ext uri="{0D108BD9-81ED-4DB2-BD59-A6C34878D82A}">
                    <a16:rowId xmlns:a16="http://schemas.microsoft.com/office/drawing/2014/main" val="10000"/>
                  </a:ext>
                </a:extLst>
              </a:tr>
            </a:tbl>
          </a:graphicData>
        </a:graphic>
      </p:graphicFrame>
      <p:sp>
        <p:nvSpPr>
          <p:cNvPr id="114" name="正方形/長方形 113"/>
          <p:cNvSpPr/>
          <p:nvPr/>
        </p:nvSpPr>
        <p:spPr>
          <a:xfrm>
            <a:off x="1238693" y="476672"/>
            <a:ext cx="5289356" cy="3971206"/>
          </a:xfrm>
          <a:prstGeom prst="rect">
            <a:avLst/>
          </a:prstGeom>
        </p:spPr>
        <p:txBody>
          <a:bodyPr wrap="square" lIns="36000" tIns="36000" rIns="36000" bIns="36000">
            <a:spAutoFit/>
          </a:bodyPr>
          <a:lstStyle/>
          <a:p>
            <a:pPr marL="88900" marR="0" lvl="0" indent="-88900" algn="l" defTabSz="914400" rtl="0" eaLnBrk="1" fontAlgn="auto" latinLnBrk="0" hangingPunct="1">
              <a:lnSpc>
                <a:spcPts val="16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地区の位置付け</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a:p>
            <a:pPr marL="177800" marR="0" lvl="0" indent="-177800" algn="l" defTabSz="914400" rtl="0" eaLnBrk="1" fontAlgn="auto" latinLnBrk="0" hangingPunct="1">
              <a:lnSpc>
                <a:spcPts val="16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・近代都市大阪建設の象徴である「御堂筋」は、パリの「シャンゼリゼ」やニュー　ヨークの「</a:t>
            </a:r>
            <a:r>
              <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5th</a:t>
            </a: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アベニュー」と匹敵する、日本を代表するストリートであり、その沿道では日本を代表する企業が集積し、高度成長期の発展を牽引してきた。こうした本社機能が集積するなど、業務中枢エリアの形成とともに、統一的なまちなみや４列のイチョウ並木が多くの人々に今も親しまれている。</a:t>
            </a:r>
            <a:endPar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88900" marR="0" lvl="0" indent="-88900" algn="l" defTabSz="914400" rtl="0" eaLnBrk="1" fontAlgn="auto" latinLnBrk="0" hangingPunct="1">
              <a:lnSpc>
                <a:spcPts val="16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全長</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 （阪急前交差点～難波西口交差点）約４</a:t>
            </a:r>
            <a:r>
              <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km</a:t>
            </a: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　　南向き</a:t>
            </a:r>
            <a:r>
              <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6</a:t>
            </a: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車線の一方通行</a:t>
            </a:r>
            <a:endPar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88900" marR="0" lvl="0" indent="-88900" algn="l" defTabSz="914400" rtl="0" eaLnBrk="1" fontAlgn="auto" latinLnBrk="0" hangingPunct="1">
              <a:lnSpc>
                <a:spcPts val="16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幅員等</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約</a:t>
            </a:r>
            <a:r>
              <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44m</a:t>
            </a: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　（淀屋橋～難波については、側道あり）　　</a:t>
            </a:r>
            <a:endPar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88900" marR="0" lvl="0" indent="-88900" algn="l" defTabSz="914400" rtl="0" eaLnBrk="1" fontAlgn="auto" latinLnBrk="0" hangingPunct="1">
              <a:lnSpc>
                <a:spcPts val="16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            交通量：</a:t>
            </a:r>
            <a:r>
              <a:rPr kumimoji="1" lang="ja-JP"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自動車</a:t>
            </a:r>
            <a:r>
              <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3.2</a:t>
            </a:r>
            <a:r>
              <a:rPr kumimoji="1" lang="ja-JP"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万台、歩行者</a:t>
            </a:r>
            <a:r>
              <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1.7</a:t>
            </a:r>
            <a:r>
              <a:rPr kumimoji="1" lang="ja-JP"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万人（</a:t>
            </a:r>
            <a:r>
              <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2015</a:t>
            </a: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年度：</a:t>
            </a:r>
            <a:r>
              <a:rPr kumimoji="1" lang="ja-JP"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平日</a:t>
            </a: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昼間の</a:t>
            </a:r>
            <a:r>
              <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12</a:t>
            </a: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時間：本町付近</a:t>
            </a:r>
            <a:r>
              <a:rPr kumimoji="1" lang="ja-JP"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a:t>
            </a:r>
            <a:r>
              <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 </a:t>
            </a: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　　　　　</a:t>
            </a:r>
            <a:endPar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88900" marR="0" lvl="0" indent="-88900" algn="l" defTabSz="914400" rtl="0" eaLnBrk="1" fontAlgn="auto" latinLnBrk="0" hangingPunct="1">
              <a:lnSpc>
                <a:spcPts val="16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立地業種</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a:p>
            <a:pPr marL="0" marR="0" lvl="0" indent="0" algn="l" defTabSz="914400" rtl="0" eaLnBrk="1" fontAlgn="auto" latinLnBrk="0" hangingPunct="1">
              <a:lnSpc>
                <a:spcPts val="16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（淀屋橋～本町）</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73050" marR="0" lvl="0" indent="-273050" algn="l" defTabSz="914400" rtl="0" eaLnBrk="1" fontAlgn="auto" latinLnBrk="0" hangingPunct="1">
              <a:lnSpc>
                <a:spcPts val="16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　　・風格あるまちなみが形成され、業務中枢機能に特化して発展してきたシンボル的なビジネスエリア。</a:t>
            </a:r>
            <a:endPar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0" marR="0" lvl="0" indent="0" algn="l" defTabSz="914400" rtl="0" eaLnBrk="1" fontAlgn="auto" latinLnBrk="0" hangingPunct="1">
              <a:lnSpc>
                <a:spcPts val="16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（本町～心斎橋）</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73050" marR="0" lvl="0" indent="-273050" algn="l" defTabSz="914400" rtl="0" eaLnBrk="1" fontAlgn="auto" latinLnBrk="0" hangingPunct="1">
              <a:lnSpc>
                <a:spcPts val="16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　　・長堀通に近いエリアにおける、ブランドショップや高級車のショールーム等の立地が相次ぐ、業務と商業が混在するエリア。</a:t>
            </a:r>
            <a:endPar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0" marR="0" lvl="0" indent="0" algn="l" defTabSz="914400" rtl="0" eaLnBrk="1" fontAlgn="auto" latinLnBrk="0" hangingPunct="1">
              <a:lnSpc>
                <a:spcPts val="16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（心斎橋～難波）</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88900" marR="0" lvl="0" indent="-88900" algn="l" defTabSz="914400" rtl="0" eaLnBrk="1" fontAlgn="auto" latinLnBrk="0" hangingPunct="1">
              <a:lnSpc>
                <a:spcPts val="16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　　・大阪の集客観光の核として、ファッション・商業、観光資源が集積するエリア。</a:t>
            </a:r>
            <a:endPar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p:txBody>
      </p:sp>
      <p:sp>
        <p:nvSpPr>
          <p:cNvPr id="71" name="テキスト ボックス 70"/>
          <p:cNvSpPr txBox="1"/>
          <p:nvPr/>
        </p:nvSpPr>
        <p:spPr>
          <a:xfrm>
            <a:off x="6946278" y="3020975"/>
            <a:ext cx="323165" cy="631371"/>
          </a:xfrm>
          <a:prstGeom prst="rect">
            <a:avLst/>
          </a:prstGeom>
          <a:noFill/>
          <a:ln>
            <a:noFill/>
          </a:ln>
        </p:spPr>
        <p:txBody>
          <a:bodyPr vert="eaVert"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なにわ筋</a:t>
            </a:r>
          </a:p>
        </p:txBody>
      </p:sp>
      <p:sp>
        <p:nvSpPr>
          <p:cNvPr id="19" name="左大かっこ 18"/>
          <p:cNvSpPr/>
          <p:nvPr/>
        </p:nvSpPr>
        <p:spPr>
          <a:xfrm>
            <a:off x="6949150" y="2264577"/>
            <a:ext cx="152690" cy="2451683"/>
          </a:xfrm>
          <a:prstGeom prst="leftBracket">
            <a:avLst/>
          </a:prstGeom>
          <a:ln>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79" name="テキスト ボックス 78"/>
          <p:cNvSpPr txBox="1"/>
          <p:nvPr/>
        </p:nvSpPr>
        <p:spPr>
          <a:xfrm>
            <a:off x="6680620" y="2274047"/>
            <a:ext cx="323165" cy="2423719"/>
          </a:xfrm>
          <a:prstGeom prst="rect">
            <a:avLst/>
          </a:prstGeom>
          <a:noFill/>
          <a:ln>
            <a:noFill/>
          </a:ln>
        </p:spPr>
        <p:txBody>
          <a:bodyPr vert="eaVert"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srgbClr val="FF0000"/>
                </a:solidFill>
                <a:effectLst/>
                <a:uLnTx/>
                <a:uFillTx/>
                <a:latin typeface="Meiryo UI" panose="020B0604030504040204" pitchFamily="50" charset="-128"/>
                <a:ea typeface="Meiryo UI" panose="020B0604030504040204" pitchFamily="50" charset="-128"/>
                <a:cs typeface="+mn-cs"/>
              </a:rPr>
              <a:t>地区計画及び御堂筋デザインガイドライン</a:t>
            </a:r>
          </a:p>
        </p:txBody>
      </p:sp>
      <p:sp>
        <p:nvSpPr>
          <p:cNvPr id="75" name="フリーフォーム 74"/>
          <p:cNvSpPr/>
          <p:nvPr/>
        </p:nvSpPr>
        <p:spPr>
          <a:xfrm>
            <a:off x="7621201" y="1042255"/>
            <a:ext cx="270534" cy="148617"/>
          </a:xfrm>
          <a:custGeom>
            <a:avLst/>
            <a:gdLst>
              <a:gd name="connsiteX0" fmla="*/ 6350 w 133350"/>
              <a:gd name="connsiteY0" fmla="*/ 0 h 120650"/>
              <a:gd name="connsiteX1" fmla="*/ 133350 w 133350"/>
              <a:gd name="connsiteY1" fmla="*/ 3175 h 120650"/>
              <a:gd name="connsiteX2" fmla="*/ 130175 w 133350"/>
              <a:gd name="connsiteY2" fmla="*/ 120650 h 120650"/>
              <a:gd name="connsiteX3" fmla="*/ 0 w 133350"/>
              <a:gd name="connsiteY3" fmla="*/ 120650 h 120650"/>
              <a:gd name="connsiteX4" fmla="*/ 0 w 133350"/>
              <a:gd name="connsiteY4" fmla="*/ 120650 h 120650"/>
              <a:gd name="connsiteX5" fmla="*/ 0 w 133350"/>
              <a:gd name="connsiteY5" fmla="*/ 120650 h 120650"/>
              <a:gd name="connsiteX6" fmla="*/ 0 w 133350"/>
              <a:gd name="connsiteY6" fmla="*/ 120650 h 120650"/>
              <a:gd name="connsiteX7" fmla="*/ 12700 w 133350"/>
              <a:gd name="connsiteY7" fmla="*/ 88900 h 120650"/>
              <a:gd name="connsiteX8" fmla="*/ 6350 w 133350"/>
              <a:gd name="connsiteY8" fmla="*/ 0 h 120650"/>
              <a:gd name="connsiteX0" fmla="*/ 6350 w 133350"/>
              <a:gd name="connsiteY0" fmla="*/ 0 h 120650"/>
              <a:gd name="connsiteX1" fmla="*/ 133350 w 133350"/>
              <a:gd name="connsiteY1" fmla="*/ 3175 h 120650"/>
              <a:gd name="connsiteX2" fmla="*/ 130175 w 133350"/>
              <a:gd name="connsiteY2" fmla="*/ 120650 h 120650"/>
              <a:gd name="connsiteX3" fmla="*/ 0 w 133350"/>
              <a:gd name="connsiteY3" fmla="*/ 120650 h 120650"/>
              <a:gd name="connsiteX4" fmla="*/ 0 w 133350"/>
              <a:gd name="connsiteY4" fmla="*/ 120650 h 120650"/>
              <a:gd name="connsiteX5" fmla="*/ 0 w 133350"/>
              <a:gd name="connsiteY5" fmla="*/ 120650 h 120650"/>
              <a:gd name="connsiteX6" fmla="*/ 0 w 133350"/>
              <a:gd name="connsiteY6" fmla="*/ 120650 h 120650"/>
              <a:gd name="connsiteX7" fmla="*/ 6350 w 133350"/>
              <a:gd name="connsiteY7" fmla="*/ 0 h 120650"/>
              <a:gd name="connsiteX0" fmla="*/ 6350 w 133350"/>
              <a:gd name="connsiteY0" fmla="*/ 5556 h 126206"/>
              <a:gd name="connsiteX1" fmla="*/ 89644 w 133350"/>
              <a:gd name="connsiteY1" fmla="*/ 0 h 126206"/>
              <a:gd name="connsiteX2" fmla="*/ 133350 w 133350"/>
              <a:gd name="connsiteY2" fmla="*/ 8731 h 126206"/>
              <a:gd name="connsiteX3" fmla="*/ 130175 w 133350"/>
              <a:gd name="connsiteY3" fmla="*/ 126206 h 126206"/>
              <a:gd name="connsiteX4" fmla="*/ 0 w 133350"/>
              <a:gd name="connsiteY4" fmla="*/ 126206 h 126206"/>
              <a:gd name="connsiteX5" fmla="*/ 0 w 133350"/>
              <a:gd name="connsiteY5" fmla="*/ 126206 h 126206"/>
              <a:gd name="connsiteX6" fmla="*/ 0 w 133350"/>
              <a:gd name="connsiteY6" fmla="*/ 126206 h 126206"/>
              <a:gd name="connsiteX7" fmla="*/ 0 w 133350"/>
              <a:gd name="connsiteY7" fmla="*/ 126206 h 126206"/>
              <a:gd name="connsiteX8" fmla="*/ 6350 w 133350"/>
              <a:gd name="connsiteY8" fmla="*/ 5556 h 126206"/>
              <a:gd name="connsiteX0" fmla="*/ 6350 w 133350"/>
              <a:gd name="connsiteY0" fmla="*/ 0 h 120650"/>
              <a:gd name="connsiteX1" fmla="*/ 133350 w 133350"/>
              <a:gd name="connsiteY1" fmla="*/ 3175 h 120650"/>
              <a:gd name="connsiteX2" fmla="*/ 130175 w 133350"/>
              <a:gd name="connsiteY2" fmla="*/ 120650 h 120650"/>
              <a:gd name="connsiteX3" fmla="*/ 0 w 133350"/>
              <a:gd name="connsiteY3" fmla="*/ 120650 h 120650"/>
              <a:gd name="connsiteX4" fmla="*/ 0 w 133350"/>
              <a:gd name="connsiteY4" fmla="*/ 120650 h 120650"/>
              <a:gd name="connsiteX5" fmla="*/ 0 w 133350"/>
              <a:gd name="connsiteY5" fmla="*/ 120650 h 120650"/>
              <a:gd name="connsiteX6" fmla="*/ 0 w 133350"/>
              <a:gd name="connsiteY6" fmla="*/ 120650 h 120650"/>
              <a:gd name="connsiteX7" fmla="*/ 6350 w 133350"/>
              <a:gd name="connsiteY7" fmla="*/ 0 h 120650"/>
              <a:gd name="connsiteX0" fmla="*/ 6350 w 133350"/>
              <a:gd name="connsiteY0" fmla="*/ 5556 h 126206"/>
              <a:gd name="connsiteX1" fmla="*/ 89644 w 133350"/>
              <a:gd name="connsiteY1" fmla="*/ 0 h 126206"/>
              <a:gd name="connsiteX2" fmla="*/ 133350 w 133350"/>
              <a:gd name="connsiteY2" fmla="*/ 8731 h 126206"/>
              <a:gd name="connsiteX3" fmla="*/ 130175 w 133350"/>
              <a:gd name="connsiteY3" fmla="*/ 126206 h 126206"/>
              <a:gd name="connsiteX4" fmla="*/ 0 w 133350"/>
              <a:gd name="connsiteY4" fmla="*/ 126206 h 126206"/>
              <a:gd name="connsiteX5" fmla="*/ 0 w 133350"/>
              <a:gd name="connsiteY5" fmla="*/ 126206 h 126206"/>
              <a:gd name="connsiteX6" fmla="*/ 0 w 133350"/>
              <a:gd name="connsiteY6" fmla="*/ 126206 h 126206"/>
              <a:gd name="connsiteX7" fmla="*/ 0 w 133350"/>
              <a:gd name="connsiteY7" fmla="*/ 126206 h 126206"/>
              <a:gd name="connsiteX8" fmla="*/ 6350 w 133350"/>
              <a:gd name="connsiteY8" fmla="*/ 5556 h 126206"/>
              <a:gd name="connsiteX0" fmla="*/ 6350 w 133350"/>
              <a:gd name="connsiteY0" fmla="*/ 0 h 120650"/>
              <a:gd name="connsiteX1" fmla="*/ 133350 w 133350"/>
              <a:gd name="connsiteY1" fmla="*/ 3175 h 120650"/>
              <a:gd name="connsiteX2" fmla="*/ 130175 w 133350"/>
              <a:gd name="connsiteY2" fmla="*/ 120650 h 120650"/>
              <a:gd name="connsiteX3" fmla="*/ 0 w 133350"/>
              <a:gd name="connsiteY3" fmla="*/ 120650 h 120650"/>
              <a:gd name="connsiteX4" fmla="*/ 0 w 133350"/>
              <a:gd name="connsiteY4" fmla="*/ 120650 h 120650"/>
              <a:gd name="connsiteX5" fmla="*/ 0 w 133350"/>
              <a:gd name="connsiteY5" fmla="*/ 120650 h 120650"/>
              <a:gd name="connsiteX6" fmla="*/ 0 w 133350"/>
              <a:gd name="connsiteY6" fmla="*/ 120650 h 120650"/>
              <a:gd name="connsiteX7" fmla="*/ 6350 w 133350"/>
              <a:gd name="connsiteY7" fmla="*/ 0 h 120650"/>
              <a:gd name="connsiteX0" fmla="*/ 0 w 133390"/>
              <a:gd name="connsiteY0" fmla="*/ 0 h 118239"/>
              <a:gd name="connsiteX1" fmla="*/ 133390 w 133390"/>
              <a:gd name="connsiteY1" fmla="*/ 764 h 118239"/>
              <a:gd name="connsiteX2" fmla="*/ 130215 w 133390"/>
              <a:gd name="connsiteY2" fmla="*/ 118239 h 118239"/>
              <a:gd name="connsiteX3" fmla="*/ 40 w 133390"/>
              <a:gd name="connsiteY3" fmla="*/ 118239 h 118239"/>
              <a:gd name="connsiteX4" fmla="*/ 40 w 133390"/>
              <a:gd name="connsiteY4" fmla="*/ 118239 h 118239"/>
              <a:gd name="connsiteX5" fmla="*/ 40 w 133390"/>
              <a:gd name="connsiteY5" fmla="*/ 118239 h 118239"/>
              <a:gd name="connsiteX6" fmla="*/ 40 w 133390"/>
              <a:gd name="connsiteY6" fmla="*/ 118239 h 118239"/>
              <a:gd name="connsiteX7" fmla="*/ 0 w 133390"/>
              <a:gd name="connsiteY7" fmla="*/ 0 h 118239"/>
              <a:gd name="connsiteX0" fmla="*/ 0 w 133390"/>
              <a:gd name="connsiteY0" fmla="*/ 0 h 118239"/>
              <a:gd name="connsiteX1" fmla="*/ 133390 w 133390"/>
              <a:gd name="connsiteY1" fmla="*/ 764 h 118239"/>
              <a:gd name="connsiteX2" fmla="*/ 130215 w 133390"/>
              <a:gd name="connsiteY2" fmla="*/ 118239 h 118239"/>
              <a:gd name="connsiteX3" fmla="*/ 40 w 133390"/>
              <a:gd name="connsiteY3" fmla="*/ 118239 h 118239"/>
              <a:gd name="connsiteX4" fmla="*/ 40 w 133390"/>
              <a:gd name="connsiteY4" fmla="*/ 118239 h 118239"/>
              <a:gd name="connsiteX5" fmla="*/ 40 w 133390"/>
              <a:gd name="connsiteY5" fmla="*/ 118239 h 118239"/>
              <a:gd name="connsiteX6" fmla="*/ 40 w 133390"/>
              <a:gd name="connsiteY6" fmla="*/ 118239 h 118239"/>
              <a:gd name="connsiteX7" fmla="*/ 0 w 133390"/>
              <a:gd name="connsiteY7" fmla="*/ 0 h 118239"/>
              <a:gd name="connsiteX0" fmla="*/ 0 w 133390"/>
              <a:gd name="connsiteY0" fmla="*/ 0 h 118239"/>
              <a:gd name="connsiteX1" fmla="*/ 133390 w 133390"/>
              <a:gd name="connsiteY1" fmla="*/ 764 h 118239"/>
              <a:gd name="connsiteX2" fmla="*/ 130215 w 133390"/>
              <a:gd name="connsiteY2" fmla="*/ 118239 h 118239"/>
              <a:gd name="connsiteX3" fmla="*/ 40 w 133390"/>
              <a:gd name="connsiteY3" fmla="*/ 118239 h 118239"/>
              <a:gd name="connsiteX4" fmla="*/ 40 w 133390"/>
              <a:gd name="connsiteY4" fmla="*/ 118239 h 118239"/>
              <a:gd name="connsiteX5" fmla="*/ 40 w 133390"/>
              <a:gd name="connsiteY5" fmla="*/ 118239 h 118239"/>
              <a:gd name="connsiteX6" fmla="*/ 40 w 133390"/>
              <a:gd name="connsiteY6" fmla="*/ 118239 h 118239"/>
              <a:gd name="connsiteX7" fmla="*/ 0 w 133390"/>
              <a:gd name="connsiteY7" fmla="*/ 0 h 118239"/>
              <a:gd name="connsiteX0" fmla="*/ 0 w 133390"/>
              <a:gd name="connsiteY0" fmla="*/ 0 h 118239"/>
              <a:gd name="connsiteX1" fmla="*/ 133390 w 133390"/>
              <a:gd name="connsiteY1" fmla="*/ 764 h 118239"/>
              <a:gd name="connsiteX2" fmla="*/ 130215 w 133390"/>
              <a:gd name="connsiteY2" fmla="*/ 118239 h 118239"/>
              <a:gd name="connsiteX3" fmla="*/ 40 w 133390"/>
              <a:gd name="connsiteY3" fmla="*/ 118239 h 118239"/>
              <a:gd name="connsiteX4" fmla="*/ 40 w 133390"/>
              <a:gd name="connsiteY4" fmla="*/ 118239 h 118239"/>
              <a:gd name="connsiteX5" fmla="*/ 40 w 133390"/>
              <a:gd name="connsiteY5" fmla="*/ 118239 h 118239"/>
              <a:gd name="connsiteX6" fmla="*/ 40 w 133390"/>
              <a:gd name="connsiteY6" fmla="*/ 118239 h 118239"/>
              <a:gd name="connsiteX7" fmla="*/ 0 w 133390"/>
              <a:gd name="connsiteY7" fmla="*/ 0 h 118239"/>
              <a:gd name="connsiteX0" fmla="*/ 0 w 133390"/>
              <a:gd name="connsiteY0" fmla="*/ 0 h 118239"/>
              <a:gd name="connsiteX1" fmla="*/ 133390 w 133390"/>
              <a:gd name="connsiteY1" fmla="*/ 764 h 118239"/>
              <a:gd name="connsiteX2" fmla="*/ 130215 w 133390"/>
              <a:gd name="connsiteY2" fmla="*/ 118239 h 118239"/>
              <a:gd name="connsiteX3" fmla="*/ 40 w 133390"/>
              <a:gd name="connsiteY3" fmla="*/ 118239 h 118239"/>
              <a:gd name="connsiteX4" fmla="*/ 40 w 133390"/>
              <a:gd name="connsiteY4" fmla="*/ 118239 h 118239"/>
              <a:gd name="connsiteX5" fmla="*/ 40 w 133390"/>
              <a:gd name="connsiteY5" fmla="*/ 118239 h 118239"/>
              <a:gd name="connsiteX6" fmla="*/ 40 w 133390"/>
              <a:gd name="connsiteY6" fmla="*/ 118239 h 118239"/>
              <a:gd name="connsiteX7" fmla="*/ 0 w 133390"/>
              <a:gd name="connsiteY7" fmla="*/ 0 h 118239"/>
              <a:gd name="connsiteX0" fmla="*/ 0 w 280966"/>
              <a:gd name="connsiteY0" fmla="*/ 0 h 186605"/>
              <a:gd name="connsiteX1" fmla="*/ 133390 w 280966"/>
              <a:gd name="connsiteY1" fmla="*/ 764 h 186605"/>
              <a:gd name="connsiteX2" fmla="*/ 279908 w 280966"/>
              <a:gd name="connsiteY2" fmla="*/ 186605 h 186605"/>
              <a:gd name="connsiteX3" fmla="*/ 40 w 280966"/>
              <a:gd name="connsiteY3" fmla="*/ 118239 h 186605"/>
              <a:gd name="connsiteX4" fmla="*/ 40 w 280966"/>
              <a:gd name="connsiteY4" fmla="*/ 118239 h 186605"/>
              <a:gd name="connsiteX5" fmla="*/ 40 w 280966"/>
              <a:gd name="connsiteY5" fmla="*/ 118239 h 186605"/>
              <a:gd name="connsiteX6" fmla="*/ 40 w 280966"/>
              <a:gd name="connsiteY6" fmla="*/ 118239 h 186605"/>
              <a:gd name="connsiteX7" fmla="*/ 0 w 280966"/>
              <a:gd name="connsiteY7" fmla="*/ 0 h 186605"/>
              <a:gd name="connsiteX0" fmla="*/ 0 w 279907"/>
              <a:gd name="connsiteY0" fmla="*/ 0 h 186605"/>
              <a:gd name="connsiteX1" fmla="*/ 133390 w 279907"/>
              <a:gd name="connsiteY1" fmla="*/ 764 h 186605"/>
              <a:gd name="connsiteX2" fmla="*/ 279908 w 279907"/>
              <a:gd name="connsiteY2" fmla="*/ 186605 h 186605"/>
              <a:gd name="connsiteX3" fmla="*/ 40 w 279907"/>
              <a:gd name="connsiteY3" fmla="*/ 118239 h 186605"/>
              <a:gd name="connsiteX4" fmla="*/ 40 w 279907"/>
              <a:gd name="connsiteY4" fmla="*/ 118239 h 186605"/>
              <a:gd name="connsiteX5" fmla="*/ 40 w 279907"/>
              <a:gd name="connsiteY5" fmla="*/ 118239 h 186605"/>
              <a:gd name="connsiteX6" fmla="*/ 40 w 279907"/>
              <a:gd name="connsiteY6" fmla="*/ 118239 h 186605"/>
              <a:gd name="connsiteX7" fmla="*/ 0 w 279907"/>
              <a:gd name="connsiteY7" fmla="*/ 0 h 186605"/>
              <a:gd name="connsiteX0" fmla="*/ 0 w 199590"/>
              <a:gd name="connsiteY0" fmla="*/ 0 h 118239"/>
              <a:gd name="connsiteX1" fmla="*/ 133390 w 199590"/>
              <a:gd name="connsiteY1" fmla="*/ 764 h 118239"/>
              <a:gd name="connsiteX2" fmla="*/ 199590 w 199590"/>
              <a:gd name="connsiteY2" fmla="*/ 19830 h 118239"/>
              <a:gd name="connsiteX3" fmla="*/ 40 w 199590"/>
              <a:gd name="connsiteY3" fmla="*/ 118239 h 118239"/>
              <a:gd name="connsiteX4" fmla="*/ 40 w 199590"/>
              <a:gd name="connsiteY4" fmla="*/ 118239 h 118239"/>
              <a:gd name="connsiteX5" fmla="*/ 40 w 199590"/>
              <a:gd name="connsiteY5" fmla="*/ 118239 h 118239"/>
              <a:gd name="connsiteX6" fmla="*/ 40 w 199590"/>
              <a:gd name="connsiteY6" fmla="*/ 118239 h 118239"/>
              <a:gd name="connsiteX7" fmla="*/ 0 w 199590"/>
              <a:gd name="connsiteY7" fmla="*/ 0 h 118239"/>
              <a:gd name="connsiteX0" fmla="*/ 0 w 199590"/>
              <a:gd name="connsiteY0" fmla="*/ 0 h 118239"/>
              <a:gd name="connsiteX1" fmla="*/ 167330 w 199590"/>
              <a:gd name="connsiteY1" fmla="*/ 10020 h 118239"/>
              <a:gd name="connsiteX2" fmla="*/ 199590 w 199590"/>
              <a:gd name="connsiteY2" fmla="*/ 19830 h 118239"/>
              <a:gd name="connsiteX3" fmla="*/ 40 w 199590"/>
              <a:gd name="connsiteY3" fmla="*/ 118239 h 118239"/>
              <a:gd name="connsiteX4" fmla="*/ 40 w 199590"/>
              <a:gd name="connsiteY4" fmla="*/ 118239 h 118239"/>
              <a:gd name="connsiteX5" fmla="*/ 40 w 199590"/>
              <a:gd name="connsiteY5" fmla="*/ 118239 h 118239"/>
              <a:gd name="connsiteX6" fmla="*/ 40 w 199590"/>
              <a:gd name="connsiteY6" fmla="*/ 118239 h 118239"/>
              <a:gd name="connsiteX7" fmla="*/ 0 w 199590"/>
              <a:gd name="connsiteY7" fmla="*/ 0 h 118239"/>
              <a:gd name="connsiteX0" fmla="*/ 0 w 199590"/>
              <a:gd name="connsiteY0" fmla="*/ 41879 h 160118"/>
              <a:gd name="connsiteX1" fmla="*/ 147139 w 199590"/>
              <a:gd name="connsiteY1" fmla="*/ 0 h 160118"/>
              <a:gd name="connsiteX2" fmla="*/ 167330 w 199590"/>
              <a:gd name="connsiteY2" fmla="*/ 51899 h 160118"/>
              <a:gd name="connsiteX3" fmla="*/ 199590 w 199590"/>
              <a:gd name="connsiteY3" fmla="*/ 61709 h 160118"/>
              <a:gd name="connsiteX4" fmla="*/ 40 w 199590"/>
              <a:gd name="connsiteY4" fmla="*/ 160118 h 160118"/>
              <a:gd name="connsiteX5" fmla="*/ 40 w 199590"/>
              <a:gd name="connsiteY5" fmla="*/ 160118 h 160118"/>
              <a:gd name="connsiteX6" fmla="*/ 40 w 199590"/>
              <a:gd name="connsiteY6" fmla="*/ 160118 h 160118"/>
              <a:gd name="connsiteX7" fmla="*/ 40 w 199590"/>
              <a:gd name="connsiteY7" fmla="*/ 160118 h 160118"/>
              <a:gd name="connsiteX8" fmla="*/ 0 w 199590"/>
              <a:gd name="connsiteY8" fmla="*/ 41879 h 160118"/>
              <a:gd name="connsiteX0" fmla="*/ 283835 w 283847"/>
              <a:gd name="connsiteY0" fmla="*/ 0 h 244743"/>
              <a:gd name="connsiteX1" fmla="*/ 147112 w 283847"/>
              <a:gd name="connsiteY1" fmla="*/ 84625 h 244743"/>
              <a:gd name="connsiteX2" fmla="*/ 167303 w 283847"/>
              <a:gd name="connsiteY2" fmla="*/ 136524 h 244743"/>
              <a:gd name="connsiteX3" fmla="*/ 199563 w 283847"/>
              <a:gd name="connsiteY3" fmla="*/ 146334 h 244743"/>
              <a:gd name="connsiteX4" fmla="*/ 13 w 283847"/>
              <a:gd name="connsiteY4" fmla="*/ 244743 h 244743"/>
              <a:gd name="connsiteX5" fmla="*/ 13 w 283847"/>
              <a:gd name="connsiteY5" fmla="*/ 244743 h 244743"/>
              <a:gd name="connsiteX6" fmla="*/ 13 w 283847"/>
              <a:gd name="connsiteY6" fmla="*/ 244743 h 244743"/>
              <a:gd name="connsiteX7" fmla="*/ 13 w 283847"/>
              <a:gd name="connsiteY7" fmla="*/ 244743 h 244743"/>
              <a:gd name="connsiteX8" fmla="*/ 283835 w 283847"/>
              <a:gd name="connsiteY8" fmla="*/ 0 h 244743"/>
              <a:gd name="connsiteX0" fmla="*/ 283822 w 283822"/>
              <a:gd name="connsiteY0" fmla="*/ 0 h 244743"/>
              <a:gd name="connsiteX1" fmla="*/ 147099 w 283822"/>
              <a:gd name="connsiteY1" fmla="*/ 84625 h 244743"/>
              <a:gd name="connsiteX2" fmla="*/ 167290 w 283822"/>
              <a:gd name="connsiteY2" fmla="*/ 136524 h 244743"/>
              <a:gd name="connsiteX3" fmla="*/ 199550 w 283822"/>
              <a:gd name="connsiteY3" fmla="*/ 146334 h 244743"/>
              <a:gd name="connsiteX4" fmla="*/ 0 w 283822"/>
              <a:gd name="connsiteY4" fmla="*/ 244743 h 244743"/>
              <a:gd name="connsiteX5" fmla="*/ 0 w 283822"/>
              <a:gd name="connsiteY5" fmla="*/ 244743 h 244743"/>
              <a:gd name="connsiteX6" fmla="*/ 0 w 283822"/>
              <a:gd name="connsiteY6" fmla="*/ 244743 h 244743"/>
              <a:gd name="connsiteX7" fmla="*/ 0 w 283822"/>
              <a:gd name="connsiteY7" fmla="*/ 244743 h 244743"/>
              <a:gd name="connsiteX8" fmla="*/ 283822 w 283822"/>
              <a:gd name="connsiteY8" fmla="*/ 0 h 244743"/>
              <a:gd name="connsiteX0" fmla="*/ 283822 w 333608"/>
              <a:gd name="connsiteY0" fmla="*/ 0 h 244743"/>
              <a:gd name="connsiteX1" fmla="*/ 147099 w 333608"/>
              <a:gd name="connsiteY1" fmla="*/ 84625 h 244743"/>
              <a:gd name="connsiteX2" fmla="*/ 167290 w 333608"/>
              <a:gd name="connsiteY2" fmla="*/ 136524 h 244743"/>
              <a:gd name="connsiteX3" fmla="*/ 199550 w 333608"/>
              <a:gd name="connsiteY3" fmla="*/ 146334 h 244743"/>
              <a:gd name="connsiteX4" fmla="*/ 0 w 333608"/>
              <a:gd name="connsiteY4" fmla="*/ 244743 h 244743"/>
              <a:gd name="connsiteX5" fmla="*/ 0 w 333608"/>
              <a:gd name="connsiteY5" fmla="*/ 244743 h 244743"/>
              <a:gd name="connsiteX6" fmla="*/ 0 w 333608"/>
              <a:gd name="connsiteY6" fmla="*/ 244743 h 244743"/>
              <a:gd name="connsiteX7" fmla="*/ 0 w 333608"/>
              <a:gd name="connsiteY7" fmla="*/ 244743 h 244743"/>
              <a:gd name="connsiteX8" fmla="*/ 333608 w 333608"/>
              <a:gd name="connsiteY8" fmla="*/ 1898 h 244743"/>
              <a:gd name="connsiteX9" fmla="*/ 283822 w 333608"/>
              <a:gd name="connsiteY9" fmla="*/ 0 h 244743"/>
              <a:gd name="connsiteX0" fmla="*/ 283822 w 393933"/>
              <a:gd name="connsiteY0" fmla="*/ 0 h 244743"/>
              <a:gd name="connsiteX1" fmla="*/ 147099 w 393933"/>
              <a:gd name="connsiteY1" fmla="*/ 84625 h 244743"/>
              <a:gd name="connsiteX2" fmla="*/ 167290 w 393933"/>
              <a:gd name="connsiteY2" fmla="*/ 136524 h 244743"/>
              <a:gd name="connsiteX3" fmla="*/ 199550 w 393933"/>
              <a:gd name="connsiteY3" fmla="*/ 146334 h 244743"/>
              <a:gd name="connsiteX4" fmla="*/ 0 w 393933"/>
              <a:gd name="connsiteY4" fmla="*/ 244743 h 244743"/>
              <a:gd name="connsiteX5" fmla="*/ 0 w 393933"/>
              <a:gd name="connsiteY5" fmla="*/ 244743 h 244743"/>
              <a:gd name="connsiteX6" fmla="*/ 0 w 393933"/>
              <a:gd name="connsiteY6" fmla="*/ 244743 h 244743"/>
              <a:gd name="connsiteX7" fmla="*/ 0 w 393933"/>
              <a:gd name="connsiteY7" fmla="*/ 244743 h 244743"/>
              <a:gd name="connsiteX8" fmla="*/ 393933 w 393933"/>
              <a:gd name="connsiteY8" fmla="*/ 41431 h 244743"/>
              <a:gd name="connsiteX9" fmla="*/ 333608 w 393933"/>
              <a:gd name="connsiteY9" fmla="*/ 1898 h 244743"/>
              <a:gd name="connsiteX10" fmla="*/ 283822 w 393933"/>
              <a:gd name="connsiteY10" fmla="*/ 0 h 244743"/>
              <a:gd name="connsiteX0" fmla="*/ 283822 w 393933"/>
              <a:gd name="connsiteY0" fmla="*/ 0 h 593018"/>
              <a:gd name="connsiteX1" fmla="*/ 147099 w 393933"/>
              <a:gd name="connsiteY1" fmla="*/ 84625 h 593018"/>
              <a:gd name="connsiteX2" fmla="*/ 167290 w 393933"/>
              <a:gd name="connsiteY2" fmla="*/ 136524 h 593018"/>
              <a:gd name="connsiteX3" fmla="*/ 199550 w 393933"/>
              <a:gd name="connsiteY3" fmla="*/ 146334 h 593018"/>
              <a:gd name="connsiteX4" fmla="*/ 0 w 393933"/>
              <a:gd name="connsiteY4" fmla="*/ 244743 h 593018"/>
              <a:gd name="connsiteX5" fmla="*/ 0 w 393933"/>
              <a:gd name="connsiteY5" fmla="*/ 244743 h 593018"/>
              <a:gd name="connsiteX6" fmla="*/ 0 w 393933"/>
              <a:gd name="connsiteY6" fmla="*/ 244743 h 593018"/>
              <a:gd name="connsiteX7" fmla="*/ 186565 w 393933"/>
              <a:gd name="connsiteY7" fmla="*/ 593018 h 593018"/>
              <a:gd name="connsiteX8" fmla="*/ 393933 w 393933"/>
              <a:gd name="connsiteY8" fmla="*/ 41431 h 593018"/>
              <a:gd name="connsiteX9" fmla="*/ 333608 w 393933"/>
              <a:gd name="connsiteY9" fmla="*/ 1898 h 593018"/>
              <a:gd name="connsiteX10" fmla="*/ 283822 w 393933"/>
              <a:gd name="connsiteY10" fmla="*/ 0 h 593018"/>
              <a:gd name="connsiteX0" fmla="*/ 283822 w 439379"/>
              <a:gd name="connsiteY0" fmla="*/ 0 h 593018"/>
              <a:gd name="connsiteX1" fmla="*/ 147099 w 439379"/>
              <a:gd name="connsiteY1" fmla="*/ 84625 h 593018"/>
              <a:gd name="connsiteX2" fmla="*/ 167290 w 439379"/>
              <a:gd name="connsiteY2" fmla="*/ 136524 h 593018"/>
              <a:gd name="connsiteX3" fmla="*/ 199550 w 439379"/>
              <a:gd name="connsiteY3" fmla="*/ 146334 h 593018"/>
              <a:gd name="connsiteX4" fmla="*/ 0 w 439379"/>
              <a:gd name="connsiteY4" fmla="*/ 244743 h 593018"/>
              <a:gd name="connsiteX5" fmla="*/ 0 w 439379"/>
              <a:gd name="connsiteY5" fmla="*/ 244743 h 593018"/>
              <a:gd name="connsiteX6" fmla="*/ 0 w 439379"/>
              <a:gd name="connsiteY6" fmla="*/ 244743 h 593018"/>
              <a:gd name="connsiteX7" fmla="*/ 186565 w 439379"/>
              <a:gd name="connsiteY7" fmla="*/ 593018 h 593018"/>
              <a:gd name="connsiteX8" fmla="*/ 439379 w 439379"/>
              <a:gd name="connsiteY8" fmla="*/ 85206 h 593018"/>
              <a:gd name="connsiteX9" fmla="*/ 393933 w 439379"/>
              <a:gd name="connsiteY9" fmla="*/ 41431 h 593018"/>
              <a:gd name="connsiteX10" fmla="*/ 333608 w 439379"/>
              <a:gd name="connsiteY10" fmla="*/ 1898 h 593018"/>
              <a:gd name="connsiteX11" fmla="*/ 283822 w 439379"/>
              <a:gd name="connsiteY11" fmla="*/ 0 h 593018"/>
              <a:gd name="connsiteX0" fmla="*/ 283822 w 450146"/>
              <a:gd name="connsiteY0" fmla="*/ 0 h 593018"/>
              <a:gd name="connsiteX1" fmla="*/ 147099 w 450146"/>
              <a:gd name="connsiteY1" fmla="*/ 84625 h 593018"/>
              <a:gd name="connsiteX2" fmla="*/ 167290 w 450146"/>
              <a:gd name="connsiteY2" fmla="*/ 136524 h 593018"/>
              <a:gd name="connsiteX3" fmla="*/ 199550 w 450146"/>
              <a:gd name="connsiteY3" fmla="*/ 146334 h 593018"/>
              <a:gd name="connsiteX4" fmla="*/ 0 w 450146"/>
              <a:gd name="connsiteY4" fmla="*/ 244743 h 593018"/>
              <a:gd name="connsiteX5" fmla="*/ 0 w 450146"/>
              <a:gd name="connsiteY5" fmla="*/ 244743 h 593018"/>
              <a:gd name="connsiteX6" fmla="*/ 0 w 450146"/>
              <a:gd name="connsiteY6" fmla="*/ 244743 h 593018"/>
              <a:gd name="connsiteX7" fmla="*/ 186565 w 450146"/>
              <a:gd name="connsiteY7" fmla="*/ 593018 h 593018"/>
              <a:gd name="connsiteX8" fmla="*/ 450146 w 450146"/>
              <a:gd name="connsiteY8" fmla="*/ 114292 h 593018"/>
              <a:gd name="connsiteX9" fmla="*/ 393933 w 450146"/>
              <a:gd name="connsiteY9" fmla="*/ 41431 h 593018"/>
              <a:gd name="connsiteX10" fmla="*/ 333608 w 450146"/>
              <a:gd name="connsiteY10" fmla="*/ 1898 h 593018"/>
              <a:gd name="connsiteX11" fmla="*/ 283822 w 450146"/>
              <a:gd name="connsiteY11" fmla="*/ 0 h 593018"/>
              <a:gd name="connsiteX0" fmla="*/ 283822 w 468658"/>
              <a:gd name="connsiteY0" fmla="*/ 0 h 593018"/>
              <a:gd name="connsiteX1" fmla="*/ 147099 w 468658"/>
              <a:gd name="connsiteY1" fmla="*/ 84625 h 593018"/>
              <a:gd name="connsiteX2" fmla="*/ 167290 w 468658"/>
              <a:gd name="connsiteY2" fmla="*/ 136524 h 593018"/>
              <a:gd name="connsiteX3" fmla="*/ 199550 w 468658"/>
              <a:gd name="connsiteY3" fmla="*/ 146334 h 593018"/>
              <a:gd name="connsiteX4" fmla="*/ 0 w 468658"/>
              <a:gd name="connsiteY4" fmla="*/ 244743 h 593018"/>
              <a:gd name="connsiteX5" fmla="*/ 0 w 468658"/>
              <a:gd name="connsiteY5" fmla="*/ 244743 h 593018"/>
              <a:gd name="connsiteX6" fmla="*/ 0 w 468658"/>
              <a:gd name="connsiteY6" fmla="*/ 244743 h 593018"/>
              <a:gd name="connsiteX7" fmla="*/ 186565 w 468658"/>
              <a:gd name="connsiteY7" fmla="*/ 593018 h 593018"/>
              <a:gd name="connsiteX8" fmla="*/ 468658 w 468658"/>
              <a:gd name="connsiteY8" fmla="*/ 120462 h 593018"/>
              <a:gd name="connsiteX9" fmla="*/ 393933 w 468658"/>
              <a:gd name="connsiteY9" fmla="*/ 41431 h 593018"/>
              <a:gd name="connsiteX10" fmla="*/ 333608 w 468658"/>
              <a:gd name="connsiteY10" fmla="*/ 1898 h 593018"/>
              <a:gd name="connsiteX11" fmla="*/ 283822 w 468658"/>
              <a:gd name="connsiteY11" fmla="*/ 0 h 593018"/>
              <a:gd name="connsiteX0" fmla="*/ 283822 w 486495"/>
              <a:gd name="connsiteY0" fmla="*/ 0 h 593018"/>
              <a:gd name="connsiteX1" fmla="*/ 147099 w 486495"/>
              <a:gd name="connsiteY1" fmla="*/ 84625 h 593018"/>
              <a:gd name="connsiteX2" fmla="*/ 167290 w 486495"/>
              <a:gd name="connsiteY2" fmla="*/ 136524 h 593018"/>
              <a:gd name="connsiteX3" fmla="*/ 199550 w 486495"/>
              <a:gd name="connsiteY3" fmla="*/ 146334 h 593018"/>
              <a:gd name="connsiteX4" fmla="*/ 0 w 486495"/>
              <a:gd name="connsiteY4" fmla="*/ 244743 h 593018"/>
              <a:gd name="connsiteX5" fmla="*/ 0 w 486495"/>
              <a:gd name="connsiteY5" fmla="*/ 244743 h 593018"/>
              <a:gd name="connsiteX6" fmla="*/ 0 w 486495"/>
              <a:gd name="connsiteY6" fmla="*/ 244743 h 593018"/>
              <a:gd name="connsiteX7" fmla="*/ 186565 w 486495"/>
              <a:gd name="connsiteY7" fmla="*/ 593018 h 593018"/>
              <a:gd name="connsiteX8" fmla="*/ 486495 w 486495"/>
              <a:gd name="connsiteY8" fmla="*/ 167934 h 593018"/>
              <a:gd name="connsiteX9" fmla="*/ 468658 w 486495"/>
              <a:gd name="connsiteY9" fmla="*/ 120462 h 593018"/>
              <a:gd name="connsiteX10" fmla="*/ 393933 w 486495"/>
              <a:gd name="connsiteY10" fmla="*/ 41431 h 593018"/>
              <a:gd name="connsiteX11" fmla="*/ 333608 w 486495"/>
              <a:gd name="connsiteY11" fmla="*/ 1898 h 593018"/>
              <a:gd name="connsiteX12" fmla="*/ 283822 w 486495"/>
              <a:gd name="connsiteY12" fmla="*/ 0 h 593018"/>
              <a:gd name="connsiteX0" fmla="*/ 283822 w 559773"/>
              <a:gd name="connsiteY0" fmla="*/ 153402 h 398145"/>
              <a:gd name="connsiteX1" fmla="*/ 147099 w 559773"/>
              <a:gd name="connsiteY1" fmla="*/ 238027 h 398145"/>
              <a:gd name="connsiteX2" fmla="*/ 167290 w 559773"/>
              <a:gd name="connsiteY2" fmla="*/ 289926 h 398145"/>
              <a:gd name="connsiteX3" fmla="*/ 199550 w 559773"/>
              <a:gd name="connsiteY3" fmla="*/ 299736 h 398145"/>
              <a:gd name="connsiteX4" fmla="*/ 0 w 559773"/>
              <a:gd name="connsiteY4" fmla="*/ 398145 h 398145"/>
              <a:gd name="connsiteX5" fmla="*/ 0 w 559773"/>
              <a:gd name="connsiteY5" fmla="*/ 398145 h 398145"/>
              <a:gd name="connsiteX6" fmla="*/ 0 w 559773"/>
              <a:gd name="connsiteY6" fmla="*/ 398145 h 398145"/>
              <a:gd name="connsiteX7" fmla="*/ 559773 w 559773"/>
              <a:gd name="connsiteY7" fmla="*/ 0 h 398145"/>
              <a:gd name="connsiteX8" fmla="*/ 486495 w 559773"/>
              <a:gd name="connsiteY8" fmla="*/ 321336 h 398145"/>
              <a:gd name="connsiteX9" fmla="*/ 468658 w 559773"/>
              <a:gd name="connsiteY9" fmla="*/ 273864 h 398145"/>
              <a:gd name="connsiteX10" fmla="*/ 393933 w 559773"/>
              <a:gd name="connsiteY10" fmla="*/ 194833 h 398145"/>
              <a:gd name="connsiteX11" fmla="*/ 333608 w 559773"/>
              <a:gd name="connsiteY11" fmla="*/ 155300 h 398145"/>
              <a:gd name="connsiteX12" fmla="*/ 283822 w 559773"/>
              <a:gd name="connsiteY12" fmla="*/ 153402 h 398145"/>
              <a:gd name="connsiteX0" fmla="*/ 283822 w 559773"/>
              <a:gd name="connsiteY0" fmla="*/ 153402 h 398145"/>
              <a:gd name="connsiteX1" fmla="*/ 147099 w 559773"/>
              <a:gd name="connsiteY1" fmla="*/ 238027 h 398145"/>
              <a:gd name="connsiteX2" fmla="*/ 167290 w 559773"/>
              <a:gd name="connsiteY2" fmla="*/ 289926 h 398145"/>
              <a:gd name="connsiteX3" fmla="*/ 199550 w 559773"/>
              <a:gd name="connsiteY3" fmla="*/ 299736 h 398145"/>
              <a:gd name="connsiteX4" fmla="*/ 0 w 559773"/>
              <a:gd name="connsiteY4" fmla="*/ 398145 h 398145"/>
              <a:gd name="connsiteX5" fmla="*/ 0 w 559773"/>
              <a:gd name="connsiteY5" fmla="*/ 398145 h 398145"/>
              <a:gd name="connsiteX6" fmla="*/ 373168 w 559773"/>
              <a:gd name="connsiteY6" fmla="*/ 0 h 398145"/>
              <a:gd name="connsiteX7" fmla="*/ 559773 w 559773"/>
              <a:gd name="connsiteY7" fmla="*/ 0 h 398145"/>
              <a:gd name="connsiteX8" fmla="*/ 486495 w 559773"/>
              <a:gd name="connsiteY8" fmla="*/ 321336 h 398145"/>
              <a:gd name="connsiteX9" fmla="*/ 468658 w 559773"/>
              <a:gd name="connsiteY9" fmla="*/ 273864 h 398145"/>
              <a:gd name="connsiteX10" fmla="*/ 393933 w 559773"/>
              <a:gd name="connsiteY10" fmla="*/ 194833 h 398145"/>
              <a:gd name="connsiteX11" fmla="*/ 333608 w 559773"/>
              <a:gd name="connsiteY11" fmla="*/ 155300 h 398145"/>
              <a:gd name="connsiteX12" fmla="*/ 283822 w 559773"/>
              <a:gd name="connsiteY12" fmla="*/ 153402 h 398145"/>
              <a:gd name="connsiteX0" fmla="*/ 283822 w 559773"/>
              <a:gd name="connsiteY0" fmla="*/ 153402 h 398145"/>
              <a:gd name="connsiteX1" fmla="*/ 147099 w 559773"/>
              <a:gd name="connsiteY1" fmla="*/ 238027 h 398145"/>
              <a:gd name="connsiteX2" fmla="*/ 167290 w 559773"/>
              <a:gd name="connsiteY2" fmla="*/ 289926 h 398145"/>
              <a:gd name="connsiteX3" fmla="*/ 199550 w 559773"/>
              <a:gd name="connsiteY3" fmla="*/ 299736 h 398145"/>
              <a:gd name="connsiteX4" fmla="*/ 0 w 559773"/>
              <a:gd name="connsiteY4" fmla="*/ 398145 h 398145"/>
              <a:gd name="connsiteX5" fmla="*/ 373168 w 559773"/>
              <a:gd name="connsiteY5" fmla="*/ 0 h 398145"/>
              <a:gd name="connsiteX6" fmla="*/ 559773 w 559773"/>
              <a:gd name="connsiteY6" fmla="*/ 0 h 398145"/>
              <a:gd name="connsiteX7" fmla="*/ 486495 w 559773"/>
              <a:gd name="connsiteY7" fmla="*/ 321336 h 398145"/>
              <a:gd name="connsiteX8" fmla="*/ 468658 w 559773"/>
              <a:gd name="connsiteY8" fmla="*/ 273864 h 398145"/>
              <a:gd name="connsiteX9" fmla="*/ 393933 w 559773"/>
              <a:gd name="connsiteY9" fmla="*/ 194833 h 398145"/>
              <a:gd name="connsiteX10" fmla="*/ 333608 w 559773"/>
              <a:gd name="connsiteY10" fmla="*/ 155300 h 398145"/>
              <a:gd name="connsiteX11" fmla="*/ 283822 w 559773"/>
              <a:gd name="connsiteY11" fmla="*/ 153402 h 398145"/>
              <a:gd name="connsiteX0" fmla="*/ 136722 w 412673"/>
              <a:gd name="connsiteY0" fmla="*/ 153402 h 321336"/>
              <a:gd name="connsiteX1" fmla="*/ -1 w 412673"/>
              <a:gd name="connsiteY1" fmla="*/ 238027 h 321336"/>
              <a:gd name="connsiteX2" fmla="*/ 20190 w 412673"/>
              <a:gd name="connsiteY2" fmla="*/ 289926 h 321336"/>
              <a:gd name="connsiteX3" fmla="*/ 52450 w 412673"/>
              <a:gd name="connsiteY3" fmla="*/ 299736 h 321336"/>
              <a:gd name="connsiteX4" fmla="*/ 226068 w 412673"/>
              <a:gd name="connsiteY4" fmla="*/ 0 h 321336"/>
              <a:gd name="connsiteX5" fmla="*/ 412673 w 412673"/>
              <a:gd name="connsiteY5" fmla="*/ 0 h 321336"/>
              <a:gd name="connsiteX6" fmla="*/ 339395 w 412673"/>
              <a:gd name="connsiteY6" fmla="*/ 321336 h 321336"/>
              <a:gd name="connsiteX7" fmla="*/ 321558 w 412673"/>
              <a:gd name="connsiteY7" fmla="*/ 273864 h 321336"/>
              <a:gd name="connsiteX8" fmla="*/ 246833 w 412673"/>
              <a:gd name="connsiteY8" fmla="*/ 194833 h 321336"/>
              <a:gd name="connsiteX9" fmla="*/ 186508 w 412673"/>
              <a:gd name="connsiteY9" fmla="*/ 155300 h 321336"/>
              <a:gd name="connsiteX10" fmla="*/ 136722 w 412673"/>
              <a:gd name="connsiteY10" fmla="*/ 153402 h 321336"/>
              <a:gd name="connsiteX0" fmla="*/ 136723 w 339396"/>
              <a:gd name="connsiteY0" fmla="*/ 153402 h 339849"/>
              <a:gd name="connsiteX1" fmla="*/ 0 w 339396"/>
              <a:gd name="connsiteY1" fmla="*/ 238027 h 339849"/>
              <a:gd name="connsiteX2" fmla="*/ 20191 w 339396"/>
              <a:gd name="connsiteY2" fmla="*/ 289926 h 339849"/>
              <a:gd name="connsiteX3" fmla="*/ 52451 w 339396"/>
              <a:gd name="connsiteY3" fmla="*/ 299736 h 339849"/>
              <a:gd name="connsiteX4" fmla="*/ 226069 w 339396"/>
              <a:gd name="connsiteY4" fmla="*/ 0 h 339849"/>
              <a:gd name="connsiteX5" fmla="*/ 262259 w 339396"/>
              <a:gd name="connsiteY5" fmla="*/ 339849 h 339849"/>
              <a:gd name="connsiteX6" fmla="*/ 339396 w 339396"/>
              <a:gd name="connsiteY6" fmla="*/ 321336 h 339849"/>
              <a:gd name="connsiteX7" fmla="*/ 321559 w 339396"/>
              <a:gd name="connsiteY7" fmla="*/ 273864 h 339849"/>
              <a:gd name="connsiteX8" fmla="*/ 246834 w 339396"/>
              <a:gd name="connsiteY8" fmla="*/ 194833 h 339849"/>
              <a:gd name="connsiteX9" fmla="*/ 186509 w 339396"/>
              <a:gd name="connsiteY9" fmla="*/ 155300 h 339849"/>
              <a:gd name="connsiteX10" fmla="*/ 136723 w 339396"/>
              <a:gd name="connsiteY10" fmla="*/ 153402 h 339849"/>
              <a:gd name="connsiteX0" fmla="*/ 136723 w 339396"/>
              <a:gd name="connsiteY0" fmla="*/ 0 h 186447"/>
              <a:gd name="connsiteX1" fmla="*/ 0 w 339396"/>
              <a:gd name="connsiteY1" fmla="*/ 84625 h 186447"/>
              <a:gd name="connsiteX2" fmla="*/ 20191 w 339396"/>
              <a:gd name="connsiteY2" fmla="*/ 136524 h 186447"/>
              <a:gd name="connsiteX3" fmla="*/ 52451 w 339396"/>
              <a:gd name="connsiteY3" fmla="*/ 146334 h 186447"/>
              <a:gd name="connsiteX4" fmla="*/ 222985 w 339396"/>
              <a:gd name="connsiteY4" fmla="*/ 50237 h 186447"/>
              <a:gd name="connsiteX5" fmla="*/ 262259 w 339396"/>
              <a:gd name="connsiteY5" fmla="*/ 186447 h 186447"/>
              <a:gd name="connsiteX6" fmla="*/ 339396 w 339396"/>
              <a:gd name="connsiteY6" fmla="*/ 167934 h 186447"/>
              <a:gd name="connsiteX7" fmla="*/ 321559 w 339396"/>
              <a:gd name="connsiteY7" fmla="*/ 120462 h 186447"/>
              <a:gd name="connsiteX8" fmla="*/ 246834 w 339396"/>
              <a:gd name="connsiteY8" fmla="*/ 41431 h 186447"/>
              <a:gd name="connsiteX9" fmla="*/ 186509 w 339396"/>
              <a:gd name="connsiteY9" fmla="*/ 1898 h 186447"/>
              <a:gd name="connsiteX10" fmla="*/ 136723 w 339396"/>
              <a:gd name="connsiteY10" fmla="*/ 0 h 186447"/>
              <a:gd name="connsiteX0" fmla="*/ 136723 w 339396"/>
              <a:gd name="connsiteY0" fmla="*/ 0 h 186447"/>
              <a:gd name="connsiteX1" fmla="*/ 0 w 339396"/>
              <a:gd name="connsiteY1" fmla="*/ 84625 h 186447"/>
              <a:gd name="connsiteX2" fmla="*/ 20191 w 339396"/>
              <a:gd name="connsiteY2" fmla="*/ 136524 h 186447"/>
              <a:gd name="connsiteX3" fmla="*/ 52451 w 339396"/>
              <a:gd name="connsiteY3" fmla="*/ 146334 h 186447"/>
              <a:gd name="connsiteX4" fmla="*/ 212895 w 339396"/>
              <a:gd name="connsiteY4" fmla="*/ 67721 h 186447"/>
              <a:gd name="connsiteX5" fmla="*/ 262259 w 339396"/>
              <a:gd name="connsiteY5" fmla="*/ 186447 h 186447"/>
              <a:gd name="connsiteX6" fmla="*/ 339396 w 339396"/>
              <a:gd name="connsiteY6" fmla="*/ 167934 h 186447"/>
              <a:gd name="connsiteX7" fmla="*/ 321559 w 339396"/>
              <a:gd name="connsiteY7" fmla="*/ 120462 h 186447"/>
              <a:gd name="connsiteX8" fmla="*/ 246834 w 339396"/>
              <a:gd name="connsiteY8" fmla="*/ 41431 h 186447"/>
              <a:gd name="connsiteX9" fmla="*/ 186509 w 339396"/>
              <a:gd name="connsiteY9" fmla="*/ 1898 h 186447"/>
              <a:gd name="connsiteX10" fmla="*/ 136723 w 339396"/>
              <a:gd name="connsiteY10" fmla="*/ 0 h 1864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9396" h="186447">
                <a:moveTo>
                  <a:pt x="136723" y="0"/>
                </a:moveTo>
                <a:lnTo>
                  <a:pt x="0" y="84625"/>
                </a:lnTo>
                <a:lnTo>
                  <a:pt x="20191" y="136524"/>
                </a:lnTo>
                <a:lnTo>
                  <a:pt x="52451" y="146334"/>
                </a:lnTo>
                <a:lnTo>
                  <a:pt x="212895" y="67721"/>
                </a:lnTo>
                <a:lnTo>
                  <a:pt x="262259" y="186447"/>
                </a:lnTo>
                <a:lnTo>
                  <a:pt x="339396" y="167934"/>
                </a:lnTo>
                <a:lnTo>
                  <a:pt x="321559" y="120462"/>
                </a:lnTo>
                <a:lnTo>
                  <a:pt x="246834" y="41431"/>
                </a:lnTo>
                <a:lnTo>
                  <a:pt x="186509" y="1898"/>
                </a:lnTo>
                <a:lnTo>
                  <a:pt x="136723" y="0"/>
                </a:lnTo>
                <a:close/>
              </a:path>
            </a:pathLst>
          </a:custGeom>
          <a:solidFill>
            <a:schemeClr val="bg1">
              <a:lumMod val="75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76" name="フリーフォーム 75"/>
          <p:cNvSpPr/>
          <p:nvPr/>
        </p:nvSpPr>
        <p:spPr>
          <a:xfrm>
            <a:off x="8016013" y="4833797"/>
            <a:ext cx="78919" cy="197786"/>
          </a:xfrm>
          <a:custGeom>
            <a:avLst/>
            <a:gdLst>
              <a:gd name="connsiteX0" fmla="*/ 6350 w 133350"/>
              <a:gd name="connsiteY0" fmla="*/ 0 h 120650"/>
              <a:gd name="connsiteX1" fmla="*/ 133350 w 133350"/>
              <a:gd name="connsiteY1" fmla="*/ 3175 h 120650"/>
              <a:gd name="connsiteX2" fmla="*/ 130175 w 133350"/>
              <a:gd name="connsiteY2" fmla="*/ 120650 h 120650"/>
              <a:gd name="connsiteX3" fmla="*/ 0 w 133350"/>
              <a:gd name="connsiteY3" fmla="*/ 120650 h 120650"/>
              <a:gd name="connsiteX4" fmla="*/ 0 w 133350"/>
              <a:gd name="connsiteY4" fmla="*/ 120650 h 120650"/>
              <a:gd name="connsiteX5" fmla="*/ 0 w 133350"/>
              <a:gd name="connsiteY5" fmla="*/ 120650 h 120650"/>
              <a:gd name="connsiteX6" fmla="*/ 0 w 133350"/>
              <a:gd name="connsiteY6" fmla="*/ 120650 h 120650"/>
              <a:gd name="connsiteX7" fmla="*/ 12700 w 133350"/>
              <a:gd name="connsiteY7" fmla="*/ 88900 h 120650"/>
              <a:gd name="connsiteX8" fmla="*/ 6350 w 133350"/>
              <a:gd name="connsiteY8" fmla="*/ 0 h 120650"/>
              <a:gd name="connsiteX0" fmla="*/ 6350 w 133350"/>
              <a:gd name="connsiteY0" fmla="*/ 0 h 120650"/>
              <a:gd name="connsiteX1" fmla="*/ 133350 w 133350"/>
              <a:gd name="connsiteY1" fmla="*/ 3175 h 120650"/>
              <a:gd name="connsiteX2" fmla="*/ 130175 w 133350"/>
              <a:gd name="connsiteY2" fmla="*/ 120650 h 120650"/>
              <a:gd name="connsiteX3" fmla="*/ 0 w 133350"/>
              <a:gd name="connsiteY3" fmla="*/ 120650 h 120650"/>
              <a:gd name="connsiteX4" fmla="*/ 0 w 133350"/>
              <a:gd name="connsiteY4" fmla="*/ 120650 h 120650"/>
              <a:gd name="connsiteX5" fmla="*/ 0 w 133350"/>
              <a:gd name="connsiteY5" fmla="*/ 120650 h 120650"/>
              <a:gd name="connsiteX6" fmla="*/ 0 w 133350"/>
              <a:gd name="connsiteY6" fmla="*/ 120650 h 120650"/>
              <a:gd name="connsiteX7" fmla="*/ 6350 w 133350"/>
              <a:gd name="connsiteY7" fmla="*/ 0 h 120650"/>
              <a:gd name="connsiteX0" fmla="*/ 6350 w 133350"/>
              <a:gd name="connsiteY0" fmla="*/ 5556 h 126206"/>
              <a:gd name="connsiteX1" fmla="*/ 89644 w 133350"/>
              <a:gd name="connsiteY1" fmla="*/ 0 h 126206"/>
              <a:gd name="connsiteX2" fmla="*/ 133350 w 133350"/>
              <a:gd name="connsiteY2" fmla="*/ 8731 h 126206"/>
              <a:gd name="connsiteX3" fmla="*/ 130175 w 133350"/>
              <a:gd name="connsiteY3" fmla="*/ 126206 h 126206"/>
              <a:gd name="connsiteX4" fmla="*/ 0 w 133350"/>
              <a:gd name="connsiteY4" fmla="*/ 126206 h 126206"/>
              <a:gd name="connsiteX5" fmla="*/ 0 w 133350"/>
              <a:gd name="connsiteY5" fmla="*/ 126206 h 126206"/>
              <a:gd name="connsiteX6" fmla="*/ 0 w 133350"/>
              <a:gd name="connsiteY6" fmla="*/ 126206 h 126206"/>
              <a:gd name="connsiteX7" fmla="*/ 0 w 133350"/>
              <a:gd name="connsiteY7" fmla="*/ 126206 h 126206"/>
              <a:gd name="connsiteX8" fmla="*/ 6350 w 133350"/>
              <a:gd name="connsiteY8" fmla="*/ 5556 h 126206"/>
              <a:gd name="connsiteX0" fmla="*/ 6350 w 133350"/>
              <a:gd name="connsiteY0" fmla="*/ 0 h 120650"/>
              <a:gd name="connsiteX1" fmla="*/ 133350 w 133350"/>
              <a:gd name="connsiteY1" fmla="*/ 3175 h 120650"/>
              <a:gd name="connsiteX2" fmla="*/ 130175 w 133350"/>
              <a:gd name="connsiteY2" fmla="*/ 120650 h 120650"/>
              <a:gd name="connsiteX3" fmla="*/ 0 w 133350"/>
              <a:gd name="connsiteY3" fmla="*/ 120650 h 120650"/>
              <a:gd name="connsiteX4" fmla="*/ 0 w 133350"/>
              <a:gd name="connsiteY4" fmla="*/ 120650 h 120650"/>
              <a:gd name="connsiteX5" fmla="*/ 0 w 133350"/>
              <a:gd name="connsiteY5" fmla="*/ 120650 h 120650"/>
              <a:gd name="connsiteX6" fmla="*/ 0 w 133350"/>
              <a:gd name="connsiteY6" fmla="*/ 120650 h 120650"/>
              <a:gd name="connsiteX7" fmla="*/ 6350 w 133350"/>
              <a:gd name="connsiteY7" fmla="*/ 0 h 120650"/>
              <a:gd name="connsiteX0" fmla="*/ 6350 w 133350"/>
              <a:gd name="connsiteY0" fmla="*/ 5556 h 126206"/>
              <a:gd name="connsiteX1" fmla="*/ 89644 w 133350"/>
              <a:gd name="connsiteY1" fmla="*/ 0 h 126206"/>
              <a:gd name="connsiteX2" fmla="*/ 133350 w 133350"/>
              <a:gd name="connsiteY2" fmla="*/ 8731 h 126206"/>
              <a:gd name="connsiteX3" fmla="*/ 130175 w 133350"/>
              <a:gd name="connsiteY3" fmla="*/ 126206 h 126206"/>
              <a:gd name="connsiteX4" fmla="*/ 0 w 133350"/>
              <a:gd name="connsiteY4" fmla="*/ 126206 h 126206"/>
              <a:gd name="connsiteX5" fmla="*/ 0 w 133350"/>
              <a:gd name="connsiteY5" fmla="*/ 126206 h 126206"/>
              <a:gd name="connsiteX6" fmla="*/ 0 w 133350"/>
              <a:gd name="connsiteY6" fmla="*/ 126206 h 126206"/>
              <a:gd name="connsiteX7" fmla="*/ 0 w 133350"/>
              <a:gd name="connsiteY7" fmla="*/ 126206 h 126206"/>
              <a:gd name="connsiteX8" fmla="*/ 6350 w 133350"/>
              <a:gd name="connsiteY8" fmla="*/ 5556 h 126206"/>
              <a:gd name="connsiteX0" fmla="*/ 6350 w 133350"/>
              <a:gd name="connsiteY0" fmla="*/ 0 h 120650"/>
              <a:gd name="connsiteX1" fmla="*/ 133350 w 133350"/>
              <a:gd name="connsiteY1" fmla="*/ 3175 h 120650"/>
              <a:gd name="connsiteX2" fmla="*/ 130175 w 133350"/>
              <a:gd name="connsiteY2" fmla="*/ 120650 h 120650"/>
              <a:gd name="connsiteX3" fmla="*/ 0 w 133350"/>
              <a:gd name="connsiteY3" fmla="*/ 120650 h 120650"/>
              <a:gd name="connsiteX4" fmla="*/ 0 w 133350"/>
              <a:gd name="connsiteY4" fmla="*/ 120650 h 120650"/>
              <a:gd name="connsiteX5" fmla="*/ 0 w 133350"/>
              <a:gd name="connsiteY5" fmla="*/ 120650 h 120650"/>
              <a:gd name="connsiteX6" fmla="*/ 0 w 133350"/>
              <a:gd name="connsiteY6" fmla="*/ 120650 h 120650"/>
              <a:gd name="connsiteX7" fmla="*/ 6350 w 133350"/>
              <a:gd name="connsiteY7" fmla="*/ 0 h 120650"/>
              <a:gd name="connsiteX0" fmla="*/ 6350 w 305197"/>
              <a:gd name="connsiteY0" fmla="*/ 33139 h 153789"/>
              <a:gd name="connsiteX1" fmla="*/ 305197 w 305197"/>
              <a:gd name="connsiteY1" fmla="*/ 0 h 153789"/>
              <a:gd name="connsiteX2" fmla="*/ 130175 w 305197"/>
              <a:gd name="connsiteY2" fmla="*/ 153789 h 153789"/>
              <a:gd name="connsiteX3" fmla="*/ 0 w 305197"/>
              <a:gd name="connsiteY3" fmla="*/ 153789 h 153789"/>
              <a:gd name="connsiteX4" fmla="*/ 0 w 305197"/>
              <a:gd name="connsiteY4" fmla="*/ 153789 h 153789"/>
              <a:gd name="connsiteX5" fmla="*/ 0 w 305197"/>
              <a:gd name="connsiteY5" fmla="*/ 153789 h 153789"/>
              <a:gd name="connsiteX6" fmla="*/ 0 w 305197"/>
              <a:gd name="connsiteY6" fmla="*/ 153789 h 153789"/>
              <a:gd name="connsiteX7" fmla="*/ 6350 w 305197"/>
              <a:gd name="connsiteY7" fmla="*/ 33139 h 153789"/>
              <a:gd name="connsiteX0" fmla="*/ 6350 w 344876"/>
              <a:gd name="connsiteY0" fmla="*/ 33139 h 153789"/>
              <a:gd name="connsiteX1" fmla="*/ 305197 w 344876"/>
              <a:gd name="connsiteY1" fmla="*/ 0 h 153789"/>
              <a:gd name="connsiteX2" fmla="*/ 288032 w 344876"/>
              <a:gd name="connsiteY2" fmla="*/ 105148 h 153789"/>
              <a:gd name="connsiteX3" fmla="*/ 130175 w 344876"/>
              <a:gd name="connsiteY3" fmla="*/ 153789 h 153789"/>
              <a:gd name="connsiteX4" fmla="*/ 0 w 344876"/>
              <a:gd name="connsiteY4" fmla="*/ 153789 h 153789"/>
              <a:gd name="connsiteX5" fmla="*/ 0 w 344876"/>
              <a:gd name="connsiteY5" fmla="*/ 153789 h 153789"/>
              <a:gd name="connsiteX6" fmla="*/ 0 w 344876"/>
              <a:gd name="connsiteY6" fmla="*/ 153789 h 153789"/>
              <a:gd name="connsiteX7" fmla="*/ 0 w 344876"/>
              <a:gd name="connsiteY7" fmla="*/ 153789 h 153789"/>
              <a:gd name="connsiteX8" fmla="*/ 6350 w 344876"/>
              <a:gd name="connsiteY8" fmla="*/ 33139 h 153789"/>
              <a:gd name="connsiteX0" fmla="*/ 6350 w 325834"/>
              <a:gd name="connsiteY0" fmla="*/ 33139 h 153789"/>
              <a:gd name="connsiteX1" fmla="*/ 305197 w 325834"/>
              <a:gd name="connsiteY1" fmla="*/ 0 h 153789"/>
              <a:gd name="connsiteX2" fmla="*/ 130175 w 325834"/>
              <a:gd name="connsiteY2" fmla="*/ 153789 h 153789"/>
              <a:gd name="connsiteX3" fmla="*/ 0 w 325834"/>
              <a:gd name="connsiteY3" fmla="*/ 153789 h 153789"/>
              <a:gd name="connsiteX4" fmla="*/ 0 w 325834"/>
              <a:gd name="connsiteY4" fmla="*/ 153789 h 153789"/>
              <a:gd name="connsiteX5" fmla="*/ 0 w 325834"/>
              <a:gd name="connsiteY5" fmla="*/ 153789 h 153789"/>
              <a:gd name="connsiteX6" fmla="*/ 0 w 325834"/>
              <a:gd name="connsiteY6" fmla="*/ 153789 h 153789"/>
              <a:gd name="connsiteX7" fmla="*/ 6350 w 325834"/>
              <a:gd name="connsiteY7" fmla="*/ 33139 h 153789"/>
              <a:gd name="connsiteX0" fmla="*/ 6350 w 340510"/>
              <a:gd name="connsiteY0" fmla="*/ 33139 h 153789"/>
              <a:gd name="connsiteX1" fmla="*/ 305197 w 340510"/>
              <a:gd name="connsiteY1" fmla="*/ 0 h 153789"/>
              <a:gd name="connsiteX2" fmla="*/ 216023 w 340510"/>
              <a:gd name="connsiteY2" fmla="*/ 105148 h 153789"/>
              <a:gd name="connsiteX3" fmla="*/ 130175 w 340510"/>
              <a:gd name="connsiteY3" fmla="*/ 153789 h 153789"/>
              <a:gd name="connsiteX4" fmla="*/ 0 w 340510"/>
              <a:gd name="connsiteY4" fmla="*/ 153789 h 153789"/>
              <a:gd name="connsiteX5" fmla="*/ 0 w 340510"/>
              <a:gd name="connsiteY5" fmla="*/ 153789 h 153789"/>
              <a:gd name="connsiteX6" fmla="*/ 0 w 340510"/>
              <a:gd name="connsiteY6" fmla="*/ 153789 h 153789"/>
              <a:gd name="connsiteX7" fmla="*/ 0 w 340510"/>
              <a:gd name="connsiteY7" fmla="*/ 153789 h 153789"/>
              <a:gd name="connsiteX8" fmla="*/ 6350 w 340510"/>
              <a:gd name="connsiteY8" fmla="*/ 33139 h 153789"/>
              <a:gd name="connsiteX0" fmla="*/ 6350 w 350829"/>
              <a:gd name="connsiteY0" fmla="*/ 33139 h 153789"/>
              <a:gd name="connsiteX1" fmla="*/ 305197 w 350829"/>
              <a:gd name="connsiteY1" fmla="*/ 0 h 153789"/>
              <a:gd name="connsiteX2" fmla="*/ 288031 w 350829"/>
              <a:gd name="connsiteY2" fmla="*/ 33140 h 153789"/>
              <a:gd name="connsiteX3" fmla="*/ 216023 w 350829"/>
              <a:gd name="connsiteY3" fmla="*/ 105148 h 153789"/>
              <a:gd name="connsiteX4" fmla="*/ 130175 w 350829"/>
              <a:gd name="connsiteY4" fmla="*/ 153789 h 153789"/>
              <a:gd name="connsiteX5" fmla="*/ 0 w 350829"/>
              <a:gd name="connsiteY5" fmla="*/ 153789 h 153789"/>
              <a:gd name="connsiteX6" fmla="*/ 0 w 350829"/>
              <a:gd name="connsiteY6" fmla="*/ 153789 h 153789"/>
              <a:gd name="connsiteX7" fmla="*/ 0 w 350829"/>
              <a:gd name="connsiteY7" fmla="*/ 153789 h 153789"/>
              <a:gd name="connsiteX8" fmla="*/ 0 w 350829"/>
              <a:gd name="connsiteY8" fmla="*/ 153789 h 153789"/>
              <a:gd name="connsiteX9" fmla="*/ 6350 w 350829"/>
              <a:gd name="connsiteY9" fmla="*/ 33139 h 153789"/>
              <a:gd name="connsiteX0" fmla="*/ 6350 w 350829"/>
              <a:gd name="connsiteY0" fmla="*/ 33139 h 153789"/>
              <a:gd name="connsiteX1" fmla="*/ 305197 w 350829"/>
              <a:gd name="connsiteY1" fmla="*/ 0 h 153789"/>
              <a:gd name="connsiteX2" fmla="*/ 288031 w 350829"/>
              <a:gd name="connsiteY2" fmla="*/ 33140 h 153789"/>
              <a:gd name="connsiteX3" fmla="*/ 216023 w 350829"/>
              <a:gd name="connsiteY3" fmla="*/ 105148 h 153789"/>
              <a:gd name="connsiteX4" fmla="*/ 130175 w 350829"/>
              <a:gd name="connsiteY4" fmla="*/ 153789 h 153789"/>
              <a:gd name="connsiteX5" fmla="*/ 0 w 350829"/>
              <a:gd name="connsiteY5" fmla="*/ 153789 h 153789"/>
              <a:gd name="connsiteX6" fmla="*/ 0 w 350829"/>
              <a:gd name="connsiteY6" fmla="*/ 153789 h 153789"/>
              <a:gd name="connsiteX7" fmla="*/ 0 w 350829"/>
              <a:gd name="connsiteY7" fmla="*/ 153789 h 153789"/>
              <a:gd name="connsiteX8" fmla="*/ 0 w 350829"/>
              <a:gd name="connsiteY8" fmla="*/ 153789 h 153789"/>
              <a:gd name="connsiteX9" fmla="*/ 6350 w 350829"/>
              <a:gd name="connsiteY9" fmla="*/ 33139 h 153789"/>
              <a:gd name="connsiteX0" fmla="*/ 6350 w 350829"/>
              <a:gd name="connsiteY0" fmla="*/ 33139 h 153789"/>
              <a:gd name="connsiteX1" fmla="*/ 305197 w 350829"/>
              <a:gd name="connsiteY1" fmla="*/ 0 h 153789"/>
              <a:gd name="connsiteX2" fmla="*/ 288031 w 350829"/>
              <a:gd name="connsiteY2" fmla="*/ 33140 h 153789"/>
              <a:gd name="connsiteX3" fmla="*/ 216023 w 350829"/>
              <a:gd name="connsiteY3" fmla="*/ 105148 h 153789"/>
              <a:gd name="connsiteX4" fmla="*/ 130175 w 350829"/>
              <a:gd name="connsiteY4" fmla="*/ 153789 h 153789"/>
              <a:gd name="connsiteX5" fmla="*/ 0 w 350829"/>
              <a:gd name="connsiteY5" fmla="*/ 153789 h 153789"/>
              <a:gd name="connsiteX6" fmla="*/ 0 w 350829"/>
              <a:gd name="connsiteY6" fmla="*/ 153789 h 153789"/>
              <a:gd name="connsiteX7" fmla="*/ 0 w 350829"/>
              <a:gd name="connsiteY7" fmla="*/ 153789 h 153789"/>
              <a:gd name="connsiteX8" fmla="*/ 0 w 350829"/>
              <a:gd name="connsiteY8" fmla="*/ 153789 h 153789"/>
              <a:gd name="connsiteX9" fmla="*/ 6350 w 350829"/>
              <a:gd name="connsiteY9" fmla="*/ 33139 h 153789"/>
              <a:gd name="connsiteX0" fmla="*/ 6350 w 340142"/>
              <a:gd name="connsiteY0" fmla="*/ 33139 h 153789"/>
              <a:gd name="connsiteX1" fmla="*/ 305197 w 340142"/>
              <a:gd name="connsiteY1" fmla="*/ 0 h 153789"/>
              <a:gd name="connsiteX2" fmla="*/ 216023 w 340142"/>
              <a:gd name="connsiteY2" fmla="*/ 105148 h 153789"/>
              <a:gd name="connsiteX3" fmla="*/ 130175 w 340142"/>
              <a:gd name="connsiteY3" fmla="*/ 153789 h 153789"/>
              <a:gd name="connsiteX4" fmla="*/ 0 w 340142"/>
              <a:gd name="connsiteY4" fmla="*/ 153789 h 153789"/>
              <a:gd name="connsiteX5" fmla="*/ 0 w 340142"/>
              <a:gd name="connsiteY5" fmla="*/ 153789 h 153789"/>
              <a:gd name="connsiteX6" fmla="*/ 0 w 340142"/>
              <a:gd name="connsiteY6" fmla="*/ 153789 h 153789"/>
              <a:gd name="connsiteX7" fmla="*/ 0 w 340142"/>
              <a:gd name="connsiteY7" fmla="*/ 153789 h 153789"/>
              <a:gd name="connsiteX8" fmla="*/ 6350 w 340142"/>
              <a:gd name="connsiteY8" fmla="*/ 33139 h 153789"/>
              <a:gd name="connsiteX0" fmla="*/ 6350 w 305197"/>
              <a:gd name="connsiteY0" fmla="*/ 33139 h 153789"/>
              <a:gd name="connsiteX1" fmla="*/ 305197 w 305197"/>
              <a:gd name="connsiteY1" fmla="*/ 0 h 153789"/>
              <a:gd name="connsiteX2" fmla="*/ 216023 w 305197"/>
              <a:gd name="connsiteY2" fmla="*/ 105148 h 153789"/>
              <a:gd name="connsiteX3" fmla="*/ 130175 w 305197"/>
              <a:gd name="connsiteY3" fmla="*/ 153789 h 153789"/>
              <a:gd name="connsiteX4" fmla="*/ 0 w 305197"/>
              <a:gd name="connsiteY4" fmla="*/ 153789 h 153789"/>
              <a:gd name="connsiteX5" fmla="*/ 0 w 305197"/>
              <a:gd name="connsiteY5" fmla="*/ 153789 h 153789"/>
              <a:gd name="connsiteX6" fmla="*/ 0 w 305197"/>
              <a:gd name="connsiteY6" fmla="*/ 153789 h 153789"/>
              <a:gd name="connsiteX7" fmla="*/ 0 w 305197"/>
              <a:gd name="connsiteY7" fmla="*/ 153789 h 153789"/>
              <a:gd name="connsiteX8" fmla="*/ 6350 w 305197"/>
              <a:gd name="connsiteY8" fmla="*/ 33139 h 153789"/>
              <a:gd name="connsiteX0" fmla="*/ 6350 w 305197"/>
              <a:gd name="connsiteY0" fmla="*/ 33139 h 153789"/>
              <a:gd name="connsiteX1" fmla="*/ 305197 w 305197"/>
              <a:gd name="connsiteY1" fmla="*/ 0 h 153789"/>
              <a:gd name="connsiteX2" fmla="*/ 216023 w 305197"/>
              <a:gd name="connsiteY2" fmla="*/ 105148 h 153789"/>
              <a:gd name="connsiteX3" fmla="*/ 130175 w 305197"/>
              <a:gd name="connsiteY3" fmla="*/ 153789 h 153789"/>
              <a:gd name="connsiteX4" fmla="*/ 0 w 305197"/>
              <a:gd name="connsiteY4" fmla="*/ 153789 h 153789"/>
              <a:gd name="connsiteX5" fmla="*/ 0 w 305197"/>
              <a:gd name="connsiteY5" fmla="*/ 153789 h 153789"/>
              <a:gd name="connsiteX6" fmla="*/ 0 w 305197"/>
              <a:gd name="connsiteY6" fmla="*/ 153789 h 153789"/>
              <a:gd name="connsiteX7" fmla="*/ 0 w 305197"/>
              <a:gd name="connsiteY7" fmla="*/ 153789 h 153789"/>
              <a:gd name="connsiteX8" fmla="*/ 6350 w 305197"/>
              <a:gd name="connsiteY8" fmla="*/ 33139 h 153789"/>
              <a:gd name="connsiteX0" fmla="*/ 6350 w 216023"/>
              <a:gd name="connsiteY0" fmla="*/ 144015 h 264665"/>
              <a:gd name="connsiteX1" fmla="*/ 72008 w 216023"/>
              <a:gd name="connsiteY1" fmla="*/ 0 h 264665"/>
              <a:gd name="connsiteX2" fmla="*/ 216023 w 216023"/>
              <a:gd name="connsiteY2" fmla="*/ 216024 h 264665"/>
              <a:gd name="connsiteX3" fmla="*/ 130175 w 216023"/>
              <a:gd name="connsiteY3" fmla="*/ 264665 h 264665"/>
              <a:gd name="connsiteX4" fmla="*/ 0 w 216023"/>
              <a:gd name="connsiteY4" fmla="*/ 264665 h 264665"/>
              <a:gd name="connsiteX5" fmla="*/ 0 w 216023"/>
              <a:gd name="connsiteY5" fmla="*/ 264665 h 264665"/>
              <a:gd name="connsiteX6" fmla="*/ 0 w 216023"/>
              <a:gd name="connsiteY6" fmla="*/ 264665 h 264665"/>
              <a:gd name="connsiteX7" fmla="*/ 0 w 216023"/>
              <a:gd name="connsiteY7" fmla="*/ 264665 h 264665"/>
              <a:gd name="connsiteX8" fmla="*/ 6350 w 216023"/>
              <a:gd name="connsiteY8" fmla="*/ 144015 h 264665"/>
              <a:gd name="connsiteX0" fmla="*/ 6350 w 318244"/>
              <a:gd name="connsiteY0" fmla="*/ 38694 h 159344"/>
              <a:gd name="connsiteX1" fmla="*/ 318244 w 318244"/>
              <a:gd name="connsiteY1" fmla="*/ 0 h 159344"/>
              <a:gd name="connsiteX2" fmla="*/ 216023 w 318244"/>
              <a:gd name="connsiteY2" fmla="*/ 110703 h 159344"/>
              <a:gd name="connsiteX3" fmla="*/ 130175 w 318244"/>
              <a:gd name="connsiteY3" fmla="*/ 159344 h 159344"/>
              <a:gd name="connsiteX4" fmla="*/ 0 w 318244"/>
              <a:gd name="connsiteY4" fmla="*/ 159344 h 159344"/>
              <a:gd name="connsiteX5" fmla="*/ 0 w 318244"/>
              <a:gd name="connsiteY5" fmla="*/ 159344 h 159344"/>
              <a:gd name="connsiteX6" fmla="*/ 0 w 318244"/>
              <a:gd name="connsiteY6" fmla="*/ 159344 h 159344"/>
              <a:gd name="connsiteX7" fmla="*/ 0 w 318244"/>
              <a:gd name="connsiteY7" fmla="*/ 159344 h 159344"/>
              <a:gd name="connsiteX8" fmla="*/ 6350 w 318244"/>
              <a:gd name="connsiteY8" fmla="*/ 38694 h 159344"/>
              <a:gd name="connsiteX0" fmla="*/ 6350 w 318244"/>
              <a:gd name="connsiteY0" fmla="*/ 163735 h 284385"/>
              <a:gd name="connsiteX1" fmla="*/ 318244 w 318244"/>
              <a:gd name="connsiteY1" fmla="*/ 125041 h 284385"/>
              <a:gd name="connsiteX2" fmla="*/ 168398 w 318244"/>
              <a:gd name="connsiteY2" fmla="*/ 0 h 284385"/>
              <a:gd name="connsiteX3" fmla="*/ 130175 w 318244"/>
              <a:gd name="connsiteY3" fmla="*/ 284385 h 284385"/>
              <a:gd name="connsiteX4" fmla="*/ 0 w 318244"/>
              <a:gd name="connsiteY4" fmla="*/ 284385 h 284385"/>
              <a:gd name="connsiteX5" fmla="*/ 0 w 318244"/>
              <a:gd name="connsiteY5" fmla="*/ 284385 h 284385"/>
              <a:gd name="connsiteX6" fmla="*/ 0 w 318244"/>
              <a:gd name="connsiteY6" fmla="*/ 284385 h 284385"/>
              <a:gd name="connsiteX7" fmla="*/ 0 w 318244"/>
              <a:gd name="connsiteY7" fmla="*/ 284385 h 284385"/>
              <a:gd name="connsiteX8" fmla="*/ 6350 w 318244"/>
              <a:gd name="connsiteY8" fmla="*/ 163735 h 284385"/>
              <a:gd name="connsiteX0" fmla="*/ 6350 w 318244"/>
              <a:gd name="connsiteY0" fmla="*/ 163735 h 284385"/>
              <a:gd name="connsiteX1" fmla="*/ 208706 w 318244"/>
              <a:gd name="connsiteY1" fmla="*/ 91703 h 284385"/>
              <a:gd name="connsiteX2" fmla="*/ 318244 w 318244"/>
              <a:gd name="connsiteY2" fmla="*/ 125041 h 284385"/>
              <a:gd name="connsiteX3" fmla="*/ 168398 w 318244"/>
              <a:gd name="connsiteY3" fmla="*/ 0 h 284385"/>
              <a:gd name="connsiteX4" fmla="*/ 130175 w 318244"/>
              <a:gd name="connsiteY4" fmla="*/ 284385 h 284385"/>
              <a:gd name="connsiteX5" fmla="*/ 0 w 318244"/>
              <a:gd name="connsiteY5" fmla="*/ 284385 h 284385"/>
              <a:gd name="connsiteX6" fmla="*/ 0 w 318244"/>
              <a:gd name="connsiteY6" fmla="*/ 284385 h 284385"/>
              <a:gd name="connsiteX7" fmla="*/ 0 w 318244"/>
              <a:gd name="connsiteY7" fmla="*/ 284385 h 284385"/>
              <a:gd name="connsiteX8" fmla="*/ 0 w 318244"/>
              <a:gd name="connsiteY8" fmla="*/ 284385 h 284385"/>
              <a:gd name="connsiteX9" fmla="*/ 6350 w 318244"/>
              <a:gd name="connsiteY9" fmla="*/ 163735 h 284385"/>
              <a:gd name="connsiteX0" fmla="*/ 6350 w 318244"/>
              <a:gd name="connsiteY0" fmla="*/ 163735 h 284385"/>
              <a:gd name="connsiteX1" fmla="*/ 196800 w 318244"/>
              <a:gd name="connsiteY1" fmla="*/ 122659 h 284385"/>
              <a:gd name="connsiteX2" fmla="*/ 318244 w 318244"/>
              <a:gd name="connsiteY2" fmla="*/ 125041 h 284385"/>
              <a:gd name="connsiteX3" fmla="*/ 168398 w 318244"/>
              <a:gd name="connsiteY3" fmla="*/ 0 h 284385"/>
              <a:gd name="connsiteX4" fmla="*/ 130175 w 318244"/>
              <a:gd name="connsiteY4" fmla="*/ 284385 h 284385"/>
              <a:gd name="connsiteX5" fmla="*/ 0 w 318244"/>
              <a:gd name="connsiteY5" fmla="*/ 284385 h 284385"/>
              <a:gd name="connsiteX6" fmla="*/ 0 w 318244"/>
              <a:gd name="connsiteY6" fmla="*/ 284385 h 284385"/>
              <a:gd name="connsiteX7" fmla="*/ 0 w 318244"/>
              <a:gd name="connsiteY7" fmla="*/ 284385 h 284385"/>
              <a:gd name="connsiteX8" fmla="*/ 0 w 318244"/>
              <a:gd name="connsiteY8" fmla="*/ 284385 h 284385"/>
              <a:gd name="connsiteX9" fmla="*/ 6350 w 318244"/>
              <a:gd name="connsiteY9" fmla="*/ 163735 h 284385"/>
              <a:gd name="connsiteX0" fmla="*/ 6350 w 318244"/>
              <a:gd name="connsiteY0" fmla="*/ 163735 h 284385"/>
              <a:gd name="connsiteX1" fmla="*/ 196800 w 318244"/>
              <a:gd name="connsiteY1" fmla="*/ 122659 h 284385"/>
              <a:gd name="connsiteX2" fmla="*/ 318244 w 318244"/>
              <a:gd name="connsiteY2" fmla="*/ 125041 h 284385"/>
              <a:gd name="connsiteX3" fmla="*/ 168398 w 318244"/>
              <a:gd name="connsiteY3" fmla="*/ 0 h 284385"/>
              <a:gd name="connsiteX4" fmla="*/ 203994 w 318244"/>
              <a:gd name="connsiteY4" fmla="*/ 227235 h 284385"/>
              <a:gd name="connsiteX5" fmla="*/ 0 w 318244"/>
              <a:gd name="connsiteY5" fmla="*/ 284385 h 284385"/>
              <a:gd name="connsiteX6" fmla="*/ 0 w 318244"/>
              <a:gd name="connsiteY6" fmla="*/ 284385 h 284385"/>
              <a:gd name="connsiteX7" fmla="*/ 0 w 318244"/>
              <a:gd name="connsiteY7" fmla="*/ 284385 h 284385"/>
              <a:gd name="connsiteX8" fmla="*/ 0 w 318244"/>
              <a:gd name="connsiteY8" fmla="*/ 284385 h 284385"/>
              <a:gd name="connsiteX9" fmla="*/ 6350 w 318244"/>
              <a:gd name="connsiteY9" fmla="*/ 163735 h 284385"/>
              <a:gd name="connsiteX0" fmla="*/ 6350 w 318417"/>
              <a:gd name="connsiteY0" fmla="*/ 41076 h 161726"/>
              <a:gd name="connsiteX1" fmla="*/ 196800 w 318417"/>
              <a:gd name="connsiteY1" fmla="*/ 0 h 161726"/>
              <a:gd name="connsiteX2" fmla="*/ 318244 w 318417"/>
              <a:gd name="connsiteY2" fmla="*/ 2382 h 161726"/>
              <a:gd name="connsiteX3" fmla="*/ 318417 w 318417"/>
              <a:gd name="connsiteY3" fmla="*/ 105941 h 161726"/>
              <a:gd name="connsiteX4" fmla="*/ 203994 w 318417"/>
              <a:gd name="connsiteY4" fmla="*/ 104576 h 161726"/>
              <a:gd name="connsiteX5" fmla="*/ 0 w 318417"/>
              <a:gd name="connsiteY5" fmla="*/ 161726 h 161726"/>
              <a:gd name="connsiteX6" fmla="*/ 0 w 318417"/>
              <a:gd name="connsiteY6" fmla="*/ 161726 h 161726"/>
              <a:gd name="connsiteX7" fmla="*/ 0 w 318417"/>
              <a:gd name="connsiteY7" fmla="*/ 161726 h 161726"/>
              <a:gd name="connsiteX8" fmla="*/ 0 w 318417"/>
              <a:gd name="connsiteY8" fmla="*/ 161726 h 161726"/>
              <a:gd name="connsiteX9" fmla="*/ 6350 w 318417"/>
              <a:gd name="connsiteY9" fmla="*/ 41076 h 161726"/>
              <a:gd name="connsiteX0" fmla="*/ 0 w 318417"/>
              <a:gd name="connsiteY0" fmla="*/ 161726 h 161726"/>
              <a:gd name="connsiteX1" fmla="*/ 196800 w 318417"/>
              <a:gd name="connsiteY1" fmla="*/ 0 h 161726"/>
              <a:gd name="connsiteX2" fmla="*/ 318244 w 318417"/>
              <a:gd name="connsiteY2" fmla="*/ 2382 h 161726"/>
              <a:gd name="connsiteX3" fmla="*/ 318417 w 318417"/>
              <a:gd name="connsiteY3" fmla="*/ 105941 h 161726"/>
              <a:gd name="connsiteX4" fmla="*/ 203994 w 318417"/>
              <a:gd name="connsiteY4" fmla="*/ 104576 h 161726"/>
              <a:gd name="connsiteX5" fmla="*/ 0 w 318417"/>
              <a:gd name="connsiteY5" fmla="*/ 161726 h 161726"/>
              <a:gd name="connsiteX6" fmla="*/ 0 w 318417"/>
              <a:gd name="connsiteY6" fmla="*/ 161726 h 161726"/>
              <a:gd name="connsiteX7" fmla="*/ 0 w 318417"/>
              <a:gd name="connsiteY7" fmla="*/ 161726 h 161726"/>
              <a:gd name="connsiteX8" fmla="*/ 0 w 318417"/>
              <a:gd name="connsiteY8" fmla="*/ 161726 h 161726"/>
              <a:gd name="connsiteX0" fmla="*/ 0 w 318417"/>
              <a:gd name="connsiteY0" fmla="*/ 161726 h 161726"/>
              <a:gd name="connsiteX1" fmla="*/ 196800 w 318417"/>
              <a:gd name="connsiteY1" fmla="*/ 0 h 161726"/>
              <a:gd name="connsiteX2" fmla="*/ 318244 w 318417"/>
              <a:gd name="connsiteY2" fmla="*/ 2382 h 161726"/>
              <a:gd name="connsiteX3" fmla="*/ 318417 w 318417"/>
              <a:gd name="connsiteY3" fmla="*/ 105941 h 161726"/>
              <a:gd name="connsiteX4" fmla="*/ 203994 w 318417"/>
              <a:gd name="connsiteY4" fmla="*/ 104576 h 161726"/>
              <a:gd name="connsiteX5" fmla="*/ 0 w 318417"/>
              <a:gd name="connsiteY5" fmla="*/ 161726 h 161726"/>
              <a:gd name="connsiteX6" fmla="*/ 0 w 318417"/>
              <a:gd name="connsiteY6" fmla="*/ 161726 h 161726"/>
              <a:gd name="connsiteX7" fmla="*/ 0 w 318417"/>
              <a:gd name="connsiteY7" fmla="*/ 161726 h 161726"/>
              <a:gd name="connsiteX0" fmla="*/ 0 w 318417"/>
              <a:gd name="connsiteY0" fmla="*/ 161726 h 161726"/>
              <a:gd name="connsiteX1" fmla="*/ 196800 w 318417"/>
              <a:gd name="connsiteY1" fmla="*/ 0 h 161726"/>
              <a:gd name="connsiteX2" fmla="*/ 318244 w 318417"/>
              <a:gd name="connsiteY2" fmla="*/ 2382 h 161726"/>
              <a:gd name="connsiteX3" fmla="*/ 318417 w 318417"/>
              <a:gd name="connsiteY3" fmla="*/ 105941 h 161726"/>
              <a:gd name="connsiteX4" fmla="*/ 203994 w 318417"/>
              <a:gd name="connsiteY4" fmla="*/ 104576 h 161726"/>
              <a:gd name="connsiteX5" fmla="*/ 0 w 318417"/>
              <a:gd name="connsiteY5" fmla="*/ 161726 h 161726"/>
              <a:gd name="connsiteX6" fmla="*/ 0 w 318417"/>
              <a:gd name="connsiteY6" fmla="*/ 161726 h 161726"/>
              <a:gd name="connsiteX0" fmla="*/ 0 w 318417"/>
              <a:gd name="connsiteY0" fmla="*/ 161726 h 161726"/>
              <a:gd name="connsiteX1" fmla="*/ 196800 w 318417"/>
              <a:gd name="connsiteY1" fmla="*/ 0 h 161726"/>
              <a:gd name="connsiteX2" fmla="*/ 318244 w 318417"/>
              <a:gd name="connsiteY2" fmla="*/ 2382 h 161726"/>
              <a:gd name="connsiteX3" fmla="*/ 318417 w 318417"/>
              <a:gd name="connsiteY3" fmla="*/ 105941 h 161726"/>
              <a:gd name="connsiteX4" fmla="*/ 203994 w 318417"/>
              <a:gd name="connsiteY4" fmla="*/ 104576 h 161726"/>
              <a:gd name="connsiteX5" fmla="*/ 0 w 318417"/>
              <a:gd name="connsiteY5" fmla="*/ 161726 h 161726"/>
              <a:gd name="connsiteX0" fmla="*/ 7194 w 121617"/>
              <a:gd name="connsiteY0" fmla="*/ 104576 h 105941"/>
              <a:gd name="connsiteX1" fmla="*/ 0 w 121617"/>
              <a:gd name="connsiteY1" fmla="*/ 0 h 105941"/>
              <a:gd name="connsiteX2" fmla="*/ 121444 w 121617"/>
              <a:gd name="connsiteY2" fmla="*/ 2382 h 105941"/>
              <a:gd name="connsiteX3" fmla="*/ 121617 w 121617"/>
              <a:gd name="connsiteY3" fmla="*/ 105941 h 105941"/>
              <a:gd name="connsiteX4" fmla="*/ 7194 w 121617"/>
              <a:gd name="connsiteY4" fmla="*/ 104576 h 105941"/>
              <a:gd name="connsiteX0" fmla="*/ 0 w 114423"/>
              <a:gd name="connsiteY0" fmla="*/ 102194 h 103559"/>
              <a:gd name="connsiteX1" fmla="*/ 54545 w 114423"/>
              <a:gd name="connsiteY1" fmla="*/ 73793 h 103559"/>
              <a:gd name="connsiteX2" fmla="*/ 114250 w 114423"/>
              <a:gd name="connsiteY2" fmla="*/ 0 h 103559"/>
              <a:gd name="connsiteX3" fmla="*/ 114423 w 114423"/>
              <a:gd name="connsiteY3" fmla="*/ 103559 h 103559"/>
              <a:gd name="connsiteX4" fmla="*/ 0 w 114423"/>
              <a:gd name="connsiteY4" fmla="*/ 102194 h 103559"/>
              <a:gd name="connsiteX0" fmla="*/ 224 w 114647"/>
              <a:gd name="connsiteY0" fmla="*/ 102219 h 103584"/>
              <a:gd name="connsiteX1" fmla="*/ 0 w 114647"/>
              <a:gd name="connsiteY1" fmla="*/ 0 h 103584"/>
              <a:gd name="connsiteX2" fmla="*/ 114474 w 114647"/>
              <a:gd name="connsiteY2" fmla="*/ 25 h 103584"/>
              <a:gd name="connsiteX3" fmla="*/ 114647 w 114647"/>
              <a:gd name="connsiteY3" fmla="*/ 103584 h 103584"/>
              <a:gd name="connsiteX4" fmla="*/ 224 w 114647"/>
              <a:gd name="connsiteY4" fmla="*/ 102219 h 103584"/>
              <a:gd name="connsiteX0" fmla="*/ 55637 w 170060"/>
              <a:gd name="connsiteY0" fmla="*/ 308544 h 309909"/>
              <a:gd name="connsiteX1" fmla="*/ 0 w 170060"/>
              <a:gd name="connsiteY1" fmla="*/ 0 h 309909"/>
              <a:gd name="connsiteX2" fmla="*/ 169887 w 170060"/>
              <a:gd name="connsiteY2" fmla="*/ 206350 h 309909"/>
              <a:gd name="connsiteX3" fmla="*/ 170060 w 170060"/>
              <a:gd name="connsiteY3" fmla="*/ 309909 h 309909"/>
              <a:gd name="connsiteX4" fmla="*/ 55637 w 170060"/>
              <a:gd name="connsiteY4" fmla="*/ 308544 h 309909"/>
              <a:gd name="connsiteX0" fmla="*/ 162867 w 277290"/>
              <a:gd name="connsiteY0" fmla="*/ 122633 h 123998"/>
              <a:gd name="connsiteX1" fmla="*/ 0 w 277290"/>
              <a:gd name="connsiteY1" fmla="*/ 0 h 123998"/>
              <a:gd name="connsiteX2" fmla="*/ 277117 w 277290"/>
              <a:gd name="connsiteY2" fmla="*/ 20439 h 123998"/>
              <a:gd name="connsiteX3" fmla="*/ 277290 w 277290"/>
              <a:gd name="connsiteY3" fmla="*/ 123998 h 123998"/>
              <a:gd name="connsiteX4" fmla="*/ 162867 w 277290"/>
              <a:gd name="connsiteY4" fmla="*/ 122633 h 123998"/>
              <a:gd name="connsiteX0" fmla="*/ 29 w 114452"/>
              <a:gd name="connsiteY0" fmla="*/ 102421 h 103786"/>
              <a:gd name="connsiteX1" fmla="*/ 114279 w 114452"/>
              <a:gd name="connsiteY1" fmla="*/ 227 h 103786"/>
              <a:gd name="connsiteX2" fmla="*/ 114452 w 114452"/>
              <a:gd name="connsiteY2" fmla="*/ 103786 h 103786"/>
              <a:gd name="connsiteX3" fmla="*/ 29 w 114452"/>
              <a:gd name="connsiteY3" fmla="*/ 102421 h 103786"/>
              <a:gd name="connsiteX0" fmla="*/ 0 w 114423"/>
              <a:gd name="connsiteY0" fmla="*/ 102194 h 103559"/>
              <a:gd name="connsiteX1" fmla="*/ 114250 w 114423"/>
              <a:gd name="connsiteY1" fmla="*/ 0 h 103559"/>
              <a:gd name="connsiteX2" fmla="*/ 114423 w 114423"/>
              <a:gd name="connsiteY2" fmla="*/ 103559 h 103559"/>
              <a:gd name="connsiteX3" fmla="*/ 0 w 114423"/>
              <a:gd name="connsiteY3" fmla="*/ 102194 h 103559"/>
              <a:gd name="connsiteX0" fmla="*/ 0 w 269849"/>
              <a:gd name="connsiteY0" fmla="*/ 104848 h 104848"/>
              <a:gd name="connsiteX1" fmla="*/ 269676 w 269849"/>
              <a:gd name="connsiteY1" fmla="*/ 0 h 104848"/>
              <a:gd name="connsiteX2" fmla="*/ 269849 w 269849"/>
              <a:gd name="connsiteY2" fmla="*/ 103559 h 104848"/>
              <a:gd name="connsiteX3" fmla="*/ 0 w 269849"/>
              <a:gd name="connsiteY3" fmla="*/ 104848 h 104848"/>
              <a:gd name="connsiteX0" fmla="*/ 0 w 269849"/>
              <a:gd name="connsiteY0" fmla="*/ 157235 h 157235"/>
              <a:gd name="connsiteX1" fmla="*/ 57745 w 269849"/>
              <a:gd name="connsiteY1" fmla="*/ 0 h 157235"/>
              <a:gd name="connsiteX2" fmla="*/ 269849 w 269849"/>
              <a:gd name="connsiteY2" fmla="*/ 155946 h 157235"/>
              <a:gd name="connsiteX3" fmla="*/ 0 w 269849"/>
              <a:gd name="connsiteY3" fmla="*/ 157235 h 157235"/>
              <a:gd name="connsiteX0" fmla="*/ 0 w 269849"/>
              <a:gd name="connsiteY0" fmla="*/ 157235 h 157235"/>
              <a:gd name="connsiteX1" fmla="*/ 57745 w 269849"/>
              <a:gd name="connsiteY1" fmla="*/ 0 h 157235"/>
              <a:gd name="connsiteX2" fmla="*/ 269849 w 269849"/>
              <a:gd name="connsiteY2" fmla="*/ 155946 h 157235"/>
              <a:gd name="connsiteX3" fmla="*/ 0 w 269849"/>
              <a:gd name="connsiteY3" fmla="*/ 157235 h 157235"/>
              <a:gd name="connsiteX0" fmla="*/ 42342 w 312191"/>
              <a:gd name="connsiteY0" fmla="*/ 3421 h 3421"/>
              <a:gd name="connsiteX1" fmla="*/ 0 w 312191"/>
              <a:gd name="connsiteY1" fmla="*/ 0 h 3421"/>
              <a:gd name="connsiteX2" fmla="*/ 312191 w 312191"/>
              <a:gd name="connsiteY2" fmla="*/ 2132 h 3421"/>
              <a:gd name="connsiteX3" fmla="*/ 42342 w 312191"/>
              <a:gd name="connsiteY3" fmla="*/ 3421 h 3421"/>
              <a:gd name="connsiteX0" fmla="*/ 1990 w 10634"/>
              <a:gd name="connsiteY0" fmla="*/ 10000 h 12178"/>
              <a:gd name="connsiteX1" fmla="*/ 634 w 10634"/>
              <a:gd name="connsiteY1" fmla="*/ 0 h 12178"/>
              <a:gd name="connsiteX2" fmla="*/ 10634 w 10634"/>
              <a:gd name="connsiteY2" fmla="*/ 6232 h 12178"/>
              <a:gd name="connsiteX3" fmla="*/ 0 w 10634"/>
              <a:gd name="connsiteY3" fmla="*/ 12178 h 12178"/>
              <a:gd name="connsiteX4" fmla="*/ 1990 w 10634"/>
              <a:gd name="connsiteY4" fmla="*/ 10000 h 12178"/>
              <a:gd name="connsiteX0" fmla="*/ 2066 w 10710"/>
              <a:gd name="connsiteY0" fmla="*/ 10000 h 46981"/>
              <a:gd name="connsiteX1" fmla="*/ 710 w 10710"/>
              <a:gd name="connsiteY1" fmla="*/ 0 h 46981"/>
              <a:gd name="connsiteX2" fmla="*/ 10710 w 10710"/>
              <a:gd name="connsiteY2" fmla="*/ 6232 h 46981"/>
              <a:gd name="connsiteX3" fmla="*/ 0 w 10710"/>
              <a:gd name="connsiteY3" fmla="*/ 46981 h 46981"/>
              <a:gd name="connsiteX4" fmla="*/ 2066 w 10710"/>
              <a:gd name="connsiteY4" fmla="*/ 10000 h 46981"/>
              <a:gd name="connsiteX0" fmla="*/ 2143 w 10787"/>
              <a:gd name="connsiteY0" fmla="*/ 10000 h 283646"/>
              <a:gd name="connsiteX1" fmla="*/ 787 w 10787"/>
              <a:gd name="connsiteY1" fmla="*/ 0 h 283646"/>
              <a:gd name="connsiteX2" fmla="*/ 10787 w 10787"/>
              <a:gd name="connsiteY2" fmla="*/ 6232 h 283646"/>
              <a:gd name="connsiteX3" fmla="*/ 0 w 10787"/>
              <a:gd name="connsiteY3" fmla="*/ 283646 h 283646"/>
              <a:gd name="connsiteX4" fmla="*/ 77 w 10787"/>
              <a:gd name="connsiteY4" fmla="*/ 46981 h 283646"/>
              <a:gd name="connsiteX5" fmla="*/ 2143 w 10787"/>
              <a:gd name="connsiteY5" fmla="*/ 10000 h 283646"/>
              <a:gd name="connsiteX0" fmla="*/ 77 w 10787"/>
              <a:gd name="connsiteY0" fmla="*/ 46981 h 283646"/>
              <a:gd name="connsiteX1" fmla="*/ 787 w 10787"/>
              <a:gd name="connsiteY1" fmla="*/ 0 h 283646"/>
              <a:gd name="connsiteX2" fmla="*/ 10787 w 10787"/>
              <a:gd name="connsiteY2" fmla="*/ 6232 h 283646"/>
              <a:gd name="connsiteX3" fmla="*/ 0 w 10787"/>
              <a:gd name="connsiteY3" fmla="*/ 283646 h 283646"/>
              <a:gd name="connsiteX4" fmla="*/ 77 w 10787"/>
              <a:gd name="connsiteY4" fmla="*/ 46981 h 283646"/>
              <a:gd name="connsiteX0" fmla="*/ 77 w 10787"/>
              <a:gd name="connsiteY0" fmla="*/ 46981 h 283646"/>
              <a:gd name="connsiteX1" fmla="*/ 787 w 10787"/>
              <a:gd name="connsiteY1" fmla="*/ 0 h 283646"/>
              <a:gd name="connsiteX2" fmla="*/ 10787 w 10787"/>
              <a:gd name="connsiteY2" fmla="*/ 6232 h 283646"/>
              <a:gd name="connsiteX3" fmla="*/ 1447 w 10787"/>
              <a:gd name="connsiteY3" fmla="*/ 275815 h 283646"/>
              <a:gd name="connsiteX4" fmla="*/ 0 w 10787"/>
              <a:gd name="connsiteY4" fmla="*/ 283646 h 283646"/>
              <a:gd name="connsiteX5" fmla="*/ 77 w 10787"/>
              <a:gd name="connsiteY5" fmla="*/ 46981 h 283646"/>
              <a:gd name="connsiteX0" fmla="*/ 77 w 10787"/>
              <a:gd name="connsiteY0" fmla="*/ 46981 h 283646"/>
              <a:gd name="connsiteX1" fmla="*/ 787 w 10787"/>
              <a:gd name="connsiteY1" fmla="*/ 0 h 283646"/>
              <a:gd name="connsiteX2" fmla="*/ 10787 w 10787"/>
              <a:gd name="connsiteY2" fmla="*/ 6232 h 283646"/>
              <a:gd name="connsiteX3" fmla="*/ 1450 w 10787"/>
              <a:gd name="connsiteY3" fmla="*/ 200117 h 283646"/>
              <a:gd name="connsiteX4" fmla="*/ 1447 w 10787"/>
              <a:gd name="connsiteY4" fmla="*/ 275815 h 283646"/>
              <a:gd name="connsiteX5" fmla="*/ 0 w 10787"/>
              <a:gd name="connsiteY5" fmla="*/ 283646 h 283646"/>
              <a:gd name="connsiteX6" fmla="*/ 77 w 10787"/>
              <a:gd name="connsiteY6" fmla="*/ 46981 h 283646"/>
              <a:gd name="connsiteX0" fmla="*/ 77 w 10787"/>
              <a:gd name="connsiteY0" fmla="*/ 46981 h 283646"/>
              <a:gd name="connsiteX1" fmla="*/ 787 w 10787"/>
              <a:gd name="connsiteY1" fmla="*/ 0 h 283646"/>
              <a:gd name="connsiteX2" fmla="*/ 10787 w 10787"/>
              <a:gd name="connsiteY2" fmla="*/ 6232 h 283646"/>
              <a:gd name="connsiteX3" fmla="*/ 2594 w 10787"/>
              <a:gd name="connsiteY3" fmla="*/ 200117 h 283646"/>
              <a:gd name="connsiteX4" fmla="*/ 1450 w 10787"/>
              <a:gd name="connsiteY4" fmla="*/ 200117 h 283646"/>
              <a:gd name="connsiteX5" fmla="*/ 1447 w 10787"/>
              <a:gd name="connsiteY5" fmla="*/ 275815 h 283646"/>
              <a:gd name="connsiteX6" fmla="*/ 0 w 10787"/>
              <a:gd name="connsiteY6" fmla="*/ 283646 h 283646"/>
              <a:gd name="connsiteX7" fmla="*/ 77 w 10787"/>
              <a:gd name="connsiteY7" fmla="*/ 46981 h 283646"/>
              <a:gd name="connsiteX0" fmla="*/ 77 w 10787"/>
              <a:gd name="connsiteY0" fmla="*/ 64631 h 301296"/>
              <a:gd name="connsiteX1" fmla="*/ 787 w 10787"/>
              <a:gd name="connsiteY1" fmla="*/ 17650 h 301296"/>
              <a:gd name="connsiteX2" fmla="*/ 10787 w 10787"/>
              <a:gd name="connsiteY2" fmla="*/ 23882 h 301296"/>
              <a:gd name="connsiteX3" fmla="*/ 2594 w 10787"/>
              <a:gd name="connsiteY3" fmla="*/ 22865 h 301296"/>
              <a:gd name="connsiteX4" fmla="*/ 2594 w 10787"/>
              <a:gd name="connsiteY4" fmla="*/ 217767 h 301296"/>
              <a:gd name="connsiteX5" fmla="*/ 1450 w 10787"/>
              <a:gd name="connsiteY5" fmla="*/ 217767 h 301296"/>
              <a:gd name="connsiteX6" fmla="*/ 1447 w 10787"/>
              <a:gd name="connsiteY6" fmla="*/ 293465 h 301296"/>
              <a:gd name="connsiteX7" fmla="*/ 0 w 10787"/>
              <a:gd name="connsiteY7" fmla="*/ 301296 h 301296"/>
              <a:gd name="connsiteX8" fmla="*/ 77 w 10787"/>
              <a:gd name="connsiteY8" fmla="*/ 64631 h 301296"/>
              <a:gd name="connsiteX0" fmla="*/ 77 w 2594"/>
              <a:gd name="connsiteY0" fmla="*/ 46981 h 283646"/>
              <a:gd name="connsiteX1" fmla="*/ 787 w 2594"/>
              <a:gd name="connsiteY1" fmla="*/ 0 h 283646"/>
              <a:gd name="connsiteX2" fmla="*/ 2594 w 2594"/>
              <a:gd name="connsiteY2" fmla="*/ 5215 h 283646"/>
              <a:gd name="connsiteX3" fmla="*/ 2594 w 2594"/>
              <a:gd name="connsiteY3" fmla="*/ 200117 h 283646"/>
              <a:gd name="connsiteX4" fmla="*/ 1450 w 2594"/>
              <a:gd name="connsiteY4" fmla="*/ 200117 h 283646"/>
              <a:gd name="connsiteX5" fmla="*/ 1447 w 2594"/>
              <a:gd name="connsiteY5" fmla="*/ 275815 h 283646"/>
              <a:gd name="connsiteX6" fmla="*/ 0 w 2594"/>
              <a:gd name="connsiteY6" fmla="*/ 283646 h 283646"/>
              <a:gd name="connsiteX7" fmla="*/ 77 w 2594"/>
              <a:gd name="connsiteY7" fmla="*/ 46981 h 283646"/>
              <a:gd name="connsiteX0" fmla="*/ 297 w 55838"/>
              <a:gd name="connsiteY0" fmla="*/ 16296 h 24640"/>
              <a:gd name="connsiteX1" fmla="*/ 3034 w 55838"/>
              <a:gd name="connsiteY1" fmla="*/ 14640 h 24640"/>
              <a:gd name="connsiteX2" fmla="*/ 55838 w 55838"/>
              <a:gd name="connsiteY2" fmla="*/ 0 h 24640"/>
              <a:gd name="connsiteX3" fmla="*/ 10000 w 55838"/>
              <a:gd name="connsiteY3" fmla="*/ 21695 h 24640"/>
              <a:gd name="connsiteX4" fmla="*/ 5590 w 55838"/>
              <a:gd name="connsiteY4" fmla="*/ 21695 h 24640"/>
              <a:gd name="connsiteX5" fmla="*/ 5578 w 55838"/>
              <a:gd name="connsiteY5" fmla="*/ 24364 h 24640"/>
              <a:gd name="connsiteX6" fmla="*/ 0 w 55838"/>
              <a:gd name="connsiteY6" fmla="*/ 24640 h 24640"/>
              <a:gd name="connsiteX7" fmla="*/ 297 w 55838"/>
              <a:gd name="connsiteY7" fmla="*/ 16296 h 24640"/>
              <a:gd name="connsiteX0" fmla="*/ 297 w 55838"/>
              <a:gd name="connsiteY0" fmla="*/ 16380 h 24724"/>
              <a:gd name="connsiteX1" fmla="*/ 31263 w 55838"/>
              <a:gd name="connsiteY1" fmla="*/ 0 h 24724"/>
              <a:gd name="connsiteX2" fmla="*/ 55838 w 55838"/>
              <a:gd name="connsiteY2" fmla="*/ 84 h 24724"/>
              <a:gd name="connsiteX3" fmla="*/ 10000 w 55838"/>
              <a:gd name="connsiteY3" fmla="*/ 21779 h 24724"/>
              <a:gd name="connsiteX4" fmla="*/ 5590 w 55838"/>
              <a:gd name="connsiteY4" fmla="*/ 21779 h 24724"/>
              <a:gd name="connsiteX5" fmla="*/ 5578 w 55838"/>
              <a:gd name="connsiteY5" fmla="*/ 24448 h 24724"/>
              <a:gd name="connsiteX6" fmla="*/ 0 w 55838"/>
              <a:gd name="connsiteY6" fmla="*/ 24724 h 24724"/>
              <a:gd name="connsiteX7" fmla="*/ 297 w 55838"/>
              <a:gd name="connsiteY7" fmla="*/ 16380 h 24724"/>
              <a:gd name="connsiteX0" fmla="*/ 297 w 55838"/>
              <a:gd name="connsiteY0" fmla="*/ 16380 h 24724"/>
              <a:gd name="connsiteX1" fmla="*/ 31263 w 55838"/>
              <a:gd name="connsiteY1" fmla="*/ 0 h 24724"/>
              <a:gd name="connsiteX2" fmla="*/ 55838 w 55838"/>
              <a:gd name="connsiteY2" fmla="*/ 84 h 24724"/>
              <a:gd name="connsiteX3" fmla="*/ 55612 w 55838"/>
              <a:gd name="connsiteY3" fmla="*/ 10453 h 24724"/>
              <a:gd name="connsiteX4" fmla="*/ 10000 w 55838"/>
              <a:gd name="connsiteY4" fmla="*/ 21779 h 24724"/>
              <a:gd name="connsiteX5" fmla="*/ 5590 w 55838"/>
              <a:gd name="connsiteY5" fmla="*/ 21779 h 24724"/>
              <a:gd name="connsiteX6" fmla="*/ 5578 w 55838"/>
              <a:gd name="connsiteY6" fmla="*/ 24448 h 24724"/>
              <a:gd name="connsiteX7" fmla="*/ 0 w 55838"/>
              <a:gd name="connsiteY7" fmla="*/ 24724 h 24724"/>
              <a:gd name="connsiteX8" fmla="*/ 297 w 55838"/>
              <a:gd name="connsiteY8" fmla="*/ 16380 h 24724"/>
              <a:gd name="connsiteX0" fmla="*/ 297 w 55838"/>
              <a:gd name="connsiteY0" fmla="*/ 16380 h 24724"/>
              <a:gd name="connsiteX1" fmla="*/ 31263 w 55838"/>
              <a:gd name="connsiteY1" fmla="*/ 0 h 24724"/>
              <a:gd name="connsiteX2" fmla="*/ 55838 w 55838"/>
              <a:gd name="connsiteY2" fmla="*/ 84 h 24724"/>
              <a:gd name="connsiteX3" fmla="*/ 55612 w 55838"/>
              <a:gd name="connsiteY3" fmla="*/ 10453 h 24724"/>
              <a:gd name="connsiteX4" fmla="*/ 10000 w 55838"/>
              <a:gd name="connsiteY4" fmla="*/ 21779 h 24724"/>
              <a:gd name="connsiteX5" fmla="*/ 5578 w 55838"/>
              <a:gd name="connsiteY5" fmla="*/ 24448 h 24724"/>
              <a:gd name="connsiteX6" fmla="*/ 0 w 55838"/>
              <a:gd name="connsiteY6" fmla="*/ 24724 h 24724"/>
              <a:gd name="connsiteX7" fmla="*/ 297 w 55838"/>
              <a:gd name="connsiteY7" fmla="*/ 16380 h 24724"/>
              <a:gd name="connsiteX0" fmla="*/ 297 w 55838"/>
              <a:gd name="connsiteY0" fmla="*/ 16380 h 24724"/>
              <a:gd name="connsiteX1" fmla="*/ 31263 w 55838"/>
              <a:gd name="connsiteY1" fmla="*/ 0 h 24724"/>
              <a:gd name="connsiteX2" fmla="*/ 55838 w 55838"/>
              <a:gd name="connsiteY2" fmla="*/ 84 h 24724"/>
              <a:gd name="connsiteX3" fmla="*/ 55612 w 55838"/>
              <a:gd name="connsiteY3" fmla="*/ 10453 h 24724"/>
              <a:gd name="connsiteX4" fmla="*/ 5578 w 55838"/>
              <a:gd name="connsiteY4" fmla="*/ 24448 h 24724"/>
              <a:gd name="connsiteX5" fmla="*/ 0 w 55838"/>
              <a:gd name="connsiteY5" fmla="*/ 24724 h 24724"/>
              <a:gd name="connsiteX6" fmla="*/ 297 w 55838"/>
              <a:gd name="connsiteY6" fmla="*/ 16380 h 24724"/>
              <a:gd name="connsiteX0" fmla="*/ 0 w 55838"/>
              <a:gd name="connsiteY0" fmla="*/ 24724 h 24724"/>
              <a:gd name="connsiteX1" fmla="*/ 31263 w 55838"/>
              <a:gd name="connsiteY1" fmla="*/ 0 h 24724"/>
              <a:gd name="connsiteX2" fmla="*/ 55838 w 55838"/>
              <a:gd name="connsiteY2" fmla="*/ 84 h 24724"/>
              <a:gd name="connsiteX3" fmla="*/ 55612 w 55838"/>
              <a:gd name="connsiteY3" fmla="*/ 10453 h 24724"/>
              <a:gd name="connsiteX4" fmla="*/ 5578 w 55838"/>
              <a:gd name="connsiteY4" fmla="*/ 24448 h 24724"/>
              <a:gd name="connsiteX5" fmla="*/ 0 w 55838"/>
              <a:gd name="connsiteY5" fmla="*/ 24724 h 24724"/>
              <a:gd name="connsiteX0" fmla="*/ 0 w 50260"/>
              <a:gd name="connsiteY0" fmla="*/ 24448 h 24448"/>
              <a:gd name="connsiteX1" fmla="*/ 25685 w 50260"/>
              <a:gd name="connsiteY1" fmla="*/ 0 h 24448"/>
              <a:gd name="connsiteX2" fmla="*/ 50260 w 50260"/>
              <a:gd name="connsiteY2" fmla="*/ 84 h 24448"/>
              <a:gd name="connsiteX3" fmla="*/ 50034 w 50260"/>
              <a:gd name="connsiteY3" fmla="*/ 10453 h 24448"/>
              <a:gd name="connsiteX4" fmla="*/ 0 w 50260"/>
              <a:gd name="connsiteY4" fmla="*/ 24448 h 24448"/>
              <a:gd name="connsiteX0" fmla="*/ 0 w 24712"/>
              <a:gd name="connsiteY0" fmla="*/ 10792 h 10792"/>
              <a:gd name="connsiteX1" fmla="*/ 137 w 24712"/>
              <a:gd name="connsiteY1" fmla="*/ 0 h 10792"/>
              <a:gd name="connsiteX2" fmla="*/ 24712 w 24712"/>
              <a:gd name="connsiteY2" fmla="*/ 84 h 10792"/>
              <a:gd name="connsiteX3" fmla="*/ 24486 w 24712"/>
              <a:gd name="connsiteY3" fmla="*/ 10453 h 10792"/>
              <a:gd name="connsiteX4" fmla="*/ 0 w 24712"/>
              <a:gd name="connsiteY4" fmla="*/ 10792 h 10792"/>
              <a:gd name="connsiteX0" fmla="*/ 0 w 24712"/>
              <a:gd name="connsiteY0" fmla="*/ 10056 h 10453"/>
              <a:gd name="connsiteX1" fmla="*/ 137 w 24712"/>
              <a:gd name="connsiteY1" fmla="*/ 0 h 10453"/>
              <a:gd name="connsiteX2" fmla="*/ 24712 w 24712"/>
              <a:gd name="connsiteY2" fmla="*/ 84 h 10453"/>
              <a:gd name="connsiteX3" fmla="*/ 24486 w 24712"/>
              <a:gd name="connsiteY3" fmla="*/ 10453 h 10453"/>
              <a:gd name="connsiteX4" fmla="*/ 0 w 24712"/>
              <a:gd name="connsiteY4" fmla="*/ 10056 h 10453"/>
              <a:gd name="connsiteX0" fmla="*/ 0 w 50120"/>
              <a:gd name="connsiteY0" fmla="*/ 16432 h 16829"/>
              <a:gd name="connsiteX1" fmla="*/ 137 w 50120"/>
              <a:gd name="connsiteY1" fmla="*/ 6376 h 16829"/>
              <a:gd name="connsiteX2" fmla="*/ 50120 w 50120"/>
              <a:gd name="connsiteY2" fmla="*/ 0 h 16829"/>
              <a:gd name="connsiteX3" fmla="*/ 24486 w 50120"/>
              <a:gd name="connsiteY3" fmla="*/ 16829 h 16829"/>
              <a:gd name="connsiteX4" fmla="*/ 0 w 50120"/>
              <a:gd name="connsiteY4" fmla="*/ 16432 h 16829"/>
              <a:gd name="connsiteX0" fmla="*/ 0 w 24486"/>
              <a:gd name="connsiteY0" fmla="*/ 10056 h 10453"/>
              <a:gd name="connsiteX1" fmla="*/ 137 w 24486"/>
              <a:gd name="connsiteY1" fmla="*/ 0 h 10453"/>
              <a:gd name="connsiteX2" fmla="*/ 24486 w 24486"/>
              <a:gd name="connsiteY2" fmla="*/ 10453 h 10453"/>
              <a:gd name="connsiteX3" fmla="*/ 0 w 24486"/>
              <a:gd name="connsiteY3" fmla="*/ 10056 h 10453"/>
              <a:gd name="connsiteX0" fmla="*/ 0 w 51167"/>
              <a:gd name="connsiteY0" fmla="*/ 16163 h 16560"/>
              <a:gd name="connsiteX1" fmla="*/ 137 w 51167"/>
              <a:gd name="connsiteY1" fmla="*/ 6107 h 16560"/>
              <a:gd name="connsiteX2" fmla="*/ 51167 w 51167"/>
              <a:gd name="connsiteY2" fmla="*/ 0 h 16560"/>
              <a:gd name="connsiteX3" fmla="*/ 24486 w 51167"/>
              <a:gd name="connsiteY3" fmla="*/ 16560 h 16560"/>
              <a:gd name="connsiteX4" fmla="*/ 0 w 51167"/>
              <a:gd name="connsiteY4" fmla="*/ 16163 h 16560"/>
              <a:gd name="connsiteX0" fmla="*/ 0 w 51167"/>
              <a:gd name="connsiteY0" fmla="*/ 16163 h 16560"/>
              <a:gd name="connsiteX1" fmla="*/ 137 w 51167"/>
              <a:gd name="connsiteY1" fmla="*/ 6107 h 16560"/>
              <a:gd name="connsiteX2" fmla="*/ 32382 w 51167"/>
              <a:gd name="connsiteY2" fmla="*/ 138 h 16560"/>
              <a:gd name="connsiteX3" fmla="*/ 51167 w 51167"/>
              <a:gd name="connsiteY3" fmla="*/ 0 h 16560"/>
              <a:gd name="connsiteX4" fmla="*/ 24486 w 51167"/>
              <a:gd name="connsiteY4" fmla="*/ 16560 h 16560"/>
              <a:gd name="connsiteX5" fmla="*/ 0 w 51167"/>
              <a:gd name="connsiteY5" fmla="*/ 16163 h 16560"/>
              <a:gd name="connsiteX0" fmla="*/ 0 w 51167"/>
              <a:gd name="connsiteY0" fmla="*/ 16163 h 16560"/>
              <a:gd name="connsiteX1" fmla="*/ 137 w 51167"/>
              <a:gd name="connsiteY1" fmla="*/ 6107 h 16560"/>
              <a:gd name="connsiteX2" fmla="*/ 32382 w 51167"/>
              <a:gd name="connsiteY2" fmla="*/ 138 h 16560"/>
              <a:gd name="connsiteX3" fmla="*/ 51167 w 51167"/>
              <a:gd name="connsiteY3" fmla="*/ 0 h 16560"/>
              <a:gd name="connsiteX4" fmla="*/ 50907 w 51167"/>
              <a:gd name="connsiteY4" fmla="*/ 10936 h 16560"/>
              <a:gd name="connsiteX5" fmla="*/ 24486 w 51167"/>
              <a:gd name="connsiteY5" fmla="*/ 16560 h 16560"/>
              <a:gd name="connsiteX6" fmla="*/ 0 w 51167"/>
              <a:gd name="connsiteY6" fmla="*/ 16163 h 16560"/>
              <a:gd name="connsiteX0" fmla="*/ 0 w 51167"/>
              <a:gd name="connsiteY0" fmla="*/ 16163 h 16163"/>
              <a:gd name="connsiteX1" fmla="*/ 137 w 51167"/>
              <a:gd name="connsiteY1" fmla="*/ 6107 h 16163"/>
              <a:gd name="connsiteX2" fmla="*/ 32382 w 51167"/>
              <a:gd name="connsiteY2" fmla="*/ 138 h 16163"/>
              <a:gd name="connsiteX3" fmla="*/ 51167 w 51167"/>
              <a:gd name="connsiteY3" fmla="*/ 0 h 16163"/>
              <a:gd name="connsiteX4" fmla="*/ 50907 w 51167"/>
              <a:gd name="connsiteY4" fmla="*/ 10936 h 16163"/>
              <a:gd name="connsiteX5" fmla="*/ 0 w 51167"/>
              <a:gd name="connsiteY5" fmla="*/ 16163 h 16163"/>
              <a:gd name="connsiteX0" fmla="*/ 8801 w 51076"/>
              <a:gd name="connsiteY0" fmla="*/ 3597 h 23268"/>
              <a:gd name="connsiteX1" fmla="*/ 46 w 51076"/>
              <a:gd name="connsiteY1" fmla="*/ 18439 h 23268"/>
              <a:gd name="connsiteX2" fmla="*/ 32291 w 51076"/>
              <a:gd name="connsiteY2" fmla="*/ 12470 h 23268"/>
              <a:gd name="connsiteX3" fmla="*/ 51076 w 51076"/>
              <a:gd name="connsiteY3" fmla="*/ 12332 h 23268"/>
              <a:gd name="connsiteX4" fmla="*/ 50816 w 51076"/>
              <a:gd name="connsiteY4" fmla="*/ 23268 h 23268"/>
              <a:gd name="connsiteX5" fmla="*/ 8801 w 51076"/>
              <a:gd name="connsiteY5" fmla="*/ 3597 h 23268"/>
              <a:gd name="connsiteX0" fmla="*/ 0 w 42275"/>
              <a:gd name="connsiteY0" fmla="*/ 3597 h 26374"/>
              <a:gd name="connsiteX1" fmla="*/ 23627 w 42275"/>
              <a:gd name="connsiteY1" fmla="*/ 22777 h 26374"/>
              <a:gd name="connsiteX2" fmla="*/ 23490 w 42275"/>
              <a:gd name="connsiteY2" fmla="*/ 12470 h 26374"/>
              <a:gd name="connsiteX3" fmla="*/ 42275 w 42275"/>
              <a:gd name="connsiteY3" fmla="*/ 12332 h 26374"/>
              <a:gd name="connsiteX4" fmla="*/ 42015 w 42275"/>
              <a:gd name="connsiteY4" fmla="*/ 23268 h 26374"/>
              <a:gd name="connsiteX5" fmla="*/ 0 w 42275"/>
              <a:gd name="connsiteY5" fmla="*/ 3597 h 26374"/>
              <a:gd name="connsiteX0" fmla="*/ 18525 w 18785"/>
              <a:gd name="connsiteY0" fmla="*/ 10936 h 10936"/>
              <a:gd name="connsiteX1" fmla="*/ 137 w 18785"/>
              <a:gd name="connsiteY1" fmla="*/ 10445 h 10936"/>
              <a:gd name="connsiteX2" fmla="*/ 0 w 18785"/>
              <a:gd name="connsiteY2" fmla="*/ 138 h 10936"/>
              <a:gd name="connsiteX3" fmla="*/ 18785 w 18785"/>
              <a:gd name="connsiteY3" fmla="*/ 0 h 10936"/>
              <a:gd name="connsiteX4" fmla="*/ 18525 w 18785"/>
              <a:gd name="connsiteY4" fmla="*/ 10936 h 10936"/>
              <a:gd name="connsiteX0" fmla="*/ 18973 w 19233"/>
              <a:gd name="connsiteY0" fmla="*/ 10936 h 11289"/>
              <a:gd name="connsiteX1" fmla="*/ 46 w 19233"/>
              <a:gd name="connsiteY1" fmla="*/ 11289 h 11289"/>
              <a:gd name="connsiteX2" fmla="*/ 448 w 19233"/>
              <a:gd name="connsiteY2" fmla="*/ 138 h 11289"/>
              <a:gd name="connsiteX3" fmla="*/ 19233 w 19233"/>
              <a:gd name="connsiteY3" fmla="*/ 0 h 11289"/>
              <a:gd name="connsiteX4" fmla="*/ 18973 w 19233"/>
              <a:gd name="connsiteY4" fmla="*/ 10936 h 11289"/>
              <a:gd name="connsiteX0" fmla="*/ 18924 w 19184"/>
              <a:gd name="connsiteY0" fmla="*/ 10936 h 10936"/>
              <a:gd name="connsiteX1" fmla="*/ 46 w 19184"/>
              <a:gd name="connsiteY1" fmla="*/ 10906 h 10936"/>
              <a:gd name="connsiteX2" fmla="*/ 399 w 19184"/>
              <a:gd name="connsiteY2" fmla="*/ 138 h 10936"/>
              <a:gd name="connsiteX3" fmla="*/ 19184 w 19184"/>
              <a:gd name="connsiteY3" fmla="*/ 0 h 10936"/>
              <a:gd name="connsiteX4" fmla="*/ 18924 w 19184"/>
              <a:gd name="connsiteY4" fmla="*/ 10936 h 109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184" h="10936">
                <a:moveTo>
                  <a:pt x="18924" y="10936"/>
                </a:moveTo>
                <a:lnTo>
                  <a:pt x="46" y="10906"/>
                </a:lnTo>
                <a:cubicBezTo>
                  <a:pt x="0" y="7470"/>
                  <a:pt x="445" y="3574"/>
                  <a:pt x="399" y="138"/>
                </a:cubicBezTo>
                <a:lnTo>
                  <a:pt x="19184" y="0"/>
                </a:lnTo>
                <a:cubicBezTo>
                  <a:pt x="19097" y="3645"/>
                  <a:pt x="19011" y="7291"/>
                  <a:pt x="18924" y="10936"/>
                </a:cubicBezTo>
                <a:close/>
              </a:path>
            </a:pathLst>
          </a:custGeom>
          <a:solidFill>
            <a:schemeClr val="bg1">
              <a:lumMod val="75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23" name="フリーフォーム 22"/>
          <p:cNvSpPr/>
          <p:nvPr/>
        </p:nvSpPr>
        <p:spPr>
          <a:xfrm>
            <a:off x="7980306" y="1837728"/>
            <a:ext cx="79375" cy="82550"/>
          </a:xfrm>
          <a:custGeom>
            <a:avLst/>
            <a:gdLst>
              <a:gd name="connsiteX0" fmla="*/ 79375 w 79375"/>
              <a:gd name="connsiteY0" fmla="*/ 82550 h 82550"/>
              <a:gd name="connsiteX1" fmla="*/ 79375 w 79375"/>
              <a:gd name="connsiteY1" fmla="*/ 25400 h 82550"/>
              <a:gd name="connsiteX2" fmla="*/ 12700 w 79375"/>
              <a:gd name="connsiteY2" fmla="*/ 0 h 82550"/>
              <a:gd name="connsiteX3" fmla="*/ 0 w 79375"/>
              <a:gd name="connsiteY3" fmla="*/ 73025 h 82550"/>
              <a:gd name="connsiteX4" fmla="*/ 79375 w 79375"/>
              <a:gd name="connsiteY4" fmla="*/ 82550 h 825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375" h="82550">
                <a:moveTo>
                  <a:pt x="79375" y="82550"/>
                </a:moveTo>
                <a:lnTo>
                  <a:pt x="79375" y="25400"/>
                </a:lnTo>
                <a:lnTo>
                  <a:pt x="12700" y="0"/>
                </a:lnTo>
                <a:lnTo>
                  <a:pt x="0" y="73025"/>
                </a:lnTo>
                <a:lnTo>
                  <a:pt x="79375" y="82550"/>
                </a:lnTo>
                <a:close/>
              </a:path>
            </a:pathLst>
          </a:custGeom>
          <a:solidFill>
            <a:schemeClr val="bg1">
              <a:lumMod val="75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25" name="テキスト ボックス 24"/>
          <p:cNvSpPr txBox="1"/>
          <p:nvPr/>
        </p:nvSpPr>
        <p:spPr>
          <a:xfrm>
            <a:off x="9045373" y="2740520"/>
            <a:ext cx="2044534" cy="178510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00" b="1" i="0" u="none" strike="noStrike" kern="120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mn-cs"/>
              </a:rPr>
              <a:t>〔</a:t>
            </a:r>
            <a:r>
              <a:rPr kumimoji="1" lang="ja-JP" altLang="en-US" sz="1000" b="1" i="0" u="none" strike="noStrike" kern="120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mn-cs"/>
              </a:rPr>
              <a:t>都市再生特別地区</a:t>
            </a:r>
            <a:r>
              <a:rPr kumimoji="1" lang="en-US" altLang="ja-JP" sz="1000" b="1" i="0" u="none" strike="noStrike" kern="120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mn-cs"/>
              </a:rPr>
              <a:t> 1.</a:t>
            </a:r>
            <a:r>
              <a:rPr kumimoji="1" lang="ja-JP" altLang="en-US" sz="1000" b="0" i="0" u="none" strike="noStrike" kern="120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mn-cs"/>
              </a:rPr>
              <a:t>心斎橋筋一丁目地区</a:t>
            </a:r>
            <a:r>
              <a:rPr kumimoji="1" lang="en-US" altLang="ja-JP" sz="800" b="0" i="0" u="none" strike="noStrike" kern="120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mn-cs"/>
              </a:rPr>
              <a:t>(H15,H27)</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mn-cs"/>
              </a:rPr>
              <a:t> </a:t>
            </a:r>
            <a:r>
              <a:rPr kumimoji="1" lang="en-US" altLang="ja-JP" sz="1000" b="0" i="0" u="none" strike="noStrike" kern="120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mn-cs"/>
              </a:rPr>
              <a:t>2.</a:t>
            </a:r>
            <a:r>
              <a:rPr kumimoji="1" lang="ja-JP" altLang="en-US" sz="1000" b="0" i="0" u="none" strike="noStrike" kern="120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mn-cs"/>
              </a:rPr>
              <a:t>淀屋橋地区</a:t>
            </a:r>
            <a:r>
              <a:rPr kumimoji="1" lang="en-US" altLang="ja-JP" sz="1000" b="0" i="0" u="none" strike="noStrike" kern="120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mn-cs"/>
              </a:rPr>
              <a:t>(H16)</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mn-cs"/>
              </a:rPr>
              <a:t> </a:t>
            </a:r>
            <a:r>
              <a:rPr kumimoji="1" lang="en-US" altLang="ja-JP" sz="1000" b="0" i="0" u="none" strike="noStrike" kern="120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mn-cs"/>
              </a:rPr>
              <a:t>3.</a:t>
            </a:r>
            <a:r>
              <a:rPr kumimoji="1" lang="ja-JP" altLang="en-US" sz="1000" b="0" i="0" u="none" strike="noStrike" kern="120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mn-cs"/>
              </a:rPr>
              <a:t>本町三丁目南地区</a:t>
            </a:r>
            <a:r>
              <a:rPr kumimoji="1" lang="en-US" altLang="ja-JP" sz="1000" b="0" i="0" u="none" strike="noStrike" kern="120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mn-cs"/>
              </a:rPr>
              <a:t>(H19)</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mn-cs"/>
              </a:rPr>
              <a:t> </a:t>
            </a:r>
            <a:r>
              <a:rPr kumimoji="1" lang="en-US" altLang="ja-JP" sz="1000" b="0" i="0" u="none" strike="noStrike" kern="120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mn-cs"/>
              </a:rPr>
              <a:t>4.</a:t>
            </a:r>
            <a:r>
              <a:rPr kumimoji="1" lang="ja-JP" altLang="en-US" sz="1000" b="0" i="0" u="none" strike="noStrike" kern="120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mn-cs"/>
              </a:rPr>
              <a:t>今橋三丁目地区</a:t>
            </a:r>
            <a:r>
              <a:rPr kumimoji="1" lang="en-US" altLang="ja-JP" sz="1000" b="0" i="0" u="none" strike="noStrike" kern="120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mn-cs"/>
              </a:rPr>
              <a:t>(H23)</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mn-cs"/>
              </a:rPr>
              <a:t> </a:t>
            </a:r>
            <a:r>
              <a:rPr kumimoji="1" lang="en-US" altLang="ja-JP" sz="1000" b="0" i="0" u="none" strike="noStrike" kern="120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mn-cs"/>
              </a:rPr>
              <a:t>5.</a:t>
            </a:r>
            <a:r>
              <a:rPr kumimoji="1" lang="ja-JP" altLang="en-US" sz="1000" b="0" i="0" u="none" strike="noStrike" kern="120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mn-cs"/>
              </a:rPr>
              <a:t>梅田一丁目地区</a:t>
            </a:r>
            <a:r>
              <a:rPr kumimoji="1" lang="en-US" altLang="ja-JP" sz="1000" b="0" i="0" u="none" strike="noStrike" kern="120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mn-cs"/>
              </a:rPr>
              <a:t>(H25)</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mn-cs"/>
              </a:rPr>
              <a:t> 6.</a:t>
            </a:r>
            <a:r>
              <a:rPr kumimoji="1" lang="ja-JP" altLang="en-US" sz="1000" b="0" i="0" u="none" strike="noStrike" kern="120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mn-cs"/>
              </a:rPr>
              <a:t>伏見町三丁目地区</a:t>
            </a:r>
            <a:r>
              <a:rPr kumimoji="1" lang="en-US" altLang="ja-JP" sz="1000" b="0" i="0" u="none" strike="noStrike" kern="120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mn-cs"/>
              </a:rPr>
              <a:t>(H26)</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mn-cs"/>
              </a:rPr>
              <a:t> </a:t>
            </a:r>
            <a:r>
              <a:rPr kumimoji="1" lang="en-US" altLang="ja-JP" sz="1000" b="0" i="0" u="none" strike="noStrike" kern="120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mn-cs"/>
              </a:rPr>
              <a:t>7.</a:t>
            </a:r>
            <a:r>
              <a:rPr kumimoji="1" lang="ja-JP" altLang="en-US" sz="1000" b="0" i="0" u="none" strike="noStrike" kern="120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mn-cs"/>
              </a:rPr>
              <a:t>淀屋橋駅西地区</a:t>
            </a:r>
            <a:r>
              <a:rPr kumimoji="1" lang="en-US" altLang="ja-JP" sz="1000" b="0" i="0" u="none" strike="noStrike" kern="120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mn-cs"/>
              </a:rPr>
              <a:t>(R1)</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mn-cs"/>
              </a:rPr>
              <a:t> </a:t>
            </a:r>
            <a:r>
              <a:rPr kumimoji="1" lang="en-US" altLang="ja-JP" sz="1000" b="0" i="0" u="none" strike="noStrike" kern="120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mn-cs"/>
              </a:rPr>
              <a:t>8.</a:t>
            </a:r>
            <a:r>
              <a:rPr kumimoji="1" lang="ja-JP" altLang="en-US" sz="1000" b="0" i="0" u="none" strike="noStrike" kern="120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mn-cs"/>
              </a:rPr>
              <a:t>淀屋橋駅東地区</a:t>
            </a:r>
            <a:r>
              <a:rPr kumimoji="1" lang="en-US" altLang="ja-JP" sz="1000" b="0" i="0" u="none" strike="noStrike" kern="120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mn-cs"/>
              </a:rPr>
              <a:t>(R1)</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mn-cs"/>
              </a:rPr>
              <a:t> 9.</a:t>
            </a:r>
            <a:r>
              <a:rPr kumimoji="1" lang="ja-JP" altLang="en-US" sz="1000" b="0" i="0" u="none" strike="noStrike" kern="120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mn-cs"/>
              </a:rPr>
              <a:t>堂島浜一丁目地区</a:t>
            </a:r>
            <a:r>
              <a:rPr kumimoji="1" lang="en-US" altLang="ja-JP" sz="1000" b="0" i="0" u="none" strike="noStrike" kern="120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mn-cs"/>
              </a:rPr>
              <a:t>(R2)</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mn-cs"/>
              </a:rPr>
              <a:t>10.</a:t>
            </a:r>
            <a:r>
              <a:rPr kumimoji="1" lang="ja-JP" altLang="en-US" sz="1000" b="0" i="0" u="none" strike="noStrike" kern="120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mn-cs"/>
              </a:rPr>
              <a:t>平野町四丁目地区</a:t>
            </a:r>
            <a:r>
              <a:rPr kumimoji="1" lang="en-US" altLang="ja-JP" sz="1000" b="0" i="0" u="none" strike="noStrike" kern="120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mn-cs"/>
              </a:rPr>
              <a:t>(R5</a:t>
            </a:r>
            <a:r>
              <a:rPr kumimoji="1" lang="en-US" altLang="ja-JP" sz="1000" b="0" i="0" u="none" strike="noStrike" kern="1200" cap="none" spc="0" normalizeH="0" baseline="0" noProof="0" dirty="0" smtClean="0">
                <a:ln>
                  <a:noFill/>
                </a:ln>
                <a:solidFill>
                  <a:prstClr val="black"/>
                </a:solidFill>
                <a:effectLst/>
                <a:uLnTx/>
                <a:uFillTx/>
                <a:latin typeface="ＭＳ ゴシック" panose="020B0609070205080204" pitchFamily="49" charset="-128"/>
                <a:ea typeface="ＭＳ ゴシック" panose="020B0609070205080204" pitchFamily="49" charset="-128"/>
                <a:cs typeface="+mn-cs"/>
              </a:rPr>
              <a:t>)</a:t>
            </a:r>
            <a:endParaRPr kumimoji="1" lang="en-US" altLang="ja-JP" sz="1000" b="0" i="0" u="none" strike="sngStrike" kern="1200" cap="none" spc="0" normalizeH="0" baseline="30000" noProof="0" dirty="0">
              <a:ln>
                <a:noFill/>
              </a:ln>
              <a:solidFill>
                <a:srgbClr val="FF0000"/>
              </a:solidFill>
              <a:effectLst/>
              <a:uLnTx/>
              <a:uFillTx/>
              <a:latin typeface="ＭＳ ゴシック" panose="020B0609070205080204" pitchFamily="49" charset="-128"/>
              <a:ea typeface="ＭＳ ゴシック" panose="020B0609070205080204" pitchFamily="49" charset="-128"/>
              <a:cs typeface="+mn-cs"/>
            </a:endParaRPr>
          </a:p>
        </p:txBody>
      </p:sp>
      <p:sp>
        <p:nvSpPr>
          <p:cNvPr id="109" name="テキスト ボックス 108"/>
          <p:cNvSpPr txBox="1"/>
          <p:nvPr/>
        </p:nvSpPr>
        <p:spPr>
          <a:xfrm>
            <a:off x="7729259" y="3648758"/>
            <a:ext cx="505359" cy="230832"/>
          </a:xfrm>
          <a:prstGeom prst="rect">
            <a:avLst/>
          </a:prstGeom>
          <a:solidFill>
            <a:schemeClr val="bg1">
              <a:alpha val="50000"/>
            </a:schemeClr>
          </a:solidFill>
          <a:ln>
            <a:solidFill>
              <a:schemeClr val="tx1"/>
            </a:solidFill>
          </a:ln>
        </p:spPr>
        <p:txBody>
          <a:bodyPr wrap="square" rtlCol="0" anchor="ct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本　町</a:t>
            </a:r>
          </a:p>
        </p:txBody>
      </p:sp>
      <p:sp>
        <p:nvSpPr>
          <p:cNvPr id="20" name="フリーフォーム: 図形 19">
            <a:extLst>
              <a:ext uri="{FF2B5EF4-FFF2-40B4-BE49-F238E27FC236}">
                <a16:creationId xmlns:a16="http://schemas.microsoft.com/office/drawing/2014/main" id="{CB1B9924-F096-E368-A170-B8DC8842B835}"/>
              </a:ext>
            </a:extLst>
          </p:cNvPr>
          <p:cNvSpPr/>
          <p:nvPr/>
        </p:nvSpPr>
        <p:spPr>
          <a:xfrm>
            <a:off x="7827169" y="2852937"/>
            <a:ext cx="195262" cy="85049"/>
          </a:xfrm>
          <a:custGeom>
            <a:avLst/>
            <a:gdLst>
              <a:gd name="connsiteX0" fmla="*/ 0 w 195262"/>
              <a:gd name="connsiteY0" fmla="*/ 0 h 92868"/>
              <a:gd name="connsiteX1" fmla="*/ 0 w 195262"/>
              <a:gd name="connsiteY1" fmla="*/ 92868 h 92868"/>
              <a:gd name="connsiteX2" fmla="*/ 83344 w 195262"/>
              <a:gd name="connsiteY2" fmla="*/ 92868 h 92868"/>
              <a:gd name="connsiteX3" fmla="*/ 85725 w 195262"/>
              <a:gd name="connsiteY3" fmla="*/ 59531 h 92868"/>
              <a:gd name="connsiteX4" fmla="*/ 109537 w 195262"/>
              <a:gd name="connsiteY4" fmla="*/ 59531 h 92868"/>
              <a:gd name="connsiteX5" fmla="*/ 109537 w 195262"/>
              <a:gd name="connsiteY5" fmla="*/ 92868 h 92868"/>
              <a:gd name="connsiteX6" fmla="*/ 195262 w 195262"/>
              <a:gd name="connsiteY6" fmla="*/ 92868 h 92868"/>
              <a:gd name="connsiteX7" fmla="*/ 195262 w 195262"/>
              <a:gd name="connsiteY7" fmla="*/ 2381 h 92868"/>
              <a:gd name="connsiteX8" fmla="*/ 111919 w 195262"/>
              <a:gd name="connsiteY8" fmla="*/ 0 h 92868"/>
              <a:gd name="connsiteX9" fmla="*/ 111919 w 195262"/>
              <a:gd name="connsiteY9" fmla="*/ 30956 h 92868"/>
              <a:gd name="connsiteX10" fmla="*/ 80962 w 195262"/>
              <a:gd name="connsiteY10" fmla="*/ 30956 h 92868"/>
              <a:gd name="connsiteX11" fmla="*/ 80962 w 195262"/>
              <a:gd name="connsiteY11" fmla="*/ 0 h 92868"/>
              <a:gd name="connsiteX12" fmla="*/ 0 w 195262"/>
              <a:gd name="connsiteY12" fmla="*/ 0 h 92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5262" h="92868">
                <a:moveTo>
                  <a:pt x="0" y="0"/>
                </a:moveTo>
                <a:lnTo>
                  <a:pt x="0" y="92868"/>
                </a:lnTo>
                <a:lnTo>
                  <a:pt x="83344" y="92868"/>
                </a:lnTo>
                <a:lnTo>
                  <a:pt x="85725" y="59531"/>
                </a:lnTo>
                <a:lnTo>
                  <a:pt x="109537" y="59531"/>
                </a:lnTo>
                <a:lnTo>
                  <a:pt x="109537" y="92868"/>
                </a:lnTo>
                <a:lnTo>
                  <a:pt x="195262" y="92868"/>
                </a:lnTo>
                <a:lnTo>
                  <a:pt x="195262" y="2381"/>
                </a:lnTo>
                <a:lnTo>
                  <a:pt x="111919" y="0"/>
                </a:lnTo>
                <a:lnTo>
                  <a:pt x="111919" y="30956"/>
                </a:lnTo>
                <a:lnTo>
                  <a:pt x="80962" y="30956"/>
                </a:lnTo>
                <a:lnTo>
                  <a:pt x="80962" y="0"/>
                </a:lnTo>
                <a:lnTo>
                  <a:pt x="0" y="0"/>
                </a:lnTo>
                <a:close/>
              </a:path>
            </a:pathLst>
          </a:custGeom>
          <a:solidFill>
            <a:schemeClr val="bg1">
              <a:lumMod val="75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103" name="フリーフォーム 102"/>
          <p:cNvSpPr/>
          <p:nvPr/>
        </p:nvSpPr>
        <p:spPr>
          <a:xfrm>
            <a:off x="8090324" y="2657984"/>
            <a:ext cx="160484" cy="87312"/>
          </a:xfrm>
          <a:custGeom>
            <a:avLst/>
            <a:gdLst>
              <a:gd name="connsiteX0" fmla="*/ 6350 w 133350"/>
              <a:gd name="connsiteY0" fmla="*/ 0 h 120650"/>
              <a:gd name="connsiteX1" fmla="*/ 133350 w 133350"/>
              <a:gd name="connsiteY1" fmla="*/ 3175 h 120650"/>
              <a:gd name="connsiteX2" fmla="*/ 130175 w 133350"/>
              <a:gd name="connsiteY2" fmla="*/ 120650 h 120650"/>
              <a:gd name="connsiteX3" fmla="*/ 0 w 133350"/>
              <a:gd name="connsiteY3" fmla="*/ 120650 h 120650"/>
              <a:gd name="connsiteX4" fmla="*/ 0 w 133350"/>
              <a:gd name="connsiteY4" fmla="*/ 120650 h 120650"/>
              <a:gd name="connsiteX5" fmla="*/ 0 w 133350"/>
              <a:gd name="connsiteY5" fmla="*/ 120650 h 120650"/>
              <a:gd name="connsiteX6" fmla="*/ 0 w 133350"/>
              <a:gd name="connsiteY6" fmla="*/ 120650 h 120650"/>
              <a:gd name="connsiteX7" fmla="*/ 12700 w 133350"/>
              <a:gd name="connsiteY7" fmla="*/ 88900 h 120650"/>
              <a:gd name="connsiteX8" fmla="*/ 6350 w 133350"/>
              <a:gd name="connsiteY8" fmla="*/ 0 h 120650"/>
              <a:gd name="connsiteX0" fmla="*/ 6350 w 133350"/>
              <a:gd name="connsiteY0" fmla="*/ 0 h 120650"/>
              <a:gd name="connsiteX1" fmla="*/ 133350 w 133350"/>
              <a:gd name="connsiteY1" fmla="*/ 3175 h 120650"/>
              <a:gd name="connsiteX2" fmla="*/ 130175 w 133350"/>
              <a:gd name="connsiteY2" fmla="*/ 120650 h 120650"/>
              <a:gd name="connsiteX3" fmla="*/ 0 w 133350"/>
              <a:gd name="connsiteY3" fmla="*/ 120650 h 120650"/>
              <a:gd name="connsiteX4" fmla="*/ 0 w 133350"/>
              <a:gd name="connsiteY4" fmla="*/ 120650 h 120650"/>
              <a:gd name="connsiteX5" fmla="*/ 0 w 133350"/>
              <a:gd name="connsiteY5" fmla="*/ 120650 h 120650"/>
              <a:gd name="connsiteX6" fmla="*/ 0 w 133350"/>
              <a:gd name="connsiteY6" fmla="*/ 120650 h 120650"/>
              <a:gd name="connsiteX7" fmla="*/ 6350 w 133350"/>
              <a:gd name="connsiteY7" fmla="*/ 0 h 120650"/>
              <a:gd name="connsiteX0" fmla="*/ 6350 w 133350"/>
              <a:gd name="connsiteY0" fmla="*/ 5556 h 126206"/>
              <a:gd name="connsiteX1" fmla="*/ 89644 w 133350"/>
              <a:gd name="connsiteY1" fmla="*/ 0 h 126206"/>
              <a:gd name="connsiteX2" fmla="*/ 133350 w 133350"/>
              <a:gd name="connsiteY2" fmla="*/ 8731 h 126206"/>
              <a:gd name="connsiteX3" fmla="*/ 130175 w 133350"/>
              <a:gd name="connsiteY3" fmla="*/ 126206 h 126206"/>
              <a:gd name="connsiteX4" fmla="*/ 0 w 133350"/>
              <a:gd name="connsiteY4" fmla="*/ 126206 h 126206"/>
              <a:gd name="connsiteX5" fmla="*/ 0 w 133350"/>
              <a:gd name="connsiteY5" fmla="*/ 126206 h 126206"/>
              <a:gd name="connsiteX6" fmla="*/ 0 w 133350"/>
              <a:gd name="connsiteY6" fmla="*/ 126206 h 126206"/>
              <a:gd name="connsiteX7" fmla="*/ 0 w 133350"/>
              <a:gd name="connsiteY7" fmla="*/ 126206 h 126206"/>
              <a:gd name="connsiteX8" fmla="*/ 6350 w 133350"/>
              <a:gd name="connsiteY8" fmla="*/ 5556 h 126206"/>
              <a:gd name="connsiteX0" fmla="*/ 6350 w 133350"/>
              <a:gd name="connsiteY0" fmla="*/ 0 h 120650"/>
              <a:gd name="connsiteX1" fmla="*/ 133350 w 133350"/>
              <a:gd name="connsiteY1" fmla="*/ 3175 h 120650"/>
              <a:gd name="connsiteX2" fmla="*/ 130175 w 133350"/>
              <a:gd name="connsiteY2" fmla="*/ 120650 h 120650"/>
              <a:gd name="connsiteX3" fmla="*/ 0 w 133350"/>
              <a:gd name="connsiteY3" fmla="*/ 120650 h 120650"/>
              <a:gd name="connsiteX4" fmla="*/ 0 w 133350"/>
              <a:gd name="connsiteY4" fmla="*/ 120650 h 120650"/>
              <a:gd name="connsiteX5" fmla="*/ 0 w 133350"/>
              <a:gd name="connsiteY5" fmla="*/ 120650 h 120650"/>
              <a:gd name="connsiteX6" fmla="*/ 0 w 133350"/>
              <a:gd name="connsiteY6" fmla="*/ 120650 h 120650"/>
              <a:gd name="connsiteX7" fmla="*/ 6350 w 133350"/>
              <a:gd name="connsiteY7" fmla="*/ 0 h 120650"/>
              <a:gd name="connsiteX0" fmla="*/ 6350 w 133350"/>
              <a:gd name="connsiteY0" fmla="*/ 5556 h 126206"/>
              <a:gd name="connsiteX1" fmla="*/ 89644 w 133350"/>
              <a:gd name="connsiteY1" fmla="*/ 0 h 126206"/>
              <a:gd name="connsiteX2" fmla="*/ 133350 w 133350"/>
              <a:gd name="connsiteY2" fmla="*/ 8731 h 126206"/>
              <a:gd name="connsiteX3" fmla="*/ 130175 w 133350"/>
              <a:gd name="connsiteY3" fmla="*/ 126206 h 126206"/>
              <a:gd name="connsiteX4" fmla="*/ 0 w 133350"/>
              <a:gd name="connsiteY4" fmla="*/ 126206 h 126206"/>
              <a:gd name="connsiteX5" fmla="*/ 0 w 133350"/>
              <a:gd name="connsiteY5" fmla="*/ 126206 h 126206"/>
              <a:gd name="connsiteX6" fmla="*/ 0 w 133350"/>
              <a:gd name="connsiteY6" fmla="*/ 126206 h 126206"/>
              <a:gd name="connsiteX7" fmla="*/ 0 w 133350"/>
              <a:gd name="connsiteY7" fmla="*/ 126206 h 126206"/>
              <a:gd name="connsiteX8" fmla="*/ 6350 w 133350"/>
              <a:gd name="connsiteY8" fmla="*/ 5556 h 126206"/>
              <a:gd name="connsiteX0" fmla="*/ 6350 w 133350"/>
              <a:gd name="connsiteY0" fmla="*/ 0 h 120650"/>
              <a:gd name="connsiteX1" fmla="*/ 133350 w 133350"/>
              <a:gd name="connsiteY1" fmla="*/ 3175 h 120650"/>
              <a:gd name="connsiteX2" fmla="*/ 130175 w 133350"/>
              <a:gd name="connsiteY2" fmla="*/ 120650 h 120650"/>
              <a:gd name="connsiteX3" fmla="*/ 0 w 133350"/>
              <a:gd name="connsiteY3" fmla="*/ 120650 h 120650"/>
              <a:gd name="connsiteX4" fmla="*/ 0 w 133350"/>
              <a:gd name="connsiteY4" fmla="*/ 120650 h 120650"/>
              <a:gd name="connsiteX5" fmla="*/ 0 w 133350"/>
              <a:gd name="connsiteY5" fmla="*/ 120650 h 120650"/>
              <a:gd name="connsiteX6" fmla="*/ 0 w 133350"/>
              <a:gd name="connsiteY6" fmla="*/ 120650 h 120650"/>
              <a:gd name="connsiteX7" fmla="*/ 6350 w 133350"/>
              <a:gd name="connsiteY7" fmla="*/ 0 h 120650"/>
              <a:gd name="connsiteX0" fmla="*/ 0 w 378246"/>
              <a:gd name="connsiteY0" fmla="*/ 133003 h 133003"/>
              <a:gd name="connsiteX1" fmla="*/ 378246 w 378246"/>
              <a:gd name="connsiteY1" fmla="*/ 0 h 133003"/>
              <a:gd name="connsiteX2" fmla="*/ 375071 w 378246"/>
              <a:gd name="connsiteY2" fmla="*/ 117475 h 133003"/>
              <a:gd name="connsiteX3" fmla="*/ 244896 w 378246"/>
              <a:gd name="connsiteY3" fmla="*/ 117475 h 133003"/>
              <a:gd name="connsiteX4" fmla="*/ 244896 w 378246"/>
              <a:gd name="connsiteY4" fmla="*/ 117475 h 133003"/>
              <a:gd name="connsiteX5" fmla="*/ 244896 w 378246"/>
              <a:gd name="connsiteY5" fmla="*/ 117475 h 133003"/>
              <a:gd name="connsiteX6" fmla="*/ 244896 w 378246"/>
              <a:gd name="connsiteY6" fmla="*/ 117475 h 133003"/>
              <a:gd name="connsiteX7" fmla="*/ 0 w 378246"/>
              <a:gd name="connsiteY7" fmla="*/ 133003 h 133003"/>
              <a:gd name="connsiteX0" fmla="*/ 422 w 378668"/>
              <a:gd name="connsiteY0" fmla="*/ 133003 h 242416"/>
              <a:gd name="connsiteX1" fmla="*/ 0 w 378668"/>
              <a:gd name="connsiteY1" fmla="*/ 242416 h 242416"/>
              <a:gd name="connsiteX2" fmla="*/ 378668 w 378668"/>
              <a:gd name="connsiteY2" fmla="*/ 0 h 242416"/>
              <a:gd name="connsiteX3" fmla="*/ 375493 w 378668"/>
              <a:gd name="connsiteY3" fmla="*/ 117475 h 242416"/>
              <a:gd name="connsiteX4" fmla="*/ 245318 w 378668"/>
              <a:gd name="connsiteY4" fmla="*/ 117475 h 242416"/>
              <a:gd name="connsiteX5" fmla="*/ 245318 w 378668"/>
              <a:gd name="connsiteY5" fmla="*/ 117475 h 242416"/>
              <a:gd name="connsiteX6" fmla="*/ 245318 w 378668"/>
              <a:gd name="connsiteY6" fmla="*/ 117475 h 242416"/>
              <a:gd name="connsiteX7" fmla="*/ 245318 w 378668"/>
              <a:gd name="connsiteY7" fmla="*/ 117475 h 242416"/>
              <a:gd name="connsiteX8" fmla="*/ 422 w 378668"/>
              <a:gd name="connsiteY8" fmla="*/ 133003 h 242416"/>
              <a:gd name="connsiteX0" fmla="*/ 422 w 378668"/>
              <a:gd name="connsiteY0" fmla="*/ 133003 h 242539"/>
              <a:gd name="connsiteX1" fmla="*/ 0 w 378668"/>
              <a:gd name="connsiteY1" fmla="*/ 242416 h 242539"/>
              <a:gd name="connsiteX2" fmla="*/ 65509 w 378668"/>
              <a:gd name="connsiteY2" fmla="*/ 242539 h 242539"/>
              <a:gd name="connsiteX3" fmla="*/ 378668 w 378668"/>
              <a:gd name="connsiteY3" fmla="*/ 0 h 242539"/>
              <a:gd name="connsiteX4" fmla="*/ 375493 w 378668"/>
              <a:gd name="connsiteY4" fmla="*/ 117475 h 242539"/>
              <a:gd name="connsiteX5" fmla="*/ 245318 w 378668"/>
              <a:gd name="connsiteY5" fmla="*/ 117475 h 242539"/>
              <a:gd name="connsiteX6" fmla="*/ 245318 w 378668"/>
              <a:gd name="connsiteY6" fmla="*/ 117475 h 242539"/>
              <a:gd name="connsiteX7" fmla="*/ 245318 w 378668"/>
              <a:gd name="connsiteY7" fmla="*/ 117475 h 242539"/>
              <a:gd name="connsiteX8" fmla="*/ 245318 w 378668"/>
              <a:gd name="connsiteY8" fmla="*/ 117475 h 242539"/>
              <a:gd name="connsiteX9" fmla="*/ 422 w 378668"/>
              <a:gd name="connsiteY9" fmla="*/ 133003 h 242539"/>
              <a:gd name="connsiteX0" fmla="*/ 422 w 378668"/>
              <a:gd name="connsiteY0" fmla="*/ 133003 h 242539"/>
              <a:gd name="connsiteX1" fmla="*/ 0 w 378668"/>
              <a:gd name="connsiteY1" fmla="*/ 242416 h 242539"/>
              <a:gd name="connsiteX2" fmla="*/ 65509 w 378668"/>
              <a:gd name="connsiteY2" fmla="*/ 242539 h 242539"/>
              <a:gd name="connsiteX3" fmla="*/ 67890 w 378668"/>
              <a:gd name="connsiteY3" fmla="*/ 133002 h 242539"/>
              <a:gd name="connsiteX4" fmla="*/ 378668 w 378668"/>
              <a:gd name="connsiteY4" fmla="*/ 0 h 242539"/>
              <a:gd name="connsiteX5" fmla="*/ 375493 w 378668"/>
              <a:gd name="connsiteY5" fmla="*/ 117475 h 242539"/>
              <a:gd name="connsiteX6" fmla="*/ 245318 w 378668"/>
              <a:gd name="connsiteY6" fmla="*/ 117475 h 242539"/>
              <a:gd name="connsiteX7" fmla="*/ 245318 w 378668"/>
              <a:gd name="connsiteY7" fmla="*/ 117475 h 242539"/>
              <a:gd name="connsiteX8" fmla="*/ 245318 w 378668"/>
              <a:gd name="connsiteY8" fmla="*/ 117475 h 242539"/>
              <a:gd name="connsiteX9" fmla="*/ 245318 w 378668"/>
              <a:gd name="connsiteY9" fmla="*/ 117475 h 242539"/>
              <a:gd name="connsiteX10" fmla="*/ 422 w 378668"/>
              <a:gd name="connsiteY10" fmla="*/ 133003 h 242539"/>
              <a:gd name="connsiteX0" fmla="*/ 422 w 378668"/>
              <a:gd name="connsiteY0" fmla="*/ 133003 h 242539"/>
              <a:gd name="connsiteX1" fmla="*/ 0 w 378668"/>
              <a:gd name="connsiteY1" fmla="*/ 242416 h 242539"/>
              <a:gd name="connsiteX2" fmla="*/ 65509 w 378668"/>
              <a:gd name="connsiteY2" fmla="*/ 242539 h 242539"/>
              <a:gd name="connsiteX3" fmla="*/ 67890 w 378668"/>
              <a:gd name="connsiteY3" fmla="*/ 133002 h 242539"/>
              <a:gd name="connsiteX4" fmla="*/ 378668 w 378668"/>
              <a:gd name="connsiteY4" fmla="*/ 0 h 242539"/>
              <a:gd name="connsiteX5" fmla="*/ 375493 w 378668"/>
              <a:gd name="connsiteY5" fmla="*/ 117475 h 242539"/>
              <a:gd name="connsiteX6" fmla="*/ 245318 w 378668"/>
              <a:gd name="connsiteY6" fmla="*/ 117475 h 242539"/>
              <a:gd name="connsiteX7" fmla="*/ 245318 w 378668"/>
              <a:gd name="connsiteY7" fmla="*/ 117475 h 242539"/>
              <a:gd name="connsiteX8" fmla="*/ 245318 w 378668"/>
              <a:gd name="connsiteY8" fmla="*/ 117475 h 242539"/>
              <a:gd name="connsiteX9" fmla="*/ 422 w 378668"/>
              <a:gd name="connsiteY9" fmla="*/ 133003 h 242539"/>
              <a:gd name="connsiteX0" fmla="*/ 422 w 408239"/>
              <a:gd name="connsiteY0" fmla="*/ 135591 h 245127"/>
              <a:gd name="connsiteX1" fmla="*/ 0 w 408239"/>
              <a:gd name="connsiteY1" fmla="*/ 245004 h 245127"/>
              <a:gd name="connsiteX2" fmla="*/ 65509 w 408239"/>
              <a:gd name="connsiteY2" fmla="*/ 245127 h 245127"/>
              <a:gd name="connsiteX3" fmla="*/ 67890 w 408239"/>
              <a:gd name="connsiteY3" fmla="*/ 135590 h 245127"/>
              <a:gd name="connsiteX4" fmla="*/ 378668 w 408239"/>
              <a:gd name="connsiteY4" fmla="*/ 2588 h 245127"/>
              <a:gd name="connsiteX5" fmla="*/ 245318 w 408239"/>
              <a:gd name="connsiteY5" fmla="*/ 120063 h 245127"/>
              <a:gd name="connsiteX6" fmla="*/ 245318 w 408239"/>
              <a:gd name="connsiteY6" fmla="*/ 120063 h 245127"/>
              <a:gd name="connsiteX7" fmla="*/ 245318 w 408239"/>
              <a:gd name="connsiteY7" fmla="*/ 120063 h 245127"/>
              <a:gd name="connsiteX8" fmla="*/ 422 w 408239"/>
              <a:gd name="connsiteY8" fmla="*/ 135591 h 245127"/>
              <a:gd name="connsiteX0" fmla="*/ 422 w 408239"/>
              <a:gd name="connsiteY0" fmla="*/ 135591 h 245127"/>
              <a:gd name="connsiteX1" fmla="*/ 0 w 408239"/>
              <a:gd name="connsiteY1" fmla="*/ 245004 h 245127"/>
              <a:gd name="connsiteX2" fmla="*/ 65509 w 408239"/>
              <a:gd name="connsiteY2" fmla="*/ 245127 h 245127"/>
              <a:gd name="connsiteX3" fmla="*/ 67890 w 408239"/>
              <a:gd name="connsiteY3" fmla="*/ 135590 h 245127"/>
              <a:gd name="connsiteX4" fmla="*/ 378668 w 408239"/>
              <a:gd name="connsiteY4" fmla="*/ 2588 h 245127"/>
              <a:gd name="connsiteX5" fmla="*/ 245318 w 408239"/>
              <a:gd name="connsiteY5" fmla="*/ 120063 h 245127"/>
              <a:gd name="connsiteX6" fmla="*/ 245318 w 408239"/>
              <a:gd name="connsiteY6" fmla="*/ 120063 h 245127"/>
              <a:gd name="connsiteX7" fmla="*/ 422 w 408239"/>
              <a:gd name="connsiteY7" fmla="*/ 135591 h 245127"/>
              <a:gd name="connsiteX0" fmla="*/ 422 w 408239"/>
              <a:gd name="connsiteY0" fmla="*/ 135591 h 245127"/>
              <a:gd name="connsiteX1" fmla="*/ 0 w 408239"/>
              <a:gd name="connsiteY1" fmla="*/ 245004 h 245127"/>
              <a:gd name="connsiteX2" fmla="*/ 65509 w 408239"/>
              <a:gd name="connsiteY2" fmla="*/ 245127 h 245127"/>
              <a:gd name="connsiteX3" fmla="*/ 67890 w 408239"/>
              <a:gd name="connsiteY3" fmla="*/ 135590 h 245127"/>
              <a:gd name="connsiteX4" fmla="*/ 378668 w 408239"/>
              <a:gd name="connsiteY4" fmla="*/ 2588 h 245127"/>
              <a:gd name="connsiteX5" fmla="*/ 245318 w 408239"/>
              <a:gd name="connsiteY5" fmla="*/ 120063 h 245127"/>
              <a:gd name="connsiteX6" fmla="*/ 422 w 408239"/>
              <a:gd name="connsiteY6" fmla="*/ 135591 h 245127"/>
              <a:gd name="connsiteX0" fmla="*/ 422 w 245318"/>
              <a:gd name="connsiteY0" fmla="*/ 15528 h 125064"/>
              <a:gd name="connsiteX1" fmla="*/ 0 w 245318"/>
              <a:gd name="connsiteY1" fmla="*/ 124941 h 125064"/>
              <a:gd name="connsiteX2" fmla="*/ 65509 w 245318"/>
              <a:gd name="connsiteY2" fmla="*/ 125064 h 125064"/>
              <a:gd name="connsiteX3" fmla="*/ 67890 w 245318"/>
              <a:gd name="connsiteY3" fmla="*/ 15527 h 125064"/>
              <a:gd name="connsiteX4" fmla="*/ 245318 w 245318"/>
              <a:gd name="connsiteY4" fmla="*/ 0 h 125064"/>
              <a:gd name="connsiteX5" fmla="*/ 422 w 245318"/>
              <a:gd name="connsiteY5" fmla="*/ 15528 h 125064"/>
              <a:gd name="connsiteX0" fmla="*/ 422 w 67890"/>
              <a:gd name="connsiteY0" fmla="*/ 1 h 109537"/>
              <a:gd name="connsiteX1" fmla="*/ 0 w 67890"/>
              <a:gd name="connsiteY1" fmla="*/ 109414 h 109537"/>
              <a:gd name="connsiteX2" fmla="*/ 65509 w 67890"/>
              <a:gd name="connsiteY2" fmla="*/ 109537 h 109537"/>
              <a:gd name="connsiteX3" fmla="*/ 67890 w 67890"/>
              <a:gd name="connsiteY3" fmla="*/ 0 h 109537"/>
              <a:gd name="connsiteX4" fmla="*/ 422 w 67890"/>
              <a:gd name="connsiteY4" fmla="*/ 1 h 109537"/>
              <a:gd name="connsiteX0" fmla="*/ 422 w 78750"/>
              <a:gd name="connsiteY0" fmla="*/ 1 h 109537"/>
              <a:gd name="connsiteX1" fmla="*/ 0 w 78750"/>
              <a:gd name="connsiteY1" fmla="*/ 109414 h 109537"/>
              <a:gd name="connsiteX2" fmla="*/ 65509 w 78750"/>
              <a:gd name="connsiteY2" fmla="*/ 109537 h 109537"/>
              <a:gd name="connsiteX3" fmla="*/ 65577 w 78750"/>
              <a:gd name="connsiteY3" fmla="*/ 60376 h 109537"/>
              <a:gd name="connsiteX4" fmla="*/ 67890 w 78750"/>
              <a:gd name="connsiteY4" fmla="*/ 0 h 109537"/>
              <a:gd name="connsiteX5" fmla="*/ 422 w 78750"/>
              <a:gd name="connsiteY5" fmla="*/ 1 h 109537"/>
              <a:gd name="connsiteX0" fmla="*/ 422 w 76438"/>
              <a:gd name="connsiteY0" fmla="*/ 1 h 109537"/>
              <a:gd name="connsiteX1" fmla="*/ 0 w 76438"/>
              <a:gd name="connsiteY1" fmla="*/ 109414 h 109537"/>
              <a:gd name="connsiteX2" fmla="*/ 65509 w 76438"/>
              <a:gd name="connsiteY2" fmla="*/ 109537 h 109537"/>
              <a:gd name="connsiteX3" fmla="*/ 65577 w 76438"/>
              <a:gd name="connsiteY3" fmla="*/ 60376 h 109537"/>
              <a:gd name="connsiteX4" fmla="*/ 67890 w 76438"/>
              <a:gd name="connsiteY4" fmla="*/ 0 h 109537"/>
              <a:gd name="connsiteX5" fmla="*/ 422 w 76438"/>
              <a:gd name="connsiteY5" fmla="*/ 1 h 109537"/>
              <a:gd name="connsiteX0" fmla="*/ 422 w 77467"/>
              <a:gd name="connsiteY0" fmla="*/ 1 h 151394"/>
              <a:gd name="connsiteX1" fmla="*/ 0 w 77467"/>
              <a:gd name="connsiteY1" fmla="*/ 109414 h 151394"/>
              <a:gd name="connsiteX2" fmla="*/ 65509 w 77467"/>
              <a:gd name="connsiteY2" fmla="*/ 109537 h 151394"/>
              <a:gd name="connsiteX3" fmla="*/ 10744 w 77467"/>
              <a:gd name="connsiteY3" fmla="*/ 143201 h 151394"/>
              <a:gd name="connsiteX4" fmla="*/ 65577 w 77467"/>
              <a:gd name="connsiteY4" fmla="*/ 60376 h 151394"/>
              <a:gd name="connsiteX5" fmla="*/ 67890 w 77467"/>
              <a:gd name="connsiteY5" fmla="*/ 0 h 151394"/>
              <a:gd name="connsiteX6" fmla="*/ 422 w 77467"/>
              <a:gd name="connsiteY6" fmla="*/ 1 h 151394"/>
              <a:gd name="connsiteX0" fmla="*/ 422 w 204432"/>
              <a:gd name="connsiteY0" fmla="*/ 1 h 109537"/>
              <a:gd name="connsiteX1" fmla="*/ 0 w 204432"/>
              <a:gd name="connsiteY1" fmla="*/ 109414 h 109537"/>
              <a:gd name="connsiteX2" fmla="*/ 65509 w 204432"/>
              <a:gd name="connsiteY2" fmla="*/ 109537 h 109537"/>
              <a:gd name="connsiteX3" fmla="*/ 204422 w 204432"/>
              <a:gd name="connsiteY3" fmla="*/ 66547 h 109537"/>
              <a:gd name="connsiteX4" fmla="*/ 65577 w 204432"/>
              <a:gd name="connsiteY4" fmla="*/ 60376 h 109537"/>
              <a:gd name="connsiteX5" fmla="*/ 67890 w 204432"/>
              <a:gd name="connsiteY5" fmla="*/ 0 h 109537"/>
              <a:gd name="connsiteX6" fmla="*/ 422 w 204432"/>
              <a:gd name="connsiteY6" fmla="*/ 1 h 109537"/>
              <a:gd name="connsiteX0" fmla="*/ 422 w 227049"/>
              <a:gd name="connsiteY0" fmla="*/ 1 h 113823"/>
              <a:gd name="connsiteX1" fmla="*/ 0 w 227049"/>
              <a:gd name="connsiteY1" fmla="*/ 109414 h 113823"/>
              <a:gd name="connsiteX2" fmla="*/ 65509 w 227049"/>
              <a:gd name="connsiteY2" fmla="*/ 109537 h 113823"/>
              <a:gd name="connsiteX3" fmla="*/ 201336 w 227049"/>
              <a:gd name="connsiteY3" fmla="*/ 106658 h 113823"/>
              <a:gd name="connsiteX4" fmla="*/ 204422 w 227049"/>
              <a:gd name="connsiteY4" fmla="*/ 66547 h 113823"/>
              <a:gd name="connsiteX5" fmla="*/ 65577 w 227049"/>
              <a:gd name="connsiteY5" fmla="*/ 60376 h 113823"/>
              <a:gd name="connsiteX6" fmla="*/ 67890 w 227049"/>
              <a:gd name="connsiteY6" fmla="*/ 0 h 113823"/>
              <a:gd name="connsiteX7" fmla="*/ 422 w 227049"/>
              <a:gd name="connsiteY7" fmla="*/ 1 h 113823"/>
              <a:gd name="connsiteX0" fmla="*/ 422 w 227049"/>
              <a:gd name="connsiteY0" fmla="*/ 1 h 113823"/>
              <a:gd name="connsiteX1" fmla="*/ 0 w 227049"/>
              <a:gd name="connsiteY1" fmla="*/ 109414 h 113823"/>
              <a:gd name="connsiteX2" fmla="*/ 65509 w 227049"/>
              <a:gd name="connsiteY2" fmla="*/ 109537 h 113823"/>
              <a:gd name="connsiteX3" fmla="*/ 201336 w 227049"/>
              <a:gd name="connsiteY3" fmla="*/ 106658 h 113823"/>
              <a:gd name="connsiteX4" fmla="*/ 204422 w 227049"/>
              <a:gd name="connsiteY4" fmla="*/ 66547 h 113823"/>
              <a:gd name="connsiteX5" fmla="*/ 65577 w 227049"/>
              <a:gd name="connsiteY5" fmla="*/ 60376 h 113823"/>
              <a:gd name="connsiteX6" fmla="*/ 67890 w 227049"/>
              <a:gd name="connsiteY6" fmla="*/ 0 h 113823"/>
              <a:gd name="connsiteX7" fmla="*/ 422 w 227049"/>
              <a:gd name="connsiteY7" fmla="*/ 1 h 113823"/>
              <a:gd name="connsiteX0" fmla="*/ 422 w 227049"/>
              <a:gd name="connsiteY0" fmla="*/ 1 h 113823"/>
              <a:gd name="connsiteX1" fmla="*/ 0 w 227049"/>
              <a:gd name="connsiteY1" fmla="*/ 109414 h 113823"/>
              <a:gd name="connsiteX2" fmla="*/ 65509 w 227049"/>
              <a:gd name="connsiteY2" fmla="*/ 109537 h 113823"/>
              <a:gd name="connsiteX3" fmla="*/ 201336 w 227049"/>
              <a:gd name="connsiteY3" fmla="*/ 106658 h 113823"/>
              <a:gd name="connsiteX4" fmla="*/ 204422 w 227049"/>
              <a:gd name="connsiteY4" fmla="*/ 66547 h 113823"/>
              <a:gd name="connsiteX5" fmla="*/ 65577 w 227049"/>
              <a:gd name="connsiteY5" fmla="*/ 60376 h 113823"/>
              <a:gd name="connsiteX6" fmla="*/ 67890 w 227049"/>
              <a:gd name="connsiteY6" fmla="*/ 0 h 113823"/>
              <a:gd name="connsiteX7" fmla="*/ 422 w 227049"/>
              <a:gd name="connsiteY7" fmla="*/ 1 h 113823"/>
              <a:gd name="connsiteX0" fmla="*/ 422 w 227049"/>
              <a:gd name="connsiteY0" fmla="*/ 1 h 113823"/>
              <a:gd name="connsiteX1" fmla="*/ 0 w 227049"/>
              <a:gd name="connsiteY1" fmla="*/ 109414 h 113823"/>
              <a:gd name="connsiteX2" fmla="*/ 65509 w 227049"/>
              <a:gd name="connsiteY2" fmla="*/ 109537 h 113823"/>
              <a:gd name="connsiteX3" fmla="*/ 201336 w 227049"/>
              <a:gd name="connsiteY3" fmla="*/ 106658 h 113823"/>
              <a:gd name="connsiteX4" fmla="*/ 204422 w 227049"/>
              <a:gd name="connsiteY4" fmla="*/ 66547 h 113823"/>
              <a:gd name="connsiteX5" fmla="*/ 65577 w 227049"/>
              <a:gd name="connsiteY5" fmla="*/ 60376 h 113823"/>
              <a:gd name="connsiteX6" fmla="*/ 67890 w 227049"/>
              <a:gd name="connsiteY6" fmla="*/ 0 h 113823"/>
              <a:gd name="connsiteX7" fmla="*/ 422 w 227049"/>
              <a:gd name="connsiteY7" fmla="*/ 1 h 113823"/>
              <a:gd name="connsiteX0" fmla="*/ 422 w 313280"/>
              <a:gd name="connsiteY0" fmla="*/ 144423 h 292120"/>
              <a:gd name="connsiteX1" fmla="*/ 0 w 313280"/>
              <a:gd name="connsiteY1" fmla="*/ 253836 h 292120"/>
              <a:gd name="connsiteX2" fmla="*/ 65509 w 313280"/>
              <a:gd name="connsiteY2" fmla="*/ 253959 h 292120"/>
              <a:gd name="connsiteX3" fmla="*/ 201336 w 313280"/>
              <a:gd name="connsiteY3" fmla="*/ 251080 h 292120"/>
              <a:gd name="connsiteX4" fmla="*/ 290653 w 313280"/>
              <a:gd name="connsiteY4" fmla="*/ 7715 h 292120"/>
              <a:gd name="connsiteX5" fmla="*/ 65577 w 313280"/>
              <a:gd name="connsiteY5" fmla="*/ 204798 h 292120"/>
              <a:gd name="connsiteX6" fmla="*/ 67890 w 313280"/>
              <a:gd name="connsiteY6" fmla="*/ 144422 h 292120"/>
              <a:gd name="connsiteX7" fmla="*/ 422 w 313280"/>
              <a:gd name="connsiteY7" fmla="*/ 144423 h 292120"/>
              <a:gd name="connsiteX0" fmla="*/ 422 w 290653"/>
              <a:gd name="connsiteY0" fmla="*/ 144422 h 292120"/>
              <a:gd name="connsiteX1" fmla="*/ 0 w 290653"/>
              <a:gd name="connsiteY1" fmla="*/ 253835 h 292120"/>
              <a:gd name="connsiteX2" fmla="*/ 65509 w 290653"/>
              <a:gd name="connsiteY2" fmla="*/ 253958 h 292120"/>
              <a:gd name="connsiteX3" fmla="*/ 201336 w 290653"/>
              <a:gd name="connsiteY3" fmla="*/ 251079 h 292120"/>
              <a:gd name="connsiteX4" fmla="*/ 290653 w 290653"/>
              <a:gd name="connsiteY4" fmla="*/ 7714 h 292120"/>
              <a:gd name="connsiteX5" fmla="*/ 65577 w 290653"/>
              <a:gd name="connsiteY5" fmla="*/ 204797 h 292120"/>
              <a:gd name="connsiteX6" fmla="*/ 67890 w 290653"/>
              <a:gd name="connsiteY6" fmla="*/ 144421 h 292120"/>
              <a:gd name="connsiteX7" fmla="*/ 422 w 290653"/>
              <a:gd name="connsiteY7" fmla="*/ 144422 h 292120"/>
              <a:gd name="connsiteX0" fmla="*/ 422 w 290653"/>
              <a:gd name="connsiteY0" fmla="*/ 144422 h 253958"/>
              <a:gd name="connsiteX1" fmla="*/ 0 w 290653"/>
              <a:gd name="connsiteY1" fmla="*/ 253835 h 253958"/>
              <a:gd name="connsiteX2" fmla="*/ 65509 w 290653"/>
              <a:gd name="connsiteY2" fmla="*/ 253958 h 253958"/>
              <a:gd name="connsiteX3" fmla="*/ 201336 w 290653"/>
              <a:gd name="connsiteY3" fmla="*/ 251079 h 253958"/>
              <a:gd name="connsiteX4" fmla="*/ 290653 w 290653"/>
              <a:gd name="connsiteY4" fmla="*/ 7714 h 253958"/>
              <a:gd name="connsiteX5" fmla="*/ 65577 w 290653"/>
              <a:gd name="connsiteY5" fmla="*/ 204797 h 253958"/>
              <a:gd name="connsiteX6" fmla="*/ 67890 w 290653"/>
              <a:gd name="connsiteY6" fmla="*/ 144421 h 253958"/>
              <a:gd name="connsiteX7" fmla="*/ 422 w 290653"/>
              <a:gd name="connsiteY7" fmla="*/ 144422 h 253958"/>
              <a:gd name="connsiteX0" fmla="*/ 422 w 290653"/>
              <a:gd name="connsiteY0" fmla="*/ 136709 h 246245"/>
              <a:gd name="connsiteX1" fmla="*/ 0 w 290653"/>
              <a:gd name="connsiteY1" fmla="*/ 246122 h 246245"/>
              <a:gd name="connsiteX2" fmla="*/ 65509 w 290653"/>
              <a:gd name="connsiteY2" fmla="*/ 246245 h 246245"/>
              <a:gd name="connsiteX3" fmla="*/ 201336 w 290653"/>
              <a:gd name="connsiteY3" fmla="*/ 243366 h 246245"/>
              <a:gd name="connsiteX4" fmla="*/ 290653 w 290653"/>
              <a:gd name="connsiteY4" fmla="*/ 1 h 246245"/>
              <a:gd name="connsiteX5" fmla="*/ 65577 w 290653"/>
              <a:gd name="connsiteY5" fmla="*/ 197084 h 246245"/>
              <a:gd name="connsiteX6" fmla="*/ 67890 w 290653"/>
              <a:gd name="connsiteY6" fmla="*/ 136708 h 246245"/>
              <a:gd name="connsiteX7" fmla="*/ 422 w 290653"/>
              <a:gd name="connsiteY7" fmla="*/ 136709 h 246245"/>
              <a:gd name="connsiteX0" fmla="*/ 422 w 201337"/>
              <a:gd name="connsiteY0" fmla="*/ 1 h 109537"/>
              <a:gd name="connsiteX1" fmla="*/ 0 w 201337"/>
              <a:gd name="connsiteY1" fmla="*/ 109414 h 109537"/>
              <a:gd name="connsiteX2" fmla="*/ 65509 w 201337"/>
              <a:gd name="connsiteY2" fmla="*/ 109537 h 109537"/>
              <a:gd name="connsiteX3" fmla="*/ 201336 w 201337"/>
              <a:gd name="connsiteY3" fmla="*/ 106658 h 109537"/>
              <a:gd name="connsiteX4" fmla="*/ 198250 w 201337"/>
              <a:gd name="connsiteY4" fmla="*/ 57291 h 109537"/>
              <a:gd name="connsiteX5" fmla="*/ 65577 w 201337"/>
              <a:gd name="connsiteY5" fmla="*/ 60376 h 109537"/>
              <a:gd name="connsiteX6" fmla="*/ 67890 w 201337"/>
              <a:gd name="connsiteY6" fmla="*/ 0 h 109537"/>
              <a:gd name="connsiteX7" fmla="*/ 422 w 201337"/>
              <a:gd name="connsiteY7" fmla="*/ 1 h 109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1337" h="109537">
                <a:moveTo>
                  <a:pt x="422" y="1"/>
                </a:moveTo>
                <a:cubicBezTo>
                  <a:pt x="281" y="36472"/>
                  <a:pt x="141" y="72943"/>
                  <a:pt x="0" y="109414"/>
                </a:cubicBezTo>
                <a:lnTo>
                  <a:pt x="65509" y="109537"/>
                </a:lnTo>
                <a:lnTo>
                  <a:pt x="201336" y="106658"/>
                </a:lnTo>
                <a:lnTo>
                  <a:pt x="198250" y="57291"/>
                </a:lnTo>
                <a:lnTo>
                  <a:pt x="65577" y="60376"/>
                </a:lnTo>
                <a:lnTo>
                  <a:pt x="67890" y="0"/>
                </a:lnTo>
                <a:lnTo>
                  <a:pt x="422" y="1"/>
                </a:lnTo>
                <a:close/>
              </a:path>
            </a:pathLst>
          </a:custGeom>
          <a:solidFill>
            <a:schemeClr val="bg1">
              <a:lumMod val="75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101" name="フリーフォーム 100"/>
          <p:cNvSpPr/>
          <p:nvPr/>
        </p:nvSpPr>
        <p:spPr>
          <a:xfrm>
            <a:off x="7929129" y="2441170"/>
            <a:ext cx="106325" cy="94248"/>
          </a:xfrm>
          <a:custGeom>
            <a:avLst/>
            <a:gdLst>
              <a:gd name="connsiteX0" fmla="*/ 6350 w 133350"/>
              <a:gd name="connsiteY0" fmla="*/ 0 h 120650"/>
              <a:gd name="connsiteX1" fmla="*/ 133350 w 133350"/>
              <a:gd name="connsiteY1" fmla="*/ 3175 h 120650"/>
              <a:gd name="connsiteX2" fmla="*/ 130175 w 133350"/>
              <a:gd name="connsiteY2" fmla="*/ 120650 h 120650"/>
              <a:gd name="connsiteX3" fmla="*/ 0 w 133350"/>
              <a:gd name="connsiteY3" fmla="*/ 120650 h 120650"/>
              <a:gd name="connsiteX4" fmla="*/ 0 w 133350"/>
              <a:gd name="connsiteY4" fmla="*/ 120650 h 120650"/>
              <a:gd name="connsiteX5" fmla="*/ 0 w 133350"/>
              <a:gd name="connsiteY5" fmla="*/ 120650 h 120650"/>
              <a:gd name="connsiteX6" fmla="*/ 0 w 133350"/>
              <a:gd name="connsiteY6" fmla="*/ 120650 h 120650"/>
              <a:gd name="connsiteX7" fmla="*/ 12700 w 133350"/>
              <a:gd name="connsiteY7" fmla="*/ 88900 h 120650"/>
              <a:gd name="connsiteX8" fmla="*/ 6350 w 133350"/>
              <a:gd name="connsiteY8" fmla="*/ 0 h 120650"/>
              <a:gd name="connsiteX0" fmla="*/ 6350 w 133350"/>
              <a:gd name="connsiteY0" fmla="*/ 0 h 120650"/>
              <a:gd name="connsiteX1" fmla="*/ 133350 w 133350"/>
              <a:gd name="connsiteY1" fmla="*/ 3175 h 120650"/>
              <a:gd name="connsiteX2" fmla="*/ 130175 w 133350"/>
              <a:gd name="connsiteY2" fmla="*/ 120650 h 120650"/>
              <a:gd name="connsiteX3" fmla="*/ 0 w 133350"/>
              <a:gd name="connsiteY3" fmla="*/ 120650 h 120650"/>
              <a:gd name="connsiteX4" fmla="*/ 0 w 133350"/>
              <a:gd name="connsiteY4" fmla="*/ 120650 h 120650"/>
              <a:gd name="connsiteX5" fmla="*/ 0 w 133350"/>
              <a:gd name="connsiteY5" fmla="*/ 120650 h 120650"/>
              <a:gd name="connsiteX6" fmla="*/ 0 w 133350"/>
              <a:gd name="connsiteY6" fmla="*/ 120650 h 120650"/>
              <a:gd name="connsiteX7" fmla="*/ 6350 w 133350"/>
              <a:gd name="connsiteY7" fmla="*/ 0 h 120650"/>
              <a:gd name="connsiteX0" fmla="*/ 6350 w 133350"/>
              <a:gd name="connsiteY0" fmla="*/ 5556 h 126206"/>
              <a:gd name="connsiteX1" fmla="*/ 89644 w 133350"/>
              <a:gd name="connsiteY1" fmla="*/ 0 h 126206"/>
              <a:gd name="connsiteX2" fmla="*/ 133350 w 133350"/>
              <a:gd name="connsiteY2" fmla="*/ 8731 h 126206"/>
              <a:gd name="connsiteX3" fmla="*/ 130175 w 133350"/>
              <a:gd name="connsiteY3" fmla="*/ 126206 h 126206"/>
              <a:gd name="connsiteX4" fmla="*/ 0 w 133350"/>
              <a:gd name="connsiteY4" fmla="*/ 126206 h 126206"/>
              <a:gd name="connsiteX5" fmla="*/ 0 w 133350"/>
              <a:gd name="connsiteY5" fmla="*/ 126206 h 126206"/>
              <a:gd name="connsiteX6" fmla="*/ 0 w 133350"/>
              <a:gd name="connsiteY6" fmla="*/ 126206 h 126206"/>
              <a:gd name="connsiteX7" fmla="*/ 0 w 133350"/>
              <a:gd name="connsiteY7" fmla="*/ 126206 h 126206"/>
              <a:gd name="connsiteX8" fmla="*/ 6350 w 133350"/>
              <a:gd name="connsiteY8" fmla="*/ 5556 h 126206"/>
              <a:gd name="connsiteX0" fmla="*/ 6350 w 133350"/>
              <a:gd name="connsiteY0" fmla="*/ 0 h 120650"/>
              <a:gd name="connsiteX1" fmla="*/ 133350 w 133350"/>
              <a:gd name="connsiteY1" fmla="*/ 3175 h 120650"/>
              <a:gd name="connsiteX2" fmla="*/ 130175 w 133350"/>
              <a:gd name="connsiteY2" fmla="*/ 120650 h 120650"/>
              <a:gd name="connsiteX3" fmla="*/ 0 w 133350"/>
              <a:gd name="connsiteY3" fmla="*/ 120650 h 120650"/>
              <a:gd name="connsiteX4" fmla="*/ 0 w 133350"/>
              <a:gd name="connsiteY4" fmla="*/ 120650 h 120650"/>
              <a:gd name="connsiteX5" fmla="*/ 0 w 133350"/>
              <a:gd name="connsiteY5" fmla="*/ 120650 h 120650"/>
              <a:gd name="connsiteX6" fmla="*/ 0 w 133350"/>
              <a:gd name="connsiteY6" fmla="*/ 120650 h 120650"/>
              <a:gd name="connsiteX7" fmla="*/ 6350 w 133350"/>
              <a:gd name="connsiteY7" fmla="*/ 0 h 120650"/>
              <a:gd name="connsiteX0" fmla="*/ 6350 w 133350"/>
              <a:gd name="connsiteY0" fmla="*/ 5556 h 126206"/>
              <a:gd name="connsiteX1" fmla="*/ 89644 w 133350"/>
              <a:gd name="connsiteY1" fmla="*/ 0 h 126206"/>
              <a:gd name="connsiteX2" fmla="*/ 133350 w 133350"/>
              <a:gd name="connsiteY2" fmla="*/ 8731 h 126206"/>
              <a:gd name="connsiteX3" fmla="*/ 130175 w 133350"/>
              <a:gd name="connsiteY3" fmla="*/ 126206 h 126206"/>
              <a:gd name="connsiteX4" fmla="*/ 0 w 133350"/>
              <a:gd name="connsiteY4" fmla="*/ 126206 h 126206"/>
              <a:gd name="connsiteX5" fmla="*/ 0 w 133350"/>
              <a:gd name="connsiteY5" fmla="*/ 126206 h 126206"/>
              <a:gd name="connsiteX6" fmla="*/ 0 w 133350"/>
              <a:gd name="connsiteY6" fmla="*/ 126206 h 126206"/>
              <a:gd name="connsiteX7" fmla="*/ 0 w 133350"/>
              <a:gd name="connsiteY7" fmla="*/ 126206 h 126206"/>
              <a:gd name="connsiteX8" fmla="*/ 6350 w 133350"/>
              <a:gd name="connsiteY8" fmla="*/ 5556 h 126206"/>
              <a:gd name="connsiteX0" fmla="*/ 6350 w 133350"/>
              <a:gd name="connsiteY0" fmla="*/ 0 h 120650"/>
              <a:gd name="connsiteX1" fmla="*/ 133350 w 133350"/>
              <a:gd name="connsiteY1" fmla="*/ 3175 h 120650"/>
              <a:gd name="connsiteX2" fmla="*/ 130175 w 133350"/>
              <a:gd name="connsiteY2" fmla="*/ 120650 h 120650"/>
              <a:gd name="connsiteX3" fmla="*/ 0 w 133350"/>
              <a:gd name="connsiteY3" fmla="*/ 120650 h 120650"/>
              <a:gd name="connsiteX4" fmla="*/ 0 w 133350"/>
              <a:gd name="connsiteY4" fmla="*/ 120650 h 120650"/>
              <a:gd name="connsiteX5" fmla="*/ 0 w 133350"/>
              <a:gd name="connsiteY5" fmla="*/ 120650 h 120650"/>
              <a:gd name="connsiteX6" fmla="*/ 0 w 133350"/>
              <a:gd name="connsiteY6" fmla="*/ 120650 h 120650"/>
              <a:gd name="connsiteX7" fmla="*/ 6350 w 133350"/>
              <a:gd name="connsiteY7" fmla="*/ 0 h 120650"/>
              <a:gd name="connsiteX0" fmla="*/ 0 w 133390"/>
              <a:gd name="connsiteY0" fmla="*/ 0 h 118239"/>
              <a:gd name="connsiteX1" fmla="*/ 133390 w 133390"/>
              <a:gd name="connsiteY1" fmla="*/ 764 h 118239"/>
              <a:gd name="connsiteX2" fmla="*/ 130215 w 133390"/>
              <a:gd name="connsiteY2" fmla="*/ 118239 h 118239"/>
              <a:gd name="connsiteX3" fmla="*/ 40 w 133390"/>
              <a:gd name="connsiteY3" fmla="*/ 118239 h 118239"/>
              <a:gd name="connsiteX4" fmla="*/ 40 w 133390"/>
              <a:gd name="connsiteY4" fmla="*/ 118239 h 118239"/>
              <a:gd name="connsiteX5" fmla="*/ 40 w 133390"/>
              <a:gd name="connsiteY5" fmla="*/ 118239 h 118239"/>
              <a:gd name="connsiteX6" fmla="*/ 40 w 133390"/>
              <a:gd name="connsiteY6" fmla="*/ 118239 h 118239"/>
              <a:gd name="connsiteX7" fmla="*/ 0 w 133390"/>
              <a:gd name="connsiteY7" fmla="*/ 0 h 118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3390" h="118239">
                <a:moveTo>
                  <a:pt x="0" y="0"/>
                </a:moveTo>
                <a:lnTo>
                  <a:pt x="133390" y="764"/>
                </a:lnTo>
                <a:cubicBezTo>
                  <a:pt x="132332" y="39922"/>
                  <a:pt x="131273" y="79081"/>
                  <a:pt x="130215" y="118239"/>
                </a:cubicBezTo>
                <a:lnTo>
                  <a:pt x="40" y="118239"/>
                </a:lnTo>
                <a:lnTo>
                  <a:pt x="40" y="118239"/>
                </a:lnTo>
                <a:lnTo>
                  <a:pt x="40" y="118239"/>
                </a:lnTo>
                <a:lnTo>
                  <a:pt x="40" y="118239"/>
                </a:lnTo>
                <a:cubicBezTo>
                  <a:pt x="27" y="78826"/>
                  <a:pt x="13" y="39413"/>
                  <a:pt x="0" y="0"/>
                </a:cubicBezTo>
                <a:close/>
              </a:path>
            </a:pathLst>
          </a:custGeom>
          <a:solidFill>
            <a:schemeClr val="bg1">
              <a:lumMod val="75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7" name="フリーフォーム 100">
            <a:extLst>
              <a:ext uri="{FF2B5EF4-FFF2-40B4-BE49-F238E27FC236}">
                <a16:creationId xmlns:a16="http://schemas.microsoft.com/office/drawing/2014/main" id="{D98F1FF8-130F-3EB1-52BC-8D6CFB0197EC}"/>
              </a:ext>
            </a:extLst>
          </p:cNvPr>
          <p:cNvSpPr/>
          <p:nvPr/>
        </p:nvSpPr>
        <p:spPr>
          <a:xfrm>
            <a:off x="8084865" y="2309454"/>
            <a:ext cx="66334" cy="109954"/>
          </a:xfrm>
          <a:custGeom>
            <a:avLst/>
            <a:gdLst>
              <a:gd name="connsiteX0" fmla="*/ 6350 w 133350"/>
              <a:gd name="connsiteY0" fmla="*/ 0 h 120650"/>
              <a:gd name="connsiteX1" fmla="*/ 133350 w 133350"/>
              <a:gd name="connsiteY1" fmla="*/ 3175 h 120650"/>
              <a:gd name="connsiteX2" fmla="*/ 130175 w 133350"/>
              <a:gd name="connsiteY2" fmla="*/ 120650 h 120650"/>
              <a:gd name="connsiteX3" fmla="*/ 0 w 133350"/>
              <a:gd name="connsiteY3" fmla="*/ 120650 h 120650"/>
              <a:gd name="connsiteX4" fmla="*/ 0 w 133350"/>
              <a:gd name="connsiteY4" fmla="*/ 120650 h 120650"/>
              <a:gd name="connsiteX5" fmla="*/ 0 w 133350"/>
              <a:gd name="connsiteY5" fmla="*/ 120650 h 120650"/>
              <a:gd name="connsiteX6" fmla="*/ 0 w 133350"/>
              <a:gd name="connsiteY6" fmla="*/ 120650 h 120650"/>
              <a:gd name="connsiteX7" fmla="*/ 12700 w 133350"/>
              <a:gd name="connsiteY7" fmla="*/ 88900 h 120650"/>
              <a:gd name="connsiteX8" fmla="*/ 6350 w 133350"/>
              <a:gd name="connsiteY8" fmla="*/ 0 h 120650"/>
              <a:gd name="connsiteX0" fmla="*/ 6350 w 133350"/>
              <a:gd name="connsiteY0" fmla="*/ 0 h 120650"/>
              <a:gd name="connsiteX1" fmla="*/ 133350 w 133350"/>
              <a:gd name="connsiteY1" fmla="*/ 3175 h 120650"/>
              <a:gd name="connsiteX2" fmla="*/ 130175 w 133350"/>
              <a:gd name="connsiteY2" fmla="*/ 120650 h 120650"/>
              <a:gd name="connsiteX3" fmla="*/ 0 w 133350"/>
              <a:gd name="connsiteY3" fmla="*/ 120650 h 120650"/>
              <a:gd name="connsiteX4" fmla="*/ 0 w 133350"/>
              <a:gd name="connsiteY4" fmla="*/ 120650 h 120650"/>
              <a:gd name="connsiteX5" fmla="*/ 0 w 133350"/>
              <a:gd name="connsiteY5" fmla="*/ 120650 h 120650"/>
              <a:gd name="connsiteX6" fmla="*/ 0 w 133350"/>
              <a:gd name="connsiteY6" fmla="*/ 120650 h 120650"/>
              <a:gd name="connsiteX7" fmla="*/ 6350 w 133350"/>
              <a:gd name="connsiteY7" fmla="*/ 0 h 120650"/>
              <a:gd name="connsiteX0" fmla="*/ 6350 w 133350"/>
              <a:gd name="connsiteY0" fmla="*/ 5556 h 126206"/>
              <a:gd name="connsiteX1" fmla="*/ 89644 w 133350"/>
              <a:gd name="connsiteY1" fmla="*/ 0 h 126206"/>
              <a:gd name="connsiteX2" fmla="*/ 133350 w 133350"/>
              <a:gd name="connsiteY2" fmla="*/ 8731 h 126206"/>
              <a:gd name="connsiteX3" fmla="*/ 130175 w 133350"/>
              <a:gd name="connsiteY3" fmla="*/ 126206 h 126206"/>
              <a:gd name="connsiteX4" fmla="*/ 0 w 133350"/>
              <a:gd name="connsiteY4" fmla="*/ 126206 h 126206"/>
              <a:gd name="connsiteX5" fmla="*/ 0 w 133350"/>
              <a:gd name="connsiteY5" fmla="*/ 126206 h 126206"/>
              <a:gd name="connsiteX6" fmla="*/ 0 w 133350"/>
              <a:gd name="connsiteY6" fmla="*/ 126206 h 126206"/>
              <a:gd name="connsiteX7" fmla="*/ 0 w 133350"/>
              <a:gd name="connsiteY7" fmla="*/ 126206 h 126206"/>
              <a:gd name="connsiteX8" fmla="*/ 6350 w 133350"/>
              <a:gd name="connsiteY8" fmla="*/ 5556 h 126206"/>
              <a:gd name="connsiteX0" fmla="*/ 6350 w 133350"/>
              <a:gd name="connsiteY0" fmla="*/ 0 h 120650"/>
              <a:gd name="connsiteX1" fmla="*/ 133350 w 133350"/>
              <a:gd name="connsiteY1" fmla="*/ 3175 h 120650"/>
              <a:gd name="connsiteX2" fmla="*/ 130175 w 133350"/>
              <a:gd name="connsiteY2" fmla="*/ 120650 h 120650"/>
              <a:gd name="connsiteX3" fmla="*/ 0 w 133350"/>
              <a:gd name="connsiteY3" fmla="*/ 120650 h 120650"/>
              <a:gd name="connsiteX4" fmla="*/ 0 w 133350"/>
              <a:gd name="connsiteY4" fmla="*/ 120650 h 120650"/>
              <a:gd name="connsiteX5" fmla="*/ 0 w 133350"/>
              <a:gd name="connsiteY5" fmla="*/ 120650 h 120650"/>
              <a:gd name="connsiteX6" fmla="*/ 0 w 133350"/>
              <a:gd name="connsiteY6" fmla="*/ 120650 h 120650"/>
              <a:gd name="connsiteX7" fmla="*/ 6350 w 133350"/>
              <a:gd name="connsiteY7" fmla="*/ 0 h 120650"/>
              <a:gd name="connsiteX0" fmla="*/ 6350 w 133350"/>
              <a:gd name="connsiteY0" fmla="*/ 5556 h 126206"/>
              <a:gd name="connsiteX1" fmla="*/ 89644 w 133350"/>
              <a:gd name="connsiteY1" fmla="*/ 0 h 126206"/>
              <a:gd name="connsiteX2" fmla="*/ 133350 w 133350"/>
              <a:gd name="connsiteY2" fmla="*/ 8731 h 126206"/>
              <a:gd name="connsiteX3" fmla="*/ 130175 w 133350"/>
              <a:gd name="connsiteY3" fmla="*/ 126206 h 126206"/>
              <a:gd name="connsiteX4" fmla="*/ 0 w 133350"/>
              <a:gd name="connsiteY4" fmla="*/ 126206 h 126206"/>
              <a:gd name="connsiteX5" fmla="*/ 0 w 133350"/>
              <a:gd name="connsiteY5" fmla="*/ 126206 h 126206"/>
              <a:gd name="connsiteX6" fmla="*/ 0 w 133350"/>
              <a:gd name="connsiteY6" fmla="*/ 126206 h 126206"/>
              <a:gd name="connsiteX7" fmla="*/ 0 w 133350"/>
              <a:gd name="connsiteY7" fmla="*/ 126206 h 126206"/>
              <a:gd name="connsiteX8" fmla="*/ 6350 w 133350"/>
              <a:gd name="connsiteY8" fmla="*/ 5556 h 126206"/>
              <a:gd name="connsiteX0" fmla="*/ 6350 w 133350"/>
              <a:gd name="connsiteY0" fmla="*/ 0 h 120650"/>
              <a:gd name="connsiteX1" fmla="*/ 133350 w 133350"/>
              <a:gd name="connsiteY1" fmla="*/ 3175 h 120650"/>
              <a:gd name="connsiteX2" fmla="*/ 130175 w 133350"/>
              <a:gd name="connsiteY2" fmla="*/ 120650 h 120650"/>
              <a:gd name="connsiteX3" fmla="*/ 0 w 133350"/>
              <a:gd name="connsiteY3" fmla="*/ 120650 h 120650"/>
              <a:gd name="connsiteX4" fmla="*/ 0 w 133350"/>
              <a:gd name="connsiteY4" fmla="*/ 120650 h 120650"/>
              <a:gd name="connsiteX5" fmla="*/ 0 w 133350"/>
              <a:gd name="connsiteY5" fmla="*/ 120650 h 120650"/>
              <a:gd name="connsiteX6" fmla="*/ 0 w 133350"/>
              <a:gd name="connsiteY6" fmla="*/ 120650 h 120650"/>
              <a:gd name="connsiteX7" fmla="*/ 6350 w 133350"/>
              <a:gd name="connsiteY7" fmla="*/ 0 h 120650"/>
              <a:gd name="connsiteX0" fmla="*/ 0 w 133390"/>
              <a:gd name="connsiteY0" fmla="*/ 0 h 118239"/>
              <a:gd name="connsiteX1" fmla="*/ 133390 w 133390"/>
              <a:gd name="connsiteY1" fmla="*/ 764 h 118239"/>
              <a:gd name="connsiteX2" fmla="*/ 130215 w 133390"/>
              <a:gd name="connsiteY2" fmla="*/ 118239 h 118239"/>
              <a:gd name="connsiteX3" fmla="*/ 40 w 133390"/>
              <a:gd name="connsiteY3" fmla="*/ 118239 h 118239"/>
              <a:gd name="connsiteX4" fmla="*/ 40 w 133390"/>
              <a:gd name="connsiteY4" fmla="*/ 118239 h 118239"/>
              <a:gd name="connsiteX5" fmla="*/ 40 w 133390"/>
              <a:gd name="connsiteY5" fmla="*/ 118239 h 118239"/>
              <a:gd name="connsiteX6" fmla="*/ 40 w 133390"/>
              <a:gd name="connsiteY6" fmla="*/ 118239 h 118239"/>
              <a:gd name="connsiteX7" fmla="*/ 0 w 133390"/>
              <a:gd name="connsiteY7" fmla="*/ 0 h 118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3390" h="118239">
                <a:moveTo>
                  <a:pt x="0" y="0"/>
                </a:moveTo>
                <a:lnTo>
                  <a:pt x="133390" y="764"/>
                </a:lnTo>
                <a:cubicBezTo>
                  <a:pt x="132332" y="39922"/>
                  <a:pt x="131273" y="79081"/>
                  <a:pt x="130215" y="118239"/>
                </a:cubicBezTo>
                <a:lnTo>
                  <a:pt x="40" y="118239"/>
                </a:lnTo>
                <a:lnTo>
                  <a:pt x="40" y="118239"/>
                </a:lnTo>
                <a:lnTo>
                  <a:pt x="40" y="118239"/>
                </a:lnTo>
                <a:lnTo>
                  <a:pt x="40" y="118239"/>
                </a:lnTo>
                <a:cubicBezTo>
                  <a:pt x="27" y="78826"/>
                  <a:pt x="13" y="39413"/>
                  <a:pt x="0" y="0"/>
                </a:cubicBezTo>
                <a:close/>
              </a:path>
            </a:pathLst>
          </a:custGeom>
          <a:solidFill>
            <a:schemeClr val="bg1">
              <a:lumMod val="75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14" name="フリーフォーム 100">
            <a:extLst>
              <a:ext uri="{FF2B5EF4-FFF2-40B4-BE49-F238E27FC236}">
                <a16:creationId xmlns:a16="http://schemas.microsoft.com/office/drawing/2014/main" id="{5910B715-C9EC-6165-7BD5-B803A30CDE3A}"/>
              </a:ext>
            </a:extLst>
          </p:cNvPr>
          <p:cNvSpPr/>
          <p:nvPr/>
        </p:nvSpPr>
        <p:spPr>
          <a:xfrm>
            <a:off x="7941947" y="2309454"/>
            <a:ext cx="97153" cy="109954"/>
          </a:xfrm>
          <a:custGeom>
            <a:avLst/>
            <a:gdLst>
              <a:gd name="connsiteX0" fmla="*/ 6350 w 133350"/>
              <a:gd name="connsiteY0" fmla="*/ 0 h 120650"/>
              <a:gd name="connsiteX1" fmla="*/ 133350 w 133350"/>
              <a:gd name="connsiteY1" fmla="*/ 3175 h 120650"/>
              <a:gd name="connsiteX2" fmla="*/ 130175 w 133350"/>
              <a:gd name="connsiteY2" fmla="*/ 120650 h 120650"/>
              <a:gd name="connsiteX3" fmla="*/ 0 w 133350"/>
              <a:gd name="connsiteY3" fmla="*/ 120650 h 120650"/>
              <a:gd name="connsiteX4" fmla="*/ 0 w 133350"/>
              <a:gd name="connsiteY4" fmla="*/ 120650 h 120650"/>
              <a:gd name="connsiteX5" fmla="*/ 0 w 133350"/>
              <a:gd name="connsiteY5" fmla="*/ 120650 h 120650"/>
              <a:gd name="connsiteX6" fmla="*/ 0 w 133350"/>
              <a:gd name="connsiteY6" fmla="*/ 120650 h 120650"/>
              <a:gd name="connsiteX7" fmla="*/ 12700 w 133350"/>
              <a:gd name="connsiteY7" fmla="*/ 88900 h 120650"/>
              <a:gd name="connsiteX8" fmla="*/ 6350 w 133350"/>
              <a:gd name="connsiteY8" fmla="*/ 0 h 120650"/>
              <a:gd name="connsiteX0" fmla="*/ 6350 w 133350"/>
              <a:gd name="connsiteY0" fmla="*/ 0 h 120650"/>
              <a:gd name="connsiteX1" fmla="*/ 133350 w 133350"/>
              <a:gd name="connsiteY1" fmla="*/ 3175 h 120650"/>
              <a:gd name="connsiteX2" fmla="*/ 130175 w 133350"/>
              <a:gd name="connsiteY2" fmla="*/ 120650 h 120650"/>
              <a:gd name="connsiteX3" fmla="*/ 0 w 133350"/>
              <a:gd name="connsiteY3" fmla="*/ 120650 h 120650"/>
              <a:gd name="connsiteX4" fmla="*/ 0 w 133350"/>
              <a:gd name="connsiteY4" fmla="*/ 120650 h 120650"/>
              <a:gd name="connsiteX5" fmla="*/ 0 w 133350"/>
              <a:gd name="connsiteY5" fmla="*/ 120650 h 120650"/>
              <a:gd name="connsiteX6" fmla="*/ 0 w 133350"/>
              <a:gd name="connsiteY6" fmla="*/ 120650 h 120650"/>
              <a:gd name="connsiteX7" fmla="*/ 6350 w 133350"/>
              <a:gd name="connsiteY7" fmla="*/ 0 h 120650"/>
              <a:gd name="connsiteX0" fmla="*/ 6350 w 133350"/>
              <a:gd name="connsiteY0" fmla="*/ 5556 h 126206"/>
              <a:gd name="connsiteX1" fmla="*/ 89644 w 133350"/>
              <a:gd name="connsiteY1" fmla="*/ 0 h 126206"/>
              <a:gd name="connsiteX2" fmla="*/ 133350 w 133350"/>
              <a:gd name="connsiteY2" fmla="*/ 8731 h 126206"/>
              <a:gd name="connsiteX3" fmla="*/ 130175 w 133350"/>
              <a:gd name="connsiteY3" fmla="*/ 126206 h 126206"/>
              <a:gd name="connsiteX4" fmla="*/ 0 w 133350"/>
              <a:gd name="connsiteY4" fmla="*/ 126206 h 126206"/>
              <a:gd name="connsiteX5" fmla="*/ 0 w 133350"/>
              <a:gd name="connsiteY5" fmla="*/ 126206 h 126206"/>
              <a:gd name="connsiteX6" fmla="*/ 0 w 133350"/>
              <a:gd name="connsiteY6" fmla="*/ 126206 h 126206"/>
              <a:gd name="connsiteX7" fmla="*/ 0 w 133350"/>
              <a:gd name="connsiteY7" fmla="*/ 126206 h 126206"/>
              <a:gd name="connsiteX8" fmla="*/ 6350 w 133350"/>
              <a:gd name="connsiteY8" fmla="*/ 5556 h 126206"/>
              <a:gd name="connsiteX0" fmla="*/ 6350 w 133350"/>
              <a:gd name="connsiteY0" fmla="*/ 0 h 120650"/>
              <a:gd name="connsiteX1" fmla="*/ 133350 w 133350"/>
              <a:gd name="connsiteY1" fmla="*/ 3175 h 120650"/>
              <a:gd name="connsiteX2" fmla="*/ 130175 w 133350"/>
              <a:gd name="connsiteY2" fmla="*/ 120650 h 120650"/>
              <a:gd name="connsiteX3" fmla="*/ 0 w 133350"/>
              <a:gd name="connsiteY3" fmla="*/ 120650 h 120650"/>
              <a:gd name="connsiteX4" fmla="*/ 0 w 133350"/>
              <a:gd name="connsiteY4" fmla="*/ 120650 h 120650"/>
              <a:gd name="connsiteX5" fmla="*/ 0 w 133350"/>
              <a:gd name="connsiteY5" fmla="*/ 120650 h 120650"/>
              <a:gd name="connsiteX6" fmla="*/ 0 w 133350"/>
              <a:gd name="connsiteY6" fmla="*/ 120650 h 120650"/>
              <a:gd name="connsiteX7" fmla="*/ 6350 w 133350"/>
              <a:gd name="connsiteY7" fmla="*/ 0 h 120650"/>
              <a:gd name="connsiteX0" fmla="*/ 6350 w 133350"/>
              <a:gd name="connsiteY0" fmla="*/ 5556 h 126206"/>
              <a:gd name="connsiteX1" fmla="*/ 89644 w 133350"/>
              <a:gd name="connsiteY1" fmla="*/ 0 h 126206"/>
              <a:gd name="connsiteX2" fmla="*/ 133350 w 133350"/>
              <a:gd name="connsiteY2" fmla="*/ 8731 h 126206"/>
              <a:gd name="connsiteX3" fmla="*/ 130175 w 133350"/>
              <a:gd name="connsiteY3" fmla="*/ 126206 h 126206"/>
              <a:gd name="connsiteX4" fmla="*/ 0 w 133350"/>
              <a:gd name="connsiteY4" fmla="*/ 126206 h 126206"/>
              <a:gd name="connsiteX5" fmla="*/ 0 w 133350"/>
              <a:gd name="connsiteY5" fmla="*/ 126206 h 126206"/>
              <a:gd name="connsiteX6" fmla="*/ 0 w 133350"/>
              <a:gd name="connsiteY6" fmla="*/ 126206 h 126206"/>
              <a:gd name="connsiteX7" fmla="*/ 0 w 133350"/>
              <a:gd name="connsiteY7" fmla="*/ 126206 h 126206"/>
              <a:gd name="connsiteX8" fmla="*/ 6350 w 133350"/>
              <a:gd name="connsiteY8" fmla="*/ 5556 h 126206"/>
              <a:gd name="connsiteX0" fmla="*/ 6350 w 133350"/>
              <a:gd name="connsiteY0" fmla="*/ 0 h 120650"/>
              <a:gd name="connsiteX1" fmla="*/ 133350 w 133350"/>
              <a:gd name="connsiteY1" fmla="*/ 3175 h 120650"/>
              <a:gd name="connsiteX2" fmla="*/ 130175 w 133350"/>
              <a:gd name="connsiteY2" fmla="*/ 120650 h 120650"/>
              <a:gd name="connsiteX3" fmla="*/ 0 w 133350"/>
              <a:gd name="connsiteY3" fmla="*/ 120650 h 120650"/>
              <a:gd name="connsiteX4" fmla="*/ 0 w 133350"/>
              <a:gd name="connsiteY4" fmla="*/ 120650 h 120650"/>
              <a:gd name="connsiteX5" fmla="*/ 0 w 133350"/>
              <a:gd name="connsiteY5" fmla="*/ 120650 h 120650"/>
              <a:gd name="connsiteX6" fmla="*/ 0 w 133350"/>
              <a:gd name="connsiteY6" fmla="*/ 120650 h 120650"/>
              <a:gd name="connsiteX7" fmla="*/ 6350 w 133350"/>
              <a:gd name="connsiteY7" fmla="*/ 0 h 120650"/>
              <a:gd name="connsiteX0" fmla="*/ 0 w 133390"/>
              <a:gd name="connsiteY0" fmla="*/ 0 h 118239"/>
              <a:gd name="connsiteX1" fmla="*/ 133390 w 133390"/>
              <a:gd name="connsiteY1" fmla="*/ 764 h 118239"/>
              <a:gd name="connsiteX2" fmla="*/ 130215 w 133390"/>
              <a:gd name="connsiteY2" fmla="*/ 118239 h 118239"/>
              <a:gd name="connsiteX3" fmla="*/ 40 w 133390"/>
              <a:gd name="connsiteY3" fmla="*/ 118239 h 118239"/>
              <a:gd name="connsiteX4" fmla="*/ 40 w 133390"/>
              <a:gd name="connsiteY4" fmla="*/ 118239 h 118239"/>
              <a:gd name="connsiteX5" fmla="*/ 40 w 133390"/>
              <a:gd name="connsiteY5" fmla="*/ 118239 h 118239"/>
              <a:gd name="connsiteX6" fmla="*/ 40 w 133390"/>
              <a:gd name="connsiteY6" fmla="*/ 118239 h 118239"/>
              <a:gd name="connsiteX7" fmla="*/ 0 w 133390"/>
              <a:gd name="connsiteY7" fmla="*/ 0 h 118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3390" h="118239">
                <a:moveTo>
                  <a:pt x="0" y="0"/>
                </a:moveTo>
                <a:lnTo>
                  <a:pt x="133390" y="764"/>
                </a:lnTo>
                <a:cubicBezTo>
                  <a:pt x="132332" y="39922"/>
                  <a:pt x="131273" y="79081"/>
                  <a:pt x="130215" y="118239"/>
                </a:cubicBezTo>
                <a:lnTo>
                  <a:pt x="40" y="118239"/>
                </a:lnTo>
                <a:lnTo>
                  <a:pt x="40" y="118239"/>
                </a:lnTo>
                <a:lnTo>
                  <a:pt x="40" y="118239"/>
                </a:lnTo>
                <a:lnTo>
                  <a:pt x="40" y="118239"/>
                </a:lnTo>
                <a:cubicBezTo>
                  <a:pt x="27" y="78826"/>
                  <a:pt x="13" y="39413"/>
                  <a:pt x="0" y="0"/>
                </a:cubicBezTo>
                <a:close/>
              </a:path>
            </a:pathLst>
          </a:custGeom>
          <a:solidFill>
            <a:schemeClr val="bg1">
              <a:lumMod val="75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5" name="フリーフォーム 100">
            <a:extLst>
              <a:ext uri="{FF2B5EF4-FFF2-40B4-BE49-F238E27FC236}">
                <a16:creationId xmlns:a16="http://schemas.microsoft.com/office/drawing/2014/main" id="{7749E741-1BC5-55FA-1835-26C36E716E9A}"/>
              </a:ext>
            </a:extLst>
          </p:cNvPr>
          <p:cNvSpPr/>
          <p:nvPr/>
        </p:nvSpPr>
        <p:spPr>
          <a:xfrm>
            <a:off x="8158155" y="2444926"/>
            <a:ext cx="92653" cy="94248"/>
          </a:xfrm>
          <a:custGeom>
            <a:avLst/>
            <a:gdLst>
              <a:gd name="connsiteX0" fmla="*/ 6350 w 133350"/>
              <a:gd name="connsiteY0" fmla="*/ 0 h 120650"/>
              <a:gd name="connsiteX1" fmla="*/ 133350 w 133350"/>
              <a:gd name="connsiteY1" fmla="*/ 3175 h 120650"/>
              <a:gd name="connsiteX2" fmla="*/ 130175 w 133350"/>
              <a:gd name="connsiteY2" fmla="*/ 120650 h 120650"/>
              <a:gd name="connsiteX3" fmla="*/ 0 w 133350"/>
              <a:gd name="connsiteY3" fmla="*/ 120650 h 120650"/>
              <a:gd name="connsiteX4" fmla="*/ 0 w 133350"/>
              <a:gd name="connsiteY4" fmla="*/ 120650 h 120650"/>
              <a:gd name="connsiteX5" fmla="*/ 0 w 133350"/>
              <a:gd name="connsiteY5" fmla="*/ 120650 h 120650"/>
              <a:gd name="connsiteX6" fmla="*/ 0 w 133350"/>
              <a:gd name="connsiteY6" fmla="*/ 120650 h 120650"/>
              <a:gd name="connsiteX7" fmla="*/ 12700 w 133350"/>
              <a:gd name="connsiteY7" fmla="*/ 88900 h 120650"/>
              <a:gd name="connsiteX8" fmla="*/ 6350 w 133350"/>
              <a:gd name="connsiteY8" fmla="*/ 0 h 120650"/>
              <a:gd name="connsiteX0" fmla="*/ 6350 w 133350"/>
              <a:gd name="connsiteY0" fmla="*/ 0 h 120650"/>
              <a:gd name="connsiteX1" fmla="*/ 133350 w 133350"/>
              <a:gd name="connsiteY1" fmla="*/ 3175 h 120650"/>
              <a:gd name="connsiteX2" fmla="*/ 130175 w 133350"/>
              <a:gd name="connsiteY2" fmla="*/ 120650 h 120650"/>
              <a:gd name="connsiteX3" fmla="*/ 0 w 133350"/>
              <a:gd name="connsiteY3" fmla="*/ 120650 h 120650"/>
              <a:gd name="connsiteX4" fmla="*/ 0 w 133350"/>
              <a:gd name="connsiteY4" fmla="*/ 120650 h 120650"/>
              <a:gd name="connsiteX5" fmla="*/ 0 w 133350"/>
              <a:gd name="connsiteY5" fmla="*/ 120650 h 120650"/>
              <a:gd name="connsiteX6" fmla="*/ 0 w 133350"/>
              <a:gd name="connsiteY6" fmla="*/ 120650 h 120650"/>
              <a:gd name="connsiteX7" fmla="*/ 6350 w 133350"/>
              <a:gd name="connsiteY7" fmla="*/ 0 h 120650"/>
              <a:gd name="connsiteX0" fmla="*/ 6350 w 133350"/>
              <a:gd name="connsiteY0" fmla="*/ 5556 h 126206"/>
              <a:gd name="connsiteX1" fmla="*/ 89644 w 133350"/>
              <a:gd name="connsiteY1" fmla="*/ 0 h 126206"/>
              <a:gd name="connsiteX2" fmla="*/ 133350 w 133350"/>
              <a:gd name="connsiteY2" fmla="*/ 8731 h 126206"/>
              <a:gd name="connsiteX3" fmla="*/ 130175 w 133350"/>
              <a:gd name="connsiteY3" fmla="*/ 126206 h 126206"/>
              <a:gd name="connsiteX4" fmla="*/ 0 w 133350"/>
              <a:gd name="connsiteY4" fmla="*/ 126206 h 126206"/>
              <a:gd name="connsiteX5" fmla="*/ 0 w 133350"/>
              <a:gd name="connsiteY5" fmla="*/ 126206 h 126206"/>
              <a:gd name="connsiteX6" fmla="*/ 0 w 133350"/>
              <a:gd name="connsiteY6" fmla="*/ 126206 h 126206"/>
              <a:gd name="connsiteX7" fmla="*/ 0 w 133350"/>
              <a:gd name="connsiteY7" fmla="*/ 126206 h 126206"/>
              <a:gd name="connsiteX8" fmla="*/ 6350 w 133350"/>
              <a:gd name="connsiteY8" fmla="*/ 5556 h 126206"/>
              <a:gd name="connsiteX0" fmla="*/ 6350 w 133350"/>
              <a:gd name="connsiteY0" fmla="*/ 0 h 120650"/>
              <a:gd name="connsiteX1" fmla="*/ 133350 w 133350"/>
              <a:gd name="connsiteY1" fmla="*/ 3175 h 120650"/>
              <a:gd name="connsiteX2" fmla="*/ 130175 w 133350"/>
              <a:gd name="connsiteY2" fmla="*/ 120650 h 120650"/>
              <a:gd name="connsiteX3" fmla="*/ 0 w 133350"/>
              <a:gd name="connsiteY3" fmla="*/ 120650 h 120650"/>
              <a:gd name="connsiteX4" fmla="*/ 0 w 133350"/>
              <a:gd name="connsiteY4" fmla="*/ 120650 h 120650"/>
              <a:gd name="connsiteX5" fmla="*/ 0 w 133350"/>
              <a:gd name="connsiteY5" fmla="*/ 120650 h 120650"/>
              <a:gd name="connsiteX6" fmla="*/ 0 w 133350"/>
              <a:gd name="connsiteY6" fmla="*/ 120650 h 120650"/>
              <a:gd name="connsiteX7" fmla="*/ 6350 w 133350"/>
              <a:gd name="connsiteY7" fmla="*/ 0 h 120650"/>
              <a:gd name="connsiteX0" fmla="*/ 6350 w 133350"/>
              <a:gd name="connsiteY0" fmla="*/ 5556 h 126206"/>
              <a:gd name="connsiteX1" fmla="*/ 89644 w 133350"/>
              <a:gd name="connsiteY1" fmla="*/ 0 h 126206"/>
              <a:gd name="connsiteX2" fmla="*/ 133350 w 133350"/>
              <a:gd name="connsiteY2" fmla="*/ 8731 h 126206"/>
              <a:gd name="connsiteX3" fmla="*/ 130175 w 133350"/>
              <a:gd name="connsiteY3" fmla="*/ 126206 h 126206"/>
              <a:gd name="connsiteX4" fmla="*/ 0 w 133350"/>
              <a:gd name="connsiteY4" fmla="*/ 126206 h 126206"/>
              <a:gd name="connsiteX5" fmla="*/ 0 w 133350"/>
              <a:gd name="connsiteY5" fmla="*/ 126206 h 126206"/>
              <a:gd name="connsiteX6" fmla="*/ 0 w 133350"/>
              <a:gd name="connsiteY6" fmla="*/ 126206 h 126206"/>
              <a:gd name="connsiteX7" fmla="*/ 0 w 133350"/>
              <a:gd name="connsiteY7" fmla="*/ 126206 h 126206"/>
              <a:gd name="connsiteX8" fmla="*/ 6350 w 133350"/>
              <a:gd name="connsiteY8" fmla="*/ 5556 h 126206"/>
              <a:gd name="connsiteX0" fmla="*/ 6350 w 133350"/>
              <a:gd name="connsiteY0" fmla="*/ 0 h 120650"/>
              <a:gd name="connsiteX1" fmla="*/ 133350 w 133350"/>
              <a:gd name="connsiteY1" fmla="*/ 3175 h 120650"/>
              <a:gd name="connsiteX2" fmla="*/ 130175 w 133350"/>
              <a:gd name="connsiteY2" fmla="*/ 120650 h 120650"/>
              <a:gd name="connsiteX3" fmla="*/ 0 w 133350"/>
              <a:gd name="connsiteY3" fmla="*/ 120650 h 120650"/>
              <a:gd name="connsiteX4" fmla="*/ 0 w 133350"/>
              <a:gd name="connsiteY4" fmla="*/ 120650 h 120650"/>
              <a:gd name="connsiteX5" fmla="*/ 0 w 133350"/>
              <a:gd name="connsiteY5" fmla="*/ 120650 h 120650"/>
              <a:gd name="connsiteX6" fmla="*/ 0 w 133350"/>
              <a:gd name="connsiteY6" fmla="*/ 120650 h 120650"/>
              <a:gd name="connsiteX7" fmla="*/ 6350 w 133350"/>
              <a:gd name="connsiteY7" fmla="*/ 0 h 120650"/>
              <a:gd name="connsiteX0" fmla="*/ 0 w 133390"/>
              <a:gd name="connsiteY0" fmla="*/ 0 h 118239"/>
              <a:gd name="connsiteX1" fmla="*/ 133390 w 133390"/>
              <a:gd name="connsiteY1" fmla="*/ 764 h 118239"/>
              <a:gd name="connsiteX2" fmla="*/ 130215 w 133390"/>
              <a:gd name="connsiteY2" fmla="*/ 118239 h 118239"/>
              <a:gd name="connsiteX3" fmla="*/ 40 w 133390"/>
              <a:gd name="connsiteY3" fmla="*/ 118239 h 118239"/>
              <a:gd name="connsiteX4" fmla="*/ 40 w 133390"/>
              <a:gd name="connsiteY4" fmla="*/ 118239 h 118239"/>
              <a:gd name="connsiteX5" fmla="*/ 40 w 133390"/>
              <a:gd name="connsiteY5" fmla="*/ 118239 h 118239"/>
              <a:gd name="connsiteX6" fmla="*/ 40 w 133390"/>
              <a:gd name="connsiteY6" fmla="*/ 118239 h 118239"/>
              <a:gd name="connsiteX7" fmla="*/ 0 w 133390"/>
              <a:gd name="connsiteY7" fmla="*/ 0 h 118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3390" h="118239">
                <a:moveTo>
                  <a:pt x="0" y="0"/>
                </a:moveTo>
                <a:lnTo>
                  <a:pt x="133390" y="764"/>
                </a:lnTo>
                <a:cubicBezTo>
                  <a:pt x="132332" y="39922"/>
                  <a:pt x="131273" y="79081"/>
                  <a:pt x="130215" y="118239"/>
                </a:cubicBezTo>
                <a:lnTo>
                  <a:pt x="40" y="118239"/>
                </a:lnTo>
                <a:lnTo>
                  <a:pt x="40" y="118239"/>
                </a:lnTo>
                <a:lnTo>
                  <a:pt x="40" y="118239"/>
                </a:lnTo>
                <a:lnTo>
                  <a:pt x="40" y="118239"/>
                </a:lnTo>
                <a:cubicBezTo>
                  <a:pt x="27" y="78826"/>
                  <a:pt x="13" y="39413"/>
                  <a:pt x="0" y="0"/>
                </a:cubicBezTo>
                <a:close/>
              </a:path>
            </a:pathLst>
          </a:custGeom>
          <a:solidFill>
            <a:schemeClr val="bg1">
              <a:lumMod val="75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cxnSp>
        <p:nvCxnSpPr>
          <p:cNvPr id="116" name="直線コネクタ 115"/>
          <p:cNvCxnSpPr/>
          <p:nvPr/>
        </p:nvCxnSpPr>
        <p:spPr>
          <a:xfrm flipH="1">
            <a:off x="8352698" y="2361448"/>
            <a:ext cx="30145" cy="1366575"/>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sp>
        <p:nvSpPr>
          <p:cNvPr id="135" name="右中かっこ 134"/>
          <p:cNvSpPr/>
          <p:nvPr/>
        </p:nvSpPr>
        <p:spPr>
          <a:xfrm rot="120000">
            <a:off x="8408972" y="2361002"/>
            <a:ext cx="111193" cy="1368152"/>
          </a:xfrm>
          <a:prstGeom prst="rightBrace">
            <a:avLst>
              <a:gd name="adj1" fmla="val 8333"/>
              <a:gd name="adj2" fmla="val 49266"/>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126" name="テキスト ボックス 125"/>
          <p:cNvSpPr txBox="1"/>
          <p:nvPr/>
        </p:nvSpPr>
        <p:spPr>
          <a:xfrm>
            <a:off x="8155954" y="2771291"/>
            <a:ext cx="290110" cy="70789"/>
          </a:xfrm>
          <a:prstGeom prst="rect">
            <a:avLst/>
          </a:prstGeom>
          <a:noFill/>
        </p:spPr>
        <p:txBody>
          <a:bodyPr wrap="square" lIns="0" tIns="0" rIns="0" bIns="0" rtlCol="0" anchor="ctr">
            <a:noAutofit/>
          </a:bodyPr>
          <a:lstStyle>
            <a:defPPr>
              <a:defRPr lang="ja-JP"/>
            </a:defPPr>
            <a:lvl1pPr algn="ctr">
              <a:lnSpc>
                <a:spcPts val="500"/>
              </a:lnSpc>
              <a:defRPr sz="1050" b="1">
                <a:solidFill>
                  <a:srgbClr val="FF0000"/>
                </a:solidFill>
                <a:latin typeface="HGPｺﾞｼｯｸM" pitchFamily="50" charset="-128"/>
                <a:ea typeface="HGPｺﾞｼｯｸM" pitchFamily="50" charset="-128"/>
              </a:defRPr>
            </a:lvl1pPr>
          </a:lstStyle>
          <a:p>
            <a:pPr marL="0" marR="0" lvl="0" indent="0" algn="ctr" defTabSz="914400" rtl="0" eaLnBrk="1" fontAlgn="auto" latinLnBrk="0" hangingPunct="1">
              <a:lnSpc>
                <a:spcPts val="500"/>
              </a:lnSpc>
              <a:spcBef>
                <a:spcPts val="0"/>
              </a:spcBef>
              <a:spcAft>
                <a:spcPts val="0"/>
              </a:spcAft>
              <a:buClrTx/>
              <a:buSzTx/>
              <a:buFontTx/>
              <a:buNone/>
              <a:tabLst/>
              <a:defRPr/>
            </a:pPr>
            <a:r>
              <a:rPr kumimoji="1" lang="en-US" altLang="ja-JP" sz="1000" b="1" i="0" u="none" strike="noStrike" kern="1200" cap="none" spc="0" normalizeH="0" baseline="0" noProof="0" dirty="0">
                <a:ln>
                  <a:noFill/>
                </a:ln>
                <a:solidFill>
                  <a:srgbClr val="FF0000"/>
                </a:solidFill>
                <a:effectLst/>
                <a:uLnTx/>
                <a:uFillTx/>
                <a:latin typeface="HGPｺﾞｼｯｸM" pitchFamily="50" charset="-128"/>
                <a:ea typeface="HGPｺﾞｼｯｸM" pitchFamily="50" charset="-128"/>
                <a:cs typeface="+mn-cs"/>
              </a:rPr>
              <a:t>6</a:t>
            </a:r>
            <a:endParaRPr kumimoji="1" lang="ja-JP" altLang="en-US" sz="1000" b="1" i="0" u="none" strike="noStrike" kern="1200" cap="none" spc="0" normalizeH="0" baseline="0" noProof="0" dirty="0">
              <a:ln>
                <a:noFill/>
              </a:ln>
              <a:solidFill>
                <a:srgbClr val="FF0000"/>
              </a:solidFill>
              <a:effectLst/>
              <a:uLnTx/>
              <a:uFillTx/>
              <a:latin typeface="HGPｺﾞｼｯｸM" pitchFamily="50" charset="-128"/>
              <a:ea typeface="HGPｺﾞｼｯｸM" pitchFamily="50" charset="-128"/>
              <a:cs typeface="+mn-cs"/>
            </a:endParaRPr>
          </a:p>
        </p:txBody>
      </p:sp>
      <p:sp>
        <p:nvSpPr>
          <p:cNvPr id="93" name="テキスト ボックス 92"/>
          <p:cNvSpPr txBox="1"/>
          <p:nvPr/>
        </p:nvSpPr>
        <p:spPr>
          <a:xfrm>
            <a:off x="7846713" y="2852939"/>
            <a:ext cx="353943" cy="631371"/>
          </a:xfrm>
          <a:prstGeom prst="rect">
            <a:avLst/>
          </a:prstGeom>
          <a:noFill/>
          <a:ln>
            <a:noFill/>
          </a:ln>
        </p:spPr>
        <p:txBody>
          <a:bodyPr vert="eaVert"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御堂筋</a:t>
            </a:r>
          </a:p>
        </p:txBody>
      </p:sp>
      <p:sp>
        <p:nvSpPr>
          <p:cNvPr id="107" name="フリーフォーム 106"/>
          <p:cNvSpPr/>
          <p:nvPr/>
        </p:nvSpPr>
        <p:spPr>
          <a:xfrm>
            <a:off x="8048626" y="3533775"/>
            <a:ext cx="67346" cy="99365"/>
          </a:xfrm>
          <a:custGeom>
            <a:avLst/>
            <a:gdLst>
              <a:gd name="connsiteX0" fmla="*/ 6350 w 133350"/>
              <a:gd name="connsiteY0" fmla="*/ 0 h 120650"/>
              <a:gd name="connsiteX1" fmla="*/ 133350 w 133350"/>
              <a:gd name="connsiteY1" fmla="*/ 3175 h 120650"/>
              <a:gd name="connsiteX2" fmla="*/ 130175 w 133350"/>
              <a:gd name="connsiteY2" fmla="*/ 120650 h 120650"/>
              <a:gd name="connsiteX3" fmla="*/ 0 w 133350"/>
              <a:gd name="connsiteY3" fmla="*/ 120650 h 120650"/>
              <a:gd name="connsiteX4" fmla="*/ 0 w 133350"/>
              <a:gd name="connsiteY4" fmla="*/ 120650 h 120650"/>
              <a:gd name="connsiteX5" fmla="*/ 0 w 133350"/>
              <a:gd name="connsiteY5" fmla="*/ 120650 h 120650"/>
              <a:gd name="connsiteX6" fmla="*/ 0 w 133350"/>
              <a:gd name="connsiteY6" fmla="*/ 120650 h 120650"/>
              <a:gd name="connsiteX7" fmla="*/ 12700 w 133350"/>
              <a:gd name="connsiteY7" fmla="*/ 88900 h 120650"/>
              <a:gd name="connsiteX8" fmla="*/ 6350 w 133350"/>
              <a:gd name="connsiteY8" fmla="*/ 0 h 120650"/>
              <a:gd name="connsiteX0" fmla="*/ 6350 w 133350"/>
              <a:gd name="connsiteY0" fmla="*/ 0 h 120650"/>
              <a:gd name="connsiteX1" fmla="*/ 133350 w 133350"/>
              <a:gd name="connsiteY1" fmla="*/ 3175 h 120650"/>
              <a:gd name="connsiteX2" fmla="*/ 130175 w 133350"/>
              <a:gd name="connsiteY2" fmla="*/ 120650 h 120650"/>
              <a:gd name="connsiteX3" fmla="*/ 0 w 133350"/>
              <a:gd name="connsiteY3" fmla="*/ 120650 h 120650"/>
              <a:gd name="connsiteX4" fmla="*/ 0 w 133350"/>
              <a:gd name="connsiteY4" fmla="*/ 120650 h 120650"/>
              <a:gd name="connsiteX5" fmla="*/ 0 w 133350"/>
              <a:gd name="connsiteY5" fmla="*/ 120650 h 120650"/>
              <a:gd name="connsiteX6" fmla="*/ 0 w 133350"/>
              <a:gd name="connsiteY6" fmla="*/ 120650 h 120650"/>
              <a:gd name="connsiteX7" fmla="*/ 6350 w 133350"/>
              <a:gd name="connsiteY7" fmla="*/ 0 h 120650"/>
              <a:gd name="connsiteX0" fmla="*/ 6350 w 133350"/>
              <a:gd name="connsiteY0" fmla="*/ 5556 h 126206"/>
              <a:gd name="connsiteX1" fmla="*/ 89644 w 133350"/>
              <a:gd name="connsiteY1" fmla="*/ 0 h 126206"/>
              <a:gd name="connsiteX2" fmla="*/ 133350 w 133350"/>
              <a:gd name="connsiteY2" fmla="*/ 8731 h 126206"/>
              <a:gd name="connsiteX3" fmla="*/ 130175 w 133350"/>
              <a:gd name="connsiteY3" fmla="*/ 126206 h 126206"/>
              <a:gd name="connsiteX4" fmla="*/ 0 w 133350"/>
              <a:gd name="connsiteY4" fmla="*/ 126206 h 126206"/>
              <a:gd name="connsiteX5" fmla="*/ 0 w 133350"/>
              <a:gd name="connsiteY5" fmla="*/ 126206 h 126206"/>
              <a:gd name="connsiteX6" fmla="*/ 0 w 133350"/>
              <a:gd name="connsiteY6" fmla="*/ 126206 h 126206"/>
              <a:gd name="connsiteX7" fmla="*/ 0 w 133350"/>
              <a:gd name="connsiteY7" fmla="*/ 126206 h 126206"/>
              <a:gd name="connsiteX8" fmla="*/ 6350 w 133350"/>
              <a:gd name="connsiteY8" fmla="*/ 5556 h 126206"/>
              <a:gd name="connsiteX0" fmla="*/ 6350 w 133350"/>
              <a:gd name="connsiteY0" fmla="*/ 0 h 120650"/>
              <a:gd name="connsiteX1" fmla="*/ 133350 w 133350"/>
              <a:gd name="connsiteY1" fmla="*/ 3175 h 120650"/>
              <a:gd name="connsiteX2" fmla="*/ 130175 w 133350"/>
              <a:gd name="connsiteY2" fmla="*/ 120650 h 120650"/>
              <a:gd name="connsiteX3" fmla="*/ 0 w 133350"/>
              <a:gd name="connsiteY3" fmla="*/ 120650 h 120650"/>
              <a:gd name="connsiteX4" fmla="*/ 0 w 133350"/>
              <a:gd name="connsiteY4" fmla="*/ 120650 h 120650"/>
              <a:gd name="connsiteX5" fmla="*/ 0 w 133350"/>
              <a:gd name="connsiteY5" fmla="*/ 120650 h 120650"/>
              <a:gd name="connsiteX6" fmla="*/ 0 w 133350"/>
              <a:gd name="connsiteY6" fmla="*/ 120650 h 120650"/>
              <a:gd name="connsiteX7" fmla="*/ 6350 w 133350"/>
              <a:gd name="connsiteY7" fmla="*/ 0 h 120650"/>
              <a:gd name="connsiteX0" fmla="*/ 6350 w 133350"/>
              <a:gd name="connsiteY0" fmla="*/ 5556 h 126206"/>
              <a:gd name="connsiteX1" fmla="*/ 89644 w 133350"/>
              <a:gd name="connsiteY1" fmla="*/ 0 h 126206"/>
              <a:gd name="connsiteX2" fmla="*/ 133350 w 133350"/>
              <a:gd name="connsiteY2" fmla="*/ 8731 h 126206"/>
              <a:gd name="connsiteX3" fmla="*/ 130175 w 133350"/>
              <a:gd name="connsiteY3" fmla="*/ 126206 h 126206"/>
              <a:gd name="connsiteX4" fmla="*/ 0 w 133350"/>
              <a:gd name="connsiteY4" fmla="*/ 126206 h 126206"/>
              <a:gd name="connsiteX5" fmla="*/ 0 w 133350"/>
              <a:gd name="connsiteY5" fmla="*/ 126206 h 126206"/>
              <a:gd name="connsiteX6" fmla="*/ 0 w 133350"/>
              <a:gd name="connsiteY6" fmla="*/ 126206 h 126206"/>
              <a:gd name="connsiteX7" fmla="*/ 0 w 133350"/>
              <a:gd name="connsiteY7" fmla="*/ 126206 h 126206"/>
              <a:gd name="connsiteX8" fmla="*/ 6350 w 133350"/>
              <a:gd name="connsiteY8" fmla="*/ 5556 h 126206"/>
              <a:gd name="connsiteX0" fmla="*/ 6350 w 133350"/>
              <a:gd name="connsiteY0" fmla="*/ 0 h 120650"/>
              <a:gd name="connsiteX1" fmla="*/ 133350 w 133350"/>
              <a:gd name="connsiteY1" fmla="*/ 3175 h 120650"/>
              <a:gd name="connsiteX2" fmla="*/ 130175 w 133350"/>
              <a:gd name="connsiteY2" fmla="*/ 120650 h 120650"/>
              <a:gd name="connsiteX3" fmla="*/ 0 w 133350"/>
              <a:gd name="connsiteY3" fmla="*/ 120650 h 120650"/>
              <a:gd name="connsiteX4" fmla="*/ 0 w 133350"/>
              <a:gd name="connsiteY4" fmla="*/ 120650 h 120650"/>
              <a:gd name="connsiteX5" fmla="*/ 0 w 133350"/>
              <a:gd name="connsiteY5" fmla="*/ 120650 h 120650"/>
              <a:gd name="connsiteX6" fmla="*/ 0 w 133350"/>
              <a:gd name="connsiteY6" fmla="*/ 120650 h 120650"/>
              <a:gd name="connsiteX7" fmla="*/ 6350 w 133350"/>
              <a:gd name="connsiteY7" fmla="*/ 0 h 120650"/>
              <a:gd name="connsiteX0" fmla="*/ 6350 w 305197"/>
              <a:gd name="connsiteY0" fmla="*/ 33139 h 153789"/>
              <a:gd name="connsiteX1" fmla="*/ 305197 w 305197"/>
              <a:gd name="connsiteY1" fmla="*/ 0 h 153789"/>
              <a:gd name="connsiteX2" fmla="*/ 130175 w 305197"/>
              <a:gd name="connsiteY2" fmla="*/ 153789 h 153789"/>
              <a:gd name="connsiteX3" fmla="*/ 0 w 305197"/>
              <a:gd name="connsiteY3" fmla="*/ 153789 h 153789"/>
              <a:gd name="connsiteX4" fmla="*/ 0 w 305197"/>
              <a:gd name="connsiteY4" fmla="*/ 153789 h 153789"/>
              <a:gd name="connsiteX5" fmla="*/ 0 w 305197"/>
              <a:gd name="connsiteY5" fmla="*/ 153789 h 153789"/>
              <a:gd name="connsiteX6" fmla="*/ 0 w 305197"/>
              <a:gd name="connsiteY6" fmla="*/ 153789 h 153789"/>
              <a:gd name="connsiteX7" fmla="*/ 6350 w 305197"/>
              <a:gd name="connsiteY7" fmla="*/ 33139 h 153789"/>
              <a:gd name="connsiteX0" fmla="*/ 6350 w 344876"/>
              <a:gd name="connsiteY0" fmla="*/ 33139 h 153789"/>
              <a:gd name="connsiteX1" fmla="*/ 305197 w 344876"/>
              <a:gd name="connsiteY1" fmla="*/ 0 h 153789"/>
              <a:gd name="connsiteX2" fmla="*/ 288032 w 344876"/>
              <a:gd name="connsiteY2" fmla="*/ 105148 h 153789"/>
              <a:gd name="connsiteX3" fmla="*/ 130175 w 344876"/>
              <a:gd name="connsiteY3" fmla="*/ 153789 h 153789"/>
              <a:gd name="connsiteX4" fmla="*/ 0 w 344876"/>
              <a:gd name="connsiteY4" fmla="*/ 153789 h 153789"/>
              <a:gd name="connsiteX5" fmla="*/ 0 w 344876"/>
              <a:gd name="connsiteY5" fmla="*/ 153789 h 153789"/>
              <a:gd name="connsiteX6" fmla="*/ 0 w 344876"/>
              <a:gd name="connsiteY6" fmla="*/ 153789 h 153789"/>
              <a:gd name="connsiteX7" fmla="*/ 0 w 344876"/>
              <a:gd name="connsiteY7" fmla="*/ 153789 h 153789"/>
              <a:gd name="connsiteX8" fmla="*/ 6350 w 344876"/>
              <a:gd name="connsiteY8" fmla="*/ 33139 h 153789"/>
              <a:gd name="connsiteX0" fmla="*/ 6350 w 325834"/>
              <a:gd name="connsiteY0" fmla="*/ 33139 h 153789"/>
              <a:gd name="connsiteX1" fmla="*/ 305197 w 325834"/>
              <a:gd name="connsiteY1" fmla="*/ 0 h 153789"/>
              <a:gd name="connsiteX2" fmla="*/ 130175 w 325834"/>
              <a:gd name="connsiteY2" fmla="*/ 153789 h 153789"/>
              <a:gd name="connsiteX3" fmla="*/ 0 w 325834"/>
              <a:gd name="connsiteY3" fmla="*/ 153789 h 153789"/>
              <a:gd name="connsiteX4" fmla="*/ 0 w 325834"/>
              <a:gd name="connsiteY4" fmla="*/ 153789 h 153789"/>
              <a:gd name="connsiteX5" fmla="*/ 0 w 325834"/>
              <a:gd name="connsiteY5" fmla="*/ 153789 h 153789"/>
              <a:gd name="connsiteX6" fmla="*/ 0 w 325834"/>
              <a:gd name="connsiteY6" fmla="*/ 153789 h 153789"/>
              <a:gd name="connsiteX7" fmla="*/ 6350 w 325834"/>
              <a:gd name="connsiteY7" fmla="*/ 33139 h 153789"/>
              <a:gd name="connsiteX0" fmla="*/ 6350 w 340510"/>
              <a:gd name="connsiteY0" fmla="*/ 33139 h 153789"/>
              <a:gd name="connsiteX1" fmla="*/ 305197 w 340510"/>
              <a:gd name="connsiteY1" fmla="*/ 0 h 153789"/>
              <a:gd name="connsiteX2" fmla="*/ 216023 w 340510"/>
              <a:gd name="connsiteY2" fmla="*/ 105148 h 153789"/>
              <a:gd name="connsiteX3" fmla="*/ 130175 w 340510"/>
              <a:gd name="connsiteY3" fmla="*/ 153789 h 153789"/>
              <a:gd name="connsiteX4" fmla="*/ 0 w 340510"/>
              <a:gd name="connsiteY4" fmla="*/ 153789 h 153789"/>
              <a:gd name="connsiteX5" fmla="*/ 0 w 340510"/>
              <a:gd name="connsiteY5" fmla="*/ 153789 h 153789"/>
              <a:gd name="connsiteX6" fmla="*/ 0 w 340510"/>
              <a:gd name="connsiteY6" fmla="*/ 153789 h 153789"/>
              <a:gd name="connsiteX7" fmla="*/ 0 w 340510"/>
              <a:gd name="connsiteY7" fmla="*/ 153789 h 153789"/>
              <a:gd name="connsiteX8" fmla="*/ 6350 w 340510"/>
              <a:gd name="connsiteY8" fmla="*/ 33139 h 153789"/>
              <a:gd name="connsiteX0" fmla="*/ 6350 w 350829"/>
              <a:gd name="connsiteY0" fmla="*/ 33139 h 153789"/>
              <a:gd name="connsiteX1" fmla="*/ 305197 w 350829"/>
              <a:gd name="connsiteY1" fmla="*/ 0 h 153789"/>
              <a:gd name="connsiteX2" fmla="*/ 288031 w 350829"/>
              <a:gd name="connsiteY2" fmla="*/ 33140 h 153789"/>
              <a:gd name="connsiteX3" fmla="*/ 216023 w 350829"/>
              <a:gd name="connsiteY3" fmla="*/ 105148 h 153789"/>
              <a:gd name="connsiteX4" fmla="*/ 130175 w 350829"/>
              <a:gd name="connsiteY4" fmla="*/ 153789 h 153789"/>
              <a:gd name="connsiteX5" fmla="*/ 0 w 350829"/>
              <a:gd name="connsiteY5" fmla="*/ 153789 h 153789"/>
              <a:gd name="connsiteX6" fmla="*/ 0 w 350829"/>
              <a:gd name="connsiteY6" fmla="*/ 153789 h 153789"/>
              <a:gd name="connsiteX7" fmla="*/ 0 w 350829"/>
              <a:gd name="connsiteY7" fmla="*/ 153789 h 153789"/>
              <a:gd name="connsiteX8" fmla="*/ 0 w 350829"/>
              <a:gd name="connsiteY8" fmla="*/ 153789 h 153789"/>
              <a:gd name="connsiteX9" fmla="*/ 6350 w 350829"/>
              <a:gd name="connsiteY9" fmla="*/ 33139 h 153789"/>
              <a:gd name="connsiteX0" fmla="*/ 6350 w 350829"/>
              <a:gd name="connsiteY0" fmla="*/ 33139 h 153789"/>
              <a:gd name="connsiteX1" fmla="*/ 305197 w 350829"/>
              <a:gd name="connsiteY1" fmla="*/ 0 h 153789"/>
              <a:gd name="connsiteX2" fmla="*/ 288031 w 350829"/>
              <a:gd name="connsiteY2" fmla="*/ 33140 h 153789"/>
              <a:gd name="connsiteX3" fmla="*/ 216023 w 350829"/>
              <a:gd name="connsiteY3" fmla="*/ 105148 h 153789"/>
              <a:gd name="connsiteX4" fmla="*/ 130175 w 350829"/>
              <a:gd name="connsiteY4" fmla="*/ 153789 h 153789"/>
              <a:gd name="connsiteX5" fmla="*/ 0 w 350829"/>
              <a:gd name="connsiteY5" fmla="*/ 153789 h 153789"/>
              <a:gd name="connsiteX6" fmla="*/ 0 w 350829"/>
              <a:gd name="connsiteY6" fmla="*/ 153789 h 153789"/>
              <a:gd name="connsiteX7" fmla="*/ 0 w 350829"/>
              <a:gd name="connsiteY7" fmla="*/ 153789 h 153789"/>
              <a:gd name="connsiteX8" fmla="*/ 0 w 350829"/>
              <a:gd name="connsiteY8" fmla="*/ 153789 h 153789"/>
              <a:gd name="connsiteX9" fmla="*/ 6350 w 350829"/>
              <a:gd name="connsiteY9" fmla="*/ 33139 h 153789"/>
              <a:gd name="connsiteX0" fmla="*/ 6350 w 350829"/>
              <a:gd name="connsiteY0" fmla="*/ 33139 h 153789"/>
              <a:gd name="connsiteX1" fmla="*/ 305197 w 350829"/>
              <a:gd name="connsiteY1" fmla="*/ 0 h 153789"/>
              <a:gd name="connsiteX2" fmla="*/ 288031 w 350829"/>
              <a:gd name="connsiteY2" fmla="*/ 33140 h 153789"/>
              <a:gd name="connsiteX3" fmla="*/ 216023 w 350829"/>
              <a:gd name="connsiteY3" fmla="*/ 105148 h 153789"/>
              <a:gd name="connsiteX4" fmla="*/ 130175 w 350829"/>
              <a:gd name="connsiteY4" fmla="*/ 153789 h 153789"/>
              <a:gd name="connsiteX5" fmla="*/ 0 w 350829"/>
              <a:gd name="connsiteY5" fmla="*/ 153789 h 153789"/>
              <a:gd name="connsiteX6" fmla="*/ 0 w 350829"/>
              <a:gd name="connsiteY6" fmla="*/ 153789 h 153789"/>
              <a:gd name="connsiteX7" fmla="*/ 0 w 350829"/>
              <a:gd name="connsiteY7" fmla="*/ 153789 h 153789"/>
              <a:gd name="connsiteX8" fmla="*/ 0 w 350829"/>
              <a:gd name="connsiteY8" fmla="*/ 153789 h 153789"/>
              <a:gd name="connsiteX9" fmla="*/ 6350 w 350829"/>
              <a:gd name="connsiteY9" fmla="*/ 33139 h 153789"/>
              <a:gd name="connsiteX0" fmla="*/ 6350 w 340142"/>
              <a:gd name="connsiteY0" fmla="*/ 33139 h 153789"/>
              <a:gd name="connsiteX1" fmla="*/ 305197 w 340142"/>
              <a:gd name="connsiteY1" fmla="*/ 0 h 153789"/>
              <a:gd name="connsiteX2" fmla="*/ 216023 w 340142"/>
              <a:gd name="connsiteY2" fmla="*/ 105148 h 153789"/>
              <a:gd name="connsiteX3" fmla="*/ 130175 w 340142"/>
              <a:gd name="connsiteY3" fmla="*/ 153789 h 153789"/>
              <a:gd name="connsiteX4" fmla="*/ 0 w 340142"/>
              <a:gd name="connsiteY4" fmla="*/ 153789 h 153789"/>
              <a:gd name="connsiteX5" fmla="*/ 0 w 340142"/>
              <a:gd name="connsiteY5" fmla="*/ 153789 h 153789"/>
              <a:gd name="connsiteX6" fmla="*/ 0 w 340142"/>
              <a:gd name="connsiteY6" fmla="*/ 153789 h 153789"/>
              <a:gd name="connsiteX7" fmla="*/ 0 w 340142"/>
              <a:gd name="connsiteY7" fmla="*/ 153789 h 153789"/>
              <a:gd name="connsiteX8" fmla="*/ 6350 w 340142"/>
              <a:gd name="connsiteY8" fmla="*/ 33139 h 153789"/>
              <a:gd name="connsiteX0" fmla="*/ 6350 w 305197"/>
              <a:gd name="connsiteY0" fmla="*/ 33139 h 153789"/>
              <a:gd name="connsiteX1" fmla="*/ 305197 w 305197"/>
              <a:gd name="connsiteY1" fmla="*/ 0 h 153789"/>
              <a:gd name="connsiteX2" fmla="*/ 216023 w 305197"/>
              <a:gd name="connsiteY2" fmla="*/ 105148 h 153789"/>
              <a:gd name="connsiteX3" fmla="*/ 130175 w 305197"/>
              <a:gd name="connsiteY3" fmla="*/ 153789 h 153789"/>
              <a:gd name="connsiteX4" fmla="*/ 0 w 305197"/>
              <a:gd name="connsiteY4" fmla="*/ 153789 h 153789"/>
              <a:gd name="connsiteX5" fmla="*/ 0 w 305197"/>
              <a:gd name="connsiteY5" fmla="*/ 153789 h 153789"/>
              <a:gd name="connsiteX6" fmla="*/ 0 w 305197"/>
              <a:gd name="connsiteY6" fmla="*/ 153789 h 153789"/>
              <a:gd name="connsiteX7" fmla="*/ 0 w 305197"/>
              <a:gd name="connsiteY7" fmla="*/ 153789 h 153789"/>
              <a:gd name="connsiteX8" fmla="*/ 6350 w 305197"/>
              <a:gd name="connsiteY8" fmla="*/ 33139 h 153789"/>
              <a:gd name="connsiteX0" fmla="*/ 6350 w 305197"/>
              <a:gd name="connsiteY0" fmla="*/ 33139 h 153789"/>
              <a:gd name="connsiteX1" fmla="*/ 305197 w 305197"/>
              <a:gd name="connsiteY1" fmla="*/ 0 h 153789"/>
              <a:gd name="connsiteX2" fmla="*/ 216023 w 305197"/>
              <a:gd name="connsiteY2" fmla="*/ 105148 h 153789"/>
              <a:gd name="connsiteX3" fmla="*/ 130175 w 305197"/>
              <a:gd name="connsiteY3" fmla="*/ 153789 h 153789"/>
              <a:gd name="connsiteX4" fmla="*/ 0 w 305197"/>
              <a:gd name="connsiteY4" fmla="*/ 153789 h 153789"/>
              <a:gd name="connsiteX5" fmla="*/ 0 w 305197"/>
              <a:gd name="connsiteY5" fmla="*/ 153789 h 153789"/>
              <a:gd name="connsiteX6" fmla="*/ 0 w 305197"/>
              <a:gd name="connsiteY6" fmla="*/ 153789 h 153789"/>
              <a:gd name="connsiteX7" fmla="*/ 0 w 305197"/>
              <a:gd name="connsiteY7" fmla="*/ 153789 h 153789"/>
              <a:gd name="connsiteX8" fmla="*/ 6350 w 305197"/>
              <a:gd name="connsiteY8" fmla="*/ 33139 h 153789"/>
              <a:gd name="connsiteX0" fmla="*/ 6350 w 216023"/>
              <a:gd name="connsiteY0" fmla="*/ 144015 h 264665"/>
              <a:gd name="connsiteX1" fmla="*/ 72008 w 216023"/>
              <a:gd name="connsiteY1" fmla="*/ 0 h 264665"/>
              <a:gd name="connsiteX2" fmla="*/ 216023 w 216023"/>
              <a:gd name="connsiteY2" fmla="*/ 216024 h 264665"/>
              <a:gd name="connsiteX3" fmla="*/ 130175 w 216023"/>
              <a:gd name="connsiteY3" fmla="*/ 264665 h 264665"/>
              <a:gd name="connsiteX4" fmla="*/ 0 w 216023"/>
              <a:gd name="connsiteY4" fmla="*/ 264665 h 264665"/>
              <a:gd name="connsiteX5" fmla="*/ 0 w 216023"/>
              <a:gd name="connsiteY5" fmla="*/ 264665 h 264665"/>
              <a:gd name="connsiteX6" fmla="*/ 0 w 216023"/>
              <a:gd name="connsiteY6" fmla="*/ 264665 h 264665"/>
              <a:gd name="connsiteX7" fmla="*/ 0 w 216023"/>
              <a:gd name="connsiteY7" fmla="*/ 264665 h 264665"/>
              <a:gd name="connsiteX8" fmla="*/ 6350 w 216023"/>
              <a:gd name="connsiteY8" fmla="*/ 144015 h 264665"/>
              <a:gd name="connsiteX0" fmla="*/ 6350 w 318244"/>
              <a:gd name="connsiteY0" fmla="*/ 38694 h 159344"/>
              <a:gd name="connsiteX1" fmla="*/ 318244 w 318244"/>
              <a:gd name="connsiteY1" fmla="*/ 0 h 159344"/>
              <a:gd name="connsiteX2" fmla="*/ 216023 w 318244"/>
              <a:gd name="connsiteY2" fmla="*/ 110703 h 159344"/>
              <a:gd name="connsiteX3" fmla="*/ 130175 w 318244"/>
              <a:gd name="connsiteY3" fmla="*/ 159344 h 159344"/>
              <a:gd name="connsiteX4" fmla="*/ 0 w 318244"/>
              <a:gd name="connsiteY4" fmla="*/ 159344 h 159344"/>
              <a:gd name="connsiteX5" fmla="*/ 0 w 318244"/>
              <a:gd name="connsiteY5" fmla="*/ 159344 h 159344"/>
              <a:gd name="connsiteX6" fmla="*/ 0 w 318244"/>
              <a:gd name="connsiteY6" fmla="*/ 159344 h 159344"/>
              <a:gd name="connsiteX7" fmla="*/ 0 w 318244"/>
              <a:gd name="connsiteY7" fmla="*/ 159344 h 159344"/>
              <a:gd name="connsiteX8" fmla="*/ 6350 w 318244"/>
              <a:gd name="connsiteY8" fmla="*/ 38694 h 159344"/>
              <a:gd name="connsiteX0" fmla="*/ 6350 w 318244"/>
              <a:gd name="connsiteY0" fmla="*/ 163735 h 284385"/>
              <a:gd name="connsiteX1" fmla="*/ 318244 w 318244"/>
              <a:gd name="connsiteY1" fmla="*/ 125041 h 284385"/>
              <a:gd name="connsiteX2" fmla="*/ 168398 w 318244"/>
              <a:gd name="connsiteY2" fmla="*/ 0 h 284385"/>
              <a:gd name="connsiteX3" fmla="*/ 130175 w 318244"/>
              <a:gd name="connsiteY3" fmla="*/ 284385 h 284385"/>
              <a:gd name="connsiteX4" fmla="*/ 0 w 318244"/>
              <a:gd name="connsiteY4" fmla="*/ 284385 h 284385"/>
              <a:gd name="connsiteX5" fmla="*/ 0 w 318244"/>
              <a:gd name="connsiteY5" fmla="*/ 284385 h 284385"/>
              <a:gd name="connsiteX6" fmla="*/ 0 w 318244"/>
              <a:gd name="connsiteY6" fmla="*/ 284385 h 284385"/>
              <a:gd name="connsiteX7" fmla="*/ 0 w 318244"/>
              <a:gd name="connsiteY7" fmla="*/ 284385 h 284385"/>
              <a:gd name="connsiteX8" fmla="*/ 6350 w 318244"/>
              <a:gd name="connsiteY8" fmla="*/ 163735 h 284385"/>
              <a:gd name="connsiteX0" fmla="*/ 6350 w 318244"/>
              <a:gd name="connsiteY0" fmla="*/ 163735 h 284385"/>
              <a:gd name="connsiteX1" fmla="*/ 208706 w 318244"/>
              <a:gd name="connsiteY1" fmla="*/ 91703 h 284385"/>
              <a:gd name="connsiteX2" fmla="*/ 318244 w 318244"/>
              <a:gd name="connsiteY2" fmla="*/ 125041 h 284385"/>
              <a:gd name="connsiteX3" fmla="*/ 168398 w 318244"/>
              <a:gd name="connsiteY3" fmla="*/ 0 h 284385"/>
              <a:gd name="connsiteX4" fmla="*/ 130175 w 318244"/>
              <a:gd name="connsiteY4" fmla="*/ 284385 h 284385"/>
              <a:gd name="connsiteX5" fmla="*/ 0 w 318244"/>
              <a:gd name="connsiteY5" fmla="*/ 284385 h 284385"/>
              <a:gd name="connsiteX6" fmla="*/ 0 w 318244"/>
              <a:gd name="connsiteY6" fmla="*/ 284385 h 284385"/>
              <a:gd name="connsiteX7" fmla="*/ 0 w 318244"/>
              <a:gd name="connsiteY7" fmla="*/ 284385 h 284385"/>
              <a:gd name="connsiteX8" fmla="*/ 0 w 318244"/>
              <a:gd name="connsiteY8" fmla="*/ 284385 h 284385"/>
              <a:gd name="connsiteX9" fmla="*/ 6350 w 318244"/>
              <a:gd name="connsiteY9" fmla="*/ 163735 h 284385"/>
              <a:gd name="connsiteX0" fmla="*/ 6350 w 318244"/>
              <a:gd name="connsiteY0" fmla="*/ 163735 h 284385"/>
              <a:gd name="connsiteX1" fmla="*/ 196800 w 318244"/>
              <a:gd name="connsiteY1" fmla="*/ 122659 h 284385"/>
              <a:gd name="connsiteX2" fmla="*/ 318244 w 318244"/>
              <a:gd name="connsiteY2" fmla="*/ 125041 h 284385"/>
              <a:gd name="connsiteX3" fmla="*/ 168398 w 318244"/>
              <a:gd name="connsiteY3" fmla="*/ 0 h 284385"/>
              <a:gd name="connsiteX4" fmla="*/ 130175 w 318244"/>
              <a:gd name="connsiteY4" fmla="*/ 284385 h 284385"/>
              <a:gd name="connsiteX5" fmla="*/ 0 w 318244"/>
              <a:gd name="connsiteY5" fmla="*/ 284385 h 284385"/>
              <a:gd name="connsiteX6" fmla="*/ 0 w 318244"/>
              <a:gd name="connsiteY6" fmla="*/ 284385 h 284385"/>
              <a:gd name="connsiteX7" fmla="*/ 0 w 318244"/>
              <a:gd name="connsiteY7" fmla="*/ 284385 h 284385"/>
              <a:gd name="connsiteX8" fmla="*/ 0 w 318244"/>
              <a:gd name="connsiteY8" fmla="*/ 284385 h 284385"/>
              <a:gd name="connsiteX9" fmla="*/ 6350 w 318244"/>
              <a:gd name="connsiteY9" fmla="*/ 163735 h 284385"/>
              <a:gd name="connsiteX0" fmla="*/ 6350 w 318244"/>
              <a:gd name="connsiteY0" fmla="*/ 163735 h 284385"/>
              <a:gd name="connsiteX1" fmla="*/ 196800 w 318244"/>
              <a:gd name="connsiteY1" fmla="*/ 122659 h 284385"/>
              <a:gd name="connsiteX2" fmla="*/ 318244 w 318244"/>
              <a:gd name="connsiteY2" fmla="*/ 125041 h 284385"/>
              <a:gd name="connsiteX3" fmla="*/ 168398 w 318244"/>
              <a:gd name="connsiteY3" fmla="*/ 0 h 284385"/>
              <a:gd name="connsiteX4" fmla="*/ 203994 w 318244"/>
              <a:gd name="connsiteY4" fmla="*/ 227235 h 284385"/>
              <a:gd name="connsiteX5" fmla="*/ 0 w 318244"/>
              <a:gd name="connsiteY5" fmla="*/ 284385 h 284385"/>
              <a:gd name="connsiteX6" fmla="*/ 0 w 318244"/>
              <a:gd name="connsiteY6" fmla="*/ 284385 h 284385"/>
              <a:gd name="connsiteX7" fmla="*/ 0 w 318244"/>
              <a:gd name="connsiteY7" fmla="*/ 284385 h 284385"/>
              <a:gd name="connsiteX8" fmla="*/ 0 w 318244"/>
              <a:gd name="connsiteY8" fmla="*/ 284385 h 284385"/>
              <a:gd name="connsiteX9" fmla="*/ 6350 w 318244"/>
              <a:gd name="connsiteY9" fmla="*/ 163735 h 284385"/>
              <a:gd name="connsiteX0" fmla="*/ 6350 w 318417"/>
              <a:gd name="connsiteY0" fmla="*/ 41076 h 161726"/>
              <a:gd name="connsiteX1" fmla="*/ 196800 w 318417"/>
              <a:gd name="connsiteY1" fmla="*/ 0 h 161726"/>
              <a:gd name="connsiteX2" fmla="*/ 318244 w 318417"/>
              <a:gd name="connsiteY2" fmla="*/ 2382 h 161726"/>
              <a:gd name="connsiteX3" fmla="*/ 318417 w 318417"/>
              <a:gd name="connsiteY3" fmla="*/ 105941 h 161726"/>
              <a:gd name="connsiteX4" fmla="*/ 203994 w 318417"/>
              <a:gd name="connsiteY4" fmla="*/ 104576 h 161726"/>
              <a:gd name="connsiteX5" fmla="*/ 0 w 318417"/>
              <a:gd name="connsiteY5" fmla="*/ 161726 h 161726"/>
              <a:gd name="connsiteX6" fmla="*/ 0 w 318417"/>
              <a:gd name="connsiteY6" fmla="*/ 161726 h 161726"/>
              <a:gd name="connsiteX7" fmla="*/ 0 w 318417"/>
              <a:gd name="connsiteY7" fmla="*/ 161726 h 161726"/>
              <a:gd name="connsiteX8" fmla="*/ 0 w 318417"/>
              <a:gd name="connsiteY8" fmla="*/ 161726 h 161726"/>
              <a:gd name="connsiteX9" fmla="*/ 6350 w 318417"/>
              <a:gd name="connsiteY9" fmla="*/ 41076 h 161726"/>
              <a:gd name="connsiteX0" fmla="*/ 0 w 318417"/>
              <a:gd name="connsiteY0" fmla="*/ 161726 h 161726"/>
              <a:gd name="connsiteX1" fmla="*/ 196800 w 318417"/>
              <a:gd name="connsiteY1" fmla="*/ 0 h 161726"/>
              <a:gd name="connsiteX2" fmla="*/ 318244 w 318417"/>
              <a:gd name="connsiteY2" fmla="*/ 2382 h 161726"/>
              <a:gd name="connsiteX3" fmla="*/ 318417 w 318417"/>
              <a:gd name="connsiteY3" fmla="*/ 105941 h 161726"/>
              <a:gd name="connsiteX4" fmla="*/ 203994 w 318417"/>
              <a:gd name="connsiteY4" fmla="*/ 104576 h 161726"/>
              <a:gd name="connsiteX5" fmla="*/ 0 w 318417"/>
              <a:gd name="connsiteY5" fmla="*/ 161726 h 161726"/>
              <a:gd name="connsiteX6" fmla="*/ 0 w 318417"/>
              <a:gd name="connsiteY6" fmla="*/ 161726 h 161726"/>
              <a:gd name="connsiteX7" fmla="*/ 0 w 318417"/>
              <a:gd name="connsiteY7" fmla="*/ 161726 h 161726"/>
              <a:gd name="connsiteX8" fmla="*/ 0 w 318417"/>
              <a:gd name="connsiteY8" fmla="*/ 161726 h 161726"/>
              <a:gd name="connsiteX0" fmla="*/ 0 w 318417"/>
              <a:gd name="connsiteY0" fmla="*/ 161726 h 161726"/>
              <a:gd name="connsiteX1" fmla="*/ 196800 w 318417"/>
              <a:gd name="connsiteY1" fmla="*/ 0 h 161726"/>
              <a:gd name="connsiteX2" fmla="*/ 318244 w 318417"/>
              <a:gd name="connsiteY2" fmla="*/ 2382 h 161726"/>
              <a:gd name="connsiteX3" fmla="*/ 318417 w 318417"/>
              <a:gd name="connsiteY3" fmla="*/ 105941 h 161726"/>
              <a:gd name="connsiteX4" fmla="*/ 203994 w 318417"/>
              <a:gd name="connsiteY4" fmla="*/ 104576 h 161726"/>
              <a:gd name="connsiteX5" fmla="*/ 0 w 318417"/>
              <a:gd name="connsiteY5" fmla="*/ 161726 h 161726"/>
              <a:gd name="connsiteX6" fmla="*/ 0 w 318417"/>
              <a:gd name="connsiteY6" fmla="*/ 161726 h 161726"/>
              <a:gd name="connsiteX7" fmla="*/ 0 w 318417"/>
              <a:gd name="connsiteY7" fmla="*/ 161726 h 161726"/>
              <a:gd name="connsiteX0" fmla="*/ 0 w 318417"/>
              <a:gd name="connsiteY0" fmla="*/ 161726 h 161726"/>
              <a:gd name="connsiteX1" fmla="*/ 196800 w 318417"/>
              <a:gd name="connsiteY1" fmla="*/ 0 h 161726"/>
              <a:gd name="connsiteX2" fmla="*/ 318244 w 318417"/>
              <a:gd name="connsiteY2" fmla="*/ 2382 h 161726"/>
              <a:gd name="connsiteX3" fmla="*/ 318417 w 318417"/>
              <a:gd name="connsiteY3" fmla="*/ 105941 h 161726"/>
              <a:gd name="connsiteX4" fmla="*/ 203994 w 318417"/>
              <a:gd name="connsiteY4" fmla="*/ 104576 h 161726"/>
              <a:gd name="connsiteX5" fmla="*/ 0 w 318417"/>
              <a:gd name="connsiteY5" fmla="*/ 161726 h 161726"/>
              <a:gd name="connsiteX6" fmla="*/ 0 w 318417"/>
              <a:gd name="connsiteY6" fmla="*/ 161726 h 161726"/>
              <a:gd name="connsiteX0" fmla="*/ 0 w 318417"/>
              <a:gd name="connsiteY0" fmla="*/ 161726 h 161726"/>
              <a:gd name="connsiteX1" fmla="*/ 196800 w 318417"/>
              <a:gd name="connsiteY1" fmla="*/ 0 h 161726"/>
              <a:gd name="connsiteX2" fmla="*/ 318244 w 318417"/>
              <a:gd name="connsiteY2" fmla="*/ 2382 h 161726"/>
              <a:gd name="connsiteX3" fmla="*/ 318417 w 318417"/>
              <a:gd name="connsiteY3" fmla="*/ 105941 h 161726"/>
              <a:gd name="connsiteX4" fmla="*/ 203994 w 318417"/>
              <a:gd name="connsiteY4" fmla="*/ 104576 h 161726"/>
              <a:gd name="connsiteX5" fmla="*/ 0 w 318417"/>
              <a:gd name="connsiteY5" fmla="*/ 161726 h 161726"/>
              <a:gd name="connsiteX0" fmla="*/ 7194 w 121617"/>
              <a:gd name="connsiteY0" fmla="*/ 104576 h 105941"/>
              <a:gd name="connsiteX1" fmla="*/ 0 w 121617"/>
              <a:gd name="connsiteY1" fmla="*/ 0 h 105941"/>
              <a:gd name="connsiteX2" fmla="*/ 121444 w 121617"/>
              <a:gd name="connsiteY2" fmla="*/ 2382 h 105941"/>
              <a:gd name="connsiteX3" fmla="*/ 121617 w 121617"/>
              <a:gd name="connsiteY3" fmla="*/ 105941 h 105941"/>
              <a:gd name="connsiteX4" fmla="*/ 7194 w 121617"/>
              <a:gd name="connsiteY4" fmla="*/ 104576 h 105941"/>
              <a:gd name="connsiteX0" fmla="*/ 0 w 114423"/>
              <a:gd name="connsiteY0" fmla="*/ 102194 h 103559"/>
              <a:gd name="connsiteX1" fmla="*/ 54545 w 114423"/>
              <a:gd name="connsiteY1" fmla="*/ 73793 h 103559"/>
              <a:gd name="connsiteX2" fmla="*/ 114250 w 114423"/>
              <a:gd name="connsiteY2" fmla="*/ 0 h 103559"/>
              <a:gd name="connsiteX3" fmla="*/ 114423 w 114423"/>
              <a:gd name="connsiteY3" fmla="*/ 103559 h 103559"/>
              <a:gd name="connsiteX4" fmla="*/ 0 w 114423"/>
              <a:gd name="connsiteY4" fmla="*/ 102194 h 103559"/>
              <a:gd name="connsiteX0" fmla="*/ 224 w 114647"/>
              <a:gd name="connsiteY0" fmla="*/ 102219 h 103584"/>
              <a:gd name="connsiteX1" fmla="*/ 0 w 114647"/>
              <a:gd name="connsiteY1" fmla="*/ 0 h 103584"/>
              <a:gd name="connsiteX2" fmla="*/ 114474 w 114647"/>
              <a:gd name="connsiteY2" fmla="*/ 25 h 103584"/>
              <a:gd name="connsiteX3" fmla="*/ 114647 w 114647"/>
              <a:gd name="connsiteY3" fmla="*/ 103584 h 103584"/>
              <a:gd name="connsiteX4" fmla="*/ 224 w 114647"/>
              <a:gd name="connsiteY4" fmla="*/ 102219 h 103584"/>
              <a:gd name="connsiteX0" fmla="*/ 55637 w 170060"/>
              <a:gd name="connsiteY0" fmla="*/ 308544 h 309909"/>
              <a:gd name="connsiteX1" fmla="*/ 0 w 170060"/>
              <a:gd name="connsiteY1" fmla="*/ 0 h 309909"/>
              <a:gd name="connsiteX2" fmla="*/ 169887 w 170060"/>
              <a:gd name="connsiteY2" fmla="*/ 206350 h 309909"/>
              <a:gd name="connsiteX3" fmla="*/ 170060 w 170060"/>
              <a:gd name="connsiteY3" fmla="*/ 309909 h 309909"/>
              <a:gd name="connsiteX4" fmla="*/ 55637 w 170060"/>
              <a:gd name="connsiteY4" fmla="*/ 308544 h 309909"/>
              <a:gd name="connsiteX0" fmla="*/ 162867 w 277290"/>
              <a:gd name="connsiteY0" fmla="*/ 122633 h 123998"/>
              <a:gd name="connsiteX1" fmla="*/ 0 w 277290"/>
              <a:gd name="connsiteY1" fmla="*/ 0 h 123998"/>
              <a:gd name="connsiteX2" fmla="*/ 277117 w 277290"/>
              <a:gd name="connsiteY2" fmla="*/ 20439 h 123998"/>
              <a:gd name="connsiteX3" fmla="*/ 277290 w 277290"/>
              <a:gd name="connsiteY3" fmla="*/ 123998 h 123998"/>
              <a:gd name="connsiteX4" fmla="*/ 162867 w 277290"/>
              <a:gd name="connsiteY4" fmla="*/ 122633 h 123998"/>
              <a:gd name="connsiteX0" fmla="*/ 29 w 114452"/>
              <a:gd name="connsiteY0" fmla="*/ 102421 h 103786"/>
              <a:gd name="connsiteX1" fmla="*/ 114279 w 114452"/>
              <a:gd name="connsiteY1" fmla="*/ 227 h 103786"/>
              <a:gd name="connsiteX2" fmla="*/ 114452 w 114452"/>
              <a:gd name="connsiteY2" fmla="*/ 103786 h 103786"/>
              <a:gd name="connsiteX3" fmla="*/ 29 w 114452"/>
              <a:gd name="connsiteY3" fmla="*/ 102421 h 103786"/>
              <a:gd name="connsiteX0" fmla="*/ 0 w 114423"/>
              <a:gd name="connsiteY0" fmla="*/ 102194 h 103559"/>
              <a:gd name="connsiteX1" fmla="*/ 114250 w 114423"/>
              <a:gd name="connsiteY1" fmla="*/ 0 h 103559"/>
              <a:gd name="connsiteX2" fmla="*/ 114423 w 114423"/>
              <a:gd name="connsiteY2" fmla="*/ 103559 h 103559"/>
              <a:gd name="connsiteX3" fmla="*/ 0 w 114423"/>
              <a:gd name="connsiteY3" fmla="*/ 102194 h 103559"/>
              <a:gd name="connsiteX0" fmla="*/ 0 w 269849"/>
              <a:gd name="connsiteY0" fmla="*/ 104848 h 104848"/>
              <a:gd name="connsiteX1" fmla="*/ 269676 w 269849"/>
              <a:gd name="connsiteY1" fmla="*/ 0 h 104848"/>
              <a:gd name="connsiteX2" fmla="*/ 269849 w 269849"/>
              <a:gd name="connsiteY2" fmla="*/ 103559 h 104848"/>
              <a:gd name="connsiteX3" fmla="*/ 0 w 269849"/>
              <a:gd name="connsiteY3" fmla="*/ 104848 h 104848"/>
              <a:gd name="connsiteX0" fmla="*/ 0 w 269849"/>
              <a:gd name="connsiteY0" fmla="*/ 157235 h 157235"/>
              <a:gd name="connsiteX1" fmla="*/ 57745 w 269849"/>
              <a:gd name="connsiteY1" fmla="*/ 0 h 157235"/>
              <a:gd name="connsiteX2" fmla="*/ 269849 w 269849"/>
              <a:gd name="connsiteY2" fmla="*/ 155946 h 157235"/>
              <a:gd name="connsiteX3" fmla="*/ 0 w 269849"/>
              <a:gd name="connsiteY3" fmla="*/ 157235 h 157235"/>
              <a:gd name="connsiteX0" fmla="*/ 0 w 269849"/>
              <a:gd name="connsiteY0" fmla="*/ 157235 h 157235"/>
              <a:gd name="connsiteX1" fmla="*/ 57745 w 269849"/>
              <a:gd name="connsiteY1" fmla="*/ 0 h 157235"/>
              <a:gd name="connsiteX2" fmla="*/ 269849 w 269849"/>
              <a:gd name="connsiteY2" fmla="*/ 155946 h 157235"/>
              <a:gd name="connsiteX3" fmla="*/ 0 w 269849"/>
              <a:gd name="connsiteY3" fmla="*/ 157235 h 157235"/>
              <a:gd name="connsiteX0" fmla="*/ 42342 w 312191"/>
              <a:gd name="connsiteY0" fmla="*/ 3421 h 3421"/>
              <a:gd name="connsiteX1" fmla="*/ 0 w 312191"/>
              <a:gd name="connsiteY1" fmla="*/ 0 h 3421"/>
              <a:gd name="connsiteX2" fmla="*/ 312191 w 312191"/>
              <a:gd name="connsiteY2" fmla="*/ 2132 h 3421"/>
              <a:gd name="connsiteX3" fmla="*/ 42342 w 312191"/>
              <a:gd name="connsiteY3" fmla="*/ 3421 h 3421"/>
              <a:gd name="connsiteX0" fmla="*/ 1990 w 10634"/>
              <a:gd name="connsiteY0" fmla="*/ 10000 h 12178"/>
              <a:gd name="connsiteX1" fmla="*/ 634 w 10634"/>
              <a:gd name="connsiteY1" fmla="*/ 0 h 12178"/>
              <a:gd name="connsiteX2" fmla="*/ 10634 w 10634"/>
              <a:gd name="connsiteY2" fmla="*/ 6232 h 12178"/>
              <a:gd name="connsiteX3" fmla="*/ 0 w 10634"/>
              <a:gd name="connsiteY3" fmla="*/ 12178 h 12178"/>
              <a:gd name="connsiteX4" fmla="*/ 1990 w 10634"/>
              <a:gd name="connsiteY4" fmla="*/ 10000 h 12178"/>
              <a:gd name="connsiteX0" fmla="*/ 2066 w 10710"/>
              <a:gd name="connsiteY0" fmla="*/ 10000 h 46981"/>
              <a:gd name="connsiteX1" fmla="*/ 710 w 10710"/>
              <a:gd name="connsiteY1" fmla="*/ 0 h 46981"/>
              <a:gd name="connsiteX2" fmla="*/ 10710 w 10710"/>
              <a:gd name="connsiteY2" fmla="*/ 6232 h 46981"/>
              <a:gd name="connsiteX3" fmla="*/ 0 w 10710"/>
              <a:gd name="connsiteY3" fmla="*/ 46981 h 46981"/>
              <a:gd name="connsiteX4" fmla="*/ 2066 w 10710"/>
              <a:gd name="connsiteY4" fmla="*/ 10000 h 46981"/>
              <a:gd name="connsiteX0" fmla="*/ 2143 w 10787"/>
              <a:gd name="connsiteY0" fmla="*/ 10000 h 283646"/>
              <a:gd name="connsiteX1" fmla="*/ 787 w 10787"/>
              <a:gd name="connsiteY1" fmla="*/ 0 h 283646"/>
              <a:gd name="connsiteX2" fmla="*/ 10787 w 10787"/>
              <a:gd name="connsiteY2" fmla="*/ 6232 h 283646"/>
              <a:gd name="connsiteX3" fmla="*/ 0 w 10787"/>
              <a:gd name="connsiteY3" fmla="*/ 283646 h 283646"/>
              <a:gd name="connsiteX4" fmla="*/ 77 w 10787"/>
              <a:gd name="connsiteY4" fmla="*/ 46981 h 283646"/>
              <a:gd name="connsiteX5" fmla="*/ 2143 w 10787"/>
              <a:gd name="connsiteY5" fmla="*/ 10000 h 283646"/>
              <a:gd name="connsiteX0" fmla="*/ 77 w 10787"/>
              <a:gd name="connsiteY0" fmla="*/ 46981 h 283646"/>
              <a:gd name="connsiteX1" fmla="*/ 787 w 10787"/>
              <a:gd name="connsiteY1" fmla="*/ 0 h 283646"/>
              <a:gd name="connsiteX2" fmla="*/ 10787 w 10787"/>
              <a:gd name="connsiteY2" fmla="*/ 6232 h 283646"/>
              <a:gd name="connsiteX3" fmla="*/ 0 w 10787"/>
              <a:gd name="connsiteY3" fmla="*/ 283646 h 283646"/>
              <a:gd name="connsiteX4" fmla="*/ 77 w 10787"/>
              <a:gd name="connsiteY4" fmla="*/ 46981 h 283646"/>
              <a:gd name="connsiteX0" fmla="*/ 77 w 10787"/>
              <a:gd name="connsiteY0" fmla="*/ 46981 h 283646"/>
              <a:gd name="connsiteX1" fmla="*/ 787 w 10787"/>
              <a:gd name="connsiteY1" fmla="*/ 0 h 283646"/>
              <a:gd name="connsiteX2" fmla="*/ 10787 w 10787"/>
              <a:gd name="connsiteY2" fmla="*/ 6232 h 283646"/>
              <a:gd name="connsiteX3" fmla="*/ 1447 w 10787"/>
              <a:gd name="connsiteY3" fmla="*/ 275815 h 283646"/>
              <a:gd name="connsiteX4" fmla="*/ 0 w 10787"/>
              <a:gd name="connsiteY4" fmla="*/ 283646 h 283646"/>
              <a:gd name="connsiteX5" fmla="*/ 77 w 10787"/>
              <a:gd name="connsiteY5" fmla="*/ 46981 h 283646"/>
              <a:gd name="connsiteX0" fmla="*/ 77 w 10787"/>
              <a:gd name="connsiteY0" fmla="*/ 46981 h 283646"/>
              <a:gd name="connsiteX1" fmla="*/ 787 w 10787"/>
              <a:gd name="connsiteY1" fmla="*/ 0 h 283646"/>
              <a:gd name="connsiteX2" fmla="*/ 10787 w 10787"/>
              <a:gd name="connsiteY2" fmla="*/ 6232 h 283646"/>
              <a:gd name="connsiteX3" fmla="*/ 1450 w 10787"/>
              <a:gd name="connsiteY3" fmla="*/ 200117 h 283646"/>
              <a:gd name="connsiteX4" fmla="*/ 1447 w 10787"/>
              <a:gd name="connsiteY4" fmla="*/ 275815 h 283646"/>
              <a:gd name="connsiteX5" fmla="*/ 0 w 10787"/>
              <a:gd name="connsiteY5" fmla="*/ 283646 h 283646"/>
              <a:gd name="connsiteX6" fmla="*/ 77 w 10787"/>
              <a:gd name="connsiteY6" fmla="*/ 46981 h 283646"/>
              <a:gd name="connsiteX0" fmla="*/ 77 w 10787"/>
              <a:gd name="connsiteY0" fmla="*/ 46981 h 283646"/>
              <a:gd name="connsiteX1" fmla="*/ 787 w 10787"/>
              <a:gd name="connsiteY1" fmla="*/ 0 h 283646"/>
              <a:gd name="connsiteX2" fmla="*/ 10787 w 10787"/>
              <a:gd name="connsiteY2" fmla="*/ 6232 h 283646"/>
              <a:gd name="connsiteX3" fmla="*/ 2594 w 10787"/>
              <a:gd name="connsiteY3" fmla="*/ 200117 h 283646"/>
              <a:gd name="connsiteX4" fmla="*/ 1450 w 10787"/>
              <a:gd name="connsiteY4" fmla="*/ 200117 h 283646"/>
              <a:gd name="connsiteX5" fmla="*/ 1447 w 10787"/>
              <a:gd name="connsiteY5" fmla="*/ 275815 h 283646"/>
              <a:gd name="connsiteX6" fmla="*/ 0 w 10787"/>
              <a:gd name="connsiteY6" fmla="*/ 283646 h 283646"/>
              <a:gd name="connsiteX7" fmla="*/ 77 w 10787"/>
              <a:gd name="connsiteY7" fmla="*/ 46981 h 283646"/>
              <a:gd name="connsiteX0" fmla="*/ 77 w 10787"/>
              <a:gd name="connsiteY0" fmla="*/ 64631 h 301296"/>
              <a:gd name="connsiteX1" fmla="*/ 787 w 10787"/>
              <a:gd name="connsiteY1" fmla="*/ 17650 h 301296"/>
              <a:gd name="connsiteX2" fmla="*/ 10787 w 10787"/>
              <a:gd name="connsiteY2" fmla="*/ 23882 h 301296"/>
              <a:gd name="connsiteX3" fmla="*/ 2594 w 10787"/>
              <a:gd name="connsiteY3" fmla="*/ 22865 h 301296"/>
              <a:gd name="connsiteX4" fmla="*/ 2594 w 10787"/>
              <a:gd name="connsiteY4" fmla="*/ 217767 h 301296"/>
              <a:gd name="connsiteX5" fmla="*/ 1450 w 10787"/>
              <a:gd name="connsiteY5" fmla="*/ 217767 h 301296"/>
              <a:gd name="connsiteX6" fmla="*/ 1447 w 10787"/>
              <a:gd name="connsiteY6" fmla="*/ 293465 h 301296"/>
              <a:gd name="connsiteX7" fmla="*/ 0 w 10787"/>
              <a:gd name="connsiteY7" fmla="*/ 301296 h 301296"/>
              <a:gd name="connsiteX8" fmla="*/ 77 w 10787"/>
              <a:gd name="connsiteY8" fmla="*/ 64631 h 301296"/>
              <a:gd name="connsiteX0" fmla="*/ 77 w 2594"/>
              <a:gd name="connsiteY0" fmla="*/ 46981 h 283646"/>
              <a:gd name="connsiteX1" fmla="*/ 787 w 2594"/>
              <a:gd name="connsiteY1" fmla="*/ 0 h 283646"/>
              <a:gd name="connsiteX2" fmla="*/ 2594 w 2594"/>
              <a:gd name="connsiteY2" fmla="*/ 5215 h 283646"/>
              <a:gd name="connsiteX3" fmla="*/ 2594 w 2594"/>
              <a:gd name="connsiteY3" fmla="*/ 200117 h 283646"/>
              <a:gd name="connsiteX4" fmla="*/ 1450 w 2594"/>
              <a:gd name="connsiteY4" fmla="*/ 200117 h 283646"/>
              <a:gd name="connsiteX5" fmla="*/ 1447 w 2594"/>
              <a:gd name="connsiteY5" fmla="*/ 275815 h 283646"/>
              <a:gd name="connsiteX6" fmla="*/ 0 w 2594"/>
              <a:gd name="connsiteY6" fmla="*/ 283646 h 283646"/>
              <a:gd name="connsiteX7" fmla="*/ 77 w 2594"/>
              <a:gd name="connsiteY7" fmla="*/ 46981 h 2836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94" h="283646">
                <a:moveTo>
                  <a:pt x="77" y="46981"/>
                </a:moveTo>
                <a:cubicBezTo>
                  <a:pt x="314" y="31321"/>
                  <a:pt x="550" y="15660"/>
                  <a:pt x="787" y="0"/>
                </a:cubicBezTo>
                <a:lnTo>
                  <a:pt x="2594" y="5215"/>
                </a:lnTo>
                <a:lnTo>
                  <a:pt x="2594" y="200117"/>
                </a:lnTo>
                <a:lnTo>
                  <a:pt x="1450" y="200117"/>
                </a:lnTo>
                <a:cubicBezTo>
                  <a:pt x="1449" y="225350"/>
                  <a:pt x="1448" y="250582"/>
                  <a:pt x="1447" y="275815"/>
                </a:cubicBezTo>
                <a:lnTo>
                  <a:pt x="0" y="283646"/>
                </a:lnTo>
                <a:cubicBezTo>
                  <a:pt x="26" y="204758"/>
                  <a:pt x="51" y="125869"/>
                  <a:pt x="77" y="46981"/>
                </a:cubicBezTo>
                <a:close/>
              </a:path>
            </a:pathLst>
          </a:custGeom>
          <a:solidFill>
            <a:schemeClr val="bg1">
              <a:lumMod val="75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133" name="テキスト ボックス 132"/>
          <p:cNvSpPr txBox="1"/>
          <p:nvPr/>
        </p:nvSpPr>
        <p:spPr>
          <a:xfrm>
            <a:off x="8066027" y="3559327"/>
            <a:ext cx="290110" cy="70789"/>
          </a:xfrm>
          <a:prstGeom prst="rect">
            <a:avLst/>
          </a:prstGeom>
          <a:noFill/>
        </p:spPr>
        <p:txBody>
          <a:bodyPr wrap="square" lIns="0" tIns="0" rIns="0" bIns="0" rtlCol="0" anchor="ctr">
            <a:noAutofit/>
          </a:bodyPr>
          <a:lstStyle>
            <a:defPPr>
              <a:defRPr lang="ja-JP"/>
            </a:defPPr>
            <a:lvl1pPr algn="ctr">
              <a:lnSpc>
                <a:spcPts val="500"/>
              </a:lnSpc>
              <a:defRPr sz="1050" b="1">
                <a:solidFill>
                  <a:srgbClr val="FF0000"/>
                </a:solidFill>
                <a:latin typeface="HGPｺﾞｼｯｸM" pitchFamily="50" charset="-128"/>
                <a:ea typeface="HGPｺﾞｼｯｸM" pitchFamily="50" charset="-128"/>
              </a:defRPr>
            </a:lvl1pPr>
          </a:lstStyle>
          <a:p>
            <a:pPr marL="0" marR="0" lvl="0" indent="0" algn="ctr" defTabSz="914400" rtl="0" eaLnBrk="1" fontAlgn="auto" latinLnBrk="0" hangingPunct="1">
              <a:lnSpc>
                <a:spcPts val="500"/>
              </a:lnSpc>
              <a:spcBef>
                <a:spcPts val="0"/>
              </a:spcBef>
              <a:spcAft>
                <a:spcPts val="0"/>
              </a:spcAft>
              <a:buClrTx/>
              <a:buSzTx/>
              <a:buFontTx/>
              <a:buNone/>
              <a:tabLst/>
              <a:defRPr/>
            </a:pPr>
            <a:r>
              <a:rPr kumimoji="1" lang="en-US" altLang="ja-JP" sz="1000" b="1" i="0" u="none" strike="noStrike" kern="1200" cap="none" spc="0" normalizeH="0" baseline="0" noProof="0" dirty="0">
                <a:ln>
                  <a:noFill/>
                </a:ln>
                <a:solidFill>
                  <a:srgbClr val="FF0000"/>
                </a:solidFill>
                <a:effectLst/>
                <a:uLnTx/>
                <a:uFillTx/>
                <a:latin typeface="HGPｺﾞｼｯｸM" pitchFamily="50" charset="-128"/>
                <a:ea typeface="HGPｺﾞｼｯｸM" pitchFamily="50" charset="-128"/>
                <a:cs typeface="+mn-cs"/>
              </a:rPr>
              <a:t>3</a:t>
            </a:r>
            <a:endParaRPr kumimoji="1" lang="ja-JP" altLang="en-US" sz="1000" b="1" i="0" u="none" strike="noStrike" kern="1200" cap="none" spc="0" normalizeH="0" baseline="0" noProof="0" dirty="0">
              <a:ln>
                <a:noFill/>
              </a:ln>
              <a:solidFill>
                <a:srgbClr val="FF0000"/>
              </a:solidFill>
              <a:effectLst/>
              <a:uLnTx/>
              <a:uFillTx/>
              <a:latin typeface="HGPｺﾞｼｯｸM" pitchFamily="50" charset="-128"/>
              <a:ea typeface="HGPｺﾞｼｯｸM" pitchFamily="50" charset="-128"/>
              <a:cs typeface="+mn-cs"/>
            </a:endParaRPr>
          </a:p>
        </p:txBody>
      </p:sp>
      <p:sp>
        <p:nvSpPr>
          <p:cNvPr id="80" name="スライド番号プレースホルダー 3"/>
          <p:cNvSpPr>
            <a:spLocks noGrp="1"/>
          </p:cNvSpPr>
          <p:nvPr>
            <p:ph type="sldNum" sz="quarter" idx="12"/>
          </p:nvPr>
        </p:nvSpPr>
        <p:spPr>
          <a:xfrm>
            <a:off x="10134600" y="6476387"/>
            <a:ext cx="2057400" cy="365125"/>
          </a:xfrm>
        </p:spPr>
        <p:txBody>
          <a:bodyPr/>
          <a:lstStyle/>
          <a:p>
            <a:fld id="{138CA411-231B-42B9-AF63-97A64194AA60}" type="slidenum">
              <a:rPr lang="ja-JP" altLang="en-US" sz="1400" b="1" smtClean="0">
                <a:solidFill>
                  <a:schemeClr val="tx1"/>
                </a:solidFill>
                <a:latin typeface="ＭＳ Ｐゴシック" panose="020B0600070205080204" pitchFamily="50" charset="-128"/>
                <a:ea typeface="ＭＳ Ｐゴシック" panose="020B0600070205080204" pitchFamily="50" charset="-128"/>
              </a:rPr>
              <a:pPr/>
              <a:t>37</a:t>
            </a:fld>
            <a:endParaRPr lang="ja-JP" altLang="en-US" sz="1400" b="1" dirty="0">
              <a:solidFill>
                <a:schemeClr val="tx1"/>
              </a:solidFill>
              <a:latin typeface="ＭＳ Ｐゴシック" panose="020B0600070205080204" pitchFamily="50" charset="-128"/>
              <a:ea typeface="ＭＳ Ｐゴシック" panose="020B0600070205080204" pitchFamily="50" charset="-128"/>
            </a:endParaRPr>
          </a:p>
        </p:txBody>
      </p:sp>
    </p:spTree>
    <p:extLst>
      <p:ext uri="{BB962C8B-B14F-4D97-AF65-F5344CB8AC3E}">
        <p14:creationId xmlns:p14="http://schemas.microsoft.com/office/powerpoint/2010/main" val="170782070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2"/>
          <p:cNvSpPr txBox="1">
            <a:spLocks noChangeArrowheads="1"/>
          </p:cNvSpPr>
          <p:nvPr/>
        </p:nvSpPr>
        <p:spPr bwMode="auto">
          <a:xfrm>
            <a:off x="1143000" y="11"/>
            <a:ext cx="9906000" cy="408111"/>
          </a:xfrm>
          <a:prstGeom prst="rect">
            <a:avLst/>
          </a:prstGeom>
          <a:gradFill rotWithShape="1">
            <a:gsLst>
              <a:gs pos="0">
                <a:srgbClr val="000066"/>
              </a:gs>
              <a:gs pos="50000">
                <a:srgbClr val="0000FF"/>
              </a:gs>
              <a:gs pos="100000">
                <a:srgbClr val="000066"/>
              </a:gs>
            </a:gsLst>
            <a:lin ang="5400000" scaled="1"/>
          </a:gradFill>
          <a:ln w="9525">
            <a:noFill/>
            <a:miter lim="800000"/>
            <a:headEnd/>
            <a:tailEnd/>
          </a:ln>
        </p:spPr>
        <p:txBody>
          <a:bodyPr vert="horz" wrap="square" lIns="91428" tIns="45714" rIns="91428" bIns="45714" numCol="1" anchor="ctr"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rPr>
              <a:t>４</a:t>
            </a:r>
            <a:r>
              <a:rPr kumimoji="1" lang="ja-JP" altLang="en-US" sz="2000" b="1" i="0" u="none" strike="noStrike" kern="1200" cap="none" spc="0" normalizeH="0" baseline="0" noProof="0" dirty="0" smtClean="0">
                <a:ln>
                  <a:noFill/>
                </a:ln>
                <a:solidFill>
                  <a:prstClr val="white"/>
                </a:solidFill>
                <a:effectLst/>
                <a:uLnTx/>
                <a:uFillTx/>
                <a:latin typeface="ＭＳ ゴシック" pitchFamily="49" charset="-128"/>
                <a:ea typeface="ＭＳ ゴシック" pitchFamily="49" charset="-128"/>
                <a:cs typeface="+mn-cs"/>
              </a:rPr>
              <a:t>．</a:t>
            </a:r>
            <a:r>
              <a:rPr kumimoji="1" lang="ja-JP" altLang="en-US" sz="20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rPr>
              <a:t>御堂筋　</a:t>
            </a:r>
            <a:endParaRPr kumimoji="1" lang="en-US" altLang="ja-JP" sz="20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endParaRPr>
          </a:p>
        </p:txBody>
      </p:sp>
      <p:sp>
        <p:nvSpPr>
          <p:cNvPr id="29" name="正方形/長方形 28"/>
          <p:cNvSpPr/>
          <p:nvPr/>
        </p:nvSpPr>
        <p:spPr>
          <a:xfrm>
            <a:off x="1212284" y="908720"/>
            <a:ext cx="4248472" cy="5832000"/>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77800" marR="0" lvl="0" indent="-17780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大正時代に第７代大阪市長の關一が百年先のまちづくりを見据え、「本市最高の機能」の向上と「大大阪の中心街路たる恥じざる幅員と体裁とを具備」した大阪の顔づくりにより、欧米に負けない近代都市づくりを志し、御堂筋の建設を計画、</a:t>
            </a:r>
            <a:r>
              <a:rPr kumimoji="1" lang="en-US" altLang="ja-JP" sz="16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1937</a:t>
            </a:r>
            <a:r>
              <a:rPr kumimoji="1" lang="ja-JP" altLang="en-US" sz="16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年に完成した。近代都市大阪の象徴となっている。</a:t>
            </a:r>
            <a:endParaRPr kumimoji="1" lang="en-US" altLang="ja-JP" sz="16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177800" marR="0" lvl="0" indent="-177800" algn="l" defTabSz="9144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a:t>
            </a:r>
            <a:r>
              <a:rPr kumimoji="0" lang="ja-JP" altLang="en-US" sz="14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沿道には金融系企業や日本を代表する企業等が立地するなど、業務中枢機能に特化して発展し、高度成長期の大阪の発展を支えたビジネス地区を</a:t>
            </a:r>
            <a:r>
              <a:rPr kumimoji="1" lang="ja-JP" altLang="en-US" sz="14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形成。現在でも大阪の南北都市軸の基盤として、大阪の経済・文化を牽引。</a:t>
            </a:r>
            <a:endParaRPr kumimoji="1" lang="en-US" altLang="ja-JP" sz="14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88900" marR="0" lvl="0" indent="-8890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a:t>
            </a:r>
            <a:r>
              <a:rPr kumimoji="0" lang="ja-JP" altLang="en-US" sz="14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高度成長期に、当時の高さ</a:t>
            </a:r>
            <a:r>
              <a:rPr kumimoji="0" lang="en-US" altLang="ja-JP" sz="14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31</a:t>
            </a:r>
            <a:r>
              <a:rPr kumimoji="0" lang="ja-JP" altLang="en-US" sz="1400" b="0" i="0" u="none" strike="noStrike" kern="1200" cap="none" spc="0" normalizeH="0" baseline="0" noProof="0" dirty="0" err="1">
                <a:ln>
                  <a:noFill/>
                </a:ln>
                <a:solidFill>
                  <a:prstClr val="black"/>
                </a:solidFill>
                <a:effectLst/>
                <a:uLnTx/>
                <a:uFillTx/>
                <a:latin typeface="ＭＳ Ｐ明朝" pitchFamily="18" charset="-128"/>
                <a:ea typeface="ＭＳ Ｐ明朝" pitchFamily="18" charset="-128"/>
                <a:cs typeface="+mn-cs"/>
              </a:rPr>
              <a:t>ｍ</a:t>
            </a:r>
            <a:r>
              <a:rPr kumimoji="0" lang="ja-JP" altLang="en-US" sz="14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の建築制限の中で業務用途のオフィスビルが建ち並び、日本を代表する風格ある都市景観を形成。</a:t>
            </a:r>
            <a:r>
              <a:rPr kumimoji="0" lang="en-US" altLang="ja-JP" sz="14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1990</a:t>
            </a:r>
            <a:r>
              <a:rPr kumimoji="0" lang="ja-JP" altLang="en-US" sz="14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年代に入り、国際化・高度情報化への対応とともに、シンボルストリートにふさわしい</a:t>
            </a:r>
            <a:r>
              <a:rPr kumimoji="0" lang="en-US" altLang="ja-JP" sz="14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50</a:t>
            </a:r>
            <a:r>
              <a:rPr kumimoji="0" lang="ja-JP" altLang="en-US" sz="1400" b="0" i="0" u="none" strike="noStrike" kern="1200" cap="none" spc="0" normalizeH="0" baseline="0" noProof="0" dirty="0" err="1">
                <a:ln>
                  <a:noFill/>
                </a:ln>
                <a:solidFill>
                  <a:prstClr val="black"/>
                </a:solidFill>
                <a:effectLst/>
                <a:uLnTx/>
                <a:uFillTx/>
                <a:latin typeface="ＭＳ Ｐ明朝" pitchFamily="18" charset="-128"/>
                <a:ea typeface="ＭＳ Ｐ明朝" pitchFamily="18" charset="-128"/>
                <a:cs typeface="+mn-cs"/>
              </a:rPr>
              <a:t>ｍ</a:t>
            </a:r>
            <a:r>
              <a:rPr kumimoji="0" lang="ja-JP" altLang="en-US" sz="14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のスカイラインの形成へ。</a:t>
            </a:r>
            <a:endParaRPr kumimoji="1" lang="en-US" altLang="ja-JP" sz="14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ja-JP" sz="9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88900" marR="0" lvl="0" indent="-88900" algn="l" defTabSz="914400" rtl="0" eaLnBrk="1" fontAlgn="auto" latinLnBrk="0" hangingPunct="1">
              <a:lnSpc>
                <a:spcPct val="100000"/>
              </a:lnSpc>
              <a:spcBef>
                <a:spcPts val="0"/>
              </a:spcBef>
              <a:spcAft>
                <a:spcPts val="0"/>
              </a:spcAft>
              <a:buClrTx/>
              <a:buSzTx/>
              <a:buFontTx/>
              <a:buNone/>
              <a:tabLst/>
              <a:defRPr/>
            </a:pPr>
            <a:r>
              <a:rPr kumimoji="0" lang="ja-JP" altLang="en-US" sz="14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・道路幅員</a:t>
            </a:r>
            <a:r>
              <a:rPr kumimoji="1" lang="ja-JP" altLang="en-US" sz="14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約</a:t>
            </a:r>
            <a:r>
              <a:rPr kumimoji="1" lang="en-US" altLang="ja-JP" sz="14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44</a:t>
            </a:r>
            <a:r>
              <a:rPr kumimoji="1" lang="ja-JP" altLang="en-US" sz="1400" b="0" i="0" u="none" strike="noStrike" kern="1200" cap="none" spc="0" normalizeH="0" baseline="0" noProof="0" dirty="0" err="1">
                <a:ln>
                  <a:noFill/>
                </a:ln>
                <a:solidFill>
                  <a:prstClr val="black"/>
                </a:solidFill>
                <a:effectLst/>
                <a:uLnTx/>
                <a:uFillTx/>
                <a:latin typeface="ＭＳ Ｐ明朝" pitchFamily="18" charset="-128"/>
                <a:ea typeface="ＭＳ Ｐ明朝" pitchFamily="18" charset="-128"/>
                <a:cs typeface="+mn-cs"/>
              </a:rPr>
              <a:t>ｍ</a:t>
            </a:r>
            <a:r>
              <a:rPr kumimoji="1" lang="ja-JP" altLang="en-US" sz="14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、延長約</a:t>
            </a:r>
            <a:r>
              <a:rPr kumimoji="1" lang="en-US" altLang="ja-JP" sz="14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4</a:t>
            </a:r>
            <a:r>
              <a:rPr kumimoji="1" lang="ja-JP" altLang="en-US" sz="14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ｋｍ、</a:t>
            </a:r>
            <a:r>
              <a:rPr kumimoji="1" lang="en-US" altLang="ja-JP" sz="14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4</a:t>
            </a:r>
            <a:r>
              <a:rPr kumimoji="1" lang="ja-JP" altLang="en-US" sz="14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列のイチョウ並木、地下鉄など画期的なスケールで建設された御堂筋は、現在でも都心を北から南に貫く大動脈。</a:t>
            </a:r>
            <a:endParaRPr kumimoji="0"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30" name="正方形/長方形 29"/>
          <p:cNvSpPr/>
          <p:nvPr/>
        </p:nvSpPr>
        <p:spPr>
          <a:xfrm>
            <a:off x="6975172" y="908720"/>
            <a:ext cx="4032448" cy="5832000"/>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72000" rIns="72000"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77800" marR="0" lvl="0" indent="-17780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 時代の要請に応じ、</a:t>
            </a:r>
            <a:r>
              <a:rPr kumimoji="1" lang="en-US" altLang="ja-JP" sz="16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21</a:t>
            </a:r>
            <a:r>
              <a:rPr kumimoji="1" lang="ja-JP" altLang="en-US" sz="16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世紀の発展を支える新しい御堂筋とするため、歩いて楽しめ、</a:t>
            </a:r>
            <a:r>
              <a:rPr kumimoji="1" lang="en-US" altLang="ja-JP" sz="16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24</a:t>
            </a:r>
            <a:r>
              <a:rPr kumimoji="1" lang="ja-JP" altLang="en-US" sz="16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時間稼働する多機能エリアへの転換を図り、御堂筋のブランド力の向上を図る。</a:t>
            </a:r>
            <a:endParaRPr kumimoji="1" lang="en-US" altLang="ja-JP" sz="16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業務機能を軸としながらも、業務機能の高度化やその強化に資する多様な機能（商・学・住等）の導入を図りつつ、建物低層部には、御堂筋の個性を活かし、御堂筋にふさわしい、人が集まり楽しめる空間を誘導。</a:t>
            </a:r>
            <a:endParaRPr kumimoji="1" lang="en-US" altLang="ja-JP" sz="14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177800" marR="0" lvl="0" indent="-177800" algn="l" defTabSz="914400" rtl="0" eaLnBrk="1" fontAlgn="auto" latinLnBrk="0" hangingPunct="1">
              <a:lnSpc>
                <a:spcPct val="100000"/>
              </a:lnSpc>
              <a:spcBef>
                <a:spcPts val="0"/>
              </a:spcBef>
              <a:spcAft>
                <a:spcPts val="0"/>
              </a:spcAft>
              <a:buClrTx/>
              <a:buSzTx/>
              <a:buFontTx/>
              <a:buNone/>
              <a:tabLst/>
              <a:defRPr/>
            </a:pPr>
            <a:endParaRPr kumimoji="1" lang="en-US" altLang="ja-JP" sz="10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・これまで構築されてきた統一感のある都市景観を継承しつつ、そのポテンシャルを最大限に活かす観点から、</a:t>
            </a:r>
            <a:r>
              <a:rPr kumimoji="1" lang="en-US" altLang="ja-JP" sz="14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50</a:t>
            </a:r>
            <a:r>
              <a:rPr kumimoji="1" lang="ja-JP" altLang="en-US" sz="1400" b="0" i="0" u="none" strike="noStrike" kern="1200" cap="none" spc="0" normalizeH="0" baseline="0" noProof="0" dirty="0" err="1">
                <a:ln>
                  <a:noFill/>
                </a:ln>
                <a:solidFill>
                  <a:prstClr val="black"/>
                </a:solidFill>
                <a:effectLst/>
                <a:uLnTx/>
                <a:uFillTx/>
                <a:latin typeface="ＭＳ Ｐ明朝" pitchFamily="18" charset="-128"/>
                <a:ea typeface="ＭＳ Ｐ明朝" pitchFamily="18" charset="-128"/>
                <a:cs typeface="+mn-cs"/>
              </a:rPr>
              <a:t>ｍ</a:t>
            </a:r>
            <a:r>
              <a:rPr kumimoji="1" lang="ja-JP" altLang="en-US" sz="14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軒線の統一、壁面の連続性やデザイン性を意識したまちなみの形成へ転換。</a:t>
            </a:r>
            <a:endParaRPr kumimoji="1" lang="en-US" altLang="ja-JP" sz="14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9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9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・車中心から人中心のストリートに転換を図る空間再編の</a:t>
            </a:r>
            <a:r>
              <a:rPr kumimoji="1" lang="ja-JP" altLang="en-US" sz="1400" b="0" i="0" u="none" strike="noStrike" kern="1200" cap="none" spc="0" normalizeH="0" baseline="0" noProof="0" dirty="0" smtClean="0">
                <a:ln>
                  <a:noFill/>
                </a:ln>
                <a:solidFill>
                  <a:prstClr val="black"/>
                </a:solidFill>
                <a:effectLst/>
                <a:uLnTx/>
                <a:uFillTx/>
                <a:latin typeface="ＭＳ Ｐ明朝" pitchFamily="18" charset="-128"/>
                <a:ea typeface="ＭＳ Ｐ明朝" pitchFamily="18" charset="-128"/>
                <a:cs typeface="+mn-cs"/>
              </a:rPr>
              <a:t>推進。</a:t>
            </a:r>
            <a:endParaRPr kumimoji="1" lang="en-US" altLang="ja-JP" sz="16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p:txBody>
      </p:sp>
      <p:sp>
        <p:nvSpPr>
          <p:cNvPr id="34" name="正方形/長方形 33"/>
          <p:cNvSpPr/>
          <p:nvPr/>
        </p:nvSpPr>
        <p:spPr>
          <a:xfrm>
            <a:off x="1212284" y="908720"/>
            <a:ext cx="4248000" cy="360040"/>
          </a:xfrm>
          <a:prstGeom prst="rect">
            <a:avLst/>
          </a:prstGeom>
          <a:solidFill>
            <a:schemeClr val="tx1"/>
          </a:solidFill>
          <a:ln w="12700"/>
        </p:spPr>
        <p:style>
          <a:lnRef idx="2">
            <a:schemeClr val="accent1">
              <a:shade val="50000"/>
            </a:schemeClr>
          </a:lnRef>
          <a:fillRef idx="1">
            <a:schemeClr val="accent1"/>
          </a:fillRef>
          <a:effectRef idx="0">
            <a:schemeClr val="accent1"/>
          </a:effectRef>
          <a:fontRef idx="minor">
            <a:schemeClr val="lt1"/>
          </a:fontRef>
        </p:style>
        <p:txBody>
          <a:bodyPr lIns="36000" rIns="3600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50" charset="-128"/>
                <a:cs typeface="+mn-cs"/>
              </a:rPr>
              <a:t>近代都市大阪を支えた御堂筋</a:t>
            </a:r>
          </a:p>
        </p:txBody>
      </p:sp>
      <p:sp>
        <p:nvSpPr>
          <p:cNvPr id="38" name="正方形/長方形 37"/>
          <p:cNvSpPr/>
          <p:nvPr/>
        </p:nvSpPr>
        <p:spPr>
          <a:xfrm>
            <a:off x="6975620" y="908720"/>
            <a:ext cx="4032000" cy="360040"/>
          </a:xfrm>
          <a:prstGeom prst="rect">
            <a:avLst/>
          </a:prstGeom>
          <a:solidFill>
            <a:schemeClr val="tx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50" charset="-128"/>
                <a:cs typeface="+mn-cs"/>
              </a:rPr>
              <a:t>将来ビジョン</a:t>
            </a:r>
          </a:p>
        </p:txBody>
      </p:sp>
      <p:sp>
        <p:nvSpPr>
          <p:cNvPr id="24" name="正方形/長方形 23"/>
          <p:cNvSpPr/>
          <p:nvPr/>
        </p:nvSpPr>
        <p:spPr>
          <a:xfrm>
            <a:off x="5447928" y="5077718"/>
            <a:ext cx="1584176" cy="1015663"/>
          </a:xfrm>
          <a:prstGeom prst="rect">
            <a:avLst/>
          </a:prstGeom>
        </p:spPr>
        <p:txBody>
          <a:bodyPr wrap="square">
            <a:spAutoFit/>
          </a:bodyPr>
          <a:lstStyle/>
          <a:p>
            <a:pPr marL="174625" marR="0" lvl="0" indent="-174625"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○都心の</a:t>
            </a:r>
            <a:r>
              <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24</a:t>
            </a: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時間化・多様性、安全・安心等への対応</a:t>
            </a:r>
            <a:endPar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174625" marR="0" lvl="0" indent="-174625"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○御堂筋の「強み」を発揮したまちづくり</a:t>
            </a:r>
          </a:p>
        </p:txBody>
      </p:sp>
      <p:sp>
        <p:nvSpPr>
          <p:cNvPr id="22" name="正方形/長方形 21"/>
          <p:cNvSpPr/>
          <p:nvPr/>
        </p:nvSpPr>
        <p:spPr>
          <a:xfrm>
            <a:off x="5419462" y="980728"/>
            <a:ext cx="1612080" cy="338554"/>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現状</a:t>
            </a:r>
          </a:p>
        </p:txBody>
      </p:sp>
      <p:sp>
        <p:nvSpPr>
          <p:cNvPr id="26" name="二等辺三角形 25"/>
          <p:cNvSpPr/>
          <p:nvPr/>
        </p:nvSpPr>
        <p:spPr>
          <a:xfrm rot="5400000">
            <a:off x="5347182" y="3327674"/>
            <a:ext cx="1727612" cy="490104"/>
          </a:xfrm>
          <a:prstGeom prst="triangle">
            <a:avLst/>
          </a:prstGeom>
          <a:solidFill>
            <a:schemeClr val="tx1">
              <a:lumMod val="50000"/>
              <a:lumOff val="50000"/>
            </a:schemeClr>
          </a:solidFill>
          <a:ln>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23" name="正方形/長方形 22"/>
          <p:cNvSpPr/>
          <p:nvPr/>
        </p:nvSpPr>
        <p:spPr>
          <a:xfrm>
            <a:off x="5447928" y="4517336"/>
            <a:ext cx="1612080" cy="584775"/>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御堂筋の</a:t>
            </a:r>
            <a:endPar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再構築の必要性</a:t>
            </a:r>
          </a:p>
        </p:txBody>
      </p:sp>
      <p:sp>
        <p:nvSpPr>
          <p:cNvPr id="25" name="正方形/長方形 24"/>
          <p:cNvSpPr/>
          <p:nvPr/>
        </p:nvSpPr>
        <p:spPr>
          <a:xfrm>
            <a:off x="5447934" y="1268763"/>
            <a:ext cx="1512168" cy="1384995"/>
          </a:xfrm>
          <a:prstGeom prst="rect">
            <a:avLst/>
          </a:prstGeom>
        </p:spPr>
        <p:txBody>
          <a:bodyPr wrap="square">
            <a:spAutoFit/>
          </a:bodyPr>
          <a:lstStyle/>
          <a:p>
            <a:pPr marL="174625" marR="0" lvl="0" indent="-174625"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○建築制限により建替えしにくい環境にあり、他の拠点の開発等により、業務集積地としての相対的地位が低下</a:t>
            </a:r>
          </a:p>
        </p:txBody>
      </p:sp>
      <p:sp>
        <p:nvSpPr>
          <p:cNvPr id="12" name="スライド番号プレースホルダー 3"/>
          <p:cNvSpPr>
            <a:spLocks noGrp="1"/>
          </p:cNvSpPr>
          <p:nvPr>
            <p:ph type="sldNum" sz="quarter" idx="12"/>
          </p:nvPr>
        </p:nvSpPr>
        <p:spPr>
          <a:xfrm>
            <a:off x="10134600" y="6476387"/>
            <a:ext cx="2057400" cy="365125"/>
          </a:xfrm>
        </p:spPr>
        <p:txBody>
          <a:bodyPr/>
          <a:lstStyle/>
          <a:p>
            <a:fld id="{138CA411-231B-42B9-AF63-97A64194AA60}" type="slidenum">
              <a:rPr lang="ja-JP" altLang="en-US" sz="1400" b="1" smtClean="0">
                <a:solidFill>
                  <a:schemeClr val="tx1"/>
                </a:solidFill>
                <a:latin typeface="ＭＳ Ｐゴシック" panose="020B0600070205080204" pitchFamily="50" charset="-128"/>
                <a:ea typeface="ＭＳ Ｐゴシック" panose="020B0600070205080204" pitchFamily="50" charset="-128"/>
              </a:rPr>
              <a:pPr/>
              <a:t>38</a:t>
            </a:fld>
            <a:endParaRPr lang="ja-JP" altLang="en-US" sz="1400" b="1" dirty="0">
              <a:solidFill>
                <a:schemeClr val="tx1"/>
              </a:solidFill>
              <a:latin typeface="ＭＳ Ｐゴシック" panose="020B0600070205080204" pitchFamily="50" charset="-128"/>
              <a:ea typeface="ＭＳ Ｐゴシック" panose="020B0600070205080204" pitchFamily="50" charset="-128"/>
            </a:endParaRPr>
          </a:p>
        </p:txBody>
      </p:sp>
    </p:spTree>
    <p:extLst>
      <p:ext uri="{BB962C8B-B14F-4D97-AF65-F5344CB8AC3E}">
        <p14:creationId xmlns:p14="http://schemas.microsoft.com/office/powerpoint/2010/main" val="162084791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2"/>
          <p:cNvSpPr txBox="1">
            <a:spLocks noChangeArrowheads="1"/>
          </p:cNvSpPr>
          <p:nvPr/>
        </p:nvSpPr>
        <p:spPr bwMode="auto">
          <a:xfrm>
            <a:off x="1143000" y="11"/>
            <a:ext cx="9906000" cy="408111"/>
          </a:xfrm>
          <a:prstGeom prst="rect">
            <a:avLst/>
          </a:prstGeom>
          <a:gradFill rotWithShape="1">
            <a:gsLst>
              <a:gs pos="0">
                <a:srgbClr val="000066"/>
              </a:gs>
              <a:gs pos="50000">
                <a:srgbClr val="0000FF"/>
              </a:gs>
              <a:gs pos="100000">
                <a:srgbClr val="000066"/>
              </a:gs>
            </a:gsLst>
            <a:lin ang="5400000" scaled="1"/>
          </a:gradFill>
          <a:ln w="9525">
            <a:noFill/>
            <a:miter lim="800000"/>
            <a:headEnd/>
            <a:tailEnd/>
          </a:ln>
        </p:spPr>
        <p:txBody>
          <a:bodyPr vert="horz" wrap="square" lIns="91428" tIns="45714" rIns="91428" bIns="45714" numCol="1" anchor="ctr"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rPr>
              <a:t>４</a:t>
            </a:r>
            <a:r>
              <a:rPr kumimoji="1" lang="ja-JP" altLang="en-US" sz="2000" b="1" i="0" u="none" strike="noStrike" kern="1200" cap="none" spc="0" normalizeH="0" baseline="0" noProof="0" dirty="0" smtClean="0">
                <a:ln>
                  <a:noFill/>
                </a:ln>
                <a:solidFill>
                  <a:prstClr val="white"/>
                </a:solidFill>
                <a:effectLst/>
                <a:uLnTx/>
                <a:uFillTx/>
                <a:latin typeface="ＭＳ ゴシック" pitchFamily="49" charset="-128"/>
                <a:ea typeface="ＭＳ ゴシック" pitchFamily="49" charset="-128"/>
                <a:cs typeface="+mn-cs"/>
              </a:rPr>
              <a:t>．</a:t>
            </a:r>
            <a:r>
              <a:rPr kumimoji="1" lang="ja-JP" altLang="en-US" sz="20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rPr>
              <a:t>御堂筋　　新しい御堂筋</a:t>
            </a:r>
            <a:endParaRPr kumimoji="1" lang="en-US" altLang="ja-JP" sz="20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endParaRPr>
          </a:p>
        </p:txBody>
      </p:sp>
      <p:sp>
        <p:nvSpPr>
          <p:cNvPr id="29" name="正方形/長方形 28"/>
          <p:cNvSpPr/>
          <p:nvPr/>
        </p:nvSpPr>
        <p:spPr>
          <a:xfrm>
            <a:off x="1351907" y="1436614"/>
            <a:ext cx="3881319" cy="5364000"/>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33" name="右矢印 32"/>
          <p:cNvSpPr/>
          <p:nvPr/>
        </p:nvSpPr>
        <p:spPr>
          <a:xfrm>
            <a:off x="5310026" y="3610924"/>
            <a:ext cx="288033" cy="737532"/>
          </a:xfrm>
          <a:prstGeom prst="rightArrow">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34" name="正方形/長方形 33"/>
          <p:cNvSpPr/>
          <p:nvPr/>
        </p:nvSpPr>
        <p:spPr>
          <a:xfrm>
            <a:off x="1363911" y="1436613"/>
            <a:ext cx="1620000" cy="251680"/>
          </a:xfrm>
          <a:prstGeom prst="rect">
            <a:avLst/>
          </a:prstGeom>
          <a:solidFill>
            <a:schemeClr val="tx1"/>
          </a:solidFill>
          <a:ln w="12700"/>
        </p:spPr>
        <p:style>
          <a:lnRef idx="2">
            <a:schemeClr val="accent1">
              <a:shade val="50000"/>
            </a:schemeClr>
          </a:lnRef>
          <a:fillRef idx="1">
            <a:schemeClr val="accent1"/>
          </a:fillRef>
          <a:effectRef idx="0">
            <a:schemeClr val="accent1"/>
          </a:effectRef>
          <a:fontRef idx="minor">
            <a:schemeClr val="lt1"/>
          </a:fontRef>
        </p:style>
        <p:txBody>
          <a:bodyPr lIns="36000" rIns="3600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50" charset="-128"/>
                <a:cs typeface="+mn-cs"/>
              </a:rPr>
              <a:t>取組前</a:t>
            </a:r>
          </a:p>
        </p:txBody>
      </p:sp>
      <p:sp>
        <p:nvSpPr>
          <p:cNvPr id="262" name="正方形/長方形 261"/>
          <p:cNvSpPr/>
          <p:nvPr/>
        </p:nvSpPr>
        <p:spPr>
          <a:xfrm>
            <a:off x="5721124" y="1436614"/>
            <a:ext cx="5353276" cy="5364000"/>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263" name="正方形/長方形 262"/>
          <p:cNvSpPr/>
          <p:nvPr/>
        </p:nvSpPr>
        <p:spPr>
          <a:xfrm>
            <a:off x="5721122" y="1436613"/>
            <a:ext cx="1800000" cy="288032"/>
          </a:xfrm>
          <a:prstGeom prst="rect">
            <a:avLst/>
          </a:prstGeom>
          <a:solidFill>
            <a:schemeClr val="tx1"/>
          </a:solidFill>
          <a:ln w="12700"/>
        </p:spPr>
        <p:style>
          <a:lnRef idx="2">
            <a:schemeClr val="accent1">
              <a:shade val="50000"/>
            </a:schemeClr>
          </a:lnRef>
          <a:fillRef idx="1">
            <a:schemeClr val="accent1"/>
          </a:fillRef>
          <a:effectRef idx="0">
            <a:schemeClr val="accent1"/>
          </a:effectRef>
          <a:fontRef idx="minor">
            <a:schemeClr val="lt1"/>
          </a:fontRef>
        </p:style>
        <p:txBody>
          <a:bodyPr lIns="36000" rIns="3600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50" charset="-128"/>
                <a:cs typeface="+mn-cs"/>
              </a:rPr>
              <a:t>これまでの取組・将来</a:t>
            </a:r>
          </a:p>
        </p:txBody>
      </p:sp>
      <p:grpSp>
        <p:nvGrpSpPr>
          <p:cNvPr id="2" name="グループ化 1"/>
          <p:cNvGrpSpPr/>
          <p:nvPr/>
        </p:nvGrpSpPr>
        <p:grpSpPr>
          <a:xfrm>
            <a:off x="9351853" y="2719495"/>
            <a:ext cx="1539765" cy="2119086"/>
            <a:chOff x="9180028" y="1630222"/>
            <a:chExt cx="1539765" cy="2119086"/>
          </a:xfrm>
        </p:grpSpPr>
        <p:sp>
          <p:nvSpPr>
            <p:cNvPr id="340" name="フリーフォーム 339"/>
            <p:cNvSpPr/>
            <p:nvPr/>
          </p:nvSpPr>
          <p:spPr bwMode="auto">
            <a:xfrm>
              <a:off x="9811249" y="3394134"/>
              <a:ext cx="0" cy="163577"/>
            </a:xfrm>
            <a:custGeom>
              <a:avLst/>
              <a:gdLst>
                <a:gd name="connsiteX0" fmla="*/ 0 w 0"/>
                <a:gd name="connsiteY0" fmla="*/ 0 h 460375"/>
                <a:gd name="connsiteX1" fmla="*/ 0 w 0"/>
                <a:gd name="connsiteY1" fmla="*/ 460375 h 460375"/>
              </a:gdLst>
              <a:ahLst/>
              <a:cxnLst>
                <a:cxn ang="0">
                  <a:pos x="connsiteX0" y="connsiteY0"/>
                </a:cxn>
                <a:cxn ang="0">
                  <a:pos x="connsiteX1" y="connsiteY1"/>
                </a:cxn>
              </a:cxnLst>
              <a:rect l="l" t="t" r="r" b="b"/>
              <a:pathLst>
                <a:path h="460375">
                  <a:moveTo>
                    <a:pt x="0" y="0"/>
                  </a:moveTo>
                  <a:lnTo>
                    <a:pt x="0" y="460375"/>
                  </a:lnTo>
                </a:path>
              </a:pathLst>
            </a:custGeom>
            <a:noFill/>
            <a:ln w="9525">
              <a:solidFill>
                <a:schemeClr val="tx1"/>
              </a:solidFill>
              <a:prstDash val="dashDot"/>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3200" b="0"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341" name="フリーフォーム 340"/>
            <p:cNvSpPr/>
            <p:nvPr/>
          </p:nvSpPr>
          <p:spPr bwMode="auto">
            <a:xfrm>
              <a:off x="10618295" y="3399061"/>
              <a:ext cx="0" cy="163577"/>
            </a:xfrm>
            <a:custGeom>
              <a:avLst/>
              <a:gdLst>
                <a:gd name="connsiteX0" fmla="*/ 0 w 0"/>
                <a:gd name="connsiteY0" fmla="*/ 0 h 460375"/>
                <a:gd name="connsiteX1" fmla="*/ 0 w 0"/>
                <a:gd name="connsiteY1" fmla="*/ 460375 h 460375"/>
              </a:gdLst>
              <a:ahLst/>
              <a:cxnLst>
                <a:cxn ang="0">
                  <a:pos x="connsiteX0" y="connsiteY0"/>
                </a:cxn>
                <a:cxn ang="0">
                  <a:pos x="connsiteX1" y="connsiteY1"/>
                </a:cxn>
              </a:cxnLst>
              <a:rect l="l" t="t" r="r" b="b"/>
              <a:pathLst>
                <a:path h="460375">
                  <a:moveTo>
                    <a:pt x="0" y="0"/>
                  </a:moveTo>
                  <a:lnTo>
                    <a:pt x="0" y="460375"/>
                  </a:lnTo>
                </a:path>
              </a:pathLst>
            </a:custGeom>
            <a:noFill/>
            <a:ln w="9525">
              <a:solidFill>
                <a:schemeClr val="tx1"/>
              </a:solidFill>
              <a:prstDash val="dashDot"/>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3200" b="0"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50" charset="-128"/>
                <a:cs typeface="+mn-cs"/>
              </a:endParaRPr>
            </a:p>
          </p:txBody>
        </p:sp>
        <p:pic>
          <p:nvPicPr>
            <p:cNvPr id="342" name="Picture 5"/>
            <p:cNvPicPr>
              <a:picLocks noChangeAspect="1" noChangeArrowheads="1"/>
            </p:cNvPicPr>
            <p:nvPr/>
          </p:nvPicPr>
          <p:blipFill>
            <a:blip r:embed="rId2" cstate="email"/>
            <a:srcRect/>
            <a:stretch>
              <a:fillRect/>
            </a:stretch>
          </p:blipFill>
          <p:spPr bwMode="auto">
            <a:xfrm>
              <a:off x="9884162" y="3169224"/>
              <a:ext cx="139092" cy="228661"/>
            </a:xfrm>
            <a:prstGeom prst="rect">
              <a:avLst/>
            </a:prstGeom>
            <a:noFill/>
            <a:ln w="9525">
              <a:noFill/>
              <a:miter lim="800000"/>
              <a:headEnd/>
              <a:tailEnd/>
            </a:ln>
          </p:spPr>
        </p:pic>
        <p:sp>
          <p:nvSpPr>
            <p:cNvPr id="343" name="フリーフォーム 342"/>
            <p:cNvSpPr/>
            <p:nvPr/>
          </p:nvSpPr>
          <p:spPr bwMode="auto">
            <a:xfrm>
              <a:off x="9815237" y="3394134"/>
              <a:ext cx="800149" cy="6897"/>
            </a:xfrm>
            <a:custGeom>
              <a:avLst/>
              <a:gdLst>
                <a:gd name="connsiteX0" fmla="*/ 0 w 1869282"/>
                <a:gd name="connsiteY0" fmla="*/ 2381 h 16668"/>
                <a:gd name="connsiteX1" fmla="*/ 359569 w 1869282"/>
                <a:gd name="connsiteY1" fmla="*/ 2381 h 16668"/>
                <a:gd name="connsiteX2" fmla="*/ 359569 w 1869282"/>
                <a:gd name="connsiteY2" fmla="*/ 16668 h 16668"/>
                <a:gd name="connsiteX3" fmla="*/ 538163 w 1869282"/>
                <a:gd name="connsiteY3" fmla="*/ 16668 h 16668"/>
                <a:gd name="connsiteX4" fmla="*/ 538163 w 1869282"/>
                <a:gd name="connsiteY4" fmla="*/ 2381 h 16668"/>
                <a:gd name="connsiteX5" fmla="*/ 702469 w 1869282"/>
                <a:gd name="connsiteY5" fmla="*/ 2381 h 16668"/>
                <a:gd name="connsiteX6" fmla="*/ 702469 w 1869282"/>
                <a:gd name="connsiteY6" fmla="*/ 16668 h 16668"/>
                <a:gd name="connsiteX7" fmla="*/ 1204913 w 1869282"/>
                <a:gd name="connsiteY7" fmla="*/ 16668 h 16668"/>
                <a:gd name="connsiteX8" fmla="*/ 1204913 w 1869282"/>
                <a:gd name="connsiteY8" fmla="*/ 0 h 16668"/>
                <a:gd name="connsiteX9" fmla="*/ 1333500 w 1869282"/>
                <a:gd name="connsiteY9" fmla="*/ 0 h 16668"/>
                <a:gd name="connsiteX10" fmla="*/ 1333500 w 1869282"/>
                <a:gd name="connsiteY10" fmla="*/ 14287 h 16668"/>
                <a:gd name="connsiteX11" fmla="*/ 1512094 w 1869282"/>
                <a:gd name="connsiteY11" fmla="*/ 14287 h 16668"/>
                <a:gd name="connsiteX12" fmla="*/ 1512094 w 1869282"/>
                <a:gd name="connsiteY12" fmla="*/ 2381 h 16668"/>
                <a:gd name="connsiteX13" fmla="*/ 1583532 w 1869282"/>
                <a:gd name="connsiteY13" fmla="*/ 2381 h 16668"/>
                <a:gd name="connsiteX14" fmla="*/ 1728788 w 1869282"/>
                <a:gd name="connsiteY14" fmla="*/ 2381 h 16668"/>
                <a:gd name="connsiteX15" fmla="*/ 1869282 w 1869282"/>
                <a:gd name="connsiteY15" fmla="*/ 2381 h 16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69282" h="16668">
                  <a:moveTo>
                    <a:pt x="0" y="2381"/>
                  </a:moveTo>
                  <a:lnTo>
                    <a:pt x="359569" y="2381"/>
                  </a:lnTo>
                  <a:lnTo>
                    <a:pt x="359569" y="16668"/>
                  </a:lnTo>
                  <a:lnTo>
                    <a:pt x="538163" y="16668"/>
                  </a:lnTo>
                  <a:lnTo>
                    <a:pt x="538163" y="2381"/>
                  </a:lnTo>
                  <a:lnTo>
                    <a:pt x="702469" y="2381"/>
                  </a:lnTo>
                  <a:lnTo>
                    <a:pt x="702469" y="16668"/>
                  </a:lnTo>
                  <a:lnTo>
                    <a:pt x="1204913" y="16668"/>
                  </a:lnTo>
                  <a:lnTo>
                    <a:pt x="1204913" y="0"/>
                  </a:lnTo>
                  <a:lnTo>
                    <a:pt x="1333500" y="0"/>
                  </a:lnTo>
                  <a:lnTo>
                    <a:pt x="1333500" y="14287"/>
                  </a:lnTo>
                  <a:lnTo>
                    <a:pt x="1512094" y="14287"/>
                  </a:lnTo>
                  <a:lnTo>
                    <a:pt x="1512094" y="2381"/>
                  </a:lnTo>
                  <a:lnTo>
                    <a:pt x="1583532" y="2381"/>
                  </a:lnTo>
                  <a:lnTo>
                    <a:pt x="1728788" y="2381"/>
                  </a:lnTo>
                  <a:lnTo>
                    <a:pt x="1869282" y="2381"/>
                  </a:ln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3200" b="0"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344" name="正方形/長方形 343"/>
            <p:cNvSpPr/>
            <p:nvPr/>
          </p:nvSpPr>
          <p:spPr bwMode="auto">
            <a:xfrm>
              <a:off x="9274203" y="2626424"/>
              <a:ext cx="537046" cy="770931"/>
            </a:xfrm>
            <a:prstGeom prst="rect">
              <a:avLst/>
            </a:prstGeom>
            <a:solidFill>
              <a:schemeClr val="bg1">
                <a:lumMod val="85000"/>
              </a:schemeClr>
            </a:solidFill>
          </p:spPr>
          <p:style>
            <a:lnRef idx="1">
              <a:schemeClr val="dk1"/>
            </a:lnRef>
            <a:fillRef idx="0">
              <a:schemeClr val="dk1"/>
            </a:fillRef>
            <a:effectRef idx="0">
              <a:schemeClr val="dk1"/>
            </a:effectRef>
            <a:fontRef idx="minor">
              <a:schemeClr val="tx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pic>
          <p:nvPicPr>
            <p:cNvPr id="345" name="Picture 5"/>
            <p:cNvPicPr>
              <a:picLocks noChangeAspect="1" noChangeArrowheads="1"/>
            </p:cNvPicPr>
            <p:nvPr/>
          </p:nvPicPr>
          <p:blipFill>
            <a:blip r:embed="rId2" cstate="email"/>
            <a:srcRect/>
            <a:stretch>
              <a:fillRect/>
            </a:stretch>
          </p:blipFill>
          <p:spPr bwMode="auto">
            <a:xfrm>
              <a:off x="10013516" y="3169224"/>
              <a:ext cx="139092" cy="228661"/>
            </a:xfrm>
            <a:prstGeom prst="rect">
              <a:avLst/>
            </a:prstGeom>
            <a:noFill/>
            <a:ln w="9525">
              <a:noFill/>
              <a:miter lim="800000"/>
              <a:headEnd/>
              <a:tailEnd/>
            </a:ln>
          </p:spPr>
        </p:pic>
        <p:pic>
          <p:nvPicPr>
            <p:cNvPr id="346" name="Picture 5"/>
            <p:cNvPicPr>
              <a:picLocks noChangeAspect="1" noChangeArrowheads="1"/>
            </p:cNvPicPr>
            <p:nvPr/>
          </p:nvPicPr>
          <p:blipFill>
            <a:blip r:embed="rId2" cstate="email"/>
            <a:srcRect/>
            <a:stretch>
              <a:fillRect/>
            </a:stretch>
          </p:blipFill>
          <p:spPr bwMode="auto">
            <a:xfrm>
              <a:off x="10291582" y="3169224"/>
              <a:ext cx="139092" cy="228661"/>
            </a:xfrm>
            <a:prstGeom prst="rect">
              <a:avLst/>
            </a:prstGeom>
            <a:noFill/>
            <a:ln w="9525">
              <a:noFill/>
              <a:miter lim="800000"/>
              <a:headEnd/>
              <a:tailEnd/>
            </a:ln>
          </p:spPr>
        </p:pic>
        <p:pic>
          <p:nvPicPr>
            <p:cNvPr id="347" name="Picture 5"/>
            <p:cNvPicPr>
              <a:picLocks noChangeAspect="1" noChangeArrowheads="1"/>
            </p:cNvPicPr>
            <p:nvPr/>
          </p:nvPicPr>
          <p:blipFill>
            <a:blip r:embed="rId2" cstate="email"/>
            <a:srcRect/>
            <a:stretch>
              <a:fillRect/>
            </a:stretch>
          </p:blipFill>
          <p:spPr bwMode="auto">
            <a:xfrm>
              <a:off x="10416853" y="3169224"/>
              <a:ext cx="139092" cy="228661"/>
            </a:xfrm>
            <a:prstGeom prst="rect">
              <a:avLst/>
            </a:prstGeom>
            <a:noFill/>
            <a:ln w="9525">
              <a:noFill/>
              <a:miter lim="800000"/>
              <a:headEnd/>
              <a:tailEnd/>
            </a:ln>
          </p:spPr>
        </p:pic>
        <p:grpSp>
          <p:nvGrpSpPr>
            <p:cNvPr id="3" name="グループ化 683"/>
            <p:cNvGrpSpPr>
              <a:grpSpLocks noChangeAspect="1"/>
            </p:cNvGrpSpPr>
            <p:nvPr/>
          </p:nvGrpSpPr>
          <p:grpSpPr bwMode="auto">
            <a:xfrm>
              <a:off x="10504785" y="3369242"/>
              <a:ext cx="10154" cy="27735"/>
              <a:chOff x="9491662" y="3466966"/>
              <a:chExt cx="1009652" cy="2755901"/>
            </a:xfrm>
          </p:grpSpPr>
          <p:sp>
            <p:nvSpPr>
              <p:cNvPr id="351" name="Freeform 79"/>
              <p:cNvSpPr>
                <a:spLocks/>
              </p:cNvSpPr>
              <p:nvPr/>
            </p:nvSpPr>
            <p:spPr bwMode="auto">
              <a:xfrm>
                <a:off x="10221902" y="4962410"/>
                <a:ext cx="146048" cy="244455"/>
              </a:xfrm>
              <a:custGeom>
                <a:avLst/>
                <a:gdLst>
                  <a:gd name="T0" fmla="*/ 2147483647 w 92"/>
                  <a:gd name="T1" fmla="*/ 2147483647 h 154"/>
                  <a:gd name="T2" fmla="*/ 2147483647 w 92"/>
                  <a:gd name="T3" fmla="*/ 2147483647 h 154"/>
                  <a:gd name="T4" fmla="*/ 2147483647 w 92"/>
                  <a:gd name="T5" fmla="*/ 2147483647 h 154"/>
                  <a:gd name="T6" fmla="*/ 2147483647 w 92"/>
                  <a:gd name="T7" fmla="*/ 2147483647 h 154"/>
                  <a:gd name="T8" fmla="*/ 2147483647 w 92"/>
                  <a:gd name="T9" fmla="*/ 2147483647 h 154"/>
                  <a:gd name="T10" fmla="*/ 2147483647 w 92"/>
                  <a:gd name="T11" fmla="*/ 2147483647 h 154"/>
                  <a:gd name="T12" fmla="*/ 2147483647 w 92"/>
                  <a:gd name="T13" fmla="*/ 2147483647 h 154"/>
                  <a:gd name="T14" fmla="*/ 2147483647 w 92"/>
                  <a:gd name="T15" fmla="*/ 2147483647 h 154"/>
                  <a:gd name="T16" fmla="*/ 2147483647 w 92"/>
                  <a:gd name="T17" fmla="*/ 0 h 154"/>
                  <a:gd name="T18" fmla="*/ 2147483647 w 92"/>
                  <a:gd name="T19" fmla="*/ 2147483647 h 154"/>
                  <a:gd name="T20" fmla="*/ 2147483647 w 92"/>
                  <a:gd name="T21" fmla="*/ 2147483647 h 154"/>
                  <a:gd name="T22" fmla="*/ 2147483647 w 92"/>
                  <a:gd name="T23" fmla="*/ 2147483647 h 154"/>
                  <a:gd name="T24" fmla="*/ 2147483647 w 92"/>
                  <a:gd name="T25" fmla="*/ 2147483647 h 154"/>
                  <a:gd name="T26" fmla="*/ 0 w 92"/>
                  <a:gd name="T27" fmla="*/ 2147483647 h 154"/>
                  <a:gd name="T28" fmla="*/ 2147483647 w 92"/>
                  <a:gd name="T29" fmla="*/ 2147483647 h 154"/>
                  <a:gd name="T30" fmla="*/ 2147483647 w 92"/>
                  <a:gd name="T31" fmla="*/ 2147483647 h 154"/>
                  <a:gd name="T32" fmla="*/ 2147483647 w 92"/>
                  <a:gd name="T33" fmla="*/ 2147483647 h 154"/>
                  <a:gd name="T34" fmla="*/ 2147483647 w 92"/>
                  <a:gd name="T35" fmla="*/ 2147483647 h 154"/>
                  <a:gd name="T36" fmla="*/ 2147483647 w 92"/>
                  <a:gd name="T37" fmla="*/ 2147483647 h 154"/>
                  <a:gd name="T38" fmla="*/ 2147483647 w 92"/>
                  <a:gd name="T39" fmla="*/ 2147483647 h 154"/>
                  <a:gd name="T40" fmla="*/ 2147483647 w 92"/>
                  <a:gd name="T41" fmla="*/ 2147483647 h 154"/>
                  <a:gd name="T42" fmla="*/ 2147483647 w 92"/>
                  <a:gd name="T43" fmla="*/ 2147483647 h 15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92"/>
                  <a:gd name="T67" fmla="*/ 0 h 154"/>
                  <a:gd name="T68" fmla="*/ 92 w 92"/>
                  <a:gd name="T69" fmla="*/ 154 h 15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92" h="154">
                    <a:moveTo>
                      <a:pt x="72" y="130"/>
                    </a:moveTo>
                    <a:lnTo>
                      <a:pt x="72" y="104"/>
                    </a:lnTo>
                    <a:lnTo>
                      <a:pt x="86" y="104"/>
                    </a:lnTo>
                    <a:lnTo>
                      <a:pt x="86" y="86"/>
                    </a:lnTo>
                    <a:lnTo>
                      <a:pt x="72" y="60"/>
                    </a:lnTo>
                    <a:lnTo>
                      <a:pt x="72" y="44"/>
                    </a:lnTo>
                    <a:lnTo>
                      <a:pt x="66" y="18"/>
                    </a:lnTo>
                    <a:lnTo>
                      <a:pt x="52" y="18"/>
                    </a:lnTo>
                    <a:lnTo>
                      <a:pt x="40" y="0"/>
                    </a:lnTo>
                    <a:lnTo>
                      <a:pt x="46" y="18"/>
                    </a:lnTo>
                    <a:lnTo>
                      <a:pt x="52" y="60"/>
                    </a:lnTo>
                    <a:lnTo>
                      <a:pt x="40" y="52"/>
                    </a:lnTo>
                    <a:lnTo>
                      <a:pt x="20" y="36"/>
                    </a:lnTo>
                    <a:lnTo>
                      <a:pt x="0" y="36"/>
                    </a:lnTo>
                    <a:lnTo>
                      <a:pt x="14" y="52"/>
                    </a:lnTo>
                    <a:lnTo>
                      <a:pt x="26" y="70"/>
                    </a:lnTo>
                    <a:lnTo>
                      <a:pt x="52" y="104"/>
                    </a:lnTo>
                    <a:lnTo>
                      <a:pt x="66" y="138"/>
                    </a:lnTo>
                    <a:lnTo>
                      <a:pt x="80" y="138"/>
                    </a:lnTo>
                    <a:lnTo>
                      <a:pt x="92" y="154"/>
                    </a:lnTo>
                    <a:lnTo>
                      <a:pt x="92" y="146"/>
                    </a:lnTo>
                    <a:lnTo>
                      <a:pt x="72" y="130"/>
                    </a:lnTo>
                    <a:close/>
                  </a:path>
                </a:pathLst>
              </a:custGeom>
              <a:solidFill>
                <a:srgbClr val="A1C6E7"/>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32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352" name="Freeform 84"/>
              <p:cNvSpPr>
                <a:spLocks/>
              </p:cNvSpPr>
              <p:nvPr/>
            </p:nvSpPr>
            <p:spPr bwMode="auto">
              <a:xfrm>
                <a:off x="10482262" y="5140177"/>
                <a:ext cx="19052" cy="41286"/>
              </a:xfrm>
              <a:custGeom>
                <a:avLst/>
                <a:gdLst>
                  <a:gd name="T0" fmla="*/ 2147483647 w 12"/>
                  <a:gd name="T1" fmla="*/ 2147483647 h 26"/>
                  <a:gd name="T2" fmla="*/ 2147483647 w 12"/>
                  <a:gd name="T3" fmla="*/ 2147483647 h 26"/>
                  <a:gd name="T4" fmla="*/ 2147483647 w 12"/>
                  <a:gd name="T5" fmla="*/ 0 h 26"/>
                  <a:gd name="T6" fmla="*/ 0 w 12"/>
                  <a:gd name="T7" fmla="*/ 2147483647 h 26"/>
                  <a:gd name="T8" fmla="*/ 2147483647 w 12"/>
                  <a:gd name="T9" fmla="*/ 2147483647 h 26"/>
                  <a:gd name="T10" fmla="*/ 0 60000 65536"/>
                  <a:gd name="T11" fmla="*/ 0 60000 65536"/>
                  <a:gd name="T12" fmla="*/ 0 60000 65536"/>
                  <a:gd name="T13" fmla="*/ 0 60000 65536"/>
                  <a:gd name="T14" fmla="*/ 0 60000 65536"/>
                  <a:gd name="T15" fmla="*/ 0 w 12"/>
                  <a:gd name="T16" fmla="*/ 0 h 26"/>
                  <a:gd name="T17" fmla="*/ 12 w 12"/>
                  <a:gd name="T18" fmla="*/ 26 h 26"/>
                </a:gdLst>
                <a:ahLst/>
                <a:cxnLst>
                  <a:cxn ang="T10">
                    <a:pos x="T0" y="T1"/>
                  </a:cxn>
                  <a:cxn ang="T11">
                    <a:pos x="T2" y="T3"/>
                  </a:cxn>
                  <a:cxn ang="T12">
                    <a:pos x="T4" y="T5"/>
                  </a:cxn>
                  <a:cxn ang="T13">
                    <a:pos x="T6" y="T7"/>
                  </a:cxn>
                  <a:cxn ang="T14">
                    <a:pos x="T8" y="T9"/>
                  </a:cxn>
                </a:cxnLst>
                <a:rect l="T15" t="T16" r="T17" b="T18"/>
                <a:pathLst>
                  <a:path w="12" h="26">
                    <a:moveTo>
                      <a:pt x="6" y="26"/>
                    </a:moveTo>
                    <a:lnTo>
                      <a:pt x="6" y="18"/>
                    </a:lnTo>
                    <a:lnTo>
                      <a:pt x="12" y="0"/>
                    </a:lnTo>
                    <a:lnTo>
                      <a:pt x="0" y="18"/>
                    </a:lnTo>
                    <a:lnTo>
                      <a:pt x="6" y="26"/>
                    </a:lnTo>
                    <a:close/>
                  </a:path>
                </a:pathLst>
              </a:custGeom>
              <a:solidFill>
                <a:srgbClr val="A1C6E7"/>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32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353" name="Freeform 96"/>
              <p:cNvSpPr>
                <a:spLocks/>
              </p:cNvSpPr>
              <p:nvPr/>
            </p:nvSpPr>
            <p:spPr bwMode="auto">
              <a:xfrm>
                <a:off x="9602764" y="5330671"/>
                <a:ext cx="9526" cy="3156"/>
              </a:xfrm>
              <a:custGeom>
                <a:avLst/>
                <a:gdLst>
                  <a:gd name="T0" fmla="*/ 0 w 6"/>
                  <a:gd name="T1" fmla="*/ 0 h 2"/>
                  <a:gd name="T2" fmla="*/ 0 w 6"/>
                  <a:gd name="T3" fmla="*/ 2147483647 h 2"/>
                  <a:gd name="T4" fmla="*/ 2147483647 w 6"/>
                  <a:gd name="T5" fmla="*/ 0 h 2"/>
                  <a:gd name="T6" fmla="*/ 0 w 6"/>
                  <a:gd name="T7" fmla="*/ 0 h 2"/>
                  <a:gd name="T8" fmla="*/ 0 60000 65536"/>
                  <a:gd name="T9" fmla="*/ 0 60000 65536"/>
                  <a:gd name="T10" fmla="*/ 0 60000 65536"/>
                  <a:gd name="T11" fmla="*/ 0 60000 65536"/>
                  <a:gd name="T12" fmla="*/ 0 w 6"/>
                  <a:gd name="T13" fmla="*/ 0 h 2"/>
                  <a:gd name="T14" fmla="*/ 6 w 6"/>
                  <a:gd name="T15" fmla="*/ 2 h 2"/>
                </a:gdLst>
                <a:ahLst/>
                <a:cxnLst>
                  <a:cxn ang="T8">
                    <a:pos x="T0" y="T1"/>
                  </a:cxn>
                  <a:cxn ang="T9">
                    <a:pos x="T2" y="T3"/>
                  </a:cxn>
                  <a:cxn ang="T10">
                    <a:pos x="T4" y="T5"/>
                  </a:cxn>
                  <a:cxn ang="T11">
                    <a:pos x="T6" y="T7"/>
                  </a:cxn>
                </a:cxnLst>
                <a:rect l="T12" t="T13" r="T14" b="T15"/>
                <a:pathLst>
                  <a:path w="6" h="2">
                    <a:moveTo>
                      <a:pt x="0" y="0"/>
                    </a:moveTo>
                    <a:lnTo>
                      <a:pt x="0" y="2"/>
                    </a:lnTo>
                    <a:lnTo>
                      <a:pt x="6" y="0"/>
                    </a:lnTo>
                    <a:lnTo>
                      <a:pt x="0" y="0"/>
                    </a:lnTo>
                    <a:close/>
                  </a:path>
                </a:pathLst>
              </a:custGeom>
              <a:solidFill>
                <a:srgbClr val="A1C6E7"/>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32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354" name="Line 105"/>
              <p:cNvSpPr>
                <a:spLocks noChangeShapeType="1"/>
              </p:cNvSpPr>
              <p:nvPr/>
            </p:nvSpPr>
            <p:spPr bwMode="auto">
              <a:xfrm>
                <a:off x="10161588" y="3841642"/>
                <a:ext cx="0" cy="0"/>
              </a:xfrm>
              <a:prstGeom prst="line">
                <a:avLst/>
              </a:prstGeom>
              <a:no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32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355" name="Line 106"/>
              <p:cNvSpPr>
                <a:spLocks noChangeShapeType="1"/>
              </p:cNvSpPr>
              <p:nvPr/>
            </p:nvSpPr>
            <p:spPr bwMode="auto">
              <a:xfrm>
                <a:off x="10161588" y="3841642"/>
                <a:ext cx="0" cy="0"/>
              </a:xfrm>
              <a:prstGeom prst="line">
                <a:avLst/>
              </a:prstGeom>
              <a:no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32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356" name="Freeform 122"/>
              <p:cNvSpPr>
                <a:spLocks/>
              </p:cNvSpPr>
              <p:nvPr/>
            </p:nvSpPr>
            <p:spPr bwMode="auto">
              <a:xfrm>
                <a:off x="9491662" y="3816239"/>
                <a:ext cx="996968" cy="2406628"/>
              </a:xfrm>
              <a:custGeom>
                <a:avLst/>
                <a:gdLst>
                  <a:gd name="T0" fmla="*/ 2147483647 w 628"/>
                  <a:gd name="T1" fmla="*/ 2147483647 h 1516"/>
                  <a:gd name="T2" fmla="*/ 2147483647 w 628"/>
                  <a:gd name="T3" fmla="*/ 2147483647 h 1516"/>
                  <a:gd name="T4" fmla="*/ 2147483647 w 628"/>
                  <a:gd name="T5" fmla="*/ 2147483647 h 1516"/>
                  <a:gd name="T6" fmla="*/ 2147483647 w 628"/>
                  <a:gd name="T7" fmla="*/ 2147483647 h 1516"/>
                  <a:gd name="T8" fmla="*/ 2147483647 w 628"/>
                  <a:gd name="T9" fmla="*/ 2147483647 h 1516"/>
                  <a:gd name="T10" fmla="*/ 2147483647 w 628"/>
                  <a:gd name="T11" fmla="*/ 2147483647 h 1516"/>
                  <a:gd name="T12" fmla="*/ 2147483647 w 628"/>
                  <a:gd name="T13" fmla="*/ 2147483647 h 1516"/>
                  <a:gd name="T14" fmla="*/ 2147483647 w 628"/>
                  <a:gd name="T15" fmla="*/ 2147483647 h 1516"/>
                  <a:gd name="T16" fmla="*/ 2147483647 w 628"/>
                  <a:gd name="T17" fmla="*/ 2147483647 h 1516"/>
                  <a:gd name="T18" fmla="*/ 2147483647 w 628"/>
                  <a:gd name="T19" fmla="*/ 2147483647 h 1516"/>
                  <a:gd name="T20" fmla="*/ 2147483647 w 628"/>
                  <a:gd name="T21" fmla="*/ 2147483647 h 1516"/>
                  <a:gd name="T22" fmla="*/ 2147483647 w 628"/>
                  <a:gd name="T23" fmla="*/ 2147483647 h 1516"/>
                  <a:gd name="T24" fmla="*/ 2147483647 w 628"/>
                  <a:gd name="T25" fmla="*/ 2147483647 h 1516"/>
                  <a:gd name="T26" fmla="*/ 2147483647 w 628"/>
                  <a:gd name="T27" fmla="*/ 2147483647 h 1516"/>
                  <a:gd name="T28" fmla="*/ 2147483647 w 628"/>
                  <a:gd name="T29" fmla="*/ 2147483647 h 1516"/>
                  <a:gd name="T30" fmla="*/ 2147483647 w 628"/>
                  <a:gd name="T31" fmla="*/ 2147483647 h 1516"/>
                  <a:gd name="T32" fmla="*/ 2147483647 w 628"/>
                  <a:gd name="T33" fmla="*/ 2147483647 h 1516"/>
                  <a:gd name="T34" fmla="*/ 2147483647 w 628"/>
                  <a:gd name="T35" fmla="*/ 2147483647 h 1516"/>
                  <a:gd name="T36" fmla="*/ 2147483647 w 628"/>
                  <a:gd name="T37" fmla="*/ 2147483647 h 1516"/>
                  <a:gd name="T38" fmla="*/ 2147483647 w 628"/>
                  <a:gd name="T39" fmla="*/ 2147483647 h 1516"/>
                  <a:gd name="T40" fmla="*/ 2147483647 w 628"/>
                  <a:gd name="T41" fmla="*/ 2147483647 h 1516"/>
                  <a:gd name="T42" fmla="*/ 2147483647 w 628"/>
                  <a:gd name="T43" fmla="*/ 2147483647 h 1516"/>
                  <a:gd name="T44" fmla="*/ 2147483647 w 628"/>
                  <a:gd name="T45" fmla="*/ 2147483647 h 1516"/>
                  <a:gd name="T46" fmla="*/ 2147483647 w 628"/>
                  <a:gd name="T47" fmla="*/ 2147483647 h 1516"/>
                  <a:gd name="T48" fmla="*/ 2147483647 w 628"/>
                  <a:gd name="T49" fmla="*/ 2147483647 h 1516"/>
                  <a:gd name="T50" fmla="*/ 2147483647 w 628"/>
                  <a:gd name="T51" fmla="*/ 2147483647 h 1516"/>
                  <a:gd name="T52" fmla="*/ 2147483647 w 628"/>
                  <a:gd name="T53" fmla="*/ 2147483647 h 1516"/>
                  <a:gd name="T54" fmla="*/ 2147483647 w 628"/>
                  <a:gd name="T55" fmla="*/ 2147483647 h 1516"/>
                  <a:gd name="T56" fmla="*/ 2147483647 w 628"/>
                  <a:gd name="T57" fmla="*/ 2147483647 h 1516"/>
                  <a:gd name="T58" fmla="*/ 2147483647 w 628"/>
                  <a:gd name="T59" fmla="*/ 2147483647 h 1516"/>
                  <a:gd name="T60" fmla="*/ 2147483647 w 628"/>
                  <a:gd name="T61" fmla="*/ 2147483647 h 1516"/>
                  <a:gd name="T62" fmla="*/ 2147483647 w 628"/>
                  <a:gd name="T63" fmla="*/ 2147483647 h 1516"/>
                  <a:gd name="T64" fmla="*/ 2147483647 w 628"/>
                  <a:gd name="T65" fmla="*/ 2147483647 h 1516"/>
                  <a:gd name="T66" fmla="*/ 2147483647 w 628"/>
                  <a:gd name="T67" fmla="*/ 2147483647 h 1516"/>
                  <a:gd name="T68" fmla="*/ 2147483647 w 628"/>
                  <a:gd name="T69" fmla="*/ 2147483647 h 1516"/>
                  <a:gd name="T70" fmla="*/ 2147483647 w 628"/>
                  <a:gd name="T71" fmla="*/ 2147483647 h 1516"/>
                  <a:gd name="T72" fmla="*/ 2147483647 w 628"/>
                  <a:gd name="T73" fmla="*/ 2147483647 h 1516"/>
                  <a:gd name="T74" fmla="*/ 2147483647 w 628"/>
                  <a:gd name="T75" fmla="*/ 2147483647 h 1516"/>
                  <a:gd name="T76" fmla="*/ 2147483647 w 628"/>
                  <a:gd name="T77" fmla="*/ 2147483647 h 1516"/>
                  <a:gd name="T78" fmla="*/ 2147483647 w 628"/>
                  <a:gd name="T79" fmla="*/ 2147483647 h 1516"/>
                  <a:gd name="T80" fmla="*/ 2147483647 w 628"/>
                  <a:gd name="T81" fmla="*/ 2147483647 h 1516"/>
                  <a:gd name="T82" fmla="*/ 2147483647 w 628"/>
                  <a:gd name="T83" fmla="*/ 2147483647 h 1516"/>
                  <a:gd name="T84" fmla="*/ 2147483647 w 628"/>
                  <a:gd name="T85" fmla="*/ 2147483647 h 1516"/>
                  <a:gd name="T86" fmla="*/ 2147483647 w 628"/>
                  <a:gd name="T87" fmla="*/ 2147483647 h 1516"/>
                  <a:gd name="T88" fmla="*/ 2147483647 w 628"/>
                  <a:gd name="T89" fmla="*/ 2147483647 h 1516"/>
                  <a:gd name="T90" fmla="*/ 2147483647 w 628"/>
                  <a:gd name="T91" fmla="*/ 2147483647 h 1516"/>
                  <a:gd name="T92" fmla="*/ 2147483647 w 628"/>
                  <a:gd name="T93" fmla="*/ 2147483647 h 1516"/>
                  <a:gd name="T94" fmla="*/ 2147483647 w 628"/>
                  <a:gd name="T95" fmla="*/ 2147483647 h 1516"/>
                  <a:gd name="T96" fmla="*/ 2147483647 w 628"/>
                  <a:gd name="T97" fmla="*/ 2147483647 h 1516"/>
                  <a:gd name="T98" fmla="*/ 2147483647 w 628"/>
                  <a:gd name="T99" fmla="*/ 2147483647 h 1516"/>
                  <a:gd name="T100" fmla="*/ 2147483647 w 628"/>
                  <a:gd name="T101" fmla="*/ 2147483647 h 1516"/>
                  <a:gd name="T102" fmla="*/ 2147483647 w 628"/>
                  <a:gd name="T103" fmla="*/ 2147483647 h 1516"/>
                  <a:gd name="T104" fmla="*/ 2147483647 w 628"/>
                  <a:gd name="T105" fmla="*/ 2147483647 h 1516"/>
                  <a:gd name="T106" fmla="*/ 2147483647 w 628"/>
                  <a:gd name="T107" fmla="*/ 2147483647 h 1516"/>
                  <a:gd name="T108" fmla="*/ 2147483647 w 628"/>
                  <a:gd name="T109" fmla="*/ 2147483647 h 1516"/>
                  <a:gd name="T110" fmla="*/ 2147483647 w 628"/>
                  <a:gd name="T111" fmla="*/ 2147483647 h 1516"/>
                  <a:gd name="T112" fmla="*/ 2147483647 w 628"/>
                  <a:gd name="T113" fmla="*/ 2147483647 h 1516"/>
                  <a:gd name="T114" fmla="*/ 2147483647 w 628"/>
                  <a:gd name="T115" fmla="*/ 2147483647 h 1516"/>
                  <a:gd name="T116" fmla="*/ 2147483647 w 628"/>
                  <a:gd name="T117" fmla="*/ 2147483647 h 1516"/>
                  <a:gd name="T118" fmla="*/ 2147483647 w 628"/>
                  <a:gd name="T119" fmla="*/ 2147483647 h 1516"/>
                  <a:gd name="T120" fmla="*/ 2147483647 w 628"/>
                  <a:gd name="T121" fmla="*/ 2147483647 h 1516"/>
                  <a:gd name="T122" fmla="*/ 2147483647 w 628"/>
                  <a:gd name="T123" fmla="*/ 2147483647 h 1516"/>
                  <a:gd name="T124" fmla="*/ 2147483647 w 628"/>
                  <a:gd name="T125" fmla="*/ 2147483647 h 151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628"/>
                  <a:gd name="T190" fmla="*/ 0 h 1516"/>
                  <a:gd name="T191" fmla="*/ 628 w 628"/>
                  <a:gd name="T192" fmla="*/ 1516 h 151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628" h="1516">
                    <a:moveTo>
                      <a:pt x="264" y="22"/>
                    </a:moveTo>
                    <a:lnTo>
                      <a:pt x="264" y="22"/>
                    </a:lnTo>
                    <a:lnTo>
                      <a:pt x="244" y="28"/>
                    </a:lnTo>
                    <a:lnTo>
                      <a:pt x="234" y="32"/>
                    </a:lnTo>
                    <a:lnTo>
                      <a:pt x="226" y="36"/>
                    </a:lnTo>
                    <a:lnTo>
                      <a:pt x="214" y="44"/>
                    </a:lnTo>
                    <a:lnTo>
                      <a:pt x="194" y="52"/>
                    </a:lnTo>
                    <a:lnTo>
                      <a:pt x="146" y="72"/>
                    </a:lnTo>
                    <a:lnTo>
                      <a:pt x="98" y="92"/>
                    </a:lnTo>
                    <a:lnTo>
                      <a:pt x="78" y="102"/>
                    </a:lnTo>
                    <a:lnTo>
                      <a:pt x="66" y="110"/>
                    </a:lnTo>
                    <a:lnTo>
                      <a:pt x="60" y="116"/>
                    </a:lnTo>
                    <a:lnTo>
                      <a:pt x="56" y="124"/>
                    </a:lnTo>
                    <a:lnTo>
                      <a:pt x="52" y="134"/>
                    </a:lnTo>
                    <a:lnTo>
                      <a:pt x="50" y="144"/>
                    </a:lnTo>
                    <a:lnTo>
                      <a:pt x="48" y="168"/>
                    </a:lnTo>
                    <a:lnTo>
                      <a:pt x="44" y="194"/>
                    </a:lnTo>
                    <a:lnTo>
                      <a:pt x="32" y="330"/>
                    </a:lnTo>
                    <a:lnTo>
                      <a:pt x="24" y="394"/>
                    </a:lnTo>
                    <a:lnTo>
                      <a:pt x="18" y="446"/>
                    </a:lnTo>
                    <a:lnTo>
                      <a:pt x="14" y="502"/>
                    </a:lnTo>
                    <a:lnTo>
                      <a:pt x="6" y="620"/>
                    </a:lnTo>
                    <a:lnTo>
                      <a:pt x="0" y="690"/>
                    </a:lnTo>
                    <a:lnTo>
                      <a:pt x="2" y="694"/>
                    </a:lnTo>
                    <a:lnTo>
                      <a:pt x="2" y="698"/>
                    </a:lnTo>
                    <a:lnTo>
                      <a:pt x="8" y="704"/>
                    </a:lnTo>
                    <a:lnTo>
                      <a:pt x="14" y="708"/>
                    </a:lnTo>
                    <a:lnTo>
                      <a:pt x="16" y="710"/>
                    </a:lnTo>
                    <a:lnTo>
                      <a:pt x="14" y="732"/>
                    </a:lnTo>
                    <a:lnTo>
                      <a:pt x="12" y="762"/>
                    </a:lnTo>
                    <a:lnTo>
                      <a:pt x="14" y="792"/>
                    </a:lnTo>
                    <a:lnTo>
                      <a:pt x="16" y="806"/>
                    </a:lnTo>
                    <a:lnTo>
                      <a:pt x="18" y="812"/>
                    </a:lnTo>
                    <a:lnTo>
                      <a:pt x="20" y="816"/>
                    </a:lnTo>
                    <a:lnTo>
                      <a:pt x="26" y="822"/>
                    </a:lnTo>
                    <a:lnTo>
                      <a:pt x="28" y="826"/>
                    </a:lnTo>
                    <a:lnTo>
                      <a:pt x="30" y="824"/>
                    </a:lnTo>
                    <a:lnTo>
                      <a:pt x="32" y="822"/>
                    </a:lnTo>
                    <a:lnTo>
                      <a:pt x="30" y="802"/>
                    </a:lnTo>
                    <a:lnTo>
                      <a:pt x="34" y="810"/>
                    </a:lnTo>
                    <a:lnTo>
                      <a:pt x="46" y="820"/>
                    </a:lnTo>
                    <a:lnTo>
                      <a:pt x="58" y="832"/>
                    </a:lnTo>
                    <a:lnTo>
                      <a:pt x="66" y="838"/>
                    </a:lnTo>
                    <a:lnTo>
                      <a:pt x="72" y="838"/>
                    </a:lnTo>
                    <a:lnTo>
                      <a:pt x="74" y="834"/>
                    </a:lnTo>
                    <a:lnTo>
                      <a:pt x="74" y="830"/>
                    </a:lnTo>
                    <a:lnTo>
                      <a:pt x="80" y="830"/>
                    </a:lnTo>
                    <a:lnTo>
                      <a:pt x="86" y="830"/>
                    </a:lnTo>
                    <a:lnTo>
                      <a:pt x="88" y="828"/>
                    </a:lnTo>
                    <a:lnTo>
                      <a:pt x="90" y="826"/>
                    </a:lnTo>
                    <a:lnTo>
                      <a:pt x="88" y="822"/>
                    </a:lnTo>
                    <a:lnTo>
                      <a:pt x="78" y="812"/>
                    </a:lnTo>
                    <a:lnTo>
                      <a:pt x="70" y="804"/>
                    </a:lnTo>
                    <a:lnTo>
                      <a:pt x="62" y="794"/>
                    </a:lnTo>
                    <a:lnTo>
                      <a:pt x="56" y="784"/>
                    </a:lnTo>
                    <a:lnTo>
                      <a:pt x="54" y="774"/>
                    </a:lnTo>
                    <a:lnTo>
                      <a:pt x="54" y="766"/>
                    </a:lnTo>
                    <a:lnTo>
                      <a:pt x="56" y="760"/>
                    </a:lnTo>
                    <a:lnTo>
                      <a:pt x="58" y="758"/>
                    </a:lnTo>
                    <a:lnTo>
                      <a:pt x="62" y="758"/>
                    </a:lnTo>
                    <a:lnTo>
                      <a:pt x="66" y="760"/>
                    </a:lnTo>
                    <a:lnTo>
                      <a:pt x="68" y="768"/>
                    </a:lnTo>
                    <a:lnTo>
                      <a:pt x="70" y="786"/>
                    </a:lnTo>
                    <a:lnTo>
                      <a:pt x="70" y="790"/>
                    </a:lnTo>
                    <a:lnTo>
                      <a:pt x="72" y="794"/>
                    </a:lnTo>
                    <a:lnTo>
                      <a:pt x="78" y="798"/>
                    </a:lnTo>
                    <a:lnTo>
                      <a:pt x="84" y="798"/>
                    </a:lnTo>
                    <a:lnTo>
                      <a:pt x="88" y="798"/>
                    </a:lnTo>
                    <a:lnTo>
                      <a:pt x="86" y="744"/>
                    </a:lnTo>
                    <a:lnTo>
                      <a:pt x="84" y="720"/>
                    </a:lnTo>
                    <a:lnTo>
                      <a:pt x="84" y="708"/>
                    </a:lnTo>
                    <a:lnTo>
                      <a:pt x="84" y="672"/>
                    </a:lnTo>
                    <a:lnTo>
                      <a:pt x="82" y="650"/>
                    </a:lnTo>
                    <a:lnTo>
                      <a:pt x="82" y="646"/>
                    </a:lnTo>
                    <a:lnTo>
                      <a:pt x="80" y="654"/>
                    </a:lnTo>
                    <a:lnTo>
                      <a:pt x="78" y="674"/>
                    </a:lnTo>
                    <a:lnTo>
                      <a:pt x="80" y="682"/>
                    </a:lnTo>
                    <a:lnTo>
                      <a:pt x="82" y="692"/>
                    </a:lnTo>
                    <a:lnTo>
                      <a:pt x="90" y="730"/>
                    </a:lnTo>
                    <a:lnTo>
                      <a:pt x="96" y="770"/>
                    </a:lnTo>
                    <a:lnTo>
                      <a:pt x="106" y="844"/>
                    </a:lnTo>
                    <a:lnTo>
                      <a:pt x="112" y="924"/>
                    </a:lnTo>
                    <a:lnTo>
                      <a:pt x="116" y="984"/>
                    </a:lnTo>
                    <a:lnTo>
                      <a:pt x="118" y="1054"/>
                    </a:lnTo>
                    <a:lnTo>
                      <a:pt x="122" y="1156"/>
                    </a:lnTo>
                    <a:lnTo>
                      <a:pt x="128" y="1308"/>
                    </a:lnTo>
                    <a:lnTo>
                      <a:pt x="126" y="1320"/>
                    </a:lnTo>
                    <a:lnTo>
                      <a:pt x="124" y="1332"/>
                    </a:lnTo>
                    <a:lnTo>
                      <a:pt x="118" y="1362"/>
                    </a:lnTo>
                    <a:lnTo>
                      <a:pt x="116" y="1376"/>
                    </a:lnTo>
                    <a:lnTo>
                      <a:pt x="114" y="1390"/>
                    </a:lnTo>
                    <a:lnTo>
                      <a:pt x="114" y="1402"/>
                    </a:lnTo>
                    <a:lnTo>
                      <a:pt x="118" y="1410"/>
                    </a:lnTo>
                    <a:lnTo>
                      <a:pt x="124" y="1424"/>
                    </a:lnTo>
                    <a:lnTo>
                      <a:pt x="128" y="1432"/>
                    </a:lnTo>
                    <a:lnTo>
                      <a:pt x="126" y="1440"/>
                    </a:lnTo>
                    <a:lnTo>
                      <a:pt x="120" y="1446"/>
                    </a:lnTo>
                    <a:lnTo>
                      <a:pt x="108" y="1458"/>
                    </a:lnTo>
                    <a:lnTo>
                      <a:pt x="102" y="1468"/>
                    </a:lnTo>
                    <a:lnTo>
                      <a:pt x="100" y="1476"/>
                    </a:lnTo>
                    <a:lnTo>
                      <a:pt x="98" y="1486"/>
                    </a:lnTo>
                    <a:lnTo>
                      <a:pt x="100" y="1490"/>
                    </a:lnTo>
                    <a:lnTo>
                      <a:pt x="102" y="1496"/>
                    </a:lnTo>
                    <a:lnTo>
                      <a:pt x="106" y="1500"/>
                    </a:lnTo>
                    <a:lnTo>
                      <a:pt x="112" y="1502"/>
                    </a:lnTo>
                    <a:lnTo>
                      <a:pt x="120" y="1506"/>
                    </a:lnTo>
                    <a:lnTo>
                      <a:pt x="130" y="1508"/>
                    </a:lnTo>
                    <a:lnTo>
                      <a:pt x="148" y="1510"/>
                    </a:lnTo>
                    <a:lnTo>
                      <a:pt x="164" y="1508"/>
                    </a:lnTo>
                    <a:lnTo>
                      <a:pt x="178" y="1506"/>
                    </a:lnTo>
                    <a:lnTo>
                      <a:pt x="190" y="1502"/>
                    </a:lnTo>
                    <a:lnTo>
                      <a:pt x="198" y="1496"/>
                    </a:lnTo>
                    <a:lnTo>
                      <a:pt x="206" y="1490"/>
                    </a:lnTo>
                    <a:lnTo>
                      <a:pt x="216" y="1478"/>
                    </a:lnTo>
                    <a:lnTo>
                      <a:pt x="220" y="1474"/>
                    </a:lnTo>
                    <a:lnTo>
                      <a:pt x="220" y="1468"/>
                    </a:lnTo>
                    <a:lnTo>
                      <a:pt x="220" y="1454"/>
                    </a:lnTo>
                    <a:lnTo>
                      <a:pt x="218" y="1438"/>
                    </a:lnTo>
                    <a:lnTo>
                      <a:pt x="220" y="1428"/>
                    </a:lnTo>
                    <a:lnTo>
                      <a:pt x="224" y="1416"/>
                    </a:lnTo>
                    <a:lnTo>
                      <a:pt x="228" y="1406"/>
                    </a:lnTo>
                    <a:lnTo>
                      <a:pt x="230" y="1396"/>
                    </a:lnTo>
                    <a:lnTo>
                      <a:pt x="228" y="1388"/>
                    </a:lnTo>
                    <a:lnTo>
                      <a:pt x="228" y="1378"/>
                    </a:lnTo>
                    <a:lnTo>
                      <a:pt x="222" y="1362"/>
                    </a:lnTo>
                    <a:lnTo>
                      <a:pt x="214" y="1348"/>
                    </a:lnTo>
                    <a:lnTo>
                      <a:pt x="212" y="1338"/>
                    </a:lnTo>
                    <a:lnTo>
                      <a:pt x="212" y="1322"/>
                    </a:lnTo>
                    <a:lnTo>
                      <a:pt x="218" y="1284"/>
                    </a:lnTo>
                    <a:lnTo>
                      <a:pt x="224" y="1238"/>
                    </a:lnTo>
                    <a:lnTo>
                      <a:pt x="228" y="1194"/>
                    </a:lnTo>
                    <a:lnTo>
                      <a:pt x="232" y="1148"/>
                    </a:lnTo>
                    <a:lnTo>
                      <a:pt x="236" y="1092"/>
                    </a:lnTo>
                    <a:lnTo>
                      <a:pt x="242" y="1026"/>
                    </a:lnTo>
                    <a:lnTo>
                      <a:pt x="248" y="944"/>
                    </a:lnTo>
                    <a:lnTo>
                      <a:pt x="250" y="906"/>
                    </a:lnTo>
                    <a:lnTo>
                      <a:pt x="252" y="876"/>
                    </a:lnTo>
                    <a:lnTo>
                      <a:pt x="256" y="852"/>
                    </a:lnTo>
                    <a:lnTo>
                      <a:pt x="260" y="836"/>
                    </a:lnTo>
                    <a:lnTo>
                      <a:pt x="264" y="824"/>
                    </a:lnTo>
                    <a:lnTo>
                      <a:pt x="268" y="818"/>
                    </a:lnTo>
                    <a:lnTo>
                      <a:pt x="270" y="814"/>
                    </a:lnTo>
                    <a:lnTo>
                      <a:pt x="272" y="834"/>
                    </a:lnTo>
                    <a:lnTo>
                      <a:pt x="274" y="858"/>
                    </a:lnTo>
                    <a:lnTo>
                      <a:pt x="284" y="916"/>
                    </a:lnTo>
                    <a:lnTo>
                      <a:pt x="292" y="972"/>
                    </a:lnTo>
                    <a:lnTo>
                      <a:pt x="298" y="1016"/>
                    </a:lnTo>
                    <a:lnTo>
                      <a:pt x="302" y="1050"/>
                    </a:lnTo>
                    <a:lnTo>
                      <a:pt x="308" y="1080"/>
                    </a:lnTo>
                    <a:lnTo>
                      <a:pt x="314" y="1112"/>
                    </a:lnTo>
                    <a:lnTo>
                      <a:pt x="318" y="1144"/>
                    </a:lnTo>
                    <a:lnTo>
                      <a:pt x="322" y="1180"/>
                    </a:lnTo>
                    <a:lnTo>
                      <a:pt x="324" y="1218"/>
                    </a:lnTo>
                    <a:lnTo>
                      <a:pt x="324" y="1236"/>
                    </a:lnTo>
                    <a:lnTo>
                      <a:pt x="322" y="1252"/>
                    </a:lnTo>
                    <a:lnTo>
                      <a:pt x="320" y="1268"/>
                    </a:lnTo>
                    <a:lnTo>
                      <a:pt x="314" y="1282"/>
                    </a:lnTo>
                    <a:lnTo>
                      <a:pt x="308" y="1300"/>
                    </a:lnTo>
                    <a:lnTo>
                      <a:pt x="308" y="1314"/>
                    </a:lnTo>
                    <a:lnTo>
                      <a:pt x="310" y="1326"/>
                    </a:lnTo>
                    <a:lnTo>
                      <a:pt x="312" y="1342"/>
                    </a:lnTo>
                    <a:lnTo>
                      <a:pt x="308" y="1360"/>
                    </a:lnTo>
                    <a:lnTo>
                      <a:pt x="304" y="1378"/>
                    </a:lnTo>
                    <a:lnTo>
                      <a:pt x="298" y="1394"/>
                    </a:lnTo>
                    <a:lnTo>
                      <a:pt x="296" y="1408"/>
                    </a:lnTo>
                    <a:lnTo>
                      <a:pt x="296" y="1412"/>
                    </a:lnTo>
                    <a:lnTo>
                      <a:pt x="298" y="1418"/>
                    </a:lnTo>
                    <a:lnTo>
                      <a:pt x="306" y="1428"/>
                    </a:lnTo>
                    <a:lnTo>
                      <a:pt x="314" y="1438"/>
                    </a:lnTo>
                    <a:lnTo>
                      <a:pt x="314" y="1442"/>
                    </a:lnTo>
                    <a:lnTo>
                      <a:pt x="312" y="1446"/>
                    </a:lnTo>
                    <a:lnTo>
                      <a:pt x="304" y="1454"/>
                    </a:lnTo>
                    <a:lnTo>
                      <a:pt x="300" y="1464"/>
                    </a:lnTo>
                    <a:lnTo>
                      <a:pt x="296" y="1474"/>
                    </a:lnTo>
                    <a:lnTo>
                      <a:pt x="296" y="1486"/>
                    </a:lnTo>
                    <a:lnTo>
                      <a:pt x="296" y="1498"/>
                    </a:lnTo>
                    <a:lnTo>
                      <a:pt x="298" y="1502"/>
                    </a:lnTo>
                    <a:lnTo>
                      <a:pt x="302" y="1506"/>
                    </a:lnTo>
                    <a:lnTo>
                      <a:pt x="308" y="1510"/>
                    </a:lnTo>
                    <a:lnTo>
                      <a:pt x="318" y="1514"/>
                    </a:lnTo>
                    <a:lnTo>
                      <a:pt x="330" y="1514"/>
                    </a:lnTo>
                    <a:lnTo>
                      <a:pt x="346" y="1516"/>
                    </a:lnTo>
                    <a:lnTo>
                      <a:pt x="362" y="1514"/>
                    </a:lnTo>
                    <a:lnTo>
                      <a:pt x="376" y="1510"/>
                    </a:lnTo>
                    <a:lnTo>
                      <a:pt x="384" y="1506"/>
                    </a:lnTo>
                    <a:lnTo>
                      <a:pt x="392" y="1500"/>
                    </a:lnTo>
                    <a:lnTo>
                      <a:pt x="398" y="1494"/>
                    </a:lnTo>
                    <a:lnTo>
                      <a:pt x="400" y="1486"/>
                    </a:lnTo>
                    <a:lnTo>
                      <a:pt x="402" y="1474"/>
                    </a:lnTo>
                    <a:lnTo>
                      <a:pt x="400" y="1454"/>
                    </a:lnTo>
                    <a:lnTo>
                      <a:pt x="400" y="1444"/>
                    </a:lnTo>
                    <a:lnTo>
                      <a:pt x="402" y="1438"/>
                    </a:lnTo>
                    <a:lnTo>
                      <a:pt x="406" y="1432"/>
                    </a:lnTo>
                    <a:lnTo>
                      <a:pt x="412" y="1420"/>
                    </a:lnTo>
                    <a:lnTo>
                      <a:pt x="416" y="1406"/>
                    </a:lnTo>
                    <a:lnTo>
                      <a:pt x="416" y="1390"/>
                    </a:lnTo>
                    <a:lnTo>
                      <a:pt x="416" y="1372"/>
                    </a:lnTo>
                    <a:lnTo>
                      <a:pt x="416" y="1364"/>
                    </a:lnTo>
                    <a:lnTo>
                      <a:pt x="418" y="1358"/>
                    </a:lnTo>
                    <a:lnTo>
                      <a:pt x="422" y="1346"/>
                    </a:lnTo>
                    <a:lnTo>
                      <a:pt x="426" y="1326"/>
                    </a:lnTo>
                    <a:lnTo>
                      <a:pt x="430" y="1308"/>
                    </a:lnTo>
                    <a:lnTo>
                      <a:pt x="432" y="1286"/>
                    </a:lnTo>
                    <a:lnTo>
                      <a:pt x="432" y="1224"/>
                    </a:lnTo>
                    <a:lnTo>
                      <a:pt x="430" y="1160"/>
                    </a:lnTo>
                    <a:lnTo>
                      <a:pt x="478" y="1150"/>
                    </a:lnTo>
                    <a:lnTo>
                      <a:pt x="538" y="1134"/>
                    </a:lnTo>
                    <a:lnTo>
                      <a:pt x="614" y="1112"/>
                    </a:lnTo>
                    <a:lnTo>
                      <a:pt x="618" y="1110"/>
                    </a:lnTo>
                    <a:lnTo>
                      <a:pt x="622" y="1108"/>
                    </a:lnTo>
                    <a:lnTo>
                      <a:pt x="626" y="1102"/>
                    </a:lnTo>
                    <a:lnTo>
                      <a:pt x="628" y="1094"/>
                    </a:lnTo>
                    <a:lnTo>
                      <a:pt x="628" y="1044"/>
                    </a:lnTo>
                    <a:lnTo>
                      <a:pt x="626" y="946"/>
                    </a:lnTo>
                    <a:lnTo>
                      <a:pt x="620" y="802"/>
                    </a:lnTo>
                    <a:lnTo>
                      <a:pt x="618" y="800"/>
                    </a:lnTo>
                    <a:lnTo>
                      <a:pt x="614" y="796"/>
                    </a:lnTo>
                    <a:lnTo>
                      <a:pt x="604" y="792"/>
                    </a:lnTo>
                    <a:lnTo>
                      <a:pt x="592" y="790"/>
                    </a:lnTo>
                    <a:lnTo>
                      <a:pt x="582" y="790"/>
                    </a:lnTo>
                    <a:lnTo>
                      <a:pt x="538" y="792"/>
                    </a:lnTo>
                    <a:lnTo>
                      <a:pt x="536" y="780"/>
                    </a:lnTo>
                    <a:lnTo>
                      <a:pt x="532" y="768"/>
                    </a:lnTo>
                    <a:lnTo>
                      <a:pt x="542" y="760"/>
                    </a:lnTo>
                    <a:lnTo>
                      <a:pt x="544" y="754"/>
                    </a:lnTo>
                    <a:lnTo>
                      <a:pt x="546" y="746"/>
                    </a:lnTo>
                    <a:lnTo>
                      <a:pt x="548" y="724"/>
                    </a:lnTo>
                    <a:lnTo>
                      <a:pt x="548" y="696"/>
                    </a:lnTo>
                    <a:lnTo>
                      <a:pt x="550" y="684"/>
                    </a:lnTo>
                    <a:lnTo>
                      <a:pt x="552" y="672"/>
                    </a:lnTo>
                    <a:lnTo>
                      <a:pt x="552" y="656"/>
                    </a:lnTo>
                    <a:lnTo>
                      <a:pt x="552" y="592"/>
                    </a:lnTo>
                    <a:lnTo>
                      <a:pt x="550" y="498"/>
                    </a:lnTo>
                    <a:lnTo>
                      <a:pt x="544" y="398"/>
                    </a:lnTo>
                    <a:lnTo>
                      <a:pt x="540" y="352"/>
                    </a:lnTo>
                    <a:lnTo>
                      <a:pt x="536" y="312"/>
                    </a:lnTo>
                    <a:lnTo>
                      <a:pt x="528" y="248"/>
                    </a:lnTo>
                    <a:lnTo>
                      <a:pt x="524" y="198"/>
                    </a:lnTo>
                    <a:lnTo>
                      <a:pt x="520" y="138"/>
                    </a:lnTo>
                    <a:lnTo>
                      <a:pt x="518" y="126"/>
                    </a:lnTo>
                    <a:lnTo>
                      <a:pt x="512" y="114"/>
                    </a:lnTo>
                    <a:lnTo>
                      <a:pt x="504" y="106"/>
                    </a:lnTo>
                    <a:lnTo>
                      <a:pt x="492" y="96"/>
                    </a:lnTo>
                    <a:lnTo>
                      <a:pt x="480" y="90"/>
                    </a:lnTo>
                    <a:lnTo>
                      <a:pt x="466" y="82"/>
                    </a:lnTo>
                    <a:lnTo>
                      <a:pt x="434" y="72"/>
                    </a:lnTo>
                    <a:lnTo>
                      <a:pt x="404" y="62"/>
                    </a:lnTo>
                    <a:lnTo>
                      <a:pt x="376" y="48"/>
                    </a:lnTo>
                    <a:lnTo>
                      <a:pt x="346" y="32"/>
                    </a:lnTo>
                    <a:lnTo>
                      <a:pt x="330" y="12"/>
                    </a:lnTo>
                    <a:lnTo>
                      <a:pt x="328" y="6"/>
                    </a:lnTo>
                    <a:lnTo>
                      <a:pt x="328" y="0"/>
                    </a:lnTo>
                    <a:lnTo>
                      <a:pt x="264" y="22"/>
                    </a:lnTo>
                    <a:close/>
                  </a:path>
                </a:pathLst>
              </a:custGeom>
              <a:solidFill>
                <a:srgbClr val="000000"/>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32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357" name="Freeform 124"/>
              <p:cNvSpPr>
                <a:spLocks/>
              </p:cNvSpPr>
              <p:nvPr/>
            </p:nvSpPr>
            <p:spPr bwMode="auto">
              <a:xfrm>
                <a:off x="9818704" y="3819395"/>
                <a:ext cx="222256" cy="568326"/>
              </a:xfrm>
              <a:custGeom>
                <a:avLst/>
                <a:gdLst>
                  <a:gd name="T0" fmla="*/ 2147483647 w 140"/>
                  <a:gd name="T1" fmla="*/ 0 h 358"/>
                  <a:gd name="T2" fmla="*/ 2147483647 w 140"/>
                  <a:gd name="T3" fmla="*/ 0 h 358"/>
                  <a:gd name="T4" fmla="*/ 2147483647 w 140"/>
                  <a:gd name="T5" fmla="*/ 2147483647 h 358"/>
                  <a:gd name="T6" fmla="*/ 2147483647 w 140"/>
                  <a:gd name="T7" fmla="*/ 2147483647 h 358"/>
                  <a:gd name="T8" fmla="*/ 2147483647 w 140"/>
                  <a:gd name="T9" fmla="*/ 2147483647 h 358"/>
                  <a:gd name="T10" fmla="*/ 2147483647 w 140"/>
                  <a:gd name="T11" fmla="*/ 2147483647 h 358"/>
                  <a:gd name="T12" fmla="*/ 2147483647 w 140"/>
                  <a:gd name="T13" fmla="*/ 2147483647 h 358"/>
                  <a:gd name="T14" fmla="*/ 2147483647 w 140"/>
                  <a:gd name="T15" fmla="*/ 2147483647 h 358"/>
                  <a:gd name="T16" fmla="*/ 2147483647 w 140"/>
                  <a:gd name="T17" fmla="*/ 2147483647 h 358"/>
                  <a:gd name="T18" fmla="*/ 2147483647 w 140"/>
                  <a:gd name="T19" fmla="*/ 2147483647 h 358"/>
                  <a:gd name="T20" fmla="*/ 2147483647 w 140"/>
                  <a:gd name="T21" fmla="*/ 2147483647 h 358"/>
                  <a:gd name="T22" fmla="*/ 2147483647 w 140"/>
                  <a:gd name="T23" fmla="*/ 2147483647 h 358"/>
                  <a:gd name="T24" fmla="*/ 2147483647 w 140"/>
                  <a:gd name="T25" fmla="*/ 2147483647 h 358"/>
                  <a:gd name="T26" fmla="*/ 2147483647 w 140"/>
                  <a:gd name="T27" fmla="*/ 2147483647 h 358"/>
                  <a:gd name="T28" fmla="*/ 2147483647 w 140"/>
                  <a:gd name="T29" fmla="*/ 2147483647 h 358"/>
                  <a:gd name="T30" fmla="*/ 2147483647 w 140"/>
                  <a:gd name="T31" fmla="*/ 2147483647 h 358"/>
                  <a:gd name="T32" fmla="*/ 2147483647 w 140"/>
                  <a:gd name="T33" fmla="*/ 2147483647 h 358"/>
                  <a:gd name="T34" fmla="*/ 2147483647 w 140"/>
                  <a:gd name="T35" fmla="*/ 2147483647 h 358"/>
                  <a:gd name="T36" fmla="*/ 2147483647 w 140"/>
                  <a:gd name="T37" fmla="*/ 2147483647 h 358"/>
                  <a:gd name="T38" fmla="*/ 2147483647 w 140"/>
                  <a:gd name="T39" fmla="*/ 2147483647 h 358"/>
                  <a:gd name="T40" fmla="*/ 0 w 140"/>
                  <a:gd name="T41" fmla="*/ 2147483647 h 358"/>
                  <a:gd name="T42" fmla="*/ 0 w 140"/>
                  <a:gd name="T43" fmla="*/ 2147483647 h 358"/>
                  <a:gd name="T44" fmla="*/ 2147483647 w 140"/>
                  <a:gd name="T45" fmla="*/ 2147483647 h 358"/>
                  <a:gd name="T46" fmla="*/ 2147483647 w 140"/>
                  <a:gd name="T47" fmla="*/ 2147483647 h 358"/>
                  <a:gd name="T48" fmla="*/ 2147483647 w 140"/>
                  <a:gd name="T49" fmla="*/ 2147483647 h 358"/>
                  <a:gd name="T50" fmla="*/ 2147483647 w 140"/>
                  <a:gd name="T51" fmla="*/ 2147483647 h 358"/>
                  <a:gd name="T52" fmla="*/ 2147483647 w 140"/>
                  <a:gd name="T53" fmla="*/ 2147483647 h 358"/>
                  <a:gd name="T54" fmla="*/ 2147483647 w 140"/>
                  <a:gd name="T55" fmla="*/ 2147483647 h 358"/>
                  <a:gd name="T56" fmla="*/ 2147483647 w 140"/>
                  <a:gd name="T57" fmla="*/ 2147483647 h 358"/>
                  <a:gd name="T58" fmla="*/ 2147483647 w 140"/>
                  <a:gd name="T59" fmla="*/ 2147483647 h 358"/>
                  <a:gd name="T60" fmla="*/ 2147483647 w 140"/>
                  <a:gd name="T61" fmla="*/ 2147483647 h 358"/>
                  <a:gd name="T62" fmla="*/ 2147483647 w 140"/>
                  <a:gd name="T63" fmla="*/ 2147483647 h 358"/>
                  <a:gd name="T64" fmla="*/ 2147483647 w 140"/>
                  <a:gd name="T65" fmla="*/ 2147483647 h 358"/>
                  <a:gd name="T66" fmla="*/ 2147483647 w 140"/>
                  <a:gd name="T67" fmla="*/ 2147483647 h 358"/>
                  <a:gd name="T68" fmla="*/ 2147483647 w 140"/>
                  <a:gd name="T69" fmla="*/ 2147483647 h 358"/>
                  <a:gd name="T70" fmla="*/ 2147483647 w 140"/>
                  <a:gd name="T71" fmla="*/ 2147483647 h 358"/>
                  <a:gd name="T72" fmla="*/ 2147483647 w 140"/>
                  <a:gd name="T73" fmla="*/ 2147483647 h 358"/>
                  <a:gd name="T74" fmla="*/ 2147483647 w 140"/>
                  <a:gd name="T75" fmla="*/ 0 h 358"/>
                  <a:gd name="T76" fmla="*/ 2147483647 w 140"/>
                  <a:gd name="T77" fmla="*/ 0 h 358"/>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40"/>
                  <a:gd name="T118" fmla="*/ 0 h 358"/>
                  <a:gd name="T119" fmla="*/ 140 w 140"/>
                  <a:gd name="T120" fmla="*/ 358 h 358"/>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40" h="358">
                    <a:moveTo>
                      <a:pt x="124" y="0"/>
                    </a:moveTo>
                    <a:lnTo>
                      <a:pt x="124" y="0"/>
                    </a:lnTo>
                    <a:lnTo>
                      <a:pt x="116" y="8"/>
                    </a:lnTo>
                    <a:lnTo>
                      <a:pt x="96" y="26"/>
                    </a:lnTo>
                    <a:lnTo>
                      <a:pt x="82" y="36"/>
                    </a:lnTo>
                    <a:lnTo>
                      <a:pt x="70" y="44"/>
                    </a:lnTo>
                    <a:lnTo>
                      <a:pt x="56" y="50"/>
                    </a:lnTo>
                    <a:lnTo>
                      <a:pt x="46" y="54"/>
                    </a:lnTo>
                    <a:lnTo>
                      <a:pt x="40" y="52"/>
                    </a:lnTo>
                    <a:lnTo>
                      <a:pt x="36" y="50"/>
                    </a:lnTo>
                    <a:lnTo>
                      <a:pt x="34" y="46"/>
                    </a:lnTo>
                    <a:lnTo>
                      <a:pt x="34" y="40"/>
                    </a:lnTo>
                    <a:lnTo>
                      <a:pt x="34" y="28"/>
                    </a:lnTo>
                    <a:lnTo>
                      <a:pt x="34" y="16"/>
                    </a:lnTo>
                    <a:lnTo>
                      <a:pt x="22" y="24"/>
                    </a:lnTo>
                    <a:lnTo>
                      <a:pt x="12" y="34"/>
                    </a:lnTo>
                    <a:lnTo>
                      <a:pt x="2" y="46"/>
                    </a:lnTo>
                    <a:lnTo>
                      <a:pt x="0" y="58"/>
                    </a:lnTo>
                    <a:lnTo>
                      <a:pt x="0" y="84"/>
                    </a:lnTo>
                    <a:lnTo>
                      <a:pt x="2" y="164"/>
                    </a:lnTo>
                    <a:lnTo>
                      <a:pt x="8" y="262"/>
                    </a:lnTo>
                    <a:lnTo>
                      <a:pt x="18" y="358"/>
                    </a:lnTo>
                    <a:lnTo>
                      <a:pt x="38" y="300"/>
                    </a:lnTo>
                    <a:lnTo>
                      <a:pt x="54" y="246"/>
                    </a:lnTo>
                    <a:lnTo>
                      <a:pt x="82" y="154"/>
                    </a:lnTo>
                    <a:lnTo>
                      <a:pt x="96" y="116"/>
                    </a:lnTo>
                    <a:lnTo>
                      <a:pt x="110" y="82"/>
                    </a:lnTo>
                    <a:lnTo>
                      <a:pt x="124" y="54"/>
                    </a:lnTo>
                    <a:lnTo>
                      <a:pt x="132" y="40"/>
                    </a:lnTo>
                    <a:lnTo>
                      <a:pt x="140" y="30"/>
                    </a:lnTo>
                    <a:lnTo>
                      <a:pt x="132" y="18"/>
                    </a:lnTo>
                    <a:lnTo>
                      <a:pt x="126" y="8"/>
                    </a:lnTo>
                    <a:lnTo>
                      <a:pt x="124" y="0"/>
                    </a:lnTo>
                    <a:close/>
                  </a:path>
                </a:pathLst>
              </a:custGeom>
              <a:solidFill>
                <a:srgbClr val="FFFFFF"/>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32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358" name="Freeform 125"/>
              <p:cNvSpPr>
                <a:spLocks/>
              </p:cNvSpPr>
              <p:nvPr/>
            </p:nvSpPr>
            <p:spPr bwMode="auto">
              <a:xfrm>
                <a:off x="9736128" y="3466966"/>
                <a:ext cx="346094" cy="444520"/>
              </a:xfrm>
              <a:custGeom>
                <a:avLst/>
                <a:gdLst>
                  <a:gd name="T0" fmla="*/ 2147483647 w 218"/>
                  <a:gd name="T1" fmla="*/ 2147483647 h 280"/>
                  <a:gd name="T2" fmla="*/ 2147483647 w 218"/>
                  <a:gd name="T3" fmla="*/ 2147483647 h 280"/>
                  <a:gd name="T4" fmla="*/ 2147483647 w 218"/>
                  <a:gd name="T5" fmla="*/ 2147483647 h 280"/>
                  <a:gd name="T6" fmla="*/ 2147483647 w 218"/>
                  <a:gd name="T7" fmla="*/ 2147483647 h 280"/>
                  <a:gd name="T8" fmla="*/ 2147483647 w 218"/>
                  <a:gd name="T9" fmla="*/ 2147483647 h 280"/>
                  <a:gd name="T10" fmla="*/ 2147483647 w 218"/>
                  <a:gd name="T11" fmla="*/ 2147483647 h 280"/>
                  <a:gd name="T12" fmla="*/ 2147483647 w 218"/>
                  <a:gd name="T13" fmla="*/ 2147483647 h 280"/>
                  <a:gd name="T14" fmla="*/ 2147483647 w 218"/>
                  <a:gd name="T15" fmla="*/ 2147483647 h 280"/>
                  <a:gd name="T16" fmla="*/ 2147483647 w 218"/>
                  <a:gd name="T17" fmla="*/ 2147483647 h 280"/>
                  <a:gd name="T18" fmla="*/ 2147483647 w 218"/>
                  <a:gd name="T19" fmla="*/ 2147483647 h 280"/>
                  <a:gd name="T20" fmla="*/ 2147483647 w 218"/>
                  <a:gd name="T21" fmla="*/ 2147483647 h 280"/>
                  <a:gd name="T22" fmla="*/ 2147483647 w 218"/>
                  <a:gd name="T23" fmla="*/ 2147483647 h 280"/>
                  <a:gd name="T24" fmla="*/ 2147483647 w 218"/>
                  <a:gd name="T25" fmla="*/ 2147483647 h 280"/>
                  <a:gd name="T26" fmla="*/ 2147483647 w 218"/>
                  <a:gd name="T27" fmla="*/ 2147483647 h 280"/>
                  <a:gd name="T28" fmla="*/ 2147483647 w 218"/>
                  <a:gd name="T29" fmla="*/ 2147483647 h 280"/>
                  <a:gd name="T30" fmla="*/ 2147483647 w 218"/>
                  <a:gd name="T31" fmla="*/ 2147483647 h 280"/>
                  <a:gd name="T32" fmla="*/ 2147483647 w 218"/>
                  <a:gd name="T33" fmla="*/ 2147483647 h 280"/>
                  <a:gd name="T34" fmla="*/ 2147483647 w 218"/>
                  <a:gd name="T35" fmla="*/ 2147483647 h 280"/>
                  <a:gd name="T36" fmla="*/ 2147483647 w 218"/>
                  <a:gd name="T37" fmla="*/ 2147483647 h 280"/>
                  <a:gd name="T38" fmla="*/ 2147483647 w 218"/>
                  <a:gd name="T39" fmla="*/ 2147483647 h 280"/>
                  <a:gd name="T40" fmla="*/ 2147483647 w 218"/>
                  <a:gd name="T41" fmla="*/ 2147483647 h 280"/>
                  <a:gd name="T42" fmla="*/ 2147483647 w 218"/>
                  <a:gd name="T43" fmla="*/ 2147483647 h 280"/>
                  <a:gd name="T44" fmla="*/ 2147483647 w 218"/>
                  <a:gd name="T45" fmla="*/ 2147483647 h 280"/>
                  <a:gd name="T46" fmla="*/ 2147483647 w 218"/>
                  <a:gd name="T47" fmla="*/ 2147483647 h 280"/>
                  <a:gd name="T48" fmla="*/ 2147483647 w 218"/>
                  <a:gd name="T49" fmla="*/ 2147483647 h 280"/>
                  <a:gd name="T50" fmla="*/ 2147483647 w 218"/>
                  <a:gd name="T51" fmla="*/ 2147483647 h 280"/>
                  <a:gd name="T52" fmla="*/ 2147483647 w 218"/>
                  <a:gd name="T53" fmla="*/ 2147483647 h 280"/>
                  <a:gd name="T54" fmla="*/ 2147483647 w 218"/>
                  <a:gd name="T55" fmla="*/ 2147483647 h 280"/>
                  <a:gd name="T56" fmla="*/ 2147483647 w 218"/>
                  <a:gd name="T57" fmla="*/ 2147483647 h 280"/>
                  <a:gd name="T58" fmla="*/ 2147483647 w 218"/>
                  <a:gd name="T59" fmla="*/ 2147483647 h 280"/>
                  <a:gd name="T60" fmla="*/ 2147483647 w 218"/>
                  <a:gd name="T61" fmla="*/ 2147483647 h 280"/>
                  <a:gd name="T62" fmla="*/ 2147483647 w 218"/>
                  <a:gd name="T63" fmla="*/ 2147483647 h 280"/>
                  <a:gd name="T64" fmla="*/ 2147483647 w 218"/>
                  <a:gd name="T65" fmla="*/ 2147483647 h 280"/>
                  <a:gd name="T66" fmla="*/ 2147483647 w 218"/>
                  <a:gd name="T67" fmla="*/ 2147483647 h 280"/>
                  <a:gd name="T68" fmla="*/ 2147483647 w 218"/>
                  <a:gd name="T69" fmla="*/ 2147483647 h 280"/>
                  <a:gd name="T70" fmla="*/ 0 w 218"/>
                  <a:gd name="T71" fmla="*/ 2147483647 h 280"/>
                  <a:gd name="T72" fmla="*/ 0 w 218"/>
                  <a:gd name="T73" fmla="*/ 2147483647 h 280"/>
                  <a:gd name="T74" fmla="*/ 2147483647 w 218"/>
                  <a:gd name="T75" fmla="*/ 2147483647 h 280"/>
                  <a:gd name="T76" fmla="*/ 2147483647 w 218"/>
                  <a:gd name="T77" fmla="*/ 2147483647 h 280"/>
                  <a:gd name="T78" fmla="*/ 2147483647 w 218"/>
                  <a:gd name="T79" fmla="*/ 2147483647 h 280"/>
                  <a:gd name="T80" fmla="*/ 2147483647 w 218"/>
                  <a:gd name="T81" fmla="*/ 2147483647 h 280"/>
                  <a:gd name="T82" fmla="*/ 2147483647 w 218"/>
                  <a:gd name="T83" fmla="*/ 2147483647 h 280"/>
                  <a:gd name="T84" fmla="*/ 2147483647 w 218"/>
                  <a:gd name="T85" fmla="*/ 2147483647 h 280"/>
                  <a:gd name="T86" fmla="*/ 2147483647 w 218"/>
                  <a:gd name="T87" fmla="*/ 2147483647 h 280"/>
                  <a:gd name="T88" fmla="*/ 2147483647 w 218"/>
                  <a:gd name="T89" fmla="*/ 2147483647 h 280"/>
                  <a:gd name="T90" fmla="*/ 2147483647 w 218"/>
                  <a:gd name="T91" fmla="*/ 2147483647 h 280"/>
                  <a:gd name="T92" fmla="*/ 2147483647 w 218"/>
                  <a:gd name="T93" fmla="*/ 2147483647 h 280"/>
                  <a:gd name="T94" fmla="*/ 2147483647 w 218"/>
                  <a:gd name="T95" fmla="*/ 2147483647 h 280"/>
                  <a:gd name="T96" fmla="*/ 2147483647 w 218"/>
                  <a:gd name="T97" fmla="*/ 2147483647 h 280"/>
                  <a:gd name="T98" fmla="*/ 2147483647 w 218"/>
                  <a:gd name="T99" fmla="*/ 2147483647 h 280"/>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218"/>
                  <a:gd name="T151" fmla="*/ 0 h 280"/>
                  <a:gd name="T152" fmla="*/ 218 w 218"/>
                  <a:gd name="T153" fmla="*/ 280 h 280"/>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218" h="280">
                    <a:moveTo>
                      <a:pt x="68" y="242"/>
                    </a:moveTo>
                    <a:lnTo>
                      <a:pt x="64" y="260"/>
                    </a:lnTo>
                    <a:lnTo>
                      <a:pt x="64" y="264"/>
                    </a:lnTo>
                    <a:lnTo>
                      <a:pt x="66" y="268"/>
                    </a:lnTo>
                    <a:lnTo>
                      <a:pt x="76" y="278"/>
                    </a:lnTo>
                    <a:lnTo>
                      <a:pt x="80" y="280"/>
                    </a:lnTo>
                    <a:lnTo>
                      <a:pt x="84" y="278"/>
                    </a:lnTo>
                    <a:lnTo>
                      <a:pt x="102" y="272"/>
                    </a:lnTo>
                    <a:lnTo>
                      <a:pt x="110" y="268"/>
                    </a:lnTo>
                    <a:lnTo>
                      <a:pt x="152" y="244"/>
                    </a:lnTo>
                    <a:lnTo>
                      <a:pt x="160" y="240"/>
                    </a:lnTo>
                    <a:lnTo>
                      <a:pt x="172" y="234"/>
                    </a:lnTo>
                    <a:lnTo>
                      <a:pt x="176" y="228"/>
                    </a:lnTo>
                    <a:lnTo>
                      <a:pt x="178" y="220"/>
                    </a:lnTo>
                    <a:lnTo>
                      <a:pt x="178" y="198"/>
                    </a:lnTo>
                    <a:lnTo>
                      <a:pt x="180" y="188"/>
                    </a:lnTo>
                    <a:lnTo>
                      <a:pt x="182" y="180"/>
                    </a:lnTo>
                    <a:lnTo>
                      <a:pt x="186" y="170"/>
                    </a:lnTo>
                    <a:lnTo>
                      <a:pt x="194" y="160"/>
                    </a:lnTo>
                    <a:lnTo>
                      <a:pt x="202" y="148"/>
                    </a:lnTo>
                    <a:lnTo>
                      <a:pt x="210" y="134"/>
                    </a:lnTo>
                    <a:lnTo>
                      <a:pt x="214" y="114"/>
                    </a:lnTo>
                    <a:lnTo>
                      <a:pt x="218" y="94"/>
                    </a:lnTo>
                    <a:lnTo>
                      <a:pt x="218" y="82"/>
                    </a:lnTo>
                    <a:lnTo>
                      <a:pt x="216" y="72"/>
                    </a:lnTo>
                    <a:lnTo>
                      <a:pt x="212" y="60"/>
                    </a:lnTo>
                    <a:lnTo>
                      <a:pt x="206" y="48"/>
                    </a:lnTo>
                    <a:lnTo>
                      <a:pt x="202" y="40"/>
                    </a:lnTo>
                    <a:lnTo>
                      <a:pt x="186" y="24"/>
                    </a:lnTo>
                    <a:lnTo>
                      <a:pt x="176" y="16"/>
                    </a:lnTo>
                    <a:lnTo>
                      <a:pt x="164" y="8"/>
                    </a:lnTo>
                    <a:lnTo>
                      <a:pt x="150" y="2"/>
                    </a:lnTo>
                    <a:lnTo>
                      <a:pt x="136" y="0"/>
                    </a:lnTo>
                    <a:lnTo>
                      <a:pt x="62" y="12"/>
                    </a:lnTo>
                    <a:lnTo>
                      <a:pt x="44" y="22"/>
                    </a:lnTo>
                    <a:lnTo>
                      <a:pt x="36" y="28"/>
                    </a:lnTo>
                    <a:lnTo>
                      <a:pt x="34" y="34"/>
                    </a:lnTo>
                    <a:lnTo>
                      <a:pt x="36" y="44"/>
                    </a:lnTo>
                    <a:lnTo>
                      <a:pt x="38" y="50"/>
                    </a:lnTo>
                    <a:lnTo>
                      <a:pt x="38" y="54"/>
                    </a:lnTo>
                    <a:lnTo>
                      <a:pt x="36" y="58"/>
                    </a:lnTo>
                    <a:lnTo>
                      <a:pt x="20" y="90"/>
                    </a:lnTo>
                    <a:lnTo>
                      <a:pt x="16" y="98"/>
                    </a:lnTo>
                    <a:lnTo>
                      <a:pt x="14" y="106"/>
                    </a:lnTo>
                    <a:lnTo>
                      <a:pt x="14" y="112"/>
                    </a:lnTo>
                    <a:lnTo>
                      <a:pt x="14" y="120"/>
                    </a:lnTo>
                    <a:lnTo>
                      <a:pt x="2" y="146"/>
                    </a:lnTo>
                    <a:lnTo>
                      <a:pt x="0" y="154"/>
                    </a:lnTo>
                    <a:lnTo>
                      <a:pt x="0" y="158"/>
                    </a:lnTo>
                    <a:lnTo>
                      <a:pt x="4" y="160"/>
                    </a:lnTo>
                    <a:lnTo>
                      <a:pt x="10" y="162"/>
                    </a:lnTo>
                    <a:lnTo>
                      <a:pt x="12" y="164"/>
                    </a:lnTo>
                    <a:lnTo>
                      <a:pt x="14" y="168"/>
                    </a:lnTo>
                    <a:lnTo>
                      <a:pt x="12" y="182"/>
                    </a:lnTo>
                    <a:lnTo>
                      <a:pt x="12" y="192"/>
                    </a:lnTo>
                    <a:lnTo>
                      <a:pt x="12" y="194"/>
                    </a:lnTo>
                    <a:lnTo>
                      <a:pt x="14" y="202"/>
                    </a:lnTo>
                    <a:lnTo>
                      <a:pt x="14" y="210"/>
                    </a:lnTo>
                    <a:lnTo>
                      <a:pt x="12" y="216"/>
                    </a:lnTo>
                    <a:lnTo>
                      <a:pt x="14" y="224"/>
                    </a:lnTo>
                    <a:lnTo>
                      <a:pt x="14" y="226"/>
                    </a:lnTo>
                    <a:lnTo>
                      <a:pt x="20" y="234"/>
                    </a:lnTo>
                    <a:lnTo>
                      <a:pt x="24" y="236"/>
                    </a:lnTo>
                    <a:lnTo>
                      <a:pt x="32" y="240"/>
                    </a:lnTo>
                    <a:lnTo>
                      <a:pt x="48" y="242"/>
                    </a:lnTo>
                    <a:lnTo>
                      <a:pt x="56" y="242"/>
                    </a:lnTo>
                    <a:lnTo>
                      <a:pt x="68" y="242"/>
                    </a:lnTo>
                    <a:close/>
                  </a:path>
                </a:pathLst>
              </a:custGeom>
              <a:solidFill>
                <a:srgbClr val="000000"/>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32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359" name="Freeform 126"/>
              <p:cNvSpPr>
                <a:spLocks/>
              </p:cNvSpPr>
              <p:nvPr/>
            </p:nvSpPr>
            <p:spPr bwMode="auto">
              <a:xfrm>
                <a:off x="9802810" y="3901967"/>
                <a:ext cx="126996" cy="539767"/>
              </a:xfrm>
              <a:custGeom>
                <a:avLst/>
                <a:gdLst>
                  <a:gd name="T0" fmla="*/ 2147483647 w 80"/>
                  <a:gd name="T1" fmla="*/ 2147483647 h 340"/>
                  <a:gd name="T2" fmla="*/ 2147483647 w 80"/>
                  <a:gd name="T3" fmla="*/ 2147483647 h 340"/>
                  <a:gd name="T4" fmla="*/ 2147483647 w 80"/>
                  <a:gd name="T5" fmla="*/ 2147483647 h 340"/>
                  <a:gd name="T6" fmla="*/ 2147483647 w 80"/>
                  <a:gd name="T7" fmla="*/ 2147483647 h 340"/>
                  <a:gd name="T8" fmla="*/ 2147483647 w 80"/>
                  <a:gd name="T9" fmla="*/ 2147483647 h 340"/>
                  <a:gd name="T10" fmla="*/ 2147483647 w 80"/>
                  <a:gd name="T11" fmla="*/ 2147483647 h 340"/>
                  <a:gd name="T12" fmla="*/ 2147483647 w 80"/>
                  <a:gd name="T13" fmla="*/ 2147483647 h 340"/>
                  <a:gd name="T14" fmla="*/ 2147483647 w 80"/>
                  <a:gd name="T15" fmla="*/ 2147483647 h 340"/>
                  <a:gd name="T16" fmla="*/ 2147483647 w 80"/>
                  <a:gd name="T17" fmla="*/ 2147483647 h 340"/>
                  <a:gd name="T18" fmla="*/ 2147483647 w 80"/>
                  <a:gd name="T19" fmla="*/ 2147483647 h 340"/>
                  <a:gd name="T20" fmla="*/ 2147483647 w 80"/>
                  <a:gd name="T21" fmla="*/ 2147483647 h 340"/>
                  <a:gd name="T22" fmla="*/ 2147483647 w 80"/>
                  <a:gd name="T23" fmla="*/ 2147483647 h 340"/>
                  <a:gd name="T24" fmla="*/ 2147483647 w 80"/>
                  <a:gd name="T25" fmla="*/ 2147483647 h 340"/>
                  <a:gd name="T26" fmla="*/ 2147483647 w 80"/>
                  <a:gd name="T27" fmla="*/ 2147483647 h 340"/>
                  <a:gd name="T28" fmla="*/ 2147483647 w 80"/>
                  <a:gd name="T29" fmla="*/ 0 h 340"/>
                  <a:gd name="T30" fmla="*/ 2147483647 w 80"/>
                  <a:gd name="T31" fmla="*/ 0 h 340"/>
                  <a:gd name="T32" fmla="*/ 2147483647 w 80"/>
                  <a:gd name="T33" fmla="*/ 2147483647 h 340"/>
                  <a:gd name="T34" fmla="*/ 2147483647 w 80"/>
                  <a:gd name="T35" fmla="*/ 2147483647 h 340"/>
                  <a:gd name="T36" fmla="*/ 2147483647 w 80"/>
                  <a:gd name="T37" fmla="*/ 2147483647 h 340"/>
                  <a:gd name="T38" fmla="*/ 2147483647 w 80"/>
                  <a:gd name="T39" fmla="*/ 2147483647 h 340"/>
                  <a:gd name="T40" fmla="*/ 2147483647 w 80"/>
                  <a:gd name="T41" fmla="*/ 2147483647 h 340"/>
                  <a:gd name="T42" fmla="*/ 2147483647 w 80"/>
                  <a:gd name="T43" fmla="*/ 2147483647 h 340"/>
                  <a:gd name="T44" fmla="*/ 2147483647 w 80"/>
                  <a:gd name="T45" fmla="*/ 2147483647 h 340"/>
                  <a:gd name="T46" fmla="*/ 2147483647 w 80"/>
                  <a:gd name="T47" fmla="*/ 2147483647 h 340"/>
                  <a:gd name="T48" fmla="*/ 2147483647 w 80"/>
                  <a:gd name="T49" fmla="*/ 2147483647 h 340"/>
                  <a:gd name="T50" fmla="*/ 2147483647 w 80"/>
                  <a:gd name="T51" fmla="*/ 2147483647 h 340"/>
                  <a:gd name="T52" fmla="*/ 2147483647 w 80"/>
                  <a:gd name="T53" fmla="*/ 2147483647 h 340"/>
                  <a:gd name="T54" fmla="*/ 2147483647 w 80"/>
                  <a:gd name="T55" fmla="*/ 2147483647 h 340"/>
                  <a:gd name="T56" fmla="*/ 0 w 80"/>
                  <a:gd name="T57" fmla="*/ 2147483647 h 340"/>
                  <a:gd name="T58" fmla="*/ 0 w 80"/>
                  <a:gd name="T59" fmla="*/ 2147483647 h 340"/>
                  <a:gd name="T60" fmla="*/ 0 w 80"/>
                  <a:gd name="T61" fmla="*/ 2147483647 h 340"/>
                  <a:gd name="T62" fmla="*/ 2147483647 w 80"/>
                  <a:gd name="T63" fmla="*/ 2147483647 h 340"/>
                  <a:gd name="T64" fmla="*/ 2147483647 w 80"/>
                  <a:gd name="T65" fmla="*/ 2147483647 h 340"/>
                  <a:gd name="T66" fmla="*/ 2147483647 w 80"/>
                  <a:gd name="T67" fmla="*/ 2147483647 h 34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80"/>
                  <a:gd name="T103" fmla="*/ 0 h 340"/>
                  <a:gd name="T104" fmla="*/ 80 w 80"/>
                  <a:gd name="T105" fmla="*/ 340 h 34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80" h="340">
                    <a:moveTo>
                      <a:pt x="58" y="38"/>
                    </a:moveTo>
                    <a:lnTo>
                      <a:pt x="58" y="38"/>
                    </a:lnTo>
                    <a:lnTo>
                      <a:pt x="58" y="36"/>
                    </a:lnTo>
                    <a:lnTo>
                      <a:pt x="62" y="34"/>
                    </a:lnTo>
                    <a:lnTo>
                      <a:pt x="66" y="30"/>
                    </a:lnTo>
                    <a:lnTo>
                      <a:pt x="66" y="26"/>
                    </a:lnTo>
                    <a:lnTo>
                      <a:pt x="64" y="22"/>
                    </a:lnTo>
                    <a:lnTo>
                      <a:pt x="62" y="14"/>
                    </a:lnTo>
                    <a:lnTo>
                      <a:pt x="60" y="8"/>
                    </a:lnTo>
                    <a:lnTo>
                      <a:pt x="56" y="2"/>
                    </a:lnTo>
                    <a:lnTo>
                      <a:pt x="52" y="0"/>
                    </a:lnTo>
                    <a:lnTo>
                      <a:pt x="48" y="0"/>
                    </a:lnTo>
                    <a:lnTo>
                      <a:pt x="46" y="2"/>
                    </a:lnTo>
                    <a:lnTo>
                      <a:pt x="40" y="6"/>
                    </a:lnTo>
                    <a:lnTo>
                      <a:pt x="36" y="14"/>
                    </a:lnTo>
                    <a:lnTo>
                      <a:pt x="34" y="18"/>
                    </a:lnTo>
                    <a:lnTo>
                      <a:pt x="32" y="22"/>
                    </a:lnTo>
                    <a:lnTo>
                      <a:pt x="36" y="30"/>
                    </a:lnTo>
                    <a:lnTo>
                      <a:pt x="40" y="36"/>
                    </a:lnTo>
                    <a:lnTo>
                      <a:pt x="16" y="112"/>
                    </a:lnTo>
                    <a:lnTo>
                      <a:pt x="4" y="158"/>
                    </a:lnTo>
                    <a:lnTo>
                      <a:pt x="0" y="176"/>
                    </a:lnTo>
                    <a:lnTo>
                      <a:pt x="0" y="188"/>
                    </a:lnTo>
                    <a:lnTo>
                      <a:pt x="28" y="340"/>
                    </a:lnTo>
                    <a:lnTo>
                      <a:pt x="80" y="174"/>
                    </a:lnTo>
                    <a:lnTo>
                      <a:pt x="58" y="38"/>
                    </a:lnTo>
                    <a:close/>
                  </a:path>
                </a:pathLst>
              </a:custGeom>
              <a:solidFill>
                <a:srgbClr val="000000"/>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32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50" charset="-128"/>
                  <a:cs typeface="+mn-cs"/>
                </a:endParaRPr>
              </a:p>
            </p:txBody>
          </p:sp>
        </p:grpSp>
        <p:pic>
          <p:nvPicPr>
            <p:cNvPr id="360" name="Picture 8"/>
            <p:cNvPicPr>
              <a:picLocks noChangeAspect="1" noChangeArrowheads="1"/>
            </p:cNvPicPr>
            <p:nvPr/>
          </p:nvPicPr>
          <p:blipFill>
            <a:blip r:embed="rId3" cstate="email"/>
            <a:srcRect/>
            <a:stretch>
              <a:fillRect/>
            </a:stretch>
          </p:blipFill>
          <p:spPr bwMode="auto">
            <a:xfrm>
              <a:off x="9826525" y="3348706"/>
              <a:ext cx="36720" cy="45078"/>
            </a:xfrm>
            <a:prstGeom prst="rect">
              <a:avLst/>
            </a:prstGeom>
            <a:noFill/>
            <a:ln w="9525">
              <a:noFill/>
              <a:miter lim="800000"/>
              <a:headEnd/>
              <a:tailEnd/>
            </a:ln>
          </p:spPr>
        </p:pic>
        <p:sp>
          <p:nvSpPr>
            <p:cNvPr id="361" name="AutoShape 155"/>
            <p:cNvSpPr>
              <a:spLocks noChangeAspect="1" noChangeArrowheads="1" noTextEdit="1"/>
            </p:cNvSpPr>
            <p:nvPr/>
          </p:nvSpPr>
          <p:spPr bwMode="auto">
            <a:xfrm>
              <a:off x="9830308" y="3369586"/>
              <a:ext cx="12223" cy="25140"/>
            </a:xfrm>
            <a:prstGeom prst="rect">
              <a:avLst/>
            </a:prstGeom>
            <a:noFill/>
            <a:ln w="9525">
              <a:noFill/>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32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362" name="Freeform 157"/>
            <p:cNvSpPr>
              <a:spLocks/>
            </p:cNvSpPr>
            <p:nvPr/>
          </p:nvSpPr>
          <p:spPr bwMode="auto">
            <a:xfrm>
              <a:off x="9830308" y="3369586"/>
              <a:ext cx="12223" cy="25140"/>
            </a:xfrm>
            <a:custGeom>
              <a:avLst/>
              <a:gdLst>
                <a:gd name="T0" fmla="*/ 2147483647 w 2041"/>
                <a:gd name="T1" fmla="*/ 2147483647 h 3258"/>
                <a:gd name="T2" fmla="*/ 2147483647 w 2041"/>
                <a:gd name="T3" fmla="*/ 2147483647 h 3258"/>
                <a:gd name="T4" fmla="*/ 2147483647 w 2041"/>
                <a:gd name="T5" fmla="*/ 2147483647 h 3258"/>
                <a:gd name="T6" fmla="*/ 2147483647 w 2041"/>
                <a:gd name="T7" fmla="*/ 2147483647 h 3258"/>
                <a:gd name="T8" fmla="*/ 2147483647 w 2041"/>
                <a:gd name="T9" fmla="*/ 2147483647 h 3258"/>
                <a:gd name="T10" fmla="*/ 2147483647 w 2041"/>
                <a:gd name="T11" fmla="*/ 2147483647 h 3258"/>
                <a:gd name="T12" fmla="*/ 0 w 2041"/>
                <a:gd name="T13" fmla="*/ 2147483647 h 3258"/>
                <a:gd name="T14" fmla="*/ 2147483647 w 2041"/>
                <a:gd name="T15" fmla="*/ 2147483647 h 3258"/>
                <a:gd name="T16" fmla="*/ 2147483647 w 2041"/>
                <a:gd name="T17" fmla="*/ 2147483647 h 3258"/>
                <a:gd name="T18" fmla="*/ 2147483647 w 2041"/>
                <a:gd name="T19" fmla="*/ 2147483647 h 3258"/>
                <a:gd name="T20" fmla="*/ 2147483647 w 2041"/>
                <a:gd name="T21" fmla="*/ 2147483647 h 3258"/>
                <a:gd name="T22" fmla="*/ 2147483647 w 2041"/>
                <a:gd name="T23" fmla="*/ 2147483647 h 3258"/>
                <a:gd name="T24" fmla="*/ 2147483647 w 2041"/>
                <a:gd name="T25" fmla="*/ 2147483647 h 3258"/>
                <a:gd name="T26" fmla="*/ 2147483647 w 2041"/>
                <a:gd name="T27" fmla="*/ 2147483647 h 3258"/>
                <a:gd name="T28" fmla="*/ 2147483647 w 2041"/>
                <a:gd name="T29" fmla="*/ 2147483647 h 3258"/>
                <a:gd name="T30" fmla="*/ 2147483647 w 2041"/>
                <a:gd name="T31" fmla="*/ 2147483647 h 3258"/>
                <a:gd name="T32" fmla="*/ 2147483647 w 2041"/>
                <a:gd name="T33" fmla="*/ 2147483647 h 3258"/>
                <a:gd name="T34" fmla="*/ 2147483647 w 2041"/>
                <a:gd name="T35" fmla="*/ 2147483647 h 3258"/>
                <a:gd name="T36" fmla="*/ 2147483647 w 2041"/>
                <a:gd name="T37" fmla="*/ 2147483647 h 3258"/>
                <a:gd name="T38" fmla="*/ 2147483647 w 2041"/>
                <a:gd name="T39" fmla="*/ 2147483647 h 3258"/>
                <a:gd name="T40" fmla="*/ 2147483647 w 2041"/>
                <a:gd name="T41" fmla="*/ 2147483647 h 3258"/>
                <a:gd name="T42" fmla="*/ 2147483647 w 2041"/>
                <a:gd name="T43" fmla="*/ 2147483647 h 3258"/>
                <a:gd name="T44" fmla="*/ 2147483647 w 2041"/>
                <a:gd name="T45" fmla="*/ 2147483647 h 3258"/>
                <a:gd name="T46" fmla="*/ 2147483647 w 2041"/>
                <a:gd name="T47" fmla="*/ 2147483647 h 3258"/>
                <a:gd name="T48" fmla="*/ 2147483647 w 2041"/>
                <a:gd name="T49" fmla="*/ 2147483647 h 3258"/>
                <a:gd name="T50" fmla="*/ 2147483647 w 2041"/>
                <a:gd name="T51" fmla="*/ 2147483647 h 3258"/>
                <a:gd name="T52" fmla="*/ 2147483647 w 2041"/>
                <a:gd name="T53" fmla="*/ 2147483647 h 3258"/>
                <a:gd name="T54" fmla="*/ 2147483647 w 2041"/>
                <a:gd name="T55" fmla="*/ 2147483647 h 3258"/>
                <a:gd name="T56" fmla="*/ 2147483647 w 2041"/>
                <a:gd name="T57" fmla="*/ 2147483647 h 3258"/>
                <a:gd name="T58" fmla="*/ 2147483647 w 2041"/>
                <a:gd name="T59" fmla="*/ 2147483647 h 3258"/>
                <a:gd name="T60" fmla="*/ 2147483647 w 2041"/>
                <a:gd name="T61" fmla="*/ 2147483647 h 3258"/>
                <a:gd name="T62" fmla="*/ 2147483647 w 2041"/>
                <a:gd name="T63" fmla="*/ 2147483647 h 3258"/>
                <a:gd name="T64" fmla="*/ 2147483647 w 2041"/>
                <a:gd name="T65" fmla="*/ 2147483647 h 3258"/>
                <a:gd name="T66" fmla="*/ 2147483647 w 2041"/>
                <a:gd name="T67" fmla="*/ 2147483647 h 3258"/>
                <a:gd name="T68" fmla="*/ 2147483647 w 2041"/>
                <a:gd name="T69" fmla="*/ 2147483647 h 3258"/>
                <a:gd name="T70" fmla="*/ 2147483647 w 2041"/>
                <a:gd name="T71" fmla="*/ 2147483647 h 3258"/>
                <a:gd name="T72" fmla="*/ 2147483647 w 2041"/>
                <a:gd name="T73" fmla="*/ 2147483647 h 3258"/>
                <a:gd name="T74" fmla="*/ 2147483647 w 2041"/>
                <a:gd name="T75" fmla="*/ 2147483647 h 3258"/>
                <a:gd name="T76" fmla="*/ 2147483647 w 2041"/>
                <a:gd name="T77" fmla="*/ 2147483647 h 3258"/>
                <a:gd name="T78" fmla="*/ 2147483647 w 2041"/>
                <a:gd name="T79" fmla="*/ 2147483647 h 3258"/>
                <a:gd name="T80" fmla="*/ 2147483647 w 2041"/>
                <a:gd name="T81" fmla="*/ 2147483647 h 3258"/>
                <a:gd name="T82" fmla="*/ 2147483647 w 2041"/>
                <a:gd name="T83" fmla="*/ 2147483647 h 3258"/>
                <a:gd name="T84" fmla="*/ 2147483647 w 2041"/>
                <a:gd name="T85" fmla="*/ 2147483647 h 3258"/>
                <a:gd name="T86" fmla="*/ 2147483647 w 2041"/>
                <a:gd name="T87" fmla="*/ 2147483647 h 3258"/>
                <a:gd name="T88" fmla="*/ 2147483647 w 2041"/>
                <a:gd name="T89" fmla="*/ 2147483647 h 3258"/>
                <a:gd name="T90" fmla="*/ 2147483647 w 2041"/>
                <a:gd name="T91" fmla="*/ 2147483647 h 3258"/>
                <a:gd name="T92" fmla="*/ 2147483647 w 2041"/>
                <a:gd name="T93" fmla="*/ 2147483647 h 3258"/>
                <a:gd name="T94" fmla="*/ 2147483647 w 2041"/>
                <a:gd name="T95" fmla="*/ 2147483647 h 3258"/>
                <a:gd name="T96" fmla="*/ 2147483647 w 2041"/>
                <a:gd name="T97" fmla="*/ 2147483647 h 3258"/>
                <a:gd name="T98" fmla="*/ 2147483647 w 2041"/>
                <a:gd name="T99" fmla="*/ 2147483647 h 3258"/>
                <a:gd name="T100" fmla="*/ 2147483647 w 2041"/>
                <a:gd name="T101" fmla="*/ 2147483647 h 3258"/>
                <a:gd name="T102" fmla="*/ 2147483647 w 2041"/>
                <a:gd name="T103" fmla="*/ 2147483647 h 3258"/>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041"/>
                <a:gd name="T157" fmla="*/ 0 h 3258"/>
                <a:gd name="T158" fmla="*/ 2041 w 2041"/>
                <a:gd name="T159" fmla="*/ 3258 h 3258"/>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041" h="3258">
                  <a:moveTo>
                    <a:pt x="689" y="2029"/>
                  </a:moveTo>
                  <a:cubicBezTo>
                    <a:pt x="687" y="2029"/>
                    <a:pt x="684" y="2029"/>
                    <a:pt x="682" y="2029"/>
                  </a:cubicBezTo>
                  <a:cubicBezTo>
                    <a:pt x="651" y="2030"/>
                    <a:pt x="621" y="2030"/>
                    <a:pt x="594" y="2027"/>
                  </a:cubicBezTo>
                  <a:cubicBezTo>
                    <a:pt x="568" y="2025"/>
                    <a:pt x="546" y="2014"/>
                    <a:pt x="529" y="1995"/>
                  </a:cubicBezTo>
                  <a:cubicBezTo>
                    <a:pt x="512" y="1976"/>
                    <a:pt x="500" y="1962"/>
                    <a:pt x="495" y="1952"/>
                  </a:cubicBezTo>
                  <a:cubicBezTo>
                    <a:pt x="490" y="1942"/>
                    <a:pt x="486" y="1930"/>
                    <a:pt x="485" y="1916"/>
                  </a:cubicBezTo>
                  <a:cubicBezTo>
                    <a:pt x="483" y="1903"/>
                    <a:pt x="481" y="1891"/>
                    <a:pt x="480" y="1880"/>
                  </a:cubicBezTo>
                  <a:cubicBezTo>
                    <a:pt x="479" y="1869"/>
                    <a:pt x="477" y="1859"/>
                    <a:pt x="474" y="1850"/>
                  </a:cubicBezTo>
                  <a:cubicBezTo>
                    <a:pt x="472" y="1841"/>
                    <a:pt x="468" y="1831"/>
                    <a:pt x="463" y="1822"/>
                  </a:cubicBezTo>
                  <a:cubicBezTo>
                    <a:pt x="458" y="1812"/>
                    <a:pt x="449" y="1803"/>
                    <a:pt x="435" y="1794"/>
                  </a:cubicBezTo>
                  <a:cubicBezTo>
                    <a:pt x="420" y="1785"/>
                    <a:pt x="408" y="1779"/>
                    <a:pt x="397" y="1776"/>
                  </a:cubicBezTo>
                  <a:cubicBezTo>
                    <a:pt x="386" y="1772"/>
                    <a:pt x="373" y="1769"/>
                    <a:pt x="356" y="1765"/>
                  </a:cubicBezTo>
                  <a:cubicBezTo>
                    <a:pt x="340" y="1761"/>
                    <a:pt x="326" y="1757"/>
                    <a:pt x="315" y="1753"/>
                  </a:cubicBezTo>
                  <a:cubicBezTo>
                    <a:pt x="303" y="1748"/>
                    <a:pt x="293" y="1743"/>
                    <a:pt x="286" y="1736"/>
                  </a:cubicBezTo>
                  <a:cubicBezTo>
                    <a:pt x="279" y="1729"/>
                    <a:pt x="272" y="1721"/>
                    <a:pt x="266" y="1713"/>
                  </a:cubicBezTo>
                  <a:cubicBezTo>
                    <a:pt x="260" y="1705"/>
                    <a:pt x="251" y="1691"/>
                    <a:pt x="239" y="1670"/>
                  </a:cubicBezTo>
                  <a:cubicBezTo>
                    <a:pt x="227" y="1649"/>
                    <a:pt x="218" y="1627"/>
                    <a:pt x="213" y="1602"/>
                  </a:cubicBezTo>
                  <a:cubicBezTo>
                    <a:pt x="208" y="1578"/>
                    <a:pt x="205" y="1562"/>
                    <a:pt x="203" y="1554"/>
                  </a:cubicBezTo>
                  <a:cubicBezTo>
                    <a:pt x="201" y="1545"/>
                    <a:pt x="199" y="1537"/>
                    <a:pt x="196" y="1527"/>
                  </a:cubicBezTo>
                  <a:cubicBezTo>
                    <a:pt x="193" y="1517"/>
                    <a:pt x="189" y="1506"/>
                    <a:pt x="183" y="1494"/>
                  </a:cubicBezTo>
                  <a:cubicBezTo>
                    <a:pt x="177" y="1481"/>
                    <a:pt x="168" y="1466"/>
                    <a:pt x="156" y="1449"/>
                  </a:cubicBezTo>
                  <a:cubicBezTo>
                    <a:pt x="143" y="1431"/>
                    <a:pt x="137" y="1414"/>
                    <a:pt x="135" y="1396"/>
                  </a:cubicBezTo>
                  <a:cubicBezTo>
                    <a:pt x="134" y="1378"/>
                    <a:pt x="134" y="1360"/>
                    <a:pt x="136" y="1342"/>
                  </a:cubicBezTo>
                  <a:cubicBezTo>
                    <a:pt x="137" y="1325"/>
                    <a:pt x="136" y="1312"/>
                    <a:pt x="133" y="1303"/>
                  </a:cubicBezTo>
                  <a:cubicBezTo>
                    <a:pt x="130" y="1295"/>
                    <a:pt x="125" y="1289"/>
                    <a:pt x="119" y="1286"/>
                  </a:cubicBezTo>
                  <a:cubicBezTo>
                    <a:pt x="114" y="1283"/>
                    <a:pt x="99" y="1278"/>
                    <a:pt x="74" y="1272"/>
                  </a:cubicBezTo>
                  <a:cubicBezTo>
                    <a:pt x="50" y="1265"/>
                    <a:pt x="26" y="1229"/>
                    <a:pt x="2" y="1163"/>
                  </a:cubicBezTo>
                  <a:cubicBezTo>
                    <a:pt x="1" y="1160"/>
                    <a:pt x="1" y="1157"/>
                    <a:pt x="0" y="1154"/>
                  </a:cubicBezTo>
                  <a:cubicBezTo>
                    <a:pt x="0" y="1152"/>
                    <a:pt x="0" y="1150"/>
                    <a:pt x="0" y="1148"/>
                  </a:cubicBezTo>
                  <a:cubicBezTo>
                    <a:pt x="5" y="1120"/>
                    <a:pt x="14" y="1098"/>
                    <a:pt x="25" y="1081"/>
                  </a:cubicBezTo>
                  <a:cubicBezTo>
                    <a:pt x="36" y="1065"/>
                    <a:pt x="44" y="1051"/>
                    <a:pt x="49" y="1041"/>
                  </a:cubicBezTo>
                  <a:cubicBezTo>
                    <a:pt x="54" y="1030"/>
                    <a:pt x="57" y="1022"/>
                    <a:pt x="58" y="1016"/>
                  </a:cubicBezTo>
                  <a:cubicBezTo>
                    <a:pt x="60" y="1010"/>
                    <a:pt x="61" y="1000"/>
                    <a:pt x="62" y="987"/>
                  </a:cubicBezTo>
                  <a:cubicBezTo>
                    <a:pt x="63" y="973"/>
                    <a:pt x="64" y="959"/>
                    <a:pt x="67" y="944"/>
                  </a:cubicBezTo>
                  <a:cubicBezTo>
                    <a:pt x="70" y="929"/>
                    <a:pt x="74" y="911"/>
                    <a:pt x="82" y="891"/>
                  </a:cubicBezTo>
                  <a:cubicBezTo>
                    <a:pt x="89" y="870"/>
                    <a:pt x="98" y="849"/>
                    <a:pt x="109" y="828"/>
                  </a:cubicBezTo>
                  <a:cubicBezTo>
                    <a:pt x="119" y="806"/>
                    <a:pt x="129" y="786"/>
                    <a:pt x="138" y="765"/>
                  </a:cubicBezTo>
                  <a:cubicBezTo>
                    <a:pt x="147" y="745"/>
                    <a:pt x="159" y="720"/>
                    <a:pt x="173" y="689"/>
                  </a:cubicBezTo>
                  <a:cubicBezTo>
                    <a:pt x="187" y="658"/>
                    <a:pt x="201" y="634"/>
                    <a:pt x="216" y="617"/>
                  </a:cubicBezTo>
                  <a:cubicBezTo>
                    <a:pt x="231" y="600"/>
                    <a:pt x="244" y="586"/>
                    <a:pt x="254" y="575"/>
                  </a:cubicBezTo>
                  <a:cubicBezTo>
                    <a:pt x="265" y="565"/>
                    <a:pt x="275" y="554"/>
                    <a:pt x="286" y="542"/>
                  </a:cubicBezTo>
                  <a:cubicBezTo>
                    <a:pt x="298" y="530"/>
                    <a:pt x="309" y="516"/>
                    <a:pt x="321" y="500"/>
                  </a:cubicBezTo>
                  <a:cubicBezTo>
                    <a:pt x="334" y="485"/>
                    <a:pt x="346" y="466"/>
                    <a:pt x="358" y="445"/>
                  </a:cubicBezTo>
                  <a:cubicBezTo>
                    <a:pt x="370" y="424"/>
                    <a:pt x="380" y="407"/>
                    <a:pt x="387" y="393"/>
                  </a:cubicBezTo>
                  <a:cubicBezTo>
                    <a:pt x="395" y="380"/>
                    <a:pt x="404" y="363"/>
                    <a:pt x="414" y="342"/>
                  </a:cubicBezTo>
                  <a:cubicBezTo>
                    <a:pt x="423" y="321"/>
                    <a:pt x="430" y="299"/>
                    <a:pt x="433" y="275"/>
                  </a:cubicBezTo>
                  <a:cubicBezTo>
                    <a:pt x="436" y="251"/>
                    <a:pt x="438" y="231"/>
                    <a:pt x="440" y="215"/>
                  </a:cubicBezTo>
                  <a:cubicBezTo>
                    <a:pt x="441" y="198"/>
                    <a:pt x="443" y="179"/>
                    <a:pt x="446" y="158"/>
                  </a:cubicBezTo>
                  <a:cubicBezTo>
                    <a:pt x="449" y="137"/>
                    <a:pt x="456" y="117"/>
                    <a:pt x="465" y="98"/>
                  </a:cubicBezTo>
                  <a:cubicBezTo>
                    <a:pt x="474" y="79"/>
                    <a:pt x="484" y="64"/>
                    <a:pt x="496" y="54"/>
                  </a:cubicBezTo>
                  <a:cubicBezTo>
                    <a:pt x="508" y="43"/>
                    <a:pt x="529" y="31"/>
                    <a:pt x="559" y="18"/>
                  </a:cubicBezTo>
                  <a:cubicBezTo>
                    <a:pt x="590" y="4"/>
                    <a:pt x="628" y="0"/>
                    <a:pt x="673" y="5"/>
                  </a:cubicBezTo>
                  <a:cubicBezTo>
                    <a:pt x="719" y="9"/>
                    <a:pt x="755" y="20"/>
                    <a:pt x="784" y="37"/>
                  </a:cubicBezTo>
                  <a:cubicBezTo>
                    <a:pt x="812" y="55"/>
                    <a:pt x="833" y="71"/>
                    <a:pt x="847" y="86"/>
                  </a:cubicBezTo>
                  <a:cubicBezTo>
                    <a:pt x="861" y="101"/>
                    <a:pt x="872" y="119"/>
                    <a:pt x="879" y="140"/>
                  </a:cubicBezTo>
                  <a:cubicBezTo>
                    <a:pt x="886" y="161"/>
                    <a:pt x="891" y="177"/>
                    <a:pt x="893" y="187"/>
                  </a:cubicBezTo>
                  <a:cubicBezTo>
                    <a:pt x="895" y="198"/>
                    <a:pt x="899" y="212"/>
                    <a:pt x="904" y="229"/>
                  </a:cubicBezTo>
                  <a:cubicBezTo>
                    <a:pt x="910" y="246"/>
                    <a:pt x="916" y="266"/>
                    <a:pt x="922" y="288"/>
                  </a:cubicBezTo>
                  <a:cubicBezTo>
                    <a:pt x="928" y="309"/>
                    <a:pt x="930" y="328"/>
                    <a:pt x="929" y="344"/>
                  </a:cubicBezTo>
                  <a:cubicBezTo>
                    <a:pt x="928" y="359"/>
                    <a:pt x="926" y="373"/>
                    <a:pt x="921" y="385"/>
                  </a:cubicBezTo>
                  <a:cubicBezTo>
                    <a:pt x="917" y="397"/>
                    <a:pt x="912" y="408"/>
                    <a:pt x="905" y="419"/>
                  </a:cubicBezTo>
                  <a:cubicBezTo>
                    <a:pt x="899" y="430"/>
                    <a:pt x="893" y="442"/>
                    <a:pt x="886" y="455"/>
                  </a:cubicBezTo>
                  <a:cubicBezTo>
                    <a:pt x="879" y="469"/>
                    <a:pt x="874" y="481"/>
                    <a:pt x="870" y="491"/>
                  </a:cubicBezTo>
                  <a:cubicBezTo>
                    <a:pt x="866" y="502"/>
                    <a:pt x="864" y="513"/>
                    <a:pt x="864" y="524"/>
                  </a:cubicBezTo>
                  <a:cubicBezTo>
                    <a:pt x="864" y="535"/>
                    <a:pt x="864" y="546"/>
                    <a:pt x="863" y="556"/>
                  </a:cubicBezTo>
                  <a:cubicBezTo>
                    <a:pt x="862" y="566"/>
                    <a:pt x="848" y="570"/>
                    <a:pt x="823" y="568"/>
                  </a:cubicBezTo>
                  <a:cubicBezTo>
                    <a:pt x="821" y="567"/>
                    <a:pt x="818" y="567"/>
                    <a:pt x="816" y="566"/>
                  </a:cubicBezTo>
                  <a:cubicBezTo>
                    <a:pt x="814" y="569"/>
                    <a:pt x="811" y="571"/>
                    <a:pt x="809" y="573"/>
                  </a:cubicBezTo>
                  <a:cubicBezTo>
                    <a:pt x="801" y="586"/>
                    <a:pt x="797" y="597"/>
                    <a:pt x="799" y="607"/>
                  </a:cubicBezTo>
                  <a:cubicBezTo>
                    <a:pt x="800" y="617"/>
                    <a:pt x="808" y="626"/>
                    <a:pt x="824" y="636"/>
                  </a:cubicBezTo>
                  <a:cubicBezTo>
                    <a:pt x="839" y="646"/>
                    <a:pt x="852" y="654"/>
                    <a:pt x="862" y="662"/>
                  </a:cubicBezTo>
                  <a:cubicBezTo>
                    <a:pt x="873" y="669"/>
                    <a:pt x="880" y="676"/>
                    <a:pt x="883" y="682"/>
                  </a:cubicBezTo>
                  <a:cubicBezTo>
                    <a:pt x="887" y="687"/>
                    <a:pt x="890" y="700"/>
                    <a:pt x="893" y="719"/>
                  </a:cubicBezTo>
                  <a:cubicBezTo>
                    <a:pt x="897" y="738"/>
                    <a:pt x="901" y="758"/>
                    <a:pt x="905" y="779"/>
                  </a:cubicBezTo>
                  <a:cubicBezTo>
                    <a:pt x="910" y="800"/>
                    <a:pt x="915" y="816"/>
                    <a:pt x="919" y="827"/>
                  </a:cubicBezTo>
                  <a:cubicBezTo>
                    <a:pt x="923" y="838"/>
                    <a:pt x="932" y="856"/>
                    <a:pt x="946" y="883"/>
                  </a:cubicBezTo>
                  <a:cubicBezTo>
                    <a:pt x="960" y="910"/>
                    <a:pt x="974" y="937"/>
                    <a:pt x="987" y="966"/>
                  </a:cubicBezTo>
                  <a:cubicBezTo>
                    <a:pt x="1000" y="995"/>
                    <a:pt x="1007" y="1013"/>
                    <a:pt x="1009" y="1021"/>
                  </a:cubicBezTo>
                  <a:cubicBezTo>
                    <a:pt x="1011" y="1028"/>
                    <a:pt x="1013" y="1040"/>
                    <a:pt x="1015" y="1055"/>
                  </a:cubicBezTo>
                  <a:cubicBezTo>
                    <a:pt x="1017" y="1070"/>
                    <a:pt x="1019" y="1088"/>
                    <a:pt x="1022" y="1109"/>
                  </a:cubicBezTo>
                  <a:cubicBezTo>
                    <a:pt x="1024" y="1131"/>
                    <a:pt x="1028" y="1147"/>
                    <a:pt x="1032" y="1158"/>
                  </a:cubicBezTo>
                  <a:cubicBezTo>
                    <a:pt x="1037" y="1170"/>
                    <a:pt x="1041" y="1177"/>
                    <a:pt x="1045" y="1182"/>
                  </a:cubicBezTo>
                  <a:cubicBezTo>
                    <a:pt x="1049" y="1186"/>
                    <a:pt x="1058" y="1190"/>
                    <a:pt x="1071" y="1192"/>
                  </a:cubicBezTo>
                  <a:cubicBezTo>
                    <a:pt x="1085" y="1195"/>
                    <a:pt x="1103" y="1192"/>
                    <a:pt x="1127" y="1185"/>
                  </a:cubicBezTo>
                  <a:cubicBezTo>
                    <a:pt x="1150" y="1178"/>
                    <a:pt x="1174" y="1170"/>
                    <a:pt x="1197" y="1160"/>
                  </a:cubicBezTo>
                  <a:cubicBezTo>
                    <a:pt x="1221" y="1150"/>
                    <a:pt x="1240" y="1144"/>
                    <a:pt x="1253" y="1140"/>
                  </a:cubicBezTo>
                  <a:cubicBezTo>
                    <a:pt x="1267" y="1136"/>
                    <a:pt x="1280" y="1134"/>
                    <a:pt x="1291" y="1134"/>
                  </a:cubicBezTo>
                  <a:cubicBezTo>
                    <a:pt x="1303" y="1134"/>
                    <a:pt x="1316" y="1136"/>
                    <a:pt x="1331" y="1139"/>
                  </a:cubicBezTo>
                  <a:cubicBezTo>
                    <a:pt x="1345" y="1142"/>
                    <a:pt x="1355" y="1143"/>
                    <a:pt x="1361" y="1142"/>
                  </a:cubicBezTo>
                  <a:cubicBezTo>
                    <a:pt x="1367" y="1142"/>
                    <a:pt x="1375" y="1140"/>
                    <a:pt x="1384" y="1137"/>
                  </a:cubicBezTo>
                  <a:cubicBezTo>
                    <a:pt x="1392" y="1134"/>
                    <a:pt x="1403" y="1130"/>
                    <a:pt x="1415" y="1124"/>
                  </a:cubicBezTo>
                  <a:cubicBezTo>
                    <a:pt x="1427" y="1118"/>
                    <a:pt x="1439" y="1113"/>
                    <a:pt x="1451" y="1111"/>
                  </a:cubicBezTo>
                  <a:cubicBezTo>
                    <a:pt x="1462" y="1109"/>
                    <a:pt x="1469" y="1108"/>
                    <a:pt x="1472" y="1108"/>
                  </a:cubicBezTo>
                  <a:cubicBezTo>
                    <a:pt x="1475" y="1108"/>
                    <a:pt x="1490" y="1108"/>
                    <a:pt x="1518" y="1106"/>
                  </a:cubicBezTo>
                  <a:cubicBezTo>
                    <a:pt x="1545" y="1104"/>
                    <a:pt x="1578" y="1097"/>
                    <a:pt x="1617" y="1086"/>
                  </a:cubicBezTo>
                  <a:cubicBezTo>
                    <a:pt x="1655" y="1074"/>
                    <a:pt x="1691" y="1066"/>
                    <a:pt x="1724" y="1064"/>
                  </a:cubicBezTo>
                  <a:cubicBezTo>
                    <a:pt x="1757" y="1061"/>
                    <a:pt x="1780" y="1069"/>
                    <a:pt x="1793" y="1087"/>
                  </a:cubicBezTo>
                  <a:cubicBezTo>
                    <a:pt x="1805" y="1106"/>
                    <a:pt x="1812" y="1132"/>
                    <a:pt x="1815" y="1165"/>
                  </a:cubicBezTo>
                  <a:cubicBezTo>
                    <a:pt x="1815" y="1172"/>
                    <a:pt x="1814" y="1180"/>
                    <a:pt x="1814" y="1187"/>
                  </a:cubicBezTo>
                  <a:cubicBezTo>
                    <a:pt x="1811" y="1187"/>
                    <a:pt x="1808" y="1188"/>
                    <a:pt x="1806" y="1188"/>
                  </a:cubicBezTo>
                  <a:cubicBezTo>
                    <a:pt x="1765" y="1194"/>
                    <a:pt x="1730" y="1197"/>
                    <a:pt x="1700" y="1197"/>
                  </a:cubicBezTo>
                  <a:cubicBezTo>
                    <a:pt x="1671" y="1198"/>
                    <a:pt x="1647" y="1198"/>
                    <a:pt x="1630" y="1200"/>
                  </a:cubicBezTo>
                  <a:cubicBezTo>
                    <a:pt x="1613" y="1201"/>
                    <a:pt x="1598" y="1203"/>
                    <a:pt x="1586" y="1205"/>
                  </a:cubicBezTo>
                  <a:cubicBezTo>
                    <a:pt x="1573" y="1207"/>
                    <a:pt x="1562" y="1209"/>
                    <a:pt x="1554" y="1212"/>
                  </a:cubicBezTo>
                  <a:cubicBezTo>
                    <a:pt x="1545" y="1214"/>
                    <a:pt x="1539" y="1218"/>
                    <a:pt x="1535" y="1223"/>
                  </a:cubicBezTo>
                  <a:cubicBezTo>
                    <a:pt x="1531" y="1227"/>
                    <a:pt x="1527" y="1231"/>
                    <a:pt x="1525" y="1235"/>
                  </a:cubicBezTo>
                  <a:cubicBezTo>
                    <a:pt x="1522" y="1238"/>
                    <a:pt x="1517" y="1242"/>
                    <a:pt x="1510" y="1247"/>
                  </a:cubicBezTo>
                  <a:cubicBezTo>
                    <a:pt x="1504" y="1252"/>
                    <a:pt x="1496" y="1257"/>
                    <a:pt x="1487" y="1262"/>
                  </a:cubicBezTo>
                  <a:cubicBezTo>
                    <a:pt x="1478" y="1268"/>
                    <a:pt x="1470" y="1272"/>
                    <a:pt x="1462" y="1276"/>
                  </a:cubicBezTo>
                  <a:cubicBezTo>
                    <a:pt x="1455" y="1280"/>
                    <a:pt x="1450" y="1283"/>
                    <a:pt x="1447" y="1284"/>
                  </a:cubicBezTo>
                  <a:cubicBezTo>
                    <a:pt x="1444" y="1286"/>
                    <a:pt x="1432" y="1293"/>
                    <a:pt x="1411" y="1306"/>
                  </a:cubicBezTo>
                  <a:cubicBezTo>
                    <a:pt x="1390" y="1319"/>
                    <a:pt x="1366" y="1337"/>
                    <a:pt x="1339" y="1360"/>
                  </a:cubicBezTo>
                  <a:cubicBezTo>
                    <a:pt x="1312" y="1384"/>
                    <a:pt x="1286" y="1403"/>
                    <a:pt x="1261" y="1418"/>
                  </a:cubicBezTo>
                  <a:cubicBezTo>
                    <a:pt x="1235" y="1433"/>
                    <a:pt x="1214" y="1443"/>
                    <a:pt x="1196" y="1449"/>
                  </a:cubicBezTo>
                  <a:cubicBezTo>
                    <a:pt x="1178" y="1454"/>
                    <a:pt x="1160" y="1458"/>
                    <a:pt x="1143" y="1460"/>
                  </a:cubicBezTo>
                  <a:cubicBezTo>
                    <a:pt x="1125" y="1462"/>
                    <a:pt x="1110" y="1464"/>
                    <a:pt x="1096" y="1465"/>
                  </a:cubicBezTo>
                  <a:cubicBezTo>
                    <a:pt x="1083" y="1466"/>
                    <a:pt x="1070" y="1468"/>
                    <a:pt x="1059" y="1470"/>
                  </a:cubicBezTo>
                  <a:cubicBezTo>
                    <a:pt x="1047" y="1472"/>
                    <a:pt x="1041" y="1473"/>
                    <a:pt x="1039" y="1474"/>
                  </a:cubicBezTo>
                  <a:cubicBezTo>
                    <a:pt x="1037" y="1474"/>
                    <a:pt x="1031" y="1475"/>
                    <a:pt x="1022" y="1476"/>
                  </a:cubicBezTo>
                  <a:cubicBezTo>
                    <a:pt x="1013" y="1477"/>
                    <a:pt x="1002" y="1481"/>
                    <a:pt x="990" y="1486"/>
                  </a:cubicBezTo>
                  <a:cubicBezTo>
                    <a:pt x="978" y="1492"/>
                    <a:pt x="972" y="1500"/>
                    <a:pt x="973" y="1512"/>
                  </a:cubicBezTo>
                  <a:cubicBezTo>
                    <a:pt x="974" y="1523"/>
                    <a:pt x="979" y="1533"/>
                    <a:pt x="988" y="1543"/>
                  </a:cubicBezTo>
                  <a:cubicBezTo>
                    <a:pt x="997" y="1553"/>
                    <a:pt x="1009" y="1558"/>
                    <a:pt x="1024" y="1560"/>
                  </a:cubicBezTo>
                  <a:cubicBezTo>
                    <a:pt x="1039" y="1561"/>
                    <a:pt x="1048" y="1562"/>
                    <a:pt x="1052" y="1562"/>
                  </a:cubicBezTo>
                  <a:cubicBezTo>
                    <a:pt x="1056" y="1563"/>
                    <a:pt x="1067" y="1562"/>
                    <a:pt x="1086" y="1560"/>
                  </a:cubicBezTo>
                  <a:cubicBezTo>
                    <a:pt x="1104" y="1558"/>
                    <a:pt x="1123" y="1555"/>
                    <a:pt x="1143" y="1552"/>
                  </a:cubicBezTo>
                  <a:cubicBezTo>
                    <a:pt x="1162" y="1549"/>
                    <a:pt x="1177" y="1549"/>
                    <a:pt x="1188" y="1551"/>
                  </a:cubicBezTo>
                  <a:cubicBezTo>
                    <a:pt x="1199" y="1554"/>
                    <a:pt x="1208" y="1558"/>
                    <a:pt x="1216" y="1563"/>
                  </a:cubicBezTo>
                  <a:cubicBezTo>
                    <a:pt x="1224" y="1568"/>
                    <a:pt x="1231" y="1574"/>
                    <a:pt x="1237" y="1581"/>
                  </a:cubicBezTo>
                  <a:cubicBezTo>
                    <a:pt x="1243" y="1587"/>
                    <a:pt x="1252" y="1599"/>
                    <a:pt x="1264" y="1617"/>
                  </a:cubicBezTo>
                  <a:cubicBezTo>
                    <a:pt x="1275" y="1636"/>
                    <a:pt x="1283" y="1650"/>
                    <a:pt x="1286" y="1661"/>
                  </a:cubicBezTo>
                  <a:cubicBezTo>
                    <a:pt x="1290" y="1672"/>
                    <a:pt x="1294" y="1683"/>
                    <a:pt x="1298" y="1693"/>
                  </a:cubicBezTo>
                  <a:cubicBezTo>
                    <a:pt x="1302" y="1703"/>
                    <a:pt x="1307" y="1717"/>
                    <a:pt x="1314" y="1733"/>
                  </a:cubicBezTo>
                  <a:cubicBezTo>
                    <a:pt x="1321" y="1750"/>
                    <a:pt x="1327" y="1763"/>
                    <a:pt x="1331" y="1773"/>
                  </a:cubicBezTo>
                  <a:cubicBezTo>
                    <a:pt x="1336" y="1783"/>
                    <a:pt x="1339" y="1790"/>
                    <a:pt x="1340" y="1793"/>
                  </a:cubicBezTo>
                  <a:cubicBezTo>
                    <a:pt x="1342" y="1797"/>
                    <a:pt x="1345" y="1802"/>
                    <a:pt x="1350" y="1809"/>
                  </a:cubicBezTo>
                  <a:cubicBezTo>
                    <a:pt x="1355" y="1817"/>
                    <a:pt x="1362" y="1823"/>
                    <a:pt x="1369" y="1827"/>
                  </a:cubicBezTo>
                  <a:cubicBezTo>
                    <a:pt x="1377" y="1832"/>
                    <a:pt x="1387" y="1834"/>
                    <a:pt x="1400" y="1833"/>
                  </a:cubicBezTo>
                  <a:cubicBezTo>
                    <a:pt x="1412" y="1833"/>
                    <a:pt x="1424" y="1833"/>
                    <a:pt x="1434" y="1835"/>
                  </a:cubicBezTo>
                  <a:cubicBezTo>
                    <a:pt x="1445" y="1836"/>
                    <a:pt x="1453" y="1837"/>
                    <a:pt x="1458" y="1838"/>
                  </a:cubicBezTo>
                  <a:cubicBezTo>
                    <a:pt x="1463" y="1840"/>
                    <a:pt x="1475" y="1847"/>
                    <a:pt x="1494" y="1860"/>
                  </a:cubicBezTo>
                  <a:cubicBezTo>
                    <a:pt x="1514" y="1873"/>
                    <a:pt x="1537" y="1893"/>
                    <a:pt x="1563" y="1922"/>
                  </a:cubicBezTo>
                  <a:cubicBezTo>
                    <a:pt x="1590" y="1950"/>
                    <a:pt x="1609" y="1983"/>
                    <a:pt x="1621" y="2020"/>
                  </a:cubicBezTo>
                  <a:cubicBezTo>
                    <a:pt x="1634" y="2058"/>
                    <a:pt x="1642" y="2086"/>
                    <a:pt x="1646" y="2105"/>
                  </a:cubicBezTo>
                  <a:cubicBezTo>
                    <a:pt x="1651" y="2124"/>
                    <a:pt x="1654" y="2144"/>
                    <a:pt x="1658" y="2165"/>
                  </a:cubicBezTo>
                  <a:cubicBezTo>
                    <a:pt x="1661" y="2187"/>
                    <a:pt x="1663" y="2205"/>
                    <a:pt x="1664" y="2219"/>
                  </a:cubicBezTo>
                  <a:cubicBezTo>
                    <a:pt x="1666" y="2233"/>
                    <a:pt x="1666" y="2257"/>
                    <a:pt x="1667" y="2290"/>
                  </a:cubicBezTo>
                  <a:cubicBezTo>
                    <a:pt x="1667" y="2322"/>
                    <a:pt x="1667" y="2352"/>
                    <a:pt x="1668" y="2379"/>
                  </a:cubicBezTo>
                  <a:cubicBezTo>
                    <a:pt x="1669" y="2405"/>
                    <a:pt x="1670" y="2431"/>
                    <a:pt x="1672" y="2455"/>
                  </a:cubicBezTo>
                  <a:cubicBezTo>
                    <a:pt x="1674" y="2480"/>
                    <a:pt x="1678" y="2504"/>
                    <a:pt x="1684" y="2526"/>
                  </a:cubicBezTo>
                  <a:cubicBezTo>
                    <a:pt x="1690" y="2549"/>
                    <a:pt x="1695" y="2568"/>
                    <a:pt x="1699" y="2583"/>
                  </a:cubicBezTo>
                  <a:cubicBezTo>
                    <a:pt x="1703" y="2598"/>
                    <a:pt x="1707" y="2612"/>
                    <a:pt x="1710" y="2624"/>
                  </a:cubicBezTo>
                  <a:cubicBezTo>
                    <a:pt x="1714" y="2637"/>
                    <a:pt x="1716" y="2646"/>
                    <a:pt x="1718" y="2653"/>
                  </a:cubicBezTo>
                  <a:cubicBezTo>
                    <a:pt x="1720" y="2660"/>
                    <a:pt x="1723" y="2671"/>
                    <a:pt x="1728" y="2687"/>
                  </a:cubicBezTo>
                  <a:cubicBezTo>
                    <a:pt x="1733" y="2703"/>
                    <a:pt x="1738" y="2722"/>
                    <a:pt x="1745" y="2746"/>
                  </a:cubicBezTo>
                  <a:cubicBezTo>
                    <a:pt x="1751" y="2770"/>
                    <a:pt x="1755" y="2789"/>
                    <a:pt x="1756" y="2804"/>
                  </a:cubicBezTo>
                  <a:cubicBezTo>
                    <a:pt x="1758" y="2820"/>
                    <a:pt x="1758" y="2833"/>
                    <a:pt x="1756" y="2846"/>
                  </a:cubicBezTo>
                  <a:cubicBezTo>
                    <a:pt x="1755" y="2858"/>
                    <a:pt x="1747" y="2871"/>
                    <a:pt x="1734" y="2883"/>
                  </a:cubicBezTo>
                  <a:cubicBezTo>
                    <a:pt x="1720" y="2896"/>
                    <a:pt x="1706" y="2908"/>
                    <a:pt x="1692" y="2919"/>
                  </a:cubicBezTo>
                  <a:cubicBezTo>
                    <a:pt x="1678" y="2930"/>
                    <a:pt x="1671" y="2942"/>
                    <a:pt x="1670" y="2953"/>
                  </a:cubicBezTo>
                  <a:cubicBezTo>
                    <a:pt x="1668" y="2965"/>
                    <a:pt x="1673" y="2981"/>
                    <a:pt x="1684" y="3002"/>
                  </a:cubicBezTo>
                  <a:cubicBezTo>
                    <a:pt x="1695" y="3024"/>
                    <a:pt x="1714" y="3039"/>
                    <a:pt x="1741" y="3048"/>
                  </a:cubicBezTo>
                  <a:cubicBezTo>
                    <a:pt x="1768" y="3057"/>
                    <a:pt x="1793" y="3062"/>
                    <a:pt x="1817" y="3065"/>
                  </a:cubicBezTo>
                  <a:cubicBezTo>
                    <a:pt x="1841" y="3067"/>
                    <a:pt x="1863" y="3068"/>
                    <a:pt x="1885" y="3068"/>
                  </a:cubicBezTo>
                  <a:cubicBezTo>
                    <a:pt x="1907" y="3067"/>
                    <a:pt x="1928" y="3070"/>
                    <a:pt x="1948" y="3074"/>
                  </a:cubicBezTo>
                  <a:cubicBezTo>
                    <a:pt x="1968" y="3079"/>
                    <a:pt x="1987" y="3088"/>
                    <a:pt x="2005" y="3100"/>
                  </a:cubicBezTo>
                  <a:cubicBezTo>
                    <a:pt x="2024" y="3113"/>
                    <a:pt x="2036" y="3134"/>
                    <a:pt x="2041" y="3163"/>
                  </a:cubicBezTo>
                  <a:cubicBezTo>
                    <a:pt x="2041" y="3165"/>
                    <a:pt x="2041" y="3168"/>
                    <a:pt x="2041" y="3170"/>
                  </a:cubicBezTo>
                  <a:cubicBezTo>
                    <a:pt x="2037" y="3174"/>
                    <a:pt x="2034" y="3177"/>
                    <a:pt x="2031" y="3181"/>
                  </a:cubicBezTo>
                  <a:cubicBezTo>
                    <a:pt x="1991" y="3213"/>
                    <a:pt x="1951" y="3233"/>
                    <a:pt x="1909" y="3243"/>
                  </a:cubicBezTo>
                  <a:cubicBezTo>
                    <a:pt x="1867" y="3253"/>
                    <a:pt x="1824" y="3258"/>
                    <a:pt x="1780" y="3257"/>
                  </a:cubicBezTo>
                  <a:cubicBezTo>
                    <a:pt x="1736" y="3256"/>
                    <a:pt x="1698" y="3253"/>
                    <a:pt x="1665" y="3247"/>
                  </a:cubicBezTo>
                  <a:cubicBezTo>
                    <a:pt x="1632" y="3241"/>
                    <a:pt x="1613" y="3238"/>
                    <a:pt x="1606" y="3238"/>
                  </a:cubicBezTo>
                  <a:cubicBezTo>
                    <a:pt x="1600" y="3237"/>
                    <a:pt x="1589" y="3238"/>
                    <a:pt x="1572" y="3238"/>
                  </a:cubicBezTo>
                  <a:cubicBezTo>
                    <a:pt x="1555" y="3239"/>
                    <a:pt x="1535" y="3239"/>
                    <a:pt x="1512" y="3239"/>
                  </a:cubicBezTo>
                  <a:cubicBezTo>
                    <a:pt x="1489" y="3239"/>
                    <a:pt x="1471" y="3236"/>
                    <a:pt x="1460" y="3229"/>
                  </a:cubicBezTo>
                  <a:cubicBezTo>
                    <a:pt x="1448" y="3223"/>
                    <a:pt x="1440" y="3215"/>
                    <a:pt x="1435" y="3207"/>
                  </a:cubicBezTo>
                  <a:cubicBezTo>
                    <a:pt x="1431" y="3198"/>
                    <a:pt x="1429" y="3190"/>
                    <a:pt x="1428" y="3182"/>
                  </a:cubicBezTo>
                  <a:cubicBezTo>
                    <a:pt x="1428" y="3174"/>
                    <a:pt x="1429" y="3162"/>
                    <a:pt x="1432" y="3146"/>
                  </a:cubicBezTo>
                  <a:cubicBezTo>
                    <a:pt x="1434" y="3131"/>
                    <a:pt x="1439" y="3111"/>
                    <a:pt x="1445" y="3088"/>
                  </a:cubicBezTo>
                  <a:cubicBezTo>
                    <a:pt x="1452" y="3064"/>
                    <a:pt x="1456" y="3045"/>
                    <a:pt x="1458" y="3031"/>
                  </a:cubicBezTo>
                  <a:cubicBezTo>
                    <a:pt x="1460" y="3016"/>
                    <a:pt x="1461" y="3005"/>
                    <a:pt x="1461" y="2998"/>
                  </a:cubicBezTo>
                  <a:cubicBezTo>
                    <a:pt x="1462" y="2991"/>
                    <a:pt x="1458" y="2983"/>
                    <a:pt x="1451" y="2974"/>
                  </a:cubicBezTo>
                  <a:cubicBezTo>
                    <a:pt x="1444" y="2965"/>
                    <a:pt x="1428" y="2957"/>
                    <a:pt x="1405" y="2952"/>
                  </a:cubicBezTo>
                  <a:cubicBezTo>
                    <a:pt x="1381" y="2946"/>
                    <a:pt x="1351" y="2943"/>
                    <a:pt x="1313" y="2943"/>
                  </a:cubicBezTo>
                  <a:cubicBezTo>
                    <a:pt x="1276" y="2943"/>
                    <a:pt x="1237" y="2944"/>
                    <a:pt x="1198" y="2945"/>
                  </a:cubicBezTo>
                  <a:cubicBezTo>
                    <a:pt x="1159" y="2947"/>
                    <a:pt x="1117" y="2946"/>
                    <a:pt x="1075" y="2942"/>
                  </a:cubicBezTo>
                  <a:cubicBezTo>
                    <a:pt x="1032" y="2938"/>
                    <a:pt x="1010" y="2936"/>
                    <a:pt x="1008" y="2935"/>
                  </a:cubicBezTo>
                  <a:cubicBezTo>
                    <a:pt x="1007" y="2934"/>
                    <a:pt x="1003" y="2930"/>
                    <a:pt x="997" y="2924"/>
                  </a:cubicBezTo>
                  <a:cubicBezTo>
                    <a:pt x="991" y="2918"/>
                    <a:pt x="989" y="2909"/>
                    <a:pt x="991" y="2897"/>
                  </a:cubicBezTo>
                  <a:cubicBezTo>
                    <a:pt x="994" y="2885"/>
                    <a:pt x="996" y="2875"/>
                    <a:pt x="997" y="2867"/>
                  </a:cubicBezTo>
                  <a:cubicBezTo>
                    <a:pt x="999" y="2859"/>
                    <a:pt x="1000" y="2853"/>
                    <a:pt x="1002" y="2847"/>
                  </a:cubicBezTo>
                  <a:cubicBezTo>
                    <a:pt x="1003" y="2842"/>
                    <a:pt x="1006" y="2833"/>
                    <a:pt x="1012" y="2822"/>
                  </a:cubicBezTo>
                  <a:cubicBezTo>
                    <a:pt x="1017" y="2810"/>
                    <a:pt x="1021" y="2800"/>
                    <a:pt x="1023" y="2790"/>
                  </a:cubicBezTo>
                  <a:cubicBezTo>
                    <a:pt x="1025" y="2781"/>
                    <a:pt x="1027" y="2772"/>
                    <a:pt x="1029" y="2764"/>
                  </a:cubicBezTo>
                  <a:cubicBezTo>
                    <a:pt x="1031" y="2755"/>
                    <a:pt x="1033" y="2746"/>
                    <a:pt x="1036" y="2737"/>
                  </a:cubicBezTo>
                  <a:cubicBezTo>
                    <a:pt x="1039" y="2728"/>
                    <a:pt x="1043" y="2719"/>
                    <a:pt x="1047" y="2709"/>
                  </a:cubicBezTo>
                  <a:cubicBezTo>
                    <a:pt x="1051" y="2699"/>
                    <a:pt x="1054" y="2689"/>
                    <a:pt x="1055" y="2678"/>
                  </a:cubicBezTo>
                  <a:cubicBezTo>
                    <a:pt x="1056" y="2668"/>
                    <a:pt x="1056" y="2660"/>
                    <a:pt x="1055" y="2653"/>
                  </a:cubicBezTo>
                  <a:cubicBezTo>
                    <a:pt x="1055" y="2647"/>
                    <a:pt x="1053" y="2632"/>
                    <a:pt x="1050" y="2610"/>
                  </a:cubicBezTo>
                  <a:cubicBezTo>
                    <a:pt x="1048" y="2587"/>
                    <a:pt x="1046" y="2555"/>
                    <a:pt x="1044" y="2514"/>
                  </a:cubicBezTo>
                  <a:cubicBezTo>
                    <a:pt x="1043" y="2473"/>
                    <a:pt x="1041" y="2425"/>
                    <a:pt x="1040" y="2372"/>
                  </a:cubicBezTo>
                  <a:cubicBezTo>
                    <a:pt x="1039" y="2319"/>
                    <a:pt x="1037" y="2277"/>
                    <a:pt x="1034" y="2248"/>
                  </a:cubicBezTo>
                  <a:cubicBezTo>
                    <a:pt x="1030" y="2218"/>
                    <a:pt x="1025" y="2191"/>
                    <a:pt x="1019" y="2166"/>
                  </a:cubicBezTo>
                  <a:cubicBezTo>
                    <a:pt x="1012" y="2142"/>
                    <a:pt x="1001" y="2118"/>
                    <a:pt x="985" y="2095"/>
                  </a:cubicBezTo>
                  <a:cubicBezTo>
                    <a:pt x="969" y="2073"/>
                    <a:pt x="944" y="2056"/>
                    <a:pt x="910" y="2045"/>
                  </a:cubicBezTo>
                  <a:cubicBezTo>
                    <a:pt x="876" y="2035"/>
                    <a:pt x="842" y="2029"/>
                    <a:pt x="809" y="2029"/>
                  </a:cubicBezTo>
                  <a:cubicBezTo>
                    <a:pt x="777" y="2028"/>
                    <a:pt x="743" y="2028"/>
                    <a:pt x="707" y="2029"/>
                  </a:cubicBezTo>
                  <a:cubicBezTo>
                    <a:pt x="701" y="2029"/>
                    <a:pt x="695" y="2029"/>
                    <a:pt x="689" y="2029"/>
                  </a:cubicBezTo>
                  <a:close/>
                </a:path>
              </a:pathLst>
            </a:custGeom>
            <a:solidFill>
              <a:schemeClr val="tx1"/>
            </a:solidFill>
            <a:ln w="0" cap="rnd">
              <a:solidFill>
                <a:srgbClr val="000000"/>
              </a:solidFill>
              <a:prstDash val="solid"/>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32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363" name="正方形/長方形 362"/>
            <p:cNvSpPr/>
            <p:nvPr/>
          </p:nvSpPr>
          <p:spPr bwMode="auto">
            <a:xfrm>
              <a:off x="9275195" y="1774240"/>
              <a:ext cx="471024" cy="852185"/>
            </a:xfrm>
            <a:prstGeom prst="rect">
              <a:avLst/>
            </a:prstGeom>
            <a:solidFill>
              <a:schemeClr val="bg1">
                <a:lumMod val="85000"/>
              </a:schemeClr>
            </a:solidFill>
          </p:spPr>
          <p:style>
            <a:lnRef idx="1">
              <a:schemeClr val="dk1"/>
            </a:lnRef>
            <a:fillRef idx="0">
              <a:schemeClr val="dk1"/>
            </a:fillRef>
            <a:effectRef idx="0">
              <a:schemeClr val="dk1"/>
            </a:effectRef>
            <a:fontRef idx="minor">
              <a:schemeClr val="tx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364" name="フリーフォーム 363"/>
            <p:cNvSpPr/>
            <p:nvPr/>
          </p:nvSpPr>
          <p:spPr bwMode="auto">
            <a:xfrm rot="10800000">
              <a:off x="10618295" y="2627405"/>
              <a:ext cx="101498" cy="769600"/>
            </a:xfrm>
            <a:custGeom>
              <a:avLst/>
              <a:gdLst>
                <a:gd name="connsiteX0" fmla="*/ 3175 w 238125"/>
                <a:gd name="connsiteY0" fmla="*/ 0 h 1831975"/>
                <a:gd name="connsiteX1" fmla="*/ 238125 w 238125"/>
                <a:gd name="connsiteY1" fmla="*/ 0 h 1831975"/>
                <a:gd name="connsiteX2" fmla="*/ 238125 w 238125"/>
                <a:gd name="connsiteY2" fmla="*/ 1831975 h 1831975"/>
                <a:gd name="connsiteX3" fmla="*/ 0 w 238125"/>
                <a:gd name="connsiteY3" fmla="*/ 1831975 h 1831975"/>
              </a:gdLst>
              <a:ahLst/>
              <a:cxnLst>
                <a:cxn ang="0">
                  <a:pos x="connsiteX0" y="connsiteY0"/>
                </a:cxn>
                <a:cxn ang="0">
                  <a:pos x="connsiteX1" y="connsiteY1"/>
                </a:cxn>
                <a:cxn ang="0">
                  <a:pos x="connsiteX2" y="connsiteY2"/>
                </a:cxn>
                <a:cxn ang="0">
                  <a:pos x="connsiteX3" y="connsiteY3"/>
                </a:cxn>
              </a:cxnLst>
              <a:rect l="l" t="t" r="r" b="b"/>
              <a:pathLst>
                <a:path w="238125" h="1831975">
                  <a:moveTo>
                    <a:pt x="3175" y="0"/>
                  </a:moveTo>
                  <a:lnTo>
                    <a:pt x="238125" y="0"/>
                  </a:lnTo>
                  <a:lnTo>
                    <a:pt x="238125" y="1831975"/>
                  </a:lnTo>
                  <a:lnTo>
                    <a:pt x="0" y="1831975"/>
                  </a:lnTo>
                </a:path>
              </a:pathLst>
            </a:custGeom>
            <a:solidFill>
              <a:schemeClr val="bg1">
                <a:lumMod val="85000"/>
              </a:schemeClr>
            </a:solidFill>
          </p:spPr>
          <p:style>
            <a:lnRef idx="1">
              <a:schemeClr val="dk1"/>
            </a:lnRef>
            <a:fillRef idx="0">
              <a:schemeClr val="dk1"/>
            </a:fillRef>
            <a:effectRef idx="0">
              <a:schemeClr val="dk1"/>
            </a:effectRef>
            <a:fontRef idx="minor">
              <a:schemeClr val="tx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grpSp>
          <p:nvGrpSpPr>
            <p:cNvPr id="5" name="グループ化 724"/>
            <p:cNvGrpSpPr>
              <a:grpSpLocks noChangeAspect="1"/>
            </p:cNvGrpSpPr>
            <p:nvPr/>
          </p:nvGrpSpPr>
          <p:grpSpPr bwMode="auto">
            <a:xfrm>
              <a:off x="9904535" y="3369242"/>
              <a:ext cx="10154" cy="27735"/>
              <a:chOff x="9491662" y="3466966"/>
              <a:chExt cx="1009652" cy="2755901"/>
            </a:xfrm>
          </p:grpSpPr>
          <p:sp>
            <p:nvSpPr>
              <p:cNvPr id="366" name="Freeform 79"/>
              <p:cNvSpPr>
                <a:spLocks/>
              </p:cNvSpPr>
              <p:nvPr/>
            </p:nvSpPr>
            <p:spPr bwMode="auto">
              <a:xfrm>
                <a:off x="10221902" y="4962410"/>
                <a:ext cx="146048" cy="244455"/>
              </a:xfrm>
              <a:custGeom>
                <a:avLst/>
                <a:gdLst>
                  <a:gd name="T0" fmla="*/ 2147483647 w 92"/>
                  <a:gd name="T1" fmla="*/ 2147483647 h 154"/>
                  <a:gd name="T2" fmla="*/ 2147483647 w 92"/>
                  <a:gd name="T3" fmla="*/ 2147483647 h 154"/>
                  <a:gd name="T4" fmla="*/ 2147483647 w 92"/>
                  <a:gd name="T5" fmla="*/ 2147483647 h 154"/>
                  <a:gd name="T6" fmla="*/ 2147483647 w 92"/>
                  <a:gd name="T7" fmla="*/ 2147483647 h 154"/>
                  <a:gd name="T8" fmla="*/ 2147483647 w 92"/>
                  <a:gd name="T9" fmla="*/ 2147483647 h 154"/>
                  <a:gd name="T10" fmla="*/ 2147483647 w 92"/>
                  <a:gd name="T11" fmla="*/ 2147483647 h 154"/>
                  <a:gd name="T12" fmla="*/ 2147483647 w 92"/>
                  <a:gd name="T13" fmla="*/ 2147483647 h 154"/>
                  <a:gd name="T14" fmla="*/ 2147483647 w 92"/>
                  <a:gd name="T15" fmla="*/ 2147483647 h 154"/>
                  <a:gd name="T16" fmla="*/ 2147483647 w 92"/>
                  <a:gd name="T17" fmla="*/ 0 h 154"/>
                  <a:gd name="T18" fmla="*/ 2147483647 w 92"/>
                  <a:gd name="T19" fmla="*/ 2147483647 h 154"/>
                  <a:gd name="T20" fmla="*/ 2147483647 w 92"/>
                  <a:gd name="T21" fmla="*/ 2147483647 h 154"/>
                  <a:gd name="T22" fmla="*/ 2147483647 w 92"/>
                  <a:gd name="T23" fmla="*/ 2147483647 h 154"/>
                  <a:gd name="T24" fmla="*/ 2147483647 w 92"/>
                  <a:gd name="T25" fmla="*/ 2147483647 h 154"/>
                  <a:gd name="T26" fmla="*/ 0 w 92"/>
                  <a:gd name="T27" fmla="*/ 2147483647 h 154"/>
                  <a:gd name="T28" fmla="*/ 2147483647 w 92"/>
                  <a:gd name="T29" fmla="*/ 2147483647 h 154"/>
                  <a:gd name="T30" fmla="*/ 2147483647 w 92"/>
                  <a:gd name="T31" fmla="*/ 2147483647 h 154"/>
                  <a:gd name="T32" fmla="*/ 2147483647 w 92"/>
                  <a:gd name="T33" fmla="*/ 2147483647 h 154"/>
                  <a:gd name="T34" fmla="*/ 2147483647 w 92"/>
                  <a:gd name="T35" fmla="*/ 2147483647 h 154"/>
                  <a:gd name="T36" fmla="*/ 2147483647 w 92"/>
                  <a:gd name="T37" fmla="*/ 2147483647 h 154"/>
                  <a:gd name="T38" fmla="*/ 2147483647 w 92"/>
                  <a:gd name="T39" fmla="*/ 2147483647 h 154"/>
                  <a:gd name="T40" fmla="*/ 2147483647 w 92"/>
                  <a:gd name="T41" fmla="*/ 2147483647 h 154"/>
                  <a:gd name="T42" fmla="*/ 2147483647 w 92"/>
                  <a:gd name="T43" fmla="*/ 2147483647 h 15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92"/>
                  <a:gd name="T67" fmla="*/ 0 h 154"/>
                  <a:gd name="T68" fmla="*/ 92 w 92"/>
                  <a:gd name="T69" fmla="*/ 154 h 15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92" h="154">
                    <a:moveTo>
                      <a:pt x="72" y="130"/>
                    </a:moveTo>
                    <a:lnTo>
                      <a:pt x="72" y="104"/>
                    </a:lnTo>
                    <a:lnTo>
                      <a:pt x="86" y="104"/>
                    </a:lnTo>
                    <a:lnTo>
                      <a:pt x="86" y="86"/>
                    </a:lnTo>
                    <a:lnTo>
                      <a:pt x="72" y="60"/>
                    </a:lnTo>
                    <a:lnTo>
                      <a:pt x="72" y="44"/>
                    </a:lnTo>
                    <a:lnTo>
                      <a:pt x="66" y="18"/>
                    </a:lnTo>
                    <a:lnTo>
                      <a:pt x="52" y="18"/>
                    </a:lnTo>
                    <a:lnTo>
                      <a:pt x="40" y="0"/>
                    </a:lnTo>
                    <a:lnTo>
                      <a:pt x="46" y="18"/>
                    </a:lnTo>
                    <a:lnTo>
                      <a:pt x="52" y="60"/>
                    </a:lnTo>
                    <a:lnTo>
                      <a:pt x="40" y="52"/>
                    </a:lnTo>
                    <a:lnTo>
                      <a:pt x="20" y="36"/>
                    </a:lnTo>
                    <a:lnTo>
                      <a:pt x="0" y="36"/>
                    </a:lnTo>
                    <a:lnTo>
                      <a:pt x="14" y="52"/>
                    </a:lnTo>
                    <a:lnTo>
                      <a:pt x="26" y="70"/>
                    </a:lnTo>
                    <a:lnTo>
                      <a:pt x="52" y="104"/>
                    </a:lnTo>
                    <a:lnTo>
                      <a:pt x="66" y="138"/>
                    </a:lnTo>
                    <a:lnTo>
                      <a:pt x="80" y="138"/>
                    </a:lnTo>
                    <a:lnTo>
                      <a:pt x="92" y="154"/>
                    </a:lnTo>
                    <a:lnTo>
                      <a:pt x="92" y="146"/>
                    </a:lnTo>
                    <a:lnTo>
                      <a:pt x="72" y="130"/>
                    </a:lnTo>
                    <a:close/>
                  </a:path>
                </a:pathLst>
              </a:custGeom>
              <a:solidFill>
                <a:srgbClr val="A1C6E7"/>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32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367" name="Freeform 84"/>
              <p:cNvSpPr>
                <a:spLocks/>
              </p:cNvSpPr>
              <p:nvPr/>
            </p:nvSpPr>
            <p:spPr bwMode="auto">
              <a:xfrm>
                <a:off x="10482262" y="5140177"/>
                <a:ext cx="19052" cy="41286"/>
              </a:xfrm>
              <a:custGeom>
                <a:avLst/>
                <a:gdLst>
                  <a:gd name="T0" fmla="*/ 2147483647 w 12"/>
                  <a:gd name="T1" fmla="*/ 2147483647 h 26"/>
                  <a:gd name="T2" fmla="*/ 2147483647 w 12"/>
                  <a:gd name="T3" fmla="*/ 2147483647 h 26"/>
                  <a:gd name="T4" fmla="*/ 2147483647 w 12"/>
                  <a:gd name="T5" fmla="*/ 0 h 26"/>
                  <a:gd name="T6" fmla="*/ 0 w 12"/>
                  <a:gd name="T7" fmla="*/ 2147483647 h 26"/>
                  <a:gd name="T8" fmla="*/ 2147483647 w 12"/>
                  <a:gd name="T9" fmla="*/ 2147483647 h 26"/>
                  <a:gd name="T10" fmla="*/ 0 60000 65536"/>
                  <a:gd name="T11" fmla="*/ 0 60000 65536"/>
                  <a:gd name="T12" fmla="*/ 0 60000 65536"/>
                  <a:gd name="T13" fmla="*/ 0 60000 65536"/>
                  <a:gd name="T14" fmla="*/ 0 60000 65536"/>
                  <a:gd name="T15" fmla="*/ 0 w 12"/>
                  <a:gd name="T16" fmla="*/ 0 h 26"/>
                  <a:gd name="T17" fmla="*/ 12 w 12"/>
                  <a:gd name="T18" fmla="*/ 26 h 26"/>
                </a:gdLst>
                <a:ahLst/>
                <a:cxnLst>
                  <a:cxn ang="T10">
                    <a:pos x="T0" y="T1"/>
                  </a:cxn>
                  <a:cxn ang="T11">
                    <a:pos x="T2" y="T3"/>
                  </a:cxn>
                  <a:cxn ang="T12">
                    <a:pos x="T4" y="T5"/>
                  </a:cxn>
                  <a:cxn ang="T13">
                    <a:pos x="T6" y="T7"/>
                  </a:cxn>
                  <a:cxn ang="T14">
                    <a:pos x="T8" y="T9"/>
                  </a:cxn>
                </a:cxnLst>
                <a:rect l="T15" t="T16" r="T17" b="T18"/>
                <a:pathLst>
                  <a:path w="12" h="26">
                    <a:moveTo>
                      <a:pt x="6" y="26"/>
                    </a:moveTo>
                    <a:lnTo>
                      <a:pt x="6" y="18"/>
                    </a:lnTo>
                    <a:lnTo>
                      <a:pt x="12" y="0"/>
                    </a:lnTo>
                    <a:lnTo>
                      <a:pt x="0" y="18"/>
                    </a:lnTo>
                    <a:lnTo>
                      <a:pt x="6" y="26"/>
                    </a:lnTo>
                    <a:close/>
                  </a:path>
                </a:pathLst>
              </a:custGeom>
              <a:solidFill>
                <a:srgbClr val="A1C6E7"/>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32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368" name="Freeform 96"/>
              <p:cNvSpPr>
                <a:spLocks/>
              </p:cNvSpPr>
              <p:nvPr/>
            </p:nvSpPr>
            <p:spPr bwMode="auto">
              <a:xfrm>
                <a:off x="9602764" y="5330671"/>
                <a:ext cx="9526" cy="3156"/>
              </a:xfrm>
              <a:custGeom>
                <a:avLst/>
                <a:gdLst>
                  <a:gd name="T0" fmla="*/ 0 w 6"/>
                  <a:gd name="T1" fmla="*/ 0 h 2"/>
                  <a:gd name="T2" fmla="*/ 0 w 6"/>
                  <a:gd name="T3" fmla="*/ 2147483647 h 2"/>
                  <a:gd name="T4" fmla="*/ 2147483647 w 6"/>
                  <a:gd name="T5" fmla="*/ 0 h 2"/>
                  <a:gd name="T6" fmla="*/ 0 w 6"/>
                  <a:gd name="T7" fmla="*/ 0 h 2"/>
                  <a:gd name="T8" fmla="*/ 0 60000 65536"/>
                  <a:gd name="T9" fmla="*/ 0 60000 65536"/>
                  <a:gd name="T10" fmla="*/ 0 60000 65536"/>
                  <a:gd name="T11" fmla="*/ 0 60000 65536"/>
                  <a:gd name="T12" fmla="*/ 0 w 6"/>
                  <a:gd name="T13" fmla="*/ 0 h 2"/>
                  <a:gd name="T14" fmla="*/ 6 w 6"/>
                  <a:gd name="T15" fmla="*/ 2 h 2"/>
                </a:gdLst>
                <a:ahLst/>
                <a:cxnLst>
                  <a:cxn ang="T8">
                    <a:pos x="T0" y="T1"/>
                  </a:cxn>
                  <a:cxn ang="T9">
                    <a:pos x="T2" y="T3"/>
                  </a:cxn>
                  <a:cxn ang="T10">
                    <a:pos x="T4" y="T5"/>
                  </a:cxn>
                  <a:cxn ang="T11">
                    <a:pos x="T6" y="T7"/>
                  </a:cxn>
                </a:cxnLst>
                <a:rect l="T12" t="T13" r="T14" b="T15"/>
                <a:pathLst>
                  <a:path w="6" h="2">
                    <a:moveTo>
                      <a:pt x="0" y="0"/>
                    </a:moveTo>
                    <a:lnTo>
                      <a:pt x="0" y="2"/>
                    </a:lnTo>
                    <a:lnTo>
                      <a:pt x="6" y="0"/>
                    </a:lnTo>
                    <a:lnTo>
                      <a:pt x="0" y="0"/>
                    </a:lnTo>
                    <a:close/>
                  </a:path>
                </a:pathLst>
              </a:custGeom>
              <a:solidFill>
                <a:srgbClr val="A1C6E7"/>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32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369" name="Line 105"/>
              <p:cNvSpPr>
                <a:spLocks noChangeShapeType="1"/>
              </p:cNvSpPr>
              <p:nvPr/>
            </p:nvSpPr>
            <p:spPr bwMode="auto">
              <a:xfrm>
                <a:off x="10161588" y="3841642"/>
                <a:ext cx="0" cy="0"/>
              </a:xfrm>
              <a:prstGeom prst="line">
                <a:avLst/>
              </a:prstGeom>
              <a:no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32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370" name="Line 106"/>
              <p:cNvSpPr>
                <a:spLocks noChangeShapeType="1"/>
              </p:cNvSpPr>
              <p:nvPr/>
            </p:nvSpPr>
            <p:spPr bwMode="auto">
              <a:xfrm>
                <a:off x="10161588" y="3841642"/>
                <a:ext cx="0" cy="0"/>
              </a:xfrm>
              <a:prstGeom prst="line">
                <a:avLst/>
              </a:prstGeom>
              <a:no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32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371" name="Freeform 122"/>
              <p:cNvSpPr>
                <a:spLocks/>
              </p:cNvSpPr>
              <p:nvPr/>
            </p:nvSpPr>
            <p:spPr bwMode="auto">
              <a:xfrm>
                <a:off x="9491662" y="3816239"/>
                <a:ext cx="996968" cy="2406628"/>
              </a:xfrm>
              <a:custGeom>
                <a:avLst/>
                <a:gdLst>
                  <a:gd name="T0" fmla="*/ 2147483647 w 628"/>
                  <a:gd name="T1" fmla="*/ 2147483647 h 1516"/>
                  <a:gd name="T2" fmla="*/ 2147483647 w 628"/>
                  <a:gd name="T3" fmla="*/ 2147483647 h 1516"/>
                  <a:gd name="T4" fmla="*/ 2147483647 w 628"/>
                  <a:gd name="T5" fmla="*/ 2147483647 h 1516"/>
                  <a:gd name="T6" fmla="*/ 2147483647 w 628"/>
                  <a:gd name="T7" fmla="*/ 2147483647 h 1516"/>
                  <a:gd name="T8" fmla="*/ 2147483647 w 628"/>
                  <a:gd name="T9" fmla="*/ 2147483647 h 1516"/>
                  <a:gd name="T10" fmla="*/ 2147483647 w 628"/>
                  <a:gd name="T11" fmla="*/ 2147483647 h 1516"/>
                  <a:gd name="T12" fmla="*/ 2147483647 w 628"/>
                  <a:gd name="T13" fmla="*/ 2147483647 h 1516"/>
                  <a:gd name="T14" fmla="*/ 2147483647 w 628"/>
                  <a:gd name="T15" fmla="*/ 2147483647 h 1516"/>
                  <a:gd name="T16" fmla="*/ 2147483647 w 628"/>
                  <a:gd name="T17" fmla="*/ 2147483647 h 1516"/>
                  <a:gd name="T18" fmla="*/ 2147483647 w 628"/>
                  <a:gd name="T19" fmla="*/ 2147483647 h 1516"/>
                  <a:gd name="T20" fmla="*/ 2147483647 w 628"/>
                  <a:gd name="T21" fmla="*/ 2147483647 h 1516"/>
                  <a:gd name="T22" fmla="*/ 2147483647 w 628"/>
                  <a:gd name="T23" fmla="*/ 2147483647 h 1516"/>
                  <a:gd name="T24" fmla="*/ 2147483647 w 628"/>
                  <a:gd name="T25" fmla="*/ 2147483647 h 1516"/>
                  <a:gd name="T26" fmla="*/ 2147483647 w 628"/>
                  <a:gd name="T27" fmla="*/ 2147483647 h 1516"/>
                  <a:gd name="T28" fmla="*/ 2147483647 w 628"/>
                  <a:gd name="T29" fmla="*/ 2147483647 h 1516"/>
                  <a:gd name="T30" fmla="*/ 2147483647 w 628"/>
                  <a:gd name="T31" fmla="*/ 2147483647 h 1516"/>
                  <a:gd name="T32" fmla="*/ 2147483647 w 628"/>
                  <a:gd name="T33" fmla="*/ 2147483647 h 1516"/>
                  <a:gd name="T34" fmla="*/ 2147483647 w 628"/>
                  <a:gd name="T35" fmla="*/ 2147483647 h 1516"/>
                  <a:gd name="T36" fmla="*/ 2147483647 w 628"/>
                  <a:gd name="T37" fmla="*/ 2147483647 h 1516"/>
                  <a:gd name="T38" fmla="*/ 2147483647 w 628"/>
                  <a:gd name="T39" fmla="*/ 2147483647 h 1516"/>
                  <a:gd name="T40" fmla="*/ 2147483647 w 628"/>
                  <a:gd name="T41" fmla="*/ 2147483647 h 1516"/>
                  <a:gd name="T42" fmla="*/ 2147483647 w 628"/>
                  <a:gd name="T43" fmla="*/ 2147483647 h 1516"/>
                  <a:gd name="T44" fmla="*/ 2147483647 w 628"/>
                  <a:gd name="T45" fmla="*/ 2147483647 h 1516"/>
                  <a:gd name="T46" fmla="*/ 2147483647 w 628"/>
                  <a:gd name="T47" fmla="*/ 2147483647 h 1516"/>
                  <a:gd name="T48" fmla="*/ 2147483647 w 628"/>
                  <a:gd name="T49" fmla="*/ 2147483647 h 1516"/>
                  <a:gd name="T50" fmla="*/ 2147483647 w 628"/>
                  <a:gd name="T51" fmla="*/ 2147483647 h 1516"/>
                  <a:gd name="T52" fmla="*/ 2147483647 w 628"/>
                  <a:gd name="T53" fmla="*/ 2147483647 h 1516"/>
                  <a:gd name="T54" fmla="*/ 2147483647 w 628"/>
                  <a:gd name="T55" fmla="*/ 2147483647 h 1516"/>
                  <a:gd name="T56" fmla="*/ 2147483647 w 628"/>
                  <a:gd name="T57" fmla="*/ 2147483647 h 1516"/>
                  <a:gd name="T58" fmla="*/ 2147483647 w 628"/>
                  <a:gd name="T59" fmla="*/ 2147483647 h 1516"/>
                  <a:gd name="T60" fmla="*/ 2147483647 w 628"/>
                  <a:gd name="T61" fmla="*/ 2147483647 h 1516"/>
                  <a:gd name="T62" fmla="*/ 2147483647 w 628"/>
                  <a:gd name="T63" fmla="*/ 2147483647 h 1516"/>
                  <a:gd name="T64" fmla="*/ 2147483647 w 628"/>
                  <a:gd name="T65" fmla="*/ 2147483647 h 1516"/>
                  <a:gd name="T66" fmla="*/ 2147483647 w 628"/>
                  <a:gd name="T67" fmla="*/ 2147483647 h 1516"/>
                  <a:gd name="T68" fmla="*/ 2147483647 w 628"/>
                  <a:gd name="T69" fmla="*/ 2147483647 h 1516"/>
                  <a:gd name="T70" fmla="*/ 2147483647 w 628"/>
                  <a:gd name="T71" fmla="*/ 2147483647 h 1516"/>
                  <a:gd name="T72" fmla="*/ 2147483647 w 628"/>
                  <a:gd name="T73" fmla="*/ 2147483647 h 1516"/>
                  <a:gd name="T74" fmla="*/ 2147483647 w 628"/>
                  <a:gd name="T75" fmla="*/ 2147483647 h 1516"/>
                  <a:gd name="T76" fmla="*/ 2147483647 w 628"/>
                  <a:gd name="T77" fmla="*/ 2147483647 h 1516"/>
                  <a:gd name="T78" fmla="*/ 2147483647 w 628"/>
                  <a:gd name="T79" fmla="*/ 2147483647 h 1516"/>
                  <a:gd name="T80" fmla="*/ 2147483647 w 628"/>
                  <a:gd name="T81" fmla="*/ 2147483647 h 1516"/>
                  <a:gd name="T82" fmla="*/ 2147483647 w 628"/>
                  <a:gd name="T83" fmla="*/ 2147483647 h 1516"/>
                  <a:gd name="T84" fmla="*/ 2147483647 w 628"/>
                  <a:gd name="T85" fmla="*/ 2147483647 h 1516"/>
                  <a:gd name="T86" fmla="*/ 2147483647 w 628"/>
                  <a:gd name="T87" fmla="*/ 2147483647 h 1516"/>
                  <a:gd name="T88" fmla="*/ 2147483647 w 628"/>
                  <a:gd name="T89" fmla="*/ 2147483647 h 1516"/>
                  <a:gd name="T90" fmla="*/ 2147483647 w 628"/>
                  <a:gd name="T91" fmla="*/ 2147483647 h 1516"/>
                  <a:gd name="T92" fmla="*/ 2147483647 w 628"/>
                  <a:gd name="T93" fmla="*/ 2147483647 h 1516"/>
                  <a:gd name="T94" fmla="*/ 2147483647 w 628"/>
                  <a:gd name="T95" fmla="*/ 2147483647 h 1516"/>
                  <a:gd name="T96" fmla="*/ 2147483647 w 628"/>
                  <a:gd name="T97" fmla="*/ 2147483647 h 1516"/>
                  <a:gd name="T98" fmla="*/ 2147483647 w 628"/>
                  <a:gd name="T99" fmla="*/ 2147483647 h 1516"/>
                  <a:gd name="T100" fmla="*/ 2147483647 w 628"/>
                  <a:gd name="T101" fmla="*/ 2147483647 h 1516"/>
                  <a:gd name="T102" fmla="*/ 2147483647 w 628"/>
                  <a:gd name="T103" fmla="*/ 2147483647 h 1516"/>
                  <a:gd name="T104" fmla="*/ 2147483647 w 628"/>
                  <a:gd name="T105" fmla="*/ 2147483647 h 1516"/>
                  <a:gd name="T106" fmla="*/ 2147483647 w 628"/>
                  <a:gd name="T107" fmla="*/ 2147483647 h 1516"/>
                  <a:gd name="T108" fmla="*/ 2147483647 w 628"/>
                  <a:gd name="T109" fmla="*/ 2147483647 h 1516"/>
                  <a:gd name="T110" fmla="*/ 2147483647 w 628"/>
                  <a:gd name="T111" fmla="*/ 2147483647 h 1516"/>
                  <a:gd name="T112" fmla="*/ 2147483647 w 628"/>
                  <a:gd name="T113" fmla="*/ 2147483647 h 1516"/>
                  <a:gd name="T114" fmla="*/ 2147483647 w 628"/>
                  <a:gd name="T115" fmla="*/ 2147483647 h 1516"/>
                  <a:gd name="T116" fmla="*/ 2147483647 w 628"/>
                  <a:gd name="T117" fmla="*/ 2147483647 h 1516"/>
                  <a:gd name="T118" fmla="*/ 2147483647 w 628"/>
                  <a:gd name="T119" fmla="*/ 2147483647 h 1516"/>
                  <a:gd name="T120" fmla="*/ 2147483647 w 628"/>
                  <a:gd name="T121" fmla="*/ 2147483647 h 1516"/>
                  <a:gd name="T122" fmla="*/ 2147483647 w 628"/>
                  <a:gd name="T123" fmla="*/ 2147483647 h 1516"/>
                  <a:gd name="T124" fmla="*/ 2147483647 w 628"/>
                  <a:gd name="T125" fmla="*/ 2147483647 h 151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628"/>
                  <a:gd name="T190" fmla="*/ 0 h 1516"/>
                  <a:gd name="T191" fmla="*/ 628 w 628"/>
                  <a:gd name="T192" fmla="*/ 1516 h 151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628" h="1516">
                    <a:moveTo>
                      <a:pt x="264" y="22"/>
                    </a:moveTo>
                    <a:lnTo>
                      <a:pt x="264" y="22"/>
                    </a:lnTo>
                    <a:lnTo>
                      <a:pt x="244" y="28"/>
                    </a:lnTo>
                    <a:lnTo>
                      <a:pt x="234" y="32"/>
                    </a:lnTo>
                    <a:lnTo>
                      <a:pt x="226" y="36"/>
                    </a:lnTo>
                    <a:lnTo>
                      <a:pt x="214" y="44"/>
                    </a:lnTo>
                    <a:lnTo>
                      <a:pt x="194" y="52"/>
                    </a:lnTo>
                    <a:lnTo>
                      <a:pt x="146" y="72"/>
                    </a:lnTo>
                    <a:lnTo>
                      <a:pt x="98" y="92"/>
                    </a:lnTo>
                    <a:lnTo>
                      <a:pt x="78" y="102"/>
                    </a:lnTo>
                    <a:lnTo>
                      <a:pt x="66" y="110"/>
                    </a:lnTo>
                    <a:lnTo>
                      <a:pt x="60" y="116"/>
                    </a:lnTo>
                    <a:lnTo>
                      <a:pt x="56" y="124"/>
                    </a:lnTo>
                    <a:lnTo>
                      <a:pt x="52" y="134"/>
                    </a:lnTo>
                    <a:lnTo>
                      <a:pt x="50" y="144"/>
                    </a:lnTo>
                    <a:lnTo>
                      <a:pt x="48" y="168"/>
                    </a:lnTo>
                    <a:lnTo>
                      <a:pt x="44" y="194"/>
                    </a:lnTo>
                    <a:lnTo>
                      <a:pt x="32" y="330"/>
                    </a:lnTo>
                    <a:lnTo>
                      <a:pt x="24" y="394"/>
                    </a:lnTo>
                    <a:lnTo>
                      <a:pt x="18" y="446"/>
                    </a:lnTo>
                    <a:lnTo>
                      <a:pt x="14" y="502"/>
                    </a:lnTo>
                    <a:lnTo>
                      <a:pt x="6" y="620"/>
                    </a:lnTo>
                    <a:lnTo>
                      <a:pt x="0" y="690"/>
                    </a:lnTo>
                    <a:lnTo>
                      <a:pt x="2" y="694"/>
                    </a:lnTo>
                    <a:lnTo>
                      <a:pt x="2" y="698"/>
                    </a:lnTo>
                    <a:lnTo>
                      <a:pt x="8" y="704"/>
                    </a:lnTo>
                    <a:lnTo>
                      <a:pt x="14" y="708"/>
                    </a:lnTo>
                    <a:lnTo>
                      <a:pt x="16" y="710"/>
                    </a:lnTo>
                    <a:lnTo>
                      <a:pt x="14" y="732"/>
                    </a:lnTo>
                    <a:lnTo>
                      <a:pt x="12" y="762"/>
                    </a:lnTo>
                    <a:lnTo>
                      <a:pt x="14" y="792"/>
                    </a:lnTo>
                    <a:lnTo>
                      <a:pt x="16" y="806"/>
                    </a:lnTo>
                    <a:lnTo>
                      <a:pt x="18" y="812"/>
                    </a:lnTo>
                    <a:lnTo>
                      <a:pt x="20" y="816"/>
                    </a:lnTo>
                    <a:lnTo>
                      <a:pt x="26" y="822"/>
                    </a:lnTo>
                    <a:lnTo>
                      <a:pt x="28" y="826"/>
                    </a:lnTo>
                    <a:lnTo>
                      <a:pt x="30" y="824"/>
                    </a:lnTo>
                    <a:lnTo>
                      <a:pt x="32" y="822"/>
                    </a:lnTo>
                    <a:lnTo>
                      <a:pt x="30" y="802"/>
                    </a:lnTo>
                    <a:lnTo>
                      <a:pt x="34" y="810"/>
                    </a:lnTo>
                    <a:lnTo>
                      <a:pt x="46" y="820"/>
                    </a:lnTo>
                    <a:lnTo>
                      <a:pt x="58" y="832"/>
                    </a:lnTo>
                    <a:lnTo>
                      <a:pt x="66" y="838"/>
                    </a:lnTo>
                    <a:lnTo>
                      <a:pt x="72" y="838"/>
                    </a:lnTo>
                    <a:lnTo>
                      <a:pt x="74" y="834"/>
                    </a:lnTo>
                    <a:lnTo>
                      <a:pt x="74" y="830"/>
                    </a:lnTo>
                    <a:lnTo>
                      <a:pt x="80" y="830"/>
                    </a:lnTo>
                    <a:lnTo>
                      <a:pt x="86" y="830"/>
                    </a:lnTo>
                    <a:lnTo>
                      <a:pt x="88" y="828"/>
                    </a:lnTo>
                    <a:lnTo>
                      <a:pt x="90" y="826"/>
                    </a:lnTo>
                    <a:lnTo>
                      <a:pt x="88" y="822"/>
                    </a:lnTo>
                    <a:lnTo>
                      <a:pt x="78" y="812"/>
                    </a:lnTo>
                    <a:lnTo>
                      <a:pt x="70" y="804"/>
                    </a:lnTo>
                    <a:lnTo>
                      <a:pt x="62" y="794"/>
                    </a:lnTo>
                    <a:lnTo>
                      <a:pt x="56" y="784"/>
                    </a:lnTo>
                    <a:lnTo>
                      <a:pt x="54" y="774"/>
                    </a:lnTo>
                    <a:lnTo>
                      <a:pt x="54" y="766"/>
                    </a:lnTo>
                    <a:lnTo>
                      <a:pt x="56" y="760"/>
                    </a:lnTo>
                    <a:lnTo>
                      <a:pt x="58" y="758"/>
                    </a:lnTo>
                    <a:lnTo>
                      <a:pt x="62" y="758"/>
                    </a:lnTo>
                    <a:lnTo>
                      <a:pt x="66" y="760"/>
                    </a:lnTo>
                    <a:lnTo>
                      <a:pt x="68" y="768"/>
                    </a:lnTo>
                    <a:lnTo>
                      <a:pt x="70" y="786"/>
                    </a:lnTo>
                    <a:lnTo>
                      <a:pt x="70" y="790"/>
                    </a:lnTo>
                    <a:lnTo>
                      <a:pt x="72" y="794"/>
                    </a:lnTo>
                    <a:lnTo>
                      <a:pt x="78" y="798"/>
                    </a:lnTo>
                    <a:lnTo>
                      <a:pt x="84" y="798"/>
                    </a:lnTo>
                    <a:lnTo>
                      <a:pt x="88" y="798"/>
                    </a:lnTo>
                    <a:lnTo>
                      <a:pt x="86" y="744"/>
                    </a:lnTo>
                    <a:lnTo>
                      <a:pt x="84" y="720"/>
                    </a:lnTo>
                    <a:lnTo>
                      <a:pt x="84" y="708"/>
                    </a:lnTo>
                    <a:lnTo>
                      <a:pt x="84" y="672"/>
                    </a:lnTo>
                    <a:lnTo>
                      <a:pt x="82" y="650"/>
                    </a:lnTo>
                    <a:lnTo>
                      <a:pt x="82" y="646"/>
                    </a:lnTo>
                    <a:lnTo>
                      <a:pt x="80" y="654"/>
                    </a:lnTo>
                    <a:lnTo>
                      <a:pt x="78" y="674"/>
                    </a:lnTo>
                    <a:lnTo>
                      <a:pt x="80" y="682"/>
                    </a:lnTo>
                    <a:lnTo>
                      <a:pt x="82" y="692"/>
                    </a:lnTo>
                    <a:lnTo>
                      <a:pt x="90" y="730"/>
                    </a:lnTo>
                    <a:lnTo>
                      <a:pt x="96" y="770"/>
                    </a:lnTo>
                    <a:lnTo>
                      <a:pt x="106" y="844"/>
                    </a:lnTo>
                    <a:lnTo>
                      <a:pt x="112" y="924"/>
                    </a:lnTo>
                    <a:lnTo>
                      <a:pt x="116" y="984"/>
                    </a:lnTo>
                    <a:lnTo>
                      <a:pt x="118" y="1054"/>
                    </a:lnTo>
                    <a:lnTo>
                      <a:pt x="122" y="1156"/>
                    </a:lnTo>
                    <a:lnTo>
                      <a:pt x="128" y="1308"/>
                    </a:lnTo>
                    <a:lnTo>
                      <a:pt x="126" y="1320"/>
                    </a:lnTo>
                    <a:lnTo>
                      <a:pt x="124" y="1332"/>
                    </a:lnTo>
                    <a:lnTo>
                      <a:pt x="118" y="1362"/>
                    </a:lnTo>
                    <a:lnTo>
                      <a:pt x="116" y="1376"/>
                    </a:lnTo>
                    <a:lnTo>
                      <a:pt x="114" y="1390"/>
                    </a:lnTo>
                    <a:lnTo>
                      <a:pt x="114" y="1402"/>
                    </a:lnTo>
                    <a:lnTo>
                      <a:pt x="118" y="1410"/>
                    </a:lnTo>
                    <a:lnTo>
                      <a:pt x="124" y="1424"/>
                    </a:lnTo>
                    <a:lnTo>
                      <a:pt x="128" y="1432"/>
                    </a:lnTo>
                    <a:lnTo>
                      <a:pt x="126" y="1440"/>
                    </a:lnTo>
                    <a:lnTo>
                      <a:pt x="120" y="1446"/>
                    </a:lnTo>
                    <a:lnTo>
                      <a:pt x="108" y="1458"/>
                    </a:lnTo>
                    <a:lnTo>
                      <a:pt x="102" y="1468"/>
                    </a:lnTo>
                    <a:lnTo>
                      <a:pt x="100" y="1476"/>
                    </a:lnTo>
                    <a:lnTo>
                      <a:pt x="98" y="1486"/>
                    </a:lnTo>
                    <a:lnTo>
                      <a:pt x="100" y="1490"/>
                    </a:lnTo>
                    <a:lnTo>
                      <a:pt x="102" y="1496"/>
                    </a:lnTo>
                    <a:lnTo>
                      <a:pt x="106" y="1500"/>
                    </a:lnTo>
                    <a:lnTo>
                      <a:pt x="112" y="1502"/>
                    </a:lnTo>
                    <a:lnTo>
                      <a:pt x="120" y="1506"/>
                    </a:lnTo>
                    <a:lnTo>
                      <a:pt x="130" y="1508"/>
                    </a:lnTo>
                    <a:lnTo>
                      <a:pt x="148" y="1510"/>
                    </a:lnTo>
                    <a:lnTo>
                      <a:pt x="164" y="1508"/>
                    </a:lnTo>
                    <a:lnTo>
                      <a:pt x="178" y="1506"/>
                    </a:lnTo>
                    <a:lnTo>
                      <a:pt x="190" y="1502"/>
                    </a:lnTo>
                    <a:lnTo>
                      <a:pt x="198" y="1496"/>
                    </a:lnTo>
                    <a:lnTo>
                      <a:pt x="206" y="1490"/>
                    </a:lnTo>
                    <a:lnTo>
                      <a:pt x="216" y="1478"/>
                    </a:lnTo>
                    <a:lnTo>
                      <a:pt x="220" y="1474"/>
                    </a:lnTo>
                    <a:lnTo>
                      <a:pt x="220" y="1468"/>
                    </a:lnTo>
                    <a:lnTo>
                      <a:pt x="220" y="1454"/>
                    </a:lnTo>
                    <a:lnTo>
                      <a:pt x="218" y="1438"/>
                    </a:lnTo>
                    <a:lnTo>
                      <a:pt x="220" y="1428"/>
                    </a:lnTo>
                    <a:lnTo>
                      <a:pt x="224" y="1416"/>
                    </a:lnTo>
                    <a:lnTo>
                      <a:pt x="228" y="1406"/>
                    </a:lnTo>
                    <a:lnTo>
                      <a:pt x="230" y="1396"/>
                    </a:lnTo>
                    <a:lnTo>
                      <a:pt x="228" y="1388"/>
                    </a:lnTo>
                    <a:lnTo>
                      <a:pt x="228" y="1378"/>
                    </a:lnTo>
                    <a:lnTo>
                      <a:pt x="222" y="1362"/>
                    </a:lnTo>
                    <a:lnTo>
                      <a:pt x="214" y="1348"/>
                    </a:lnTo>
                    <a:lnTo>
                      <a:pt x="212" y="1338"/>
                    </a:lnTo>
                    <a:lnTo>
                      <a:pt x="212" y="1322"/>
                    </a:lnTo>
                    <a:lnTo>
                      <a:pt x="218" y="1284"/>
                    </a:lnTo>
                    <a:lnTo>
                      <a:pt x="224" y="1238"/>
                    </a:lnTo>
                    <a:lnTo>
                      <a:pt x="228" y="1194"/>
                    </a:lnTo>
                    <a:lnTo>
                      <a:pt x="232" y="1148"/>
                    </a:lnTo>
                    <a:lnTo>
                      <a:pt x="236" y="1092"/>
                    </a:lnTo>
                    <a:lnTo>
                      <a:pt x="242" y="1026"/>
                    </a:lnTo>
                    <a:lnTo>
                      <a:pt x="248" y="944"/>
                    </a:lnTo>
                    <a:lnTo>
                      <a:pt x="250" y="906"/>
                    </a:lnTo>
                    <a:lnTo>
                      <a:pt x="252" y="876"/>
                    </a:lnTo>
                    <a:lnTo>
                      <a:pt x="256" y="852"/>
                    </a:lnTo>
                    <a:lnTo>
                      <a:pt x="260" y="836"/>
                    </a:lnTo>
                    <a:lnTo>
                      <a:pt x="264" y="824"/>
                    </a:lnTo>
                    <a:lnTo>
                      <a:pt x="268" y="818"/>
                    </a:lnTo>
                    <a:lnTo>
                      <a:pt x="270" y="814"/>
                    </a:lnTo>
                    <a:lnTo>
                      <a:pt x="272" y="834"/>
                    </a:lnTo>
                    <a:lnTo>
                      <a:pt x="274" y="858"/>
                    </a:lnTo>
                    <a:lnTo>
                      <a:pt x="284" y="916"/>
                    </a:lnTo>
                    <a:lnTo>
                      <a:pt x="292" y="972"/>
                    </a:lnTo>
                    <a:lnTo>
                      <a:pt x="298" y="1016"/>
                    </a:lnTo>
                    <a:lnTo>
                      <a:pt x="302" y="1050"/>
                    </a:lnTo>
                    <a:lnTo>
                      <a:pt x="308" y="1080"/>
                    </a:lnTo>
                    <a:lnTo>
                      <a:pt x="314" y="1112"/>
                    </a:lnTo>
                    <a:lnTo>
                      <a:pt x="318" y="1144"/>
                    </a:lnTo>
                    <a:lnTo>
                      <a:pt x="322" y="1180"/>
                    </a:lnTo>
                    <a:lnTo>
                      <a:pt x="324" y="1218"/>
                    </a:lnTo>
                    <a:lnTo>
                      <a:pt x="324" y="1236"/>
                    </a:lnTo>
                    <a:lnTo>
                      <a:pt x="322" y="1252"/>
                    </a:lnTo>
                    <a:lnTo>
                      <a:pt x="320" y="1268"/>
                    </a:lnTo>
                    <a:lnTo>
                      <a:pt x="314" y="1282"/>
                    </a:lnTo>
                    <a:lnTo>
                      <a:pt x="308" y="1300"/>
                    </a:lnTo>
                    <a:lnTo>
                      <a:pt x="308" y="1314"/>
                    </a:lnTo>
                    <a:lnTo>
                      <a:pt x="310" y="1326"/>
                    </a:lnTo>
                    <a:lnTo>
                      <a:pt x="312" y="1342"/>
                    </a:lnTo>
                    <a:lnTo>
                      <a:pt x="308" y="1360"/>
                    </a:lnTo>
                    <a:lnTo>
                      <a:pt x="304" y="1378"/>
                    </a:lnTo>
                    <a:lnTo>
                      <a:pt x="298" y="1394"/>
                    </a:lnTo>
                    <a:lnTo>
                      <a:pt x="296" y="1408"/>
                    </a:lnTo>
                    <a:lnTo>
                      <a:pt x="296" y="1412"/>
                    </a:lnTo>
                    <a:lnTo>
                      <a:pt x="298" y="1418"/>
                    </a:lnTo>
                    <a:lnTo>
                      <a:pt x="306" y="1428"/>
                    </a:lnTo>
                    <a:lnTo>
                      <a:pt x="314" y="1438"/>
                    </a:lnTo>
                    <a:lnTo>
                      <a:pt x="314" y="1442"/>
                    </a:lnTo>
                    <a:lnTo>
                      <a:pt x="312" y="1446"/>
                    </a:lnTo>
                    <a:lnTo>
                      <a:pt x="304" y="1454"/>
                    </a:lnTo>
                    <a:lnTo>
                      <a:pt x="300" y="1464"/>
                    </a:lnTo>
                    <a:lnTo>
                      <a:pt x="296" y="1474"/>
                    </a:lnTo>
                    <a:lnTo>
                      <a:pt x="296" y="1486"/>
                    </a:lnTo>
                    <a:lnTo>
                      <a:pt x="296" y="1498"/>
                    </a:lnTo>
                    <a:lnTo>
                      <a:pt x="298" y="1502"/>
                    </a:lnTo>
                    <a:lnTo>
                      <a:pt x="302" y="1506"/>
                    </a:lnTo>
                    <a:lnTo>
                      <a:pt x="308" y="1510"/>
                    </a:lnTo>
                    <a:lnTo>
                      <a:pt x="318" y="1514"/>
                    </a:lnTo>
                    <a:lnTo>
                      <a:pt x="330" y="1514"/>
                    </a:lnTo>
                    <a:lnTo>
                      <a:pt x="346" y="1516"/>
                    </a:lnTo>
                    <a:lnTo>
                      <a:pt x="362" y="1514"/>
                    </a:lnTo>
                    <a:lnTo>
                      <a:pt x="376" y="1510"/>
                    </a:lnTo>
                    <a:lnTo>
                      <a:pt x="384" y="1506"/>
                    </a:lnTo>
                    <a:lnTo>
                      <a:pt x="392" y="1500"/>
                    </a:lnTo>
                    <a:lnTo>
                      <a:pt x="398" y="1494"/>
                    </a:lnTo>
                    <a:lnTo>
                      <a:pt x="400" y="1486"/>
                    </a:lnTo>
                    <a:lnTo>
                      <a:pt x="402" y="1474"/>
                    </a:lnTo>
                    <a:lnTo>
                      <a:pt x="400" y="1454"/>
                    </a:lnTo>
                    <a:lnTo>
                      <a:pt x="400" y="1444"/>
                    </a:lnTo>
                    <a:lnTo>
                      <a:pt x="402" y="1438"/>
                    </a:lnTo>
                    <a:lnTo>
                      <a:pt x="406" y="1432"/>
                    </a:lnTo>
                    <a:lnTo>
                      <a:pt x="412" y="1420"/>
                    </a:lnTo>
                    <a:lnTo>
                      <a:pt x="416" y="1406"/>
                    </a:lnTo>
                    <a:lnTo>
                      <a:pt x="416" y="1390"/>
                    </a:lnTo>
                    <a:lnTo>
                      <a:pt x="416" y="1372"/>
                    </a:lnTo>
                    <a:lnTo>
                      <a:pt x="416" y="1364"/>
                    </a:lnTo>
                    <a:lnTo>
                      <a:pt x="418" y="1358"/>
                    </a:lnTo>
                    <a:lnTo>
                      <a:pt x="422" y="1346"/>
                    </a:lnTo>
                    <a:lnTo>
                      <a:pt x="426" y="1326"/>
                    </a:lnTo>
                    <a:lnTo>
                      <a:pt x="430" y="1308"/>
                    </a:lnTo>
                    <a:lnTo>
                      <a:pt x="432" y="1286"/>
                    </a:lnTo>
                    <a:lnTo>
                      <a:pt x="432" y="1224"/>
                    </a:lnTo>
                    <a:lnTo>
                      <a:pt x="430" y="1160"/>
                    </a:lnTo>
                    <a:lnTo>
                      <a:pt x="478" y="1150"/>
                    </a:lnTo>
                    <a:lnTo>
                      <a:pt x="538" y="1134"/>
                    </a:lnTo>
                    <a:lnTo>
                      <a:pt x="614" y="1112"/>
                    </a:lnTo>
                    <a:lnTo>
                      <a:pt x="618" y="1110"/>
                    </a:lnTo>
                    <a:lnTo>
                      <a:pt x="622" y="1108"/>
                    </a:lnTo>
                    <a:lnTo>
                      <a:pt x="626" y="1102"/>
                    </a:lnTo>
                    <a:lnTo>
                      <a:pt x="628" y="1094"/>
                    </a:lnTo>
                    <a:lnTo>
                      <a:pt x="628" y="1044"/>
                    </a:lnTo>
                    <a:lnTo>
                      <a:pt x="626" y="946"/>
                    </a:lnTo>
                    <a:lnTo>
                      <a:pt x="620" y="802"/>
                    </a:lnTo>
                    <a:lnTo>
                      <a:pt x="618" y="800"/>
                    </a:lnTo>
                    <a:lnTo>
                      <a:pt x="614" y="796"/>
                    </a:lnTo>
                    <a:lnTo>
                      <a:pt x="604" y="792"/>
                    </a:lnTo>
                    <a:lnTo>
                      <a:pt x="592" y="790"/>
                    </a:lnTo>
                    <a:lnTo>
                      <a:pt x="582" y="790"/>
                    </a:lnTo>
                    <a:lnTo>
                      <a:pt x="538" y="792"/>
                    </a:lnTo>
                    <a:lnTo>
                      <a:pt x="536" y="780"/>
                    </a:lnTo>
                    <a:lnTo>
                      <a:pt x="532" y="768"/>
                    </a:lnTo>
                    <a:lnTo>
                      <a:pt x="542" y="760"/>
                    </a:lnTo>
                    <a:lnTo>
                      <a:pt x="544" y="754"/>
                    </a:lnTo>
                    <a:lnTo>
                      <a:pt x="546" y="746"/>
                    </a:lnTo>
                    <a:lnTo>
                      <a:pt x="548" y="724"/>
                    </a:lnTo>
                    <a:lnTo>
                      <a:pt x="548" y="696"/>
                    </a:lnTo>
                    <a:lnTo>
                      <a:pt x="550" y="684"/>
                    </a:lnTo>
                    <a:lnTo>
                      <a:pt x="552" y="672"/>
                    </a:lnTo>
                    <a:lnTo>
                      <a:pt x="552" y="656"/>
                    </a:lnTo>
                    <a:lnTo>
                      <a:pt x="552" y="592"/>
                    </a:lnTo>
                    <a:lnTo>
                      <a:pt x="550" y="498"/>
                    </a:lnTo>
                    <a:lnTo>
                      <a:pt x="544" y="398"/>
                    </a:lnTo>
                    <a:lnTo>
                      <a:pt x="540" y="352"/>
                    </a:lnTo>
                    <a:lnTo>
                      <a:pt x="536" y="312"/>
                    </a:lnTo>
                    <a:lnTo>
                      <a:pt x="528" y="248"/>
                    </a:lnTo>
                    <a:lnTo>
                      <a:pt x="524" y="198"/>
                    </a:lnTo>
                    <a:lnTo>
                      <a:pt x="520" y="138"/>
                    </a:lnTo>
                    <a:lnTo>
                      <a:pt x="518" y="126"/>
                    </a:lnTo>
                    <a:lnTo>
                      <a:pt x="512" y="114"/>
                    </a:lnTo>
                    <a:lnTo>
                      <a:pt x="504" y="106"/>
                    </a:lnTo>
                    <a:lnTo>
                      <a:pt x="492" y="96"/>
                    </a:lnTo>
                    <a:lnTo>
                      <a:pt x="480" y="90"/>
                    </a:lnTo>
                    <a:lnTo>
                      <a:pt x="466" y="82"/>
                    </a:lnTo>
                    <a:lnTo>
                      <a:pt x="434" y="72"/>
                    </a:lnTo>
                    <a:lnTo>
                      <a:pt x="404" y="62"/>
                    </a:lnTo>
                    <a:lnTo>
                      <a:pt x="376" y="48"/>
                    </a:lnTo>
                    <a:lnTo>
                      <a:pt x="346" y="32"/>
                    </a:lnTo>
                    <a:lnTo>
                      <a:pt x="330" y="12"/>
                    </a:lnTo>
                    <a:lnTo>
                      <a:pt x="328" y="6"/>
                    </a:lnTo>
                    <a:lnTo>
                      <a:pt x="328" y="0"/>
                    </a:lnTo>
                    <a:lnTo>
                      <a:pt x="264" y="22"/>
                    </a:lnTo>
                    <a:close/>
                  </a:path>
                </a:pathLst>
              </a:custGeom>
              <a:solidFill>
                <a:srgbClr val="000000"/>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32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372" name="Freeform 124"/>
              <p:cNvSpPr>
                <a:spLocks/>
              </p:cNvSpPr>
              <p:nvPr/>
            </p:nvSpPr>
            <p:spPr bwMode="auto">
              <a:xfrm>
                <a:off x="9818704" y="3819395"/>
                <a:ext cx="222256" cy="568326"/>
              </a:xfrm>
              <a:custGeom>
                <a:avLst/>
                <a:gdLst>
                  <a:gd name="T0" fmla="*/ 2147483647 w 140"/>
                  <a:gd name="T1" fmla="*/ 0 h 358"/>
                  <a:gd name="T2" fmla="*/ 2147483647 w 140"/>
                  <a:gd name="T3" fmla="*/ 0 h 358"/>
                  <a:gd name="T4" fmla="*/ 2147483647 w 140"/>
                  <a:gd name="T5" fmla="*/ 2147483647 h 358"/>
                  <a:gd name="T6" fmla="*/ 2147483647 w 140"/>
                  <a:gd name="T7" fmla="*/ 2147483647 h 358"/>
                  <a:gd name="T8" fmla="*/ 2147483647 w 140"/>
                  <a:gd name="T9" fmla="*/ 2147483647 h 358"/>
                  <a:gd name="T10" fmla="*/ 2147483647 w 140"/>
                  <a:gd name="T11" fmla="*/ 2147483647 h 358"/>
                  <a:gd name="T12" fmla="*/ 2147483647 w 140"/>
                  <a:gd name="T13" fmla="*/ 2147483647 h 358"/>
                  <a:gd name="T14" fmla="*/ 2147483647 w 140"/>
                  <a:gd name="T15" fmla="*/ 2147483647 h 358"/>
                  <a:gd name="T16" fmla="*/ 2147483647 w 140"/>
                  <a:gd name="T17" fmla="*/ 2147483647 h 358"/>
                  <a:gd name="T18" fmla="*/ 2147483647 w 140"/>
                  <a:gd name="T19" fmla="*/ 2147483647 h 358"/>
                  <a:gd name="T20" fmla="*/ 2147483647 w 140"/>
                  <a:gd name="T21" fmla="*/ 2147483647 h 358"/>
                  <a:gd name="T22" fmla="*/ 2147483647 w 140"/>
                  <a:gd name="T23" fmla="*/ 2147483647 h 358"/>
                  <a:gd name="T24" fmla="*/ 2147483647 w 140"/>
                  <a:gd name="T25" fmla="*/ 2147483647 h 358"/>
                  <a:gd name="T26" fmla="*/ 2147483647 w 140"/>
                  <a:gd name="T27" fmla="*/ 2147483647 h 358"/>
                  <a:gd name="T28" fmla="*/ 2147483647 w 140"/>
                  <a:gd name="T29" fmla="*/ 2147483647 h 358"/>
                  <a:gd name="T30" fmla="*/ 2147483647 w 140"/>
                  <a:gd name="T31" fmla="*/ 2147483647 h 358"/>
                  <a:gd name="T32" fmla="*/ 2147483647 w 140"/>
                  <a:gd name="T33" fmla="*/ 2147483647 h 358"/>
                  <a:gd name="T34" fmla="*/ 2147483647 w 140"/>
                  <a:gd name="T35" fmla="*/ 2147483647 h 358"/>
                  <a:gd name="T36" fmla="*/ 2147483647 w 140"/>
                  <a:gd name="T37" fmla="*/ 2147483647 h 358"/>
                  <a:gd name="T38" fmla="*/ 2147483647 w 140"/>
                  <a:gd name="T39" fmla="*/ 2147483647 h 358"/>
                  <a:gd name="T40" fmla="*/ 0 w 140"/>
                  <a:gd name="T41" fmla="*/ 2147483647 h 358"/>
                  <a:gd name="T42" fmla="*/ 0 w 140"/>
                  <a:gd name="T43" fmla="*/ 2147483647 h 358"/>
                  <a:gd name="T44" fmla="*/ 2147483647 w 140"/>
                  <a:gd name="T45" fmla="*/ 2147483647 h 358"/>
                  <a:gd name="T46" fmla="*/ 2147483647 w 140"/>
                  <a:gd name="T47" fmla="*/ 2147483647 h 358"/>
                  <a:gd name="T48" fmla="*/ 2147483647 w 140"/>
                  <a:gd name="T49" fmla="*/ 2147483647 h 358"/>
                  <a:gd name="T50" fmla="*/ 2147483647 w 140"/>
                  <a:gd name="T51" fmla="*/ 2147483647 h 358"/>
                  <a:gd name="T52" fmla="*/ 2147483647 w 140"/>
                  <a:gd name="T53" fmla="*/ 2147483647 h 358"/>
                  <a:gd name="T54" fmla="*/ 2147483647 w 140"/>
                  <a:gd name="T55" fmla="*/ 2147483647 h 358"/>
                  <a:gd name="T56" fmla="*/ 2147483647 w 140"/>
                  <a:gd name="T57" fmla="*/ 2147483647 h 358"/>
                  <a:gd name="T58" fmla="*/ 2147483647 w 140"/>
                  <a:gd name="T59" fmla="*/ 2147483647 h 358"/>
                  <a:gd name="T60" fmla="*/ 2147483647 w 140"/>
                  <a:gd name="T61" fmla="*/ 2147483647 h 358"/>
                  <a:gd name="T62" fmla="*/ 2147483647 w 140"/>
                  <a:gd name="T63" fmla="*/ 2147483647 h 358"/>
                  <a:gd name="T64" fmla="*/ 2147483647 w 140"/>
                  <a:gd name="T65" fmla="*/ 2147483647 h 358"/>
                  <a:gd name="T66" fmla="*/ 2147483647 w 140"/>
                  <a:gd name="T67" fmla="*/ 2147483647 h 358"/>
                  <a:gd name="T68" fmla="*/ 2147483647 w 140"/>
                  <a:gd name="T69" fmla="*/ 2147483647 h 358"/>
                  <a:gd name="T70" fmla="*/ 2147483647 w 140"/>
                  <a:gd name="T71" fmla="*/ 2147483647 h 358"/>
                  <a:gd name="T72" fmla="*/ 2147483647 w 140"/>
                  <a:gd name="T73" fmla="*/ 2147483647 h 358"/>
                  <a:gd name="T74" fmla="*/ 2147483647 w 140"/>
                  <a:gd name="T75" fmla="*/ 0 h 358"/>
                  <a:gd name="T76" fmla="*/ 2147483647 w 140"/>
                  <a:gd name="T77" fmla="*/ 0 h 358"/>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40"/>
                  <a:gd name="T118" fmla="*/ 0 h 358"/>
                  <a:gd name="T119" fmla="*/ 140 w 140"/>
                  <a:gd name="T120" fmla="*/ 358 h 358"/>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40" h="358">
                    <a:moveTo>
                      <a:pt x="124" y="0"/>
                    </a:moveTo>
                    <a:lnTo>
                      <a:pt x="124" y="0"/>
                    </a:lnTo>
                    <a:lnTo>
                      <a:pt x="116" y="8"/>
                    </a:lnTo>
                    <a:lnTo>
                      <a:pt x="96" y="26"/>
                    </a:lnTo>
                    <a:lnTo>
                      <a:pt x="82" y="36"/>
                    </a:lnTo>
                    <a:lnTo>
                      <a:pt x="70" y="44"/>
                    </a:lnTo>
                    <a:lnTo>
                      <a:pt x="56" y="50"/>
                    </a:lnTo>
                    <a:lnTo>
                      <a:pt x="46" y="54"/>
                    </a:lnTo>
                    <a:lnTo>
                      <a:pt x="40" y="52"/>
                    </a:lnTo>
                    <a:lnTo>
                      <a:pt x="36" y="50"/>
                    </a:lnTo>
                    <a:lnTo>
                      <a:pt x="34" y="46"/>
                    </a:lnTo>
                    <a:lnTo>
                      <a:pt x="34" y="40"/>
                    </a:lnTo>
                    <a:lnTo>
                      <a:pt x="34" y="28"/>
                    </a:lnTo>
                    <a:lnTo>
                      <a:pt x="34" y="16"/>
                    </a:lnTo>
                    <a:lnTo>
                      <a:pt x="22" y="24"/>
                    </a:lnTo>
                    <a:lnTo>
                      <a:pt x="12" y="34"/>
                    </a:lnTo>
                    <a:lnTo>
                      <a:pt x="2" y="46"/>
                    </a:lnTo>
                    <a:lnTo>
                      <a:pt x="0" y="58"/>
                    </a:lnTo>
                    <a:lnTo>
                      <a:pt x="0" y="84"/>
                    </a:lnTo>
                    <a:lnTo>
                      <a:pt x="2" y="164"/>
                    </a:lnTo>
                    <a:lnTo>
                      <a:pt x="8" y="262"/>
                    </a:lnTo>
                    <a:lnTo>
                      <a:pt x="18" y="358"/>
                    </a:lnTo>
                    <a:lnTo>
                      <a:pt x="38" y="300"/>
                    </a:lnTo>
                    <a:lnTo>
                      <a:pt x="54" y="246"/>
                    </a:lnTo>
                    <a:lnTo>
                      <a:pt x="82" y="154"/>
                    </a:lnTo>
                    <a:lnTo>
                      <a:pt x="96" y="116"/>
                    </a:lnTo>
                    <a:lnTo>
                      <a:pt x="110" y="82"/>
                    </a:lnTo>
                    <a:lnTo>
                      <a:pt x="124" y="54"/>
                    </a:lnTo>
                    <a:lnTo>
                      <a:pt x="132" y="40"/>
                    </a:lnTo>
                    <a:lnTo>
                      <a:pt x="140" y="30"/>
                    </a:lnTo>
                    <a:lnTo>
                      <a:pt x="132" y="18"/>
                    </a:lnTo>
                    <a:lnTo>
                      <a:pt x="126" y="8"/>
                    </a:lnTo>
                    <a:lnTo>
                      <a:pt x="124" y="0"/>
                    </a:lnTo>
                    <a:close/>
                  </a:path>
                </a:pathLst>
              </a:custGeom>
              <a:solidFill>
                <a:srgbClr val="FFFFFF"/>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32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373" name="Freeform 125"/>
              <p:cNvSpPr>
                <a:spLocks/>
              </p:cNvSpPr>
              <p:nvPr/>
            </p:nvSpPr>
            <p:spPr bwMode="auto">
              <a:xfrm>
                <a:off x="9736128" y="3466966"/>
                <a:ext cx="346094" cy="444520"/>
              </a:xfrm>
              <a:custGeom>
                <a:avLst/>
                <a:gdLst>
                  <a:gd name="T0" fmla="*/ 2147483647 w 218"/>
                  <a:gd name="T1" fmla="*/ 2147483647 h 280"/>
                  <a:gd name="T2" fmla="*/ 2147483647 w 218"/>
                  <a:gd name="T3" fmla="*/ 2147483647 h 280"/>
                  <a:gd name="T4" fmla="*/ 2147483647 w 218"/>
                  <a:gd name="T5" fmla="*/ 2147483647 h 280"/>
                  <a:gd name="T6" fmla="*/ 2147483647 w 218"/>
                  <a:gd name="T7" fmla="*/ 2147483647 h 280"/>
                  <a:gd name="T8" fmla="*/ 2147483647 w 218"/>
                  <a:gd name="T9" fmla="*/ 2147483647 h 280"/>
                  <a:gd name="T10" fmla="*/ 2147483647 w 218"/>
                  <a:gd name="T11" fmla="*/ 2147483647 h 280"/>
                  <a:gd name="T12" fmla="*/ 2147483647 w 218"/>
                  <a:gd name="T13" fmla="*/ 2147483647 h 280"/>
                  <a:gd name="T14" fmla="*/ 2147483647 w 218"/>
                  <a:gd name="T15" fmla="*/ 2147483647 h 280"/>
                  <a:gd name="T16" fmla="*/ 2147483647 w 218"/>
                  <a:gd name="T17" fmla="*/ 2147483647 h 280"/>
                  <a:gd name="T18" fmla="*/ 2147483647 w 218"/>
                  <a:gd name="T19" fmla="*/ 2147483647 h 280"/>
                  <a:gd name="T20" fmla="*/ 2147483647 w 218"/>
                  <a:gd name="T21" fmla="*/ 2147483647 h 280"/>
                  <a:gd name="T22" fmla="*/ 2147483647 w 218"/>
                  <a:gd name="T23" fmla="*/ 2147483647 h 280"/>
                  <a:gd name="T24" fmla="*/ 2147483647 w 218"/>
                  <a:gd name="T25" fmla="*/ 2147483647 h 280"/>
                  <a:gd name="T26" fmla="*/ 2147483647 w 218"/>
                  <a:gd name="T27" fmla="*/ 2147483647 h 280"/>
                  <a:gd name="T28" fmla="*/ 2147483647 w 218"/>
                  <a:gd name="T29" fmla="*/ 2147483647 h 280"/>
                  <a:gd name="T30" fmla="*/ 2147483647 w 218"/>
                  <a:gd name="T31" fmla="*/ 2147483647 h 280"/>
                  <a:gd name="T32" fmla="*/ 2147483647 w 218"/>
                  <a:gd name="T33" fmla="*/ 2147483647 h 280"/>
                  <a:gd name="T34" fmla="*/ 2147483647 w 218"/>
                  <a:gd name="T35" fmla="*/ 2147483647 h 280"/>
                  <a:gd name="T36" fmla="*/ 2147483647 w 218"/>
                  <a:gd name="T37" fmla="*/ 2147483647 h 280"/>
                  <a:gd name="T38" fmla="*/ 2147483647 w 218"/>
                  <a:gd name="T39" fmla="*/ 2147483647 h 280"/>
                  <a:gd name="T40" fmla="*/ 2147483647 w 218"/>
                  <a:gd name="T41" fmla="*/ 2147483647 h 280"/>
                  <a:gd name="T42" fmla="*/ 2147483647 w 218"/>
                  <a:gd name="T43" fmla="*/ 2147483647 h 280"/>
                  <a:gd name="T44" fmla="*/ 2147483647 w 218"/>
                  <a:gd name="T45" fmla="*/ 2147483647 h 280"/>
                  <a:gd name="T46" fmla="*/ 2147483647 w 218"/>
                  <a:gd name="T47" fmla="*/ 2147483647 h 280"/>
                  <a:gd name="T48" fmla="*/ 2147483647 w 218"/>
                  <a:gd name="T49" fmla="*/ 2147483647 h 280"/>
                  <a:gd name="T50" fmla="*/ 2147483647 w 218"/>
                  <a:gd name="T51" fmla="*/ 2147483647 h 280"/>
                  <a:gd name="T52" fmla="*/ 2147483647 w 218"/>
                  <a:gd name="T53" fmla="*/ 2147483647 h 280"/>
                  <a:gd name="T54" fmla="*/ 2147483647 w 218"/>
                  <a:gd name="T55" fmla="*/ 2147483647 h 280"/>
                  <a:gd name="T56" fmla="*/ 2147483647 w 218"/>
                  <a:gd name="T57" fmla="*/ 2147483647 h 280"/>
                  <a:gd name="T58" fmla="*/ 2147483647 w 218"/>
                  <a:gd name="T59" fmla="*/ 2147483647 h 280"/>
                  <a:gd name="T60" fmla="*/ 2147483647 w 218"/>
                  <a:gd name="T61" fmla="*/ 2147483647 h 280"/>
                  <a:gd name="T62" fmla="*/ 2147483647 w 218"/>
                  <a:gd name="T63" fmla="*/ 2147483647 h 280"/>
                  <a:gd name="T64" fmla="*/ 2147483647 w 218"/>
                  <a:gd name="T65" fmla="*/ 2147483647 h 280"/>
                  <a:gd name="T66" fmla="*/ 2147483647 w 218"/>
                  <a:gd name="T67" fmla="*/ 2147483647 h 280"/>
                  <a:gd name="T68" fmla="*/ 2147483647 w 218"/>
                  <a:gd name="T69" fmla="*/ 2147483647 h 280"/>
                  <a:gd name="T70" fmla="*/ 0 w 218"/>
                  <a:gd name="T71" fmla="*/ 2147483647 h 280"/>
                  <a:gd name="T72" fmla="*/ 0 w 218"/>
                  <a:gd name="T73" fmla="*/ 2147483647 h 280"/>
                  <a:gd name="T74" fmla="*/ 2147483647 w 218"/>
                  <a:gd name="T75" fmla="*/ 2147483647 h 280"/>
                  <a:gd name="T76" fmla="*/ 2147483647 w 218"/>
                  <a:gd name="T77" fmla="*/ 2147483647 h 280"/>
                  <a:gd name="T78" fmla="*/ 2147483647 w 218"/>
                  <a:gd name="T79" fmla="*/ 2147483647 h 280"/>
                  <a:gd name="T80" fmla="*/ 2147483647 w 218"/>
                  <a:gd name="T81" fmla="*/ 2147483647 h 280"/>
                  <a:gd name="T82" fmla="*/ 2147483647 w 218"/>
                  <a:gd name="T83" fmla="*/ 2147483647 h 280"/>
                  <a:gd name="T84" fmla="*/ 2147483647 w 218"/>
                  <a:gd name="T85" fmla="*/ 2147483647 h 280"/>
                  <a:gd name="T86" fmla="*/ 2147483647 w 218"/>
                  <a:gd name="T87" fmla="*/ 2147483647 h 280"/>
                  <a:gd name="T88" fmla="*/ 2147483647 w 218"/>
                  <a:gd name="T89" fmla="*/ 2147483647 h 280"/>
                  <a:gd name="T90" fmla="*/ 2147483647 w 218"/>
                  <a:gd name="T91" fmla="*/ 2147483647 h 280"/>
                  <a:gd name="T92" fmla="*/ 2147483647 w 218"/>
                  <a:gd name="T93" fmla="*/ 2147483647 h 280"/>
                  <a:gd name="T94" fmla="*/ 2147483647 w 218"/>
                  <a:gd name="T95" fmla="*/ 2147483647 h 280"/>
                  <a:gd name="T96" fmla="*/ 2147483647 w 218"/>
                  <a:gd name="T97" fmla="*/ 2147483647 h 280"/>
                  <a:gd name="T98" fmla="*/ 2147483647 w 218"/>
                  <a:gd name="T99" fmla="*/ 2147483647 h 280"/>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218"/>
                  <a:gd name="T151" fmla="*/ 0 h 280"/>
                  <a:gd name="T152" fmla="*/ 218 w 218"/>
                  <a:gd name="T153" fmla="*/ 280 h 280"/>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218" h="280">
                    <a:moveTo>
                      <a:pt x="68" y="242"/>
                    </a:moveTo>
                    <a:lnTo>
                      <a:pt x="64" y="260"/>
                    </a:lnTo>
                    <a:lnTo>
                      <a:pt x="64" y="264"/>
                    </a:lnTo>
                    <a:lnTo>
                      <a:pt x="66" y="268"/>
                    </a:lnTo>
                    <a:lnTo>
                      <a:pt x="76" y="278"/>
                    </a:lnTo>
                    <a:lnTo>
                      <a:pt x="80" y="280"/>
                    </a:lnTo>
                    <a:lnTo>
                      <a:pt x="84" y="278"/>
                    </a:lnTo>
                    <a:lnTo>
                      <a:pt x="102" y="272"/>
                    </a:lnTo>
                    <a:lnTo>
                      <a:pt x="110" y="268"/>
                    </a:lnTo>
                    <a:lnTo>
                      <a:pt x="152" y="244"/>
                    </a:lnTo>
                    <a:lnTo>
                      <a:pt x="160" y="240"/>
                    </a:lnTo>
                    <a:lnTo>
                      <a:pt x="172" y="234"/>
                    </a:lnTo>
                    <a:lnTo>
                      <a:pt x="176" y="228"/>
                    </a:lnTo>
                    <a:lnTo>
                      <a:pt x="178" y="220"/>
                    </a:lnTo>
                    <a:lnTo>
                      <a:pt x="178" y="198"/>
                    </a:lnTo>
                    <a:lnTo>
                      <a:pt x="180" y="188"/>
                    </a:lnTo>
                    <a:lnTo>
                      <a:pt x="182" y="180"/>
                    </a:lnTo>
                    <a:lnTo>
                      <a:pt x="186" y="170"/>
                    </a:lnTo>
                    <a:lnTo>
                      <a:pt x="194" y="160"/>
                    </a:lnTo>
                    <a:lnTo>
                      <a:pt x="202" y="148"/>
                    </a:lnTo>
                    <a:lnTo>
                      <a:pt x="210" y="134"/>
                    </a:lnTo>
                    <a:lnTo>
                      <a:pt x="214" y="114"/>
                    </a:lnTo>
                    <a:lnTo>
                      <a:pt x="218" y="94"/>
                    </a:lnTo>
                    <a:lnTo>
                      <a:pt x="218" y="82"/>
                    </a:lnTo>
                    <a:lnTo>
                      <a:pt x="216" y="72"/>
                    </a:lnTo>
                    <a:lnTo>
                      <a:pt x="212" y="60"/>
                    </a:lnTo>
                    <a:lnTo>
                      <a:pt x="206" y="48"/>
                    </a:lnTo>
                    <a:lnTo>
                      <a:pt x="202" y="40"/>
                    </a:lnTo>
                    <a:lnTo>
                      <a:pt x="186" y="24"/>
                    </a:lnTo>
                    <a:lnTo>
                      <a:pt x="176" y="16"/>
                    </a:lnTo>
                    <a:lnTo>
                      <a:pt x="164" y="8"/>
                    </a:lnTo>
                    <a:lnTo>
                      <a:pt x="150" y="2"/>
                    </a:lnTo>
                    <a:lnTo>
                      <a:pt x="136" y="0"/>
                    </a:lnTo>
                    <a:lnTo>
                      <a:pt x="62" y="12"/>
                    </a:lnTo>
                    <a:lnTo>
                      <a:pt x="44" y="22"/>
                    </a:lnTo>
                    <a:lnTo>
                      <a:pt x="36" y="28"/>
                    </a:lnTo>
                    <a:lnTo>
                      <a:pt x="34" y="34"/>
                    </a:lnTo>
                    <a:lnTo>
                      <a:pt x="36" y="44"/>
                    </a:lnTo>
                    <a:lnTo>
                      <a:pt x="38" y="50"/>
                    </a:lnTo>
                    <a:lnTo>
                      <a:pt x="38" y="54"/>
                    </a:lnTo>
                    <a:lnTo>
                      <a:pt x="36" y="58"/>
                    </a:lnTo>
                    <a:lnTo>
                      <a:pt x="20" y="90"/>
                    </a:lnTo>
                    <a:lnTo>
                      <a:pt x="16" y="98"/>
                    </a:lnTo>
                    <a:lnTo>
                      <a:pt x="14" y="106"/>
                    </a:lnTo>
                    <a:lnTo>
                      <a:pt x="14" y="112"/>
                    </a:lnTo>
                    <a:lnTo>
                      <a:pt x="14" y="120"/>
                    </a:lnTo>
                    <a:lnTo>
                      <a:pt x="2" y="146"/>
                    </a:lnTo>
                    <a:lnTo>
                      <a:pt x="0" y="154"/>
                    </a:lnTo>
                    <a:lnTo>
                      <a:pt x="0" y="158"/>
                    </a:lnTo>
                    <a:lnTo>
                      <a:pt x="4" y="160"/>
                    </a:lnTo>
                    <a:lnTo>
                      <a:pt x="10" y="162"/>
                    </a:lnTo>
                    <a:lnTo>
                      <a:pt x="12" y="164"/>
                    </a:lnTo>
                    <a:lnTo>
                      <a:pt x="14" y="168"/>
                    </a:lnTo>
                    <a:lnTo>
                      <a:pt x="12" y="182"/>
                    </a:lnTo>
                    <a:lnTo>
                      <a:pt x="12" y="192"/>
                    </a:lnTo>
                    <a:lnTo>
                      <a:pt x="12" y="194"/>
                    </a:lnTo>
                    <a:lnTo>
                      <a:pt x="14" y="202"/>
                    </a:lnTo>
                    <a:lnTo>
                      <a:pt x="14" y="210"/>
                    </a:lnTo>
                    <a:lnTo>
                      <a:pt x="12" y="216"/>
                    </a:lnTo>
                    <a:lnTo>
                      <a:pt x="14" y="224"/>
                    </a:lnTo>
                    <a:lnTo>
                      <a:pt x="14" y="226"/>
                    </a:lnTo>
                    <a:lnTo>
                      <a:pt x="20" y="234"/>
                    </a:lnTo>
                    <a:lnTo>
                      <a:pt x="24" y="236"/>
                    </a:lnTo>
                    <a:lnTo>
                      <a:pt x="32" y="240"/>
                    </a:lnTo>
                    <a:lnTo>
                      <a:pt x="48" y="242"/>
                    </a:lnTo>
                    <a:lnTo>
                      <a:pt x="56" y="242"/>
                    </a:lnTo>
                    <a:lnTo>
                      <a:pt x="68" y="242"/>
                    </a:lnTo>
                    <a:close/>
                  </a:path>
                </a:pathLst>
              </a:custGeom>
              <a:solidFill>
                <a:srgbClr val="000000"/>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32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374" name="Freeform 126"/>
              <p:cNvSpPr>
                <a:spLocks/>
              </p:cNvSpPr>
              <p:nvPr/>
            </p:nvSpPr>
            <p:spPr bwMode="auto">
              <a:xfrm>
                <a:off x="9802810" y="3901967"/>
                <a:ext cx="126996" cy="539767"/>
              </a:xfrm>
              <a:custGeom>
                <a:avLst/>
                <a:gdLst>
                  <a:gd name="T0" fmla="*/ 2147483647 w 80"/>
                  <a:gd name="T1" fmla="*/ 2147483647 h 340"/>
                  <a:gd name="T2" fmla="*/ 2147483647 w 80"/>
                  <a:gd name="T3" fmla="*/ 2147483647 h 340"/>
                  <a:gd name="T4" fmla="*/ 2147483647 w 80"/>
                  <a:gd name="T5" fmla="*/ 2147483647 h 340"/>
                  <a:gd name="T6" fmla="*/ 2147483647 w 80"/>
                  <a:gd name="T7" fmla="*/ 2147483647 h 340"/>
                  <a:gd name="T8" fmla="*/ 2147483647 w 80"/>
                  <a:gd name="T9" fmla="*/ 2147483647 h 340"/>
                  <a:gd name="T10" fmla="*/ 2147483647 w 80"/>
                  <a:gd name="T11" fmla="*/ 2147483647 h 340"/>
                  <a:gd name="T12" fmla="*/ 2147483647 w 80"/>
                  <a:gd name="T13" fmla="*/ 2147483647 h 340"/>
                  <a:gd name="T14" fmla="*/ 2147483647 w 80"/>
                  <a:gd name="T15" fmla="*/ 2147483647 h 340"/>
                  <a:gd name="T16" fmla="*/ 2147483647 w 80"/>
                  <a:gd name="T17" fmla="*/ 2147483647 h 340"/>
                  <a:gd name="T18" fmla="*/ 2147483647 w 80"/>
                  <a:gd name="T19" fmla="*/ 2147483647 h 340"/>
                  <a:gd name="T20" fmla="*/ 2147483647 w 80"/>
                  <a:gd name="T21" fmla="*/ 2147483647 h 340"/>
                  <a:gd name="T22" fmla="*/ 2147483647 w 80"/>
                  <a:gd name="T23" fmla="*/ 2147483647 h 340"/>
                  <a:gd name="T24" fmla="*/ 2147483647 w 80"/>
                  <a:gd name="T25" fmla="*/ 2147483647 h 340"/>
                  <a:gd name="T26" fmla="*/ 2147483647 w 80"/>
                  <a:gd name="T27" fmla="*/ 2147483647 h 340"/>
                  <a:gd name="T28" fmla="*/ 2147483647 w 80"/>
                  <a:gd name="T29" fmla="*/ 0 h 340"/>
                  <a:gd name="T30" fmla="*/ 2147483647 w 80"/>
                  <a:gd name="T31" fmla="*/ 0 h 340"/>
                  <a:gd name="T32" fmla="*/ 2147483647 w 80"/>
                  <a:gd name="T33" fmla="*/ 2147483647 h 340"/>
                  <a:gd name="T34" fmla="*/ 2147483647 w 80"/>
                  <a:gd name="T35" fmla="*/ 2147483647 h 340"/>
                  <a:gd name="T36" fmla="*/ 2147483647 w 80"/>
                  <a:gd name="T37" fmla="*/ 2147483647 h 340"/>
                  <a:gd name="T38" fmla="*/ 2147483647 w 80"/>
                  <a:gd name="T39" fmla="*/ 2147483647 h 340"/>
                  <a:gd name="T40" fmla="*/ 2147483647 w 80"/>
                  <a:gd name="T41" fmla="*/ 2147483647 h 340"/>
                  <a:gd name="T42" fmla="*/ 2147483647 w 80"/>
                  <a:gd name="T43" fmla="*/ 2147483647 h 340"/>
                  <a:gd name="T44" fmla="*/ 2147483647 w 80"/>
                  <a:gd name="T45" fmla="*/ 2147483647 h 340"/>
                  <a:gd name="T46" fmla="*/ 2147483647 w 80"/>
                  <a:gd name="T47" fmla="*/ 2147483647 h 340"/>
                  <a:gd name="T48" fmla="*/ 2147483647 w 80"/>
                  <a:gd name="T49" fmla="*/ 2147483647 h 340"/>
                  <a:gd name="T50" fmla="*/ 2147483647 w 80"/>
                  <a:gd name="T51" fmla="*/ 2147483647 h 340"/>
                  <a:gd name="T52" fmla="*/ 2147483647 w 80"/>
                  <a:gd name="T53" fmla="*/ 2147483647 h 340"/>
                  <a:gd name="T54" fmla="*/ 2147483647 w 80"/>
                  <a:gd name="T55" fmla="*/ 2147483647 h 340"/>
                  <a:gd name="T56" fmla="*/ 0 w 80"/>
                  <a:gd name="T57" fmla="*/ 2147483647 h 340"/>
                  <a:gd name="T58" fmla="*/ 0 w 80"/>
                  <a:gd name="T59" fmla="*/ 2147483647 h 340"/>
                  <a:gd name="T60" fmla="*/ 0 w 80"/>
                  <a:gd name="T61" fmla="*/ 2147483647 h 340"/>
                  <a:gd name="T62" fmla="*/ 2147483647 w 80"/>
                  <a:gd name="T63" fmla="*/ 2147483647 h 340"/>
                  <a:gd name="T64" fmla="*/ 2147483647 w 80"/>
                  <a:gd name="T65" fmla="*/ 2147483647 h 340"/>
                  <a:gd name="T66" fmla="*/ 2147483647 w 80"/>
                  <a:gd name="T67" fmla="*/ 2147483647 h 34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80"/>
                  <a:gd name="T103" fmla="*/ 0 h 340"/>
                  <a:gd name="T104" fmla="*/ 80 w 80"/>
                  <a:gd name="T105" fmla="*/ 340 h 34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80" h="340">
                    <a:moveTo>
                      <a:pt x="58" y="38"/>
                    </a:moveTo>
                    <a:lnTo>
                      <a:pt x="58" y="38"/>
                    </a:lnTo>
                    <a:lnTo>
                      <a:pt x="58" y="36"/>
                    </a:lnTo>
                    <a:lnTo>
                      <a:pt x="62" y="34"/>
                    </a:lnTo>
                    <a:lnTo>
                      <a:pt x="66" y="30"/>
                    </a:lnTo>
                    <a:lnTo>
                      <a:pt x="66" y="26"/>
                    </a:lnTo>
                    <a:lnTo>
                      <a:pt x="64" y="22"/>
                    </a:lnTo>
                    <a:lnTo>
                      <a:pt x="62" y="14"/>
                    </a:lnTo>
                    <a:lnTo>
                      <a:pt x="60" y="8"/>
                    </a:lnTo>
                    <a:lnTo>
                      <a:pt x="56" y="2"/>
                    </a:lnTo>
                    <a:lnTo>
                      <a:pt x="52" y="0"/>
                    </a:lnTo>
                    <a:lnTo>
                      <a:pt x="48" y="0"/>
                    </a:lnTo>
                    <a:lnTo>
                      <a:pt x="46" y="2"/>
                    </a:lnTo>
                    <a:lnTo>
                      <a:pt x="40" y="6"/>
                    </a:lnTo>
                    <a:lnTo>
                      <a:pt x="36" y="14"/>
                    </a:lnTo>
                    <a:lnTo>
                      <a:pt x="34" y="18"/>
                    </a:lnTo>
                    <a:lnTo>
                      <a:pt x="32" y="22"/>
                    </a:lnTo>
                    <a:lnTo>
                      <a:pt x="36" y="30"/>
                    </a:lnTo>
                    <a:lnTo>
                      <a:pt x="40" y="36"/>
                    </a:lnTo>
                    <a:lnTo>
                      <a:pt x="16" y="112"/>
                    </a:lnTo>
                    <a:lnTo>
                      <a:pt x="4" y="158"/>
                    </a:lnTo>
                    <a:lnTo>
                      <a:pt x="0" y="176"/>
                    </a:lnTo>
                    <a:lnTo>
                      <a:pt x="0" y="188"/>
                    </a:lnTo>
                    <a:lnTo>
                      <a:pt x="28" y="340"/>
                    </a:lnTo>
                    <a:lnTo>
                      <a:pt x="80" y="174"/>
                    </a:lnTo>
                    <a:lnTo>
                      <a:pt x="58" y="38"/>
                    </a:lnTo>
                    <a:close/>
                  </a:path>
                </a:pathLst>
              </a:custGeom>
              <a:solidFill>
                <a:srgbClr val="000000"/>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32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50" charset="-128"/>
                  <a:cs typeface="+mn-cs"/>
                </a:endParaRPr>
              </a:p>
            </p:txBody>
          </p:sp>
        </p:grpSp>
        <p:grpSp>
          <p:nvGrpSpPr>
            <p:cNvPr id="6" name="グループ化 725"/>
            <p:cNvGrpSpPr>
              <a:grpSpLocks noChangeAspect="1"/>
            </p:cNvGrpSpPr>
            <p:nvPr/>
          </p:nvGrpSpPr>
          <p:grpSpPr bwMode="auto">
            <a:xfrm>
              <a:off x="10505603" y="3366184"/>
              <a:ext cx="10154" cy="27735"/>
              <a:chOff x="9491662" y="3466966"/>
              <a:chExt cx="1009652" cy="2755901"/>
            </a:xfrm>
          </p:grpSpPr>
          <p:sp>
            <p:nvSpPr>
              <p:cNvPr id="376" name="Freeform 79"/>
              <p:cNvSpPr>
                <a:spLocks/>
              </p:cNvSpPr>
              <p:nvPr/>
            </p:nvSpPr>
            <p:spPr bwMode="auto">
              <a:xfrm>
                <a:off x="10221902" y="4962410"/>
                <a:ext cx="146048" cy="244455"/>
              </a:xfrm>
              <a:custGeom>
                <a:avLst/>
                <a:gdLst>
                  <a:gd name="T0" fmla="*/ 2147483647 w 92"/>
                  <a:gd name="T1" fmla="*/ 2147483647 h 154"/>
                  <a:gd name="T2" fmla="*/ 2147483647 w 92"/>
                  <a:gd name="T3" fmla="*/ 2147483647 h 154"/>
                  <a:gd name="T4" fmla="*/ 2147483647 w 92"/>
                  <a:gd name="T5" fmla="*/ 2147483647 h 154"/>
                  <a:gd name="T6" fmla="*/ 2147483647 w 92"/>
                  <a:gd name="T7" fmla="*/ 2147483647 h 154"/>
                  <a:gd name="T8" fmla="*/ 2147483647 w 92"/>
                  <a:gd name="T9" fmla="*/ 2147483647 h 154"/>
                  <a:gd name="T10" fmla="*/ 2147483647 w 92"/>
                  <a:gd name="T11" fmla="*/ 2147483647 h 154"/>
                  <a:gd name="T12" fmla="*/ 2147483647 w 92"/>
                  <a:gd name="T13" fmla="*/ 2147483647 h 154"/>
                  <a:gd name="T14" fmla="*/ 2147483647 w 92"/>
                  <a:gd name="T15" fmla="*/ 2147483647 h 154"/>
                  <a:gd name="T16" fmla="*/ 2147483647 w 92"/>
                  <a:gd name="T17" fmla="*/ 0 h 154"/>
                  <a:gd name="T18" fmla="*/ 2147483647 w 92"/>
                  <a:gd name="T19" fmla="*/ 2147483647 h 154"/>
                  <a:gd name="T20" fmla="*/ 2147483647 w 92"/>
                  <a:gd name="T21" fmla="*/ 2147483647 h 154"/>
                  <a:gd name="T22" fmla="*/ 2147483647 w 92"/>
                  <a:gd name="T23" fmla="*/ 2147483647 h 154"/>
                  <a:gd name="T24" fmla="*/ 2147483647 w 92"/>
                  <a:gd name="T25" fmla="*/ 2147483647 h 154"/>
                  <a:gd name="T26" fmla="*/ 0 w 92"/>
                  <a:gd name="T27" fmla="*/ 2147483647 h 154"/>
                  <a:gd name="T28" fmla="*/ 2147483647 w 92"/>
                  <a:gd name="T29" fmla="*/ 2147483647 h 154"/>
                  <a:gd name="T30" fmla="*/ 2147483647 w 92"/>
                  <a:gd name="T31" fmla="*/ 2147483647 h 154"/>
                  <a:gd name="T32" fmla="*/ 2147483647 w 92"/>
                  <a:gd name="T33" fmla="*/ 2147483647 h 154"/>
                  <a:gd name="T34" fmla="*/ 2147483647 w 92"/>
                  <a:gd name="T35" fmla="*/ 2147483647 h 154"/>
                  <a:gd name="T36" fmla="*/ 2147483647 w 92"/>
                  <a:gd name="T37" fmla="*/ 2147483647 h 154"/>
                  <a:gd name="T38" fmla="*/ 2147483647 w 92"/>
                  <a:gd name="T39" fmla="*/ 2147483647 h 154"/>
                  <a:gd name="T40" fmla="*/ 2147483647 w 92"/>
                  <a:gd name="T41" fmla="*/ 2147483647 h 154"/>
                  <a:gd name="T42" fmla="*/ 2147483647 w 92"/>
                  <a:gd name="T43" fmla="*/ 2147483647 h 15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92"/>
                  <a:gd name="T67" fmla="*/ 0 h 154"/>
                  <a:gd name="T68" fmla="*/ 92 w 92"/>
                  <a:gd name="T69" fmla="*/ 154 h 15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92" h="154">
                    <a:moveTo>
                      <a:pt x="72" y="130"/>
                    </a:moveTo>
                    <a:lnTo>
                      <a:pt x="72" y="104"/>
                    </a:lnTo>
                    <a:lnTo>
                      <a:pt x="86" y="104"/>
                    </a:lnTo>
                    <a:lnTo>
                      <a:pt x="86" y="86"/>
                    </a:lnTo>
                    <a:lnTo>
                      <a:pt x="72" y="60"/>
                    </a:lnTo>
                    <a:lnTo>
                      <a:pt x="72" y="44"/>
                    </a:lnTo>
                    <a:lnTo>
                      <a:pt x="66" y="18"/>
                    </a:lnTo>
                    <a:lnTo>
                      <a:pt x="52" y="18"/>
                    </a:lnTo>
                    <a:lnTo>
                      <a:pt x="40" y="0"/>
                    </a:lnTo>
                    <a:lnTo>
                      <a:pt x="46" y="18"/>
                    </a:lnTo>
                    <a:lnTo>
                      <a:pt x="52" y="60"/>
                    </a:lnTo>
                    <a:lnTo>
                      <a:pt x="40" y="52"/>
                    </a:lnTo>
                    <a:lnTo>
                      <a:pt x="20" y="36"/>
                    </a:lnTo>
                    <a:lnTo>
                      <a:pt x="0" y="36"/>
                    </a:lnTo>
                    <a:lnTo>
                      <a:pt x="14" y="52"/>
                    </a:lnTo>
                    <a:lnTo>
                      <a:pt x="26" y="70"/>
                    </a:lnTo>
                    <a:lnTo>
                      <a:pt x="52" y="104"/>
                    </a:lnTo>
                    <a:lnTo>
                      <a:pt x="66" y="138"/>
                    </a:lnTo>
                    <a:lnTo>
                      <a:pt x="80" y="138"/>
                    </a:lnTo>
                    <a:lnTo>
                      <a:pt x="92" y="154"/>
                    </a:lnTo>
                    <a:lnTo>
                      <a:pt x="92" y="146"/>
                    </a:lnTo>
                    <a:lnTo>
                      <a:pt x="72" y="130"/>
                    </a:lnTo>
                    <a:close/>
                  </a:path>
                </a:pathLst>
              </a:custGeom>
              <a:solidFill>
                <a:srgbClr val="A1C6E7"/>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32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377" name="Freeform 84"/>
              <p:cNvSpPr>
                <a:spLocks/>
              </p:cNvSpPr>
              <p:nvPr/>
            </p:nvSpPr>
            <p:spPr bwMode="auto">
              <a:xfrm>
                <a:off x="10482262" y="5140177"/>
                <a:ext cx="19052" cy="41286"/>
              </a:xfrm>
              <a:custGeom>
                <a:avLst/>
                <a:gdLst>
                  <a:gd name="T0" fmla="*/ 2147483647 w 12"/>
                  <a:gd name="T1" fmla="*/ 2147483647 h 26"/>
                  <a:gd name="T2" fmla="*/ 2147483647 w 12"/>
                  <a:gd name="T3" fmla="*/ 2147483647 h 26"/>
                  <a:gd name="T4" fmla="*/ 2147483647 w 12"/>
                  <a:gd name="T5" fmla="*/ 0 h 26"/>
                  <a:gd name="T6" fmla="*/ 0 w 12"/>
                  <a:gd name="T7" fmla="*/ 2147483647 h 26"/>
                  <a:gd name="T8" fmla="*/ 2147483647 w 12"/>
                  <a:gd name="T9" fmla="*/ 2147483647 h 26"/>
                  <a:gd name="T10" fmla="*/ 0 60000 65536"/>
                  <a:gd name="T11" fmla="*/ 0 60000 65536"/>
                  <a:gd name="T12" fmla="*/ 0 60000 65536"/>
                  <a:gd name="T13" fmla="*/ 0 60000 65536"/>
                  <a:gd name="T14" fmla="*/ 0 60000 65536"/>
                  <a:gd name="T15" fmla="*/ 0 w 12"/>
                  <a:gd name="T16" fmla="*/ 0 h 26"/>
                  <a:gd name="T17" fmla="*/ 12 w 12"/>
                  <a:gd name="T18" fmla="*/ 26 h 26"/>
                </a:gdLst>
                <a:ahLst/>
                <a:cxnLst>
                  <a:cxn ang="T10">
                    <a:pos x="T0" y="T1"/>
                  </a:cxn>
                  <a:cxn ang="T11">
                    <a:pos x="T2" y="T3"/>
                  </a:cxn>
                  <a:cxn ang="T12">
                    <a:pos x="T4" y="T5"/>
                  </a:cxn>
                  <a:cxn ang="T13">
                    <a:pos x="T6" y="T7"/>
                  </a:cxn>
                  <a:cxn ang="T14">
                    <a:pos x="T8" y="T9"/>
                  </a:cxn>
                </a:cxnLst>
                <a:rect l="T15" t="T16" r="T17" b="T18"/>
                <a:pathLst>
                  <a:path w="12" h="26">
                    <a:moveTo>
                      <a:pt x="6" y="26"/>
                    </a:moveTo>
                    <a:lnTo>
                      <a:pt x="6" y="18"/>
                    </a:lnTo>
                    <a:lnTo>
                      <a:pt x="12" y="0"/>
                    </a:lnTo>
                    <a:lnTo>
                      <a:pt x="0" y="18"/>
                    </a:lnTo>
                    <a:lnTo>
                      <a:pt x="6" y="26"/>
                    </a:lnTo>
                    <a:close/>
                  </a:path>
                </a:pathLst>
              </a:custGeom>
              <a:solidFill>
                <a:srgbClr val="A1C6E7"/>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32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378" name="Freeform 96"/>
              <p:cNvSpPr>
                <a:spLocks/>
              </p:cNvSpPr>
              <p:nvPr/>
            </p:nvSpPr>
            <p:spPr bwMode="auto">
              <a:xfrm>
                <a:off x="9602764" y="5330671"/>
                <a:ext cx="9526" cy="3156"/>
              </a:xfrm>
              <a:custGeom>
                <a:avLst/>
                <a:gdLst>
                  <a:gd name="T0" fmla="*/ 0 w 6"/>
                  <a:gd name="T1" fmla="*/ 0 h 2"/>
                  <a:gd name="T2" fmla="*/ 0 w 6"/>
                  <a:gd name="T3" fmla="*/ 2147483647 h 2"/>
                  <a:gd name="T4" fmla="*/ 2147483647 w 6"/>
                  <a:gd name="T5" fmla="*/ 0 h 2"/>
                  <a:gd name="T6" fmla="*/ 0 w 6"/>
                  <a:gd name="T7" fmla="*/ 0 h 2"/>
                  <a:gd name="T8" fmla="*/ 0 60000 65536"/>
                  <a:gd name="T9" fmla="*/ 0 60000 65536"/>
                  <a:gd name="T10" fmla="*/ 0 60000 65536"/>
                  <a:gd name="T11" fmla="*/ 0 60000 65536"/>
                  <a:gd name="T12" fmla="*/ 0 w 6"/>
                  <a:gd name="T13" fmla="*/ 0 h 2"/>
                  <a:gd name="T14" fmla="*/ 6 w 6"/>
                  <a:gd name="T15" fmla="*/ 2 h 2"/>
                </a:gdLst>
                <a:ahLst/>
                <a:cxnLst>
                  <a:cxn ang="T8">
                    <a:pos x="T0" y="T1"/>
                  </a:cxn>
                  <a:cxn ang="T9">
                    <a:pos x="T2" y="T3"/>
                  </a:cxn>
                  <a:cxn ang="T10">
                    <a:pos x="T4" y="T5"/>
                  </a:cxn>
                  <a:cxn ang="T11">
                    <a:pos x="T6" y="T7"/>
                  </a:cxn>
                </a:cxnLst>
                <a:rect l="T12" t="T13" r="T14" b="T15"/>
                <a:pathLst>
                  <a:path w="6" h="2">
                    <a:moveTo>
                      <a:pt x="0" y="0"/>
                    </a:moveTo>
                    <a:lnTo>
                      <a:pt x="0" y="2"/>
                    </a:lnTo>
                    <a:lnTo>
                      <a:pt x="6" y="0"/>
                    </a:lnTo>
                    <a:lnTo>
                      <a:pt x="0" y="0"/>
                    </a:lnTo>
                    <a:close/>
                  </a:path>
                </a:pathLst>
              </a:custGeom>
              <a:solidFill>
                <a:srgbClr val="A1C6E7"/>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32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379" name="Line 105"/>
              <p:cNvSpPr>
                <a:spLocks noChangeShapeType="1"/>
              </p:cNvSpPr>
              <p:nvPr/>
            </p:nvSpPr>
            <p:spPr bwMode="auto">
              <a:xfrm>
                <a:off x="10161588" y="3841642"/>
                <a:ext cx="0" cy="0"/>
              </a:xfrm>
              <a:prstGeom prst="line">
                <a:avLst/>
              </a:prstGeom>
              <a:no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32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380" name="Line 106"/>
              <p:cNvSpPr>
                <a:spLocks noChangeShapeType="1"/>
              </p:cNvSpPr>
              <p:nvPr/>
            </p:nvSpPr>
            <p:spPr bwMode="auto">
              <a:xfrm>
                <a:off x="10161588" y="3841642"/>
                <a:ext cx="0" cy="0"/>
              </a:xfrm>
              <a:prstGeom prst="line">
                <a:avLst/>
              </a:prstGeom>
              <a:no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32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381" name="Freeform 122"/>
              <p:cNvSpPr>
                <a:spLocks/>
              </p:cNvSpPr>
              <p:nvPr/>
            </p:nvSpPr>
            <p:spPr bwMode="auto">
              <a:xfrm>
                <a:off x="9491662" y="3816239"/>
                <a:ext cx="996968" cy="2406628"/>
              </a:xfrm>
              <a:custGeom>
                <a:avLst/>
                <a:gdLst>
                  <a:gd name="T0" fmla="*/ 2147483647 w 628"/>
                  <a:gd name="T1" fmla="*/ 2147483647 h 1516"/>
                  <a:gd name="T2" fmla="*/ 2147483647 w 628"/>
                  <a:gd name="T3" fmla="*/ 2147483647 h 1516"/>
                  <a:gd name="T4" fmla="*/ 2147483647 w 628"/>
                  <a:gd name="T5" fmla="*/ 2147483647 h 1516"/>
                  <a:gd name="T6" fmla="*/ 2147483647 w 628"/>
                  <a:gd name="T7" fmla="*/ 2147483647 h 1516"/>
                  <a:gd name="T8" fmla="*/ 2147483647 w 628"/>
                  <a:gd name="T9" fmla="*/ 2147483647 h 1516"/>
                  <a:gd name="T10" fmla="*/ 2147483647 w 628"/>
                  <a:gd name="T11" fmla="*/ 2147483647 h 1516"/>
                  <a:gd name="T12" fmla="*/ 2147483647 w 628"/>
                  <a:gd name="T13" fmla="*/ 2147483647 h 1516"/>
                  <a:gd name="T14" fmla="*/ 2147483647 w 628"/>
                  <a:gd name="T15" fmla="*/ 2147483647 h 1516"/>
                  <a:gd name="T16" fmla="*/ 2147483647 w 628"/>
                  <a:gd name="T17" fmla="*/ 2147483647 h 1516"/>
                  <a:gd name="T18" fmla="*/ 2147483647 w 628"/>
                  <a:gd name="T19" fmla="*/ 2147483647 h 1516"/>
                  <a:gd name="T20" fmla="*/ 2147483647 w 628"/>
                  <a:gd name="T21" fmla="*/ 2147483647 h 1516"/>
                  <a:gd name="T22" fmla="*/ 2147483647 w 628"/>
                  <a:gd name="T23" fmla="*/ 2147483647 h 1516"/>
                  <a:gd name="T24" fmla="*/ 2147483647 w 628"/>
                  <a:gd name="T25" fmla="*/ 2147483647 h 1516"/>
                  <a:gd name="T26" fmla="*/ 2147483647 w 628"/>
                  <a:gd name="T27" fmla="*/ 2147483647 h 1516"/>
                  <a:gd name="T28" fmla="*/ 2147483647 w 628"/>
                  <a:gd name="T29" fmla="*/ 2147483647 h 1516"/>
                  <a:gd name="T30" fmla="*/ 2147483647 w 628"/>
                  <a:gd name="T31" fmla="*/ 2147483647 h 1516"/>
                  <a:gd name="T32" fmla="*/ 2147483647 w 628"/>
                  <a:gd name="T33" fmla="*/ 2147483647 h 1516"/>
                  <a:gd name="T34" fmla="*/ 2147483647 w 628"/>
                  <a:gd name="T35" fmla="*/ 2147483647 h 1516"/>
                  <a:gd name="T36" fmla="*/ 2147483647 w 628"/>
                  <a:gd name="T37" fmla="*/ 2147483647 h 1516"/>
                  <a:gd name="T38" fmla="*/ 2147483647 w 628"/>
                  <a:gd name="T39" fmla="*/ 2147483647 h 1516"/>
                  <a:gd name="T40" fmla="*/ 2147483647 w 628"/>
                  <a:gd name="T41" fmla="*/ 2147483647 h 1516"/>
                  <a:gd name="T42" fmla="*/ 2147483647 w 628"/>
                  <a:gd name="T43" fmla="*/ 2147483647 h 1516"/>
                  <a:gd name="T44" fmla="*/ 2147483647 w 628"/>
                  <a:gd name="T45" fmla="*/ 2147483647 h 1516"/>
                  <a:gd name="T46" fmla="*/ 2147483647 w 628"/>
                  <a:gd name="T47" fmla="*/ 2147483647 h 1516"/>
                  <a:gd name="T48" fmla="*/ 2147483647 w 628"/>
                  <a:gd name="T49" fmla="*/ 2147483647 h 1516"/>
                  <a:gd name="T50" fmla="*/ 2147483647 w 628"/>
                  <a:gd name="T51" fmla="*/ 2147483647 h 1516"/>
                  <a:gd name="T52" fmla="*/ 2147483647 w 628"/>
                  <a:gd name="T53" fmla="*/ 2147483647 h 1516"/>
                  <a:gd name="T54" fmla="*/ 2147483647 w 628"/>
                  <a:gd name="T55" fmla="*/ 2147483647 h 1516"/>
                  <a:gd name="T56" fmla="*/ 2147483647 w 628"/>
                  <a:gd name="T57" fmla="*/ 2147483647 h 1516"/>
                  <a:gd name="T58" fmla="*/ 2147483647 w 628"/>
                  <a:gd name="T59" fmla="*/ 2147483647 h 1516"/>
                  <a:gd name="T60" fmla="*/ 2147483647 w 628"/>
                  <a:gd name="T61" fmla="*/ 2147483647 h 1516"/>
                  <a:gd name="T62" fmla="*/ 2147483647 w 628"/>
                  <a:gd name="T63" fmla="*/ 2147483647 h 1516"/>
                  <a:gd name="T64" fmla="*/ 2147483647 w 628"/>
                  <a:gd name="T65" fmla="*/ 2147483647 h 1516"/>
                  <a:gd name="T66" fmla="*/ 2147483647 w 628"/>
                  <a:gd name="T67" fmla="*/ 2147483647 h 1516"/>
                  <a:gd name="T68" fmla="*/ 2147483647 w 628"/>
                  <a:gd name="T69" fmla="*/ 2147483647 h 1516"/>
                  <a:gd name="T70" fmla="*/ 2147483647 w 628"/>
                  <a:gd name="T71" fmla="*/ 2147483647 h 1516"/>
                  <a:gd name="T72" fmla="*/ 2147483647 w 628"/>
                  <a:gd name="T73" fmla="*/ 2147483647 h 1516"/>
                  <a:gd name="T74" fmla="*/ 2147483647 w 628"/>
                  <a:gd name="T75" fmla="*/ 2147483647 h 1516"/>
                  <a:gd name="T76" fmla="*/ 2147483647 w 628"/>
                  <a:gd name="T77" fmla="*/ 2147483647 h 1516"/>
                  <a:gd name="T78" fmla="*/ 2147483647 w 628"/>
                  <a:gd name="T79" fmla="*/ 2147483647 h 1516"/>
                  <a:gd name="T80" fmla="*/ 2147483647 w 628"/>
                  <a:gd name="T81" fmla="*/ 2147483647 h 1516"/>
                  <a:gd name="T82" fmla="*/ 2147483647 w 628"/>
                  <a:gd name="T83" fmla="*/ 2147483647 h 1516"/>
                  <a:gd name="T84" fmla="*/ 2147483647 w 628"/>
                  <a:gd name="T85" fmla="*/ 2147483647 h 1516"/>
                  <a:gd name="T86" fmla="*/ 2147483647 w 628"/>
                  <a:gd name="T87" fmla="*/ 2147483647 h 1516"/>
                  <a:gd name="T88" fmla="*/ 2147483647 w 628"/>
                  <a:gd name="T89" fmla="*/ 2147483647 h 1516"/>
                  <a:gd name="T90" fmla="*/ 2147483647 w 628"/>
                  <a:gd name="T91" fmla="*/ 2147483647 h 1516"/>
                  <a:gd name="T92" fmla="*/ 2147483647 w 628"/>
                  <a:gd name="T93" fmla="*/ 2147483647 h 1516"/>
                  <a:gd name="T94" fmla="*/ 2147483647 w 628"/>
                  <a:gd name="T95" fmla="*/ 2147483647 h 1516"/>
                  <a:gd name="T96" fmla="*/ 2147483647 w 628"/>
                  <a:gd name="T97" fmla="*/ 2147483647 h 1516"/>
                  <a:gd name="T98" fmla="*/ 2147483647 w 628"/>
                  <a:gd name="T99" fmla="*/ 2147483647 h 1516"/>
                  <a:gd name="T100" fmla="*/ 2147483647 w 628"/>
                  <a:gd name="T101" fmla="*/ 2147483647 h 1516"/>
                  <a:gd name="T102" fmla="*/ 2147483647 w 628"/>
                  <a:gd name="T103" fmla="*/ 2147483647 h 1516"/>
                  <a:gd name="T104" fmla="*/ 2147483647 w 628"/>
                  <a:gd name="T105" fmla="*/ 2147483647 h 1516"/>
                  <a:gd name="T106" fmla="*/ 2147483647 w 628"/>
                  <a:gd name="T107" fmla="*/ 2147483647 h 1516"/>
                  <a:gd name="T108" fmla="*/ 2147483647 w 628"/>
                  <a:gd name="T109" fmla="*/ 2147483647 h 1516"/>
                  <a:gd name="T110" fmla="*/ 2147483647 w 628"/>
                  <a:gd name="T111" fmla="*/ 2147483647 h 1516"/>
                  <a:gd name="T112" fmla="*/ 2147483647 w 628"/>
                  <a:gd name="T113" fmla="*/ 2147483647 h 1516"/>
                  <a:gd name="T114" fmla="*/ 2147483647 w 628"/>
                  <a:gd name="T115" fmla="*/ 2147483647 h 1516"/>
                  <a:gd name="T116" fmla="*/ 2147483647 w 628"/>
                  <a:gd name="T117" fmla="*/ 2147483647 h 1516"/>
                  <a:gd name="T118" fmla="*/ 2147483647 w 628"/>
                  <a:gd name="T119" fmla="*/ 2147483647 h 1516"/>
                  <a:gd name="T120" fmla="*/ 2147483647 w 628"/>
                  <a:gd name="T121" fmla="*/ 2147483647 h 1516"/>
                  <a:gd name="T122" fmla="*/ 2147483647 w 628"/>
                  <a:gd name="T123" fmla="*/ 2147483647 h 1516"/>
                  <a:gd name="T124" fmla="*/ 2147483647 w 628"/>
                  <a:gd name="T125" fmla="*/ 2147483647 h 151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628"/>
                  <a:gd name="T190" fmla="*/ 0 h 1516"/>
                  <a:gd name="T191" fmla="*/ 628 w 628"/>
                  <a:gd name="T192" fmla="*/ 1516 h 151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628" h="1516">
                    <a:moveTo>
                      <a:pt x="264" y="22"/>
                    </a:moveTo>
                    <a:lnTo>
                      <a:pt x="264" y="22"/>
                    </a:lnTo>
                    <a:lnTo>
                      <a:pt x="244" y="28"/>
                    </a:lnTo>
                    <a:lnTo>
                      <a:pt x="234" y="32"/>
                    </a:lnTo>
                    <a:lnTo>
                      <a:pt x="226" y="36"/>
                    </a:lnTo>
                    <a:lnTo>
                      <a:pt x="214" y="44"/>
                    </a:lnTo>
                    <a:lnTo>
                      <a:pt x="194" y="52"/>
                    </a:lnTo>
                    <a:lnTo>
                      <a:pt x="146" y="72"/>
                    </a:lnTo>
                    <a:lnTo>
                      <a:pt x="98" y="92"/>
                    </a:lnTo>
                    <a:lnTo>
                      <a:pt x="78" y="102"/>
                    </a:lnTo>
                    <a:lnTo>
                      <a:pt x="66" y="110"/>
                    </a:lnTo>
                    <a:lnTo>
                      <a:pt x="60" y="116"/>
                    </a:lnTo>
                    <a:lnTo>
                      <a:pt x="56" y="124"/>
                    </a:lnTo>
                    <a:lnTo>
                      <a:pt x="52" y="134"/>
                    </a:lnTo>
                    <a:lnTo>
                      <a:pt x="50" y="144"/>
                    </a:lnTo>
                    <a:lnTo>
                      <a:pt x="48" y="168"/>
                    </a:lnTo>
                    <a:lnTo>
                      <a:pt x="44" y="194"/>
                    </a:lnTo>
                    <a:lnTo>
                      <a:pt x="32" y="330"/>
                    </a:lnTo>
                    <a:lnTo>
                      <a:pt x="24" y="394"/>
                    </a:lnTo>
                    <a:lnTo>
                      <a:pt x="18" y="446"/>
                    </a:lnTo>
                    <a:lnTo>
                      <a:pt x="14" y="502"/>
                    </a:lnTo>
                    <a:lnTo>
                      <a:pt x="6" y="620"/>
                    </a:lnTo>
                    <a:lnTo>
                      <a:pt x="0" y="690"/>
                    </a:lnTo>
                    <a:lnTo>
                      <a:pt x="2" y="694"/>
                    </a:lnTo>
                    <a:lnTo>
                      <a:pt x="2" y="698"/>
                    </a:lnTo>
                    <a:lnTo>
                      <a:pt x="8" y="704"/>
                    </a:lnTo>
                    <a:lnTo>
                      <a:pt x="14" y="708"/>
                    </a:lnTo>
                    <a:lnTo>
                      <a:pt x="16" y="710"/>
                    </a:lnTo>
                    <a:lnTo>
                      <a:pt x="14" y="732"/>
                    </a:lnTo>
                    <a:lnTo>
                      <a:pt x="12" y="762"/>
                    </a:lnTo>
                    <a:lnTo>
                      <a:pt x="14" y="792"/>
                    </a:lnTo>
                    <a:lnTo>
                      <a:pt x="16" y="806"/>
                    </a:lnTo>
                    <a:lnTo>
                      <a:pt x="18" y="812"/>
                    </a:lnTo>
                    <a:lnTo>
                      <a:pt x="20" y="816"/>
                    </a:lnTo>
                    <a:lnTo>
                      <a:pt x="26" y="822"/>
                    </a:lnTo>
                    <a:lnTo>
                      <a:pt x="28" y="826"/>
                    </a:lnTo>
                    <a:lnTo>
                      <a:pt x="30" y="824"/>
                    </a:lnTo>
                    <a:lnTo>
                      <a:pt x="32" y="822"/>
                    </a:lnTo>
                    <a:lnTo>
                      <a:pt x="30" y="802"/>
                    </a:lnTo>
                    <a:lnTo>
                      <a:pt x="34" y="810"/>
                    </a:lnTo>
                    <a:lnTo>
                      <a:pt x="46" y="820"/>
                    </a:lnTo>
                    <a:lnTo>
                      <a:pt x="58" y="832"/>
                    </a:lnTo>
                    <a:lnTo>
                      <a:pt x="66" y="838"/>
                    </a:lnTo>
                    <a:lnTo>
                      <a:pt x="72" y="838"/>
                    </a:lnTo>
                    <a:lnTo>
                      <a:pt x="74" y="834"/>
                    </a:lnTo>
                    <a:lnTo>
                      <a:pt x="74" y="830"/>
                    </a:lnTo>
                    <a:lnTo>
                      <a:pt x="80" y="830"/>
                    </a:lnTo>
                    <a:lnTo>
                      <a:pt x="86" y="830"/>
                    </a:lnTo>
                    <a:lnTo>
                      <a:pt x="88" y="828"/>
                    </a:lnTo>
                    <a:lnTo>
                      <a:pt x="90" y="826"/>
                    </a:lnTo>
                    <a:lnTo>
                      <a:pt x="88" y="822"/>
                    </a:lnTo>
                    <a:lnTo>
                      <a:pt x="78" y="812"/>
                    </a:lnTo>
                    <a:lnTo>
                      <a:pt x="70" y="804"/>
                    </a:lnTo>
                    <a:lnTo>
                      <a:pt x="62" y="794"/>
                    </a:lnTo>
                    <a:lnTo>
                      <a:pt x="56" y="784"/>
                    </a:lnTo>
                    <a:lnTo>
                      <a:pt x="54" y="774"/>
                    </a:lnTo>
                    <a:lnTo>
                      <a:pt x="54" y="766"/>
                    </a:lnTo>
                    <a:lnTo>
                      <a:pt x="56" y="760"/>
                    </a:lnTo>
                    <a:lnTo>
                      <a:pt x="58" y="758"/>
                    </a:lnTo>
                    <a:lnTo>
                      <a:pt x="62" y="758"/>
                    </a:lnTo>
                    <a:lnTo>
                      <a:pt x="66" y="760"/>
                    </a:lnTo>
                    <a:lnTo>
                      <a:pt x="68" y="768"/>
                    </a:lnTo>
                    <a:lnTo>
                      <a:pt x="70" y="786"/>
                    </a:lnTo>
                    <a:lnTo>
                      <a:pt x="70" y="790"/>
                    </a:lnTo>
                    <a:lnTo>
                      <a:pt x="72" y="794"/>
                    </a:lnTo>
                    <a:lnTo>
                      <a:pt x="78" y="798"/>
                    </a:lnTo>
                    <a:lnTo>
                      <a:pt x="84" y="798"/>
                    </a:lnTo>
                    <a:lnTo>
                      <a:pt x="88" y="798"/>
                    </a:lnTo>
                    <a:lnTo>
                      <a:pt x="86" y="744"/>
                    </a:lnTo>
                    <a:lnTo>
                      <a:pt x="84" y="720"/>
                    </a:lnTo>
                    <a:lnTo>
                      <a:pt x="84" y="708"/>
                    </a:lnTo>
                    <a:lnTo>
                      <a:pt x="84" y="672"/>
                    </a:lnTo>
                    <a:lnTo>
                      <a:pt x="82" y="650"/>
                    </a:lnTo>
                    <a:lnTo>
                      <a:pt x="82" y="646"/>
                    </a:lnTo>
                    <a:lnTo>
                      <a:pt x="80" y="654"/>
                    </a:lnTo>
                    <a:lnTo>
                      <a:pt x="78" y="674"/>
                    </a:lnTo>
                    <a:lnTo>
                      <a:pt x="80" y="682"/>
                    </a:lnTo>
                    <a:lnTo>
                      <a:pt x="82" y="692"/>
                    </a:lnTo>
                    <a:lnTo>
                      <a:pt x="90" y="730"/>
                    </a:lnTo>
                    <a:lnTo>
                      <a:pt x="96" y="770"/>
                    </a:lnTo>
                    <a:lnTo>
                      <a:pt x="106" y="844"/>
                    </a:lnTo>
                    <a:lnTo>
                      <a:pt x="112" y="924"/>
                    </a:lnTo>
                    <a:lnTo>
                      <a:pt x="116" y="984"/>
                    </a:lnTo>
                    <a:lnTo>
                      <a:pt x="118" y="1054"/>
                    </a:lnTo>
                    <a:lnTo>
                      <a:pt x="122" y="1156"/>
                    </a:lnTo>
                    <a:lnTo>
                      <a:pt x="128" y="1308"/>
                    </a:lnTo>
                    <a:lnTo>
                      <a:pt x="126" y="1320"/>
                    </a:lnTo>
                    <a:lnTo>
                      <a:pt x="124" y="1332"/>
                    </a:lnTo>
                    <a:lnTo>
                      <a:pt x="118" y="1362"/>
                    </a:lnTo>
                    <a:lnTo>
                      <a:pt x="116" y="1376"/>
                    </a:lnTo>
                    <a:lnTo>
                      <a:pt x="114" y="1390"/>
                    </a:lnTo>
                    <a:lnTo>
                      <a:pt x="114" y="1402"/>
                    </a:lnTo>
                    <a:lnTo>
                      <a:pt x="118" y="1410"/>
                    </a:lnTo>
                    <a:lnTo>
                      <a:pt x="124" y="1424"/>
                    </a:lnTo>
                    <a:lnTo>
                      <a:pt x="128" y="1432"/>
                    </a:lnTo>
                    <a:lnTo>
                      <a:pt x="126" y="1440"/>
                    </a:lnTo>
                    <a:lnTo>
                      <a:pt x="120" y="1446"/>
                    </a:lnTo>
                    <a:lnTo>
                      <a:pt x="108" y="1458"/>
                    </a:lnTo>
                    <a:lnTo>
                      <a:pt x="102" y="1468"/>
                    </a:lnTo>
                    <a:lnTo>
                      <a:pt x="100" y="1476"/>
                    </a:lnTo>
                    <a:lnTo>
                      <a:pt x="98" y="1486"/>
                    </a:lnTo>
                    <a:lnTo>
                      <a:pt x="100" y="1490"/>
                    </a:lnTo>
                    <a:lnTo>
                      <a:pt x="102" y="1496"/>
                    </a:lnTo>
                    <a:lnTo>
                      <a:pt x="106" y="1500"/>
                    </a:lnTo>
                    <a:lnTo>
                      <a:pt x="112" y="1502"/>
                    </a:lnTo>
                    <a:lnTo>
                      <a:pt x="120" y="1506"/>
                    </a:lnTo>
                    <a:lnTo>
                      <a:pt x="130" y="1508"/>
                    </a:lnTo>
                    <a:lnTo>
                      <a:pt x="148" y="1510"/>
                    </a:lnTo>
                    <a:lnTo>
                      <a:pt x="164" y="1508"/>
                    </a:lnTo>
                    <a:lnTo>
                      <a:pt x="178" y="1506"/>
                    </a:lnTo>
                    <a:lnTo>
                      <a:pt x="190" y="1502"/>
                    </a:lnTo>
                    <a:lnTo>
                      <a:pt x="198" y="1496"/>
                    </a:lnTo>
                    <a:lnTo>
                      <a:pt x="206" y="1490"/>
                    </a:lnTo>
                    <a:lnTo>
                      <a:pt x="216" y="1478"/>
                    </a:lnTo>
                    <a:lnTo>
                      <a:pt x="220" y="1474"/>
                    </a:lnTo>
                    <a:lnTo>
                      <a:pt x="220" y="1468"/>
                    </a:lnTo>
                    <a:lnTo>
                      <a:pt x="220" y="1454"/>
                    </a:lnTo>
                    <a:lnTo>
                      <a:pt x="218" y="1438"/>
                    </a:lnTo>
                    <a:lnTo>
                      <a:pt x="220" y="1428"/>
                    </a:lnTo>
                    <a:lnTo>
                      <a:pt x="224" y="1416"/>
                    </a:lnTo>
                    <a:lnTo>
                      <a:pt x="228" y="1406"/>
                    </a:lnTo>
                    <a:lnTo>
                      <a:pt x="230" y="1396"/>
                    </a:lnTo>
                    <a:lnTo>
                      <a:pt x="228" y="1388"/>
                    </a:lnTo>
                    <a:lnTo>
                      <a:pt x="228" y="1378"/>
                    </a:lnTo>
                    <a:lnTo>
                      <a:pt x="222" y="1362"/>
                    </a:lnTo>
                    <a:lnTo>
                      <a:pt x="214" y="1348"/>
                    </a:lnTo>
                    <a:lnTo>
                      <a:pt x="212" y="1338"/>
                    </a:lnTo>
                    <a:lnTo>
                      <a:pt x="212" y="1322"/>
                    </a:lnTo>
                    <a:lnTo>
                      <a:pt x="218" y="1284"/>
                    </a:lnTo>
                    <a:lnTo>
                      <a:pt x="224" y="1238"/>
                    </a:lnTo>
                    <a:lnTo>
                      <a:pt x="228" y="1194"/>
                    </a:lnTo>
                    <a:lnTo>
                      <a:pt x="232" y="1148"/>
                    </a:lnTo>
                    <a:lnTo>
                      <a:pt x="236" y="1092"/>
                    </a:lnTo>
                    <a:lnTo>
                      <a:pt x="242" y="1026"/>
                    </a:lnTo>
                    <a:lnTo>
                      <a:pt x="248" y="944"/>
                    </a:lnTo>
                    <a:lnTo>
                      <a:pt x="250" y="906"/>
                    </a:lnTo>
                    <a:lnTo>
                      <a:pt x="252" y="876"/>
                    </a:lnTo>
                    <a:lnTo>
                      <a:pt x="256" y="852"/>
                    </a:lnTo>
                    <a:lnTo>
                      <a:pt x="260" y="836"/>
                    </a:lnTo>
                    <a:lnTo>
                      <a:pt x="264" y="824"/>
                    </a:lnTo>
                    <a:lnTo>
                      <a:pt x="268" y="818"/>
                    </a:lnTo>
                    <a:lnTo>
                      <a:pt x="270" y="814"/>
                    </a:lnTo>
                    <a:lnTo>
                      <a:pt x="272" y="834"/>
                    </a:lnTo>
                    <a:lnTo>
                      <a:pt x="274" y="858"/>
                    </a:lnTo>
                    <a:lnTo>
                      <a:pt x="284" y="916"/>
                    </a:lnTo>
                    <a:lnTo>
                      <a:pt x="292" y="972"/>
                    </a:lnTo>
                    <a:lnTo>
                      <a:pt x="298" y="1016"/>
                    </a:lnTo>
                    <a:lnTo>
                      <a:pt x="302" y="1050"/>
                    </a:lnTo>
                    <a:lnTo>
                      <a:pt x="308" y="1080"/>
                    </a:lnTo>
                    <a:lnTo>
                      <a:pt x="314" y="1112"/>
                    </a:lnTo>
                    <a:lnTo>
                      <a:pt x="318" y="1144"/>
                    </a:lnTo>
                    <a:lnTo>
                      <a:pt x="322" y="1180"/>
                    </a:lnTo>
                    <a:lnTo>
                      <a:pt x="324" y="1218"/>
                    </a:lnTo>
                    <a:lnTo>
                      <a:pt x="324" y="1236"/>
                    </a:lnTo>
                    <a:lnTo>
                      <a:pt x="322" y="1252"/>
                    </a:lnTo>
                    <a:lnTo>
                      <a:pt x="320" y="1268"/>
                    </a:lnTo>
                    <a:lnTo>
                      <a:pt x="314" y="1282"/>
                    </a:lnTo>
                    <a:lnTo>
                      <a:pt x="308" y="1300"/>
                    </a:lnTo>
                    <a:lnTo>
                      <a:pt x="308" y="1314"/>
                    </a:lnTo>
                    <a:lnTo>
                      <a:pt x="310" y="1326"/>
                    </a:lnTo>
                    <a:lnTo>
                      <a:pt x="312" y="1342"/>
                    </a:lnTo>
                    <a:lnTo>
                      <a:pt x="308" y="1360"/>
                    </a:lnTo>
                    <a:lnTo>
                      <a:pt x="304" y="1378"/>
                    </a:lnTo>
                    <a:lnTo>
                      <a:pt x="298" y="1394"/>
                    </a:lnTo>
                    <a:lnTo>
                      <a:pt x="296" y="1408"/>
                    </a:lnTo>
                    <a:lnTo>
                      <a:pt x="296" y="1412"/>
                    </a:lnTo>
                    <a:lnTo>
                      <a:pt x="298" y="1418"/>
                    </a:lnTo>
                    <a:lnTo>
                      <a:pt x="306" y="1428"/>
                    </a:lnTo>
                    <a:lnTo>
                      <a:pt x="314" y="1438"/>
                    </a:lnTo>
                    <a:lnTo>
                      <a:pt x="314" y="1442"/>
                    </a:lnTo>
                    <a:lnTo>
                      <a:pt x="312" y="1446"/>
                    </a:lnTo>
                    <a:lnTo>
                      <a:pt x="304" y="1454"/>
                    </a:lnTo>
                    <a:lnTo>
                      <a:pt x="300" y="1464"/>
                    </a:lnTo>
                    <a:lnTo>
                      <a:pt x="296" y="1474"/>
                    </a:lnTo>
                    <a:lnTo>
                      <a:pt x="296" y="1486"/>
                    </a:lnTo>
                    <a:lnTo>
                      <a:pt x="296" y="1498"/>
                    </a:lnTo>
                    <a:lnTo>
                      <a:pt x="298" y="1502"/>
                    </a:lnTo>
                    <a:lnTo>
                      <a:pt x="302" y="1506"/>
                    </a:lnTo>
                    <a:lnTo>
                      <a:pt x="308" y="1510"/>
                    </a:lnTo>
                    <a:lnTo>
                      <a:pt x="318" y="1514"/>
                    </a:lnTo>
                    <a:lnTo>
                      <a:pt x="330" y="1514"/>
                    </a:lnTo>
                    <a:lnTo>
                      <a:pt x="346" y="1516"/>
                    </a:lnTo>
                    <a:lnTo>
                      <a:pt x="362" y="1514"/>
                    </a:lnTo>
                    <a:lnTo>
                      <a:pt x="376" y="1510"/>
                    </a:lnTo>
                    <a:lnTo>
                      <a:pt x="384" y="1506"/>
                    </a:lnTo>
                    <a:lnTo>
                      <a:pt x="392" y="1500"/>
                    </a:lnTo>
                    <a:lnTo>
                      <a:pt x="398" y="1494"/>
                    </a:lnTo>
                    <a:lnTo>
                      <a:pt x="400" y="1486"/>
                    </a:lnTo>
                    <a:lnTo>
                      <a:pt x="402" y="1474"/>
                    </a:lnTo>
                    <a:lnTo>
                      <a:pt x="400" y="1454"/>
                    </a:lnTo>
                    <a:lnTo>
                      <a:pt x="400" y="1444"/>
                    </a:lnTo>
                    <a:lnTo>
                      <a:pt x="402" y="1438"/>
                    </a:lnTo>
                    <a:lnTo>
                      <a:pt x="406" y="1432"/>
                    </a:lnTo>
                    <a:lnTo>
                      <a:pt x="412" y="1420"/>
                    </a:lnTo>
                    <a:lnTo>
                      <a:pt x="416" y="1406"/>
                    </a:lnTo>
                    <a:lnTo>
                      <a:pt x="416" y="1390"/>
                    </a:lnTo>
                    <a:lnTo>
                      <a:pt x="416" y="1372"/>
                    </a:lnTo>
                    <a:lnTo>
                      <a:pt x="416" y="1364"/>
                    </a:lnTo>
                    <a:lnTo>
                      <a:pt x="418" y="1358"/>
                    </a:lnTo>
                    <a:lnTo>
                      <a:pt x="422" y="1346"/>
                    </a:lnTo>
                    <a:lnTo>
                      <a:pt x="426" y="1326"/>
                    </a:lnTo>
                    <a:lnTo>
                      <a:pt x="430" y="1308"/>
                    </a:lnTo>
                    <a:lnTo>
                      <a:pt x="432" y="1286"/>
                    </a:lnTo>
                    <a:lnTo>
                      <a:pt x="432" y="1224"/>
                    </a:lnTo>
                    <a:lnTo>
                      <a:pt x="430" y="1160"/>
                    </a:lnTo>
                    <a:lnTo>
                      <a:pt x="478" y="1150"/>
                    </a:lnTo>
                    <a:lnTo>
                      <a:pt x="538" y="1134"/>
                    </a:lnTo>
                    <a:lnTo>
                      <a:pt x="614" y="1112"/>
                    </a:lnTo>
                    <a:lnTo>
                      <a:pt x="618" y="1110"/>
                    </a:lnTo>
                    <a:lnTo>
                      <a:pt x="622" y="1108"/>
                    </a:lnTo>
                    <a:lnTo>
                      <a:pt x="626" y="1102"/>
                    </a:lnTo>
                    <a:lnTo>
                      <a:pt x="628" y="1094"/>
                    </a:lnTo>
                    <a:lnTo>
                      <a:pt x="628" y="1044"/>
                    </a:lnTo>
                    <a:lnTo>
                      <a:pt x="626" y="946"/>
                    </a:lnTo>
                    <a:lnTo>
                      <a:pt x="620" y="802"/>
                    </a:lnTo>
                    <a:lnTo>
                      <a:pt x="618" y="800"/>
                    </a:lnTo>
                    <a:lnTo>
                      <a:pt x="614" y="796"/>
                    </a:lnTo>
                    <a:lnTo>
                      <a:pt x="604" y="792"/>
                    </a:lnTo>
                    <a:lnTo>
                      <a:pt x="592" y="790"/>
                    </a:lnTo>
                    <a:lnTo>
                      <a:pt x="582" y="790"/>
                    </a:lnTo>
                    <a:lnTo>
                      <a:pt x="538" y="792"/>
                    </a:lnTo>
                    <a:lnTo>
                      <a:pt x="536" y="780"/>
                    </a:lnTo>
                    <a:lnTo>
                      <a:pt x="532" y="768"/>
                    </a:lnTo>
                    <a:lnTo>
                      <a:pt x="542" y="760"/>
                    </a:lnTo>
                    <a:lnTo>
                      <a:pt x="544" y="754"/>
                    </a:lnTo>
                    <a:lnTo>
                      <a:pt x="546" y="746"/>
                    </a:lnTo>
                    <a:lnTo>
                      <a:pt x="548" y="724"/>
                    </a:lnTo>
                    <a:lnTo>
                      <a:pt x="548" y="696"/>
                    </a:lnTo>
                    <a:lnTo>
                      <a:pt x="550" y="684"/>
                    </a:lnTo>
                    <a:lnTo>
                      <a:pt x="552" y="672"/>
                    </a:lnTo>
                    <a:lnTo>
                      <a:pt x="552" y="656"/>
                    </a:lnTo>
                    <a:lnTo>
                      <a:pt x="552" y="592"/>
                    </a:lnTo>
                    <a:lnTo>
                      <a:pt x="550" y="498"/>
                    </a:lnTo>
                    <a:lnTo>
                      <a:pt x="544" y="398"/>
                    </a:lnTo>
                    <a:lnTo>
                      <a:pt x="540" y="352"/>
                    </a:lnTo>
                    <a:lnTo>
                      <a:pt x="536" y="312"/>
                    </a:lnTo>
                    <a:lnTo>
                      <a:pt x="528" y="248"/>
                    </a:lnTo>
                    <a:lnTo>
                      <a:pt x="524" y="198"/>
                    </a:lnTo>
                    <a:lnTo>
                      <a:pt x="520" y="138"/>
                    </a:lnTo>
                    <a:lnTo>
                      <a:pt x="518" y="126"/>
                    </a:lnTo>
                    <a:lnTo>
                      <a:pt x="512" y="114"/>
                    </a:lnTo>
                    <a:lnTo>
                      <a:pt x="504" y="106"/>
                    </a:lnTo>
                    <a:lnTo>
                      <a:pt x="492" y="96"/>
                    </a:lnTo>
                    <a:lnTo>
                      <a:pt x="480" y="90"/>
                    </a:lnTo>
                    <a:lnTo>
                      <a:pt x="466" y="82"/>
                    </a:lnTo>
                    <a:lnTo>
                      <a:pt x="434" y="72"/>
                    </a:lnTo>
                    <a:lnTo>
                      <a:pt x="404" y="62"/>
                    </a:lnTo>
                    <a:lnTo>
                      <a:pt x="376" y="48"/>
                    </a:lnTo>
                    <a:lnTo>
                      <a:pt x="346" y="32"/>
                    </a:lnTo>
                    <a:lnTo>
                      <a:pt x="330" y="12"/>
                    </a:lnTo>
                    <a:lnTo>
                      <a:pt x="328" y="6"/>
                    </a:lnTo>
                    <a:lnTo>
                      <a:pt x="328" y="0"/>
                    </a:lnTo>
                    <a:lnTo>
                      <a:pt x="264" y="22"/>
                    </a:lnTo>
                    <a:close/>
                  </a:path>
                </a:pathLst>
              </a:custGeom>
              <a:solidFill>
                <a:srgbClr val="000000"/>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32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382" name="Freeform 124"/>
              <p:cNvSpPr>
                <a:spLocks/>
              </p:cNvSpPr>
              <p:nvPr/>
            </p:nvSpPr>
            <p:spPr bwMode="auto">
              <a:xfrm>
                <a:off x="9818704" y="3819395"/>
                <a:ext cx="222256" cy="568326"/>
              </a:xfrm>
              <a:custGeom>
                <a:avLst/>
                <a:gdLst>
                  <a:gd name="T0" fmla="*/ 2147483647 w 140"/>
                  <a:gd name="T1" fmla="*/ 0 h 358"/>
                  <a:gd name="T2" fmla="*/ 2147483647 w 140"/>
                  <a:gd name="T3" fmla="*/ 0 h 358"/>
                  <a:gd name="T4" fmla="*/ 2147483647 w 140"/>
                  <a:gd name="T5" fmla="*/ 2147483647 h 358"/>
                  <a:gd name="T6" fmla="*/ 2147483647 w 140"/>
                  <a:gd name="T7" fmla="*/ 2147483647 h 358"/>
                  <a:gd name="T8" fmla="*/ 2147483647 w 140"/>
                  <a:gd name="T9" fmla="*/ 2147483647 h 358"/>
                  <a:gd name="T10" fmla="*/ 2147483647 w 140"/>
                  <a:gd name="T11" fmla="*/ 2147483647 h 358"/>
                  <a:gd name="T12" fmla="*/ 2147483647 w 140"/>
                  <a:gd name="T13" fmla="*/ 2147483647 h 358"/>
                  <a:gd name="T14" fmla="*/ 2147483647 w 140"/>
                  <a:gd name="T15" fmla="*/ 2147483647 h 358"/>
                  <a:gd name="T16" fmla="*/ 2147483647 w 140"/>
                  <a:gd name="T17" fmla="*/ 2147483647 h 358"/>
                  <a:gd name="T18" fmla="*/ 2147483647 w 140"/>
                  <a:gd name="T19" fmla="*/ 2147483647 h 358"/>
                  <a:gd name="T20" fmla="*/ 2147483647 w 140"/>
                  <a:gd name="T21" fmla="*/ 2147483647 h 358"/>
                  <a:gd name="T22" fmla="*/ 2147483647 w 140"/>
                  <a:gd name="T23" fmla="*/ 2147483647 h 358"/>
                  <a:gd name="T24" fmla="*/ 2147483647 w 140"/>
                  <a:gd name="T25" fmla="*/ 2147483647 h 358"/>
                  <a:gd name="T26" fmla="*/ 2147483647 w 140"/>
                  <a:gd name="T27" fmla="*/ 2147483647 h 358"/>
                  <a:gd name="T28" fmla="*/ 2147483647 w 140"/>
                  <a:gd name="T29" fmla="*/ 2147483647 h 358"/>
                  <a:gd name="T30" fmla="*/ 2147483647 w 140"/>
                  <a:gd name="T31" fmla="*/ 2147483647 h 358"/>
                  <a:gd name="T32" fmla="*/ 2147483647 w 140"/>
                  <a:gd name="T33" fmla="*/ 2147483647 h 358"/>
                  <a:gd name="T34" fmla="*/ 2147483647 w 140"/>
                  <a:gd name="T35" fmla="*/ 2147483647 h 358"/>
                  <a:gd name="T36" fmla="*/ 2147483647 w 140"/>
                  <a:gd name="T37" fmla="*/ 2147483647 h 358"/>
                  <a:gd name="T38" fmla="*/ 2147483647 w 140"/>
                  <a:gd name="T39" fmla="*/ 2147483647 h 358"/>
                  <a:gd name="T40" fmla="*/ 0 w 140"/>
                  <a:gd name="T41" fmla="*/ 2147483647 h 358"/>
                  <a:gd name="T42" fmla="*/ 0 w 140"/>
                  <a:gd name="T43" fmla="*/ 2147483647 h 358"/>
                  <a:gd name="T44" fmla="*/ 2147483647 w 140"/>
                  <a:gd name="T45" fmla="*/ 2147483647 h 358"/>
                  <a:gd name="T46" fmla="*/ 2147483647 w 140"/>
                  <a:gd name="T47" fmla="*/ 2147483647 h 358"/>
                  <a:gd name="T48" fmla="*/ 2147483647 w 140"/>
                  <a:gd name="T49" fmla="*/ 2147483647 h 358"/>
                  <a:gd name="T50" fmla="*/ 2147483647 w 140"/>
                  <a:gd name="T51" fmla="*/ 2147483647 h 358"/>
                  <a:gd name="T52" fmla="*/ 2147483647 w 140"/>
                  <a:gd name="T53" fmla="*/ 2147483647 h 358"/>
                  <a:gd name="T54" fmla="*/ 2147483647 w 140"/>
                  <a:gd name="T55" fmla="*/ 2147483647 h 358"/>
                  <a:gd name="T56" fmla="*/ 2147483647 w 140"/>
                  <a:gd name="T57" fmla="*/ 2147483647 h 358"/>
                  <a:gd name="T58" fmla="*/ 2147483647 w 140"/>
                  <a:gd name="T59" fmla="*/ 2147483647 h 358"/>
                  <a:gd name="T60" fmla="*/ 2147483647 w 140"/>
                  <a:gd name="T61" fmla="*/ 2147483647 h 358"/>
                  <a:gd name="T62" fmla="*/ 2147483647 w 140"/>
                  <a:gd name="T63" fmla="*/ 2147483647 h 358"/>
                  <a:gd name="T64" fmla="*/ 2147483647 w 140"/>
                  <a:gd name="T65" fmla="*/ 2147483647 h 358"/>
                  <a:gd name="T66" fmla="*/ 2147483647 w 140"/>
                  <a:gd name="T67" fmla="*/ 2147483647 h 358"/>
                  <a:gd name="T68" fmla="*/ 2147483647 w 140"/>
                  <a:gd name="T69" fmla="*/ 2147483647 h 358"/>
                  <a:gd name="T70" fmla="*/ 2147483647 w 140"/>
                  <a:gd name="T71" fmla="*/ 2147483647 h 358"/>
                  <a:gd name="T72" fmla="*/ 2147483647 w 140"/>
                  <a:gd name="T73" fmla="*/ 2147483647 h 358"/>
                  <a:gd name="T74" fmla="*/ 2147483647 w 140"/>
                  <a:gd name="T75" fmla="*/ 0 h 358"/>
                  <a:gd name="T76" fmla="*/ 2147483647 w 140"/>
                  <a:gd name="T77" fmla="*/ 0 h 358"/>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40"/>
                  <a:gd name="T118" fmla="*/ 0 h 358"/>
                  <a:gd name="T119" fmla="*/ 140 w 140"/>
                  <a:gd name="T120" fmla="*/ 358 h 358"/>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40" h="358">
                    <a:moveTo>
                      <a:pt x="124" y="0"/>
                    </a:moveTo>
                    <a:lnTo>
                      <a:pt x="124" y="0"/>
                    </a:lnTo>
                    <a:lnTo>
                      <a:pt x="116" y="8"/>
                    </a:lnTo>
                    <a:lnTo>
                      <a:pt x="96" y="26"/>
                    </a:lnTo>
                    <a:lnTo>
                      <a:pt x="82" y="36"/>
                    </a:lnTo>
                    <a:lnTo>
                      <a:pt x="70" y="44"/>
                    </a:lnTo>
                    <a:lnTo>
                      <a:pt x="56" y="50"/>
                    </a:lnTo>
                    <a:lnTo>
                      <a:pt x="46" y="54"/>
                    </a:lnTo>
                    <a:lnTo>
                      <a:pt x="40" y="52"/>
                    </a:lnTo>
                    <a:lnTo>
                      <a:pt x="36" y="50"/>
                    </a:lnTo>
                    <a:lnTo>
                      <a:pt x="34" y="46"/>
                    </a:lnTo>
                    <a:lnTo>
                      <a:pt x="34" y="40"/>
                    </a:lnTo>
                    <a:lnTo>
                      <a:pt x="34" y="28"/>
                    </a:lnTo>
                    <a:lnTo>
                      <a:pt x="34" y="16"/>
                    </a:lnTo>
                    <a:lnTo>
                      <a:pt x="22" y="24"/>
                    </a:lnTo>
                    <a:lnTo>
                      <a:pt x="12" y="34"/>
                    </a:lnTo>
                    <a:lnTo>
                      <a:pt x="2" y="46"/>
                    </a:lnTo>
                    <a:lnTo>
                      <a:pt x="0" y="58"/>
                    </a:lnTo>
                    <a:lnTo>
                      <a:pt x="0" y="84"/>
                    </a:lnTo>
                    <a:lnTo>
                      <a:pt x="2" y="164"/>
                    </a:lnTo>
                    <a:lnTo>
                      <a:pt x="8" y="262"/>
                    </a:lnTo>
                    <a:lnTo>
                      <a:pt x="18" y="358"/>
                    </a:lnTo>
                    <a:lnTo>
                      <a:pt x="38" y="300"/>
                    </a:lnTo>
                    <a:lnTo>
                      <a:pt x="54" y="246"/>
                    </a:lnTo>
                    <a:lnTo>
                      <a:pt x="82" y="154"/>
                    </a:lnTo>
                    <a:lnTo>
                      <a:pt x="96" y="116"/>
                    </a:lnTo>
                    <a:lnTo>
                      <a:pt x="110" y="82"/>
                    </a:lnTo>
                    <a:lnTo>
                      <a:pt x="124" y="54"/>
                    </a:lnTo>
                    <a:lnTo>
                      <a:pt x="132" y="40"/>
                    </a:lnTo>
                    <a:lnTo>
                      <a:pt x="140" y="30"/>
                    </a:lnTo>
                    <a:lnTo>
                      <a:pt x="132" y="18"/>
                    </a:lnTo>
                    <a:lnTo>
                      <a:pt x="126" y="8"/>
                    </a:lnTo>
                    <a:lnTo>
                      <a:pt x="124" y="0"/>
                    </a:lnTo>
                    <a:close/>
                  </a:path>
                </a:pathLst>
              </a:custGeom>
              <a:solidFill>
                <a:srgbClr val="FFFFFF"/>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32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383" name="Freeform 125"/>
              <p:cNvSpPr>
                <a:spLocks/>
              </p:cNvSpPr>
              <p:nvPr/>
            </p:nvSpPr>
            <p:spPr bwMode="auto">
              <a:xfrm>
                <a:off x="9736128" y="3466966"/>
                <a:ext cx="346094" cy="444520"/>
              </a:xfrm>
              <a:custGeom>
                <a:avLst/>
                <a:gdLst>
                  <a:gd name="T0" fmla="*/ 2147483647 w 218"/>
                  <a:gd name="T1" fmla="*/ 2147483647 h 280"/>
                  <a:gd name="T2" fmla="*/ 2147483647 w 218"/>
                  <a:gd name="T3" fmla="*/ 2147483647 h 280"/>
                  <a:gd name="T4" fmla="*/ 2147483647 w 218"/>
                  <a:gd name="T5" fmla="*/ 2147483647 h 280"/>
                  <a:gd name="T6" fmla="*/ 2147483647 w 218"/>
                  <a:gd name="T7" fmla="*/ 2147483647 h 280"/>
                  <a:gd name="T8" fmla="*/ 2147483647 w 218"/>
                  <a:gd name="T9" fmla="*/ 2147483647 h 280"/>
                  <a:gd name="T10" fmla="*/ 2147483647 w 218"/>
                  <a:gd name="T11" fmla="*/ 2147483647 h 280"/>
                  <a:gd name="T12" fmla="*/ 2147483647 w 218"/>
                  <a:gd name="T13" fmla="*/ 2147483647 h 280"/>
                  <a:gd name="T14" fmla="*/ 2147483647 w 218"/>
                  <a:gd name="T15" fmla="*/ 2147483647 h 280"/>
                  <a:gd name="T16" fmla="*/ 2147483647 w 218"/>
                  <a:gd name="T17" fmla="*/ 2147483647 h 280"/>
                  <a:gd name="T18" fmla="*/ 2147483647 w 218"/>
                  <a:gd name="T19" fmla="*/ 2147483647 h 280"/>
                  <a:gd name="T20" fmla="*/ 2147483647 w 218"/>
                  <a:gd name="T21" fmla="*/ 2147483647 h 280"/>
                  <a:gd name="T22" fmla="*/ 2147483647 w 218"/>
                  <a:gd name="T23" fmla="*/ 2147483647 h 280"/>
                  <a:gd name="T24" fmla="*/ 2147483647 w 218"/>
                  <a:gd name="T25" fmla="*/ 2147483647 h 280"/>
                  <a:gd name="T26" fmla="*/ 2147483647 w 218"/>
                  <a:gd name="T27" fmla="*/ 2147483647 h 280"/>
                  <a:gd name="T28" fmla="*/ 2147483647 w 218"/>
                  <a:gd name="T29" fmla="*/ 2147483647 h 280"/>
                  <a:gd name="T30" fmla="*/ 2147483647 w 218"/>
                  <a:gd name="T31" fmla="*/ 2147483647 h 280"/>
                  <a:gd name="T32" fmla="*/ 2147483647 w 218"/>
                  <a:gd name="T33" fmla="*/ 2147483647 h 280"/>
                  <a:gd name="T34" fmla="*/ 2147483647 w 218"/>
                  <a:gd name="T35" fmla="*/ 2147483647 h 280"/>
                  <a:gd name="T36" fmla="*/ 2147483647 w 218"/>
                  <a:gd name="T37" fmla="*/ 2147483647 h 280"/>
                  <a:gd name="T38" fmla="*/ 2147483647 w 218"/>
                  <a:gd name="T39" fmla="*/ 2147483647 h 280"/>
                  <a:gd name="T40" fmla="*/ 2147483647 w 218"/>
                  <a:gd name="T41" fmla="*/ 2147483647 h 280"/>
                  <a:gd name="T42" fmla="*/ 2147483647 w 218"/>
                  <a:gd name="T43" fmla="*/ 2147483647 h 280"/>
                  <a:gd name="T44" fmla="*/ 2147483647 w 218"/>
                  <a:gd name="T45" fmla="*/ 2147483647 h 280"/>
                  <a:gd name="T46" fmla="*/ 2147483647 w 218"/>
                  <a:gd name="T47" fmla="*/ 2147483647 h 280"/>
                  <a:gd name="T48" fmla="*/ 2147483647 w 218"/>
                  <a:gd name="T49" fmla="*/ 2147483647 h 280"/>
                  <a:gd name="T50" fmla="*/ 2147483647 w 218"/>
                  <a:gd name="T51" fmla="*/ 2147483647 h 280"/>
                  <a:gd name="T52" fmla="*/ 2147483647 w 218"/>
                  <a:gd name="T53" fmla="*/ 2147483647 h 280"/>
                  <a:gd name="T54" fmla="*/ 2147483647 w 218"/>
                  <a:gd name="T55" fmla="*/ 2147483647 h 280"/>
                  <a:gd name="T56" fmla="*/ 2147483647 w 218"/>
                  <a:gd name="T57" fmla="*/ 2147483647 h 280"/>
                  <a:gd name="T58" fmla="*/ 2147483647 w 218"/>
                  <a:gd name="T59" fmla="*/ 2147483647 h 280"/>
                  <a:gd name="T60" fmla="*/ 2147483647 w 218"/>
                  <a:gd name="T61" fmla="*/ 2147483647 h 280"/>
                  <a:gd name="T62" fmla="*/ 2147483647 w 218"/>
                  <a:gd name="T63" fmla="*/ 2147483647 h 280"/>
                  <a:gd name="T64" fmla="*/ 2147483647 w 218"/>
                  <a:gd name="T65" fmla="*/ 2147483647 h 280"/>
                  <a:gd name="T66" fmla="*/ 2147483647 w 218"/>
                  <a:gd name="T67" fmla="*/ 2147483647 h 280"/>
                  <a:gd name="T68" fmla="*/ 2147483647 w 218"/>
                  <a:gd name="T69" fmla="*/ 2147483647 h 280"/>
                  <a:gd name="T70" fmla="*/ 0 w 218"/>
                  <a:gd name="T71" fmla="*/ 2147483647 h 280"/>
                  <a:gd name="T72" fmla="*/ 0 w 218"/>
                  <a:gd name="T73" fmla="*/ 2147483647 h 280"/>
                  <a:gd name="T74" fmla="*/ 2147483647 w 218"/>
                  <a:gd name="T75" fmla="*/ 2147483647 h 280"/>
                  <a:gd name="T76" fmla="*/ 2147483647 w 218"/>
                  <a:gd name="T77" fmla="*/ 2147483647 h 280"/>
                  <a:gd name="T78" fmla="*/ 2147483647 w 218"/>
                  <a:gd name="T79" fmla="*/ 2147483647 h 280"/>
                  <a:gd name="T80" fmla="*/ 2147483647 w 218"/>
                  <a:gd name="T81" fmla="*/ 2147483647 h 280"/>
                  <a:gd name="T82" fmla="*/ 2147483647 w 218"/>
                  <a:gd name="T83" fmla="*/ 2147483647 h 280"/>
                  <a:gd name="T84" fmla="*/ 2147483647 w 218"/>
                  <a:gd name="T85" fmla="*/ 2147483647 h 280"/>
                  <a:gd name="T86" fmla="*/ 2147483647 w 218"/>
                  <a:gd name="T87" fmla="*/ 2147483647 h 280"/>
                  <a:gd name="T88" fmla="*/ 2147483647 w 218"/>
                  <a:gd name="T89" fmla="*/ 2147483647 h 280"/>
                  <a:gd name="T90" fmla="*/ 2147483647 w 218"/>
                  <a:gd name="T91" fmla="*/ 2147483647 h 280"/>
                  <a:gd name="T92" fmla="*/ 2147483647 w 218"/>
                  <a:gd name="T93" fmla="*/ 2147483647 h 280"/>
                  <a:gd name="T94" fmla="*/ 2147483647 w 218"/>
                  <a:gd name="T95" fmla="*/ 2147483647 h 280"/>
                  <a:gd name="T96" fmla="*/ 2147483647 w 218"/>
                  <a:gd name="T97" fmla="*/ 2147483647 h 280"/>
                  <a:gd name="T98" fmla="*/ 2147483647 w 218"/>
                  <a:gd name="T99" fmla="*/ 2147483647 h 280"/>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218"/>
                  <a:gd name="T151" fmla="*/ 0 h 280"/>
                  <a:gd name="T152" fmla="*/ 218 w 218"/>
                  <a:gd name="T153" fmla="*/ 280 h 280"/>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218" h="280">
                    <a:moveTo>
                      <a:pt x="68" y="242"/>
                    </a:moveTo>
                    <a:lnTo>
                      <a:pt x="64" y="260"/>
                    </a:lnTo>
                    <a:lnTo>
                      <a:pt x="64" y="264"/>
                    </a:lnTo>
                    <a:lnTo>
                      <a:pt x="66" y="268"/>
                    </a:lnTo>
                    <a:lnTo>
                      <a:pt x="76" y="278"/>
                    </a:lnTo>
                    <a:lnTo>
                      <a:pt x="80" y="280"/>
                    </a:lnTo>
                    <a:lnTo>
                      <a:pt x="84" y="278"/>
                    </a:lnTo>
                    <a:lnTo>
                      <a:pt x="102" y="272"/>
                    </a:lnTo>
                    <a:lnTo>
                      <a:pt x="110" y="268"/>
                    </a:lnTo>
                    <a:lnTo>
                      <a:pt x="152" y="244"/>
                    </a:lnTo>
                    <a:lnTo>
                      <a:pt x="160" y="240"/>
                    </a:lnTo>
                    <a:lnTo>
                      <a:pt x="172" y="234"/>
                    </a:lnTo>
                    <a:lnTo>
                      <a:pt x="176" y="228"/>
                    </a:lnTo>
                    <a:lnTo>
                      <a:pt x="178" y="220"/>
                    </a:lnTo>
                    <a:lnTo>
                      <a:pt x="178" y="198"/>
                    </a:lnTo>
                    <a:lnTo>
                      <a:pt x="180" y="188"/>
                    </a:lnTo>
                    <a:lnTo>
                      <a:pt x="182" y="180"/>
                    </a:lnTo>
                    <a:lnTo>
                      <a:pt x="186" y="170"/>
                    </a:lnTo>
                    <a:lnTo>
                      <a:pt x="194" y="160"/>
                    </a:lnTo>
                    <a:lnTo>
                      <a:pt x="202" y="148"/>
                    </a:lnTo>
                    <a:lnTo>
                      <a:pt x="210" y="134"/>
                    </a:lnTo>
                    <a:lnTo>
                      <a:pt x="214" y="114"/>
                    </a:lnTo>
                    <a:lnTo>
                      <a:pt x="218" y="94"/>
                    </a:lnTo>
                    <a:lnTo>
                      <a:pt x="218" y="82"/>
                    </a:lnTo>
                    <a:lnTo>
                      <a:pt x="216" y="72"/>
                    </a:lnTo>
                    <a:lnTo>
                      <a:pt x="212" y="60"/>
                    </a:lnTo>
                    <a:lnTo>
                      <a:pt x="206" y="48"/>
                    </a:lnTo>
                    <a:lnTo>
                      <a:pt x="202" y="40"/>
                    </a:lnTo>
                    <a:lnTo>
                      <a:pt x="186" y="24"/>
                    </a:lnTo>
                    <a:lnTo>
                      <a:pt x="176" y="16"/>
                    </a:lnTo>
                    <a:lnTo>
                      <a:pt x="164" y="8"/>
                    </a:lnTo>
                    <a:lnTo>
                      <a:pt x="150" y="2"/>
                    </a:lnTo>
                    <a:lnTo>
                      <a:pt x="136" y="0"/>
                    </a:lnTo>
                    <a:lnTo>
                      <a:pt x="62" y="12"/>
                    </a:lnTo>
                    <a:lnTo>
                      <a:pt x="44" y="22"/>
                    </a:lnTo>
                    <a:lnTo>
                      <a:pt x="36" y="28"/>
                    </a:lnTo>
                    <a:lnTo>
                      <a:pt x="34" y="34"/>
                    </a:lnTo>
                    <a:lnTo>
                      <a:pt x="36" y="44"/>
                    </a:lnTo>
                    <a:lnTo>
                      <a:pt x="38" y="50"/>
                    </a:lnTo>
                    <a:lnTo>
                      <a:pt x="38" y="54"/>
                    </a:lnTo>
                    <a:lnTo>
                      <a:pt x="36" y="58"/>
                    </a:lnTo>
                    <a:lnTo>
                      <a:pt x="20" y="90"/>
                    </a:lnTo>
                    <a:lnTo>
                      <a:pt x="16" y="98"/>
                    </a:lnTo>
                    <a:lnTo>
                      <a:pt x="14" y="106"/>
                    </a:lnTo>
                    <a:lnTo>
                      <a:pt x="14" y="112"/>
                    </a:lnTo>
                    <a:lnTo>
                      <a:pt x="14" y="120"/>
                    </a:lnTo>
                    <a:lnTo>
                      <a:pt x="2" y="146"/>
                    </a:lnTo>
                    <a:lnTo>
                      <a:pt x="0" y="154"/>
                    </a:lnTo>
                    <a:lnTo>
                      <a:pt x="0" y="158"/>
                    </a:lnTo>
                    <a:lnTo>
                      <a:pt x="4" y="160"/>
                    </a:lnTo>
                    <a:lnTo>
                      <a:pt x="10" y="162"/>
                    </a:lnTo>
                    <a:lnTo>
                      <a:pt x="12" y="164"/>
                    </a:lnTo>
                    <a:lnTo>
                      <a:pt x="14" y="168"/>
                    </a:lnTo>
                    <a:lnTo>
                      <a:pt x="12" y="182"/>
                    </a:lnTo>
                    <a:lnTo>
                      <a:pt x="12" y="192"/>
                    </a:lnTo>
                    <a:lnTo>
                      <a:pt x="12" y="194"/>
                    </a:lnTo>
                    <a:lnTo>
                      <a:pt x="14" y="202"/>
                    </a:lnTo>
                    <a:lnTo>
                      <a:pt x="14" y="210"/>
                    </a:lnTo>
                    <a:lnTo>
                      <a:pt x="12" y="216"/>
                    </a:lnTo>
                    <a:lnTo>
                      <a:pt x="14" y="224"/>
                    </a:lnTo>
                    <a:lnTo>
                      <a:pt x="14" y="226"/>
                    </a:lnTo>
                    <a:lnTo>
                      <a:pt x="20" y="234"/>
                    </a:lnTo>
                    <a:lnTo>
                      <a:pt x="24" y="236"/>
                    </a:lnTo>
                    <a:lnTo>
                      <a:pt x="32" y="240"/>
                    </a:lnTo>
                    <a:lnTo>
                      <a:pt x="48" y="242"/>
                    </a:lnTo>
                    <a:lnTo>
                      <a:pt x="56" y="242"/>
                    </a:lnTo>
                    <a:lnTo>
                      <a:pt x="68" y="242"/>
                    </a:lnTo>
                    <a:close/>
                  </a:path>
                </a:pathLst>
              </a:custGeom>
              <a:solidFill>
                <a:srgbClr val="000000"/>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32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384" name="Freeform 126"/>
              <p:cNvSpPr>
                <a:spLocks/>
              </p:cNvSpPr>
              <p:nvPr/>
            </p:nvSpPr>
            <p:spPr bwMode="auto">
              <a:xfrm>
                <a:off x="9802810" y="3901967"/>
                <a:ext cx="126996" cy="539767"/>
              </a:xfrm>
              <a:custGeom>
                <a:avLst/>
                <a:gdLst>
                  <a:gd name="T0" fmla="*/ 2147483647 w 80"/>
                  <a:gd name="T1" fmla="*/ 2147483647 h 340"/>
                  <a:gd name="T2" fmla="*/ 2147483647 w 80"/>
                  <a:gd name="T3" fmla="*/ 2147483647 h 340"/>
                  <a:gd name="T4" fmla="*/ 2147483647 w 80"/>
                  <a:gd name="T5" fmla="*/ 2147483647 h 340"/>
                  <a:gd name="T6" fmla="*/ 2147483647 w 80"/>
                  <a:gd name="T7" fmla="*/ 2147483647 h 340"/>
                  <a:gd name="T8" fmla="*/ 2147483647 w 80"/>
                  <a:gd name="T9" fmla="*/ 2147483647 h 340"/>
                  <a:gd name="T10" fmla="*/ 2147483647 w 80"/>
                  <a:gd name="T11" fmla="*/ 2147483647 h 340"/>
                  <a:gd name="T12" fmla="*/ 2147483647 w 80"/>
                  <a:gd name="T13" fmla="*/ 2147483647 h 340"/>
                  <a:gd name="T14" fmla="*/ 2147483647 w 80"/>
                  <a:gd name="T15" fmla="*/ 2147483647 h 340"/>
                  <a:gd name="T16" fmla="*/ 2147483647 w 80"/>
                  <a:gd name="T17" fmla="*/ 2147483647 h 340"/>
                  <a:gd name="T18" fmla="*/ 2147483647 w 80"/>
                  <a:gd name="T19" fmla="*/ 2147483647 h 340"/>
                  <a:gd name="T20" fmla="*/ 2147483647 w 80"/>
                  <a:gd name="T21" fmla="*/ 2147483647 h 340"/>
                  <a:gd name="T22" fmla="*/ 2147483647 w 80"/>
                  <a:gd name="T23" fmla="*/ 2147483647 h 340"/>
                  <a:gd name="T24" fmla="*/ 2147483647 w 80"/>
                  <a:gd name="T25" fmla="*/ 2147483647 h 340"/>
                  <a:gd name="T26" fmla="*/ 2147483647 w 80"/>
                  <a:gd name="T27" fmla="*/ 2147483647 h 340"/>
                  <a:gd name="T28" fmla="*/ 2147483647 w 80"/>
                  <a:gd name="T29" fmla="*/ 0 h 340"/>
                  <a:gd name="T30" fmla="*/ 2147483647 w 80"/>
                  <a:gd name="T31" fmla="*/ 0 h 340"/>
                  <a:gd name="T32" fmla="*/ 2147483647 w 80"/>
                  <a:gd name="T33" fmla="*/ 2147483647 h 340"/>
                  <a:gd name="T34" fmla="*/ 2147483647 w 80"/>
                  <a:gd name="T35" fmla="*/ 2147483647 h 340"/>
                  <a:gd name="T36" fmla="*/ 2147483647 w 80"/>
                  <a:gd name="T37" fmla="*/ 2147483647 h 340"/>
                  <a:gd name="T38" fmla="*/ 2147483647 w 80"/>
                  <a:gd name="T39" fmla="*/ 2147483647 h 340"/>
                  <a:gd name="T40" fmla="*/ 2147483647 w 80"/>
                  <a:gd name="T41" fmla="*/ 2147483647 h 340"/>
                  <a:gd name="T42" fmla="*/ 2147483647 w 80"/>
                  <a:gd name="T43" fmla="*/ 2147483647 h 340"/>
                  <a:gd name="T44" fmla="*/ 2147483647 w 80"/>
                  <a:gd name="T45" fmla="*/ 2147483647 h 340"/>
                  <a:gd name="T46" fmla="*/ 2147483647 w 80"/>
                  <a:gd name="T47" fmla="*/ 2147483647 h 340"/>
                  <a:gd name="T48" fmla="*/ 2147483647 w 80"/>
                  <a:gd name="T49" fmla="*/ 2147483647 h 340"/>
                  <a:gd name="T50" fmla="*/ 2147483647 w 80"/>
                  <a:gd name="T51" fmla="*/ 2147483647 h 340"/>
                  <a:gd name="T52" fmla="*/ 2147483647 w 80"/>
                  <a:gd name="T53" fmla="*/ 2147483647 h 340"/>
                  <a:gd name="T54" fmla="*/ 2147483647 w 80"/>
                  <a:gd name="T55" fmla="*/ 2147483647 h 340"/>
                  <a:gd name="T56" fmla="*/ 0 w 80"/>
                  <a:gd name="T57" fmla="*/ 2147483647 h 340"/>
                  <a:gd name="T58" fmla="*/ 0 w 80"/>
                  <a:gd name="T59" fmla="*/ 2147483647 h 340"/>
                  <a:gd name="T60" fmla="*/ 0 w 80"/>
                  <a:gd name="T61" fmla="*/ 2147483647 h 340"/>
                  <a:gd name="T62" fmla="*/ 2147483647 w 80"/>
                  <a:gd name="T63" fmla="*/ 2147483647 h 340"/>
                  <a:gd name="T64" fmla="*/ 2147483647 w 80"/>
                  <a:gd name="T65" fmla="*/ 2147483647 h 340"/>
                  <a:gd name="T66" fmla="*/ 2147483647 w 80"/>
                  <a:gd name="T67" fmla="*/ 2147483647 h 34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80"/>
                  <a:gd name="T103" fmla="*/ 0 h 340"/>
                  <a:gd name="T104" fmla="*/ 80 w 80"/>
                  <a:gd name="T105" fmla="*/ 340 h 34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80" h="340">
                    <a:moveTo>
                      <a:pt x="58" y="38"/>
                    </a:moveTo>
                    <a:lnTo>
                      <a:pt x="58" y="38"/>
                    </a:lnTo>
                    <a:lnTo>
                      <a:pt x="58" y="36"/>
                    </a:lnTo>
                    <a:lnTo>
                      <a:pt x="62" y="34"/>
                    </a:lnTo>
                    <a:lnTo>
                      <a:pt x="66" y="30"/>
                    </a:lnTo>
                    <a:lnTo>
                      <a:pt x="66" y="26"/>
                    </a:lnTo>
                    <a:lnTo>
                      <a:pt x="64" y="22"/>
                    </a:lnTo>
                    <a:lnTo>
                      <a:pt x="62" y="14"/>
                    </a:lnTo>
                    <a:lnTo>
                      <a:pt x="60" y="8"/>
                    </a:lnTo>
                    <a:lnTo>
                      <a:pt x="56" y="2"/>
                    </a:lnTo>
                    <a:lnTo>
                      <a:pt x="52" y="0"/>
                    </a:lnTo>
                    <a:lnTo>
                      <a:pt x="48" y="0"/>
                    </a:lnTo>
                    <a:lnTo>
                      <a:pt x="46" y="2"/>
                    </a:lnTo>
                    <a:lnTo>
                      <a:pt x="40" y="6"/>
                    </a:lnTo>
                    <a:lnTo>
                      <a:pt x="36" y="14"/>
                    </a:lnTo>
                    <a:lnTo>
                      <a:pt x="34" y="18"/>
                    </a:lnTo>
                    <a:lnTo>
                      <a:pt x="32" y="22"/>
                    </a:lnTo>
                    <a:lnTo>
                      <a:pt x="36" y="30"/>
                    </a:lnTo>
                    <a:lnTo>
                      <a:pt x="40" y="36"/>
                    </a:lnTo>
                    <a:lnTo>
                      <a:pt x="16" y="112"/>
                    </a:lnTo>
                    <a:lnTo>
                      <a:pt x="4" y="158"/>
                    </a:lnTo>
                    <a:lnTo>
                      <a:pt x="0" y="176"/>
                    </a:lnTo>
                    <a:lnTo>
                      <a:pt x="0" y="188"/>
                    </a:lnTo>
                    <a:lnTo>
                      <a:pt x="28" y="340"/>
                    </a:lnTo>
                    <a:lnTo>
                      <a:pt x="80" y="174"/>
                    </a:lnTo>
                    <a:lnTo>
                      <a:pt x="58" y="38"/>
                    </a:lnTo>
                    <a:close/>
                  </a:path>
                </a:pathLst>
              </a:custGeom>
              <a:solidFill>
                <a:srgbClr val="000000"/>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32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50" charset="-128"/>
                  <a:cs typeface="+mn-cs"/>
                </a:endParaRPr>
              </a:p>
            </p:txBody>
          </p:sp>
        </p:grpSp>
        <p:sp>
          <p:nvSpPr>
            <p:cNvPr id="385" name="フリーフォーム 384"/>
            <p:cNvSpPr/>
            <p:nvPr/>
          </p:nvSpPr>
          <p:spPr bwMode="auto">
            <a:xfrm>
              <a:off x="9814447" y="3582701"/>
              <a:ext cx="799163" cy="0"/>
            </a:xfrm>
            <a:custGeom>
              <a:avLst/>
              <a:gdLst>
                <a:gd name="connsiteX0" fmla="*/ 0 w 1571625"/>
                <a:gd name="connsiteY0" fmla="*/ 0 h 0"/>
                <a:gd name="connsiteX1" fmla="*/ 1571625 w 1571625"/>
                <a:gd name="connsiteY1" fmla="*/ 0 h 0"/>
              </a:gdLst>
              <a:ahLst/>
              <a:cxnLst>
                <a:cxn ang="0">
                  <a:pos x="connsiteX0" y="connsiteY0"/>
                </a:cxn>
                <a:cxn ang="0">
                  <a:pos x="connsiteX1" y="connsiteY1"/>
                </a:cxn>
              </a:cxnLst>
              <a:rect l="l" t="t" r="r" b="b"/>
              <a:pathLst>
                <a:path w="1571625">
                  <a:moveTo>
                    <a:pt x="0" y="0"/>
                  </a:moveTo>
                  <a:lnTo>
                    <a:pt x="1571625" y="0"/>
                  </a:lnTo>
                </a:path>
              </a:pathLst>
            </a:custGeom>
            <a:noFill/>
            <a:ln w="9525">
              <a:solidFill>
                <a:schemeClr val="tx1"/>
              </a:solidFill>
              <a:headEnd type="oval" w="sm" len="sm"/>
              <a:tailEnd type="oval" w="sm" len="sm"/>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3200" b="0"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386" name="フリーフォーム 385"/>
            <p:cNvSpPr/>
            <p:nvPr/>
          </p:nvSpPr>
          <p:spPr bwMode="auto">
            <a:xfrm flipV="1">
              <a:off x="9874557" y="3427200"/>
              <a:ext cx="678943" cy="20694"/>
            </a:xfrm>
            <a:custGeom>
              <a:avLst/>
              <a:gdLst>
                <a:gd name="connsiteX0" fmla="*/ 0 w 1228725"/>
                <a:gd name="connsiteY0" fmla="*/ 0 h 0"/>
                <a:gd name="connsiteX1" fmla="*/ 1228725 w 1228725"/>
                <a:gd name="connsiteY1" fmla="*/ 0 h 0"/>
              </a:gdLst>
              <a:ahLst/>
              <a:cxnLst>
                <a:cxn ang="0">
                  <a:pos x="connsiteX0" y="connsiteY0"/>
                </a:cxn>
                <a:cxn ang="0">
                  <a:pos x="connsiteX1" y="connsiteY1"/>
                </a:cxn>
              </a:cxnLst>
              <a:rect l="l" t="t" r="r" b="b"/>
              <a:pathLst>
                <a:path w="1228725">
                  <a:moveTo>
                    <a:pt x="0" y="0"/>
                  </a:moveTo>
                  <a:lnTo>
                    <a:pt x="1228725" y="0"/>
                  </a:lnTo>
                </a:path>
              </a:pathLst>
            </a:custGeom>
            <a:noFill/>
            <a:ln w="9525">
              <a:solidFill>
                <a:schemeClr val="tx1"/>
              </a:solidFill>
              <a:headEnd type="oval" w="sm" len="sm"/>
              <a:tailEnd type="oval" w="sm" len="sm"/>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3200" b="0"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387" name="テキスト ボックス 27"/>
            <p:cNvSpPr txBox="1">
              <a:spLocks noChangeArrowheads="1"/>
            </p:cNvSpPr>
            <p:nvPr/>
          </p:nvSpPr>
          <p:spPr bwMode="auto">
            <a:xfrm>
              <a:off x="9979019" y="3395480"/>
              <a:ext cx="469926" cy="215444"/>
            </a:xfrm>
            <a:prstGeom prst="rect">
              <a:avLst/>
            </a:prstGeom>
            <a:noFill/>
            <a:ln w="9525">
              <a:noFill/>
              <a:miter lim="800000"/>
              <a:headEnd/>
              <a:tailEnd/>
            </a:ln>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a:ln>
                    <a:noFill/>
                  </a:ln>
                  <a:solidFill>
                    <a:srgbClr val="000000"/>
                  </a:solidFill>
                  <a:effectLst/>
                  <a:uLnTx/>
                  <a:uFillTx/>
                  <a:latin typeface="HG丸ｺﾞｼｯｸM-PRO" pitchFamily="50" charset="-128"/>
                  <a:ea typeface="HG丸ｺﾞｼｯｸM-PRO" pitchFamily="50" charset="-128"/>
                  <a:cs typeface="+mn-cs"/>
                </a:rPr>
                <a:t>44m</a:t>
              </a:r>
              <a:endParaRPr kumimoji="1" lang="ja-JP" altLang="en-US" sz="800" b="0" i="0" u="none" strike="noStrike" kern="1200" cap="none" spc="0" normalizeH="0" baseline="0" noProof="0" dirty="0">
                <a:ln>
                  <a:noFill/>
                </a:ln>
                <a:solidFill>
                  <a:srgbClr val="000000"/>
                </a:solidFill>
                <a:effectLst/>
                <a:uLnTx/>
                <a:uFillTx/>
                <a:latin typeface="HG丸ｺﾞｼｯｸM-PRO" pitchFamily="50" charset="-128"/>
                <a:ea typeface="HG丸ｺﾞｼｯｸM-PRO" pitchFamily="50" charset="-128"/>
                <a:cs typeface="+mn-cs"/>
              </a:endParaRPr>
            </a:p>
          </p:txBody>
        </p:sp>
        <p:sp>
          <p:nvSpPr>
            <p:cNvPr id="388" name="テキスト ボックス 141"/>
            <p:cNvSpPr txBox="1">
              <a:spLocks noChangeArrowheads="1"/>
            </p:cNvSpPr>
            <p:nvPr/>
          </p:nvSpPr>
          <p:spPr bwMode="auto">
            <a:xfrm>
              <a:off x="9933127" y="3533864"/>
              <a:ext cx="561712" cy="215444"/>
            </a:xfrm>
            <a:prstGeom prst="rect">
              <a:avLst/>
            </a:prstGeom>
            <a:noFill/>
            <a:ln w="9525">
              <a:noFill/>
              <a:miter lim="800000"/>
              <a:headEnd/>
              <a:tailEnd/>
            </a:ln>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a:ln>
                    <a:noFill/>
                  </a:ln>
                  <a:solidFill>
                    <a:srgbClr val="000000"/>
                  </a:solidFill>
                  <a:effectLst/>
                  <a:uLnTx/>
                  <a:uFillTx/>
                  <a:latin typeface="HG丸ｺﾞｼｯｸM-PRO" pitchFamily="50" charset="-128"/>
                  <a:ea typeface="HG丸ｺﾞｼｯｸM-PRO" pitchFamily="50" charset="-128"/>
                  <a:cs typeface="+mn-cs"/>
                </a:rPr>
                <a:t>52m</a:t>
              </a:r>
              <a:endParaRPr kumimoji="1" lang="ja-JP" altLang="en-US" sz="800" b="0" i="0" u="none" strike="noStrike" kern="1200" cap="none" spc="0" normalizeH="0" baseline="0" noProof="0" dirty="0">
                <a:ln>
                  <a:noFill/>
                </a:ln>
                <a:solidFill>
                  <a:srgbClr val="000000"/>
                </a:solidFill>
                <a:effectLst/>
                <a:uLnTx/>
                <a:uFillTx/>
                <a:latin typeface="HG丸ｺﾞｼｯｸM-PRO" pitchFamily="50" charset="-128"/>
                <a:ea typeface="HG丸ｺﾞｼｯｸM-PRO" pitchFamily="50" charset="-128"/>
                <a:cs typeface="+mn-cs"/>
              </a:endParaRPr>
            </a:p>
          </p:txBody>
        </p:sp>
        <p:sp>
          <p:nvSpPr>
            <p:cNvPr id="389" name="フリーフォーム 388"/>
            <p:cNvSpPr/>
            <p:nvPr/>
          </p:nvSpPr>
          <p:spPr bwMode="auto">
            <a:xfrm flipV="1">
              <a:off x="9823074" y="2605811"/>
              <a:ext cx="91644" cy="20693"/>
            </a:xfrm>
            <a:custGeom>
              <a:avLst/>
              <a:gdLst>
                <a:gd name="connsiteX0" fmla="*/ 0 w 1571625"/>
                <a:gd name="connsiteY0" fmla="*/ 0 h 0"/>
                <a:gd name="connsiteX1" fmla="*/ 1571625 w 1571625"/>
                <a:gd name="connsiteY1" fmla="*/ 0 h 0"/>
              </a:gdLst>
              <a:ahLst/>
              <a:cxnLst>
                <a:cxn ang="0">
                  <a:pos x="connsiteX0" y="connsiteY0"/>
                </a:cxn>
                <a:cxn ang="0">
                  <a:pos x="connsiteX1" y="connsiteY1"/>
                </a:cxn>
              </a:cxnLst>
              <a:rect l="l" t="t" r="r" b="b"/>
              <a:pathLst>
                <a:path w="1571625">
                  <a:moveTo>
                    <a:pt x="0" y="0"/>
                  </a:moveTo>
                  <a:lnTo>
                    <a:pt x="1571625" y="0"/>
                  </a:lnTo>
                </a:path>
              </a:pathLst>
            </a:custGeom>
            <a:noFill/>
            <a:ln w="9525">
              <a:solidFill>
                <a:schemeClr val="tx1"/>
              </a:solidFill>
              <a:headEnd type="none" w="sm" len="sm"/>
              <a:tailEnd type="none" w="sm" len="sm"/>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3200" b="0"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50" charset="-128"/>
                <a:cs typeface="+mn-cs"/>
              </a:endParaRPr>
            </a:p>
          </p:txBody>
        </p:sp>
        <p:grpSp>
          <p:nvGrpSpPr>
            <p:cNvPr id="7" name="グループ化 735"/>
            <p:cNvGrpSpPr>
              <a:grpSpLocks/>
            </p:cNvGrpSpPr>
            <p:nvPr/>
          </p:nvGrpSpPr>
          <p:grpSpPr bwMode="auto">
            <a:xfrm>
              <a:off x="9874361" y="2626421"/>
              <a:ext cx="700623" cy="861243"/>
              <a:chOff x="2299815" y="3069047"/>
              <a:chExt cx="1638010" cy="1990758"/>
            </a:xfrm>
          </p:grpSpPr>
          <p:sp>
            <p:nvSpPr>
              <p:cNvPr id="391" name="フリーフォーム 390"/>
              <p:cNvSpPr/>
              <p:nvPr/>
            </p:nvSpPr>
            <p:spPr bwMode="auto">
              <a:xfrm>
                <a:off x="3887141" y="3069048"/>
                <a:ext cx="50684" cy="1990757"/>
              </a:xfrm>
              <a:custGeom>
                <a:avLst/>
                <a:gdLst>
                  <a:gd name="connsiteX0" fmla="*/ 0 w 0"/>
                  <a:gd name="connsiteY0" fmla="*/ 0 h 460375"/>
                  <a:gd name="connsiteX1" fmla="*/ 0 w 0"/>
                  <a:gd name="connsiteY1" fmla="*/ 460375 h 460375"/>
                </a:gdLst>
                <a:ahLst/>
                <a:cxnLst>
                  <a:cxn ang="0">
                    <a:pos x="connsiteX0" y="connsiteY0"/>
                  </a:cxn>
                  <a:cxn ang="0">
                    <a:pos x="connsiteX1" y="connsiteY1"/>
                  </a:cxn>
                </a:cxnLst>
                <a:rect l="l" t="t" r="r" b="b"/>
                <a:pathLst>
                  <a:path h="460375">
                    <a:moveTo>
                      <a:pt x="0" y="0"/>
                    </a:moveTo>
                    <a:lnTo>
                      <a:pt x="0" y="460375"/>
                    </a:lnTo>
                  </a:path>
                </a:pathLst>
              </a:custGeom>
              <a:noFill/>
              <a:ln w="9525">
                <a:solidFill>
                  <a:schemeClr val="tx1"/>
                </a:solidFill>
                <a:prstDash val="dashDot"/>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3200" b="0"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392" name="フリーフォーム 391"/>
              <p:cNvSpPr/>
              <p:nvPr/>
            </p:nvSpPr>
            <p:spPr bwMode="auto">
              <a:xfrm>
                <a:off x="2299815" y="3069047"/>
                <a:ext cx="50684" cy="1990757"/>
              </a:xfrm>
              <a:custGeom>
                <a:avLst/>
                <a:gdLst>
                  <a:gd name="connsiteX0" fmla="*/ 0 w 0"/>
                  <a:gd name="connsiteY0" fmla="*/ 0 h 460375"/>
                  <a:gd name="connsiteX1" fmla="*/ 0 w 0"/>
                  <a:gd name="connsiteY1" fmla="*/ 460375 h 460375"/>
                </a:gdLst>
                <a:ahLst/>
                <a:cxnLst>
                  <a:cxn ang="0">
                    <a:pos x="connsiteX0" y="connsiteY0"/>
                  </a:cxn>
                  <a:cxn ang="0">
                    <a:pos x="connsiteX1" y="connsiteY1"/>
                  </a:cxn>
                </a:cxnLst>
                <a:rect l="l" t="t" r="r" b="b"/>
                <a:pathLst>
                  <a:path h="460375">
                    <a:moveTo>
                      <a:pt x="0" y="0"/>
                    </a:moveTo>
                    <a:lnTo>
                      <a:pt x="0" y="460375"/>
                    </a:lnTo>
                  </a:path>
                </a:pathLst>
              </a:custGeom>
              <a:noFill/>
              <a:ln w="9525">
                <a:solidFill>
                  <a:schemeClr val="tx1"/>
                </a:solidFill>
                <a:prstDash val="dashDot"/>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3200" b="0"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50" charset="-128"/>
                  <a:cs typeface="+mn-cs"/>
                </a:endParaRPr>
              </a:p>
            </p:txBody>
          </p:sp>
        </p:grpSp>
        <p:sp>
          <p:nvSpPr>
            <p:cNvPr id="393" name="フリーフォーム 392"/>
            <p:cNvSpPr/>
            <p:nvPr/>
          </p:nvSpPr>
          <p:spPr bwMode="auto">
            <a:xfrm flipV="1">
              <a:off x="10553258" y="2989050"/>
              <a:ext cx="62082" cy="21679"/>
            </a:xfrm>
            <a:custGeom>
              <a:avLst/>
              <a:gdLst>
                <a:gd name="connsiteX0" fmla="*/ 0 w 1228725"/>
                <a:gd name="connsiteY0" fmla="*/ 0 h 0"/>
                <a:gd name="connsiteX1" fmla="*/ 1228725 w 1228725"/>
                <a:gd name="connsiteY1" fmla="*/ 0 h 0"/>
              </a:gdLst>
              <a:ahLst/>
              <a:cxnLst>
                <a:cxn ang="0">
                  <a:pos x="connsiteX0" y="connsiteY0"/>
                </a:cxn>
                <a:cxn ang="0">
                  <a:pos x="connsiteX1" y="connsiteY1"/>
                </a:cxn>
              </a:cxnLst>
              <a:rect l="l" t="t" r="r" b="b"/>
              <a:pathLst>
                <a:path w="1228725">
                  <a:moveTo>
                    <a:pt x="0" y="0"/>
                  </a:moveTo>
                  <a:lnTo>
                    <a:pt x="1228725" y="0"/>
                  </a:lnTo>
                </a:path>
              </a:pathLst>
            </a:custGeom>
            <a:noFill/>
            <a:ln w="9525">
              <a:solidFill>
                <a:schemeClr val="tx1"/>
              </a:solidFill>
              <a:headEnd type="oval" w="sm" len="sm"/>
              <a:tailEnd type="oval" w="sm" len="sm"/>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3200" b="0"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394" name="テキスト ボックス 27"/>
            <p:cNvSpPr txBox="1">
              <a:spLocks noChangeArrowheads="1"/>
            </p:cNvSpPr>
            <p:nvPr/>
          </p:nvSpPr>
          <p:spPr bwMode="auto">
            <a:xfrm>
              <a:off x="10252240" y="2899781"/>
              <a:ext cx="400761" cy="215444"/>
            </a:xfrm>
            <a:prstGeom prst="rect">
              <a:avLst/>
            </a:prstGeom>
            <a:noFill/>
            <a:ln w="9525">
              <a:noFill/>
              <a:miter lim="800000"/>
              <a:headEnd/>
              <a:tailEnd/>
            </a:ln>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a:ln>
                    <a:noFill/>
                  </a:ln>
                  <a:solidFill>
                    <a:srgbClr val="000000"/>
                  </a:solidFill>
                  <a:effectLst/>
                  <a:uLnTx/>
                  <a:uFillTx/>
                  <a:latin typeface="HG丸ｺﾞｼｯｸM-PRO" pitchFamily="50" charset="-128"/>
                  <a:ea typeface="HG丸ｺﾞｼｯｸM-PRO" pitchFamily="50" charset="-128"/>
                  <a:cs typeface="+mn-cs"/>
                </a:rPr>
                <a:t>4m</a:t>
              </a:r>
              <a:endParaRPr kumimoji="1" lang="ja-JP" altLang="en-US" sz="800" b="0" i="0" u="none" strike="noStrike" kern="1200" cap="none" spc="0" normalizeH="0" baseline="0" noProof="0" dirty="0">
                <a:ln>
                  <a:noFill/>
                </a:ln>
                <a:solidFill>
                  <a:srgbClr val="000000"/>
                </a:solidFill>
                <a:effectLst/>
                <a:uLnTx/>
                <a:uFillTx/>
                <a:latin typeface="HG丸ｺﾞｼｯｸM-PRO" pitchFamily="50" charset="-128"/>
                <a:ea typeface="HG丸ｺﾞｼｯｸM-PRO" pitchFamily="50" charset="-128"/>
                <a:cs typeface="+mn-cs"/>
              </a:endParaRPr>
            </a:p>
          </p:txBody>
        </p:sp>
        <p:sp>
          <p:nvSpPr>
            <p:cNvPr id="395" name="フリーフォーム 394"/>
            <p:cNvSpPr/>
            <p:nvPr/>
          </p:nvSpPr>
          <p:spPr bwMode="auto">
            <a:xfrm flipV="1">
              <a:off x="9813219" y="2989050"/>
              <a:ext cx="62082" cy="21679"/>
            </a:xfrm>
            <a:custGeom>
              <a:avLst/>
              <a:gdLst>
                <a:gd name="connsiteX0" fmla="*/ 0 w 1228725"/>
                <a:gd name="connsiteY0" fmla="*/ 0 h 0"/>
                <a:gd name="connsiteX1" fmla="*/ 1228725 w 1228725"/>
                <a:gd name="connsiteY1" fmla="*/ 0 h 0"/>
              </a:gdLst>
              <a:ahLst/>
              <a:cxnLst>
                <a:cxn ang="0">
                  <a:pos x="connsiteX0" y="connsiteY0"/>
                </a:cxn>
                <a:cxn ang="0">
                  <a:pos x="connsiteX1" y="connsiteY1"/>
                </a:cxn>
              </a:cxnLst>
              <a:rect l="l" t="t" r="r" b="b"/>
              <a:pathLst>
                <a:path w="1228725">
                  <a:moveTo>
                    <a:pt x="0" y="0"/>
                  </a:moveTo>
                  <a:lnTo>
                    <a:pt x="1228725" y="0"/>
                  </a:lnTo>
                </a:path>
              </a:pathLst>
            </a:custGeom>
            <a:noFill/>
            <a:ln w="9525">
              <a:solidFill>
                <a:schemeClr val="tx1"/>
              </a:solidFill>
              <a:headEnd type="oval" w="sm" len="sm"/>
              <a:tailEnd type="oval" w="sm" len="sm"/>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3200" b="0"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396" name="テキスト ボックス 27"/>
            <p:cNvSpPr txBox="1">
              <a:spLocks noChangeArrowheads="1"/>
            </p:cNvSpPr>
            <p:nvPr/>
          </p:nvSpPr>
          <p:spPr bwMode="auto">
            <a:xfrm>
              <a:off x="9767507" y="2899781"/>
              <a:ext cx="473208" cy="215444"/>
            </a:xfrm>
            <a:prstGeom prst="rect">
              <a:avLst/>
            </a:prstGeom>
            <a:noFill/>
            <a:ln w="9525">
              <a:noFill/>
              <a:miter lim="800000"/>
              <a:headEnd/>
              <a:tailEnd/>
            </a:ln>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a:ln>
                    <a:noFill/>
                  </a:ln>
                  <a:solidFill>
                    <a:srgbClr val="000000"/>
                  </a:solidFill>
                  <a:effectLst/>
                  <a:uLnTx/>
                  <a:uFillTx/>
                  <a:latin typeface="HG丸ｺﾞｼｯｸM-PRO" pitchFamily="50" charset="-128"/>
                  <a:ea typeface="HG丸ｺﾞｼｯｸM-PRO" pitchFamily="50" charset="-128"/>
                  <a:cs typeface="+mn-cs"/>
                </a:rPr>
                <a:t>4m</a:t>
              </a:r>
              <a:endParaRPr kumimoji="1" lang="ja-JP" altLang="en-US" sz="800" b="0" i="0" u="none" strike="noStrike" kern="1200" cap="none" spc="0" normalizeH="0" baseline="0" noProof="0" dirty="0">
                <a:ln>
                  <a:noFill/>
                </a:ln>
                <a:solidFill>
                  <a:srgbClr val="000000"/>
                </a:solidFill>
                <a:effectLst/>
                <a:uLnTx/>
                <a:uFillTx/>
                <a:latin typeface="HG丸ｺﾞｼｯｸM-PRO" pitchFamily="50" charset="-128"/>
                <a:ea typeface="HG丸ｺﾞｼｯｸM-PRO" pitchFamily="50" charset="-128"/>
                <a:cs typeface="+mn-cs"/>
              </a:endParaRPr>
            </a:p>
          </p:txBody>
        </p:sp>
        <p:sp>
          <p:nvSpPr>
            <p:cNvPr id="397" name="フリーフォーム 396"/>
            <p:cNvSpPr/>
            <p:nvPr/>
          </p:nvSpPr>
          <p:spPr bwMode="auto">
            <a:xfrm flipV="1">
              <a:off x="9745228" y="2656968"/>
              <a:ext cx="65037" cy="24635"/>
            </a:xfrm>
            <a:custGeom>
              <a:avLst/>
              <a:gdLst>
                <a:gd name="connsiteX0" fmla="*/ 0 w 1571625"/>
                <a:gd name="connsiteY0" fmla="*/ 0 h 0"/>
                <a:gd name="connsiteX1" fmla="*/ 1571625 w 1571625"/>
                <a:gd name="connsiteY1" fmla="*/ 0 h 0"/>
              </a:gdLst>
              <a:ahLst/>
              <a:cxnLst>
                <a:cxn ang="0">
                  <a:pos x="connsiteX0" y="connsiteY0"/>
                </a:cxn>
                <a:cxn ang="0">
                  <a:pos x="connsiteX1" y="connsiteY1"/>
                </a:cxn>
              </a:cxnLst>
              <a:rect l="l" t="t" r="r" b="b"/>
              <a:pathLst>
                <a:path w="1571625">
                  <a:moveTo>
                    <a:pt x="0" y="0"/>
                  </a:moveTo>
                  <a:lnTo>
                    <a:pt x="1571625" y="0"/>
                  </a:lnTo>
                </a:path>
              </a:pathLst>
            </a:custGeom>
            <a:noFill/>
            <a:ln w="9525">
              <a:solidFill>
                <a:schemeClr val="tx1"/>
              </a:solidFill>
              <a:headEnd type="oval" w="sm" len="sm"/>
              <a:tailEnd type="oval" w="sm" len="sm"/>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3200" b="0"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50" charset="-128"/>
                <a:cs typeface="+mn-cs"/>
              </a:endParaRPr>
            </a:p>
          </p:txBody>
        </p:sp>
        <p:grpSp>
          <p:nvGrpSpPr>
            <p:cNvPr id="8" name="グループ化 741"/>
            <p:cNvGrpSpPr>
              <a:grpSpLocks noChangeAspect="1"/>
            </p:cNvGrpSpPr>
            <p:nvPr/>
          </p:nvGrpSpPr>
          <p:grpSpPr bwMode="auto">
            <a:xfrm>
              <a:off x="9905852" y="3366184"/>
              <a:ext cx="10154" cy="27735"/>
              <a:chOff x="9491662" y="3466966"/>
              <a:chExt cx="1009652" cy="2755901"/>
            </a:xfrm>
          </p:grpSpPr>
          <p:sp>
            <p:nvSpPr>
              <p:cNvPr id="399" name="Freeform 79"/>
              <p:cNvSpPr>
                <a:spLocks/>
              </p:cNvSpPr>
              <p:nvPr/>
            </p:nvSpPr>
            <p:spPr bwMode="auto">
              <a:xfrm>
                <a:off x="10221902" y="4962410"/>
                <a:ext cx="146048" cy="244455"/>
              </a:xfrm>
              <a:custGeom>
                <a:avLst/>
                <a:gdLst>
                  <a:gd name="T0" fmla="*/ 2147483647 w 92"/>
                  <a:gd name="T1" fmla="*/ 2147483647 h 154"/>
                  <a:gd name="T2" fmla="*/ 2147483647 w 92"/>
                  <a:gd name="T3" fmla="*/ 2147483647 h 154"/>
                  <a:gd name="T4" fmla="*/ 2147483647 w 92"/>
                  <a:gd name="T5" fmla="*/ 2147483647 h 154"/>
                  <a:gd name="T6" fmla="*/ 2147483647 w 92"/>
                  <a:gd name="T7" fmla="*/ 2147483647 h 154"/>
                  <a:gd name="T8" fmla="*/ 2147483647 w 92"/>
                  <a:gd name="T9" fmla="*/ 2147483647 h 154"/>
                  <a:gd name="T10" fmla="*/ 2147483647 w 92"/>
                  <a:gd name="T11" fmla="*/ 2147483647 h 154"/>
                  <a:gd name="T12" fmla="*/ 2147483647 w 92"/>
                  <a:gd name="T13" fmla="*/ 2147483647 h 154"/>
                  <a:gd name="T14" fmla="*/ 2147483647 w 92"/>
                  <a:gd name="T15" fmla="*/ 2147483647 h 154"/>
                  <a:gd name="T16" fmla="*/ 2147483647 w 92"/>
                  <a:gd name="T17" fmla="*/ 0 h 154"/>
                  <a:gd name="T18" fmla="*/ 2147483647 w 92"/>
                  <a:gd name="T19" fmla="*/ 2147483647 h 154"/>
                  <a:gd name="T20" fmla="*/ 2147483647 w 92"/>
                  <a:gd name="T21" fmla="*/ 2147483647 h 154"/>
                  <a:gd name="T22" fmla="*/ 2147483647 w 92"/>
                  <a:gd name="T23" fmla="*/ 2147483647 h 154"/>
                  <a:gd name="T24" fmla="*/ 2147483647 w 92"/>
                  <a:gd name="T25" fmla="*/ 2147483647 h 154"/>
                  <a:gd name="T26" fmla="*/ 0 w 92"/>
                  <a:gd name="T27" fmla="*/ 2147483647 h 154"/>
                  <a:gd name="T28" fmla="*/ 2147483647 w 92"/>
                  <a:gd name="T29" fmla="*/ 2147483647 h 154"/>
                  <a:gd name="T30" fmla="*/ 2147483647 w 92"/>
                  <a:gd name="T31" fmla="*/ 2147483647 h 154"/>
                  <a:gd name="T32" fmla="*/ 2147483647 w 92"/>
                  <a:gd name="T33" fmla="*/ 2147483647 h 154"/>
                  <a:gd name="T34" fmla="*/ 2147483647 w 92"/>
                  <a:gd name="T35" fmla="*/ 2147483647 h 154"/>
                  <a:gd name="T36" fmla="*/ 2147483647 w 92"/>
                  <a:gd name="T37" fmla="*/ 2147483647 h 154"/>
                  <a:gd name="T38" fmla="*/ 2147483647 w 92"/>
                  <a:gd name="T39" fmla="*/ 2147483647 h 154"/>
                  <a:gd name="T40" fmla="*/ 2147483647 w 92"/>
                  <a:gd name="T41" fmla="*/ 2147483647 h 154"/>
                  <a:gd name="T42" fmla="*/ 2147483647 w 92"/>
                  <a:gd name="T43" fmla="*/ 2147483647 h 15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92"/>
                  <a:gd name="T67" fmla="*/ 0 h 154"/>
                  <a:gd name="T68" fmla="*/ 92 w 92"/>
                  <a:gd name="T69" fmla="*/ 154 h 15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92" h="154">
                    <a:moveTo>
                      <a:pt x="72" y="130"/>
                    </a:moveTo>
                    <a:lnTo>
                      <a:pt x="72" y="104"/>
                    </a:lnTo>
                    <a:lnTo>
                      <a:pt x="86" y="104"/>
                    </a:lnTo>
                    <a:lnTo>
                      <a:pt x="86" y="86"/>
                    </a:lnTo>
                    <a:lnTo>
                      <a:pt x="72" y="60"/>
                    </a:lnTo>
                    <a:lnTo>
                      <a:pt x="72" y="44"/>
                    </a:lnTo>
                    <a:lnTo>
                      <a:pt x="66" y="18"/>
                    </a:lnTo>
                    <a:lnTo>
                      <a:pt x="52" y="18"/>
                    </a:lnTo>
                    <a:lnTo>
                      <a:pt x="40" y="0"/>
                    </a:lnTo>
                    <a:lnTo>
                      <a:pt x="46" y="18"/>
                    </a:lnTo>
                    <a:lnTo>
                      <a:pt x="52" y="60"/>
                    </a:lnTo>
                    <a:lnTo>
                      <a:pt x="40" y="52"/>
                    </a:lnTo>
                    <a:lnTo>
                      <a:pt x="20" y="36"/>
                    </a:lnTo>
                    <a:lnTo>
                      <a:pt x="0" y="36"/>
                    </a:lnTo>
                    <a:lnTo>
                      <a:pt x="14" y="52"/>
                    </a:lnTo>
                    <a:lnTo>
                      <a:pt x="26" y="70"/>
                    </a:lnTo>
                    <a:lnTo>
                      <a:pt x="52" y="104"/>
                    </a:lnTo>
                    <a:lnTo>
                      <a:pt x="66" y="138"/>
                    </a:lnTo>
                    <a:lnTo>
                      <a:pt x="80" y="138"/>
                    </a:lnTo>
                    <a:lnTo>
                      <a:pt x="92" y="154"/>
                    </a:lnTo>
                    <a:lnTo>
                      <a:pt x="92" y="146"/>
                    </a:lnTo>
                    <a:lnTo>
                      <a:pt x="72" y="130"/>
                    </a:lnTo>
                    <a:close/>
                  </a:path>
                </a:pathLst>
              </a:custGeom>
              <a:solidFill>
                <a:srgbClr val="A1C6E7"/>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32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400" name="Freeform 84"/>
              <p:cNvSpPr>
                <a:spLocks/>
              </p:cNvSpPr>
              <p:nvPr/>
            </p:nvSpPr>
            <p:spPr bwMode="auto">
              <a:xfrm>
                <a:off x="10482262" y="5140177"/>
                <a:ext cx="19052" cy="41286"/>
              </a:xfrm>
              <a:custGeom>
                <a:avLst/>
                <a:gdLst>
                  <a:gd name="T0" fmla="*/ 2147483647 w 12"/>
                  <a:gd name="T1" fmla="*/ 2147483647 h 26"/>
                  <a:gd name="T2" fmla="*/ 2147483647 w 12"/>
                  <a:gd name="T3" fmla="*/ 2147483647 h 26"/>
                  <a:gd name="T4" fmla="*/ 2147483647 w 12"/>
                  <a:gd name="T5" fmla="*/ 0 h 26"/>
                  <a:gd name="T6" fmla="*/ 0 w 12"/>
                  <a:gd name="T7" fmla="*/ 2147483647 h 26"/>
                  <a:gd name="T8" fmla="*/ 2147483647 w 12"/>
                  <a:gd name="T9" fmla="*/ 2147483647 h 26"/>
                  <a:gd name="T10" fmla="*/ 0 60000 65536"/>
                  <a:gd name="T11" fmla="*/ 0 60000 65536"/>
                  <a:gd name="T12" fmla="*/ 0 60000 65536"/>
                  <a:gd name="T13" fmla="*/ 0 60000 65536"/>
                  <a:gd name="T14" fmla="*/ 0 60000 65536"/>
                  <a:gd name="T15" fmla="*/ 0 w 12"/>
                  <a:gd name="T16" fmla="*/ 0 h 26"/>
                  <a:gd name="T17" fmla="*/ 12 w 12"/>
                  <a:gd name="T18" fmla="*/ 26 h 26"/>
                </a:gdLst>
                <a:ahLst/>
                <a:cxnLst>
                  <a:cxn ang="T10">
                    <a:pos x="T0" y="T1"/>
                  </a:cxn>
                  <a:cxn ang="T11">
                    <a:pos x="T2" y="T3"/>
                  </a:cxn>
                  <a:cxn ang="T12">
                    <a:pos x="T4" y="T5"/>
                  </a:cxn>
                  <a:cxn ang="T13">
                    <a:pos x="T6" y="T7"/>
                  </a:cxn>
                  <a:cxn ang="T14">
                    <a:pos x="T8" y="T9"/>
                  </a:cxn>
                </a:cxnLst>
                <a:rect l="T15" t="T16" r="T17" b="T18"/>
                <a:pathLst>
                  <a:path w="12" h="26">
                    <a:moveTo>
                      <a:pt x="6" y="26"/>
                    </a:moveTo>
                    <a:lnTo>
                      <a:pt x="6" y="18"/>
                    </a:lnTo>
                    <a:lnTo>
                      <a:pt x="12" y="0"/>
                    </a:lnTo>
                    <a:lnTo>
                      <a:pt x="0" y="18"/>
                    </a:lnTo>
                    <a:lnTo>
                      <a:pt x="6" y="26"/>
                    </a:lnTo>
                    <a:close/>
                  </a:path>
                </a:pathLst>
              </a:custGeom>
              <a:solidFill>
                <a:srgbClr val="A1C6E7"/>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32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401" name="Freeform 96"/>
              <p:cNvSpPr>
                <a:spLocks/>
              </p:cNvSpPr>
              <p:nvPr/>
            </p:nvSpPr>
            <p:spPr bwMode="auto">
              <a:xfrm>
                <a:off x="9602764" y="5330671"/>
                <a:ext cx="9526" cy="3156"/>
              </a:xfrm>
              <a:custGeom>
                <a:avLst/>
                <a:gdLst>
                  <a:gd name="T0" fmla="*/ 0 w 6"/>
                  <a:gd name="T1" fmla="*/ 0 h 2"/>
                  <a:gd name="T2" fmla="*/ 0 w 6"/>
                  <a:gd name="T3" fmla="*/ 2147483647 h 2"/>
                  <a:gd name="T4" fmla="*/ 2147483647 w 6"/>
                  <a:gd name="T5" fmla="*/ 0 h 2"/>
                  <a:gd name="T6" fmla="*/ 0 w 6"/>
                  <a:gd name="T7" fmla="*/ 0 h 2"/>
                  <a:gd name="T8" fmla="*/ 0 60000 65536"/>
                  <a:gd name="T9" fmla="*/ 0 60000 65536"/>
                  <a:gd name="T10" fmla="*/ 0 60000 65536"/>
                  <a:gd name="T11" fmla="*/ 0 60000 65536"/>
                  <a:gd name="T12" fmla="*/ 0 w 6"/>
                  <a:gd name="T13" fmla="*/ 0 h 2"/>
                  <a:gd name="T14" fmla="*/ 6 w 6"/>
                  <a:gd name="T15" fmla="*/ 2 h 2"/>
                </a:gdLst>
                <a:ahLst/>
                <a:cxnLst>
                  <a:cxn ang="T8">
                    <a:pos x="T0" y="T1"/>
                  </a:cxn>
                  <a:cxn ang="T9">
                    <a:pos x="T2" y="T3"/>
                  </a:cxn>
                  <a:cxn ang="T10">
                    <a:pos x="T4" y="T5"/>
                  </a:cxn>
                  <a:cxn ang="T11">
                    <a:pos x="T6" y="T7"/>
                  </a:cxn>
                </a:cxnLst>
                <a:rect l="T12" t="T13" r="T14" b="T15"/>
                <a:pathLst>
                  <a:path w="6" h="2">
                    <a:moveTo>
                      <a:pt x="0" y="0"/>
                    </a:moveTo>
                    <a:lnTo>
                      <a:pt x="0" y="2"/>
                    </a:lnTo>
                    <a:lnTo>
                      <a:pt x="6" y="0"/>
                    </a:lnTo>
                    <a:lnTo>
                      <a:pt x="0" y="0"/>
                    </a:lnTo>
                    <a:close/>
                  </a:path>
                </a:pathLst>
              </a:custGeom>
              <a:solidFill>
                <a:srgbClr val="A1C6E7"/>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32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402" name="Line 105"/>
              <p:cNvSpPr>
                <a:spLocks noChangeShapeType="1"/>
              </p:cNvSpPr>
              <p:nvPr/>
            </p:nvSpPr>
            <p:spPr bwMode="auto">
              <a:xfrm>
                <a:off x="10161588" y="3841642"/>
                <a:ext cx="0" cy="0"/>
              </a:xfrm>
              <a:prstGeom prst="line">
                <a:avLst/>
              </a:prstGeom>
              <a:no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32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403" name="Line 106"/>
              <p:cNvSpPr>
                <a:spLocks noChangeShapeType="1"/>
              </p:cNvSpPr>
              <p:nvPr/>
            </p:nvSpPr>
            <p:spPr bwMode="auto">
              <a:xfrm>
                <a:off x="10161588" y="3841642"/>
                <a:ext cx="0" cy="0"/>
              </a:xfrm>
              <a:prstGeom prst="line">
                <a:avLst/>
              </a:prstGeom>
              <a:no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32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404" name="Freeform 122"/>
              <p:cNvSpPr>
                <a:spLocks/>
              </p:cNvSpPr>
              <p:nvPr/>
            </p:nvSpPr>
            <p:spPr bwMode="auto">
              <a:xfrm>
                <a:off x="9491662" y="3816239"/>
                <a:ext cx="996968" cy="2406628"/>
              </a:xfrm>
              <a:custGeom>
                <a:avLst/>
                <a:gdLst>
                  <a:gd name="T0" fmla="*/ 2147483647 w 628"/>
                  <a:gd name="T1" fmla="*/ 2147483647 h 1516"/>
                  <a:gd name="T2" fmla="*/ 2147483647 w 628"/>
                  <a:gd name="T3" fmla="*/ 2147483647 h 1516"/>
                  <a:gd name="T4" fmla="*/ 2147483647 w 628"/>
                  <a:gd name="T5" fmla="*/ 2147483647 h 1516"/>
                  <a:gd name="T6" fmla="*/ 2147483647 w 628"/>
                  <a:gd name="T7" fmla="*/ 2147483647 h 1516"/>
                  <a:gd name="T8" fmla="*/ 2147483647 w 628"/>
                  <a:gd name="T9" fmla="*/ 2147483647 h 1516"/>
                  <a:gd name="T10" fmla="*/ 2147483647 w 628"/>
                  <a:gd name="T11" fmla="*/ 2147483647 h 1516"/>
                  <a:gd name="T12" fmla="*/ 2147483647 w 628"/>
                  <a:gd name="T13" fmla="*/ 2147483647 h 1516"/>
                  <a:gd name="T14" fmla="*/ 2147483647 w 628"/>
                  <a:gd name="T15" fmla="*/ 2147483647 h 1516"/>
                  <a:gd name="T16" fmla="*/ 2147483647 w 628"/>
                  <a:gd name="T17" fmla="*/ 2147483647 h 1516"/>
                  <a:gd name="T18" fmla="*/ 2147483647 w 628"/>
                  <a:gd name="T19" fmla="*/ 2147483647 h 1516"/>
                  <a:gd name="T20" fmla="*/ 2147483647 w 628"/>
                  <a:gd name="T21" fmla="*/ 2147483647 h 1516"/>
                  <a:gd name="T22" fmla="*/ 2147483647 w 628"/>
                  <a:gd name="T23" fmla="*/ 2147483647 h 1516"/>
                  <a:gd name="T24" fmla="*/ 2147483647 w 628"/>
                  <a:gd name="T25" fmla="*/ 2147483647 h 1516"/>
                  <a:gd name="T26" fmla="*/ 2147483647 w 628"/>
                  <a:gd name="T27" fmla="*/ 2147483647 h 1516"/>
                  <a:gd name="T28" fmla="*/ 2147483647 w 628"/>
                  <a:gd name="T29" fmla="*/ 2147483647 h 1516"/>
                  <a:gd name="T30" fmla="*/ 2147483647 w 628"/>
                  <a:gd name="T31" fmla="*/ 2147483647 h 1516"/>
                  <a:gd name="T32" fmla="*/ 2147483647 w 628"/>
                  <a:gd name="T33" fmla="*/ 2147483647 h 1516"/>
                  <a:gd name="T34" fmla="*/ 2147483647 w 628"/>
                  <a:gd name="T35" fmla="*/ 2147483647 h 1516"/>
                  <a:gd name="T36" fmla="*/ 2147483647 w 628"/>
                  <a:gd name="T37" fmla="*/ 2147483647 h 1516"/>
                  <a:gd name="T38" fmla="*/ 2147483647 w 628"/>
                  <a:gd name="T39" fmla="*/ 2147483647 h 1516"/>
                  <a:gd name="T40" fmla="*/ 2147483647 w 628"/>
                  <a:gd name="T41" fmla="*/ 2147483647 h 1516"/>
                  <a:gd name="T42" fmla="*/ 2147483647 w 628"/>
                  <a:gd name="T43" fmla="*/ 2147483647 h 1516"/>
                  <a:gd name="T44" fmla="*/ 2147483647 w 628"/>
                  <a:gd name="T45" fmla="*/ 2147483647 h 1516"/>
                  <a:gd name="T46" fmla="*/ 2147483647 w 628"/>
                  <a:gd name="T47" fmla="*/ 2147483647 h 1516"/>
                  <a:gd name="T48" fmla="*/ 2147483647 w 628"/>
                  <a:gd name="T49" fmla="*/ 2147483647 h 1516"/>
                  <a:gd name="T50" fmla="*/ 2147483647 w 628"/>
                  <a:gd name="T51" fmla="*/ 2147483647 h 1516"/>
                  <a:gd name="T52" fmla="*/ 2147483647 w 628"/>
                  <a:gd name="T53" fmla="*/ 2147483647 h 1516"/>
                  <a:gd name="T54" fmla="*/ 2147483647 w 628"/>
                  <a:gd name="T55" fmla="*/ 2147483647 h 1516"/>
                  <a:gd name="T56" fmla="*/ 2147483647 w 628"/>
                  <a:gd name="T57" fmla="*/ 2147483647 h 1516"/>
                  <a:gd name="T58" fmla="*/ 2147483647 w 628"/>
                  <a:gd name="T59" fmla="*/ 2147483647 h 1516"/>
                  <a:gd name="T60" fmla="*/ 2147483647 w 628"/>
                  <a:gd name="T61" fmla="*/ 2147483647 h 1516"/>
                  <a:gd name="T62" fmla="*/ 2147483647 w 628"/>
                  <a:gd name="T63" fmla="*/ 2147483647 h 1516"/>
                  <a:gd name="T64" fmla="*/ 2147483647 w 628"/>
                  <a:gd name="T65" fmla="*/ 2147483647 h 1516"/>
                  <a:gd name="T66" fmla="*/ 2147483647 w 628"/>
                  <a:gd name="T67" fmla="*/ 2147483647 h 1516"/>
                  <a:gd name="T68" fmla="*/ 2147483647 w 628"/>
                  <a:gd name="T69" fmla="*/ 2147483647 h 1516"/>
                  <a:gd name="T70" fmla="*/ 2147483647 w 628"/>
                  <a:gd name="T71" fmla="*/ 2147483647 h 1516"/>
                  <a:gd name="T72" fmla="*/ 2147483647 w 628"/>
                  <a:gd name="T73" fmla="*/ 2147483647 h 1516"/>
                  <a:gd name="T74" fmla="*/ 2147483647 w 628"/>
                  <a:gd name="T75" fmla="*/ 2147483647 h 1516"/>
                  <a:gd name="T76" fmla="*/ 2147483647 w 628"/>
                  <a:gd name="T77" fmla="*/ 2147483647 h 1516"/>
                  <a:gd name="T78" fmla="*/ 2147483647 w 628"/>
                  <a:gd name="T79" fmla="*/ 2147483647 h 1516"/>
                  <a:gd name="T80" fmla="*/ 2147483647 w 628"/>
                  <a:gd name="T81" fmla="*/ 2147483647 h 1516"/>
                  <a:gd name="T82" fmla="*/ 2147483647 w 628"/>
                  <a:gd name="T83" fmla="*/ 2147483647 h 1516"/>
                  <a:gd name="T84" fmla="*/ 2147483647 w 628"/>
                  <a:gd name="T85" fmla="*/ 2147483647 h 1516"/>
                  <a:gd name="T86" fmla="*/ 2147483647 w 628"/>
                  <a:gd name="T87" fmla="*/ 2147483647 h 1516"/>
                  <a:gd name="T88" fmla="*/ 2147483647 w 628"/>
                  <a:gd name="T89" fmla="*/ 2147483647 h 1516"/>
                  <a:gd name="T90" fmla="*/ 2147483647 w 628"/>
                  <a:gd name="T91" fmla="*/ 2147483647 h 1516"/>
                  <a:gd name="T92" fmla="*/ 2147483647 w 628"/>
                  <a:gd name="T93" fmla="*/ 2147483647 h 1516"/>
                  <a:gd name="T94" fmla="*/ 2147483647 w 628"/>
                  <a:gd name="T95" fmla="*/ 2147483647 h 1516"/>
                  <a:gd name="T96" fmla="*/ 2147483647 w 628"/>
                  <a:gd name="T97" fmla="*/ 2147483647 h 1516"/>
                  <a:gd name="T98" fmla="*/ 2147483647 w 628"/>
                  <a:gd name="T99" fmla="*/ 2147483647 h 1516"/>
                  <a:gd name="T100" fmla="*/ 2147483647 w 628"/>
                  <a:gd name="T101" fmla="*/ 2147483647 h 1516"/>
                  <a:gd name="T102" fmla="*/ 2147483647 w 628"/>
                  <a:gd name="T103" fmla="*/ 2147483647 h 1516"/>
                  <a:gd name="T104" fmla="*/ 2147483647 w 628"/>
                  <a:gd name="T105" fmla="*/ 2147483647 h 1516"/>
                  <a:gd name="T106" fmla="*/ 2147483647 w 628"/>
                  <a:gd name="T107" fmla="*/ 2147483647 h 1516"/>
                  <a:gd name="T108" fmla="*/ 2147483647 w 628"/>
                  <a:gd name="T109" fmla="*/ 2147483647 h 1516"/>
                  <a:gd name="T110" fmla="*/ 2147483647 w 628"/>
                  <a:gd name="T111" fmla="*/ 2147483647 h 1516"/>
                  <a:gd name="T112" fmla="*/ 2147483647 w 628"/>
                  <a:gd name="T113" fmla="*/ 2147483647 h 1516"/>
                  <a:gd name="T114" fmla="*/ 2147483647 w 628"/>
                  <a:gd name="T115" fmla="*/ 2147483647 h 1516"/>
                  <a:gd name="T116" fmla="*/ 2147483647 w 628"/>
                  <a:gd name="T117" fmla="*/ 2147483647 h 1516"/>
                  <a:gd name="T118" fmla="*/ 2147483647 w 628"/>
                  <a:gd name="T119" fmla="*/ 2147483647 h 1516"/>
                  <a:gd name="T120" fmla="*/ 2147483647 w 628"/>
                  <a:gd name="T121" fmla="*/ 2147483647 h 1516"/>
                  <a:gd name="T122" fmla="*/ 2147483647 w 628"/>
                  <a:gd name="T123" fmla="*/ 2147483647 h 1516"/>
                  <a:gd name="T124" fmla="*/ 2147483647 w 628"/>
                  <a:gd name="T125" fmla="*/ 2147483647 h 151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628"/>
                  <a:gd name="T190" fmla="*/ 0 h 1516"/>
                  <a:gd name="T191" fmla="*/ 628 w 628"/>
                  <a:gd name="T192" fmla="*/ 1516 h 151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628" h="1516">
                    <a:moveTo>
                      <a:pt x="264" y="22"/>
                    </a:moveTo>
                    <a:lnTo>
                      <a:pt x="264" y="22"/>
                    </a:lnTo>
                    <a:lnTo>
                      <a:pt x="244" y="28"/>
                    </a:lnTo>
                    <a:lnTo>
                      <a:pt x="234" y="32"/>
                    </a:lnTo>
                    <a:lnTo>
                      <a:pt x="226" y="36"/>
                    </a:lnTo>
                    <a:lnTo>
                      <a:pt x="214" y="44"/>
                    </a:lnTo>
                    <a:lnTo>
                      <a:pt x="194" y="52"/>
                    </a:lnTo>
                    <a:lnTo>
                      <a:pt x="146" y="72"/>
                    </a:lnTo>
                    <a:lnTo>
                      <a:pt x="98" y="92"/>
                    </a:lnTo>
                    <a:lnTo>
                      <a:pt x="78" y="102"/>
                    </a:lnTo>
                    <a:lnTo>
                      <a:pt x="66" y="110"/>
                    </a:lnTo>
                    <a:lnTo>
                      <a:pt x="60" y="116"/>
                    </a:lnTo>
                    <a:lnTo>
                      <a:pt x="56" y="124"/>
                    </a:lnTo>
                    <a:lnTo>
                      <a:pt x="52" y="134"/>
                    </a:lnTo>
                    <a:lnTo>
                      <a:pt x="50" y="144"/>
                    </a:lnTo>
                    <a:lnTo>
                      <a:pt x="48" y="168"/>
                    </a:lnTo>
                    <a:lnTo>
                      <a:pt x="44" y="194"/>
                    </a:lnTo>
                    <a:lnTo>
                      <a:pt x="32" y="330"/>
                    </a:lnTo>
                    <a:lnTo>
                      <a:pt x="24" y="394"/>
                    </a:lnTo>
                    <a:lnTo>
                      <a:pt x="18" y="446"/>
                    </a:lnTo>
                    <a:lnTo>
                      <a:pt x="14" y="502"/>
                    </a:lnTo>
                    <a:lnTo>
                      <a:pt x="6" y="620"/>
                    </a:lnTo>
                    <a:lnTo>
                      <a:pt x="0" y="690"/>
                    </a:lnTo>
                    <a:lnTo>
                      <a:pt x="2" y="694"/>
                    </a:lnTo>
                    <a:lnTo>
                      <a:pt x="2" y="698"/>
                    </a:lnTo>
                    <a:lnTo>
                      <a:pt x="8" y="704"/>
                    </a:lnTo>
                    <a:lnTo>
                      <a:pt x="14" y="708"/>
                    </a:lnTo>
                    <a:lnTo>
                      <a:pt x="16" y="710"/>
                    </a:lnTo>
                    <a:lnTo>
                      <a:pt x="14" y="732"/>
                    </a:lnTo>
                    <a:lnTo>
                      <a:pt x="12" y="762"/>
                    </a:lnTo>
                    <a:lnTo>
                      <a:pt x="14" y="792"/>
                    </a:lnTo>
                    <a:lnTo>
                      <a:pt x="16" y="806"/>
                    </a:lnTo>
                    <a:lnTo>
                      <a:pt x="18" y="812"/>
                    </a:lnTo>
                    <a:lnTo>
                      <a:pt x="20" y="816"/>
                    </a:lnTo>
                    <a:lnTo>
                      <a:pt x="26" y="822"/>
                    </a:lnTo>
                    <a:lnTo>
                      <a:pt x="28" y="826"/>
                    </a:lnTo>
                    <a:lnTo>
                      <a:pt x="30" y="824"/>
                    </a:lnTo>
                    <a:lnTo>
                      <a:pt x="32" y="822"/>
                    </a:lnTo>
                    <a:lnTo>
                      <a:pt x="30" y="802"/>
                    </a:lnTo>
                    <a:lnTo>
                      <a:pt x="34" y="810"/>
                    </a:lnTo>
                    <a:lnTo>
                      <a:pt x="46" y="820"/>
                    </a:lnTo>
                    <a:lnTo>
                      <a:pt x="58" y="832"/>
                    </a:lnTo>
                    <a:lnTo>
                      <a:pt x="66" y="838"/>
                    </a:lnTo>
                    <a:lnTo>
                      <a:pt x="72" y="838"/>
                    </a:lnTo>
                    <a:lnTo>
                      <a:pt x="74" y="834"/>
                    </a:lnTo>
                    <a:lnTo>
                      <a:pt x="74" y="830"/>
                    </a:lnTo>
                    <a:lnTo>
                      <a:pt x="80" y="830"/>
                    </a:lnTo>
                    <a:lnTo>
                      <a:pt x="86" y="830"/>
                    </a:lnTo>
                    <a:lnTo>
                      <a:pt x="88" y="828"/>
                    </a:lnTo>
                    <a:lnTo>
                      <a:pt x="90" y="826"/>
                    </a:lnTo>
                    <a:lnTo>
                      <a:pt x="88" y="822"/>
                    </a:lnTo>
                    <a:lnTo>
                      <a:pt x="78" y="812"/>
                    </a:lnTo>
                    <a:lnTo>
                      <a:pt x="70" y="804"/>
                    </a:lnTo>
                    <a:lnTo>
                      <a:pt x="62" y="794"/>
                    </a:lnTo>
                    <a:lnTo>
                      <a:pt x="56" y="784"/>
                    </a:lnTo>
                    <a:lnTo>
                      <a:pt x="54" y="774"/>
                    </a:lnTo>
                    <a:lnTo>
                      <a:pt x="54" y="766"/>
                    </a:lnTo>
                    <a:lnTo>
                      <a:pt x="56" y="760"/>
                    </a:lnTo>
                    <a:lnTo>
                      <a:pt x="58" y="758"/>
                    </a:lnTo>
                    <a:lnTo>
                      <a:pt x="62" y="758"/>
                    </a:lnTo>
                    <a:lnTo>
                      <a:pt x="66" y="760"/>
                    </a:lnTo>
                    <a:lnTo>
                      <a:pt x="68" y="768"/>
                    </a:lnTo>
                    <a:lnTo>
                      <a:pt x="70" y="786"/>
                    </a:lnTo>
                    <a:lnTo>
                      <a:pt x="70" y="790"/>
                    </a:lnTo>
                    <a:lnTo>
                      <a:pt x="72" y="794"/>
                    </a:lnTo>
                    <a:lnTo>
                      <a:pt x="78" y="798"/>
                    </a:lnTo>
                    <a:lnTo>
                      <a:pt x="84" y="798"/>
                    </a:lnTo>
                    <a:lnTo>
                      <a:pt x="88" y="798"/>
                    </a:lnTo>
                    <a:lnTo>
                      <a:pt x="86" y="744"/>
                    </a:lnTo>
                    <a:lnTo>
                      <a:pt x="84" y="720"/>
                    </a:lnTo>
                    <a:lnTo>
                      <a:pt x="84" y="708"/>
                    </a:lnTo>
                    <a:lnTo>
                      <a:pt x="84" y="672"/>
                    </a:lnTo>
                    <a:lnTo>
                      <a:pt x="82" y="650"/>
                    </a:lnTo>
                    <a:lnTo>
                      <a:pt x="82" y="646"/>
                    </a:lnTo>
                    <a:lnTo>
                      <a:pt x="80" y="654"/>
                    </a:lnTo>
                    <a:lnTo>
                      <a:pt x="78" y="674"/>
                    </a:lnTo>
                    <a:lnTo>
                      <a:pt x="80" y="682"/>
                    </a:lnTo>
                    <a:lnTo>
                      <a:pt x="82" y="692"/>
                    </a:lnTo>
                    <a:lnTo>
                      <a:pt x="90" y="730"/>
                    </a:lnTo>
                    <a:lnTo>
                      <a:pt x="96" y="770"/>
                    </a:lnTo>
                    <a:lnTo>
                      <a:pt x="106" y="844"/>
                    </a:lnTo>
                    <a:lnTo>
                      <a:pt x="112" y="924"/>
                    </a:lnTo>
                    <a:lnTo>
                      <a:pt x="116" y="984"/>
                    </a:lnTo>
                    <a:lnTo>
                      <a:pt x="118" y="1054"/>
                    </a:lnTo>
                    <a:lnTo>
                      <a:pt x="122" y="1156"/>
                    </a:lnTo>
                    <a:lnTo>
                      <a:pt x="128" y="1308"/>
                    </a:lnTo>
                    <a:lnTo>
                      <a:pt x="126" y="1320"/>
                    </a:lnTo>
                    <a:lnTo>
                      <a:pt x="124" y="1332"/>
                    </a:lnTo>
                    <a:lnTo>
                      <a:pt x="118" y="1362"/>
                    </a:lnTo>
                    <a:lnTo>
                      <a:pt x="116" y="1376"/>
                    </a:lnTo>
                    <a:lnTo>
                      <a:pt x="114" y="1390"/>
                    </a:lnTo>
                    <a:lnTo>
                      <a:pt x="114" y="1402"/>
                    </a:lnTo>
                    <a:lnTo>
                      <a:pt x="118" y="1410"/>
                    </a:lnTo>
                    <a:lnTo>
                      <a:pt x="124" y="1424"/>
                    </a:lnTo>
                    <a:lnTo>
                      <a:pt x="128" y="1432"/>
                    </a:lnTo>
                    <a:lnTo>
                      <a:pt x="126" y="1440"/>
                    </a:lnTo>
                    <a:lnTo>
                      <a:pt x="120" y="1446"/>
                    </a:lnTo>
                    <a:lnTo>
                      <a:pt x="108" y="1458"/>
                    </a:lnTo>
                    <a:lnTo>
                      <a:pt x="102" y="1468"/>
                    </a:lnTo>
                    <a:lnTo>
                      <a:pt x="100" y="1476"/>
                    </a:lnTo>
                    <a:lnTo>
                      <a:pt x="98" y="1486"/>
                    </a:lnTo>
                    <a:lnTo>
                      <a:pt x="100" y="1490"/>
                    </a:lnTo>
                    <a:lnTo>
                      <a:pt x="102" y="1496"/>
                    </a:lnTo>
                    <a:lnTo>
                      <a:pt x="106" y="1500"/>
                    </a:lnTo>
                    <a:lnTo>
                      <a:pt x="112" y="1502"/>
                    </a:lnTo>
                    <a:lnTo>
                      <a:pt x="120" y="1506"/>
                    </a:lnTo>
                    <a:lnTo>
                      <a:pt x="130" y="1508"/>
                    </a:lnTo>
                    <a:lnTo>
                      <a:pt x="148" y="1510"/>
                    </a:lnTo>
                    <a:lnTo>
                      <a:pt x="164" y="1508"/>
                    </a:lnTo>
                    <a:lnTo>
                      <a:pt x="178" y="1506"/>
                    </a:lnTo>
                    <a:lnTo>
                      <a:pt x="190" y="1502"/>
                    </a:lnTo>
                    <a:lnTo>
                      <a:pt x="198" y="1496"/>
                    </a:lnTo>
                    <a:lnTo>
                      <a:pt x="206" y="1490"/>
                    </a:lnTo>
                    <a:lnTo>
                      <a:pt x="216" y="1478"/>
                    </a:lnTo>
                    <a:lnTo>
                      <a:pt x="220" y="1474"/>
                    </a:lnTo>
                    <a:lnTo>
                      <a:pt x="220" y="1468"/>
                    </a:lnTo>
                    <a:lnTo>
                      <a:pt x="220" y="1454"/>
                    </a:lnTo>
                    <a:lnTo>
                      <a:pt x="218" y="1438"/>
                    </a:lnTo>
                    <a:lnTo>
                      <a:pt x="220" y="1428"/>
                    </a:lnTo>
                    <a:lnTo>
                      <a:pt x="224" y="1416"/>
                    </a:lnTo>
                    <a:lnTo>
                      <a:pt x="228" y="1406"/>
                    </a:lnTo>
                    <a:lnTo>
                      <a:pt x="230" y="1396"/>
                    </a:lnTo>
                    <a:lnTo>
                      <a:pt x="228" y="1388"/>
                    </a:lnTo>
                    <a:lnTo>
                      <a:pt x="228" y="1378"/>
                    </a:lnTo>
                    <a:lnTo>
                      <a:pt x="222" y="1362"/>
                    </a:lnTo>
                    <a:lnTo>
                      <a:pt x="214" y="1348"/>
                    </a:lnTo>
                    <a:lnTo>
                      <a:pt x="212" y="1338"/>
                    </a:lnTo>
                    <a:lnTo>
                      <a:pt x="212" y="1322"/>
                    </a:lnTo>
                    <a:lnTo>
                      <a:pt x="218" y="1284"/>
                    </a:lnTo>
                    <a:lnTo>
                      <a:pt x="224" y="1238"/>
                    </a:lnTo>
                    <a:lnTo>
                      <a:pt x="228" y="1194"/>
                    </a:lnTo>
                    <a:lnTo>
                      <a:pt x="232" y="1148"/>
                    </a:lnTo>
                    <a:lnTo>
                      <a:pt x="236" y="1092"/>
                    </a:lnTo>
                    <a:lnTo>
                      <a:pt x="242" y="1026"/>
                    </a:lnTo>
                    <a:lnTo>
                      <a:pt x="248" y="944"/>
                    </a:lnTo>
                    <a:lnTo>
                      <a:pt x="250" y="906"/>
                    </a:lnTo>
                    <a:lnTo>
                      <a:pt x="252" y="876"/>
                    </a:lnTo>
                    <a:lnTo>
                      <a:pt x="256" y="852"/>
                    </a:lnTo>
                    <a:lnTo>
                      <a:pt x="260" y="836"/>
                    </a:lnTo>
                    <a:lnTo>
                      <a:pt x="264" y="824"/>
                    </a:lnTo>
                    <a:lnTo>
                      <a:pt x="268" y="818"/>
                    </a:lnTo>
                    <a:lnTo>
                      <a:pt x="270" y="814"/>
                    </a:lnTo>
                    <a:lnTo>
                      <a:pt x="272" y="834"/>
                    </a:lnTo>
                    <a:lnTo>
                      <a:pt x="274" y="858"/>
                    </a:lnTo>
                    <a:lnTo>
                      <a:pt x="284" y="916"/>
                    </a:lnTo>
                    <a:lnTo>
                      <a:pt x="292" y="972"/>
                    </a:lnTo>
                    <a:lnTo>
                      <a:pt x="298" y="1016"/>
                    </a:lnTo>
                    <a:lnTo>
                      <a:pt x="302" y="1050"/>
                    </a:lnTo>
                    <a:lnTo>
                      <a:pt x="308" y="1080"/>
                    </a:lnTo>
                    <a:lnTo>
                      <a:pt x="314" y="1112"/>
                    </a:lnTo>
                    <a:lnTo>
                      <a:pt x="318" y="1144"/>
                    </a:lnTo>
                    <a:lnTo>
                      <a:pt x="322" y="1180"/>
                    </a:lnTo>
                    <a:lnTo>
                      <a:pt x="324" y="1218"/>
                    </a:lnTo>
                    <a:lnTo>
                      <a:pt x="324" y="1236"/>
                    </a:lnTo>
                    <a:lnTo>
                      <a:pt x="322" y="1252"/>
                    </a:lnTo>
                    <a:lnTo>
                      <a:pt x="320" y="1268"/>
                    </a:lnTo>
                    <a:lnTo>
                      <a:pt x="314" y="1282"/>
                    </a:lnTo>
                    <a:lnTo>
                      <a:pt x="308" y="1300"/>
                    </a:lnTo>
                    <a:lnTo>
                      <a:pt x="308" y="1314"/>
                    </a:lnTo>
                    <a:lnTo>
                      <a:pt x="310" y="1326"/>
                    </a:lnTo>
                    <a:lnTo>
                      <a:pt x="312" y="1342"/>
                    </a:lnTo>
                    <a:lnTo>
                      <a:pt x="308" y="1360"/>
                    </a:lnTo>
                    <a:lnTo>
                      <a:pt x="304" y="1378"/>
                    </a:lnTo>
                    <a:lnTo>
                      <a:pt x="298" y="1394"/>
                    </a:lnTo>
                    <a:lnTo>
                      <a:pt x="296" y="1408"/>
                    </a:lnTo>
                    <a:lnTo>
                      <a:pt x="296" y="1412"/>
                    </a:lnTo>
                    <a:lnTo>
                      <a:pt x="298" y="1418"/>
                    </a:lnTo>
                    <a:lnTo>
                      <a:pt x="306" y="1428"/>
                    </a:lnTo>
                    <a:lnTo>
                      <a:pt x="314" y="1438"/>
                    </a:lnTo>
                    <a:lnTo>
                      <a:pt x="314" y="1442"/>
                    </a:lnTo>
                    <a:lnTo>
                      <a:pt x="312" y="1446"/>
                    </a:lnTo>
                    <a:lnTo>
                      <a:pt x="304" y="1454"/>
                    </a:lnTo>
                    <a:lnTo>
                      <a:pt x="300" y="1464"/>
                    </a:lnTo>
                    <a:lnTo>
                      <a:pt x="296" y="1474"/>
                    </a:lnTo>
                    <a:lnTo>
                      <a:pt x="296" y="1486"/>
                    </a:lnTo>
                    <a:lnTo>
                      <a:pt x="296" y="1498"/>
                    </a:lnTo>
                    <a:lnTo>
                      <a:pt x="298" y="1502"/>
                    </a:lnTo>
                    <a:lnTo>
                      <a:pt x="302" y="1506"/>
                    </a:lnTo>
                    <a:lnTo>
                      <a:pt x="308" y="1510"/>
                    </a:lnTo>
                    <a:lnTo>
                      <a:pt x="318" y="1514"/>
                    </a:lnTo>
                    <a:lnTo>
                      <a:pt x="330" y="1514"/>
                    </a:lnTo>
                    <a:lnTo>
                      <a:pt x="346" y="1516"/>
                    </a:lnTo>
                    <a:lnTo>
                      <a:pt x="362" y="1514"/>
                    </a:lnTo>
                    <a:lnTo>
                      <a:pt x="376" y="1510"/>
                    </a:lnTo>
                    <a:lnTo>
                      <a:pt x="384" y="1506"/>
                    </a:lnTo>
                    <a:lnTo>
                      <a:pt x="392" y="1500"/>
                    </a:lnTo>
                    <a:lnTo>
                      <a:pt x="398" y="1494"/>
                    </a:lnTo>
                    <a:lnTo>
                      <a:pt x="400" y="1486"/>
                    </a:lnTo>
                    <a:lnTo>
                      <a:pt x="402" y="1474"/>
                    </a:lnTo>
                    <a:lnTo>
                      <a:pt x="400" y="1454"/>
                    </a:lnTo>
                    <a:lnTo>
                      <a:pt x="400" y="1444"/>
                    </a:lnTo>
                    <a:lnTo>
                      <a:pt x="402" y="1438"/>
                    </a:lnTo>
                    <a:lnTo>
                      <a:pt x="406" y="1432"/>
                    </a:lnTo>
                    <a:lnTo>
                      <a:pt x="412" y="1420"/>
                    </a:lnTo>
                    <a:lnTo>
                      <a:pt x="416" y="1406"/>
                    </a:lnTo>
                    <a:lnTo>
                      <a:pt x="416" y="1390"/>
                    </a:lnTo>
                    <a:lnTo>
                      <a:pt x="416" y="1372"/>
                    </a:lnTo>
                    <a:lnTo>
                      <a:pt x="416" y="1364"/>
                    </a:lnTo>
                    <a:lnTo>
                      <a:pt x="418" y="1358"/>
                    </a:lnTo>
                    <a:lnTo>
                      <a:pt x="422" y="1346"/>
                    </a:lnTo>
                    <a:lnTo>
                      <a:pt x="426" y="1326"/>
                    </a:lnTo>
                    <a:lnTo>
                      <a:pt x="430" y="1308"/>
                    </a:lnTo>
                    <a:lnTo>
                      <a:pt x="432" y="1286"/>
                    </a:lnTo>
                    <a:lnTo>
                      <a:pt x="432" y="1224"/>
                    </a:lnTo>
                    <a:lnTo>
                      <a:pt x="430" y="1160"/>
                    </a:lnTo>
                    <a:lnTo>
                      <a:pt x="478" y="1150"/>
                    </a:lnTo>
                    <a:lnTo>
                      <a:pt x="538" y="1134"/>
                    </a:lnTo>
                    <a:lnTo>
                      <a:pt x="614" y="1112"/>
                    </a:lnTo>
                    <a:lnTo>
                      <a:pt x="618" y="1110"/>
                    </a:lnTo>
                    <a:lnTo>
                      <a:pt x="622" y="1108"/>
                    </a:lnTo>
                    <a:lnTo>
                      <a:pt x="626" y="1102"/>
                    </a:lnTo>
                    <a:lnTo>
                      <a:pt x="628" y="1094"/>
                    </a:lnTo>
                    <a:lnTo>
                      <a:pt x="628" y="1044"/>
                    </a:lnTo>
                    <a:lnTo>
                      <a:pt x="626" y="946"/>
                    </a:lnTo>
                    <a:lnTo>
                      <a:pt x="620" y="802"/>
                    </a:lnTo>
                    <a:lnTo>
                      <a:pt x="618" y="800"/>
                    </a:lnTo>
                    <a:lnTo>
                      <a:pt x="614" y="796"/>
                    </a:lnTo>
                    <a:lnTo>
                      <a:pt x="604" y="792"/>
                    </a:lnTo>
                    <a:lnTo>
                      <a:pt x="592" y="790"/>
                    </a:lnTo>
                    <a:lnTo>
                      <a:pt x="582" y="790"/>
                    </a:lnTo>
                    <a:lnTo>
                      <a:pt x="538" y="792"/>
                    </a:lnTo>
                    <a:lnTo>
                      <a:pt x="536" y="780"/>
                    </a:lnTo>
                    <a:lnTo>
                      <a:pt x="532" y="768"/>
                    </a:lnTo>
                    <a:lnTo>
                      <a:pt x="542" y="760"/>
                    </a:lnTo>
                    <a:lnTo>
                      <a:pt x="544" y="754"/>
                    </a:lnTo>
                    <a:lnTo>
                      <a:pt x="546" y="746"/>
                    </a:lnTo>
                    <a:lnTo>
                      <a:pt x="548" y="724"/>
                    </a:lnTo>
                    <a:lnTo>
                      <a:pt x="548" y="696"/>
                    </a:lnTo>
                    <a:lnTo>
                      <a:pt x="550" y="684"/>
                    </a:lnTo>
                    <a:lnTo>
                      <a:pt x="552" y="672"/>
                    </a:lnTo>
                    <a:lnTo>
                      <a:pt x="552" y="656"/>
                    </a:lnTo>
                    <a:lnTo>
                      <a:pt x="552" y="592"/>
                    </a:lnTo>
                    <a:lnTo>
                      <a:pt x="550" y="498"/>
                    </a:lnTo>
                    <a:lnTo>
                      <a:pt x="544" y="398"/>
                    </a:lnTo>
                    <a:lnTo>
                      <a:pt x="540" y="352"/>
                    </a:lnTo>
                    <a:lnTo>
                      <a:pt x="536" y="312"/>
                    </a:lnTo>
                    <a:lnTo>
                      <a:pt x="528" y="248"/>
                    </a:lnTo>
                    <a:lnTo>
                      <a:pt x="524" y="198"/>
                    </a:lnTo>
                    <a:lnTo>
                      <a:pt x="520" y="138"/>
                    </a:lnTo>
                    <a:lnTo>
                      <a:pt x="518" y="126"/>
                    </a:lnTo>
                    <a:lnTo>
                      <a:pt x="512" y="114"/>
                    </a:lnTo>
                    <a:lnTo>
                      <a:pt x="504" y="106"/>
                    </a:lnTo>
                    <a:lnTo>
                      <a:pt x="492" y="96"/>
                    </a:lnTo>
                    <a:lnTo>
                      <a:pt x="480" y="90"/>
                    </a:lnTo>
                    <a:lnTo>
                      <a:pt x="466" y="82"/>
                    </a:lnTo>
                    <a:lnTo>
                      <a:pt x="434" y="72"/>
                    </a:lnTo>
                    <a:lnTo>
                      <a:pt x="404" y="62"/>
                    </a:lnTo>
                    <a:lnTo>
                      <a:pt x="376" y="48"/>
                    </a:lnTo>
                    <a:lnTo>
                      <a:pt x="346" y="32"/>
                    </a:lnTo>
                    <a:lnTo>
                      <a:pt x="330" y="12"/>
                    </a:lnTo>
                    <a:lnTo>
                      <a:pt x="328" y="6"/>
                    </a:lnTo>
                    <a:lnTo>
                      <a:pt x="328" y="0"/>
                    </a:lnTo>
                    <a:lnTo>
                      <a:pt x="264" y="22"/>
                    </a:lnTo>
                    <a:close/>
                  </a:path>
                </a:pathLst>
              </a:custGeom>
              <a:solidFill>
                <a:srgbClr val="000000"/>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32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405" name="Freeform 124"/>
              <p:cNvSpPr>
                <a:spLocks/>
              </p:cNvSpPr>
              <p:nvPr/>
            </p:nvSpPr>
            <p:spPr bwMode="auto">
              <a:xfrm>
                <a:off x="9818704" y="3819395"/>
                <a:ext cx="222256" cy="568326"/>
              </a:xfrm>
              <a:custGeom>
                <a:avLst/>
                <a:gdLst>
                  <a:gd name="T0" fmla="*/ 2147483647 w 140"/>
                  <a:gd name="T1" fmla="*/ 0 h 358"/>
                  <a:gd name="T2" fmla="*/ 2147483647 w 140"/>
                  <a:gd name="T3" fmla="*/ 0 h 358"/>
                  <a:gd name="T4" fmla="*/ 2147483647 w 140"/>
                  <a:gd name="T5" fmla="*/ 2147483647 h 358"/>
                  <a:gd name="T6" fmla="*/ 2147483647 w 140"/>
                  <a:gd name="T7" fmla="*/ 2147483647 h 358"/>
                  <a:gd name="T8" fmla="*/ 2147483647 w 140"/>
                  <a:gd name="T9" fmla="*/ 2147483647 h 358"/>
                  <a:gd name="T10" fmla="*/ 2147483647 w 140"/>
                  <a:gd name="T11" fmla="*/ 2147483647 h 358"/>
                  <a:gd name="T12" fmla="*/ 2147483647 w 140"/>
                  <a:gd name="T13" fmla="*/ 2147483647 h 358"/>
                  <a:gd name="T14" fmla="*/ 2147483647 w 140"/>
                  <a:gd name="T15" fmla="*/ 2147483647 h 358"/>
                  <a:gd name="T16" fmla="*/ 2147483647 w 140"/>
                  <a:gd name="T17" fmla="*/ 2147483647 h 358"/>
                  <a:gd name="T18" fmla="*/ 2147483647 w 140"/>
                  <a:gd name="T19" fmla="*/ 2147483647 h 358"/>
                  <a:gd name="T20" fmla="*/ 2147483647 w 140"/>
                  <a:gd name="T21" fmla="*/ 2147483647 h 358"/>
                  <a:gd name="T22" fmla="*/ 2147483647 w 140"/>
                  <a:gd name="T23" fmla="*/ 2147483647 h 358"/>
                  <a:gd name="T24" fmla="*/ 2147483647 w 140"/>
                  <a:gd name="T25" fmla="*/ 2147483647 h 358"/>
                  <a:gd name="T26" fmla="*/ 2147483647 w 140"/>
                  <a:gd name="T27" fmla="*/ 2147483647 h 358"/>
                  <a:gd name="T28" fmla="*/ 2147483647 w 140"/>
                  <a:gd name="T29" fmla="*/ 2147483647 h 358"/>
                  <a:gd name="T30" fmla="*/ 2147483647 w 140"/>
                  <a:gd name="T31" fmla="*/ 2147483647 h 358"/>
                  <a:gd name="T32" fmla="*/ 2147483647 w 140"/>
                  <a:gd name="T33" fmla="*/ 2147483647 h 358"/>
                  <a:gd name="T34" fmla="*/ 2147483647 w 140"/>
                  <a:gd name="T35" fmla="*/ 2147483647 h 358"/>
                  <a:gd name="T36" fmla="*/ 2147483647 w 140"/>
                  <a:gd name="T37" fmla="*/ 2147483647 h 358"/>
                  <a:gd name="T38" fmla="*/ 2147483647 w 140"/>
                  <a:gd name="T39" fmla="*/ 2147483647 h 358"/>
                  <a:gd name="T40" fmla="*/ 0 w 140"/>
                  <a:gd name="T41" fmla="*/ 2147483647 h 358"/>
                  <a:gd name="T42" fmla="*/ 0 w 140"/>
                  <a:gd name="T43" fmla="*/ 2147483647 h 358"/>
                  <a:gd name="T44" fmla="*/ 2147483647 w 140"/>
                  <a:gd name="T45" fmla="*/ 2147483647 h 358"/>
                  <a:gd name="T46" fmla="*/ 2147483647 w 140"/>
                  <a:gd name="T47" fmla="*/ 2147483647 h 358"/>
                  <a:gd name="T48" fmla="*/ 2147483647 w 140"/>
                  <a:gd name="T49" fmla="*/ 2147483647 h 358"/>
                  <a:gd name="T50" fmla="*/ 2147483647 w 140"/>
                  <a:gd name="T51" fmla="*/ 2147483647 h 358"/>
                  <a:gd name="T52" fmla="*/ 2147483647 w 140"/>
                  <a:gd name="T53" fmla="*/ 2147483647 h 358"/>
                  <a:gd name="T54" fmla="*/ 2147483647 w 140"/>
                  <a:gd name="T55" fmla="*/ 2147483647 h 358"/>
                  <a:gd name="T56" fmla="*/ 2147483647 w 140"/>
                  <a:gd name="T57" fmla="*/ 2147483647 h 358"/>
                  <a:gd name="T58" fmla="*/ 2147483647 w 140"/>
                  <a:gd name="T59" fmla="*/ 2147483647 h 358"/>
                  <a:gd name="T60" fmla="*/ 2147483647 w 140"/>
                  <a:gd name="T61" fmla="*/ 2147483647 h 358"/>
                  <a:gd name="T62" fmla="*/ 2147483647 w 140"/>
                  <a:gd name="T63" fmla="*/ 2147483647 h 358"/>
                  <a:gd name="T64" fmla="*/ 2147483647 w 140"/>
                  <a:gd name="T65" fmla="*/ 2147483647 h 358"/>
                  <a:gd name="T66" fmla="*/ 2147483647 w 140"/>
                  <a:gd name="T67" fmla="*/ 2147483647 h 358"/>
                  <a:gd name="T68" fmla="*/ 2147483647 w 140"/>
                  <a:gd name="T69" fmla="*/ 2147483647 h 358"/>
                  <a:gd name="T70" fmla="*/ 2147483647 w 140"/>
                  <a:gd name="T71" fmla="*/ 2147483647 h 358"/>
                  <a:gd name="T72" fmla="*/ 2147483647 w 140"/>
                  <a:gd name="T73" fmla="*/ 2147483647 h 358"/>
                  <a:gd name="T74" fmla="*/ 2147483647 w 140"/>
                  <a:gd name="T75" fmla="*/ 0 h 358"/>
                  <a:gd name="T76" fmla="*/ 2147483647 w 140"/>
                  <a:gd name="T77" fmla="*/ 0 h 358"/>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40"/>
                  <a:gd name="T118" fmla="*/ 0 h 358"/>
                  <a:gd name="T119" fmla="*/ 140 w 140"/>
                  <a:gd name="T120" fmla="*/ 358 h 358"/>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40" h="358">
                    <a:moveTo>
                      <a:pt x="124" y="0"/>
                    </a:moveTo>
                    <a:lnTo>
                      <a:pt x="124" y="0"/>
                    </a:lnTo>
                    <a:lnTo>
                      <a:pt x="116" y="8"/>
                    </a:lnTo>
                    <a:lnTo>
                      <a:pt x="96" y="26"/>
                    </a:lnTo>
                    <a:lnTo>
                      <a:pt x="82" y="36"/>
                    </a:lnTo>
                    <a:lnTo>
                      <a:pt x="70" y="44"/>
                    </a:lnTo>
                    <a:lnTo>
                      <a:pt x="56" y="50"/>
                    </a:lnTo>
                    <a:lnTo>
                      <a:pt x="46" y="54"/>
                    </a:lnTo>
                    <a:lnTo>
                      <a:pt x="40" y="52"/>
                    </a:lnTo>
                    <a:lnTo>
                      <a:pt x="36" y="50"/>
                    </a:lnTo>
                    <a:lnTo>
                      <a:pt x="34" y="46"/>
                    </a:lnTo>
                    <a:lnTo>
                      <a:pt x="34" y="40"/>
                    </a:lnTo>
                    <a:lnTo>
                      <a:pt x="34" y="28"/>
                    </a:lnTo>
                    <a:lnTo>
                      <a:pt x="34" y="16"/>
                    </a:lnTo>
                    <a:lnTo>
                      <a:pt x="22" y="24"/>
                    </a:lnTo>
                    <a:lnTo>
                      <a:pt x="12" y="34"/>
                    </a:lnTo>
                    <a:lnTo>
                      <a:pt x="2" y="46"/>
                    </a:lnTo>
                    <a:lnTo>
                      <a:pt x="0" y="58"/>
                    </a:lnTo>
                    <a:lnTo>
                      <a:pt x="0" y="84"/>
                    </a:lnTo>
                    <a:lnTo>
                      <a:pt x="2" y="164"/>
                    </a:lnTo>
                    <a:lnTo>
                      <a:pt x="8" y="262"/>
                    </a:lnTo>
                    <a:lnTo>
                      <a:pt x="18" y="358"/>
                    </a:lnTo>
                    <a:lnTo>
                      <a:pt x="38" y="300"/>
                    </a:lnTo>
                    <a:lnTo>
                      <a:pt x="54" y="246"/>
                    </a:lnTo>
                    <a:lnTo>
                      <a:pt x="82" y="154"/>
                    </a:lnTo>
                    <a:lnTo>
                      <a:pt x="96" y="116"/>
                    </a:lnTo>
                    <a:lnTo>
                      <a:pt x="110" y="82"/>
                    </a:lnTo>
                    <a:lnTo>
                      <a:pt x="124" y="54"/>
                    </a:lnTo>
                    <a:lnTo>
                      <a:pt x="132" y="40"/>
                    </a:lnTo>
                    <a:lnTo>
                      <a:pt x="140" y="30"/>
                    </a:lnTo>
                    <a:lnTo>
                      <a:pt x="132" y="18"/>
                    </a:lnTo>
                    <a:lnTo>
                      <a:pt x="126" y="8"/>
                    </a:lnTo>
                    <a:lnTo>
                      <a:pt x="124" y="0"/>
                    </a:lnTo>
                    <a:close/>
                  </a:path>
                </a:pathLst>
              </a:custGeom>
              <a:solidFill>
                <a:srgbClr val="FFFFFF"/>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32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406" name="Freeform 125"/>
              <p:cNvSpPr>
                <a:spLocks/>
              </p:cNvSpPr>
              <p:nvPr/>
            </p:nvSpPr>
            <p:spPr bwMode="auto">
              <a:xfrm>
                <a:off x="9736128" y="3466966"/>
                <a:ext cx="346094" cy="444520"/>
              </a:xfrm>
              <a:custGeom>
                <a:avLst/>
                <a:gdLst>
                  <a:gd name="T0" fmla="*/ 2147483647 w 218"/>
                  <a:gd name="T1" fmla="*/ 2147483647 h 280"/>
                  <a:gd name="T2" fmla="*/ 2147483647 w 218"/>
                  <a:gd name="T3" fmla="*/ 2147483647 h 280"/>
                  <a:gd name="T4" fmla="*/ 2147483647 w 218"/>
                  <a:gd name="T5" fmla="*/ 2147483647 h 280"/>
                  <a:gd name="T6" fmla="*/ 2147483647 w 218"/>
                  <a:gd name="T7" fmla="*/ 2147483647 h 280"/>
                  <a:gd name="T8" fmla="*/ 2147483647 w 218"/>
                  <a:gd name="T9" fmla="*/ 2147483647 h 280"/>
                  <a:gd name="T10" fmla="*/ 2147483647 w 218"/>
                  <a:gd name="T11" fmla="*/ 2147483647 h 280"/>
                  <a:gd name="T12" fmla="*/ 2147483647 w 218"/>
                  <a:gd name="T13" fmla="*/ 2147483647 h 280"/>
                  <a:gd name="T14" fmla="*/ 2147483647 w 218"/>
                  <a:gd name="T15" fmla="*/ 2147483647 h 280"/>
                  <a:gd name="T16" fmla="*/ 2147483647 w 218"/>
                  <a:gd name="T17" fmla="*/ 2147483647 h 280"/>
                  <a:gd name="T18" fmla="*/ 2147483647 w 218"/>
                  <a:gd name="T19" fmla="*/ 2147483647 h 280"/>
                  <a:gd name="T20" fmla="*/ 2147483647 w 218"/>
                  <a:gd name="T21" fmla="*/ 2147483647 h 280"/>
                  <a:gd name="T22" fmla="*/ 2147483647 w 218"/>
                  <a:gd name="T23" fmla="*/ 2147483647 h 280"/>
                  <a:gd name="T24" fmla="*/ 2147483647 w 218"/>
                  <a:gd name="T25" fmla="*/ 2147483647 h 280"/>
                  <a:gd name="T26" fmla="*/ 2147483647 w 218"/>
                  <a:gd name="T27" fmla="*/ 2147483647 h 280"/>
                  <a:gd name="T28" fmla="*/ 2147483647 w 218"/>
                  <a:gd name="T29" fmla="*/ 2147483647 h 280"/>
                  <a:gd name="T30" fmla="*/ 2147483647 w 218"/>
                  <a:gd name="T31" fmla="*/ 2147483647 h 280"/>
                  <a:gd name="T32" fmla="*/ 2147483647 w 218"/>
                  <a:gd name="T33" fmla="*/ 2147483647 h 280"/>
                  <a:gd name="T34" fmla="*/ 2147483647 w 218"/>
                  <a:gd name="T35" fmla="*/ 2147483647 h 280"/>
                  <a:gd name="T36" fmla="*/ 2147483647 w 218"/>
                  <a:gd name="T37" fmla="*/ 2147483647 h 280"/>
                  <a:gd name="T38" fmla="*/ 2147483647 w 218"/>
                  <a:gd name="T39" fmla="*/ 2147483647 h 280"/>
                  <a:gd name="T40" fmla="*/ 2147483647 w 218"/>
                  <a:gd name="T41" fmla="*/ 2147483647 h 280"/>
                  <a:gd name="T42" fmla="*/ 2147483647 w 218"/>
                  <a:gd name="T43" fmla="*/ 2147483647 h 280"/>
                  <a:gd name="T44" fmla="*/ 2147483647 w 218"/>
                  <a:gd name="T45" fmla="*/ 2147483647 h 280"/>
                  <a:gd name="T46" fmla="*/ 2147483647 w 218"/>
                  <a:gd name="T47" fmla="*/ 2147483647 h 280"/>
                  <a:gd name="T48" fmla="*/ 2147483647 w 218"/>
                  <a:gd name="T49" fmla="*/ 2147483647 h 280"/>
                  <a:gd name="T50" fmla="*/ 2147483647 w 218"/>
                  <a:gd name="T51" fmla="*/ 2147483647 h 280"/>
                  <a:gd name="T52" fmla="*/ 2147483647 w 218"/>
                  <a:gd name="T53" fmla="*/ 2147483647 h 280"/>
                  <a:gd name="T54" fmla="*/ 2147483647 w 218"/>
                  <a:gd name="T55" fmla="*/ 2147483647 h 280"/>
                  <a:gd name="T56" fmla="*/ 2147483647 w 218"/>
                  <a:gd name="T57" fmla="*/ 2147483647 h 280"/>
                  <a:gd name="T58" fmla="*/ 2147483647 w 218"/>
                  <a:gd name="T59" fmla="*/ 2147483647 h 280"/>
                  <a:gd name="T60" fmla="*/ 2147483647 w 218"/>
                  <a:gd name="T61" fmla="*/ 2147483647 h 280"/>
                  <a:gd name="T62" fmla="*/ 2147483647 w 218"/>
                  <a:gd name="T63" fmla="*/ 2147483647 h 280"/>
                  <a:gd name="T64" fmla="*/ 2147483647 w 218"/>
                  <a:gd name="T65" fmla="*/ 2147483647 h 280"/>
                  <a:gd name="T66" fmla="*/ 2147483647 w 218"/>
                  <a:gd name="T67" fmla="*/ 2147483647 h 280"/>
                  <a:gd name="T68" fmla="*/ 2147483647 w 218"/>
                  <a:gd name="T69" fmla="*/ 2147483647 h 280"/>
                  <a:gd name="T70" fmla="*/ 0 w 218"/>
                  <a:gd name="T71" fmla="*/ 2147483647 h 280"/>
                  <a:gd name="T72" fmla="*/ 0 w 218"/>
                  <a:gd name="T73" fmla="*/ 2147483647 h 280"/>
                  <a:gd name="T74" fmla="*/ 2147483647 w 218"/>
                  <a:gd name="T75" fmla="*/ 2147483647 h 280"/>
                  <a:gd name="T76" fmla="*/ 2147483647 w 218"/>
                  <a:gd name="T77" fmla="*/ 2147483647 h 280"/>
                  <a:gd name="T78" fmla="*/ 2147483647 w 218"/>
                  <a:gd name="T79" fmla="*/ 2147483647 h 280"/>
                  <a:gd name="T80" fmla="*/ 2147483647 w 218"/>
                  <a:gd name="T81" fmla="*/ 2147483647 h 280"/>
                  <a:gd name="T82" fmla="*/ 2147483647 w 218"/>
                  <a:gd name="T83" fmla="*/ 2147483647 h 280"/>
                  <a:gd name="T84" fmla="*/ 2147483647 w 218"/>
                  <a:gd name="T85" fmla="*/ 2147483647 h 280"/>
                  <a:gd name="T86" fmla="*/ 2147483647 w 218"/>
                  <a:gd name="T87" fmla="*/ 2147483647 h 280"/>
                  <a:gd name="T88" fmla="*/ 2147483647 w 218"/>
                  <a:gd name="T89" fmla="*/ 2147483647 h 280"/>
                  <a:gd name="T90" fmla="*/ 2147483647 w 218"/>
                  <a:gd name="T91" fmla="*/ 2147483647 h 280"/>
                  <a:gd name="T92" fmla="*/ 2147483647 w 218"/>
                  <a:gd name="T93" fmla="*/ 2147483647 h 280"/>
                  <a:gd name="T94" fmla="*/ 2147483647 w 218"/>
                  <a:gd name="T95" fmla="*/ 2147483647 h 280"/>
                  <a:gd name="T96" fmla="*/ 2147483647 w 218"/>
                  <a:gd name="T97" fmla="*/ 2147483647 h 280"/>
                  <a:gd name="T98" fmla="*/ 2147483647 w 218"/>
                  <a:gd name="T99" fmla="*/ 2147483647 h 280"/>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218"/>
                  <a:gd name="T151" fmla="*/ 0 h 280"/>
                  <a:gd name="T152" fmla="*/ 218 w 218"/>
                  <a:gd name="T153" fmla="*/ 280 h 280"/>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218" h="280">
                    <a:moveTo>
                      <a:pt x="68" y="242"/>
                    </a:moveTo>
                    <a:lnTo>
                      <a:pt x="64" y="260"/>
                    </a:lnTo>
                    <a:lnTo>
                      <a:pt x="64" y="264"/>
                    </a:lnTo>
                    <a:lnTo>
                      <a:pt x="66" y="268"/>
                    </a:lnTo>
                    <a:lnTo>
                      <a:pt x="76" y="278"/>
                    </a:lnTo>
                    <a:lnTo>
                      <a:pt x="80" y="280"/>
                    </a:lnTo>
                    <a:lnTo>
                      <a:pt x="84" y="278"/>
                    </a:lnTo>
                    <a:lnTo>
                      <a:pt x="102" y="272"/>
                    </a:lnTo>
                    <a:lnTo>
                      <a:pt x="110" y="268"/>
                    </a:lnTo>
                    <a:lnTo>
                      <a:pt x="152" y="244"/>
                    </a:lnTo>
                    <a:lnTo>
                      <a:pt x="160" y="240"/>
                    </a:lnTo>
                    <a:lnTo>
                      <a:pt x="172" y="234"/>
                    </a:lnTo>
                    <a:lnTo>
                      <a:pt x="176" y="228"/>
                    </a:lnTo>
                    <a:lnTo>
                      <a:pt x="178" y="220"/>
                    </a:lnTo>
                    <a:lnTo>
                      <a:pt x="178" y="198"/>
                    </a:lnTo>
                    <a:lnTo>
                      <a:pt x="180" y="188"/>
                    </a:lnTo>
                    <a:lnTo>
                      <a:pt x="182" y="180"/>
                    </a:lnTo>
                    <a:lnTo>
                      <a:pt x="186" y="170"/>
                    </a:lnTo>
                    <a:lnTo>
                      <a:pt x="194" y="160"/>
                    </a:lnTo>
                    <a:lnTo>
                      <a:pt x="202" y="148"/>
                    </a:lnTo>
                    <a:lnTo>
                      <a:pt x="210" y="134"/>
                    </a:lnTo>
                    <a:lnTo>
                      <a:pt x="214" y="114"/>
                    </a:lnTo>
                    <a:lnTo>
                      <a:pt x="218" y="94"/>
                    </a:lnTo>
                    <a:lnTo>
                      <a:pt x="218" y="82"/>
                    </a:lnTo>
                    <a:lnTo>
                      <a:pt x="216" y="72"/>
                    </a:lnTo>
                    <a:lnTo>
                      <a:pt x="212" y="60"/>
                    </a:lnTo>
                    <a:lnTo>
                      <a:pt x="206" y="48"/>
                    </a:lnTo>
                    <a:lnTo>
                      <a:pt x="202" y="40"/>
                    </a:lnTo>
                    <a:lnTo>
                      <a:pt x="186" y="24"/>
                    </a:lnTo>
                    <a:lnTo>
                      <a:pt x="176" y="16"/>
                    </a:lnTo>
                    <a:lnTo>
                      <a:pt x="164" y="8"/>
                    </a:lnTo>
                    <a:lnTo>
                      <a:pt x="150" y="2"/>
                    </a:lnTo>
                    <a:lnTo>
                      <a:pt x="136" y="0"/>
                    </a:lnTo>
                    <a:lnTo>
                      <a:pt x="62" y="12"/>
                    </a:lnTo>
                    <a:lnTo>
                      <a:pt x="44" y="22"/>
                    </a:lnTo>
                    <a:lnTo>
                      <a:pt x="36" y="28"/>
                    </a:lnTo>
                    <a:lnTo>
                      <a:pt x="34" y="34"/>
                    </a:lnTo>
                    <a:lnTo>
                      <a:pt x="36" y="44"/>
                    </a:lnTo>
                    <a:lnTo>
                      <a:pt x="38" y="50"/>
                    </a:lnTo>
                    <a:lnTo>
                      <a:pt x="38" y="54"/>
                    </a:lnTo>
                    <a:lnTo>
                      <a:pt x="36" y="58"/>
                    </a:lnTo>
                    <a:lnTo>
                      <a:pt x="20" y="90"/>
                    </a:lnTo>
                    <a:lnTo>
                      <a:pt x="16" y="98"/>
                    </a:lnTo>
                    <a:lnTo>
                      <a:pt x="14" y="106"/>
                    </a:lnTo>
                    <a:lnTo>
                      <a:pt x="14" y="112"/>
                    </a:lnTo>
                    <a:lnTo>
                      <a:pt x="14" y="120"/>
                    </a:lnTo>
                    <a:lnTo>
                      <a:pt x="2" y="146"/>
                    </a:lnTo>
                    <a:lnTo>
                      <a:pt x="0" y="154"/>
                    </a:lnTo>
                    <a:lnTo>
                      <a:pt x="0" y="158"/>
                    </a:lnTo>
                    <a:lnTo>
                      <a:pt x="4" y="160"/>
                    </a:lnTo>
                    <a:lnTo>
                      <a:pt x="10" y="162"/>
                    </a:lnTo>
                    <a:lnTo>
                      <a:pt x="12" y="164"/>
                    </a:lnTo>
                    <a:lnTo>
                      <a:pt x="14" y="168"/>
                    </a:lnTo>
                    <a:lnTo>
                      <a:pt x="12" y="182"/>
                    </a:lnTo>
                    <a:lnTo>
                      <a:pt x="12" y="192"/>
                    </a:lnTo>
                    <a:lnTo>
                      <a:pt x="12" y="194"/>
                    </a:lnTo>
                    <a:lnTo>
                      <a:pt x="14" y="202"/>
                    </a:lnTo>
                    <a:lnTo>
                      <a:pt x="14" y="210"/>
                    </a:lnTo>
                    <a:lnTo>
                      <a:pt x="12" y="216"/>
                    </a:lnTo>
                    <a:lnTo>
                      <a:pt x="14" y="224"/>
                    </a:lnTo>
                    <a:lnTo>
                      <a:pt x="14" y="226"/>
                    </a:lnTo>
                    <a:lnTo>
                      <a:pt x="20" y="234"/>
                    </a:lnTo>
                    <a:lnTo>
                      <a:pt x="24" y="236"/>
                    </a:lnTo>
                    <a:lnTo>
                      <a:pt x="32" y="240"/>
                    </a:lnTo>
                    <a:lnTo>
                      <a:pt x="48" y="242"/>
                    </a:lnTo>
                    <a:lnTo>
                      <a:pt x="56" y="242"/>
                    </a:lnTo>
                    <a:lnTo>
                      <a:pt x="68" y="242"/>
                    </a:lnTo>
                    <a:close/>
                  </a:path>
                </a:pathLst>
              </a:custGeom>
              <a:solidFill>
                <a:srgbClr val="000000"/>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32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407" name="Freeform 126"/>
              <p:cNvSpPr>
                <a:spLocks/>
              </p:cNvSpPr>
              <p:nvPr/>
            </p:nvSpPr>
            <p:spPr bwMode="auto">
              <a:xfrm>
                <a:off x="9802810" y="3901967"/>
                <a:ext cx="126996" cy="539767"/>
              </a:xfrm>
              <a:custGeom>
                <a:avLst/>
                <a:gdLst>
                  <a:gd name="T0" fmla="*/ 2147483647 w 80"/>
                  <a:gd name="T1" fmla="*/ 2147483647 h 340"/>
                  <a:gd name="T2" fmla="*/ 2147483647 w 80"/>
                  <a:gd name="T3" fmla="*/ 2147483647 h 340"/>
                  <a:gd name="T4" fmla="*/ 2147483647 w 80"/>
                  <a:gd name="T5" fmla="*/ 2147483647 h 340"/>
                  <a:gd name="T6" fmla="*/ 2147483647 w 80"/>
                  <a:gd name="T7" fmla="*/ 2147483647 h 340"/>
                  <a:gd name="T8" fmla="*/ 2147483647 w 80"/>
                  <a:gd name="T9" fmla="*/ 2147483647 h 340"/>
                  <a:gd name="T10" fmla="*/ 2147483647 w 80"/>
                  <a:gd name="T11" fmla="*/ 2147483647 h 340"/>
                  <a:gd name="T12" fmla="*/ 2147483647 w 80"/>
                  <a:gd name="T13" fmla="*/ 2147483647 h 340"/>
                  <a:gd name="T14" fmla="*/ 2147483647 w 80"/>
                  <a:gd name="T15" fmla="*/ 2147483647 h 340"/>
                  <a:gd name="T16" fmla="*/ 2147483647 w 80"/>
                  <a:gd name="T17" fmla="*/ 2147483647 h 340"/>
                  <a:gd name="T18" fmla="*/ 2147483647 w 80"/>
                  <a:gd name="T19" fmla="*/ 2147483647 h 340"/>
                  <a:gd name="T20" fmla="*/ 2147483647 w 80"/>
                  <a:gd name="T21" fmla="*/ 2147483647 h 340"/>
                  <a:gd name="T22" fmla="*/ 2147483647 w 80"/>
                  <a:gd name="T23" fmla="*/ 2147483647 h 340"/>
                  <a:gd name="T24" fmla="*/ 2147483647 w 80"/>
                  <a:gd name="T25" fmla="*/ 2147483647 h 340"/>
                  <a:gd name="T26" fmla="*/ 2147483647 w 80"/>
                  <a:gd name="T27" fmla="*/ 2147483647 h 340"/>
                  <a:gd name="T28" fmla="*/ 2147483647 w 80"/>
                  <a:gd name="T29" fmla="*/ 0 h 340"/>
                  <a:gd name="T30" fmla="*/ 2147483647 w 80"/>
                  <a:gd name="T31" fmla="*/ 0 h 340"/>
                  <a:gd name="T32" fmla="*/ 2147483647 w 80"/>
                  <a:gd name="T33" fmla="*/ 2147483647 h 340"/>
                  <a:gd name="T34" fmla="*/ 2147483647 w 80"/>
                  <a:gd name="T35" fmla="*/ 2147483647 h 340"/>
                  <a:gd name="T36" fmla="*/ 2147483647 w 80"/>
                  <a:gd name="T37" fmla="*/ 2147483647 h 340"/>
                  <a:gd name="T38" fmla="*/ 2147483647 w 80"/>
                  <a:gd name="T39" fmla="*/ 2147483647 h 340"/>
                  <a:gd name="T40" fmla="*/ 2147483647 w 80"/>
                  <a:gd name="T41" fmla="*/ 2147483647 h 340"/>
                  <a:gd name="T42" fmla="*/ 2147483647 w 80"/>
                  <a:gd name="T43" fmla="*/ 2147483647 h 340"/>
                  <a:gd name="T44" fmla="*/ 2147483647 w 80"/>
                  <a:gd name="T45" fmla="*/ 2147483647 h 340"/>
                  <a:gd name="T46" fmla="*/ 2147483647 w 80"/>
                  <a:gd name="T47" fmla="*/ 2147483647 h 340"/>
                  <a:gd name="T48" fmla="*/ 2147483647 w 80"/>
                  <a:gd name="T49" fmla="*/ 2147483647 h 340"/>
                  <a:gd name="T50" fmla="*/ 2147483647 w 80"/>
                  <a:gd name="T51" fmla="*/ 2147483647 h 340"/>
                  <a:gd name="T52" fmla="*/ 2147483647 w 80"/>
                  <a:gd name="T53" fmla="*/ 2147483647 h 340"/>
                  <a:gd name="T54" fmla="*/ 2147483647 w 80"/>
                  <a:gd name="T55" fmla="*/ 2147483647 h 340"/>
                  <a:gd name="T56" fmla="*/ 0 w 80"/>
                  <a:gd name="T57" fmla="*/ 2147483647 h 340"/>
                  <a:gd name="T58" fmla="*/ 0 w 80"/>
                  <a:gd name="T59" fmla="*/ 2147483647 h 340"/>
                  <a:gd name="T60" fmla="*/ 0 w 80"/>
                  <a:gd name="T61" fmla="*/ 2147483647 h 340"/>
                  <a:gd name="T62" fmla="*/ 2147483647 w 80"/>
                  <a:gd name="T63" fmla="*/ 2147483647 h 340"/>
                  <a:gd name="T64" fmla="*/ 2147483647 w 80"/>
                  <a:gd name="T65" fmla="*/ 2147483647 h 340"/>
                  <a:gd name="T66" fmla="*/ 2147483647 w 80"/>
                  <a:gd name="T67" fmla="*/ 2147483647 h 34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80"/>
                  <a:gd name="T103" fmla="*/ 0 h 340"/>
                  <a:gd name="T104" fmla="*/ 80 w 80"/>
                  <a:gd name="T105" fmla="*/ 340 h 34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80" h="340">
                    <a:moveTo>
                      <a:pt x="58" y="38"/>
                    </a:moveTo>
                    <a:lnTo>
                      <a:pt x="58" y="38"/>
                    </a:lnTo>
                    <a:lnTo>
                      <a:pt x="58" y="36"/>
                    </a:lnTo>
                    <a:lnTo>
                      <a:pt x="62" y="34"/>
                    </a:lnTo>
                    <a:lnTo>
                      <a:pt x="66" y="30"/>
                    </a:lnTo>
                    <a:lnTo>
                      <a:pt x="66" y="26"/>
                    </a:lnTo>
                    <a:lnTo>
                      <a:pt x="64" y="22"/>
                    </a:lnTo>
                    <a:lnTo>
                      <a:pt x="62" y="14"/>
                    </a:lnTo>
                    <a:lnTo>
                      <a:pt x="60" y="8"/>
                    </a:lnTo>
                    <a:lnTo>
                      <a:pt x="56" y="2"/>
                    </a:lnTo>
                    <a:lnTo>
                      <a:pt x="52" y="0"/>
                    </a:lnTo>
                    <a:lnTo>
                      <a:pt x="48" y="0"/>
                    </a:lnTo>
                    <a:lnTo>
                      <a:pt x="46" y="2"/>
                    </a:lnTo>
                    <a:lnTo>
                      <a:pt x="40" y="6"/>
                    </a:lnTo>
                    <a:lnTo>
                      <a:pt x="36" y="14"/>
                    </a:lnTo>
                    <a:lnTo>
                      <a:pt x="34" y="18"/>
                    </a:lnTo>
                    <a:lnTo>
                      <a:pt x="32" y="22"/>
                    </a:lnTo>
                    <a:lnTo>
                      <a:pt x="36" y="30"/>
                    </a:lnTo>
                    <a:lnTo>
                      <a:pt x="40" y="36"/>
                    </a:lnTo>
                    <a:lnTo>
                      <a:pt x="16" y="112"/>
                    </a:lnTo>
                    <a:lnTo>
                      <a:pt x="4" y="158"/>
                    </a:lnTo>
                    <a:lnTo>
                      <a:pt x="0" y="176"/>
                    </a:lnTo>
                    <a:lnTo>
                      <a:pt x="0" y="188"/>
                    </a:lnTo>
                    <a:lnTo>
                      <a:pt x="28" y="340"/>
                    </a:lnTo>
                    <a:lnTo>
                      <a:pt x="80" y="174"/>
                    </a:lnTo>
                    <a:lnTo>
                      <a:pt x="58" y="38"/>
                    </a:lnTo>
                    <a:close/>
                  </a:path>
                </a:pathLst>
              </a:custGeom>
              <a:solidFill>
                <a:srgbClr val="000000"/>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32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50" charset="-128"/>
                  <a:cs typeface="+mn-cs"/>
                </a:endParaRPr>
              </a:p>
            </p:txBody>
          </p:sp>
        </p:grpSp>
        <p:sp>
          <p:nvSpPr>
            <p:cNvPr id="408" name="テキスト ボックス 155"/>
            <p:cNvSpPr txBox="1">
              <a:spLocks noChangeArrowheads="1"/>
            </p:cNvSpPr>
            <p:nvPr/>
          </p:nvSpPr>
          <p:spPr bwMode="auto">
            <a:xfrm>
              <a:off x="9639103" y="2336271"/>
              <a:ext cx="499171" cy="338554"/>
            </a:xfrm>
            <a:prstGeom prst="rect">
              <a:avLst/>
            </a:prstGeom>
            <a:noFill/>
            <a:ln w="9525">
              <a:noFill/>
              <a:miter lim="800000"/>
              <a:headEnd/>
              <a:tailEnd/>
            </a:ln>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a:ln>
                    <a:noFill/>
                  </a:ln>
                  <a:solidFill>
                    <a:srgbClr val="000000"/>
                  </a:solidFill>
                  <a:effectLst/>
                  <a:uLnTx/>
                  <a:uFillTx/>
                  <a:latin typeface="HG丸ｺﾞｼｯｸM-PRO" pitchFamily="50" charset="-128"/>
                  <a:ea typeface="HG丸ｺﾞｼｯｸM-PRO" pitchFamily="50" charset="-128"/>
                  <a:cs typeface="+mn-cs"/>
                </a:rPr>
                <a:t>50m</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srgbClr val="000000"/>
                  </a:solidFill>
                  <a:effectLst/>
                  <a:uLnTx/>
                  <a:uFillTx/>
                  <a:latin typeface="HG丸ｺﾞｼｯｸM-PRO" pitchFamily="50" charset="-128"/>
                  <a:ea typeface="HG丸ｺﾞｼｯｸM-PRO" pitchFamily="50" charset="-128"/>
                  <a:cs typeface="+mn-cs"/>
                </a:rPr>
                <a:t>▽</a:t>
              </a:r>
            </a:p>
          </p:txBody>
        </p:sp>
        <p:sp>
          <p:nvSpPr>
            <p:cNvPr id="409" name="テキスト ボックス 27"/>
            <p:cNvSpPr txBox="1">
              <a:spLocks noChangeArrowheads="1"/>
            </p:cNvSpPr>
            <p:nvPr/>
          </p:nvSpPr>
          <p:spPr bwMode="auto">
            <a:xfrm>
              <a:off x="9180028" y="2571429"/>
              <a:ext cx="690274" cy="215444"/>
            </a:xfrm>
            <a:prstGeom prst="rect">
              <a:avLst/>
            </a:prstGeom>
            <a:noFill/>
            <a:ln w="9525">
              <a:noFill/>
              <a:miter lim="800000"/>
              <a:headEnd/>
              <a:tailEnd/>
            </a:ln>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a:ln>
                    <a:noFill/>
                  </a:ln>
                  <a:solidFill>
                    <a:srgbClr val="000000"/>
                  </a:solidFill>
                  <a:effectLst/>
                  <a:uLnTx/>
                  <a:uFillTx/>
                  <a:latin typeface="HG丸ｺﾞｼｯｸM-PRO" pitchFamily="50" charset="-128"/>
                  <a:ea typeface="HG丸ｺﾞｼｯｸM-PRO" pitchFamily="50" charset="-128"/>
                  <a:cs typeface="+mn-cs"/>
                </a:rPr>
                <a:t>4m</a:t>
              </a:r>
              <a:r>
                <a:rPr kumimoji="1" lang="ja-JP" altLang="en-US" sz="800" b="0" i="0" u="none" strike="noStrike" kern="1200" cap="none" spc="0" normalizeH="0" baseline="0" noProof="0" dirty="0">
                  <a:ln>
                    <a:noFill/>
                  </a:ln>
                  <a:solidFill>
                    <a:srgbClr val="000000"/>
                  </a:solidFill>
                  <a:effectLst/>
                  <a:uLnTx/>
                  <a:uFillTx/>
                  <a:latin typeface="HG丸ｺﾞｼｯｸM-PRO" pitchFamily="50" charset="-128"/>
                  <a:ea typeface="HG丸ｺﾞｼｯｸM-PRO" pitchFamily="50" charset="-128"/>
                  <a:cs typeface="+mn-cs"/>
                </a:rPr>
                <a:t>以上</a:t>
              </a:r>
            </a:p>
          </p:txBody>
        </p:sp>
        <p:sp>
          <p:nvSpPr>
            <p:cNvPr id="412" name="円/楕円 411"/>
            <p:cNvSpPr/>
            <p:nvPr/>
          </p:nvSpPr>
          <p:spPr>
            <a:xfrm>
              <a:off x="9773849" y="3312346"/>
              <a:ext cx="137957" cy="137957"/>
            </a:xfrm>
            <a:prstGeom prst="ellipse">
              <a:avLst/>
            </a:pr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3200" b="0"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50" charset="-128"/>
                <a:cs typeface="+mn-cs"/>
              </a:endParaRPr>
            </a:p>
          </p:txBody>
        </p:sp>
        <p:cxnSp>
          <p:nvCxnSpPr>
            <p:cNvPr id="427" name="直線コネクタ 426"/>
            <p:cNvCxnSpPr/>
            <p:nvPr/>
          </p:nvCxnSpPr>
          <p:spPr bwMode="auto">
            <a:xfrm>
              <a:off x="9687365" y="1630222"/>
              <a:ext cx="919153" cy="1755947"/>
            </a:xfrm>
            <a:prstGeom prst="line">
              <a:avLst/>
            </a:prstGeom>
            <a:ln w="19050">
              <a:solidFill>
                <a:srgbClr val="FF0000"/>
              </a:solidFill>
            </a:ln>
          </p:spPr>
          <p:style>
            <a:lnRef idx="1">
              <a:schemeClr val="accent1"/>
            </a:lnRef>
            <a:fillRef idx="0">
              <a:schemeClr val="accent1"/>
            </a:fillRef>
            <a:effectRef idx="0">
              <a:schemeClr val="accent1"/>
            </a:effectRef>
            <a:fontRef idx="minor">
              <a:schemeClr val="tx1"/>
            </a:fontRef>
          </p:style>
        </p:cxnSp>
        <p:sp>
          <p:nvSpPr>
            <p:cNvPr id="428" name="直角三角形 427"/>
            <p:cNvSpPr>
              <a:spLocks noChangeArrowheads="1"/>
            </p:cNvSpPr>
            <p:nvPr/>
          </p:nvSpPr>
          <p:spPr bwMode="auto">
            <a:xfrm rot="10800000">
              <a:off x="10225119" y="2492404"/>
              <a:ext cx="95584" cy="205950"/>
            </a:xfrm>
            <a:prstGeom prst="rtTriangle">
              <a:avLst/>
            </a:prstGeom>
            <a:noFill/>
            <a:ln w="3175" algn="ctr">
              <a:solidFill>
                <a:schemeClr val="tx1"/>
              </a:solidFill>
              <a:miter lim="800000"/>
              <a:headEnd/>
              <a:tailEnd/>
            </a:ln>
          </p:spPr>
          <p:txBody>
            <a:bodyPr rot="1080000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3200" b="0"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429" name="テキスト ボックス 145"/>
            <p:cNvSpPr txBox="1">
              <a:spLocks noChangeArrowheads="1"/>
            </p:cNvSpPr>
            <p:nvPr/>
          </p:nvSpPr>
          <p:spPr bwMode="auto">
            <a:xfrm>
              <a:off x="10203793" y="2315972"/>
              <a:ext cx="137870" cy="215444"/>
            </a:xfrm>
            <a:prstGeom prst="rect">
              <a:avLst/>
            </a:prstGeom>
            <a:noFill/>
            <a:ln w="9525">
              <a:noFill/>
              <a:miter lim="800000"/>
              <a:headEnd/>
              <a:tailEnd/>
            </a:ln>
          </p:spPr>
          <p:txBody>
            <a:bodyP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a:ln>
                    <a:noFill/>
                  </a:ln>
                  <a:solidFill>
                    <a:srgbClr val="000000"/>
                  </a:solidFill>
                  <a:effectLst/>
                  <a:uLnTx/>
                  <a:uFillTx/>
                  <a:latin typeface="HG丸ｺﾞｼｯｸM-PRO" pitchFamily="50" charset="-128"/>
                  <a:ea typeface="HG丸ｺﾞｼｯｸM-PRO" pitchFamily="50" charset="-128"/>
                  <a:cs typeface="+mn-cs"/>
                </a:rPr>
                <a:t>1</a:t>
              </a:r>
              <a:endParaRPr kumimoji="1" lang="ja-JP" altLang="en-US" sz="800" b="0" i="0" u="none" strike="noStrike" kern="1200" cap="none" spc="0" normalizeH="0" baseline="0" noProof="0" dirty="0">
                <a:ln>
                  <a:noFill/>
                </a:ln>
                <a:solidFill>
                  <a:srgbClr val="000000"/>
                </a:solidFill>
                <a:effectLst/>
                <a:uLnTx/>
                <a:uFillTx/>
                <a:latin typeface="HG丸ｺﾞｼｯｸM-PRO" pitchFamily="50" charset="-128"/>
                <a:ea typeface="HG丸ｺﾞｼｯｸM-PRO" pitchFamily="50" charset="-128"/>
                <a:cs typeface="+mn-cs"/>
              </a:endParaRPr>
            </a:p>
          </p:txBody>
        </p:sp>
        <p:sp>
          <p:nvSpPr>
            <p:cNvPr id="430" name="テキスト ボックス 146"/>
            <p:cNvSpPr txBox="1">
              <a:spLocks noChangeArrowheads="1"/>
            </p:cNvSpPr>
            <p:nvPr/>
          </p:nvSpPr>
          <p:spPr bwMode="auto">
            <a:xfrm>
              <a:off x="10316727" y="2447798"/>
              <a:ext cx="119650" cy="215444"/>
            </a:xfrm>
            <a:prstGeom prst="rect">
              <a:avLst/>
            </a:prstGeom>
            <a:noFill/>
            <a:ln w="9525">
              <a:noFill/>
              <a:miter lim="800000"/>
              <a:headEnd/>
              <a:tailEnd/>
            </a:ln>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a:ln>
                    <a:noFill/>
                  </a:ln>
                  <a:solidFill>
                    <a:srgbClr val="000000"/>
                  </a:solidFill>
                  <a:effectLst/>
                  <a:uLnTx/>
                  <a:uFillTx/>
                  <a:latin typeface="HG丸ｺﾞｼｯｸM-PRO" pitchFamily="50" charset="-128"/>
                  <a:ea typeface="HG丸ｺﾞｼｯｸM-PRO" pitchFamily="50" charset="-128"/>
                  <a:cs typeface="+mn-cs"/>
                </a:rPr>
                <a:t>2</a:t>
              </a:r>
            </a:p>
          </p:txBody>
        </p:sp>
      </p:grpSp>
      <p:grpSp>
        <p:nvGrpSpPr>
          <p:cNvPr id="9" name="グループ化 8"/>
          <p:cNvGrpSpPr/>
          <p:nvPr/>
        </p:nvGrpSpPr>
        <p:grpSpPr>
          <a:xfrm>
            <a:off x="3243631" y="1873641"/>
            <a:ext cx="1518245" cy="1461623"/>
            <a:chOff x="3872383" y="2135230"/>
            <a:chExt cx="1518245" cy="1461623"/>
          </a:xfrm>
        </p:grpSpPr>
        <p:pic>
          <p:nvPicPr>
            <p:cNvPr id="209" name="Picture 5"/>
            <p:cNvPicPr>
              <a:picLocks noChangeAspect="1" noChangeArrowheads="1"/>
            </p:cNvPicPr>
            <p:nvPr/>
          </p:nvPicPr>
          <p:blipFill>
            <a:blip r:embed="rId2" cstate="email"/>
            <a:srcRect/>
            <a:stretch>
              <a:fillRect/>
            </a:stretch>
          </p:blipFill>
          <p:spPr bwMode="auto">
            <a:xfrm>
              <a:off x="4555004" y="2998341"/>
              <a:ext cx="138942" cy="227628"/>
            </a:xfrm>
            <a:prstGeom prst="rect">
              <a:avLst/>
            </a:prstGeom>
            <a:noFill/>
            <a:ln w="9525">
              <a:noFill/>
              <a:miter lim="800000"/>
              <a:headEnd/>
              <a:tailEnd/>
            </a:ln>
          </p:spPr>
        </p:pic>
        <p:sp>
          <p:nvSpPr>
            <p:cNvPr id="210" name="フリーフォーム 209"/>
            <p:cNvSpPr/>
            <p:nvPr/>
          </p:nvSpPr>
          <p:spPr>
            <a:xfrm>
              <a:off x="4486073" y="3223013"/>
              <a:ext cx="800149" cy="6898"/>
            </a:xfrm>
            <a:custGeom>
              <a:avLst/>
              <a:gdLst>
                <a:gd name="connsiteX0" fmla="*/ 0 w 1869282"/>
                <a:gd name="connsiteY0" fmla="*/ 2381 h 16668"/>
                <a:gd name="connsiteX1" fmla="*/ 359569 w 1869282"/>
                <a:gd name="connsiteY1" fmla="*/ 2381 h 16668"/>
                <a:gd name="connsiteX2" fmla="*/ 359569 w 1869282"/>
                <a:gd name="connsiteY2" fmla="*/ 16668 h 16668"/>
                <a:gd name="connsiteX3" fmla="*/ 538163 w 1869282"/>
                <a:gd name="connsiteY3" fmla="*/ 16668 h 16668"/>
                <a:gd name="connsiteX4" fmla="*/ 538163 w 1869282"/>
                <a:gd name="connsiteY4" fmla="*/ 2381 h 16668"/>
                <a:gd name="connsiteX5" fmla="*/ 702469 w 1869282"/>
                <a:gd name="connsiteY5" fmla="*/ 2381 h 16668"/>
                <a:gd name="connsiteX6" fmla="*/ 702469 w 1869282"/>
                <a:gd name="connsiteY6" fmla="*/ 16668 h 16668"/>
                <a:gd name="connsiteX7" fmla="*/ 1204913 w 1869282"/>
                <a:gd name="connsiteY7" fmla="*/ 16668 h 16668"/>
                <a:gd name="connsiteX8" fmla="*/ 1204913 w 1869282"/>
                <a:gd name="connsiteY8" fmla="*/ 0 h 16668"/>
                <a:gd name="connsiteX9" fmla="*/ 1333500 w 1869282"/>
                <a:gd name="connsiteY9" fmla="*/ 0 h 16668"/>
                <a:gd name="connsiteX10" fmla="*/ 1333500 w 1869282"/>
                <a:gd name="connsiteY10" fmla="*/ 14287 h 16668"/>
                <a:gd name="connsiteX11" fmla="*/ 1512094 w 1869282"/>
                <a:gd name="connsiteY11" fmla="*/ 14287 h 16668"/>
                <a:gd name="connsiteX12" fmla="*/ 1512094 w 1869282"/>
                <a:gd name="connsiteY12" fmla="*/ 2381 h 16668"/>
                <a:gd name="connsiteX13" fmla="*/ 1583532 w 1869282"/>
                <a:gd name="connsiteY13" fmla="*/ 2381 h 16668"/>
                <a:gd name="connsiteX14" fmla="*/ 1728788 w 1869282"/>
                <a:gd name="connsiteY14" fmla="*/ 2381 h 16668"/>
                <a:gd name="connsiteX15" fmla="*/ 1869282 w 1869282"/>
                <a:gd name="connsiteY15" fmla="*/ 2381 h 16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69282" h="16668">
                  <a:moveTo>
                    <a:pt x="0" y="2381"/>
                  </a:moveTo>
                  <a:lnTo>
                    <a:pt x="359569" y="2381"/>
                  </a:lnTo>
                  <a:lnTo>
                    <a:pt x="359569" y="16668"/>
                  </a:lnTo>
                  <a:lnTo>
                    <a:pt x="538163" y="16668"/>
                  </a:lnTo>
                  <a:lnTo>
                    <a:pt x="538163" y="2381"/>
                  </a:lnTo>
                  <a:lnTo>
                    <a:pt x="702469" y="2381"/>
                  </a:lnTo>
                  <a:lnTo>
                    <a:pt x="702469" y="16668"/>
                  </a:lnTo>
                  <a:lnTo>
                    <a:pt x="1204913" y="16668"/>
                  </a:lnTo>
                  <a:lnTo>
                    <a:pt x="1204913" y="0"/>
                  </a:lnTo>
                  <a:lnTo>
                    <a:pt x="1333500" y="0"/>
                  </a:lnTo>
                  <a:lnTo>
                    <a:pt x="1333500" y="14287"/>
                  </a:lnTo>
                  <a:lnTo>
                    <a:pt x="1512094" y="14287"/>
                  </a:lnTo>
                  <a:lnTo>
                    <a:pt x="1512094" y="2381"/>
                  </a:lnTo>
                  <a:lnTo>
                    <a:pt x="1583532" y="2381"/>
                  </a:lnTo>
                  <a:lnTo>
                    <a:pt x="1728788" y="2381"/>
                  </a:lnTo>
                  <a:lnTo>
                    <a:pt x="1869282" y="2381"/>
                  </a:ln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3200" b="0"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50" charset="-128"/>
                <a:cs typeface="+mn-cs"/>
              </a:endParaRPr>
            </a:p>
          </p:txBody>
        </p:sp>
        <p:pic>
          <p:nvPicPr>
            <p:cNvPr id="211" name="Picture 5"/>
            <p:cNvPicPr>
              <a:picLocks noChangeAspect="1" noChangeArrowheads="1"/>
            </p:cNvPicPr>
            <p:nvPr/>
          </p:nvPicPr>
          <p:blipFill>
            <a:blip r:embed="rId2" cstate="email"/>
            <a:srcRect/>
            <a:stretch>
              <a:fillRect/>
            </a:stretch>
          </p:blipFill>
          <p:spPr bwMode="auto">
            <a:xfrm>
              <a:off x="4685078" y="2998341"/>
              <a:ext cx="138942" cy="227628"/>
            </a:xfrm>
            <a:prstGeom prst="rect">
              <a:avLst/>
            </a:prstGeom>
            <a:noFill/>
            <a:ln w="9525">
              <a:noFill/>
              <a:miter lim="800000"/>
              <a:headEnd/>
              <a:tailEnd/>
            </a:ln>
          </p:spPr>
        </p:pic>
        <p:pic>
          <p:nvPicPr>
            <p:cNvPr id="212" name="Picture 5"/>
            <p:cNvPicPr>
              <a:picLocks noChangeAspect="1" noChangeArrowheads="1"/>
            </p:cNvPicPr>
            <p:nvPr/>
          </p:nvPicPr>
          <p:blipFill>
            <a:blip r:embed="rId2" cstate="email"/>
            <a:srcRect/>
            <a:stretch>
              <a:fillRect/>
            </a:stretch>
          </p:blipFill>
          <p:spPr bwMode="auto">
            <a:xfrm>
              <a:off x="4962961" y="2998341"/>
              <a:ext cx="138942" cy="227628"/>
            </a:xfrm>
            <a:prstGeom prst="rect">
              <a:avLst/>
            </a:prstGeom>
            <a:noFill/>
            <a:ln w="9525">
              <a:noFill/>
              <a:miter lim="800000"/>
              <a:headEnd/>
              <a:tailEnd/>
            </a:ln>
          </p:spPr>
        </p:pic>
        <p:pic>
          <p:nvPicPr>
            <p:cNvPr id="213" name="Picture 5"/>
            <p:cNvPicPr>
              <a:picLocks noChangeAspect="1" noChangeArrowheads="1"/>
            </p:cNvPicPr>
            <p:nvPr/>
          </p:nvPicPr>
          <p:blipFill>
            <a:blip r:embed="rId2" cstate="email"/>
            <a:srcRect/>
            <a:stretch>
              <a:fillRect/>
            </a:stretch>
          </p:blipFill>
          <p:spPr bwMode="auto">
            <a:xfrm>
              <a:off x="5088155" y="2998341"/>
              <a:ext cx="138941" cy="227628"/>
            </a:xfrm>
            <a:prstGeom prst="rect">
              <a:avLst/>
            </a:prstGeom>
            <a:noFill/>
            <a:ln w="9525">
              <a:noFill/>
              <a:miter lim="800000"/>
              <a:headEnd/>
              <a:tailEnd/>
            </a:ln>
          </p:spPr>
        </p:pic>
        <p:sp>
          <p:nvSpPr>
            <p:cNvPr id="214" name="Freeform 79"/>
            <p:cNvSpPr>
              <a:spLocks/>
            </p:cNvSpPr>
            <p:nvPr/>
          </p:nvSpPr>
          <p:spPr bwMode="auto">
            <a:xfrm>
              <a:off x="5183655" y="3212365"/>
              <a:ext cx="1568" cy="2448"/>
            </a:xfrm>
            <a:custGeom>
              <a:avLst/>
              <a:gdLst>
                <a:gd name="T0" fmla="*/ 2147483647 w 92"/>
                <a:gd name="T1" fmla="*/ 2147483647 h 154"/>
                <a:gd name="T2" fmla="*/ 2147483647 w 92"/>
                <a:gd name="T3" fmla="*/ 2147483647 h 154"/>
                <a:gd name="T4" fmla="*/ 2147483647 w 92"/>
                <a:gd name="T5" fmla="*/ 2147483647 h 154"/>
                <a:gd name="T6" fmla="*/ 2147483647 w 92"/>
                <a:gd name="T7" fmla="*/ 2147483647 h 154"/>
                <a:gd name="T8" fmla="*/ 2147483647 w 92"/>
                <a:gd name="T9" fmla="*/ 2147483647 h 154"/>
                <a:gd name="T10" fmla="*/ 2147483647 w 92"/>
                <a:gd name="T11" fmla="*/ 2147483647 h 154"/>
                <a:gd name="T12" fmla="*/ 2147483647 w 92"/>
                <a:gd name="T13" fmla="*/ 2147483647 h 154"/>
                <a:gd name="T14" fmla="*/ 2147483647 w 92"/>
                <a:gd name="T15" fmla="*/ 2147483647 h 154"/>
                <a:gd name="T16" fmla="*/ 2147483647 w 92"/>
                <a:gd name="T17" fmla="*/ 0 h 154"/>
                <a:gd name="T18" fmla="*/ 2147483647 w 92"/>
                <a:gd name="T19" fmla="*/ 2147483647 h 154"/>
                <a:gd name="T20" fmla="*/ 2147483647 w 92"/>
                <a:gd name="T21" fmla="*/ 2147483647 h 154"/>
                <a:gd name="T22" fmla="*/ 2147483647 w 92"/>
                <a:gd name="T23" fmla="*/ 2147483647 h 154"/>
                <a:gd name="T24" fmla="*/ 2147483647 w 92"/>
                <a:gd name="T25" fmla="*/ 2147483647 h 154"/>
                <a:gd name="T26" fmla="*/ 0 w 92"/>
                <a:gd name="T27" fmla="*/ 2147483647 h 154"/>
                <a:gd name="T28" fmla="*/ 2147483647 w 92"/>
                <a:gd name="T29" fmla="*/ 2147483647 h 154"/>
                <a:gd name="T30" fmla="*/ 2147483647 w 92"/>
                <a:gd name="T31" fmla="*/ 2147483647 h 154"/>
                <a:gd name="T32" fmla="*/ 2147483647 w 92"/>
                <a:gd name="T33" fmla="*/ 2147483647 h 154"/>
                <a:gd name="T34" fmla="*/ 2147483647 w 92"/>
                <a:gd name="T35" fmla="*/ 2147483647 h 154"/>
                <a:gd name="T36" fmla="*/ 2147483647 w 92"/>
                <a:gd name="T37" fmla="*/ 2147483647 h 154"/>
                <a:gd name="T38" fmla="*/ 2147483647 w 92"/>
                <a:gd name="T39" fmla="*/ 2147483647 h 154"/>
                <a:gd name="T40" fmla="*/ 2147483647 w 92"/>
                <a:gd name="T41" fmla="*/ 2147483647 h 154"/>
                <a:gd name="T42" fmla="*/ 2147483647 w 92"/>
                <a:gd name="T43" fmla="*/ 2147483647 h 15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92"/>
                <a:gd name="T67" fmla="*/ 0 h 154"/>
                <a:gd name="T68" fmla="*/ 92 w 92"/>
                <a:gd name="T69" fmla="*/ 154 h 15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92" h="154">
                  <a:moveTo>
                    <a:pt x="72" y="130"/>
                  </a:moveTo>
                  <a:lnTo>
                    <a:pt x="72" y="104"/>
                  </a:lnTo>
                  <a:lnTo>
                    <a:pt x="86" y="104"/>
                  </a:lnTo>
                  <a:lnTo>
                    <a:pt x="86" y="86"/>
                  </a:lnTo>
                  <a:lnTo>
                    <a:pt x="72" y="60"/>
                  </a:lnTo>
                  <a:lnTo>
                    <a:pt x="72" y="44"/>
                  </a:lnTo>
                  <a:lnTo>
                    <a:pt x="66" y="18"/>
                  </a:lnTo>
                  <a:lnTo>
                    <a:pt x="52" y="18"/>
                  </a:lnTo>
                  <a:lnTo>
                    <a:pt x="40" y="0"/>
                  </a:lnTo>
                  <a:lnTo>
                    <a:pt x="46" y="18"/>
                  </a:lnTo>
                  <a:lnTo>
                    <a:pt x="52" y="60"/>
                  </a:lnTo>
                  <a:lnTo>
                    <a:pt x="40" y="52"/>
                  </a:lnTo>
                  <a:lnTo>
                    <a:pt x="20" y="36"/>
                  </a:lnTo>
                  <a:lnTo>
                    <a:pt x="0" y="36"/>
                  </a:lnTo>
                  <a:lnTo>
                    <a:pt x="14" y="52"/>
                  </a:lnTo>
                  <a:lnTo>
                    <a:pt x="26" y="70"/>
                  </a:lnTo>
                  <a:lnTo>
                    <a:pt x="52" y="104"/>
                  </a:lnTo>
                  <a:lnTo>
                    <a:pt x="66" y="138"/>
                  </a:lnTo>
                  <a:lnTo>
                    <a:pt x="80" y="138"/>
                  </a:lnTo>
                  <a:lnTo>
                    <a:pt x="92" y="154"/>
                  </a:lnTo>
                  <a:lnTo>
                    <a:pt x="92" y="146"/>
                  </a:lnTo>
                  <a:lnTo>
                    <a:pt x="72" y="130"/>
                  </a:lnTo>
                  <a:close/>
                </a:path>
              </a:pathLst>
            </a:custGeom>
            <a:solidFill>
              <a:srgbClr val="A1C6E7"/>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32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215" name="Freeform 84"/>
            <p:cNvSpPr>
              <a:spLocks/>
            </p:cNvSpPr>
            <p:nvPr/>
          </p:nvSpPr>
          <p:spPr bwMode="auto">
            <a:xfrm>
              <a:off x="5186489" y="3214145"/>
              <a:ext cx="205" cy="414"/>
            </a:xfrm>
            <a:custGeom>
              <a:avLst/>
              <a:gdLst>
                <a:gd name="T0" fmla="*/ 2147483647 w 12"/>
                <a:gd name="T1" fmla="*/ 2147483647 h 26"/>
                <a:gd name="T2" fmla="*/ 2147483647 w 12"/>
                <a:gd name="T3" fmla="*/ 2147483647 h 26"/>
                <a:gd name="T4" fmla="*/ 2147483647 w 12"/>
                <a:gd name="T5" fmla="*/ 0 h 26"/>
                <a:gd name="T6" fmla="*/ 0 w 12"/>
                <a:gd name="T7" fmla="*/ 2147483647 h 26"/>
                <a:gd name="T8" fmla="*/ 2147483647 w 12"/>
                <a:gd name="T9" fmla="*/ 2147483647 h 26"/>
                <a:gd name="T10" fmla="*/ 0 60000 65536"/>
                <a:gd name="T11" fmla="*/ 0 60000 65536"/>
                <a:gd name="T12" fmla="*/ 0 60000 65536"/>
                <a:gd name="T13" fmla="*/ 0 60000 65536"/>
                <a:gd name="T14" fmla="*/ 0 60000 65536"/>
                <a:gd name="T15" fmla="*/ 0 w 12"/>
                <a:gd name="T16" fmla="*/ 0 h 26"/>
                <a:gd name="T17" fmla="*/ 12 w 12"/>
                <a:gd name="T18" fmla="*/ 26 h 26"/>
              </a:gdLst>
              <a:ahLst/>
              <a:cxnLst>
                <a:cxn ang="T10">
                  <a:pos x="T0" y="T1"/>
                </a:cxn>
                <a:cxn ang="T11">
                  <a:pos x="T2" y="T3"/>
                </a:cxn>
                <a:cxn ang="T12">
                  <a:pos x="T4" y="T5"/>
                </a:cxn>
                <a:cxn ang="T13">
                  <a:pos x="T6" y="T7"/>
                </a:cxn>
                <a:cxn ang="T14">
                  <a:pos x="T8" y="T9"/>
                </a:cxn>
              </a:cxnLst>
              <a:rect l="T15" t="T16" r="T17" b="T18"/>
              <a:pathLst>
                <a:path w="12" h="26">
                  <a:moveTo>
                    <a:pt x="6" y="26"/>
                  </a:moveTo>
                  <a:lnTo>
                    <a:pt x="6" y="18"/>
                  </a:lnTo>
                  <a:lnTo>
                    <a:pt x="12" y="0"/>
                  </a:lnTo>
                  <a:lnTo>
                    <a:pt x="0" y="18"/>
                  </a:lnTo>
                  <a:lnTo>
                    <a:pt x="6" y="26"/>
                  </a:lnTo>
                  <a:close/>
                </a:path>
              </a:pathLst>
            </a:custGeom>
            <a:solidFill>
              <a:srgbClr val="A1C6E7"/>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32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216" name="Freeform 96"/>
            <p:cNvSpPr>
              <a:spLocks/>
            </p:cNvSpPr>
            <p:nvPr/>
          </p:nvSpPr>
          <p:spPr bwMode="auto">
            <a:xfrm>
              <a:off x="5177002" y="3216137"/>
              <a:ext cx="102" cy="31"/>
            </a:xfrm>
            <a:custGeom>
              <a:avLst/>
              <a:gdLst>
                <a:gd name="T0" fmla="*/ 0 w 6"/>
                <a:gd name="T1" fmla="*/ 0 h 2"/>
                <a:gd name="T2" fmla="*/ 0 w 6"/>
                <a:gd name="T3" fmla="*/ 2147483647 h 2"/>
                <a:gd name="T4" fmla="*/ 2147483647 w 6"/>
                <a:gd name="T5" fmla="*/ 0 h 2"/>
                <a:gd name="T6" fmla="*/ 0 w 6"/>
                <a:gd name="T7" fmla="*/ 0 h 2"/>
                <a:gd name="T8" fmla="*/ 0 60000 65536"/>
                <a:gd name="T9" fmla="*/ 0 60000 65536"/>
                <a:gd name="T10" fmla="*/ 0 60000 65536"/>
                <a:gd name="T11" fmla="*/ 0 60000 65536"/>
                <a:gd name="T12" fmla="*/ 0 w 6"/>
                <a:gd name="T13" fmla="*/ 0 h 2"/>
                <a:gd name="T14" fmla="*/ 6 w 6"/>
                <a:gd name="T15" fmla="*/ 2 h 2"/>
              </a:gdLst>
              <a:ahLst/>
              <a:cxnLst>
                <a:cxn ang="T8">
                  <a:pos x="T0" y="T1"/>
                </a:cxn>
                <a:cxn ang="T9">
                  <a:pos x="T2" y="T3"/>
                </a:cxn>
                <a:cxn ang="T10">
                  <a:pos x="T4" y="T5"/>
                </a:cxn>
                <a:cxn ang="T11">
                  <a:pos x="T6" y="T7"/>
                </a:cxn>
              </a:cxnLst>
              <a:rect l="T12" t="T13" r="T14" b="T15"/>
              <a:pathLst>
                <a:path w="6" h="2">
                  <a:moveTo>
                    <a:pt x="0" y="0"/>
                  </a:moveTo>
                  <a:lnTo>
                    <a:pt x="0" y="2"/>
                  </a:lnTo>
                  <a:lnTo>
                    <a:pt x="6" y="0"/>
                  </a:lnTo>
                  <a:lnTo>
                    <a:pt x="0" y="0"/>
                  </a:lnTo>
                  <a:close/>
                </a:path>
              </a:pathLst>
            </a:custGeom>
            <a:solidFill>
              <a:srgbClr val="A1C6E7"/>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32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217" name="Line 105"/>
            <p:cNvSpPr>
              <a:spLocks noChangeShapeType="1"/>
            </p:cNvSpPr>
            <p:nvPr/>
          </p:nvSpPr>
          <p:spPr bwMode="auto">
            <a:xfrm>
              <a:off x="5183002" y="3201144"/>
              <a:ext cx="0" cy="0"/>
            </a:xfrm>
            <a:prstGeom prst="line">
              <a:avLst/>
            </a:prstGeom>
            <a:no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32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218" name="Line 106"/>
            <p:cNvSpPr>
              <a:spLocks noChangeShapeType="1"/>
            </p:cNvSpPr>
            <p:nvPr/>
          </p:nvSpPr>
          <p:spPr bwMode="auto">
            <a:xfrm>
              <a:off x="5183002" y="3201144"/>
              <a:ext cx="0" cy="0"/>
            </a:xfrm>
            <a:prstGeom prst="line">
              <a:avLst/>
            </a:prstGeom>
            <a:no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32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219" name="Freeform 122"/>
            <p:cNvSpPr>
              <a:spLocks/>
            </p:cNvSpPr>
            <p:nvPr/>
          </p:nvSpPr>
          <p:spPr bwMode="auto">
            <a:xfrm>
              <a:off x="5175811" y="3200890"/>
              <a:ext cx="10704" cy="24094"/>
            </a:xfrm>
            <a:custGeom>
              <a:avLst/>
              <a:gdLst>
                <a:gd name="T0" fmla="*/ 2147483647 w 628"/>
                <a:gd name="T1" fmla="*/ 2147483647 h 1516"/>
                <a:gd name="T2" fmla="*/ 2147483647 w 628"/>
                <a:gd name="T3" fmla="*/ 2147483647 h 1516"/>
                <a:gd name="T4" fmla="*/ 2147483647 w 628"/>
                <a:gd name="T5" fmla="*/ 2147483647 h 1516"/>
                <a:gd name="T6" fmla="*/ 2147483647 w 628"/>
                <a:gd name="T7" fmla="*/ 2147483647 h 1516"/>
                <a:gd name="T8" fmla="*/ 2147483647 w 628"/>
                <a:gd name="T9" fmla="*/ 2147483647 h 1516"/>
                <a:gd name="T10" fmla="*/ 2147483647 w 628"/>
                <a:gd name="T11" fmla="*/ 2147483647 h 1516"/>
                <a:gd name="T12" fmla="*/ 2147483647 w 628"/>
                <a:gd name="T13" fmla="*/ 2147483647 h 1516"/>
                <a:gd name="T14" fmla="*/ 2147483647 w 628"/>
                <a:gd name="T15" fmla="*/ 2147483647 h 1516"/>
                <a:gd name="T16" fmla="*/ 2147483647 w 628"/>
                <a:gd name="T17" fmla="*/ 2147483647 h 1516"/>
                <a:gd name="T18" fmla="*/ 2147483647 w 628"/>
                <a:gd name="T19" fmla="*/ 2147483647 h 1516"/>
                <a:gd name="T20" fmla="*/ 2147483647 w 628"/>
                <a:gd name="T21" fmla="*/ 2147483647 h 1516"/>
                <a:gd name="T22" fmla="*/ 2147483647 w 628"/>
                <a:gd name="T23" fmla="*/ 2147483647 h 1516"/>
                <a:gd name="T24" fmla="*/ 2147483647 w 628"/>
                <a:gd name="T25" fmla="*/ 2147483647 h 1516"/>
                <a:gd name="T26" fmla="*/ 2147483647 w 628"/>
                <a:gd name="T27" fmla="*/ 2147483647 h 1516"/>
                <a:gd name="T28" fmla="*/ 2147483647 w 628"/>
                <a:gd name="T29" fmla="*/ 2147483647 h 1516"/>
                <a:gd name="T30" fmla="*/ 2147483647 w 628"/>
                <a:gd name="T31" fmla="*/ 2147483647 h 1516"/>
                <a:gd name="T32" fmla="*/ 2147483647 w 628"/>
                <a:gd name="T33" fmla="*/ 2147483647 h 1516"/>
                <a:gd name="T34" fmla="*/ 2147483647 w 628"/>
                <a:gd name="T35" fmla="*/ 2147483647 h 1516"/>
                <a:gd name="T36" fmla="*/ 2147483647 w 628"/>
                <a:gd name="T37" fmla="*/ 2147483647 h 1516"/>
                <a:gd name="T38" fmla="*/ 2147483647 w 628"/>
                <a:gd name="T39" fmla="*/ 2147483647 h 1516"/>
                <a:gd name="T40" fmla="*/ 2147483647 w 628"/>
                <a:gd name="T41" fmla="*/ 2147483647 h 1516"/>
                <a:gd name="T42" fmla="*/ 2147483647 w 628"/>
                <a:gd name="T43" fmla="*/ 2147483647 h 1516"/>
                <a:gd name="T44" fmla="*/ 2147483647 w 628"/>
                <a:gd name="T45" fmla="*/ 2147483647 h 1516"/>
                <a:gd name="T46" fmla="*/ 2147483647 w 628"/>
                <a:gd name="T47" fmla="*/ 2147483647 h 1516"/>
                <a:gd name="T48" fmla="*/ 2147483647 w 628"/>
                <a:gd name="T49" fmla="*/ 2147483647 h 1516"/>
                <a:gd name="T50" fmla="*/ 2147483647 w 628"/>
                <a:gd name="T51" fmla="*/ 2147483647 h 1516"/>
                <a:gd name="T52" fmla="*/ 2147483647 w 628"/>
                <a:gd name="T53" fmla="*/ 2147483647 h 1516"/>
                <a:gd name="T54" fmla="*/ 2147483647 w 628"/>
                <a:gd name="T55" fmla="*/ 2147483647 h 1516"/>
                <a:gd name="T56" fmla="*/ 2147483647 w 628"/>
                <a:gd name="T57" fmla="*/ 2147483647 h 1516"/>
                <a:gd name="T58" fmla="*/ 2147483647 w 628"/>
                <a:gd name="T59" fmla="*/ 2147483647 h 1516"/>
                <a:gd name="T60" fmla="*/ 2147483647 w 628"/>
                <a:gd name="T61" fmla="*/ 2147483647 h 1516"/>
                <a:gd name="T62" fmla="*/ 2147483647 w 628"/>
                <a:gd name="T63" fmla="*/ 2147483647 h 1516"/>
                <a:gd name="T64" fmla="*/ 2147483647 w 628"/>
                <a:gd name="T65" fmla="*/ 2147483647 h 1516"/>
                <a:gd name="T66" fmla="*/ 2147483647 w 628"/>
                <a:gd name="T67" fmla="*/ 2147483647 h 1516"/>
                <a:gd name="T68" fmla="*/ 2147483647 w 628"/>
                <a:gd name="T69" fmla="*/ 2147483647 h 1516"/>
                <a:gd name="T70" fmla="*/ 2147483647 w 628"/>
                <a:gd name="T71" fmla="*/ 2147483647 h 1516"/>
                <a:gd name="T72" fmla="*/ 2147483647 w 628"/>
                <a:gd name="T73" fmla="*/ 2147483647 h 1516"/>
                <a:gd name="T74" fmla="*/ 2147483647 w 628"/>
                <a:gd name="T75" fmla="*/ 2147483647 h 1516"/>
                <a:gd name="T76" fmla="*/ 2147483647 w 628"/>
                <a:gd name="T77" fmla="*/ 2147483647 h 1516"/>
                <a:gd name="T78" fmla="*/ 2147483647 w 628"/>
                <a:gd name="T79" fmla="*/ 2147483647 h 1516"/>
                <a:gd name="T80" fmla="*/ 2147483647 w 628"/>
                <a:gd name="T81" fmla="*/ 2147483647 h 1516"/>
                <a:gd name="T82" fmla="*/ 2147483647 w 628"/>
                <a:gd name="T83" fmla="*/ 2147483647 h 1516"/>
                <a:gd name="T84" fmla="*/ 2147483647 w 628"/>
                <a:gd name="T85" fmla="*/ 2147483647 h 1516"/>
                <a:gd name="T86" fmla="*/ 2147483647 w 628"/>
                <a:gd name="T87" fmla="*/ 2147483647 h 1516"/>
                <a:gd name="T88" fmla="*/ 2147483647 w 628"/>
                <a:gd name="T89" fmla="*/ 2147483647 h 1516"/>
                <a:gd name="T90" fmla="*/ 2147483647 w 628"/>
                <a:gd name="T91" fmla="*/ 2147483647 h 1516"/>
                <a:gd name="T92" fmla="*/ 2147483647 w 628"/>
                <a:gd name="T93" fmla="*/ 2147483647 h 1516"/>
                <a:gd name="T94" fmla="*/ 2147483647 w 628"/>
                <a:gd name="T95" fmla="*/ 2147483647 h 1516"/>
                <a:gd name="T96" fmla="*/ 2147483647 w 628"/>
                <a:gd name="T97" fmla="*/ 2147483647 h 1516"/>
                <a:gd name="T98" fmla="*/ 2147483647 w 628"/>
                <a:gd name="T99" fmla="*/ 2147483647 h 1516"/>
                <a:gd name="T100" fmla="*/ 2147483647 w 628"/>
                <a:gd name="T101" fmla="*/ 2147483647 h 1516"/>
                <a:gd name="T102" fmla="*/ 2147483647 w 628"/>
                <a:gd name="T103" fmla="*/ 2147483647 h 1516"/>
                <a:gd name="T104" fmla="*/ 2147483647 w 628"/>
                <a:gd name="T105" fmla="*/ 2147483647 h 1516"/>
                <a:gd name="T106" fmla="*/ 2147483647 w 628"/>
                <a:gd name="T107" fmla="*/ 2147483647 h 1516"/>
                <a:gd name="T108" fmla="*/ 2147483647 w 628"/>
                <a:gd name="T109" fmla="*/ 2147483647 h 1516"/>
                <a:gd name="T110" fmla="*/ 2147483647 w 628"/>
                <a:gd name="T111" fmla="*/ 2147483647 h 1516"/>
                <a:gd name="T112" fmla="*/ 2147483647 w 628"/>
                <a:gd name="T113" fmla="*/ 2147483647 h 1516"/>
                <a:gd name="T114" fmla="*/ 2147483647 w 628"/>
                <a:gd name="T115" fmla="*/ 2147483647 h 1516"/>
                <a:gd name="T116" fmla="*/ 2147483647 w 628"/>
                <a:gd name="T117" fmla="*/ 2147483647 h 1516"/>
                <a:gd name="T118" fmla="*/ 2147483647 w 628"/>
                <a:gd name="T119" fmla="*/ 2147483647 h 1516"/>
                <a:gd name="T120" fmla="*/ 2147483647 w 628"/>
                <a:gd name="T121" fmla="*/ 2147483647 h 1516"/>
                <a:gd name="T122" fmla="*/ 2147483647 w 628"/>
                <a:gd name="T123" fmla="*/ 2147483647 h 1516"/>
                <a:gd name="T124" fmla="*/ 2147483647 w 628"/>
                <a:gd name="T125" fmla="*/ 2147483647 h 151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628"/>
                <a:gd name="T190" fmla="*/ 0 h 1516"/>
                <a:gd name="T191" fmla="*/ 628 w 628"/>
                <a:gd name="T192" fmla="*/ 1516 h 151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628" h="1516">
                  <a:moveTo>
                    <a:pt x="264" y="22"/>
                  </a:moveTo>
                  <a:lnTo>
                    <a:pt x="264" y="22"/>
                  </a:lnTo>
                  <a:lnTo>
                    <a:pt x="244" y="28"/>
                  </a:lnTo>
                  <a:lnTo>
                    <a:pt x="234" y="32"/>
                  </a:lnTo>
                  <a:lnTo>
                    <a:pt x="226" y="36"/>
                  </a:lnTo>
                  <a:lnTo>
                    <a:pt x="214" y="44"/>
                  </a:lnTo>
                  <a:lnTo>
                    <a:pt x="194" y="52"/>
                  </a:lnTo>
                  <a:lnTo>
                    <a:pt x="146" y="72"/>
                  </a:lnTo>
                  <a:lnTo>
                    <a:pt x="98" y="92"/>
                  </a:lnTo>
                  <a:lnTo>
                    <a:pt x="78" y="102"/>
                  </a:lnTo>
                  <a:lnTo>
                    <a:pt x="66" y="110"/>
                  </a:lnTo>
                  <a:lnTo>
                    <a:pt x="60" y="116"/>
                  </a:lnTo>
                  <a:lnTo>
                    <a:pt x="56" y="124"/>
                  </a:lnTo>
                  <a:lnTo>
                    <a:pt x="52" y="134"/>
                  </a:lnTo>
                  <a:lnTo>
                    <a:pt x="50" y="144"/>
                  </a:lnTo>
                  <a:lnTo>
                    <a:pt x="48" y="168"/>
                  </a:lnTo>
                  <a:lnTo>
                    <a:pt x="44" y="194"/>
                  </a:lnTo>
                  <a:lnTo>
                    <a:pt x="32" y="330"/>
                  </a:lnTo>
                  <a:lnTo>
                    <a:pt x="24" y="394"/>
                  </a:lnTo>
                  <a:lnTo>
                    <a:pt x="18" y="446"/>
                  </a:lnTo>
                  <a:lnTo>
                    <a:pt x="14" y="502"/>
                  </a:lnTo>
                  <a:lnTo>
                    <a:pt x="6" y="620"/>
                  </a:lnTo>
                  <a:lnTo>
                    <a:pt x="0" y="690"/>
                  </a:lnTo>
                  <a:lnTo>
                    <a:pt x="2" y="694"/>
                  </a:lnTo>
                  <a:lnTo>
                    <a:pt x="2" y="698"/>
                  </a:lnTo>
                  <a:lnTo>
                    <a:pt x="8" y="704"/>
                  </a:lnTo>
                  <a:lnTo>
                    <a:pt x="14" y="708"/>
                  </a:lnTo>
                  <a:lnTo>
                    <a:pt x="16" y="710"/>
                  </a:lnTo>
                  <a:lnTo>
                    <a:pt x="14" y="732"/>
                  </a:lnTo>
                  <a:lnTo>
                    <a:pt x="12" y="762"/>
                  </a:lnTo>
                  <a:lnTo>
                    <a:pt x="14" y="792"/>
                  </a:lnTo>
                  <a:lnTo>
                    <a:pt x="16" y="806"/>
                  </a:lnTo>
                  <a:lnTo>
                    <a:pt x="18" y="812"/>
                  </a:lnTo>
                  <a:lnTo>
                    <a:pt x="20" y="816"/>
                  </a:lnTo>
                  <a:lnTo>
                    <a:pt x="26" y="822"/>
                  </a:lnTo>
                  <a:lnTo>
                    <a:pt x="28" y="826"/>
                  </a:lnTo>
                  <a:lnTo>
                    <a:pt x="30" y="824"/>
                  </a:lnTo>
                  <a:lnTo>
                    <a:pt x="32" y="822"/>
                  </a:lnTo>
                  <a:lnTo>
                    <a:pt x="30" y="802"/>
                  </a:lnTo>
                  <a:lnTo>
                    <a:pt x="34" y="810"/>
                  </a:lnTo>
                  <a:lnTo>
                    <a:pt x="46" y="820"/>
                  </a:lnTo>
                  <a:lnTo>
                    <a:pt x="58" y="832"/>
                  </a:lnTo>
                  <a:lnTo>
                    <a:pt x="66" y="838"/>
                  </a:lnTo>
                  <a:lnTo>
                    <a:pt x="72" y="838"/>
                  </a:lnTo>
                  <a:lnTo>
                    <a:pt x="74" y="834"/>
                  </a:lnTo>
                  <a:lnTo>
                    <a:pt x="74" y="830"/>
                  </a:lnTo>
                  <a:lnTo>
                    <a:pt x="80" y="830"/>
                  </a:lnTo>
                  <a:lnTo>
                    <a:pt x="86" y="830"/>
                  </a:lnTo>
                  <a:lnTo>
                    <a:pt x="88" y="828"/>
                  </a:lnTo>
                  <a:lnTo>
                    <a:pt x="90" y="826"/>
                  </a:lnTo>
                  <a:lnTo>
                    <a:pt x="88" y="822"/>
                  </a:lnTo>
                  <a:lnTo>
                    <a:pt x="78" y="812"/>
                  </a:lnTo>
                  <a:lnTo>
                    <a:pt x="70" y="804"/>
                  </a:lnTo>
                  <a:lnTo>
                    <a:pt x="62" y="794"/>
                  </a:lnTo>
                  <a:lnTo>
                    <a:pt x="56" y="784"/>
                  </a:lnTo>
                  <a:lnTo>
                    <a:pt x="54" y="774"/>
                  </a:lnTo>
                  <a:lnTo>
                    <a:pt x="54" y="766"/>
                  </a:lnTo>
                  <a:lnTo>
                    <a:pt x="56" y="760"/>
                  </a:lnTo>
                  <a:lnTo>
                    <a:pt x="58" y="758"/>
                  </a:lnTo>
                  <a:lnTo>
                    <a:pt x="62" y="758"/>
                  </a:lnTo>
                  <a:lnTo>
                    <a:pt x="66" y="760"/>
                  </a:lnTo>
                  <a:lnTo>
                    <a:pt x="68" y="768"/>
                  </a:lnTo>
                  <a:lnTo>
                    <a:pt x="70" y="786"/>
                  </a:lnTo>
                  <a:lnTo>
                    <a:pt x="70" y="790"/>
                  </a:lnTo>
                  <a:lnTo>
                    <a:pt x="72" y="794"/>
                  </a:lnTo>
                  <a:lnTo>
                    <a:pt x="78" y="798"/>
                  </a:lnTo>
                  <a:lnTo>
                    <a:pt x="84" y="798"/>
                  </a:lnTo>
                  <a:lnTo>
                    <a:pt x="88" y="798"/>
                  </a:lnTo>
                  <a:lnTo>
                    <a:pt x="86" y="744"/>
                  </a:lnTo>
                  <a:lnTo>
                    <a:pt x="84" y="720"/>
                  </a:lnTo>
                  <a:lnTo>
                    <a:pt x="84" y="708"/>
                  </a:lnTo>
                  <a:lnTo>
                    <a:pt x="84" y="672"/>
                  </a:lnTo>
                  <a:lnTo>
                    <a:pt x="82" y="650"/>
                  </a:lnTo>
                  <a:lnTo>
                    <a:pt x="82" y="646"/>
                  </a:lnTo>
                  <a:lnTo>
                    <a:pt x="80" y="654"/>
                  </a:lnTo>
                  <a:lnTo>
                    <a:pt x="78" y="674"/>
                  </a:lnTo>
                  <a:lnTo>
                    <a:pt x="80" y="682"/>
                  </a:lnTo>
                  <a:lnTo>
                    <a:pt x="82" y="692"/>
                  </a:lnTo>
                  <a:lnTo>
                    <a:pt x="90" y="730"/>
                  </a:lnTo>
                  <a:lnTo>
                    <a:pt x="96" y="770"/>
                  </a:lnTo>
                  <a:lnTo>
                    <a:pt x="106" y="844"/>
                  </a:lnTo>
                  <a:lnTo>
                    <a:pt x="112" y="924"/>
                  </a:lnTo>
                  <a:lnTo>
                    <a:pt x="116" y="984"/>
                  </a:lnTo>
                  <a:lnTo>
                    <a:pt x="118" y="1054"/>
                  </a:lnTo>
                  <a:lnTo>
                    <a:pt x="122" y="1156"/>
                  </a:lnTo>
                  <a:lnTo>
                    <a:pt x="128" y="1308"/>
                  </a:lnTo>
                  <a:lnTo>
                    <a:pt x="126" y="1320"/>
                  </a:lnTo>
                  <a:lnTo>
                    <a:pt x="124" y="1332"/>
                  </a:lnTo>
                  <a:lnTo>
                    <a:pt x="118" y="1362"/>
                  </a:lnTo>
                  <a:lnTo>
                    <a:pt x="116" y="1376"/>
                  </a:lnTo>
                  <a:lnTo>
                    <a:pt x="114" y="1390"/>
                  </a:lnTo>
                  <a:lnTo>
                    <a:pt x="114" y="1402"/>
                  </a:lnTo>
                  <a:lnTo>
                    <a:pt x="118" y="1410"/>
                  </a:lnTo>
                  <a:lnTo>
                    <a:pt x="124" y="1424"/>
                  </a:lnTo>
                  <a:lnTo>
                    <a:pt x="128" y="1432"/>
                  </a:lnTo>
                  <a:lnTo>
                    <a:pt x="126" y="1440"/>
                  </a:lnTo>
                  <a:lnTo>
                    <a:pt x="120" y="1446"/>
                  </a:lnTo>
                  <a:lnTo>
                    <a:pt x="108" y="1458"/>
                  </a:lnTo>
                  <a:lnTo>
                    <a:pt x="102" y="1468"/>
                  </a:lnTo>
                  <a:lnTo>
                    <a:pt x="100" y="1476"/>
                  </a:lnTo>
                  <a:lnTo>
                    <a:pt x="98" y="1486"/>
                  </a:lnTo>
                  <a:lnTo>
                    <a:pt x="100" y="1490"/>
                  </a:lnTo>
                  <a:lnTo>
                    <a:pt x="102" y="1496"/>
                  </a:lnTo>
                  <a:lnTo>
                    <a:pt x="106" y="1500"/>
                  </a:lnTo>
                  <a:lnTo>
                    <a:pt x="112" y="1502"/>
                  </a:lnTo>
                  <a:lnTo>
                    <a:pt x="120" y="1506"/>
                  </a:lnTo>
                  <a:lnTo>
                    <a:pt x="130" y="1508"/>
                  </a:lnTo>
                  <a:lnTo>
                    <a:pt x="148" y="1510"/>
                  </a:lnTo>
                  <a:lnTo>
                    <a:pt x="164" y="1508"/>
                  </a:lnTo>
                  <a:lnTo>
                    <a:pt x="178" y="1506"/>
                  </a:lnTo>
                  <a:lnTo>
                    <a:pt x="190" y="1502"/>
                  </a:lnTo>
                  <a:lnTo>
                    <a:pt x="198" y="1496"/>
                  </a:lnTo>
                  <a:lnTo>
                    <a:pt x="206" y="1490"/>
                  </a:lnTo>
                  <a:lnTo>
                    <a:pt x="216" y="1478"/>
                  </a:lnTo>
                  <a:lnTo>
                    <a:pt x="220" y="1474"/>
                  </a:lnTo>
                  <a:lnTo>
                    <a:pt x="220" y="1468"/>
                  </a:lnTo>
                  <a:lnTo>
                    <a:pt x="220" y="1454"/>
                  </a:lnTo>
                  <a:lnTo>
                    <a:pt x="218" y="1438"/>
                  </a:lnTo>
                  <a:lnTo>
                    <a:pt x="220" y="1428"/>
                  </a:lnTo>
                  <a:lnTo>
                    <a:pt x="224" y="1416"/>
                  </a:lnTo>
                  <a:lnTo>
                    <a:pt x="228" y="1406"/>
                  </a:lnTo>
                  <a:lnTo>
                    <a:pt x="230" y="1396"/>
                  </a:lnTo>
                  <a:lnTo>
                    <a:pt x="228" y="1388"/>
                  </a:lnTo>
                  <a:lnTo>
                    <a:pt x="228" y="1378"/>
                  </a:lnTo>
                  <a:lnTo>
                    <a:pt x="222" y="1362"/>
                  </a:lnTo>
                  <a:lnTo>
                    <a:pt x="214" y="1348"/>
                  </a:lnTo>
                  <a:lnTo>
                    <a:pt x="212" y="1338"/>
                  </a:lnTo>
                  <a:lnTo>
                    <a:pt x="212" y="1322"/>
                  </a:lnTo>
                  <a:lnTo>
                    <a:pt x="218" y="1284"/>
                  </a:lnTo>
                  <a:lnTo>
                    <a:pt x="224" y="1238"/>
                  </a:lnTo>
                  <a:lnTo>
                    <a:pt x="228" y="1194"/>
                  </a:lnTo>
                  <a:lnTo>
                    <a:pt x="232" y="1148"/>
                  </a:lnTo>
                  <a:lnTo>
                    <a:pt x="236" y="1092"/>
                  </a:lnTo>
                  <a:lnTo>
                    <a:pt x="242" y="1026"/>
                  </a:lnTo>
                  <a:lnTo>
                    <a:pt x="248" y="944"/>
                  </a:lnTo>
                  <a:lnTo>
                    <a:pt x="250" y="906"/>
                  </a:lnTo>
                  <a:lnTo>
                    <a:pt x="252" y="876"/>
                  </a:lnTo>
                  <a:lnTo>
                    <a:pt x="256" y="852"/>
                  </a:lnTo>
                  <a:lnTo>
                    <a:pt x="260" y="836"/>
                  </a:lnTo>
                  <a:lnTo>
                    <a:pt x="264" y="824"/>
                  </a:lnTo>
                  <a:lnTo>
                    <a:pt x="268" y="818"/>
                  </a:lnTo>
                  <a:lnTo>
                    <a:pt x="270" y="814"/>
                  </a:lnTo>
                  <a:lnTo>
                    <a:pt x="272" y="834"/>
                  </a:lnTo>
                  <a:lnTo>
                    <a:pt x="274" y="858"/>
                  </a:lnTo>
                  <a:lnTo>
                    <a:pt x="284" y="916"/>
                  </a:lnTo>
                  <a:lnTo>
                    <a:pt x="292" y="972"/>
                  </a:lnTo>
                  <a:lnTo>
                    <a:pt x="298" y="1016"/>
                  </a:lnTo>
                  <a:lnTo>
                    <a:pt x="302" y="1050"/>
                  </a:lnTo>
                  <a:lnTo>
                    <a:pt x="308" y="1080"/>
                  </a:lnTo>
                  <a:lnTo>
                    <a:pt x="314" y="1112"/>
                  </a:lnTo>
                  <a:lnTo>
                    <a:pt x="318" y="1144"/>
                  </a:lnTo>
                  <a:lnTo>
                    <a:pt x="322" y="1180"/>
                  </a:lnTo>
                  <a:lnTo>
                    <a:pt x="324" y="1218"/>
                  </a:lnTo>
                  <a:lnTo>
                    <a:pt x="324" y="1236"/>
                  </a:lnTo>
                  <a:lnTo>
                    <a:pt x="322" y="1252"/>
                  </a:lnTo>
                  <a:lnTo>
                    <a:pt x="320" y="1268"/>
                  </a:lnTo>
                  <a:lnTo>
                    <a:pt x="314" y="1282"/>
                  </a:lnTo>
                  <a:lnTo>
                    <a:pt x="308" y="1300"/>
                  </a:lnTo>
                  <a:lnTo>
                    <a:pt x="308" y="1314"/>
                  </a:lnTo>
                  <a:lnTo>
                    <a:pt x="310" y="1326"/>
                  </a:lnTo>
                  <a:lnTo>
                    <a:pt x="312" y="1342"/>
                  </a:lnTo>
                  <a:lnTo>
                    <a:pt x="308" y="1360"/>
                  </a:lnTo>
                  <a:lnTo>
                    <a:pt x="304" y="1378"/>
                  </a:lnTo>
                  <a:lnTo>
                    <a:pt x="298" y="1394"/>
                  </a:lnTo>
                  <a:lnTo>
                    <a:pt x="296" y="1408"/>
                  </a:lnTo>
                  <a:lnTo>
                    <a:pt x="296" y="1412"/>
                  </a:lnTo>
                  <a:lnTo>
                    <a:pt x="298" y="1418"/>
                  </a:lnTo>
                  <a:lnTo>
                    <a:pt x="306" y="1428"/>
                  </a:lnTo>
                  <a:lnTo>
                    <a:pt x="314" y="1438"/>
                  </a:lnTo>
                  <a:lnTo>
                    <a:pt x="314" y="1442"/>
                  </a:lnTo>
                  <a:lnTo>
                    <a:pt x="312" y="1446"/>
                  </a:lnTo>
                  <a:lnTo>
                    <a:pt x="304" y="1454"/>
                  </a:lnTo>
                  <a:lnTo>
                    <a:pt x="300" y="1464"/>
                  </a:lnTo>
                  <a:lnTo>
                    <a:pt x="296" y="1474"/>
                  </a:lnTo>
                  <a:lnTo>
                    <a:pt x="296" y="1486"/>
                  </a:lnTo>
                  <a:lnTo>
                    <a:pt x="296" y="1498"/>
                  </a:lnTo>
                  <a:lnTo>
                    <a:pt x="298" y="1502"/>
                  </a:lnTo>
                  <a:lnTo>
                    <a:pt x="302" y="1506"/>
                  </a:lnTo>
                  <a:lnTo>
                    <a:pt x="308" y="1510"/>
                  </a:lnTo>
                  <a:lnTo>
                    <a:pt x="318" y="1514"/>
                  </a:lnTo>
                  <a:lnTo>
                    <a:pt x="330" y="1514"/>
                  </a:lnTo>
                  <a:lnTo>
                    <a:pt x="346" y="1516"/>
                  </a:lnTo>
                  <a:lnTo>
                    <a:pt x="362" y="1514"/>
                  </a:lnTo>
                  <a:lnTo>
                    <a:pt x="376" y="1510"/>
                  </a:lnTo>
                  <a:lnTo>
                    <a:pt x="384" y="1506"/>
                  </a:lnTo>
                  <a:lnTo>
                    <a:pt x="392" y="1500"/>
                  </a:lnTo>
                  <a:lnTo>
                    <a:pt x="398" y="1494"/>
                  </a:lnTo>
                  <a:lnTo>
                    <a:pt x="400" y="1486"/>
                  </a:lnTo>
                  <a:lnTo>
                    <a:pt x="402" y="1474"/>
                  </a:lnTo>
                  <a:lnTo>
                    <a:pt x="400" y="1454"/>
                  </a:lnTo>
                  <a:lnTo>
                    <a:pt x="400" y="1444"/>
                  </a:lnTo>
                  <a:lnTo>
                    <a:pt x="402" y="1438"/>
                  </a:lnTo>
                  <a:lnTo>
                    <a:pt x="406" y="1432"/>
                  </a:lnTo>
                  <a:lnTo>
                    <a:pt x="412" y="1420"/>
                  </a:lnTo>
                  <a:lnTo>
                    <a:pt x="416" y="1406"/>
                  </a:lnTo>
                  <a:lnTo>
                    <a:pt x="416" y="1390"/>
                  </a:lnTo>
                  <a:lnTo>
                    <a:pt x="416" y="1372"/>
                  </a:lnTo>
                  <a:lnTo>
                    <a:pt x="416" y="1364"/>
                  </a:lnTo>
                  <a:lnTo>
                    <a:pt x="418" y="1358"/>
                  </a:lnTo>
                  <a:lnTo>
                    <a:pt x="422" y="1346"/>
                  </a:lnTo>
                  <a:lnTo>
                    <a:pt x="426" y="1326"/>
                  </a:lnTo>
                  <a:lnTo>
                    <a:pt x="430" y="1308"/>
                  </a:lnTo>
                  <a:lnTo>
                    <a:pt x="432" y="1286"/>
                  </a:lnTo>
                  <a:lnTo>
                    <a:pt x="432" y="1224"/>
                  </a:lnTo>
                  <a:lnTo>
                    <a:pt x="430" y="1160"/>
                  </a:lnTo>
                  <a:lnTo>
                    <a:pt x="478" y="1150"/>
                  </a:lnTo>
                  <a:lnTo>
                    <a:pt x="538" y="1134"/>
                  </a:lnTo>
                  <a:lnTo>
                    <a:pt x="614" y="1112"/>
                  </a:lnTo>
                  <a:lnTo>
                    <a:pt x="618" y="1110"/>
                  </a:lnTo>
                  <a:lnTo>
                    <a:pt x="622" y="1108"/>
                  </a:lnTo>
                  <a:lnTo>
                    <a:pt x="626" y="1102"/>
                  </a:lnTo>
                  <a:lnTo>
                    <a:pt x="628" y="1094"/>
                  </a:lnTo>
                  <a:lnTo>
                    <a:pt x="628" y="1044"/>
                  </a:lnTo>
                  <a:lnTo>
                    <a:pt x="626" y="946"/>
                  </a:lnTo>
                  <a:lnTo>
                    <a:pt x="620" y="802"/>
                  </a:lnTo>
                  <a:lnTo>
                    <a:pt x="618" y="800"/>
                  </a:lnTo>
                  <a:lnTo>
                    <a:pt x="614" y="796"/>
                  </a:lnTo>
                  <a:lnTo>
                    <a:pt x="604" y="792"/>
                  </a:lnTo>
                  <a:lnTo>
                    <a:pt x="592" y="790"/>
                  </a:lnTo>
                  <a:lnTo>
                    <a:pt x="582" y="790"/>
                  </a:lnTo>
                  <a:lnTo>
                    <a:pt x="538" y="792"/>
                  </a:lnTo>
                  <a:lnTo>
                    <a:pt x="536" y="780"/>
                  </a:lnTo>
                  <a:lnTo>
                    <a:pt x="532" y="768"/>
                  </a:lnTo>
                  <a:lnTo>
                    <a:pt x="542" y="760"/>
                  </a:lnTo>
                  <a:lnTo>
                    <a:pt x="544" y="754"/>
                  </a:lnTo>
                  <a:lnTo>
                    <a:pt x="546" y="746"/>
                  </a:lnTo>
                  <a:lnTo>
                    <a:pt x="548" y="724"/>
                  </a:lnTo>
                  <a:lnTo>
                    <a:pt x="548" y="696"/>
                  </a:lnTo>
                  <a:lnTo>
                    <a:pt x="550" y="684"/>
                  </a:lnTo>
                  <a:lnTo>
                    <a:pt x="552" y="672"/>
                  </a:lnTo>
                  <a:lnTo>
                    <a:pt x="552" y="656"/>
                  </a:lnTo>
                  <a:lnTo>
                    <a:pt x="552" y="592"/>
                  </a:lnTo>
                  <a:lnTo>
                    <a:pt x="550" y="498"/>
                  </a:lnTo>
                  <a:lnTo>
                    <a:pt x="544" y="398"/>
                  </a:lnTo>
                  <a:lnTo>
                    <a:pt x="540" y="352"/>
                  </a:lnTo>
                  <a:lnTo>
                    <a:pt x="536" y="312"/>
                  </a:lnTo>
                  <a:lnTo>
                    <a:pt x="528" y="248"/>
                  </a:lnTo>
                  <a:lnTo>
                    <a:pt x="524" y="198"/>
                  </a:lnTo>
                  <a:lnTo>
                    <a:pt x="520" y="138"/>
                  </a:lnTo>
                  <a:lnTo>
                    <a:pt x="518" y="126"/>
                  </a:lnTo>
                  <a:lnTo>
                    <a:pt x="512" y="114"/>
                  </a:lnTo>
                  <a:lnTo>
                    <a:pt x="504" y="106"/>
                  </a:lnTo>
                  <a:lnTo>
                    <a:pt x="492" y="96"/>
                  </a:lnTo>
                  <a:lnTo>
                    <a:pt x="480" y="90"/>
                  </a:lnTo>
                  <a:lnTo>
                    <a:pt x="466" y="82"/>
                  </a:lnTo>
                  <a:lnTo>
                    <a:pt x="434" y="72"/>
                  </a:lnTo>
                  <a:lnTo>
                    <a:pt x="404" y="62"/>
                  </a:lnTo>
                  <a:lnTo>
                    <a:pt x="376" y="48"/>
                  </a:lnTo>
                  <a:lnTo>
                    <a:pt x="346" y="32"/>
                  </a:lnTo>
                  <a:lnTo>
                    <a:pt x="330" y="12"/>
                  </a:lnTo>
                  <a:lnTo>
                    <a:pt x="328" y="6"/>
                  </a:lnTo>
                  <a:lnTo>
                    <a:pt x="328" y="0"/>
                  </a:lnTo>
                  <a:lnTo>
                    <a:pt x="264" y="22"/>
                  </a:lnTo>
                  <a:close/>
                </a:path>
              </a:pathLst>
            </a:custGeom>
            <a:solidFill>
              <a:srgbClr val="000000"/>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32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220" name="Freeform 124"/>
            <p:cNvSpPr>
              <a:spLocks/>
            </p:cNvSpPr>
            <p:nvPr/>
          </p:nvSpPr>
          <p:spPr bwMode="auto">
            <a:xfrm>
              <a:off x="5179319" y="3200921"/>
              <a:ext cx="2386" cy="5690"/>
            </a:xfrm>
            <a:custGeom>
              <a:avLst/>
              <a:gdLst>
                <a:gd name="T0" fmla="*/ 2147483647 w 140"/>
                <a:gd name="T1" fmla="*/ 0 h 358"/>
                <a:gd name="T2" fmla="*/ 2147483647 w 140"/>
                <a:gd name="T3" fmla="*/ 0 h 358"/>
                <a:gd name="T4" fmla="*/ 2147483647 w 140"/>
                <a:gd name="T5" fmla="*/ 2147483647 h 358"/>
                <a:gd name="T6" fmla="*/ 2147483647 w 140"/>
                <a:gd name="T7" fmla="*/ 2147483647 h 358"/>
                <a:gd name="T8" fmla="*/ 2147483647 w 140"/>
                <a:gd name="T9" fmla="*/ 2147483647 h 358"/>
                <a:gd name="T10" fmla="*/ 2147483647 w 140"/>
                <a:gd name="T11" fmla="*/ 2147483647 h 358"/>
                <a:gd name="T12" fmla="*/ 2147483647 w 140"/>
                <a:gd name="T13" fmla="*/ 2147483647 h 358"/>
                <a:gd name="T14" fmla="*/ 2147483647 w 140"/>
                <a:gd name="T15" fmla="*/ 2147483647 h 358"/>
                <a:gd name="T16" fmla="*/ 2147483647 w 140"/>
                <a:gd name="T17" fmla="*/ 2147483647 h 358"/>
                <a:gd name="T18" fmla="*/ 2147483647 w 140"/>
                <a:gd name="T19" fmla="*/ 2147483647 h 358"/>
                <a:gd name="T20" fmla="*/ 2147483647 w 140"/>
                <a:gd name="T21" fmla="*/ 2147483647 h 358"/>
                <a:gd name="T22" fmla="*/ 2147483647 w 140"/>
                <a:gd name="T23" fmla="*/ 2147483647 h 358"/>
                <a:gd name="T24" fmla="*/ 2147483647 w 140"/>
                <a:gd name="T25" fmla="*/ 2147483647 h 358"/>
                <a:gd name="T26" fmla="*/ 2147483647 w 140"/>
                <a:gd name="T27" fmla="*/ 2147483647 h 358"/>
                <a:gd name="T28" fmla="*/ 2147483647 w 140"/>
                <a:gd name="T29" fmla="*/ 2147483647 h 358"/>
                <a:gd name="T30" fmla="*/ 2147483647 w 140"/>
                <a:gd name="T31" fmla="*/ 2147483647 h 358"/>
                <a:gd name="T32" fmla="*/ 2147483647 w 140"/>
                <a:gd name="T33" fmla="*/ 2147483647 h 358"/>
                <a:gd name="T34" fmla="*/ 2147483647 w 140"/>
                <a:gd name="T35" fmla="*/ 2147483647 h 358"/>
                <a:gd name="T36" fmla="*/ 2147483647 w 140"/>
                <a:gd name="T37" fmla="*/ 2147483647 h 358"/>
                <a:gd name="T38" fmla="*/ 2147483647 w 140"/>
                <a:gd name="T39" fmla="*/ 2147483647 h 358"/>
                <a:gd name="T40" fmla="*/ 0 w 140"/>
                <a:gd name="T41" fmla="*/ 2147483647 h 358"/>
                <a:gd name="T42" fmla="*/ 0 w 140"/>
                <a:gd name="T43" fmla="*/ 2147483647 h 358"/>
                <a:gd name="T44" fmla="*/ 2147483647 w 140"/>
                <a:gd name="T45" fmla="*/ 2147483647 h 358"/>
                <a:gd name="T46" fmla="*/ 2147483647 w 140"/>
                <a:gd name="T47" fmla="*/ 2147483647 h 358"/>
                <a:gd name="T48" fmla="*/ 2147483647 w 140"/>
                <a:gd name="T49" fmla="*/ 2147483647 h 358"/>
                <a:gd name="T50" fmla="*/ 2147483647 w 140"/>
                <a:gd name="T51" fmla="*/ 2147483647 h 358"/>
                <a:gd name="T52" fmla="*/ 2147483647 w 140"/>
                <a:gd name="T53" fmla="*/ 2147483647 h 358"/>
                <a:gd name="T54" fmla="*/ 2147483647 w 140"/>
                <a:gd name="T55" fmla="*/ 2147483647 h 358"/>
                <a:gd name="T56" fmla="*/ 2147483647 w 140"/>
                <a:gd name="T57" fmla="*/ 2147483647 h 358"/>
                <a:gd name="T58" fmla="*/ 2147483647 w 140"/>
                <a:gd name="T59" fmla="*/ 2147483647 h 358"/>
                <a:gd name="T60" fmla="*/ 2147483647 w 140"/>
                <a:gd name="T61" fmla="*/ 2147483647 h 358"/>
                <a:gd name="T62" fmla="*/ 2147483647 w 140"/>
                <a:gd name="T63" fmla="*/ 2147483647 h 358"/>
                <a:gd name="T64" fmla="*/ 2147483647 w 140"/>
                <a:gd name="T65" fmla="*/ 2147483647 h 358"/>
                <a:gd name="T66" fmla="*/ 2147483647 w 140"/>
                <a:gd name="T67" fmla="*/ 2147483647 h 358"/>
                <a:gd name="T68" fmla="*/ 2147483647 w 140"/>
                <a:gd name="T69" fmla="*/ 2147483647 h 358"/>
                <a:gd name="T70" fmla="*/ 2147483647 w 140"/>
                <a:gd name="T71" fmla="*/ 2147483647 h 358"/>
                <a:gd name="T72" fmla="*/ 2147483647 w 140"/>
                <a:gd name="T73" fmla="*/ 2147483647 h 358"/>
                <a:gd name="T74" fmla="*/ 2147483647 w 140"/>
                <a:gd name="T75" fmla="*/ 0 h 358"/>
                <a:gd name="T76" fmla="*/ 2147483647 w 140"/>
                <a:gd name="T77" fmla="*/ 0 h 358"/>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40"/>
                <a:gd name="T118" fmla="*/ 0 h 358"/>
                <a:gd name="T119" fmla="*/ 140 w 140"/>
                <a:gd name="T120" fmla="*/ 358 h 358"/>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40" h="358">
                  <a:moveTo>
                    <a:pt x="124" y="0"/>
                  </a:moveTo>
                  <a:lnTo>
                    <a:pt x="124" y="0"/>
                  </a:lnTo>
                  <a:lnTo>
                    <a:pt x="116" y="8"/>
                  </a:lnTo>
                  <a:lnTo>
                    <a:pt x="96" y="26"/>
                  </a:lnTo>
                  <a:lnTo>
                    <a:pt x="82" y="36"/>
                  </a:lnTo>
                  <a:lnTo>
                    <a:pt x="70" y="44"/>
                  </a:lnTo>
                  <a:lnTo>
                    <a:pt x="56" y="50"/>
                  </a:lnTo>
                  <a:lnTo>
                    <a:pt x="46" y="54"/>
                  </a:lnTo>
                  <a:lnTo>
                    <a:pt x="40" y="52"/>
                  </a:lnTo>
                  <a:lnTo>
                    <a:pt x="36" y="50"/>
                  </a:lnTo>
                  <a:lnTo>
                    <a:pt x="34" y="46"/>
                  </a:lnTo>
                  <a:lnTo>
                    <a:pt x="34" y="40"/>
                  </a:lnTo>
                  <a:lnTo>
                    <a:pt x="34" y="28"/>
                  </a:lnTo>
                  <a:lnTo>
                    <a:pt x="34" y="16"/>
                  </a:lnTo>
                  <a:lnTo>
                    <a:pt x="22" y="24"/>
                  </a:lnTo>
                  <a:lnTo>
                    <a:pt x="12" y="34"/>
                  </a:lnTo>
                  <a:lnTo>
                    <a:pt x="2" y="46"/>
                  </a:lnTo>
                  <a:lnTo>
                    <a:pt x="0" y="58"/>
                  </a:lnTo>
                  <a:lnTo>
                    <a:pt x="0" y="84"/>
                  </a:lnTo>
                  <a:lnTo>
                    <a:pt x="2" y="164"/>
                  </a:lnTo>
                  <a:lnTo>
                    <a:pt x="8" y="262"/>
                  </a:lnTo>
                  <a:lnTo>
                    <a:pt x="18" y="358"/>
                  </a:lnTo>
                  <a:lnTo>
                    <a:pt x="38" y="300"/>
                  </a:lnTo>
                  <a:lnTo>
                    <a:pt x="54" y="246"/>
                  </a:lnTo>
                  <a:lnTo>
                    <a:pt x="82" y="154"/>
                  </a:lnTo>
                  <a:lnTo>
                    <a:pt x="96" y="116"/>
                  </a:lnTo>
                  <a:lnTo>
                    <a:pt x="110" y="82"/>
                  </a:lnTo>
                  <a:lnTo>
                    <a:pt x="124" y="54"/>
                  </a:lnTo>
                  <a:lnTo>
                    <a:pt x="132" y="40"/>
                  </a:lnTo>
                  <a:lnTo>
                    <a:pt x="140" y="30"/>
                  </a:lnTo>
                  <a:lnTo>
                    <a:pt x="132" y="18"/>
                  </a:lnTo>
                  <a:lnTo>
                    <a:pt x="126" y="8"/>
                  </a:lnTo>
                  <a:lnTo>
                    <a:pt x="124" y="0"/>
                  </a:lnTo>
                  <a:close/>
                </a:path>
              </a:pathLst>
            </a:custGeom>
            <a:solidFill>
              <a:srgbClr val="FFFFFF"/>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32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221" name="Freeform 125"/>
            <p:cNvSpPr>
              <a:spLocks/>
            </p:cNvSpPr>
            <p:nvPr/>
          </p:nvSpPr>
          <p:spPr bwMode="auto">
            <a:xfrm>
              <a:off x="5178432" y="3197393"/>
              <a:ext cx="3716" cy="4450"/>
            </a:xfrm>
            <a:custGeom>
              <a:avLst/>
              <a:gdLst>
                <a:gd name="T0" fmla="*/ 2147483647 w 218"/>
                <a:gd name="T1" fmla="*/ 2147483647 h 280"/>
                <a:gd name="T2" fmla="*/ 2147483647 w 218"/>
                <a:gd name="T3" fmla="*/ 2147483647 h 280"/>
                <a:gd name="T4" fmla="*/ 2147483647 w 218"/>
                <a:gd name="T5" fmla="*/ 2147483647 h 280"/>
                <a:gd name="T6" fmla="*/ 2147483647 w 218"/>
                <a:gd name="T7" fmla="*/ 2147483647 h 280"/>
                <a:gd name="T8" fmla="*/ 2147483647 w 218"/>
                <a:gd name="T9" fmla="*/ 2147483647 h 280"/>
                <a:gd name="T10" fmla="*/ 2147483647 w 218"/>
                <a:gd name="T11" fmla="*/ 2147483647 h 280"/>
                <a:gd name="T12" fmla="*/ 2147483647 w 218"/>
                <a:gd name="T13" fmla="*/ 2147483647 h 280"/>
                <a:gd name="T14" fmla="*/ 2147483647 w 218"/>
                <a:gd name="T15" fmla="*/ 2147483647 h 280"/>
                <a:gd name="T16" fmla="*/ 2147483647 w 218"/>
                <a:gd name="T17" fmla="*/ 2147483647 h 280"/>
                <a:gd name="T18" fmla="*/ 2147483647 w 218"/>
                <a:gd name="T19" fmla="*/ 2147483647 h 280"/>
                <a:gd name="T20" fmla="*/ 2147483647 w 218"/>
                <a:gd name="T21" fmla="*/ 2147483647 h 280"/>
                <a:gd name="T22" fmla="*/ 2147483647 w 218"/>
                <a:gd name="T23" fmla="*/ 2147483647 h 280"/>
                <a:gd name="T24" fmla="*/ 2147483647 w 218"/>
                <a:gd name="T25" fmla="*/ 2147483647 h 280"/>
                <a:gd name="T26" fmla="*/ 2147483647 w 218"/>
                <a:gd name="T27" fmla="*/ 2147483647 h 280"/>
                <a:gd name="T28" fmla="*/ 2147483647 w 218"/>
                <a:gd name="T29" fmla="*/ 2147483647 h 280"/>
                <a:gd name="T30" fmla="*/ 2147483647 w 218"/>
                <a:gd name="T31" fmla="*/ 2147483647 h 280"/>
                <a:gd name="T32" fmla="*/ 2147483647 w 218"/>
                <a:gd name="T33" fmla="*/ 2147483647 h 280"/>
                <a:gd name="T34" fmla="*/ 2147483647 w 218"/>
                <a:gd name="T35" fmla="*/ 2147483647 h 280"/>
                <a:gd name="T36" fmla="*/ 2147483647 w 218"/>
                <a:gd name="T37" fmla="*/ 2147483647 h 280"/>
                <a:gd name="T38" fmla="*/ 2147483647 w 218"/>
                <a:gd name="T39" fmla="*/ 2147483647 h 280"/>
                <a:gd name="T40" fmla="*/ 2147483647 w 218"/>
                <a:gd name="T41" fmla="*/ 2147483647 h 280"/>
                <a:gd name="T42" fmla="*/ 2147483647 w 218"/>
                <a:gd name="T43" fmla="*/ 2147483647 h 280"/>
                <a:gd name="T44" fmla="*/ 2147483647 w 218"/>
                <a:gd name="T45" fmla="*/ 2147483647 h 280"/>
                <a:gd name="T46" fmla="*/ 2147483647 w 218"/>
                <a:gd name="T47" fmla="*/ 2147483647 h 280"/>
                <a:gd name="T48" fmla="*/ 2147483647 w 218"/>
                <a:gd name="T49" fmla="*/ 2147483647 h 280"/>
                <a:gd name="T50" fmla="*/ 2147483647 w 218"/>
                <a:gd name="T51" fmla="*/ 2147483647 h 280"/>
                <a:gd name="T52" fmla="*/ 2147483647 w 218"/>
                <a:gd name="T53" fmla="*/ 2147483647 h 280"/>
                <a:gd name="T54" fmla="*/ 2147483647 w 218"/>
                <a:gd name="T55" fmla="*/ 2147483647 h 280"/>
                <a:gd name="T56" fmla="*/ 2147483647 w 218"/>
                <a:gd name="T57" fmla="*/ 2147483647 h 280"/>
                <a:gd name="T58" fmla="*/ 2147483647 w 218"/>
                <a:gd name="T59" fmla="*/ 2147483647 h 280"/>
                <a:gd name="T60" fmla="*/ 2147483647 w 218"/>
                <a:gd name="T61" fmla="*/ 2147483647 h 280"/>
                <a:gd name="T62" fmla="*/ 2147483647 w 218"/>
                <a:gd name="T63" fmla="*/ 2147483647 h 280"/>
                <a:gd name="T64" fmla="*/ 2147483647 w 218"/>
                <a:gd name="T65" fmla="*/ 2147483647 h 280"/>
                <a:gd name="T66" fmla="*/ 2147483647 w 218"/>
                <a:gd name="T67" fmla="*/ 2147483647 h 280"/>
                <a:gd name="T68" fmla="*/ 2147483647 w 218"/>
                <a:gd name="T69" fmla="*/ 2147483647 h 280"/>
                <a:gd name="T70" fmla="*/ 0 w 218"/>
                <a:gd name="T71" fmla="*/ 2147483647 h 280"/>
                <a:gd name="T72" fmla="*/ 0 w 218"/>
                <a:gd name="T73" fmla="*/ 2147483647 h 280"/>
                <a:gd name="T74" fmla="*/ 2147483647 w 218"/>
                <a:gd name="T75" fmla="*/ 2147483647 h 280"/>
                <a:gd name="T76" fmla="*/ 2147483647 w 218"/>
                <a:gd name="T77" fmla="*/ 2147483647 h 280"/>
                <a:gd name="T78" fmla="*/ 2147483647 w 218"/>
                <a:gd name="T79" fmla="*/ 2147483647 h 280"/>
                <a:gd name="T80" fmla="*/ 2147483647 w 218"/>
                <a:gd name="T81" fmla="*/ 2147483647 h 280"/>
                <a:gd name="T82" fmla="*/ 2147483647 w 218"/>
                <a:gd name="T83" fmla="*/ 2147483647 h 280"/>
                <a:gd name="T84" fmla="*/ 2147483647 w 218"/>
                <a:gd name="T85" fmla="*/ 2147483647 h 280"/>
                <a:gd name="T86" fmla="*/ 2147483647 w 218"/>
                <a:gd name="T87" fmla="*/ 2147483647 h 280"/>
                <a:gd name="T88" fmla="*/ 2147483647 w 218"/>
                <a:gd name="T89" fmla="*/ 2147483647 h 280"/>
                <a:gd name="T90" fmla="*/ 2147483647 w 218"/>
                <a:gd name="T91" fmla="*/ 2147483647 h 280"/>
                <a:gd name="T92" fmla="*/ 2147483647 w 218"/>
                <a:gd name="T93" fmla="*/ 2147483647 h 280"/>
                <a:gd name="T94" fmla="*/ 2147483647 w 218"/>
                <a:gd name="T95" fmla="*/ 2147483647 h 280"/>
                <a:gd name="T96" fmla="*/ 2147483647 w 218"/>
                <a:gd name="T97" fmla="*/ 2147483647 h 280"/>
                <a:gd name="T98" fmla="*/ 2147483647 w 218"/>
                <a:gd name="T99" fmla="*/ 2147483647 h 280"/>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218"/>
                <a:gd name="T151" fmla="*/ 0 h 280"/>
                <a:gd name="T152" fmla="*/ 218 w 218"/>
                <a:gd name="T153" fmla="*/ 280 h 280"/>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218" h="280">
                  <a:moveTo>
                    <a:pt x="68" y="242"/>
                  </a:moveTo>
                  <a:lnTo>
                    <a:pt x="64" y="260"/>
                  </a:lnTo>
                  <a:lnTo>
                    <a:pt x="64" y="264"/>
                  </a:lnTo>
                  <a:lnTo>
                    <a:pt x="66" y="268"/>
                  </a:lnTo>
                  <a:lnTo>
                    <a:pt x="76" y="278"/>
                  </a:lnTo>
                  <a:lnTo>
                    <a:pt x="80" y="280"/>
                  </a:lnTo>
                  <a:lnTo>
                    <a:pt x="84" y="278"/>
                  </a:lnTo>
                  <a:lnTo>
                    <a:pt x="102" y="272"/>
                  </a:lnTo>
                  <a:lnTo>
                    <a:pt x="110" y="268"/>
                  </a:lnTo>
                  <a:lnTo>
                    <a:pt x="152" y="244"/>
                  </a:lnTo>
                  <a:lnTo>
                    <a:pt x="160" y="240"/>
                  </a:lnTo>
                  <a:lnTo>
                    <a:pt x="172" y="234"/>
                  </a:lnTo>
                  <a:lnTo>
                    <a:pt x="176" y="228"/>
                  </a:lnTo>
                  <a:lnTo>
                    <a:pt x="178" y="220"/>
                  </a:lnTo>
                  <a:lnTo>
                    <a:pt x="178" y="198"/>
                  </a:lnTo>
                  <a:lnTo>
                    <a:pt x="180" y="188"/>
                  </a:lnTo>
                  <a:lnTo>
                    <a:pt x="182" y="180"/>
                  </a:lnTo>
                  <a:lnTo>
                    <a:pt x="186" y="170"/>
                  </a:lnTo>
                  <a:lnTo>
                    <a:pt x="194" y="160"/>
                  </a:lnTo>
                  <a:lnTo>
                    <a:pt x="202" y="148"/>
                  </a:lnTo>
                  <a:lnTo>
                    <a:pt x="210" y="134"/>
                  </a:lnTo>
                  <a:lnTo>
                    <a:pt x="214" y="114"/>
                  </a:lnTo>
                  <a:lnTo>
                    <a:pt x="218" y="94"/>
                  </a:lnTo>
                  <a:lnTo>
                    <a:pt x="218" y="82"/>
                  </a:lnTo>
                  <a:lnTo>
                    <a:pt x="216" y="72"/>
                  </a:lnTo>
                  <a:lnTo>
                    <a:pt x="212" y="60"/>
                  </a:lnTo>
                  <a:lnTo>
                    <a:pt x="206" y="48"/>
                  </a:lnTo>
                  <a:lnTo>
                    <a:pt x="202" y="40"/>
                  </a:lnTo>
                  <a:lnTo>
                    <a:pt x="186" y="24"/>
                  </a:lnTo>
                  <a:lnTo>
                    <a:pt x="176" y="16"/>
                  </a:lnTo>
                  <a:lnTo>
                    <a:pt x="164" y="8"/>
                  </a:lnTo>
                  <a:lnTo>
                    <a:pt x="150" y="2"/>
                  </a:lnTo>
                  <a:lnTo>
                    <a:pt x="136" y="0"/>
                  </a:lnTo>
                  <a:lnTo>
                    <a:pt x="62" y="12"/>
                  </a:lnTo>
                  <a:lnTo>
                    <a:pt x="44" y="22"/>
                  </a:lnTo>
                  <a:lnTo>
                    <a:pt x="36" y="28"/>
                  </a:lnTo>
                  <a:lnTo>
                    <a:pt x="34" y="34"/>
                  </a:lnTo>
                  <a:lnTo>
                    <a:pt x="36" y="44"/>
                  </a:lnTo>
                  <a:lnTo>
                    <a:pt x="38" y="50"/>
                  </a:lnTo>
                  <a:lnTo>
                    <a:pt x="38" y="54"/>
                  </a:lnTo>
                  <a:lnTo>
                    <a:pt x="36" y="58"/>
                  </a:lnTo>
                  <a:lnTo>
                    <a:pt x="20" y="90"/>
                  </a:lnTo>
                  <a:lnTo>
                    <a:pt x="16" y="98"/>
                  </a:lnTo>
                  <a:lnTo>
                    <a:pt x="14" y="106"/>
                  </a:lnTo>
                  <a:lnTo>
                    <a:pt x="14" y="112"/>
                  </a:lnTo>
                  <a:lnTo>
                    <a:pt x="14" y="120"/>
                  </a:lnTo>
                  <a:lnTo>
                    <a:pt x="2" y="146"/>
                  </a:lnTo>
                  <a:lnTo>
                    <a:pt x="0" y="154"/>
                  </a:lnTo>
                  <a:lnTo>
                    <a:pt x="0" y="158"/>
                  </a:lnTo>
                  <a:lnTo>
                    <a:pt x="4" y="160"/>
                  </a:lnTo>
                  <a:lnTo>
                    <a:pt x="10" y="162"/>
                  </a:lnTo>
                  <a:lnTo>
                    <a:pt x="12" y="164"/>
                  </a:lnTo>
                  <a:lnTo>
                    <a:pt x="14" y="168"/>
                  </a:lnTo>
                  <a:lnTo>
                    <a:pt x="12" y="182"/>
                  </a:lnTo>
                  <a:lnTo>
                    <a:pt x="12" y="192"/>
                  </a:lnTo>
                  <a:lnTo>
                    <a:pt x="12" y="194"/>
                  </a:lnTo>
                  <a:lnTo>
                    <a:pt x="14" y="202"/>
                  </a:lnTo>
                  <a:lnTo>
                    <a:pt x="14" y="210"/>
                  </a:lnTo>
                  <a:lnTo>
                    <a:pt x="12" y="216"/>
                  </a:lnTo>
                  <a:lnTo>
                    <a:pt x="14" y="224"/>
                  </a:lnTo>
                  <a:lnTo>
                    <a:pt x="14" y="226"/>
                  </a:lnTo>
                  <a:lnTo>
                    <a:pt x="20" y="234"/>
                  </a:lnTo>
                  <a:lnTo>
                    <a:pt x="24" y="236"/>
                  </a:lnTo>
                  <a:lnTo>
                    <a:pt x="32" y="240"/>
                  </a:lnTo>
                  <a:lnTo>
                    <a:pt x="48" y="242"/>
                  </a:lnTo>
                  <a:lnTo>
                    <a:pt x="56" y="242"/>
                  </a:lnTo>
                  <a:lnTo>
                    <a:pt x="68" y="242"/>
                  </a:lnTo>
                  <a:close/>
                </a:path>
              </a:pathLst>
            </a:custGeom>
            <a:solidFill>
              <a:srgbClr val="000000"/>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32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222" name="Freeform 126"/>
            <p:cNvSpPr>
              <a:spLocks/>
            </p:cNvSpPr>
            <p:nvPr/>
          </p:nvSpPr>
          <p:spPr bwMode="auto">
            <a:xfrm>
              <a:off x="5179150" y="3201748"/>
              <a:ext cx="1363" cy="5404"/>
            </a:xfrm>
            <a:custGeom>
              <a:avLst/>
              <a:gdLst>
                <a:gd name="T0" fmla="*/ 2147483647 w 80"/>
                <a:gd name="T1" fmla="*/ 2147483647 h 340"/>
                <a:gd name="T2" fmla="*/ 2147483647 w 80"/>
                <a:gd name="T3" fmla="*/ 2147483647 h 340"/>
                <a:gd name="T4" fmla="*/ 2147483647 w 80"/>
                <a:gd name="T5" fmla="*/ 2147483647 h 340"/>
                <a:gd name="T6" fmla="*/ 2147483647 w 80"/>
                <a:gd name="T7" fmla="*/ 2147483647 h 340"/>
                <a:gd name="T8" fmla="*/ 2147483647 w 80"/>
                <a:gd name="T9" fmla="*/ 2147483647 h 340"/>
                <a:gd name="T10" fmla="*/ 2147483647 w 80"/>
                <a:gd name="T11" fmla="*/ 2147483647 h 340"/>
                <a:gd name="T12" fmla="*/ 2147483647 w 80"/>
                <a:gd name="T13" fmla="*/ 2147483647 h 340"/>
                <a:gd name="T14" fmla="*/ 2147483647 w 80"/>
                <a:gd name="T15" fmla="*/ 2147483647 h 340"/>
                <a:gd name="T16" fmla="*/ 2147483647 w 80"/>
                <a:gd name="T17" fmla="*/ 2147483647 h 340"/>
                <a:gd name="T18" fmla="*/ 2147483647 w 80"/>
                <a:gd name="T19" fmla="*/ 2147483647 h 340"/>
                <a:gd name="T20" fmla="*/ 2147483647 w 80"/>
                <a:gd name="T21" fmla="*/ 2147483647 h 340"/>
                <a:gd name="T22" fmla="*/ 2147483647 w 80"/>
                <a:gd name="T23" fmla="*/ 2147483647 h 340"/>
                <a:gd name="T24" fmla="*/ 2147483647 w 80"/>
                <a:gd name="T25" fmla="*/ 2147483647 h 340"/>
                <a:gd name="T26" fmla="*/ 2147483647 w 80"/>
                <a:gd name="T27" fmla="*/ 2147483647 h 340"/>
                <a:gd name="T28" fmla="*/ 2147483647 w 80"/>
                <a:gd name="T29" fmla="*/ 0 h 340"/>
                <a:gd name="T30" fmla="*/ 2147483647 w 80"/>
                <a:gd name="T31" fmla="*/ 0 h 340"/>
                <a:gd name="T32" fmla="*/ 2147483647 w 80"/>
                <a:gd name="T33" fmla="*/ 2147483647 h 340"/>
                <a:gd name="T34" fmla="*/ 2147483647 w 80"/>
                <a:gd name="T35" fmla="*/ 2147483647 h 340"/>
                <a:gd name="T36" fmla="*/ 2147483647 w 80"/>
                <a:gd name="T37" fmla="*/ 2147483647 h 340"/>
                <a:gd name="T38" fmla="*/ 2147483647 w 80"/>
                <a:gd name="T39" fmla="*/ 2147483647 h 340"/>
                <a:gd name="T40" fmla="*/ 2147483647 w 80"/>
                <a:gd name="T41" fmla="*/ 2147483647 h 340"/>
                <a:gd name="T42" fmla="*/ 2147483647 w 80"/>
                <a:gd name="T43" fmla="*/ 2147483647 h 340"/>
                <a:gd name="T44" fmla="*/ 2147483647 w 80"/>
                <a:gd name="T45" fmla="*/ 2147483647 h 340"/>
                <a:gd name="T46" fmla="*/ 2147483647 w 80"/>
                <a:gd name="T47" fmla="*/ 2147483647 h 340"/>
                <a:gd name="T48" fmla="*/ 2147483647 w 80"/>
                <a:gd name="T49" fmla="*/ 2147483647 h 340"/>
                <a:gd name="T50" fmla="*/ 2147483647 w 80"/>
                <a:gd name="T51" fmla="*/ 2147483647 h 340"/>
                <a:gd name="T52" fmla="*/ 2147483647 w 80"/>
                <a:gd name="T53" fmla="*/ 2147483647 h 340"/>
                <a:gd name="T54" fmla="*/ 2147483647 w 80"/>
                <a:gd name="T55" fmla="*/ 2147483647 h 340"/>
                <a:gd name="T56" fmla="*/ 0 w 80"/>
                <a:gd name="T57" fmla="*/ 2147483647 h 340"/>
                <a:gd name="T58" fmla="*/ 0 w 80"/>
                <a:gd name="T59" fmla="*/ 2147483647 h 340"/>
                <a:gd name="T60" fmla="*/ 0 w 80"/>
                <a:gd name="T61" fmla="*/ 2147483647 h 340"/>
                <a:gd name="T62" fmla="*/ 2147483647 w 80"/>
                <a:gd name="T63" fmla="*/ 2147483647 h 340"/>
                <a:gd name="T64" fmla="*/ 2147483647 w 80"/>
                <a:gd name="T65" fmla="*/ 2147483647 h 340"/>
                <a:gd name="T66" fmla="*/ 2147483647 w 80"/>
                <a:gd name="T67" fmla="*/ 2147483647 h 34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80"/>
                <a:gd name="T103" fmla="*/ 0 h 340"/>
                <a:gd name="T104" fmla="*/ 80 w 80"/>
                <a:gd name="T105" fmla="*/ 340 h 34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80" h="340">
                  <a:moveTo>
                    <a:pt x="58" y="38"/>
                  </a:moveTo>
                  <a:lnTo>
                    <a:pt x="58" y="38"/>
                  </a:lnTo>
                  <a:lnTo>
                    <a:pt x="58" y="36"/>
                  </a:lnTo>
                  <a:lnTo>
                    <a:pt x="62" y="34"/>
                  </a:lnTo>
                  <a:lnTo>
                    <a:pt x="66" y="30"/>
                  </a:lnTo>
                  <a:lnTo>
                    <a:pt x="66" y="26"/>
                  </a:lnTo>
                  <a:lnTo>
                    <a:pt x="64" y="22"/>
                  </a:lnTo>
                  <a:lnTo>
                    <a:pt x="62" y="14"/>
                  </a:lnTo>
                  <a:lnTo>
                    <a:pt x="60" y="8"/>
                  </a:lnTo>
                  <a:lnTo>
                    <a:pt x="56" y="2"/>
                  </a:lnTo>
                  <a:lnTo>
                    <a:pt x="52" y="0"/>
                  </a:lnTo>
                  <a:lnTo>
                    <a:pt x="48" y="0"/>
                  </a:lnTo>
                  <a:lnTo>
                    <a:pt x="46" y="2"/>
                  </a:lnTo>
                  <a:lnTo>
                    <a:pt x="40" y="6"/>
                  </a:lnTo>
                  <a:lnTo>
                    <a:pt x="36" y="14"/>
                  </a:lnTo>
                  <a:lnTo>
                    <a:pt x="34" y="18"/>
                  </a:lnTo>
                  <a:lnTo>
                    <a:pt x="32" y="22"/>
                  </a:lnTo>
                  <a:lnTo>
                    <a:pt x="36" y="30"/>
                  </a:lnTo>
                  <a:lnTo>
                    <a:pt x="40" y="36"/>
                  </a:lnTo>
                  <a:lnTo>
                    <a:pt x="16" y="112"/>
                  </a:lnTo>
                  <a:lnTo>
                    <a:pt x="4" y="158"/>
                  </a:lnTo>
                  <a:lnTo>
                    <a:pt x="0" y="176"/>
                  </a:lnTo>
                  <a:lnTo>
                    <a:pt x="0" y="188"/>
                  </a:lnTo>
                  <a:lnTo>
                    <a:pt x="28" y="340"/>
                  </a:lnTo>
                  <a:lnTo>
                    <a:pt x="80" y="174"/>
                  </a:lnTo>
                  <a:lnTo>
                    <a:pt x="58" y="38"/>
                  </a:lnTo>
                  <a:close/>
                </a:path>
              </a:pathLst>
            </a:custGeom>
            <a:solidFill>
              <a:srgbClr val="000000"/>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32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223" name="フリーフォーム 222"/>
            <p:cNvSpPr/>
            <p:nvPr/>
          </p:nvSpPr>
          <p:spPr>
            <a:xfrm rot="10800000">
              <a:off x="5289132" y="2458341"/>
              <a:ext cx="101496" cy="766645"/>
            </a:xfrm>
            <a:custGeom>
              <a:avLst/>
              <a:gdLst>
                <a:gd name="connsiteX0" fmla="*/ 3175 w 238125"/>
                <a:gd name="connsiteY0" fmla="*/ 0 h 1831975"/>
                <a:gd name="connsiteX1" fmla="*/ 238125 w 238125"/>
                <a:gd name="connsiteY1" fmla="*/ 0 h 1831975"/>
                <a:gd name="connsiteX2" fmla="*/ 238125 w 238125"/>
                <a:gd name="connsiteY2" fmla="*/ 1831975 h 1831975"/>
                <a:gd name="connsiteX3" fmla="*/ 0 w 238125"/>
                <a:gd name="connsiteY3" fmla="*/ 1831975 h 1831975"/>
              </a:gdLst>
              <a:ahLst/>
              <a:cxnLst>
                <a:cxn ang="0">
                  <a:pos x="connsiteX0" y="connsiteY0"/>
                </a:cxn>
                <a:cxn ang="0">
                  <a:pos x="connsiteX1" y="connsiteY1"/>
                </a:cxn>
                <a:cxn ang="0">
                  <a:pos x="connsiteX2" y="connsiteY2"/>
                </a:cxn>
                <a:cxn ang="0">
                  <a:pos x="connsiteX3" y="connsiteY3"/>
                </a:cxn>
              </a:cxnLst>
              <a:rect l="l" t="t" r="r" b="b"/>
              <a:pathLst>
                <a:path w="238125" h="1831975">
                  <a:moveTo>
                    <a:pt x="3175" y="0"/>
                  </a:moveTo>
                  <a:lnTo>
                    <a:pt x="238125" y="0"/>
                  </a:lnTo>
                  <a:lnTo>
                    <a:pt x="238125" y="1831975"/>
                  </a:lnTo>
                  <a:lnTo>
                    <a:pt x="0" y="1831975"/>
                  </a:lnTo>
                </a:path>
              </a:pathLst>
            </a:custGeom>
            <a:solidFill>
              <a:schemeClr val="bg1">
                <a:lumMod val="85000"/>
              </a:schemeClr>
            </a:solidFill>
          </p:spPr>
          <p:style>
            <a:lnRef idx="1">
              <a:schemeClr val="dk1"/>
            </a:lnRef>
            <a:fillRef idx="0">
              <a:schemeClr val="dk1"/>
            </a:fillRef>
            <a:effectRef idx="0">
              <a:schemeClr val="dk1"/>
            </a:effectRef>
            <a:fontRef idx="minor">
              <a:schemeClr val="tx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224" name="フリーフォーム 223"/>
            <p:cNvSpPr/>
            <p:nvPr/>
          </p:nvSpPr>
          <p:spPr bwMode="auto">
            <a:xfrm>
              <a:off x="4486026" y="3225069"/>
              <a:ext cx="0" cy="283331"/>
            </a:xfrm>
            <a:custGeom>
              <a:avLst/>
              <a:gdLst>
                <a:gd name="connsiteX0" fmla="*/ 0 w 0"/>
                <a:gd name="connsiteY0" fmla="*/ 0 h 460375"/>
                <a:gd name="connsiteX1" fmla="*/ 0 w 0"/>
                <a:gd name="connsiteY1" fmla="*/ 460375 h 460375"/>
              </a:gdLst>
              <a:ahLst/>
              <a:cxnLst>
                <a:cxn ang="0">
                  <a:pos x="connsiteX0" y="connsiteY0"/>
                </a:cxn>
                <a:cxn ang="0">
                  <a:pos x="connsiteX1" y="connsiteY1"/>
                </a:cxn>
              </a:cxnLst>
              <a:rect l="l" t="t" r="r" b="b"/>
              <a:pathLst>
                <a:path h="460375">
                  <a:moveTo>
                    <a:pt x="0" y="0"/>
                  </a:moveTo>
                  <a:lnTo>
                    <a:pt x="0" y="460375"/>
                  </a:lnTo>
                </a:path>
              </a:pathLst>
            </a:custGeom>
            <a:noFill/>
            <a:ln w="9525">
              <a:solidFill>
                <a:schemeClr val="tx1"/>
              </a:solidFill>
              <a:prstDash val="dashDot"/>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3200" b="0"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225" name="フリーフォーム 224"/>
            <p:cNvSpPr/>
            <p:nvPr/>
          </p:nvSpPr>
          <p:spPr bwMode="auto">
            <a:xfrm>
              <a:off x="4485051" y="3430614"/>
              <a:ext cx="799163" cy="0"/>
            </a:xfrm>
            <a:custGeom>
              <a:avLst/>
              <a:gdLst>
                <a:gd name="connsiteX0" fmla="*/ 0 w 1571625"/>
                <a:gd name="connsiteY0" fmla="*/ 0 h 0"/>
                <a:gd name="connsiteX1" fmla="*/ 1571625 w 1571625"/>
                <a:gd name="connsiteY1" fmla="*/ 0 h 0"/>
              </a:gdLst>
              <a:ahLst/>
              <a:cxnLst>
                <a:cxn ang="0">
                  <a:pos x="connsiteX0" y="connsiteY0"/>
                </a:cxn>
                <a:cxn ang="0">
                  <a:pos x="connsiteX1" y="connsiteY1"/>
                </a:cxn>
              </a:cxnLst>
              <a:rect l="l" t="t" r="r" b="b"/>
              <a:pathLst>
                <a:path w="1571625">
                  <a:moveTo>
                    <a:pt x="0" y="0"/>
                  </a:moveTo>
                  <a:lnTo>
                    <a:pt x="1571625" y="0"/>
                  </a:lnTo>
                </a:path>
              </a:pathLst>
            </a:custGeom>
            <a:noFill/>
            <a:ln w="9525">
              <a:solidFill>
                <a:schemeClr val="tx1"/>
              </a:solidFill>
              <a:headEnd type="oval" w="sm" len="sm"/>
              <a:tailEnd type="oval" w="sm" len="sm"/>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3200" b="0"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226" name="フリーフォーム 225"/>
            <p:cNvSpPr/>
            <p:nvPr/>
          </p:nvSpPr>
          <p:spPr bwMode="auto">
            <a:xfrm flipV="1">
              <a:off x="4544668" y="3288050"/>
              <a:ext cx="679929" cy="20694"/>
            </a:xfrm>
            <a:custGeom>
              <a:avLst/>
              <a:gdLst>
                <a:gd name="connsiteX0" fmla="*/ 0 w 1228725"/>
                <a:gd name="connsiteY0" fmla="*/ 0 h 0"/>
                <a:gd name="connsiteX1" fmla="*/ 1228725 w 1228725"/>
                <a:gd name="connsiteY1" fmla="*/ 0 h 0"/>
              </a:gdLst>
              <a:ahLst/>
              <a:cxnLst>
                <a:cxn ang="0">
                  <a:pos x="connsiteX0" y="connsiteY0"/>
                </a:cxn>
                <a:cxn ang="0">
                  <a:pos x="connsiteX1" y="connsiteY1"/>
                </a:cxn>
              </a:cxnLst>
              <a:rect l="l" t="t" r="r" b="b"/>
              <a:pathLst>
                <a:path w="1228725">
                  <a:moveTo>
                    <a:pt x="0" y="0"/>
                  </a:moveTo>
                  <a:lnTo>
                    <a:pt x="1228725" y="0"/>
                  </a:lnTo>
                </a:path>
              </a:pathLst>
            </a:custGeom>
            <a:noFill/>
            <a:ln w="9525">
              <a:solidFill>
                <a:schemeClr val="tx1"/>
              </a:solidFill>
              <a:headEnd type="oval" w="sm" len="sm"/>
              <a:tailEnd type="oval" w="sm" len="sm"/>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3200" b="0"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227" name="テキスト ボックス 27"/>
            <p:cNvSpPr txBox="1">
              <a:spLocks noChangeArrowheads="1"/>
            </p:cNvSpPr>
            <p:nvPr/>
          </p:nvSpPr>
          <p:spPr bwMode="auto">
            <a:xfrm>
              <a:off x="4608676" y="3251404"/>
              <a:ext cx="551826" cy="215444"/>
            </a:xfrm>
            <a:prstGeom prst="rect">
              <a:avLst/>
            </a:prstGeom>
            <a:noFill/>
            <a:ln w="9525">
              <a:noFill/>
              <a:miter lim="800000"/>
              <a:headEnd/>
              <a:tailEnd/>
            </a:ln>
          </p:spPr>
          <p:txBody>
            <a:bodyP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a:ln>
                    <a:noFill/>
                  </a:ln>
                  <a:solidFill>
                    <a:srgbClr val="000000"/>
                  </a:solidFill>
                  <a:effectLst/>
                  <a:uLnTx/>
                  <a:uFillTx/>
                  <a:latin typeface="HG丸ｺﾞｼｯｸM-PRO" pitchFamily="50" charset="-128"/>
                  <a:ea typeface="HG丸ｺﾞｼｯｸM-PRO" pitchFamily="50" charset="-128"/>
                  <a:cs typeface="+mn-cs"/>
                </a:rPr>
                <a:t>44m</a:t>
              </a:r>
              <a:endParaRPr kumimoji="1" lang="ja-JP" altLang="en-US" sz="800" b="0" i="0" u="none" strike="noStrike" kern="1200" cap="none" spc="0" normalizeH="0" baseline="0" noProof="0" dirty="0">
                <a:ln>
                  <a:noFill/>
                </a:ln>
                <a:solidFill>
                  <a:srgbClr val="000000"/>
                </a:solidFill>
                <a:effectLst/>
                <a:uLnTx/>
                <a:uFillTx/>
                <a:latin typeface="HG丸ｺﾞｼｯｸM-PRO" pitchFamily="50" charset="-128"/>
                <a:ea typeface="HG丸ｺﾞｼｯｸM-PRO" pitchFamily="50" charset="-128"/>
                <a:cs typeface="+mn-cs"/>
              </a:endParaRPr>
            </a:p>
          </p:txBody>
        </p:sp>
        <p:sp>
          <p:nvSpPr>
            <p:cNvPr id="228" name="テキスト ボックス 141"/>
            <p:cNvSpPr txBox="1">
              <a:spLocks noChangeArrowheads="1"/>
            </p:cNvSpPr>
            <p:nvPr/>
          </p:nvSpPr>
          <p:spPr bwMode="auto">
            <a:xfrm>
              <a:off x="4603792" y="3381409"/>
              <a:ext cx="561681" cy="215444"/>
            </a:xfrm>
            <a:prstGeom prst="rect">
              <a:avLst/>
            </a:prstGeom>
            <a:noFill/>
            <a:ln w="9525">
              <a:noFill/>
              <a:miter lim="800000"/>
              <a:headEnd/>
              <a:tailEnd/>
            </a:ln>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a:ln>
                    <a:noFill/>
                  </a:ln>
                  <a:solidFill>
                    <a:srgbClr val="000000"/>
                  </a:solidFill>
                  <a:effectLst/>
                  <a:uLnTx/>
                  <a:uFillTx/>
                  <a:latin typeface="HG丸ｺﾞｼｯｸM-PRO" pitchFamily="50" charset="-128"/>
                  <a:ea typeface="HG丸ｺﾞｼｯｸM-PRO" pitchFamily="50" charset="-128"/>
                  <a:cs typeface="+mn-cs"/>
                </a:rPr>
                <a:t>52m</a:t>
              </a:r>
              <a:endParaRPr kumimoji="1" lang="ja-JP" altLang="en-US" sz="800" b="0" i="0" u="none" strike="noStrike" kern="1200" cap="none" spc="0" normalizeH="0" baseline="0" noProof="0" dirty="0">
                <a:ln>
                  <a:noFill/>
                </a:ln>
                <a:solidFill>
                  <a:srgbClr val="000000"/>
                </a:solidFill>
                <a:effectLst/>
                <a:uLnTx/>
                <a:uFillTx/>
                <a:latin typeface="HG丸ｺﾞｼｯｸM-PRO" pitchFamily="50" charset="-128"/>
                <a:ea typeface="HG丸ｺﾞｼｯｸM-PRO" pitchFamily="50" charset="-128"/>
                <a:cs typeface="+mn-cs"/>
              </a:endParaRPr>
            </a:p>
          </p:txBody>
        </p:sp>
        <p:sp>
          <p:nvSpPr>
            <p:cNvPr id="230" name="フリーフォーム 229"/>
            <p:cNvSpPr/>
            <p:nvPr/>
          </p:nvSpPr>
          <p:spPr bwMode="auto">
            <a:xfrm flipV="1">
              <a:off x="4500854" y="2437651"/>
              <a:ext cx="90657" cy="20693"/>
            </a:xfrm>
            <a:custGeom>
              <a:avLst/>
              <a:gdLst>
                <a:gd name="connsiteX0" fmla="*/ 0 w 1571625"/>
                <a:gd name="connsiteY0" fmla="*/ 0 h 0"/>
                <a:gd name="connsiteX1" fmla="*/ 1571625 w 1571625"/>
                <a:gd name="connsiteY1" fmla="*/ 0 h 0"/>
              </a:gdLst>
              <a:ahLst/>
              <a:cxnLst>
                <a:cxn ang="0">
                  <a:pos x="connsiteX0" y="connsiteY0"/>
                </a:cxn>
                <a:cxn ang="0">
                  <a:pos x="connsiteX1" y="connsiteY1"/>
                </a:cxn>
              </a:cxnLst>
              <a:rect l="l" t="t" r="r" b="b"/>
              <a:pathLst>
                <a:path w="1571625">
                  <a:moveTo>
                    <a:pt x="0" y="0"/>
                  </a:moveTo>
                  <a:lnTo>
                    <a:pt x="1571625" y="0"/>
                  </a:lnTo>
                </a:path>
              </a:pathLst>
            </a:custGeom>
            <a:noFill/>
            <a:ln w="9525">
              <a:solidFill>
                <a:schemeClr val="tx1"/>
              </a:solidFill>
              <a:headEnd type="none" w="sm" len="sm"/>
              <a:tailEnd type="none" w="sm" len="sm"/>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3200" b="0"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231" name="テキスト ボックス 230"/>
            <p:cNvSpPr txBox="1">
              <a:spLocks noChangeArrowheads="1"/>
            </p:cNvSpPr>
            <p:nvPr/>
          </p:nvSpPr>
          <p:spPr bwMode="auto">
            <a:xfrm>
              <a:off x="4750293" y="2560149"/>
              <a:ext cx="223687" cy="215444"/>
            </a:xfrm>
            <a:prstGeom prst="rect">
              <a:avLst/>
            </a:prstGeom>
            <a:noFill/>
            <a:ln w="9525">
              <a:noFill/>
              <a:miter lim="800000"/>
              <a:headEnd/>
              <a:tailEnd/>
            </a:ln>
          </p:spPr>
          <p:txBody>
            <a:bodyP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a:ln>
                    <a:noFill/>
                  </a:ln>
                  <a:solidFill>
                    <a:srgbClr val="000000"/>
                  </a:solidFill>
                  <a:effectLst/>
                  <a:uLnTx/>
                  <a:uFillTx/>
                  <a:latin typeface="HG丸ｺﾞｼｯｸM-PRO" pitchFamily="50" charset="-128"/>
                  <a:ea typeface="HG丸ｺﾞｼｯｸM-PRO" pitchFamily="50" charset="-128"/>
                  <a:cs typeface="+mn-cs"/>
                </a:rPr>
                <a:t>1</a:t>
              </a:r>
              <a:endParaRPr kumimoji="1" lang="ja-JP" altLang="en-US" sz="800" b="0" i="0" u="none" strike="noStrike" kern="1200" cap="none" spc="0" normalizeH="0" baseline="0" noProof="0" dirty="0">
                <a:ln>
                  <a:noFill/>
                </a:ln>
                <a:solidFill>
                  <a:srgbClr val="000000"/>
                </a:solidFill>
                <a:effectLst/>
                <a:uLnTx/>
                <a:uFillTx/>
                <a:latin typeface="HG丸ｺﾞｼｯｸM-PRO" pitchFamily="50" charset="-128"/>
                <a:ea typeface="HG丸ｺﾞｼｯｸM-PRO" pitchFamily="50" charset="-128"/>
                <a:cs typeface="+mn-cs"/>
              </a:endParaRPr>
            </a:p>
          </p:txBody>
        </p:sp>
        <p:sp>
          <p:nvSpPr>
            <p:cNvPr id="232" name="テキスト ボックス 231"/>
            <p:cNvSpPr txBox="1">
              <a:spLocks noChangeArrowheads="1"/>
            </p:cNvSpPr>
            <p:nvPr/>
          </p:nvSpPr>
          <p:spPr bwMode="auto">
            <a:xfrm>
              <a:off x="4826299" y="2658153"/>
              <a:ext cx="277581" cy="215444"/>
            </a:xfrm>
            <a:prstGeom prst="rect">
              <a:avLst/>
            </a:prstGeom>
            <a:noFill/>
            <a:ln w="9525">
              <a:noFill/>
              <a:miter lim="800000"/>
              <a:headEnd/>
              <a:tailEnd/>
            </a:ln>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a:ln>
                    <a:noFill/>
                  </a:ln>
                  <a:solidFill>
                    <a:srgbClr val="000000"/>
                  </a:solidFill>
                  <a:effectLst/>
                  <a:uLnTx/>
                  <a:uFillTx/>
                  <a:latin typeface="HG丸ｺﾞｼｯｸM-PRO" pitchFamily="50" charset="-128"/>
                  <a:ea typeface="HG丸ｺﾞｼｯｸM-PRO" pitchFamily="50" charset="-128"/>
                  <a:cs typeface="+mn-cs"/>
                </a:rPr>
                <a:t>1</a:t>
              </a:r>
              <a:endParaRPr kumimoji="1" lang="ja-JP" altLang="en-US" sz="800" b="0" i="0" u="none" strike="noStrike" kern="1200" cap="none" spc="0" normalizeH="0" baseline="0" noProof="0" dirty="0">
                <a:ln>
                  <a:noFill/>
                </a:ln>
                <a:solidFill>
                  <a:srgbClr val="000000"/>
                </a:solidFill>
                <a:effectLst/>
                <a:uLnTx/>
                <a:uFillTx/>
                <a:latin typeface="HG丸ｺﾞｼｯｸM-PRO" pitchFamily="50" charset="-128"/>
                <a:ea typeface="HG丸ｺﾞｼｯｸM-PRO" pitchFamily="50" charset="-128"/>
                <a:cs typeface="+mn-cs"/>
              </a:endParaRPr>
            </a:p>
          </p:txBody>
        </p:sp>
        <p:sp>
          <p:nvSpPr>
            <p:cNvPr id="233" name="直角三角形 232"/>
            <p:cNvSpPr>
              <a:spLocks noChangeArrowheads="1"/>
            </p:cNvSpPr>
            <p:nvPr/>
          </p:nvSpPr>
          <p:spPr bwMode="auto">
            <a:xfrm rot="10800000">
              <a:off x="4804489" y="2711956"/>
              <a:ext cx="104453" cy="104453"/>
            </a:xfrm>
            <a:prstGeom prst="rtTriangle">
              <a:avLst/>
            </a:prstGeom>
            <a:noFill/>
            <a:ln w="3175" algn="ctr">
              <a:solidFill>
                <a:schemeClr val="tx1"/>
              </a:solidFill>
              <a:miter lim="800000"/>
              <a:headEnd/>
              <a:tailEnd/>
            </a:ln>
          </p:spPr>
          <p:txBody>
            <a:bodyPr rot="1080000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3200" b="0"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50" charset="-128"/>
                <a:cs typeface="+mn-cs"/>
              </a:endParaRPr>
            </a:p>
          </p:txBody>
        </p:sp>
        <p:cxnSp>
          <p:nvCxnSpPr>
            <p:cNvPr id="234" name="直線コネクタ 233"/>
            <p:cNvCxnSpPr/>
            <p:nvPr/>
          </p:nvCxnSpPr>
          <p:spPr>
            <a:xfrm flipH="1" flipV="1">
              <a:off x="4322474" y="2270127"/>
              <a:ext cx="967667" cy="959784"/>
            </a:xfrm>
            <a:prstGeom prst="line">
              <a:avLst/>
            </a:prstGeom>
            <a:ln w="19050">
              <a:solidFill>
                <a:srgbClr val="C00000"/>
              </a:solidFill>
            </a:ln>
          </p:spPr>
          <p:style>
            <a:lnRef idx="1">
              <a:schemeClr val="accent1"/>
            </a:lnRef>
            <a:fillRef idx="0">
              <a:schemeClr val="accent1"/>
            </a:fillRef>
            <a:effectRef idx="0">
              <a:schemeClr val="accent1"/>
            </a:effectRef>
            <a:fontRef idx="minor">
              <a:schemeClr val="tx1"/>
            </a:fontRef>
          </p:style>
        </p:cxnSp>
        <p:sp>
          <p:nvSpPr>
            <p:cNvPr id="235" name="フリーフォーム 234"/>
            <p:cNvSpPr/>
            <p:nvPr/>
          </p:nvSpPr>
          <p:spPr bwMode="auto">
            <a:xfrm>
              <a:off x="5224117" y="2458339"/>
              <a:ext cx="21679" cy="861244"/>
            </a:xfrm>
            <a:custGeom>
              <a:avLst/>
              <a:gdLst>
                <a:gd name="connsiteX0" fmla="*/ 0 w 0"/>
                <a:gd name="connsiteY0" fmla="*/ 0 h 460375"/>
                <a:gd name="connsiteX1" fmla="*/ 0 w 0"/>
                <a:gd name="connsiteY1" fmla="*/ 460375 h 460375"/>
              </a:gdLst>
              <a:ahLst/>
              <a:cxnLst>
                <a:cxn ang="0">
                  <a:pos x="connsiteX0" y="connsiteY0"/>
                </a:cxn>
                <a:cxn ang="0">
                  <a:pos x="connsiteX1" y="connsiteY1"/>
                </a:cxn>
              </a:cxnLst>
              <a:rect l="l" t="t" r="r" b="b"/>
              <a:pathLst>
                <a:path h="460375">
                  <a:moveTo>
                    <a:pt x="0" y="0"/>
                  </a:moveTo>
                  <a:lnTo>
                    <a:pt x="0" y="460375"/>
                  </a:lnTo>
                </a:path>
              </a:pathLst>
            </a:custGeom>
            <a:noFill/>
            <a:ln w="9525">
              <a:solidFill>
                <a:schemeClr val="tx1"/>
              </a:solidFill>
              <a:prstDash val="dashDot"/>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3200" b="0"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236" name="フリーフォーム 235"/>
            <p:cNvSpPr/>
            <p:nvPr/>
          </p:nvSpPr>
          <p:spPr bwMode="auto">
            <a:xfrm>
              <a:off x="4544191" y="2458339"/>
              <a:ext cx="21679" cy="861244"/>
            </a:xfrm>
            <a:custGeom>
              <a:avLst/>
              <a:gdLst>
                <a:gd name="connsiteX0" fmla="*/ 0 w 0"/>
                <a:gd name="connsiteY0" fmla="*/ 0 h 460375"/>
                <a:gd name="connsiteX1" fmla="*/ 0 w 0"/>
                <a:gd name="connsiteY1" fmla="*/ 460375 h 460375"/>
              </a:gdLst>
              <a:ahLst/>
              <a:cxnLst>
                <a:cxn ang="0">
                  <a:pos x="connsiteX0" y="connsiteY0"/>
                </a:cxn>
                <a:cxn ang="0">
                  <a:pos x="connsiteX1" y="connsiteY1"/>
                </a:cxn>
              </a:cxnLst>
              <a:rect l="l" t="t" r="r" b="b"/>
              <a:pathLst>
                <a:path h="460375">
                  <a:moveTo>
                    <a:pt x="0" y="0"/>
                  </a:moveTo>
                  <a:lnTo>
                    <a:pt x="0" y="460375"/>
                  </a:lnTo>
                </a:path>
              </a:pathLst>
            </a:custGeom>
            <a:noFill/>
            <a:ln w="9525">
              <a:solidFill>
                <a:schemeClr val="tx1"/>
              </a:solidFill>
              <a:prstDash val="dashDot"/>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3200" b="0"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237" name="フリーフォーム 236"/>
            <p:cNvSpPr/>
            <p:nvPr/>
          </p:nvSpPr>
          <p:spPr bwMode="auto">
            <a:xfrm flipV="1">
              <a:off x="5224094" y="2821053"/>
              <a:ext cx="62082" cy="22665"/>
            </a:xfrm>
            <a:custGeom>
              <a:avLst/>
              <a:gdLst>
                <a:gd name="connsiteX0" fmla="*/ 0 w 1228725"/>
                <a:gd name="connsiteY0" fmla="*/ 0 h 0"/>
                <a:gd name="connsiteX1" fmla="*/ 1228725 w 1228725"/>
                <a:gd name="connsiteY1" fmla="*/ 0 h 0"/>
              </a:gdLst>
              <a:ahLst/>
              <a:cxnLst>
                <a:cxn ang="0">
                  <a:pos x="connsiteX0" y="connsiteY0"/>
                </a:cxn>
                <a:cxn ang="0">
                  <a:pos x="connsiteX1" y="connsiteY1"/>
                </a:cxn>
              </a:cxnLst>
              <a:rect l="l" t="t" r="r" b="b"/>
              <a:pathLst>
                <a:path w="1228725">
                  <a:moveTo>
                    <a:pt x="0" y="0"/>
                  </a:moveTo>
                  <a:lnTo>
                    <a:pt x="1228725" y="0"/>
                  </a:lnTo>
                </a:path>
              </a:pathLst>
            </a:custGeom>
            <a:noFill/>
            <a:ln w="9525">
              <a:solidFill>
                <a:schemeClr val="tx1"/>
              </a:solidFill>
              <a:headEnd type="oval" w="sm" len="sm"/>
              <a:tailEnd type="oval" w="sm" len="sm"/>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3200" b="0"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238" name="テキスト ボックス 27"/>
            <p:cNvSpPr txBox="1">
              <a:spLocks noChangeArrowheads="1"/>
            </p:cNvSpPr>
            <p:nvPr/>
          </p:nvSpPr>
          <p:spPr bwMode="auto">
            <a:xfrm>
              <a:off x="4908427" y="2736142"/>
              <a:ext cx="389375" cy="215444"/>
            </a:xfrm>
            <a:prstGeom prst="rect">
              <a:avLst/>
            </a:prstGeom>
            <a:noFill/>
            <a:ln w="9525">
              <a:noFill/>
              <a:miter lim="800000"/>
              <a:headEnd/>
              <a:tailEnd/>
            </a:ln>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a:ln>
                    <a:noFill/>
                  </a:ln>
                  <a:solidFill>
                    <a:srgbClr val="000000"/>
                  </a:solidFill>
                  <a:effectLst/>
                  <a:uLnTx/>
                  <a:uFillTx/>
                  <a:latin typeface="HG丸ｺﾞｼｯｸM-PRO" pitchFamily="50" charset="-128"/>
                  <a:ea typeface="HG丸ｺﾞｼｯｸM-PRO" pitchFamily="50" charset="-128"/>
                  <a:cs typeface="+mn-cs"/>
                </a:rPr>
                <a:t>4m</a:t>
              </a:r>
              <a:endParaRPr kumimoji="1" lang="ja-JP" altLang="en-US" sz="800" b="0" i="0" u="none" strike="noStrike" kern="1200" cap="none" spc="0" normalizeH="0" baseline="0" noProof="0" dirty="0">
                <a:ln>
                  <a:noFill/>
                </a:ln>
                <a:solidFill>
                  <a:srgbClr val="000000"/>
                </a:solidFill>
                <a:effectLst/>
                <a:uLnTx/>
                <a:uFillTx/>
                <a:latin typeface="HG丸ｺﾞｼｯｸM-PRO" pitchFamily="50" charset="-128"/>
                <a:ea typeface="HG丸ｺﾞｼｯｸM-PRO" pitchFamily="50" charset="-128"/>
                <a:cs typeface="+mn-cs"/>
              </a:endParaRPr>
            </a:p>
          </p:txBody>
        </p:sp>
        <p:sp>
          <p:nvSpPr>
            <p:cNvPr id="239" name="テキスト ボックス 27"/>
            <p:cNvSpPr txBox="1">
              <a:spLocks noChangeArrowheads="1"/>
            </p:cNvSpPr>
            <p:nvPr/>
          </p:nvSpPr>
          <p:spPr bwMode="auto">
            <a:xfrm>
              <a:off x="4465780" y="2734798"/>
              <a:ext cx="390220" cy="215444"/>
            </a:xfrm>
            <a:prstGeom prst="rect">
              <a:avLst/>
            </a:prstGeom>
            <a:noFill/>
            <a:ln w="9525">
              <a:noFill/>
              <a:miter lim="800000"/>
              <a:headEnd/>
              <a:tailEnd/>
            </a:ln>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a:ln>
                    <a:noFill/>
                  </a:ln>
                  <a:solidFill>
                    <a:srgbClr val="000000"/>
                  </a:solidFill>
                  <a:effectLst/>
                  <a:uLnTx/>
                  <a:uFillTx/>
                  <a:latin typeface="HG丸ｺﾞｼｯｸM-PRO" pitchFamily="50" charset="-128"/>
                  <a:ea typeface="HG丸ｺﾞｼｯｸM-PRO" pitchFamily="50" charset="-128"/>
                  <a:cs typeface="+mn-cs"/>
                </a:rPr>
                <a:t>4m</a:t>
              </a:r>
              <a:endParaRPr kumimoji="1" lang="ja-JP" altLang="en-US" sz="800" b="0" i="0" u="none" strike="noStrike" kern="1200" cap="none" spc="0" normalizeH="0" baseline="0" noProof="0">
                <a:ln>
                  <a:noFill/>
                </a:ln>
                <a:solidFill>
                  <a:srgbClr val="000000"/>
                </a:solidFill>
                <a:effectLst/>
                <a:uLnTx/>
                <a:uFillTx/>
                <a:latin typeface="HG丸ｺﾞｼｯｸM-PRO" pitchFamily="50" charset="-128"/>
                <a:ea typeface="HG丸ｺﾞｼｯｸM-PRO" pitchFamily="50" charset="-128"/>
                <a:cs typeface="+mn-cs"/>
              </a:endParaRPr>
            </a:p>
          </p:txBody>
        </p:sp>
        <p:sp>
          <p:nvSpPr>
            <p:cNvPr id="240" name="正方形/長方形 239"/>
            <p:cNvSpPr/>
            <p:nvPr/>
          </p:nvSpPr>
          <p:spPr>
            <a:xfrm>
              <a:off x="3948001" y="2458339"/>
              <a:ext cx="537046" cy="766738"/>
            </a:xfrm>
            <a:prstGeom prst="rect">
              <a:avLst/>
            </a:prstGeom>
            <a:solidFill>
              <a:schemeClr val="bg1">
                <a:lumMod val="85000"/>
              </a:schemeClr>
            </a:solidFill>
          </p:spPr>
          <p:style>
            <a:lnRef idx="1">
              <a:schemeClr val="dk1"/>
            </a:lnRef>
            <a:fillRef idx="0">
              <a:schemeClr val="dk1"/>
            </a:fillRef>
            <a:effectRef idx="0">
              <a:schemeClr val="dk1"/>
            </a:effectRef>
            <a:fontRef idx="minor">
              <a:schemeClr val="tx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242" name="正方形/長方形 241"/>
            <p:cNvSpPr/>
            <p:nvPr/>
          </p:nvSpPr>
          <p:spPr>
            <a:xfrm>
              <a:off x="3947995" y="2305687"/>
              <a:ext cx="384308" cy="152737"/>
            </a:xfrm>
            <a:prstGeom prst="rect">
              <a:avLst/>
            </a:prstGeom>
            <a:solidFill>
              <a:schemeClr val="bg1">
                <a:lumMod val="85000"/>
              </a:schemeClr>
            </a:solidFill>
          </p:spPr>
          <p:style>
            <a:lnRef idx="1">
              <a:schemeClr val="dk1"/>
            </a:lnRef>
            <a:fillRef idx="0">
              <a:schemeClr val="dk1"/>
            </a:fillRef>
            <a:effectRef idx="0">
              <a:schemeClr val="dk1"/>
            </a:effectRef>
            <a:fontRef idx="minor">
              <a:schemeClr val="tx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243" name="フリーフォーム 242"/>
            <p:cNvSpPr/>
            <p:nvPr/>
          </p:nvSpPr>
          <p:spPr bwMode="auto">
            <a:xfrm>
              <a:off x="5289131" y="3225069"/>
              <a:ext cx="0" cy="283331"/>
            </a:xfrm>
            <a:custGeom>
              <a:avLst/>
              <a:gdLst>
                <a:gd name="connsiteX0" fmla="*/ 0 w 0"/>
                <a:gd name="connsiteY0" fmla="*/ 0 h 460375"/>
                <a:gd name="connsiteX1" fmla="*/ 0 w 0"/>
                <a:gd name="connsiteY1" fmla="*/ 460375 h 460375"/>
              </a:gdLst>
              <a:ahLst/>
              <a:cxnLst>
                <a:cxn ang="0">
                  <a:pos x="connsiteX0" y="connsiteY0"/>
                </a:cxn>
                <a:cxn ang="0">
                  <a:pos x="connsiteX1" y="connsiteY1"/>
                </a:cxn>
              </a:cxnLst>
              <a:rect l="l" t="t" r="r" b="b"/>
              <a:pathLst>
                <a:path h="460375">
                  <a:moveTo>
                    <a:pt x="0" y="0"/>
                  </a:moveTo>
                  <a:lnTo>
                    <a:pt x="0" y="460375"/>
                  </a:lnTo>
                </a:path>
              </a:pathLst>
            </a:custGeom>
            <a:noFill/>
            <a:ln w="9525">
              <a:solidFill>
                <a:schemeClr val="tx1"/>
              </a:solidFill>
              <a:prstDash val="dashDot"/>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3200" b="0"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244" name="フリーフォーム 243"/>
            <p:cNvSpPr/>
            <p:nvPr/>
          </p:nvSpPr>
          <p:spPr bwMode="auto">
            <a:xfrm flipV="1">
              <a:off x="4333290" y="2489877"/>
              <a:ext cx="152737" cy="23649"/>
            </a:xfrm>
            <a:custGeom>
              <a:avLst/>
              <a:gdLst>
                <a:gd name="connsiteX0" fmla="*/ 0 w 1571625"/>
                <a:gd name="connsiteY0" fmla="*/ 0 h 0"/>
                <a:gd name="connsiteX1" fmla="*/ 1571625 w 1571625"/>
                <a:gd name="connsiteY1" fmla="*/ 0 h 0"/>
              </a:gdLst>
              <a:ahLst/>
              <a:cxnLst>
                <a:cxn ang="0">
                  <a:pos x="connsiteX0" y="connsiteY0"/>
                </a:cxn>
                <a:cxn ang="0">
                  <a:pos x="connsiteX1" y="connsiteY1"/>
                </a:cxn>
              </a:cxnLst>
              <a:rect l="l" t="t" r="r" b="b"/>
              <a:pathLst>
                <a:path w="1571625">
                  <a:moveTo>
                    <a:pt x="0" y="0"/>
                  </a:moveTo>
                  <a:lnTo>
                    <a:pt x="1571625" y="0"/>
                  </a:lnTo>
                </a:path>
              </a:pathLst>
            </a:custGeom>
            <a:noFill/>
            <a:ln w="9525">
              <a:solidFill>
                <a:schemeClr val="tx1"/>
              </a:solidFill>
              <a:headEnd type="oval" w="sm" len="sm"/>
              <a:tailEnd type="oval" w="sm" len="sm"/>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3200" b="0"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245" name="フリーフォーム 244"/>
            <p:cNvSpPr/>
            <p:nvPr/>
          </p:nvSpPr>
          <p:spPr bwMode="auto">
            <a:xfrm rot="16200000" flipV="1">
              <a:off x="4180104" y="2373187"/>
              <a:ext cx="151753" cy="18723"/>
            </a:xfrm>
            <a:custGeom>
              <a:avLst/>
              <a:gdLst>
                <a:gd name="connsiteX0" fmla="*/ 0 w 1571625"/>
                <a:gd name="connsiteY0" fmla="*/ 0 h 0"/>
                <a:gd name="connsiteX1" fmla="*/ 1571625 w 1571625"/>
                <a:gd name="connsiteY1" fmla="*/ 0 h 0"/>
              </a:gdLst>
              <a:ahLst/>
              <a:cxnLst>
                <a:cxn ang="0">
                  <a:pos x="connsiteX0" y="connsiteY0"/>
                </a:cxn>
                <a:cxn ang="0">
                  <a:pos x="connsiteX1" y="connsiteY1"/>
                </a:cxn>
              </a:cxnLst>
              <a:rect l="l" t="t" r="r" b="b"/>
              <a:pathLst>
                <a:path w="1571625">
                  <a:moveTo>
                    <a:pt x="0" y="0"/>
                  </a:moveTo>
                  <a:lnTo>
                    <a:pt x="1571625" y="0"/>
                  </a:lnTo>
                </a:path>
              </a:pathLst>
            </a:custGeom>
            <a:noFill/>
            <a:ln w="9525">
              <a:solidFill>
                <a:schemeClr val="tx1"/>
              </a:solidFill>
              <a:headEnd type="oval" w="sm" len="sm"/>
              <a:tailEnd type="oval" w="sm" len="sm"/>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3200" b="0"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246" name="テキスト ボックス 147"/>
            <p:cNvSpPr txBox="1">
              <a:spLocks noChangeArrowheads="1"/>
            </p:cNvSpPr>
            <p:nvPr/>
          </p:nvSpPr>
          <p:spPr bwMode="auto">
            <a:xfrm>
              <a:off x="3872383" y="2135230"/>
              <a:ext cx="470038" cy="461665"/>
            </a:xfrm>
            <a:prstGeom prst="rect">
              <a:avLst/>
            </a:prstGeom>
            <a:noFill/>
            <a:ln w="9525">
              <a:noFill/>
              <a:miter lim="800000"/>
              <a:headEnd/>
              <a:tailEnd/>
            </a:ln>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srgbClr val="000000"/>
                  </a:solidFill>
                  <a:effectLst/>
                  <a:uLnTx/>
                  <a:uFillTx/>
                  <a:latin typeface="HG丸ｺﾞｼｯｸM-PRO" pitchFamily="50" charset="-128"/>
                  <a:ea typeface="HG丸ｺﾞｼｯｸM-PRO" pitchFamily="50" charset="-128"/>
                  <a:cs typeface="+mn-cs"/>
                </a:rPr>
                <a:t>原則</a:t>
              </a:r>
              <a:r>
                <a:rPr kumimoji="1" lang="en-US" altLang="ja-JP" sz="800" b="0" i="0" u="none" strike="noStrike" kern="1200" cap="none" spc="0" normalizeH="0" baseline="0" noProof="0" dirty="0">
                  <a:ln>
                    <a:noFill/>
                  </a:ln>
                  <a:solidFill>
                    <a:srgbClr val="000000"/>
                  </a:solidFill>
                  <a:effectLst/>
                  <a:uLnTx/>
                  <a:uFillTx/>
                  <a:latin typeface="HG丸ｺﾞｼｯｸM-PRO" pitchFamily="50" charset="-128"/>
                  <a:ea typeface="HG丸ｺﾞｼｯｸM-PRO" pitchFamily="50" charset="-128"/>
                  <a:cs typeface="+mn-cs"/>
                </a:rPr>
                <a:t>10m</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srgbClr val="000000"/>
                  </a:solidFill>
                  <a:effectLst/>
                  <a:uLnTx/>
                  <a:uFillTx/>
                  <a:latin typeface="HG丸ｺﾞｼｯｸM-PRO" pitchFamily="50" charset="-128"/>
                  <a:ea typeface="HG丸ｺﾞｼｯｸM-PRO" pitchFamily="50" charset="-128"/>
                  <a:cs typeface="+mn-cs"/>
                </a:rPr>
                <a:t>以下</a:t>
              </a:r>
            </a:p>
          </p:txBody>
        </p:sp>
        <p:sp>
          <p:nvSpPr>
            <p:cNvPr id="247" name="Freeform 79"/>
            <p:cNvSpPr>
              <a:spLocks/>
            </p:cNvSpPr>
            <p:nvPr/>
          </p:nvSpPr>
          <p:spPr bwMode="auto">
            <a:xfrm>
              <a:off x="4583537" y="3212365"/>
              <a:ext cx="1568" cy="2448"/>
            </a:xfrm>
            <a:custGeom>
              <a:avLst/>
              <a:gdLst>
                <a:gd name="T0" fmla="*/ 2147483647 w 92"/>
                <a:gd name="T1" fmla="*/ 2147483647 h 154"/>
                <a:gd name="T2" fmla="*/ 2147483647 w 92"/>
                <a:gd name="T3" fmla="*/ 2147483647 h 154"/>
                <a:gd name="T4" fmla="*/ 2147483647 w 92"/>
                <a:gd name="T5" fmla="*/ 2147483647 h 154"/>
                <a:gd name="T6" fmla="*/ 2147483647 w 92"/>
                <a:gd name="T7" fmla="*/ 2147483647 h 154"/>
                <a:gd name="T8" fmla="*/ 2147483647 w 92"/>
                <a:gd name="T9" fmla="*/ 2147483647 h 154"/>
                <a:gd name="T10" fmla="*/ 2147483647 w 92"/>
                <a:gd name="T11" fmla="*/ 2147483647 h 154"/>
                <a:gd name="T12" fmla="*/ 2147483647 w 92"/>
                <a:gd name="T13" fmla="*/ 2147483647 h 154"/>
                <a:gd name="T14" fmla="*/ 2147483647 w 92"/>
                <a:gd name="T15" fmla="*/ 2147483647 h 154"/>
                <a:gd name="T16" fmla="*/ 2147483647 w 92"/>
                <a:gd name="T17" fmla="*/ 0 h 154"/>
                <a:gd name="T18" fmla="*/ 2147483647 w 92"/>
                <a:gd name="T19" fmla="*/ 2147483647 h 154"/>
                <a:gd name="T20" fmla="*/ 2147483647 w 92"/>
                <a:gd name="T21" fmla="*/ 2147483647 h 154"/>
                <a:gd name="T22" fmla="*/ 2147483647 w 92"/>
                <a:gd name="T23" fmla="*/ 2147483647 h 154"/>
                <a:gd name="T24" fmla="*/ 2147483647 w 92"/>
                <a:gd name="T25" fmla="*/ 2147483647 h 154"/>
                <a:gd name="T26" fmla="*/ 0 w 92"/>
                <a:gd name="T27" fmla="*/ 2147483647 h 154"/>
                <a:gd name="T28" fmla="*/ 2147483647 w 92"/>
                <a:gd name="T29" fmla="*/ 2147483647 h 154"/>
                <a:gd name="T30" fmla="*/ 2147483647 w 92"/>
                <a:gd name="T31" fmla="*/ 2147483647 h 154"/>
                <a:gd name="T32" fmla="*/ 2147483647 w 92"/>
                <a:gd name="T33" fmla="*/ 2147483647 h 154"/>
                <a:gd name="T34" fmla="*/ 2147483647 w 92"/>
                <a:gd name="T35" fmla="*/ 2147483647 h 154"/>
                <a:gd name="T36" fmla="*/ 2147483647 w 92"/>
                <a:gd name="T37" fmla="*/ 2147483647 h 154"/>
                <a:gd name="T38" fmla="*/ 2147483647 w 92"/>
                <a:gd name="T39" fmla="*/ 2147483647 h 154"/>
                <a:gd name="T40" fmla="*/ 2147483647 w 92"/>
                <a:gd name="T41" fmla="*/ 2147483647 h 154"/>
                <a:gd name="T42" fmla="*/ 2147483647 w 92"/>
                <a:gd name="T43" fmla="*/ 2147483647 h 15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92"/>
                <a:gd name="T67" fmla="*/ 0 h 154"/>
                <a:gd name="T68" fmla="*/ 92 w 92"/>
                <a:gd name="T69" fmla="*/ 154 h 15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92" h="154">
                  <a:moveTo>
                    <a:pt x="72" y="130"/>
                  </a:moveTo>
                  <a:lnTo>
                    <a:pt x="72" y="104"/>
                  </a:lnTo>
                  <a:lnTo>
                    <a:pt x="86" y="104"/>
                  </a:lnTo>
                  <a:lnTo>
                    <a:pt x="86" y="86"/>
                  </a:lnTo>
                  <a:lnTo>
                    <a:pt x="72" y="60"/>
                  </a:lnTo>
                  <a:lnTo>
                    <a:pt x="72" y="44"/>
                  </a:lnTo>
                  <a:lnTo>
                    <a:pt x="66" y="18"/>
                  </a:lnTo>
                  <a:lnTo>
                    <a:pt x="52" y="18"/>
                  </a:lnTo>
                  <a:lnTo>
                    <a:pt x="40" y="0"/>
                  </a:lnTo>
                  <a:lnTo>
                    <a:pt x="46" y="18"/>
                  </a:lnTo>
                  <a:lnTo>
                    <a:pt x="52" y="60"/>
                  </a:lnTo>
                  <a:lnTo>
                    <a:pt x="40" y="52"/>
                  </a:lnTo>
                  <a:lnTo>
                    <a:pt x="20" y="36"/>
                  </a:lnTo>
                  <a:lnTo>
                    <a:pt x="0" y="36"/>
                  </a:lnTo>
                  <a:lnTo>
                    <a:pt x="14" y="52"/>
                  </a:lnTo>
                  <a:lnTo>
                    <a:pt x="26" y="70"/>
                  </a:lnTo>
                  <a:lnTo>
                    <a:pt x="52" y="104"/>
                  </a:lnTo>
                  <a:lnTo>
                    <a:pt x="66" y="138"/>
                  </a:lnTo>
                  <a:lnTo>
                    <a:pt x="80" y="138"/>
                  </a:lnTo>
                  <a:lnTo>
                    <a:pt x="92" y="154"/>
                  </a:lnTo>
                  <a:lnTo>
                    <a:pt x="92" y="146"/>
                  </a:lnTo>
                  <a:lnTo>
                    <a:pt x="72" y="130"/>
                  </a:lnTo>
                  <a:close/>
                </a:path>
              </a:pathLst>
            </a:custGeom>
            <a:solidFill>
              <a:srgbClr val="A1C6E7"/>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32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248" name="Freeform 84"/>
            <p:cNvSpPr>
              <a:spLocks/>
            </p:cNvSpPr>
            <p:nvPr/>
          </p:nvSpPr>
          <p:spPr bwMode="auto">
            <a:xfrm>
              <a:off x="4586379" y="3214145"/>
              <a:ext cx="205" cy="414"/>
            </a:xfrm>
            <a:custGeom>
              <a:avLst/>
              <a:gdLst>
                <a:gd name="T0" fmla="*/ 2147483647 w 12"/>
                <a:gd name="T1" fmla="*/ 2147483647 h 26"/>
                <a:gd name="T2" fmla="*/ 2147483647 w 12"/>
                <a:gd name="T3" fmla="*/ 2147483647 h 26"/>
                <a:gd name="T4" fmla="*/ 2147483647 w 12"/>
                <a:gd name="T5" fmla="*/ 0 h 26"/>
                <a:gd name="T6" fmla="*/ 0 w 12"/>
                <a:gd name="T7" fmla="*/ 2147483647 h 26"/>
                <a:gd name="T8" fmla="*/ 2147483647 w 12"/>
                <a:gd name="T9" fmla="*/ 2147483647 h 26"/>
                <a:gd name="T10" fmla="*/ 0 60000 65536"/>
                <a:gd name="T11" fmla="*/ 0 60000 65536"/>
                <a:gd name="T12" fmla="*/ 0 60000 65536"/>
                <a:gd name="T13" fmla="*/ 0 60000 65536"/>
                <a:gd name="T14" fmla="*/ 0 60000 65536"/>
                <a:gd name="T15" fmla="*/ 0 w 12"/>
                <a:gd name="T16" fmla="*/ 0 h 26"/>
                <a:gd name="T17" fmla="*/ 12 w 12"/>
                <a:gd name="T18" fmla="*/ 26 h 26"/>
              </a:gdLst>
              <a:ahLst/>
              <a:cxnLst>
                <a:cxn ang="T10">
                  <a:pos x="T0" y="T1"/>
                </a:cxn>
                <a:cxn ang="T11">
                  <a:pos x="T2" y="T3"/>
                </a:cxn>
                <a:cxn ang="T12">
                  <a:pos x="T4" y="T5"/>
                </a:cxn>
                <a:cxn ang="T13">
                  <a:pos x="T6" y="T7"/>
                </a:cxn>
                <a:cxn ang="T14">
                  <a:pos x="T8" y="T9"/>
                </a:cxn>
              </a:cxnLst>
              <a:rect l="T15" t="T16" r="T17" b="T18"/>
              <a:pathLst>
                <a:path w="12" h="26">
                  <a:moveTo>
                    <a:pt x="6" y="26"/>
                  </a:moveTo>
                  <a:lnTo>
                    <a:pt x="6" y="18"/>
                  </a:lnTo>
                  <a:lnTo>
                    <a:pt x="12" y="0"/>
                  </a:lnTo>
                  <a:lnTo>
                    <a:pt x="0" y="18"/>
                  </a:lnTo>
                  <a:lnTo>
                    <a:pt x="6" y="26"/>
                  </a:lnTo>
                  <a:close/>
                </a:path>
              </a:pathLst>
            </a:custGeom>
            <a:solidFill>
              <a:srgbClr val="A1C6E7"/>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32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249" name="Freeform 96"/>
            <p:cNvSpPr>
              <a:spLocks/>
            </p:cNvSpPr>
            <p:nvPr/>
          </p:nvSpPr>
          <p:spPr bwMode="auto">
            <a:xfrm>
              <a:off x="4576891" y="3216137"/>
              <a:ext cx="102" cy="31"/>
            </a:xfrm>
            <a:custGeom>
              <a:avLst/>
              <a:gdLst>
                <a:gd name="T0" fmla="*/ 0 w 6"/>
                <a:gd name="T1" fmla="*/ 0 h 2"/>
                <a:gd name="T2" fmla="*/ 0 w 6"/>
                <a:gd name="T3" fmla="*/ 2147483647 h 2"/>
                <a:gd name="T4" fmla="*/ 2147483647 w 6"/>
                <a:gd name="T5" fmla="*/ 0 h 2"/>
                <a:gd name="T6" fmla="*/ 0 w 6"/>
                <a:gd name="T7" fmla="*/ 0 h 2"/>
                <a:gd name="T8" fmla="*/ 0 60000 65536"/>
                <a:gd name="T9" fmla="*/ 0 60000 65536"/>
                <a:gd name="T10" fmla="*/ 0 60000 65536"/>
                <a:gd name="T11" fmla="*/ 0 60000 65536"/>
                <a:gd name="T12" fmla="*/ 0 w 6"/>
                <a:gd name="T13" fmla="*/ 0 h 2"/>
                <a:gd name="T14" fmla="*/ 6 w 6"/>
                <a:gd name="T15" fmla="*/ 2 h 2"/>
              </a:gdLst>
              <a:ahLst/>
              <a:cxnLst>
                <a:cxn ang="T8">
                  <a:pos x="T0" y="T1"/>
                </a:cxn>
                <a:cxn ang="T9">
                  <a:pos x="T2" y="T3"/>
                </a:cxn>
                <a:cxn ang="T10">
                  <a:pos x="T4" y="T5"/>
                </a:cxn>
                <a:cxn ang="T11">
                  <a:pos x="T6" y="T7"/>
                </a:cxn>
              </a:cxnLst>
              <a:rect l="T12" t="T13" r="T14" b="T15"/>
              <a:pathLst>
                <a:path w="6" h="2">
                  <a:moveTo>
                    <a:pt x="0" y="0"/>
                  </a:moveTo>
                  <a:lnTo>
                    <a:pt x="0" y="2"/>
                  </a:lnTo>
                  <a:lnTo>
                    <a:pt x="6" y="0"/>
                  </a:lnTo>
                  <a:lnTo>
                    <a:pt x="0" y="0"/>
                  </a:lnTo>
                  <a:close/>
                </a:path>
              </a:pathLst>
            </a:custGeom>
            <a:solidFill>
              <a:srgbClr val="A1C6E7"/>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32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250" name="Line 105"/>
            <p:cNvSpPr>
              <a:spLocks noChangeShapeType="1"/>
            </p:cNvSpPr>
            <p:nvPr/>
          </p:nvSpPr>
          <p:spPr bwMode="auto">
            <a:xfrm>
              <a:off x="4582889" y="3201144"/>
              <a:ext cx="0" cy="0"/>
            </a:xfrm>
            <a:prstGeom prst="line">
              <a:avLst/>
            </a:prstGeom>
            <a:no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32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251" name="Line 106"/>
            <p:cNvSpPr>
              <a:spLocks noChangeShapeType="1"/>
            </p:cNvSpPr>
            <p:nvPr/>
          </p:nvSpPr>
          <p:spPr bwMode="auto">
            <a:xfrm>
              <a:off x="4582889" y="3201144"/>
              <a:ext cx="0" cy="0"/>
            </a:xfrm>
            <a:prstGeom prst="line">
              <a:avLst/>
            </a:prstGeom>
            <a:no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32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252" name="Freeform 122"/>
            <p:cNvSpPr>
              <a:spLocks/>
            </p:cNvSpPr>
            <p:nvPr/>
          </p:nvSpPr>
          <p:spPr bwMode="auto">
            <a:xfrm>
              <a:off x="4575699" y="3200890"/>
              <a:ext cx="10703" cy="24094"/>
            </a:xfrm>
            <a:custGeom>
              <a:avLst/>
              <a:gdLst>
                <a:gd name="T0" fmla="*/ 2147483647 w 628"/>
                <a:gd name="T1" fmla="*/ 2147483647 h 1516"/>
                <a:gd name="T2" fmla="*/ 2147483647 w 628"/>
                <a:gd name="T3" fmla="*/ 2147483647 h 1516"/>
                <a:gd name="T4" fmla="*/ 2147483647 w 628"/>
                <a:gd name="T5" fmla="*/ 2147483647 h 1516"/>
                <a:gd name="T6" fmla="*/ 2147483647 w 628"/>
                <a:gd name="T7" fmla="*/ 2147483647 h 1516"/>
                <a:gd name="T8" fmla="*/ 2147483647 w 628"/>
                <a:gd name="T9" fmla="*/ 2147483647 h 1516"/>
                <a:gd name="T10" fmla="*/ 2147483647 w 628"/>
                <a:gd name="T11" fmla="*/ 2147483647 h 1516"/>
                <a:gd name="T12" fmla="*/ 2147483647 w 628"/>
                <a:gd name="T13" fmla="*/ 2147483647 h 1516"/>
                <a:gd name="T14" fmla="*/ 2147483647 w 628"/>
                <a:gd name="T15" fmla="*/ 2147483647 h 1516"/>
                <a:gd name="T16" fmla="*/ 2147483647 w 628"/>
                <a:gd name="T17" fmla="*/ 2147483647 h 1516"/>
                <a:gd name="T18" fmla="*/ 2147483647 w 628"/>
                <a:gd name="T19" fmla="*/ 2147483647 h 1516"/>
                <a:gd name="T20" fmla="*/ 2147483647 w 628"/>
                <a:gd name="T21" fmla="*/ 2147483647 h 1516"/>
                <a:gd name="T22" fmla="*/ 2147483647 w 628"/>
                <a:gd name="T23" fmla="*/ 2147483647 h 1516"/>
                <a:gd name="T24" fmla="*/ 2147483647 w 628"/>
                <a:gd name="T25" fmla="*/ 2147483647 h 1516"/>
                <a:gd name="T26" fmla="*/ 2147483647 w 628"/>
                <a:gd name="T27" fmla="*/ 2147483647 h 1516"/>
                <a:gd name="T28" fmla="*/ 2147483647 w 628"/>
                <a:gd name="T29" fmla="*/ 2147483647 h 1516"/>
                <a:gd name="T30" fmla="*/ 2147483647 w 628"/>
                <a:gd name="T31" fmla="*/ 2147483647 h 1516"/>
                <a:gd name="T32" fmla="*/ 2147483647 w 628"/>
                <a:gd name="T33" fmla="*/ 2147483647 h 1516"/>
                <a:gd name="T34" fmla="*/ 2147483647 w 628"/>
                <a:gd name="T35" fmla="*/ 2147483647 h 1516"/>
                <a:gd name="T36" fmla="*/ 2147483647 w 628"/>
                <a:gd name="T37" fmla="*/ 2147483647 h 1516"/>
                <a:gd name="T38" fmla="*/ 2147483647 w 628"/>
                <a:gd name="T39" fmla="*/ 2147483647 h 1516"/>
                <a:gd name="T40" fmla="*/ 2147483647 w 628"/>
                <a:gd name="T41" fmla="*/ 2147483647 h 1516"/>
                <a:gd name="T42" fmla="*/ 2147483647 w 628"/>
                <a:gd name="T43" fmla="*/ 2147483647 h 1516"/>
                <a:gd name="T44" fmla="*/ 2147483647 w 628"/>
                <a:gd name="T45" fmla="*/ 2147483647 h 1516"/>
                <a:gd name="T46" fmla="*/ 2147483647 w 628"/>
                <a:gd name="T47" fmla="*/ 2147483647 h 1516"/>
                <a:gd name="T48" fmla="*/ 2147483647 w 628"/>
                <a:gd name="T49" fmla="*/ 2147483647 h 1516"/>
                <a:gd name="T50" fmla="*/ 2147483647 w 628"/>
                <a:gd name="T51" fmla="*/ 2147483647 h 1516"/>
                <a:gd name="T52" fmla="*/ 2147483647 w 628"/>
                <a:gd name="T53" fmla="*/ 2147483647 h 1516"/>
                <a:gd name="T54" fmla="*/ 2147483647 w 628"/>
                <a:gd name="T55" fmla="*/ 2147483647 h 1516"/>
                <a:gd name="T56" fmla="*/ 2147483647 w 628"/>
                <a:gd name="T57" fmla="*/ 2147483647 h 1516"/>
                <a:gd name="T58" fmla="*/ 2147483647 w 628"/>
                <a:gd name="T59" fmla="*/ 2147483647 h 1516"/>
                <a:gd name="T60" fmla="*/ 2147483647 w 628"/>
                <a:gd name="T61" fmla="*/ 2147483647 h 1516"/>
                <a:gd name="T62" fmla="*/ 2147483647 w 628"/>
                <a:gd name="T63" fmla="*/ 2147483647 h 1516"/>
                <a:gd name="T64" fmla="*/ 2147483647 w 628"/>
                <a:gd name="T65" fmla="*/ 2147483647 h 1516"/>
                <a:gd name="T66" fmla="*/ 2147483647 w 628"/>
                <a:gd name="T67" fmla="*/ 2147483647 h 1516"/>
                <a:gd name="T68" fmla="*/ 2147483647 w 628"/>
                <a:gd name="T69" fmla="*/ 2147483647 h 1516"/>
                <a:gd name="T70" fmla="*/ 2147483647 w 628"/>
                <a:gd name="T71" fmla="*/ 2147483647 h 1516"/>
                <a:gd name="T72" fmla="*/ 2147483647 w 628"/>
                <a:gd name="T73" fmla="*/ 2147483647 h 1516"/>
                <a:gd name="T74" fmla="*/ 2147483647 w 628"/>
                <a:gd name="T75" fmla="*/ 2147483647 h 1516"/>
                <a:gd name="T76" fmla="*/ 2147483647 w 628"/>
                <a:gd name="T77" fmla="*/ 2147483647 h 1516"/>
                <a:gd name="T78" fmla="*/ 2147483647 w 628"/>
                <a:gd name="T79" fmla="*/ 2147483647 h 1516"/>
                <a:gd name="T80" fmla="*/ 2147483647 w 628"/>
                <a:gd name="T81" fmla="*/ 2147483647 h 1516"/>
                <a:gd name="T82" fmla="*/ 2147483647 w 628"/>
                <a:gd name="T83" fmla="*/ 2147483647 h 1516"/>
                <a:gd name="T84" fmla="*/ 2147483647 w 628"/>
                <a:gd name="T85" fmla="*/ 2147483647 h 1516"/>
                <a:gd name="T86" fmla="*/ 2147483647 w 628"/>
                <a:gd name="T87" fmla="*/ 2147483647 h 1516"/>
                <a:gd name="T88" fmla="*/ 2147483647 w 628"/>
                <a:gd name="T89" fmla="*/ 2147483647 h 1516"/>
                <a:gd name="T90" fmla="*/ 2147483647 w 628"/>
                <a:gd name="T91" fmla="*/ 2147483647 h 1516"/>
                <a:gd name="T92" fmla="*/ 2147483647 w 628"/>
                <a:gd name="T93" fmla="*/ 2147483647 h 1516"/>
                <a:gd name="T94" fmla="*/ 2147483647 w 628"/>
                <a:gd name="T95" fmla="*/ 2147483647 h 1516"/>
                <a:gd name="T96" fmla="*/ 2147483647 w 628"/>
                <a:gd name="T97" fmla="*/ 2147483647 h 1516"/>
                <a:gd name="T98" fmla="*/ 2147483647 w 628"/>
                <a:gd name="T99" fmla="*/ 2147483647 h 1516"/>
                <a:gd name="T100" fmla="*/ 2147483647 w 628"/>
                <a:gd name="T101" fmla="*/ 2147483647 h 1516"/>
                <a:gd name="T102" fmla="*/ 2147483647 w 628"/>
                <a:gd name="T103" fmla="*/ 2147483647 h 1516"/>
                <a:gd name="T104" fmla="*/ 2147483647 w 628"/>
                <a:gd name="T105" fmla="*/ 2147483647 h 1516"/>
                <a:gd name="T106" fmla="*/ 2147483647 w 628"/>
                <a:gd name="T107" fmla="*/ 2147483647 h 1516"/>
                <a:gd name="T108" fmla="*/ 2147483647 w 628"/>
                <a:gd name="T109" fmla="*/ 2147483647 h 1516"/>
                <a:gd name="T110" fmla="*/ 2147483647 w 628"/>
                <a:gd name="T111" fmla="*/ 2147483647 h 1516"/>
                <a:gd name="T112" fmla="*/ 2147483647 w 628"/>
                <a:gd name="T113" fmla="*/ 2147483647 h 1516"/>
                <a:gd name="T114" fmla="*/ 2147483647 w 628"/>
                <a:gd name="T115" fmla="*/ 2147483647 h 1516"/>
                <a:gd name="T116" fmla="*/ 2147483647 w 628"/>
                <a:gd name="T117" fmla="*/ 2147483647 h 1516"/>
                <a:gd name="T118" fmla="*/ 2147483647 w 628"/>
                <a:gd name="T119" fmla="*/ 2147483647 h 1516"/>
                <a:gd name="T120" fmla="*/ 2147483647 w 628"/>
                <a:gd name="T121" fmla="*/ 2147483647 h 1516"/>
                <a:gd name="T122" fmla="*/ 2147483647 w 628"/>
                <a:gd name="T123" fmla="*/ 2147483647 h 1516"/>
                <a:gd name="T124" fmla="*/ 2147483647 w 628"/>
                <a:gd name="T125" fmla="*/ 2147483647 h 151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628"/>
                <a:gd name="T190" fmla="*/ 0 h 1516"/>
                <a:gd name="T191" fmla="*/ 628 w 628"/>
                <a:gd name="T192" fmla="*/ 1516 h 151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628" h="1516">
                  <a:moveTo>
                    <a:pt x="264" y="22"/>
                  </a:moveTo>
                  <a:lnTo>
                    <a:pt x="264" y="22"/>
                  </a:lnTo>
                  <a:lnTo>
                    <a:pt x="244" y="28"/>
                  </a:lnTo>
                  <a:lnTo>
                    <a:pt x="234" y="32"/>
                  </a:lnTo>
                  <a:lnTo>
                    <a:pt x="226" y="36"/>
                  </a:lnTo>
                  <a:lnTo>
                    <a:pt x="214" y="44"/>
                  </a:lnTo>
                  <a:lnTo>
                    <a:pt x="194" y="52"/>
                  </a:lnTo>
                  <a:lnTo>
                    <a:pt x="146" y="72"/>
                  </a:lnTo>
                  <a:lnTo>
                    <a:pt x="98" y="92"/>
                  </a:lnTo>
                  <a:lnTo>
                    <a:pt x="78" y="102"/>
                  </a:lnTo>
                  <a:lnTo>
                    <a:pt x="66" y="110"/>
                  </a:lnTo>
                  <a:lnTo>
                    <a:pt x="60" y="116"/>
                  </a:lnTo>
                  <a:lnTo>
                    <a:pt x="56" y="124"/>
                  </a:lnTo>
                  <a:lnTo>
                    <a:pt x="52" y="134"/>
                  </a:lnTo>
                  <a:lnTo>
                    <a:pt x="50" y="144"/>
                  </a:lnTo>
                  <a:lnTo>
                    <a:pt x="48" y="168"/>
                  </a:lnTo>
                  <a:lnTo>
                    <a:pt x="44" y="194"/>
                  </a:lnTo>
                  <a:lnTo>
                    <a:pt x="32" y="330"/>
                  </a:lnTo>
                  <a:lnTo>
                    <a:pt x="24" y="394"/>
                  </a:lnTo>
                  <a:lnTo>
                    <a:pt x="18" y="446"/>
                  </a:lnTo>
                  <a:lnTo>
                    <a:pt x="14" y="502"/>
                  </a:lnTo>
                  <a:lnTo>
                    <a:pt x="6" y="620"/>
                  </a:lnTo>
                  <a:lnTo>
                    <a:pt x="0" y="690"/>
                  </a:lnTo>
                  <a:lnTo>
                    <a:pt x="2" y="694"/>
                  </a:lnTo>
                  <a:lnTo>
                    <a:pt x="2" y="698"/>
                  </a:lnTo>
                  <a:lnTo>
                    <a:pt x="8" y="704"/>
                  </a:lnTo>
                  <a:lnTo>
                    <a:pt x="14" y="708"/>
                  </a:lnTo>
                  <a:lnTo>
                    <a:pt x="16" y="710"/>
                  </a:lnTo>
                  <a:lnTo>
                    <a:pt x="14" y="732"/>
                  </a:lnTo>
                  <a:lnTo>
                    <a:pt x="12" y="762"/>
                  </a:lnTo>
                  <a:lnTo>
                    <a:pt x="14" y="792"/>
                  </a:lnTo>
                  <a:lnTo>
                    <a:pt x="16" y="806"/>
                  </a:lnTo>
                  <a:lnTo>
                    <a:pt x="18" y="812"/>
                  </a:lnTo>
                  <a:lnTo>
                    <a:pt x="20" y="816"/>
                  </a:lnTo>
                  <a:lnTo>
                    <a:pt x="26" y="822"/>
                  </a:lnTo>
                  <a:lnTo>
                    <a:pt x="28" y="826"/>
                  </a:lnTo>
                  <a:lnTo>
                    <a:pt x="30" y="824"/>
                  </a:lnTo>
                  <a:lnTo>
                    <a:pt x="32" y="822"/>
                  </a:lnTo>
                  <a:lnTo>
                    <a:pt x="30" y="802"/>
                  </a:lnTo>
                  <a:lnTo>
                    <a:pt x="34" y="810"/>
                  </a:lnTo>
                  <a:lnTo>
                    <a:pt x="46" y="820"/>
                  </a:lnTo>
                  <a:lnTo>
                    <a:pt x="58" y="832"/>
                  </a:lnTo>
                  <a:lnTo>
                    <a:pt x="66" y="838"/>
                  </a:lnTo>
                  <a:lnTo>
                    <a:pt x="72" y="838"/>
                  </a:lnTo>
                  <a:lnTo>
                    <a:pt x="74" y="834"/>
                  </a:lnTo>
                  <a:lnTo>
                    <a:pt x="74" y="830"/>
                  </a:lnTo>
                  <a:lnTo>
                    <a:pt x="80" y="830"/>
                  </a:lnTo>
                  <a:lnTo>
                    <a:pt x="86" y="830"/>
                  </a:lnTo>
                  <a:lnTo>
                    <a:pt x="88" y="828"/>
                  </a:lnTo>
                  <a:lnTo>
                    <a:pt x="90" y="826"/>
                  </a:lnTo>
                  <a:lnTo>
                    <a:pt x="88" y="822"/>
                  </a:lnTo>
                  <a:lnTo>
                    <a:pt x="78" y="812"/>
                  </a:lnTo>
                  <a:lnTo>
                    <a:pt x="70" y="804"/>
                  </a:lnTo>
                  <a:lnTo>
                    <a:pt x="62" y="794"/>
                  </a:lnTo>
                  <a:lnTo>
                    <a:pt x="56" y="784"/>
                  </a:lnTo>
                  <a:lnTo>
                    <a:pt x="54" y="774"/>
                  </a:lnTo>
                  <a:lnTo>
                    <a:pt x="54" y="766"/>
                  </a:lnTo>
                  <a:lnTo>
                    <a:pt x="56" y="760"/>
                  </a:lnTo>
                  <a:lnTo>
                    <a:pt x="58" y="758"/>
                  </a:lnTo>
                  <a:lnTo>
                    <a:pt x="62" y="758"/>
                  </a:lnTo>
                  <a:lnTo>
                    <a:pt x="66" y="760"/>
                  </a:lnTo>
                  <a:lnTo>
                    <a:pt x="68" y="768"/>
                  </a:lnTo>
                  <a:lnTo>
                    <a:pt x="70" y="786"/>
                  </a:lnTo>
                  <a:lnTo>
                    <a:pt x="70" y="790"/>
                  </a:lnTo>
                  <a:lnTo>
                    <a:pt x="72" y="794"/>
                  </a:lnTo>
                  <a:lnTo>
                    <a:pt x="78" y="798"/>
                  </a:lnTo>
                  <a:lnTo>
                    <a:pt x="84" y="798"/>
                  </a:lnTo>
                  <a:lnTo>
                    <a:pt x="88" y="798"/>
                  </a:lnTo>
                  <a:lnTo>
                    <a:pt x="86" y="744"/>
                  </a:lnTo>
                  <a:lnTo>
                    <a:pt x="84" y="720"/>
                  </a:lnTo>
                  <a:lnTo>
                    <a:pt x="84" y="708"/>
                  </a:lnTo>
                  <a:lnTo>
                    <a:pt x="84" y="672"/>
                  </a:lnTo>
                  <a:lnTo>
                    <a:pt x="82" y="650"/>
                  </a:lnTo>
                  <a:lnTo>
                    <a:pt x="82" y="646"/>
                  </a:lnTo>
                  <a:lnTo>
                    <a:pt x="80" y="654"/>
                  </a:lnTo>
                  <a:lnTo>
                    <a:pt x="78" y="674"/>
                  </a:lnTo>
                  <a:lnTo>
                    <a:pt x="80" y="682"/>
                  </a:lnTo>
                  <a:lnTo>
                    <a:pt x="82" y="692"/>
                  </a:lnTo>
                  <a:lnTo>
                    <a:pt x="90" y="730"/>
                  </a:lnTo>
                  <a:lnTo>
                    <a:pt x="96" y="770"/>
                  </a:lnTo>
                  <a:lnTo>
                    <a:pt x="106" y="844"/>
                  </a:lnTo>
                  <a:lnTo>
                    <a:pt x="112" y="924"/>
                  </a:lnTo>
                  <a:lnTo>
                    <a:pt x="116" y="984"/>
                  </a:lnTo>
                  <a:lnTo>
                    <a:pt x="118" y="1054"/>
                  </a:lnTo>
                  <a:lnTo>
                    <a:pt x="122" y="1156"/>
                  </a:lnTo>
                  <a:lnTo>
                    <a:pt x="128" y="1308"/>
                  </a:lnTo>
                  <a:lnTo>
                    <a:pt x="126" y="1320"/>
                  </a:lnTo>
                  <a:lnTo>
                    <a:pt x="124" y="1332"/>
                  </a:lnTo>
                  <a:lnTo>
                    <a:pt x="118" y="1362"/>
                  </a:lnTo>
                  <a:lnTo>
                    <a:pt x="116" y="1376"/>
                  </a:lnTo>
                  <a:lnTo>
                    <a:pt x="114" y="1390"/>
                  </a:lnTo>
                  <a:lnTo>
                    <a:pt x="114" y="1402"/>
                  </a:lnTo>
                  <a:lnTo>
                    <a:pt x="118" y="1410"/>
                  </a:lnTo>
                  <a:lnTo>
                    <a:pt x="124" y="1424"/>
                  </a:lnTo>
                  <a:lnTo>
                    <a:pt x="128" y="1432"/>
                  </a:lnTo>
                  <a:lnTo>
                    <a:pt x="126" y="1440"/>
                  </a:lnTo>
                  <a:lnTo>
                    <a:pt x="120" y="1446"/>
                  </a:lnTo>
                  <a:lnTo>
                    <a:pt x="108" y="1458"/>
                  </a:lnTo>
                  <a:lnTo>
                    <a:pt x="102" y="1468"/>
                  </a:lnTo>
                  <a:lnTo>
                    <a:pt x="100" y="1476"/>
                  </a:lnTo>
                  <a:lnTo>
                    <a:pt x="98" y="1486"/>
                  </a:lnTo>
                  <a:lnTo>
                    <a:pt x="100" y="1490"/>
                  </a:lnTo>
                  <a:lnTo>
                    <a:pt x="102" y="1496"/>
                  </a:lnTo>
                  <a:lnTo>
                    <a:pt x="106" y="1500"/>
                  </a:lnTo>
                  <a:lnTo>
                    <a:pt x="112" y="1502"/>
                  </a:lnTo>
                  <a:lnTo>
                    <a:pt x="120" y="1506"/>
                  </a:lnTo>
                  <a:lnTo>
                    <a:pt x="130" y="1508"/>
                  </a:lnTo>
                  <a:lnTo>
                    <a:pt x="148" y="1510"/>
                  </a:lnTo>
                  <a:lnTo>
                    <a:pt x="164" y="1508"/>
                  </a:lnTo>
                  <a:lnTo>
                    <a:pt x="178" y="1506"/>
                  </a:lnTo>
                  <a:lnTo>
                    <a:pt x="190" y="1502"/>
                  </a:lnTo>
                  <a:lnTo>
                    <a:pt x="198" y="1496"/>
                  </a:lnTo>
                  <a:lnTo>
                    <a:pt x="206" y="1490"/>
                  </a:lnTo>
                  <a:lnTo>
                    <a:pt x="216" y="1478"/>
                  </a:lnTo>
                  <a:lnTo>
                    <a:pt x="220" y="1474"/>
                  </a:lnTo>
                  <a:lnTo>
                    <a:pt x="220" y="1468"/>
                  </a:lnTo>
                  <a:lnTo>
                    <a:pt x="220" y="1454"/>
                  </a:lnTo>
                  <a:lnTo>
                    <a:pt x="218" y="1438"/>
                  </a:lnTo>
                  <a:lnTo>
                    <a:pt x="220" y="1428"/>
                  </a:lnTo>
                  <a:lnTo>
                    <a:pt x="224" y="1416"/>
                  </a:lnTo>
                  <a:lnTo>
                    <a:pt x="228" y="1406"/>
                  </a:lnTo>
                  <a:lnTo>
                    <a:pt x="230" y="1396"/>
                  </a:lnTo>
                  <a:lnTo>
                    <a:pt x="228" y="1388"/>
                  </a:lnTo>
                  <a:lnTo>
                    <a:pt x="228" y="1378"/>
                  </a:lnTo>
                  <a:lnTo>
                    <a:pt x="222" y="1362"/>
                  </a:lnTo>
                  <a:lnTo>
                    <a:pt x="214" y="1348"/>
                  </a:lnTo>
                  <a:lnTo>
                    <a:pt x="212" y="1338"/>
                  </a:lnTo>
                  <a:lnTo>
                    <a:pt x="212" y="1322"/>
                  </a:lnTo>
                  <a:lnTo>
                    <a:pt x="218" y="1284"/>
                  </a:lnTo>
                  <a:lnTo>
                    <a:pt x="224" y="1238"/>
                  </a:lnTo>
                  <a:lnTo>
                    <a:pt x="228" y="1194"/>
                  </a:lnTo>
                  <a:lnTo>
                    <a:pt x="232" y="1148"/>
                  </a:lnTo>
                  <a:lnTo>
                    <a:pt x="236" y="1092"/>
                  </a:lnTo>
                  <a:lnTo>
                    <a:pt x="242" y="1026"/>
                  </a:lnTo>
                  <a:lnTo>
                    <a:pt x="248" y="944"/>
                  </a:lnTo>
                  <a:lnTo>
                    <a:pt x="250" y="906"/>
                  </a:lnTo>
                  <a:lnTo>
                    <a:pt x="252" y="876"/>
                  </a:lnTo>
                  <a:lnTo>
                    <a:pt x="256" y="852"/>
                  </a:lnTo>
                  <a:lnTo>
                    <a:pt x="260" y="836"/>
                  </a:lnTo>
                  <a:lnTo>
                    <a:pt x="264" y="824"/>
                  </a:lnTo>
                  <a:lnTo>
                    <a:pt x="268" y="818"/>
                  </a:lnTo>
                  <a:lnTo>
                    <a:pt x="270" y="814"/>
                  </a:lnTo>
                  <a:lnTo>
                    <a:pt x="272" y="834"/>
                  </a:lnTo>
                  <a:lnTo>
                    <a:pt x="274" y="858"/>
                  </a:lnTo>
                  <a:lnTo>
                    <a:pt x="284" y="916"/>
                  </a:lnTo>
                  <a:lnTo>
                    <a:pt x="292" y="972"/>
                  </a:lnTo>
                  <a:lnTo>
                    <a:pt x="298" y="1016"/>
                  </a:lnTo>
                  <a:lnTo>
                    <a:pt x="302" y="1050"/>
                  </a:lnTo>
                  <a:lnTo>
                    <a:pt x="308" y="1080"/>
                  </a:lnTo>
                  <a:lnTo>
                    <a:pt x="314" y="1112"/>
                  </a:lnTo>
                  <a:lnTo>
                    <a:pt x="318" y="1144"/>
                  </a:lnTo>
                  <a:lnTo>
                    <a:pt x="322" y="1180"/>
                  </a:lnTo>
                  <a:lnTo>
                    <a:pt x="324" y="1218"/>
                  </a:lnTo>
                  <a:lnTo>
                    <a:pt x="324" y="1236"/>
                  </a:lnTo>
                  <a:lnTo>
                    <a:pt x="322" y="1252"/>
                  </a:lnTo>
                  <a:lnTo>
                    <a:pt x="320" y="1268"/>
                  </a:lnTo>
                  <a:lnTo>
                    <a:pt x="314" y="1282"/>
                  </a:lnTo>
                  <a:lnTo>
                    <a:pt x="308" y="1300"/>
                  </a:lnTo>
                  <a:lnTo>
                    <a:pt x="308" y="1314"/>
                  </a:lnTo>
                  <a:lnTo>
                    <a:pt x="310" y="1326"/>
                  </a:lnTo>
                  <a:lnTo>
                    <a:pt x="312" y="1342"/>
                  </a:lnTo>
                  <a:lnTo>
                    <a:pt x="308" y="1360"/>
                  </a:lnTo>
                  <a:lnTo>
                    <a:pt x="304" y="1378"/>
                  </a:lnTo>
                  <a:lnTo>
                    <a:pt x="298" y="1394"/>
                  </a:lnTo>
                  <a:lnTo>
                    <a:pt x="296" y="1408"/>
                  </a:lnTo>
                  <a:lnTo>
                    <a:pt x="296" y="1412"/>
                  </a:lnTo>
                  <a:lnTo>
                    <a:pt x="298" y="1418"/>
                  </a:lnTo>
                  <a:lnTo>
                    <a:pt x="306" y="1428"/>
                  </a:lnTo>
                  <a:lnTo>
                    <a:pt x="314" y="1438"/>
                  </a:lnTo>
                  <a:lnTo>
                    <a:pt x="314" y="1442"/>
                  </a:lnTo>
                  <a:lnTo>
                    <a:pt x="312" y="1446"/>
                  </a:lnTo>
                  <a:lnTo>
                    <a:pt x="304" y="1454"/>
                  </a:lnTo>
                  <a:lnTo>
                    <a:pt x="300" y="1464"/>
                  </a:lnTo>
                  <a:lnTo>
                    <a:pt x="296" y="1474"/>
                  </a:lnTo>
                  <a:lnTo>
                    <a:pt x="296" y="1486"/>
                  </a:lnTo>
                  <a:lnTo>
                    <a:pt x="296" y="1498"/>
                  </a:lnTo>
                  <a:lnTo>
                    <a:pt x="298" y="1502"/>
                  </a:lnTo>
                  <a:lnTo>
                    <a:pt x="302" y="1506"/>
                  </a:lnTo>
                  <a:lnTo>
                    <a:pt x="308" y="1510"/>
                  </a:lnTo>
                  <a:lnTo>
                    <a:pt x="318" y="1514"/>
                  </a:lnTo>
                  <a:lnTo>
                    <a:pt x="330" y="1514"/>
                  </a:lnTo>
                  <a:lnTo>
                    <a:pt x="346" y="1516"/>
                  </a:lnTo>
                  <a:lnTo>
                    <a:pt x="362" y="1514"/>
                  </a:lnTo>
                  <a:lnTo>
                    <a:pt x="376" y="1510"/>
                  </a:lnTo>
                  <a:lnTo>
                    <a:pt x="384" y="1506"/>
                  </a:lnTo>
                  <a:lnTo>
                    <a:pt x="392" y="1500"/>
                  </a:lnTo>
                  <a:lnTo>
                    <a:pt x="398" y="1494"/>
                  </a:lnTo>
                  <a:lnTo>
                    <a:pt x="400" y="1486"/>
                  </a:lnTo>
                  <a:lnTo>
                    <a:pt x="402" y="1474"/>
                  </a:lnTo>
                  <a:lnTo>
                    <a:pt x="400" y="1454"/>
                  </a:lnTo>
                  <a:lnTo>
                    <a:pt x="400" y="1444"/>
                  </a:lnTo>
                  <a:lnTo>
                    <a:pt x="402" y="1438"/>
                  </a:lnTo>
                  <a:lnTo>
                    <a:pt x="406" y="1432"/>
                  </a:lnTo>
                  <a:lnTo>
                    <a:pt x="412" y="1420"/>
                  </a:lnTo>
                  <a:lnTo>
                    <a:pt x="416" y="1406"/>
                  </a:lnTo>
                  <a:lnTo>
                    <a:pt x="416" y="1390"/>
                  </a:lnTo>
                  <a:lnTo>
                    <a:pt x="416" y="1372"/>
                  </a:lnTo>
                  <a:lnTo>
                    <a:pt x="416" y="1364"/>
                  </a:lnTo>
                  <a:lnTo>
                    <a:pt x="418" y="1358"/>
                  </a:lnTo>
                  <a:lnTo>
                    <a:pt x="422" y="1346"/>
                  </a:lnTo>
                  <a:lnTo>
                    <a:pt x="426" y="1326"/>
                  </a:lnTo>
                  <a:lnTo>
                    <a:pt x="430" y="1308"/>
                  </a:lnTo>
                  <a:lnTo>
                    <a:pt x="432" y="1286"/>
                  </a:lnTo>
                  <a:lnTo>
                    <a:pt x="432" y="1224"/>
                  </a:lnTo>
                  <a:lnTo>
                    <a:pt x="430" y="1160"/>
                  </a:lnTo>
                  <a:lnTo>
                    <a:pt x="478" y="1150"/>
                  </a:lnTo>
                  <a:lnTo>
                    <a:pt x="538" y="1134"/>
                  </a:lnTo>
                  <a:lnTo>
                    <a:pt x="614" y="1112"/>
                  </a:lnTo>
                  <a:lnTo>
                    <a:pt x="618" y="1110"/>
                  </a:lnTo>
                  <a:lnTo>
                    <a:pt x="622" y="1108"/>
                  </a:lnTo>
                  <a:lnTo>
                    <a:pt x="626" y="1102"/>
                  </a:lnTo>
                  <a:lnTo>
                    <a:pt x="628" y="1094"/>
                  </a:lnTo>
                  <a:lnTo>
                    <a:pt x="628" y="1044"/>
                  </a:lnTo>
                  <a:lnTo>
                    <a:pt x="626" y="946"/>
                  </a:lnTo>
                  <a:lnTo>
                    <a:pt x="620" y="802"/>
                  </a:lnTo>
                  <a:lnTo>
                    <a:pt x="618" y="800"/>
                  </a:lnTo>
                  <a:lnTo>
                    <a:pt x="614" y="796"/>
                  </a:lnTo>
                  <a:lnTo>
                    <a:pt x="604" y="792"/>
                  </a:lnTo>
                  <a:lnTo>
                    <a:pt x="592" y="790"/>
                  </a:lnTo>
                  <a:lnTo>
                    <a:pt x="582" y="790"/>
                  </a:lnTo>
                  <a:lnTo>
                    <a:pt x="538" y="792"/>
                  </a:lnTo>
                  <a:lnTo>
                    <a:pt x="536" y="780"/>
                  </a:lnTo>
                  <a:lnTo>
                    <a:pt x="532" y="768"/>
                  </a:lnTo>
                  <a:lnTo>
                    <a:pt x="542" y="760"/>
                  </a:lnTo>
                  <a:lnTo>
                    <a:pt x="544" y="754"/>
                  </a:lnTo>
                  <a:lnTo>
                    <a:pt x="546" y="746"/>
                  </a:lnTo>
                  <a:lnTo>
                    <a:pt x="548" y="724"/>
                  </a:lnTo>
                  <a:lnTo>
                    <a:pt x="548" y="696"/>
                  </a:lnTo>
                  <a:lnTo>
                    <a:pt x="550" y="684"/>
                  </a:lnTo>
                  <a:lnTo>
                    <a:pt x="552" y="672"/>
                  </a:lnTo>
                  <a:lnTo>
                    <a:pt x="552" y="656"/>
                  </a:lnTo>
                  <a:lnTo>
                    <a:pt x="552" y="592"/>
                  </a:lnTo>
                  <a:lnTo>
                    <a:pt x="550" y="498"/>
                  </a:lnTo>
                  <a:lnTo>
                    <a:pt x="544" y="398"/>
                  </a:lnTo>
                  <a:lnTo>
                    <a:pt x="540" y="352"/>
                  </a:lnTo>
                  <a:lnTo>
                    <a:pt x="536" y="312"/>
                  </a:lnTo>
                  <a:lnTo>
                    <a:pt x="528" y="248"/>
                  </a:lnTo>
                  <a:lnTo>
                    <a:pt x="524" y="198"/>
                  </a:lnTo>
                  <a:lnTo>
                    <a:pt x="520" y="138"/>
                  </a:lnTo>
                  <a:lnTo>
                    <a:pt x="518" y="126"/>
                  </a:lnTo>
                  <a:lnTo>
                    <a:pt x="512" y="114"/>
                  </a:lnTo>
                  <a:lnTo>
                    <a:pt x="504" y="106"/>
                  </a:lnTo>
                  <a:lnTo>
                    <a:pt x="492" y="96"/>
                  </a:lnTo>
                  <a:lnTo>
                    <a:pt x="480" y="90"/>
                  </a:lnTo>
                  <a:lnTo>
                    <a:pt x="466" y="82"/>
                  </a:lnTo>
                  <a:lnTo>
                    <a:pt x="434" y="72"/>
                  </a:lnTo>
                  <a:lnTo>
                    <a:pt x="404" y="62"/>
                  </a:lnTo>
                  <a:lnTo>
                    <a:pt x="376" y="48"/>
                  </a:lnTo>
                  <a:lnTo>
                    <a:pt x="346" y="32"/>
                  </a:lnTo>
                  <a:lnTo>
                    <a:pt x="330" y="12"/>
                  </a:lnTo>
                  <a:lnTo>
                    <a:pt x="328" y="6"/>
                  </a:lnTo>
                  <a:lnTo>
                    <a:pt x="328" y="0"/>
                  </a:lnTo>
                  <a:lnTo>
                    <a:pt x="264" y="22"/>
                  </a:lnTo>
                  <a:close/>
                </a:path>
              </a:pathLst>
            </a:custGeom>
            <a:solidFill>
              <a:srgbClr val="000000"/>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32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253" name="Freeform 124"/>
            <p:cNvSpPr>
              <a:spLocks/>
            </p:cNvSpPr>
            <p:nvPr/>
          </p:nvSpPr>
          <p:spPr bwMode="auto">
            <a:xfrm>
              <a:off x="4579208" y="3200921"/>
              <a:ext cx="2386" cy="5690"/>
            </a:xfrm>
            <a:custGeom>
              <a:avLst/>
              <a:gdLst>
                <a:gd name="T0" fmla="*/ 2147483647 w 140"/>
                <a:gd name="T1" fmla="*/ 0 h 358"/>
                <a:gd name="T2" fmla="*/ 2147483647 w 140"/>
                <a:gd name="T3" fmla="*/ 0 h 358"/>
                <a:gd name="T4" fmla="*/ 2147483647 w 140"/>
                <a:gd name="T5" fmla="*/ 2147483647 h 358"/>
                <a:gd name="T6" fmla="*/ 2147483647 w 140"/>
                <a:gd name="T7" fmla="*/ 2147483647 h 358"/>
                <a:gd name="T8" fmla="*/ 2147483647 w 140"/>
                <a:gd name="T9" fmla="*/ 2147483647 h 358"/>
                <a:gd name="T10" fmla="*/ 2147483647 w 140"/>
                <a:gd name="T11" fmla="*/ 2147483647 h 358"/>
                <a:gd name="T12" fmla="*/ 2147483647 w 140"/>
                <a:gd name="T13" fmla="*/ 2147483647 h 358"/>
                <a:gd name="T14" fmla="*/ 2147483647 w 140"/>
                <a:gd name="T15" fmla="*/ 2147483647 h 358"/>
                <a:gd name="T16" fmla="*/ 2147483647 w 140"/>
                <a:gd name="T17" fmla="*/ 2147483647 h 358"/>
                <a:gd name="T18" fmla="*/ 2147483647 w 140"/>
                <a:gd name="T19" fmla="*/ 2147483647 h 358"/>
                <a:gd name="T20" fmla="*/ 2147483647 w 140"/>
                <a:gd name="T21" fmla="*/ 2147483647 h 358"/>
                <a:gd name="T22" fmla="*/ 2147483647 w 140"/>
                <a:gd name="T23" fmla="*/ 2147483647 h 358"/>
                <a:gd name="T24" fmla="*/ 2147483647 w 140"/>
                <a:gd name="T25" fmla="*/ 2147483647 h 358"/>
                <a:gd name="T26" fmla="*/ 2147483647 w 140"/>
                <a:gd name="T27" fmla="*/ 2147483647 h 358"/>
                <a:gd name="T28" fmla="*/ 2147483647 w 140"/>
                <a:gd name="T29" fmla="*/ 2147483647 h 358"/>
                <a:gd name="T30" fmla="*/ 2147483647 w 140"/>
                <a:gd name="T31" fmla="*/ 2147483647 h 358"/>
                <a:gd name="T32" fmla="*/ 2147483647 w 140"/>
                <a:gd name="T33" fmla="*/ 2147483647 h 358"/>
                <a:gd name="T34" fmla="*/ 2147483647 w 140"/>
                <a:gd name="T35" fmla="*/ 2147483647 h 358"/>
                <a:gd name="T36" fmla="*/ 2147483647 w 140"/>
                <a:gd name="T37" fmla="*/ 2147483647 h 358"/>
                <a:gd name="T38" fmla="*/ 2147483647 w 140"/>
                <a:gd name="T39" fmla="*/ 2147483647 h 358"/>
                <a:gd name="T40" fmla="*/ 0 w 140"/>
                <a:gd name="T41" fmla="*/ 2147483647 h 358"/>
                <a:gd name="T42" fmla="*/ 0 w 140"/>
                <a:gd name="T43" fmla="*/ 2147483647 h 358"/>
                <a:gd name="T44" fmla="*/ 2147483647 w 140"/>
                <a:gd name="T45" fmla="*/ 2147483647 h 358"/>
                <a:gd name="T46" fmla="*/ 2147483647 w 140"/>
                <a:gd name="T47" fmla="*/ 2147483647 h 358"/>
                <a:gd name="T48" fmla="*/ 2147483647 w 140"/>
                <a:gd name="T49" fmla="*/ 2147483647 h 358"/>
                <a:gd name="T50" fmla="*/ 2147483647 w 140"/>
                <a:gd name="T51" fmla="*/ 2147483647 h 358"/>
                <a:gd name="T52" fmla="*/ 2147483647 w 140"/>
                <a:gd name="T53" fmla="*/ 2147483647 h 358"/>
                <a:gd name="T54" fmla="*/ 2147483647 w 140"/>
                <a:gd name="T55" fmla="*/ 2147483647 h 358"/>
                <a:gd name="T56" fmla="*/ 2147483647 w 140"/>
                <a:gd name="T57" fmla="*/ 2147483647 h 358"/>
                <a:gd name="T58" fmla="*/ 2147483647 w 140"/>
                <a:gd name="T59" fmla="*/ 2147483647 h 358"/>
                <a:gd name="T60" fmla="*/ 2147483647 w 140"/>
                <a:gd name="T61" fmla="*/ 2147483647 h 358"/>
                <a:gd name="T62" fmla="*/ 2147483647 w 140"/>
                <a:gd name="T63" fmla="*/ 2147483647 h 358"/>
                <a:gd name="T64" fmla="*/ 2147483647 w 140"/>
                <a:gd name="T65" fmla="*/ 2147483647 h 358"/>
                <a:gd name="T66" fmla="*/ 2147483647 w 140"/>
                <a:gd name="T67" fmla="*/ 2147483647 h 358"/>
                <a:gd name="T68" fmla="*/ 2147483647 w 140"/>
                <a:gd name="T69" fmla="*/ 2147483647 h 358"/>
                <a:gd name="T70" fmla="*/ 2147483647 w 140"/>
                <a:gd name="T71" fmla="*/ 2147483647 h 358"/>
                <a:gd name="T72" fmla="*/ 2147483647 w 140"/>
                <a:gd name="T73" fmla="*/ 2147483647 h 358"/>
                <a:gd name="T74" fmla="*/ 2147483647 w 140"/>
                <a:gd name="T75" fmla="*/ 0 h 358"/>
                <a:gd name="T76" fmla="*/ 2147483647 w 140"/>
                <a:gd name="T77" fmla="*/ 0 h 358"/>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40"/>
                <a:gd name="T118" fmla="*/ 0 h 358"/>
                <a:gd name="T119" fmla="*/ 140 w 140"/>
                <a:gd name="T120" fmla="*/ 358 h 358"/>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40" h="358">
                  <a:moveTo>
                    <a:pt x="124" y="0"/>
                  </a:moveTo>
                  <a:lnTo>
                    <a:pt x="124" y="0"/>
                  </a:lnTo>
                  <a:lnTo>
                    <a:pt x="116" y="8"/>
                  </a:lnTo>
                  <a:lnTo>
                    <a:pt x="96" y="26"/>
                  </a:lnTo>
                  <a:lnTo>
                    <a:pt x="82" y="36"/>
                  </a:lnTo>
                  <a:lnTo>
                    <a:pt x="70" y="44"/>
                  </a:lnTo>
                  <a:lnTo>
                    <a:pt x="56" y="50"/>
                  </a:lnTo>
                  <a:lnTo>
                    <a:pt x="46" y="54"/>
                  </a:lnTo>
                  <a:lnTo>
                    <a:pt x="40" y="52"/>
                  </a:lnTo>
                  <a:lnTo>
                    <a:pt x="36" y="50"/>
                  </a:lnTo>
                  <a:lnTo>
                    <a:pt x="34" y="46"/>
                  </a:lnTo>
                  <a:lnTo>
                    <a:pt x="34" y="40"/>
                  </a:lnTo>
                  <a:lnTo>
                    <a:pt x="34" y="28"/>
                  </a:lnTo>
                  <a:lnTo>
                    <a:pt x="34" y="16"/>
                  </a:lnTo>
                  <a:lnTo>
                    <a:pt x="22" y="24"/>
                  </a:lnTo>
                  <a:lnTo>
                    <a:pt x="12" y="34"/>
                  </a:lnTo>
                  <a:lnTo>
                    <a:pt x="2" y="46"/>
                  </a:lnTo>
                  <a:lnTo>
                    <a:pt x="0" y="58"/>
                  </a:lnTo>
                  <a:lnTo>
                    <a:pt x="0" y="84"/>
                  </a:lnTo>
                  <a:lnTo>
                    <a:pt x="2" y="164"/>
                  </a:lnTo>
                  <a:lnTo>
                    <a:pt x="8" y="262"/>
                  </a:lnTo>
                  <a:lnTo>
                    <a:pt x="18" y="358"/>
                  </a:lnTo>
                  <a:lnTo>
                    <a:pt x="38" y="300"/>
                  </a:lnTo>
                  <a:lnTo>
                    <a:pt x="54" y="246"/>
                  </a:lnTo>
                  <a:lnTo>
                    <a:pt x="82" y="154"/>
                  </a:lnTo>
                  <a:lnTo>
                    <a:pt x="96" y="116"/>
                  </a:lnTo>
                  <a:lnTo>
                    <a:pt x="110" y="82"/>
                  </a:lnTo>
                  <a:lnTo>
                    <a:pt x="124" y="54"/>
                  </a:lnTo>
                  <a:lnTo>
                    <a:pt x="132" y="40"/>
                  </a:lnTo>
                  <a:lnTo>
                    <a:pt x="140" y="30"/>
                  </a:lnTo>
                  <a:lnTo>
                    <a:pt x="132" y="18"/>
                  </a:lnTo>
                  <a:lnTo>
                    <a:pt x="126" y="8"/>
                  </a:lnTo>
                  <a:lnTo>
                    <a:pt x="124" y="0"/>
                  </a:lnTo>
                  <a:close/>
                </a:path>
              </a:pathLst>
            </a:custGeom>
            <a:solidFill>
              <a:srgbClr val="FFFFFF"/>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32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254" name="Freeform 125"/>
            <p:cNvSpPr>
              <a:spLocks/>
            </p:cNvSpPr>
            <p:nvPr/>
          </p:nvSpPr>
          <p:spPr bwMode="auto">
            <a:xfrm>
              <a:off x="4578322" y="3197393"/>
              <a:ext cx="3716" cy="4450"/>
            </a:xfrm>
            <a:custGeom>
              <a:avLst/>
              <a:gdLst>
                <a:gd name="T0" fmla="*/ 2147483647 w 218"/>
                <a:gd name="T1" fmla="*/ 2147483647 h 280"/>
                <a:gd name="T2" fmla="*/ 2147483647 w 218"/>
                <a:gd name="T3" fmla="*/ 2147483647 h 280"/>
                <a:gd name="T4" fmla="*/ 2147483647 w 218"/>
                <a:gd name="T5" fmla="*/ 2147483647 h 280"/>
                <a:gd name="T6" fmla="*/ 2147483647 w 218"/>
                <a:gd name="T7" fmla="*/ 2147483647 h 280"/>
                <a:gd name="T8" fmla="*/ 2147483647 w 218"/>
                <a:gd name="T9" fmla="*/ 2147483647 h 280"/>
                <a:gd name="T10" fmla="*/ 2147483647 w 218"/>
                <a:gd name="T11" fmla="*/ 2147483647 h 280"/>
                <a:gd name="T12" fmla="*/ 2147483647 w 218"/>
                <a:gd name="T13" fmla="*/ 2147483647 h 280"/>
                <a:gd name="T14" fmla="*/ 2147483647 w 218"/>
                <a:gd name="T15" fmla="*/ 2147483647 h 280"/>
                <a:gd name="T16" fmla="*/ 2147483647 w 218"/>
                <a:gd name="T17" fmla="*/ 2147483647 h 280"/>
                <a:gd name="T18" fmla="*/ 2147483647 w 218"/>
                <a:gd name="T19" fmla="*/ 2147483647 h 280"/>
                <a:gd name="T20" fmla="*/ 2147483647 w 218"/>
                <a:gd name="T21" fmla="*/ 2147483647 h 280"/>
                <a:gd name="T22" fmla="*/ 2147483647 w 218"/>
                <a:gd name="T23" fmla="*/ 2147483647 h 280"/>
                <a:gd name="T24" fmla="*/ 2147483647 w 218"/>
                <a:gd name="T25" fmla="*/ 2147483647 h 280"/>
                <a:gd name="T26" fmla="*/ 2147483647 w 218"/>
                <a:gd name="T27" fmla="*/ 2147483647 h 280"/>
                <a:gd name="T28" fmla="*/ 2147483647 w 218"/>
                <a:gd name="T29" fmla="*/ 2147483647 h 280"/>
                <a:gd name="T30" fmla="*/ 2147483647 w 218"/>
                <a:gd name="T31" fmla="*/ 2147483647 h 280"/>
                <a:gd name="T32" fmla="*/ 2147483647 w 218"/>
                <a:gd name="T33" fmla="*/ 2147483647 h 280"/>
                <a:gd name="T34" fmla="*/ 2147483647 w 218"/>
                <a:gd name="T35" fmla="*/ 2147483647 h 280"/>
                <a:gd name="T36" fmla="*/ 2147483647 w 218"/>
                <a:gd name="T37" fmla="*/ 2147483647 h 280"/>
                <a:gd name="T38" fmla="*/ 2147483647 w 218"/>
                <a:gd name="T39" fmla="*/ 2147483647 h 280"/>
                <a:gd name="T40" fmla="*/ 2147483647 w 218"/>
                <a:gd name="T41" fmla="*/ 2147483647 h 280"/>
                <a:gd name="T42" fmla="*/ 2147483647 w 218"/>
                <a:gd name="T43" fmla="*/ 2147483647 h 280"/>
                <a:gd name="T44" fmla="*/ 2147483647 w 218"/>
                <a:gd name="T45" fmla="*/ 2147483647 h 280"/>
                <a:gd name="T46" fmla="*/ 2147483647 w 218"/>
                <a:gd name="T47" fmla="*/ 2147483647 h 280"/>
                <a:gd name="T48" fmla="*/ 2147483647 w 218"/>
                <a:gd name="T49" fmla="*/ 2147483647 h 280"/>
                <a:gd name="T50" fmla="*/ 2147483647 w 218"/>
                <a:gd name="T51" fmla="*/ 2147483647 h 280"/>
                <a:gd name="T52" fmla="*/ 2147483647 w 218"/>
                <a:gd name="T53" fmla="*/ 2147483647 h 280"/>
                <a:gd name="T54" fmla="*/ 2147483647 w 218"/>
                <a:gd name="T55" fmla="*/ 2147483647 h 280"/>
                <a:gd name="T56" fmla="*/ 2147483647 w 218"/>
                <a:gd name="T57" fmla="*/ 2147483647 h 280"/>
                <a:gd name="T58" fmla="*/ 2147483647 w 218"/>
                <a:gd name="T59" fmla="*/ 2147483647 h 280"/>
                <a:gd name="T60" fmla="*/ 2147483647 w 218"/>
                <a:gd name="T61" fmla="*/ 2147483647 h 280"/>
                <a:gd name="T62" fmla="*/ 2147483647 w 218"/>
                <a:gd name="T63" fmla="*/ 2147483647 h 280"/>
                <a:gd name="T64" fmla="*/ 2147483647 w 218"/>
                <a:gd name="T65" fmla="*/ 2147483647 h 280"/>
                <a:gd name="T66" fmla="*/ 2147483647 w 218"/>
                <a:gd name="T67" fmla="*/ 2147483647 h 280"/>
                <a:gd name="T68" fmla="*/ 2147483647 w 218"/>
                <a:gd name="T69" fmla="*/ 2147483647 h 280"/>
                <a:gd name="T70" fmla="*/ 0 w 218"/>
                <a:gd name="T71" fmla="*/ 2147483647 h 280"/>
                <a:gd name="T72" fmla="*/ 0 w 218"/>
                <a:gd name="T73" fmla="*/ 2147483647 h 280"/>
                <a:gd name="T74" fmla="*/ 2147483647 w 218"/>
                <a:gd name="T75" fmla="*/ 2147483647 h 280"/>
                <a:gd name="T76" fmla="*/ 2147483647 w 218"/>
                <a:gd name="T77" fmla="*/ 2147483647 h 280"/>
                <a:gd name="T78" fmla="*/ 2147483647 w 218"/>
                <a:gd name="T79" fmla="*/ 2147483647 h 280"/>
                <a:gd name="T80" fmla="*/ 2147483647 w 218"/>
                <a:gd name="T81" fmla="*/ 2147483647 h 280"/>
                <a:gd name="T82" fmla="*/ 2147483647 w 218"/>
                <a:gd name="T83" fmla="*/ 2147483647 h 280"/>
                <a:gd name="T84" fmla="*/ 2147483647 w 218"/>
                <a:gd name="T85" fmla="*/ 2147483647 h 280"/>
                <a:gd name="T86" fmla="*/ 2147483647 w 218"/>
                <a:gd name="T87" fmla="*/ 2147483647 h 280"/>
                <a:gd name="T88" fmla="*/ 2147483647 w 218"/>
                <a:gd name="T89" fmla="*/ 2147483647 h 280"/>
                <a:gd name="T90" fmla="*/ 2147483647 w 218"/>
                <a:gd name="T91" fmla="*/ 2147483647 h 280"/>
                <a:gd name="T92" fmla="*/ 2147483647 w 218"/>
                <a:gd name="T93" fmla="*/ 2147483647 h 280"/>
                <a:gd name="T94" fmla="*/ 2147483647 w 218"/>
                <a:gd name="T95" fmla="*/ 2147483647 h 280"/>
                <a:gd name="T96" fmla="*/ 2147483647 w 218"/>
                <a:gd name="T97" fmla="*/ 2147483647 h 280"/>
                <a:gd name="T98" fmla="*/ 2147483647 w 218"/>
                <a:gd name="T99" fmla="*/ 2147483647 h 280"/>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218"/>
                <a:gd name="T151" fmla="*/ 0 h 280"/>
                <a:gd name="T152" fmla="*/ 218 w 218"/>
                <a:gd name="T153" fmla="*/ 280 h 280"/>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218" h="280">
                  <a:moveTo>
                    <a:pt x="68" y="242"/>
                  </a:moveTo>
                  <a:lnTo>
                    <a:pt x="64" y="260"/>
                  </a:lnTo>
                  <a:lnTo>
                    <a:pt x="64" y="264"/>
                  </a:lnTo>
                  <a:lnTo>
                    <a:pt x="66" y="268"/>
                  </a:lnTo>
                  <a:lnTo>
                    <a:pt x="76" y="278"/>
                  </a:lnTo>
                  <a:lnTo>
                    <a:pt x="80" y="280"/>
                  </a:lnTo>
                  <a:lnTo>
                    <a:pt x="84" y="278"/>
                  </a:lnTo>
                  <a:lnTo>
                    <a:pt x="102" y="272"/>
                  </a:lnTo>
                  <a:lnTo>
                    <a:pt x="110" y="268"/>
                  </a:lnTo>
                  <a:lnTo>
                    <a:pt x="152" y="244"/>
                  </a:lnTo>
                  <a:lnTo>
                    <a:pt x="160" y="240"/>
                  </a:lnTo>
                  <a:lnTo>
                    <a:pt x="172" y="234"/>
                  </a:lnTo>
                  <a:lnTo>
                    <a:pt x="176" y="228"/>
                  </a:lnTo>
                  <a:lnTo>
                    <a:pt x="178" y="220"/>
                  </a:lnTo>
                  <a:lnTo>
                    <a:pt x="178" y="198"/>
                  </a:lnTo>
                  <a:lnTo>
                    <a:pt x="180" y="188"/>
                  </a:lnTo>
                  <a:lnTo>
                    <a:pt x="182" y="180"/>
                  </a:lnTo>
                  <a:lnTo>
                    <a:pt x="186" y="170"/>
                  </a:lnTo>
                  <a:lnTo>
                    <a:pt x="194" y="160"/>
                  </a:lnTo>
                  <a:lnTo>
                    <a:pt x="202" y="148"/>
                  </a:lnTo>
                  <a:lnTo>
                    <a:pt x="210" y="134"/>
                  </a:lnTo>
                  <a:lnTo>
                    <a:pt x="214" y="114"/>
                  </a:lnTo>
                  <a:lnTo>
                    <a:pt x="218" y="94"/>
                  </a:lnTo>
                  <a:lnTo>
                    <a:pt x="218" y="82"/>
                  </a:lnTo>
                  <a:lnTo>
                    <a:pt x="216" y="72"/>
                  </a:lnTo>
                  <a:lnTo>
                    <a:pt x="212" y="60"/>
                  </a:lnTo>
                  <a:lnTo>
                    <a:pt x="206" y="48"/>
                  </a:lnTo>
                  <a:lnTo>
                    <a:pt x="202" y="40"/>
                  </a:lnTo>
                  <a:lnTo>
                    <a:pt x="186" y="24"/>
                  </a:lnTo>
                  <a:lnTo>
                    <a:pt x="176" y="16"/>
                  </a:lnTo>
                  <a:lnTo>
                    <a:pt x="164" y="8"/>
                  </a:lnTo>
                  <a:lnTo>
                    <a:pt x="150" y="2"/>
                  </a:lnTo>
                  <a:lnTo>
                    <a:pt x="136" y="0"/>
                  </a:lnTo>
                  <a:lnTo>
                    <a:pt x="62" y="12"/>
                  </a:lnTo>
                  <a:lnTo>
                    <a:pt x="44" y="22"/>
                  </a:lnTo>
                  <a:lnTo>
                    <a:pt x="36" y="28"/>
                  </a:lnTo>
                  <a:lnTo>
                    <a:pt x="34" y="34"/>
                  </a:lnTo>
                  <a:lnTo>
                    <a:pt x="36" y="44"/>
                  </a:lnTo>
                  <a:lnTo>
                    <a:pt x="38" y="50"/>
                  </a:lnTo>
                  <a:lnTo>
                    <a:pt x="38" y="54"/>
                  </a:lnTo>
                  <a:lnTo>
                    <a:pt x="36" y="58"/>
                  </a:lnTo>
                  <a:lnTo>
                    <a:pt x="20" y="90"/>
                  </a:lnTo>
                  <a:lnTo>
                    <a:pt x="16" y="98"/>
                  </a:lnTo>
                  <a:lnTo>
                    <a:pt x="14" y="106"/>
                  </a:lnTo>
                  <a:lnTo>
                    <a:pt x="14" y="112"/>
                  </a:lnTo>
                  <a:lnTo>
                    <a:pt x="14" y="120"/>
                  </a:lnTo>
                  <a:lnTo>
                    <a:pt x="2" y="146"/>
                  </a:lnTo>
                  <a:lnTo>
                    <a:pt x="0" y="154"/>
                  </a:lnTo>
                  <a:lnTo>
                    <a:pt x="0" y="158"/>
                  </a:lnTo>
                  <a:lnTo>
                    <a:pt x="4" y="160"/>
                  </a:lnTo>
                  <a:lnTo>
                    <a:pt x="10" y="162"/>
                  </a:lnTo>
                  <a:lnTo>
                    <a:pt x="12" y="164"/>
                  </a:lnTo>
                  <a:lnTo>
                    <a:pt x="14" y="168"/>
                  </a:lnTo>
                  <a:lnTo>
                    <a:pt x="12" y="182"/>
                  </a:lnTo>
                  <a:lnTo>
                    <a:pt x="12" y="192"/>
                  </a:lnTo>
                  <a:lnTo>
                    <a:pt x="12" y="194"/>
                  </a:lnTo>
                  <a:lnTo>
                    <a:pt x="14" y="202"/>
                  </a:lnTo>
                  <a:lnTo>
                    <a:pt x="14" y="210"/>
                  </a:lnTo>
                  <a:lnTo>
                    <a:pt x="12" y="216"/>
                  </a:lnTo>
                  <a:lnTo>
                    <a:pt x="14" y="224"/>
                  </a:lnTo>
                  <a:lnTo>
                    <a:pt x="14" y="226"/>
                  </a:lnTo>
                  <a:lnTo>
                    <a:pt x="20" y="234"/>
                  </a:lnTo>
                  <a:lnTo>
                    <a:pt x="24" y="236"/>
                  </a:lnTo>
                  <a:lnTo>
                    <a:pt x="32" y="240"/>
                  </a:lnTo>
                  <a:lnTo>
                    <a:pt x="48" y="242"/>
                  </a:lnTo>
                  <a:lnTo>
                    <a:pt x="56" y="242"/>
                  </a:lnTo>
                  <a:lnTo>
                    <a:pt x="68" y="242"/>
                  </a:lnTo>
                  <a:close/>
                </a:path>
              </a:pathLst>
            </a:custGeom>
            <a:solidFill>
              <a:srgbClr val="000000"/>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32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255" name="Freeform 126"/>
            <p:cNvSpPr>
              <a:spLocks/>
            </p:cNvSpPr>
            <p:nvPr/>
          </p:nvSpPr>
          <p:spPr bwMode="auto">
            <a:xfrm>
              <a:off x="4579043" y="3201748"/>
              <a:ext cx="1363" cy="5404"/>
            </a:xfrm>
            <a:custGeom>
              <a:avLst/>
              <a:gdLst>
                <a:gd name="T0" fmla="*/ 2147483647 w 80"/>
                <a:gd name="T1" fmla="*/ 2147483647 h 340"/>
                <a:gd name="T2" fmla="*/ 2147483647 w 80"/>
                <a:gd name="T3" fmla="*/ 2147483647 h 340"/>
                <a:gd name="T4" fmla="*/ 2147483647 w 80"/>
                <a:gd name="T5" fmla="*/ 2147483647 h 340"/>
                <a:gd name="T6" fmla="*/ 2147483647 w 80"/>
                <a:gd name="T7" fmla="*/ 2147483647 h 340"/>
                <a:gd name="T8" fmla="*/ 2147483647 w 80"/>
                <a:gd name="T9" fmla="*/ 2147483647 h 340"/>
                <a:gd name="T10" fmla="*/ 2147483647 w 80"/>
                <a:gd name="T11" fmla="*/ 2147483647 h 340"/>
                <a:gd name="T12" fmla="*/ 2147483647 w 80"/>
                <a:gd name="T13" fmla="*/ 2147483647 h 340"/>
                <a:gd name="T14" fmla="*/ 2147483647 w 80"/>
                <a:gd name="T15" fmla="*/ 2147483647 h 340"/>
                <a:gd name="T16" fmla="*/ 2147483647 w 80"/>
                <a:gd name="T17" fmla="*/ 2147483647 h 340"/>
                <a:gd name="T18" fmla="*/ 2147483647 w 80"/>
                <a:gd name="T19" fmla="*/ 2147483647 h 340"/>
                <a:gd name="T20" fmla="*/ 2147483647 w 80"/>
                <a:gd name="T21" fmla="*/ 2147483647 h 340"/>
                <a:gd name="T22" fmla="*/ 2147483647 w 80"/>
                <a:gd name="T23" fmla="*/ 2147483647 h 340"/>
                <a:gd name="T24" fmla="*/ 2147483647 w 80"/>
                <a:gd name="T25" fmla="*/ 2147483647 h 340"/>
                <a:gd name="T26" fmla="*/ 2147483647 w 80"/>
                <a:gd name="T27" fmla="*/ 2147483647 h 340"/>
                <a:gd name="T28" fmla="*/ 2147483647 w 80"/>
                <a:gd name="T29" fmla="*/ 0 h 340"/>
                <a:gd name="T30" fmla="*/ 2147483647 w 80"/>
                <a:gd name="T31" fmla="*/ 0 h 340"/>
                <a:gd name="T32" fmla="*/ 2147483647 w 80"/>
                <a:gd name="T33" fmla="*/ 2147483647 h 340"/>
                <a:gd name="T34" fmla="*/ 2147483647 w 80"/>
                <a:gd name="T35" fmla="*/ 2147483647 h 340"/>
                <a:gd name="T36" fmla="*/ 2147483647 w 80"/>
                <a:gd name="T37" fmla="*/ 2147483647 h 340"/>
                <a:gd name="T38" fmla="*/ 2147483647 w 80"/>
                <a:gd name="T39" fmla="*/ 2147483647 h 340"/>
                <a:gd name="T40" fmla="*/ 2147483647 w 80"/>
                <a:gd name="T41" fmla="*/ 2147483647 h 340"/>
                <a:gd name="T42" fmla="*/ 2147483647 w 80"/>
                <a:gd name="T43" fmla="*/ 2147483647 h 340"/>
                <a:gd name="T44" fmla="*/ 2147483647 w 80"/>
                <a:gd name="T45" fmla="*/ 2147483647 h 340"/>
                <a:gd name="T46" fmla="*/ 2147483647 w 80"/>
                <a:gd name="T47" fmla="*/ 2147483647 h 340"/>
                <a:gd name="T48" fmla="*/ 2147483647 w 80"/>
                <a:gd name="T49" fmla="*/ 2147483647 h 340"/>
                <a:gd name="T50" fmla="*/ 2147483647 w 80"/>
                <a:gd name="T51" fmla="*/ 2147483647 h 340"/>
                <a:gd name="T52" fmla="*/ 2147483647 w 80"/>
                <a:gd name="T53" fmla="*/ 2147483647 h 340"/>
                <a:gd name="T54" fmla="*/ 2147483647 w 80"/>
                <a:gd name="T55" fmla="*/ 2147483647 h 340"/>
                <a:gd name="T56" fmla="*/ 0 w 80"/>
                <a:gd name="T57" fmla="*/ 2147483647 h 340"/>
                <a:gd name="T58" fmla="*/ 0 w 80"/>
                <a:gd name="T59" fmla="*/ 2147483647 h 340"/>
                <a:gd name="T60" fmla="*/ 0 w 80"/>
                <a:gd name="T61" fmla="*/ 2147483647 h 340"/>
                <a:gd name="T62" fmla="*/ 2147483647 w 80"/>
                <a:gd name="T63" fmla="*/ 2147483647 h 340"/>
                <a:gd name="T64" fmla="*/ 2147483647 w 80"/>
                <a:gd name="T65" fmla="*/ 2147483647 h 340"/>
                <a:gd name="T66" fmla="*/ 2147483647 w 80"/>
                <a:gd name="T67" fmla="*/ 2147483647 h 34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80"/>
                <a:gd name="T103" fmla="*/ 0 h 340"/>
                <a:gd name="T104" fmla="*/ 80 w 80"/>
                <a:gd name="T105" fmla="*/ 340 h 34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80" h="340">
                  <a:moveTo>
                    <a:pt x="58" y="38"/>
                  </a:moveTo>
                  <a:lnTo>
                    <a:pt x="58" y="38"/>
                  </a:lnTo>
                  <a:lnTo>
                    <a:pt x="58" y="36"/>
                  </a:lnTo>
                  <a:lnTo>
                    <a:pt x="62" y="34"/>
                  </a:lnTo>
                  <a:lnTo>
                    <a:pt x="66" y="30"/>
                  </a:lnTo>
                  <a:lnTo>
                    <a:pt x="66" y="26"/>
                  </a:lnTo>
                  <a:lnTo>
                    <a:pt x="64" y="22"/>
                  </a:lnTo>
                  <a:lnTo>
                    <a:pt x="62" y="14"/>
                  </a:lnTo>
                  <a:lnTo>
                    <a:pt x="60" y="8"/>
                  </a:lnTo>
                  <a:lnTo>
                    <a:pt x="56" y="2"/>
                  </a:lnTo>
                  <a:lnTo>
                    <a:pt x="52" y="0"/>
                  </a:lnTo>
                  <a:lnTo>
                    <a:pt x="48" y="0"/>
                  </a:lnTo>
                  <a:lnTo>
                    <a:pt x="46" y="2"/>
                  </a:lnTo>
                  <a:lnTo>
                    <a:pt x="40" y="6"/>
                  </a:lnTo>
                  <a:lnTo>
                    <a:pt x="36" y="14"/>
                  </a:lnTo>
                  <a:lnTo>
                    <a:pt x="34" y="18"/>
                  </a:lnTo>
                  <a:lnTo>
                    <a:pt x="32" y="22"/>
                  </a:lnTo>
                  <a:lnTo>
                    <a:pt x="36" y="30"/>
                  </a:lnTo>
                  <a:lnTo>
                    <a:pt x="40" y="36"/>
                  </a:lnTo>
                  <a:lnTo>
                    <a:pt x="16" y="112"/>
                  </a:lnTo>
                  <a:lnTo>
                    <a:pt x="4" y="158"/>
                  </a:lnTo>
                  <a:lnTo>
                    <a:pt x="0" y="176"/>
                  </a:lnTo>
                  <a:lnTo>
                    <a:pt x="0" y="188"/>
                  </a:lnTo>
                  <a:lnTo>
                    <a:pt x="28" y="340"/>
                  </a:lnTo>
                  <a:lnTo>
                    <a:pt x="80" y="174"/>
                  </a:lnTo>
                  <a:lnTo>
                    <a:pt x="58" y="38"/>
                  </a:lnTo>
                  <a:close/>
                </a:path>
              </a:pathLst>
            </a:custGeom>
            <a:solidFill>
              <a:srgbClr val="000000"/>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32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256" name="テキスト ボックス 148"/>
            <p:cNvSpPr txBox="1">
              <a:spLocks noChangeArrowheads="1"/>
            </p:cNvSpPr>
            <p:nvPr/>
          </p:nvSpPr>
          <p:spPr bwMode="auto">
            <a:xfrm>
              <a:off x="4100163" y="2502416"/>
              <a:ext cx="532458" cy="338554"/>
            </a:xfrm>
            <a:prstGeom prst="rect">
              <a:avLst/>
            </a:prstGeom>
            <a:noFill/>
            <a:ln w="9525">
              <a:noFill/>
              <a:miter lim="800000"/>
              <a:headEnd/>
              <a:tailEnd/>
            </a:ln>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a:ln>
                    <a:noFill/>
                  </a:ln>
                  <a:solidFill>
                    <a:srgbClr val="000000"/>
                  </a:solidFill>
                  <a:effectLst/>
                  <a:uLnTx/>
                  <a:uFillTx/>
                  <a:latin typeface="HG丸ｺﾞｼｯｸM-PRO" pitchFamily="50" charset="-128"/>
                  <a:ea typeface="HG丸ｺﾞｼｯｸM-PRO" pitchFamily="50" charset="-128"/>
                  <a:cs typeface="+mn-cs"/>
                </a:rPr>
                <a:t>10m</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srgbClr val="000000"/>
                  </a:solidFill>
                  <a:effectLst/>
                  <a:uLnTx/>
                  <a:uFillTx/>
                  <a:latin typeface="HG丸ｺﾞｼｯｸM-PRO" pitchFamily="50" charset="-128"/>
                  <a:ea typeface="HG丸ｺﾞｼｯｸM-PRO" pitchFamily="50" charset="-128"/>
                  <a:cs typeface="+mn-cs"/>
                </a:rPr>
                <a:t>以上</a:t>
              </a:r>
            </a:p>
          </p:txBody>
        </p:sp>
        <p:sp>
          <p:nvSpPr>
            <p:cNvPr id="258" name="フリーフォーム 257"/>
            <p:cNvSpPr/>
            <p:nvPr/>
          </p:nvSpPr>
          <p:spPr bwMode="auto">
            <a:xfrm flipV="1">
              <a:off x="4483069" y="2821053"/>
              <a:ext cx="63066" cy="22665"/>
            </a:xfrm>
            <a:custGeom>
              <a:avLst/>
              <a:gdLst>
                <a:gd name="connsiteX0" fmla="*/ 0 w 1228725"/>
                <a:gd name="connsiteY0" fmla="*/ 0 h 0"/>
                <a:gd name="connsiteX1" fmla="*/ 1228725 w 1228725"/>
                <a:gd name="connsiteY1" fmla="*/ 0 h 0"/>
              </a:gdLst>
              <a:ahLst/>
              <a:cxnLst>
                <a:cxn ang="0">
                  <a:pos x="connsiteX0" y="connsiteY0"/>
                </a:cxn>
                <a:cxn ang="0">
                  <a:pos x="connsiteX1" y="connsiteY1"/>
                </a:cxn>
              </a:cxnLst>
              <a:rect l="l" t="t" r="r" b="b"/>
              <a:pathLst>
                <a:path w="1228725">
                  <a:moveTo>
                    <a:pt x="0" y="0"/>
                  </a:moveTo>
                  <a:lnTo>
                    <a:pt x="1228725" y="0"/>
                  </a:lnTo>
                </a:path>
              </a:pathLst>
            </a:custGeom>
            <a:noFill/>
            <a:ln w="9525">
              <a:solidFill>
                <a:schemeClr val="tx1"/>
              </a:solidFill>
              <a:headEnd type="oval" w="sm" len="sm"/>
              <a:tailEnd type="oval" w="sm" len="sm"/>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3200" b="0"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50" charset="-128"/>
                <a:cs typeface="+mn-cs"/>
              </a:endParaRPr>
            </a:p>
          </p:txBody>
        </p:sp>
      </p:grpSp>
      <p:sp>
        <p:nvSpPr>
          <p:cNvPr id="448" name="テキスト ボックス 447"/>
          <p:cNvSpPr txBox="1"/>
          <p:nvPr/>
        </p:nvSpPr>
        <p:spPr>
          <a:xfrm>
            <a:off x="1351907" y="5657671"/>
            <a:ext cx="3818962" cy="1200329"/>
          </a:xfrm>
          <a:prstGeom prst="rect">
            <a:avLst/>
          </a:prstGeom>
          <a:noFill/>
        </p:spPr>
        <p:txBody>
          <a:bodyPr wrap="square" rtlCol="0">
            <a:spAutoFit/>
          </a:bodyPr>
          <a:lstStyle/>
          <a:p>
            <a:pPr marL="177800" marR="0" lvl="0" indent="-1778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明朝" pitchFamily="17" charset="-128"/>
                <a:ea typeface="ＭＳ 明朝" pitchFamily="17" charset="-128"/>
                <a:cs typeface="+mn-cs"/>
              </a:rPr>
              <a:t>●日本を代表する金融系企業等、業務中枢機能が集積していたが、他の拠点の開発等により相対的地位の</a:t>
            </a:r>
            <a:r>
              <a:rPr kumimoji="1" lang="ja-JP" altLang="en-US" sz="1200" b="0" i="0" u="none" strike="noStrike" kern="1200" cap="none" spc="0" normalizeH="0" baseline="0" noProof="0" dirty="0" smtClean="0">
                <a:ln>
                  <a:noFill/>
                </a:ln>
                <a:solidFill>
                  <a:prstClr val="black"/>
                </a:solidFill>
                <a:effectLst/>
                <a:uLnTx/>
                <a:uFillTx/>
                <a:latin typeface="ＭＳ 明朝" pitchFamily="17" charset="-128"/>
                <a:ea typeface="ＭＳ 明朝" pitchFamily="17" charset="-128"/>
                <a:cs typeface="+mn-cs"/>
              </a:rPr>
              <a:t>低下。</a:t>
            </a:r>
            <a:endParaRPr kumimoji="1" lang="en-US" altLang="ja-JP" sz="1200" b="0" i="0" u="none" strike="noStrike" kern="1200" cap="none" spc="0" normalizeH="0" baseline="0" noProof="0" dirty="0">
              <a:ln>
                <a:noFill/>
              </a:ln>
              <a:solidFill>
                <a:prstClr val="black"/>
              </a:solidFill>
              <a:effectLst/>
              <a:uLnTx/>
              <a:uFillTx/>
              <a:latin typeface="ＭＳ 明朝" pitchFamily="17" charset="-128"/>
              <a:ea typeface="ＭＳ 明朝" pitchFamily="17" charset="-128"/>
              <a:cs typeface="+mn-cs"/>
            </a:endParaRPr>
          </a:p>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明朝" pitchFamily="17" charset="-128"/>
                <a:ea typeface="ＭＳ 明朝" pitchFamily="17" charset="-128"/>
                <a:cs typeface="+mn-cs"/>
              </a:rPr>
              <a:t>●高さ</a:t>
            </a:r>
            <a:r>
              <a:rPr kumimoji="1" lang="en-US" altLang="ja-JP" sz="1200" b="0" i="0" u="none" strike="noStrike" kern="1200" cap="none" spc="0" normalizeH="0" baseline="0" noProof="0" dirty="0">
                <a:ln>
                  <a:noFill/>
                </a:ln>
                <a:solidFill>
                  <a:prstClr val="black"/>
                </a:solidFill>
                <a:effectLst/>
                <a:uLnTx/>
                <a:uFillTx/>
                <a:latin typeface="ＭＳ 明朝" pitchFamily="17" charset="-128"/>
                <a:ea typeface="ＭＳ 明朝" pitchFamily="17" charset="-128"/>
                <a:cs typeface="+mn-cs"/>
              </a:rPr>
              <a:t>50m</a:t>
            </a:r>
            <a:r>
              <a:rPr kumimoji="1" lang="ja-JP" altLang="en-US" sz="1200" b="0" i="0" u="none" strike="noStrike" kern="1200" cap="none" spc="0" normalizeH="0" baseline="0" noProof="0" dirty="0">
                <a:ln>
                  <a:noFill/>
                </a:ln>
                <a:solidFill>
                  <a:prstClr val="black"/>
                </a:solidFill>
                <a:effectLst/>
                <a:uLnTx/>
                <a:uFillTx/>
                <a:latin typeface="ＭＳ 明朝" pitchFamily="17" charset="-128"/>
                <a:ea typeface="ＭＳ 明朝" pitchFamily="17" charset="-128"/>
                <a:cs typeface="+mn-cs"/>
              </a:rPr>
              <a:t>のスカイラインが維持されてきたが、高さ制限等により建替えしにくい環境（淀屋橋～本町間 約</a:t>
            </a:r>
            <a:r>
              <a:rPr kumimoji="1" lang="en-US" altLang="ja-JP" sz="1200" b="0" i="0" u="none" strike="noStrike" kern="1200" cap="none" spc="0" normalizeH="0" baseline="0" noProof="0" dirty="0">
                <a:ln>
                  <a:noFill/>
                </a:ln>
                <a:solidFill>
                  <a:prstClr val="black"/>
                </a:solidFill>
                <a:effectLst/>
                <a:uLnTx/>
                <a:uFillTx/>
                <a:latin typeface="ＭＳ 明朝" pitchFamily="17" charset="-128"/>
                <a:ea typeface="ＭＳ 明朝" pitchFamily="17" charset="-128"/>
                <a:cs typeface="+mn-cs"/>
              </a:rPr>
              <a:t>40</a:t>
            </a:r>
            <a:r>
              <a:rPr kumimoji="1" lang="ja-JP" altLang="en-US" sz="1200" b="0" i="0" u="none" strike="noStrike" kern="1200" cap="none" spc="0" normalizeH="0" baseline="0" noProof="0" dirty="0">
                <a:ln>
                  <a:noFill/>
                </a:ln>
                <a:solidFill>
                  <a:prstClr val="black"/>
                </a:solidFill>
                <a:effectLst/>
                <a:uLnTx/>
                <a:uFillTx/>
                <a:latin typeface="ＭＳ 明朝" pitchFamily="17" charset="-128"/>
                <a:ea typeface="ＭＳ 明朝" pitchFamily="17" charset="-128"/>
                <a:cs typeface="+mn-cs"/>
              </a:rPr>
              <a:t>棟</a:t>
            </a:r>
            <a:r>
              <a:rPr kumimoji="1" lang="ja-JP" altLang="en-US" sz="1200" b="0" i="0" u="none" strike="noStrike" kern="1200" cap="none" spc="0" normalizeH="0" baseline="0" noProof="0" dirty="0" smtClean="0">
                <a:ln>
                  <a:noFill/>
                </a:ln>
                <a:solidFill>
                  <a:prstClr val="black"/>
                </a:solidFill>
                <a:effectLst/>
                <a:uLnTx/>
                <a:uFillTx/>
                <a:latin typeface="ＭＳ 明朝" pitchFamily="17" charset="-128"/>
                <a:ea typeface="ＭＳ 明朝" pitchFamily="17" charset="-128"/>
                <a:cs typeface="+mn-cs"/>
              </a:rPr>
              <a:t>）。</a:t>
            </a:r>
            <a:endParaRPr kumimoji="1" lang="en-US" altLang="ja-JP" sz="1200" b="0" i="0" u="none" strike="noStrike" kern="1200" cap="none" spc="0" normalizeH="0" baseline="0" noProof="0" dirty="0">
              <a:ln>
                <a:noFill/>
              </a:ln>
              <a:solidFill>
                <a:prstClr val="black"/>
              </a:solidFill>
              <a:effectLst/>
              <a:uLnTx/>
              <a:uFillTx/>
              <a:latin typeface="ＭＳ 明朝" pitchFamily="17" charset="-128"/>
              <a:ea typeface="ＭＳ 明朝" pitchFamily="17" charset="-128"/>
              <a:cs typeface="+mn-cs"/>
            </a:endParaRPr>
          </a:p>
        </p:txBody>
      </p:sp>
      <p:sp>
        <p:nvSpPr>
          <p:cNvPr id="467" name="テキスト ボックス 466"/>
          <p:cNvSpPr txBox="1"/>
          <p:nvPr/>
        </p:nvSpPr>
        <p:spPr>
          <a:xfrm>
            <a:off x="1352482" y="2034661"/>
            <a:ext cx="2012846" cy="1323439"/>
          </a:xfrm>
          <a:prstGeom prst="rect">
            <a:avLst/>
          </a:prstGeom>
          <a:noFill/>
        </p:spPr>
        <p:txBody>
          <a:bodyPr wrap="square" rtlCol="0">
            <a:spAutoFit/>
          </a:bodyPr>
          <a:lstStyle/>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itchFamily="50" charset="-128"/>
                <a:ea typeface="ＭＳ Ｐゴシック"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ゴシック" pitchFamily="50" charset="-128"/>
                <a:ea typeface="ＭＳ Ｐゴシック" pitchFamily="50" charset="-128"/>
                <a:cs typeface="+mn-cs"/>
              </a:rPr>
              <a:t>高さ（淀屋橋～本町間）</a:t>
            </a:r>
            <a:r>
              <a:rPr kumimoji="1" lang="en-US" altLang="ja-JP" sz="1200" b="0" i="0" u="none" strike="noStrike" kern="1200" cap="none" spc="0" normalizeH="0" baseline="0" noProof="0" dirty="0">
                <a:ln>
                  <a:noFill/>
                </a:ln>
                <a:solidFill>
                  <a:prstClr val="black"/>
                </a:solidFill>
                <a:effectLst/>
                <a:uLnTx/>
                <a:uFillTx/>
                <a:latin typeface="ＭＳ Ｐゴシック" pitchFamily="50" charset="-128"/>
                <a:ea typeface="ＭＳ Ｐゴシック" pitchFamily="50" charset="-128"/>
                <a:cs typeface="+mn-cs"/>
              </a:rPr>
              <a:t>】</a:t>
            </a:r>
          </a:p>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itchFamily="50" charset="-128"/>
                <a:ea typeface="ＭＳ Ｐゴシック" pitchFamily="50" charset="-128"/>
                <a:cs typeface="+mn-cs"/>
              </a:rPr>
              <a:t>　</a:t>
            </a: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・原則として、</a:t>
            </a:r>
            <a:r>
              <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60</a:t>
            </a:r>
            <a:r>
              <a:rPr kumimoji="1" lang="ja-JP" altLang="en-US" sz="1200" b="0" i="0" u="none" strike="noStrike" kern="1200" cap="none" spc="0" normalizeH="0" baseline="0" noProof="0" dirty="0" err="1">
                <a:ln>
                  <a:noFill/>
                </a:ln>
                <a:solidFill>
                  <a:prstClr val="black"/>
                </a:solidFill>
                <a:effectLst/>
                <a:uLnTx/>
                <a:uFillTx/>
                <a:latin typeface="ＭＳ Ｐ明朝" pitchFamily="18" charset="-128"/>
                <a:ea typeface="ＭＳ Ｐ明朝" pitchFamily="18" charset="-128"/>
                <a:cs typeface="+mn-cs"/>
              </a:rPr>
              <a:t>ｍ</a:t>
            </a: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以下</a:t>
            </a:r>
            <a:endPar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266700" marR="0" lvl="0" indent="-2667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  　（御堂筋に面する外壁部分の高さは</a:t>
            </a:r>
            <a:r>
              <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50</a:t>
            </a: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ｍ）</a:t>
            </a:r>
            <a:endPar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88900" marR="0" lvl="0" indent="-88900" algn="l" defTabSz="914400" rtl="0" eaLnBrk="1" fontAlgn="auto" latinLnBrk="0" hangingPunct="1">
              <a:lnSpc>
                <a:spcPct val="100000"/>
              </a:lnSpc>
              <a:spcBef>
                <a:spcPts val="0"/>
              </a:spcBef>
              <a:spcAft>
                <a:spcPts val="0"/>
              </a:spcAft>
              <a:buClrTx/>
              <a:buSzTx/>
              <a:buFontTx/>
              <a:buNone/>
              <a:tabLst/>
              <a:defRPr/>
            </a:pPr>
            <a:endParaRPr kumimoji="1" lang="en-US" altLang="ja-JP" sz="8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itchFamily="50" charset="-128"/>
                <a:ea typeface="ＭＳ Ｐゴシック"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ゴシック" pitchFamily="50" charset="-128"/>
                <a:ea typeface="ＭＳ Ｐゴシック" pitchFamily="50" charset="-128"/>
                <a:cs typeface="+mn-cs"/>
              </a:rPr>
              <a:t>容積率（淀屋橋～長堀間）</a:t>
            </a:r>
            <a:r>
              <a:rPr kumimoji="1" lang="en-US" altLang="ja-JP" sz="1200" b="0" i="0" u="none" strike="noStrike" kern="1200" cap="none" spc="0" normalizeH="0" baseline="0" noProof="0" dirty="0">
                <a:ln>
                  <a:noFill/>
                </a:ln>
                <a:solidFill>
                  <a:prstClr val="black"/>
                </a:solidFill>
                <a:effectLst/>
                <a:uLnTx/>
                <a:uFillTx/>
                <a:latin typeface="ＭＳ Ｐゴシック" pitchFamily="50" charset="-128"/>
                <a:ea typeface="ＭＳ Ｐゴシック" pitchFamily="50" charset="-128"/>
                <a:cs typeface="+mn-cs"/>
              </a:rPr>
              <a:t>】</a:t>
            </a:r>
          </a:p>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　・</a:t>
            </a:r>
            <a:r>
              <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1000</a:t>
            </a: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a:t>
            </a:r>
            <a:endPar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p:txBody>
      </p:sp>
      <p:sp>
        <p:nvSpPr>
          <p:cNvPr id="468" name="テキスト ボックス 467"/>
          <p:cNvSpPr txBox="1"/>
          <p:nvPr/>
        </p:nvSpPr>
        <p:spPr>
          <a:xfrm>
            <a:off x="5692435" y="2298560"/>
            <a:ext cx="4598939" cy="811367"/>
          </a:xfrm>
          <a:prstGeom prst="rect">
            <a:avLst/>
          </a:prstGeom>
          <a:noFill/>
        </p:spPr>
        <p:txBody>
          <a:bodyPr wrap="square" lIns="36000" tIns="36000" rIns="36000" bIns="36000" rtlCol="0">
            <a:spAutoFit/>
          </a:bodyPr>
          <a:lstStyle/>
          <a:p>
            <a:pPr marL="177800" marR="0" lvl="0" indent="-1778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itchFamily="50" charset="-128"/>
                <a:ea typeface="ＭＳ Ｐゴシック" panose="020B0600070205080204" pitchFamily="50" charset="-128"/>
                <a:cs typeface="+mn-cs"/>
              </a:rPr>
              <a:t>＜地区計画及び御堂筋デザインガイドラインの策定（</a:t>
            </a:r>
            <a:r>
              <a:rPr kumimoji="1" lang="en-US" altLang="ja-JP" sz="1200" b="0" i="0" u="none" strike="noStrike" kern="1200" cap="none" spc="0" normalizeH="0" baseline="0" noProof="0" dirty="0">
                <a:ln>
                  <a:noFill/>
                </a:ln>
                <a:solidFill>
                  <a:prstClr val="black"/>
                </a:solidFill>
                <a:effectLst/>
                <a:uLnTx/>
                <a:uFillTx/>
                <a:latin typeface="ＭＳ Ｐゴシック" pitchFamily="50" charset="-128"/>
                <a:ea typeface="ＭＳ Ｐゴシック" panose="020B0600070205080204" pitchFamily="50" charset="-128"/>
                <a:cs typeface="+mn-cs"/>
              </a:rPr>
              <a:t>2014</a:t>
            </a:r>
            <a:r>
              <a:rPr kumimoji="1" lang="ja-JP" altLang="en-US" sz="1200" b="0" i="0" u="none" strike="noStrike" kern="1200" cap="none" spc="0" normalizeH="0" baseline="0" noProof="0" dirty="0">
                <a:ln>
                  <a:noFill/>
                </a:ln>
                <a:solidFill>
                  <a:prstClr val="black"/>
                </a:solidFill>
                <a:effectLst/>
                <a:uLnTx/>
                <a:uFillTx/>
                <a:latin typeface="ＭＳ Ｐゴシック" pitchFamily="50" charset="-128"/>
                <a:ea typeface="ＭＳ Ｐゴシック" panose="020B0600070205080204" pitchFamily="50" charset="-128"/>
                <a:cs typeface="+mn-cs"/>
              </a:rPr>
              <a:t>年</a:t>
            </a:r>
            <a:r>
              <a:rPr kumimoji="1" lang="en-US" altLang="ja-JP" sz="1200" b="0" i="0" u="none" strike="noStrike" kern="1200" cap="none" spc="0" normalizeH="0" baseline="0" noProof="0" dirty="0">
                <a:ln>
                  <a:noFill/>
                </a:ln>
                <a:solidFill>
                  <a:prstClr val="black"/>
                </a:solidFill>
                <a:effectLst/>
                <a:uLnTx/>
                <a:uFillTx/>
                <a:latin typeface="ＭＳ Ｐゴシック" pitchFamily="50" charset="-128"/>
                <a:ea typeface="ＭＳ Ｐゴシック" panose="020B0600070205080204" pitchFamily="50" charset="-128"/>
                <a:cs typeface="+mn-cs"/>
              </a:rPr>
              <a:t>1</a:t>
            </a:r>
            <a:r>
              <a:rPr kumimoji="1" lang="ja-JP" altLang="en-US" sz="1200" b="0" i="0" u="none" strike="noStrike" kern="1200" cap="none" spc="0" normalizeH="0" baseline="0" noProof="0" dirty="0">
                <a:ln>
                  <a:noFill/>
                </a:ln>
                <a:solidFill>
                  <a:prstClr val="black"/>
                </a:solidFill>
                <a:effectLst/>
                <a:uLnTx/>
                <a:uFillTx/>
                <a:latin typeface="ＭＳ Ｐゴシック" pitchFamily="50" charset="-128"/>
                <a:ea typeface="ＭＳ Ｐゴシック" panose="020B0600070205080204" pitchFamily="50" charset="-128"/>
                <a:cs typeface="+mn-cs"/>
              </a:rPr>
              <a:t>月）＞</a:t>
            </a:r>
            <a:endParaRPr kumimoji="1" lang="en-US" altLang="ja-JP" sz="1200" b="0" i="0" u="none" strike="noStrike" kern="1200" cap="none" spc="0" normalizeH="0" baseline="0" noProof="0" dirty="0">
              <a:ln>
                <a:noFill/>
              </a:ln>
              <a:solidFill>
                <a:prstClr val="black"/>
              </a:solidFill>
              <a:effectLst/>
              <a:uLnTx/>
              <a:uFillTx/>
              <a:latin typeface="ＭＳ Ｐゴシック" pitchFamily="50" charset="-128"/>
              <a:ea typeface="ＭＳ Ｐゴシック" pitchFamily="50" charset="-128"/>
              <a:cs typeface="+mn-cs"/>
            </a:endParaRPr>
          </a:p>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itchFamily="50" charset="-128"/>
                <a:ea typeface="ＭＳ Ｐゴシック" pitchFamily="50" charset="-128"/>
                <a:cs typeface="+mn-cs"/>
              </a:rPr>
              <a:t>　</a:t>
            </a:r>
            <a:r>
              <a:rPr kumimoji="1" lang="en-US" altLang="ja-JP" sz="1200" b="0" i="0" u="none" strike="noStrike" kern="1200" cap="none" spc="0" normalizeH="0" baseline="0" noProof="0" dirty="0">
                <a:ln>
                  <a:noFill/>
                </a:ln>
                <a:solidFill>
                  <a:prstClr val="black"/>
                </a:solidFill>
                <a:effectLst/>
                <a:uLnTx/>
                <a:uFillTx/>
                <a:latin typeface="ＭＳ Ｐゴシック" pitchFamily="50" charset="-128"/>
                <a:ea typeface="ＭＳ Ｐゴシック"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ゴシック" pitchFamily="50" charset="-128"/>
                <a:ea typeface="ＭＳ Ｐゴシック" pitchFamily="50" charset="-128"/>
                <a:cs typeface="+mn-cs"/>
              </a:rPr>
              <a:t>高さ（淀屋橋～本町間）</a:t>
            </a:r>
            <a:r>
              <a:rPr kumimoji="1" lang="en-US" altLang="ja-JP" sz="1200" b="0" i="0" u="none" strike="noStrike" kern="1200" cap="none" spc="0" normalizeH="0" baseline="0" noProof="0" dirty="0">
                <a:ln>
                  <a:noFill/>
                </a:ln>
                <a:solidFill>
                  <a:prstClr val="black"/>
                </a:solidFill>
                <a:effectLst/>
                <a:uLnTx/>
                <a:uFillTx/>
                <a:latin typeface="ＭＳ Ｐゴシック" pitchFamily="50" charset="-128"/>
                <a:ea typeface="ＭＳ Ｐゴシック" pitchFamily="50" charset="-128"/>
                <a:cs typeface="+mn-cs"/>
              </a:rPr>
              <a:t>】</a:t>
            </a:r>
          </a:p>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　　・</a:t>
            </a:r>
            <a:r>
              <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100</a:t>
            </a:r>
            <a:r>
              <a:rPr kumimoji="1" lang="ja-JP" altLang="en-US" sz="1200" b="0" i="0" u="none" strike="noStrike" kern="1200" cap="none" spc="0" normalizeH="0" baseline="0" noProof="0" dirty="0" err="1">
                <a:ln>
                  <a:noFill/>
                </a:ln>
                <a:solidFill>
                  <a:prstClr val="black"/>
                </a:solidFill>
                <a:effectLst/>
                <a:uLnTx/>
                <a:uFillTx/>
                <a:latin typeface="ＭＳ Ｐ明朝" pitchFamily="18" charset="-128"/>
                <a:ea typeface="ＭＳ Ｐ明朝" pitchFamily="18" charset="-128"/>
                <a:cs typeface="+mn-cs"/>
              </a:rPr>
              <a:t>ｍ</a:t>
            </a: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超の建設が可能に</a:t>
            </a:r>
            <a:endPar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266700" marR="0" lvl="0" indent="-26670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    （御堂筋に面する</a:t>
            </a:r>
            <a:r>
              <a:rPr kumimoji="1" lang="en-US" altLang="ja-JP"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50</a:t>
            </a:r>
            <a:r>
              <a:rPr kumimoji="1" lang="ja-JP" altLang="en-US" sz="1100" b="0" i="0" u="none" strike="noStrike" kern="1200" cap="none" spc="0" normalizeH="0" baseline="0" noProof="0" dirty="0" err="1">
                <a:ln>
                  <a:noFill/>
                </a:ln>
                <a:solidFill>
                  <a:prstClr val="black"/>
                </a:solidFill>
                <a:effectLst/>
                <a:uLnTx/>
                <a:uFillTx/>
                <a:latin typeface="ＭＳ Ｐ明朝" pitchFamily="18" charset="-128"/>
                <a:ea typeface="ＭＳ Ｐ明朝" pitchFamily="18" charset="-128"/>
                <a:cs typeface="+mn-cs"/>
              </a:rPr>
              <a:t>ｍ</a:t>
            </a:r>
            <a:r>
              <a:rPr kumimoji="1" lang="ja-JP" altLang="en-US"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以下の部分で基壇部を形成）</a:t>
            </a:r>
            <a:endParaRPr kumimoji="1" lang="en-US" altLang="ja-JP"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p:txBody>
      </p:sp>
      <p:sp>
        <p:nvSpPr>
          <p:cNvPr id="474" name="テキスト ボックス 473"/>
          <p:cNvSpPr txBox="1"/>
          <p:nvPr/>
        </p:nvSpPr>
        <p:spPr>
          <a:xfrm>
            <a:off x="1337472" y="3396418"/>
            <a:ext cx="4044446" cy="646331"/>
          </a:xfrm>
          <a:prstGeom prst="rect">
            <a:avLst/>
          </a:prstGeom>
          <a:noFill/>
        </p:spPr>
        <p:txBody>
          <a:bodyPr wrap="square" rtlCol="0">
            <a:spAutoFit/>
          </a:bodyPr>
          <a:lstStyle/>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itchFamily="50" charset="-128"/>
                <a:ea typeface="ＭＳ Ｐゴシック"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ゴシック" pitchFamily="50" charset="-128"/>
                <a:ea typeface="ＭＳ Ｐゴシック" pitchFamily="50" charset="-128"/>
                <a:cs typeface="+mn-cs"/>
              </a:rPr>
              <a:t>用途</a:t>
            </a:r>
            <a:r>
              <a:rPr kumimoji="1" lang="en-US" altLang="ja-JP" sz="1200" b="0" i="0" u="none" strike="noStrike" kern="1200" cap="none" spc="0" normalizeH="0" baseline="0" noProof="0" dirty="0">
                <a:ln>
                  <a:noFill/>
                </a:ln>
                <a:solidFill>
                  <a:prstClr val="black"/>
                </a:solidFill>
                <a:effectLst/>
                <a:uLnTx/>
                <a:uFillTx/>
                <a:latin typeface="ＭＳ Ｐゴシック" pitchFamily="50" charset="-128"/>
                <a:ea typeface="ＭＳ Ｐゴシック" pitchFamily="50" charset="-128"/>
                <a:cs typeface="+mn-cs"/>
              </a:rPr>
              <a:t>】</a:t>
            </a:r>
          </a:p>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itchFamily="50" charset="-128"/>
                <a:ea typeface="ＭＳ Ｐゴシック" pitchFamily="50" charset="-128"/>
                <a:cs typeface="+mn-cs"/>
              </a:rPr>
              <a:t>  </a:t>
            </a:r>
            <a:r>
              <a:rPr kumimoji="1" lang="ja-JP" altLang="en-US" sz="1200" b="0" i="0" u="none" strike="noStrike" kern="1200" cap="none" spc="0" normalizeH="0" baseline="0" noProof="0" dirty="0">
                <a:ln>
                  <a:noFill/>
                </a:ln>
                <a:solidFill>
                  <a:prstClr val="black"/>
                </a:solidFill>
                <a:effectLst/>
                <a:uLnTx/>
                <a:uFillTx/>
                <a:latin typeface="ＭＳ Ｐゴシック" pitchFamily="50" charset="-128"/>
                <a:ea typeface="ＭＳ Ｐゴシック" pitchFamily="50" charset="-128"/>
                <a:cs typeface="+mn-cs"/>
              </a:rPr>
              <a:t>（淀屋橋～長堀間）</a:t>
            </a:r>
            <a:endParaRPr kumimoji="1" lang="en-US" altLang="ja-JP" sz="1200" b="0" i="0" u="none" strike="noStrike" kern="1200" cap="none" spc="0" normalizeH="0" baseline="0" noProof="0" dirty="0">
              <a:ln>
                <a:noFill/>
              </a:ln>
              <a:solidFill>
                <a:prstClr val="black"/>
              </a:solidFill>
              <a:effectLst/>
              <a:uLnTx/>
              <a:uFillTx/>
              <a:latin typeface="ＭＳ Ｐゴシック" pitchFamily="50" charset="-128"/>
              <a:ea typeface="ＭＳ Ｐゴシック" pitchFamily="50" charset="-128"/>
              <a:cs typeface="+mn-cs"/>
            </a:endParaRPr>
          </a:p>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　　・沿道では、原則住宅の立地は認めて</a:t>
            </a:r>
            <a:r>
              <a:rPr kumimoji="1" lang="ja-JP" altLang="en-US" sz="1200" b="0" i="0" u="none" strike="noStrike" kern="1200" cap="none" spc="0" normalizeH="0" baseline="0" noProof="0" dirty="0" smtClean="0">
                <a:ln>
                  <a:noFill/>
                </a:ln>
                <a:solidFill>
                  <a:prstClr val="black"/>
                </a:solidFill>
                <a:effectLst/>
                <a:uLnTx/>
                <a:uFillTx/>
                <a:latin typeface="ＭＳ Ｐ明朝" pitchFamily="18" charset="-128"/>
                <a:ea typeface="ＭＳ Ｐ明朝" pitchFamily="18" charset="-128"/>
                <a:cs typeface="+mn-cs"/>
              </a:rPr>
              <a:t>こなかった。</a:t>
            </a:r>
            <a:endParaRPr kumimoji="1" lang="en-US" altLang="ja-JP" sz="1400" b="0" i="0" u="none" strike="noStrike" kern="1200" cap="none" spc="0" normalizeH="0" baseline="0" noProof="0" dirty="0">
              <a:ln>
                <a:noFill/>
              </a:ln>
              <a:solidFill>
                <a:prstClr val="black"/>
              </a:solidFill>
              <a:effectLst/>
              <a:uLnTx/>
              <a:uFillTx/>
              <a:latin typeface="ＭＳ Ｐゴシック" pitchFamily="50" charset="-128"/>
              <a:ea typeface="ＭＳ Ｐゴシック" pitchFamily="50" charset="-128"/>
              <a:cs typeface="+mn-cs"/>
            </a:endParaRPr>
          </a:p>
        </p:txBody>
      </p:sp>
      <p:sp>
        <p:nvSpPr>
          <p:cNvPr id="475" name="テキスト ボックス 474"/>
          <p:cNvSpPr txBox="1"/>
          <p:nvPr/>
        </p:nvSpPr>
        <p:spPr>
          <a:xfrm>
            <a:off x="5761810" y="3764098"/>
            <a:ext cx="3691198" cy="949866"/>
          </a:xfrm>
          <a:prstGeom prst="rect">
            <a:avLst/>
          </a:prstGeom>
          <a:noFill/>
        </p:spPr>
        <p:txBody>
          <a:bodyPr wrap="square" lIns="36000" tIns="36000" rIns="36000" bIns="36000" rtlCol="0">
            <a:spAutoFit/>
          </a:bodyPr>
          <a:lstStyle/>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itchFamily="50" charset="-128"/>
                <a:ea typeface="ＭＳ Ｐゴシック"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ゴシック" pitchFamily="50" charset="-128"/>
                <a:ea typeface="ＭＳ Ｐゴシック" pitchFamily="50" charset="-128"/>
                <a:cs typeface="+mn-cs"/>
              </a:rPr>
              <a:t>用途</a:t>
            </a:r>
            <a:r>
              <a:rPr kumimoji="1" lang="en-US" altLang="ja-JP" sz="1200" b="0" i="0" u="none" strike="noStrike" kern="1200" cap="none" spc="0" normalizeH="0" baseline="0" noProof="0" dirty="0">
                <a:ln>
                  <a:noFill/>
                </a:ln>
                <a:solidFill>
                  <a:prstClr val="black"/>
                </a:solidFill>
                <a:effectLst/>
                <a:uLnTx/>
                <a:uFillTx/>
                <a:latin typeface="ＭＳ Ｐゴシック" pitchFamily="50" charset="-128"/>
                <a:ea typeface="ＭＳ Ｐゴシック" pitchFamily="50" charset="-128"/>
                <a:cs typeface="+mn-cs"/>
              </a:rPr>
              <a:t>】</a:t>
            </a:r>
          </a:p>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itchFamily="50" charset="-128"/>
                <a:ea typeface="ＭＳ Ｐゴシック" pitchFamily="50" charset="-128"/>
                <a:cs typeface="+mn-cs"/>
              </a:rPr>
              <a:t>  </a:t>
            </a:r>
            <a:r>
              <a:rPr kumimoji="1" lang="ja-JP" altLang="en-US" sz="1200" b="0" i="0" u="none" strike="noStrike" kern="1200" cap="none" spc="0" normalizeH="0" baseline="0" noProof="0" dirty="0">
                <a:ln>
                  <a:noFill/>
                </a:ln>
                <a:solidFill>
                  <a:prstClr val="black"/>
                </a:solidFill>
                <a:effectLst/>
                <a:uLnTx/>
                <a:uFillTx/>
                <a:latin typeface="ＭＳ Ｐゴシック" pitchFamily="50" charset="-128"/>
                <a:ea typeface="ＭＳ Ｐゴシック" pitchFamily="50" charset="-128"/>
                <a:cs typeface="+mn-cs"/>
              </a:rPr>
              <a:t>（淀屋橋～長堀間）</a:t>
            </a:r>
            <a:endParaRPr kumimoji="1" lang="en-US" altLang="ja-JP" sz="1200" b="0" i="0" u="none" strike="noStrike" kern="1200" cap="none" spc="0" normalizeH="0" baseline="0" noProof="0" dirty="0">
              <a:ln>
                <a:noFill/>
              </a:ln>
              <a:solidFill>
                <a:prstClr val="black"/>
              </a:solidFill>
              <a:effectLst/>
              <a:uLnTx/>
              <a:uFillTx/>
              <a:latin typeface="ＭＳ Ｐゴシック" pitchFamily="50" charset="-128"/>
              <a:ea typeface="ＭＳ Ｐゴシック" pitchFamily="50" charset="-128"/>
              <a:cs typeface="+mn-cs"/>
            </a:endParaRPr>
          </a:p>
          <a:p>
            <a:pPr marL="177800" marR="0" lvl="0" indent="-1778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　　・建物低層部に人が集まり楽しむことのできる用途</a:t>
            </a:r>
            <a:r>
              <a:rPr kumimoji="1" lang="en-US" altLang="ja-JP" sz="1200" b="0" i="0" u="none" strike="noStrike" kern="1200" cap="none" spc="0" normalizeH="0" baseline="30000" noProof="0" dirty="0">
                <a:ln>
                  <a:noFill/>
                </a:ln>
                <a:solidFill>
                  <a:prstClr val="black"/>
                </a:solidFill>
                <a:effectLst/>
                <a:uLnTx/>
                <a:uFillTx/>
                <a:latin typeface="ＭＳ Ｐ明朝" pitchFamily="18" charset="-128"/>
                <a:ea typeface="ＭＳ Ｐ明朝" pitchFamily="18"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を積極的に誘導</a:t>
            </a:r>
            <a:endPar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177800" marR="0" lvl="0" indent="-177800" algn="l" defTabSz="9144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     ***</a:t>
            </a:r>
            <a:r>
              <a:rPr kumimoji="1" lang="ja-JP" altLang="en-US" sz="9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店舗、飲食店、展示場、美術館、博物館等</a:t>
            </a:r>
            <a:endParaRPr kumimoji="1" lang="en-US" altLang="ja-JP" sz="9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p:txBody>
      </p:sp>
      <p:sp>
        <p:nvSpPr>
          <p:cNvPr id="157" name="角丸四角形 156"/>
          <p:cNvSpPr/>
          <p:nvPr/>
        </p:nvSpPr>
        <p:spPr>
          <a:xfrm>
            <a:off x="1337472" y="497859"/>
            <a:ext cx="9711528" cy="864095"/>
          </a:xfrm>
          <a:prstGeom prst="roundRect">
            <a:avLst>
              <a:gd name="adj" fmla="val 12653"/>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265113" marR="0" lvl="0" indent="-265113"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＜めざす姿＞</a:t>
            </a:r>
            <a:endParaRPr kumimoji="1" lang="en-US" altLang="ja-JP"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265113" marR="0" lvl="0" indent="-265113"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　・高さ制限等の規制緩和や、ビル足元での魅力ある商業・文化施設誘導、車中心から人中心の道路空間への再編により、御堂筋の付加価値を高めることで、ブランド力や担税力のある新たな企業やテナントの集積、にぎわいの創出を図る。</a:t>
            </a:r>
          </a:p>
        </p:txBody>
      </p:sp>
      <p:grpSp>
        <p:nvGrpSpPr>
          <p:cNvPr id="156" name="グループ化 155"/>
          <p:cNvGrpSpPr>
            <a:grpSpLocks noChangeAspect="1"/>
          </p:cNvGrpSpPr>
          <p:nvPr/>
        </p:nvGrpSpPr>
        <p:grpSpPr>
          <a:xfrm>
            <a:off x="1452615" y="4432181"/>
            <a:ext cx="3600000" cy="1190915"/>
            <a:chOff x="1653614" y="4749431"/>
            <a:chExt cx="3932585" cy="1300936"/>
          </a:xfrm>
        </p:grpSpPr>
        <p:sp>
          <p:nvSpPr>
            <p:cNvPr id="158" name="テキスト ボックス 157"/>
            <p:cNvSpPr txBox="1"/>
            <p:nvPr/>
          </p:nvSpPr>
          <p:spPr>
            <a:xfrm>
              <a:off x="3053219" y="5788757"/>
              <a:ext cx="1269255" cy="261610"/>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1" i="0" u="none" strike="noStrike" kern="1200" cap="none" spc="0" normalizeH="0" baseline="0" noProof="0" dirty="0">
                  <a:ln>
                    <a:noFill/>
                  </a:ln>
                  <a:solidFill>
                    <a:prstClr val="black"/>
                  </a:solidFill>
                  <a:effectLst/>
                  <a:uLnTx/>
                  <a:uFillTx/>
                  <a:latin typeface="HG丸ｺﾞｼｯｸM-PRO" pitchFamily="50" charset="-128"/>
                  <a:ea typeface="HG丸ｺﾞｼｯｸM-PRO" pitchFamily="50" charset="-128"/>
                  <a:cs typeface="+mn-cs"/>
                </a:rPr>
                <a:t>現在の道路空間</a:t>
              </a:r>
            </a:p>
          </p:txBody>
        </p:sp>
        <p:pic>
          <p:nvPicPr>
            <p:cNvPr id="160" name="図 159"/>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1653614" y="4749431"/>
              <a:ext cx="3932585" cy="1039326"/>
            </a:xfrm>
            <a:prstGeom prst="rect">
              <a:avLst/>
            </a:prstGeom>
            <a:ln>
              <a:noFill/>
            </a:ln>
          </p:spPr>
        </p:pic>
      </p:grpSp>
      <p:grpSp>
        <p:nvGrpSpPr>
          <p:cNvPr id="161" name="グループ化 160"/>
          <p:cNvGrpSpPr>
            <a:grpSpLocks noChangeAspect="1"/>
          </p:cNvGrpSpPr>
          <p:nvPr/>
        </p:nvGrpSpPr>
        <p:grpSpPr>
          <a:xfrm>
            <a:off x="7448999" y="5685602"/>
            <a:ext cx="3600000" cy="1159617"/>
            <a:chOff x="6810744" y="5501832"/>
            <a:chExt cx="3944497" cy="1270584"/>
          </a:xfrm>
        </p:grpSpPr>
        <p:sp>
          <p:nvSpPr>
            <p:cNvPr id="162" name="テキスト ボックス 161"/>
            <p:cNvSpPr txBox="1"/>
            <p:nvPr/>
          </p:nvSpPr>
          <p:spPr>
            <a:xfrm>
              <a:off x="7859119" y="6475078"/>
              <a:ext cx="2277395" cy="297338"/>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1" i="0" u="none" strike="noStrike" kern="1200" cap="none" spc="0" normalizeH="0" baseline="0" noProof="0" dirty="0">
                  <a:ln>
                    <a:noFill/>
                  </a:ln>
                  <a:solidFill>
                    <a:prstClr val="black"/>
                  </a:solidFill>
                  <a:effectLst/>
                  <a:uLnTx/>
                  <a:uFillTx/>
                  <a:latin typeface="HG丸ｺﾞｼｯｸM-PRO" pitchFamily="50" charset="-128"/>
                  <a:ea typeface="HG丸ｺﾞｼｯｸM-PRO" pitchFamily="50" charset="-128"/>
                  <a:cs typeface="+mn-cs"/>
                </a:rPr>
                <a:t>道路空間再編のイメージ図</a:t>
              </a:r>
            </a:p>
          </p:txBody>
        </p:sp>
        <p:pic>
          <p:nvPicPr>
            <p:cNvPr id="163" name="図 162"/>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6810744" y="5501832"/>
              <a:ext cx="3944497" cy="972037"/>
            </a:xfrm>
            <a:prstGeom prst="rect">
              <a:avLst/>
            </a:prstGeom>
            <a:ln>
              <a:noFill/>
            </a:ln>
          </p:spPr>
        </p:pic>
      </p:grpSp>
      <p:sp>
        <p:nvSpPr>
          <p:cNvPr id="145" name="テキスト ボックス 144"/>
          <p:cNvSpPr txBox="1"/>
          <p:nvPr/>
        </p:nvSpPr>
        <p:spPr>
          <a:xfrm>
            <a:off x="1392468" y="4093627"/>
            <a:ext cx="4044446" cy="677108"/>
          </a:xfrm>
          <a:prstGeom prst="rect">
            <a:avLst/>
          </a:prstGeom>
          <a:noFill/>
        </p:spPr>
        <p:txBody>
          <a:bodyPr wrap="square" rtlCol="0">
            <a:spAutoFit/>
          </a:bodyPr>
          <a:lstStyle/>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itchFamily="50" charset="-128"/>
                <a:ea typeface="ＭＳ Ｐゴシック"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ゴシック" pitchFamily="50" charset="-128"/>
                <a:ea typeface="ＭＳ Ｐゴシック" pitchFamily="50" charset="-128"/>
                <a:cs typeface="+mn-cs"/>
              </a:rPr>
              <a:t>道路空間</a:t>
            </a:r>
            <a:r>
              <a:rPr kumimoji="1" lang="en-US" altLang="ja-JP" sz="1200" b="0" i="0" u="none" strike="noStrike" kern="1200" cap="none" spc="0" normalizeH="0" baseline="0" noProof="0" dirty="0">
                <a:ln>
                  <a:noFill/>
                </a:ln>
                <a:solidFill>
                  <a:prstClr val="black"/>
                </a:solidFill>
                <a:effectLst/>
                <a:uLnTx/>
                <a:uFillTx/>
                <a:latin typeface="ＭＳ Ｐゴシック" pitchFamily="50" charset="-128"/>
                <a:ea typeface="ＭＳ Ｐゴシック" pitchFamily="50" charset="-128"/>
                <a:cs typeface="+mn-cs"/>
              </a:rPr>
              <a:t>】</a:t>
            </a:r>
          </a:p>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　・６車線の一方通行</a:t>
            </a:r>
            <a:endPar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88900" marR="0" lvl="0" indent="-88900" algn="l" defTabSz="914400" rtl="0" eaLnBrk="1" fontAlgn="auto" latinLnBrk="0" hangingPunct="1">
              <a:lnSpc>
                <a:spcPct val="100000"/>
              </a:lnSpc>
              <a:spcBef>
                <a:spcPts val="0"/>
              </a:spcBef>
              <a:spcAft>
                <a:spcPts val="0"/>
              </a:spcAft>
              <a:buClrTx/>
              <a:buSzTx/>
              <a:buFont typeface="Wingdings" pitchFamily="2" charset="2"/>
              <a:buChar char="l"/>
              <a:tabLst/>
              <a:defRPr/>
            </a:pPr>
            <a:endParaRPr kumimoji="1" lang="en-US" altLang="ja-JP" sz="1400" b="0" i="0" u="none" strike="noStrike" kern="1200" cap="none" spc="0" normalizeH="0" baseline="0" noProof="0" dirty="0">
              <a:ln>
                <a:noFill/>
              </a:ln>
              <a:solidFill>
                <a:prstClr val="black"/>
              </a:solidFill>
              <a:effectLst/>
              <a:uLnTx/>
              <a:uFillTx/>
              <a:latin typeface="ＭＳ 明朝" pitchFamily="17" charset="-128"/>
              <a:ea typeface="ＭＳ 明朝" pitchFamily="17" charset="-128"/>
              <a:cs typeface="+mn-cs"/>
            </a:endParaRPr>
          </a:p>
        </p:txBody>
      </p:sp>
      <p:sp>
        <p:nvSpPr>
          <p:cNvPr id="146" name="テキスト ボックス 145"/>
          <p:cNvSpPr txBox="1"/>
          <p:nvPr/>
        </p:nvSpPr>
        <p:spPr>
          <a:xfrm>
            <a:off x="5758889" y="1742526"/>
            <a:ext cx="3801970" cy="626701"/>
          </a:xfrm>
          <a:prstGeom prst="rect">
            <a:avLst/>
          </a:prstGeom>
          <a:noFill/>
        </p:spPr>
        <p:txBody>
          <a:bodyPr wrap="square" lIns="36000" tIns="36000" rIns="36000" bIns="36000" rtlCol="0">
            <a:spAutoFit/>
          </a:bodyPr>
          <a:lstStyle/>
          <a:p>
            <a:pPr marL="177800" marR="0" lvl="0" indent="-1778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itchFamily="50" charset="-128"/>
                <a:ea typeface="ＭＳ Ｐゴシック" panose="020B0600070205080204" pitchFamily="50" charset="-128"/>
                <a:cs typeface="+mn-cs"/>
              </a:rPr>
              <a:t>＜都市再生特別地区</a:t>
            </a:r>
            <a:r>
              <a:rPr kumimoji="1" lang="en-US" altLang="ja-JP" sz="1200" b="0" i="0" u="none" strike="noStrike" kern="1200" cap="none" spc="0" normalizeH="0" baseline="0" noProof="0" dirty="0">
                <a:ln>
                  <a:noFill/>
                </a:ln>
                <a:solidFill>
                  <a:prstClr val="black"/>
                </a:solidFill>
                <a:effectLst/>
                <a:uLnTx/>
                <a:uFillTx/>
                <a:latin typeface="ＭＳ Ｐゴシック" pitchFamily="50" charset="-128"/>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ゴシック" pitchFamily="50" charset="-128"/>
                <a:ea typeface="ＭＳ Ｐゴシック" panose="020B0600070205080204" pitchFamily="50" charset="-128"/>
                <a:cs typeface="+mn-cs"/>
              </a:rPr>
              <a:t>の活用による高さ制限等の緩和＞</a:t>
            </a:r>
            <a:endParaRPr kumimoji="1" lang="en-US" altLang="ja-JP" sz="1200" b="0" i="0" u="none" strike="noStrike" kern="1200" cap="none" spc="0" normalizeH="0" baseline="0" noProof="0" dirty="0">
              <a:ln>
                <a:noFill/>
              </a:ln>
              <a:solidFill>
                <a:prstClr val="black"/>
              </a:solidFill>
              <a:effectLst/>
              <a:uLnTx/>
              <a:uFillTx/>
              <a:latin typeface="ＭＳ Ｐゴシック" pitchFamily="50" charset="-128"/>
              <a:ea typeface="ＭＳ Ｐゴシック" panose="020B0600070205080204" pitchFamily="50" charset="-128"/>
              <a:cs typeface="+mn-cs"/>
            </a:endParaRPr>
          </a:p>
          <a:p>
            <a:pPr marL="177800" marR="0" lvl="0" indent="-1778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itchFamily="50" charset="-128"/>
                <a:ea typeface="ＭＳ Ｐ明朝" pitchFamily="18" charset="-128"/>
                <a:cs typeface="+mn-cs"/>
              </a:rPr>
              <a:t>　・淀屋橋</a:t>
            </a:r>
            <a:r>
              <a:rPr kumimoji="1" lang="en-US" altLang="ja-JP" sz="1200" b="0" i="0" u="none" strike="noStrike" kern="1200" cap="none" spc="0" normalizeH="0" baseline="0" noProof="0" dirty="0" err="1">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o</a:t>
            </a:r>
            <a:r>
              <a:rPr kumimoji="1" lang="en-US" altLang="ja-JP" sz="1200" b="0" i="0" u="none" strike="noStrike" kern="1200" cap="none" spc="0" normalizeH="0" baseline="0" noProof="0" dirty="0" err="1">
                <a:ln>
                  <a:noFill/>
                </a:ln>
                <a:solidFill>
                  <a:prstClr val="black"/>
                </a:solidFill>
                <a:effectLst/>
                <a:uLnTx/>
                <a:uFillTx/>
                <a:latin typeface="ＭＳ Ｐゴシック" pitchFamily="50" charset="-128"/>
                <a:ea typeface="ＭＳ Ｐ明朝" pitchFamily="18" charset="-128"/>
                <a:cs typeface="+mn-cs"/>
              </a:rPr>
              <a:t>dona</a:t>
            </a:r>
            <a:r>
              <a:rPr kumimoji="1" lang="ja-JP" altLang="en-US" sz="1200" b="0" i="0" u="none" strike="noStrike" kern="1200" cap="none" spc="0" normalizeH="0" baseline="0" noProof="0" dirty="0">
                <a:ln>
                  <a:noFill/>
                </a:ln>
                <a:solidFill>
                  <a:prstClr val="black"/>
                </a:solidFill>
                <a:effectLst/>
                <a:uLnTx/>
                <a:uFillTx/>
                <a:latin typeface="ＭＳ Ｐゴシック" pitchFamily="50" charset="-128"/>
                <a:ea typeface="ＭＳ Ｐ明朝" pitchFamily="18" charset="-128"/>
                <a:cs typeface="+mn-cs"/>
              </a:rPr>
              <a:t>（</a:t>
            </a:r>
            <a:r>
              <a:rPr kumimoji="1" lang="en-US" altLang="ja-JP" sz="1200" b="0" i="0" u="none" strike="noStrike" kern="1200" cap="none" spc="0" normalizeH="0" baseline="0" noProof="0" dirty="0">
                <a:ln>
                  <a:noFill/>
                </a:ln>
                <a:solidFill>
                  <a:prstClr val="black"/>
                </a:solidFill>
                <a:effectLst/>
                <a:uLnTx/>
                <a:uFillTx/>
                <a:latin typeface="ＭＳ Ｐゴシック" pitchFamily="50" charset="-128"/>
                <a:ea typeface="ＭＳ Ｐ明朝" pitchFamily="18" charset="-128"/>
                <a:cs typeface="+mn-cs"/>
              </a:rPr>
              <a:t>2004</a:t>
            </a:r>
            <a:r>
              <a:rPr kumimoji="1" lang="ja-JP" altLang="en-US" sz="1200" b="0" i="0" u="none" strike="noStrike" kern="1200" cap="none" spc="0" normalizeH="0" baseline="0" noProof="0" dirty="0">
                <a:ln>
                  <a:noFill/>
                </a:ln>
                <a:solidFill>
                  <a:prstClr val="black"/>
                </a:solidFill>
                <a:effectLst/>
                <a:uLnTx/>
                <a:uFillTx/>
                <a:latin typeface="ＭＳ Ｐゴシック" pitchFamily="50" charset="-128"/>
                <a:ea typeface="ＭＳ Ｐ明朝" pitchFamily="18" charset="-128"/>
                <a:cs typeface="+mn-cs"/>
              </a:rPr>
              <a:t>年）</a:t>
            </a:r>
            <a:endParaRPr kumimoji="1" lang="en-US" altLang="ja-JP" sz="1200" b="0" i="0" u="none" strike="noStrike" kern="1200" cap="none" spc="0" normalizeH="0" baseline="0" noProof="0" dirty="0">
              <a:ln>
                <a:noFill/>
              </a:ln>
              <a:solidFill>
                <a:prstClr val="black"/>
              </a:solidFill>
              <a:effectLst/>
              <a:uLnTx/>
              <a:uFillTx/>
              <a:latin typeface="ＭＳ Ｐゴシック" pitchFamily="50" charset="-128"/>
              <a:ea typeface="ＭＳ Ｐ明朝" pitchFamily="18" charset="-128"/>
              <a:cs typeface="+mn-cs"/>
            </a:endParaRPr>
          </a:p>
          <a:p>
            <a:pPr marL="177800" marR="0" lvl="0" indent="-1778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itchFamily="50" charset="-128"/>
                <a:ea typeface="ＭＳ Ｐ明朝" pitchFamily="18" charset="-128"/>
                <a:cs typeface="+mn-cs"/>
              </a:rPr>
              <a:t>　・本町ガーデンシティ（</a:t>
            </a:r>
            <a:r>
              <a:rPr kumimoji="1" lang="en-US" altLang="ja-JP" sz="1200" b="0" i="0" u="none" strike="noStrike" kern="1200" cap="none" spc="0" normalizeH="0" baseline="0" noProof="0" dirty="0">
                <a:ln>
                  <a:noFill/>
                </a:ln>
                <a:solidFill>
                  <a:prstClr val="black"/>
                </a:solidFill>
                <a:effectLst/>
                <a:uLnTx/>
                <a:uFillTx/>
                <a:latin typeface="ＭＳ Ｐゴシック" pitchFamily="50" charset="-128"/>
                <a:ea typeface="ＭＳ Ｐ明朝" pitchFamily="18" charset="-128"/>
                <a:cs typeface="+mn-cs"/>
              </a:rPr>
              <a:t>2007</a:t>
            </a:r>
            <a:r>
              <a:rPr kumimoji="1" lang="ja-JP" altLang="en-US" sz="1200" b="0" i="0" u="none" strike="noStrike" kern="1200" cap="none" spc="0" normalizeH="0" baseline="0" noProof="0" dirty="0">
                <a:ln>
                  <a:noFill/>
                </a:ln>
                <a:solidFill>
                  <a:prstClr val="black"/>
                </a:solidFill>
                <a:effectLst/>
                <a:uLnTx/>
                <a:uFillTx/>
                <a:latin typeface="ＭＳ Ｐゴシック" pitchFamily="50" charset="-128"/>
                <a:ea typeface="ＭＳ Ｐ明朝" pitchFamily="18" charset="-128"/>
                <a:cs typeface="+mn-cs"/>
              </a:rPr>
              <a:t>年）</a:t>
            </a:r>
            <a:endPar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p:txBody>
      </p:sp>
      <p:sp>
        <p:nvSpPr>
          <p:cNvPr id="166" name="テキスト ボックス 165"/>
          <p:cNvSpPr txBox="1"/>
          <p:nvPr/>
        </p:nvSpPr>
        <p:spPr>
          <a:xfrm>
            <a:off x="5721122" y="5220236"/>
            <a:ext cx="4499472" cy="646331"/>
          </a:xfrm>
          <a:prstGeom prst="rect">
            <a:avLst/>
          </a:prstGeom>
          <a:noFill/>
        </p:spPr>
        <p:txBody>
          <a:bodyPr wrap="square" rtlCol="0">
            <a:spAutoFit/>
          </a:bodyPr>
          <a:lstStyle/>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itchFamily="50" charset="-128"/>
                <a:ea typeface="ＭＳ Ｐゴシック" panose="020B0600070205080204" pitchFamily="50" charset="-128"/>
                <a:cs typeface="+mn-cs"/>
              </a:rPr>
              <a:t>＜道路空間再編モデル整備（千日前通以南：</a:t>
            </a:r>
            <a:r>
              <a:rPr kumimoji="1" lang="en-US" altLang="ja-JP" sz="1200" b="0" i="0" u="none" strike="noStrike" kern="1200" cap="none" spc="0" normalizeH="0" baseline="0" noProof="0" dirty="0">
                <a:ln>
                  <a:noFill/>
                </a:ln>
                <a:solidFill>
                  <a:prstClr val="black"/>
                </a:solidFill>
                <a:effectLst/>
                <a:uLnTx/>
                <a:uFillTx/>
                <a:latin typeface="ＭＳ Ｐゴシック" pitchFamily="50" charset="-128"/>
                <a:ea typeface="ＭＳ Ｐゴシック" panose="020B0600070205080204" pitchFamily="50" charset="-128"/>
                <a:cs typeface="+mn-cs"/>
              </a:rPr>
              <a:t>2016</a:t>
            </a:r>
            <a:r>
              <a:rPr kumimoji="1" lang="ja-JP" altLang="en-US" sz="1200" b="0" i="0" u="none" strike="noStrike" kern="1200" cap="none" spc="0" normalizeH="0" baseline="0" noProof="0" dirty="0">
                <a:ln>
                  <a:noFill/>
                </a:ln>
                <a:solidFill>
                  <a:prstClr val="black"/>
                </a:solidFill>
                <a:effectLst/>
                <a:uLnTx/>
                <a:uFillTx/>
                <a:latin typeface="ＭＳ Ｐゴシック" pitchFamily="50" charset="-128"/>
                <a:ea typeface="ＭＳ Ｐゴシック" panose="020B0600070205080204" pitchFamily="50" charset="-128"/>
                <a:cs typeface="+mn-cs"/>
              </a:rPr>
              <a:t>年）＞</a:t>
            </a:r>
            <a:endParaRPr kumimoji="1" lang="en-US" altLang="ja-JP" sz="1200" b="0" i="0" u="none" strike="noStrike" kern="1200" cap="none" spc="0" normalizeH="0" baseline="0" noProof="0" dirty="0">
              <a:ln>
                <a:noFill/>
              </a:ln>
              <a:solidFill>
                <a:prstClr val="black"/>
              </a:solidFill>
              <a:effectLst/>
              <a:uLnTx/>
              <a:uFillTx/>
              <a:latin typeface="ＭＳ Ｐゴシック" pitchFamily="50" charset="-128"/>
              <a:ea typeface="ＭＳ Ｐゴシック" panose="020B0600070205080204" pitchFamily="50" charset="-128"/>
              <a:cs typeface="+mn-cs"/>
            </a:endParaRPr>
          </a:p>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itchFamily="50" charset="-128"/>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ゴシック" pitchFamily="50" charset="-128"/>
                <a:ea typeface="ＭＳ Ｐゴシック" pitchFamily="50" charset="-128"/>
                <a:cs typeface="+mn-cs"/>
              </a:rPr>
              <a:t>道路空間</a:t>
            </a:r>
            <a:r>
              <a:rPr kumimoji="1" lang="en-US" altLang="ja-JP" sz="1200" b="0" i="0" u="none" strike="noStrike" kern="1200" cap="none" spc="0" normalizeH="0" baseline="0" noProof="0" dirty="0">
                <a:ln>
                  <a:noFill/>
                </a:ln>
                <a:solidFill>
                  <a:prstClr val="black"/>
                </a:solidFill>
                <a:effectLst/>
                <a:uLnTx/>
                <a:uFillTx/>
                <a:latin typeface="ＭＳ Ｐゴシック" pitchFamily="50" charset="-128"/>
                <a:ea typeface="ＭＳ Ｐゴシック" pitchFamily="50" charset="-128"/>
                <a:cs typeface="+mn-cs"/>
              </a:rPr>
              <a:t>】</a:t>
            </a:r>
          </a:p>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itchFamily="50" charset="-128"/>
                <a:ea typeface="ＭＳ Ｐゴシック" pitchFamily="50" charset="-128"/>
                <a:cs typeface="+mn-cs"/>
              </a:rPr>
              <a:t>・</a:t>
            </a:r>
            <a:r>
              <a:rPr kumimoji="1" lang="ja-JP"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車線</a:t>
            </a: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を</a:t>
            </a:r>
            <a:r>
              <a:rPr kumimoji="1" lang="ja-JP"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減少</a:t>
            </a:r>
            <a:endPar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p:txBody>
      </p:sp>
      <p:sp>
        <p:nvSpPr>
          <p:cNvPr id="147" name="正方形/長方形 146"/>
          <p:cNvSpPr/>
          <p:nvPr/>
        </p:nvSpPr>
        <p:spPr>
          <a:xfrm>
            <a:off x="9436659" y="1651422"/>
            <a:ext cx="1622458" cy="669414"/>
          </a:xfrm>
          <a:prstGeom prst="rect">
            <a:avLst/>
          </a:prstGeom>
          <a:ln>
            <a:solidFill>
              <a:schemeClr val="tx1"/>
            </a:solidFill>
            <a:prstDash val="dash"/>
          </a:ln>
        </p:spPr>
        <p:txBody>
          <a:bodyPr wrap="square">
            <a:spAutoFit/>
          </a:bodyPr>
          <a:lstStyle/>
          <a:p>
            <a:pPr marL="0" marR="0" lvl="0" indent="0" algn="l" defTabSz="914400" rtl="0" eaLnBrk="1" fontAlgn="auto" latinLnBrk="0" hangingPunct="1">
              <a:lnSpc>
                <a:spcPts val="900"/>
              </a:lnSpc>
              <a:spcBef>
                <a:spcPts val="0"/>
              </a:spcBef>
              <a:spcAft>
                <a:spcPts val="0"/>
              </a:spcAft>
              <a:buClrTx/>
              <a:buSzTx/>
              <a:buFontTx/>
              <a:buNone/>
              <a:tabLst/>
              <a:defRPr/>
            </a:pPr>
            <a:r>
              <a:rPr kumimoji="1" lang="en-US" altLang="ja-JP" sz="9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a:t>
            </a:r>
            <a:r>
              <a:rPr kumimoji="1" lang="ja-JP" altLang="en-US" sz="9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都市再生緊急整備地域内において、既存の規制を適用除外とした上で、自由度の高い計画を定めることができる都市計画</a:t>
            </a:r>
            <a:r>
              <a:rPr kumimoji="1" lang="ja-JP" altLang="en-US" sz="900" b="0" i="0" u="none" strike="noStrike" kern="1200" cap="none" spc="0" normalizeH="0" baseline="0" noProof="0" dirty="0" smtClean="0">
                <a:ln>
                  <a:noFill/>
                </a:ln>
                <a:solidFill>
                  <a:prstClr val="black"/>
                </a:solidFill>
                <a:effectLst/>
                <a:uLnTx/>
                <a:uFillTx/>
                <a:latin typeface="ＭＳ Ｐ明朝" panose="02020600040205080304" pitchFamily="18" charset="-128"/>
                <a:ea typeface="ＭＳ Ｐ明朝" panose="02020600040205080304" pitchFamily="18" charset="-128"/>
                <a:cs typeface="+mn-cs"/>
              </a:rPr>
              <a:t>制度。</a:t>
            </a:r>
            <a:endParaRPr kumimoji="1" lang="en-US" altLang="ja-JP" sz="9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endParaRPr>
          </a:p>
        </p:txBody>
      </p:sp>
      <p:sp>
        <p:nvSpPr>
          <p:cNvPr id="148" name="テキスト ボックス 147"/>
          <p:cNvSpPr txBox="1"/>
          <p:nvPr/>
        </p:nvSpPr>
        <p:spPr>
          <a:xfrm>
            <a:off x="5698324" y="3081431"/>
            <a:ext cx="3740202" cy="765200"/>
          </a:xfrm>
          <a:prstGeom prst="rect">
            <a:avLst/>
          </a:prstGeom>
          <a:noFill/>
        </p:spPr>
        <p:txBody>
          <a:bodyPr wrap="square" lIns="36000" tIns="36000" rIns="36000" bIns="36000" rtlCol="0">
            <a:spAutoFit/>
          </a:bodyPr>
          <a:lstStyle/>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itchFamily="50" charset="-128"/>
                <a:ea typeface="ＭＳ Ｐゴシック" pitchFamily="50" charset="-128"/>
                <a:cs typeface="+mn-cs"/>
              </a:rPr>
              <a:t>　</a:t>
            </a:r>
            <a:r>
              <a:rPr kumimoji="1" lang="en-US" altLang="ja-JP" sz="1200" b="0" i="0" u="none" strike="noStrike" kern="1200" cap="none" spc="0" normalizeH="0" baseline="0" noProof="0" dirty="0">
                <a:ln>
                  <a:noFill/>
                </a:ln>
                <a:solidFill>
                  <a:prstClr val="black"/>
                </a:solidFill>
                <a:effectLst/>
                <a:uLnTx/>
                <a:uFillTx/>
                <a:latin typeface="ＭＳ Ｐゴシック" pitchFamily="50" charset="-128"/>
                <a:ea typeface="ＭＳ Ｐゴシック"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ゴシック" pitchFamily="50" charset="-128"/>
                <a:ea typeface="ＭＳ Ｐゴシック" pitchFamily="50" charset="-128"/>
                <a:cs typeface="+mn-cs"/>
              </a:rPr>
              <a:t>容積率（淀屋橋～長堀間）</a:t>
            </a:r>
            <a:r>
              <a:rPr kumimoji="1" lang="en-US" altLang="ja-JP" sz="1200" b="0" i="0" u="none" strike="noStrike" kern="1200" cap="none" spc="0" normalizeH="0" baseline="0" noProof="0" dirty="0">
                <a:ln>
                  <a:noFill/>
                </a:ln>
                <a:solidFill>
                  <a:prstClr val="black"/>
                </a:solidFill>
                <a:effectLst/>
                <a:uLnTx/>
                <a:uFillTx/>
                <a:latin typeface="ＭＳ Ｐゴシック" pitchFamily="50" charset="-128"/>
                <a:ea typeface="ＭＳ Ｐゴシック" pitchFamily="50" charset="-128"/>
                <a:cs typeface="+mn-cs"/>
              </a:rPr>
              <a:t>】</a:t>
            </a:r>
          </a:p>
          <a:p>
            <a:pPr marL="266700" marR="0" lvl="0" indent="-2667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　　・貢献内容</a:t>
            </a:r>
            <a:r>
              <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に応じて最大</a:t>
            </a:r>
            <a:r>
              <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1300</a:t>
            </a: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％まで緩和可能</a:t>
            </a:r>
            <a:endPar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266700" marR="0" lvl="0" indent="-2667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　 </a:t>
            </a:r>
            <a:r>
              <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a:t>
            </a:r>
            <a:r>
              <a:rPr kumimoji="1" lang="ja-JP" altLang="en-US" sz="9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誘導用途（事務所、店舗、飲食店、展示場、美術館、博物館及びホテル）の床面積の合計が、当該建築物の延べ面積の</a:t>
            </a:r>
            <a:r>
              <a:rPr kumimoji="1" lang="en-US" altLang="ja-JP" sz="9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3</a:t>
            </a:r>
            <a:r>
              <a:rPr kumimoji="1" lang="ja-JP" altLang="en-US" sz="9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分の</a:t>
            </a:r>
            <a:r>
              <a:rPr kumimoji="1" lang="en-US" altLang="ja-JP" sz="9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2</a:t>
            </a:r>
            <a:r>
              <a:rPr kumimoji="1" lang="ja-JP" altLang="en-US" sz="9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以上　など</a:t>
            </a:r>
            <a:endParaRPr kumimoji="1" lang="en-US" altLang="ja-JP" sz="9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p:txBody>
      </p:sp>
      <p:sp>
        <p:nvSpPr>
          <p:cNvPr id="150" name="テキスト ボックス 149"/>
          <p:cNvSpPr txBox="1"/>
          <p:nvPr/>
        </p:nvSpPr>
        <p:spPr>
          <a:xfrm>
            <a:off x="5812558" y="4657414"/>
            <a:ext cx="5236441" cy="626701"/>
          </a:xfrm>
          <a:prstGeom prst="rect">
            <a:avLst/>
          </a:prstGeom>
          <a:noFill/>
        </p:spPr>
        <p:txBody>
          <a:bodyPr wrap="square" lIns="36000" tIns="36000" rIns="36000" bIns="36000" rtlCol="0">
            <a:spAutoFit/>
          </a:bodyPr>
          <a:lstStyle/>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itchFamily="50" charset="-128"/>
                <a:ea typeface="ＭＳ Ｐゴシック" pitchFamily="50" charset="-128"/>
                <a:cs typeface="+mn-cs"/>
              </a:rPr>
              <a:t>（本町～長堀間）</a:t>
            </a:r>
            <a:endParaRPr kumimoji="1" lang="en-US" altLang="ja-JP" sz="1200" b="0" i="0" u="none" strike="noStrike" kern="1200" cap="none" spc="0" normalizeH="0" baseline="0" noProof="0" dirty="0">
              <a:ln>
                <a:noFill/>
              </a:ln>
              <a:solidFill>
                <a:prstClr val="black"/>
              </a:solidFill>
              <a:effectLst/>
              <a:uLnTx/>
              <a:uFillTx/>
              <a:latin typeface="ＭＳ Ｐゴシック" pitchFamily="50" charset="-128"/>
              <a:ea typeface="ＭＳ Ｐゴシック" pitchFamily="50" charset="-128"/>
              <a:cs typeface="+mn-cs"/>
            </a:endParaRPr>
          </a:p>
          <a:p>
            <a:pPr marL="355600" marR="0" lvl="0" indent="-3556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　　・建物上層階（最上階から、建築物の階数の３分の１以内）に賃貸レジデンスの導入が可能</a:t>
            </a:r>
            <a:endPar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p:txBody>
      </p:sp>
      <p:sp>
        <p:nvSpPr>
          <p:cNvPr id="151" name="テキスト ボックス 150"/>
          <p:cNvSpPr txBox="1"/>
          <p:nvPr/>
        </p:nvSpPr>
        <p:spPr>
          <a:xfrm>
            <a:off x="5721122" y="5757991"/>
            <a:ext cx="1626102" cy="461665"/>
          </a:xfrm>
          <a:prstGeom prst="rect">
            <a:avLst/>
          </a:prstGeom>
          <a:noFill/>
        </p:spPr>
        <p:txBody>
          <a:bodyPr wrap="square" rtlCol="0">
            <a:spAutoFit/>
          </a:bodyPr>
          <a:lstStyle/>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a:t>
            </a:r>
            <a:r>
              <a:rPr kumimoji="1" lang="ja-JP"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歩行者・自転車</a:t>
            </a: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通行空間を</a:t>
            </a:r>
            <a:r>
              <a:rPr kumimoji="1" lang="ja-JP"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拡充</a:t>
            </a: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152" name="テキスト ボックス 155"/>
          <p:cNvSpPr txBox="1">
            <a:spLocks noChangeArrowheads="1"/>
          </p:cNvSpPr>
          <p:nvPr/>
        </p:nvSpPr>
        <p:spPr bwMode="auto">
          <a:xfrm>
            <a:off x="4465586" y="1807835"/>
            <a:ext cx="449770" cy="461665"/>
          </a:xfrm>
          <a:prstGeom prst="rect">
            <a:avLst/>
          </a:prstGeom>
          <a:noFill/>
          <a:ln w="9525">
            <a:noFill/>
            <a:miter lim="800000"/>
            <a:headEnd/>
            <a:tailEnd/>
          </a:ln>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a:ln>
                  <a:noFill/>
                </a:ln>
                <a:solidFill>
                  <a:prstClr val="black"/>
                </a:solidFill>
                <a:effectLst/>
                <a:uLnTx/>
                <a:uFillTx/>
                <a:latin typeface="HG丸ｺﾞｼｯｸM-PRO" pitchFamily="50" charset="-128"/>
                <a:ea typeface="HG丸ｺﾞｼｯｸM-PRO" pitchFamily="50" charset="-128"/>
                <a:cs typeface="+mn-cs"/>
              </a:rPr>
              <a:t>    50m</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HG丸ｺﾞｼｯｸM-PRO" pitchFamily="50" charset="-128"/>
                <a:ea typeface="HG丸ｺﾞｼｯｸM-PRO" pitchFamily="50" charset="-128"/>
                <a:cs typeface="+mn-cs"/>
              </a:rPr>
              <a:t>▽</a:t>
            </a:r>
          </a:p>
        </p:txBody>
      </p:sp>
      <p:sp>
        <p:nvSpPr>
          <p:cNvPr id="153" name="スライド番号プレースホルダー 3"/>
          <p:cNvSpPr>
            <a:spLocks noGrp="1"/>
          </p:cNvSpPr>
          <p:nvPr>
            <p:ph type="sldNum" sz="quarter" idx="12"/>
          </p:nvPr>
        </p:nvSpPr>
        <p:spPr>
          <a:xfrm>
            <a:off x="10134600" y="6476387"/>
            <a:ext cx="2057400" cy="365125"/>
          </a:xfrm>
        </p:spPr>
        <p:txBody>
          <a:bodyPr/>
          <a:lstStyle/>
          <a:p>
            <a:fld id="{138CA411-231B-42B9-AF63-97A64194AA60}" type="slidenum">
              <a:rPr lang="ja-JP" altLang="en-US" sz="1400" b="1" smtClean="0">
                <a:solidFill>
                  <a:schemeClr val="tx1"/>
                </a:solidFill>
                <a:latin typeface="ＭＳ Ｐゴシック" panose="020B0600070205080204" pitchFamily="50" charset="-128"/>
                <a:ea typeface="ＭＳ Ｐゴシック" panose="020B0600070205080204" pitchFamily="50" charset="-128"/>
              </a:rPr>
              <a:pPr/>
              <a:t>39</a:t>
            </a:fld>
            <a:endParaRPr lang="ja-JP" altLang="en-US" sz="1400" b="1" dirty="0">
              <a:solidFill>
                <a:schemeClr val="tx1"/>
              </a:solidFill>
              <a:latin typeface="ＭＳ Ｐゴシック" panose="020B0600070205080204" pitchFamily="50" charset="-128"/>
              <a:ea typeface="ＭＳ Ｐゴシック" panose="020B0600070205080204" pitchFamily="50" charset="-128"/>
            </a:endParaRPr>
          </a:p>
        </p:txBody>
      </p:sp>
    </p:spTree>
    <p:extLst>
      <p:ext uri="{BB962C8B-B14F-4D97-AF65-F5344CB8AC3E}">
        <p14:creationId xmlns:p14="http://schemas.microsoft.com/office/powerpoint/2010/main" val="317808386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グループ化 51"/>
          <p:cNvGrpSpPr/>
          <p:nvPr/>
        </p:nvGrpSpPr>
        <p:grpSpPr>
          <a:xfrm>
            <a:off x="5630913" y="836693"/>
            <a:ext cx="4392488" cy="5757538"/>
            <a:chOff x="794273" y="561726"/>
            <a:chExt cx="4392488" cy="6237333"/>
          </a:xfrm>
        </p:grpSpPr>
        <p:grpSp>
          <p:nvGrpSpPr>
            <p:cNvPr id="3" name="グループ化 56"/>
            <p:cNvGrpSpPr/>
            <p:nvPr/>
          </p:nvGrpSpPr>
          <p:grpSpPr>
            <a:xfrm>
              <a:off x="794273" y="561726"/>
              <a:ext cx="4392488" cy="6237333"/>
              <a:chOff x="794273" y="561726"/>
              <a:chExt cx="4392488" cy="6237333"/>
            </a:xfrm>
          </p:grpSpPr>
          <p:grpSp>
            <p:nvGrpSpPr>
              <p:cNvPr id="5" name="グループ化 63"/>
              <p:cNvGrpSpPr/>
              <p:nvPr/>
            </p:nvGrpSpPr>
            <p:grpSpPr>
              <a:xfrm>
                <a:off x="794273" y="561726"/>
                <a:ext cx="4392488" cy="6237333"/>
                <a:chOff x="4137660" y="476672"/>
                <a:chExt cx="4392488" cy="6237333"/>
              </a:xfrm>
            </p:grpSpPr>
            <p:grpSp>
              <p:nvGrpSpPr>
                <p:cNvPr id="7" name="グループ化 89"/>
                <p:cNvGrpSpPr/>
                <p:nvPr/>
              </p:nvGrpSpPr>
              <p:grpSpPr>
                <a:xfrm>
                  <a:off x="4137660" y="476672"/>
                  <a:ext cx="4392488" cy="6237333"/>
                  <a:chOff x="4572000" y="476672"/>
                  <a:chExt cx="4392488" cy="6237333"/>
                </a:xfrm>
              </p:grpSpPr>
              <p:grpSp>
                <p:nvGrpSpPr>
                  <p:cNvPr id="8" name="グループ化 98"/>
                  <p:cNvGrpSpPr/>
                  <p:nvPr/>
                </p:nvGrpSpPr>
                <p:grpSpPr>
                  <a:xfrm>
                    <a:off x="4572000" y="476672"/>
                    <a:ext cx="4392488" cy="6237333"/>
                    <a:chOff x="323528" y="476672"/>
                    <a:chExt cx="4392488" cy="6237333"/>
                  </a:xfrm>
                </p:grpSpPr>
                <p:pic>
                  <p:nvPicPr>
                    <p:cNvPr id="114" name="Picture 4" descr="C:\Users\KondoMi\AppData\Local\Microsoft\Windows\Temporary Internet Files\Content.IE5\G69I4OJT\14139400956116[1].png"/>
                    <p:cNvPicPr>
                      <a:picLocks noChangeAspect="1" noChangeArrowheads="1"/>
                    </p:cNvPicPr>
                    <p:nvPr/>
                  </p:nvPicPr>
                  <p:blipFill rotWithShape="1">
                    <a:blip r:embed="rId2" cstate="email">
                      <a:extLst>
                        <a:ext uri="{28A0092B-C50C-407E-A947-70E740481C1C}">
                          <a14:useLocalDpi xmlns:a14="http://schemas.microsoft.com/office/drawing/2010/main" val="0"/>
                        </a:ext>
                      </a:extLst>
                    </a:blip>
                    <a:srcRect/>
                    <a:stretch/>
                  </p:blipFill>
                  <p:spPr bwMode="auto">
                    <a:xfrm>
                      <a:off x="323528" y="476672"/>
                      <a:ext cx="4392488" cy="6237333"/>
                    </a:xfrm>
                    <a:prstGeom prst="rect">
                      <a:avLst/>
                    </a:prstGeom>
                    <a:noFill/>
                    <a:ln w="22225">
                      <a:noFill/>
                    </a:ln>
                    <a:extLst>
                      <a:ext uri="{909E8E84-426E-40DD-AFC4-6F175D3DCCD1}">
                        <a14:hiddenFill xmlns:a14="http://schemas.microsoft.com/office/drawing/2010/main">
                          <a:solidFill>
                            <a:srgbClr val="FFFFFF"/>
                          </a:solidFill>
                        </a14:hiddenFill>
                      </a:ext>
                    </a:extLst>
                  </p:spPr>
                </p:pic>
                <p:sp>
                  <p:nvSpPr>
                    <p:cNvPr id="115" name="フリーフォーム 114"/>
                    <p:cNvSpPr/>
                    <p:nvPr/>
                  </p:nvSpPr>
                  <p:spPr>
                    <a:xfrm>
                      <a:off x="2363630" y="2750820"/>
                      <a:ext cx="1233011" cy="1411233"/>
                    </a:xfrm>
                    <a:custGeom>
                      <a:avLst/>
                      <a:gdLst>
                        <a:gd name="connsiteX0" fmla="*/ 213360 w 1463040"/>
                        <a:gd name="connsiteY0" fmla="*/ 541020 h 1402080"/>
                        <a:gd name="connsiteX1" fmla="*/ 472440 w 1463040"/>
                        <a:gd name="connsiteY1" fmla="*/ 381000 h 1402080"/>
                        <a:gd name="connsiteX2" fmla="*/ 480060 w 1463040"/>
                        <a:gd name="connsiteY2" fmla="*/ 266700 h 1402080"/>
                        <a:gd name="connsiteX3" fmla="*/ 571500 w 1463040"/>
                        <a:gd name="connsiteY3" fmla="*/ 259080 h 1402080"/>
                        <a:gd name="connsiteX4" fmla="*/ 601980 w 1463040"/>
                        <a:gd name="connsiteY4" fmla="*/ 266700 h 1402080"/>
                        <a:gd name="connsiteX5" fmla="*/ 662940 w 1463040"/>
                        <a:gd name="connsiteY5" fmla="*/ 266700 h 1402080"/>
                        <a:gd name="connsiteX6" fmla="*/ 746760 w 1463040"/>
                        <a:gd name="connsiteY6" fmla="*/ 144780 h 1402080"/>
                        <a:gd name="connsiteX7" fmla="*/ 868680 w 1463040"/>
                        <a:gd name="connsiteY7" fmla="*/ 167640 h 1402080"/>
                        <a:gd name="connsiteX8" fmla="*/ 1043940 w 1463040"/>
                        <a:gd name="connsiteY8" fmla="*/ 114300 h 1402080"/>
                        <a:gd name="connsiteX9" fmla="*/ 1036320 w 1463040"/>
                        <a:gd name="connsiteY9" fmla="*/ 45720 h 1402080"/>
                        <a:gd name="connsiteX10" fmla="*/ 1120140 w 1463040"/>
                        <a:gd name="connsiteY10" fmla="*/ 0 h 1402080"/>
                        <a:gd name="connsiteX11" fmla="*/ 1150620 w 1463040"/>
                        <a:gd name="connsiteY11" fmla="*/ 0 h 1402080"/>
                        <a:gd name="connsiteX12" fmla="*/ 1158240 w 1463040"/>
                        <a:gd name="connsiteY12" fmla="*/ 76200 h 1402080"/>
                        <a:gd name="connsiteX13" fmla="*/ 1226820 w 1463040"/>
                        <a:gd name="connsiteY13" fmla="*/ 99060 h 1402080"/>
                        <a:gd name="connsiteX14" fmla="*/ 1196340 w 1463040"/>
                        <a:gd name="connsiteY14" fmla="*/ 167640 h 1402080"/>
                        <a:gd name="connsiteX15" fmla="*/ 1219200 w 1463040"/>
                        <a:gd name="connsiteY15" fmla="*/ 190500 h 1402080"/>
                        <a:gd name="connsiteX16" fmla="*/ 1181100 w 1463040"/>
                        <a:gd name="connsiteY16" fmla="*/ 297180 h 1402080"/>
                        <a:gd name="connsiteX17" fmla="*/ 1188720 w 1463040"/>
                        <a:gd name="connsiteY17" fmla="*/ 320040 h 1402080"/>
                        <a:gd name="connsiteX18" fmla="*/ 1257300 w 1463040"/>
                        <a:gd name="connsiteY18" fmla="*/ 388620 h 1402080"/>
                        <a:gd name="connsiteX19" fmla="*/ 1379220 w 1463040"/>
                        <a:gd name="connsiteY19" fmla="*/ 403860 h 1402080"/>
                        <a:gd name="connsiteX20" fmla="*/ 1386840 w 1463040"/>
                        <a:gd name="connsiteY20" fmla="*/ 441960 h 1402080"/>
                        <a:gd name="connsiteX21" fmla="*/ 1463040 w 1463040"/>
                        <a:gd name="connsiteY21" fmla="*/ 419100 h 1402080"/>
                        <a:gd name="connsiteX22" fmla="*/ 1432560 w 1463040"/>
                        <a:gd name="connsiteY22" fmla="*/ 495300 h 1402080"/>
                        <a:gd name="connsiteX23" fmla="*/ 1348740 w 1463040"/>
                        <a:gd name="connsiteY23" fmla="*/ 586740 h 1402080"/>
                        <a:gd name="connsiteX24" fmla="*/ 1234440 w 1463040"/>
                        <a:gd name="connsiteY24" fmla="*/ 632460 h 1402080"/>
                        <a:gd name="connsiteX25" fmla="*/ 1226820 w 1463040"/>
                        <a:gd name="connsiteY25" fmla="*/ 723900 h 1402080"/>
                        <a:gd name="connsiteX26" fmla="*/ 1219200 w 1463040"/>
                        <a:gd name="connsiteY26" fmla="*/ 769620 h 1402080"/>
                        <a:gd name="connsiteX27" fmla="*/ 1188720 w 1463040"/>
                        <a:gd name="connsiteY27" fmla="*/ 807720 h 1402080"/>
                        <a:gd name="connsiteX28" fmla="*/ 1226820 w 1463040"/>
                        <a:gd name="connsiteY28" fmla="*/ 845820 h 1402080"/>
                        <a:gd name="connsiteX29" fmla="*/ 1211580 w 1463040"/>
                        <a:gd name="connsiteY29" fmla="*/ 906780 h 1402080"/>
                        <a:gd name="connsiteX30" fmla="*/ 1211580 w 1463040"/>
                        <a:gd name="connsiteY30" fmla="*/ 960120 h 1402080"/>
                        <a:gd name="connsiteX31" fmla="*/ 1310640 w 1463040"/>
                        <a:gd name="connsiteY31" fmla="*/ 1051560 h 1402080"/>
                        <a:gd name="connsiteX32" fmla="*/ 1303020 w 1463040"/>
                        <a:gd name="connsiteY32" fmla="*/ 1135380 h 1402080"/>
                        <a:gd name="connsiteX33" fmla="*/ 1226820 w 1463040"/>
                        <a:gd name="connsiteY33" fmla="*/ 1143000 h 1402080"/>
                        <a:gd name="connsiteX34" fmla="*/ 1379220 w 1463040"/>
                        <a:gd name="connsiteY34" fmla="*/ 1249680 h 1402080"/>
                        <a:gd name="connsiteX35" fmla="*/ 1280160 w 1463040"/>
                        <a:gd name="connsiteY35" fmla="*/ 1402080 h 1402080"/>
                        <a:gd name="connsiteX36" fmla="*/ 1211580 w 1463040"/>
                        <a:gd name="connsiteY36" fmla="*/ 1356360 h 1402080"/>
                        <a:gd name="connsiteX37" fmla="*/ 1097280 w 1463040"/>
                        <a:gd name="connsiteY37" fmla="*/ 1333500 h 1402080"/>
                        <a:gd name="connsiteX38" fmla="*/ 1089660 w 1463040"/>
                        <a:gd name="connsiteY38" fmla="*/ 1303020 h 1402080"/>
                        <a:gd name="connsiteX39" fmla="*/ 1036320 w 1463040"/>
                        <a:gd name="connsiteY39" fmla="*/ 1341120 h 1402080"/>
                        <a:gd name="connsiteX40" fmla="*/ 960120 w 1463040"/>
                        <a:gd name="connsiteY40" fmla="*/ 1356360 h 1402080"/>
                        <a:gd name="connsiteX41" fmla="*/ 853440 w 1463040"/>
                        <a:gd name="connsiteY41" fmla="*/ 1402080 h 1402080"/>
                        <a:gd name="connsiteX42" fmla="*/ 579120 w 1463040"/>
                        <a:gd name="connsiteY42" fmla="*/ 1264920 h 1402080"/>
                        <a:gd name="connsiteX43" fmla="*/ 441960 w 1463040"/>
                        <a:gd name="connsiteY43" fmla="*/ 1249680 h 1402080"/>
                        <a:gd name="connsiteX44" fmla="*/ 396240 w 1463040"/>
                        <a:gd name="connsiteY44" fmla="*/ 1242060 h 1402080"/>
                        <a:gd name="connsiteX45" fmla="*/ 175260 w 1463040"/>
                        <a:gd name="connsiteY45" fmla="*/ 1211580 h 1402080"/>
                        <a:gd name="connsiteX46" fmla="*/ 0 w 1463040"/>
                        <a:gd name="connsiteY46" fmla="*/ 914400 h 1402080"/>
                        <a:gd name="connsiteX47" fmla="*/ 121920 w 1463040"/>
                        <a:gd name="connsiteY47" fmla="*/ 754380 h 1402080"/>
                        <a:gd name="connsiteX48" fmla="*/ 312420 w 1463040"/>
                        <a:gd name="connsiteY48" fmla="*/ 685800 h 1402080"/>
                        <a:gd name="connsiteX49" fmla="*/ 213360 w 1463040"/>
                        <a:gd name="connsiteY49" fmla="*/ 541020 h 1402080"/>
                        <a:gd name="connsiteX0" fmla="*/ 436964 w 1686644"/>
                        <a:gd name="connsiteY0" fmla="*/ 541020 h 1402080"/>
                        <a:gd name="connsiteX1" fmla="*/ 696044 w 1686644"/>
                        <a:gd name="connsiteY1" fmla="*/ 381000 h 1402080"/>
                        <a:gd name="connsiteX2" fmla="*/ 703664 w 1686644"/>
                        <a:gd name="connsiteY2" fmla="*/ 266700 h 1402080"/>
                        <a:gd name="connsiteX3" fmla="*/ 795104 w 1686644"/>
                        <a:gd name="connsiteY3" fmla="*/ 259080 h 1402080"/>
                        <a:gd name="connsiteX4" fmla="*/ 825584 w 1686644"/>
                        <a:gd name="connsiteY4" fmla="*/ 266700 h 1402080"/>
                        <a:gd name="connsiteX5" fmla="*/ 886544 w 1686644"/>
                        <a:gd name="connsiteY5" fmla="*/ 266700 h 1402080"/>
                        <a:gd name="connsiteX6" fmla="*/ 970364 w 1686644"/>
                        <a:gd name="connsiteY6" fmla="*/ 144780 h 1402080"/>
                        <a:gd name="connsiteX7" fmla="*/ 1092284 w 1686644"/>
                        <a:gd name="connsiteY7" fmla="*/ 167640 h 1402080"/>
                        <a:gd name="connsiteX8" fmla="*/ 1267544 w 1686644"/>
                        <a:gd name="connsiteY8" fmla="*/ 114300 h 1402080"/>
                        <a:gd name="connsiteX9" fmla="*/ 1259924 w 1686644"/>
                        <a:gd name="connsiteY9" fmla="*/ 45720 h 1402080"/>
                        <a:gd name="connsiteX10" fmla="*/ 1343744 w 1686644"/>
                        <a:gd name="connsiteY10" fmla="*/ 0 h 1402080"/>
                        <a:gd name="connsiteX11" fmla="*/ 1374224 w 1686644"/>
                        <a:gd name="connsiteY11" fmla="*/ 0 h 1402080"/>
                        <a:gd name="connsiteX12" fmla="*/ 1381844 w 1686644"/>
                        <a:gd name="connsiteY12" fmla="*/ 76200 h 1402080"/>
                        <a:gd name="connsiteX13" fmla="*/ 1450424 w 1686644"/>
                        <a:gd name="connsiteY13" fmla="*/ 99060 h 1402080"/>
                        <a:gd name="connsiteX14" fmla="*/ 1419944 w 1686644"/>
                        <a:gd name="connsiteY14" fmla="*/ 167640 h 1402080"/>
                        <a:gd name="connsiteX15" fmla="*/ 1442804 w 1686644"/>
                        <a:gd name="connsiteY15" fmla="*/ 190500 h 1402080"/>
                        <a:gd name="connsiteX16" fmla="*/ 1404704 w 1686644"/>
                        <a:gd name="connsiteY16" fmla="*/ 297180 h 1402080"/>
                        <a:gd name="connsiteX17" fmla="*/ 1412324 w 1686644"/>
                        <a:gd name="connsiteY17" fmla="*/ 320040 h 1402080"/>
                        <a:gd name="connsiteX18" fmla="*/ 1480904 w 1686644"/>
                        <a:gd name="connsiteY18" fmla="*/ 388620 h 1402080"/>
                        <a:gd name="connsiteX19" fmla="*/ 1602824 w 1686644"/>
                        <a:gd name="connsiteY19" fmla="*/ 403860 h 1402080"/>
                        <a:gd name="connsiteX20" fmla="*/ 1610444 w 1686644"/>
                        <a:gd name="connsiteY20" fmla="*/ 441960 h 1402080"/>
                        <a:gd name="connsiteX21" fmla="*/ 1686644 w 1686644"/>
                        <a:gd name="connsiteY21" fmla="*/ 419100 h 1402080"/>
                        <a:gd name="connsiteX22" fmla="*/ 1656164 w 1686644"/>
                        <a:gd name="connsiteY22" fmla="*/ 495300 h 1402080"/>
                        <a:gd name="connsiteX23" fmla="*/ 1572344 w 1686644"/>
                        <a:gd name="connsiteY23" fmla="*/ 586740 h 1402080"/>
                        <a:gd name="connsiteX24" fmla="*/ 1458044 w 1686644"/>
                        <a:gd name="connsiteY24" fmla="*/ 632460 h 1402080"/>
                        <a:gd name="connsiteX25" fmla="*/ 1450424 w 1686644"/>
                        <a:gd name="connsiteY25" fmla="*/ 723900 h 1402080"/>
                        <a:gd name="connsiteX26" fmla="*/ 1442804 w 1686644"/>
                        <a:gd name="connsiteY26" fmla="*/ 769620 h 1402080"/>
                        <a:gd name="connsiteX27" fmla="*/ 1412324 w 1686644"/>
                        <a:gd name="connsiteY27" fmla="*/ 807720 h 1402080"/>
                        <a:gd name="connsiteX28" fmla="*/ 1450424 w 1686644"/>
                        <a:gd name="connsiteY28" fmla="*/ 845820 h 1402080"/>
                        <a:gd name="connsiteX29" fmla="*/ 1435184 w 1686644"/>
                        <a:gd name="connsiteY29" fmla="*/ 906780 h 1402080"/>
                        <a:gd name="connsiteX30" fmla="*/ 1435184 w 1686644"/>
                        <a:gd name="connsiteY30" fmla="*/ 960120 h 1402080"/>
                        <a:gd name="connsiteX31" fmla="*/ 1534244 w 1686644"/>
                        <a:gd name="connsiteY31" fmla="*/ 1051560 h 1402080"/>
                        <a:gd name="connsiteX32" fmla="*/ 1526624 w 1686644"/>
                        <a:gd name="connsiteY32" fmla="*/ 1135380 h 1402080"/>
                        <a:gd name="connsiteX33" fmla="*/ 1450424 w 1686644"/>
                        <a:gd name="connsiteY33" fmla="*/ 1143000 h 1402080"/>
                        <a:gd name="connsiteX34" fmla="*/ 1602824 w 1686644"/>
                        <a:gd name="connsiteY34" fmla="*/ 1249680 h 1402080"/>
                        <a:gd name="connsiteX35" fmla="*/ 1503764 w 1686644"/>
                        <a:gd name="connsiteY35" fmla="*/ 1402080 h 1402080"/>
                        <a:gd name="connsiteX36" fmla="*/ 1435184 w 1686644"/>
                        <a:gd name="connsiteY36" fmla="*/ 1356360 h 1402080"/>
                        <a:gd name="connsiteX37" fmla="*/ 1320884 w 1686644"/>
                        <a:gd name="connsiteY37" fmla="*/ 1333500 h 1402080"/>
                        <a:gd name="connsiteX38" fmla="*/ 1313264 w 1686644"/>
                        <a:gd name="connsiteY38" fmla="*/ 1303020 h 1402080"/>
                        <a:gd name="connsiteX39" fmla="*/ 1259924 w 1686644"/>
                        <a:gd name="connsiteY39" fmla="*/ 1341120 h 1402080"/>
                        <a:gd name="connsiteX40" fmla="*/ 1183724 w 1686644"/>
                        <a:gd name="connsiteY40" fmla="*/ 1356360 h 1402080"/>
                        <a:gd name="connsiteX41" fmla="*/ 1077044 w 1686644"/>
                        <a:gd name="connsiteY41" fmla="*/ 1402080 h 1402080"/>
                        <a:gd name="connsiteX42" fmla="*/ 802724 w 1686644"/>
                        <a:gd name="connsiteY42" fmla="*/ 1264920 h 1402080"/>
                        <a:gd name="connsiteX43" fmla="*/ 665564 w 1686644"/>
                        <a:gd name="connsiteY43" fmla="*/ 1249680 h 1402080"/>
                        <a:gd name="connsiteX44" fmla="*/ 619844 w 1686644"/>
                        <a:gd name="connsiteY44" fmla="*/ 1242060 h 1402080"/>
                        <a:gd name="connsiteX45" fmla="*/ 398864 w 1686644"/>
                        <a:gd name="connsiteY45" fmla="*/ 1211580 h 1402080"/>
                        <a:gd name="connsiteX46" fmla="*/ 223604 w 1686644"/>
                        <a:gd name="connsiteY46" fmla="*/ 914400 h 1402080"/>
                        <a:gd name="connsiteX47" fmla="*/ 345524 w 1686644"/>
                        <a:gd name="connsiteY47" fmla="*/ 754380 h 1402080"/>
                        <a:gd name="connsiteX48" fmla="*/ 0 w 1686644"/>
                        <a:gd name="connsiteY48" fmla="*/ 606172 h 1402080"/>
                        <a:gd name="connsiteX49" fmla="*/ 436964 w 1686644"/>
                        <a:gd name="connsiteY49" fmla="*/ 541020 h 1402080"/>
                        <a:gd name="connsiteX0" fmla="*/ 436964 w 1686644"/>
                        <a:gd name="connsiteY0" fmla="*/ 541020 h 1402080"/>
                        <a:gd name="connsiteX1" fmla="*/ 696044 w 1686644"/>
                        <a:gd name="connsiteY1" fmla="*/ 381000 h 1402080"/>
                        <a:gd name="connsiteX2" fmla="*/ 703664 w 1686644"/>
                        <a:gd name="connsiteY2" fmla="*/ 266700 h 1402080"/>
                        <a:gd name="connsiteX3" fmla="*/ 795104 w 1686644"/>
                        <a:gd name="connsiteY3" fmla="*/ 259080 h 1402080"/>
                        <a:gd name="connsiteX4" fmla="*/ 825584 w 1686644"/>
                        <a:gd name="connsiteY4" fmla="*/ 266700 h 1402080"/>
                        <a:gd name="connsiteX5" fmla="*/ 886544 w 1686644"/>
                        <a:gd name="connsiteY5" fmla="*/ 266700 h 1402080"/>
                        <a:gd name="connsiteX6" fmla="*/ 970364 w 1686644"/>
                        <a:gd name="connsiteY6" fmla="*/ 144780 h 1402080"/>
                        <a:gd name="connsiteX7" fmla="*/ 1092284 w 1686644"/>
                        <a:gd name="connsiteY7" fmla="*/ 167640 h 1402080"/>
                        <a:gd name="connsiteX8" fmla="*/ 1267544 w 1686644"/>
                        <a:gd name="connsiteY8" fmla="*/ 114300 h 1402080"/>
                        <a:gd name="connsiteX9" fmla="*/ 1259924 w 1686644"/>
                        <a:gd name="connsiteY9" fmla="*/ 45720 h 1402080"/>
                        <a:gd name="connsiteX10" fmla="*/ 1343744 w 1686644"/>
                        <a:gd name="connsiteY10" fmla="*/ 0 h 1402080"/>
                        <a:gd name="connsiteX11" fmla="*/ 1374224 w 1686644"/>
                        <a:gd name="connsiteY11" fmla="*/ 0 h 1402080"/>
                        <a:gd name="connsiteX12" fmla="*/ 1381844 w 1686644"/>
                        <a:gd name="connsiteY12" fmla="*/ 76200 h 1402080"/>
                        <a:gd name="connsiteX13" fmla="*/ 1450424 w 1686644"/>
                        <a:gd name="connsiteY13" fmla="*/ 99060 h 1402080"/>
                        <a:gd name="connsiteX14" fmla="*/ 1419944 w 1686644"/>
                        <a:gd name="connsiteY14" fmla="*/ 167640 h 1402080"/>
                        <a:gd name="connsiteX15" fmla="*/ 1442804 w 1686644"/>
                        <a:gd name="connsiteY15" fmla="*/ 190500 h 1402080"/>
                        <a:gd name="connsiteX16" fmla="*/ 1404704 w 1686644"/>
                        <a:gd name="connsiteY16" fmla="*/ 297180 h 1402080"/>
                        <a:gd name="connsiteX17" fmla="*/ 1412324 w 1686644"/>
                        <a:gd name="connsiteY17" fmla="*/ 320040 h 1402080"/>
                        <a:gd name="connsiteX18" fmla="*/ 1480904 w 1686644"/>
                        <a:gd name="connsiteY18" fmla="*/ 388620 h 1402080"/>
                        <a:gd name="connsiteX19" fmla="*/ 1602824 w 1686644"/>
                        <a:gd name="connsiteY19" fmla="*/ 403860 h 1402080"/>
                        <a:gd name="connsiteX20" fmla="*/ 1610444 w 1686644"/>
                        <a:gd name="connsiteY20" fmla="*/ 441960 h 1402080"/>
                        <a:gd name="connsiteX21" fmla="*/ 1686644 w 1686644"/>
                        <a:gd name="connsiteY21" fmla="*/ 419100 h 1402080"/>
                        <a:gd name="connsiteX22" fmla="*/ 1656164 w 1686644"/>
                        <a:gd name="connsiteY22" fmla="*/ 495300 h 1402080"/>
                        <a:gd name="connsiteX23" fmla="*/ 1572344 w 1686644"/>
                        <a:gd name="connsiteY23" fmla="*/ 586740 h 1402080"/>
                        <a:gd name="connsiteX24" fmla="*/ 1458044 w 1686644"/>
                        <a:gd name="connsiteY24" fmla="*/ 632460 h 1402080"/>
                        <a:gd name="connsiteX25" fmla="*/ 1450424 w 1686644"/>
                        <a:gd name="connsiteY25" fmla="*/ 723900 h 1402080"/>
                        <a:gd name="connsiteX26" fmla="*/ 1442804 w 1686644"/>
                        <a:gd name="connsiteY26" fmla="*/ 769620 h 1402080"/>
                        <a:gd name="connsiteX27" fmla="*/ 1412324 w 1686644"/>
                        <a:gd name="connsiteY27" fmla="*/ 807720 h 1402080"/>
                        <a:gd name="connsiteX28" fmla="*/ 1450424 w 1686644"/>
                        <a:gd name="connsiteY28" fmla="*/ 845820 h 1402080"/>
                        <a:gd name="connsiteX29" fmla="*/ 1435184 w 1686644"/>
                        <a:gd name="connsiteY29" fmla="*/ 906780 h 1402080"/>
                        <a:gd name="connsiteX30" fmla="*/ 1435184 w 1686644"/>
                        <a:gd name="connsiteY30" fmla="*/ 960120 h 1402080"/>
                        <a:gd name="connsiteX31" fmla="*/ 1534244 w 1686644"/>
                        <a:gd name="connsiteY31" fmla="*/ 1051560 h 1402080"/>
                        <a:gd name="connsiteX32" fmla="*/ 1526624 w 1686644"/>
                        <a:gd name="connsiteY32" fmla="*/ 1135380 h 1402080"/>
                        <a:gd name="connsiteX33" fmla="*/ 1450424 w 1686644"/>
                        <a:gd name="connsiteY33" fmla="*/ 1143000 h 1402080"/>
                        <a:gd name="connsiteX34" fmla="*/ 1602824 w 1686644"/>
                        <a:gd name="connsiteY34" fmla="*/ 1249680 h 1402080"/>
                        <a:gd name="connsiteX35" fmla="*/ 1503764 w 1686644"/>
                        <a:gd name="connsiteY35" fmla="*/ 1402080 h 1402080"/>
                        <a:gd name="connsiteX36" fmla="*/ 1435184 w 1686644"/>
                        <a:gd name="connsiteY36" fmla="*/ 1356360 h 1402080"/>
                        <a:gd name="connsiteX37" fmla="*/ 1320884 w 1686644"/>
                        <a:gd name="connsiteY37" fmla="*/ 1333500 h 1402080"/>
                        <a:gd name="connsiteX38" fmla="*/ 1313264 w 1686644"/>
                        <a:gd name="connsiteY38" fmla="*/ 1303020 h 1402080"/>
                        <a:gd name="connsiteX39" fmla="*/ 1259924 w 1686644"/>
                        <a:gd name="connsiteY39" fmla="*/ 1341120 h 1402080"/>
                        <a:gd name="connsiteX40" fmla="*/ 1183724 w 1686644"/>
                        <a:gd name="connsiteY40" fmla="*/ 1356360 h 1402080"/>
                        <a:gd name="connsiteX41" fmla="*/ 1077044 w 1686644"/>
                        <a:gd name="connsiteY41" fmla="*/ 1402080 h 1402080"/>
                        <a:gd name="connsiteX42" fmla="*/ 802724 w 1686644"/>
                        <a:gd name="connsiteY42" fmla="*/ 1264920 h 1402080"/>
                        <a:gd name="connsiteX43" fmla="*/ 665564 w 1686644"/>
                        <a:gd name="connsiteY43" fmla="*/ 1249680 h 1402080"/>
                        <a:gd name="connsiteX44" fmla="*/ 619844 w 1686644"/>
                        <a:gd name="connsiteY44" fmla="*/ 1242060 h 1402080"/>
                        <a:gd name="connsiteX45" fmla="*/ 354563 w 1686644"/>
                        <a:gd name="connsiteY45" fmla="*/ 1237749 h 1402080"/>
                        <a:gd name="connsiteX46" fmla="*/ 223604 w 1686644"/>
                        <a:gd name="connsiteY46" fmla="*/ 914400 h 1402080"/>
                        <a:gd name="connsiteX47" fmla="*/ 345524 w 1686644"/>
                        <a:gd name="connsiteY47" fmla="*/ 754380 h 1402080"/>
                        <a:gd name="connsiteX48" fmla="*/ 0 w 1686644"/>
                        <a:gd name="connsiteY48" fmla="*/ 606172 h 1402080"/>
                        <a:gd name="connsiteX49" fmla="*/ 436964 w 1686644"/>
                        <a:gd name="connsiteY49" fmla="*/ 541020 h 1402080"/>
                        <a:gd name="connsiteX0" fmla="*/ 441960 w 1691640"/>
                        <a:gd name="connsiteY0" fmla="*/ 541020 h 1402080"/>
                        <a:gd name="connsiteX1" fmla="*/ 701040 w 1691640"/>
                        <a:gd name="connsiteY1" fmla="*/ 381000 h 1402080"/>
                        <a:gd name="connsiteX2" fmla="*/ 708660 w 1691640"/>
                        <a:gd name="connsiteY2" fmla="*/ 266700 h 1402080"/>
                        <a:gd name="connsiteX3" fmla="*/ 800100 w 1691640"/>
                        <a:gd name="connsiteY3" fmla="*/ 259080 h 1402080"/>
                        <a:gd name="connsiteX4" fmla="*/ 830580 w 1691640"/>
                        <a:gd name="connsiteY4" fmla="*/ 266700 h 1402080"/>
                        <a:gd name="connsiteX5" fmla="*/ 891540 w 1691640"/>
                        <a:gd name="connsiteY5" fmla="*/ 266700 h 1402080"/>
                        <a:gd name="connsiteX6" fmla="*/ 975360 w 1691640"/>
                        <a:gd name="connsiteY6" fmla="*/ 144780 h 1402080"/>
                        <a:gd name="connsiteX7" fmla="*/ 1097280 w 1691640"/>
                        <a:gd name="connsiteY7" fmla="*/ 167640 h 1402080"/>
                        <a:gd name="connsiteX8" fmla="*/ 1272540 w 1691640"/>
                        <a:gd name="connsiteY8" fmla="*/ 114300 h 1402080"/>
                        <a:gd name="connsiteX9" fmla="*/ 1264920 w 1691640"/>
                        <a:gd name="connsiteY9" fmla="*/ 45720 h 1402080"/>
                        <a:gd name="connsiteX10" fmla="*/ 1348740 w 1691640"/>
                        <a:gd name="connsiteY10" fmla="*/ 0 h 1402080"/>
                        <a:gd name="connsiteX11" fmla="*/ 1379220 w 1691640"/>
                        <a:gd name="connsiteY11" fmla="*/ 0 h 1402080"/>
                        <a:gd name="connsiteX12" fmla="*/ 1386840 w 1691640"/>
                        <a:gd name="connsiteY12" fmla="*/ 76200 h 1402080"/>
                        <a:gd name="connsiteX13" fmla="*/ 1455420 w 1691640"/>
                        <a:gd name="connsiteY13" fmla="*/ 99060 h 1402080"/>
                        <a:gd name="connsiteX14" fmla="*/ 1424940 w 1691640"/>
                        <a:gd name="connsiteY14" fmla="*/ 167640 h 1402080"/>
                        <a:gd name="connsiteX15" fmla="*/ 1447800 w 1691640"/>
                        <a:gd name="connsiteY15" fmla="*/ 190500 h 1402080"/>
                        <a:gd name="connsiteX16" fmla="*/ 1409700 w 1691640"/>
                        <a:gd name="connsiteY16" fmla="*/ 297180 h 1402080"/>
                        <a:gd name="connsiteX17" fmla="*/ 1417320 w 1691640"/>
                        <a:gd name="connsiteY17" fmla="*/ 320040 h 1402080"/>
                        <a:gd name="connsiteX18" fmla="*/ 1485900 w 1691640"/>
                        <a:gd name="connsiteY18" fmla="*/ 388620 h 1402080"/>
                        <a:gd name="connsiteX19" fmla="*/ 1607820 w 1691640"/>
                        <a:gd name="connsiteY19" fmla="*/ 403860 h 1402080"/>
                        <a:gd name="connsiteX20" fmla="*/ 1615440 w 1691640"/>
                        <a:gd name="connsiteY20" fmla="*/ 441960 h 1402080"/>
                        <a:gd name="connsiteX21" fmla="*/ 1691640 w 1691640"/>
                        <a:gd name="connsiteY21" fmla="*/ 419100 h 1402080"/>
                        <a:gd name="connsiteX22" fmla="*/ 1661160 w 1691640"/>
                        <a:gd name="connsiteY22" fmla="*/ 495300 h 1402080"/>
                        <a:gd name="connsiteX23" fmla="*/ 1577340 w 1691640"/>
                        <a:gd name="connsiteY23" fmla="*/ 586740 h 1402080"/>
                        <a:gd name="connsiteX24" fmla="*/ 1463040 w 1691640"/>
                        <a:gd name="connsiteY24" fmla="*/ 632460 h 1402080"/>
                        <a:gd name="connsiteX25" fmla="*/ 1455420 w 1691640"/>
                        <a:gd name="connsiteY25" fmla="*/ 723900 h 1402080"/>
                        <a:gd name="connsiteX26" fmla="*/ 1447800 w 1691640"/>
                        <a:gd name="connsiteY26" fmla="*/ 769620 h 1402080"/>
                        <a:gd name="connsiteX27" fmla="*/ 1417320 w 1691640"/>
                        <a:gd name="connsiteY27" fmla="*/ 807720 h 1402080"/>
                        <a:gd name="connsiteX28" fmla="*/ 1455420 w 1691640"/>
                        <a:gd name="connsiteY28" fmla="*/ 845820 h 1402080"/>
                        <a:gd name="connsiteX29" fmla="*/ 1440180 w 1691640"/>
                        <a:gd name="connsiteY29" fmla="*/ 906780 h 1402080"/>
                        <a:gd name="connsiteX30" fmla="*/ 1440180 w 1691640"/>
                        <a:gd name="connsiteY30" fmla="*/ 960120 h 1402080"/>
                        <a:gd name="connsiteX31" fmla="*/ 1539240 w 1691640"/>
                        <a:gd name="connsiteY31" fmla="*/ 1051560 h 1402080"/>
                        <a:gd name="connsiteX32" fmla="*/ 1531620 w 1691640"/>
                        <a:gd name="connsiteY32" fmla="*/ 1135380 h 1402080"/>
                        <a:gd name="connsiteX33" fmla="*/ 1455420 w 1691640"/>
                        <a:gd name="connsiteY33" fmla="*/ 1143000 h 1402080"/>
                        <a:gd name="connsiteX34" fmla="*/ 1607820 w 1691640"/>
                        <a:gd name="connsiteY34" fmla="*/ 1249680 h 1402080"/>
                        <a:gd name="connsiteX35" fmla="*/ 1508760 w 1691640"/>
                        <a:gd name="connsiteY35" fmla="*/ 1402080 h 1402080"/>
                        <a:gd name="connsiteX36" fmla="*/ 1440180 w 1691640"/>
                        <a:gd name="connsiteY36" fmla="*/ 1356360 h 1402080"/>
                        <a:gd name="connsiteX37" fmla="*/ 1325880 w 1691640"/>
                        <a:gd name="connsiteY37" fmla="*/ 1333500 h 1402080"/>
                        <a:gd name="connsiteX38" fmla="*/ 1318260 w 1691640"/>
                        <a:gd name="connsiteY38" fmla="*/ 1303020 h 1402080"/>
                        <a:gd name="connsiteX39" fmla="*/ 1264920 w 1691640"/>
                        <a:gd name="connsiteY39" fmla="*/ 1341120 h 1402080"/>
                        <a:gd name="connsiteX40" fmla="*/ 1188720 w 1691640"/>
                        <a:gd name="connsiteY40" fmla="*/ 1356360 h 1402080"/>
                        <a:gd name="connsiteX41" fmla="*/ 1082040 w 1691640"/>
                        <a:gd name="connsiteY41" fmla="*/ 1402080 h 1402080"/>
                        <a:gd name="connsiteX42" fmla="*/ 807720 w 1691640"/>
                        <a:gd name="connsiteY42" fmla="*/ 1264920 h 1402080"/>
                        <a:gd name="connsiteX43" fmla="*/ 670560 w 1691640"/>
                        <a:gd name="connsiteY43" fmla="*/ 1249680 h 1402080"/>
                        <a:gd name="connsiteX44" fmla="*/ 624840 w 1691640"/>
                        <a:gd name="connsiteY44" fmla="*/ 1242060 h 1402080"/>
                        <a:gd name="connsiteX45" fmla="*/ 359559 w 1691640"/>
                        <a:gd name="connsiteY45" fmla="*/ 1237749 h 1402080"/>
                        <a:gd name="connsiteX46" fmla="*/ 0 w 1691640"/>
                        <a:gd name="connsiteY46" fmla="*/ 1254125 h 1402080"/>
                        <a:gd name="connsiteX47" fmla="*/ 350520 w 1691640"/>
                        <a:gd name="connsiteY47" fmla="*/ 754380 h 1402080"/>
                        <a:gd name="connsiteX48" fmla="*/ 4996 w 1691640"/>
                        <a:gd name="connsiteY48" fmla="*/ 606172 h 1402080"/>
                        <a:gd name="connsiteX49" fmla="*/ 441960 w 1691640"/>
                        <a:gd name="connsiteY49" fmla="*/ 541020 h 1402080"/>
                        <a:gd name="connsiteX0" fmla="*/ 441960 w 1691640"/>
                        <a:gd name="connsiteY0" fmla="*/ 541020 h 1402080"/>
                        <a:gd name="connsiteX1" fmla="*/ 701040 w 1691640"/>
                        <a:gd name="connsiteY1" fmla="*/ 381000 h 1402080"/>
                        <a:gd name="connsiteX2" fmla="*/ 708660 w 1691640"/>
                        <a:gd name="connsiteY2" fmla="*/ 266700 h 1402080"/>
                        <a:gd name="connsiteX3" fmla="*/ 800100 w 1691640"/>
                        <a:gd name="connsiteY3" fmla="*/ 259080 h 1402080"/>
                        <a:gd name="connsiteX4" fmla="*/ 830580 w 1691640"/>
                        <a:gd name="connsiteY4" fmla="*/ 266700 h 1402080"/>
                        <a:gd name="connsiteX5" fmla="*/ 891540 w 1691640"/>
                        <a:gd name="connsiteY5" fmla="*/ 266700 h 1402080"/>
                        <a:gd name="connsiteX6" fmla="*/ 975360 w 1691640"/>
                        <a:gd name="connsiteY6" fmla="*/ 144780 h 1402080"/>
                        <a:gd name="connsiteX7" fmla="*/ 1097280 w 1691640"/>
                        <a:gd name="connsiteY7" fmla="*/ 167640 h 1402080"/>
                        <a:gd name="connsiteX8" fmla="*/ 1272540 w 1691640"/>
                        <a:gd name="connsiteY8" fmla="*/ 114300 h 1402080"/>
                        <a:gd name="connsiteX9" fmla="*/ 1264920 w 1691640"/>
                        <a:gd name="connsiteY9" fmla="*/ 45720 h 1402080"/>
                        <a:gd name="connsiteX10" fmla="*/ 1348740 w 1691640"/>
                        <a:gd name="connsiteY10" fmla="*/ 0 h 1402080"/>
                        <a:gd name="connsiteX11" fmla="*/ 1379220 w 1691640"/>
                        <a:gd name="connsiteY11" fmla="*/ 0 h 1402080"/>
                        <a:gd name="connsiteX12" fmla="*/ 1386840 w 1691640"/>
                        <a:gd name="connsiteY12" fmla="*/ 76200 h 1402080"/>
                        <a:gd name="connsiteX13" fmla="*/ 1455420 w 1691640"/>
                        <a:gd name="connsiteY13" fmla="*/ 99060 h 1402080"/>
                        <a:gd name="connsiteX14" fmla="*/ 1424940 w 1691640"/>
                        <a:gd name="connsiteY14" fmla="*/ 167640 h 1402080"/>
                        <a:gd name="connsiteX15" fmla="*/ 1447800 w 1691640"/>
                        <a:gd name="connsiteY15" fmla="*/ 190500 h 1402080"/>
                        <a:gd name="connsiteX16" fmla="*/ 1409700 w 1691640"/>
                        <a:gd name="connsiteY16" fmla="*/ 297180 h 1402080"/>
                        <a:gd name="connsiteX17" fmla="*/ 1417320 w 1691640"/>
                        <a:gd name="connsiteY17" fmla="*/ 320040 h 1402080"/>
                        <a:gd name="connsiteX18" fmla="*/ 1485900 w 1691640"/>
                        <a:gd name="connsiteY18" fmla="*/ 388620 h 1402080"/>
                        <a:gd name="connsiteX19" fmla="*/ 1607820 w 1691640"/>
                        <a:gd name="connsiteY19" fmla="*/ 403860 h 1402080"/>
                        <a:gd name="connsiteX20" fmla="*/ 1615440 w 1691640"/>
                        <a:gd name="connsiteY20" fmla="*/ 441960 h 1402080"/>
                        <a:gd name="connsiteX21" fmla="*/ 1691640 w 1691640"/>
                        <a:gd name="connsiteY21" fmla="*/ 419100 h 1402080"/>
                        <a:gd name="connsiteX22" fmla="*/ 1661160 w 1691640"/>
                        <a:gd name="connsiteY22" fmla="*/ 495300 h 1402080"/>
                        <a:gd name="connsiteX23" fmla="*/ 1577340 w 1691640"/>
                        <a:gd name="connsiteY23" fmla="*/ 586740 h 1402080"/>
                        <a:gd name="connsiteX24" fmla="*/ 1463040 w 1691640"/>
                        <a:gd name="connsiteY24" fmla="*/ 632460 h 1402080"/>
                        <a:gd name="connsiteX25" fmla="*/ 1455420 w 1691640"/>
                        <a:gd name="connsiteY25" fmla="*/ 723900 h 1402080"/>
                        <a:gd name="connsiteX26" fmla="*/ 1447800 w 1691640"/>
                        <a:gd name="connsiteY26" fmla="*/ 769620 h 1402080"/>
                        <a:gd name="connsiteX27" fmla="*/ 1417320 w 1691640"/>
                        <a:gd name="connsiteY27" fmla="*/ 807720 h 1402080"/>
                        <a:gd name="connsiteX28" fmla="*/ 1455420 w 1691640"/>
                        <a:gd name="connsiteY28" fmla="*/ 845820 h 1402080"/>
                        <a:gd name="connsiteX29" fmla="*/ 1440180 w 1691640"/>
                        <a:gd name="connsiteY29" fmla="*/ 906780 h 1402080"/>
                        <a:gd name="connsiteX30" fmla="*/ 1440180 w 1691640"/>
                        <a:gd name="connsiteY30" fmla="*/ 960120 h 1402080"/>
                        <a:gd name="connsiteX31" fmla="*/ 1539240 w 1691640"/>
                        <a:gd name="connsiteY31" fmla="*/ 1051560 h 1402080"/>
                        <a:gd name="connsiteX32" fmla="*/ 1531620 w 1691640"/>
                        <a:gd name="connsiteY32" fmla="*/ 1135380 h 1402080"/>
                        <a:gd name="connsiteX33" fmla="*/ 1455420 w 1691640"/>
                        <a:gd name="connsiteY33" fmla="*/ 1143000 h 1402080"/>
                        <a:gd name="connsiteX34" fmla="*/ 1607820 w 1691640"/>
                        <a:gd name="connsiteY34" fmla="*/ 1249680 h 1402080"/>
                        <a:gd name="connsiteX35" fmla="*/ 1508760 w 1691640"/>
                        <a:gd name="connsiteY35" fmla="*/ 1402080 h 1402080"/>
                        <a:gd name="connsiteX36" fmla="*/ 1440180 w 1691640"/>
                        <a:gd name="connsiteY36" fmla="*/ 1356360 h 1402080"/>
                        <a:gd name="connsiteX37" fmla="*/ 1325880 w 1691640"/>
                        <a:gd name="connsiteY37" fmla="*/ 1333500 h 1402080"/>
                        <a:gd name="connsiteX38" fmla="*/ 1318260 w 1691640"/>
                        <a:gd name="connsiteY38" fmla="*/ 1303020 h 1402080"/>
                        <a:gd name="connsiteX39" fmla="*/ 1264920 w 1691640"/>
                        <a:gd name="connsiteY39" fmla="*/ 1341120 h 1402080"/>
                        <a:gd name="connsiteX40" fmla="*/ 1188720 w 1691640"/>
                        <a:gd name="connsiteY40" fmla="*/ 1356360 h 1402080"/>
                        <a:gd name="connsiteX41" fmla="*/ 1082040 w 1691640"/>
                        <a:gd name="connsiteY41" fmla="*/ 1402080 h 1402080"/>
                        <a:gd name="connsiteX42" fmla="*/ 807720 w 1691640"/>
                        <a:gd name="connsiteY42" fmla="*/ 1264920 h 1402080"/>
                        <a:gd name="connsiteX43" fmla="*/ 670560 w 1691640"/>
                        <a:gd name="connsiteY43" fmla="*/ 1249680 h 1402080"/>
                        <a:gd name="connsiteX44" fmla="*/ 624840 w 1691640"/>
                        <a:gd name="connsiteY44" fmla="*/ 1242060 h 1402080"/>
                        <a:gd name="connsiteX45" fmla="*/ 359559 w 1691640"/>
                        <a:gd name="connsiteY45" fmla="*/ 1237749 h 1402080"/>
                        <a:gd name="connsiteX46" fmla="*/ 0 w 1691640"/>
                        <a:gd name="connsiteY46" fmla="*/ 1254125 h 1402080"/>
                        <a:gd name="connsiteX47" fmla="*/ 17145 w 1691640"/>
                        <a:gd name="connsiteY47" fmla="*/ 741680 h 1402080"/>
                        <a:gd name="connsiteX48" fmla="*/ 4996 w 1691640"/>
                        <a:gd name="connsiteY48" fmla="*/ 606172 h 1402080"/>
                        <a:gd name="connsiteX49" fmla="*/ 441960 w 1691640"/>
                        <a:gd name="connsiteY49" fmla="*/ 541020 h 1402080"/>
                        <a:gd name="connsiteX0" fmla="*/ 441960 w 1691640"/>
                        <a:gd name="connsiteY0" fmla="*/ 541020 h 1402080"/>
                        <a:gd name="connsiteX1" fmla="*/ 701040 w 1691640"/>
                        <a:gd name="connsiteY1" fmla="*/ 381000 h 1402080"/>
                        <a:gd name="connsiteX2" fmla="*/ 708660 w 1691640"/>
                        <a:gd name="connsiteY2" fmla="*/ 266700 h 1402080"/>
                        <a:gd name="connsiteX3" fmla="*/ 800100 w 1691640"/>
                        <a:gd name="connsiteY3" fmla="*/ 259080 h 1402080"/>
                        <a:gd name="connsiteX4" fmla="*/ 830580 w 1691640"/>
                        <a:gd name="connsiteY4" fmla="*/ 266700 h 1402080"/>
                        <a:gd name="connsiteX5" fmla="*/ 891540 w 1691640"/>
                        <a:gd name="connsiteY5" fmla="*/ 266700 h 1402080"/>
                        <a:gd name="connsiteX6" fmla="*/ 975360 w 1691640"/>
                        <a:gd name="connsiteY6" fmla="*/ 144780 h 1402080"/>
                        <a:gd name="connsiteX7" fmla="*/ 1097280 w 1691640"/>
                        <a:gd name="connsiteY7" fmla="*/ 167640 h 1402080"/>
                        <a:gd name="connsiteX8" fmla="*/ 1272540 w 1691640"/>
                        <a:gd name="connsiteY8" fmla="*/ 114300 h 1402080"/>
                        <a:gd name="connsiteX9" fmla="*/ 1264920 w 1691640"/>
                        <a:gd name="connsiteY9" fmla="*/ 45720 h 1402080"/>
                        <a:gd name="connsiteX10" fmla="*/ 1348740 w 1691640"/>
                        <a:gd name="connsiteY10" fmla="*/ 0 h 1402080"/>
                        <a:gd name="connsiteX11" fmla="*/ 1379220 w 1691640"/>
                        <a:gd name="connsiteY11" fmla="*/ 0 h 1402080"/>
                        <a:gd name="connsiteX12" fmla="*/ 1386840 w 1691640"/>
                        <a:gd name="connsiteY12" fmla="*/ 76200 h 1402080"/>
                        <a:gd name="connsiteX13" fmla="*/ 1455420 w 1691640"/>
                        <a:gd name="connsiteY13" fmla="*/ 99060 h 1402080"/>
                        <a:gd name="connsiteX14" fmla="*/ 1424940 w 1691640"/>
                        <a:gd name="connsiteY14" fmla="*/ 167640 h 1402080"/>
                        <a:gd name="connsiteX15" fmla="*/ 1447800 w 1691640"/>
                        <a:gd name="connsiteY15" fmla="*/ 190500 h 1402080"/>
                        <a:gd name="connsiteX16" fmla="*/ 1409700 w 1691640"/>
                        <a:gd name="connsiteY16" fmla="*/ 297180 h 1402080"/>
                        <a:gd name="connsiteX17" fmla="*/ 1417320 w 1691640"/>
                        <a:gd name="connsiteY17" fmla="*/ 320040 h 1402080"/>
                        <a:gd name="connsiteX18" fmla="*/ 1485900 w 1691640"/>
                        <a:gd name="connsiteY18" fmla="*/ 388620 h 1402080"/>
                        <a:gd name="connsiteX19" fmla="*/ 1607820 w 1691640"/>
                        <a:gd name="connsiteY19" fmla="*/ 403860 h 1402080"/>
                        <a:gd name="connsiteX20" fmla="*/ 1615440 w 1691640"/>
                        <a:gd name="connsiteY20" fmla="*/ 441960 h 1402080"/>
                        <a:gd name="connsiteX21" fmla="*/ 1691640 w 1691640"/>
                        <a:gd name="connsiteY21" fmla="*/ 419100 h 1402080"/>
                        <a:gd name="connsiteX22" fmla="*/ 1661160 w 1691640"/>
                        <a:gd name="connsiteY22" fmla="*/ 495300 h 1402080"/>
                        <a:gd name="connsiteX23" fmla="*/ 1577340 w 1691640"/>
                        <a:gd name="connsiteY23" fmla="*/ 586740 h 1402080"/>
                        <a:gd name="connsiteX24" fmla="*/ 1463040 w 1691640"/>
                        <a:gd name="connsiteY24" fmla="*/ 632460 h 1402080"/>
                        <a:gd name="connsiteX25" fmla="*/ 1455420 w 1691640"/>
                        <a:gd name="connsiteY25" fmla="*/ 723900 h 1402080"/>
                        <a:gd name="connsiteX26" fmla="*/ 1447800 w 1691640"/>
                        <a:gd name="connsiteY26" fmla="*/ 769620 h 1402080"/>
                        <a:gd name="connsiteX27" fmla="*/ 1417320 w 1691640"/>
                        <a:gd name="connsiteY27" fmla="*/ 807720 h 1402080"/>
                        <a:gd name="connsiteX28" fmla="*/ 1455420 w 1691640"/>
                        <a:gd name="connsiteY28" fmla="*/ 845820 h 1402080"/>
                        <a:gd name="connsiteX29" fmla="*/ 1440180 w 1691640"/>
                        <a:gd name="connsiteY29" fmla="*/ 906780 h 1402080"/>
                        <a:gd name="connsiteX30" fmla="*/ 1440180 w 1691640"/>
                        <a:gd name="connsiteY30" fmla="*/ 960120 h 1402080"/>
                        <a:gd name="connsiteX31" fmla="*/ 1539240 w 1691640"/>
                        <a:gd name="connsiteY31" fmla="*/ 1051560 h 1402080"/>
                        <a:gd name="connsiteX32" fmla="*/ 1531620 w 1691640"/>
                        <a:gd name="connsiteY32" fmla="*/ 1135380 h 1402080"/>
                        <a:gd name="connsiteX33" fmla="*/ 1455420 w 1691640"/>
                        <a:gd name="connsiteY33" fmla="*/ 1143000 h 1402080"/>
                        <a:gd name="connsiteX34" fmla="*/ 1607820 w 1691640"/>
                        <a:gd name="connsiteY34" fmla="*/ 1249680 h 1402080"/>
                        <a:gd name="connsiteX35" fmla="*/ 1508760 w 1691640"/>
                        <a:gd name="connsiteY35" fmla="*/ 1402080 h 1402080"/>
                        <a:gd name="connsiteX36" fmla="*/ 1440180 w 1691640"/>
                        <a:gd name="connsiteY36" fmla="*/ 1356360 h 1402080"/>
                        <a:gd name="connsiteX37" fmla="*/ 1325880 w 1691640"/>
                        <a:gd name="connsiteY37" fmla="*/ 1333500 h 1402080"/>
                        <a:gd name="connsiteX38" fmla="*/ 1318260 w 1691640"/>
                        <a:gd name="connsiteY38" fmla="*/ 1303020 h 1402080"/>
                        <a:gd name="connsiteX39" fmla="*/ 1264920 w 1691640"/>
                        <a:gd name="connsiteY39" fmla="*/ 1341120 h 1402080"/>
                        <a:gd name="connsiteX40" fmla="*/ 1188720 w 1691640"/>
                        <a:gd name="connsiteY40" fmla="*/ 1356360 h 1402080"/>
                        <a:gd name="connsiteX41" fmla="*/ 1082040 w 1691640"/>
                        <a:gd name="connsiteY41" fmla="*/ 1402080 h 1402080"/>
                        <a:gd name="connsiteX42" fmla="*/ 807720 w 1691640"/>
                        <a:gd name="connsiteY42" fmla="*/ 1264920 h 1402080"/>
                        <a:gd name="connsiteX43" fmla="*/ 670560 w 1691640"/>
                        <a:gd name="connsiteY43" fmla="*/ 1249680 h 1402080"/>
                        <a:gd name="connsiteX44" fmla="*/ 624840 w 1691640"/>
                        <a:gd name="connsiteY44" fmla="*/ 1242060 h 1402080"/>
                        <a:gd name="connsiteX45" fmla="*/ 359559 w 1691640"/>
                        <a:gd name="connsiteY45" fmla="*/ 1237749 h 1402080"/>
                        <a:gd name="connsiteX46" fmla="*/ 0 w 1691640"/>
                        <a:gd name="connsiteY46" fmla="*/ 1254125 h 1402080"/>
                        <a:gd name="connsiteX47" fmla="*/ 17145 w 1691640"/>
                        <a:gd name="connsiteY47" fmla="*/ 741680 h 1402080"/>
                        <a:gd name="connsiteX48" fmla="*/ 481643 w 1691640"/>
                        <a:gd name="connsiteY48" fmla="*/ 611505 h 1402080"/>
                        <a:gd name="connsiteX49" fmla="*/ 441960 w 1691640"/>
                        <a:gd name="connsiteY49" fmla="*/ 541020 h 1402080"/>
                        <a:gd name="connsiteX0" fmla="*/ 441960 w 1691640"/>
                        <a:gd name="connsiteY0" fmla="*/ 541020 h 1402080"/>
                        <a:gd name="connsiteX1" fmla="*/ 701040 w 1691640"/>
                        <a:gd name="connsiteY1" fmla="*/ 381000 h 1402080"/>
                        <a:gd name="connsiteX2" fmla="*/ 708660 w 1691640"/>
                        <a:gd name="connsiteY2" fmla="*/ 266700 h 1402080"/>
                        <a:gd name="connsiteX3" fmla="*/ 800100 w 1691640"/>
                        <a:gd name="connsiteY3" fmla="*/ 259080 h 1402080"/>
                        <a:gd name="connsiteX4" fmla="*/ 830580 w 1691640"/>
                        <a:gd name="connsiteY4" fmla="*/ 266700 h 1402080"/>
                        <a:gd name="connsiteX5" fmla="*/ 891540 w 1691640"/>
                        <a:gd name="connsiteY5" fmla="*/ 266700 h 1402080"/>
                        <a:gd name="connsiteX6" fmla="*/ 975360 w 1691640"/>
                        <a:gd name="connsiteY6" fmla="*/ 144780 h 1402080"/>
                        <a:gd name="connsiteX7" fmla="*/ 1097280 w 1691640"/>
                        <a:gd name="connsiteY7" fmla="*/ 167640 h 1402080"/>
                        <a:gd name="connsiteX8" fmla="*/ 1272540 w 1691640"/>
                        <a:gd name="connsiteY8" fmla="*/ 114300 h 1402080"/>
                        <a:gd name="connsiteX9" fmla="*/ 1264920 w 1691640"/>
                        <a:gd name="connsiteY9" fmla="*/ 45720 h 1402080"/>
                        <a:gd name="connsiteX10" fmla="*/ 1348740 w 1691640"/>
                        <a:gd name="connsiteY10" fmla="*/ 0 h 1402080"/>
                        <a:gd name="connsiteX11" fmla="*/ 1379220 w 1691640"/>
                        <a:gd name="connsiteY11" fmla="*/ 0 h 1402080"/>
                        <a:gd name="connsiteX12" fmla="*/ 1386840 w 1691640"/>
                        <a:gd name="connsiteY12" fmla="*/ 76200 h 1402080"/>
                        <a:gd name="connsiteX13" fmla="*/ 1455420 w 1691640"/>
                        <a:gd name="connsiteY13" fmla="*/ 99060 h 1402080"/>
                        <a:gd name="connsiteX14" fmla="*/ 1424940 w 1691640"/>
                        <a:gd name="connsiteY14" fmla="*/ 167640 h 1402080"/>
                        <a:gd name="connsiteX15" fmla="*/ 1447800 w 1691640"/>
                        <a:gd name="connsiteY15" fmla="*/ 190500 h 1402080"/>
                        <a:gd name="connsiteX16" fmla="*/ 1409700 w 1691640"/>
                        <a:gd name="connsiteY16" fmla="*/ 297180 h 1402080"/>
                        <a:gd name="connsiteX17" fmla="*/ 1417320 w 1691640"/>
                        <a:gd name="connsiteY17" fmla="*/ 320040 h 1402080"/>
                        <a:gd name="connsiteX18" fmla="*/ 1485900 w 1691640"/>
                        <a:gd name="connsiteY18" fmla="*/ 388620 h 1402080"/>
                        <a:gd name="connsiteX19" fmla="*/ 1607820 w 1691640"/>
                        <a:gd name="connsiteY19" fmla="*/ 403860 h 1402080"/>
                        <a:gd name="connsiteX20" fmla="*/ 1615440 w 1691640"/>
                        <a:gd name="connsiteY20" fmla="*/ 441960 h 1402080"/>
                        <a:gd name="connsiteX21" fmla="*/ 1691640 w 1691640"/>
                        <a:gd name="connsiteY21" fmla="*/ 419100 h 1402080"/>
                        <a:gd name="connsiteX22" fmla="*/ 1661160 w 1691640"/>
                        <a:gd name="connsiteY22" fmla="*/ 495300 h 1402080"/>
                        <a:gd name="connsiteX23" fmla="*/ 1577340 w 1691640"/>
                        <a:gd name="connsiteY23" fmla="*/ 586740 h 1402080"/>
                        <a:gd name="connsiteX24" fmla="*/ 1463040 w 1691640"/>
                        <a:gd name="connsiteY24" fmla="*/ 632460 h 1402080"/>
                        <a:gd name="connsiteX25" fmla="*/ 1455420 w 1691640"/>
                        <a:gd name="connsiteY25" fmla="*/ 723900 h 1402080"/>
                        <a:gd name="connsiteX26" fmla="*/ 1447800 w 1691640"/>
                        <a:gd name="connsiteY26" fmla="*/ 769620 h 1402080"/>
                        <a:gd name="connsiteX27" fmla="*/ 1417320 w 1691640"/>
                        <a:gd name="connsiteY27" fmla="*/ 807720 h 1402080"/>
                        <a:gd name="connsiteX28" fmla="*/ 1455420 w 1691640"/>
                        <a:gd name="connsiteY28" fmla="*/ 845820 h 1402080"/>
                        <a:gd name="connsiteX29" fmla="*/ 1440180 w 1691640"/>
                        <a:gd name="connsiteY29" fmla="*/ 906780 h 1402080"/>
                        <a:gd name="connsiteX30" fmla="*/ 1440180 w 1691640"/>
                        <a:gd name="connsiteY30" fmla="*/ 960120 h 1402080"/>
                        <a:gd name="connsiteX31" fmla="*/ 1539240 w 1691640"/>
                        <a:gd name="connsiteY31" fmla="*/ 1051560 h 1402080"/>
                        <a:gd name="connsiteX32" fmla="*/ 1531620 w 1691640"/>
                        <a:gd name="connsiteY32" fmla="*/ 1135380 h 1402080"/>
                        <a:gd name="connsiteX33" fmla="*/ 1455420 w 1691640"/>
                        <a:gd name="connsiteY33" fmla="*/ 1143000 h 1402080"/>
                        <a:gd name="connsiteX34" fmla="*/ 1607820 w 1691640"/>
                        <a:gd name="connsiteY34" fmla="*/ 1249680 h 1402080"/>
                        <a:gd name="connsiteX35" fmla="*/ 1508760 w 1691640"/>
                        <a:gd name="connsiteY35" fmla="*/ 1402080 h 1402080"/>
                        <a:gd name="connsiteX36" fmla="*/ 1440180 w 1691640"/>
                        <a:gd name="connsiteY36" fmla="*/ 1356360 h 1402080"/>
                        <a:gd name="connsiteX37" fmla="*/ 1325880 w 1691640"/>
                        <a:gd name="connsiteY37" fmla="*/ 1333500 h 1402080"/>
                        <a:gd name="connsiteX38" fmla="*/ 1318260 w 1691640"/>
                        <a:gd name="connsiteY38" fmla="*/ 1303020 h 1402080"/>
                        <a:gd name="connsiteX39" fmla="*/ 1264920 w 1691640"/>
                        <a:gd name="connsiteY39" fmla="*/ 1341120 h 1402080"/>
                        <a:gd name="connsiteX40" fmla="*/ 1188720 w 1691640"/>
                        <a:gd name="connsiteY40" fmla="*/ 1356360 h 1402080"/>
                        <a:gd name="connsiteX41" fmla="*/ 1082040 w 1691640"/>
                        <a:gd name="connsiteY41" fmla="*/ 1402080 h 1402080"/>
                        <a:gd name="connsiteX42" fmla="*/ 807720 w 1691640"/>
                        <a:gd name="connsiteY42" fmla="*/ 1264920 h 1402080"/>
                        <a:gd name="connsiteX43" fmla="*/ 670560 w 1691640"/>
                        <a:gd name="connsiteY43" fmla="*/ 1249680 h 1402080"/>
                        <a:gd name="connsiteX44" fmla="*/ 624840 w 1691640"/>
                        <a:gd name="connsiteY44" fmla="*/ 1242060 h 1402080"/>
                        <a:gd name="connsiteX45" fmla="*/ 359559 w 1691640"/>
                        <a:gd name="connsiteY45" fmla="*/ 1237749 h 1402080"/>
                        <a:gd name="connsiteX46" fmla="*/ 0 w 1691640"/>
                        <a:gd name="connsiteY46" fmla="*/ 1254125 h 1402080"/>
                        <a:gd name="connsiteX47" fmla="*/ 519589 w 1691640"/>
                        <a:gd name="connsiteY47" fmla="*/ 617855 h 1402080"/>
                        <a:gd name="connsiteX48" fmla="*/ 481643 w 1691640"/>
                        <a:gd name="connsiteY48" fmla="*/ 611505 h 1402080"/>
                        <a:gd name="connsiteX49" fmla="*/ 441960 w 1691640"/>
                        <a:gd name="connsiteY49" fmla="*/ 541020 h 1402080"/>
                        <a:gd name="connsiteX0" fmla="*/ 441960 w 1691640"/>
                        <a:gd name="connsiteY0" fmla="*/ 541020 h 1402080"/>
                        <a:gd name="connsiteX1" fmla="*/ 701040 w 1691640"/>
                        <a:gd name="connsiteY1" fmla="*/ 381000 h 1402080"/>
                        <a:gd name="connsiteX2" fmla="*/ 708660 w 1691640"/>
                        <a:gd name="connsiteY2" fmla="*/ 266700 h 1402080"/>
                        <a:gd name="connsiteX3" fmla="*/ 800100 w 1691640"/>
                        <a:gd name="connsiteY3" fmla="*/ 259080 h 1402080"/>
                        <a:gd name="connsiteX4" fmla="*/ 830580 w 1691640"/>
                        <a:gd name="connsiteY4" fmla="*/ 266700 h 1402080"/>
                        <a:gd name="connsiteX5" fmla="*/ 891540 w 1691640"/>
                        <a:gd name="connsiteY5" fmla="*/ 266700 h 1402080"/>
                        <a:gd name="connsiteX6" fmla="*/ 975360 w 1691640"/>
                        <a:gd name="connsiteY6" fmla="*/ 144780 h 1402080"/>
                        <a:gd name="connsiteX7" fmla="*/ 1097280 w 1691640"/>
                        <a:gd name="connsiteY7" fmla="*/ 167640 h 1402080"/>
                        <a:gd name="connsiteX8" fmla="*/ 1272540 w 1691640"/>
                        <a:gd name="connsiteY8" fmla="*/ 114300 h 1402080"/>
                        <a:gd name="connsiteX9" fmla="*/ 1264920 w 1691640"/>
                        <a:gd name="connsiteY9" fmla="*/ 45720 h 1402080"/>
                        <a:gd name="connsiteX10" fmla="*/ 1348740 w 1691640"/>
                        <a:gd name="connsiteY10" fmla="*/ 0 h 1402080"/>
                        <a:gd name="connsiteX11" fmla="*/ 1379220 w 1691640"/>
                        <a:gd name="connsiteY11" fmla="*/ 0 h 1402080"/>
                        <a:gd name="connsiteX12" fmla="*/ 1386840 w 1691640"/>
                        <a:gd name="connsiteY12" fmla="*/ 76200 h 1402080"/>
                        <a:gd name="connsiteX13" fmla="*/ 1455420 w 1691640"/>
                        <a:gd name="connsiteY13" fmla="*/ 99060 h 1402080"/>
                        <a:gd name="connsiteX14" fmla="*/ 1424940 w 1691640"/>
                        <a:gd name="connsiteY14" fmla="*/ 167640 h 1402080"/>
                        <a:gd name="connsiteX15" fmla="*/ 1447800 w 1691640"/>
                        <a:gd name="connsiteY15" fmla="*/ 190500 h 1402080"/>
                        <a:gd name="connsiteX16" fmla="*/ 1409700 w 1691640"/>
                        <a:gd name="connsiteY16" fmla="*/ 297180 h 1402080"/>
                        <a:gd name="connsiteX17" fmla="*/ 1417320 w 1691640"/>
                        <a:gd name="connsiteY17" fmla="*/ 320040 h 1402080"/>
                        <a:gd name="connsiteX18" fmla="*/ 1485900 w 1691640"/>
                        <a:gd name="connsiteY18" fmla="*/ 388620 h 1402080"/>
                        <a:gd name="connsiteX19" fmla="*/ 1607820 w 1691640"/>
                        <a:gd name="connsiteY19" fmla="*/ 403860 h 1402080"/>
                        <a:gd name="connsiteX20" fmla="*/ 1615440 w 1691640"/>
                        <a:gd name="connsiteY20" fmla="*/ 441960 h 1402080"/>
                        <a:gd name="connsiteX21" fmla="*/ 1691640 w 1691640"/>
                        <a:gd name="connsiteY21" fmla="*/ 419100 h 1402080"/>
                        <a:gd name="connsiteX22" fmla="*/ 1661160 w 1691640"/>
                        <a:gd name="connsiteY22" fmla="*/ 495300 h 1402080"/>
                        <a:gd name="connsiteX23" fmla="*/ 1577340 w 1691640"/>
                        <a:gd name="connsiteY23" fmla="*/ 586740 h 1402080"/>
                        <a:gd name="connsiteX24" fmla="*/ 1463040 w 1691640"/>
                        <a:gd name="connsiteY24" fmla="*/ 632460 h 1402080"/>
                        <a:gd name="connsiteX25" fmla="*/ 1455420 w 1691640"/>
                        <a:gd name="connsiteY25" fmla="*/ 723900 h 1402080"/>
                        <a:gd name="connsiteX26" fmla="*/ 1447800 w 1691640"/>
                        <a:gd name="connsiteY26" fmla="*/ 769620 h 1402080"/>
                        <a:gd name="connsiteX27" fmla="*/ 1417320 w 1691640"/>
                        <a:gd name="connsiteY27" fmla="*/ 807720 h 1402080"/>
                        <a:gd name="connsiteX28" fmla="*/ 1455420 w 1691640"/>
                        <a:gd name="connsiteY28" fmla="*/ 845820 h 1402080"/>
                        <a:gd name="connsiteX29" fmla="*/ 1440180 w 1691640"/>
                        <a:gd name="connsiteY29" fmla="*/ 906780 h 1402080"/>
                        <a:gd name="connsiteX30" fmla="*/ 1440180 w 1691640"/>
                        <a:gd name="connsiteY30" fmla="*/ 960120 h 1402080"/>
                        <a:gd name="connsiteX31" fmla="*/ 1539240 w 1691640"/>
                        <a:gd name="connsiteY31" fmla="*/ 1051560 h 1402080"/>
                        <a:gd name="connsiteX32" fmla="*/ 1531620 w 1691640"/>
                        <a:gd name="connsiteY32" fmla="*/ 1135380 h 1402080"/>
                        <a:gd name="connsiteX33" fmla="*/ 1455420 w 1691640"/>
                        <a:gd name="connsiteY33" fmla="*/ 1143000 h 1402080"/>
                        <a:gd name="connsiteX34" fmla="*/ 1607820 w 1691640"/>
                        <a:gd name="connsiteY34" fmla="*/ 1249680 h 1402080"/>
                        <a:gd name="connsiteX35" fmla="*/ 1508760 w 1691640"/>
                        <a:gd name="connsiteY35" fmla="*/ 1402080 h 1402080"/>
                        <a:gd name="connsiteX36" fmla="*/ 1440180 w 1691640"/>
                        <a:gd name="connsiteY36" fmla="*/ 1356360 h 1402080"/>
                        <a:gd name="connsiteX37" fmla="*/ 1325880 w 1691640"/>
                        <a:gd name="connsiteY37" fmla="*/ 1333500 h 1402080"/>
                        <a:gd name="connsiteX38" fmla="*/ 1318260 w 1691640"/>
                        <a:gd name="connsiteY38" fmla="*/ 1303020 h 1402080"/>
                        <a:gd name="connsiteX39" fmla="*/ 1264920 w 1691640"/>
                        <a:gd name="connsiteY39" fmla="*/ 1341120 h 1402080"/>
                        <a:gd name="connsiteX40" fmla="*/ 1188720 w 1691640"/>
                        <a:gd name="connsiteY40" fmla="*/ 1356360 h 1402080"/>
                        <a:gd name="connsiteX41" fmla="*/ 1082040 w 1691640"/>
                        <a:gd name="connsiteY41" fmla="*/ 1402080 h 1402080"/>
                        <a:gd name="connsiteX42" fmla="*/ 807720 w 1691640"/>
                        <a:gd name="connsiteY42" fmla="*/ 1264920 h 1402080"/>
                        <a:gd name="connsiteX43" fmla="*/ 670560 w 1691640"/>
                        <a:gd name="connsiteY43" fmla="*/ 1249680 h 1402080"/>
                        <a:gd name="connsiteX44" fmla="*/ 624840 w 1691640"/>
                        <a:gd name="connsiteY44" fmla="*/ 1242060 h 1402080"/>
                        <a:gd name="connsiteX45" fmla="*/ 359559 w 1691640"/>
                        <a:gd name="connsiteY45" fmla="*/ 1237749 h 1402080"/>
                        <a:gd name="connsiteX46" fmla="*/ 0 w 1691640"/>
                        <a:gd name="connsiteY46" fmla="*/ 1254125 h 1402080"/>
                        <a:gd name="connsiteX47" fmla="*/ 293524 w 1691640"/>
                        <a:gd name="connsiteY47" fmla="*/ 902018 h 1402080"/>
                        <a:gd name="connsiteX48" fmla="*/ 519589 w 1691640"/>
                        <a:gd name="connsiteY48" fmla="*/ 617855 h 1402080"/>
                        <a:gd name="connsiteX49" fmla="*/ 481643 w 1691640"/>
                        <a:gd name="connsiteY49" fmla="*/ 611505 h 1402080"/>
                        <a:gd name="connsiteX50" fmla="*/ 441960 w 1691640"/>
                        <a:gd name="connsiteY50" fmla="*/ 541020 h 1402080"/>
                        <a:gd name="connsiteX0" fmla="*/ 441960 w 1691640"/>
                        <a:gd name="connsiteY0" fmla="*/ 541020 h 1402080"/>
                        <a:gd name="connsiteX1" fmla="*/ 701040 w 1691640"/>
                        <a:gd name="connsiteY1" fmla="*/ 381000 h 1402080"/>
                        <a:gd name="connsiteX2" fmla="*/ 708660 w 1691640"/>
                        <a:gd name="connsiteY2" fmla="*/ 266700 h 1402080"/>
                        <a:gd name="connsiteX3" fmla="*/ 800100 w 1691640"/>
                        <a:gd name="connsiteY3" fmla="*/ 259080 h 1402080"/>
                        <a:gd name="connsiteX4" fmla="*/ 830580 w 1691640"/>
                        <a:gd name="connsiteY4" fmla="*/ 266700 h 1402080"/>
                        <a:gd name="connsiteX5" fmla="*/ 891540 w 1691640"/>
                        <a:gd name="connsiteY5" fmla="*/ 266700 h 1402080"/>
                        <a:gd name="connsiteX6" fmla="*/ 975360 w 1691640"/>
                        <a:gd name="connsiteY6" fmla="*/ 144780 h 1402080"/>
                        <a:gd name="connsiteX7" fmla="*/ 1097280 w 1691640"/>
                        <a:gd name="connsiteY7" fmla="*/ 167640 h 1402080"/>
                        <a:gd name="connsiteX8" fmla="*/ 1272540 w 1691640"/>
                        <a:gd name="connsiteY8" fmla="*/ 114300 h 1402080"/>
                        <a:gd name="connsiteX9" fmla="*/ 1264920 w 1691640"/>
                        <a:gd name="connsiteY9" fmla="*/ 45720 h 1402080"/>
                        <a:gd name="connsiteX10" fmla="*/ 1348740 w 1691640"/>
                        <a:gd name="connsiteY10" fmla="*/ 0 h 1402080"/>
                        <a:gd name="connsiteX11" fmla="*/ 1379220 w 1691640"/>
                        <a:gd name="connsiteY11" fmla="*/ 0 h 1402080"/>
                        <a:gd name="connsiteX12" fmla="*/ 1386840 w 1691640"/>
                        <a:gd name="connsiteY12" fmla="*/ 76200 h 1402080"/>
                        <a:gd name="connsiteX13" fmla="*/ 1455420 w 1691640"/>
                        <a:gd name="connsiteY13" fmla="*/ 99060 h 1402080"/>
                        <a:gd name="connsiteX14" fmla="*/ 1424940 w 1691640"/>
                        <a:gd name="connsiteY14" fmla="*/ 167640 h 1402080"/>
                        <a:gd name="connsiteX15" fmla="*/ 1447800 w 1691640"/>
                        <a:gd name="connsiteY15" fmla="*/ 190500 h 1402080"/>
                        <a:gd name="connsiteX16" fmla="*/ 1409700 w 1691640"/>
                        <a:gd name="connsiteY16" fmla="*/ 297180 h 1402080"/>
                        <a:gd name="connsiteX17" fmla="*/ 1417320 w 1691640"/>
                        <a:gd name="connsiteY17" fmla="*/ 320040 h 1402080"/>
                        <a:gd name="connsiteX18" fmla="*/ 1485900 w 1691640"/>
                        <a:gd name="connsiteY18" fmla="*/ 388620 h 1402080"/>
                        <a:gd name="connsiteX19" fmla="*/ 1607820 w 1691640"/>
                        <a:gd name="connsiteY19" fmla="*/ 403860 h 1402080"/>
                        <a:gd name="connsiteX20" fmla="*/ 1615440 w 1691640"/>
                        <a:gd name="connsiteY20" fmla="*/ 441960 h 1402080"/>
                        <a:gd name="connsiteX21" fmla="*/ 1691640 w 1691640"/>
                        <a:gd name="connsiteY21" fmla="*/ 419100 h 1402080"/>
                        <a:gd name="connsiteX22" fmla="*/ 1661160 w 1691640"/>
                        <a:gd name="connsiteY22" fmla="*/ 495300 h 1402080"/>
                        <a:gd name="connsiteX23" fmla="*/ 1577340 w 1691640"/>
                        <a:gd name="connsiteY23" fmla="*/ 586740 h 1402080"/>
                        <a:gd name="connsiteX24" fmla="*/ 1463040 w 1691640"/>
                        <a:gd name="connsiteY24" fmla="*/ 632460 h 1402080"/>
                        <a:gd name="connsiteX25" fmla="*/ 1455420 w 1691640"/>
                        <a:gd name="connsiteY25" fmla="*/ 723900 h 1402080"/>
                        <a:gd name="connsiteX26" fmla="*/ 1447800 w 1691640"/>
                        <a:gd name="connsiteY26" fmla="*/ 769620 h 1402080"/>
                        <a:gd name="connsiteX27" fmla="*/ 1417320 w 1691640"/>
                        <a:gd name="connsiteY27" fmla="*/ 807720 h 1402080"/>
                        <a:gd name="connsiteX28" fmla="*/ 1455420 w 1691640"/>
                        <a:gd name="connsiteY28" fmla="*/ 845820 h 1402080"/>
                        <a:gd name="connsiteX29" fmla="*/ 1440180 w 1691640"/>
                        <a:gd name="connsiteY29" fmla="*/ 906780 h 1402080"/>
                        <a:gd name="connsiteX30" fmla="*/ 1440180 w 1691640"/>
                        <a:gd name="connsiteY30" fmla="*/ 960120 h 1402080"/>
                        <a:gd name="connsiteX31" fmla="*/ 1539240 w 1691640"/>
                        <a:gd name="connsiteY31" fmla="*/ 1051560 h 1402080"/>
                        <a:gd name="connsiteX32" fmla="*/ 1531620 w 1691640"/>
                        <a:gd name="connsiteY32" fmla="*/ 1135380 h 1402080"/>
                        <a:gd name="connsiteX33" fmla="*/ 1455420 w 1691640"/>
                        <a:gd name="connsiteY33" fmla="*/ 1143000 h 1402080"/>
                        <a:gd name="connsiteX34" fmla="*/ 1607820 w 1691640"/>
                        <a:gd name="connsiteY34" fmla="*/ 1249680 h 1402080"/>
                        <a:gd name="connsiteX35" fmla="*/ 1508760 w 1691640"/>
                        <a:gd name="connsiteY35" fmla="*/ 1402080 h 1402080"/>
                        <a:gd name="connsiteX36" fmla="*/ 1440180 w 1691640"/>
                        <a:gd name="connsiteY36" fmla="*/ 1356360 h 1402080"/>
                        <a:gd name="connsiteX37" fmla="*/ 1325880 w 1691640"/>
                        <a:gd name="connsiteY37" fmla="*/ 1333500 h 1402080"/>
                        <a:gd name="connsiteX38" fmla="*/ 1318260 w 1691640"/>
                        <a:gd name="connsiteY38" fmla="*/ 1303020 h 1402080"/>
                        <a:gd name="connsiteX39" fmla="*/ 1264920 w 1691640"/>
                        <a:gd name="connsiteY39" fmla="*/ 1341120 h 1402080"/>
                        <a:gd name="connsiteX40" fmla="*/ 1188720 w 1691640"/>
                        <a:gd name="connsiteY40" fmla="*/ 1356360 h 1402080"/>
                        <a:gd name="connsiteX41" fmla="*/ 1082040 w 1691640"/>
                        <a:gd name="connsiteY41" fmla="*/ 1402080 h 1402080"/>
                        <a:gd name="connsiteX42" fmla="*/ 807720 w 1691640"/>
                        <a:gd name="connsiteY42" fmla="*/ 1264920 h 1402080"/>
                        <a:gd name="connsiteX43" fmla="*/ 670560 w 1691640"/>
                        <a:gd name="connsiteY43" fmla="*/ 1249680 h 1402080"/>
                        <a:gd name="connsiteX44" fmla="*/ 624840 w 1691640"/>
                        <a:gd name="connsiteY44" fmla="*/ 1242060 h 1402080"/>
                        <a:gd name="connsiteX45" fmla="*/ 359559 w 1691640"/>
                        <a:gd name="connsiteY45" fmla="*/ 1237749 h 1402080"/>
                        <a:gd name="connsiteX46" fmla="*/ 0 w 1691640"/>
                        <a:gd name="connsiteY46" fmla="*/ 1254125 h 1402080"/>
                        <a:gd name="connsiteX47" fmla="*/ 546433 w 1691640"/>
                        <a:gd name="connsiteY47" fmla="*/ 693138 h 1402080"/>
                        <a:gd name="connsiteX48" fmla="*/ 519589 w 1691640"/>
                        <a:gd name="connsiteY48" fmla="*/ 617855 h 1402080"/>
                        <a:gd name="connsiteX49" fmla="*/ 481643 w 1691640"/>
                        <a:gd name="connsiteY49" fmla="*/ 611505 h 1402080"/>
                        <a:gd name="connsiteX50" fmla="*/ 441960 w 1691640"/>
                        <a:gd name="connsiteY50" fmla="*/ 541020 h 1402080"/>
                        <a:gd name="connsiteX0" fmla="*/ 82401 w 1332081"/>
                        <a:gd name="connsiteY0" fmla="*/ 541020 h 1402080"/>
                        <a:gd name="connsiteX1" fmla="*/ 341481 w 1332081"/>
                        <a:gd name="connsiteY1" fmla="*/ 381000 h 1402080"/>
                        <a:gd name="connsiteX2" fmla="*/ 349101 w 1332081"/>
                        <a:gd name="connsiteY2" fmla="*/ 266700 h 1402080"/>
                        <a:gd name="connsiteX3" fmla="*/ 440541 w 1332081"/>
                        <a:gd name="connsiteY3" fmla="*/ 259080 h 1402080"/>
                        <a:gd name="connsiteX4" fmla="*/ 471021 w 1332081"/>
                        <a:gd name="connsiteY4" fmla="*/ 266700 h 1402080"/>
                        <a:gd name="connsiteX5" fmla="*/ 531981 w 1332081"/>
                        <a:gd name="connsiteY5" fmla="*/ 266700 h 1402080"/>
                        <a:gd name="connsiteX6" fmla="*/ 615801 w 1332081"/>
                        <a:gd name="connsiteY6" fmla="*/ 144780 h 1402080"/>
                        <a:gd name="connsiteX7" fmla="*/ 737721 w 1332081"/>
                        <a:gd name="connsiteY7" fmla="*/ 167640 h 1402080"/>
                        <a:gd name="connsiteX8" fmla="*/ 912981 w 1332081"/>
                        <a:gd name="connsiteY8" fmla="*/ 114300 h 1402080"/>
                        <a:gd name="connsiteX9" fmla="*/ 905361 w 1332081"/>
                        <a:gd name="connsiteY9" fmla="*/ 45720 h 1402080"/>
                        <a:gd name="connsiteX10" fmla="*/ 989181 w 1332081"/>
                        <a:gd name="connsiteY10" fmla="*/ 0 h 1402080"/>
                        <a:gd name="connsiteX11" fmla="*/ 1019661 w 1332081"/>
                        <a:gd name="connsiteY11" fmla="*/ 0 h 1402080"/>
                        <a:gd name="connsiteX12" fmla="*/ 1027281 w 1332081"/>
                        <a:gd name="connsiteY12" fmla="*/ 76200 h 1402080"/>
                        <a:gd name="connsiteX13" fmla="*/ 1095861 w 1332081"/>
                        <a:gd name="connsiteY13" fmla="*/ 99060 h 1402080"/>
                        <a:gd name="connsiteX14" fmla="*/ 1065381 w 1332081"/>
                        <a:gd name="connsiteY14" fmla="*/ 167640 h 1402080"/>
                        <a:gd name="connsiteX15" fmla="*/ 1088241 w 1332081"/>
                        <a:gd name="connsiteY15" fmla="*/ 190500 h 1402080"/>
                        <a:gd name="connsiteX16" fmla="*/ 1050141 w 1332081"/>
                        <a:gd name="connsiteY16" fmla="*/ 297180 h 1402080"/>
                        <a:gd name="connsiteX17" fmla="*/ 1057761 w 1332081"/>
                        <a:gd name="connsiteY17" fmla="*/ 320040 h 1402080"/>
                        <a:gd name="connsiteX18" fmla="*/ 1126341 w 1332081"/>
                        <a:gd name="connsiteY18" fmla="*/ 388620 h 1402080"/>
                        <a:gd name="connsiteX19" fmla="*/ 1248261 w 1332081"/>
                        <a:gd name="connsiteY19" fmla="*/ 403860 h 1402080"/>
                        <a:gd name="connsiteX20" fmla="*/ 1255881 w 1332081"/>
                        <a:gd name="connsiteY20" fmla="*/ 441960 h 1402080"/>
                        <a:gd name="connsiteX21" fmla="*/ 1332081 w 1332081"/>
                        <a:gd name="connsiteY21" fmla="*/ 419100 h 1402080"/>
                        <a:gd name="connsiteX22" fmla="*/ 1301601 w 1332081"/>
                        <a:gd name="connsiteY22" fmla="*/ 495300 h 1402080"/>
                        <a:gd name="connsiteX23" fmla="*/ 1217781 w 1332081"/>
                        <a:gd name="connsiteY23" fmla="*/ 586740 h 1402080"/>
                        <a:gd name="connsiteX24" fmla="*/ 1103481 w 1332081"/>
                        <a:gd name="connsiteY24" fmla="*/ 632460 h 1402080"/>
                        <a:gd name="connsiteX25" fmla="*/ 1095861 w 1332081"/>
                        <a:gd name="connsiteY25" fmla="*/ 723900 h 1402080"/>
                        <a:gd name="connsiteX26" fmla="*/ 1088241 w 1332081"/>
                        <a:gd name="connsiteY26" fmla="*/ 769620 h 1402080"/>
                        <a:gd name="connsiteX27" fmla="*/ 1057761 w 1332081"/>
                        <a:gd name="connsiteY27" fmla="*/ 807720 h 1402080"/>
                        <a:gd name="connsiteX28" fmla="*/ 1095861 w 1332081"/>
                        <a:gd name="connsiteY28" fmla="*/ 845820 h 1402080"/>
                        <a:gd name="connsiteX29" fmla="*/ 1080621 w 1332081"/>
                        <a:gd name="connsiteY29" fmla="*/ 906780 h 1402080"/>
                        <a:gd name="connsiteX30" fmla="*/ 1080621 w 1332081"/>
                        <a:gd name="connsiteY30" fmla="*/ 960120 h 1402080"/>
                        <a:gd name="connsiteX31" fmla="*/ 1179681 w 1332081"/>
                        <a:gd name="connsiteY31" fmla="*/ 1051560 h 1402080"/>
                        <a:gd name="connsiteX32" fmla="*/ 1172061 w 1332081"/>
                        <a:gd name="connsiteY32" fmla="*/ 1135380 h 1402080"/>
                        <a:gd name="connsiteX33" fmla="*/ 1095861 w 1332081"/>
                        <a:gd name="connsiteY33" fmla="*/ 1143000 h 1402080"/>
                        <a:gd name="connsiteX34" fmla="*/ 1248261 w 1332081"/>
                        <a:gd name="connsiteY34" fmla="*/ 1249680 h 1402080"/>
                        <a:gd name="connsiteX35" fmla="*/ 1149201 w 1332081"/>
                        <a:gd name="connsiteY35" fmla="*/ 1402080 h 1402080"/>
                        <a:gd name="connsiteX36" fmla="*/ 1080621 w 1332081"/>
                        <a:gd name="connsiteY36" fmla="*/ 1356360 h 1402080"/>
                        <a:gd name="connsiteX37" fmla="*/ 966321 w 1332081"/>
                        <a:gd name="connsiteY37" fmla="*/ 1333500 h 1402080"/>
                        <a:gd name="connsiteX38" fmla="*/ 958701 w 1332081"/>
                        <a:gd name="connsiteY38" fmla="*/ 1303020 h 1402080"/>
                        <a:gd name="connsiteX39" fmla="*/ 905361 w 1332081"/>
                        <a:gd name="connsiteY39" fmla="*/ 1341120 h 1402080"/>
                        <a:gd name="connsiteX40" fmla="*/ 829161 w 1332081"/>
                        <a:gd name="connsiteY40" fmla="*/ 1356360 h 1402080"/>
                        <a:gd name="connsiteX41" fmla="*/ 722481 w 1332081"/>
                        <a:gd name="connsiteY41" fmla="*/ 1402080 h 1402080"/>
                        <a:gd name="connsiteX42" fmla="*/ 448161 w 1332081"/>
                        <a:gd name="connsiteY42" fmla="*/ 1264920 h 1402080"/>
                        <a:gd name="connsiteX43" fmla="*/ 311001 w 1332081"/>
                        <a:gd name="connsiteY43" fmla="*/ 1249680 h 1402080"/>
                        <a:gd name="connsiteX44" fmla="*/ 265281 w 1332081"/>
                        <a:gd name="connsiteY44" fmla="*/ 1242060 h 1402080"/>
                        <a:gd name="connsiteX45" fmla="*/ 0 w 1332081"/>
                        <a:gd name="connsiteY45" fmla="*/ 1237749 h 1402080"/>
                        <a:gd name="connsiteX46" fmla="*/ 111928 w 1332081"/>
                        <a:gd name="connsiteY46" fmla="*/ 718344 h 1402080"/>
                        <a:gd name="connsiteX47" fmla="*/ 186874 w 1332081"/>
                        <a:gd name="connsiteY47" fmla="*/ 693138 h 1402080"/>
                        <a:gd name="connsiteX48" fmla="*/ 160030 w 1332081"/>
                        <a:gd name="connsiteY48" fmla="*/ 617855 h 1402080"/>
                        <a:gd name="connsiteX49" fmla="*/ 122084 w 1332081"/>
                        <a:gd name="connsiteY49" fmla="*/ 611505 h 1402080"/>
                        <a:gd name="connsiteX50" fmla="*/ 82401 w 1332081"/>
                        <a:gd name="connsiteY50" fmla="*/ 541020 h 1402080"/>
                        <a:gd name="connsiteX0" fmla="*/ 0 w 1249680"/>
                        <a:gd name="connsiteY0" fmla="*/ 541020 h 1402080"/>
                        <a:gd name="connsiteX1" fmla="*/ 259080 w 1249680"/>
                        <a:gd name="connsiteY1" fmla="*/ 381000 h 1402080"/>
                        <a:gd name="connsiteX2" fmla="*/ 266700 w 1249680"/>
                        <a:gd name="connsiteY2" fmla="*/ 266700 h 1402080"/>
                        <a:gd name="connsiteX3" fmla="*/ 358140 w 1249680"/>
                        <a:gd name="connsiteY3" fmla="*/ 259080 h 1402080"/>
                        <a:gd name="connsiteX4" fmla="*/ 388620 w 1249680"/>
                        <a:gd name="connsiteY4" fmla="*/ 266700 h 1402080"/>
                        <a:gd name="connsiteX5" fmla="*/ 449580 w 1249680"/>
                        <a:gd name="connsiteY5" fmla="*/ 266700 h 1402080"/>
                        <a:gd name="connsiteX6" fmla="*/ 533400 w 1249680"/>
                        <a:gd name="connsiteY6" fmla="*/ 144780 h 1402080"/>
                        <a:gd name="connsiteX7" fmla="*/ 655320 w 1249680"/>
                        <a:gd name="connsiteY7" fmla="*/ 167640 h 1402080"/>
                        <a:gd name="connsiteX8" fmla="*/ 830580 w 1249680"/>
                        <a:gd name="connsiteY8" fmla="*/ 114300 h 1402080"/>
                        <a:gd name="connsiteX9" fmla="*/ 822960 w 1249680"/>
                        <a:gd name="connsiteY9" fmla="*/ 45720 h 1402080"/>
                        <a:gd name="connsiteX10" fmla="*/ 906780 w 1249680"/>
                        <a:gd name="connsiteY10" fmla="*/ 0 h 1402080"/>
                        <a:gd name="connsiteX11" fmla="*/ 937260 w 1249680"/>
                        <a:gd name="connsiteY11" fmla="*/ 0 h 1402080"/>
                        <a:gd name="connsiteX12" fmla="*/ 944880 w 1249680"/>
                        <a:gd name="connsiteY12" fmla="*/ 76200 h 1402080"/>
                        <a:gd name="connsiteX13" fmla="*/ 1013460 w 1249680"/>
                        <a:gd name="connsiteY13" fmla="*/ 99060 h 1402080"/>
                        <a:gd name="connsiteX14" fmla="*/ 982980 w 1249680"/>
                        <a:gd name="connsiteY14" fmla="*/ 167640 h 1402080"/>
                        <a:gd name="connsiteX15" fmla="*/ 1005840 w 1249680"/>
                        <a:gd name="connsiteY15" fmla="*/ 190500 h 1402080"/>
                        <a:gd name="connsiteX16" fmla="*/ 967740 w 1249680"/>
                        <a:gd name="connsiteY16" fmla="*/ 297180 h 1402080"/>
                        <a:gd name="connsiteX17" fmla="*/ 975360 w 1249680"/>
                        <a:gd name="connsiteY17" fmla="*/ 320040 h 1402080"/>
                        <a:gd name="connsiteX18" fmla="*/ 1043940 w 1249680"/>
                        <a:gd name="connsiteY18" fmla="*/ 388620 h 1402080"/>
                        <a:gd name="connsiteX19" fmla="*/ 1165860 w 1249680"/>
                        <a:gd name="connsiteY19" fmla="*/ 403860 h 1402080"/>
                        <a:gd name="connsiteX20" fmla="*/ 1173480 w 1249680"/>
                        <a:gd name="connsiteY20" fmla="*/ 441960 h 1402080"/>
                        <a:gd name="connsiteX21" fmla="*/ 1249680 w 1249680"/>
                        <a:gd name="connsiteY21" fmla="*/ 419100 h 1402080"/>
                        <a:gd name="connsiteX22" fmla="*/ 1219200 w 1249680"/>
                        <a:gd name="connsiteY22" fmla="*/ 495300 h 1402080"/>
                        <a:gd name="connsiteX23" fmla="*/ 1135380 w 1249680"/>
                        <a:gd name="connsiteY23" fmla="*/ 586740 h 1402080"/>
                        <a:gd name="connsiteX24" fmla="*/ 1021080 w 1249680"/>
                        <a:gd name="connsiteY24" fmla="*/ 632460 h 1402080"/>
                        <a:gd name="connsiteX25" fmla="*/ 1013460 w 1249680"/>
                        <a:gd name="connsiteY25" fmla="*/ 723900 h 1402080"/>
                        <a:gd name="connsiteX26" fmla="*/ 1005840 w 1249680"/>
                        <a:gd name="connsiteY26" fmla="*/ 769620 h 1402080"/>
                        <a:gd name="connsiteX27" fmla="*/ 975360 w 1249680"/>
                        <a:gd name="connsiteY27" fmla="*/ 807720 h 1402080"/>
                        <a:gd name="connsiteX28" fmla="*/ 1013460 w 1249680"/>
                        <a:gd name="connsiteY28" fmla="*/ 845820 h 1402080"/>
                        <a:gd name="connsiteX29" fmla="*/ 998220 w 1249680"/>
                        <a:gd name="connsiteY29" fmla="*/ 906780 h 1402080"/>
                        <a:gd name="connsiteX30" fmla="*/ 998220 w 1249680"/>
                        <a:gd name="connsiteY30" fmla="*/ 960120 h 1402080"/>
                        <a:gd name="connsiteX31" fmla="*/ 1097280 w 1249680"/>
                        <a:gd name="connsiteY31" fmla="*/ 1051560 h 1402080"/>
                        <a:gd name="connsiteX32" fmla="*/ 1089660 w 1249680"/>
                        <a:gd name="connsiteY32" fmla="*/ 1135380 h 1402080"/>
                        <a:gd name="connsiteX33" fmla="*/ 1013460 w 1249680"/>
                        <a:gd name="connsiteY33" fmla="*/ 1143000 h 1402080"/>
                        <a:gd name="connsiteX34" fmla="*/ 1165860 w 1249680"/>
                        <a:gd name="connsiteY34" fmla="*/ 1249680 h 1402080"/>
                        <a:gd name="connsiteX35" fmla="*/ 1066800 w 1249680"/>
                        <a:gd name="connsiteY35" fmla="*/ 1402080 h 1402080"/>
                        <a:gd name="connsiteX36" fmla="*/ 998220 w 1249680"/>
                        <a:gd name="connsiteY36" fmla="*/ 1356360 h 1402080"/>
                        <a:gd name="connsiteX37" fmla="*/ 883920 w 1249680"/>
                        <a:gd name="connsiteY37" fmla="*/ 1333500 h 1402080"/>
                        <a:gd name="connsiteX38" fmla="*/ 876300 w 1249680"/>
                        <a:gd name="connsiteY38" fmla="*/ 1303020 h 1402080"/>
                        <a:gd name="connsiteX39" fmla="*/ 822960 w 1249680"/>
                        <a:gd name="connsiteY39" fmla="*/ 1341120 h 1402080"/>
                        <a:gd name="connsiteX40" fmla="*/ 746760 w 1249680"/>
                        <a:gd name="connsiteY40" fmla="*/ 1356360 h 1402080"/>
                        <a:gd name="connsiteX41" fmla="*/ 640080 w 1249680"/>
                        <a:gd name="connsiteY41" fmla="*/ 1402080 h 1402080"/>
                        <a:gd name="connsiteX42" fmla="*/ 365760 w 1249680"/>
                        <a:gd name="connsiteY42" fmla="*/ 1264920 h 1402080"/>
                        <a:gd name="connsiteX43" fmla="*/ 228600 w 1249680"/>
                        <a:gd name="connsiteY43" fmla="*/ 1249680 h 1402080"/>
                        <a:gd name="connsiteX44" fmla="*/ 182880 w 1249680"/>
                        <a:gd name="connsiteY44" fmla="*/ 1242060 h 1402080"/>
                        <a:gd name="connsiteX45" fmla="*/ 48568 w 1249680"/>
                        <a:gd name="connsiteY45" fmla="*/ 756737 h 1402080"/>
                        <a:gd name="connsiteX46" fmla="*/ 29527 w 1249680"/>
                        <a:gd name="connsiteY46" fmla="*/ 718344 h 1402080"/>
                        <a:gd name="connsiteX47" fmla="*/ 104473 w 1249680"/>
                        <a:gd name="connsiteY47" fmla="*/ 693138 h 1402080"/>
                        <a:gd name="connsiteX48" fmla="*/ 77629 w 1249680"/>
                        <a:gd name="connsiteY48" fmla="*/ 617855 h 1402080"/>
                        <a:gd name="connsiteX49" fmla="*/ 39683 w 1249680"/>
                        <a:gd name="connsiteY49" fmla="*/ 611505 h 1402080"/>
                        <a:gd name="connsiteX50" fmla="*/ 0 w 1249680"/>
                        <a:gd name="connsiteY50" fmla="*/ 541020 h 1402080"/>
                        <a:gd name="connsiteX0" fmla="*/ 0 w 1249680"/>
                        <a:gd name="connsiteY0" fmla="*/ 541020 h 1402080"/>
                        <a:gd name="connsiteX1" fmla="*/ 259080 w 1249680"/>
                        <a:gd name="connsiteY1" fmla="*/ 381000 h 1402080"/>
                        <a:gd name="connsiteX2" fmla="*/ 266700 w 1249680"/>
                        <a:gd name="connsiteY2" fmla="*/ 266700 h 1402080"/>
                        <a:gd name="connsiteX3" fmla="*/ 358140 w 1249680"/>
                        <a:gd name="connsiteY3" fmla="*/ 259080 h 1402080"/>
                        <a:gd name="connsiteX4" fmla="*/ 388620 w 1249680"/>
                        <a:gd name="connsiteY4" fmla="*/ 266700 h 1402080"/>
                        <a:gd name="connsiteX5" fmla="*/ 449580 w 1249680"/>
                        <a:gd name="connsiteY5" fmla="*/ 266700 h 1402080"/>
                        <a:gd name="connsiteX6" fmla="*/ 533400 w 1249680"/>
                        <a:gd name="connsiteY6" fmla="*/ 144780 h 1402080"/>
                        <a:gd name="connsiteX7" fmla="*/ 655320 w 1249680"/>
                        <a:gd name="connsiteY7" fmla="*/ 167640 h 1402080"/>
                        <a:gd name="connsiteX8" fmla="*/ 830580 w 1249680"/>
                        <a:gd name="connsiteY8" fmla="*/ 114300 h 1402080"/>
                        <a:gd name="connsiteX9" fmla="*/ 822960 w 1249680"/>
                        <a:gd name="connsiteY9" fmla="*/ 45720 h 1402080"/>
                        <a:gd name="connsiteX10" fmla="*/ 906780 w 1249680"/>
                        <a:gd name="connsiteY10" fmla="*/ 0 h 1402080"/>
                        <a:gd name="connsiteX11" fmla="*/ 937260 w 1249680"/>
                        <a:gd name="connsiteY11" fmla="*/ 0 h 1402080"/>
                        <a:gd name="connsiteX12" fmla="*/ 944880 w 1249680"/>
                        <a:gd name="connsiteY12" fmla="*/ 76200 h 1402080"/>
                        <a:gd name="connsiteX13" fmla="*/ 1013460 w 1249680"/>
                        <a:gd name="connsiteY13" fmla="*/ 99060 h 1402080"/>
                        <a:gd name="connsiteX14" fmla="*/ 982980 w 1249680"/>
                        <a:gd name="connsiteY14" fmla="*/ 167640 h 1402080"/>
                        <a:gd name="connsiteX15" fmla="*/ 1005840 w 1249680"/>
                        <a:gd name="connsiteY15" fmla="*/ 190500 h 1402080"/>
                        <a:gd name="connsiteX16" fmla="*/ 967740 w 1249680"/>
                        <a:gd name="connsiteY16" fmla="*/ 297180 h 1402080"/>
                        <a:gd name="connsiteX17" fmla="*/ 975360 w 1249680"/>
                        <a:gd name="connsiteY17" fmla="*/ 320040 h 1402080"/>
                        <a:gd name="connsiteX18" fmla="*/ 1043940 w 1249680"/>
                        <a:gd name="connsiteY18" fmla="*/ 388620 h 1402080"/>
                        <a:gd name="connsiteX19" fmla="*/ 1165860 w 1249680"/>
                        <a:gd name="connsiteY19" fmla="*/ 403860 h 1402080"/>
                        <a:gd name="connsiteX20" fmla="*/ 1173480 w 1249680"/>
                        <a:gd name="connsiteY20" fmla="*/ 441960 h 1402080"/>
                        <a:gd name="connsiteX21" fmla="*/ 1249680 w 1249680"/>
                        <a:gd name="connsiteY21" fmla="*/ 419100 h 1402080"/>
                        <a:gd name="connsiteX22" fmla="*/ 1219200 w 1249680"/>
                        <a:gd name="connsiteY22" fmla="*/ 495300 h 1402080"/>
                        <a:gd name="connsiteX23" fmla="*/ 1135380 w 1249680"/>
                        <a:gd name="connsiteY23" fmla="*/ 586740 h 1402080"/>
                        <a:gd name="connsiteX24" fmla="*/ 1021080 w 1249680"/>
                        <a:gd name="connsiteY24" fmla="*/ 632460 h 1402080"/>
                        <a:gd name="connsiteX25" fmla="*/ 1013460 w 1249680"/>
                        <a:gd name="connsiteY25" fmla="*/ 723900 h 1402080"/>
                        <a:gd name="connsiteX26" fmla="*/ 1005840 w 1249680"/>
                        <a:gd name="connsiteY26" fmla="*/ 769620 h 1402080"/>
                        <a:gd name="connsiteX27" fmla="*/ 975360 w 1249680"/>
                        <a:gd name="connsiteY27" fmla="*/ 807720 h 1402080"/>
                        <a:gd name="connsiteX28" fmla="*/ 1013460 w 1249680"/>
                        <a:gd name="connsiteY28" fmla="*/ 845820 h 1402080"/>
                        <a:gd name="connsiteX29" fmla="*/ 998220 w 1249680"/>
                        <a:gd name="connsiteY29" fmla="*/ 906780 h 1402080"/>
                        <a:gd name="connsiteX30" fmla="*/ 998220 w 1249680"/>
                        <a:gd name="connsiteY30" fmla="*/ 960120 h 1402080"/>
                        <a:gd name="connsiteX31" fmla="*/ 1097280 w 1249680"/>
                        <a:gd name="connsiteY31" fmla="*/ 1051560 h 1402080"/>
                        <a:gd name="connsiteX32" fmla="*/ 1089660 w 1249680"/>
                        <a:gd name="connsiteY32" fmla="*/ 1135380 h 1402080"/>
                        <a:gd name="connsiteX33" fmla="*/ 1013460 w 1249680"/>
                        <a:gd name="connsiteY33" fmla="*/ 1143000 h 1402080"/>
                        <a:gd name="connsiteX34" fmla="*/ 1165860 w 1249680"/>
                        <a:gd name="connsiteY34" fmla="*/ 1249680 h 1402080"/>
                        <a:gd name="connsiteX35" fmla="*/ 1066800 w 1249680"/>
                        <a:gd name="connsiteY35" fmla="*/ 1402080 h 1402080"/>
                        <a:gd name="connsiteX36" fmla="*/ 998220 w 1249680"/>
                        <a:gd name="connsiteY36" fmla="*/ 1356360 h 1402080"/>
                        <a:gd name="connsiteX37" fmla="*/ 883920 w 1249680"/>
                        <a:gd name="connsiteY37" fmla="*/ 1333500 h 1402080"/>
                        <a:gd name="connsiteX38" fmla="*/ 876300 w 1249680"/>
                        <a:gd name="connsiteY38" fmla="*/ 1303020 h 1402080"/>
                        <a:gd name="connsiteX39" fmla="*/ 822960 w 1249680"/>
                        <a:gd name="connsiteY39" fmla="*/ 1341120 h 1402080"/>
                        <a:gd name="connsiteX40" fmla="*/ 746760 w 1249680"/>
                        <a:gd name="connsiteY40" fmla="*/ 1356360 h 1402080"/>
                        <a:gd name="connsiteX41" fmla="*/ 640080 w 1249680"/>
                        <a:gd name="connsiteY41" fmla="*/ 1402080 h 1402080"/>
                        <a:gd name="connsiteX42" fmla="*/ 365760 w 1249680"/>
                        <a:gd name="connsiteY42" fmla="*/ 1264920 h 1402080"/>
                        <a:gd name="connsiteX43" fmla="*/ 228600 w 1249680"/>
                        <a:gd name="connsiteY43" fmla="*/ 1249680 h 1402080"/>
                        <a:gd name="connsiteX44" fmla="*/ 182880 w 1249680"/>
                        <a:gd name="connsiteY44" fmla="*/ 1242060 h 1402080"/>
                        <a:gd name="connsiteX45" fmla="*/ 115882 w 1249680"/>
                        <a:gd name="connsiteY45" fmla="*/ 990124 h 1402080"/>
                        <a:gd name="connsiteX46" fmla="*/ 48568 w 1249680"/>
                        <a:gd name="connsiteY46" fmla="*/ 756737 h 1402080"/>
                        <a:gd name="connsiteX47" fmla="*/ 29527 w 1249680"/>
                        <a:gd name="connsiteY47" fmla="*/ 718344 h 1402080"/>
                        <a:gd name="connsiteX48" fmla="*/ 104473 w 1249680"/>
                        <a:gd name="connsiteY48" fmla="*/ 693138 h 1402080"/>
                        <a:gd name="connsiteX49" fmla="*/ 77629 w 1249680"/>
                        <a:gd name="connsiteY49" fmla="*/ 617855 h 1402080"/>
                        <a:gd name="connsiteX50" fmla="*/ 39683 w 1249680"/>
                        <a:gd name="connsiteY50" fmla="*/ 611505 h 1402080"/>
                        <a:gd name="connsiteX51" fmla="*/ 0 w 1249680"/>
                        <a:gd name="connsiteY51" fmla="*/ 541020 h 1402080"/>
                        <a:gd name="connsiteX0" fmla="*/ 0 w 1249680"/>
                        <a:gd name="connsiteY0" fmla="*/ 541020 h 1402080"/>
                        <a:gd name="connsiteX1" fmla="*/ 259080 w 1249680"/>
                        <a:gd name="connsiteY1" fmla="*/ 381000 h 1402080"/>
                        <a:gd name="connsiteX2" fmla="*/ 266700 w 1249680"/>
                        <a:gd name="connsiteY2" fmla="*/ 266700 h 1402080"/>
                        <a:gd name="connsiteX3" fmla="*/ 358140 w 1249680"/>
                        <a:gd name="connsiteY3" fmla="*/ 259080 h 1402080"/>
                        <a:gd name="connsiteX4" fmla="*/ 388620 w 1249680"/>
                        <a:gd name="connsiteY4" fmla="*/ 266700 h 1402080"/>
                        <a:gd name="connsiteX5" fmla="*/ 449580 w 1249680"/>
                        <a:gd name="connsiteY5" fmla="*/ 266700 h 1402080"/>
                        <a:gd name="connsiteX6" fmla="*/ 533400 w 1249680"/>
                        <a:gd name="connsiteY6" fmla="*/ 144780 h 1402080"/>
                        <a:gd name="connsiteX7" fmla="*/ 655320 w 1249680"/>
                        <a:gd name="connsiteY7" fmla="*/ 167640 h 1402080"/>
                        <a:gd name="connsiteX8" fmla="*/ 830580 w 1249680"/>
                        <a:gd name="connsiteY8" fmla="*/ 114300 h 1402080"/>
                        <a:gd name="connsiteX9" fmla="*/ 822960 w 1249680"/>
                        <a:gd name="connsiteY9" fmla="*/ 45720 h 1402080"/>
                        <a:gd name="connsiteX10" fmla="*/ 906780 w 1249680"/>
                        <a:gd name="connsiteY10" fmla="*/ 0 h 1402080"/>
                        <a:gd name="connsiteX11" fmla="*/ 937260 w 1249680"/>
                        <a:gd name="connsiteY11" fmla="*/ 0 h 1402080"/>
                        <a:gd name="connsiteX12" fmla="*/ 944880 w 1249680"/>
                        <a:gd name="connsiteY12" fmla="*/ 76200 h 1402080"/>
                        <a:gd name="connsiteX13" fmla="*/ 1013460 w 1249680"/>
                        <a:gd name="connsiteY13" fmla="*/ 99060 h 1402080"/>
                        <a:gd name="connsiteX14" fmla="*/ 982980 w 1249680"/>
                        <a:gd name="connsiteY14" fmla="*/ 167640 h 1402080"/>
                        <a:gd name="connsiteX15" fmla="*/ 1005840 w 1249680"/>
                        <a:gd name="connsiteY15" fmla="*/ 190500 h 1402080"/>
                        <a:gd name="connsiteX16" fmla="*/ 967740 w 1249680"/>
                        <a:gd name="connsiteY16" fmla="*/ 297180 h 1402080"/>
                        <a:gd name="connsiteX17" fmla="*/ 975360 w 1249680"/>
                        <a:gd name="connsiteY17" fmla="*/ 320040 h 1402080"/>
                        <a:gd name="connsiteX18" fmla="*/ 1043940 w 1249680"/>
                        <a:gd name="connsiteY18" fmla="*/ 388620 h 1402080"/>
                        <a:gd name="connsiteX19" fmla="*/ 1165860 w 1249680"/>
                        <a:gd name="connsiteY19" fmla="*/ 403860 h 1402080"/>
                        <a:gd name="connsiteX20" fmla="*/ 1173480 w 1249680"/>
                        <a:gd name="connsiteY20" fmla="*/ 441960 h 1402080"/>
                        <a:gd name="connsiteX21" fmla="*/ 1249680 w 1249680"/>
                        <a:gd name="connsiteY21" fmla="*/ 419100 h 1402080"/>
                        <a:gd name="connsiteX22" fmla="*/ 1219200 w 1249680"/>
                        <a:gd name="connsiteY22" fmla="*/ 495300 h 1402080"/>
                        <a:gd name="connsiteX23" fmla="*/ 1135380 w 1249680"/>
                        <a:gd name="connsiteY23" fmla="*/ 586740 h 1402080"/>
                        <a:gd name="connsiteX24" fmla="*/ 1021080 w 1249680"/>
                        <a:gd name="connsiteY24" fmla="*/ 632460 h 1402080"/>
                        <a:gd name="connsiteX25" fmla="*/ 1013460 w 1249680"/>
                        <a:gd name="connsiteY25" fmla="*/ 723900 h 1402080"/>
                        <a:gd name="connsiteX26" fmla="*/ 1005840 w 1249680"/>
                        <a:gd name="connsiteY26" fmla="*/ 769620 h 1402080"/>
                        <a:gd name="connsiteX27" fmla="*/ 975360 w 1249680"/>
                        <a:gd name="connsiteY27" fmla="*/ 807720 h 1402080"/>
                        <a:gd name="connsiteX28" fmla="*/ 1013460 w 1249680"/>
                        <a:gd name="connsiteY28" fmla="*/ 845820 h 1402080"/>
                        <a:gd name="connsiteX29" fmla="*/ 998220 w 1249680"/>
                        <a:gd name="connsiteY29" fmla="*/ 906780 h 1402080"/>
                        <a:gd name="connsiteX30" fmla="*/ 998220 w 1249680"/>
                        <a:gd name="connsiteY30" fmla="*/ 960120 h 1402080"/>
                        <a:gd name="connsiteX31" fmla="*/ 1097280 w 1249680"/>
                        <a:gd name="connsiteY31" fmla="*/ 1051560 h 1402080"/>
                        <a:gd name="connsiteX32" fmla="*/ 1089660 w 1249680"/>
                        <a:gd name="connsiteY32" fmla="*/ 1135380 h 1402080"/>
                        <a:gd name="connsiteX33" fmla="*/ 1013460 w 1249680"/>
                        <a:gd name="connsiteY33" fmla="*/ 1143000 h 1402080"/>
                        <a:gd name="connsiteX34" fmla="*/ 1165860 w 1249680"/>
                        <a:gd name="connsiteY34" fmla="*/ 1249680 h 1402080"/>
                        <a:gd name="connsiteX35" fmla="*/ 1066800 w 1249680"/>
                        <a:gd name="connsiteY35" fmla="*/ 1402080 h 1402080"/>
                        <a:gd name="connsiteX36" fmla="*/ 998220 w 1249680"/>
                        <a:gd name="connsiteY36" fmla="*/ 1356360 h 1402080"/>
                        <a:gd name="connsiteX37" fmla="*/ 883920 w 1249680"/>
                        <a:gd name="connsiteY37" fmla="*/ 1333500 h 1402080"/>
                        <a:gd name="connsiteX38" fmla="*/ 876300 w 1249680"/>
                        <a:gd name="connsiteY38" fmla="*/ 1303020 h 1402080"/>
                        <a:gd name="connsiteX39" fmla="*/ 822960 w 1249680"/>
                        <a:gd name="connsiteY39" fmla="*/ 1341120 h 1402080"/>
                        <a:gd name="connsiteX40" fmla="*/ 746760 w 1249680"/>
                        <a:gd name="connsiteY40" fmla="*/ 1356360 h 1402080"/>
                        <a:gd name="connsiteX41" fmla="*/ 640080 w 1249680"/>
                        <a:gd name="connsiteY41" fmla="*/ 1402080 h 1402080"/>
                        <a:gd name="connsiteX42" fmla="*/ 365760 w 1249680"/>
                        <a:gd name="connsiteY42" fmla="*/ 1264920 h 1402080"/>
                        <a:gd name="connsiteX43" fmla="*/ 228600 w 1249680"/>
                        <a:gd name="connsiteY43" fmla="*/ 1249680 h 1402080"/>
                        <a:gd name="connsiteX44" fmla="*/ 182880 w 1249680"/>
                        <a:gd name="connsiteY44" fmla="*/ 1242060 h 1402080"/>
                        <a:gd name="connsiteX45" fmla="*/ 151601 w 1249680"/>
                        <a:gd name="connsiteY45" fmla="*/ 1137761 h 1402080"/>
                        <a:gd name="connsiteX46" fmla="*/ 115882 w 1249680"/>
                        <a:gd name="connsiteY46" fmla="*/ 990124 h 1402080"/>
                        <a:gd name="connsiteX47" fmla="*/ 48568 w 1249680"/>
                        <a:gd name="connsiteY47" fmla="*/ 756737 h 1402080"/>
                        <a:gd name="connsiteX48" fmla="*/ 29527 w 1249680"/>
                        <a:gd name="connsiteY48" fmla="*/ 718344 h 1402080"/>
                        <a:gd name="connsiteX49" fmla="*/ 104473 w 1249680"/>
                        <a:gd name="connsiteY49" fmla="*/ 693138 h 1402080"/>
                        <a:gd name="connsiteX50" fmla="*/ 77629 w 1249680"/>
                        <a:gd name="connsiteY50" fmla="*/ 617855 h 1402080"/>
                        <a:gd name="connsiteX51" fmla="*/ 39683 w 1249680"/>
                        <a:gd name="connsiteY51" fmla="*/ 611505 h 1402080"/>
                        <a:gd name="connsiteX52" fmla="*/ 0 w 1249680"/>
                        <a:gd name="connsiteY52" fmla="*/ 541020 h 1402080"/>
                        <a:gd name="connsiteX0" fmla="*/ 0 w 1249680"/>
                        <a:gd name="connsiteY0" fmla="*/ 541020 h 1402080"/>
                        <a:gd name="connsiteX1" fmla="*/ 259080 w 1249680"/>
                        <a:gd name="connsiteY1" fmla="*/ 381000 h 1402080"/>
                        <a:gd name="connsiteX2" fmla="*/ 266700 w 1249680"/>
                        <a:gd name="connsiteY2" fmla="*/ 266700 h 1402080"/>
                        <a:gd name="connsiteX3" fmla="*/ 358140 w 1249680"/>
                        <a:gd name="connsiteY3" fmla="*/ 259080 h 1402080"/>
                        <a:gd name="connsiteX4" fmla="*/ 388620 w 1249680"/>
                        <a:gd name="connsiteY4" fmla="*/ 266700 h 1402080"/>
                        <a:gd name="connsiteX5" fmla="*/ 449580 w 1249680"/>
                        <a:gd name="connsiteY5" fmla="*/ 266700 h 1402080"/>
                        <a:gd name="connsiteX6" fmla="*/ 533400 w 1249680"/>
                        <a:gd name="connsiteY6" fmla="*/ 144780 h 1402080"/>
                        <a:gd name="connsiteX7" fmla="*/ 655320 w 1249680"/>
                        <a:gd name="connsiteY7" fmla="*/ 167640 h 1402080"/>
                        <a:gd name="connsiteX8" fmla="*/ 830580 w 1249680"/>
                        <a:gd name="connsiteY8" fmla="*/ 114300 h 1402080"/>
                        <a:gd name="connsiteX9" fmla="*/ 822960 w 1249680"/>
                        <a:gd name="connsiteY9" fmla="*/ 45720 h 1402080"/>
                        <a:gd name="connsiteX10" fmla="*/ 906780 w 1249680"/>
                        <a:gd name="connsiteY10" fmla="*/ 0 h 1402080"/>
                        <a:gd name="connsiteX11" fmla="*/ 937260 w 1249680"/>
                        <a:gd name="connsiteY11" fmla="*/ 0 h 1402080"/>
                        <a:gd name="connsiteX12" fmla="*/ 944880 w 1249680"/>
                        <a:gd name="connsiteY12" fmla="*/ 76200 h 1402080"/>
                        <a:gd name="connsiteX13" fmla="*/ 1013460 w 1249680"/>
                        <a:gd name="connsiteY13" fmla="*/ 99060 h 1402080"/>
                        <a:gd name="connsiteX14" fmla="*/ 982980 w 1249680"/>
                        <a:gd name="connsiteY14" fmla="*/ 167640 h 1402080"/>
                        <a:gd name="connsiteX15" fmla="*/ 1005840 w 1249680"/>
                        <a:gd name="connsiteY15" fmla="*/ 190500 h 1402080"/>
                        <a:gd name="connsiteX16" fmla="*/ 967740 w 1249680"/>
                        <a:gd name="connsiteY16" fmla="*/ 297180 h 1402080"/>
                        <a:gd name="connsiteX17" fmla="*/ 975360 w 1249680"/>
                        <a:gd name="connsiteY17" fmla="*/ 320040 h 1402080"/>
                        <a:gd name="connsiteX18" fmla="*/ 1043940 w 1249680"/>
                        <a:gd name="connsiteY18" fmla="*/ 388620 h 1402080"/>
                        <a:gd name="connsiteX19" fmla="*/ 1165860 w 1249680"/>
                        <a:gd name="connsiteY19" fmla="*/ 403860 h 1402080"/>
                        <a:gd name="connsiteX20" fmla="*/ 1173480 w 1249680"/>
                        <a:gd name="connsiteY20" fmla="*/ 441960 h 1402080"/>
                        <a:gd name="connsiteX21" fmla="*/ 1249680 w 1249680"/>
                        <a:gd name="connsiteY21" fmla="*/ 419100 h 1402080"/>
                        <a:gd name="connsiteX22" fmla="*/ 1219200 w 1249680"/>
                        <a:gd name="connsiteY22" fmla="*/ 495300 h 1402080"/>
                        <a:gd name="connsiteX23" fmla="*/ 1135380 w 1249680"/>
                        <a:gd name="connsiteY23" fmla="*/ 586740 h 1402080"/>
                        <a:gd name="connsiteX24" fmla="*/ 1021080 w 1249680"/>
                        <a:gd name="connsiteY24" fmla="*/ 632460 h 1402080"/>
                        <a:gd name="connsiteX25" fmla="*/ 1013460 w 1249680"/>
                        <a:gd name="connsiteY25" fmla="*/ 723900 h 1402080"/>
                        <a:gd name="connsiteX26" fmla="*/ 1005840 w 1249680"/>
                        <a:gd name="connsiteY26" fmla="*/ 769620 h 1402080"/>
                        <a:gd name="connsiteX27" fmla="*/ 975360 w 1249680"/>
                        <a:gd name="connsiteY27" fmla="*/ 807720 h 1402080"/>
                        <a:gd name="connsiteX28" fmla="*/ 1013460 w 1249680"/>
                        <a:gd name="connsiteY28" fmla="*/ 845820 h 1402080"/>
                        <a:gd name="connsiteX29" fmla="*/ 998220 w 1249680"/>
                        <a:gd name="connsiteY29" fmla="*/ 906780 h 1402080"/>
                        <a:gd name="connsiteX30" fmla="*/ 998220 w 1249680"/>
                        <a:gd name="connsiteY30" fmla="*/ 960120 h 1402080"/>
                        <a:gd name="connsiteX31" fmla="*/ 1097280 w 1249680"/>
                        <a:gd name="connsiteY31" fmla="*/ 1051560 h 1402080"/>
                        <a:gd name="connsiteX32" fmla="*/ 1089660 w 1249680"/>
                        <a:gd name="connsiteY32" fmla="*/ 1135380 h 1402080"/>
                        <a:gd name="connsiteX33" fmla="*/ 1013460 w 1249680"/>
                        <a:gd name="connsiteY33" fmla="*/ 1143000 h 1402080"/>
                        <a:gd name="connsiteX34" fmla="*/ 1165860 w 1249680"/>
                        <a:gd name="connsiteY34" fmla="*/ 1249680 h 1402080"/>
                        <a:gd name="connsiteX35" fmla="*/ 1066800 w 1249680"/>
                        <a:gd name="connsiteY35" fmla="*/ 1402080 h 1402080"/>
                        <a:gd name="connsiteX36" fmla="*/ 998220 w 1249680"/>
                        <a:gd name="connsiteY36" fmla="*/ 1356360 h 1402080"/>
                        <a:gd name="connsiteX37" fmla="*/ 883920 w 1249680"/>
                        <a:gd name="connsiteY37" fmla="*/ 1333500 h 1402080"/>
                        <a:gd name="connsiteX38" fmla="*/ 876300 w 1249680"/>
                        <a:gd name="connsiteY38" fmla="*/ 1303020 h 1402080"/>
                        <a:gd name="connsiteX39" fmla="*/ 822960 w 1249680"/>
                        <a:gd name="connsiteY39" fmla="*/ 1341120 h 1402080"/>
                        <a:gd name="connsiteX40" fmla="*/ 746760 w 1249680"/>
                        <a:gd name="connsiteY40" fmla="*/ 1356360 h 1402080"/>
                        <a:gd name="connsiteX41" fmla="*/ 640080 w 1249680"/>
                        <a:gd name="connsiteY41" fmla="*/ 1402080 h 1402080"/>
                        <a:gd name="connsiteX42" fmla="*/ 365760 w 1249680"/>
                        <a:gd name="connsiteY42" fmla="*/ 1264920 h 1402080"/>
                        <a:gd name="connsiteX43" fmla="*/ 313526 w 1249680"/>
                        <a:gd name="connsiteY43" fmla="*/ 1261586 h 1402080"/>
                        <a:gd name="connsiteX44" fmla="*/ 228600 w 1249680"/>
                        <a:gd name="connsiteY44" fmla="*/ 1249680 h 1402080"/>
                        <a:gd name="connsiteX45" fmla="*/ 182880 w 1249680"/>
                        <a:gd name="connsiteY45" fmla="*/ 1242060 h 1402080"/>
                        <a:gd name="connsiteX46" fmla="*/ 151601 w 1249680"/>
                        <a:gd name="connsiteY46" fmla="*/ 1137761 h 1402080"/>
                        <a:gd name="connsiteX47" fmla="*/ 115882 w 1249680"/>
                        <a:gd name="connsiteY47" fmla="*/ 990124 h 1402080"/>
                        <a:gd name="connsiteX48" fmla="*/ 48568 w 1249680"/>
                        <a:gd name="connsiteY48" fmla="*/ 756737 h 1402080"/>
                        <a:gd name="connsiteX49" fmla="*/ 29527 w 1249680"/>
                        <a:gd name="connsiteY49" fmla="*/ 718344 h 1402080"/>
                        <a:gd name="connsiteX50" fmla="*/ 104473 w 1249680"/>
                        <a:gd name="connsiteY50" fmla="*/ 693138 h 1402080"/>
                        <a:gd name="connsiteX51" fmla="*/ 77629 w 1249680"/>
                        <a:gd name="connsiteY51" fmla="*/ 617855 h 1402080"/>
                        <a:gd name="connsiteX52" fmla="*/ 39683 w 1249680"/>
                        <a:gd name="connsiteY52" fmla="*/ 611505 h 1402080"/>
                        <a:gd name="connsiteX53" fmla="*/ 0 w 1249680"/>
                        <a:gd name="connsiteY53" fmla="*/ 541020 h 1402080"/>
                        <a:gd name="connsiteX0" fmla="*/ 0 w 1249680"/>
                        <a:gd name="connsiteY0" fmla="*/ 541020 h 1402080"/>
                        <a:gd name="connsiteX1" fmla="*/ 259080 w 1249680"/>
                        <a:gd name="connsiteY1" fmla="*/ 381000 h 1402080"/>
                        <a:gd name="connsiteX2" fmla="*/ 266700 w 1249680"/>
                        <a:gd name="connsiteY2" fmla="*/ 266700 h 1402080"/>
                        <a:gd name="connsiteX3" fmla="*/ 358140 w 1249680"/>
                        <a:gd name="connsiteY3" fmla="*/ 259080 h 1402080"/>
                        <a:gd name="connsiteX4" fmla="*/ 388620 w 1249680"/>
                        <a:gd name="connsiteY4" fmla="*/ 266700 h 1402080"/>
                        <a:gd name="connsiteX5" fmla="*/ 449580 w 1249680"/>
                        <a:gd name="connsiteY5" fmla="*/ 266700 h 1402080"/>
                        <a:gd name="connsiteX6" fmla="*/ 533400 w 1249680"/>
                        <a:gd name="connsiteY6" fmla="*/ 144780 h 1402080"/>
                        <a:gd name="connsiteX7" fmla="*/ 655320 w 1249680"/>
                        <a:gd name="connsiteY7" fmla="*/ 167640 h 1402080"/>
                        <a:gd name="connsiteX8" fmla="*/ 830580 w 1249680"/>
                        <a:gd name="connsiteY8" fmla="*/ 114300 h 1402080"/>
                        <a:gd name="connsiteX9" fmla="*/ 822960 w 1249680"/>
                        <a:gd name="connsiteY9" fmla="*/ 45720 h 1402080"/>
                        <a:gd name="connsiteX10" fmla="*/ 906780 w 1249680"/>
                        <a:gd name="connsiteY10" fmla="*/ 0 h 1402080"/>
                        <a:gd name="connsiteX11" fmla="*/ 937260 w 1249680"/>
                        <a:gd name="connsiteY11" fmla="*/ 0 h 1402080"/>
                        <a:gd name="connsiteX12" fmla="*/ 944880 w 1249680"/>
                        <a:gd name="connsiteY12" fmla="*/ 76200 h 1402080"/>
                        <a:gd name="connsiteX13" fmla="*/ 1013460 w 1249680"/>
                        <a:gd name="connsiteY13" fmla="*/ 99060 h 1402080"/>
                        <a:gd name="connsiteX14" fmla="*/ 982980 w 1249680"/>
                        <a:gd name="connsiteY14" fmla="*/ 167640 h 1402080"/>
                        <a:gd name="connsiteX15" fmla="*/ 1005840 w 1249680"/>
                        <a:gd name="connsiteY15" fmla="*/ 190500 h 1402080"/>
                        <a:gd name="connsiteX16" fmla="*/ 967740 w 1249680"/>
                        <a:gd name="connsiteY16" fmla="*/ 297180 h 1402080"/>
                        <a:gd name="connsiteX17" fmla="*/ 975360 w 1249680"/>
                        <a:gd name="connsiteY17" fmla="*/ 320040 h 1402080"/>
                        <a:gd name="connsiteX18" fmla="*/ 1043940 w 1249680"/>
                        <a:gd name="connsiteY18" fmla="*/ 388620 h 1402080"/>
                        <a:gd name="connsiteX19" fmla="*/ 1165860 w 1249680"/>
                        <a:gd name="connsiteY19" fmla="*/ 403860 h 1402080"/>
                        <a:gd name="connsiteX20" fmla="*/ 1173480 w 1249680"/>
                        <a:gd name="connsiteY20" fmla="*/ 441960 h 1402080"/>
                        <a:gd name="connsiteX21" fmla="*/ 1249680 w 1249680"/>
                        <a:gd name="connsiteY21" fmla="*/ 419100 h 1402080"/>
                        <a:gd name="connsiteX22" fmla="*/ 1219200 w 1249680"/>
                        <a:gd name="connsiteY22" fmla="*/ 495300 h 1402080"/>
                        <a:gd name="connsiteX23" fmla="*/ 1135380 w 1249680"/>
                        <a:gd name="connsiteY23" fmla="*/ 586740 h 1402080"/>
                        <a:gd name="connsiteX24" fmla="*/ 1021080 w 1249680"/>
                        <a:gd name="connsiteY24" fmla="*/ 632460 h 1402080"/>
                        <a:gd name="connsiteX25" fmla="*/ 1013460 w 1249680"/>
                        <a:gd name="connsiteY25" fmla="*/ 723900 h 1402080"/>
                        <a:gd name="connsiteX26" fmla="*/ 1005840 w 1249680"/>
                        <a:gd name="connsiteY26" fmla="*/ 769620 h 1402080"/>
                        <a:gd name="connsiteX27" fmla="*/ 975360 w 1249680"/>
                        <a:gd name="connsiteY27" fmla="*/ 807720 h 1402080"/>
                        <a:gd name="connsiteX28" fmla="*/ 1013460 w 1249680"/>
                        <a:gd name="connsiteY28" fmla="*/ 845820 h 1402080"/>
                        <a:gd name="connsiteX29" fmla="*/ 998220 w 1249680"/>
                        <a:gd name="connsiteY29" fmla="*/ 906780 h 1402080"/>
                        <a:gd name="connsiteX30" fmla="*/ 998220 w 1249680"/>
                        <a:gd name="connsiteY30" fmla="*/ 960120 h 1402080"/>
                        <a:gd name="connsiteX31" fmla="*/ 1097280 w 1249680"/>
                        <a:gd name="connsiteY31" fmla="*/ 1051560 h 1402080"/>
                        <a:gd name="connsiteX32" fmla="*/ 1089660 w 1249680"/>
                        <a:gd name="connsiteY32" fmla="*/ 1135380 h 1402080"/>
                        <a:gd name="connsiteX33" fmla="*/ 1013460 w 1249680"/>
                        <a:gd name="connsiteY33" fmla="*/ 1143000 h 1402080"/>
                        <a:gd name="connsiteX34" fmla="*/ 1165860 w 1249680"/>
                        <a:gd name="connsiteY34" fmla="*/ 1249680 h 1402080"/>
                        <a:gd name="connsiteX35" fmla="*/ 1066800 w 1249680"/>
                        <a:gd name="connsiteY35" fmla="*/ 1402080 h 1402080"/>
                        <a:gd name="connsiteX36" fmla="*/ 998220 w 1249680"/>
                        <a:gd name="connsiteY36" fmla="*/ 1356360 h 1402080"/>
                        <a:gd name="connsiteX37" fmla="*/ 883920 w 1249680"/>
                        <a:gd name="connsiteY37" fmla="*/ 1333500 h 1402080"/>
                        <a:gd name="connsiteX38" fmla="*/ 876300 w 1249680"/>
                        <a:gd name="connsiteY38" fmla="*/ 1303020 h 1402080"/>
                        <a:gd name="connsiteX39" fmla="*/ 822960 w 1249680"/>
                        <a:gd name="connsiteY39" fmla="*/ 1341120 h 1402080"/>
                        <a:gd name="connsiteX40" fmla="*/ 746760 w 1249680"/>
                        <a:gd name="connsiteY40" fmla="*/ 1356360 h 1402080"/>
                        <a:gd name="connsiteX41" fmla="*/ 640080 w 1249680"/>
                        <a:gd name="connsiteY41" fmla="*/ 1402080 h 1402080"/>
                        <a:gd name="connsiteX42" fmla="*/ 427826 w 1249680"/>
                        <a:gd name="connsiteY42" fmla="*/ 1297305 h 1402080"/>
                        <a:gd name="connsiteX43" fmla="*/ 365760 w 1249680"/>
                        <a:gd name="connsiteY43" fmla="*/ 1264920 h 1402080"/>
                        <a:gd name="connsiteX44" fmla="*/ 313526 w 1249680"/>
                        <a:gd name="connsiteY44" fmla="*/ 1261586 h 1402080"/>
                        <a:gd name="connsiteX45" fmla="*/ 228600 w 1249680"/>
                        <a:gd name="connsiteY45" fmla="*/ 1249680 h 1402080"/>
                        <a:gd name="connsiteX46" fmla="*/ 182880 w 1249680"/>
                        <a:gd name="connsiteY46" fmla="*/ 1242060 h 1402080"/>
                        <a:gd name="connsiteX47" fmla="*/ 151601 w 1249680"/>
                        <a:gd name="connsiteY47" fmla="*/ 1137761 h 1402080"/>
                        <a:gd name="connsiteX48" fmla="*/ 115882 w 1249680"/>
                        <a:gd name="connsiteY48" fmla="*/ 990124 h 1402080"/>
                        <a:gd name="connsiteX49" fmla="*/ 48568 w 1249680"/>
                        <a:gd name="connsiteY49" fmla="*/ 756737 h 1402080"/>
                        <a:gd name="connsiteX50" fmla="*/ 29527 w 1249680"/>
                        <a:gd name="connsiteY50" fmla="*/ 718344 h 1402080"/>
                        <a:gd name="connsiteX51" fmla="*/ 104473 w 1249680"/>
                        <a:gd name="connsiteY51" fmla="*/ 693138 h 1402080"/>
                        <a:gd name="connsiteX52" fmla="*/ 77629 w 1249680"/>
                        <a:gd name="connsiteY52" fmla="*/ 617855 h 1402080"/>
                        <a:gd name="connsiteX53" fmla="*/ 39683 w 1249680"/>
                        <a:gd name="connsiteY53" fmla="*/ 611505 h 1402080"/>
                        <a:gd name="connsiteX54" fmla="*/ 0 w 1249680"/>
                        <a:gd name="connsiteY54" fmla="*/ 541020 h 1402080"/>
                        <a:gd name="connsiteX0" fmla="*/ 0 w 1249680"/>
                        <a:gd name="connsiteY0" fmla="*/ 541020 h 1402080"/>
                        <a:gd name="connsiteX1" fmla="*/ 259080 w 1249680"/>
                        <a:gd name="connsiteY1" fmla="*/ 381000 h 1402080"/>
                        <a:gd name="connsiteX2" fmla="*/ 266700 w 1249680"/>
                        <a:gd name="connsiteY2" fmla="*/ 266700 h 1402080"/>
                        <a:gd name="connsiteX3" fmla="*/ 358140 w 1249680"/>
                        <a:gd name="connsiteY3" fmla="*/ 259080 h 1402080"/>
                        <a:gd name="connsiteX4" fmla="*/ 388620 w 1249680"/>
                        <a:gd name="connsiteY4" fmla="*/ 266700 h 1402080"/>
                        <a:gd name="connsiteX5" fmla="*/ 449580 w 1249680"/>
                        <a:gd name="connsiteY5" fmla="*/ 266700 h 1402080"/>
                        <a:gd name="connsiteX6" fmla="*/ 533400 w 1249680"/>
                        <a:gd name="connsiteY6" fmla="*/ 144780 h 1402080"/>
                        <a:gd name="connsiteX7" fmla="*/ 655320 w 1249680"/>
                        <a:gd name="connsiteY7" fmla="*/ 167640 h 1402080"/>
                        <a:gd name="connsiteX8" fmla="*/ 830580 w 1249680"/>
                        <a:gd name="connsiteY8" fmla="*/ 114300 h 1402080"/>
                        <a:gd name="connsiteX9" fmla="*/ 822960 w 1249680"/>
                        <a:gd name="connsiteY9" fmla="*/ 45720 h 1402080"/>
                        <a:gd name="connsiteX10" fmla="*/ 906780 w 1249680"/>
                        <a:gd name="connsiteY10" fmla="*/ 0 h 1402080"/>
                        <a:gd name="connsiteX11" fmla="*/ 937260 w 1249680"/>
                        <a:gd name="connsiteY11" fmla="*/ 0 h 1402080"/>
                        <a:gd name="connsiteX12" fmla="*/ 944880 w 1249680"/>
                        <a:gd name="connsiteY12" fmla="*/ 76200 h 1402080"/>
                        <a:gd name="connsiteX13" fmla="*/ 1013460 w 1249680"/>
                        <a:gd name="connsiteY13" fmla="*/ 99060 h 1402080"/>
                        <a:gd name="connsiteX14" fmla="*/ 982980 w 1249680"/>
                        <a:gd name="connsiteY14" fmla="*/ 167640 h 1402080"/>
                        <a:gd name="connsiteX15" fmla="*/ 1005840 w 1249680"/>
                        <a:gd name="connsiteY15" fmla="*/ 190500 h 1402080"/>
                        <a:gd name="connsiteX16" fmla="*/ 967740 w 1249680"/>
                        <a:gd name="connsiteY16" fmla="*/ 297180 h 1402080"/>
                        <a:gd name="connsiteX17" fmla="*/ 975360 w 1249680"/>
                        <a:gd name="connsiteY17" fmla="*/ 320040 h 1402080"/>
                        <a:gd name="connsiteX18" fmla="*/ 1043940 w 1249680"/>
                        <a:gd name="connsiteY18" fmla="*/ 388620 h 1402080"/>
                        <a:gd name="connsiteX19" fmla="*/ 1165860 w 1249680"/>
                        <a:gd name="connsiteY19" fmla="*/ 403860 h 1402080"/>
                        <a:gd name="connsiteX20" fmla="*/ 1173480 w 1249680"/>
                        <a:gd name="connsiteY20" fmla="*/ 441960 h 1402080"/>
                        <a:gd name="connsiteX21" fmla="*/ 1249680 w 1249680"/>
                        <a:gd name="connsiteY21" fmla="*/ 419100 h 1402080"/>
                        <a:gd name="connsiteX22" fmla="*/ 1219200 w 1249680"/>
                        <a:gd name="connsiteY22" fmla="*/ 495300 h 1402080"/>
                        <a:gd name="connsiteX23" fmla="*/ 1135380 w 1249680"/>
                        <a:gd name="connsiteY23" fmla="*/ 586740 h 1402080"/>
                        <a:gd name="connsiteX24" fmla="*/ 1021080 w 1249680"/>
                        <a:gd name="connsiteY24" fmla="*/ 632460 h 1402080"/>
                        <a:gd name="connsiteX25" fmla="*/ 1013460 w 1249680"/>
                        <a:gd name="connsiteY25" fmla="*/ 723900 h 1402080"/>
                        <a:gd name="connsiteX26" fmla="*/ 1005840 w 1249680"/>
                        <a:gd name="connsiteY26" fmla="*/ 769620 h 1402080"/>
                        <a:gd name="connsiteX27" fmla="*/ 975360 w 1249680"/>
                        <a:gd name="connsiteY27" fmla="*/ 807720 h 1402080"/>
                        <a:gd name="connsiteX28" fmla="*/ 1013460 w 1249680"/>
                        <a:gd name="connsiteY28" fmla="*/ 845820 h 1402080"/>
                        <a:gd name="connsiteX29" fmla="*/ 998220 w 1249680"/>
                        <a:gd name="connsiteY29" fmla="*/ 906780 h 1402080"/>
                        <a:gd name="connsiteX30" fmla="*/ 998220 w 1249680"/>
                        <a:gd name="connsiteY30" fmla="*/ 960120 h 1402080"/>
                        <a:gd name="connsiteX31" fmla="*/ 1097280 w 1249680"/>
                        <a:gd name="connsiteY31" fmla="*/ 1051560 h 1402080"/>
                        <a:gd name="connsiteX32" fmla="*/ 1089660 w 1249680"/>
                        <a:gd name="connsiteY32" fmla="*/ 1135380 h 1402080"/>
                        <a:gd name="connsiteX33" fmla="*/ 1013460 w 1249680"/>
                        <a:gd name="connsiteY33" fmla="*/ 1143000 h 1402080"/>
                        <a:gd name="connsiteX34" fmla="*/ 1165860 w 1249680"/>
                        <a:gd name="connsiteY34" fmla="*/ 1249680 h 1402080"/>
                        <a:gd name="connsiteX35" fmla="*/ 1066800 w 1249680"/>
                        <a:gd name="connsiteY35" fmla="*/ 1402080 h 1402080"/>
                        <a:gd name="connsiteX36" fmla="*/ 998220 w 1249680"/>
                        <a:gd name="connsiteY36" fmla="*/ 1356360 h 1402080"/>
                        <a:gd name="connsiteX37" fmla="*/ 883920 w 1249680"/>
                        <a:gd name="connsiteY37" fmla="*/ 1333500 h 1402080"/>
                        <a:gd name="connsiteX38" fmla="*/ 876300 w 1249680"/>
                        <a:gd name="connsiteY38" fmla="*/ 1303020 h 1402080"/>
                        <a:gd name="connsiteX39" fmla="*/ 822960 w 1249680"/>
                        <a:gd name="connsiteY39" fmla="*/ 1341120 h 1402080"/>
                        <a:gd name="connsiteX40" fmla="*/ 746760 w 1249680"/>
                        <a:gd name="connsiteY40" fmla="*/ 1356360 h 1402080"/>
                        <a:gd name="connsiteX41" fmla="*/ 640080 w 1249680"/>
                        <a:gd name="connsiteY41" fmla="*/ 1402080 h 1402080"/>
                        <a:gd name="connsiteX42" fmla="*/ 556413 w 1249680"/>
                        <a:gd name="connsiteY42" fmla="*/ 1359218 h 1402080"/>
                        <a:gd name="connsiteX43" fmla="*/ 427826 w 1249680"/>
                        <a:gd name="connsiteY43" fmla="*/ 1297305 h 1402080"/>
                        <a:gd name="connsiteX44" fmla="*/ 365760 w 1249680"/>
                        <a:gd name="connsiteY44" fmla="*/ 1264920 h 1402080"/>
                        <a:gd name="connsiteX45" fmla="*/ 313526 w 1249680"/>
                        <a:gd name="connsiteY45" fmla="*/ 1261586 h 1402080"/>
                        <a:gd name="connsiteX46" fmla="*/ 228600 w 1249680"/>
                        <a:gd name="connsiteY46" fmla="*/ 1249680 h 1402080"/>
                        <a:gd name="connsiteX47" fmla="*/ 182880 w 1249680"/>
                        <a:gd name="connsiteY47" fmla="*/ 1242060 h 1402080"/>
                        <a:gd name="connsiteX48" fmla="*/ 151601 w 1249680"/>
                        <a:gd name="connsiteY48" fmla="*/ 1137761 h 1402080"/>
                        <a:gd name="connsiteX49" fmla="*/ 115882 w 1249680"/>
                        <a:gd name="connsiteY49" fmla="*/ 990124 h 1402080"/>
                        <a:gd name="connsiteX50" fmla="*/ 48568 w 1249680"/>
                        <a:gd name="connsiteY50" fmla="*/ 756737 h 1402080"/>
                        <a:gd name="connsiteX51" fmla="*/ 29527 w 1249680"/>
                        <a:gd name="connsiteY51" fmla="*/ 718344 h 1402080"/>
                        <a:gd name="connsiteX52" fmla="*/ 104473 w 1249680"/>
                        <a:gd name="connsiteY52" fmla="*/ 693138 h 1402080"/>
                        <a:gd name="connsiteX53" fmla="*/ 77629 w 1249680"/>
                        <a:gd name="connsiteY53" fmla="*/ 617855 h 1402080"/>
                        <a:gd name="connsiteX54" fmla="*/ 39683 w 1249680"/>
                        <a:gd name="connsiteY54" fmla="*/ 611505 h 1402080"/>
                        <a:gd name="connsiteX55" fmla="*/ 0 w 1249680"/>
                        <a:gd name="connsiteY55" fmla="*/ 541020 h 1402080"/>
                        <a:gd name="connsiteX0" fmla="*/ 0 w 1249680"/>
                        <a:gd name="connsiteY0" fmla="*/ 541020 h 1402080"/>
                        <a:gd name="connsiteX1" fmla="*/ 259080 w 1249680"/>
                        <a:gd name="connsiteY1" fmla="*/ 381000 h 1402080"/>
                        <a:gd name="connsiteX2" fmla="*/ 266700 w 1249680"/>
                        <a:gd name="connsiteY2" fmla="*/ 266700 h 1402080"/>
                        <a:gd name="connsiteX3" fmla="*/ 358140 w 1249680"/>
                        <a:gd name="connsiteY3" fmla="*/ 259080 h 1402080"/>
                        <a:gd name="connsiteX4" fmla="*/ 388620 w 1249680"/>
                        <a:gd name="connsiteY4" fmla="*/ 266700 h 1402080"/>
                        <a:gd name="connsiteX5" fmla="*/ 449580 w 1249680"/>
                        <a:gd name="connsiteY5" fmla="*/ 266700 h 1402080"/>
                        <a:gd name="connsiteX6" fmla="*/ 533400 w 1249680"/>
                        <a:gd name="connsiteY6" fmla="*/ 144780 h 1402080"/>
                        <a:gd name="connsiteX7" fmla="*/ 655320 w 1249680"/>
                        <a:gd name="connsiteY7" fmla="*/ 167640 h 1402080"/>
                        <a:gd name="connsiteX8" fmla="*/ 830580 w 1249680"/>
                        <a:gd name="connsiteY8" fmla="*/ 114300 h 1402080"/>
                        <a:gd name="connsiteX9" fmla="*/ 822960 w 1249680"/>
                        <a:gd name="connsiteY9" fmla="*/ 45720 h 1402080"/>
                        <a:gd name="connsiteX10" fmla="*/ 906780 w 1249680"/>
                        <a:gd name="connsiteY10" fmla="*/ 0 h 1402080"/>
                        <a:gd name="connsiteX11" fmla="*/ 937260 w 1249680"/>
                        <a:gd name="connsiteY11" fmla="*/ 0 h 1402080"/>
                        <a:gd name="connsiteX12" fmla="*/ 944880 w 1249680"/>
                        <a:gd name="connsiteY12" fmla="*/ 76200 h 1402080"/>
                        <a:gd name="connsiteX13" fmla="*/ 1013460 w 1249680"/>
                        <a:gd name="connsiteY13" fmla="*/ 99060 h 1402080"/>
                        <a:gd name="connsiteX14" fmla="*/ 982980 w 1249680"/>
                        <a:gd name="connsiteY14" fmla="*/ 167640 h 1402080"/>
                        <a:gd name="connsiteX15" fmla="*/ 1005840 w 1249680"/>
                        <a:gd name="connsiteY15" fmla="*/ 190500 h 1402080"/>
                        <a:gd name="connsiteX16" fmla="*/ 967740 w 1249680"/>
                        <a:gd name="connsiteY16" fmla="*/ 297180 h 1402080"/>
                        <a:gd name="connsiteX17" fmla="*/ 975360 w 1249680"/>
                        <a:gd name="connsiteY17" fmla="*/ 320040 h 1402080"/>
                        <a:gd name="connsiteX18" fmla="*/ 1043940 w 1249680"/>
                        <a:gd name="connsiteY18" fmla="*/ 388620 h 1402080"/>
                        <a:gd name="connsiteX19" fmla="*/ 1165860 w 1249680"/>
                        <a:gd name="connsiteY19" fmla="*/ 403860 h 1402080"/>
                        <a:gd name="connsiteX20" fmla="*/ 1173480 w 1249680"/>
                        <a:gd name="connsiteY20" fmla="*/ 441960 h 1402080"/>
                        <a:gd name="connsiteX21" fmla="*/ 1249680 w 1249680"/>
                        <a:gd name="connsiteY21" fmla="*/ 419100 h 1402080"/>
                        <a:gd name="connsiteX22" fmla="*/ 1219200 w 1249680"/>
                        <a:gd name="connsiteY22" fmla="*/ 495300 h 1402080"/>
                        <a:gd name="connsiteX23" fmla="*/ 1135380 w 1249680"/>
                        <a:gd name="connsiteY23" fmla="*/ 586740 h 1402080"/>
                        <a:gd name="connsiteX24" fmla="*/ 1021080 w 1249680"/>
                        <a:gd name="connsiteY24" fmla="*/ 632460 h 1402080"/>
                        <a:gd name="connsiteX25" fmla="*/ 1013460 w 1249680"/>
                        <a:gd name="connsiteY25" fmla="*/ 723900 h 1402080"/>
                        <a:gd name="connsiteX26" fmla="*/ 1005840 w 1249680"/>
                        <a:gd name="connsiteY26" fmla="*/ 769620 h 1402080"/>
                        <a:gd name="connsiteX27" fmla="*/ 975360 w 1249680"/>
                        <a:gd name="connsiteY27" fmla="*/ 807720 h 1402080"/>
                        <a:gd name="connsiteX28" fmla="*/ 1013460 w 1249680"/>
                        <a:gd name="connsiteY28" fmla="*/ 845820 h 1402080"/>
                        <a:gd name="connsiteX29" fmla="*/ 998220 w 1249680"/>
                        <a:gd name="connsiteY29" fmla="*/ 906780 h 1402080"/>
                        <a:gd name="connsiteX30" fmla="*/ 998220 w 1249680"/>
                        <a:gd name="connsiteY30" fmla="*/ 960120 h 1402080"/>
                        <a:gd name="connsiteX31" fmla="*/ 1097280 w 1249680"/>
                        <a:gd name="connsiteY31" fmla="*/ 1051560 h 1402080"/>
                        <a:gd name="connsiteX32" fmla="*/ 1089660 w 1249680"/>
                        <a:gd name="connsiteY32" fmla="*/ 1135380 h 1402080"/>
                        <a:gd name="connsiteX33" fmla="*/ 1013460 w 1249680"/>
                        <a:gd name="connsiteY33" fmla="*/ 1143000 h 1402080"/>
                        <a:gd name="connsiteX34" fmla="*/ 1165860 w 1249680"/>
                        <a:gd name="connsiteY34" fmla="*/ 1249680 h 1402080"/>
                        <a:gd name="connsiteX35" fmla="*/ 1066800 w 1249680"/>
                        <a:gd name="connsiteY35" fmla="*/ 1402080 h 1402080"/>
                        <a:gd name="connsiteX36" fmla="*/ 998220 w 1249680"/>
                        <a:gd name="connsiteY36" fmla="*/ 1356360 h 1402080"/>
                        <a:gd name="connsiteX37" fmla="*/ 883920 w 1249680"/>
                        <a:gd name="connsiteY37" fmla="*/ 1333500 h 1402080"/>
                        <a:gd name="connsiteX38" fmla="*/ 876300 w 1249680"/>
                        <a:gd name="connsiteY38" fmla="*/ 1303020 h 1402080"/>
                        <a:gd name="connsiteX39" fmla="*/ 822960 w 1249680"/>
                        <a:gd name="connsiteY39" fmla="*/ 1341120 h 1402080"/>
                        <a:gd name="connsiteX40" fmla="*/ 746760 w 1249680"/>
                        <a:gd name="connsiteY40" fmla="*/ 1356360 h 1402080"/>
                        <a:gd name="connsiteX41" fmla="*/ 640080 w 1249680"/>
                        <a:gd name="connsiteY41" fmla="*/ 1402080 h 1402080"/>
                        <a:gd name="connsiteX42" fmla="*/ 556413 w 1249680"/>
                        <a:gd name="connsiteY42" fmla="*/ 1359218 h 1402080"/>
                        <a:gd name="connsiteX43" fmla="*/ 427826 w 1249680"/>
                        <a:gd name="connsiteY43" fmla="*/ 1297305 h 1402080"/>
                        <a:gd name="connsiteX44" fmla="*/ 365760 w 1249680"/>
                        <a:gd name="connsiteY44" fmla="*/ 1264920 h 1402080"/>
                        <a:gd name="connsiteX45" fmla="*/ 313526 w 1249680"/>
                        <a:gd name="connsiteY45" fmla="*/ 1261586 h 1402080"/>
                        <a:gd name="connsiteX46" fmla="*/ 228600 w 1249680"/>
                        <a:gd name="connsiteY46" fmla="*/ 1249680 h 1402080"/>
                        <a:gd name="connsiteX47" fmla="*/ 182880 w 1249680"/>
                        <a:gd name="connsiteY47" fmla="*/ 1242060 h 1402080"/>
                        <a:gd name="connsiteX48" fmla="*/ 151601 w 1249680"/>
                        <a:gd name="connsiteY48" fmla="*/ 1137761 h 1402080"/>
                        <a:gd name="connsiteX49" fmla="*/ 130169 w 1249680"/>
                        <a:gd name="connsiteY49" fmla="*/ 716280 h 1402080"/>
                        <a:gd name="connsiteX50" fmla="*/ 48568 w 1249680"/>
                        <a:gd name="connsiteY50" fmla="*/ 756737 h 1402080"/>
                        <a:gd name="connsiteX51" fmla="*/ 29527 w 1249680"/>
                        <a:gd name="connsiteY51" fmla="*/ 718344 h 1402080"/>
                        <a:gd name="connsiteX52" fmla="*/ 104473 w 1249680"/>
                        <a:gd name="connsiteY52" fmla="*/ 693138 h 1402080"/>
                        <a:gd name="connsiteX53" fmla="*/ 77629 w 1249680"/>
                        <a:gd name="connsiteY53" fmla="*/ 617855 h 1402080"/>
                        <a:gd name="connsiteX54" fmla="*/ 39683 w 1249680"/>
                        <a:gd name="connsiteY54" fmla="*/ 611505 h 1402080"/>
                        <a:gd name="connsiteX55" fmla="*/ 0 w 1249680"/>
                        <a:gd name="connsiteY55" fmla="*/ 541020 h 1402080"/>
                        <a:gd name="connsiteX0" fmla="*/ 0 w 1249680"/>
                        <a:gd name="connsiteY0" fmla="*/ 541020 h 1402080"/>
                        <a:gd name="connsiteX1" fmla="*/ 259080 w 1249680"/>
                        <a:gd name="connsiteY1" fmla="*/ 381000 h 1402080"/>
                        <a:gd name="connsiteX2" fmla="*/ 266700 w 1249680"/>
                        <a:gd name="connsiteY2" fmla="*/ 266700 h 1402080"/>
                        <a:gd name="connsiteX3" fmla="*/ 358140 w 1249680"/>
                        <a:gd name="connsiteY3" fmla="*/ 259080 h 1402080"/>
                        <a:gd name="connsiteX4" fmla="*/ 388620 w 1249680"/>
                        <a:gd name="connsiteY4" fmla="*/ 266700 h 1402080"/>
                        <a:gd name="connsiteX5" fmla="*/ 449580 w 1249680"/>
                        <a:gd name="connsiteY5" fmla="*/ 266700 h 1402080"/>
                        <a:gd name="connsiteX6" fmla="*/ 533400 w 1249680"/>
                        <a:gd name="connsiteY6" fmla="*/ 144780 h 1402080"/>
                        <a:gd name="connsiteX7" fmla="*/ 655320 w 1249680"/>
                        <a:gd name="connsiteY7" fmla="*/ 167640 h 1402080"/>
                        <a:gd name="connsiteX8" fmla="*/ 830580 w 1249680"/>
                        <a:gd name="connsiteY8" fmla="*/ 114300 h 1402080"/>
                        <a:gd name="connsiteX9" fmla="*/ 822960 w 1249680"/>
                        <a:gd name="connsiteY9" fmla="*/ 45720 h 1402080"/>
                        <a:gd name="connsiteX10" fmla="*/ 906780 w 1249680"/>
                        <a:gd name="connsiteY10" fmla="*/ 0 h 1402080"/>
                        <a:gd name="connsiteX11" fmla="*/ 937260 w 1249680"/>
                        <a:gd name="connsiteY11" fmla="*/ 0 h 1402080"/>
                        <a:gd name="connsiteX12" fmla="*/ 944880 w 1249680"/>
                        <a:gd name="connsiteY12" fmla="*/ 76200 h 1402080"/>
                        <a:gd name="connsiteX13" fmla="*/ 1013460 w 1249680"/>
                        <a:gd name="connsiteY13" fmla="*/ 99060 h 1402080"/>
                        <a:gd name="connsiteX14" fmla="*/ 982980 w 1249680"/>
                        <a:gd name="connsiteY14" fmla="*/ 167640 h 1402080"/>
                        <a:gd name="connsiteX15" fmla="*/ 1005840 w 1249680"/>
                        <a:gd name="connsiteY15" fmla="*/ 190500 h 1402080"/>
                        <a:gd name="connsiteX16" fmla="*/ 967740 w 1249680"/>
                        <a:gd name="connsiteY16" fmla="*/ 297180 h 1402080"/>
                        <a:gd name="connsiteX17" fmla="*/ 975360 w 1249680"/>
                        <a:gd name="connsiteY17" fmla="*/ 320040 h 1402080"/>
                        <a:gd name="connsiteX18" fmla="*/ 1043940 w 1249680"/>
                        <a:gd name="connsiteY18" fmla="*/ 388620 h 1402080"/>
                        <a:gd name="connsiteX19" fmla="*/ 1165860 w 1249680"/>
                        <a:gd name="connsiteY19" fmla="*/ 403860 h 1402080"/>
                        <a:gd name="connsiteX20" fmla="*/ 1173480 w 1249680"/>
                        <a:gd name="connsiteY20" fmla="*/ 441960 h 1402080"/>
                        <a:gd name="connsiteX21" fmla="*/ 1249680 w 1249680"/>
                        <a:gd name="connsiteY21" fmla="*/ 419100 h 1402080"/>
                        <a:gd name="connsiteX22" fmla="*/ 1219200 w 1249680"/>
                        <a:gd name="connsiteY22" fmla="*/ 495300 h 1402080"/>
                        <a:gd name="connsiteX23" fmla="*/ 1135380 w 1249680"/>
                        <a:gd name="connsiteY23" fmla="*/ 586740 h 1402080"/>
                        <a:gd name="connsiteX24" fmla="*/ 1021080 w 1249680"/>
                        <a:gd name="connsiteY24" fmla="*/ 632460 h 1402080"/>
                        <a:gd name="connsiteX25" fmla="*/ 1013460 w 1249680"/>
                        <a:gd name="connsiteY25" fmla="*/ 723900 h 1402080"/>
                        <a:gd name="connsiteX26" fmla="*/ 1005840 w 1249680"/>
                        <a:gd name="connsiteY26" fmla="*/ 769620 h 1402080"/>
                        <a:gd name="connsiteX27" fmla="*/ 975360 w 1249680"/>
                        <a:gd name="connsiteY27" fmla="*/ 807720 h 1402080"/>
                        <a:gd name="connsiteX28" fmla="*/ 1013460 w 1249680"/>
                        <a:gd name="connsiteY28" fmla="*/ 845820 h 1402080"/>
                        <a:gd name="connsiteX29" fmla="*/ 998220 w 1249680"/>
                        <a:gd name="connsiteY29" fmla="*/ 906780 h 1402080"/>
                        <a:gd name="connsiteX30" fmla="*/ 998220 w 1249680"/>
                        <a:gd name="connsiteY30" fmla="*/ 960120 h 1402080"/>
                        <a:gd name="connsiteX31" fmla="*/ 1097280 w 1249680"/>
                        <a:gd name="connsiteY31" fmla="*/ 1051560 h 1402080"/>
                        <a:gd name="connsiteX32" fmla="*/ 1089660 w 1249680"/>
                        <a:gd name="connsiteY32" fmla="*/ 1135380 h 1402080"/>
                        <a:gd name="connsiteX33" fmla="*/ 1013460 w 1249680"/>
                        <a:gd name="connsiteY33" fmla="*/ 1143000 h 1402080"/>
                        <a:gd name="connsiteX34" fmla="*/ 1165860 w 1249680"/>
                        <a:gd name="connsiteY34" fmla="*/ 1249680 h 1402080"/>
                        <a:gd name="connsiteX35" fmla="*/ 1066800 w 1249680"/>
                        <a:gd name="connsiteY35" fmla="*/ 1402080 h 1402080"/>
                        <a:gd name="connsiteX36" fmla="*/ 998220 w 1249680"/>
                        <a:gd name="connsiteY36" fmla="*/ 1356360 h 1402080"/>
                        <a:gd name="connsiteX37" fmla="*/ 883920 w 1249680"/>
                        <a:gd name="connsiteY37" fmla="*/ 1333500 h 1402080"/>
                        <a:gd name="connsiteX38" fmla="*/ 876300 w 1249680"/>
                        <a:gd name="connsiteY38" fmla="*/ 1303020 h 1402080"/>
                        <a:gd name="connsiteX39" fmla="*/ 822960 w 1249680"/>
                        <a:gd name="connsiteY39" fmla="*/ 1341120 h 1402080"/>
                        <a:gd name="connsiteX40" fmla="*/ 746760 w 1249680"/>
                        <a:gd name="connsiteY40" fmla="*/ 1356360 h 1402080"/>
                        <a:gd name="connsiteX41" fmla="*/ 640080 w 1249680"/>
                        <a:gd name="connsiteY41" fmla="*/ 1402080 h 1402080"/>
                        <a:gd name="connsiteX42" fmla="*/ 556413 w 1249680"/>
                        <a:gd name="connsiteY42" fmla="*/ 1359218 h 1402080"/>
                        <a:gd name="connsiteX43" fmla="*/ 427826 w 1249680"/>
                        <a:gd name="connsiteY43" fmla="*/ 1297305 h 1402080"/>
                        <a:gd name="connsiteX44" fmla="*/ 365760 w 1249680"/>
                        <a:gd name="connsiteY44" fmla="*/ 1264920 h 1402080"/>
                        <a:gd name="connsiteX45" fmla="*/ 313526 w 1249680"/>
                        <a:gd name="connsiteY45" fmla="*/ 1261586 h 1402080"/>
                        <a:gd name="connsiteX46" fmla="*/ 228600 w 1249680"/>
                        <a:gd name="connsiteY46" fmla="*/ 1249680 h 1402080"/>
                        <a:gd name="connsiteX47" fmla="*/ 182880 w 1249680"/>
                        <a:gd name="connsiteY47" fmla="*/ 1242060 h 1402080"/>
                        <a:gd name="connsiteX48" fmla="*/ 142076 w 1249680"/>
                        <a:gd name="connsiteY48" fmla="*/ 742474 h 1402080"/>
                        <a:gd name="connsiteX49" fmla="*/ 130169 w 1249680"/>
                        <a:gd name="connsiteY49" fmla="*/ 716280 h 1402080"/>
                        <a:gd name="connsiteX50" fmla="*/ 48568 w 1249680"/>
                        <a:gd name="connsiteY50" fmla="*/ 756737 h 1402080"/>
                        <a:gd name="connsiteX51" fmla="*/ 29527 w 1249680"/>
                        <a:gd name="connsiteY51" fmla="*/ 718344 h 1402080"/>
                        <a:gd name="connsiteX52" fmla="*/ 104473 w 1249680"/>
                        <a:gd name="connsiteY52" fmla="*/ 693138 h 1402080"/>
                        <a:gd name="connsiteX53" fmla="*/ 77629 w 1249680"/>
                        <a:gd name="connsiteY53" fmla="*/ 617855 h 1402080"/>
                        <a:gd name="connsiteX54" fmla="*/ 39683 w 1249680"/>
                        <a:gd name="connsiteY54" fmla="*/ 611505 h 1402080"/>
                        <a:gd name="connsiteX55" fmla="*/ 0 w 1249680"/>
                        <a:gd name="connsiteY55" fmla="*/ 541020 h 1402080"/>
                        <a:gd name="connsiteX0" fmla="*/ 0 w 1249680"/>
                        <a:gd name="connsiteY0" fmla="*/ 541020 h 1402080"/>
                        <a:gd name="connsiteX1" fmla="*/ 259080 w 1249680"/>
                        <a:gd name="connsiteY1" fmla="*/ 381000 h 1402080"/>
                        <a:gd name="connsiteX2" fmla="*/ 266700 w 1249680"/>
                        <a:gd name="connsiteY2" fmla="*/ 266700 h 1402080"/>
                        <a:gd name="connsiteX3" fmla="*/ 358140 w 1249680"/>
                        <a:gd name="connsiteY3" fmla="*/ 259080 h 1402080"/>
                        <a:gd name="connsiteX4" fmla="*/ 388620 w 1249680"/>
                        <a:gd name="connsiteY4" fmla="*/ 266700 h 1402080"/>
                        <a:gd name="connsiteX5" fmla="*/ 449580 w 1249680"/>
                        <a:gd name="connsiteY5" fmla="*/ 266700 h 1402080"/>
                        <a:gd name="connsiteX6" fmla="*/ 533400 w 1249680"/>
                        <a:gd name="connsiteY6" fmla="*/ 144780 h 1402080"/>
                        <a:gd name="connsiteX7" fmla="*/ 655320 w 1249680"/>
                        <a:gd name="connsiteY7" fmla="*/ 167640 h 1402080"/>
                        <a:gd name="connsiteX8" fmla="*/ 830580 w 1249680"/>
                        <a:gd name="connsiteY8" fmla="*/ 114300 h 1402080"/>
                        <a:gd name="connsiteX9" fmla="*/ 822960 w 1249680"/>
                        <a:gd name="connsiteY9" fmla="*/ 45720 h 1402080"/>
                        <a:gd name="connsiteX10" fmla="*/ 906780 w 1249680"/>
                        <a:gd name="connsiteY10" fmla="*/ 0 h 1402080"/>
                        <a:gd name="connsiteX11" fmla="*/ 937260 w 1249680"/>
                        <a:gd name="connsiteY11" fmla="*/ 0 h 1402080"/>
                        <a:gd name="connsiteX12" fmla="*/ 944880 w 1249680"/>
                        <a:gd name="connsiteY12" fmla="*/ 76200 h 1402080"/>
                        <a:gd name="connsiteX13" fmla="*/ 1013460 w 1249680"/>
                        <a:gd name="connsiteY13" fmla="*/ 99060 h 1402080"/>
                        <a:gd name="connsiteX14" fmla="*/ 982980 w 1249680"/>
                        <a:gd name="connsiteY14" fmla="*/ 167640 h 1402080"/>
                        <a:gd name="connsiteX15" fmla="*/ 1005840 w 1249680"/>
                        <a:gd name="connsiteY15" fmla="*/ 190500 h 1402080"/>
                        <a:gd name="connsiteX16" fmla="*/ 967740 w 1249680"/>
                        <a:gd name="connsiteY16" fmla="*/ 297180 h 1402080"/>
                        <a:gd name="connsiteX17" fmla="*/ 975360 w 1249680"/>
                        <a:gd name="connsiteY17" fmla="*/ 320040 h 1402080"/>
                        <a:gd name="connsiteX18" fmla="*/ 1043940 w 1249680"/>
                        <a:gd name="connsiteY18" fmla="*/ 388620 h 1402080"/>
                        <a:gd name="connsiteX19" fmla="*/ 1165860 w 1249680"/>
                        <a:gd name="connsiteY19" fmla="*/ 403860 h 1402080"/>
                        <a:gd name="connsiteX20" fmla="*/ 1173480 w 1249680"/>
                        <a:gd name="connsiteY20" fmla="*/ 441960 h 1402080"/>
                        <a:gd name="connsiteX21" fmla="*/ 1249680 w 1249680"/>
                        <a:gd name="connsiteY21" fmla="*/ 419100 h 1402080"/>
                        <a:gd name="connsiteX22" fmla="*/ 1219200 w 1249680"/>
                        <a:gd name="connsiteY22" fmla="*/ 495300 h 1402080"/>
                        <a:gd name="connsiteX23" fmla="*/ 1135380 w 1249680"/>
                        <a:gd name="connsiteY23" fmla="*/ 586740 h 1402080"/>
                        <a:gd name="connsiteX24" fmla="*/ 1021080 w 1249680"/>
                        <a:gd name="connsiteY24" fmla="*/ 632460 h 1402080"/>
                        <a:gd name="connsiteX25" fmla="*/ 1013460 w 1249680"/>
                        <a:gd name="connsiteY25" fmla="*/ 723900 h 1402080"/>
                        <a:gd name="connsiteX26" fmla="*/ 1005840 w 1249680"/>
                        <a:gd name="connsiteY26" fmla="*/ 769620 h 1402080"/>
                        <a:gd name="connsiteX27" fmla="*/ 975360 w 1249680"/>
                        <a:gd name="connsiteY27" fmla="*/ 807720 h 1402080"/>
                        <a:gd name="connsiteX28" fmla="*/ 1013460 w 1249680"/>
                        <a:gd name="connsiteY28" fmla="*/ 845820 h 1402080"/>
                        <a:gd name="connsiteX29" fmla="*/ 998220 w 1249680"/>
                        <a:gd name="connsiteY29" fmla="*/ 906780 h 1402080"/>
                        <a:gd name="connsiteX30" fmla="*/ 998220 w 1249680"/>
                        <a:gd name="connsiteY30" fmla="*/ 960120 h 1402080"/>
                        <a:gd name="connsiteX31" fmla="*/ 1097280 w 1249680"/>
                        <a:gd name="connsiteY31" fmla="*/ 1051560 h 1402080"/>
                        <a:gd name="connsiteX32" fmla="*/ 1089660 w 1249680"/>
                        <a:gd name="connsiteY32" fmla="*/ 1135380 h 1402080"/>
                        <a:gd name="connsiteX33" fmla="*/ 1013460 w 1249680"/>
                        <a:gd name="connsiteY33" fmla="*/ 1143000 h 1402080"/>
                        <a:gd name="connsiteX34" fmla="*/ 1165860 w 1249680"/>
                        <a:gd name="connsiteY34" fmla="*/ 1249680 h 1402080"/>
                        <a:gd name="connsiteX35" fmla="*/ 1066800 w 1249680"/>
                        <a:gd name="connsiteY35" fmla="*/ 1402080 h 1402080"/>
                        <a:gd name="connsiteX36" fmla="*/ 998220 w 1249680"/>
                        <a:gd name="connsiteY36" fmla="*/ 1356360 h 1402080"/>
                        <a:gd name="connsiteX37" fmla="*/ 883920 w 1249680"/>
                        <a:gd name="connsiteY37" fmla="*/ 1333500 h 1402080"/>
                        <a:gd name="connsiteX38" fmla="*/ 876300 w 1249680"/>
                        <a:gd name="connsiteY38" fmla="*/ 1303020 h 1402080"/>
                        <a:gd name="connsiteX39" fmla="*/ 822960 w 1249680"/>
                        <a:gd name="connsiteY39" fmla="*/ 1341120 h 1402080"/>
                        <a:gd name="connsiteX40" fmla="*/ 746760 w 1249680"/>
                        <a:gd name="connsiteY40" fmla="*/ 1356360 h 1402080"/>
                        <a:gd name="connsiteX41" fmla="*/ 640080 w 1249680"/>
                        <a:gd name="connsiteY41" fmla="*/ 1402080 h 1402080"/>
                        <a:gd name="connsiteX42" fmla="*/ 556413 w 1249680"/>
                        <a:gd name="connsiteY42" fmla="*/ 1359218 h 1402080"/>
                        <a:gd name="connsiteX43" fmla="*/ 427826 w 1249680"/>
                        <a:gd name="connsiteY43" fmla="*/ 1297305 h 1402080"/>
                        <a:gd name="connsiteX44" fmla="*/ 365760 w 1249680"/>
                        <a:gd name="connsiteY44" fmla="*/ 1264920 h 1402080"/>
                        <a:gd name="connsiteX45" fmla="*/ 313526 w 1249680"/>
                        <a:gd name="connsiteY45" fmla="*/ 1261586 h 1402080"/>
                        <a:gd name="connsiteX46" fmla="*/ 228600 w 1249680"/>
                        <a:gd name="connsiteY46" fmla="*/ 1249680 h 1402080"/>
                        <a:gd name="connsiteX47" fmla="*/ 82867 w 1249680"/>
                        <a:gd name="connsiteY47" fmla="*/ 761047 h 1402080"/>
                        <a:gd name="connsiteX48" fmla="*/ 142076 w 1249680"/>
                        <a:gd name="connsiteY48" fmla="*/ 742474 h 1402080"/>
                        <a:gd name="connsiteX49" fmla="*/ 130169 w 1249680"/>
                        <a:gd name="connsiteY49" fmla="*/ 716280 h 1402080"/>
                        <a:gd name="connsiteX50" fmla="*/ 48568 w 1249680"/>
                        <a:gd name="connsiteY50" fmla="*/ 756737 h 1402080"/>
                        <a:gd name="connsiteX51" fmla="*/ 29527 w 1249680"/>
                        <a:gd name="connsiteY51" fmla="*/ 718344 h 1402080"/>
                        <a:gd name="connsiteX52" fmla="*/ 104473 w 1249680"/>
                        <a:gd name="connsiteY52" fmla="*/ 693138 h 1402080"/>
                        <a:gd name="connsiteX53" fmla="*/ 77629 w 1249680"/>
                        <a:gd name="connsiteY53" fmla="*/ 617855 h 1402080"/>
                        <a:gd name="connsiteX54" fmla="*/ 39683 w 1249680"/>
                        <a:gd name="connsiteY54" fmla="*/ 611505 h 1402080"/>
                        <a:gd name="connsiteX55" fmla="*/ 0 w 1249680"/>
                        <a:gd name="connsiteY55" fmla="*/ 541020 h 1402080"/>
                        <a:gd name="connsiteX0" fmla="*/ 0 w 1249680"/>
                        <a:gd name="connsiteY0" fmla="*/ 541020 h 1402080"/>
                        <a:gd name="connsiteX1" fmla="*/ 259080 w 1249680"/>
                        <a:gd name="connsiteY1" fmla="*/ 381000 h 1402080"/>
                        <a:gd name="connsiteX2" fmla="*/ 266700 w 1249680"/>
                        <a:gd name="connsiteY2" fmla="*/ 266700 h 1402080"/>
                        <a:gd name="connsiteX3" fmla="*/ 358140 w 1249680"/>
                        <a:gd name="connsiteY3" fmla="*/ 259080 h 1402080"/>
                        <a:gd name="connsiteX4" fmla="*/ 388620 w 1249680"/>
                        <a:gd name="connsiteY4" fmla="*/ 266700 h 1402080"/>
                        <a:gd name="connsiteX5" fmla="*/ 449580 w 1249680"/>
                        <a:gd name="connsiteY5" fmla="*/ 266700 h 1402080"/>
                        <a:gd name="connsiteX6" fmla="*/ 533400 w 1249680"/>
                        <a:gd name="connsiteY6" fmla="*/ 144780 h 1402080"/>
                        <a:gd name="connsiteX7" fmla="*/ 655320 w 1249680"/>
                        <a:gd name="connsiteY7" fmla="*/ 167640 h 1402080"/>
                        <a:gd name="connsiteX8" fmla="*/ 830580 w 1249680"/>
                        <a:gd name="connsiteY8" fmla="*/ 114300 h 1402080"/>
                        <a:gd name="connsiteX9" fmla="*/ 822960 w 1249680"/>
                        <a:gd name="connsiteY9" fmla="*/ 45720 h 1402080"/>
                        <a:gd name="connsiteX10" fmla="*/ 906780 w 1249680"/>
                        <a:gd name="connsiteY10" fmla="*/ 0 h 1402080"/>
                        <a:gd name="connsiteX11" fmla="*/ 937260 w 1249680"/>
                        <a:gd name="connsiteY11" fmla="*/ 0 h 1402080"/>
                        <a:gd name="connsiteX12" fmla="*/ 944880 w 1249680"/>
                        <a:gd name="connsiteY12" fmla="*/ 76200 h 1402080"/>
                        <a:gd name="connsiteX13" fmla="*/ 1013460 w 1249680"/>
                        <a:gd name="connsiteY13" fmla="*/ 99060 h 1402080"/>
                        <a:gd name="connsiteX14" fmla="*/ 982980 w 1249680"/>
                        <a:gd name="connsiteY14" fmla="*/ 167640 h 1402080"/>
                        <a:gd name="connsiteX15" fmla="*/ 1005840 w 1249680"/>
                        <a:gd name="connsiteY15" fmla="*/ 190500 h 1402080"/>
                        <a:gd name="connsiteX16" fmla="*/ 967740 w 1249680"/>
                        <a:gd name="connsiteY16" fmla="*/ 297180 h 1402080"/>
                        <a:gd name="connsiteX17" fmla="*/ 975360 w 1249680"/>
                        <a:gd name="connsiteY17" fmla="*/ 320040 h 1402080"/>
                        <a:gd name="connsiteX18" fmla="*/ 1043940 w 1249680"/>
                        <a:gd name="connsiteY18" fmla="*/ 388620 h 1402080"/>
                        <a:gd name="connsiteX19" fmla="*/ 1165860 w 1249680"/>
                        <a:gd name="connsiteY19" fmla="*/ 403860 h 1402080"/>
                        <a:gd name="connsiteX20" fmla="*/ 1173480 w 1249680"/>
                        <a:gd name="connsiteY20" fmla="*/ 441960 h 1402080"/>
                        <a:gd name="connsiteX21" fmla="*/ 1249680 w 1249680"/>
                        <a:gd name="connsiteY21" fmla="*/ 419100 h 1402080"/>
                        <a:gd name="connsiteX22" fmla="*/ 1219200 w 1249680"/>
                        <a:gd name="connsiteY22" fmla="*/ 495300 h 1402080"/>
                        <a:gd name="connsiteX23" fmla="*/ 1135380 w 1249680"/>
                        <a:gd name="connsiteY23" fmla="*/ 586740 h 1402080"/>
                        <a:gd name="connsiteX24" fmla="*/ 1021080 w 1249680"/>
                        <a:gd name="connsiteY24" fmla="*/ 632460 h 1402080"/>
                        <a:gd name="connsiteX25" fmla="*/ 1013460 w 1249680"/>
                        <a:gd name="connsiteY25" fmla="*/ 723900 h 1402080"/>
                        <a:gd name="connsiteX26" fmla="*/ 1005840 w 1249680"/>
                        <a:gd name="connsiteY26" fmla="*/ 769620 h 1402080"/>
                        <a:gd name="connsiteX27" fmla="*/ 975360 w 1249680"/>
                        <a:gd name="connsiteY27" fmla="*/ 807720 h 1402080"/>
                        <a:gd name="connsiteX28" fmla="*/ 1013460 w 1249680"/>
                        <a:gd name="connsiteY28" fmla="*/ 845820 h 1402080"/>
                        <a:gd name="connsiteX29" fmla="*/ 998220 w 1249680"/>
                        <a:gd name="connsiteY29" fmla="*/ 906780 h 1402080"/>
                        <a:gd name="connsiteX30" fmla="*/ 998220 w 1249680"/>
                        <a:gd name="connsiteY30" fmla="*/ 960120 h 1402080"/>
                        <a:gd name="connsiteX31" fmla="*/ 1097280 w 1249680"/>
                        <a:gd name="connsiteY31" fmla="*/ 1051560 h 1402080"/>
                        <a:gd name="connsiteX32" fmla="*/ 1089660 w 1249680"/>
                        <a:gd name="connsiteY32" fmla="*/ 1135380 h 1402080"/>
                        <a:gd name="connsiteX33" fmla="*/ 1013460 w 1249680"/>
                        <a:gd name="connsiteY33" fmla="*/ 1143000 h 1402080"/>
                        <a:gd name="connsiteX34" fmla="*/ 1165860 w 1249680"/>
                        <a:gd name="connsiteY34" fmla="*/ 1249680 h 1402080"/>
                        <a:gd name="connsiteX35" fmla="*/ 1066800 w 1249680"/>
                        <a:gd name="connsiteY35" fmla="*/ 1402080 h 1402080"/>
                        <a:gd name="connsiteX36" fmla="*/ 998220 w 1249680"/>
                        <a:gd name="connsiteY36" fmla="*/ 1356360 h 1402080"/>
                        <a:gd name="connsiteX37" fmla="*/ 883920 w 1249680"/>
                        <a:gd name="connsiteY37" fmla="*/ 1333500 h 1402080"/>
                        <a:gd name="connsiteX38" fmla="*/ 876300 w 1249680"/>
                        <a:gd name="connsiteY38" fmla="*/ 1303020 h 1402080"/>
                        <a:gd name="connsiteX39" fmla="*/ 822960 w 1249680"/>
                        <a:gd name="connsiteY39" fmla="*/ 1341120 h 1402080"/>
                        <a:gd name="connsiteX40" fmla="*/ 746760 w 1249680"/>
                        <a:gd name="connsiteY40" fmla="*/ 1356360 h 1402080"/>
                        <a:gd name="connsiteX41" fmla="*/ 640080 w 1249680"/>
                        <a:gd name="connsiteY41" fmla="*/ 1402080 h 1402080"/>
                        <a:gd name="connsiteX42" fmla="*/ 556413 w 1249680"/>
                        <a:gd name="connsiteY42" fmla="*/ 1359218 h 1402080"/>
                        <a:gd name="connsiteX43" fmla="*/ 427826 w 1249680"/>
                        <a:gd name="connsiteY43" fmla="*/ 1297305 h 1402080"/>
                        <a:gd name="connsiteX44" fmla="*/ 365760 w 1249680"/>
                        <a:gd name="connsiteY44" fmla="*/ 1264920 h 1402080"/>
                        <a:gd name="connsiteX45" fmla="*/ 313526 w 1249680"/>
                        <a:gd name="connsiteY45" fmla="*/ 1261586 h 1402080"/>
                        <a:gd name="connsiteX46" fmla="*/ 78581 w 1249680"/>
                        <a:gd name="connsiteY46" fmla="*/ 799624 h 1402080"/>
                        <a:gd name="connsiteX47" fmla="*/ 82867 w 1249680"/>
                        <a:gd name="connsiteY47" fmla="*/ 761047 h 1402080"/>
                        <a:gd name="connsiteX48" fmla="*/ 142076 w 1249680"/>
                        <a:gd name="connsiteY48" fmla="*/ 742474 h 1402080"/>
                        <a:gd name="connsiteX49" fmla="*/ 130169 w 1249680"/>
                        <a:gd name="connsiteY49" fmla="*/ 716280 h 1402080"/>
                        <a:gd name="connsiteX50" fmla="*/ 48568 w 1249680"/>
                        <a:gd name="connsiteY50" fmla="*/ 756737 h 1402080"/>
                        <a:gd name="connsiteX51" fmla="*/ 29527 w 1249680"/>
                        <a:gd name="connsiteY51" fmla="*/ 718344 h 1402080"/>
                        <a:gd name="connsiteX52" fmla="*/ 104473 w 1249680"/>
                        <a:gd name="connsiteY52" fmla="*/ 693138 h 1402080"/>
                        <a:gd name="connsiteX53" fmla="*/ 77629 w 1249680"/>
                        <a:gd name="connsiteY53" fmla="*/ 617855 h 1402080"/>
                        <a:gd name="connsiteX54" fmla="*/ 39683 w 1249680"/>
                        <a:gd name="connsiteY54" fmla="*/ 611505 h 1402080"/>
                        <a:gd name="connsiteX55" fmla="*/ 0 w 1249680"/>
                        <a:gd name="connsiteY55" fmla="*/ 541020 h 1402080"/>
                        <a:gd name="connsiteX0" fmla="*/ 0 w 1249680"/>
                        <a:gd name="connsiteY0" fmla="*/ 541020 h 1402080"/>
                        <a:gd name="connsiteX1" fmla="*/ 259080 w 1249680"/>
                        <a:gd name="connsiteY1" fmla="*/ 381000 h 1402080"/>
                        <a:gd name="connsiteX2" fmla="*/ 266700 w 1249680"/>
                        <a:gd name="connsiteY2" fmla="*/ 266700 h 1402080"/>
                        <a:gd name="connsiteX3" fmla="*/ 358140 w 1249680"/>
                        <a:gd name="connsiteY3" fmla="*/ 259080 h 1402080"/>
                        <a:gd name="connsiteX4" fmla="*/ 388620 w 1249680"/>
                        <a:gd name="connsiteY4" fmla="*/ 266700 h 1402080"/>
                        <a:gd name="connsiteX5" fmla="*/ 449580 w 1249680"/>
                        <a:gd name="connsiteY5" fmla="*/ 266700 h 1402080"/>
                        <a:gd name="connsiteX6" fmla="*/ 533400 w 1249680"/>
                        <a:gd name="connsiteY6" fmla="*/ 144780 h 1402080"/>
                        <a:gd name="connsiteX7" fmla="*/ 655320 w 1249680"/>
                        <a:gd name="connsiteY7" fmla="*/ 167640 h 1402080"/>
                        <a:gd name="connsiteX8" fmla="*/ 830580 w 1249680"/>
                        <a:gd name="connsiteY8" fmla="*/ 114300 h 1402080"/>
                        <a:gd name="connsiteX9" fmla="*/ 822960 w 1249680"/>
                        <a:gd name="connsiteY9" fmla="*/ 45720 h 1402080"/>
                        <a:gd name="connsiteX10" fmla="*/ 906780 w 1249680"/>
                        <a:gd name="connsiteY10" fmla="*/ 0 h 1402080"/>
                        <a:gd name="connsiteX11" fmla="*/ 937260 w 1249680"/>
                        <a:gd name="connsiteY11" fmla="*/ 0 h 1402080"/>
                        <a:gd name="connsiteX12" fmla="*/ 944880 w 1249680"/>
                        <a:gd name="connsiteY12" fmla="*/ 76200 h 1402080"/>
                        <a:gd name="connsiteX13" fmla="*/ 1013460 w 1249680"/>
                        <a:gd name="connsiteY13" fmla="*/ 99060 h 1402080"/>
                        <a:gd name="connsiteX14" fmla="*/ 982980 w 1249680"/>
                        <a:gd name="connsiteY14" fmla="*/ 167640 h 1402080"/>
                        <a:gd name="connsiteX15" fmla="*/ 1005840 w 1249680"/>
                        <a:gd name="connsiteY15" fmla="*/ 190500 h 1402080"/>
                        <a:gd name="connsiteX16" fmla="*/ 967740 w 1249680"/>
                        <a:gd name="connsiteY16" fmla="*/ 297180 h 1402080"/>
                        <a:gd name="connsiteX17" fmla="*/ 975360 w 1249680"/>
                        <a:gd name="connsiteY17" fmla="*/ 320040 h 1402080"/>
                        <a:gd name="connsiteX18" fmla="*/ 1043940 w 1249680"/>
                        <a:gd name="connsiteY18" fmla="*/ 388620 h 1402080"/>
                        <a:gd name="connsiteX19" fmla="*/ 1165860 w 1249680"/>
                        <a:gd name="connsiteY19" fmla="*/ 403860 h 1402080"/>
                        <a:gd name="connsiteX20" fmla="*/ 1173480 w 1249680"/>
                        <a:gd name="connsiteY20" fmla="*/ 441960 h 1402080"/>
                        <a:gd name="connsiteX21" fmla="*/ 1249680 w 1249680"/>
                        <a:gd name="connsiteY21" fmla="*/ 419100 h 1402080"/>
                        <a:gd name="connsiteX22" fmla="*/ 1219200 w 1249680"/>
                        <a:gd name="connsiteY22" fmla="*/ 495300 h 1402080"/>
                        <a:gd name="connsiteX23" fmla="*/ 1135380 w 1249680"/>
                        <a:gd name="connsiteY23" fmla="*/ 586740 h 1402080"/>
                        <a:gd name="connsiteX24" fmla="*/ 1021080 w 1249680"/>
                        <a:gd name="connsiteY24" fmla="*/ 632460 h 1402080"/>
                        <a:gd name="connsiteX25" fmla="*/ 1013460 w 1249680"/>
                        <a:gd name="connsiteY25" fmla="*/ 723900 h 1402080"/>
                        <a:gd name="connsiteX26" fmla="*/ 1005840 w 1249680"/>
                        <a:gd name="connsiteY26" fmla="*/ 769620 h 1402080"/>
                        <a:gd name="connsiteX27" fmla="*/ 975360 w 1249680"/>
                        <a:gd name="connsiteY27" fmla="*/ 807720 h 1402080"/>
                        <a:gd name="connsiteX28" fmla="*/ 1013460 w 1249680"/>
                        <a:gd name="connsiteY28" fmla="*/ 845820 h 1402080"/>
                        <a:gd name="connsiteX29" fmla="*/ 998220 w 1249680"/>
                        <a:gd name="connsiteY29" fmla="*/ 906780 h 1402080"/>
                        <a:gd name="connsiteX30" fmla="*/ 998220 w 1249680"/>
                        <a:gd name="connsiteY30" fmla="*/ 960120 h 1402080"/>
                        <a:gd name="connsiteX31" fmla="*/ 1097280 w 1249680"/>
                        <a:gd name="connsiteY31" fmla="*/ 1051560 h 1402080"/>
                        <a:gd name="connsiteX32" fmla="*/ 1089660 w 1249680"/>
                        <a:gd name="connsiteY32" fmla="*/ 1135380 h 1402080"/>
                        <a:gd name="connsiteX33" fmla="*/ 1013460 w 1249680"/>
                        <a:gd name="connsiteY33" fmla="*/ 1143000 h 1402080"/>
                        <a:gd name="connsiteX34" fmla="*/ 1165860 w 1249680"/>
                        <a:gd name="connsiteY34" fmla="*/ 1249680 h 1402080"/>
                        <a:gd name="connsiteX35" fmla="*/ 1066800 w 1249680"/>
                        <a:gd name="connsiteY35" fmla="*/ 1402080 h 1402080"/>
                        <a:gd name="connsiteX36" fmla="*/ 998220 w 1249680"/>
                        <a:gd name="connsiteY36" fmla="*/ 1356360 h 1402080"/>
                        <a:gd name="connsiteX37" fmla="*/ 883920 w 1249680"/>
                        <a:gd name="connsiteY37" fmla="*/ 1333500 h 1402080"/>
                        <a:gd name="connsiteX38" fmla="*/ 876300 w 1249680"/>
                        <a:gd name="connsiteY38" fmla="*/ 1303020 h 1402080"/>
                        <a:gd name="connsiteX39" fmla="*/ 822960 w 1249680"/>
                        <a:gd name="connsiteY39" fmla="*/ 1341120 h 1402080"/>
                        <a:gd name="connsiteX40" fmla="*/ 746760 w 1249680"/>
                        <a:gd name="connsiteY40" fmla="*/ 1356360 h 1402080"/>
                        <a:gd name="connsiteX41" fmla="*/ 640080 w 1249680"/>
                        <a:gd name="connsiteY41" fmla="*/ 1402080 h 1402080"/>
                        <a:gd name="connsiteX42" fmla="*/ 556413 w 1249680"/>
                        <a:gd name="connsiteY42" fmla="*/ 1359218 h 1402080"/>
                        <a:gd name="connsiteX43" fmla="*/ 427826 w 1249680"/>
                        <a:gd name="connsiteY43" fmla="*/ 1297305 h 1402080"/>
                        <a:gd name="connsiteX44" fmla="*/ 365760 w 1249680"/>
                        <a:gd name="connsiteY44" fmla="*/ 1264920 h 1402080"/>
                        <a:gd name="connsiteX45" fmla="*/ 125407 w 1249680"/>
                        <a:gd name="connsiteY45" fmla="*/ 799623 h 1402080"/>
                        <a:gd name="connsiteX46" fmla="*/ 78581 w 1249680"/>
                        <a:gd name="connsiteY46" fmla="*/ 799624 h 1402080"/>
                        <a:gd name="connsiteX47" fmla="*/ 82867 w 1249680"/>
                        <a:gd name="connsiteY47" fmla="*/ 761047 h 1402080"/>
                        <a:gd name="connsiteX48" fmla="*/ 142076 w 1249680"/>
                        <a:gd name="connsiteY48" fmla="*/ 742474 h 1402080"/>
                        <a:gd name="connsiteX49" fmla="*/ 130169 w 1249680"/>
                        <a:gd name="connsiteY49" fmla="*/ 716280 h 1402080"/>
                        <a:gd name="connsiteX50" fmla="*/ 48568 w 1249680"/>
                        <a:gd name="connsiteY50" fmla="*/ 756737 h 1402080"/>
                        <a:gd name="connsiteX51" fmla="*/ 29527 w 1249680"/>
                        <a:gd name="connsiteY51" fmla="*/ 718344 h 1402080"/>
                        <a:gd name="connsiteX52" fmla="*/ 104473 w 1249680"/>
                        <a:gd name="connsiteY52" fmla="*/ 693138 h 1402080"/>
                        <a:gd name="connsiteX53" fmla="*/ 77629 w 1249680"/>
                        <a:gd name="connsiteY53" fmla="*/ 617855 h 1402080"/>
                        <a:gd name="connsiteX54" fmla="*/ 39683 w 1249680"/>
                        <a:gd name="connsiteY54" fmla="*/ 611505 h 1402080"/>
                        <a:gd name="connsiteX55" fmla="*/ 0 w 1249680"/>
                        <a:gd name="connsiteY55" fmla="*/ 541020 h 1402080"/>
                        <a:gd name="connsiteX0" fmla="*/ 0 w 1249680"/>
                        <a:gd name="connsiteY0" fmla="*/ 541020 h 1402080"/>
                        <a:gd name="connsiteX1" fmla="*/ 259080 w 1249680"/>
                        <a:gd name="connsiteY1" fmla="*/ 381000 h 1402080"/>
                        <a:gd name="connsiteX2" fmla="*/ 266700 w 1249680"/>
                        <a:gd name="connsiteY2" fmla="*/ 266700 h 1402080"/>
                        <a:gd name="connsiteX3" fmla="*/ 358140 w 1249680"/>
                        <a:gd name="connsiteY3" fmla="*/ 259080 h 1402080"/>
                        <a:gd name="connsiteX4" fmla="*/ 388620 w 1249680"/>
                        <a:gd name="connsiteY4" fmla="*/ 266700 h 1402080"/>
                        <a:gd name="connsiteX5" fmla="*/ 449580 w 1249680"/>
                        <a:gd name="connsiteY5" fmla="*/ 266700 h 1402080"/>
                        <a:gd name="connsiteX6" fmla="*/ 533400 w 1249680"/>
                        <a:gd name="connsiteY6" fmla="*/ 144780 h 1402080"/>
                        <a:gd name="connsiteX7" fmla="*/ 655320 w 1249680"/>
                        <a:gd name="connsiteY7" fmla="*/ 167640 h 1402080"/>
                        <a:gd name="connsiteX8" fmla="*/ 830580 w 1249680"/>
                        <a:gd name="connsiteY8" fmla="*/ 114300 h 1402080"/>
                        <a:gd name="connsiteX9" fmla="*/ 822960 w 1249680"/>
                        <a:gd name="connsiteY9" fmla="*/ 45720 h 1402080"/>
                        <a:gd name="connsiteX10" fmla="*/ 906780 w 1249680"/>
                        <a:gd name="connsiteY10" fmla="*/ 0 h 1402080"/>
                        <a:gd name="connsiteX11" fmla="*/ 937260 w 1249680"/>
                        <a:gd name="connsiteY11" fmla="*/ 0 h 1402080"/>
                        <a:gd name="connsiteX12" fmla="*/ 944880 w 1249680"/>
                        <a:gd name="connsiteY12" fmla="*/ 76200 h 1402080"/>
                        <a:gd name="connsiteX13" fmla="*/ 1013460 w 1249680"/>
                        <a:gd name="connsiteY13" fmla="*/ 99060 h 1402080"/>
                        <a:gd name="connsiteX14" fmla="*/ 982980 w 1249680"/>
                        <a:gd name="connsiteY14" fmla="*/ 167640 h 1402080"/>
                        <a:gd name="connsiteX15" fmla="*/ 1005840 w 1249680"/>
                        <a:gd name="connsiteY15" fmla="*/ 190500 h 1402080"/>
                        <a:gd name="connsiteX16" fmla="*/ 967740 w 1249680"/>
                        <a:gd name="connsiteY16" fmla="*/ 297180 h 1402080"/>
                        <a:gd name="connsiteX17" fmla="*/ 975360 w 1249680"/>
                        <a:gd name="connsiteY17" fmla="*/ 320040 h 1402080"/>
                        <a:gd name="connsiteX18" fmla="*/ 1043940 w 1249680"/>
                        <a:gd name="connsiteY18" fmla="*/ 388620 h 1402080"/>
                        <a:gd name="connsiteX19" fmla="*/ 1165860 w 1249680"/>
                        <a:gd name="connsiteY19" fmla="*/ 403860 h 1402080"/>
                        <a:gd name="connsiteX20" fmla="*/ 1173480 w 1249680"/>
                        <a:gd name="connsiteY20" fmla="*/ 441960 h 1402080"/>
                        <a:gd name="connsiteX21" fmla="*/ 1249680 w 1249680"/>
                        <a:gd name="connsiteY21" fmla="*/ 419100 h 1402080"/>
                        <a:gd name="connsiteX22" fmla="*/ 1219200 w 1249680"/>
                        <a:gd name="connsiteY22" fmla="*/ 495300 h 1402080"/>
                        <a:gd name="connsiteX23" fmla="*/ 1135380 w 1249680"/>
                        <a:gd name="connsiteY23" fmla="*/ 586740 h 1402080"/>
                        <a:gd name="connsiteX24" fmla="*/ 1021080 w 1249680"/>
                        <a:gd name="connsiteY24" fmla="*/ 632460 h 1402080"/>
                        <a:gd name="connsiteX25" fmla="*/ 1013460 w 1249680"/>
                        <a:gd name="connsiteY25" fmla="*/ 723900 h 1402080"/>
                        <a:gd name="connsiteX26" fmla="*/ 1005840 w 1249680"/>
                        <a:gd name="connsiteY26" fmla="*/ 769620 h 1402080"/>
                        <a:gd name="connsiteX27" fmla="*/ 975360 w 1249680"/>
                        <a:gd name="connsiteY27" fmla="*/ 807720 h 1402080"/>
                        <a:gd name="connsiteX28" fmla="*/ 1013460 w 1249680"/>
                        <a:gd name="connsiteY28" fmla="*/ 845820 h 1402080"/>
                        <a:gd name="connsiteX29" fmla="*/ 998220 w 1249680"/>
                        <a:gd name="connsiteY29" fmla="*/ 906780 h 1402080"/>
                        <a:gd name="connsiteX30" fmla="*/ 998220 w 1249680"/>
                        <a:gd name="connsiteY30" fmla="*/ 960120 h 1402080"/>
                        <a:gd name="connsiteX31" fmla="*/ 1097280 w 1249680"/>
                        <a:gd name="connsiteY31" fmla="*/ 1051560 h 1402080"/>
                        <a:gd name="connsiteX32" fmla="*/ 1089660 w 1249680"/>
                        <a:gd name="connsiteY32" fmla="*/ 1135380 h 1402080"/>
                        <a:gd name="connsiteX33" fmla="*/ 1013460 w 1249680"/>
                        <a:gd name="connsiteY33" fmla="*/ 1143000 h 1402080"/>
                        <a:gd name="connsiteX34" fmla="*/ 1165860 w 1249680"/>
                        <a:gd name="connsiteY34" fmla="*/ 1249680 h 1402080"/>
                        <a:gd name="connsiteX35" fmla="*/ 1066800 w 1249680"/>
                        <a:gd name="connsiteY35" fmla="*/ 1402080 h 1402080"/>
                        <a:gd name="connsiteX36" fmla="*/ 998220 w 1249680"/>
                        <a:gd name="connsiteY36" fmla="*/ 1356360 h 1402080"/>
                        <a:gd name="connsiteX37" fmla="*/ 883920 w 1249680"/>
                        <a:gd name="connsiteY37" fmla="*/ 1333500 h 1402080"/>
                        <a:gd name="connsiteX38" fmla="*/ 876300 w 1249680"/>
                        <a:gd name="connsiteY38" fmla="*/ 1303020 h 1402080"/>
                        <a:gd name="connsiteX39" fmla="*/ 822960 w 1249680"/>
                        <a:gd name="connsiteY39" fmla="*/ 1341120 h 1402080"/>
                        <a:gd name="connsiteX40" fmla="*/ 746760 w 1249680"/>
                        <a:gd name="connsiteY40" fmla="*/ 1356360 h 1402080"/>
                        <a:gd name="connsiteX41" fmla="*/ 640080 w 1249680"/>
                        <a:gd name="connsiteY41" fmla="*/ 1402080 h 1402080"/>
                        <a:gd name="connsiteX42" fmla="*/ 556413 w 1249680"/>
                        <a:gd name="connsiteY42" fmla="*/ 1359218 h 1402080"/>
                        <a:gd name="connsiteX43" fmla="*/ 427826 w 1249680"/>
                        <a:gd name="connsiteY43" fmla="*/ 1297305 h 1402080"/>
                        <a:gd name="connsiteX44" fmla="*/ 122872 w 1249680"/>
                        <a:gd name="connsiteY44" fmla="*/ 819626 h 1402080"/>
                        <a:gd name="connsiteX45" fmla="*/ 125407 w 1249680"/>
                        <a:gd name="connsiteY45" fmla="*/ 799623 h 1402080"/>
                        <a:gd name="connsiteX46" fmla="*/ 78581 w 1249680"/>
                        <a:gd name="connsiteY46" fmla="*/ 799624 h 1402080"/>
                        <a:gd name="connsiteX47" fmla="*/ 82867 w 1249680"/>
                        <a:gd name="connsiteY47" fmla="*/ 761047 h 1402080"/>
                        <a:gd name="connsiteX48" fmla="*/ 142076 w 1249680"/>
                        <a:gd name="connsiteY48" fmla="*/ 742474 h 1402080"/>
                        <a:gd name="connsiteX49" fmla="*/ 130169 w 1249680"/>
                        <a:gd name="connsiteY49" fmla="*/ 716280 h 1402080"/>
                        <a:gd name="connsiteX50" fmla="*/ 48568 w 1249680"/>
                        <a:gd name="connsiteY50" fmla="*/ 756737 h 1402080"/>
                        <a:gd name="connsiteX51" fmla="*/ 29527 w 1249680"/>
                        <a:gd name="connsiteY51" fmla="*/ 718344 h 1402080"/>
                        <a:gd name="connsiteX52" fmla="*/ 104473 w 1249680"/>
                        <a:gd name="connsiteY52" fmla="*/ 693138 h 1402080"/>
                        <a:gd name="connsiteX53" fmla="*/ 77629 w 1249680"/>
                        <a:gd name="connsiteY53" fmla="*/ 617855 h 1402080"/>
                        <a:gd name="connsiteX54" fmla="*/ 39683 w 1249680"/>
                        <a:gd name="connsiteY54" fmla="*/ 611505 h 1402080"/>
                        <a:gd name="connsiteX55" fmla="*/ 0 w 1249680"/>
                        <a:gd name="connsiteY55" fmla="*/ 541020 h 1402080"/>
                        <a:gd name="connsiteX0" fmla="*/ 0 w 1249680"/>
                        <a:gd name="connsiteY0" fmla="*/ 541020 h 1402080"/>
                        <a:gd name="connsiteX1" fmla="*/ 259080 w 1249680"/>
                        <a:gd name="connsiteY1" fmla="*/ 381000 h 1402080"/>
                        <a:gd name="connsiteX2" fmla="*/ 266700 w 1249680"/>
                        <a:gd name="connsiteY2" fmla="*/ 266700 h 1402080"/>
                        <a:gd name="connsiteX3" fmla="*/ 358140 w 1249680"/>
                        <a:gd name="connsiteY3" fmla="*/ 259080 h 1402080"/>
                        <a:gd name="connsiteX4" fmla="*/ 388620 w 1249680"/>
                        <a:gd name="connsiteY4" fmla="*/ 266700 h 1402080"/>
                        <a:gd name="connsiteX5" fmla="*/ 449580 w 1249680"/>
                        <a:gd name="connsiteY5" fmla="*/ 266700 h 1402080"/>
                        <a:gd name="connsiteX6" fmla="*/ 533400 w 1249680"/>
                        <a:gd name="connsiteY6" fmla="*/ 144780 h 1402080"/>
                        <a:gd name="connsiteX7" fmla="*/ 655320 w 1249680"/>
                        <a:gd name="connsiteY7" fmla="*/ 167640 h 1402080"/>
                        <a:gd name="connsiteX8" fmla="*/ 830580 w 1249680"/>
                        <a:gd name="connsiteY8" fmla="*/ 114300 h 1402080"/>
                        <a:gd name="connsiteX9" fmla="*/ 822960 w 1249680"/>
                        <a:gd name="connsiteY9" fmla="*/ 45720 h 1402080"/>
                        <a:gd name="connsiteX10" fmla="*/ 906780 w 1249680"/>
                        <a:gd name="connsiteY10" fmla="*/ 0 h 1402080"/>
                        <a:gd name="connsiteX11" fmla="*/ 937260 w 1249680"/>
                        <a:gd name="connsiteY11" fmla="*/ 0 h 1402080"/>
                        <a:gd name="connsiteX12" fmla="*/ 944880 w 1249680"/>
                        <a:gd name="connsiteY12" fmla="*/ 76200 h 1402080"/>
                        <a:gd name="connsiteX13" fmla="*/ 1013460 w 1249680"/>
                        <a:gd name="connsiteY13" fmla="*/ 99060 h 1402080"/>
                        <a:gd name="connsiteX14" fmla="*/ 982980 w 1249680"/>
                        <a:gd name="connsiteY14" fmla="*/ 167640 h 1402080"/>
                        <a:gd name="connsiteX15" fmla="*/ 1005840 w 1249680"/>
                        <a:gd name="connsiteY15" fmla="*/ 190500 h 1402080"/>
                        <a:gd name="connsiteX16" fmla="*/ 967740 w 1249680"/>
                        <a:gd name="connsiteY16" fmla="*/ 297180 h 1402080"/>
                        <a:gd name="connsiteX17" fmla="*/ 975360 w 1249680"/>
                        <a:gd name="connsiteY17" fmla="*/ 320040 h 1402080"/>
                        <a:gd name="connsiteX18" fmla="*/ 1043940 w 1249680"/>
                        <a:gd name="connsiteY18" fmla="*/ 388620 h 1402080"/>
                        <a:gd name="connsiteX19" fmla="*/ 1165860 w 1249680"/>
                        <a:gd name="connsiteY19" fmla="*/ 403860 h 1402080"/>
                        <a:gd name="connsiteX20" fmla="*/ 1173480 w 1249680"/>
                        <a:gd name="connsiteY20" fmla="*/ 441960 h 1402080"/>
                        <a:gd name="connsiteX21" fmla="*/ 1249680 w 1249680"/>
                        <a:gd name="connsiteY21" fmla="*/ 419100 h 1402080"/>
                        <a:gd name="connsiteX22" fmla="*/ 1219200 w 1249680"/>
                        <a:gd name="connsiteY22" fmla="*/ 495300 h 1402080"/>
                        <a:gd name="connsiteX23" fmla="*/ 1135380 w 1249680"/>
                        <a:gd name="connsiteY23" fmla="*/ 586740 h 1402080"/>
                        <a:gd name="connsiteX24" fmla="*/ 1021080 w 1249680"/>
                        <a:gd name="connsiteY24" fmla="*/ 632460 h 1402080"/>
                        <a:gd name="connsiteX25" fmla="*/ 1013460 w 1249680"/>
                        <a:gd name="connsiteY25" fmla="*/ 723900 h 1402080"/>
                        <a:gd name="connsiteX26" fmla="*/ 1005840 w 1249680"/>
                        <a:gd name="connsiteY26" fmla="*/ 769620 h 1402080"/>
                        <a:gd name="connsiteX27" fmla="*/ 975360 w 1249680"/>
                        <a:gd name="connsiteY27" fmla="*/ 807720 h 1402080"/>
                        <a:gd name="connsiteX28" fmla="*/ 1013460 w 1249680"/>
                        <a:gd name="connsiteY28" fmla="*/ 845820 h 1402080"/>
                        <a:gd name="connsiteX29" fmla="*/ 998220 w 1249680"/>
                        <a:gd name="connsiteY29" fmla="*/ 906780 h 1402080"/>
                        <a:gd name="connsiteX30" fmla="*/ 998220 w 1249680"/>
                        <a:gd name="connsiteY30" fmla="*/ 960120 h 1402080"/>
                        <a:gd name="connsiteX31" fmla="*/ 1097280 w 1249680"/>
                        <a:gd name="connsiteY31" fmla="*/ 1051560 h 1402080"/>
                        <a:gd name="connsiteX32" fmla="*/ 1089660 w 1249680"/>
                        <a:gd name="connsiteY32" fmla="*/ 1135380 h 1402080"/>
                        <a:gd name="connsiteX33" fmla="*/ 1013460 w 1249680"/>
                        <a:gd name="connsiteY33" fmla="*/ 1143000 h 1402080"/>
                        <a:gd name="connsiteX34" fmla="*/ 1165860 w 1249680"/>
                        <a:gd name="connsiteY34" fmla="*/ 1249680 h 1402080"/>
                        <a:gd name="connsiteX35" fmla="*/ 1066800 w 1249680"/>
                        <a:gd name="connsiteY35" fmla="*/ 1402080 h 1402080"/>
                        <a:gd name="connsiteX36" fmla="*/ 998220 w 1249680"/>
                        <a:gd name="connsiteY36" fmla="*/ 1356360 h 1402080"/>
                        <a:gd name="connsiteX37" fmla="*/ 883920 w 1249680"/>
                        <a:gd name="connsiteY37" fmla="*/ 1333500 h 1402080"/>
                        <a:gd name="connsiteX38" fmla="*/ 876300 w 1249680"/>
                        <a:gd name="connsiteY38" fmla="*/ 1303020 h 1402080"/>
                        <a:gd name="connsiteX39" fmla="*/ 822960 w 1249680"/>
                        <a:gd name="connsiteY39" fmla="*/ 1341120 h 1402080"/>
                        <a:gd name="connsiteX40" fmla="*/ 746760 w 1249680"/>
                        <a:gd name="connsiteY40" fmla="*/ 1356360 h 1402080"/>
                        <a:gd name="connsiteX41" fmla="*/ 640080 w 1249680"/>
                        <a:gd name="connsiteY41" fmla="*/ 1402080 h 1402080"/>
                        <a:gd name="connsiteX42" fmla="*/ 556413 w 1249680"/>
                        <a:gd name="connsiteY42" fmla="*/ 1359218 h 1402080"/>
                        <a:gd name="connsiteX43" fmla="*/ 70639 w 1249680"/>
                        <a:gd name="connsiteY43" fmla="*/ 825817 h 1402080"/>
                        <a:gd name="connsiteX44" fmla="*/ 122872 w 1249680"/>
                        <a:gd name="connsiteY44" fmla="*/ 819626 h 1402080"/>
                        <a:gd name="connsiteX45" fmla="*/ 125407 w 1249680"/>
                        <a:gd name="connsiteY45" fmla="*/ 799623 h 1402080"/>
                        <a:gd name="connsiteX46" fmla="*/ 78581 w 1249680"/>
                        <a:gd name="connsiteY46" fmla="*/ 799624 h 1402080"/>
                        <a:gd name="connsiteX47" fmla="*/ 82867 w 1249680"/>
                        <a:gd name="connsiteY47" fmla="*/ 761047 h 1402080"/>
                        <a:gd name="connsiteX48" fmla="*/ 142076 w 1249680"/>
                        <a:gd name="connsiteY48" fmla="*/ 742474 h 1402080"/>
                        <a:gd name="connsiteX49" fmla="*/ 130169 w 1249680"/>
                        <a:gd name="connsiteY49" fmla="*/ 716280 h 1402080"/>
                        <a:gd name="connsiteX50" fmla="*/ 48568 w 1249680"/>
                        <a:gd name="connsiteY50" fmla="*/ 756737 h 1402080"/>
                        <a:gd name="connsiteX51" fmla="*/ 29527 w 1249680"/>
                        <a:gd name="connsiteY51" fmla="*/ 718344 h 1402080"/>
                        <a:gd name="connsiteX52" fmla="*/ 104473 w 1249680"/>
                        <a:gd name="connsiteY52" fmla="*/ 693138 h 1402080"/>
                        <a:gd name="connsiteX53" fmla="*/ 77629 w 1249680"/>
                        <a:gd name="connsiteY53" fmla="*/ 617855 h 1402080"/>
                        <a:gd name="connsiteX54" fmla="*/ 39683 w 1249680"/>
                        <a:gd name="connsiteY54" fmla="*/ 611505 h 1402080"/>
                        <a:gd name="connsiteX55" fmla="*/ 0 w 1249680"/>
                        <a:gd name="connsiteY55" fmla="*/ 541020 h 1402080"/>
                        <a:gd name="connsiteX0" fmla="*/ 0 w 1249680"/>
                        <a:gd name="connsiteY0" fmla="*/ 541020 h 1402080"/>
                        <a:gd name="connsiteX1" fmla="*/ 259080 w 1249680"/>
                        <a:gd name="connsiteY1" fmla="*/ 381000 h 1402080"/>
                        <a:gd name="connsiteX2" fmla="*/ 266700 w 1249680"/>
                        <a:gd name="connsiteY2" fmla="*/ 266700 h 1402080"/>
                        <a:gd name="connsiteX3" fmla="*/ 358140 w 1249680"/>
                        <a:gd name="connsiteY3" fmla="*/ 259080 h 1402080"/>
                        <a:gd name="connsiteX4" fmla="*/ 388620 w 1249680"/>
                        <a:gd name="connsiteY4" fmla="*/ 266700 h 1402080"/>
                        <a:gd name="connsiteX5" fmla="*/ 449580 w 1249680"/>
                        <a:gd name="connsiteY5" fmla="*/ 266700 h 1402080"/>
                        <a:gd name="connsiteX6" fmla="*/ 533400 w 1249680"/>
                        <a:gd name="connsiteY6" fmla="*/ 144780 h 1402080"/>
                        <a:gd name="connsiteX7" fmla="*/ 655320 w 1249680"/>
                        <a:gd name="connsiteY7" fmla="*/ 167640 h 1402080"/>
                        <a:gd name="connsiteX8" fmla="*/ 830580 w 1249680"/>
                        <a:gd name="connsiteY8" fmla="*/ 114300 h 1402080"/>
                        <a:gd name="connsiteX9" fmla="*/ 822960 w 1249680"/>
                        <a:gd name="connsiteY9" fmla="*/ 45720 h 1402080"/>
                        <a:gd name="connsiteX10" fmla="*/ 906780 w 1249680"/>
                        <a:gd name="connsiteY10" fmla="*/ 0 h 1402080"/>
                        <a:gd name="connsiteX11" fmla="*/ 937260 w 1249680"/>
                        <a:gd name="connsiteY11" fmla="*/ 0 h 1402080"/>
                        <a:gd name="connsiteX12" fmla="*/ 944880 w 1249680"/>
                        <a:gd name="connsiteY12" fmla="*/ 76200 h 1402080"/>
                        <a:gd name="connsiteX13" fmla="*/ 1013460 w 1249680"/>
                        <a:gd name="connsiteY13" fmla="*/ 99060 h 1402080"/>
                        <a:gd name="connsiteX14" fmla="*/ 982980 w 1249680"/>
                        <a:gd name="connsiteY14" fmla="*/ 167640 h 1402080"/>
                        <a:gd name="connsiteX15" fmla="*/ 1005840 w 1249680"/>
                        <a:gd name="connsiteY15" fmla="*/ 190500 h 1402080"/>
                        <a:gd name="connsiteX16" fmla="*/ 967740 w 1249680"/>
                        <a:gd name="connsiteY16" fmla="*/ 297180 h 1402080"/>
                        <a:gd name="connsiteX17" fmla="*/ 975360 w 1249680"/>
                        <a:gd name="connsiteY17" fmla="*/ 320040 h 1402080"/>
                        <a:gd name="connsiteX18" fmla="*/ 1043940 w 1249680"/>
                        <a:gd name="connsiteY18" fmla="*/ 388620 h 1402080"/>
                        <a:gd name="connsiteX19" fmla="*/ 1165860 w 1249680"/>
                        <a:gd name="connsiteY19" fmla="*/ 403860 h 1402080"/>
                        <a:gd name="connsiteX20" fmla="*/ 1173480 w 1249680"/>
                        <a:gd name="connsiteY20" fmla="*/ 441960 h 1402080"/>
                        <a:gd name="connsiteX21" fmla="*/ 1249680 w 1249680"/>
                        <a:gd name="connsiteY21" fmla="*/ 419100 h 1402080"/>
                        <a:gd name="connsiteX22" fmla="*/ 1219200 w 1249680"/>
                        <a:gd name="connsiteY22" fmla="*/ 495300 h 1402080"/>
                        <a:gd name="connsiteX23" fmla="*/ 1135380 w 1249680"/>
                        <a:gd name="connsiteY23" fmla="*/ 586740 h 1402080"/>
                        <a:gd name="connsiteX24" fmla="*/ 1021080 w 1249680"/>
                        <a:gd name="connsiteY24" fmla="*/ 632460 h 1402080"/>
                        <a:gd name="connsiteX25" fmla="*/ 1013460 w 1249680"/>
                        <a:gd name="connsiteY25" fmla="*/ 723900 h 1402080"/>
                        <a:gd name="connsiteX26" fmla="*/ 1005840 w 1249680"/>
                        <a:gd name="connsiteY26" fmla="*/ 769620 h 1402080"/>
                        <a:gd name="connsiteX27" fmla="*/ 975360 w 1249680"/>
                        <a:gd name="connsiteY27" fmla="*/ 807720 h 1402080"/>
                        <a:gd name="connsiteX28" fmla="*/ 1013460 w 1249680"/>
                        <a:gd name="connsiteY28" fmla="*/ 845820 h 1402080"/>
                        <a:gd name="connsiteX29" fmla="*/ 998220 w 1249680"/>
                        <a:gd name="connsiteY29" fmla="*/ 906780 h 1402080"/>
                        <a:gd name="connsiteX30" fmla="*/ 998220 w 1249680"/>
                        <a:gd name="connsiteY30" fmla="*/ 960120 h 1402080"/>
                        <a:gd name="connsiteX31" fmla="*/ 1097280 w 1249680"/>
                        <a:gd name="connsiteY31" fmla="*/ 1051560 h 1402080"/>
                        <a:gd name="connsiteX32" fmla="*/ 1089660 w 1249680"/>
                        <a:gd name="connsiteY32" fmla="*/ 1135380 h 1402080"/>
                        <a:gd name="connsiteX33" fmla="*/ 1013460 w 1249680"/>
                        <a:gd name="connsiteY33" fmla="*/ 1143000 h 1402080"/>
                        <a:gd name="connsiteX34" fmla="*/ 1165860 w 1249680"/>
                        <a:gd name="connsiteY34" fmla="*/ 1249680 h 1402080"/>
                        <a:gd name="connsiteX35" fmla="*/ 1066800 w 1249680"/>
                        <a:gd name="connsiteY35" fmla="*/ 1402080 h 1402080"/>
                        <a:gd name="connsiteX36" fmla="*/ 998220 w 1249680"/>
                        <a:gd name="connsiteY36" fmla="*/ 1356360 h 1402080"/>
                        <a:gd name="connsiteX37" fmla="*/ 883920 w 1249680"/>
                        <a:gd name="connsiteY37" fmla="*/ 1333500 h 1402080"/>
                        <a:gd name="connsiteX38" fmla="*/ 876300 w 1249680"/>
                        <a:gd name="connsiteY38" fmla="*/ 1303020 h 1402080"/>
                        <a:gd name="connsiteX39" fmla="*/ 822960 w 1249680"/>
                        <a:gd name="connsiteY39" fmla="*/ 1341120 h 1402080"/>
                        <a:gd name="connsiteX40" fmla="*/ 746760 w 1249680"/>
                        <a:gd name="connsiteY40" fmla="*/ 1356360 h 1402080"/>
                        <a:gd name="connsiteX41" fmla="*/ 640080 w 1249680"/>
                        <a:gd name="connsiteY41" fmla="*/ 1402080 h 1402080"/>
                        <a:gd name="connsiteX42" fmla="*/ 556413 w 1249680"/>
                        <a:gd name="connsiteY42" fmla="*/ 1359218 h 1402080"/>
                        <a:gd name="connsiteX43" fmla="*/ 275426 w 1249680"/>
                        <a:gd name="connsiteY43" fmla="*/ 1049655 h 1402080"/>
                        <a:gd name="connsiteX44" fmla="*/ 70639 w 1249680"/>
                        <a:gd name="connsiteY44" fmla="*/ 825817 h 1402080"/>
                        <a:gd name="connsiteX45" fmla="*/ 122872 w 1249680"/>
                        <a:gd name="connsiteY45" fmla="*/ 819626 h 1402080"/>
                        <a:gd name="connsiteX46" fmla="*/ 125407 w 1249680"/>
                        <a:gd name="connsiteY46" fmla="*/ 799623 h 1402080"/>
                        <a:gd name="connsiteX47" fmla="*/ 78581 w 1249680"/>
                        <a:gd name="connsiteY47" fmla="*/ 799624 h 1402080"/>
                        <a:gd name="connsiteX48" fmla="*/ 82867 w 1249680"/>
                        <a:gd name="connsiteY48" fmla="*/ 761047 h 1402080"/>
                        <a:gd name="connsiteX49" fmla="*/ 142076 w 1249680"/>
                        <a:gd name="connsiteY49" fmla="*/ 742474 h 1402080"/>
                        <a:gd name="connsiteX50" fmla="*/ 130169 w 1249680"/>
                        <a:gd name="connsiteY50" fmla="*/ 716280 h 1402080"/>
                        <a:gd name="connsiteX51" fmla="*/ 48568 w 1249680"/>
                        <a:gd name="connsiteY51" fmla="*/ 756737 h 1402080"/>
                        <a:gd name="connsiteX52" fmla="*/ 29527 w 1249680"/>
                        <a:gd name="connsiteY52" fmla="*/ 718344 h 1402080"/>
                        <a:gd name="connsiteX53" fmla="*/ 104473 w 1249680"/>
                        <a:gd name="connsiteY53" fmla="*/ 693138 h 1402080"/>
                        <a:gd name="connsiteX54" fmla="*/ 77629 w 1249680"/>
                        <a:gd name="connsiteY54" fmla="*/ 617855 h 1402080"/>
                        <a:gd name="connsiteX55" fmla="*/ 39683 w 1249680"/>
                        <a:gd name="connsiteY55" fmla="*/ 611505 h 1402080"/>
                        <a:gd name="connsiteX56" fmla="*/ 0 w 1249680"/>
                        <a:gd name="connsiteY56" fmla="*/ 541020 h 1402080"/>
                        <a:gd name="connsiteX0" fmla="*/ 0 w 1249680"/>
                        <a:gd name="connsiteY0" fmla="*/ 541020 h 1402080"/>
                        <a:gd name="connsiteX1" fmla="*/ 259080 w 1249680"/>
                        <a:gd name="connsiteY1" fmla="*/ 381000 h 1402080"/>
                        <a:gd name="connsiteX2" fmla="*/ 266700 w 1249680"/>
                        <a:gd name="connsiteY2" fmla="*/ 266700 h 1402080"/>
                        <a:gd name="connsiteX3" fmla="*/ 358140 w 1249680"/>
                        <a:gd name="connsiteY3" fmla="*/ 259080 h 1402080"/>
                        <a:gd name="connsiteX4" fmla="*/ 388620 w 1249680"/>
                        <a:gd name="connsiteY4" fmla="*/ 266700 h 1402080"/>
                        <a:gd name="connsiteX5" fmla="*/ 449580 w 1249680"/>
                        <a:gd name="connsiteY5" fmla="*/ 266700 h 1402080"/>
                        <a:gd name="connsiteX6" fmla="*/ 533400 w 1249680"/>
                        <a:gd name="connsiteY6" fmla="*/ 144780 h 1402080"/>
                        <a:gd name="connsiteX7" fmla="*/ 655320 w 1249680"/>
                        <a:gd name="connsiteY7" fmla="*/ 167640 h 1402080"/>
                        <a:gd name="connsiteX8" fmla="*/ 830580 w 1249680"/>
                        <a:gd name="connsiteY8" fmla="*/ 114300 h 1402080"/>
                        <a:gd name="connsiteX9" fmla="*/ 822960 w 1249680"/>
                        <a:gd name="connsiteY9" fmla="*/ 45720 h 1402080"/>
                        <a:gd name="connsiteX10" fmla="*/ 906780 w 1249680"/>
                        <a:gd name="connsiteY10" fmla="*/ 0 h 1402080"/>
                        <a:gd name="connsiteX11" fmla="*/ 937260 w 1249680"/>
                        <a:gd name="connsiteY11" fmla="*/ 0 h 1402080"/>
                        <a:gd name="connsiteX12" fmla="*/ 944880 w 1249680"/>
                        <a:gd name="connsiteY12" fmla="*/ 76200 h 1402080"/>
                        <a:gd name="connsiteX13" fmla="*/ 1013460 w 1249680"/>
                        <a:gd name="connsiteY13" fmla="*/ 99060 h 1402080"/>
                        <a:gd name="connsiteX14" fmla="*/ 982980 w 1249680"/>
                        <a:gd name="connsiteY14" fmla="*/ 167640 h 1402080"/>
                        <a:gd name="connsiteX15" fmla="*/ 1005840 w 1249680"/>
                        <a:gd name="connsiteY15" fmla="*/ 190500 h 1402080"/>
                        <a:gd name="connsiteX16" fmla="*/ 967740 w 1249680"/>
                        <a:gd name="connsiteY16" fmla="*/ 297180 h 1402080"/>
                        <a:gd name="connsiteX17" fmla="*/ 975360 w 1249680"/>
                        <a:gd name="connsiteY17" fmla="*/ 320040 h 1402080"/>
                        <a:gd name="connsiteX18" fmla="*/ 1043940 w 1249680"/>
                        <a:gd name="connsiteY18" fmla="*/ 388620 h 1402080"/>
                        <a:gd name="connsiteX19" fmla="*/ 1165860 w 1249680"/>
                        <a:gd name="connsiteY19" fmla="*/ 403860 h 1402080"/>
                        <a:gd name="connsiteX20" fmla="*/ 1173480 w 1249680"/>
                        <a:gd name="connsiteY20" fmla="*/ 441960 h 1402080"/>
                        <a:gd name="connsiteX21" fmla="*/ 1249680 w 1249680"/>
                        <a:gd name="connsiteY21" fmla="*/ 419100 h 1402080"/>
                        <a:gd name="connsiteX22" fmla="*/ 1219200 w 1249680"/>
                        <a:gd name="connsiteY22" fmla="*/ 495300 h 1402080"/>
                        <a:gd name="connsiteX23" fmla="*/ 1135380 w 1249680"/>
                        <a:gd name="connsiteY23" fmla="*/ 586740 h 1402080"/>
                        <a:gd name="connsiteX24" fmla="*/ 1021080 w 1249680"/>
                        <a:gd name="connsiteY24" fmla="*/ 632460 h 1402080"/>
                        <a:gd name="connsiteX25" fmla="*/ 1013460 w 1249680"/>
                        <a:gd name="connsiteY25" fmla="*/ 723900 h 1402080"/>
                        <a:gd name="connsiteX26" fmla="*/ 1005840 w 1249680"/>
                        <a:gd name="connsiteY26" fmla="*/ 769620 h 1402080"/>
                        <a:gd name="connsiteX27" fmla="*/ 975360 w 1249680"/>
                        <a:gd name="connsiteY27" fmla="*/ 807720 h 1402080"/>
                        <a:gd name="connsiteX28" fmla="*/ 1013460 w 1249680"/>
                        <a:gd name="connsiteY28" fmla="*/ 845820 h 1402080"/>
                        <a:gd name="connsiteX29" fmla="*/ 998220 w 1249680"/>
                        <a:gd name="connsiteY29" fmla="*/ 906780 h 1402080"/>
                        <a:gd name="connsiteX30" fmla="*/ 998220 w 1249680"/>
                        <a:gd name="connsiteY30" fmla="*/ 960120 h 1402080"/>
                        <a:gd name="connsiteX31" fmla="*/ 1097280 w 1249680"/>
                        <a:gd name="connsiteY31" fmla="*/ 1051560 h 1402080"/>
                        <a:gd name="connsiteX32" fmla="*/ 1089660 w 1249680"/>
                        <a:gd name="connsiteY32" fmla="*/ 1135380 h 1402080"/>
                        <a:gd name="connsiteX33" fmla="*/ 1013460 w 1249680"/>
                        <a:gd name="connsiteY33" fmla="*/ 1143000 h 1402080"/>
                        <a:gd name="connsiteX34" fmla="*/ 1165860 w 1249680"/>
                        <a:gd name="connsiteY34" fmla="*/ 1249680 h 1402080"/>
                        <a:gd name="connsiteX35" fmla="*/ 1066800 w 1249680"/>
                        <a:gd name="connsiteY35" fmla="*/ 1402080 h 1402080"/>
                        <a:gd name="connsiteX36" fmla="*/ 998220 w 1249680"/>
                        <a:gd name="connsiteY36" fmla="*/ 1356360 h 1402080"/>
                        <a:gd name="connsiteX37" fmla="*/ 883920 w 1249680"/>
                        <a:gd name="connsiteY37" fmla="*/ 1333500 h 1402080"/>
                        <a:gd name="connsiteX38" fmla="*/ 876300 w 1249680"/>
                        <a:gd name="connsiteY38" fmla="*/ 1303020 h 1402080"/>
                        <a:gd name="connsiteX39" fmla="*/ 822960 w 1249680"/>
                        <a:gd name="connsiteY39" fmla="*/ 1341120 h 1402080"/>
                        <a:gd name="connsiteX40" fmla="*/ 746760 w 1249680"/>
                        <a:gd name="connsiteY40" fmla="*/ 1356360 h 1402080"/>
                        <a:gd name="connsiteX41" fmla="*/ 640080 w 1249680"/>
                        <a:gd name="connsiteY41" fmla="*/ 1402080 h 1402080"/>
                        <a:gd name="connsiteX42" fmla="*/ 556413 w 1249680"/>
                        <a:gd name="connsiteY42" fmla="*/ 1359218 h 1402080"/>
                        <a:gd name="connsiteX43" fmla="*/ 384963 w 1249680"/>
                        <a:gd name="connsiteY43" fmla="*/ 1168718 h 1402080"/>
                        <a:gd name="connsiteX44" fmla="*/ 275426 w 1249680"/>
                        <a:gd name="connsiteY44" fmla="*/ 1049655 h 1402080"/>
                        <a:gd name="connsiteX45" fmla="*/ 70639 w 1249680"/>
                        <a:gd name="connsiteY45" fmla="*/ 825817 h 1402080"/>
                        <a:gd name="connsiteX46" fmla="*/ 122872 w 1249680"/>
                        <a:gd name="connsiteY46" fmla="*/ 819626 h 1402080"/>
                        <a:gd name="connsiteX47" fmla="*/ 125407 w 1249680"/>
                        <a:gd name="connsiteY47" fmla="*/ 799623 h 1402080"/>
                        <a:gd name="connsiteX48" fmla="*/ 78581 w 1249680"/>
                        <a:gd name="connsiteY48" fmla="*/ 799624 h 1402080"/>
                        <a:gd name="connsiteX49" fmla="*/ 82867 w 1249680"/>
                        <a:gd name="connsiteY49" fmla="*/ 761047 h 1402080"/>
                        <a:gd name="connsiteX50" fmla="*/ 142076 w 1249680"/>
                        <a:gd name="connsiteY50" fmla="*/ 742474 h 1402080"/>
                        <a:gd name="connsiteX51" fmla="*/ 130169 w 1249680"/>
                        <a:gd name="connsiteY51" fmla="*/ 716280 h 1402080"/>
                        <a:gd name="connsiteX52" fmla="*/ 48568 w 1249680"/>
                        <a:gd name="connsiteY52" fmla="*/ 756737 h 1402080"/>
                        <a:gd name="connsiteX53" fmla="*/ 29527 w 1249680"/>
                        <a:gd name="connsiteY53" fmla="*/ 718344 h 1402080"/>
                        <a:gd name="connsiteX54" fmla="*/ 104473 w 1249680"/>
                        <a:gd name="connsiteY54" fmla="*/ 693138 h 1402080"/>
                        <a:gd name="connsiteX55" fmla="*/ 77629 w 1249680"/>
                        <a:gd name="connsiteY55" fmla="*/ 617855 h 1402080"/>
                        <a:gd name="connsiteX56" fmla="*/ 39683 w 1249680"/>
                        <a:gd name="connsiteY56" fmla="*/ 611505 h 1402080"/>
                        <a:gd name="connsiteX57" fmla="*/ 0 w 1249680"/>
                        <a:gd name="connsiteY57" fmla="*/ 541020 h 1402080"/>
                        <a:gd name="connsiteX0" fmla="*/ 0 w 1249680"/>
                        <a:gd name="connsiteY0" fmla="*/ 541020 h 1402080"/>
                        <a:gd name="connsiteX1" fmla="*/ 259080 w 1249680"/>
                        <a:gd name="connsiteY1" fmla="*/ 381000 h 1402080"/>
                        <a:gd name="connsiteX2" fmla="*/ 266700 w 1249680"/>
                        <a:gd name="connsiteY2" fmla="*/ 266700 h 1402080"/>
                        <a:gd name="connsiteX3" fmla="*/ 358140 w 1249680"/>
                        <a:gd name="connsiteY3" fmla="*/ 259080 h 1402080"/>
                        <a:gd name="connsiteX4" fmla="*/ 388620 w 1249680"/>
                        <a:gd name="connsiteY4" fmla="*/ 266700 h 1402080"/>
                        <a:gd name="connsiteX5" fmla="*/ 449580 w 1249680"/>
                        <a:gd name="connsiteY5" fmla="*/ 266700 h 1402080"/>
                        <a:gd name="connsiteX6" fmla="*/ 533400 w 1249680"/>
                        <a:gd name="connsiteY6" fmla="*/ 144780 h 1402080"/>
                        <a:gd name="connsiteX7" fmla="*/ 655320 w 1249680"/>
                        <a:gd name="connsiteY7" fmla="*/ 167640 h 1402080"/>
                        <a:gd name="connsiteX8" fmla="*/ 830580 w 1249680"/>
                        <a:gd name="connsiteY8" fmla="*/ 114300 h 1402080"/>
                        <a:gd name="connsiteX9" fmla="*/ 822960 w 1249680"/>
                        <a:gd name="connsiteY9" fmla="*/ 45720 h 1402080"/>
                        <a:gd name="connsiteX10" fmla="*/ 906780 w 1249680"/>
                        <a:gd name="connsiteY10" fmla="*/ 0 h 1402080"/>
                        <a:gd name="connsiteX11" fmla="*/ 937260 w 1249680"/>
                        <a:gd name="connsiteY11" fmla="*/ 0 h 1402080"/>
                        <a:gd name="connsiteX12" fmla="*/ 944880 w 1249680"/>
                        <a:gd name="connsiteY12" fmla="*/ 76200 h 1402080"/>
                        <a:gd name="connsiteX13" fmla="*/ 1013460 w 1249680"/>
                        <a:gd name="connsiteY13" fmla="*/ 99060 h 1402080"/>
                        <a:gd name="connsiteX14" fmla="*/ 982980 w 1249680"/>
                        <a:gd name="connsiteY14" fmla="*/ 167640 h 1402080"/>
                        <a:gd name="connsiteX15" fmla="*/ 1005840 w 1249680"/>
                        <a:gd name="connsiteY15" fmla="*/ 190500 h 1402080"/>
                        <a:gd name="connsiteX16" fmla="*/ 967740 w 1249680"/>
                        <a:gd name="connsiteY16" fmla="*/ 297180 h 1402080"/>
                        <a:gd name="connsiteX17" fmla="*/ 975360 w 1249680"/>
                        <a:gd name="connsiteY17" fmla="*/ 320040 h 1402080"/>
                        <a:gd name="connsiteX18" fmla="*/ 1043940 w 1249680"/>
                        <a:gd name="connsiteY18" fmla="*/ 388620 h 1402080"/>
                        <a:gd name="connsiteX19" fmla="*/ 1165860 w 1249680"/>
                        <a:gd name="connsiteY19" fmla="*/ 403860 h 1402080"/>
                        <a:gd name="connsiteX20" fmla="*/ 1173480 w 1249680"/>
                        <a:gd name="connsiteY20" fmla="*/ 441960 h 1402080"/>
                        <a:gd name="connsiteX21" fmla="*/ 1249680 w 1249680"/>
                        <a:gd name="connsiteY21" fmla="*/ 419100 h 1402080"/>
                        <a:gd name="connsiteX22" fmla="*/ 1219200 w 1249680"/>
                        <a:gd name="connsiteY22" fmla="*/ 495300 h 1402080"/>
                        <a:gd name="connsiteX23" fmla="*/ 1135380 w 1249680"/>
                        <a:gd name="connsiteY23" fmla="*/ 586740 h 1402080"/>
                        <a:gd name="connsiteX24" fmla="*/ 1021080 w 1249680"/>
                        <a:gd name="connsiteY24" fmla="*/ 632460 h 1402080"/>
                        <a:gd name="connsiteX25" fmla="*/ 1013460 w 1249680"/>
                        <a:gd name="connsiteY25" fmla="*/ 723900 h 1402080"/>
                        <a:gd name="connsiteX26" fmla="*/ 1005840 w 1249680"/>
                        <a:gd name="connsiteY26" fmla="*/ 769620 h 1402080"/>
                        <a:gd name="connsiteX27" fmla="*/ 975360 w 1249680"/>
                        <a:gd name="connsiteY27" fmla="*/ 807720 h 1402080"/>
                        <a:gd name="connsiteX28" fmla="*/ 1013460 w 1249680"/>
                        <a:gd name="connsiteY28" fmla="*/ 845820 h 1402080"/>
                        <a:gd name="connsiteX29" fmla="*/ 998220 w 1249680"/>
                        <a:gd name="connsiteY29" fmla="*/ 906780 h 1402080"/>
                        <a:gd name="connsiteX30" fmla="*/ 998220 w 1249680"/>
                        <a:gd name="connsiteY30" fmla="*/ 960120 h 1402080"/>
                        <a:gd name="connsiteX31" fmla="*/ 1097280 w 1249680"/>
                        <a:gd name="connsiteY31" fmla="*/ 1051560 h 1402080"/>
                        <a:gd name="connsiteX32" fmla="*/ 1089660 w 1249680"/>
                        <a:gd name="connsiteY32" fmla="*/ 1135380 h 1402080"/>
                        <a:gd name="connsiteX33" fmla="*/ 1013460 w 1249680"/>
                        <a:gd name="connsiteY33" fmla="*/ 1143000 h 1402080"/>
                        <a:gd name="connsiteX34" fmla="*/ 1165860 w 1249680"/>
                        <a:gd name="connsiteY34" fmla="*/ 1249680 h 1402080"/>
                        <a:gd name="connsiteX35" fmla="*/ 1066800 w 1249680"/>
                        <a:gd name="connsiteY35" fmla="*/ 1402080 h 1402080"/>
                        <a:gd name="connsiteX36" fmla="*/ 998220 w 1249680"/>
                        <a:gd name="connsiteY36" fmla="*/ 1356360 h 1402080"/>
                        <a:gd name="connsiteX37" fmla="*/ 883920 w 1249680"/>
                        <a:gd name="connsiteY37" fmla="*/ 1333500 h 1402080"/>
                        <a:gd name="connsiteX38" fmla="*/ 876300 w 1249680"/>
                        <a:gd name="connsiteY38" fmla="*/ 1303020 h 1402080"/>
                        <a:gd name="connsiteX39" fmla="*/ 822960 w 1249680"/>
                        <a:gd name="connsiteY39" fmla="*/ 1341120 h 1402080"/>
                        <a:gd name="connsiteX40" fmla="*/ 746760 w 1249680"/>
                        <a:gd name="connsiteY40" fmla="*/ 1356360 h 1402080"/>
                        <a:gd name="connsiteX41" fmla="*/ 640080 w 1249680"/>
                        <a:gd name="connsiteY41" fmla="*/ 1402080 h 1402080"/>
                        <a:gd name="connsiteX42" fmla="*/ 556413 w 1249680"/>
                        <a:gd name="connsiteY42" fmla="*/ 1359218 h 1402080"/>
                        <a:gd name="connsiteX43" fmla="*/ 484976 w 1249680"/>
                        <a:gd name="connsiteY43" fmla="*/ 1278255 h 1402080"/>
                        <a:gd name="connsiteX44" fmla="*/ 384963 w 1249680"/>
                        <a:gd name="connsiteY44" fmla="*/ 1168718 h 1402080"/>
                        <a:gd name="connsiteX45" fmla="*/ 275426 w 1249680"/>
                        <a:gd name="connsiteY45" fmla="*/ 1049655 h 1402080"/>
                        <a:gd name="connsiteX46" fmla="*/ 70639 w 1249680"/>
                        <a:gd name="connsiteY46" fmla="*/ 825817 h 1402080"/>
                        <a:gd name="connsiteX47" fmla="*/ 122872 w 1249680"/>
                        <a:gd name="connsiteY47" fmla="*/ 819626 h 1402080"/>
                        <a:gd name="connsiteX48" fmla="*/ 125407 w 1249680"/>
                        <a:gd name="connsiteY48" fmla="*/ 799623 h 1402080"/>
                        <a:gd name="connsiteX49" fmla="*/ 78581 w 1249680"/>
                        <a:gd name="connsiteY49" fmla="*/ 799624 h 1402080"/>
                        <a:gd name="connsiteX50" fmla="*/ 82867 w 1249680"/>
                        <a:gd name="connsiteY50" fmla="*/ 761047 h 1402080"/>
                        <a:gd name="connsiteX51" fmla="*/ 142076 w 1249680"/>
                        <a:gd name="connsiteY51" fmla="*/ 742474 h 1402080"/>
                        <a:gd name="connsiteX52" fmla="*/ 130169 w 1249680"/>
                        <a:gd name="connsiteY52" fmla="*/ 716280 h 1402080"/>
                        <a:gd name="connsiteX53" fmla="*/ 48568 w 1249680"/>
                        <a:gd name="connsiteY53" fmla="*/ 756737 h 1402080"/>
                        <a:gd name="connsiteX54" fmla="*/ 29527 w 1249680"/>
                        <a:gd name="connsiteY54" fmla="*/ 718344 h 1402080"/>
                        <a:gd name="connsiteX55" fmla="*/ 104473 w 1249680"/>
                        <a:gd name="connsiteY55" fmla="*/ 693138 h 1402080"/>
                        <a:gd name="connsiteX56" fmla="*/ 77629 w 1249680"/>
                        <a:gd name="connsiteY56" fmla="*/ 617855 h 1402080"/>
                        <a:gd name="connsiteX57" fmla="*/ 39683 w 1249680"/>
                        <a:gd name="connsiteY57" fmla="*/ 611505 h 1402080"/>
                        <a:gd name="connsiteX58" fmla="*/ 0 w 1249680"/>
                        <a:gd name="connsiteY58" fmla="*/ 541020 h 1402080"/>
                        <a:gd name="connsiteX0" fmla="*/ 0 w 1249680"/>
                        <a:gd name="connsiteY0" fmla="*/ 541020 h 1402080"/>
                        <a:gd name="connsiteX1" fmla="*/ 259080 w 1249680"/>
                        <a:gd name="connsiteY1" fmla="*/ 381000 h 1402080"/>
                        <a:gd name="connsiteX2" fmla="*/ 266700 w 1249680"/>
                        <a:gd name="connsiteY2" fmla="*/ 266700 h 1402080"/>
                        <a:gd name="connsiteX3" fmla="*/ 358140 w 1249680"/>
                        <a:gd name="connsiteY3" fmla="*/ 259080 h 1402080"/>
                        <a:gd name="connsiteX4" fmla="*/ 388620 w 1249680"/>
                        <a:gd name="connsiteY4" fmla="*/ 266700 h 1402080"/>
                        <a:gd name="connsiteX5" fmla="*/ 449580 w 1249680"/>
                        <a:gd name="connsiteY5" fmla="*/ 266700 h 1402080"/>
                        <a:gd name="connsiteX6" fmla="*/ 533400 w 1249680"/>
                        <a:gd name="connsiteY6" fmla="*/ 144780 h 1402080"/>
                        <a:gd name="connsiteX7" fmla="*/ 655320 w 1249680"/>
                        <a:gd name="connsiteY7" fmla="*/ 167640 h 1402080"/>
                        <a:gd name="connsiteX8" fmla="*/ 830580 w 1249680"/>
                        <a:gd name="connsiteY8" fmla="*/ 114300 h 1402080"/>
                        <a:gd name="connsiteX9" fmla="*/ 822960 w 1249680"/>
                        <a:gd name="connsiteY9" fmla="*/ 45720 h 1402080"/>
                        <a:gd name="connsiteX10" fmla="*/ 906780 w 1249680"/>
                        <a:gd name="connsiteY10" fmla="*/ 0 h 1402080"/>
                        <a:gd name="connsiteX11" fmla="*/ 937260 w 1249680"/>
                        <a:gd name="connsiteY11" fmla="*/ 0 h 1402080"/>
                        <a:gd name="connsiteX12" fmla="*/ 944880 w 1249680"/>
                        <a:gd name="connsiteY12" fmla="*/ 76200 h 1402080"/>
                        <a:gd name="connsiteX13" fmla="*/ 1013460 w 1249680"/>
                        <a:gd name="connsiteY13" fmla="*/ 99060 h 1402080"/>
                        <a:gd name="connsiteX14" fmla="*/ 982980 w 1249680"/>
                        <a:gd name="connsiteY14" fmla="*/ 167640 h 1402080"/>
                        <a:gd name="connsiteX15" fmla="*/ 1005840 w 1249680"/>
                        <a:gd name="connsiteY15" fmla="*/ 190500 h 1402080"/>
                        <a:gd name="connsiteX16" fmla="*/ 967740 w 1249680"/>
                        <a:gd name="connsiteY16" fmla="*/ 297180 h 1402080"/>
                        <a:gd name="connsiteX17" fmla="*/ 975360 w 1249680"/>
                        <a:gd name="connsiteY17" fmla="*/ 320040 h 1402080"/>
                        <a:gd name="connsiteX18" fmla="*/ 1043940 w 1249680"/>
                        <a:gd name="connsiteY18" fmla="*/ 388620 h 1402080"/>
                        <a:gd name="connsiteX19" fmla="*/ 1165860 w 1249680"/>
                        <a:gd name="connsiteY19" fmla="*/ 403860 h 1402080"/>
                        <a:gd name="connsiteX20" fmla="*/ 1173480 w 1249680"/>
                        <a:gd name="connsiteY20" fmla="*/ 441960 h 1402080"/>
                        <a:gd name="connsiteX21" fmla="*/ 1249680 w 1249680"/>
                        <a:gd name="connsiteY21" fmla="*/ 419100 h 1402080"/>
                        <a:gd name="connsiteX22" fmla="*/ 1219200 w 1249680"/>
                        <a:gd name="connsiteY22" fmla="*/ 495300 h 1402080"/>
                        <a:gd name="connsiteX23" fmla="*/ 1135380 w 1249680"/>
                        <a:gd name="connsiteY23" fmla="*/ 586740 h 1402080"/>
                        <a:gd name="connsiteX24" fmla="*/ 1021080 w 1249680"/>
                        <a:gd name="connsiteY24" fmla="*/ 632460 h 1402080"/>
                        <a:gd name="connsiteX25" fmla="*/ 1013460 w 1249680"/>
                        <a:gd name="connsiteY25" fmla="*/ 723900 h 1402080"/>
                        <a:gd name="connsiteX26" fmla="*/ 1005840 w 1249680"/>
                        <a:gd name="connsiteY26" fmla="*/ 769620 h 1402080"/>
                        <a:gd name="connsiteX27" fmla="*/ 975360 w 1249680"/>
                        <a:gd name="connsiteY27" fmla="*/ 807720 h 1402080"/>
                        <a:gd name="connsiteX28" fmla="*/ 1013460 w 1249680"/>
                        <a:gd name="connsiteY28" fmla="*/ 845820 h 1402080"/>
                        <a:gd name="connsiteX29" fmla="*/ 998220 w 1249680"/>
                        <a:gd name="connsiteY29" fmla="*/ 906780 h 1402080"/>
                        <a:gd name="connsiteX30" fmla="*/ 998220 w 1249680"/>
                        <a:gd name="connsiteY30" fmla="*/ 960120 h 1402080"/>
                        <a:gd name="connsiteX31" fmla="*/ 1097280 w 1249680"/>
                        <a:gd name="connsiteY31" fmla="*/ 1051560 h 1402080"/>
                        <a:gd name="connsiteX32" fmla="*/ 1089660 w 1249680"/>
                        <a:gd name="connsiteY32" fmla="*/ 1135380 h 1402080"/>
                        <a:gd name="connsiteX33" fmla="*/ 1013460 w 1249680"/>
                        <a:gd name="connsiteY33" fmla="*/ 1143000 h 1402080"/>
                        <a:gd name="connsiteX34" fmla="*/ 1165860 w 1249680"/>
                        <a:gd name="connsiteY34" fmla="*/ 1249680 h 1402080"/>
                        <a:gd name="connsiteX35" fmla="*/ 1066800 w 1249680"/>
                        <a:gd name="connsiteY35" fmla="*/ 1402080 h 1402080"/>
                        <a:gd name="connsiteX36" fmla="*/ 998220 w 1249680"/>
                        <a:gd name="connsiteY36" fmla="*/ 1356360 h 1402080"/>
                        <a:gd name="connsiteX37" fmla="*/ 883920 w 1249680"/>
                        <a:gd name="connsiteY37" fmla="*/ 1333500 h 1402080"/>
                        <a:gd name="connsiteX38" fmla="*/ 876300 w 1249680"/>
                        <a:gd name="connsiteY38" fmla="*/ 1303020 h 1402080"/>
                        <a:gd name="connsiteX39" fmla="*/ 822960 w 1249680"/>
                        <a:gd name="connsiteY39" fmla="*/ 1341120 h 1402080"/>
                        <a:gd name="connsiteX40" fmla="*/ 746760 w 1249680"/>
                        <a:gd name="connsiteY40" fmla="*/ 1356360 h 1402080"/>
                        <a:gd name="connsiteX41" fmla="*/ 640080 w 1249680"/>
                        <a:gd name="connsiteY41" fmla="*/ 1402080 h 1402080"/>
                        <a:gd name="connsiteX42" fmla="*/ 556413 w 1249680"/>
                        <a:gd name="connsiteY42" fmla="*/ 1359218 h 1402080"/>
                        <a:gd name="connsiteX43" fmla="*/ 484976 w 1249680"/>
                        <a:gd name="connsiteY43" fmla="*/ 1278255 h 1402080"/>
                        <a:gd name="connsiteX44" fmla="*/ 384963 w 1249680"/>
                        <a:gd name="connsiteY44" fmla="*/ 1168718 h 1402080"/>
                        <a:gd name="connsiteX45" fmla="*/ 58732 w 1249680"/>
                        <a:gd name="connsiteY45" fmla="*/ 911543 h 1402080"/>
                        <a:gd name="connsiteX46" fmla="*/ 70639 w 1249680"/>
                        <a:gd name="connsiteY46" fmla="*/ 825817 h 1402080"/>
                        <a:gd name="connsiteX47" fmla="*/ 122872 w 1249680"/>
                        <a:gd name="connsiteY47" fmla="*/ 819626 h 1402080"/>
                        <a:gd name="connsiteX48" fmla="*/ 125407 w 1249680"/>
                        <a:gd name="connsiteY48" fmla="*/ 799623 h 1402080"/>
                        <a:gd name="connsiteX49" fmla="*/ 78581 w 1249680"/>
                        <a:gd name="connsiteY49" fmla="*/ 799624 h 1402080"/>
                        <a:gd name="connsiteX50" fmla="*/ 82867 w 1249680"/>
                        <a:gd name="connsiteY50" fmla="*/ 761047 h 1402080"/>
                        <a:gd name="connsiteX51" fmla="*/ 142076 w 1249680"/>
                        <a:gd name="connsiteY51" fmla="*/ 742474 h 1402080"/>
                        <a:gd name="connsiteX52" fmla="*/ 130169 w 1249680"/>
                        <a:gd name="connsiteY52" fmla="*/ 716280 h 1402080"/>
                        <a:gd name="connsiteX53" fmla="*/ 48568 w 1249680"/>
                        <a:gd name="connsiteY53" fmla="*/ 756737 h 1402080"/>
                        <a:gd name="connsiteX54" fmla="*/ 29527 w 1249680"/>
                        <a:gd name="connsiteY54" fmla="*/ 718344 h 1402080"/>
                        <a:gd name="connsiteX55" fmla="*/ 104473 w 1249680"/>
                        <a:gd name="connsiteY55" fmla="*/ 693138 h 1402080"/>
                        <a:gd name="connsiteX56" fmla="*/ 77629 w 1249680"/>
                        <a:gd name="connsiteY56" fmla="*/ 617855 h 1402080"/>
                        <a:gd name="connsiteX57" fmla="*/ 39683 w 1249680"/>
                        <a:gd name="connsiteY57" fmla="*/ 611505 h 1402080"/>
                        <a:gd name="connsiteX58" fmla="*/ 0 w 1249680"/>
                        <a:gd name="connsiteY58" fmla="*/ 541020 h 1402080"/>
                        <a:gd name="connsiteX0" fmla="*/ 0 w 1249680"/>
                        <a:gd name="connsiteY0" fmla="*/ 541020 h 1402080"/>
                        <a:gd name="connsiteX1" fmla="*/ 259080 w 1249680"/>
                        <a:gd name="connsiteY1" fmla="*/ 381000 h 1402080"/>
                        <a:gd name="connsiteX2" fmla="*/ 266700 w 1249680"/>
                        <a:gd name="connsiteY2" fmla="*/ 266700 h 1402080"/>
                        <a:gd name="connsiteX3" fmla="*/ 358140 w 1249680"/>
                        <a:gd name="connsiteY3" fmla="*/ 259080 h 1402080"/>
                        <a:gd name="connsiteX4" fmla="*/ 388620 w 1249680"/>
                        <a:gd name="connsiteY4" fmla="*/ 266700 h 1402080"/>
                        <a:gd name="connsiteX5" fmla="*/ 449580 w 1249680"/>
                        <a:gd name="connsiteY5" fmla="*/ 266700 h 1402080"/>
                        <a:gd name="connsiteX6" fmla="*/ 533400 w 1249680"/>
                        <a:gd name="connsiteY6" fmla="*/ 144780 h 1402080"/>
                        <a:gd name="connsiteX7" fmla="*/ 655320 w 1249680"/>
                        <a:gd name="connsiteY7" fmla="*/ 167640 h 1402080"/>
                        <a:gd name="connsiteX8" fmla="*/ 830580 w 1249680"/>
                        <a:gd name="connsiteY8" fmla="*/ 114300 h 1402080"/>
                        <a:gd name="connsiteX9" fmla="*/ 822960 w 1249680"/>
                        <a:gd name="connsiteY9" fmla="*/ 45720 h 1402080"/>
                        <a:gd name="connsiteX10" fmla="*/ 906780 w 1249680"/>
                        <a:gd name="connsiteY10" fmla="*/ 0 h 1402080"/>
                        <a:gd name="connsiteX11" fmla="*/ 937260 w 1249680"/>
                        <a:gd name="connsiteY11" fmla="*/ 0 h 1402080"/>
                        <a:gd name="connsiteX12" fmla="*/ 944880 w 1249680"/>
                        <a:gd name="connsiteY12" fmla="*/ 76200 h 1402080"/>
                        <a:gd name="connsiteX13" fmla="*/ 1013460 w 1249680"/>
                        <a:gd name="connsiteY13" fmla="*/ 99060 h 1402080"/>
                        <a:gd name="connsiteX14" fmla="*/ 982980 w 1249680"/>
                        <a:gd name="connsiteY14" fmla="*/ 167640 h 1402080"/>
                        <a:gd name="connsiteX15" fmla="*/ 1005840 w 1249680"/>
                        <a:gd name="connsiteY15" fmla="*/ 190500 h 1402080"/>
                        <a:gd name="connsiteX16" fmla="*/ 967740 w 1249680"/>
                        <a:gd name="connsiteY16" fmla="*/ 297180 h 1402080"/>
                        <a:gd name="connsiteX17" fmla="*/ 975360 w 1249680"/>
                        <a:gd name="connsiteY17" fmla="*/ 320040 h 1402080"/>
                        <a:gd name="connsiteX18" fmla="*/ 1043940 w 1249680"/>
                        <a:gd name="connsiteY18" fmla="*/ 388620 h 1402080"/>
                        <a:gd name="connsiteX19" fmla="*/ 1165860 w 1249680"/>
                        <a:gd name="connsiteY19" fmla="*/ 403860 h 1402080"/>
                        <a:gd name="connsiteX20" fmla="*/ 1173480 w 1249680"/>
                        <a:gd name="connsiteY20" fmla="*/ 441960 h 1402080"/>
                        <a:gd name="connsiteX21" fmla="*/ 1249680 w 1249680"/>
                        <a:gd name="connsiteY21" fmla="*/ 419100 h 1402080"/>
                        <a:gd name="connsiteX22" fmla="*/ 1219200 w 1249680"/>
                        <a:gd name="connsiteY22" fmla="*/ 495300 h 1402080"/>
                        <a:gd name="connsiteX23" fmla="*/ 1135380 w 1249680"/>
                        <a:gd name="connsiteY23" fmla="*/ 586740 h 1402080"/>
                        <a:gd name="connsiteX24" fmla="*/ 1021080 w 1249680"/>
                        <a:gd name="connsiteY24" fmla="*/ 632460 h 1402080"/>
                        <a:gd name="connsiteX25" fmla="*/ 1013460 w 1249680"/>
                        <a:gd name="connsiteY25" fmla="*/ 723900 h 1402080"/>
                        <a:gd name="connsiteX26" fmla="*/ 1005840 w 1249680"/>
                        <a:gd name="connsiteY26" fmla="*/ 769620 h 1402080"/>
                        <a:gd name="connsiteX27" fmla="*/ 975360 w 1249680"/>
                        <a:gd name="connsiteY27" fmla="*/ 807720 h 1402080"/>
                        <a:gd name="connsiteX28" fmla="*/ 1013460 w 1249680"/>
                        <a:gd name="connsiteY28" fmla="*/ 845820 h 1402080"/>
                        <a:gd name="connsiteX29" fmla="*/ 998220 w 1249680"/>
                        <a:gd name="connsiteY29" fmla="*/ 906780 h 1402080"/>
                        <a:gd name="connsiteX30" fmla="*/ 998220 w 1249680"/>
                        <a:gd name="connsiteY30" fmla="*/ 960120 h 1402080"/>
                        <a:gd name="connsiteX31" fmla="*/ 1097280 w 1249680"/>
                        <a:gd name="connsiteY31" fmla="*/ 1051560 h 1402080"/>
                        <a:gd name="connsiteX32" fmla="*/ 1089660 w 1249680"/>
                        <a:gd name="connsiteY32" fmla="*/ 1135380 h 1402080"/>
                        <a:gd name="connsiteX33" fmla="*/ 1013460 w 1249680"/>
                        <a:gd name="connsiteY33" fmla="*/ 1143000 h 1402080"/>
                        <a:gd name="connsiteX34" fmla="*/ 1165860 w 1249680"/>
                        <a:gd name="connsiteY34" fmla="*/ 1249680 h 1402080"/>
                        <a:gd name="connsiteX35" fmla="*/ 1066800 w 1249680"/>
                        <a:gd name="connsiteY35" fmla="*/ 1402080 h 1402080"/>
                        <a:gd name="connsiteX36" fmla="*/ 998220 w 1249680"/>
                        <a:gd name="connsiteY36" fmla="*/ 1356360 h 1402080"/>
                        <a:gd name="connsiteX37" fmla="*/ 883920 w 1249680"/>
                        <a:gd name="connsiteY37" fmla="*/ 1333500 h 1402080"/>
                        <a:gd name="connsiteX38" fmla="*/ 876300 w 1249680"/>
                        <a:gd name="connsiteY38" fmla="*/ 1303020 h 1402080"/>
                        <a:gd name="connsiteX39" fmla="*/ 822960 w 1249680"/>
                        <a:gd name="connsiteY39" fmla="*/ 1341120 h 1402080"/>
                        <a:gd name="connsiteX40" fmla="*/ 746760 w 1249680"/>
                        <a:gd name="connsiteY40" fmla="*/ 1356360 h 1402080"/>
                        <a:gd name="connsiteX41" fmla="*/ 640080 w 1249680"/>
                        <a:gd name="connsiteY41" fmla="*/ 1402080 h 1402080"/>
                        <a:gd name="connsiteX42" fmla="*/ 556413 w 1249680"/>
                        <a:gd name="connsiteY42" fmla="*/ 1359218 h 1402080"/>
                        <a:gd name="connsiteX43" fmla="*/ 484976 w 1249680"/>
                        <a:gd name="connsiteY43" fmla="*/ 1278255 h 1402080"/>
                        <a:gd name="connsiteX44" fmla="*/ 80163 w 1249680"/>
                        <a:gd name="connsiteY44" fmla="*/ 906780 h 1402080"/>
                        <a:gd name="connsiteX45" fmla="*/ 58732 w 1249680"/>
                        <a:gd name="connsiteY45" fmla="*/ 911543 h 1402080"/>
                        <a:gd name="connsiteX46" fmla="*/ 70639 w 1249680"/>
                        <a:gd name="connsiteY46" fmla="*/ 825817 h 1402080"/>
                        <a:gd name="connsiteX47" fmla="*/ 122872 w 1249680"/>
                        <a:gd name="connsiteY47" fmla="*/ 819626 h 1402080"/>
                        <a:gd name="connsiteX48" fmla="*/ 125407 w 1249680"/>
                        <a:gd name="connsiteY48" fmla="*/ 799623 h 1402080"/>
                        <a:gd name="connsiteX49" fmla="*/ 78581 w 1249680"/>
                        <a:gd name="connsiteY49" fmla="*/ 799624 h 1402080"/>
                        <a:gd name="connsiteX50" fmla="*/ 82867 w 1249680"/>
                        <a:gd name="connsiteY50" fmla="*/ 761047 h 1402080"/>
                        <a:gd name="connsiteX51" fmla="*/ 142076 w 1249680"/>
                        <a:gd name="connsiteY51" fmla="*/ 742474 h 1402080"/>
                        <a:gd name="connsiteX52" fmla="*/ 130169 w 1249680"/>
                        <a:gd name="connsiteY52" fmla="*/ 716280 h 1402080"/>
                        <a:gd name="connsiteX53" fmla="*/ 48568 w 1249680"/>
                        <a:gd name="connsiteY53" fmla="*/ 756737 h 1402080"/>
                        <a:gd name="connsiteX54" fmla="*/ 29527 w 1249680"/>
                        <a:gd name="connsiteY54" fmla="*/ 718344 h 1402080"/>
                        <a:gd name="connsiteX55" fmla="*/ 104473 w 1249680"/>
                        <a:gd name="connsiteY55" fmla="*/ 693138 h 1402080"/>
                        <a:gd name="connsiteX56" fmla="*/ 77629 w 1249680"/>
                        <a:gd name="connsiteY56" fmla="*/ 617855 h 1402080"/>
                        <a:gd name="connsiteX57" fmla="*/ 39683 w 1249680"/>
                        <a:gd name="connsiteY57" fmla="*/ 611505 h 1402080"/>
                        <a:gd name="connsiteX58" fmla="*/ 0 w 1249680"/>
                        <a:gd name="connsiteY58" fmla="*/ 541020 h 1402080"/>
                        <a:gd name="connsiteX0" fmla="*/ 0 w 1249680"/>
                        <a:gd name="connsiteY0" fmla="*/ 541020 h 1402080"/>
                        <a:gd name="connsiteX1" fmla="*/ 259080 w 1249680"/>
                        <a:gd name="connsiteY1" fmla="*/ 381000 h 1402080"/>
                        <a:gd name="connsiteX2" fmla="*/ 266700 w 1249680"/>
                        <a:gd name="connsiteY2" fmla="*/ 266700 h 1402080"/>
                        <a:gd name="connsiteX3" fmla="*/ 358140 w 1249680"/>
                        <a:gd name="connsiteY3" fmla="*/ 259080 h 1402080"/>
                        <a:gd name="connsiteX4" fmla="*/ 388620 w 1249680"/>
                        <a:gd name="connsiteY4" fmla="*/ 266700 h 1402080"/>
                        <a:gd name="connsiteX5" fmla="*/ 449580 w 1249680"/>
                        <a:gd name="connsiteY5" fmla="*/ 266700 h 1402080"/>
                        <a:gd name="connsiteX6" fmla="*/ 533400 w 1249680"/>
                        <a:gd name="connsiteY6" fmla="*/ 144780 h 1402080"/>
                        <a:gd name="connsiteX7" fmla="*/ 655320 w 1249680"/>
                        <a:gd name="connsiteY7" fmla="*/ 167640 h 1402080"/>
                        <a:gd name="connsiteX8" fmla="*/ 830580 w 1249680"/>
                        <a:gd name="connsiteY8" fmla="*/ 114300 h 1402080"/>
                        <a:gd name="connsiteX9" fmla="*/ 822960 w 1249680"/>
                        <a:gd name="connsiteY9" fmla="*/ 45720 h 1402080"/>
                        <a:gd name="connsiteX10" fmla="*/ 906780 w 1249680"/>
                        <a:gd name="connsiteY10" fmla="*/ 0 h 1402080"/>
                        <a:gd name="connsiteX11" fmla="*/ 937260 w 1249680"/>
                        <a:gd name="connsiteY11" fmla="*/ 0 h 1402080"/>
                        <a:gd name="connsiteX12" fmla="*/ 944880 w 1249680"/>
                        <a:gd name="connsiteY12" fmla="*/ 76200 h 1402080"/>
                        <a:gd name="connsiteX13" fmla="*/ 1013460 w 1249680"/>
                        <a:gd name="connsiteY13" fmla="*/ 99060 h 1402080"/>
                        <a:gd name="connsiteX14" fmla="*/ 982980 w 1249680"/>
                        <a:gd name="connsiteY14" fmla="*/ 167640 h 1402080"/>
                        <a:gd name="connsiteX15" fmla="*/ 1005840 w 1249680"/>
                        <a:gd name="connsiteY15" fmla="*/ 190500 h 1402080"/>
                        <a:gd name="connsiteX16" fmla="*/ 967740 w 1249680"/>
                        <a:gd name="connsiteY16" fmla="*/ 297180 h 1402080"/>
                        <a:gd name="connsiteX17" fmla="*/ 975360 w 1249680"/>
                        <a:gd name="connsiteY17" fmla="*/ 320040 h 1402080"/>
                        <a:gd name="connsiteX18" fmla="*/ 1043940 w 1249680"/>
                        <a:gd name="connsiteY18" fmla="*/ 388620 h 1402080"/>
                        <a:gd name="connsiteX19" fmla="*/ 1165860 w 1249680"/>
                        <a:gd name="connsiteY19" fmla="*/ 403860 h 1402080"/>
                        <a:gd name="connsiteX20" fmla="*/ 1173480 w 1249680"/>
                        <a:gd name="connsiteY20" fmla="*/ 441960 h 1402080"/>
                        <a:gd name="connsiteX21" fmla="*/ 1249680 w 1249680"/>
                        <a:gd name="connsiteY21" fmla="*/ 419100 h 1402080"/>
                        <a:gd name="connsiteX22" fmla="*/ 1219200 w 1249680"/>
                        <a:gd name="connsiteY22" fmla="*/ 495300 h 1402080"/>
                        <a:gd name="connsiteX23" fmla="*/ 1135380 w 1249680"/>
                        <a:gd name="connsiteY23" fmla="*/ 586740 h 1402080"/>
                        <a:gd name="connsiteX24" fmla="*/ 1021080 w 1249680"/>
                        <a:gd name="connsiteY24" fmla="*/ 632460 h 1402080"/>
                        <a:gd name="connsiteX25" fmla="*/ 1013460 w 1249680"/>
                        <a:gd name="connsiteY25" fmla="*/ 723900 h 1402080"/>
                        <a:gd name="connsiteX26" fmla="*/ 1005840 w 1249680"/>
                        <a:gd name="connsiteY26" fmla="*/ 769620 h 1402080"/>
                        <a:gd name="connsiteX27" fmla="*/ 975360 w 1249680"/>
                        <a:gd name="connsiteY27" fmla="*/ 807720 h 1402080"/>
                        <a:gd name="connsiteX28" fmla="*/ 1013460 w 1249680"/>
                        <a:gd name="connsiteY28" fmla="*/ 845820 h 1402080"/>
                        <a:gd name="connsiteX29" fmla="*/ 998220 w 1249680"/>
                        <a:gd name="connsiteY29" fmla="*/ 906780 h 1402080"/>
                        <a:gd name="connsiteX30" fmla="*/ 998220 w 1249680"/>
                        <a:gd name="connsiteY30" fmla="*/ 960120 h 1402080"/>
                        <a:gd name="connsiteX31" fmla="*/ 1097280 w 1249680"/>
                        <a:gd name="connsiteY31" fmla="*/ 1051560 h 1402080"/>
                        <a:gd name="connsiteX32" fmla="*/ 1089660 w 1249680"/>
                        <a:gd name="connsiteY32" fmla="*/ 1135380 h 1402080"/>
                        <a:gd name="connsiteX33" fmla="*/ 1013460 w 1249680"/>
                        <a:gd name="connsiteY33" fmla="*/ 1143000 h 1402080"/>
                        <a:gd name="connsiteX34" fmla="*/ 1165860 w 1249680"/>
                        <a:gd name="connsiteY34" fmla="*/ 1249680 h 1402080"/>
                        <a:gd name="connsiteX35" fmla="*/ 1066800 w 1249680"/>
                        <a:gd name="connsiteY35" fmla="*/ 1402080 h 1402080"/>
                        <a:gd name="connsiteX36" fmla="*/ 998220 w 1249680"/>
                        <a:gd name="connsiteY36" fmla="*/ 1356360 h 1402080"/>
                        <a:gd name="connsiteX37" fmla="*/ 883920 w 1249680"/>
                        <a:gd name="connsiteY37" fmla="*/ 1333500 h 1402080"/>
                        <a:gd name="connsiteX38" fmla="*/ 876300 w 1249680"/>
                        <a:gd name="connsiteY38" fmla="*/ 1303020 h 1402080"/>
                        <a:gd name="connsiteX39" fmla="*/ 822960 w 1249680"/>
                        <a:gd name="connsiteY39" fmla="*/ 1341120 h 1402080"/>
                        <a:gd name="connsiteX40" fmla="*/ 746760 w 1249680"/>
                        <a:gd name="connsiteY40" fmla="*/ 1356360 h 1402080"/>
                        <a:gd name="connsiteX41" fmla="*/ 640080 w 1249680"/>
                        <a:gd name="connsiteY41" fmla="*/ 1402080 h 1402080"/>
                        <a:gd name="connsiteX42" fmla="*/ 556413 w 1249680"/>
                        <a:gd name="connsiteY42" fmla="*/ 1359218 h 1402080"/>
                        <a:gd name="connsiteX43" fmla="*/ 484976 w 1249680"/>
                        <a:gd name="connsiteY43" fmla="*/ 1278255 h 1402080"/>
                        <a:gd name="connsiteX44" fmla="*/ 268282 w 1249680"/>
                        <a:gd name="connsiteY44" fmla="*/ 1078230 h 1402080"/>
                        <a:gd name="connsiteX45" fmla="*/ 80163 w 1249680"/>
                        <a:gd name="connsiteY45" fmla="*/ 906780 h 1402080"/>
                        <a:gd name="connsiteX46" fmla="*/ 58732 w 1249680"/>
                        <a:gd name="connsiteY46" fmla="*/ 911543 h 1402080"/>
                        <a:gd name="connsiteX47" fmla="*/ 70639 w 1249680"/>
                        <a:gd name="connsiteY47" fmla="*/ 825817 h 1402080"/>
                        <a:gd name="connsiteX48" fmla="*/ 122872 w 1249680"/>
                        <a:gd name="connsiteY48" fmla="*/ 819626 h 1402080"/>
                        <a:gd name="connsiteX49" fmla="*/ 125407 w 1249680"/>
                        <a:gd name="connsiteY49" fmla="*/ 799623 h 1402080"/>
                        <a:gd name="connsiteX50" fmla="*/ 78581 w 1249680"/>
                        <a:gd name="connsiteY50" fmla="*/ 799624 h 1402080"/>
                        <a:gd name="connsiteX51" fmla="*/ 82867 w 1249680"/>
                        <a:gd name="connsiteY51" fmla="*/ 761047 h 1402080"/>
                        <a:gd name="connsiteX52" fmla="*/ 142076 w 1249680"/>
                        <a:gd name="connsiteY52" fmla="*/ 742474 h 1402080"/>
                        <a:gd name="connsiteX53" fmla="*/ 130169 w 1249680"/>
                        <a:gd name="connsiteY53" fmla="*/ 716280 h 1402080"/>
                        <a:gd name="connsiteX54" fmla="*/ 48568 w 1249680"/>
                        <a:gd name="connsiteY54" fmla="*/ 756737 h 1402080"/>
                        <a:gd name="connsiteX55" fmla="*/ 29527 w 1249680"/>
                        <a:gd name="connsiteY55" fmla="*/ 718344 h 1402080"/>
                        <a:gd name="connsiteX56" fmla="*/ 104473 w 1249680"/>
                        <a:gd name="connsiteY56" fmla="*/ 693138 h 1402080"/>
                        <a:gd name="connsiteX57" fmla="*/ 77629 w 1249680"/>
                        <a:gd name="connsiteY57" fmla="*/ 617855 h 1402080"/>
                        <a:gd name="connsiteX58" fmla="*/ 39683 w 1249680"/>
                        <a:gd name="connsiteY58" fmla="*/ 611505 h 1402080"/>
                        <a:gd name="connsiteX59" fmla="*/ 0 w 1249680"/>
                        <a:gd name="connsiteY59" fmla="*/ 541020 h 1402080"/>
                        <a:gd name="connsiteX0" fmla="*/ 0 w 1249680"/>
                        <a:gd name="connsiteY0" fmla="*/ 541020 h 1402080"/>
                        <a:gd name="connsiteX1" fmla="*/ 259080 w 1249680"/>
                        <a:gd name="connsiteY1" fmla="*/ 381000 h 1402080"/>
                        <a:gd name="connsiteX2" fmla="*/ 266700 w 1249680"/>
                        <a:gd name="connsiteY2" fmla="*/ 266700 h 1402080"/>
                        <a:gd name="connsiteX3" fmla="*/ 358140 w 1249680"/>
                        <a:gd name="connsiteY3" fmla="*/ 259080 h 1402080"/>
                        <a:gd name="connsiteX4" fmla="*/ 388620 w 1249680"/>
                        <a:gd name="connsiteY4" fmla="*/ 266700 h 1402080"/>
                        <a:gd name="connsiteX5" fmla="*/ 449580 w 1249680"/>
                        <a:gd name="connsiteY5" fmla="*/ 266700 h 1402080"/>
                        <a:gd name="connsiteX6" fmla="*/ 533400 w 1249680"/>
                        <a:gd name="connsiteY6" fmla="*/ 144780 h 1402080"/>
                        <a:gd name="connsiteX7" fmla="*/ 655320 w 1249680"/>
                        <a:gd name="connsiteY7" fmla="*/ 167640 h 1402080"/>
                        <a:gd name="connsiteX8" fmla="*/ 830580 w 1249680"/>
                        <a:gd name="connsiteY8" fmla="*/ 114300 h 1402080"/>
                        <a:gd name="connsiteX9" fmla="*/ 822960 w 1249680"/>
                        <a:gd name="connsiteY9" fmla="*/ 45720 h 1402080"/>
                        <a:gd name="connsiteX10" fmla="*/ 906780 w 1249680"/>
                        <a:gd name="connsiteY10" fmla="*/ 0 h 1402080"/>
                        <a:gd name="connsiteX11" fmla="*/ 937260 w 1249680"/>
                        <a:gd name="connsiteY11" fmla="*/ 0 h 1402080"/>
                        <a:gd name="connsiteX12" fmla="*/ 944880 w 1249680"/>
                        <a:gd name="connsiteY12" fmla="*/ 76200 h 1402080"/>
                        <a:gd name="connsiteX13" fmla="*/ 1013460 w 1249680"/>
                        <a:gd name="connsiteY13" fmla="*/ 99060 h 1402080"/>
                        <a:gd name="connsiteX14" fmla="*/ 982980 w 1249680"/>
                        <a:gd name="connsiteY14" fmla="*/ 167640 h 1402080"/>
                        <a:gd name="connsiteX15" fmla="*/ 1005840 w 1249680"/>
                        <a:gd name="connsiteY15" fmla="*/ 190500 h 1402080"/>
                        <a:gd name="connsiteX16" fmla="*/ 967740 w 1249680"/>
                        <a:gd name="connsiteY16" fmla="*/ 297180 h 1402080"/>
                        <a:gd name="connsiteX17" fmla="*/ 975360 w 1249680"/>
                        <a:gd name="connsiteY17" fmla="*/ 320040 h 1402080"/>
                        <a:gd name="connsiteX18" fmla="*/ 1043940 w 1249680"/>
                        <a:gd name="connsiteY18" fmla="*/ 388620 h 1402080"/>
                        <a:gd name="connsiteX19" fmla="*/ 1165860 w 1249680"/>
                        <a:gd name="connsiteY19" fmla="*/ 403860 h 1402080"/>
                        <a:gd name="connsiteX20" fmla="*/ 1173480 w 1249680"/>
                        <a:gd name="connsiteY20" fmla="*/ 441960 h 1402080"/>
                        <a:gd name="connsiteX21" fmla="*/ 1249680 w 1249680"/>
                        <a:gd name="connsiteY21" fmla="*/ 419100 h 1402080"/>
                        <a:gd name="connsiteX22" fmla="*/ 1219200 w 1249680"/>
                        <a:gd name="connsiteY22" fmla="*/ 495300 h 1402080"/>
                        <a:gd name="connsiteX23" fmla="*/ 1135380 w 1249680"/>
                        <a:gd name="connsiteY23" fmla="*/ 586740 h 1402080"/>
                        <a:gd name="connsiteX24" fmla="*/ 1021080 w 1249680"/>
                        <a:gd name="connsiteY24" fmla="*/ 632460 h 1402080"/>
                        <a:gd name="connsiteX25" fmla="*/ 1013460 w 1249680"/>
                        <a:gd name="connsiteY25" fmla="*/ 723900 h 1402080"/>
                        <a:gd name="connsiteX26" fmla="*/ 1005840 w 1249680"/>
                        <a:gd name="connsiteY26" fmla="*/ 769620 h 1402080"/>
                        <a:gd name="connsiteX27" fmla="*/ 975360 w 1249680"/>
                        <a:gd name="connsiteY27" fmla="*/ 807720 h 1402080"/>
                        <a:gd name="connsiteX28" fmla="*/ 1013460 w 1249680"/>
                        <a:gd name="connsiteY28" fmla="*/ 845820 h 1402080"/>
                        <a:gd name="connsiteX29" fmla="*/ 998220 w 1249680"/>
                        <a:gd name="connsiteY29" fmla="*/ 906780 h 1402080"/>
                        <a:gd name="connsiteX30" fmla="*/ 998220 w 1249680"/>
                        <a:gd name="connsiteY30" fmla="*/ 960120 h 1402080"/>
                        <a:gd name="connsiteX31" fmla="*/ 1097280 w 1249680"/>
                        <a:gd name="connsiteY31" fmla="*/ 1051560 h 1402080"/>
                        <a:gd name="connsiteX32" fmla="*/ 1089660 w 1249680"/>
                        <a:gd name="connsiteY32" fmla="*/ 1135380 h 1402080"/>
                        <a:gd name="connsiteX33" fmla="*/ 1013460 w 1249680"/>
                        <a:gd name="connsiteY33" fmla="*/ 1143000 h 1402080"/>
                        <a:gd name="connsiteX34" fmla="*/ 1165860 w 1249680"/>
                        <a:gd name="connsiteY34" fmla="*/ 1249680 h 1402080"/>
                        <a:gd name="connsiteX35" fmla="*/ 1066800 w 1249680"/>
                        <a:gd name="connsiteY35" fmla="*/ 1402080 h 1402080"/>
                        <a:gd name="connsiteX36" fmla="*/ 998220 w 1249680"/>
                        <a:gd name="connsiteY36" fmla="*/ 1356360 h 1402080"/>
                        <a:gd name="connsiteX37" fmla="*/ 883920 w 1249680"/>
                        <a:gd name="connsiteY37" fmla="*/ 1333500 h 1402080"/>
                        <a:gd name="connsiteX38" fmla="*/ 876300 w 1249680"/>
                        <a:gd name="connsiteY38" fmla="*/ 1303020 h 1402080"/>
                        <a:gd name="connsiteX39" fmla="*/ 822960 w 1249680"/>
                        <a:gd name="connsiteY39" fmla="*/ 1341120 h 1402080"/>
                        <a:gd name="connsiteX40" fmla="*/ 746760 w 1249680"/>
                        <a:gd name="connsiteY40" fmla="*/ 1356360 h 1402080"/>
                        <a:gd name="connsiteX41" fmla="*/ 640080 w 1249680"/>
                        <a:gd name="connsiteY41" fmla="*/ 1402080 h 1402080"/>
                        <a:gd name="connsiteX42" fmla="*/ 556413 w 1249680"/>
                        <a:gd name="connsiteY42" fmla="*/ 1359218 h 1402080"/>
                        <a:gd name="connsiteX43" fmla="*/ 484976 w 1249680"/>
                        <a:gd name="connsiteY43" fmla="*/ 1278255 h 1402080"/>
                        <a:gd name="connsiteX44" fmla="*/ 399251 w 1249680"/>
                        <a:gd name="connsiteY44" fmla="*/ 1194911 h 1402080"/>
                        <a:gd name="connsiteX45" fmla="*/ 268282 w 1249680"/>
                        <a:gd name="connsiteY45" fmla="*/ 1078230 h 1402080"/>
                        <a:gd name="connsiteX46" fmla="*/ 80163 w 1249680"/>
                        <a:gd name="connsiteY46" fmla="*/ 906780 h 1402080"/>
                        <a:gd name="connsiteX47" fmla="*/ 58732 w 1249680"/>
                        <a:gd name="connsiteY47" fmla="*/ 911543 h 1402080"/>
                        <a:gd name="connsiteX48" fmla="*/ 70639 w 1249680"/>
                        <a:gd name="connsiteY48" fmla="*/ 825817 h 1402080"/>
                        <a:gd name="connsiteX49" fmla="*/ 122872 w 1249680"/>
                        <a:gd name="connsiteY49" fmla="*/ 819626 h 1402080"/>
                        <a:gd name="connsiteX50" fmla="*/ 125407 w 1249680"/>
                        <a:gd name="connsiteY50" fmla="*/ 799623 h 1402080"/>
                        <a:gd name="connsiteX51" fmla="*/ 78581 w 1249680"/>
                        <a:gd name="connsiteY51" fmla="*/ 799624 h 1402080"/>
                        <a:gd name="connsiteX52" fmla="*/ 82867 w 1249680"/>
                        <a:gd name="connsiteY52" fmla="*/ 761047 h 1402080"/>
                        <a:gd name="connsiteX53" fmla="*/ 142076 w 1249680"/>
                        <a:gd name="connsiteY53" fmla="*/ 742474 h 1402080"/>
                        <a:gd name="connsiteX54" fmla="*/ 130169 w 1249680"/>
                        <a:gd name="connsiteY54" fmla="*/ 716280 h 1402080"/>
                        <a:gd name="connsiteX55" fmla="*/ 48568 w 1249680"/>
                        <a:gd name="connsiteY55" fmla="*/ 756737 h 1402080"/>
                        <a:gd name="connsiteX56" fmla="*/ 29527 w 1249680"/>
                        <a:gd name="connsiteY56" fmla="*/ 718344 h 1402080"/>
                        <a:gd name="connsiteX57" fmla="*/ 104473 w 1249680"/>
                        <a:gd name="connsiteY57" fmla="*/ 693138 h 1402080"/>
                        <a:gd name="connsiteX58" fmla="*/ 77629 w 1249680"/>
                        <a:gd name="connsiteY58" fmla="*/ 617855 h 1402080"/>
                        <a:gd name="connsiteX59" fmla="*/ 39683 w 1249680"/>
                        <a:gd name="connsiteY59" fmla="*/ 611505 h 1402080"/>
                        <a:gd name="connsiteX60" fmla="*/ 0 w 1249680"/>
                        <a:gd name="connsiteY60" fmla="*/ 541020 h 1402080"/>
                        <a:gd name="connsiteX0" fmla="*/ 0 w 1249680"/>
                        <a:gd name="connsiteY0" fmla="*/ 541020 h 1402080"/>
                        <a:gd name="connsiteX1" fmla="*/ 259080 w 1249680"/>
                        <a:gd name="connsiteY1" fmla="*/ 381000 h 1402080"/>
                        <a:gd name="connsiteX2" fmla="*/ 266700 w 1249680"/>
                        <a:gd name="connsiteY2" fmla="*/ 266700 h 1402080"/>
                        <a:gd name="connsiteX3" fmla="*/ 358140 w 1249680"/>
                        <a:gd name="connsiteY3" fmla="*/ 259080 h 1402080"/>
                        <a:gd name="connsiteX4" fmla="*/ 388620 w 1249680"/>
                        <a:gd name="connsiteY4" fmla="*/ 266700 h 1402080"/>
                        <a:gd name="connsiteX5" fmla="*/ 449580 w 1249680"/>
                        <a:gd name="connsiteY5" fmla="*/ 266700 h 1402080"/>
                        <a:gd name="connsiteX6" fmla="*/ 533400 w 1249680"/>
                        <a:gd name="connsiteY6" fmla="*/ 144780 h 1402080"/>
                        <a:gd name="connsiteX7" fmla="*/ 655320 w 1249680"/>
                        <a:gd name="connsiteY7" fmla="*/ 167640 h 1402080"/>
                        <a:gd name="connsiteX8" fmla="*/ 830580 w 1249680"/>
                        <a:gd name="connsiteY8" fmla="*/ 114300 h 1402080"/>
                        <a:gd name="connsiteX9" fmla="*/ 822960 w 1249680"/>
                        <a:gd name="connsiteY9" fmla="*/ 45720 h 1402080"/>
                        <a:gd name="connsiteX10" fmla="*/ 906780 w 1249680"/>
                        <a:gd name="connsiteY10" fmla="*/ 0 h 1402080"/>
                        <a:gd name="connsiteX11" fmla="*/ 937260 w 1249680"/>
                        <a:gd name="connsiteY11" fmla="*/ 0 h 1402080"/>
                        <a:gd name="connsiteX12" fmla="*/ 944880 w 1249680"/>
                        <a:gd name="connsiteY12" fmla="*/ 76200 h 1402080"/>
                        <a:gd name="connsiteX13" fmla="*/ 1013460 w 1249680"/>
                        <a:gd name="connsiteY13" fmla="*/ 99060 h 1402080"/>
                        <a:gd name="connsiteX14" fmla="*/ 982980 w 1249680"/>
                        <a:gd name="connsiteY14" fmla="*/ 167640 h 1402080"/>
                        <a:gd name="connsiteX15" fmla="*/ 1005840 w 1249680"/>
                        <a:gd name="connsiteY15" fmla="*/ 190500 h 1402080"/>
                        <a:gd name="connsiteX16" fmla="*/ 967740 w 1249680"/>
                        <a:gd name="connsiteY16" fmla="*/ 297180 h 1402080"/>
                        <a:gd name="connsiteX17" fmla="*/ 975360 w 1249680"/>
                        <a:gd name="connsiteY17" fmla="*/ 320040 h 1402080"/>
                        <a:gd name="connsiteX18" fmla="*/ 1043940 w 1249680"/>
                        <a:gd name="connsiteY18" fmla="*/ 388620 h 1402080"/>
                        <a:gd name="connsiteX19" fmla="*/ 1165860 w 1249680"/>
                        <a:gd name="connsiteY19" fmla="*/ 403860 h 1402080"/>
                        <a:gd name="connsiteX20" fmla="*/ 1173480 w 1249680"/>
                        <a:gd name="connsiteY20" fmla="*/ 441960 h 1402080"/>
                        <a:gd name="connsiteX21" fmla="*/ 1249680 w 1249680"/>
                        <a:gd name="connsiteY21" fmla="*/ 419100 h 1402080"/>
                        <a:gd name="connsiteX22" fmla="*/ 1219200 w 1249680"/>
                        <a:gd name="connsiteY22" fmla="*/ 495300 h 1402080"/>
                        <a:gd name="connsiteX23" fmla="*/ 1135380 w 1249680"/>
                        <a:gd name="connsiteY23" fmla="*/ 586740 h 1402080"/>
                        <a:gd name="connsiteX24" fmla="*/ 1021080 w 1249680"/>
                        <a:gd name="connsiteY24" fmla="*/ 632460 h 1402080"/>
                        <a:gd name="connsiteX25" fmla="*/ 1013460 w 1249680"/>
                        <a:gd name="connsiteY25" fmla="*/ 723900 h 1402080"/>
                        <a:gd name="connsiteX26" fmla="*/ 1005840 w 1249680"/>
                        <a:gd name="connsiteY26" fmla="*/ 769620 h 1402080"/>
                        <a:gd name="connsiteX27" fmla="*/ 975360 w 1249680"/>
                        <a:gd name="connsiteY27" fmla="*/ 807720 h 1402080"/>
                        <a:gd name="connsiteX28" fmla="*/ 1013460 w 1249680"/>
                        <a:gd name="connsiteY28" fmla="*/ 845820 h 1402080"/>
                        <a:gd name="connsiteX29" fmla="*/ 998220 w 1249680"/>
                        <a:gd name="connsiteY29" fmla="*/ 906780 h 1402080"/>
                        <a:gd name="connsiteX30" fmla="*/ 998220 w 1249680"/>
                        <a:gd name="connsiteY30" fmla="*/ 960120 h 1402080"/>
                        <a:gd name="connsiteX31" fmla="*/ 1097280 w 1249680"/>
                        <a:gd name="connsiteY31" fmla="*/ 1051560 h 1402080"/>
                        <a:gd name="connsiteX32" fmla="*/ 1089660 w 1249680"/>
                        <a:gd name="connsiteY32" fmla="*/ 1135380 h 1402080"/>
                        <a:gd name="connsiteX33" fmla="*/ 1013460 w 1249680"/>
                        <a:gd name="connsiteY33" fmla="*/ 1143000 h 1402080"/>
                        <a:gd name="connsiteX34" fmla="*/ 1165860 w 1249680"/>
                        <a:gd name="connsiteY34" fmla="*/ 1249680 h 1402080"/>
                        <a:gd name="connsiteX35" fmla="*/ 1066800 w 1249680"/>
                        <a:gd name="connsiteY35" fmla="*/ 1402080 h 1402080"/>
                        <a:gd name="connsiteX36" fmla="*/ 998220 w 1249680"/>
                        <a:gd name="connsiteY36" fmla="*/ 1356360 h 1402080"/>
                        <a:gd name="connsiteX37" fmla="*/ 883920 w 1249680"/>
                        <a:gd name="connsiteY37" fmla="*/ 1333500 h 1402080"/>
                        <a:gd name="connsiteX38" fmla="*/ 876300 w 1249680"/>
                        <a:gd name="connsiteY38" fmla="*/ 1303020 h 1402080"/>
                        <a:gd name="connsiteX39" fmla="*/ 822960 w 1249680"/>
                        <a:gd name="connsiteY39" fmla="*/ 1341120 h 1402080"/>
                        <a:gd name="connsiteX40" fmla="*/ 746760 w 1249680"/>
                        <a:gd name="connsiteY40" fmla="*/ 1356360 h 1402080"/>
                        <a:gd name="connsiteX41" fmla="*/ 640080 w 1249680"/>
                        <a:gd name="connsiteY41" fmla="*/ 1402080 h 1402080"/>
                        <a:gd name="connsiteX42" fmla="*/ 556413 w 1249680"/>
                        <a:gd name="connsiteY42" fmla="*/ 1359218 h 1402080"/>
                        <a:gd name="connsiteX43" fmla="*/ 513551 w 1249680"/>
                        <a:gd name="connsiteY43" fmla="*/ 1311593 h 1402080"/>
                        <a:gd name="connsiteX44" fmla="*/ 484976 w 1249680"/>
                        <a:gd name="connsiteY44" fmla="*/ 1278255 h 1402080"/>
                        <a:gd name="connsiteX45" fmla="*/ 399251 w 1249680"/>
                        <a:gd name="connsiteY45" fmla="*/ 1194911 h 1402080"/>
                        <a:gd name="connsiteX46" fmla="*/ 268282 w 1249680"/>
                        <a:gd name="connsiteY46" fmla="*/ 1078230 h 1402080"/>
                        <a:gd name="connsiteX47" fmla="*/ 80163 w 1249680"/>
                        <a:gd name="connsiteY47" fmla="*/ 906780 h 1402080"/>
                        <a:gd name="connsiteX48" fmla="*/ 58732 w 1249680"/>
                        <a:gd name="connsiteY48" fmla="*/ 911543 h 1402080"/>
                        <a:gd name="connsiteX49" fmla="*/ 70639 w 1249680"/>
                        <a:gd name="connsiteY49" fmla="*/ 825817 h 1402080"/>
                        <a:gd name="connsiteX50" fmla="*/ 122872 w 1249680"/>
                        <a:gd name="connsiteY50" fmla="*/ 819626 h 1402080"/>
                        <a:gd name="connsiteX51" fmla="*/ 125407 w 1249680"/>
                        <a:gd name="connsiteY51" fmla="*/ 799623 h 1402080"/>
                        <a:gd name="connsiteX52" fmla="*/ 78581 w 1249680"/>
                        <a:gd name="connsiteY52" fmla="*/ 799624 h 1402080"/>
                        <a:gd name="connsiteX53" fmla="*/ 82867 w 1249680"/>
                        <a:gd name="connsiteY53" fmla="*/ 761047 h 1402080"/>
                        <a:gd name="connsiteX54" fmla="*/ 142076 w 1249680"/>
                        <a:gd name="connsiteY54" fmla="*/ 742474 h 1402080"/>
                        <a:gd name="connsiteX55" fmla="*/ 130169 w 1249680"/>
                        <a:gd name="connsiteY55" fmla="*/ 716280 h 1402080"/>
                        <a:gd name="connsiteX56" fmla="*/ 48568 w 1249680"/>
                        <a:gd name="connsiteY56" fmla="*/ 756737 h 1402080"/>
                        <a:gd name="connsiteX57" fmla="*/ 29527 w 1249680"/>
                        <a:gd name="connsiteY57" fmla="*/ 718344 h 1402080"/>
                        <a:gd name="connsiteX58" fmla="*/ 104473 w 1249680"/>
                        <a:gd name="connsiteY58" fmla="*/ 693138 h 1402080"/>
                        <a:gd name="connsiteX59" fmla="*/ 77629 w 1249680"/>
                        <a:gd name="connsiteY59" fmla="*/ 617855 h 1402080"/>
                        <a:gd name="connsiteX60" fmla="*/ 39683 w 1249680"/>
                        <a:gd name="connsiteY60" fmla="*/ 611505 h 1402080"/>
                        <a:gd name="connsiteX61" fmla="*/ 0 w 1249680"/>
                        <a:gd name="connsiteY61" fmla="*/ 541020 h 1402080"/>
                        <a:gd name="connsiteX0" fmla="*/ 0 w 1249680"/>
                        <a:gd name="connsiteY0" fmla="*/ 541020 h 1402080"/>
                        <a:gd name="connsiteX1" fmla="*/ 259080 w 1249680"/>
                        <a:gd name="connsiteY1" fmla="*/ 381000 h 1402080"/>
                        <a:gd name="connsiteX2" fmla="*/ 266700 w 1249680"/>
                        <a:gd name="connsiteY2" fmla="*/ 266700 h 1402080"/>
                        <a:gd name="connsiteX3" fmla="*/ 358140 w 1249680"/>
                        <a:gd name="connsiteY3" fmla="*/ 259080 h 1402080"/>
                        <a:gd name="connsiteX4" fmla="*/ 388620 w 1249680"/>
                        <a:gd name="connsiteY4" fmla="*/ 266700 h 1402080"/>
                        <a:gd name="connsiteX5" fmla="*/ 449580 w 1249680"/>
                        <a:gd name="connsiteY5" fmla="*/ 266700 h 1402080"/>
                        <a:gd name="connsiteX6" fmla="*/ 533400 w 1249680"/>
                        <a:gd name="connsiteY6" fmla="*/ 144780 h 1402080"/>
                        <a:gd name="connsiteX7" fmla="*/ 655320 w 1249680"/>
                        <a:gd name="connsiteY7" fmla="*/ 167640 h 1402080"/>
                        <a:gd name="connsiteX8" fmla="*/ 830580 w 1249680"/>
                        <a:gd name="connsiteY8" fmla="*/ 114300 h 1402080"/>
                        <a:gd name="connsiteX9" fmla="*/ 822960 w 1249680"/>
                        <a:gd name="connsiteY9" fmla="*/ 45720 h 1402080"/>
                        <a:gd name="connsiteX10" fmla="*/ 906780 w 1249680"/>
                        <a:gd name="connsiteY10" fmla="*/ 0 h 1402080"/>
                        <a:gd name="connsiteX11" fmla="*/ 937260 w 1249680"/>
                        <a:gd name="connsiteY11" fmla="*/ 0 h 1402080"/>
                        <a:gd name="connsiteX12" fmla="*/ 944880 w 1249680"/>
                        <a:gd name="connsiteY12" fmla="*/ 76200 h 1402080"/>
                        <a:gd name="connsiteX13" fmla="*/ 1013460 w 1249680"/>
                        <a:gd name="connsiteY13" fmla="*/ 99060 h 1402080"/>
                        <a:gd name="connsiteX14" fmla="*/ 982980 w 1249680"/>
                        <a:gd name="connsiteY14" fmla="*/ 167640 h 1402080"/>
                        <a:gd name="connsiteX15" fmla="*/ 1005840 w 1249680"/>
                        <a:gd name="connsiteY15" fmla="*/ 190500 h 1402080"/>
                        <a:gd name="connsiteX16" fmla="*/ 967740 w 1249680"/>
                        <a:gd name="connsiteY16" fmla="*/ 297180 h 1402080"/>
                        <a:gd name="connsiteX17" fmla="*/ 975360 w 1249680"/>
                        <a:gd name="connsiteY17" fmla="*/ 320040 h 1402080"/>
                        <a:gd name="connsiteX18" fmla="*/ 1043940 w 1249680"/>
                        <a:gd name="connsiteY18" fmla="*/ 388620 h 1402080"/>
                        <a:gd name="connsiteX19" fmla="*/ 1165860 w 1249680"/>
                        <a:gd name="connsiteY19" fmla="*/ 403860 h 1402080"/>
                        <a:gd name="connsiteX20" fmla="*/ 1173480 w 1249680"/>
                        <a:gd name="connsiteY20" fmla="*/ 441960 h 1402080"/>
                        <a:gd name="connsiteX21" fmla="*/ 1249680 w 1249680"/>
                        <a:gd name="connsiteY21" fmla="*/ 419100 h 1402080"/>
                        <a:gd name="connsiteX22" fmla="*/ 1219200 w 1249680"/>
                        <a:gd name="connsiteY22" fmla="*/ 495300 h 1402080"/>
                        <a:gd name="connsiteX23" fmla="*/ 1135380 w 1249680"/>
                        <a:gd name="connsiteY23" fmla="*/ 586740 h 1402080"/>
                        <a:gd name="connsiteX24" fmla="*/ 1021080 w 1249680"/>
                        <a:gd name="connsiteY24" fmla="*/ 632460 h 1402080"/>
                        <a:gd name="connsiteX25" fmla="*/ 1013460 w 1249680"/>
                        <a:gd name="connsiteY25" fmla="*/ 723900 h 1402080"/>
                        <a:gd name="connsiteX26" fmla="*/ 1005840 w 1249680"/>
                        <a:gd name="connsiteY26" fmla="*/ 769620 h 1402080"/>
                        <a:gd name="connsiteX27" fmla="*/ 975360 w 1249680"/>
                        <a:gd name="connsiteY27" fmla="*/ 807720 h 1402080"/>
                        <a:gd name="connsiteX28" fmla="*/ 1013460 w 1249680"/>
                        <a:gd name="connsiteY28" fmla="*/ 845820 h 1402080"/>
                        <a:gd name="connsiteX29" fmla="*/ 998220 w 1249680"/>
                        <a:gd name="connsiteY29" fmla="*/ 906780 h 1402080"/>
                        <a:gd name="connsiteX30" fmla="*/ 998220 w 1249680"/>
                        <a:gd name="connsiteY30" fmla="*/ 960120 h 1402080"/>
                        <a:gd name="connsiteX31" fmla="*/ 1097280 w 1249680"/>
                        <a:gd name="connsiteY31" fmla="*/ 1051560 h 1402080"/>
                        <a:gd name="connsiteX32" fmla="*/ 1089660 w 1249680"/>
                        <a:gd name="connsiteY32" fmla="*/ 1135380 h 1402080"/>
                        <a:gd name="connsiteX33" fmla="*/ 1013460 w 1249680"/>
                        <a:gd name="connsiteY33" fmla="*/ 1143000 h 1402080"/>
                        <a:gd name="connsiteX34" fmla="*/ 1165860 w 1249680"/>
                        <a:gd name="connsiteY34" fmla="*/ 1249680 h 1402080"/>
                        <a:gd name="connsiteX35" fmla="*/ 1066800 w 1249680"/>
                        <a:gd name="connsiteY35" fmla="*/ 1402080 h 1402080"/>
                        <a:gd name="connsiteX36" fmla="*/ 998220 w 1249680"/>
                        <a:gd name="connsiteY36" fmla="*/ 1356360 h 1402080"/>
                        <a:gd name="connsiteX37" fmla="*/ 883920 w 1249680"/>
                        <a:gd name="connsiteY37" fmla="*/ 1333500 h 1402080"/>
                        <a:gd name="connsiteX38" fmla="*/ 876300 w 1249680"/>
                        <a:gd name="connsiteY38" fmla="*/ 1303020 h 1402080"/>
                        <a:gd name="connsiteX39" fmla="*/ 822960 w 1249680"/>
                        <a:gd name="connsiteY39" fmla="*/ 1341120 h 1402080"/>
                        <a:gd name="connsiteX40" fmla="*/ 746760 w 1249680"/>
                        <a:gd name="connsiteY40" fmla="*/ 1356360 h 1402080"/>
                        <a:gd name="connsiteX41" fmla="*/ 715957 w 1249680"/>
                        <a:gd name="connsiteY41" fmla="*/ 1366361 h 1402080"/>
                        <a:gd name="connsiteX42" fmla="*/ 640080 w 1249680"/>
                        <a:gd name="connsiteY42" fmla="*/ 1402080 h 1402080"/>
                        <a:gd name="connsiteX43" fmla="*/ 556413 w 1249680"/>
                        <a:gd name="connsiteY43" fmla="*/ 1359218 h 1402080"/>
                        <a:gd name="connsiteX44" fmla="*/ 513551 w 1249680"/>
                        <a:gd name="connsiteY44" fmla="*/ 1311593 h 1402080"/>
                        <a:gd name="connsiteX45" fmla="*/ 484976 w 1249680"/>
                        <a:gd name="connsiteY45" fmla="*/ 1278255 h 1402080"/>
                        <a:gd name="connsiteX46" fmla="*/ 399251 w 1249680"/>
                        <a:gd name="connsiteY46" fmla="*/ 1194911 h 1402080"/>
                        <a:gd name="connsiteX47" fmla="*/ 268282 w 1249680"/>
                        <a:gd name="connsiteY47" fmla="*/ 1078230 h 1402080"/>
                        <a:gd name="connsiteX48" fmla="*/ 80163 w 1249680"/>
                        <a:gd name="connsiteY48" fmla="*/ 906780 h 1402080"/>
                        <a:gd name="connsiteX49" fmla="*/ 58732 w 1249680"/>
                        <a:gd name="connsiteY49" fmla="*/ 911543 h 1402080"/>
                        <a:gd name="connsiteX50" fmla="*/ 70639 w 1249680"/>
                        <a:gd name="connsiteY50" fmla="*/ 825817 h 1402080"/>
                        <a:gd name="connsiteX51" fmla="*/ 122872 w 1249680"/>
                        <a:gd name="connsiteY51" fmla="*/ 819626 h 1402080"/>
                        <a:gd name="connsiteX52" fmla="*/ 125407 w 1249680"/>
                        <a:gd name="connsiteY52" fmla="*/ 799623 h 1402080"/>
                        <a:gd name="connsiteX53" fmla="*/ 78581 w 1249680"/>
                        <a:gd name="connsiteY53" fmla="*/ 799624 h 1402080"/>
                        <a:gd name="connsiteX54" fmla="*/ 82867 w 1249680"/>
                        <a:gd name="connsiteY54" fmla="*/ 761047 h 1402080"/>
                        <a:gd name="connsiteX55" fmla="*/ 142076 w 1249680"/>
                        <a:gd name="connsiteY55" fmla="*/ 742474 h 1402080"/>
                        <a:gd name="connsiteX56" fmla="*/ 130169 w 1249680"/>
                        <a:gd name="connsiteY56" fmla="*/ 716280 h 1402080"/>
                        <a:gd name="connsiteX57" fmla="*/ 48568 w 1249680"/>
                        <a:gd name="connsiteY57" fmla="*/ 756737 h 1402080"/>
                        <a:gd name="connsiteX58" fmla="*/ 29527 w 1249680"/>
                        <a:gd name="connsiteY58" fmla="*/ 718344 h 1402080"/>
                        <a:gd name="connsiteX59" fmla="*/ 104473 w 1249680"/>
                        <a:gd name="connsiteY59" fmla="*/ 693138 h 1402080"/>
                        <a:gd name="connsiteX60" fmla="*/ 77629 w 1249680"/>
                        <a:gd name="connsiteY60" fmla="*/ 617855 h 1402080"/>
                        <a:gd name="connsiteX61" fmla="*/ 39683 w 1249680"/>
                        <a:gd name="connsiteY61" fmla="*/ 611505 h 1402080"/>
                        <a:gd name="connsiteX62" fmla="*/ 0 w 1249680"/>
                        <a:gd name="connsiteY62" fmla="*/ 541020 h 1402080"/>
                        <a:gd name="connsiteX0" fmla="*/ 0 w 1249680"/>
                        <a:gd name="connsiteY0" fmla="*/ 541020 h 1402080"/>
                        <a:gd name="connsiteX1" fmla="*/ 259080 w 1249680"/>
                        <a:gd name="connsiteY1" fmla="*/ 381000 h 1402080"/>
                        <a:gd name="connsiteX2" fmla="*/ 266700 w 1249680"/>
                        <a:gd name="connsiteY2" fmla="*/ 266700 h 1402080"/>
                        <a:gd name="connsiteX3" fmla="*/ 358140 w 1249680"/>
                        <a:gd name="connsiteY3" fmla="*/ 259080 h 1402080"/>
                        <a:gd name="connsiteX4" fmla="*/ 388620 w 1249680"/>
                        <a:gd name="connsiteY4" fmla="*/ 266700 h 1402080"/>
                        <a:gd name="connsiteX5" fmla="*/ 449580 w 1249680"/>
                        <a:gd name="connsiteY5" fmla="*/ 266700 h 1402080"/>
                        <a:gd name="connsiteX6" fmla="*/ 533400 w 1249680"/>
                        <a:gd name="connsiteY6" fmla="*/ 144780 h 1402080"/>
                        <a:gd name="connsiteX7" fmla="*/ 655320 w 1249680"/>
                        <a:gd name="connsiteY7" fmla="*/ 167640 h 1402080"/>
                        <a:gd name="connsiteX8" fmla="*/ 830580 w 1249680"/>
                        <a:gd name="connsiteY8" fmla="*/ 114300 h 1402080"/>
                        <a:gd name="connsiteX9" fmla="*/ 822960 w 1249680"/>
                        <a:gd name="connsiteY9" fmla="*/ 45720 h 1402080"/>
                        <a:gd name="connsiteX10" fmla="*/ 906780 w 1249680"/>
                        <a:gd name="connsiteY10" fmla="*/ 0 h 1402080"/>
                        <a:gd name="connsiteX11" fmla="*/ 937260 w 1249680"/>
                        <a:gd name="connsiteY11" fmla="*/ 0 h 1402080"/>
                        <a:gd name="connsiteX12" fmla="*/ 944880 w 1249680"/>
                        <a:gd name="connsiteY12" fmla="*/ 76200 h 1402080"/>
                        <a:gd name="connsiteX13" fmla="*/ 1013460 w 1249680"/>
                        <a:gd name="connsiteY13" fmla="*/ 99060 h 1402080"/>
                        <a:gd name="connsiteX14" fmla="*/ 982980 w 1249680"/>
                        <a:gd name="connsiteY14" fmla="*/ 167640 h 1402080"/>
                        <a:gd name="connsiteX15" fmla="*/ 1005840 w 1249680"/>
                        <a:gd name="connsiteY15" fmla="*/ 190500 h 1402080"/>
                        <a:gd name="connsiteX16" fmla="*/ 967740 w 1249680"/>
                        <a:gd name="connsiteY16" fmla="*/ 297180 h 1402080"/>
                        <a:gd name="connsiteX17" fmla="*/ 975360 w 1249680"/>
                        <a:gd name="connsiteY17" fmla="*/ 320040 h 1402080"/>
                        <a:gd name="connsiteX18" fmla="*/ 1043940 w 1249680"/>
                        <a:gd name="connsiteY18" fmla="*/ 388620 h 1402080"/>
                        <a:gd name="connsiteX19" fmla="*/ 1165860 w 1249680"/>
                        <a:gd name="connsiteY19" fmla="*/ 403860 h 1402080"/>
                        <a:gd name="connsiteX20" fmla="*/ 1173480 w 1249680"/>
                        <a:gd name="connsiteY20" fmla="*/ 441960 h 1402080"/>
                        <a:gd name="connsiteX21" fmla="*/ 1249680 w 1249680"/>
                        <a:gd name="connsiteY21" fmla="*/ 419100 h 1402080"/>
                        <a:gd name="connsiteX22" fmla="*/ 1219200 w 1249680"/>
                        <a:gd name="connsiteY22" fmla="*/ 495300 h 1402080"/>
                        <a:gd name="connsiteX23" fmla="*/ 1135380 w 1249680"/>
                        <a:gd name="connsiteY23" fmla="*/ 586740 h 1402080"/>
                        <a:gd name="connsiteX24" fmla="*/ 1021080 w 1249680"/>
                        <a:gd name="connsiteY24" fmla="*/ 632460 h 1402080"/>
                        <a:gd name="connsiteX25" fmla="*/ 1013460 w 1249680"/>
                        <a:gd name="connsiteY25" fmla="*/ 723900 h 1402080"/>
                        <a:gd name="connsiteX26" fmla="*/ 1005840 w 1249680"/>
                        <a:gd name="connsiteY26" fmla="*/ 769620 h 1402080"/>
                        <a:gd name="connsiteX27" fmla="*/ 975360 w 1249680"/>
                        <a:gd name="connsiteY27" fmla="*/ 807720 h 1402080"/>
                        <a:gd name="connsiteX28" fmla="*/ 1013460 w 1249680"/>
                        <a:gd name="connsiteY28" fmla="*/ 845820 h 1402080"/>
                        <a:gd name="connsiteX29" fmla="*/ 998220 w 1249680"/>
                        <a:gd name="connsiteY29" fmla="*/ 906780 h 1402080"/>
                        <a:gd name="connsiteX30" fmla="*/ 998220 w 1249680"/>
                        <a:gd name="connsiteY30" fmla="*/ 960120 h 1402080"/>
                        <a:gd name="connsiteX31" fmla="*/ 1097280 w 1249680"/>
                        <a:gd name="connsiteY31" fmla="*/ 1051560 h 1402080"/>
                        <a:gd name="connsiteX32" fmla="*/ 1089660 w 1249680"/>
                        <a:gd name="connsiteY32" fmla="*/ 1135380 h 1402080"/>
                        <a:gd name="connsiteX33" fmla="*/ 1013460 w 1249680"/>
                        <a:gd name="connsiteY33" fmla="*/ 1143000 h 1402080"/>
                        <a:gd name="connsiteX34" fmla="*/ 1165860 w 1249680"/>
                        <a:gd name="connsiteY34" fmla="*/ 1249680 h 1402080"/>
                        <a:gd name="connsiteX35" fmla="*/ 1066800 w 1249680"/>
                        <a:gd name="connsiteY35" fmla="*/ 1402080 h 1402080"/>
                        <a:gd name="connsiteX36" fmla="*/ 998220 w 1249680"/>
                        <a:gd name="connsiteY36" fmla="*/ 1356360 h 1402080"/>
                        <a:gd name="connsiteX37" fmla="*/ 883920 w 1249680"/>
                        <a:gd name="connsiteY37" fmla="*/ 1333500 h 1402080"/>
                        <a:gd name="connsiteX38" fmla="*/ 876300 w 1249680"/>
                        <a:gd name="connsiteY38" fmla="*/ 1303020 h 1402080"/>
                        <a:gd name="connsiteX39" fmla="*/ 822960 w 1249680"/>
                        <a:gd name="connsiteY39" fmla="*/ 1341120 h 1402080"/>
                        <a:gd name="connsiteX40" fmla="*/ 746760 w 1249680"/>
                        <a:gd name="connsiteY40" fmla="*/ 1356360 h 1402080"/>
                        <a:gd name="connsiteX41" fmla="*/ 715957 w 1249680"/>
                        <a:gd name="connsiteY41" fmla="*/ 1366361 h 1402080"/>
                        <a:gd name="connsiteX42" fmla="*/ 640080 w 1249680"/>
                        <a:gd name="connsiteY42" fmla="*/ 1402080 h 1402080"/>
                        <a:gd name="connsiteX43" fmla="*/ 556413 w 1249680"/>
                        <a:gd name="connsiteY43" fmla="*/ 1359218 h 1402080"/>
                        <a:gd name="connsiteX44" fmla="*/ 513551 w 1249680"/>
                        <a:gd name="connsiteY44" fmla="*/ 1311593 h 1402080"/>
                        <a:gd name="connsiteX45" fmla="*/ 484976 w 1249680"/>
                        <a:gd name="connsiteY45" fmla="*/ 1278255 h 1402080"/>
                        <a:gd name="connsiteX46" fmla="*/ 399251 w 1249680"/>
                        <a:gd name="connsiteY46" fmla="*/ 1194911 h 1402080"/>
                        <a:gd name="connsiteX47" fmla="*/ 92070 w 1249680"/>
                        <a:gd name="connsiteY47" fmla="*/ 835343 h 1402080"/>
                        <a:gd name="connsiteX48" fmla="*/ 80163 w 1249680"/>
                        <a:gd name="connsiteY48" fmla="*/ 906780 h 1402080"/>
                        <a:gd name="connsiteX49" fmla="*/ 58732 w 1249680"/>
                        <a:gd name="connsiteY49" fmla="*/ 911543 h 1402080"/>
                        <a:gd name="connsiteX50" fmla="*/ 70639 w 1249680"/>
                        <a:gd name="connsiteY50" fmla="*/ 825817 h 1402080"/>
                        <a:gd name="connsiteX51" fmla="*/ 122872 w 1249680"/>
                        <a:gd name="connsiteY51" fmla="*/ 819626 h 1402080"/>
                        <a:gd name="connsiteX52" fmla="*/ 125407 w 1249680"/>
                        <a:gd name="connsiteY52" fmla="*/ 799623 h 1402080"/>
                        <a:gd name="connsiteX53" fmla="*/ 78581 w 1249680"/>
                        <a:gd name="connsiteY53" fmla="*/ 799624 h 1402080"/>
                        <a:gd name="connsiteX54" fmla="*/ 82867 w 1249680"/>
                        <a:gd name="connsiteY54" fmla="*/ 761047 h 1402080"/>
                        <a:gd name="connsiteX55" fmla="*/ 142076 w 1249680"/>
                        <a:gd name="connsiteY55" fmla="*/ 742474 h 1402080"/>
                        <a:gd name="connsiteX56" fmla="*/ 130169 w 1249680"/>
                        <a:gd name="connsiteY56" fmla="*/ 716280 h 1402080"/>
                        <a:gd name="connsiteX57" fmla="*/ 48568 w 1249680"/>
                        <a:gd name="connsiteY57" fmla="*/ 756737 h 1402080"/>
                        <a:gd name="connsiteX58" fmla="*/ 29527 w 1249680"/>
                        <a:gd name="connsiteY58" fmla="*/ 718344 h 1402080"/>
                        <a:gd name="connsiteX59" fmla="*/ 104473 w 1249680"/>
                        <a:gd name="connsiteY59" fmla="*/ 693138 h 1402080"/>
                        <a:gd name="connsiteX60" fmla="*/ 77629 w 1249680"/>
                        <a:gd name="connsiteY60" fmla="*/ 617855 h 1402080"/>
                        <a:gd name="connsiteX61" fmla="*/ 39683 w 1249680"/>
                        <a:gd name="connsiteY61" fmla="*/ 611505 h 1402080"/>
                        <a:gd name="connsiteX62" fmla="*/ 0 w 1249680"/>
                        <a:gd name="connsiteY62" fmla="*/ 541020 h 1402080"/>
                        <a:gd name="connsiteX0" fmla="*/ 0 w 1249680"/>
                        <a:gd name="connsiteY0" fmla="*/ 541020 h 1402080"/>
                        <a:gd name="connsiteX1" fmla="*/ 259080 w 1249680"/>
                        <a:gd name="connsiteY1" fmla="*/ 381000 h 1402080"/>
                        <a:gd name="connsiteX2" fmla="*/ 266700 w 1249680"/>
                        <a:gd name="connsiteY2" fmla="*/ 266700 h 1402080"/>
                        <a:gd name="connsiteX3" fmla="*/ 358140 w 1249680"/>
                        <a:gd name="connsiteY3" fmla="*/ 259080 h 1402080"/>
                        <a:gd name="connsiteX4" fmla="*/ 388620 w 1249680"/>
                        <a:gd name="connsiteY4" fmla="*/ 266700 h 1402080"/>
                        <a:gd name="connsiteX5" fmla="*/ 449580 w 1249680"/>
                        <a:gd name="connsiteY5" fmla="*/ 266700 h 1402080"/>
                        <a:gd name="connsiteX6" fmla="*/ 533400 w 1249680"/>
                        <a:gd name="connsiteY6" fmla="*/ 144780 h 1402080"/>
                        <a:gd name="connsiteX7" fmla="*/ 655320 w 1249680"/>
                        <a:gd name="connsiteY7" fmla="*/ 167640 h 1402080"/>
                        <a:gd name="connsiteX8" fmla="*/ 830580 w 1249680"/>
                        <a:gd name="connsiteY8" fmla="*/ 114300 h 1402080"/>
                        <a:gd name="connsiteX9" fmla="*/ 822960 w 1249680"/>
                        <a:gd name="connsiteY9" fmla="*/ 45720 h 1402080"/>
                        <a:gd name="connsiteX10" fmla="*/ 906780 w 1249680"/>
                        <a:gd name="connsiteY10" fmla="*/ 0 h 1402080"/>
                        <a:gd name="connsiteX11" fmla="*/ 937260 w 1249680"/>
                        <a:gd name="connsiteY11" fmla="*/ 0 h 1402080"/>
                        <a:gd name="connsiteX12" fmla="*/ 944880 w 1249680"/>
                        <a:gd name="connsiteY12" fmla="*/ 76200 h 1402080"/>
                        <a:gd name="connsiteX13" fmla="*/ 1013460 w 1249680"/>
                        <a:gd name="connsiteY13" fmla="*/ 99060 h 1402080"/>
                        <a:gd name="connsiteX14" fmla="*/ 982980 w 1249680"/>
                        <a:gd name="connsiteY14" fmla="*/ 167640 h 1402080"/>
                        <a:gd name="connsiteX15" fmla="*/ 1005840 w 1249680"/>
                        <a:gd name="connsiteY15" fmla="*/ 190500 h 1402080"/>
                        <a:gd name="connsiteX16" fmla="*/ 967740 w 1249680"/>
                        <a:gd name="connsiteY16" fmla="*/ 297180 h 1402080"/>
                        <a:gd name="connsiteX17" fmla="*/ 975360 w 1249680"/>
                        <a:gd name="connsiteY17" fmla="*/ 320040 h 1402080"/>
                        <a:gd name="connsiteX18" fmla="*/ 1043940 w 1249680"/>
                        <a:gd name="connsiteY18" fmla="*/ 388620 h 1402080"/>
                        <a:gd name="connsiteX19" fmla="*/ 1165860 w 1249680"/>
                        <a:gd name="connsiteY19" fmla="*/ 403860 h 1402080"/>
                        <a:gd name="connsiteX20" fmla="*/ 1173480 w 1249680"/>
                        <a:gd name="connsiteY20" fmla="*/ 441960 h 1402080"/>
                        <a:gd name="connsiteX21" fmla="*/ 1249680 w 1249680"/>
                        <a:gd name="connsiteY21" fmla="*/ 419100 h 1402080"/>
                        <a:gd name="connsiteX22" fmla="*/ 1219200 w 1249680"/>
                        <a:gd name="connsiteY22" fmla="*/ 495300 h 1402080"/>
                        <a:gd name="connsiteX23" fmla="*/ 1135380 w 1249680"/>
                        <a:gd name="connsiteY23" fmla="*/ 586740 h 1402080"/>
                        <a:gd name="connsiteX24" fmla="*/ 1021080 w 1249680"/>
                        <a:gd name="connsiteY24" fmla="*/ 632460 h 1402080"/>
                        <a:gd name="connsiteX25" fmla="*/ 1013460 w 1249680"/>
                        <a:gd name="connsiteY25" fmla="*/ 723900 h 1402080"/>
                        <a:gd name="connsiteX26" fmla="*/ 1005840 w 1249680"/>
                        <a:gd name="connsiteY26" fmla="*/ 769620 h 1402080"/>
                        <a:gd name="connsiteX27" fmla="*/ 975360 w 1249680"/>
                        <a:gd name="connsiteY27" fmla="*/ 807720 h 1402080"/>
                        <a:gd name="connsiteX28" fmla="*/ 1013460 w 1249680"/>
                        <a:gd name="connsiteY28" fmla="*/ 845820 h 1402080"/>
                        <a:gd name="connsiteX29" fmla="*/ 998220 w 1249680"/>
                        <a:gd name="connsiteY29" fmla="*/ 906780 h 1402080"/>
                        <a:gd name="connsiteX30" fmla="*/ 998220 w 1249680"/>
                        <a:gd name="connsiteY30" fmla="*/ 960120 h 1402080"/>
                        <a:gd name="connsiteX31" fmla="*/ 1097280 w 1249680"/>
                        <a:gd name="connsiteY31" fmla="*/ 1051560 h 1402080"/>
                        <a:gd name="connsiteX32" fmla="*/ 1089660 w 1249680"/>
                        <a:gd name="connsiteY32" fmla="*/ 1135380 h 1402080"/>
                        <a:gd name="connsiteX33" fmla="*/ 1013460 w 1249680"/>
                        <a:gd name="connsiteY33" fmla="*/ 1143000 h 1402080"/>
                        <a:gd name="connsiteX34" fmla="*/ 1165860 w 1249680"/>
                        <a:gd name="connsiteY34" fmla="*/ 1249680 h 1402080"/>
                        <a:gd name="connsiteX35" fmla="*/ 1066800 w 1249680"/>
                        <a:gd name="connsiteY35" fmla="*/ 1402080 h 1402080"/>
                        <a:gd name="connsiteX36" fmla="*/ 998220 w 1249680"/>
                        <a:gd name="connsiteY36" fmla="*/ 1356360 h 1402080"/>
                        <a:gd name="connsiteX37" fmla="*/ 883920 w 1249680"/>
                        <a:gd name="connsiteY37" fmla="*/ 1333500 h 1402080"/>
                        <a:gd name="connsiteX38" fmla="*/ 876300 w 1249680"/>
                        <a:gd name="connsiteY38" fmla="*/ 1303020 h 1402080"/>
                        <a:gd name="connsiteX39" fmla="*/ 822960 w 1249680"/>
                        <a:gd name="connsiteY39" fmla="*/ 1341120 h 1402080"/>
                        <a:gd name="connsiteX40" fmla="*/ 746760 w 1249680"/>
                        <a:gd name="connsiteY40" fmla="*/ 1356360 h 1402080"/>
                        <a:gd name="connsiteX41" fmla="*/ 715957 w 1249680"/>
                        <a:gd name="connsiteY41" fmla="*/ 1366361 h 1402080"/>
                        <a:gd name="connsiteX42" fmla="*/ 640080 w 1249680"/>
                        <a:gd name="connsiteY42" fmla="*/ 1402080 h 1402080"/>
                        <a:gd name="connsiteX43" fmla="*/ 556413 w 1249680"/>
                        <a:gd name="connsiteY43" fmla="*/ 1359218 h 1402080"/>
                        <a:gd name="connsiteX44" fmla="*/ 513551 w 1249680"/>
                        <a:gd name="connsiteY44" fmla="*/ 1311593 h 1402080"/>
                        <a:gd name="connsiteX45" fmla="*/ 484976 w 1249680"/>
                        <a:gd name="connsiteY45" fmla="*/ 1278255 h 1402080"/>
                        <a:gd name="connsiteX46" fmla="*/ 111120 w 1249680"/>
                        <a:gd name="connsiteY46" fmla="*/ 840105 h 1402080"/>
                        <a:gd name="connsiteX47" fmla="*/ 92070 w 1249680"/>
                        <a:gd name="connsiteY47" fmla="*/ 835343 h 1402080"/>
                        <a:gd name="connsiteX48" fmla="*/ 80163 w 1249680"/>
                        <a:gd name="connsiteY48" fmla="*/ 906780 h 1402080"/>
                        <a:gd name="connsiteX49" fmla="*/ 58732 w 1249680"/>
                        <a:gd name="connsiteY49" fmla="*/ 911543 h 1402080"/>
                        <a:gd name="connsiteX50" fmla="*/ 70639 w 1249680"/>
                        <a:gd name="connsiteY50" fmla="*/ 825817 h 1402080"/>
                        <a:gd name="connsiteX51" fmla="*/ 122872 w 1249680"/>
                        <a:gd name="connsiteY51" fmla="*/ 819626 h 1402080"/>
                        <a:gd name="connsiteX52" fmla="*/ 125407 w 1249680"/>
                        <a:gd name="connsiteY52" fmla="*/ 799623 h 1402080"/>
                        <a:gd name="connsiteX53" fmla="*/ 78581 w 1249680"/>
                        <a:gd name="connsiteY53" fmla="*/ 799624 h 1402080"/>
                        <a:gd name="connsiteX54" fmla="*/ 82867 w 1249680"/>
                        <a:gd name="connsiteY54" fmla="*/ 761047 h 1402080"/>
                        <a:gd name="connsiteX55" fmla="*/ 142076 w 1249680"/>
                        <a:gd name="connsiteY55" fmla="*/ 742474 h 1402080"/>
                        <a:gd name="connsiteX56" fmla="*/ 130169 w 1249680"/>
                        <a:gd name="connsiteY56" fmla="*/ 716280 h 1402080"/>
                        <a:gd name="connsiteX57" fmla="*/ 48568 w 1249680"/>
                        <a:gd name="connsiteY57" fmla="*/ 756737 h 1402080"/>
                        <a:gd name="connsiteX58" fmla="*/ 29527 w 1249680"/>
                        <a:gd name="connsiteY58" fmla="*/ 718344 h 1402080"/>
                        <a:gd name="connsiteX59" fmla="*/ 104473 w 1249680"/>
                        <a:gd name="connsiteY59" fmla="*/ 693138 h 1402080"/>
                        <a:gd name="connsiteX60" fmla="*/ 77629 w 1249680"/>
                        <a:gd name="connsiteY60" fmla="*/ 617855 h 1402080"/>
                        <a:gd name="connsiteX61" fmla="*/ 39683 w 1249680"/>
                        <a:gd name="connsiteY61" fmla="*/ 611505 h 1402080"/>
                        <a:gd name="connsiteX62" fmla="*/ 0 w 1249680"/>
                        <a:gd name="connsiteY62" fmla="*/ 541020 h 1402080"/>
                        <a:gd name="connsiteX0" fmla="*/ 0 w 1249680"/>
                        <a:gd name="connsiteY0" fmla="*/ 541020 h 1402080"/>
                        <a:gd name="connsiteX1" fmla="*/ 259080 w 1249680"/>
                        <a:gd name="connsiteY1" fmla="*/ 381000 h 1402080"/>
                        <a:gd name="connsiteX2" fmla="*/ 266700 w 1249680"/>
                        <a:gd name="connsiteY2" fmla="*/ 266700 h 1402080"/>
                        <a:gd name="connsiteX3" fmla="*/ 358140 w 1249680"/>
                        <a:gd name="connsiteY3" fmla="*/ 259080 h 1402080"/>
                        <a:gd name="connsiteX4" fmla="*/ 388620 w 1249680"/>
                        <a:gd name="connsiteY4" fmla="*/ 266700 h 1402080"/>
                        <a:gd name="connsiteX5" fmla="*/ 449580 w 1249680"/>
                        <a:gd name="connsiteY5" fmla="*/ 266700 h 1402080"/>
                        <a:gd name="connsiteX6" fmla="*/ 533400 w 1249680"/>
                        <a:gd name="connsiteY6" fmla="*/ 144780 h 1402080"/>
                        <a:gd name="connsiteX7" fmla="*/ 655320 w 1249680"/>
                        <a:gd name="connsiteY7" fmla="*/ 167640 h 1402080"/>
                        <a:gd name="connsiteX8" fmla="*/ 830580 w 1249680"/>
                        <a:gd name="connsiteY8" fmla="*/ 114300 h 1402080"/>
                        <a:gd name="connsiteX9" fmla="*/ 822960 w 1249680"/>
                        <a:gd name="connsiteY9" fmla="*/ 45720 h 1402080"/>
                        <a:gd name="connsiteX10" fmla="*/ 906780 w 1249680"/>
                        <a:gd name="connsiteY10" fmla="*/ 0 h 1402080"/>
                        <a:gd name="connsiteX11" fmla="*/ 937260 w 1249680"/>
                        <a:gd name="connsiteY11" fmla="*/ 0 h 1402080"/>
                        <a:gd name="connsiteX12" fmla="*/ 944880 w 1249680"/>
                        <a:gd name="connsiteY12" fmla="*/ 76200 h 1402080"/>
                        <a:gd name="connsiteX13" fmla="*/ 1013460 w 1249680"/>
                        <a:gd name="connsiteY13" fmla="*/ 99060 h 1402080"/>
                        <a:gd name="connsiteX14" fmla="*/ 982980 w 1249680"/>
                        <a:gd name="connsiteY14" fmla="*/ 167640 h 1402080"/>
                        <a:gd name="connsiteX15" fmla="*/ 1005840 w 1249680"/>
                        <a:gd name="connsiteY15" fmla="*/ 190500 h 1402080"/>
                        <a:gd name="connsiteX16" fmla="*/ 967740 w 1249680"/>
                        <a:gd name="connsiteY16" fmla="*/ 297180 h 1402080"/>
                        <a:gd name="connsiteX17" fmla="*/ 975360 w 1249680"/>
                        <a:gd name="connsiteY17" fmla="*/ 320040 h 1402080"/>
                        <a:gd name="connsiteX18" fmla="*/ 1043940 w 1249680"/>
                        <a:gd name="connsiteY18" fmla="*/ 388620 h 1402080"/>
                        <a:gd name="connsiteX19" fmla="*/ 1165860 w 1249680"/>
                        <a:gd name="connsiteY19" fmla="*/ 403860 h 1402080"/>
                        <a:gd name="connsiteX20" fmla="*/ 1173480 w 1249680"/>
                        <a:gd name="connsiteY20" fmla="*/ 441960 h 1402080"/>
                        <a:gd name="connsiteX21" fmla="*/ 1249680 w 1249680"/>
                        <a:gd name="connsiteY21" fmla="*/ 419100 h 1402080"/>
                        <a:gd name="connsiteX22" fmla="*/ 1219200 w 1249680"/>
                        <a:gd name="connsiteY22" fmla="*/ 495300 h 1402080"/>
                        <a:gd name="connsiteX23" fmla="*/ 1135380 w 1249680"/>
                        <a:gd name="connsiteY23" fmla="*/ 586740 h 1402080"/>
                        <a:gd name="connsiteX24" fmla="*/ 1021080 w 1249680"/>
                        <a:gd name="connsiteY24" fmla="*/ 632460 h 1402080"/>
                        <a:gd name="connsiteX25" fmla="*/ 1013460 w 1249680"/>
                        <a:gd name="connsiteY25" fmla="*/ 723900 h 1402080"/>
                        <a:gd name="connsiteX26" fmla="*/ 1005840 w 1249680"/>
                        <a:gd name="connsiteY26" fmla="*/ 769620 h 1402080"/>
                        <a:gd name="connsiteX27" fmla="*/ 975360 w 1249680"/>
                        <a:gd name="connsiteY27" fmla="*/ 807720 h 1402080"/>
                        <a:gd name="connsiteX28" fmla="*/ 1013460 w 1249680"/>
                        <a:gd name="connsiteY28" fmla="*/ 845820 h 1402080"/>
                        <a:gd name="connsiteX29" fmla="*/ 998220 w 1249680"/>
                        <a:gd name="connsiteY29" fmla="*/ 906780 h 1402080"/>
                        <a:gd name="connsiteX30" fmla="*/ 998220 w 1249680"/>
                        <a:gd name="connsiteY30" fmla="*/ 960120 h 1402080"/>
                        <a:gd name="connsiteX31" fmla="*/ 1097280 w 1249680"/>
                        <a:gd name="connsiteY31" fmla="*/ 1051560 h 1402080"/>
                        <a:gd name="connsiteX32" fmla="*/ 1089660 w 1249680"/>
                        <a:gd name="connsiteY32" fmla="*/ 1135380 h 1402080"/>
                        <a:gd name="connsiteX33" fmla="*/ 1013460 w 1249680"/>
                        <a:gd name="connsiteY33" fmla="*/ 1143000 h 1402080"/>
                        <a:gd name="connsiteX34" fmla="*/ 1165860 w 1249680"/>
                        <a:gd name="connsiteY34" fmla="*/ 1249680 h 1402080"/>
                        <a:gd name="connsiteX35" fmla="*/ 1066800 w 1249680"/>
                        <a:gd name="connsiteY35" fmla="*/ 1402080 h 1402080"/>
                        <a:gd name="connsiteX36" fmla="*/ 998220 w 1249680"/>
                        <a:gd name="connsiteY36" fmla="*/ 1356360 h 1402080"/>
                        <a:gd name="connsiteX37" fmla="*/ 883920 w 1249680"/>
                        <a:gd name="connsiteY37" fmla="*/ 1333500 h 1402080"/>
                        <a:gd name="connsiteX38" fmla="*/ 876300 w 1249680"/>
                        <a:gd name="connsiteY38" fmla="*/ 1303020 h 1402080"/>
                        <a:gd name="connsiteX39" fmla="*/ 822960 w 1249680"/>
                        <a:gd name="connsiteY39" fmla="*/ 1341120 h 1402080"/>
                        <a:gd name="connsiteX40" fmla="*/ 746760 w 1249680"/>
                        <a:gd name="connsiteY40" fmla="*/ 1356360 h 1402080"/>
                        <a:gd name="connsiteX41" fmla="*/ 715957 w 1249680"/>
                        <a:gd name="connsiteY41" fmla="*/ 1366361 h 1402080"/>
                        <a:gd name="connsiteX42" fmla="*/ 640080 w 1249680"/>
                        <a:gd name="connsiteY42" fmla="*/ 1402080 h 1402080"/>
                        <a:gd name="connsiteX43" fmla="*/ 556413 w 1249680"/>
                        <a:gd name="connsiteY43" fmla="*/ 1359218 h 1402080"/>
                        <a:gd name="connsiteX44" fmla="*/ 513551 w 1249680"/>
                        <a:gd name="connsiteY44" fmla="*/ 1311593 h 1402080"/>
                        <a:gd name="connsiteX45" fmla="*/ 108738 w 1249680"/>
                        <a:gd name="connsiteY45" fmla="*/ 897255 h 1402080"/>
                        <a:gd name="connsiteX46" fmla="*/ 111120 w 1249680"/>
                        <a:gd name="connsiteY46" fmla="*/ 840105 h 1402080"/>
                        <a:gd name="connsiteX47" fmla="*/ 92070 w 1249680"/>
                        <a:gd name="connsiteY47" fmla="*/ 835343 h 1402080"/>
                        <a:gd name="connsiteX48" fmla="*/ 80163 w 1249680"/>
                        <a:gd name="connsiteY48" fmla="*/ 906780 h 1402080"/>
                        <a:gd name="connsiteX49" fmla="*/ 58732 w 1249680"/>
                        <a:gd name="connsiteY49" fmla="*/ 911543 h 1402080"/>
                        <a:gd name="connsiteX50" fmla="*/ 70639 w 1249680"/>
                        <a:gd name="connsiteY50" fmla="*/ 825817 h 1402080"/>
                        <a:gd name="connsiteX51" fmla="*/ 122872 w 1249680"/>
                        <a:gd name="connsiteY51" fmla="*/ 819626 h 1402080"/>
                        <a:gd name="connsiteX52" fmla="*/ 125407 w 1249680"/>
                        <a:gd name="connsiteY52" fmla="*/ 799623 h 1402080"/>
                        <a:gd name="connsiteX53" fmla="*/ 78581 w 1249680"/>
                        <a:gd name="connsiteY53" fmla="*/ 799624 h 1402080"/>
                        <a:gd name="connsiteX54" fmla="*/ 82867 w 1249680"/>
                        <a:gd name="connsiteY54" fmla="*/ 761047 h 1402080"/>
                        <a:gd name="connsiteX55" fmla="*/ 142076 w 1249680"/>
                        <a:gd name="connsiteY55" fmla="*/ 742474 h 1402080"/>
                        <a:gd name="connsiteX56" fmla="*/ 130169 w 1249680"/>
                        <a:gd name="connsiteY56" fmla="*/ 716280 h 1402080"/>
                        <a:gd name="connsiteX57" fmla="*/ 48568 w 1249680"/>
                        <a:gd name="connsiteY57" fmla="*/ 756737 h 1402080"/>
                        <a:gd name="connsiteX58" fmla="*/ 29527 w 1249680"/>
                        <a:gd name="connsiteY58" fmla="*/ 718344 h 1402080"/>
                        <a:gd name="connsiteX59" fmla="*/ 104473 w 1249680"/>
                        <a:gd name="connsiteY59" fmla="*/ 693138 h 1402080"/>
                        <a:gd name="connsiteX60" fmla="*/ 77629 w 1249680"/>
                        <a:gd name="connsiteY60" fmla="*/ 617855 h 1402080"/>
                        <a:gd name="connsiteX61" fmla="*/ 39683 w 1249680"/>
                        <a:gd name="connsiteY61" fmla="*/ 611505 h 1402080"/>
                        <a:gd name="connsiteX62" fmla="*/ 0 w 1249680"/>
                        <a:gd name="connsiteY62" fmla="*/ 541020 h 1402080"/>
                        <a:gd name="connsiteX0" fmla="*/ 0 w 1249680"/>
                        <a:gd name="connsiteY0" fmla="*/ 541020 h 1402080"/>
                        <a:gd name="connsiteX1" fmla="*/ 259080 w 1249680"/>
                        <a:gd name="connsiteY1" fmla="*/ 381000 h 1402080"/>
                        <a:gd name="connsiteX2" fmla="*/ 266700 w 1249680"/>
                        <a:gd name="connsiteY2" fmla="*/ 266700 h 1402080"/>
                        <a:gd name="connsiteX3" fmla="*/ 358140 w 1249680"/>
                        <a:gd name="connsiteY3" fmla="*/ 259080 h 1402080"/>
                        <a:gd name="connsiteX4" fmla="*/ 388620 w 1249680"/>
                        <a:gd name="connsiteY4" fmla="*/ 266700 h 1402080"/>
                        <a:gd name="connsiteX5" fmla="*/ 449580 w 1249680"/>
                        <a:gd name="connsiteY5" fmla="*/ 266700 h 1402080"/>
                        <a:gd name="connsiteX6" fmla="*/ 533400 w 1249680"/>
                        <a:gd name="connsiteY6" fmla="*/ 144780 h 1402080"/>
                        <a:gd name="connsiteX7" fmla="*/ 655320 w 1249680"/>
                        <a:gd name="connsiteY7" fmla="*/ 167640 h 1402080"/>
                        <a:gd name="connsiteX8" fmla="*/ 830580 w 1249680"/>
                        <a:gd name="connsiteY8" fmla="*/ 114300 h 1402080"/>
                        <a:gd name="connsiteX9" fmla="*/ 822960 w 1249680"/>
                        <a:gd name="connsiteY9" fmla="*/ 45720 h 1402080"/>
                        <a:gd name="connsiteX10" fmla="*/ 906780 w 1249680"/>
                        <a:gd name="connsiteY10" fmla="*/ 0 h 1402080"/>
                        <a:gd name="connsiteX11" fmla="*/ 937260 w 1249680"/>
                        <a:gd name="connsiteY11" fmla="*/ 0 h 1402080"/>
                        <a:gd name="connsiteX12" fmla="*/ 944880 w 1249680"/>
                        <a:gd name="connsiteY12" fmla="*/ 76200 h 1402080"/>
                        <a:gd name="connsiteX13" fmla="*/ 1013460 w 1249680"/>
                        <a:gd name="connsiteY13" fmla="*/ 99060 h 1402080"/>
                        <a:gd name="connsiteX14" fmla="*/ 982980 w 1249680"/>
                        <a:gd name="connsiteY14" fmla="*/ 167640 h 1402080"/>
                        <a:gd name="connsiteX15" fmla="*/ 1005840 w 1249680"/>
                        <a:gd name="connsiteY15" fmla="*/ 190500 h 1402080"/>
                        <a:gd name="connsiteX16" fmla="*/ 967740 w 1249680"/>
                        <a:gd name="connsiteY16" fmla="*/ 297180 h 1402080"/>
                        <a:gd name="connsiteX17" fmla="*/ 975360 w 1249680"/>
                        <a:gd name="connsiteY17" fmla="*/ 320040 h 1402080"/>
                        <a:gd name="connsiteX18" fmla="*/ 1043940 w 1249680"/>
                        <a:gd name="connsiteY18" fmla="*/ 388620 h 1402080"/>
                        <a:gd name="connsiteX19" fmla="*/ 1165860 w 1249680"/>
                        <a:gd name="connsiteY19" fmla="*/ 403860 h 1402080"/>
                        <a:gd name="connsiteX20" fmla="*/ 1173480 w 1249680"/>
                        <a:gd name="connsiteY20" fmla="*/ 441960 h 1402080"/>
                        <a:gd name="connsiteX21" fmla="*/ 1249680 w 1249680"/>
                        <a:gd name="connsiteY21" fmla="*/ 419100 h 1402080"/>
                        <a:gd name="connsiteX22" fmla="*/ 1219200 w 1249680"/>
                        <a:gd name="connsiteY22" fmla="*/ 495300 h 1402080"/>
                        <a:gd name="connsiteX23" fmla="*/ 1135380 w 1249680"/>
                        <a:gd name="connsiteY23" fmla="*/ 586740 h 1402080"/>
                        <a:gd name="connsiteX24" fmla="*/ 1021080 w 1249680"/>
                        <a:gd name="connsiteY24" fmla="*/ 632460 h 1402080"/>
                        <a:gd name="connsiteX25" fmla="*/ 1013460 w 1249680"/>
                        <a:gd name="connsiteY25" fmla="*/ 723900 h 1402080"/>
                        <a:gd name="connsiteX26" fmla="*/ 1005840 w 1249680"/>
                        <a:gd name="connsiteY26" fmla="*/ 769620 h 1402080"/>
                        <a:gd name="connsiteX27" fmla="*/ 975360 w 1249680"/>
                        <a:gd name="connsiteY27" fmla="*/ 807720 h 1402080"/>
                        <a:gd name="connsiteX28" fmla="*/ 1013460 w 1249680"/>
                        <a:gd name="connsiteY28" fmla="*/ 845820 h 1402080"/>
                        <a:gd name="connsiteX29" fmla="*/ 998220 w 1249680"/>
                        <a:gd name="connsiteY29" fmla="*/ 906780 h 1402080"/>
                        <a:gd name="connsiteX30" fmla="*/ 998220 w 1249680"/>
                        <a:gd name="connsiteY30" fmla="*/ 960120 h 1402080"/>
                        <a:gd name="connsiteX31" fmla="*/ 1097280 w 1249680"/>
                        <a:gd name="connsiteY31" fmla="*/ 1051560 h 1402080"/>
                        <a:gd name="connsiteX32" fmla="*/ 1089660 w 1249680"/>
                        <a:gd name="connsiteY32" fmla="*/ 1135380 h 1402080"/>
                        <a:gd name="connsiteX33" fmla="*/ 1013460 w 1249680"/>
                        <a:gd name="connsiteY33" fmla="*/ 1143000 h 1402080"/>
                        <a:gd name="connsiteX34" fmla="*/ 1165860 w 1249680"/>
                        <a:gd name="connsiteY34" fmla="*/ 1249680 h 1402080"/>
                        <a:gd name="connsiteX35" fmla="*/ 1066800 w 1249680"/>
                        <a:gd name="connsiteY35" fmla="*/ 1402080 h 1402080"/>
                        <a:gd name="connsiteX36" fmla="*/ 998220 w 1249680"/>
                        <a:gd name="connsiteY36" fmla="*/ 1356360 h 1402080"/>
                        <a:gd name="connsiteX37" fmla="*/ 883920 w 1249680"/>
                        <a:gd name="connsiteY37" fmla="*/ 1333500 h 1402080"/>
                        <a:gd name="connsiteX38" fmla="*/ 876300 w 1249680"/>
                        <a:gd name="connsiteY38" fmla="*/ 1303020 h 1402080"/>
                        <a:gd name="connsiteX39" fmla="*/ 822960 w 1249680"/>
                        <a:gd name="connsiteY39" fmla="*/ 1341120 h 1402080"/>
                        <a:gd name="connsiteX40" fmla="*/ 746760 w 1249680"/>
                        <a:gd name="connsiteY40" fmla="*/ 1356360 h 1402080"/>
                        <a:gd name="connsiteX41" fmla="*/ 715957 w 1249680"/>
                        <a:gd name="connsiteY41" fmla="*/ 1366361 h 1402080"/>
                        <a:gd name="connsiteX42" fmla="*/ 640080 w 1249680"/>
                        <a:gd name="connsiteY42" fmla="*/ 1402080 h 1402080"/>
                        <a:gd name="connsiteX43" fmla="*/ 556413 w 1249680"/>
                        <a:gd name="connsiteY43" fmla="*/ 1359218 h 1402080"/>
                        <a:gd name="connsiteX44" fmla="*/ 513551 w 1249680"/>
                        <a:gd name="connsiteY44" fmla="*/ 1311593 h 1402080"/>
                        <a:gd name="connsiteX45" fmla="*/ 134932 w 1249680"/>
                        <a:gd name="connsiteY45" fmla="*/ 928211 h 1402080"/>
                        <a:gd name="connsiteX46" fmla="*/ 108738 w 1249680"/>
                        <a:gd name="connsiteY46" fmla="*/ 897255 h 1402080"/>
                        <a:gd name="connsiteX47" fmla="*/ 111120 w 1249680"/>
                        <a:gd name="connsiteY47" fmla="*/ 840105 h 1402080"/>
                        <a:gd name="connsiteX48" fmla="*/ 92070 w 1249680"/>
                        <a:gd name="connsiteY48" fmla="*/ 835343 h 1402080"/>
                        <a:gd name="connsiteX49" fmla="*/ 80163 w 1249680"/>
                        <a:gd name="connsiteY49" fmla="*/ 906780 h 1402080"/>
                        <a:gd name="connsiteX50" fmla="*/ 58732 w 1249680"/>
                        <a:gd name="connsiteY50" fmla="*/ 911543 h 1402080"/>
                        <a:gd name="connsiteX51" fmla="*/ 70639 w 1249680"/>
                        <a:gd name="connsiteY51" fmla="*/ 825817 h 1402080"/>
                        <a:gd name="connsiteX52" fmla="*/ 122872 w 1249680"/>
                        <a:gd name="connsiteY52" fmla="*/ 819626 h 1402080"/>
                        <a:gd name="connsiteX53" fmla="*/ 125407 w 1249680"/>
                        <a:gd name="connsiteY53" fmla="*/ 799623 h 1402080"/>
                        <a:gd name="connsiteX54" fmla="*/ 78581 w 1249680"/>
                        <a:gd name="connsiteY54" fmla="*/ 799624 h 1402080"/>
                        <a:gd name="connsiteX55" fmla="*/ 82867 w 1249680"/>
                        <a:gd name="connsiteY55" fmla="*/ 761047 h 1402080"/>
                        <a:gd name="connsiteX56" fmla="*/ 142076 w 1249680"/>
                        <a:gd name="connsiteY56" fmla="*/ 742474 h 1402080"/>
                        <a:gd name="connsiteX57" fmla="*/ 130169 w 1249680"/>
                        <a:gd name="connsiteY57" fmla="*/ 716280 h 1402080"/>
                        <a:gd name="connsiteX58" fmla="*/ 48568 w 1249680"/>
                        <a:gd name="connsiteY58" fmla="*/ 756737 h 1402080"/>
                        <a:gd name="connsiteX59" fmla="*/ 29527 w 1249680"/>
                        <a:gd name="connsiteY59" fmla="*/ 718344 h 1402080"/>
                        <a:gd name="connsiteX60" fmla="*/ 104473 w 1249680"/>
                        <a:gd name="connsiteY60" fmla="*/ 693138 h 1402080"/>
                        <a:gd name="connsiteX61" fmla="*/ 77629 w 1249680"/>
                        <a:gd name="connsiteY61" fmla="*/ 617855 h 1402080"/>
                        <a:gd name="connsiteX62" fmla="*/ 39683 w 1249680"/>
                        <a:gd name="connsiteY62" fmla="*/ 611505 h 1402080"/>
                        <a:gd name="connsiteX63" fmla="*/ 0 w 1249680"/>
                        <a:gd name="connsiteY63" fmla="*/ 541020 h 1402080"/>
                        <a:gd name="connsiteX0" fmla="*/ 0 w 1249680"/>
                        <a:gd name="connsiteY0" fmla="*/ 541020 h 1402080"/>
                        <a:gd name="connsiteX1" fmla="*/ 259080 w 1249680"/>
                        <a:gd name="connsiteY1" fmla="*/ 381000 h 1402080"/>
                        <a:gd name="connsiteX2" fmla="*/ 266700 w 1249680"/>
                        <a:gd name="connsiteY2" fmla="*/ 266700 h 1402080"/>
                        <a:gd name="connsiteX3" fmla="*/ 358140 w 1249680"/>
                        <a:gd name="connsiteY3" fmla="*/ 259080 h 1402080"/>
                        <a:gd name="connsiteX4" fmla="*/ 388620 w 1249680"/>
                        <a:gd name="connsiteY4" fmla="*/ 266700 h 1402080"/>
                        <a:gd name="connsiteX5" fmla="*/ 449580 w 1249680"/>
                        <a:gd name="connsiteY5" fmla="*/ 266700 h 1402080"/>
                        <a:gd name="connsiteX6" fmla="*/ 533400 w 1249680"/>
                        <a:gd name="connsiteY6" fmla="*/ 144780 h 1402080"/>
                        <a:gd name="connsiteX7" fmla="*/ 655320 w 1249680"/>
                        <a:gd name="connsiteY7" fmla="*/ 167640 h 1402080"/>
                        <a:gd name="connsiteX8" fmla="*/ 830580 w 1249680"/>
                        <a:gd name="connsiteY8" fmla="*/ 114300 h 1402080"/>
                        <a:gd name="connsiteX9" fmla="*/ 822960 w 1249680"/>
                        <a:gd name="connsiteY9" fmla="*/ 45720 h 1402080"/>
                        <a:gd name="connsiteX10" fmla="*/ 906780 w 1249680"/>
                        <a:gd name="connsiteY10" fmla="*/ 0 h 1402080"/>
                        <a:gd name="connsiteX11" fmla="*/ 937260 w 1249680"/>
                        <a:gd name="connsiteY11" fmla="*/ 0 h 1402080"/>
                        <a:gd name="connsiteX12" fmla="*/ 944880 w 1249680"/>
                        <a:gd name="connsiteY12" fmla="*/ 76200 h 1402080"/>
                        <a:gd name="connsiteX13" fmla="*/ 1013460 w 1249680"/>
                        <a:gd name="connsiteY13" fmla="*/ 99060 h 1402080"/>
                        <a:gd name="connsiteX14" fmla="*/ 982980 w 1249680"/>
                        <a:gd name="connsiteY14" fmla="*/ 167640 h 1402080"/>
                        <a:gd name="connsiteX15" fmla="*/ 1005840 w 1249680"/>
                        <a:gd name="connsiteY15" fmla="*/ 190500 h 1402080"/>
                        <a:gd name="connsiteX16" fmla="*/ 967740 w 1249680"/>
                        <a:gd name="connsiteY16" fmla="*/ 297180 h 1402080"/>
                        <a:gd name="connsiteX17" fmla="*/ 975360 w 1249680"/>
                        <a:gd name="connsiteY17" fmla="*/ 320040 h 1402080"/>
                        <a:gd name="connsiteX18" fmla="*/ 1043940 w 1249680"/>
                        <a:gd name="connsiteY18" fmla="*/ 388620 h 1402080"/>
                        <a:gd name="connsiteX19" fmla="*/ 1165860 w 1249680"/>
                        <a:gd name="connsiteY19" fmla="*/ 403860 h 1402080"/>
                        <a:gd name="connsiteX20" fmla="*/ 1173480 w 1249680"/>
                        <a:gd name="connsiteY20" fmla="*/ 441960 h 1402080"/>
                        <a:gd name="connsiteX21" fmla="*/ 1249680 w 1249680"/>
                        <a:gd name="connsiteY21" fmla="*/ 419100 h 1402080"/>
                        <a:gd name="connsiteX22" fmla="*/ 1219200 w 1249680"/>
                        <a:gd name="connsiteY22" fmla="*/ 495300 h 1402080"/>
                        <a:gd name="connsiteX23" fmla="*/ 1135380 w 1249680"/>
                        <a:gd name="connsiteY23" fmla="*/ 586740 h 1402080"/>
                        <a:gd name="connsiteX24" fmla="*/ 1021080 w 1249680"/>
                        <a:gd name="connsiteY24" fmla="*/ 632460 h 1402080"/>
                        <a:gd name="connsiteX25" fmla="*/ 1013460 w 1249680"/>
                        <a:gd name="connsiteY25" fmla="*/ 723900 h 1402080"/>
                        <a:gd name="connsiteX26" fmla="*/ 1005840 w 1249680"/>
                        <a:gd name="connsiteY26" fmla="*/ 769620 h 1402080"/>
                        <a:gd name="connsiteX27" fmla="*/ 975360 w 1249680"/>
                        <a:gd name="connsiteY27" fmla="*/ 807720 h 1402080"/>
                        <a:gd name="connsiteX28" fmla="*/ 1013460 w 1249680"/>
                        <a:gd name="connsiteY28" fmla="*/ 845820 h 1402080"/>
                        <a:gd name="connsiteX29" fmla="*/ 998220 w 1249680"/>
                        <a:gd name="connsiteY29" fmla="*/ 906780 h 1402080"/>
                        <a:gd name="connsiteX30" fmla="*/ 998220 w 1249680"/>
                        <a:gd name="connsiteY30" fmla="*/ 960120 h 1402080"/>
                        <a:gd name="connsiteX31" fmla="*/ 1097280 w 1249680"/>
                        <a:gd name="connsiteY31" fmla="*/ 1051560 h 1402080"/>
                        <a:gd name="connsiteX32" fmla="*/ 1089660 w 1249680"/>
                        <a:gd name="connsiteY32" fmla="*/ 1135380 h 1402080"/>
                        <a:gd name="connsiteX33" fmla="*/ 1013460 w 1249680"/>
                        <a:gd name="connsiteY33" fmla="*/ 1143000 h 1402080"/>
                        <a:gd name="connsiteX34" fmla="*/ 1165860 w 1249680"/>
                        <a:gd name="connsiteY34" fmla="*/ 1249680 h 1402080"/>
                        <a:gd name="connsiteX35" fmla="*/ 1066800 w 1249680"/>
                        <a:gd name="connsiteY35" fmla="*/ 1402080 h 1402080"/>
                        <a:gd name="connsiteX36" fmla="*/ 998220 w 1249680"/>
                        <a:gd name="connsiteY36" fmla="*/ 1356360 h 1402080"/>
                        <a:gd name="connsiteX37" fmla="*/ 883920 w 1249680"/>
                        <a:gd name="connsiteY37" fmla="*/ 1333500 h 1402080"/>
                        <a:gd name="connsiteX38" fmla="*/ 876300 w 1249680"/>
                        <a:gd name="connsiteY38" fmla="*/ 1303020 h 1402080"/>
                        <a:gd name="connsiteX39" fmla="*/ 822960 w 1249680"/>
                        <a:gd name="connsiteY39" fmla="*/ 1341120 h 1402080"/>
                        <a:gd name="connsiteX40" fmla="*/ 746760 w 1249680"/>
                        <a:gd name="connsiteY40" fmla="*/ 1356360 h 1402080"/>
                        <a:gd name="connsiteX41" fmla="*/ 715957 w 1249680"/>
                        <a:gd name="connsiteY41" fmla="*/ 1366361 h 1402080"/>
                        <a:gd name="connsiteX42" fmla="*/ 640080 w 1249680"/>
                        <a:gd name="connsiteY42" fmla="*/ 1402080 h 1402080"/>
                        <a:gd name="connsiteX43" fmla="*/ 556413 w 1249680"/>
                        <a:gd name="connsiteY43" fmla="*/ 1359218 h 1402080"/>
                        <a:gd name="connsiteX44" fmla="*/ 513551 w 1249680"/>
                        <a:gd name="connsiteY44" fmla="*/ 1311593 h 1402080"/>
                        <a:gd name="connsiteX45" fmla="*/ 315907 w 1249680"/>
                        <a:gd name="connsiteY45" fmla="*/ 1109186 h 1402080"/>
                        <a:gd name="connsiteX46" fmla="*/ 134932 w 1249680"/>
                        <a:gd name="connsiteY46" fmla="*/ 928211 h 1402080"/>
                        <a:gd name="connsiteX47" fmla="*/ 108738 w 1249680"/>
                        <a:gd name="connsiteY47" fmla="*/ 897255 h 1402080"/>
                        <a:gd name="connsiteX48" fmla="*/ 111120 w 1249680"/>
                        <a:gd name="connsiteY48" fmla="*/ 840105 h 1402080"/>
                        <a:gd name="connsiteX49" fmla="*/ 92070 w 1249680"/>
                        <a:gd name="connsiteY49" fmla="*/ 835343 h 1402080"/>
                        <a:gd name="connsiteX50" fmla="*/ 80163 w 1249680"/>
                        <a:gd name="connsiteY50" fmla="*/ 906780 h 1402080"/>
                        <a:gd name="connsiteX51" fmla="*/ 58732 w 1249680"/>
                        <a:gd name="connsiteY51" fmla="*/ 911543 h 1402080"/>
                        <a:gd name="connsiteX52" fmla="*/ 70639 w 1249680"/>
                        <a:gd name="connsiteY52" fmla="*/ 825817 h 1402080"/>
                        <a:gd name="connsiteX53" fmla="*/ 122872 w 1249680"/>
                        <a:gd name="connsiteY53" fmla="*/ 819626 h 1402080"/>
                        <a:gd name="connsiteX54" fmla="*/ 125407 w 1249680"/>
                        <a:gd name="connsiteY54" fmla="*/ 799623 h 1402080"/>
                        <a:gd name="connsiteX55" fmla="*/ 78581 w 1249680"/>
                        <a:gd name="connsiteY55" fmla="*/ 799624 h 1402080"/>
                        <a:gd name="connsiteX56" fmla="*/ 82867 w 1249680"/>
                        <a:gd name="connsiteY56" fmla="*/ 761047 h 1402080"/>
                        <a:gd name="connsiteX57" fmla="*/ 142076 w 1249680"/>
                        <a:gd name="connsiteY57" fmla="*/ 742474 h 1402080"/>
                        <a:gd name="connsiteX58" fmla="*/ 130169 w 1249680"/>
                        <a:gd name="connsiteY58" fmla="*/ 716280 h 1402080"/>
                        <a:gd name="connsiteX59" fmla="*/ 48568 w 1249680"/>
                        <a:gd name="connsiteY59" fmla="*/ 756737 h 1402080"/>
                        <a:gd name="connsiteX60" fmla="*/ 29527 w 1249680"/>
                        <a:gd name="connsiteY60" fmla="*/ 718344 h 1402080"/>
                        <a:gd name="connsiteX61" fmla="*/ 104473 w 1249680"/>
                        <a:gd name="connsiteY61" fmla="*/ 693138 h 1402080"/>
                        <a:gd name="connsiteX62" fmla="*/ 77629 w 1249680"/>
                        <a:gd name="connsiteY62" fmla="*/ 617855 h 1402080"/>
                        <a:gd name="connsiteX63" fmla="*/ 39683 w 1249680"/>
                        <a:gd name="connsiteY63" fmla="*/ 611505 h 1402080"/>
                        <a:gd name="connsiteX64" fmla="*/ 0 w 1249680"/>
                        <a:gd name="connsiteY64" fmla="*/ 541020 h 1402080"/>
                        <a:gd name="connsiteX0" fmla="*/ 0 w 1249680"/>
                        <a:gd name="connsiteY0" fmla="*/ 541020 h 1402080"/>
                        <a:gd name="connsiteX1" fmla="*/ 259080 w 1249680"/>
                        <a:gd name="connsiteY1" fmla="*/ 381000 h 1402080"/>
                        <a:gd name="connsiteX2" fmla="*/ 266700 w 1249680"/>
                        <a:gd name="connsiteY2" fmla="*/ 266700 h 1402080"/>
                        <a:gd name="connsiteX3" fmla="*/ 358140 w 1249680"/>
                        <a:gd name="connsiteY3" fmla="*/ 259080 h 1402080"/>
                        <a:gd name="connsiteX4" fmla="*/ 388620 w 1249680"/>
                        <a:gd name="connsiteY4" fmla="*/ 266700 h 1402080"/>
                        <a:gd name="connsiteX5" fmla="*/ 449580 w 1249680"/>
                        <a:gd name="connsiteY5" fmla="*/ 266700 h 1402080"/>
                        <a:gd name="connsiteX6" fmla="*/ 533400 w 1249680"/>
                        <a:gd name="connsiteY6" fmla="*/ 144780 h 1402080"/>
                        <a:gd name="connsiteX7" fmla="*/ 655320 w 1249680"/>
                        <a:gd name="connsiteY7" fmla="*/ 167640 h 1402080"/>
                        <a:gd name="connsiteX8" fmla="*/ 830580 w 1249680"/>
                        <a:gd name="connsiteY8" fmla="*/ 114300 h 1402080"/>
                        <a:gd name="connsiteX9" fmla="*/ 822960 w 1249680"/>
                        <a:gd name="connsiteY9" fmla="*/ 45720 h 1402080"/>
                        <a:gd name="connsiteX10" fmla="*/ 906780 w 1249680"/>
                        <a:gd name="connsiteY10" fmla="*/ 0 h 1402080"/>
                        <a:gd name="connsiteX11" fmla="*/ 937260 w 1249680"/>
                        <a:gd name="connsiteY11" fmla="*/ 0 h 1402080"/>
                        <a:gd name="connsiteX12" fmla="*/ 944880 w 1249680"/>
                        <a:gd name="connsiteY12" fmla="*/ 76200 h 1402080"/>
                        <a:gd name="connsiteX13" fmla="*/ 1013460 w 1249680"/>
                        <a:gd name="connsiteY13" fmla="*/ 99060 h 1402080"/>
                        <a:gd name="connsiteX14" fmla="*/ 982980 w 1249680"/>
                        <a:gd name="connsiteY14" fmla="*/ 167640 h 1402080"/>
                        <a:gd name="connsiteX15" fmla="*/ 1005840 w 1249680"/>
                        <a:gd name="connsiteY15" fmla="*/ 190500 h 1402080"/>
                        <a:gd name="connsiteX16" fmla="*/ 967740 w 1249680"/>
                        <a:gd name="connsiteY16" fmla="*/ 297180 h 1402080"/>
                        <a:gd name="connsiteX17" fmla="*/ 975360 w 1249680"/>
                        <a:gd name="connsiteY17" fmla="*/ 320040 h 1402080"/>
                        <a:gd name="connsiteX18" fmla="*/ 1043940 w 1249680"/>
                        <a:gd name="connsiteY18" fmla="*/ 388620 h 1402080"/>
                        <a:gd name="connsiteX19" fmla="*/ 1165860 w 1249680"/>
                        <a:gd name="connsiteY19" fmla="*/ 403860 h 1402080"/>
                        <a:gd name="connsiteX20" fmla="*/ 1173480 w 1249680"/>
                        <a:gd name="connsiteY20" fmla="*/ 441960 h 1402080"/>
                        <a:gd name="connsiteX21" fmla="*/ 1249680 w 1249680"/>
                        <a:gd name="connsiteY21" fmla="*/ 419100 h 1402080"/>
                        <a:gd name="connsiteX22" fmla="*/ 1219200 w 1249680"/>
                        <a:gd name="connsiteY22" fmla="*/ 495300 h 1402080"/>
                        <a:gd name="connsiteX23" fmla="*/ 1135380 w 1249680"/>
                        <a:gd name="connsiteY23" fmla="*/ 586740 h 1402080"/>
                        <a:gd name="connsiteX24" fmla="*/ 1021080 w 1249680"/>
                        <a:gd name="connsiteY24" fmla="*/ 632460 h 1402080"/>
                        <a:gd name="connsiteX25" fmla="*/ 1013460 w 1249680"/>
                        <a:gd name="connsiteY25" fmla="*/ 723900 h 1402080"/>
                        <a:gd name="connsiteX26" fmla="*/ 1005840 w 1249680"/>
                        <a:gd name="connsiteY26" fmla="*/ 769620 h 1402080"/>
                        <a:gd name="connsiteX27" fmla="*/ 975360 w 1249680"/>
                        <a:gd name="connsiteY27" fmla="*/ 807720 h 1402080"/>
                        <a:gd name="connsiteX28" fmla="*/ 1013460 w 1249680"/>
                        <a:gd name="connsiteY28" fmla="*/ 845820 h 1402080"/>
                        <a:gd name="connsiteX29" fmla="*/ 998220 w 1249680"/>
                        <a:gd name="connsiteY29" fmla="*/ 906780 h 1402080"/>
                        <a:gd name="connsiteX30" fmla="*/ 998220 w 1249680"/>
                        <a:gd name="connsiteY30" fmla="*/ 960120 h 1402080"/>
                        <a:gd name="connsiteX31" fmla="*/ 1097280 w 1249680"/>
                        <a:gd name="connsiteY31" fmla="*/ 1051560 h 1402080"/>
                        <a:gd name="connsiteX32" fmla="*/ 1089660 w 1249680"/>
                        <a:gd name="connsiteY32" fmla="*/ 1135380 h 1402080"/>
                        <a:gd name="connsiteX33" fmla="*/ 1013460 w 1249680"/>
                        <a:gd name="connsiteY33" fmla="*/ 1143000 h 1402080"/>
                        <a:gd name="connsiteX34" fmla="*/ 1165860 w 1249680"/>
                        <a:gd name="connsiteY34" fmla="*/ 1249680 h 1402080"/>
                        <a:gd name="connsiteX35" fmla="*/ 1066800 w 1249680"/>
                        <a:gd name="connsiteY35" fmla="*/ 1402080 h 1402080"/>
                        <a:gd name="connsiteX36" fmla="*/ 998220 w 1249680"/>
                        <a:gd name="connsiteY36" fmla="*/ 1356360 h 1402080"/>
                        <a:gd name="connsiteX37" fmla="*/ 883920 w 1249680"/>
                        <a:gd name="connsiteY37" fmla="*/ 1333500 h 1402080"/>
                        <a:gd name="connsiteX38" fmla="*/ 876300 w 1249680"/>
                        <a:gd name="connsiteY38" fmla="*/ 1303020 h 1402080"/>
                        <a:gd name="connsiteX39" fmla="*/ 822960 w 1249680"/>
                        <a:gd name="connsiteY39" fmla="*/ 1341120 h 1402080"/>
                        <a:gd name="connsiteX40" fmla="*/ 746760 w 1249680"/>
                        <a:gd name="connsiteY40" fmla="*/ 1356360 h 1402080"/>
                        <a:gd name="connsiteX41" fmla="*/ 715957 w 1249680"/>
                        <a:gd name="connsiteY41" fmla="*/ 1366361 h 1402080"/>
                        <a:gd name="connsiteX42" fmla="*/ 640080 w 1249680"/>
                        <a:gd name="connsiteY42" fmla="*/ 1402080 h 1402080"/>
                        <a:gd name="connsiteX43" fmla="*/ 556413 w 1249680"/>
                        <a:gd name="connsiteY43" fmla="*/ 1359218 h 1402080"/>
                        <a:gd name="connsiteX44" fmla="*/ 513551 w 1249680"/>
                        <a:gd name="connsiteY44" fmla="*/ 1311593 h 1402080"/>
                        <a:gd name="connsiteX45" fmla="*/ 449257 w 1249680"/>
                        <a:gd name="connsiteY45" fmla="*/ 1244918 h 1402080"/>
                        <a:gd name="connsiteX46" fmla="*/ 315907 w 1249680"/>
                        <a:gd name="connsiteY46" fmla="*/ 1109186 h 1402080"/>
                        <a:gd name="connsiteX47" fmla="*/ 134932 w 1249680"/>
                        <a:gd name="connsiteY47" fmla="*/ 928211 h 1402080"/>
                        <a:gd name="connsiteX48" fmla="*/ 108738 w 1249680"/>
                        <a:gd name="connsiteY48" fmla="*/ 897255 h 1402080"/>
                        <a:gd name="connsiteX49" fmla="*/ 111120 w 1249680"/>
                        <a:gd name="connsiteY49" fmla="*/ 840105 h 1402080"/>
                        <a:gd name="connsiteX50" fmla="*/ 92070 w 1249680"/>
                        <a:gd name="connsiteY50" fmla="*/ 835343 h 1402080"/>
                        <a:gd name="connsiteX51" fmla="*/ 80163 w 1249680"/>
                        <a:gd name="connsiteY51" fmla="*/ 906780 h 1402080"/>
                        <a:gd name="connsiteX52" fmla="*/ 58732 w 1249680"/>
                        <a:gd name="connsiteY52" fmla="*/ 911543 h 1402080"/>
                        <a:gd name="connsiteX53" fmla="*/ 70639 w 1249680"/>
                        <a:gd name="connsiteY53" fmla="*/ 825817 h 1402080"/>
                        <a:gd name="connsiteX54" fmla="*/ 122872 w 1249680"/>
                        <a:gd name="connsiteY54" fmla="*/ 819626 h 1402080"/>
                        <a:gd name="connsiteX55" fmla="*/ 125407 w 1249680"/>
                        <a:gd name="connsiteY55" fmla="*/ 799623 h 1402080"/>
                        <a:gd name="connsiteX56" fmla="*/ 78581 w 1249680"/>
                        <a:gd name="connsiteY56" fmla="*/ 799624 h 1402080"/>
                        <a:gd name="connsiteX57" fmla="*/ 82867 w 1249680"/>
                        <a:gd name="connsiteY57" fmla="*/ 761047 h 1402080"/>
                        <a:gd name="connsiteX58" fmla="*/ 142076 w 1249680"/>
                        <a:gd name="connsiteY58" fmla="*/ 742474 h 1402080"/>
                        <a:gd name="connsiteX59" fmla="*/ 130169 w 1249680"/>
                        <a:gd name="connsiteY59" fmla="*/ 716280 h 1402080"/>
                        <a:gd name="connsiteX60" fmla="*/ 48568 w 1249680"/>
                        <a:gd name="connsiteY60" fmla="*/ 756737 h 1402080"/>
                        <a:gd name="connsiteX61" fmla="*/ 29527 w 1249680"/>
                        <a:gd name="connsiteY61" fmla="*/ 718344 h 1402080"/>
                        <a:gd name="connsiteX62" fmla="*/ 104473 w 1249680"/>
                        <a:gd name="connsiteY62" fmla="*/ 693138 h 1402080"/>
                        <a:gd name="connsiteX63" fmla="*/ 77629 w 1249680"/>
                        <a:gd name="connsiteY63" fmla="*/ 617855 h 1402080"/>
                        <a:gd name="connsiteX64" fmla="*/ 39683 w 1249680"/>
                        <a:gd name="connsiteY64" fmla="*/ 611505 h 1402080"/>
                        <a:gd name="connsiteX65" fmla="*/ 0 w 1249680"/>
                        <a:gd name="connsiteY65" fmla="*/ 541020 h 1402080"/>
                        <a:gd name="connsiteX0" fmla="*/ 0 w 1249680"/>
                        <a:gd name="connsiteY0" fmla="*/ 541020 h 1402080"/>
                        <a:gd name="connsiteX1" fmla="*/ 259080 w 1249680"/>
                        <a:gd name="connsiteY1" fmla="*/ 381000 h 1402080"/>
                        <a:gd name="connsiteX2" fmla="*/ 266700 w 1249680"/>
                        <a:gd name="connsiteY2" fmla="*/ 266700 h 1402080"/>
                        <a:gd name="connsiteX3" fmla="*/ 358140 w 1249680"/>
                        <a:gd name="connsiteY3" fmla="*/ 259080 h 1402080"/>
                        <a:gd name="connsiteX4" fmla="*/ 388620 w 1249680"/>
                        <a:gd name="connsiteY4" fmla="*/ 266700 h 1402080"/>
                        <a:gd name="connsiteX5" fmla="*/ 449580 w 1249680"/>
                        <a:gd name="connsiteY5" fmla="*/ 266700 h 1402080"/>
                        <a:gd name="connsiteX6" fmla="*/ 533400 w 1249680"/>
                        <a:gd name="connsiteY6" fmla="*/ 144780 h 1402080"/>
                        <a:gd name="connsiteX7" fmla="*/ 655320 w 1249680"/>
                        <a:gd name="connsiteY7" fmla="*/ 167640 h 1402080"/>
                        <a:gd name="connsiteX8" fmla="*/ 830580 w 1249680"/>
                        <a:gd name="connsiteY8" fmla="*/ 114300 h 1402080"/>
                        <a:gd name="connsiteX9" fmla="*/ 822960 w 1249680"/>
                        <a:gd name="connsiteY9" fmla="*/ 45720 h 1402080"/>
                        <a:gd name="connsiteX10" fmla="*/ 906780 w 1249680"/>
                        <a:gd name="connsiteY10" fmla="*/ 0 h 1402080"/>
                        <a:gd name="connsiteX11" fmla="*/ 937260 w 1249680"/>
                        <a:gd name="connsiteY11" fmla="*/ 0 h 1402080"/>
                        <a:gd name="connsiteX12" fmla="*/ 944880 w 1249680"/>
                        <a:gd name="connsiteY12" fmla="*/ 76200 h 1402080"/>
                        <a:gd name="connsiteX13" fmla="*/ 1013460 w 1249680"/>
                        <a:gd name="connsiteY13" fmla="*/ 99060 h 1402080"/>
                        <a:gd name="connsiteX14" fmla="*/ 982980 w 1249680"/>
                        <a:gd name="connsiteY14" fmla="*/ 167640 h 1402080"/>
                        <a:gd name="connsiteX15" fmla="*/ 1005840 w 1249680"/>
                        <a:gd name="connsiteY15" fmla="*/ 190500 h 1402080"/>
                        <a:gd name="connsiteX16" fmla="*/ 967740 w 1249680"/>
                        <a:gd name="connsiteY16" fmla="*/ 297180 h 1402080"/>
                        <a:gd name="connsiteX17" fmla="*/ 975360 w 1249680"/>
                        <a:gd name="connsiteY17" fmla="*/ 320040 h 1402080"/>
                        <a:gd name="connsiteX18" fmla="*/ 1043940 w 1249680"/>
                        <a:gd name="connsiteY18" fmla="*/ 388620 h 1402080"/>
                        <a:gd name="connsiteX19" fmla="*/ 1165860 w 1249680"/>
                        <a:gd name="connsiteY19" fmla="*/ 403860 h 1402080"/>
                        <a:gd name="connsiteX20" fmla="*/ 1173480 w 1249680"/>
                        <a:gd name="connsiteY20" fmla="*/ 441960 h 1402080"/>
                        <a:gd name="connsiteX21" fmla="*/ 1249680 w 1249680"/>
                        <a:gd name="connsiteY21" fmla="*/ 419100 h 1402080"/>
                        <a:gd name="connsiteX22" fmla="*/ 1219200 w 1249680"/>
                        <a:gd name="connsiteY22" fmla="*/ 495300 h 1402080"/>
                        <a:gd name="connsiteX23" fmla="*/ 1135380 w 1249680"/>
                        <a:gd name="connsiteY23" fmla="*/ 586740 h 1402080"/>
                        <a:gd name="connsiteX24" fmla="*/ 1021080 w 1249680"/>
                        <a:gd name="connsiteY24" fmla="*/ 632460 h 1402080"/>
                        <a:gd name="connsiteX25" fmla="*/ 1013460 w 1249680"/>
                        <a:gd name="connsiteY25" fmla="*/ 723900 h 1402080"/>
                        <a:gd name="connsiteX26" fmla="*/ 1005840 w 1249680"/>
                        <a:gd name="connsiteY26" fmla="*/ 769620 h 1402080"/>
                        <a:gd name="connsiteX27" fmla="*/ 975360 w 1249680"/>
                        <a:gd name="connsiteY27" fmla="*/ 807720 h 1402080"/>
                        <a:gd name="connsiteX28" fmla="*/ 1013460 w 1249680"/>
                        <a:gd name="connsiteY28" fmla="*/ 845820 h 1402080"/>
                        <a:gd name="connsiteX29" fmla="*/ 998220 w 1249680"/>
                        <a:gd name="connsiteY29" fmla="*/ 906780 h 1402080"/>
                        <a:gd name="connsiteX30" fmla="*/ 998220 w 1249680"/>
                        <a:gd name="connsiteY30" fmla="*/ 960120 h 1402080"/>
                        <a:gd name="connsiteX31" fmla="*/ 1097280 w 1249680"/>
                        <a:gd name="connsiteY31" fmla="*/ 1051560 h 1402080"/>
                        <a:gd name="connsiteX32" fmla="*/ 1089660 w 1249680"/>
                        <a:gd name="connsiteY32" fmla="*/ 1135380 h 1402080"/>
                        <a:gd name="connsiteX33" fmla="*/ 1013460 w 1249680"/>
                        <a:gd name="connsiteY33" fmla="*/ 1143000 h 1402080"/>
                        <a:gd name="connsiteX34" fmla="*/ 1165860 w 1249680"/>
                        <a:gd name="connsiteY34" fmla="*/ 1249680 h 1402080"/>
                        <a:gd name="connsiteX35" fmla="*/ 1066800 w 1249680"/>
                        <a:gd name="connsiteY35" fmla="*/ 1402080 h 1402080"/>
                        <a:gd name="connsiteX36" fmla="*/ 998220 w 1249680"/>
                        <a:gd name="connsiteY36" fmla="*/ 1356360 h 1402080"/>
                        <a:gd name="connsiteX37" fmla="*/ 883920 w 1249680"/>
                        <a:gd name="connsiteY37" fmla="*/ 1333500 h 1402080"/>
                        <a:gd name="connsiteX38" fmla="*/ 876300 w 1249680"/>
                        <a:gd name="connsiteY38" fmla="*/ 1303020 h 1402080"/>
                        <a:gd name="connsiteX39" fmla="*/ 822960 w 1249680"/>
                        <a:gd name="connsiteY39" fmla="*/ 1341120 h 1402080"/>
                        <a:gd name="connsiteX40" fmla="*/ 746760 w 1249680"/>
                        <a:gd name="connsiteY40" fmla="*/ 1356360 h 1402080"/>
                        <a:gd name="connsiteX41" fmla="*/ 715957 w 1249680"/>
                        <a:gd name="connsiteY41" fmla="*/ 1366361 h 1402080"/>
                        <a:gd name="connsiteX42" fmla="*/ 675476 w 1249680"/>
                        <a:gd name="connsiteY42" fmla="*/ 1383030 h 1402080"/>
                        <a:gd name="connsiteX43" fmla="*/ 640080 w 1249680"/>
                        <a:gd name="connsiteY43" fmla="*/ 1402080 h 1402080"/>
                        <a:gd name="connsiteX44" fmla="*/ 556413 w 1249680"/>
                        <a:gd name="connsiteY44" fmla="*/ 1359218 h 1402080"/>
                        <a:gd name="connsiteX45" fmla="*/ 513551 w 1249680"/>
                        <a:gd name="connsiteY45" fmla="*/ 1311593 h 1402080"/>
                        <a:gd name="connsiteX46" fmla="*/ 449257 w 1249680"/>
                        <a:gd name="connsiteY46" fmla="*/ 1244918 h 1402080"/>
                        <a:gd name="connsiteX47" fmla="*/ 315907 w 1249680"/>
                        <a:gd name="connsiteY47" fmla="*/ 1109186 h 1402080"/>
                        <a:gd name="connsiteX48" fmla="*/ 134932 w 1249680"/>
                        <a:gd name="connsiteY48" fmla="*/ 928211 h 1402080"/>
                        <a:gd name="connsiteX49" fmla="*/ 108738 w 1249680"/>
                        <a:gd name="connsiteY49" fmla="*/ 897255 h 1402080"/>
                        <a:gd name="connsiteX50" fmla="*/ 111120 w 1249680"/>
                        <a:gd name="connsiteY50" fmla="*/ 840105 h 1402080"/>
                        <a:gd name="connsiteX51" fmla="*/ 92070 w 1249680"/>
                        <a:gd name="connsiteY51" fmla="*/ 835343 h 1402080"/>
                        <a:gd name="connsiteX52" fmla="*/ 80163 w 1249680"/>
                        <a:gd name="connsiteY52" fmla="*/ 906780 h 1402080"/>
                        <a:gd name="connsiteX53" fmla="*/ 58732 w 1249680"/>
                        <a:gd name="connsiteY53" fmla="*/ 911543 h 1402080"/>
                        <a:gd name="connsiteX54" fmla="*/ 70639 w 1249680"/>
                        <a:gd name="connsiteY54" fmla="*/ 825817 h 1402080"/>
                        <a:gd name="connsiteX55" fmla="*/ 122872 w 1249680"/>
                        <a:gd name="connsiteY55" fmla="*/ 819626 h 1402080"/>
                        <a:gd name="connsiteX56" fmla="*/ 125407 w 1249680"/>
                        <a:gd name="connsiteY56" fmla="*/ 799623 h 1402080"/>
                        <a:gd name="connsiteX57" fmla="*/ 78581 w 1249680"/>
                        <a:gd name="connsiteY57" fmla="*/ 799624 h 1402080"/>
                        <a:gd name="connsiteX58" fmla="*/ 82867 w 1249680"/>
                        <a:gd name="connsiteY58" fmla="*/ 761047 h 1402080"/>
                        <a:gd name="connsiteX59" fmla="*/ 142076 w 1249680"/>
                        <a:gd name="connsiteY59" fmla="*/ 742474 h 1402080"/>
                        <a:gd name="connsiteX60" fmla="*/ 130169 w 1249680"/>
                        <a:gd name="connsiteY60" fmla="*/ 716280 h 1402080"/>
                        <a:gd name="connsiteX61" fmla="*/ 48568 w 1249680"/>
                        <a:gd name="connsiteY61" fmla="*/ 756737 h 1402080"/>
                        <a:gd name="connsiteX62" fmla="*/ 29527 w 1249680"/>
                        <a:gd name="connsiteY62" fmla="*/ 718344 h 1402080"/>
                        <a:gd name="connsiteX63" fmla="*/ 104473 w 1249680"/>
                        <a:gd name="connsiteY63" fmla="*/ 693138 h 1402080"/>
                        <a:gd name="connsiteX64" fmla="*/ 77629 w 1249680"/>
                        <a:gd name="connsiteY64" fmla="*/ 617855 h 1402080"/>
                        <a:gd name="connsiteX65" fmla="*/ 39683 w 1249680"/>
                        <a:gd name="connsiteY65" fmla="*/ 611505 h 1402080"/>
                        <a:gd name="connsiteX66" fmla="*/ 0 w 1249680"/>
                        <a:gd name="connsiteY66" fmla="*/ 541020 h 1402080"/>
                        <a:gd name="connsiteX0" fmla="*/ 0 w 1249680"/>
                        <a:gd name="connsiteY0" fmla="*/ 541020 h 1402080"/>
                        <a:gd name="connsiteX1" fmla="*/ 259080 w 1249680"/>
                        <a:gd name="connsiteY1" fmla="*/ 381000 h 1402080"/>
                        <a:gd name="connsiteX2" fmla="*/ 266700 w 1249680"/>
                        <a:gd name="connsiteY2" fmla="*/ 266700 h 1402080"/>
                        <a:gd name="connsiteX3" fmla="*/ 358140 w 1249680"/>
                        <a:gd name="connsiteY3" fmla="*/ 259080 h 1402080"/>
                        <a:gd name="connsiteX4" fmla="*/ 388620 w 1249680"/>
                        <a:gd name="connsiteY4" fmla="*/ 266700 h 1402080"/>
                        <a:gd name="connsiteX5" fmla="*/ 449580 w 1249680"/>
                        <a:gd name="connsiteY5" fmla="*/ 266700 h 1402080"/>
                        <a:gd name="connsiteX6" fmla="*/ 533400 w 1249680"/>
                        <a:gd name="connsiteY6" fmla="*/ 144780 h 1402080"/>
                        <a:gd name="connsiteX7" fmla="*/ 655320 w 1249680"/>
                        <a:gd name="connsiteY7" fmla="*/ 167640 h 1402080"/>
                        <a:gd name="connsiteX8" fmla="*/ 830580 w 1249680"/>
                        <a:gd name="connsiteY8" fmla="*/ 114300 h 1402080"/>
                        <a:gd name="connsiteX9" fmla="*/ 822960 w 1249680"/>
                        <a:gd name="connsiteY9" fmla="*/ 45720 h 1402080"/>
                        <a:gd name="connsiteX10" fmla="*/ 906780 w 1249680"/>
                        <a:gd name="connsiteY10" fmla="*/ 0 h 1402080"/>
                        <a:gd name="connsiteX11" fmla="*/ 937260 w 1249680"/>
                        <a:gd name="connsiteY11" fmla="*/ 0 h 1402080"/>
                        <a:gd name="connsiteX12" fmla="*/ 944880 w 1249680"/>
                        <a:gd name="connsiteY12" fmla="*/ 76200 h 1402080"/>
                        <a:gd name="connsiteX13" fmla="*/ 1013460 w 1249680"/>
                        <a:gd name="connsiteY13" fmla="*/ 99060 h 1402080"/>
                        <a:gd name="connsiteX14" fmla="*/ 982980 w 1249680"/>
                        <a:gd name="connsiteY14" fmla="*/ 167640 h 1402080"/>
                        <a:gd name="connsiteX15" fmla="*/ 1005840 w 1249680"/>
                        <a:gd name="connsiteY15" fmla="*/ 190500 h 1402080"/>
                        <a:gd name="connsiteX16" fmla="*/ 967740 w 1249680"/>
                        <a:gd name="connsiteY16" fmla="*/ 297180 h 1402080"/>
                        <a:gd name="connsiteX17" fmla="*/ 975360 w 1249680"/>
                        <a:gd name="connsiteY17" fmla="*/ 320040 h 1402080"/>
                        <a:gd name="connsiteX18" fmla="*/ 1043940 w 1249680"/>
                        <a:gd name="connsiteY18" fmla="*/ 388620 h 1402080"/>
                        <a:gd name="connsiteX19" fmla="*/ 1165860 w 1249680"/>
                        <a:gd name="connsiteY19" fmla="*/ 403860 h 1402080"/>
                        <a:gd name="connsiteX20" fmla="*/ 1173480 w 1249680"/>
                        <a:gd name="connsiteY20" fmla="*/ 441960 h 1402080"/>
                        <a:gd name="connsiteX21" fmla="*/ 1249680 w 1249680"/>
                        <a:gd name="connsiteY21" fmla="*/ 419100 h 1402080"/>
                        <a:gd name="connsiteX22" fmla="*/ 1219200 w 1249680"/>
                        <a:gd name="connsiteY22" fmla="*/ 495300 h 1402080"/>
                        <a:gd name="connsiteX23" fmla="*/ 1135380 w 1249680"/>
                        <a:gd name="connsiteY23" fmla="*/ 586740 h 1402080"/>
                        <a:gd name="connsiteX24" fmla="*/ 1021080 w 1249680"/>
                        <a:gd name="connsiteY24" fmla="*/ 632460 h 1402080"/>
                        <a:gd name="connsiteX25" fmla="*/ 1013460 w 1249680"/>
                        <a:gd name="connsiteY25" fmla="*/ 723900 h 1402080"/>
                        <a:gd name="connsiteX26" fmla="*/ 1005840 w 1249680"/>
                        <a:gd name="connsiteY26" fmla="*/ 769620 h 1402080"/>
                        <a:gd name="connsiteX27" fmla="*/ 975360 w 1249680"/>
                        <a:gd name="connsiteY27" fmla="*/ 807720 h 1402080"/>
                        <a:gd name="connsiteX28" fmla="*/ 1013460 w 1249680"/>
                        <a:gd name="connsiteY28" fmla="*/ 845820 h 1402080"/>
                        <a:gd name="connsiteX29" fmla="*/ 998220 w 1249680"/>
                        <a:gd name="connsiteY29" fmla="*/ 906780 h 1402080"/>
                        <a:gd name="connsiteX30" fmla="*/ 998220 w 1249680"/>
                        <a:gd name="connsiteY30" fmla="*/ 960120 h 1402080"/>
                        <a:gd name="connsiteX31" fmla="*/ 1097280 w 1249680"/>
                        <a:gd name="connsiteY31" fmla="*/ 1051560 h 1402080"/>
                        <a:gd name="connsiteX32" fmla="*/ 1089660 w 1249680"/>
                        <a:gd name="connsiteY32" fmla="*/ 1135380 h 1402080"/>
                        <a:gd name="connsiteX33" fmla="*/ 1013460 w 1249680"/>
                        <a:gd name="connsiteY33" fmla="*/ 1143000 h 1402080"/>
                        <a:gd name="connsiteX34" fmla="*/ 1165860 w 1249680"/>
                        <a:gd name="connsiteY34" fmla="*/ 1249680 h 1402080"/>
                        <a:gd name="connsiteX35" fmla="*/ 1066800 w 1249680"/>
                        <a:gd name="connsiteY35" fmla="*/ 1402080 h 1402080"/>
                        <a:gd name="connsiteX36" fmla="*/ 998220 w 1249680"/>
                        <a:gd name="connsiteY36" fmla="*/ 1356360 h 1402080"/>
                        <a:gd name="connsiteX37" fmla="*/ 883920 w 1249680"/>
                        <a:gd name="connsiteY37" fmla="*/ 1333500 h 1402080"/>
                        <a:gd name="connsiteX38" fmla="*/ 876300 w 1249680"/>
                        <a:gd name="connsiteY38" fmla="*/ 1303020 h 1402080"/>
                        <a:gd name="connsiteX39" fmla="*/ 822960 w 1249680"/>
                        <a:gd name="connsiteY39" fmla="*/ 1341120 h 1402080"/>
                        <a:gd name="connsiteX40" fmla="*/ 746760 w 1249680"/>
                        <a:gd name="connsiteY40" fmla="*/ 1356360 h 1402080"/>
                        <a:gd name="connsiteX41" fmla="*/ 715957 w 1249680"/>
                        <a:gd name="connsiteY41" fmla="*/ 1366361 h 1402080"/>
                        <a:gd name="connsiteX42" fmla="*/ 675476 w 1249680"/>
                        <a:gd name="connsiteY42" fmla="*/ 1383030 h 1402080"/>
                        <a:gd name="connsiteX43" fmla="*/ 640080 w 1249680"/>
                        <a:gd name="connsiteY43" fmla="*/ 1402080 h 1402080"/>
                        <a:gd name="connsiteX44" fmla="*/ 599276 w 1249680"/>
                        <a:gd name="connsiteY44" fmla="*/ 1385411 h 1402080"/>
                        <a:gd name="connsiteX45" fmla="*/ 556413 w 1249680"/>
                        <a:gd name="connsiteY45" fmla="*/ 1359218 h 1402080"/>
                        <a:gd name="connsiteX46" fmla="*/ 513551 w 1249680"/>
                        <a:gd name="connsiteY46" fmla="*/ 1311593 h 1402080"/>
                        <a:gd name="connsiteX47" fmla="*/ 449257 w 1249680"/>
                        <a:gd name="connsiteY47" fmla="*/ 1244918 h 1402080"/>
                        <a:gd name="connsiteX48" fmla="*/ 315907 w 1249680"/>
                        <a:gd name="connsiteY48" fmla="*/ 1109186 h 1402080"/>
                        <a:gd name="connsiteX49" fmla="*/ 134932 w 1249680"/>
                        <a:gd name="connsiteY49" fmla="*/ 928211 h 1402080"/>
                        <a:gd name="connsiteX50" fmla="*/ 108738 w 1249680"/>
                        <a:gd name="connsiteY50" fmla="*/ 897255 h 1402080"/>
                        <a:gd name="connsiteX51" fmla="*/ 111120 w 1249680"/>
                        <a:gd name="connsiteY51" fmla="*/ 840105 h 1402080"/>
                        <a:gd name="connsiteX52" fmla="*/ 92070 w 1249680"/>
                        <a:gd name="connsiteY52" fmla="*/ 835343 h 1402080"/>
                        <a:gd name="connsiteX53" fmla="*/ 80163 w 1249680"/>
                        <a:gd name="connsiteY53" fmla="*/ 906780 h 1402080"/>
                        <a:gd name="connsiteX54" fmla="*/ 58732 w 1249680"/>
                        <a:gd name="connsiteY54" fmla="*/ 911543 h 1402080"/>
                        <a:gd name="connsiteX55" fmla="*/ 70639 w 1249680"/>
                        <a:gd name="connsiteY55" fmla="*/ 825817 h 1402080"/>
                        <a:gd name="connsiteX56" fmla="*/ 122872 w 1249680"/>
                        <a:gd name="connsiteY56" fmla="*/ 819626 h 1402080"/>
                        <a:gd name="connsiteX57" fmla="*/ 125407 w 1249680"/>
                        <a:gd name="connsiteY57" fmla="*/ 799623 h 1402080"/>
                        <a:gd name="connsiteX58" fmla="*/ 78581 w 1249680"/>
                        <a:gd name="connsiteY58" fmla="*/ 799624 h 1402080"/>
                        <a:gd name="connsiteX59" fmla="*/ 82867 w 1249680"/>
                        <a:gd name="connsiteY59" fmla="*/ 761047 h 1402080"/>
                        <a:gd name="connsiteX60" fmla="*/ 142076 w 1249680"/>
                        <a:gd name="connsiteY60" fmla="*/ 742474 h 1402080"/>
                        <a:gd name="connsiteX61" fmla="*/ 130169 w 1249680"/>
                        <a:gd name="connsiteY61" fmla="*/ 716280 h 1402080"/>
                        <a:gd name="connsiteX62" fmla="*/ 48568 w 1249680"/>
                        <a:gd name="connsiteY62" fmla="*/ 756737 h 1402080"/>
                        <a:gd name="connsiteX63" fmla="*/ 29527 w 1249680"/>
                        <a:gd name="connsiteY63" fmla="*/ 718344 h 1402080"/>
                        <a:gd name="connsiteX64" fmla="*/ 104473 w 1249680"/>
                        <a:gd name="connsiteY64" fmla="*/ 693138 h 1402080"/>
                        <a:gd name="connsiteX65" fmla="*/ 77629 w 1249680"/>
                        <a:gd name="connsiteY65" fmla="*/ 617855 h 1402080"/>
                        <a:gd name="connsiteX66" fmla="*/ 39683 w 1249680"/>
                        <a:gd name="connsiteY66" fmla="*/ 611505 h 1402080"/>
                        <a:gd name="connsiteX67" fmla="*/ 0 w 1249680"/>
                        <a:gd name="connsiteY67" fmla="*/ 541020 h 1402080"/>
                        <a:gd name="connsiteX0" fmla="*/ 0 w 1249680"/>
                        <a:gd name="connsiteY0" fmla="*/ 541020 h 1402080"/>
                        <a:gd name="connsiteX1" fmla="*/ 259080 w 1249680"/>
                        <a:gd name="connsiteY1" fmla="*/ 381000 h 1402080"/>
                        <a:gd name="connsiteX2" fmla="*/ 266700 w 1249680"/>
                        <a:gd name="connsiteY2" fmla="*/ 266700 h 1402080"/>
                        <a:gd name="connsiteX3" fmla="*/ 358140 w 1249680"/>
                        <a:gd name="connsiteY3" fmla="*/ 259080 h 1402080"/>
                        <a:gd name="connsiteX4" fmla="*/ 388620 w 1249680"/>
                        <a:gd name="connsiteY4" fmla="*/ 266700 h 1402080"/>
                        <a:gd name="connsiteX5" fmla="*/ 449580 w 1249680"/>
                        <a:gd name="connsiteY5" fmla="*/ 266700 h 1402080"/>
                        <a:gd name="connsiteX6" fmla="*/ 533400 w 1249680"/>
                        <a:gd name="connsiteY6" fmla="*/ 144780 h 1402080"/>
                        <a:gd name="connsiteX7" fmla="*/ 655320 w 1249680"/>
                        <a:gd name="connsiteY7" fmla="*/ 167640 h 1402080"/>
                        <a:gd name="connsiteX8" fmla="*/ 830580 w 1249680"/>
                        <a:gd name="connsiteY8" fmla="*/ 114300 h 1402080"/>
                        <a:gd name="connsiteX9" fmla="*/ 822960 w 1249680"/>
                        <a:gd name="connsiteY9" fmla="*/ 45720 h 1402080"/>
                        <a:gd name="connsiteX10" fmla="*/ 906780 w 1249680"/>
                        <a:gd name="connsiteY10" fmla="*/ 0 h 1402080"/>
                        <a:gd name="connsiteX11" fmla="*/ 937260 w 1249680"/>
                        <a:gd name="connsiteY11" fmla="*/ 0 h 1402080"/>
                        <a:gd name="connsiteX12" fmla="*/ 944880 w 1249680"/>
                        <a:gd name="connsiteY12" fmla="*/ 76200 h 1402080"/>
                        <a:gd name="connsiteX13" fmla="*/ 1013460 w 1249680"/>
                        <a:gd name="connsiteY13" fmla="*/ 99060 h 1402080"/>
                        <a:gd name="connsiteX14" fmla="*/ 982980 w 1249680"/>
                        <a:gd name="connsiteY14" fmla="*/ 167640 h 1402080"/>
                        <a:gd name="connsiteX15" fmla="*/ 1005840 w 1249680"/>
                        <a:gd name="connsiteY15" fmla="*/ 190500 h 1402080"/>
                        <a:gd name="connsiteX16" fmla="*/ 967740 w 1249680"/>
                        <a:gd name="connsiteY16" fmla="*/ 297180 h 1402080"/>
                        <a:gd name="connsiteX17" fmla="*/ 975360 w 1249680"/>
                        <a:gd name="connsiteY17" fmla="*/ 320040 h 1402080"/>
                        <a:gd name="connsiteX18" fmla="*/ 1043940 w 1249680"/>
                        <a:gd name="connsiteY18" fmla="*/ 388620 h 1402080"/>
                        <a:gd name="connsiteX19" fmla="*/ 1165860 w 1249680"/>
                        <a:gd name="connsiteY19" fmla="*/ 403860 h 1402080"/>
                        <a:gd name="connsiteX20" fmla="*/ 1173480 w 1249680"/>
                        <a:gd name="connsiteY20" fmla="*/ 441960 h 1402080"/>
                        <a:gd name="connsiteX21" fmla="*/ 1249680 w 1249680"/>
                        <a:gd name="connsiteY21" fmla="*/ 419100 h 1402080"/>
                        <a:gd name="connsiteX22" fmla="*/ 1219200 w 1249680"/>
                        <a:gd name="connsiteY22" fmla="*/ 495300 h 1402080"/>
                        <a:gd name="connsiteX23" fmla="*/ 1135380 w 1249680"/>
                        <a:gd name="connsiteY23" fmla="*/ 586740 h 1402080"/>
                        <a:gd name="connsiteX24" fmla="*/ 1021080 w 1249680"/>
                        <a:gd name="connsiteY24" fmla="*/ 632460 h 1402080"/>
                        <a:gd name="connsiteX25" fmla="*/ 1013460 w 1249680"/>
                        <a:gd name="connsiteY25" fmla="*/ 723900 h 1402080"/>
                        <a:gd name="connsiteX26" fmla="*/ 1005840 w 1249680"/>
                        <a:gd name="connsiteY26" fmla="*/ 769620 h 1402080"/>
                        <a:gd name="connsiteX27" fmla="*/ 975360 w 1249680"/>
                        <a:gd name="connsiteY27" fmla="*/ 807720 h 1402080"/>
                        <a:gd name="connsiteX28" fmla="*/ 1013460 w 1249680"/>
                        <a:gd name="connsiteY28" fmla="*/ 845820 h 1402080"/>
                        <a:gd name="connsiteX29" fmla="*/ 998220 w 1249680"/>
                        <a:gd name="connsiteY29" fmla="*/ 906780 h 1402080"/>
                        <a:gd name="connsiteX30" fmla="*/ 998220 w 1249680"/>
                        <a:gd name="connsiteY30" fmla="*/ 960120 h 1402080"/>
                        <a:gd name="connsiteX31" fmla="*/ 1097280 w 1249680"/>
                        <a:gd name="connsiteY31" fmla="*/ 1051560 h 1402080"/>
                        <a:gd name="connsiteX32" fmla="*/ 1089660 w 1249680"/>
                        <a:gd name="connsiteY32" fmla="*/ 1135380 h 1402080"/>
                        <a:gd name="connsiteX33" fmla="*/ 1013460 w 1249680"/>
                        <a:gd name="connsiteY33" fmla="*/ 1143000 h 1402080"/>
                        <a:gd name="connsiteX34" fmla="*/ 1165860 w 1249680"/>
                        <a:gd name="connsiteY34" fmla="*/ 1249680 h 1402080"/>
                        <a:gd name="connsiteX35" fmla="*/ 1118388 w 1249680"/>
                        <a:gd name="connsiteY35" fmla="*/ 1328261 h 1402080"/>
                        <a:gd name="connsiteX36" fmla="*/ 1066800 w 1249680"/>
                        <a:gd name="connsiteY36" fmla="*/ 1402080 h 1402080"/>
                        <a:gd name="connsiteX37" fmla="*/ 998220 w 1249680"/>
                        <a:gd name="connsiteY37" fmla="*/ 1356360 h 1402080"/>
                        <a:gd name="connsiteX38" fmla="*/ 883920 w 1249680"/>
                        <a:gd name="connsiteY38" fmla="*/ 1333500 h 1402080"/>
                        <a:gd name="connsiteX39" fmla="*/ 876300 w 1249680"/>
                        <a:gd name="connsiteY39" fmla="*/ 1303020 h 1402080"/>
                        <a:gd name="connsiteX40" fmla="*/ 822960 w 1249680"/>
                        <a:gd name="connsiteY40" fmla="*/ 1341120 h 1402080"/>
                        <a:gd name="connsiteX41" fmla="*/ 746760 w 1249680"/>
                        <a:gd name="connsiteY41" fmla="*/ 1356360 h 1402080"/>
                        <a:gd name="connsiteX42" fmla="*/ 715957 w 1249680"/>
                        <a:gd name="connsiteY42" fmla="*/ 1366361 h 1402080"/>
                        <a:gd name="connsiteX43" fmla="*/ 675476 w 1249680"/>
                        <a:gd name="connsiteY43" fmla="*/ 1383030 h 1402080"/>
                        <a:gd name="connsiteX44" fmla="*/ 640080 w 1249680"/>
                        <a:gd name="connsiteY44" fmla="*/ 1402080 h 1402080"/>
                        <a:gd name="connsiteX45" fmla="*/ 599276 w 1249680"/>
                        <a:gd name="connsiteY45" fmla="*/ 1385411 h 1402080"/>
                        <a:gd name="connsiteX46" fmla="*/ 556413 w 1249680"/>
                        <a:gd name="connsiteY46" fmla="*/ 1359218 h 1402080"/>
                        <a:gd name="connsiteX47" fmla="*/ 513551 w 1249680"/>
                        <a:gd name="connsiteY47" fmla="*/ 1311593 h 1402080"/>
                        <a:gd name="connsiteX48" fmla="*/ 449257 w 1249680"/>
                        <a:gd name="connsiteY48" fmla="*/ 1244918 h 1402080"/>
                        <a:gd name="connsiteX49" fmla="*/ 315907 w 1249680"/>
                        <a:gd name="connsiteY49" fmla="*/ 1109186 h 1402080"/>
                        <a:gd name="connsiteX50" fmla="*/ 134932 w 1249680"/>
                        <a:gd name="connsiteY50" fmla="*/ 928211 h 1402080"/>
                        <a:gd name="connsiteX51" fmla="*/ 108738 w 1249680"/>
                        <a:gd name="connsiteY51" fmla="*/ 897255 h 1402080"/>
                        <a:gd name="connsiteX52" fmla="*/ 111120 w 1249680"/>
                        <a:gd name="connsiteY52" fmla="*/ 840105 h 1402080"/>
                        <a:gd name="connsiteX53" fmla="*/ 92070 w 1249680"/>
                        <a:gd name="connsiteY53" fmla="*/ 835343 h 1402080"/>
                        <a:gd name="connsiteX54" fmla="*/ 80163 w 1249680"/>
                        <a:gd name="connsiteY54" fmla="*/ 906780 h 1402080"/>
                        <a:gd name="connsiteX55" fmla="*/ 58732 w 1249680"/>
                        <a:gd name="connsiteY55" fmla="*/ 911543 h 1402080"/>
                        <a:gd name="connsiteX56" fmla="*/ 70639 w 1249680"/>
                        <a:gd name="connsiteY56" fmla="*/ 825817 h 1402080"/>
                        <a:gd name="connsiteX57" fmla="*/ 122872 w 1249680"/>
                        <a:gd name="connsiteY57" fmla="*/ 819626 h 1402080"/>
                        <a:gd name="connsiteX58" fmla="*/ 125407 w 1249680"/>
                        <a:gd name="connsiteY58" fmla="*/ 799623 h 1402080"/>
                        <a:gd name="connsiteX59" fmla="*/ 78581 w 1249680"/>
                        <a:gd name="connsiteY59" fmla="*/ 799624 h 1402080"/>
                        <a:gd name="connsiteX60" fmla="*/ 82867 w 1249680"/>
                        <a:gd name="connsiteY60" fmla="*/ 761047 h 1402080"/>
                        <a:gd name="connsiteX61" fmla="*/ 142076 w 1249680"/>
                        <a:gd name="connsiteY61" fmla="*/ 742474 h 1402080"/>
                        <a:gd name="connsiteX62" fmla="*/ 130169 w 1249680"/>
                        <a:gd name="connsiteY62" fmla="*/ 716280 h 1402080"/>
                        <a:gd name="connsiteX63" fmla="*/ 48568 w 1249680"/>
                        <a:gd name="connsiteY63" fmla="*/ 756737 h 1402080"/>
                        <a:gd name="connsiteX64" fmla="*/ 29527 w 1249680"/>
                        <a:gd name="connsiteY64" fmla="*/ 718344 h 1402080"/>
                        <a:gd name="connsiteX65" fmla="*/ 104473 w 1249680"/>
                        <a:gd name="connsiteY65" fmla="*/ 693138 h 1402080"/>
                        <a:gd name="connsiteX66" fmla="*/ 77629 w 1249680"/>
                        <a:gd name="connsiteY66" fmla="*/ 617855 h 1402080"/>
                        <a:gd name="connsiteX67" fmla="*/ 39683 w 1249680"/>
                        <a:gd name="connsiteY67" fmla="*/ 611505 h 1402080"/>
                        <a:gd name="connsiteX68" fmla="*/ 0 w 1249680"/>
                        <a:gd name="connsiteY68" fmla="*/ 541020 h 1402080"/>
                        <a:gd name="connsiteX0" fmla="*/ 0 w 1249680"/>
                        <a:gd name="connsiteY0" fmla="*/ 541020 h 1402080"/>
                        <a:gd name="connsiteX1" fmla="*/ 259080 w 1249680"/>
                        <a:gd name="connsiteY1" fmla="*/ 381000 h 1402080"/>
                        <a:gd name="connsiteX2" fmla="*/ 266700 w 1249680"/>
                        <a:gd name="connsiteY2" fmla="*/ 266700 h 1402080"/>
                        <a:gd name="connsiteX3" fmla="*/ 358140 w 1249680"/>
                        <a:gd name="connsiteY3" fmla="*/ 259080 h 1402080"/>
                        <a:gd name="connsiteX4" fmla="*/ 388620 w 1249680"/>
                        <a:gd name="connsiteY4" fmla="*/ 266700 h 1402080"/>
                        <a:gd name="connsiteX5" fmla="*/ 449580 w 1249680"/>
                        <a:gd name="connsiteY5" fmla="*/ 266700 h 1402080"/>
                        <a:gd name="connsiteX6" fmla="*/ 533400 w 1249680"/>
                        <a:gd name="connsiteY6" fmla="*/ 144780 h 1402080"/>
                        <a:gd name="connsiteX7" fmla="*/ 655320 w 1249680"/>
                        <a:gd name="connsiteY7" fmla="*/ 167640 h 1402080"/>
                        <a:gd name="connsiteX8" fmla="*/ 830580 w 1249680"/>
                        <a:gd name="connsiteY8" fmla="*/ 114300 h 1402080"/>
                        <a:gd name="connsiteX9" fmla="*/ 822960 w 1249680"/>
                        <a:gd name="connsiteY9" fmla="*/ 45720 h 1402080"/>
                        <a:gd name="connsiteX10" fmla="*/ 906780 w 1249680"/>
                        <a:gd name="connsiteY10" fmla="*/ 0 h 1402080"/>
                        <a:gd name="connsiteX11" fmla="*/ 937260 w 1249680"/>
                        <a:gd name="connsiteY11" fmla="*/ 0 h 1402080"/>
                        <a:gd name="connsiteX12" fmla="*/ 944880 w 1249680"/>
                        <a:gd name="connsiteY12" fmla="*/ 76200 h 1402080"/>
                        <a:gd name="connsiteX13" fmla="*/ 1013460 w 1249680"/>
                        <a:gd name="connsiteY13" fmla="*/ 99060 h 1402080"/>
                        <a:gd name="connsiteX14" fmla="*/ 982980 w 1249680"/>
                        <a:gd name="connsiteY14" fmla="*/ 167640 h 1402080"/>
                        <a:gd name="connsiteX15" fmla="*/ 1005840 w 1249680"/>
                        <a:gd name="connsiteY15" fmla="*/ 190500 h 1402080"/>
                        <a:gd name="connsiteX16" fmla="*/ 967740 w 1249680"/>
                        <a:gd name="connsiteY16" fmla="*/ 297180 h 1402080"/>
                        <a:gd name="connsiteX17" fmla="*/ 975360 w 1249680"/>
                        <a:gd name="connsiteY17" fmla="*/ 320040 h 1402080"/>
                        <a:gd name="connsiteX18" fmla="*/ 1043940 w 1249680"/>
                        <a:gd name="connsiteY18" fmla="*/ 388620 h 1402080"/>
                        <a:gd name="connsiteX19" fmla="*/ 1165860 w 1249680"/>
                        <a:gd name="connsiteY19" fmla="*/ 403860 h 1402080"/>
                        <a:gd name="connsiteX20" fmla="*/ 1173480 w 1249680"/>
                        <a:gd name="connsiteY20" fmla="*/ 441960 h 1402080"/>
                        <a:gd name="connsiteX21" fmla="*/ 1249680 w 1249680"/>
                        <a:gd name="connsiteY21" fmla="*/ 419100 h 1402080"/>
                        <a:gd name="connsiteX22" fmla="*/ 1219200 w 1249680"/>
                        <a:gd name="connsiteY22" fmla="*/ 495300 h 1402080"/>
                        <a:gd name="connsiteX23" fmla="*/ 1135380 w 1249680"/>
                        <a:gd name="connsiteY23" fmla="*/ 586740 h 1402080"/>
                        <a:gd name="connsiteX24" fmla="*/ 1021080 w 1249680"/>
                        <a:gd name="connsiteY24" fmla="*/ 632460 h 1402080"/>
                        <a:gd name="connsiteX25" fmla="*/ 1013460 w 1249680"/>
                        <a:gd name="connsiteY25" fmla="*/ 723900 h 1402080"/>
                        <a:gd name="connsiteX26" fmla="*/ 1005840 w 1249680"/>
                        <a:gd name="connsiteY26" fmla="*/ 769620 h 1402080"/>
                        <a:gd name="connsiteX27" fmla="*/ 975360 w 1249680"/>
                        <a:gd name="connsiteY27" fmla="*/ 807720 h 1402080"/>
                        <a:gd name="connsiteX28" fmla="*/ 1013460 w 1249680"/>
                        <a:gd name="connsiteY28" fmla="*/ 845820 h 1402080"/>
                        <a:gd name="connsiteX29" fmla="*/ 998220 w 1249680"/>
                        <a:gd name="connsiteY29" fmla="*/ 906780 h 1402080"/>
                        <a:gd name="connsiteX30" fmla="*/ 998220 w 1249680"/>
                        <a:gd name="connsiteY30" fmla="*/ 960120 h 1402080"/>
                        <a:gd name="connsiteX31" fmla="*/ 1097280 w 1249680"/>
                        <a:gd name="connsiteY31" fmla="*/ 1051560 h 1402080"/>
                        <a:gd name="connsiteX32" fmla="*/ 1089660 w 1249680"/>
                        <a:gd name="connsiteY32" fmla="*/ 1135380 h 1402080"/>
                        <a:gd name="connsiteX33" fmla="*/ 1013460 w 1249680"/>
                        <a:gd name="connsiteY33" fmla="*/ 1143000 h 1402080"/>
                        <a:gd name="connsiteX34" fmla="*/ 1165860 w 1249680"/>
                        <a:gd name="connsiteY34" fmla="*/ 1249680 h 1402080"/>
                        <a:gd name="connsiteX35" fmla="*/ 1118388 w 1249680"/>
                        <a:gd name="connsiteY35" fmla="*/ 1328261 h 1402080"/>
                        <a:gd name="connsiteX36" fmla="*/ 1066800 w 1249680"/>
                        <a:gd name="connsiteY36" fmla="*/ 1402080 h 1402080"/>
                        <a:gd name="connsiteX37" fmla="*/ 998220 w 1249680"/>
                        <a:gd name="connsiteY37" fmla="*/ 1356360 h 1402080"/>
                        <a:gd name="connsiteX38" fmla="*/ 939795 w 1249680"/>
                        <a:gd name="connsiteY38" fmla="*/ 1344930 h 1402080"/>
                        <a:gd name="connsiteX39" fmla="*/ 883920 w 1249680"/>
                        <a:gd name="connsiteY39" fmla="*/ 1333500 h 1402080"/>
                        <a:gd name="connsiteX40" fmla="*/ 876300 w 1249680"/>
                        <a:gd name="connsiteY40" fmla="*/ 1303020 h 1402080"/>
                        <a:gd name="connsiteX41" fmla="*/ 822960 w 1249680"/>
                        <a:gd name="connsiteY41" fmla="*/ 1341120 h 1402080"/>
                        <a:gd name="connsiteX42" fmla="*/ 746760 w 1249680"/>
                        <a:gd name="connsiteY42" fmla="*/ 1356360 h 1402080"/>
                        <a:gd name="connsiteX43" fmla="*/ 715957 w 1249680"/>
                        <a:gd name="connsiteY43" fmla="*/ 1366361 h 1402080"/>
                        <a:gd name="connsiteX44" fmla="*/ 675476 w 1249680"/>
                        <a:gd name="connsiteY44" fmla="*/ 1383030 h 1402080"/>
                        <a:gd name="connsiteX45" fmla="*/ 640080 w 1249680"/>
                        <a:gd name="connsiteY45" fmla="*/ 1402080 h 1402080"/>
                        <a:gd name="connsiteX46" fmla="*/ 599276 w 1249680"/>
                        <a:gd name="connsiteY46" fmla="*/ 1385411 h 1402080"/>
                        <a:gd name="connsiteX47" fmla="*/ 556413 w 1249680"/>
                        <a:gd name="connsiteY47" fmla="*/ 1359218 h 1402080"/>
                        <a:gd name="connsiteX48" fmla="*/ 513551 w 1249680"/>
                        <a:gd name="connsiteY48" fmla="*/ 1311593 h 1402080"/>
                        <a:gd name="connsiteX49" fmla="*/ 449257 w 1249680"/>
                        <a:gd name="connsiteY49" fmla="*/ 1244918 h 1402080"/>
                        <a:gd name="connsiteX50" fmla="*/ 315907 w 1249680"/>
                        <a:gd name="connsiteY50" fmla="*/ 1109186 h 1402080"/>
                        <a:gd name="connsiteX51" fmla="*/ 134932 w 1249680"/>
                        <a:gd name="connsiteY51" fmla="*/ 928211 h 1402080"/>
                        <a:gd name="connsiteX52" fmla="*/ 108738 w 1249680"/>
                        <a:gd name="connsiteY52" fmla="*/ 897255 h 1402080"/>
                        <a:gd name="connsiteX53" fmla="*/ 111120 w 1249680"/>
                        <a:gd name="connsiteY53" fmla="*/ 840105 h 1402080"/>
                        <a:gd name="connsiteX54" fmla="*/ 92070 w 1249680"/>
                        <a:gd name="connsiteY54" fmla="*/ 835343 h 1402080"/>
                        <a:gd name="connsiteX55" fmla="*/ 80163 w 1249680"/>
                        <a:gd name="connsiteY55" fmla="*/ 906780 h 1402080"/>
                        <a:gd name="connsiteX56" fmla="*/ 58732 w 1249680"/>
                        <a:gd name="connsiteY56" fmla="*/ 911543 h 1402080"/>
                        <a:gd name="connsiteX57" fmla="*/ 70639 w 1249680"/>
                        <a:gd name="connsiteY57" fmla="*/ 825817 h 1402080"/>
                        <a:gd name="connsiteX58" fmla="*/ 122872 w 1249680"/>
                        <a:gd name="connsiteY58" fmla="*/ 819626 h 1402080"/>
                        <a:gd name="connsiteX59" fmla="*/ 125407 w 1249680"/>
                        <a:gd name="connsiteY59" fmla="*/ 799623 h 1402080"/>
                        <a:gd name="connsiteX60" fmla="*/ 78581 w 1249680"/>
                        <a:gd name="connsiteY60" fmla="*/ 799624 h 1402080"/>
                        <a:gd name="connsiteX61" fmla="*/ 82867 w 1249680"/>
                        <a:gd name="connsiteY61" fmla="*/ 761047 h 1402080"/>
                        <a:gd name="connsiteX62" fmla="*/ 142076 w 1249680"/>
                        <a:gd name="connsiteY62" fmla="*/ 742474 h 1402080"/>
                        <a:gd name="connsiteX63" fmla="*/ 130169 w 1249680"/>
                        <a:gd name="connsiteY63" fmla="*/ 716280 h 1402080"/>
                        <a:gd name="connsiteX64" fmla="*/ 48568 w 1249680"/>
                        <a:gd name="connsiteY64" fmla="*/ 756737 h 1402080"/>
                        <a:gd name="connsiteX65" fmla="*/ 29527 w 1249680"/>
                        <a:gd name="connsiteY65" fmla="*/ 718344 h 1402080"/>
                        <a:gd name="connsiteX66" fmla="*/ 104473 w 1249680"/>
                        <a:gd name="connsiteY66" fmla="*/ 693138 h 1402080"/>
                        <a:gd name="connsiteX67" fmla="*/ 77629 w 1249680"/>
                        <a:gd name="connsiteY67" fmla="*/ 617855 h 1402080"/>
                        <a:gd name="connsiteX68" fmla="*/ 39683 w 1249680"/>
                        <a:gd name="connsiteY68" fmla="*/ 611505 h 1402080"/>
                        <a:gd name="connsiteX69" fmla="*/ 0 w 1249680"/>
                        <a:gd name="connsiteY69" fmla="*/ 541020 h 1402080"/>
                        <a:gd name="connsiteX0" fmla="*/ 0 w 1249680"/>
                        <a:gd name="connsiteY0" fmla="*/ 541020 h 1402080"/>
                        <a:gd name="connsiteX1" fmla="*/ 259080 w 1249680"/>
                        <a:gd name="connsiteY1" fmla="*/ 381000 h 1402080"/>
                        <a:gd name="connsiteX2" fmla="*/ 266700 w 1249680"/>
                        <a:gd name="connsiteY2" fmla="*/ 266700 h 1402080"/>
                        <a:gd name="connsiteX3" fmla="*/ 358140 w 1249680"/>
                        <a:gd name="connsiteY3" fmla="*/ 259080 h 1402080"/>
                        <a:gd name="connsiteX4" fmla="*/ 388620 w 1249680"/>
                        <a:gd name="connsiteY4" fmla="*/ 266700 h 1402080"/>
                        <a:gd name="connsiteX5" fmla="*/ 449580 w 1249680"/>
                        <a:gd name="connsiteY5" fmla="*/ 266700 h 1402080"/>
                        <a:gd name="connsiteX6" fmla="*/ 533400 w 1249680"/>
                        <a:gd name="connsiteY6" fmla="*/ 144780 h 1402080"/>
                        <a:gd name="connsiteX7" fmla="*/ 655320 w 1249680"/>
                        <a:gd name="connsiteY7" fmla="*/ 167640 h 1402080"/>
                        <a:gd name="connsiteX8" fmla="*/ 830580 w 1249680"/>
                        <a:gd name="connsiteY8" fmla="*/ 114300 h 1402080"/>
                        <a:gd name="connsiteX9" fmla="*/ 822960 w 1249680"/>
                        <a:gd name="connsiteY9" fmla="*/ 45720 h 1402080"/>
                        <a:gd name="connsiteX10" fmla="*/ 906780 w 1249680"/>
                        <a:gd name="connsiteY10" fmla="*/ 0 h 1402080"/>
                        <a:gd name="connsiteX11" fmla="*/ 937260 w 1249680"/>
                        <a:gd name="connsiteY11" fmla="*/ 0 h 1402080"/>
                        <a:gd name="connsiteX12" fmla="*/ 944880 w 1249680"/>
                        <a:gd name="connsiteY12" fmla="*/ 76200 h 1402080"/>
                        <a:gd name="connsiteX13" fmla="*/ 1013460 w 1249680"/>
                        <a:gd name="connsiteY13" fmla="*/ 99060 h 1402080"/>
                        <a:gd name="connsiteX14" fmla="*/ 982980 w 1249680"/>
                        <a:gd name="connsiteY14" fmla="*/ 167640 h 1402080"/>
                        <a:gd name="connsiteX15" fmla="*/ 1005840 w 1249680"/>
                        <a:gd name="connsiteY15" fmla="*/ 190500 h 1402080"/>
                        <a:gd name="connsiteX16" fmla="*/ 967740 w 1249680"/>
                        <a:gd name="connsiteY16" fmla="*/ 297180 h 1402080"/>
                        <a:gd name="connsiteX17" fmla="*/ 975360 w 1249680"/>
                        <a:gd name="connsiteY17" fmla="*/ 320040 h 1402080"/>
                        <a:gd name="connsiteX18" fmla="*/ 1043940 w 1249680"/>
                        <a:gd name="connsiteY18" fmla="*/ 388620 h 1402080"/>
                        <a:gd name="connsiteX19" fmla="*/ 1165860 w 1249680"/>
                        <a:gd name="connsiteY19" fmla="*/ 403860 h 1402080"/>
                        <a:gd name="connsiteX20" fmla="*/ 1173480 w 1249680"/>
                        <a:gd name="connsiteY20" fmla="*/ 441960 h 1402080"/>
                        <a:gd name="connsiteX21" fmla="*/ 1249680 w 1249680"/>
                        <a:gd name="connsiteY21" fmla="*/ 419100 h 1402080"/>
                        <a:gd name="connsiteX22" fmla="*/ 1219200 w 1249680"/>
                        <a:gd name="connsiteY22" fmla="*/ 495300 h 1402080"/>
                        <a:gd name="connsiteX23" fmla="*/ 1135380 w 1249680"/>
                        <a:gd name="connsiteY23" fmla="*/ 586740 h 1402080"/>
                        <a:gd name="connsiteX24" fmla="*/ 1021080 w 1249680"/>
                        <a:gd name="connsiteY24" fmla="*/ 632460 h 1402080"/>
                        <a:gd name="connsiteX25" fmla="*/ 1013460 w 1249680"/>
                        <a:gd name="connsiteY25" fmla="*/ 723900 h 1402080"/>
                        <a:gd name="connsiteX26" fmla="*/ 1005840 w 1249680"/>
                        <a:gd name="connsiteY26" fmla="*/ 769620 h 1402080"/>
                        <a:gd name="connsiteX27" fmla="*/ 975360 w 1249680"/>
                        <a:gd name="connsiteY27" fmla="*/ 807720 h 1402080"/>
                        <a:gd name="connsiteX28" fmla="*/ 1013460 w 1249680"/>
                        <a:gd name="connsiteY28" fmla="*/ 845820 h 1402080"/>
                        <a:gd name="connsiteX29" fmla="*/ 998220 w 1249680"/>
                        <a:gd name="connsiteY29" fmla="*/ 906780 h 1402080"/>
                        <a:gd name="connsiteX30" fmla="*/ 998220 w 1249680"/>
                        <a:gd name="connsiteY30" fmla="*/ 960120 h 1402080"/>
                        <a:gd name="connsiteX31" fmla="*/ 1097280 w 1249680"/>
                        <a:gd name="connsiteY31" fmla="*/ 1051560 h 1402080"/>
                        <a:gd name="connsiteX32" fmla="*/ 1089660 w 1249680"/>
                        <a:gd name="connsiteY32" fmla="*/ 1135380 h 1402080"/>
                        <a:gd name="connsiteX33" fmla="*/ 1013460 w 1249680"/>
                        <a:gd name="connsiteY33" fmla="*/ 1143000 h 1402080"/>
                        <a:gd name="connsiteX34" fmla="*/ 1165860 w 1249680"/>
                        <a:gd name="connsiteY34" fmla="*/ 1249680 h 1402080"/>
                        <a:gd name="connsiteX35" fmla="*/ 1118388 w 1249680"/>
                        <a:gd name="connsiteY35" fmla="*/ 1328261 h 1402080"/>
                        <a:gd name="connsiteX36" fmla="*/ 1066800 w 1249680"/>
                        <a:gd name="connsiteY36" fmla="*/ 1402080 h 1402080"/>
                        <a:gd name="connsiteX37" fmla="*/ 998220 w 1249680"/>
                        <a:gd name="connsiteY37" fmla="*/ 1356360 h 1402080"/>
                        <a:gd name="connsiteX38" fmla="*/ 939795 w 1249680"/>
                        <a:gd name="connsiteY38" fmla="*/ 1344930 h 1402080"/>
                        <a:gd name="connsiteX39" fmla="*/ 883920 w 1249680"/>
                        <a:gd name="connsiteY39" fmla="*/ 1333500 h 1402080"/>
                        <a:gd name="connsiteX40" fmla="*/ 876300 w 1249680"/>
                        <a:gd name="connsiteY40" fmla="*/ 1303020 h 1402080"/>
                        <a:gd name="connsiteX41" fmla="*/ 822960 w 1249680"/>
                        <a:gd name="connsiteY41" fmla="*/ 1341120 h 1402080"/>
                        <a:gd name="connsiteX42" fmla="*/ 746760 w 1249680"/>
                        <a:gd name="connsiteY42" fmla="*/ 1356360 h 1402080"/>
                        <a:gd name="connsiteX43" fmla="*/ 715957 w 1249680"/>
                        <a:gd name="connsiteY43" fmla="*/ 1366361 h 1402080"/>
                        <a:gd name="connsiteX44" fmla="*/ 675476 w 1249680"/>
                        <a:gd name="connsiteY44" fmla="*/ 1383030 h 1402080"/>
                        <a:gd name="connsiteX45" fmla="*/ 640080 w 1249680"/>
                        <a:gd name="connsiteY45" fmla="*/ 1402080 h 1402080"/>
                        <a:gd name="connsiteX46" fmla="*/ 599276 w 1249680"/>
                        <a:gd name="connsiteY46" fmla="*/ 1385411 h 1402080"/>
                        <a:gd name="connsiteX47" fmla="*/ 556413 w 1249680"/>
                        <a:gd name="connsiteY47" fmla="*/ 1359218 h 1402080"/>
                        <a:gd name="connsiteX48" fmla="*/ 513551 w 1249680"/>
                        <a:gd name="connsiteY48" fmla="*/ 1311593 h 1402080"/>
                        <a:gd name="connsiteX49" fmla="*/ 449257 w 1249680"/>
                        <a:gd name="connsiteY49" fmla="*/ 1244918 h 1402080"/>
                        <a:gd name="connsiteX50" fmla="*/ 315907 w 1249680"/>
                        <a:gd name="connsiteY50" fmla="*/ 1109186 h 1402080"/>
                        <a:gd name="connsiteX51" fmla="*/ 130765 w 1249680"/>
                        <a:gd name="connsiteY51" fmla="*/ 864017 h 1402080"/>
                        <a:gd name="connsiteX52" fmla="*/ 108738 w 1249680"/>
                        <a:gd name="connsiteY52" fmla="*/ 897255 h 1402080"/>
                        <a:gd name="connsiteX53" fmla="*/ 111120 w 1249680"/>
                        <a:gd name="connsiteY53" fmla="*/ 840105 h 1402080"/>
                        <a:gd name="connsiteX54" fmla="*/ 92070 w 1249680"/>
                        <a:gd name="connsiteY54" fmla="*/ 835343 h 1402080"/>
                        <a:gd name="connsiteX55" fmla="*/ 80163 w 1249680"/>
                        <a:gd name="connsiteY55" fmla="*/ 906780 h 1402080"/>
                        <a:gd name="connsiteX56" fmla="*/ 58732 w 1249680"/>
                        <a:gd name="connsiteY56" fmla="*/ 911543 h 1402080"/>
                        <a:gd name="connsiteX57" fmla="*/ 70639 w 1249680"/>
                        <a:gd name="connsiteY57" fmla="*/ 825817 h 1402080"/>
                        <a:gd name="connsiteX58" fmla="*/ 122872 w 1249680"/>
                        <a:gd name="connsiteY58" fmla="*/ 819626 h 1402080"/>
                        <a:gd name="connsiteX59" fmla="*/ 125407 w 1249680"/>
                        <a:gd name="connsiteY59" fmla="*/ 799623 h 1402080"/>
                        <a:gd name="connsiteX60" fmla="*/ 78581 w 1249680"/>
                        <a:gd name="connsiteY60" fmla="*/ 799624 h 1402080"/>
                        <a:gd name="connsiteX61" fmla="*/ 82867 w 1249680"/>
                        <a:gd name="connsiteY61" fmla="*/ 761047 h 1402080"/>
                        <a:gd name="connsiteX62" fmla="*/ 142076 w 1249680"/>
                        <a:gd name="connsiteY62" fmla="*/ 742474 h 1402080"/>
                        <a:gd name="connsiteX63" fmla="*/ 130169 w 1249680"/>
                        <a:gd name="connsiteY63" fmla="*/ 716280 h 1402080"/>
                        <a:gd name="connsiteX64" fmla="*/ 48568 w 1249680"/>
                        <a:gd name="connsiteY64" fmla="*/ 756737 h 1402080"/>
                        <a:gd name="connsiteX65" fmla="*/ 29527 w 1249680"/>
                        <a:gd name="connsiteY65" fmla="*/ 718344 h 1402080"/>
                        <a:gd name="connsiteX66" fmla="*/ 104473 w 1249680"/>
                        <a:gd name="connsiteY66" fmla="*/ 693138 h 1402080"/>
                        <a:gd name="connsiteX67" fmla="*/ 77629 w 1249680"/>
                        <a:gd name="connsiteY67" fmla="*/ 617855 h 1402080"/>
                        <a:gd name="connsiteX68" fmla="*/ 39683 w 1249680"/>
                        <a:gd name="connsiteY68" fmla="*/ 611505 h 1402080"/>
                        <a:gd name="connsiteX69" fmla="*/ 0 w 1249680"/>
                        <a:gd name="connsiteY69" fmla="*/ 541020 h 1402080"/>
                        <a:gd name="connsiteX0" fmla="*/ 0 w 1249680"/>
                        <a:gd name="connsiteY0" fmla="*/ 541020 h 1402080"/>
                        <a:gd name="connsiteX1" fmla="*/ 259080 w 1249680"/>
                        <a:gd name="connsiteY1" fmla="*/ 381000 h 1402080"/>
                        <a:gd name="connsiteX2" fmla="*/ 266700 w 1249680"/>
                        <a:gd name="connsiteY2" fmla="*/ 266700 h 1402080"/>
                        <a:gd name="connsiteX3" fmla="*/ 358140 w 1249680"/>
                        <a:gd name="connsiteY3" fmla="*/ 259080 h 1402080"/>
                        <a:gd name="connsiteX4" fmla="*/ 388620 w 1249680"/>
                        <a:gd name="connsiteY4" fmla="*/ 266700 h 1402080"/>
                        <a:gd name="connsiteX5" fmla="*/ 449580 w 1249680"/>
                        <a:gd name="connsiteY5" fmla="*/ 266700 h 1402080"/>
                        <a:gd name="connsiteX6" fmla="*/ 533400 w 1249680"/>
                        <a:gd name="connsiteY6" fmla="*/ 144780 h 1402080"/>
                        <a:gd name="connsiteX7" fmla="*/ 655320 w 1249680"/>
                        <a:gd name="connsiteY7" fmla="*/ 167640 h 1402080"/>
                        <a:gd name="connsiteX8" fmla="*/ 830580 w 1249680"/>
                        <a:gd name="connsiteY8" fmla="*/ 114300 h 1402080"/>
                        <a:gd name="connsiteX9" fmla="*/ 822960 w 1249680"/>
                        <a:gd name="connsiteY9" fmla="*/ 45720 h 1402080"/>
                        <a:gd name="connsiteX10" fmla="*/ 906780 w 1249680"/>
                        <a:gd name="connsiteY10" fmla="*/ 0 h 1402080"/>
                        <a:gd name="connsiteX11" fmla="*/ 937260 w 1249680"/>
                        <a:gd name="connsiteY11" fmla="*/ 0 h 1402080"/>
                        <a:gd name="connsiteX12" fmla="*/ 944880 w 1249680"/>
                        <a:gd name="connsiteY12" fmla="*/ 76200 h 1402080"/>
                        <a:gd name="connsiteX13" fmla="*/ 1013460 w 1249680"/>
                        <a:gd name="connsiteY13" fmla="*/ 99060 h 1402080"/>
                        <a:gd name="connsiteX14" fmla="*/ 982980 w 1249680"/>
                        <a:gd name="connsiteY14" fmla="*/ 167640 h 1402080"/>
                        <a:gd name="connsiteX15" fmla="*/ 1005840 w 1249680"/>
                        <a:gd name="connsiteY15" fmla="*/ 190500 h 1402080"/>
                        <a:gd name="connsiteX16" fmla="*/ 967740 w 1249680"/>
                        <a:gd name="connsiteY16" fmla="*/ 297180 h 1402080"/>
                        <a:gd name="connsiteX17" fmla="*/ 975360 w 1249680"/>
                        <a:gd name="connsiteY17" fmla="*/ 320040 h 1402080"/>
                        <a:gd name="connsiteX18" fmla="*/ 1043940 w 1249680"/>
                        <a:gd name="connsiteY18" fmla="*/ 388620 h 1402080"/>
                        <a:gd name="connsiteX19" fmla="*/ 1165860 w 1249680"/>
                        <a:gd name="connsiteY19" fmla="*/ 403860 h 1402080"/>
                        <a:gd name="connsiteX20" fmla="*/ 1173480 w 1249680"/>
                        <a:gd name="connsiteY20" fmla="*/ 441960 h 1402080"/>
                        <a:gd name="connsiteX21" fmla="*/ 1249680 w 1249680"/>
                        <a:gd name="connsiteY21" fmla="*/ 419100 h 1402080"/>
                        <a:gd name="connsiteX22" fmla="*/ 1219200 w 1249680"/>
                        <a:gd name="connsiteY22" fmla="*/ 495300 h 1402080"/>
                        <a:gd name="connsiteX23" fmla="*/ 1135380 w 1249680"/>
                        <a:gd name="connsiteY23" fmla="*/ 586740 h 1402080"/>
                        <a:gd name="connsiteX24" fmla="*/ 1021080 w 1249680"/>
                        <a:gd name="connsiteY24" fmla="*/ 632460 h 1402080"/>
                        <a:gd name="connsiteX25" fmla="*/ 1013460 w 1249680"/>
                        <a:gd name="connsiteY25" fmla="*/ 723900 h 1402080"/>
                        <a:gd name="connsiteX26" fmla="*/ 1005840 w 1249680"/>
                        <a:gd name="connsiteY26" fmla="*/ 769620 h 1402080"/>
                        <a:gd name="connsiteX27" fmla="*/ 975360 w 1249680"/>
                        <a:gd name="connsiteY27" fmla="*/ 807720 h 1402080"/>
                        <a:gd name="connsiteX28" fmla="*/ 1013460 w 1249680"/>
                        <a:gd name="connsiteY28" fmla="*/ 845820 h 1402080"/>
                        <a:gd name="connsiteX29" fmla="*/ 998220 w 1249680"/>
                        <a:gd name="connsiteY29" fmla="*/ 906780 h 1402080"/>
                        <a:gd name="connsiteX30" fmla="*/ 998220 w 1249680"/>
                        <a:gd name="connsiteY30" fmla="*/ 960120 h 1402080"/>
                        <a:gd name="connsiteX31" fmla="*/ 1097280 w 1249680"/>
                        <a:gd name="connsiteY31" fmla="*/ 1051560 h 1402080"/>
                        <a:gd name="connsiteX32" fmla="*/ 1089660 w 1249680"/>
                        <a:gd name="connsiteY32" fmla="*/ 1135380 h 1402080"/>
                        <a:gd name="connsiteX33" fmla="*/ 1013460 w 1249680"/>
                        <a:gd name="connsiteY33" fmla="*/ 1143000 h 1402080"/>
                        <a:gd name="connsiteX34" fmla="*/ 1165860 w 1249680"/>
                        <a:gd name="connsiteY34" fmla="*/ 1249680 h 1402080"/>
                        <a:gd name="connsiteX35" fmla="*/ 1118388 w 1249680"/>
                        <a:gd name="connsiteY35" fmla="*/ 1328261 h 1402080"/>
                        <a:gd name="connsiteX36" fmla="*/ 1066800 w 1249680"/>
                        <a:gd name="connsiteY36" fmla="*/ 1402080 h 1402080"/>
                        <a:gd name="connsiteX37" fmla="*/ 998220 w 1249680"/>
                        <a:gd name="connsiteY37" fmla="*/ 1356360 h 1402080"/>
                        <a:gd name="connsiteX38" fmla="*/ 939795 w 1249680"/>
                        <a:gd name="connsiteY38" fmla="*/ 1344930 h 1402080"/>
                        <a:gd name="connsiteX39" fmla="*/ 883920 w 1249680"/>
                        <a:gd name="connsiteY39" fmla="*/ 1333500 h 1402080"/>
                        <a:gd name="connsiteX40" fmla="*/ 876300 w 1249680"/>
                        <a:gd name="connsiteY40" fmla="*/ 1303020 h 1402080"/>
                        <a:gd name="connsiteX41" fmla="*/ 822960 w 1249680"/>
                        <a:gd name="connsiteY41" fmla="*/ 1341120 h 1402080"/>
                        <a:gd name="connsiteX42" fmla="*/ 746760 w 1249680"/>
                        <a:gd name="connsiteY42" fmla="*/ 1356360 h 1402080"/>
                        <a:gd name="connsiteX43" fmla="*/ 715957 w 1249680"/>
                        <a:gd name="connsiteY43" fmla="*/ 1366361 h 1402080"/>
                        <a:gd name="connsiteX44" fmla="*/ 675476 w 1249680"/>
                        <a:gd name="connsiteY44" fmla="*/ 1383030 h 1402080"/>
                        <a:gd name="connsiteX45" fmla="*/ 640080 w 1249680"/>
                        <a:gd name="connsiteY45" fmla="*/ 1402080 h 1402080"/>
                        <a:gd name="connsiteX46" fmla="*/ 599276 w 1249680"/>
                        <a:gd name="connsiteY46" fmla="*/ 1385411 h 1402080"/>
                        <a:gd name="connsiteX47" fmla="*/ 556413 w 1249680"/>
                        <a:gd name="connsiteY47" fmla="*/ 1359218 h 1402080"/>
                        <a:gd name="connsiteX48" fmla="*/ 513551 w 1249680"/>
                        <a:gd name="connsiteY48" fmla="*/ 1311593 h 1402080"/>
                        <a:gd name="connsiteX49" fmla="*/ 449257 w 1249680"/>
                        <a:gd name="connsiteY49" fmla="*/ 1244918 h 1402080"/>
                        <a:gd name="connsiteX50" fmla="*/ 158745 w 1249680"/>
                        <a:gd name="connsiteY50" fmla="*/ 882967 h 1402080"/>
                        <a:gd name="connsiteX51" fmla="*/ 130765 w 1249680"/>
                        <a:gd name="connsiteY51" fmla="*/ 864017 h 1402080"/>
                        <a:gd name="connsiteX52" fmla="*/ 108738 w 1249680"/>
                        <a:gd name="connsiteY52" fmla="*/ 897255 h 1402080"/>
                        <a:gd name="connsiteX53" fmla="*/ 111120 w 1249680"/>
                        <a:gd name="connsiteY53" fmla="*/ 840105 h 1402080"/>
                        <a:gd name="connsiteX54" fmla="*/ 92070 w 1249680"/>
                        <a:gd name="connsiteY54" fmla="*/ 835343 h 1402080"/>
                        <a:gd name="connsiteX55" fmla="*/ 80163 w 1249680"/>
                        <a:gd name="connsiteY55" fmla="*/ 906780 h 1402080"/>
                        <a:gd name="connsiteX56" fmla="*/ 58732 w 1249680"/>
                        <a:gd name="connsiteY56" fmla="*/ 911543 h 1402080"/>
                        <a:gd name="connsiteX57" fmla="*/ 70639 w 1249680"/>
                        <a:gd name="connsiteY57" fmla="*/ 825817 h 1402080"/>
                        <a:gd name="connsiteX58" fmla="*/ 122872 w 1249680"/>
                        <a:gd name="connsiteY58" fmla="*/ 819626 h 1402080"/>
                        <a:gd name="connsiteX59" fmla="*/ 125407 w 1249680"/>
                        <a:gd name="connsiteY59" fmla="*/ 799623 h 1402080"/>
                        <a:gd name="connsiteX60" fmla="*/ 78581 w 1249680"/>
                        <a:gd name="connsiteY60" fmla="*/ 799624 h 1402080"/>
                        <a:gd name="connsiteX61" fmla="*/ 82867 w 1249680"/>
                        <a:gd name="connsiteY61" fmla="*/ 761047 h 1402080"/>
                        <a:gd name="connsiteX62" fmla="*/ 142076 w 1249680"/>
                        <a:gd name="connsiteY62" fmla="*/ 742474 h 1402080"/>
                        <a:gd name="connsiteX63" fmla="*/ 130169 w 1249680"/>
                        <a:gd name="connsiteY63" fmla="*/ 716280 h 1402080"/>
                        <a:gd name="connsiteX64" fmla="*/ 48568 w 1249680"/>
                        <a:gd name="connsiteY64" fmla="*/ 756737 h 1402080"/>
                        <a:gd name="connsiteX65" fmla="*/ 29527 w 1249680"/>
                        <a:gd name="connsiteY65" fmla="*/ 718344 h 1402080"/>
                        <a:gd name="connsiteX66" fmla="*/ 104473 w 1249680"/>
                        <a:gd name="connsiteY66" fmla="*/ 693138 h 1402080"/>
                        <a:gd name="connsiteX67" fmla="*/ 77629 w 1249680"/>
                        <a:gd name="connsiteY67" fmla="*/ 617855 h 1402080"/>
                        <a:gd name="connsiteX68" fmla="*/ 39683 w 1249680"/>
                        <a:gd name="connsiteY68" fmla="*/ 611505 h 1402080"/>
                        <a:gd name="connsiteX69" fmla="*/ 0 w 1249680"/>
                        <a:gd name="connsiteY69" fmla="*/ 541020 h 1402080"/>
                        <a:gd name="connsiteX0" fmla="*/ 0 w 1249680"/>
                        <a:gd name="connsiteY0" fmla="*/ 541020 h 1402080"/>
                        <a:gd name="connsiteX1" fmla="*/ 259080 w 1249680"/>
                        <a:gd name="connsiteY1" fmla="*/ 381000 h 1402080"/>
                        <a:gd name="connsiteX2" fmla="*/ 266700 w 1249680"/>
                        <a:gd name="connsiteY2" fmla="*/ 266700 h 1402080"/>
                        <a:gd name="connsiteX3" fmla="*/ 358140 w 1249680"/>
                        <a:gd name="connsiteY3" fmla="*/ 259080 h 1402080"/>
                        <a:gd name="connsiteX4" fmla="*/ 388620 w 1249680"/>
                        <a:gd name="connsiteY4" fmla="*/ 266700 h 1402080"/>
                        <a:gd name="connsiteX5" fmla="*/ 449580 w 1249680"/>
                        <a:gd name="connsiteY5" fmla="*/ 266700 h 1402080"/>
                        <a:gd name="connsiteX6" fmla="*/ 533400 w 1249680"/>
                        <a:gd name="connsiteY6" fmla="*/ 144780 h 1402080"/>
                        <a:gd name="connsiteX7" fmla="*/ 655320 w 1249680"/>
                        <a:gd name="connsiteY7" fmla="*/ 167640 h 1402080"/>
                        <a:gd name="connsiteX8" fmla="*/ 830580 w 1249680"/>
                        <a:gd name="connsiteY8" fmla="*/ 114300 h 1402080"/>
                        <a:gd name="connsiteX9" fmla="*/ 822960 w 1249680"/>
                        <a:gd name="connsiteY9" fmla="*/ 45720 h 1402080"/>
                        <a:gd name="connsiteX10" fmla="*/ 906780 w 1249680"/>
                        <a:gd name="connsiteY10" fmla="*/ 0 h 1402080"/>
                        <a:gd name="connsiteX11" fmla="*/ 937260 w 1249680"/>
                        <a:gd name="connsiteY11" fmla="*/ 0 h 1402080"/>
                        <a:gd name="connsiteX12" fmla="*/ 944880 w 1249680"/>
                        <a:gd name="connsiteY12" fmla="*/ 76200 h 1402080"/>
                        <a:gd name="connsiteX13" fmla="*/ 1013460 w 1249680"/>
                        <a:gd name="connsiteY13" fmla="*/ 99060 h 1402080"/>
                        <a:gd name="connsiteX14" fmla="*/ 982980 w 1249680"/>
                        <a:gd name="connsiteY14" fmla="*/ 167640 h 1402080"/>
                        <a:gd name="connsiteX15" fmla="*/ 1005840 w 1249680"/>
                        <a:gd name="connsiteY15" fmla="*/ 190500 h 1402080"/>
                        <a:gd name="connsiteX16" fmla="*/ 967740 w 1249680"/>
                        <a:gd name="connsiteY16" fmla="*/ 297180 h 1402080"/>
                        <a:gd name="connsiteX17" fmla="*/ 975360 w 1249680"/>
                        <a:gd name="connsiteY17" fmla="*/ 320040 h 1402080"/>
                        <a:gd name="connsiteX18" fmla="*/ 1043940 w 1249680"/>
                        <a:gd name="connsiteY18" fmla="*/ 388620 h 1402080"/>
                        <a:gd name="connsiteX19" fmla="*/ 1165860 w 1249680"/>
                        <a:gd name="connsiteY19" fmla="*/ 403860 h 1402080"/>
                        <a:gd name="connsiteX20" fmla="*/ 1173480 w 1249680"/>
                        <a:gd name="connsiteY20" fmla="*/ 441960 h 1402080"/>
                        <a:gd name="connsiteX21" fmla="*/ 1249680 w 1249680"/>
                        <a:gd name="connsiteY21" fmla="*/ 419100 h 1402080"/>
                        <a:gd name="connsiteX22" fmla="*/ 1219200 w 1249680"/>
                        <a:gd name="connsiteY22" fmla="*/ 495300 h 1402080"/>
                        <a:gd name="connsiteX23" fmla="*/ 1135380 w 1249680"/>
                        <a:gd name="connsiteY23" fmla="*/ 586740 h 1402080"/>
                        <a:gd name="connsiteX24" fmla="*/ 1021080 w 1249680"/>
                        <a:gd name="connsiteY24" fmla="*/ 632460 h 1402080"/>
                        <a:gd name="connsiteX25" fmla="*/ 1013460 w 1249680"/>
                        <a:gd name="connsiteY25" fmla="*/ 723900 h 1402080"/>
                        <a:gd name="connsiteX26" fmla="*/ 1005840 w 1249680"/>
                        <a:gd name="connsiteY26" fmla="*/ 769620 h 1402080"/>
                        <a:gd name="connsiteX27" fmla="*/ 975360 w 1249680"/>
                        <a:gd name="connsiteY27" fmla="*/ 807720 h 1402080"/>
                        <a:gd name="connsiteX28" fmla="*/ 1013460 w 1249680"/>
                        <a:gd name="connsiteY28" fmla="*/ 845820 h 1402080"/>
                        <a:gd name="connsiteX29" fmla="*/ 998220 w 1249680"/>
                        <a:gd name="connsiteY29" fmla="*/ 906780 h 1402080"/>
                        <a:gd name="connsiteX30" fmla="*/ 998220 w 1249680"/>
                        <a:gd name="connsiteY30" fmla="*/ 960120 h 1402080"/>
                        <a:gd name="connsiteX31" fmla="*/ 1097280 w 1249680"/>
                        <a:gd name="connsiteY31" fmla="*/ 1051560 h 1402080"/>
                        <a:gd name="connsiteX32" fmla="*/ 1089660 w 1249680"/>
                        <a:gd name="connsiteY32" fmla="*/ 1135380 h 1402080"/>
                        <a:gd name="connsiteX33" fmla="*/ 1013460 w 1249680"/>
                        <a:gd name="connsiteY33" fmla="*/ 1143000 h 1402080"/>
                        <a:gd name="connsiteX34" fmla="*/ 1165860 w 1249680"/>
                        <a:gd name="connsiteY34" fmla="*/ 1249680 h 1402080"/>
                        <a:gd name="connsiteX35" fmla="*/ 1118388 w 1249680"/>
                        <a:gd name="connsiteY35" fmla="*/ 1328261 h 1402080"/>
                        <a:gd name="connsiteX36" fmla="*/ 1066800 w 1249680"/>
                        <a:gd name="connsiteY36" fmla="*/ 1402080 h 1402080"/>
                        <a:gd name="connsiteX37" fmla="*/ 998220 w 1249680"/>
                        <a:gd name="connsiteY37" fmla="*/ 1356360 h 1402080"/>
                        <a:gd name="connsiteX38" fmla="*/ 939795 w 1249680"/>
                        <a:gd name="connsiteY38" fmla="*/ 1344930 h 1402080"/>
                        <a:gd name="connsiteX39" fmla="*/ 883920 w 1249680"/>
                        <a:gd name="connsiteY39" fmla="*/ 1333500 h 1402080"/>
                        <a:gd name="connsiteX40" fmla="*/ 876300 w 1249680"/>
                        <a:gd name="connsiteY40" fmla="*/ 1303020 h 1402080"/>
                        <a:gd name="connsiteX41" fmla="*/ 822960 w 1249680"/>
                        <a:gd name="connsiteY41" fmla="*/ 1341120 h 1402080"/>
                        <a:gd name="connsiteX42" fmla="*/ 746760 w 1249680"/>
                        <a:gd name="connsiteY42" fmla="*/ 1356360 h 1402080"/>
                        <a:gd name="connsiteX43" fmla="*/ 715957 w 1249680"/>
                        <a:gd name="connsiteY43" fmla="*/ 1366361 h 1402080"/>
                        <a:gd name="connsiteX44" fmla="*/ 675476 w 1249680"/>
                        <a:gd name="connsiteY44" fmla="*/ 1383030 h 1402080"/>
                        <a:gd name="connsiteX45" fmla="*/ 640080 w 1249680"/>
                        <a:gd name="connsiteY45" fmla="*/ 1402080 h 1402080"/>
                        <a:gd name="connsiteX46" fmla="*/ 599276 w 1249680"/>
                        <a:gd name="connsiteY46" fmla="*/ 1385411 h 1402080"/>
                        <a:gd name="connsiteX47" fmla="*/ 556413 w 1249680"/>
                        <a:gd name="connsiteY47" fmla="*/ 1359218 h 1402080"/>
                        <a:gd name="connsiteX48" fmla="*/ 513551 w 1249680"/>
                        <a:gd name="connsiteY48" fmla="*/ 1311593 h 1402080"/>
                        <a:gd name="connsiteX49" fmla="*/ 149220 w 1249680"/>
                        <a:gd name="connsiteY49" fmla="*/ 909162 h 1402080"/>
                        <a:gd name="connsiteX50" fmla="*/ 158745 w 1249680"/>
                        <a:gd name="connsiteY50" fmla="*/ 882967 h 1402080"/>
                        <a:gd name="connsiteX51" fmla="*/ 130765 w 1249680"/>
                        <a:gd name="connsiteY51" fmla="*/ 864017 h 1402080"/>
                        <a:gd name="connsiteX52" fmla="*/ 108738 w 1249680"/>
                        <a:gd name="connsiteY52" fmla="*/ 897255 h 1402080"/>
                        <a:gd name="connsiteX53" fmla="*/ 111120 w 1249680"/>
                        <a:gd name="connsiteY53" fmla="*/ 840105 h 1402080"/>
                        <a:gd name="connsiteX54" fmla="*/ 92070 w 1249680"/>
                        <a:gd name="connsiteY54" fmla="*/ 835343 h 1402080"/>
                        <a:gd name="connsiteX55" fmla="*/ 80163 w 1249680"/>
                        <a:gd name="connsiteY55" fmla="*/ 906780 h 1402080"/>
                        <a:gd name="connsiteX56" fmla="*/ 58732 w 1249680"/>
                        <a:gd name="connsiteY56" fmla="*/ 911543 h 1402080"/>
                        <a:gd name="connsiteX57" fmla="*/ 70639 w 1249680"/>
                        <a:gd name="connsiteY57" fmla="*/ 825817 h 1402080"/>
                        <a:gd name="connsiteX58" fmla="*/ 122872 w 1249680"/>
                        <a:gd name="connsiteY58" fmla="*/ 819626 h 1402080"/>
                        <a:gd name="connsiteX59" fmla="*/ 125407 w 1249680"/>
                        <a:gd name="connsiteY59" fmla="*/ 799623 h 1402080"/>
                        <a:gd name="connsiteX60" fmla="*/ 78581 w 1249680"/>
                        <a:gd name="connsiteY60" fmla="*/ 799624 h 1402080"/>
                        <a:gd name="connsiteX61" fmla="*/ 82867 w 1249680"/>
                        <a:gd name="connsiteY61" fmla="*/ 761047 h 1402080"/>
                        <a:gd name="connsiteX62" fmla="*/ 142076 w 1249680"/>
                        <a:gd name="connsiteY62" fmla="*/ 742474 h 1402080"/>
                        <a:gd name="connsiteX63" fmla="*/ 130169 w 1249680"/>
                        <a:gd name="connsiteY63" fmla="*/ 716280 h 1402080"/>
                        <a:gd name="connsiteX64" fmla="*/ 48568 w 1249680"/>
                        <a:gd name="connsiteY64" fmla="*/ 756737 h 1402080"/>
                        <a:gd name="connsiteX65" fmla="*/ 29527 w 1249680"/>
                        <a:gd name="connsiteY65" fmla="*/ 718344 h 1402080"/>
                        <a:gd name="connsiteX66" fmla="*/ 104473 w 1249680"/>
                        <a:gd name="connsiteY66" fmla="*/ 693138 h 1402080"/>
                        <a:gd name="connsiteX67" fmla="*/ 77629 w 1249680"/>
                        <a:gd name="connsiteY67" fmla="*/ 617855 h 1402080"/>
                        <a:gd name="connsiteX68" fmla="*/ 39683 w 1249680"/>
                        <a:gd name="connsiteY68" fmla="*/ 611505 h 1402080"/>
                        <a:gd name="connsiteX69" fmla="*/ 0 w 1249680"/>
                        <a:gd name="connsiteY69" fmla="*/ 541020 h 1402080"/>
                        <a:gd name="connsiteX0" fmla="*/ 0 w 1249680"/>
                        <a:gd name="connsiteY0" fmla="*/ 541020 h 1402080"/>
                        <a:gd name="connsiteX1" fmla="*/ 259080 w 1249680"/>
                        <a:gd name="connsiteY1" fmla="*/ 381000 h 1402080"/>
                        <a:gd name="connsiteX2" fmla="*/ 266700 w 1249680"/>
                        <a:gd name="connsiteY2" fmla="*/ 266700 h 1402080"/>
                        <a:gd name="connsiteX3" fmla="*/ 358140 w 1249680"/>
                        <a:gd name="connsiteY3" fmla="*/ 259080 h 1402080"/>
                        <a:gd name="connsiteX4" fmla="*/ 388620 w 1249680"/>
                        <a:gd name="connsiteY4" fmla="*/ 266700 h 1402080"/>
                        <a:gd name="connsiteX5" fmla="*/ 449580 w 1249680"/>
                        <a:gd name="connsiteY5" fmla="*/ 266700 h 1402080"/>
                        <a:gd name="connsiteX6" fmla="*/ 533400 w 1249680"/>
                        <a:gd name="connsiteY6" fmla="*/ 144780 h 1402080"/>
                        <a:gd name="connsiteX7" fmla="*/ 655320 w 1249680"/>
                        <a:gd name="connsiteY7" fmla="*/ 167640 h 1402080"/>
                        <a:gd name="connsiteX8" fmla="*/ 830580 w 1249680"/>
                        <a:gd name="connsiteY8" fmla="*/ 114300 h 1402080"/>
                        <a:gd name="connsiteX9" fmla="*/ 822960 w 1249680"/>
                        <a:gd name="connsiteY9" fmla="*/ 45720 h 1402080"/>
                        <a:gd name="connsiteX10" fmla="*/ 906780 w 1249680"/>
                        <a:gd name="connsiteY10" fmla="*/ 0 h 1402080"/>
                        <a:gd name="connsiteX11" fmla="*/ 937260 w 1249680"/>
                        <a:gd name="connsiteY11" fmla="*/ 0 h 1402080"/>
                        <a:gd name="connsiteX12" fmla="*/ 944880 w 1249680"/>
                        <a:gd name="connsiteY12" fmla="*/ 76200 h 1402080"/>
                        <a:gd name="connsiteX13" fmla="*/ 1013460 w 1249680"/>
                        <a:gd name="connsiteY13" fmla="*/ 99060 h 1402080"/>
                        <a:gd name="connsiteX14" fmla="*/ 982980 w 1249680"/>
                        <a:gd name="connsiteY14" fmla="*/ 167640 h 1402080"/>
                        <a:gd name="connsiteX15" fmla="*/ 1005840 w 1249680"/>
                        <a:gd name="connsiteY15" fmla="*/ 190500 h 1402080"/>
                        <a:gd name="connsiteX16" fmla="*/ 967740 w 1249680"/>
                        <a:gd name="connsiteY16" fmla="*/ 297180 h 1402080"/>
                        <a:gd name="connsiteX17" fmla="*/ 975360 w 1249680"/>
                        <a:gd name="connsiteY17" fmla="*/ 320040 h 1402080"/>
                        <a:gd name="connsiteX18" fmla="*/ 1043940 w 1249680"/>
                        <a:gd name="connsiteY18" fmla="*/ 388620 h 1402080"/>
                        <a:gd name="connsiteX19" fmla="*/ 1165860 w 1249680"/>
                        <a:gd name="connsiteY19" fmla="*/ 403860 h 1402080"/>
                        <a:gd name="connsiteX20" fmla="*/ 1173480 w 1249680"/>
                        <a:gd name="connsiteY20" fmla="*/ 441960 h 1402080"/>
                        <a:gd name="connsiteX21" fmla="*/ 1249680 w 1249680"/>
                        <a:gd name="connsiteY21" fmla="*/ 419100 h 1402080"/>
                        <a:gd name="connsiteX22" fmla="*/ 1219200 w 1249680"/>
                        <a:gd name="connsiteY22" fmla="*/ 495300 h 1402080"/>
                        <a:gd name="connsiteX23" fmla="*/ 1135380 w 1249680"/>
                        <a:gd name="connsiteY23" fmla="*/ 586740 h 1402080"/>
                        <a:gd name="connsiteX24" fmla="*/ 1021080 w 1249680"/>
                        <a:gd name="connsiteY24" fmla="*/ 632460 h 1402080"/>
                        <a:gd name="connsiteX25" fmla="*/ 1013460 w 1249680"/>
                        <a:gd name="connsiteY25" fmla="*/ 723900 h 1402080"/>
                        <a:gd name="connsiteX26" fmla="*/ 1005840 w 1249680"/>
                        <a:gd name="connsiteY26" fmla="*/ 769620 h 1402080"/>
                        <a:gd name="connsiteX27" fmla="*/ 975360 w 1249680"/>
                        <a:gd name="connsiteY27" fmla="*/ 807720 h 1402080"/>
                        <a:gd name="connsiteX28" fmla="*/ 1013460 w 1249680"/>
                        <a:gd name="connsiteY28" fmla="*/ 845820 h 1402080"/>
                        <a:gd name="connsiteX29" fmla="*/ 998220 w 1249680"/>
                        <a:gd name="connsiteY29" fmla="*/ 906780 h 1402080"/>
                        <a:gd name="connsiteX30" fmla="*/ 998220 w 1249680"/>
                        <a:gd name="connsiteY30" fmla="*/ 960120 h 1402080"/>
                        <a:gd name="connsiteX31" fmla="*/ 1097280 w 1249680"/>
                        <a:gd name="connsiteY31" fmla="*/ 1051560 h 1402080"/>
                        <a:gd name="connsiteX32" fmla="*/ 1089660 w 1249680"/>
                        <a:gd name="connsiteY32" fmla="*/ 1135380 h 1402080"/>
                        <a:gd name="connsiteX33" fmla="*/ 1013460 w 1249680"/>
                        <a:gd name="connsiteY33" fmla="*/ 1143000 h 1402080"/>
                        <a:gd name="connsiteX34" fmla="*/ 1165860 w 1249680"/>
                        <a:gd name="connsiteY34" fmla="*/ 1249680 h 1402080"/>
                        <a:gd name="connsiteX35" fmla="*/ 1118388 w 1249680"/>
                        <a:gd name="connsiteY35" fmla="*/ 1328261 h 1402080"/>
                        <a:gd name="connsiteX36" fmla="*/ 1066800 w 1249680"/>
                        <a:gd name="connsiteY36" fmla="*/ 1402080 h 1402080"/>
                        <a:gd name="connsiteX37" fmla="*/ 998220 w 1249680"/>
                        <a:gd name="connsiteY37" fmla="*/ 1356360 h 1402080"/>
                        <a:gd name="connsiteX38" fmla="*/ 939795 w 1249680"/>
                        <a:gd name="connsiteY38" fmla="*/ 1344930 h 1402080"/>
                        <a:gd name="connsiteX39" fmla="*/ 883920 w 1249680"/>
                        <a:gd name="connsiteY39" fmla="*/ 1333500 h 1402080"/>
                        <a:gd name="connsiteX40" fmla="*/ 876300 w 1249680"/>
                        <a:gd name="connsiteY40" fmla="*/ 1303020 h 1402080"/>
                        <a:gd name="connsiteX41" fmla="*/ 822960 w 1249680"/>
                        <a:gd name="connsiteY41" fmla="*/ 1341120 h 1402080"/>
                        <a:gd name="connsiteX42" fmla="*/ 746760 w 1249680"/>
                        <a:gd name="connsiteY42" fmla="*/ 1356360 h 1402080"/>
                        <a:gd name="connsiteX43" fmla="*/ 715957 w 1249680"/>
                        <a:gd name="connsiteY43" fmla="*/ 1366361 h 1402080"/>
                        <a:gd name="connsiteX44" fmla="*/ 675476 w 1249680"/>
                        <a:gd name="connsiteY44" fmla="*/ 1383030 h 1402080"/>
                        <a:gd name="connsiteX45" fmla="*/ 640080 w 1249680"/>
                        <a:gd name="connsiteY45" fmla="*/ 1402080 h 1402080"/>
                        <a:gd name="connsiteX46" fmla="*/ 599276 w 1249680"/>
                        <a:gd name="connsiteY46" fmla="*/ 1385411 h 1402080"/>
                        <a:gd name="connsiteX47" fmla="*/ 556413 w 1249680"/>
                        <a:gd name="connsiteY47" fmla="*/ 1359218 h 1402080"/>
                        <a:gd name="connsiteX48" fmla="*/ 258758 w 1249680"/>
                        <a:gd name="connsiteY48" fmla="*/ 961549 h 1402080"/>
                        <a:gd name="connsiteX49" fmla="*/ 149220 w 1249680"/>
                        <a:gd name="connsiteY49" fmla="*/ 909162 h 1402080"/>
                        <a:gd name="connsiteX50" fmla="*/ 158745 w 1249680"/>
                        <a:gd name="connsiteY50" fmla="*/ 882967 h 1402080"/>
                        <a:gd name="connsiteX51" fmla="*/ 130765 w 1249680"/>
                        <a:gd name="connsiteY51" fmla="*/ 864017 h 1402080"/>
                        <a:gd name="connsiteX52" fmla="*/ 108738 w 1249680"/>
                        <a:gd name="connsiteY52" fmla="*/ 897255 h 1402080"/>
                        <a:gd name="connsiteX53" fmla="*/ 111120 w 1249680"/>
                        <a:gd name="connsiteY53" fmla="*/ 840105 h 1402080"/>
                        <a:gd name="connsiteX54" fmla="*/ 92070 w 1249680"/>
                        <a:gd name="connsiteY54" fmla="*/ 835343 h 1402080"/>
                        <a:gd name="connsiteX55" fmla="*/ 80163 w 1249680"/>
                        <a:gd name="connsiteY55" fmla="*/ 906780 h 1402080"/>
                        <a:gd name="connsiteX56" fmla="*/ 58732 w 1249680"/>
                        <a:gd name="connsiteY56" fmla="*/ 911543 h 1402080"/>
                        <a:gd name="connsiteX57" fmla="*/ 70639 w 1249680"/>
                        <a:gd name="connsiteY57" fmla="*/ 825817 h 1402080"/>
                        <a:gd name="connsiteX58" fmla="*/ 122872 w 1249680"/>
                        <a:gd name="connsiteY58" fmla="*/ 819626 h 1402080"/>
                        <a:gd name="connsiteX59" fmla="*/ 125407 w 1249680"/>
                        <a:gd name="connsiteY59" fmla="*/ 799623 h 1402080"/>
                        <a:gd name="connsiteX60" fmla="*/ 78581 w 1249680"/>
                        <a:gd name="connsiteY60" fmla="*/ 799624 h 1402080"/>
                        <a:gd name="connsiteX61" fmla="*/ 82867 w 1249680"/>
                        <a:gd name="connsiteY61" fmla="*/ 761047 h 1402080"/>
                        <a:gd name="connsiteX62" fmla="*/ 142076 w 1249680"/>
                        <a:gd name="connsiteY62" fmla="*/ 742474 h 1402080"/>
                        <a:gd name="connsiteX63" fmla="*/ 130169 w 1249680"/>
                        <a:gd name="connsiteY63" fmla="*/ 716280 h 1402080"/>
                        <a:gd name="connsiteX64" fmla="*/ 48568 w 1249680"/>
                        <a:gd name="connsiteY64" fmla="*/ 756737 h 1402080"/>
                        <a:gd name="connsiteX65" fmla="*/ 29527 w 1249680"/>
                        <a:gd name="connsiteY65" fmla="*/ 718344 h 1402080"/>
                        <a:gd name="connsiteX66" fmla="*/ 104473 w 1249680"/>
                        <a:gd name="connsiteY66" fmla="*/ 693138 h 1402080"/>
                        <a:gd name="connsiteX67" fmla="*/ 77629 w 1249680"/>
                        <a:gd name="connsiteY67" fmla="*/ 617855 h 1402080"/>
                        <a:gd name="connsiteX68" fmla="*/ 39683 w 1249680"/>
                        <a:gd name="connsiteY68" fmla="*/ 611505 h 1402080"/>
                        <a:gd name="connsiteX69" fmla="*/ 0 w 1249680"/>
                        <a:gd name="connsiteY69" fmla="*/ 541020 h 1402080"/>
                        <a:gd name="connsiteX0" fmla="*/ 0 w 1249680"/>
                        <a:gd name="connsiteY0" fmla="*/ 541020 h 1402080"/>
                        <a:gd name="connsiteX1" fmla="*/ 259080 w 1249680"/>
                        <a:gd name="connsiteY1" fmla="*/ 381000 h 1402080"/>
                        <a:gd name="connsiteX2" fmla="*/ 266700 w 1249680"/>
                        <a:gd name="connsiteY2" fmla="*/ 266700 h 1402080"/>
                        <a:gd name="connsiteX3" fmla="*/ 358140 w 1249680"/>
                        <a:gd name="connsiteY3" fmla="*/ 259080 h 1402080"/>
                        <a:gd name="connsiteX4" fmla="*/ 388620 w 1249680"/>
                        <a:gd name="connsiteY4" fmla="*/ 266700 h 1402080"/>
                        <a:gd name="connsiteX5" fmla="*/ 449580 w 1249680"/>
                        <a:gd name="connsiteY5" fmla="*/ 266700 h 1402080"/>
                        <a:gd name="connsiteX6" fmla="*/ 533400 w 1249680"/>
                        <a:gd name="connsiteY6" fmla="*/ 144780 h 1402080"/>
                        <a:gd name="connsiteX7" fmla="*/ 655320 w 1249680"/>
                        <a:gd name="connsiteY7" fmla="*/ 167640 h 1402080"/>
                        <a:gd name="connsiteX8" fmla="*/ 830580 w 1249680"/>
                        <a:gd name="connsiteY8" fmla="*/ 114300 h 1402080"/>
                        <a:gd name="connsiteX9" fmla="*/ 822960 w 1249680"/>
                        <a:gd name="connsiteY9" fmla="*/ 45720 h 1402080"/>
                        <a:gd name="connsiteX10" fmla="*/ 906780 w 1249680"/>
                        <a:gd name="connsiteY10" fmla="*/ 0 h 1402080"/>
                        <a:gd name="connsiteX11" fmla="*/ 937260 w 1249680"/>
                        <a:gd name="connsiteY11" fmla="*/ 0 h 1402080"/>
                        <a:gd name="connsiteX12" fmla="*/ 944880 w 1249680"/>
                        <a:gd name="connsiteY12" fmla="*/ 76200 h 1402080"/>
                        <a:gd name="connsiteX13" fmla="*/ 1013460 w 1249680"/>
                        <a:gd name="connsiteY13" fmla="*/ 99060 h 1402080"/>
                        <a:gd name="connsiteX14" fmla="*/ 982980 w 1249680"/>
                        <a:gd name="connsiteY14" fmla="*/ 167640 h 1402080"/>
                        <a:gd name="connsiteX15" fmla="*/ 1005840 w 1249680"/>
                        <a:gd name="connsiteY15" fmla="*/ 190500 h 1402080"/>
                        <a:gd name="connsiteX16" fmla="*/ 967740 w 1249680"/>
                        <a:gd name="connsiteY16" fmla="*/ 297180 h 1402080"/>
                        <a:gd name="connsiteX17" fmla="*/ 975360 w 1249680"/>
                        <a:gd name="connsiteY17" fmla="*/ 320040 h 1402080"/>
                        <a:gd name="connsiteX18" fmla="*/ 1043940 w 1249680"/>
                        <a:gd name="connsiteY18" fmla="*/ 388620 h 1402080"/>
                        <a:gd name="connsiteX19" fmla="*/ 1165860 w 1249680"/>
                        <a:gd name="connsiteY19" fmla="*/ 403860 h 1402080"/>
                        <a:gd name="connsiteX20" fmla="*/ 1173480 w 1249680"/>
                        <a:gd name="connsiteY20" fmla="*/ 441960 h 1402080"/>
                        <a:gd name="connsiteX21" fmla="*/ 1249680 w 1249680"/>
                        <a:gd name="connsiteY21" fmla="*/ 419100 h 1402080"/>
                        <a:gd name="connsiteX22" fmla="*/ 1219200 w 1249680"/>
                        <a:gd name="connsiteY22" fmla="*/ 495300 h 1402080"/>
                        <a:gd name="connsiteX23" fmla="*/ 1135380 w 1249680"/>
                        <a:gd name="connsiteY23" fmla="*/ 586740 h 1402080"/>
                        <a:gd name="connsiteX24" fmla="*/ 1021080 w 1249680"/>
                        <a:gd name="connsiteY24" fmla="*/ 632460 h 1402080"/>
                        <a:gd name="connsiteX25" fmla="*/ 1013460 w 1249680"/>
                        <a:gd name="connsiteY25" fmla="*/ 723900 h 1402080"/>
                        <a:gd name="connsiteX26" fmla="*/ 1005840 w 1249680"/>
                        <a:gd name="connsiteY26" fmla="*/ 769620 h 1402080"/>
                        <a:gd name="connsiteX27" fmla="*/ 975360 w 1249680"/>
                        <a:gd name="connsiteY27" fmla="*/ 807720 h 1402080"/>
                        <a:gd name="connsiteX28" fmla="*/ 1013460 w 1249680"/>
                        <a:gd name="connsiteY28" fmla="*/ 845820 h 1402080"/>
                        <a:gd name="connsiteX29" fmla="*/ 998220 w 1249680"/>
                        <a:gd name="connsiteY29" fmla="*/ 906780 h 1402080"/>
                        <a:gd name="connsiteX30" fmla="*/ 998220 w 1249680"/>
                        <a:gd name="connsiteY30" fmla="*/ 960120 h 1402080"/>
                        <a:gd name="connsiteX31" fmla="*/ 1097280 w 1249680"/>
                        <a:gd name="connsiteY31" fmla="*/ 1051560 h 1402080"/>
                        <a:gd name="connsiteX32" fmla="*/ 1089660 w 1249680"/>
                        <a:gd name="connsiteY32" fmla="*/ 1135380 h 1402080"/>
                        <a:gd name="connsiteX33" fmla="*/ 1013460 w 1249680"/>
                        <a:gd name="connsiteY33" fmla="*/ 1143000 h 1402080"/>
                        <a:gd name="connsiteX34" fmla="*/ 1165860 w 1249680"/>
                        <a:gd name="connsiteY34" fmla="*/ 1249680 h 1402080"/>
                        <a:gd name="connsiteX35" fmla="*/ 1118388 w 1249680"/>
                        <a:gd name="connsiteY35" fmla="*/ 1328261 h 1402080"/>
                        <a:gd name="connsiteX36" fmla="*/ 1066800 w 1249680"/>
                        <a:gd name="connsiteY36" fmla="*/ 1402080 h 1402080"/>
                        <a:gd name="connsiteX37" fmla="*/ 998220 w 1249680"/>
                        <a:gd name="connsiteY37" fmla="*/ 1356360 h 1402080"/>
                        <a:gd name="connsiteX38" fmla="*/ 939795 w 1249680"/>
                        <a:gd name="connsiteY38" fmla="*/ 1344930 h 1402080"/>
                        <a:gd name="connsiteX39" fmla="*/ 883920 w 1249680"/>
                        <a:gd name="connsiteY39" fmla="*/ 1333500 h 1402080"/>
                        <a:gd name="connsiteX40" fmla="*/ 876300 w 1249680"/>
                        <a:gd name="connsiteY40" fmla="*/ 1303020 h 1402080"/>
                        <a:gd name="connsiteX41" fmla="*/ 822960 w 1249680"/>
                        <a:gd name="connsiteY41" fmla="*/ 1341120 h 1402080"/>
                        <a:gd name="connsiteX42" fmla="*/ 746760 w 1249680"/>
                        <a:gd name="connsiteY42" fmla="*/ 1356360 h 1402080"/>
                        <a:gd name="connsiteX43" fmla="*/ 715957 w 1249680"/>
                        <a:gd name="connsiteY43" fmla="*/ 1366361 h 1402080"/>
                        <a:gd name="connsiteX44" fmla="*/ 675476 w 1249680"/>
                        <a:gd name="connsiteY44" fmla="*/ 1383030 h 1402080"/>
                        <a:gd name="connsiteX45" fmla="*/ 640080 w 1249680"/>
                        <a:gd name="connsiteY45" fmla="*/ 1402080 h 1402080"/>
                        <a:gd name="connsiteX46" fmla="*/ 599276 w 1249680"/>
                        <a:gd name="connsiteY46" fmla="*/ 1385411 h 1402080"/>
                        <a:gd name="connsiteX47" fmla="*/ 294476 w 1249680"/>
                        <a:gd name="connsiteY47" fmla="*/ 944880 h 1402080"/>
                        <a:gd name="connsiteX48" fmla="*/ 258758 w 1249680"/>
                        <a:gd name="connsiteY48" fmla="*/ 961549 h 1402080"/>
                        <a:gd name="connsiteX49" fmla="*/ 149220 w 1249680"/>
                        <a:gd name="connsiteY49" fmla="*/ 909162 h 1402080"/>
                        <a:gd name="connsiteX50" fmla="*/ 158745 w 1249680"/>
                        <a:gd name="connsiteY50" fmla="*/ 882967 h 1402080"/>
                        <a:gd name="connsiteX51" fmla="*/ 130765 w 1249680"/>
                        <a:gd name="connsiteY51" fmla="*/ 864017 h 1402080"/>
                        <a:gd name="connsiteX52" fmla="*/ 108738 w 1249680"/>
                        <a:gd name="connsiteY52" fmla="*/ 897255 h 1402080"/>
                        <a:gd name="connsiteX53" fmla="*/ 111120 w 1249680"/>
                        <a:gd name="connsiteY53" fmla="*/ 840105 h 1402080"/>
                        <a:gd name="connsiteX54" fmla="*/ 92070 w 1249680"/>
                        <a:gd name="connsiteY54" fmla="*/ 835343 h 1402080"/>
                        <a:gd name="connsiteX55" fmla="*/ 80163 w 1249680"/>
                        <a:gd name="connsiteY55" fmla="*/ 906780 h 1402080"/>
                        <a:gd name="connsiteX56" fmla="*/ 58732 w 1249680"/>
                        <a:gd name="connsiteY56" fmla="*/ 911543 h 1402080"/>
                        <a:gd name="connsiteX57" fmla="*/ 70639 w 1249680"/>
                        <a:gd name="connsiteY57" fmla="*/ 825817 h 1402080"/>
                        <a:gd name="connsiteX58" fmla="*/ 122872 w 1249680"/>
                        <a:gd name="connsiteY58" fmla="*/ 819626 h 1402080"/>
                        <a:gd name="connsiteX59" fmla="*/ 125407 w 1249680"/>
                        <a:gd name="connsiteY59" fmla="*/ 799623 h 1402080"/>
                        <a:gd name="connsiteX60" fmla="*/ 78581 w 1249680"/>
                        <a:gd name="connsiteY60" fmla="*/ 799624 h 1402080"/>
                        <a:gd name="connsiteX61" fmla="*/ 82867 w 1249680"/>
                        <a:gd name="connsiteY61" fmla="*/ 761047 h 1402080"/>
                        <a:gd name="connsiteX62" fmla="*/ 142076 w 1249680"/>
                        <a:gd name="connsiteY62" fmla="*/ 742474 h 1402080"/>
                        <a:gd name="connsiteX63" fmla="*/ 130169 w 1249680"/>
                        <a:gd name="connsiteY63" fmla="*/ 716280 h 1402080"/>
                        <a:gd name="connsiteX64" fmla="*/ 48568 w 1249680"/>
                        <a:gd name="connsiteY64" fmla="*/ 756737 h 1402080"/>
                        <a:gd name="connsiteX65" fmla="*/ 29527 w 1249680"/>
                        <a:gd name="connsiteY65" fmla="*/ 718344 h 1402080"/>
                        <a:gd name="connsiteX66" fmla="*/ 104473 w 1249680"/>
                        <a:gd name="connsiteY66" fmla="*/ 693138 h 1402080"/>
                        <a:gd name="connsiteX67" fmla="*/ 77629 w 1249680"/>
                        <a:gd name="connsiteY67" fmla="*/ 617855 h 1402080"/>
                        <a:gd name="connsiteX68" fmla="*/ 39683 w 1249680"/>
                        <a:gd name="connsiteY68" fmla="*/ 611505 h 1402080"/>
                        <a:gd name="connsiteX69" fmla="*/ 0 w 1249680"/>
                        <a:gd name="connsiteY69" fmla="*/ 541020 h 1402080"/>
                        <a:gd name="connsiteX0" fmla="*/ 0 w 1249680"/>
                        <a:gd name="connsiteY0" fmla="*/ 541020 h 1402080"/>
                        <a:gd name="connsiteX1" fmla="*/ 259080 w 1249680"/>
                        <a:gd name="connsiteY1" fmla="*/ 381000 h 1402080"/>
                        <a:gd name="connsiteX2" fmla="*/ 266700 w 1249680"/>
                        <a:gd name="connsiteY2" fmla="*/ 266700 h 1402080"/>
                        <a:gd name="connsiteX3" fmla="*/ 358140 w 1249680"/>
                        <a:gd name="connsiteY3" fmla="*/ 259080 h 1402080"/>
                        <a:gd name="connsiteX4" fmla="*/ 388620 w 1249680"/>
                        <a:gd name="connsiteY4" fmla="*/ 266700 h 1402080"/>
                        <a:gd name="connsiteX5" fmla="*/ 449580 w 1249680"/>
                        <a:gd name="connsiteY5" fmla="*/ 266700 h 1402080"/>
                        <a:gd name="connsiteX6" fmla="*/ 533400 w 1249680"/>
                        <a:gd name="connsiteY6" fmla="*/ 144780 h 1402080"/>
                        <a:gd name="connsiteX7" fmla="*/ 655320 w 1249680"/>
                        <a:gd name="connsiteY7" fmla="*/ 167640 h 1402080"/>
                        <a:gd name="connsiteX8" fmla="*/ 830580 w 1249680"/>
                        <a:gd name="connsiteY8" fmla="*/ 114300 h 1402080"/>
                        <a:gd name="connsiteX9" fmla="*/ 822960 w 1249680"/>
                        <a:gd name="connsiteY9" fmla="*/ 45720 h 1402080"/>
                        <a:gd name="connsiteX10" fmla="*/ 906780 w 1249680"/>
                        <a:gd name="connsiteY10" fmla="*/ 0 h 1402080"/>
                        <a:gd name="connsiteX11" fmla="*/ 937260 w 1249680"/>
                        <a:gd name="connsiteY11" fmla="*/ 0 h 1402080"/>
                        <a:gd name="connsiteX12" fmla="*/ 944880 w 1249680"/>
                        <a:gd name="connsiteY12" fmla="*/ 76200 h 1402080"/>
                        <a:gd name="connsiteX13" fmla="*/ 1013460 w 1249680"/>
                        <a:gd name="connsiteY13" fmla="*/ 99060 h 1402080"/>
                        <a:gd name="connsiteX14" fmla="*/ 982980 w 1249680"/>
                        <a:gd name="connsiteY14" fmla="*/ 167640 h 1402080"/>
                        <a:gd name="connsiteX15" fmla="*/ 1005840 w 1249680"/>
                        <a:gd name="connsiteY15" fmla="*/ 190500 h 1402080"/>
                        <a:gd name="connsiteX16" fmla="*/ 967740 w 1249680"/>
                        <a:gd name="connsiteY16" fmla="*/ 297180 h 1402080"/>
                        <a:gd name="connsiteX17" fmla="*/ 975360 w 1249680"/>
                        <a:gd name="connsiteY17" fmla="*/ 320040 h 1402080"/>
                        <a:gd name="connsiteX18" fmla="*/ 1043940 w 1249680"/>
                        <a:gd name="connsiteY18" fmla="*/ 388620 h 1402080"/>
                        <a:gd name="connsiteX19" fmla="*/ 1165860 w 1249680"/>
                        <a:gd name="connsiteY19" fmla="*/ 403860 h 1402080"/>
                        <a:gd name="connsiteX20" fmla="*/ 1173480 w 1249680"/>
                        <a:gd name="connsiteY20" fmla="*/ 441960 h 1402080"/>
                        <a:gd name="connsiteX21" fmla="*/ 1249680 w 1249680"/>
                        <a:gd name="connsiteY21" fmla="*/ 419100 h 1402080"/>
                        <a:gd name="connsiteX22" fmla="*/ 1219200 w 1249680"/>
                        <a:gd name="connsiteY22" fmla="*/ 495300 h 1402080"/>
                        <a:gd name="connsiteX23" fmla="*/ 1135380 w 1249680"/>
                        <a:gd name="connsiteY23" fmla="*/ 586740 h 1402080"/>
                        <a:gd name="connsiteX24" fmla="*/ 1021080 w 1249680"/>
                        <a:gd name="connsiteY24" fmla="*/ 632460 h 1402080"/>
                        <a:gd name="connsiteX25" fmla="*/ 1013460 w 1249680"/>
                        <a:gd name="connsiteY25" fmla="*/ 723900 h 1402080"/>
                        <a:gd name="connsiteX26" fmla="*/ 1005840 w 1249680"/>
                        <a:gd name="connsiteY26" fmla="*/ 769620 h 1402080"/>
                        <a:gd name="connsiteX27" fmla="*/ 975360 w 1249680"/>
                        <a:gd name="connsiteY27" fmla="*/ 807720 h 1402080"/>
                        <a:gd name="connsiteX28" fmla="*/ 1013460 w 1249680"/>
                        <a:gd name="connsiteY28" fmla="*/ 845820 h 1402080"/>
                        <a:gd name="connsiteX29" fmla="*/ 998220 w 1249680"/>
                        <a:gd name="connsiteY29" fmla="*/ 906780 h 1402080"/>
                        <a:gd name="connsiteX30" fmla="*/ 998220 w 1249680"/>
                        <a:gd name="connsiteY30" fmla="*/ 960120 h 1402080"/>
                        <a:gd name="connsiteX31" fmla="*/ 1097280 w 1249680"/>
                        <a:gd name="connsiteY31" fmla="*/ 1051560 h 1402080"/>
                        <a:gd name="connsiteX32" fmla="*/ 1089660 w 1249680"/>
                        <a:gd name="connsiteY32" fmla="*/ 1135380 h 1402080"/>
                        <a:gd name="connsiteX33" fmla="*/ 1013460 w 1249680"/>
                        <a:gd name="connsiteY33" fmla="*/ 1143000 h 1402080"/>
                        <a:gd name="connsiteX34" fmla="*/ 1165860 w 1249680"/>
                        <a:gd name="connsiteY34" fmla="*/ 1249680 h 1402080"/>
                        <a:gd name="connsiteX35" fmla="*/ 1118388 w 1249680"/>
                        <a:gd name="connsiteY35" fmla="*/ 1328261 h 1402080"/>
                        <a:gd name="connsiteX36" fmla="*/ 1066800 w 1249680"/>
                        <a:gd name="connsiteY36" fmla="*/ 1402080 h 1402080"/>
                        <a:gd name="connsiteX37" fmla="*/ 998220 w 1249680"/>
                        <a:gd name="connsiteY37" fmla="*/ 1356360 h 1402080"/>
                        <a:gd name="connsiteX38" fmla="*/ 939795 w 1249680"/>
                        <a:gd name="connsiteY38" fmla="*/ 1344930 h 1402080"/>
                        <a:gd name="connsiteX39" fmla="*/ 883920 w 1249680"/>
                        <a:gd name="connsiteY39" fmla="*/ 1333500 h 1402080"/>
                        <a:gd name="connsiteX40" fmla="*/ 876300 w 1249680"/>
                        <a:gd name="connsiteY40" fmla="*/ 1303020 h 1402080"/>
                        <a:gd name="connsiteX41" fmla="*/ 822960 w 1249680"/>
                        <a:gd name="connsiteY41" fmla="*/ 1341120 h 1402080"/>
                        <a:gd name="connsiteX42" fmla="*/ 746760 w 1249680"/>
                        <a:gd name="connsiteY42" fmla="*/ 1356360 h 1402080"/>
                        <a:gd name="connsiteX43" fmla="*/ 715957 w 1249680"/>
                        <a:gd name="connsiteY43" fmla="*/ 1366361 h 1402080"/>
                        <a:gd name="connsiteX44" fmla="*/ 675476 w 1249680"/>
                        <a:gd name="connsiteY44" fmla="*/ 1383030 h 1402080"/>
                        <a:gd name="connsiteX45" fmla="*/ 640080 w 1249680"/>
                        <a:gd name="connsiteY45" fmla="*/ 1402080 h 1402080"/>
                        <a:gd name="connsiteX46" fmla="*/ 323051 w 1249680"/>
                        <a:gd name="connsiteY46" fmla="*/ 1078230 h 1402080"/>
                        <a:gd name="connsiteX47" fmla="*/ 294476 w 1249680"/>
                        <a:gd name="connsiteY47" fmla="*/ 944880 h 1402080"/>
                        <a:gd name="connsiteX48" fmla="*/ 258758 w 1249680"/>
                        <a:gd name="connsiteY48" fmla="*/ 961549 h 1402080"/>
                        <a:gd name="connsiteX49" fmla="*/ 149220 w 1249680"/>
                        <a:gd name="connsiteY49" fmla="*/ 909162 h 1402080"/>
                        <a:gd name="connsiteX50" fmla="*/ 158745 w 1249680"/>
                        <a:gd name="connsiteY50" fmla="*/ 882967 h 1402080"/>
                        <a:gd name="connsiteX51" fmla="*/ 130765 w 1249680"/>
                        <a:gd name="connsiteY51" fmla="*/ 864017 h 1402080"/>
                        <a:gd name="connsiteX52" fmla="*/ 108738 w 1249680"/>
                        <a:gd name="connsiteY52" fmla="*/ 897255 h 1402080"/>
                        <a:gd name="connsiteX53" fmla="*/ 111120 w 1249680"/>
                        <a:gd name="connsiteY53" fmla="*/ 840105 h 1402080"/>
                        <a:gd name="connsiteX54" fmla="*/ 92070 w 1249680"/>
                        <a:gd name="connsiteY54" fmla="*/ 835343 h 1402080"/>
                        <a:gd name="connsiteX55" fmla="*/ 80163 w 1249680"/>
                        <a:gd name="connsiteY55" fmla="*/ 906780 h 1402080"/>
                        <a:gd name="connsiteX56" fmla="*/ 58732 w 1249680"/>
                        <a:gd name="connsiteY56" fmla="*/ 911543 h 1402080"/>
                        <a:gd name="connsiteX57" fmla="*/ 70639 w 1249680"/>
                        <a:gd name="connsiteY57" fmla="*/ 825817 h 1402080"/>
                        <a:gd name="connsiteX58" fmla="*/ 122872 w 1249680"/>
                        <a:gd name="connsiteY58" fmla="*/ 819626 h 1402080"/>
                        <a:gd name="connsiteX59" fmla="*/ 125407 w 1249680"/>
                        <a:gd name="connsiteY59" fmla="*/ 799623 h 1402080"/>
                        <a:gd name="connsiteX60" fmla="*/ 78581 w 1249680"/>
                        <a:gd name="connsiteY60" fmla="*/ 799624 h 1402080"/>
                        <a:gd name="connsiteX61" fmla="*/ 82867 w 1249680"/>
                        <a:gd name="connsiteY61" fmla="*/ 761047 h 1402080"/>
                        <a:gd name="connsiteX62" fmla="*/ 142076 w 1249680"/>
                        <a:gd name="connsiteY62" fmla="*/ 742474 h 1402080"/>
                        <a:gd name="connsiteX63" fmla="*/ 130169 w 1249680"/>
                        <a:gd name="connsiteY63" fmla="*/ 716280 h 1402080"/>
                        <a:gd name="connsiteX64" fmla="*/ 48568 w 1249680"/>
                        <a:gd name="connsiteY64" fmla="*/ 756737 h 1402080"/>
                        <a:gd name="connsiteX65" fmla="*/ 29527 w 1249680"/>
                        <a:gd name="connsiteY65" fmla="*/ 718344 h 1402080"/>
                        <a:gd name="connsiteX66" fmla="*/ 104473 w 1249680"/>
                        <a:gd name="connsiteY66" fmla="*/ 693138 h 1402080"/>
                        <a:gd name="connsiteX67" fmla="*/ 77629 w 1249680"/>
                        <a:gd name="connsiteY67" fmla="*/ 617855 h 1402080"/>
                        <a:gd name="connsiteX68" fmla="*/ 39683 w 1249680"/>
                        <a:gd name="connsiteY68" fmla="*/ 611505 h 1402080"/>
                        <a:gd name="connsiteX69" fmla="*/ 0 w 1249680"/>
                        <a:gd name="connsiteY69" fmla="*/ 541020 h 1402080"/>
                        <a:gd name="connsiteX0" fmla="*/ 0 w 1249680"/>
                        <a:gd name="connsiteY0" fmla="*/ 541020 h 1402080"/>
                        <a:gd name="connsiteX1" fmla="*/ 259080 w 1249680"/>
                        <a:gd name="connsiteY1" fmla="*/ 381000 h 1402080"/>
                        <a:gd name="connsiteX2" fmla="*/ 266700 w 1249680"/>
                        <a:gd name="connsiteY2" fmla="*/ 266700 h 1402080"/>
                        <a:gd name="connsiteX3" fmla="*/ 358140 w 1249680"/>
                        <a:gd name="connsiteY3" fmla="*/ 259080 h 1402080"/>
                        <a:gd name="connsiteX4" fmla="*/ 388620 w 1249680"/>
                        <a:gd name="connsiteY4" fmla="*/ 266700 h 1402080"/>
                        <a:gd name="connsiteX5" fmla="*/ 449580 w 1249680"/>
                        <a:gd name="connsiteY5" fmla="*/ 266700 h 1402080"/>
                        <a:gd name="connsiteX6" fmla="*/ 533400 w 1249680"/>
                        <a:gd name="connsiteY6" fmla="*/ 144780 h 1402080"/>
                        <a:gd name="connsiteX7" fmla="*/ 655320 w 1249680"/>
                        <a:gd name="connsiteY7" fmla="*/ 167640 h 1402080"/>
                        <a:gd name="connsiteX8" fmla="*/ 830580 w 1249680"/>
                        <a:gd name="connsiteY8" fmla="*/ 114300 h 1402080"/>
                        <a:gd name="connsiteX9" fmla="*/ 822960 w 1249680"/>
                        <a:gd name="connsiteY9" fmla="*/ 45720 h 1402080"/>
                        <a:gd name="connsiteX10" fmla="*/ 906780 w 1249680"/>
                        <a:gd name="connsiteY10" fmla="*/ 0 h 1402080"/>
                        <a:gd name="connsiteX11" fmla="*/ 937260 w 1249680"/>
                        <a:gd name="connsiteY11" fmla="*/ 0 h 1402080"/>
                        <a:gd name="connsiteX12" fmla="*/ 944880 w 1249680"/>
                        <a:gd name="connsiteY12" fmla="*/ 76200 h 1402080"/>
                        <a:gd name="connsiteX13" fmla="*/ 1013460 w 1249680"/>
                        <a:gd name="connsiteY13" fmla="*/ 99060 h 1402080"/>
                        <a:gd name="connsiteX14" fmla="*/ 982980 w 1249680"/>
                        <a:gd name="connsiteY14" fmla="*/ 167640 h 1402080"/>
                        <a:gd name="connsiteX15" fmla="*/ 1005840 w 1249680"/>
                        <a:gd name="connsiteY15" fmla="*/ 190500 h 1402080"/>
                        <a:gd name="connsiteX16" fmla="*/ 967740 w 1249680"/>
                        <a:gd name="connsiteY16" fmla="*/ 297180 h 1402080"/>
                        <a:gd name="connsiteX17" fmla="*/ 975360 w 1249680"/>
                        <a:gd name="connsiteY17" fmla="*/ 320040 h 1402080"/>
                        <a:gd name="connsiteX18" fmla="*/ 1043940 w 1249680"/>
                        <a:gd name="connsiteY18" fmla="*/ 388620 h 1402080"/>
                        <a:gd name="connsiteX19" fmla="*/ 1165860 w 1249680"/>
                        <a:gd name="connsiteY19" fmla="*/ 403860 h 1402080"/>
                        <a:gd name="connsiteX20" fmla="*/ 1173480 w 1249680"/>
                        <a:gd name="connsiteY20" fmla="*/ 441960 h 1402080"/>
                        <a:gd name="connsiteX21" fmla="*/ 1249680 w 1249680"/>
                        <a:gd name="connsiteY21" fmla="*/ 419100 h 1402080"/>
                        <a:gd name="connsiteX22" fmla="*/ 1219200 w 1249680"/>
                        <a:gd name="connsiteY22" fmla="*/ 495300 h 1402080"/>
                        <a:gd name="connsiteX23" fmla="*/ 1135380 w 1249680"/>
                        <a:gd name="connsiteY23" fmla="*/ 586740 h 1402080"/>
                        <a:gd name="connsiteX24" fmla="*/ 1021080 w 1249680"/>
                        <a:gd name="connsiteY24" fmla="*/ 632460 h 1402080"/>
                        <a:gd name="connsiteX25" fmla="*/ 1013460 w 1249680"/>
                        <a:gd name="connsiteY25" fmla="*/ 723900 h 1402080"/>
                        <a:gd name="connsiteX26" fmla="*/ 1005840 w 1249680"/>
                        <a:gd name="connsiteY26" fmla="*/ 769620 h 1402080"/>
                        <a:gd name="connsiteX27" fmla="*/ 975360 w 1249680"/>
                        <a:gd name="connsiteY27" fmla="*/ 807720 h 1402080"/>
                        <a:gd name="connsiteX28" fmla="*/ 1013460 w 1249680"/>
                        <a:gd name="connsiteY28" fmla="*/ 845820 h 1402080"/>
                        <a:gd name="connsiteX29" fmla="*/ 998220 w 1249680"/>
                        <a:gd name="connsiteY29" fmla="*/ 906780 h 1402080"/>
                        <a:gd name="connsiteX30" fmla="*/ 998220 w 1249680"/>
                        <a:gd name="connsiteY30" fmla="*/ 960120 h 1402080"/>
                        <a:gd name="connsiteX31" fmla="*/ 1097280 w 1249680"/>
                        <a:gd name="connsiteY31" fmla="*/ 1051560 h 1402080"/>
                        <a:gd name="connsiteX32" fmla="*/ 1089660 w 1249680"/>
                        <a:gd name="connsiteY32" fmla="*/ 1135380 h 1402080"/>
                        <a:gd name="connsiteX33" fmla="*/ 1013460 w 1249680"/>
                        <a:gd name="connsiteY33" fmla="*/ 1143000 h 1402080"/>
                        <a:gd name="connsiteX34" fmla="*/ 1165860 w 1249680"/>
                        <a:gd name="connsiteY34" fmla="*/ 1249680 h 1402080"/>
                        <a:gd name="connsiteX35" fmla="*/ 1118388 w 1249680"/>
                        <a:gd name="connsiteY35" fmla="*/ 1328261 h 1402080"/>
                        <a:gd name="connsiteX36" fmla="*/ 1066800 w 1249680"/>
                        <a:gd name="connsiteY36" fmla="*/ 1402080 h 1402080"/>
                        <a:gd name="connsiteX37" fmla="*/ 998220 w 1249680"/>
                        <a:gd name="connsiteY37" fmla="*/ 1356360 h 1402080"/>
                        <a:gd name="connsiteX38" fmla="*/ 939795 w 1249680"/>
                        <a:gd name="connsiteY38" fmla="*/ 1344930 h 1402080"/>
                        <a:gd name="connsiteX39" fmla="*/ 883920 w 1249680"/>
                        <a:gd name="connsiteY39" fmla="*/ 1333500 h 1402080"/>
                        <a:gd name="connsiteX40" fmla="*/ 876300 w 1249680"/>
                        <a:gd name="connsiteY40" fmla="*/ 1303020 h 1402080"/>
                        <a:gd name="connsiteX41" fmla="*/ 822960 w 1249680"/>
                        <a:gd name="connsiteY41" fmla="*/ 1341120 h 1402080"/>
                        <a:gd name="connsiteX42" fmla="*/ 746760 w 1249680"/>
                        <a:gd name="connsiteY42" fmla="*/ 1356360 h 1402080"/>
                        <a:gd name="connsiteX43" fmla="*/ 715957 w 1249680"/>
                        <a:gd name="connsiteY43" fmla="*/ 1366361 h 1402080"/>
                        <a:gd name="connsiteX44" fmla="*/ 675476 w 1249680"/>
                        <a:gd name="connsiteY44" fmla="*/ 1383030 h 1402080"/>
                        <a:gd name="connsiteX45" fmla="*/ 292417 w 1249680"/>
                        <a:gd name="connsiteY45" fmla="*/ 1068705 h 1402080"/>
                        <a:gd name="connsiteX46" fmla="*/ 323051 w 1249680"/>
                        <a:gd name="connsiteY46" fmla="*/ 1078230 h 1402080"/>
                        <a:gd name="connsiteX47" fmla="*/ 294476 w 1249680"/>
                        <a:gd name="connsiteY47" fmla="*/ 944880 h 1402080"/>
                        <a:gd name="connsiteX48" fmla="*/ 258758 w 1249680"/>
                        <a:gd name="connsiteY48" fmla="*/ 961549 h 1402080"/>
                        <a:gd name="connsiteX49" fmla="*/ 149220 w 1249680"/>
                        <a:gd name="connsiteY49" fmla="*/ 909162 h 1402080"/>
                        <a:gd name="connsiteX50" fmla="*/ 158745 w 1249680"/>
                        <a:gd name="connsiteY50" fmla="*/ 882967 h 1402080"/>
                        <a:gd name="connsiteX51" fmla="*/ 130765 w 1249680"/>
                        <a:gd name="connsiteY51" fmla="*/ 864017 h 1402080"/>
                        <a:gd name="connsiteX52" fmla="*/ 108738 w 1249680"/>
                        <a:gd name="connsiteY52" fmla="*/ 897255 h 1402080"/>
                        <a:gd name="connsiteX53" fmla="*/ 111120 w 1249680"/>
                        <a:gd name="connsiteY53" fmla="*/ 840105 h 1402080"/>
                        <a:gd name="connsiteX54" fmla="*/ 92070 w 1249680"/>
                        <a:gd name="connsiteY54" fmla="*/ 835343 h 1402080"/>
                        <a:gd name="connsiteX55" fmla="*/ 80163 w 1249680"/>
                        <a:gd name="connsiteY55" fmla="*/ 906780 h 1402080"/>
                        <a:gd name="connsiteX56" fmla="*/ 58732 w 1249680"/>
                        <a:gd name="connsiteY56" fmla="*/ 911543 h 1402080"/>
                        <a:gd name="connsiteX57" fmla="*/ 70639 w 1249680"/>
                        <a:gd name="connsiteY57" fmla="*/ 825817 h 1402080"/>
                        <a:gd name="connsiteX58" fmla="*/ 122872 w 1249680"/>
                        <a:gd name="connsiteY58" fmla="*/ 819626 h 1402080"/>
                        <a:gd name="connsiteX59" fmla="*/ 125407 w 1249680"/>
                        <a:gd name="connsiteY59" fmla="*/ 799623 h 1402080"/>
                        <a:gd name="connsiteX60" fmla="*/ 78581 w 1249680"/>
                        <a:gd name="connsiteY60" fmla="*/ 799624 h 1402080"/>
                        <a:gd name="connsiteX61" fmla="*/ 82867 w 1249680"/>
                        <a:gd name="connsiteY61" fmla="*/ 761047 h 1402080"/>
                        <a:gd name="connsiteX62" fmla="*/ 142076 w 1249680"/>
                        <a:gd name="connsiteY62" fmla="*/ 742474 h 1402080"/>
                        <a:gd name="connsiteX63" fmla="*/ 130169 w 1249680"/>
                        <a:gd name="connsiteY63" fmla="*/ 716280 h 1402080"/>
                        <a:gd name="connsiteX64" fmla="*/ 48568 w 1249680"/>
                        <a:gd name="connsiteY64" fmla="*/ 756737 h 1402080"/>
                        <a:gd name="connsiteX65" fmla="*/ 29527 w 1249680"/>
                        <a:gd name="connsiteY65" fmla="*/ 718344 h 1402080"/>
                        <a:gd name="connsiteX66" fmla="*/ 104473 w 1249680"/>
                        <a:gd name="connsiteY66" fmla="*/ 693138 h 1402080"/>
                        <a:gd name="connsiteX67" fmla="*/ 77629 w 1249680"/>
                        <a:gd name="connsiteY67" fmla="*/ 617855 h 1402080"/>
                        <a:gd name="connsiteX68" fmla="*/ 39683 w 1249680"/>
                        <a:gd name="connsiteY68" fmla="*/ 611505 h 1402080"/>
                        <a:gd name="connsiteX69" fmla="*/ 0 w 1249680"/>
                        <a:gd name="connsiteY69" fmla="*/ 541020 h 1402080"/>
                        <a:gd name="connsiteX0" fmla="*/ 0 w 1249680"/>
                        <a:gd name="connsiteY0" fmla="*/ 541020 h 1402080"/>
                        <a:gd name="connsiteX1" fmla="*/ 259080 w 1249680"/>
                        <a:gd name="connsiteY1" fmla="*/ 381000 h 1402080"/>
                        <a:gd name="connsiteX2" fmla="*/ 266700 w 1249680"/>
                        <a:gd name="connsiteY2" fmla="*/ 266700 h 1402080"/>
                        <a:gd name="connsiteX3" fmla="*/ 358140 w 1249680"/>
                        <a:gd name="connsiteY3" fmla="*/ 259080 h 1402080"/>
                        <a:gd name="connsiteX4" fmla="*/ 388620 w 1249680"/>
                        <a:gd name="connsiteY4" fmla="*/ 266700 h 1402080"/>
                        <a:gd name="connsiteX5" fmla="*/ 449580 w 1249680"/>
                        <a:gd name="connsiteY5" fmla="*/ 266700 h 1402080"/>
                        <a:gd name="connsiteX6" fmla="*/ 533400 w 1249680"/>
                        <a:gd name="connsiteY6" fmla="*/ 144780 h 1402080"/>
                        <a:gd name="connsiteX7" fmla="*/ 655320 w 1249680"/>
                        <a:gd name="connsiteY7" fmla="*/ 167640 h 1402080"/>
                        <a:gd name="connsiteX8" fmla="*/ 830580 w 1249680"/>
                        <a:gd name="connsiteY8" fmla="*/ 114300 h 1402080"/>
                        <a:gd name="connsiteX9" fmla="*/ 822960 w 1249680"/>
                        <a:gd name="connsiteY9" fmla="*/ 45720 h 1402080"/>
                        <a:gd name="connsiteX10" fmla="*/ 906780 w 1249680"/>
                        <a:gd name="connsiteY10" fmla="*/ 0 h 1402080"/>
                        <a:gd name="connsiteX11" fmla="*/ 937260 w 1249680"/>
                        <a:gd name="connsiteY11" fmla="*/ 0 h 1402080"/>
                        <a:gd name="connsiteX12" fmla="*/ 944880 w 1249680"/>
                        <a:gd name="connsiteY12" fmla="*/ 76200 h 1402080"/>
                        <a:gd name="connsiteX13" fmla="*/ 1013460 w 1249680"/>
                        <a:gd name="connsiteY13" fmla="*/ 99060 h 1402080"/>
                        <a:gd name="connsiteX14" fmla="*/ 982980 w 1249680"/>
                        <a:gd name="connsiteY14" fmla="*/ 167640 h 1402080"/>
                        <a:gd name="connsiteX15" fmla="*/ 1005840 w 1249680"/>
                        <a:gd name="connsiteY15" fmla="*/ 190500 h 1402080"/>
                        <a:gd name="connsiteX16" fmla="*/ 967740 w 1249680"/>
                        <a:gd name="connsiteY16" fmla="*/ 297180 h 1402080"/>
                        <a:gd name="connsiteX17" fmla="*/ 975360 w 1249680"/>
                        <a:gd name="connsiteY17" fmla="*/ 320040 h 1402080"/>
                        <a:gd name="connsiteX18" fmla="*/ 1043940 w 1249680"/>
                        <a:gd name="connsiteY18" fmla="*/ 388620 h 1402080"/>
                        <a:gd name="connsiteX19" fmla="*/ 1165860 w 1249680"/>
                        <a:gd name="connsiteY19" fmla="*/ 403860 h 1402080"/>
                        <a:gd name="connsiteX20" fmla="*/ 1173480 w 1249680"/>
                        <a:gd name="connsiteY20" fmla="*/ 441960 h 1402080"/>
                        <a:gd name="connsiteX21" fmla="*/ 1249680 w 1249680"/>
                        <a:gd name="connsiteY21" fmla="*/ 419100 h 1402080"/>
                        <a:gd name="connsiteX22" fmla="*/ 1219200 w 1249680"/>
                        <a:gd name="connsiteY22" fmla="*/ 495300 h 1402080"/>
                        <a:gd name="connsiteX23" fmla="*/ 1135380 w 1249680"/>
                        <a:gd name="connsiteY23" fmla="*/ 586740 h 1402080"/>
                        <a:gd name="connsiteX24" fmla="*/ 1021080 w 1249680"/>
                        <a:gd name="connsiteY24" fmla="*/ 632460 h 1402080"/>
                        <a:gd name="connsiteX25" fmla="*/ 1013460 w 1249680"/>
                        <a:gd name="connsiteY25" fmla="*/ 723900 h 1402080"/>
                        <a:gd name="connsiteX26" fmla="*/ 1005840 w 1249680"/>
                        <a:gd name="connsiteY26" fmla="*/ 769620 h 1402080"/>
                        <a:gd name="connsiteX27" fmla="*/ 975360 w 1249680"/>
                        <a:gd name="connsiteY27" fmla="*/ 807720 h 1402080"/>
                        <a:gd name="connsiteX28" fmla="*/ 1013460 w 1249680"/>
                        <a:gd name="connsiteY28" fmla="*/ 845820 h 1402080"/>
                        <a:gd name="connsiteX29" fmla="*/ 998220 w 1249680"/>
                        <a:gd name="connsiteY29" fmla="*/ 906780 h 1402080"/>
                        <a:gd name="connsiteX30" fmla="*/ 998220 w 1249680"/>
                        <a:gd name="connsiteY30" fmla="*/ 960120 h 1402080"/>
                        <a:gd name="connsiteX31" fmla="*/ 1097280 w 1249680"/>
                        <a:gd name="connsiteY31" fmla="*/ 1051560 h 1402080"/>
                        <a:gd name="connsiteX32" fmla="*/ 1089660 w 1249680"/>
                        <a:gd name="connsiteY32" fmla="*/ 1135380 h 1402080"/>
                        <a:gd name="connsiteX33" fmla="*/ 1013460 w 1249680"/>
                        <a:gd name="connsiteY33" fmla="*/ 1143000 h 1402080"/>
                        <a:gd name="connsiteX34" fmla="*/ 1165860 w 1249680"/>
                        <a:gd name="connsiteY34" fmla="*/ 1249680 h 1402080"/>
                        <a:gd name="connsiteX35" fmla="*/ 1118388 w 1249680"/>
                        <a:gd name="connsiteY35" fmla="*/ 1328261 h 1402080"/>
                        <a:gd name="connsiteX36" fmla="*/ 1066800 w 1249680"/>
                        <a:gd name="connsiteY36" fmla="*/ 1402080 h 1402080"/>
                        <a:gd name="connsiteX37" fmla="*/ 998220 w 1249680"/>
                        <a:gd name="connsiteY37" fmla="*/ 1356360 h 1402080"/>
                        <a:gd name="connsiteX38" fmla="*/ 939795 w 1249680"/>
                        <a:gd name="connsiteY38" fmla="*/ 1344930 h 1402080"/>
                        <a:gd name="connsiteX39" fmla="*/ 883920 w 1249680"/>
                        <a:gd name="connsiteY39" fmla="*/ 1333500 h 1402080"/>
                        <a:gd name="connsiteX40" fmla="*/ 876300 w 1249680"/>
                        <a:gd name="connsiteY40" fmla="*/ 1303020 h 1402080"/>
                        <a:gd name="connsiteX41" fmla="*/ 822960 w 1249680"/>
                        <a:gd name="connsiteY41" fmla="*/ 1341120 h 1402080"/>
                        <a:gd name="connsiteX42" fmla="*/ 746760 w 1249680"/>
                        <a:gd name="connsiteY42" fmla="*/ 1356360 h 1402080"/>
                        <a:gd name="connsiteX43" fmla="*/ 715957 w 1249680"/>
                        <a:gd name="connsiteY43" fmla="*/ 1366361 h 1402080"/>
                        <a:gd name="connsiteX44" fmla="*/ 277807 w 1249680"/>
                        <a:gd name="connsiteY44" fmla="*/ 1190149 h 1402080"/>
                        <a:gd name="connsiteX45" fmla="*/ 292417 w 1249680"/>
                        <a:gd name="connsiteY45" fmla="*/ 1068705 h 1402080"/>
                        <a:gd name="connsiteX46" fmla="*/ 323051 w 1249680"/>
                        <a:gd name="connsiteY46" fmla="*/ 1078230 h 1402080"/>
                        <a:gd name="connsiteX47" fmla="*/ 294476 w 1249680"/>
                        <a:gd name="connsiteY47" fmla="*/ 944880 h 1402080"/>
                        <a:gd name="connsiteX48" fmla="*/ 258758 w 1249680"/>
                        <a:gd name="connsiteY48" fmla="*/ 961549 h 1402080"/>
                        <a:gd name="connsiteX49" fmla="*/ 149220 w 1249680"/>
                        <a:gd name="connsiteY49" fmla="*/ 909162 h 1402080"/>
                        <a:gd name="connsiteX50" fmla="*/ 158745 w 1249680"/>
                        <a:gd name="connsiteY50" fmla="*/ 882967 h 1402080"/>
                        <a:gd name="connsiteX51" fmla="*/ 130765 w 1249680"/>
                        <a:gd name="connsiteY51" fmla="*/ 864017 h 1402080"/>
                        <a:gd name="connsiteX52" fmla="*/ 108738 w 1249680"/>
                        <a:gd name="connsiteY52" fmla="*/ 897255 h 1402080"/>
                        <a:gd name="connsiteX53" fmla="*/ 111120 w 1249680"/>
                        <a:gd name="connsiteY53" fmla="*/ 840105 h 1402080"/>
                        <a:gd name="connsiteX54" fmla="*/ 92070 w 1249680"/>
                        <a:gd name="connsiteY54" fmla="*/ 835343 h 1402080"/>
                        <a:gd name="connsiteX55" fmla="*/ 80163 w 1249680"/>
                        <a:gd name="connsiteY55" fmla="*/ 906780 h 1402080"/>
                        <a:gd name="connsiteX56" fmla="*/ 58732 w 1249680"/>
                        <a:gd name="connsiteY56" fmla="*/ 911543 h 1402080"/>
                        <a:gd name="connsiteX57" fmla="*/ 70639 w 1249680"/>
                        <a:gd name="connsiteY57" fmla="*/ 825817 h 1402080"/>
                        <a:gd name="connsiteX58" fmla="*/ 122872 w 1249680"/>
                        <a:gd name="connsiteY58" fmla="*/ 819626 h 1402080"/>
                        <a:gd name="connsiteX59" fmla="*/ 125407 w 1249680"/>
                        <a:gd name="connsiteY59" fmla="*/ 799623 h 1402080"/>
                        <a:gd name="connsiteX60" fmla="*/ 78581 w 1249680"/>
                        <a:gd name="connsiteY60" fmla="*/ 799624 h 1402080"/>
                        <a:gd name="connsiteX61" fmla="*/ 82867 w 1249680"/>
                        <a:gd name="connsiteY61" fmla="*/ 761047 h 1402080"/>
                        <a:gd name="connsiteX62" fmla="*/ 142076 w 1249680"/>
                        <a:gd name="connsiteY62" fmla="*/ 742474 h 1402080"/>
                        <a:gd name="connsiteX63" fmla="*/ 130169 w 1249680"/>
                        <a:gd name="connsiteY63" fmla="*/ 716280 h 1402080"/>
                        <a:gd name="connsiteX64" fmla="*/ 48568 w 1249680"/>
                        <a:gd name="connsiteY64" fmla="*/ 756737 h 1402080"/>
                        <a:gd name="connsiteX65" fmla="*/ 29527 w 1249680"/>
                        <a:gd name="connsiteY65" fmla="*/ 718344 h 1402080"/>
                        <a:gd name="connsiteX66" fmla="*/ 104473 w 1249680"/>
                        <a:gd name="connsiteY66" fmla="*/ 693138 h 1402080"/>
                        <a:gd name="connsiteX67" fmla="*/ 77629 w 1249680"/>
                        <a:gd name="connsiteY67" fmla="*/ 617855 h 1402080"/>
                        <a:gd name="connsiteX68" fmla="*/ 39683 w 1249680"/>
                        <a:gd name="connsiteY68" fmla="*/ 611505 h 1402080"/>
                        <a:gd name="connsiteX69" fmla="*/ 0 w 1249680"/>
                        <a:gd name="connsiteY69" fmla="*/ 541020 h 1402080"/>
                        <a:gd name="connsiteX0" fmla="*/ 0 w 1249680"/>
                        <a:gd name="connsiteY0" fmla="*/ 541020 h 1402080"/>
                        <a:gd name="connsiteX1" fmla="*/ 259080 w 1249680"/>
                        <a:gd name="connsiteY1" fmla="*/ 381000 h 1402080"/>
                        <a:gd name="connsiteX2" fmla="*/ 266700 w 1249680"/>
                        <a:gd name="connsiteY2" fmla="*/ 266700 h 1402080"/>
                        <a:gd name="connsiteX3" fmla="*/ 358140 w 1249680"/>
                        <a:gd name="connsiteY3" fmla="*/ 259080 h 1402080"/>
                        <a:gd name="connsiteX4" fmla="*/ 388620 w 1249680"/>
                        <a:gd name="connsiteY4" fmla="*/ 266700 h 1402080"/>
                        <a:gd name="connsiteX5" fmla="*/ 449580 w 1249680"/>
                        <a:gd name="connsiteY5" fmla="*/ 266700 h 1402080"/>
                        <a:gd name="connsiteX6" fmla="*/ 533400 w 1249680"/>
                        <a:gd name="connsiteY6" fmla="*/ 144780 h 1402080"/>
                        <a:gd name="connsiteX7" fmla="*/ 655320 w 1249680"/>
                        <a:gd name="connsiteY7" fmla="*/ 167640 h 1402080"/>
                        <a:gd name="connsiteX8" fmla="*/ 830580 w 1249680"/>
                        <a:gd name="connsiteY8" fmla="*/ 114300 h 1402080"/>
                        <a:gd name="connsiteX9" fmla="*/ 822960 w 1249680"/>
                        <a:gd name="connsiteY9" fmla="*/ 45720 h 1402080"/>
                        <a:gd name="connsiteX10" fmla="*/ 906780 w 1249680"/>
                        <a:gd name="connsiteY10" fmla="*/ 0 h 1402080"/>
                        <a:gd name="connsiteX11" fmla="*/ 937260 w 1249680"/>
                        <a:gd name="connsiteY11" fmla="*/ 0 h 1402080"/>
                        <a:gd name="connsiteX12" fmla="*/ 944880 w 1249680"/>
                        <a:gd name="connsiteY12" fmla="*/ 76200 h 1402080"/>
                        <a:gd name="connsiteX13" fmla="*/ 1013460 w 1249680"/>
                        <a:gd name="connsiteY13" fmla="*/ 99060 h 1402080"/>
                        <a:gd name="connsiteX14" fmla="*/ 982980 w 1249680"/>
                        <a:gd name="connsiteY14" fmla="*/ 167640 h 1402080"/>
                        <a:gd name="connsiteX15" fmla="*/ 1005840 w 1249680"/>
                        <a:gd name="connsiteY15" fmla="*/ 190500 h 1402080"/>
                        <a:gd name="connsiteX16" fmla="*/ 967740 w 1249680"/>
                        <a:gd name="connsiteY16" fmla="*/ 297180 h 1402080"/>
                        <a:gd name="connsiteX17" fmla="*/ 975360 w 1249680"/>
                        <a:gd name="connsiteY17" fmla="*/ 320040 h 1402080"/>
                        <a:gd name="connsiteX18" fmla="*/ 1043940 w 1249680"/>
                        <a:gd name="connsiteY18" fmla="*/ 388620 h 1402080"/>
                        <a:gd name="connsiteX19" fmla="*/ 1165860 w 1249680"/>
                        <a:gd name="connsiteY19" fmla="*/ 403860 h 1402080"/>
                        <a:gd name="connsiteX20" fmla="*/ 1173480 w 1249680"/>
                        <a:gd name="connsiteY20" fmla="*/ 441960 h 1402080"/>
                        <a:gd name="connsiteX21" fmla="*/ 1249680 w 1249680"/>
                        <a:gd name="connsiteY21" fmla="*/ 419100 h 1402080"/>
                        <a:gd name="connsiteX22" fmla="*/ 1219200 w 1249680"/>
                        <a:gd name="connsiteY22" fmla="*/ 495300 h 1402080"/>
                        <a:gd name="connsiteX23" fmla="*/ 1135380 w 1249680"/>
                        <a:gd name="connsiteY23" fmla="*/ 586740 h 1402080"/>
                        <a:gd name="connsiteX24" fmla="*/ 1021080 w 1249680"/>
                        <a:gd name="connsiteY24" fmla="*/ 632460 h 1402080"/>
                        <a:gd name="connsiteX25" fmla="*/ 1013460 w 1249680"/>
                        <a:gd name="connsiteY25" fmla="*/ 723900 h 1402080"/>
                        <a:gd name="connsiteX26" fmla="*/ 1005840 w 1249680"/>
                        <a:gd name="connsiteY26" fmla="*/ 769620 h 1402080"/>
                        <a:gd name="connsiteX27" fmla="*/ 975360 w 1249680"/>
                        <a:gd name="connsiteY27" fmla="*/ 807720 h 1402080"/>
                        <a:gd name="connsiteX28" fmla="*/ 1013460 w 1249680"/>
                        <a:gd name="connsiteY28" fmla="*/ 845820 h 1402080"/>
                        <a:gd name="connsiteX29" fmla="*/ 998220 w 1249680"/>
                        <a:gd name="connsiteY29" fmla="*/ 906780 h 1402080"/>
                        <a:gd name="connsiteX30" fmla="*/ 998220 w 1249680"/>
                        <a:gd name="connsiteY30" fmla="*/ 960120 h 1402080"/>
                        <a:gd name="connsiteX31" fmla="*/ 1097280 w 1249680"/>
                        <a:gd name="connsiteY31" fmla="*/ 1051560 h 1402080"/>
                        <a:gd name="connsiteX32" fmla="*/ 1089660 w 1249680"/>
                        <a:gd name="connsiteY32" fmla="*/ 1135380 h 1402080"/>
                        <a:gd name="connsiteX33" fmla="*/ 1013460 w 1249680"/>
                        <a:gd name="connsiteY33" fmla="*/ 1143000 h 1402080"/>
                        <a:gd name="connsiteX34" fmla="*/ 1165860 w 1249680"/>
                        <a:gd name="connsiteY34" fmla="*/ 1249680 h 1402080"/>
                        <a:gd name="connsiteX35" fmla="*/ 1118388 w 1249680"/>
                        <a:gd name="connsiteY35" fmla="*/ 1328261 h 1402080"/>
                        <a:gd name="connsiteX36" fmla="*/ 1066800 w 1249680"/>
                        <a:gd name="connsiteY36" fmla="*/ 1402080 h 1402080"/>
                        <a:gd name="connsiteX37" fmla="*/ 998220 w 1249680"/>
                        <a:gd name="connsiteY37" fmla="*/ 1356360 h 1402080"/>
                        <a:gd name="connsiteX38" fmla="*/ 939795 w 1249680"/>
                        <a:gd name="connsiteY38" fmla="*/ 1344930 h 1402080"/>
                        <a:gd name="connsiteX39" fmla="*/ 883920 w 1249680"/>
                        <a:gd name="connsiteY39" fmla="*/ 1333500 h 1402080"/>
                        <a:gd name="connsiteX40" fmla="*/ 876300 w 1249680"/>
                        <a:gd name="connsiteY40" fmla="*/ 1303020 h 1402080"/>
                        <a:gd name="connsiteX41" fmla="*/ 822960 w 1249680"/>
                        <a:gd name="connsiteY41" fmla="*/ 1341120 h 1402080"/>
                        <a:gd name="connsiteX42" fmla="*/ 746760 w 1249680"/>
                        <a:gd name="connsiteY42" fmla="*/ 1356360 h 1402080"/>
                        <a:gd name="connsiteX43" fmla="*/ 249232 w 1249680"/>
                        <a:gd name="connsiteY43" fmla="*/ 1180623 h 1402080"/>
                        <a:gd name="connsiteX44" fmla="*/ 277807 w 1249680"/>
                        <a:gd name="connsiteY44" fmla="*/ 1190149 h 1402080"/>
                        <a:gd name="connsiteX45" fmla="*/ 292417 w 1249680"/>
                        <a:gd name="connsiteY45" fmla="*/ 1068705 h 1402080"/>
                        <a:gd name="connsiteX46" fmla="*/ 323051 w 1249680"/>
                        <a:gd name="connsiteY46" fmla="*/ 1078230 h 1402080"/>
                        <a:gd name="connsiteX47" fmla="*/ 294476 w 1249680"/>
                        <a:gd name="connsiteY47" fmla="*/ 944880 h 1402080"/>
                        <a:gd name="connsiteX48" fmla="*/ 258758 w 1249680"/>
                        <a:gd name="connsiteY48" fmla="*/ 961549 h 1402080"/>
                        <a:gd name="connsiteX49" fmla="*/ 149220 w 1249680"/>
                        <a:gd name="connsiteY49" fmla="*/ 909162 h 1402080"/>
                        <a:gd name="connsiteX50" fmla="*/ 158745 w 1249680"/>
                        <a:gd name="connsiteY50" fmla="*/ 882967 h 1402080"/>
                        <a:gd name="connsiteX51" fmla="*/ 130765 w 1249680"/>
                        <a:gd name="connsiteY51" fmla="*/ 864017 h 1402080"/>
                        <a:gd name="connsiteX52" fmla="*/ 108738 w 1249680"/>
                        <a:gd name="connsiteY52" fmla="*/ 897255 h 1402080"/>
                        <a:gd name="connsiteX53" fmla="*/ 111120 w 1249680"/>
                        <a:gd name="connsiteY53" fmla="*/ 840105 h 1402080"/>
                        <a:gd name="connsiteX54" fmla="*/ 92070 w 1249680"/>
                        <a:gd name="connsiteY54" fmla="*/ 835343 h 1402080"/>
                        <a:gd name="connsiteX55" fmla="*/ 80163 w 1249680"/>
                        <a:gd name="connsiteY55" fmla="*/ 906780 h 1402080"/>
                        <a:gd name="connsiteX56" fmla="*/ 58732 w 1249680"/>
                        <a:gd name="connsiteY56" fmla="*/ 911543 h 1402080"/>
                        <a:gd name="connsiteX57" fmla="*/ 70639 w 1249680"/>
                        <a:gd name="connsiteY57" fmla="*/ 825817 h 1402080"/>
                        <a:gd name="connsiteX58" fmla="*/ 122872 w 1249680"/>
                        <a:gd name="connsiteY58" fmla="*/ 819626 h 1402080"/>
                        <a:gd name="connsiteX59" fmla="*/ 125407 w 1249680"/>
                        <a:gd name="connsiteY59" fmla="*/ 799623 h 1402080"/>
                        <a:gd name="connsiteX60" fmla="*/ 78581 w 1249680"/>
                        <a:gd name="connsiteY60" fmla="*/ 799624 h 1402080"/>
                        <a:gd name="connsiteX61" fmla="*/ 82867 w 1249680"/>
                        <a:gd name="connsiteY61" fmla="*/ 761047 h 1402080"/>
                        <a:gd name="connsiteX62" fmla="*/ 142076 w 1249680"/>
                        <a:gd name="connsiteY62" fmla="*/ 742474 h 1402080"/>
                        <a:gd name="connsiteX63" fmla="*/ 130169 w 1249680"/>
                        <a:gd name="connsiteY63" fmla="*/ 716280 h 1402080"/>
                        <a:gd name="connsiteX64" fmla="*/ 48568 w 1249680"/>
                        <a:gd name="connsiteY64" fmla="*/ 756737 h 1402080"/>
                        <a:gd name="connsiteX65" fmla="*/ 29527 w 1249680"/>
                        <a:gd name="connsiteY65" fmla="*/ 718344 h 1402080"/>
                        <a:gd name="connsiteX66" fmla="*/ 104473 w 1249680"/>
                        <a:gd name="connsiteY66" fmla="*/ 693138 h 1402080"/>
                        <a:gd name="connsiteX67" fmla="*/ 77629 w 1249680"/>
                        <a:gd name="connsiteY67" fmla="*/ 617855 h 1402080"/>
                        <a:gd name="connsiteX68" fmla="*/ 39683 w 1249680"/>
                        <a:gd name="connsiteY68" fmla="*/ 611505 h 1402080"/>
                        <a:gd name="connsiteX69" fmla="*/ 0 w 1249680"/>
                        <a:gd name="connsiteY69" fmla="*/ 541020 h 1402080"/>
                        <a:gd name="connsiteX0" fmla="*/ 0 w 1249680"/>
                        <a:gd name="connsiteY0" fmla="*/ 541020 h 1402080"/>
                        <a:gd name="connsiteX1" fmla="*/ 259080 w 1249680"/>
                        <a:gd name="connsiteY1" fmla="*/ 381000 h 1402080"/>
                        <a:gd name="connsiteX2" fmla="*/ 266700 w 1249680"/>
                        <a:gd name="connsiteY2" fmla="*/ 266700 h 1402080"/>
                        <a:gd name="connsiteX3" fmla="*/ 358140 w 1249680"/>
                        <a:gd name="connsiteY3" fmla="*/ 259080 h 1402080"/>
                        <a:gd name="connsiteX4" fmla="*/ 388620 w 1249680"/>
                        <a:gd name="connsiteY4" fmla="*/ 266700 h 1402080"/>
                        <a:gd name="connsiteX5" fmla="*/ 449580 w 1249680"/>
                        <a:gd name="connsiteY5" fmla="*/ 266700 h 1402080"/>
                        <a:gd name="connsiteX6" fmla="*/ 533400 w 1249680"/>
                        <a:gd name="connsiteY6" fmla="*/ 144780 h 1402080"/>
                        <a:gd name="connsiteX7" fmla="*/ 655320 w 1249680"/>
                        <a:gd name="connsiteY7" fmla="*/ 167640 h 1402080"/>
                        <a:gd name="connsiteX8" fmla="*/ 830580 w 1249680"/>
                        <a:gd name="connsiteY8" fmla="*/ 114300 h 1402080"/>
                        <a:gd name="connsiteX9" fmla="*/ 822960 w 1249680"/>
                        <a:gd name="connsiteY9" fmla="*/ 45720 h 1402080"/>
                        <a:gd name="connsiteX10" fmla="*/ 906780 w 1249680"/>
                        <a:gd name="connsiteY10" fmla="*/ 0 h 1402080"/>
                        <a:gd name="connsiteX11" fmla="*/ 937260 w 1249680"/>
                        <a:gd name="connsiteY11" fmla="*/ 0 h 1402080"/>
                        <a:gd name="connsiteX12" fmla="*/ 944880 w 1249680"/>
                        <a:gd name="connsiteY12" fmla="*/ 76200 h 1402080"/>
                        <a:gd name="connsiteX13" fmla="*/ 1013460 w 1249680"/>
                        <a:gd name="connsiteY13" fmla="*/ 99060 h 1402080"/>
                        <a:gd name="connsiteX14" fmla="*/ 982980 w 1249680"/>
                        <a:gd name="connsiteY14" fmla="*/ 167640 h 1402080"/>
                        <a:gd name="connsiteX15" fmla="*/ 1005840 w 1249680"/>
                        <a:gd name="connsiteY15" fmla="*/ 190500 h 1402080"/>
                        <a:gd name="connsiteX16" fmla="*/ 967740 w 1249680"/>
                        <a:gd name="connsiteY16" fmla="*/ 297180 h 1402080"/>
                        <a:gd name="connsiteX17" fmla="*/ 975360 w 1249680"/>
                        <a:gd name="connsiteY17" fmla="*/ 320040 h 1402080"/>
                        <a:gd name="connsiteX18" fmla="*/ 1043940 w 1249680"/>
                        <a:gd name="connsiteY18" fmla="*/ 388620 h 1402080"/>
                        <a:gd name="connsiteX19" fmla="*/ 1165860 w 1249680"/>
                        <a:gd name="connsiteY19" fmla="*/ 403860 h 1402080"/>
                        <a:gd name="connsiteX20" fmla="*/ 1173480 w 1249680"/>
                        <a:gd name="connsiteY20" fmla="*/ 441960 h 1402080"/>
                        <a:gd name="connsiteX21" fmla="*/ 1249680 w 1249680"/>
                        <a:gd name="connsiteY21" fmla="*/ 419100 h 1402080"/>
                        <a:gd name="connsiteX22" fmla="*/ 1219200 w 1249680"/>
                        <a:gd name="connsiteY22" fmla="*/ 495300 h 1402080"/>
                        <a:gd name="connsiteX23" fmla="*/ 1135380 w 1249680"/>
                        <a:gd name="connsiteY23" fmla="*/ 586740 h 1402080"/>
                        <a:gd name="connsiteX24" fmla="*/ 1021080 w 1249680"/>
                        <a:gd name="connsiteY24" fmla="*/ 632460 h 1402080"/>
                        <a:gd name="connsiteX25" fmla="*/ 1013460 w 1249680"/>
                        <a:gd name="connsiteY25" fmla="*/ 723900 h 1402080"/>
                        <a:gd name="connsiteX26" fmla="*/ 1005840 w 1249680"/>
                        <a:gd name="connsiteY26" fmla="*/ 769620 h 1402080"/>
                        <a:gd name="connsiteX27" fmla="*/ 975360 w 1249680"/>
                        <a:gd name="connsiteY27" fmla="*/ 807720 h 1402080"/>
                        <a:gd name="connsiteX28" fmla="*/ 1013460 w 1249680"/>
                        <a:gd name="connsiteY28" fmla="*/ 845820 h 1402080"/>
                        <a:gd name="connsiteX29" fmla="*/ 998220 w 1249680"/>
                        <a:gd name="connsiteY29" fmla="*/ 906780 h 1402080"/>
                        <a:gd name="connsiteX30" fmla="*/ 998220 w 1249680"/>
                        <a:gd name="connsiteY30" fmla="*/ 960120 h 1402080"/>
                        <a:gd name="connsiteX31" fmla="*/ 1097280 w 1249680"/>
                        <a:gd name="connsiteY31" fmla="*/ 1051560 h 1402080"/>
                        <a:gd name="connsiteX32" fmla="*/ 1089660 w 1249680"/>
                        <a:gd name="connsiteY32" fmla="*/ 1135380 h 1402080"/>
                        <a:gd name="connsiteX33" fmla="*/ 1013460 w 1249680"/>
                        <a:gd name="connsiteY33" fmla="*/ 1143000 h 1402080"/>
                        <a:gd name="connsiteX34" fmla="*/ 1165860 w 1249680"/>
                        <a:gd name="connsiteY34" fmla="*/ 1249680 h 1402080"/>
                        <a:gd name="connsiteX35" fmla="*/ 1118388 w 1249680"/>
                        <a:gd name="connsiteY35" fmla="*/ 1328261 h 1402080"/>
                        <a:gd name="connsiteX36" fmla="*/ 1066800 w 1249680"/>
                        <a:gd name="connsiteY36" fmla="*/ 1402080 h 1402080"/>
                        <a:gd name="connsiteX37" fmla="*/ 998220 w 1249680"/>
                        <a:gd name="connsiteY37" fmla="*/ 1356360 h 1402080"/>
                        <a:gd name="connsiteX38" fmla="*/ 939795 w 1249680"/>
                        <a:gd name="connsiteY38" fmla="*/ 1344930 h 1402080"/>
                        <a:gd name="connsiteX39" fmla="*/ 883920 w 1249680"/>
                        <a:gd name="connsiteY39" fmla="*/ 1333500 h 1402080"/>
                        <a:gd name="connsiteX40" fmla="*/ 876300 w 1249680"/>
                        <a:gd name="connsiteY40" fmla="*/ 1303020 h 1402080"/>
                        <a:gd name="connsiteX41" fmla="*/ 822960 w 1249680"/>
                        <a:gd name="connsiteY41" fmla="*/ 1341120 h 1402080"/>
                        <a:gd name="connsiteX42" fmla="*/ 234791 w 1249680"/>
                        <a:gd name="connsiteY42" fmla="*/ 1096804 h 1402080"/>
                        <a:gd name="connsiteX43" fmla="*/ 249232 w 1249680"/>
                        <a:gd name="connsiteY43" fmla="*/ 1180623 h 1402080"/>
                        <a:gd name="connsiteX44" fmla="*/ 277807 w 1249680"/>
                        <a:gd name="connsiteY44" fmla="*/ 1190149 h 1402080"/>
                        <a:gd name="connsiteX45" fmla="*/ 292417 w 1249680"/>
                        <a:gd name="connsiteY45" fmla="*/ 1068705 h 1402080"/>
                        <a:gd name="connsiteX46" fmla="*/ 323051 w 1249680"/>
                        <a:gd name="connsiteY46" fmla="*/ 1078230 h 1402080"/>
                        <a:gd name="connsiteX47" fmla="*/ 294476 w 1249680"/>
                        <a:gd name="connsiteY47" fmla="*/ 944880 h 1402080"/>
                        <a:gd name="connsiteX48" fmla="*/ 258758 w 1249680"/>
                        <a:gd name="connsiteY48" fmla="*/ 961549 h 1402080"/>
                        <a:gd name="connsiteX49" fmla="*/ 149220 w 1249680"/>
                        <a:gd name="connsiteY49" fmla="*/ 909162 h 1402080"/>
                        <a:gd name="connsiteX50" fmla="*/ 158745 w 1249680"/>
                        <a:gd name="connsiteY50" fmla="*/ 882967 h 1402080"/>
                        <a:gd name="connsiteX51" fmla="*/ 130765 w 1249680"/>
                        <a:gd name="connsiteY51" fmla="*/ 864017 h 1402080"/>
                        <a:gd name="connsiteX52" fmla="*/ 108738 w 1249680"/>
                        <a:gd name="connsiteY52" fmla="*/ 897255 h 1402080"/>
                        <a:gd name="connsiteX53" fmla="*/ 111120 w 1249680"/>
                        <a:gd name="connsiteY53" fmla="*/ 840105 h 1402080"/>
                        <a:gd name="connsiteX54" fmla="*/ 92070 w 1249680"/>
                        <a:gd name="connsiteY54" fmla="*/ 835343 h 1402080"/>
                        <a:gd name="connsiteX55" fmla="*/ 80163 w 1249680"/>
                        <a:gd name="connsiteY55" fmla="*/ 906780 h 1402080"/>
                        <a:gd name="connsiteX56" fmla="*/ 58732 w 1249680"/>
                        <a:gd name="connsiteY56" fmla="*/ 911543 h 1402080"/>
                        <a:gd name="connsiteX57" fmla="*/ 70639 w 1249680"/>
                        <a:gd name="connsiteY57" fmla="*/ 825817 h 1402080"/>
                        <a:gd name="connsiteX58" fmla="*/ 122872 w 1249680"/>
                        <a:gd name="connsiteY58" fmla="*/ 819626 h 1402080"/>
                        <a:gd name="connsiteX59" fmla="*/ 125407 w 1249680"/>
                        <a:gd name="connsiteY59" fmla="*/ 799623 h 1402080"/>
                        <a:gd name="connsiteX60" fmla="*/ 78581 w 1249680"/>
                        <a:gd name="connsiteY60" fmla="*/ 799624 h 1402080"/>
                        <a:gd name="connsiteX61" fmla="*/ 82867 w 1249680"/>
                        <a:gd name="connsiteY61" fmla="*/ 761047 h 1402080"/>
                        <a:gd name="connsiteX62" fmla="*/ 142076 w 1249680"/>
                        <a:gd name="connsiteY62" fmla="*/ 742474 h 1402080"/>
                        <a:gd name="connsiteX63" fmla="*/ 130169 w 1249680"/>
                        <a:gd name="connsiteY63" fmla="*/ 716280 h 1402080"/>
                        <a:gd name="connsiteX64" fmla="*/ 48568 w 1249680"/>
                        <a:gd name="connsiteY64" fmla="*/ 756737 h 1402080"/>
                        <a:gd name="connsiteX65" fmla="*/ 29527 w 1249680"/>
                        <a:gd name="connsiteY65" fmla="*/ 718344 h 1402080"/>
                        <a:gd name="connsiteX66" fmla="*/ 104473 w 1249680"/>
                        <a:gd name="connsiteY66" fmla="*/ 693138 h 1402080"/>
                        <a:gd name="connsiteX67" fmla="*/ 77629 w 1249680"/>
                        <a:gd name="connsiteY67" fmla="*/ 617855 h 1402080"/>
                        <a:gd name="connsiteX68" fmla="*/ 39683 w 1249680"/>
                        <a:gd name="connsiteY68" fmla="*/ 611505 h 1402080"/>
                        <a:gd name="connsiteX69" fmla="*/ 0 w 1249680"/>
                        <a:gd name="connsiteY69" fmla="*/ 541020 h 1402080"/>
                        <a:gd name="connsiteX0" fmla="*/ 0 w 1249680"/>
                        <a:gd name="connsiteY0" fmla="*/ 541020 h 1402080"/>
                        <a:gd name="connsiteX1" fmla="*/ 259080 w 1249680"/>
                        <a:gd name="connsiteY1" fmla="*/ 381000 h 1402080"/>
                        <a:gd name="connsiteX2" fmla="*/ 266700 w 1249680"/>
                        <a:gd name="connsiteY2" fmla="*/ 266700 h 1402080"/>
                        <a:gd name="connsiteX3" fmla="*/ 358140 w 1249680"/>
                        <a:gd name="connsiteY3" fmla="*/ 259080 h 1402080"/>
                        <a:gd name="connsiteX4" fmla="*/ 388620 w 1249680"/>
                        <a:gd name="connsiteY4" fmla="*/ 266700 h 1402080"/>
                        <a:gd name="connsiteX5" fmla="*/ 449580 w 1249680"/>
                        <a:gd name="connsiteY5" fmla="*/ 266700 h 1402080"/>
                        <a:gd name="connsiteX6" fmla="*/ 533400 w 1249680"/>
                        <a:gd name="connsiteY6" fmla="*/ 144780 h 1402080"/>
                        <a:gd name="connsiteX7" fmla="*/ 655320 w 1249680"/>
                        <a:gd name="connsiteY7" fmla="*/ 167640 h 1402080"/>
                        <a:gd name="connsiteX8" fmla="*/ 830580 w 1249680"/>
                        <a:gd name="connsiteY8" fmla="*/ 114300 h 1402080"/>
                        <a:gd name="connsiteX9" fmla="*/ 822960 w 1249680"/>
                        <a:gd name="connsiteY9" fmla="*/ 45720 h 1402080"/>
                        <a:gd name="connsiteX10" fmla="*/ 906780 w 1249680"/>
                        <a:gd name="connsiteY10" fmla="*/ 0 h 1402080"/>
                        <a:gd name="connsiteX11" fmla="*/ 937260 w 1249680"/>
                        <a:gd name="connsiteY11" fmla="*/ 0 h 1402080"/>
                        <a:gd name="connsiteX12" fmla="*/ 944880 w 1249680"/>
                        <a:gd name="connsiteY12" fmla="*/ 76200 h 1402080"/>
                        <a:gd name="connsiteX13" fmla="*/ 1013460 w 1249680"/>
                        <a:gd name="connsiteY13" fmla="*/ 99060 h 1402080"/>
                        <a:gd name="connsiteX14" fmla="*/ 982980 w 1249680"/>
                        <a:gd name="connsiteY14" fmla="*/ 167640 h 1402080"/>
                        <a:gd name="connsiteX15" fmla="*/ 1005840 w 1249680"/>
                        <a:gd name="connsiteY15" fmla="*/ 190500 h 1402080"/>
                        <a:gd name="connsiteX16" fmla="*/ 967740 w 1249680"/>
                        <a:gd name="connsiteY16" fmla="*/ 297180 h 1402080"/>
                        <a:gd name="connsiteX17" fmla="*/ 975360 w 1249680"/>
                        <a:gd name="connsiteY17" fmla="*/ 320040 h 1402080"/>
                        <a:gd name="connsiteX18" fmla="*/ 1043940 w 1249680"/>
                        <a:gd name="connsiteY18" fmla="*/ 388620 h 1402080"/>
                        <a:gd name="connsiteX19" fmla="*/ 1165860 w 1249680"/>
                        <a:gd name="connsiteY19" fmla="*/ 403860 h 1402080"/>
                        <a:gd name="connsiteX20" fmla="*/ 1173480 w 1249680"/>
                        <a:gd name="connsiteY20" fmla="*/ 441960 h 1402080"/>
                        <a:gd name="connsiteX21" fmla="*/ 1249680 w 1249680"/>
                        <a:gd name="connsiteY21" fmla="*/ 419100 h 1402080"/>
                        <a:gd name="connsiteX22" fmla="*/ 1219200 w 1249680"/>
                        <a:gd name="connsiteY22" fmla="*/ 495300 h 1402080"/>
                        <a:gd name="connsiteX23" fmla="*/ 1135380 w 1249680"/>
                        <a:gd name="connsiteY23" fmla="*/ 586740 h 1402080"/>
                        <a:gd name="connsiteX24" fmla="*/ 1021080 w 1249680"/>
                        <a:gd name="connsiteY24" fmla="*/ 632460 h 1402080"/>
                        <a:gd name="connsiteX25" fmla="*/ 1013460 w 1249680"/>
                        <a:gd name="connsiteY25" fmla="*/ 723900 h 1402080"/>
                        <a:gd name="connsiteX26" fmla="*/ 1005840 w 1249680"/>
                        <a:gd name="connsiteY26" fmla="*/ 769620 h 1402080"/>
                        <a:gd name="connsiteX27" fmla="*/ 975360 w 1249680"/>
                        <a:gd name="connsiteY27" fmla="*/ 807720 h 1402080"/>
                        <a:gd name="connsiteX28" fmla="*/ 1013460 w 1249680"/>
                        <a:gd name="connsiteY28" fmla="*/ 845820 h 1402080"/>
                        <a:gd name="connsiteX29" fmla="*/ 998220 w 1249680"/>
                        <a:gd name="connsiteY29" fmla="*/ 906780 h 1402080"/>
                        <a:gd name="connsiteX30" fmla="*/ 998220 w 1249680"/>
                        <a:gd name="connsiteY30" fmla="*/ 960120 h 1402080"/>
                        <a:gd name="connsiteX31" fmla="*/ 1097280 w 1249680"/>
                        <a:gd name="connsiteY31" fmla="*/ 1051560 h 1402080"/>
                        <a:gd name="connsiteX32" fmla="*/ 1089660 w 1249680"/>
                        <a:gd name="connsiteY32" fmla="*/ 1135380 h 1402080"/>
                        <a:gd name="connsiteX33" fmla="*/ 1013460 w 1249680"/>
                        <a:gd name="connsiteY33" fmla="*/ 1143000 h 1402080"/>
                        <a:gd name="connsiteX34" fmla="*/ 1165860 w 1249680"/>
                        <a:gd name="connsiteY34" fmla="*/ 1249680 h 1402080"/>
                        <a:gd name="connsiteX35" fmla="*/ 1118388 w 1249680"/>
                        <a:gd name="connsiteY35" fmla="*/ 1328261 h 1402080"/>
                        <a:gd name="connsiteX36" fmla="*/ 1066800 w 1249680"/>
                        <a:gd name="connsiteY36" fmla="*/ 1402080 h 1402080"/>
                        <a:gd name="connsiteX37" fmla="*/ 998220 w 1249680"/>
                        <a:gd name="connsiteY37" fmla="*/ 1356360 h 1402080"/>
                        <a:gd name="connsiteX38" fmla="*/ 939795 w 1249680"/>
                        <a:gd name="connsiteY38" fmla="*/ 1344930 h 1402080"/>
                        <a:gd name="connsiteX39" fmla="*/ 883920 w 1249680"/>
                        <a:gd name="connsiteY39" fmla="*/ 1333500 h 1402080"/>
                        <a:gd name="connsiteX40" fmla="*/ 876300 w 1249680"/>
                        <a:gd name="connsiteY40" fmla="*/ 1303020 h 1402080"/>
                        <a:gd name="connsiteX41" fmla="*/ 163354 w 1249680"/>
                        <a:gd name="connsiteY41" fmla="*/ 1141095 h 1402080"/>
                        <a:gd name="connsiteX42" fmla="*/ 234791 w 1249680"/>
                        <a:gd name="connsiteY42" fmla="*/ 1096804 h 1402080"/>
                        <a:gd name="connsiteX43" fmla="*/ 249232 w 1249680"/>
                        <a:gd name="connsiteY43" fmla="*/ 1180623 h 1402080"/>
                        <a:gd name="connsiteX44" fmla="*/ 277807 w 1249680"/>
                        <a:gd name="connsiteY44" fmla="*/ 1190149 h 1402080"/>
                        <a:gd name="connsiteX45" fmla="*/ 292417 w 1249680"/>
                        <a:gd name="connsiteY45" fmla="*/ 1068705 h 1402080"/>
                        <a:gd name="connsiteX46" fmla="*/ 323051 w 1249680"/>
                        <a:gd name="connsiteY46" fmla="*/ 1078230 h 1402080"/>
                        <a:gd name="connsiteX47" fmla="*/ 294476 w 1249680"/>
                        <a:gd name="connsiteY47" fmla="*/ 944880 h 1402080"/>
                        <a:gd name="connsiteX48" fmla="*/ 258758 w 1249680"/>
                        <a:gd name="connsiteY48" fmla="*/ 961549 h 1402080"/>
                        <a:gd name="connsiteX49" fmla="*/ 149220 w 1249680"/>
                        <a:gd name="connsiteY49" fmla="*/ 909162 h 1402080"/>
                        <a:gd name="connsiteX50" fmla="*/ 158745 w 1249680"/>
                        <a:gd name="connsiteY50" fmla="*/ 882967 h 1402080"/>
                        <a:gd name="connsiteX51" fmla="*/ 130765 w 1249680"/>
                        <a:gd name="connsiteY51" fmla="*/ 864017 h 1402080"/>
                        <a:gd name="connsiteX52" fmla="*/ 108738 w 1249680"/>
                        <a:gd name="connsiteY52" fmla="*/ 897255 h 1402080"/>
                        <a:gd name="connsiteX53" fmla="*/ 111120 w 1249680"/>
                        <a:gd name="connsiteY53" fmla="*/ 840105 h 1402080"/>
                        <a:gd name="connsiteX54" fmla="*/ 92070 w 1249680"/>
                        <a:gd name="connsiteY54" fmla="*/ 835343 h 1402080"/>
                        <a:gd name="connsiteX55" fmla="*/ 80163 w 1249680"/>
                        <a:gd name="connsiteY55" fmla="*/ 906780 h 1402080"/>
                        <a:gd name="connsiteX56" fmla="*/ 58732 w 1249680"/>
                        <a:gd name="connsiteY56" fmla="*/ 911543 h 1402080"/>
                        <a:gd name="connsiteX57" fmla="*/ 70639 w 1249680"/>
                        <a:gd name="connsiteY57" fmla="*/ 825817 h 1402080"/>
                        <a:gd name="connsiteX58" fmla="*/ 122872 w 1249680"/>
                        <a:gd name="connsiteY58" fmla="*/ 819626 h 1402080"/>
                        <a:gd name="connsiteX59" fmla="*/ 125407 w 1249680"/>
                        <a:gd name="connsiteY59" fmla="*/ 799623 h 1402080"/>
                        <a:gd name="connsiteX60" fmla="*/ 78581 w 1249680"/>
                        <a:gd name="connsiteY60" fmla="*/ 799624 h 1402080"/>
                        <a:gd name="connsiteX61" fmla="*/ 82867 w 1249680"/>
                        <a:gd name="connsiteY61" fmla="*/ 761047 h 1402080"/>
                        <a:gd name="connsiteX62" fmla="*/ 142076 w 1249680"/>
                        <a:gd name="connsiteY62" fmla="*/ 742474 h 1402080"/>
                        <a:gd name="connsiteX63" fmla="*/ 130169 w 1249680"/>
                        <a:gd name="connsiteY63" fmla="*/ 716280 h 1402080"/>
                        <a:gd name="connsiteX64" fmla="*/ 48568 w 1249680"/>
                        <a:gd name="connsiteY64" fmla="*/ 756737 h 1402080"/>
                        <a:gd name="connsiteX65" fmla="*/ 29527 w 1249680"/>
                        <a:gd name="connsiteY65" fmla="*/ 718344 h 1402080"/>
                        <a:gd name="connsiteX66" fmla="*/ 104473 w 1249680"/>
                        <a:gd name="connsiteY66" fmla="*/ 693138 h 1402080"/>
                        <a:gd name="connsiteX67" fmla="*/ 77629 w 1249680"/>
                        <a:gd name="connsiteY67" fmla="*/ 617855 h 1402080"/>
                        <a:gd name="connsiteX68" fmla="*/ 39683 w 1249680"/>
                        <a:gd name="connsiteY68" fmla="*/ 611505 h 1402080"/>
                        <a:gd name="connsiteX69" fmla="*/ 0 w 1249680"/>
                        <a:gd name="connsiteY69" fmla="*/ 541020 h 1402080"/>
                        <a:gd name="connsiteX0" fmla="*/ 0 w 1249680"/>
                        <a:gd name="connsiteY0" fmla="*/ 541020 h 1402080"/>
                        <a:gd name="connsiteX1" fmla="*/ 259080 w 1249680"/>
                        <a:gd name="connsiteY1" fmla="*/ 381000 h 1402080"/>
                        <a:gd name="connsiteX2" fmla="*/ 266700 w 1249680"/>
                        <a:gd name="connsiteY2" fmla="*/ 266700 h 1402080"/>
                        <a:gd name="connsiteX3" fmla="*/ 358140 w 1249680"/>
                        <a:gd name="connsiteY3" fmla="*/ 259080 h 1402080"/>
                        <a:gd name="connsiteX4" fmla="*/ 388620 w 1249680"/>
                        <a:gd name="connsiteY4" fmla="*/ 266700 h 1402080"/>
                        <a:gd name="connsiteX5" fmla="*/ 449580 w 1249680"/>
                        <a:gd name="connsiteY5" fmla="*/ 266700 h 1402080"/>
                        <a:gd name="connsiteX6" fmla="*/ 533400 w 1249680"/>
                        <a:gd name="connsiteY6" fmla="*/ 144780 h 1402080"/>
                        <a:gd name="connsiteX7" fmla="*/ 655320 w 1249680"/>
                        <a:gd name="connsiteY7" fmla="*/ 167640 h 1402080"/>
                        <a:gd name="connsiteX8" fmla="*/ 830580 w 1249680"/>
                        <a:gd name="connsiteY8" fmla="*/ 114300 h 1402080"/>
                        <a:gd name="connsiteX9" fmla="*/ 822960 w 1249680"/>
                        <a:gd name="connsiteY9" fmla="*/ 45720 h 1402080"/>
                        <a:gd name="connsiteX10" fmla="*/ 906780 w 1249680"/>
                        <a:gd name="connsiteY10" fmla="*/ 0 h 1402080"/>
                        <a:gd name="connsiteX11" fmla="*/ 937260 w 1249680"/>
                        <a:gd name="connsiteY11" fmla="*/ 0 h 1402080"/>
                        <a:gd name="connsiteX12" fmla="*/ 944880 w 1249680"/>
                        <a:gd name="connsiteY12" fmla="*/ 76200 h 1402080"/>
                        <a:gd name="connsiteX13" fmla="*/ 1013460 w 1249680"/>
                        <a:gd name="connsiteY13" fmla="*/ 99060 h 1402080"/>
                        <a:gd name="connsiteX14" fmla="*/ 982980 w 1249680"/>
                        <a:gd name="connsiteY14" fmla="*/ 167640 h 1402080"/>
                        <a:gd name="connsiteX15" fmla="*/ 1005840 w 1249680"/>
                        <a:gd name="connsiteY15" fmla="*/ 190500 h 1402080"/>
                        <a:gd name="connsiteX16" fmla="*/ 967740 w 1249680"/>
                        <a:gd name="connsiteY16" fmla="*/ 297180 h 1402080"/>
                        <a:gd name="connsiteX17" fmla="*/ 975360 w 1249680"/>
                        <a:gd name="connsiteY17" fmla="*/ 320040 h 1402080"/>
                        <a:gd name="connsiteX18" fmla="*/ 1043940 w 1249680"/>
                        <a:gd name="connsiteY18" fmla="*/ 388620 h 1402080"/>
                        <a:gd name="connsiteX19" fmla="*/ 1165860 w 1249680"/>
                        <a:gd name="connsiteY19" fmla="*/ 403860 h 1402080"/>
                        <a:gd name="connsiteX20" fmla="*/ 1173480 w 1249680"/>
                        <a:gd name="connsiteY20" fmla="*/ 441960 h 1402080"/>
                        <a:gd name="connsiteX21" fmla="*/ 1249680 w 1249680"/>
                        <a:gd name="connsiteY21" fmla="*/ 419100 h 1402080"/>
                        <a:gd name="connsiteX22" fmla="*/ 1219200 w 1249680"/>
                        <a:gd name="connsiteY22" fmla="*/ 495300 h 1402080"/>
                        <a:gd name="connsiteX23" fmla="*/ 1135380 w 1249680"/>
                        <a:gd name="connsiteY23" fmla="*/ 586740 h 1402080"/>
                        <a:gd name="connsiteX24" fmla="*/ 1021080 w 1249680"/>
                        <a:gd name="connsiteY24" fmla="*/ 632460 h 1402080"/>
                        <a:gd name="connsiteX25" fmla="*/ 1013460 w 1249680"/>
                        <a:gd name="connsiteY25" fmla="*/ 723900 h 1402080"/>
                        <a:gd name="connsiteX26" fmla="*/ 1005840 w 1249680"/>
                        <a:gd name="connsiteY26" fmla="*/ 769620 h 1402080"/>
                        <a:gd name="connsiteX27" fmla="*/ 975360 w 1249680"/>
                        <a:gd name="connsiteY27" fmla="*/ 807720 h 1402080"/>
                        <a:gd name="connsiteX28" fmla="*/ 1013460 w 1249680"/>
                        <a:gd name="connsiteY28" fmla="*/ 845820 h 1402080"/>
                        <a:gd name="connsiteX29" fmla="*/ 998220 w 1249680"/>
                        <a:gd name="connsiteY29" fmla="*/ 906780 h 1402080"/>
                        <a:gd name="connsiteX30" fmla="*/ 998220 w 1249680"/>
                        <a:gd name="connsiteY30" fmla="*/ 960120 h 1402080"/>
                        <a:gd name="connsiteX31" fmla="*/ 1097280 w 1249680"/>
                        <a:gd name="connsiteY31" fmla="*/ 1051560 h 1402080"/>
                        <a:gd name="connsiteX32" fmla="*/ 1089660 w 1249680"/>
                        <a:gd name="connsiteY32" fmla="*/ 1135380 h 1402080"/>
                        <a:gd name="connsiteX33" fmla="*/ 1013460 w 1249680"/>
                        <a:gd name="connsiteY33" fmla="*/ 1143000 h 1402080"/>
                        <a:gd name="connsiteX34" fmla="*/ 1165860 w 1249680"/>
                        <a:gd name="connsiteY34" fmla="*/ 1249680 h 1402080"/>
                        <a:gd name="connsiteX35" fmla="*/ 1118388 w 1249680"/>
                        <a:gd name="connsiteY35" fmla="*/ 1328261 h 1402080"/>
                        <a:gd name="connsiteX36" fmla="*/ 1066800 w 1249680"/>
                        <a:gd name="connsiteY36" fmla="*/ 1402080 h 1402080"/>
                        <a:gd name="connsiteX37" fmla="*/ 998220 w 1249680"/>
                        <a:gd name="connsiteY37" fmla="*/ 1356360 h 1402080"/>
                        <a:gd name="connsiteX38" fmla="*/ 939795 w 1249680"/>
                        <a:gd name="connsiteY38" fmla="*/ 1344930 h 1402080"/>
                        <a:gd name="connsiteX39" fmla="*/ 883920 w 1249680"/>
                        <a:gd name="connsiteY39" fmla="*/ 1333500 h 1402080"/>
                        <a:gd name="connsiteX40" fmla="*/ 180975 w 1249680"/>
                        <a:gd name="connsiteY40" fmla="*/ 1200626 h 1402080"/>
                        <a:gd name="connsiteX41" fmla="*/ 163354 w 1249680"/>
                        <a:gd name="connsiteY41" fmla="*/ 1141095 h 1402080"/>
                        <a:gd name="connsiteX42" fmla="*/ 234791 w 1249680"/>
                        <a:gd name="connsiteY42" fmla="*/ 1096804 h 1402080"/>
                        <a:gd name="connsiteX43" fmla="*/ 249232 w 1249680"/>
                        <a:gd name="connsiteY43" fmla="*/ 1180623 h 1402080"/>
                        <a:gd name="connsiteX44" fmla="*/ 277807 w 1249680"/>
                        <a:gd name="connsiteY44" fmla="*/ 1190149 h 1402080"/>
                        <a:gd name="connsiteX45" fmla="*/ 292417 w 1249680"/>
                        <a:gd name="connsiteY45" fmla="*/ 1068705 h 1402080"/>
                        <a:gd name="connsiteX46" fmla="*/ 323051 w 1249680"/>
                        <a:gd name="connsiteY46" fmla="*/ 1078230 h 1402080"/>
                        <a:gd name="connsiteX47" fmla="*/ 294476 w 1249680"/>
                        <a:gd name="connsiteY47" fmla="*/ 944880 h 1402080"/>
                        <a:gd name="connsiteX48" fmla="*/ 258758 w 1249680"/>
                        <a:gd name="connsiteY48" fmla="*/ 961549 h 1402080"/>
                        <a:gd name="connsiteX49" fmla="*/ 149220 w 1249680"/>
                        <a:gd name="connsiteY49" fmla="*/ 909162 h 1402080"/>
                        <a:gd name="connsiteX50" fmla="*/ 158745 w 1249680"/>
                        <a:gd name="connsiteY50" fmla="*/ 882967 h 1402080"/>
                        <a:gd name="connsiteX51" fmla="*/ 130765 w 1249680"/>
                        <a:gd name="connsiteY51" fmla="*/ 864017 h 1402080"/>
                        <a:gd name="connsiteX52" fmla="*/ 108738 w 1249680"/>
                        <a:gd name="connsiteY52" fmla="*/ 897255 h 1402080"/>
                        <a:gd name="connsiteX53" fmla="*/ 111120 w 1249680"/>
                        <a:gd name="connsiteY53" fmla="*/ 840105 h 1402080"/>
                        <a:gd name="connsiteX54" fmla="*/ 92070 w 1249680"/>
                        <a:gd name="connsiteY54" fmla="*/ 835343 h 1402080"/>
                        <a:gd name="connsiteX55" fmla="*/ 80163 w 1249680"/>
                        <a:gd name="connsiteY55" fmla="*/ 906780 h 1402080"/>
                        <a:gd name="connsiteX56" fmla="*/ 58732 w 1249680"/>
                        <a:gd name="connsiteY56" fmla="*/ 911543 h 1402080"/>
                        <a:gd name="connsiteX57" fmla="*/ 70639 w 1249680"/>
                        <a:gd name="connsiteY57" fmla="*/ 825817 h 1402080"/>
                        <a:gd name="connsiteX58" fmla="*/ 122872 w 1249680"/>
                        <a:gd name="connsiteY58" fmla="*/ 819626 h 1402080"/>
                        <a:gd name="connsiteX59" fmla="*/ 125407 w 1249680"/>
                        <a:gd name="connsiteY59" fmla="*/ 799623 h 1402080"/>
                        <a:gd name="connsiteX60" fmla="*/ 78581 w 1249680"/>
                        <a:gd name="connsiteY60" fmla="*/ 799624 h 1402080"/>
                        <a:gd name="connsiteX61" fmla="*/ 82867 w 1249680"/>
                        <a:gd name="connsiteY61" fmla="*/ 761047 h 1402080"/>
                        <a:gd name="connsiteX62" fmla="*/ 142076 w 1249680"/>
                        <a:gd name="connsiteY62" fmla="*/ 742474 h 1402080"/>
                        <a:gd name="connsiteX63" fmla="*/ 130169 w 1249680"/>
                        <a:gd name="connsiteY63" fmla="*/ 716280 h 1402080"/>
                        <a:gd name="connsiteX64" fmla="*/ 48568 w 1249680"/>
                        <a:gd name="connsiteY64" fmla="*/ 756737 h 1402080"/>
                        <a:gd name="connsiteX65" fmla="*/ 29527 w 1249680"/>
                        <a:gd name="connsiteY65" fmla="*/ 718344 h 1402080"/>
                        <a:gd name="connsiteX66" fmla="*/ 104473 w 1249680"/>
                        <a:gd name="connsiteY66" fmla="*/ 693138 h 1402080"/>
                        <a:gd name="connsiteX67" fmla="*/ 77629 w 1249680"/>
                        <a:gd name="connsiteY67" fmla="*/ 617855 h 1402080"/>
                        <a:gd name="connsiteX68" fmla="*/ 39683 w 1249680"/>
                        <a:gd name="connsiteY68" fmla="*/ 611505 h 1402080"/>
                        <a:gd name="connsiteX69" fmla="*/ 0 w 1249680"/>
                        <a:gd name="connsiteY69" fmla="*/ 541020 h 1402080"/>
                        <a:gd name="connsiteX0" fmla="*/ 0 w 1249680"/>
                        <a:gd name="connsiteY0" fmla="*/ 541020 h 1402080"/>
                        <a:gd name="connsiteX1" fmla="*/ 259080 w 1249680"/>
                        <a:gd name="connsiteY1" fmla="*/ 381000 h 1402080"/>
                        <a:gd name="connsiteX2" fmla="*/ 266700 w 1249680"/>
                        <a:gd name="connsiteY2" fmla="*/ 266700 h 1402080"/>
                        <a:gd name="connsiteX3" fmla="*/ 358140 w 1249680"/>
                        <a:gd name="connsiteY3" fmla="*/ 259080 h 1402080"/>
                        <a:gd name="connsiteX4" fmla="*/ 388620 w 1249680"/>
                        <a:gd name="connsiteY4" fmla="*/ 266700 h 1402080"/>
                        <a:gd name="connsiteX5" fmla="*/ 449580 w 1249680"/>
                        <a:gd name="connsiteY5" fmla="*/ 266700 h 1402080"/>
                        <a:gd name="connsiteX6" fmla="*/ 533400 w 1249680"/>
                        <a:gd name="connsiteY6" fmla="*/ 144780 h 1402080"/>
                        <a:gd name="connsiteX7" fmla="*/ 655320 w 1249680"/>
                        <a:gd name="connsiteY7" fmla="*/ 167640 h 1402080"/>
                        <a:gd name="connsiteX8" fmla="*/ 830580 w 1249680"/>
                        <a:gd name="connsiteY8" fmla="*/ 114300 h 1402080"/>
                        <a:gd name="connsiteX9" fmla="*/ 822960 w 1249680"/>
                        <a:gd name="connsiteY9" fmla="*/ 45720 h 1402080"/>
                        <a:gd name="connsiteX10" fmla="*/ 906780 w 1249680"/>
                        <a:gd name="connsiteY10" fmla="*/ 0 h 1402080"/>
                        <a:gd name="connsiteX11" fmla="*/ 937260 w 1249680"/>
                        <a:gd name="connsiteY11" fmla="*/ 0 h 1402080"/>
                        <a:gd name="connsiteX12" fmla="*/ 944880 w 1249680"/>
                        <a:gd name="connsiteY12" fmla="*/ 76200 h 1402080"/>
                        <a:gd name="connsiteX13" fmla="*/ 1013460 w 1249680"/>
                        <a:gd name="connsiteY13" fmla="*/ 99060 h 1402080"/>
                        <a:gd name="connsiteX14" fmla="*/ 982980 w 1249680"/>
                        <a:gd name="connsiteY14" fmla="*/ 167640 h 1402080"/>
                        <a:gd name="connsiteX15" fmla="*/ 1005840 w 1249680"/>
                        <a:gd name="connsiteY15" fmla="*/ 190500 h 1402080"/>
                        <a:gd name="connsiteX16" fmla="*/ 967740 w 1249680"/>
                        <a:gd name="connsiteY16" fmla="*/ 297180 h 1402080"/>
                        <a:gd name="connsiteX17" fmla="*/ 975360 w 1249680"/>
                        <a:gd name="connsiteY17" fmla="*/ 320040 h 1402080"/>
                        <a:gd name="connsiteX18" fmla="*/ 1043940 w 1249680"/>
                        <a:gd name="connsiteY18" fmla="*/ 388620 h 1402080"/>
                        <a:gd name="connsiteX19" fmla="*/ 1165860 w 1249680"/>
                        <a:gd name="connsiteY19" fmla="*/ 403860 h 1402080"/>
                        <a:gd name="connsiteX20" fmla="*/ 1173480 w 1249680"/>
                        <a:gd name="connsiteY20" fmla="*/ 441960 h 1402080"/>
                        <a:gd name="connsiteX21" fmla="*/ 1249680 w 1249680"/>
                        <a:gd name="connsiteY21" fmla="*/ 419100 h 1402080"/>
                        <a:gd name="connsiteX22" fmla="*/ 1219200 w 1249680"/>
                        <a:gd name="connsiteY22" fmla="*/ 495300 h 1402080"/>
                        <a:gd name="connsiteX23" fmla="*/ 1135380 w 1249680"/>
                        <a:gd name="connsiteY23" fmla="*/ 586740 h 1402080"/>
                        <a:gd name="connsiteX24" fmla="*/ 1021080 w 1249680"/>
                        <a:gd name="connsiteY24" fmla="*/ 632460 h 1402080"/>
                        <a:gd name="connsiteX25" fmla="*/ 1013460 w 1249680"/>
                        <a:gd name="connsiteY25" fmla="*/ 723900 h 1402080"/>
                        <a:gd name="connsiteX26" fmla="*/ 1005840 w 1249680"/>
                        <a:gd name="connsiteY26" fmla="*/ 769620 h 1402080"/>
                        <a:gd name="connsiteX27" fmla="*/ 975360 w 1249680"/>
                        <a:gd name="connsiteY27" fmla="*/ 807720 h 1402080"/>
                        <a:gd name="connsiteX28" fmla="*/ 1013460 w 1249680"/>
                        <a:gd name="connsiteY28" fmla="*/ 845820 h 1402080"/>
                        <a:gd name="connsiteX29" fmla="*/ 998220 w 1249680"/>
                        <a:gd name="connsiteY29" fmla="*/ 906780 h 1402080"/>
                        <a:gd name="connsiteX30" fmla="*/ 998220 w 1249680"/>
                        <a:gd name="connsiteY30" fmla="*/ 960120 h 1402080"/>
                        <a:gd name="connsiteX31" fmla="*/ 1097280 w 1249680"/>
                        <a:gd name="connsiteY31" fmla="*/ 1051560 h 1402080"/>
                        <a:gd name="connsiteX32" fmla="*/ 1089660 w 1249680"/>
                        <a:gd name="connsiteY32" fmla="*/ 1135380 h 1402080"/>
                        <a:gd name="connsiteX33" fmla="*/ 1013460 w 1249680"/>
                        <a:gd name="connsiteY33" fmla="*/ 1143000 h 1402080"/>
                        <a:gd name="connsiteX34" fmla="*/ 1165860 w 1249680"/>
                        <a:gd name="connsiteY34" fmla="*/ 1249680 h 1402080"/>
                        <a:gd name="connsiteX35" fmla="*/ 1118388 w 1249680"/>
                        <a:gd name="connsiteY35" fmla="*/ 1328261 h 1402080"/>
                        <a:gd name="connsiteX36" fmla="*/ 1066800 w 1249680"/>
                        <a:gd name="connsiteY36" fmla="*/ 1402080 h 1402080"/>
                        <a:gd name="connsiteX37" fmla="*/ 998220 w 1249680"/>
                        <a:gd name="connsiteY37" fmla="*/ 1356360 h 1402080"/>
                        <a:gd name="connsiteX38" fmla="*/ 939795 w 1249680"/>
                        <a:gd name="connsiteY38" fmla="*/ 1344930 h 1402080"/>
                        <a:gd name="connsiteX39" fmla="*/ 143351 w 1249680"/>
                        <a:gd name="connsiteY39" fmla="*/ 1202532 h 1402080"/>
                        <a:gd name="connsiteX40" fmla="*/ 180975 w 1249680"/>
                        <a:gd name="connsiteY40" fmla="*/ 1200626 h 1402080"/>
                        <a:gd name="connsiteX41" fmla="*/ 163354 w 1249680"/>
                        <a:gd name="connsiteY41" fmla="*/ 1141095 h 1402080"/>
                        <a:gd name="connsiteX42" fmla="*/ 234791 w 1249680"/>
                        <a:gd name="connsiteY42" fmla="*/ 1096804 h 1402080"/>
                        <a:gd name="connsiteX43" fmla="*/ 249232 w 1249680"/>
                        <a:gd name="connsiteY43" fmla="*/ 1180623 h 1402080"/>
                        <a:gd name="connsiteX44" fmla="*/ 277807 w 1249680"/>
                        <a:gd name="connsiteY44" fmla="*/ 1190149 h 1402080"/>
                        <a:gd name="connsiteX45" fmla="*/ 292417 w 1249680"/>
                        <a:gd name="connsiteY45" fmla="*/ 1068705 h 1402080"/>
                        <a:gd name="connsiteX46" fmla="*/ 323051 w 1249680"/>
                        <a:gd name="connsiteY46" fmla="*/ 1078230 h 1402080"/>
                        <a:gd name="connsiteX47" fmla="*/ 294476 w 1249680"/>
                        <a:gd name="connsiteY47" fmla="*/ 944880 h 1402080"/>
                        <a:gd name="connsiteX48" fmla="*/ 258758 w 1249680"/>
                        <a:gd name="connsiteY48" fmla="*/ 961549 h 1402080"/>
                        <a:gd name="connsiteX49" fmla="*/ 149220 w 1249680"/>
                        <a:gd name="connsiteY49" fmla="*/ 909162 h 1402080"/>
                        <a:gd name="connsiteX50" fmla="*/ 158745 w 1249680"/>
                        <a:gd name="connsiteY50" fmla="*/ 882967 h 1402080"/>
                        <a:gd name="connsiteX51" fmla="*/ 130765 w 1249680"/>
                        <a:gd name="connsiteY51" fmla="*/ 864017 h 1402080"/>
                        <a:gd name="connsiteX52" fmla="*/ 108738 w 1249680"/>
                        <a:gd name="connsiteY52" fmla="*/ 897255 h 1402080"/>
                        <a:gd name="connsiteX53" fmla="*/ 111120 w 1249680"/>
                        <a:gd name="connsiteY53" fmla="*/ 840105 h 1402080"/>
                        <a:gd name="connsiteX54" fmla="*/ 92070 w 1249680"/>
                        <a:gd name="connsiteY54" fmla="*/ 835343 h 1402080"/>
                        <a:gd name="connsiteX55" fmla="*/ 80163 w 1249680"/>
                        <a:gd name="connsiteY55" fmla="*/ 906780 h 1402080"/>
                        <a:gd name="connsiteX56" fmla="*/ 58732 w 1249680"/>
                        <a:gd name="connsiteY56" fmla="*/ 911543 h 1402080"/>
                        <a:gd name="connsiteX57" fmla="*/ 70639 w 1249680"/>
                        <a:gd name="connsiteY57" fmla="*/ 825817 h 1402080"/>
                        <a:gd name="connsiteX58" fmla="*/ 122872 w 1249680"/>
                        <a:gd name="connsiteY58" fmla="*/ 819626 h 1402080"/>
                        <a:gd name="connsiteX59" fmla="*/ 125407 w 1249680"/>
                        <a:gd name="connsiteY59" fmla="*/ 799623 h 1402080"/>
                        <a:gd name="connsiteX60" fmla="*/ 78581 w 1249680"/>
                        <a:gd name="connsiteY60" fmla="*/ 799624 h 1402080"/>
                        <a:gd name="connsiteX61" fmla="*/ 82867 w 1249680"/>
                        <a:gd name="connsiteY61" fmla="*/ 761047 h 1402080"/>
                        <a:gd name="connsiteX62" fmla="*/ 142076 w 1249680"/>
                        <a:gd name="connsiteY62" fmla="*/ 742474 h 1402080"/>
                        <a:gd name="connsiteX63" fmla="*/ 130169 w 1249680"/>
                        <a:gd name="connsiteY63" fmla="*/ 716280 h 1402080"/>
                        <a:gd name="connsiteX64" fmla="*/ 48568 w 1249680"/>
                        <a:gd name="connsiteY64" fmla="*/ 756737 h 1402080"/>
                        <a:gd name="connsiteX65" fmla="*/ 29527 w 1249680"/>
                        <a:gd name="connsiteY65" fmla="*/ 718344 h 1402080"/>
                        <a:gd name="connsiteX66" fmla="*/ 104473 w 1249680"/>
                        <a:gd name="connsiteY66" fmla="*/ 693138 h 1402080"/>
                        <a:gd name="connsiteX67" fmla="*/ 77629 w 1249680"/>
                        <a:gd name="connsiteY67" fmla="*/ 617855 h 1402080"/>
                        <a:gd name="connsiteX68" fmla="*/ 39683 w 1249680"/>
                        <a:gd name="connsiteY68" fmla="*/ 611505 h 1402080"/>
                        <a:gd name="connsiteX69" fmla="*/ 0 w 1249680"/>
                        <a:gd name="connsiteY69" fmla="*/ 541020 h 1402080"/>
                        <a:gd name="connsiteX0" fmla="*/ 0 w 1249680"/>
                        <a:gd name="connsiteY0" fmla="*/ 541020 h 1402080"/>
                        <a:gd name="connsiteX1" fmla="*/ 259080 w 1249680"/>
                        <a:gd name="connsiteY1" fmla="*/ 381000 h 1402080"/>
                        <a:gd name="connsiteX2" fmla="*/ 266700 w 1249680"/>
                        <a:gd name="connsiteY2" fmla="*/ 266700 h 1402080"/>
                        <a:gd name="connsiteX3" fmla="*/ 358140 w 1249680"/>
                        <a:gd name="connsiteY3" fmla="*/ 259080 h 1402080"/>
                        <a:gd name="connsiteX4" fmla="*/ 388620 w 1249680"/>
                        <a:gd name="connsiteY4" fmla="*/ 266700 h 1402080"/>
                        <a:gd name="connsiteX5" fmla="*/ 449580 w 1249680"/>
                        <a:gd name="connsiteY5" fmla="*/ 266700 h 1402080"/>
                        <a:gd name="connsiteX6" fmla="*/ 533400 w 1249680"/>
                        <a:gd name="connsiteY6" fmla="*/ 144780 h 1402080"/>
                        <a:gd name="connsiteX7" fmla="*/ 655320 w 1249680"/>
                        <a:gd name="connsiteY7" fmla="*/ 167640 h 1402080"/>
                        <a:gd name="connsiteX8" fmla="*/ 830580 w 1249680"/>
                        <a:gd name="connsiteY8" fmla="*/ 114300 h 1402080"/>
                        <a:gd name="connsiteX9" fmla="*/ 822960 w 1249680"/>
                        <a:gd name="connsiteY9" fmla="*/ 45720 h 1402080"/>
                        <a:gd name="connsiteX10" fmla="*/ 906780 w 1249680"/>
                        <a:gd name="connsiteY10" fmla="*/ 0 h 1402080"/>
                        <a:gd name="connsiteX11" fmla="*/ 937260 w 1249680"/>
                        <a:gd name="connsiteY11" fmla="*/ 0 h 1402080"/>
                        <a:gd name="connsiteX12" fmla="*/ 944880 w 1249680"/>
                        <a:gd name="connsiteY12" fmla="*/ 76200 h 1402080"/>
                        <a:gd name="connsiteX13" fmla="*/ 1013460 w 1249680"/>
                        <a:gd name="connsiteY13" fmla="*/ 99060 h 1402080"/>
                        <a:gd name="connsiteX14" fmla="*/ 982980 w 1249680"/>
                        <a:gd name="connsiteY14" fmla="*/ 167640 h 1402080"/>
                        <a:gd name="connsiteX15" fmla="*/ 1005840 w 1249680"/>
                        <a:gd name="connsiteY15" fmla="*/ 190500 h 1402080"/>
                        <a:gd name="connsiteX16" fmla="*/ 967740 w 1249680"/>
                        <a:gd name="connsiteY16" fmla="*/ 297180 h 1402080"/>
                        <a:gd name="connsiteX17" fmla="*/ 975360 w 1249680"/>
                        <a:gd name="connsiteY17" fmla="*/ 320040 h 1402080"/>
                        <a:gd name="connsiteX18" fmla="*/ 1043940 w 1249680"/>
                        <a:gd name="connsiteY18" fmla="*/ 388620 h 1402080"/>
                        <a:gd name="connsiteX19" fmla="*/ 1165860 w 1249680"/>
                        <a:gd name="connsiteY19" fmla="*/ 403860 h 1402080"/>
                        <a:gd name="connsiteX20" fmla="*/ 1173480 w 1249680"/>
                        <a:gd name="connsiteY20" fmla="*/ 441960 h 1402080"/>
                        <a:gd name="connsiteX21" fmla="*/ 1249680 w 1249680"/>
                        <a:gd name="connsiteY21" fmla="*/ 419100 h 1402080"/>
                        <a:gd name="connsiteX22" fmla="*/ 1219200 w 1249680"/>
                        <a:gd name="connsiteY22" fmla="*/ 495300 h 1402080"/>
                        <a:gd name="connsiteX23" fmla="*/ 1135380 w 1249680"/>
                        <a:gd name="connsiteY23" fmla="*/ 586740 h 1402080"/>
                        <a:gd name="connsiteX24" fmla="*/ 1021080 w 1249680"/>
                        <a:gd name="connsiteY24" fmla="*/ 632460 h 1402080"/>
                        <a:gd name="connsiteX25" fmla="*/ 1013460 w 1249680"/>
                        <a:gd name="connsiteY25" fmla="*/ 723900 h 1402080"/>
                        <a:gd name="connsiteX26" fmla="*/ 1005840 w 1249680"/>
                        <a:gd name="connsiteY26" fmla="*/ 769620 h 1402080"/>
                        <a:gd name="connsiteX27" fmla="*/ 975360 w 1249680"/>
                        <a:gd name="connsiteY27" fmla="*/ 807720 h 1402080"/>
                        <a:gd name="connsiteX28" fmla="*/ 1013460 w 1249680"/>
                        <a:gd name="connsiteY28" fmla="*/ 845820 h 1402080"/>
                        <a:gd name="connsiteX29" fmla="*/ 998220 w 1249680"/>
                        <a:gd name="connsiteY29" fmla="*/ 906780 h 1402080"/>
                        <a:gd name="connsiteX30" fmla="*/ 998220 w 1249680"/>
                        <a:gd name="connsiteY30" fmla="*/ 960120 h 1402080"/>
                        <a:gd name="connsiteX31" fmla="*/ 1097280 w 1249680"/>
                        <a:gd name="connsiteY31" fmla="*/ 1051560 h 1402080"/>
                        <a:gd name="connsiteX32" fmla="*/ 1089660 w 1249680"/>
                        <a:gd name="connsiteY32" fmla="*/ 1135380 h 1402080"/>
                        <a:gd name="connsiteX33" fmla="*/ 1013460 w 1249680"/>
                        <a:gd name="connsiteY33" fmla="*/ 1143000 h 1402080"/>
                        <a:gd name="connsiteX34" fmla="*/ 1165860 w 1249680"/>
                        <a:gd name="connsiteY34" fmla="*/ 1249680 h 1402080"/>
                        <a:gd name="connsiteX35" fmla="*/ 1118388 w 1249680"/>
                        <a:gd name="connsiteY35" fmla="*/ 1328261 h 1402080"/>
                        <a:gd name="connsiteX36" fmla="*/ 1066800 w 1249680"/>
                        <a:gd name="connsiteY36" fmla="*/ 1402080 h 1402080"/>
                        <a:gd name="connsiteX37" fmla="*/ 998220 w 1249680"/>
                        <a:gd name="connsiteY37" fmla="*/ 1356360 h 1402080"/>
                        <a:gd name="connsiteX38" fmla="*/ 134932 w 1249680"/>
                        <a:gd name="connsiteY38" fmla="*/ 1171098 h 1402080"/>
                        <a:gd name="connsiteX39" fmla="*/ 143351 w 1249680"/>
                        <a:gd name="connsiteY39" fmla="*/ 1202532 h 1402080"/>
                        <a:gd name="connsiteX40" fmla="*/ 180975 w 1249680"/>
                        <a:gd name="connsiteY40" fmla="*/ 1200626 h 1402080"/>
                        <a:gd name="connsiteX41" fmla="*/ 163354 w 1249680"/>
                        <a:gd name="connsiteY41" fmla="*/ 1141095 h 1402080"/>
                        <a:gd name="connsiteX42" fmla="*/ 234791 w 1249680"/>
                        <a:gd name="connsiteY42" fmla="*/ 1096804 h 1402080"/>
                        <a:gd name="connsiteX43" fmla="*/ 249232 w 1249680"/>
                        <a:gd name="connsiteY43" fmla="*/ 1180623 h 1402080"/>
                        <a:gd name="connsiteX44" fmla="*/ 277807 w 1249680"/>
                        <a:gd name="connsiteY44" fmla="*/ 1190149 h 1402080"/>
                        <a:gd name="connsiteX45" fmla="*/ 292417 w 1249680"/>
                        <a:gd name="connsiteY45" fmla="*/ 1068705 h 1402080"/>
                        <a:gd name="connsiteX46" fmla="*/ 323051 w 1249680"/>
                        <a:gd name="connsiteY46" fmla="*/ 1078230 h 1402080"/>
                        <a:gd name="connsiteX47" fmla="*/ 294476 w 1249680"/>
                        <a:gd name="connsiteY47" fmla="*/ 944880 h 1402080"/>
                        <a:gd name="connsiteX48" fmla="*/ 258758 w 1249680"/>
                        <a:gd name="connsiteY48" fmla="*/ 961549 h 1402080"/>
                        <a:gd name="connsiteX49" fmla="*/ 149220 w 1249680"/>
                        <a:gd name="connsiteY49" fmla="*/ 909162 h 1402080"/>
                        <a:gd name="connsiteX50" fmla="*/ 158745 w 1249680"/>
                        <a:gd name="connsiteY50" fmla="*/ 882967 h 1402080"/>
                        <a:gd name="connsiteX51" fmla="*/ 130765 w 1249680"/>
                        <a:gd name="connsiteY51" fmla="*/ 864017 h 1402080"/>
                        <a:gd name="connsiteX52" fmla="*/ 108738 w 1249680"/>
                        <a:gd name="connsiteY52" fmla="*/ 897255 h 1402080"/>
                        <a:gd name="connsiteX53" fmla="*/ 111120 w 1249680"/>
                        <a:gd name="connsiteY53" fmla="*/ 840105 h 1402080"/>
                        <a:gd name="connsiteX54" fmla="*/ 92070 w 1249680"/>
                        <a:gd name="connsiteY54" fmla="*/ 835343 h 1402080"/>
                        <a:gd name="connsiteX55" fmla="*/ 80163 w 1249680"/>
                        <a:gd name="connsiteY55" fmla="*/ 906780 h 1402080"/>
                        <a:gd name="connsiteX56" fmla="*/ 58732 w 1249680"/>
                        <a:gd name="connsiteY56" fmla="*/ 911543 h 1402080"/>
                        <a:gd name="connsiteX57" fmla="*/ 70639 w 1249680"/>
                        <a:gd name="connsiteY57" fmla="*/ 825817 h 1402080"/>
                        <a:gd name="connsiteX58" fmla="*/ 122872 w 1249680"/>
                        <a:gd name="connsiteY58" fmla="*/ 819626 h 1402080"/>
                        <a:gd name="connsiteX59" fmla="*/ 125407 w 1249680"/>
                        <a:gd name="connsiteY59" fmla="*/ 799623 h 1402080"/>
                        <a:gd name="connsiteX60" fmla="*/ 78581 w 1249680"/>
                        <a:gd name="connsiteY60" fmla="*/ 799624 h 1402080"/>
                        <a:gd name="connsiteX61" fmla="*/ 82867 w 1249680"/>
                        <a:gd name="connsiteY61" fmla="*/ 761047 h 1402080"/>
                        <a:gd name="connsiteX62" fmla="*/ 142076 w 1249680"/>
                        <a:gd name="connsiteY62" fmla="*/ 742474 h 1402080"/>
                        <a:gd name="connsiteX63" fmla="*/ 130169 w 1249680"/>
                        <a:gd name="connsiteY63" fmla="*/ 716280 h 1402080"/>
                        <a:gd name="connsiteX64" fmla="*/ 48568 w 1249680"/>
                        <a:gd name="connsiteY64" fmla="*/ 756737 h 1402080"/>
                        <a:gd name="connsiteX65" fmla="*/ 29527 w 1249680"/>
                        <a:gd name="connsiteY65" fmla="*/ 718344 h 1402080"/>
                        <a:gd name="connsiteX66" fmla="*/ 104473 w 1249680"/>
                        <a:gd name="connsiteY66" fmla="*/ 693138 h 1402080"/>
                        <a:gd name="connsiteX67" fmla="*/ 77629 w 1249680"/>
                        <a:gd name="connsiteY67" fmla="*/ 617855 h 1402080"/>
                        <a:gd name="connsiteX68" fmla="*/ 39683 w 1249680"/>
                        <a:gd name="connsiteY68" fmla="*/ 611505 h 1402080"/>
                        <a:gd name="connsiteX69" fmla="*/ 0 w 1249680"/>
                        <a:gd name="connsiteY69" fmla="*/ 541020 h 1402080"/>
                        <a:gd name="connsiteX0" fmla="*/ 0 w 1249680"/>
                        <a:gd name="connsiteY0" fmla="*/ 541020 h 1402080"/>
                        <a:gd name="connsiteX1" fmla="*/ 259080 w 1249680"/>
                        <a:gd name="connsiteY1" fmla="*/ 381000 h 1402080"/>
                        <a:gd name="connsiteX2" fmla="*/ 266700 w 1249680"/>
                        <a:gd name="connsiteY2" fmla="*/ 266700 h 1402080"/>
                        <a:gd name="connsiteX3" fmla="*/ 358140 w 1249680"/>
                        <a:gd name="connsiteY3" fmla="*/ 259080 h 1402080"/>
                        <a:gd name="connsiteX4" fmla="*/ 388620 w 1249680"/>
                        <a:gd name="connsiteY4" fmla="*/ 266700 h 1402080"/>
                        <a:gd name="connsiteX5" fmla="*/ 449580 w 1249680"/>
                        <a:gd name="connsiteY5" fmla="*/ 266700 h 1402080"/>
                        <a:gd name="connsiteX6" fmla="*/ 533400 w 1249680"/>
                        <a:gd name="connsiteY6" fmla="*/ 144780 h 1402080"/>
                        <a:gd name="connsiteX7" fmla="*/ 655320 w 1249680"/>
                        <a:gd name="connsiteY7" fmla="*/ 167640 h 1402080"/>
                        <a:gd name="connsiteX8" fmla="*/ 830580 w 1249680"/>
                        <a:gd name="connsiteY8" fmla="*/ 114300 h 1402080"/>
                        <a:gd name="connsiteX9" fmla="*/ 822960 w 1249680"/>
                        <a:gd name="connsiteY9" fmla="*/ 45720 h 1402080"/>
                        <a:gd name="connsiteX10" fmla="*/ 906780 w 1249680"/>
                        <a:gd name="connsiteY10" fmla="*/ 0 h 1402080"/>
                        <a:gd name="connsiteX11" fmla="*/ 937260 w 1249680"/>
                        <a:gd name="connsiteY11" fmla="*/ 0 h 1402080"/>
                        <a:gd name="connsiteX12" fmla="*/ 944880 w 1249680"/>
                        <a:gd name="connsiteY12" fmla="*/ 76200 h 1402080"/>
                        <a:gd name="connsiteX13" fmla="*/ 1013460 w 1249680"/>
                        <a:gd name="connsiteY13" fmla="*/ 99060 h 1402080"/>
                        <a:gd name="connsiteX14" fmla="*/ 982980 w 1249680"/>
                        <a:gd name="connsiteY14" fmla="*/ 167640 h 1402080"/>
                        <a:gd name="connsiteX15" fmla="*/ 1005840 w 1249680"/>
                        <a:gd name="connsiteY15" fmla="*/ 190500 h 1402080"/>
                        <a:gd name="connsiteX16" fmla="*/ 967740 w 1249680"/>
                        <a:gd name="connsiteY16" fmla="*/ 297180 h 1402080"/>
                        <a:gd name="connsiteX17" fmla="*/ 975360 w 1249680"/>
                        <a:gd name="connsiteY17" fmla="*/ 320040 h 1402080"/>
                        <a:gd name="connsiteX18" fmla="*/ 1043940 w 1249680"/>
                        <a:gd name="connsiteY18" fmla="*/ 388620 h 1402080"/>
                        <a:gd name="connsiteX19" fmla="*/ 1165860 w 1249680"/>
                        <a:gd name="connsiteY19" fmla="*/ 403860 h 1402080"/>
                        <a:gd name="connsiteX20" fmla="*/ 1173480 w 1249680"/>
                        <a:gd name="connsiteY20" fmla="*/ 441960 h 1402080"/>
                        <a:gd name="connsiteX21" fmla="*/ 1249680 w 1249680"/>
                        <a:gd name="connsiteY21" fmla="*/ 419100 h 1402080"/>
                        <a:gd name="connsiteX22" fmla="*/ 1219200 w 1249680"/>
                        <a:gd name="connsiteY22" fmla="*/ 495300 h 1402080"/>
                        <a:gd name="connsiteX23" fmla="*/ 1135380 w 1249680"/>
                        <a:gd name="connsiteY23" fmla="*/ 586740 h 1402080"/>
                        <a:gd name="connsiteX24" fmla="*/ 1021080 w 1249680"/>
                        <a:gd name="connsiteY24" fmla="*/ 632460 h 1402080"/>
                        <a:gd name="connsiteX25" fmla="*/ 1013460 w 1249680"/>
                        <a:gd name="connsiteY25" fmla="*/ 723900 h 1402080"/>
                        <a:gd name="connsiteX26" fmla="*/ 1005840 w 1249680"/>
                        <a:gd name="connsiteY26" fmla="*/ 769620 h 1402080"/>
                        <a:gd name="connsiteX27" fmla="*/ 975360 w 1249680"/>
                        <a:gd name="connsiteY27" fmla="*/ 807720 h 1402080"/>
                        <a:gd name="connsiteX28" fmla="*/ 1013460 w 1249680"/>
                        <a:gd name="connsiteY28" fmla="*/ 845820 h 1402080"/>
                        <a:gd name="connsiteX29" fmla="*/ 998220 w 1249680"/>
                        <a:gd name="connsiteY29" fmla="*/ 906780 h 1402080"/>
                        <a:gd name="connsiteX30" fmla="*/ 998220 w 1249680"/>
                        <a:gd name="connsiteY30" fmla="*/ 960120 h 1402080"/>
                        <a:gd name="connsiteX31" fmla="*/ 1097280 w 1249680"/>
                        <a:gd name="connsiteY31" fmla="*/ 1051560 h 1402080"/>
                        <a:gd name="connsiteX32" fmla="*/ 1089660 w 1249680"/>
                        <a:gd name="connsiteY32" fmla="*/ 1135380 h 1402080"/>
                        <a:gd name="connsiteX33" fmla="*/ 1013460 w 1249680"/>
                        <a:gd name="connsiteY33" fmla="*/ 1143000 h 1402080"/>
                        <a:gd name="connsiteX34" fmla="*/ 1165860 w 1249680"/>
                        <a:gd name="connsiteY34" fmla="*/ 1249680 h 1402080"/>
                        <a:gd name="connsiteX35" fmla="*/ 1118388 w 1249680"/>
                        <a:gd name="connsiteY35" fmla="*/ 1328261 h 1402080"/>
                        <a:gd name="connsiteX36" fmla="*/ 1066800 w 1249680"/>
                        <a:gd name="connsiteY36" fmla="*/ 1402080 h 1402080"/>
                        <a:gd name="connsiteX37" fmla="*/ 998220 w 1249680"/>
                        <a:gd name="connsiteY37" fmla="*/ 1356360 h 1402080"/>
                        <a:gd name="connsiteX38" fmla="*/ 504026 w 1249680"/>
                        <a:gd name="connsiteY38" fmla="*/ 1252061 h 1402080"/>
                        <a:gd name="connsiteX39" fmla="*/ 134932 w 1249680"/>
                        <a:gd name="connsiteY39" fmla="*/ 1171098 h 1402080"/>
                        <a:gd name="connsiteX40" fmla="*/ 143351 w 1249680"/>
                        <a:gd name="connsiteY40" fmla="*/ 1202532 h 1402080"/>
                        <a:gd name="connsiteX41" fmla="*/ 180975 w 1249680"/>
                        <a:gd name="connsiteY41" fmla="*/ 1200626 h 1402080"/>
                        <a:gd name="connsiteX42" fmla="*/ 163354 w 1249680"/>
                        <a:gd name="connsiteY42" fmla="*/ 1141095 h 1402080"/>
                        <a:gd name="connsiteX43" fmla="*/ 234791 w 1249680"/>
                        <a:gd name="connsiteY43" fmla="*/ 1096804 h 1402080"/>
                        <a:gd name="connsiteX44" fmla="*/ 249232 w 1249680"/>
                        <a:gd name="connsiteY44" fmla="*/ 1180623 h 1402080"/>
                        <a:gd name="connsiteX45" fmla="*/ 277807 w 1249680"/>
                        <a:gd name="connsiteY45" fmla="*/ 1190149 h 1402080"/>
                        <a:gd name="connsiteX46" fmla="*/ 292417 w 1249680"/>
                        <a:gd name="connsiteY46" fmla="*/ 1068705 h 1402080"/>
                        <a:gd name="connsiteX47" fmla="*/ 323051 w 1249680"/>
                        <a:gd name="connsiteY47" fmla="*/ 1078230 h 1402080"/>
                        <a:gd name="connsiteX48" fmla="*/ 294476 w 1249680"/>
                        <a:gd name="connsiteY48" fmla="*/ 944880 h 1402080"/>
                        <a:gd name="connsiteX49" fmla="*/ 258758 w 1249680"/>
                        <a:gd name="connsiteY49" fmla="*/ 961549 h 1402080"/>
                        <a:gd name="connsiteX50" fmla="*/ 149220 w 1249680"/>
                        <a:gd name="connsiteY50" fmla="*/ 909162 h 1402080"/>
                        <a:gd name="connsiteX51" fmla="*/ 158745 w 1249680"/>
                        <a:gd name="connsiteY51" fmla="*/ 882967 h 1402080"/>
                        <a:gd name="connsiteX52" fmla="*/ 130765 w 1249680"/>
                        <a:gd name="connsiteY52" fmla="*/ 864017 h 1402080"/>
                        <a:gd name="connsiteX53" fmla="*/ 108738 w 1249680"/>
                        <a:gd name="connsiteY53" fmla="*/ 897255 h 1402080"/>
                        <a:gd name="connsiteX54" fmla="*/ 111120 w 1249680"/>
                        <a:gd name="connsiteY54" fmla="*/ 840105 h 1402080"/>
                        <a:gd name="connsiteX55" fmla="*/ 92070 w 1249680"/>
                        <a:gd name="connsiteY55" fmla="*/ 835343 h 1402080"/>
                        <a:gd name="connsiteX56" fmla="*/ 80163 w 1249680"/>
                        <a:gd name="connsiteY56" fmla="*/ 906780 h 1402080"/>
                        <a:gd name="connsiteX57" fmla="*/ 58732 w 1249680"/>
                        <a:gd name="connsiteY57" fmla="*/ 911543 h 1402080"/>
                        <a:gd name="connsiteX58" fmla="*/ 70639 w 1249680"/>
                        <a:gd name="connsiteY58" fmla="*/ 825817 h 1402080"/>
                        <a:gd name="connsiteX59" fmla="*/ 122872 w 1249680"/>
                        <a:gd name="connsiteY59" fmla="*/ 819626 h 1402080"/>
                        <a:gd name="connsiteX60" fmla="*/ 125407 w 1249680"/>
                        <a:gd name="connsiteY60" fmla="*/ 799623 h 1402080"/>
                        <a:gd name="connsiteX61" fmla="*/ 78581 w 1249680"/>
                        <a:gd name="connsiteY61" fmla="*/ 799624 h 1402080"/>
                        <a:gd name="connsiteX62" fmla="*/ 82867 w 1249680"/>
                        <a:gd name="connsiteY62" fmla="*/ 761047 h 1402080"/>
                        <a:gd name="connsiteX63" fmla="*/ 142076 w 1249680"/>
                        <a:gd name="connsiteY63" fmla="*/ 742474 h 1402080"/>
                        <a:gd name="connsiteX64" fmla="*/ 130169 w 1249680"/>
                        <a:gd name="connsiteY64" fmla="*/ 716280 h 1402080"/>
                        <a:gd name="connsiteX65" fmla="*/ 48568 w 1249680"/>
                        <a:gd name="connsiteY65" fmla="*/ 756737 h 1402080"/>
                        <a:gd name="connsiteX66" fmla="*/ 29527 w 1249680"/>
                        <a:gd name="connsiteY66" fmla="*/ 718344 h 1402080"/>
                        <a:gd name="connsiteX67" fmla="*/ 104473 w 1249680"/>
                        <a:gd name="connsiteY67" fmla="*/ 693138 h 1402080"/>
                        <a:gd name="connsiteX68" fmla="*/ 77629 w 1249680"/>
                        <a:gd name="connsiteY68" fmla="*/ 617855 h 1402080"/>
                        <a:gd name="connsiteX69" fmla="*/ 39683 w 1249680"/>
                        <a:gd name="connsiteY69" fmla="*/ 611505 h 1402080"/>
                        <a:gd name="connsiteX70" fmla="*/ 0 w 1249680"/>
                        <a:gd name="connsiteY70" fmla="*/ 541020 h 1402080"/>
                        <a:gd name="connsiteX0" fmla="*/ 0 w 1249680"/>
                        <a:gd name="connsiteY0" fmla="*/ 541020 h 1402080"/>
                        <a:gd name="connsiteX1" fmla="*/ 259080 w 1249680"/>
                        <a:gd name="connsiteY1" fmla="*/ 381000 h 1402080"/>
                        <a:gd name="connsiteX2" fmla="*/ 266700 w 1249680"/>
                        <a:gd name="connsiteY2" fmla="*/ 266700 h 1402080"/>
                        <a:gd name="connsiteX3" fmla="*/ 358140 w 1249680"/>
                        <a:gd name="connsiteY3" fmla="*/ 259080 h 1402080"/>
                        <a:gd name="connsiteX4" fmla="*/ 388620 w 1249680"/>
                        <a:gd name="connsiteY4" fmla="*/ 266700 h 1402080"/>
                        <a:gd name="connsiteX5" fmla="*/ 449580 w 1249680"/>
                        <a:gd name="connsiteY5" fmla="*/ 266700 h 1402080"/>
                        <a:gd name="connsiteX6" fmla="*/ 533400 w 1249680"/>
                        <a:gd name="connsiteY6" fmla="*/ 144780 h 1402080"/>
                        <a:gd name="connsiteX7" fmla="*/ 655320 w 1249680"/>
                        <a:gd name="connsiteY7" fmla="*/ 167640 h 1402080"/>
                        <a:gd name="connsiteX8" fmla="*/ 830580 w 1249680"/>
                        <a:gd name="connsiteY8" fmla="*/ 114300 h 1402080"/>
                        <a:gd name="connsiteX9" fmla="*/ 822960 w 1249680"/>
                        <a:gd name="connsiteY9" fmla="*/ 45720 h 1402080"/>
                        <a:gd name="connsiteX10" fmla="*/ 906780 w 1249680"/>
                        <a:gd name="connsiteY10" fmla="*/ 0 h 1402080"/>
                        <a:gd name="connsiteX11" fmla="*/ 937260 w 1249680"/>
                        <a:gd name="connsiteY11" fmla="*/ 0 h 1402080"/>
                        <a:gd name="connsiteX12" fmla="*/ 944880 w 1249680"/>
                        <a:gd name="connsiteY12" fmla="*/ 76200 h 1402080"/>
                        <a:gd name="connsiteX13" fmla="*/ 1013460 w 1249680"/>
                        <a:gd name="connsiteY13" fmla="*/ 99060 h 1402080"/>
                        <a:gd name="connsiteX14" fmla="*/ 982980 w 1249680"/>
                        <a:gd name="connsiteY14" fmla="*/ 167640 h 1402080"/>
                        <a:gd name="connsiteX15" fmla="*/ 1005840 w 1249680"/>
                        <a:gd name="connsiteY15" fmla="*/ 190500 h 1402080"/>
                        <a:gd name="connsiteX16" fmla="*/ 967740 w 1249680"/>
                        <a:gd name="connsiteY16" fmla="*/ 297180 h 1402080"/>
                        <a:gd name="connsiteX17" fmla="*/ 975360 w 1249680"/>
                        <a:gd name="connsiteY17" fmla="*/ 320040 h 1402080"/>
                        <a:gd name="connsiteX18" fmla="*/ 1043940 w 1249680"/>
                        <a:gd name="connsiteY18" fmla="*/ 388620 h 1402080"/>
                        <a:gd name="connsiteX19" fmla="*/ 1165860 w 1249680"/>
                        <a:gd name="connsiteY19" fmla="*/ 403860 h 1402080"/>
                        <a:gd name="connsiteX20" fmla="*/ 1173480 w 1249680"/>
                        <a:gd name="connsiteY20" fmla="*/ 441960 h 1402080"/>
                        <a:gd name="connsiteX21" fmla="*/ 1249680 w 1249680"/>
                        <a:gd name="connsiteY21" fmla="*/ 419100 h 1402080"/>
                        <a:gd name="connsiteX22" fmla="*/ 1219200 w 1249680"/>
                        <a:gd name="connsiteY22" fmla="*/ 495300 h 1402080"/>
                        <a:gd name="connsiteX23" fmla="*/ 1135380 w 1249680"/>
                        <a:gd name="connsiteY23" fmla="*/ 586740 h 1402080"/>
                        <a:gd name="connsiteX24" fmla="*/ 1021080 w 1249680"/>
                        <a:gd name="connsiteY24" fmla="*/ 632460 h 1402080"/>
                        <a:gd name="connsiteX25" fmla="*/ 1013460 w 1249680"/>
                        <a:gd name="connsiteY25" fmla="*/ 723900 h 1402080"/>
                        <a:gd name="connsiteX26" fmla="*/ 1005840 w 1249680"/>
                        <a:gd name="connsiteY26" fmla="*/ 769620 h 1402080"/>
                        <a:gd name="connsiteX27" fmla="*/ 975360 w 1249680"/>
                        <a:gd name="connsiteY27" fmla="*/ 807720 h 1402080"/>
                        <a:gd name="connsiteX28" fmla="*/ 1013460 w 1249680"/>
                        <a:gd name="connsiteY28" fmla="*/ 845820 h 1402080"/>
                        <a:gd name="connsiteX29" fmla="*/ 998220 w 1249680"/>
                        <a:gd name="connsiteY29" fmla="*/ 906780 h 1402080"/>
                        <a:gd name="connsiteX30" fmla="*/ 998220 w 1249680"/>
                        <a:gd name="connsiteY30" fmla="*/ 960120 h 1402080"/>
                        <a:gd name="connsiteX31" fmla="*/ 1097280 w 1249680"/>
                        <a:gd name="connsiteY31" fmla="*/ 1051560 h 1402080"/>
                        <a:gd name="connsiteX32" fmla="*/ 1089660 w 1249680"/>
                        <a:gd name="connsiteY32" fmla="*/ 1135380 h 1402080"/>
                        <a:gd name="connsiteX33" fmla="*/ 1013460 w 1249680"/>
                        <a:gd name="connsiteY33" fmla="*/ 1143000 h 1402080"/>
                        <a:gd name="connsiteX34" fmla="*/ 1165860 w 1249680"/>
                        <a:gd name="connsiteY34" fmla="*/ 1249680 h 1402080"/>
                        <a:gd name="connsiteX35" fmla="*/ 1118388 w 1249680"/>
                        <a:gd name="connsiteY35" fmla="*/ 1328261 h 1402080"/>
                        <a:gd name="connsiteX36" fmla="*/ 1066800 w 1249680"/>
                        <a:gd name="connsiteY36" fmla="*/ 1402080 h 1402080"/>
                        <a:gd name="connsiteX37" fmla="*/ 998220 w 1249680"/>
                        <a:gd name="connsiteY37" fmla="*/ 1356360 h 1402080"/>
                        <a:gd name="connsiteX38" fmla="*/ 735007 w 1249680"/>
                        <a:gd name="connsiteY38" fmla="*/ 1299686 h 1402080"/>
                        <a:gd name="connsiteX39" fmla="*/ 504026 w 1249680"/>
                        <a:gd name="connsiteY39" fmla="*/ 1252061 h 1402080"/>
                        <a:gd name="connsiteX40" fmla="*/ 134932 w 1249680"/>
                        <a:gd name="connsiteY40" fmla="*/ 1171098 h 1402080"/>
                        <a:gd name="connsiteX41" fmla="*/ 143351 w 1249680"/>
                        <a:gd name="connsiteY41" fmla="*/ 1202532 h 1402080"/>
                        <a:gd name="connsiteX42" fmla="*/ 180975 w 1249680"/>
                        <a:gd name="connsiteY42" fmla="*/ 1200626 h 1402080"/>
                        <a:gd name="connsiteX43" fmla="*/ 163354 w 1249680"/>
                        <a:gd name="connsiteY43" fmla="*/ 1141095 h 1402080"/>
                        <a:gd name="connsiteX44" fmla="*/ 234791 w 1249680"/>
                        <a:gd name="connsiteY44" fmla="*/ 1096804 h 1402080"/>
                        <a:gd name="connsiteX45" fmla="*/ 249232 w 1249680"/>
                        <a:gd name="connsiteY45" fmla="*/ 1180623 h 1402080"/>
                        <a:gd name="connsiteX46" fmla="*/ 277807 w 1249680"/>
                        <a:gd name="connsiteY46" fmla="*/ 1190149 h 1402080"/>
                        <a:gd name="connsiteX47" fmla="*/ 292417 w 1249680"/>
                        <a:gd name="connsiteY47" fmla="*/ 1068705 h 1402080"/>
                        <a:gd name="connsiteX48" fmla="*/ 323051 w 1249680"/>
                        <a:gd name="connsiteY48" fmla="*/ 1078230 h 1402080"/>
                        <a:gd name="connsiteX49" fmla="*/ 294476 w 1249680"/>
                        <a:gd name="connsiteY49" fmla="*/ 944880 h 1402080"/>
                        <a:gd name="connsiteX50" fmla="*/ 258758 w 1249680"/>
                        <a:gd name="connsiteY50" fmla="*/ 961549 h 1402080"/>
                        <a:gd name="connsiteX51" fmla="*/ 149220 w 1249680"/>
                        <a:gd name="connsiteY51" fmla="*/ 909162 h 1402080"/>
                        <a:gd name="connsiteX52" fmla="*/ 158745 w 1249680"/>
                        <a:gd name="connsiteY52" fmla="*/ 882967 h 1402080"/>
                        <a:gd name="connsiteX53" fmla="*/ 130765 w 1249680"/>
                        <a:gd name="connsiteY53" fmla="*/ 864017 h 1402080"/>
                        <a:gd name="connsiteX54" fmla="*/ 108738 w 1249680"/>
                        <a:gd name="connsiteY54" fmla="*/ 897255 h 1402080"/>
                        <a:gd name="connsiteX55" fmla="*/ 111120 w 1249680"/>
                        <a:gd name="connsiteY55" fmla="*/ 840105 h 1402080"/>
                        <a:gd name="connsiteX56" fmla="*/ 92070 w 1249680"/>
                        <a:gd name="connsiteY56" fmla="*/ 835343 h 1402080"/>
                        <a:gd name="connsiteX57" fmla="*/ 80163 w 1249680"/>
                        <a:gd name="connsiteY57" fmla="*/ 906780 h 1402080"/>
                        <a:gd name="connsiteX58" fmla="*/ 58732 w 1249680"/>
                        <a:gd name="connsiteY58" fmla="*/ 911543 h 1402080"/>
                        <a:gd name="connsiteX59" fmla="*/ 70639 w 1249680"/>
                        <a:gd name="connsiteY59" fmla="*/ 825817 h 1402080"/>
                        <a:gd name="connsiteX60" fmla="*/ 122872 w 1249680"/>
                        <a:gd name="connsiteY60" fmla="*/ 819626 h 1402080"/>
                        <a:gd name="connsiteX61" fmla="*/ 125407 w 1249680"/>
                        <a:gd name="connsiteY61" fmla="*/ 799623 h 1402080"/>
                        <a:gd name="connsiteX62" fmla="*/ 78581 w 1249680"/>
                        <a:gd name="connsiteY62" fmla="*/ 799624 h 1402080"/>
                        <a:gd name="connsiteX63" fmla="*/ 82867 w 1249680"/>
                        <a:gd name="connsiteY63" fmla="*/ 761047 h 1402080"/>
                        <a:gd name="connsiteX64" fmla="*/ 142076 w 1249680"/>
                        <a:gd name="connsiteY64" fmla="*/ 742474 h 1402080"/>
                        <a:gd name="connsiteX65" fmla="*/ 130169 w 1249680"/>
                        <a:gd name="connsiteY65" fmla="*/ 716280 h 1402080"/>
                        <a:gd name="connsiteX66" fmla="*/ 48568 w 1249680"/>
                        <a:gd name="connsiteY66" fmla="*/ 756737 h 1402080"/>
                        <a:gd name="connsiteX67" fmla="*/ 29527 w 1249680"/>
                        <a:gd name="connsiteY67" fmla="*/ 718344 h 1402080"/>
                        <a:gd name="connsiteX68" fmla="*/ 104473 w 1249680"/>
                        <a:gd name="connsiteY68" fmla="*/ 693138 h 1402080"/>
                        <a:gd name="connsiteX69" fmla="*/ 77629 w 1249680"/>
                        <a:gd name="connsiteY69" fmla="*/ 617855 h 1402080"/>
                        <a:gd name="connsiteX70" fmla="*/ 39683 w 1249680"/>
                        <a:gd name="connsiteY70" fmla="*/ 611505 h 1402080"/>
                        <a:gd name="connsiteX71" fmla="*/ 0 w 1249680"/>
                        <a:gd name="connsiteY71" fmla="*/ 541020 h 1402080"/>
                        <a:gd name="connsiteX0" fmla="*/ 0 w 1249680"/>
                        <a:gd name="connsiteY0" fmla="*/ 541020 h 1402080"/>
                        <a:gd name="connsiteX1" fmla="*/ 259080 w 1249680"/>
                        <a:gd name="connsiteY1" fmla="*/ 381000 h 1402080"/>
                        <a:gd name="connsiteX2" fmla="*/ 266700 w 1249680"/>
                        <a:gd name="connsiteY2" fmla="*/ 266700 h 1402080"/>
                        <a:gd name="connsiteX3" fmla="*/ 358140 w 1249680"/>
                        <a:gd name="connsiteY3" fmla="*/ 259080 h 1402080"/>
                        <a:gd name="connsiteX4" fmla="*/ 388620 w 1249680"/>
                        <a:gd name="connsiteY4" fmla="*/ 266700 h 1402080"/>
                        <a:gd name="connsiteX5" fmla="*/ 449580 w 1249680"/>
                        <a:gd name="connsiteY5" fmla="*/ 266700 h 1402080"/>
                        <a:gd name="connsiteX6" fmla="*/ 533400 w 1249680"/>
                        <a:gd name="connsiteY6" fmla="*/ 144780 h 1402080"/>
                        <a:gd name="connsiteX7" fmla="*/ 655320 w 1249680"/>
                        <a:gd name="connsiteY7" fmla="*/ 167640 h 1402080"/>
                        <a:gd name="connsiteX8" fmla="*/ 830580 w 1249680"/>
                        <a:gd name="connsiteY8" fmla="*/ 114300 h 1402080"/>
                        <a:gd name="connsiteX9" fmla="*/ 822960 w 1249680"/>
                        <a:gd name="connsiteY9" fmla="*/ 45720 h 1402080"/>
                        <a:gd name="connsiteX10" fmla="*/ 906780 w 1249680"/>
                        <a:gd name="connsiteY10" fmla="*/ 0 h 1402080"/>
                        <a:gd name="connsiteX11" fmla="*/ 937260 w 1249680"/>
                        <a:gd name="connsiteY11" fmla="*/ 0 h 1402080"/>
                        <a:gd name="connsiteX12" fmla="*/ 944880 w 1249680"/>
                        <a:gd name="connsiteY12" fmla="*/ 76200 h 1402080"/>
                        <a:gd name="connsiteX13" fmla="*/ 1013460 w 1249680"/>
                        <a:gd name="connsiteY13" fmla="*/ 99060 h 1402080"/>
                        <a:gd name="connsiteX14" fmla="*/ 982980 w 1249680"/>
                        <a:gd name="connsiteY14" fmla="*/ 167640 h 1402080"/>
                        <a:gd name="connsiteX15" fmla="*/ 1005840 w 1249680"/>
                        <a:gd name="connsiteY15" fmla="*/ 190500 h 1402080"/>
                        <a:gd name="connsiteX16" fmla="*/ 967740 w 1249680"/>
                        <a:gd name="connsiteY16" fmla="*/ 297180 h 1402080"/>
                        <a:gd name="connsiteX17" fmla="*/ 975360 w 1249680"/>
                        <a:gd name="connsiteY17" fmla="*/ 320040 h 1402080"/>
                        <a:gd name="connsiteX18" fmla="*/ 1043940 w 1249680"/>
                        <a:gd name="connsiteY18" fmla="*/ 388620 h 1402080"/>
                        <a:gd name="connsiteX19" fmla="*/ 1165860 w 1249680"/>
                        <a:gd name="connsiteY19" fmla="*/ 403860 h 1402080"/>
                        <a:gd name="connsiteX20" fmla="*/ 1173480 w 1249680"/>
                        <a:gd name="connsiteY20" fmla="*/ 441960 h 1402080"/>
                        <a:gd name="connsiteX21" fmla="*/ 1249680 w 1249680"/>
                        <a:gd name="connsiteY21" fmla="*/ 419100 h 1402080"/>
                        <a:gd name="connsiteX22" fmla="*/ 1219200 w 1249680"/>
                        <a:gd name="connsiteY22" fmla="*/ 495300 h 1402080"/>
                        <a:gd name="connsiteX23" fmla="*/ 1135380 w 1249680"/>
                        <a:gd name="connsiteY23" fmla="*/ 586740 h 1402080"/>
                        <a:gd name="connsiteX24" fmla="*/ 1021080 w 1249680"/>
                        <a:gd name="connsiteY24" fmla="*/ 632460 h 1402080"/>
                        <a:gd name="connsiteX25" fmla="*/ 1013460 w 1249680"/>
                        <a:gd name="connsiteY25" fmla="*/ 723900 h 1402080"/>
                        <a:gd name="connsiteX26" fmla="*/ 1005840 w 1249680"/>
                        <a:gd name="connsiteY26" fmla="*/ 769620 h 1402080"/>
                        <a:gd name="connsiteX27" fmla="*/ 975360 w 1249680"/>
                        <a:gd name="connsiteY27" fmla="*/ 807720 h 1402080"/>
                        <a:gd name="connsiteX28" fmla="*/ 1013460 w 1249680"/>
                        <a:gd name="connsiteY28" fmla="*/ 845820 h 1402080"/>
                        <a:gd name="connsiteX29" fmla="*/ 998220 w 1249680"/>
                        <a:gd name="connsiteY29" fmla="*/ 906780 h 1402080"/>
                        <a:gd name="connsiteX30" fmla="*/ 998220 w 1249680"/>
                        <a:gd name="connsiteY30" fmla="*/ 960120 h 1402080"/>
                        <a:gd name="connsiteX31" fmla="*/ 1097280 w 1249680"/>
                        <a:gd name="connsiteY31" fmla="*/ 1051560 h 1402080"/>
                        <a:gd name="connsiteX32" fmla="*/ 1089660 w 1249680"/>
                        <a:gd name="connsiteY32" fmla="*/ 1135380 h 1402080"/>
                        <a:gd name="connsiteX33" fmla="*/ 1013460 w 1249680"/>
                        <a:gd name="connsiteY33" fmla="*/ 1143000 h 1402080"/>
                        <a:gd name="connsiteX34" fmla="*/ 1165860 w 1249680"/>
                        <a:gd name="connsiteY34" fmla="*/ 1249680 h 1402080"/>
                        <a:gd name="connsiteX35" fmla="*/ 1118388 w 1249680"/>
                        <a:gd name="connsiteY35" fmla="*/ 1328261 h 1402080"/>
                        <a:gd name="connsiteX36" fmla="*/ 1066800 w 1249680"/>
                        <a:gd name="connsiteY36" fmla="*/ 1402080 h 1402080"/>
                        <a:gd name="connsiteX37" fmla="*/ 998220 w 1249680"/>
                        <a:gd name="connsiteY37" fmla="*/ 1356360 h 1402080"/>
                        <a:gd name="connsiteX38" fmla="*/ 877882 w 1249680"/>
                        <a:gd name="connsiteY38" fmla="*/ 1330643 h 1402080"/>
                        <a:gd name="connsiteX39" fmla="*/ 735007 w 1249680"/>
                        <a:gd name="connsiteY39" fmla="*/ 1299686 h 1402080"/>
                        <a:gd name="connsiteX40" fmla="*/ 504026 w 1249680"/>
                        <a:gd name="connsiteY40" fmla="*/ 1252061 h 1402080"/>
                        <a:gd name="connsiteX41" fmla="*/ 134932 w 1249680"/>
                        <a:gd name="connsiteY41" fmla="*/ 1171098 h 1402080"/>
                        <a:gd name="connsiteX42" fmla="*/ 143351 w 1249680"/>
                        <a:gd name="connsiteY42" fmla="*/ 1202532 h 1402080"/>
                        <a:gd name="connsiteX43" fmla="*/ 180975 w 1249680"/>
                        <a:gd name="connsiteY43" fmla="*/ 1200626 h 1402080"/>
                        <a:gd name="connsiteX44" fmla="*/ 163354 w 1249680"/>
                        <a:gd name="connsiteY44" fmla="*/ 1141095 h 1402080"/>
                        <a:gd name="connsiteX45" fmla="*/ 234791 w 1249680"/>
                        <a:gd name="connsiteY45" fmla="*/ 1096804 h 1402080"/>
                        <a:gd name="connsiteX46" fmla="*/ 249232 w 1249680"/>
                        <a:gd name="connsiteY46" fmla="*/ 1180623 h 1402080"/>
                        <a:gd name="connsiteX47" fmla="*/ 277807 w 1249680"/>
                        <a:gd name="connsiteY47" fmla="*/ 1190149 h 1402080"/>
                        <a:gd name="connsiteX48" fmla="*/ 292417 w 1249680"/>
                        <a:gd name="connsiteY48" fmla="*/ 1068705 h 1402080"/>
                        <a:gd name="connsiteX49" fmla="*/ 323051 w 1249680"/>
                        <a:gd name="connsiteY49" fmla="*/ 1078230 h 1402080"/>
                        <a:gd name="connsiteX50" fmla="*/ 294476 w 1249680"/>
                        <a:gd name="connsiteY50" fmla="*/ 944880 h 1402080"/>
                        <a:gd name="connsiteX51" fmla="*/ 258758 w 1249680"/>
                        <a:gd name="connsiteY51" fmla="*/ 961549 h 1402080"/>
                        <a:gd name="connsiteX52" fmla="*/ 149220 w 1249680"/>
                        <a:gd name="connsiteY52" fmla="*/ 909162 h 1402080"/>
                        <a:gd name="connsiteX53" fmla="*/ 158745 w 1249680"/>
                        <a:gd name="connsiteY53" fmla="*/ 882967 h 1402080"/>
                        <a:gd name="connsiteX54" fmla="*/ 130765 w 1249680"/>
                        <a:gd name="connsiteY54" fmla="*/ 864017 h 1402080"/>
                        <a:gd name="connsiteX55" fmla="*/ 108738 w 1249680"/>
                        <a:gd name="connsiteY55" fmla="*/ 897255 h 1402080"/>
                        <a:gd name="connsiteX56" fmla="*/ 111120 w 1249680"/>
                        <a:gd name="connsiteY56" fmla="*/ 840105 h 1402080"/>
                        <a:gd name="connsiteX57" fmla="*/ 92070 w 1249680"/>
                        <a:gd name="connsiteY57" fmla="*/ 835343 h 1402080"/>
                        <a:gd name="connsiteX58" fmla="*/ 80163 w 1249680"/>
                        <a:gd name="connsiteY58" fmla="*/ 906780 h 1402080"/>
                        <a:gd name="connsiteX59" fmla="*/ 58732 w 1249680"/>
                        <a:gd name="connsiteY59" fmla="*/ 911543 h 1402080"/>
                        <a:gd name="connsiteX60" fmla="*/ 70639 w 1249680"/>
                        <a:gd name="connsiteY60" fmla="*/ 825817 h 1402080"/>
                        <a:gd name="connsiteX61" fmla="*/ 122872 w 1249680"/>
                        <a:gd name="connsiteY61" fmla="*/ 819626 h 1402080"/>
                        <a:gd name="connsiteX62" fmla="*/ 125407 w 1249680"/>
                        <a:gd name="connsiteY62" fmla="*/ 799623 h 1402080"/>
                        <a:gd name="connsiteX63" fmla="*/ 78581 w 1249680"/>
                        <a:gd name="connsiteY63" fmla="*/ 799624 h 1402080"/>
                        <a:gd name="connsiteX64" fmla="*/ 82867 w 1249680"/>
                        <a:gd name="connsiteY64" fmla="*/ 761047 h 1402080"/>
                        <a:gd name="connsiteX65" fmla="*/ 142076 w 1249680"/>
                        <a:gd name="connsiteY65" fmla="*/ 742474 h 1402080"/>
                        <a:gd name="connsiteX66" fmla="*/ 130169 w 1249680"/>
                        <a:gd name="connsiteY66" fmla="*/ 716280 h 1402080"/>
                        <a:gd name="connsiteX67" fmla="*/ 48568 w 1249680"/>
                        <a:gd name="connsiteY67" fmla="*/ 756737 h 1402080"/>
                        <a:gd name="connsiteX68" fmla="*/ 29527 w 1249680"/>
                        <a:gd name="connsiteY68" fmla="*/ 718344 h 1402080"/>
                        <a:gd name="connsiteX69" fmla="*/ 104473 w 1249680"/>
                        <a:gd name="connsiteY69" fmla="*/ 693138 h 1402080"/>
                        <a:gd name="connsiteX70" fmla="*/ 77629 w 1249680"/>
                        <a:gd name="connsiteY70" fmla="*/ 617855 h 1402080"/>
                        <a:gd name="connsiteX71" fmla="*/ 39683 w 1249680"/>
                        <a:gd name="connsiteY71" fmla="*/ 611505 h 1402080"/>
                        <a:gd name="connsiteX72" fmla="*/ 0 w 1249680"/>
                        <a:gd name="connsiteY72" fmla="*/ 541020 h 1402080"/>
                        <a:gd name="connsiteX0" fmla="*/ 0 w 1249680"/>
                        <a:gd name="connsiteY0" fmla="*/ 541020 h 1402080"/>
                        <a:gd name="connsiteX1" fmla="*/ 259080 w 1249680"/>
                        <a:gd name="connsiteY1" fmla="*/ 381000 h 1402080"/>
                        <a:gd name="connsiteX2" fmla="*/ 266700 w 1249680"/>
                        <a:gd name="connsiteY2" fmla="*/ 266700 h 1402080"/>
                        <a:gd name="connsiteX3" fmla="*/ 358140 w 1249680"/>
                        <a:gd name="connsiteY3" fmla="*/ 259080 h 1402080"/>
                        <a:gd name="connsiteX4" fmla="*/ 388620 w 1249680"/>
                        <a:gd name="connsiteY4" fmla="*/ 266700 h 1402080"/>
                        <a:gd name="connsiteX5" fmla="*/ 449580 w 1249680"/>
                        <a:gd name="connsiteY5" fmla="*/ 266700 h 1402080"/>
                        <a:gd name="connsiteX6" fmla="*/ 533400 w 1249680"/>
                        <a:gd name="connsiteY6" fmla="*/ 144780 h 1402080"/>
                        <a:gd name="connsiteX7" fmla="*/ 655320 w 1249680"/>
                        <a:gd name="connsiteY7" fmla="*/ 167640 h 1402080"/>
                        <a:gd name="connsiteX8" fmla="*/ 830580 w 1249680"/>
                        <a:gd name="connsiteY8" fmla="*/ 114300 h 1402080"/>
                        <a:gd name="connsiteX9" fmla="*/ 822960 w 1249680"/>
                        <a:gd name="connsiteY9" fmla="*/ 45720 h 1402080"/>
                        <a:gd name="connsiteX10" fmla="*/ 906780 w 1249680"/>
                        <a:gd name="connsiteY10" fmla="*/ 0 h 1402080"/>
                        <a:gd name="connsiteX11" fmla="*/ 937260 w 1249680"/>
                        <a:gd name="connsiteY11" fmla="*/ 0 h 1402080"/>
                        <a:gd name="connsiteX12" fmla="*/ 944880 w 1249680"/>
                        <a:gd name="connsiteY12" fmla="*/ 76200 h 1402080"/>
                        <a:gd name="connsiteX13" fmla="*/ 1013460 w 1249680"/>
                        <a:gd name="connsiteY13" fmla="*/ 99060 h 1402080"/>
                        <a:gd name="connsiteX14" fmla="*/ 982980 w 1249680"/>
                        <a:gd name="connsiteY14" fmla="*/ 167640 h 1402080"/>
                        <a:gd name="connsiteX15" fmla="*/ 1005840 w 1249680"/>
                        <a:gd name="connsiteY15" fmla="*/ 190500 h 1402080"/>
                        <a:gd name="connsiteX16" fmla="*/ 967740 w 1249680"/>
                        <a:gd name="connsiteY16" fmla="*/ 297180 h 1402080"/>
                        <a:gd name="connsiteX17" fmla="*/ 975360 w 1249680"/>
                        <a:gd name="connsiteY17" fmla="*/ 320040 h 1402080"/>
                        <a:gd name="connsiteX18" fmla="*/ 1043940 w 1249680"/>
                        <a:gd name="connsiteY18" fmla="*/ 388620 h 1402080"/>
                        <a:gd name="connsiteX19" fmla="*/ 1165860 w 1249680"/>
                        <a:gd name="connsiteY19" fmla="*/ 403860 h 1402080"/>
                        <a:gd name="connsiteX20" fmla="*/ 1173480 w 1249680"/>
                        <a:gd name="connsiteY20" fmla="*/ 441960 h 1402080"/>
                        <a:gd name="connsiteX21" fmla="*/ 1249680 w 1249680"/>
                        <a:gd name="connsiteY21" fmla="*/ 419100 h 1402080"/>
                        <a:gd name="connsiteX22" fmla="*/ 1219200 w 1249680"/>
                        <a:gd name="connsiteY22" fmla="*/ 495300 h 1402080"/>
                        <a:gd name="connsiteX23" fmla="*/ 1135380 w 1249680"/>
                        <a:gd name="connsiteY23" fmla="*/ 586740 h 1402080"/>
                        <a:gd name="connsiteX24" fmla="*/ 1021080 w 1249680"/>
                        <a:gd name="connsiteY24" fmla="*/ 632460 h 1402080"/>
                        <a:gd name="connsiteX25" fmla="*/ 1013460 w 1249680"/>
                        <a:gd name="connsiteY25" fmla="*/ 723900 h 1402080"/>
                        <a:gd name="connsiteX26" fmla="*/ 1005840 w 1249680"/>
                        <a:gd name="connsiteY26" fmla="*/ 769620 h 1402080"/>
                        <a:gd name="connsiteX27" fmla="*/ 975360 w 1249680"/>
                        <a:gd name="connsiteY27" fmla="*/ 807720 h 1402080"/>
                        <a:gd name="connsiteX28" fmla="*/ 1013460 w 1249680"/>
                        <a:gd name="connsiteY28" fmla="*/ 845820 h 1402080"/>
                        <a:gd name="connsiteX29" fmla="*/ 998220 w 1249680"/>
                        <a:gd name="connsiteY29" fmla="*/ 906780 h 1402080"/>
                        <a:gd name="connsiteX30" fmla="*/ 998220 w 1249680"/>
                        <a:gd name="connsiteY30" fmla="*/ 960120 h 1402080"/>
                        <a:gd name="connsiteX31" fmla="*/ 1097280 w 1249680"/>
                        <a:gd name="connsiteY31" fmla="*/ 1051560 h 1402080"/>
                        <a:gd name="connsiteX32" fmla="*/ 1089660 w 1249680"/>
                        <a:gd name="connsiteY32" fmla="*/ 1135380 h 1402080"/>
                        <a:gd name="connsiteX33" fmla="*/ 1013460 w 1249680"/>
                        <a:gd name="connsiteY33" fmla="*/ 1143000 h 1402080"/>
                        <a:gd name="connsiteX34" fmla="*/ 1165860 w 1249680"/>
                        <a:gd name="connsiteY34" fmla="*/ 1249680 h 1402080"/>
                        <a:gd name="connsiteX35" fmla="*/ 1118388 w 1249680"/>
                        <a:gd name="connsiteY35" fmla="*/ 1328261 h 1402080"/>
                        <a:gd name="connsiteX36" fmla="*/ 1066800 w 1249680"/>
                        <a:gd name="connsiteY36" fmla="*/ 1402080 h 1402080"/>
                        <a:gd name="connsiteX37" fmla="*/ 1025520 w 1249680"/>
                        <a:gd name="connsiteY37" fmla="*/ 1375886 h 1402080"/>
                        <a:gd name="connsiteX38" fmla="*/ 998220 w 1249680"/>
                        <a:gd name="connsiteY38" fmla="*/ 1356360 h 1402080"/>
                        <a:gd name="connsiteX39" fmla="*/ 877882 w 1249680"/>
                        <a:gd name="connsiteY39" fmla="*/ 1330643 h 1402080"/>
                        <a:gd name="connsiteX40" fmla="*/ 735007 w 1249680"/>
                        <a:gd name="connsiteY40" fmla="*/ 1299686 h 1402080"/>
                        <a:gd name="connsiteX41" fmla="*/ 504026 w 1249680"/>
                        <a:gd name="connsiteY41" fmla="*/ 1252061 h 1402080"/>
                        <a:gd name="connsiteX42" fmla="*/ 134932 w 1249680"/>
                        <a:gd name="connsiteY42" fmla="*/ 1171098 h 1402080"/>
                        <a:gd name="connsiteX43" fmla="*/ 143351 w 1249680"/>
                        <a:gd name="connsiteY43" fmla="*/ 1202532 h 1402080"/>
                        <a:gd name="connsiteX44" fmla="*/ 180975 w 1249680"/>
                        <a:gd name="connsiteY44" fmla="*/ 1200626 h 1402080"/>
                        <a:gd name="connsiteX45" fmla="*/ 163354 w 1249680"/>
                        <a:gd name="connsiteY45" fmla="*/ 1141095 h 1402080"/>
                        <a:gd name="connsiteX46" fmla="*/ 234791 w 1249680"/>
                        <a:gd name="connsiteY46" fmla="*/ 1096804 h 1402080"/>
                        <a:gd name="connsiteX47" fmla="*/ 249232 w 1249680"/>
                        <a:gd name="connsiteY47" fmla="*/ 1180623 h 1402080"/>
                        <a:gd name="connsiteX48" fmla="*/ 277807 w 1249680"/>
                        <a:gd name="connsiteY48" fmla="*/ 1190149 h 1402080"/>
                        <a:gd name="connsiteX49" fmla="*/ 292417 w 1249680"/>
                        <a:gd name="connsiteY49" fmla="*/ 1068705 h 1402080"/>
                        <a:gd name="connsiteX50" fmla="*/ 323051 w 1249680"/>
                        <a:gd name="connsiteY50" fmla="*/ 1078230 h 1402080"/>
                        <a:gd name="connsiteX51" fmla="*/ 294476 w 1249680"/>
                        <a:gd name="connsiteY51" fmla="*/ 944880 h 1402080"/>
                        <a:gd name="connsiteX52" fmla="*/ 258758 w 1249680"/>
                        <a:gd name="connsiteY52" fmla="*/ 961549 h 1402080"/>
                        <a:gd name="connsiteX53" fmla="*/ 149220 w 1249680"/>
                        <a:gd name="connsiteY53" fmla="*/ 909162 h 1402080"/>
                        <a:gd name="connsiteX54" fmla="*/ 158745 w 1249680"/>
                        <a:gd name="connsiteY54" fmla="*/ 882967 h 1402080"/>
                        <a:gd name="connsiteX55" fmla="*/ 130765 w 1249680"/>
                        <a:gd name="connsiteY55" fmla="*/ 864017 h 1402080"/>
                        <a:gd name="connsiteX56" fmla="*/ 108738 w 1249680"/>
                        <a:gd name="connsiteY56" fmla="*/ 897255 h 1402080"/>
                        <a:gd name="connsiteX57" fmla="*/ 111120 w 1249680"/>
                        <a:gd name="connsiteY57" fmla="*/ 840105 h 1402080"/>
                        <a:gd name="connsiteX58" fmla="*/ 92070 w 1249680"/>
                        <a:gd name="connsiteY58" fmla="*/ 835343 h 1402080"/>
                        <a:gd name="connsiteX59" fmla="*/ 80163 w 1249680"/>
                        <a:gd name="connsiteY59" fmla="*/ 906780 h 1402080"/>
                        <a:gd name="connsiteX60" fmla="*/ 58732 w 1249680"/>
                        <a:gd name="connsiteY60" fmla="*/ 911543 h 1402080"/>
                        <a:gd name="connsiteX61" fmla="*/ 70639 w 1249680"/>
                        <a:gd name="connsiteY61" fmla="*/ 825817 h 1402080"/>
                        <a:gd name="connsiteX62" fmla="*/ 122872 w 1249680"/>
                        <a:gd name="connsiteY62" fmla="*/ 819626 h 1402080"/>
                        <a:gd name="connsiteX63" fmla="*/ 125407 w 1249680"/>
                        <a:gd name="connsiteY63" fmla="*/ 799623 h 1402080"/>
                        <a:gd name="connsiteX64" fmla="*/ 78581 w 1249680"/>
                        <a:gd name="connsiteY64" fmla="*/ 799624 h 1402080"/>
                        <a:gd name="connsiteX65" fmla="*/ 82867 w 1249680"/>
                        <a:gd name="connsiteY65" fmla="*/ 761047 h 1402080"/>
                        <a:gd name="connsiteX66" fmla="*/ 142076 w 1249680"/>
                        <a:gd name="connsiteY66" fmla="*/ 742474 h 1402080"/>
                        <a:gd name="connsiteX67" fmla="*/ 130169 w 1249680"/>
                        <a:gd name="connsiteY67" fmla="*/ 716280 h 1402080"/>
                        <a:gd name="connsiteX68" fmla="*/ 48568 w 1249680"/>
                        <a:gd name="connsiteY68" fmla="*/ 756737 h 1402080"/>
                        <a:gd name="connsiteX69" fmla="*/ 29527 w 1249680"/>
                        <a:gd name="connsiteY69" fmla="*/ 718344 h 1402080"/>
                        <a:gd name="connsiteX70" fmla="*/ 104473 w 1249680"/>
                        <a:gd name="connsiteY70" fmla="*/ 693138 h 1402080"/>
                        <a:gd name="connsiteX71" fmla="*/ 77629 w 1249680"/>
                        <a:gd name="connsiteY71" fmla="*/ 617855 h 1402080"/>
                        <a:gd name="connsiteX72" fmla="*/ 39683 w 1249680"/>
                        <a:gd name="connsiteY72" fmla="*/ 611505 h 1402080"/>
                        <a:gd name="connsiteX73" fmla="*/ 0 w 1249680"/>
                        <a:gd name="connsiteY73" fmla="*/ 541020 h 1402080"/>
                        <a:gd name="connsiteX0" fmla="*/ 0 w 1249680"/>
                        <a:gd name="connsiteY0" fmla="*/ 541020 h 1402080"/>
                        <a:gd name="connsiteX1" fmla="*/ 259080 w 1249680"/>
                        <a:gd name="connsiteY1" fmla="*/ 381000 h 1402080"/>
                        <a:gd name="connsiteX2" fmla="*/ 266700 w 1249680"/>
                        <a:gd name="connsiteY2" fmla="*/ 266700 h 1402080"/>
                        <a:gd name="connsiteX3" fmla="*/ 358140 w 1249680"/>
                        <a:gd name="connsiteY3" fmla="*/ 259080 h 1402080"/>
                        <a:gd name="connsiteX4" fmla="*/ 388620 w 1249680"/>
                        <a:gd name="connsiteY4" fmla="*/ 266700 h 1402080"/>
                        <a:gd name="connsiteX5" fmla="*/ 449580 w 1249680"/>
                        <a:gd name="connsiteY5" fmla="*/ 266700 h 1402080"/>
                        <a:gd name="connsiteX6" fmla="*/ 533400 w 1249680"/>
                        <a:gd name="connsiteY6" fmla="*/ 144780 h 1402080"/>
                        <a:gd name="connsiteX7" fmla="*/ 655320 w 1249680"/>
                        <a:gd name="connsiteY7" fmla="*/ 167640 h 1402080"/>
                        <a:gd name="connsiteX8" fmla="*/ 830580 w 1249680"/>
                        <a:gd name="connsiteY8" fmla="*/ 114300 h 1402080"/>
                        <a:gd name="connsiteX9" fmla="*/ 822960 w 1249680"/>
                        <a:gd name="connsiteY9" fmla="*/ 45720 h 1402080"/>
                        <a:gd name="connsiteX10" fmla="*/ 906780 w 1249680"/>
                        <a:gd name="connsiteY10" fmla="*/ 0 h 1402080"/>
                        <a:gd name="connsiteX11" fmla="*/ 937260 w 1249680"/>
                        <a:gd name="connsiteY11" fmla="*/ 0 h 1402080"/>
                        <a:gd name="connsiteX12" fmla="*/ 944880 w 1249680"/>
                        <a:gd name="connsiteY12" fmla="*/ 76200 h 1402080"/>
                        <a:gd name="connsiteX13" fmla="*/ 1013460 w 1249680"/>
                        <a:gd name="connsiteY13" fmla="*/ 99060 h 1402080"/>
                        <a:gd name="connsiteX14" fmla="*/ 982980 w 1249680"/>
                        <a:gd name="connsiteY14" fmla="*/ 167640 h 1402080"/>
                        <a:gd name="connsiteX15" fmla="*/ 1005840 w 1249680"/>
                        <a:gd name="connsiteY15" fmla="*/ 190500 h 1402080"/>
                        <a:gd name="connsiteX16" fmla="*/ 967740 w 1249680"/>
                        <a:gd name="connsiteY16" fmla="*/ 297180 h 1402080"/>
                        <a:gd name="connsiteX17" fmla="*/ 975360 w 1249680"/>
                        <a:gd name="connsiteY17" fmla="*/ 320040 h 1402080"/>
                        <a:gd name="connsiteX18" fmla="*/ 1043940 w 1249680"/>
                        <a:gd name="connsiteY18" fmla="*/ 388620 h 1402080"/>
                        <a:gd name="connsiteX19" fmla="*/ 1165860 w 1249680"/>
                        <a:gd name="connsiteY19" fmla="*/ 403860 h 1402080"/>
                        <a:gd name="connsiteX20" fmla="*/ 1173480 w 1249680"/>
                        <a:gd name="connsiteY20" fmla="*/ 441960 h 1402080"/>
                        <a:gd name="connsiteX21" fmla="*/ 1249680 w 1249680"/>
                        <a:gd name="connsiteY21" fmla="*/ 419100 h 1402080"/>
                        <a:gd name="connsiteX22" fmla="*/ 1219200 w 1249680"/>
                        <a:gd name="connsiteY22" fmla="*/ 495300 h 1402080"/>
                        <a:gd name="connsiteX23" fmla="*/ 1135380 w 1249680"/>
                        <a:gd name="connsiteY23" fmla="*/ 586740 h 1402080"/>
                        <a:gd name="connsiteX24" fmla="*/ 1021080 w 1249680"/>
                        <a:gd name="connsiteY24" fmla="*/ 632460 h 1402080"/>
                        <a:gd name="connsiteX25" fmla="*/ 1013460 w 1249680"/>
                        <a:gd name="connsiteY25" fmla="*/ 723900 h 1402080"/>
                        <a:gd name="connsiteX26" fmla="*/ 1005840 w 1249680"/>
                        <a:gd name="connsiteY26" fmla="*/ 769620 h 1402080"/>
                        <a:gd name="connsiteX27" fmla="*/ 975360 w 1249680"/>
                        <a:gd name="connsiteY27" fmla="*/ 807720 h 1402080"/>
                        <a:gd name="connsiteX28" fmla="*/ 1013460 w 1249680"/>
                        <a:gd name="connsiteY28" fmla="*/ 845820 h 1402080"/>
                        <a:gd name="connsiteX29" fmla="*/ 998220 w 1249680"/>
                        <a:gd name="connsiteY29" fmla="*/ 906780 h 1402080"/>
                        <a:gd name="connsiteX30" fmla="*/ 998220 w 1249680"/>
                        <a:gd name="connsiteY30" fmla="*/ 960120 h 1402080"/>
                        <a:gd name="connsiteX31" fmla="*/ 1097280 w 1249680"/>
                        <a:gd name="connsiteY31" fmla="*/ 1051560 h 1402080"/>
                        <a:gd name="connsiteX32" fmla="*/ 1089660 w 1249680"/>
                        <a:gd name="connsiteY32" fmla="*/ 1135380 h 1402080"/>
                        <a:gd name="connsiteX33" fmla="*/ 1013460 w 1249680"/>
                        <a:gd name="connsiteY33" fmla="*/ 1143000 h 1402080"/>
                        <a:gd name="connsiteX34" fmla="*/ 1165860 w 1249680"/>
                        <a:gd name="connsiteY34" fmla="*/ 1249680 h 1402080"/>
                        <a:gd name="connsiteX35" fmla="*/ 1118388 w 1249680"/>
                        <a:gd name="connsiteY35" fmla="*/ 1328261 h 1402080"/>
                        <a:gd name="connsiteX36" fmla="*/ 1089813 w 1249680"/>
                        <a:gd name="connsiteY36" fmla="*/ 1366361 h 1402080"/>
                        <a:gd name="connsiteX37" fmla="*/ 1066800 w 1249680"/>
                        <a:gd name="connsiteY37" fmla="*/ 1402080 h 1402080"/>
                        <a:gd name="connsiteX38" fmla="*/ 1025520 w 1249680"/>
                        <a:gd name="connsiteY38" fmla="*/ 1375886 h 1402080"/>
                        <a:gd name="connsiteX39" fmla="*/ 998220 w 1249680"/>
                        <a:gd name="connsiteY39" fmla="*/ 1356360 h 1402080"/>
                        <a:gd name="connsiteX40" fmla="*/ 877882 w 1249680"/>
                        <a:gd name="connsiteY40" fmla="*/ 1330643 h 1402080"/>
                        <a:gd name="connsiteX41" fmla="*/ 735007 w 1249680"/>
                        <a:gd name="connsiteY41" fmla="*/ 1299686 h 1402080"/>
                        <a:gd name="connsiteX42" fmla="*/ 504026 w 1249680"/>
                        <a:gd name="connsiteY42" fmla="*/ 1252061 h 1402080"/>
                        <a:gd name="connsiteX43" fmla="*/ 134932 w 1249680"/>
                        <a:gd name="connsiteY43" fmla="*/ 1171098 h 1402080"/>
                        <a:gd name="connsiteX44" fmla="*/ 143351 w 1249680"/>
                        <a:gd name="connsiteY44" fmla="*/ 1202532 h 1402080"/>
                        <a:gd name="connsiteX45" fmla="*/ 180975 w 1249680"/>
                        <a:gd name="connsiteY45" fmla="*/ 1200626 h 1402080"/>
                        <a:gd name="connsiteX46" fmla="*/ 163354 w 1249680"/>
                        <a:gd name="connsiteY46" fmla="*/ 1141095 h 1402080"/>
                        <a:gd name="connsiteX47" fmla="*/ 234791 w 1249680"/>
                        <a:gd name="connsiteY47" fmla="*/ 1096804 h 1402080"/>
                        <a:gd name="connsiteX48" fmla="*/ 249232 w 1249680"/>
                        <a:gd name="connsiteY48" fmla="*/ 1180623 h 1402080"/>
                        <a:gd name="connsiteX49" fmla="*/ 277807 w 1249680"/>
                        <a:gd name="connsiteY49" fmla="*/ 1190149 h 1402080"/>
                        <a:gd name="connsiteX50" fmla="*/ 292417 w 1249680"/>
                        <a:gd name="connsiteY50" fmla="*/ 1068705 h 1402080"/>
                        <a:gd name="connsiteX51" fmla="*/ 323051 w 1249680"/>
                        <a:gd name="connsiteY51" fmla="*/ 1078230 h 1402080"/>
                        <a:gd name="connsiteX52" fmla="*/ 294476 w 1249680"/>
                        <a:gd name="connsiteY52" fmla="*/ 944880 h 1402080"/>
                        <a:gd name="connsiteX53" fmla="*/ 258758 w 1249680"/>
                        <a:gd name="connsiteY53" fmla="*/ 961549 h 1402080"/>
                        <a:gd name="connsiteX54" fmla="*/ 149220 w 1249680"/>
                        <a:gd name="connsiteY54" fmla="*/ 909162 h 1402080"/>
                        <a:gd name="connsiteX55" fmla="*/ 158745 w 1249680"/>
                        <a:gd name="connsiteY55" fmla="*/ 882967 h 1402080"/>
                        <a:gd name="connsiteX56" fmla="*/ 130765 w 1249680"/>
                        <a:gd name="connsiteY56" fmla="*/ 864017 h 1402080"/>
                        <a:gd name="connsiteX57" fmla="*/ 108738 w 1249680"/>
                        <a:gd name="connsiteY57" fmla="*/ 897255 h 1402080"/>
                        <a:gd name="connsiteX58" fmla="*/ 111120 w 1249680"/>
                        <a:gd name="connsiteY58" fmla="*/ 840105 h 1402080"/>
                        <a:gd name="connsiteX59" fmla="*/ 92070 w 1249680"/>
                        <a:gd name="connsiteY59" fmla="*/ 835343 h 1402080"/>
                        <a:gd name="connsiteX60" fmla="*/ 80163 w 1249680"/>
                        <a:gd name="connsiteY60" fmla="*/ 906780 h 1402080"/>
                        <a:gd name="connsiteX61" fmla="*/ 58732 w 1249680"/>
                        <a:gd name="connsiteY61" fmla="*/ 911543 h 1402080"/>
                        <a:gd name="connsiteX62" fmla="*/ 70639 w 1249680"/>
                        <a:gd name="connsiteY62" fmla="*/ 825817 h 1402080"/>
                        <a:gd name="connsiteX63" fmla="*/ 122872 w 1249680"/>
                        <a:gd name="connsiteY63" fmla="*/ 819626 h 1402080"/>
                        <a:gd name="connsiteX64" fmla="*/ 125407 w 1249680"/>
                        <a:gd name="connsiteY64" fmla="*/ 799623 h 1402080"/>
                        <a:gd name="connsiteX65" fmla="*/ 78581 w 1249680"/>
                        <a:gd name="connsiteY65" fmla="*/ 799624 h 1402080"/>
                        <a:gd name="connsiteX66" fmla="*/ 82867 w 1249680"/>
                        <a:gd name="connsiteY66" fmla="*/ 761047 h 1402080"/>
                        <a:gd name="connsiteX67" fmla="*/ 142076 w 1249680"/>
                        <a:gd name="connsiteY67" fmla="*/ 742474 h 1402080"/>
                        <a:gd name="connsiteX68" fmla="*/ 130169 w 1249680"/>
                        <a:gd name="connsiteY68" fmla="*/ 716280 h 1402080"/>
                        <a:gd name="connsiteX69" fmla="*/ 48568 w 1249680"/>
                        <a:gd name="connsiteY69" fmla="*/ 756737 h 1402080"/>
                        <a:gd name="connsiteX70" fmla="*/ 29527 w 1249680"/>
                        <a:gd name="connsiteY70" fmla="*/ 718344 h 1402080"/>
                        <a:gd name="connsiteX71" fmla="*/ 104473 w 1249680"/>
                        <a:gd name="connsiteY71" fmla="*/ 693138 h 1402080"/>
                        <a:gd name="connsiteX72" fmla="*/ 77629 w 1249680"/>
                        <a:gd name="connsiteY72" fmla="*/ 617855 h 1402080"/>
                        <a:gd name="connsiteX73" fmla="*/ 39683 w 1249680"/>
                        <a:gd name="connsiteY73" fmla="*/ 611505 h 1402080"/>
                        <a:gd name="connsiteX74" fmla="*/ 0 w 1249680"/>
                        <a:gd name="connsiteY74" fmla="*/ 541020 h 1402080"/>
                        <a:gd name="connsiteX0" fmla="*/ 0 w 1249680"/>
                        <a:gd name="connsiteY0" fmla="*/ 541020 h 1402080"/>
                        <a:gd name="connsiteX1" fmla="*/ 259080 w 1249680"/>
                        <a:gd name="connsiteY1" fmla="*/ 381000 h 1402080"/>
                        <a:gd name="connsiteX2" fmla="*/ 266700 w 1249680"/>
                        <a:gd name="connsiteY2" fmla="*/ 266700 h 1402080"/>
                        <a:gd name="connsiteX3" fmla="*/ 358140 w 1249680"/>
                        <a:gd name="connsiteY3" fmla="*/ 259080 h 1402080"/>
                        <a:gd name="connsiteX4" fmla="*/ 388620 w 1249680"/>
                        <a:gd name="connsiteY4" fmla="*/ 266700 h 1402080"/>
                        <a:gd name="connsiteX5" fmla="*/ 449580 w 1249680"/>
                        <a:gd name="connsiteY5" fmla="*/ 266700 h 1402080"/>
                        <a:gd name="connsiteX6" fmla="*/ 533400 w 1249680"/>
                        <a:gd name="connsiteY6" fmla="*/ 144780 h 1402080"/>
                        <a:gd name="connsiteX7" fmla="*/ 655320 w 1249680"/>
                        <a:gd name="connsiteY7" fmla="*/ 167640 h 1402080"/>
                        <a:gd name="connsiteX8" fmla="*/ 830580 w 1249680"/>
                        <a:gd name="connsiteY8" fmla="*/ 114300 h 1402080"/>
                        <a:gd name="connsiteX9" fmla="*/ 822960 w 1249680"/>
                        <a:gd name="connsiteY9" fmla="*/ 45720 h 1402080"/>
                        <a:gd name="connsiteX10" fmla="*/ 906780 w 1249680"/>
                        <a:gd name="connsiteY10" fmla="*/ 0 h 1402080"/>
                        <a:gd name="connsiteX11" fmla="*/ 937260 w 1249680"/>
                        <a:gd name="connsiteY11" fmla="*/ 0 h 1402080"/>
                        <a:gd name="connsiteX12" fmla="*/ 944880 w 1249680"/>
                        <a:gd name="connsiteY12" fmla="*/ 76200 h 1402080"/>
                        <a:gd name="connsiteX13" fmla="*/ 1013460 w 1249680"/>
                        <a:gd name="connsiteY13" fmla="*/ 99060 h 1402080"/>
                        <a:gd name="connsiteX14" fmla="*/ 982980 w 1249680"/>
                        <a:gd name="connsiteY14" fmla="*/ 167640 h 1402080"/>
                        <a:gd name="connsiteX15" fmla="*/ 1005840 w 1249680"/>
                        <a:gd name="connsiteY15" fmla="*/ 190500 h 1402080"/>
                        <a:gd name="connsiteX16" fmla="*/ 967740 w 1249680"/>
                        <a:gd name="connsiteY16" fmla="*/ 297180 h 1402080"/>
                        <a:gd name="connsiteX17" fmla="*/ 975360 w 1249680"/>
                        <a:gd name="connsiteY17" fmla="*/ 320040 h 1402080"/>
                        <a:gd name="connsiteX18" fmla="*/ 1043940 w 1249680"/>
                        <a:gd name="connsiteY18" fmla="*/ 388620 h 1402080"/>
                        <a:gd name="connsiteX19" fmla="*/ 1165860 w 1249680"/>
                        <a:gd name="connsiteY19" fmla="*/ 403860 h 1402080"/>
                        <a:gd name="connsiteX20" fmla="*/ 1173480 w 1249680"/>
                        <a:gd name="connsiteY20" fmla="*/ 441960 h 1402080"/>
                        <a:gd name="connsiteX21" fmla="*/ 1249680 w 1249680"/>
                        <a:gd name="connsiteY21" fmla="*/ 419100 h 1402080"/>
                        <a:gd name="connsiteX22" fmla="*/ 1219200 w 1249680"/>
                        <a:gd name="connsiteY22" fmla="*/ 495300 h 1402080"/>
                        <a:gd name="connsiteX23" fmla="*/ 1135380 w 1249680"/>
                        <a:gd name="connsiteY23" fmla="*/ 586740 h 1402080"/>
                        <a:gd name="connsiteX24" fmla="*/ 1021080 w 1249680"/>
                        <a:gd name="connsiteY24" fmla="*/ 632460 h 1402080"/>
                        <a:gd name="connsiteX25" fmla="*/ 1013460 w 1249680"/>
                        <a:gd name="connsiteY25" fmla="*/ 723900 h 1402080"/>
                        <a:gd name="connsiteX26" fmla="*/ 1005840 w 1249680"/>
                        <a:gd name="connsiteY26" fmla="*/ 769620 h 1402080"/>
                        <a:gd name="connsiteX27" fmla="*/ 975360 w 1249680"/>
                        <a:gd name="connsiteY27" fmla="*/ 807720 h 1402080"/>
                        <a:gd name="connsiteX28" fmla="*/ 1013460 w 1249680"/>
                        <a:gd name="connsiteY28" fmla="*/ 845820 h 1402080"/>
                        <a:gd name="connsiteX29" fmla="*/ 998220 w 1249680"/>
                        <a:gd name="connsiteY29" fmla="*/ 906780 h 1402080"/>
                        <a:gd name="connsiteX30" fmla="*/ 998220 w 1249680"/>
                        <a:gd name="connsiteY30" fmla="*/ 960120 h 1402080"/>
                        <a:gd name="connsiteX31" fmla="*/ 1097280 w 1249680"/>
                        <a:gd name="connsiteY31" fmla="*/ 1051560 h 1402080"/>
                        <a:gd name="connsiteX32" fmla="*/ 1089660 w 1249680"/>
                        <a:gd name="connsiteY32" fmla="*/ 1135380 h 1402080"/>
                        <a:gd name="connsiteX33" fmla="*/ 1013460 w 1249680"/>
                        <a:gd name="connsiteY33" fmla="*/ 1143000 h 1402080"/>
                        <a:gd name="connsiteX34" fmla="*/ 1165860 w 1249680"/>
                        <a:gd name="connsiteY34" fmla="*/ 1249680 h 1402080"/>
                        <a:gd name="connsiteX35" fmla="*/ 1144582 w 1249680"/>
                        <a:gd name="connsiteY35" fmla="*/ 1287780 h 1402080"/>
                        <a:gd name="connsiteX36" fmla="*/ 1118388 w 1249680"/>
                        <a:gd name="connsiteY36" fmla="*/ 1328261 h 1402080"/>
                        <a:gd name="connsiteX37" fmla="*/ 1089813 w 1249680"/>
                        <a:gd name="connsiteY37" fmla="*/ 1366361 h 1402080"/>
                        <a:gd name="connsiteX38" fmla="*/ 1066800 w 1249680"/>
                        <a:gd name="connsiteY38" fmla="*/ 1402080 h 1402080"/>
                        <a:gd name="connsiteX39" fmla="*/ 1025520 w 1249680"/>
                        <a:gd name="connsiteY39" fmla="*/ 1375886 h 1402080"/>
                        <a:gd name="connsiteX40" fmla="*/ 998220 w 1249680"/>
                        <a:gd name="connsiteY40" fmla="*/ 1356360 h 1402080"/>
                        <a:gd name="connsiteX41" fmla="*/ 877882 w 1249680"/>
                        <a:gd name="connsiteY41" fmla="*/ 1330643 h 1402080"/>
                        <a:gd name="connsiteX42" fmla="*/ 735007 w 1249680"/>
                        <a:gd name="connsiteY42" fmla="*/ 1299686 h 1402080"/>
                        <a:gd name="connsiteX43" fmla="*/ 504026 w 1249680"/>
                        <a:gd name="connsiteY43" fmla="*/ 1252061 h 1402080"/>
                        <a:gd name="connsiteX44" fmla="*/ 134932 w 1249680"/>
                        <a:gd name="connsiteY44" fmla="*/ 1171098 h 1402080"/>
                        <a:gd name="connsiteX45" fmla="*/ 143351 w 1249680"/>
                        <a:gd name="connsiteY45" fmla="*/ 1202532 h 1402080"/>
                        <a:gd name="connsiteX46" fmla="*/ 180975 w 1249680"/>
                        <a:gd name="connsiteY46" fmla="*/ 1200626 h 1402080"/>
                        <a:gd name="connsiteX47" fmla="*/ 163354 w 1249680"/>
                        <a:gd name="connsiteY47" fmla="*/ 1141095 h 1402080"/>
                        <a:gd name="connsiteX48" fmla="*/ 234791 w 1249680"/>
                        <a:gd name="connsiteY48" fmla="*/ 1096804 h 1402080"/>
                        <a:gd name="connsiteX49" fmla="*/ 249232 w 1249680"/>
                        <a:gd name="connsiteY49" fmla="*/ 1180623 h 1402080"/>
                        <a:gd name="connsiteX50" fmla="*/ 277807 w 1249680"/>
                        <a:gd name="connsiteY50" fmla="*/ 1190149 h 1402080"/>
                        <a:gd name="connsiteX51" fmla="*/ 292417 w 1249680"/>
                        <a:gd name="connsiteY51" fmla="*/ 1068705 h 1402080"/>
                        <a:gd name="connsiteX52" fmla="*/ 323051 w 1249680"/>
                        <a:gd name="connsiteY52" fmla="*/ 1078230 h 1402080"/>
                        <a:gd name="connsiteX53" fmla="*/ 294476 w 1249680"/>
                        <a:gd name="connsiteY53" fmla="*/ 944880 h 1402080"/>
                        <a:gd name="connsiteX54" fmla="*/ 258758 w 1249680"/>
                        <a:gd name="connsiteY54" fmla="*/ 961549 h 1402080"/>
                        <a:gd name="connsiteX55" fmla="*/ 149220 w 1249680"/>
                        <a:gd name="connsiteY55" fmla="*/ 909162 h 1402080"/>
                        <a:gd name="connsiteX56" fmla="*/ 158745 w 1249680"/>
                        <a:gd name="connsiteY56" fmla="*/ 882967 h 1402080"/>
                        <a:gd name="connsiteX57" fmla="*/ 130765 w 1249680"/>
                        <a:gd name="connsiteY57" fmla="*/ 864017 h 1402080"/>
                        <a:gd name="connsiteX58" fmla="*/ 108738 w 1249680"/>
                        <a:gd name="connsiteY58" fmla="*/ 897255 h 1402080"/>
                        <a:gd name="connsiteX59" fmla="*/ 111120 w 1249680"/>
                        <a:gd name="connsiteY59" fmla="*/ 840105 h 1402080"/>
                        <a:gd name="connsiteX60" fmla="*/ 92070 w 1249680"/>
                        <a:gd name="connsiteY60" fmla="*/ 835343 h 1402080"/>
                        <a:gd name="connsiteX61" fmla="*/ 80163 w 1249680"/>
                        <a:gd name="connsiteY61" fmla="*/ 906780 h 1402080"/>
                        <a:gd name="connsiteX62" fmla="*/ 58732 w 1249680"/>
                        <a:gd name="connsiteY62" fmla="*/ 911543 h 1402080"/>
                        <a:gd name="connsiteX63" fmla="*/ 70639 w 1249680"/>
                        <a:gd name="connsiteY63" fmla="*/ 825817 h 1402080"/>
                        <a:gd name="connsiteX64" fmla="*/ 122872 w 1249680"/>
                        <a:gd name="connsiteY64" fmla="*/ 819626 h 1402080"/>
                        <a:gd name="connsiteX65" fmla="*/ 125407 w 1249680"/>
                        <a:gd name="connsiteY65" fmla="*/ 799623 h 1402080"/>
                        <a:gd name="connsiteX66" fmla="*/ 78581 w 1249680"/>
                        <a:gd name="connsiteY66" fmla="*/ 799624 h 1402080"/>
                        <a:gd name="connsiteX67" fmla="*/ 82867 w 1249680"/>
                        <a:gd name="connsiteY67" fmla="*/ 761047 h 1402080"/>
                        <a:gd name="connsiteX68" fmla="*/ 142076 w 1249680"/>
                        <a:gd name="connsiteY68" fmla="*/ 742474 h 1402080"/>
                        <a:gd name="connsiteX69" fmla="*/ 130169 w 1249680"/>
                        <a:gd name="connsiteY69" fmla="*/ 716280 h 1402080"/>
                        <a:gd name="connsiteX70" fmla="*/ 48568 w 1249680"/>
                        <a:gd name="connsiteY70" fmla="*/ 756737 h 1402080"/>
                        <a:gd name="connsiteX71" fmla="*/ 29527 w 1249680"/>
                        <a:gd name="connsiteY71" fmla="*/ 718344 h 1402080"/>
                        <a:gd name="connsiteX72" fmla="*/ 104473 w 1249680"/>
                        <a:gd name="connsiteY72" fmla="*/ 693138 h 1402080"/>
                        <a:gd name="connsiteX73" fmla="*/ 77629 w 1249680"/>
                        <a:gd name="connsiteY73" fmla="*/ 617855 h 1402080"/>
                        <a:gd name="connsiteX74" fmla="*/ 39683 w 1249680"/>
                        <a:gd name="connsiteY74" fmla="*/ 611505 h 1402080"/>
                        <a:gd name="connsiteX75" fmla="*/ 0 w 1249680"/>
                        <a:gd name="connsiteY75" fmla="*/ 541020 h 1402080"/>
                        <a:gd name="connsiteX0" fmla="*/ 0 w 1249680"/>
                        <a:gd name="connsiteY0" fmla="*/ 541020 h 1402080"/>
                        <a:gd name="connsiteX1" fmla="*/ 259080 w 1249680"/>
                        <a:gd name="connsiteY1" fmla="*/ 381000 h 1402080"/>
                        <a:gd name="connsiteX2" fmla="*/ 266700 w 1249680"/>
                        <a:gd name="connsiteY2" fmla="*/ 266700 h 1402080"/>
                        <a:gd name="connsiteX3" fmla="*/ 358140 w 1249680"/>
                        <a:gd name="connsiteY3" fmla="*/ 259080 h 1402080"/>
                        <a:gd name="connsiteX4" fmla="*/ 388620 w 1249680"/>
                        <a:gd name="connsiteY4" fmla="*/ 266700 h 1402080"/>
                        <a:gd name="connsiteX5" fmla="*/ 449580 w 1249680"/>
                        <a:gd name="connsiteY5" fmla="*/ 266700 h 1402080"/>
                        <a:gd name="connsiteX6" fmla="*/ 533400 w 1249680"/>
                        <a:gd name="connsiteY6" fmla="*/ 144780 h 1402080"/>
                        <a:gd name="connsiteX7" fmla="*/ 655320 w 1249680"/>
                        <a:gd name="connsiteY7" fmla="*/ 167640 h 1402080"/>
                        <a:gd name="connsiteX8" fmla="*/ 830580 w 1249680"/>
                        <a:gd name="connsiteY8" fmla="*/ 114300 h 1402080"/>
                        <a:gd name="connsiteX9" fmla="*/ 822960 w 1249680"/>
                        <a:gd name="connsiteY9" fmla="*/ 45720 h 1402080"/>
                        <a:gd name="connsiteX10" fmla="*/ 906780 w 1249680"/>
                        <a:gd name="connsiteY10" fmla="*/ 0 h 1402080"/>
                        <a:gd name="connsiteX11" fmla="*/ 937260 w 1249680"/>
                        <a:gd name="connsiteY11" fmla="*/ 0 h 1402080"/>
                        <a:gd name="connsiteX12" fmla="*/ 944880 w 1249680"/>
                        <a:gd name="connsiteY12" fmla="*/ 76200 h 1402080"/>
                        <a:gd name="connsiteX13" fmla="*/ 1013460 w 1249680"/>
                        <a:gd name="connsiteY13" fmla="*/ 99060 h 1402080"/>
                        <a:gd name="connsiteX14" fmla="*/ 982980 w 1249680"/>
                        <a:gd name="connsiteY14" fmla="*/ 167640 h 1402080"/>
                        <a:gd name="connsiteX15" fmla="*/ 1005840 w 1249680"/>
                        <a:gd name="connsiteY15" fmla="*/ 190500 h 1402080"/>
                        <a:gd name="connsiteX16" fmla="*/ 967740 w 1249680"/>
                        <a:gd name="connsiteY16" fmla="*/ 297180 h 1402080"/>
                        <a:gd name="connsiteX17" fmla="*/ 975360 w 1249680"/>
                        <a:gd name="connsiteY17" fmla="*/ 320040 h 1402080"/>
                        <a:gd name="connsiteX18" fmla="*/ 1043940 w 1249680"/>
                        <a:gd name="connsiteY18" fmla="*/ 388620 h 1402080"/>
                        <a:gd name="connsiteX19" fmla="*/ 1165860 w 1249680"/>
                        <a:gd name="connsiteY19" fmla="*/ 403860 h 1402080"/>
                        <a:gd name="connsiteX20" fmla="*/ 1173480 w 1249680"/>
                        <a:gd name="connsiteY20" fmla="*/ 441960 h 1402080"/>
                        <a:gd name="connsiteX21" fmla="*/ 1249680 w 1249680"/>
                        <a:gd name="connsiteY21" fmla="*/ 419100 h 1402080"/>
                        <a:gd name="connsiteX22" fmla="*/ 1219200 w 1249680"/>
                        <a:gd name="connsiteY22" fmla="*/ 495300 h 1402080"/>
                        <a:gd name="connsiteX23" fmla="*/ 1135380 w 1249680"/>
                        <a:gd name="connsiteY23" fmla="*/ 586740 h 1402080"/>
                        <a:gd name="connsiteX24" fmla="*/ 1021080 w 1249680"/>
                        <a:gd name="connsiteY24" fmla="*/ 632460 h 1402080"/>
                        <a:gd name="connsiteX25" fmla="*/ 1013460 w 1249680"/>
                        <a:gd name="connsiteY25" fmla="*/ 723900 h 1402080"/>
                        <a:gd name="connsiteX26" fmla="*/ 1005840 w 1249680"/>
                        <a:gd name="connsiteY26" fmla="*/ 769620 h 1402080"/>
                        <a:gd name="connsiteX27" fmla="*/ 975360 w 1249680"/>
                        <a:gd name="connsiteY27" fmla="*/ 807720 h 1402080"/>
                        <a:gd name="connsiteX28" fmla="*/ 1013460 w 1249680"/>
                        <a:gd name="connsiteY28" fmla="*/ 845820 h 1402080"/>
                        <a:gd name="connsiteX29" fmla="*/ 998220 w 1249680"/>
                        <a:gd name="connsiteY29" fmla="*/ 906780 h 1402080"/>
                        <a:gd name="connsiteX30" fmla="*/ 998220 w 1249680"/>
                        <a:gd name="connsiteY30" fmla="*/ 960120 h 1402080"/>
                        <a:gd name="connsiteX31" fmla="*/ 1097280 w 1249680"/>
                        <a:gd name="connsiteY31" fmla="*/ 1051560 h 1402080"/>
                        <a:gd name="connsiteX32" fmla="*/ 1089660 w 1249680"/>
                        <a:gd name="connsiteY32" fmla="*/ 1135380 h 1402080"/>
                        <a:gd name="connsiteX33" fmla="*/ 1013460 w 1249680"/>
                        <a:gd name="connsiteY33" fmla="*/ 1143000 h 1402080"/>
                        <a:gd name="connsiteX34" fmla="*/ 1092195 w 1249680"/>
                        <a:gd name="connsiteY34" fmla="*/ 1199674 h 1402080"/>
                        <a:gd name="connsiteX35" fmla="*/ 1165860 w 1249680"/>
                        <a:gd name="connsiteY35" fmla="*/ 1249680 h 1402080"/>
                        <a:gd name="connsiteX36" fmla="*/ 1144582 w 1249680"/>
                        <a:gd name="connsiteY36" fmla="*/ 1287780 h 1402080"/>
                        <a:gd name="connsiteX37" fmla="*/ 1118388 w 1249680"/>
                        <a:gd name="connsiteY37" fmla="*/ 1328261 h 1402080"/>
                        <a:gd name="connsiteX38" fmla="*/ 1089813 w 1249680"/>
                        <a:gd name="connsiteY38" fmla="*/ 1366361 h 1402080"/>
                        <a:gd name="connsiteX39" fmla="*/ 1066800 w 1249680"/>
                        <a:gd name="connsiteY39" fmla="*/ 1402080 h 1402080"/>
                        <a:gd name="connsiteX40" fmla="*/ 1025520 w 1249680"/>
                        <a:gd name="connsiteY40" fmla="*/ 1375886 h 1402080"/>
                        <a:gd name="connsiteX41" fmla="*/ 998220 w 1249680"/>
                        <a:gd name="connsiteY41" fmla="*/ 1356360 h 1402080"/>
                        <a:gd name="connsiteX42" fmla="*/ 877882 w 1249680"/>
                        <a:gd name="connsiteY42" fmla="*/ 1330643 h 1402080"/>
                        <a:gd name="connsiteX43" fmla="*/ 735007 w 1249680"/>
                        <a:gd name="connsiteY43" fmla="*/ 1299686 h 1402080"/>
                        <a:gd name="connsiteX44" fmla="*/ 504026 w 1249680"/>
                        <a:gd name="connsiteY44" fmla="*/ 1252061 h 1402080"/>
                        <a:gd name="connsiteX45" fmla="*/ 134932 w 1249680"/>
                        <a:gd name="connsiteY45" fmla="*/ 1171098 h 1402080"/>
                        <a:gd name="connsiteX46" fmla="*/ 143351 w 1249680"/>
                        <a:gd name="connsiteY46" fmla="*/ 1202532 h 1402080"/>
                        <a:gd name="connsiteX47" fmla="*/ 180975 w 1249680"/>
                        <a:gd name="connsiteY47" fmla="*/ 1200626 h 1402080"/>
                        <a:gd name="connsiteX48" fmla="*/ 163354 w 1249680"/>
                        <a:gd name="connsiteY48" fmla="*/ 1141095 h 1402080"/>
                        <a:gd name="connsiteX49" fmla="*/ 234791 w 1249680"/>
                        <a:gd name="connsiteY49" fmla="*/ 1096804 h 1402080"/>
                        <a:gd name="connsiteX50" fmla="*/ 249232 w 1249680"/>
                        <a:gd name="connsiteY50" fmla="*/ 1180623 h 1402080"/>
                        <a:gd name="connsiteX51" fmla="*/ 277807 w 1249680"/>
                        <a:gd name="connsiteY51" fmla="*/ 1190149 h 1402080"/>
                        <a:gd name="connsiteX52" fmla="*/ 292417 w 1249680"/>
                        <a:gd name="connsiteY52" fmla="*/ 1068705 h 1402080"/>
                        <a:gd name="connsiteX53" fmla="*/ 323051 w 1249680"/>
                        <a:gd name="connsiteY53" fmla="*/ 1078230 h 1402080"/>
                        <a:gd name="connsiteX54" fmla="*/ 294476 w 1249680"/>
                        <a:gd name="connsiteY54" fmla="*/ 944880 h 1402080"/>
                        <a:gd name="connsiteX55" fmla="*/ 258758 w 1249680"/>
                        <a:gd name="connsiteY55" fmla="*/ 961549 h 1402080"/>
                        <a:gd name="connsiteX56" fmla="*/ 149220 w 1249680"/>
                        <a:gd name="connsiteY56" fmla="*/ 909162 h 1402080"/>
                        <a:gd name="connsiteX57" fmla="*/ 158745 w 1249680"/>
                        <a:gd name="connsiteY57" fmla="*/ 882967 h 1402080"/>
                        <a:gd name="connsiteX58" fmla="*/ 130765 w 1249680"/>
                        <a:gd name="connsiteY58" fmla="*/ 864017 h 1402080"/>
                        <a:gd name="connsiteX59" fmla="*/ 108738 w 1249680"/>
                        <a:gd name="connsiteY59" fmla="*/ 897255 h 1402080"/>
                        <a:gd name="connsiteX60" fmla="*/ 111120 w 1249680"/>
                        <a:gd name="connsiteY60" fmla="*/ 840105 h 1402080"/>
                        <a:gd name="connsiteX61" fmla="*/ 92070 w 1249680"/>
                        <a:gd name="connsiteY61" fmla="*/ 835343 h 1402080"/>
                        <a:gd name="connsiteX62" fmla="*/ 80163 w 1249680"/>
                        <a:gd name="connsiteY62" fmla="*/ 906780 h 1402080"/>
                        <a:gd name="connsiteX63" fmla="*/ 58732 w 1249680"/>
                        <a:gd name="connsiteY63" fmla="*/ 911543 h 1402080"/>
                        <a:gd name="connsiteX64" fmla="*/ 70639 w 1249680"/>
                        <a:gd name="connsiteY64" fmla="*/ 825817 h 1402080"/>
                        <a:gd name="connsiteX65" fmla="*/ 122872 w 1249680"/>
                        <a:gd name="connsiteY65" fmla="*/ 819626 h 1402080"/>
                        <a:gd name="connsiteX66" fmla="*/ 125407 w 1249680"/>
                        <a:gd name="connsiteY66" fmla="*/ 799623 h 1402080"/>
                        <a:gd name="connsiteX67" fmla="*/ 78581 w 1249680"/>
                        <a:gd name="connsiteY67" fmla="*/ 799624 h 1402080"/>
                        <a:gd name="connsiteX68" fmla="*/ 82867 w 1249680"/>
                        <a:gd name="connsiteY68" fmla="*/ 761047 h 1402080"/>
                        <a:gd name="connsiteX69" fmla="*/ 142076 w 1249680"/>
                        <a:gd name="connsiteY69" fmla="*/ 742474 h 1402080"/>
                        <a:gd name="connsiteX70" fmla="*/ 130169 w 1249680"/>
                        <a:gd name="connsiteY70" fmla="*/ 716280 h 1402080"/>
                        <a:gd name="connsiteX71" fmla="*/ 48568 w 1249680"/>
                        <a:gd name="connsiteY71" fmla="*/ 756737 h 1402080"/>
                        <a:gd name="connsiteX72" fmla="*/ 29527 w 1249680"/>
                        <a:gd name="connsiteY72" fmla="*/ 718344 h 1402080"/>
                        <a:gd name="connsiteX73" fmla="*/ 104473 w 1249680"/>
                        <a:gd name="connsiteY73" fmla="*/ 693138 h 1402080"/>
                        <a:gd name="connsiteX74" fmla="*/ 77629 w 1249680"/>
                        <a:gd name="connsiteY74" fmla="*/ 617855 h 1402080"/>
                        <a:gd name="connsiteX75" fmla="*/ 39683 w 1249680"/>
                        <a:gd name="connsiteY75" fmla="*/ 611505 h 1402080"/>
                        <a:gd name="connsiteX76" fmla="*/ 0 w 1249680"/>
                        <a:gd name="connsiteY76" fmla="*/ 541020 h 1402080"/>
                        <a:gd name="connsiteX0" fmla="*/ 0 w 1249680"/>
                        <a:gd name="connsiteY0" fmla="*/ 541020 h 1402080"/>
                        <a:gd name="connsiteX1" fmla="*/ 259080 w 1249680"/>
                        <a:gd name="connsiteY1" fmla="*/ 381000 h 1402080"/>
                        <a:gd name="connsiteX2" fmla="*/ 266700 w 1249680"/>
                        <a:gd name="connsiteY2" fmla="*/ 266700 h 1402080"/>
                        <a:gd name="connsiteX3" fmla="*/ 358140 w 1249680"/>
                        <a:gd name="connsiteY3" fmla="*/ 259080 h 1402080"/>
                        <a:gd name="connsiteX4" fmla="*/ 388620 w 1249680"/>
                        <a:gd name="connsiteY4" fmla="*/ 266700 h 1402080"/>
                        <a:gd name="connsiteX5" fmla="*/ 449580 w 1249680"/>
                        <a:gd name="connsiteY5" fmla="*/ 266700 h 1402080"/>
                        <a:gd name="connsiteX6" fmla="*/ 533400 w 1249680"/>
                        <a:gd name="connsiteY6" fmla="*/ 144780 h 1402080"/>
                        <a:gd name="connsiteX7" fmla="*/ 655320 w 1249680"/>
                        <a:gd name="connsiteY7" fmla="*/ 167640 h 1402080"/>
                        <a:gd name="connsiteX8" fmla="*/ 830580 w 1249680"/>
                        <a:gd name="connsiteY8" fmla="*/ 114300 h 1402080"/>
                        <a:gd name="connsiteX9" fmla="*/ 822960 w 1249680"/>
                        <a:gd name="connsiteY9" fmla="*/ 45720 h 1402080"/>
                        <a:gd name="connsiteX10" fmla="*/ 906780 w 1249680"/>
                        <a:gd name="connsiteY10" fmla="*/ 0 h 1402080"/>
                        <a:gd name="connsiteX11" fmla="*/ 937260 w 1249680"/>
                        <a:gd name="connsiteY11" fmla="*/ 0 h 1402080"/>
                        <a:gd name="connsiteX12" fmla="*/ 944880 w 1249680"/>
                        <a:gd name="connsiteY12" fmla="*/ 76200 h 1402080"/>
                        <a:gd name="connsiteX13" fmla="*/ 1013460 w 1249680"/>
                        <a:gd name="connsiteY13" fmla="*/ 99060 h 1402080"/>
                        <a:gd name="connsiteX14" fmla="*/ 982980 w 1249680"/>
                        <a:gd name="connsiteY14" fmla="*/ 167640 h 1402080"/>
                        <a:gd name="connsiteX15" fmla="*/ 1005840 w 1249680"/>
                        <a:gd name="connsiteY15" fmla="*/ 190500 h 1402080"/>
                        <a:gd name="connsiteX16" fmla="*/ 967740 w 1249680"/>
                        <a:gd name="connsiteY16" fmla="*/ 297180 h 1402080"/>
                        <a:gd name="connsiteX17" fmla="*/ 975360 w 1249680"/>
                        <a:gd name="connsiteY17" fmla="*/ 320040 h 1402080"/>
                        <a:gd name="connsiteX18" fmla="*/ 1043940 w 1249680"/>
                        <a:gd name="connsiteY18" fmla="*/ 388620 h 1402080"/>
                        <a:gd name="connsiteX19" fmla="*/ 1165860 w 1249680"/>
                        <a:gd name="connsiteY19" fmla="*/ 403860 h 1402080"/>
                        <a:gd name="connsiteX20" fmla="*/ 1173480 w 1249680"/>
                        <a:gd name="connsiteY20" fmla="*/ 441960 h 1402080"/>
                        <a:gd name="connsiteX21" fmla="*/ 1249680 w 1249680"/>
                        <a:gd name="connsiteY21" fmla="*/ 419100 h 1402080"/>
                        <a:gd name="connsiteX22" fmla="*/ 1219200 w 1249680"/>
                        <a:gd name="connsiteY22" fmla="*/ 495300 h 1402080"/>
                        <a:gd name="connsiteX23" fmla="*/ 1135380 w 1249680"/>
                        <a:gd name="connsiteY23" fmla="*/ 586740 h 1402080"/>
                        <a:gd name="connsiteX24" fmla="*/ 1021080 w 1249680"/>
                        <a:gd name="connsiteY24" fmla="*/ 632460 h 1402080"/>
                        <a:gd name="connsiteX25" fmla="*/ 1013460 w 1249680"/>
                        <a:gd name="connsiteY25" fmla="*/ 723900 h 1402080"/>
                        <a:gd name="connsiteX26" fmla="*/ 1005840 w 1249680"/>
                        <a:gd name="connsiteY26" fmla="*/ 769620 h 1402080"/>
                        <a:gd name="connsiteX27" fmla="*/ 975360 w 1249680"/>
                        <a:gd name="connsiteY27" fmla="*/ 807720 h 1402080"/>
                        <a:gd name="connsiteX28" fmla="*/ 1013460 w 1249680"/>
                        <a:gd name="connsiteY28" fmla="*/ 845820 h 1402080"/>
                        <a:gd name="connsiteX29" fmla="*/ 998220 w 1249680"/>
                        <a:gd name="connsiteY29" fmla="*/ 906780 h 1402080"/>
                        <a:gd name="connsiteX30" fmla="*/ 998220 w 1249680"/>
                        <a:gd name="connsiteY30" fmla="*/ 960120 h 1402080"/>
                        <a:gd name="connsiteX31" fmla="*/ 1097280 w 1249680"/>
                        <a:gd name="connsiteY31" fmla="*/ 1051560 h 1402080"/>
                        <a:gd name="connsiteX32" fmla="*/ 1096957 w 1249680"/>
                        <a:gd name="connsiteY32" fmla="*/ 1085374 h 1402080"/>
                        <a:gd name="connsiteX33" fmla="*/ 1089660 w 1249680"/>
                        <a:gd name="connsiteY33" fmla="*/ 1135380 h 1402080"/>
                        <a:gd name="connsiteX34" fmla="*/ 1013460 w 1249680"/>
                        <a:gd name="connsiteY34" fmla="*/ 1143000 h 1402080"/>
                        <a:gd name="connsiteX35" fmla="*/ 1092195 w 1249680"/>
                        <a:gd name="connsiteY35" fmla="*/ 1199674 h 1402080"/>
                        <a:gd name="connsiteX36" fmla="*/ 1165860 w 1249680"/>
                        <a:gd name="connsiteY36" fmla="*/ 1249680 h 1402080"/>
                        <a:gd name="connsiteX37" fmla="*/ 1144582 w 1249680"/>
                        <a:gd name="connsiteY37" fmla="*/ 1287780 h 1402080"/>
                        <a:gd name="connsiteX38" fmla="*/ 1118388 w 1249680"/>
                        <a:gd name="connsiteY38" fmla="*/ 1328261 h 1402080"/>
                        <a:gd name="connsiteX39" fmla="*/ 1089813 w 1249680"/>
                        <a:gd name="connsiteY39" fmla="*/ 1366361 h 1402080"/>
                        <a:gd name="connsiteX40" fmla="*/ 1066800 w 1249680"/>
                        <a:gd name="connsiteY40" fmla="*/ 1402080 h 1402080"/>
                        <a:gd name="connsiteX41" fmla="*/ 1025520 w 1249680"/>
                        <a:gd name="connsiteY41" fmla="*/ 1375886 h 1402080"/>
                        <a:gd name="connsiteX42" fmla="*/ 998220 w 1249680"/>
                        <a:gd name="connsiteY42" fmla="*/ 1356360 h 1402080"/>
                        <a:gd name="connsiteX43" fmla="*/ 877882 w 1249680"/>
                        <a:gd name="connsiteY43" fmla="*/ 1330643 h 1402080"/>
                        <a:gd name="connsiteX44" fmla="*/ 735007 w 1249680"/>
                        <a:gd name="connsiteY44" fmla="*/ 1299686 h 1402080"/>
                        <a:gd name="connsiteX45" fmla="*/ 504026 w 1249680"/>
                        <a:gd name="connsiteY45" fmla="*/ 1252061 h 1402080"/>
                        <a:gd name="connsiteX46" fmla="*/ 134932 w 1249680"/>
                        <a:gd name="connsiteY46" fmla="*/ 1171098 h 1402080"/>
                        <a:gd name="connsiteX47" fmla="*/ 143351 w 1249680"/>
                        <a:gd name="connsiteY47" fmla="*/ 1202532 h 1402080"/>
                        <a:gd name="connsiteX48" fmla="*/ 180975 w 1249680"/>
                        <a:gd name="connsiteY48" fmla="*/ 1200626 h 1402080"/>
                        <a:gd name="connsiteX49" fmla="*/ 163354 w 1249680"/>
                        <a:gd name="connsiteY49" fmla="*/ 1141095 h 1402080"/>
                        <a:gd name="connsiteX50" fmla="*/ 234791 w 1249680"/>
                        <a:gd name="connsiteY50" fmla="*/ 1096804 h 1402080"/>
                        <a:gd name="connsiteX51" fmla="*/ 249232 w 1249680"/>
                        <a:gd name="connsiteY51" fmla="*/ 1180623 h 1402080"/>
                        <a:gd name="connsiteX52" fmla="*/ 277807 w 1249680"/>
                        <a:gd name="connsiteY52" fmla="*/ 1190149 h 1402080"/>
                        <a:gd name="connsiteX53" fmla="*/ 292417 w 1249680"/>
                        <a:gd name="connsiteY53" fmla="*/ 1068705 h 1402080"/>
                        <a:gd name="connsiteX54" fmla="*/ 323051 w 1249680"/>
                        <a:gd name="connsiteY54" fmla="*/ 1078230 h 1402080"/>
                        <a:gd name="connsiteX55" fmla="*/ 294476 w 1249680"/>
                        <a:gd name="connsiteY55" fmla="*/ 944880 h 1402080"/>
                        <a:gd name="connsiteX56" fmla="*/ 258758 w 1249680"/>
                        <a:gd name="connsiteY56" fmla="*/ 961549 h 1402080"/>
                        <a:gd name="connsiteX57" fmla="*/ 149220 w 1249680"/>
                        <a:gd name="connsiteY57" fmla="*/ 909162 h 1402080"/>
                        <a:gd name="connsiteX58" fmla="*/ 158745 w 1249680"/>
                        <a:gd name="connsiteY58" fmla="*/ 882967 h 1402080"/>
                        <a:gd name="connsiteX59" fmla="*/ 130765 w 1249680"/>
                        <a:gd name="connsiteY59" fmla="*/ 864017 h 1402080"/>
                        <a:gd name="connsiteX60" fmla="*/ 108738 w 1249680"/>
                        <a:gd name="connsiteY60" fmla="*/ 897255 h 1402080"/>
                        <a:gd name="connsiteX61" fmla="*/ 111120 w 1249680"/>
                        <a:gd name="connsiteY61" fmla="*/ 840105 h 1402080"/>
                        <a:gd name="connsiteX62" fmla="*/ 92070 w 1249680"/>
                        <a:gd name="connsiteY62" fmla="*/ 835343 h 1402080"/>
                        <a:gd name="connsiteX63" fmla="*/ 80163 w 1249680"/>
                        <a:gd name="connsiteY63" fmla="*/ 906780 h 1402080"/>
                        <a:gd name="connsiteX64" fmla="*/ 58732 w 1249680"/>
                        <a:gd name="connsiteY64" fmla="*/ 911543 h 1402080"/>
                        <a:gd name="connsiteX65" fmla="*/ 70639 w 1249680"/>
                        <a:gd name="connsiteY65" fmla="*/ 825817 h 1402080"/>
                        <a:gd name="connsiteX66" fmla="*/ 122872 w 1249680"/>
                        <a:gd name="connsiteY66" fmla="*/ 819626 h 1402080"/>
                        <a:gd name="connsiteX67" fmla="*/ 125407 w 1249680"/>
                        <a:gd name="connsiteY67" fmla="*/ 799623 h 1402080"/>
                        <a:gd name="connsiteX68" fmla="*/ 78581 w 1249680"/>
                        <a:gd name="connsiteY68" fmla="*/ 799624 h 1402080"/>
                        <a:gd name="connsiteX69" fmla="*/ 82867 w 1249680"/>
                        <a:gd name="connsiteY69" fmla="*/ 761047 h 1402080"/>
                        <a:gd name="connsiteX70" fmla="*/ 142076 w 1249680"/>
                        <a:gd name="connsiteY70" fmla="*/ 742474 h 1402080"/>
                        <a:gd name="connsiteX71" fmla="*/ 130169 w 1249680"/>
                        <a:gd name="connsiteY71" fmla="*/ 716280 h 1402080"/>
                        <a:gd name="connsiteX72" fmla="*/ 48568 w 1249680"/>
                        <a:gd name="connsiteY72" fmla="*/ 756737 h 1402080"/>
                        <a:gd name="connsiteX73" fmla="*/ 29527 w 1249680"/>
                        <a:gd name="connsiteY73" fmla="*/ 718344 h 1402080"/>
                        <a:gd name="connsiteX74" fmla="*/ 104473 w 1249680"/>
                        <a:gd name="connsiteY74" fmla="*/ 693138 h 1402080"/>
                        <a:gd name="connsiteX75" fmla="*/ 77629 w 1249680"/>
                        <a:gd name="connsiteY75" fmla="*/ 617855 h 1402080"/>
                        <a:gd name="connsiteX76" fmla="*/ 39683 w 1249680"/>
                        <a:gd name="connsiteY76" fmla="*/ 611505 h 1402080"/>
                        <a:gd name="connsiteX77" fmla="*/ 0 w 1249680"/>
                        <a:gd name="connsiteY77" fmla="*/ 541020 h 1402080"/>
                        <a:gd name="connsiteX0" fmla="*/ 0 w 1249680"/>
                        <a:gd name="connsiteY0" fmla="*/ 541020 h 1402080"/>
                        <a:gd name="connsiteX1" fmla="*/ 259080 w 1249680"/>
                        <a:gd name="connsiteY1" fmla="*/ 381000 h 1402080"/>
                        <a:gd name="connsiteX2" fmla="*/ 266700 w 1249680"/>
                        <a:gd name="connsiteY2" fmla="*/ 266700 h 1402080"/>
                        <a:gd name="connsiteX3" fmla="*/ 358140 w 1249680"/>
                        <a:gd name="connsiteY3" fmla="*/ 259080 h 1402080"/>
                        <a:gd name="connsiteX4" fmla="*/ 388620 w 1249680"/>
                        <a:gd name="connsiteY4" fmla="*/ 266700 h 1402080"/>
                        <a:gd name="connsiteX5" fmla="*/ 449580 w 1249680"/>
                        <a:gd name="connsiteY5" fmla="*/ 266700 h 1402080"/>
                        <a:gd name="connsiteX6" fmla="*/ 533400 w 1249680"/>
                        <a:gd name="connsiteY6" fmla="*/ 144780 h 1402080"/>
                        <a:gd name="connsiteX7" fmla="*/ 655320 w 1249680"/>
                        <a:gd name="connsiteY7" fmla="*/ 167640 h 1402080"/>
                        <a:gd name="connsiteX8" fmla="*/ 830580 w 1249680"/>
                        <a:gd name="connsiteY8" fmla="*/ 114300 h 1402080"/>
                        <a:gd name="connsiteX9" fmla="*/ 822960 w 1249680"/>
                        <a:gd name="connsiteY9" fmla="*/ 45720 h 1402080"/>
                        <a:gd name="connsiteX10" fmla="*/ 906780 w 1249680"/>
                        <a:gd name="connsiteY10" fmla="*/ 0 h 1402080"/>
                        <a:gd name="connsiteX11" fmla="*/ 937260 w 1249680"/>
                        <a:gd name="connsiteY11" fmla="*/ 0 h 1402080"/>
                        <a:gd name="connsiteX12" fmla="*/ 944880 w 1249680"/>
                        <a:gd name="connsiteY12" fmla="*/ 76200 h 1402080"/>
                        <a:gd name="connsiteX13" fmla="*/ 1013460 w 1249680"/>
                        <a:gd name="connsiteY13" fmla="*/ 99060 h 1402080"/>
                        <a:gd name="connsiteX14" fmla="*/ 982980 w 1249680"/>
                        <a:gd name="connsiteY14" fmla="*/ 167640 h 1402080"/>
                        <a:gd name="connsiteX15" fmla="*/ 1005840 w 1249680"/>
                        <a:gd name="connsiteY15" fmla="*/ 190500 h 1402080"/>
                        <a:gd name="connsiteX16" fmla="*/ 967740 w 1249680"/>
                        <a:gd name="connsiteY16" fmla="*/ 297180 h 1402080"/>
                        <a:gd name="connsiteX17" fmla="*/ 975360 w 1249680"/>
                        <a:gd name="connsiteY17" fmla="*/ 320040 h 1402080"/>
                        <a:gd name="connsiteX18" fmla="*/ 1043940 w 1249680"/>
                        <a:gd name="connsiteY18" fmla="*/ 388620 h 1402080"/>
                        <a:gd name="connsiteX19" fmla="*/ 1165860 w 1249680"/>
                        <a:gd name="connsiteY19" fmla="*/ 403860 h 1402080"/>
                        <a:gd name="connsiteX20" fmla="*/ 1173480 w 1249680"/>
                        <a:gd name="connsiteY20" fmla="*/ 441960 h 1402080"/>
                        <a:gd name="connsiteX21" fmla="*/ 1249680 w 1249680"/>
                        <a:gd name="connsiteY21" fmla="*/ 419100 h 1402080"/>
                        <a:gd name="connsiteX22" fmla="*/ 1219200 w 1249680"/>
                        <a:gd name="connsiteY22" fmla="*/ 495300 h 1402080"/>
                        <a:gd name="connsiteX23" fmla="*/ 1135380 w 1249680"/>
                        <a:gd name="connsiteY23" fmla="*/ 586740 h 1402080"/>
                        <a:gd name="connsiteX24" fmla="*/ 1021080 w 1249680"/>
                        <a:gd name="connsiteY24" fmla="*/ 632460 h 1402080"/>
                        <a:gd name="connsiteX25" fmla="*/ 1013460 w 1249680"/>
                        <a:gd name="connsiteY25" fmla="*/ 723900 h 1402080"/>
                        <a:gd name="connsiteX26" fmla="*/ 1005840 w 1249680"/>
                        <a:gd name="connsiteY26" fmla="*/ 769620 h 1402080"/>
                        <a:gd name="connsiteX27" fmla="*/ 975360 w 1249680"/>
                        <a:gd name="connsiteY27" fmla="*/ 807720 h 1402080"/>
                        <a:gd name="connsiteX28" fmla="*/ 1013460 w 1249680"/>
                        <a:gd name="connsiteY28" fmla="*/ 845820 h 1402080"/>
                        <a:gd name="connsiteX29" fmla="*/ 998220 w 1249680"/>
                        <a:gd name="connsiteY29" fmla="*/ 906780 h 1402080"/>
                        <a:gd name="connsiteX30" fmla="*/ 998220 w 1249680"/>
                        <a:gd name="connsiteY30" fmla="*/ 960120 h 1402080"/>
                        <a:gd name="connsiteX31" fmla="*/ 1097280 w 1249680"/>
                        <a:gd name="connsiteY31" fmla="*/ 1051560 h 1402080"/>
                        <a:gd name="connsiteX32" fmla="*/ 1096957 w 1249680"/>
                        <a:gd name="connsiteY32" fmla="*/ 1085374 h 1402080"/>
                        <a:gd name="connsiteX33" fmla="*/ 1089660 w 1249680"/>
                        <a:gd name="connsiteY33" fmla="*/ 1135380 h 1402080"/>
                        <a:gd name="connsiteX34" fmla="*/ 1013460 w 1249680"/>
                        <a:gd name="connsiteY34" fmla="*/ 1143000 h 1402080"/>
                        <a:gd name="connsiteX35" fmla="*/ 1092195 w 1249680"/>
                        <a:gd name="connsiteY35" fmla="*/ 1199674 h 1402080"/>
                        <a:gd name="connsiteX36" fmla="*/ 1165860 w 1249680"/>
                        <a:gd name="connsiteY36" fmla="*/ 1249680 h 1402080"/>
                        <a:gd name="connsiteX37" fmla="*/ 1144582 w 1249680"/>
                        <a:gd name="connsiteY37" fmla="*/ 1287780 h 1402080"/>
                        <a:gd name="connsiteX38" fmla="*/ 1118388 w 1249680"/>
                        <a:gd name="connsiteY38" fmla="*/ 1328261 h 1402080"/>
                        <a:gd name="connsiteX39" fmla="*/ 1089813 w 1249680"/>
                        <a:gd name="connsiteY39" fmla="*/ 1366361 h 1402080"/>
                        <a:gd name="connsiteX40" fmla="*/ 1066800 w 1249680"/>
                        <a:gd name="connsiteY40" fmla="*/ 1402080 h 1402080"/>
                        <a:gd name="connsiteX41" fmla="*/ 1025520 w 1249680"/>
                        <a:gd name="connsiteY41" fmla="*/ 1375886 h 1402080"/>
                        <a:gd name="connsiteX42" fmla="*/ 998220 w 1249680"/>
                        <a:gd name="connsiteY42" fmla="*/ 1356360 h 1402080"/>
                        <a:gd name="connsiteX43" fmla="*/ 877882 w 1249680"/>
                        <a:gd name="connsiteY43" fmla="*/ 1330643 h 1402080"/>
                        <a:gd name="connsiteX44" fmla="*/ 735007 w 1249680"/>
                        <a:gd name="connsiteY44" fmla="*/ 1299686 h 1402080"/>
                        <a:gd name="connsiteX45" fmla="*/ 123026 w 1249680"/>
                        <a:gd name="connsiteY45" fmla="*/ 1156811 h 1402080"/>
                        <a:gd name="connsiteX46" fmla="*/ 134932 w 1249680"/>
                        <a:gd name="connsiteY46" fmla="*/ 1171098 h 1402080"/>
                        <a:gd name="connsiteX47" fmla="*/ 143351 w 1249680"/>
                        <a:gd name="connsiteY47" fmla="*/ 1202532 h 1402080"/>
                        <a:gd name="connsiteX48" fmla="*/ 180975 w 1249680"/>
                        <a:gd name="connsiteY48" fmla="*/ 1200626 h 1402080"/>
                        <a:gd name="connsiteX49" fmla="*/ 163354 w 1249680"/>
                        <a:gd name="connsiteY49" fmla="*/ 1141095 h 1402080"/>
                        <a:gd name="connsiteX50" fmla="*/ 234791 w 1249680"/>
                        <a:gd name="connsiteY50" fmla="*/ 1096804 h 1402080"/>
                        <a:gd name="connsiteX51" fmla="*/ 249232 w 1249680"/>
                        <a:gd name="connsiteY51" fmla="*/ 1180623 h 1402080"/>
                        <a:gd name="connsiteX52" fmla="*/ 277807 w 1249680"/>
                        <a:gd name="connsiteY52" fmla="*/ 1190149 h 1402080"/>
                        <a:gd name="connsiteX53" fmla="*/ 292417 w 1249680"/>
                        <a:gd name="connsiteY53" fmla="*/ 1068705 h 1402080"/>
                        <a:gd name="connsiteX54" fmla="*/ 323051 w 1249680"/>
                        <a:gd name="connsiteY54" fmla="*/ 1078230 h 1402080"/>
                        <a:gd name="connsiteX55" fmla="*/ 294476 w 1249680"/>
                        <a:gd name="connsiteY55" fmla="*/ 944880 h 1402080"/>
                        <a:gd name="connsiteX56" fmla="*/ 258758 w 1249680"/>
                        <a:gd name="connsiteY56" fmla="*/ 961549 h 1402080"/>
                        <a:gd name="connsiteX57" fmla="*/ 149220 w 1249680"/>
                        <a:gd name="connsiteY57" fmla="*/ 909162 h 1402080"/>
                        <a:gd name="connsiteX58" fmla="*/ 158745 w 1249680"/>
                        <a:gd name="connsiteY58" fmla="*/ 882967 h 1402080"/>
                        <a:gd name="connsiteX59" fmla="*/ 130765 w 1249680"/>
                        <a:gd name="connsiteY59" fmla="*/ 864017 h 1402080"/>
                        <a:gd name="connsiteX60" fmla="*/ 108738 w 1249680"/>
                        <a:gd name="connsiteY60" fmla="*/ 897255 h 1402080"/>
                        <a:gd name="connsiteX61" fmla="*/ 111120 w 1249680"/>
                        <a:gd name="connsiteY61" fmla="*/ 840105 h 1402080"/>
                        <a:gd name="connsiteX62" fmla="*/ 92070 w 1249680"/>
                        <a:gd name="connsiteY62" fmla="*/ 835343 h 1402080"/>
                        <a:gd name="connsiteX63" fmla="*/ 80163 w 1249680"/>
                        <a:gd name="connsiteY63" fmla="*/ 906780 h 1402080"/>
                        <a:gd name="connsiteX64" fmla="*/ 58732 w 1249680"/>
                        <a:gd name="connsiteY64" fmla="*/ 911543 h 1402080"/>
                        <a:gd name="connsiteX65" fmla="*/ 70639 w 1249680"/>
                        <a:gd name="connsiteY65" fmla="*/ 825817 h 1402080"/>
                        <a:gd name="connsiteX66" fmla="*/ 122872 w 1249680"/>
                        <a:gd name="connsiteY66" fmla="*/ 819626 h 1402080"/>
                        <a:gd name="connsiteX67" fmla="*/ 125407 w 1249680"/>
                        <a:gd name="connsiteY67" fmla="*/ 799623 h 1402080"/>
                        <a:gd name="connsiteX68" fmla="*/ 78581 w 1249680"/>
                        <a:gd name="connsiteY68" fmla="*/ 799624 h 1402080"/>
                        <a:gd name="connsiteX69" fmla="*/ 82867 w 1249680"/>
                        <a:gd name="connsiteY69" fmla="*/ 761047 h 1402080"/>
                        <a:gd name="connsiteX70" fmla="*/ 142076 w 1249680"/>
                        <a:gd name="connsiteY70" fmla="*/ 742474 h 1402080"/>
                        <a:gd name="connsiteX71" fmla="*/ 130169 w 1249680"/>
                        <a:gd name="connsiteY71" fmla="*/ 716280 h 1402080"/>
                        <a:gd name="connsiteX72" fmla="*/ 48568 w 1249680"/>
                        <a:gd name="connsiteY72" fmla="*/ 756737 h 1402080"/>
                        <a:gd name="connsiteX73" fmla="*/ 29527 w 1249680"/>
                        <a:gd name="connsiteY73" fmla="*/ 718344 h 1402080"/>
                        <a:gd name="connsiteX74" fmla="*/ 104473 w 1249680"/>
                        <a:gd name="connsiteY74" fmla="*/ 693138 h 1402080"/>
                        <a:gd name="connsiteX75" fmla="*/ 77629 w 1249680"/>
                        <a:gd name="connsiteY75" fmla="*/ 617855 h 1402080"/>
                        <a:gd name="connsiteX76" fmla="*/ 39683 w 1249680"/>
                        <a:gd name="connsiteY76" fmla="*/ 611505 h 1402080"/>
                        <a:gd name="connsiteX77" fmla="*/ 0 w 1249680"/>
                        <a:gd name="connsiteY77" fmla="*/ 541020 h 1402080"/>
                        <a:gd name="connsiteX0" fmla="*/ 0 w 1249680"/>
                        <a:gd name="connsiteY0" fmla="*/ 541020 h 1402080"/>
                        <a:gd name="connsiteX1" fmla="*/ 259080 w 1249680"/>
                        <a:gd name="connsiteY1" fmla="*/ 381000 h 1402080"/>
                        <a:gd name="connsiteX2" fmla="*/ 266700 w 1249680"/>
                        <a:gd name="connsiteY2" fmla="*/ 266700 h 1402080"/>
                        <a:gd name="connsiteX3" fmla="*/ 358140 w 1249680"/>
                        <a:gd name="connsiteY3" fmla="*/ 259080 h 1402080"/>
                        <a:gd name="connsiteX4" fmla="*/ 388620 w 1249680"/>
                        <a:gd name="connsiteY4" fmla="*/ 266700 h 1402080"/>
                        <a:gd name="connsiteX5" fmla="*/ 449580 w 1249680"/>
                        <a:gd name="connsiteY5" fmla="*/ 266700 h 1402080"/>
                        <a:gd name="connsiteX6" fmla="*/ 533400 w 1249680"/>
                        <a:gd name="connsiteY6" fmla="*/ 144780 h 1402080"/>
                        <a:gd name="connsiteX7" fmla="*/ 655320 w 1249680"/>
                        <a:gd name="connsiteY7" fmla="*/ 167640 h 1402080"/>
                        <a:gd name="connsiteX8" fmla="*/ 830580 w 1249680"/>
                        <a:gd name="connsiteY8" fmla="*/ 114300 h 1402080"/>
                        <a:gd name="connsiteX9" fmla="*/ 822960 w 1249680"/>
                        <a:gd name="connsiteY9" fmla="*/ 45720 h 1402080"/>
                        <a:gd name="connsiteX10" fmla="*/ 906780 w 1249680"/>
                        <a:gd name="connsiteY10" fmla="*/ 0 h 1402080"/>
                        <a:gd name="connsiteX11" fmla="*/ 937260 w 1249680"/>
                        <a:gd name="connsiteY11" fmla="*/ 0 h 1402080"/>
                        <a:gd name="connsiteX12" fmla="*/ 944880 w 1249680"/>
                        <a:gd name="connsiteY12" fmla="*/ 76200 h 1402080"/>
                        <a:gd name="connsiteX13" fmla="*/ 1013460 w 1249680"/>
                        <a:gd name="connsiteY13" fmla="*/ 99060 h 1402080"/>
                        <a:gd name="connsiteX14" fmla="*/ 982980 w 1249680"/>
                        <a:gd name="connsiteY14" fmla="*/ 167640 h 1402080"/>
                        <a:gd name="connsiteX15" fmla="*/ 1005840 w 1249680"/>
                        <a:gd name="connsiteY15" fmla="*/ 190500 h 1402080"/>
                        <a:gd name="connsiteX16" fmla="*/ 967740 w 1249680"/>
                        <a:gd name="connsiteY16" fmla="*/ 297180 h 1402080"/>
                        <a:gd name="connsiteX17" fmla="*/ 975360 w 1249680"/>
                        <a:gd name="connsiteY17" fmla="*/ 320040 h 1402080"/>
                        <a:gd name="connsiteX18" fmla="*/ 1043940 w 1249680"/>
                        <a:gd name="connsiteY18" fmla="*/ 388620 h 1402080"/>
                        <a:gd name="connsiteX19" fmla="*/ 1165860 w 1249680"/>
                        <a:gd name="connsiteY19" fmla="*/ 403860 h 1402080"/>
                        <a:gd name="connsiteX20" fmla="*/ 1173480 w 1249680"/>
                        <a:gd name="connsiteY20" fmla="*/ 441960 h 1402080"/>
                        <a:gd name="connsiteX21" fmla="*/ 1249680 w 1249680"/>
                        <a:gd name="connsiteY21" fmla="*/ 419100 h 1402080"/>
                        <a:gd name="connsiteX22" fmla="*/ 1219200 w 1249680"/>
                        <a:gd name="connsiteY22" fmla="*/ 495300 h 1402080"/>
                        <a:gd name="connsiteX23" fmla="*/ 1135380 w 1249680"/>
                        <a:gd name="connsiteY23" fmla="*/ 586740 h 1402080"/>
                        <a:gd name="connsiteX24" fmla="*/ 1021080 w 1249680"/>
                        <a:gd name="connsiteY24" fmla="*/ 632460 h 1402080"/>
                        <a:gd name="connsiteX25" fmla="*/ 1013460 w 1249680"/>
                        <a:gd name="connsiteY25" fmla="*/ 723900 h 1402080"/>
                        <a:gd name="connsiteX26" fmla="*/ 1005840 w 1249680"/>
                        <a:gd name="connsiteY26" fmla="*/ 769620 h 1402080"/>
                        <a:gd name="connsiteX27" fmla="*/ 975360 w 1249680"/>
                        <a:gd name="connsiteY27" fmla="*/ 807720 h 1402080"/>
                        <a:gd name="connsiteX28" fmla="*/ 1013460 w 1249680"/>
                        <a:gd name="connsiteY28" fmla="*/ 845820 h 1402080"/>
                        <a:gd name="connsiteX29" fmla="*/ 998220 w 1249680"/>
                        <a:gd name="connsiteY29" fmla="*/ 906780 h 1402080"/>
                        <a:gd name="connsiteX30" fmla="*/ 998220 w 1249680"/>
                        <a:gd name="connsiteY30" fmla="*/ 960120 h 1402080"/>
                        <a:gd name="connsiteX31" fmla="*/ 1097280 w 1249680"/>
                        <a:gd name="connsiteY31" fmla="*/ 1051560 h 1402080"/>
                        <a:gd name="connsiteX32" fmla="*/ 1096957 w 1249680"/>
                        <a:gd name="connsiteY32" fmla="*/ 1085374 h 1402080"/>
                        <a:gd name="connsiteX33" fmla="*/ 1089660 w 1249680"/>
                        <a:gd name="connsiteY33" fmla="*/ 1135380 h 1402080"/>
                        <a:gd name="connsiteX34" fmla="*/ 1013460 w 1249680"/>
                        <a:gd name="connsiteY34" fmla="*/ 1143000 h 1402080"/>
                        <a:gd name="connsiteX35" fmla="*/ 1092195 w 1249680"/>
                        <a:gd name="connsiteY35" fmla="*/ 1199674 h 1402080"/>
                        <a:gd name="connsiteX36" fmla="*/ 1165860 w 1249680"/>
                        <a:gd name="connsiteY36" fmla="*/ 1249680 h 1402080"/>
                        <a:gd name="connsiteX37" fmla="*/ 1144582 w 1249680"/>
                        <a:gd name="connsiteY37" fmla="*/ 1287780 h 1402080"/>
                        <a:gd name="connsiteX38" fmla="*/ 1118388 w 1249680"/>
                        <a:gd name="connsiteY38" fmla="*/ 1328261 h 1402080"/>
                        <a:gd name="connsiteX39" fmla="*/ 1089813 w 1249680"/>
                        <a:gd name="connsiteY39" fmla="*/ 1366361 h 1402080"/>
                        <a:gd name="connsiteX40" fmla="*/ 1066800 w 1249680"/>
                        <a:gd name="connsiteY40" fmla="*/ 1402080 h 1402080"/>
                        <a:gd name="connsiteX41" fmla="*/ 1025520 w 1249680"/>
                        <a:gd name="connsiteY41" fmla="*/ 1375886 h 1402080"/>
                        <a:gd name="connsiteX42" fmla="*/ 998220 w 1249680"/>
                        <a:gd name="connsiteY42" fmla="*/ 1356360 h 1402080"/>
                        <a:gd name="connsiteX43" fmla="*/ 877882 w 1249680"/>
                        <a:gd name="connsiteY43" fmla="*/ 1330643 h 1402080"/>
                        <a:gd name="connsiteX44" fmla="*/ 127788 w 1249680"/>
                        <a:gd name="connsiteY44" fmla="*/ 1223486 h 1402080"/>
                        <a:gd name="connsiteX45" fmla="*/ 123026 w 1249680"/>
                        <a:gd name="connsiteY45" fmla="*/ 1156811 h 1402080"/>
                        <a:gd name="connsiteX46" fmla="*/ 134932 w 1249680"/>
                        <a:gd name="connsiteY46" fmla="*/ 1171098 h 1402080"/>
                        <a:gd name="connsiteX47" fmla="*/ 143351 w 1249680"/>
                        <a:gd name="connsiteY47" fmla="*/ 1202532 h 1402080"/>
                        <a:gd name="connsiteX48" fmla="*/ 180975 w 1249680"/>
                        <a:gd name="connsiteY48" fmla="*/ 1200626 h 1402080"/>
                        <a:gd name="connsiteX49" fmla="*/ 163354 w 1249680"/>
                        <a:gd name="connsiteY49" fmla="*/ 1141095 h 1402080"/>
                        <a:gd name="connsiteX50" fmla="*/ 234791 w 1249680"/>
                        <a:gd name="connsiteY50" fmla="*/ 1096804 h 1402080"/>
                        <a:gd name="connsiteX51" fmla="*/ 249232 w 1249680"/>
                        <a:gd name="connsiteY51" fmla="*/ 1180623 h 1402080"/>
                        <a:gd name="connsiteX52" fmla="*/ 277807 w 1249680"/>
                        <a:gd name="connsiteY52" fmla="*/ 1190149 h 1402080"/>
                        <a:gd name="connsiteX53" fmla="*/ 292417 w 1249680"/>
                        <a:gd name="connsiteY53" fmla="*/ 1068705 h 1402080"/>
                        <a:gd name="connsiteX54" fmla="*/ 323051 w 1249680"/>
                        <a:gd name="connsiteY54" fmla="*/ 1078230 h 1402080"/>
                        <a:gd name="connsiteX55" fmla="*/ 294476 w 1249680"/>
                        <a:gd name="connsiteY55" fmla="*/ 944880 h 1402080"/>
                        <a:gd name="connsiteX56" fmla="*/ 258758 w 1249680"/>
                        <a:gd name="connsiteY56" fmla="*/ 961549 h 1402080"/>
                        <a:gd name="connsiteX57" fmla="*/ 149220 w 1249680"/>
                        <a:gd name="connsiteY57" fmla="*/ 909162 h 1402080"/>
                        <a:gd name="connsiteX58" fmla="*/ 158745 w 1249680"/>
                        <a:gd name="connsiteY58" fmla="*/ 882967 h 1402080"/>
                        <a:gd name="connsiteX59" fmla="*/ 130765 w 1249680"/>
                        <a:gd name="connsiteY59" fmla="*/ 864017 h 1402080"/>
                        <a:gd name="connsiteX60" fmla="*/ 108738 w 1249680"/>
                        <a:gd name="connsiteY60" fmla="*/ 897255 h 1402080"/>
                        <a:gd name="connsiteX61" fmla="*/ 111120 w 1249680"/>
                        <a:gd name="connsiteY61" fmla="*/ 840105 h 1402080"/>
                        <a:gd name="connsiteX62" fmla="*/ 92070 w 1249680"/>
                        <a:gd name="connsiteY62" fmla="*/ 835343 h 1402080"/>
                        <a:gd name="connsiteX63" fmla="*/ 80163 w 1249680"/>
                        <a:gd name="connsiteY63" fmla="*/ 906780 h 1402080"/>
                        <a:gd name="connsiteX64" fmla="*/ 58732 w 1249680"/>
                        <a:gd name="connsiteY64" fmla="*/ 911543 h 1402080"/>
                        <a:gd name="connsiteX65" fmla="*/ 70639 w 1249680"/>
                        <a:gd name="connsiteY65" fmla="*/ 825817 h 1402080"/>
                        <a:gd name="connsiteX66" fmla="*/ 122872 w 1249680"/>
                        <a:gd name="connsiteY66" fmla="*/ 819626 h 1402080"/>
                        <a:gd name="connsiteX67" fmla="*/ 125407 w 1249680"/>
                        <a:gd name="connsiteY67" fmla="*/ 799623 h 1402080"/>
                        <a:gd name="connsiteX68" fmla="*/ 78581 w 1249680"/>
                        <a:gd name="connsiteY68" fmla="*/ 799624 h 1402080"/>
                        <a:gd name="connsiteX69" fmla="*/ 82867 w 1249680"/>
                        <a:gd name="connsiteY69" fmla="*/ 761047 h 1402080"/>
                        <a:gd name="connsiteX70" fmla="*/ 142076 w 1249680"/>
                        <a:gd name="connsiteY70" fmla="*/ 742474 h 1402080"/>
                        <a:gd name="connsiteX71" fmla="*/ 130169 w 1249680"/>
                        <a:gd name="connsiteY71" fmla="*/ 716280 h 1402080"/>
                        <a:gd name="connsiteX72" fmla="*/ 48568 w 1249680"/>
                        <a:gd name="connsiteY72" fmla="*/ 756737 h 1402080"/>
                        <a:gd name="connsiteX73" fmla="*/ 29527 w 1249680"/>
                        <a:gd name="connsiteY73" fmla="*/ 718344 h 1402080"/>
                        <a:gd name="connsiteX74" fmla="*/ 104473 w 1249680"/>
                        <a:gd name="connsiteY74" fmla="*/ 693138 h 1402080"/>
                        <a:gd name="connsiteX75" fmla="*/ 77629 w 1249680"/>
                        <a:gd name="connsiteY75" fmla="*/ 617855 h 1402080"/>
                        <a:gd name="connsiteX76" fmla="*/ 39683 w 1249680"/>
                        <a:gd name="connsiteY76" fmla="*/ 611505 h 1402080"/>
                        <a:gd name="connsiteX77" fmla="*/ 0 w 1249680"/>
                        <a:gd name="connsiteY77" fmla="*/ 541020 h 1402080"/>
                        <a:gd name="connsiteX0" fmla="*/ 0 w 1249680"/>
                        <a:gd name="connsiteY0" fmla="*/ 541020 h 1402080"/>
                        <a:gd name="connsiteX1" fmla="*/ 259080 w 1249680"/>
                        <a:gd name="connsiteY1" fmla="*/ 381000 h 1402080"/>
                        <a:gd name="connsiteX2" fmla="*/ 266700 w 1249680"/>
                        <a:gd name="connsiteY2" fmla="*/ 266700 h 1402080"/>
                        <a:gd name="connsiteX3" fmla="*/ 358140 w 1249680"/>
                        <a:gd name="connsiteY3" fmla="*/ 259080 h 1402080"/>
                        <a:gd name="connsiteX4" fmla="*/ 388620 w 1249680"/>
                        <a:gd name="connsiteY4" fmla="*/ 266700 h 1402080"/>
                        <a:gd name="connsiteX5" fmla="*/ 449580 w 1249680"/>
                        <a:gd name="connsiteY5" fmla="*/ 266700 h 1402080"/>
                        <a:gd name="connsiteX6" fmla="*/ 533400 w 1249680"/>
                        <a:gd name="connsiteY6" fmla="*/ 144780 h 1402080"/>
                        <a:gd name="connsiteX7" fmla="*/ 655320 w 1249680"/>
                        <a:gd name="connsiteY7" fmla="*/ 167640 h 1402080"/>
                        <a:gd name="connsiteX8" fmla="*/ 830580 w 1249680"/>
                        <a:gd name="connsiteY8" fmla="*/ 114300 h 1402080"/>
                        <a:gd name="connsiteX9" fmla="*/ 822960 w 1249680"/>
                        <a:gd name="connsiteY9" fmla="*/ 45720 h 1402080"/>
                        <a:gd name="connsiteX10" fmla="*/ 906780 w 1249680"/>
                        <a:gd name="connsiteY10" fmla="*/ 0 h 1402080"/>
                        <a:gd name="connsiteX11" fmla="*/ 937260 w 1249680"/>
                        <a:gd name="connsiteY11" fmla="*/ 0 h 1402080"/>
                        <a:gd name="connsiteX12" fmla="*/ 944880 w 1249680"/>
                        <a:gd name="connsiteY12" fmla="*/ 76200 h 1402080"/>
                        <a:gd name="connsiteX13" fmla="*/ 1013460 w 1249680"/>
                        <a:gd name="connsiteY13" fmla="*/ 99060 h 1402080"/>
                        <a:gd name="connsiteX14" fmla="*/ 982980 w 1249680"/>
                        <a:gd name="connsiteY14" fmla="*/ 167640 h 1402080"/>
                        <a:gd name="connsiteX15" fmla="*/ 1005840 w 1249680"/>
                        <a:gd name="connsiteY15" fmla="*/ 190500 h 1402080"/>
                        <a:gd name="connsiteX16" fmla="*/ 967740 w 1249680"/>
                        <a:gd name="connsiteY16" fmla="*/ 297180 h 1402080"/>
                        <a:gd name="connsiteX17" fmla="*/ 975360 w 1249680"/>
                        <a:gd name="connsiteY17" fmla="*/ 320040 h 1402080"/>
                        <a:gd name="connsiteX18" fmla="*/ 1043940 w 1249680"/>
                        <a:gd name="connsiteY18" fmla="*/ 388620 h 1402080"/>
                        <a:gd name="connsiteX19" fmla="*/ 1165860 w 1249680"/>
                        <a:gd name="connsiteY19" fmla="*/ 403860 h 1402080"/>
                        <a:gd name="connsiteX20" fmla="*/ 1173480 w 1249680"/>
                        <a:gd name="connsiteY20" fmla="*/ 441960 h 1402080"/>
                        <a:gd name="connsiteX21" fmla="*/ 1249680 w 1249680"/>
                        <a:gd name="connsiteY21" fmla="*/ 419100 h 1402080"/>
                        <a:gd name="connsiteX22" fmla="*/ 1219200 w 1249680"/>
                        <a:gd name="connsiteY22" fmla="*/ 495300 h 1402080"/>
                        <a:gd name="connsiteX23" fmla="*/ 1135380 w 1249680"/>
                        <a:gd name="connsiteY23" fmla="*/ 586740 h 1402080"/>
                        <a:gd name="connsiteX24" fmla="*/ 1021080 w 1249680"/>
                        <a:gd name="connsiteY24" fmla="*/ 632460 h 1402080"/>
                        <a:gd name="connsiteX25" fmla="*/ 1013460 w 1249680"/>
                        <a:gd name="connsiteY25" fmla="*/ 723900 h 1402080"/>
                        <a:gd name="connsiteX26" fmla="*/ 1005840 w 1249680"/>
                        <a:gd name="connsiteY26" fmla="*/ 769620 h 1402080"/>
                        <a:gd name="connsiteX27" fmla="*/ 975360 w 1249680"/>
                        <a:gd name="connsiteY27" fmla="*/ 807720 h 1402080"/>
                        <a:gd name="connsiteX28" fmla="*/ 1013460 w 1249680"/>
                        <a:gd name="connsiteY28" fmla="*/ 845820 h 1402080"/>
                        <a:gd name="connsiteX29" fmla="*/ 998220 w 1249680"/>
                        <a:gd name="connsiteY29" fmla="*/ 906780 h 1402080"/>
                        <a:gd name="connsiteX30" fmla="*/ 998220 w 1249680"/>
                        <a:gd name="connsiteY30" fmla="*/ 960120 h 1402080"/>
                        <a:gd name="connsiteX31" fmla="*/ 1097280 w 1249680"/>
                        <a:gd name="connsiteY31" fmla="*/ 1051560 h 1402080"/>
                        <a:gd name="connsiteX32" fmla="*/ 1096957 w 1249680"/>
                        <a:gd name="connsiteY32" fmla="*/ 1085374 h 1402080"/>
                        <a:gd name="connsiteX33" fmla="*/ 1089660 w 1249680"/>
                        <a:gd name="connsiteY33" fmla="*/ 1135380 h 1402080"/>
                        <a:gd name="connsiteX34" fmla="*/ 1013460 w 1249680"/>
                        <a:gd name="connsiteY34" fmla="*/ 1143000 h 1402080"/>
                        <a:gd name="connsiteX35" fmla="*/ 1092195 w 1249680"/>
                        <a:gd name="connsiteY35" fmla="*/ 1199674 h 1402080"/>
                        <a:gd name="connsiteX36" fmla="*/ 1165860 w 1249680"/>
                        <a:gd name="connsiteY36" fmla="*/ 1249680 h 1402080"/>
                        <a:gd name="connsiteX37" fmla="*/ 1144582 w 1249680"/>
                        <a:gd name="connsiteY37" fmla="*/ 1287780 h 1402080"/>
                        <a:gd name="connsiteX38" fmla="*/ 1118388 w 1249680"/>
                        <a:gd name="connsiteY38" fmla="*/ 1328261 h 1402080"/>
                        <a:gd name="connsiteX39" fmla="*/ 1089813 w 1249680"/>
                        <a:gd name="connsiteY39" fmla="*/ 1366361 h 1402080"/>
                        <a:gd name="connsiteX40" fmla="*/ 1066800 w 1249680"/>
                        <a:gd name="connsiteY40" fmla="*/ 1402080 h 1402080"/>
                        <a:gd name="connsiteX41" fmla="*/ 1025520 w 1249680"/>
                        <a:gd name="connsiteY41" fmla="*/ 1375886 h 1402080"/>
                        <a:gd name="connsiteX42" fmla="*/ 998220 w 1249680"/>
                        <a:gd name="connsiteY42" fmla="*/ 1356360 h 1402080"/>
                        <a:gd name="connsiteX43" fmla="*/ 223038 w 1249680"/>
                        <a:gd name="connsiteY43" fmla="*/ 1230630 h 1402080"/>
                        <a:gd name="connsiteX44" fmla="*/ 127788 w 1249680"/>
                        <a:gd name="connsiteY44" fmla="*/ 1223486 h 1402080"/>
                        <a:gd name="connsiteX45" fmla="*/ 123026 w 1249680"/>
                        <a:gd name="connsiteY45" fmla="*/ 1156811 h 1402080"/>
                        <a:gd name="connsiteX46" fmla="*/ 134932 w 1249680"/>
                        <a:gd name="connsiteY46" fmla="*/ 1171098 h 1402080"/>
                        <a:gd name="connsiteX47" fmla="*/ 143351 w 1249680"/>
                        <a:gd name="connsiteY47" fmla="*/ 1202532 h 1402080"/>
                        <a:gd name="connsiteX48" fmla="*/ 180975 w 1249680"/>
                        <a:gd name="connsiteY48" fmla="*/ 1200626 h 1402080"/>
                        <a:gd name="connsiteX49" fmla="*/ 163354 w 1249680"/>
                        <a:gd name="connsiteY49" fmla="*/ 1141095 h 1402080"/>
                        <a:gd name="connsiteX50" fmla="*/ 234791 w 1249680"/>
                        <a:gd name="connsiteY50" fmla="*/ 1096804 h 1402080"/>
                        <a:gd name="connsiteX51" fmla="*/ 249232 w 1249680"/>
                        <a:gd name="connsiteY51" fmla="*/ 1180623 h 1402080"/>
                        <a:gd name="connsiteX52" fmla="*/ 277807 w 1249680"/>
                        <a:gd name="connsiteY52" fmla="*/ 1190149 h 1402080"/>
                        <a:gd name="connsiteX53" fmla="*/ 292417 w 1249680"/>
                        <a:gd name="connsiteY53" fmla="*/ 1068705 h 1402080"/>
                        <a:gd name="connsiteX54" fmla="*/ 323051 w 1249680"/>
                        <a:gd name="connsiteY54" fmla="*/ 1078230 h 1402080"/>
                        <a:gd name="connsiteX55" fmla="*/ 294476 w 1249680"/>
                        <a:gd name="connsiteY55" fmla="*/ 944880 h 1402080"/>
                        <a:gd name="connsiteX56" fmla="*/ 258758 w 1249680"/>
                        <a:gd name="connsiteY56" fmla="*/ 961549 h 1402080"/>
                        <a:gd name="connsiteX57" fmla="*/ 149220 w 1249680"/>
                        <a:gd name="connsiteY57" fmla="*/ 909162 h 1402080"/>
                        <a:gd name="connsiteX58" fmla="*/ 158745 w 1249680"/>
                        <a:gd name="connsiteY58" fmla="*/ 882967 h 1402080"/>
                        <a:gd name="connsiteX59" fmla="*/ 130765 w 1249680"/>
                        <a:gd name="connsiteY59" fmla="*/ 864017 h 1402080"/>
                        <a:gd name="connsiteX60" fmla="*/ 108738 w 1249680"/>
                        <a:gd name="connsiteY60" fmla="*/ 897255 h 1402080"/>
                        <a:gd name="connsiteX61" fmla="*/ 111120 w 1249680"/>
                        <a:gd name="connsiteY61" fmla="*/ 840105 h 1402080"/>
                        <a:gd name="connsiteX62" fmla="*/ 92070 w 1249680"/>
                        <a:gd name="connsiteY62" fmla="*/ 835343 h 1402080"/>
                        <a:gd name="connsiteX63" fmla="*/ 80163 w 1249680"/>
                        <a:gd name="connsiteY63" fmla="*/ 906780 h 1402080"/>
                        <a:gd name="connsiteX64" fmla="*/ 58732 w 1249680"/>
                        <a:gd name="connsiteY64" fmla="*/ 911543 h 1402080"/>
                        <a:gd name="connsiteX65" fmla="*/ 70639 w 1249680"/>
                        <a:gd name="connsiteY65" fmla="*/ 825817 h 1402080"/>
                        <a:gd name="connsiteX66" fmla="*/ 122872 w 1249680"/>
                        <a:gd name="connsiteY66" fmla="*/ 819626 h 1402080"/>
                        <a:gd name="connsiteX67" fmla="*/ 125407 w 1249680"/>
                        <a:gd name="connsiteY67" fmla="*/ 799623 h 1402080"/>
                        <a:gd name="connsiteX68" fmla="*/ 78581 w 1249680"/>
                        <a:gd name="connsiteY68" fmla="*/ 799624 h 1402080"/>
                        <a:gd name="connsiteX69" fmla="*/ 82867 w 1249680"/>
                        <a:gd name="connsiteY69" fmla="*/ 761047 h 1402080"/>
                        <a:gd name="connsiteX70" fmla="*/ 142076 w 1249680"/>
                        <a:gd name="connsiteY70" fmla="*/ 742474 h 1402080"/>
                        <a:gd name="connsiteX71" fmla="*/ 130169 w 1249680"/>
                        <a:gd name="connsiteY71" fmla="*/ 716280 h 1402080"/>
                        <a:gd name="connsiteX72" fmla="*/ 48568 w 1249680"/>
                        <a:gd name="connsiteY72" fmla="*/ 756737 h 1402080"/>
                        <a:gd name="connsiteX73" fmla="*/ 29527 w 1249680"/>
                        <a:gd name="connsiteY73" fmla="*/ 718344 h 1402080"/>
                        <a:gd name="connsiteX74" fmla="*/ 104473 w 1249680"/>
                        <a:gd name="connsiteY74" fmla="*/ 693138 h 1402080"/>
                        <a:gd name="connsiteX75" fmla="*/ 77629 w 1249680"/>
                        <a:gd name="connsiteY75" fmla="*/ 617855 h 1402080"/>
                        <a:gd name="connsiteX76" fmla="*/ 39683 w 1249680"/>
                        <a:gd name="connsiteY76" fmla="*/ 611505 h 1402080"/>
                        <a:gd name="connsiteX77" fmla="*/ 0 w 1249680"/>
                        <a:gd name="connsiteY77" fmla="*/ 541020 h 1402080"/>
                        <a:gd name="connsiteX0" fmla="*/ 0 w 1249680"/>
                        <a:gd name="connsiteY0" fmla="*/ 541020 h 1402080"/>
                        <a:gd name="connsiteX1" fmla="*/ 259080 w 1249680"/>
                        <a:gd name="connsiteY1" fmla="*/ 381000 h 1402080"/>
                        <a:gd name="connsiteX2" fmla="*/ 266700 w 1249680"/>
                        <a:gd name="connsiteY2" fmla="*/ 266700 h 1402080"/>
                        <a:gd name="connsiteX3" fmla="*/ 358140 w 1249680"/>
                        <a:gd name="connsiteY3" fmla="*/ 259080 h 1402080"/>
                        <a:gd name="connsiteX4" fmla="*/ 388620 w 1249680"/>
                        <a:gd name="connsiteY4" fmla="*/ 266700 h 1402080"/>
                        <a:gd name="connsiteX5" fmla="*/ 449580 w 1249680"/>
                        <a:gd name="connsiteY5" fmla="*/ 266700 h 1402080"/>
                        <a:gd name="connsiteX6" fmla="*/ 533400 w 1249680"/>
                        <a:gd name="connsiteY6" fmla="*/ 144780 h 1402080"/>
                        <a:gd name="connsiteX7" fmla="*/ 655320 w 1249680"/>
                        <a:gd name="connsiteY7" fmla="*/ 167640 h 1402080"/>
                        <a:gd name="connsiteX8" fmla="*/ 830580 w 1249680"/>
                        <a:gd name="connsiteY8" fmla="*/ 114300 h 1402080"/>
                        <a:gd name="connsiteX9" fmla="*/ 822960 w 1249680"/>
                        <a:gd name="connsiteY9" fmla="*/ 45720 h 1402080"/>
                        <a:gd name="connsiteX10" fmla="*/ 906780 w 1249680"/>
                        <a:gd name="connsiteY10" fmla="*/ 0 h 1402080"/>
                        <a:gd name="connsiteX11" fmla="*/ 937260 w 1249680"/>
                        <a:gd name="connsiteY11" fmla="*/ 0 h 1402080"/>
                        <a:gd name="connsiteX12" fmla="*/ 944880 w 1249680"/>
                        <a:gd name="connsiteY12" fmla="*/ 76200 h 1402080"/>
                        <a:gd name="connsiteX13" fmla="*/ 1013460 w 1249680"/>
                        <a:gd name="connsiteY13" fmla="*/ 99060 h 1402080"/>
                        <a:gd name="connsiteX14" fmla="*/ 982980 w 1249680"/>
                        <a:gd name="connsiteY14" fmla="*/ 167640 h 1402080"/>
                        <a:gd name="connsiteX15" fmla="*/ 1005840 w 1249680"/>
                        <a:gd name="connsiteY15" fmla="*/ 190500 h 1402080"/>
                        <a:gd name="connsiteX16" fmla="*/ 967740 w 1249680"/>
                        <a:gd name="connsiteY16" fmla="*/ 297180 h 1402080"/>
                        <a:gd name="connsiteX17" fmla="*/ 975360 w 1249680"/>
                        <a:gd name="connsiteY17" fmla="*/ 320040 h 1402080"/>
                        <a:gd name="connsiteX18" fmla="*/ 1043940 w 1249680"/>
                        <a:gd name="connsiteY18" fmla="*/ 388620 h 1402080"/>
                        <a:gd name="connsiteX19" fmla="*/ 1165860 w 1249680"/>
                        <a:gd name="connsiteY19" fmla="*/ 403860 h 1402080"/>
                        <a:gd name="connsiteX20" fmla="*/ 1173480 w 1249680"/>
                        <a:gd name="connsiteY20" fmla="*/ 441960 h 1402080"/>
                        <a:gd name="connsiteX21" fmla="*/ 1249680 w 1249680"/>
                        <a:gd name="connsiteY21" fmla="*/ 419100 h 1402080"/>
                        <a:gd name="connsiteX22" fmla="*/ 1219200 w 1249680"/>
                        <a:gd name="connsiteY22" fmla="*/ 495300 h 1402080"/>
                        <a:gd name="connsiteX23" fmla="*/ 1135380 w 1249680"/>
                        <a:gd name="connsiteY23" fmla="*/ 586740 h 1402080"/>
                        <a:gd name="connsiteX24" fmla="*/ 1021080 w 1249680"/>
                        <a:gd name="connsiteY24" fmla="*/ 632460 h 1402080"/>
                        <a:gd name="connsiteX25" fmla="*/ 1013460 w 1249680"/>
                        <a:gd name="connsiteY25" fmla="*/ 723900 h 1402080"/>
                        <a:gd name="connsiteX26" fmla="*/ 1005840 w 1249680"/>
                        <a:gd name="connsiteY26" fmla="*/ 769620 h 1402080"/>
                        <a:gd name="connsiteX27" fmla="*/ 975360 w 1249680"/>
                        <a:gd name="connsiteY27" fmla="*/ 807720 h 1402080"/>
                        <a:gd name="connsiteX28" fmla="*/ 1013460 w 1249680"/>
                        <a:gd name="connsiteY28" fmla="*/ 845820 h 1402080"/>
                        <a:gd name="connsiteX29" fmla="*/ 998220 w 1249680"/>
                        <a:gd name="connsiteY29" fmla="*/ 906780 h 1402080"/>
                        <a:gd name="connsiteX30" fmla="*/ 998220 w 1249680"/>
                        <a:gd name="connsiteY30" fmla="*/ 960120 h 1402080"/>
                        <a:gd name="connsiteX31" fmla="*/ 1097280 w 1249680"/>
                        <a:gd name="connsiteY31" fmla="*/ 1051560 h 1402080"/>
                        <a:gd name="connsiteX32" fmla="*/ 1096957 w 1249680"/>
                        <a:gd name="connsiteY32" fmla="*/ 1085374 h 1402080"/>
                        <a:gd name="connsiteX33" fmla="*/ 1089660 w 1249680"/>
                        <a:gd name="connsiteY33" fmla="*/ 1135380 h 1402080"/>
                        <a:gd name="connsiteX34" fmla="*/ 1013460 w 1249680"/>
                        <a:gd name="connsiteY34" fmla="*/ 1143000 h 1402080"/>
                        <a:gd name="connsiteX35" fmla="*/ 1092195 w 1249680"/>
                        <a:gd name="connsiteY35" fmla="*/ 1199674 h 1402080"/>
                        <a:gd name="connsiteX36" fmla="*/ 1165860 w 1249680"/>
                        <a:gd name="connsiteY36" fmla="*/ 1249680 h 1402080"/>
                        <a:gd name="connsiteX37" fmla="*/ 1144582 w 1249680"/>
                        <a:gd name="connsiteY37" fmla="*/ 1287780 h 1402080"/>
                        <a:gd name="connsiteX38" fmla="*/ 1118388 w 1249680"/>
                        <a:gd name="connsiteY38" fmla="*/ 1328261 h 1402080"/>
                        <a:gd name="connsiteX39" fmla="*/ 1089813 w 1249680"/>
                        <a:gd name="connsiteY39" fmla="*/ 1366361 h 1402080"/>
                        <a:gd name="connsiteX40" fmla="*/ 1066800 w 1249680"/>
                        <a:gd name="connsiteY40" fmla="*/ 1402080 h 1402080"/>
                        <a:gd name="connsiteX41" fmla="*/ 1025520 w 1249680"/>
                        <a:gd name="connsiteY41" fmla="*/ 1375886 h 1402080"/>
                        <a:gd name="connsiteX42" fmla="*/ 219551 w 1249680"/>
                        <a:gd name="connsiteY42" fmla="*/ 1273016 h 1402080"/>
                        <a:gd name="connsiteX43" fmla="*/ 223038 w 1249680"/>
                        <a:gd name="connsiteY43" fmla="*/ 1230630 h 1402080"/>
                        <a:gd name="connsiteX44" fmla="*/ 127788 w 1249680"/>
                        <a:gd name="connsiteY44" fmla="*/ 1223486 h 1402080"/>
                        <a:gd name="connsiteX45" fmla="*/ 123026 w 1249680"/>
                        <a:gd name="connsiteY45" fmla="*/ 1156811 h 1402080"/>
                        <a:gd name="connsiteX46" fmla="*/ 134932 w 1249680"/>
                        <a:gd name="connsiteY46" fmla="*/ 1171098 h 1402080"/>
                        <a:gd name="connsiteX47" fmla="*/ 143351 w 1249680"/>
                        <a:gd name="connsiteY47" fmla="*/ 1202532 h 1402080"/>
                        <a:gd name="connsiteX48" fmla="*/ 180975 w 1249680"/>
                        <a:gd name="connsiteY48" fmla="*/ 1200626 h 1402080"/>
                        <a:gd name="connsiteX49" fmla="*/ 163354 w 1249680"/>
                        <a:gd name="connsiteY49" fmla="*/ 1141095 h 1402080"/>
                        <a:gd name="connsiteX50" fmla="*/ 234791 w 1249680"/>
                        <a:gd name="connsiteY50" fmla="*/ 1096804 h 1402080"/>
                        <a:gd name="connsiteX51" fmla="*/ 249232 w 1249680"/>
                        <a:gd name="connsiteY51" fmla="*/ 1180623 h 1402080"/>
                        <a:gd name="connsiteX52" fmla="*/ 277807 w 1249680"/>
                        <a:gd name="connsiteY52" fmla="*/ 1190149 h 1402080"/>
                        <a:gd name="connsiteX53" fmla="*/ 292417 w 1249680"/>
                        <a:gd name="connsiteY53" fmla="*/ 1068705 h 1402080"/>
                        <a:gd name="connsiteX54" fmla="*/ 323051 w 1249680"/>
                        <a:gd name="connsiteY54" fmla="*/ 1078230 h 1402080"/>
                        <a:gd name="connsiteX55" fmla="*/ 294476 w 1249680"/>
                        <a:gd name="connsiteY55" fmla="*/ 944880 h 1402080"/>
                        <a:gd name="connsiteX56" fmla="*/ 258758 w 1249680"/>
                        <a:gd name="connsiteY56" fmla="*/ 961549 h 1402080"/>
                        <a:gd name="connsiteX57" fmla="*/ 149220 w 1249680"/>
                        <a:gd name="connsiteY57" fmla="*/ 909162 h 1402080"/>
                        <a:gd name="connsiteX58" fmla="*/ 158745 w 1249680"/>
                        <a:gd name="connsiteY58" fmla="*/ 882967 h 1402080"/>
                        <a:gd name="connsiteX59" fmla="*/ 130765 w 1249680"/>
                        <a:gd name="connsiteY59" fmla="*/ 864017 h 1402080"/>
                        <a:gd name="connsiteX60" fmla="*/ 108738 w 1249680"/>
                        <a:gd name="connsiteY60" fmla="*/ 897255 h 1402080"/>
                        <a:gd name="connsiteX61" fmla="*/ 111120 w 1249680"/>
                        <a:gd name="connsiteY61" fmla="*/ 840105 h 1402080"/>
                        <a:gd name="connsiteX62" fmla="*/ 92070 w 1249680"/>
                        <a:gd name="connsiteY62" fmla="*/ 835343 h 1402080"/>
                        <a:gd name="connsiteX63" fmla="*/ 80163 w 1249680"/>
                        <a:gd name="connsiteY63" fmla="*/ 906780 h 1402080"/>
                        <a:gd name="connsiteX64" fmla="*/ 58732 w 1249680"/>
                        <a:gd name="connsiteY64" fmla="*/ 911543 h 1402080"/>
                        <a:gd name="connsiteX65" fmla="*/ 70639 w 1249680"/>
                        <a:gd name="connsiteY65" fmla="*/ 825817 h 1402080"/>
                        <a:gd name="connsiteX66" fmla="*/ 122872 w 1249680"/>
                        <a:gd name="connsiteY66" fmla="*/ 819626 h 1402080"/>
                        <a:gd name="connsiteX67" fmla="*/ 125407 w 1249680"/>
                        <a:gd name="connsiteY67" fmla="*/ 799623 h 1402080"/>
                        <a:gd name="connsiteX68" fmla="*/ 78581 w 1249680"/>
                        <a:gd name="connsiteY68" fmla="*/ 799624 h 1402080"/>
                        <a:gd name="connsiteX69" fmla="*/ 82867 w 1249680"/>
                        <a:gd name="connsiteY69" fmla="*/ 761047 h 1402080"/>
                        <a:gd name="connsiteX70" fmla="*/ 142076 w 1249680"/>
                        <a:gd name="connsiteY70" fmla="*/ 742474 h 1402080"/>
                        <a:gd name="connsiteX71" fmla="*/ 130169 w 1249680"/>
                        <a:gd name="connsiteY71" fmla="*/ 716280 h 1402080"/>
                        <a:gd name="connsiteX72" fmla="*/ 48568 w 1249680"/>
                        <a:gd name="connsiteY72" fmla="*/ 756737 h 1402080"/>
                        <a:gd name="connsiteX73" fmla="*/ 29527 w 1249680"/>
                        <a:gd name="connsiteY73" fmla="*/ 718344 h 1402080"/>
                        <a:gd name="connsiteX74" fmla="*/ 104473 w 1249680"/>
                        <a:gd name="connsiteY74" fmla="*/ 693138 h 1402080"/>
                        <a:gd name="connsiteX75" fmla="*/ 77629 w 1249680"/>
                        <a:gd name="connsiteY75" fmla="*/ 617855 h 1402080"/>
                        <a:gd name="connsiteX76" fmla="*/ 39683 w 1249680"/>
                        <a:gd name="connsiteY76" fmla="*/ 611505 h 1402080"/>
                        <a:gd name="connsiteX77" fmla="*/ 0 w 1249680"/>
                        <a:gd name="connsiteY77" fmla="*/ 541020 h 1402080"/>
                        <a:gd name="connsiteX0" fmla="*/ 0 w 1249680"/>
                        <a:gd name="connsiteY0" fmla="*/ 541020 h 1402080"/>
                        <a:gd name="connsiteX1" fmla="*/ 259080 w 1249680"/>
                        <a:gd name="connsiteY1" fmla="*/ 381000 h 1402080"/>
                        <a:gd name="connsiteX2" fmla="*/ 266700 w 1249680"/>
                        <a:gd name="connsiteY2" fmla="*/ 266700 h 1402080"/>
                        <a:gd name="connsiteX3" fmla="*/ 358140 w 1249680"/>
                        <a:gd name="connsiteY3" fmla="*/ 259080 h 1402080"/>
                        <a:gd name="connsiteX4" fmla="*/ 388620 w 1249680"/>
                        <a:gd name="connsiteY4" fmla="*/ 266700 h 1402080"/>
                        <a:gd name="connsiteX5" fmla="*/ 449580 w 1249680"/>
                        <a:gd name="connsiteY5" fmla="*/ 266700 h 1402080"/>
                        <a:gd name="connsiteX6" fmla="*/ 533400 w 1249680"/>
                        <a:gd name="connsiteY6" fmla="*/ 144780 h 1402080"/>
                        <a:gd name="connsiteX7" fmla="*/ 655320 w 1249680"/>
                        <a:gd name="connsiteY7" fmla="*/ 167640 h 1402080"/>
                        <a:gd name="connsiteX8" fmla="*/ 830580 w 1249680"/>
                        <a:gd name="connsiteY8" fmla="*/ 114300 h 1402080"/>
                        <a:gd name="connsiteX9" fmla="*/ 822960 w 1249680"/>
                        <a:gd name="connsiteY9" fmla="*/ 45720 h 1402080"/>
                        <a:gd name="connsiteX10" fmla="*/ 906780 w 1249680"/>
                        <a:gd name="connsiteY10" fmla="*/ 0 h 1402080"/>
                        <a:gd name="connsiteX11" fmla="*/ 937260 w 1249680"/>
                        <a:gd name="connsiteY11" fmla="*/ 0 h 1402080"/>
                        <a:gd name="connsiteX12" fmla="*/ 944880 w 1249680"/>
                        <a:gd name="connsiteY12" fmla="*/ 76200 h 1402080"/>
                        <a:gd name="connsiteX13" fmla="*/ 1013460 w 1249680"/>
                        <a:gd name="connsiteY13" fmla="*/ 99060 h 1402080"/>
                        <a:gd name="connsiteX14" fmla="*/ 982980 w 1249680"/>
                        <a:gd name="connsiteY14" fmla="*/ 167640 h 1402080"/>
                        <a:gd name="connsiteX15" fmla="*/ 1005840 w 1249680"/>
                        <a:gd name="connsiteY15" fmla="*/ 190500 h 1402080"/>
                        <a:gd name="connsiteX16" fmla="*/ 967740 w 1249680"/>
                        <a:gd name="connsiteY16" fmla="*/ 297180 h 1402080"/>
                        <a:gd name="connsiteX17" fmla="*/ 975360 w 1249680"/>
                        <a:gd name="connsiteY17" fmla="*/ 320040 h 1402080"/>
                        <a:gd name="connsiteX18" fmla="*/ 1043940 w 1249680"/>
                        <a:gd name="connsiteY18" fmla="*/ 388620 h 1402080"/>
                        <a:gd name="connsiteX19" fmla="*/ 1165860 w 1249680"/>
                        <a:gd name="connsiteY19" fmla="*/ 403860 h 1402080"/>
                        <a:gd name="connsiteX20" fmla="*/ 1173480 w 1249680"/>
                        <a:gd name="connsiteY20" fmla="*/ 441960 h 1402080"/>
                        <a:gd name="connsiteX21" fmla="*/ 1249680 w 1249680"/>
                        <a:gd name="connsiteY21" fmla="*/ 419100 h 1402080"/>
                        <a:gd name="connsiteX22" fmla="*/ 1219200 w 1249680"/>
                        <a:gd name="connsiteY22" fmla="*/ 495300 h 1402080"/>
                        <a:gd name="connsiteX23" fmla="*/ 1135380 w 1249680"/>
                        <a:gd name="connsiteY23" fmla="*/ 586740 h 1402080"/>
                        <a:gd name="connsiteX24" fmla="*/ 1021080 w 1249680"/>
                        <a:gd name="connsiteY24" fmla="*/ 632460 h 1402080"/>
                        <a:gd name="connsiteX25" fmla="*/ 1013460 w 1249680"/>
                        <a:gd name="connsiteY25" fmla="*/ 723900 h 1402080"/>
                        <a:gd name="connsiteX26" fmla="*/ 1005840 w 1249680"/>
                        <a:gd name="connsiteY26" fmla="*/ 769620 h 1402080"/>
                        <a:gd name="connsiteX27" fmla="*/ 975360 w 1249680"/>
                        <a:gd name="connsiteY27" fmla="*/ 807720 h 1402080"/>
                        <a:gd name="connsiteX28" fmla="*/ 1013460 w 1249680"/>
                        <a:gd name="connsiteY28" fmla="*/ 845820 h 1402080"/>
                        <a:gd name="connsiteX29" fmla="*/ 998220 w 1249680"/>
                        <a:gd name="connsiteY29" fmla="*/ 906780 h 1402080"/>
                        <a:gd name="connsiteX30" fmla="*/ 998220 w 1249680"/>
                        <a:gd name="connsiteY30" fmla="*/ 960120 h 1402080"/>
                        <a:gd name="connsiteX31" fmla="*/ 1097280 w 1249680"/>
                        <a:gd name="connsiteY31" fmla="*/ 1051560 h 1402080"/>
                        <a:gd name="connsiteX32" fmla="*/ 1096957 w 1249680"/>
                        <a:gd name="connsiteY32" fmla="*/ 1085374 h 1402080"/>
                        <a:gd name="connsiteX33" fmla="*/ 1089660 w 1249680"/>
                        <a:gd name="connsiteY33" fmla="*/ 1135380 h 1402080"/>
                        <a:gd name="connsiteX34" fmla="*/ 1013460 w 1249680"/>
                        <a:gd name="connsiteY34" fmla="*/ 1143000 h 1402080"/>
                        <a:gd name="connsiteX35" fmla="*/ 1092195 w 1249680"/>
                        <a:gd name="connsiteY35" fmla="*/ 1199674 h 1402080"/>
                        <a:gd name="connsiteX36" fmla="*/ 1165860 w 1249680"/>
                        <a:gd name="connsiteY36" fmla="*/ 1249680 h 1402080"/>
                        <a:gd name="connsiteX37" fmla="*/ 1144582 w 1249680"/>
                        <a:gd name="connsiteY37" fmla="*/ 1287780 h 1402080"/>
                        <a:gd name="connsiteX38" fmla="*/ 1118388 w 1249680"/>
                        <a:gd name="connsiteY38" fmla="*/ 1328261 h 1402080"/>
                        <a:gd name="connsiteX39" fmla="*/ 1089813 w 1249680"/>
                        <a:gd name="connsiteY39" fmla="*/ 1366361 h 1402080"/>
                        <a:gd name="connsiteX40" fmla="*/ 1066800 w 1249680"/>
                        <a:gd name="connsiteY40" fmla="*/ 1402080 h 1402080"/>
                        <a:gd name="connsiteX41" fmla="*/ 280189 w 1249680"/>
                        <a:gd name="connsiteY41" fmla="*/ 1304448 h 1402080"/>
                        <a:gd name="connsiteX42" fmla="*/ 219551 w 1249680"/>
                        <a:gd name="connsiteY42" fmla="*/ 1273016 h 1402080"/>
                        <a:gd name="connsiteX43" fmla="*/ 223038 w 1249680"/>
                        <a:gd name="connsiteY43" fmla="*/ 1230630 h 1402080"/>
                        <a:gd name="connsiteX44" fmla="*/ 127788 w 1249680"/>
                        <a:gd name="connsiteY44" fmla="*/ 1223486 h 1402080"/>
                        <a:gd name="connsiteX45" fmla="*/ 123026 w 1249680"/>
                        <a:gd name="connsiteY45" fmla="*/ 1156811 h 1402080"/>
                        <a:gd name="connsiteX46" fmla="*/ 134932 w 1249680"/>
                        <a:gd name="connsiteY46" fmla="*/ 1171098 h 1402080"/>
                        <a:gd name="connsiteX47" fmla="*/ 143351 w 1249680"/>
                        <a:gd name="connsiteY47" fmla="*/ 1202532 h 1402080"/>
                        <a:gd name="connsiteX48" fmla="*/ 180975 w 1249680"/>
                        <a:gd name="connsiteY48" fmla="*/ 1200626 h 1402080"/>
                        <a:gd name="connsiteX49" fmla="*/ 163354 w 1249680"/>
                        <a:gd name="connsiteY49" fmla="*/ 1141095 h 1402080"/>
                        <a:gd name="connsiteX50" fmla="*/ 234791 w 1249680"/>
                        <a:gd name="connsiteY50" fmla="*/ 1096804 h 1402080"/>
                        <a:gd name="connsiteX51" fmla="*/ 249232 w 1249680"/>
                        <a:gd name="connsiteY51" fmla="*/ 1180623 h 1402080"/>
                        <a:gd name="connsiteX52" fmla="*/ 277807 w 1249680"/>
                        <a:gd name="connsiteY52" fmla="*/ 1190149 h 1402080"/>
                        <a:gd name="connsiteX53" fmla="*/ 292417 w 1249680"/>
                        <a:gd name="connsiteY53" fmla="*/ 1068705 h 1402080"/>
                        <a:gd name="connsiteX54" fmla="*/ 323051 w 1249680"/>
                        <a:gd name="connsiteY54" fmla="*/ 1078230 h 1402080"/>
                        <a:gd name="connsiteX55" fmla="*/ 294476 w 1249680"/>
                        <a:gd name="connsiteY55" fmla="*/ 944880 h 1402080"/>
                        <a:gd name="connsiteX56" fmla="*/ 258758 w 1249680"/>
                        <a:gd name="connsiteY56" fmla="*/ 961549 h 1402080"/>
                        <a:gd name="connsiteX57" fmla="*/ 149220 w 1249680"/>
                        <a:gd name="connsiteY57" fmla="*/ 909162 h 1402080"/>
                        <a:gd name="connsiteX58" fmla="*/ 158745 w 1249680"/>
                        <a:gd name="connsiteY58" fmla="*/ 882967 h 1402080"/>
                        <a:gd name="connsiteX59" fmla="*/ 130765 w 1249680"/>
                        <a:gd name="connsiteY59" fmla="*/ 864017 h 1402080"/>
                        <a:gd name="connsiteX60" fmla="*/ 108738 w 1249680"/>
                        <a:gd name="connsiteY60" fmla="*/ 897255 h 1402080"/>
                        <a:gd name="connsiteX61" fmla="*/ 111120 w 1249680"/>
                        <a:gd name="connsiteY61" fmla="*/ 840105 h 1402080"/>
                        <a:gd name="connsiteX62" fmla="*/ 92070 w 1249680"/>
                        <a:gd name="connsiteY62" fmla="*/ 835343 h 1402080"/>
                        <a:gd name="connsiteX63" fmla="*/ 80163 w 1249680"/>
                        <a:gd name="connsiteY63" fmla="*/ 906780 h 1402080"/>
                        <a:gd name="connsiteX64" fmla="*/ 58732 w 1249680"/>
                        <a:gd name="connsiteY64" fmla="*/ 911543 h 1402080"/>
                        <a:gd name="connsiteX65" fmla="*/ 70639 w 1249680"/>
                        <a:gd name="connsiteY65" fmla="*/ 825817 h 1402080"/>
                        <a:gd name="connsiteX66" fmla="*/ 122872 w 1249680"/>
                        <a:gd name="connsiteY66" fmla="*/ 819626 h 1402080"/>
                        <a:gd name="connsiteX67" fmla="*/ 125407 w 1249680"/>
                        <a:gd name="connsiteY67" fmla="*/ 799623 h 1402080"/>
                        <a:gd name="connsiteX68" fmla="*/ 78581 w 1249680"/>
                        <a:gd name="connsiteY68" fmla="*/ 799624 h 1402080"/>
                        <a:gd name="connsiteX69" fmla="*/ 82867 w 1249680"/>
                        <a:gd name="connsiteY69" fmla="*/ 761047 h 1402080"/>
                        <a:gd name="connsiteX70" fmla="*/ 142076 w 1249680"/>
                        <a:gd name="connsiteY70" fmla="*/ 742474 h 1402080"/>
                        <a:gd name="connsiteX71" fmla="*/ 130169 w 1249680"/>
                        <a:gd name="connsiteY71" fmla="*/ 716280 h 1402080"/>
                        <a:gd name="connsiteX72" fmla="*/ 48568 w 1249680"/>
                        <a:gd name="connsiteY72" fmla="*/ 756737 h 1402080"/>
                        <a:gd name="connsiteX73" fmla="*/ 29527 w 1249680"/>
                        <a:gd name="connsiteY73" fmla="*/ 718344 h 1402080"/>
                        <a:gd name="connsiteX74" fmla="*/ 104473 w 1249680"/>
                        <a:gd name="connsiteY74" fmla="*/ 693138 h 1402080"/>
                        <a:gd name="connsiteX75" fmla="*/ 77629 w 1249680"/>
                        <a:gd name="connsiteY75" fmla="*/ 617855 h 1402080"/>
                        <a:gd name="connsiteX76" fmla="*/ 39683 w 1249680"/>
                        <a:gd name="connsiteY76" fmla="*/ 611505 h 1402080"/>
                        <a:gd name="connsiteX77" fmla="*/ 0 w 1249680"/>
                        <a:gd name="connsiteY77" fmla="*/ 541020 h 1402080"/>
                        <a:gd name="connsiteX0" fmla="*/ 0 w 1249680"/>
                        <a:gd name="connsiteY0" fmla="*/ 541020 h 1366361"/>
                        <a:gd name="connsiteX1" fmla="*/ 259080 w 1249680"/>
                        <a:gd name="connsiteY1" fmla="*/ 381000 h 1366361"/>
                        <a:gd name="connsiteX2" fmla="*/ 266700 w 1249680"/>
                        <a:gd name="connsiteY2" fmla="*/ 266700 h 1366361"/>
                        <a:gd name="connsiteX3" fmla="*/ 358140 w 1249680"/>
                        <a:gd name="connsiteY3" fmla="*/ 259080 h 1366361"/>
                        <a:gd name="connsiteX4" fmla="*/ 388620 w 1249680"/>
                        <a:gd name="connsiteY4" fmla="*/ 266700 h 1366361"/>
                        <a:gd name="connsiteX5" fmla="*/ 449580 w 1249680"/>
                        <a:gd name="connsiteY5" fmla="*/ 266700 h 1366361"/>
                        <a:gd name="connsiteX6" fmla="*/ 533400 w 1249680"/>
                        <a:gd name="connsiteY6" fmla="*/ 144780 h 1366361"/>
                        <a:gd name="connsiteX7" fmla="*/ 655320 w 1249680"/>
                        <a:gd name="connsiteY7" fmla="*/ 167640 h 1366361"/>
                        <a:gd name="connsiteX8" fmla="*/ 830580 w 1249680"/>
                        <a:gd name="connsiteY8" fmla="*/ 114300 h 1366361"/>
                        <a:gd name="connsiteX9" fmla="*/ 822960 w 1249680"/>
                        <a:gd name="connsiteY9" fmla="*/ 45720 h 1366361"/>
                        <a:gd name="connsiteX10" fmla="*/ 906780 w 1249680"/>
                        <a:gd name="connsiteY10" fmla="*/ 0 h 1366361"/>
                        <a:gd name="connsiteX11" fmla="*/ 937260 w 1249680"/>
                        <a:gd name="connsiteY11" fmla="*/ 0 h 1366361"/>
                        <a:gd name="connsiteX12" fmla="*/ 944880 w 1249680"/>
                        <a:gd name="connsiteY12" fmla="*/ 76200 h 1366361"/>
                        <a:gd name="connsiteX13" fmla="*/ 1013460 w 1249680"/>
                        <a:gd name="connsiteY13" fmla="*/ 99060 h 1366361"/>
                        <a:gd name="connsiteX14" fmla="*/ 982980 w 1249680"/>
                        <a:gd name="connsiteY14" fmla="*/ 167640 h 1366361"/>
                        <a:gd name="connsiteX15" fmla="*/ 1005840 w 1249680"/>
                        <a:gd name="connsiteY15" fmla="*/ 190500 h 1366361"/>
                        <a:gd name="connsiteX16" fmla="*/ 967740 w 1249680"/>
                        <a:gd name="connsiteY16" fmla="*/ 297180 h 1366361"/>
                        <a:gd name="connsiteX17" fmla="*/ 975360 w 1249680"/>
                        <a:gd name="connsiteY17" fmla="*/ 320040 h 1366361"/>
                        <a:gd name="connsiteX18" fmla="*/ 1043940 w 1249680"/>
                        <a:gd name="connsiteY18" fmla="*/ 388620 h 1366361"/>
                        <a:gd name="connsiteX19" fmla="*/ 1165860 w 1249680"/>
                        <a:gd name="connsiteY19" fmla="*/ 403860 h 1366361"/>
                        <a:gd name="connsiteX20" fmla="*/ 1173480 w 1249680"/>
                        <a:gd name="connsiteY20" fmla="*/ 441960 h 1366361"/>
                        <a:gd name="connsiteX21" fmla="*/ 1249680 w 1249680"/>
                        <a:gd name="connsiteY21" fmla="*/ 419100 h 1366361"/>
                        <a:gd name="connsiteX22" fmla="*/ 1219200 w 1249680"/>
                        <a:gd name="connsiteY22" fmla="*/ 495300 h 1366361"/>
                        <a:gd name="connsiteX23" fmla="*/ 1135380 w 1249680"/>
                        <a:gd name="connsiteY23" fmla="*/ 586740 h 1366361"/>
                        <a:gd name="connsiteX24" fmla="*/ 1021080 w 1249680"/>
                        <a:gd name="connsiteY24" fmla="*/ 632460 h 1366361"/>
                        <a:gd name="connsiteX25" fmla="*/ 1013460 w 1249680"/>
                        <a:gd name="connsiteY25" fmla="*/ 723900 h 1366361"/>
                        <a:gd name="connsiteX26" fmla="*/ 1005840 w 1249680"/>
                        <a:gd name="connsiteY26" fmla="*/ 769620 h 1366361"/>
                        <a:gd name="connsiteX27" fmla="*/ 975360 w 1249680"/>
                        <a:gd name="connsiteY27" fmla="*/ 807720 h 1366361"/>
                        <a:gd name="connsiteX28" fmla="*/ 1013460 w 1249680"/>
                        <a:gd name="connsiteY28" fmla="*/ 845820 h 1366361"/>
                        <a:gd name="connsiteX29" fmla="*/ 998220 w 1249680"/>
                        <a:gd name="connsiteY29" fmla="*/ 906780 h 1366361"/>
                        <a:gd name="connsiteX30" fmla="*/ 998220 w 1249680"/>
                        <a:gd name="connsiteY30" fmla="*/ 960120 h 1366361"/>
                        <a:gd name="connsiteX31" fmla="*/ 1097280 w 1249680"/>
                        <a:gd name="connsiteY31" fmla="*/ 1051560 h 1366361"/>
                        <a:gd name="connsiteX32" fmla="*/ 1096957 w 1249680"/>
                        <a:gd name="connsiteY32" fmla="*/ 1085374 h 1366361"/>
                        <a:gd name="connsiteX33" fmla="*/ 1089660 w 1249680"/>
                        <a:gd name="connsiteY33" fmla="*/ 1135380 h 1366361"/>
                        <a:gd name="connsiteX34" fmla="*/ 1013460 w 1249680"/>
                        <a:gd name="connsiteY34" fmla="*/ 1143000 h 1366361"/>
                        <a:gd name="connsiteX35" fmla="*/ 1092195 w 1249680"/>
                        <a:gd name="connsiteY35" fmla="*/ 1199674 h 1366361"/>
                        <a:gd name="connsiteX36" fmla="*/ 1165860 w 1249680"/>
                        <a:gd name="connsiteY36" fmla="*/ 1249680 h 1366361"/>
                        <a:gd name="connsiteX37" fmla="*/ 1144582 w 1249680"/>
                        <a:gd name="connsiteY37" fmla="*/ 1287780 h 1366361"/>
                        <a:gd name="connsiteX38" fmla="*/ 1118388 w 1249680"/>
                        <a:gd name="connsiteY38" fmla="*/ 1328261 h 1366361"/>
                        <a:gd name="connsiteX39" fmla="*/ 1089813 w 1249680"/>
                        <a:gd name="connsiteY39" fmla="*/ 1366361 h 1366361"/>
                        <a:gd name="connsiteX40" fmla="*/ 264318 w 1249680"/>
                        <a:gd name="connsiteY40" fmla="*/ 1323499 h 1366361"/>
                        <a:gd name="connsiteX41" fmla="*/ 280189 w 1249680"/>
                        <a:gd name="connsiteY41" fmla="*/ 1304448 h 1366361"/>
                        <a:gd name="connsiteX42" fmla="*/ 219551 w 1249680"/>
                        <a:gd name="connsiteY42" fmla="*/ 1273016 h 1366361"/>
                        <a:gd name="connsiteX43" fmla="*/ 223038 w 1249680"/>
                        <a:gd name="connsiteY43" fmla="*/ 1230630 h 1366361"/>
                        <a:gd name="connsiteX44" fmla="*/ 127788 w 1249680"/>
                        <a:gd name="connsiteY44" fmla="*/ 1223486 h 1366361"/>
                        <a:gd name="connsiteX45" fmla="*/ 123026 w 1249680"/>
                        <a:gd name="connsiteY45" fmla="*/ 1156811 h 1366361"/>
                        <a:gd name="connsiteX46" fmla="*/ 134932 w 1249680"/>
                        <a:gd name="connsiteY46" fmla="*/ 1171098 h 1366361"/>
                        <a:gd name="connsiteX47" fmla="*/ 143351 w 1249680"/>
                        <a:gd name="connsiteY47" fmla="*/ 1202532 h 1366361"/>
                        <a:gd name="connsiteX48" fmla="*/ 180975 w 1249680"/>
                        <a:gd name="connsiteY48" fmla="*/ 1200626 h 1366361"/>
                        <a:gd name="connsiteX49" fmla="*/ 163354 w 1249680"/>
                        <a:gd name="connsiteY49" fmla="*/ 1141095 h 1366361"/>
                        <a:gd name="connsiteX50" fmla="*/ 234791 w 1249680"/>
                        <a:gd name="connsiteY50" fmla="*/ 1096804 h 1366361"/>
                        <a:gd name="connsiteX51" fmla="*/ 249232 w 1249680"/>
                        <a:gd name="connsiteY51" fmla="*/ 1180623 h 1366361"/>
                        <a:gd name="connsiteX52" fmla="*/ 277807 w 1249680"/>
                        <a:gd name="connsiteY52" fmla="*/ 1190149 h 1366361"/>
                        <a:gd name="connsiteX53" fmla="*/ 292417 w 1249680"/>
                        <a:gd name="connsiteY53" fmla="*/ 1068705 h 1366361"/>
                        <a:gd name="connsiteX54" fmla="*/ 323051 w 1249680"/>
                        <a:gd name="connsiteY54" fmla="*/ 1078230 h 1366361"/>
                        <a:gd name="connsiteX55" fmla="*/ 294476 w 1249680"/>
                        <a:gd name="connsiteY55" fmla="*/ 944880 h 1366361"/>
                        <a:gd name="connsiteX56" fmla="*/ 258758 w 1249680"/>
                        <a:gd name="connsiteY56" fmla="*/ 961549 h 1366361"/>
                        <a:gd name="connsiteX57" fmla="*/ 149220 w 1249680"/>
                        <a:gd name="connsiteY57" fmla="*/ 909162 h 1366361"/>
                        <a:gd name="connsiteX58" fmla="*/ 158745 w 1249680"/>
                        <a:gd name="connsiteY58" fmla="*/ 882967 h 1366361"/>
                        <a:gd name="connsiteX59" fmla="*/ 130765 w 1249680"/>
                        <a:gd name="connsiteY59" fmla="*/ 864017 h 1366361"/>
                        <a:gd name="connsiteX60" fmla="*/ 108738 w 1249680"/>
                        <a:gd name="connsiteY60" fmla="*/ 897255 h 1366361"/>
                        <a:gd name="connsiteX61" fmla="*/ 111120 w 1249680"/>
                        <a:gd name="connsiteY61" fmla="*/ 840105 h 1366361"/>
                        <a:gd name="connsiteX62" fmla="*/ 92070 w 1249680"/>
                        <a:gd name="connsiteY62" fmla="*/ 835343 h 1366361"/>
                        <a:gd name="connsiteX63" fmla="*/ 80163 w 1249680"/>
                        <a:gd name="connsiteY63" fmla="*/ 906780 h 1366361"/>
                        <a:gd name="connsiteX64" fmla="*/ 58732 w 1249680"/>
                        <a:gd name="connsiteY64" fmla="*/ 911543 h 1366361"/>
                        <a:gd name="connsiteX65" fmla="*/ 70639 w 1249680"/>
                        <a:gd name="connsiteY65" fmla="*/ 825817 h 1366361"/>
                        <a:gd name="connsiteX66" fmla="*/ 122872 w 1249680"/>
                        <a:gd name="connsiteY66" fmla="*/ 819626 h 1366361"/>
                        <a:gd name="connsiteX67" fmla="*/ 125407 w 1249680"/>
                        <a:gd name="connsiteY67" fmla="*/ 799623 h 1366361"/>
                        <a:gd name="connsiteX68" fmla="*/ 78581 w 1249680"/>
                        <a:gd name="connsiteY68" fmla="*/ 799624 h 1366361"/>
                        <a:gd name="connsiteX69" fmla="*/ 82867 w 1249680"/>
                        <a:gd name="connsiteY69" fmla="*/ 761047 h 1366361"/>
                        <a:gd name="connsiteX70" fmla="*/ 142076 w 1249680"/>
                        <a:gd name="connsiteY70" fmla="*/ 742474 h 1366361"/>
                        <a:gd name="connsiteX71" fmla="*/ 130169 w 1249680"/>
                        <a:gd name="connsiteY71" fmla="*/ 716280 h 1366361"/>
                        <a:gd name="connsiteX72" fmla="*/ 48568 w 1249680"/>
                        <a:gd name="connsiteY72" fmla="*/ 756737 h 1366361"/>
                        <a:gd name="connsiteX73" fmla="*/ 29527 w 1249680"/>
                        <a:gd name="connsiteY73" fmla="*/ 718344 h 1366361"/>
                        <a:gd name="connsiteX74" fmla="*/ 104473 w 1249680"/>
                        <a:gd name="connsiteY74" fmla="*/ 693138 h 1366361"/>
                        <a:gd name="connsiteX75" fmla="*/ 77629 w 1249680"/>
                        <a:gd name="connsiteY75" fmla="*/ 617855 h 1366361"/>
                        <a:gd name="connsiteX76" fmla="*/ 39683 w 1249680"/>
                        <a:gd name="connsiteY76" fmla="*/ 611505 h 1366361"/>
                        <a:gd name="connsiteX77" fmla="*/ 0 w 1249680"/>
                        <a:gd name="connsiteY77" fmla="*/ 541020 h 1366361"/>
                        <a:gd name="connsiteX0" fmla="*/ 0 w 1249680"/>
                        <a:gd name="connsiteY0" fmla="*/ 541020 h 1328261"/>
                        <a:gd name="connsiteX1" fmla="*/ 259080 w 1249680"/>
                        <a:gd name="connsiteY1" fmla="*/ 381000 h 1328261"/>
                        <a:gd name="connsiteX2" fmla="*/ 266700 w 1249680"/>
                        <a:gd name="connsiteY2" fmla="*/ 266700 h 1328261"/>
                        <a:gd name="connsiteX3" fmla="*/ 358140 w 1249680"/>
                        <a:gd name="connsiteY3" fmla="*/ 259080 h 1328261"/>
                        <a:gd name="connsiteX4" fmla="*/ 388620 w 1249680"/>
                        <a:gd name="connsiteY4" fmla="*/ 266700 h 1328261"/>
                        <a:gd name="connsiteX5" fmla="*/ 449580 w 1249680"/>
                        <a:gd name="connsiteY5" fmla="*/ 266700 h 1328261"/>
                        <a:gd name="connsiteX6" fmla="*/ 533400 w 1249680"/>
                        <a:gd name="connsiteY6" fmla="*/ 144780 h 1328261"/>
                        <a:gd name="connsiteX7" fmla="*/ 655320 w 1249680"/>
                        <a:gd name="connsiteY7" fmla="*/ 167640 h 1328261"/>
                        <a:gd name="connsiteX8" fmla="*/ 830580 w 1249680"/>
                        <a:gd name="connsiteY8" fmla="*/ 114300 h 1328261"/>
                        <a:gd name="connsiteX9" fmla="*/ 822960 w 1249680"/>
                        <a:gd name="connsiteY9" fmla="*/ 45720 h 1328261"/>
                        <a:gd name="connsiteX10" fmla="*/ 906780 w 1249680"/>
                        <a:gd name="connsiteY10" fmla="*/ 0 h 1328261"/>
                        <a:gd name="connsiteX11" fmla="*/ 937260 w 1249680"/>
                        <a:gd name="connsiteY11" fmla="*/ 0 h 1328261"/>
                        <a:gd name="connsiteX12" fmla="*/ 944880 w 1249680"/>
                        <a:gd name="connsiteY12" fmla="*/ 76200 h 1328261"/>
                        <a:gd name="connsiteX13" fmla="*/ 1013460 w 1249680"/>
                        <a:gd name="connsiteY13" fmla="*/ 99060 h 1328261"/>
                        <a:gd name="connsiteX14" fmla="*/ 982980 w 1249680"/>
                        <a:gd name="connsiteY14" fmla="*/ 167640 h 1328261"/>
                        <a:gd name="connsiteX15" fmla="*/ 1005840 w 1249680"/>
                        <a:gd name="connsiteY15" fmla="*/ 190500 h 1328261"/>
                        <a:gd name="connsiteX16" fmla="*/ 967740 w 1249680"/>
                        <a:gd name="connsiteY16" fmla="*/ 297180 h 1328261"/>
                        <a:gd name="connsiteX17" fmla="*/ 975360 w 1249680"/>
                        <a:gd name="connsiteY17" fmla="*/ 320040 h 1328261"/>
                        <a:gd name="connsiteX18" fmla="*/ 1043940 w 1249680"/>
                        <a:gd name="connsiteY18" fmla="*/ 388620 h 1328261"/>
                        <a:gd name="connsiteX19" fmla="*/ 1165860 w 1249680"/>
                        <a:gd name="connsiteY19" fmla="*/ 403860 h 1328261"/>
                        <a:gd name="connsiteX20" fmla="*/ 1173480 w 1249680"/>
                        <a:gd name="connsiteY20" fmla="*/ 441960 h 1328261"/>
                        <a:gd name="connsiteX21" fmla="*/ 1249680 w 1249680"/>
                        <a:gd name="connsiteY21" fmla="*/ 419100 h 1328261"/>
                        <a:gd name="connsiteX22" fmla="*/ 1219200 w 1249680"/>
                        <a:gd name="connsiteY22" fmla="*/ 495300 h 1328261"/>
                        <a:gd name="connsiteX23" fmla="*/ 1135380 w 1249680"/>
                        <a:gd name="connsiteY23" fmla="*/ 586740 h 1328261"/>
                        <a:gd name="connsiteX24" fmla="*/ 1021080 w 1249680"/>
                        <a:gd name="connsiteY24" fmla="*/ 632460 h 1328261"/>
                        <a:gd name="connsiteX25" fmla="*/ 1013460 w 1249680"/>
                        <a:gd name="connsiteY25" fmla="*/ 723900 h 1328261"/>
                        <a:gd name="connsiteX26" fmla="*/ 1005840 w 1249680"/>
                        <a:gd name="connsiteY26" fmla="*/ 769620 h 1328261"/>
                        <a:gd name="connsiteX27" fmla="*/ 975360 w 1249680"/>
                        <a:gd name="connsiteY27" fmla="*/ 807720 h 1328261"/>
                        <a:gd name="connsiteX28" fmla="*/ 1013460 w 1249680"/>
                        <a:gd name="connsiteY28" fmla="*/ 845820 h 1328261"/>
                        <a:gd name="connsiteX29" fmla="*/ 998220 w 1249680"/>
                        <a:gd name="connsiteY29" fmla="*/ 906780 h 1328261"/>
                        <a:gd name="connsiteX30" fmla="*/ 998220 w 1249680"/>
                        <a:gd name="connsiteY30" fmla="*/ 960120 h 1328261"/>
                        <a:gd name="connsiteX31" fmla="*/ 1097280 w 1249680"/>
                        <a:gd name="connsiteY31" fmla="*/ 1051560 h 1328261"/>
                        <a:gd name="connsiteX32" fmla="*/ 1096957 w 1249680"/>
                        <a:gd name="connsiteY32" fmla="*/ 1085374 h 1328261"/>
                        <a:gd name="connsiteX33" fmla="*/ 1089660 w 1249680"/>
                        <a:gd name="connsiteY33" fmla="*/ 1135380 h 1328261"/>
                        <a:gd name="connsiteX34" fmla="*/ 1013460 w 1249680"/>
                        <a:gd name="connsiteY34" fmla="*/ 1143000 h 1328261"/>
                        <a:gd name="connsiteX35" fmla="*/ 1092195 w 1249680"/>
                        <a:gd name="connsiteY35" fmla="*/ 1199674 h 1328261"/>
                        <a:gd name="connsiteX36" fmla="*/ 1165860 w 1249680"/>
                        <a:gd name="connsiteY36" fmla="*/ 1249680 h 1328261"/>
                        <a:gd name="connsiteX37" fmla="*/ 1144582 w 1249680"/>
                        <a:gd name="connsiteY37" fmla="*/ 1287780 h 1328261"/>
                        <a:gd name="connsiteX38" fmla="*/ 1118388 w 1249680"/>
                        <a:gd name="connsiteY38" fmla="*/ 1328261 h 1328261"/>
                        <a:gd name="connsiteX39" fmla="*/ 184938 w 1249680"/>
                        <a:gd name="connsiteY39" fmla="*/ 1299686 h 1328261"/>
                        <a:gd name="connsiteX40" fmla="*/ 264318 w 1249680"/>
                        <a:gd name="connsiteY40" fmla="*/ 1323499 h 1328261"/>
                        <a:gd name="connsiteX41" fmla="*/ 280189 w 1249680"/>
                        <a:gd name="connsiteY41" fmla="*/ 1304448 h 1328261"/>
                        <a:gd name="connsiteX42" fmla="*/ 219551 w 1249680"/>
                        <a:gd name="connsiteY42" fmla="*/ 1273016 h 1328261"/>
                        <a:gd name="connsiteX43" fmla="*/ 223038 w 1249680"/>
                        <a:gd name="connsiteY43" fmla="*/ 1230630 h 1328261"/>
                        <a:gd name="connsiteX44" fmla="*/ 127788 w 1249680"/>
                        <a:gd name="connsiteY44" fmla="*/ 1223486 h 1328261"/>
                        <a:gd name="connsiteX45" fmla="*/ 123026 w 1249680"/>
                        <a:gd name="connsiteY45" fmla="*/ 1156811 h 1328261"/>
                        <a:gd name="connsiteX46" fmla="*/ 134932 w 1249680"/>
                        <a:gd name="connsiteY46" fmla="*/ 1171098 h 1328261"/>
                        <a:gd name="connsiteX47" fmla="*/ 143351 w 1249680"/>
                        <a:gd name="connsiteY47" fmla="*/ 1202532 h 1328261"/>
                        <a:gd name="connsiteX48" fmla="*/ 180975 w 1249680"/>
                        <a:gd name="connsiteY48" fmla="*/ 1200626 h 1328261"/>
                        <a:gd name="connsiteX49" fmla="*/ 163354 w 1249680"/>
                        <a:gd name="connsiteY49" fmla="*/ 1141095 h 1328261"/>
                        <a:gd name="connsiteX50" fmla="*/ 234791 w 1249680"/>
                        <a:gd name="connsiteY50" fmla="*/ 1096804 h 1328261"/>
                        <a:gd name="connsiteX51" fmla="*/ 249232 w 1249680"/>
                        <a:gd name="connsiteY51" fmla="*/ 1180623 h 1328261"/>
                        <a:gd name="connsiteX52" fmla="*/ 277807 w 1249680"/>
                        <a:gd name="connsiteY52" fmla="*/ 1190149 h 1328261"/>
                        <a:gd name="connsiteX53" fmla="*/ 292417 w 1249680"/>
                        <a:gd name="connsiteY53" fmla="*/ 1068705 h 1328261"/>
                        <a:gd name="connsiteX54" fmla="*/ 323051 w 1249680"/>
                        <a:gd name="connsiteY54" fmla="*/ 1078230 h 1328261"/>
                        <a:gd name="connsiteX55" fmla="*/ 294476 w 1249680"/>
                        <a:gd name="connsiteY55" fmla="*/ 944880 h 1328261"/>
                        <a:gd name="connsiteX56" fmla="*/ 258758 w 1249680"/>
                        <a:gd name="connsiteY56" fmla="*/ 961549 h 1328261"/>
                        <a:gd name="connsiteX57" fmla="*/ 149220 w 1249680"/>
                        <a:gd name="connsiteY57" fmla="*/ 909162 h 1328261"/>
                        <a:gd name="connsiteX58" fmla="*/ 158745 w 1249680"/>
                        <a:gd name="connsiteY58" fmla="*/ 882967 h 1328261"/>
                        <a:gd name="connsiteX59" fmla="*/ 130765 w 1249680"/>
                        <a:gd name="connsiteY59" fmla="*/ 864017 h 1328261"/>
                        <a:gd name="connsiteX60" fmla="*/ 108738 w 1249680"/>
                        <a:gd name="connsiteY60" fmla="*/ 897255 h 1328261"/>
                        <a:gd name="connsiteX61" fmla="*/ 111120 w 1249680"/>
                        <a:gd name="connsiteY61" fmla="*/ 840105 h 1328261"/>
                        <a:gd name="connsiteX62" fmla="*/ 92070 w 1249680"/>
                        <a:gd name="connsiteY62" fmla="*/ 835343 h 1328261"/>
                        <a:gd name="connsiteX63" fmla="*/ 80163 w 1249680"/>
                        <a:gd name="connsiteY63" fmla="*/ 906780 h 1328261"/>
                        <a:gd name="connsiteX64" fmla="*/ 58732 w 1249680"/>
                        <a:gd name="connsiteY64" fmla="*/ 911543 h 1328261"/>
                        <a:gd name="connsiteX65" fmla="*/ 70639 w 1249680"/>
                        <a:gd name="connsiteY65" fmla="*/ 825817 h 1328261"/>
                        <a:gd name="connsiteX66" fmla="*/ 122872 w 1249680"/>
                        <a:gd name="connsiteY66" fmla="*/ 819626 h 1328261"/>
                        <a:gd name="connsiteX67" fmla="*/ 125407 w 1249680"/>
                        <a:gd name="connsiteY67" fmla="*/ 799623 h 1328261"/>
                        <a:gd name="connsiteX68" fmla="*/ 78581 w 1249680"/>
                        <a:gd name="connsiteY68" fmla="*/ 799624 h 1328261"/>
                        <a:gd name="connsiteX69" fmla="*/ 82867 w 1249680"/>
                        <a:gd name="connsiteY69" fmla="*/ 761047 h 1328261"/>
                        <a:gd name="connsiteX70" fmla="*/ 142076 w 1249680"/>
                        <a:gd name="connsiteY70" fmla="*/ 742474 h 1328261"/>
                        <a:gd name="connsiteX71" fmla="*/ 130169 w 1249680"/>
                        <a:gd name="connsiteY71" fmla="*/ 716280 h 1328261"/>
                        <a:gd name="connsiteX72" fmla="*/ 48568 w 1249680"/>
                        <a:gd name="connsiteY72" fmla="*/ 756737 h 1328261"/>
                        <a:gd name="connsiteX73" fmla="*/ 29527 w 1249680"/>
                        <a:gd name="connsiteY73" fmla="*/ 718344 h 1328261"/>
                        <a:gd name="connsiteX74" fmla="*/ 104473 w 1249680"/>
                        <a:gd name="connsiteY74" fmla="*/ 693138 h 1328261"/>
                        <a:gd name="connsiteX75" fmla="*/ 77629 w 1249680"/>
                        <a:gd name="connsiteY75" fmla="*/ 617855 h 1328261"/>
                        <a:gd name="connsiteX76" fmla="*/ 39683 w 1249680"/>
                        <a:gd name="connsiteY76" fmla="*/ 611505 h 1328261"/>
                        <a:gd name="connsiteX77" fmla="*/ 0 w 1249680"/>
                        <a:gd name="connsiteY77" fmla="*/ 541020 h 1328261"/>
                        <a:gd name="connsiteX0" fmla="*/ 0 w 1249680"/>
                        <a:gd name="connsiteY0" fmla="*/ 541020 h 1323499"/>
                        <a:gd name="connsiteX1" fmla="*/ 259080 w 1249680"/>
                        <a:gd name="connsiteY1" fmla="*/ 381000 h 1323499"/>
                        <a:gd name="connsiteX2" fmla="*/ 266700 w 1249680"/>
                        <a:gd name="connsiteY2" fmla="*/ 266700 h 1323499"/>
                        <a:gd name="connsiteX3" fmla="*/ 358140 w 1249680"/>
                        <a:gd name="connsiteY3" fmla="*/ 259080 h 1323499"/>
                        <a:gd name="connsiteX4" fmla="*/ 388620 w 1249680"/>
                        <a:gd name="connsiteY4" fmla="*/ 266700 h 1323499"/>
                        <a:gd name="connsiteX5" fmla="*/ 449580 w 1249680"/>
                        <a:gd name="connsiteY5" fmla="*/ 266700 h 1323499"/>
                        <a:gd name="connsiteX6" fmla="*/ 533400 w 1249680"/>
                        <a:gd name="connsiteY6" fmla="*/ 144780 h 1323499"/>
                        <a:gd name="connsiteX7" fmla="*/ 655320 w 1249680"/>
                        <a:gd name="connsiteY7" fmla="*/ 167640 h 1323499"/>
                        <a:gd name="connsiteX8" fmla="*/ 830580 w 1249680"/>
                        <a:gd name="connsiteY8" fmla="*/ 114300 h 1323499"/>
                        <a:gd name="connsiteX9" fmla="*/ 822960 w 1249680"/>
                        <a:gd name="connsiteY9" fmla="*/ 45720 h 1323499"/>
                        <a:gd name="connsiteX10" fmla="*/ 906780 w 1249680"/>
                        <a:gd name="connsiteY10" fmla="*/ 0 h 1323499"/>
                        <a:gd name="connsiteX11" fmla="*/ 937260 w 1249680"/>
                        <a:gd name="connsiteY11" fmla="*/ 0 h 1323499"/>
                        <a:gd name="connsiteX12" fmla="*/ 944880 w 1249680"/>
                        <a:gd name="connsiteY12" fmla="*/ 76200 h 1323499"/>
                        <a:gd name="connsiteX13" fmla="*/ 1013460 w 1249680"/>
                        <a:gd name="connsiteY13" fmla="*/ 99060 h 1323499"/>
                        <a:gd name="connsiteX14" fmla="*/ 982980 w 1249680"/>
                        <a:gd name="connsiteY14" fmla="*/ 167640 h 1323499"/>
                        <a:gd name="connsiteX15" fmla="*/ 1005840 w 1249680"/>
                        <a:gd name="connsiteY15" fmla="*/ 190500 h 1323499"/>
                        <a:gd name="connsiteX16" fmla="*/ 967740 w 1249680"/>
                        <a:gd name="connsiteY16" fmla="*/ 297180 h 1323499"/>
                        <a:gd name="connsiteX17" fmla="*/ 975360 w 1249680"/>
                        <a:gd name="connsiteY17" fmla="*/ 320040 h 1323499"/>
                        <a:gd name="connsiteX18" fmla="*/ 1043940 w 1249680"/>
                        <a:gd name="connsiteY18" fmla="*/ 388620 h 1323499"/>
                        <a:gd name="connsiteX19" fmla="*/ 1165860 w 1249680"/>
                        <a:gd name="connsiteY19" fmla="*/ 403860 h 1323499"/>
                        <a:gd name="connsiteX20" fmla="*/ 1173480 w 1249680"/>
                        <a:gd name="connsiteY20" fmla="*/ 441960 h 1323499"/>
                        <a:gd name="connsiteX21" fmla="*/ 1249680 w 1249680"/>
                        <a:gd name="connsiteY21" fmla="*/ 419100 h 1323499"/>
                        <a:gd name="connsiteX22" fmla="*/ 1219200 w 1249680"/>
                        <a:gd name="connsiteY22" fmla="*/ 495300 h 1323499"/>
                        <a:gd name="connsiteX23" fmla="*/ 1135380 w 1249680"/>
                        <a:gd name="connsiteY23" fmla="*/ 586740 h 1323499"/>
                        <a:gd name="connsiteX24" fmla="*/ 1021080 w 1249680"/>
                        <a:gd name="connsiteY24" fmla="*/ 632460 h 1323499"/>
                        <a:gd name="connsiteX25" fmla="*/ 1013460 w 1249680"/>
                        <a:gd name="connsiteY25" fmla="*/ 723900 h 1323499"/>
                        <a:gd name="connsiteX26" fmla="*/ 1005840 w 1249680"/>
                        <a:gd name="connsiteY26" fmla="*/ 769620 h 1323499"/>
                        <a:gd name="connsiteX27" fmla="*/ 975360 w 1249680"/>
                        <a:gd name="connsiteY27" fmla="*/ 807720 h 1323499"/>
                        <a:gd name="connsiteX28" fmla="*/ 1013460 w 1249680"/>
                        <a:gd name="connsiteY28" fmla="*/ 845820 h 1323499"/>
                        <a:gd name="connsiteX29" fmla="*/ 998220 w 1249680"/>
                        <a:gd name="connsiteY29" fmla="*/ 906780 h 1323499"/>
                        <a:gd name="connsiteX30" fmla="*/ 998220 w 1249680"/>
                        <a:gd name="connsiteY30" fmla="*/ 960120 h 1323499"/>
                        <a:gd name="connsiteX31" fmla="*/ 1097280 w 1249680"/>
                        <a:gd name="connsiteY31" fmla="*/ 1051560 h 1323499"/>
                        <a:gd name="connsiteX32" fmla="*/ 1096957 w 1249680"/>
                        <a:gd name="connsiteY32" fmla="*/ 1085374 h 1323499"/>
                        <a:gd name="connsiteX33" fmla="*/ 1089660 w 1249680"/>
                        <a:gd name="connsiteY33" fmla="*/ 1135380 h 1323499"/>
                        <a:gd name="connsiteX34" fmla="*/ 1013460 w 1249680"/>
                        <a:gd name="connsiteY34" fmla="*/ 1143000 h 1323499"/>
                        <a:gd name="connsiteX35" fmla="*/ 1092195 w 1249680"/>
                        <a:gd name="connsiteY35" fmla="*/ 1199674 h 1323499"/>
                        <a:gd name="connsiteX36" fmla="*/ 1165860 w 1249680"/>
                        <a:gd name="connsiteY36" fmla="*/ 1249680 h 1323499"/>
                        <a:gd name="connsiteX37" fmla="*/ 1144582 w 1249680"/>
                        <a:gd name="connsiteY37" fmla="*/ 1287780 h 1323499"/>
                        <a:gd name="connsiteX38" fmla="*/ 196844 w 1249680"/>
                        <a:gd name="connsiteY38" fmla="*/ 1283018 h 1323499"/>
                        <a:gd name="connsiteX39" fmla="*/ 184938 w 1249680"/>
                        <a:gd name="connsiteY39" fmla="*/ 1299686 h 1323499"/>
                        <a:gd name="connsiteX40" fmla="*/ 264318 w 1249680"/>
                        <a:gd name="connsiteY40" fmla="*/ 1323499 h 1323499"/>
                        <a:gd name="connsiteX41" fmla="*/ 280189 w 1249680"/>
                        <a:gd name="connsiteY41" fmla="*/ 1304448 h 1323499"/>
                        <a:gd name="connsiteX42" fmla="*/ 219551 w 1249680"/>
                        <a:gd name="connsiteY42" fmla="*/ 1273016 h 1323499"/>
                        <a:gd name="connsiteX43" fmla="*/ 223038 w 1249680"/>
                        <a:gd name="connsiteY43" fmla="*/ 1230630 h 1323499"/>
                        <a:gd name="connsiteX44" fmla="*/ 127788 w 1249680"/>
                        <a:gd name="connsiteY44" fmla="*/ 1223486 h 1323499"/>
                        <a:gd name="connsiteX45" fmla="*/ 123026 w 1249680"/>
                        <a:gd name="connsiteY45" fmla="*/ 1156811 h 1323499"/>
                        <a:gd name="connsiteX46" fmla="*/ 134932 w 1249680"/>
                        <a:gd name="connsiteY46" fmla="*/ 1171098 h 1323499"/>
                        <a:gd name="connsiteX47" fmla="*/ 143351 w 1249680"/>
                        <a:gd name="connsiteY47" fmla="*/ 1202532 h 1323499"/>
                        <a:gd name="connsiteX48" fmla="*/ 180975 w 1249680"/>
                        <a:gd name="connsiteY48" fmla="*/ 1200626 h 1323499"/>
                        <a:gd name="connsiteX49" fmla="*/ 163354 w 1249680"/>
                        <a:gd name="connsiteY49" fmla="*/ 1141095 h 1323499"/>
                        <a:gd name="connsiteX50" fmla="*/ 234791 w 1249680"/>
                        <a:gd name="connsiteY50" fmla="*/ 1096804 h 1323499"/>
                        <a:gd name="connsiteX51" fmla="*/ 249232 w 1249680"/>
                        <a:gd name="connsiteY51" fmla="*/ 1180623 h 1323499"/>
                        <a:gd name="connsiteX52" fmla="*/ 277807 w 1249680"/>
                        <a:gd name="connsiteY52" fmla="*/ 1190149 h 1323499"/>
                        <a:gd name="connsiteX53" fmla="*/ 292417 w 1249680"/>
                        <a:gd name="connsiteY53" fmla="*/ 1068705 h 1323499"/>
                        <a:gd name="connsiteX54" fmla="*/ 323051 w 1249680"/>
                        <a:gd name="connsiteY54" fmla="*/ 1078230 h 1323499"/>
                        <a:gd name="connsiteX55" fmla="*/ 294476 w 1249680"/>
                        <a:gd name="connsiteY55" fmla="*/ 944880 h 1323499"/>
                        <a:gd name="connsiteX56" fmla="*/ 258758 w 1249680"/>
                        <a:gd name="connsiteY56" fmla="*/ 961549 h 1323499"/>
                        <a:gd name="connsiteX57" fmla="*/ 149220 w 1249680"/>
                        <a:gd name="connsiteY57" fmla="*/ 909162 h 1323499"/>
                        <a:gd name="connsiteX58" fmla="*/ 158745 w 1249680"/>
                        <a:gd name="connsiteY58" fmla="*/ 882967 h 1323499"/>
                        <a:gd name="connsiteX59" fmla="*/ 130765 w 1249680"/>
                        <a:gd name="connsiteY59" fmla="*/ 864017 h 1323499"/>
                        <a:gd name="connsiteX60" fmla="*/ 108738 w 1249680"/>
                        <a:gd name="connsiteY60" fmla="*/ 897255 h 1323499"/>
                        <a:gd name="connsiteX61" fmla="*/ 111120 w 1249680"/>
                        <a:gd name="connsiteY61" fmla="*/ 840105 h 1323499"/>
                        <a:gd name="connsiteX62" fmla="*/ 92070 w 1249680"/>
                        <a:gd name="connsiteY62" fmla="*/ 835343 h 1323499"/>
                        <a:gd name="connsiteX63" fmla="*/ 80163 w 1249680"/>
                        <a:gd name="connsiteY63" fmla="*/ 906780 h 1323499"/>
                        <a:gd name="connsiteX64" fmla="*/ 58732 w 1249680"/>
                        <a:gd name="connsiteY64" fmla="*/ 911543 h 1323499"/>
                        <a:gd name="connsiteX65" fmla="*/ 70639 w 1249680"/>
                        <a:gd name="connsiteY65" fmla="*/ 825817 h 1323499"/>
                        <a:gd name="connsiteX66" fmla="*/ 122872 w 1249680"/>
                        <a:gd name="connsiteY66" fmla="*/ 819626 h 1323499"/>
                        <a:gd name="connsiteX67" fmla="*/ 125407 w 1249680"/>
                        <a:gd name="connsiteY67" fmla="*/ 799623 h 1323499"/>
                        <a:gd name="connsiteX68" fmla="*/ 78581 w 1249680"/>
                        <a:gd name="connsiteY68" fmla="*/ 799624 h 1323499"/>
                        <a:gd name="connsiteX69" fmla="*/ 82867 w 1249680"/>
                        <a:gd name="connsiteY69" fmla="*/ 761047 h 1323499"/>
                        <a:gd name="connsiteX70" fmla="*/ 142076 w 1249680"/>
                        <a:gd name="connsiteY70" fmla="*/ 742474 h 1323499"/>
                        <a:gd name="connsiteX71" fmla="*/ 130169 w 1249680"/>
                        <a:gd name="connsiteY71" fmla="*/ 716280 h 1323499"/>
                        <a:gd name="connsiteX72" fmla="*/ 48568 w 1249680"/>
                        <a:gd name="connsiteY72" fmla="*/ 756737 h 1323499"/>
                        <a:gd name="connsiteX73" fmla="*/ 29527 w 1249680"/>
                        <a:gd name="connsiteY73" fmla="*/ 718344 h 1323499"/>
                        <a:gd name="connsiteX74" fmla="*/ 104473 w 1249680"/>
                        <a:gd name="connsiteY74" fmla="*/ 693138 h 1323499"/>
                        <a:gd name="connsiteX75" fmla="*/ 77629 w 1249680"/>
                        <a:gd name="connsiteY75" fmla="*/ 617855 h 1323499"/>
                        <a:gd name="connsiteX76" fmla="*/ 39683 w 1249680"/>
                        <a:gd name="connsiteY76" fmla="*/ 611505 h 1323499"/>
                        <a:gd name="connsiteX77" fmla="*/ 0 w 1249680"/>
                        <a:gd name="connsiteY77" fmla="*/ 541020 h 1323499"/>
                        <a:gd name="connsiteX0" fmla="*/ 0 w 1249680"/>
                        <a:gd name="connsiteY0" fmla="*/ 541020 h 1323499"/>
                        <a:gd name="connsiteX1" fmla="*/ 259080 w 1249680"/>
                        <a:gd name="connsiteY1" fmla="*/ 381000 h 1323499"/>
                        <a:gd name="connsiteX2" fmla="*/ 266700 w 1249680"/>
                        <a:gd name="connsiteY2" fmla="*/ 266700 h 1323499"/>
                        <a:gd name="connsiteX3" fmla="*/ 358140 w 1249680"/>
                        <a:gd name="connsiteY3" fmla="*/ 259080 h 1323499"/>
                        <a:gd name="connsiteX4" fmla="*/ 388620 w 1249680"/>
                        <a:gd name="connsiteY4" fmla="*/ 266700 h 1323499"/>
                        <a:gd name="connsiteX5" fmla="*/ 449580 w 1249680"/>
                        <a:gd name="connsiteY5" fmla="*/ 266700 h 1323499"/>
                        <a:gd name="connsiteX6" fmla="*/ 533400 w 1249680"/>
                        <a:gd name="connsiteY6" fmla="*/ 144780 h 1323499"/>
                        <a:gd name="connsiteX7" fmla="*/ 655320 w 1249680"/>
                        <a:gd name="connsiteY7" fmla="*/ 167640 h 1323499"/>
                        <a:gd name="connsiteX8" fmla="*/ 830580 w 1249680"/>
                        <a:gd name="connsiteY8" fmla="*/ 114300 h 1323499"/>
                        <a:gd name="connsiteX9" fmla="*/ 822960 w 1249680"/>
                        <a:gd name="connsiteY9" fmla="*/ 45720 h 1323499"/>
                        <a:gd name="connsiteX10" fmla="*/ 906780 w 1249680"/>
                        <a:gd name="connsiteY10" fmla="*/ 0 h 1323499"/>
                        <a:gd name="connsiteX11" fmla="*/ 937260 w 1249680"/>
                        <a:gd name="connsiteY11" fmla="*/ 0 h 1323499"/>
                        <a:gd name="connsiteX12" fmla="*/ 944880 w 1249680"/>
                        <a:gd name="connsiteY12" fmla="*/ 76200 h 1323499"/>
                        <a:gd name="connsiteX13" fmla="*/ 1013460 w 1249680"/>
                        <a:gd name="connsiteY13" fmla="*/ 99060 h 1323499"/>
                        <a:gd name="connsiteX14" fmla="*/ 982980 w 1249680"/>
                        <a:gd name="connsiteY14" fmla="*/ 167640 h 1323499"/>
                        <a:gd name="connsiteX15" fmla="*/ 1005840 w 1249680"/>
                        <a:gd name="connsiteY15" fmla="*/ 190500 h 1323499"/>
                        <a:gd name="connsiteX16" fmla="*/ 967740 w 1249680"/>
                        <a:gd name="connsiteY16" fmla="*/ 297180 h 1323499"/>
                        <a:gd name="connsiteX17" fmla="*/ 975360 w 1249680"/>
                        <a:gd name="connsiteY17" fmla="*/ 320040 h 1323499"/>
                        <a:gd name="connsiteX18" fmla="*/ 1043940 w 1249680"/>
                        <a:gd name="connsiteY18" fmla="*/ 388620 h 1323499"/>
                        <a:gd name="connsiteX19" fmla="*/ 1165860 w 1249680"/>
                        <a:gd name="connsiteY19" fmla="*/ 403860 h 1323499"/>
                        <a:gd name="connsiteX20" fmla="*/ 1173480 w 1249680"/>
                        <a:gd name="connsiteY20" fmla="*/ 441960 h 1323499"/>
                        <a:gd name="connsiteX21" fmla="*/ 1249680 w 1249680"/>
                        <a:gd name="connsiteY21" fmla="*/ 419100 h 1323499"/>
                        <a:gd name="connsiteX22" fmla="*/ 1219200 w 1249680"/>
                        <a:gd name="connsiteY22" fmla="*/ 495300 h 1323499"/>
                        <a:gd name="connsiteX23" fmla="*/ 1135380 w 1249680"/>
                        <a:gd name="connsiteY23" fmla="*/ 586740 h 1323499"/>
                        <a:gd name="connsiteX24" fmla="*/ 1021080 w 1249680"/>
                        <a:gd name="connsiteY24" fmla="*/ 632460 h 1323499"/>
                        <a:gd name="connsiteX25" fmla="*/ 1013460 w 1249680"/>
                        <a:gd name="connsiteY25" fmla="*/ 723900 h 1323499"/>
                        <a:gd name="connsiteX26" fmla="*/ 1005840 w 1249680"/>
                        <a:gd name="connsiteY26" fmla="*/ 769620 h 1323499"/>
                        <a:gd name="connsiteX27" fmla="*/ 975360 w 1249680"/>
                        <a:gd name="connsiteY27" fmla="*/ 807720 h 1323499"/>
                        <a:gd name="connsiteX28" fmla="*/ 1013460 w 1249680"/>
                        <a:gd name="connsiteY28" fmla="*/ 845820 h 1323499"/>
                        <a:gd name="connsiteX29" fmla="*/ 998220 w 1249680"/>
                        <a:gd name="connsiteY29" fmla="*/ 906780 h 1323499"/>
                        <a:gd name="connsiteX30" fmla="*/ 998220 w 1249680"/>
                        <a:gd name="connsiteY30" fmla="*/ 960120 h 1323499"/>
                        <a:gd name="connsiteX31" fmla="*/ 1097280 w 1249680"/>
                        <a:gd name="connsiteY31" fmla="*/ 1051560 h 1323499"/>
                        <a:gd name="connsiteX32" fmla="*/ 1096957 w 1249680"/>
                        <a:gd name="connsiteY32" fmla="*/ 1085374 h 1323499"/>
                        <a:gd name="connsiteX33" fmla="*/ 1089660 w 1249680"/>
                        <a:gd name="connsiteY33" fmla="*/ 1135380 h 1323499"/>
                        <a:gd name="connsiteX34" fmla="*/ 1013460 w 1249680"/>
                        <a:gd name="connsiteY34" fmla="*/ 1143000 h 1323499"/>
                        <a:gd name="connsiteX35" fmla="*/ 1092195 w 1249680"/>
                        <a:gd name="connsiteY35" fmla="*/ 1199674 h 1323499"/>
                        <a:gd name="connsiteX36" fmla="*/ 1165860 w 1249680"/>
                        <a:gd name="connsiteY36" fmla="*/ 1249680 h 1323499"/>
                        <a:gd name="connsiteX37" fmla="*/ 123026 w 1249680"/>
                        <a:gd name="connsiteY37" fmla="*/ 1268730 h 1323499"/>
                        <a:gd name="connsiteX38" fmla="*/ 196844 w 1249680"/>
                        <a:gd name="connsiteY38" fmla="*/ 1283018 h 1323499"/>
                        <a:gd name="connsiteX39" fmla="*/ 184938 w 1249680"/>
                        <a:gd name="connsiteY39" fmla="*/ 1299686 h 1323499"/>
                        <a:gd name="connsiteX40" fmla="*/ 264318 w 1249680"/>
                        <a:gd name="connsiteY40" fmla="*/ 1323499 h 1323499"/>
                        <a:gd name="connsiteX41" fmla="*/ 280189 w 1249680"/>
                        <a:gd name="connsiteY41" fmla="*/ 1304448 h 1323499"/>
                        <a:gd name="connsiteX42" fmla="*/ 219551 w 1249680"/>
                        <a:gd name="connsiteY42" fmla="*/ 1273016 h 1323499"/>
                        <a:gd name="connsiteX43" fmla="*/ 223038 w 1249680"/>
                        <a:gd name="connsiteY43" fmla="*/ 1230630 h 1323499"/>
                        <a:gd name="connsiteX44" fmla="*/ 127788 w 1249680"/>
                        <a:gd name="connsiteY44" fmla="*/ 1223486 h 1323499"/>
                        <a:gd name="connsiteX45" fmla="*/ 123026 w 1249680"/>
                        <a:gd name="connsiteY45" fmla="*/ 1156811 h 1323499"/>
                        <a:gd name="connsiteX46" fmla="*/ 134932 w 1249680"/>
                        <a:gd name="connsiteY46" fmla="*/ 1171098 h 1323499"/>
                        <a:gd name="connsiteX47" fmla="*/ 143351 w 1249680"/>
                        <a:gd name="connsiteY47" fmla="*/ 1202532 h 1323499"/>
                        <a:gd name="connsiteX48" fmla="*/ 180975 w 1249680"/>
                        <a:gd name="connsiteY48" fmla="*/ 1200626 h 1323499"/>
                        <a:gd name="connsiteX49" fmla="*/ 163354 w 1249680"/>
                        <a:gd name="connsiteY49" fmla="*/ 1141095 h 1323499"/>
                        <a:gd name="connsiteX50" fmla="*/ 234791 w 1249680"/>
                        <a:gd name="connsiteY50" fmla="*/ 1096804 h 1323499"/>
                        <a:gd name="connsiteX51" fmla="*/ 249232 w 1249680"/>
                        <a:gd name="connsiteY51" fmla="*/ 1180623 h 1323499"/>
                        <a:gd name="connsiteX52" fmla="*/ 277807 w 1249680"/>
                        <a:gd name="connsiteY52" fmla="*/ 1190149 h 1323499"/>
                        <a:gd name="connsiteX53" fmla="*/ 292417 w 1249680"/>
                        <a:gd name="connsiteY53" fmla="*/ 1068705 h 1323499"/>
                        <a:gd name="connsiteX54" fmla="*/ 323051 w 1249680"/>
                        <a:gd name="connsiteY54" fmla="*/ 1078230 h 1323499"/>
                        <a:gd name="connsiteX55" fmla="*/ 294476 w 1249680"/>
                        <a:gd name="connsiteY55" fmla="*/ 944880 h 1323499"/>
                        <a:gd name="connsiteX56" fmla="*/ 258758 w 1249680"/>
                        <a:gd name="connsiteY56" fmla="*/ 961549 h 1323499"/>
                        <a:gd name="connsiteX57" fmla="*/ 149220 w 1249680"/>
                        <a:gd name="connsiteY57" fmla="*/ 909162 h 1323499"/>
                        <a:gd name="connsiteX58" fmla="*/ 158745 w 1249680"/>
                        <a:gd name="connsiteY58" fmla="*/ 882967 h 1323499"/>
                        <a:gd name="connsiteX59" fmla="*/ 130765 w 1249680"/>
                        <a:gd name="connsiteY59" fmla="*/ 864017 h 1323499"/>
                        <a:gd name="connsiteX60" fmla="*/ 108738 w 1249680"/>
                        <a:gd name="connsiteY60" fmla="*/ 897255 h 1323499"/>
                        <a:gd name="connsiteX61" fmla="*/ 111120 w 1249680"/>
                        <a:gd name="connsiteY61" fmla="*/ 840105 h 1323499"/>
                        <a:gd name="connsiteX62" fmla="*/ 92070 w 1249680"/>
                        <a:gd name="connsiteY62" fmla="*/ 835343 h 1323499"/>
                        <a:gd name="connsiteX63" fmla="*/ 80163 w 1249680"/>
                        <a:gd name="connsiteY63" fmla="*/ 906780 h 1323499"/>
                        <a:gd name="connsiteX64" fmla="*/ 58732 w 1249680"/>
                        <a:gd name="connsiteY64" fmla="*/ 911543 h 1323499"/>
                        <a:gd name="connsiteX65" fmla="*/ 70639 w 1249680"/>
                        <a:gd name="connsiteY65" fmla="*/ 825817 h 1323499"/>
                        <a:gd name="connsiteX66" fmla="*/ 122872 w 1249680"/>
                        <a:gd name="connsiteY66" fmla="*/ 819626 h 1323499"/>
                        <a:gd name="connsiteX67" fmla="*/ 125407 w 1249680"/>
                        <a:gd name="connsiteY67" fmla="*/ 799623 h 1323499"/>
                        <a:gd name="connsiteX68" fmla="*/ 78581 w 1249680"/>
                        <a:gd name="connsiteY68" fmla="*/ 799624 h 1323499"/>
                        <a:gd name="connsiteX69" fmla="*/ 82867 w 1249680"/>
                        <a:gd name="connsiteY69" fmla="*/ 761047 h 1323499"/>
                        <a:gd name="connsiteX70" fmla="*/ 142076 w 1249680"/>
                        <a:gd name="connsiteY70" fmla="*/ 742474 h 1323499"/>
                        <a:gd name="connsiteX71" fmla="*/ 130169 w 1249680"/>
                        <a:gd name="connsiteY71" fmla="*/ 716280 h 1323499"/>
                        <a:gd name="connsiteX72" fmla="*/ 48568 w 1249680"/>
                        <a:gd name="connsiteY72" fmla="*/ 756737 h 1323499"/>
                        <a:gd name="connsiteX73" fmla="*/ 29527 w 1249680"/>
                        <a:gd name="connsiteY73" fmla="*/ 718344 h 1323499"/>
                        <a:gd name="connsiteX74" fmla="*/ 104473 w 1249680"/>
                        <a:gd name="connsiteY74" fmla="*/ 693138 h 1323499"/>
                        <a:gd name="connsiteX75" fmla="*/ 77629 w 1249680"/>
                        <a:gd name="connsiteY75" fmla="*/ 617855 h 1323499"/>
                        <a:gd name="connsiteX76" fmla="*/ 39683 w 1249680"/>
                        <a:gd name="connsiteY76" fmla="*/ 611505 h 1323499"/>
                        <a:gd name="connsiteX77" fmla="*/ 0 w 1249680"/>
                        <a:gd name="connsiteY77" fmla="*/ 541020 h 1323499"/>
                        <a:gd name="connsiteX0" fmla="*/ 0 w 1249680"/>
                        <a:gd name="connsiteY0" fmla="*/ 541020 h 1340366"/>
                        <a:gd name="connsiteX1" fmla="*/ 259080 w 1249680"/>
                        <a:gd name="connsiteY1" fmla="*/ 381000 h 1340366"/>
                        <a:gd name="connsiteX2" fmla="*/ 266700 w 1249680"/>
                        <a:gd name="connsiteY2" fmla="*/ 266700 h 1340366"/>
                        <a:gd name="connsiteX3" fmla="*/ 358140 w 1249680"/>
                        <a:gd name="connsiteY3" fmla="*/ 259080 h 1340366"/>
                        <a:gd name="connsiteX4" fmla="*/ 388620 w 1249680"/>
                        <a:gd name="connsiteY4" fmla="*/ 266700 h 1340366"/>
                        <a:gd name="connsiteX5" fmla="*/ 449580 w 1249680"/>
                        <a:gd name="connsiteY5" fmla="*/ 266700 h 1340366"/>
                        <a:gd name="connsiteX6" fmla="*/ 533400 w 1249680"/>
                        <a:gd name="connsiteY6" fmla="*/ 144780 h 1340366"/>
                        <a:gd name="connsiteX7" fmla="*/ 655320 w 1249680"/>
                        <a:gd name="connsiteY7" fmla="*/ 167640 h 1340366"/>
                        <a:gd name="connsiteX8" fmla="*/ 830580 w 1249680"/>
                        <a:gd name="connsiteY8" fmla="*/ 114300 h 1340366"/>
                        <a:gd name="connsiteX9" fmla="*/ 822960 w 1249680"/>
                        <a:gd name="connsiteY9" fmla="*/ 45720 h 1340366"/>
                        <a:gd name="connsiteX10" fmla="*/ 906780 w 1249680"/>
                        <a:gd name="connsiteY10" fmla="*/ 0 h 1340366"/>
                        <a:gd name="connsiteX11" fmla="*/ 937260 w 1249680"/>
                        <a:gd name="connsiteY11" fmla="*/ 0 h 1340366"/>
                        <a:gd name="connsiteX12" fmla="*/ 944880 w 1249680"/>
                        <a:gd name="connsiteY12" fmla="*/ 76200 h 1340366"/>
                        <a:gd name="connsiteX13" fmla="*/ 1013460 w 1249680"/>
                        <a:gd name="connsiteY13" fmla="*/ 99060 h 1340366"/>
                        <a:gd name="connsiteX14" fmla="*/ 982980 w 1249680"/>
                        <a:gd name="connsiteY14" fmla="*/ 167640 h 1340366"/>
                        <a:gd name="connsiteX15" fmla="*/ 1005840 w 1249680"/>
                        <a:gd name="connsiteY15" fmla="*/ 190500 h 1340366"/>
                        <a:gd name="connsiteX16" fmla="*/ 967740 w 1249680"/>
                        <a:gd name="connsiteY16" fmla="*/ 297180 h 1340366"/>
                        <a:gd name="connsiteX17" fmla="*/ 975360 w 1249680"/>
                        <a:gd name="connsiteY17" fmla="*/ 320040 h 1340366"/>
                        <a:gd name="connsiteX18" fmla="*/ 1043940 w 1249680"/>
                        <a:gd name="connsiteY18" fmla="*/ 388620 h 1340366"/>
                        <a:gd name="connsiteX19" fmla="*/ 1165860 w 1249680"/>
                        <a:gd name="connsiteY19" fmla="*/ 403860 h 1340366"/>
                        <a:gd name="connsiteX20" fmla="*/ 1173480 w 1249680"/>
                        <a:gd name="connsiteY20" fmla="*/ 441960 h 1340366"/>
                        <a:gd name="connsiteX21" fmla="*/ 1249680 w 1249680"/>
                        <a:gd name="connsiteY21" fmla="*/ 419100 h 1340366"/>
                        <a:gd name="connsiteX22" fmla="*/ 1219200 w 1249680"/>
                        <a:gd name="connsiteY22" fmla="*/ 495300 h 1340366"/>
                        <a:gd name="connsiteX23" fmla="*/ 1135380 w 1249680"/>
                        <a:gd name="connsiteY23" fmla="*/ 586740 h 1340366"/>
                        <a:gd name="connsiteX24" fmla="*/ 1021080 w 1249680"/>
                        <a:gd name="connsiteY24" fmla="*/ 632460 h 1340366"/>
                        <a:gd name="connsiteX25" fmla="*/ 1013460 w 1249680"/>
                        <a:gd name="connsiteY25" fmla="*/ 723900 h 1340366"/>
                        <a:gd name="connsiteX26" fmla="*/ 1005840 w 1249680"/>
                        <a:gd name="connsiteY26" fmla="*/ 769620 h 1340366"/>
                        <a:gd name="connsiteX27" fmla="*/ 975360 w 1249680"/>
                        <a:gd name="connsiteY27" fmla="*/ 807720 h 1340366"/>
                        <a:gd name="connsiteX28" fmla="*/ 1013460 w 1249680"/>
                        <a:gd name="connsiteY28" fmla="*/ 845820 h 1340366"/>
                        <a:gd name="connsiteX29" fmla="*/ 998220 w 1249680"/>
                        <a:gd name="connsiteY29" fmla="*/ 906780 h 1340366"/>
                        <a:gd name="connsiteX30" fmla="*/ 998220 w 1249680"/>
                        <a:gd name="connsiteY30" fmla="*/ 960120 h 1340366"/>
                        <a:gd name="connsiteX31" fmla="*/ 1097280 w 1249680"/>
                        <a:gd name="connsiteY31" fmla="*/ 1051560 h 1340366"/>
                        <a:gd name="connsiteX32" fmla="*/ 1096957 w 1249680"/>
                        <a:gd name="connsiteY32" fmla="*/ 1085374 h 1340366"/>
                        <a:gd name="connsiteX33" fmla="*/ 1089660 w 1249680"/>
                        <a:gd name="connsiteY33" fmla="*/ 1135380 h 1340366"/>
                        <a:gd name="connsiteX34" fmla="*/ 1013460 w 1249680"/>
                        <a:gd name="connsiteY34" fmla="*/ 1143000 h 1340366"/>
                        <a:gd name="connsiteX35" fmla="*/ 1092195 w 1249680"/>
                        <a:gd name="connsiteY35" fmla="*/ 1199674 h 1340366"/>
                        <a:gd name="connsiteX36" fmla="*/ 1165860 w 1249680"/>
                        <a:gd name="connsiteY36" fmla="*/ 1249680 h 1340366"/>
                        <a:gd name="connsiteX37" fmla="*/ 935628 w 1249680"/>
                        <a:gd name="connsiteY37" fmla="*/ 1340366 h 1340366"/>
                        <a:gd name="connsiteX38" fmla="*/ 196844 w 1249680"/>
                        <a:gd name="connsiteY38" fmla="*/ 1283018 h 1340366"/>
                        <a:gd name="connsiteX39" fmla="*/ 184938 w 1249680"/>
                        <a:gd name="connsiteY39" fmla="*/ 1299686 h 1340366"/>
                        <a:gd name="connsiteX40" fmla="*/ 264318 w 1249680"/>
                        <a:gd name="connsiteY40" fmla="*/ 1323499 h 1340366"/>
                        <a:gd name="connsiteX41" fmla="*/ 280189 w 1249680"/>
                        <a:gd name="connsiteY41" fmla="*/ 1304448 h 1340366"/>
                        <a:gd name="connsiteX42" fmla="*/ 219551 w 1249680"/>
                        <a:gd name="connsiteY42" fmla="*/ 1273016 h 1340366"/>
                        <a:gd name="connsiteX43" fmla="*/ 223038 w 1249680"/>
                        <a:gd name="connsiteY43" fmla="*/ 1230630 h 1340366"/>
                        <a:gd name="connsiteX44" fmla="*/ 127788 w 1249680"/>
                        <a:gd name="connsiteY44" fmla="*/ 1223486 h 1340366"/>
                        <a:gd name="connsiteX45" fmla="*/ 123026 w 1249680"/>
                        <a:gd name="connsiteY45" fmla="*/ 1156811 h 1340366"/>
                        <a:gd name="connsiteX46" fmla="*/ 134932 w 1249680"/>
                        <a:gd name="connsiteY46" fmla="*/ 1171098 h 1340366"/>
                        <a:gd name="connsiteX47" fmla="*/ 143351 w 1249680"/>
                        <a:gd name="connsiteY47" fmla="*/ 1202532 h 1340366"/>
                        <a:gd name="connsiteX48" fmla="*/ 180975 w 1249680"/>
                        <a:gd name="connsiteY48" fmla="*/ 1200626 h 1340366"/>
                        <a:gd name="connsiteX49" fmla="*/ 163354 w 1249680"/>
                        <a:gd name="connsiteY49" fmla="*/ 1141095 h 1340366"/>
                        <a:gd name="connsiteX50" fmla="*/ 234791 w 1249680"/>
                        <a:gd name="connsiteY50" fmla="*/ 1096804 h 1340366"/>
                        <a:gd name="connsiteX51" fmla="*/ 249232 w 1249680"/>
                        <a:gd name="connsiteY51" fmla="*/ 1180623 h 1340366"/>
                        <a:gd name="connsiteX52" fmla="*/ 277807 w 1249680"/>
                        <a:gd name="connsiteY52" fmla="*/ 1190149 h 1340366"/>
                        <a:gd name="connsiteX53" fmla="*/ 292417 w 1249680"/>
                        <a:gd name="connsiteY53" fmla="*/ 1068705 h 1340366"/>
                        <a:gd name="connsiteX54" fmla="*/ 323051 w 1249680"/>
                        <a:gd name="connsiteY54" fmla="*/ 1078230 h 1340366"/>
                        <a:gd name="connsiteX55" fmla="*/ 294476 w 1249680"/>
                        <a:gd name="connsiteY55" fmla="*/ 944880 h 1340366"/>
                        <a:gd name="connsiteX56" fmla="*/ 258758 w 1249680"/>
                        <a:gd name="connsiteY56" fmla="*/ 961549 h 1340366"/>
                        <a:gd name="connsiteX57" fmla="*/ 149220 w 1249680"/>
                        <a:gd name="connsiteY57" fmla="*/ 909162 h 1340366"/>
                        <a:gd name="connsiteX58" fmla="*/ 158745 w 1249680"/>
                        <a:gd name="connsiteY58" fmla="*/ 882967 h 1340366"/>
                        <a:gd name="connsiteX59" fmla="*/ 130765 w 1249680"/>
                        <a:gd name="connsiteY59" fmla="*/ 864017 h 1340366"/>
                        <a:gd name="connsiteX60" fmla="*/ 108738 w 1249680"/>
                        <a:gd name="connsiteY60" fmla="*/ 897255 h 1340366"/>
                        <a:gd name="connsiteX61" fmla="*/ 111120 w 1249680"/>
                        <a:gd name="connsiteY61" fmla="*/ 840105 h 1340366"/>
                        <a:gd name="connsiteX62" fmla="*/ 92070 w 1249680"/>
                        <a:gd name="connsiteY62" fmla="*/ 835343 h 1340366"/>
                        <a:gd name="connsiteX63" fmla="*/ 80163 w 1249680"/>
                        <a:gd name="connsiteY63" fmla="*/ 906780 h 1340366"/>
                        <a:gd name="connsiteX64" fmla="*/ 58732 w 1249680"/>
                        <a:gd name="connsiteY64" fmla="*/ 911543 h 1340366"/>
                        <a:gd name="connsiteX65" fmla="*/ 70639 w 1249680"/>
                        <a:gd name="connsiteY65" fmla="*/ 825817 h 1340366"/>
                        <a:gd name="connsiteX66" fmla="*/ 122872 w 1249680"/>
                        <a:gd name="connsiteY66" fmla="*/ 819626 h 1340366"/>
                        <a:gd name="connsiteX67" fmla="*/ 125407 w 1249680"/>
                        <a:gd name="connsiteY67" fmla="*/ 799623 h 1340366"/>
                        <a:gd name="connsiteX68" fmla="*/ 78581 w 1249680"/>
                        <a:gd name="connsiteY68" fmla="*/ 799624 h 1340366"/>
                        <a:gd name="connsiteX69" fmla="*/ 82867 w 1249680"/>
                        <a:gd name="connsiteY69" fmla="*/ 761047 h 1340366"/>
                        <a:gd name="connsiteX70" fmla="*/ 142076 w 1249680"/>
                        <a:gd name="connsiteY70" fmla="*/ 742474 h 1340366"/>
                        <a:gd name="connsiteX71" fmla="*/ 130169 w 1249680"/>
                        <a:gd name="connsiteY71" fmla="*/ 716280 h 1340366"/>
                        <a:gd name="connsiteX72" fmla="*/ 48568 w 1249680"/>
                        <a:gd name="connsiteY72" fmla="*/ 756737 h 1340366"/>
                        <a:gd name="connsiteX73" fmla="*/ 29527 w 1249680"/>
                        <a:gd name="connsiteY73" fmla="*/ 718344 h 1340366"/>
                        <a:gd name="connsiteX74" fmla="*/ 104473 w 1249680"/>
                        <a:gd name="connsiteY74" fmla="*/ 693138 h 1340366"/>
                        <a:gd name="connsiteX75" fmla="*/ 77629 w 1249680"/>
                        <a:gd name="connsiteY75" fmla="*/ 617855 h 1340366"/>
                        <a:gd name="connsiteX76" fmla="*/ 39683 w 1249680"/>
                        <a:gd name="connsiteY76" fmla="*/ 611505 h 1340366"/>
                        <a:gd name="connsiteX77" fmla="*/ 0 w 1249680"/>
                        <a:gd name="connsiteY77" fmla="*/ 541020 h 1340366"/>
                        <a:gd name="connsiteX0" fmla="*/ 0 w 1249680"/>
                        <a:gd name="connsiteY0" fmla="*/ 541020 h 1402080"/>
                        <a:gd name="connsiteX1" fmla="*/ 259080 w 1249680"/>
                        <a:gd name="connsiteY1" fmla="*/ 381000 h 1402080"/>
                        <a:gd name="connsiteX2" fmla="*/ 266700 w 1249680"/>
                        <a:gd name="connsiteY2" fmla="*/ 266700 h 1402080"/>
                        <a:gd name="connsiteX3" fmla="*/ 358140 w 1249680"/>
                        <a:gd name="connsiteY3" fmla="*/ 259080 h 1402080"/>
                        <a:gd name="connsiteX4" fmla="*/ 388620 w 1249680"/>
                        <a:gd name="connsiteY4" fmla="*/ 266700 h 1402080"/>
                        <a:gd name="connsiteX5" fmla="*/ 449580 w 1249680"/>
                        <a:gd name="connsiteY5" fmla="*/ 266700 h 1402080"/>
                        <a:gd name="connsiteX6" fmla="*/ 533400 w 1249680"/>
                        <a:gd name="connsiteY6" fmla="*/ 144780 h 1402080"/>
                        <a:gd name="connsiteX7" fmla="*/ 655320 w 1249680"/>
                        <a:gd name="connsiteY7" fmla="*/ 167640 h 1402080"/>
                        <a:gd name="connsiteX8" fmla="*/ 830580 w 1249680"/>
                        <a:gd name="connsiteY8" fmla="*/ 114300 h 1402080"/>
                        <a:gd name="connsiteX9" fmla="*/ 822960 w 1249680"/>
                        <a:gd name="connsiteY9" fmla="*/ 45720 h 1402080"/>
                        <a:gd name="connsiteX10" fmla="*/ 906780 w 1249680"/>
                        <a:gd name="connsiteY10" fmla="*/ 0 h 1402080"/>
                        <a:gd name="connsiteX11" fmla="*/ 937260 w 1249680"/>
                        <a:gd name="connsiteY11" fmla="*/ 0 h 1402080"/>
                        <a:gd name="connsiteX12" fmla="*/ 944880 w 1249680"/>
                        <a:gd name="connsiteY12" fmla="*/ 76200 h 1402080"/>
                        <a:gd name="connsiteX13" fmla="*/ 1013460 w 1249680"/>
                        <a:gd name="connsiteY13" fmla="*/ 99060 h 1402080"/>
                        <a:gd name="connsiteX14" fmla="*/ 982980 w 1249680"/>
                        <a:gd name="connsiteY14" fmla="*/ 167640 h 1402080"/>
                        <a:gd name="connsiteX15" fmla="*/ 1005840 w 1249680"/>
                        <a:gd name="connsiteY15" fmla="*/ 190500 h 1402080"/>
                        <a:gd name="connsiteX16" fmla="*/ 967740 w 1249680"/>
                        <a:gd name="connsiteY16" fmla="*/ 297180 h 1402080"/>
                        <a:gd name="connsiteX17" fmla="*/ 975360 w 1249680"/>
                        <a:gd name="connsiteY17" fmla="*/ 320040 h 1402080"/>
                        <a:gd name="connsiteX18" fmla="*/ 1043940 w 1249680"/>
                        <a:gd name="connsiteY18" fmla="*/ 388620 h 1402080"/>
                        <a:gd name="connsiteX19" fmla="*/ 1165860 w 1249680"/>
                        <a:gd name="connsiteY19" fmla="*/ 403860 h 1402080"/>
                        <a:gd name="connsiteX20" fmla="*/ 1173480 w 1249680"/>
                        <a:gd name="connsiteY20" fmla="*/ 441960 h 1402080"/>
                        <a:gd name="connsiteX21" fmla="*/ 1249680 w 1249680"/>
                        <a:gd name="connsiteY21" fmla="*/ 419100 h 1402080"/>
                        <a:gd name="connsiteX22" fmla="*/ 1219200 w 1249680"/>
                        <a:gd name="connsiteY22" fmla="*/ 495300 h 1402080"/>
                        <a:gd name="connsiteX23" fmla="*/ 1135380 w 1249680"/>
                        <a:gd name="connsiteY23" fmla="*/ 586740 h 1402080"/>
                        <a:gd name="connsiteX24" fmla="*/ 1021080 w 1249680"/>
                        <a:gd name="connsiteY24" fmla="*/ 632460 h 1402080"/>
                        <a:gd name="connsiteX25" fmla="*/ 1013460 w 1249680"/>
                        <a:gd name="connsiteY25" fmla="*/ 723900 h 1402080"/>
                        <a:gd name="connsiteX26" fmla="*/ 1005840 w 1249680"/>
                        <a:gd name="connsiteY26" fmla="*/ 769620 h 1402080"/>
                        <a:gd name="connsiteX27" fmla="*/ 975360 w 1249680"/>
                        <a:gd name="connsiteY27" fmla="*/ 807720 h 1402080"/>
                        <a:gd name="connsiteX28" fmla="*/ 1013460 w 1249680"/>
                        <a:gd name="connsiteY28" fmla="*/ 845820 h 1402080"/>
                        <a:gd name="connsiteX29" fmla="*/ 998220 w 1249680"/>
                        <a:gd name="connsiteY29" fmla="*/ 906780 h 1402080"/>
                        <a:gd name="connsiteX30" fmla="*/ 998220 w 1249680"/>
                        <a:gd name="connsiteY30" fmla="*/ 960120 h 1402080"/>
                        <a:gd name="connsiteX31" fmla="*/ 1097280 w 1249680"/>
                        <a:gd name="connsiteY31" fmla="*/ 1051560 h 1402080"/>
                        <a:gd name="connsiteX32" fmla="*/ 1096957 w 1249680"/>
                        <a:gd name="connsiteY32" fmla="*/ 1085374 h 1402080"/>
                        <a:gd name="connsiteX33" fmla="*/ 1089660 w 1249680"/>
                        <a:gd name="connsiteY33" fmla="*/ 1135380 h 1402080"/>
                        <a:gd name="connsiteX34" fmla="*/ 1013460 w 1249680"/>
                        <a:gd name="connsiteY34" fmla="*/ 1143000 h 1402080"/>
                        <a:gd name="connsiteX35" fmla="*/ 1092195 w 1249680"/>
                        <a:gd name="connsiteY35" fmla="*/ 1199674 h 1402080"/>
                        <a:gd name="connsiteX36" fmla="*/ 1165860 w 1249680"/>
                        <a:gd name="connsiteY36" fmla="*/ 1249680 h 1402080"/>
                        <a:gd name="connsiteX37" fmla="*/ 935628 w 1249680"/>
                        <a:gd name="connsiteY37" fmla="*/ 1340366 h 1402080"/>
                        <a:gd name="connsiteX38" fmla="*/ 644519 w 1249680"/>
                        <a:gd name="connsiteY38" fmla="*/ 1402080 h 1402080"/>
                        <a:gd name="connsiteX39" fmla="*/ 184938 w 1249680"/>
                        <a:gd name="connsiteY39" fmla="*/ 1299686 h 1402080"/>
                        <a:gd name="connsiteX40" fmla="*/ 264318 w 1249680"/>
                        <a:gd name="connsiteY40" fmla="*/ 1323499 h 1402080"/>
                        <a:gd name="connsiteX41" fmla="*/ 280189 w 1249680"/>
                        <a:gd name="connsiteY41" fmla="*/ 1304448 h 1402080"/>
                        <a:gd name="connsiteX42" fmla="*/ 219551 w 1249680"/>
                        <a:gd name="connsiteY42" fmla="*/ 1273016 h 1402080"/>
                        <a:gd name="connsiteX43" fmla="*/ 223038 w 1249680"/>
                        <a:gd name="connsiteY43" fmla="*/ 1230630 h 1402080"/>
                        <a:gd name="connsiteX44" fmla="*/ 127788 w 1249680"/>
                        <a:gd name="connsiteY44" fmla="*/ 1223486 h 1402080"/>
                        <a:gd name="connsiteX45" fmla="*/ 123026 w 1249680"/>
                        <a:gd name="connsiteY45" fmla="*/ 1156811 h 1402080"/>
                        <a:gd name="connsiteX46" fmla="*/ 134932 w 1249680"/>
                        <a:gd name="connsiteY46" fmla="*/ 1171098 h 1402080"/>
                        <a:gd name="connsiteX47" fmla="*/ 143351 w 1249680"/>
                        <a:gd name="connsiteY47" fmla="*/ 1202532 h 1402080"/>
                        <a:gd name="connsiteX48" fmla="*/ 180975 w 1249680"/>
                        <a:gd name="connsiteY48" fmla="*/ 1200626 h 1402080"/>
                        <a:gd name="connsiteX49" fmla="*/ 163354 w 1249680"/>
                        <a:gd name="connsiteY49" fmla="*/ 1141095 h 1402080"/>
                        <a:gd name="connsiteX50" fmla="*/ 234791 w 1249680"/>
                        <a:gd name="connsiteY50" fmla="*/ 1096804 h 1402080"/>
                        <a:gd name="connsiteX51" fmla="*/ 249232 w 1249680"/>
                        <a:gd name="connsiteY51" fmla="*/ 1180623 h 1402080"/>
                        <a:gd name="connsiteX52" fmla="*/ 277807 w 1249680"/>
                        <a:gd name="connsiteY52" fmla="*/ 1190149 h 1402080"/>
                        <a:gd name="connsiteX53" fmla="*/ 292417 w 1249680"/>
                        <a:gd name="connsiteY53" fmla="*/ 1068705 h 1402080"/>
                        <a:gd name="connsiteX54" fmla="*/ 323051 w 1249680"/>
                        <a:gd name="connsiteY54" fmla="*/ 1078230 h 1402080"/>
                        <a:gd name="connsiteX55" fmla="*/ 294476 w 1249680"/>
                        <a:gd name="connsiteY55" fmla="*/ 944880 h 1402080"/>
                        <a:gd name="connsiteX56" fmla="*/ 258758 w 1249680"/>
                        <a:gd name="connsiteY56" fmla="*/ 961549 h 1402080"/>
                        <a:gd name="connsiteX57" fmla="*/ 149220 w 1249680"/>
                        <a:gd name="connsiteY57" fmla="*/ 909162 h 1402080"/>
                        <a:gd name="connsiteX58" fmla="*/ 158745 w 1249680"/>
                        <a:gd name="connsiteY58" fmla="*/ 882967 h 1402080"/>
                        <a:gd name="connsiteX59" fmla="*/ 130765 w 1249680"/>
                        <a:gd name="connsiteY59" fmla="*/ 864017 h 1402080"/>
                        <a:gd name="connsiteX60" fmla="*/ 108738 w 1249680"/>
                        <a:gd name="connsiteY60" fmla="*/ 897255 h 1402080"/>
                        <a:gd name="connsiteX61" fmla="*/ 111120 w 1249680"/>
                        <a:gd name="connsiteY61" fmla="*/ 840105 h 1402080"/>
                        <a:gd name="connsiteX62" fmla="*/ 92070 w 1249680"/>
                        <a:gd name="connsiteY62" fmla="*/ 835343 h 1402080"/>
                        <a:gd name="connsiteX63" fmla="*/ 80163 w 1249680"/>
                        <a:gd name="connsiteY63" fmla="*/ 906780 h 1402080"/>
                        <a:gd name="connsiteX64" fmla="*/ 58732 w 1249680"/>
                        <a:gd name="connsiteY64" fmla="*/ 911543 h 1402080"/>
                        <a:gd name="connsiteX65" fmla="*/ 70639 w 1249680"/>
                        <a:gd name="connsiteY65" fmla="*/ 825817 h 1402080"/>
                        <a:gd name="connsiteX66" fmla="*/ 122872 w 1249680"/>
                        <a:gd name="connsiteY66" fmla="*/ 819626 h 1402080"/>
                        <a:gd name="connsiteX67" fmla="*/ 125407 w 1249680"/>
                        <a:gd name="connsiteY67" fmla="*/ 799623 h 1402080"/>
                        <a:gd name="connsiteX68" fmla="*/ 78581 w 1249680"/>
                        <a:gd name="connsiteY68" fmla="*/ 799624 h 1402080"/>
                        <a:gd name="connsiteX69" fmla="*/ 82867 w 1249680"/>
                        <a:gd name="connsiteY69" fmla="*/ 761047 h 1402080"/>
                        <a:gd name="connsiteX70" fmla="*/ 142076 w 1249680"/>
                        <a:gd name="connsiteY70" fmla="*/ 742474 h 1402080"/>
                        <a:gd name="connsiteX71" fmla="*/ 130169 w 1249680"/>
                        <a:gd name="connsiteY71" fmla="*/ 716280 h 1402080"/>
                        <a:gd name="connsiteX72" fmla="*/ 48568 w 1249680"/>
                        <a:gd name="connsiteY72" fmla="*/ 756737 h 1402080"/>
                        <a:gd name="connsiteX73" fmla="*/ 29527 w 1249680"/>
                        <a:gd name="connsiteY73" fmla="*/ 718344 h 1402080"/>
                        <a:gd name="connsiteX74" fmla="*/ 104473 w 1249680"/>
                        <a:gd name="connsiteY74" fmla="*/ 693138 h 1402080"/>
                        <a:gd name="connsiteX75" fmla="*/ 77629 w 1249680"/>
                        <a:gd name="connsiteY75" fmla="*/ 617855 h 1402080"/>
                        <a:gd name="connsiteX76" fmla="*/ 39683 w 1249680"/>
                        <a:gd name="connsiteY76" fmla="*/ 611505 h 1402080"/>
                        <a:gd name="connsiteX77" fmla="*/ 0 w 1249680"/>
                        <a:gd name="connsiteY77" fmla="*/ 541020 h 1402080"/>
                        <a:gd name="connsiteX0" fmla="*/ 0 w 1249680"/>
                        <a:gd name="connsiteY0" fmla="*/ 541020 h 1402080"/>
                        <a:gd name="connsiteX1" fmla="*/ 259080 w 1249680"/>
                        <a:gd name="connsiteY1" fmla="*/ 381000 h 1402080"/>
                        <a:gd name="connsiteX2" fmla="*/ 266700 w 1249680"/>
                        <a:gd name="connsiteY2" fmla="*/ 266700 h 1402080"/>
                        <a:gd name="connsiteX3" fmla="*/ 358140 w 1249680"/>
                        <a:gd name="connsiteY3" fmla="*/ 259080 h 1402080"/>
                        <a:gd name="connsiteX4" fmla="*/ 388620 w 1249680"/>
                        <a:gd name="connsiteY4" fmla="*/ 266700 h 1402080"/>
                        <a:gd name="connsiteX5" fmla="*/ 449580 w 1249680"/>
                        <a:gd name="connsiteY5" fmla="*/ 266700 h 1402080"/>
                        <a:gd name="connsiteX6" fmla="*/ 533400 w 1249680"/>
                        <a:gd name="connsiteY6" fmla="*/ 144780 h 1402080"/>
                        <a:gd name="connsiteX7" fmla="*/ 655320 w 1249680"/>
                        <a:gd name="connsiteY7" fmla="*/ 167640 h 1402080"/>
                        <a:gd name="connsiteX8" fmla="*/ 830580 w 1249680"/>
                        <a:gd name="connsiteY8" fmla="*/ 114300 h 1402080"/>
                        <a:gd name="connsiteX9" fmla="*/ 822960 w 1249680"/>
                        <a:gd name="connsiteY9" fmla="*/ 45720 h 1402080"/>
                        <a:gd name="connsiteX10" fmla="*/ 906780 w 1249680"/>
                        <a:gd name="connsiteY10" fmla="*/ 0 h 1402080"/>
                        <a:gd name="connsiteX11" fmla="*/ 937260 w 1249680"/>
                        <a:gd name="connsiteY11" fmla="*/ 0 h 1402080"/>
                        <a:gd name="connsiteX12" fmla="*/ 944880 w 1249680"/>
                        <a:gd name="connsiteY12" fmla="*/ 76200 h 1402080"/>
                        <a:gd name="connsiteX13" fmla="*/ 1013460 w 1249680"/>
                        <a:gd name="connsiteY13" fmla="*/ 99060 h 1402080"/>
                        <a:gd name="connsiteX14" fmla="*/ 982980 w 1249680"/>
                        <a:gd name="connsiteY14" fmla="*/ 167640 h 1402080"/>
                        <a:gd name="connsiteX15" fmla="*/ 1005840 w 1249680"/>
                        <a:gd name="connsiteY15" fmla="*/ 190500 h 1402080"/>
                        <a:gd name="connsiteX16" fmla="*/ 967740 w 1249680"/>
                        <a:gd name="connsiteY16" fmla="*/ 297180 h 1402080"/>
                        <a:gd name="connsiteX17" fmla="*/ 975360 w 1249680"/>
                        <a:gd name="connsiteY17" fmla="*/ 320040 h 1402080"/>
                        <a:gd name="connsiteX18" fmla="*/ 1043940 w 1249680"/>
                        <a:gd name="connsiteY18" fmla="*/ 388620 h 1402080"/>
                        <a:gd name="connsiteX19" fmla="*/ 1165860 w 1249680"/>
                        <a:gd name="connsiteY19" fmla="*/ 403860 h 1402080"/>
                        <a:gd name="connsiteX20" fmla="*/ 1173480 w 1249680"/>
                        <a:gd name="connsiteY20" fmla="*/ 441960 h 1402080"/>
                        <a:gd name="connsiteX21" fmla="*/ 1249680 w 1249680"/>
                        <a:gd name="connsiteY21" fmla="*/ 419100 h 1402080"/>
                        <a:gd name="connsiteX22" fmla="*/ 1219200 w 1249680"/>
                        <a:gd name="connsiteY22" fmla="*/ 495300 h 1402080"/>
                        <a:gd name="connsiteX23" fmla="*/ 1135380 w 1249680"/>
                        <a:gd name="connsiteY23" fmla="*/ 586740 h 1402080"/>
                        <a:gd name="connsiteX24" fmla="*/ 1021080 w 1249680"/>
                        <a:gd name="connsiteY24" fmla="*/ 632460 h 1402080"/>
                        <a:gd name="connsiteX25" fmla="*/ 1013460 w 1249680"/>
                        <a:gd name="connsiteY25" fmla="*/ 723900 h 1402080"/>
                        <a:gd name="connsiteX26" fmla="*/ 1005840 w 1249680"/>
                        <a:gd name="connsiteY26" fmla="*/ 769620 h 1402080"/>
                        <a:gd name="connsiteX27" fmla="*/ 975360 w 1249680"/>
                        <a:gd name="connsiteY27" fmla="*/ 807720 h 1402080"/>
                        <a:gd name="connsiteX28" fmla="*/ 1013460 w 1249680"/>
                        <a:gd name="connsiteY28" fmla="*/ 845820 h 1402080"/>
                        <a:gd name="connsiteX29" fmla="*/ 998220 w 1249680"/>
                        <a:gd name="connsiteY29" fmla="*/ 906780 h 1402080"/>
                        <a:gd name="connsiteX30" fmla="*/ 998220 w 1249680"/>
                        <a:gd name="connsiteY30" fmla="*/ 960120 h 1402080"/>
                        <a:gd name="connsiteX31" fmla="*/ 1097280 w 1249680"/>
                        <a:gd name="connsiteY31" fmla="*/ 1051560 h 1402080"/>
                        <a:gd name="connsiteX32" fmla="*/ 1096957 w 1249680"/>
                        <a:gd name="connsiteY32" fmla="*/ 1085374 h 1402080"/>
                        <a:gd name="connsiteX33" fmla="*/ 1089660 w 1249680"/>
                        <a:gd name="connsiteY33" fmla="*/ 1135380 h 1402080"/>
                        <a:gd name="connsiteX34" fmla="*/ 1013460 w 1249680"/>
                        <a:gd name="connsiteY34" fmla="*/ 1143000 h 1402080"/>
                        <a:gd name="connsiteX35" fmla="*/ 1092195 w 1249680"/>
                        <a:gd name="connsiteY35" fmla="*/ 1199674 h 1402080"/>
                        <a:gd name="connsiteX36" fmla="*/ 1165860 w 1249680"/>
                        <a:gd name="connsiteY36" fmla="*/ 1249680 h 1402080"/>
                        <a:gd name="connsiteX37" fmla="*/ 935628 w 1249680"/>
                        <a:gd name="connsiteY37" fmla="*/ 1340366 h 1402080"/>
                        <a:gd name="connsiteX38" fmla="*/ 644519 w 1249680"/>
                        <a:gd name="connsiteY38" fmla="*/ 1402080 h 1402080"/>
                        <a:gd name="connsiteX39" fmla="*/ 534982 w 1249680"/>
                        <a:gd name="connsiteY39" fmla="*/ 1342548 h 1402080"/>
                        <a:gd name="connsiteX40" fmla="*/ 264318 w 1249680"/>
                        <a:gd name="connsiteY40" fmla="*/ 1323499 h 1402080"/>
                        <a:gd name="connsiteX41" fmla="*/ 280189 w 1249680"/>
                        <a:gd name="connsiteY41" fmla="*/ 1304448 h 1402080"/>
                        <a:gd name="connsiteX42" fmla="*/ 219551 w 1249680"/>
                        <a:gd name="connsiteY42" fmla="*/ 1273016 h 1402080"/>
                        <a:gd name="connsiteX43" fmla="*/ 223038 w 1249680"/>
                        <a:gd name="connsiteY43" fmla="*/ 1230630 h 1402080"/>
                        <a:gd name="connsiteX44" fmla="*/ 127788 w 1249680"/>
                        <a:gd name="connsiteY44" fmla="*/ 1223486 h 1402080"/>
                        <a:gd name="connsiteX45" fmla="*/ 123026 w 1249680"/>
                        <a:gd name="connsiteY45" fmla="*/ 1156811 h 1402080"/>
                        <a:gd name="connsiteX46" fmla="*/ 134932 w 1249680"/>
                        <a:gd name="connsiteY46" fmla="*/ 1171098 h 1402080"/>
                        <a:gd name="connsiteX47" fmla="*/ 143351 w 1249680"/>
                        <a:gd name="connsiteY47" fmla="*/ 1202532 h 1402080"/>
                        <a:gd name="connsiteX48" fmla="*/ 180975 w 1249680"/>
                        <a:gd name="connsiteY48" fmla="*/ 1200626 h 1402080"/>
                        <a:gd name="connsiteX49" fmla="*/ 163354 w 1249680"/>
                        <a:gd name="connsiteY49" fmla="*/ 1141095 h 1402080"/>
                        <a:gd name="connsiteX50" fmla="*/ 234791 w 1249680"/>
                        <a:gd name="connsiteY50" fmla="*/ 1096804 h 1402080"/>
                        <a:gd name="connsiteX51" fmla="*/ 249232 w 1249680"/>
                        <a:gd name="connsiteY51" fmla="*/ 1180623 h 1402080"/>
                        <a:gd name="connsiteX52" fmla="*/ 277807 w 1249680"/>
                        <a:gd name="connsiteY52" fmla="*/ 1190149 h 1402080"/>
                        <a:gd name="connsiteX53" fmla="*/ 292417 w 1249680"/>
                        <a:gd name="connsiteY53" fmla="*/ 1068705 h 1402080"/>
                        <a:gd name="connsiteX54" fmla="*/ 323051 w 1249680"/>
                        <a:gd name="connsiteY54" fmla="*/ 1078230 h 1402080"/>
                        <a:gd name="connsiteX55" fmla="*/ 294476 w 1249680"/>
                        <a:gd name="connsiteY55" fmla="*/ 944880 h 1402080"/>
                        <a:gd name="connsiteX56" fmla="*/ 258758 w 1249680"/>
                        <a:gd name="connsiteY56" fmla="*/ 961549 h 1402080"/>
                        <a:gd name="connsiteX57" fmla="*/ 149220 w 1249680"/>
                        <a:gd name="connsiteY57" fmla="*/ 909162 h 1402080"/>
                        <a:gd name="connsiteX58" fmla="*/ 158745 w 1249680"/>
                        <a:gd name="connsiteY58" fmla="*/ 882967 h 1402080"/>
                        <a:gd name="connsiteX59" fmla="*/ 130765 w 1249680"/>
                        <a:gd name="connsiteY59" fmla="*/ 864017 h 1402080"/>
                        <a:gd name="connsiteX60" fmla="*/ 108738 w 1249680"/>
                        <a:gd name="connsiteY60" fmla="*/ 897255 h 1402080"/>
                        <a:gd name="connsiteX61" fmla="*/ 111120 w 1249680"/>
                        <a:gd name="connsiteY61" fmla="*/ 840105 h 1402080"/>
                        <a:gd name="connsiteX62" fmla="*/ 92070 w 1249680"/>
                        <a:gd name="connsiteY62" fmla="*/ 835343 h 1402080"/>
                        <a:gd name="connsiteX63" fmla="*/ 80163 w 1249680"/>
                        <a:gd name="connsiteY63" fmla="*/ 906780 h 1402080"/>
                        <a:gd name="connsiteX64" fmla="*/ 58732 w 1249680"/>
                        <a:gd name="connsiteY64" fmla="*/ 911543 h 1402080"/>
                        <a:gd name="connsiteX65" fmla="*/ 70639 w 1249680"/>
                        <a:gd name="connsiteY65" fmla="*/ 825817 h 1402080"/>
                        <a:gd name="connsiteX66" fmla="*/ 122872 w 1249680"/>
                        <a:gd name="connsiteY66" fmla="*/ 819626 h 1402080"/>
                        <a:gd name="connsiteX67" fmla="*/ 125407 w 1249680"/>
                        <a:gd name="connsiteY67" fmla="*/ 799623 h 1402080"/>
                        <a:gd name="connsiteX68" fmla="*/ 78581 w 1249680"/>
                        <a:gd name="connsiteY68" fmla="*/ 799624 h 1402080"/>
                        <a:gd name="connsiteX69" fmla="*/ 82867 w 1249680"/>
                        <a:gd name="connsiteY69" fmla="*/ 761047 h 1402080"/>
                        <a:gd name="connsiteX70" fmla="*/ 142076 w 1249680"/>
                        <a:gd name="connsiteY70" fmla="*/ 742474 h 1402080"/>
                        <a:gd name="connsiteX71" fmla="*/ 130169 w 1249680"/>
                        <a:gd name="connsiteY71" fmla="*/ 716280 h 1402080"/>
                        <a:gd name="connsiteX72" fmla="*/ 48568 w 1249680"/>
                        <a:gd name="connsiteY72" fmla="*/ 756737 h 1402080"/>
                        <a:gd name="connsiteX73" fmla="*/ 29527 w 1249680"/>
                        <a:gd name="connsiteY73" fmla="*/ 718344 h 1402080"/>
                        <a:gd name="connsiteX74" fmla="*/ 104473 w 1249680"/>
                        <a:gd name="connsiteY74" fmla="*/ 693138 h 1402080"/>
                        <a:gd name="connsiteX75" fmla="*/ 77629 w 1249680"/>
                        <a:gd name="connsiteY75" fmla="*/ 617855 h 1402080"/>
                        <a:gd name="connsiteX76" fmla="*/ 39683 w 1249680"/>
                        <a:gd name="connsiteY76" fmla="*/ 611505 h 1402080"/>
                        <a:gd name="connsiteX77" fmla="*/ 0 w 1249680"/>
                        <a:gd name="connsiteY77" fmla="*/ 541020 h 1402080"/>
                        <a:gd name="connsiteX0" fmla="*/ 0 w 1249680"/>
                        <a:gd name="connsiteY0" fmla="*/ 541020 h 1402080"/>
                        <a:gd name="connsiteX1" fmla="*/ 259080 w 1249680"/>
                        <a:gd name="connsiteY1" fmla="*/ 381000 h 1402080"/>
                        <a:gd name="connsiteX2" fmla="*/ 266700 w 1249680"/>
                        <a:gd name="connsiteY2" fmla="*/ 266700 h 1402080"/>
                        <a:gd name="connsiteX3" fmla="*/ 358140 w 1249680"/>
                        <a:gd name="connsiteY3" fmla="*/ 259080 h 1402080"/>
                        <a:gd name="connsiteX4" fmla="*/ 388620 w 1249680"/>
                        <a:gd name="connsiteY4" fmla="*/ 266700 h 1402080"/>
                        <a:gd name="connsiteX5" fmla="*/ 449580 w 1249680"/>
                        <a:gd name="connsiteY5" fmla="*/ 266700 h 1402080"/>
                        <a:gd name="connsiteX6" fmla="*/ 533400 w 1249680"/>
                        <a:gd name="connsiteY6" fmla="*/ 144780 h 1402080"/>
                        <a:gd name="connsiteX7" fmla="*/ 655320 w 1249680"/>
                        <a:gd name="connsiteY7" fmla="*/ 167640 h 1402080"/>
                        <a:gd name="connsiteX8" fmla="*/ 830580 w 1249680"/>
                        <a:gd name="connsiteY8" fmla="*/ 114300 h 1402080"/>
                        <a:gd name="connsiteX9" fmla="*/ 822960 w 1249680"/>
                        <a:gd name="connsiteY9" fmla="*/ 45720 h 1402080"/>
                        <a:gd name="connsiteX10" fmla="*/ 906780 w 1249680"/>
                        <a:gd name="connsiteY10" fmla="*/ 0 h 1402080"/>
                        <a:gd name="connsiteX11" fmla="*/ 937260 w 1249680"/>
                        <a:gd name="connsiteY11" fmla="*/ 0 h 1402080"/>
                        <a:gd name="connsiteX12" fmla="*/ 944880 w 1249680"/>
                        <a:gd name="connsiteY12" fmla="*/ 76200 h 1402080"/>
                        <a:gd name="connsiteX13" fmla="*/ 1013460 w 1249680"/>
                        <a:gd name="connsiteY13" fmla="*/ 99060 h 1402080"/>
                        <a:gd name="connsiteX14" fmla="*/ 982980 w 1249680"/>
                        <a:gd name="connsiteY14" fmla="*/ 167640 h 1402080"/>
                        <a:gd name="connsiteX15" fmla="*/ 1005840 w 1249680"/>
                        <a:gd name="connsiteY15" fmla="*/ 190500 h 1402080"/>
                        <a:gd name="connsiteX16" fmla="*/ 967740 w 1249680"/>
                        <a:gd name="connsiteY16" fmla="*/ 297180 h 1402080"/>
                        <a:gd name="connsiteX17" fmla="*/ 975360 w 1249680"/>
                        <a:gd name="connsiteY17" fmla="*/ 320040 h 1402080"/>
                        <a:gd name="connsiteX18" fmla="*/ 1043940 w 1249680"/>
                        <a:gd name="connsiteY18" fmla="*/ 388620 h 1402080"/>
                        <a:gd name="connsiteX19" fmla="*/ 1165860 w 1249680"/>
                        <a:gd name="connsiteY19" fmla="*/ 403860 h 1402080"/>
                        <a:gd name="connsiteX20" fmla="*/ 1173480 w 1249680"/>
                        <a:gd name="connsiteY20" fmla="*/ 441960 h 1402080"/>
                        <a:gd name="connsiteX21" fmla="*/ 1249680 w 1249680"/>
                        <a:gd name="connsiteY21" fmla="*/ 419100 h 1402080"/>
                        <a:gd name="connsiteX22" fmla="*/ 1219200 w 1249680"/>
                        <a:gd name="connsiteY22" fmla="*/ 495300 h 1402080"/>
                        <a:gd name="connsiteX23" fmla="*/ 1135380 w 1249680"/>
                        <a:gd name="connsiteY23" fmla="*/ 586740 h 1402080"/>
                        <a:gd name="connsiteX24" fmla="*/ 1021080 w 1249680"/>
                        <a:gd name="connsiteY24" fmla="*/ 632460 h 1402080"/>
                        <a:gd name="connsiteX25" fmla="*/ 1013460 w 1249680"/>
                        <a:gd name="connsiteY25" fmla="*/ 723900 h 1402080"/>
                        <a:gd name="connsiteX26" fmla="*/ 1005840 w 1249680"/>
                        <a:gd name="connsiteY26" fmla="*/ 769620 h 1402080"/>
                        <a:gd name="connsiteX27" fmla="*/ 975360 w 1249680"/>
                        <a:gd name="connsiteY27" fmla="*/ 807720 h 1402080"/>
                        <a:gd name="connsiteX28" fmla="*/ 1013460 w 1249680"/>
                        <a:gd name="connsiteY28" fmla="*/ 845820 h 1402080"/>
                        <a:gd name="connsiteX29" fmla="*/ 998220 w 1249680"/>
                        <a:gd name="connsiteY29" fmla="*/ 906780 h 1402080"/>
                        <a:gd name="connsiteX30" fmla="*/ 998220 w 1249680"/>
                        <a:gd name="connsiteY30" fmla="*/ 960120 h 1402080"/>
                        <a:gd name="connsiteX31" fmla="*/ 1097280 w 1249680"/>
                        <a:gd name="connsiteY31" fmla="*/ 1051560 h 1402080"/>
                        <a:gd name="connsiteX32" fmla="*/ 1096957 w 1249680"/>
                        <a:gd name="connsiteY32" fmla="*/ 1085374 h 1402080"/>
                        <a:gd name="connsiteX33" fmla="*/ 1089660 w 1249680"/>
                        <a:gd name="connsiteY33" fmla="*/ 1135380 h 1402080"/>
                        <a:gd name="connsiteX34" fmla="*/ 1013460 w 1249680"/>
                        <a:gd name="connsiteY34" fmla="*/ 1143000 h 1402080"/>
                        <a:gd name="connsiteX35" fmla="*/ 1092195 w 1249680"/>
                        <a:gd name="connsiteY35" fmla="*/ 1199674 h 1402080"/>
                        <a:gd name="connsiteX36" fmla="*/ 1165860 w 1249680"/>
                        <a:gd name="connsiteY36" fmla="*/ 1249680 h 1402080"/>
                        <a:gd name="connsiteX37" fmla="*/ 935628 w 1249680"/>
                        <a:gd name="connsiteY37" fmla="*/ 1340366 h 1402080"/>
                        <a:gd name="connsiteX38" fmla="*/ 644519 w 1249680"/>
                        <a:gd name="connsiteY38" fmla="*/ 1402080 h 1402080"/>
                        <a:gd name="connsiteX39" fmla="*/ 534982 w 1249680"/>
                        <a:gd name="connsiteY39" fmla="*/ 1342548 h 1402080"/>
                        <a:gd name="connsiteX40" fmla="*/ 264318 w 1249680"/>
                        <a:gd name="connsiteY40" fmla="*/ 1323499 h 1402080"/>
                        <a:gd name="connsiteX41" fmla="*/ 280189 w 1249680"/>
                        <a:gd name="connsiteY41" fmla="*/ 1304448 h 1402080"/>
                        <a:gd name="connsiteX42" fmla="*/ 391001 w 1249680"/>
                        <a:gd name="connsiteY42" fmla="*/ 1287303 h 1402080"/>
                        <a:gd name="connsiteX43" fmla="*/ 223038 w 1249680"/>
                        <a:gd name="connsiteY43" fmla="*/ 1230630 h 1402080"/>
                        <a:gd name="connsiteX44" fmla="*/ 127788 w 1249680"/>
                        <a:gd name="connsiteY44" fmla="*/ 1223486 h 1402080"/>
                        <a:gd name="connsiteX45" fmla="*/ 123026 w 1249680"/>
                        <a:gd name="connsiteY45" fmla="*/ 1156811 h 1402080"/>
                        <a:gd name="connsiteX46" fmla="*/ 134932 w 1249680"/>
                        <a:gd name="connsiteY46" fmla="*/ 1171098 h 1402080"/>
                        <a:gd name="connsiteX47" fmla="*/ 143351 w 1249680"/>
                        <a:gd name="connsiteY47" fmla="*/ 1202532 h 1402080"/>
                        <a:gd name="connsiteX48" fmla="*/ 180975 w 1249680"/>
                        <a:gd name="connsiteY48" fmla="*/ 1200626 h 1402080"/>
                        <a:gd name="connsiteX49" fmla="*/ 163354 w 1249680"/>
                        <a:gd name="connsiteY49" fmla="*/ 1141095 h 1402080"/>
                        <a:gd name="connsiteX50" fmla="*/ 234791 w 1249680"/>
                        <a:gd name="connsiteY50" fmla="*/ 1096804 h 1402080"/>
                        <a:gd name="connsiteX51" fmla="*/ 249232 w 1249680"/>
                        <a:gd name="connsiteY51" fmla="*/ 1180623 h 1402080"/>
                        <a:gd name="connsiteX52" fmla="*/ 277807 w 1249680"/>
                        <a:gd name="connsiteY52" fmla="*/ 1190149 h 1402080"/>
                        <a:gd name="connsiteX53" fmla="*/ 292417 w 1249680"/>
                        <a:gd name="connsiteY53" fmla="*/ 1068705 h 1402080"/>
                        <a:gd name="connsiteX54" fmla="*/ 323051 w 1249680"/>
                        <a:gd name="connsiteY54" fmla="*/ 1078230 h 1402080"/>
                        <a:gd name="connsiteX55" fmla="*/ 294476 w 1249680"/>
                        <a:gd name="connsiteY55" fmla="*/ 944880 h 1402080"/>
                        <a:gd name="connsiteX56" fmla="*/ 258758 w 1249680"/>
                        <a:gd name="connsiteY56" fmla="*/ 961549 h 1402080"/>
                        <a:gd name="connsiteX57" fmla="*/ 149220 w 1249680"/>
                        <a:gd name="connsiteY57" fmla="*/ 909162 h 1402080"/>
                        <a:gd name="connsiteX58" fmla="*/ 158745 w 1249680"/>
                        <a:gd name="connsiteY58" fmla="*/ 882967 h 1402080"/>
                        <a:gd name="connsiteX59" fmla="*/ 130765 w 1249680"/>
                        <a:gd name="connsiteY59" fmla="*/ 864017 h 1402080"/>
                        <a:gd name="connsiteX60" fmla="*/ 108738 w 1249680"/>
                        <a:gd name="connsiteY60" fmla="*/ 897255 h 1402080"/>
                        <a:gd name="connsiteX61" fmla="*/ 111120 w 1249680"/>
                        <a:gd name="connsiteY61" fmla="*/ 840105 h 1402080"/>
                        <a:gd name="connsiteX62" fmla="*/ 92070 w 1249680"/>
                        <a:gd name="connsiteY62" fmla="*/ 835343 h 1402080"/>
                        <a:gd name="connsiteX63" fmla="*/ 80163 w 1249680"/>
                        <a:gd name="connsiteY63" fmla="*/ 906780 h 1402080"/>
                        <a:gd name="connsiteX64" fmla="*/ 58732 w 1249680"/>
                        <a:gd name="connsiteY64" fmla="*/ 911543 h 1402080"/>
                        <a:gd name="connsiteX65" fmla="*/ 70639 w 1249680"/>
                        <a:gd name="connsiteY65" fmla="*/ 825817 h 1402080"/>
                        <a:gd name="connsiteX66" fmla="*/ 122872 w 1249680"/>
                        <a:gd name="connsiteY66" fmla="*/ 819626 h 1402080"/>
                        <a:gd name="connsiteX67" fmla="*/ 125407 w 1249680"/>
                        <a:gd name="connsiteY67" fmla="*/ 799623 h 1402080"/>
                        <a:gd name="connsiteX68" fmla="*/ 78581 w 1249680"/>
                        <a:gd name="connsiteY68" fmla="*/ 799624 h 1402080"/>
                        <a:gd name="connsiteX69" fmla="*/ 82867 w 1249680"/>
                        <a:gd name="connsiteY69" fmla="*/ 761047 h 1402080"/>
                        <a:gd name="connsiteX70" fmla="*/ 142076 w 1249680"/>
                        <a:gd name="connsiteY70" fmla="*/ 742474 h 1402080"/>
                        <a:gd name="connsiteX71" fmla="*/ 130169 w 1249680"/>
                        <a:gd name="connsiteY71" fmla="*/ 716280 h 1402080"/>
                        <a:gd name="connsiteX72" fmla="*/ 48568 w 1249680"/>
                        <a:gd name="connsiteY72" fmla="*/ 756737 h 1402080"/>
                        <a:gd name="connsiteX73" fmla="*/ 29527 w 1249680"/>
                        <a:gd name="connsiteY73" fmla="*/ 718344 h 1402080"/>
                        <a:gd name="connsiteX74" fmla="*/ 104473 w 1249680"/>
                        <a:gd name="connsiteY74" fmla="*/ 693138 h 1402080"/>
                        <a:gd name="connsiteX75" fmla="*/ 77629 w 1249680"/>
                        <a:gd name="connsiteY75" fmla="*/ 617855 h 1402080"/>
                        <a:gd name="connsiteX76" fmla="*/ 39683 w 1249680"/>
                        <a:gd name="connsiteY76" fmla="*/ 611505 h 1402080"/>
                        <a:gd name="connsiteX77" fmla="*/ 0 w 1249680"/>
                        <a:gd name="connsiteY77" fmla="*/ 541020 h 1402080"/>
                        <a:gd name="connsiteX0" fmla="*/ 0 w 1249680"/>
                        <a:gd name="connsiteY0" fmla="*/ 541020 h 1342548"/>
                        <a:gd name="connsiteX1" fmla="*/ 259080 w 1249680"/>
                        <a:gd name="connsiteY1" fmla="*/ 381000 h 1342548"/>
                        <a:gd name="connsiteX2" fmla="*/ 266700 w 1249680"/>
                        <a:gd name="connsiteY2" fmla="*/ 266700 h 1342548"/>
                        <a:gd name="connsiteX3" fmla="*/ 358140 w 1249680"/>
                        <a:gd name="connsiteY3" fmla="*/ 259080 h 1342548"/>
                        <a:gd name="connsiteX4" fmla="*/ 388620 w 1249680"/>
                        <a:gd name="connsiteY4" fmla="*/ 266700 h 1342548"/>
                        <a:gd name="connsiteX5" fmla="*/ 449580 w 1249680"/>
                        <a:gd name="connsiteY5" fmla="*/ 266700 h 1342548"/>
                        <a:gd name="connsiteX6" fmla="*/ 533400 w 1249680"/>
                        <a:gd name="connsiteY6" fmla="*/ 144780 h 1342548"/>
                        <a:gd name="connsiteX7" fmla="*/ 655320 w 1249680"/>
                        <a:gd name="connsiteY7" fmla="*/ 167640 h 1342548"/>
                        <a:gd name="connsiteX8" fmla="*/ 830580 w 1249680"/>
                        <a:gd name="connsiteY8" fmla="*/ 114300 h 1342548"/>
                        <a:gd name="connsiteX9" fmla="*/ 822960 w 1249680"/>
                        <a:gd name="connsiteY9" fmla="*/ 45720 h 1342548"/>
                        <a:gd name="connsiteX10" fmla="*/ 906780 w 1249680"/>
                        <a:gd name="connsiteY10" fmla="*/ 0 h 1342548"/>
                        <a:gd name="connsiteX11" fmla="*/ 937260 w 1249680"/>
                        <a:gd name="connsiteY11" fmla="*/ 0 h 1342548"/>
                        <a:gd name="connsiteX12" fmla="*/ 944880 w 1249680"/>
                        <a:gd name="connsiteY12" fmla="*/ 76200 h 1342548"/>
                        <a:gd name="connsiteX13" fmla="*/ 1013460 w 1249680"/>
                        <a:gd name="connsiteY13" fmla="*/ 99060 h 1342548"/>
                        <a:gd name="connsiteX14" fmla="*/ 982980 w 1249680"/>
                        <a:gd name="connsiteY14" fmla="*/ 167640 h 1342548"/>
                        <a:gd name="connsiteX15" fmla="*/ 1005840 w 1249680"/>
                        <a:gd name="connsiteY15" fmla="*/ 190500 h 1342548"/>
                        <a:gd name="connsiteX16" fmla="*/ 967740 w 1249680"/>
                        <a:gd name="connsiteY16" fmla="*/ 297180 h 1342548"/>
                        <a:gd name="connsiteX17" fmla="*/ 975360 w 1249680"/>
                        <a:gd name="connsiteY17" fmla="*/ 320040 h 1342548"/>
                        <a:gd name="connsiteX18" fmla="*/ 1043940 w 1249680"/>
                        <a:gd name="connsiteY18" fmla="*/ 388620 h 1342548"/>
                        <a:gd name="connsiteX19" fmla="*/ 1165860 w 1249680"/>
                        <a:gd name="connsiteY19" fmla="*/ 403860 h 1342548"/>
                        <a:gd name="connsiteX20" fmla="*/ 1173480 w 1249680"/>
                        <a:gd name="connsiteY20" fmla="*/ 441960 h 1342548"/>
                        <a:gd name="connsiteX21" fmla="*/ 1249680 w 1249680"/>
                        <a:gd name="connsiteY21" fmla="*/ 419100 h 1342548"/>
                        <a:gd name="connsiteX22" fmla="*/ 1219200 w 1249680"/>
                        <a:gd name="connsiteY22" fmla="*/ 495300 h 1342548"/>
                        <a:gd name="connsiteX23" fmla="*/ 1135380 w 1249680"/>
                        <a:gd name="connsiteY23" fmla="*/ 586740 h 1342548"/>
                        <a:gd name="connsiteX24" fmla="*/ 1021080 w 1249680"/>
                        <a:gd name="connsiteY24" fmla="*/ 632460 h 1342548"/>
                        <a:gd name="connsiteX25" fmla="*/ 1013460 w 1249680"/>
                        <a:gd name="connsiteY25" fmla="*/ 723900 h 1342548"/>
                        <a:gd name="connsiteX26" fmla="*/ 1005840 w 1249680"/>
                        <a:gd name="connsiteY26" fmla="*/ 769620 h 1342548"/>
                        <a:gd name="connsiteX27" fmla="*/ 975360 w 1249680"/>
                        <a:gd name="connsiteY27" fmla="*/ 807720 h 1342548"/>
                        <a:gd name="connsiteX28" fmla="*/ 1013460 w 1249680"/>
                        <a:gd name="connsiteY28" fmla="*/ 845820 h 1342548"/>
                        <a:gd name="connsiteX29" fmla="*/ 998220 w 1249680"/>
                        <a:gd name="connsiteY29" fmla="*/ 906780 h 1342548"/>
                        <a:gd name="connsiteX30" fmla="*/ 998220 w 1249680"/>
                        <a:gd name="connsiteY30" fmla="*/ 960120 h 1342548"/>
                        <a:gd name="connsiteX31" fmla="*/ 1097280 w 1249680"/>
                        <a:gd name="connsiteY31" fmla="*/ 1051560 h 1342548"/>
                        <a:gd name="connsiteX32" fmla="*/ 1096957 w 1249680"/>
                        <a:gd name="connsiteY32" fmla="*/ 1085374 h 1342548"/>
                        <a:gd name="connsiteX33" fmla="*/ 1089660 w 1249680"/>
                        <a:gd name="connsiteY33" fmla="*/ 1135380 h 1342548"/>
                        <a:gd name="connsiteX34" fmla="*/ 1013460 w 1249680"/>
                        <a:gd name="connsiteY34" fmla="*/ 1143000 h 1342548"/>
                        <a:gd name="connsiteX35" fmla="*/ 1092195 w 1249680"/>
                        <a:gd name="connsiteY35" fmla="*/ 1199674 h 1342548"/>
                        <a:gd name="connsiteX36" fmla="*/ 1165860 w 1249680"/>
                        <a:gd name="connsiteY36" fmla="*/ 1249680 h 1342548"/>
                        <a:gd name="connsiteX37" fmla="*/ 935628 w 1249680"/>
                        <a:gd name="connsiteY37" fmla="*/ 1340366 h 1342548"/>
                        <a:gd name="connsiteX38" fmla="*/ 931187 w 1249680"/>
                        <a:gd name="connsiteY38" fmla="*/ 1326252 h 1342548"/>
                        <a:gd name="connsiteX39" fmla="*/ 534982 w 1249680"/>
                        <a:gd name="connsiteY39" fmla="*/ 1342548 h 1342548"/>
                        <a:gd name="connsiteX40" fmla="*/ 264318 w 1249680"/>
                        <a:gd name="connsiteY40" fmla="*/ 1323499 h 1342548"/>
                        <a:gd name="connsiteX41" fmla="*/ 280189 w 1249680"/>
                        <a:gd name="connsiteY41" fmla="*/ 1304448 h 1342548"/>
                        <a:gd name="connsiteX42" fmla="*/ 391001 w 1249680"/>
                        <a:gd name="connsiteY42" fmla="*/ 1287303 h 1342548"/>
                        <a:gd name="connsiteX43" fmla="*/ 223038 w 1249680"/>
                        <a:gd name="connsiteY43" fmla="*/ 1230630 h 1342548"/>
                        <a:gd name="connsiteX44" fmla="*/ 127788 w 1249680"/>
                        <a:gd name="connsiteY44" fmla="*/ 1223486 h 1342548"/>
                        <a:gd name="connsiteX45" fmla="*/ 123026 w 1249680"/>
                        <a:gd name="connsiteY45" fmla="*/ 1156811 h 1342548"/>
                        <a:gd name="connsiteX46" fmla="*/ 134932 w 1249680"/>
                        <a:gd name="connsiteY46" fmla="*/ 1171098 h 1342548"/>
                        <a:gd name="connsiteX47" fmla="*/ 143351 w 1249680"/>
                        <a:gd name="connsiteY47" fmla="*/ 1202532 h 1342548"/>
                        <a:gd name="connsiteX48" fmla="*/ 180975 w 1249680"/>
                        <a:gd name="connsiteY48" fmla="*/ 1200626 h 1342548"/>
                        <a:gd name="connsiteX49" fmla="*/ 163354 w 1249680"/>
                        <a:gd name="connsiteY49" fmla="*/ 1141095 h 1342548"/>
                        <a:gd name="connsiteX50" fmla="*/ 234791 w 1249680"/>
                        <a:gd name="connsiteY50" fmla="*/ 1096804 h 1342548"/>
                        <a:gd name="connsiteX51" fmla="*/ 249232 w 1249680"/>
                        <a:gd name="connsiteY51" fmla="*/ 1180623 h 1342548"/>
                        <a:gd name="connsiteX52" fmla="*/ 277807 w 1249680"/>
                        <a:gd name="connsiteY52" fmla="*/ 1190149 h 1342548"/>
                        <a:gd name="connsiteX53" fmla="*/ 292417 w 1249680"/>
                        <a:gd name="connsiteY53" fmla="*/ 1068705 h 1342548"/>
                        <a:gd name="connsiteX54" fmla="*/ 323051 w 1249680"/>
                        <a:gd name="connsiteY54" fmla="*/ 1078230 h 1342548"/>
                        <a:gd name="connsiteX55" fmla="*/ 294476 w 1249680"/>
                        <a:gd name="connsiteY55" fmla="*/ 944880 h 1342548"/>
                        <a:gd name="connsiteX56" fmla="*/ 258758 w 1249680"/>
                        <a:gd name="connsiteY56" fmla="*/ 961549 h 1342548"/>
                        <a:gd name="connsiteX57" fmla="*/ 149220 w 1249680"/>
                        <a:gd name="connsiteY57" fmla="*/ 909162 h 1342548"/>
                        <a:gd name="connsiteX58" fmla="*/ 158745 w 1249680"/>
                        <a:gd name="connsiteY58" fmla="*/ 882967 h 1342548"/>
                        <a:gd name="connsiteX59" fmla="*/ 130765 w 1249680"/>
                        <a:gd name="connsiteY59" fmla="*/ 864017 h 1342548"/>
                        <a:gd name="connsiteX60" fmla="*/ 108738 w 1249680"/>
                        <a:gd name="connsiteY60" fmla="*/ 897255 h 1342548"/>
                        <a:gd name="connsiteX61" fmla="*/ 111120 w 1249680"/>
                        <a:gd name="connsiteY61" fmla="*/ 840105 h 1342548"/>
                        <a:gd name="connsiteX62" fmla="*/ 92070 w 1249680"/>
                        <a:gd name="connsiteY62" fmla="*/ 835343 h 1342548"/>
                        <a:gd name="connsiteX63" fmla="*/ 80163 w 1249680"/>
                        <a:gd name="connsiteY63" fmla="*/ 906780 h 1342548"/>
                        <a:gd name="connsiteX64" fmla="*/ 58732 w 1249680"/>
                        <a:gd name="connsiteY64" fmla="*/ 911543 h 1342548"/>
                        <a:gd name="connsiteX65" fmla="*/ 70639 w 1249680"/>
                        <a:gd name="connsiteY65" fmla="*/ 825817 h 1342548"/>
                        <a:gd name="connsiteX66" fmla="*/ 122872 w 1249680"/>
                        <a:gd name="connsiteY66" fmla="*/ 819626 h 1342548"/>
                        <a:gd name="connsiteX67" fmla="*/ 125407 w 1249680"/>
                        <a:gd name="connsiteY67" fmla="*/ 799623 h 1342548"/>
                        <a:gd name="connsiteX68" fmla="*/ 78581 w 1249680"/>
                        <a:gd name="connsiteY68" fmla="*/ 799624 h 1342548"/>
                        <a:gd name="connsiteX69" fmla="*/ 82867 w 1249680"/>
                        <a:gd name="connsiteY69" fmla="*/ 761047 h 1342548"/>
                        <a:gd name="connsiteX70" fmla="*/ 142076 w 1249680"/>
                        <a:gd name="connsiteY70" fmla="*/ 742474 h 1342548"/>
                        <a:gd name="connsiteX71" fmla="*/ 130169 w 1249680"/>
                        <a:gd name="connsiteY71" fmla="*/ 716280 h 1342548"/>
                        <a:gd name="connsiteX72" fmla="*/ 48568 w 1249680"/>
                        <a:gd name="connsiteY72" fmla="*/ 756737 h 1342548"/>
                        <a:gd name="connsiteX73" fmla="*/ 29527 w 1249680"/>
                        <a:gd name="connsiteY73" fmla="*/ 718344 h 1342548"/>
                        <a:gd name="connsiteX74" fmla="*/ 104473 w 1249680"/>
                        <a:gd name="connsiteY74" fmla="*/ 693138 h 1342548"/>
                        <a:gd name="connsiteX75" fmla="*/ 77629 w 1249680"/>
                        <a:gd name="connsiteY75" fmla="*/ 617855 h 1342548"/>
                        <a:gd name="connsiteX76" fmla="*/ 39683 w 1249680"/>
                        <a:gd name="connsiteY76" fmla="*/ 611505 h 1342548"/>
                        <a:gd name="connsiteX77" fmla="*/ 0 w 1249680"/>
                        <a:gd name="connsiteY77" fmla="*/ 541020 h 1342548"/>
                        <a:gd name="connsiteX0" fmla="*/ 0 w 1249680"/>
                        <a:gd name="connsiteY0" fmla="*/ 541020 h 1398260"/>
                        <a:gd name="connsiteX1" fmla="*/ 259080 w 1249680"/>
                        <a:gd name="connsiteY1" fmla="*/ 381000 h 1398260"/>
                        <a:gd name="connsiteX2" fmla="*/ 266700 w 1249680"/>
                        <a:gd name="connsiteY2" fmla="*/ 266700 h 1398260"/>
                        <a:gd name="connsiteX3" fmla="*/ 358140 w 1249680"/>
                        <a:gd name="connsiteY3" fmla="*/ 259080 h 1398260"/>
                        <a:gd name="connsiteX4" fmla="*/ 388620 w 1249680"/>
                        <a:gd name="connsiteY4" fmla="*/ 266700 h 1398260"/>
                        <a:gd name="connsiteX5" fmla="*/ 449580 w 1249680"/>
                        <a:gd name="connsiteY5" fmla="*/ 266700 h 1398260"/>
                        <a:gd name="connsiteX6" fmla="*/ 533400 w 1249680"/>
                        <a:gd name="connsiteY6" fmla="*/ 144780 h 1398260"/>
                        <a:gd name="connsiteX7" fmla="*/ 655320 w 1249680"/>
                        <a:gd name="connsiteY7" fmla="*/ 167640 h 1398260"/>
                        <a:gd name="connsiteX8" fmla="*/ 830580 w 1249680"/>
                        <a:gd name="connsiteY8" fmla="*/ 114300 h 1398260"/>
                        <a:gd name="connsiteX9" fmla="*/ 822960 w 1249680"/>
                        <a:gd name="connsiteY9" fmla="*/ 45720 h 1398260"/>
                        <a:gd name="connsiteX10" fmla="*/ 906780 w 1249680"/>
                        <a:gd name="connsiteY10" fmla="*/ 0 h 1398260"/>
                        <a:gd name="connsiteX11" fmla="*/ 937260 w 1249680"/>
                        <a:gd name="connsiteY11" fmla="*/ 0 h 1398260"/>
                        <a:gd name="connsiteX12" fmla="*/ 944880 w 1249680"/>
                        <a:gd name="connsiteY12" fmla="*/ 76200 h 1398260"/>
                        <a:gd name="connsiteX13" fmla="*/ 1013460 w 1249680"/>
                        <a:gd name="connsiteY13" fmla="*/ 99060 h 1398260"/>
                        <a:gd name="connsiteX14" fmla="*/ 982980 w 1249680"/>
                        <a:gd name="connsiteY14" fmla="*/ 167640 h 1398260"/>
                        <a:gd name="connsiteX15" fmla="*/ 1005840 w 1249680"/>
                        <a:gd name="connsiteY15" fmla="*/ 190500 h 1398260"/>
                        <a:gd name="connsiteX16" fmla="*/ 967740 w 1249680"/>
                        <a:gd name="connsiteY16" fmla="*/ 297180 h 1398260"/>
                        <a:gd name="connsiteX17" fmla="*/ 975360 w 1249680"/>
                        <a:gd name="connsiteY17" fmla="*/ 320040 h 1398260"/>
                        <a:gd name="connsiteX18" fmla="*/ 1043940 w 1249680"/>
                        <a:gd name="connsiteY18" fmla="*/ 388620 h 1398260"/>
                        <a:gd name="connsiteX19" fmla="*/ 1165860 w 1249680"/>
                        <a:gd name="connsiteY19" fmla="*/ 403860 h 1398260"/>
                        <a:gd name="connsiteX20" fmla="*/ 1173480 w 1249680"/>
                        <a:gd name="connsiteY20" fmla="*/ 441960 h 1398260"/>
                        <a:gd name="connsiteX21" fmla="*/ 1249680 w 1249680"/>
                        <a:gd name="connsiteY21" fmla="*/ 419100 h 1398260"/>
                        <a:gd name="connsiteX22" fmla="*/ 1219200 w 1249680"/>
                        <a:gd name="connsiteY22" fmla="*/ 495300 h 1398260"/>
                        <a:gd name="connsiteX23" fmla="*/ 1135380 w 1249680"/>
                        <a:gd name="connsiteY23" fmla="*/ 586740 h 1398260"/>
                        <a:gd name="connsiteX24" fmla="*/ 1021080 w 1249680"/>
                        <a:gd name="connsiteY24" fmla="*/ 632460 h 1398260"/>
                        <a:gd name="connsiteX25" fmla="*/ 1013460 w 1249680"/>
                        <a:gd name="connsiteY25" fmla="*/ 723900 h 1398260"/>
                        <a:gd name="connsiteX26" fmla="*/ 1005840 w 1249680"/>
                        <a:gd name="connsiteY26" fmla="*/ 769620 h 1398260"/>
                        <a:gd name="connsiteX27" fmla="*/ 975360 w 1249680"/>
                        <a:gd name="connsiteY27" fmla="*/ 807720 h 1398260"/>
                        <a:gd name="connsiteX28" fmla="*/ 1013460 w 1249680"/>
                        <a:gd name="connsiteY28" fmla="*/ 845820 h 1398260"/>
                        <a:gd name="connsiteX29" fmla="*/ 998220 w 1249680"/>
                        <a:gd name="connsiteY29" fmla="*/ 906780 h 1398260"/>
                        <a:gd name="connsiteX30" fmla="*/ 998220 w 1249680"/>
                        <a:gd name="connsiteY30" fmla="*/ 960120 h 1398260"/>
                        <a:gd name="connsiteX31" fmla="*/ 1097280 w 1249680"/>
                        <a:gd name="connsiteY31" fmla="*/ 1051560 h 1398260"/>
                        <a:gd name="connsiteX32" fmla="*/ 1096957 w 1249680"/>
                        <a:gd name="connsiteY32" fmla="*/ 1085374 h 1398260"/>
                        <a:gd name="connsiteX33" fmla="*/ 1089660 w 1249680"/>
                        <a:gd name="connsiteY33" fmla="*/ 1135380 h 1398260"/>
                        <a:gd name="connsiteX34" fmla="*/ 1013460 w 1249680"/>
                        <a:gd name="connsiteY34" fmla="*/ 1143000 h 1398260"/>
                        <a:gd name="connsiteX35" fmla="*/ 1092195 w 1249680"/>
                        <a:gd name="connsiteY35" fmla="*/ 1199674 h 1398260"/>
                        <a:gd name="connsiteX36" fmla="*/ 1165860 w 1249680"/>
                        <a:gd name="connsiteY36" fmla="*/ 1249680 h 1398260"/>
                        <a:gd name="connsiteX37" fmla="*/ 935628 w 1249680"/>
                        <a:gd name="connsiteY37" fmla="*/ 1340366 h 1398260"/>
                        <a:gd name="connsiteX38" fmla="*/ 931187 w 1249680"/>
                        <a:gd name="connsiteY38" fmla="*/ 1326252 h 1398260"/>
                        <a:gd name="connsiteX39" fmla="*/ 787171 w 1249680"/>
                        <a:gd name="connsiteY39" fmla="*/ 1398260 h 1398260"/>
                        <a:gd name="connsiteX40" fmla="*/ 264318 w 1249680"/>
                        <a:gd name="connsiteY40" fmla="*/ 1323499 h 1398260"/>
                        <a:gd name="connsiteX41" fmla="*/ 280189 w 1249680"/>
                        <a:gd name="connsiteY41" fmla="*/ 1304448 h 1398260"/>
                        <a:gd name="connsiteX42" fmla="*/ 391001 w 1249680"/>
                        <a:gd name="connsiteY42" fmla="*/ 1287303 h 1398260"/>
                        <a:gd name="connsiteX43" fmla="*/ 223038 w 1249680"/>
                        <a:gd name="connsiteY43" fmla="*/ 1230630 h 1398260"/>
                        <a:gd name="connsiteX44" fmla="*/ 127788 w 1249680"/>
                        <a:gd name="connsiteY44" fmla="*/ 1223486 h 1398260"/>
                        <a:gd name="connsiteX45" fmla="*/ 123026 w 1249680"/>
                        <a:gd name="connsiteY45" fmla="*/ 1156811 h 1398260"/>
                        <a:gd name="connsiteX46" fmla="*/ 134932 w 1249680"/>
                        <a:gd name="connsiteY46" fmla="*/ 1171098 h 1398260"/>
                        <a:gd name="connsiteX47" fmla="*/ 143351 w 1249680"/>
                        <a:gd name="connsiteY47" fmla="*/ 1202532 h 1398260"/>
                        <a:gd name="connsiteX48" fmla="*/ 180975 w 1249680"/>
                        <a:gd name="connsiteY48" fmla="*/ 1200626 h 1398260"/>
                        <a:gd name="connsiteX49" fmla="*/ 163354 w 1249680"/>
                        <a:gd name="connsiteY49" fmla="*/ 1141095 h 1398260"/>
                        <a:gd name="connsiteX50" fmla="*/ 234791 w 1249680"/>
                        <a:gd name="connsiteY50" fmla="*/ 1096804 h 1398260"/>
                        <a:gd name="connsiteX51" fmla="*/ 249232 w 1249680"/>
                        <a:gd name="connsiteY51" fmla="*/ 1180623 h 1398260"/>
                        <a:gd name="connsiteX52" fmla="*/ 277807 w 1249680"/>
                        <a:gd name="connsiteY52" fmla="*/ 1190149 h 1398260"/>
                        <a:gd name="connsiteX53" fmla="*/ 292417 w 1249680"/>
                        <a:gd name="connsiteY53" fmla="*/ 1068705 h 1398260"/>
                        <a:gd name="connsiteX54" fmla="*/ 323051 w 1249680"/>
                        <a:gd name="connsiteY54" fmla="*/ 1078230 h 1398260"/>
                        <a:gd name="connsiteX55" fmla="*/ 294476 w 1249680"/>
                        <a:gd name="connsiteY55" fmla="*/ 944880 h 1398260"/>
                        <a:gd name="connsiteX56" fmla="*/ 258758 w 1249680"/>
                        <a:gd name="connsiteY56" fmla="*/ 961549 h 1398260"/>
                        <a:gd name="connsiteX57" fmla="*/ 149220 w 1249680"/>
                        <a:gd name="connsiteY57" fmla="*/ 909162 h 1398260"/>
                        <a:gd name="connsiteX58" fmla="*/ 158745 w 1249680"/>
                        <a:gd name="connsiteY58" fmla="*/ 882967 h 1398260"/>
                        <a:gd name="connsiteX59" fmla="*/ 130765 w 1249680"/>
                        <a:gd name="connsiteY59" fmla="*/ 864017 h 1398260"/>
                        <a:gd name="connsiteX60" fmla="*/ 108738 w 1249680"/>
                        <a:gd name="connsiteY60" fmla="*/ 897255 h 1398260"/>
                        <a:gd name="connsiteX61" fmla="*/ 111120 w 1249680"/>
                        <a:gd name="connsiteY61" fmla="*/ 840105 h 1398260"/>
                        <a:gd name="connsiteX62" fmla="*/ 92070 w 1249680"/>
                        <a:gd name="connsiteY62" fmla="*/ 835343 h 1398260"/>
                        <a:gd name="connsiteX63" fmla="*/ 80163 w 1249680"/>
                        <a:gd name="connsiteY63" fmla="*/ 906780 h 1398260"/>
                        <a:gd name="connsiteX64" fmla="*/ 58732 w 1249680"/>
                        <a:gd name="connsiteY64" fmla="*/ 911543 h 1398260"/>
                        <a:gd name="connsiteX65" fmla="*/ 70639 w 1249680"/>
                        <a:gd name="connsiteY65" fmla="*/ 825817 h 1398260"/>
                        <a:gd name="connsiteX66" fmla="*/ 122872 w 1249680"/>
                        <a:gd name="connsiteY66" fmla="*/ 819626 h 1398260"/>
                        <a:gd name="connsiteX67" fmla="*/ 125407 w 1249680"/>
                        <a:gd name="connsiteY67" fmla="*/ 799623 h 1398260"/>
                        <a:gd name="connsiteX68" fmla="*/ 78581 w 1249680"/>
                        <a:gd name="connsiteY68" fmla="*/ 799624 h 1398260"/>
                        <a:gd name="connsiteX69" fmla="*/ 82867 w 1249680"/>
                        <a:gd name="connsiteY69" fmla="*/ 761047 h 1398260"/>
                        <a:gd name="connsiteX70" fmla="*/ 142076 w 1249680"/>
                        <a:gd name="connsiteY70" fmla="*/ 742474 h 1398260"/>
                        <a:gd name="connsiteX71" fmla="*/ 130169 w 1249680"/>
                        <a:gd name="connsiteY71" fmla="*/ 716280 h 1398260"/>
                        <a:gd name="connsiteX72" fmla="*/ 48568 w 1249680"/>
                        <a:gd name="connsiteY72" fmla="*/ 756737 h 1398260"/>
                        <a:gd name="connsiteX73" fmla="*/ 29527 w 1249680"/>
                        <a:gd name="connsiteY73" fmla="*/ 718344 h 1398260"/>
                        <a:gd name="connsiteX74" fmla="*/ 104473 w 1249680"/>
                        <a:gd name="connsiteY74" fmla="*/ 693138 h 1398260"/>
                        <a:gd name="connsiteX75" fmla="*/ 77629 w 1249680"/>
                        <a:gd name="connsiteY75" fmla="*/ 617855 h 1398260"/>
                        <a:gd name="connsiteX76" fmla="*/ 39683 w 1249680"/>
                        <a:gd name="connsiteY76" fmla="*/ 611505 h 1398260"/>
                        <a:gd name="connsiteX77" fmla="*/ 0 w 1249680"/>
                        <a:gd name="connsiteY77" fmla="*/ 541020 h 1398260"/>
                        <a:gd name="connsiteX0" fmla="*/ 0 w 1249680"/>
                        <a:gd name="connsiteY0" fmla="*/ 541020 h 1411233"/>
                        <a:gd name="connsiteX1" fmla="*/ 259080 w 1249680"/>
                        <a:gd name="connsiteY1" fmla="*/ 381000 h 1411233"/>
                        <a:gd name="connsiteX2" fmla="*/ 266700 w 1249680"/>
                        <a:gd name="connsiteY2" fmla="*/ 266700 h 1411233"/>
                        <a:gd name="connsiteX3" fmla="*/ 358140 w 1249680"/>
                        <a:gd name="connsiteY3" fmla="*/ 259080 h 1411233"/>
                        <a:gd name="connsiteX4" fmla="*/ 388620 w 1249680"/>
                        <a:gd name="connsiteY4" fmla="*/ 266700 h 1411233"/>
                        <a:gd name="connsiteX5" fmla="*/ 449580 w 1249680"/>
                        <a:gd name="connsiteY5" fmla="*/ 266700 h 1411233"/>
                        <a:gd name="connsiteX6" fmla="*/ 533400 w 1249680"/>
                        <a:gd name="connsiteY6" fmla="*/ 144780 h 1411233"/>
                        <a:gd name="connsiteX7" fmla="*/ 655320 w 1249680"/>
                        <a:gd name="connsiteY7" fmla="*/ 167640 h 1411233"/>
                        <a:gd name="connsiteX8" fmla="*/ 830580 w 1249680"/>
                        <a:gd name="connsiteY8" fmla="*/ 114300 h 1411233"/>
                        <a:gd name="connsiteX9" fmla="*/ 822960 w 1249680"/>
                        <a:gd name="connsiteY9" fmla="*/ 45720 h 1411233"/>
                        <a:gd name="connsiteX10" fmla="*/ 906780 w 1249680"/>
                        <a:gd name="connsiteY10" fmla="*/ 0 h 1411233"/>
                        <a:gd name="connsiteX11" fmla="*/ 937260 w 1249680"/>
                        <a:gd name="connsiteY11" fmla="*/ 0 h 1411233"/>
                        <a:gd name="connsiteX12" fmla="*/ 944880 w 1249680"/>
                        <a:gd name="connsiteY12" fmla="*/ 76200 h 1411233"/>
                        <a:gd name="connsiteX13" fmla="*/ 1013460 w 1249680"/>
                        <a:gd name="connsiteY13" fmla="*/ 99060 h 1411233"/>
                        <a:gd name="connsiteX14" fmla="*/ 982980 w 1249680"/>
                        <a:gd name="connsiteY14" fmla="*/ 167640 h 1411233"/>
                        <a:gd name="connsiteX15" fmla="*/ 1005840 w 1249680"/>
                        <a:gd name="connsiteY15" fmla="*/ 190500 h 1411233"/>
                        <a:gd name="connsiteX16" fmla="*/ 967740 w 1249680"/>
                        <a:gd name="connsiteY16" fmla="*/ 297180 h 1411233"/>
                        <a:gd name="connsiteX17" fmla="*/ 975360 w 1249680"/>
                        <a:gd name="connsiteY17" fmla="*/ 320040 h 1411233"/>
                        <a:gd name="connsiteX18" fmla="*/ 1043940 w 1249680"/>
                        <a:gd name="connsiteY18" fmla="*/ 388620 h 1411233"/>
                        <a:gd name="connsiteX19" fmla="*/ 1165860 w 1249680"/>
                        <a:gd name="connsiteY19" fmla="*/ 403860 h 1411233"/>
                        <a:gd name="connsiteX20" fmla="*/ 1173480 w 1249680"/>
                        <a:gd name="connsiteY20" fmla="*/ 441960 h 1411233"/>
                        <a:gd name="connsiteX21" fmla="*/ 1249680 w 1249680"/>
                        <a:gd name="connsiteY21" fmla="*/ 419100 h 1411233"/>
                        <a:gd name="connsiteX22" fmla="*/ 1219200 w 1249680"/>
                        <a:gd name="connsiteY22" fmla="*/ 495300 h 1411233"/>
                        <a:gd name="connsiteX23" fmla="*/ 1135380 w 1249680"/>
                        <a:gd name="connsiteY23" fmla="*/ 586740 h 1411233"/>
                        <a:gd name="connsiteX24" fmla="*/ 1021080 w 1249680"/>
                        <a:gd name="connsiteY24" fmla="*/ 632460 h 1411233"/>
                        <a:gd name="connsiteX25" fmla="*/ 1013460 w 1249680"/>
                        <a:gd name="connsiteY25" fmla="*/ 723900 h 1411233"/>
                        <a:gd name="connsiteX26" fmla="*/ 1005840 w 1249680"/>
                        <a:gd name="connsiteY26" fmla="*/ 769620 h 1411233"/>
                        <a:gd name="connsiteX27" fmla="*/ 975360 w 1249680"/>
                        <a:gd name="connsiteY27" fmla="*/ 807720 h 1411233"/>
                        <a:gd name="connsiteX28" fmla="*/ 1013460 w 1249680"/>
                        <a:gd name="connsiteY28" fmla="*/ 845820 h 1411233"/>
                        <a:gd name="connsiteX29" fmla="*/ 998220 w 1249680"/>
                        <a:gd name="connsiteY29" fmla="*/ 906780 h 1411233"/>
                        <a:gd name="connsiteX30" fmla="*/ 998220 w 1249680"/>
                        <a:gd name="connsiteY30" fmla="*/ 960120 h 1411233"/>
                        <a:gd name="connsiteX31" fmla="*/ 1097280 w 1249680"/>
                        <a:gd name="connsiteY31" fmla="*/ 1051560 h 1411233"/>
                        <a:gd name="connsiteX32" fmla="*/ 1096957 w 1249680"/>
                        <a:gd name="connsiteY32" fmla="*/ 1085374 h 1411233"/>
                        <a:gd name="connsiteX33" fmla="*/ 1089660 w 1249680"/>
                        <a:gd name="connsiteY33" fmla="*/ 1135380 h 1411233"/>
                        <a:gd name="connsiteX34" fmla="*/ 1013460 w 1249680"/>
                        <a:gd name="connsiteY34" fmla="*/ 1143000 h 1411233"/>
                        <a:gd name="connsiteX35" fmla="*/ 1092195 w 1249680"/>
                        <a:gd name="connsiteY35" fmla="*/ 1199674 h 1411233"/>
                        <a:gd name="connsiteX36" fmla="*/ 1165860 w 1249680"/>
                        <a:gd name="connsiteY36" fmla="*/ 1249680 h 1411233"/>
                        <a:gd name="connsiteX37" fmla="*/ 935628 w 1249680"/>
                        <a:gd name="connsiteY37" fmla="*/ 1340366 h 1411233"/>
                        <a:gd name="connsiteX38" fmla="*/ 931187 w 1249680"/>
                        <a:gd name="connsiteY38" fmla="*/ 1326252 h 1411233"/>
                        <a:gd name="connsiteX39" fmla="*/ 787171 w 1249680"/>
                        <a:gd name="connsiteY39" fmla="*/ 1398260 h 1411233"/>
                        <a:gd name="connsiteX40" fmla="*/ 623341 w 1249680"/>
                        <a:gd name="connsiteY40" fmla="*/ 1411233 h 1411233"/>
                        <a:gd name="connsiteX41" fmla="*/ 280189 w 1249680"/>
                        <a:gd name="connsiteY41" fmla="*/ 1304448 h 1411233"/>
                        <a:gd name="connsiteX42" fmla="*/ 391001 w 1249680"/>
                        <a:gd name="connsiteY42" fmla="*/ 1287303 h 1411233"/>
                        <a:gd name="connsiteX43" fmla="*/ 223038 w 1249680"/>
                        <a:gd name="connsiteY43" fmla="*/ 1230630 h 1411233"/>
                        <a:gd name="connsiteX44" fmla="*/ 127788 w 1249680"/>
                        <a:gd name="connsiteY44" fmla="*/ 1223486 h 1411233"/>
                        <a:gd name="connsiteX45" fmla="*/ 123026 w 1249680"/>
                        <a:gd name="connsiteY45" fmla="*/ 1156811 h 1411233"/>
                        <a:gd name="connsiteX46" fmla="*/ 134932 w 1249680"/>
                        <a:gd name="connsiteY46" fmla="*/ 1171098 h 1411233"/>
                        <a:gd name="connsiteX47" fmla="*/ 143351 w 1249680"/>
                        <a:gd name="connsiteY47" fmla="*/ 1202532 h 1411233"/>
                        <a:gd name="connsiteX48" fmla="*/ 180975 w 1249680"/>
                        <a:gd name="connsiteY48" fmla="*/ 1200626 h 1411233"/>
                        <a:gd name="connsiteX49" fmla="*/ 163354 w 1249680"/>
                        <a:gd name="connsiteY49" fmla="*/ 1141095 h 1411233"/>
                        <a:gd name="connsiteX50" fmla="*/ 234791 w 1249680"/>
                        <a:gd name="connsiteY50" fmla="*/ 1096804 h 1411233"/>
                        <a:gd name="connsiteX51" fmla="*/ 249232 w 1249680"/>
                        <a:gd name="connsiteY51" fmla="*/ 1180623 h 1411233"/>
                        <a:gd name="connsiteX52" fmla="*/ 277807 w 1249680"/>
                        <a:gd name="connsiteY52" fmla="*/ 1190149 h 1411233"/>
                        <a:gd name="connsiteX53" fmla="*/ 292417 w 1249680"/>
                        <a:gd name="connsiteY53" fmla="*/ 1068705 h 1411233"/>
                        <a:gd name="connsiteX54" fmla="*/ 323051 w 1249680"/>
                        <a:gd name="connsiteY54" fmla="*/ 1078230 h 1411233"/>
                        <a:gd name="connsiteX55" fmla="*/ 294476 w 1249680"/>
                        <a:gd name="connsiteY55" fmla="*/ 944880 h 1411233"/>
                        <a:gd name="connsiteX56" fmla="*/ 258758 w 1249680"/>
                        <a:gd name="connsiteY56" fmla="*/ 961549 h 1411233"/>
                        <a:gd name="connsiteX57" fmla="*/ 149220 w 1249680"/>
                        <a:gd name="connsiteY57" fmla="*/ 909162 h 1411233"/>
                        <a:gd name="connsiteX58" fmla="*/ 158745 w 1249680"/>
                        <a:gd name="connsiteY58" fmla="*/ 882967 h 1411233"/>
                        <a:gd name="connsiteX59" fmla="*/ 130765 w 1249680"/>
                        <a:gd name="connsiteY59" fmla="*/ 864017 h 1411233"/>
                        <a:gd name="connsiteX60" fmla="*/ 108738 w 1249680"/>
                        <a:gd name="connsiteY60" fmla="*/ 897255 h 1411233"/>
                        <a:gd name="connsiteX61" fmla="*/ 111120 w 1249680"/>
                        <a:gd name="connsiteY61" fmla="*/ 840105 h 1411233"/>
                        <a:gd name="connsiteX62" fmla="*/ 92070 w 1249680"/>
                        <a:gd name="connsiteY62" fmla="*/ 835343 h 1411233"/>
                        <a:gd name="connsiteX63" fmla="*/ 80163 w 1249680"/>
                        <a:gd name="connsiteY63" fmla="*/ 906780 h 1411233"/>
                        <a:gd name="connsiteX64" fmla="*/ 58732 w 1249680"/>
                        <a:gd name="connsiteY64" fmla="*/ 911543 h 1411233"/>
                        <a:gd name="connsiteX65" fmla="*/ 70639 w 1249680"/>
                        <a:gd name="connsiteY65" fmla="*/ 825817 h 1411233"/>
                        <a:gd name="connsiteX66" fmla="*/ 122872 w 1249680"/>
                        <a:gd name="connsiteY66" fmla="*/ 819626 h 1411233"/>
                        <a:gd name="connsiteX67" fmla="*/ 125407 w 1249680"/>
                        <a:gd name="connsiteY67" fmla="*/ 799623 h 1411233"/>
                        <a:gd name="connsiteX68" fmla="*/ 78581 w 1249680"/>
                        <a:gd name="connsiteY68" fmla="*/ 799624 h 1411233"/>
                        <a:gd name="connsiteX69" fmla="*/ 82867 w 1249680"/>
                        <a:gd name="connsiteY69" fmla="*/ 761047 h 1411233"/>
                        <a:gd name="connsiteX70" fmla="*/ 142076 w 1249680"/>
                        <a:gd name="connsiteY70" fmla="*/ 742474 h 1411233"/>
                        <a:gd name="connsiteX71" fmla="*/ 130169 w 1249680"/>
                        <a:gd name="connsiteY71" fmla="*/ 716280 h 1411233"/>
                        <a:gd name="connsiteX72" fmla="*/ 48568 w 1249680"/>
                        <a:gd name="connsiteY72" fmla="*/ 756737 h 1411233"/>
                        <a:gd name="connsiteX73" fmla="*/ 29527 w 1249680"/>
                        <a:gd name="connsiteY73" fmla="*/ 718344 h 1411233"/>
                        <a:gd name="connsiteX74" fmla="*/ 104473 w 1249680"/>
                        <a:gd name="connsiteY74" fmla="*/ 693138 h 1411233"/>
                        <a:gd name="connsiteX75" fmla="*/ 77629 w 1249680"/>
                        <a:gd name="connsiteY75" fmla="*/ 617855 h 1411233"/>
                        <a:gd name="connsiteX76" fmla="*/ 39683 w 1249680"/>
                        <a:gd name="connsiteY76" fmla="*/ 611505 h 1411233"/>
                        <a:gd name="connsiteX77" fmla="*/ 0 w 1249680"/>
                        <a:gd name="connsiteY77" fmla="*/ 541020 h 1411233"/>
                        <a:gd name="connsiteX0" fmla="*/ 0 w 1249680"/>
                        <a:gd name="connsiteY0" fmla="*/ 541020 h 1411233"/>
                        <a:gd name="connsiteX1" fmla="*/ 259080 w 1249680"/>
                        <a:gd name="connsiteY1" fmla="*/ 381000 h 1411233"/>
                        <a:gd name="connsiteX2" fmla="*/ 266700 w 1249680"/>
                        <a:gd name="connsiteY2" fmla="*/ 266700 h 1411233"/>
                        <a:gd name="connsiteX3" fmla="*/ 358140 w 1249680"/>
                        <a:gd name="connsiteY3" fmla="*/ 259080 h 1411233"/>
                        <a:gd name="connsiteX4" fmla="*/ 388620 w 1249680"/>
                        <a:gd name="connsiteY4" fmla="*/ 266700 h 1411233"/>
                        <a:gd name="connsiteX5" fmla="*/ 449580 w 1249680"/>
                        <a:gd name="connsiteY5" fmla="*/ 266700 h 1411233"/>
                        <a:gd name="connsiteX6" fmla="*/ 533400 w 1249680"/>
                        <a:gd name="connsiteY6" fmla="*/ 144780 h 1411233"/>
                        <a:gd name="connsiteX7" fmla="*/ 655320 w 1249680"/>
                        <a:gd name="connsiteY7" fmla="*/ 167640 h 1411233"/>
                        <a:gd name="connsiteX8" fmla="*/ 830580 w 1249680"/>
                        <a:gd name="connsiteY8" fmla="*/ 114300 h 1411233"/>
                        <a:gd name="connsiteX9" fmla="*/ 822960 w 1249680"/>
                        <a:gd name="connsiteY9" fmla="*/ 45720 h 1411233"/>
                        <a:gd name="connsiteX10" fmla="*/ 906780 w 1249680"/>
                        <a:gd name="connsiteY10" fmla="*/ 0 h 1411233"/>
                        <a:gd name="connsiteX11" fmla="*/ 937260 w 1249680"/>
                        <a:gd name="connsiteY11" fmla="*/ 0 h 1411233"/>
                        <a:gd name="connsiteX12" fmla="*/ 944880 w 1249680"/>
                        <a:gd name="connsiteY12" fmla="*/ 76200 h 1411233"/>
                        <a:gd name="connsiteX13" fmla="*/ 1013460 w 1249680"/>
                        <a:gd name="connsiteY13" fmla="*/ 99060 h 1411233"/>
                        <a:gd name="connsiteX14" fmla="*/ 982980 w 1249680"/>
                        <a:gd name="connsiteY14" fmla="*/ 167640 h 1411233"/>
                        <a:gd name="connsiteX15" fmla="*/ 1005840 w 1249680"/>
                        <a:gd name="connsiteY15" fmla="*/ 190500 h 1411233"/>
                        <a:gd name="connsiteX16" fmla="*/ 967740 w 1249680"/>
                        <a:gd name="connsiteY16" fmla="*/ 297180 h 1411233"/>
                        <a:gd name="connsiteX17" fmla="*/ 975360 w 1249680"/>
                        <a:gd name="connsiteY17" fmla="*/ 320040 h 1411233"/>
                        <a:gd name="connsiteX18" fmla="*/ 1043940 w 1249680"/>
                        <a:gd name="connsiteY18" fmla="*/ 388620 h 1411233"/>
                        <a:gd name="connsiteX19" fmla="*/ 1165860 w 1249680"/>
                        <a:gd name="connsiteY19" fmla="*/ 403860 h 1411233"/>
                        <a:gd name="connsiteX20" fmla="*/ 1173480 w 1249680"/>
                        <a:gd name="connsiteY20" fmla="*/ 441960 h 1411233"/>
                        <a:gd name="connsiteX21" fmla="*/ 1249680 w 1249680"/>
                        <a:gd name="connsiteY21" fmla="*/ 419100 h 1411233"/>
                        <a:gd name="connsiteX22" fmla="*/ 1219200 w 1249680"/>
                        <a:gd name="connsiteY22" fmla="*/ 495300 h 1411233"/>
                        <a:gd name="connsiteX23" fmla="*/ 1135380 w 1249680"/>
                        <a:gd name="connsiteY23" fmla="*/ 586740 h 1411233"/>
                        <a:gd name="connsiteX24" fmla="*/ 1021080 w 1249680"/>
                        <a:gd name="connsiteY24" fmla="*/ 632460 h 1411233"/>
                        <a:gd name="connsiteX25" fmla="*/ 1013460 w 1249680"/>
                        <a:gd name="connsiteY25" fmla="*/ 723900 h 1411233"/>
                        <a:gd name="connsiteX26" fmla="*/ 1005840 w 1249680"/>
                        <a:gd name="connsiteY26" fmla="*/ 769620 h 1411233"/>
                        <a:gd name="connsiteX27" fmla="*/ 975360 w 1249680"/>
                        <a:gd name="connsiteY27" fmla="*/ 807720 h 1411233"/>
                        <a:gd name="connsiteX28" fmla="*/ 1013460 w 1249680"/>
                        <a:gd name="connsiteY28" fmla="*/ 845820 h 1411233"/>
                        <a:gd name="connsiteX29" fmla="*/ 998220 w 1249680"/>
                        <a:gd name="connsiteY29" fmla="*/ 906780 h 1411233"/>
                        <a:gd name="connsiteX30" fmla="*/ 998220 w 1249680"/>
                        <a:gd name="connsiteY30" fmla="*/ 960120 h 1411233"/>
                        <a:gd name="connsiteX31" fmla="*/ 1097280 w 1249680"/>
                        <a:gd name="connsiteY31" fmla="*/ 1051560 h 1411233"/>
                        <a:gd name="connsiteX32" fmla="*/ 1096957 w 1249680"/>
                        <a:gd name="connsiteY32" fmla="*/ 1085374 h 1411233"/>
                        <a:gd name="connsiteX33" fmla="*/ 1089660 w 1249680"/>
                        <a:gd name="connsiteY33" fmla="*/ 1135380 h 1411233"/>
                        <a:gd name="connsiteX34" fmla="*/ 1013460 w 1249680"/>
                        <a:gd name="connsiteY34" fmla="*/ 1143000 h 1411233"/>
                        <a:gd name="connsiteX35" fmla="*/ 1092195 w 1249680"/>
                        <a:gd name="connsiteY35" fmla="*/ 1199674 h 1411233"/>
                        <a:gd name="connsiteX36" fmla="*/ 1165860 w 1249680"/>
                        <a:gd name="connsiteY36" fmla="*/ 1249680 h 1411233"/>
                        <a:gd name="connsiteX37" fmla="*/ 935628 w 1249680"/>
                        <a:gd name="connsiteY37" fmla="*/ 1340366 h 1411233"/>
                        <a:gd name="connsiteX38" fmla="*/ 931187 w 1249680"/>
                        <a:gd name="connsiteY38" fmla="*/ 1326252 h 1411233"/>
                        <a:gd name="connsiteX39" fmla="*/ 787171 w 1249680"/>
                        <a:gd name="connsiteY39" fmla="*/ 1398260 h 1411233"/>
                        <a:gd name="connsiteX40" fmla="*/ 623341 w 1249680"/>
                        <a:gd name="connsiteY40" fmla="*/ 1411233 h 1411233"/>
                        <a:gd name="connsiteX41" fmla="*/ 596895 w 1249680"/>
                        <a:gd name="connsiteY41" fmla="*/ 1375886 h 1411233"/>
                        <a:gd name="connsiteX42" fmla="*/ 391001 w 1249680"/>
                        <a:gd name="connsiteY42" fmla="*/ 1287303 h 1411233"/>
                        <a:gd name="connsiteX43" fmla="*/ 223038 w 1249680"/>
                        <a:gd name="connsiteY43" fmla="*/ 1230630 h 1411233"/>
                        <a:gd name="connsiteX44" fmla="*/ 127788 w 1249680"/>
                        <a:gd name="connsiteY44" fmla="*/ 1223486 h 1411233"/>
                        <a:gd name="connsiteX45" fmla="*/ 123026 w 1249680"/>
                        <a:gd name="connsiteY45" fmla="*/ 1156811 h 1411233"/>
                        <a:gd name="connsiteX46" fmla="*/ 134932 w 1249680"/>
                        <a:gd name="connsiteY46" fmla="*/ 1171098 h 1411233"/>
                        <a:gd name="connsiteX47" fmla="*/ 143351 w 1249680"/>
                        <a:gd name="connsiteY47" fmla="*/ 1202532 h 1411233"/>
                        <a:gd name="connsiteX48" fmla="*/ 180975 w 1249680"/>
                        <a:gd name="connsiteY48" fmla="*/ 1200626 h 1411233"/>
                        <a:gd name="connsiteX49" fmla="*/ 163354 w 1249680"/>
                        <a:gd name="connsiteY49" fmla="*/ 1141095 h 1411233"/>
                        <a:gd name="connsiteX50" fmla="*/ 234791 w 1249680"/>
                        <a:gd name="connsiteY50" fmla="*/ 1096804 h 1411233"/>
                        <a:gd name="connsiteX51" fmla="*/ 249232 w 1249680"/>
                        <a:gd name="connsiteY51" fmla="*/ 1180623 h 1411233"/>
                        <a:gd name="connsiteX52" fmla="*/ 277807 w 1249680"/>
                        <a:gd name="connsiteY52" fmla="*/ 1190149 h 1411233"/>
                        <a:gd name="connsiteX53" fmla="*/ 292417 w 1249680"/>
                        <a:gd name="connsiteY53" fmla="*/ 1068705 h 1411233"/>
                        <a:gd name="connsiteX54" fmla="*/ 323051 w 1249680"/>
                        <a:gd name="connsiteY54" fmla="*/ 1078230 h 1411233"/>
                        <a:gd name="connsiteX55" fmla="*/ 294476 w 1249680"/>
                        <a:gd name="connsiteY55" fmla="*/ 944880 h 1411233"/>
                        <a:gd name="connsiteX56" fmla="*/ 258758 w 1249680"/>
                        <a:gd name="connsiteY56" fmla="*/ 961549 h 1411233"/>
                        <a:gd name="connsiteX57" fmla="*/ 149220 w 1249680"/>
                        <a:gd name="connsiteY57" fmla="*/ 909162 h 1411233"/>
                        <a:gd name="connsiteX58" fmla="*/ 158745 w 1249680"/>
                        <a:gd name="connsiteY58" fmla="*/ 882967 h 1411233"/>
                        <a:gd name="connsiteX59" fmla="*/ 130765 w 1249680"/>
                        <a:gd name="connsiteY59" fmla="*/ 864017 h 1411233"/>
                        <a:gd name="connsiteX60" fmla="*/ 108738 w 1249680"/>
                        <a:gd name="connsiteY60" fmla="*/ 897255 h 1411233"/>
                        <a:gd name="connsiteX61" fmla="*/ 111120 w 1249680"/>
                        <a:gd name="connsiteY61" fmla="*/ 840105 h 1411233"/>
                        <a:gd name="connsiteX62" fmla="*/ 92070 w 1249680"/>
                        <a:gd name="connsiteY62" fmla="*/ 835343 h 1411233"/>
                        <a:gd name="connsiteX63" fmla="*/ 80163 w 1249680"/>
                        <a:gd name="connsiteY63" fmla="*/ 906780 h 1411233"/>
                        <a:gd name="connsiteX64" fmla="*/ 58732 w 1249680"/>
                        <a:gd name="connsiteY64" fmla="*/ 911543 h 1411233"/>
                        <a:gd name="connsiteX65" fmla="*/ 70639 w 1249680"/>
                        <a:gd name="connsiteY65" fmla="*/ 825817 h 1411233"/>
                        <a:gd name="connsiteX66" fmla="*/ 122872 w 1249680"/>
                        <a:gd name="connsiteY66" fmla="*/ 819626 h 1411233"/>
                        <a:gd name="connsiteX67" fmla="*/ 125407 w 1249680"/>
                        <a:gd name="connsiteY67" fmla="*/ 799623 h 1411233"/>
                        <a:gd name="connsiteX68" fmla="*/ 78581 w 1249680"/>
                        <a:gd name="connsiteY68" fmla="*/ 799624 h 1411233"/>
                        <a:gd name="connsiteX69" fmla="*/ 82867 w 1249680"/>
                        <a:gd name="connsiteY69" fmla="*/ 761047 h 1411233"/>
                        <a:gd name="connsiteX70" fmla="*/ 142076 w 1249680"/>
                        <a:gd name="connsiteY70" fmla="*/ 742474 h 1411233"/>
                        <a:gd name="connsiteX71" fmla="*/ 130169 w 1249680"/>
                        <a:gd name="connsiteY71" fmla="*/ 716280 h 1411233"/>
                        <a:gd name="connsiteX72" fmla="*/ 48568 w 1249680"/>
                        <a:gd name="connsiteY72" fmla="*/ 756737 h 1411233"/>
                        <a:gd name="connsiteX73" fmla="*/ 29527 w 1249680"/>
                        <a:gd name="connsiteY73" fmla="*/ 718344 h 1411233"/>
                        <a:gd name="connsiteX74" fmla="*/ 104473 w 1249680"/>
                        <a:gd name="connsiteY74" fmla="*/ 693138 h 1411233"/>
                        <a:gd name="connsiteX75" fmla="*/ 77629 w 1249680"/>
                        <a:gd name="connsiteY75" fmla="*/ 617855 h 1411233"/>
                        <a:gd name="connsiteX76" fmla="*/ 39683 w 1249680"/>
                        <a:gd name="connsiteY76" fmla="*/ 611505 h 1411233"/>
                        <a:gd name="connsiteX77" fmla="*/ 0 w 1249680"/>
                        <a:gd name="connsiteY77" fmla="*/ 541020 h 1411233"/>
                        <a:gd name="connsiteX0" fmla="*/ 0 w 1249680"/>
                        <a:gd name="connsiteY0" fmla="*/ 541020 h 1411233"/>
                        <a:gd name="connsiteX1" fmla="*/ 259080 w 1249680"/>
                        <a:gd name="connsiteY1" fmla="*/ 381000 h 1411233"/>
                        <a:gd name="connsiteX2" fmla="*/ 266700 w 1249680"/>
                        <a:gd name="connsiteY2" fmla="*/ 266700 h 1411233"/>
                        <a:gd name="connsiteX3" fmla="*/ 358140 w 1249680"/>
                        <a:gd name="connsiteY3" fmla="*/ 259080 h 1411233"/>
                        <a:gd name="connsiteX4" fmla="*/ 388620 w 1249680"/>
                        <a:gd name="connsiteY4" fmla="*/ 266700 h 1411233"/>
                        <a:gd name="connsiteX5" fmla="*/ 449580 w 1249680"/>
                        <a:gd name="connsiteY5" fmla="*/ 266700 h 1411233"/>
                        <a:gd name="connsiteX6" fmla="*/ 533400 w 1249680"/>
                        <a:gd name="connsiteY6" fmla="*/ 144780 h 1411233"/>
                        <a:gd name="connsiteX7" fmla="*/ 655320 w 1249680"/>
                        <a:gd name="connsiteY7" fmla="*/ 167640 h 1411233"/>
                        <a:gd name="connsiteX8" fmla="*/ 830580 w 1249680"/>
                        <a:gd name="connsiteY8" fmla="*/ 114300 h 1411233"/>
                        <a:gd name="connsiteX9" fmla="*/ 822960 w 1249680"/>
                        <a:gd name="connsiteY9" fmla="*/ 45720 h 1411233"/>
                        <a:gd name="connsiteX10" fmla="*/ 906780 w 1249680"/>
                        <a:gd name="connsiteY10" fmla="*/ 0 h 1411233"/>
                        <a:gd name="connsiteX11" fmla="*/ 937260 w 1249680"/>
                        <a:gd name="connsiteY11" fmla="*/ 0 h 1411233"/>
                        <a:gd name="connsiteX12" fmla="*/ 944880 w 1249680"/>
                        <a:gd name="connsiteY12" fmla="*/ 76200 h 1411233"/>
                        <a:gd name="connsiteX13" fmla="*/ 1013460 w 1249680"/>
                        <a:gd name="connsiteY13" fmla="*/ 99060 h 1411233"/>
                        <a:gd name="connsiteX14" fmla="*/ 982980 w 1249680"/>
                        <a:gd name="connsiteY14" fmla="*/ 167640 h 1411233"/>
                        <a:gd name="connsiteX15" fmla="*/ 1005840 w 1249680"/>
                        <a:gd name="connsiteY15" fmla="*/ 190500 h 1411233"/>
                        <a:gd name="connsiteX16" fmla="*/ 967740 w 1249680"/>
                        <a:gd name="connsiteY16" fmla="*/ 297180 h 1411233"/>
                        <a:gd name="connsiteX17" fmla="*/ 975360 w 1249680"/>
                        <a:gd name="connsiteY17" fmla="*/ 320040 h 1411233"/>
                        <a:gd name="connsiteX18" fmla="*/ 1043940 w 1249680"/>
                        <a:gd name="connsiteY18" fmla="*/ 388620 h 1411233"/>
                        <a:gd name="connsiteX19" fmla="*/ 1165860 w 1249680"/>
                        <a:gd name="connsiteY19" fmla="*/ 403860 h 1411233"/>
                        <a:gd name="connsiteX20" fmla="*/ 1173480 w 1249680"/>
                        <a:gd name="connsiteY20" fmla="*/ 441960 h 1411233"/>
                        <a:gd name="connsiteX21" fmla="*/ 1249680 w 1249680"/>
                        <a:gd name="connsiteY21" fmla="*/ 419100 h 1411233"/>
                        <a:gd name="connsiteX22" fmla="*/ 1219200 w 1249680"/>
                        <a:gd name="connsiteY22" fmla="*/ 495300 h 1411233"/>
                        <a:gd name="connsiteX23" fmla="*/ 1135380 w 1249680"/>
                        <a:gd name="connsiteY23" fmla="*/ 586740 h 1411233"/>
                        <a:gd name="connsiteX24" fmla="*/ 1021080 w 1249680"/>
                        <a:gd name="connsiteY24" fmla="*/ 632460 h 1411233"/>
                        <a:gd name="connsiteX25" fmla="*/ 1013460 w 1249680"/>
                        <a:gd name="connsiteY25" fmla="*/ 723900 h 1411233"/>
                        <a:gd name="connsiteX26" fmla="*/ 1005840 w 1249680"/>
                        <a:gd name="connsiteY26" fmla="*/ 769620 h 1411233"/>
                        <a:gd name="connsiteX27" fmla="*/ 975360 w 1249680"/>
                        <a:gd name="connsiteY27" fmla="*/ 807720 h 1411233"/>
                        <a:gd name="connsiteX28" fmla="*/ 1013460 w 1249680"/>
                        <a:gd name="connsiteY28" fmla="*/ 845820 h 1411233"/>
                        <a:gd name="connsiteX29" fmla="*/ 998220 w 1249680"/>
                        <a:gd name="connsiteY29" fmla="*/ 906780 h 1411233"/>
                        <a:gd name="connsiteX30" fmla="*/ 998220 w 1249680"/>
                        <a:gd name="connsiteY30" fmla="*/ 960120 h 1411233"/>
                        <a:gd name="connsiteX31" fmla="*/ 1097280 w 1249680"/>
                        <a:gd name="connsiteY31" fmla="*/ 1051560 h 1411233"/>
                        <a:gd name="connsiteX32" fmla="*/ 1096957 w 1249680"/>
                        <a:gd name="connsiteY32" fmla="*/ 1085374 h 1411233"/>
                        <a:gd name="connsiteX33" fmla="*/ 1089660 w 1249680"/>
                        <a:gd name="connsiteY33" fmla="*/ 1135380 h 1411233"/>
                        <a:gd name="connsiteX34" fmla="*/ 1013460 w 1249680"/>
                        <a:gd name="connsiteY34" fmla="*/ 1143000 h 1411233"/>
                        <a:gd name="connsiteX35" fmla="*/ 1092195 w 1249680"/>
                        <a:gd name="connsiteY35" fmla="*/ 1199674 h 1411233"/>
                        <a:gd name="connsiteX36" fmla="*/ 1165860 w 1249680"/>
                        <a:gd name="connsiteY36" fmla="*/ 1249680 h 1411233"/>
                        <a:gd name="connsiteX37" fmla="*/ 935628 w 1249680"/>
                        <a:gd name="connsiteY37" fmla="*/ 1340366 h 1411233"/>
                        <a:gd name="connsiteX38" fmla="*/ 931187 w 1249680"/>
                        <a:gd name="connsiteY38" fmla="*/ 1326252 h 1411233"/>
                        <a:gd name="connsiteX39" fmla="*/ 749071 w 1249680"/>
                        <a:gd name="connsiteY39" fmla="*/ 1357779 h 1411233"/>
                        <a:gd name="connsiteX40" fmla="*/ 623341 w 1249680"/>
                        <a:gd name="connsiteY40" fmla="*/ 1411233 h 1411233"/>
                        <a:gd name="connsiteX41" fmla="*/ 596895 w 1249680"/>
                        <a:gd name="connsiteY41" fmla="*/ 1375886 h 1411233"/>
                        <a:gd name="connsiteX42" fmla="*/ 391001 w 1249680"/>
                        <a:gd name="connsiteY42" fmla="*/ 1287303 h 1411233"/>
                        <a:gd name="connsiteX43" fmla="*/ 223038 w 1249680"/>
                        <a:gd name="connsiteY43" fmla="*/ 1230630 h 1411233"/>
                        <a:gd name="connsiteX44" fmla="*/ 127788 w 1249680"/>
                        <a:gd name="connsiteY44" fmla="*/ 1223486 h 1411233"/>
                        <a:gd name="connsiteX45" fmla="*/ 123026 w 1249680"/>
                        <a:gd name="connsiteY45" fmla="*/ 1156811 h 1411233"/>
                        <a:gd name="connsiteX46" fmla="*/ 134932 w 1249680"/>
                        <a:gd name="connsiteY46" fmla="*/ 1171098 h 1411233"/>
                        <a:gd name="connsiteX47" fmla="*/ 143351 w 1249680"/>
                        <a:gd name="connsiteY47" fmla="*/ 1202532 h 1411233"/>
                        <a:gd name="connsiteX48" fmla="*/ 180975 w 1249680"/>
                        <a:gd name="connsiteY48" fmla="*/ 1200626 h 1411233"/>
                        <a:gd name="connsiteX49" fmla="*/ 163354 w 1249680"/>
                        <a:gd name="connsiteY49" fmla="*/ 1141095 h 1411233"/>
                        <a:gd name="connsiteX50" fmla="*/ 234791 w 1249680"/>
                        <a:gd name="connsiteY50" fmla="*/ 1096804 h 1411233"/>
                        <a:gd name="connsiteX51" fmla="*/ 249232 w 1249680"/>
                        <a:gd name="connsiteY51" fmla="*/ 1180623 h 1411233"/>
                        <a:gd name="connsiteX52" fmla="*/ 277807 w 1249680"/>
                        <a:gd name="connsiteY52" fmla="*/ 1190149 h 1411233"/>
                        <a:gd name="connsiteX53" fmla="*/ 292417 w 1249680"/>
                        <a:gd name="connsiteY53" fmla="*/ 1068705 h 1411233"/>
                        <a:gd name="connsiteX54" fmla="*/ 323051 w 1249680"/>
                        <a:gd name="connsiteY54" fmla="*/ 1078230 h 1411233"/>
                        <a:gd name="connsiteX55" fmla="*/ 294476 w 1249680"/>
                        <a:gd name="connsiteY55" fmla="*/ 944880 h 1411233"/>
                        <a:gd name="connsiteX56" fmla="*/ 258758 w 1249680"/>
                        <a:gd name="connsiteY56" fmla="*/ 961549 h 1411233"/>
                        <a:gd name="connsiteX57" fmla="*/ 149220 w 1249680"/>
                        <a:gd name="connsiteY57" fmla="*/ 909162 h 1411233"/>
                        <a:gd name="connsiteX58" fmla="*/ 158745 w 1249680"/>
                        <a:gd name="connsiteY58" fmla="*/ 882967 h 1411233"/>
                        <a:gd name="connsiteX59" fmla="*/ 130765 w 1249680"/>
                        <a:gd name="connsiteY59" fmla="*/ 864017 h 1411233"/>
                        <a:gd name="connsiteX60" fmla="*/ 108738 w 1249680"/>
                        <a:gd name="connsiteY60" fmla="*/ 897255 h 1411233"/>
                        <a:gd name="connsiteX61" fmla="*/ 111120 w 1249680"/>
                        <a:gd name="connsiteY61" fmla="*/ 840105 h 1411233"/>
                        <a:gd name="connsiteX62" fmla="*/ 92070 w 1249680"/>
                        <a:gd name="connsiteY62" fmla="*/ 835343 h 1411233"/>
                        <a:gd name="connsiteX63" fmla="*/ 80163 w 1249680"/>
                        <a:gd name="connsiteY63" fmla="*/ 906780 h 1411233"/>
                        <a:gd name="connsiteX64" fmla="*/ 58732 w 1249680"/>
                        <a:gd name="connsiteY64" fmla="*/ 911543 h 1411233"/>
                        <a:gd name="connsiteX65" fmla="*/ 70639 w 1249680"/>
                        <a:gd name="connsiteY65" fmla="*/ 825817 h 1411233"/>
                        <a:gd name="connsiteX66" fmla="*/ 122872 w 1249680"/>
                        <a:gd name="connsiteY66" fmla="*/ 819626 h 1411233"/>
                        <a:gd name="connsiteX67" fmla="*/ 125407 w 1249680"/>
                        <a:gd name="connsiteY67" fmla="*/ 799623 h 1411233"/>
                        <a:gd name="connsiteX68" fmla="*/ 78581 w 1249680"/>
                        <a:gd name="connsiteY68" fmla="*/ 799624 h 1411233"/>
                        <a:gd name="connsiteX69" fmla="*/ 82867 w 1249680"/>
                        <a:gd name="connsiteY69" fmla="*/ 761047 h 1411233"/>
                        <a:gd name="connsiteX70" fmla="*/ 142076 w 1249680"/>
                        <a:gd name="connsiteY70" fmla="*/ 742474 h 1411233"/>
                        <a:gd name="connsiteX71" fmla="*/ 130169 w 1249680"/>
                        <a:gd name="connsiteY71" fmla="*/ 716280 h 1411233"/>
                        <a:gd name="connsiteX72" fmla="*/ 48568 w 1249680"/>
                        <a:gd name="connsiteY72" fmla="*/ 756737 h 1411233"/>
                        <a:gd name="connsiteX73" fmla="*/ 29527 w 1249680"/>
                        <a:gd name="connsiteY73" fmla="*/ 718344 h 1411233"/>
                        <a:gd name="connsiteX74" fmla="*/ 104473 w 1249680"/>
                        <a:gd name="connsiteY74" fmla="*/ 693138 h 1411233"/>
                        <a:gd name="connsiteX75" fmla="*/ 77629 w 1249680"/>
                        <a:gd name="connsiteY75" fmla="*/ 617855 h 1411233"/>
                        <a:gd name="connsiteX76" fmla="*/ 39683 w 1249680"/>
                        <a:gd name="connsiteY76" fmla="*/ 611505 h 1411233"/>
                        <a:gd name="connsiteX77" fmla="*/ 0 w 1249680"/>
                        <a:gd name="connsiteY77" fmla="*/ 541020 h 1411233"/>
                        <a:gd name="connsiteX0" fmla="*/ 0 w 1249680"/>
                        <a:gd name="connsiteY0" fmla="*/ 541020 h 1411233"/>
                        <a:gd name="connsiteX1" fmla="*/ 259080 w 1249680"/>
                        <a:gd name="connsiteY1" fmla="*/ 381000 h 1411233"/>
                        <a:gd name="connsiteX2" fmla="*/ 266700 w 1249680"/>
                        <a:gd name="connsiteY2" fmla="*/ 266700 h 1411233"/>
                        <a:gd name="connsiteX3" fmla="*/ 358140 w 1249680"/>
                        <a:gd name="connsiteY3" fmla="*/ 259080 h 1411233"/>
                        <a:gd name="connsiteX4" fmla="*/ 388620 w 1249680"/>
                        <a:gd name="connsiteY4" fmla="*/ 266700 h 1411233"/>
                        <a:gd name="connsiteX5" fmla="*/ 449580 w 1249680"/>
                        <a:gd name="connsiteY5" fmla="*/ 266700 h 1411233"/>
                        <a:gd name="connsiteX6" fmla="*/ 533400 w 1249680"/>
                        <a:gd name="connsiteY6" fmla="*/ 144780 h 1411233"/>
                        <a:gd name="connsiteX7" fmla="*/ 655320 w 1249680"/>
                        <a:gd name="connsiteY7" fmla="*/ 167640 h 1411233"/>
                        <a:gd name="connsiteX8" fmla="*/ 830580 w 1249680"/>
                        <a:gd name="connsiteY8" fmla="*/ 114300 h 1411233"/>
                        <a:gd name="connsiteX9" fmla="*/ 822960 w 1249680"/>
                        <a:gd name="connsiteY9" fmla="*/ 45720 h 1411233"/>
                        <a:gd name="connsiteX10" fmla="*/ 906780 w 1249680"/>
                        <a:gd name="connsiteY10" fmla="*/ 0 h 1411233"/>
                        <a:gd name="connsiteX11" fmla="*/ 937260 w 1249680"/>
                        <a:gd name="connsiteY11" fmla="*/ 0 h 1411233"/>
                        <a:gd name="connsiteX12" fmla="*/ 944880 w 1249680"/>
                        <a:gd name="connsiteY12" fmla="*/ 76200 h 1411233"/>
                        <a:gd name="connsiteX13" fmla="*/ 1013460 w 1249680"/>
                        <a:gd name="connsiteY13" fmla="*/ 99060 h 1411233"/>
                        <a:gd name="connsiteX14" fmla="*/ 982980 w 1249680"/>
                        <a:gd name="connsiteY14" fmla="*/ 167640 h 1411233"/>
                        <a:gd name="connsiteX15" fmla="*/ 1005840 w 1249680"/>
                        <a:gd name="connsiteY15" fmla="*/ 190500 h 1411233"/>
                        <a:gd name="connsiteX16" fmla="*/ 967740 w 1249680"/>
                        <a:gd name="connsiteY16" fmla="*/ 297180 h 1411233"/>
                        <a:gd name="connsiteX17" fmla="*/ 975360 w 1249680"/>
                        <a:gd name="connsiteY17" fmla="*/ 320040 h 1411233"/>
                        <a:gd name="connsiteX18" fmla="*/ 1043940 w 1249680"/>
                        <a:gd name="connsiteY18" fmla="*/ 388620 h 1411233"/>
                        <a:gd name="connsiteX19" fmla="*/ 1165860 w 1249680"/>
                        <a:gd name="connsiteY19" fmla="*/ 403860 h 1411233"/>
                        <a:gd name="connsiteX20" fmla="*/ 1173480 w 1249680"/>
                        <a:gd name="connsiteY20" fmla="*/ 441960 h 1411233"/>
                        <a:gd name="connsiteX21" fmla="*/ 1249680 w 1249680"/>
                        <a:gd name="connsiteY21" fmla="*/ 419100 h 1411233"/>
                        <a:gd name="connsiteX22" fmla="*/ 1219200 w 1249680"/>
                        <a:gd name="connsiteY22" fmla="*/ 495300 h 1411233"/>
                        <a:gd name="connsiteX23" fmla="*/ 1135380 w 1249680"/>
                        <a:gd name="connsiteY23" fmla="*/ 586740 h 1411233"/>
                        <a:gd name="connsiteX24" fmla="*/ 1021080 w 1249680"/>
                        <a:gd name="connsiteY24" fmla="*/ 632460 h 1411233"/>
                        <a:gd name="connsiteX25" fmla="*/ 1013460 w 1249680"/>
                        <a:gd name="connsiteY25" fmla="*/ 723900 h 1411233"/>
                        <a:gd name="connsiteX26" fmla="*/ 1005840 w 1249680"/>
                        <a:gd name="connsiteY26" fmla="*/ 769620 h 1411233"/>
                        <a:gd name="connsiteX27" fmla="*/ 975360 w 1249680"/>
                        <a:gd name="connsiteY27" fmla="*/ 807720 h 1411233"/>
                        <a:gd name="connsiteX28" fmla="*/ 1013460 w 1249680"/>
                        <a:gd name="connsiteY28" fmla="*/ 845820 h 1411233"/>
                        <a:gd name="connsiteX29" fmla="*/ 998220 w 1249680"/>
                        <a:gd name="connsiteY29" fmla="*/ 906780 h 1411233"/>
                        <a:gd name="connsiteX30" fmla="*/ 998220 w 1249680"/>
                        <a:gd name="connsiteY30" fmla="*/ 960120 h 1411233"/>
                        <a:gd name="connsiteX31" fmla="*/ 1097280 w 1249680"/>
                        <a:gd name="connsiteY31" fmla="*/ 1051560 h 1411233"/>
                        <a:gd name="connsiteX32" fmla="*/ 1096957 w 1249680"/>
                        <a:gd name="connsiteY32" fmla="*/ 1085374 h 1411233"/>
                        <a:gd name="connsiteX33" fmla="*/ 1089660 w 1249680"/>
                        <a:gd name="connsiteY33" fmla="*/ 1135380 h 1411233"/>
                        <a:gd name="connsiteX34" fmla="*/ 1013460 w 1249680"/>
                        <a:gd name="connsiteY34" fmla="*/ 1143000 h 1411233"/>
                        <a:gd name="connsiteX35" fmla="*/ 1092195 w 1249680"/>
                        <a:gd name="connsiteY35" fmla="*/ 1199674 h 1411233"/>
                        <a:gd name="connsiteX36" fmla="*/ 1165860 w 1249680"/>
                        <a:gd name="connsiteY36" fmla="*/ 1249680 h 1411233"/>
                        <a:gd name="connsiteX37" fmla="*/ 935628 w 1249680"/>
                        <a:gd name="connsiteY37" fmla="*/ 1340366 h 1411233"/>
                        <a:gd name="connsiteX38" fmla="*/ 821650 w 1249680"/>
                        <a:gd name="connsiteY38" fmla="*/ 1340540 h 1411233"/>
                        <a:gd name="connsiteX39" fmla="*/ 749071 w 1249680"/>
                        <a:gd name="connsiteY39" fmla="*/ 1357779 h 1411233"/>
                        <a:gd name="connsiteX40" fmla="*/ 623341 w 1249680"/>
                        <a:gd name="connsiteY40" fmla="*/ 1411233 h 1411233"/>
                        <a:gd name="connsiteX41" fmla="*/ 596895 w 1249680"/>
                        <a:gd name="connsiteY41" fmla="*/ 1375886 h 1411233"/>
                        <a:gd name="connsiteX42" fmla="*/ 391001 w 1249680"/>
                        <a:gd name="connsiteY42" fmla="*/ 1287303 h 1411233"/>
                        <a:gd name="connsiteX43" fmla="*/ 223038 w 1249680"/>
                        <a:gd name="connsiteY43" fmla="*/ 1230630 h 1411233"/>
                        <a:gd name="connsiteX44" fmla="*/ 127788 w 1249680"/>
                        <a:gd name="connsiteY44" fmla="*/ 1223486 h 1411233"/>
                        <a:gd name="connsiteX45" fmla="*/ 123026 w 1249680"/>
                        <a:gd name="connsiteY45" fmla="*/ 1156811 h 1411233"/>
                        <a:gd name="connsiteX46" fmla="*/ 134932 w 1249680"/>
                        <a:gd name="connsiteY46" fmla="*/ 1171098 h 1411233"/>
                        <a:gd name="connsiteX47" fmla="*/ 143351 w 1249680"/>
                        <a:gd name="connsiteY47" fmla="*/ 1202532 h 1411233"/>
                        <a:gd name="connsiteX48" fmla="*/ 180975 w 1249680"/>
                        <a:gd name="connsiteY48" fmla="*/ 1200626 h 1411233"/>
                        <a:gd name="connsiteX49" fmla="*/ 163354 w 1249680"/>
                        <a:gd name="connsiteY49" fmla="*/ 1141095 h 1411233"/>
                        <a:gd name="connsiteX50" fmla="*/ 234791 w 1249680"/>
                        <a:gd name="connsiteY50" fmla="*/ 1096804 h 1411233"/>
                        <a:gd name="connsiteX51" fmla="*/ 249232 w 1249680"/>
                        <a:gd name="connsiteY51" fmla="*/ 1180623 h 1411233"/>
                        <a:gd name="connsiteX52" fmla="*/ 277807 w 1249680"/>
                        <a:gd name="connsiteY52" fmla="*/ 1190149 h 1411233"/>
                        <a:gd name="connsiteX53" fmla="*/ 292417 w 1249680"/>
                        <a:gd name="connsiteY53" fmla="*/ 1068705 h 1411233"/>
                        <a:gd name="connsiteX54" fmla="*/ 323051 w 1249680"/>
                        <a:gd name="connsiteY54" fmla="*/ 1078230 h 1411233"/>
                        <a:gd name="connsiteX55" fmla="*/ 294476 w 1249680"/>
                        <a:gd name="connsiteY55" fmla="*/ 944880 h 1411233"/>
                        <a:gd name="connsiteX56" fmla="*/ 258758 w 1249680"/>
                        <a:gd name="connsiteY56" fmla="*/ 961549 h 1411233"/>
                        <a:gd name="connsiteX57" fmla="*/ 149220 w 1249680"/>
                        <a:gd name="connsiteY57" fmla="*/ 909162 h 1411233"/>
                        <a:gd name="connsiteX58" fmla="*/ 158745 w 1249680"/>
                        <a:gd name="connsiteY58" fmla="*/ 882967 h 1411233"/>
                        <a:gd name="connsiteX59" fmla="*/ 130765 w 1249680"/>
                        <a:gd name="connsiteY59" fmla="*/ 864017 h 1411233"/>
                        <a:gd name="connsiteX60" fmla="*/ 108738 w 1249680"/>
                        <a:gd name="connsiteY60" fmla="*/ 897255 h 1411233"/>
                        <a:gd name="connsiteX61" fmla="*/ 111120 w 1249680"/>
                        <a:gd name="connsiteY61" fmla="*/ 840105 h 1411233"/>
                        <a:gd name="connsiteX62" fmla="*/ 92070 w 1249680"/>
                        <a:gd name="connsiteY62" fmla="*/ 835343 h 1411233"/>
                        <a:gd name="connsiteX63" fmla="*/ 80163 w 1249680"/>
                        <a:gd name="connsiteY63" fmla="*/ 906780 h 1411233"/>
                        <a:gd name="connsiteX64" fmla="*/ 58732 w 1249680"/>
                        <a:gd name="connsiteY64" fmla="*/ 911543 h 1411233"/>
                        <a:gd name="connsiteX65" fmla="*/ 70639 w 1249680"/>
                        <a:gd name="connsiteY65" fmla="*/ 825817 h 1411233"/>
                        <a:gd name="connsiteX66" fmla="*/ 122872 w 1249680"/>
                        <a:gd name="connsiteY66" fmla="*/ 819626 h 1411233"/>
                        <a:gd name="connsiteX67" fmla="*/ 125407 w 1249680"/>
                        <a:gd name="connsiteY67" fmla="*/ 799623 h 1411233"/>
                        <a:gd name="connsiteX68" fmla="*/ 78581 w 1249680"/>
                        <a:gd name="connsiteY68" fmla="*/ 799624 h 1411233"/>
                        <a:gd name="connsiteX69" fmla="*/ 82867 w 1249680"/>
                        <a:gd name="connsiteY69" fmla="*/ 761047 h 1411233"/>
                        <a:gd name="connsiteX70" fmla="*/ 142076 w 1249680"/>
                        <a:gd name="connsiteY70" fmla="*/ 742474 h 1411233"/>
                        <a:gd name="connsiteX71" fmla="*/ 130169 w 1249680"/>
                        <a:gd name="connsiteY71" fmla="*/ 716280 h 1411233"/>
                        <a:gd name="connsiteX72" fmla="*/ 48568 w 1249680"/>
                        <a:gd name="connsiteY72" fmla="*/ 756737 h 1411233"/>
                        <a:gd name="connsiteX73" fmla="*/ 29527 w 1249680"/>
                        <a:gd name="connsiteY73" fmla="*/ 718344 h 1411233"/>
                        <a:gd name="connsiteX74" fmla="*/ 104473 w 1249680"/>
                        <a:gd name="connsiteY74" fmla="*/ 693138 h 1411233"/>
                        <a:gd name="connsiteX75" fmla="*/ 77629 w 1249680"/>
                        <a:gd name="connsiteY75" fmla="*/ 617855 h 1411233"/>
                        <a:gd name="connsiteX76" fmla="*/ 39683 w 1249680"/>
                        <a:gd name="connsiteY76" fmla="*/ 611505 h 1411233"/>
                        <a:gd name="connsiteX77" fmla="*/ 0 w 1249680"/>
                        <a:gd name="connsiteY77" fmla="*/ 541020 h 1411233"/>
                        <a:gd name="connsiteX0" fmla="*/ 0 w 1249680"/>
                        <a:gd name="connsiteY0" fmla="*/ 541020 h 1411233"/>
                        <a:gd name="connsiteX1" fmla="*/ 259080 w 1249680"/>
                        <a:gd name="connsiteY1" fmla="*/ 381000 h 1411233"/>
                        <a:gd name="connsiteX2" fmla="*/ 266700 w 1249680"/>
                        <a:gd name="connsiteY2" fmla="*/ 266700 h 1411233"/>
                        <a:gd name="connsiteX3" fmla="*/ 358140 w 1249680"/>
                        <a:gd name="connsiteY3" fmla="*/ 259080 h 1411233"/>
                        <a:gd name="connsiteX4" fmla="*/ 388620 w 1249680"/>
                        <a:gd name="connsiteY4" fmla="*/ 266700 h 1411233"/>
                        <a:gd name="connsiteX5" fmla="*/ 449580 w 1249680"/>
                        <a:gd name="connsiteY5" fmla="*/ 266700 h 1411233"/>
                        <a:gd name="connsiteX6" fmla="*/ 533400 w 1249680"/>
                        <a:gd name="connsiteY6" fmla="*/ 144780 h 1411233"/>
                        <a:gd name="connsiteX7" fmla="*/ 655320 w 1249680"/>
                        <a:gd name="connsiteY7" fmla="*/ 167640 h 1411233"/>
                        <a:gd name="connsiteX8" fmla="*/ 830580 w 1249680"/>
                        <a:gd name="connsiteY8" fmla="*/ 114300 h 1411233"/>
                        <a:gd name="connsiteX9" fmla="*/ 822960 w 1249680"/>
                        <a:gd name="connsiteY9" fmla="*/ 45720 h 1411233"/>
                        <a:gd name="connsiteX10" fmla="*/ 906780 w 1249680"/>
                        <a:gd name="connsiteY10" fmla="*/ 0 h 1411233"/>
                        <a:gd name="connsiteX11" fmla="*/ 937260 w 1249680"/>
                        <a:gd name="connsiteY11" fmla="*/ 0 h 1411233"/>
                        <a:gd name="connsiteX12" fmla="*/ 944880 w 1249680"/>
                        <a:gd name="connsiteY12" fmla="*/ 76200 h 1411233"/>
                        <a:gd name="connsiteX13" fmla="*/ 1013460 w 1249680"/>
                        <a:gd name="connsiteY13" fmla="*/ 99060 h 1411233"/>
                        <a:gd name="connsiteX14" fmla="*/ 982980 w 1249680"/>
                        <a:gd name="connsiteY14" fmla="*/ 167640 h 1411233"/>
                        <a:gd name="connsiteX15" fmla="*/ 1005840 w 1249680"/>
                        <a:gd name="connsiteY15" fmla="*/ 190500 h 1411233"/>
                        <a:gd name="connsiteX16" fmla="*/ 967740 w 1249680"/>
                        <a:gd name="connsiteY16" fmla="*/ 297180 h 1411233"/>
                        <a:gd name="connsiteX17" fmla="*/ 975360 w 1249680"/>
                        <a:gd name="connsiteY17" fmla="*/ 320040 h 1411233"/>
                        <a:gd name="connsiteX18" fmla="*/ 1043940 w 1249680"/>
                        <a:gd name="connsiteY18" fmla="*/ 388620 h 1411233"/>
                        <a:gd name="connsiteX19" fmla="*/ 1165860 w 1249680"/>
                        <a:gd name="connsiteY19" fmla="*/ 403860 h 1411233"/>
                        <a:gd name="connsiteX20" fmla="*/ 1173480 w 1249680"/>
                        <a:gd name="connsiteY20" fmla="*/ 441960 h 1411233"/>
                        <a:gd name="connsiteX21" fmla="*/ 1249680 w 1249680"/>
                        <a:gd name="connsiteY21" fmla="*/ 419100 h 1411233"/>
                        <a:gd name="connsiteX22" fmla="*/ 1219200 w 1249680"/>
                        <a:gd name="connsiteY22" fmla="*/ 495300 h 1411233"/>
                        <a:gd name="connsiteX23" fmla="*/ 1135380 w 1249680"/>
                        <a:gd name="connsiteY23" fmla="*/ 586740 h 1411233"/>
                        <a:gd name="connsiteX24" fmla="*/ 1021080 w 1249680"/>
                        <a:gd name="connsiteY24" fmla="*/ 632460 h 1411233"/>
                        <a:gd name="connsiteX25" fmla="*/ 1013460 w 1249680"/>
                        <a:gd name="connsiteY25" fmla="*/ 723900 h 1411233"/>
                        <a:gd name="connsiteX26" fmla="*/ 1005840 w 1249680"/>
                        <a:gd name="connsiteY26" fmla="*/ 769620 h 1411233"/>
                        <a:gd name="connsiteX27" fmla="*/ 975360 w 1249680"/>
                        <a:gd name="connsiteY27" fmla="*/ 807720 h 1411233"/>
                        <a:gd name="connsiteX28" fmla="*/ 1013460 w 1249680"/>
                        <a:gd name="connsiteY28" fmla="*/ 845820 h 1411233"/>
                        <a:gd name="connsiteX29" fmla="*/ 998220 w 1249680"/>
                        <a:gd name="connsiteY29" fmla="*/ 906780 h 1411233"/>
                        <a:gd name="connsiteX30" fmla="*/ 998220 w 1249680"/>
                        <a:gd name="connsiteY30" fmla="*/ 960120 h 1411233"/>
                        <a:gd name="connsiteX31" fmla="*/ 1097280 w 1249680"/>
                        <a:gd name="connsiteY31" fmla="*/ 1051560 h 1411233"/>
                        <a:gd name="connsiteX32" fmla="*/ 1096957 w 1249680"/>
                        <a:gd name="connsiteY32" fmla="*/ 1085374 h 1411233"/>
                        <a:gd name="connsiteX33" fmla="*/ 1089660 w 1249680"/>
                        <a:gd name="connsiteY33" fmla="*/ 1135380 h 1411233"/>
                        <a:gd name="connsiteX34" fmla="*/ 1013460 w 1249680"/>
                        <a:gd name="connsiteY34" fmla="*/ 1143000 h 1411233"/>
                        <a:gd name="connsiteX35" fmla="*/ 1092195 w 1249680"/>
                        <a:gd name="connsiteY35" fmla="*/ 1199674 h 1411233"/>
                        <a:gd name="connsiteX36" fmla="*/ 1165860 w 1249680"/>
                        <a:gd name="connsiteY36" fmla="*/ 1249680 h 1411233"/>
                        <a:gd name="connsiteX37" fmla="*/ 876097 w 1249680"/>
                        <a:gd name="connsiteY37" fmla="*/ 1307028 h 1411233"/>
                        <a:gd name="connsiteX38" fmla="*/ 821650 w 1249680"/>
                        <a:gd name="connsiteY38" fmla="*/ 1340540 h 1411233"/>
                        <a:gd name="connsiteX39" fmla="*/ 749071 w 1249680"/>
                        <a:gd name="connsiteY39" fmla="*/ 1357779 h 1411233"/>
                        <a:gd name="connsiteX40" fmla="*/ 623341 w 1249680"/>
                        <a:gd name="connsiteY40" fmla="*/ 1411233 h 1411233"/>
                        <a:gd name="connsiteX41" fmla="*/ 596895 w 1249680"/>
                        <a:gd name="connsiteY41" fmla="*/ 1375886 h 1411233"/>
                        <a:gd name="connsiteX42" fmla="*/ 391001 w 1249680"/>
                        <a:gd name="connsiteY42" fmla="*/ 1287303 h 1411233"/>
                        <a:gd name="connsiteX43" fmla="*/ 223038 w 1249680"/>
                        <a:gd name="connsiteY43" fmla="*/ 1230630 h 1411233"/>
                        <a:gd name="connsiteX44" fmla="*/ 127788 w 1249680"/>
                        <a:gd name="connsiteY44" fmla="*/ 1223486 h 1411233"/>
                        <a:gd name="connsiteX45" fmla="*/ 123026 w 1249680"/>
                        <a:gd name="connsiteY45" fmla="*/ 1156811 h 1411233"/>
                        <a:gd name="connsiteX46" fmla="*/ 134932 w 1249680"/>
                        <a:gd name="connsiteY46" fmla="*/ 1171098 h 1411233"/>
                        <a:gd name="connsiteX47" fmla="*/ 143351 w 1249680"/>
                        <a:gd name="connsiteY47" fmla="*/ 1202532 h 1411233"/>
                        <a:gd name="connsiteX48" fmla="*/ 180975 w 1249680"/>
                        <a:gd name="connsiteY48" fmla="*/ 1200626 h 1411233"/>
                        <a:gd name="connsiteX49" fmla="*/ 163354 w 1249680"/>
                        <a:gd name="connsiteY49" fmla="*/ 1141095 h 1411233"/>
                        <a:gd name="connsiteX50" fmla="*/ 234791 w 1249680"/>
                        <a:gd name="connsiteY50" fmla="*/ 1096804 h 1411233"/>
                        <a:gd name="connsiteX51" fmla="*/ 249232 w 1249680"/>
                        <a:gd name="connsiteY51" fmla="*/ 1180623 h 1411233"/>
                        <a:gd name="connsiteX52" fmla="*/ 277807 w 1249680"/>
                        <a:gd name="connsiteY52" fmla="*/ 1190149 h 1411233"/>
                        <a:gd name="connsiteX53" fmla="*/ 292417 w 1249680"/>
                        <a:gd name="connsiteY53" fmla="*/ 1068705 h 1411233"/>
                        <a:gd name="connsiteX54" fmla="*/ 323051 w 1249680"/>
                        <a:gd name="connsiteY54" fmla="*/ 1078230 h 1411233"/>
                        <a:gd name="connsiteX55" fmla="*/ 294476 w 1249680"/>
                        <a:gd name="connsiteY55" fmla="*/ 944880 h 1411233"/>
                        <a:gd name="connsiteX56" fmla="*/ 258758 w 1249680"/>
                        <a:gd name="connsiteY56" fmla="*/ 961549 h 1411233"/>
                        <a:gd name="connsiteX57" fmla="*/ 149220 w 1249680"/>
                        <a:gd name="connsiteY57" fmla="*/ 909162 h 1411233"/>
                        <a:gd name="connsiteX58" fmla="*/ 158745 w 1249680"/>
                        <a:gd name="connsiteY58" fmla="*/ 882967 h 1411233"/>
                        <a:gd name="connsiteX59" fmla="*/ 130765 w 1249680"/>
                        <a:gd name="connsiteY59" fmla="*/ 864017 h 1411233"/>
                        <a:gd name="connsiteX60" fmla="*/ 108738 w 1249680"/>
                        <a:gd name="connsiteY60" fmla="*/ 897255 h 1411233"/>
                        <a:gd name="connsiteX61" fmla="*/ 111120 w 1249680"/>
                        <a:gd name="connsiteY61" fmla="*/ 840105 h 1411233"/>
                        <a:gd name="connsiteX62" fmla="*/ 92070 w 1249680"/>
                        <a:gd name="connsiteY62" fmla="*/ 835343 h 1411233"/>
                        <a:gd name="connsiteX63" fmla="*/ 80163 w 1249680"/>
                        <a:gd name="connsiteY63" fmla="*/ 906780 h 1411233"/>
                        <a:gd name="connsiteX64" fmla="*/ 58732 w 1249680"/>
                        <a:gd name="connsiteY64" fmla="*/ 911543 h 1411233"/>
                        <a:gd name="connsiteX65" fmla="*/ 70639 w 1249680"/>
                        <a:gd name="connsiteY65" fmla="*/ 825817 h 1411233"/>
                        <a:gd name="connsiteX66" fmla="*/ 122872 w 1249680"/>
                        <a:gd name="connsiteY66" fmla="*/ 819626 h 1411233"/>
                        <a:gd name="connsiteX67" fmla="*/ 125407 w 1249680"/>
                        <a:gd name="connsiteY67" fmla="*/ 799623 h 1411233"/>
                        <a:gd name="connsiteX68" fmla="*/ 78581 w 1249680"/>
                        <a:gd name="connsiteY68" fmla="*/ 799624 h 1411233"/>
                        <a:gd name="connsiteX69" fmla="*/ 82867 w 1249680"/>
                        <a:gd name="connsiteY69" fmla="*/ 761047 h 1411233"/>
                        <a:gd name="connsiteX70" fmla="*/ 142076 w 1249680"/>
                        <a:gd name="connsiteY70" fmla="*/ 742474 h 1411233"/>
                        <a:gd name="connsiteX71" fmla="*/ 130169 w 1249680"/>
                        <a:gd name="connsiteY71" fmla="*/ 716280 h 1411233"/>
                        <a:gd name="connsiteX72" fmla="*/ 48568 w 1249680"/>
                        <a:gd name="connsiteY72" fmla="*/ 756737 h 1411233"/>
                        <a:gd name="connsiteX73" fmla="*/ 29527 w 1249680"/>
                        <a:gd name="connsiteY73" fmla="*/ 718344 h 1411233"/>
                        <a:gd name="connsiteX74" fmla="*/ 104473 w 1249680"/>
                        <a:gd name="connsiteY74" fmla="*/ 693138 h 1411233"/>
                        <a:gd name="connsiteX75" fmla="*/ 77629 w 1249680"/>
                        <a:gd name="connsiteY75" fmla="*/ 617855 h 1411233"/>
                        <a:gd name="connsiteX76" fmla="*/ 39683 w 1249680"/>
                        <a:gd name="connsiteY76" fmla="*/ 611505 h 1411233"/>
                        <a:gd name="connsiteX77" fmla="*/ 0 w 1249680"/>
                        <a:gd name="connsiteY77" fmla="*/ 541020 h 1411233"/>
                        <a:gd name="connsiteX0" fmla="*/ 0 w 1249680"/>
                        <a:gd name="connsiteY0" fmla="*/ 541020 h 1411233"/>
                        <a:gd name="connsiteX1" fmla="*/ 259080 w 1249680"/>
                        <a:gd name="connsiteY1" fmla="*/ 381000 h 1411233"/>
                        <a:gd name="connsiteX2" fmla="*/ 266700 w 1249680"/>
                        <a:gd name="connsiteY2" fmla="*/ 266700 h 1411233"/>
                        <a:gd name="connsiteX3" fmla="*/ 358140 w 1249680"/>
                        <a:gd name="connsiteY3" fmla="*/ 259080 h 1411233"/>
                        <a:gd name="connsiteX4" fmla="*/ 388620 w 1249680"/>
                        <a:gd name="connsiteY4" fmla="*/ 266700 h 1411233"/>
                        <a:gd name="connsiteX5" fmla="*/ 449580 w 1249680"/>
                        <a:gd name="connsiteY5" fmla="*/ 266700 h 1411233"/>
                        <a:gd name="connsiteX6" fmla="*/ 533400 w 1249680"/>
                        <a:gd name="connsiteY6" fmla="*/ 144780 h 1411233"/>
                        <a:gd name="connsiteX7" fmla="*/ 655320 w 1249680"/>
                        <a:gd name="connsiteY7" fmla="*/ 167640 h 1411233"/>
                        <a:gd name="connsiteX8" fmla="*/ 830580 w 1249680"/>
                        <a:gd name="connsiteY8" fmla="*/ 114300 h 1411233"/>
                        <a:gd name="connsiteX9" fmla="*/ 822960 w 1249680"/>
                        <a:gd name="connsiteY9" fmla="*/ 45720 h 1411233"/>
                        <a:gd name="connsiteX10" fmla="*/ 906780 w 1249680"/>
                        <a:gd name="connsiteY10" fmla="*/ 0 h 1411233"/>
                        <a:gd name="connsiteX11" fmla="*/ 937260 w 1249680"/>
                        <a:gd name="connsiteY11" fmla="*/ 0 h 1411233"/>
                        <a:gd name="connsiteX12" fmla="*/ 944880 w 1249680"/>
                        <a:gd name="connsiteY12" fmla="*/ 76200 h 1411233"/>
                        <a:gd name="connsiteX13" fmla="*/ 1013460 w 1249680"/>
                        <a:gd name="connsiteY13" fmla="*/ 99060 h 1411233"/>
                        <a:gd name="connsiteX14" fmla="*/ 982980 w 1249680"/>
                        <a:gd name="connsiteY14" fmla="*/ 167640 h 1411233"/>
                        <a:gd name="connsiteX15" fmla="*/ 1005840 w 1249680"/>
                        <a:gd name="connsiteY15" fmla="*/ 190500 h 1411233"/>
                        <a:gd name="connsiteX16" fmla="*/ 967740 w 1249680"/>
                        <a:gd name="connsiteY16" fmla="*/ 297180 h 1411233"/>
                        <a:gd name="connsiteX17" fmla="*/ 975360 w 1249680"/>
                        <a:gd name="connsiteY17" fmla="*/ 320040 h 1411233"/>
                        <a:gd name="connsiteX18" fmla="*/ 1043940 w 1249680"/>
                        <a:gd name="connsiteY18" fmla="*/ 388620 h 1411233"/>
                        <a:gd name="connsiteX19" fmla="*/ 1165860 w 1249680"/>
                        <a:gd name="connsiteY19" fmla="*/ 403860 h 1411233"/>
                        <a:gd name="connsiteX20" fmla="*/ 1173480 w 1249680"/>
                        <a:gd name="connsiteY20" fmla="*/ 441960 h 1411233"/>
                        <a:gd name="connsiteX21" fmla="*/ 1249680 w 1249680"/>
                        <a:gd name="connsiteY21" fmla="*/ 419100 h 1411233"/>
                        <a:gd name="connsiteX22" fmla="*/ 1219200 w 1249680"/>
                        <a:gd name="connsiteY22" fmla="*/ 495300 h 1411233"/>
                        <a:gd name="connsiteX23" fmla="*/ 1135380 w 1249680"/>
                        <a:gd name="connsiteY23" fmla="*/ 586740 h 1411233"/>
                        <a:gd name="connsiteX24" fmla="*/ 1021080 w 1249680"/>
                        <a:gd name="connsiteY24" fmla="*/ 632460 h 1411233"/>
                        <a:gd name="connsiteX25" fmla="*/ 1013460 w 1249680"/>
                        <a:gd name="connsiteY25" fmla="*/ 723900 h 1411233"/>
                        <a:gd name="connsiteX26" fmla="*/ 1005840 w 1249680"/>
                        <a:gd name="connsiteY26" fmla="*/ 769620 h 1411233"/>
                        <a:gd name="connsiteX27" fmla="*/ 975360 w 1249680"/>
                        <a:gd name="connsiteY27" fmla="*/ 807720 h 1411233"/>
                        <a:gd name="connsiteX28" fmla="*/ 1013460 w 1249680"/>
                        <a:gd name="connsiteY28" fmla="*/ 845820 h 1411233"/>
                        <a:gd name="connsiteX29" fmla="*/ 998220 w 1249680"/>
                        <a:gd name="connsiteY29" fmla="*/ 906780 h 1411233"/>
                        <a:gd name="connsiteX30" fmla="*/ 998220 w 1249680"/>
                        <a:gd name="connsiteY30" fmla="*/ 960120 h 1411233"/>
                        <a:gd name="connsiteX31" fmla="*/ 1097280 w 1249680"/>
                        <a:gd name="connsiteY31" fmla="*/ 1051560 h 1411233"/>
                        <a:gd name="connsiteX32" fmla="*/ 1096957 w 1249680"/>
                        <a:gd name="connsiteY32" fmla="*/ 1085374 h 1411233"/>
                        <a:gd name="connsiteX33" fmla="*/ 1089660 w 1249680"/>
                        <a:gd name="connsiteY33" fmla="*/ 1135380 h 1411233"/>
                        <a:gd name="connsiteX34" fmla="*/ 1013460 w 1249680"/>
                        <a:gd name="connsiteY34" fmla="*/ 1143000 h 1411233"/>
                        <a:gd name="connsiteX35" fmla="*/ 1092195 w 1249680"/>
                        <a:gd name="connsiteY35" fmla="*/ 1199674 h 1411233"/>
                        <a:gd name="connsiteX36" fmla="*/ 918210 w 1249680"/>
                        <a:gd name="connsiteY36" fmla="*/ 1344930 h 1411233"/>
                        <a:gd name="connsiteX37" fmla="*/ 876097 w 1249680"/>
                        <a:gd name="connsiteY37" fmla="*/ 1307028 h 1411233"/>
                        <a:gd name="connsiteX38" fmla="*/ 821650 w 1249680"/>
                        <a:gd name="connsiteY38" fmla="*/ 1340540 h 1411233"/>
                        <a:gd name="connsiteX39" fmla="*/ 749071 w 1249680"/>
                        <a:gd name="connsiteY39" fmla="*/ 1357779 h 1411233"/>
                        <a:gd name="connsiteX40" fmla="*/ 623341 w 1249680"/>
                        <a:gd name="connsiteY40" fmla="*/ 1411233 h 1411233"/>
                        <a:gd name="connsiteX41" fmla="*/ 596895 w 1249680"/>
                        <a:gd name="connsiteY41" fmla="*/ 1375886 h 1411233"/>
                        <a:gd name="connsiteX42" fmla="*/ 391001 w 1249680"/>
                        <a:gd name="connsiteY42" fmla="*/ 1287303 h 1411233"/>
                        <a:gd name="connsiteX43" fmla="*/ 223038 w 1249680"/>
                        <a:gd name="connsiteY43" fmla="*/ 1230630 h 1411233"/>
                        <a:gd name="connsiteX44" fmla="*/ 127788 w 1249680"/>
                        <a:gd name="connsiteY44" fmla="*/ 1223486 h 1411233"/>
                        <a:gd name="connsiteX45" fmla="*/ 123026 w 1249680"/>
                        <a:gd name="connsiteY45" fmla="*/ 1156811 h 1411233"/>
                        <a:gd name="connsiteX46" fmla="*/ 134932 w 1249680"/>
                        <a:gd name="connsiteY46" fmla="*/ 1171098 h 1411233"/>
                        <a:gd name="connsiteX47" fmla="*/ 143351 w 1249680"/>
                        <a:gd name="connsiteY47" fmla="*/ 1202532 h 1411233"/>
                        <a:gd name="connsiteX48" fmla="*/ 180975 w 1249680"/>
                        <a:gd name="connsiteY48" fmla="*/ 1200626 h 1411233"/>
                        <a:gd name="connsiteX49" fmla="*/ 163354 w 1249680"/>
                        <a:gd name="connsiteY49" fmla="*/ 1141095 h 1411233"/>
                        <a:gd name="connsiteX50" fmla="*/ 234791 w 1249680"/>
                        <a:gd name="connsiteY50" fmla="*/ 1096804 h 1411233"/>
                        <a:gd name="connsiteX51" fmla="*/ 249232 w 1249680"/>
                        <a:gd name="connsiteY51" fmla="*/ 1180623 h 1411233"/>
                        <a:gd name="connsiteX52" fmla="*/ 277807 w 1249680"/>
                        <a:gd name="connsiteY52" fmla="*/ 1190149 h 1411233"/>
                        <a:gd name="connsiteX53" fmla="*/ 292417 w 1249680"/>
                        <a:gd name="connsiteY53" fmla="*/ 1068705 h 1411233"/>
                        <a:gd name="connsiteX54" fmla="*/ 323051 w 1249680"/>
                        <a:gd name="connsiteY54" fmla="*/ 1078230 h 1411233"/>
                        <a:gd name="connsiteX55" fmla="*/ 294476 w 1249680"/>
                        <a:gd name="connsiteY55" fmla="*/ 944880 h 1411233"/>
                        <a:gd name="connsiteX56" fmla="*/ 258758 w 1249680"/>
                        <a:gd name="connsiteY56" fmla="*/ 961549 h 1411233"/>
                        <a:gd name="connsiteX57" fmla="*/ 149220 w 1249680"/>
                        <a:gd name="connsiteY57" fmla="*/ 909162 h 1411233"/>
                        <a:gd name="connsiteX58" fmla="*/ 158745 w 1249680"/>
                        <a:gd name="connsiteY58" fmla="*/ 882967 h 1411233"/>
                        <a:gd name="connsiteX59" fmla="*/ 130765 w 1249680"/>
                        <a:gd name="connsiteY59" fmla="*/ 864017 h 1411233"/>
                        <a:gd name="connsiteX60" fmla="*/ 108738 w 1249680"/>
                        <a:gd name="connsiteY60" fmla="*/ 897255 h 1411233"/>
                        <a:gd name="connsiteX61" fmla="*/ 111120 w 1249680"/>
                        <a:gd name="connsiteY61" fmla="*/ 840105 h 1411233"/>
                        <a:gd name="connsiteX62" fmla="*/ 92070 w 1249680"/>
                        <a:gd name="connsiteY62" fmla="*/ 835343 h 1411233"/>
                        <a:gd name="connsiteX63" fmla="*/ 80163 w 1249680"/>
                        <a:gd name="connsiteY63" fmla="*/ 906780 h 1411233"/>
                        <a:gd name="connsiteX64" fmla="*/ 58732 w 1249680"/>
                        <a:gd name="connsiteY64" fmla="*/ 911543 h 1411233"/>
                        <a:gd name="connsiteX65" fmla="*/ 70639 w 1249680"/>
                        <a:gd name="connsiteY65" fmla="*/ 825817 h 1411233"/>
                        <a:gd name="connsiteX66" fmla="*/ 122872 w 1249680"/>
                        <a:gd name="connsiteY66" fmla="*/ 819626 h 1411233"/>
                        <a:gd name="connsiteX67" fmla="*/ 125407 w 1249680"/>
                        <a:gd name="connsiteY67" fmla="*/ 799623 h 1411233"/>
                        <a:gd name="connsiteX68" fmla="*/ 78581 w 1249680"/>
                        <a:gd name="connsiteY68" fmla="*/ 799624 h 1411233"/>
                        <a:gd name="connsiteX69" fmla="*/ 82867 w 1249680"/>
                        <a:gd name="connsiteY69" fmla="*/ 761047 h 1411233"/>
                        <a:gd name="connsiteX70" fmla="*/ 142076 w 1249680"/>
                        <a:gd name="connsiteY70" fmla="*/ 742474 h 1411233"/>
                        <a:gd name="connsiteX71" fmla="*/ 130169 w 1249680"/>
                        <a:gd name="connsiteY71" fmla="*/ 716280 h 1411233"/>
                        <a:gd name="connsiteX72" fmla="*/ 48568 w 1249680"/>
                        <a:gd name="connsiteY72" fmla="*/ 756737 h 1411233"/>
                        <a:gd name="connsiteX73" fmla="*/ 29527 w 1249680"/>
                        <a:gd name="connsiteY73" fmla="*/ 718344 h 1411233"/>
                        <a:gd name="connsiteX74" fmla="*/ 104473 w 1249680"/>
                        <a:gd name="connsiteY74" fmla="*/ 693138 h 1411233"/>
                        <a:gd name="connsiteX75" fmla="*/ 77629 w 1249680"/>
                        <a:gd name="connsiteY75" fmla="*/ 617855 h 1411233"/>
                        <a:gd name="connsiteX76" fmla="*/ 39683 w 1249680"/>
                        <a:gd name="connsiteY76" fmla="*/ 611505 h 1411233"/>
                        <a:gd name="connsiteX77" fmla="*/ 0 w 1249680"/>
                        <a:gd name="connsiteY77" fmla="*/ 541020 h 1411233"/>
                        <a:gd name="connsiteX0" fmla="*/ 0 w 1249680"/>
                        <a:gd name="connsiteY0" fmla="*/ 541020 h 1411233"/>
                        <a:gd name="connsiteX1" fmla="*/ 259080 w 1249680"/>
                        <a:gd name="connsiteY1" fmla="*/ 381000 h 1411233"/>
                        <a:gd name="connsiteX2" fmla="*/ 266700 w 1249680"/>
                        <a:gd name="connsiteY2" fmla="*/ 266700 h 1411233"/>
                        <a:gd name="connsiteX3" fmla="*/ 358140 w 1249680"/>
                        <a:gd name="connsiteY3" fmla="*/ 259080 h 1411233"/>
                        <a:gd name="connsiteX4" fmla="*/ 388620 w 1249680"/>
                        <a:gd name="connsiteY4" fmla="*/ 266700 h 1411233"/>
                        <a:gd name="connsiteX5" fmla="*/ 449580 w 1249680"/>
                        <a:gd name="connsiteY5" fmla="*/ 266700 h 1411233"/>
                        <a:gd name="connsiteX6" fmla="*/ 533400 w 1249680"/>
                        <a:gd name="connsiteY6" fmla="*/ 144780 h 1411233"/>
                        <a:gd name="connsiteX7" fmla="*/ 655320 w 1249680"/>
                        <a:gd name="connsiteY7" fmla="*/ 167640 h 1411233"/>
                        <a:gd name="connsiteX8" fmla="*/ 830580 w 1249680"/>
                        <a:gd name="connsiteY8" fmla="*/ 114300 h 1411233"/>
                        <a:gd name="connsiteX9" fmla="*/ 822960 w 1249680"/>
                        <a:gd name="connsiteY9" fmla="*/ 45720 h 1411233"/>
                        <a:gd name="connsiteX10" fmla="*/ 906780 w 1249680"/>
                        <a:gd name="connsiteY10" fmla="*/ 0 h 1411233"/>
                        <a:gd name="connsiteX11" fmla="*/ 937260 w 1249680"/>
                        <a:gd name="connsiteY11" fmla="*/ 0 h 1411233"/>
                        <a:gd name="connsiteX12" fmla="*/ 944880 w 1249680"/>
                        <a:gd name="connsiteY12" fmla="*/ 76200 h 1411233"/>
                        <a:gd name="connsiteX13" fmla="*/ 1013460 w 1249680"/>
                        <a:gd name="connsiteY13" fmla="*/ 99060 h 1411233"/>
                        <a:gd name="connsiteX14" fmla="*/ 982980 w 1249680"/>
                        <a:gd name="connsiteY14" fmla="*/ 167640 h 1411233"/>
                        <a:gd name="connsiteX15" fmla="*/ 1005840 w 1249680"/>
                        <a:gd name="connsiteY15" fmla="*/ 190500 h 1411233"/>
                        <a:gd name="connsiteX16" fmla="*/ 967740 w 1249680"/>
                        <a:gd name="connsiteY16" fmla="*/ 297180 h 1411233"/>
                        <a:gd name="connsiteX17" fmla="*/ 975360 w 1249680"/>
                        <a:gd name="connsiteY17" fmla="*/ 320040 h 1411233"/>
                        <a:gd name="connsiteX18" fmla="*/ 1043940 w 1249680"/>
                        <a:gd name="connsiteY18" fmla="*/ 388620 h 1411233"/>
                        <a:gd name="connsiteX19" fmla="*/ 1165860 w 1249680"/>
                        <a:gd name="connsiteY19" fmla="*/ 403860 h 1411233"/>
                        <a:gd name="connsiteX20" fmla="*/ 1173480 w 1249680"/>
                        <a:gd name="connsiteY20" fmla="*/ 441960 h 1411233"/>
                        <a:gd name="connsiteX21" fmla="*/ 1249680 w 1249680"/>
                        <a:gd name="connsiteY21" fmla="*/ 419100 h 1411233"/>
                        <a:gd name="connsiteX22" fmla="*/ 1219200 w 1249680"/>
                        <a:gd name="connsiteY22" fmla="*/ 495300 h 1411233"/>
                        <a:gd name="connsiteX23" fmla="*/ 1135380 w 1249680"/>
                        <a:gd name="connsiteY23" fmla="*/ 586740 h 1411233"/>
                        <a:gd name="connsiteX24" fmla="*/ 1021080 w 1249680"/>
                        <a:gd name="connsiteY24" fmla="*/ 632460 h 1411233"/>
                        <a:gd name="connsiteX25" fmla="*/ 1013460 w 1249680"/>
                        <a:gd name="connsiteY25" fmla="*/ 723900 h 1411233"/>
                        <a:gd name="connsiteX26" fmla="*/ 1005840 w 1249680"/>
                        <a:gd name="connsiteY26" fmla="*/ 769620 h 1411233"/>
                        <a:gd name="connsiteX27" fmla="*/ 975360 w 1249680"/>
                        <a:gd name="connsiteY27" fmla="*/ 807720 h 1411233"/>
                        <a:gd name="connsiteX28" fmla="*/ 1013460 w 1249680"/>
                        <a:gd name="connsiteY28" fmla="*/ 845820 h 1411233"/>
                        <a:gd name="connsiteX29" fmla="*/ 998220 w 1249680"/>
                        <a:gd name="connsiteY29" fmla="*/ 906780 h 1411233"/>
                        <a:gd name="connsiteX30" fmla="*/ 998220 w 1249680"/>
                        <a:gd name="connsiteY30" fmla="*/ 960120 h 1411233"/>
                        <a:gd name="connsiteX31" fmla="*/ 1097280 w 1249680"/>
                        <a:gd name="connsiteY31" fmla="*/ 1051560 h 1411233"/>
                        <a:gd name="connsiteX32" fmla="*/ 1096957 w 1249680"/>
                        <a:gd name="connsiteY32" fmla="*/ 1085374 h 1411233"/>
                        <a:gd name="connsiteX33" fmla="*/ 1089660 w 1249680"/>
                        <a:gd name="connsiteY33" fmla="*/ 1135380 h 1411233"/>
                        <a:gd name="connsiteX34" fmla="*/ 1013460 w 1249680"/>
                        <a:gd name="connsiteY34" fmla="*/ 1143000 h 1411233"/>
                        <a:gd name="connsiteX35" fmla="*/ 1044570 w 1249680"/>
                        <a:gd name="connsiteY35" fmla="*/ 1359218 h 1411233"/>
                        <a:gd name="connsiteX36" fmla="*/ 918210 w 1249680"/>
                        <a:gd name="connsiteY36" fmla="*/ 1344930 h 1411233"/>
                        <a:gd name="connsiteX37" fmla="*/ 876097 w 1249680"/>
                        <a:gd name="connsiteY37" fmla="*/ 1307028 h 1411233"/>
                        <a:gd name="connsiteX38" fmla="*/ 821650 w 1249680"/>
                        <a:gd name="connsiteY38" fmla="*/ 1340540 h 1411233"/>
                        <a:gd name="connsiteX39" fmla="*/ 749071 w 1249680"/>
                        <a:gd name="connsiteY39" fmla="*/ 1357779 h 1411233"/>
                        <a:gd name="connsiteX40" fmla="*/ 623341 w 1249680"/>
                        <a:gd name="connsiteY40" fmla="*/ 1411233 h 1411233"/>
                        <a:gd name="connsiteX41" fmla="*/ 596895 w 1249680"/>
                        <a:gd name="connsiteY41" fmla="*/ 1375886 h 1411233"/>
                        <a:gd name="connsiteX42" fmla="*/ 391001 w 1249680"/>
                        <a:gd name="connsiteY42" fmla="*/ 1287303 h 1411233"/>
                        <a:gd name="connsiteX43" fmla="*/ 223038 w 1249680"/>
                        <a:gd name="connsiteY43" fmla="*/ 1230630 h 1411233"/>
                        <a:gd name="connsiteX44" fmla="*/ 127788 w 1249680"/>
                        <a:gd name="connsiteY44" fmla="*/ 1223486 h 1411233"/>
                        <a:gd name="connsiteX45" fmla="*/ 123026 w 1249680"/>
                        <a:gd name="connsiteY45" fmla="*/ 1156811 h 1411233"/>
                        <a:gd name="connsiteX46" fmla="*/ 134932 w 1249680"/>
                        <a:gd name="connsiteY46" fmla="*/ 1171098 h 1411233"/>
                        <a:gd name="connsiteX47" fmla="*/ 143351 w 1249680"/>
                        <a:gd name="connsiteY47" fmla="*/ 1202532 h 1411233"/>
                        <a:gd name="connsiteX48" fmla="*/ 180975 w 1249680"/>
                        <a:gd name="connsiteY48" fmla="*/ 1200626 h 1411233"/>
                        <a:gd name="connsiteX49" fmla="*/ 163354 w 1249680"/>
                        <a:gd name="connsiteY49" fmla="*/ 1141095 h 1411233"/>
                        <a:gd name="connsiteX50" fmla="*/ 234791 w 1249680"/>
                        <a:gd name="connsiteY50" fmla="*/ 1096804 h 1411233"/>
                        <a:gd name="connsiteX51" fmla="*/ 249232 w 1249680"/>
                        <a:gd name="connsiteY51" fmla="*/ 1180623 h 1411233"/>
                        <a:gd name="connsiteX52" fmla="*/ 277807 w 1249680"/>
                        <a:gd name="connsiteY52" fmla="*/ 1190149 h 1411233"/>
                        <a:gd name="connsiteX53" fmla="*/ 292417 w 1249680"/>
                        <a:gd name="connsiteY53" fmla="*/ 1068705 h 1411233"/>
                        <a:gd name="connsiteX54" fmla="*/ 323051 w 1249680"/>
                        <a:gd name="connsiteY54" fmla="*/ 1078230 h 1411233"/>
                        <a:gd name="connsiteX55" fmla="*/ 294476 w 1249680"/>
                        <a:gd name="connsiteY55" fmla="*/ 944880 h 1411233"/>
                        <a:gd name="connsiteX56" fmla="*/ 258758 w 1249680"/>
                        <a:gd name="connsiteY56" fmla="*/ 961549 h 1411233"/>
                        <a:gd name="connsiteX57" fmla="*/ 149220 w 1249680"/>
                        <a:gd name="connsiteY57" fmla="*/ 909162 h 1411233"/>
                        <a:gd name="connsiteX58" fmla="*/ 158745 w 1249680"/>
                        <a:gd name="connsiteY58" fmla="*/ 882967 h 1411233"/>
                        <a:gd name="connsiteX59" fmla="*/ 130765 w 1249680"/>
                        <a:gd name="connsiteY59" fmla="*/ 864017 h 1411233"/>
                        <a:gd name="connsiteX60" fmla="*/ 108738 w 1249680"/>
                        <a:gd name="connsiteY60" fmla="*/ 897255 h 1411233"/>
                        <a:gd name="connsiteX61" fmla="*/ 111120 w 1249680"/>
                        <a:gd name="connsiteY61" fmla="*/ 840105 h 1411233"/>
                        <a:gd name="connsiteX62" fmla="*/ 92070 w 1249680"/>
                        <a:gd name="connsiteY62" fmla="*/ 835343 h 1411233"/>
                        <a:gd name="connsiteX63" fmla="*/ 80163 w 1249680"/>
                        <a:gd name="connsiteY63" fmla="*/ 906780 h 1411233"/>
                        <a:gd name="connsiteX64" fmla="*/ 58732 w 1249680"/>
                        <a:gd name="connsiteY64" fmla="*/ 911543 h 1411233"/>
                        <a:gd name="connsiteX65" fmla="*/ 70639 w 1249680"/>
                        <a:gd name="connsiteY65" fmla="*/ 825817 h 1411233"/>
                        <a:gd name="connsiteX66" fmla="*/ 122872 w 1249680"/>
                        <a:gd name="connsiteY66" fmla="*/ 819626 h 1411233"/>
                        <a:gd name="connsiteX67" fmla="*/ 125407 w 1249680"/>
                        <a:gd name="connsiteY67" fmla="*/ 799623 h 1411233"/>
                        <a:gd name="connsiteX68" fmla="*/ 78581 w 1249680"/>
                        <a:gd name="connsiteY68" fmla="*/ 799624 h 1411233"/>
                        <a:gd name="connsiteX69" fmla="*/ 82867 w 1249680"/>
                        <a:gd name="connsiteY69" fmla="*/ 761047 h 1411233"/>
                        <a:gd name="connsiteX70" fmla="*/ 142076 w 1249680"/>
                        <a:gd name="connsiteY70" fmla="*/ 742474 h 1411233"/>
                        <a:gd name="connsiteX71" fmla="*/ 130169 w 1249680"/>
                        <a:gd name="connsiteY71" fmla="*/ 716280 h 1411233"/>
                        <a:gd name="connsiteX72" fmla="*/ 48568 w 1249680"/>
                        <a:gd name="connsiteY72" fmla="*/ 756737 h 1411233"/>
                        <a:gd name="connsiteX73" fmla="*/ 29527 w 1249680"/>
                        <a:gd name="connsiteY73" fmla="*/ 718344 h 1411233"/>
                        <a:gd name="connsiteX74" fmla="*/ 104473 w 1249680"/>
                        <a:gd name="connsiteY74" fmla="*/ 693138 h 1411233"/>
                        <a:gd name="connsiteX75" fmla="*/ 77629 w 1249680"/>
                        <a:gd name="connsiteY75" fmla="*/ 617855 h 1411233"/>
                        <a:gd name="connsiteX76" fmla="*/ 39683 w 1249680"/>
                        <a:gd name="connsiteY76" fmla="*/ 611505 h 1411233"/>
                        <a:gd name="connsiteX77" fmla="*/ 0 w 1249680"/>
                        <a:gd name="connsiteY77" fmla="*/ 541020 h 1411233"/>
                        <a:gd name="connsiteX0" fmla="*/ 0 w 1249680"/>
                        <a:gd name="connsiteY0" fmla="*/ 541020 h 1411233"/>
                        <a:gd name="connsiteX1" fmla="*/ 259080 w 1249680"/>
                        <a:gd name="connsiteY1" fmla="*/ 381000 h 1411233"/>
                        <a:gd name="connsiteX2" fmla="*/ 266700 w 1249680"/>
                        <a:gd name="connsiteY2" fmla="*/ 266700 h 1411233"/>
                        <a:gd name="connsiteX3" fmla="*/ 358140 w 1249680"/>
                        <a:gd name="connsiteY3" fmla="*/ 259080 h 1411233"/>
                        <a:gd name="connsiteX4" fmla="*/ 388620 w 1249680"/>
                        <a:gd name="connsiteY4" fmla="*/ 266700 h 1411233"/>
                        <a:gd name="connsiteX5" fmla="*/ 449580 w 1249680"/>
                        <a:gd name="connsiteY5" fmla="*/ 266700 h 1411233"/>
                        <a:gd name="connsiteX6" fmla="*/ 533400 w 1249680"/>
                        <a:gd name="connsiteY6" fmla="*/ 144780 h 1411233"/>
                        <a:gd name="connsiteX7" fmla="*/ 655320 w 1249680"/>
                        <a:gd name="connsiteY7" fmla="*/ 167640 h 1411233"/>
                        <a:gd name="connsiteX8" fmla="*/ 830580 w 1249680"/>
                        <a:gd name="connsiteY8" fmla="*/ 114300 h 1411233"/>
                        <a:gd name="connsiteX9" fmla="*/ 822960 w 1249680"/>
                        <a:gd name="connsiteY9" fmla="*/ 45720 h 1411233"/>
                        <a:gd name="connsiteX10" fmla="*/ 906780 w 1249680"/>
                        <a:gd name="connsiteY10" fmla="*/ 0 h 1411233"/>
                        <a:gd name="connsiteX11" fmla="*/ 937260 w 1249680"/>
                        <a:gd name="connsiteY11" fmla="*/ 0 h 1411233"/>
                        <a:gd name="connsiteX12" fmla="*/ 944880 w 1249680"/>
                        <a:gd name="connsiteY12" fmla="*/ 76200 h 1411233"/>
                        <a:gd name="connsiteX13" fmla="*/ 1013460 w 1249680"/>
                        <a:gd name="connsiteY13" fmla="*/ 99060 h 1411233"/>
                        <a:gd name="connsiteX14" fmla="*/ 982980 w 1249680"/>
                        <a:gd name="connsiteY14" fmla="*/ 167640 h 1411233"/>
                        <a:gd name="connsiteX15" fmla="*/ 1005840 w 1249680"/>
                        <a:gd name="connsiteY15" fmla="*/ 190500 h 1411233"/>
                        <a:gd name="connsiteX16" fmla="*/ 967740 w 1249680"/>
                        <a:gd name="connsiteY16" fmla="*/ 297180 h 1411233"/>
                        <a:gd name="connsiteX17" fmla="*/ 975360 w 1249680"/>
                        <a:gd name="connsiteY17" fmla="*/ 320040 h 1411233"/>
                        <a:gd name="connsiteX18" fmla="*/ 1043940 w 1249680"/>
                        <a:gd name="connsiteY18" fmla="*/ 388620 h 1411233"/>
                        <a:gd name="connsiteX19" fmla="*/ 1165860 w 1249680"/>
                        <a:gd name="connsiteY19" fmla="*/ 403860 h 1411233"/>
                        <a:gd name="connsiteX20" fmla="*/ 1173480 w 1249680"/>
                        <a:gd name="connsiteY20" fmla="*/ 441960 h 1411233"/>
                        <a:gd name="connsiteX21" fmla="*/ 1249680 w 1249680"/>
                        <a:gd name="connsiteY21" fmla="*/ 419100 h 1411233"/>
                        <a:gd name="connsiteX22" fmla="*/ 1219200 w 1249680"/>
                        <a:gd name="connsiteY22" fmla="*/ 495300 h 1411233"/>
                        <a:gd name="connsiteX23" fmla="*/ 1135380 w 1249680"/>
                        <a:gd name="connsiteY23" fmla="*/ 586740 h 1411233"/>
                        <a:gd name="connsiteX24" fmla="*/ 1021080 w 1249680"/>
                        <a:gd name="connsiteY24" fmla="*/ 632460 h 1411233"/>
                        <a:gd name="connsiteX25" fmla="*/ 1013460 w 1249680"/>
                        <a:gd name="connsiteY25" fmla="*/ 723900 h 1411233"/>
                        <a:gd name="connsiteX26" fmla="*/ 1005840 w 1249680"/>
                        <a:gd name="connsiteY26" fmla="*/ 769620 h 1411233"/>
                        <a:gd name="connsiteX27" fmla="*/ 975360 w 1249680"/>
                        <a:gd name="connsiteY27" fmla="*/ 807720 h 1411233"/>
                        <a:gd name="connsiteX28" fmla="*/ 1013460 w 1249680"/>
                        <a:gd name="connsiteY28" fmla="*/ 845820 h 1411233"/>
                        <a:gd name="connsiteX29" fmla="*/ 998220 w 1249680"/>
                        <a:gd name="connsiteY29" fmla="*/ 906780 h 1411233"/>
                        <a:gd name="connsiteX30" fmla="*/ 998220 w 1249680"/>
                        <a:gd name="connsiteY30" fmla="*/ 960120 h 1411233"/>
                        <a:gd name="connsiteX31" fmla="*/ 1097280 w 1249680"/>
                        <a:gd name="connsiteY31" fmla="*/ 1051560 h 1411233"/>
                        <a:gd name="connsiteX32" fmla="*/ 1096957 w 1249680"/>
                        <a:gd name="connsiteY32" fmla="*/ 1085374 h 1411233"/>
                        <a:gd name="connsiteX33" fmla="*/ 1089660 w 1249680"/>
                        <a:gd name="connsiteY33" fmla="*/ 1135380 h 1411233"/>
                        <a:gd name="connsiteX34" fmla="*/ 1063466 w 1249680"/>
                        <a:gd name="connsiteY34" fmla="*/ 1390650 h 1411233"/>
                        <a:gd name="connsiteX35" fmla="*/ 1044570 w 1249680"/>
                        <a:gd name="connsiteY35" fmla="*/ 1359218 h 1411233"/>
                        <a:gd name="connsiteX36" fmla="*/ 918210 w 1249680"/>
                        <a:gd name="connsiteY36" fmla="*/ 1344930 h 1411233"/>
                        <a:gd name="connsiteX37" fmla="*/ 876097 w 1249680"/>
                        <a:gd name="connsiteY37" fmla="*/ 1307028 h 1411233"/>
                        <a:gd name="connsiteX38" fmla="*/ 821650 w 1249680"/>
                        <a:gd name="connsiteY38" fmla="*/ 1340540 h 1411233"/>
                        <a:gd name="connsiteX39" fmla="*/ 749071 w 1249680"/>
                        <a:gd name="connsiteY39" fmla="*/ 1357779 h 1411233"/>
                        <a:gd name="connsiteX40" fmla="*/ 623341 w 1249680"/>
                        <a:gd name="connsiteY40" fmla="*/ 1411233 h 1411233"/>
                        <a:gd name="connsiteX41" fmla="*/ 596895 w 1249680"/>
                        <a:gd name="connsiteY41" fmla="*/ 1375886 h 1411233"/>
                        <a:gd name="connsiteX42" fmla="*/ 391001 w 1249680"/>
                        <a:gd name="connsiteY42" fmla="*/ 1287303 h 1411233"/>
                        <a:gd name="connsiteX43" fmla="*/ 223038 w 1249680"/>
                        <a:gd name="connsiteY43" fmla="*/ 1230630 h 1411233"/>
                        <a:gd name="connsiteX44" fmla="*/ 127788 w 1249680"/>
                        <a:gd name="connsiteY44" fmla="*/ 1223486 h 1411233"/>
                        <a:gd name="connsiteX45" fmla="*/ 123026 w 1249680"/>
                        <a:gd name="connsiteY45" fmla="*/ 1156811 h 1411233"/>
                        <a:gd name="connsiteX46" fmla="*/ 134932 w 1249680"/>
                        <a:gd name="connsiteY46" fmla="*/ 1171098 h 1411233"/>
                        <a:gd name="connsiteX47" fmla="*/ 143351 w 1249680"/>
                        <a:gd name="connsiteY47" fmla="*/ 1202532 h 1411233"/>
                        <a:gd name="connsiteX48" fmla="*/ 180975 w 1249680"/>
                        <a:gd name="connsiteY48" fmla="*/ 1200626 h 1411233"/>
                        <a:gd name="connsiteX49" fmla="*/ 163354 w 1249680"/>
                        <a:gd name="connsiteY49" fmla="*/ 1141095 h 1411233"/>
                        <a:gd name="connsiteX50" fmla="*/ 234791 w 1249680"/>
                        <a:gd name="connsiteY50" fmla="*/ 1096804 h 1411233"/>
                        <a:gd name="connsiteX51" fmla="*/ 249232 w 1249680"/>
                        <a:gd name="connsiteY51" fmla="*/ 1180623 h 1411233"/>
                        <a:gd name="connsiteX52" fmla="*/ 277807 w 1249680"/>
                        <a:gd name="connsiteY52" fmla="*/ 1190149 h 1411233"/>
                        <a:gd name="connsiteX53" fmla="*/ 292417 w 1249680"/>
                        <a:gd name="connsiteY53" fmla="*/ 1068705 h 1411233"/>
                        <a:gd name="connsiteX54" fmla="*/ 323051 w 1249680"/>
                        <a:gd name="connsiteY54" fmla="*/ 1078230 h 1411233"/>
                        <a:gd name="connsiteX55" fmla="*/ 294476 w 1249680"/>
                        <a:gd name="connsiteY55" fmla="*/ 944880 h 1411233"/>
                        <a:gd name="connsiteX56" fmla="*/ 258758 w 1249680"/>
                        <a:gd name="connsiteY56" fmla="*/ 961549 h 1411233"/>
                        <a:gd name="connsiteX57" fmla="*/ 149220 w 1249680"/>
                        <a:gd name="connsiteY57" fmla="*/ 909162 h 1411233"/>
                        <a:gd name="connsiteX58" fmla="*/ 158745 w 1249680"/>
                        <a:gd name="connsiteY58" fmla="*/ 882967 h 1411233"/>
                        <a:gd name="connsiteX59" fmla="*/ 130765 w 1249680"/>
                        <a:gd name="connsiteY59" fmla="*/ 864017 h 1411233"/>
                        <a:gd name="connsiteX60" fmla="*/ 108738 w 1249680"/>
                        <a:gd name="connsiteY60" fmla="*/ 897255 h 1411233"/>
                        <a:gd name="connsiteX61" fmla="*/ 111120 w 1249680"/>
                        <a:gd name="connsiteY61" fmla="*/ 840105 h 1411233"/>
                        <a:gd name="connsiteX62" fmla="*/ 92070 w 1249680"/>
                        <a:gd name="connsiteY62" fmla="*/ 835343 h 1411233"/>
                        <a:gd name="connsiteX63" fmla="*/ 80163 w 1249680"/>
                        <a:gd name="connsiteY63" fmla="*/ 906780 h 1411233"/>
                        <a:gd name="connsiteX64" fmla="*/ 58732 w 1249680"/>
                        <a:gd name="connsiteY64" fmla="*/ 911543 h 1411233"/>
                        <a:gd name="connsiteX65" fmla="*/ 70639 w 1249680"/>
                        <a:gd name="connsiteY65" fmla="*/ 825817 h 1411233"/>
                        <a:gd name="connsiteX66" fmla="*/ 122872 w 1249680"/>
                        <a:gd name="connsiteY66" fmla="*/ 819626 h 1411233"/>
                        <a:gd name="connsiteX67" fmla="*/ 125407 w 1249680"/>
                        <a:gd name="connsiteY67" fmla="*/ 799623 h 1411233"/>
                        <a:gd name="connsiteX68" fmla="*/ 78581 w 1249680"/>
                        <a:gd name="connsiteY68" fmla="*/ 799624 h 1411233"/>
                        <a:gd name="connsiteX69" fmla="*/ 82867 w 1249680"/>
                        <a:gd name="connsiteY69" fmla="*/ 761047 h 1411233"/>
                        <a:gd name="connsiteX70" fmla="*/ 142076 w 1249680"/>
                        <a:gd name="connsiteY70" fmla="*/ 742474 h 1411233"/>
                        <a:gd name="connsiteX71" fmla="*/ 130169 w 1249680"/>
                        <a:gd name="connsiteY71" fmla="*/ 716280 h 1411233"/>
                        <a:gd name="connsiteX72" fmla="*/ 48568 w 1249680"/>
                        <a:gd name="connsiteY72" fmla="*/ 756737 h 1411233"/>
                        <a:gd name="connsiteX73" fmla="*/ 29527 w 1249680"/>
                        <a:gd name="connsiteY73" fmla="*/ 718344 h 1411233"/>
                        <a:gd name="connsiteX74" fmla="*/ 104473 w 1249680"/>
                        <a:gd name="connsiteY74" fmla="*/ 693138 h 1411233"/>
                        <a:gd name="connsiteX75" fmla="*/ 77629 w 1249680"/>
                        <a:gd name="connsiteY75" fmla="*/ 617855 h 1411233"/>
                        <a:gd name="connsiteX76" fmla="*/ 39683 w 1249680"/>
                        <a:gd name="connsiteY76" fmla="*/ 611505 h 1411233"/>
                        <a:gd name="connsiteX77" fmla="*/ 0 w 1249680"/>
                        <a:gd name="connsiteY77" fmla="*/ 541020 h 1411233"/>
                        <a:gd name="connsiteX0" fmla="*/ 0 w 1249680"/>
                        <a:gd name="connsiteY0" fmla="*/ 541020 h 1411233"/>
                        <a:gd name="connsiteX1" fmla="*/ 259080 w 1249680"/>
                        <a:gd name="connsiteY1" fmla="*/ 381000 h 1411233"/>
                        <a:gd name="connsiteX2" fmla="*/ 266700 w 1249680"/>
                        <a:gd name="connsiteY2" fmla="*/ 266700 h 1411233"/>
                        <a:gd name="connsiteX3" fmla="*/ 358140 w 1249680"/>
                        <a:gd name="connsiteY3" fmla="*/ 259080 h 1411233"/>
                        <a:gd name="connsiteX4" fmla="*/ 388620 w 1249680"/>
                        <a:gd name="connsiteY4" fmla="*/ 266700 h 1411233"/>
                        <a:gd name="connsiteX5" fmla="*/ 449580 w 1249680"/>
                        <a:gd name="connsiteY5" fmla="*/ 266700 h 1411233"/>
                        <a:gd name="connsiteX6" fmla="*/ 533400 w 1249680"/>
                        <a:gd name="connsiteY6" fmla="*/ 144780 h 1411233"/>
                        <a:gd name="connsiteX7" fmla="*/ 655320 w 1249680"/>
                        <a:gd name="connsiteY7" fmla="*/ 167640 h 1411233"/>
                        <a:gd name="connsiteX8" fmla="*/ 830580 w 1249680"/>
                        <a:gd name="connsiteY8" fmla="*/ 114300 h 1411233"/>
                        <a:gd name="connsiteX9" fmla="*/ 822960 w 1249680"/>
                        <a:gd name="connsiteY9" fmla="*/ 45720 h 1411233"/>
                        <a:gd name="connsiteX10" fmla="*/ 906780 w 1249680"/>
                        <a:gd name="connsiteY10" fmla="*/ 0 h 1411233"/>
                        <a:gd name="connsiteX11" fmla="*/ 937260 w 1249680"/>
                        <a:gd name="connsiteY11" fmla="*/ 0 h 1411233"/>
                        <a:gd name="connsiteX12" fmla="*/ 944880 w 1249680"/>
                        <a:gd name="connsiteY12" fmla="*/ 76200 h 1411233"/>
                        <a:gd name="connsiteX13" fmla="*/ 1013460 w 1249680"/>
                        <a:gd name="connsiteY13" fmla="*/ 99060 h 1411233"/>
                        <a:gd name="connsiteX14" fmla="*/ 982980 w 1249680"/>
                        <a:gd name="connsiteY14" fmla="*/ 167640 h 1411233"/>
                        <a:gd name="connsiteX15" fmla="*/ 1005840 w 1249680"/>
                        <a:gd name="connsiteY15" fmla="*/ 190500 h 1411233"/>
                        <a:gd name="connsiteX16" fmla="*/ 967740 w 1249680"/>
                        <a:gd name="connsiteY16" fmla="*/ 297180 h 1411233"/>
                        <a:gd name="connsiteX17" fmla="*/ 975360 w 1249680"/>
                        <a:gd name="connsiteY17" fmla="*/ 320040 h 1411233"/>
                        <a:gd name="connsiteX18" fmla="*/ 1043940 w 1249680"/>
                        <a:gd name="connsiteY18" fmla="*/ 388620 h 1411233"/>
                        <a:gd name="connsiteX19" fmla="*/ 1165860 w 1249680"/>
                        <a:gd name="connsiteY19" fmla="*/ 403860 h 1411233"/>
                        <a:gd name="connsiteX20" fmla="*/ 1173480 w 1249680"/>
                        <a:gd name="connsiteY20" fmla="*/ 441960 h 1411233"/>
                        <a:gd name="connsiteX21" fmla="*/ 1249680 w 1249680"/>
                        <a:gd name="connsiteY21" fmla="*/ 419100 h 1411233"/>
                        <a:gd name="connsiteX22" fmla="*/ 1219200 w 1249680"/>
                        <a:gd name="connsiteY22" fmla="*/ 495300 h 1411233"/>
                        <a:gd name="connsiteX23" fmla="*/ 1135380 w 1249680"/>
                        <a:gd name="connsiteY23" fmla="*/ 586740 h 1411233"/>
                        <a:gd name="connsiteX24" fmla="*/ 1021080 w 1249680"/>
                        <a:gd name="connsiteY24" fmla="*/ 632460 h 1411233"/>
                        <a:gd name="connsiteX25" fmla="*/ 1013460 w 1249680"/>
                        <a:gd name="connsiteY25" fmla="*/ 723900 h 1411233"/>
                        <a:gd name="connsiteX26" fmla="*/ 1005840 w 1249680"/>
                        <a:gd name="connsiteY26" fmla="*/ 769620 h 1411233"/>
                        <a:gd name="connsiteX27" fmla="*/ 975360 w 1249680"/>
                        <a:gd name="connsiteY27" fmla="*/ 807720 h 1411233"/>
                        <a:gd name="connsiteX28" fmla="*/ 1013460 w 1249680"/>
                        <a:gd name="connsiteY28" fmla="*/ 845820 h 1411233"/>
                        <a:gd name="connsiteX29" fmla="*/ 998220 w 1249680"/>
                        <a:gd name="connsiteY29" fmla="*/ 906780 h 1411233"/>
                        <a:gd name="connsiteX30" fmla="*/ 998220 w 1249680"/>
                        <a:gd name="connsiteY30" fmla="*/ 960120 h 1411233"/>
                        <a:gd name="connsiteX31" fmla="*/ 1097280 w 1249680"/>
                        <a:gd name="connsiteY31" fmla="*/ 1051560 h 1411233"/>
                        <a:gd name="connsiteX32" fmla="*/ 1096957 w 1249680"/>
                        <a:gd name="connsiteY32" fmla="*/ 1085374 h 1411233"/>
                        <a:gd name="connsiteX33" fmla="*/ 1082516 w 1249680"/>
                        <a:gd name="connsiteY33" fmla="*/ 1361598 h 1411233"/>
                        <a:gd name="connsiteX34" fmla="*/ 1063466 w 1249680"/>
                        <a:gd name="connsiteY34" fmla="*/ 1390650 h 1411233"/>
                        <a:gd name="connsiteX35" fmla="*/ 1044570 w 1249680"/>
                        <a:gd name="connsiteY35" fmla="*/ 1359218 h 1411233"/>
                        <a:gd name="connsiteX36" fmla="*/ 918210 w 1249680"/>
                        <a:gd name="connsiteY36" fmla="*/ 1344930 h 1411233"/>
                        <a:gd name="connsiteX37" fmla="*/ 876097 w 1249680"/>
                        <a:gd name="connsiteY37" fmla="*/ 1307028 h 1411233"/>
                        <a:gd name="connsiteX38" fmla="*/ 821650 w 1249680"/>
                        <a:gd name="connsiteY38" fmla="*/ 1340540 h 1411233"/>
                        <a:gd name="connsiteX39" fmla="*/ 749071 w 1249680"/>
                        <a:gd name="connsiteY39" fmla="*/ 1357779 h 1411233"/>
                        <a:gd name="connsiteX40" fmla="*/ 623341 w 1249680"/>
                        <a:gd name="connsiteY40" fmla="*/ 1411233 h 1411233"/>
                        <a:gd name="connsiteX41" fmla="*/ 596895 w 1249680"/>
                        <a:gd name="connsiteY41" fmla="*/ 1375886 h 1411233"/>
                        <a:gd name="connsiteX42" fmla="*/ 391001 w 1249680"/>
                        <a:gd name="connsiteY42" fmla="*/ 1287303 h 1411233"/>
                        <a:gd name="connsiteX43" fmla="*/ 223038 w 1249680"/>
                        <a:gd name="connsiteY43" fmla="*/ 1230630 h 1411233"/>
                        <a:gd name="connsiteX44" fmla="*/ 127788 w 1249680"/>
                        <a:gd name="connsiteY44" fmla="*/ 1223486 h 1411233"/>
                        <a:gd name="connsiteX45" fmla="*/ 123026 w 1249680"/>
                        <a:gd name="connsiteY45" fmla="*/ 1156811 h 1411233"/>
                        <a:gd name="connsiteX46" fmla="*/ 134932 w 1249680"/>
                        <a:gd name="connsiteY46" fmla="*/ 1171098 h 1411233"/>
                        <a:gd name="connsiteX47" fmla="*/ 143351 w 1249680"/>
                        <a:gd name="connsiteY47" fmla="*/ 1202532 h 1411233"/>
                        <a:gd name="connsiteX48" fmla="*/ 180975 w 1249680"/>
                        <a:gd name="connsiteY48" fmla="*/ 1200626 h 1411233"/>
                        <a:gd name="connsiteX49" fmla="*/ 163354 w 1249680"/>
                        <a:gd name="connsiteY49" fmla="*/ 1141095 h 1411233"/>
                        <a:gd name="connsiteX50" fmla="*/ 234791 w 1249680"/>
                        <a:gd name="connsiteY50" fmla="*/ 1096804 h 1411233"/>
                        <a:gd name="connsiteX51" fmla="*/ 249232 w 1249680"/>
                        <a:gd name="connsiteY51" fmla="*/ 1180623 h 1411233"/>
                        <a:gd name="connsiteX52" fmla="*/ 277807 w 1249680"/>
                        <a:gd name="connsiteY52" fmla="*/ 1190149 h 1411233"/>
                        <a:gd name="connsiteX53" fmla="*/ 292417 w 1249680"/>
                        <a:gd name="connsiteY53" fmla="*/ 1068705 h 1411233"/>
                        <a:gd name="connsiteX54" fmla="*/ 323051 w 1249680"/>
                        <a:gd name="connsiteY54" fmla="*/ 1078230 h 1411233"/>
                        <a:gd name="connsiteX55" fmla="*/ 294476 w 1249680"/>
                        <a:gd name="connsiteY55" fmla="*/ 944880 h 1411233"/>
                        <a:gd name="connsiteX56" fmla="*/ 258758 w 1249680"/>
                        <a:gd name="connsiteY56" fmla="*/ 961549 h 1411233"/>
                        <a:gd name="connsiteX57" fmla="*/ 149220 w 1249680"/>
                        <a:gd name="connsiteY57" fmla="*/ 909162 h 1411233"/>
                        <a:gd name="connsiteX58" fmla="*/ 158745 w 1249680"/>
                        <a:gd name="connsiteY58" fmla="*/ 882967 h 1411233"/>
                        <a:gd name="connsiteX59" fmla="*/ 130765 w 1249680"/>
                        <a:gd name="connsiteY59" fmla="*/ 864017 h 1411233"/>
                        <a:gd name="connsiteX60" fmla="*/ 108738 w 1249680"/>
                        <a:gd name="connsiteY60" fmla="*/ 897255 h 1411233"/>
                        <a:gd name="connsiteX61" fmla="*/ 111120 w 1249680"/>
                        <a:gd name="connsiteY61" fmla="*/ 840105 h 1411233"/>
                        <a:gd name="connsiteX62" fmla="*/ 92070 w 1249680"/>
                        <a:gd name="connsiteY62" fmla="*/ 835343 h 1411233"/>
                        <a:gd name="connsiteX63" fmla="*/ 80163 w 1249680"/>
                        <a:gd name="connsiteY63" fmla="*/ 906780 h 1411233"/>
                        <a:gd name="connsiteX64" fmla="*/ 58732 w 1249680"/>
                        <a:gd name="connsiteY64" fmla="*/ 911543 h 1411233"/>
                        <a:gd name="connsiteX65" fmla="*/ 70639 w 1249680"/>
                        <a:gd name="connsiteY65" fmla="*/ 825817 h 1411233"/>
                        <a:gd name="connsiteX66" fmla="*/ 122872 w 1249680"/>
                        <a:gd name="connsiteY66" fmla="*/ 819626 h 1411233"/>
                        <a:gd name="connsiteX67" fmla="*/ 125407 w 1249680"/>
                        <a:gd name="connsiteY67" fmla="*/ 799623 h 1411233"/>
                        <a:gd name="connsiteX68" fmla="*/ 78581 w 1249680"/>
                        <a:gd name="connsiteY68" fmla="*/ 799624 h 1411233"/>
                        <a:gd name="connsiteX69" fmla="*/ 82867 w 1249680"/>
                        <a:gd name="connsiteY69" fmla="*/ 761047 h 1411233"/>
                        <a:gd name="connsiteX70" fmla="*/ 142076 w 1249680"/>
                        <a:gd name="connsiteY70" fmla="*/ 742474 h 1411233"/>
                        <a:gd name="connsiteX71" fmla="*/ 130169 w 1249680"/>
                        <a:gd name="connsiteY71" fmla="*/ 716280 h 1411233"/>
                        <a:gd name="connsiteX72" fmla="*/ 48568 w 1249680"/>
                        <a:gd name="connsiteY72" fmla="*/ 756737 h 1411233"/>
                        <a:gd name="connsiteX73" fmla="*/ 29527 w 1249680"/>
                        <a:gd name="connsiteY73" fmla="*/ 718344 h 1411233"/>
                        <a:gd name="connsiteX74" fmla="*/ 104473 w 1249680"/>
                        <a:gd name="connsiteY74" fmla="*/ 693138 h 1411233"/>
                        <a:gd name="connsiteX75" fmla="*/ 77629 w 1249680"/>
                        <a:gd name="connsiteY75" fmla="*/ 617855 h 1411233"/>
                        <a:gd name="connsiteX76" fmla="*/ 39683 w 1249680"/>
                        <a:gd name="connsiteY76" fmla="*/ 611505 h 1411233"/>
                        <a:gd name="connsiteX77" fmla="*/ 0 w 1249680"/>
                        <a:gd name="connsiteY77" fmla="*/ 541020 h 1411233"/>
                        <a:gd name="connsiteX0" fmla="*/ 0 w 1249680"/>
                        <a:gd name="connsiteY0" fmla="*/ 541020 h 1411233"/>
                        <a:gd name="connsiteX1" fmla="*/ 259080 w 1249680"/>
                        <a:gd name="connsiteY1" fmla="*/ 381000 h 1411233"/>
                        <a:gd name="connsiteX2" fmla="*/ 266700 w 1249680"/>
                        <a:gd name="connsiteY2" fmla="*/ 266700 h 1411233"/>
                        <a:gd name="connsiteX3" fmla="*/ 358140 w 1249680"/>
                        <a:gd name="connsiteY3" fmla="*/ 259080 h 1411233"/>
                        <a:gd name="connsiteX4" fmla="*/ 388620 w 1249680"/>
                        <a:gd name="connsiteY4" fmla="*/ 266700 h 1411233"/>
                        <a:gd name="connsiteX5" fmla="*/ 449580 w 1249680"/>
                        <a:gd name="connsiteY5" fmla="*/ 266700 h 1411233"/>
                        <a:gd name="connsiteX6" fmla="*/ 533400 w 1249680"/>
                        <a:gd name="connsiteY6" fmla="*/ 144780 h 1411233"/>
                        <a:gd name="connsiteX7" fmla="*/ 655320 w 1249680"/>
                        <a:gd name="connsiteY7" fmla="*/ 167640 h 1411233"/>
                        <a:gd name="connsiteX8" fmla="*/ 830580 w 1249680"/>
                        <a:gd name="connsiteY8" fmla="*/ 114300 h 1411233"/>
                        <a:gd name="connsiteX9" fmla="*/ 822960 w 1249680"/>
                        <a:gd name="connsiteY9" fmla="*/ 45720 h 1411233"/>
                        <a:gd name="connsiteX10" fmla="*/ 906780 w 1249680"/>
                        <a:gd name="connsiteY10" fmla="*/ 0 h 1411233"/>
                        <a:gd name="connsiteX11" fmla="*/ 937260 w 1249680"/>
                        <a:gd name="connsiteY11" fmla="*/ 0 h 1411233"/>
                        <a:gd name="connsiteX12" fmla="*/ 944880 w 1249680"/>
                        <a:gd name="connsiteY12" fmla="*/ 76200 h 1411233"/>
                        <a:gd name="connsiteX13" fmla="*/ 1013460 w 1249680"/>
                        <a:gd name="connsiteY13" fmla="*/ 99060 h 1411233"/>
                        <a:gd name="connsiteX14" fmla="*/ 982980 w 1249680"/>
                        <a:gd name="connsiteY14" fmla="*/ 167640 h 1411233"/>
                        <a:gd name="connsiteX15" fmla="*/ 1005840 w 1249680"/>
                        <a:gd name="connsiteY15" fmla="*/ 190500 h 1411233"/>
                        <a:gd name="connsiteX16" fmla="*/ 967740 w 1249680"/>
                        <a:gd name="connsiteY16" fmla="*/ 297180 h 1411233"/>
                        <a:gd name="connsiteX17" fmla="*/ 975360 w 1249680"/>
                        <a:gd name="connsiteY17" fmla="*/ 320040 h 1411233"/>
                        <a:gd name="connsiteX18" fmla="*/ 1043940 w 1249680"/>
                        <a:gd name="connsiteY18" fmla="*/ 388620 h 1411233"/>
                        <a:gd name="connsiteX19" fmla="*/ 1165860 w 1249680"/>
                        <a:gd name="connsiteY19" fmla="*/ 403860 h 1411233"/>
                        <a:gd name="connsiteX20" fmla="*/ 1173480 w 1249680"/>
                        <a:gd name="connsiteY20" fmla="*/ 441960 h 1411233"/>
                        <a:gd name="connsiteX21" fmla="*/ 1249680 w 1249680"/>
                        <a:gd name="connsiteY21" fmla="*/ 419100 h 1411233"/>
                        <a:gd name="connsiteX22" fmla="*/ 1219200 w 1249680"/>
                        <a:gd name="connsiteY22" fmla="*/ 495300 h 1411233"/>
                        <a:gd name="connsiteX23" fmla="*/ 1135380 w 1249680"/>
                        <a:gd name="connsiteY23" fmla="*/ 586740 h 1411233"/>
                        <a:gd name="connsiteX24" fmla="*/ 1021080 w 1249680"/>
                        <a:gd name="connsiteY24" fmla="*/ 632460 h 1411233"/>
                        <a:gd name="connsiteX25" fmla="*/ 1013460 w 1249680"/>
                        <a:gd name="connsiteY25" fmla="*/ 723900 h 1411233"/>
                        <a:gd name="connsiteX26" fmla="*/ 1005840 w 1249680"/>
                        <a:gd name="connsiteY26" fmla="*/ 769620 h 1411233"/>
                        <a:gd name="connsiteX27" fmla="*/ 975360 w 1249680"/>
                        <a:gd name="connsiteY27" fmla="*/ 807720 h 1411233"/>
                        <a:gd name="connsiteX28" fmla="*/ 1013460 w 1249680"/>
                        <a:gd name="connsiteY28" fmla="*/ 845820 h 1411233"/>
                        <a:gd name="connsiteX29" fmla="*/ 998220 w 1249680"/>
                        <a:gd name="connsiteY29" fmla="*/ 906780 h 1411233"/>
                        <a:gd name="connsiteX30" fmla="*/ 998220 w 1249680"/>
                        <a:gd name="connsiteY30" fmla="*/ 960120 h 1411233"/>
                        <a:gd name="connsiteX31" fmla="*/ 1097280 w 1249680"/>
                        <a:gd name="connsiteY31" fmla="*/ 1051560 h 1411233"/>
                        <a:gd name="connsiteX32" fmla="*/ 1113626 w 1249680"/>
                        <a:gd name="connsiteY32" fmla="*/ 1373505 h 1411233"/>
                        <a:gd name="connsiteX33" fmla="*/ 1082516 w 1249680"/>
                        <a:gd name="connsiteY33" fmla="*/ 1361598 h 1411233"/>
                        <a:gd name="connsiteX34" fmla="*/ 1063466 w 1249680"/>
                        <a:gd name="connsiteY34" fmla="*/ 1390650 h 1411233"/>
                        <a:gd name="connsiteX35" fmla="*/ 1044570 w 1249680"/>
                        <a:gd name="connsiteY35" fmla="*/ 1359218 h 1411233"/>
                        <a:gd name="connsiteX36" fmla="*/ 918210 w 1249680"/>
                        <a:gd name="connsiteY36" fmla="*/ 1344930 h 1411233"/>
                        <a:gd name="connsiteX37" fmla="*/ 876097 w 1249680"/>
                        <a:gd name="connsiteY37" fmla="*/ 1307028 h 1411233"/>
                        <a:gd name="connsiteX38" fmla="*/ 821650 w 1249680"/>
                        <a:gd name="connsiteY38" fmla="*/ 1340540 h 1411233"/>
                        <a:gd name="connsiteX39" fmla="*/ 749071 w 1249680"/>
                        <a:gd name="connsiteY39" fmla="*/ 1357779 h 1411233"/>
                        <a:gd name="connsiteX40" fmla="*/ 623341 w 1249680"/>
                        <a:gd name="connsiteY40" fmla="*/ 1411233 h 1411233"/>
                        <a:gd name="connsiteX41" fmla="*/ 596895 w 1249680"/>
                        <a:gd name="connsiteY41" fmla="*/ 1375886 h 1411233"/>
                        <a:gd name="connsiteX42" fmla="*/ 391001 w 1249680"/>
                        <a:gd name="connsiteY42" fmla="*/ 1287303 h 1411233"/>
                        <a:gd name="connsiteX43" fmla="*/ 223038 w 1249680"/>
                        <a:gd name="connsiteY43" fmla="*/ 1230630 h 1411233"/>
                        <a:gd name="connsiteX44" fmla="*/ 127788 w 1249680"/>
                        <a:gd name="connsiteY44" fmla="*/ 1223486 h 1411233"/>
                        <a:gd name="connsiteX45" fmla="*/ 123026 w 1249680"/>
                        <a:gd name="connsiteY45" fmla="*/ 1156811 h 1411233"/>
                        <a:gd name="connsiteX46" fmla="*/ 134932 w 1249680"/>
                        <a:gd name="connsiteY46" fmla="*/ 1171098 h 1411233"/>
                        <a:gd name="connsiteX47" fmla="*/ 143351 w 1249680"/>
                        <a:gd name="connsiteY47" fmla="*/ 1202532 h 1411233"/>
                        <a:gd name="connsiteX48" fmla="*/ 180975 w 1249680"/>
                        <a:gd name="connsiteY48" fmla="*/ 1200626 h 1411233"/>
                        <a:gd name="connsiteX49" fmla="*/ 163354 w 1249680"/>
                        <a:gd name="connsiteY49" fmla="*/ 1141095 h 1411233"/>
                        <a:gd name="connsiteX50" fmla="*/ 234791 w 1249680"/>
                        <a:gd name="connsiteY50" fmla="*/ 1096804 h 1411233"/>
                        <a:gd name="connsiteX51" fmla="*/ 249232 w 1249680"/>
                        <a:gd name="connsiteY51" fmla="*/ 1180623 h 1411233"/>
                        <a:gd name="connsiteX52" fmla="*/ 277807 w 1249680"/>
                        <a:gd name="connsiteY52" fmla="*/ 1190149 h 1411233"/>
                        <a:gd name="connsiteX53" fmla="*/ 292417 w 1249680"/>
                        <a:gd name="connsiteY53" fmla="*/ 1068705 h 1411233"/>
                        <a:gd name="connsiteX54" fmla="*/ 323051 w 1249680"/>
                        <a:gd name="connsiteY54" fmla="*/ 1078230 h 1411233"/>
                        <a:gd name="connsiteX55" fmla="*/ 294476 w 1249680"/>
                        <a:gd name="connsiteY55" fmla="*/ 944880 h 1411233"/>
                        <a:gd name="connsiteX56" fmla="*/ 258758 w 1249680"/>
                        <a:gd name="connsiteY56" fmla="*/ 961549 h 1411233"/>
                        <a:gd name="connsiteX57" fmla="*/ 149220 w 1249680"/>
                        <a:gd name="connsiteY57" fmla="*/ 909162 h 1411233"/>
                        <a:gd name="connsiteX58" fmla="*/ 158745 w 1249680"/>
                        <a:gd name="connsiteY58" fmla="*/ 882967 h 1411233"/>
                        <a:gd name="connsiteX59" fmla="*/ 130765 w 1249680"/>
                        <a:gd name="connsiteY59" fmla="*/ 864017 h 1411233"/>
                        <a:gd name="connsiteX60" fmla="*/ 108738 w 1249680"/>
                        <a:gd name="connsiteY60" fmla="*/ 897255 h 1411233"/>
                        <a:gd name="connsiteX61" fmla="*/ 111120 w 1249680"/>
                        <a:gd name="connsiteY61" fmla="*/ 840105 h 1411233"/>
                        <a:gd name="connsiteX62" fmla="*/ 92070 w 1249680"/>
                        <a:gd name="connsiteY62" fmla="*/ 835343 h 1411233"/>
                        <a:gd name="connsiteX63" fmla="*/ 80163 w 1249680"/>
                        <a:gd name="connsiteY63" fmla="*/ 906780 h 1411233"/>
                        <a:gd name="connsiteX64" fmla="*/ 58732 w 1249680"/>
                        <a:gd name="connsiteY64" fmla="*/ 911543 h 1411233"/>
                        <a:gd name="connsiteX65" fmla="*/ 70639 w 1249680"/>
                        <a:gd name="connsiteY65" fmla="*/ 825817 h 1411233"/>
                        <a:gd name="connsiteX66" fmla="*/ 122872 w 1249680"/>
                        <a:gd name="connsiteY66" fmla="*/ 819626 h 1411233"/>
                        <a:gd name="connsiteX67" fmla="*/ 125407 w 1249680"/>
                        <a:gd name="connsiteY67" fmla="*/ 799623 h 1411233"/>
                        <a:gd name="connsiteX68" fmla="*/ 78581 w 1249680"/>
                        <a:gd name="connsiteY68" fmla="*/ 799624 h 1411233"/>
                        <a:gd name="connsiteX69" fmla="*/ 82867 w 1249680"/>
                        <a:gd name="connsiteY69" fmla="*/ 761047 h 1411233"/>
                        <a:gd name="connsiteX70" fmla="*/ 142076 w 1249680"/>
                        <a:gd name="connsiteY70" fmla="*/ 742474 h 1411233"/>
                        <a:gd name="connsiteX71" fmla="*/ 130169 w 1249680"/>
                        <a:gd name="connsiteY71" fmla="*/ 716280 h 1411233"/>
                        <a:gd name="connsiteX72" fmla="*/ 48568 w 1249680"/>
                        <a:gd name="connsiteY72" fmla="*/ 756737 h 1411233"/>
                        <a:gd name="connsiteX73" fmla="*/ 29527 w 1249680"/>
                        <a:gd name="connsiteY73" fmla="*/ 718344 h 1411233"/>
                        <a:gd name="connsiteX74" fmla="*/ 104473 w 1249680"/>
                        <a:gd name="connsiteY74" fmla="*/ 693138 h 1411233"/>
                        <a:gd name="connsiteX75" fmla="*/ 77629 w 1249680"/>
                        <a:gd name="connsiteY75" fmla="*/ 617855 h 1411233"/>
                        <a:gd name="connsiteX76" fmla="*/ 39683 w 1249680"/>
                        <a:gd name="connsiteY76" fmla="*/ 611505 h 1411233"/>
                        <a:gd name="connsiteX77" fmla="*/ 0 w 1249680"/>
                        <a:gd name="connsiteY77" fmla="*/ 541020 h 1411233"/>
                        <a:gd name="connsiteX0" fmla="*/ 0 w 1249680"/>
                        <a:gd name="connsiteY0" fmla="*/ 541020 h 1411233"/>
                        <a:gd name="connsiteX1" fmla="*/ 259080 w 1249680"/>
                        <a:gd name="connsiteY1" fmla="*/ 381000 h 1411233"/>
                        <a:gd name="connsiteX2" fmla="*/ 266700 w 1249680"/>
                        <a:gd name="connsiteY2" fmla="*/ 266700 h 1411233"/>
                        <a:gd name="connsiteX3" fmla="*/ 358140 w 1249680"/>
                        <a:gd name="connsiteY3" fmla="*/ 259080 h 1411233"/>
                        <a:gd name="connsiteX4" fmla="*/ 388620 w 1249680"/>
                        <a:gd name="connsiteY4" fmla="*/ 266700 h 1411233"/>
                        <a:gd name="connsiteX5" fmla="*/ 449580 w 1249680"/>
                        <a:gd name="connsiteY5" fmla="*/ 266700 h 1411233"/>
                        <a:gd name="connsiteX6" fmla="*/ 533400 w 1249680"/>
                        <a:gd name="connsiteY6" fmla="*/ 144780 h 1411233"/>
                        <a:gd name="connsiteX7" fmla="*/ 655320 w 1249680"/>
                        <a:gd name="connsiteY7" fmla="*/ 167640 h 1411233"/>
                        <a:gd name="connsiteX8" fmla="*/ 830580 w 1249680"/>
                        <a:gd name="connsiteY8" fmla="*/ 114300 h 1411233"/>
                        <a:gd name="connsiteX9" fmla="*/ 822960 w 1249680"/>
                        <a:gd name="connsiteY9" fmla="*/ 45720 h 1411233"/>
                        <a:gd name="connsiteX10" fmla="*/ 906780 w 1249680"/>
                        <a:gd name="connsiteY10" fmla="*/ 0 h 1411233"/>
                        <a:gd name="connsiteX11" fmla="*/ 937260 w 1249680"/>
                        <a:gd name="connsiteY11" fmla="*/ 0 h 1411233"/>
                        <a:gd name="connsiteX12" fmla="*/ 944880 w 1249680"/>
                        <a:gd name="connsiteY12" fmla="*/ 76200 h 1411233"/>
                        <a:gd name="connsiteX13" fmla="*/ 1013460 w 1249680"/>
                        <a:gd name="connsiteY13" fmla="*/ 99060 h 1411233"/>
                        <a:gd name="connsiteX14" fmla="*/ 982980 w 1249680"/>
                        <a:gd name="connsiteY14" fmla="*/ 167640 h 1411233"/>
                        <a:gd name="connsiteX15" fmla="*/ 1005840 w 1249680"/>
                        <a:gd name="connsiteY15" fmla="*/ 190500 h 1411233"/>
                        <a:gd name="connsiteX16" fmla="*/ 967740 w 1249680"/>
                        <a:gd name="connsiteY16" fmla="*/ 297180 h 1411233"/>
                        <a:gd name="connsiteX17" fmla="*/ 975360 w 1249680"/>
                        <a:gd name="connsiteY17" fmla="*/ 320040 h 1411233"/>
                        <a:gd name="connsiteX18" fmla="*/ 1043940 w 1249680"/>
                        <a:gd name="connsiteY18" fmla="*/ 388620 h 1411233"/>
                        <a:gd name="connsiteX19" fmla="*/ 1165860 w 1249680"/>
                        <a:gd name="connsiteY19" fmla="*/ 403860 h 1411233"/>
                        <a:gd name="connsiteX20" fmla="*/ 1173480 w 1249680"/>
                        <a:gd name="connsiteY20" fmla="*/ 441960 h 1411233"/>
                        <a:gd name="connsiteX21" fmla="*/ 1249680 w 1249680"/>
                        <a:gd name="connsiteY21" fmla="*/ 419100 h 1411233"/>
                        <a:gd name="connsiteX22" fmla="*/ 1219200 w 1249680"/>
                        <a:gd name="connsiteY22" fmla="*/ 495300 h 1411233"/>
                        <a:gd name="connsiteX23" fmla="*/ 1135380 w 1249680"/>
                        <a:gd name="connsiteY23" fmla="*/ 586740 h 1411233"/>
                        <a:gd name="connsiteX24" fmla="*/ 1021080 w 1249680"/>
                        <a:gd name="connsiteY24" fmla="*/ 632460 h 1411233"/>
                        <a:gd name="connsiteX25" fmla="*/ 1013460 w 1249680"/>
                        <a:gd name="connsiteY25" fmla="*/ 723900 h 1411233"/>
                        <a:gd name="connsiteX26" fmla="*/ 1005840 w 1249680"/>
                        <a:gd name="connsiteY26" fmla="*/ 769620 h 1411233"/>
                        <a:gd name="connsiteX27" fmla="*/ 975360 w 1249680"/>
                        <a:gd name="connsiteY27" fmla="*/ 807720 h 1411233"/>
                        <a:gd name="connsiteX28" fmla="*/ 1013460 w 1249680"/>
                        <a:gd name="connsiteY28" fmla="*/ 845820 h 1411233"/>
                        <a:gd name="connsiteX29" fmla="*/ 998220 w 1249680"/>
                        <a:gd name="connsiteY29" fmla="*/ 906780 h 1411233"/>
                        <a:gd name="connsiteX30" fmla="*/ 998220 w 1249680"/>
                        <a:gd name="connsiteY30" fmla="*/ 960120 h 1411233"/>
                        <a:gd name="connsiteX31" fmla="*/ 1159192 w 1249680"/>
                        <a:gd name="connsiteY31" fmla="*/ 1253967 h 1411233"/>
                        <a:gd name="connsiteX32" fmla="*/ 1113626 w 1249680"/>
                        <a:gd name="connsiteY32" fmla="*/ 1373505 h 1411233"/>
                        <a:gd name="connsiteX33" fmla="*/ 1082516 w 1249680"/>
                        <a:gd name="connsiteY33" fmla="*/ 1361598 h 1411233"/>
                        <a:gd name="connsiteX34" fmla="*/ 1063466 w 1249680"/>
                        <a:gd name="connsiteY34" fmla="*/ 1390650 h 1411233"/>
                        <a:gd name="connsiteX35" fmla="*/ 1044570 w 1249680"/>
                        <a:gd name="connsiteY35" fmla="*/ 1359218 h 1411233"/>
                        <a:gd name="connsiteX36" fmla="*/ 918210 w 1249680"/>
                        <a:gd name="connsiteY36" fmla="*/ 1344930 h 1411233"/>
                        <a:gd name="connsiteX37" fmla="*/ 876097 w 1249680"/>
                        <a:gd name="connsiteY37" fmla="*/ 1307028 h 1411233"/>
                        <a:gd name="connsiteX38" fmla="*/ 821650 w 1249680"/>
                        <a:gd name="connsiteY38" fmla="*/ 1340540 h 1411233"/>
                        <a:gd name="connsiteX39" fmla="*/ 749071 w 1249680"/>
                        <a:gd name="connsiteY39" fmla="*/ 1357779 h 1411233"/>
                        <a:gd name="connsiteX40" fmla="*/ 623341 w 1249680"/>
                        <a:gd name="connsiteY40" fmla="*/ 1411233 h 1411233"/>
                        <a:gd name="connsiteX41" fmla="*/ 596895 w 1249680"/>
                        <a:gd name="connsiteY41" fmla="*/ 1375886 h 1411233"/>
                        <a:gd name="connsiteX42" fmla="*/ 391001 w 1249680"/>
                        <a:gd name="connsiteY42" fmla="*/ 1287303 h 1411233"/>
                        <a:gd name="connsiteX43" fmla="*/ 223038 w 1249680"/>
                        <a:gd name="connsiteY43" fmla="*/ 1230630 h 1411233"/>
                        <a:gd name="connsiteX44" fmla="*/ 127788 w 1249680"/>
                        <a:gd name="connsiteY44" fmla="*/ 1223486 h 1411233"/>
                        <a:gd name="connsiteX45" fmla="*/ 123026 w 1249680"/>
                        <a:gd name="connsiteY45" fmla="*/ 1156811 h 1411233"/>
                        <a:gd name="connsiteX46" fmla="*/ 134932 w 1249680"/>
                        <a:gd name="connsiteY46" fmla="*/ 1171098 h 1411233"/>
                        <a:gd name="connsiteX47" fmla="*/ 143351 w 1249680"/>
                        <a:gd name="connsiteY47" fmla="*/ 1202532 h 1411233"/>
                        <a:gd name="connsiteX48" fmla="*/ 180975 w 1249680"/>
                        <a:gd name="connsiteY48" fmla="*/ 1200626 h 1411233"/>
                        <a:gd name="connsiteX49" fmla="*/ 163354 w 1249680"/>
                        <a:gd name="connsiteY49" fmla="*/ 1141095 h 1411233"/>
                        <a:gd name="connsiteX50" fmla="*/ 234791 w 1249680"/>
                        <a:gd name="connsiteY50" fmla="*/ 1096804 h 1411233"/>
                        <a:gd name="connsiteX51" fmla="*/ 249232 w 1249680"/>
                        <a:gd name="connsiteY51" fmla="*/ 1180623 h 1411233"/>
                        <a:gd name="connsiteX52" fmla="*/ 277807 w 1249680"/>
                        <a:gd name="connsiteY52" fmla="*/ 1190149 h 1411233"/>
                        <a:gd name="connsiteX53" fmla="*/ 292417 w 1249680"/>
                        <a:gd name="connsiteY53" fmla="*/ 1068705 h 1411233"/>
                        <a:gd name="connsiteX54" fmla="*/ 323051 w 1249680"/>
                        <a:gd name="connsiteY54" fmla="*/ 1078230 h 1411233"/>
                        <a:gd name="connsiteX55" fmla="*/ 294476 w 1249680"/>
                        <a:gd name="connsiteY55" fmla="*/ 944880 h 1411233"/>
                        <a:gd name="connsiteX56" fmla="*/ 258758 w 1249680"/>
                        <a:gd name="connsiteY56" fmla="*/ 961549 h 1411233"/>
                        <a:gd name="connsiteX57" fmla="*/ 149220 w 1249680"/>
                        <a:gd name="connsiteY57" fmla="*/ 909162 h 1411233"/>
                        <a:gd name="connsiteX58" fmla="*/ 158745 w 1249680"/>
                        <a:gd name="connsiteY58" fmla="*/ 882967 h 1411233"/>
                        <a:gd name="connsiteX59" fmla="*/ 130765 w 1249680"/>
                        <a:gd name="connsiteY59" fmla="*/ 864017 h 1411233"/>
                        <a:gd name="connsiteX60" fmla="*/ 108738 w 1249680"/>
                        <a:gd name="connsiteY60" fmla="*/ 897255 h 1411233"/>
                        <a:gd name="connsiteX61" fmla="*/ 111120 w 1249680"/>
                        <a:gd name="connsiteY61" fmla="*/ 840105 h 1411233"/>
                        <a:gd name="connsiteX62" fmla="*/ 92070 w 1249680"/>
                        <a:gd name="connsiteY62" fmla="*/ 835343 h 1411233"/>
                        <a:gd name="connsiteX63" fmla="*/ 80163 w 1249680"/>
                        <a:gd name="connsiteY63" fmla="*/ 906780 h 1411233"/>
                        <a:gd name="connsiteX64" fmla="*/ 58732 w 1249680"/>
                        <a:gd name="connsiteY64" fmla="*/ 911543 h 1411233"/>
                        <a:gd name="connsiteX65" fmla="*/ 70639 w 1249680"/>
                        <a:gd name="connsiteY65" fmla="*/ 825817 h 1411233"/>
                        <a:gd name="connsiteX66" fmla="*/ 122872 w 1249680"/>
                        <a:gd name="connsiteY66" fmla="*/ 819626 h 1411233"/>
                        <a:gd name="connsiteX67" fmla="*/ 125407 w 1249680"/>
                        <a:gd name="connsiteY67" fmla="*/ 799623 h 1411233"/>
                        <a:gd name="connsiteX68" fmla="*/ 78581 w 1249680"/>
                        <a:gd name="connsiteY68" fmla="*/ 799624 h 1411233"/>
                        <a:gd name="connsiteX69" fmla="*/ 82867 w 1249680"/>
                        <a:gd name="connsiteY69" fmla="*/ 761047 h 1411233"/>
                        <a:gd name="connsiteX70" fmla="*/ 142076 w 1249680"/>
                        <a:gd name="connsiteY70" fmla="*/ 742474 h 1411233"/>
                        <a:gd name="connsiteX71" fmla="*/ 130169 w 1249680"/>
                        <a:gd name="connsiteY71" fmla="*/ 716280 h 1411233"/>
                        <a:gd name="connsiteX72" fmla="*/ 48568 w 1249680"/>
                        <a:gd name="connsiteY72" fmla="*/ 756737 h 1411233"/>
                        <a:gd name="connsiteX73" fmla="*/ 29527 w 1249680"/>
                        <a:gd name="connsiteY73" fmla="*/ 718344 h 1411233"/>
                        <a:gd name="connsiteX74" fmla="*/ 104473 w 1249680"/>
                        <a:gd name="connsiteY74" fmla="*/ 693138 h 1411233"/>
                        <a:gd name="connsiteX75" fmla="*/ 77629 w 1249680"/>
                        <a:gd name="connsiteY75" fmla="*/ 617855 h 1411233"/>
                        <a:gd name="connsiteX76" fmla="*/ 39683 w 1249680"/>
                        <a:gd name="connsiteY76" fmla="*/ 611505 h 1411233"/>
                        <a:gd name="connsiteX77" fmla="*/ 0 w 1249680"/>
                        <a:gd name="connsiteY77" fmla="*/ 541020 h 1411233"/>
                        <a:gd name="connsiteX0" fmla="*/ 0 w 1249680"/>
                        <a:gd name="connsiteY0" fmla="*/ 541020 h 1411233"/>
                        <a:gd name="connsiteX1" fmla="*/ 259080 w 1249680"/>
                        <a:gd name="connsiteY1" fmla="*/ 381000 h 1411233"/>
                        <a:gd name="connsiteX2" fmla="*/ 266700 w 1249680"/>
                        <a:gd name="connsiteY2" fmla="*/ 266700 h 1411233"/>
                        <a:gd name="connsiteX3" fmla="*/ 358140 w 1249680"/>
                        <a:gd name="connsiteY3" fmla="*/ 259080 h 1411233"/>
                        <a:gd name="connsiteX4" fmla="*/ 388620 w 1249680"/>
                        <a:gd name="connsiteY4" fmla="*/ 266700 h 1411233"/>
                        <a:gd name="connsiteX5" fmla="*/ 449580 w 1249680"/>
                        <a:gd name="connsiteY5" fmla="*/ 266700 h 1411233"/>
                        <a:gd name="connsiteX6" fmla="*/ 533400 w 1249680"/>
                        <a:gd name="connsiteY6" fmla="*/ 144780 h 1411233"/>
                        <a:gd name="connsiteX7" fmla="*/ 655320 w 1249680"/>
                        <a:gd name="connsiteY7" fmla="*/ 167640 h 1411233"/>
                        <a:gd name="connsiteX8" fmla="*/ 830580 w 1249680"/>
                        <a:gd name="connsiteY8" fmla="*/ 114300 h 1411233"/>
                        <a:gd name="connsiteX9" fmla="*/ 822960 w 1249680"/>
                        <a:gd name="connsiteY9" fmla="*/ 45720 h 1411233"/>
                        <a:gd name="connsiteX10" fmla="*/ 906780 w 1249680"/>
                        <a:gd name="connsiteY10" fmla="*/ 0 h 1411233"/>
                        <a:gd name="connsiteX11" fmla="*/ 937260 w 1249680"/>
                        <a:gd name="connsiteY11" fmla="*/ 0 h 1411233"/>
                        <a:gd name="connsiteX12" fmla="*/ 944880 w 1249680"/>
                        <a:gd name="connsiteY12" fmla="*/ 76200 h 1411233"/>
                        <a:gd name="connsiteX13" fmla="*/ 1013460 w 1249680"/>
                        <a:gd name="connsiteY13" fmla="*/ 99060 h 1411233"/>
                        <a:gd name="connsiteX14" fmla="*/ 982980 w 1249680"/>
                        <a:gd name="connsiteY14" fmla="*/ 167640 h 1411233"/>
                        <a:gd name="connsiteX15" fmla="*/ 1005840 w 1249680"/>
                        <a:gd name="connsiteY15" fmla="*/ 190500 h 1411233"/>
                        <a:gd name="connsiteX16" fmla="*/ 967740 w 1249680"/>
                        <a:gd name="connsiteY16" fmla="*/ 297180 h 1411233"/>
                        <a:gd name="connsiteX17" fmla="*/ 975360 w 1249680"/>
                        <a:gd name="connsiteY17" fmla="*/ 320040 h 1411233"/>
                        <a:gd name="connsiteX18" fmla="*/ 1043940 w 1249680"/>
                        <a:gd name="connsiteY18" fmla="*/ 388620 h 1411233"/>
                        <a:gd name="connsiteX19" fmla="*/ 1165860 w 1249680"/>
                        <a:gd name="connsiteY19" fmla="*/ 403860 h 1411233"/>
                        <a:gd name="connsiteX20" fmla="*/ 1173480 w 1249680"/>
                        <a:gd name="connsiteY20" fmla="*/ 441960 h 1411233"/>
                        <a:gd name="connsiteX21" fmla="*/ 1249680 w 1249680"/>
                        <a:gd name="connsiteY21" fmla="*/ 419100 h 1411233"/>
                        <a:gd name="connsiteX22" fmla="*/ 1219200 w 1249680"/>
                        <a:gd name="connsiteY22" fmla="*/ 495300 h 1411233"/>
                        <a:gd name="connsiteX23" fmla="*/ 1135380 w 1249680"/>
                        <a:gd name="connsiteY23" fmla="*/ 586740 h 1411233"/>
                        <a:gd name="connsiteX24" fmla="*/ 1021080 w 1249680"/>
                        <a:gd name="connsiteY24" fmla="*/ 632460 h 1411233"/>
                        <a:gd name="connsiteX25" fmla="*/ 1013460 w 1249680"/>
                        <a:gd name="connsiteY25" fmla="*/ 723900 h 1411233"/>
                        <a:gd name="connsiteX26" fmla="*/ 1005840 w 1249680"/>
                        <a:gd name="connsiteY26" fmla="*/ 769620 h 1411233"/>
                        <a:gd name="connsiteX27" fmla="*/ 975360 w 1249680"/>
                        <a:gd name="connsiteY27" fmla="*/ 807720 h 1411233"/>
                        <a:gd name="connsiteX28" fmla="*/ 1013460 w 1249680"/>
                        <a:gd name="connsiteY28" fmla="*/ 845820 h 1411233"/>
                        <a:gd name="connsiteX29" fmla="*/ 998220 w 1249680"/>
                        <a:gd name="connsiteY29" fmla="*/ 906780 h 1411233"/>
                        <a:gd name="connsiteX30" fmla="*/ 1026795 w 1249680"/>
                        <a:gd name="connsiteY30" fmla="*/ 1164907 h 1411233"/>
                        <a:gd name="connsiteX31" fmla="*/ 1159192 w 1249680"/>
                        <a:gd name="connsiteY31" fmla="*/ 1253967 h 1411233"/>
                        <a:gd name="connsiteX32" fmla="*/ 1113626 w 1249680"/>
                        <a:gd name="connsiteY32" fmla="*/ 1373505 h 1411233"/>
                        <a:gd name="connsiteX33" fmla="*/ 1082516 w 1249680"/>
                        <a:gd name="connsiteY33" fmla="*/ 1361598 h 1411233"/>
                        <a:gd name="connsiteX34" fmla="*/ 1063466 w 1249680"/>
                        <a:gd name="connsiteY34" fmla="*/ 1390650 h 1411233"/>
                        <a:gd name="connsiteX35" fmla="*/ 1044570 w 1249680"/>
                        <a:gd name="connsiteY35" fmla="*/ 1359218 h 1411233"/>
                        <a:gd name="connsiteX36" fmla="*/ 918210 w 1249680"/>
                        <a:gd name="connsiteY36" fmla="*/ 1344930 h 1411233"/>
                        <a:gd name="connsiteX37" fmla="*/ 876097 w 1249680"/>
                        <a:gd name="connsiteY37" fmla="*/ 1307028 h 1411233"/>
                        <a:gd name="connsiteX38" fmla="*/ 821650 w 1249680"/>
                        <a:gd name="connsiteY38" fmla="*/ 1340540 h 1411233"/>
                        <a:gd name="connsiteX39" fmla="*/ 749071 w 1249680"/>
                        <a:gd name="connsiteY39" fmla="*/ 1357779 h 1411233"/>
                        <a:gd name="connsiteX40" fmla="*/ 623341 w 1249680"/>
                        <a:gd name="connsiteY40" fmla="*/ 1411233 h 1411233"/>
                        <a:gd name="connsiteX41" fmla="*/ 596895 w 1249680"/>
                        <a:gd name="connsiteY41" fmla="*/ 1375886 h 1411233"/>
                        <a:gd name="connsiteX42" fmla="*/ 391001 w 1249680"/>
                        <a:gd name="connsiteY42" fmla="*/ 1287303 h 1411233"/>
                        <a:gd name="connsiteX43" fmla="*/ 223038 w 1249680"/>
                        <a:gd name="connsiteY43" fmla="*/ 1230630 h 1411233"/>
                        <a:gd name="connsiteX44" fmla="*/ 127788 w 1249680"/>
                        <a:gd name="connsiteY44" fmla="*/ 1223486 h 1411233"/>
                        <a:gd name="connsiteX45" fmla="*/ 123026 w 1249680"/>
                        <a:gd name="connsiteY45" fmla="*/ 1156811 h 1411233"/>
                        <a:gd name="connsiteX46" fmla="*/ 134932 w 1249680"/>
                        <a:gd name="connsiteY46" fmla="*/ 1171098 h 1411233"/>
                        <a:gd name="connsiteX47" fmla="*/ 143351 w 1249680"/>
                        <a:gd name="connsiteY47" fmla="*/ 1202532 h 1411233"/>
                        <a:gd name="connsiteX48" fmla="*/ 180975 w 1249680"/>
                        <a:gd name="connsiteY48" fmla="*/ 1200626 h 1411233"/>
                        <a:gd name="connsiteX49" fmla="*/ 163354 w 1249680"/>
                        <a:gd name="connsiteY49" fmla="*/ 1141095 h 1411233"/>
                        <a:gd name="connsiteX50" fmla="*/ 234791 w 1249680"/>
                        <a:gd name="connsiteY50" fmla="*/ 1096804 h 1411233"/>
                        <a:gd name="connsiteX51" fmla="*/ 249232 w 1249680"/>
                        <a:gd name="connsiteY51" fmla="*/ 1180623 h 1411233"/>
                        <a:gd name="connsiteX52" fmla="*/ 277807 w 1249680"/>
                        <a:gd name="connsiteY52" fmla="*/ 1190149 h 1411233"/>
                        <a:gd name="connsiteX53" fmla="*/ 292417 w 1249680"/>
                        <a:gd name="connsiteY53" fmla="*/ 1068705 h 1411233"/>
                        <a:gd name="connsiteX54" fmla="*/ 323051 w 1249680"/>
                        <a:gd name="connsiteY54" fmla="*/ 1078230 h 1411233"/>
                        <a:gd name="connsiteX55" fmla="*/ 294476 w 1249680"/>
                        <a:gd name="connsiteY55" fmla="*/ 944880 h 1411233"/>
                        <a:gd name="connsiteX56" fmla="*/ 258758 w 1249680"/>
                        <a:gd name="connsiteY56" fmla="*/ 961549 h 1411233"/>
                        <a:gd name="connsiteX57" fmla="*/ 149220 w 1249680"/>
                        <a:gd name="connsiteY57" fmla="*/ 909162 h 1411233"/>
                        <a:gd name="connsiteX58" fmla="*/ 158745 w 1249680"/>
                        <a:gd name="connsiteY58" fmla="*/ 882967 h 1411233"/>
                        <a:gd name="connsiteX59" fmla="*/ 130765 w 1249680"/>
                        <a:gd name="connsiteY59" fmla="*/ 864017 h 1411233"/>
                        <a:gd name="connsiteX60" fmla="*/ 108738 w 1249680"/>
                        <a:gd name="connsiteY60" fmla="*/ 897255 h 1411233"/>
                        <a:gd name="connsiteX61" fmla="*/ 111120 w 1249680"/>
                        <a:gd name="connsiteY61" fmla="*/ 840105 h 1411233"/>
                        <a:gd name="connsiteX62" fmla="*/ 92070 w 1249680"/>
                        <a:gd name="connsiteY62" fmla="*/ 835343 h 1411233"/>
                        <a:gd name="connsiteX63" fmla="*/ 80163 w 1249680"/>
                        <a:gd name="connsiteY63" fmla="*/ 906780 h 1411233"/>
                        <a:gd name="connsiteX64" fmla="*/ 58732 w 1249680"/>
                        <a:gd name="connsiteY64" fmla="*/ 911543 h 1411233"/>
                        <a:gd name="connsiteX65" fmla="*/ 70639 w 1249680"/>
                        <a:gd name="connsiteY65" fmla="*/ 825817 h 1411233"/>
                        <a:gd name="connsiteX66" fmla="*/ 122872 w 1249680"/>
                        <a:gd name="connsiteY66" fmla="*/ 819626 h 1411233"/>
                        <a:gd name="connsiteX67" fmla="*/ 125407 w 1249680"/>
                        <a:gd name="connsiteY67" fmla="*/ 799623 h 1411233"/>
                        <a:gd name="connsiteX68" fmla="*/ 78581 w 1249680"/>
                        <a:gd name="connsiteY68" fmla="*/ 799624 h 1411233"/>
                        <a:gd name="connsiteX69" fmla="*/ 82867 w 1249680"/>
                        <a:gd name="connsiteY69" fmla="*/ 761047 h 1411233"/>
                        <a:gd name="connsiteX70" fmla="*/ 142076 w 1249680"/>
                        <a:gd name="connsiteY70" fmla="*/ 742474 h 1411233"/>
                        <a:gd name="connsiteX71" fmla="*/ 130169 w 1249680"/>
                        <a:gd name="connsiteY71" fmla="*/ 716280 h 1411233"/>
                        <a:gd name="connsiteX72" fmla="*/ 48568 w 1249680"/>
                        <a:gd name="connsiteY72" fmla="*/ 756737 h 1411233"/>
                        <a:gd name="connsiteX73" fmla="*/ 29527 w 1249680"/>
                        <a:gd name="connsiteY73" fmla="*/ 718344 h 1411233"/>
                        <a:gd name="connsiteX74" fmla="*/ 104473 w 1249680"/>
                        <a:gd name="connsiteY74" fmla="*/ 693138 h 1411233"/>
                        <a:gd name="connsiteX75" fmla="*/ 77629 w 1249680"/>
                        <a:gd name="connsiteY75" fmla="*/ 617855 h 1411233"/>
                        <a:gd name="connsiteX76" fmla="*/ 39683 w 1249680"/>
                        <a:gd name="connsiteY76" fmla="*/ 611505 h 1411233"/>
                        <a:gd name="connsiteX77" fmla="*/ 0 w 1249680"/>
                        <a:gd name="connsiteY77" fmla="*/ 541020 h 1411233"/>
                        <a:gd name="connsiteX0" fmla="*/ 0 w 1249680"/>
                        <a:gd name="connsiteY0" fmla="*/ 541020 h 1411233"/>
                        <a:gd name="connsiteX1" fmla="*/ 259080 w 1249680"/>
                        <a:gd name="connsiteY1" fmla="*/ 381000 h 1411233"/>
                        <a:gd name="connsiteX2" fmla="*/ 266700 w 1249680"/>
                        <a:gd name="connsiteY2" fmla="*/ 266700 h 1411233"/>
                        <a:gd name="connsiteX3" fmla="*/ 358140 w 1249680"/>
                        <a:gd name="connsiteY3" fmla="*/ 259080 h 1411233"/>
                        <a:gd name="connsiteX4" fmla="*/ 388620 w 1249680"/>
                        <a:gd name="connsiteY4" fmla="*/ 266700 h 1411233"/>
                        <a:gd name="connsiteX5" fmla="*/ 449580 w 1249680"/>
                        <a:gd name="connsiteY5" fmla="*/ 266700 h 1411233"/>
                        <a:gd name="connsiteX6" fmla="*/ 533400 w 1249680"/>
                        <a:gd name="connsiteY6" fmla="*/ 144780 h 1411233"/>
                        <a:gd name="connsiteX7" fmla="*/ 655320 w 1249680"/>
                        <a:gd name="connsiteY7" fmla="*/ 167640 h 1411233"/>
                        <a:gd name="connsiteX8" fmla="*/ 830580 w 1249680"/>
                        <a:gd name="connsiteY8" fmla="*/ 114300 h 1411233"/>
                        <a:gd name="connsiteX9" fmla="*/ 822960 w 1249680"/>
                        <a:gd name="connsiteY9" fmla="*/ 45720 h 1411233"/>
                        <a:gd name="connsiteX10" fmla="*/ 906780 w 1249680"/>
                        <a:gd name="connsiteY10" fmla="*/ 0 h 1411233"/>
                        <a:gd name="connsiteX11" fmla="*/ 937260 w 1249680"/>
                        <a:gd name="connsiteY11" fmla="*/ 0 h 1411233"/>
                        <a:gd name="connsiteX12" fmla="*/ 944880 w 1249680"/>
                        <a:gd name="connsiteY12" fmla="*/ 76200 h 1411233"/>
                        <a:gd name="connsiteX13" fmla="*/ 1013460 w 1249680"/>
                        <a:gd name="connsiteY13" fmla="*/ 99060 h 1411233"/>
                        <a:gd name="connsiteX14" fmla="*/ 982980 w 1249680"/>
                        <a:gd name="connsiteY14" fmla="*/ 167640 h 1411233"/>
                        <a:gd name="connsiteX15" fmla="*/ 1005840 w 1249680"/>
                        <a:gd name="connsiteY15" fmla="*/ 190500 h 1411233"/>
                        <a:gd name="connsiteX16" fmla="*/ 967740 w 1249680"/>
                        <a:gd name="connsiteY16" fmla="*/ 297180 h 1411233"/>
                        <a:gd name="connsiteX17" fmla="*/ 975360 w 1249680"/>
                        <a:gd name="connsiteY17" fmla="*/ 320040 h 1411233"/>
                        <a:gd name="connsiteX18" fmla="*/ 1043940 w 1249680"/>
                        <a:gd name="connsiteY18" fmla="*/ 388620 h 1411233"/>
                        <a:gd name="connsiteX19" fmla="*/ 1165860 w 1249680"/>
                        <a:gd name="connsiteY19" fmla="*/ 403860 h 1411233"/>
                        <a:gd name="connsiteX20" fmla="*/ 1173480 w 1249680"/>
                        <a:gd name="connsiteY20" fmla="*/ 441960 h 1411233"/>
                        <a:gd name="connsiteX21" fmla="*/ 1249680 w 1249680"/>
                        <a:gd name="connsiteY21" fmla="*/ 419100 h 1411233"/>
                        <a:gd name="connsiteX22" fmla="*/ 1219200 w 1249680"/>
                        <a:gd name="connsiteY22" fmla="*/ 495300 h 1411233"/>
                        <a:gd name="connsiteX23" fmla="*/ 1135380 w 1249680"/>
                        <a:gd name="connsiteY23" fmla="*/ 586740 h 1411233"/>
                        <a:gd name="connsiteX24" fmla="*/ 1021080 w 1249680"/>
                        <a:gd name="connsiteY24" fmla="*/ 632460 h 1411233"/>
                        <a:gd name="connsiteX25" fmla="*/ 1013460 w 1249680"/>
                        <a:gd name="connsiteY25" fmla="*/ 723900 h 1411233"/>
                        <a:gd name="connsiteX26" fmla="*/ 1005840 w 1249680"/>
                        <a:gd name="connsiteY26" fmla="*/ 769620 h 1411233"/>
                        <a:gd name="connsiteX27" fmla="*/ 975360 w 1249680"/>
                        <a:gd name="connsiteY27" fmla="*/ 807720 h 1411233"/>
                        <a:gd name="connsiteX28" fmla="*/ 1013460 w 1249680"/>
                        <a:gd name="connsiteY28" fmla="*/ 845820 h 1411233"/>
                        <a:gd name="connsiteX29" fmla="*/ 998220 w 1249680"/>
                        <a:gd name="connsiteY29" fmla="*/ 906780 h 1411233"/>
                        <a:gd name="connsiteX30" fmla="*/ 1026795 w 1249680"/>
                        <a:gd name="connsiteY30" fmla="*/ 1164907 h 1411233"/>
                        <a:gd name="connsiteX31" fmla="*/ 1116007 w 1249680"/>
                        <a:gd name="connsiteY31" fmla="*/ 1223486 h 1411233"/>
                        <a:gd name="connsiteX32" fmla="*/ 1159192 w 1249680"/>
                        <a:gd name="connsiteY32" fmla="*/ 1253967 h 1411233"/>
                        <a:gd name="connsiteX33" fmla="*/ 1113626 w 1249680"/>
                        <a:gd name="connsiteY33" fmla="*/ 1373505 h 1411233"/>
                        <a:gd name="connsiteX34" fmla="*/ 1082516 w 1249680"/>
                        <a:gd name="connsiteY34" fmla="*/ 1361598 h 1411233"/>
                        <a:gd name="connsiteX35" fmla="*/ 1063466 w 1249680"/>
                        <a:gd name="connsiteY35" fmla="*/ 1390650 h 1411233"/>
                        <a:gd name="connsiteX36" fmla="*/ 1044570 w 1249680"/>
                        <a:gd name="connsiteY36" fmla="*/ 1359218 h 1411233"/>
                        <a:gd name="connsiteX37" fmla="*/ 918210 w 1249680"/>
                        <a:gd name="connsiteY37" fmla="*/ 1344930 h 1411233"/>
                        <a:gd name="connsiteX38" fmla="*/ 876097 w 1249680"/>
                        <a:gd name="connsiteY38" fmla="*/ 1307028 h 1411233"/>
                        <a:gd name="connsiteX39" fmla="*/ 821650 w 1249680"/>
                        <a:gd name="connsiteY39" fmla="*/ 1340540 h 1411233"/>
                        <a:gd name="connsiteX40" fmla="*/ 749071 w 1249680"/>
                        <a:gd name="connsiteY40" fmla="*/ 1357779 h 1411233"/>
                        <a:gd name="connsiteX41" fmla="*/ 623341 w 1249680"/>
                        <a:gd name="connsiteY41" fmla="*/ 1411233 h 1411233"/>
                        <a:gd name="connsiteX42" fmla="*/ 596895 w 1249680"/>
                        <a:gd name="connsiteY42" fmla="*/ 1375886 h 1411233"/>
                        <a:gd name="connsiteX43" fmla="*/ 391001 w 1249680"/>
                        <a:gd name="connsiteY43" fmla="*/ 1287303 h 1411233"/>
                        <a:gd name="connsiteX44" fmla="*/ 223038 w 1249680"/>
                        <a:gd name="connsiteY44" fmla="*/ 1230630 h 1411233"/>
                        <a:gd name="connsiteX45" fmla="*/ 127788 w 1249680"/>
                        <a:gd name="connsiteY45" fmla="*/ 1223486 h 1411233"/>
                        <a:gd name="connsiteX46" fmla="*/ 123026 w 1249680"/>
                        <a:gd name="connsiteY46" fmla="*/ 1156811 h 1411233"/>
                        <a:gd name="connsiteX47" fmla="*/ 134932 w 1249680"/>
                        <a:gd name="connsiteY47" fmla="*/ 1171098 h 1411233"/>
                        <a:gd name="connsiteX48" fmla="*/ 143351 w 1249680"/>
                        <a:gd name="connsiteY48" fmla="*/ 1202532 h 1411233"/>
                        <a:gd name="connsiteX49" fmla="*/ 180975 w 1249680"/>
                        <a:gd name="connsiteY49" fmla="*/ 1200626 h 1411233"/>
                        <a:gd name="connsiteX50" fmla="*/ 163354 w 1249680"/>
                        <a:gd name="connsiteY50" fmla="*/ 1141095 h 1411233"/>
                        <a:gd name="connsiteX51" fmla="*/ 234791 w 1249680"/>
                        <a:gd name="connsiteY51" fmla="*/ 1096804 h 1411233"/>
                        <a:gd name="connsiteX52" fmla="*/ 249232 w 1249680"/>
                        <a:gd name="connsiteY52" fmla="*/ 1180623 h 1411233"/>
                        <a:gd name="connsiteX53" fmla="*/ 277807 w 1249680"/>
                        <a:gd name="connsiteY53" fmla="*/ 1190149 h 1411233"/>
                        <a:gd name="connsiteX54" fmla="*/ 292417 w 1249680"/>
                        <a:gd name="connsiteY54" fmla="*/ 1068705 h 1411233"/>
                        <a:gd name="connsiteX55" fmla="*/ 323051 w 1249680"/>
                        <a:gd name="connsiteY55" fmla="*/ 1078230 h 1411233"/>
                        <a:gd name="connsiteX56" fmla="*/ 294476 w 1249680"/>
                        <a:gd name="connsiteY56" fmla="*/ 944880 h 1411233"/>
                        <a:gd name="connsiteX57" fmla="*/ 258758 w 1249680"/>
                        <a:gd name="connsiteY57" fmla="*/ 961549 h 1411233"/>
                        <a:gd name="connsiteX58" fmla="*/ 149220 w 1249680"/>
                        <a:gd name="connsiteY58" fmla="*/ 909162 h 1411233"/>
                        <a:gd name="connsiteX59" fmla="*/ 158745 w 1249680"/>
                        <a:gd name="connsiteY59" fmla="*/ 882967 h 1411233"/>
                        <a:gd name="connsiteX60" fmla="*/ 130765 w 1249680"/>
                        <a:gd name="connsiteY60" fmla="*/ 864017 h 1411233"/>
                        <a:gd name="connsiteX61" fmla="*/ 108738 w 1249680"/>
                        <a:gd name="connsiteY61" fmla="*/ 897255 h 1411233"/>
                        <a:gd name="connsiteX62" fmla="*/ 111120 w 1249680"/>
                        <a:gd name="connsiteY62" fmla="*/ 840105 h 1411233"/>
                        <a:gd name="connsiteX63" fmla="*/ 92070 w 1249680"/>
                        <a:gd name="connsiteY63" fmla="*/ 835343 h 1411233"/>
                        <a:gd name="connsiteX64" fmla="*/ 80163 w 1249680"/>
                        <a:gd name="connsiteY64" fmla="*/ 906780 h 1411233"/>
                        <a:gd name="connsiteX65" fmla="*/ 58732 w 1249680"/>
                        <a:gd name="connsiteY65" fmla="*/ 911543 h 1411233"/>
                        <a:gd name="connsiteX66" fmla="*/ 70639 w 1249680"/>
                        <a:gd name="connsiteY66" fmla="*/ 825817 h 1411233"/>
                        <a:gd name="connsiteX67" fmla="*/ 122872 w 1249680"/>
                        <a:gd name="connsiteY67" fmla="*/ 819626 h 1411233"/>
                        <a:gd name="connsiteX68" fmla="*/ 125407 w 1249680"/>
                        <a:gd name="connsiteY68" fmla="*/ 799623 h 1411233"/>
                        <a:gd name="connsiteX69" fmla="*/ 78581 w 1249680"/>
                        <a:gd name="connsiteY69" fmla="*/ 799624 h 1411233"/>
                        <a:gd name="connsiteX70" fmla="*/ 82867 w 1249680"/>
                        <a:gd name="connsiteY70" fmla="*/ 761047 h 1411233"/>
                        <a:gd name="connsiteX71" fmla="*/ 142076 w 1249680"/>
                        <a:gd name="connsiteY71" fmla="*/ 742474 h 1411233"/>
                        <a:gd name="connsiteX72" fmla="*/ 130169 w 1249680"/>
                        <a:gd name="connsiteY72" fmla="*/ 716280 h 1411233"/>
                        <a:gd name="connsiteX73" fmla="*/ 48568 w 1249680"/>
                        <a:gd name="connsiteY73" fmla="*/ 756737 h 1411233"/>
                        <a:gd name="connsiteX74" fmla="*/ 29527 w 1249680"/>
                        <a:gd name="connsiteY74" fmla="*/ 718344 h 1411233"/>
                        <a:gd name="connsiteX75" fmla="*/ 104473 w 1249680"/>
                        <a:gd name="connsiteY75" fmla="*/ 693138 h 1411233"/>
                        <a:gd name="connsiteX76" fmla="*/ 77629 w 1249680"/>
                        <a:gd name="connsiteY76" fmla="*/ 617855 h 1411233"/>
                        <a:gd name="connsiteX77" fmla="*/ 39683 w 1249680"/>
                        <a:gd name="connsiteY77" fmla="*/ 611505 h 1411233"/>
                        <a:gd name="connsiteX78" fmla="*/ 0 w 1249680"/>
                        <a:gd name="connsiteY78" fmla="*/ 541020 h 1411233"/>
                        <a:gd name="connsiteX0" fmla="*/ 0 w 1249680"/>
                        <a:gd name="connsiteY0" fmla="*/ 541020 h 1411233"/>
                        <a:gd name="connsiteX1" fmla="*/ 259080 w 1249680"/>
                        <a:gd name="connsiteY1" fmla="*/ 381000 h 1411233"/>
                        <a:gd name="connsiteX2" fmla="*/ 266700 w 1249680"/>
                        <a:gd name="connsiteY2" fmla="*/ 266700 h 1411233"/>
                        <a:gd name="connsiteX3" fmla="*/ 358140 w 1249680"/>
                        <a:gd name="connsiteY3" fmla="*/ 259080 h 1411233"/>
                        <a:gd name="connsiteX4" fmla="*/ 388620 w 1249680"/>
                        <a:gd name="connsiteY4" fmla="*/ 266700 h 1411233"/>
                        <a:gd name="connsiteX5" fmla="*/ 449580 w 1249680"/>
                        <a:gd name="connsiteY5" fmla="*/ 266700 h 1411233"/>
                        <a:gd name="connsiteX6" fmla="*/ 533400 w 1249680"/>
                        <a:gd name="connsiteY6" fmla="*/ 144780 h 1411233"/>
                        <a:gd name="connsiteX7" fmla="*/ 655320 w 1249680"/>
                        <a:gd name="connsiteY7" fmla="*/ 167640 h 1411233"/>
                        <a:gd name="connsiteX8" fmla="*/ 830580 w 1249680"/>
                        <a:gd name="connsiteY8" fmla="*/ 114300 h 1411233"/>
                        <a:gd name="connsiteX9" fmla="*/ 822960 w 1249680"/>
                        <a:gd name="connsiteY9" fmla="*/ 45720 h 1411233"/>
                        <a:gd name="connsiteX10" fmla="*/ 906780 w 1249680"/>
                        <a:gd name="connsiteY10" fmla="*/ 0 h 1411233"/>
                        <a:gd name="connsiteX11" fmla="*/ 937260 w 1249680"/>
                        <a:gd name="connsiteY11" fmla="*/ 0 h 1411233"/>
                        <a:gd name="connsiteX12" fmla="*/ 944880 w 1249680"/>
                        <a:gd name="connsiteY12" fmla="*/ 76200 h 1411233"/>
                        <a:gd name="connsiteX13" fmla="*/ 1013460 w 1249680"/>
                        <a:gd name="connsiteY13" fmla="*/ 99060 h 1411233"/>
                        <a:gd name="connsiteX14" fmla="*/ 982980 w 1249680"/>
                        <a:gd name="connsiteY14" fmla="*/ 167640 h 1411233"/>
                        <a:gd name="connsiteX15" fmla="*/ 1005840 w 1249680"/>
                        <a:gd name="connsiteY15" fmla="*/ 190500 h 1411233"/>
                        <a:gd name="connsiteX16" fmla="*/ 967740 w 1249680"/>
                        <a:gd name="connsiteY16" fmla="*/ 297180 h 1411233"/>
                        <a:gd name="connsiteX17" fmla="*/ 975360 w 1249680"/>
                        <a:gd name="connsiteY17" fmla="*/ 320040 h 1411233"/>
                        <a:gd name="connsiteX18" fmla="*/ 1043940 w 1249680"/>
                        <a:gd name="connsiteY18" fmla="*/ 388620 h 1411233"/>
                        <a:gd name="connsiteX19" fmla="*/ 1165860 w 1249680"/>
                        <a:gd name="connsiteY19" fmla="*/ 403860 h 1411233"/>
                        <a:gd name="connsiteX20" fmla="*/ 1173480 w 1249680"/>
                        <a:gd name="connsiteY20" fmla="*/ 441960 h 1411233"/>
                        <a:gd name="connsiteX21" fmla="*/ 1249680 w 1249680"/>
                        <a:gd name="connsiteY21" fmla="*/ 419100 h 1411233"/>
                        <a:gd name="connsiteX22" fmla="*/ 1219200 w 1249680"/>
                        <a:gd name="connsiteY22" fmla="*/ 495300 h 1411233"/>
                        <a:gd name="connsiteX23" fmla="*/ 1135380 w 1249680"/>
                        <a:gd name="connsiteY23" fmla="*/ 586740 h 1411233"/>
                        <a:gd name="connsiteX24" fmla="*/ 1021080 w 1249680"/>
                        <a:gd name="connsiteY24" fmla="*/ 632460 h 1411233"/>
                        <a:gd name="connsiteX25" fmla="*/ 1013460 w 1249680"/>
                        <a:gd name="connsiteY25" fmla="*/ 723900 h 1411233"/>
                        <a:gd name="connsiteX26" fmla="*/ 1005840 w 1249680"/>
                        <a:gd name="connsiteY26" fmla="*/ 769620 h 1411233"/>
                        <a:gd name="connsiteX27" fmla="*/ 975360 w 1249680"/>
                        <a:gd name="connsiteY27" fmla="*/ 807720 h 1411233"/>
                        <a:gd name="connsiteX28" fmla="*/ 1013460 w 1249680"/>
                        <a:gd name="connsiteY28" fmla="*/ 845820 h 1411233"/>
                        <a:gd name="connsiteX29" fmla="*/ 998220 w 1249680"/>
                        <a:gd name="connsiteY29" fmla="*/ 906780 h 1411233"/>
                        <a:gd name="connsiteX30" fmla="*/ 1026795 w 1249680"/>
                        <a:gd name="connsiteY30" fmla="*/ 1164907 h 1411233"/>
                        <a:gd name="connsiteX31" fmla="*/ 1137439 w 1249680"/>
                        <a:gd name="connsiteY31" fmla="*/ 1211579 h 1411233"/>
                        <a:gd name="connsiteX32" fmla="*/ 1159192 w 1249680"/>
                        <a:gd name="connsiteY32" fmla="*/ 1253967 h 1411233"/>
                        <a:gd name="connsiteX33" fmla="*/ 1113626 w 1249680"/>
                        <a:gd name="connsiteY33" fmla="*/ 1373505 h 1411233"/>
                        <a:gd name="connsiteX34" fmla="*/ 1082516 w 1249680"/>
                        <a:gd name="connsiteY34" fmla="*/ 1361598 h 1411233"/>
                        <a:gd name="connsiteX35" fmla="*/ 1063466 w 1249680"/>
                        <a:gd name="connsiteY35" fmla="*/ 1390650 h 1411233"/>
                        <a:gd name="connsiteX36" fmla="*/ 1044570 w 1249680"/>
                        <a:gd name="connsiteY36" fmla="*/ 1359218 h 1411233"/>
                        <a:gd name="connsiteX37" fmla="*/ 918210 w 1249680"/>
                        <a:gd name="connsiteY37" fmla="*/ 1344930 h 1411233"/>
                        <a:gd name="connsiteX38" fmla="*/ 876097 w 1249680"/>
                        <a:gd name="connsiteY38" fmla="*/ 1307028 h 1411233"/>
                        <a:gd name="connsiteX39" fmla="*/ 821650 w 1249680"/>
                        <a:gd name="connsiteY39" fmla="*/ 1340540 h 1411233"/>
                        <a:gd name="connsiteX40" fmla="*/ 749071 w 1249680"/>
                        <a:gd name="connsiteY40" fmla="*/ 1357779 h 1411233"/>
                        <a:gd name="connsiteX41" fmla="*/ 623341 w 1249680"/>
                        <a:gd name="connsiteY41" fmla="*/ 1411233 h 1411233"/>
                        <a:gd name="connsiteX42" fmla="*/ 596895 w 1249680"/>
                        <a:gd name="connsiteY42" fmla="*/ 1375886 h 1411233"/>
                        <a:gd name="connsiteX43" fmla="*/ 391001 w 1249680"/>
                        <a:gd name="connsiteY43" fmla="*/ 1287303 h 1411233"/>
                        <a:gd name="connsiteX44" fmla="*/ 223038 w 1249680"/>
                        <a:gd name="connsiteY44" fmla="*/ 1230630 h 1411233"/>
                        <a:gd name="connsiteX45" fmla="*/ 127788 w 1249680"/>
                        <a:gd name="connsiteY45" fmla="*/ 1223486 h 1411233"/>
                        <a:gd name="connsiteX46" fmla="*/ 123026 w 1249680"/>
                        <a:gd name="connsiteY46" fmla="*/ 1156811 h 1411233"/>
                        <a:gd name="connsiteX47" fmla="*/ 134932 w 1249680"/>
                        <a:gd name="connsiteY47" fmla="*/ 1171098 h 1411233"/>
                        <a:gd name="connsiteX48" fmla="*/ 143351 w 1249680"/>
                        <a:gd name="connsiteY48" fmla="*/ 1202532 h 1411233"/>
                        <a:gd name="connsiteX49" fmla="*/ 180975 w 1249680"/>
                        <a:gd name="connsiteY49" fmla="*/ 1200626 h 1411233"/>
                        <a:gd name="connsiteX50" fmla="*/ 163354 w 1249680"/>
                        <a:gd name="connsiteY50" fmla="*/ 1141095 h 1411233"/>
                        <a:gd name="connsiteX51" fmla="*/ 234791 w 1249680"/>
                        <a:gd name="connsiteY51" fmla="*/ 1096804 h 1411233"/>
                        <a:gd name="connsiteX52" fmla="*/ 249232 w 1249680"/>
                        <a:gd name="connsiteY52" fmla="*/ 1180623 h 1411233"/>
                        <a:gd name="connsiteX53" fmla="*/ 277807 w 1249680"/>
                        <a:gd name="connsiteY53" fmla="*/ 1190149 h 1411233"/>
                        <a:gd name="connsiteX54" fmla="*/ 292417 w 1249680"/>
                        <a:gd name="connsiteY54" fmla="*/ 1068705 h 1411233"/>
                        <a:gd name="connsiteX55" fmla="*/ 323051 w 1249680"/>
                        <a:gd name="connsiteY55" fmla="*/ 1078230 h 1411233"/>
                        <a:gd name="connsiteX56" fmla="*/ 294476 w 1249680"/>
                        <a:gd name="connsiteY56" fmla="*/ 944880 h 1411233"/>
                        <a:gd name="connsiteX57" fmla="*/ 258758 w 1249680"/>
                        <a:gd name="connsiteY57" fmla="*/ 961549 h 1411233"/>
                        <a:gd name="connsiteX58" fmla="*/ 149220 w 1249680"/>
                        <a:gd name="connsiteY58" fmla="*/ 909162 h 1411233"/>
                        <a:gd name="connsiteX59" fmla="*/ 158745 w 1249680"/>
                        <a:gd name="connsiteY59" fmla="*/ 882967 h 1411233"/>
                        <a:gd name="connsiteX60" fmla="*/ 130765 w 1249680"/>
                        <a:gd name="connsiteY60" fmla="*/ 864017 h 1411233"/>
                        <a:gd name="connsiteX61" fmla="*/ 108738 w 1249680"/>
                        <a:gd name="connsiteY61" fmla="*/ 897255 h 1411233"/>
                        <a:gd name="connsiteX62" fmla="*/ 111120 w 1249680"/>
                        <a:gd name="connsiteY62" fmla="*/ 840105 h 1411233"/>
                        <a:gd name="connsiteX63" fmla="*/ 92070 w 1249680"/>
                        <a:gd name="connsiteY63" fmla="*/ 835343 h 1411233"/>
                        <a:gd name="connsiteX64" fmla="*/ 80163 w 1249680"/>
                        <a:gd name="connsiteY64" fmla="*/ 906780 h 1411233"/>
                        <a:gd name="connsiteX65" fmla="*/ 58732 w 1249680"/>
                        <a:gd name="connsiteY65" fmla="*/ 911543 h 1411233"/>
                        <a:gd name="connsiteX66" fmla="*/ 70639 w 1249680"/>
                        <a:gd name="connsiteY66" fmla="*/ 825817 h 1411233"/>
                        <a:gd name="connsiteX67" fmla="*/ 122872 w 1249680"/>
                        <a:gd name="connsiteY67" fmla="*/ 819626 h 1411233"/>
                        <a:gd name="connsiteX68" fmla="*/ 125407 w 1249680"/>
                        <a:gd name="connsiteY68" fmla="*/ 799623 h 1411233"/>
                        <a:gd name="connsiteX69" fmla="*/ 78581 w 1249680"/>
                        <a:gd name="connsiteY69" fmla="*/ 799624 h 1411233"/>
                        <a:gd name="connsiteX70" fmla="*/ 82867 w 1249680"/>
                        <a:gd name="connsiteY70" fmla="*/ 761047 h 1411233"/>
                        <a:gd name="connsiteX71" fmla="*/ 142076 w 1249680"/>
                        <a:gd name="connsiteY71" fmla="*/ 742474 h 1411233"/>
                        <a:gd name="connsiteX72" fmla="*/ 130169 w 1249680"/>
                        <a:gd name="connsiteY72" fmla="*/ 716280 h 1411233"/>
                        <a:gd name="connsiteX73" fmla="*/ 48568 w 1249680"/>
                        <a:gd name="connsiteY73" fmla="*/ 756737 h 1411233"/>
                        <a:gd name="connsiteX74" fmla="*/ 29527 w 1249680"/>
                        <a:gd name="connsiteY74" fmla="*/ 718344 h 1411233"/>
                        <a:gd name="connsiteX75" fmla="*/ 104473 w 1249680"/>
                        <a:gd name="connsiteY75" fmla="*/ 693138 h 1411233"/>
                        <a:gd name="connsiteX76" fmla="*/ 77629 w 1249680"/>
                        <a:gd name="connsiteY76" fmla="*/ 617855 h 1411233"/>
                        <a:gd name="connsiteX77" fmla="*/ 39683 w 1249680"/>
                        <a:gd name="connsiteY77" fmla="*/ 611505 h 1411233"/>
                        <a:gd name="connsiteX78" fmla="*/ 0 w 1249680"/>
                        <a:gd name="connsiteY78" fmla="*/ 541020 h 1411233"/>
                        <a:gd name="connsiteX0" fmla="*/ 0 w 1249680"/>
                        <a:gd name="connsiteY0" fmla="*/ 541020 h 1411233"/>
                        <a:gd name="connsiteX1" fmla="*/ 259080 w 1249680"/>
                        <a:gd name="connsiteY1" fmla="*/ 381000 h 1411233"/>
                        <a:gd name="connsiteX2" fmla="*/ 266700 w 1249680"/>
                        <a:gd name="connsiteY2" fmla="*/ 266700 h 1411233"/>
                        <a:gd name="connsiteX3" fmla="*/ 358140 w 1249680"/>
                        <a:gd name="connsiteY3" fmla="*/ 259080 h 1411233"/>
                        <a:gd name="connsiteX4" fmla="*/ 388620 w 1249680"/>
                        <a:gd name="connsiteY4" fmla="*/ 266700 h 1411233"/>
                        <a:gd name="connsiteX5" fmla="*/ 449580 w 1249680"/>
                        <a:gd name="connsiteY5" fmla="*/ 266700 h 1411233"/>
                        <a:gd name="connsiteX6" fmla="*/ 533400 w 1249680"/>
                        <a:gd name="connsiteY6" fmla="*/ 144780 h 1411233"/>
                        <a:gd name="connsiteX7" fmla="*/ 655320 w 1249680"/>
                        <a:gd name="connsiteY7" fmla="*/ 167640 h 1411233"/>
                        <a:gd name="connsiteX8" fmla="*/ 830580 w 1249680"/>
                        <a:gd name="connsiteY8" fmla="*/ 114300 h 1411233"/>
                        <a:gd name="connsiteX9" fmla="*/ 822960 w 1249680"/>
                        <a:gd name="connsiteY9" fmla="*/ 45720 h 1411233"/>
                        <a:gd name="connsiteX10" fmla="*/ 906780 w 1249680"/>
                        <a:gd name="connsiteY10" fmla="*/ 0 h 1411233"/>
                        <a:gd name="connsiteX11" fmla="*/ 937260 w 1249680"/>
                        <a:gd name="connsiteY11" fmla="*/ 0 h 1411233"/>
                        <a:gd name="connsiteX12" fmla="*/ 944880 w 1249680"/>
                        <a:gd name="connsiteY12" fmla="*/ 76200 h 1411233"/>
                        <a:gd name="connsiteX13" fmla="*/ 1013460 w 1249680"/>
                        <a:gd name="connsiteY13" fmla="*/ 99060 h 1411233"/>
                        <a:gd name="connsiteX14" fmla="*/ 982980 w 1249680"/>
                        <a:gd name="connsiteY14" fmla="*/ 167640 h 1411233"/>
                        <a:gd name="connsiteX15" fmla="*/ 1005840 w 1249680"/>
                        <a:gd name="connsiteY15" fmla="*/ 190500 h 1411233"/>
                        <a:gd name="connsiteX16" fmla="*/ 967740 w 1249680"/>
                        <a:gd name="connsiteY16" fmla="*/ 297180 h 1411233"/>
                        <a:gd name="connsiteX17" fmla="*/ 975360 w 1249680"/>
                        <a:gd name="connsiteY17" fmla="*/ 320040 h 1411233"/>
                        <a:gd name="connsiteX18" fmla="*/ 1043940 w 1249680"/>
                        <a:gd name="connsiteY18" fmla="*/ 388620 h 1411233"/>
                        <a:gd name="connsiteX19" fmla="*/ 1165860 w 1249680"/>
                        <a:gd name="connsiteY19" fmla="*/ 403860 h 1411233"/>
                        <a:gd name="connsiteX20" fmla="*/ 1173480 w 1249680"/>
                        <a:gd name="connsiteY20" fmla="*/ 441960 h 1411233"/>
                        <a:gd name="connsiteX21" fmla="*/ 1249680 w 1249680"/>
                        <a:gd name="connsiteY21" fmla="*/ 419100 h 1411233"/>
                        <a:gd name="connsiteX22" fmla="*/ 1219200 w 1249680"/>
                        <a:gd name="connsiteY22" fmla="*/ 495300 h 1411233"/>
                        <a:gd name="connsiteX23" fmla="*/ 1135380 w 1249680"/>
                        <a:gd name="connsiteY23" fmla="*/ 586740 h 1411233"/>
                        <a:gd name="connsiteX24" fmla="*/ 1021080 w 1249680"/>
                        <a:gd name="connsiteY24" fmla="*/ 632460 h 1411233"/>
                        <a:gd name="connsiteX25" fmla="*/ 1013460 w 1249680"/>
                        <a:gd name="connsiteY25" fmla="*/ 723900 h 1411233"/>
                        <a:gd name="connsiteX26" fmla="*/ 1005840 w 1249680"/>
                        <a:gd name="connsiteY26" fmla="*/ 769620 h 1411233"/>
                        <a:gd name="connsiteX27" fmla="*/ 975360 w 1249680"/>
                        <a:gd name="connsiteY27" fmla="*/ 807720 h 1411233"/>
                        <a:gd name="connsiteX28" fmla="*/ 1013460 w 1249680"/>
                        <a:gd name="connsiteY28" fmla="*/ 845820 h 1411233"/>
                        <a:gd name="connsiteX29" fmla="*/ 998220 w 1249680"/>
                        <a:gd name="connsiteY29" fmla="*/ 906780 h 1411233"/>
                        <a:gd name="connsiteX30" fmla="*/ 1026795 w 1249680"/>
                        <a:gd name="connsiteY30" fmla="*/ 1164907 h 1411233"/>
                        <a:gd name="connsiteX31" fmla="*/ 1137439 w 1249680"/>
                        <a:gd name="connsiteY31" fmla="*/ 1211579 h 1411233"/>
                        <a:gd name="connsiteX32" fmla="*/ 1171098 w 1249680"/>
                        <a:gd name="connsiteY32" fmla="*/ 1251586 h 1411233"/>
                        <a:gd name="connsiteX33" fmla="*/ 1113626 w 1249680"/>
                        <a:gd name="connsiteY33" fmla="*/ 1373505 h 1411233"/>
                        <a:gd name="connsiteX34" fmla="*/ 1082516 w 1249680"/>
                        <a:gd name="connsiteY34" fmla="*/ 1361598 h 1411233"/>
                        <a:gd name="connsiteX35" fmla="*/ 1063466 w 1249680"/>
                        <a:gd name="connsiteY35" fmla="*/ 1390650 h 1411233"/>
                        <a:gd name="connsiteX36" fmla="*/ 1044570 w 1249680"/>
                        <a:gd name="connsiteY36" fmla="*/ 1359218 h 1411233"/>
                        <a:gd name="connsiteX37" fmla="*/ 918210 w 1249680"/>
                        <a:gd name="connsiteY37" fmla="*/ 1344930 h 1411233"/>
                        <a:gd name="connsiteX38" fmla="*/ 876097 w 1249680"/>
                        <a:gd name="connsiteY38" fmla="*/ 1307028 h 1411233"/>
                        <a:gd name="connsiteX39" fmla="*/ 821650 w 1249680"/>
                        <a:gd name="connsiteY39" fmla="*/ 1340540 h 1411233"/>
                        <a:gd name="connsiteX40" fmla="*/ 749071 w 1249680"/>
                        <a:gd name="connsiteY40" fmla="*/ 1357779 h 1411233"/>
                        <a:gd name="connsiteX41" fmla="*/ 623341 w 1249680"/>
                        <a:gd name="connsiteY41" fmla="*/ 1411233 h 1411233"/>
                        <a:gd name="connsiteX42" fmla="*/ 596895 w 1249680"/>
                        <a:gd name="connsiteY42" fmla="*/ 1375886 h 1411233"/>
                        <a:gd name="connsiteX43" fmla="*/ 391001 w 1249680"/>
                        <a:gd name="connsiteY43" fmla="*/ 1287303 h 1411233"/>
                        <a:gd name="connsiteX44" fmla="*/ 223038 w 1249680"/>
                        <a:gd name="connsiteY44" fmla="*/ 1230630 h 1411233"/>
                        <a:gd name="connsiteX45" fmla="*/ 127788 w 1249680"/>
                        <a:gd name="connsiteY45" fmla="*/ 1223486 h 1411233"/>
                        <a:gd name="connsiteX46" fmla="*/ 123026 w 1249680"/>
                        <a:gd name="connsiteY46" fmla="*/ 1156811 h 1411233"/>
                        <a:gd name="connsiteX47" fmla="*/ 134932 w 1249680"/>
                        <a:gd name="connsiteY47" fmla="*/ 1171098 h 1411233"/>
                        <a:gd name="connsiteX48" fmla="*/ 143351 w 1249680"/>
                        <a:gd name="connsiteY48" fmla="*/ 1202532 h 1411233"/>
                        <a:gd name="connsiteX49" fmla="*/ 180975 w 1249680"/>
                        <a:gd name="connsiteY49" fmla="*/ 1200626 h 1411233"/>
                        <a:gd name="connsiteX50" fmla="*/ 163354 w 1249680"/>
                        <a:gd name="connsiteY50" fmla="*/ 1141095 h 1411233"/>
                        <a:gd name="connsiteX51" fmla="*/ 234791 w 1249680"/>
                        <a:gd name="connsiteY51" fmla="*/ 1096804 h 1411233"/>
                        <a:gd name="connsiteX52" fmla="*/ 249232 w 1249680"/>
                        <a:gd name="connsiteY52" fmla="*/ 1180623 h 1411233"/>
                        <a:gd name="connsiteX53" fmla="*/ 277807 w 1249680"/>
                        <a:gd name="connsiteY53" fmla="*/ 1190149 h 1411233"/>
                        <a:gd name="connsiteX54" fmla="*/ 292417 w 1249680"/>
                        <a:gd name="connsiteY54" fmla="*/ 1068705 h 1411233"/>
                        <a:gd name="connsiteX55" fmla="*/ 323051 w 1249680"/>
                        <a:gd name="connsiteY55" fmla="*/ 1078230 h 1411233"/>
                        <a:gd name="connsiteX56" fmla="*/ 294476 w 1249680"/>
                        <a:gd name="connsiteY56" fmla="*/ 944880 h 1411233"/>
                        <a:gd name="connsiteX57" fmla="*/ 258758 w 1249680"/>
                        <a:gd name="connsiteY57" fmla="*/ 961549 h 1411233"/>
                        <a:gd name="connsiteX58" fmla="*/ 149220 w 1249680"/>
                        <a:gd name="connsiteY58" fmla="*/ 909162 h 1411233"/>
                        <a:gd name="connsiteX59" fmla="*/ 158745 w 1249680"/>
                        <a:gd name="connsiteY59" fmla="*/ 882967 h 1411233"/>
                        <a:gd name="connsiteX60" fmla="*/ 130765 w 1249680"/>
                        <a:gd name="connsiteY60" fmla="*/ 864017 h 1411233"/>
                        <a:gd name="connsiteX61" fmla="*/ 108738 w 1249680"/>
                        <a:gd name="connsiteY61" fmla="*/ 897255 h 1411233"/>
                        <a:gd name="connsiteX62" fmla="*/ 111120 w 1249680"/>
                        <a:gd name="connsiteY62" fmla="*/ 840105 h 1411233"/>
                        <a:gd name="connsiteX63" fmla="*/ 92070 w 1249680"/>
                        <a:gd name="connsiteY63" fmla="*/ 835343 h 1411233"/>
                        <a:gd name="connsiteX64" fmla="*/ 80163 w 1249680"/>
                        <a:gd name="connsiteY64" fmla="*/ 906780 h 1411233"/>
                        <a:gd name="connsiteX65" fmla="*/ 58732 w 1249680"/>
                        <a:gd name="connsiteY65" fmla="*/ 911543 h 1411233"/>
                        <a:gd name="connsiteX66" fmla="*/ 70639 w 1249680"/>
                        <a:gd name="connsiteY66" fmla="*/ 825817 h 1411233"/>
                        <a:gd name="connsiteX67" fmla="*/ 122872 w 1249680"/>
                        <a:gd name="connsiteY67" fmla="*/ 819626 h 1411233"/>
                        <a:gd name="connsiteX68" fmla="*/ 125407 w 1249680"/>
                        <a:gd name="connsiteY68" fmla="*/ 799623 h 1411233"/>
                        <a:gd name="connsiteX69" fmla="*/ 78581 w 1249680"/>
                        <a:gd name="connsiteY69" fmla="*/ 799624 h 1411233"/>
                        <a:gd name="connsiteX70" fmla="*/ 82867 w 1249680"/>
                        <a:gd name="connsiteY70" fmla="*/ 761047 h 1411233"/>
                        <a:gd name="connsiteX71" fmla="*/ 142076 w 1249680"/>
                        <a:gd name="connsiteY71" fmla="*/ 742474 h 1411233"/>
                        <a:gd name="connsiteX72" fmla="*/ 130169 w 1249680"/>
                        <a:gd name="connsiteY72" fmla="*/ 716280 h 1411233"/>
                        <a:gd name="connsiteX73" fmla="*/ 48568 w 1249680"/>
                        <a:gd name="connsiteY73" fmla="*/ 756737 h 1411233"/>
                        <a:gd name="connsiteX74" fmla="*/ 29527 w 1249680"/>
                        <a:gd name="connsiteY74" fmla="*/ 718344 h 1411233"/>
                        <a:gd name="connsiteX75" fmla="*/ 104473 w 1249680"/>
                        <a:gd name="connsiteY75" fmla="*/ 693138 h 1411233"/>
                        <a:gd name="connsiteX76" fmla="*/ 77629 w 1249680"/>
                        <a:gd name="connsiteY76" fmla="*/ 617855 h 1411233"/>
                        <a:gd name="connsiteX77" fmla="*/ 39683 w 1249680"/>
                        <a:gd name="connsiteY77" fmla="*/ 611505 h 1411233"/>
                        <a:gd name="connsiteX78" fmla="*/ 0 w 1249680"/>
                        <a:gd name="connsiteY78" fmla="*/ 541020 h 1411233"/>
                        <a:gd name="connsiteX0" fmla="*/ 0 w 1249680"/>
                        <a:gd name="connsiteY0" fmla="*/ 541020 h 1411233"/>
                        <a:gd name="connsiteX1" fmla="*/ 259080 w 1249680"/>
                        <a:gd name="connsiteY1" fmla="*/ 381000 h 1411233"/>
                        <a:gd name="connsiteX2" fmla="*/ 266700 w 1249680"/>
                        <a:gd name="connsiteY2" fmla="*/ 266700 h 1411233"/>
                        <a:gd name="connsiteX3" fmla="*/ 358140 w 1249680"/>
                        <a:gd name="connsiteY3" fmla="*/ 259080 h 1411233"/>
                        <a:gd name="connsiteX4" fmla="*/ 388620 w 1249680"/>
                        <a:gd name="connsiteY4" fmla="*/ 266700 h 1411233"/>
                        <a:gd name="connsiteX5" fmla="*/ 449580 w 1249680"/>
                        <a:gd name="connsiteY5" fmla="*/ 266700 h 1411233"/>
                        <a:gd name="connsiteX6" fmla="*/ 533400 w 1249680"/>
                        <a:gd name="connsiteY6" fmla="*/ 144780 h 1411233"/>
                        <a:gd name="connsiteX7" fmla="*/ 655320 w 1249680"/>
                        <a:gd name="connsiteY7" fmla="*/ 167640 h 1411233"/>
                        <a:gd name="connsiteX8" fmla="*/ 830580 w 1249680"/>
                        <a:gd name="connsiteY8" fmla="*/ 114300 h 1411233"/>
                        <a:gd name="connsiteX9" fmla="*/ 822960 w 1249680"/>
                        <a:gd name="connsiteY9" fmla="*/ 45720 h 1411233"/>
                        <a:gd name="connsiteX10" fmla="*/ 906780 w 1249680"/>
                        <a:gd name="connsiteY10" fmla="*/ 0 h 1411233"/>
                        <a:gd name="connsiteX11" fmla="*/ 937260 w 1249680"/>
                        <a:gd name="connsiteY11" fmla="*/ 0 h 1411233"/>
                        <a:gd name="connsiteX12" fmla="*/ 944880 w 1249680"/>
                        <a:gd name="connsiteY12" fmla="*/ 76200 h 1411233"/>
                        <a:gd name="connsiteX13" fmla="*/ 1013460 w 1249680"/>
                        <a:gd name="connsiteY13" fmla="*/ 99060 h 1411233"/>
                        <a:gd name="connsiteX14" fmla="*/ 982980 w 1249680"/>
                        <a:gd name="connsiteY14" fmla="*/ 167640 h 1411233"/>
                        <a:gd name="connsiteX15" fmla="*/ 1005840 w 1249680"/>
                        <a:gd name="connsiteY15" fmla="*/ 190500 h 1411233"/>
                        <a:gd name="connsiteX16" fmla="*/ 967740 w 1249680"/>
                        <a:gd name="connsiteY16" fmla="*/ 297180 h 1411233"/>
                        <a:gd name="connsiteX17" fmla="*/ 975360 w 1249680"/>
                        <a:gd name="connsiteY17" fmla="*/ 320040 h 1411233"/>
                        <a:gd name="connsiteX18" fmla="*/ 1043940 w 1249680"/>
                        <a:gd name="connsiteY18" fmla="*/ 388620 h 1411233"/>
                        <a:gd name="connsiteX19" fmla="*/ 1165860 w 1249680"/>
                        <a:gd name="connsiteY19" fmla="*/ 403860 h 1411233"/>
                        <a:gd name="connsiteX20" fmla="*/ 1173480 w 1249680"/>
                        <a:gd name="connsiteY20" fmla="*/ 441960 h 1411233"/>
                        <a:gd name="connsiteX21" fmla="*/ 1249680 w 1249680"/>
                        <a:gd name="connsiteY21" fmla="*/ 419100 h 1411233"/>
                        <a:gd name="connsiteX22" fmla="*/ 1219200 w 1249680"/>
                        <a:gd name="connsiteY22" fmla="*/ 495300 h 1411233"/>
                        <a:gd name="connsiteX23" fmla="*/ 1135380 w 1249680"/>
                        <a:gd name="connsiteY23" fmla="*/ 586740 h 1411233"/>
                        <a:gd name="connsiteX24" fmla="*/ 1021080 w 1249680"/>
                        <a:gd name="connsiteY24" fmla="*/ 632460 h 1411233"/>
                        <a:gd name="connsiteX25" fmla="*/ 1013460 w 1249680"/>
                        <a:gd name="connsiteY25" fmla="*/ 723900 h 1411233"/>
                        <a:gd name="connsiteX26" fmla="*/ 1005840 w 1249680"/>
                        <a:gd name="connsiteY26" fmla="*/ 769620 h 1411233"/>
                        <a:gd name="connsiteX27" fmla="*/ 975360 w 1249680"/>
                        <a:gd name="connsiteY27" fmla="*/ 807720 h 1411233"/>
                        <a:gd name="connsiteX28" fmla="*/ 1013460 w 1249680"/>
                        <a:gd name="connsiteY28" fmla="*/ 845820 h 1411233"/>
                        <a:gd name="connsiteX29" fmla="*/ 998220 w 1249680"/>
                        <a:gd name="connsiteY29" fmla="*/ 906780 h 1411233"/>
                        <a:gd name="connsiteX30" fmla="*/ 1010127 w 1249680"/>
                        <a:gd name="connsiteY30" fmla="*/ 1155382 h 1411233"/>
                        <a:gd name="connsiteX31" fmla="*/ 1137439 w 1249680"/>
                        <a:gd name="connsiteY31" fmla="*/ 1211579 h 1411233"/>
                        <a:gd name="connsiteX32" fmla="*/ 1171098 w 1249680"/>
                        <a:gd name="connsiteY32" fmla="*/ 1251586 h 1411233"/>
                        <a:gd name="connsiteX33" fmla="*/ 1113626 w 1249680"/>
                        <a:gd name="connsiteY33" fmla="*/ 1373505 h 1411233"/>
                        <a:gd name="connsiteX34" fmla="*/ 1082516 w 1249680"/>
                        <a:gd name="connsiteY34" fmla="*/ 1361598 h 1411233"/>
                        <a:gd name="connsiteX35" fmla="*/ 1063466 w 1249680"/>
                        <a:gd name="connsiteY35" fmla="*/ 1390650 h 1411233"/>
                        <a:gd name="connsiteX36" fmla="*/ 1044570 w 1249680"/>
                        <a:gd name="connsiteY36" fmla="*/ 1359218 h 1411233"/>
                        <a:gd name="connsiteX37" fmla="*/ 918210 w 1249680"/>
                        <a:gd name="connsiteY37" fmla="*/ 1344930 h 1411233"/>
                        <a:gd name="connsiteX38" fmla="*/ 876097 w 1249680"/>
                        <a:gd name="connsiteY38" fmla="*/ 1307028 h 1411233"/>
                        <a:gd name="connsiteX39" fmla="*/ 821650 w 1249680"/>
                        <a:gd name="connsiteY39" fmla="*/ 1340540 h 1411233"/>
                        <a:gd name="connsiteX40" fmla="*/ 749071 w 1249680"/>
                        <a:gd name="connsiteY40" fmla="*/ 1357779 h 1411233"/>
                        <a:gd name="connsiteX41" fmla="*/ 623341 w 1249680"/>
                        <a:gd name="connsiteY41" fmla="*/ 1411233 h 1411233"/>
                        <a:gd name="connsiteX42" fmla="*/ 596895 w 1249680"/>
                        <a:gd name="connsiteY42" fmla="*/ 1375886 h 1411233"/>
                        <a:gd name="connsiteX43" fmla="*/ 391001 w 1249680"/>
                        <a:gd name="connsiteY43" fmla="*/ 1287303 h 1411233"/>
                        <a:gd name="connsiteX44" fmla="*/ 223038 w 1249680"/>
                        <a:gd name="connsiteY44" fmla="*/ 1230630 h 1411233"/>
                        <a:gd name="connsiteX45" fmla="*/ 127788 w 1249680"/>
                        <a:gd name="connsiteY45" fmla="*/ 1223486 h 1411233"/>
                        <a:gd name="connsiteX46" fmla="*/ 123026 w 1249680"/>
                        <a:gd name="connsiteY46" fmla="*/ 1156811 h 1411233"/>
                        <a:gd name="connsiteX47" fmla="*/ 134932 w 1249680"/>
                        <a:gd name="connsiteY47" fmla="*/ 1171098 h 1411233"/>
                        <a:gd name="connsiteX48" fmla="*/ 143351 w 1249680"/>
                        <a:gd name="connsiteY48" fmla="*/ 1202532 h 1411233"/>
                        <a:gd name="connsiteX49" fmla="*/ 180975 w 1249680"/>
                        <a:gd name="connsiteY49" fmla="*/ 1200626 h 1411233"/>
                        <a:gd name="connsiteX50" fmla="*/ 163354 w 1249680"/>
                        <a:gd name="connsiteY50" fmla="*/ 1141095 h 1411233"/>
                        <a:gd name="connsiteX51" fmla="*/ 234791 w 1249680"/>
                        <a:gd name="connsiteY51" fmla="*/ 1096804 h 1411233"/>
                        <a:gd name="connsiteX52" fmla="*/ 249232 w 1249680"/>
                        <a:gd name="connsiteY52" fmla="*/ 1180623 h 1411233"/>
                        <a:gd name="connsiteX53" fmla="*/ 277807 w 1249680"/>
                        <a:gd name="connsiteY53" fmla="*/ 1190149 h 1411233"/>
                        <a:gd name="connsiteX54" fmla="*/ 292417 w 1249680"/>
                        <a:gd name="connsiteY54" fmla="*/ 1068705 h 1411233"/>
                        <a:gd name="connsiteX55" fmla="*/ 323051 w 1249680"/>
                        <a:gd name="connsiteY55" fmla="*/ 1078230 h 1411233"/>
                        <a:gd name="connsiteX56" fmla="*/ 294476 w 1249680"/>
                        <a:gd name="connsiteY56" fmla="*/ 944880 h 1411233"/>
                        <a:gd name="connsiteX57" fmla="*/ 258758 w 1249680"/>
                        <a:gd name="connsiteY57" fmla="*/ 961549 h 1411233"/>
                        <a:gd name="connsiteX58" fmla="*/ 149220 w 1249680"/>
                        <a:gd name="connsiteY58" fmla="*/ 909162 h 1411233"/>
                        <a:gd name="connsiteX59" fmla="*/ 158745 w 1249680"/>
                        <a:gd name="connsiteY59" fmla="*/ 882967 h 1411233"/>
                        <a:gd name="connsiteX60" fmla="*/ 130765 w 1249680"/>
                        <a:gd name="connsiteY60" fmla="*/ 864017 h 1411233"/>
                        <a:gd name="connsiteX61" fmla="*/ 108738 w 1249680"/>
                        <a:gd name="connsiteY61" fmla="*/ 897255 h 1411233"/>
                        <a:gd name="connsiteX62" fmla="*/ 111120 w 1249680"/>
                        <a:gd name="connsiteY62" fmla="*/ 840105 h 1411233"/>
                        <a:gd name="connsiteX63" fmla="*/ 92070 w 1249680"/>
                        <a:gd name="connsiteY63" fmla="*/ 835343 h 1411233"/>
                        <a:gd name="connsiteX64" fmla="*/ 80163 w 1249680"/>
                        <a:gd name="connsiteY64" fmla="*/ 906780 h 1411233"/>
                        <a:gd name="connsiteX65" fmla="*/ 58732 w 1249680"/>
                        <a:gd name="connsiteY65" fmla="*/ 911543 h 1411233"/>
                        <a:gd name="connsiteX66" fmla="*/ 70639 w 1249680"/>
                        <a:gd name="connsiteY66" fmla="*/ 825817 h 1411233"/>
                        <a:gd name="connsiteX67" fmla="*/ 122872 w 1249680"/>
                        <a:gd name="connsiteY67" fmla="*/ 819626 h 1411233"/>
                        <a:gd name="connsiteX68" fmla="*/ 125407 w 1249680"/>
                        <a:gd name="connsiteY68" fmla="*/ 799623 h 1411233"/>
                        <a:gd name="connsiteX69" fmla="*/ 78581 w 1249680"/>
                        <a:gd name="connsiteY69" fmla="*/ 799624 h 1411233"/>
                        <a:gd name="connsiteX70" fmla="*/ 82867 w 1249680"/>
                        <a:gd name="connsiteY70" fmla="*/ 761047 h 1411233"/>
                        <a:gd name="connsiteX71" fmla="*/ 142076 w 1249680"/>
                        <a:gd name="connsiteY71" fmla="*/ 742474 h 1411233"/>
                        <a:gd name="connsiteX72" fmla="*/ 130169 w 1249680"/>
                        <a:gd name="connsiteY72" fmla="*/ 716280 h 1411233"/>
                        <a:gd name="connsiteX73" fmla="*/ 48568 w 1249680"/>
                        <a:gd name="connsiteY73" fmla="*/ 756737 h 1411233"/>
                        <a:gd name="connsiteX74" fmla="*/ 29527 w 1249680"/>
                        <a:gd name="connsiteY74" fmla="*/ 718344 h 1411233"/>
                        <a:gd name="connsiteX75" fmla="*/ 104473 w 1249680"/>
                        <a:gd name="connsiteY75" fmla="*/ 693138 h 1411233"/>
                        <a:gd name="connsiteX76" fmla="*/ 77629 w 1249680"/>
                        <a:gd name="connsiteY76" fmla="*/ 617855 h 1411233"/>
                        <a:gd name="connsiteX77" fmla="*/ 39683 w 1249680"/>
                        <a:gd name="connsiteY77" fmla="*/ 611505 h 1411233"/>
                        <a:gd name="connsiteX78" fmla="*/ 0 w 1249680"/>
                        <a:gd name="connsiteY78" fmla="*/ 541020 h 1411233"/>
                        <a:gd name="connsiteX0" fmla="*/ 0 w 1249680"/>
                        <a:gd name="connsiteY0" fmla="*/ 541020 h 1411233"/>
                        <a:gd name="connsiteX1" fmla="*/ 259080 w 1249680"/>
                        <a:gd name="connsiteY1" fmla="*/ 381000 h 1411233"/>
                        <a:gd name="connsiteX2" fmla="*/ 266700 w 1249680"/>
                        <a:gd name="connsiteY2" fmla="*/ 266700 h 1411233"/>
                        <a:gd name="connsiteX3" fmla="*/ 358140 w 1249680"/>
                        <a:gd name="connsiteY3" fmla="*/ 259080 h 1411233"/>
                        <a:gd name="connsiteX4" fmla="*/ 388620 w 1249680"/>
                        <a:gd name="connsiteY4" fmla="*/ 266700 h 1411233"/>
                        <a:gd name="connsiteX5" fmla="*/ 449580 w 1249680"/>
                        <a:gd name="connsiteY5" fmla="*/ 266700 h 1411233"/>
                        <a:gd name="connsiteX6" fmla="*/ 533400 w 1249680"/>
                        <a:gd name="connsiteY6" fmla="*/ 144780 h 1411233"/>
                        <a:gd name="connsiteX7" fmla="*/ 655320 w 1249680"/>
                        <a:gd name="connsiteY7" fmla="*/ 167640 h 1411233"/>
                        <a:gd name="connsiteX8" fmla="*/ 830580 w 1249680"/>
                        <a:gd name="connsiteY8" fmla="*/ 114300 h 1411233"/>
                        <a:gd name="connsiteX9" fmla="*/ 822960 w 1249680"/>
                        <a:gd name="connsiteY9" fmla="*/ 45720 h 1411233"/>
                        <a:gd name="connsiteX10" fmla="*/ 906780 w 1249680"/>
                        <a:gd name="connsiteY10" fmla="*/ 0 h 1411233"/>
                        <a:gd name="connsiteX11" fmla="*/ 937260 w 1249680"/>
                        <a:gd name="connsiteY11" fmla="*/ 0 h 1411233"/>
                        <a:gd name="connsiteX12" fmla="*/ 944880 w 1249680"/>
                        <a:gd name="connsiteY12" fmla="*/ 76200 h 1411233"/>
                        <a:gd name="connsiteX13" fmla="*/ 1013460 w 1249680"/>
                        <a:gd name="connsiteY13" fmla="*/ 99060 h 1411233"/>
                        <a:gd name="connsiteX14" fmla="*/ 982980 w 1249680"/>
                        <a:gd name="connsiteY14" fmla="*/ 167640 h 1411233"/>
                        <a:gd name="connsiteX15" fmla="*/ 1005840 w 1249680"/>
                        <a:gd name="connsiteY15" fmla="*/ 190500 h 1411233"/>
                        <a:gd name="connsiteX16" fmla="*/ 967740 w 1249680"/>
                        <a:gd name="connsiteY16" fmla="*/ 297180 h 1411233"/>
                        <a:gd name="connsiteX17" fmla="*/ 975360 w 1249680"/>
                        <a:gd name="connsiteY17" fmla="*/ 320040 h 1411233"/>
                        <a:gd name="connsiteX18" fmla="*/ 1043940 w 1249680"/>
                        <a:gd name="connsiteY18" fmla="*/ 388620 h 1411233"/>
                        <a:gd name="connsiteX19" fmla="*/ 1165860 w 1249680"/>
                        <a:gd name="connsiteY19" fmla="*/ 403860 h 1411233"/>
                        <a:gd name="connsiteX20" fmla="*/ 1173480 w 1249680"/>
                        <a:gd name="connsiteY20" fmla="*/ 441960 h 1411233"/>
                        <a:gd name="connsiteX21" fmla="*/ 1249680 w 1249680"/>
                        <a:gd name="connsiteY21" fmla="*/ 419100 h 1411233"/>
                        <a:gd name="connsiteX22" fmla="*/ 1219200 w 1249680"/>
                        <a:gd name="connsiteY22" fmla="*/ 495300 h 1411233"/>
                        <a:gd name="connsiteX23" fmla="*/ 1135380 w 1249680"/>
                        <a:gd name="connsiteY23" fmla="*/ 586740 h 1411233"/>
                        <a:gd name="connsiteX24" fmla="*/ 1021080 w 1249680"/>
                        <a:gd name="connsiteY24" fmla="*/ 632460 h 1411233"/>
                        <a:gd name="connsiteX25" fmla="*/ 1013460 w 1249680"/>
                        <a:gd name="connsiteY25" fmla="*/ 723900 h 1411233"/>
                        <a:gd name="connsiteX26" fmla="*/ 1005840 w 1249680"/>
                        <a:gd name="connsiteY26" fmla="*/ 769620 h 1411233"/>
                        <a:gd name="connsiteX27" fmla="*/ 975360 w 1249680"/>
                        <a:gd name="connsiteY27" fmla="*/ 807720 h 1411233"/>
                        <a:gd name="connsiteX28" fmla="*/ 1013460 w 1249680"/>
                        <a:gd name="connsiteY28" fmla="*/ 845820 h 1411233"/>
                        <a:gd name="connsiteX29" fmla="*/ 1093470 w 1249680"/>
                        <a:gd name="connsiteY29" fmla="*/ 1161574 h 1411233"/>
                        <a:gd name="connsiteX30" fmla="*/ 1010127 w 1249680"/>
                        <a:gd name="connsiteY30" fmla="*/ 1155382 h 1411233"/>
                        <a:gd name="connsiteX31" fmla="*/ 1137439 w 1249680"/>
                        <a:gd name="connsiteY31" fmla="*/ 1211579 h 1411233"/>
                        <a:gd name="connsiteX32" fmla="*/ 1171098 w 1249680"/>
                        <a:gd name="connsiteY32" fmla="*/ 1251586 h 1411233"/>
                        <a:gd name="connsiteX33" fmla="*/ 1113626 w 1249680"/>
                        <a:gd name="connsiteY33" fmla="*/ 1373505 h 1411233"/>
                        <a:gd name="connsiteX34" fmla="*/ 1082516 w 1249680"/>
                        <a:gd name="connsiteY34" fmla="*/ 1361598 h 1411233"/>
                        <a:gd name="connsiteX35" fmla="*/ 1063466 w 1249680"/>
                        <a:gd name="connsiteY35" fmla="*/ 1390650 h 1411233"/>
                        <a:gd name="connsiteX36" fmla="*/ 1044570 w 1249680"/>
                        <a:gd name="connsiteY36" fmla="*/ 1359218 h 1411233"/>
                        <a:gd name="connsiteX37" fmla="*/ 918210 w 1249680"/>
                        <a:gd name="connsiteY37" fmla="*/ 1344930 h 1411233"/>
                        <a:gd name="connsiteX38" fmla="*/ 876097 w 1249680"/>
                        <a:gd name="connsiteY38" fmla="*/ 1307028 h 1411233"/>
                        <a:gd name="connsiteX39" fmla="*/ 821650 w 1249680"/>
                        <a:gd name="connsiteY39" fmla="*/ 1340540 h 1411233"/>
                        <a:gd name="connsiteX40" fmla="*/ 749071 w 1249680"/>
                        <a:gd name="connsiteY40" fmla="*/ 1357779 h 1411233"/>
                        <a:gd name="connsiteX41" fmla="*/ 623341 w 1249680"/>
                        <a:gd name="connsiteY41" fmla="*/ 1411233 h 1411233"/>
                        <a:gd name="connsiteX42" fmla="*/ 596895 w 1249680"/>
                        <a:gd name="connsiteY42" fmla="*/ 1375886 h 1411233"/>
                        <a:gd name="connsiteX43" fmla="*/ 391001 w 1249680"/>
                        <a:gd name="connsiteY43" fmla="*/ 1287303 h 1411233"/>
                        <a:gd name="connsiteX44" fmla="*/ 223038 w 1249680"/>
                        <a:gd name="connsiteY44" fmla="*/ 1230630 h 1411233"/>
                        <a:gd name="connsiteX45" fmla="*/ 127788 w 1249680"/>
                        <a:gd name="connsiteY45" fmla="*/ 1223486 h 1411233"/>
                        <a:gd name="connsiteX46" fmla="*/ 123026 w 1249680"/>
                        <a:gd name="connsiteY46" fmla="*/ 1156811 h 1411233"/>
                        <a:gd name="connsiteX47" fmla="*/ 134932 w 1249680"/>
                        <a:gd name="connsiteY47" fmla="*/ 1171098 h 1411233"/>
                        <a:gd name="connsiteX48" fmla="*/ 143351 w 1249680"/>
                        <a:gd name="connsiteY48" fmla="*/ 1202532 h 1411233"/>
                        <a:gd name="connsiteX49" fmla="*/ 180975 w 1249680"/>
                        <a:gd name="connsiteY49" fmla="*/ 1200626 h 1411233"/>
                        <a:gd name="connsiteX50" fmla="*/ 163354 w 1249680"/>
                        <a:gd name="connsiteY50" fmla="*/ 1141095 h 1411233"/>
                        <a:gd name="connsiteX51" fmla="*/ 234791 w 1249680"/>
                        <a:gd name="connsiteY51" fmla="*/ 1096804 h 1411233"/>
                        <a:gd name="connsiteX52" fmla="*/ 249232 w 1249680"/>
                        <a:gd name="connsiteY52" fmla="*/ 1180623 h 1411233"/>
                        <a:gd name="connsiteX53" fmla="*/ 277807 w 1249680"/>
                        <a:gd name="connsiteY53" fmla="*/ 1190149 h 1411233"/>
                        <a:gd name="connsiteX54" fmla="*/ 292417 w 1249680"/>
                        <a:gd name="connsiteY54" fmla="*/ 1068705 h 1411233"/>
                        <a:gd name="connsiteX55" fmla="*/ 323051 w 1249680"/>
                        <a:gd name="connsiteY55" fmla="*/ 1078230 h 1411233"/>
                        <a:gd name="connsiteX56" fmla="*/ 294476 w 1249680"/>
                        <a:gd name="connsiteY56" fmla="*/ 944880 h 1411233"/>
                        <a:gd name="connsiteX57" fmla="*/ 258758 w 1249680"/>
                        <a:gd name="connsiteY57" fmla="*/ 961549 h 1411233"/>
                        <a:gd name="connsiteX58" fmla="*/ 149220 w 1249680"/>
                        <a:gd name="connsiteY58" fmla="*/ 909162 h 1411233"/>
                        <a:gd name="connsiteX59" fmla="*/ 158745 w 1249680"/>
                        <a:gd name="connsiteY59" fmla="*/ 882967 h 1411233"/>
                        <a:gd name="connsiteX60" fmla="*/ 130765 w 1249680"/>
                        <a:gd name="connsiteY60" fmla="*/ 864017 h 1411233"/>
                        <a:gd name="connsiteX61" fmla="*/ 108738 w 1249680"/>
                        <a:gd name="connsiteY61" fmla="*/ 897255 h 1411233"/>
                        <a:gd name="connsiteX62" fmla="*/ 111120 w 1249680"/>
                        <a:gd name="connsiteY62" fmla="*/ 840105 h 1411233"/>
                        <a:gd name="connsiteX63" fmla="*/ 92070 w 1249680"/>
                        <a:gd name="connsiteY63" fmla="*/ 835343 h 1411233"/>
                        <a:gd name="connsiteX64" fmla="*/ 80163 w 1249680"/>
                        <a:gd name="connsiteY64" fmla="*/ 906780 h 1411233"/>
                        <a:gd name="connsiteX65" fmla="*/ 58732 w 1249680"/>
                        <a:gd name="connsiteY65" fmla="*/ 911543 h 1411233"/>
                        <a:gd name="connsiteX66" fmla="*/ 70639 w 1249680"/>
                        <a:gd name="connsiteY66" fmla="*/ 825817 h 1411233"/>
                        <a:gd name="connsiteX67" fmla="*/ 122872 w 1249680"/>
                        <a:gd name="connsiteY67" fmla="*/ 819626 h 1411233"/>
                        <a:gd name="connsiteX68" fmla="*/ 125407 w 1249680"/>
                        <a:gd name="connsiteY68" fmla="*/ 799623 h 1411233"/>
                        <a:gd name="connsiteX69" fmla="*/ 78581 w 1249680"/>
                        <a:gd name="connsiteY69" fmla="*/ 799624 h 1411233"/>
                        <a:gd name="connsiteX70" fmla="*/ 82867 w 1249680"/>
                        <a:gd name="connsiteY70" fmla="*/ 761047 h 1411233"/>
                        <a:gd name="connsiteX71" fmla="*/ 142076 w 1249680"/>
                        <a:gd name="connsiteY71" fmla="*/ 742474 h 1411233"/>
                        <a:gd name="connsiteX72" fmla="*/ 130169 w 1249680"/>
                        <a:gd name="connsiteY72" fmla="*/ 716280 h 1411233"/>
                        <a:gd name="connsiteX73" fmla="*/ 48568 w 1249680"/>
                        <a:gd name="connsiteY73" fmla="*/ 756737 h 1411233"/>
                        <a:gd name="connsiteX74" fmla="*/ 29527 w 1249680"/>
                        <a:gd name="connsiteY74" fmla="*/ 718344 h 1411233"/>
                        <a:gd name="connsiteX75" fmla="*/ 104473 w 1249680"/>
                        <a:gd name="connsiteY75" fmla="*/ 693138 h 1411233"/>
                        <a:gd name="connsiteX76" fmla="*/ 77629 w 1249680"/>
                        <a:gd name="connsiteY76" fmla="*/ 617855 h 1411233"/>
                        <a:gd name="connsiteX77" fmla="*/ 39683 w 1249680"/>
                        <a:gd name="connsiteY77" fmla="*/ 611505 h 1411233"/>
                        <a:gd name="connsiteX78" fmla="*/ 0 w 1249680"/>
                        <a:gd name="connsiteY78" fmla="*/ 541020 h 1411233"/>
                        <a:gd name="connsiteX0" fmla="*/ 0 w 1249680"/>
                        <a:gd name="connsiteY0" fmla="*/ 541020 h 1411233"/>
                        <a:gd name="connsiteX1" fmla="*/ 259080 w 1249680"/>
                        <a:gd name="connsiteY1" fmla="*/ 381000 h 1411233"/>
                        <a:gd name="connsiteX2" fmla="*/ 266700 w 1249680"/>
                        <a:gd name="connsiteY2" fmla="*/ 266700 h 1411233"/>
                        <a:gd name="connsiteX3" fmla="*/ 358140 w 1249680"/>
                        <a:gd name="connsiteY3" fmla="*/ 259080 h 1411233"/>
                        <a:gd name="connsiteX4" fmla="*/ 388620 w 1249680"/>
                        <a:gd name="connsiteY4" fmla="*/ 266700 h 1411233"/>
                        <a:gd name="connsiteX5" fmla="*/ 449580 w 1249680"/>
                        <a:gd name="connsiteY5" fmla="*/ 266700 h 1411233"/>
                        <a:gd name="connsiteX6" fmla="*/ 533400 w 1249680"/>
                        <a:gd name="connsiteY6" fmla="*/ 144780 h 1411233"/>
                        <a:gd name="connsiteX7" fmla="*/ 655320 w 1249680"/>
                        <a:gd name="connsiteY7" fmla="*/ 167640 h 1411233"/>
                        <a:gd name="connsiteX8" fmla="*/ 830580 w 1249680"/>
                        <a:gd name="connsiteY8" fmla="*/ 114300 h 1411233"/>
                        <a:gd name="connsiteX9" fmla="*/ 822960 w 1249680"/>
                        <a:gd name="connsiteY9" fmla="*/ 45720 h 1411233"/>
                        <a:gd name="connsiteX10" fmla="*/ 906780 w 1249680"/>
                        <a:gd name="connsiteY10" fmla="*/ 0 h 1411233"/>
                        <a:gd name="connsiteX11" fmla="*/ 937260 w 1249680"/>
                        <a:gd name="connsiteY11" fmla="*/ 0 h 1411233"/>
                        <a:gd name="connsiteX12" fmla="*/ 944880 w 1249680"/>
                        <a:gd name="connsiteY12" fmla="*/ 76200 h 1411233"/>
                        <a:gd name="connsiteX13" fmla="*/ 1013460 w 1249680"/>
                        <a:gd name="connsiteY13" fmla="*/ 99060 h 1411233"/>
                        <a:gd name="connsiteX14" fmla="*/ 982980 w 1249680"/>
                        <a:gd name="connsiteY14" fmla="*/ 167640 h 1411233"/>
                        <a:gd name="connsiteX15" fmla="*/ 1005840 w 1249680"/>
                        <a:gd name="connsiteY15" fmla="*/ 190500 h 1411233"/>
                        <a:gd name="connsiteX16" fmla="*/ 967740 w 1249680"/>
                        <a:gd name="connsiteY16" fmla="*/ 297180 h 1411233"/>
                        <a:gd name="connsiteX17" fmla="*/ 975360 w 1249680"/>
                        <a:gd name="connsiteY17" fmla="*/ 320040 h 1411233"/>
                        <a:gd name="connsiteX18" fmla="*/ 1043940 w 1249680"/>
                        <a:gd name="connsiteY18" fmla="*/ 388620 h 1411233"/>
                        <a:gd name="connsiteX19" fmla="*/ 1165860 w 1249680"/>
                        <a:gd name="connsiteY19" fmla="*/ 403860 h 1411233"/>
                        <a:gd name="connsiteX20" fmla="*/ 1173480 w 1249680"/>
                        <a:gd name="connsiteY20" fmla="*/ 441960 h 1411233"/>
                        <a:gd name="connsiteX21" fmla="*/ 1249680 w 1249680"/>
                        <a:gd name="connsiteY21" fmla="*/ 419100 h 1411233"/>
                        <a:gd name="connsiteX22" fmla="*/ 1219200 w 1249680"/>
                        <a:gd name="connsiteY22" fmla="*/ 495300 h 1411233"/>
                        <a:gd name="connsiteX23" fmla="*/ 1135380 w 1249680"/>
                        <a:gd name="connsiteY23" fmla="*/ 586740 h 1411233"/>
                        <a:gd name="connsiteX24" fmla="*/ 1021080 w 1249680"/>
                        <a:gd name="connsiteY24" fmla="*/ 632460 h 1411233"/>
                        <a:gd name="connsiteX25" fmla="*/ 1013460 w 1249680"/>
                        <a:gd name="connsiteY25" fmla="*/ 723900 h 1411233"/>
                        <a:gd name="connsiteX26" fmla="*/ 1005840 w 1249680"/>
                        <a:gd name="connsiteY26" fmla="*/ 769620 h 1411233"/>
                        <a:gd name="connsiteX27" fmla="*/ 975360 w 1249680"/>
                        <a:gd name="connsiteY27" fmla="*/ 807720 h 1411233"/>
                        <a:gd name="connsiteX28" fmla="*/ 1092041 w 1249680"/>
                        <a:gd name="connsiteY28" fmla="*/ 1055370 h 1411233"/>
                        <a:gd name="connsiteX29" fmla="*/ 1093470 w 1249680"/>
                        <a:gd name="connsiteY29" fmla="*/ 1161574 h 1411233"/>
                        <a:gd name="connsiteX30" fmla="*/ 1010127 w 1249680"/>
                        <a:gd name="connsiteY30" fmla="*/ 1155382 h 1411233"/>
                        <a:gd name="connsiteX31" fmla="*/ 1137439 w 1249680"/>
                        <a:gd name="connsiteY31" fmla="*/ 1211579 h 1411233"/>
                        <a:gd name="connsiteX32" fmla="*/ 1171098 w 1249680"/>
                        <a:gd name="connsiteY32" fmla="*/ 1251586 h 1411233"/>
                        <a:gd name="connsiteX33" fmla="*/ 1113626 w 1249680"/>
                        <a:gd name="connsiteY33" fmla="*/ 1373505 h 1411233"/>
                        <a:gd name="connsiteX34" fmla="*/ 1082516 w 1249680"/>
                        <a:gd name="connsiteY34" fmla="*/ 1361598 h 1411233"/>
                        <a:gd name="connsiteX35" fmla="*/ 1063466 w 1249680"/>
                        <a:gd name="connsiteY35" fmla="*/ 1390650 h 1411233"/>
                        <a:gd name="connsiteX36" fmla="*/ 1044570 w 1249680"/>
                        <a:gd name="connsiteY36" fmla="*/ 1359218 h 1411233"/>
                        <a:gd name="connsiteX37" fmla="*/ 918210 w 1249680"/>
                        <a:gd name="connsiteY37" fmla="*/ 1344930 h 1411233"/>
                        <a:gd name="connsiteX38" fmla="*/ 876097 w 1249680"/>
                        <a:gd name="connsiteY38" fmla="*/ 1307028 h 1411233"/>
                        <a:gd name="connsiteX39" fmla="*/ 821650 w 1249680"/>
                        <a:gd name="connsiteY39" fmla="*/ 1340540 h 1411233"/>
                        <a:gd name="connsiteX40" fmla="*/ 749071 w 1249680"/>
                        <a:gd name="connsiteY40" fmla="*/ 1357779 h 1411233"/>
                        <a:gd name="connsiteX41" fmla="*/ 623341 w 1249680"/>
                        <a:gd name="connsiteY41" fmla="*/ 1411233 h 1411233"/>
                        <a:gd name="connsiteX42" fmla="*/ 596895 w 1249680"/>
                        <a:gd name="connsiteY42" fmla="*/ 1375886 h 1411233"/>
                        <a:gd name="connsiteX43" fmla="*/ 391001 w 1249680"/>
                        <a:gd name="connsiteY43" fmla="*/ 1287303 h 1411233"/>
                        <a:gd name="connsiteX44" fmla="*/ 223038 w 1249680"/>
                        <a:gd name="connsiteY44" fmla="*/ 1230630 h 1411233"/>
                        <a:gd name="connsiteX45" fmla="*/ 127788 w 1249680"/>
                        <a:gd name="connsiteY45" fmla="*/ 1223486 h 1411233"/>
                        <a:gd name="connsiteX46" fmla="*/ 123026 w 1249680"/>
                        <a:gd name="connsiteY46" fmla="*/ 1156811 h 1411233"/>
                        <a:gd name="connsiteX47" fmla="*/ 134932 w 1249680"/>
                        <a:gd name="connsiteY47" fmla="*/ 1171098 h 1411233"/>
                        <a:gd name="connsiteX48" fmla="*/ 143351 w 1249680"/>
                        <a:gd name="connsiteY48" fmla="*/ 1202532 h 1411233"/>
                        <a:gd name="connsiteX49" fmla="*/ 180975 w 1249680"/>
                        <a:gd name="connsiteY49" fmla="*/ 1200626 h 1411233"/>
                        <a:gd name="connsiteX50" fmla="*/ 163354 w 1249680"/>
                        <a:gd name="connsiteY50" fmla="*/ 1141095 h 1411233"/>
                        <a:gd name="connsiteX51" fmla="*/ 234791 w 1249680"/>
                        <a:gd name="connsiteY51" fmla="*/ 1096804 h 1411233"/>
                        <a:gd name="connsiteX52" fmla="*/ 249232 w 1249680"/>
                        <a:gd name="connsiteY52" fmla="*/ 1180623 h 1411233"/>
                        <a:gd name="connsiteX53" fmla="*/ 277807 w 1249680"/>
                        <a:gd name="connsiteY53" fmla="*/ 1190149 h 1411233"/>
                        <a:gd name="connsiteX54" fmla="*/ 292417 w 1249680"/>
                        <a:gd name="connsiteY54" fmla="*/ 1068705 h 1411233"/>
                        <a:gd name="connsiteX55" fmla="*/ 323051 w 1249680"/>
                        <a:gd name="connsiteY55" fmla="*/ 1078230 h 1411233"/>
                        <a:gd name="connsiteX56" fmla="*/ 294476 w 1249680"/>
                        <a:gd name="connsiteY56" fmla="*/ 944880 h 1411233"/>
                        <a:gd name="connsiteX57" fmla="*/ 258758 w 1249680"/>
                        <a:gd name="connsiteY57" fmla="*/ 961549 h 1411233"/>
                        <a:gd name="connsiteX58" fmla="*/ 149220 w 1249680"/>
                        <a:gd name="connsiteY58" fmla="*/ 909162 h 1411233"/>
                        <a:gd name="connsiteX59" fmla="*/ 158745 w 1249680"/>
                        <a:gd name="connsiteY59" fmla="*/ 882967 h 1411233"/>
                        <a:gd name="connsiteX60" fmla="*/ 130765 w 1249680"/>
                        <a:gd name="connsiteY60" fmla="*/ 864017 h 1411233"/>
                        <a:gd name="connsiteX61" fmla="*/ 108738 w 1249680"/>
                        <a:gd name="connsiteY61" fmla="*/ 897255 h 1411233"/>
                        <a:gd name="connsiteX62" fmla="*/ 111120 w 1249680"/>
                        <a:gd name="connsiteY62" fmla="*/ 840105 h 1411233"/>
                        <a:gd name="connsiteX63" fmla="*/ 92070 w 1249680"/>
                        <a:gd name="connsiteY63" fmla="*/ 835343 h 1411233"/>
                        <a:gd name="connsiteX64" fmla="*/ 80163 w 1249680"/>
                        <a:gd name="connsiteY64" fmla="*/ 906780 h 1411233"/>
                        <a:gd name="connsiteX65" fmla="*/ 58732 w 1249680"/>
                        <a:gd name="connsiteY65" fmla="*/ 911543 h 1411233"/>
                        <a:gd name="connsiteX66" fmla="*/ 70639 w 1249680"/>
                        <a:gd name="connsiteY66" fmla="*/ 825817 h 1411233"/>
                        <a:gd name="connsiteX67" fmla="*/ 122872 w 1249680"/>
                        <a:gd name="connsiteY67" fmla="*/ 819626 h 1411233"/>
                        <a:gd name="connsiteX68" fmla="*/ 125407 w 1249680"/>
                        <a:gd name="connsiteY68" fmla="*/ 799623 h 1411233"/>
                        <a:gd name="connsiteX69" fmla="*/ 78581 w 1249680"/>
                        <a:gd name="connsiteY69" fmla="*/ 799624 h 1411233"/>
                        <a:gd name="connsiteX70" fmla="*/ 82867 w 1249680"/>
                        <a:gd name="connsiteY70" fmla="*/ 761047 h 1411233"/>
                        <a:gd name="connsiteX71" fmla="*/ 142076 w 1249680"/>
                        <a:gd name="connsiteY71" fmla="*/ 742474 h 1411233"/>
                        <a:gd name="connsiteX72" fmla="*/ 130169 w 1249680"/>
                        <a:gd name="connsiteY72" fmla="*/ 716280 h 1411233"/>
                        <a:gd name="connsiteX73" fmla="*/ 48568 w 1249680"/>
                        <a:gd name="connsiteY73" fmla="*/ 756737 h 1411233"/>
                        <a:gd name="connsiteX74" fmla="*/ 29527 w 1249680"/>
                        <a:gd name="connsiteY74" fmla="*/ 718344 h 1411233"/>
                        <a:gd name="connsiteX75" fmla="*/ 104473 w 1249680"/>
                        <a:gd name="connsiteY75" fmla="*/ 693138 h 1411233"/>
                        <a:gd name="connsiteX76" fmla="*/ 77629 w 1249680"/>
                        <a:gd name="connsiteY76" fmla="*/ 617855 h 1411233"/>
                        <a:gd name="connsiteX77" fmla="*/ 39683 w 1249680"/>
                        <a:gd name="connsiteY77" fmla="*/ 611505 h 1411233"/>
                        <a:gd name="connsiteX78" fmla="*/ 0 w 1249680"/>
                        <a:gd name="connsiteY78" fmla="*/ 541020 h 1411233"/>
                        <a:gd name="connsiteX0" fmla="*/ 0 w 1249680"/>
                        <a:gd name="connsiteY0" fmla="*/ 541020 h 1411233"/>
                        <a:gd name="connsiteX1" fmla="*/ 259080 w 1249680"/>
                        <a:gd name="connsiteY1" fmla="*/ 381000 h 1411233"/>
                        <a:gd name="connsiteX2" fmla="*/ 266700 w 1249680"/>
                        <a:gd name="connsiteY2" fmla="*/ 266700 h 1411233"/>
                        <a:gd name="connsiteX3" fmla="*/ 358140 w 1249680"/>
                        <a:gd name="connsiteY3" fmla="*/ 259080 h 1411233"/>
                        <a:gd name="connsiteX4" fmla="*/ 388620 w 1249680"/>
                        <a:gd name="connsiteY4" fmla="*/ 266700 h 1411233"/>
                        <a:gd name="connsiteX5" fmla="*/ 449580 w 1249680"/>
                        <a:gd name="connsiteY5" fmla="*/ 266700 h 1411233"/>
                        <a:gd name="connsiteX6" fmla="*/ 533400 w 1249680"/>
                        <a:gd name="connsiteY6" fmla="*/ 144780 h 1411233"/>
                        <a:gd name="connsiteX7" fmla="*/ 655320 w 1249680"/>
                        <a:gd name="connsiteY7" fmla="*/ 167640 h 1411233"/>
                        <a:gd name="connsiteX8" fmla="*/ 830580 w 1249680"/>
                        <a:gd name="connsiteY8" fmla="*/ 114300 h 1411233"/>
                        <a:gd name="connsiteX9" fmla="*/ 822960 w 1249680"/>
                        <a:gd name="connsiteY9" fmla="*/ 45720 h 1411233"/>
                        <a:gd name="connsiteX10" fmla="*/ 906780 w 1249680"/>
                        <a:gd name="connsiteY10" fmla="*/ 0 h 1411233"/>
                        <a:gd name="connsiteX11" fmla="*/ 937260 w 1249680"/>
                        <a:gd name="connsiteY11" fmla="*/ 0 h 1411233"/>
                        <a:gd name="connsiteX12" fmla="*/ 944880 w 1249680"/>
                        <a:gd name="connsiteY12" fmla="*/ 76200 h 1411233"/>
                        <a:gd name="connsiteX13" fmla="*/ 1013460 w 1249680"/>
                        <a:gd name="connsiteY13" fmla="*/ 99060 h 1411233"/>
                        <a:gd name="connsiteX14" fmla="*/ 982980 w 1249680"/>
                        <a:gd name="connsiteY14" fmla="*/ 167640 h 1411233"/>
                        <a:gd name="connsiteX15" fmla="*/ 1005840 w 1249680"/>
                        <a:gd name="connsiteY15" fmla="*/ 190500 h 1411233"/>
                        <a:gd name="connsiteX16" fmla="*/ 967740 w 1249680"/>
                        <a:gd name="connsiteY16" fmla="*/ 297180 h 1411233"/>
                        <a:gd name="connsiteX17" fmla="*/ 975360 w 1249680"/>
                        <a:gd name="connsiteY17" fmla="*/ 320040 h 1411233"/>
                        <a:gd name="connsiteX18" fmla="*/ 1043940 w 1249680"/>
                        <a:gd name="connsiteY18" fmla="*/ 388620 h 1411233"/>
                        <a:gd name="connsiteX19" fmla="*/ 1165860 w 1249680"/>
                        <a:gd name="connsiteY19" fmla="*/ 403860 h 1411233"/>
                        <a:gd name="connsiteX20" fmla="*/ 1173480 w 1249680"/>
                        <a:gd name="connsiteY20" fmla="*/ 441960 h 1411233"/>
                        <a:gd name="connsiteX21" fmla="*/ 1249680 w 1249680"/>
                        <a:gd name="connsiteY21" fmla="*/ 419100 h 1411233"/>
                        <a:gd name="connsiteX22" fmla="*/ 1219200 w 1249680"/>
                        <a:gd name="connsiteY22" fmla="*/ 495300 h 1411233"/>
                        <a:gd name="connsiteX23" fmla="*/ 1135380 w 1249680"/>
                        <a:gd name="connsiteY23" fmla="*/ 586740 h 1411233"/>
                        <a:gd name="connsiteX24" fmla="*/ 1021080 w 1249680"/>
                        <a:gd name="connsiteY24" fmla="*/ 632460 h 1411233"/>
                        <a:gd name="connsiteX25" fmla="*/ 1013460 w 1249680"/>
                        <a:gd name="connsiteY25" fmla="*/ 723900 h 1411233"/>
                        <a:gd name="connsiteX26" fmla="*/ 1005840 w 1249680"/>
                        <a:gd name="connsiteY26" fmla="*/ 769620 h 1411233"/>
                        <a:gd name="connsiteX27" fmla="*/ 1049179 w 1249680"/>
                        <a:gd name="connsiteY27" fmla="*/ 1024414 h 1411233"/>
                        <a:gd name="connsiteX28" fmla="*/ 1092041 w 1249680"/>
                        <a:gd name="connsiteY28" fmla="*/ 1055370 h 1411233"/>
                        <a:gd name="connsiteX29" fmla="*/ 1093470 w 1249680"/>
                        <a:gd name="connsiteY29" fmla="*/ 1161574 h 1411233"/>
                        <a:gd name="connsiteX30" fmla="*/ 1010127 w 1249680"/>
                        <a:gd name="connsiteY30" fmla="*/ 1155382 h 1411233"/>
                        <a:gd name="connsiteX31" fmla="*/ 1137439 w 1249680"/>
                        <a:gd name="connsiteY31" fmla="*/ 1211579 h 1411233"/>
                        <a:gd name="connsiteX32" fmla="*/ 1171098 w 1249680"/>
                        <a:gd name="connsiteY32" fmla="*/ 1251586 h 1411233"/>
                        <a:gd name="connsiteX33" fmla="*/ 1113626 w 1249680"/>
                        <a:gd name="connsiteY33" fmla="*/ 1373505 h 1411233"/>
                        <a:gd name="connsiteX34" fmla="*/ 1082516 w 1249680"/>
                        <a:gd name="connsiteY34" fmla="*/ 1361598 h 1411233"/>
                        <a:gd name="connsiteX35" fmla="*/ 1063466 w 1249680"/>
                        <a:gd name="connsiteY35" fmla="*/ 1390650 h 1411233"/>
                        <a:gd name="connsiteX36" fmla="*/ 1044570 w 1249680"/>
                        <a:gd name="connsiteY36" fmla="*/ 1359218 h 1411233"/>
                        <a:gd name="connsiteX37" fmla="*/ 918210 w 1249680"/>
                        <a:gd name="connsiteY37" fmla="*/ 1344930 h 1411233"/>
                        <a:gd name="connsiteX38" fmla="*/ 876097 w 1249680"/>
                        <a:gd name="connsiteY38" fmla="*/ 1307028 h 1411233"/>
                        <a:gd name="connsiteX39" fmla="*/ 821650 w 1249680"/>
                        <a:gd name="connsiteY39" fmla="*/ 1340540 h 1411233"/>
                        <a:gd name="connsiteX40" fmla="*/ 749071 w 1249680"/>
                        <a:gd name="connsiteY40" fmla="*/ 1357779 h 1411233"/>
                        <a:gd name="connsiteX41" fmla="*/ 623341 w 1249680"/>
                        <a:gd name="connsiteY41" fmla="*/ 1411233 h 1411233"/>
                        <a:gd name="connsiteX42" fmla="*/ 596895 w 1249680"/>
                        <a:gd name="connsiteY42" fmla="*/ 1375886 h 1411233"/>
                        <a:gd name="connsiteX43" fmla="*/ 391001 w 1249680"/>
                        <a:gd name="connsiteY43" fmla="*/ 1287303 h 1411233"/>
                        <a:gd name="connsiteX44" fmla="*/ 223038 w 1249680"/>
                        <a:gd name="connsiteY44" fmla="*/ 1230630 h 1411233"/>
                        <a:gd name="connsiteX45" fmla="*/ 127788 w 1249680"/>
                        <a:gd name="connsiteY45" fmla="*/ 1223486 h 1411233"/>
                        <a:gd name="connsiteX46" fmla="*/ 123026 w 1249680"/>
                        <a:gd name="connsiteY46" fmla="*/ 1156811 h 1411233"/>
                        <a:gd name="connsiteX47" fmla="*/ 134932 w 1249680"/>
                        <a:gd name="connsiteY47" fmla="*/ 1171098 h 1411233"/>
                        <a:gd name="connsiteX48" fmla="*/ 143351 w 1249680"/>
                        <a:gd name="connsiteY48" fmla="*/ 1202532 h 1411233"/>
                        <a:gd name="connsiteX49" fmla="*/ 180975 w 1249680"/>
                        <a:gd name="connsiteY49" fmla="*/ 1200626 h 1411233"/>
                        <a:gd name="connsiteX50" fmla="*/ 163354 w 1249680"/>
                        <a:gd name="connsiteY50" fmla="*/ 1141095 h 1411233"/>
                        <a:gd name="connsiteX51" fmla="*/ 234791 w 1249680"/>
                        <a:gd name="connsiteY51" fmla="*/ 1096804 h 1411233"/>
                        <a:gd name="connsiteX52" fmla="*/ 249232 w 1249680"/>
                        <a:gd name="connsiteY52" fmla="*/ 1180623 h 1411233"/>
                        <a:gd name="connsiteX53" fmla="*/ 277807 w 1249680"/>
                        <a:gd name="connsiteY53" fmla="*/ 1190149 h 1411233"/>
                        <a:gd name="connsiteX54" fmla="*/ 292417 w 1249680"/>
                        <a:gd name="connsiteY54" fmla="*/ 1068705 h 1411233"/>
                        <a:gd name="connsiteX55" fmla="*/ 323051 w 1249680"/>
                        <a:gd name="connsiteY55" fmla="*/ 1078230 h 1411233"/>
                        <a:gd name="connsiteX56" fmla="*/ 294476 w 1249680"/>
                        <a:gd name="connsiteY56" fmla="*/ 944880 h 1411233"/>
                        <a:gd name="connsiteX57" fmla="*/ 258758 w 1249680"/>
                        <a:gd name="connsiteY57" fmla="*/ 961549 h 1411233"/>
                        <a:gd name="connsiteX58" fmla="*/ 149220 w 1249680"/>
                        <a:gd name="connsiteY58" fmla="*/ 909162 h 1411233"/>
                        <a:gd name="connsiteX59" fmla="*/ 158745 w 1249680"/>
                        <a:gd name="connsiteY59" fmla="*/ 882967 h 1411233"/>
                        <a:gd name="connsiteX60" fmla="*/ 130765 w 1249680"/>
                        <a:gd name="connsiteY60" fmla="*/ 864017 h 1411233"/>
                        <a:gd name="connsiteX61" fmla="*/ 108738 w 1249680"/>
                        <a:gd name="connsiteY61" fmla="*/ 897255 h 1411233"/>
                        <a:gd name="connsiteX62" fmla="*/ 111120 w 1249680"/>
                        <a:gd name="connsiteY62" fmla="*/ 840105 h 1411233"/>
                        <a:gd name="connsiteX63" fmla="*/ 92070 w 1249680"/>
                        <a:gd name="connsiteY63" fmla="*/ 835343 h 1411233"/>
                        <a:gd name="connsiteX64" fmla="*/ 80163 w 1249680"/>
                        <a:gd name="connsiteY64" fmla="*/ 906780 h 1411233"/>
                        <a:gd name="connsiteX65" fmla="*/ 58732 w 1249680"/>
                        <a:gd name="connsiteY65" fmla="*/ 911543 h 1411233"/>
                        <a:gd name="connsiteX66" fmla="*/ 70639 w 1249680"/>
                        <a:gd name="connsiteY66" fmla="*/ 825817 h 1411233"/>
                        <a:gd name="connsiteX67" fmla="*/ 122872 w 1249680"/>
                        <a:gd name="connsiteY67" fmla="*/ 819626 h 1411233"/>
                        <a:gd name="connsiteX68" fmla="*/ 125407 w 1249680"/>
                        <a:gd name="connsiteY68" fmla="*/ 799623 h 1411233"/>
                        <a:gd name="connsiteX69" fmla="*/ 78581 w 1249680"/>
                        <a:gd name="connsiteY69" fmla="*/ 799624 h 1411233"/>
                        <a:gd name="connsiteX70" fmla="*/ 82867 w 1249680"/>
                        <a:gd name="connsiteY70" fmla="*/ 761047 h 1411233"/>
                        <a:gd name="connsiteX71" fmla="*/ 142076 w 1249680"/>
                        <a:gd name="connsiteY71" fmla="*/ 742474 h 1411233"/>
                        <a:gd name="connsiteX72" fmla="*/ 130169 w 1249680"/>
                        <a:gd name="connsiteY72" fmla="*/ 716280 h 1411233"/>
                        <a:gd name="connsiteX73" fmla="*/ 48568 w 1249680"/>
                        <a:gd name="connsiteY73" fmla="*/ 756737 h 1411233"/>
                        <a:gd name="connsiteX74" fmla="*/ 29527 w 1249680"/>
                        <a:gd name="connsiteY74" fmla="*/ 718344 h 1411233"/>
                        <a:gd name="connsiteX75" fmla="*/ 104473 w 1249680"/>
                        <a:gd name="connsiteY75" fmla="*/ 693138 h 1411233"/>
                        <a:gd name="connsiteX76" fmla="*/ 77629 w 1249680"/>
                        <a:gd name="connsiteY76" fmla="*/ 617855 h 1411233"/>
                        <a:gd name="connsiteX77" fmla="*/ 39683 w 1249680"/>
                        <a:gd name="connsiteY77" fmla="*/ 611505 h 1411233"/>
                        <a:gd name="connsiteX78" fmla="*/ 0 w 1249680"/>
                        <a:gd name="connsiteY78" fmla="*/ 541020 h 1411233"/>
                        <a:gd name="connsiteX0" fmla="*/ 0 w 1249680"/>
                        <a:gd name="connsiteY0" fmla="*/ 541020 h 1411233"/>
                        <a:gd name="connsiteX1" fmla="*/ 259080 w 1249680"/>
                        <a:gd name="connsiteY1" fmla="*/ 381000 h 1411233"/>
                        <a:gd name="connsiteX2" fmla="*/ 266700 w 1249680"/>
                        <a:gd name="connsiteY2" fmla="*/ 266700 h 1411233"/>
                        <a:gd name="connsiteX3" fmla="*/ 358140 w 1249680"/>
                        <a:gd name="connsiteY3" fmla="*/ 259080 h 1411233"/>
                        <a:gd name="connsiteX4" fmla="*/ 388620 w 1249680"/>
                        <a:gd name="connsiteY4" fmla="*/ 266700 h 1411233"/>
                        <a:gd name="connsiteX5" fmla="*/ 449580 w 1249680"/>
                        <a:gd name="connsiteY5" fmla="*/ 266700 h 1411233"/>
                        <a:gd name="connsiteX6" fmla="*/ 533400 w 1249680"/>
                        <a:gd name="connsiteY6" fmla="*/ 144780 h 1411233"/>
                        <a:gd name="connsiteX7" fmla="*/ 655320 w 1249680"/>
                        <a:gd name="connsiteY7" fmla="*/ 167640 h 1411233"/>
                        <a:gd name="connsiteX8" fmla="*/ 830580 w 1249680"/>
                        <a:gd name="connsiteY8" fmla="*/ 114300 h 1411233"/>
                        <a:gd name="connsiteX9" fmla="*/ 822960 w 1249680"/>
                        <a:gd name="connsiteY9" fmla="*/ 45720 h 1411233"/>
                        <a:gd name="connsiteX10" fmla="*/ 906780 w 1249680"/>
                        <a:gd name="connsiteY10" fmla="*/ 0 h 1411233"/>
                        <a:gd name="connsiteX11" fmla="*/ 937260 w 1249680"/>
                        <a:gd name="connsiteY11" fmla="*/ 0 h 1411233"/>
                        <a:gd name="connsiteX12" fmla="*/ 944880 w 1249680"/>
                        <a:gd name="connsiteY12" fmla="*/ 76200 h 1411233"/>
                        <a:gd name="connsiteX13" fmla="*/ 1013460 w 1249680"/>
                        <a:gd name="connsiteY13" fmla="*/ 99060 h 1411233"/>
                        <a:gd name="connsiteX14" fmla="*/ 982980 w 1249680"/>
                        <a:gd name="connsiteY14" fmla="*/ 167640 h 1411233"/>
                        <a:gd name="connsiteX15" fmla="*/ 1005840 w 1249680"/>
                        <a:gd name="connsiteY15" fmla="*/ 190500 h 1411233"/>
                        <a:gd name="connsiteX16" fmla="*/ 967740 w 1249680"/>
                        <a:gd name="connsiteY16" fmla="*/ 297180 h 1411233"/>
                        <a:gd name="connsiteX17" fmla="*/ 975360 w 1249680"/>
                        <a:gd name="connsiteY17" fmla="*/ 320040 h 1411233"/>
                        <a:gd name="connsiteX18" fmla="*/ 1043940 w 1249680"/>
                        <a:gd name="connsiteY18" fmla="*/ 388620 h 1411233"/>
                        <a:gd name="connsiteX19" fmla="*/ 1165860 w 1249680"/>
                        <a:gd name="connsiteY19" fmla="*/ 403860 h 1411233"/>
                        <a:gd name="connsiteX20" fmla="*/ 1173480 w 1249680"/>
                        <a:gd name="connsiteY20" fmla="*/ 441960 h 1411233"/>
                        <a:gd name="connsiteX21" fmla="*/ 1249680 w 1249680"/>
                        <a:gd name="connsiteY21" fmla="*/ 419100 h 1411233"/>
                        <a:gd name="connsiteX22" fmla="*/ 1219200 w 1249680"/>
                        <a:gd name="connsiteY22" fmla="*/ 495300 h 1411233"/>
                        <a:gd name="connsiteX23" fmla="*/ 1135380 w 1249680"/>
                        <a:gd name="connsiteY23" fmla="*/ 586740 h 1411233"/>
                        <a:gd name="connsiteX24" fmla="*/ 1021080 w 1249680"/>
                        <a:gd name="connsiteY24" fmla="*/ 632460 h 1411233"/>
                        <a:gd name="connsiteX25" fmla="*/ 1013460 w 1249680"/>
                        <a:gd name="connsiteY25" fmla="*/ 723900 h 1411233"/>
                        <a:gd name="connsiteX26" fmla="*/ 993933 w 1249680"/>
                        <a:gd name="connsiteY26" fmla="*/ 891063 h 1411233"/>
                        <a:gd name="connsiteX27" fmla="*/ 1049179 w 1249680"/>
                        <a:gd name="connsiteY27" fmla="*/ 1024414 h 1411233"/>
                        <a:gd name="connsiteX28" fmla="*/ 1092041 w 1249680"/>
                        <a:gd name="connsiteY28" fmla="*/ 1055370 h 1411233"/>
                        <a:gd name="connsiteX29" fmla="*/ 1093470 w 1249680"/>
                        <a:gd name="connsiteY29" fmla="*/ 1161574 h 1411233"/>
                        <a:gd name="connsiteX30" fmla="*/ 1010127 w 1249680"/>
                        <a:gd name="connsiteY30" fmla="*/ 1155382 h 1411233"/>
                        <a:gd name="connsiteX31" fmla="*/ 1137439 w 1249680"/>
                        <a:gd name="connsiteY31" fmla="*/ 1211579 h 1411233"/>
                        <a:gd name="connsiteX32" fmla="*/ 1171098 w 1249680"/>
                        <a:gd name="connsiteY32" fmla="*/ 1251586 h 1411233"/>
                        <a:gd name="connsiteX33" fmla="*/ 1113626 w 1249680"/>
                        <a:gd name="connsiteY33" fmla="*/ 1373505 h 1411233"/>
                        <a:gd name="connsiteX34" fmla="*/ 1082516 w 1249680"/>
                        <a:gd name="connsiteY34" fmla="*/ 1361598 h 1411233"/>
                        <a:gd name="connsiteX35" fmla="*/ 1063466 w 1249680"/>
                        <a:gd name="connsiteY35" fmla="*/ 1390650 h 1411233"/>
                        <a:gd name="connsiteX36" fmla="*/ 1044570 w 1249680"/>
                        <a:gd name="connsiteY36" fmla="*/ 1359218 h 1411233"/>
                        <a:gd name="connsiteX37" fmla="*/ 918210 w 1249680"/>
                        <a:gd name="connsiteY37" fmla="*/ 1344930 h 1411233"/>
                        <a:gd name="connsiteX38" fmla="*/ 876097 w 1249680"/>
                        <a:gd name="connsiteY38" fmla="*/ 1307028 h 1411233"/>
                        <a:gd name="connsiteX39" fmla="*/ 821650 w 1249680"/>
                        <a:gd name="connsiteY39" fmla="*/ 1340540 h 1411233"/>
                        <a:gd name="connsiteX40" fmla="*/ 749071 w 1249680"/>
                        <a:gd name="connsiteY40" fmla="*/ 1357779 h 1411233"/>
                        <a:gd name="connsiteX41" fmla="*/ 623341 w 1249680"/>
                        <a:gd name="connsiteY41" fmla="*/ 1411233 h 1411233"/>
                        <a:gd name="connsiteX42" fmla="*/ 596895 w 1249680"/>
                        <a:gd name="connsiteY42" fmla="*/ 1375886 h 1411233"/>
                        <a:gd name="connsiteX43" fmla="*/ 391001 w 1249680"/>
                        <a:gd name="connsiteY43" fmla="*/ 1287303 h 1411233"/>
                        <a:gd name="connsiteX44" fmla="*/ 223038 w 1249680"/>
                        <a:gd name="connsiteY44" fmla="*/ 1230630 h 1411233"/>
                        <a:gd name="connsiteX45" fmla="*/ 127788 w 1249680"/>
                        <a:gd name="connsiteY45" fmla="*/ 1223486 h 1411233"/>
                        <a:gd name="connsiteX46" fmla="*/ 123026 w 1249680"/>
                        <a:gd name="connsiteY46" fmla="*/ 1156811 h 1411233"/>
                        <a:gd name="connsiteX47" fmla="*/ 134932 w 1249680"/>
                        <a:gd name="connsiteY47" fmla="*/ 1171098 h 1411233"/>
                        <a:gd name="connsiteX48" fmla="*/ 143351 w 1249680"/>
                        <a:gd name="connsiteY48" fmla="*/ 1202532 h 1411233"/>
                        <a:gd name="connsiteX49" fmla="*/ 180975 w 1249680"/>
                        <a:gd name="connsiteY49" fmla="*/ 1200626 h 1411233"/>
                        <a:gd name="connsiteX50" fmla="*/ 163354 w 1249680"/>
                        <a:gd name="connsiteY50" fmla="*/ 1141095 h 1411233"/>
                        <a:gd name="connsiteX51" fmla="*/ 234791 w 1249680"/>
                        <a:gd name="connsiteY51" fmla="*/ 1096804 h 1411233"/>
                        <a:gd name="connsiteX52" fmla="*/ 249232 w 1249680"/>
                        <a:gd name="connsiteY52" fmla="*/ 1180623 h 1411233"/>
                        <a:gd name="connsiteX53" fmla="*/ 277807 w 1249680"/>
                        <a:gd name="connsiteY53" fmla="*/ 1190149 h 1411233"/>
                        <a:gd name="connsiteX54" fmla="*/ 292417 w 1249680"/>
                        <a:gd name="connsiteY54" fmla="*/ 1068705 h 1411233"/>
                        <a:gd name="connsiteX55" fmla="*/ 323051 w 1249680"/>
                        <a:gd name="connsiteY55" fmla="*/ 1078230 h 1411233"/>
                        <a:gd name="connsiteX56" fmla="*/ 294476 w 1249680"/>
                        <a:gd name="connsiteY56" fmla="*/ 944880 h 1411233"/>
                        <a:gd name="connsiteX57" fmla="*/ 258758 w 1249680"/>
                        <a:gd name="connsiteY57" fmla="*/ 961549 h 1411233"/>
                        <a:gd name="connsiteX58" fmla="*/ 149220 w 1249680"/>
                        <a:gd name="connsiteY58" fmla="*/ 909162 h 1411233"/>
                        <a:gd name="connsiteX59" fmla="*/ 158745 w 1249680"/>
                        <a:gd name="connsiteY59" fmla="*/ 882967 h 1411233"/>
                        <a:gd name="connsiteX60" fmla="*/ 130765 w 1249680"/>
                        <a:gd name="connsiteY60" fmla="*/ 864017 h 1411233"/>
                        <a:gd name="connsiteX61" fmla="*/ 108738 w 1249680"/>
                        <a:gd name="connsiteY61" fmla="*/ 897255 h 1411233"/>
                        <a:gd name="connsiteX62" fmla="*/ 111120 w 1249680"/>
                        <a:gd name="connsiteY62" fmla="*/ 840105 h 1411233"/>
                        <a:gd name="connsiteX63" fmla="*/ 92070 w 1249680"/>
                        <a:gd name="connsiteY63" fmla="*/ 835343 h 1411233"/>
                        <a:gd name="connsiteX64" fmla="*/ 80163 w 1249680"/>
                        <a:gd name="connsiteY64" fmla="*/ 906780 h 1411233"/>
                        <a:gd name="connsiteX65" fmla="*/ 58732 w 1249680"/>
                        <a:gd name="connsiteY65" fmla="*/ 911543 h 1411233"/>
                        <a:gd name="connsiteX66" fmla="*/ 70639 w 1249680"/>
                        <a:gd name="connsiteY66" fmla="*/ 825817 h 1411233"/>
                        <a:gd name="connsiteX67" fmla="*/ 122872 w 1249680"/>
                        <a:gd name="connsiteY67" fmla="*/ 819626 h 1411233"/>
                        <a:gd name="connsiteX68" fmla="*/ 125407 w 1249680"/>
                        <a:gd name="connsiteY68" fmla="*/ 799623 h 1411233"/>
                        <a:gd name="connsiteX69" fmla="*/ 78581 w 1249680"/>
                        <a:gd name="connsiteY69" fmla="*/ 799624 h 1411233"/>
                        <a:gd name="connsiteX70" fmla="*/ 82867 w 1249680"/>
                        <a:gd name="connsiteY70" fmla="*/ 761047 h 1411233"/>
                        <a:gd name="connsiteX71" fmla="*/ 142076 w 1249680"/>
                        <a:gd name="connsiteY71" fmla="*/ 742474 h 1411233"/>
                        <a:gd name="connsiteX72" fmla="*/ 130169 w 1249680"/>
                        <a:gd name="connsiteY72" fmla="*/ 716280 h 1411233"/>
                        <a:gd name="connsiteX73" fmla="*/ 48568 w 1249680"/>
                        <a:gd name="connsiteY73" fmla="*/ 756737 h 1411233"/>
                        <a:gd name="connsiteX74" fmla="*/ 29527 w 1249680"/>
                        <a:gd name="connsiteY74" fmla="*/ 718344 h 1411233"/>
                        <a:gd name="connsiteX75" fmla="*/ 104473 w 1249680"/>
                        <a:gd name="connsiteY75" fmla="*/ 693138 h 1411233"/>
                        <a:gd name="connsiteX76" fmla="*/ 77629 w 1249680"/>
                        <a:gd name="connsiteY76" fmla="*/ 617855 h 1411233"/>
                        <a:gd name="connsiteX77" fmla="*/ 39683 w 1249680"/>
                        <a:gd name="connsiteY77" fmla="*/ 611505 h 1411233"/>
                        <a:gd name="connsiteX78" fmla="*/ 0 w 1249680"/>
                        <a:gd name="connsiteY78" fmla="*/ 541020 h 1411233"/>
                        <a:gd name="connsiteX0" fmla="*/ 0 w 1249680"/>
                        <a:gd name="connsiteY0" fmla="*/ 541020 h 1411233"/>
                        <a:gd name="connsiteX1" fmla="*/ 259080 w 1249680"/>
                        <a:gd name="connsiteY1" fmla="*/ 381000 h 1411233"/>
                        <a:gd name="connsiteX2" fmla="*/ 266700 w 1249680"/>
                        <a:gd name="connsiteY2" fmla="*/ 266700 h 1411233"/>
                        <a:gd name="connsiteX3" fmla="*/ 358140 w 1249680"/>
                        <a:gd name="connsiteY3" fmla="*/ 259080 h 1411233"/>
                        <a:gd name="connsiteX4" fmla="*/ 388620 w 1249680"/>
                        <a:gd name="connsiteY4" fmla="*/ 266700 h 1411233"/>
                        <a:gd name="connsiteX5" fmla="*/ 449580 w 1249680"/>
                        <a:gd name="connsiteY5" fmla="*/ 266700 h 1411233"/>
                        <a:gd name="connsiteX6" fmla="*/ 533400 w 1249680"/>
                        <a:gd name="connsiteY6" fmla="*/ 144780 h 1411233"/>
                        <a:gd name="connsiteX7" fmla="*/ 655320 w 1249680"/>
                        <a:gd name="connsiteY7" fmla="*/ 167640 h 1411233"/>
                        <a:gd name="connsiteX8" fmla="*/ 830580 w 1249680"/>
                        <a:gd name="connsiteY8" fmla="*/ 114300 h 1411233"/>
                        <a:gd name="connsiteX9" fmla="*/ 822960 w 1249680"/>
                        <a:gd name="connsiteY9" fmla="*/ 45720 h 1411233"/>
                        <a:gd name="connsiteX10" fmla="*/ 906780 w 1249680"/>
                        <a:gd name="connsiteY10" fmla="*/ 0 h 1411233"/>
                        <a:gd name="connsiteX11" fmla="*/ 937260 w 1249680"/>
                        <a:gd name="connsiteY11" fmla="*/ 0 h 1411233"/>
                        <a:gd name="connsiteX12" fmla="*/ 944880 w 1249680"/>
                        <a:gd name="connsiteY12" fmla="*/ 76200 h 1411233"/>
                        <a:gd name="connsiteX13" fmla="*/ 1013460 w 1249680"/>
                        <a:gd name="connsiteY13" fmla="*/ 99060 h 1411233"/>
                        <a:gd name="connsiteX14" fmla="*/ 982980 w 1249680"/>
                        <a:gd name="connsiteY14" fmla="*/ 167640 h 1411233"/>
                        <a:gd name="connsiteX15" fmla="*/ 1005840 w 1249680"/>
                        <a:gd name="connsiteY15" fmla="*/ 190500 h 1411233"/>
                        <a:gd name="connsiteX16" fmla="*/ 967740 w 1249680"/>
                        <a:gd name="connsiteY16" fmla="*/ 297180 h 1411233"/>
                        <a:gd name="connsiteX17" fmla="*/ 975360 w 1249680"/>
                        <a:gd name="connsiteY17" fmla="*/ 320040 h 1411233"/>
                        <a:gd name="connsiteX18" fmla="*/ 1043940 w 1249680"/>
                        <a:gd name="connsiteY18" fmla="*/ 388620 h 1411233"/>
                        <a:gd name="connsiteX19" fmla="*/ 1165860 w 1249680"/>
                        <a:gd name="connsiteY19" fmla="*/ 403860 h 1411233"/>
                        <a:gd name="connsiteX20" fmla="*/ 1173480 w 1249680"/>
                        <a:gd name="connsiteY20" fmla="*/ 441960 h 1411233"/>
                        <a:gd name="connsiteX21" fmla="*/ 1249680 w 1249680"/>
                        <a:gd name="connsiteY21" fmla="*/ 419100 h 1411233"/>
                        <a:gd name="connsiteX22" fmla="*/ 1219200 w 1249680"/>
                        <a:gd name="connsiteY22" fmla="*/ 495300 h 1411233"/>
                        <a:gd name="connsiteX23" fmla="*/ 1135380 w 1249680"/>
                        <a:gd name="connsiteY23" fmla="*/ 586740 h 1411233"/>
                        <a:gd name="connsiteX24" fmla="*/ 1021080 w 1249680"/>
                        <a:gd name="connsiteY24" fmla="*/ 632460 h 1411233"/>
                        <a:gd name="connsiteX25" fmla="*/ 1013460 w 1249680"/>
                        <a:gd name="connsiteY25" fmla="*/ 723900 h 1411233"/>
                        <a:gd name="connsiteX26" fmla="*/ 1008851 w 1249680"/>
                        <a:gd name="connsiteY26" fmla="*/ 771049 h 1411233"/>
                        <a:gd name="connsiteX27" fmla="*/ 993933 w 1249680"/>
                        <a:gd name="connsiteY27" fmla="*/ 891063 h 1411233"/>
                        <a:gd name="connsiteX28" fmla="*/ 1049179 w 1249680"/>
                        <a:gd name="connsiteY28" fmla="*/ 1024414 h 1411233"/>
                        <a:gd name="connsiteX29" fmla="*/ 1092041 w 1249680"/>
                        <a:gd name="connsiteY29" fmla="*/ 1055370 h 1411233"/>
                        <a:gd name="connsiteX30" fmla="*/ 1093470 w 1249680"/>
                        <a:gd name="connsiteY30" fmla="*/ 1161574 h 1411233"/>
                        <a:gd name="connsiteX31" fmla="*/ 1010127 w 1249680"/>
                        <a:gd name="connsiteY31" fmla="*/ 1155382 h 1411233"/>
                        <a:gd name="connsiteX32" fmla="*/ 1137439 w 1249680"/>
                        <a:gd name="connsiteY32" fmla="*/ 1211579 h 1411233"/>
                        <a:gd name="connsiteX33" fmla="*/ 1171098 w 1249680"/>
                        <a:gd name="connsiteY33" fmla="*/ 1251586 h 1411233"/>
                        <a:gd name="connsiteX34" fmla="*/ 1113626 w 1249680"/>
                        <a:gd name="connsiteY34" fmla="*/ 1373505 h 1411233"/>
                        <a:gd name="connsiteX35" fmla="*/ 1082516 w 1249680"/>
                        <a:gd name="connsiteY35" fmla="*/ 1361598 h 1411233"/>
                        <a:gd name="connsiteX36" fmla="*/ 1063466 w 1249680"/>
                        <a:gd name="connsiteY36" fmla="*/ 1390650 h 1411233"/>
                        <a:gd name="connsiteX37" fmla="*/ 1044570 w 1249680"/>
                        <a:gd name="connsiteY37" fmla="*/ 1359218 h 1411233"/>
                        <a:gd name="connsiteX38" fmla="*/ 918210 w 1249680"/>
                        <a:gd name="connsiteY38" fmla="*/ 1344930 h 1411233"/>
                        <a:gd name="connsiteX39" fmla="*/ 876097 w 1249680"/>
                        <a:gd name="connsiteY39" fmla="*/ 1307028 h 1411233"/>
                        <a:gd name="connsiteX40" fmla="*/ 821650 w 1249680"/>
                        <a:gd name="connsiteY40" fmla="*/ 1340540 h 1411233"/>
                        <a:gd name="connsiteX41" fmla="*/ 749071 w 1249680"/>
                        <a:gd name="connsiteY41" fmla="*/ 1357779 h 1411233"/>
                        <a:gd name="connsiteX42" fmla="*/ 623341 w 1249680"/>
                        <a:gd name="connsiteY42" fmla="*/ 1411233 h 1411233"/>
                        <a:gd name="connsiteX43" fmla="*/ 596895 w 1249680"/>
                        <a:gd name="connsiteY43" fmla="*/ 1375886 h 1411233"/>
                        <a:gd name="connsiteX44" fmla="*/ 391001 w 1249680"/>
                        <a:gd name="connsiteY44" fmla="*/ 1287303 h 1411233"/>
                        <a:gd name="connsiteX45" fmla="*/ 223038 w 1249680"/>
                        <a:gd name="connsiteY45" fmla="*/ 1230630 h 1411233"/>
                        <a:gd name="connsiteX46" fmla="*/ 127788 w 1249680"/>
                        <a:gd name="connsiteY46" fmla="*/ 1223486 h 1411233"/>
                        <a:gd name="connsiteX47" fmla="*/ 123026 w 1249680"/>
                        <a:gd name="connsiteY47" fmla="*/ 1156811 h 1411233"/>
                        <a:gd name="connsiteX48" fmla="*/ 134932 w 1249680"/>
                        <a:gd name="connsiteY48" fmla="*/ 1171098 h 1411233"/>
                        <a:gd name="connsiteX49" fmla="*/ 143351 w 1249680"/>
                        <a:gd name="connsiteY49" fmla="*/ 1202532 h 1411233"/>
                        <a:gd name="connsiteX50" fmla="*/ 180975 w 1249680"/>
                        <a:gd name="connsiteY50" fmla="*/ 1200626 h 1411233"/>
                        <a:gd name="connsiteX51" fmla="*/ 163354 w 1249680"/>
                        <a:gd name="connsiteY51" fmla="*/ 1141095 h 1411233"/>
                        <a:gd name="connsiteX52" fmla="*/ 234791 w 1249680"/>
                        <a:gd name="connsiteY52" fmla="*/ 1096804 h 1411233"/>
                        <a:gd name="connsiteX53" fmla="*/ 249232 w 1249680"/>
                        <a:gd name="connsiteY53" fmla="*/ 1180623 h 1411233"/>
                        <a:gd name="connsiteX54" fmla="*/ 277807 w 1249680"/>
                        <a:gd name="connsiteY54" fmla="*/ 1190149 h 1411233"/>
                        <a:gd name="connsiteX55" fmla="*/ 292417 w 1249680"/>
                        <a:gd name="connsiteY55" fmla="*/ 1068705 h 1411233"/>
                        <a:gd name="connsiteX56" fmla="*/ 323051 w 1249680"/>
                        <a:gd name="connsiteY56" fmla="*/ 1078230 h 1411233"/>
                        <a:gd name="connsiteX57" fmla="*/ 294476 w 1249680"/>
                        <a:gd name="connsiteY57" fmla="*/ 944880 h 1411233"/>
                        <a:gd name="connsiteX58" fmla="*/ 258758 w 1249680"/>
                        <a:gd name="connsiteY58" fmla="*/ 961549 h 1411233"/>
                        <a:gd name="connsiteX59" fmla="*/ 149220 w 1249680"/>
                        <a:gd name="connsiteY59" fmla="*/ 909162 h 1411233"/>
                        <a:gd name="connsiteX60" fmla="*/ 158745 w 1249680"/>
                        <a:gd name="connsiteY60" fmla="*/ 882967 h 1411233"/>
                        <a:gd name="connsiteX61" fmla="*/ 130765 w 1249680"/>
                        <a:gd name="connsiteY61" fmla="*/ 864017 h 1411233"/>
                        <a:gd name="connsiteX62" fmla="*/ 108738 w 1249680"/>
                        <a:gd name="connsiteY62" fmla="*/ 897255 h 1411233"/>
                        <a:gd name="connsiteX63" fmla="*/ 111120 w 1249680"/>
                        <a:gd name="connsiteY63" fmla="*/ 840105 h 1411233"/>
                        <a:gd name="connsiteX64" fmla="*/ 92070 w 1249680"/>
                        <a:gd name="connsiteY64" fmla="*/ 835343 h 1411233"/>
                        <a:gd name="connsiteX65" fmla="*/ 80163 w 1249680"/>
                        <a:gd name="connsiteY65" fmla="*/ 906780 h 1411233"/>
                        <a:gd name="connsiteX66" fmla="*/ 58732 w 1249680"/>
                        <a:gd name="connsiteY66" fmla="*/ 911543 h 1411233"/>
                        <a:gd name="connsiteX67" fmla="*/ 70639 w 1249680"/>
                        <a:gd name="connsiteY67" fmla="*/ 825817 h 1411233"/>
                        <a:gd name="connsiteX68" fmla="*/ 122872 w 1249680"/>
                        <a:gd name="connsiteY68" fmla="*/ 819626 h 1411233"/>
                        <a:gd name="connsiteX69" fmla="*/ 125407 w 1249680"/>
                        <a:gd name="connsiteY69" fmla="*/ 799623 h 1411233"/>
                        <a:gd name="connsiteX70" fmla="*/ 78581 w 1249680"/>
                        <a:gd name="connsiteY70" fmla="*/ 799624 h 1411233"/>
                        <a:gd name="connsiteX71" fmla="*/ 82867 w 1249680"/>
                        <a:gd name="connsiteY71" fmla="*/ 761047 h 1411233"/>
                        <a:gd name="connsiteX72" fmla="*/ 142076 w 1249680"/>
                        <a:gd name="connsiteY72" fmla="*/ 742474 h 1411233"/>
                        <a:gd name="connsiteX73" fmla="*/ 130169 w 1249680"/>
                        <a:gd name="connsiteY73" fmla="*/ 716280 h 1411233"/>
                        <a:gd name="connsiteX74" fmla="*/ 48568 w 1249680"/>
                        <a:gd name="connsiteY74" fmla="*/ 756737 h 1411233"/>
                        <a:gd name="connsiteX75" fmla="*/ 29527 w 1249680"/>
                        <a:gd name="connsiteY75" fmla="*/ 718344 h 1411233"/>
                        <a:gd name="connsiteX76" fmla="*/ 104473 w 1249680"/>
                        <a:gd name="connsiteY76" fmla="*/ 693138 h 1411233"/>
                        <a:gd name="connsiteX77" fmla="*/ 77629 w 1249680"/>
                        <a:gd name="connsiteY77" fmla="*/ 617855 h 1411233"/>
                        <a:gd name="connsiteX78" fmla="*/ 39683 w 1249680"/>
                        <a:gd name="connsiteY78" fmla="*/ 611505 h 1411233"/>
                        <a:gd name="connsiteX79" fmla="*/ 0 w 1249680"/>
                        <a:gd name="connsiteY79" fmla="*/ 541020 h 1411233"/>
                        <a:gd name="connsiteX0" fmla="*/ 0 w 1249680"/>
                        <a:gd name="connsiteY0" fmla="*/ 541020 h 1411233"/>
                        <a:gd name="connsiteX1" fmla="*/ 259080 w 1249680"/>
                        <a:gd name="connsiteY1" fmla="*/ 381000 h 1411233"/>
                        <a:gd name="connsiteX2" fmla="*/ 266700 w 1249680"/>
                        <a:gd name="connsiteY2" fmla="*/ 266700 h 1411233"/>
                        <a:gd name="connsiteX3" fmla="*/ 358140 w 1249680"/>
                        <a:gd name="connsiteY3" fmla="*/ 259080 h 1411233"/>
                        <a:gd name="connsiteX4" fmla="*/ 388620 w 1249680"/>
                        <a:gd name="connsiteY4" fmla="*/ 266700 h 1411233"/>
                        <a:gd name="connsiteX5" fmla="*/ 449580 w 1249680"/>
                        <a:gd name="connsiteY5" fmla="*/ 266700 h 1411233"/>
                        <a:gd name="connsiteX6" fmla="*/ 533400 w 1249680"/>
                        <a:gd name="connsiteY6" fmla="*/ 144780 h 1411233"/>
                        <a:gd name="connsiteX7" fmla="*/ 655320 w 1249680"/>
                        <a:gd name="connsiteY7" fmla="*/ 167640 h 1411233"/>
                        <a:gd name="connsiteX8" fmla="*/ 830580 w 1249680"/>
                        <a:gd name="connsiteY8" fmla="*/ 114300 h 1411233"/>
                        <a:gd name="connsiteX9" fmla="*/ 822960 w 1249680"/>
                        <a:gd name="connsiteY9" fmla="*/ 45720 h 1411233"/>
                        <a:gd name="connsiteX10" fmla="*/ 906780 w 1249680"/>
                        <a:gd name="connsiteY10" fmla="*/ 0 h 1411233"/>
                        <a:gd name="connsiteX11" fmla="*/ 937260 w 1249680"/>
                        <a:gd name="connsiteY11" fmla="*/ 0 h 1411233"/>
                        <a:gd name="connsiteX12" fmla="*/ 944880 w 1249680"/>
                        <a:gd name="connsiteY12" fmla="*/ 76200 h 1411233"/>
                        <a:gd name="connsiteX13" fmla="*/ 1013460 w 1249680"/>
                        <a:gd name="connsiteY13" fmla="*/ 99060 h 1411233"/>
                        <a:gd name="connsiteX14" fmla="*/ 982980 w 1249680"/>
                        <a:gd name="connsiteY14" fmla="*/ 167640 h 1411233"/>
                        <a:gd name="connsiteX15" fmla="*/ 1005840 w 1249680"/>
                        <a:gd name="connsiteY15" fmla="*/ 190500 h 1411233"/>
                        <a:gd name="connsiteX16" fmla="*/ 967740 w 1249680"/>
                        <a:gd name="connsiteY16" fmla="*/ 297180 h 1411233"/>
                        <a:gd name="connsiteX17" fmla="*/ 975360 w 1249680"/>
                        <a:gd name="connsiteY17" fmla="*/ 320040 h 1411233"/>
                        <a:gd name="connsiteX18" fmla="*/ 1043940 w 1249680"/>
                        <a:gd name="connsiteY18" fmla="*/ 388620 h 1411233"/>
                        <a:gd name="connsiteX19" fmla="*/ 1165860 w 1249680"/>
                        <a:gd name="connsiteY19" fmla="*/ 403860 h 1411233"/>
                        <a:gd name="connsiteX20" fmla="*/ 1173480 w 1249680"/>
                        <a:gd name="connsiteY20" fmla="*/ 441960 h 1411233"/>
                        <a:gd name="connsiteX21" fmla="*/ 1249680 w 1249680"/>
                        <a:gd name="connsiteY21" fmla="*/ 419100 h 1411233"/>
                        <a:gd name="connsiteX22" fmla="*/ 1219200 w 1249680"/>
                        <a:gd name="connsiteY22" fmla="*/ 495300 h 1411233"/>
                        <a:gd name="connsiteX23" fmla="*/ 1135380 w 1249680"/>
                        <a:gd name="connsiteY23" fmla="*/ 586740 h 1411233"/>
                        <a:gd name="connsiteX24" fmla="*/ 1021080 w 1249680"/>
                        <a:gd name="connsiteY24" fmla="*/ 632460 h 1411233"/>
                        <a:gd name="connsiteX25" fmla="*/ 1018376 w 1249680"/>
                        <a:gd name="connsiteY25" fmla="*/ 675799 h 1411233"/>
                        <a:gd name="connsiteX26" fmla="*/ 1013460 w 1249680"/>
                        <a:gd name="connsiteY26" fmla="*/ 723900 h 1411233"/>
                        <a:gd name="connsiteX27" fmla="*/ 1008851 w 1249680"/>
                        <a:gd name="connsiteY27" fmla="*/ 771049 h 1411233"/>
                        <a:gd name="connsiteX28" fmla="*/ 993933 w 1249680"/>
                        <a:gd name="connsiteY28" fmla="*/ 891063 h 1411233"/>
                        <a:gd name="connsiteX29" fmla="*/ 1049179 w 1249680"/>
                        <a:gd name="connsiteY29" fmla="*/ 1024414 h 1411233"/>
                        <a:gd name="connsiteX30" fmla="*/ 1092041 w 1249680"/>
                        <a:gd name="connsiteY30" fmla="*/ 1055370 h 1411233"/>
                        <a:gd name="connsiteX31" fmla="*/ 1093470 w 1249680"/>
                        <a:gd name="connsiteY31" fmla="*/ 1161574 h 1411233"/>
                        <a:gd name="connsiteX32" fmla="*/ 1010127 w 1249680"/>
                        <a:gd name="connsiteY32" fmla="*/ 1155382 h 1411233"/>
                        <a:gd name="connsiteX33" fmla="*/ 1137439 w 1249680"/>
                        <a:gd name="connsiteY33" fmla="*/ 1211579 h 1411233"/>
                        <a:gd name="connsiteX34" fmla="*/ 1171098 w 1249680"/>
                        <a:gd name="connsiteY34" fmla="*/ 1251586 h 1411233"/>
                        <a:gd name="connsiteX35" fmla="*/ 1113626 w 1249680"/>
                        <a:gd name="connsiteY35" fmla="*/ 1373505 h 1411233"/>
                        <a:gd name="connsiteX36" fmla="*/ 1082516 w 1249680"/>
                        <a:gd name="connsiteY36" fmla="*/ 1361598 h 1411233"/>
                        <a:gd name="connsiteX37" fmla="*/ 1063466 w 1249680"/>
                        <a:gd name="connsiteY37" fmla="*/ 1390650 h 1411233"/>
                        <a:gd name="connsiteX38" fmla="*/ 1044570 w 1249680"/>
                        <a:gd name="connsiteY38" fmla="*/ 1359218 h 1411233"/>
                        <a:gd name="connsiteX39" fmla="*/ 918210 w 1249680"/>
                        <a:gd name="connsiteY39" fmla="*/ 1344930 h 1411233"/>
                        <a:gd name="connsiteX40" fmla="*/ 876097 w 1249680"/>
                        <a:gd name="connsiteY40" fmla="*/ 1307028 h 1411233"/>
                        <a:gd name="connsiteX41" fmla="*/ 821650 w 1249680"/>
                        <a:gd name="connsiteY41" fmla="*/ 1340540 h 1411233"/>
                        <a:gd name="connsiteX42" fmla="*/ 749071 w 1249680"/>
                        <a:gd name="connsiteY42" fmla="*/ 1357779 h 1411233"/>
                        <a:gd name="connsiteX43" fmla="*/ 623341 w 1249680"/>
                        <a:gd name="connsiteY43" fmla="*/ 1411233 h 1411233"/>
                        <a:gd name="connsiteX44" fmla="*/ 596895 w 1249680"/>
                        <a:gd name="connsiteY44" fmla="*/ 1375886 h 1411233"/>
                        <a:gd name="connsiteX45" fmla="*/ 391001 w 1249680"/>
                        <a:gd name="connsiteY45" fmla="*/ 1287303 h 1411233"/>
                        <a:gd name="connsiteX46" fmla="*/ 223038 w 1249680"/>
                        <a:gd name="connsiteY46" fmla="*/ 1230630 h 1411233"/>
                        <a:gd name="connsiteX47" fmla="*/ 127788 w 1249680"/>
                        <a:gd name="connsiteY47" fmla="*/ 1223486 h 1411233"/>
                        <a:gd name="connsiteX48" fmla="*/ 123026 w 1249680"/>
                        <a:gd name="connsiteY48" fmla="*/ 1156811 h 1411233"/>
                        <a:gd name="connsiteX49" fmla="*/ 134932 w 1249680"/>
                        <a:gd name="connsiteY49" fmla="*/ 1171098 h 1411233"/>
                        <a:gd name="connsiteX50" fmla="*/ 143351 w 1249680"/>
                        <a:gd name="connsiteY50" fmla="*/ 1202532 h 1411233"/>
                        <a:gd name="connsiteX51" fmla="*/ 180975 w 1249680"/>
                        <a:gd name="connsiteY51" fmla="*/ 1200626 h 1411233"/>
                        <a:gd name="connsiteX52" fmla="*/ 163354 w 1249680"/>
                        <a:gd name="connsiteY52" fmla="*/ 1141095 h 1411233"/>
                        <a:gd name="connsiteX53" fmla="*/ 234791 w 1249680"/>
                        <a:gd name="connsiteY53" fmla="*/ 1096804 h 1411233"/>
                        <a:gd name="connsiteX54" fmla="*/ 249232 w 1249680"/>
                        <a:gd name="connsiteY54" fmla="*/ 1180623 h 1411233"/>
                        <a:gd name="connsiteX55" fmla="*/ 277807 w 1249680"/>
                        <a:gd name="connsiteY55" fmla="*/ 1190149 h 1411233"/>
                        <a:gd name="connsiteX56" fmla="*/ 292417 w 1249680"/>
                        <a:gd name="connsiteY56" fmla="*/ 1068705 h 1411233"/>
                        <a:gd name="connsiteX57" fmla="*/ 323051 w 1249680"/>
                        <a:gd name="connsiteY57" fmla="*/ 1078230 h 1411233"/>
                        <a:gd name="connsiteX58" fmla="*/ 294476 w 1249680"/>
                        <a:gd name="connsiteY58" fmla="*/ 944880 h 1411233"/>
                        <a:gd name="connsiteX59" fmla="*/ 258758 w 1249680"/>
                        <a:gd name="connsiteY59" fmla="*/ 961549 h 1411233"/>
                        <a:gd name="connsiteX60" fmla="*/ 149220 w 1249680"/>
                        <a:gd name="connsiteY60" fmla="*/ 909162 h 1411233"/>
                        <a:gd name="connsiteX61" fmla="*/ 158745 w 1249680"/>
                        <a:gd name="connsiteY61" fmla="*/ 882967 h 1411233"/>
                        <a:gd name="connsiteX62" fmla="*/ 130765 w 1249680"/>
                        <a:gd name="connsiteY62" fmla="*/ 864017 h 1411233"/>
                        <a:gd name="connsiteX63" fmla="*/ 108738 w 1249680"/>
                        <a:gd name="connsiteY63" fmla="*/ 897255 h 1411233"/>
                        <a:gd name="connsiteX64" fmla="*/ 111120 w 1249680"/>
                        <a:gd name="connsiteY64" fmla="*/ 840105 h 1411233"/>
                        <a:gd name="connsiteX65" fmla="*/ 92070 w 1249680"/>
                        <a:gd name="connsiteY65" fmla="*/ 835343 h 1411233"/>
                        <a:gd name="connsiteX66" fmla="*/ 80163 w 1249680"/>
                        <a:gd name="connsiteY66" fmla="*/ 906780 h 1411233"/>
                        <a:gd name="connsiteX67" fmla="*/ 58732 w 1249680"/>
                        <a:gd name="connsiteY67" fmla="*/ 911543 h 1411233"/>
                        <a:gd name="connsiteX68" fmla="*/ 70639 w 1249680"/>
                        <a:gd name="connsiteY68" fmla="*/ 825817 h 1411233"/>
                        <a:gd name="connsiteX69" fmla="*/ 122872 w 1249680"/>
                        <a:gd name="connsiteY69" fmla="*/ 819626 h 1411233"/>
                        <a:gd name="connsiteX70" fmla="*/ 125407 w 1249680"/>
                        <a:gd name="connsiteY70" fmla="*/ 799623 h 1411233"/>
                        <a:gd name="connsiteX71" fmla="*/ 78581 w 1249680"/>
                        <a:gd name="connsiteY71" fmla="*/ 799624 h 1411233"/>
                        <a:gd name="connsiteX72" fmla="*/ 82867 w 1249680"/>
                        <a:gd name="connsiteY72" fmla="*/ 761047 h 1411233"/>
                        <a:gd name="connsiteX73" fmla="*/ 142076 w 1249680"/>
                        <a:gd name="connsiteY73" fmla="*/ 742474 h 1411233"/>
                        <a:gd name="connsiteX74" fmla="*/ 130169 w 1249680"/>
                        <a:gd name="connsiteY74" fmla="*/ 716280 h 1411233"/>
                        <a:gd name="connsiteX75" fmla="*/ 48568 w 1249680"/>
                        <a:gd name="connsiteY75" fmla="*/ 756737 h 1411233"/>
                        <a:gd name="connsiteX76" fmla="*/ 29527 w 1249680"/>
                        <a:gd name="connsiteY76" fmla="*/ 718344 h 1411233"/>
                        <a:gd name="connsiteX77" fmla="*/ 104473 w 1249680"/>
                        <a:gd name="connsiteY77" fmla="*/ 693138 h 1411233"/>
                        <a:gd name="connsiteX78" fmla="*/ 77629 w 1249680"/>
                        <a:gd name="connsiteY78" fmla="*/ 617855 h 1411233"/>
                        <a:gd name="connsiteX79" fmla="*/ 39683 w 1249680"/>
                        <a:gd name="connsiteY79" fmla="*/ 611505 h 1411233"/>
                        <a:gd name="connsiteX80" fmla="*/ 0 w 1249680"/>
                        <a:gd name="connsiteY80" fmla="*/ 541020 h 1411233"/>
                        <a:gd name="connsiteX0" fmla="*/ 0 w 1249680"/>
                        <a:gd name="connsiteY0" fmla="*/ 541020 h 1411233"/>
                        <a:gd name="connsiteX1" fmla="*/ 259080 w 1249680"/>
                        <a:gd name="connsiteY1" fmla="*/ 381000 h 1411233"/>
                        <a:gd name="connsiteX2" fmla="*/ 266700 w 1249680"/>
                        <a:gd name="connsiteY2" fmla="*/ 266700 h 1411233"/>
                        <a:gd name="connsiteX3" fmla="*/ 358140 w 1249680"/>
                        <a:gd name="connsiteY3" fmla="*/ 259080 h 1411233"/>
                        <a:gd name="connsiteX4" fmla="*/ 388620 w 1249680"/>
                        <a:gd name="connsiteY4" fmla="*/ 266700 h 1411233"/>
                        <a:gd name="connsiteX5" fmla="*/ 449580 w 1249680"/>
                        <a:gd name="connsiteY5" fmla="*/ 266700 h 1411233"/>
                        <a:gd name="connsiteX6" fmla="*/ 533400 w 1249680"/>
                        <a:gd name="connsiteY6" fmla="*/ 144780 h 1411233"/>
                        <a:gd name="connsiteX7" fmla="*/ 655320 w 1249680"/>
                        <a:gd name="connsiteY7" fmla="*/ 167640 h 1411233"/>
                        <a:gd name="connsiteX8" fmla="*/ 830580 w 1249680"/>
                        <a:gd name="connsiteY8" fmla="*/ 114300 h 1411233"/>
                        <a:gd name="connsiteX9" fmla="*/ 822960 w 1249680"/>
                        <a:gd name="connsiteY9" fmla="*/ 45720 h 1411233"/>
                        <a:gd name="connsiteX10" fmla="*/ 906780 w 1249680"/>
                        <a:gd name="connsiteY10" fmla="*/ 0 h 1411233"/>
                        <a:gd name="connsiteX11" fmla="*/ 937260 w 1249680"/>
                        <a:gd name="connsiteY11" fmla="*/ 0 h 1411233"/>
                        <a:gd name="connsiteX12" fmla="*/ 944880 w 1249680"/>
                        <a:gd name="connsiteY12" fmla="*/ 76200 h 1411233"/>
                        <a:gd name="connsiteX13" fmla="*/ 1013460 w 1249680"/>
                        <a:gd name="connsiteY13" fmla="*/ 99060 h 1411233"/>
                        <a:gd name="connsiteX14" fmla="*/ 982980 w 1249680"/>
                        <a:gd name="connsiteY14" fmla="*/ 167640 h 1411233"/>
                        <a:gd name="connsiteX15" fmla="*/ 1005840 w 1249680"/>
                        <a:gd name="connsiteY15" fmla="*/ 190500 h 1411233"/>
                        <a:gd name="connsiteX16" fmla="*/ 967740 w 1249680"/>
                        <a:gd name="connsiteY16" fmla="*/ 297180 h 1411233"/>
                        <a:gd name="connsiteX17" fmla="*/ 975360 w 1249680"/>
                        <a:gd name="connsiteY17" fmla="*/ 320040 h 1411233"/>
                        <a:gd name="connsiteX18" fmla="*/ 1043940 w 1249680"/>
                        <a:gd name="connsiteY18" fmla="*/ 388620 h 1411233"/>
                        <a:gd name="connsiteX19" fmla="*/ 1165860 w 1249680"/>
                        <a:gd name="connsiteY19" fmla="*/ 403860 h 1411233"/>
                        <a:gd name="connsiteX20" fmla="*/ 1173480 w 1249680"/>
                        <a:gd name="connsiteY20" fmla="*/ 441960 h 1411233"/>
                        <a:gd name="connsiteX21" fmla="*/ 1249680 w 1249680"/>
                        <a:gd name="connsiteY21" fmla="*/ 419100 h 1411233"/>
                        <a:gd name="connsiteX22" fmla="*/ 1219200 w 1249680"/>
                        <a:gd name="connsiteY22" fmla="*/ 495300 h 1411233"/>
                        <a:gd name="connsiteX23" fmla="*/ 1135380 w 1249680"/>
                        <a:gd name="connsiteY23" fmla="*/ 586740 h 1411233"/>
                        <a:gd name="connsiteX24" fmla="*/ 1021080 w 1249680"/>
                        <a:gd name="connsiteY24" fmla="*/ 632460 h 1411233"/>
                        <a:gd name="connsiteX25" fmla="*/ 1018376 w 1249680"/>
                        <a:gd name="connsiteY25" fmla="*/ 675799 h 1411233"/>
                        <a:gd name="connsiteX26" fmla="*/ 1013460 w 1249680"/>
                        <a:gd name="connsiteY26" fmla="*/ 723900 h 1411233"/>
                        <a:gd name="connsiteX27" fmla="*/ 1008851 w 1249680"/>
                        <a:gd name="connsiteY27" fmla="*/ 771049 h 1411233"/>
                        <a:gd name="connsiteX28" fmla="*/ 993933 w 1249680"/>
                        <a:gd name="connsiteY28" fmla="*/ 891063 h 1411233"/>
                        <a:gd name="connsiteX29" fmla="*/ 1018376 w 1249680"/>
                        <a:gd name="connsiteY29" fmla="*/ 947261 h 1411233"/>
                        <a:gd name="connsiteX30" fmla="*/ 1049179 w 1249680"/>
                        <a:gd name="connsiteY30" fmla="*/ 1024414 h 1411233"/>
                        <a:gd name="connsiteX31" fmla="*/ 1092041 w 1249680"/>
                        <a:gd name="connsiteY31" fmla="*/ 1055370 h 1411233"/>
                        <a:gd name="connsiteX32" fmla="*/ 1093470 w 1249680"/>
                        <a:gd name="connsiteY32" fmla="*/ 1161574 h 1411233"/>
                        <a:gd name="connsiteX33" fmla="*/ 1010127 w 1249680"/>
                        <a:gd name="connsiteY33" fmla="*/ 1155382 h 1411233"/>
                        <a:gd name="connsiteX34" fmla="*/ 1137439 w 1249680"/>
                        <a:gd name="connsiteY34" fmla="*/ 1211579 h 1411233"/>
                        <a:gd name="connsiteX35" fmla="*/ 1171098 w 1249680"/>
                        <a:gd name="connsiteY35" fmla="*/ 1251586 h 1411233"/>
                        <a:gd name="connsiteX36" fmla="*/ 1113626 w 1249680"/>
                        <a:gd name="connsiteY36" fmla="*/ 1373505 h 1411233"/>
                        <a:gd name="connsiteX37" fmla="*/ 1082516 w 1249680"/>
                        <a:gd name="connsiteY37" fmla="*/ 1361598 h 1411233"/>
                        <a:gd name="connsiteX38" fmla="*/ 1063466 w 1249680"/>
                        <a:gd name="connsiteY38" fmla="*/ 1390650 h 1411233"/>
                        <a:gd name="connsiteX39" fmla="*/ 1044570 w 1249680"/>
                        <a:gd name="connsiteY39" fmla="*/ 1359218 h 1411233"/>
                        <a:gd name="connsiteX40" fmla="*/ 918210 w 1249680"/>
                        <a:gd name="connsiteY40" fmla="*/ 1344930 h 1411233"/>
                        <a:gd name="connsiteX41" fmla="*/ 876097 w 1249680"/>
                        <a:gd name="connsiteY41" fmla="*/ 1307028 h 1411233"/>
                        <a:gd name="connsiteX42" fmla="*/ 821650 w 1249680"/>
                        <a:gd name="connsiteY42" fmla="*/ 1340540 h 1411233"/>
                        <a:gd name="connsiteX43" fmla="*/ 749071 w 1249680"/>
                        <a:gd name="connsiteY43" fmla="*/ 1357779 h 1411233"/>
                        <a:gd name="connsiteX44" fmla="*/ 623341 w 1249680"/>
                        <a:gd name="connsiteY44" fmla="*/ 1411233 h 1411233"/>
                        <a:gd name="connsiteX45" fmla="*/ 596895 w 1249680"/>
                        <a:gd name="connsiteY45" fmla="*/ 1375886 h 1411233"/>
                        <a:gd name="connsiteX46" fmla="*/ 391001 w 1249680"/>
                        <a:gd name="connsiteY46" fmla="*/ 1287303 h 1411233"/>
                        <a:gd name="connsiteX47" fmla="*/ 223038 w 1249680"/>
                        <a:gd name="connsiteY47" fmla="*/ 1230630 h 1411233"/>
                        <a:gd name="connsiteX48" fmla="*/ 127788 w 1249680"/>
                        <a:gd name="connsiteY48" fmla="*/ 1223486 h 1411233"/>
                        <a:gd name="connsiteX49" fmla="*/ 123026 w 1249680"/>
                        <a:gd name="connsiteY49" fmla="*/ 1156811 h 1411233"/>
                        <a:gd name="connsiteX50" fmla="*/ 134932 w 1249680"/>
                        <a:gd name="connsiteY50" fmla="*/ 1171098 h 1411233"/>
                        <a:gd name="connsiteX51" fmla="*/ 143351 w 1249680"/>
                        <a:gd name="connsiteY51" fmla="*/ 1202532 h 1411233"/>
                        <a:gd name="connsiteX52" fmla="*/ 180975 w 1249680"/>
                        <a:gd name="connsiteY52" fmla="*/ 1200626 h 1411233"/>
                        <a:gd name="connsiteX53" fmla="*/ 163354 w 1249680"/>
                        <a:gd name="connsiteY53" fmla="*/ 1141095 h 1411233"/>
                        <a:gd name="connsiteX54" fmla="*/ 234791 w 1249680"/>
                        <a:gd name="connsiteY54" fmla="*/ 1096804 h 1411233"/>
                        <a:gd name="connsiteX55" fmla="*/ 249232 w 1249680"/>
                        <a:gd name="connsiteY55" fmla="*/ 1180623 h 1411233"/>
                        <a:gd name="connsiteX56" fmla="*/ 277807 w 1249680"/>
                        <a:gd name="connsiteY56" fmla="*/ 1190149 h 1411233"/>
                        <a:gd name="connsiteX57" fmla="*/ 292417 w 1249680"/>
                        <a:gd name="connsiteY57" fmla="*/ 1068705 h 1411233"/>
                        <a:gd name="connsiteX58" fmla="*/ 323051 w 1249680"/>
                        <a:gd name="connsiteY58" fmla="*/ 1078230 h 1411233"/>
                        <a:gd name="connsiteX59" fmla="*/ 294476 w 1249680"/>
                        <a:gd name="connsiteY59" fmla="*/ 944880 h 1411233"/>
                        <a:gd name="connsiteX60" fmla="*/ 258758 w 1249680"/>
                        <a:gd name="connsiteY60" fmla="*/ 961549 h 1411233"/>
                        <a:gd name="connsiteX61" fmla="*/ 149220 w 1249680"/>
                        <a:gd name="connsiteY61" fmla="*/ 909162 h 1411233"/>
                        <a:gd name="connsiteX62" fmla="*/ 158745 w 1249680"/>
                        <a:gd name="connsiteY62" fmla="*/ 882967 h 1411233"/>
                        <a:gd name="connsiteX63" fmla="*/ 130765 w 1249680"/>
                        <a:gd name="connsiteY63" fmla="*/ 864017 h 1411233"/>
                        <a:gd name="connsiteX64" fmla="*/ 108738 w 1249680"/>
                        <a:gd name="connsiteY64" fmla="*/ 897255 h 1411233"/>
                        <a:gd name="connsiteX65" fmla="*/ 111120 w 1249680"/>
                        <a:gd name="connsiteY65" fmla="*/ 840105 h 1411233"/>
                        <a:gd name="connsiteX66" fmla="*/ 92070 w 1249680"/>
                        <a:gd name="connsiteY66" fmla="*/ 835343 h 1411233"/>
                        <a:gd name="connsiteX67" fmla="*/ 80163 w 1249680"/>
                        <a:gd name="connsiteY67" fmla="*/ 906780 h 1411233"/>
                        <a:gd name="connsiteX68" fmla="*/ 58732 w 1249680"/>
                        <a:gd name="connsiteY68" fmla="*/ 911543 h 1411233"/>
                        <a:gd name="connsiteX69" fmla="*/ 70639 w 1249680"/>
                        <a:gd name="connsiteY69" fmla="*/ 825817 h 1411233"/>
                        <a:gd name="connsiteX70" fmla="*/ 122872 w 1249680"/>
                        <a:gd name="connsiteY70" fmla="*/ 819626 h 1411233"/>
                        <a:gd name="connsiteX71" fmla="*/ 125407 w 1249680"/>
                        <a:gd name="connsiteY71" fmla="*/ 799623 h 1411233"/>
                        <a:gd name="connsiteX72" fmla="*/ 78581 w 1249680"/>
                        <a:gd name="connsiteY72" fmla="*/ 799624 h 1411233"/>
                        <a:gd name="connsiteX73" fmla="*/ 82867 w 1249680"/>
                        <a:gd name="connsiteY73" fmla="*/ 761047 h 1411233"/>
                        <a:gd name="connsiteX74" fmla="*/ 142076 w 1249680"/>
                        <a:gd name="connsiteY74" fmla="*/ 742474 h 1411233"/>
                        <a:gd name="connsiteX75" fmla="*/ 130169 w 1249680"/>
                        <a:gd name="connsiteY75" fmla="*/ 716280 h 1411233"/>
                        <a:gd name="connsiteX76" fmla="*/ 48568 w 1249680"/>
                        <a:gd name="connsiteY76" fmla="*/ 756737 h 1411233"/>
                        <a:gd name="connsiteX77" fmla="*/ 29527 w 1249680"/>
                        <a:gd name="connsiteY77" fmla="*/ 718344 h 1411233"/>
                        <a:gd name="connsiteX78" fmla="*/ 104473 w 1249680"/>
                        <a:gd name="connsiteY78" fmla="*/ 693138 h 1411233"/>
                        <a:gd name="connsiteX79" fmla="*/ 77629 w 1249680"/>
                        <a:gd name="connsiteY79" fmla="*/ 617855 h 1411233"/>
                        <a:gd name="connsiteX80" fmla="*/ 39683 w 1249680"/>
                        <a:gd name="connsiteY80" fmla="*/ 611505 h 1411233"/>
                        <a:gd name="connsiteX81" fmla="*/ 0 w 1249680"/>
                        <a:gd name="connsiteY81" fmla="*/ 541020 h 1411233"/>
                        <a:gd name="connsiteX0" fmla="*/ 0 w 1249680"/>
                        <a:gd name="connsiteY0" fmla="*/ 541020 h 1411233"/>
                        <a:gd name="connsiteX1" fmla="*/ 259080 w 1249680"/>
                        <a:gd name="connsiteY1" fmla="*/ 381000 h 1411233"/>
                        <a:gd name="connsiteX2" fmla="*/ 266700 w 1249680"/>
                        <a:gd name="connsiteY2" fmla="*/ 266700 h 1411233"/>
                        <a:gd name="connsiteX3" fmla="*/ 358140 w 1249680"/>
                        <a:gd name="connsiteY3" fmla="*/ 259080 h 1411233"/>
                        <a:gd name="connsiteX4" fmla="*/ 388620 w 1249680"/>
                        <a:gd name="connsiteY4" fmla="*/ 266700 h 1411233"/>
                        <a:gd name="connsiteX5" fmla="*/ 449580 w 1249680"/>
                        <a:gd name="connsiteY5" fmla="*/ 266700 h 1411233"/>
                        <a:gd name="connsiteX6" fmla="*/ 533400 w 1249680"/>
                        <a:gd name="connsiteY6" fmla="*/ 144780 h 1411233"/>
                        <a:gd name="connsiteX7" fmla="*/ 655320 w 1249680"/>
                        <a:gd name="connsiteY7" fmla="*/ 167640 h 1411233"/>
                        <a:gd name="connsiteX8" fmla="*/ 830580 w 1249680"/>
                        <a:gd name="connsiteY8" fmla="*/ 114300 h 1411233"/>
                        <a:gd name="connsiteX9" fmla="*/ 822960 w 1249680"/>
                        <a:gd name="connsiteY9" fmla="*/ 45720 h 1411233"/>
                        <a:gd name="connsiteX10" fmla="*/ 906780 w 1249680"/>
                        <a:gd name="connsiteY10" fmla="*/ 0 h 1411233"/>
                        <a:gd name="connsiteX11" fmla="*/ 937260 w 1249680"/>
                        <a:gd name="connsiteY11" fmla="*/ 0 h 1411233"/>
                        <a:gd name="connsiteX12" fmla="*/ 944880 w 1249680"/>
                        <a:gd name="connsiteY12" fmla="*/ 76200 h 1411233"/>
                        <a:gd name="connsiteX13" fmla="*/ 1013460 w 1249680"/>
                        <a:gd name="connsiteY13" fmla="*/ 99060 h 1411233"/>
                        <a:gd name="connsiteX14" fmla="*/ 982980 w 1249680"/>
                        <a:gd name="connsiteY14" fmla="*/ 167640 h 1411233"/>
                        <a:gd name="connsiteX15" fmla="*/ 1005840 w 1249680"/>
                        <a:gd name="connsiteY15" fmla="*/ 190500 h 1411233"/>
                        <a:gd name="connsiteX16" fmla="*/ 967740 w 1249680"/>
                        <a:gd name="connsiteY16" fmla="*/ 297180 h 1411233"/>
                        <a:gd name="connsiteX17" fmla="*/ 975360 w 1249680"/>
                        <a:gd name="connsiteY17" fmla="*/ 320040 h 1411233"/>
                        <a:gd name="connsiteX18" fmla="*/ 1043940 w 1249680"/>
                        <a:gd name="connsiteY18" fmla="*/ 388620 h 1411233"/>
                        <a:gd name="connsiteX19" fmla="*/ 1165860 w 1249680"/>
                        <a:gd name="connsiteY19" fmla="*/ 403860 h 1411233"/>
                        <a:gd name="connsiteX20" fmla="*/ 1173480 w 1249680"/>
                        <a:gd name="connsiteY20" fmla="*/ 441960 h 1411233"/>
                        <a:gd name="connsiteX21" fmla="*/ 1249680 w 1249680"/>
                        <a:gd name="connsiteY21" fmla="*/ 419100 h 1411233"/>
                        <a:gd name="connsiteX22" fmla="*/ 1219200 w 1249680"/>
                        <a:gd name="connsiteY22" fmla="*/ 495300 h 1411233"/>
                        <a:gd name="connsiteX23" fmla="*/ 1135380 w 1249680"/>
                        <a:gd name="connsiteY23" fmla="*/ 586740 h 1411233"/>
                        <a:gd name="connsiteX24" fmla="*/ 1082670 w 1249680"/>
                        <a:gd name="connsiteY24" fmla="*/ 606743 h 1411233"/>
                        <a:gd name="connsiteX25" fmla="*/ 1021080 w 1249680"/>
                        <a:gd name="connsiteY25" fmla="*/ 632460 h 1411233"/>
                        <a:gd name="connsiteX26" fmla="*/ 1018376 w 1249680"/>
                        <a:gd name="connsiteY26" fmla="*/ 675799 h 1411233"/>
                        <a:gd name="connsiteX27" fmla="*/ 1013460 w 1249680"/>
                        <a:gd name="connsiteY27" fmla="*/ 723900 h 1411233"/>
                        <a:gd name="connsiteX28" fmla="*/ 1008851 w 1249680"/>
                        <a:gd name="connsiteY28" fmla="*/ 771049 h 1411233"/>
                        <a:gd name="connsiteX29" fmla="*/ 993933 w 1249680"/>
                        <a:gd name="connsiteY29" fmla="*/ 891063 h 1411233"/>
                        <a:gd name="connsiteX30" fmla="*/ 1018376 w 1249680"/>
                        <a:gd name="connsiteY30" fmla="*/ 947261 h 1411233"/>
                        <a:gd name="connsiteX31" fmla="*/ 1049179 w 1249680"/>
                        <a:gd name="connsiteY31" fmla="*/ 1024414 h 1411233"/>
                        <a:gd name="connsiteX32" fmla="*/ 1092041 w 1249680"/>
                        <a:gd name="connsiteY32" fmla="*/ 1055370 h 1411233"/>
                        <a:gd name="connsiteX33" fmla="*/ 1093470 w 1249680"/>
                        <a:gd name="connsiteY33" fmla="*/ 1161574 h 1411233"/>
                        <a:gd name="connsiteX34" fmla="*/ 1010127 w 1249680"/>
                        <a:gd name="connsiteY34" fmla="*/ 1155382 h 1411233"/>
                        <a:gd name="connsiteX35" fmla="*/ 1137439 w 1249680"/>
                        <a:gd name="connsiteY35" fmla="*/ 1211579 h 1411233"/>
                        <a:gd name="connsiteX36" fmla="*/ 1171098 w 1249680"/>
                        <a:gd name="connsiteY36" fmla="*/ 1251586 h 1411233"/>
                        <a:gd name="connsiteX37" fmla="*/ 1113626 w 1249680"/>
                        <a:gd name="connsiteY37" fmla="*/ 1373505 h 1411233"/>
                        <a:gd name="connsiteX38" fmla="*/ 1082516 w 1249680"/>
                        <a:gd name="connsiteY38" fmla="*/ 1361598 h 1411233"/>
                        <a:gd name="connsiteX39" fmla="*/ 1063466 w 1249680"/>
                        <a:gd name="connsiteY39" fmla="*/ 1390650 h 1411233"/>
                        <a:gd name="connsiteX40" fmla="*/ 1044570 w 1249680"/>
                        <a:gd name="connsiteY40" fmla="*/ 1359218 h 1411233"/>
                        <a:gd name="connsiteX41" fmla="*/ 918210 w 1249680"/>
                        <a:gd name="connsiteY41" fmla="*/ 1344930 h 1411233"/>
                        <a:gd name="connsiteX42" fmla="*/ 876097 w 1249680"/>
                        <a:gd name="connsiteY42" fmla="*/ 1307028 h 1411233"/>
                        <a:gd name="connsiteX43" fmla="*/ 821650 w 1249680"/>
                        <a:gd name="connsiteY43" fmla="*/ 1340540 h 1411233"/>
                        <a:gd name="connsiteX44" fmla="*/ 749071 w 1249680"/>
                        <a:gd name="connsiteY44" fmla="*/ 1357779 h 1411233"/>
                        <a:gd name="connsiteX45" fmla="*/ 623341 w 1249680"/>
                        <a:gd name="connsiteY45" fmla="*/ 1411233 h 1411233"/>
                        <a:gd name="connsiteX46" fmla="*/ 596895 w 1249680"/>
                        <a:gd name="connsiteY46" fmla="*/ 1375886 h 1411233"/>
                        <a:gd name="connsiteX47" fmla="*/ 391001 w 1249680"/>
                        <a:gd name="connsiteY47" fmla="*/ 1287303 h 1411233"/>
                        <a:gd name="connsiteX48" fmla="*/ 223038 w 1249680"/>
                        <a:gd name="connsiteY48" fmla="*/ 1230630 h 1411233"/>
                        <a:gd name="connsiteX49" fmla="*/ 127788 w 1249680"/>
                        <a:gd name="connsiteY49" fmla="*/ 1223486 h 1411233"/>
                        <a:gd name="connsiteX50" fmla="*/ 123026 w 1249680"/>
                        <a:gd name="connsiteY50" fmla="*/ 1156811 h 1411233"/>
                        <a:gd name="connsiteX51" fmla="*/ 134932 w 1249680"/>
                        <a:gd name="connsiteY51" fmla="*/ 1171098 h 1411233"/>
                        <a:gd name="connsiteX52" fmla="*/ 143351 w 1249680"/>
                        <a:gd name="connsiteY52" fmla="*/ 1202532 h 1411233"/>
                        <a:gd name="connsiteX53" fmla="*/ 180975 w 1249680"/>
                        <a:gd name="connsiteY53" fmla="*/ 1200626 h 1411233"/>
                        <a:gd name="connsiteX54" fmla="*/ 163354 w 1249680"/>
                        <a:gd name="connsiteY54" fmla="*/ 1141095 h 1411233"/>
                        <a:gd name="connsiteX55" fmla="*/ 234791 w 1249680"/>
                        <a:gd name="connsiteY55" fmla="*/ 1096804 h 1411233"/>
                        <a:gd name="connsiteX56" fmla="*/ 249232 w 1249680"/>
                        <a:gd name="connsiteY56" fmla="*/ 1180623 h 1411233"/>
                        <a:gd name="connsiteX57" fmla="*/ 277807 w 1249680"/>
                        <a:gd name="connsiteY57" fmla="*/ 1190149 h 1411233"/>
                        <a:gd name="connsiteX58" fmla="*/ 292417 w 1249680"/>
                        <a:gd name="connsiteY58" fmla="*/ 1068705 h 1411233"/>
                        <a:gd name="connsiteX59" fmla="*/ 323051 w 1249680"/>
                        <a:gd name="connsiteY59" fmla="*/ 1078230 h 1411233"/>
                        <a:gd name="connsiteX60" fmla="*/ 294476 w 1249680"/>
                        <a:gd name="connsiteY60" fmla="*/ 944880 h 1411233"/>
                        <a:gd name="connsiteX61" fmla="*/ 258758 w 1249680"/>
                        <a:gd name="connsiteY61" fmla="*/ 961549 h 1411233"/>
                        <a:gd name="connsiteX62" fmla="*/ 149220 w 1249680"/>
                        <a:gd name="connsiteY62" fmla="*/ 909162 h 1411233"/>
                        <a:gd name="connsiteX63" fmla="*/ 158745 w 1249680"/>
                        <a:gd name="connsiteY63" fmla="*/ 882967 h 1411233"/>
                        <a:gd name="connsiteX64" fmla="*/ 130765 w 1249680"/>
                        <a:gd name="connsiteY64" fmla="*/ 864017 h 1411233"/>
                        <a:gd name="connsiteX65" fmla="*/ 108738 w 1249680"/>
                        <a:gd name="connsiteY65" fmla="*/ 897255 h 1411233"/>
                        <a:gd name="connsiteX66" fmla="*/ 111120 w 1249680"/>
                        <a:gd name="connsiteY66" fmla="*/ 840105 h 1411233"/>
                        <a:gd name="connsiteX67" fmla="*/ 92070 w 1249680"/>
                        <a:gd name="connsiteY67" fmla="*/ 835343 h 1411233"/>
                        <a:gd name="connsiteX68" fmla="*/ 80163 w 1249680"/>
                        <a:gd name="connsiteY68" fmla="*/ 906780 h 1411233"/>
                        <a:gd name="connsiteX69" fmla="*/ 58732 w 1249680"/>
                        <a:gd name="connsiteY69" fmla="*/ 911543 h 1411233"/>
                        <a:gd name="connsiteX70" fmla="*/ 70639 w 1249680"/>
                        <a:gd name="connsiteY70" fmla="*/ 825817 h 1411233"/>
                        <a:gd name="connsiteX71" fmla="*/ 122872 w 1249680"/>
                        <a:gd name="connsiteY71" fmla="*/ 819626 h 1411233"/>
                        <a:gd name="connsiteX72" fmla="*/ 125407 w 1249680"/>
                        <a:gd name="connsiteY72" fmla="*/ 799623 h 1411233"/>
                        <a:gd name="connsiteX73" fmla="*/ 78581 w 1249680"/>
                        <a:gd name="connsiteY73" fmla="*/ 799624 h 1411233"/>
                        <a:gd name="connsiteX74" fmla="*/ 82867 w 1249680"/>
                        <a:gd name="connsiteY74" fmla="*/ 761047 h 1411233"/>
                        <a:gd name="connsiteX75" fmla="*/ 142076 w 1249680"/>
                        <a:gd name="connsiteY75" fmla="*/ 742474 h 1411233"/>
                        <a:gd name="connsiteX76" fmla="*/ 130169 w 1249680"/>
                        <a:gd name="connsiteY76" fmla="*/ 716280 h 1411233"/>
                        <a:gd name="connsiteX77" fmla="*/ 48568 w 1249680"/>
                        <a:gd name="connsiteY77" fmla="*/ 756737 h 1411233"/>
                        <a:gd name="connsiteX78" fmla="*/ 29527 w 1249680"/>
                        <a:gd name="connsiteY78" fmla="*/ 718344 h 1411233"/>
                        <a:gd name="connsiteX79" fmla="*/ 104473 w 1249680"/>
                        <a:gd name="connsiteY79" fmla="*/ 693138 h 1411233"/>
                        <a:gd name="connsiteX80" fmla="*/ 77629 w 1249680"/>
                        <a:gd name="connsiteY80" fmla="*/ 617855 h 1411233"/>
                        <a:gd name="connsiteX81" fmla="*/ 39683 w 1249680"/>
                        <a:gd name="connsiteY81" fmla="*/ 611505 h 1411233"/>
                        <a:gd name="connsiteX82" fmla="*/ 0 w 1249680"/>
                        <a:gd name="connsiteY82" fmla="*/ 541020 h 1411233"/>
                        <a:gd name="connsiteX0" fmla="*/ 0 w 1249680"/>
                        <a:gd name="connsiteY0" fmla="*/ 541020 h 1411233"/>
                        <a:gd name="connsiteX1" fmla="*/ 259080 w 1249680"/>
                        <a:gd name="connsiteY1" fmla="*/ 381000 h 1411233"/>
                        <a:gd name="connsiteX2" fmla="*/ 266700 w 1249680"/>
                        <a:gd name="connsiteY2" fmla="*/ 266700 h 1411233"/>
                        <a:gd name="connsiteX3" fmla="*/ 358140 w 1249680"/>
                        <a:gd name="connsiteY3" fmla="*/ 259080 h 1411233"/>
                        <a:gd name="connsiteX4" fmla="*/ 388620 w 1249680"/>
                        <a:gd name="connsiteY4" fmla="*/ 266700 h 1411233"/>
                        <a:gd name="connsiteX5" fmla="*/ 449580 w 1249680"/>
                        <a:gd name="connsiteY5" fmla="*/ 266700 h 1411233"/>
                        <a:gd name="connsiteX6" fmla="*/ 533400 w 1249680"/>
                        <a:gd name="connsiteY6" fmla="*/ 144780 h 1411233"/>
                        <a:gd name="connsiteX7" fmla="*/ 655320 w 1249680"/>
                        <a:gd name="connsiteY7" fmla="*/ 167640 h 1411233"/>
                        <a:gd name="connsiteX8" fmla="*/ 830580 w 1249680"/>
                        <a:gd name="connsiteY8" fmla="*/ 114300 h 1411233"/>
                        <a:gd name="connsiteX9" fmla="*/ 822960 w 1249680"/>
                        <a:gd name="connsiteY9" fmla="*/ 45720 h 1411233"/>
                        <a:gd name="connsiteX10" fmla="*/ 906780 w 1249680"/>
                        <a:gd name="connsiteY10" fmla="*/ 0 h 1411233"/>
                        <a:gd name="connsiteX11" fmla="*/ 937260 w 1249680"/>
                        <a:gd name="connsiteY11" fmla="*/ 0 h 1411233"/>
                        <a:gd name="connsiteX12" fmla="*/ 944880 w 1249680"/>
                        <a:gd name="connsiteY12" fmla="*/ 76200 h 1411233"/>
                        <a:gd name="connsiteX13" fmla="*/ 1013460 w 1249680"/>
                        <a:gd name="connsiteY13" fmla="*/ 99060 h 1411233"/>
                        <a:gd name="connsiteX14" fmla="*/ 982980 w 1249680"/>
                        <a:gd name="connsiteY14" fmla="*/ 167640 h 1411233"/>
                        <a:gd name="connsiteX15" fmla="*/ 1005840 w 1249680"/>
                        <a:gd name="connsiteY15" fmla="*/ 190500 h 1411233"/>
                        <a:gd name="connsiteX16" fmla="*/ 967740 w 1249680"/>
                        <a:gd name="connsiteY16" fmla="*/ 297180 h 1411233"/>
                        <a:gd name="connsiteX17" fmla="*/ 975360 w 1249680"/>
                        <a:gd name="connsiteY17" fmla="*/ 320040 h 1411233"/>
                        <a:gd name="connsiteX18" fmla="*/ 1043940 w 1249680"/>
                        <a:gd name="connsiteY18" fmla="*/ 388620 h 1411233"/>
                        <a:gd name="connsiteX19" fmla="*/ 1165860 w 1249680"/>
                        <a:gd name="connsiteY19" fmla="*/ 403860 h 1411233"/>
                        <a:gd name="connsiteX20" fmla="*/ 1173480 w 1249680"/>
                        <a:gd name="connsiteY20" fmla="*/ 441960 h 1411233"/>
                        <a:gd name="connsiteX21" fmla="*/ 1249680 w 1249680"/>
                        <a:gd name="connsiteY21" fmla="*/ 419100 h 1411233"/>
                        <a:gd name="connsiteX22" fmla="*/ 1219200 w 1249680"/>
                        <a:gd name="connsiteY22" fmla="*/ 495300 h 1411233"/>
                        <a:gd name="connsiteX23" fmla="*/ 1135380 w 1249680"/>
                        <a:gd name="connsiteY23" fmla="*/ 586740 h 1411233"/>
                        <a:gd name="connsiteX24" fmla="*/ 1082670 w 1249680"/>
                        <a:gd name="connsiteY24" fmla="*/ 606743 h 1411233"/>
                        <a:gd name="connsiteX25" fmla="*/ 1021080 w 1249680"/>
                        <a:gd name="connsiteY25" fmla="*/ 632460 h 1411233"/>
                        <a:gd name="connsiteX26" fmla="*/ 1018376 w 1249680"/>
                        <a:gd name="connsiteY26" fmla="*/ 675799 h 1411233"/>
                        <a:gd name="connsiteX27" fmla="*/ 1013460 w 1249680"/>
                        <a:gd name="connsiteY27" fmla="*/ 723900 h 1411233"/>
                        <a:gd name="connsiteX28" fmla="*/ 1015995 w 1249680"/>
                        <a:gd name="connsiteY28" fmla="*/ 847249 h 1411233"/>
                        <a:gd name="connsiteX29" fmla="*/ 993933 w 1249680"/>
                        <a:gd name="connsiteY29" fmla="*/ 891063 h 1411233"/>
                        <a:gd name="connsiteX30" fmla="*/ 1018376 w 1249680"/>
                        <a:gd name="connsiteY30" fmla="*/ 947261 h 1411233"/>
                        <a:gd name="connsiteX31" fmla="*/ 1049179 w 1249680"/>
                        <a:gd name="connsiteY31" fmla="*/ 1024414 h 1411233"/>
                        <a:gd name="connsiteX32" fmla="*/ 1092041 w 1249680"/>
                        <a:gd name="connsiteY32" fmla="*/ 1055370 h 1411233"/>
                        <a:gd name="connsiteX33" fmla="*/ 1093470 w 1249680"/>
                        <a:gd name="connsiteY33" fmla="*/ 1161574 h 1411233"/>
                        <a:gd name="connsiteX34" fmla="*/ 1010127 w 1249680"/>
                        <a:gd name="connsiteY34" fmla="*/ 1155382 h 1411233"/>
                        <a:gd name="connsiteX35" fmla="*/ 1137439 w 1249680"/>
                        <a:gd name="connsiteY35" fmla="*/ 1211579 h 1411233"/>
                        <a:gd name="connsiteX36" fmla="*/ 1171098 w 1249680"/>
                        <a:gd name="connsiteY36" fmla="*/ 1251586 h 1411233"/>
                        <a:gd name="connsiteX37" fmla="*/ 1113626 w 1249680"/>
                        <a:gd name="connsiteY37" fmla="*/ 1373505 h 1411233"/>
                        <a:gd name="connsiteX38" fmla="*/ 1082516 w 1249680"/>
                        <a:gd name="connsiteY38" fmla="*/ 1361598 h 1411233"/>
                        <a:gd name="connsiteX39" fmla="*/ 1063466 w 1249680"/>
                        <a:gd name="connsiteY39" fmla="*/ 1390650 h 1411233"/>
                        <a:gd name="connsiteX40" fmla="*/ 1044570 w 1249680"/>
                        <a:gd name="connsiteY40" fmla="*/ 1359218 h 1411233"/>
                        <a:gd name="connsiteX41" fmla="*/ 918210 w 1249680"/>
                        <a:gd name="connsiteY41" fmla="*/ 1344930 h 1411233"/>
                        <a:gd name="connsiteX42" fmla="*/ 876097 w 1249680"/>
                        <a:gd name="connsiteY42" fmla="*/ 1307028 h 1411233"/>
                        <a:gd name="connsiteX43" fmla="*/ 821650 w 1249680"/>
                        <a:gd name="connsiteY43" fmla="*/ 1340540 h 1411233"/>
                        <a:gd name="connsiteX44" fmla="*/ 749071 w 1249680"/>
                        <a:gd name="connsiteY44" fmla="*/ 1357779 h 1411233"/>
                        <a:gd name="connsiteX45" fmla="*/ 623341 w 1249680"/>
                        <a:gd name="connsiteY45" fmla="*/ 1411233 h 1411233"/>
                        <a:gd name="connsiteX46" fmla="*/ 596895 w 1249680"/>
                        <a:gd name="connsiteY46" fmla="*/ 1375886 h 1411233"/>
                        <a:gd name="connsiteX47" fmla="*/ 391001 w 1249680"/>
                        <a:gd name="connsiteY47" fmla="*/ 1287303 h 1411233"/>
                        <a:gd name="connsiteX48" fmla="*/ 223038 w 1249680"/>
                        <a:gd name="connsiteY48" fmla="*/ 1230630 h 1411233"/>
                        <a:gd name="connsiteX49" fmla="*/ 127788 w 1249680"/>
                        <a:gd name="connsiteY49" fmla="*/ 1223486 h 1411233"/>
                        <a:gd name="connsiteX50" fmla="*/ 123026 w 1249680"/>
                        <a:gd name="connsiteY50" fmla="*/ 1156811 h 1411233"/>
                        <a:gd name="connsiteX51" fmla="*/ 134932 w 1249680"/>
                        <a:gd name="connsiteY51" fmla="*/ 1171098 h 1411233"/>
                        <a:gd name="connsiteX52" fmla="*/ 143351 w 1249680"/>
                        <a:gd name="connsiteY52" fmla="*/ 1202532 h 1411233"/>
                        <a:gd name="connsiteX53" fmla="*/ 180975 w 1249680"/>
                        <a:gd name="connsiteY53" fmla="*/ 1200626 h 1411233"/>
                        <a:gd name="connsiteX54" fmla="*/ 163354 w 1249680"/>
                        <a:gd name="connsiteY54" fmla="*/ 1141095 h 1411233"/>
                        <a:gd name="connsiteX55" fmla="*/ 234791 w 1249680"/>
                        <a:gd name="connsiteY55" fmla="*/ 1096804 h 1411233"/>
                        <a:gd name="connsiteX56" fmla="*/ 249232 w 1249680"/>
                        <a:gd name="connsiteY56" fmla="*/ 1180623 h 1411233"/>
                        <a:gd name="connsiteX57" fmla="*/ 277807 w 1249680"/>
                        <a:gd name="connsiteY57" fmla="*/ 1190149 h 1411233"/>
                        <a:gd name="connsiteX58" fmla="*/ 292417 w 1249680"/>
                        <a:gd name="connsiteY58" fmla="*/ 1068705 h 1411233"/>
                        <a:gd name="connsiteX59" fmla="*/ 323051 w 1249680"/>
                        <a:gd name="connsiteY59" fmla="*/ 1078230 h 1411233"/>
                        <a:gd name="connsiteX60" fmla="*/ 294476 w 1249680"/>
                        <a:gd name="connsiteY60" fmla="*/ 944880 h 1411233"/>
                        <a:gd name="connsiteX61" fmla="*/ 258758 w 1249680"/>
                        <a:gd name="connsiteY61" fmla="*/ 961549 h 1411233"/>
                        <a:gd name="connsiteX62" fmla="*/ 149220 w 1249680"/>
                        <a:gd name="connsiteY62" fmla="*/ 909162 h 1411233"/>
                        <a:gd name="connsiteX63" fmla="*/ 158745 w 1249680"/>
                        <a:gd name="connsiteY63" fmla="*/ 882967 h 1411233"/>
                        <a:gd name="connsiteX64" fmla="*/ 130765 w 1249680"/>
                        <a:gd name="connsiteY64" fmla="*/ 864017 h 1411233"/>
                        <a:gd name="connsiteX65" fmla="*/ 108738 w 1249680"/>
                        <a:gd name="connsiteY65" fmla="*/ 897255 h 1411233"/>
                        <a:gd name="connsiteX66" fmla="*/ 111120 w 1249680"/>
                        <a:gd name="connsiteY66" fmla="*/ 840105 h 1411233"/>
                        <a:gd name="connsiteX67" fmla="*/ 92070 w 1249680"/>
                        <a:gd name="connsiteY67" fmla="*/ 835343 h 1411233"/>
                        <a:gd name="connsiteX68" fmla="*/ 80163 w 1249680"/>
                        <a:gd name="connsiteY68" fmla="*/ 906780 h 1411233"/>
                        <a:gd name="connsiteX69" fmla="*/ 58732 w 1249680"/>
                        <a:gd name="connsiteY69" fmla="*/ 911543 h 1411233"/>
                        <a:gd name="connsiteX70" fmla="*/ 70639 w 1249680"/>
                        <a:gd name="connsiteY70" fmla="*/ 825817 h 1411233"/>
                        <a:gd name="connsiteX71" fmla="*/ 122872 w 1249680"/>
                        <a:gd name="connsiteY71" fmla="*/ 819626 h 1411233"/>
                        <a:gd name="connsiteX72" fmla="*/ 125407 w 1249680"/>
                        <a:gd name="connsiteY72" fmla="*/ 799623 h 1411233"/>
                        <a:gd name="connsiteX73" fmla="*/ 78581 w 1249680"/>
                        <a:gd name="connsiteY73" fmla="*/ 799624 h 1411233"/>
                        <a:gd name="connsiteX74" fmla="*/ 82867 w 1249680"/>
                        <a:gd name="connsiteY74" fmla="*/ 761047 h 1411233"/>
                        <a:gd name="connsiteX75" fmla="*/ 142076 w 1249680"/>
                        <a:gd name="connsiteY75" fmla="*/ 742474 h 1411233"/>
                        <a:gd name="connsiteX76" fmla="*/ 130169 w 1249680"/>
                        <a:gd name="connsiteY76" fmla="*/ 716280 h 1411233"/>
                        <a:gd name="connsiteX77" fmla="*/ 48568 w 1249680"/>
                        <a:gd name="connsiteY77" fmla="*/ 756737 h 1411233"/>
                        <a:gd name="connsiteX78" fmla="*/ 29527 w 1249680"/>
                        <a:gd name="connsiteY78" fmla="*/ 718344 h 1411233"/>
                        <a:gd name="connsiteX79" fmla="*/ 104473 w 1249680"/>
                        <a:gd name="connsiteY79" fmla="*/ 693138 h 1411233"/>
                        <a:gd name="connsiteX80" fmla="*/ 77629 w 1249680"/>
                        <a:gd name="connsiteY80" fmla="*/ 617855 h 1411233"/>
                        <a:gd name="connsiteX81" fmla="*/ 39683 w 1249680"/>
                        <a:gd name="connsiteY81" fmla="*/ 611505 h 1411233"/>
                        <a:gd name="connsiteX82" fmla="*/ 0 w 1249680"/>
                        <a:gd name="connsiteY82" fmla="*/ 541020 h 1411233"/>
                        <a:gd name="connsiteX0" fmla="*/ 0 w 1249680"/>
                        <a:gd name="connsiteY0" fmla="*/ 541020 h 1411233"/>
                        <a:gd name="connsiteX1" fmla="*/ 259080 w 1249680"/>
                        <a:gd name="connsiteY1" fmla="*/ 381000 h 1411233"/>
                        <a:gd name="connsiteX2" fmla="*/ 266700 w 1249680"/>
                        <a:gd name="connsiteY2" fmla="*/ 266700 h 1411233"/>
                        <a:gd name="connsiteX3" fmla="*/ 358140 w 1249680"/>
                        <a:gd name="connsiteY3" fmla="*/ 259080 h 1411233"/>
                        <a:gd name="connsiteX4" fmla="*/ 388620 w 1249680"/>
                        <a:gd name="connsiteY4" fmla="*/ 266700 h 1411233"/>
                        <a:gd name="connsiteX5" fmla="*/ 449580 w 1249680"/>
                        <a:gd name="connsiteY5" fmla="*/ 266700 h 1411233"/>
                        <a:gd name="connsiteX6" fmla="*/ 533400 w 1249680"/>
                        <a:gd name="connsiteY6" fmla="*/ 144780 h 1411233"/>
                        <a:gd name="connsiteX7" fmla="*/ 655320 w 1249680"/>
                        <a:gd name="connsiteY7" fmla="*/ 167640 h 1411233"/>
                        <a:gd name="connsiteX8" fmla="*/ 830580 w 1249680"/>
                        <a:gd name="connsiteY8" fmla="*/ 114300 h 1411233"/>
                        <a:gd name="connsiteX9" fmla="*/ 822960 w 1249680"/>
                        <a:gd name="connsiteY9" fmla="*/ 45720 h 1411233"/>
                        <a:gd name="connsiteX10" fmla="*/ 906780 w 1249680"/>
                        <a:gd name="connsiteY10" fmla="*/ 0 h 1411233"/>
                        <a:gd name="connsiteX11" fmla="*/ 937260 w 1249680"/>
                        <a:gd name="connsiteY11" fmla="*/ 0 h 1411233"/>
                        <a:gd name="connsiteX12" fmla="*/ 944880 w 1249680"/>
                        <a:gd name="connsiteY12" fmla="*/ 76200 h 1411233"/>
                        <a:gd name="connsiteX13" fmla="*/ 1013460 w 1249680"/>
                        <a:gd name="connsiteY13" fmla="*/ 99060 h 1411233"/>
                        <a:gd name="connsiteX14" fmla="*/ 982980 w 1249680"/>
                        <a:gd name="connsiteY14" fmla="*/ 167640 h 1411233"/>
                        <a:gd name="connsiteX15" fmla="*/ 1005840 w 1249680"/>
                        <a:gd name="connsiteY15" fmla="*/ 190500 h 1411233"/>
                        <a:gd name="connsiteX16" fmla="*/ 967740 w 1249680"/>
                        <a:gd name="connsiteY16" fmla="*/ 297180 h 1411233"/>
                        <a:gd name="connsiteX17" fmla="*/ 975360 w 1249680"/>
                        <a:gd name="connsiteY17" fmla="*/ 320040 h 1411233"/>
                        <a:gd name="connsiteX18" fmla="*/ 1043940 w 1249680"/>
                        <a:gd name="connsiteY18" fmla="*/ 388620 h 1411233"/>
                        <a:gd name="connsiteX19" fmla="*/ 1165860 w 1249680"/>
                        <a:gd name="connsiteY19" fmla="*/ 403860 h 1411233"/>
                        <a:gd name="connsiteX20" fmla="*/ 1173480 w 1249680"/>
                        <a:gd name="connsiteY20" fmla="*/ 441960 h 1411233"/>
                        <a:gd name="connsiteX21" fmla="*/ 1249680 w 1249680"/>
                        <a:gd name="connsiteY21" fmla="*/ 419100 h 1411233"/>
                        <a:gd name="connsiteX22" fmla="*/ 1219200 w 1249680"/>
                        <a:gd name="connsiteY22" fmla="*/ 495300 h 1411233"/>
                        <a:gd name="connsiteX23" fmla="*/ 1135380 w 1249680"/>
                        <a:gd name="connsiteY23" fmla="*/ 586740 h 1411233"/>
                        <a:gd name="connsiteX24" fmla="*/ 1082670 w 1249680"/>
                        <a:gd name="connsiteY24" fmla="*/ 606743 h 1411233"/>
                        <a:gd name="connsiteX25" fmla="*/ 1021080 w 1249680"/>
                        <a:gd name="connsiteY25" fmla="*/ 632460 h 1411233"/>
                        <a:gd name="connsiteX26" fmla="*/ 1018376 w 1249680"/>
                        <a:gd name="connsiteY26" fmla="*/ 675799 h 1411233"/>
                        <a:gd name="connsiteX27" fmla="*/ 980122 w 1249680"/>
                        <a:gd name="connsiteY27" fmla="*/ 807244 h 1411233"/>
                        <a:gd name="connsiteX28" fmla="*/ 1015995 w 1249680"/>
                        <a:gd name="connsiteY28" fmla="*/ 847249 h 1411233"/>
                        <a:gd name="connsiteX29" fmla="*/ 993933 w 1249680"/>
                        <a:gd name="connsiteY29" fmla="*/ 891063 h 1411233"/>
                        <a:gd name="connsiteX30" fmla="*/ 1018376 w 1249680"/>
                        <a:gd name="connsiteY30" fmla="*/ 947261 h 1411233"/>
                        <a:gd name="connsiteX31" fmla="*/ 1049179 w 1249680"/>
                        <a:gd name="connsiteY31" fmla="*/ 1024414 h 1411233"/>
                        <a:gd name="connsiteX32" fmla="*/ 1092041 w 1249680"/>
                        <a:gd name="connsiteY32" fmla="*/ 1055370 h 1411233"/>
                        <a:gd name="connsiteX33" fmla="*/ 1093470 w 1249680"/>
                        <a:gd name="connsiteY33" fmla="*/ 1161574 h 1411233"/>
                        <a:gd name="connsiteX34" fmla="*/ 1010127 w 1249680"/>
                        <a:gd name="connsiteY34" fmla="*/ 1155382 h 1411233"/>
                        <a:gd name="connsiteX35" fmla="*/ 1137439 w 1249680"/>
                        <a:gd name="connsiteY35" fmla="*/ 1211579 h 1411233"/>
                        <a:gd name="connsiteX36" fmla="*/ 1171098 w 1249680"/>
                        <a:gd name="connsiteY36" fmla="*/ 1251586 h 1411233"/>
                        <a:gd name="connsiteX37" fmla="*/ 1113626 w 1249680"/>
                        <a:gd name="connsiteY37" fmla="*/ 1373505 h 1411233"/>
                        <a:gd name="connsiteX38" fmla="*/ 1082516 w 1249680"/>
                        <a:gd name="connsiteY38" fmla="*/ 1361598 h 1411233"/>
                        <a:gd name="connsiteX39" fmla="*/ 1063466 w 1249680"/>
                        <a:gd name="connsiteY39" fmla="*/ 1390650 h 1411233"/>
                        <a:gd name="connsiteX40" fmla="*/ 1044570 w 1249680"/>
                        <a:gd name="connsiteY40" fmla="*/ 1359218 h 1411233"/>
                        <a:gd name="connsiteX41" fmla="*/ 918210 w 1249680"/>
                        <a:gd name="connsiteY41" fmla="*/ 1344930 h 1411233"/>
                        <a:gd name="connsiteX42" fmla="*/ 876097 w 1249680"/>
                        <a:gd name="connsiteY42" fmla="*/ 1307028 h 1411233"/>
                        <a:gd name="connsiteX43" fmla="*/ 821650 w 1249680"/>
                        <a:gd name="connsiteY43" fmla="*/ 1340540 h 1411233"/>
                        <a:gd name="connsiteX44" fmla="*/ 749071 w 1249680"/>
                        <a:gd name="connsiteY44" fmla="*/ 1357779 h 1411233"/>
                        <a:gd name="connsiteX45" fmla="*/ 623341 w 1249680"/>
                        <a:gd name="connsiteY45" fmla="*/ 1411233 h 1411233"/>
                        <a:gd name="connsiteX46" fmla="*/ 596895 w 1249680"/>
                        <a:gd name="connsiteY46" fmla="*/ 1375886 h 1411233"/>
                        <a:gd name="connsiteX47" fmla="*/ 391001 w 1249680"/>
                        <a:gd name="connsiteY47" fmla="*/ 1287303 h 1411233"/>
                        <a:gd name="connsiteX48" fmla="*/ 223038 w 1249680"/>
                        <a:gd name="connsiteY48" fmla="*/ 1230630 h 1411233"/>
                        <a:gd name="connsiteX49" fmla="*/ 127788 w 1249680"/>
                        <a:gd name="connsiteY49" fmla="*/ 1223486 h 1411233"/>
                        <a:gd name="connsiteX50" fmla="*/ 123026 w 1249680"/>
                        <a:gd name="connsiteY50" fmla="*/ 1156811 h 1411233"/>
                        <a:gd name="connsiteX51" fmla="*/ 134932 w 1249680"/>
                        <a:gd name="connsiteY51" fmla="*/ 1171098 h 1411233"/>
                        <a:gd name="connsiteX52" fmla="*/ 143351 w 1249680"/>
                        <a:gd name="connsiteY52" fmla="*/ 1202532 h 1411233"/>
                        <a:gd name="connsiteX53" fmla="*/ 180975 w 1249680"/>
                        <a:gd name="connsiteY53" fmla="*/ 1200626 h 1411233"/>
                        <a:gd name="connsiteX54" fmla="*/ 163354 w 1249680"/>
                        <a:gd name="connsiteY54" fmla="*/ 1141095 h 1411233"/>
                        <a:gd name="connsiteX55" fmla="*/ 234791 w 1249680"/>
                        <a:gd name="connsiteY55" fmla="*/ 1096804 h 1411233"/>
                        <a:gd name="connsiteX56" fmla="*/ 249232 w 1249680"/>
                        <a:gd name="connsiteY56" fmla="*/ 1180623 h 1411233"/>
                        <a:gd name="connsiteX57" fmla="*/ 277807 w 1249680"/>
                        <a:gd name="connsiteY57" fmla="*/ 1190149 h 1411233"/>
                        <a:gd name="connsiteX58" fmla="*/ 292417 w 1249680"/>
                        <a:gd name="connsiteY58" fmla="*/ 1068705 h 1411233"/>
                        <a:gd name="connsiteX59" fmla="*/ 323051 w 1249680"/>
                        <a:gd name="connsiteY59" fmla="*/ 1078230 h 1411233"/>
                        <a:gd name="connsiteX60" fmla="*/ 294476 w 1249680"/>
                        <a:gd name="connsiteY60" fmla="*/ 944880 h 1411233"/>
                        <a:gd name="connsiteX61" fmla="*/ 258758 w 1249680"/>
                        <a:gd name="connsiteY61" fmla="*/ 961549 h 1411233"/>
                        <a:gd name="connsiteX62" fmla="*/ 149220 w 1249680"/>
                        <a:gd name="connsiteY62" fmla="*/ 909162 h 1411233"/>
                        <a:gd name="connsiteX63" fmla="*/ 158745 w 1249680"/>
                        <a:gd name="connsiteY63" fmla="*/ 882967 h 1411233"/>
                        <a:gd name="connsiteX64" fmla="*/ 130765 w 1249680"/>
                        <a:gd name="connsiteY64" fmla="*/ 864017 h 1411233"/>
                        <a:gd name="connsiteX65" fmla="*/ 108738 w 1249680"/>
                        <a:gd name="connsiteY65" fmla="*/ 897255 h 1411233"/>
                        <a:gd name="connsiteX66" fmla="*/ 111120 w 1249680"/>
                        <a:gd name="connsiteY66" fmla="*/ 840105 h 1411233"/>
                        <a:gd name="connsiteX67" fmla="*/ 92070 w 1249680"/>
                        <a:gd name="connsiteY67" fmla="*/ 835343 h 1411233"/>
                        <a:gd name="connsiteX68" fmla="*/ 80163 w 1249680"/>
                        <a:gd name="connsiteY68" fmla="*/ 906780 h 1411233"/>
                        <a:gd name="connsiteX69" fmla="*/ 58732 w 1249680"/>
                        <a:gd name="connsiteY69" fmla="*/ 911543 h 1411233"/>
                        <a:gd name="connsiteX70" fmla="*/ 70639 w 1249680"/>
                        <a:gd name="connsiteY70" fmla="*/ 825817 h 1411233"/>
                        <a:gd name="connsiteX71" fmla="*/ 122872 w 1249680"/>
                        <a:gd name="connsiteY71" fmla="*/ 819626 h 1411233"/>
                        <a:gd name="connsiteX72" fmla="*/ 125407 w 1249680"/>
                        <a:gd name="connsiteY72" fmla="*/ 799623 h 1411233"/>
                        <a:gd name="connsiteX73" fmla="*/ 78581 w 1249680"/>
                        <a:gd name="connsiteY73" fmla="*/ 799624 h 1411233"/>
                        <a:gd name="connsiteX74" fmla="*/ 82867 w 1249680"/>
                        <a:gd name="connsiteY74" fmla="*/ 761047 h 1411233"/>
                        <a:gd name="connsiteX75" fmla="*/ 142076 w 1249680"/>
                        <a:gd name="connsiteY75" fmla="*/ 742474 h 1411233"/>
                        <a:gd name="connsiteX76" fmla="*/ 130169 w 1249680"/>
                        <a:gd name="connsiteY76" fmla="*/ 716280 h 1411233"/>
                        <a:gd name="connsiteX77" fmla="*/ 48568 w 1249680"/>
                        <a:gd name="connsiteY77" fmla="*/ 756737 h 1411233"/>
                        <a:gd name="connsiteX78" fmla="*/ 29527 w 1249680"/>
                        <a:gd name="connsiteY78" fmla="*/ 718344 h 1411233"/>
                        <a:gd name="connsiteX79" fmla="*/ 104473 w 1249680"/>
                        <a:gd name="connsiteY79" fmla="*/ 693138 h 1411233"/>
                        <a:gd name="connsiteX80" fmla="*/ 77629 w 1249680"/>
                        <a:gd name="connsiteY80" fmla="*/ 617855 h 1411233"/>
                        <a:gd name="connsiteX81" fmla="*/ 39683 w 1249680"/>
                        <a:gd name="connsiteY81" fmla="*/ 611505 h 1411233"/>
                        <a:gd name="connsiteX82" fmla="*/ 0 w 1249680"/>
                        <a:gd name="connsiteY82" fmla="*/ 541020 h 1411233"/>
                        <a:gd name="connsiteX0" fmla="*/ 0 w 1249680"/>
                        <a:gd name="connsiteY0" fmla="*/ 541020 h 1411233"/>
                        <a:gd name="connsiteX1" fmla="*/ 259080 w 1249680"/>
                        <a:gd name="connsiteY1" fmla="*/ 381000 h 1411233"/>
                        <a:gd name="connsiteX2" fmla="*/ 266700 w 1249680"/>
                        <a:gd name="connsiteY2" fmla="*/ 266700 h 1411233"/>
                        <a:gd name="connsiteX3" fmla="*/ 358140 w 1249680"/>
                        <a:gd name="connsiteY3" fmla="*/ 259080 h 1411233"/>
                        <a:gd name="connsiteX4" fmla="*/ 388620 w 1249680"/>
                        <a:gd name="connsiteY4" fmla="*/ 266700 h 1411233"/>
                        <a:gd name="connsiteX5" fmla="*/ 449580 w 1249680"/>
                        <a:gd name="connsiteY5" fmla="*/ 266700 h 1411233"/>
                        <a:gd name="connsiteX6" fmla="*/ 533400 w 1249680"/>
                        <a:gd name="connsiteY6" fmla="*/ 144780 h 1411233"/>
                        <a:gd name="connsiteX7" fmla="*/ 655320 w 1249680"/>
                        <a:gd name="connsiteY7" fmla="*/ 167640 h 1411233"/>
                        <a:gd name="connsiteX8" fmla="*/ 830580 w 1249680"/>
                        <a:gd name="connsiteY8" fmla="*/ 114300 h 1411233"/>
                        <a:gd name="connsiteX9" fmla="*/ 822960 w 1249680"/>
                        <a:gd name="connsiteY9" fmla="*/ 45720 h 1411233"/>
                        <a:gd name="connsiteX10" fmla="*/ 906780 w 1249680"/>
                        <a:gd name="connsiteY10" fmla="*/ 0 h 1411233"/>
                        <a:gd name="connsiteX11" fmla="*/ 937260 w 1249680"/>
                        <a:gd name="connsiteY11" fmla="*/ 0 h 1411233"/>
                        <a:gd name="connsiteX12" fmla="*/ 944880 w 1249680"/>
                        <a:gd name="connsiteY12" fmla="*/ 76200 h 1411233"/>
                        <a:gd name="connsiteX13" fmla="*/ 1013460 w 1249680"/>
                        <a:gd name="connsiteY13" fmla="*/ 99060 h 1411233"/>
                        <a:gd name="connsiteX14" fmla="*/ 982980 w 1249680"/>
                        <a:gd name="connsiteY14" fmla="*/ 167640 h 1411233"/>
                        <a:gd name="connsiteX15" fmla="*/ 1005840 w 1249680"/>
                        <a:gd name="connsiteY15" fmla="*/ 190500 h 1411233"/>
                        <a:gd name="connsiteX16" fmla="*/ 967740 w 1249680"/>
                        <a:gd name="connsiteY16" fmla="*/ 297180 h 1411233"/>
                        <a:gd name="connsiteX17" fmla="*/ 975360 w 1249680"/>
                        <a:gd name="connsiteY17" fmla="*/ 320040 h 1411233"/>
                        <a:gd name="connsiteX18" fmla="*/ 1043940 w 1249680"/>
                        <a:gd name="connsiteY18" fmla="*/ 388620 h 1411233"/>
                        <a:gd name="connsiteX19" fmla="*/ 1165860 w 1249680"/>
                        <a:gd name="connsiteY19" fmla="*/ 403860 h 1411233"/>
                        <a:gd name="connsiteX20" fmla="*/ 1173480 w 1249680"/>
                        <a:gd name="connsiteY20" fmla="*/ 441960 h 1411233"/>
                        <a:gd name="connsiteX21" fmla="*/ 1249680 w 1249680"/>
                        <a:gd name="connsiteY21" fmla="*/ 419100 h 1411233"/>
                        <a:gd name="connsiteX22" fmla="*/ 1219200 w 1249680"/>
                        <a:gd name="connsiteY22" fmla="*/ 495300 h 1411233"/>
                        <a:gd name="connsiteX23" fmla="*/ 1135380 w 1249680"/>
                        <a:gd name="connsiteY23" fmla="*/ 586740 h 1411233"/>
                        <a:gd name="connsiteX24" fmla="*/ 1082670 w 1249680"/>
                        <a:gd name="connsiteY24" fmla="*/ 606743 h 1411233"/>
                        <a:gd name="connsiteX25" fmla="*/ 1021080 w 1249680"/>
                        <a:gd name="connsiteY25" fmla="*/ 632460 h 1411233"/>
                        <a:gd name="connsiteX26" fmla="*/ 1023139 w 1249680"/>
                        <a:gd name="connsiteY26" fmla="*/ 754380 h 1411233"/>
                        <a:gd name="connsiteX27" fmla="*/ 980122 w 1249680"/>
                        <a:gd name="connsiteY27" fmla="*/ 807244 h 1411233"/>
                        <a:gd name="connsiteX28" fmla="*/ 1015995 w 1249680"/>
                        <a:gd name="connsiteY28" fmla="*/ 847249 h 1411233"/>
                        <a:gd name="connsiteX29" fmla="*/ 993933 w 1249680"/>
                        <a:gd name="connsiteY29" fmla="*/ 891063 h 1411233"/>
                        <a:gd name="connsiteX30" fmla="*/ 1018376 w 1249680"/>
                        <a:gd name="connsiteY30" fmla="*/ 947261 h 1411233"/>
                        <a:gd name="connsiteX31" fmla="*/ 1049179 w 1249680"/>
                        <a:gd name="connsiteY31" fmla="*/ 1024414 h 1411233"/>
                        <a:gd name="connsiteX32" fmla="*/ 1092041 w 1249680"/>
                        <a:gd name="connsiteY32" fmla="*/ 1055370 h 1411233"/>
                        <a:gd name="connsiteX33" fmla="*/ 1093470 w 1249680"/>
                        <a:gd name="connsiteY33" fmla="*/ 1161574 h 1411233"/>
                        <a:gd name="connsiteX34" fmla="*/ 1010127 w 1249680"/>
                        <a:gd name="connsiteY34" fmla="*/ 1155382 h 1411233"/>
                        <a:gd name="connsiteX35" fmla="*/ 1137439 w 1249680"/>
                        <a:gd name="connsiteY35" fmla="*/ 1211579 h 1411233"/>
                        <a:gd name="connsiteX36" fmla="*/ 1171098 w 1249680"/>
                        <a:gd name="connsiteY36" fmla="*/ 1251586 h 1411233"/>
                        <a:gd name="connsiteX37" fmla="*/ 1113626 w 1249680"/>
                        <a:gd name="connsiteY37" fmla="*/ 1373505 h 1411233"/>
                        <a:gd name="connsiteX38" fmla="*/ 1082516 w 1249680"/>
                        <a:gd name="connsiteY38" fmla="*/ 1361598 h 1411233"/>
                        <a:gd name="connsiteX39" fmla="*/ 1063466 w 1249680"/>
                        <a:gd name="connsiteY39" fmla="*/ 1390650 h 1411233"/>
                        <a:gd name="connsiteX40" fmla="*/ 1044570 w 1249680"/>
                        <a:gd name="connsiteY40" fmla="*/ 1359218 h 1411233"/>
                        <a:gd name="connsiteX41" fmla="*/ 918210 w 1249680"/>
                        <a:gd name="connsiteY41" fmla="*/ 1344930 h 1411233"/>
                        <a:gd name="connsiteX42" fmla="*/ 876097 w 1249680"/>
                        <a:gd name="connsiteY42" fmla="*/ 1307028 h 1411233"/>
                        <a:gd name="connsiteX43" fmla="*/ 821650 w 1249680"/>
                        <a:gd name="connsiteY43" fmla="*/ 1340540 h 1411233"/>
                        <a:gd name="connsiteX44" fmla="*/ 749071 w 1249680"/>
                        <a:gd name="connsiteY44" fmla="*/ 1357779 h 1411233"/>
                        <a:gd name="connsiteX45" fmla="*/ 623341 w 1249680"/>
                        <a:gd name="connsiteY45" fmla="*/ 1411233 h 1411233"/>
                        <a:gd name="connsiteX46" fmla="*/ 596895 w 1249680"/>
                        <a:gd name="connsiteY46" fmla="*/ 1375886 h 1411233"/>
                        <a:gd name="connsiteX47" fmla="*/ 391001 w 1249680"/>
                        <a:gd name="connsiteY47" fmla="*/ 1287303 h 1411233"/>
                        <a:gd name="connsiteX48" fmla="*/ 223038 w 1249680"/>
                        <a:gd name="connsiteY48" fmla="*/ 1230630 h 1411233"/>
                        <a:gd name="connsiteX49" fmla="*/ 127788 w 1249680"/>
                        <a:gd name="connsiteY49" fmla="*/ 1223486 h 1411233"/>
                        <a:gd name="connsiteX50" fmla="*/ 123026 w 1249680"/>
                        <a:gd name="connsiteY50" fmla="*/ 1156811 h 1411233"/>
                        <a:gd name="connsiteX51" fmla="*/ 134932 w 1249680"/>
                        <a:gd name="connsiteY51" fmla="*/ 1171098 h 1411233"/>
                        <a:gd name="connsiteX52" fmla="*/ 143351 w 1249680"/>
                        <a:gd name="connsiteY52" fmla="*/ 1202532 h 1411233"/>
                        <a:gd name="connsiteX53" fmla="*/ 180975 w 1249680"/>
                        <a:gd name="connsiteY53" fmla="*/ 1200626 h 1411233"/>
                        <a:gd name="connsiteX54" fmla="*/ 163354 w 1249680"/>
                        <a:gd name="connsiteY54" fmla="*/ 1141095 h 1411233"/>
                        <a:gd name="connsiteX55" fmla="*/ 234791 w 1249680"/>
                        <a:gd name="connsiteY55" fmla="*/ 1096804 h 1411233"/>
                        <a:gd name="connsiteX56" fmla="*/ 249232 w 1249680"/>
                        <a:gd name="connsiteY56" fmla="*/ 1180623 h 1411233"/>
                        <a:gd name="connsiteX57" fmla="*/ 277807 w 1249680"/>
                        <a:gd name="connsiteY57" fmla="*/ 1190149 h 1411233"/>
                        <a:gd name="connsiteX58" fmla="*/ 292417 w 1249680"/>
                        <a:gd name="connsiteY58" fmla="*/ 1068705 h 1411233"/>
                        <a:gd name="connsiteX59" fmla="*/ 323051 w 1249680"/>
                        <a:gd name="connsiteY59" fmla="*/ 1078230 h 1411233"/>
                        <a:gd name="connsiteX60" fmla="*/ 294476 w 1249680"/>
                        <a:gd name="connsiteY60" fmla="*/ 944880 h 1411233"/>
                        <a:gd name="connsiteX61" fmla="*/ 258758 w 1249680"/>
                        <a:gd name="connsiteY61" fmla="*/ 961549 h 1411233"/>
                        <a:gd name="connsiteX62" fmla="*/ 149220 w 1249680"/>
                        <a:gd name="connsiteY62" fmla="*/ 909162 h 1411233"/>
                        <a:gd name="connsiteX63" fmla="*/ 158745 w 1249680"/>
                        <a:gd name="connsiteY63" fmla="*/ 882967 h 1411233"/>
                        <a:gd name="connsiteX64" fmla="*/ 130765 w 1249680"/>
                        <a:gd name="connsiteY64" fmla="*/ 864017 h 1411233"/>
                        <a:gd name="connsiteX65" fmla="*/ 108738 w 1249680"/>
                        <a:gd name="connsiteY65" fmla="*/ 897255 h 1411233"/>
                        <a:gd name="connsiteX66" fmla="*/ 111120 w 1249680"/>
                        <a:gd name="connsiteY66" fmla="*/ 840105 h 1411233"/>
                        <a:gd name="connsiteX67" fmla="*/ 92070 w 1249680"/>
                        <a:gd name="connsiteY67" fmla="*/ 835343 h 1411233"/>
                        <a:gd name="connsiteX68" fmla="*/ 80163 w 1249680"/>
                        <a:gd name="connsiteY68" fmla="*/ 906780 h 1411233"/>
                        <a:gd name="connsiteX69" fmla="*/ 58732 w 1249680"/>
                        <a:gd name="connsiteY69" fmla="*/ 911543 h 1411233"/>
                        <a:gd name="connsiteX70" fmla="*/ 70639 w 1249680"/>
                        <a:gd name="connsiteY70" fmla="*/ 825817 h 1411233"/>
                        <a:gd name="connsiteX71" fmla="*/ 122872 w 1249680"/>
                        <a:gd name="connsiteY71" fmla="*/ 819626 h 1411233"/>
                        <a:gd name="connsiteX72" fmla="*/ 125407 w 1249680"/>
                        <a:gd name="connsiteY72" fmla="*/ 799623 h 1411233"/>
                        <a:gd name="connsiteX73" fmla="*/ 78581 w 1249680"/>
                        <a:gd name="connsiteY73" fmla="*/ 799624 h 1411233"/>
                        <a:gd name="connsiteX74" fmla="*/ 82867 w 1249680"/>
                        <a:gd name="connsiteY74" fmla="*/ 761047 h 1411233"/>
                        <a:gd name="connsiteX75" fmla="*/ 142076 w 1249680"/>
                        <a:gd name="connsiteY75" fmla="*/ 742474 h 1411233"/>
                        <a:gd name="connsiteX76" fmla="*/ 130169 w 1249680"/>
                        <a:gd name="connsiteY76" fmla="*/ 716280 h 1411233"/>
                        <a:gd name="connsiteX77" fmla="*/ 48568 w 1249680"/>
                        <a:gd name="connsiteY77" fmla="*/ 756737 h 1411233"/>
                        <a:gd name="connsiteX78" fmla="*/ 29527 w 1249680"/>
                        <a:gd name="connsiteY78" fmla="*/ 718344 h 1411233"/>
                        <a:gd name="connsiteX79" fmla="*/ 104473 w 1249680"/>
                        <a:gd name="connsiteY79" fmla="*/ 693138 h 1411233"/>
                        <a:gd name="connsiteX80" fmla="*/ 77629 w 1249680"/>
                        <a:gd name="connsiteY80" fmla="*/ 617855 h 1411233"/>
                        <a:gd name="connsiteX81" fmla="*/ 39683 w 1249680"/>
                        <a:gd name="connsiteY81" fmla="*/ 611505 h 1411233"/>
                        <a:gd name="connsiteX82" fmla="*/ 0 w 1249680"/>
                        <a:gd name="connsiteY82" fmla="*/ 541020 h 1411233"/>
                        <a:gd name="connsiteX0" fmla="*/ 0 w 1249680"/>
                        <a:gd name="connsiteY0" fmla="*/ 541020 h 1411233"/>
                        <a:gd name="connsiteX1" fmla="*/ 259080 w 1249680"/>
                        <a:gd name="connsiteY1" fmla="*/ 381000 h 1411233"/>
                        <a:gd name="connsiteX2" fmla="*/ 266700 w 1249680"/>
                        <a:gd name="connsiteY2" fmla="*/ 266700 h 1411233"/>
                        <a:gd name="connsiteX3" fmla="*/ 358140 w 1249680"/>
                        <a:gd name="connsiteY3" fmla="*/ 259080 h 1411233"/>
                        <a:gd name="connsiteX4" fmla="*/ 388620 w 1249680"/>
                        <a:gd name="connsiteY4" fmla="*/ 266700 h 1411233"/>
                        <a:gd name="connsiteX5" fmla="*/ 449580 w 1249680"/>
                        <a:gd name="connsiteY5" fmla="*/ 266700 h 1411233"/>
                        <a:gd name="connsiteX6" fmla="*/ 533400 w 1249680"/>
                        <a:gd name="connsiteY6" fmla="*/ 144780 h 1411233"/>
                        <a:gd name="connsiteX7" fmla="*/ 655320 w 1249680"/>
                        <a:gd name="connsiteY7" fmla="*/ 167640 h 1411233"/>
                        <a:gd name="connsiteX8" fmla="*/ 830580 w 1249680"/>
                        <a:gd name="connsiteY8" fmla="*/ 114300 h 1411233"/>
                        <a:gd name="connsiteX9" fmla="*/ 822960 w 1249680"/>
                        <a:gd name="connsiteY9" fmla="*/ 45720 h 1411233"/>
                        <a:gd name="connsiteX10" fmla="*/ 906780 w 1249680"/>
                        <a:gd name="connsiteY10" fmla="*/ 0 h 1411233"/>
                        <a:gd name="connsiteX11" fmla="*/ 937260 w 1249680"/>
                        <a:gd name="connsiteY11" fmla="*/ 0 h 1411233"/>
                        <a:gd name="connsiteX12" fmla="*/ 944880 w 1249680"/>
                        <a:gd name="connsiteY12" fmla="*/ 76200 h 1411233"/>
                        <a:gd name="connsiteX13" fmla="*/ 1013460 w 1249680"/>
                        <a:gd name="connsiteY13" fmla="*/ 99060 h 1411233"/>
                        <a:gd name="connsiteX14" fmla="*/ 982980 w 1249680"/>
                        <a:gd name="connsiteY14" fmla="*/ 167640 h 1411233"/>
                        <a:gd name="connsiteX15" fmla="*/ 1005840 w 1249680"/>
                        <a:gd name="connsiteY15" fmla="*/ 190500 h 1411233"/>
                        <a:gd name="connsiteX16" fmla="*/ 967740 w 1249680"/>
                        <a:gd name="connsiteY16" fmla="*/ 297180 h 1411233"/>
                        <a:gd name="connsiteX17" fmla="*/ 975360 w 1249680"/>
                        <a:gd name="connsiteY17" fmla="*/ 320040 h 1411233"/>
                        <a:gd name="connsiteX18" fmla="*/ 1043940 w 1249680"/>
                        <a:gd name="connsiteY18" fmla="*/ 388620 h 1411233"/>
                        <a:gd name="connsiteX19" fmla="*/ 1165860 w 1249680"/>
                        <a:gd name="connsiteY19" fmla="*/ 403860 h 1411233"/>
                        <a:gd name="connsiteX20" fmla="*/ 1173480 w 1249680"/>
                        <a:gd name="connsiteY20" fmla="*/ 441960 h 1411233"/>
                        <a:gd name="connsiteX21" fmla="*/ 1249680 w 1249680"/>
                        <a:gd name="connsiteY21" fmla="*/ 419100 h 1411233"/>
                        <a:gd name="connsiteX22" fmla="*/ 1219200 w 1249680"/>
                        <a:gd name="connsiteY22" fmla="*/ 495300 h 1411233"/>
                        <a:gd name="connsiteX23" fmla="*/ 1135380 w 1249680"/>
                        <a:gd name="connsiteY23" fmla="*/ 586740 h 1411233"/>
                        <a:gd name="connsiteX24" fmla="*/ 1082670 w 1249680"/>
                        <a:gd name="connsiteY24" fmla="*/ 606743 h 1411233"/>
                        <a:gd name="connsiteX25" fmla="*/ 1025843 w 1249680"/>
                        <a:gd name="connsiteY25" fmla="*/ 632460 h 1411233"/>
                        <a:gd name="connsiteX26" fmla="*/ 1023139 w 1249680"/>
                        <a:gd name="connsiteY26" fmla="*/ 754380 h 1411233"/>
                        <a:gd name="connsiteX27" fmla="*/ 980122 w 1249680"/>
                        <a:gd name="connsiteY27" fmla="*/ 807244 h 1411233"/>
                        <a:gd name="connsiteX28" fmla="*/ 1015995 w 1249680"/>
                        <a:gd name="connsiteY28" fmla="*/ 847249 h 1411233"/>
                        <a:gd name="connsiteX29" fmla="*/ 993933 w 1249680"/>
                        <a:gd name="connsiteY29" fmla="*/ 891063 h 1411233"/>
                        <a:gd name="connsiteX30" fmla="*/ 1018376 w 1249680"/>
                        <a:gd name="connsiteY30" fmla="*/ 947261 h 1411233"/>
                        <a:gd name="connsiteX31" fmla="*/ 1049179 w 1249680"/>
                        <a:gd name="connsiteY31" fmla="*/ 1024414 h 1411233"/>
                        <a:gd name="connsiteX32" fmla="*/ 1092041 w 1249680"/>
                        <a:gd name="connsiteY32" fmla="*/ 1055370 h 1411233"/>
                        <a:gd name="connsiteX33" fmla="*/ 1093470 w 1249680"/>
                        <a:gd name="connsiteY33" fmla="*/ 1161574 h 1411233"/>
                        <a:gd name="connsiteX34" fmla="*/ 1010127 w 1249680"/>
                        <a:gd name="connsiteY34" fmla="*/ 1155382 h 1411233"/>
                        <a:gd name="connsiteX35" fmla="*/ 1137439 w 1249680"/>
                        <a:gd name="connsiteY35" fmla="*/ 1211579 h 1411233"/>
                        <a:gd name="connsiteX36" fmla="*/ 1171098 w 1249680"/>
                        <a:gd name="connsiteY36" fmla="*/ 1251586 h 1411233"/>
                        <a:gd name="connsiteX37" fmla="*/ 1113626 w 1249680"/>
                        <a:gd name="connsiteY37" fmla="*/ 1373505 h 1411233"/>
                        <a:gd name="connsiteX38" fmla="*/ 1082516 w 1249680"/>
                        <a:gd name="connsiteY38" fmla="*/ 1361598 h 1411233"/>
                        <a:gd name="connsiteX39" fmla="*/ 1063466 w 1249680"/>
                        <a:gd name="connsiteY39" fmla="*/ 1390650 h 1411233"/>
                        <a:gd name="connsiteX40" fmla="*/ 1044570 w 1249680"/>
                        <a:gd name="connsiteY40" fmla="*/ 1359218 h 1411233"/>
                        <a:gd name="connsiteX41" fmla="*/ 918210 w 1249680"/>
                        <a:gd name="connsiteY41" fmla="*/ 1344930 h 1411233"/>
                        <a:gd name="connsiteX42" fmla="*/ 876097 w 1249680"/>
                        <a:gd name="connsiteY42" fmla="*/ 1307028 h 1411233"/>
                        <a:gd name="connsiteX43" fmla="*/ 821650 w 1249680"/>
                        <a:gd name="connsiteY43" fmla="*/ 1340540 h 1411233"/>
                        <a:gd name="connsiteX44" fmla="*/ 749071 w 1249680"/>
                        <a:gd name="connsiteY44" fmla="*/ 1357779 h 1411233"/>
                        <a:gd name="connsiteX45" fmla="*/ 623341 w 1249680"/>
                        <a:gd name="connsiteY45" fmla="*/ 1411233 h 1411233"/>
                        <a:gd name="connsiteX46" fmla="*/ 596895 w 1249680"/>
                        <a:gd name="connsiteY46" fmla="*/ 1375886 h 1411233"/>
                        <a:gd name="connsiteX47" fmla="*/ 391001 w 1249680"/>
                        <a:gd name="connsiteY47" fmla="*/ 1287303 h 1411233"/>
                        <a:gd name="connsiteX48" fmla="*/ 223038 w 1249680"/>
                        <a:gd name="connsiteY48" fmla="*/ 1230630 h 1411233"/>
                        <a:gd name="connsiteX49" fmla="*/ 127788 w 1249680"/>
                        <a:gd name="connsiteY49" fmla="*/ 1223486 h 1411233"/>
                        <a:gd name="connsiteX50" fmla="*/ 123026 w 1249680"/>
                        <a:gd name="connsiteY50" fmla="*/ 1156811 h 1411233"/>
                        <a:gd name="connsiteX51" fmla="*/ 134932 w 1249680"/>
                        <a:gd name="connsiteY51" fmla="*/ 1171098 h 1411233"/>
                        <a:gd name="connsiteX52" fmla="*/ 143351 w 1249680"/>
                        <a:gd name="connsiteY52" fmla="*/ 1202532 h 1411233"/>
                        <a:gd name="connsiteX53" fmla="*/ 180975 w 1249680"/>
                        <a:gd name="connsiteY53" fmla="*/ 1200626 h 1411233"/>
                        <a:gd name="connsiteX54" fmla="*/ 163354 w 1249680"/>
                        <a:gd name="connsiteY54" fmla="*/ 1141095 h 1411233"/>
                        <a:gd name="connsiteX55" fmla="*/ 234791 w 1249680"/>
                        <a:gd name="connsiteY55" fmla="*/ 1096804 h 1411233"/>
                        <a:gd name="connsiteX56" fmla="*/ 249232 w 1249680"/>
                        <a:gd name="connsiteY56" fmla="*/ 1180623 h 1411233"/>
                        <a:gd name="connsiteX57" fmla="*/ 277807 w 1249680"/>
                        <a:gd name="connsiteY57" fmla="*/ 1190149 h 1411233"/>
                        <a:gd name="connsiteX58" fmla="*/ 292417 w 1249680"/>
                        <a:gd name="connsiteY58" fmla="*/ 1068705 h 1411233"/>
                        <a:gd name="connsiteX59" fmla="*/ 323051 w 1249680"/>
                        <a:gd name="connsiteY59" fmla="*/ 1078230 h 1411233"/>
                        <a:gd name="connsiteX60" fmla="*/ 294476 w 1249680"/>
                        <a:gd name="connsiteY60" fmla="*/ 944880 h 1411233"/>
                        <a:gd name="connsiteX61" fmla="*/ 258758 w 1249680"/>
                        <a:gd name="connsiteY61" fmla="*/ 961549 h 1411233"/>
                        <a:gd name="connsiteX62" fmla="*/ 149220 w 1249680"/>
                        <a:gd name="connsiteY62" fmla="*/ 909162 h 1411233"/>
                        <a:gd name="connsiteX63" fmla="*/ 158745 w 1249680"/>
                        <a:gd name="connsiteY63" fmla="*/ 882967 h 1411233"/>
                        <a:gd name="connsiteX64" fmla="*/ 130765 w 1249680"/>
                        <a:gd name="connsiteY64" fmla="*/ 864017 h 1411233"/>
                        <a:gd name="connsiteX65" fmla="*/ 108738 w 1249680"/>
                        <a:gd name="connsiteY65" fmla="*/ 897255 h 1411233"/>
                        <a:gd name="connsiteX66" fmla="*/ 111120 w 1249680"/>
                        <a:gd name="connsiteY66" fmla="*/ 840105 h 1411233"/>
                        <a:gd name="connsiteX67" fmla="*/ 92070 w 1249680"/>
                        <a:gd name="connsiteY67" fmla="*/ 835343 h 1411233"/>
                        <a:gd name="connsiteX68" fmla="*/ 80163 w 1249680"/>
                        <a:gd name="connsiteY68" fmla="*/ 906780 h 1411233"/>
                        <a:gd name="connsiteX69" fmla="*/ 58732 w 1249680"/>
                        <a:gd name="connsiteY69" fmla="*/ 911543 h 1411233"/>
                        <a:gd name="connsiteX70" fmla="*/ 70639 w 1249680"/>
                        <a:gd name="connsiteY70" fmla="*/ 825817 h 1411233"/>
                        <a:gd name="connsiteX71" fmla="*/ 122872 w 1249680"/>
                        <a:gd name="connsiteY71" fmla="*/ 819626 h 1411233"/>
                        <a:gd name="connsiteX72" fmla="*/ 125407 w 1249680"/>
                        <a:gd name="connsiteY72" fmla="*/ 799623 h 1411233"/>
                        <a:gd name="connsiteX73" fmla="*/ 78581 w 1249680"/>
                        <a:gd name="connsiteY73" fmla="*/ 799624 h 1411233"/>
                        <a:gd name="connsiteX74" fmla="*/ 82867 w 1249680"/>
                        <a:gd name="connsiteY74" fmla="*/ 761047 h 1411233"/>
                        <a:gd name="connsiteX75" fmla="*/ 142076 w 1249680"/>
                        <a:gd name="connsiteY75" fmla="*/ 742474 h 1411233"/>
                        <a:gd name="connsiteX76" fmla="*/ 130169 w 1249680"/>
                        <a:gd name="connsiteY76" fmla="*/ 716280 h 1411233"/>
                        <a:gd name="connsiteX77" fmla="*/ 48568 w 1249680"/>
                        <a:gd name="connsiteY77" fmla="*/ 756737 h 1411233"/>
                        <a:gd name="connsiteX78" fmla="*/ 29527 w 1249680"/>
                        <a:gd name="connsiteY78" fmla="*/ 718344 h 1411233"/>
                        <a:gd name="connsiteX79" fmla="*/ 104473 w 1249680"/>
                        <a:gd name="connsiteY79" fmla="*/ 693138 h 1411233"/>
                        <a:gd name="connsiteX80" fmla="*/ 77629 w 1249680"/>
                        <a:gd name="connsiteY80" fmla="*/ 617855 h 1411233"/>
                        <a:gd name="connsiteX81" fmla="*/ 39683 w 1249680"/>
                        <a:gd name="connsiteY81" fmla="*/ 611505 h 1411233"/>
                        <a:gd name="connsiteX82" fmla="*/ 0 w 1249680"/>
                        <a:gd name="connsiteY82" fmla="*/ 541020 h 1411233"/>
                        <a:gd name="connsiteX0" fmla="*/ 0 w 1249680"/>
                        <a:gd name="connsiteY0" fmla="*/ 541020 h 1411233"/>
                        <a:gd name="connsiteX1" fmla="*/ 259080 w 1249680"/>
                        <a:gd name="connsiteY1" fmla="*/ 381000 h 1411233"/>
                        <a:gd name="connsiteX2" fmla="*/ 266700 w 1249680"/>
                        <a:gd name="connsiteY2" fmla="*/ 266700 h 1411233"/>
                        <a:gd name="connsiteX3" fmla="*/ 358140 w 1249680"/>
                        <a:gd name="connsiteY3" fmla="*/ 259080 h 1411233"/>
                        <a:gd name="connsiteX4" fmla="*/ 388620 w 1249680"/>
                        <a:gd name="connsiteY4" fmla="*/ 266700 h 1411233"/>
                        <a:gd name="connsiteX5" fmla="*/ 449580 w 1249680"/>
                        <a:gd name="connsiteY5" fmla="*/ 266700 h 1411233"/>
                        <a:gd name="connsiteX6" fmla="*/ 533400 w 1249680"/>
                        <a:gd name="connsiteY6" fmla="*/ 144780 h 1411233"/>
                        <a:gd name="connsiteX7" fmla="*/ 655320 w 1249680"/>
                        <a:gd name="connsiteY7" fmla="*/ 167640 h 1411233"/>
                        <a:gd name="connsiteX8" fmla="*/ 830580 w 1249680"/>
                        <a:gd name="connsiteY8" fmla="*/ 114300 h 1411233"/>
                        <a:gd name="connsiteX9" fmla="*/ 822960 w 1249680"/>
                        <a:gd name="connsiteY9" fmla="*/ 45720 h 1411233"/>
                        <a:gd name="connsiteX10" fmla="*/ 906780 w 1249680"/>
                        <a:gd name="connsiteY10" fmla="*/ 0 h 1411233"/>
                        <a:gd name="connsiteX11" fmla="*/ 937260 w 1249680"/>
                        <a:gd name="connsiteY11" fmla="*/ 0 h 1411233"/>
                        <a:gd name="connsiteX12" fmla="*/ 944880 w 1249680"/>
                        <a:gd name="connsiteY12" fmla="*/ 76200 h 1411233"/>
                        <a:gd name="connsiteX13" fmla="*/ 1013460 w 1249680"/>
                        <a:gd name="connsiteY13" fmla="*/ 99060 h 1411233"/>
                        <a:gd name="connsiteX14" fmla="*/ 982980 w 1249680"/>
                        <a:gd name="connsiteY14" fmla="*/ 167640 h 1411233"/>
                        <a:gd name="connsiteX15" fmla="*/ 1005840 w 1249680"/>
                        <a:gd name="connsiteY15" fmla="*/ 190500 h 1411233"/>
                        <a:gd name="connsiteX16" fmla="*/ 967740 w 1249680"/>
                        <a:gd name="connsiteY16" fmla="*/ 297180 h 1411233"/>
                        <a:gd name="connsiteX17" fmla="*/ 975360 w 1249680"/>
                        <a:gd name="connsiteY17" fmla="*/ 320040 h 1411233"/>
                        <a:gd name="connsiteX18" fmla="*/ 1043940 w 1249680"/>
                        <a:gd name="connsiteY18" fmla="*/ 388620 h 1411233"/>
                        <a:gd name="connsiteX19" fmla="*/ 1165860 w 1249680"/>
                        <a:gd name="connsiteY19" fmla="*/ 403860 h 1411233"/>
                        <a:gd name="connsiteX20" fmla="*/ 1173480 w 1249680"/>
                        <a:gd name="connsiteY20" fmla="*/ 441960 h 1411233"/>
                        <a:gd name="connsiteX21" fmla="*/ 1249680 w 1249680"/>
                        <a:gd name="connsiteY21" fmla="*/ 419100 h 1411233"/>
                        <a:gd name="connsiteX22" fmla="*/ 1219200 w 1249680"/>
                        <a:gd name="connsiteY22" fmla="*/ 495300 h 1411233"/>
                        <a:gd name="connsiteX23" fmla="*/ 1135380 w 1249680"/>
                        <a:gd name="connsiteY23" fmla="*/ 586740 h 1411233"/>
                        <a:gd name="connsiteX24" fmla="*/ 1094577 w 1249680"/>
                        <a:gd name="connsiteY24" fmla="*/ 621031 h 1411233"/>
                        <a:gd name="connsiteX25" fmla="*/ 1025843 w 1249680"/>
                        <a:gd name="connsiteY25" fmla="*/ 632460 h 1411233"/>
                        <a:gd name="connsiteX26" fmla="*/ 1023139 w 1249680"/>
                        <a:gd name="connsiteY26" fmla="*/ 754380 h 1411233"/>
                        <a:gd name="connsiteX27" fmla="*/ 980122 w 1249680"/>
                        <a:gd name="connsiteY27" fmla="*/ 807244 h 1411233"/>
                        <a:gd name="connsiteX28" fmla="*/ 1015995 w 1249680"/>
                        <a:gd name="connsiteY28" fmla="*/ 847249 h 1411233"/>
                        <a:gd name="connsiteX29" fmla="*/ 993933 w 1249680"/>
                        <a:gd name="connsiteY29" fmla="*/ 891063 h 1411233"/>
                        <a:gd name="connsiteX30" fmla="*/ 1018376 w 1249680"/>
                        <a:gd name="connsiteY30" fmla="*/ 947261 h 1411233"/>
                        <a:gd name="connsiteX31" fmla="*/ 1049179 w 1249680"/>
                        <a:gd name="connsiteY31" fmla="*/ 1024414 h 1411233"/>
                        <a:gd name="connsiteX32" fmla="*/ 1092041 w 1249680"/>
                        <a:gd name="connsiteY32" fmla="*/ 1055370 h 1411233"/>
                        <a:gd name="connsiteX33" fmla="*/ 1093470 w 1249680"/>
                        <a:gd name="connsiteY33" fmla="*/ 1161574 h 1411233"/>
                        <a:gd name="connsiteX34" fmla="*/ 1010127 w 1249680"/>
                        <a:gd name="connsiteY34" fmla="*/ 1155382 h 1411233"/>
                        <a:gd name="connsiteX35" fmla="*/ 1137439 w 1249680"/>
                        <a:gd name="connsiteY35" fmla="*/ 1211579 h 1411233"/>
                        <a:gd name="connsiteX36" fmla="*/ 1171098 w 1249680"/>
                        <a:gd name="connsiteY36" fmla="*/ 1251586 h 1411233"/>
                        <a:gd name="connsiteX37" fmla="*/ 1113626 w 1249680"/>
                        <a:gd name="connsiteY37" fmla="*/ 1373505 h 1411233"/>
                        <a:gd name="connsiteX38" fmla="*/ 1082516 w 1249680"/>
                        <a:gd name="connsiteY38" fmla="*/ 1361598 h 1411233"/>
                        <a:gd name="connsiteX39" fmla="*/ 1063466 w 1249680"/>
                        <a:gd name="connsiteY39" fmla="*/ 1390650 h 1411233"/>
                        <a:gd name="connsiteX40" fmla="*/ 1044570 w 1249680"/>
                        <a:gd name="connsiteY40" fmla="*/ 1359218 h 1411233"/>
                        <a:gd name="connsiteX41" fmla="*/ 918210 w 1249680"/>
                        <a:gd name="connsiteY41" fmla="*/ 1344930 h 1411233"/>
                        <a:gd name="connsiteX42" fmla="*/ 876097 w 1249680"/>
                        <a:gd name="connsiteY42" fmla="*/ 1307028 h 1411233"/>
                        <a:gd name="connsiteX43" fmla="*/ 821650 w 1249680"/>
                        <a:gd name="connsiteY43" fmla="*/ 1340540 h 1411233"/>
                        <a:gd name="connsiteX44" fmla="*/ 749071 w 1249680"/>
                        <a:gd name="connsiteY44" fmla="*/ 1357779 h 1411233"/>
                        <a:gd name="connsiteX45" fmla="*/ 623341 w 1249680"/>
                        <a:gd name="connsiteY45" fmla="*/ 1411233 h 1411233"/>
                        <a:gd name="connsiteX46" fmla="*/ 596895 w 1249680"/>
                        <a:gd name="connsiteY46" fmla="*/ 1375886 h 1411233"/>
                        <a:gd name="connsiteX47" fmla="*/ 391001 w 1249680"/>
                        <a:gd name="connsiteY47" fmla="*/ 1287303 h 1411233"/>
                        <a:gd name="connsiteX48" fmla="*/ 223038 w 1249680"/>
                        <a:gd name="connsiteY48" fmla="*/ 1230630 h 1411233"/>
                        <a:gd name="connsiteX49" fmla="*/ 127788 w 1249680"/>
                        <a:gd name="connsiteY49" fmla="*/ 1223486 h 1411233"/>
                        <a:gd name="connsiteX50" fmla="*/ 123026 w 1249680"/>
                        <a:gd name="connsiteY50" fmla="*/ 1156811 h 1411233"/>
                        <a:gd name="connsiteX51" fmla="*/ 134932 w 1249680"/>
                        <a:gd name="connsiteY51" fmla="*/ 1171098 h 1411233"/>
                        <a:gd name="connsiteX52" fmla="*/ 143351 w 1249680"/>
                        <a:gd name="connsiteY52" fmla="*/ 1202532 h 1411233"/>
                        <a:gd name="connsiteX53" fmla="*/ 180975 w 1249680"/>
                        <a:gd name="connsiteY53" fmla="*/ 1200626 h 1411233"/>
                        <a:gd name="connsiteX54" fmla="*/ 163354 w 1249680"/>
                        <a:gd name="connsiteY54" fmla="*/ 1141095 h 1411233"/>
                        <a:gd name="connsiteX55" fmla="*/ 234791 w 1249680"/>
                        <a:gd name="connsiteY55" fmla="*/ 1096804 h 1411233"/>
                        <a:gd name="connsiteX56" fmla="*/ 249232 w 1249680"/>
                        <a:gd name="connsiteY56" fmla="*/ 1180623 h 1411233"/>
                        <a:gd name="connsiteX57" fmla="*/ 277807 w 1249680"/>
                        <a:gd name="connsiteY57" fmla="*/ 1190149 h 1411233"/>
                        <a:gd name="connsiteX58" fmla="*/ 292417 w 1249680"/>
                        <a:gd name="connsiteY58" fmla="*/ 1068705 h 1411233"/>
                        <a:gd name="connsiteX59" fmla="*/ 323051 w 1249680"/>
                        <a:gd name="connsiteY59" fmla="*/ 1078230 h 1411233"/>
                        <a:gd name="connsiteX60" fmla="*/ 294476 w 1249680"/>
                        <a:gd name="connsiteY60" fmla="*/ 944880 h 1411233"/>
                        <a:gd name="connsiteX61" fmla="*/ 258758 w 1249680"/>
                        <a:gd name="connsiteY61" fmla="*/ 961549 h 1411233"/>
                        <a:gd name="connsiteX62" fmla="*/ 149220 w 1249680"/>
                        <a:gd name="connsiteY62" fmla="*/ 909162 h 1411233"/>
                        <a:gd name="connsiteX63" fmla="*/ 158745 w 1249680"/>
                        <a:gd name="connsiteY63" fmla="*/ 882967 h 1411233"/>
                        <a:gd name="connsiteX64" fmla="*/ 130765 w 1249680"/>
                        <a:gd name="connsiteY64" fmla="*/ 864017 h 1411233"/>
                        <a:gd name="connsiteX65" fmla="*/ 108738 w 1249680"/>
                        <a:gd name="connsiteY65" fmla="*/ 897255 h 1411233"/>
                        <a:gd name="connsiteX66" fmla="*/ 111120 w 1249680"/>
                        <a:gd name="connsiteY66" fmla="*/ 840105 h 1411233"/>
                        <a:gd name="connsiteX67" fmla="*/ 92070 w 1249680"/>
                        <a:gd name="connsiteY67" fmla="*/ 835343 h 1411233"/>
                        <a:gd name="connsiteX68" fmla="*/ 80163 w 1249680"/>
                        <a:gd name="connsiteY68" fmla="*/ 906780 h 1411233"/>
                        <a:gd name="connsiteX69" fmla="*/ 58732 w 1249680"/>
                        <a:gd name="connsiteY69" fmla="*/ 911543 h 1411233"/>
                        <a:gd name="connsiteX70" fmla="*/ 70639 w 1249680"/>
                        <a:gd name="connsiteY70" fmla="*/ 825817 h 1411233"/>
                        <a:gd name="connsiteX71" fmla="*/ 122872 w 1249680"/>
                        <a:gd name="connsiteY71" fmla="*/ 819626 h 1411233"/>
                        <a:gd name="connsiteX72" fmla="*/ 125407 w 1249680"/>
                        <a:gd name="connsiteY72" fmla="*/ 799623 h 1411233"/>
                        <a:gd name="connsiteX73" fmla="*/ 78581 w 1249680"/>
                        <a:gd name="connsiteY73" fmla="*/ 799624 h 1411233"/>
                        <a:gd name="connsiteX74" fmla="*/ 82867 w 1249680"/>
                        <a:gd name="connsiteY74" fmla="*/ 761047 h 1411233"/>
                        <a:gd name="connsiteX75" fmla="*/ 142076 w 1249680"/>
                        <a:gd name="connsiteY75" fmla="*/ 742474 h 1411233"/>
                        <a:gd name="connsiteX76" fmla="*/ 130169 w 1249680"/>
                        <a:gd name="connsiteY76" fmla="*/ 716280 h 1411233"/>
                        <a:gd name="connsiteX77" fmla="*/ 48568 w 1249680"/>
                        <a:gd name="connsiteY77" fmla="*/ 756737 h 1411233"/>
                        <a:gd name="connsiteX78" fmla="*/ 29527 w 1249680"/>
                        <a:gd name="connsiteY78" fmla="*/ 718344 h 1411233"/>
                        <a:gd name="connsiteX79" fmla="*/ 104473 w 1249680"/>
                        <a:gd name="connsiteY79" fmla="*/ 693138 h 1411233"/>
                        <a:gd name="connsiteX80" fmla="*/ 77629 w 1249680"/>
                        <a:gd name="connsiteY80" fmla="*/ 617855 h 1411233"/>
                        <a:gd name="connsiteX81" fmla="*/ 39683 w 1249680"/>
                        <a:gd name="connsiteY81" fmla="*/ 611505 h 1411233"/>
                        <a:gd name="connsiteX82" fmla="*/ 0 w 1249680"/>
                        <a:gd name="connsiteY82" fmla="*/ 541020 h 1411233"/>
                        <a:gd name="connsiteX0" fmla="*/ 0 w 1249680"/>
                        <a:gd name="connsiteY0" fmla="*/ 541020 h 1411233"/>
                        <a:gd name="connsiteX1" fmla="*/ 259080 w 1249680"/>
                        <a:gd name="connsiteY1" fmla="*/ 381000 h 1411233"/>
                        <a:gd name="connsiteX2" fmla="*/ 266700 w 1249680"/>
                        <a:gd name="connsiteY2" fmla="*/ 266700 h 1411233"/>
                        <a:gd name="connsiteX3" fmla="*/ 358140 w 1249680"/>
                        <a:gd name="connsiteY3" fmla="*/ 259080 h 1411233"/>
                        <a:gd name="connsiteX4" fmla="*/ 388620 w 1249680"/>
                        <a:gd name="connsiteY4" fmla="*/ 266700 h 1411233"/>
                        <a:gd name="connsiteX5" fmla="*/ 449580 w 1249680"/>
                        <a:gd name="connsiteY5" fmla="*/ 266700 h 1411233"/>
                        <a:gd name="connsiteX6" fmla="*/ 533400 w 1249680"/>
                        <a:gd name="connsiteY6" fmla="*/ 144780 h 1411233"/>
                        <a:gd name="connsiteX7" fmla="*/ 655320 w 1249680"/>
                        <a:gd name="connsiteY7" fmla="*/ 167640 h 1411233"/>
                        <a:gd name="connsiteX8" fmla="*/ 830580 w 1249680"/>
                        <a:gd name="connsiteY8" fmla="*/ 114300 h 1411233"/>
                        <a:gd name="connsiteX9" fmla="*/ 822960 w 1249680"/>
                        <a:gd name="connsiteY9" fmla="*/ 45720 h 1411233"/>
                        <a:gd name="connsiteX10" fmla="*/ 906780 w 1249680"/>
                        <a:gd name="connsiteY10" fmla="*/ 0 h 1411233"/>
                        <a:gd name="connsiteX11" fmla="*/ 937260 w 1249680"/>
                        <a:gd name="connsiteY11" fmla="*/ 0 h 1411233"/>
                        <a:gd name="connsiteX12" fmla="*/ 944880 w 1249680"/>
                        <a:gd name="connsiteY12" fmla="*/ 76200 h 1411233"/>
                        <a:gd name="connsiteX13" fmla="*/ 1013460 w 1249680"/>
                        <a:gd name="connsiteY13" fmla="*/ 99060 h 1411233"/>
                        <a:gd name="connsiteX14" fmla="*/ 982980 w 1249680"/>
                        <a:gd name="connsiteY14" fmla="*/ 167640 h 1411233"/>
                        <a:gd name="connsiteX15" fmla="*/ 1005840 w 1249680"/>
                        <a:gd name="connsiteY15" fmla="*/ 190500 h 1411233"/>
                        <a:gd name="connsiteX16" fmla="*/ 967740 w 1249680"/>
                        <a:gd name="connsiteY16" fmla="*/ 297180 h 1411233"/>
                        <a:gd name="connsiteX17" fmla="*/ 975360 w 1249680"/>
                        <a:gd name="connsiteY17" fmla="*/ 320040 h 1411233"/>
                        <a:gd name="connsiteX18" fmla="*/ 1043940 w 1249680"/>
                        <a:gd name="connsiteY18" fmla="*/ 388620 h 1411233"/>
                        <a:gd name="connsiteX19" fmla="*/ 1165860 w 1249680"/>
                        <a:gd name="connsiteY19" fmla="*/ 403860 h 1411233"/>
                        <a:gd name="connsiteX20" fmla="*/ 1173480 w 1249680"/>
                        <a:gd name="connsiteY20" fmla="*/ 441960 h 1411233"/>
                        <a:gd name="connsiteX21" fmla="*/ 1249680 w 1249680"/>
                        <a:gd name="connsiteY21" fmla="*/ 419100 h 1411233"/>
                        <a:gd name="connsiteX22" fmla="*/ 1219200 w 1249680"/>
                        <a:gd name="connsiteY22" fmla="*/ 495300 h 1411233"/>
                        <a:gd name="connsiteX23" fmla="*/ 1159193 w 1249680"/>
                        <a:gd name="connsiteY23" fmla="*/ 536734 h 1411233"/>
                        <a:gd name="connsiteX24" fmla="*/ 1094577 w 1249680"/>
                        <a:gd name="connsiteY24" fmla="*/ 621031 h 1411233"/>
                        <a:gd name="connsiteX25" fmla="*/ 1025843 w 1249680"/>
                        <a:gd name="connsiteY25" fmla="*/ 632460 h 1411233"/>
                        <a:gd name="connsiteX26" fmla="*/ 1023139 w 1249680"/>
                        <a:gd name="connsiteY26" fmla="*/ 754380 h 1411233"/>
                        <a:gd name="connsiteX27" fmla="*/ 980122 w 1249680"/>
                        <a:gd name="connsiteY27" fmla="*/ 807244 h 1411233"/>
                        <a:gd name="connsiteX28" fmla="*/ 1015995 w 1249680"/>
                        <a:gd name="connsiteY28" fmla="*/ 847249 h 1411233"/>
                        <a:gd name="connsiteX29" fmla="*/ 993933 w 1249680"/>
                        <a:gd name="connsiteY29" fmla="*/ 891063 h 1411233"/>
                        <a:gd name="connsiteX30" fmla="*/ 1018376 w 1249680"/>
                        <a:gd name="connsiteY30" fmla="*/ 947261 h 1411233"/>
                        <a:gd name="connsiteX31" fmla="*/ 1049179 w 1249680"/>
                        <a:gd name="connsiteY31" fmla="*/ 1024414 h 1411233"/>
                        <a:gd name="connsiteX32" fmla="*/ 1092041 w 1249680"/>
                        <a:gd name="connsiteY32" fmla="*/ 1055370 h 1411233"/>
                        <a:gd name="connsiteX33" fmla="*/ 1093470 w 1249680"/>
                        <a:gd name="connsiteY33" fmla="*/ 1161574 h 1411233"/>
                        <a:gd name="connsiteX34" fmla="*/ 1010127 w 1249680"/>
                        <a:gd name="connsiteY34" fmla="*/ 1155382 h 1411233"/>
                        <a:gd name="connsiteX35" fmla="*/ 1137439 w 1249680"/>
                        <a:gd name="connsiteY35" fmla="*/ 1211579 h 1411233"/>
                        <a:gd name="connsiteX36" fmla="*/ 1171098 w 1249680"/>
                        <a:gd name="connsiteY36" fmla="*/ 1251586 h 1411233"/>
                        <a:gd name="connsiteX37" fmla="*/ 1113626 w 1249680"/>
                        <a:gd name="connsiteY37" fmla="*/ 1373505 h 1411233"/>
                        <a:gd name="connsiteX38" fmla="*/ 1082516 w 1249680"/>
                        <a:gd name="connsiteY38" fmla="*/ 1361598 h 1411233"/>
                        <a:gd name="connsiteX39" fmla="*/ 1063466 w 1249680"/>
                        <a:gd name="connsiteY39" fmla="*/ 1390650 h 1411233"/>
                        <a:gd name="connsiteX40" fmla="*/ 1044570 w 1249680"/>
                        <a:gd name="connsiteY40" fmla="*/ 1359218 h 1411233"/>
                        <a:gd name="connsiteX41" fmla="*/ 918210 w 1249680"/>
                        <a:gd name="connsiteY41" fmla="*/ 1344930 h 1411233"/>
                        <a:gd name="connsiteX42" fmla="*/ 876097 w 1249680"/>
                        <a:gd name="connsiteY42" fmla="*/ 1307028 h 1411233"/>
                        <a:gd name="connsiteX43" fmla="*/ 821650 w 1249680"/>
                        <a:gd name="connsiteY43" fmla="*/ 1340540 h 1411233"/>
                        <a:gd name="connsiteX44" fmla="*/ 749071 w 1249680"/>
                        <a:gd name="connsiteY44" fmla="*/ 1357779 h 1411233"/>
                        <a:gd name="connsiteX45" fmla="*/ 623341 w 1249680"/>
                        <a:gd name="connsiteY45" fmla="*/ 1411233 h 1411233"/>
                        <a:gd name="connsiteX46" fmla="*/ 596895 w 1249680"/>
                        <a:gd name="connsiteY46" fmla="*/ 1375886 h 1411233"/>
                        <a:gd name="connsiteX47" fmla="*/ 391001 w 1249680"/>
                        <a:gd name="connsiteY47" fmla="*/ 1287303 h 1411233"/>
                        <a:gd name="connsiteX48" fmla="*/ 223038 w 1249680"/>
                        <a:gd name="connsiteY48" fmla="*/ 1230630 h 1411233"/>
                        <a:gd name="connsiteX49" fmla="*/ 127788 w 1249680"/>
                        <a:gd name="connsiteY49" fmla="*/ 1223486 h 1411233"/>
                        <a:gd name="connsiteX50" fmla="*/ 123026 w 1249680"/>
                        <a:gd name="connsiteY50" fmla="*/ 1156811 h 1411233"/>
                        <a:gd name="connsiteX51" fmla="*/ 134932 w 1249680"/>
                        <a:gd name="connsiteY51" fmla="*/ 1171098 h 1411233"/>
                        <a:gd name="connsiteX52" fmla="*/ 143351 w 1249680"/>
                        <a:gd name="connsiteY52" fmla="*/ 1202532 h 1411233"/>
                        <a:gd name="connsiteX53" fmla="*/ 180975 w 1249680"/>
                        <a:gd name="connsiteY53" fmla="*/ 1200626 h 1411233"/>
                        <a:gd name="connsiteX54" fmla="*/ 163354 w 1249680"/>
                        <a:gd name="connsiteY54" fmla="*/ 1141095 h 1411233"/>
                        <a:gd name="connsiteX55" fmla="*/ 234791 w 1249680"/>
                        <a:gd name="connsiteY55" fmla="*/ 1096804 h 1411233"/>
                        <a:gd name="connsiteX56" fmla="*/ 249232 w 1249680"/>
                        <a:gd name="connsiteY56" fmla="*/ 1180623 h 1411233"/>
                        <a:gd name="connsiteX57" fmla="*/ 277807 w 1249680"/>
                        <a:gd name="connsiteY57" fmla="*/ 1190149 h 1411233"/>
                        <a:gd name="connsiteX58" fmla="*/ 292417 w 1249680"/>
                        <a:gd name="connsiteY58" fmla="*/ 1068705 h 1411233"/>
                        <a:gd name="connsiteX59" fmla="*/ 323051 w 1249680"/>
                        <a:gd name="connsiteY59" fmla="*/ 1078230 h 1411233"/>
                        <a:gd name="connsiteX60" fmla="*/ 294476 w 1249680"/>
                        <a:gd name="connsiteY60" fmla="*/ 944880 h 1411233"/>
                        <a:gd name="connsiteX61" fmla="*/ 258758 w 1249680"/>
                        <a:gd name="connsiteY61" fmla="*/ 961549 h 1411233"/>
                        <a:gd name="connsiteX62" fmla="*/ 149220 w 1249680"/>
                        <a:gd name="connsiteY62" fmla="*/ 909162 h 1411233"/>
                        <a:gd name="connsiteX63" fmla="*/ 158745 w 1249680"/>
                        <a:gd name="connsiteY63" fmla="*/ 882967 h 1411233"/>
                        <a:gd name="connsiteX64" fmla="*/ 130765 w 1249680"/>
                        <a:gd name="connsiteY64" fmla="*/ 864017 h 1411233"/>
                        <a:gd name="connsiteX65" fmla="*/ 108738 w 1249680"/>
                        <a:gd name="connsiteY65" fmla="*/ 897255 h 1411233"/>
                        <a:gd name="connsiteX66" fmla="*/ 111120 w 1249680"/>
                        <a:gd name="connsiteY66" fmla="*/ 840105 h 1411233"/>
                        <a:gd name="connsiteX67" fmla="*/ 92070 w 1249680"/>
                        <a:gd name="connsiteY67" fmla="*/ 835343 h 1411233"/>
                        <a:gd name="connsiteX68" fmla="*/ 80163 w 1249680"/>
                        <a:gd name="connsiteY68" fmla="*/ 906780 h 1411233"/>
                        <a:gd name="connsiteX69" fmla="*/ 58732 w 1249680"/>
                        <a:gd name="connsiteY69" fmla="*/ 911543 h 1411233"/>
                        <a:gd name="connsiteX70" fmla="*/ 70639 w 1249680"/>
                        <a:gd name="connsiteY70" fmla="*/ 825817 h 1411233"/>
                        <a:gd name="connsiteX71" fmla="*/ 122872 w 1249680"/>
                        <a:gd name="connsiteY71" fmla="*/ 819626 h 1411233"/>
                        <a:gd name="connsiteX72" fmla="*/ 125407 w 1249680"/>
                        <a:gd name="connsiteY72" fmla="*/ 799623 h 1411233"/>
                        <a:gd name="connsiteX73" fmla="*/ 78581 w 1249680"/>
                        <a:gd name="connsiteY73" fmla="*/ 799624 h 1411233"/>
                        <a:gd name="connsiteX74" fmla="*/ 82867 w 1249680"/>
                        <a:gd name="connsiteY74" fmla="*/ 761047 h 1411233"/>
                        <a:gd name="connsiteX75" fmla="*/ 142076 w 1249680"/>
                        <a:gd name="connsiteY75" fmla="*/ 742474 h 1411233"/>
                        <a:gd name="connsiteX76" fmla="*/ 130169 w 1249680"/>
                        <a:gd name="connsiteY76" fmla="*/ 716280 h 1411233"/>
                        <a:gd name="connsiteX77" fmla="*/ 48568 w 1249680"/>
                        <a:gd name="connsiteY77" fmla="*/ 756737 h 1411233"/>
                        <a:gd name="connsiteX78" fmla="*/ 29527 w 1249680"/>
                        <a:gd name="connsiteY78" fmla="*/ 718344 h 1411233"/>
                        <a:gd name="connsiteX79" fmla="*/ 104473 w 1249680"/>
                        <a:gd name="connsiteY79" fmla="*/ 693138 h 1411233"/>
                        <a:gd name="connsiteX80" fmla="*/ 77629 w 1249680"/>
                        <a:gd name="connsiteY80" fmla="*/ 617855 h 1411233"/>
                        <a:gd name="connsiteX81" fmla="*/ 39683 w 1249680"/>
                        <a:gd name="connsiteY81" fmla="*/ 611505 h 1411233"/>
                        <a:gd name="connsiteX82" fmla="*/ 0 w 1249680"/>
                        <a:gd name="connsiteY82" fmla="*/ 541020 h 1411233"/>
                        <a:gd name="connsiteX0" fmla="*/ 0 w 1249680"/>
                        <a:gd name="connsiteY0" fmla="*/ 541020 h 1411233"/>
                        <a:gd name="connsiteX1" fmla="*/ 259080 w 1249680"/>
                        <a:gd name="connsiteY1" fmla="*/ 381000 h 1411233"/>
                        <a:gd name="connsiteX2" fmla="*/ 266700 w 1249680"/>
                        <a:gd name="connsiteY2" fmla="*/ 266700 h 1411233"/>
                        <a:gd name="connsiteX3" fmla="*/ 358140 w 1249680"/>
                        <a:gd name="connsiteY3" fmla="*/ 259080 h 1411233"/>
                        <a:gd name="connsiteX4" fmla="*/ 388620 w 1249680"/>
                        <a:gd name="connsiteY4" fmla="*/ 266700 h 1411233"/>
                        <a:gd name="connsiteX5" fmla="*/ 449580 w 1249680"/>
                        <a:gd name="connsiteY5" fmla="*/ 266700 h 1411233"/>
                        <a:gd name="connsiteX6" fmla="*/ 533400 w 1249680"/>
                        <a:gd name="connsiteY6" fmla="*/ 144780 h 1411233"/>
                        <a:gd name="connsiteX7" fmla="*/ 655320 w 1249680"/>
                        <a:gd name="connsiteY7" fmla="*/ 167640 h 1411233"/>
                        <a:gd name="connsiteX8" fmla="*/ 830580 w 1249680"/>
                        <a:gd name="connsiteY8" fmla="*/ 114300 h 1411233"/>
                        <a:gd name="connsiteX9" fmla="*/ 822960 w 1249680"/>
                        <a:gd name="connsiteY9" fmla="*/ 45720 h 1411233"/>
                        <a:gd name="connsiteX10" fmla="*/ 906780 w 1249680"/>
                        <a:gd name="connsiteY10" fmla="*/ 0 h 1411233"/>
                        <a:gd name="connsiteX11" fmla="*/ 937260 w 1249680"/>
                        <a:gd name="connsiteY11" fmla="*/ 0 h 1411233"/>
                        <a:gd name="connsiteX12" fmla="*/ 944880 w 1249680"/>
                        <a:gd name="connsiteY12" fmla="*/ 76200 h 1411233"/>
                        <a:gd name="connsiteX13" fmla="*/ 1013460 w 1249680"/>
                        <a:gd name="connsiteY13" fmla="*/ 99060 h 1411233"/>
                        <a:gd name="connsiteX14" fmla="*/ 982980 w 1249680"/>
                        <a:gd name="connsiteY14" fmla="*/ 167640 h 1411233"/>
                        <a:gd name="connsiteX15" fmla="*/ 1005840 w 1249680"/>
                        <a:gd name="connsiteY15" fmla="*/ 190500 h 1411233"/>
                        <a:gd name="connsiteX16" fmla="*/ 967740 w 1249680"/>
                        <a:gd name="connsiteY16" fmla="*/ 297180 h 1411233"/>
                        <a:gd name="connsiteX17" fmla="*/ 975360 w 1249680"/>
                        <a:gd name="connsiteY17" fmla="*/ 320040 h 1411233"/>
                        <a:gd name="connsiteX18" fmla="*/ 1043940 w 1249680"/>
                        <a:gd name="connsiteY18" fmla="*/ 388620 h 1411233"/>
                        <a:gd name="connsiteX19" fmla="*/ 1165860 w 1249680"/>
                        <a:gd name="connsiteY19" fmla="*/ 403860 h 1411233"/>
                        <a:gd name="connsiteX20" fmla="*/ 1173480 w 1249680"/>
                        <a:gd name="connsiteY20" fmla="*/ 441960 h 1411233"/>
                        <a:gd name="connsiteX21" fmla="*/ 1249680 w 1249680"/>
                        <a:gd name="connsiteY21" fmla="*/ 419100 h 1411233"/>
                        <a:gd name="connsiteX22" fmla="*/ 1216819 w 1249680"/>
                        <a:gd name="connsiteY22" fmla="*/ 481012 h 1411233"/>
                        <a:gd name="connsiteX23" fmla="*/ 1159193 w 1249680"/>
                        <a:gd name="connsiteY23" fmla="*/ 536734 h 1411233"/>
                        <a:gd name="connsiteX24" fmla="*/ 1094577 w 1249680"/>
                        <a:gd name="connsiteY24" fmla="*/ 621031 h 1411233"/>
                        <a:gd name="connsiteX25" fmla="*/ 1025843 w 1249680"/>
                        <a:gd name="connsiteY25" fmla="*/ 632460 h 1411233"/>
                        <a:gd name="connsiteX26" fmla="*/ 1023139 w 1249680"/>
                        <a:gd name="connsiteY26" fmla="*/ 754380 h 1411233"/>
                        <a:gd name="connsiteX27" fmla="*/ 980122 w 1249680"/>
                        <a:gd name="connsiteY27" fmla="*/ 807244 h 1411233"/>
                        <a:gd name="connsiteX28" fmla="*/ 1015995 w 1249680"/>
                        <a:gd name="connsiteY28" fmla="*/ 847249 h 1411233"/>
                        <a:gd name="connsiteX29" fmla="*/ 993933 w 1249680"/>
                        <a:gd name="connsiteY29" fmla="*/ 891063 h 1411233"/>
                        <a:gd name="connsiteX30" fmla="*/ 1018376 w 1249680"/>
                        <a:gd name="connsiteY30" fmla="*/ 947261 h 1411233"/>
                        <a:gd name="connsiteX31" fmla="*/ 1049179 w 1249680"/>
                        <a:gd name="connsiteY31" fmla="*/ 1024414 h 1411233"/>
                        <a:gd name="connsiteX32" fmla="*/ 1092041 w 1249680"/>
                        <a:gd name="connsiteY32" fmla="*/ 1055370 h 1411233"/>
                        <a:gd name="connsiteX33" fmla="*/ 1093470 w 1249680"/>
                        <a:gd name="connsiteY33" fmla="*/ 1161574 h 1411233"/>
                        <a:gd name="connsiteX34" fmla="*/ 1010127 w 1249680"/>
                        <a:gd name="connsiteY34" fmla="*/ 1155382 h 1411233"/>
                        <a:gd name="connsiteX35" fmla="*/ 1137439 w 1249680"/>
                        <a:gd name="connsiteY35" fmla="*/ 1211579 h 1411233"/>
                        <a:gd name="connsiteX36" fmla="*/ 1171098 w 1249680"/>
                        <a:gd name="connsiteY36" fmla="*/ 1251586 h 1411233"/>
                        <a:gd name="connsiteX37" fmla="*/ 1113626 w 1249680"/>
                        <a:gd name="connsiteY37" fmla="*/ 1373505 h 1411233"/>
                        <a:gd name="connsiteX38" fmla="*/ 1082516 w 1249680"/>
                        <a:gd name="connsiteY38" fmla="*/ 1361598 h 1411233"/>
                        <a:gd name="connsiteX39" fmla="*/ 1063466 w 1249680"/>
                        <a:gd name="connsiteY39" fmla="*/ 1390650 h 1411233"/>
                        <a:gd name="connsiteX40" fmla="*/ 1044570 w 1249680"/>
                        <a:gd name="connsiteY40" fmla="*/ 1359218 h 1411233"/>
                        <a:gd name="connsiteX41" fmla="*/ 918210 w 1249680"/>
                        <a:gd name="connsiteY41" fmla="*/ 1344930 h 1411233"/>
                        <a:gd name="connsiteX42" fmla="*/ 876097 w 1249680"/>
                        <a:gd name="connsiteY42" fmla="*/ 1307028 h 1411233"/>
                        <a:gd name="connsiteX43" fmla="*/ 821650 w 1249680"/>
                        <a:gd name="connsiteY43" fmla="*/ 1340540 h 1411233"/>
                        <a:gd name="connsiteX44" fmla="*/ 749071 w 1249680"/>
                        <a:gd name="connsiteY44" fmla="*/ 1357779 h 1411233"/>
                        <a:gd name="connsiteX45" fmla="*/ 623341 w 1249680"/>
                        <a:gd name="connsiteY45" fmla="*/ 1411233 h 1411233"/>
                        <a:gd name="connsiteX46" fmla="*/ 596895 w 1249680"/>
                        <a:gd name="connsiteY46" fmla="*/ 1375886 h 1411233"/>
                        <a:gd name="connsiteX47" fmla="*/ 391001 w 1249680"/>
                        <a:gd name="connsiteY47" fmla="*/ 1287303 h 1411233"/>
                        <a:gd name="connsiteX48" fmla="*/ 223038 w 1249680"/>
                        <a:gd name="connsiteY48" fmla="*/ 1230630 h 1411233"/>
                        <a:gd name="connsiteX49" fmla="*/ 127788 w 1249680"/>
                        <a:gd name="connsiteY49" fmla="*/ 1223486 h 1411233"/>
                        <a:gd name="connsiteX50" fmla="*/ 123026 w 1249680"/>
                        <a:gd name="connsiteY50" fmla="*/ 1156811 h 1411233"/>
                        <a:gd name="connsiteX51" fmla="*/ 134932 w 1249680"/>
                        <a:gd name="connsiteY51" fmla="*/ 1171098 h 1411233"/>
                        <a:gd name="connsiteX52" fmla="*/ 143351 w 1249680"/>
                        <a:gd name="connsiteY52" fmla="*/ 1202532 h 1411233"/>
                        <a:gd name="connsiteX53" fmla="*/ 180975 w 1249680"/>
                        <a:gd name="connsiteY53" fmla="*/ 1200626 h 1411233"/>
                        <a:gd name="connsiteX54" fmla="*/ 163354 w 1249680"/>
                        <a:gd name="connsiteY54" fmla="*/ 1141095 h 1411233"/>
                        <a:gd name="connsiteX55" fmla="*/ 234791 w 1249680"/>
                        <a:gd name="connsiteY55" fmla="*/ 1096804 h 1411233"/>
                        <a:gd name="connsiteX56" fmla="*/ 249232 w 1249680"/>
                        <a:gd name="connsiteY56" fmla="*/ 1180623 h 1411233"/>
                        <a:gd name="connsiteX57" fmla="*/ 277807 w 1249680"/>
                        <a:gd name="connsiteY57" fmla="*/ 1190149 h 1411233"/>
                        <a:gd name="connsiteX58" fmla="*/ 292417 w 1249680"/>
                        <a:gd name="connsiteY58" fmla="*/ 1068705 h 1411233"/>
                        <a:gd name="connsiteX59" fmla="*/ 323051 w 1249680"/>
                        <a:gd name="connsiteY59" fmla="*/ 1078230 h 1411233"/>
                        <a:gd name="connsiteX60" fmla="*/ 294476 w 1249680"/>
                        <a:gd name="connsiteY60" fmla="*/ 944880 h 1411233"/>
                        <a:gd name="connsiteX61" fmla="*/ 258758 w 1249680"/>
                        <a:gd name="connsiteY61" fmla="*/ 961549 h 1411233"/>
                        <a:gd name="connsiteX62" fmla="*/ 149220 w 1249680"/>
                        <a:gd name="connsiteY62" fmla="*/ 909162 h 1411233"/>
                        <a:gd name="connsiteX63" fmla="*/ 158745 w 1249680"/>
                        <a:gd name="connsiteY63" fmla="*/ 882967 h 1411233"/>
                        <a:gd name="connsiteX64" fmla="*/ 130765 w 1249680"/>
                        <a:gd name="connsiteY64" fmla="*/ 864017 h 1411233"/>
                        <a:gd name="connsiteX65" fmla="*/ 108738 w 1249680"/>
                        <a:gd name="connsiteY65" fmla="*/ 897255 h 1411233"/>
                        <a:gd name="connsiteX66" fmla="*/ 111120 w 1249680"/>
                        <a:gd name="connsiteY66" fmla="*/ 840105 h 1411233"/>
                        <a:gd name="connsiteX67" fmla="*/ 92070 w 1249680"/>
                        <a:gd name="connsiteY67" fmla="*/ 835343 h 1411233"/>
                        <a:gd name="connsiteX68" fmla="*/ 80163 w 1249680"/>
                        <a:gd name="connsiteY68" fmla="*/ 906780 h 1411233"/>
                        <a:gd name="connsiteX69" fmla="*/ 58732 w 1249680"/>
                        <a:gd name="connsiteY69" fmla="*/ 911543 h 1411233"/>
                        <a:gd name="connsiteX70" fmla="*/ 70639 w 1249680"/>
                        <a:gd name="connsiteY70" fmla="*/ 825817 h 1411233"/>
                        <a:gd name="connsiteX71" fmla="*/ 122872 w 1249680"/>
                        <a:gd name="connsiteY71" fmla="*/ 819626 h 1411233"/>
                        <a:gd name="connsiteX72" fmla="*/ 125407 w 1249680"/>
                        <a:gd name="connsiteY72" fmla="*/ 799623 h 1411233"/>
                        <a:gd name="connsiteX73" fmla="*/ 78581 w 1249680"/>
                        <a:gd name="connsiteY73" fmla="*/ 799624 h 1411233"/>
                        <a:gd name="connsiteX74" fmla="*/ 82867 w 1249680"/>
                        <a:gd name="connsiteY74" fmla="*/ 761047 h 1411233"/>
                        <a:gd name="connsiteX75" fmla="*/ 142076 w 1249680"/>
                        <a:gd name="connsiteY75" fmla="*/ 742474 h 1411233"/>
                        <a:gd name="connsiteX76" fmla="*/ 130169 w 1249680"/>
                        <a:gd name="connsiteY76" fmla="*/ 716280 h 1411233"/>
                        <a:gd name="connsiteX77" fmla="*/ 48568 w 1249680"/>
                        <a:gd name="connsiteY77" fmla="*/ 756737 h 1411233"/>
                        <a:gd name="connsiteX78" fmla="*/ 29527 w 1249680"/>
                        <a:gd name="connsiteY78" fmla="*/ 718344 h 1411233"/>
                        <a:gd name="connsiteX79" fmla="*/ 104473 w 1249680"/>
                        <a:gd name="connsiteY79" fmla="*/ 693138 h 1411233"/>
                        <a:gd name="connsiteX80" fmla="*/ 77629 w 1249680"/>
                        <a:gd name="connsiteY80" fmla="*/ 617855 h 1411233"/>
                        <a:gd name="connsiteX81" fmla="*/ 39683 w 1249680"/>
                        <a:gd name="connsiteY81" fmla="*/ 611505 h 1411233"/>
                        <a:gd name="connsiteX82" fmla="*/ 0 w 1249680"/>
                        <a:gd name="connsiteY82" fmla="*/ 541020 h 1411233"/>
                        <a:gd name="connsiteX0" fmla="*/ 0 w 1249680"/>
                        <a:gd name="connsiteY0" fmla="*/ 541020 h 1411233"/>
                        <a:gd name="connsiteX1" fmla="*/ 259080 w 1249680"/>
                        <a:gd name="connsiteY1" fmla="*/ 381000 h 1411233"/>
                        <a:gd name="connsiteX2" fmla="*/ 266700 w 1249680"/>
                        <a:gd name="connsiteY2" fmla="*/ 266700 h 1411233"/>
                        <a:gd name="connsiteX3" fmla="*/ 358140 w 1249680"/>
                        <a:gd name="connsiteY3" fmla="*/ 259080 h 1411233"/>
                        <a:gd name="connsiteX4" fmla="*/ 388620 w 1249680"/>
                        <a:gd name="connsiteY4" fmla="*/ 266700 h 1411233"/>
                        <a:gd name="connsiteX5" fmla="*/ 449580 w 1249680"/>
                        <a:gd name="connsiteY5" fmla="*/ 266700 h 1411233"/>
                        <a:gd name="connsiteX6" fmla="*/ 533400 w 1249680"/>
                        <a:gd name="connsiteY6" fmla="*/ 144780 h 1411233"/>
                        <a:gd name="connsiteX7" fmla="*/ 655320 w 1249680"/>
                        <a:gd name="connsiteY7" fmla="*/ 167640 h 1411233"/>
                        <a:gd name="connsiteX8" fmla="*/ 830580 w 1249680"/>
                        <a:gd name="connsiteY8" fmla="*/ 114300 h 1411233"/>
                        <a:gd name="connsiteX9" fmla="*/ 822960 w 1249680"/>
                        <a:gd name="connsiteY9" fmla="*/ 45720 h 1411233"/>
                        <a:gd name="connsiteX10" fmla="*/ 906780 w 1249680"/>
                        <a:gd name="connsiteY10" fmla="*/ 0 h 1411233"/>
                        <a:gd name="connsiteX11" fmla="*/ 937260 w 1249680"/>
                        <a:gd name="connsiteY11" fmla="*/ 0 h 1411233"/>
                        <a:gd name="connsiteX12" fmla="*/ 944880 w 1249680"/>
                        <a:gd name="connsiteY12" fmla="*/ 76200 h 1411233"/>
                        <a:gd name="connsiteX13" fmla="*/ 1013460 w 1249680"/>
                        <a:gd name="connsiteY13" fmla="*/ 99060 h 1411233"/>
                        <a:gd name="connsiteX14" fmla="*/ 982980 w 1249680"/>
                        <a:gd name="connsiteY14" fmla="*/ 167640 h 1411233"/>
                        <a:gd name="connsiteX15" fmla="*/ 1005840 w 1249680"/>
                        <a:gd name="connsiteY15" fmla="*/ 190500 h 1411233"/>
                        <a:gd name="connsiteX16" fmla="*/ 967740 w 1249680"/>
                        <a:gd name="connsiteY16" fmla="*/ 297180 h 1411233"/>
                        <a:gd name="connsiteX17" fmla="*/ 975360 w 1249680"/>
                        <a:gd name="connsiteY17" fmla="*/ 320040 h 1411233"/>
                        <a:gd name="connsiteX18" fmla="*/ 1043940 w 1249680"/>
                        <a:gd name="connsiteY18" fmla="*/ 388620 h 1411233"/>
                        <a:gd name="connsiteX19" fmla="*/ 1158716 w 1249680"/>
                        <a:gd name="connsiteY19" fmla="*/ 368142 h 1411233"/>
                        <a:gd name="connsiteX20" fmla="*/ 1173480 w 1249680"/>
                        <a:gd name="connsiteY20" fmla="*/ 441960 h 1411233"/>
                        <a:gd name="connsiteX21" fmla="*/ 1249680 w 1249680"/>
                        <a:gd name="connsiteY21" fmla="*/ 419100 h 1411233"/>
                        <a:gd name="connsiteX22" fmla="*/ 1216819 w 1249680"/>
                        <a:gd name="connsiteY22" fmla="*/ 481012 h 1411233"/>
                        <a:gd name="connsiteX23" fmla="*/ 1159193 w 1249680"/>
                        <a:gd name="connsiteY23" fmla="*/ 536734 h 1411233"/>
                        <a:gd name="connsiteX24" fmla="*/ 1094577 w 1249680"/>
                        <a:gd name="connsiteY24" fmla="*/ 621031 h 1411233"/>
                        <a:gd name="connsiteX25" fmla="*/ 1025843 w 1249680"/>
                        <a:gd name="connsiteY25" fmla="*/ 632460 h 1411233"/>
                        <a:gd name="connsiteX26" fmla="*/ 1023139 w 1249680"/>
                        <a:gd name="connsiteY26" fmla="*/ 754380 h 1411233"/>
                        <a:gd name="connsiteX27" fmla="*/ 980122 w 1249680"/>
                        <a:gd name="connsiteY27" fmla="*/ 807244 h 1411233"/>
                        <a:gd name="connsiteX28" fmla="*/ 1015995 w 1249680"/>
                        <a:gd name="connsiteY28" fmla="*/ 847249 h 1411233"/>
                        <a:gd name="connsiteX29" fmla="*/ 993933 w 1249680"/>
                        <a:gd name="connsiteY29" fmla="*/ 891063 h 1411233"/>
                        <a:gd name="connsiteX30" fmla="*/ 1018376 w 1249680"/>
                        <a:gd name="connsiteY30" fmla="*/ 947261 h 1411233"/>
                        <a:gd name="connsiteX31" fmla="*/ 1049179 w 1249680"/>
                        <a:gd name="connsiteY31" fmla="*/ 1024414 h 1411233"/>
                        <a:gd name="connsiteX32" fmla="*/ 1092041 w 1249680"/>
                        <a:gd name="connsiteY32" fmla="*/ 1055370 h 1411233"/>
                        <a:gd name="connsiteX33" fmla="*/ 1093470 w 1249680"/>
                        <a:gd name="connsiteY33" fmla="*/ 1161574 h 1411233"/>
                        <a:gd name="connsiteX34" fmla="*/ 1010127 w 1249680"/>
                        <a:gd name="connsiteY34" fmla="*/ 1155382 h 1411233"/>
                        <a:gd name="connsiteX35" fmla="*/ 1137439 w 1249680"/>
                        <a:gd name="connsiteY35" fmla="*/ 1211579 h 1411233"/>
                        <a:gd name="connsiteX36" fmla="*/ 1171098 w 1249680"/>
                        <a:gd name="connsiteY36" fmla="*/ 1251586 h 1411233"/>
                        <a:gd name="connsiteX37" fmla="*/ 1113626 w 1249680"/>
                        <a:gd name="connsiteY37" fmla="*/ 1373505 h 1411233"/>
                        <a:gd name="connsiteX38" fmla="*/ 1082516 w 1249680"/>
                        <a:gd name="connsiteY38" fmla="*/ 1361598 h 1411233"/>
                        <a:gd name="connsiteX39" fmla="*/ 1063466 w 1249680"/>
                        <a:gd name="connsiteY39" fmla="*/ 1390650 h 1411233"/>
                        <a:gd name="connsiteX40" fmla="*/ 1044570 w 1249680"/>
                        <a:gd name="connsiteY40" fmla="*/ 1359218 h 1411233"/>
                        <a:gd name="connsiteX41" fmla="*/ 918210 w 1249680"/>
                        <a:gd name="connsiteY41" fmla="*/ 1344930 h 1411233"/>
                        <a:gd name="connsiteX42" fmla="*/ 876097 w 1249680"/>
                        <a:gd name="connsiteY42" fmla="*/ 1307028 h 1411233"/>
                        <a:gd name="connsiteX43" fmla="*/ 821650 w 1249680"/>
                        <a:gd name="connsiteY43" fmla="*/ 1340540 h 1411233"/>
                        <a:gd name="connsiteX44" fmla="*/ 749071 w 1249680"/>
                        <a:gd name="connsiteY44" fmla="*/ 1357779 h 1411233"/>
                        <a:gd name="connsiteX45" fmla="*/ 623341 w 1249680"/>
                        <a:gd name="connsiteY45" fmla="*/ 1411233 h 1411233"/>
                        <a:gd name="connsiteX46" fmla="*/ 596895 w 1249680"/>
                        <a:gd name="connsiteY46" fmla="*/ 1375886 h 1411233"/>
                        <a:gd name="connsiteX47" fmla="*/ 391001 w 1249680"/>
                        <a:gd name="connsiteY47" fmla="*/ 1287303 h 1411233"/>
                        <a:gd name="connsiteX48" fmla="*/ 223038 w 1249680"/>
                        <a:gd name="connsiteY48" fmla="*/ 1230630 h 1411233"/>
                        <a:gd name="connsiteX49" fmla="*/ 127788 w 1249680"/>
                        <a:gd name="connsiteY49" fmla="*/ 1223486 h 1411233"/>
                        <a:gd name="connsiteX50" fmla="*/ 123026 w 1249680"/>
                        <a:gd name="connsiteY50" fmla="*/ 1156811 h 1411233"/>
                        <a:gd name="connsiteX51" fmla="*/ 134932 w 1249680"/>
                        <a:gd name="connsiteY51" fmla="*/ 1171098 h 1411233"/>
                        <a:gd name="connsiteX52" fmla="*/ 143351 w 1249680"/>
                        <a:gd name="connsiteY52" fmla="*/ 1202532 h 1411233"/>
                        <a:gd name="connsiteX53" fmla="*/ 180975 w 1249680"/>
                        <a:gd name="connsiteY53" fmla="*/ 1200626 h 1411233"/>
                        <a:gd name="connsiteX54" fmla="*/ 163354 w 1249680"/>
                        <a:gd name="connsiteY54" fmla="*/ 1141095 h 1411233"/>
                        <a:gd name="connsiteX55" fmla="*/ 234791 w 1249680"/>
                        <a:gd name="connsiteY55" fmla="*/ 1096804 h 1411233"/>
                        <a:gd name="connsiteX56" fmla="*/ 249232 w 1249680"/>
                        <a:gd name="connsiteY56" fmla="*/ 1180623 h 1411233"/>
                        <a:gd name="connsiteX57" fmla="*/ 277807 w 1249680"/>
                        <a:gd name="connsiteY57" fmla="*/ 1190149 h 1411233"/>
                        <a:gd name="connsiteX58" fmla="*/ 292417 w 1249680"/>
                        <a:gd name="connsiteY58" fmla="*/ 1068705 h 1411233"/>
                        <a:gd name="connsiteX59" fmla="*/ 323051 w 1249680"/>
                        <a:gd name="connsiteY59" fmla="*/ 1078230 h 1411233"/>
                        <a:gd name="connsiteX60" fmla="*/ 294476 w 1249680"/>
                        <a:gd name="connsiteY60" fmla="*/ 944880 h 1411233"/>
                        <a:gd name="connsiteX61" fmla="*/ 258758 w 1249680"/>
                        <a:gd name="connsiteY61" fmla="*/ 961549 h 1411233"/>
                        <a:gd name="connsiteX62" fmla="*/ 149220 w 1249680"/>
                        <a:gd name="connsiteY62" fmla="*/ 909162 h 1411233"/>
                        <a:gd name="connsiteX63" fmla="*/ 158745 w 1249680"/>
                        <a:gd name="connsiteY63" fmla="*/ 882967 h 1411233"/>
                        <a:gd name="connsiteX64" fmla="*/ 130765 w 1249680"/>
                        <a:gd name="connsiteY64" fmla="*/ 864017 h 1411233"/>
                        <a:gd name="connsiteX65" fmla="*/ 108738 w 1249680"/>
                        <a:gd name="connsiteY65" fmla="*/ 897255 h 1411233"/>
                        <a:gd name="connsiteX66" fmla="*/ 111120 w 1249680"/>
                        <a:gd name="connsiteY66" fmla="*/ 840105 h 1411233"/>
                        <a:gd name="connsiteX67" fmla="*/ 92070 w 1249680"/>
                        <a:gd name="connsiteY67" fmla="*/ 835343 h 1411233"/>
                        <a:gd name="connsiteX68" fmla="*/ 80163 w 1249680"/>
                        <a:gd name="connsiteY68" fmla="*/ 906780 h 1411233"/>
                        <a:gd name="connsiteX69" fmla="*/ 58732 w 1249680"/>
                        <a:gd name="connsiteY69" fmla="*/ 911543 h 1411233"/>
                        <a:gd name="connsiteX70" fmla="*/ 70639 w 1249680"/>
                        <a:gd name="connsiteY70" fmla="*/ 825817 h 1411233"/>
                        <a:gd name="connsiteX71" fmla="*/ 122872 w 1249680"/>
                        <a:gd name="connsiteY71" fmla="*/ 819626 h 1411233"/>
                        <a:gd name="connsiteX72" fmla="*/ 125407 w 1249680"/>
                        <a:gd name="connsiteY72" fmla="*/ 799623 h 1411233"/>
                        <a:gd name="connsiteX73" fmla="*/ 78581 w 1249680"/>
                        <a:gd name="connsiteY73" fmla="*/ 799624 h 1411233"/>
                        <a:gd name="connsiteX74" fmla="*/ 82867 w 1249680"/>
                        <a:gd name="connsiteY74" fmla="*/ 761047 h 1411233"/>
                        <a:gd name="connsiteX75" fmla="*/ 142076 w 1249680"/>
                        <a:gd name="connsiteY75" fmla="*/ 742474 h 1411233"/>
                        <a:gd name="connsiteX76" fmla="*/ 130169 w 1249680"/>
                        <a:gd name="connsiteY76" fmla="*/ 716280 h 1411233"/>
                        <a:gd name="connsiteX77" fmla="*/ 48568 w 1249680"/>
                        <a:gd name="connsiteY77" fmla="*/ 756737 h 1411233"/>
                        <a:gd name="connsiteX78" fmla="*/ 29527 w 1249680"/>
                        <a:gd name="connsiteY78" fmla="*/ 718344 h 1411233"/>
                        <a:gd name="connsiteX79" fmla="*/ 104473 w 1249680"/>
                        <a:gd name="connsiteY79" fmla="*/ 693138 h 1411233"/>
                        <a:gd name="connsiteX80" fmla="*/ 77629 w 1249680"/>
                        <a:gd name="connsiteY80" fmla="*/ 617855 h 1411233"/>
                        <a:gd name="connsiteX81" fmla="*/ 39683 w 1249680"/>
                        <a:gd name="connsiteY81" fmla="*/ 611505 h 1411233"/>
                        <a:gd name="connsiteX82" fmla="*/ 0 w 1249680"/>
                        <a:gd name="connsiteY82" fmla="*/ 541020 h 1411233"/>
                        <a:gd name="connsiteX0" fmla="*/ 0 w 1249680"/>
                        <a:gd name="connsiteY0" fmla="*/ 541020 h 1411233"/>
                        <a:gd name="connsiteX1" fmla="*/ 259080 w 1249680"/>
                        <a:gd name="connsiteY1" fmla="*/ 381000 h 1411233"/>
                        <a:gd name="connsiteX2" fmla="*/ 266700 w 1249680"/>
                        <a:gd name="connsiteY2" fmla="*/ 266700 h 1411233"/>
                        <a:gd name="connsiteX3" fmla="*/ 358140 w 1249680"/>
                        <a:gd name="connsiteY3" fmla="*/ 259080 h 1411233"/>
                        <a:gd name="connsiteX4" fmla="*/ 388620 w 1249680"/>
                        <a:gd name="connsiteY4" fmla="*/ 266700 h 1411233"/>
                        <a:gd name="connsiteX5" fmla="*/ 449580 w 1249680"/>
                        <a:gd name="connsiteY5" fmla="*/ 266700 h 1411233"/>
                        <a:gd name="connsiteX6" fmla="*/ 533400 w 1249680"/>
                        <a:gd name="connsiteY6" fmla="*/ 144780 h 1411233"/>
                        <a:gd name="connsiteX7" fmla="*/ 655320 w 1249680"/>
                        <a:gd name="connsiteY7" fmla="*/ 167640 h 1411233"/>
                        <a:gd name="connsiteX8" fmla="*/ 830580 w 1249680"/>
                        <a:gd name="connsiteY8" fmla="*/ 114300 h 1411233"/>
                        <a:gd name="connsiteX9" fmla="*/ 822960 w 1249680"/>
                        <a:gd name="connsiteY9" fmla="*/ 45720 h 1411233"/>
                        <a:gd name="connsiteX10" fmla="*/ 906780 w 1249680"/>
                        <a:gd name="connsiteY10" fmla="*/ 0 h 1411233"/>
                        <a:gd name="connsiteX11" fmla="*/ 937260 w 1249680"/>
                        <a:gd name="connsiteY11" fmla="*/ 0 h 1411233"/>
                        <a:gd name="connsiteX12" fmla="*/ 944880 w 1249680"/>
                        <a:gd name="connsiteY12" fmla="*/ 76200 h 1411233"/>
                        <a:gd name="connsiteX13" fmla="*/ 1013460 w 1249680"/>
                        <a:gd name="connsiteY13" fmla="*/ 99060 h 1411233"/>
                        <a:gd name="connsiteX14" fmla="*/ 982980 w 1249680"/>
                        <a:gd name="connsiteY14" fmla="*/ 167640 h 1411233"/>
                        <a:gd name="connsiteX15" fmla="*/ 1005840 w 1249680"/>
                        <a:gd name="connsiteY15" fmla="*/ 190500 h 1411233"/>
                        <a:gd name="connsiteX16" fmla="*/ 967740 w 1249680"/>
                        <a:gd name="connsiteY16" fmla="*/ 297180 h 1411233"/>
                        <a:gd name="connsiteX17" fmla="*/ 975360 w 1249680"/>
                        <a:gd name="connsiteY17" fmla="*/ 320040 h 1411233"/>
                        <a:gd name="connsiteX18" fmla="*/ 1134428 w 1249680"/>
                        <a:gd name="connsiteY18" fmla="*/ 400526 h 1411233"/>
                        <a:gd name="connsiteX19" fmla="*/ 1158716 w 1249680"/>
                        <a:gd name="connsiteY19" fmla="*/ 368142 h 1411233"/>
                        <a:gd name="connsiteX20" fmla="*/ 1173480 w 1249680"/>
                        <a:gd name="connsiteY20" fmla="*/ 441960 h 1411233"/>
                        <a:gd name="connsiteX21" fmla="*/ 1249680 w 1249680"/>
                        <a:gd name="connsiteY21" fmla="*/ 419100 h 1411233"/>
                        <a:gd name="connsiteX22" fmla="*/ 1216819 w 1249680"/>
                        <a:gd name="connsiteY22" fmla="*/ 481012 h 1411233"/>
                        <a:gd name="connsiteX23" fmla="*/ 1159193 w 1249680"/>
                        <a:gd name="connsiteY23" fmla="*/ 536734 h 1411233"/>
                        <a:gd name="connsiteX24" fmla="*/ 1094577 w 1249680"/>
                        <a:gd name="connsiteY24" fmla="*/ 621031 h 1411233"/>
                        <a:gd name="connsiteX25" fmla="*/ 1025843 w 1249680"/>
                        <a:gd name="connsiteY25" fmla="*/ 632460 h 1411233"/>
                        <a:gd name="connsiteX26" fmla="*/ 1023139 w 1249680"/>
                        <a:gd name="connsiteY26" fmla="*/ 754380 h 1411233"/>
                        <a:gd name="connsiteX27" fmla="*/ 980122 w 1249680"/>
                        <a:gd name="connsiteY27" fmla="*/ 807244 h 1411233"/>
                        <a:gd name="connsiteX28" fmla="*/ 1015995 w 1249680"/>
                        <a:gd name="connsiteY28" fmla="*/ 847249 h 1411233"/>
                        <a:gd name="connsiteX29" fmla="*/ 993933 w 1249680"/>
                        <a:gd name="connsiteY29" fmla="*/ 891063 h 1411233"/>
                        <a:gd name="connsiteX30" fmla="*/ 1018376 w 1249680"/>
                        <a:gd name="connsiteY30" fmla="*/ 947261 h 1411233"/>
                        <a:gd name="connsiteX31" fmla="*/ 1049179 w 1249680"/>
                        <a:gd name="connsiteY31" fmla="*/ 1024414 h 1411233"/>
                        <a:gd name="connsiteX32" fmla="*/ 1092041 w 1249680"/>
                        <a:gd name="connsiteY32" fmla="*/ 1055370 h 1411233"/>
                        <a:gd name="connsiteX33" fmla="*/ 1093470 w 1249680"/>
                        <a:gd name="connsiteY33" fmla="*/ 1161574 h 1411233"/>
                        <a:gd name="connsiteX34" fmla="*/ 1010127 w 1249680"/>
                        <a:gd name="connsiteY34" fmla="*/ 1155382 h 1411233"/>
                        <a:gd name="connsiteX35" fmla="*/ 1137439 w 1249680"/>
                        <a:gd name="connsiteY35" fmla="*/ 1211579 h 1411233"/>
                        <a:gd name="connsiteX36" fmla="*/ 1171098 w 1249680"/>
                        <a:gd name="connsiteY36" fmla="*/ 1251586 h 1411233"/>
                        <a:gd name="connsiteX37" fmla="*/ 1113626 w 1249680"/>
                        <a:gd name="connsiteY37" fmla="*/ 1373505 h 1411233"/>
                        <a:gd name="connsiteX38" fmla="*/ 1082516 w 1249680"/>
                        <a:gd name="connsiteY38" fmla="*/ 1361598 h 1411233"/>
                        <a:gd name="connsiteX39" fmla="*/ 1063466 w 1249680"/>
                        <a:gd name="connsiteY39" fmla="*/ 1390650 h 1411233"/>
                        <a:gd name="connsiteX40" fmla="*/ 1044570 w 1249680"/>
                        <a:gd name="connsiteY40" fmla="*/ 1359218 h 1411233"/>
                        <a:gd name="connsiteX41" fmla="*/ 918210 w 1249680"/>
                        <a:gd name="connsiteY41" fmla="*/ 1344930 h 1411233"/>
                        <a:gd name="connsiteX42" fmla="*/ 876097 w 1249680"/>
                        <a:gd name="connsiteY42" fmla="*/ 1307028 h 1411233"/>
                        <a:gd name="connsiteX43" fmla="*/ 821650 w 1249680"/>
                        <a:gd name="connsiteY43" fmla="*/ 1340540 h 1411233"/>
                        <a:gd name="connsiteX44" fmla="*/ 749071 w 1249680"/>
                        <a:gd name="connsiteY44" fmla="*/ 1357779 h 1411233"/>
                        <a:gd name="connsiteX45" fmla="*/ 623341 w 1249680"/>
                        <a:gd name="connsiteY45" fmla="*/ 1411233 h 1411233"/>
                        <a:gd name="connsiteX46" fmla="*/ 596895 w 1249680"/>
                        <a:gd name="connsiteY46" fmla="*/ 1375886 h 1411233"/>
                        <a:gd name="connsiteX47" fmla="*/ 391001 w 1249680"/>
                        <a:gd name="connsiteY47" fmla="*/ 1287303 h 1411233"/>
                        <a:gd name="connsiteX48" fmla="*/ 223038 w 1249680"/>
                        <a:gd name="connsiteY48" fmla="*/ 1230630 h 1411233"/>
                        <a:gd name="connsiteX49" fmla="*/ 127788 w 1249680"/>
                        <a:gd name="connsiteY49" fmla="*/ 1223486 h 1411233"/>
                        <a:gd name="connsiteX50" fmla="*/ 123026 w 1249680"/>
                        <a:gd name="connsiteY50" fmla="*/ 1156811 h 1411233"/>
                        <a:gd name="connsiteX51" fmla="*/ 134932 w 1249680"/>
                        <a:gd name="connsiteY51" fmla="*/ 1171098 h 1411233"/>
                        <a:gd name="connsiteX52" fmla="*/ 143351 w 1249680"/>
                        <a:gd name="connsiteY52" fmla="*/ 1202532 h 1411233"/>
                        <a:gd name="connsiteX53" fmla="*/ 180975 w 1249680"/>
                        <a:gd name="connsiteY53" fmla="*/ 1200626 h 1411233"/>
                        <a:gd name="connsiteX54" fmla="*/ 163354 w 1249680"/>
                        <a:gd name="connsiteY54" fmla="*/ 1141095 h 1411233"/>
                        <a:gd name="connsiteX55" fmla="*/ 234791 w 1249680"/>
                        <a:gd name="connsiteY55" fmla="*/ 1096804 h 1411233"/>
                        <a:gd name="connsiteX56" fmla="*/ 249232 w 1249680"/>
                        <a:gd name="connsiteY56" fmla="*/ 1180623 h 1411233"/>
                        <a:gd name="connsiteX57" fmla="*/ 277807 w 1249680"/>
                        <a:gd name="connsiteY57" fmla="*/ 1190149 h 1411233"/>
                        <a:gd name="connsiteX58" fmla="*/ 292417 w 1249680"/>
                        <a:gd name="connsiteY58" fmla="*/ 1068705 h 1411233"/>
                        <a:gd name="connsiteX59" fmla="*/ 323051 w 1249680"/>
                        <a:gd name="connsiteY59" fmla="*/ 1078230 h 1411233"/>
                        <a:gd name="connsiteX60" fmla="*/ 294476 w 1249680"/>
                        <a:gd name="connsiteY60" fmla="*/ 944880 h 1411233"/>
                        <a:gd name="connsiteX61" fmla="*/ 258758 w 1249680"/>
                        <a:gd name="connsiteY61" fmla="*/ 961549 h 1411233"/>
                        <a:gd name="connsiteX62" fmla="*/ 149220 w 1249680"/>
                        <a:gd name="connsiteY62" fmla="*/ 909162 h 1411233"/>
                        <a:gd name="connsiteX63" fmla="*/ 158745 w 1249680"/>
                        <a:gd name="connsiteY63" fmla="*/ 882967 h 1411233"/>
                        <a:gd name="connsiteX64" fmla="*/ 130765 w 1249680"/>
                        <a:gd name="connsiteY64" fmla="*/ 864017 h 1411233"/>
                        <a:gd name="connsiteX65" fmla="*/ 108738 w 1249680"/>
                        <a:gd name="connsiteY65" fmla="*/ 897255 h 1411233"/>
                        <a:gd name="connsiteX66" fmla="*/ 111120 w 1249680"/>
                        <a:gd name="connsiteY66" fmla="*/ 840105 h 1411233"/>
                        <a:gd name="connsiteX67" fmla="*/ 92070 w 1249680"/>
                        <a:gd name="connsiteY67" fmla="*/ 835343 h 1411233"/>
                        <a:gd name="connsiteX68" fmla="*/ 80163 w 1249680"/>
                        <a:gd name="connsiteY68" fmla="*/ 906780 h 1411233"/>
                        <a:gd name="connsiteX69" fmla="*/ 58732 w 1249680"/>
                        <a:gd name="connsiteY69" fmla="*/ 911543 h 1411233"/>
                        <a:gd name="connsiteX70" fmla="*/ 70639 w 1249680"/>
                        <a:gd name="connsiteY70" fmla="*/ 825817 h 1411233"/>
                        <a:gd name="connsiteX71" fmla="*/ 122872 w 1249680"/>
                        <a:gd name="connsiteY71" fmla="*/ 819626 h 1411233"/>
                        <a:gd name="connsiteX72" fmla="*/ 125407 w 1249680"/>
                        <a:gd name="connsiteY72" fmla="*/ 799623 h 1411233"/>
                        <a:gd name="connsiteX73" fmla="*/ 78581 w 1249680"/>
                        <a:gd name="connsiteY73" fmla="*/ 799624 h 1411233"/>
                        <a:gd name="connsiteX74" fmla="*/ 82867 w 1249680"/>
                        <a:gd name="connsiteY74" fmla="*/ 761047 h 1411233"/>
                        <a:gd name="connsiteX75" fmla="*/ 142076 w 1249680"/>
                        <a:gd name="connsiteY75" fmla="*/ 742474 h 1411233"/>
                        <a:gd name="connsiteX76" fmla="*/ 130169 w 1249680"/>
                        <a:gd name="connsiteY76" fmla="*/ 716280 h 1411233"/>
                        <a:gd name="connsiteX77" fmla="*/ 48568 w 1249680"/>
                        <a:gd name="connsiteY77" fmla="*/ 756737 h 1411233"/>
                        <a:gd name="connsiteX78" fmla="*/ 29527 w 1249680"/>
                        <a:gd name="connsiteY78" fmla="*/ 718344 h 1411233"/>
                        <a:gd name="connsiteX79" fmla="*/ 104473 w 1249680"/>
                        <a:gd name="connsiteY79" fmla="*/ 693138 h 1411233"/>
                        <a:gd name="connsiteX80" fmla="*/ 77629 w 1249680"/>
                        <a:gd name="connsiteY80" fmla="*/ 617855 h 1411233"/>
                        <a:gd name="connsiteX81" fmla="*/ 39683 w 1249680"/>
                        <a:gd name="connsiteY81" fmla="*/ 611505 h 1411233"/>
                        <a:gd name="connsiteX82" fmla="*/ 0 w 1249680"/>
                        <a:gd name="connsiteY82" fmla="*/ 541020 h 1411233"/>
                        <a:gd name="connsiteX0" fmla="*/ 0 w 1249680"/>
                        <a:gd name="connsiteY0" fmla="*/ 541020 h 1411233"/>
                        <a:gd name="connsiteX1" fmla="*/ 259080 w 1249680"/>
                        <a:gd name="connsiteY1" fmla="*/ 381000 h 1411233"/>
                        <a:gd name="connsiteX2" fmla="*/ 266700 w 1249680"/>
                        <a:gd name="connsiteY2" fmla="*/ 266700 h 1411233"/>
                        <a:gd name="connsiteX3" fmla="*/ 358140 w 1249680"/>
                        <a:gd name="connsiteY3" fmla="*/ 259080 h 1411233"/>
                        <a:gd name="connsiteX4" fmla="*/ 388620 w 1249680"/>
                        <a:gd name="connsiteY4" fmla="*/ 266700 h 1411233"/>
                        <a:gd name="connsiteX5" fmla="*/ 449580 w 1249680"/>
                        <a:gd name="connsiteY5" fmla="*/ 266700 h 1411233"/>
                        <a:gd name="connsiteX6" fmla="*/ 533400 w 1249680"/>
                        <a:gd name="connsiteY6" fmla="*/ 144780 h 1411233"/>
                        <a:gd name="connsiteX7" fmla="*/ 655320 w 1249680"/>
                        <a:gd name="connsiteY7" fmla="*/ 167640 h 1411233"/>
                        <a:gd name="connsiteX8" fmla="*/ 830580 w 1249680"/>
                        <a:gd name="connsiteY8" fmla="*/ 114300 h 1411233"/>
                        <a:gd name="connsiteX9" fmla="*/ 822960 w 1249680"/>
                        <a:gd name="connsiteY9" fmla="*/ 45720 h 1411233"/>
                        <a:gd name="connsiteX10" fmla="*/ 906780 w 1249680"/>
                        <a:gd name="connsiteY10" fmla="*/ 0 h 1411233"/>
                        <a:gd name="connsiteX11" fmla="*/ 937260 w 1249680"/>
                        <a:gd name="connsiteY11" fmla="*/ 0 h 1411233"/>
                        <a:gd name="connsiteX12" fmla="*/ 944880 w 1249680"/>
                        <a:gd name="connsiteY12" fmla="*/ 76200 h 1411233"/>
                        <a:gd name="connsiteX13" fmla="*/ 1013460 w 1249680"/>
                        <a:gd name="connsiteY13" fmla="*/ 99060 h 1411233"/>
                        <a:gd name="connsiteX14" fmla="*/ 982980 w 1249680"/>
                        <a:gd name="connsiteY14" fmla="*/ 167640 h 1411233"/>
                        <a:gd name="connsiteX15" fmla="*/ 1005840 w 1249680"/>
                        <a:gd name="connsiteY15" fmla="*/ 190500 h 1411233"/>
                        <a:gd name="connsiteX16" fmla="*/ 967740 w 1249680"/>
                        <a:gd name="connsiteY16" fmla="*/ 297180 h 1411233"/>
                        <a:gd name="connsiteX17" fmla="*/ 975360 w 1249680"/>
                        <a:gd name="connsiteY17" fmla="*/ 320040 h 1411233"/>
                        <a:gd name="connsiteX18" fmla="*/ 1023138 w 1249680"/>
                        <a:gd name="connsiteY18" fmla="*/ 349568 h 1411233"/>
                        <a:gd name="connsiteX19" fmla="*/ 1134428 w 1249680"/>
                        <a:gd name="connsiteY19" fmla="*/ 400526 h 1411233"/>
                        <a:gd name="connsiteX20" fmla="*/ 1158716 w 1249680"/>
                        <a:gd name="connsiteY20" fmla="*/ 368142 h 1411233"/>
                        <a:gd name="connsiteX21" fmla="*/ 1173480 w 1249680"/>
                        <a:gd name="connsiteY21" fmla="*/ 441960 h 1411233"/>
                        <a:gd name="connsiteX22" fmla="*/ 1249680 w 1249680"/>
                        <a:gd name="connsiteY22" fmla="*/ 419100 h 1411233"/>
                        <a:gd name="connsiteX23" fmla="*/ 1216819 w 1249680"/>
                        <a:gd name="connsiteY23" fmla="*/ 481012 h 1411233"/>
                        <a:gd name="connsiteX24" fmla="*/ 1159193 w 1249680"/>
                        <a:gd name="connsiteY24" fmla="*/ 536734 h 1411233"/>
                        <a:gd name="connsiteX25" fmla="*/ 1094577 w 1249680"/>
                        <a:gd name="connsiteY25" fmla="*/ 621031 h 1411233"/>
                        <a:gd name="connsiteX26" fmla="*/ 1025843 w 1249680"/>
                        <a:gd name="connsiteY26" fmla="*/ 632460 h 1411233"/>
                        <a:gd name="connsiteX27" fmla="*/ 1023139 w 1249680"/>
                        <a:gd name="connsiteY27" fmla="*/ 754380 h 1411233"/>
                        <a:gd name="connsiteX28" fmla="*/ 980122 w 1249680"/>
                        <a:gd name="connsiteY28" fmla="*/ 807244 h 1411233"/>
                        <a:gd name="connsiteX29" fmla="*/ 1015995 w 1249680"/>
                        <a:gd name="connsiteY29" fmla="*/ 847249 h 1411233"/>
                        <a:gd name="connsiteX30" fmla="*/ 993933 w 1249680"/>
                        <a:gd name="connsiteY30" fmla="*/ 891063 h 1411233"/>
                        <a:gd name="connsiteX31" fmla="*/ 1018376 w 1249680"/>
                        <a:gd name="connsiteY31" fmla="*/ 947261 h 1411233"/>
                        <a:gd name="connsiteX32" fmla="*/ 1049179 w 1249680"/>
                        <a:gd name="connsiteY32" fmla="*/ 1024414 h 1411233"/>
                        <a:gd name="connsiteX33" fmla="*/ 1092041 w 1249680"/>
                        <a:gd name="connsiteY33" fmla="*/ 1055370 h 1411233"/>
                        <a:gd name="connsiteX34" fmla="*/ 1093470 w 1249680"/>
                        <a:gd name="connsiteY34" fmla="*/ 1161574 h 1411233"/>
                        <a:gd name="connsiteX35" fmla="*/ 1010127 w 1249680"/>
                        <a:gd name="connsiteY35" fmla="*/ 1155382 h 1411233"/>
                        <a:gd name="connsiteX36" fmla="*/ 1137439 w 1249680"/>
                        <a:gd name="connsiteY36" fmla="*/ 1211579 h 1411233"/>
                        <a:gd name="connsiteX37" fmla="*/ 1171098 w 1249680"/>
                        <a:gd name="connsiteY37" fmla="*/ 1251586 h 1411233"/>
                        <a:gd name="connsiteX38" fmla="*/ 1113626 w 1249680"/>
                        <a:gd name="connsiteY38" fmla="*/ 1373505 h 1411233"/>
                        <a:gd name="connsiteX39" fmla="*/ 1082516 w 1249680"/>
                        <a:gd name="connsiteY39" fmla="*/ 1361598 h 1411233"/>
                        <a:gd name="connsiteX40" fmla="*/ 1063466 w 1249680"/>
                        <a:gd name="connsiteY40" fmla="*/ 1390650 h 1411233"/>
                        <a:gd name="connsiteX41" fmla="*/ 1044570 w 1249680"/>
                        <a:gd name="connsiteY41" fmla="*/ 1359218 h 1411233"/>
                        <a:gd name="connsiteX42" fmla="*/ 918210 w 1249680"/>
                        <a:gd name="connsiteY42" fmla="*/ 1344930 h 1411233"/>
                        <a:gd name="connsiteX43" fmla="*/ 876097 w 1249680"/>
                        <a:gd name="connsiteY43" fmla="*/ 1307028 h 1411233"/>
                        <a:gd name="connsiteX44" fmla="*/ 821650 w 1249680"/>
                        <a:gd name="connsiteY44" fmla="*/ 1340540 h 1411233"/>
                        <a:gd name="connsiteX45" fmla="*/ 749071 w 1249680"/>
                        <a:gd name="connsiteY45" fmla="*/ 1357779 h 1411233"/>
                        <a:gd name="connsiteX46" fmla="*/ 623341 w 1249680"/>
                        <a:gd name="connsiteY46" fmla="*/ 1411233 h 1411233"/>
                        <a:gd name="connsiteX47" fmla="*/ 596895 w 1249680"/>
                        <a:gd name="connsiteY47" fmla="*/ 1375886 h 1411233"/>
                        <a:gd name="connsiteX48" fmla="*/ 391001 w 1249680"/>
                        <a:gd name="connsiteY48" fmla="*/ 1287303 h 1411233"/>
                        <a:gd name="connsiteX49" fmla="*/ 223038 w 1249680"/>
                        <a:gd name="connsiteY49" fmla="*/ 1230630 h 1411233"/>
                        <a:gd name="connsiteX50" fmla="*/ 127788 w 1249680"/>
                        <a:gd name="connsiteY50" fmla="*/ 1223486 h 1411233"/>
                        <a:gd name="connsiteX51" fmla="*/ 123026 w 1249680"/>
                        <a:gd name="connsiteY51" fmla="*/ 1156811 h 1411233"/>
                        <a:gd name="connsiteX52" fmla="*/ 134932 w 1249680"/>
                        <a:gd name="connsiteY52" fmla="*/ 1171098 h 1411233"/>
                        <a:gd name="connsiteX53" fmla="*/ 143351 w 1249680"/>
                        <a:gd name="connsiteY53" fmla="*/ 1202532 h 1411233"/>
                        <a:gd name="connsiteX54" fmla="*/ 180975 w 1249680"/>
                        <a:gd name="connsiteY54" fmla="*/ 1200626 h 1411233"/>
                        <a:gd name="connsiteX55" fmla="*/ 163354 w 1249680"/>
                        <a:gd name="connsiteY55" fmla="*/ 1141095 h 1411233"/>
                        <a:gd name="connsiteX56" fmla="*/ 234791 w 1249680"/>
                        <a:gd name="connsiteY56" fmla="*/ 1096804 h 1411233"/>
                        <a:gd name="connsiteX57" fmla="*/ 249232 w 1249680"/>
                        <a:gd name="connsiteY57" fmla="*/ 1180623 h 1411233"/>
                        <a:gd name="connsiteX58" fmla="*/ 277807 w 1249680"/>
                        <a:gd name="connsiteY58" fmla="*/ 1190149 h 1411233"/>
                        <a:gd name="connsiteX59" fmla="*/ 292417 w 1249680"/>
                        <a:gd name="connsiteY59" fmla="*/ 1068705 h 1411233"/>
                        <a:gd name="connsiteX60" fmla="*/ 323051 w 1249680"/>
                        <a:gd name="connsiteY60" fmla="*/ 1078230 h 1411233"/>
                        <a:gd name="connsiteX61" fmla="*/ 294476 w 1249680"/>
                        <a:gd name="connsiteY61" fmla="*/ 944880 h 1411233"/>
                        <a:gd name="connsiteX62" fmla="*/ 258758 w 1249680"/>
                        <a:gd name="connsiteY62" fmla="*/ 961549 h 1411233"/>
                        <a:gd name="connsiteX63" fmla="*/ 149220 w 1249680"/>
                        <a:gd name="connsiteY63" fmla="*/ 909162 h 1411233"/>
                        <a:gd name="connsiteX64" fmla="*/ 158745 w 1249680"/>
                        <a:gd name="connsiteY64" fmla="*/ 882967 h 1411233"/>
                        <a:gd name="connsiteX65" fmla="*/ 130765 w 1249680"/>
                        <a:gd name="connsiteY65" fmla="*/ 864017 h 1411233"/>
                        <a:gd name="connsiteX66" fmla="*/ 108738 w 1249680"/>
                        <a:gd name="connsiteY66" fmla="*/ 897255 h 1411233"/>
                        <a:gd name="connsiteX67" fmla="*/ 111120 w 1249680"/>
                        <a:gd name="connsiteY67" fmla="*/ 840105 h 1411233"/>
                        <a:gd name="connsiteX68" fmla="*/ 92070 w 1249680"/>
                        <a:gd name="connsiteY68" fmla="*/ 835343 h 1411233"/>
                        <a:gd name="connsiteX69" fmla="*/ 80163 w 1249680"/>
                        <a:gd name="connsiteY69" fmla="*/ 906780 h 1411233"/>
                        <a:gd name="connsiteX70" fmla="*/ 58732 w 1249680"/>
                        <a:gd name="connsiteY70" fmla="*/ 911543 h 1411233"/>
                        <a:gd name="connsiteX71" fmla="*/ 70639 w 1249680"/>
                        <a:gd name="connsiteY71" fmla="*/ 825817 h 1411233"/>
                        <a:gd name="connsiteX72" fmla="*/ 122872 w 1249680"/>
                        <a:gd name="connsiteY72" fmla="*/ 819626 h 1411233"/>
                        <a:gd name="connsiteX73" fmla="*/ 125407 w 1249680"/>
                        <a:gd name="connsiteY73" fmla="*/ 799623 h 1411233"/>
                        <a:gd name="connsiteX74" fmla="*/ 78581 w 1249680"/>
                        <a:gd name="connsiteY74" fmla="*/ 799624 h 1411233"/>
                        <a:gd name="connsiteX75" fmla="*/ 82867 w 1249680"/>
                        <a:gd name="connsiteY75" fmla="*/ 761047 h 1411233"/>
                        <a:gd name="connsiteX76" fmla="*/ 142076 w 1249680"/>
                        <a:gd name="connsiteY76" fmla="*/ 742474 h 1411233"/>
                        <a:gd name="connsiteX77" fmla="*/ 130169 w 1249680"/>
                        <a:gd name="connsiteY77" fmla="*/ 716280 h 1411233"/>
                        <a:gd name="connsiteX78" fmla="*/ 48568 w 1249680"/>
                        <a:gd name="connsiteY78" fmla="*/ 756737 h 1411233"/>
                        <a:gd name="connsiteX79" fmla="*/ 29527 w 1249680"/>
                        <a:gd name="connsiteY79" fmla="*/ 718344 h 1411233"/>
                        <a:gd name="connsiteX80" fmla="*/ 104473 w 1249680"/>
                        <a:gd name="connsiteY80" fmla="*/ 693138 h 1411233"/>
                        <a:gd name="connsiteX81" fmla="*/ 77629 w 1249680"/>
                        <a:gd name="connsiteY81" fmla="*/ 617855 h 1411233"/>
                        <a:gd name="connsiteX82" fmla="*/ 39683 w 1249680"/>
                        <a:gd name="connsiteY82" fmla="*/ 611505 h 1411233"/>
                        <a:gd name="connsiteX83" fmla="*/ 0 w 1249680"/>
                        <a:gd name="connsiteY83" fmla="*/ 541020 h 1411233"/>
                        <a:gd name="connsiteX0" fmla="*/ 0 w 1249680"/>
                        <a:gd name="connsiteY0" fmla="*/ 541020 h 1411233"/>
                        <a:gd name="connsiteX1" fmla="*/ 259080 w 1249680"/>
                        <a:gd name="connsiteY1" fmla="*/ 381000 h 1411233"/>
                        <a:gd name="connsiteX2" fmla="*/ 266700 w 1249680"/>
                        <a:gd name="connsiteY2" fmla="*/ 266700 h 1411233"/>
                        <a:gd name="connsiteX3" fmla="*/ 358140 w 1249680"/>
                        <a:gd name="connsiteY3" fmla="*/ 259080 h 1411233"/>
                        <a:gd name="connsiteX4" fmla="*/ 388620 w 1249680"/>
                        <a:gd name="connsiteY4" fmla="*/ 266700 h 1411233"/>
                        <a:gd name="connsiteX5" fmla="*/ 449580 w 1249680"/>
                        <a:gd name="connsiteY5" fmla="*/ 266700 h 1411233"/>
                        <a:gd name="connsiteX6" fmla="*/ 533400 w 1249680"/>
                        <a:gd name="connsiteY6" fmla="*/ 144780 h 1411233"/>
                        <a:gd name="connsiteX7" fmla="*/ 655320 w 1249680"/>
                        <a:gd name="connsiteY7" fmla="*/ 167640 h 1411233"/>
                        <a:gd name="connsiteX8" fmla="*/ 830580 w 1249680"/>
                        <a:gd name="connsiteY8" fmla="*/ 114300 h 1411233"/>
                        <a:gd name="connsiteX9" fmla="*/ 822960 w 1249680"/>
                        <a:gd name="connsiteY9" fmla="*/ 45720 h 1411233"/>
                        <a:gd name="connsiteX10" fmla="*/ 906780 w 1249680"/>
                        <a:gd name="connsiteY10" fmla="*/ 0 h 1411233"/>
                        <a:gd name="connsiteX11" fmla="*/ 937260 w 1249680"/>
                        <a:gd name="connsiteY11" fmla="*/ 0 h 1411233"/>
                        <a:gd name="connsiteX12" fmla="*/ 944880 w 1249680"/>
                        <a:gd name="connsiteY12" fmla="*/ 76200 h 1411233"/>
                        <a:gd name="connsiteX13" fmla="*/ 1013460 w 1249680"/>
                        <a:gd name="connsiteY13" fmla="*/ 99060 h 1411233"/>
                        <a:gd name="connsiteX14" fmla="*/ 982980 w 1249680"/>
                        <a:gd name="connsiteY14" fmla="*/ 167640 h 1411233"/>
                        <a:gd name="connsiteX15" fmla="*/ 1005840 w 1249680"/>
                        <a:gd name="connsiteY15" fmla="*/ 190500 h 1411233"/>
                        <a:gd name="connsiteX16" fmla="*/ 982657 w 1249680"/>
                        <a:gd name="connsiteY16" fmla="*/ 249555 h 1411233"/>
                        <a:gd name="connsiteX17" fmla="*/ 967740 w 1249680"/>
                        <a:gd name="connsiteY17" fmla="*/ 297180 h 1411233"/>
                        <a:gd name="connsiteX18" fmla="*/ 975360 w 1249680"/>
                        <a:gd name="connsiteY18" fmla="*/ 320040 h 1411233"/>
                        <a:gd name="connsiteX19" fmla="*/ 1023138 w 1249680"/>
                        <a:gd name="connsiteY19" fmla="*/ 349568 h 1411233"/>
                        <a:gd name="connsiteX20" fmla="*/ 1134428 w 1249680"/>
                        <a:gd name="connsiteY20" fmla="*/ 400526 h 1411233"/>
                        <a:gd name="connsiteX21" fmla="*/ 1158716 w 1249680"/>
                        <a:gd name="connsiteY21" fmla="*/ 368142 h 1411233"/>
                        <a:gd name="connsiteX22" fmla="*/ 1173480 w 1249680"/>
                        <a:gd name="connsiteY22" fmla="*/ 441960 h 1411233"/>
                        <a:gd name="connsiteX23" fmla="*/ 1249680 w 1249680"/>
                        <a:gd name="connsiteY23" fmla="*/ 419100 h 1411233"/>
                        <a:gd name="connsiteX24" fmla="*/ 1216819 w 1249680"/>
                        <a:gd name="connsiteY24" fmla="*/ 481012 h 1411233"/>
                        <a:gd name="connsiteX25" fmla="*/ 1159193 w 1249680"/>
                        <a:gd name="connsiteY25" fmla="*/ 536734 h 1411233"/>
                        <a:gd name="connsiteX26" fmla="*/ 1094577 w 1249680"/>
                        <a:gd name="connsiteY26" fmla="*/ 621031 h 1411233"/>
                        <a:gd name="connsiteX27" fmla="*/ 1025843 w 1249680"/>
                        <a:gd name="connsiteY27" fmla="*/ 632460 h 1411233"/>
                        <a:gd name="connsiteX28" fmla="*/ 1023139 w 1249680"/>
                        <a:gd name="connsiteY28" fmla="*/ 754380 h 1411233"/>
                        <a:gd name="connsiteX29" fmla="*/ 980122 w 1249680"/>
                        <a:gd name="connsiteY29" fmla="*/ 807244 h 1411233"/>
                        <a:gd name="connsiteX30" fmla="*/ 1015995 w 1249680"/>
                        <a:gd name="connsiteY30" fmla="*/ 847249 h 1411233"/>
                        <a:gd name="connsiteX31" fmla="*/ 993933 w 1249680"/>
                        <a:gd name="connsiteY31" fmla="*/ 891063 h 1411233"/>
                        <a:gd name="connsiteX32" fmla="*/ 1018376 w 1249680"/>
                        <a:gd name="connsiteY32" fmla="*/ 947261 h 1411233"/>
                        <a:gd name="connsiteX33" fmla="*/ 1049179 w 1249680"/>
                        <a:gd name="connsiteY33" fmla="*/ 1024414 h 1411233"/>
                        <a:gd name="connsiteX34" fmla="*/ 1092041 w 1249680"/>
                        <a:gd name="connsiteY34" fmla="*/ 1055370 h 1411233"/>
                        <a:gd name="connsiteX35" fmla="*/ 1093470 w 1249680"/>
                        <a:gd name="connsiteY35" fmla="*/ 1161574 h 1411233"/>
                        <a:gd name="connsiteX36" fmla="*/ 1010127 w 1249680"/>
                        <a:gd name="connsiteY36" fmla="*/ 1155382 h 1411233"/>
                        <a:gd name="connsiteX37" fmla="*/ 1137439 w 1249680"/>
                        <a:gd name="connsiteY37" fmla="*/ 1211579 h 1411233"/>
                        <a:gd name="connsiteX38" fmla="*/ 1171098 w 1249680"/>
                        <a:gd name="connsiteY38" fmla="*/ 1251586 h 1411233"/>
                        <a:gd name="connsiteX39" fmla="*/ 1113626 w 1249680"/>
                        <a:gd name="connsiteY39" fmla="*/ 1373505 h 1411233"/>
                        <a:gd name="connsiteX40" fmla="*/ 1082516 w 1249680"/>
                        <a:gd name="connsiteY40" fmla="*/ 1361598 h 1411233"/>
                        <a:gd name="connsiteX41" fmla="*/ 1063466 w 1249680"/>
                        <a:gd name="connsiteY41" fmla="*/ 1390650 h 1411233"/>
                        <a:gd name="connsiteX42" fmla="*/ 1044570 w 1249680"/>
                        <a:gd name="connsiteY42" fmla="*/ 1359218 h 1411233"/>
                        <a:gd name="connsiteX43" fmla="*/ 918210 w 1249680"/>
                        <a:gd name="connsiteY43" fmla="*/ 1344930 h 1411233"/>
                        <a:gd name="connsiteX44" fmla="*/ 876097 w 1249680"/>
                        <a:gd name="connsiteY44" fmla="*/ 1307028 h 1411233"/>
                        <a:gd name="connsiteX45" fmla="*/ 821650 w 1249680"/>
                        <a:gd name="connsiteY45" fmla="*/ 1340540 h 1411233"/>
                        <a:gd name="connsiteX46" fmla="*/ 749071 w 1249680"/>
                        <a:gd name="connsiteY46" fmla="*/ 1357779 h 1411233"/>
                        <a:gd name="connsiteX47" fmla="*/ 623341 w 1249680"/>
                        <a:gd name="connsiteY47" fmla="*/ 1411233 h 1411233"/>
                        <a:gd name="connsiteX48" fmla="*/ 596895 w 1249680"/>
                        <a:gd name="connsiteY48" fmla="*/ 1375886 h 1411233"/>
                        <a:gd name="connsiteX49" fmla="*/ 391001 w 1249680"/>
                        <a:gd name="connsiteY49" fmla="*/ 1287303 h 1411233"/>
                        <a:gd name="connsiteX50" fmla="*/ 223038 w 1249680"/>
                        <a:gd name="connsiteY50" fmla="*/ 1230630 h 1411233"/>
                        <a:gd name="connsiteX51" fmla="*/ 127788 w 1249680"/>
                        <a:gd name="connsiteY51" fmla="*/ 1223486 h 1411233"/>
                        <a:gd name="connsiteX52" fmla="*/ 123026 w 1249680"/>
                        <a:gd name="connsiteY52" fmla="*/ 1156811 h 1411233"/>
                        <a:gd name="connsiteX53" fmla="*/ 134932 w 1249680"/>
                        <a:gd name="connsiteY53" fmla="*/ 1171098 h 1411233"/>
                        <a:gd name="connsiteX54" fmla="*/ 143351 w 1249680"/>
                        <a:gd name="connsiteY54" fmla="*/ 1202532 h 1411233"/>
                        <a:gd name="connsiteX55" fmla="*/ 180975 w 1249680"/>
                        <a:gd name="connsiteY55" fmla="*/ 1200626 h 1411233"/>
                        <a:gd name="connsiteX56" fmla="*/ 163354 w 1249680"/>
                        <a:gd name="connsiteY56" fmla="*/ 1141095 h 1411233"/>
                        <a:gd name="connsiteX57" fmla="*/ 234791 w 1249680"/>
                        <a:gd name="connsiteY57" fmla="*/ 1096804 h 1411233"/>
                        <a:gd name="connsiteX58" fmla="*/ 249232 w 1249680"/>
                        <a:gd name="connsiteY58" fmla="*/ 1180623 h 1411233"/>
                        <a:gd name="connsiteX59" fmla="*/ 277807 w 1249680"/>
                        <a:gd name="connsiteY59" fmla="*/ 1190149 h 1411233"/>
                        <a:gd name="connsiteX60" fmla="*/ 292417 w 1249680"/>
                        <a:gd name="connsiteY60" fmla="*/ 1068705 h 1411233"/>
                        <a:gd name="connsiteX61" fmla="*/ 323051 w 1249680"/>
                        <a:gd name="connsiteY61" fmla="*/ 1078230 h 1411233"/>
                        <a:gd name="connsiteX62" fmla="*/ 294476 w 1249680"/>
                        <a:gd name="connsiteY62" fmla="*/ 944880 h 1411233"/>
                        <a:gd name="connsiteX63" fmla="*/ 258758 w 1249680"/>
                        <a:gd name="connsiteY63" fmla="*/ 961549 h 1411233"/>
                        <a:gd name="connsiteX64" fmla="*/ 149220 w 1249680"/>
                        <a:gd name="connsiteY64" fmla="*/ 909162 h 1411233"/>
                        <a:gd name="connsiteX65" fmla="*/ 158745 w 1249680"/>
                        <a:gd name="connsiteY65" fmla="*/ 882967 h 1411233"/>
                        <a:gd name="connsiteX66" fmla="*/ 130765 w 1249680"/>
                        <a:gd name="connsiteY66" fmla="*/ 864017 h 1411233"/>
                        <a:gd name="connsiteX67" fmla="*/ 108738 w 1249680"/>
                        <a:gd name="connsiteY67" fmla="*/ 897255 h 1411233"/>
                        <a:gd name="connsiteX68" fmla="*/ 111120 w 1249680"/>
                        <a:gd name="connsiteY68" fmla="*/ 840105 h 1411233"/>
                        <a:gd name="connsiteX69" fmla="*/ 92070 w 1249680"/>
                        <a:gd name="connsiteY69" fmla="*/ 835343 h 1411233"/>
                        <a:gd name="connsiteX70" fmla="*/ 80163 w 1249680"/>
                        <a:gd name="connsiteY70" fmla="*/ 906780 h 1411233"/>
                        <a:gd name="connsiteX71" fmla="*/ 58732 w 1249680"/>
                        <a:gd name="connsiteY71" fmla="*/ 911543 h 1411233"/>
                        <a:gd name="connsiteX72" fmla="*/ 70639 w 1249680"/>
                        <a:gd name="connsiteY72" fmla="*/ 825817 h 1411233"/>
                        <a:gd name="connsiteX73" fmla="*/ 122872 w 1249680"/>
                        <a:gd name="connsiteY73" fmla="*/ 819626 h 1411233"/>
                        <a:gd name="connsiteX74" fmla="*/ 125407 w 1249680"/>
                        <a:gd name="connsiteY74" fmla="*/ 799623 h 1411233"/>
                        <a:gd name="connsiteX75" fmla="*/ 78581 w 1249680"/>
                        <a:gd name="connsiteY75" fmla="*/ 799624 h 1411233"/>
                        <a:gd name="connsiteX76" fmla="*/ 82867 w 1249680"/>
                        <a:gd name="connsiteY76" fmla="*/ 761047 h 1411233"/>
                        <a:gd name="connsiteX77" fmla="*/ 142076 w 1249680"/>
                        <a:gd name="connsiteY77" fmla="*/ 742474 h 1411233"/>
                        <a:gd name="connsiteX78" fmla="*/ 130169 w 1249680"/>
                        <a:gd name="connsiteY78" fmla="*/ 716280 h 1411233"/>
                        <a:gd name="connsiteX79" fmla="*/ 48568 w 1249680"/>
                        <a:gd name="connsiteY79" fmla="*/ 756737 h 1411233"/>
                        <a:gd name="connsiteX80" fmla="*/ 29527 w 1249680"/>
                        <a:gd name="connsiteY80" fmla="*/ 718344 h 1411233"/>
                        <a:gd name="connsiteX81" fmla="*/ 104473 w 1249680"/>
                        <a:gd name="connsiteY81" fmla="*/ 693138 h 1411233"/>
                        <a:gd name="connsiteX82" fmla="*/ 77629 w 1249680"/>
                        <a:gd name="connsiteY82" fmla="*/ 617855 h 1411233"/>
                        <a:gd name="connsiteX83" fmla="*/ 39683 w 1249680"/>
                        <a:gd name="connsiteY83" fmla="*/ 611505 h 1411233"/>
                        <a:gd name="connsiteX84" fmla="*/ 0 w 1249680"/>
                        <a:gd name="connsiteY84" fmla="*/ 541020 h 1411233"/>
                        <a:gd name="connsiteX0" fmla="*/ 0 w 1249680"/>
                        <a:gd name="connsiteY0" fmla="*/ 541020 h 1411233"/>
                        <a:gd name="connsiteX1" fmla="*/ 259080 w 1249680"/>
                        <a:gd name="connsiteY1" fmla="*/ 381000 h 1411233"/>
                        <a:gd name="connsiteX2" fmla="*/ 266700 w 1249680"/>
                        <a:gd name="connsiteY2" fmla="*/ 266700 h 1411233"/>
                        <a:gd name="connsiteX3" fmla="*/ 358140 w 1249680"/>
                        <a:gd name="connsiteY3" fmla="*/ 259080 h 1411233"/>
                        <a:gd name="connsiteX4" fmla="*/ 388620 w 1249680"/>
                        <a:gd name="connsiteY4" fmla="*/ 266700 h 1411233"/>
                        <a:gd name="connsiteX5" fmla="*/ 449580 w 1249680"/>
                        <a:gd name="connsiteY5" fmla="*/ 266700 h 1411233"/>
                        <a:gd name="connsiteX6" fmla="*/ 533400 w 1249680"/>
                        <a:gd name="connsiteY6" fmla="*/ 144780 h 1411233"/>
                        <a:gd name="connsiteX7" fmla="*/ 655320 w 1249680"/>
                        <a:gd name="connsiteY7" fmla="*/ 167640 h 1411233"/>
                        <a:gd name="connsiteX8" fmla="*/ 830580 w 1249680"/>
                        <a:gd name="connsiteY8" fmla="*/ 114300 h 1411233"/>
                        <a:gd name="connsiteX9" fmla="*/ 822960 w 1249680"/>
                        <a:gd name="connsiteY9" fmla="*/ 45720 h 1411233"/>
                        <a:gd name="connsiteX10" fmla="*/ 906780 w 1249680"/>
                        <a:gd name="connsiteY10" fmla="*/ 0 h 1411233"/>
                        <a:gd name="connsiteX11" fmla="*/ 937260 w 1249680"/>
                        <a:gd name="connsiteY11" fmla="*/ 0 h 1411233"/>
                        <a:gd name="connsiteX12" fmla="*/ 944880 w 1249680"/>
                        <a:gd name="connsiteY12" fmla="*/ 76200 h 1411233"/>
                        <a:gd name="connsiteX13" fmla="*/ 1013460 w 1249680"/>
                        <a:gd name="connsiteY13" fmla="*/ 99060 h 1411233"/>
                        <a:gd name="connsiteX14" fmla="*/ 982980 w 1249680"/>
                        <a:gd name="connsiteY14" fmla="*/ 167640 h 1411233"/>
                        <a:gd name="connsiteX15" fmla="*/ 1005840 w 1249680"/>
                        <a:gd name="connsiteY15" fmla="*/ 190500 h 1411233"/>
                        <a:gd name="connsiteX16" fmla="*/ 982657 w 1249680"/>
                        <a:gd name="connsiteY16" fmla="*/ 249555 h 1411233"/>
                        <a:gd name="connsiteX17" fmla="*/ 967740 w 1249680"/>
                        <a:gd name="connsiteY17" fmla="*/ 297180 h 1411233"/>
                        <a:gd name="connsiteX18" fmla="*/ 975360 w 1249680"/>
                        <a:gd name="connsiteY18" fmla="*/ 320040 h 1411233"/>
                        <a:gd name="connsiteX19" fmla="*/ 1023138 w 1249680"/>
                        <a:gd name="connsiteY19" fmla="*/ 349568 h 1411233"/>
                        <a:gd name="connsiteX20" fmla="*/ 1080288 w 1249680"/>
                        <a:gd name="connsiteY20" fmla="*/ 378143 h 1411233"/>
                        <a:gd name="connsiteX21" fmla="*/ 1134428 w 1249680"/>
                        <a:gd name="connsiteY21" fmla="*/ 400526 h 1411233"/>
                        <a:gd name="connsiteX22" fmla="*/ 1158716 w 1249680"/>
                        <a:gd name="connsiteY22" fmla="*/ 368142 h 1411233"/>
                        <a:gd name="connsiteX23" fmla="*/ 1173480 w 1249680"/>
                        <a:gd name="connsiteY23" fmla="*/ 441960 h 1411233"/>
                        <a:gd name="connsiteX24" fmla="*/ 1249680 w 1249680"/>
                        <a:gd name="connsiteY24" fmla="*/ 419100 h 1411233"/>
                        <a:gd name="connsiteX25" fmla="*/ 1216819 w 1249680"/>
                        <a:gd name="connsiteY25" fmla="*/ 481012 h 1411233"/>
                        <a:gd name="connsiteX26" fmla="*/ 1159193 w 1249680"/>
                        <a:gd name="connsiteY26" fmla="*/ 536734 h 1411233"/>
                        <a:gd name="connsiteX27" fmla="*/ 1094577 w 1249680"/>
                        <a:gd name="connsiteY27" fmla="*/ 621031 h 1411233"/>
                        <a:gd name="connsiteX28" fmla="*/ 1025843 w 1249680"/>
                        <a:gd name="connsiteY28" fmla="*/ 632460 h 1411233"/>
                        <a:gd name="connsiteX29" fmla="*/ 1023139 w 1249680"/>
                        <a:gd name="connsiteY29" fmla="*/ 754380 h 1411233"/>
                        <a:gd name="connsiteX30" fmla="*/ 980122 w 1249680"/>
                        <a:gd name="connsiteY30" fmla="*/ 807244 h 1411233"/>
                        <a:gd name="connsiteX31" fmla="*/ 1015995 w 1249680"/>
                        <a:gd name="connsiteY31" fmla="*/ 847249 h 1411233"/>
                        <a:gd name="connsiteX32" fmla="*/ 993933 w 1249680"/>
                        <a:gd name="connsiteY32" fmla="*/ 891063 h 1411233"/>
                        <a:gd name="connsiteX33" fmla="*/ 1018376 w 1249680"/>
                        <a:gd name="connsiteY33" fmla="*/ 947261 h 1411233"/>
                        <a:gd name="connsiteX34" fmla="*/ 1049179 w 1249680"/>
                        <a:gd name="connsiteY34" fmla="*/ 1024414 h 1411233"/>
                        <a:gd name="connsiteX35" fmla="*/ 1092041 w 1249680"/>
                        <a:gd name="connsiteY35" fmla="*/ 1055370 h 1411233"/>
                        <a:gd name="connsiteX36" fmla="*/ 1093470 w 1249680"/>
                        <a:gd name="connsiteY36" fmla="*/ 1161574 h 1411233"/>
                        <a:gd name="connsiteX37" fmla="*/ 1010127 w 1249680"/>
                        <a:gd name="connsiteY37" fmla="*/ 1155382 h 1411233"/>
                        <a:gd name="connsiteX38" fmla="*/ 1137439 w 1249680"/>
                        <a:gd name="connsiteY38" fmla="*/ 1211579 h 1411233"/>
                        <a:gd name="connsiteX39" fmla="*/ 1171098 w 1249680"/>
                        <a:gd name="connsiteY39" fmla="*/ 1251586 h 1411233"/>
                        <a:gd name="connsiteX40" fmla="*/ 1113626 w 1249680"/>
                        <a:gd name="connsiteY40" fmla="*/ 1373505 h 1411233"/>
                        <a:gd name="connsiteX41" fmla="*/ 1082516 w 1249680"/>
                        <a:gd name="connsiteY41" fmla="*/ 1361598 h 1411233"/>
                        <a:gd name="connsiteX42" fmla="*/ 1063466 w 1249680"/>
                        <a:gd name="connsiteY42" fmla="*/ 1390650 h 1411233"/>
                        <a:gd name="connsiteX43" fmla="*/ 1044570 w 1249680"/>
                        <a:gd name="connsiteY43" fmla="*/ 1359218 h 1411233"/>
                        <a:gd name="connsiteX44" fmla="*/ 918210 w 1249680"/>
                        <a:gd name="connsiteY44" fmla="*/ 1344930 h 1411233"/>
                        <a:gd name="connsiteX45" fmla="*/ 876097 w 1249680"/>
                        <a:gd name="connsiteY45" fmla="*/ 1307028 h 1411233"/>
                        <a:gd name="connsiteX46" fmla="*/ 821650 w 1249680"/>
                        <a:gd name="connsiteY46" fmla="*/ 1340540 h 1411233"/>
                        <a:gd name="connsiteX47" fmla="*/ 749071 w 1249680"/>
                        <a:gd name="connsiteY47" fmla="*/ 1357779 h 1411233"/>
                        <a:gd name="connsiteX48" fmla="*/ 623341 w 1249680"/>
                        <a:gd name="connsiteY48" fmla="*/ 1411233 h 1411233"/>
                        <a:gd name="connsiteX49" fmla="*/ 596895 w 1249680"/>
                        <a:gd name="connsiteY49" fmla="*/ 1375886 h 1411233"/>
                        <a:gd name="connsiteX50" fmla="*/ 391001 w 1249680"/>
                        <a:gd name="connsiteY50" fmla="*/ 1287303 h 1411233"/>
                        <a:gd name="connsiteX51" fmla="*/ 223038 w 1249680"/>
                        <a:gd name="connsiteY51" fmla="*/ 1230630 h 1411233"/>
                        <a:gd name="connsiteX52" fmla="*/ 127788 w 1249680"/>
                        <a:gd name="connsiteY52" fmla="*/ 1223486 h 1411233"/>
                        <a:gd name="connsiteX53" fmla="*/ 123026 w 1249680"/>
                        <a:gd name="connsiteY53" fmla="*/ 1156811 h 1411233"/>
                        <a:gd name="connsiteX54" fmla="*/ 134932 w 1249680"/>
                        <a:gd name="connsiteY54" fmla="*/ 1171098 h 1411233"/>
                        <a:gd name="connsiteX55" fmla="*/ 143351 w 1249680"/>
                        <a:gd name="connsiteY55" fmla="*/ 1202532 h 1411233"/>
                        <a:gd name="connsiteX56" fmla="*/ 180975 w 1249680"/>
                        <a:gd name="connsiteY56" fmla="*/ 1200626 h 1411233"/>
                        <a:gd name="connsiteX57" fmla="*/ 163354 w 1249680"/>
                        <a:gd name="connsiteY57" fmla="*/ 1141095 h 1411233"/>
                        <a:gd name="connsiteX58" fmla="*/ 234791 w 1249680"/>
                        <a:gd name="connsiteY58" fmla="*/ 1096804 h 1411233"/>
                        <a:gd name="connsiteX59" fmla="*/ 249232 w 1249680"/>
                        <a:gd name="connsiteY59" fmla="*/ 1180623 h 1411233"/>
                        <a:gd name="connsiteX60" fmla="*/ 277807 w 1249680"/>
                        <a:gd name="connsiteY60" fmla="*/ 1190149 h 1411233"/>
                        <a:gd name="connsiteX61" fmla="*/ 292417 w 1249680"/>
                        <a:gd name="connsiteY61" fmla="*/ 1068705 h 1411233"/>
                        <a:gd name="connsiteX62" fmla="*/ 323051 w 1249680"/>
                        <a:gd name="connsiteY62" fmla="*/ 1078230 h 1411233"/>
                        <a:gd name="connsiteX63" fmla="*/ 294476 w 1249680"/>
                        <a:gd name="connsiteY63" fmla="*/ 944880 h 1411233"/>
                        <a:gd name="connsiteX64" fmla="*/ 258758 w 1249680"/>
                        <a:gd name="connsiteY64" fmla="*/ 961549 h 1411233"/>
                        <a:gd name="connsiteX65" fmla="*/ 149220 w 1249680"/>
                        <a:gd name="connsiteY65" fmla="*/ 909162 h 1411233"/>
                        <a:gd name="connsiteX66" fmla="*/ 158745 w 1249680"/>
                        <a:gd name="connsiteY66" fmla="*/ 882967 h 1411233"/>
                        <a:gd name="connsiteX67" fmla="*/ 130765 w 1249680"/>
                        <a:gd name="connsiteY67" fmla="*/ 864017 h 1411233"/>
                        <a:gd name="connsiteX68" fmla="*/ 108738 w 1249680"/>
                        <a:gd name="connsiteY68" fmla="*/ 897255 h 1411233"/>
                        <a:gd name="connsiteX69" fmla="*/ 111120 w 1249680"/>
                        <a:gd name="connsiteY69" fmla="*/ 840105 h 1411233"/>
                        <a:gd name="connsiteX70" fmla="*/ 92070 w 1249680"/>
                        <a:gd name="connsiteY70" fmla="*/ 835343 h 1411233"/>
                        <a:gd name="connsiteX71" fmla="*/ 80163 w 1249680"/>
                        <a:gd name="connsiteY71" fmla="*/ 906780 h 1411233"/>
                        <a:gd name="connsiteX72" fmla="*/ 58732 w 1249680"/>
                        <a:gd name="connsiteY72" fmla="*/ 911543 h 1411233"/>
                        <a:gd name="connsiteX73" fmla="*/ 70639 w 1249680"/>
                        <a:gd name="connsiteY73" fmla="*/ 825817 h 1411233"/>
                        <a:gd name="connsiteX74" fmla="*/ 122872 w 1249680"/>
                        <a:gd name="connsiteY74" fmla="*/ 819626 h 1411233"/>
                        <a:gd name="connsiteX75" fmla="*/ 125407 w 1249680"/>
                        <a:gd name="connsiteY75" fmla="*/ 799623 h 1411233"/>
                        <a:gd name="connsiteX76" fmla="*/ 78581 w 1249680"/>
                        <a:gd name="connsiteY76" fmla="*/ 799624 h 1411233"/>
                        <a:gd name="connsiteX77" fmla="*/ 82867 w 1249680"/>
                        <a:gd name="connsiteY77" fmla="*/ 761047 h 1411233"/>
                        <a:gd name="connsiteX78" fmla="*/ 142076 w 1249680"/>
                        <a:gd name="connsiteY78" fmla="*/ 742474 h 1411233"/>
                        <a:gd name="connsiteX79" fmla="*/ 130169 w 1249680"/>
                        <a:gd name="connsiteY79" fmla="*/ 716280 h 1411233"/>
                        <a:gd name="connsiteX80" fmla="*/ 48568 w 1249680"/>
                        <a:gd name="connsiteY80" fmla="*/ 756737 h 1411233"/>
                        <a:gd name="connsiteX81" fmla="*/ 29527 w 1249680"/>
                        <a:gd name="connsiteY81" fmla="*/ 718344 h 1411233"/>
                        <a:gd name="connsiteX82" fmla="*/ 104473 w 1249680"/>
                        <a:gd name="connsiteY82" fmla="*/ 693138 h 1411233"/>
                        <a:gd name="connsiteX83" fmla="*/ 77629 w 1249680"/>
                        <a:gd name="connsiteY83" fmla="*/ 617855 h 1411233"/>
                        <a:gd name="connsiteX84" fmla="*/ 39683 w 1249680"/>
                        <a:gd name="connsiteY84" fmla="*/ 611505 h 1411233"/>
                        <a:gd name="connsiteX85" fmla="*/ 0 w 1249680"/>
                        <a:gd name="connsiteY85" fmla="*/ 541020 h 1411233"/>
                        <a:gd name="connsiteX0" fmla="*/ 0 w 1249680"/>
                        <a:gd name="connsiteY0" fmla="*/ 541020 h 1411233"/>
                        <a:gd name="connsiteX1" fmla="*/ 259080 w 1249680"/>
                        <a:gd name="connsiteY1" fmla="*/ 381000 h 1411233"/>
                        <a:gd name="connsiteX2" fmla="*/ 266700 w 1249680"/>
                        <a:gd name="connsiteY2" fmla="*/ 266700 h 1411233"/>
                        <a:gd name="connsiteX3" fmla="*/ 358140 w 1249680"/>
                        <a:gd name="connsiteY3" fmla="*/ 259080 h 1411233"/>
                        <a:gd name="connsiteX4" fmla="*/ 388620 w 1249680"/>
                        <a:gd name="connsiteY4" fmla="*/ 266700 h 1411233"/>
                        <a:gd name="connsiteX5" fmla="*/ 449580 w 1249680"/>
                        <a:gd name="connsiteY5" fmla="*/ 266700 h 1411233"/>
                        <a:gd name="connsiteX6" fmla="*/ 533400 w 1249680"/>
                        <a:gd name="connsiteY6" fmla="*/ 144780 h 1411233"/>
                        <a:gd name="connsiteX7" fmla="*/ 655320 w 1249680"/>
                        <a:gd name="connsiteY7" fmla="*/ 167640 h 1411233"/>
                        <a:gd name="connsiteX8" fmla="*/ 830580 w 1249680"/>
                        <a:gd name="connsiteY8" fmla="*/ 114300 h 1411233"/>
                        <a:gd name="connsiteX9" fmla="*/ 822960 w 1249680"/>
                        <a:gd name="connsiteY9" fmla="*/ 45720 h 1411233"/>
                        <a:gd name="connsiteX10" fmla="*/ 906780 w 1249680"/>
                        <a:gd name="connsiteY10" fmla="*/ 0 h 1411233"/>
                        <a:gd name="connsiteX11" fmla="*/ 937260 w 1249680"/>
                        <a:gd name="connsiteY11" fmla="*/ 0 h 1411233"/>
                        <a:gd name="connsiteX12" fmla="*/ 944880 w 1249680"/>
                        <a:gd name="connsiteY12" fmla="*/ 76200 h 1411233"/>
                        <a:gd name="connsiteX13" fmla="*/ 1013460 w 1249680"/>
                        <a:gd name="connsiteY13" fmla="*/ 99060 h 1411233"/>
                        <a:gd name="connsiteX14" fmla="*/ 982980 w 1249680"/>
                        <a:gd name="connsiteY14" fmla="*/ 167640 h 1411233"/>
                        <a:gd name="connsiteX15" fmla="*/ 1005840 w 1249680"/>
                        <a:gd name="connsiteY15" fmla="*/ 190500 h 1411233"/>
                        <a:gd name="connsiteX16" fmla="*/ 982657 w 1249680"/>
                        <a:gd name="connsiteY16" fmla="*/ 249555 h 1411233"/>
                        <a:gd name="connsiteX17" fmla="*/ 967740 w 1249680"/>
                        <a:gd name="connsiteY17" fmla="*/ 297180 h 1411233"/>
                        <a:gd name="connsiteX18" fmla="*/ 975360 w 1249680"/>
                        <a:gd name="connsiteY18" fmla="*/ 320040 h 1411233"/>
                        <a:gd name="connsiteX19" fmla="*/ 1023138 w 1249680"/>
                        <a:gd name="connsiteY19" fmla="*/ 349568 h 1411233"/>
                        <a:gd name="connsiteX20" fmla="*/ 1080611 w 1249680"/>
                        <a:gd name="connsiteY20" fmla="*/ 461388 h 1411233"/>
                        <a:gd name="connsiteX21" fmla="*/ 1134428 w 1249680"/>
                        <a:gd name="connsiteY21" fmla="*/ 400526 h 1411233"/>
                        <a:gd name="connsiteX22" fmla="*/ 1158716 w 1249680"/>
                        <a:gd name="connsiteY22" fmla="*/ 368142 h 1411233"/>
                        <a:gd name="connsiteX23" fmla="*/ 1173480 w 1249680"/>
                        <a:gd name="connsiteY23" fmla="*/ 441960 h 1411233"/>
                        <a:gd name="connsiteX24" fmla="*/ 1249680 w 1249680"/>
                        <a:gd name="connsiteY24" fmla="*/ 419100 h 1411233"/>
                        <a:gd name="connsiteX25" fmla="*/ 1216819 w 1249680"/>
                        <a:gd name="connsiteY25" fmla="*/ 481012 h 1411233"/>
                        <a:gd name="connsiteX26" fmla="*/ 1159193 w 1249680"/>
                        <a:gd name="connsiteY26" fmla="*/ 536734 h 1411233"/>
                        <a:gd name="connsiteX27" fmla="*/ 1094577 w 1249680"/>
                        <a:gd name="connsiteY27" fmla="*/ 621031 h 1411233"/>
                        <a:gd name="connsiteX28" fmla="*/ 1025843 w 1249680"/>
                        <a:gd name="connsiteY28" fmla="*/ 632460 h 1411233"/>
                        <a:gd name="connsiteX29" fmla="*/ 1023139 w 1249680"/>
                        <a:gd name="connsiteY29" fmla="*/ 754380 h 1411233"/>
                        <a:gd name="connsiteX30" fmla="*/ 980122 w 1249680"/>
                        <a:gd name="connsiteY30" fmla="*/ 807244 h 1411233"/>
                        <a:gd name="connsiteX31" fmla="*/ 1015995 w 1249680"/>
                        <a:gd name="connsiteY31" fmla="*/ 847249 h 1411233"/>
                        <a:gd name="connsiteX32" fmla="*/ 993933 w 1249680"/>
                        <a:gd name="connsiteY32" fmla="*/ 891063 h 1411233"/>
                        <a:gd name="connsiteX33" fmla="*/ 1018376 w 1249680"/>
                        <a:gd name="connsiteY33" fmla="*/ 947261 h 1411233"/>
                        <a:gd name="connsiteX34" fmla="*/ 1049179 w 1249680"/>
                        <a:gd name="connsiteY34" fmla="*/ 1024414 h 1411233"/>
                        <a:gd name="connsiteX35" fmla="*/ 1092041 w 1249680"/>
                        <a:gd name="connsiteY35" fmla="*/ 1055370 h 1411233"/>
                        <a:gd name="connsiteX36" fmla="*/ 1093470 w 1249680"/>
                        <a:gd name="connsiteY36" fmla="*/ 1161574 h 1411233"/>
                        <a:gd name="connsiteX37" fmla="*/ 1010127 w 1249680"/>
                        <a:gd name="connsiteY37" fmla="*/ 1155382 h 1411233"/>
                        <a:gd name="connsiteX38" fmla="*/ 1137439 w 1249680"/>
                        <a:gd name="connsiteY38" fmla="*/ 1211579 h 1411233"/>
                        <a:gd name="connsiteX39" fmla="*/ 1171098 w 1249680"/>
                        <a:gd name="connsiteY39" fmla="*/ 1251586 h 1411233"/>
                        <a:gd name="connsiteX40" fmla="*/ 1113626 w 1249680"/>
                        <a:gd name="connsiteY40" fmla="*/ 1373505 h 1411233"/>
                        <a:gd name="connsiteX41" fmla="*/ 1082516 w 1249680"/>
                        <a:gd name="connsiteY41" fmla="*/ 1361598 h 1411233"/>
                        <a:gd name="connsiteX42" fmla="*/ 1063466 w 1249680"/>
                        <a:gd name="connsiteY42" fmla="*/ 1390650 h 1411233"/>
                        <a:gd name="connsiteX43" fmla="*/ 1044570 w 1249680"/>
                        <a:gd name="connsiteY43" fmla="*/ 1359218 h 1411233"/>
                        <a:gd name="connsiteX44" fmla="*/ 918210 w 1249680"/>
                        <a:gd name="connsiteY44" fmla="*/ 1344930 h 1411233"/>
                        <a:gd name="connsiteX45" fmla="*/ 876097 w 1249680"/>
                        <a:gd name="connsiteY45" fmla="*/ 1307028 h 1411233"/>
                        <a:gd name="connsiteX46" fmla="*/ 821650 w 1249680"/>
                        <a:gd name="connsiteY46" fmla="*/ 1340540 h 1411233"/>
                        <a:gd name="connsiteX47" fmla="*/ 749071 w 1249680"/>
                        <a:gd name="connsiteY47" fmla="*/ 1357779 h 1411233"/>
                        <a:gd name="connsiteX48" fmla="*/ 623341 w 1249680"/>
                        <a:gd name="connsiteY48" fmla="*/ 1411233 h 1411233"/>
                        <a:gd name="connsiteX49" fmla="*/ 596895 w 1249680"/>
                        <a:gd name="connsiteY49" fmla="*/ 1375886 h 1411233"/>
                        <a:gd name="connsiteX50" fmla="*/ 391001 w 1249680"/>
                        <a:gd name="connsiteY50" fmla="*/ 1287303 h 1411233"/>
                        <a:gd name="connsiteX51" fmla="*/ 223038 w 1249680"/>
                        <a:gd name="connsiteY51" fmla="*/ 1230630 h 1411233"/>
                        <a:gd name="connsiteX52" fmla="*/ 127788 w 1249680"/>
                        <a:gd name="connsiteY52" fmla="*/ 1223486 h 1411233"/>
                        <a:gd name="connsiteX53" fmla="*/ 123026 w 1249680"/>
                        <a:gd name="connsiteY53" fmla="*/ 1156811 h 1411233"/>
                        <a:gd name="connsiteX54" fmla="*/ 134932 w 1249680"/>
                        <a:gd name="connsiteY54" fmla="*/ 1171098 h 1411233"/>
                        <a:gd name="connsiteX55" fmla="*/ 143351 w 1249680"/>
                        <a:gd name="connsiteY55" fmla="*/ 1202532 h 1411233"/>
                        <a:gd name="connsiteX56" fmla="*/ 180975 w 1249680"/>
                        <a:gd name="connsiteY56" fmla="*/ 1200626 h 1411233"/>
                        <a:gd name="connsiteX57" fmla="*/ 163354 w 1249680"/>
                        <a:gd name="connsiteY57" fmla="*/ 1141095 h 1411233"/>
                        <a:gd name="connsiteX58" fmla="*/ 234791 w 1249680"/>
                        <a:gd name="connsiteY58" fmla="*/ 1096804 h 1411233"/>
                        <a:gd name="connsiteX59" fmla="*/ 249232 w 1249680"/>
                        <a:gd name="connsiteY59" fmla="*/ 1180623 h 1411233"/>
                        <a:gd name="connsiteX60" fmla="*/ 277807 w 1249680"/>
                        <a:gd name="connsiteY60" fmla="*/ 1190149 h 1411233"/>
                        <a:gd name="connsiteX61" fmla="*/ 292417 w 1249680"/>
                        <a:gd name="connsiteY61" fmla="*/ 1068705 h 1411233"/>
                        <a:gd name="connsiteX62" fmla="*/ 323051 w 1249680"/>
                        <a:gd name="connsiteY62" fmla="*/ 1078230 h 1411233"/>
                        <a:gd name="connsiteX63" fmla="*/ 294476 w 1249680"/>
                        <a:gd name="connsiteY63" fmla="*/ 944880 h 1411233"/>
                        <a:gd name="connsiteX64" fmla="*/ 258758 w 1249680"/>
                        <a:gd name="connsiteY64" fmla="*/ 961549 h 1411233"/>
                        <a:gd name="connsiteX65" fmla="*/ 149220 w 1249680"/>
                        <a:gd name="connsiteY65" fmla="*/ 909162 h 1411233"/>
                        <a:gd name="connsiteX66" fmla="*/ 158745 w 1249680"/>
                        <a:gd name="connsiteY66" fmla="*/ 882967 h 1411233"/>
                        <a:gd name="connsiteX67" fmla="*/ 130765 w 1249680"/>
                        <a:gd name="connsiteY67" fmla="*/ 864017 h 1411233"/>
                        <a:gd name="connsiteX68" fmla="*/ 108738 w 1249680"/>
                        <a:gd name="connsiteY68" fmla="*/ 897255 h 1411233"/>
                        <a:gd name="connsiteX69" fmla="*/ 111120 w 1249680"/>
                        <a:gd name="connsiteY69" fmla="*/ 840105 h 1411233"/>
                        <a:gd name="connsiteX70" fmla="*/ 92070 w 1249680"/>
                        <a:gd name="connsiteY70" fmla="*/ 835343 h 1411233"/>
                        <a:gd name="connsiteX71" fmla="*/ 80163 w 1249680"/>
                        <a:gd name="connsiteY71" fmla="*/ 906780 h 1411233"/>
                        <a:gd name="connsiteX72" fmla="*/ 58732 w 1249680"/>
                        <a:gd name="connsiteY72" fmla="*/ 911543 h 1411233"/>
                        <a:gd name="connsiteX73" fmla="*/ 70639 w 1249680"/>
                        <a:gd name="connsiteY73" fmla="*/ 825817 h 1411233"/>
                        <a:gd name="connsiteX74" fmla="*/ 122872 w 1249680"/>
                        <a:gd name="connsiteY74" fmla="*/ 819626 h 1411233"/>
                        <a:gd name="connsiteX75" fmla="*/ 125407 w 1249680"/>
                        <a:gd name="connsiteY75" fmla="*/ 799623 h 1411233"/>
                        <a:gd name="connsiteX76" fmla="*/ 78581 w 1249680"/>
                        <a:gd name="connsiteY76" fmla="*/ 799624 h 1411233"/>
                        <a:gd name="connsiteX77" fmla="*/ 82867 w 1249680"/>
                        <a:gd name="connsiteY77" fmla="*/ 761047 h 1411233"/>
                        <a:gd name="connsiteX78" fmla="*/ 142076 w 1249680"/>
                        <a:gd name="connsiteY78" fmla="*/ 742474 h 1411233"/>
                        <a:gd name="connsiteX79" fmla="*/ 130169 w 1249680"/>
                        <a:gd name="connsiteY79" fmla="*/ 716280 h 1411233"/>
                        <a:gd name="connsiteX80" fmla="*/ 48568 w 1249680"/>
                        <a:gd name="connsiteY80" fmla="*/ 756737 h 1411233"/>
                        <a:gd name="connsiteX81" fmla="*/ 29527 w 1249680"/>
                        <a:gd name="connsiteY81" fmla="*/ 718344 h 1411233"/>
                        <a:gd name="connsiteX82" fmla="*/ 104473 w 1249680"/>
                        <a:gd name="connsiteY82" fmla="*/ 693138 h 1411233"/>
                        <a:gd name="connsiteX83" fmla="*/ 77629 w 1249680"/>
                        <a:gd name="connsiteY83" fmla="*/ 617855 h 1411233"/>
                        <a:gd name="connsiteX84" fmla="*/ 39683 w 1249680"/>
                        <a:gd name="connsiteY84" fmla="*/ 611505 h 1411233"/>
                        <a:gd name="connsiteX85" fmla="*/ 0 w 1249680"/>
                        <a:gd name="connsiteY85" fmla="*/ 541020 h 1411233"/>
                        <a:gd name="connsiteX0" fmla="*/ 0 w 1249680"/>
                        <a:gd name="connsiteY0" fmla="*/ 541020 h 1411233"/>
                        <a:gd name="connsiteX1" fmla="*/ 259080 w 1249680"/>
                        <a:gd name="connsiteY1" fmla="*/ 381000 h 1411233"/>
                        <a:gd name="connsiteX2" fmla="*/ 266700 w 1249680"/>
                        <a:gd name="connsiteY2" fmla="*/ 266700 h 1411233"/>
                        <a:gd name="connsiteX3" fmla="*/ 358140 w 1249680"/>
                        <a:gd name="connsiteY3" fmla="*/ 259080 h 1411233"/>
                        <a:gd name="connsiteX4" fmla="*/ 388620 w 1249680"/>
                        <a:gd name="connsiteY4" fmla="*/ 266700 h 1411233"/>
                        <a:gd name="connsiteX5" fmla="*/ 449580 w 1249680"/>
                        <a:gd name="connsiteY5" fmla="*/ 266700 h 1411233"/>
                        <a:gd name="connsiteX6" fmla="*/ 533400 w 1249680"/>
                        <a:gd name="connsiteY6" fmla="*/ 144780 h 1411233"/>
                        <a:gd name="connsiteX7" fmla="*/ 655320 w 1249680"/>
                        <a:gd name="connsiteY7" fmla="*/ 167640 h 1411233"/>
                        <a:gd name="connsiteX8" fmla="*/ 830580 w 1249680"/>
                        <a:gd name="connsiteY8" fmla="*/ 114300 h 1411233"/>
                        <a:gd name="connsiteX9" fmla="*/ 822960 w 1249680"/>
                        <a:gd name="connsiteY9" fmla="*/ 45720 h 1411233"/>
                        <a:gd name="connsiteX10" fmla="*/ 906780 w 1249680"/>
                        <a:gd name="connsiteY10" fmla="*/ 0 h 1411233"/>
                        <a:gd name="connsiteX11" fmla="*/ 937260 w 1249680"/>
                        <a:gd name="connsiteY11" fmla="*/ 0 h 1411233"/>
                        <a:gd name="connsiteX12" fmla="*/ 944880 w 1249680"/>
                        <a:gd name="connsiteY12" fmla="*/ 76200 h 1411233"/>
                        <a:gd name="connsiteX13" fmla="*/ 1013460 w 1249680"/>
                        <a:gd name="connsiteY13" fmla="*/ 99060 h 1411233"/>
                        <a:gd name="connsiteX14" fmla="*/ 982980 w 1249680"/>
                        <a:gd name="connsiteY14" fmla="*/ 167640 h 1411233"/>
                        <a:gd name="connsiteX15" fmla="*/ 1005840 w 1249680"/>
                        <a:gd name="connsiteY15" fmla="*/ 190500 h 1411233"/>
                        <a:gd name="connsiteX16" fmla="*/ 982657 w 1249680"/>
                        <a:gd name="connsiteY16" fmla="*/ 249555 h 1411233"/>
                        <a:gd name="connsiteX17" fmla="*/ 967740 w 1249680"/>
                        <a:gd name="connsiteY17" fmla="*/ 297180 h 1411233"/>
                        <a:gd name="connsiteX18" fmla="*/ 975360 w 1249680"/>
                        <a:gd name="connsiteY18" fmla="*/ 320040 h 1411233"/>
                        <a:gd name="connsiteX19" fmla="*/ 1023138 w 1249680"/>
                        <a:gd name="connsiteY19" fmla="*/ 349568 h 1411233"/>
                        <a:gd name="connsiteX20" fmla="*/ 1080611 w 1249680"/>
                        <a:gd name="connsiteY20" fmla="*/ 461388 h 1411233"/>
                        <a:gd name="connsiteX21" fmla="*/ 1147211 w 1249680"/>
                        <a:gd name="connsiteY21" fmla="*/ 390148 h 1411233"/>
                        <a:gd name="connsiteX22" fmla="*/ 1134428 w 1249680"/>
                        <a:gd name="connsiteY22" fmla="*/ 400526 h 1411233"/>
                        <a:gd name="connsiteX23" fmla="*/ 1158716 w 1249680"/>
                        <a:gd name="connsiteY23" fmla="*/ 368142 h 1411233"/>
                        <a:gd name="connsiteX24" fmla="*/ 1173480 w 1249680"/>
                        <a:gd name="connsiteY24" fmla="*/ 441960 h 1411233"/>
                        <a:gd name="connsiteX25" fmla="*/ 1249680 w 1249680"/>
                        <a:gd name="connsiteY25" fmla="*/ 419100 h 1411233"/>
                        <a:gd name="connsiteX26" fmla="*/ 1216819 w 1249680"/>
                        <a:gd name="connsiteY26" fmla="*/ 481012 h 1411233"/>
                        <a:gd name="connsiteX27" fmla="*/ 1159193 w 1249680"/>
                        <a:gd name="connsiteY27" fmla="*/ 536734 h 1411233"/>
                        <a:gd name="connsiteX28" fmla="*/ 1094577 w 1249680"/>
                        <a:gd name="connsiteY28" fmla="*/ 621031 h 1411233"/>
                        <a:gd name="connsiteX29" fmla="*/ 1025843 w 1249680"/>
                        <a:gd name="connsiteY29" fmla="*/ 632460 h 1411233"/>
                        <a:gd name="connsiteX30" fmla="*/ 1023139 w 1249680"/>
                        <a:gd name="connsiteY30" fmla="*/ 754380 h 1411233"/>
                        <a:gd name="connsiteX31" fmla="*/ 980122 w 1249680"/>
                        <a:gd name="connsiteY31" fmla="*/ 807244 h 1411233"/>
                        <a:gd name="connsiteX32" fmla="*/ 1015995 w 1249680"/>
                        <a:gd name="connsiteY32" fmla="*/ 847249 h 1411233"/>
                        <a:gd name="connsiteX33" fmla="*/ 993933 w 1249680"/>
                        <a:gd name="connsiteY33" fmla="*/ 891063 h 1411233"/>
                        <a:gd name="connsiteX34" fmla="*/ 1018376 w 1249680"/>
                        <a:gd name="connsiteY34" fmla="*/ 947261 h 1411233"/>
                        <a:gd name="connsiteX35" fmla="*/ 1049179 w 1249680"/>
                        <a:gd name="connsiteY35" fmla="*/ 1024414 h 1411233"/>
                        <a:gd name="connsiteX36" fmla="*/ 1092041 w 1249680"/>
                        <a:gd name="connsiteY36" fmla="*/ 1055370 h 1411233"/>
                        <a:gd name="connsiteX37" fmla="*/ 1093470 w 1249680"/>
                        <a:gd name="connsiteY37" fmla="*/ 1161574 h 1411233"/>
                        <a:gd name="connsiteX38" fmla="*/ 1010127 w 1249680"/>
                        <a:gd name="connsiteY38" fmla="*/ 1155382 h 1411233"/>
                        <a:gd name="connsiteX39" fmla="*/ 1137439 w 1249680"/>
                        <a:gd name="connsiteY39" fmla="*/ 1211579 h 1411233"/>
                        <a:gd name="connsiteX40" fmla="*/ 1171098 w 1249680"/>
                        <a:gd name="connsiteY40" fmla="*/ 1251586 h 1411233"/>
                        <a:gd name="connsiteX41" fmla="*/ 1113626 w 1249680"/>
                        <a:gd name="connsiteY41" fmla="*/ 1373505 h 1411233"/>
                        <a:gd name="connsiteX42" fmla="*/ 1082516 w 1249680"/>
                        <a:gd name="connsiteY42" fmla="*/ 1361598 h 1411233"/>
                        <a:gd name="connsiteX43" fmla="*/ 1063466 w 1249680"/>
                        <a:gd name="connsiteY43" fmla="*/ 1390650 h 1411233"/>
                        <a:gd name="connsiteX44" fmla="*/ 1044570 w 1249680"/>
                        <a:gd name="connsiteY44" fmla="*/ 1359218 h 1411233"/>
                        <a:gd name="connsiteX45" fmla="*/ 918210 w 1249680"/>
                        <a:gd name="connsiteY45" fmla="*/ 1344930 h 1411233"/>
                        <a:gd name="connsiteX46" fmla="*/ 876097 w 1249680"/>
                        <a:gd name="connsiteY46" fmla="*/ 1307028 h 1411233"/>
                        <a:gd name="connsiteX47" fmla="*/ 821650 w 1249680"/>
                        <a:gd name="connsiteY47" fmla="*/ 1340540 h 1411233"/>
                        <a:gd name="connsiteX48" fmla="*/ 749071 w 1249680"/>
                        <a:gd name="connsiteY48" fmla="*/ 1357779 h 1411233"/>
                        <a:gd name="connsiteX49" fmla="*/ 623341 w 1249680"/>
                        <a:gd name="connsiteY49" fmla="*/ 1411233 h 1411233"/>
                        <a:gd name="connsiteX50" fmla="*/ 596895 w 1249680"/>
                        <a:gd name="connsiteY50" fmla="*/ 1375886 h 1411233"/>
                        <a:gd name="connsiteX51" fmla="*/ 391001 w 1249680"/>
                        <a:gd name="connsiteY51" fmla="*/ 1287303 h 1411233"/>
                        <a:gd name="connsiteX52" fmla="*/ 223038 w 1249680"/>
                        <a:gd name="connsiteY52" fmla="*/ 1230630 h 1411233"/>
                        <a:gd name="connsiteX53" fmla="*/ 127788 w 1249680"/>
                        <a:gd name="connsiteY53" fmla="*/ 1223486 h 1411233"/>
                        <a:gd name="connsiteX54" fmla="*/ 123026 w 1249680"/>
                        <a:gd name="connsiteY54" fmla="*/ 1156811 h 1411233"/>
                        <a:gd name="connsiteX55" fmla="*/ 134932 w 1249680"/>
                        <a:gd name="connsiteY55" fmla="*/ 1171098 h 1411233"/>
                        <a:gd name="connsiteX56" fmla="*/ 143351 w 1249680"/>
                        <a:gd name="connsiteY56" fmla="*/ 1202532 h 1411233"/>
                        <a:gd name="connsiteX57" fmla="*/ 180975 w 1249680"/>
                        <a:gd name="connsiteY57" fmla="*/ 1200626 h 1411233"/>
                        <a:gd name="connsiteX58" fmla="*/ 163354 w 1249680"/>
                        <a:gd name="connsiteY58" fmla="*/ 1141095 h 1411233"/>
                        <a:gd name="connsiteX59" fmla="*/ 234791 w 1249680"/>
                        <a:gd name="connsiteY59" fmla="*/ 1096804 h 1411233"/>
                        <a:gd name="connsiteX60" fmla="*/ 249232 w 1249680"/>
                        <a:gd name="connsiteY60" fmla="*/ 1180623 h 1411233"/>
                        <a:gd name="connsiteX61" fmla="*/ 277807 w 1249680"/>
                        <a:gd name="connsiteY61" fmla="*/ 1190149 h 1411233"/>
                        <a:gd name="connsiteX62" fmla="*/ 292417 w 1249680"/>
                        <a:gd name="connsiteY62" fmla="*/ 1068705 h 1411233"/>
                        <a:gd name="connsiteX63" fmla="*/ 323051 w 1249680"/>
                        <a:gd name="connsiteY63" fmla="*/ 1078230 h 1411233"/>
                        <a:gd name="connsiteX64" fmla="*/ 294476 w 1249680"/>
                        <a:gd name="connsiteY64" fmla="*/ 944880 h 1411233"/>
                        <a:gd name="connsiteX65" fmla="*/ 258758 w 1249680"/>
                        <a:gd name="connsiteY65" fmla="*/ 961549 h 1411233"/>
                        <a:gd name="connsiteX66" fmla="*/ 149220 w 1249680"/>
                        <a:gd name="connsiteY66" fmla="*/ 909162 h 1411233"/>
                        <a:gd name="connsiteX67" fmla="*/ 158745 w 1249680"/>
                        <a:gd name="connsiteY67" fmla="*/ 882967 h 1411233"/>
                        <a:gd name="connsiteX68" fmla="*/ 130765 w 1249680"/>
                        <a:gd name="connsiteY68" fmla="*/ 864017 h 1411233"/>
                        <a:gd name="connsiteX69" fmla="*/ 108738 w 1249680"/>
                        <a:gd name="connsiteY69" fmla="*/ 897255 h 1411233"/>
                        <a:gd name="connsiteX70" fmla="*/ 111120 w 1249680"/>
                        <a:gd name="connsiteY70" fmla="*/ 840105 h 1411233"/>
                        <a:gd name="connsiteX71" fmla="*/ 92070 w 1249680"/>
                        <a:gd name="connsiteY71" fmla="*/ 835343 h 1411233"/>
                        <a:gd name="connsiteX72" fmla="*/ 80163 w 1249680"/>
                        <a:gd name="connsiteY72" fmla="*/ 906780 h 1411233"/>
                        <a:gd name="connsiteX73" fmla="*/ 58732 w 1249680"/>
                        <a:gd name="connsiteY73" fmla="*/ 911543 h 1411233"/>
                        <a:gd name="connsiteX74" fmla="*/ 70639 w 1249680"/>
                        <a:gd name="connsiteY74" fmla="*/ 825817 h 1411233"/>
                        <a:gd name="connsiteX75" fmla="*/ 122872 w 1249680"/>
                        <a:gd name="connsiteY75" fmla="*/ 819626 h 1411233"/>
                        <a:gd name="connsiteX76" fmla="*/ 125407 w 1249680"/>
                        <a:gd name="connsiteY76" fmla="*/ 799623 h 1411233"/>
                        <a:gd name="connsiteX77" fmla="*/ 78581 w 1249680"/>
                        <a:gd name="connsiteY77" fmla="*/ 799624 h 1411233"/>
                        <a:gd name="connsiteX78" fmla="*/ 82867 w 1249680"/>
                        <a:gd name="connsiteY78" fmla="*/ 761047 h 1411233"/>
                        <a:gd name="connsiteX79" fmla="*/ 142076 w 1249680"/>
                        <a:gd name="connsiteY79" fmla="*/ 742474 h 1411233"/>
                        <a:gd name="connsiteX80" fmla="*/ 130169 w 1249680"/>
                        <a:gd name="connsiteY80" fmla="*/ 716280 h 1411233"/>
                        <a:gd name="connsiteX81" fmla="*/ 48568 w 1249680"/>
                        <a:gd name="connsiteY81" fmla="*/ 756737 h 1411233"/>
                        <a:gd name="connsiteX82" fmla="*/ 29527 w 1249680"/>
                        <a:gd name="connsiteY82" fmla="*/ 718344 h 1411233"/>
                        <a:gd name="connsiteX83" fmla="*/ 104473 w 1249680"/>
                        <a:gd name="connsiteY83" fmla="*/ 693138 h 1411233"/>
                        <a:gd name="connsiteX84" fmla="*/ 77629 w 1249680"/>
                        <a:gd name="connsiteY84" fmla="*/ 617855 h 1411233"/>
                        <a:gd name="connsiteX85" fmla="*/ 39683 w 1249680"/>
                        <a:gd name="connsiteY85" fmla="*/ 611505 h 1411233"/>
                        <a:gd name="connsiteX86" fmla="*/ 0 w 1249680"/>
                        <a:gd name="connsiteY86" fmla="*/ 541020 h 1411233"/>
                        <a:gd name="connsiteX0" fmla="*/ 0 w 1249680"/>
                        <a:gd name="connsiteY0" fmla="*/ 541020 h 1411233"/>
                        <a:gd name="connsiteX1" fmla="*/ 259080 w 1249680"/>
                        <a:gd name="connsiteY1" fmla="*/ 381000 h 1411233"/>
                        <a:gd name="connsiteX2" fmla="*/ 266700 w 1249680"/>
                        <a:gd name="connsiteY2" fmla="*/ 266700 h 1411233"/>
                        <a:gd name="connsiteX3" fmla="*/ 358140 w 1249680"/>
                        <a:gd name="connsiteY3" fmla="*/ 259080 h 1411233"/>
                        <a:gd name="connsiteX4" fmla="*/ 388620 w 1249680"/>
                        <a:gd name="connsiteY4" fmla="*/ 266700 h 1411233"/>
                        <a:gd name="connsiteX5" fmla="*/ 449580 w 1249680"/>
                        <a:gd name="connsiteY5" fmla="*/ 266700 h 1411233"/>
                        <a:gd name="connsiteX6" fmla="*/ 533400 w 1249680"/>
                        <a:gd name="connsiteY6" fmla="*/ 144780 h 1411233"/>
                        <a:gd name="connsiteX7" fmla="*/ 655320 w 1249680"/>
                        <a:gd name="connsiteY7" fmla="*/ 167640 h 1411233"/>
                        <a:gd name="connsiteX8" fmla="*/ 830580 w 1249680"/>
                        <a:gd name="connsiteY8" fmla="*/ 114300 h 1411233"/>
                        <a:gd name="connsiteX9" fmla="*/ 822960 w 1249680"/>
                        <a:gd name="connsiteY9" fmla="*/ 45720 h 1411233"/>
                        <a:gd name="connsiteX10" fmla="*/ 906780 w 1249680"/>
                        <a:gd name="connsiteY10" fmla="*/ 0 h 1411233"/>
                        <a:gd name="connsiteX11" fmla="*/ 937260 w 1249680"/>
                        <a:gd name="connsiteY11" fmla="*/ 0 h 1411233"/>
                        <a:gd name="connsiteX12" fmla="*/ 944880 w 1249680"/>
                        <a:gd name="connsiteY12" fmla="*/ 76200 h 1411233"/>
                        <a:gd name="connsiteX13" fmla="*/ 1013460 w 1249680"/>
                        <a:gd name="connsiteY13" fmla="*/ 99060 h 1411233"/>
                        <a:gd name="connsiteX14" fmla="*/ 982980 w 1249680"/>
                        <a:gd name="connsiteY14" fmla="*/ 167640 h 1411233"/>
                        <a:gd name="connsiteX15" fmla="*/ 1005840 w 1249680"/>
                        <a:gd name="connsiteY15" fmla="*/ 190500 h 1411233"/>
                        <a:gd name="connsiteX16" fmla="*/ 982657 w 1249680"/>
                        <a:gd name="connsiteY16" fmla="*/ 249555 h 1411233"/>
                        <a:gd name="connsiteX17" fmla="*/ 967740 w 1249680"/>
                        <a:gd name="connsiteY17" fmla="*/ 297180 h 1411233"/>
                        <a:gd name="connsiteX18" fmla="*/ 975360 w 1249680"/>
                        <a:gd name="connsiteY18" fmla="*/ 320040 h 1411233"/>
                        <a:gd name="connsiteX19" fmla="*/ 1023138 w 1249680"/>
                        <a:gd name="connsiteY19" fmla="*/ 349568 h 1411233"/>
                        <a:gd name="connsiteX20" fmla="*/ 1080611 w 1249680"/>
                        <a:gd name="connsiteY20" fmla="*/ 461388 h 1411233"/>
                        <a:gd name="connsiteX21" fmla="*/ 1101720 w 1249680"/>
                        <a:gd name="connsiteY21" fmla="*/ 437674 h 1411233"/>
                        <a:gd name="connsiteX22" fmla="*/ 1147211 w 1249680"/>
                        <a:gd name="connsiteY22" fmla="*/ 390148 h 1411233"/>
                        <a:gd name="connsiteX23" fmla="*/ 1134428 w 1249680"/>
                        <a:gd name="connsiteY23" fmla="*/ 400526 h 1411233"/>
                        <a:gd name="connsiteX24" fmla="*/ 1158716 w 1249680"/>
                        <a:gd name="connsiteY24" fmla="*/ 368142 h 1411233"/>
                        <a:gd name="connsiteX25" fmla="*/ 1173480 w 1249680"/>
                        <a:gd name="connsiteY25" fmla="*/ 441960 h 1411233"/>
                        <a:gd name="connsiteX26" fmla="*/ 1249680 w 1249680"/>
                        <a:gd name="connsiteY26" fmla="*/ 419100 h 1411233"/>
                        <a:gd name="connsiteX27" fmla="*/ 1216819 w 1249680"/>
                        <a:gd name="connsiteY27" fmla="*/ 481012 h 1411233"/>
                        <a:gd name="connsiteX28" fmla="*/ 1159193 w 1249680"/>
                        <a:gd name="connsiteY28" fmla="*/ 536734 h 1411233"/>
                        <a:gd name="connsiteX29" fmla="*/ 1094577 w 1249680"/>
                        <a:gd name="connsiteY29" fmla="*/ 621031 h 1411233"/>
                        <a:gd name="connsiteX30" fmla="*/ 1025843 w 1249680"/>
                        <a:gd name="connsiteY30" fmla="*/ 632460 h 1411233"/>
                        <a:gd name="connsiteX31" fmla="*/ 1023139 w 1249680"/>
                        <a:gd name="connsiteY31" fmla="*/ 754380 h 1411233"/>
                        <a:gd name="connsiteX32" fmla="*/ 980122 w 1249680"/>
                        <a:gd name="connsiteY32" fmla="*/ 807244 h 1411233"/>
                        <a:gd name="connsiteX33" fmla="*/ 1015995 w 1249680"/>
                        <a:gd name="connsiteY33" fmla="*/ 847249 h 1411233"/>
                        <a:gd name="connsiteX34" fmla="*/ 993933 w 1249680"/>
                        <a:gd name="connsiteY34" fmla="*/ 891063 h 1411233"/>
                        <a:gd name="connsiteX35" fmla="*/ 1018376 w 1249680"/>
                        <a:gd name="connsiteY35" fmla="*/ 947261 h 1411233"/>
                        <a:gd name="connsiteX36" fmla="*/ 1049179 w 1249680"/>
                        <a:gd name="connsiteY36" fmla="*/ 1024414 h 1411233"/>
                        <a:gd name="connsiteX37" fmla="*/ 1092041 w 1249680"/>
                        <a:gd name="connsiteY37" fmla="*/ 1055370 h 1411233"/>
                        <a:gd name="connsiteX38" fmla="*/ 1093470 w 1249680"/>
                        <a:gd name="connsiteY38" fmla="*/ 1161574 h 1411233"/>
                        <a:gd name="connsiteX39" fmla="*/ 1010127 w 1249680"/>
                        <a:gd name="connsiteY39" fmla="*/ 1155382 h 1411233"/>
                        <a:gd name="connsiteX40" fmla="*/ 1137439 w 1249680"/>
                        <a:gd name="connsiteY40" fmla="*/ 1211579 h 1411233"/>
                        <a:gd name="connsiteX41" fmla="*/ 1171098 w 1249680"/>
                        <a:gd name="connsiteY41" fmla="*/ 1251586 h 1411233"/>
                        <a:gd name="connsiteX42" fmla="*/ 1113626 w 1249680"/>
                        <a:gd name="connsiteY42" fmla="*/ 1373505 h 1411233"/>
                        <a:gd name="connsiteX43" fmla="*/ 1082516 w 1249680"/>
                        <a:gd name="connsiteY43" fmla="*/ 1361598 h 1411233"/>
                        <a:gd name="connsiteX44" fmla="*/ 1063466 w 1249680"/>
                        <a:gd name="connsiteY44" fmla="*/ 1390650 h 1411233"/>
                        <a:gd name="connsiteX45" fmla="*/ 1044570 w 1249680"/>
                        <a:gd name="connsiteY45" fmla="*/ 1359218 h 1411233"/>
                        <a:gd name="connsiteX46" fmla="*/ 918210 w 1249680"/>
                        <a:gd name="connsiteY46" fmla="*/ 1344930 h 1411233"/>
                        <a:gd name="connsiteX47" fmla="*/ 876097 w 1249680"/>
                        <a:gd name="connsiteY47" fmla="*/ 1307028 h 1411233"/>
                        <a:gd name="connsiteX48" fmla="*/ 821650 w 1249680"/>
                        <a:gd name="connsiteY48" fmla="*/ 1340540 h 1411233"/>
                        <a:gd name="connsiteX49" fmla="*/ 749071 w 1249680"/>
                        <a:gd name="connsiteY49" fmla="*/ 1357779 h 1411233"/>
                        <a:gd name="connsiteX50" fmla="*/ 623341 w 1249680"/>
                        <a:gd name="connsiteY50" fmla="*/ 1411233 h 1411233"/>
                        <a:gd name="connsiteX51" fmla="*/ 596895 w 1249680"/>
                        <a:gd name="connsiteY51" fmla="*/ 1375886 h 1411233"/>
                        <a:gd name="connsiteX52" fmla="*/ 391001 w 1249680"/>
                        <a:gd name="connsiteY52" fmla="*/ 1287303 h 1411233"/>
                        <a:gd name="connsiteX53" fmla="*/ 223038 w 1249680"/>
                        <a:gd name="connsiteY53" fmla="*/ 1230630 h 1411233"/>
                        <a:gd name="connsiteX54" fmla="*/ 127788 w 1249680"/>
                        <a:gd name="connsiteY54" fmla="*/ 1223486 h 1411233"/>
                        <a:gd name="connsiteX55" fmla="*/ 123026 w 1249680"/>
                        <a:gd name="connsiteY55" fmla="*/ 1156811 h 1411233"/>
                        <a:gd name="connsiteX56" fmla="*/ 134932 w 1249680"/>
                        <a:gd name="connsiteY56" fmla="*/ 1171098 h 1411233"/>
                        <a:gd name="connsiteX57" fmla="*/ 143351 w 1249680"/>
                        <a:gd name="connsiteY57" fmla="*/ 1202532 h 1411233"/>
                        <a:gd name="connsiteX58" fmla="*/ 180975 w 1249680"/>
                        <a:gd name="connsiteY58" fmla="*/ 1200626 h 1411233"/>
                        <a:gd name="connsiteX59" fmla="*/ 163354 w 1249680"/>
                        <a:gd name="connsiteY59" fmla="*/ 1141095 h 1411233"/>
                        <a:gd name="connsiteX60" fmla="*/ 234791 w 1249680"/>
                        <a:gd name="connsiteY60" fmla="*/ 1096804 h 1411233"/>
                        <a:gd name="connsiteX61" fmla="*/ 249232 w 1249680"/>
                        <a:gd name="connsiteY61" fmla="*/ 1180623 h 1411233"/>
                        <a:gd name="connsiteX62" fmla="*/ 277807 w 1249680"/>
                        <a:gd name="connsiteY62" fmla="*/ 1190149 h 1411233"/>
                        <a:gd name="connsiteX63" fmla="*/ 292417 w 1249680"/>
                        <a:gd name="connsiteY63" fmla="*/ 1068705 h 1411233"/>
                        <a:gd name="connsiteX64" fmla="*/ 323051 w 1249680"/>
                        <a:gd name="connsiteY64" fmla="*/ 1078230 h 1411233"/>
                        <a:gd name="connsiteX65" fmla="*/ 294476 w 1249680"/>
                        <a:gd name="connsiteY65" fmla="*/ 944880 h 1411233"/>
                        <a:gd name="connsiteX66" fmla="*/ 258758 w 1249680"/>
                        <a:gd name="connsiteY66" fmla="*/ 961549 h 1411233"/>
                        <a:gd name="connsiteX67" fmla="*/ 149220 w 1249680"/>
                        <a:gd name="connsiteY67" fmla="*/ 909162 h 1411233"/>
                        <a:gd name="connsiteX68" fmla="*/ 158745 w 1249680"/>
                        <a:gd name="connsiteY68" fmla="*/ 882967 h 1411233"/>
                        <a:gd name="connsiteX69" fmla="*/ 130765 w 1249680"/>
                        <a:gd name="connsiteY69" fmla="*/ 864017 h 1411233"/>
                        <a:gd name="connsiteX70" fmla="*/ 108738 w 1249680"/>
                        <a:gd name="connsiteY70" fmla="*/ 897255 h 1411233"/>
                        <a:gd name="connsiteX71" fmla="*/ 111120 w 1249680"/>
                        <a:gd name="connsiteY71" fmla="*/ 840105 h 1411233"/>
                        <a:gd name="connsiteX72" fmla="*/ 92070 w 1249680"/>
                        <a:gd name="connsiteY72" fmla="*/ 835343 h 1411233"/>
                        <a:gd name="connsiteX73" fmla="*/ 80163 w 1249680"/>
                        <a:gd name="connsiteY73" fmla="*/ 906780 h 1411233"/>
                        <a:gd name="connsiteX74" fmla="*/ 58732 w 1249680"/>
                        <a:gd name="connsiteY74" fmla="*/ 911543 h 1411233"/>
                        <a:gd name="connsiteX75" fmla="*/ 70639 w 1249680"/>
                        <a:gd name="connsiteY75" fmla="*/ 825817 h 1411233"/>
                        <a:gd name="connsiteX76" fmla="*/ 122872 w 1249680"/>
                        <a:gd name="connsiteY76" fmla="*/ 819626 h 1411233"/>
                        <a:gd name="connsiteX77" fmla="*/ 125407 w 1249680"/>
                        <a:gd name="connsiteY77" fmla="*/ 799623 h 1411233"/>
                        <a:gd name="connsiteX78" fmla="*/ 78581 w 1249680"/>
                        <a:gd name="connsiteY78" fmla="*/ 799624 h 1411233"/>
                        <a:gd name="connsiteX79" fmla="*/ 82867 w 1249680"/>
                        <a:gd name="connsiteY79" fmla="*/ 761047 h 1411233"/>
                        <a:gd name="connsiteX80" fmla="*/ 142076 w 1249680"/>
                        <a:gd name="connsiteY80" fmla="*/ 742474 h 1411233"/>
                        <a:gd name="connsiteX81" fmla="*/ 130169 w 1249680"/>
                        <a:gd name="connsiteY81" fmla="*/ 716280 h 1411233"/>
                        <a:gd name="connsiteX82" fmla="*/ 48568 w 1249680"/>
                        <a:gd name="connsiteY82" fmla="*/ 756737 h 1411233"/>
                        <a:gd name="connsiteX83" fmla="*/ 29527 w 1249680"/>
                        <a:gd name="connsiteY83" fmla="*/ 718344 h 1411233"/>
                        <a:gd name="connsiteX84" fmla="*/ 104473 w 1249680"/>
                        <a:gd name="connsiteY84" fmla="*/ 693138 h 1411233"/>
                        <a:gd name="connsiteX85" fmla="*/ 77629 w 1249680"/>
                        <a:gd name="connsiteY85" fmla="*/ 617855 h 1411233"/>
                        <a:gd name="connsiteX86" fmla="*/ 39683 w 1249680"/>
                        <a:gd name="connsiteY86" fmla="*/ 611505 h 1411233"/>
                        <a:gd name="connsiteX87" fmla="*/ 0 w 1249680"/>
                        <a:gd name="connsiteY87" fmla="*/ 541020 h 1411233"/>
                        <a:gd name="connsiteX0" fmla="*/ 0 w 1249680"/>
                        <a:gd name="connsiteY0" fmla="*/ 541020 h 1411233"/>
                        <a:gd name="connsiteX1" fmla="*/ 259080 w 1249680"/>
                        <a:gd name="connsiteY1" fmla="*/ 381000 h 1411233"/>
                        <a:gd name="connsiteX2" fmla="*/ 266700 w 1249680"/>
                        <a:gd name="connsiteY2" fmla="*/ 266700 h 1411233"/>
                        <a:gd name="connsiteX3" fmla="*/ 358140 w 1249680"/>
                        <a:gd name="connsiteY3" fmla="*/ 259080 h 1411233"/>
                        <a:gd name="connsiteX4" fmla="*/ 388620 w 1249680"/>
                        <a:gd name="connsiteY4" fmla="*/ 266700 h 1411233"/>
                        <a:gd name="connsiteX5" fmla="*/ 449580 w 1249680"/>
                        <a:gd name="connsiteY5" fmla="*/ 266700 h 1411233"/>
                        <a:gd name="connsiteX6" fmla="*/ 533400 w 1249680"/>
                        <a:gd name="connsiteY6" fmla="*/ 144780 h 1411233"/>
                        <a:gd name="connsiteX7" fmla="*/ 655320 w 1249680"/>
                        <a:gd name="connsiteY7" fmla="*/ 167640 h 1411233"/>
                        <a:gd name="connsiteX8" fmla="*/ 830580 w 1249680"/>
                        <a:gd name="connsiteY8" fmla="*/ 114300 h 1411233"/>
                        <a:gd name="connsiteX9" fmla="*/ 822960 w 1249680"/>
                        <a:gd name="connsiteY9" fmla="*/ 45720 h 1411233"/>
                        <a:gd name="connsiteX10" fmla="*/ 906780 w 1249680"/>
                        <a:gd name="connsiteY10" fmla="*/ 0 h 1411233"/>
                        <a:gd name="connsiteX11" fmla="*/ 937260 w 1249680"/>
                        <a:gd name="connsiteY11" fmla="*/ 0 h 1411233"/>
                        <a:gd name="connsiteX12" fmla="*/ 944880 w 1249680"/>
                        <a:gd name="connsiteY12" fmla="*/ 76200 h 1411233"/>
                        <a:gd name="connsiteX13" fmla="*/ 1013460 w 1249680"/>
                        <a:gd name="connsiteY13" fmla="*/ 99060 h 1411233"/>
                        <a:gd name="connsiteX14" fmla="*/ 982980 w 1249680"/>
                        <a:gd name="connsiteY14" fmla="*/ 167640 h 1411233"/>
                        <a:gd name="connsiteX15" fmla="*/ 1005840 w 1249680"/>
                        <a:gd name="connsiteY15" fmla="*/ 190500 h 1411233"/>
                        <a:gd name="connsiteX16" fmla="*/ 982657 w 1249680"/>
                        <a:gd name="connsiteY16" fmla="*/ 249555 h 1411233"/>
                        <a:gd name="connsiteX17" fmla="*/ 967740 w 1249680"/>
                        <a:gd name="connsiteY17" fmla="*/ 297180 h 1411233"/>
                        <a:gd name="connsiteX18" fmla="*/ 975360 w 1249680"/>
                        <a:gd name="connsiteY18" fmla="*/ 320040 h 1411233"/>
                        <a:gd name="connsiteX19" fmla="*/ 1023138 w 1249680"/>
                        <a:gd name="connsiteY19" fmla="*/ 349568 h 1411233"/>
                        <a:gd name="connsiteX20" fmla="*/ 1080611 w 1249680"/>
                        <a:gd name="connsiteY20" fmla="*/ 461388 h 1411233"/>
                        <a:gd name="connsiteX21" fmla="*/ 1106805 w 1249680"/>
                        <a:gd name="connsiteY21" fmla="*/ 403667 h 1411233"/>
                        <a:gd name="connsiteX22" fmla="*/ 1147211 w 1249680"/>
                        <a:gd name="connsiteY22" fmla="*/ 390148 h 1411233"/>
                        <a:gd name="connsiteX23" fmla="*/ 1134428 w 1249680"/>
                        <a:gd name="connsiteY23" fmla="*/ 400526 h 1411233"/>
                        <a:gd name="connsiteX24" fmla="*/ 1158716 w 1249680"/>
                        <a:gd name="connsiteY24" fmla="*/ 368142 h 1411233"/>
                        <a:gd name="connsiteX25" fmla="*/ 1173480 w 1249680"/>
                        <a:gd name="connsiteY25" fmla="*/ 441960 h 1411233"/>
                        <a:gd name="connsiteX26" fmla="*/ 1249680 w 1249680"/>
                        <a:gd name="connsiteY26" fmla="*/ 419100 h 1411233"/>
                        <a:gd name="connsiteX27" fmla="*/ 1216819 w 1249680"/>
                        <a:gd name="connsiteY27" fmla="*/ 481012 h 1411233"/>
                        <a:gd name="connsiteX28" fmla="*/ 1159193 w 1249680"/>
                        <a:gd name="connsiteY28" fmla="*/ 536734 h 1411233"/>
                        <a:gd name="connsiteX29" fmla="*/ 1094577 w 1249680"/>
                        <a:gd name="connsiteY29" fmla="*/ 621031 h 1411233"/>
                        <a:gd name="connsiteX30" fmla="*/ 1025843 w 1249680"/>
                        <a:gd name="connsiteY30" fmla="*/ 632460 h 1411233"/>
                        <a:gd name="connsiteX31" fmla="*/ 1023139 w 1249680"/>
                        <a:gd name="connsiteY31" fmla="*/ 754380 h 1411233"/>
                        <a:gd name="connsiteX32" fmla="*/ 980122 w 1249680"/>
                        <a:gd name="connsiteY32" fmla="*/ 807244 h 1411233"/>
                        <a:gd name="connsiteX33" fmla="*/ 1015995 w 1249680"/>
                        <a:gd name="connsiteY33" fmla="*/ 847249 h 1411233"/>
                        <a:gd name="connsiteX34" fmla="*/ 993933 w 1249680"/>
                        <a:gd name="connsiteY34" fmla="*/ 891063 h 1411233"/>
                        <a:gd name="connsiteX35" fmla="*/ 1018376 w 1249680"/>
                        <a:gd name="connsiteY35" fmla="*/ 947261 h 1411233"/>
                        <a:gd name="connsiteX36" fmla="*/ 1049179 w 1249680"/>
                        <a:gd name="connsiteY36" fmla="*/ 1024414 h 1411233"/>
                        <a:gd name="connsiteX37" fmla="*/ 1092041 w 1249680"/>
                        <a:gd name="connsiteY37" fmla="*/ 1055370 h 1411233"/>
                        <a:gd name="connsiteX38" fmla="*/ 1093470 w 1249680"/>
                        <a:gd name="connsiteY38" fmla="*/ 1161574 h 1411233"/>
                        <a:gd name="connsiteX39" fmla="*/ 1010127 w 1249680"/>
                        <a:gd name="connsiteY39" fmla="*/ 1155382 h 1411233"/>
                        <a:gd name="connsiteX40" fmla="*/ 1137439 w 1249680"/>
                        <a:gd name="connsiteY40" fmla="*/ 1211579 h 1411233"/>
                        <a:gd name="connsiteX41" fmla="*/ 1171098 w 1249680"/>
                        <a:gd name="connsiteY41" fmla="*/ 1251586 h 1411233"/>
                        <a:gd name="connsiteX42" fmla="*/ 1113626 w 1249680"/>
                        <a:gd name="connsiteY42" fmla="*/ 1373505 h 1411233"/>
                        <a:gd name="connsiteX43" fmla="*/ 1082516 w 1249680"/>
                        <a:gd name="connsiteY43" fmla="*/ 1361598 h 1411233"/>
                        <a:gd name="connsiteX44" fmla="*/ 1063466 w 1249680"/>
                        <a:gd name="connsiteY44" fmla="*/ 1390650 h 1411233"/>
                        <a:gd name="connsiteX45" fmla="*/ 1044570 w 1249680"/>
                        <a:gd name="connsiteY45" fmla="*/ 1359218 h 1411233"/>
                        <a:gd name="connsiteX46" fmla="*/ 918210 w 1249680"/>
                        <a:gd name="connsiteY46" fmla="*/ 1344930 h 1411233"/>
                        <a:gd name="connsiteX47" fmla="*/ 876097 w 1249680"/>
                        <a:gd name="connsiteY47" fmla="*/ 1307028 h 1411233"/>
                        <a:gd name="connsiteX48" fmla="*/ 821650 w 1249680"/>
                        <a:gd name="connsiteY48" fmla="*/ 1340540 h 1411233"/>
                        <a:gd name="connsiteX49" fmla="*/ 749071 w 1249680"/>
                        <a:gd name="connsiteY49" fmla="*/ 1357779 h 1411233"/>
                        <a:gd name="connsiteX50" fmla="*/ 623341 w 1249680"/>
                        <a:gd name="connsiteY50" fmla="*/ 1411233 h 1411233"/>
                        <a:gd name="connsiteX51" fmla="*/ 596895 w 1249680"/>
                        <a:gd name="connsiteY51" fmla="*/ 1375886 h 1411233"/>
                        <a:gd name="connsiteX52" fmla="*/ 391001 w 1249680"/>
                        <a:gd name="connsiteY52" fmla="*/ 1287303 h 1411233"/>
                        <a:gd name="connsiteX53" fmla="*/ 223038 w 1249680"/>
                        <a:gd name="connsiteY53" fmla="*/ 1230630 h 1411233"/>
                        <a:gd name="connsiteX54" fmla="*/ 127788 w 1249680"/>
                        <a:gd name="connsiteY54" fmla="*/ 1223486 h 1411233"/>
                        <a:gd name="connsiteX55" fmla="*/ 123026 w 1249680"/>
                        <a:gd name="connsiteY55" fmla="*/ 1156811 h 1411233"/>
                        <a:gd name="connsiteX56" fmla="*/ 134932 w 1249680"/>
                        <a:gd name="connsiteY56" fmla="*/ 1171098 h 1411233"/>
                        <a:gd name="connsiteX57" fmla="*/ 143351 w 1249680"/>
                        <a:gd name="connsiteY57" fmla="*/ 1202532 h 1411233"/>
                        <a:gd name="connsiteX58" fmla="*/ 180975 w 1249680"/>
                        <a:gd name="connsiteY58" fmla="*/ 1200626 h 1411233"/>
                        <a:gd name="connsiteX59" fmla="*/ 163354 w 1249680"/>
                        <a:gd name="connsiteY59" fmla="*/ 1141095 h 1411233"/>
                        <a:gd name="connsiteX60" fmla="*/ 234791 w 1249680"/>
                        <a:gd name="connsiteY60" fmla="*/ 1096804 h 1411233"/>
                        <a:gd name="connsiteX61" fmla="*/ 249232 w 1249680"/>
                        <a:gd name="connsiteY61" fmla="*/ 1180623 h 1411233"/>
                        <a:gd name="connsiteX62" fmla="*/ 277807 w 1249680"/>
                        <a:gd name="connsiteY62" fmla="*/ 1190149 h 1411233"/>
                        <a:gd name="connsiteX63" fmla="*/ 292417 w 1249680"/>
                        <a:gd name="connsiteY63" fmla="*/ 1068705 h 1411233"/>
                        <a:gd name="connsiteX64" fmla="*/ 323051 w 1249680"/>
                        <a:gd name="connsiteY64" fmla="*/ 1078230 h 1411233"/>
                        <a:gd name="connsiteX65" fmla="*/ 294476 w 1249680"/>
                        <a:gd name="connsiteY65" fmla="*/ 944880 h 1411233"/>
                        <a:gd name="connsiteX66" fmla="*/ 258758 w 1249680"/>
                        <a:gd name="connsiteY66" fmla="*/ 961549 h 1411233"/>
                        <a:gd name="connsiteX67" fmla="*/ 149220 w 1249680"/>
                        <a:gd name="connsiteY67" fmla="*/ 909162 h 1411233"/>
                        <a:gd name="connsiteX68" fmla="*/ 158745 w 1249680"/>
                        <a:gd name="connsiteY68" fmla="*/ 882967 h 1411233"/>
                        <a:gd name="connsiteX69" fmla="*/ 130765 w 1249680"/>
                        <a:gd name="connsiteY69" fmla="*/ 864017 h 1411233"/>
                        <a:gd name="connsiteX70" fmla="*/ 108738 w 1249680"/>
                        <a:gd name="connsiteY70" fmla="*/ 897255 h 1411233"/>
                        <a:gd name="connsiteX71" fmla="*/ 111120 w 1249680"/>
                        <a:gd name="connsiteY71" fmla="*/ 840105 h 1411233"/>
                        <a:gd name="connsiteX72" fmla="*/ 92070 w 1249680"/>
                        <a:gd name="connsiteY72" fmla="*/ 835343 h 1411233"/>
                        <a:gd name="connsiteX73" fmla="*/ 80163 w 1249680"/>
                        <a:gd name="connsiteY73" fmla="*/ 906780 h 1411233"/>
                        <a:gd name="connsiteX74" fmla="*/ 58732 w 1249680"/>
                        <a:gd name="connsiteY74" fmla="*/ 911543 h 1411233"/>
                        <a:gd name="connsiteX75" fmla="*/ 70639 w 1249680"/>
                        <a:gd name="connsiteY75" fmla="*/ 825817 h 1411233"/>
                        <a:gd name="connsiteX76" fmla="*/ 122872 w 1249680"/>
                        <a:gd name="connsiteY76" fmla="*/ 819626 h 1411233"/>
                        <a:gd name="connsiteX77" fmla="*/ 125407 w 1249680"/>
                        <a:gd name="connsiteY77" fmla="*/ 799623 h 1411233"/>
                        <a:gd name="connsiteX78" fmla="*/ 78581 w 1249680"/>
                        <a:gd name="connsiteY78" fmla="*/ 799624 h 1411233"/>
                        <a:gd name="connsiteX79" fmla="*/ 82867 w 1249680"/>
                        <a:gd name="connsiteY79" fmla="*/ 761047 h 1411233"/>
                        <a:gd name="connsiteX80" fmla="*/ 142076 w 1249680"/>
                        <a:gd name="connsiteY80" fmla="*/ 742474 h 1411233"/>
                        <a:gd name="connsiteX81" fmla="*/ 130169 w 1249680"/>
                        <a:gd name="connsiteY81" fmla="*/ 716280 h 1411233"/>
                        <a:gd name="connsiteX82" fmla="*/ 48568 w 1249680"/>
                        <a:gd name="connsiteY82" fmla="*/ 756737 h 1411233"/>
                        <a:gd name="connsiteX83" fmla="*/ 29527 w 1249680"/>
                        <a:gd name="connsiteY83" fmla="*/ 718344 h 1411233"/>
                        <a:gd name="connsiteX84" fmla="*/ 104473 w 1249680"/>
                        <a:gd name="connsiteY84" fmla="*/ 693138 h 1411233"/>
                        <a:gd name="connsiteX85" fmla="*/ 77629 w 1249680"/>
                        <a:gd name="connsiteY85" fmla="*/ 617855 h 1411233"/>
                        <a:gd name="connsiteX86" fmla="*/ 39683 w 1249680"/>
                        <a:gd name="connsiteY86" fmla="*/ 611505 h 1411233"/>
                        <a:gd name="connsiteX87" fmla="*/ 0 w 1249680"/>
                        <a:gd name="connsiteY87" fmla="*/ 541020 h 1411233"/>
                        <a:gd name="connsiteX0" fmla="*/ 0 w 1249680"/>
                        <a:gd name="connsiteY0" fmla="*/ 541020 h 1411233"/>
                        <a:gd name="connsiteX1" fmla="*/ 259080 w 1249680"/>
                        <a:gd name="connsiteY1" fmla="*/ 381000 h 1411233"/>
                        <a:gd name="connsiteX2" fmla="*/ 266700 w 1249680"/>
                        <a:gd name="connsiteY2" fmla="*/ 266700 h 1411233"/>
                        <a:gd name="connsiteX3" fmla="*/ 358140 w 1249680"/>
                        <a:gd name="connsiteY3" fmla="*/ 259080 h 1411233"/>
                        <a:gd name="connsiteX4" fmla="*/ 388620 w 1249680"/>
                        <a:gd name="connsiteY4" fmla="*/ 266700 h 1411233"/>
                        <a:gd name="connsiteX5" fmla="*/ 449580 w 1249680"/>
                        <a:gd name="connsiteY5" fmla="*/ 266700 h 1411233"/>
                        <a:gd name="connsiteX6" fmla="*/ 533400 w 1249680"/>
                        <a:gd name="connsiteY6" fmla="*/ 144780 h 1411233"/>
                        <a:gd name="connsiteX7" fmla="*/ 655320 w 1249680"/>
                        <a:gd name="connsiteY7" fmla="*/ 167640 h 1411233"/>
                        <a:gd name="connsiteX8" fmla="*/ 830580 w 1249680"/>
                        <a:gd name="connsiteY8" fmla="*/ 114300 h 1411233"/>
                        <a:gd name="connsiteX9" fmla="*/ 822960 w 1249680"/>
                        <a:gd name="connsiteY9" fmla="*/ 45720 h 1411233"/>
                        <a:gd name="connsiteX10" fmla="*/ 906780 w 1249680"/>
                        <a:gd name="connsiteY10" fmla="*/ 0 h 1411233"/>
                        <a:gd name="connsiteX11" fmla="*/ 937260 w 1249680"/>
                        <a:gd name="connsiteY11" fmla="*/ 0 h 1411233"/>
                        <a:gd name="connsiteX12" fmla="*/ 944880 w 1249680"/>
                        <a:gd name="connsiteY12" fmla="*/ 76200 h 1411233"/>
                        <a:gd name="connsiteX13" fmla="*/ 1013460 w 1249680"/>
                        <a:gd name="connsiteY13" fmla="*/ 99060 h 1411233"/>
                        <a:gd name="connsiteX14" fmla="*/ 982980 w 1249680"/>
                        <a:gd name="connsiteY14" fmla="*/ 167640 h 1411233"/>
                        <a:gd name="connsiteX15" fmla="*/ 1005840 w 1249680"/>
                        <a:gd name="connsiteY15" fmla="*/ 190500 h 1411233"/>
                        <a:gd name="connsiteX16" fmla="*/ 968369 w 1249680"/>
                        <a:gd name="connsiteY16" fmla="*/ 249555 h 1411233"/>
                        <a:gd name="connsiteX17" fmla="*/ 967740 w 1249680"/>
                        <a:gd name="connsiteY17" fmla="*/ 297180 h 1411233"/>
                        <a:gd name="connsiteX18" fmla="*/ 975360 w 1249680"/>
                        <a:gd name="connsiteY18" fmla="*/ 320040 h 1411233"/>
                        <a:gd name="connsiteX19" fmla="*/ 1023138 w 1249680"/>
                        <a:gd name="connsiteY19" fmla="*/ 349568 h 1411233"/>
                        <a:gd name="connsiteX20" fmla="*/ 1080611 w 1249680"/>
                        <a:gd name="connsiteY20" fmla="*/ 461388 h 1411233"/>
                        <a:gd name="connsiteX21" fmla="*/ 1106805 w 1249680"/>
                        <a:gd name="connsiteY21" fmla="*/ 403667 h 1411233"/>
                        <a:gd name="connsiteX22" fmla="*/ 1147211 w 1249680"/>
                        <a:gd name="connsiteY22" fmla="*/ 390148 h 1411233"/>
                        <a:gd name="connsiteX23" fmla="*/ 1134428 w 1249680"/>
                        <a:gd name="connsiteY23" fmla="*/ 400526 h 1411233"/>
                        <a:gd name="connsiteX24" fmla="*/ 1158716 w 1249680"/>
                        <a:gd name="connsiteY24" fmla="*/ 368142 h 1411233"/>
                        <a:gd name="connsiteX25" fmla="*/ 1173480 w 1249680"/>
                        <a:gd name="connsiteY25" fmla="*/ 441960 h 1411233"/>
                        <a:gd name="connsiteX26" fmla="*/ 1249680 w 1249680"/>
                        <a:gd name="connsiteY26" fmla="*/ 419100 h 1411233"/>
                        <a:gd name="connsiteX27" fmla="*/ 1216819 w 1249680"/>
                        <a:gd name="connsiteY27" fmla="*/ 481012 h 1411233"/>
                        <a:gd name="connsiteX28" fmla="*/ 1159193 w 1249680"/>
                        <a:gd name="connsiteY28" fmla="*/ 536734 h 1411233"/>
                        <a:gd name="connsiteX29" fmla="*/ 1094577 w 1249680"/>
                        <a:gd name="connsiteY29" fmla="*/ 621031 h 1411233"/>
                        <a:gd name="connsiteX30" fmla="*/ 1025843 w 1249680"/>
                        <a:gd name="connsiteY30" fmla="*/ 632460 h 1411233"/>
                        <a:gd name="connsiteX31" fmla="*/ 1023139 w 1249680"/>
                        <a:gd name="connsiteY31" fmla="*/ 754380 h 1411233"/>
                        <a:gd name="connsiteX32" fmla="*/ 980122 w 1249680"/>
                        <a:gd name="connsiteY32" fmla="*/ 807244 h 1411233"/>
                        <a:gd name="connsiteX33" fmla="*/ 1015995 w 1249680"/>
                        <a:gd name="connsiteY33" fmla="*/ 847249 h 1411233"/>
                        <a:gd name="connsiteX34" fmla="*/ 993933 w 1249680"/>
                        <a:gd name="connsiteY34" fmla="*/ 891063 h 1411233"/>
                        <a:gd name="connsiteX35" fmla="*/ 1018376 w 1249680"/>
                        <a:gd name="connsiteY35" fmla="*/ 947261 h 1411233"/>
                        <a:gd name="connsiteX36" fmla="*/ 1049179 w 1249680"/>
                        <a:gd name="connsiteY36" fmla="*/ 1024414 h 1411233"/>
                        <a:gd name="connsiteX37" fmla="*/ 1092041 w 1249680"/>
                        <a:gd name="connsiteY37" fmla="*/ 1055370 h 1411233"/>
                        <a:gd name="connsiteX38" fmla="*/ 1093470 w 1249680"/>
                        <a:gd name="connsiteY38" fmla="*/ 1161574 h 1411233"/>
                        <a:gd name="connsiteX39" fmla="*/ 1010127 w 1249680"/>
                        <a:gd name="connsiteY39" fmla="*/ 1155382 h 1411233"/>
                        <a:gd name="connsiteX40" fmla="*/ 1137439 w 1249680"/>
                        <a:gd name="connsiteY40" fmla="*/ 1211579 h 1411233"/>
                        <a:gd name="connsiteX41" fmla="*/ 1171098 w 1249680"/>
                        <a:gd name="connsiteY41" fmla="*/ 1251586 h 1411233"/>
                        <a:gd name="connsiteX42" fmla="*/ 1113626 w 1249680"/>
                        <a:gd name="connsiteY42" fmla="*/ 1373505 h 1411233"/>
                        <a:gd name="connsiteX43" fmla="*/ 1082516 w 1249680"/>
                        <a:gd name="connsiteY43" fmla="*/ 1361598 h 1411233"/>
                        <a:gd name="connsiteX44" fmla="*/ 1063466 w 1249680"/>
                        <a:gd name="connsiteY44" fmla="*/ 1390650 h 1411233"/>
                        <a:gd name="connsiteX45" fmla="*/ 1044570 w 1249680"/>
                        <a:gd name="connsiteY45" fmla="*/ 1359218 h 1411233"/>
                        <a:gd name="connsiteX46" fmla="*/ 918210 w 1249680"/>
                        <a:gd name="connsiteY46" fmla="*/ 1344930 h 1411233"/>
                        <a:gd name="connsiteX47" fmla="*/ 876097 w 1249680"/>
                        <a:gd name="connsiteY47" fmla="*/ 1307028 h 1411233"/>
                        <a:gd name="connsiteX48" fmla="*/ 821650 w 1249680"/>
                        <a:gd name="connsiteY48" fmla="*/ 1340540 h 1411233"/>
                        <a:gd name="connsiteX49" fmla="*/ 749071 w 1249680"/>
                        <a:gd name="connsiteY49" fmla="*/ 1357779 h 1411233"/>
                        <a:gd name="connsiteX50" fmla="*/ 623341 w 1249680"/>
                        <a:gd name="connsiteY50" fmla="*/ 1411233 h 1411233"/>
                        <a:gd name="connsiteX51" fmla="*/ 596895 w 1249680"/>
                        <a:gd name="connsiteY51" fmla="*/ 1375886 h 1411233"/>
                        <a:gd name="connsiteX52" fmla="*/ 391001 w 1249680"/>
                        <a:gd name="connsiteY52" fmla="*/ 1287303 h 1411233"/>
                        <a:gd name="connsiteX53" fmla="*/ 223038 w 1249680"/>
                        <a:gd name="connsiteY53" fmla="*/ 1230630 h 1411233"/>
                        <a:gd name="connsiteX54" fmla="*/ 127788 w 1249680"/>
                        <a:gd name="connsiteY54" fmla="*/ 1223486 h 1411233"/>
                        <a:gd name="connsiteX55" fmla="*/ 123026 w 1249680"/>
                        <a:gd name="connsiteY55" fmla="*/ 1156811 h 1411233"/>
                        <a:gd name="connsiteX56" fmla="*/ 134932 w 1249680"/>
                        <a:gd name="connsiteY56" fmla="*/ 1171098 h 1411233"/>
                        <a:gd name="connsiteX57" fmla="*/ 143351 w 1249680"/>
                        <a:gd name="connsiteY57" fmla="*/ 1202532 h 1411233"/>
                        <a:gd name="connsiteX58" fmla="*/ 180975 w 1249680"/>
                        <a:gd name="connsiteY58" fmla="*/ 1200626 h 1411233"/>
                        <a:gd name="connsiteX59" fmla="*/ 163354 w 1249680"/>
                        <a:gd name="connsiteY59" fmla="*/ 1141095 h 1411233"/>
                        <a:gd name="connsiteX60" fmla="*/ 234791 w 1249680"/>
                        <a:gd name="connsiteY60" fmla="*/ 1096804 h 1411233"/>
                        <a:gd name="connsiteX61" fmla="*/ 249232 w 1249680"/>
                        <a:gd name="connsiteY61" fmla="*/ 1180623 h 1411233"/>
                        <a:gd name="connsiteX62" fmla="*/ 277807 w 1249680"/>
                        <a:gd name="connsiteY62" fmla="*/ 1190149 h 1411233"/>
                        <a:gd name="connsiteX63" fmla="*/ 292417 w 1249680"/>
                        <a:gd name="connsiteY63" fmla="*/ 1068705 h 1411233"/>
                        <a:gd name="connsiteX64" fmla="*/ 323051 w 1249680"/>
                        <a:gd name="connsiteY64" fmla="*/ 1078230 h 1411233"/>
                        <a:gd name="connsiteX65" fmla="*/ 294476 w 1249680"/>
                        <a:gd name="connsiteY65" fmla="*/ 944880 h 1411233"/>
                        <a:gd name="connsiteX66" fmla="*/ 258758 w 1249680"/>
                        <a:gd name="connsiteY66" fmla="*/ 961549 h 1411233"/>
                        <a:gd name="connsiteX67" fmla="*/ 149220 w 1249680"/>
                        <a:gd name="connsiteY67" fmla="*/ 909162 h 1411233"/>
                        <a:gd name="connsiteX68" fmla="*/ 158745 w 1249680"/>
                        <a:gd name="connsiteY68" fmla="*/ 882967 h 1411233"/>
                        <a:gd name="connsiteX69" fmla="*/ 130765 w 1249680"/>
                        <a:gd name="connsiteY69" fmla="*/ 864017 h 1411233"/>
                        <a:gd name="connsiteX70" fmla="*/ 108738 w 1249680"/>
                        <a:gd name="connsiteY70" fmla="*/ 897255 h 1411233"/>
                        <a:gd name="connsiteX71" fmla="*/ 111120 w 1249680"/>
                        <a:gd name="connsiteY71" fmla="*/ 840105 h 1411233"/>
                        <a:gd name="connsiteX72" fmla="*/ 92070 w 1249680"/>
                        <a:gd name="connsiteY72" fmla="*/ 835343 h 1411233"/>
                        <a:gd name="connsiteX73" fmla="*/ 80163 w 1249680"/>
                        <a:gd name="connsiteY73" fmla="*/ 906780 h 1411233"/>
                        <a:gd name="connsiteX74" fmla="*/ 58732 w 1249680"/>
                        <a:gd name="connsiteY74" fmla="*/ 911543 h 1411233"/>
                        <a:gd name="connsiteX75" fmla="*/ 70639 w 1249680"/>
                        <a:gd name="connsiteY75" fmla="*/ 825817 h 1411233"/>
                        <a:gd name="connsiteX76" fmla="*/ 122872 w 1249680"/>
                        <a:gd name="connsiteY76" fmla="*/ 819626 h 1411233"/>
                        <a:gd name="connsiteX77" fmla="*/ 125407 w 1249680"/>
                        <a:gd name="connsiteY77" fmla="*/ 799623 h 1411233"/>
                        <a:gd name="connsiteX78" fmla="*/ 78581 w 1249680"/>
                        <a:gd name="connsiteY78" fmla="*/ 799624 h 1411233"/>
                        <a:gd name="connsiteX79" fmla="*/ 82867 w 1249680"/>
                        <a:gd name="connsiteY79" fmla="*/ 761047 h 1411233"/>
                        <a:gd name="connsiteX80" fmla="*/ 142076 w 1249680"/>
                        <a:gd name="connsiteY80" fmla="*/ 742474 h 1411233"/>
                        <a:gd name="connsiteX81" fmla="*/ 130169 w 1249680"/>
                        <a:gd name="connsiteY81" fmla="*/ 716280 h 1411233"/>
                        <a:gd name="connsiteX82" fmla="*/ 48568 w 1249680"/>
                        <a:gd name="connsiteY82" fmla="*/ 756737 h 1411233"/>
                        <a:gd name="connsiteX83" fmla="*/ 29527 w 1249680"/>
                        <a:gd name="connsiteY83" fmla="*/ 718344 h 1411233"/>
                        <a:gd name="connsiteX84" fmla="*/ 104473 w 1249680"/>
                        <a:gd name="connsiteY84" fmla="*/ 693138 h 1411233"/>
                        <a:gd name="connsiteX85" fmla="*/ 77629 w 1249680"/>
                        <a:gd name="connsiteY85" fmla="*/ 617855 h 1411233"/>
                        <a:gd name="connsiteX86" fmla="*/ 39683 w 1249680"/>
                        <a:gd name="connsiteY86" fmla="*/ 611505 h 1411233"/>
                        <a:gd name="connsiteX87" fmla="*/ 0 w 1249680"/>
                        <a:gd name="connsiteY87" fmla="*/ 541020 h 1411233"/>
                        <a:gd name="connsiteX0" fmla="*/ 0 w 1249680"/>
                        <a:gd name="connsiteY0" fmla="*/ 541020 h 1411233"/>
                        <a:gd name="connsiteX1" fmla="*/ 259080 w 1249680"/>
                        <a:gd name="connsiteY1" fmla="*/ 381000 h 1411233"/>
                        <a:gd name="connsiteX2" fmla="*/ 266700 w 1249680"/>
                        <a:gd name="connsiteY2" fmla="*/ 266700 h 1411233"/>
                        <a:gd name="connsiteX3" fmla="*/ 358140 w 1249680"/>
                        <a:gd name="connsiteY3" fmla="*/ 259080 h 1411233"/>
                        <a:gd name="connsiteX4" fmla="*/ 388620 w 1249680"/>
                        <a:gd name="connsiteY4" fmla="*/ 266700 h 1411233"/>
                        <a:gd name="connsiteX5" fmla="*/ 449580 w 1249680"/>
                        <a:gd name="connsiteY5" fmla="*/ 266700 h 1411233"/>
                        <a:gd name="connsiteX6" fmla="*/ 533400 w 1249680"/>
                        <a:gd name="connsiteY6" fmla="*/ 144780 h 1411233"/>
                        <a:gd name="connsiteX7" fmla="*/ 655320 w 1249680"/>
                        <a:gd name="connsiteY7" fmla="*/ 167640 h 1411233"/>
                        <a:gd name="connsiteX8" fmla="*/ 830580 w 1249680"/>
                        <a:gd name="connsiteY8" fmla="*/ 114300 h 1411233"/>
                        <a:gd name="connsiteX9" fmla="*/ 822960 w 1249680"/>
                        <a:gd name="connsiteY9" fmla="*/ 45720 h 1411233"/>
                        <a:gd name="connsiteX10" fmla="*/ 906780 w 1249680"/>
                        <a:gd name="connsiteY10" fmla="*/ 0 h 1411233"/>
                        <a:gd name="connsiteX11" fmla="*/ 937260 w 1249680"/>
                        <a:gd name="connsiteY11" fmla="*/ 0 h 1411233"/>
                        <a:gd name="connsiteX12" fmla="*/ 944880 w 1249680"/>
                        <a:gd name="connsiteY12" fmla="*/ 76200 h 1411233"/>
                        <a:gd name="connsiteX13" fmla="*/ 1013460 w 1249680"/>
                        <a:gd name="connsiteY13" fmla="*/ 99060 h 1411233"/>
                        <a:gd name="connsiteX14" fmla="*/ 982980 w 1249680"/>
                        <a:gd name="connsiteY14" fmla="*/ 167640 h 1411233"/>
                        <a:gd name="connsiteX15" fmla="*/ 1001077 w 1249680"/>
                        <a:gd name="connsiteY15" fmla="*/ 197644 h 1411233"/>
                        <a:gd name="connsiteX16" fmla="*/ 968369 w 1249680"/>
                        <a:gd name="connsiteY16" fmla="*/ 249555 h 1411233"/>
                        <a:gd name="connsiteX17" fmla="*/ 967740 w 1249680"/>
                        <a:gd name="connsiteY17" fmla="*/ 297180 h 1411233"/>
                        <a:gd name="connsiteX18" fmla="*/ 975360 w 1249680"/>
                        <a:gd name="connsiteY18" fmla="*/ 320040 h 1411233"/>
                        <a:gd name="connsiteX19" fmla="*/ 1023138 w 1249680"/>
                        <a:gd name="connsiteY19" fmla="*/ 349568 h 1411233"/>
                        <a:gd name="connsiteX20" fmla="*/ 1080611 w 1249680"/>
                        <a:gd name="connsiteY20" fmla="*/ 461388 h 1411233"/>
                        <a:gd name="connsiteX21" fmla="*/ 1106805 w 1249680"/>
                        <a:gd name="connsiteY21" fmla="*/ 403667 h 1411233"/>
                        <a:gd name="connsiteX22" fmla="*/ 1147211 w 1249680"/>
                        <a:gd name="connsiteY22" fmla="*/ 390148 h 1411233"/>
                        <a:gd name="connsiteX23" fmla="*/ 1134428 w 1249680"/>
                        <a:gd name="connsiteY23" fmla="*/ 400526 h 1411233"/>
                        <a:gd name="connsiteX24" fmla="*/ 1158716 w 1249680"/>
                        <a:gd name="connsiteY24" fmla="*/ 368142 h 1411233"/>
                        <a:gd name="connsiteX25" fmla="*/ 1173480 w 1249680"/>
                        <a:gd name="connsiteY25" fmla="*/ 441960 h 1411233"/>
                        <a:gd name="connsiteX26" fmla="*/ 1249680 w 1249680"/>
                        <a:gd name="connsiteY26" fmla="*/ 419100 h 1411233"/>
                        <a:gd name="connsiteX27" fmla="*/ 1216819 w 1249680"/>
                        <a:gd name="connsiteY27" fmla="*/ 481012 h 1411233"/>
                        <a:gd name="connsiteX28" fmla="*/ 1159193 w 1249680"/>
                        <a:gd name="connsiteY28" fmla="*/ 536734 h 1411233"/>
                        <a:gd name="connsiteX29" fmla="*/ 1094577 w 1249680"/>
                        <a:gd name="connsiteY29" fmla="*/ 621031 h 1411233"/>
                        <a:gd name="connsiteX30" fmla="*/ 1025843 w 1249680"/>
                        <a:gd name="connsiteY30" fmla="*/ 632460 h 1411233"/>
                        <a:gd name="connsiteX31" fmla="*/ 1023139 w 1249680"/>
                        <a:gd name="connsiteY31" fmla="*/ 754380 h 1411233"/>
                        <a:gd name="connsiteX32" fmla="*/ 980122 w 1249680"/>
                        <a:gd name="connsiteY32" fmla="*/ 807244 h 1411233"/>
                        <a:gd name="connsiteX33" fmla="*/ 1015995 w 1249680"/>
                        <a:gd name="connsiteY33" fmla="*/ 847249 h 1411233"/>
                        <a:gd name="connsiteX34" fmla="*/ 993933 w 1249680"/>
                        <a:gd name="connsiteY34" fmla="*/ 891063 h 1411233"/>
                        <a:gd name="connsiteX35" fmla="*/ 1018376 w 1249680"/>
                        <a:gd name="connsiteY35" fmla="*/ 947261 h 1411233"/>
                        <a:gd name="connsiteX36" fmla="*/ 1049179 w 1249680"/>
                        <a:gd name="connsiteY36" fmla="*/ 1024414 h 1411233"/>
                        <a:gd name="connsiteX37" fmla="*/ 1092041 w 1249680"/>
                        <a:gd name="connsiteY37" fmla="*/ 1055370 h 1411233"/>
                        <a:gd name="connsiteX38" fmla="*/ 1093470 w 1249680"/>
                        <a:gd name="connsiteY38" fmla="*/ 1161574 h 1411233"/>
                        <a:gd name="connsiteX39" fmla="*/ 1010127 w 1249680"/>
                        <a:gd name="connsiteY39" fmla="*/ 1155382 h 1411233"/>
                        <a:gd name="connsiteX40" fmla="*/ 1137439 w 1249680"/>
                        <a:gd name="connsiteY40" fmla="*/ 1211579 h 1411233"/>
                        <a:gd name="connsiteX41" fmla="*/ 1171098 w 1249680"/>
                        <a:gd name="connsiteY41" fmla="*/ 1251586 h 1411233"/>
                        <a:gd name="connsiteX42" fmla="*/ 1113626 w 1249680"/>
                        <a:gd name="connsiteY42" fmla="*/ 1373505 h 1411233"/>
                        <a:gd name="connsiteX43" fmla="*/ 1082516 w 1249680"/>
                        <a:gd name="connsiteY43" fmla="*/ 1361598 h 1411233"/>
                        <a:gd name="connsiteX44" fmla="*/ 1063466 w 1249680"/>
                        <a:gd name="connsiteY44" fmla="*/ 1390650 h 1411233"/>
                        <a:gd name="connsiteX45" fmla="*/ 1044570 w 1249680"/>
                        <a:gd name="connsiteY45" fmla="*/ 1359218 h 1411233"/>
                        <a:gd name="connsiteX46" fmla="*/ 918210 w 1249680"/>
                        <a:gd name="connsiteY46" fmla="*/ 1344930 h 1411233"/>
                        <a:gd name="connsiteX47" fmla="*/ 876097 w 1249680"/>
                        <a:gd name="connsiteY47" fmla="*/ 1307028 h 1411233"/>
                        <a:gd name="connsiteX48" fmla="*/ 821650 w 1249680"/>
                        <a:gd name="connsiteY48" fmla="*/ 1340540 h 1411233"/>
                        <a:gd name="connsiteX49" fmla="*/ 749071 w 1249680"/>
                        <a:gd name="connsiteY49" fmla="*/ 1357779 h 1411233"/>
                        <a:gd name="connsiteX50" fmla="*/ 623341 w 1249680"/>
                        <a:gd name="connsiteY50" fmla="*/ 1411233 h 1411233"/>
                        <a:gd name="connsiteX51" fmla="*/ 596895 w 1249680"/>
                        <a:gd name="connsiteY51" fmla="*/ 1375886 h 1411233"/>
                        <a:gd name="connsiteX52" fmla="*/ 391001 w 1249680"/>
                        <a:gd name="connsiteY52" fmla="*/ 1287303 h 1411233"/>
                        <a:gd name="connsiteX53" fmla="*/ 223038 w 1249680"/>
                        <a:gd name="connsiteY53" fmla="*/ 1230630 h 1411233"/>
                        <a:gd name="connsiteX54" fmla="*/ 127788 w 1249680"/>
                        <a:gd name="connsiteY54" fmla="*/ 1223486 h 1411233"/>
                        <a:gd name="connsiteX55" fmla="*/ 123026 w 1249680"/>
                        <a:gd name="connsiteY55" fmla="*/ 1156811 h 1411233"/>
                        <a:gd name="connsiteX56" fmla="*/ 134932 w 1249680"/>
                        <a:gd name="connsiteY56" fmla="*/ 1171098 h 1411233"/>
                        <a:gd name="connsiteX57" fmla="*/ 143351 w 1249680"/>
                        <a:gd name="connsiteY57" fmla="*/ 1202532 h 1411233"/>
                        <a:gd name="connsiteX58" fmla="*/ 180975 w 1249680"/>
                        <a:gd name="connsiteY58" fmla="*/ 1200626 h 1411233"/>
                        <a:gd name="connsiteX59" fmla="*/ 163354 w 1249680"/>
                        <a:gd name="connsiteY59" fmla="*/ 1141095 h 1411233"/>
                        <a:gd name="connsiteX60" fmla="*/ 234791 w 1249680"/>
                        <a:gd name="connsiteY60" fmla="*/ 1096804 h 1411233"/>
                        <a:gd name="connsiteX61" fmla="*/ 249232 w 1249680"/>
                        <a:gd name="connsiteY61" fmla="*/ 1180623 h 1411233"/>
                        <a:gd name="connsiteX62" fmla="*/ 277807 w 1249680"/>
                        <a:gd name="connsiteY62" fmla="*/ 1190149 h 1411233"/>
                        <a:gd name="connsiteX63" fmla="*/ 292417 w 1249680"/>
                        <a:gd name="connsiteY63" fmla="*/ 1068705 h 1411233"/>
                        <a:gd name="connsiteX64" fmla="*/ 323051 w 1249680"/>
                        <a:gd name="connsiteY64" fmla="*/ 1078230 h 1411233"/>
                        <a:gd name="connsiteX65" fmla="*/ 294476 w 1249680"/>
                        <a:gd name="connsiteY65" fmla="*/ 944880 h 1411233"/>
                        <a:gd name="connsiteX66" fmla="*/ 258758 w 1249680"/>
                        <a:gd name="connsiteY66" fmla="*/ 961549 h 1411233"/>
                        <a:gd name="connsiteX67" fmla="*/ 149220 w 1249680"/>
                        <a:gd name="connsiteY67" fmla="*/ 909162 h 1411233"/>
                        <a:gd name="connsiteX68" fmla="*/ 158745 w 1249680"/>
                        <a:gd name="connsiteY68" fmla="*/ 882967 h 1411233"/>
                        <a:gd name="connsiteX69" fmla="*/ 130765 w 1249680"/>
                        <a:gd name="connsiteY69" fmla="*/ 864017 h 1411233"/>
                        <a:gd name="connsiteX70" fmla="*/ 108738 w 1249680"/>
                        <a:gd name="connsiteY70" fmla="*/ 897255 h 1411233"/>
                        <a:gd name="connsiteX71" fmla="*/ 111120 w 1249680"/>
                        <a:gd name="connsiteY71" fmla="*/ 840105 h 1411233"/>
                        <a:gd name="connsiteX72" fmla="*/ 92070 w 1249680"/>
                        <a:gd name="connsiteY72" fmla="*/ 835343 h 1411233"/>
                        <a:gd name="connsiteX73" fmla="*/ 80163 w 1249680"/>
                        <a:gd name="connsiteY73" fmla="*/ 906780 h 1411233"/>
                        <a:gd name="connsiteX74" fmla="*/ 58732 w 1249680"/>
                        <a:gd name="connsiteY74" fmla="*/ 911543 h 1411233"/>
                        <a:gd name="connsiteX75" fmla="*/ 70639 w 1249680"/>
                        <a:gd name="connsiteY75" fmla="*/ 825817 h 1411233"/>
                        <a:gd name="connsiteX76" fmla="*/ 122872 w 1249680"/>
                        <a:gd name="connsiteY76" fmla="*/ 819626 h 1411233"/>
                        <a:gd name="connsiteX77" fmla="*/ 125407 w 1249680"/>
                        <a:gd name="connsiteY77" fmla="*/ 799623 h 1411233"/>
                        <a:gd name="connsiteX78" fmla="*/ 78581 w 1249680"/>
                        <a:gd name="connsiteY78" fmla="*/ 799624 h 1411233"/>
                        <a:gd name="connsiteX79" fmla="*/ 82867 w 1249680"/>
                        <a:gd name="connsiteY79" fmla="*/ 761047 h 1411233"/>
                        <a:gd name="connsiteX80" fmla="*/ 142076 w 1249680"/>
                        <a:gd name="connsiteY80" fmla="*/ 742474 h 1411233"/>
                        <a:gd name="connsiteX81" fmla="*/ 130169 w 1249680"/>
                        <a:gd name="connsiteY81" fmla="*/ 716280 h 1411233"/>
                        <a:gd name="connsiteX82" fmla="*/ 48568 w 1249680"/>
                        <a:gd name="connsiteY82" fmla="*/ 756737 h 1411233"/>
                        <a:gd name="connsiteX83" fmla="*/ 29527 w 1249680"/>
                        <a:gd name="connsiteY83" fmla="*/ 718344 h 1411233"/>
                        <a:gd name="connsiteX84" fmla="*/ 104473 w 1249680"/>
                        <a:gd name="connsiteY84" fmla="*/ 693138 h 1411233"/>
                        <a:gd name="connsiteX85" fmla="*/ 77629 w 1249680"/>
                        <a:gd name="connsiteY85" fmla="*/ 617855 h 1411233"/>
                        <a:gd name="connsiteX86" fmla="*/ 39683 w 1249680"/>
                        <a:gd name="connsiteY86" fmla="*/ 611505 h 1411233"/>
                        <a:gd name="connsiteX87" fmla="*/ 0 w 1249680"/>
                        <a:gd name="connsiteY87" fmla="*/ 541020 h 1411233"/>
                        <a:gd name="connsiteX0" fmla="*/ 0 w 1249680"/>
                        <a:gd name="connsiteY0" fmla="*/ 541020 h 1411233"/>
                        <a:gd name="connsiteX1" fmla="*/ 259080 w 1249680"/>
                        <a:gd name="connsiteY1" fmla="*/ 381000 h 1411233"/>
                        <a:gd name="connsiteX2" fmla="*/ 266700 w 1249680"/>
                        <a:gd name="connsiteY2" fmla="*/ 266700 h 1411233"/>
                        <a:gd name="connsiteX3" fmla="*/ 358140 w 1249680"/>
                        <a:gd name="connsiteY3" fmla="*/ 259080 h 1411233"/>
                        <a:gd name="connsiteX4" fmla="*/ 388620 w 1249680"/>
                        <a:gd name="connsiteY4" fmla="*/ 266700 h 1411233"/>
                        <a:gd name="connsiteX5" fmla="*/ 449580 w 1249680"/>
                        <a:gd name="connsiteY5" fmla="*/ 266700 h 1411233"/>
                        <a:gd name="connsiteX6" fmla="*/ 533400 w 1249680"/>
                        <a:gd name="connsiteY6" fmla="*/ 144780 h 1411233"/>
                        <a:gd name="connsiteX7" fmla="*/ 655320 w 1249680"/>
                        <a:gd name="connsiteY7" fmla="*/ 167640 h 1411233"/>
                        <a:gd name="connsiteX8" fmla="*/ 830580 w 1249680"/>
                        <a:gd name="connsiteY8" fmla="*/ 114300 h 1411233"/>
                        <a:gd name="connsiteX9" fmla="*/ 822960 w 1249680"/>
                        <a:gd name="connsiteY9" fmla="*/ 45720 h 1411233"/>
                        <a:gd name="connsiteX10" fmla="*/ 906780 w 1249680"/>
                        <a:gd name="connsiteY10" fmla="*/ 0 h 1411233"/>
                        <a:gd name="connsiteX11" fmla="*/ 937260 w 1249680"/>
                        <a:gd name="connsiteY11" fmla="*/ 0 h 1411233"/>
                        <a:gd name="connsiteX12" fmla="*/ 944880 w 1249680"/>
                        <a:gd name="connsiteY12" fmla="*/ 76200 h 1411233"/>
                        <a:gd name="connsiteX13" fmla="*/ 1013460 w 1249680"/>
                        <a:gd name="connsiteY13" fmla="*/ 99060 h 1411233"/>
                        <a:gd name="connsiteX14" fmla="*/ 971074 w 1249680"/>
                        <a:gd name="connsiteY14" fmla="*/ 177165 h 1411233"/>
                        <a:gd name="connsiteX15" fmla="*/ 1001077 w 1249680"/>
                        <a:gd name="connsiteY15" fmla="*/ 197644 h 1411233"/>
                        <a:gd name="connsiteX16" fmla="*/ 968369 w 1249680"/>
                        <a:gd name="connsiteY16" fmla="*/ 249555 h 1411233"/>
                        <a:gd name="connsiteX17" fmla="*/ 967740 w 1249680"/>
                        <a:gd name="connsiteY17" fmla="*/ 297180 h 1411233"/>
                        <a:gd name="connsiteX18" fmla="*/ 975360 w 1249680"/>
                        <a:gd name="connsiteY18" fmla="*/ 320040 h 1411233"/>
                        <a:gd name="connsiteX19" fmla="*/ 1023138 w 1249680"/>
                        <a:gd name="connsiteY19" fmla="*/ 349568 h 1411233"/>
                        <a:gd name="connsiteX20" fmla="*/ 1080611 w 1249680"/>
                        <a:gd name="connsiteY20" fmla="*/ 461388 h 1411233"/>
                        <a:gd name="connsiteX21" fmla="*/ 1106805 w 1249680"/>
                        <a:gd name="connsiteY21" fmla="*/ 403667 h 1411233"/>
                        <a:gd name="connsiteX22" fmla="*/ 1147211 w 1249680"/>
                        <a:gd name="connsiteY22" fmla="*/ 390148 h 1411233"/>
                        <a:gd name="connsiteX23" fmla="*/ 1134428 w 1249680"/>
                        <a:gd name="connsiteY23" fmla="*/ 400526 h 1411233"/>
                        <a:gd name="connsiteX24" fmla="*/ 1158716 w 1249680"/>
                        <a:gd name="connsiteY24" fmla="*/ 368142 h 1411233"/>
                        <a:gd name="connsiteX25" fmla="*/ 1173480 w 1249680"/>
                        <a:gd name="connsiteY25" fmla="*/ 441960 h 1411233"/>
                        <a:gd name="connsiteX26" fmla="*/ 1249680 w 1249680"/>
                        <a:gd name="connsiteY26" fmla="*/ 419100 h 1411233"/>
                        <a:gd name="connsiteX27" fmla="*/ 1216819 w 1249680"/>
                        <a:gd name="connsiteY27" fmla="*/ 481012 h 1411233"/>
                        <a:gd name="connsiteX28" fmla="*/ 1159193 w 1249680"/>
                        <a:gd name="connsiteY28" fmla="*/ 536734 h 1411233"/>
                        <a:gd name="connsiteX29" fmla="*/ 1094577 w 1249680"/>
                        <a:gd name="connsiteY29" fmla="*/ 621031 h 1411233"/>
                        <a:gd name="connsiteX30" fmla="*/ 1025843 w 1249680"/>
                        <a:gd name="connsiteY30" fmla="*/ 632460 h 1411233"/>
                        <a:gd name="connsiteX31" fmla="*/ 1023139 w 1249680"/>
                        <a:gd name="connsiteY31" fmla="*/ 754380 h 1411233"/>
                        <a:gd name="connsiteX32" fmla="*/ 980122 w 1249680"/>
                        <a:gd name="connsiteY32" fmla="*/ 807244 h 1411233"/>
                        <a:gd name="connsiteX33" fmla="*/ 1015995 w 1249680"/>
                        <a:gd name="connsiteY33" fmla="*/ 847249 h 1411233"/>
                        <a:gd name="connsiteX34" fmla="*/ 993933 w 1249680"/>
                        <a:gd name="connsiteY34" fmla="*/ 891063 h 1411233"/>
                        <a:gd name="connsiteX35" fmla="*/ 1018376 w 1249680"/>
                        <a:gd name="connsiteY35" fmla="*/ 947261 h 1411233"/>
                        <a:gd name="connsiteX36" fmla="*/ 1049179 w 1249680"/>
                        <a:gd name="connsiteY36" fmla="*/ 1024414 h 1411233"/>
                        <a:gd name="connsiteX37" fmla="*/ 1092041 w 1249680"/>
                        <a:gd name="connsiteY37" fmla="*/ 1055370 h 1411233"/>
                        <a:gd name="connsiteX38" fmla="*/ 1093470 w 1249680"/>
                        <a:gd name="connsiteY38" fmla="*/ 1161574 h 1411233"/>
                        <a:gd name="connsiteX39" fmla="*/ 1010127 w 1249680"/>
                        <a:gd name="connsiteY39" fmla="*/ 1155382 h 1411233"/>
                        <a:gd name="connsiteX40" fmla="*/ 1137439 w 1249680"/>
                        <a:gd name="connsiteY40" fmla="*/ 1211579 h 1411233"/>
                        <a:gd name="connsiteX41" fmla="*/ 1171098 w 1249680"/>
                        <a:gd name="connsiteY41" fmla="*/ 1251586 h 1411233"/>
                        <a:gd name="connsiteX42" fmla="*/ 1113626 w 1249680"/>
                        <a:gd name="connsiteY42" fmla="*/ 1373505 h 1411233"/>
                        <a:gd name="connsiteX43" fmla="*/ 1082516 w 1249680"/>
                        <a:gd name="connsiteY43" fmla="*/ 1361598 h 1411233"/>
                        <a:gd name="connsiteX44" fmla="*/ 1063466 w 1249680"/>
                        <a:gd name="connsiteY44" fmla="*/ 1390650 h 1411233"/>
                        <a:gd name="connsiteX45" fmla="*/ 1044570 w 1249680"/>
                        <a:gd name="connsiteY45" fmla="*/ 1359218 h 1411233"/>
                        <a:gd name="connsiteX46" fmla="*/ 918210 w 1249680"/>
                        <a:gd name="connsiteY46" fmla="*/ 1344930 h 1411233"/>
                        <a:gd name="connsiteX47" fmla="*/ 876097 w 1249680"/>
                        <a:gd name="connsiteY47" fmla="*/ 1307028 h 1411233"/>
                        <a:gd name="connsiteX48" fmla="*/ 821650 w 1249680"/>
                        <a:gd name="connsiteY48" fmla="*/ 1340540 h 1411233"/>
                        <a:gd name="connsiteX49" fmla="*/ 749071 w 1249680"/>
                        <a:gd name="connsiteY49" fmla="*/ 1357779 h 1411233"/>
                        <a:gd name="connsiteX50" fmla="*/ 623341 w 1249680"/>
                        <a:gd name="connsiteY50" fmla="*/ 1411233 h 1411233"/>
                        <a:gd name="connsiteX51" fmla="*/ 596895 w 1249680"/>
                        <a:gd name="connsiteY51" fmla="*/ 1375886 h 1411233"/>
                        <a:gd name="connsiteX52" fmla="*/ 391001 w 1249680"/>
                        <a:gd name="connsiteY52" fmla="*/ 1287303 h 1411233"/>
                        <a:gd name="connsiteX53" fmla="*/ 223038 w 1249680"/>
                        <a:gd name="connsiteY53" fmla="*/ 1230630 h 1411233"/>
                        <a:gd name="connsiteX54" fmla="*/ 127788 w 1249680"/>
                        <a:gd name="connsiteY54" fmla="*/ 1223486 h 1411233"/>
                        <a:gd name="connsiteX55" fmla="*/ 123026 w 1249680"/>
                        <a:gd name="connsiteY55" fmla="*/ 1156811 h 1411233"/>
                        <a:gd name="connsiteX56" fmla="*/ 134932 w 1249680"/>
                        <a:gd name="connsiteY56" fmla="*/ 1171098 h 1411233"/>
                        <a:gd name="connsiteX57" fmla="*/ 143351 w 1249680"/>
                        <a:gd name="connsiteY57" fmla="*/ 1202532 h 1411233"/>
                        <a:gd name="connsiteX58" fmla="*/ 180975 w 1249680"/>
                        <a:gd name="connsiteY58" fmla="*/ 1200626 h 1411233"/>
                        <a:gd name="connsiteX59" fmla="*/ 163354 w 1249680"/>
                        <a:gd name="connsiteY59" fmla="*/ 1141095 h 1411233"/>
                        <a:gd name="connsiteX60" fmla="*/ 234791 w 1249680"/>
                        <a:gd name="connsiteY60" fmla="*/ 1096804 h 1411233"/>
                        <a:gd name="connsiteX61" fmla="*/ 249232 w 1249680"/>
                        <a:gd name="connsiteY61" fmla="*/ 1180623 h 1411233"/>
                        <a:gd name="connsiteX62" fmla="*/ 277807 w 1249680"/>
                        <a:gd name="connsiteY62" fmla="*/ 1190149 h 1411233"/>
                        <a:gd name="connsiteX63" fmla="*/ 292417 w 1249680"/>
                        <a:gd name="connsiteY63" fmla="*/ 1068705 h 1411233"/>
                        <a:gd name="connsiteX64" fmla="*/ 323051 w 1249680"/>
                        <a:gd name="connsiteY64" fmla="*/ 1078230 h 1411233"/>
                        <a:gd name="connsiteX65" fmla="*/ 294476 w 1249680"/>
                        <a:gd name="connsiteY65" fmla="*/ 944880 h 1411233"/>
                        <a:gd name="connsiteX66" fmla="*/ 258758 w 1249680"/>
                        <a:gd name="connsiteY66" fmla="*/ 961549 h 1411233"/>
                        <a:gd name="connsiteX67" fmla="*/ 149220 w 1249680"/>
                        <a:gd name="connsiteY67" fmla="*/ 909162 h 1411233"/>
                        <a:gd name="connsiteX68" fmla="*/ 158745 w 1249680"/>
                        <a:gd name="connsiteY68" fmla="*/ 882967 h 1411233"/>
                        <a:gd name="connsiteX69" fmla="*/ 130765 w 1249680"/>
                        <a:gd name="connsiteY69" fmla="*/ 864017 h 1411233"/>
                        <a:gd name="connsiteX70" fmla="*/ 108738 w 1249680"/>
                        <a:gd name="connsiteY70" fmla="*/ 897255 h 1411233"/>
                        <a:gd name="connsiteX71" fmla="*/ 111120 w 1249680"/>
                        <a:gd name="connsiteY71" fmla="*/ 840105 h 1411233"/>
                        <a:gd name="connsiteX72" fmla="*/ 92070 w 1249680"/>
                        <a:gd name="connsiteY72" fmla="*/ 835343 h 1411233"/>
                        <a:gd name="connsiteX73" fmla="*/ 80163 w 1249680"/>
                        <a:gd name="connsiteY73" fmla="*/ 906780 h 1411233"/>
                        <a:gd name="connsiteX74" fmla="*/ 58732 w 1249680"/>
                        <a:gd name="connsiteY74" fmla="*/ 911543 h 1411233"/>
                        <a:gd name="connsiteX75" fmla="*/ 70639 w 1249680"/>
                        <a:gd name="connsiteY75" fmla="*/ 825817 h 1411233"/>
                        <a:gd name="connsiteX76" fmla="*/ 122872 w 1249680"/>
                        <a:gd name="connsiteY76" fmla="*/ 819626 h 1411233"/>
                        <a:gd name="connsiteX77" fmla="*/ 125407 w 1249680"/>
                        <a:gd name="connsiteY77" fmla="*/ 799623 h 1411233"/>
                        <a:gd name="connsiteX78" fmla="*/ 78581 w 1249680"/>
                        <a:gd name="connsiteY78" fmla="*/ 799624 h 1411233"/>
                        <a:gd name="connsiteX79" fmla="*/ 82867 w 1249680"/>
                        <a:gd name="connsiteY79" fmla="*/ 761047 h 1411233"/>
                        <a:gd name="connsiteX80" fmla="*/ 142076 w 1249680"/>
                        <a:gd name="connsiteY80" fmla="*/ 742474 h 1411233"/>
                        <a:gd name="connsiteX81" fmla="*/ 130169 w 1249680"/>
                        <a:gd name="connsiteY81" fmla="*/ 716280 h 1411233"/>
                        <a:gd name="connsiteX82" fmla="*/ 48568 w 1249680"/>
                        <a:gd name="connsiteY82" fmla="*/ 756737 h 1411233"/>
                        <a:gd name="connsiteX83" fmla="*/ 29527 w 1249680"/>
                        <a:gd name="connsiteY83" fmla="*/ 718344 h 1411233"/>
                        <a:gd name="connsiteX84" fmla="*/ 104473 w 1249680"/>
                        <a:gd name="connsiteY84" fmla="*/ 693138 h 1411233"/>
                        <a:gd name="connsiteX85" fmla="*/ 77629 w 1249680"/>
                        <a:gd name="connsiteY85" fmla="*/ 617855 h 1411233"/>
                        <a:gd name="connsiteX86" fmla="*/ 39683 w 1249680"/>
                        <a:gd name="connsiteY86" fmla="*/ 611505 h 1411233"/>
                        <a:gd name="connsiteX87" fmla="*/ 0 w 1249680"/>
                        <a:gd name="connsiteY87" fmla="*/ 541020 h 1411233"/>
                        <a:gd name="connsiteX0" fmla="*/ 0 w 1249680"/>
                        <a:gd name="connsiteY0" fmla="*/ 541020 h 1411233"/>
                        <a:gd name="connsiteX1" fmla="*/ 259080 w 1249680"/>
                        <a:gd name="connsiteY1" fmla="*/ 381000 h 1411233"/>
                        <a:gd name="connsiteX2" fmla="*/ 266700 w 1249680"/>
                        <a:gd name="connsiteY2" fmla="*/ 266700 h 1411233"/>
                        <a:gd name="connsiteX3" fmla="*/ 358140 w 1249680"/>
                        <a:gd name="connsiteY3" fmla="*/ 259080 h 1411233"/>
                        <a:gd name="connsiteX4" fmla="*/ 388620 w 1249680"/>
                        <a:gd name="connsiteY4" fmla="*/ 266700 h 1411233"/>
                        <a:gd name="connsiteX5" fmla="*/ 449580 w 1249680"/>
                        <a:gd name="connsiteY5" fmla="*/ 266700 h 1411233"/>
                        <a:gd name="connsiteX6" fmla="*/ 533400 w 1249680"/>
                        <a:gd name="connsiteY6" fmla="*/ 144780 h 1411233"/>
                        <a:gd name="connsiteX7" fmla="*/ 655320 w 1249680"/>
                        <a:gd name="connsiteY7" fmla="*/ 167640 h 1411233"/>
                        <a:gd name="connsiteX8" fmla="*/ 830580 w 1249680"/>
                        <a:gd name="connsiteY8" fmla="*/ 114300 h 1411233"/>
                        <a:gd name="connsiteX9" fmla="*/ 822960 w 1249680"/>
                        <a:gd name="connsiteY9" fmla="*/ 45720 h 1411233"/>
                        <a:gd name="connsiteX10" fmla="*/ 906780 w 1249680"/>
                        <a:gd name="connsiteY10" fmla="*/ 0 h 1411233"/>
                        <a:gd name="connsiteX11" fmla="*/ 937260 w 1249680"/>
                        <a:gd name="connsiteY11" fmla="*/ 0 h 1411233"/>
                        <a:gd name="connsiteX12" fmla="*/ 932974 w 1249680"/>
                        <a:gd name="connsiteY12" fmla="*/ 59531 h 1411233"/>
                        <a:gd name="connsiteX13" fmla="*/ 1013460 w 1249680"/>
                        <a:gd name="connsiteY13" fmla="*/ 99060 h 1411233"/>
                        <a:gd name="connsiteX14" fmla="*/ 971074 w 1249680"/>
                        <a:gd name="connsiteY14" fmla="*/ 177165 h 1411233"/>
                        <a:gd name="connsiteX15" fmla="*/ 1001077 w 1249680"/>
                        <a:gd name="connsiteY15" fmla="*/ 197644 h 1411233"/>
                        <a:gd name="connsiteX16" fmla="*/ 968369 w 1249680"/>
                        <a:gd name="connsiteY16" fmla="*/ 249555 h 1411233"/>
                        <a:gd name="connsiteX17" fmla="*/ 967740 w 1249680"/>
                        <a:gd name="connsiteY17" fmla="*/ 297180 h 1411233"/>
                        <a:gd name="connsiteX18" fmla="*/ 975360 w 1249680"/>
                        <a:gd name="connsiteY18" fmla="*/ 320040 h 1411233"/>
                        <a:gd name="connsiteX19" fmla="*/ 1023138 w 1249680"/>
                        <a:gd name="connsiteY19" fmla="*/ 349568 h 1411233"/>
                        <a:gd name="connsiteX20" fmla="*/ 1080611 w 1249680"/>
                        <a:gd name="connsiteY20" fmla="*/ 461388 h 1411233"/>
                        <a:gd name="connsiteX21" fmla="*/ 1106805 w 1249680"/>
                        <a:gd name="connsiteY21" fmla="*/ 403667 h 1411233"/>
                        <a:gd name="connsiteX22" fmla="*/ 1147211 w 1249680"/>
                        <a:gd name="connsiteY22" fmla="*/ 390148 h 1411233"/>
                        <a:gd name="connsiteX23" fmla="*/ 1134428 w 1249680"/>
                        <a:gd name="connsiteY23" fmla="*/ 400526 h 1411233"/>
                        <a:gd name="connsiteX24" fmla="*/ 1158716 w 1249680"/>
                        <a:gd name="connsiteY24" fmla="*/ 368142 h 1411233"/>
                        <a:gd name="connsiteX25" fmla="*/ 1173480 w 1249680"/>
                        <a:gd name="connsiteY25" fmla="*/ 441960 h 1411233"/>
                        <a:gd name="connsiteX26" fmla="*/ 1249680 w 1249680"/>
                        <a:gd name="connsiteY26" fmla="*/ 419100 h 1411233"/>
                        <a:gd name="connsiteX27" fmla="*/ 1216819 w 1249680"/>
                        <a:gd name="connsiteY27" fmla="*/ 481012 h 1411233"/>
                        <a:gd name="connsiteX28" fmla="*/ 1159193 w 1249680"/>
                        <a:gd name="connsiteY28" fmla="*/ 536734 h 1411233"/>
                        <a:gd name="connsiteX29" fmla="*/ 1094577 w 1249680"/>
                        <a:gd name="connsiteY29" fmla="*/ 621031 h 1411233"/>
                        <a:gd name="connsiteX30" fmla="*/ 1025843 w 1249680"/>
                        <a:gd name="connsiteY30" fmla="*/ 632460 h 1411233"/>
                        <a:gd name="connsiteX31" fmla="*/ 1023139 w 1249680"/>
                        <a:gd name="connsiteY31" fmla="*/ 754380 h 1411233"/>
                        <a:gd name="connsiteX32" fmla="*/ 980122 w 1249680"/>
                        <a:gd name="connsiteY32" fmla="*/ 807244 h 1411233"/>
                        <a:gd name="connsiteX33" fmla="*/ 1015995 w 1249680"/>
                        <a:gd name="connsiteY33" fmla="*/ 847249 h 1411233"/>
                        <a:gd name="connsiteX34" fmla="*/ 993933 w 1249680"/>
                        <a:gd name="connsiteY34" fmla="*/ 891063 h 1411233"/>
                        <a:gd name="connsiteX35" fmla="*/ 1018376 w 1249680"/>
                        <a:gd name="connsiteY35" fmla="*/ 947261 h 1411233"/>
                        <a:gd name="connsiteX36" fmla="*/ 1049179 w 1249680"/>
                        <a:gd name="connsiteY36" fmla="*/ 1024414 h 1411233"/>
                        <a:gd name="connsiteX37" fmla="*/ 1092041 w 1249680"/>
                        <a:gd name="connsiteY37" fmla="*/ 1055370 h 1411233"/>
                        <a:gd name="connsiteX38" fmla="*/ 1093470 w 1249680"/>
                        <a:gd name="connsiteY38" fmla="*/ 1161574 h 1411233"/>
                        <a:gd name="connsiteX39" fmla="*/ 1010127 w 1249680"/>
                        <a:gd name="connsiteY39" fmla="*/ 1155382 h 1411233"/>
                        <a:gd name="connsiteX40" fmla="*/ 1137439 w 1249680"/>
                        <a:gd name="connsiteY40" fmla="*/ 1211579 h 1411233"/>
                        <a:gd name="connsiteX41" fmla="*/ 1171098 w 1249680"/>
                        <a:gd name="connsiteY41" fmla="*/ 1251586 h 1411233"/>
                        <a:gd name="connsiteX42" fmla="*/ 1113626 w 1249680"/>
                        <a:gd name="connsiteY42" fmla="*/ 1373505 h 1411233"/>
                        <a:gd name="connsiteX43" fmla="*/ 1082516 w 1249680"/>
                        <a:gd name="connsiteY43" fmla="*/ 1361598 h 1411233"/>
                        <a:gd name="connsiteX44" fmla="*/ 1063466 w 1249680"/>
                        <a:gd name="connsiteY44" fmla="*/ 1390650 h 1411233"/>
                        <a:gd name="connsiteX45" fmla="*/ 1044570 w 1249680"/>
                        <a:gd name="connsiteY45" fmla="*/ 1359218 h 1411233"/>
                        <a:gd name="connsiteX46" fmla="*/ 918210 w 1249680"/>
                        <a:gd name="connsiteY46" fmla="*/ 1344930 h 1411233"/>
                        <a:gd name="connsiteX47" fmla="*/ 876097 w 1249680"/>
                        <a:gd name="connsiteY47" fmla="*/ 1307028 h 1411233"/>
                        <a:gd name="connsiteX48" fmla="*/ 821650 w 1249680"/>
                        <a:gd name="connsiteY48" fmla="*/ 1340540 h 1411233"/>
                        <a:gd name="connsiteX49" fmla="*/ 749071 w 1249680"/>
                        <a:gd name="connsiteY49" fmla="*/ 1357779 h 1411233"/>
                        <a:gd name="connsiteX50" fmla="*/ 623341 w 1249680"/>
                        <a:gd name="connsiteY50" fmla="*/ 1411233 h 1411233"/>
                        <a:gd name="connsiteX51" fmla="*/ 596895 w 1249680"/>
                        <a:gd name="connsiteY51" fmla="*/ 1375886 h 1411233"/>
                        <a:gd name="connsiteX52" fmla="*/ 391001 w 1249680"/>
                        <a:gd name="connsiteY52" fmla="*/ 1287303 h 1411233"/>
                        <a:gd name="connsiteX53" fmla="*/ 223038 w 1249680"/>
                        <a:gd name="connsiteY53" fmla="*/ 1230630 h 1411233"/>
                        <a:gd name="connsiteX54" fmla="*/ 127788 w 1249680"/>
                        <a:gd name="connsiteY54" fmla="*/ 1223486 h 1411233"/>
                        <a:gd name="connsiteX55" fmla="*/ 123026 w 1249680"/>
                        <a:gd name="connsiteY55" fmla="*/ 1156811 h 1411233"/>
                        <a:gd name="connsiteX56" fmla="*/ 134932 w 1249680"/>
                        <a:gd name="connsiteY56" fmla="*/ 1171098 h 1411233"/>
                        <a:gd name="connsiteX57" fmla="*/ 143351 w 1249680"/>
                        <a:gd name="connsiteY57" fmla="*/ 1202532 h 1411233"/>
                        <a:gd name="connsiteX58" fmla="*/ 180975 w 1249680"/>
                        <a:gd name="connsiteY58" fmla="*/ 1200626 h 1411233"/>
                        <a:gd name="connsiteX59" fmla="*/ 163354 w 1249680"/>
                        <a:gd name="connsiteY59" fmla="*/ 1141095 h 1411233"/>
                        <a:gd name="connsiteX60" fmla="*/ 234791 w 1249680"/>
                        <a:gd name="connsiteY60" fmla="*/ 1096804 h 1411233"/>
                        <a:gd name="connsiteX61" fmla="*/ 249232 w 1249680"/>
                        <a:gd name="connsiteY61" fmla="*/ 1180623 h 1411233"/>
                        <a:gd name="connsiteX62" fmla="*/ 277807 w 1249680"/>
                        <a:gd name="connsiteY62" fmla="*/ 1190149 h 1411233"/>
                        <a:gd name="connsiteX63" fmla="*/ 292417 w 1249680"/>
                        <a:gd name="connsiteY63" fmla="*/ 1068705 h 1411233"/>
                        <a:gd name="connsiteX64" fmla="*/ 323051 w 1249680"/>
                        <a:gd name="connsiteY64" fmla="*/ 1078230 h 1411233"/>
                        <a:gd name="connsiteX65" fmla="*/ 294476 w 1249680"/>
                        <a:gd name="connsiteY65" fmla="*/ 944880 h 1411233"/>
                        <a:gd name="connsiteX66" fmla="*/ 258758 w 1249680"/>
                        <a:gd name="connsiteY66" fmla="*/ 961549 h 1411233"/>
                        <a:gd name="connsiteX67" fmla="*/ 149220 w 1249680"/>
                        <a:gd name="connsiteY67" fmla="*/ 909162 h 1411233"/>
                        <a:gd name="connsiteX68" fmla="*/ 158745 w 1249680"/>
                        <a:gd name="connsiteY68" fmla="*/ 882967 h 1411233"/>
                        <a:gd name="connsiteX69" fmla="*/ 130765 w 1249680"/>
                        <a:gd name="connsiteY69" fmla="*/ 864017 h 1411233"/>
                        <a:gd name="connsiteX70" fmla="*/ 108738 w 1249680"/>
                        <a:gd name="connsiteY70" fmla="*/ 897255 h 1411233"/>
                        <a:gd name="connsiteX71" fmla="*/ 111120 w 1249680"/>
                        <a:gd name="connsiteY71" fmla="*/ 840105 h 1411233"/>
                        <a:gd name="connsiteX72" fmla="*/ 92070 w 1249680"/>
                        <a:gd name="connsiteY72" fmla="*/ 835343 h 1411233"/>
                        <a:gd name="connsiteX73" fmla="*/ 80163 w 1249680"/>
                        <a:gd name="connsiteY73" fmla="*/ 906780 h 1411233"/>
                        <a:gd name="connsiteX74" fmla="*/ 58732 w 1249680"/>
                        <a:gd name="connsiteY74" fmla="*/ 911543 h 1411233"/>
                        <a:gd name="connsiteX75" fmla="*/ 70639 w 1249680"/>
                        <a:gd name="connsiteY75" fmla="*/ 825817 h 1411233"/>
                        <a:gd name="connsiteX76" fmla="*/ 122872 w 1249680"/>
                        <a:gd name="connsiteY76" fmla="*/ 819626 h 1411233"/>
                        <a:gd name="connsiteX77" fmla="*/ 125407 w 1249680"/>
                        <a:gd name="connsiteY77" fmla="*/ 799623 h 1411233"/>
                        <a:gd name="connsiteX78" fmla="*/ 78581 w 1249680"/>
                        <a:gd name="connsiteY78" fmla="*/ 799624 h 1411233"/>
                        <a:gd name="connsiteX79" fmla="*/ 82867 w 1249680"/>
                        <a:gd name="connsiteY79" fmla="*/ 761047 h 1411233"/>
                        <a:gd name="connsiteX80" fmla="*/ 142076 w 1249680"/>
                        <a:gd name="connsiteY80" fmla="*/ 742474 h 1411233"/>
                        <a:gd name="connsiteX81" fmla="*/ 130169 w 1249680"/>
                        <a:gd name="connsiteY81" fmla="*/ 716280 h 1411233"/>
                        <a:gd name="connsiteX82" fmla="*/ 48568 w 1249680"/>
                        <a:gd name="connsiteY82" fmla="*/ 756737 h 1411233"/>
                        <a:gd name="connsiteX83" fmla="*/ 29527 w 1249680"/>
                        <a:gd name="connsiteY83" fmla="*/ 718344 h 1411233"/>
                        <a:gd name="connsiteX84" fmla="*/ 104473 w 1249680"/>
                        <a:gd name="connsiteY84" fmla="*/ 693138 h 1411233"/>
                        <a:gd name="connsiteX85" fmla="*/ 77629 w 1249680"/>
                        <a:gd name="connsiteY85" fmla="*/ 617855 h 1411233"/>
                        <a:gd name="connsiteX86" fmla="*/ 39683 w 1249680"/>
                        <a:gd name="connsiteY86" fmla="*/ 611505 h 1411233"/>
                        <a:gd name="connsiteX87" fmla="*/ 0 w 1249680"/>
                        <a:gd name="connsiteY87" fmla="*/ 541020 h 1411233"/>
                        <a:gd name="connsiteX0" fmla="*/ 0 w 1249680"/>
                        <a:gd name="connsiteY0" fmla="*/ 541020 h 1411233"/>
                        <a:gd name="connsiteX1" fmla="*/ 259080 w 1249680"/>
                        <a:gd name="connsiteY1" fmla="*/ 381000 h 1411233"/>
                        <a:gd name="connsiteX2" fmla="*/ 266700 w 1249680"/>
                        <a:gd name="connsiteY2" fmla="*/ 266700 h 1411233"/>
                        <a:gd name="connsiteX3" fmla="*/ 358140 w 1249680"/>
                        <a:gd name="connsiteY3" fmla="*/ 259080 h 1411233"/>
                        <a:gd name="connsiteX4" fmla="*/ 388620 w 1249680"/>
                        <a:gd name="connsiteY4" fmla="*/ 266700 h 1411233"/>
                        <a:gd name="connsiteX5" fmla="*/ 449580 w 1249680"/>
                        <a:gd name="connsiteY5" fmla="*/ 266700 h 1411233"/>
                        <a:gd name="connsiteX6" fmla="*/ 533400 w 1249680"/>
                        <a:gd name="connsiteY6" fmla="*/ 144780 h 1411233"/>
                        <a:gd name="connsiteX7" fmla="*/ 655320 w 1249680"/>
                        <a:gd name="connsiteY7" fmla="*/ 167640 h 1411233"/>
                        <a:gd name="connsiteX8" fmla="*/ 830580 w 1249680"/>
                        <a:gd name="connsiteY8" fmla="*/ 114300 h 1411233"/>
                        <a:gd name="connsiteX9" fmla="*/ 853916 w 1249680"/>
                        <a:gd name="connsiteY9" fmla="*/ 50482 h 1411233"/>
                        <a:gd name="connsiteX10" fmla="*/ 906780 w 1249680"/>
                        <a:gd name="connsiteY10" fmla="*/ 0 h 1411233"/>
                        <a:gd name="connsiteX11" fmla="*/ 937260 w 1249680"/>
                        <a:gd name="connsiteY11" fmla="*/ 0 h 1411233"/>
                        <a:gd name="connsiteX12" fmla="*/ 932974 w 1249680"/>
                        <a:gd name="connsiteY12" fmla="*/ 59531 h 1411233"/>
                        <a:gd name="connsiteX13" fmla="*/ 1013460 w 1249680"/>
                        <a:gd name="connsiteY13" fmla="*/ 99060 h 1411233"/>
                        <a:gd name="connsiteX14" fmla="*/ 971074 w 1249680"/>
                        <a:gd name="connsiteY14" fmla="*/ 177165 h 1411233"/>
                        <a:gd name="connsiteX15" fmla="*/ 1001077 w 1249680"/>
                        <a:gd name="connsiteY15" fmla="*/ 197644 h 1411233"/>
                        <a:gd name="connsiteX16" fmla="*/ 968369 w 1249680"/>
                        <a:gd name="connsiteY16" fmla="*/ 249555 h 1411233"/>
                        <a:gd name="connsiteX17" fmla="*/ 967740 w 1249680"/>
                        <a:gd name="connsiteY17" fmla="*/ 297180 h 1411233"/>
                        <a:gd name="connsiteX18" fmla="*/ 975360 w 1249680"/>
                        <a:gd name="connsiteY18" fmla="*/ 320040 h 1411233"/>
                        <a:gd name="connsiteX19" fmla="*/ 1023138 w 1249680"/>
                        <a:gd name="connsiteY19" fmla="*/ 349568 h 1411233"/>
                        <a:gd name="connsiteX20" fmla="*/ 1080611 w 1249680"/>
                        <a:gd name="connsiteY20" fmla="*/ 461388 h 1411233"/>
                        <a:gd name="connsiteX21" fmla="*/ 1106805 w 1249680"/>
                        <a:gd name="connsiteY21" fmla="*/ 403667 h 1411233"/>
                        <a:gd name="connsiteX22" fmla="*/ 1147211 w 1249680"/>
                        <a:gd name="connsiteY22" fmla="*/ 390148 h 1411233"/>
                        <a:gd name="connsiteX23" fmla="*/ 1134428 w 1249680"/>
                        <a:gd name="connsiteY23" fmla="*/ 400526 h 1411233"/>
                        <a:gd name="connsiteX24" fmla="*/ 1158716 w 1249680"/>
                        <a:gd name="connsiteY24" fmla="*/ 368142 h 1411233"/>
                        <a:gd name="connsiteX25" fmla="*/ 1173480 w 1249680"/>
                        <a:gd name="connsiteY25" fmla="*/ 441960 h 1411233"/>
                        <a:gd name="connsiteX26" fmla="*/ 1249680 w 1249680"/>
                        <a:gd name="connsiteY26" fmla="*/ 419100 h 1411233"/>
                        <a:gd name="connsiteX27" fmla="*/ 1216819 w 1249680"/>
                        <a:gd name="connsiteY27" fmla="*/ 481012 h 1411233"/>
                        <a:gd name="connsiteX28" fmla="*/ 1159193 w 1249680"/>
                        <a:gd name="connsiteY28" fmla="*/ 536734 h 1411233"/>
                        <a:gd name="connsiteX29" fmla="*/ 1094577 w 1249680"/>
                        <a:gd name="connsiteY29" fmla="*/ 621031 h 1411233"/>
                        <a:gd name="connsiteX30" fmla="*/ 1025843 w 1249680"/>
                        <a:gd name="connsiteY30" fmla="*/ 632460 h 1411233"/>
                        <a:gd name="connsiteX31" fmla="*/ 1023139 w 1249680"/>
                        <a:gd name="connsiteY31" fmla="*/ 754380 h 1411233"/>
                        <a:gd name="connsiteX32" fmla="*/ 980122 w 1249680"/>
                        <a:gd name="connsiteY32" fmla="*/ 807244 h 1411233"/>
                        <a:gd name="connsiteX33" fmla="*/ 1015995 w 1249680"/>
                        <a:gd name="connsiteY33" fmla="*/ 847249 h 1411233"/>
                        <a:gd name="connsiteX34" fmla="*/ 993933 w 1249680"/>
                        <a:gd name="connsiteY34" fmla="*/ 891063 h 1411233"/>
                        <a:gd name="connsiteX35" fmla="*/ 1018376 w 1249680"/>
                        <a:gd name="connsiteY35" fmla="*/ 947261 h 1411233"/>
                        <a:gd name="connsiteX36" fmla="*/ 1049179 w 1249680"/>
                        <a:gd name="connsiteY36" fmla="*/ 1024414 h 1411233"/>
                        <a:gd name="connsiteX37" fmla="*/ 1092041 w 1249680"/>
                        <a:gd name="connsiteY37" fmla="*/ 1055370 h 1411233"/>
                        <a:gd name="connsiteX38" fmla="*/ 1093470 w 1249680"/>
                        <a:gd name="connsiteY38" fmla="*/ 1161574 h 1411233"/>
                        <a:gd name="connsiteX39" fmla="*/ 1010127 w 1249680"/>
                        <a:gd name="connsiteY39" fmla="*/ 1155382 h 1411233"/>
                        <a:gd name="connsiteX40" fmla="*/ 1137439 w 1249680"/>
                        <a:gd name="connsiteY40" fmla="*/ 1211579 h 1411233"/>
                        <a:gd name="connsiteX41" fmla="*/ 1171098 w 1249680"/>
                        <a:gd name="connsiteY41" fmla="*/ 1251586 h 1411233"/>
                        <a:gd name="connsiteX42" fmla="*/ 1113626 w 1249680"/>
                        <a:gd name="connsiteY42" fmla="*/ 1373505 h 1411233"/>
                        <a:gd name="connsiteX43" fmla="*/ 1082516 w 1249680"/>
                        <a:gd name="connsiteY43" fmla="*/ 1361598 h 1411233"/>
                        <a:gd name="connsiteX44" fmla="*/ 1063466 w 1249680"/>
                        <a:gd name="connsiteY44" fmla="*/ 1390650 h 1411233"/>
                        <a:gd name="connsiteX45" fmla="*/ 1044570 w 1249680"/>
                        <a:gd name="connsiteY45" fmla="*/ 1359218 h 1411233"/>
                        <a:gd name="connsiteX46" fmla="*/ 918210 w 1249680"/>
                        <a:gd name="connsiteY46" fmla="*/ 1344930 h 1411233"/>
                        <a:gd name="connsiteX47" fmla="*/ 876097 w 1249680"/>
                        <a:gd name="connsiteY47" fmla="*/ 1307028 h 1411233"/>
                        <a:gd name="connsiteX48" fmla="*/ 821650 w 1249680"/>
                        <a:gd name="connsiteY48" fmla="*/ 1340540 h 1411233"/>
                        <a:gd name="connsiteX49" fmla="*/ 749071 w 1249680"/>
                        <a:gd name="connsiteY49" fmla="*/ 1357779 h 1411233"/>
                        <a:gd name="connsiteX50" fmla="*/ 623341 w 1249680"/>
                        <a:gd name="connsiteY50" fmla="*/ 1411233 h 1411233"/>
                        <a:gd name="connsiteX51" fmla="*/ 596895 w 1249680"/>
                        <a:gd name="connsiteY51" fmla="*/ 1375886 h 1411233"/>
                        <a:gd name="connsiteX52" fmla="*/ 391001 w 1249680"/>
                        <a:gd name="connsiteY52" fmla="*/ 1287303 h 1411233"/>
                        <a:gd name="connsiteX53" fmla="*/ 223038 w 1249680"/>
                        <a:gd name="connsiteY53" fmla="*/ 1230630 h 1411233"/>
                        <a:gd name="connsiteX54" fmla="*/ 127788 w 1249680"/>
                        <a:gd name="connsiteY54" fmla="*/ 1223486 h 1411233"/>
                        <a:gd name="connsiteX55" fmla="*/ 123026 w 1249680"/>
                        <a:gd name="connsiteY55" fmla="*/ 1156811 h 1411233"/>
                        <a:gd name="connsiteX56" fmla="*/ 134932 w 1249680"/>
                        <a:gd name="connsiteY56" fmla="*/ 1171098 h 1411233"/>
                        <a:gd name="connsiteX57" fmla="*/ 143351 w 1249680"/>
                        <a:gd name="connsiteY57" fmla="*/ 1202532 h 1411233"/>
                        <a:gd name="connsiteX58" fmla="*/ 180975 w 1249680"/>
                        <a:gd name="connsiteY58" fmla="*/ 1200626 h 1411233"/>
                        <a:gd name="connsiteX59" fmla="*/ 163354 w 1249680"/>
                        <a:gd name="connsiteY59" fmla="*/ 1141095 h 1411233"/>
                        <a:gd name="connsiteX60" fmla="*/ 234791 w 1249680"/>
                        <a:gd name="connsiteY60" fmla="*/ 1096804 h 1411233"/>
                        <a:gd name="connsiteX61" fmla="*/ 249232 w 1249680"/>
                        <a:gd name="connsiteY61" fmla="*/ 1180623 h 1411233"/>
                        <a:gd name="connsiteX62" fmla="*/ 277807 w 1249680"/>
                        <a:gd name="connsiteY62" fmla="*/ 1190149 h 1411233"/>
                        <a:gd name="connsiteX63" fmla="*/ 292417 w 1249680"/>
                        <a:gd name="connsiteY63" fmla="*/ 1068705 h 1411233"/>
                        <a:gd name="connsiteX64" fmla="*/ 323051 w 1249680"/>
                        <a:gd name="connsiteY64" fmla="*/ 1078230 h 1411233"/>
                        <a:gd name="connsiteX65" fmla="*/ 294476 w 1249680"/>
                        <a:gd name="connsiteY65" fmla="*/ 944880 h 1411233"/>
                        <a:gd name="connsiteX66" fmla="*/ 258758 w 1249680"/>
                        <a:gd name="connsiteY66" fmla="*/ 961549 h 1411233"/>
                        <a:gd name="connsiteX67" fmla="*/ 149220 w 1249680"/>
                        <a:gd name="connsiteY67" fmla="*/ 909162 h 1411233"/>
                        <a:gd name="connsiteX68" fmla="*/ 158745 w 1249680"/>
                        <a:gd name="connsiteY68" fmla="*/ 882967 h 1411233"/>
                        <a:gd name="connsiteX69" fmla="*/ 130765 w 1249680"/>
                        <a:gd name="connsiteY69" fmla="*/ 864017 h 1411233"/>
                        <a:gd name="connsiteX70" fmla="*/ 108738 w 1249680"/>
                        <a:gd name="connsiteY70" fmla="*/ 897255 h 1411233"/>
                        <a:gd name="connsiteX71" fmla="*/ 111120 w 1249680"/>
                        <a:gd name="connsiteY71" fmla="*/ 840105 h 1411233"/>
                        <a:gd name="connsiteX72" fmla="*/ 92070 w 1249680"/>
                        <a:gd name="connsiteY72" fmla="*/ 835343 h 1411233"/>
                        <a:gd name="connsiteX73" fmla="*/ 80163 w 1249680"/>
                        <a:gd name="connsiteY73" fmla="*/ 906780 h 1411233"/>
                        <a:gd name="connsiteX74" fmla="*/ 58732 w 1249680"/>
                        <a:gd name="connsiteY74" fmla="*/ 911543 h 1411233"/>
                        <a:gd name="connsiteX75" fmla="*/ 70639 w 1249680"/>
                        <a:gd name="connsiteY75" fmla="*/ 825817 h 1411233"/>
                        <a:gd name="connsiteX76" fmla="*/ 122872 w 1249680"/>
                        <a:gd name="connsiteY76" fmla="*/ 819626 h 1411233"/>
                        <a:gd name="connsiteX77" fmla="*/ 125407 w 1249680"/>
                        <a:gd name="connsiteY77" fmla="*/ 799623 h 1411233"/>
                        <a:gd name="connsiteX78" fmla="*/ 78581 w 1249680"/>
                        <a:gd name="connsiteY78" fmla="*/ 799624 h 1411233"/>
                        <a:gd name="connsiteX79" fmla="*/ 82867 w 1249680"/>
                        <a:gd name="connsiteY79" fmla="*/ 761047 h 1411233"/>
                        <a:gd name="connsiteX80" fmla="*/ 142076 w 1249680"/>
                        <a:gd name="connsiteY80" fmla="*/ 742474 h 1411233"/>
                        <a:gd name="connsiteX81" fmla="*/ 130169 w 1249680"/>
                        <a:gd name="connsiteY81" fmla="*/ 716280 h 1411233"/>
                        <a:gd name="connsiteX82" fmla="*/ 48568 w 1249680"/>
                        <a:gd name="connsiteY82" fmla="*/ 756737 h 1411233"/>
                        <a:gd name="connsiteX83" fmla="*/ 29527 w 1249680"/>
                        <a:gd name="connsiteY83" fmla="*/ 718344 h 1411233"/>
                        <a:gd name="connsiteX84" fmla="*/ 104473 w 1249680"/>
                        <a:gd name="connsiteY84" fmla="*/ 693138 h 1411233"/>
                        <a:gd name="connsiteX85" fmla="*/ 77629 w 1249680"/>
                        <a:gd name="connsiteY85" fmla="*/ 617855 h 1411233"/>
                        <a:gd name="connsiteX86" fmla="*/ 39683 w 1249680"/>
                        <a:gd name="connsiteY86" fmla="*/ 611505 h 1411233"/>
                        <a:gd name="connsiteX87" fmla="*/ 0 w 1249680"/>
                        <a:gd name="connsiteY87" fmla="*/ 541020 h 1411233"/>
                        <a:gd name="connsiteX0" fmla="*/ 0 w 1249680"/>
                        <a:gd name="connsiteY0" fmla="*/ 541020 h 1411233"/>
                        <a:gd name="connsiteX1" fmla="*/ 259080 w 1249680"/>
                        <a:gd name="connsiteY1" fmla="*/ 381000 h 1411233"/>
                        <a:gd name="connsiteX2" fmla="*/ 266700 w 1249680"/>
                        <a:gd name="connsiteY2" fmla="*/ 266700 h 1411233"/>
                        <a:gd name="connsiteX3" fmla="*/ 358140 w 1249680"/>
                        <a:gd name="connsiteY3" fmla="*/ 259080 h 1411233"/>
                        <a:gd name="connsiteX4" fmla="*/ 388620 w 1249680"/>
                        <a:gd name="connsiteY4" fmla="*/ 266700 h 1411233"/>
                        <a:gd name="connsiteX5" fmla="*/ 449580 w 1249680"/>
                        <a:gd name="connsiteY5" fmla="*/ 266700 h 1411233"/>
                        <a:gd name="connsiteX6" fmla="*/ 533400 w 1249680"/>
                        <a:gd name="connsiteY6" fmla="*/ 144780 h 1411233"/>
                        <a:gd name="connsiteX7" fmla="*/ 655320 w 1249680"/>
                        <a:gd name="connsiteY7" fmla="*/ 167640 h 1411233"/>
                        <a:gd name="connsiteX8" fmla="*/ 830580 w 1249680"/>
                        <a:gd name="connsiteY8" fmla="*/ 114300 h 1411233"/>
                        <a:gd name="connsiteX9" fmla="*/ 853916 w 1249680"/>
                        <a:gd name="connsiteY9" fmla="*/ 50482 h 1411233"/>
                        <a:gd name="connsiteX10" fmla="*/ 885349 w 1249680"/>
                        <a:gd name="connsiteY10" fmla="*/ 0 h 1411233"/>
                        <a:gd name="connsiteX11" fmla="*/ 937260 w 1249680"/>
                        <a:gd name="connsiteY11" fmla="*/ 0 h 1411233"/>
                        <a:gd name="connsiteX12" fmla="*/ 932974 w 1249680"/>
                        <a:gd name="connsiteY12" fmla="*/ 59531 h 1411233"/>
                        <a:gd name="connsiteX13" fmla="*/ 1013460 w 1249680"/>
                        <a:gd name="connsiteY13" fmla="*/ 99060 h 1411233"/>
                        <a:gd name="connsiteX14" fmla="*/ 971074 w 1249680"/>
                        <a:gd name="connsiteY14" fmla="*/ 177165 h 1411233"/>
                        <a:gd name="connsiteX15" fmla="*/ 1001077 w 1249680"/>
                        <a:gd name="connsiteY15" fmla="*/ 197644 h 1411233"/>
                        <a:gd name="connsiteX16" fmla="*/ 968369 w 1249680"/>
                        <a:gd name="connsiteY16" fmla="*/ 249555 h 1411233"/>
                        <a:gd name="connsiteX17" fmla="*/ 967740 w 1249680"/>
                        <a:gd name="connsiteY17" fmla="*/ 297180 h 1411233"/>
                        <a:gd name="connsiteX18" fmla="*/ 975360 w 1249680"/>
                        <a:gd name="connsiteY18" fmla="*/ 320040 h 1411233"/>
                        <a:gd name="connsiteX19" fmla="*/ 1023138 w 1249680"/>
                        <a:gd name="connsiteY19" fmla="*/ 349568 h 1411233"/>
                        <a:gd name="connsiteX20" fmla="*/ 1080611 w 1249680"/>
                        <a:gd name="connsiteY20" fmla="*/ 461388 h 1411233"/>
                        <a:gd name="connsiteX21" fmla="*/ 1106805 w 1249680"/>
                        <a:gd name="connsiteY21" fmla="*/ 403667 h 1411233"/>
                        <a:gd name="connsiteX22" fmla="*/ 1147211 w 1249680"/>
                        <a:gd name="connsiteY22" fmla="*/ 390148 h 1411233"/>
                        <a:gd name="connsiteX23" fmla="*/ 1134428 w 1249680"/>
                        <a:gd name="connsiteY23" fmla="*/ 400526 h 1411233"/>
                        <a:gd name="connsiteX24" fmla="*/ 1158716 w 1249680"/>
                        <a:gd name="connsiteY24" fmla="*/ 368142 h 1411233"/>
                        <a:gd name="connsiteX25" fmla="*/ 1173480 w 1249680"/>
                        <a:gd name="connsiteY25" fmla="*/ 441960 h 1411233"/>
                        <a:gd name="connsiteX26" fmla="*/ 1249680 w 1249680"/>
                        <a:gd name="connsiteY26" fmla="*/ 419100 h 1411233"/>
                        <a:gd name="connsiteX27" fmla="*/ 1216819 w 1249680"/>
                        <a:gd name="connsiteY27" fmla="*/ 481012 h 1411233"/>
                        <a:gd name="connsiteX28" fmla="*/ 1159193 w 1249680"/>
                        <a:gd name="connsiteY28" fmla="*/ 536734 h 1411233"/>
                        <a:gd name="connsiteX29" fmla="*/ 1094577 w 1249680"/>
                        <a:gd name="connsiteY29" fmla="*/ 621031 h 1411233"/>
                        <a:gd name="connsiteX30" fmla="*/ 1025843 w 1249680"/>
                        <a:gd name="connsiteY30" fmla="*/ 632460 h 1411233"/>
                        <a:gd name="connsiteX31" fmla="*/ 1023139 w 1249680"/>
                        <a:gd name="connsiteY31" fmla="*/ 754380 h 1411233"/>
                        <a:gd name="connsiteX32" fmla="*/ 980122 w 1249680"/>
                        <a:gd name="connsiteY32" fmla="*/ 807244 h 1411233"/>
                        <a:gd name="connsiteX33" fmla="*/ 1015995 w 1249680"/>
                        <a:gd name="connsiteY33" fmla="*/ 847249 h 1411233"/>
                        <a:gd name="connsiteX34" fmla="*/ 993933 w 1249680"/>
                        <a:gd name="connsiteY34" fmla="*/ 891063 h 1411233"/>
                        <a:gd name="connsiteX35" fmla="*/ 1018376 w 1249680"/>
                        <a:gd name="connsiteY35" fmla="*/ 947261 h 1411233"/>
                        <a:gd name="connsiteX36" fmla="*/ 1049179 w 1249680"/>
                        <a:gd name="connsiteY36" fmla="*/ 1024414 h 1411233"/>
                        <a:gd name="connsiteX37" fmla="*/ 1092041 w 1249680"/>
                        <a:gd name="connsiteY37" fmla="*/ 1055370 h 1411233"/>
                        <a:gd name="connsiteX38" fmla="*/ 1093470 w 1249680"/>
                        <a:gd name="connsiteY38" fmla="*/ 1161574 h 1411233"/>
                        <a:gd name="connsiteX39" fmla="*/ 1010127 w 1249680"/>
                        <a:gd name="connsiteY39" fmla="*/ 1155382 h 1411233"/>
                        <a:gd name="connsiteX40" fmla="*/ 1137439 w 1249680"/>
                        <a:gd name="connsiteY40" fmla="*/ 1211579 h 1411233"/>
                        <a:gd name="connsiteX41" fmla="*/ 1171098 w 1249680"/>
                        <a:gd name="connsiteY41" fmla="*/ 1251586 h 1411233"/>
                        <a:gd name="connsiteX42" fmla="*/ 1113626 w 1249680"/>
                        <a:gd name="connsiteY42" fmla="*/ 1373505 h 1411233"/>
                        <a:gd name="connsiteX43" fmla="*/ 1082516 w 1249680"/>
                        <a:gd name="connsiteY43" fmla="*/ 1361598 h 1411233"/>
                        <a:gd name="connsiteX44" fmla="*/ 1063466 w 1249680"/>
                        <a:gd name="connsiteY44" fmla="*/ 1390650 h 1411233"/>
                        <a:gd name="connsiteX45" fmla="*/ 1044570 w 1249680"/>
                        <a:gd name="connsiteY45" fmla="*/ 1359218 h 1411233"/>
                        <a:gd name="connsiteX46" fmla="*/ 918210 w 1249680"/>
                        <a:gd name="connsiteY46" fmla="*/ 1344930 h 1411233"/>
                        <a:gd name="connsiteX47" fmla="*/ 876097 w 1249680"/>
                        <a:gd name="connsiteY47" fmla="*/ 1307028 h 1411233"/>
                        <a:gd name="connsiteX48" fmla="*/ 821650 w 1249680"/>
                        <a:gd name="connsiteY48" fmla="*/ 1340540 h 1411233"/>
                        <a:gd name="connsiteX49" fmla="*/ 749071 w 1249680"/>
                        <a:gd name="connsiteY49" fmla="*/ 1357779 h 1411233"/>
                        <a:gd name="connsiteX50" fmla="*/ 623341 w 1249680"/>
                        <a:gd name="connsiteY50" fmla="*/ 1411233 h 1411233"/>
                        <a:gd name="connsiteX51" fmla="*/ 596895 w 1249680"/>
                        <a:gd name="connsiteY51" fmla="*/ 1375886 h 1411233"/>
                        <a:gd name="connsiteX52" fmla="*/ 391001 w 1249680"/>
                        <a:gd name="connsiteY52" fmla="*/ 1287303 h 1411233"/>
                        <a:gd name="connsiteX53" fmla="*/ 223038 w 1249680"/>
                        <a:gd name="connsiteY53" fmla="*/ 1230630 h 1411233"/>
                        <a:gd name="connsiteX54" fmla="*/ 127788 w 1249680"/>
                        <a:gd name="connsiteY54" fmla="*/ 1223486 h 1411233"/>
                        <a:gd name="connsiteX55" fmla="*/ 123026 w 1249680"/>
                        <a:gd name="connsiteY55" fmla="*/ 1156811 h 1411233"/>
                        <a:gd name="connsiteX56" fmla="*/ 134932 w 1249680"/>
                        <a:gd name="connsiteY56" fmla="*/ 1171098 h 1411233"/>
                        <a:gd name="connsiteX57" fmla="*/ 143351 w 1249680"/>
                        <a:gd name="connsiteY57" fmla="*/ 1202532 h 1411233"/>
                        <a:gd name="connsiteX58" fmla="*/ 180975 w 1249680"/>
                        <a:gd name="connsiteY58" fmla="*/ 1200626 h 1411233"/>
                        <a:gd name="connsiteX59" fmla="*/ 163354 w 1249680"/>
                        <a:gd name="connsiteY59" fmla="*/ 1141095 h 1411233"/>
                        <a:gd name="connsiteX60" fmla="*/ 234791 w 1249680"/>
                        <a:gd name="connsiteY60" fmla="*/ 1096804 h 1411233"/>
                        <a:gd name="connsiteX61" fmla="*/ 249232 w 1249680"/>
                        <a:gd name="connsiteY61" fmla="*/ 1180623 h 1411233"/>
                        <a:gd name="connsiteX62" fmla="*/ 277807 w 1249680"/>
                        <a:gd name="connsiteY62" fmla="*/ 1190149 h 1411233"/>
                        <a:gd name="connsiteX63" fmla="*/ 292417 w 1249680"/>
                        <a:gd name="connsiteY63" fmla="*/ 1068705 h 1411233"/>
                        <a:gd name="connsiteX64" fmla="*/ 323051 w 1249680"/>
                        <a:gd name="connsiteY64" fmla="*/ 1078230 h 1411233"/>
                        <a:gd name="connsiteX65" fmla="*/ 294476 w 1249680"/>
                        <a:gd name="connsiteY65" fmla="*/ 944880 h 1411233"/>
                        <a:gd name="connsiteX66" fmla="*/ 258758 w 1249680"/>
                        <a:gd name="connsiteY66" fmla="*/ 961549 h 1411233"/>
                        <a:gd name="connsiteX67" fmla="*/ 149220 w 1249680"/>
                        <a:gd name="connsiteY67" fmla="*/ 909162 h 1411233"/>
                        <a:gd name="connsiteX68" fmla="*/ 158745 w 1249680"/>
                        <a:gd name="connsiteY68" fmla="*/ 882967 h 1411233"/>
                        <a:gd name="connsiteX69" fmla="*/ 130765 w 1249680"/>
                        <a:gd name="connsiteY69" fmla="*/ 864017 h 1411233"/>
                        <a:gd name="connsiteX70" fmla="*/ 108738 w 1249680"/>
                        <a:gd name="connsiteY70" fmla="*/ 897255 h 1411233"/>
                        <a:gd name="connsiteX71" fmla="*/ 111120 w 1249680"/>
                        <a:gd name="connsiteY71" fmla="*/ 840105 h 1411233"/>
                        <a:gd name="connsiteX72" fmla="*/ 92070 w 1249680"/>
                        <a:gd name="connsiteY72" fmla="*/ 835343 h 1411233"/>
                        <a:gd name="connsiteX73" fmla="*/ 80163 w 1249680"/>
                        <a:gd name="connsiteY73" fmla="*/ 906780 h 1411233"/>
                        <a:gd name="connsiteX74" fmla="*/ 58732 w 1249680"/>
                        <a:gd name="connsiteY74" fmla="*/ 911543 h 1411233"/>
                        <a:gd name="connsiteX75" fmla="*/ 70639 w 1249680"/>
                        <a:gd name="connsiteY75" fmla="*/ 825817 h 1411233"/>
                        <a:gd name="connsiteX76" fmla="*/ 122872 w 1249680"/>
                        <a:gd name="connsiteY76" fmla="*/ 819626 h 1411233"/>
                        <a:gd name="connsiteX77" fmla="*/ 125407 w 1249680"/>
                        <a:gd name="connsiteY77" fmla="*/ 799623 h 1411233"/>
                        <a:gd name="connsiteX78" fmla="*/ 78581 w 1249680"/>
                        <a:gd name="connsiteY78" fmla="*/ 799624 h 1411233"/>
                        <a:gd name="connsiteX79" fmla="*/ 82867 w 1249680"/>
                        <a:gd name="connsiteY79" fmla="*/ 761047 h 1411233"/>
                        <a:gd name="connsiteX80" fmla="*/ 142076 w 1249680"/>
                        <a:gd name="connsiteY80" fmla="*/ 742474 h 1411233"/>
                        <a:gd name="connsiteX81" fmla="*/ 130169 w 1249680"/>
                        <a:gd name="connsiteY81" fmla="*/ 716280 h 1411233"/>
                        <a:gd name="connsiteX82" fmla="*/ 48568 w 1249680"/>
                        <a:gd name="connsiteY82" fmla="*/ 756737 h 1411233"/>
                        <a:gd name="connsiteX83" fmla="*/ 29527 w 1249680"/>
                        <a:gd name="connsiteY83" fmla="*/ 718344 h 1411233"/>
                        <a:gd name="connsiteX84" fmla="*/ 104473 w 1249680"/>
                        <a:gd name="connsiteY84" fmla="*/ 693138 h 1411233"/>
                        <a:gd name="connsiteX85" fmla="*/ 77629 w 1249680"/>
                        <a:gd name="connsiteY85" fmla="*/ 617855 h 1411233"/>
                        <a:gd name="connsiteX86" fmla="*/ 39683 w 1249680"/>
                        <a:gd name="connsiteY86" fmla="*/ 611505 h 1411233"/>
                        <a:gd name="connsiteX87" fmla="*/ 0 w 1249680"/>
                        <a:gd name="connsiteY87" fmla="*/ 541020 h 1411233"/>
                        <a:gd name="connsiteX0" fmla="*/ 0 w 1249680"/>
                        <a:gd name="connsiteY0" fmla="*/ 541020 h 1411233"/>
                        <a:gd name="connsiteX1" fmla="*/ 259080 w 1249680"/>
                        <a:gd name="connsiteY1" fmla="*/ 381000 h 1411233"/>
                        <a:gd name="connsiteX2" fmla="*/ 266700 w 1249680"/>
                        <a:gd name="connsiteY2" fmla="*/ 266700 h 1411233"/>
                        <a:gd name="connsiteX3" fmla="*/ 358140 w 1249680"/>
                        <a:gd name="connsiteY3" fmla="*/ 259080 h 1411233"/>
                        <a:gd name="connsiteX4" fmla="*/ 388620 w 1249680"/>
                        <a:gd name="connsiteY4" fmla="*/ 266700 h 1411233"/>
                        <a:gd name="connsiteX5" fmla="*/ 449580 w 1249680"/>
                        <a:gd name="connsiteY5" fmla="*/ 266700 h 1411233"/>
                        <a:gd name="connsiteX6" fmla="*/ 533400 w 1249680"/>
                        <a:gd name="connsiteY6" fmla="*/ 144780 h 1411233"/>
                        <a:gd name="connsiteX7" fmla="*/ 655320 w 1249680"/>
                        <a:gd name="connsiteY7" fmla="*/ 167640 h 1411233"/>
                        <a:gd name="connsiteX8" fmla="*/ 818674 w 1249680"/>
                        <a:gd name="connsiteY8" fmla="*/ 61913 h 1411233"/>
                        <a:gd name="connsiteX9" fmla="*/ 853916 w 1249680"/>
                        <a:gd name="connsiteY9" fmla="*/ 50482 h 1411233"/>
                        <a:gd name="connsiteX10" fmla="*/ 885349 w 1249680"/>
                        <a:gd name="connsiteY10" fmla="*/ 0 h 1411233"/>
                        <a:gd name="connsiteX11" fmla="*/ 937260 w 1249680"/>
                        <a:gd name="connsiteY11" fmla="*/ 0 h 1411233"/>
                        <a:gd name="connsiteX12" fmla="*/ 932974 w 1249680"/>
                        <a:gd name="connsiteY12" fmla="*/ 59531 h 1411233"/>
                        <a:gd name="connsiteX13" fmla="*/ 1013460 w 1249680"/>
                        <a:gd name="connsiteY13" fmla="*/ 99060 h 1411233"/>
                        <a:gd name="connsiteX14" fmla="*/ 971074 w 1249680"/>
                        <a:gd name="connsiteY14" fmla="*/ 177165 h 1411233"/>
                        <a:gd name="connsiteX15" fmla="*/ 1001077 w 1249680"/>
                        <a:gd name="connsiteY15" fmla="*/ 197644 h 1411233"/>
                        <a:gd name="connsiteX16" fmla="*/ 968369 w 1249680"/>
                        <a:gd name="connsiteY16" fmla="*/ 249555 h 1411233"/>
                        <a:gd name="connsiteX17" fmla="*/ 967740 w 1249680"/>
                        <a:gd name="connsiteY17" fmla="*/ 297180 h 1411233"/>
                        <a:gd name="connsiteX18" fmla="*/ 975360 w 1249680"/>
                        <a:gd name="connsiteY18" fmla="*/ 320040 h 1411233"/>
                        <a:gd name="connsiteX19" fmla="*/ 1023138 w 1249680"/>
                        <a:gd name="connsiteY19" fmla="*/ 349568 h 1411233"/>
                        <a:gd name="connsiteX20" fmla="*/ 1080611 w 1249680"/>
                        <a:gd name="connsiteY20" fmla="*/ 461388 h 1411233"/>
                        <a:gd name="connsiteX21" fmla="*/ 1106805 w 1249680"/>
                        <a:gd name="connsiteY21" fmla="*/ 403667 h 1411233"/>
                        <a:gd name="connsiteX22" fmla="*/ 1147211 w 1249680"/>
                        <a:gd name="connsiteY22" fmla="*/ 390148 h 1411233"/>
                        <a:gd name="connsiteX23" fmla="*/ 1134428 w 1249680"/>
                        <a:gd name="connsiteY23" fmla="*/ 400526 h 1411233"/>
                        <a:gd name="connsiteX24" fmla="*/ 1158716 w 1249680"/>
                        <a:gd name="connsiteY24" fmla="*/ 368142 h 1411233"/>
                        <a:gd name="connsiteX25" fmla="*/ 1173480 w 1249680"/>
                        <a:gd name="connsiteY25" fmla="*/ 441960 h 1411233"/>
                        <a:gd name="connsiteX26" fmla="*/ 1249680 w 1249680"/>
                        <a:gd name="connsiteY26" fmla="*/ 419100 h 1411233"/>
                        <a:gd name="connsiteX27" fmla="*/ 1216819 w 1249680"/>
                        <a:gd name="connsiteY27" fmla="*/ 481012 h 1411233"/>
                        <a:gd name="connsiteX28" fmla="*/ 1159193 w 1249680"/>
                        <a:gd name="connsiteY28" fmla="*/ 536734 h 1411233"/>
                        <a:gd name="connsiteX29" fmla="*/ 1094577 w 1249680"/>
                        <a:gd name="connsiteY29" fmla="*/ 621031 h 1411233"/>
                        <a:gd name="connsiteX30" fmla="*/ 1025843 w 1249680"/>
                        <a:gd name="connsiteY30" fmla="*/ 632460 h 1411233"/>
                        <a:gd name="connsiteX31" fmla="*/ 1023139 w 1249680"/>
                        <a:gd name="connsiteY31" fmla="*/ 754380 h 1411233"/>
                        <a:gd name="connsiteX32" fmla="*/ 980122 w 1249680"/>
                        <a:gd name="connsiteY32" fmla="*/ 807244 h 1411233"/>
                        <a:gd name="connsiteX33" fmla="*/ 1015995 w 1249680"/>
                        <a:gd name="connsiteY33" fmla="*/ 847249 h 1411233"/>
                        <a:gd name="connsiteX34" fmla="*/ 993933 w 1249680"/>
                        <a:gd name="connsiteY34" fmla="*/ 891063 h 1411233"/>
                        <a:gd name="connsiteX35" fmla="*/ 1018376 w 1249680"/>
                        <a:gd name="connsiteY35" fmla="*/ 947261 h 1411233"/>
                        <a:gd name="connsiteX36" fmla="*/ 1049179 w 1249680"/>
                        <a:gd name="connsiteY36" fmla="*/ 1024414 h 1411233"/>
                        <a:gd name="connsiteX37" fmla="*/ 1092041 w 1249680"/>
                        <a:gd name="connsiteY37" fmla="*/ 1055370 h 1411233"/>
                        <a:gd name="connsiteX38" fmla="*/ 1093470 w 1249680"/>
                        <a:gd name="connsiteY38" fmla="*/ 1161574 h 1411233"/>
                        <a:gd name="connsiteX39" fmla="*/ 1010127 w 1249680"/>
                        <a:gd name="connsiteY39" fmla="*/ 1155382 h 1411233"/>
                        <a:gd name="connsiteX40" fmla="*/ 1137439 w 1249680"/>
                        <a:gd name="connsiteY40" fmla="*/ 1211579 h 1411233"/>
                        <a:gd name="connsiteX41" fmla="*/ 1171098 w 1249680"/>
                        <a:gd name="connsiteY41" fmla="*/ 1251586 h 1411233"/>
                        <a:gd name="connsiteX42" fmla="*/ 1113626 w 1249680"/>
                        <a:gd name="connsiteY42" fmla="*/ 1373505 h 1411233"/>
                        <a:gd name="connsiteX43" fmla="*/ 1082516 w 1249680"/>
                        <a:gd name="connsiteY43" fmla="*/ 1361598 h 1411233"/>
                        <a:gd name="connsiteX44" fmla="*/ 1063466 w 1249680"/>
                        <a:gd name="connsiteY44" fmla="*/ 1390650 h 1411233"/>
                        <a:gd name="connsiteX45" fmla="*/ 1044570 w 1249680"/>
                        <a:gd name="connsiteY45" fmla="*/ 1359218 h 1411233"/>
                        <a:gd name="connsiteX46" fmla="*/ 918210 w 1249680"/>
                        <a:gd name="connsiteY46" fmla="*/ 1344930 h 1411233"/>
                        <a:gd name="connsiteX47" fmla="*/ 876097 w 1249680"/>
                        <a:gd name="connsiteY47" fmla="*/ 1307028 h 1411233"/>
                        <a:gd name="connsiteX48" fmla="*/ 821650 w 1249680"/>
                        <a:gd name="connsiteY48" fmla="*/ 1340540 h 1411233"/>
                        <a:gd name="connsiteX49" fmla="*/ 749071 w 1249680"/>
                        <a:gd name="connsiteY49" fmla="*/ 1357779 h 1411233"/>
                        <a:gd name="connsiteX50" fmla="*/ 623341 w 1249680"/>
                        <a:gd name="connsiteY50" fmla="*/ 1411233 h 1411233"/>
                        <a:gd name="connsiteX51" fmla="*/ 596895 w 1249680"/>
                        <a:gd name="connsiteY51" fmla="*/ 1375886 h 1411233"/>
                        <a:gd name="connsiteX52" fmla="*/ 391001 w 1249680"/>
                        <a:gd name="connsiteY52" fmla="*/ 1287303 h 1411233"/>
                        <a:gd name="connsiteX53" fmla="*/ 223038 w 1249680"/>
                        <a:gd name="connsiteY53" fmla="*/ 1230630 h 1411233"/>
                        <a:gd name="connsiteX54" fmla="*/ 127788 w 1249680"/>
                        <a:gd name="connsiteY54" fmla="*/ 1223486 h 1411233"/>
                        <a:gd name="connsiteX55" fmla="*/ 123026 w 1249680"/>
                        <a:gd name="connsiteY55" fmla="*/ 1156811 h 1411233"/>
                        <a:gd name="connsiteX56" fmla="*/ 134932 w 1249680"/>
                        <a:gd name="connsiteY56" fmla="*/ 1171098 h 1411233"/>
                        <a:gd name="connsiteX57" fmla="*/ 143351 w 1249680"/>
                        <a:gd name="connsiteY57" fmla="*/ 1202532 h 1411233"/>
                        <a:gd name="connsiteX58" fmla="*/ 180975 w 1249680"/>
                        <a:gd name="connsiteY58" fmla="*/ 1200626 h 1411233"/>
                        <a:gd name="connsiteX59" fmla="*/ 163354 w 1249680"/>
                        <a:gd name="connsiteY59" fmla="*/ 1141095 h 1411233"/>
                        <a:gd name="connsiteX60" fmla="*/ 234791 w 1249680"/>
                        <a:gd name="connsiteY60" fmla="*/ 1096804 h 1411233"/>
                        <a:gd name="connsiteX61" fmla="*/ 249232 w 1249680"/>
                        <a:gd name="connsiteY61" fmla="*/ 1180623 h 1411233"/>
                        <a:gd name="connsiteX62" fmla="*/ 277807 w 1249680"/>
                        <a:gd name="connsiteY62" fmla="*/ 1190149 h 1411233"/>
                        <a:gd name="connsiteX63" fmla="*/ 292417 w 1249680"/>
                        <a:gd name="connsiteY63" fmla="*/ 1068705 h 1411233"/>
                        <a:gd name="connsiteX64" fmla="*/ 323051 w 1249680"/>
                        <a:gd name="connsiteY64" fmla="*/ 1078230 h 1411233"/>
                        <a:gd name="connsiteX65" fmla="*/ 294476 w 1249680"/>
                        <a:gd name="connsiteY65" fmla="*/ 944880 h 1411233"/>
                        <a:gd name="connsiteX66" fmla="*/ 258758 w 1249680"/>
                        <a:gd name="connsiteY66" fmla="*/ 961549 h 1411233"/>
                        <a:gd name="connsiteX67" fmla="*/ 149220 w 1249680"/>
                        <a:gd name="connsiteY67" fmla="*/ 909162 h 1411233"/>
                        <a:gd name="connsiteX68" fmla="*/ 158745 w 1249680"/>
                        <a:gd name="connsiteY68" fmla="*/ 882967 h 1411233"/>
                        <a:gd name="connsiteX69" fmla="*/ 130765 w 1249680"/>
                        <a:gd name="connsiteY69" fmla="*/ 864017 h 1411233"/>
                        <a:gd name="connsiteX70" fmla="*/ 108738 w 1249680"/>
                        <a:gd name="connsiteY70" fmla="*/ 897255 h 1411233"/>
                        <a:gd name="connsiteX71" fmla="*/ 111120 w 1249680"/>
                        <a:gd name="connsiteY71" fmla="*/ 840105 h 1411233"/>
                        <a:gd name="connsiteX72" fmla="*/ 92070 w 1249680"/>
                        <a:gd name="connsiteY72" fmla="*/ 835343 h 1411233"/>
                        <a:gd name="connsiteX73" fmla="*/ 80163 w 1249680"/>
                        <a:gd name="connsiteY73" fmla="*/ 906780 h 1411233"/>
                        <a:gd name="connsiteX74" fmla="*/ 58732 w 1249680"/>
                        <a:gd name="connsiteY74" fmla="*/ 911543 h 1411233"/>
                        <a:gd name="connsiteX75" fmla="*/ 70639 w 1249680"/>
                        <a:gd name="connsiteY75" fmla="*/ 825817 h 1411233"/>
                        <a:gd name="connsiteX76" fmla="*/ 122872 w 1249680"/>
                        <a:gd name="connsiteY76" fmla="*/ 819626 h 1411233"/>
                        <a:gd name="connsiteX77" fmla="*/ 125407 w 1249680"/>
                        <a:gd name="connsiteY77" fmla="*/ 799623 h 1411233"/>
                        <a:gd name="connsiteX78" fmla="*/ 78581 w 1249680"/>
                        <a:gd name="connsiteY78" fmla="*/ 799624 h 1411233"/>
                        <a:gd name="connsiteX79" fmla="*/ 82867 w 1249680"/>
                        <a:gd name="connsiteY79" fmla="*/ 761047 h 1411233"/>
                        <a:gd name="connsiteX80" fmla="*/ 142076 w 1249680"/>
                        <a:gd name="connsiteY80" fmla="*/ 742474 h 1411233"/>
                        <a:gd name="connsiteX81" fmla="*/ 130169 w 1249680"/>
                        <a:gd name="connsiteY81" fmla="*/ 716280 h 1411233"/>
                        <a:gd name="connsiteX82" fmla="*/ 48568 w 1249680"/>
                        <a:gd name="connsiteY82" fmla="*/ 756737 h 1411233"/>
                        <a:gd name="connsiteX83" fmla="*/ 29527 w 1249680"/>
                        <a:gd name="connsiteY83" fmla="*/ 718344 h 1411233"/>
                        <a:gd name="connsiteX84" fmla="*/ 104473 w 1249680"/>
                        <a:gd name="connsiteY84" fmla="*/ 693138 h 1411233"/>
                        <a:gd name="connsiteX85" fmla="*/ 77629 w 1249680"/>
                        <a:gd name="connsiteY85" fmla="*/ 617855 h 1411233"/>
                        <a:gd name="connsiteX86" fmla="*/ 39683 w 1249680"/>
                        <a:gd name="connsiteY86" fmla="*/ 611505 h 1411233"/>
                        <a:gd name="connsiteX87" fmla="*/ 0 w 1249680"/>
                        <a:gd name="connsiteY87" fmla="*/ 541020 h 1411233"/>
                        <a:gd name="connsiteX0" fmla="*/ 0 w 1249680"/>
                        <a:gd name="connsiteY0" fmla="*/ 541020 h 1411233"/>
                        <a:gd name="connsiteX1" fmla="*/ 259080 w 1249680"/>
                        <a:gd name="connsiteY1" fmla="*/ 381000 h 1411233"/>
                        <a:gd name="connsiteX2" fmla="*/ 266700 w 1249680"/>
                        <a:gd name="connsiteY2" fmla="*/ 266700 h 1411233"/>
                        <a:gd name="connsiteX3" fmla="*/ 358140 w 1249680"/>
                        <a:gd name="connsiteY3" fmla="*/ 259080 h 1411233"/>
                        <a:gd name="connsiteX4" fmla="*/ 388620 w 1249680"/>
                        <a:gd name="connsiteY4" fmla="*/ 266700 h 1411233"/>
                        <a:gd name="connsiteX5" fmla="*/ 449580 w 1249680"/>
                        <a:gd name="connsiteY5" fmla="*/ 266700 h 1411233"/>
                        <a:gd name="connsiteX6" fmla="*/ 533400 w 1249680"/>
                        <a:gd name="connsiteY6" fmla="*/ 144780 h 1411233"/>
                        <a:gd name="connsiteX7" fmla="*/ 655320 w 1249680"/>
                        <a:gd name="connsiteY7" fmla="*/ 167640 h 1411233"/>
                        <a:gd name="connsiteX8" fmla="*/ 720720 w 1249680"/>
                        <a:gd name="connsiteY8" fmla="*/ 125730 h 1411233"/>
                        <a:gd name="connsiteX9" fmla="*/ 818674 w 1249680"/>
                        <a:gd name="connsiteY9" fmla="*/ 61913 h 1411233"/>
                        <a:gd name="connsiteX10" fmla="*/ 853916 w 1249680"/>
                        <a:gd name="connsiteY10" fmla="*/ 50482 h 1411233"/>
                        <a:gd name="connsiteX11" fmla="*/ 885349 w 1249680"/>
                        <a:gd name="connsiteY11" fmla="*/ 0 h 1411233"/>
                        <a:gd name="connsiteX12" fmla="*/ 937260 w 1249680"/>
                        <a:gd name="connsiteY12" fmla="*/ 0 h 1411233"/>
                        <a:gd name="connsiteX13" fmla="*/ 932974 w 1249680"/>
                        <a:gd name="connsiteY13" fmla="*/ 59531 h 1411233"/>
                        <a:gd name="connsiteX14" fmla="*/ 1013460 w 1249680"/>
                        <a:gd name="connsiteY14" fmla="*/ 99060 h 1411233"/>
                        <a:gd name="connsiteX15" fmla="*/ 971074 w 1249680"/>
                        <a:gd name="connsiteY15" fmla="*/ 177165 h 1411233"/>
                        <a:gd name="connsiteX16" fmla="*/ 1001077 w 1249680"/>
                        <a:gd name="connsiteY16" fmla="*/ 197644 h 1411233"/>
                        <a:gd name="connsiteX17" fmla="*/ 968369 w 1249680"/>
                        <a:gd name="connsiteY17" fmla="*/ 249555 h 1411233"/>
                        <a:gd name="connsiteX18" fmla="*/ 967740 w 1249680"/>
                        <a:gd name="connsiteY18" fmla="*/ 297180 h 1411233"/>
                        <a:gd name="connsiteX19" fmla="*/ 975360 w 1249680"/>
                        <a:gd name="connsiteY19" fmla="*/ 320040 h 1411233"/>
                        <a:gd name="connsiteX20" fmla="*/ 1023138 w 1249680"/>
                        <a:gd name="connsiteY20" fmla="*/ 349568 h 1411233"/>
                        <a:gd name="connsiteX21" fmla="*/ 1080611 w 1249680"/>
                        <a:gd name="connsiteY21" fmla="*/ 461388 h 1411233"/>
                        <a:gd name="connsiteX22" fmla="*/ 1106805 w 1249680"/>
                        <a:gd name="connsiteY22" fmla="*/ 403667 h 1411233"/>
                        <a:gd name="connsiteX23" fmla="*/ 1147211 w 1249680"/>
                        <a:gd name="connsiteY23" fmla="*/ 390148 h 1411233"/>
                        <a:gd name="connsiteX24" fmla="*/ 1134428 w 1249680"/>
                        <a:gd name="connsiteY24" fmla="*/ 400526 h 1411233"/>
                        <a:gd name="connsiteX25" fmla="*/ 1158716 w 1249680"/>
                        <a:gd name="connsiteY25" fmla="*/ 368142 h 1411233"/>
                        <a:gd name="connsiteX26" fmla="*/ 1173480 w 1249680"/>
                        <a:gd name="connsiteY26" fmla="*/ 441960 h 1411233"/>
                        <a:gd name="connsiteX27" fmla="*/ 1249680 w 1249680"/>
                        <a:gd name="connsiteY27" fmla="*/ 419100 h 1411233"/>
                        <a:gd name="connsiteX28" fmla="*/ 1216819 w 1249680"/>
                        <a:gd name="connsiteY28" fmla="*/ 481012 h 1411233"/>
                        <a:gd name="connsiteX29" fmla="*/ 1159193 w 1249680"/>
                        <a:gd name="connsiteY29" fmla="*/ 536734 h 1411233"/>
                        <a:gd name="connsiteX30" fmla="*/ 1094577 w 1249680"/>
                        <a:gd name="connsiteY30" fmla="*/ 621031 h 1411233"/>
                        <a:gd name="connsiteX31" fmla="*/ 1025843 w 1249680"/>
                        <a:gd name="connsiteY31" fmla="*/ 632460 h 1411233"/>
                        <a:gd name="connsiteX32" fmla="*/ 1023139 w 1249680"/>
                        <a:gd name="connsiteY32" fmla="*/ 754380 h 1411233"/>
                        <a:gd name="connsiteX33" fmla="*/ 980122 w 1249680"/>
                        <a:gd name="connsiteY33" fmla="*/ 807244 h 1411233"/>
                        <a:gd name="connsiteX34" fmla="*/ 1015995 w 1249680"/>
                        <a:gd name="connsiteY34" fmla="*/ 847249 h 1411233"/>
                        <a:gd name="connsiteX35" fmla="*/ 993933 w 1249680"/>
                        <a:gd name="connsiteY35" fmla="*/ 891063 h 1411233"/>
                        <a:gd name="connsiteX36" fmla="*/ 1018376 w 1249680"/>
                        <a:gd name="connsiteY36" fmla="*/ 947261 h 1411233"/>
                        <a:gd name="connsiteX37" fmla="*/ 1049179 w 1249680"/>
                        <a:gd name="connsiteY37" fmla="*/ 1024414 h 1411233"/>
                        <a:gd name="connsiteX38" fmla="*/ 1092041 w 1249680"/>
                        <a:gd name="connsiteY38" fmla="*/ 1055370 h 1411233"/>
                        <a:gd name="connsiteX39" fmla="*/ 1093470 w 1249680"/>
                        <a:gd name="connsiteY39" fmla="*/ 1161574 h 1411233"/>
                        <a:gd name="connsiteX40" fmla="*/ 1010127 w 1249680"/>
                        <a:gd name="connsiteY40" fmla="*/ 1155382 h 1411233"/>
                        <a:gd name="connsiteX41" fmla="*/ 1137439 w 1249680"/>
                        <a:gd name="connsiteY41" fmla="*/ 1211579 h 1411233"/>
                        <a:gd name="connsiteX42" fmla="*/ 1171098 w 1249680"/>
                        <a:gd name="connsiteY42" fmla="*/ 1251586 h 1411233"/>
                        <a:gd name="connsiteX43" fmla="*/ 1113626 w 1249680"/>
                        <a:gd name="connsiteY43" fmla="*/ 1373505 h 1411233"/>
                        <a:gd name="connsiteX44" fmla="*/ 1082516 w 1249680"/>
                        <a:gd name="connsiteY44" fmla="*/ 1361598 h 1411233"/>
                        <a:gd name="connsiteX45" fmla="*/ 1063466 w 1249680"/>
                        <a:gd name="connsiteY45" fmla="*/ 1390650 h 1411233"/>
                        <a:gd name="connsiteX46" fmla="*/ 1044570 w 1249680"/>
                        <a:gd name="connsiteY46" fmla="*/ 1359218 h 1411233"/>
                        <a:gd name="connsiteX47" fmla="*/ 918210 w 1249680"/>
                        <a:gd name="connsiteY47" fmla="*/ 1344930 h 1411233"/>
                        <a:gd name="connsiteX48" fmla="*/ 876097 w 1249680"/>
                        <a:gd name="connsiteY48" fmla="*/ 1307028 h 1411233"/>
                        <a:gd name="connsiteX49" fmla="*/ 821650 w 1249680"/>
                        <a:gd name="connsiteY49" fmla="*/ 1340540 h 1411233"/>
                        <a:gd name="connsiteX50" fmla="*/ 749071 w 1249680"/>
                        <a:gd name="connsiteY50" fmla="*/ 1357779 h 1411233"/>
                        <a:gd name="connsiteX51" fmla="*/ 623341 w 1249680"/>
                        <a:gd name="connsiteY51" fmla="*/ 1411233 h 1411233"/>
                        <a:gd name="connsiteX52" fmla="*/ 596895 w 1249680"/>
                        <a:gd name="connsiteY52" fmla="*/ 1375886 h 1411233"/>
                        <a:gd name="connsiteX53" fmla="*/ 391001 w 1249680"/>
                        <a:gd name="connsiteY53" fmla="*/ 1287303 h 1411233"/>
                        <a:gd name="connsiteX54" fmla="*/ 223038 w 1249680"/>
                        <a:gd name="connsiteY54" fmla="*/ 1230630 h 1411233"/>
                        <a:gd name="connsiteX55" fmla="*/ 127788 w 1249680"/>
                        <a:gd name="connsiteY55" fmla="*/ 1223486 h 1411233"/>
                        <a:gd name="connsiteX56" fmla="*/ 123026 w 1249680"/>
                        <a:gd name="connsiteY56" fmla="*/ 1156811 h 1411233"/>
                        <a:gd name="connsiteX57" fmla="*/ 134932 w 1249680"/>
                        <a:gd name="connsiteY57" fmla="*/ 1171098 h 1411233"/>
                        <a:gd name="connsiteX58" fmla="*/ 143351 w 1249680"/>
                        <a:gd name="connsiteY58" fmla="*/ 1202532 h 1411233"/>
                        <a:gd name="connsiteX59" fmla="*/ 180975 w 1249680"/>
                        <a:gd name="connsiteY59" fmla="*/ 1200626 h 1411233"/>
                        <a:gd name="connsiteX60" fmla="*/ 163354 w 1249680"/>
                        <a:gd name="connsiteY60" fmla="*/ 1141095 h 1411233"/>
                        <a:gd name="connsiteX61" fmla="*/ 234791 w 1249680"/>
                        <a:gd name="connsiteY61" fmla="*/ 1096804 h 1411233"/>
                        <a:gd name="connsiteX62" fmla="*/ 249232 w 1249680"/>
                        <a:gd name="connsiteY62" fmla="*/ 1180623 h 1411233"/>
                        <a:gd name="connsiteX63" fmla="*/ 277807 w 1249680"/>
                        <a:gd name="connsiteY63" fmla="*/ 1190149 h 1411233"/>
                        <a:gd name="connsiteX64" fmla="*/ 292417 w 1249680"/>
                        <a:gd name="connsiteY64" fmla="*/ 1068705 h 1411233"/>
                        <a:gd name="connsiteX65" fmla="*/ 323051 w 1249680"/>
                        <a:gd name="connsiteY65" fmla="*/ 1078230 h 1411233"/>
                        <a:gd name="connsiteX66" fmla="*/ 294476 w 1249680"/>
                        <a:gd name="connsiteY66" fmla="*/ 944880 h 1411233"/>
                        <a:gd name="connsiteX67" fmla="*/ 258758 w 1249680"/>
                        <a:gd name="connsiteY67" fmla="*/ 961549 h 1411233"/>
                        <a:gd name="connsiteX68" fmla="*/ 149220 w 1249680"/>
                        <a:gd name="connsiteY68" fmla="*/ 909162 h 1411233"/>
                        <a:gd name="connsiteX69" fmla="*/ 158745 w 1249680"/>
                        <a:gd name="connsiteY69" fmla="*/ 882967 h 1411233"/>
                        <a:gd name="connsiteX70" fmla="*/ 130765 w 1249680"/>
                        <a:gd name="connsiteY70" fmla="*/ 864017 h 1411233"/>
                        <a:gd name="connsiteX71" fmla="*/ 108738 w 1249680"/>
                        <a:gd name="connsiteY71" fmla="*/ 897255 h 1411233"/>
                        <a:gd name="connsiteX72" fmla="*/ 111120 w 1249680"/>
                        <a:gd name="connsiteY72" fmla="*/ 840105 h 1411233"/>
                        <a:gd name="connsiteX73" fmla="*/ 92070 w 1249680"/>
                        <a:gd name="connsiteY73" fmla="*/ 835343 h 1411233"/>
                        <a:gd name="connsiteX74" fmla="*/ 80163 w 1249680"/>
                        <a:gd name="connsiteY74" fmla="*/ 906780 h 1411233"/>
                        <a:gd name="connsiteX75" fmla="*/ 58732 w 1249680"/>
                        <a:gd name="connsiteY75" fmla="*/ 911543 h 1411233"/>
                        <a:gd name="connsiteX76" fmla="*/ 70639 w 1249680"/>
                        <a:gd name="connsiteY76" fmla="*/ 825817 h 1411233"/>
                        <a:gd name="connsiteX77" fmla="*/ 122872 w 1249680"/>
                        <a:gd name="connsiteY77" fmla="*/ 819626 h 1411233"/>
                        <a:gd name="connsiteX78" fmla="*/ 125407 w 1249680"/>
                        <a:gd name="connsiteY78" fmla="*/ 799623 h 1411233"/>
                        <a:gd name="connsiteX79" fmla="*/ 78581 w 1249680"/>
                        <a:gd name="connsiteY79" fmla="*/ 799624 h 1411233"/>
                        <a:gd name="connsiteX80" fmla="*/ 82867 w 1249680"/>
                        <a:gd name="connsiteY80" fmla="*/ 761047 h 1411233"/>
                        <a:gd name="connsiteX81" fmla="*/ 142076 w 1249680"/>
                        <a:gd name="connsiteY81" fmla="*/ 742474 h 1411233"/>
                        <a:gd name="connsiteX82" fmla="*/ 130169 w 1249680"/>
                        <a:gd name="connsiteY82" fmla="*/ 716280 h 1411233"/>
                        <a:gd name="connsiteX83" fmla="*/ 48568 w 1249680"/>
                        <a:gd name="connsiteY83" fmla="*/ 756737 h 1411233"/>
                        <a:gd name="connsiteX84" fmla="*/ 29527 w 1249680"/>
                        <a:gd name="connsiteY84" fmla="*/ 718344 h 1411233"/>
                        <a:gd name="connsiteX85" fmla="*/ 104473 w 1249680"/>
                        <a:gd name="connsiteY85" fmla="*/ 693138 h 1411233"/>
                        <a:gd name="connsiteX86" fmla="*/ 77629 w 1249680"/>
                        <a:gd name="connsiteY86" fmla="*/ 617855 h 1411233"/>
                        <a:gd name="connsiteX87" fmla="*/ 39683 w 1249680"/>
                        <a:gd name="connsiteY87" fmla="*/ 611505 h 1411233"/>
                        <a:gd name="connsiteX88" fmla="*/ 0 w 1249680"/>
                        <a:gd name="connsiteY88" fmla="*/ 541020 h 1411233"/>
                        <a:gd name="connsiteX0" fmla="*/ 0 w 1249680"/>
                        <a:gd name="connsiteY0" fmla="*/ 541020 h 1411233"/>
                        <a:gd name="connsiteX1" fmla="*/ 259080 w 1249680"/>
                        <a:gd name="connsiteY1" fmla="*/ 381000 h 1411233"/>
                        <a:gd name="connsiteX2" fmla="*/ 266700 w 1249680"/>
                        <a:gd name="connsiteY2" fmla="*/ 266700 h 1411233"/>
                        <a:gd name="connsiteX3" fmla="*/ 358140 w 1249680"/>
                        <a:gd name="connsiteY3" fmla="*/ 259080 h 1411233"/>
                        <a:gd name="connsiteX4" fmla="*/ 388620 w 1249680"/>
                        <a:gd name="connsiteY4" fmla="*/ 266700 h 1411233"/>
                        <a:gd name="connsiteX5" fmla="*/ 449580 w 1249680"/>
                        <a:gd name="connsiteY5" fmla="*/ 266700 h 1411233"/>
                        <a:gd name="connsiteX6" fmla="*/ 533400 w 1249680"/>
                        <a:gd name="connsiteY6" fmla="*/ 144780 h 1411233"/>
                        <a:gd name="connsiteX7" fmla="*/ 655320 w 1249680"/>
                        <a:gd name="connsiteY7" fmla="*/ 167640 h 1411233"/>
                        <a:gd name="connsiteX8" fmla="*/ 815970 w 1249680"/>
                        <a:gd name="connsiteY8" fmla="*/ 113824 h 1411233"/>
                        <a:gd name="connsiteX9" fmla="*/ 818674 w 1249680"/>
                        <a:gd name="connsiteY9" fmla="*/ 61913 h 1411233"/>
                        <a:gd name="connsiteX10" fmla="*/ 853916 w 1249680"/>
                        <a:gd name="connsiteY10" fmla="*/ 50482 h 1411233"/>
                        <a:gd name="connsiteX11" fmla="*/ 885349 w 1249680"/>
                        <a:gd name="connsiteY11" fmla="*/ 0 h 1411233"/>
                        <a:gd name="connsiteX12" fmla="*/ 937260 w 1249680"/>
                        <a:gd name="connsiteY12" fmla="*/ 0 h 1411233"/>
                        <a:gd name="connsiteX13" fmla="*/ 932974 w 1249680"/>
                        <a:gd name="connsiteY13" fmla="*/ 59531 h 1411233"/>
                        <a:gd name="connsiteX14" fmla="*/ 1013460 w 1249680"/>
                        <a:gd name="connsiteY14" fmla="*/ 99060 h 1411233"/>
                        <a:gd name="connsiteX15" fmla="*/ 971074 w 1249680"/>
                        <a:gd name="connsiteY15" fmla="*/ 177165 h 1411233"/>
                        <a:gd name="connsiteX16" fmla="*/ 1001077 w 1249680"/>
                        <a:gd name="connsiteY16" fmla="*/ 197644 h 1411233"/>
                        <a:gd name="connsiteX17" fmla="*/ 968369 w 1249680"/>
                        <a:gd name="connsiteY17" fmla="*/ 249555 h 1411233"/>
                        <a:gd name="connsiteX18" fmla="*/ 967740 w 1249680"/>
                        <a:gd name="connsiteY18" fmla="*/ 297180 h 1411233"/>
                        <a:gd name="connsiteX19" fmla="*/ 975360 w 1249680"/>
                        <a:gd name="connsiteY19" fmla="*/ 320040 h 1411233"/>
                        <a:gd name="connsiteX20" fmla="*/ 1023138 w 1249680"/>
                        <a:gd name="connsiteY20" fmla="*/ 349568 h 1411233"/>
                        <a:gd name="connsiteX21" fmla="*/ 1080611 w 1249680"/>
                        <a:gd name="connsiteY21" fmla="*/ 461388 h 1411233"/>
                        <a:gd name="connsiteX22" fmla="*/ 1106805 w 1249680"/>
                        <a:gd name="connsiteY22" fmla="*/ 403667 h 1411233"/>
                        <a:gd name="connsiteX23" fmla="*/ 1147211 w 1249680"/>
                        <a:gd name="connsiteY23" fmla="*/ 390148 h 1411233"/>
                        <a:gd name="connsiteX24" fmla="*/ 1134428 w 1249680"/>
                        <a:gd name="connsiteY24" fmla="*/ 400526 h 1411233"/>
                        <a:gd name="connsiteX25" fmla="*/ 1158716 w 1249680"/>
                        <a:gd name="connsiteY25" fmla="*/ 368142 h 1411233"/>
                        <a:gd name="connsiteX26" fmla="*/ 1173480 w 1249680"/>
                        <a:gd name="connsiteY26" fmla="*/ 441960 h 1411233"/>
                        <a:gd name="connsiteX27" fmla="*/ 1249680 w 1249680"/>
                        <a:gd name="connsiteY27" fmla="*/ 419100 h 1411233"/>
                        <a:gd name="connsiteX28" fmla="*/ 1216819 w 1249680"/>
                        <a:gd name="connsiteY28" fmla="*/ 481012 h 1411233"/>
                        <a:gd name="connsiteX29" fmla="*/ 1159193 w 1249680"/>
                        <a:gd name="connsiteY29" fmla="*/ 536734 h 1411233"/>
                        <a:gd name="connsiteX30" fmla="*/ 1094577 w 1249680"/>
                        <a:gd name="connsiteY30" fmla="*/ 621031 h 1411233"/>
                        <a:gd name="connsiteX31" fmla="*/ 1025843 w 1249680"/>
                        <a:gd name="connsiteY31" fmla="*/ 632460 h 1411233"/>
                        <a:gd name="connsiteX32" fmla="*/ 1023139 w 1249680"/>
                        <a:gd name="connsiteY32" fmla="*/ 754380 h 1411233"/>
                        <a:gd name="connsiteX33" fmla="*/ 980122 w 1249680"/>
                        <a:gd name="connsiteY33" fmla="*/ 807244 h 1411233"/>
                        <a:gd name="connsiteX34" fmla="*/ 1015995 w 1249680"/>
                        <a:gd name="connsiteY34" fmla="*/ 847249 h 1411233"/>
                        <a:gd name="connsiteX35" fmla="*/ 993933 w 1249680"/>
                        <a:gd name="connsiteY35" fmla="*/ 891063 h 1411233"/>
                        <a:gd name="connsiteX36" fmla="*/ 1018376 w 1249680"/>
                        <a:gd name="connsiteY36" fmla="*/ 947261 h 1411233"/>
                        <a:gd name="connsiteX37" fmla="*/ 1049179 w 1249680"/>
                        <a:gd name="connsiteY37" fmla="*/ 1024414 h 1411233"/>
                        <a:gd name="connsiteX38" fmla="*/ 1092041 w 1249680"/>
                        <a:gd name="connsiteY38" fmla="*/ 1055370 h 1411233"/>
                        <a:gd name="connsiteX39" fmla="*/ 1093470 w 1249680"/>
                        <a:gd name="connsiteY39" fmla="*/ 1161574 h 1411233"/>
                        <a:gd name="connsiteX40" fmla="*/ 1010127 w 1249680"/>
                        <a:gd name="connsiteY40" fmla="*/ 1155382 h 1411233"/>
                        <a:gd name="connsiteX41" fmla="*/ 1137439 w 1249680"/>
                        <a:gd name="connsiteY41" fmla="*/ 1211579 h 1411233"/>
                        <a:gd name="connsiteX42" fmla="*/ 1171098 w 1249680"/>
                        <a:gd name="connsiteY42" fmla="*/ 1251586 h 1411233"/>
                        <a:gd name="connsiteX43" fmla="*/ 1113626 w 1249680"/>
                        <a:gd name="connsiteY43" fmla="*/ 1373505 h 1411233"/>
                        <a:gd name="connsiteX44" fmla="*/ 1082516 w 1249680"/>
                        <a:gd name="connsiteY44" fmla="*/ 1361598 h 1411233"/>
                        <a:gd name="connsiteX45" fmla="*/ 1063466 w 1249680"/>
                        <a:gd name="connsiteY45" fmla="*/ 1390650 h 1411233"/>
                        <a:gd name="connsiteX46" fmla="*/ 1044570 w 1249680"/>
                        <a:gd name="connsiteY46" fmla="*/ 1359218 h 1411233"/>
                        <a:gd name="connsiteX47" fmla="*/ 918210 w 1249680"/>
                        <a:gd name="connsiteY47" fmla="*/ 1344930 h 1411233"/>
                        <a:gd name="connsiteX48" fmla="*/ 876097 w 1249680"/>
                        <a:gd name="connsiteY48" fmla="*/ 1307028 h 1411233"/>
                        <a:gd name="connsiteX49" fmla="*/ 821650 w 1249680"/>
                        <a:gd name="connsiteY49" fmla="*/ 1340540 h 1411233"/>
                        <a:gd name="connsiteX50" fmla="*/ 749071 w 1249680"/>
                        <a:gd name="connsiteY50" fmla="*/ 1357779 h 1411233"/>
                        <a:gd name="connsiteX51" fmla="*/ 623341 w 1249680"/>
                        <a:gd name="connsiteY51" fmla="*/ 1411233 h 1411233"/>
                        <a:gd name="connsiteX52" fmla="*/ 596895 w 1249680"/>
                        <a:gd name="connsiteY52" fmla="*/ 1375886 h 1411233"/>
                        <a:gd name="connsiteX53" fmla="*/ 391001 w 1249680"/>
                        <a:gd name="connsiteY53" fmla="*/ 1287303 h 1411233"/>
                        <a:gd name="connsiteX54" fmla="*/ 223038 w 1249680"/>
                        <a:gd name="connsiteY54" fmla="*/ 1230630 h 1411233"/>
                        <a:gd name="connsiteX55" fmla="*/ 127788 w 1249680"/>
                        <a:gd name="connsiteY55" fmla="*/ 1223486 h 1411233"/>
                        <a:gd name="connsiteX56" fmla="*/ 123026 w 1249680"/>
                        <a:gd name="connsiteY56" fmla="*/ 1156811 h 1411233"/>
                        <a:gd name="connsiteX57" fmla="*/ 134932 w 1249680"/>
                        <a:gd name="connsiteY57" fmla="*/ 1171098 h 1411233"/>
                        <a:gd name="connsiteX58" fmla="*/ 143351 w 1249680"/>
                        <a:gd name="connsiteY58" fmla="*/ 1202532 h 1411233"/>
                        <a:gd name="connsiteX59" fmla="*/ 180975 w 1249680"/>
                        <a:gd name="connsiteY59" fmla="*/ 1200626 h 1411233"/>
                        <a:gd name="connsiteX60" fmla="*/ 163354 w 1249680"/>
                        <a:gd name="connsiteY60" fmla="*/ 1141095 h 1411233"/>
                        <a:gd name="connsiteX61" fmla="*/ 234791 w 1249680"/>
                        <a:gd name="connsiteY61" fmla="*/ 1096804 h 1411233"/>
                        <a:gd name="connsiteX62" fmla="*/ 249232 w 1249680"/>
                        <a:gd name="connsiteY62" fmla="*/ 1180623 h 1411233"/>
                        <a:gd name="connsiteX63" fmla="*/ 277807 w 1249680"/>
                        <a:gd name="connsiteY63" fmla="*/ 1190149 h 1411233"/>
                        <a:gd name="connsiteX64" fmla="*/ 292417 w 1249680"/>
                        <a:gd name="connsiteY64" fmla="*/ 1068705 h 1411233"/>
                        <a:gd name="connsiteX65" fmla="*/ 323051 w 1249680"/>
                        <a:gd name="connsiteY65" fmla="*/ 1078230 h 1411233"/>
                        <a:gd name="connsiteX66" fmla="*/ 294476 w 1249680"/>
                        <a:gd name="connsiteY66" fmla="*/ 944880 h 1411233"/>
                        <a:gd name="connsiteX67" fmla="*/ 258758 w 1249680"/>
                        <a:gd name="connsiteY67" fmla="*/ 961549 h 1411233"/>
                        <a:gd name="connsiteX68" fmla="*/ 149220 w 1249680"/>
                        <a:gd name="connsiteY68" fmla="*/ 909162 h 1411233"/>
                        <a:gd name="connsiteX69" fmla="*/ 158745 w 1249680"/>
                        <a:gd name="connsiteY69" fmla="*/ 882967 h 1411233"/>
                        <a:gd name="connsiteX70" fmla="*/ 130765 w 1249680"/>
                        <a:gd name="connsiteY70" fmla="*/ 864017 h 1411233"/>
                        <a:gd name="connsiteX71" fmla="*/ 108738 w 1249680"/>
                        <a:gd name="connsiteY71" fmla="*/ 897255 h 1411233"/>
                        <a:gd name="connsiteX72" fmla="*/ 111120 w 1249680"/>
                        <a:gd name="connsiteY72" fmla="*/ 840105 h 1411233"/>
                        <a:gd name="connsiteX73" fmla="*/ 92070 w 1249680"/>
                        <a:gd name="connsiteY73" fmla="*/ 835343 h 1411233"/>
                        <a:gd name="connsiteX74" fmla="*/ 80163 w 1249680"/>
                        <a:gd name="connsiteY74" fmla="*/ 906780 h 1411233"/>
                        <a:gd name="connsiteX75" fmla="*/ 58732 w 1249680"/>
                        <a:gd name="connsiteY75" fmla="*/ 911543 h 1411233"/>
                        <a:gd name="connsiteX76" fmla="*/ 70639 w 1249680"/>
                        <a:gd name="connsiteY76" fmla="*/ 825817 h 1411233"/>
                        <a:gd name="connsiteX77" fmla="*/ 122872 w 1249680"/>
                        <a:gd name="connsiteY77" fmla="*/ 819626 h 1411233"/>
                        <a:gd name="connsiteX78" fmla="*/ 125407 w 1249680"/>
                        <a:gd name="connsiteY78" fmla="*/ 799623 h 1411233"/>
                        <a:gd name="connsiteX79" fmla="*/ 78581 w 1249680"/>
                        <a:gd name="connsiteY79" fmla="*/ 799624 h 1411233"/>
                        <a:gd name="connsiteX80" fmla="*/ 82867 w 1249680"/>
                        <a:gd name="connsiteY80" fmla="*/ 761047 h 1411233"/>
                        <a:gd name="connsiteX81" fmla="*/ 142076 w 1249680"/>
                        <a:gd name="connsiteY81" fmla="*/ 742474 h 1411233"/>
                        <a:gd name="connsiteX82" fmla="*/ 130169 w 1249680"/>
                        <a:gd name="connsiteY82" fmla="*/ 716280 h 1411233"/>
                        <a:gd name="connsiteX83" fmla="*/ 48568 w 1249680"/>
                        <a:gd name="connsiteY83" fmla="*/ 756737 h 1411233"/>
                        <a:gd name="connsiteX84" fmla="*/ 29527 w 1249680"/>
                        <a:gd name="connsiteY84" fmla="*/ 718344 h 1411233"/>
                        <a:gd name="connsiteX85" fmla="*/ 104473 w 1249680"/>
                        <a:gd name="connsiteY85" fmla="*/ 693138 h 1411233"/>
                        <a:gd name="connsiteX86" fmla="*/ 77629 w 1249680"/>
                        <a:gd name="connsiteY86" fmla="*/ 617855 h 1411233"/>
                        <a:gd name="connsiteX87" fmla="*/ 39683 w 1249680"/>
                        <a:gd name="connsiteY87" fmla="*/ 611505 h 1411233"/>
                        <a:gd name="connsiteX88" fmla="*/ 0 w 1249680"/>
                        <a:gd name="connsiteY88" fmla="*/ 541020 h 1411233"/>
                        <a:gd name="connsiteX0" fmla="*/ 0 w 1249680"/>
                        <a:gd name="connsiteY0" fmla="*/ 541020 h 1411233"/>
                        <a:gd name="connsiteX1" fmla="*/ 259080 w 1249680"/>
                        <a:gd name="connsiteY1" fmla="*/ 381000 h 1411233"/>
                        <a:gd name="connsiteX2" fmla="*/ 266700 w 1249680"/>
                        <a:gd name="connsiteY2" fmla="*/ 266700 h 1411233"/>
                        <a:gd name="connsiteX3" fmla="*/ 358140 w 1249680"/>
                        <a:gd name="connsiteY3" fmla="*/ 259080 h 1411233"/>
                        <a:gd name="connsiteX4" fmla="*/ 388620 w 1249680"/>
                        <a:gd name="connsiteY4" fmla="*/ 266700 h 1411233"/>
                        <a:gd name="connsiteX5" fmla="*/ 449580 w 1249680"/>
                        <a:gd name="connsiteY5" fmla="*/ 266700 h 1411233"/>
                        <a:gd name="connsiteX6" fmla="*/ 533400 w 1249680"/>
                        <a:gd name="connsiteY6" fmla="*/ 144780 h 1411233"/>
                        <a:gd name="connsiteX7" fmla="*/ 655320 w 1249680"/>
                        <a:gd name="connsiteY7" fmla="*/ 167640 h 1411233"/>
                        <a:gd name="connsiteX8" fmla="*/ 704051 w 1249680"/>
                        <a:gd name="connsiteY8" fmla="*/ 151924 h 1411233"/>
                        <a:gd name="connsiteX9" fmla="*/ 815970 w 1249680"/>
                        <a:gd name="connsiteY9" fmla="*/ 113824 h 1411233"/>
                        <a:gd name="connsiteX10" fmla="*/ 818674 w 1249680"/>
                        <a:gd name="connsiteY10" fmla="*/ 61913 h 1411233"/>
                        <a:gd name="connsiteX11" fmla="*/ 853916 w 1249680"/>
                        <a:gd name="connsiteY11" fmla="*/ 50482 h 1411233"/>
                        <a:gd name="connsiteX12" fmla="*/ 885349 w 1249680"/>
                        <a:gd name="connsiteY12" fmla="*/ 0 h 1411233"/>
                        <a:gd name="connsiteX13" fmla="*/ 937260 w 1249680"/>
                        <a:gd name="connsiteY13" fmla="*/ 0 h 1411233"/>
                        <a:gd name="connsiteX14" fmla="*/ 932974 w 1249680"/>
                        <a:gd name="connsiteY14" fmla="*/ 59531 h 1411233"/>
                        <a:gd name="connsiteX15" fmla="*/ 1013460 w 1249680"/>
                        <a:gd name="connsiteY15" fmla="*/ 99060 h 1411233"/>
                        <a:gd name="connsiteX16" fmla="*/ 971074 w 1249680"/>
                        <a:gd name="connsiteY16" fmla="*/ 177165 h 1411233"/>
                        <a:gd name="connsiteX17" fmla="*/ 1001077 w 1249680"/>
                        <a:gd name="connsiteY17" fmla="*/ 197644 h 1411233"/>
                        <a:gd name="connsiteX18" fmla="*/ 968369 w 1249680"/>
                        <a:gd name="connsiteY18" fmla="*/ 249555 h 1411233"/>
                        <a:gd name="connsiteX19" fmla="*/ 967740 w 1249680"/>
                        <a:gd name="connsiteY19" fmla="*/ 297180 h 1411233"/>
                        <a:gd name="connsiteX20" fmla="*/ 975360 w 1249680"/>
                        <a:gd name="connsiteY20" fmla="*/ 320040 h 1411233"/>
                        <a:gd name="connsiteX21" fmla="*/ 1023138 w 1249680"/>
                        <a:gd name="connsiteY21" fmla="*/ 349568 h 1411233"/>
                        <a:gd name="connsiteX22" fmla="*/ 1080611 w 1249680"/>
                        <a:gd name="connsiteY22" fmla="*/ 461388 h 1411233"/>
                        <a:gd name="connsiteX23" fmla="*/ 1106805 w 1249680"/>
                        <a:gd name="connsiteY23" fmla="*/ 403667 h 1411233"/>
                        <a:gd name="connsiteX24" fmla="*/ 1147211 w 1249680"/>
                        <a:gd name="connsiteY24" fmla="*/ 390148 h 1411233"/>
                        <a:gd name="connsiteX25" fmla="*/ 1134428 w 1249680"/>
                        <a:gd name="connsiteY25" fmla="*/ 400526 h 1411233"/>
                        <a:gd name="connsiteX26" fmla="*/ 1158716 w 1249680"/>
                        <a:gd name="connsiteY26" fmla="*/ 368142 h 1411233"/>
                        <a:gd name="connsiteX27" fmla="*/ 1173480 w 1249680"/>
                        <a:gd name="connsiteY27" fmla="*/ 441960 h 1411233"/>
                        <a:gd name="connsiteX28" fmla="*/ 1249680 w 1249680"/>
                        <a:gd name="connsiteY28" fmla="*/ 419100 h 1411233"/>
                        <a:gd name="connsiteX29" fmla="*/ 1216819 w 1249680"/>
                        <a:gd name="connsiteY29" fmla="*/ 481012 h 1411233"/>
                        <a:gd name="connsiteX30" fmla="*/ 1159193 w 1249680"/>
                        <a:gd name="connsiteY30" fmla="*/ 536734 h 1411233"/>
                        <a:gd name="connsiteX31" fmla="*/ 1094577 w 1249680"/>
                        <a:gd name="connsiteY31" fmla="*/ 621031 h 1411233"/>
                        <a:gd name="connsiteX32" fmla="*/ 1025843 w 1249680"/>
                        <a:gd name="connsiteY32" fmla="*/ 632460 h 1411233"/>
                        <a:gd name="connsiteX33" fmla="*/ 1023139 w 1249680"/>
                        <a:gd name="connsiteY33" fmla="*/ 754380 h 1411233"/>
                        <a:gd name="connsiteX34" fmla="*/ 980122 w 1249680"/>
                        <a:gd name="connsiteY34" fmla="*/ 807244 h 1411233"/>
                        <a:gd name="connsiteX35" fmla="*/ 1015995 w 1249680"/>
                        <a:gd name="connsiteY35" fmla="*/ 847249 h 1411233"/>
                        <a:gd name="connsiteX36" fmla="*/ 993933 w 1249680"/>
                        <a:gd name="connsiteY36" fmla="*/ 891063 h 1411233"/>
                        <a:gd name="connsiteX37" fmla="*/ 1018376 w 1249680"/>
                        <a:gd name="connsiteY37" fmla="*/ 947261 h 1411233"/>
                        <a:gd name="connsiteX38" fmla="*/ 1049179 w 1249680"/>
                        <a:gd name="connsiteY38" fmla="*/ 1024414 h 1411233"/>
                        <a:gd name="connsiteX39" fmla="*/ 1092041 w 1249680"/>
                        <a:gd name="connsiteY39" fmla="*/ 1055370 h 1411233"/>
                        <a:gd name="connsiteX40" fmla="*/ 1093470 w 1249680"/>
                        <a:gd name="connsiteY40" fmla="*/ 1161574 h 1411233"/>
                        <a:gd name="connsiteX41" fmla="*/ 1010127 w 1249680"/>
                        <a:gd name="connsiteY41" fmla="*/ 1155382 h 1411233"/>
                        <a:gd name="connsiteX42" fmla="*/ 1137439 w 1249680"/>
                        <a:gd name="connsiteY42" fmla="*/ 1211579 h 1411233"/>
                        <a:gd name="connsiteX43" fmla="*/ 1171098 w 1249680"/>
                        <a:gd name="connsiteY43" fmla="*/ 1251586 h 1411233"/>
                        <a:gd name="connsiteX44" fmla="*/ 1113626 w 1249680"/>
                        <a:gd name="connsiteY44" fmla="*/ 1373505 h 1411233"/>
                        <a:gd name="connsiteX45" fmla="*/ 1082516 w 1249680"/>
                        <a:gd name="connsiteY45" fmla="*/ 1361598 h 1411233"/>
                        <a:gd name="connsiteX46" fmla="*/ 1063466 w 1249680"/>
                        <a:gd name="connsiteY46" fmla="*/ 1390650 h 1411233"/>
                        <a:gd name="connsiteX47" fmla="*/ 1044570 w 1249680"/>
                        <a:gd name="connsiteY47" fmla="*/ 1359218 h 1411233"/>
                        <a:gd name="connsiteX48" fmla="*/ 918210 w 1249680"/>
                        <a:gd name="connsiteY48" fmla="*/ 1344930 h 1411233"/>
                        <a:gd name="connsiteX49" fmla="*/ 876097 w 1249680"/>
                        <a:gd name="connsiteY49" fmla="*/ 1307028 h 1411233"/>
                        <a:gd name="connsiteX50" fmla="*/ 821650 w 1249680"/>
                        <a:gd name="connsiteY50" fmla="*/ 1340540 h 1411233"/>
                        <a:gd name="connsiteX51" fmla="*/ 749071 w 1249680"/>
                        <a:gd name="connsiteY51" fmla="*/ 1357779 h 1411233"/>
                        <a:gd name="connsiteX52" fmla="*/ 623341 w 1249680"/>
                        <a:gd name="connsiteY52" fmla="*/ 1411233 h 1411233"/>
                        <a:gd name="connsiteX53" fmla="*/ 596895 w 1249680"/>
                        <a:gd name="connsiteY53" fmla="*/ 1375886 h 1411233"/>
                        <a:gd name="connsiteX54" fmla="*/ 391001 w 1249680"/>
                        <a:gd name="connsiteY54" fmla="*/ 1287303 h 1411233"/>
                        <a:gd name="connsiteX55" fmla="*/ 223038 w 1249680"/>
                        <a:gd name="connsiteY55" fmla="*/ 1230630 h 1411233"/>
                        <a:gd name="connsiteX56" fmla="*/ 127788 w 1249680"/>
                        <a:gd name="connsiteY56" fmla="*/ 1223486 h 1411233"/>
                        <a:gd name="connsiteX57" fmla="*/ 123026 w 1249680"/>
                        <a:gd name="connsiteY57" fmla="*/ 1156811 h 1411233"/>
                        <a:gd name="connsiteX58" fmla="*/ 134932 w 1249680"/>
                        <a:gd name="connsiteY58" fmla="*/ 1171098 h 1411233"/>
                        <a:gd name="connsiteX59" fmla="*/ 143351 w 1249680"/>
                        <a:gd name="connsiteY59" fmla="*/ 1202532 h 1411233"/>
                        <a:gd name="connsiteX60" fmla="*/ 180975 w 1249680"/>
                        <a:gd name="connsiteY60" fmla="*/ 1200626 h 1411233"/>
                        <a:gd name="connsiteX61" fmla="*/ 163354 w 1249680"/>
                        <a:gd name="connsiteY61" fmla="*/ 1141095 h 1411233"/>
                        <a:gd name="connsiteX62" fmla="*/ 234791 w 1249680"/>
                        <a:gd name="connsiteY62" fmla="*/ 1096804 h 1411233"/>
                        <a:gd name="connsiteX63" fmla="*/ 249232 w 1249680"/>
                        <a:gd name="connsiteY63" fmla="*/ 1180623 h 1411233"/>
                        <a:gd name="connsiteX64" fmla="*/ 277807 w 1249680"/>
                        <a:gd name="connsiteY64" fmla="*/ 1190149 h 1411233"/>
                        <a:gd name="connsiteX65" fmla="*/ 292417 w 1249680"/>
                        <a:gd name="connsiteY65" fmla="*/ 1068705 h 1411233"/>
                        <a:gd name="connsiteX66" fmla="*/ 323051 w 1249680"/>
                        <a:gd name="connsiteY66" fmla="*/ 1078230 h 1411233"/>
                        <a:gd name="connsiteX67" fmla="*/ 294476 w 1249680"/>
                        <a:gd name="connsiteY67" fmla="*/ 944880 h 1411233"/>
                        <a:gd name="connsiteX68" fmla="*/ 258758 w 1249680"/>
                        <a:gd name="connsiteY68" fmla="*/ 961549 h 1411233"/>
                        <a:gd name="connsiteX69" fmla="*/ 149220 w 1249680"/>
                        <a:gd name="connsiteY69" fmla="*/ 909162 h 1411233"/>
                        <a:gd name="connsiteX70" fmla="*/ 158745 w 1249680"/>
                        <a:gd name="connsiteY70" fmla="*/ 882967 h 1411233"/>
                        <a:gd name="connsiteX71" fmla="*/ 130765 w 1249680"/>
                        <a:gd name="connsiteY71" fmla="*/ 864017 h 1411233"/>
                        <a:gd name="connsiteX72" fmla="*/ 108738 w 1249680"/>
                        <a:gd name="connsiteY72" fmla="*/ 897255 h 1411233"/>
                        <a:gd name="connsiteX73" fmla="*/ 111120 w 1249680"/>
                        <a:gd name="connsiteY73" fmla="*/ 840105 h 1411233"/>
                        <a:gd name="connsiteX74" fmla="*/ 92070 w 1249680"/>
                        <a:gd name="connsiteY74" fmla="*/ 835343 h 1411233"/>
                        <a:gd name="connsiteX75" fmla="*/ 80163 w 1249680"/>
                        <a:gd name="connsiteY75" fmla="*/ 906780 h 1411233"/>
                        <a:gd name="connsiteX76" fmla="*/ 58732 w 1249680"/>
                        <a:gd name="connsiteY76" fmla="*/ 911543 h 1411233"/>
                        <a:gd name="connsiteX77" fmla="*/ 70639 w 1249680"/>
                        <a:gd name="connsiteY77" fmla="*/ 825817 h 1411233"/>
                        <a:gd name="connsiteX78" fmla="*/ 122872 w 1249680"/>
                        <a:gd name="connsiteY78" fmla="*/ 819626 h 1411233"/>
                        <a:gd name="connsiteX79" fmla="*/ 125407 w 1249680"/>
                        <a:gd name="connsiteY79" fmla="*/ 799623 h 1411233"/>
                        <a:gd name="connsiteX80" fmla="*/ 78581 w 1249680"/>
                        <a:gd name="connsiteY80" fmla="*/ 799624 h 1411233"/>
                        <a:gd name="connsiteX81" fmla="*/ 82867 w 1249680"/>
                        <a:gd name="connsiteY81" fmla="*/ 761047 h 1411233"/>
                        <a:gd name="connsiteX82" fmla="*/ 142076 w 1249680"/>
                        <a:gd name="connsiteY82" fmla="*/ 742474 h 1411233"/>
                        <a:gd name="connsiteX83" fmla="*/ 130169 w 1249680"/>
                        <a:gd name="connsiteY83" fmla="*/ 716280 h 1411233"/>
                        <a:gd name="connsiteX84" fmla="*/ 48568 w 1249680"/>
                        <a:gd name="connsiteY84" fmla="*/ 756737 h 1411233"/>
                        <a:gd name="connsiteX85" fmla="*/ 29527 w 1249680"/>
                        <a:gd name="connsiteY85" fmla="*/ 718344 h 1411233"/>
                        <a:gd name="connsiteX86" fmla="*/ 104473 w 1249680"/>
                        <a:gd name="connsiteY86" fmla="*/ 693138 h 1411233"/>
                        <a:gd name="connsiteX87" fmla="*/ 77629 w 1249680"/>
                        <a:gd name="connsiteY87" fmla="*/ 617855 h 1411233"/>
                        <a:gd name="connsiteX88" fmla="*/ 39683 w 1249680"/>
                        <a:gd name="connsiteY88" fmla="*/ 611505 h 1411233"/>
                        <a:gd name="connsiteX89" fmla="*/ 0 w 1249680"/>
                        <a:gd name="connsiteY89" fmla="*/ 541020 h 1411233"/>
                        <a:gd name="connsiteX0" fmla="*/ 0 w 1249680"/>
                        <a:gd name="connsiteY0" fmla="*/ 541020 h 1411233"/>
                        <a:gd name="connsiteX1" fmla="*/ 259080 w 1249680"/>
                        <a:gd name="connsiteY1" fmla="*/ 381000 h 1411233"/>
                        <a:gd name="connsiteX2" fmla="*/ 266700 w 1249680"/>
                        <a:gd name="connsiteY2" fmla="*/ 266700 h 1411233"/>
                        <a:gd name="connsiteX3" fmla="*/ 358140 w 1249680"/>
                        <a:gd name="connsiteY3" fmla="*/ 259080 h 1411233"/>
                        <a:gd name="connsiteX4" fmla="*/ 388620 w 1249680"/>
                        <a:gd name="connsiteY4" fmla="*/ 266700 h 1411233"/>
                        <a:gd name="connsiteX5" fmla="*/ 449580 w 1249680"/>
                        <a:gd name="connsiteY5" fmla="*/ 266700 h 1411233"/>
                        <a:gd name="connsiteX6" fmla="*/ 533400 w 1249680"/>
                        <a:gd name="connsiteY6" fmla="*/ 144780 h 1411233"/>
                        <a:gd name="connsiteX7" fmla="*/ 655320 w 1249680"/>
                        <a:gd name="connsiteY7" fmla="*/ 167640 h 1411233"/>
                        <a:gd name="connsiteX8" fmla="*/ 769139 w 1249680"/>
                        <a:gd name="connsiteY8" fmla="*/ 151155 h 1411233"/>
                        <a:gd name="connsiteX9" fmla="*/ 815970 w 1249680"/>
                        <a:gd name="connsiteY9" fmla="*/ 113824 h 1411233"/>
                        <a:gd name="connsiteX10" fmla="*/ 818674 w 1249680"/>
                        <a:gd name="connsiteY10" fmla="*/ 61913 h 1411233"/>
                        <a:gd name="connsiteX11" fmla="*/ 853916 w 1249680"/>
                        <a:gd name="connsiteY11" fmla="*/ 50482 h 1411233"/>
                        <a:gd name="connsiteX12" fmla="*/ 885349 w 1249680"/>
                        <a:gd name="connsiteY12" fmla="*/ 0 h 1411233"/>
                        <a:gd name="connsiteX13" fmla="*/ 937260 w 1249680"/>
                        <a:gd name="connsiteY13" fmla="*/ 0 h 1411233"/>
                        <a:gd name="connsiteX14" fmla="*/ 932974 w 1249680"/>
                        <a:gd name="connsiteY14" fmla="*/ 59531 h 1411233"/>
                        <a:gd name="connsiteX15" fmla="*/ 1013460 w 1249680"/>
                        <a:gd name="connsiteY15" fmla="*/ 99060 h 1411233"/>
                        <a:gd name="connsiteX16" fmla="*/ 971074 w 1249680"/>
                        <a:gd name="connsiteY16" fmla="*/ 177165 h 1411233"/>
                        <a:gd name="connsiteX17" fmla="*/ 1001077 w 1249680"/>
                        <a:gd name="connsiteY17" fmla="*/ 197644 h 1411233"/>
                        <a:gd name="connsiteX18" fmla="*/ 968369 w 1249680"/>
                        <a:gd name="connsiteY18" fmla="*/ 249555 h 1411233"/>
                        <a:gd name="connsiteX19" fmla="*/ 967740 w 1249680"/>
                        <a:gd name="connsiteY19" fmla="*/ 297180 h 1411233"/>
                        <a:gd name="connsiteX20" fmla="*/ 975360 w 1249680"/>
                        <a:gd name="connsiteY20" fmla="*/ 320040 h 1411233"/>
                        <a:gd name="connsiteX21" fmla="*/ 1023138 w 1249680"/>
                        <a:gd name="connsiteY21" fmla="*/ 349568 h 1411233"/>
                        <a:gd name="connsiteX22" fmla="*/ 1080611 w 1249680"/>
                        <a:gd name="connsiteY22" fmla="*/ 461388 h 1411233"/>
                        <a:gd name="connsiteX23" fmla="*/ 1106805 w 1249680"/>
                        <a:gd name="connsiteY23" fmla="*/ 403667 h 1411233"/>
                        <a:gd name="connsiteX24" fmla="*/ 1147211 w 1249680"/>
                        <a:gd name="connsiteY24" fmla="*/ 390148 h 1411233"/>
                        <a:gd name="connsiteX25" fmla="*/ 1134428 w 1249680"/>
                        <a:gd name="connsiteY25" fmla="*/ 400526 h 1411233"/>
                        <a:gd name="connsiteX26" fmla="*/ 1158716 w 1249680"/>
                        <a:gd name="connsiteY26" fmla="*/ 368142 h 1411233"/>
                        <a:gd name="connsiteX27" fmla="*/ 1173480 w 1249680"/>
                        <a:gd name="connsiteY27" fmla="*/ 441960 h 1411233"/>
                        <a:gd name="connsiteX28" fmla="*/ 1249680 w 1249680"/>
                        <a:gd name="connsiteY28" fmla="*/ 419100 h 1411233"/>
                        <a:gd name="connsiteX29" fmla="*/ 1216819 w 1249680"/>
                        <a:gd name="connsiteY29" fmla="*/ 481012 h 1411233"/>
                        <a:gd name="connsiteX30" fmla="*/ 1159193 w 1249680"/>
                        <a:gd name="connsiteY30" fmla="*/ 536734 h 1411233"/>
                        <a:gd name="connsiteX31" fmla="*/ 1094577 w 1249680"/>
                        <a:gd name="connsiteY31" fmla="*/ 621031 h 1411233"/>
                        <a:gd name="connsiteX32" fmla="*/ 1025843 w 1249680"/>
                        <a:gd name="connsiteY32" fmla="*/ 632460 h 1411233"/>
                        <a:gd name="connsiteX33" fmla="*/ 1023139 w 1249680"/>
                        <a:gd name="connsiteY33" fmla="*/ 754380 h 1411233"/>
                        <a:gd name="connsiteX34" fmla="*/ 980122 w 1249680"/>
                        <a:gd name="connsiteY34" fmla="*/ 807244 h 1411233"/>
                        <a:gd name="connsiteX35" fmla="*/ 1015995 w 1249680"/>
                        <a:gd name="connsiteY35" fmla="*/ 847249 h 1411233"/>
                        <a:gd name="connsiteX36" fmla="*/ 993933 w 1249680"/>
                        <a:gd name="connsiteY36" fmla="*/ 891063 h 1411233"/>
                        <a:gd name="connsiteX37" fmla="*/ 1018376 w 1249680"/>
                        <a:gd name="connsiteY37" fmla="*/ 947261 h 1411233"/>
                        <a:gd name="connsiteX38" fmla="*/ 1049179 w 1249680"/>
                        <a:gd name="connsiteY38" fmla="*/ 1024414 h 1411233"/>
                        <a:gd name="connsiteX39" fmla="*/ 1092041 w 1249680"/>
                        <a:gd name="connsiteY39" fmla="*/ 1055370 h 1411233"/>
                        <a:gd name="connsiteX40" fmla="*/ 1093470 w 1249680"/>
                        <a:gd name="connsiteY40" fmla="*/ 1161574 h 1411233"/>
                        <a:gd name="connsiteX41" fmla="*/ 1010127 w 1249680"/>
                        <a:gd name="connsiteY41" fmla="*/ 1155382 h 1411233"/>
                        <a:gd name="connsiteX42" fmla="*/ 1137439 w 1249680"/>
                        <a:gd name="connsiteY42" fmla="*/ 1211579 h 1411233"/>
                        <a:gd name="connsiteX43" fmla="*/ 1171098 w 1249680"/>
                        <a:gd name="connsiteY43" fmla="*/ 1251586 h 1411233"/>
                        <a:gd name="connsiteX44" fmla="*/ 1113626 w 1249680"/>
                        <a:gd name="connsiteY44" fmla="*/ 1373505 h 1411233"/>
                        <a:gd name="connsiteX45" fmla="*/ 1082516 w 1249680"/>
                        <a:gd name="connsiteY45" fmla="*/ 1361598 h 1411233"/>
                        <a:gd name="connsiteX46" fmla="*/ 1063466 w 1249680"/>
                        <a:gd name="connsiteY46" fmla="*/ 1390650 h 1411233"/>
                        <a:gd name="connsiteX47" fmla="*/ 1044570 w 1249680"/>
                        <a:gd name="connsiteY47" fmla="*/ 1359218 h 1411233"/>
                        <a:gd name="connsiteX48" fmla="*/ 918210 w 1249680"/>
                        <a:gd name="connsiteY48" fmla="*/ 1344930 h 1411233"/>
                        <a:gd name="connsiteX49" fmla="*/ 876097 w 1249680"/>
                        <a:gd name="connsiteY49" fmla="*/ 1307028 h 1411233"/>
                        <a:gd name="connsiteX50" fmla="*/ 821650 w 1249680"/>
                        <a:gd name="connsiteY50" fmla="*/ 1340540 h 1411233"/>
                        <a:gd name="connsiteX51" fmla="*/ 749071 w 1249680"/>
                        <a:gd name="connsiteY51" fmla="*/ 1357779 h 1411233"/>
                        <a:gd name="connsiteX52" fmla="*/ 623341 w 1249680"/>
                        <a:gd name="connsiteY52" fmla="*/ 1411233 h 1411233"/>
                        <a:gd name="connsiteX53" fmla="*/ 596895 w 1249680"/>
                        <a:gd name="connsiteY53" fmla="*/ 1375886 h 1411233"/>
                        <a:gd name="connsiteX54" fmla="*/ 391001 w 1249680"/>
                        <a:gd name="connsiteY54" fmla="*/ 1287303 h 1411233"/>
                        <a:gd name="connsiteX55" fmla="*/ 223038 w 1249680"/>
                        <a:gd name="connsiteY55" fmla="*/ 1230630 h 1411233"/>
                        <a:gd name="connsiteX56" fmla="*/ 127788 w 1249680"/>
                        <a:gd name="connsiteY56" fmla="*/ 1223486 h 1411233"/>
                        <a:gd name="connsiteX57" fmla="*/ 123026 w 1249680"/>
                        <a:gd name="connsiteY57" fmla="*/ 1156811 h 1411233"/>
                        <a:gd name="connsiteX58" fmla="*/ 134932 w 1249680"/>
                        <a:gd name="connsiteY58" fmla="*/ 1171098 h 1411233"/>
                        <a:gd name="connsiteX59" fmla="*/ 143351 w 1249680"/>
                        <a:gd name="connsiteY59" fmla="*/ 1202532 h 1411233"/>
                        <a:gd name="connsiteX60" fmla="*/ 180975 w 1249680"/>
                        <a:gd name="connsiteY60" fmla="*/ 1200626 h 1411233"/>
                        <a:gd name="connsiteX61" fmla="*/ 163354 w 1249680"/>
                        <a:gd name="connsiteY61" fmla="*/ 1141095 h 1411233"/>
                        <a:gd name="connsiteX62" fmla="*/ 234791 w 1249680"/>
                        <a:gd name="connsiteY62" fmla="*/ 1096804 h 1411233"/>
                        <a:gd name="connsiteX63" fmla="*/ 249232 w 1249680"/>
                        <a:gd name="connsiteY63" fmla="*/ 1180623 h 1411233"/>
                        <a:gd name="connsiteX64" fmla="*/ 277807 w 1249680"/>
                        <a:gd name="connsiteY64" fmla="*/ 1190149 h 1411233"/>
                        <a:gd name="connsiteX65" fmla="*/ 292417 w 1249680"/>
                        <a:gd name="connsiteY65" fmla="*/ 1068705 h 1411233"/>
                        <a:gd name="connsiteX66" fmla="*/ 323051 w 1249680"/>
                        <a:gd name="connsiteY66" fmla="*/ 1078230 h 1411233"/>
                        <a:gd name="connsiteX67" fmla="*/ 294476 w 1249680"/>
                        <a:gd name="connsiteY67" fmla="*/ 944880 h 1411233"/>
                        <a:gd name="connsiteX68" fmla="*/ 258758 w 1249680"/>
                        <a:gd name="connsiteY68" fmla="*/ 961549 h 1411233"/>
                        <a:gd name="connsiteX69" fmla="*/ 149220 w 1249680"/>
                        <a:gd name="connsiteY69" fmla="*/ 909162 h 1411233"/>
                        <a:gd name="connsiteX70" fmla="*/ 158745 w 1249680"/>
                        <a:gd name="connsiteY70" fmla="*/ 882967 h 1411233"/>
                        <a:gd name="connsiteX71" fmla="*/ 130765 w 1249680"/>
                        <a:gd name="connsiteY71" fmla="*/ 864017 h 1411233"/>
                        <a:gd name="connsiteX72" fmla="*/ 108738 w 1249680"/>
                        <a:gd name="connsiteY72" fmla="*/ 897255 h 1411233"/>
                        <a:gd name="connsiteX73" fmla="*/ 111120 w 1249680"/>
                        <a:gd name="connsiteY73" fmla="*/ 840105 h 1411233"/>
                        <a:gd name="connsiteX74" fmla="*/ 92070 w 1249680"/>
                        <a:gd name="connsiteY74" fmla="*/ 835343 h 1411233"/>
                        <a:gd name="connsiteX75" fmla="*/ 80163 w 1249680"/>
                        <a:gd name="connsiteY75" fmla="*/ 906780 h 1411233"/>
                        <a:gd name="connsiteX76" fmla="*/ 58732 w 1249680"/>
                        <a:gd name="connsiteY76" fmla="*/ 911543 h 1411233"/>
                        <a:gd name="connsiteX77" fmla="*/ 70639 w 1249680"/>
                        <a:gd name="connsiteY77" fmla="*/ 825817 h 1411233"/>
                        <a:gd name="connsiteX78" fmla="*/ 122872 w 1249680"/>
                        <a:gd name="connsiteY78" fmla="*/ 819626 h 1411233"/>
                        <a:gd name="connsiteX79" fmla="*/ 125407 w 1249680"/>
                        <a:gd name="connsiteY79" fmla="*/ 799623 h 1411233"/>
                        <a:gd name="connsiteX80" fmla="*/ 78581 w 1249680"/>
                        <a:gd name="connsiteY80" fmla="*/ 799624 h 1411233"/>
                        <a:gd name="connsiteX81" fmla="*/ 82867 w 1249680"/>
                        <a:gd name="connsiteY81" fmla="*/ 761047 h 1411233"/>
                        <a:gd name="connsiteX82" fmla="*/ 142076 w 1249680"/>
                        <a:gd name="connsiteY82" fmla="*/ 742474 h 1411233"/>
                        <a:gd name="connsiteX83" fmla="*/ 130169 w 1249680"/>
                        <a:gd name="connsiteY83" fmla="*/ 716280 h 1411233"/>
                        <a:gd name="connsiteX84" fmla="*/ 48568 w 1249680"/>
                        <a:gd name="connsiteY84" fmla="*/ 756737 h 1411233"/>
                        <a:gd name="connsiteX85" fmla="*/ 29527 w 1249680"/>
                        <a:gd name="connsiteY85" fmla="*/ 718344 h 1411233"/>
                        <a:gd name="connsiteX86" fmla="*/ 104473 w 1249680"/>
                        <a:gd name="connsiteY86" fmla="*/ 693138 h 1411233"/>
                        <a:gd name="connsiteX87" fmla="*/ 77629 w 1249680"/>
                        <a:gd name="connsiteY87" fmla="*/ 617855 h 1411233"/>
                        <a:gd name="connsiteX88" fmla="*/ 39683 w 1249680"/>
                        <a:gd name="connsiteY88" fmla="*/ 611505 h 1411233"/>
                        <a:gd name="connsiteX89" fmla="*/ 0 w 1249680"/>
                        <a:gd name="connsiteY89" fmla="*/ 541020 h 1411233"/>
                        <a:gd name="connsiteX0" fmla="*/ 0 w 1249680"/>
                        <a:gd name="connsiteY0" fmla="*/ 541020 h 1411233"/>
                        <a:gd name="connsiteX1" fmla="*/ 259080 w 1249680"/>
                        <a:gd name="connsiteY1" fmla="*/ 381000 h 1411233"/>
                        <a:gd name="connsiteX2" fmla="*/ 266700 w 1249680"/>
                        <a:gd name="connsiteY2" fmla="*/ 266700 h 1411233"/>
                        <a:gd name="connsiteX3" fmla="*/ 358140 w 1249680"/>
                        <a:gd name="connsiteY3" fmla="*/ 259080 h 1411233"/>
                        <a:gd name="connsiteX4" fmla="*/ 388620 w 1249680"/>
                        <a:gd name="connsiteY4" fmla="*/ 266700 h 1411233"/>
                        <a:gd name="connsiteX5" fmla="*/ 449580 w 1249680"/>
                        <a:gd name="connsiteY5" fmla="*/ 266700 h 1411233"/>
                        <a:gd name="connsiteX6" fmla="*/ 533400 w 1249680"/>
                        <a:gd name="connsiteY6" fmla="*/ 144780 h 1411233"/>
                        <a:gd name="connsiteX7" fmla="*/ 587370 w 1249680"/>
                        <a:gd name="connsiteY7" fmla="*/ 154305 h 1411233"/>
                        <a:gd name="connsiteX8" fmla="*/ 655320 w 1249680"/>
                        <a:gd name="connsiteY8" fmla="*/ 167640 h 1411233"/>
                        <a:gd name="connsiteX9" fmla="*/ 769139 w 1249680"/>
                        <a:gd name="connsiteY9" fmla="*/ 151155 h 1411233"/>
                        <a:gd name="connsiteX10" fmla="*/ 815970 w 1249680"/>
                        <a:gd name="connsiteY10" fmla="*/ 113824 h 1411233"/>
                        <a:gd name="connsiteX11" fmla="*/ 818674 w 1249680"/>
                        <a:gd name="connsiteY11" fmla="*/ 61913 h 1411233"/>
                        <a:gd name="connsiteX12" fmla="*/ 853916 w 1249680"/>
                        <a:gd name="connsiteY12" fmla="*/ 50482 h 1411233"/>
                        <a:gd name="connsiteX13" fmla="*/ 885349 w 1249680"/>
                        <a:gd name="connsiteY13" fmla="*/ 0 h 1411233"/>
                        <a:gd name="connsiteX14" fmla="*/ 937260 w 1249680"/>
                        <a:gd name="connsiteY14" fmla="*/ 0 h 1411233"/>
                        <a:gd name="connsiteX15" fmla="*/ 932974 w 1249680"/>
                        <a:gd name="connsiteY15" fmla="*/ 59531 h 1411233"/>
                        <a:gd name="connsiteX16" fmla="*/ 1013460 w 1249680"/>
                        <a:gd name="connsiteY16" fmla="*/ 99060 h 1411233"/>
                        <a:gd name="connsiteX17" fmla="*/ 971074 w 1249680"/>
                        <a:gd name="connsiteY17" fmla="*/ 177165 h 1411233"/>
                        <a:gd name="connsiteX18" fmla="*/ 1001077 w 1249680"/>
                        <a:gd name="connsiteY18" fmla="*/ 197644 h 1411233"/>
                        <a:gd name="connsiteX19" fmla="*/ 968369 w 1249680"/>
                        <a:gd name="connsiteY19" fmla="*/ 249555 h 1411233"/>
                        <a:gd name="connsiteX20" fmla="*/ 967740 w 1249680"/>
                        <a:gd name="connsiteY20" fmla="*/ 297180 h 1411233"/>
                        <a:gd name="connsiteX21" fmla="*/ 975360 w 1249680"/>
                        <a:gd name="connsiteY21" fmla="*/ 320040 h 1411233"/>
                        <a:gd name="connsiteX22" fmla="*/ 1023138 w 1249680"/>
                        <a:gd name="connsiteY22" fmla="*/ 349568 h 1411233"/>
                        <a:gd name="connsiteX23" fmla="*/ 1080611 w 1249680"/>
                        <a:gd name="connsiteY23" fmla="*/ 461388 h 1411233"/>
                        <a:gd name="connsiteX24" fmla="*/ 1106805 w 1249680"/>
                        <a:gd name="connsiteY24" fmla="*/ 403667 h 1411233"/>
                        <a:gd name="connsiteX25" fmla="*/ 1147211 w 1249680"/>
                        <a:gd name="connsiteY25" fmla="*/ 390148 h 1411233"/>
                        <a:gd name="connsiteX26" fmla="*/ 1134428 w 1249680"/>
                        <a:gd name="connsiteY26" fmla="*/ 400526 h 1411233"/>
                        <a:gd name="connsiteX27" fmla="*/ 1158716 w 1249680"/>
                        <a:gd name="connsiteY27" fmla="*/ 368142 h 1411233"/>
                        <a:gd name="connsiteX28" fmla="*/ 1173480 w 1249680"/>
                        <a:gd name="connsiteY28" fmla="*/ 441960 h 1411233"/>
                        <a:gd name="connsiteX29" fmla="*/ 1249680 w 1249680"/>
                        <a:gd name="connsiteY29" fmla="*/ 419100 h 1411233"/>
                        <a:gd name="connsiteX30" fmla="*/ 1216819 w 1249680"/>
                        <a:gd name="connsiteY30" fmla="*/ 481012 h 1411233"/>
                        <a:gd name="connsiteX31" fmla="*/ 1159193 w 1249680"/>
                        <a:gd name="connsiteY31" fmla="*/ 536734 h 1411233"/>
                        <a:gd name="connsiteX32" fmla="*/ 1094577 w 1249680"/>
                        <a:gd name="connsiteY32" fmla="*/ 621031 h 1411233"/>
                        <a:gd name="connsiteX33" fmla="*/ 1025843 w 1249680"/>
                        <a:gd name="connsiteY33" fmla="*/ 632460 h 1411233"/>
                        <a:gd name="connsiteX34" fmla="*/ 1023139 w 1249680"/>
                        <a:gd name="connsiteY34" fmla="*/ 754380 h 1411233"/>
                        <a:gd name="connsiteX35" fmla="*/ 980122 w 1249680"/>
                        <a:gd name="connsiteY35" fmla="*/ 807244 h 1411233"/>
                        <a:gd name="connsiteX36" fmla="*/ 1015995 w 1249680"/>
                        <a:gd name="connsiteY36" fmla="*/ 847249 h 1411233"/>
                        <a:gd name="connsiteX37" fmla="*/ 993933 w 1249680"/>
                        <a:gd name="connsiteY37" fmla="*/ 891063 h 1411233"/>
                        <a:gd name="connsiteX38" fmla="*/ 1018376 w 1249680"/>
                        <a:gd name="connsiteY38" fmla="*/ 947261 h 1411233"/>
                        <a:gd name="connsiteX39" fmla="*/ 1049179 w 1249680"/>
                        <a:gd name="connsiteY39" fmla="*/ 1024414 h 1411233"/>
                        <a:gd name="connsiteX40" fmla="*/ 1092041 w 1249680"/>
                        <a:gd name="connsiteY40" fmla="*/ 1055370 h 1411233"/>
                        <a:gd name="connsiteX41" fmla="*/ 1093470 w 1249680"/>
                        <a:gd name="connsiteY41" fmla="*/ 1161574 h 1411233"/>
                        <a:gd name="connsiteX42" fmla="*/ 1010127 w 1249680"/>
                        <a:gd name="connsiteY42" fmla="*/ 1155382 h 1411233"/>
                        <a:gd name="connsiteX43" fmla="*/ 1137439 w 1249680"/>
                        <a:gd name="connsiteY43" fmla="*/ 1211579 h 1411233"/>
                        <a:gd name="connsiteX44" fmla="*/ 1171098 w 1249680"/>
                        <a:gd name="connsiteY44" fmla="*/ 1251586 h 1411233"/>
                        <a:gd name="connsiteX45" fmla="*/ 1113626 w 1249680"/>
                        <a:gd name="connsiteY45" fmla="*/ 1373505 h 1411233"/>
                        <a:gd name="connsiteX46" fmla="*/ 1082516 w 1249680"/>
                        <a:gd name="connsiteY46" fmla="*/ 1361598 h 1411233"/>
                        <a:gd name="connsiteX47" fmla="*/ 1063466 w 1249680"/>
                        <a:gd name="connsiteY47" fmla="*/ 1390650 h 1411233"/>
                        <a:gd name="connsiteX48" fmla="*/ 1044570 w 1249680"/>
                        <a:gd name="connsiteY48" fmla="*/ 1359218 h 1411233"/>
                        <a:gd name="connsiteX49" fmla="*/ 918210 w 1249680"/>
                        <a:gd name="connsiteY49" fmla="*/ 1344930 h 1411233"/>
                        <a:gd name="connsiteX50" fmla="*/ 876097 w 1249680"/>
                        <a:gd name="connsiteY50" fmla="*/ 1307028 h 1411233"/>
                        <a:gd name="connsiteX51" fmla="*/ 821650 w 1249680"/>
                        <a:gd name="connsiteY51" fmla="*/ 1340540 h 1411233"/>
                        <a:gd name="connsiteX52" fmla="*/ 749071 w 1249680"/>
                        <a:gd name="connsiteY52" fmla="*/ 1357779 h 1411233"/>
                        <a:gd name="connsiteX53" fmla="*/ 623341 w 1249680"/>
                        <a:gd name="connsiteY53" fmla="*/ 1411233 h 1411233"/>
                        <a:gd name="connsiteX54" fmla="*/ 596895 w 1249680"/>
                        <a:gd name="connsiteY54" fmla="*/ 1375886 h 1411233"/>
                        <a:gd name="connsiteX55" fmla="*/ 391001 w 1249680"/>
                        <a:gd name="connsiteY55" fmla="*/ 1287303 h 1411233"/>
                        <a:gd name="connsiteX56" fmla="*/ 223038 w 1249680"/>
                        <a:gd name="connsiteY56" fmla="*/ 1230630 h 1411233"/>
                        <a:gd name="connsiteX57" fmla="*/ 127788 w 1249680"/>
                        <a:gd name="connsiteY57" fmla="*/ 1223486 h 1411233"/>
                        <a:gd name="connsiteX58" fmla="*/ 123026 w 1249680"/>
                        <a:gd name="connsiteY58" fmla="*/ 1156811 h 1411233"/>
                        <a:gd name="connsiteX59" fmla="*/ 134932 w 1249680"/>
                        <a:gd name="connsiteY59" fmla="*/ 1171098 h 1411233"/>
                        <a:gd name="connsiteX60" fmla="*/ 143351 w 1249680"/>
                        <a:gd name="connsiteY60" fmla="*/ 1202532 h 1411233"/>
                        <a:gd name="connsiteX61" fmla="*/ 180975 w 1249680"/>
                        <a:gd name="connsiteY61" fmla="*/ 1200626 h 1411233"/>
                        <a:gd name="connsiteX62" fmla="*/ 163354 w 1249680"/>
                        <a:gd name="connsiteY62" fmla="*/ 1141095 h 1411233"/>
                        <a:gd name="connsiteX63" fmla="*/ 234791 w 1249680"/>
                        <a:gd name="connsiteY63" fmla="*/ 1096804 h 1411233"/>
                        <a:gd name="connsiteX64" fmla="*/ 249232 w 1249680"/>
                        <a:gd name="connsiteY64" fmla="*/ 1180623 h 1411233"/>
                        <a:gd name="connsiteX65" fmla="*/ 277807 w 1249680"/>
                        <a:gd name="connsiteY65" fmla="*/ 1190149 h 1411233"/>
                        <a:gd name="connsiteX66" fmla="*/ 292417 w 1249680"/>
                        <a:gd name="connsiteY66" fmla="*/ 1068705 h 1411233"/>
                        <a:gd name="connsiteX67" fmla="*/ 323051 w 1249680"/>
                        <a:gd name="connsiteY67" fmla="*/ 1078230 h 1411233"/>
                        <a:gd name="connsiteX68" fmla="*/ 294476 w 1249680"/>
                        <a:gd name="connsiteY68" fmla="*/ 944880 h 1411233"/>
                        <a:gd name="connsiteX69" fmla="*/ 258758 w 1249680"/>
                        <a:gd name="connsiteY69" fmla="*/ 961549 h 1411233"/>
                        <a:gd name="connsiteX70" fmla="*/ 149220 w 1249680"/>
                        <a:gd name="connsiteY70" fmla="*/ 909162 h 1411233"/>
                        <a:gd name="connsiteX71" fmla="*/ 158745 w 1249680"/>
                        <a:gd name="connsiteY71" fmla="*/ 882967 h 1411233"/>
                        <a:gd name="connsiteX72" fmla="*/ 130765 w 1249680"/>
                        <a:gd name="connsiteY72" fmla="*/ 864017 h 1411233"/>
                        <a:gd name="connsiteX73" fmla="*/ 108738 w 1249680"/>
                        <a:gd name="connsiteY73" fmla="*/ 897255 h 1411233"/>
                        <a:gd name="connsiteX74" fmla="*/ 111120 w 1249680"/>
                        <a:gd name="connsiteY74" fmla="*/ 840105 h 1411233"/>
                        <a:gd name="connsiteX75" fmla="*/ 92070 w 1249680"/>
                        <a:gd name="connsiteY75" fmla="*/ 835343 h 1411233"/>
                        <a:gd name="connsiteX76" fmla="*/ 80163 w 1249680"/>
                        <a:gd name="connsiteY76" fmla="*/ 906780 h 1411233"/>
                        <a:gd name="connsiteX77" fmla="*/ 58732 w 1249680"/>
                        <a:gd name="connsiteY77" fmla="*/ 911543 h 1411233"/>
                        <a:gd name="connsiteX78" fmla="*/ 70639 w 1249680"/>
                        <a:gd name="connsiteY78" fmla="*/ 825817 h 1411233"/>
                        <a:gd name="connsiteX79" fmla="*/ 122872 w 1249680"/>
                        <a:gd name="connsiteY79" fmla="*/ 819626 h 1411233"/>
                        <a:gd name="connsiteX80" fmla="*/ 125407 w 1249680"/>
                        <a:gd name="connsiteY80" fmla="*/ 799623 h 1411233"/>
                        <a:gd name="connsiteX81" fmla="*/ 78581 w 1249680"/>
                        <a:gd name="connsiteY81" fmla="*/ 799624 h 1411233"/>
                        <a:gd name="connsiteX82" fmla="*/ 82867 w 1249680"/>
                        <a:gd name="connsiteY82" fmla="*/ 761047 h 1411233"/>
                        <a:gd name="connsiteX83" fmla="*/ 142076 w 1249680"/>
                        <a:gd name="connsiteY83" fmla="*/ 742474 h 1411233"/>
                        <a:gd name="connsiteX84" fmla="*/ 130169 w 1249680"/>
                        <a:gd name="connsiteY84" fmla="*/ 716280 h 1411233"/>
                        <a:gd name="connsiteX85" fmla="*/ 48568 w 1249680"/>
                        <a:gd name="connsiteY85" fmla="*/ 756737 h 1411233"/>
                        <a:gd name="connsiteX86" fmla="*/ 29527 w 1249680"/>
                        <a:gd name="connsiteY86" fmla="*/ 718344 h 1411233"/>
                        <a:gd name="connsiteX87" fmla="*/ 104473 w 1249680"/>
                        <a:gd name="connsiteY87" fmla="*/ 693138 h 1411233"/>
                        <a:gd name="connsiteX88" fmla="*/ 77629 w 1249680"/>
                        <a:gd name="connsiteY88" fmla="*/ 617855 h 1411233"/>
                        <a:gd name="connsiteX89" fmla="*/ 39683 w 1249680"/>
                        <a:gd name="connsiteY89" fmla="*/ 611505 h 1411233"/>
                        <a:gd name="connsiteX90" fmla="*/ 0 w 1249680"/>
                        <a:gd name="connsiteY90" fmla="*/ 541020 h 1411233"/>
                        <a:gd name="connsiteX0" fmla="*/ 0 w 1249680"/>
                        <a:gd name="connsiteY0" fmla="*/ 541020 h 1411233"/>
                        <a:gd name="connsiteX1" fmla="*/ 259080 w 1249680"/>
                        <a:gd name="connsiteY1" fmla="*/ 381000 h 1411233"/>
                        <a:gd name="connsiteX2" fmla="*/ 266700 w 1249680"/>
                        <a:gd name="connsiteY2" fmla="*/ 266700 h 1411233"/>
                        <a:gd name="connsiteX3" fmla="*/ 358140 w 1249680"/>
                        <a:gd name="connsiteY3" fmla="*/ 259080 h 1411233"/>
                        <a:gd name="connsiteX4" fmla="*/ 388620 w 1249680"/>
                        <a:gd name="connsiteY4" fmla="*/ 266700 h 1411233"/>
                        <a:gd name="connsiteX5" fmla="*/ 449580 w 1249680"/>
                        <a:gd name="connsiteY5" fmla="*/ 266700 h 1411233"/>
                        <a:gd name="connsiteX6" fmla="*/ 533400 w 1249680"/>
                        <a:gd name="connsiteY6" fmla="*/ 144780 h 1411233"/>
                        <a:gd name="connsiteX7" fmla="*/ 594514 w 1249680"/>
                        <a:gd name="connsiteY7" fmla="*/ 140018 h 1411233"/>
                        <a:gd name="connsiteX8" fmla="*/ 655320 w 1249680"/>
                        <a:gd name="connsiteY8" fmla="*/ 167640 h 1411233"/>
                        <a:gd name="connsiteX9" fmla="*/ 769139 w 1249680"/>
                        <a:gd name="connsiteY9" fmla="*/ 151155 h 1411233"/>
                        <a:gd name="connsiteX10" fmla="*/ 815970 w 1249680"/>
                        <a:gd name="connsiteY10" fmla="*/ 113824 h 1411233"/>
                        <a:gd name="connsiteX11" fmla="*/ 818674 w 1249680"/>
                        <a:gd name="connsiteY11" fmla="*/ 61913 h 1411233"/>
                        <a:gd name="connsiteX12" fmla="*/ 853916 w 1249680"/>
                        <a:gd name="connsiteY12" fmla="*/ 50482 h 1411233"/>
                        <a:gd name="connsiteX13" fmla="*/ 885349 w 1249680"/>
                        <a:gd name="connsiteY13" fmla="*/ 0 h 1411233"/>
                        <a:gd name="connsiteX14" fmla="*/ 937260 w 1249680"/>
                        <a:gd name="connsiteY14" fmla="*/ 0 h 1411233"/>
                        <a:gd name="connsiteX15" fmla="*/ 932974 w 1249680"/>
                        <a:gd name="connsiteY15" fmla="*/ 59531 h 1411233"/>
                        <a:gd name="connsiteX16" fmla="*/ 1013460 w 1249680"/>
                        <a:gd name="connsiteY16" fmla="*/ 99060 h 1411233"/>
                        <a:gd name="connsiteX17" fmla="*/ 971074 w 1249680"/>
                        <a:gd name="connsiteY17" fmla="*/ 177165 h 1411233"/>
                        <a:gd name="connsiteX18" fmla="*/ 1001077 w 1249680"/>
                        <a:gd name="connsiteY18" fmla="*/ 197644 h 1411233"/>
                        <a:gd name="connsiteX19" fmla="*/ 968369 w 1249680"/>
                        <a:gd name="connsiteY19" fmla="*/ 249555 h 1411233"/>
                        <a:gd name="connsiteX20" fmla="*/ 967740 w 1249680"/>
                        <a:gd name="connsiteY20" fmla="*/ 297180 h 1411233"/>
                        <a:gd name="connsiteX21" fmla="*/ 975360 w 1249680"/>
                        <a:gd name="connsiteY21" fmla="*/ 320040 h 1411233"/>
                        <a:gd name="connsiteX22" fmla="*/ 1023138 w 1249680"/>
                        <a:gd name="connsiteY22" fmla="*/ 349568 h 1411233"/>
                        <a:gd name="connsiteX23" fmla="*/ 1080611 w 1249680"/>
                        <a:gd name="connsiteY23" fmla="*/ 461388 h 1411233"/>
                        <a:gd name="connsiteX24" fmla="*/ 1106805 w 1249680"/>
                        <a:gd name="connsiteY24" fmla="*/ 403667 h 1411233"/>
                        <a:gd name="connsiteX25" fmla="*/ 1147211 w 1249680"/>
                        <a:gd name="connsiteY25" fmla="*/ 390148 h 1411233"/>
                        <a:gd name="connsiteX26" fmla="*/ 1134428 w 1249680"/>
                        <a:gd name="connsiteY26" fmla="*/ 400526 h 1411233"/>
                        <a:gd name="connsiteX27" fmla="*/ 1158716 w 1249680"/>
                        <a:gd name="connsiteY27" fmla="*/ 368142 h 1411233"/>
                        <a:gd name="connsiteX28" fmla="*/ 1173480 w 1249680"/>
                        <a:gd name="connsiteY28" fmla="*/ 441960 h 1411233"/>
                        <a:gd name="connsiteX29" fmla="*/ 1249680 w 1249680"/>
                        <a:gd name="connsiteY29" fmla="*/ 419100 h 1411233"/>
                        <a:gd name="connsiteX30" fmla="*/ 1216819 w 1249680"/>
                        <a:gd name="connsiteY30" fmla="*/ 481012 h 1411233"/>
                        <a:gd name="connsiteX31" fmla="*/ 1159193 w 1249680"/>
                        <a:gd name="connsiteY31" fmla="*/ 536734 h 1411233"/>
                        <a:gd name="connsiteX32" fmla="*/ 1094577 w 1249680"/>
                        <a:gd name="connsiteY32" fmla="*/ 621031 h 1411233"/>
                        <a:gd name="connsiteX33" fmla="*/ 1025843 w 1249680"/>
                        <a:gd name="connsiteY33" fmla="*/ 632460 h 1411233"/>
                        <a:gd name="connsiteX34" fmla="*/ 1023139 w 1249680"/>
                        <a:gd name="connsiteY34" fmla="*/ 754380 h 1411233"/>
                        <a:gd name="connsiteX35" fmla="*/ 980122 w 1249680"/>
                        <a:gd name="connsiteY35" fmla="*/ 807244 h 1411233"/>
                        <a:gd name="connsiteX36" fmla="*/ 1015995 w 1249680"/>
                        <a:gd name="connsiteY36" fmla="*/ 847249 h 1411233"/>
                        <a:gd name="connsiteX37" fmla="*/ 993933 w 1249680"/>
                        <a:gd name="connsiteY37" fmla="*/ 891063 h 1411233"/>
                        <a:gd name="connsiteX38" fmla="*/ 1018376 w 1249680"/>
                        <a:gd name="connsiteY38" fmla="*/ 947261 h 1411233"/>
                        <a:gd name="connsiteX39" fmla="*/ 1049179 w 1249680"/>
                        <a:gd name="connsiteY39" fmla="*/ 1024414 h 1411233"/>
                        <a:gd name="connsiteX40" fmla="*/ 1092041 w 1249680"/>
                        <a:gd name="connsiteY40" fmla="*/ 1055370 h 1411233"/>
                        <a:gd name="connsiteX41" fmla="*/ 1093470 w 1249680"/>
                        <a:gd name="connsiteY41" fmla="*/ 1161574 h 1411233"/>
                        <a:gd name="connsiteX42" fmla="*/ 1010127 w 1249680"/>
                        <a:gd name="connsiteY42" fmla="*/ 1155382 h 1411233"/>
                        <a:gd name="connsiteX43" fmla="*/ 1137439 w 1249680"/>
                        <a:gd name="connsiteY43" fmla="*/ 1211579 h 1411233"/>
                        <a:gd name="connsiteX44" fmla="*/ 1171098 w 1249680"/>
                        <a:gd name="connsiteY44" fmla="*/ 1251586 h 1411233"/>
                        <a:gd name="connsiteX45" fmla="*/ 1113626 w 1249680"/>
                        <a:gd name="connsiteY45" fmla="*/ 1373505 h 1411233"/>
                        <a:gd name="connsiteX46" fmla="*/ 1082516 w 1249680"/>
                        <a:gd name="connsiteY46" fmla="*/ 1361598 h 1411233"/>
                        <a:gd name="connsiteX47" fmla="*/ 1063466 w 1249680"/>
                        <a:gd name="connsiteY47" fmla="*/ 1390650 h 1411233"/>
                        <a:gd name="connsiteX48" fmla="*/ 1044570 w 1249680"/>
                        <a:gd name="connsiteY48" fmla="*/ 1359218 h 1411233"/>
                        <a:gd name="connsiteX49" fmla="*/ 918210 w 1249680"/>
                        <a:gd name="connsiteY49" fmla="*/ 1344930 h 1411233"/>
                        <a:gd name="connsiteX50" fmla="*/ 876097 w 1249680"/>
                        <a:gd name="connsiteY50" fmla="*/ 1307028 h 1411233"/>
                        <a:gd name="connsiteX51" fmla="*/ 821650 w 1249680"/>
                        <a:gd name="connsiteY51" fmla="*/ 1340540 h 1411233"/>
                        <a:gd name="connsiteX52" fmla="*/ 749071 w 1249680"/>
                        <a:gd name="connsiteY52" fmla="*/ 1357779 h 1411233"/>
                        <a:gd name="connsiteX53" fmla="*/ 623341 w 1249680"/>
                        <a:gd name="connsiteY53" fmla="*/ 1411233 h 1411233"/>
                        <a:gd name="connsiteX54" fmla="*/ 596895 w 1249680"/>
                        <a:gd name="connsiteY54" fmla="*/ 1375886 h 1411233"/>
                        <a:gd name="connsiteX55" fmla="*/ 391001 w 1249680"/>
                        <a:gd name="connsiteY55" fmla="*/ 1287303 h 1411233"/>
                        <a:gd name="connsiteX56" fmla="*/ 223038 w 1249680"/>
                        <a:gd name="connsiteY56" fmla="*/ 1230630 h 1411233"/>
                        <a:gd name="connsiteX57" fmla="*/ 127788 w 1249680"/>
                        <a:gd name="connsiteY57" fmla="*/ 1223486 h 1411233"/>
                        <a:gd name="connsiteX58" fmla="*/ 123026 w 1249680"/>
                        <a:gd name="connsiteY58" fmla="*/ 1156811 h 1411233"/>
                        <a:gd name="connsiteX59" fmla="*/ 134932 w 1249680"/>
                        <a:gd name="connsiteY59" fmla="*/ 1171098 h 1411233"/>
                        <a:gd name="connsiteX60" fmla="*/ 143351 w 1249680"/>
                        <a:gd name="connsiteY60" fmla="*/ 1202532 h 1411233"/>
                        <a:gd name="connsiteX61" fmla="*/ 180975 w 1249680"/>
                        <a:gd name="connsiteY61" fmla="*/ 1200626 h 1411233"/>
                        <a:gd name="connsiteX62" fmla="*/ 163354 w 1249680"/>
                        <a:gd name="connsiteY62" fmla="*/ 1141095 h 1411233"/>
                        <a:gd name="connsiteX63" fmla="*/ 234791 w 1249680"/>
                        <a:gd name="connsiteY63" fmla="*/ 1096804 h 1411233"/>
                        <a:gd name="connsiteX64" fmla="*/ 249232 w 1249680"/>
                        <a:gd name="connsiteY64" fmla="*/ 1180623 h 1411233"/>
                        <a:gd name="connsiteX65" fmla="*/ 277807 w 1249680"/>
                        <a:gd name="connsiteY65" fmla="*/ 1190149 h 1411233"/>
                        <a:gd name="connsiteX66" fmla="*/ 292417 w 1249680"/>
                        <a:gd name="connsiteY66" fmla="*/ 1068705 h 1411233"/>
                        <a:gd name="connsiteX67" fmla="*/ 323051 w 1249680"/>
                        <a:gd name="connsiteY67" fmla="*/ 1078230 h 1411233"/>
                        <a:gd name="connsiteX68" fmla="*/ 294476 w 1249680"/>
                        <a:gd name="connsiteY68" fmla="*/ 944880 h 1411233"/>
                        <a:gd name="connsiteX69" fmla="*/ 258758 w 1249680"/>
                        <a:gd name="connsiteY69" fmla="*/ 961549 h 1411233"/>
                        <a:gd name="connsiteX70" fmla="*/ 149220 w 1249680"/>
                        <a:gd name="connsiteY70" fmla="*/ 909162 h 1411233"/>
                        <a:gd name="connsiteX71" fmla="*/ 158745 w 1249680"/>
                        <a:gd name="connsiteY71" fmla="*/ 882967 h 1411233"/>
                        <a:gd name="connsiteX72" fmla="*/ 130765 w 1249680"/>
                        <a:gd name="connsiteY72" fmla="*/ 864017 h 1411233"/>
                        <a:gd name="connsiteX73" fmla="*/ 108738 w 1249680"/>
                        <a:gd name="connsiteY73" fmla="*/ 897255 h 1411233"/>
                        <a:gd name="connsiteX74" fmla="*/ 111120 w 1249680"/>
                        <a:gd name="connsiteY74" fmla="*/ 840105 h 1411233"/>
                        <a:gd name="connsiteX75" fmla="*/ 92070 w 1249680"/>
                        <a:gd name="connsiteY75" fmla="*/ 835343 h 1411233"/>
                        <a:gd name="connsiteX76" fmla="*/ 80163 w 1249680"/>
                        <a:gd name="connsiteY76" fmla="*/ 906780 h 1411233"/>
                        <a:gd name="connsiteX77" fmla="*/ 58732 w 1249680"/>
                        <a:gd name="connsiteY77" fmla="*/ 911543 h 1411233"/>
                        <a:gd name="connsiteX78" fmla="*/ 70639 w 1249680"/>
                        <a:gd name="connsiteY78" fmla="*/ 825817 h 1411233"/>
                        <a:gd name="connsiteX79" fmla="*/ 122872 w 1249680"/>
                        <a:gd name="connsiteY79" fmla="*/ 819626 h 1411233"/>
                        <a:gd name="connsiteX80" fmla="*/ 125407 w 1249680"/>
                        <a:gd name="connsiteY80" fmla="*/ 799623 h 1411233"/>
                        <a:gd name="connsiteX81" fmla="*/ 78581 w 1249680"/>
                        <a:gd name="connsiteY81" fmla="*/ 799624 h 1411233"/>
                        <a:gd name="connsiteX82" fmla="*/ 82867 w 1249680"/>
                        <a:gd name="connsiteY82" fmla="*/ 761047 h 1411233"/>
                        <a:gd name="connsiteX83" fmla="*/ 142076 w 1249680"/>
                        <a:gd name="connsiteY83" fmla="*/ 742474 h 1411233"/>
                        <a:gd name="connsiteX84" fmla="*/ 130169 w 1249680"/>
                        <a:gd name="connsiteY84" fmla="*/ 716280 h 1411233"/>
                        <a:gd name="connsiteX85" fmla="*/ 48568 w 1249680"/>
                        <a:gd name="connsiteY85" fmla="*/ 756737 h 1411233"/>
                        <a:gd name="connsiteX86" fmla="*/ 29527 w 1249680"/>
                        <a:gd name="connsiteY86" fmla="*/ 718344 h 1411233"/>
                        <a:gd name="connsiteX87" fmla="*/ 104473 w 1249680"/>
                        <a:gd name="connsiteY87" fmla="*/ 693138 h 1411233"/>
                        <a:gd name="connsiteX88" fmla="*/ 77629 w 1249680"/>
                        <a:gd name="connsiteY88" fmla="*/ 617855 h 1411233"/>
                        <a:gd name="connsiteX89" fmla="*/ 39683 w 1249680"/>
                        <a:gd name="connsiteY89" fmla="*/ 611505 h 1411233"/>
                        <a:gd name="connsiteX90" fmla="*/ 0 w 1249680"/>
                        <a:gd name="connsiteY90" fmla="*/ 541020 h 1411233"/>
                        <a:gd name="connsiteX0" fmla="*/ 0 w 1249680"/>
                        <a:gd name="connsiteY0" fmla="*/ 541020 h 1411233"/>
                        <a:gd name="connsiteX1" fmla="*/ 259080 w 1249680"/>
                        <a:gd name="connsiteY1" fmla="*/ 381000 h 1411233"/>
                        <a:gd name="connsiteX2" fmla="*/ 266700 w 1249680"/>
                        <a:gd name="connsiteY2" fmla="*/ 266700 h 1411233"/>
                        <a:gd name="connsiteX3" fmla="*/ 358140 w 1249680"/>
                        <a:gd name="connsiteY3" fmla="*/ 259080 h 1411233"/>
                        <a:gd name="connsiteX4" fmla="*/ 388620 w 1249680"/>
                        <a:gd name="connsiteY4" fmla="*/ 266700 h 1411233"/>
                        <a:gd name="connsiteX5" fmla="*/ 449580 w 1249680"/>
                        <a:gd name="connsiteY5" fmla="*/ 266700 h 1411233"/>
                        <a:gd name="connsiteX6" fmla="*/ 533400 w 1249680"/>
                        <a:gd name="connsiteY6" fmla="*/ 128111 h 1411233"/>
                        <a:gd name="connsiteX7" fmla="*/ 594514 w 1249680"/>
                        <a:gd name="connsiteY7" fmla="*/ 140018 h 1411233"/>
                        <a:gd name="connsiteX8" fmla="*/ 655320 w 1249680"/>
                        <a:gd name="connsiteY8" fmla="*/ 167640 h 1411233"/>
                        <a:gd name="connsiteX9" fmla="*/ 769139 w 1249680"/>
                        <a:gd name="connsiteY9" fmla="*/ 151155 h 1411233"/>
                        <a:gd name="connsiteX10" fmla="*/ 815970 w 1249680"/>
                        <a:gd name="connsiteY10" fmla="*/ 113824 h 1411233"/>
                        <a:gd name="connsiteX11" fmla="*/ 818674 w 1249680"/>
                        <a:gd name="connsiteY11" fmla="*/ 61913 h 1411233"/>
                        <a:gd name="connsiteX12" fmla="*/ 853916 w 1249680"/>
                        <a:gd name="connsiteY12" fmla="*/ 50482 h 1411233"/>
                        <a:gd name="connsiteX13" fmla="*/ 885349 w 1249680"/>
                        <a:gd name="connsiteY13" fmla="*/ 0 h 1411233"/>
                        <a:gd name="connsiteX14" fmla="*/ 937260 w 1249680"/>
                        <a:gd name="connsiteY14" fmla="*/ 0 h 1411233"/>
                        <a:gd name="connsiteX15" fmla="*/ 932974 w 1249680"/>
                        <a:gd name="connsiteY15" fmla="*/ 59531 h 1411233"/>
                        <a:gd name="connsiteX16" fmla="*/ 1013460 w 1249680"/>
                        <a:gd name="connsiteY16" fmla="*/ 99060 h 1411233"/>
                        <a:gd name="connsiteX17" fmla="*/ 971074 w 1249680"/>
                        <a:gd name="connsiteY17" fmla="*/ 177165 h 1411233"/>
                        <a:gd name="connsiteX18" fmla="*/ 1001077 w 1249680"/>
                        <a:gd name="connsiteY18" fmla="*/ 197644 h 1411233"/>
                        <a:gd name="connsiteX19" fmla="*/ 968369 w 1249680"/>
                        <a:gd name="connsiteY19" fmla="*/ 249555 h 1411233"/>
                        <a:gd name="connsiteX20" fmla="*/ 967740 w 1249680"/>
                        <a:gd name="connsiteY20" fmla="*/ 297180 h 1411233"/>
                        <a:gd name="connsiteX21" fmla="*/ 975360 w 1249680"/>
                        <a:gd name="connsiteY21" fmla="*/ 320040 h 1411233"/>
                        <a:gd name="connsiteX22" fmla="*/ 1023138 w 1249680"/>
                        <a:gd name="connsiteY22" fmla="*/ 349568 h 1411233"/>
                        <a:gd name="connsiteX23" fmla="*/ 1080611 w 1249680"/>
                        <a:gd name="connsiteY23" fmla="*/ 461388 h 1411233"/>
                        <a:gd name="connsiteX24" fmla="*/ 1106805 w 1249680"/>
                        <a:gd name="connsiteY24" fmla="*/ 403667 h 1411233"/>
                        <a:gd name="connsiteX25" fmla="*/ 1147211 w 1249680"/>
                        <a:gd name="connsiteY25" fmla="*/ 390148 h 1411233"/>
                        <a:gd name="connsiteX26" fmla="*/ 1134428 w 1249680"/>
                        <a:gd name="connsiteY26" fmla="*/ 400526 h 1411233"/>
                        <a:gd name="connsiteX27" fmla="*/ 1158716 w 1249680"/>
                        <a:gd name="connsiteY27" fmla="*/ 368142 h 1411233"/>
                        <a:gd name="connsiteX28" fmla="*/ 1173480 w 1249680"/>
                        <a:gd name="connsiteY28" fmla="*/ 441960 h 1411233"/>
                        <a:gd name="connsiteX29" fmla="*/ 1249680 w 1249680"/>
                        <a:gd name="connsiteY29" fmla="*/ 419100 h 1411233"/>
                        <a:gd name="connsiteX30" fmla="*/ 1216819 w 1249680"/>
                        <a:gd name="connsiteY30" fmla="*/ 481012 h 1411233"/>
                        <a:gd name="connsiteX31" fmla="*/ 1159193 w 1249680"/>
                        <a:gd name="connsiteY31" fmla="*/ 536734 h 1411233"/>
                        <a:gd name="connsiteX32" fmla="*/ 1094577 w 1249680"/>
                        <a:gd name="connsiteY32" fmla="*/ 621031 h 1411233"/>
                        <a:gd name="connsiteX33" fmla="*/ 1025843 w 1249680"/>
                        <a:gd name="connsiteY33" fmla="*/ 632460 h 1411233"/>
                        <a:gd name="connsiteX34" fmla="*/ 1023139 w 1249680"/>
                        <a:gd name="connsiteY34" fmla="*/ 754380 h 1411233"/>
                        <a:gd name="connsiteX35" fmla="*/ 980122 w 1249680"/>
                        <a:gd name="connsiteY35" fmla="*/ 807244 h 1411233"/>
                        <a:gd name="connsiteX36" fmla="*/ 1015995 w 1249680"/>
                        <a:gd name="connsiteY36" fmla="*/ 847249 h 1411233"/>
                        <a:gd name="connsiteX37" fmla="*/ 993933 w 1249680"/>
                        <a:gd name="connsiteY37" fmla="*/ 891063 h 1411233"/>
                        <a:gd name="connsiteX38" fmla="*/ 1018376 w 1249680"/>
                        <a:gd name="connsiteY38" fmla="*/ 947261 h 1411233"/>
                        <a:gd name="connsiteX39" fmla="*/ 1049179 w 1249680"/>
                        <a:gd name="connsiteY39" fmla="*/ 1024414 h 1411233"/>
                        <a:gd name="connsiteX40" fmla="*/ 1092041 w 1249680"/>
                        <a:gd name="connsiteY40" fmla="*/ 1055370 h 1411233"/>
                        <a:gd name="connsiteX41" fmla="*/ 1093470 w 1249680"/>
                        <a:gd name="connsiteY41" fmla="*/ 1161574 h 1411233"/>
                        <a:gd name="connsiteX42" fmla="*/ 1010127 w 1249680"/>
                        <a:gd name="connsiteY42" fmla="*/ 1155382 h 1411233"/>
                        <a:gd name="connsiteX43" fmla="*/ 1137439 w 1249680"/>
                        <a:gd name="connsiteY43" fmla="*/ 1211579 h 1411233"/>
                        <a:gd name="connsiteX44" fmla="*/ 1171098 w 1249680"/>
                        <a:gd name="connsiteY44" fmla="*/ 1251586 h 1411233"/>
                        <a:gd name="connsiteX45" fmla="*/ 1113626 w 1249680"/>
                        <a:gd name="connsiteY45" fmla="*/ 1373505 h 1411233"/>
                        <a:gd name="connsiteX46" fmla="*/ 1082516 w 1249680"/>
                        <a:gd name="connsiteY46" fmla="*/ 1361598 h 1411233"/>
                        <a:gd name="connsiteX47" fmla="*/ 1063466 w 1249680"/>
                        <a:gd name="connsiteY47" fmla="*/ 1390650 h 1411233"/>
                        <a:gd name="connsiteX48" fmla="*/ 1044570 w 1249680"/>
                        <a:gd name="connsiteY48" fmla="*/ 1359218 h 1411233"/>
                        <a:gd name="connsiteX49" fmla="*/ 918210 w 1249680"/>
                        <a:gd name="connsiteY49" fmla="*/ 1344930 h 1411233"/>
                        <a:gd name="connsiteX50" fmla="*/ 876097 w 1249680"/>
                        <a:gd name="connsiteY50" fmla="*/ 1307028 h 1411233"/>
                        <a:gd name="connsiteX51" fmla="*/ 821650 w 1249680"/>
                        <a:gd name="connsiteY51" fmla="*/ 1340540 h 1411233"/>
                        <a:gd name="connsiteX52" fmla="*/ 749071 w 1249680"/>
                        <a:gd name="connsiteY52" fmla="*/ 1357779 h 1411233"/>
                        <a:gd name="connsiteX53" fmla="*/ 623341 w 1249680"/>
                        <a:gd name="connsiteY53" fmla="*/ 1411233 h 1411233"/>
                        <a:gd name="connsiteX54" fmla="*/ 596895 w 1249680"/>
                        <a:gd name="connsiteY54" fmla="*/ 1375886 h 1411233"/>
                        <a:gd name="connsiteX55" fmla="*/ 391001 w 1249680"/>
                        <a:gd name="connsiteY55" fmla="*/ 1287303 h 1411233"/>
                        <a:gd name="connsiteX56" fmla="*/ 223038 w 1249680"/>
                        <a:gd name="connsiteY56" fmla="*/ 1230630 h 1411233"/>
                        <a:gd name="connsiteX57" fmla="*/ 127788 w 1249680"/>
                        <a:gd name="connsiteY57" fmla="*/ 1223486 h 1411233"/>
                        <a:gd name="connsiteX58" fmla="*/ 123026 w 1249680"/>
                        <a:gd name="connsiteY58" fmla="*/ 1156811 h 1411233"/>
                        <a:gd name="connsiteX59" fmla="*/ 134932 w 1249680"/>
                        <a:gd name="connsiteY59" fmla="*/ 1171098 h 1411233"/>
                        <a:gd name="connsiteX60" fmla="*/ 143351 w 1249680"/>
                        <a:gd name="connsiteY60" fmla="*/ 1202532 h 1411233"/>
                        <a:gd name="connsiteX61" fmla="*/ 180975 w 1249680"/>
                        <a:gd name="connsiteY61" fmla="*/ 1200626 h 1411233"/>
                        <a:gd name="connsiteX62" fmla="*/ 163354 w 1249680"/>
                        <a:gd name="connsiteY62" fmla="*/ 1141095 h 1411233"/>
                        <a:gd name="connsiteX63" fmla="*/ 234791 w 1249680"/>
                        <a:gd name="connsiteY63" fmla="*/ 1096804 h 1411233"/>
                        <a:gd name="connsiteX64" fmla="*/ 249232 w 1249680"/>
                        <a:gd name="connsiteY64" fmla="*/ 1180623 h 1411233"/>
                        <a:gd name="connsiteX65" fmla="*/ 277807 w 1249680"/>
                        <a:gd name="connsiteY65" fmla="*/ 1190149 h 1411233"/>
                        <a:gd name="connsiteX66" fmla="*/ 292417 w 1249680"/>
                        <a:gd name="connsiteY66" fmla="*/ 1068705 h 1411233"/>
                        <a:gd name="connsiteX67" fmla="*/ 323051 w 1249680"/>
                        <a:gd name="connsiteY67" fmla="*/ 1078230 h 1411233"/>
                        <a:gd name="connsiteX68" fmla="*/ 294476 w 1249680"/>
                        <a:gd name="connsiteY68" fmla="*/ 944880 h 1411233"/>
                        <a:gd name="connsiteX69" fmla="*/ 258758 w 1249680"/>
                        <a:gd name="connsiteY69" fmla="*/ 961549 h 1411233"/>
                        <a:gd name="connsiteX70" fmla="*/ 149220 w 1249680"/>
                        <a:gd name="connsiteY70" fmla="*/ 909162 h 1411233"/>
                        <a:gd name="connsiteX71" fmla="*/ 158745 w 1249680"/>
                        <a:gd name="connsiteY71" fmla="*/ 882967 h 1411233"/>
                        <a:gd name="connsiteX72" fmla="*/ 130765 w 1249680"/>
                        <a:gd name="connsiteY72" fmla="*/ 864017 h 1411233"/>
                        <a:gd name="connsiteX73" fmla="*/ 108738 w 1249680"/>
                        <a:gd name="connsiteY73" fmla="*/ 897255 h 1411233"/>
                        <a:gd name="connsiteX74" fmla="*/ 111120 w 1249680"/>
                        <a:gd name="connsiteY74" fmla="*/ 840105 h 1411233"/>
                        <a:gd name="connsiteX75" fmla="*/ 92070 w 1249680"/>
                        <a:gd name="connsiteY75" fmla="*/ 835343 h 1411233"/>
                        <a:gd name="connsiteX76" fmla="*/ 80163 w 1249680"/>
                        <a:gd name="connsiteY76" fmla="*/ 906780 h 1411233"/>
                        <a:gd name="connsiteX77" fmla="*/ 58732 w 1249680"/>
                        <a:gd name="connsiteY77" fmla="*/ 911543 h 1411233"/>
                        <a:gd name="connsiteX78" fmla="*/ 70639 w 1249680"/>
                        <a:gd name="connsiteY78" fmla="*/ 825817 h 1411233"/>
                        <a:gd name="connsiteX79" fmla="*/ 122872 w 1249680"/>
                        <a:gd name="connsiteY79" fmla="*/ 819626 h 1411233"/>
                        <a:gd name="connsiteX80" fmla="*/ 125407 w 1249680"/>
                        <a:gd name="connsiteY80" fmla="*/ 799623 h 1411233"/>
                        <a:gd name="connsiteX81" fmla="*/ 78581 w 1249680"/>
                        <a:gd name="connsiteY81" fmla="*/ 799624 h 1411233"/>
                        <a:gd name="connsiteX82" fmla="*/ 82867 w 1249680"/>
                        <a:gd name="connsiteY82" fmla="*/ 761047 h 1411233"/>
                        <a:gd name="connsiteX83" fmla="*/ 142076 w 1249680"/>
                        <a:gd name="connsiteY83" fmla="*/ 742474 h 1411233"/>
                        <a:gd name="connsiteX84" fmla="*/ 130169 w 1249680"/>
                        <a:gd name="connsiteY84" fmla="*/ 716280 h 1411233"/>
                        <a:gd name="connsiteX85" fmla="*/ 48568 w 1249680"/>
                        <a:gd name="connsiteY85" fmla="*/ 756737 h 1411233"/>
                        <a:gd name="connsiteX86" fmla="*/ 29527 w 1249680"/>
                        <a:gd name="connsiteY86" fmla="*/ 718344 h 1411233"/>
                        <a:gd name="connsiteX87" fmla="*/ 104473 w 1249680"/>
                        <a:gd name="connsiteY87" fmla="*/ 693138 h 1411233"/>
                        <a:gd name="connsiteX88" fmla="*/ 77629 w 1249680"/>
                        <a:gd name="connsiteY88" fmla="*/ 617855 h 1411233"/>
                        <a:gd name="connsiteX89" fmla="*/ 39683 w 1249680"/>
                        <a:gd name="connsiteY89" fmla="*/ 611505 h 1411233"/>
                        <a:gd name="connsiteX90" fmla="*/ 0 w 1249680"/>
                        <a:gd name="connsiteY90" fmla="*/ 541020 h 1411233"/>
                        <a:gd name="connsiteX0" fmla="*/ 0 w 1249680"/>
                        <a:gd name="connsiteY0" fmla="*/ 541020 h 1411233"/>
                        <a:gd name="connsiteX1" fmla="*/ 259080 w 1249680"/>
                        <a:gd name="connsiteY1" fmla="*/ 381000 h 1411233"/>
                        <a:gd name="connsiteX2" fmla="*/ 266700 w 1249680"/>
                        <a:gd name="connsiteY2" fmla="*/ 266700 h 1411233"/>
                        <a:gd name="connsiteX3" fmla="*/ 358140 w 1249680"/>
                        <a:gd name="connsiteY3" fmla="*/ 259080 h 1411233"/>
                        <a:gd name="connsiteX4" fmla="*/ 388620 w 1249680"/>
                        <a:gd name="connsiteY4" fmla="*/ 266700 h 1411233"/>
                        <a:gd name="connsiteX5" fmla="*/ 478155 w 1249680"/>
                        <a:gd name="connsiteY5" fmla="*/ 250031 h 1411233"/>
                        <a:gd name="connsiteX6" fmla="*/ 533400 w 1249680"/>
                        <a:gd name="connsiteY6" fmla="*/ 128111 h 1411233"/>
                        <a:gd name="connsiteX7" fmla="*/ 594514 w 1249680"/>
                        <a:gd name="connsiteY7" fmla="*/ 140018 h 1411233"/>
                        <a:gd name="connsiteX8" fmla="*/ 655320 w 1249680"/>
                        <a:gd name="connsiteY8" fmla="*/ 167640 h 1411233"/>
                        <a:gd name="connsiteX9" fmla="*/ 769139 w 1249680"/>
                        <a:gd name="connsiteY9" fmla="*/ 151155 h 1411233"/>
                        <a:gd name="connsiteX10" fmla="*/ 815970 w 1249680"/>
                        <a:gd name="connsiteY10" fmla="*/ 113824 h 1411233"/>
                        <a:gd name="connsiteX11" fmla="*/ 818674 w 1249680"/>
                        <a:gd name="connsiteY11" fmla="*/ 61913 h 1411233"/>
                        <a:gd name="connsiteX12" fmla="*/ 853916 w 1249680"/>
                        <a:gd name="connsiteY12" fmla="*/ 50482 h 1411233"/>
                        <a:gd name="connsiteX13" fmla="*/ 885349 w 1249680"/>
                        <a:gd name="connsiteY13" fmla="*/ 0 h 1411233"/>
                        <a:gd name="connsiteX14" fmla="*/ 937260 w 1249680"/>
                        <a:gd name="connsiteY14" fmla="*/ 0 h 1411233"/>
                        <a:gd name="connsiteX15" fmla="*/ 932974 w 1249680"/>
                        <a:gd name="connsiteY15" fmla="*/ 59531 h 1411233"/>
                        <a:gd name="connsiteX16" fmla="*/ 1013460 w 1249680"/>
                        <a:gd name="connsiteY16" fmla="*/ 99060 h 1411233"/>
                        <a:gd name="connsiteX17" fmla="*/ 971074 w 1249680"/>
                        <a:gd name="connsiteY17" fmla="*/ 177165 h 1411233"/>
                        <a:gd name="connsiteX18" fmla="*/ 1001077 w 1249680"/>
                        <a:gd name="connsiteY18" fmla="*/ 197644 h 1411233"/>
                        <a:gd name="connsiteX19" fmla="*/ 968369 w 1249680"/>
                        <a:gd name="connsiteY19" fmla="*/ 249555 h 1411233"/>
                        <a:gd name="connsiteX20" fmla="*/ 967740 w 1249680"/>
                        <a:gd name="connsiteY20" fmla="*/ 297180 h 1411233"/>
                        <a:gd name="connsiteX21" fmla="*/ 975360 w 1249680"/>
                        <a:gd name="connsiteY21" fmla="*/ 320040 h 1411233"/>
                        <a:gd name="connsiteX22" fmla="*/ 1023138 w 1249680"/>
                        <a:gd name="connsiteY22" fmla="*/ 349568 h 1411233"/>
                        <a:gd name="connsiteX23" fmla="*/ 1080611 w 1249680"/>
                        <a:gd name="connsiteY23" fmla="*/ 461388 h 1411233"/>
                        <a:gd name="connsiteX24" fmla="*/ 1106805 w 1249680"/>
                        <a:gd name="connsiteY24" fmla="*/ 403667 h 1411233"/>
                        <a:gd name="connsiteX25" fmla="*/ 1147211 w 1249680"/>
                        <a:gd name="connsiteY25" fmla="*/ 390148 h 1411233"/>
                        <a:gd name="connsiteX26" fmla="*/ 1134428 w 1249680"/>
                        <a:gd name="connsiteY26" fmla="*/ 400526 h 1411233"/>
                        <a:gd name="connsiteX27" fmla="*/ 1158716 w 1249680"/>
                        <a:gd name="connsiteY27" fmla="*/ 368142 h 1411233"/>
                        <a:gd name="connsiteX28" fmla="*/ 1173480 w 1249680"/>
                        <a:gd name="connsiteY28" fmla="*/ 441960 h 1411233"/>
                        <a:gd name="connsiteX29" fmla="*/ 1249680 w 1249680"/>
                        <a:gd name="connsiteY29" fmla="*/ 419100 h 1411233"/>
                        <a:gd name="connsiteX30" fmla="*/ 1216819 w 1249680"/>
                        <a:gd name="connsiteY30" fmla="*/ 481012 h 1411233"/>
                        <a:gd name="connsiteX31" fmla="*/ 1159193 w 1249680"/>
                        <a:gd name="connsiteY31" fmla="*/ 536734 h 1411233"/>
                        <a:gd name="connsiteX32" fmla="*/ 1094577 w 1249680"/>
                        <a:gd name="connsiteY32" fmla="*/ 621031 h 1411233"/>
                        <a:gd name="connsiteX33" fmla="*/ 1025843 w 1249680"/>
                        <a:gd name="connsiteY33" fmla="*/ 632460 h 1411233"/>
                        <a:gd name="connsiteX34" fmla="*/ 1023139 w 1249680"/>
                        <a:gd name="connsiteY34" fmla="*/ 754380 h 1411233"/>
                        <a:gd name="connsiteX35" fmla="*/ 980122 w 1249680"/>
                        <a:gd name="connsiteY35" fmla="*/ 807244 h 1411233"/>
                        <a:gd name="connsiteX36" fmla="*/ 1015995 w 1249680"/>
                        <a:gd name="connsiteY36" fmla="*/ 847249 h 1411233"/>
                        <a:gd name="connsiteX37" fmla="*/ 993933 w 1249680"/>
                        <a:gd name="connsiteY37" fmla="*/ 891063 h 1411233"/>
                        <a:gd name="connsiteX38" fmla="*/ 1018376 w 1249680"/>
                        <a:gd name="connsiteY38" fmla="*/ 947261 h 1411233"/>
                        <a:gd name="connsiteX39" fmla="*/ 1049179 w 1249680"/>
                        <a:gd name="connsiteY39" fmla="*/ 1024414 h 1411233"/>
                        <a:gd name="connsiteX40" fmla="*/ 1092041 w 1249680"/>
                        <a:gd name="connsiteY40" fmla="*/ 1055370 h 1411233"/>
                        <a:gd name="connsiteX41" fmla="*/ 1093470 w 1249680"/>
                        <a:gd name="connsiteY41" fmla="*/ 1161574 h 1411233"/>
                        <a:gd name="connsiteX42" fmla="*/ 1010127 w 1249680"/>
                        <a:gd name="connsiteY42" fmla="*/ 1155382 h 1411233"/>
                        <a:gd name="connsiteX43" fmla="*/ 1137439 w 1249680"/>
                        <a:gd name="connsiteY43" fmla="*/ 1211579 h 1411233"/>
                        <a:gd name="connsiteX44" fmla="*/ 1171098 w 1249680"/>
                        <a:gd name="connsiteY44" fmla="*/ 1251586 h 1411233"/>
                        <a:gd name="connsiteX45" fmla="*/ 1113626 w 1249680"/>
                        <a:gd name="connsiteY45" fmla="*/ 1373505 h 1411233"/>
                        <a:gd name="connsiteX46" fmla="*/ 1082516 w 1249680"/>
                        <a:gd name="connsiteY46" fmla="*/ 1361598 h 1411233"/>
                        <a:gd name="connsiteX47" fmla="*/ 1063466 w 1249680"/>
                        <a:gd name="connsiteY47" fmla="*/ 1390650 h 1411233"/>
                        <a:gd name="connsiteX48" fmla="*/ 1044570 w 1249680"/>
                        <a:gd name="connsiteY48" fmla="*/ 1359218 h 1411233"/>
                        <a:gd name="connsiteX49" fmla="*/ 918210 w 1249680"/>
                        <a:gd name="connsiteY49" fmla="*/ 1344930 h 1411233"/>
                        <a:gd name="connsiteX50" fmla="*/ 876097 w 1249680"/>
                        <a:gd name="connsiteY50" fmla="*/ 1307028 h 1411233"/>
                        <a:gd name="connsiteX51" fmla="*/ 821650 w 1249680"/>
                        <a:gd name="connsiteY51" fmla="*/ 1340540 h 1411233"/>
                        <a:gd name="connsiteX52" fmla="*/ 749071 w 1249680"/>
                        <a:gd name="connsiteY52" fmla="*/ 1357779 h 1411233"/>
                        <a:gd name="connsiteX53" fmla="*/ 623341 w 1249680"/>
                        <a:gd name="connsiteY53" fmla="*/ 1411233 h 1411233"/>
                        <a:gd name="connsiteX54" fmla="*/ 596895 w 1249680"/>
                        <a:gd name="connsiteY54" fmla="*/ 1375886 h 1411233"/>
                        <a:gd name="connsiteX55" fmla="*/ 391001 w 1249680"/>
                        <a:gd name="connsiteY55" fmla="*/ 1287303 h 1411233"/>
                        <a:gd name="connsiteX56" fmla="*/ 223038 w 1249680"/>
                        <a:gd name="connsiteY56" fmla="*/ 1230630 h 1411233"/>
                        <a:gd name="connsiteX57" fmla="*/ 127788 w 1249680"/>
                        <a:gd name="connsiteY57" fmla="*/ 1223486 h 1411233"/>
                        <a:gd name="connsiteX58" fmla="*/ 123026 w 1249680"/>
                        <a:gd name="connsiteY58" fmla="*/ 1156811 h 1411233"/>
                        <a:gd name="connsiteX59" fmla="*/ 134932 w 1249680"/>
                        <a:gd name="connsiteY59" fmla="*/ 1171098 h 1411233"/>
                        <a:gd name="connsiteX60" fmla="*/ 143351 w 1249680"/>
                        <a:gd name="connsiteY60" fmla="*/ 1202532 h 1411233"/>
                        <a:gd name="connsiteX61" fmla="*/ 180975 w 1249680"/>
                        <a:gd name="connsiteY61" fmla="*/ 1200626 h 1411233"/>
                        <a:gd name="connsiteX62" fmla="*/ 163354 w 1249680"/>
                        <a:gd name="connsiteY62" fmla="*/ 1141095 h 1411233"/>
                        <a:gd name="connsiteX63" fmla="*/ 234791 w 1249680"/>
                        <a:gd name="connsiteY63" fmla="*/ 1096804 h 1411233"/>
                        <a:gd name="connsiteX64" fmla="*/ 249232 w 1249680"/>
                        <a:gd name="connsiteY64" fmla="*/ 1180623 h 1411233"/>
                        <a:gd name="connsiteX65" fmla="*/ 277807 w 1249680"/>
                        <a:gd name="connsiteY65" fmla="*/ 1190149 h 1411233"/>
                        <a:gd name="connsiteX66" fmla="*/ 292417 w 1249680"/>
                        <a:gd name="connsiteY66" fmla="*/ 1068705 h 1411233"/>
                        <a:gd name="connsiteX67" fmla="*/ 323051 w 1249680"/>
                        <a:gd name="connsiteY67" fmla="*/ 1078230 h 1411233"/>
                        <a:gd name="connsiteX68" fmla="*/ 294476 w 1249680"/>
                        <a:gd name="connsiteY68" fmla="*/ 944880 h 1411233"/>
                        <a:gd name="connsiteX69" fmla="*/ 258758 w 1249680"/>
                        <a:gd name="connsiteY69" fmla="*/ 961549 h 1411233"/>
                        <a:gd name="connsiteX70" fmla="*/ 149220 w 1249680"/>
                        <a:gd name="connsiteY70" fmla="*/ 909162 h 1411233"/>
                        <a:gd name="connsiteX71" fmla="*/ 158745 w 1249680"/>
                        <a:gd name="connsiteY71" fmla="*/ 882967 h 1411233"/>
                        <a:gd name="connsiteX72" fmla="*/ 130765 w 1249680"/>
                        <a:gd name="connsiteY72" fmla="*/ 864017 h 1411233"/>
                        <a:gd name="connsiteX73" fmla="*/ 108738 w 1249680"/>
                        <a:gd name="connsiteY73" fmla="*/ 897255 h 1411233"/>
                        <a:gd name="connsiteX74" fmla="*/ 111120 w 1249680"/>
                        <a:gd name="connsiteY74" fmla="*/ 840105 h 1411233"/>
                        <a:gd name="connsiteX75" fmla="*/ 92070 w 1249680"/>
                        <a:gd name="connsiteY75" fmla="*/ 835343 h 1411233"/>
                        <a:gd name="connsiteX76" fmla="*/ 80163 w 1249680"/>
                        <a:gd name="connsiteY76" fmla="*/ 906780 h 1411233"/>
                        <a:gd name="connsiteX77" fmla="*/ 58732 w 1249680"/>
                        <a:gd name="connsiteY77" fmla="*/ 911543 h 1411233"/>
                        <a:gd name="connsiteX78" fmla="*/ 70639 w 1249680"/>
                        <a:gd name="connsiteY78" fmla="*/ 825817 h 1411233"/>
                        <a:gd name="connsiteX79" fmla="*/ 122872 w 1249680"/>
                        <a:gd name="connsiteY79" fmla="*/ 819626 h 1411233"/>
                        <a:gd name="connsiteX80" fmla="*/ 125407 w 1249680"/>
                        <a:gd name="connsiteY80" fmla="*/ 799623 h 1411233"/>
                        <a:gd name="connsiteX81" fmla="*/ 78581 w 1249680"/>
                        <a:gd name="connsiteY81" fmla="*/ 799624 h 1411233"/>
                        <a:gd name="connsiteX82" fmla="*/ 82867 w 1249680"/>
                        <a:gd name="connsiteY82" fmla="*/ 761047 h 1411233"/>
                        <a:gd name="connsiteX83" fmla="*/ 142076 w 1249680"/>
                        <a:gd name="connsiteY83" fmla="*/ 742474 h 1411233"/>
                        <a:gd name="connsiteX84" fmla="*/ 130169 w 1249680"/>
                        <a:gd name="connsiteY84" fmla="*/ 716280 h 1411233"/>
                        <a:gd name="connsiteX85" fmla="*/ 48568 w 1249680"/>
                        <a:gd name="connsiteY85" fmla="*/ 756737 h 1411233"/>
                        <a:gd name="connsiteX86" fmla="*/ 29527 w 1249680"/>
                        <a:gd name="connsiteY86" fmla="*/ 718344 h 1411233"/>
                        <a:gd name="connsiteX87" fmla="*/ 104473 w 1249680"/>
                        <a:gd name="connsiteY87" fmla="*/ 693138 h 1411233"/>
                        <a:gd name="connsiteX88" fmla="*/ 77629 w 1249680"/>
                        <a:gd name="connsiteY88" fmla="*/ 617855 h 1411233"/>
                        <a:gd name="connsiteX89" fmla="*/ 39683 w 1249680"/>
                        <a:gd name="connsiteY89" fmla="*/ 611505 h 1411233"/>
                        <a:gd name="connsiteX90" fmla="*/ 0 w 1249680"/>
                        <a:gd name="connsiteY90" fmla="*/ 541020 h 1411233"/>
                        <a:gd name="connsiteX0" fmla="*/ 0 w 1249680"/>
                        <a:gd name="connsiteY0" fmla="*/ 541020 h 1411233"/>
                        <a:gd name="connsiteX1" fmla="*/ 259080 w 1249680"/>
                        <a:gd name="connsiteY1" fmla="*/ 381000 h 1411233"/>
                        <a:gd name="connsiteX2" fmla="*/ 266700 w 1249680"/>
                        <a:gd name="connsiteY2" fmla="*/ 266700 h 1411233"/>
                        <a:gd name="connsiteX3" fmla="*/ 358140 w 1249680"/>
                        <a:gd name="connsiteY3" fmla="*/ 259080 h 1411233"/>
                        <a:gd name="connsiteX4" fmla="*/ 402907 w 1249680"/>
                        <a:gd name="connsiteY4" fmla="*/ 290512 h 1411233"/>
                        <a:gd name="connsiteX5" fmla="*/ 478155 w 1249680"/>
                        <a:gd name="connsiteY5" fmla="*/ 250031 h 1411233"/>
                        <a:gd name="connsiteX6" fmla="*/ 533400 w 1249680"/>
                        <a:gd name="connsiteY6" fmla="*/ 128111 h 1411233"/>
                        <a:gd name="connsiteX7" fmla="*/ 594514 w 1249680"/>
                        <a:gd name="connsiteY7" fmla="*/ 140018 h 1411233"/>
                        <a:gd name="connsiteX8" fmla="*/ 655320 w 1249680"/>
                        <a:gd name="connsiteY8" fmla="*/ 167640 h 1411233"/>
                        <a:gd name="connsiteX9" fmla="*/ 769139 w 1249680"/>
                        <a:gd name="connsiteY9" fmla="*/ 151155 h 1411233"/>
                        <a:gd name="connsiteX10" fmla="*/ 815970 w 1249680"/>
                        <a:gd name="connsiteY10" fmla="*/ 113824 h 1411233"/>
                        <a:gd name="connsiteX11" fmla="*/ 818674 w 1249680"/>
                        <a:gd name="connsiteY11" fmla="*/ 61913 h 1411233"/>
                        <a:gd name="connsiteX12" fmla="*/ 853916 w 1249680"/>
                        <a:gd name="connsiteY12" fmla="*/ 50482 h 1411233"/>
                        <a:gd name="connsiteX13" fmla="*/ 885349 w 1249680"/>
                        <a:gd name="connsiteY13" fmla="*/ 0 h 1411233"/>
                        <a:gd name="connsiteX14" fmla="*/ 937260 w 1249680"/>
                        <a:gd name="connsiteY14" fmla="*/ 0 h 1411233"/>
                        <a:gd name="connsiteX15" fmla="*/ 932974 w 1249680"/>
                        <a:gd name="connsiteY15" fmla="*/ 59531 h 1411233"/>
                        <a:gd name="connsiteX16" fmla="*/ 1013460 w 1249680"/>
                        <a:gd name="connsiteY16" fmla="*/ 99060 h 1411233"/>
                        <a:gd name="connsiteX17" fmla="*/ 971074 w 1249680"/>
                        <a:gd name="connsiteY17" fmla="*/ 177165 h 1411233"/>
                        <a:gd name="connsiteX18" fmla="*/ 1001077 w 1249680"/>
                        <a:gd name="connsiteY18" fmla="*/ 197644 h 1411233"/>
                        <a:gd name="connsiteX19" fmla="*/ 968369 w 1249680"/>
                        <a:gd name="connsiteY19" fmla="*/ 249555 h 1411233"/>
                        <a:gd name="connsiteX20" fmla="*/ 967740 w 1249680"/>
                        <a:gd name="connsiteY20" fmla="*/ 297180 h 1411233"/>
                        <a:gd name="connsiteX21" fmla="*/ 975360 w 1249680"/>
                        <a:gd name="connsiteY21" fmla="*/ 320040 h 1411233"/>
                        <a:gd name="connsiteX22" fmla="*/ 1023138 w 1249680"/>
                        <a:gd name="connsiteY22" fmla="*/ 349568 h 1411233"/>
                        <a:gd name="connsiteX23" fmla="*/ 1080611 w 1249680"/>
                        <a:gd name="connsiteY23" fmla="*/ 461388 h 1411233"/>
                        <a:gd name="connsiteX24" fmla="*/ 1106805 w 1249680"/>
                        <a:gd name="connsiteY24" fmla="*/ 403667 h 1411233"/>
                        <a:gd name="connsiteX25" fmla="*/ 1147211 w 1249680"/>
                        <a:gd name="connsiteY25" fmla="*/ 390148 h 1411233"/>
                        <a:gd name="connsiteX26" fmla="*/ 1134428 w 1249680"/>
                        <a:gd name="connsiteY26" fmla="*/ 400526 h 1411233"/>
                        <a:gd name="connsiteX27" fmla="*/ 1158716 w 1249680"/>
                        <a:gd name="connsiteY27" fmla="*/ 368142 h 1411233"/>
                        <a:gd name="connsiteX28" fmla="*/ 1173480 w 1249680"/>
                        <a:gd name="connsiteY28" fmla="*/ 441960 h 1411233"/>
                        <a:gd name="connsiteX29" fmla="*/ 1249680 w 1249680"/>
                        <a:gd name="connsiteY29" fmla="*/ 419100 h 1411233"/>
                        <a:gd name="connsiteX30" fmla="*/ 1216819 w 1249680"/>
                        <a:gd name="connsiteY30" fmla="*/ 481012 h 1411233"/>
                        <a:gd name="connsiteX31" fmla="*/ 1159193 w 1249680"/>
                        <a:gd name="connsiteY31" fmla="*/ 536734 h 1411233"/>
                        <a:gd name="connsiteX32" fmla="*/ 1094577 w 1249680"/>
                        <a:gd name="connsiteY32" fmla="*/ 621031 h 1411233"/>
                        <a:gd name="connsiteX33" fmla="*/ 1025843 w 1249680"/>
                        <a:gd name="connsiteY33" fmla="*/ 632460 h 1411233"/>
                        <a:gd name="connsiteX34" fmla="*/ 1023139 w 1249680"/>
                        <a:gd name="connsiteY34" fmla="*/ 754380 h 1411233"/>
                        <a:gd name="connsiteX35" fmla="*/ 980122 w 1249680"/>
                        <a:gd name="connsiteY35" fmla="*/ 807244 h 1411233"/>
                        <a:gd name="connsiteX36" fmla="*/ 1015995 w 1249680"/>
                        <a:gd name="connsiteY36" fmla="*/ 847249 h 1411233"/>
                        <a:gd name="connsiteX37" fmla="*/ 993933 w 1249680"/>
                        <a:gd name="connsiteY37" fmla="*/ 891063 h 1411233"/>
                        <a:gd name="connsiteX38" fmla="*/ 1018376 w 1249680"/>
                        <a:gd name="connsiteY38" fmla="*/ 947261 h 1411233"/>
                        <a:gd name="connsiteX39" fmla="*/ 1049179 w 1249680"/>
                        <a:gd name="connsiteY39" fmla="*/ 1024414 h 1411233"/>
                        <a:gd name="connsiteX40" fmla="*/ 1092041 w 1249680"/>
                        <a:gd name="connsiteY40" fmla="*/ 1055370 h 1411233"/>
                        <a:gd name="connsiteX41" fmla="*/ 1093470 w 1249680"/>
                        <a:gd name="connsiteY41" fmla="*/ 1161574 h 1411233"/>
                        <a:gd name="connsiteX42" fmla="*/ 1010127 w 1249680"/>
                        <a:gd name="connsiteY42" fmla="*/ 1155382 h 1411233"/>
                        <a:gd name="connsiteX43" fmla="*/ 1137439 w 1249680"/>
                        <a:gd name="connsiteY43" fmla="*/ 1211579 h 1411233"/>
                        <a:gd name="connsiteX44" fmla="*/ 1171098 w 1249680"/>
                        <a:gd name="connsiteY44" fmla="*/ 1251586 h 1411233"/>
                        <a:gd name="connsiteX45" fmla="*/ 1113626 w 1249680"/>
                        <a:gd name="connsiteY45" fmla="*/ 1373505 h 1411233"/>
                        <a:gd name="connsiteX46" fmla="*/ 1082516 w 1249680"/>
                        <a:gd name="connsiteY46" fmla="*/ 1361598 h 1411233"/>
                        <a:gd name="connsiteX47" fmla="*/ 1063466 w 1249680"/>
                        <a:gd name="connsiteY47" fmla="*/ 1390650 h 1411233"/>
                        <a:gd name="connsiteX48" fmla="*/ 1044570 w 1249680"/>
                        <a:gd name="connsiteY48" fmla="*/ 1359218 h 1411233"/>
                        <a:gd name="connsiteX49" fmla="*/ 918210 w 1249680"/>
                        <a:gd name="connsiteY49" fmla="*/ 1344930 h 1411233"/>
                        <a:gd name="connsiteX50" fmla="*/ 876097 w 1249680"/>
                        <a:gd name="connsiteY50" fmla="*/ 1307028 h 1411233"/>
                        <a:gd name="connsiteX51" fmla="*/ 821650 w 1249680"/>
                        <a:gd name="connsiteY51" fmla="*/ 1340540 h 1411233"/>
                        <a:gd name="connsiteX52" fmla="*/ 749071 w 1249680"/>
                        <a:gd name="connsiteY52" fmla="*/ 1357779 h 1411233"/>
                        <a:gd name="connsiteX53" fmla="*/ 623341 w 1249680"/>
                        <a:gd name="connsiteY53" fmla="*/ 1411233 h 1411233"/>
                        <a:gd name="connsiteX54" fmla="*/ 596895 w 1249680"/>
                        <a:gd name="connsiteY54" fmla="*/ 1375886 h 1411233"/>
                        <a:gd name="connsiteX55" fmla="*/ 391001 w 1249680"/>
                        <a:gd name="connsiteY55" fmla="*/ 1287303 h 1411233"/>
                        <a:gd name="connsiteX56" fmla="*/ 223038 w 1249680"/>
                        <a:gd name="connsiteY56" fmla="*/ 1230630 h 1411233"/>
                        <a:gd name="connsiteX57" fmla="*/ 127788 w 1249680"/>
                        <a:gd name="connsiteY57" fmla="*/ 1223486 h 1411233"/>
                        <a:gd name="connsiteX58" fmla="*/ 123026 w 1249680"/>
                        <a:gd name="connsiteY58" fmla="*/ 1156811 h 1411233"/>
                        <a:gd name="connsiteX59" fmla="*/ 134932 w 1249680"/>
                        <a:gd name="connsiteY59" fmla="*/ 1171098 h 1411233"/>
                        <a:gd name="connsiteX60" fmla="*/ 143351 w 1249680"/>
                        <a:gd name="connsiteY60" fmla="*/ 1202532 h 1411233"/>
                        <a:gd name="connsiteX61" fmla="*/ 180975 w 1249680"/>
                        <a:gd name="connsiteY61" fmla="*/ 1200626 h 1411233"/>
                        <a:gd name="connsiteX62" fmla="*/ 163354 w 1249680"/>
                        <a:gd name="connsiteY62" fmla="*/ 1141095 h 1411233"/>
                        <a:gd name="connsiteX63" fmla="*/ 234791 w 1249680"/>
                        <a:gd name="connsiteY63" fmla="*/ 1096804 h 1411233"/>
                        <a:gd name="connsiteX64" fmla="*/ 249232 w 1249680"/>
                        <a:gd name="connsiteY64" fmla="*/ 1180623 h 1411233"/>
                        <a:gd name="connsiteX65" fmla="*/ 277807 w 1249680"/>
                        <a:gd name="connsiteY65" fmla="*/ 1190149 h 1411233"/>
                        <a:gd name="connsiteX66" fmla="*/ 292417 w 1249680"/>
                        <a:gd name="connsiteY66" fmla="*/ 1068705 h 1411233"/>
                        <a:gd name="connsiteX67" fmla="*/ 323051 w 1249680"/>
                        <a:gd name="connsiteY67" fmla="*/ 1078230 h 1411233"/>
                        <a:gd name="connsiteX68" fmla="*/ 294476 w 1249680"/>
                        <a:gd name="connsiteY68" fmla="*/ 944880 h 1411233"/>
                        <a:gd name="connsiteX69" fmla="*/ 258758 w 1249680"/>
                        <a:gd name="connsiteY69" fmla="*/ 961549 h 1411233"/>
                        <a:gd name="connsiteX70" fmla="*/ 149220 w 1249680"/>
                        <a:gd name="connsiteY70" fmla="*/ 909162 h 1411233"/>
                        <a:gd name="connsiteX71" fmla="*/ 158745 w 1249680"/>
                        <a:gd name="connsiteY71" fmla="*/ 882967 h 1411233"/>
                        <a:gd name="connsiteX72" fmla="*/ 130765 w 1249680"/>
                        <a:gd name="connsiteY72" fmla="*/ 864017 h 1411233"/>
                        <a:gd name="connsiteX73" fmla="*/ 108738 w 1249680"/>
                        <a:gd name="connsiteY73" fmla="*/ 897255 h 1411233"/>
                        <a:gd name="connsiteX74" fmla="*/ 111120 w 1249680"/>
                        <a:gd name="connsiteY74" fmla="*/ 840105 h 1411233"/>
                        <a:gd name="connsiteX75" fmla="*/ 92070 w 1249680"/>
                        <a:gd name="connsiteY75" fmla="*/ 835343 h 1411233"/>
                        <a:gd name="connsiteX76" fmla="*/ 80163 w 1249680"/>
                        <a:gd name="connsiteY76" fmla="*/ 906780 h 1411233"/>
                        <a:gd name="connsiteX77" fmla="*/ 58732 w 1249680"/>
                        <a:gd name="connsiteY77" fmla="*/ 911543 h 1411233"/>
                        <a:gd name="connsiteX78" fmla="*/ 70639 w 1249680"/>
                        <a:gd name="connsiteY78" fmla="*/ 825817 h 1411233"/>
                        <a:gd name="connsiteX79" fmla="*/ 122872 w 1249680"/>
                        <a:gd name="connsiteY79" fmla="*/ 819626 h 1411233"/>
                        <a:gd name="connsiteX80" fmla="*/ 125407 w 1249680"/>
                        <a:gd name="connsiteY80" fmla="*/ 799623 h 1411233"/>
                        <a:gd name="connsiteX81" fmla="*/ 78581 w 1249680"/>
                        <a:gd name="connsiteY81" fmla="*/ 799624 h 1411233"/>
                        <a:gd name="connsiteX82" fmla="*/ 82867 w 1249680"/>
                        <a:gd name="connsiteY82" fmla="*/ 761047 h 1411233"/>
                        <a:gd name="connsiteX83" fmla="*/ 142076 w 1249680"/>
                        <a:gd name="connsiteY83" fmla="*/ 742474 h 1411233"/>
                        <a:gd name="connsiteX84" fmla="*/ 130169 w 1249680"/>
                        <a:gd name="connsiteY84" fmla="*/ 716280 h 1411233"/>
                        <a:gd name="connsiteX85" fmla="*/ 48568 w 1249680"/>
                        <a:gd name="connsiteY85" fmla="*/ 756737 h 1411233"/>
                        <a:gd name="connsiteX86" fmla="*/ 29527 w 1249680"/>
                        <a:gd name="connsiteY86" fmla="*/ 718344 h 1411233"/>
                        <a:gd name="connsiteX87" fmla="*/ 104473 w 1249680"/>
                        <a:gd name="connsiteY87" fmla="*/ 693138 h 1411233"/>
                        <a:gd name="connsiteX88" fmla="*/ 77629 w 1249680"/>
                        <a:gd name="connsiteY88" fmla="*/ 617855 h 1411233"/>
                        <a:gd name="connsiteX89" fmla="*/ 39683 w 1249680"/>
                        <a:gd name="connsiteY89" fmla="*/ 611505 h 1411233"/>
                        <a:gd name="connsiteX90" fmla="*/ 0 w 1249680"/>
                        <a:gd name="connsiteY90" fmla="*/ 541020 h 1411233"/>
                        <a:gd name="connsiteX0" fmla="*/ 0 w 1249680"/>
                        <a:gd name="connsiteY0" fmla="*/ 541020 h 1411233"/>
                        <a:gd name="connsiteX1" fmla="*/ 259080 w 1249680"/>
                        <a:gd name="connsiteY1" fmla="*/ 381000 h 1411233"/>
                        <a:gd name="connsiteX2" fmla="*/ 266700 w 1249680"/>
                        <a:gd name="connsiteY2" fmla="*/ 266700 h 1411233"/>
                        <a:gd name="connsiteX3" fmla="*/ 365284 w 1249680"/>
                        <a:gd name="connsiteY3" fmla="*/ 268605 h 1411233"/>
                        <a:gd name="connsiteX4" fmla="*/ 402907 w 1249680"/>
                        <a:gd name="connsiteY4" fmla="*/ 290512 h 1411233"/>
                        <a:gd name="connsiteX5" fmla="*/ 478155 w 1249680"/>
                        <a:gd name="connsiteY5" fmla="*/ 250031 h 1411233"/>
                        <a:gd name="connsiteX6" fmla="*/ 533400 w 1249680"/>
                        <a:gd name="connsiteY6" fmla="*/ 128111 h 1411233"/>
                        <a:gd name="connsiteX7" fmla="*/ 594514 w 1249680"/>
                        <a:gd name="connsiteY7" fmla="*/ 140018 h 1411233"/>
                        <a:gd name="connsiteX8" fmla="*/ 655320 w 1249680"/>
                        <a:gd name="connsiteY8" fmla="*/ 167640 h 1411233"/>
                        <a:gd name="connsiteX9" fmla="*/ 769139 w 1249680"/>
                        <a:gd name="connsiteY9" fmla="*/ 151155 h 1411233"/>
                        <a:gd name="connsiteX10" fmla="*/ 815970 w 1249680"/>
                        <a:gd name="connsiteY10" fmla="*/ 113824 h 1411233"/>
                        <a:gd name="connsiteX11" fmla="*/ 818674 w 1249680"/>
                        <a:gd name="connsiteY11" fmla="*/ 61913 h 1411233"/>
                        <a:gd name="connsiteX12" fmla="*/ 853916 w 1249680"/>
                        <a:gd name="connsiteY12" fmla="*/ 50482 h 1411233"/>
                        <a:gd name="connsiteX13" fmla="*/ 885349 w 1249680"/>
                        <a:gd name="connsiteY13" fmla="*/ 0 h 1411233"/>
                        <a:gd name="connsiteX14" fmla="*/ 937260 w 1249680"/>
                        <a:gd name="connsiteY14" fmla="*/ 0 h 1411233"/>
                        <a:gd name="connsiteX15" fmla="*/ 932974 w 1249680"/>
                        <a:gd name="connsiteY15" fmla="*/ 59531 h 1411233"/>
                        <a:gd name="connsiteX16" fmla="*/ 1013460 w 1249680"/>
                        <a:gd name="connsiteY16" fmla="*/ 99060 h 1411233"/>
                        <a:gd name="connsiteX17" fmla="*/ 971074 w 1249680"/>
                        <a:gd name="connsiteY17" fmla="*/ 177165 h 1411233"/>
                        <a:gd name="connsiteX18" fmla="*/ 1001077 w 1249680"/>
                        <a:gd name="connsiteY18" fmla="*/ 197644 h 1411233"/>
                        <a:gd name="connsiteX19" fmla="*/ 968369 w 1249680"/>
                        <a:gd name="connsiteY19" fmla="*/ 249555 h 1411233"/>
                        <a:gd name="connsiteX20" fmla="*/ 967740 w 1249680"/>
                        <a:gd name="connsiteY20" fmla="*/ 297180 h 1411233"/>
                        <a:gd name="connsiteX21" fmla="*/ 975360 w 1249680"/>
                        <a:gd name="connsiteY21" fmla="*/ 320040 h 1411233"/>
                        <a:gd name="connsiteX22" fmla="*/ 1023138 w 1249680"/>
                        <a:gd name="connsiteY22" fmla="*/ 349568 h 1411233"/>
                        <a:gd name="connsiteX23" fmla="*/ 1080611 w 1249680"/>
                        <a:gd name="connsiteY23" fmla="*/ 461388 h 1411233"/>
                        <a:gd name="connsiteX24" fmla="*/ 1106805 w 1249680"/>
                        <a:gd name="connsiteY24" fmla="*/ 403667 h 1411233"/>
                        <a:gd name="connsiteX25" fmla="*/ 1147211 w 1249680"/>
                        <a:gd name="connsiteY25" fmla="*/ 390148 h 1411233"/>
                        <a:gd name="connsiteX26" fmla="*/ 1134428 w 1249680"/>
                        <a:gd name="connsiteY26" fmla="*/ 400526 h 1411233"/>
                        <a:gd name="connsiteX27" fmla="*/ 1158716 w 1249680"/>
                        <a:gd name="connsiteY27" fmla="*/ 368142 h 1411233"/>
                        <a:gd name="connsiteX28" fmla="*/ 1173480 w 1249680"/>
                        <a:gd name="connsiteY28" fmla="*/ 441960 h 1411233"/>
                        <a:gd name="connsiteX29" fmla="*/ 1249680 w 1249680"/>
                        <a:gd name="connsiteY29" fmla="*/ 419100 h 1411233"/>
                        <a:gd name="connsiteX30" fmla="*/ 1216819 w 1249680"/>
                        <a:gd name="connsiteY30" fmla="*/ 481012 h 1411233"/>
                        <a:gd name="connsiteX31" fmla="*/ 1159193 w 1249680"/>
                        <a:gd name="connsiteY31" fmla="*/ 536734 h 1411233"/>
                        <a:gd name="connsiteX32" fmla="*/ 1094577 w 1249680"/>
                        <a:gd name="connsiteY32" fmla="*/ 621031 h 1411233"/>
                        <a:gd name="connsiteX33" fmla="*/ 1025843 w 1249680"/>
                        <a:gd name="connsiteY33" fmla="*/ 632460 h 1411233"/>
                        <a:gd name="connsiteX34" fmla="*/ 1023139 w 1249680"/>
                        <a:gd name="connsiteY34" fmla="*/ 754380 h 1411233"/>
                        <a:gd name="connsiteX35" fmla="*/ 980122 w 1249680"/>
                        <a:gd name="connsiteY35" fmla="*/ 807244 h 1411233"/>
                        <a:gd name="connsiteX36" fmla="*/ 1015995 w 1249680"/>
                        <a:gd name="connsiteY36" fmla="*/ 847249 h 1411233"/>
                        <a:gd name="connsiteX37" fmla="*/ 993933 w 1249680"/>
                        <a:gd name="connsiteY37" fmla="*/ 891063 h 1411233"/>
                        <a:gd name="connsiteX38" fmla="*/ 1018376 w 1249680"/>
                        <a:gd name="connsiteY38" fmla="*/ 947261 h 1411233"/>
                        <a:gd name="connsiteX39" fmla="*/ 1049179 w 1249680"/>
                        <a:gd name="connsiteY39" fmla="*/ 1024414 h 1411233"/>
                        <a:gd name="connsiteX40" fmla="*/ 1092041 w 1249680"/>
                        <a:gd name="connsiteY40" fmla="*/ 1055370 h 1411233"/>
                        <a:gd name="connsiteX41" fmla="*/ 1093470 w 1249680"/>
                        <a:gd name="connsiteY41" fmla="*/ 1161574 h 1411233"/>
                        <a:gd name="connsiteX42" fmla="*/ 1010127 w 1249680"/>
                        <a:gd name="connsiteY42" fmla="*/ 1155382 h 1411233"/>
                        <a:gd name="connsiteX43" fmla="*/ 1137439 w 1249680"/>
                        <a:gd name="connsiteY43" fmla="*/ 1211579 h 1411233"/>
                        <a:gd name="connsiteX44" fmla="*/ 1171098 w 1249680"/>
                        <a:gd name="connsiteY44" fmla="*/ 1251586 h 1411233"/>
                        <a:gd name="connsiteX45" fmla="*/ 1113626 w 1249680"/>
                        <a:gd name="connsiteY45" fmla="*/ 1373505 h 1411233"/>
                        <a:gd name="connsiteX46" fmla="*/ 1082516 w 1249680"/>
                        <a:gd name="connsiteY46" fmla="*/ 1361598 h 1411233"/>
                        <a:gd name="connsiteX47" fmla="*/ 1063466 w 1249680"/>
                        <a:gd name="connsiteY47" fmla="*/ 1390650 h 1411233"/>
                        <a:gd name="connsiteX48" fmla="*/ 1044570 w 1249680"/>
                        <a:gd name="connsiteY48" fmla="*/ 1359218 h 1411233"/>
                        <a:gd name="connsiteX49" fmla="*/ 918210 w 1249680"/>
                        <a:gd name="connsiteY49" fmla="*/ 1344930 h 1411233"/>
                        <a:gd name="connsiteX50" fmla="*/ 876097 w 1249680"/>
                        <a:gd name="connsiteY50" fmla="*/ 1307028 h 1411233"/>
                        <a:gd name="connsiteX51" fmla="*/ 821650 w 1249680"/>
                        <a:gd name="connsiteY51" fmla="*/ 1340540 h 1411233"/>
                        <a:gd name="connsiteX52" fmla="*/ 749071 w 1249680"/>
                        <a:gd name="connsiteY52" fmla="*/ 1357779 h 1411233"/>
                        <a:gd name="connsiteX53" fmla="*/ 623341 w 1249680"/>
                        <a:gd name="connsiteY53" fmla="*/ 1411233 h 1411233"/>
                        <a:gd name="connsiteX54" fmla="*/ 596895 w 1249680"/>
                        <a:gd name="connsiteY54" fmla="*/ 1375886 h 1411233"/>
                        <a:gd name="connsiteX55" fmla="*/ 391001 w 1249680"/>
                        <a:gd name="connsiteY55" fmla="*/ 1287303 h 1411233"/>
                        <a:gd name="connsiteX56" fmla="*/ 223038 w 1249680"/>
                        <a:gd name="connsiteY56" fmla="*/ 1230630 h 1411233"/>
                        <a:gd name="connsiteX57" fmla="*/ 127788 w 1249680"/>
                        <a:gd name="connsiteY57" fmla="*/ 1223486 h 1411233"/>
                        <a:gd name="connsiteX58" fmla="*/ 123026 w 1249680"/>
                        <a:gd name="connsiteY58" fmla="*/ 1156811 h 1411233"/>
                        <a:gd name="connsiteX59" fmla="*/ 134932 w 1249680"/>
                        <a:gd name="connsiteY59" fmla="*/ 1171098 h 1411233"/>
                        <a:gd name="connsiteX60" fmla="*/ 143351 w 1249680"/>
                        <a:gd name="connsiteY60" fmla="*/ 1202532 h 1411233"/>
                        <a:gd name="connsiteX61" fmla="*/ 180975 w 1249680"/>
                        <a:gd name="connsiteY61" fmla="*/ 1200626 h 1411233"/>
                        <a:gd name="connsiteX62" fmla="*/ 163354 w 1249680"/>
                        <a:gd name="connsiteY62" fmla="*/ 1141095 h 1411233"/>
                        <a:gd name="connsiteX63" fmla="*/ 234791 w 1249680"/>
                        <a:gd name="connsiteY63" fmla="*/ 1096804 h 1411233"/>
                        <a:gd name="connsiteX64" fmla="*/ 249232 w 1249680"/>
                        <a:gd name="connsiteY64" fmla="*/ 1180623 h 1411233"/>
                        <a:gd name="connsiteX65" fmla="*/ 277807 w 1249680"/>
                        <a:gd name="connsiteY65" fmla="*/ 1190149 h 1411233"/>
                        <a:gd name="connsiteX66" fmla="*/ 292417 w 1249680"/>
                        <a:gd name="connsiteY66" fmla="*/ 1068705 h 1411233"/>
                        <a:gd name="connsiteX67" fmla="*/ 323051 w 1249680"/>
                        <a:gd name="connsiteY67" fmla="*/ 1078230 h 1411233"/>
                        <a:gd name="connsiteX68" fmla="*/ 294476 w 1249680"/>
                        <a:gd name="connsiteY68" fmla="*/ 944880 h 1411233"/>
                        <a:gd name="connsiteX69" fmla="*/ 258758 w 1249680"/>
                        <a:gd name="connsiteY69" fmla="*/ 961549 h 1411233"/>
                        <a:gd name="connsiteX70" fmla="*/ 149220 w 1249680"/>
                        <a:gd name="connsiteY70" fmla="*/ 909162 h 1411233"/>
                        <a:gd name="connsiteX71" fmla="*/ 158745 w 1249680"/>
                        <a:gd name="connsiteY71" fmla="*/ 882967 h 1411233"/>
                        <a:gd name="connsiteX72" fmla="*/ 130765 w 1249680"/>
                        <a:gd name="connsiteY72" fmla="*/ 864017 h 1411233"/>
                        <a:gd name="connsiteX73" fmla="*/ 108738 w 1249680"/>
                        <a:gd name="connsiteY73" fmla="*/ 897255 h 1411233"/>
                        <a:gd name="connsiteX74" fmla="*/ 111120 w 1249680"/>
                        <a:gd name="connsiteY74" fmla="*/ 840105 h 1411233"/>
                        <a:gd name="connsiteX75" fmla="*/ 92070 w 1249680"/>
                        <a:gd name="connsiteY75" fmla="*/ 835343 h 1411233"/>
                        <a:gd name="connsiteX76" fmla="*/ 80163 w 1249680"/>
                        <a:gd name="connsiteY76" fmla="*/ 906780 h 1411233"/>
                        <a:gd name="connsiteX77" fmla="*/ 58732 w 1249680"/>
                        <a:gd name="connsiteY77" fmla="*/ 911543 h 1411233"/>
                        <a:gd name="connsiteX78" fmla="*/ 70639 w 1249680"/>
                        <a:gd name="connsiteY78" fmla="*/ 825817 h 1411233"/>
                        <a:gd name="connsiteX79" fmla="*/ 122872 w 1249680"/>
                        <a:gd name="connsiteY79" fmla="*/ 819626 h 1411233"/>
                        <a:gd name="connsiteX80" fmla="*/ 125407 w 1249680"/>
                        <a:gd name="connsiteY80" fmla="*/ 799623 h 1411233"/>
                        <a:gd name="connsiteX81" fmla="*/ 78581 w 1249680"/>
                        <a:gd name="connsiteY81" fmla="*/ 799624 h 1411233"/>
                        <a:gd name="connsiteX82" fmla="*/ 82867 w 1249680"/>
                        <a:gd name="connsiteY82" fmla="*/ 761047 h 1411233"/>
                        <a:gd name="connsiteX83" fmla="*/ 142076 w 1249680"/>
                        <a:gd name="connsiteY83" fmla="*/ 742474 h 1411233"/>
                        <a:gd name="connsiteX84" fmla="*/ 130169 w 1249680"/>
                        <a:gd name="connsiteY84" fmla="*/ 716280 h 1411233"/>
                        <a:gd name="connsiteX85" fmla="*/ 48568 w 1249680"/>
                        <a:gd name="connsiteY85" fmla="*/ 756737 h 1411233"/>
                        <a:gd name="connsiteX86" fmla="*/ 29527 w 1249680"/>
                        <a:gd name="connsiteY86" fmla="*/ 718344 h 1411233"/>
                        <a:gd name="connsiteX87" fmla="*/ 104473 w 1249680"/>
                        <a:gd name="connsiteY87" fmla="*/ 693138 h 1411233"/>
                        <a:gd name="connsiteX88" fmla="*/ 77629 w 1249680"/>
                        <a:gd name="connsiteY88" fmla="*/ 617855 h 1411233"/>
                        <a:gd name="connsiteX89" fmla="*/ 39683 w 1249680"/>
                        <a:gd name="connsiteY89" fmla="*/ 611505 h 1411233"/>
                        <a:gd name="connsiteX90" fmla="*/ 0 w 1249680"/>
                        <a:gd name="connsiteY90" fmla="*/ 541020 h 1411233"/>
                        <a:gd name="connsiteX0" fmla="*/ 0 w 1249680"/>
                        <a:gd name="connsiteY0" fmla="*/ 541020 h 1411233"/>
                        <a:gd name="connsiteX1" fmla="*/ 259080 w 1249680"/>
                        <a:gd name="connsiteY1" fmla="*/ 381000 h 1411233"/>
                        <a:gd name="connsiteX2" fmla="*/ 280987 w 1249680"/>
                        <a:gd name="connsiteY2" fmla="*/ 271462 h 1411233"/>
                        <a:gd name="connsiteX3" fmla="*/ 365284 w 1249680"/>
                        <a:gd name="connsiteY3" fmla="*/ 268605 h 1411233"/>
                        <a:gd name="connsiteX4" fmla="*/ 402907 w 1249680"/>
                        <a:gd name="connsiteY4" fmla="*/ 290512 h 1411233"/>
                        <a:gd name="connsiteX5" fmla="*/ 478155 w 1249680"/>
                        <a:gd name="connsiteY5" fmla="*/ 250031 h 1411233"/>
                        <a:gd name="connsiteX6" fmla="*/ 533400 w 1249680"/>
                        <a:gd name="connsiteY6" fmla="*/ 128111 h 1411233"/>
                        <a:gd name="connsiteX7" fmla="*/ 594514 w 1249680"/>
                        <a:gd name="connsiteY7" fmla="*/ 140018 h 1411233"/>
                        <a:gd name="connsiteX8" fmla="*/ 655320 w 1249680"/>
                        <a:gd name="connsiteY8" fmla="*/ 167640 h 1411233"/>
                        <a:gd name="connsiteX9" fmla="*/ 769139 w 1249680"/>
                        <a:gd name="connsiteY9" fmla="*/ 151155 h 1411233"/>
                        <a:gd name="connsiteX10" fmla="*/ 815970 w 1249680"/>
                        <a:gd name="connsiteY10" fmla="*/ 113824 h 1411233"/>
                        <a:gd name="connsiteX11" fmla="*/ 818674 w 1249680"/>
                        <a:gd name="connsiteY11" fmla="*/ 61913 h 1411233"/>
                        <a:gd name="connsiteX12" fmla="*/ 853916 w 1249680"/>
                        <a:gd name="connsiteY12" fmla="*/ 50482 h 1411233"/>
                        <a:gd name="connsiteX13" fmla="*/ 885349 w 1249680"/>
                        <a:gd name="connsiteY13" fmla="*/ 0 h 1411233"/>
                        <a:gd name="connsiteX14" fmla="*/ 937260 w 1249680"/>
                        <a:gd name="connsiteY14" fmla="*/ 0 h 1411233"/>
                        <a:gd name="connsiteX15" fmla="*/ 932974 w 1249680"/>
                        <a:gd name="connsiteY15" fmla="*/ 59531 h 1411233"/>
                        <a:gd name="connsiteX16" fmla="*/ 1013460 w 1249680"/>
                        <a:gd name="connsiteY16" fmla="*/ 99060 h 1411233"/>
                        <a:gd name="connsiteX17" fmla="*/ 971074 w 1249680"/>
                        <a:gd name="connsiteY17" fmla="*/ 177165 h 1411233"/>
                        <a:gd name="connsiteX18" fmla="*/ 1001077 w 1249680"/>
                        <a:gd name="connsiteY18" fmla="*/ 197644 h 1411233"/>
                        <a:gd name="connsiteX19" fmla="*/ 968369 w 1249680"/>
                        <a:gd name="connsiteY19" fmla="*/ 249555 h 1411233"/>
                        <a:gd name="connsiteX20" fmla="*/ 967740 w 1249680"/>
                        <a:gd name="connsiteY20" fmla="*/ 297180 h 1411233"/>
                        <a:gd name="connsiteX21" fmla="*/ 975360 w 1249680"/>
                        <a:gd name="connsiteY21" fmla="*/ 320040 h 1411233"/>
                        <a:gd name="connsiteX22" fmla="*/ 1023138 w 1249680"/>
                        <a:gd name="connsiteY22" fmla="*/ 349568 h 1411233"/>
                        <a:gd name="connsiteX23" fmla="*/ 1080611 w 1249680"/>
                        <a:gd name="connsiteY23" fmla="*/ 461388 h 1411233"/>
                        <a:gd name="connsiteX24" fmla="*/ 1106805 w 1249680"/>
                        <a:gd name="connsiteY24" fmla="*/ 403667 h 1411233"/>
                        <a:gd name="connsiteX25" fmla="*/ 1147211 w 1249680"/>
                        <a:gd name="connsiteY25" fmla="*/ 390148 h 1411233"/>
                        <a:gd name="connsiteX26" fmla="*/ 1134428 w 1249680"/>
                        <a:gd name="connsiteY26" fmla="*/ 400526 h 1411233"/>
                        <a:gd name="connsiteX27" fmla="*/ 1158716 w 1249680"/>
                        <a:gd name="connsiteY27" fmla="*/ 368142 h 1411233"/>
                        <a:gd name="connsiteX28" fmla="*/ 1173480 w 1249680"/>
                        <a:gd name="connsiteY28" fmla="*/ 441960 h 1411233"/>
                        <a:gd name="connsiteX29" fmla="*/ 1249680 w 1249680"/>
                        <a:gd name="connsiteY29" fmla="*/ 419100 h 1411233"/>
                        <a:gd name="connsiteX30" fmla="*/ 1216819 w 1249680"/>
                        <a:gd name="connsiteY30" fmla="*/ 481012 h 1411233"/>
                        <a:gd name="connsiteX31" fmla="*/ 1159193 w 1249680"/>
                        <a:gd name="connsiteY31" fmla="*/ 536734 h 1411233"/>
                        <a:gd name="connsiteX32" fmla="*/ 1094577 w 1249680"/>
                        <a:gd name="connsiteY32" fmla="*/ 621031 h 1411233"/>
                        <a:gd name="connsiteX33" fmla="*/ 1025843 w 1249680"/>
                        <a:gd name="connsiteY33" fmla="*/ 632460 h 1411233"/>
                        <a:gd name="connsiteX34" fmla="*/ 1023139 w 1249680"/>
                        <a:gd name="connsiteY34" fmla="*/ 754380 h 1411233"/>
                        <a:gd name="connsiteX35" fmla="*/ 980122 w 1249680"/>
                        <a:gd name="connsiteY35" fmla="*/ 807244 h 1411233"/>
                        <a:gd name="connsiteX36" fmla="*/ 1015995 w 1249680"/>
                        <a:gd name="connsiteY36" fmla="*/ 847249 h 1411233"/>
                        <a:gd name="connsiteX37" fmla="*/ 993933 w 1249680"/>
                        <a:gd name="connsiteY37" fmla="*/ 891063 h 1411233"/>
                        <a:gd name="connsiteX38" fmla="*/ 1018376 w 1249680"/>
                        <a:gd name="connsiteY38" fmla="*/ 947261 h 1411233"/>
                        <a:gd name="connsiteX39" fmla="*/ 1049179 w 1249680"/>
                        <a:gd name="connsiteY39" fmla="*/ 1024414 h 1411233"/>
                        <a:gd name="connsiteX40" fmla="*/ 1092041 w 1249680"/>
                        <a:gd name="connsiteY40" fmla="*/ 1055370 h 1411233"/>
                        <a:gd name="connsiteX41" fmla="*/ 1093470 w 1249680"/>
                        <a:gd name="connsiteY41" fmla="*/ 1161574 h 1411233"/>
                        <a:gd name="connsiteX42" fmla="*/ 1010127 w 1249680"/>
                        <a:gd name="connsiteY42" fmla="*/ 1155382 h 1411233"/>
                        <a:gd name="connsiteX43" fmla="*/ 1137439 w 1249680"/>
                        <a:gd name="connsiteY43" fmla="*/ 1211579 h 1411233"/>
                        <a:gd name="connsiteX44" fmla="*/ 1171098 w 1249680"/>
                        <a:gd name="connsiteY44" fmla="*/ 1251586 h 1411233"/>
                        <a:gd name="connsiteX45" fmla="*/ 1113626 w 1249680"/>
                        <a:gd name="connsiteY45" fmla="*/ 1373505 h 1411233"/>
                        <a:gd name="connsiteX46" fmla="*/ 1082516 w 1249680"/>
                        <a:gd name="connsiteY46" fmla="*/ 1361598 h 1411233"/>
                        <a:gd name="connsiteX47" fmla="*/ 1063466 w 1249680"/>
                        <a:gd name="connsiteY47" fmla="*/ 1390650 h 1411233"/>
                        <a:gd name="connsiteX48" fmla="*/ 1044570 w 1249680"/>
                        <a:gd name="connsiteY48" fmla="*/ 1359218 h 1411233"/>
                        <a:gd name="connsiteX49" fmla="*/ 918210 w 1249680"/>
                        <a:gd name="connsiteY49" fmla="*/ 1344930 h 1411233"/>
                        <a:gd name="connsiteX50" fmla="*/ 876097 w 1249680"/>
                        <a:gd name="connsiteY50" fmla="*/ 1307028 h 1411233"/>
                        <a:gd name="connsiteX51" fmla="*/ 821650 w 1249680"/>
                        <a:gd name="connsiteY51" fmla="*/ 1340540 h 1411233"/>
                        <a:gd name="connsiteX52" fmla="*/ 749071 w 1249680"/>
                        <a:gd name="connsiteY52" fmla="*/ 1357779 h 1411233"/>
                        <a:gd name="connsiteX53" fmla="*/ 623341 w 1249680"/>
                        <a:gd name="connsiteY53" fmla="*/ 1411233 h 1411233"/>
                        <a:gd name="connsiteX54" fmla="*/ 596895 w 1249680"/>
                        <a:gd name="connsiteY54" fmla="*/ 1375886 h 1411233"/>
                        <a:gd name="connsiteX55" fmla="*/ 391001 w 1249680"/>
                        <a:gd name="connsiteY55" fmla="*/ 1287303 h 1411233"/>
                        <a:gd name="connsiteX56" fmla="*/ 223038 w 1249680"/>
                        <a:gd name="connsiteY56" fmla="*/ 1230630 h 1411233"/>
                        <a:gd name="connsiteX57" fmla="*/ 127788 w 1249680"/>
                        <a:gd name="connsiteY57" fmla="*/ 1223486 h 1411233"/>
                        <a:gd name="connsiteX58" fmla="*/ 123026 w 1249680"/>
                        <a:gd name="connsiteY58" fmla="*/ 1156811 h 1411233"/>
                        <a:gd name="connsiteX59" fmla="*/ 134932 w 1249680"/>
                        <a:gd name="connsiteY59" fmla="*/ 1171098 h 1411233"/>
                        <a:gd name="connsiteX60" fmla="*/ 143351 w 1249680"/>
                        <a:gd name="connsiteY60" fmla="*/ 1202532 h 1411233"/>
                        <a:gd name="connsiteX61" fmla="*/ 180975 w 1249680"/>
                        <a:gd name="connsiteY61" fmla="*/ 1200626 h 1411233"/>
                        <a:gd name="connsiteX62" fmla="*/ 163354 w 1249680"/>
                        <a:gd name="connsiteY62" fmla="*/ 1141095 h 1411233"/>
                        <a:gd name="connsiteX63" fmla="*/ 234791 w 1249680"/>
                        <a:gd name="connsiteY63" fmla="*/ 1096804 h 1411233"/>
                        <a:gd name="connsiteX64" fmla="*/ 249232 w 1249680"/>
                        <a:gd name="connsiteY64" fmla="*/ 1180623 h 1411233"/>
                        <a:gd name="connsiteX65" fmla="*/ 277807 w 1249680"/>
                        <a:gd name="connsiteY65" fmla="*/ 1190149 h 1411233"/>
                        <a:gd name="connsiteX66" fmla="*/ 292417 w 1249680"/>
                        <a:gd name="connsiteY66" fmla="*/ 1068705 h 1411233"/>
                        <a:gd name="connsiteX67" fmla="*/ 323051 w 1249680"/>
                        <a:gd name="connsiteY67" fmla="*/ 1078230 h 1411233"/>
                        <a:gd name="connsiteX68" fmla="*/ 294476 w 1249680"/>
                        <a:gd name="connsiteY68" fmla="*/ 944880 h 1411233"/>
                        <a:gd name="connsiteX69" fmla="*/ 258758 w 1249680"/>
                        <a:gd name="connsiteY69" fmla="*/ 961549 h 1411233"/>
                        <a:gd name="connsiteX70" fmla="*/ 149220 w 1249680"/>
                        <a:gd name="connsiteY70" fmla="*/ 909162 h 1411233"/>
                        <a:gd name="connsiteX71" fmla="*/ 158745 w 1249680"/>
                        <a:gd name="connsiteY71" fmla="*/ 882967 h 1411233"/>
                        <a:gd name="connsiteX72" fmla="*/ 130765 w 1249680"/>
                        <a:gd name="connsiteY72" fmla="*/ 864017 h 1411233"/>
                        <a:gd name="connsiteX73" fmla="*/ 108738 w 1249680"/>
                        <a:gd name="connsiteY73" fmla="*/ 897255 h 1411233"/>
                        <a:gd name="connsiteX74" fmla="*/ 111120 w 1249680"/>
                        <a:gd name="connsiteY74" fmla="*/ 840105 h 1411233"/>
                        <a:gd name="connsiteX75" fmla="*/ 92070 w 1249680"/>
                        <a:gd name="connsiteY75" fmla="*/ 835343 h 1411233"/>
                        <a:gd name="connsiteX76" fmla="*/ 80163 w 1249680"/>
                        <a:gd name="connsiteY76" fmla="*/ 906780 h 1411233"/>
                        <a:gd name="connsiteX77" fmla="*/ 58732 w 1249680"/>
                        <a:gd name="connsiteY77" fmla="*/ 911543 h 1411233"/>
                        <a:gd name="connsiteX78" fmla="*/ 70639 w 1249680"/>
                        <a:gd name="connsiteY78" fmla="*/ 825817 h 1411233"/>
                        <a:gd name="connsiteX79" fmla="*/ 122872 w 1249680"/>
                        <a:gd name="connsiteY79" fmla="*/ 819626 h 1411233"/>
                        <a:gd name="connsiteX80" fmla="*/ 125407 w 1249680"/>
                        <a:gd name="connsiteY80" fmla="*/ 799623 h 1411233"/>
                        <a:gd name="connsiteX81" fmla="*/ 78581 w 1249680"/>
                        <a:gd name="connsiteY81" fmla="*/ 799624 h 1411233"/>
                        <a:gd name="connsiteX82" fmla="*/ 82867 w 1249680"/>
                        <a:gd name="connsiteY82" fmla="*/ 761047 h 1411233"/>
                        <a:gd name="connsiteX83" fmla="*/ 142076 w 1249680"/>
                        <a:gd name="connsiteY83" fmla="*/ 742474 h 1411233"/>
                        <a:gd name="connsiteX84" fmla="*/ 130169 w 1249680"/>
                        <a:gd name="connsiteY84" fmla="*/ 716280 h 1411233"/>
                        <a:gd name="connsiteX85" fmla="*/ 48568 w 1249680"/>
                        <a:gd name="connsiteY85" fmla="*/ 756737 h 1411233"/>
                        <a:gd name="connsiteX86" fmla="*/ 29527 w 1249680"/>
                        <a:gd name="connsiteY86" fmla="*/ 718344 h 1411233"/>
                        <a:gd name="connsiteX87" fmla="*/ 104473 w 1249680"/>
                        <a:gd name="connsiteY87" fmla="*/ 693138 h 1411233"/>
                        <a:gd name="connsiteX88" fmla="*/ 77629 w 1249680"/>
                        <a:gd name="connsiteY88" fmla="*/ 617855 h 1411233"/>
                        <a:gd name="connsiteX89" fmla="*/ 39683 w 1249680"/>
                        <a:gd name="connsiteY89" fmla="*/ 611505 h 1411233"/>
                        <a:gd name="connsiteX90" fmla="*/ 0 w 1249680"/>
                        <a:gd name="connsiteY90" fmla="*/ 541020 h 1411233"/>
                        <a:gd name="connsiteX0" fmla="*/ 0 w 1233011"/>
                        <a:gd name="connsiteY0" fmla="*/ 543401 h 1411233"/>
                        <a:gd name="connsiteX1" fmla="*/ 242411 w 1233011"/>
                        <a:gd name="connsiteY1" fmla="*/ 381000 h 1411233"/>
                        <a:gd name="connsiteX2" fmla="*/ 264318 w 1233011"/>
                        <a:gd name="connsiteY2" fmla="*/ 271462 h 1411233"/>
                        <a:gd name="connsiteX3" fmla="*/ 348615 w 1233011"/>
                        <a:gd name="connsiteY3" fmla="*/ 268605 h 1411233"/>
                        <a:gd name="connsiteX4" fmla="*/ 386238 w 1233011"/>
                        <a:gd name="connsiteY4" fmla="*/ 290512 h 1411233"/>
                        <a:gd name="connsiteX5" fmla="*/ 461486 w 1233011"/>
                        <a:gd name="connsiteY5" fmla="*/ 250031 h 1411233"/>
                        <a:gd name="connsiteX6" fmla="*/ 516731 w 1233011"/>
                        <a:gd name="connsiteY6" fmla="*/ 128111 h 1411233"/>
                        <a:gd name="connsiteX7" fmla="*/ 577845 w 1233011"/>
                        <a:gd name="connsiteY7" fmla="*/ 140018 h 1411233"/>
                        <a:gd name="connsiteX8" fmla="*/ 638651 w 1233011"/>
                        <a:gd name="connsiteY8" fmla="*/ 167640 h 1411233"/>
                        <a:gd name="connsiteX9" fmla="*/ 752470 w 1233011"/>
                        <a:gd name="connsiteY9" fmla="*/ 151155 h 1411233"/>
                        <a:gd name="connsiteX10" fmla="*/ 799301 w 1233011"/>
                        <a:gd name="connsiteY10" fmla="*/ 113824 h 1411233"/>
                        <a:gd name="connsiteX11" fmla="*/ 802005 w 1233011"/>
                        <a:gd name="connsiteY11" fmla="*/ 61913 h 1411233"/>
                        <a:gd name="connsiteX12" fmla="*/ 837247 w 1233011"/>
                        <a:gd name="connsiteY12" fmla="*/ 50482 h 1411233"/>
                        <a:gd name="connsiteX13" fmla="*/ 868680 w 1233011"/>
                        <a:gd name="connsiteY13" fmla="*/ 0 h 1411233"/>
                        <a:gd name="connsiteX14" fmla="*/ 920591 w 1233011"/>
                        <a:gd name="connsiteY14" fmla="*/ 0 h 1411233"/>
                        <a:gd name="connsiteX15" fmla="*/ 916305 w 1233011"/>
                        <a:gd name="connsiteY15" fmla="*/ 59531 h 1411233"/>
                        <a:gd name="connsiteX16" fmla="*/ 996791 w 1233011"/>
                        <a:gd name="connsiteY16" fmla="*/ 99060 h 1411233"/>
                        <a:gd name="connsiteX17" fmla="*/ 954405 w 1233011"/>
                        <a:gd name="connsiteY17" fmla="*/ 177165 h 1411233"/>
                        <a:gd name="connsiteX18" fmla="*/ 984408 w 1233011"/>
                        <a:gd name="connsiteY18" fmla="*/ 197644 h 1411233"/>
                        <a:gd name="connsiteX19" fmla="*/ 951700 w 1233011"/>
                        <a:gd name="connsiteY19" fmla="*/ 249555 h 1411233"/>
                        <a:gd name="connsiteX20" fmla="*/ 951071 w 1233011"/>
                        <a:gd name="connsiteY20" fmla="*/ 297180 h 1411233"/>
                        <a:gd name="connsiteX21" fmla="*/ 958691 w 1233011"/>
                        <a:gd name="connsiteY21" fmla="*/ 320040 h 1411233"/>
                        <a:gd name="connsiteX22" fmla="*/ 1006469 w 1233011"/>
                        <a:gd name="connsiteY22" fmla="*/ 349568 h 1411233"/>
                        <a:gd name="connsiteX23" fmla="*/ 1063942 w 1233011"/>
                        <a:gd name="connsiteY23" fmla="*/ 461388 h 1411233"/>
                        <a:gd name="connsiteX24" fmla="*/ 1090136 w 1233011"/>
                        <a:gd name="connsiteY24" fmla="*/ 403667 h 1411233"/>
                        <a:gd name="connsiteX25" fmla="*/ 1130542 w 1233011"/>
                        <a:gd name="connsiteY25" fmla="*/ 390148 h 1411233"/>
                        <a:gd name="connsiteX26" fmla="*/ 1117759 w 1233011"/>
                        <a:gd name="connsiteY26" fmla="*/ 400526 h 1411233"/>
                        <a:gd name="connsiteX27" fmla="*/ 1142047 w 1233011"/>
                        <a:gd name="connsiteY27" fmla="*/ 368142 h 1411233"/>
                        <a:gd name="connsiteX28" fmla="*/ 1156811 w 1233011"/>
                        <a:gd name="connsiteY28" fmla="*/ 441960 h 1411233"/>
                        <a:gd name="connsiteX29" fmla="*/ 1233011 w 1233011"/>
                        <a:gd name="connsiteY29" fmla="*/ 419100 h 1411233"/>
                        <a:gd name="connsiteX30" fmla="*/ 1200150 w 1233011"/>
                        <a:gd name="connsiteY30" fmla="*/ 481012 h 1411233"/>
                        <a:gd name="connsiteX31" fmla="*/ 1142524 w 1233011"/>
                        <a:gd name="connsiteY31" fmla="*/ 536734 h 1411233"/>
                        <a:gd name="connsiteX32" fmla="*/ 1077908 w 1233011"/>
                        <a:gd name="connsiteY32" fmla="*/ 621031 h 1411233"/>
                        <a:gd name="connsiteX33" fmla="*/ 1009174 w 1233011"/>
                        <a:gd name="connsiteY33" fmla="*/ 632460 h 1411233"/>
                        <a:gd name="connsiteX34" fmla="*/ 1006470 w 1233011"/>
                        <a:gd name="connsiteY34" fmla="*/ 754380 h 1411233"/>
                        <a:gd name="connsiteX35" fmla="*/ 963453 w 1233011"/>
                        <a:gd name="connsiteY35" fmla="*/ 807244 h 1411233"/>
                        <a:gd name="connsiteX36" fmla="*/ 999326 w 1233011"/>
                        <a:gd name="connsiteY36" fmla="*/ 847249 h 1411233"/>
                        <a:gd name="connsiteX37" fmla="*/ 977264 w 1233011"/>
                        <a:gd name="connsiteY37" fmla="*/ 891063 h 1411233"/>
                        <a:gd name="connsiteX38" fmla="*/ 1001707 w 1233011"/>
                        <a:gd name="connsiteY38" fmla="*/ 947261 h 1411233"/>
                        <a:gd name="connsiteX39" fmla="*/ 1032510 w 1233011"/>
                        <a:gd name="connsiteY39" fmla="*/ 1024414 h 1411233"/>
                        <a:gd name="connsiteX40" fmla="*/ 1075372 w 1233011"/>
                        <a:gd name="connsiteY40" fmla="*/ 1055370 h 1411233"/>
                        <a:gd name="connsiteX41" fmla="*/ 1076801 w 1233011"/>
                        <a:gd name="connsiteY41" fmla="*/ 1161574 h 1411233"/>
                        <a:gd name="connsiteX42" fmla="*/ 993458 w 1233011"/>
                        <a:gd name="connsiteY42" fmla="*/ 1155382 h 1411233"/>
                        <a:gd name="connsiteX43" fmla="*/ 1120770 w 1233011"/>
                        <a:gd name="connsiteY43" fmla="*/ 1211579 h 1411233"/>
                        <a:gd name="connsiteX44" fmla="*/ 1154429 w 1233011"/>
                        <a:gd name="connsiteY44" fmla="*/ 1251586 h 1411233"/>
                        <a:gd name="connsiteX45" fmla="*/ 1096957 w 1233011"/>
                        <a:gd name="connsiteY45" fmla="*/ 1373505 h 1411233"/>
                        <a:gd name="connsiteX46" fmla="*/ 1065847 w 1233011"/>
                        <a:gd name="connsiteY46" fmla="*/ 1361598 h 1411233"/>
                        <a:gd name="connsiteX47" fmla="*/ 1046797 w 1233011"/>
                        <a:gd name="connsiteY47" fmla="*/ 1390650 h 1411233"/>
                        <a:gd name="connsiteX48" fmla="*/ 1027901 w 1233011"/>
                        <a:gd name="connsiteY48" fmla="*/ 1359218 h 1411233"/>
                        <a:gd name="connsiteX49" fmla="*/ 901541 w 1233011"/>
                        <a:gd name="connsiteY49" fmla="*/ 1344930 h 1411233"/>
                        <a:gd name="connsiteX50" fmla="*/ 859428 w 1233011"/>
                        <a:gd name="connsiteY50" fmla="*/ 1307028 h 1411233"/>
                        <a:gd name="connsiteX51" fmla="*/ 804981 w 1233011"/>
                        <a:gd name="connsiteY51" fmla="*/ 1340540 h 1411233"/>
                        <a:gd name="connsiteX52" fmla="*/ 732402 w 1233011"/>
                        <a:gd name="connsiteY52" fmla="*/ 1357779 h 1411233"/>
                        <a:gd name="connsiteX53" fmla="*/ 606672 w 1233011"/>
                        <a:gd name="connsiteY53" fmla="*/ 1411233 h 1411233"/>
                        <a:gd name="connsiteX54" fmla="*/ 580226 w 1233011"/>
                        <a:gd name="connsiteY54" fmla="*/ 1375886 h 1411233"/>
                        <a:gd name="connsiteX55" fmla="*/ 374332 w 1233011"/>
                        <a:gd name="connsiteY55" fmla="*/ 1287303 h 1411233"/>
                        <a:gd name="connsiteX56" fmla="*/ 206369 w 1233011"/>
                        <a:gd name="connsiteY56" fmla="*/ 1230630 h 1411233"/>
                        <a:gd name="connsiteX57" fmla="*/ 111119 w 1233011"/>
                        <a:gd name="connsiteY57" fmla="*/ 1223486 h 1411233"/>
                        <a:gd name="connsiteX58" fmla="*/ 106357 w 1233011"/>
                        <a:gd name="connsiteY58" fmla="*/ 1156811 h 1411233"/>
                        <a:gd name="connsiteX59" fmla="*/ 118263 w 1233011"/>
                        <a:gd name="connsiteY59" fmla="*/ 1171098 h 1411233"/>
                        <a:gd name="connsiteX60" fmla="*/ 126682 w 1233011"/>
                        <a:gd name="connsiteY60" fmla="*/ 1202532 h 1411233"/>
                        <a:gd name="connsiteX61" fmla="*/ 164306 w 1233011"/>
                        <a:gd name="connsiteY61" fmla="*/ 1200626 h 1411233"/>
                        <a:gd name="connsiteX62" fmla="*/ 146685 w 1233011"/>
                        <a:gd name="connsiteY62" fmla="*/ 1141095 h 1411233"/>
                        <a:gd name="connsiteX63" fmla="*/ 218122 w 1233011"/>
                        <a:gd name="connsiteY63" fmla="*/ 1096804 h 1411233"/>
                        <a:gd name="connsiteX64" fmla="*/ 232563 w 1233011"/>
                        <a:gd name="connsiteY64" fmla="*/ 1180623 h 1411233"/>
                        <a:gd name="connsiteX65" fmla="*/ 261138 w 1233011"/>
                        <a:gd name="connsiteY65" fmla="*/ 1190149 h 1411233"/>
                        <a:gd name="connsiteX66" fmla="*/ 275748 w 1233011"/>
                        <a:gd name="connsiteY66" fmla="*/ 1068705 h 1411233"/>
                        <a:gd name="connsiteX67" fmla="*/ 306382 w 1233011"/>
                        <a:gd name="connsiteY67" fmla="*/ 1078230 h 1411233"/>
                        <a:gd name="connsiteX68" fmla="*/ 277807 w 1233011"/>
                        <a:gd name="connsiteY68" fmla="*/ 944880 h 1411233"/>
                        <a:gd name="connsiteX69" fmla="*/ 242089 w 1233011"/>
                        <a:gd name="connsiteY69" fmla="*/ 961549 h 1411233"/>
                        <a:gd name="connsiteX70" fmla="*/ 132551 w 1233011"/>
                        <a:gd name="connsiteY70" fmla="*/ 909162 h 1411233"/>
                        <a:gd name="connsiteX71" fmla="*/ 142076 w 1233011"/>
                        <a:gd name="connsiteY71" fmla="*/ 882967 h 1411233"/>
                        <a:gd name="connsiteX72" fmla="*/ 114096 w 1233011"/>
                        <a:gd name="connsiteY72" fmla="*/ 864017 h 1411233"/>
                        <a:gd name="connsiteX73" fmla="*/ 92069 w 1233011"/>
                        <a:gd name="connsiteY73" fmla="*/ 897255 h 1411233"/>
                        <a:gd name="connsiteX74" fmla="*/ 94451 w 1233011"/>
                        <a:gd name="connsiteY74" fmla="*/ 840105 h 1411233"/>
                        <a:gd name="connsiteX75" fmla="*/ 75401 w 1233011"/>
                        <a:gd name="connsiteY75" fmla="*/ 835343 h 1411233"/>
                        <a:gd name="connsiteX76" fmla="*/ 63494 w 1233011"/>
                        <a:gd name="connsiteY76" fmla="*/ 906780 h 1411233"/>
                        <a:gd name="connsiteX77" fmla="*/ 42063 w 1233011"/>
                        <a:gd name="connsiteY77" fmla="*/ 911543 h 1411233"/>
                        <a:gd name="connsiteX78" fmla="*/ 53970 w 1233011"/>
                        <a:gd name="connsiteY78" fmla="*/ 825817 h 1411233"/>
                        <a:gd name="connsiteX79" fmla="*/ 106203 w 1233011"/>
                        <a:gd name="connsiteY79" fmla="*/ 819626 h 1411233"/>
                        <a:gd name="connsiteX80" fmla="*/ 108738 w 1233011"/>
                        <a:gd name="connsiteY80" fmla="*/ 799623 h 1411233"/>
                        <a:gd name="connsiteX81" fmla="*/ 61912 w 1233011"/>
                        <a:gd name="connsiteY81" fmla="*/ 799624 h 1411233"/>
                        <a:gd name="connsiteX82" fmla="*/ 66198 w 1233011"/>
                        <a:gd name="connsiteY82" fmla="*/ 761047 h 1411233"/>
                        <a:gd name="connsiteX83" fmla="*/ 125407 w 1233011"/>
                        <a:gd name="connsiteY83" fmla="*/ 742474 h 1411233"/>
                        <a:gd name="connsiteX84" fmla="*/ 113500 w 1233011"/>
                        <a:gd name="connsiteY84" fmla="*/ 716280 h 1411233"/>
                        <a:gd name="connsiteX85" fmla="*/ 31899 w 1233011"/>
                        <a:gd name="connsiteY85" fmla="*/ 756737 h 1411233"/>
                        <a:gd name="connsiteX86" fmla="*/ 12858 w 1233011"/>
                        <a:gd name="connsiteY86" fmla="*/ 718344 h 1411233"/>
                        <a:gd name="connsiteX87" fmla="*/ 87804 w 1233011"/>
                        <a:gd name="connsiteY87" fmla="*/ 693138 h 1411233"/>
                        <a:gd name="connsiteX88" fmla="*/ 60960 w 1233011"/>
                        <a:gd name="connsiteY88" fmla="*/ 617855 h 1411233"/>
                        <a:gd name="connsiteX89" fmla="*/ 23014 w 1233011"/>
                        <a:gd name="connsiteY89" fmla="*/ 611505 h 1411233"/>
                        <a:gd name="connsiteX90" fmla="*/ 0 w 1233011"/>
                        <a:gd name="connsiteY90" fmla="*/ 543401 h 1411233"/>
                        <a:gd name="connsiteX0" fmla="*/ 0 w 1233011"/>
                        <a:gd name="connsiteY0" fmla="*/ 543401 h 1411233"/>
                        <a:gd name="connsiteX1" fmla="*/ 242411 w 1233011"/>
                        <a:gd name="connsiteY1" fmla="*/ 381000 h 1411233"/>
                        <a:gd name="connsiteX2" fmla="*/ 264318 w 1233011"/>
                        <a:gd name="connsiteY2" fmla="*/ 271462 h 1411233"/>
                        <a:gd name="connsiteX3" fmla="*/ 348615 w 1233011"/>
                        <a:gd name="connsiteY3" fmla="*/ 268605 h 1411233"/>
                        <a:gd name="connsiteX4" fmla="*/ 386238 w 1233011"/>
                        <a:gd name="connsiteY4" fmla="*/ 290512 h 1411233"/>
                        <a:gd name="connsiteX5" fmla="*/ 461486 w 1233011"/>
                        <a:gd name="connsiteY5" fmla="*/ 250031 h 1411233"/>
                        <a:gd name="connsiteX6" fmla="*/ 516731 w 1233011"/>
                        <a:gd name="connsiteY6" fmla="*/ 128111 h 1411233"/>
                        <a:gd name="connsiteX7" fmla="*/ 577845 w 1233011"/>
                        <a:gd name="connsiteY7" fmla="*/ 140018 h 1411233"/>
                        <a:gd name="connsiteX8" fmla="*/ 638651 w 1233011"/>
                        <a:gd name="connsiteY8" fmla="*/ 167640 h 1411233"/>
                        <a:gd name="connsiteX9" fmla="*/ 752470 w 1233011"/>
                        <a:gd name="connsiteY9" fmla="*/ 151155 h 1411233"/>
                        <a:gd name="connsiteX10" fmla="*/ 799301 w 1233011"/>
                        <a:gd name="connsiteY10" fmla="*/ 113824 h 1411233"/>
                        <a:gd name="connsiteX11" fmla="*/ 802005 w 1233011"/>
                        <a:gd name="connsiteY11" fmla="*/ 61913 h 1411233"/>
                        <a:gd name="connsiteX12" fmla="*/ 837247 w 1233011"/>
                        <a:gd name="connsiteY12" fmla="*/ 50482 h 1411233"/>
                        <a:gd name="connsiteX13" fmla="*/ 868680 w 1233011"/>
                        <a:gd name="connsiteY13" fmla="*/ 0 h 1411233"/>
                        <a:gd name="connsiteX14" fmla="*/ 920591 w 1233011"/>
                        <a:gd name="connsiteY14" fmla="*/ 0 h 1411233"/>
                        <a:gd name="connsiteX15" fmla="*/ 916305 w 1233011"/>
                        <a:gd name="connsiteY15" fmla="*/ 59531 h 1411233"/>
                        <a:gd name="connsiteX16" fmla="*/ 996791 w 1233011"/>
                        <a:gd name="connsiteY16" fmla="*/ 99060 h 1411233"/>
                        <a:gd name="connsiteX17" fmla="*/ 954405 w 1233011"/>
                        <a:gd name="connsiteY17" fmla="*/ 177165 h 1411233"/>
                        <a:gd name="connsiteX18" fmla="*/ 984408 w 1233011"/>
                        <a:gd name="connsiteY18" fmla="*/ 197644 h 1411233"/>
                        <a:gd name="connsiteX19" fmla="*/ 951700 w 1233011"/>
                        <a:gd name="connsiteY19" fmla="*/ 249555 h 1411233"/>
                        <a:gd name="connsiteX20" fmla="*/ 951071 w 1233011"/>
                        <a:gd name="connsiteY20" fmla="*/ 297180 h 1411233"/>
                        <a:gd name="connsiteX21" fmla="*/ 958691 w 1233011"/>
                        <a:gd name="connsiteY21" fmla="*/ 320040 h 1411233"/>
                        <a:gd name="connsiteX22" fmla="*/ 1006469 w 1233011"/>
                        <a:gd name="connsiteY22" fmla="*/ 349568 h 1411233"/>
                        <a:gd name="connsiteX23" fmla="*/ 1063942 w 1233011"/>
                        <a:gd name="connsiteY23" fmla="*/ 461388 h 1411233"/>
                        <a:gd name="connsiteX24" fmla="*/ 1090136 w 1233011"/>
                        <a:gd name="connsiteY24" fmla="*/ 403667 h 1411233"/>
                        <a:gd name="connsiteX25" fmla="*/ 1130542 w 1233011"/>
                        <a:gd name="connsiteY25" fmla="*/ 390148 h 1411233"/>
                        <a:gd name="connsiteX26" fmla="*/ 1117759 w 1233011"/>
                        <a:gd name="connsiteY26" fmla="*/ 400526 h 1411233"/>
                        <a:gd name="connsiteX27" fmla="*/ 1142047 w 1233011"/>
                        <a:gd name="connsiteY27" fmla="*/ 368142 h 1411233"/>
                        <a:gd name="connsiteX28" fmla="*/ 1156811 w 1233011"/>
                        <a:gd name="connsiteY28" fmla="*/ 441960 h 1411233"/>
                        <a:gd name="connsiteX29" fmla="*/ 1233011 w 1233011"/>
                        <a:gd name="connsiteY29" fmla="*/ 419100 h 1411233"/>
                        <a:gd name="connsiteX30" fmla="*/ 1200150 w 1233011"/>
                        <a:gd name="connsiteY30" fmla="*/ 481012 h 1411233"/>
                        <a:gd name="connsiteX31" fmla="*/ 1142524 w 1233011"/>
                        <a:gd name="connsiteY31" fmla="*/ 536734 h 1411233"/>
                        <a:gd name="connsiteX32" fmla="*/ 1077908 w 1233011"/>
                        <a:gd name="connsiteY32" fmla="*/ 621031 h 1411233"/>
                        <a:gd name="connsiteX33" fmla="*/ 1009174 w 1233011"/>
                        <a:gd name="connsiteY33" fmla="*/ 632460 h 1411233"/>
                        <a:gd name="connsiteX34" fmla="*/ 1006470 w 1233011"/>
                        <a:gd name="connsiteY34" fmla="*/ 754380 h 1411233"/>
                        <a:gd name="connsiteX35" fmla="*/ 963453 w 1233011"/>
                        <a:gd name="connsiteY35" fmla="*/ 807244 h 1411233"/>
                        <a:gd name="connsiteX36" fmla="*/ 999326 w 1233011"/>
                        <a:gd name="connsiteY36" fmla="*/ 847249 h 1411233"/>
                        <a:gd name="connsiteX37" fmla="*/ 977264 w 1233011"/>
                        <a:gd name="connsiteY37" fmla="*/ 891063 h 1411233"/>
                        <a:gd name="connsiteX38" fmla="*/ 1001707 w 1233011"/>
                        <a:gd name="connsiteY38" fmla="*/ 947261 h 1411233"/>
                        <a:gd name="connsiteX39" fmla="*/ 1032510 w 1233011"/>
                        <a:gd name="connsiteY39" fmla="*/ 1024414 h 1411233"/>
                        <a:gd name="connsiteX40" fmla="*/ 1075372 w 1233011"/>
                        <a:gd name="connsiteY40" fmla="*/ 1055370 h 1411233"/>
                        <a:gd name="connsiteX41" fmla="*/ 1076801 w 1233011"/>
                        <a:gd name="connsiteY41" fmla="*/ 1161574 h 1411233"/>
                        <a:gd name="connsiteX42" fmla="*/ 993458 w 1233011"/>
                        <a:gd name="connsiteY42" fmla="*/ 1155382 h 1411233"/>
                        <a:gd name="connsiteX43" fmla="*/ 1120770 w 1233011"/>
                        <a:gd name="connsiteY43" fmla="*/ 1211579 h 1411233"/>
                        <a:gd name="connsiteX44" fmla="*/ 1154429 w 1233011"/>
                        <a:gd name="connsiteY44" fmla="*/ 1251586 h 1411233"/>
                        <a:gd name="connsiteX45" fmla="*/ 1096957 w 1233011"/>
                        <a:gd name="connsiteY45" fmla="*/ 1373505 h 1411233"/>
                        <a:gd name="connsiteX46" fmla="*/ 1065847 w 1233011"/>
                        <a:gd name="connsiteY46" fmla="*/ 1361598 h 1411233"/>
                        <a:gd name="connsiteX47" fmla="*/ 1046797 w 1233011"/>
                        <a:gd name="connsiteY47" fmla="*/ 1390650 h 1411233"/>
                        <a:gd name="connsiteX48" fmla="*/ 1027901 w 1233011"/>
                        <a:gd name="connsiteY48" fmla="*/ 1359218 h 1411233"/>
                        <a:gd name="connsiteX49" fmla="*/ 901541 w 1233011"/>
                        <a:gd name="connsiteY49" fmla="*/ 1344930 h 1411233"/>
                        <a:gd name="connsiteX50" fmla="*/ 859428 w 1233011"/>
                        <a:gd name="connsiteY50" fmla="*/ 1307028 h 1411233"/>
                        <a:gd name="connsiteX51" fmla="*/ 804981 w 1233011"/>
                        <a:gd name="connsiteY51" fmla="*/ 1340540 h 1411233"/>
                        <a:gd name="connsiteX52" fmla="*/ 732402 w 1233011"/>
                        <a:gd name="connsiteY52" fmla="*/ 1357779 h 1411233"/>
                        <a:gd name="connsiteX53" fmla="*/ 606672 w 1233011"/>
                        <a:gd name="connsiteY53" fmla="*/ 1411233 h 1411233"/>
                        <a:gd name="connsiteX54" fmla="*/ 580226 w 1233011"/>
                        <a:gd name="connsiteY54" fmla="*/ 1375886 h 1411233"/>
                        <a:gd name="connsiteX55" fmla="*/ 374332 w 1233011"/>
                        <a:gd name="connsiteY55" fmla="*/ 1287303 h 1411233"/>
                        <a:gd name="connsiteX56" fmla="*/ 206369 w 1233011"/>
                        <a:gd name="connsiteY56" fmla="*/ 1230630 h 1411233"/>
                        <a:gd name="connsiteX57" fmla="*/ 111119 w 1233011"/>
                        <a:gd name="connsiteY57" fmla="*/ 1223486 h 1411233"/>
                        <a:gd name="connsiteX58" fmla="*/ 106357 w 1233011"/>
                        <a:gd name="connsiteY58" fmla="*/ 1156811 h 1411233"/>
                        <a:gd name="connsiteX59" fmla="*/ 118263 w 1233011"/>
                        <a:gd name="connsiteY59" fmla="*/ 1171098 h 1411233"/>
                        <a:gd name="connsiteX60" fmla="*/ 126682 w 1233011"/>
                        <a:gd name="connsiteY60" fmla="*/ 1202532 h 1411233"/>
                        <a:gd name="connsiteX61" fmla="*/ 164306 w 1233011"/>
                        <a:gd name="connsiteY61" fmla="*/ 1200626 h 1411233"/>
                        <a:gd name="connsiteX62" fmla="*/ 146685 w 1233011"/>
                        <a:gd name="connsiteY62" fmla="*/ 1141095 h 1411233"/>
                        <a:gd name="connsiteX63" fmla="*/ 218122 w 1233011"/>
                        <a:gd name="connsiteY63" fmla="*/ 1096804 h 1411233"/>
                        <a:gd name="connsiteX64" fmla="*/ 232563 w 1233011"/>
                        <a:gd name="connsiteY64" fmla="*/ 1180623 h 1411233"/>
                        <a:gd name="connsiteX65" fmla="*/ 261138 w 1233011"/>
                        <a:gd name="connsiteY65" fmla="*/ 1190149 h 1411233"/>
                        <a:gd name="connsiteX66" fmla="*/ 275748 w 1233011"/>
                        <a:gd name="connsiteY66" fmla="*/ 1068705 h 1411233"/>
                        <a:gd name="connsiteX67" fmla="*/ 306382 w 1233011"/>
                        <a:gd name="connsiteY67" fmla="*/ 1078230 h 1411233"/>
                        <a:gd name="connsiteX68" fmla="*/ 277807 w 1233011"/>
                        <a:gd name="connsiteY68" fmla="*/ 944880 h 1411233"/>
                        <a:gd name="connsiteX69" fmla="*/ 242089 w 1233011"/>
                        <a:gd name="connsiteY69" fmla="*/ 961549 h 1411233"/>
                        <a:gd name="connsiteX70" fmla="*/ 132551 w 1233011"/>
                        <a:gd name="connsiteY70" fmla="*/ 909162 h 1411233"/>
                        <a:gd name="connsiteX71" fmla="*/ 142076 w 1233011"/>
                        <a:gd name="connsiteY71" fmla="*/ 882967 h 1411233"/>
                        <a:gd name="connsiteX72" fmla="*/ 114096 w 1233011"/>
                        <a:gd name="connsiteY72" fmla="*/ 864017 h 1411233"/>
                        <a:gd name="connsiteX73" fmla="*/ 92069 w 1233011"/>
                        <a:gd name="connsiteY73" fmla="*/ 897255 h 1411233"/>
                        <a:gd name="connsiteX74" fmla="*/ 94451 w 1233011"/>
                        <a:gd name="connsiteY74" fmla="*/ 840105 h 1411233"/>
                        <a:gd name="connsiteX75" fmla="*/ 75401 w 1233011"/>
                        <a:gd name="connsiteY75" fmla="*/ 835343 h 1411233"/>
                        <a:gd name="connsiteX76" fmla="*/ 63494 w 1233011"/>
                        <a:gd name="connsiteY76" fmla="*/ 906780 h 1411233"/>
                        <a:gd name="connsiteX77" fmla="*/ 42063 w 1233011"/>
                        <a:gd name="connsiteY77" fmla="*/ 911543 h 1411233"/>
                        <a:gd name="connsiteX78" fmla="*/ 53970 w 1233011"/>
                        <a:gd name="connsiteY78" fmla="*/ 825817 h 1411233"/>
                        <a:gd name="connsiteX79" fmla="*/ 106203 w 1233011"/>
                        <a:gd name="connsiteY79" fmla="*/ 819626 h 1411233"/>
                        <a:gd name="connsiteX80" fmla="*/ 108738 w 1233011"/>
                        <a:gd name="connsiteY80" fmla="*/ 799623 h 1411233"/>
                        <a:gd name="connsiteX81" fmla="*/ 61912 w 1233011"/>
                        <a:gd name="connsiteY81" fmla="*/ 799624 h 1411233"/>
                        <a:gd name="connsiteX82" fmla="*/ 66198 w 1233011"/>
                        <a:gd name="connsiteY82" fmla="*/ 761047 h 1411233"/>
                        <a:gd name="connsiteX83" fmla="*/ 125407 w 1233011"/>
                        <a:gd name="connsiteY83" fmla="*/ 742474 h 1411233"/>
                        <a:gd name="connsiteX84" fmla="*/ 113500 w 1233011"/>
                        <a:gd name="connsiteY84" fmla="*/ 716280 h 1411233"/>
                        <a:gd name="connsiteX85" fmla="*/ 31899 w 1233011"/>
                        <a:gd name="connsiteY85" fmla="*/ 756737 h 1411233"/>
                        <a:gd name="connsiteX86" fmla="*/ 12858 w 1233011"/>
                        <a:gd name="connsiteY86" fmla="*/ 718344 h 1411233"/>
                        <a:gd name="connsiteX87" fmla="*/ 87804 w 1233011"/>
                        <a:gd name="connsiteY87" fmla="*/ 693138 h 1411233"/>
                        <a:gd name="connsiteX88" fmla="*/ 60960 w 1233011"/>
                        <a:gd name="connsiteY88" fmla="*/ 617855 h 1411233"/>
                        <a:gd name="connsiteX89" fmla="*/ 34920 w 1233011"/>
                        <a:gd name="connsiteY89" fmla="*/ 604361 h 1411233"/>
                        <a:gd name="connsiteX90" fmla="*/ 0 w 1233011"/>
                        <a:gd name="connsiteY90" fmla="*/ 543401 h 1411233"/>
                        <a:gd name="connsiteX0" fmla="*/ 0 w 1233011"/>
                        <a:gd name="connsiteY0" fmla="*/ 543401 h 1411233"/>
                        <a:gd name="connsiteX1" fmla="*/ 242411 w 1233011"/>
                        <a:gd name="connsiteY1" fmla="*/ 381000 h 1411233"/>
                        <a:gd name="connsiteX2" fmla="*/ 264318 w 1233011"/>
                        <a:gd name="connsiteY2" fmla="*/ 271462 h 1411233"/>
                        <a:gd name="connsiteX3" fmla="*/ 348615 w 1233011"/>
                        <a:gd name="connsiteY3" fmla="*/ 268605 h 1411233"/>
                        <a:gd name="connsiteX4" fmla="*/ 386238 w 1233011"/>
                        <a:gd name="connsiteY4" fmla="*/ 290512 h 1411233"/>
                        <a:gd name="connsiteX5" fmla="*/ 461486 w 1233011"/>
                        <a:gd name="connsiteY5" fmla="*/ 250031 h 1411233"/>
                        <a:gd name="connsiteX6" fmla="*/ 516731 w 1233011"/>
                        <a:gd name="connsiteY6" fmla="*/ 128111 h 1411233"/>
                        <a:gd name="connsiteX7" fmla="*/ 577845 w 1233011"/>
                        <a:gd name="connsiteY7" fmla="*/ 140018 h 1411233"/>
                        <a:gd name="connsiteX8" fmla="*/ 638651 w 1233011"/>
                        <a:gd name="connsiteY8" fmla="*/ 167640 h 1411233"/>
                        <a:gd name="connsiteX9" fmla="*/ 752470 w 1233011"/>
                        <a:gd name="connsiteY9" fmla="*/ 151155 h 1411233"/>
                        <a:gd name="connsiteX10" fmla="*/ 799301 w 1233011"/>
                        <a:gd name="connsiteY10" fmla="*/ 113824 h 1411233"/>
                        <a:gd name="connsiteX11" fmla="*/ 802005 w 1233011"/>
                        <a:gd name="connsiteY11" fmla="*/ 61913 h 1411233"/>
                        <a:gd name="connsiteX12" fmla="*/ 837247 w 1233011"/>
                        <a:gd name="connsiteY12" fmla="*/ 50482 h 1411233"/>
                        <a:gd name="connsiteX13" fmla="*/ 868680 w 1233011"/>
                        <a:gd name="connsiteY13" fmla="*/ 0 h 1411233"/>
                        <a:gd name="connsiteX14" fmla="*/ 920591 w 1233011"/>
                        <a:gd name="connsiteY14" fmla="*/ 0 h 1411233"/>
                        <a:gd name="connsiteX15" fmla="*/ 916305 w 1233011"/>
                        <a:gd name="connsiteY15" fmla="*/ 59531 h 1411233"/>
                        <a:gd name="connsiteX16" fmla="*/ 996791 w 1233011"/>
                        <a:gd name="connsiteY16" fmla="*/ 99060 h 1411233"/>
                        <a:gd name="connsiteX17" fmla="*/ 954405 w 1233011"/>
                        <a:gd name="connsiteY17" fmla="*/ 177165 h 1411233"/>
                        <a:gd name="connsiteX18" fmla="*/ 984408 w 1233011"/>
                        <a:gd name="connsiteY18" fmla="*/ 197644 h 1411233"/>
                        <a:gd name="connsiteX19" fmla="*/ 951700 w 1233011"/>
                        <a:gd name="connsiteY19" fmla="*/ 249555 h 1411233"/>
                        <a:gd name="connsiteX20" fmla="*/ 951071 w 1233011"/>
                        <a:gd name="connsiteY20" fmla="*/ 297180 h 1411233"/>
                        <a:gd name="connsiteX21" fmla="*/ 958691 w 1233011"/>
                        <a:gd name="connsiteY21" fmla="*/ 320040 h 1411233"/>
                        <a:gd name="connsiteX22" fmla="*/ 1006469 w 1233011"/>
                        <a:gd name="connsiteY22" fmla="*/ 349568 h 1411233"/>
                        <a:gd name="connsiteX23" fmla="*/ 1063942 w 1233011"/>
                        <a:gd name="connsiteY23" fmla="*/ 461388 h 1411233"/>
                        <a:gd name="connsiteX24" fmla="*/ 1090136 w 1233011"/>
                        <a:gd name="connsiteY24" fmla="*/ 403667 h 1411233"/>
                        <a:gd name="connsiteX25" fmla="*/ 1130542 w 1233011"/>
                        <a:gd name="connsiteY25" fmla="*/ 390148 h 1411233"/>
                        <a:gd name="connsiteX26" fmla="*/ 1117759 w 1233011"/>
                        <a:gd name="connsiteY26" fmla="*/ 400526 h 1411233"/>
                        <a:gd name="connsiteX27" fmla="*/ 1142047 w 1233011"/>
                        <a:gd name="connsiteY27" fmla="*/ 368142 h 1411233"/>
                        <a:gd name="connsiteX28" fmla="*/ 1156811 w 1233011"/>
                        <a:gd name="connsiteY28" fmla="*/ 441960 h 1411233"/>
                        <a:gd name="connsiteX29" fmla="*/ 1233011 w 1233011"/>
                        <a:gd name="connsiteY29" fmla="*/ 419100 h 1411233"/>
                        <a:gd name="connsiteX30" fmla="*/ 1200150 w 1233011"/>
                        <a:gd name="connsiteY30" fmla="*/ 481012 h 1411233"/>
                        <a:gd name="connsiteX31" fmla="*/ 1142524 w 1233011"/>
                        <a:gd name="connsiteY31" fmla="*/ 536734 h 1411233"/>
                        <a:gd name="connsiteX32" fmla="*/ 1077908 w 1233011"/>
                        <a:gd name="connsiteY32" fmla="*/ 621031 h 1411233"/>
                        <a:gd name="connsiteX33" fmla="*/ 1009174 w 1233011"/>
                        <a:gd name="connsiteY33" fmla="*/ 632460 h 1411233"/>
                        <a:gd name="connsiteX34" fmla="*/ 1006470 w 1233011"/>
                        <a:gd name="connsiteY34" fmla="*/ 754380 h 1411233"/>
                        <a:gd name="connsiteX35" fmla="*/ 963453 w 1233011"/>
                        <a:gd name="connsiteY35" fmla="*/ 807244 h 1411233"/>
                        <a:gd name="connsiteX36" fmla="*/ 999326 w 1233011"/>
                        <a:gd name="connsiteY36" fmla="*/ 847249 h 1411233"/>
                        <a:gd name="connsiteX37" fmla="*/ 977264 w 1233011"/>
                        <a:gd name="connsiteY37" fmla="*/ 891063 h 1411233"/>
                        <a:gd name="connsiteX38" fmla="*/ 1001707 w 1233011"/>
                        <a:gd name="connsiteY38" fmla="*/ 947261 h 1411233"/>
                        <a:gd name="connsiteX39" fmla="*/ 1032510 w 1233011"/>
                        <a:gd name="connsiteY39" fmla="*/ 1024414 h 1411233"/>
                        <a:gd name="connsiteX40" fmla="*/ 1075372 w 1233011"/>
                        <a:gd name="connsiteY40" fmla="*/ 1055370 h 1411233"/>
                        <a:gd name="connsiteX41" fmla="*/ 1076801 w 1233011"/>
                        <a:gd name="connsiteY41" fmla="*/ 1161574 h 1411233"/>
                        <a:gd name="connsiteX42" fmla="*/ 993458 w 1233011"/>
                        <a:gd name="connsiteY42" fmla="*/ 1155382 h 1411233"/>
                        <a:gd name="connsiteX43" fmla="*/ 1120770 w 1233011"/>
                        <a:gd name="connsiteY43" fmla="*/ 1211579 h 1411233"/>
                        <a:gd name="connsiteX44" fmla="*/ 1154429 w 1233011"/>
                        <a:gd name="connsiteY44" fmla="*/ 1251586 h 1411233"/>
                        <a:gd name="connsiteX45" fmla="*/ 1096957 w 1233011"/>
                        <a:gd name="connsiteY45" fmla="*/ 1373505 h 1411233"/>
                        <a:gd name="connsiteX46" fmla="*/ 1065847 w 1233011"/>
                        <a:gd name="connsiteY46" fmla="*/ 1361598 h 1411233"/>
                        <a:gd name="connsiteX47" fmla="*/ 1046797 w 1233011"/>
                        <a:gd name="connsiteY47" fmla="*/ 1390650 h 1411233"/>
                        <a:gd name="connsiteX48" fmla="*/ 1027901 w 1233011"/>
                        <a:gd name="connsiteY48" fmla="*/ 1359218 h 1411233"/>
                        <a:gd name="connsiteX49" fmla="*/ 901541 w 1233011"/>
                        <a:gd name="connsiteY49" fmla="*/ 1344930 h 1411233"/>
                        <a:gd name="connsiteX50" fmla="*/ 859428 w 1233011"/>
                        <a:gd name="connsiteY50" fmla="*/ 1307028 h 1411233"/>
                        <a:gd name="connsiteX51" fmla="*/ 832638 w 1233011"/>
                        <a:gd name="connsiteY51" fmla="*/ 1321118 h 1411233"/>
                        <a:gd name="connsiteX52" fmla="*/ 804981 w 1233011"/>
                        <a:gd name="connsiteY52" fmla="*/ 1340540 h 1411233"/>
                        <a:gd name="connsiteX53" fmla="*/ 732402 w 1233011"/>
                        <a:gd name="connsiteY53" fmla="*/ 1357779 h 1411233"/>
                        <a:gd name="connsiteX54" fmla="*/ 606672 w 1233011"/>
                        <a:gd name="connsiteY54" fmla="*/ 1411233 h 1411233"/>
                        <a:gd name="connsiteX55" fmla="*/ 580226 w 1233011"/>
                        <a:gd name="connsiteY55" fmla="*/ 1375886 h 1411233"/>
                        <a:gd name="connsiteX56" fmla="*/ 374332 w 1233011"/>
                        <a:gd name="connsiteY56" fmla="*/ 1287303 h 1411233"/>
                        <a:gd name="connsiteX57" fmla="*/ 206369 w 1233011"/>
                        <a:gd name="connsiteY57" fmla="*/ 1230630 h 1411233"/>
                        <a:gd name="connsiteX58" fmla="*/ 111119 w 1233011"/>
                        <a:gd name="connsiteY58" fmla="*/ 1223486 h 1411233"/>
                        <a:gd name="connsiteX59" fmla="*/ 106357 w 1233011"/>
                        <a:gd name="connsiteY59" fmla="*/ 1156811 h 1411233"/>
                        <a:gd name="connsiteX60" fmla="*/ 118263 w 1233011"/>
                        <a:gd name="connsiteY60" fmla="*/ 1171098 h 1411233"/>
                        <a:gd name="connsiteX61" fmla="*/ 126682 w 1233011"/>
                        <a:gd name="connsiteY61" fmla="*/ 1202532 h 1411233"/>
                        <a:gd name="connsiteX62" fmla="*/ 164306 w 1233011"/>
                        <a:gd name="connsiteY62" fmla="*/ 1200626 h 1411233"/>
                        <a:gd name="connsiteX63" fmla="*/ 146685 w 1233011"/>
                        <a:gd name="connsiteY63" fmla="*/ 1141095 h 1411233"/>
                        <a:gd name="connsiteX64" fmla="*/ 218122 w 1233011"/>
                        <a:gd name="connsiteY64" fmla="*/ 1096804 h 1411233"/>
                        <a:gd name="connsiteX65" fmla="*/ 232563 w 1233011"/>
                        <a:gd name="connsiteY65" fmla="*/ 1180623 h 1411233"/>
                        <a:gd name="connsiteX66" fmla="*/ 261138 w 1233011"/>
                        <a:gd name="connsiteY66" fmla="*/ 1190149 h 1411233"/>
                        <a:gd name="connsiteX67" fmla="*/ 275748 w 1233011"/>
                        <a:gd name="connsiteY67" fmla="*/ 1068705 h 1411233"/>
                        <a:gd name="connsiteX68" fmla="*/ 306382 w 1233011"/>
                        <a:gd name="connsiteY68" fmla="*/ 1078230 h 1411233"/>
                        <a:gd name="connsiteX69" fmla="*/ 277807 w 1233011"/>
                        <a:gd name="connsiteY69" fmla="*/ 944880 h 1411233"/>
                        <a:gd name="connsiteX70" fmla="*/ 242089 w 1233011"/>
                        <a:gd name="connsiteY70" fmla="*/ 961549 h 1411233"/>
                        <a:gd name="connsiteX71" fmla="*/ 132551 w 1233011"/>
                        <a:gd name="connsiteY71" fmla="*/ 909162 h 1411233"/>
                        <a:gd name="connsiteX72" fmla="*/ 142076 w 1233011"/>
                        <a:gd name="connsiteY72" fmla="*/ 882967 h 1411233"/>
                        <a:gd name="connsiteX73" fmla="*/ 114096 w 1233011"/>
                        <a:gd name="connsiteY73" fmla="*/ 864017 h 1411233"/>
                        <a:gd name="connsiteX74" fmla="*/ 92069 w 1233011"/>
                        <a:gd name="connsiteY74" fmla="*/ 897255 h 1411233"/>
                        <a:gd name="connsiteX75" fmla="*/ 94451 w 1233011"/>
                        <a:gd name="connsiteY75" fmla="*/ 840105 h 1411233"/>
                        <a:gd name="connsiteX76" fmla="*/ 75401 w 1233011"/>
                        <a:gd name="connsiteY76" fmla="*/ 835343 h 1411233"/>
                        <a:gd name="connsiteX77" fmla="*/ 63494 w 1233011"/>
                        <a:gd name="connsiteY77" fmla="*/ 906780 h 1411233"/>
                        <a:gd name="connsiteX78" fmla="*/ 42063 w 1233011"/>
                        <a:gd name="connsiteY78" fmla="*/ 911543 h 1411233"/>
                        <a:gd name="connsiteX79" fmla="*/ 53970 w 1233011"/>
                        <a:gd name="connsiteY79" fmla="*/ 825817 h 1411233"/>
                        <a:gd name="connsiteX80" fmla="*/ 106203 w 1233011"/>
                        <a:gd name="connsiteY80" fmla="*/ 819626 h 1411233"/>
                        <a:gd name="connsiteX81" fmla="*/ 108738 w 1233011"/>
                        <a:gd name="connsiteY81" fmla="*/ 799623 h 1411233"/>
                        <a:gd name="connsiteX82" fmla="*/ 61912 w 1233011"/>
                        <a:gd name="connsiteY82" fmla="*/ 799624 h 1411233"/>
                        <a:gd name="connsiteX83" fmla="*/ 66198 w 1233011"/>
                        <a:gd name="connsiteY83" fmla="*/ 761047 h 1411233"/>
                        <a:gd name="connsiteX84" fmla="*/ 125407 w 1233011"/>
                        <a:gd name="connsiteY84" fmla="*/ 742474 h 1411233"/>
                        <a:gd name="connsiteX85" fmla="*/ 113500 w 1233011"/>
                        <a:gd name="connsiteY85" fmla="*/ 716280 h 1411233"/>
                        <a:gd name="connsiteX86" fmla="*/ 31899 w 1233011"/>
                        <a:gd name="connsiteY86" fmla="*/ 756737 h 1411233"/>
                        <a:gd name="connsiteX87" fmla="*/ 12858 w 1233011"/>
                        <a:gd name="connsiteY87" fmla="*/ 718344 h 1411233"/>
                        <a:gd name="connsiteX88" fmla="*/ 87804 w 1233011"/>
                        <a:gd name="connsiteY88" fmla="*/ 693138 h 1411233"/>
                        <a:gd name="connsiteX89" fmla="*/ 60960 w 1233011"/>
                        <a:gd name="connsiteY89" fmla="*/ 617855 h 1411233"/>
                        <a:gd name="connsiteX90" fmla="*/ 34920 w 1233011"/>
                        <a:gd name="connsiteY90" fmla="*/ 604361 h 1411233"/>
                        <a:gd name="connsiteX91" fmla="*/ 0 w 1233011"/>
                        <a:gd name="connsiteY91" fmla="*/ 543401 h 1411233"/>
                        <a:gd name="connsiteX0" fmla="*/ 0 w 1233011"/>
                        <a:gd name="connsiteY0" fmla="*/ 543401 h 1411233"/>
                        <a:gd name="connsiteX1" fmla="*/ 242411 w 1233011"/>
                        <a:gd name="connsiteY1" fmla="*/ 381000 h 1411233"/>
                        <a:gd name="connsiteX2" fmla="*/ 264318 w 1233011"/>
                        <a:gd name="connsiteY2" fmla="*/ 271462 h 1411233"/>
                        <a:gd name="connsiteX3" fmla="*/ 348615 w 1233011"/>
                        <a:gd name="connsiteY3" fmla="*/ 268605 h 1411233"/>
                        <a:gd name="connsiteX4" fmla="*/ 386238 w 1233011"/>
                        <a:gd name="connsiteY4" fmla="*/ 290512 h 1411233"/>
                        <a:gd name="connsiteX5" fmla="*/ 461486 w 1233011"/>
                        <a:gd name="connsiteY5" fmla="*/ 250031 h 1411233"/>
                        <a:gd name="connsiteX6" fmla="*/ 516731 w 1233011"/>
                        <a:gd name="connsiteY6" fmla="*/ 128111 h 1411233"/>
                        <a:gd name="connsiteX7" fmla="*/ 577845 w 1233011"/>
                        <a:gd name="connsiteY7" fmla="*/ 140018 h 1411233"/>
                        <a:gd name="connsiteX8" fmla="*/ 638651 w 1233011"/>
                        <a:gd name="connsiteY8" fmla="*/ 167640 h 1411233"/>
                        <a:gd name="connsiteX9" fmla="*/ 752470 w 1233011"/>
                        <a:gd name="connsiteY9" fmla="*/ 151155 h 1411233"/>
                        <a:gd name="connsiteX10" fmla="*/ 799301 w 1233011"/>
                        <a:gd name="connsiteY10" fmla="*/ 113824 h 1411233"/>
                        <a:gd name="connsiteX11" fmla="*/ 802005 w 1233011"/>
                        <a:gd name="connsiteY11" fmla="*/ 61913 h 1411233"/>
                        <a:gd name="connsiteX12" fmla="*/ 837247 w 1233011"/>
                        <a:gd name="connsiteY12" fmla="*/ 50482 h 1411233"/>
                        <a:gd name="connsiteX13" fmla="*/ 868680 w 1233011"/>
                        <a:gd name="connsiteY13" fmla="*/ 0 h 1411233"/>
                        <a:gd name="connsiteX14" fmla="*/ 920591 w 1233011"/>
                        <a:gd name="connsiteY14" fmla="*/ 0 h 1411233"/>
                        <a:gd name="connsiteX15" fmla="*/ 916305 w 1233011"/>
                        <a:gd name="connsiteY15" fmla="*/ 59531 h 1411233"/>
                        <a:gd name="connsiteX16" fmla="*/ 996791 w 1233011"/>
                        <a:gd name="connsiteY16" fmla="*/ 99060 h 1411233"/>
                        <a:gd name="connsiteX17" fmla="*/ 954405 w 1233011"/>
                        <a:gd name="connsiteY17" fmla="*/ 177165 h 1411233"/>
                        <a:gd name="connsiteX18" fmla="*/ 984408 w 1233011"/>
                        <a:gd name="connsiteY18" fmla="*/ 197644 h 1411233"/>
                        <a:gd name="connsiteX19" fmla="*/ 951700 w 1233011"/>
                        <a:gd name="connsiteY19" fmla="*/ 249555 h 1411233"/>
                        <a:gd name="connsiteX20" fmla="*/ 951071 w 1233011"/>
                        <a:gd name="connsiteY20" fmla="*/ 297180 h 1411233"/>
                        <a:gd name="connsiteX21" fmla="*/ 958691 w 1233011"/>
                        <a:gd name="connsiteY21" fmla="*/ 320040 h 1411233"/>
                        <a:gd name="connsiteX22" fmla="*/ 1006469 w 1233011"/>
                        <a:gd name="connsiteY22" fmla="*/ 349568 h 1411233"/>
                        <a:gd name="connsiteX23" fmla="*/ 1063942 w 1233011"/>
                        <a:gd name="connsiteY23" fmla="*/ 461388 h 1411233"/>
                        <a:gd name="connsiteX24" fmla="*/ 1090136 w 1233011"/>
                        <a:gd name="connsiteY24" fmla="*/ 403667 h 1411233"/>
                        <a:gd name="connsiteX25" fmla="*/ 1130542 w 1233011"/>
                        <a:gd name="connsiteY25" fmla="*/ 390148 h 1411233"/>
                        <a:gd name="connsiteX26" fmla="*/ 1117759 w 1233011"/>
                        <a:gd name="connsiteY26" fmla="*/ 400526 h 1411233"/>
                        <a:gd name="connsiteX27" fmla="*/ 1142047 w 1233011"/>
                        <a:gd name="connsiteY27" fmla="*/ 368142 h 1411233"/>
                        <a:gd name="connsiteX28" fmla="*/ 1156811 w 1233011"/>
                        <a:gd name="connsiteY28" fmla="*/ 441960 h 1411233"/>
                        <a:gd name="connsiteX29" fmla="*/ 1233011 w 1233011"/>
                        <a:gd name="connsiteY29" fmla="*/ 419100 h 1411233"/>
                        <a:gd name="connsiteX30" fmla="*/ 1200150 w 1233011"/>
                        <a:gd name="connsiteY30" fmla="*/ 481012 h 1411233"/>
                        <a:gd name="connsiteX31" fmla="*/ 1142524 w 1233011"/>
                        <a:gd name="connsiteY31" fmla="*/ 536734 h 1411233"/>
                        <a:gd name="connsiteX32" fmla="*/ 1077908 w 1233011"/>
                        <a:gd name="connsiteY32" fmla="*/ 621031 h 1411233"/>
                        <a:gd name="connsiteX33" fmla="*/ 1009174 w 1233011"/>
                        <a:gd name="connsiteY33" fmla="*/ 632460 h 1411233"/>
                        <a:gd name="connsiteX34" fmla="*/ 1006470 w 1233011"/>
                        <a:gd name="connsiteY34" fmla="*/ 754380 h 1411233"/>
                        <a:gd name="connsiteX35" fmla="*/ 963453 w 1233011"/>
                        <a:gd name="connsiteY35" fmla="*/ 807244 h 1411233"/>
                        <a:gd name="connsiteX36" fmla="*/ 999326 w 1233011"/>
                        <a:gd name="connsiteY36" fmla="*/ 847249 h 1411233"/>
                        <a:gd name="connsiteX37" fmla="*/ 977264 w 1233011"/>
                        <a:gd name="connsiteY37" fmla="*/ 891063 h 1411233"/>
                        <a:gd name="connsiteX38" fmla="*/ 1001707 w 1233011"/>
                        <a:gd name="connsiteY38" fmla="*/ 947261 h 1411233"/>
                        <a:gd name="connsiteX39" fmla="*/ 1032510 w 1233011"/>
                        <a:gd name="connsiteY39" fmla="*/ 1024414 h 1411233"/>
                        <a:gd name="connsiteX40" fmla="*/ 1075372 w 1233011"/>
                        <a:gd name="connsiteY40" fmla="*/ 1055370 h 1411233"/>
                        <a:gd name="connsiteX41" fmla="*/ 1076801 w 1233011"/>
                        <a:gd name="connsiteY41" fmla="*/ 1161574 h 1411233"/>
                        <a:gd name="connsiteX42" fmla="*/ 993458 w 1233011"/>
                        <a:gd name="connsiteY42" fmla="*/ 1155382 h 1411233"/>
                        <a:gd name="connsiteX43" fmla="*/ 1120770 w 1233011"/>
                        <a:gd name="connsiteY43" fmla="*/ 1211579 h 1411233"/>
                        <a:gd name="connsiteX44" fmla="*/ 1154429 w 1233011"/>
                        <a:gd name="connsiteY44" fmla="*/ 1251586 h 1411233"/>
                        <a:gd name="connsiteX45" fmla="*/ 1096957 w 1233011"/>
                        <a:gd name="connsiteY45" fmla="*/ 1373505 h 1411233"/>
                        <a:gd name="connsiteX46" fmla="*/ 1065847 w 1233011"/>
                        <a:gd name="connsiteY46" fmla="*/ 1361598 h 1411233"/>
                        <a:gd name="connsiteX47" fmla="*/ 1046797 w 1233011"/>
                        <a:gd name="connsiteY47" fmla="*/ 1390650 h 1411233"/>
                        <a:gd name="connsiteX48" fmla="*/ 1027901 w 1233011"/>
                        <a:gd name="connsiteY48" fmla="*/ 1359218 h 1411233"/>
                        <a:gd name="connsiteX49" fmla="*/ 901541 w 1233011"/>
                        <a:gd name="connsiteY49" fmla="*/ 1344930 h 1411233"/>
                        <a:gd name="connsiteX50" fmla="*/ 859428 w 1233011"/>
                        <a:gd name="connsiteY50" fmla="*/ 1307028 h 1411233"/>
                        <a:gd name="connsiteX51" fmla="*/ 832638 w 1233011"/>
                        <a:gd name="connsiteY51" fmla="*/ 1321118 h 1411233"/>
                        <a:gd name="connsiteX52" fmla="*/ 788313 w 1233011"/>
                        <a:gd name="connsiteY52" fmla="*/ 1359590 h 1411233"/>
                        <a:gd name="connsiteX53" fmla="*/ 732402 w 1233011"/>
                        <a:gd name="connsiteY53" fmla="*/ 1357779 h 1411233"/>
                        <a:gd name="connsiteX54" fmla="*/ 606672 w 1233011"/>
                        <a:gd name="connsiteY54" fmla="*/ 1411233 h 1411233"/>
                        <a:gd name="connsiteX55" fmla="*/ 580226 w 1233011"/>
                        <a:gd name="connsiteY55" fmla="*/ 1375886 h 1411233"/>
                        <a:gd name="connsiteX56" fmla="*/ 374332 w 1233011"/>
                        <a:gd name="connsiteY56" fmla="*/ 1287303 h 1411233"/>
                        <a:gd name="connsiteX57" fmla="*/ 206369 w 1233011"/>
                        <a:gd name="connsiteY57" fmla="*/ 1230630 h 1411233"/>
                        <a:gd name="connsiteX58" fmla="*/ 111119 w 1233011"/>
                        <a:gd name="connsiteY58" fmla="*/ 1223486 h 1411233"/>
                        <a:gd name="connsiteX59" fmla="*/ 106357 w 1233011"/>
                        <a:gd name="connsiteY59" fmla="*/ 1156811 h 1411233"/>
                        <a:gd name="connsiteX60" fmla="*/ 118263 w 1233011"/>
                        <a:gd name="connsiteY60" fmla="*/ 1171098 h 1411233"/>
                        <a:gd name="connsiteX61" fmla="*/ 126682 w 1233011"/>
                        <a:gd name="connsiteY61" fmla="*/ 1202532 h 1411233"/>
                        <a:gd name="connsiteX62" fmla="*/ 164306 w 1233011"/>
                        <a:gd name="connsiteY62" fmla="*/ 1200626 h 1411233"/>
                        <a:gd name="connsiteX63" fmla="*/ 146685 w 1233011"/>
                        <a:gd name="connsiteY63" fmla="*/ 1141095 h 1411233"/>
                        <a:gd name="connsiteX64" fmla="*/ 218122 w 1233011"/>
                        <a:gd name="connsiteY64" fmla="*/ 1096804 h 1411233"/>
                        <a:gd name="connsiteX65" fmla="*/ 232563 w 1233011"/>
                        <a:gd name="connsiteY65" fmla="*/ 1180623 h 1411233"/>
                        <a:gd name="connsiteX66" fmla="*/ 261138 w 1233011"/>
                        <a:gd name="connsiteY66" fmla="*/ 1190149 h 1411233"/>
                        <a:gd name="connsiteX67" fmla="*/ 275748 w 1233011"/>
                        <a:gd name="connsiteY67" fmla="*/ 1068705 h 1411233"/>
                        <a:gd name="connsiteX68" fmla="*/ 306382 w 1233011"/>
                        <a:gd name="connsiteY68" fmla="*/ 1078230 h 1411233"/>
                        <a:gd name="connsiteX69" fmla="*/ 277807 w 1233011"/>
                        <a:gd name="connsiteY69" fmla="*/ 944880 h 1411233"/>
                        <a:gd name="connsiteX70" fmla="*/ 242089 w 1233011"/>
                        <a:gd name="connsiteY70" fmla="*/ 961549 h 1411233"/>
                        <a:gd name="connsiteX71" fmla="*/ 132551 w 1233011"/>
                        <a:gd name="connsiteY71" fmla="*/ 909162 h 1411233"/>
                        <a:gd name="connsiteX72" fmla="*/ 142076 w 1233011"/>
                        <a:gd name="connsiteY72" fmla="*/ 882967 h 1411233"/>
                        <a:gd name="connsiteX73" fmla="*/ 114096 w 1233011"/>
                        <a:gd name="connsiteY73" fmla="*/ 864017 h 1411233"/>
                        <a:gd name="connsiteX74" fmla="*/ 92069 w 1233011"/>
                        <a:gd name="connsiteY74" fmla="*/ 897255 h 1411233"/>
                        <a:gd name="connsiteX75" fmla="*/ 94451 w 1233011"/>
                        <a:gd name="connsiteY75" fmla="*/ 840105 h 1411233"/>
                        <a:gd name="connsiteX76" fmla="*/ 75401 w 1233011"/>
                        <a:gd name="connsiteY76" fmla="*/ 835343 h 1411233"/>
                        <a:gd name="connsiteX77" fmla="*/ 63494 w 1233011"/>
                        <a:gd name="connsiteY77" fmla="*/ 906780 h 1411233"/>
                        <a:gd name="connsiteX78" fmla="*/ 42063 w 1233011"/>
                        <a:gd name="connsiteY78" fmla="*/ 911543 h 1411233"/>
                        <a:gd name="connsiteX79" fmla="*/ 53970 w 1233011"/>
                        <a:gd name="connsiteY79" fmla="*/ 825817 h 1411233"/>
                        <a:gd name="connsiteX80" fmla="*/ 106203 w 1233011"/>
                        <a:gd name="connsiteY80" fmla="*/ 819626 h 1411233"/>
                        <a:gd name="connsiteX81" fmla="*/ 108738 w 1233011"/>
                        <a:gd name="connsiteY81" fmla="*/ 799623 h 1411233"/>
                        <a:gd name="connsiteX82" fmla="*/ 61912 w 1233011"/>
                        <a:gd name="connsiteY82" fmla="*/ 799624 h 1411233"/>
                        <a:gd name="connsiteX83" fmla="*/ 66198 w 1233011"/>
                        <a:gd name="connsiteY83" fmla="*/ 761047 h 1411233"/>
                        <a:gd name="connsiteX84" fmla="*/ 125407 w 1233011"/>
                        <a:gd name="connsiteY84" fmla="*/ 742474 h 1411233"/>
                        <a:gd name="connsiteX85" fmla="*/ 113500 w 1233011"/>
                        <a:gd name="connsiteY85" fmla="*/ 716280 h 1411233"/>
                        <a:gd name="connsiteX86" fmla="*/ 31899 w 1233011"/>
                        <a:gd name="connsiteY86" fmla="*/ 756737 h 1411233"/>
                        <a:gd name="connsiteX87" fmla="*/ 12858 w 1233011"/>
                        <a:gd name="connsiteY87" fmla="*/ 718344 h 1411233"/>
                        <a:gd name="connsiteX88" fmla="*/ 87804 w 1233011"/>
                        <a:gd name="connsiteY88" fmla="*/ 693138 h 1411233"/>
                        <a:gd name="connsiteX89" fmla="*/ 60960 w 1233011"/>
                        <a:gd name="connsiteY89" fmla="*/ 617855 h 1411233"/>
                        <a:gd name="connsiteX90" fmla="*/ 34920 w 1233011"/>
                        <a:gd name="connsiteY90" fmla="*/ 604361 h 1411233"/>
                        <a:gd name="connsiteX91" fmla="*/ 0 w 1233011"/>
                        <a:gd name="connsiteY91" fmla="*/ 543401 h 1411233"/>
                        <a:gd name="connsiteX0" fmla="*/ 0 w 1233011"/>
                        <a:gd name="connsiteY0" fmla="*/ 543401 h 1411233"/>
                        <a:gd name="connsiteX1" fmla="*/ 242411 w 1233011"/>
                        <a:gd name="connsiteY1" fmla="*/ 381000 h 1411233"/>
                        <a:gd name="connsiteX2" fmla="*/ 264318 w 1233011"/>
                        <a:gd name="connsiteY2" fmla="*/ 271462 h 1411233"/>
                        <a:gd name="connsiteX3" fmla="*/ 348615 w 1233011"/>
                        <a:gd name="connsiteY3" fmla="*/ 268605 h 1411233"/>
                        <a:gd name="connsiteX4" fmla="*/ 386238 w 1233011"/>
                        <a:gd name="connsiteY4" fmla="*/ 290512 h 1411233"/>
                        <a:gd name="connsiteX5" fmla="*/ 461486 w 1233011"/>
                        <a:gd name="connsiteY5" fmla="*/ 250031 h 1411233"/>
                        <a:gd name="connsiteX6" fmla="*/ 516731 w 1233011"/>
                        <a:gd name="connsiteY6" fmla="*/ 128111 h 1411233"/>
                        <a:gd name="connsiteX7" fmla="*/ 577845 w 1233011"/>
                        <a:gd name="connsiteY7" fmla="*/ 140018 h 1411233"/>
                        <a:gd name="connsiteX8" fmla="*/ 638651 w 1233011"/>
                        <a:gd name="connsiteY8" fmla="*/ 167640 h 1411233"/>
                        <a:gd name="connsiteX9" fmla="*/ 752470 w 1233011"/>
                        <a:gd name="connsiteY9" fmla="*/ 151155 h 1411233"/>
                        <a:gd name="connsiteX10" fmla="*/ 799301 w 1233011"/>
                        <a:gd name="connsiteY10" fmla="*/ 113824 h 1411233"/>
                        <a:gd name="connsiteX11" fmla="*/ 802005 w 1233011"/>
                        <a:gd name="connsiteY11" fmla="*/ 61913 h 1411233"/>
                        <a:gd name="connsiteX12" fmla="*/ 837247 w 1233011"/>
                        <a:gd name="connsiteY12" fmla="*/ 50482 h 1411233"/>
                        <a:gd name="connsiteX13" fmla="*/ 868680 w 1233011"/>
                        <a:gd name="connsiteY13" fmla="*/ 0 h 1411233"/>
                        <a:gd name="connsiteX14" fmla="*/ 920591 w 1233011"/>
                        <a:gd name="connsiteY14" fmla="*/ 0 h 1411233"/>
                        <a:gd name="connsiteX15" fmla="*/ 916305 w 1233011"/>
                        <a:gd name="connsiteY15" fmla="*/ 59531 h 1411233"/>
                        <a:gd name="connsiteX16" fmla="*/ 996791 w 1233011"/>
                        <a:gd name="connsiteY16" fmla="*/ 99060 h 1411233"/>
                        <a:gd name="connsiteX17" fmla="*/ 954405 w 1233011"/>
                        <a:gd name="connsiteY17" fmla="*/ 177165 h 1411233"/>
                        <a:gd name="connsiteX18" fmla="*/ 984408 w 1233011"/>
                        <a:gd name="connsiteY18" fmla="*/ 197644 h 1411233"/>
                        <a:gd name="connsiteX19" fmla="*/ 951700 w 1233011"/>
                        <a:gd name="connsiteY19" fmla="*/ 249555 h 1411233"/>
                        <a:gd name="connsiteX20" fmla="*/ 951071 w 1233011"/>
                        <a:gd name="connsiteY20" fmla="*/ 297180 h 1411233"/>
                        <a:gd name="connsiteX21" fmla="*/ 958691 w 1233011"/>
                        <a:gd name="connsiteY21" fmla="*/ 320040 h 1411233"/>
                        <a:gd name="connsiteX22" fmla="*/ 1006469 w 1233011"/>
                        <a:gd name="connsiteY22" fmla="*/ 349568 h 1411233"/>
                        <a:gd name="connsiteX23" fmla="*/ 1063942 w 1233011"/>
                        <a:gd name="connsiteY23" fmla="*/ 461388 h 1411233"/>
                        <a:gd name="connsiteX24" fmla="*/ 1090136 w 1233011"/>
                        <a:gd name="connsiteY24" fmla="*/ 403667 h 1411233"/>
                        <a:gd name="connsiteX25" fmla="*/ 1130542 w 1233011"/>
                        <a:gd name="connsiteY25" fmla="*/ 390148 h 1411233"/>
                        <a:gd name="connsiteX26" fmla="*/ 1117759 w 1233011"/>
                        <a:gd name="connsiteY26" fmla="*/ 400526 h 1411233"/>
                        <a:gd name="connsiteX27" fmla="*/ 1142047 w 1233011"/>
                        <a:gd name="connsiteY27" fmla="*/ 368142 h 1411233"/>
                        <a:gd name="connsiteX28" fmla="*/ 1156811 w 1233011"/>
                        <a:gd name="connsiteY28" fmla="*/ 441960 h 1411233"/>
                        <a:gd name="connsiteX29" fmla="*/ 1233011 w 1233011"/>
                        <a:gd name="connsiteY29" fmla="*/ 419100 h 1411233"/>
                        <a:gd name="connsiteX30" fmla="*/ 1200150 w 1233011"/>
                        <a:gd name="connsiteY30" fmla="*/ 481012 h 1411233"/>
                        <a:gd name="connsiteX31" fmla="*/ 1142524 w 1233011"/>
                        <a:gd name="connsiteY31" fmla="*/ 536734 h 1411233"/>
                        <a:gd name="connsiteX32" fmla="*/ 1077908 w 1233011"/>
                        <a:gd name="connsiteY32" fmla="*/ 621031 h 1411233"/>
                        <a:gd name="connsiteX33" fmla="*/ 1009174 w 1233011"/>
                        <a:gd name="connsiteY33" fmla="*/ 632460 h 1411233"/>
                        <a:gd name="connsiteX34" fmla="*/ 1006470 w 1233011"/>
                        <a:gd name="connsiteY34" fmla="*/ 754380 h 1411233"/>
                        <a:gd name="connsiteX35" fmla="*/ 963453 w 1233011"/>
                        <a:gd name="connsiteY35" fmla="*/ 807244 h 1411233"/>
                        <a:gd name="connsiteX36" fmla="*/ 999326 w 1233011"/>
                        <a:gd name="connsiteY36" fmla="*/ 847249 h 1411233"/>
                        <a:gd name="connsiteX37" fmla="*/ 977264 w 1233011"/>
                        <a:gd name="connsiteY37" fmla="*/ 891063 h 1411233"/>
                        <a:gd name="connsiteX38" fmla="*/ 1001707 w 1233011"/>
                        <a:gd name="connsiteY38" fmla="*/ 947261 h 1411233"/>
                        <a:gd name="connsiteX39" fmla="*/ 1032510 w 1233011"/>
                        <a:gd name="connsiteY39" fmla="*/ 1024414 h 1411233"/>
                        <a:gd name="connsiteX40" fmla="*/ 1075372 w 1233011"/>
                        <a:gd name="connsiteY40" fmla="*/ 1055370 h 1411233"/>
                        <a:gd name="connsiteX41" fmla="*/ 1076801 w 1233011"/>
                        <a:gd name="connsiteY41" fmla="*/ 1161574 h 1411233"/>
                        <a:gd name="connsiteX42" fmla="*/ 993458 w 1233011"/>
                        <a:gd name="connsiteY42" fmla="*/ 1155382 h 1411233"/>
                        <a:gd name="connsiteX43" fmla="*/ 1120770 w 1233011"/>
                        <a:gd name="connsiteY43" fmla="*/ 1211579 h 1411233"/>
                        <a:gd name="connsiteX44" fmla="*/ 1154429 w 1233011"/>
                        <a:gd name="connsiteY44" fmla="*/ 1251586 h 1411233"/>
                        <a:gd name="connsiteX45" fmla="*/ 1096957 w 1233011"/>
                        <a:gd name="connsiteY45" fmla="*/ 1373505 h 1411233"/>
                        <a:gd name="connsiteX46" fmla="*/ 1065847 w 1233011"/>
                        <a:gd name="connsiteY46" fmla="*/ 1361598 h 1411233"/>
                        <a:gd name="connsiteX47" fmla="*/ 1046797 w 1233011"/>
                        <a:gd name="connsiteY47" fmla="*/ 1390650 h 1411233"/>
                        <a:gd name="connsiteX48" fmla="*/ 1027901 w 1233011"/>
                        <a:gd name="connsiteY48" fmla="*/ 1359218 h 1411233"/>
                        <a:gd name="connsiteX49" fmla="*/ 901541 w 1233011"/>
                        <a:gd name="connsiteY49" fmla="*/ 1344930 h 1411233"/>
                        <a:gd name="connsiteX50" fmla="*/ 859428 w 1233011"/>
                        <a:gd name="connsiteY50" fmla="*/ 1307028 h 1411233"/>
                        <a:gd name="connsiteX51" fmla="*/ 818351 w 1233011"/>
                        <a:gd name="connsiteY51" fmla="*/ 1321118 h 1411233"/>
                        <a:gd name="connsiteX52" fmla="*/ 788313 w 1233011"/>
                        <a:gd name="connsiteY52" fmla="*/ 1359590 h 1411233"/>
                        <a:gd name="connsiteX53" fmla="*/ 732402 w 1233011"/>
                        <a:gd name="connsiteY53" fmla="*/ 1357779 h 1411233"/>
                        <a:gd name="connsiteX54" fmla="*/ 606672 w 1233011"/>
                        <a:gd name="connsiteY54" fmla="*/ 1411233 h 1411233"/>
                        <a:gd name="connsiteX55" fmla="*/ 580226 w 1233011"/>
                        <a:gd name="connsiteY55" fmla="*/ 1375886 h 1411233"/>
                        <a:gd name="connsiteX56" fmla="*/ 374332 w 1233011"/>
                        <a:gd name="connsiteY56" fmla="*/ 1287303 h 1411233"/>
                        <a:gd name="connsiteX57" fmla="*/ 206369 w 1233011"/>
                        <a:gd name="connsiteY57" fmla="*/ 1230630 h 1411233"/>
                        <a:gd name="connsiteX58" fmla="*/ 111119 w 1233011"/>
                        <a:gd name="connsiteY58" fmla="*/ 1223486 h 1411233"/>
                        <a:gd name="connsiteX59" fmla="*/ 106357 w 1233011"/>
                        <a:gd name="connsiteY59" fmla="*/ 1156811 h 1411233"/>
                        <a:gd name="connsiteX60" fmla="*/ 118263 w 1233011"/>
                        <a:gd name="connsiteY60" fmla="*/ 1171098 h 1411233"/>
                        <a:gd name="connsiteX61" fmla="*/ 126682 w 1233011"/>
                        <a:gd name="connsiteY61" fmla="*/ 1202532 h 1411233"/>
                        <a:gd name="connsiteX62" fmla="*/ 164306 w 1233011"/>
                        <a:gd name="connsiteY62" fmla="*/ 1200626 h 1411233"/>
                        <a:gd name="connsiteX63" fmla="*/ 146685 w 1233011"/>
                        <a:gd name="connsiteY63" fmla="*/ 1141095 h 1411233"/>
                        <a:gd name="connsiteX64" fmla="*/ 218122 w 1233011"/>
                        <a:gd name="connsiteY64" fmla="*/ 1096804 h 1411233"/>
                        <a:gd name="connsiteX65" fmla="*/ 232563 w 1233011"/>
                        <a:gd name="connsiteY65" fmla="*/ 1180623 h 1411233"/>
                        <a:gd name="connsiteX66" fmla="*/ 261138 w 1233011"/>
                        <a:gd name="connsiteY66" fmla="*/ 1190149 h 1411233"/>
                        <a:gd name="connsiteX67" fmla="*/ 275748 w 1233011"/>
                        <a:gd name="connsiteY67" fmla="*/ 1068705 h 1411233"/>
                        <a:gd name="connsiteX68" fmla="*/ 306382 w 1233011"/>
                        <a:gd name="connsiteY68" fmla="*/ 1078230 h 1411233"/>
                        <a:gd name="connsiteX69" fmla="*/ 277807 w 1233011"/>
                        <a:gd name="connsiteY69" fmla="*/ 944880 h 1411233"/>
                        <a:gd name="connsiteX70" fmla="*/ 242089 w 1233011"/>
                        <a:gd name="connsiteY70" fmla="*/ 961549 h 1411233"/>
                        <a:gd name="connsiteX71" fmla="*/ 132551 w 1233011"/>
                        <a:gd name="connsiteY71" fmla="*/ 909162 h 1411233"/>
                        <a:gd name="connsiteX72" fmla="*/ 142076 w 1233011"/>
                        <a:gd name="connsiteY72" fmla="*/ 882967 h 1411233"/>
                        <a:gd name="connsiteX73" fmla="*/ 114096 w 1233011"/>
                        <a:gd name="connsiteY73" fmla="*/ 864017 h 1411233"/>
                        <a:gd name="connsiteX74" fmla="*/ 92069 w 1233011"/>
                        <a:gd name="connsiteY74" fmla="*/ 897255 h 1411233"/>
                        <a:gd name="connsiteX75" fmla="*/ 94451 w 1233011"/>
                        <a:gd name="connsiteY75" fmla="*/ 840105 h 1411233"/>
                        <a:gd name="connsiteX76" fmla="*/ 75401 w 1233011"/>
                        <a:gd name="connsiteY76" fmla="*/ 835343 h 1411233"/>
                        <a:gd name="connsiteX77" fmla="*/ 63494 w 1233011"/>
                        <a:gd name="connsiteY77" fmla="*/ 906780 h 1411233"/>
                        <a:gd name="connsiteX78" fmla="*/ 42063 w 1233011"/>
                        <a:gd name="connsiteY78" fmla="*/ 911543 h 1411233"/>
                        <a:gd name="connsiteX79" fmla="*/ 53970 w 1233011"/>
                        <a:gd name="connsiteY79" fmla="*/ 825817 h 1411233"/>
                        <a:gd name="connsiteX80" fmla="*/ 106203 w 1233011"/>
                        <a:gd name="connsiteY80" fmla="*/ 819626 h 1411233"/>
                        <a:gd name="connsiteX81" fmla="*/ 108738 w 1233011"/>
                        <a:gd name="connsiteY81" fmla="*/ 799623 h 1411233"/>
                        <a:gd name="connsiteX82" fmla="*/ 61912 w 1233011"/>
                        <a:gd name="connsiteY82" fmla="*/ 799624 h 1411233"/>
                        <a:gd name="connsiteX83" fmla="*/ 66198 w 1233011"/>
                        <a:gd name="connsiteY83" fmla="*/ 761047 h 1411233"/>
                        <a:gd name="connsiteX84" fmla="*/ 125407 w 1233011"/>
                        <a:gd name="connsiteY84" fmla="*/ 742474 h 1411233"/>
                        <a:gd name="connsiteX85" fmla="*/ 113500 w 1233011"/>
                        <a:gd name="connsiteY85" fmla="*/ 716280 h 1411233"/>
                        <a:gd name="connsiteX86" fmla="*/ 31899 w 1233011"/>
                        <a:gd name="connsiteY86" fmla="*/ 756737 h 1411233"/>
                        <a:gd name="connsiteX87" fmla="*/ 12858 w 1233011"/>
                        <a:gd name="connsiteY87" fmla="*/ 718344 h 1411233"/>
                        <a:gd name="connsiteX88" fmla="*/ 87804 w 1233011"/>
                        <a:gd name="connsiteY88" fmla="*/ 693138 h 1411233"/>
                        <a:gd name="connsiteX89" fmla="*/ 60960 w 1233011"/>
                        <a:gd name="connsiteY89" fmla="*/ 617855 h 1411233"/>
                        <a:gd name="connsiteX90" fmla="*/ 34920 w 1233011"/>
                        <a:gd name="connsiteY90" fmla="*/ 604361 h 1411233"/>
                        <a:gd name="connsiteX91" fmla="*/ 0 w 1233011"/>
                        <a:gd name="connsiteY91" fmla="*/ 543401 h 1411233"/>
                        <a:gd name="connsiteX0" fmla="*/ 0 w 1233011"/>
                        <a:gd name="connsiteY0" fmla="*/ 543401 h 1411233"/>
                        <a:gd name="connsiteX1" fmla="*/ 242411 w 1233011"/>
                        <a:gd name="connsiteY1" fmla="*/ 381000 h 1411233"/>
                        <a:gd name="connsiteX2" fmla="*/ 264318 w 1233011"/>
                        <a:gd name="connsiteY2" fmla="*/ 271462 h 1411233"/>
                        <a:gd name="connsiteX3" fmla="*/ 348615 w 1233011"/>
                        <a:gd name="connsiteY3" fmla="*/ 268605 h 1411233"/>
                        <a:gd name="connsiteX4" fmla="*/ 386238 w 1233011"/>
                        <a:gd name="connsiteY4" fmla="*/ 290512 h 1411233"/>
                        <a:gd name="connsiteX5" fmla="*/ 461486 w 1233011"/>
                        <a:gd name="connsiteY5" fmla="*/ 250031 h 1411233"/>
                        <a:gd name="connsiteX6" fmla="*/ 516731 w 1233011"/>
                        <a:gd name="connsiteY6" fmla="*/ 128111 h 1411233"/>
                        <a:gd name="connsiteX7" fmla="*/ 577845 w 1233011"/>
                        <a:gd name="connsiteY7" fmla="*/ 140018 h 1411233"/>
                        <a:gd name="connsiteX8" fmla="*/ 638651 w 1233011"/>
                        <a:gd name="connsiteY8" fmla="*/ 167640 h 1411233"/>
                        <a:gd name="connsiteX9" fmla="*/ 752470 w 1233011"/>
                        <a:gd name="connsiteY9" fmla="*/ 151155 h 1411233"/>
                        <a:gd name="connsiteX10" fmla="*/ 799301 w 1233011"/>
                        <a:gd name="connsiteY10" fmla="*/ 113824 h 1411233"/>
                        <a:gd name="connsiteX11" fmla="*/ 802005 w 1233011"/>
                        <a:gd name="connsiteY11" fmla="*/ 61913 h 1411233"/>
                        <a:gd name="connsiteX12" fmla="*/ 837247 w 1233011"/>
                        <a:gd name="connsiteY12" fmla="*/ 50482 h 1411233"/>
                        <a:gd name="connsiteX13" fmla="*/ 868680 w 1233011"/>
                        <a:gd name="connsiteY13" fmla="*/ 0 h 1411233"/>
                        <a:gd name="connsiteX14" fmla="*/ 920591 w 1233011"/>
                        <a:gd name="connsiteY14" fmla="*/ 0 h 1411233"/>
                        <a:gd name="connsiteX15" fmla="*/ 916305 w 1233011"/>
                        <a:gd name="connsiteY15" fmla="*/ 59531 h 1411233"/>
                        <a:gd name="connsiteX16" fmla="*/ 996791 w 1233011"/>
                        <a:gd name="connsiteY16" fmla="*/ 99060 h 1411233"/>
                        <a:gd name="connsiteX17" fmla="*/ 954405 w 1233011"/>
                        <a:gd name="connsiteY17" fmla="*/ 177165 h 1411233"/>
                        <a:gd name="connsiteX18" fmla="*/ 984408 w 1233011"/>
                        <a:gd name="connsiteY18" fmla="*/ 197644 h 1411233"/>
                        <a:gd name="connsiteX19" fmla="*/ 951700 w 1233011"/>
                        <a:gd name="connsiteY19" fmla="*/ 249555 h 1411233"/>
                        <a:gd name="connsiteX20" fmla="*/ 951071 w 1233011"/>
                        <a:gd name="connsiteY20" fmla="*/ 297180 h 1411233"/>
                        <a:gd name="connsiteX21" fmla="*/ 958691 w 1233011"/>
                        <a:gd name="connsiteY21" fmla="*/ 320040 h 1411233"/>
                        <a:gd name="connsiteX22" fmla="*/ 1006469 w 1233011"/>
                        <a:gd name="connsiteY22" fmla="*/ 349568 h 1411233"/>
                        <a:gd name="connsiteX23" fmla="*/ 1063942 w 1233011"/>
                        <a:gd name="connsiteY23" fmla="*/ 461388 h 1411233"/>
                        <a:gd name="connsiteX24" fmla="*/ 1090136 w 1233011"/>
                        <a:gd name="connsiteY24" fmla="*/ 403667 h 1411233"/>
                        <a:gd name="connsiteX25" fmla="*/ 1130542 w 1233011"/>
                        <a:gd name="connsiteY25" fmla="*/ 390148 h 1411233"/>
                        <a:gd name="connsiteX26" fmla="*/ 1117759 w 1233011"/>
                        <a:gd name="connsiteY26" fmla="*/ 400526 h 1411233"/>
                        <a:gd name="connsiteX27" fmla="*/ 1142047 w 1233011"/>
                        <a:gd name="connsiteY27" fmla="*/ 368142 h 1411233"/>
                        <a:gd name="connsiteX28" fmla="*/ 1156811 w 1233011"/>
                        <a:gd name="connsiteY28" fmla="*/ 441960 h 1411233"/>
                        <a:gd name="connsiteX29" fmla="*/ 1233011 w 1233011"/>
                        <a:gd name="connsiteY29" fmla="*/ 419100 h 1411233"/>
                        <a:gd name="connsiteX30" fmla="*/ 1200150 w 1233011"/>
                        <a:gd name="connsiteY30" fmla="*/ 481012 h 1411233"/>
                        <a:gd name="connsiteX31" fmla="*/ 1142524 w 1233011"/>
                        <a:gd name="connsiteY31" fmla="*/ 536734 h 1411233"/>
                        <a:gd name="connsiteX32" fmla="*/ 1077908 w 1233011"/>
                        <a:gd name="connsiteY32" fmla="*/ 621031 h 1411233"/>
                        <a:gd name="connsiteX33" fmla="*/ 1009174 w 1233011"/>
                        <a:gd name="connsiteY33" fmla="*/ 632460 h 1411233"/>
                        <a:gd name="connsiteX34" fmla="*/ 1006470 w 1233011"/>
                        <a:gd name="connsiteY34" fmla="*/ 754380 h 1411233"/>
                        <a:gd name="connsiteX35" fmla="*/ 963453 w 1233011"/>
                        <a:gd name="connsiteY35" fmla="*/ 807244 h 1411233"/>
                        <a:gd name="connsiteX36" fmla="*/ 999326 w 1233011"/>
                        <a:gd name="connsiteY36" fmla="*/ 847249 h 1411233"/>
                        <a:gd name="connsiteX37" fmla="*/ 977264 w 1233011"/>
                        <a:gd name="connsiteY37" fmla="*/ 891063 h 1411233"/>
                        <a:gd name="connsiteX38" fmla="*/ 1001707 w 1233011"/>
                        <a:gd name="connsiteY38" fmla="*/ 947261 h 1411233"/>
                        <a:gd name="connsiteX39" fmla="*/ 1032510 w 1233011"/>
                        <a:gd name="connsiteY39" fmla="*/ 1024414 h 1411233"/>
                        <a:gd name="connsiteX40" fmla="*/ 1075372 w 1233011"/>
                        <a:gd name="connsiteY40" fmla="*/ 1055370 h 1411233"/>
                        <a:gd name="connsiteX41" fmla="*/ 1076801 w 1233011"/>
                        <a:gd name="connsiteY41" fmla="*/ 1161574 h 1411233"/>
                        <a:gd name="connsiteX42" fmla="*/ 993458 w 1233011"/>
                        <a:gd name="connsiteY42" fmla="*/ 1155382 h 1411233"/>
                        <a:gd name="connsiteX43" fmla="*/ 1120770 w 1233011"/>
                        <a:gd name="connsiteY43" fmla="*/ 1211579 h 1411233"/>
                        <a:gd name="connsiteX44" fmla="*/ 1154429 w 1233011"/>
                        <a:gd name="connsiteY44" fmla="*/ 1251586 h 1411233"/>
                        <a:gd name="connsiteX45" fmla="*/ 1096957 w 1233011"/>
                        <a:gd name="connsiteY45" fmla="*/ 1373505 h 1411233"/>
                        <a:gd name="connsiteX46" fmla="*/ 1065847 w 1233011"/>
                        <a:gd name="connsiteY46" fmla="*/ 1361598 h 1411233"/>
                        <a:gd name="connsiteX47" fmla="*/ 1046797 w 1233011"/>
                        <a:gd name="connsiteY47" fmla="*/ 1390650 h 1411233"/>
                        <a:gd name="connsiteX48" fmla="*/ 1027901 w 1233011"/>
                        <a:gd name="connsiteY48" fmla="*/ 1359218 h 1411233"/>
                        <a:gd name="connsiteX49" fmla="*/ 901541 w 1233011"/>
                        <a:gd name="connsiteY49" fmla="*/ 1344930 h 1411233"/>
                        <a:gd name="connsiteX50" fmla="*/ 859428 w 1233011"/>
                        <a:gd name="connsiteY50" fmla="*/ 1307028 h 1411233"/>
                        <a:gd name="connsiteX51" fmla="*/ 818351 w 1233011"/>
                        <a:gd name="connsiteY51" fmla="*/ 1321118 h 1411233"/>
                        <a:gd name="connsiteX52" fmla="*/ 788313 w 1233011"/>
                        <a:gd name="connsiteY52" fmla="*/ 1359590 h 1411233"/>
                        <a:gd name="connsiteX53" fmla="*/ 732402 w 1233011"/>
                        <a:gd name="connsiteY53" fmla="*/ 1357779 h 1411233"/>
                        <a:gd name="connsiteX54" fmla="*/ 606672 w 1233011"/>
                        <a:gd name="connsiteY54" fmla="*/ 1411233 h 1411233"/>
                        <a:gd name="connsiteX55" fmla="*/ 580226 w 1233011"/>
                        <a:gd name="connsiteY55" fmla="*/ 1375886 h 1411233"/>
                        <a:gd name="connsiteX56" fmla="*/ 374332 w 1233011"/>
                        <a:gd name="connsiteY56" fmla="*/ 1287303 h 1411233"/>
                        <a:gd name="connsiteX57" fmla="*/ 206369 w 1233011"/>
                        <a:gd name="connsiteY57" fmla="*/ 1230630 h 1411233"/>
                        <a:gd name="connsiteX58" fmla="*/ 111119 w 1233011"/>
                        <a:gd name="connsiteY58" fmla="*/ 1223486 h 1411233"/>
                        <a:gd name="connsiteX59" fmla="*/ 106357 w 1233011"/>
                        <a:gd name="connsiteY59" fmla="*/ 1156811 h 1411233"/>
                        <a:gd name="connsiteX60" fmla="*/ 118263 w 1233011"/>
                        <a:gd name="connsiteY60" fmla="*/ 1171098 h 1411233"/>
                        <a:gd name="connsiteX61" fmla="*/ 126682 w 1233011"/>
                        <a:gd name="connsiteY61" fmla="*/ 1202532 h 1411233"/>
                        <a:gd name="connsiteX62" fmla="*/ 164306 w 1233011"/>
                        <a:gd name="connsiteY62" fmla="*/ 1200626 h 1411233"/>
                        <a:gd name="connsiteX63" fmla="*/ 146685 w 1233011"/>
                        <a:gd name="connsiteY63" fmla="*/ 1141095 h 1411233"/>
                        <a:gd name="connsiteX64" fmla="*/ 218122 w 1233011"/>
                        <a:gd name="connsiteY64" fmla="*/ 1096804 h 1411233"/>
                        <a:gd name="connsiteX65" fmla="*/ 232563 w 1233011"/>
                        <a:gd name="connsiteY65" fmla="*/ 1180623 h 1411233"/>
                        <a:gd name="connsiteX66" fmla="*/ 261138 w 1233011"/>
                        <a:gd name="connsiteY66" fmla="*/ 1190149 h 1411233"/>
                        <a:gd name="connsiteX67" fmla="*/ 275748 w 1233011"/>
                        <a:gd name="connsiteY67" fmla="*/ 1068705 h 1411233"/>
                        <a:gd name="connsiteX68" fmla="*/ 306382 w 1233011"/>
                        <a:gd name="connsiteY68" fmla="*/ 1078230 h 1411233"/>
                        <a:gd name="connsiteX69" fmla="*/ 277807 w 1233011"/>
                        <a:gd name="connsiteY69" fmla="*/ 944880 h 1411233"/>
                        <a:gd name="connsiteX70" fmla="*/ 242089 w 1233011"/>
                        <a:gd name="connsiteY70" fmla="*/ 961549 h 1411233"/>
                        <a:gd name="connsiteX71" fmla="*/ 161126 w 1233011"/>
                        <a:gd name="connsiteY71" fmla="*/ 923449 h 1411233"/>
                        <a:gd name="connsiteX72" fmla="*/ 132551 w 1233011"/>
                        <a:gd name="connsiteY72" fmla="*/ 909162 h 1411233"/>
                        <a:gd name="connsiteX73" fmla="*/ 142076 w 1233011"/>
                        <a:gd name="connsiteY73" fmla="*/ 882967 h 1411233"/>
                        <a:gd name="connsiteX74" fmla="*/ 114096 w 1233011"/>
                        <a:gd name="connsiteY74" fmla="*/ 864017 h 1411233"/>
                        <a:gd name="connsiteX75" fmla="*/ 92069 w 1233011"/>
                        <a:gd name="connsiteY75" fmla="*/ 897255 h 1411233"/>
                        <a:gd name="connsiteX76" fmla="*/ 94451 w 1233011"/>
                        <a:gd name="connsiteY76" fmla="*/ 840105 h 1411233"/>
                        <a:gd name="connsiteX77" fmla="*/ 75401 w 1233011"/>
                        <a:gd name="connsiteY77" fmla="*/ 835343 h 1411233"/>
                        <a:gd name="connsiteX78" fmla="*/ 63494 w 1233011"/>
                        <a:gd name="connsiteY78" fmla="*/ 906780 h 1411233"/>
                        <a:gd name="connsiteX79" fmla="*/ 42063 w 1233011"/>
                        <a:gd name="connsiteY79" fmla="*/ 911543 h 1411233"/>
                        <a:gd name="connsiteX80" fmla="*/ 53970 w 1233011"/>
                        <a:gd name="connsiteY80" fmla="*/ 825817 h 1411233"/>
                        <a:gd name="connsiteX81" fmla="*/ 106203 w 1233011"/>
                        <a:gd name="connsiteY81" fmla="*/ 819626 h 1411233"/>
                        <a:gd name="connsiteX82" fmla="*/ 108738 w 1233011"/>
                        <a:gd name="connsiteY82" fmla="*/ 799623 h 1411233"/>
                        <a:gd name="connsiteX83" fmla="*/ 61912 w 1233011"/>
                        <a:gd name="connsiteY83" fmla="*/ 799624 h 1411233"/>
                        <a:gd name="connsiteX84" fmla="*/ 66198 w 1233011"/>
                        <a:gd name="connsiteY84" fmla="*/ 761047 h 1411233"/>
                        <a:gd name="connsiteX85" fmla="*/ 125407 w 1233011"/>
                        <a:gd name="connsiteY85" fmla="*/ 742474 h 1411233"/>
                        <a:gd name="connsiteX86" fmla="*/ 113500 w 1233011"/>
                        <a:gd name="connsiteY86" fmla="*/ 716280 h 1411233"/>
                        <a:gd name="connsiteX87" fmla="*/ 31899 w 1233011"/>
                        <a:gd name="connsiteY87" fmla="*/ 756737 h 1411233"/>
                        <a:gd name="connsiteX88" fmla="*/ 12858 w 1233011"/>
                        <a:gd name="connsiteY88" fmla="*/ 718344 h 1411233"/>
                        <a:gd name="connsiteX89" fmla="*/ 87804 w 1233011"/>
                        <a:gd name="connsiteY89" fmla="*/ 693138 h 1411233"/>
                        <a:gd name="connsiteX90" fmla="*/ 60960 w 1233011"/>
                        <a:gd name="connsiteY90" fmla="*/ 617855 h 1411233"/>
                        <a:gd name="connsiteX91" fmla="*/ 34920 w 1233011"/>
                        <a:gd name="connsiteY91" fmla="*/ 604361 h 1411233"/>
                        <a:gd name="connsiteX92" fmla="*/ 0 w 1233011"/>
                        <a:gd name="connsiteY92" fmla="*/ 543401 h 1411233"/>
                        <a:gd name="connsiteX0" fmla="*/ 0 w 1233011"/>
                        <a:gd name="connsiteY0" fmla="*/ 543401 h 1411233"/>
                        <a:gd name="connsiteX1" fmla="*/ 242411 w 1233011"/>
                        <a:gd name="connsiteY1" fmla="*/ 381000 h 1411233"/>
                        <a:gd name="connsiteX2" fmla="*/ 264318 w 1233011"/>
                        <a:gd name="connsiteY2" fmla="*/ 271462 h 1411233"/>
                        <a:gd name="connsiteX3" fmla="*/ 348615 w 1233011"/>
                        <a:gd name="connsiteY3" fmla="*/ 268605 h 1411233"/>
                        <a:gd name="connsiteX4" fmla="*/ 386238 w 1233011"/>
                        <a:gd name="connsiteY4" fmla="*/ 290512 h 1411233"/>
                        <a:gd name="connsiteX5" fmla="*/ 461486 w 1233011"/>
                        <a:gd name="connsiteY5" fmla="*/ 250031 h 1411233"/>
                        <a:gd name="connsiteX6" fmla="*/ 516731 w 1233011"/>
                        <a:gd name="connsiteY6" fmla="*/ 128111 h 1411233"/>
                        <a:gd name="connsiteX7" fmla="*/ 577845 w 1233011"/>
                        <a:gd name="connsiteY7" fmla="*/ 140018 h 1411233"/>
                        <a:gd name="connsiteX8" fmla="*/ 638651 w 1233011"/>
                        <a:gd name="connsiteY8" fmla="*/ 167640 h 1411233"/>
                        <a:gd name="connsiteX9" fmla="*/ 752470 w 1233011"/>
                        <a:gd name="connsiteY9" fmla="*/ 151155 h 1411233"/>
                        <a:gd name="connsiteX10" fmla="*/ 799301 w 1233011"/>
                        <a:gd name="connsiteY10" fmla="*/ 113824 h 1411233"/>
                        <a:gd name="connsiteX11" fmla="*/ 802005 w 1233011"/>
                        <a:gd name="connsiteY11" fmla="*/ 61913 h 1411233"/>
                        <a:gd name="connsiteX12" fmla="*/ 837247 w 1233011"/>
                        <a:gd name="connsiteY12" fmla="*/ 50482 h 1411233"/>
                        <a:gd name="connsiteX13" fmla="*/ 868680 w 1233011"/>
                        <a:gd name="connsiteY13" fmla="*/ 0 h 1411233"/>
                        <a:gd name="connsiteX14" fmla="*/ 920591 w 1233011"/>
                        <a:gd name="connsiteY14" fmla="*/ 0 h 1411233"/>
                        <a:gd name="connsiteX15" fmla="*/ 916305 w 1233011"/>
                        <a:gd name="connsiteY15" fmla="*/ 59531 h 1411233"/>
                        <a:gd name="connsiteX16" fmla="*/ 996791 w 1233011"/>
                        <a:gd name="connsiteY16" fmla="*/ 99060 h 1411233"/>
                        <a:gd name="connsiteX17" fmla="*/ 954405 w 1233011"/>
                        <a:gd name="connsiteY17" fmla="*/ 177165 h 1411233"/>
                        <a:gd name="connsiteX18" fmla="*/ 984408 w 1233011"/>
                        <a:gd name="connsiteY18" fmla="*/ 197644 h 1411233"/>
                        <a:gd name="connsiteX19" fmla="*/ 951700 w 1233011"/>
                        <a:gd name="connsiteY19" fmla="*/ 249555 h 1411233"/>
                        <a:gd name="connsiteX20" fmla="*/ 951071 w 1233011"/>
                        <a:gd name="connsiteY20" fmla="*/ 297180 h 1411233"/>
                        <a:gd name="connsiteX21" fmla="*/ 958691 w 1233011"/>
                        <a:gd name="connsiteY21" fmla="*/ 320040 h 1411233"/>
                        <a:gd name="connsiteX22" fmla="*/ 1006469 w 1233011"/>
                        <a:gd name="connsiteY22" fmla="*/ 349568 h 1411233"/>
                        <a:gd name="connsiteX23" fmla="*/ 1063942 w 1233011"/>
                        <a:gd name="connsiteY23" fmla="*/ 461388 h 1411233"/>
                        <a:gd name="connsiteX24" fmla="*/ 1090136 w 1233011"/>
                        <a:gd name="connsiteY24" fmla="*/ 403667 h 1411233"/>
                        <a:gd name="connsiteX25" fmla="*/ 1130542 w 1233011"/>
                        <a:gd name="connsiteY25" fmla="*/ 390148 h 1411233"/>
                        <a:gd name="connsiteX26" fmla="*/ 1117759 w 1233011"/>
                        <a:gd name="connsiteY26" fmla="*/ 400526 h 1411233"/>
                        <a:gd name="connsiteX27" fmla="*/ 1142047 w 1233011"/>
                        <a:gd name="connsiteY27" fmla="*/ 368142 h 1411233"/>
                        <a:gd name="connsiteX28" fmla="*/ 1156811 w 1233011"/>
                        <a:gd name="connsiteY28" fmla="*/ 441960 h 1411233"/>
                        <a:gd name="connsiteX29" fmla="*/ 1233011 w 1233011"/>
                        <a:gd name="connsiteY29" fmla="*/ 419100 h 1411233"/>
                        <a:gd name="connsiteX30" fmla="*/ 1200150 w 1233011"/>
                        <a:gd name="connsiteY30" fmla="*/ 481012 h 1411233"/>
                        <a:gd name="connsiteX31" fmla="*/ 1142524 w 1233011"/>
                        <a:gd name="connsiteY31" fmla="*/ 536734 h 1411233"/>
                        <a:gd name="connsiteX32" fmla="*/ 1077908 w 1233011"/>
                        <a:gd name="connsiteY32" fmla="*/ 621031 h 1411233"/>
                        <a:gd name="connsiteX33" fmla="*/ 1009174 w 1233011"/>
                        <a:gd name="connsiteY33" fmla="*/ 632460 h 1411233"/>
                        <a:gd name="connsiteX34" fmla="*/ 1006470 w 1233011"/>
                        <a:gd name="connsiteY34" fmla="*/ 754380 h 1411233"/>
                        <a:gd name="connsiteX35" fmla="*/ 963453 w 1233011"/>
                        <a:gd name="connsiteY35" fmla="*/ 807244 h 1411233"/>
                        <a:gd name="connsiteX36" fmla="*/ 999326 w 1233011"/>
                        <a:gd name="connsiteY36" fmla="*/ 847249 h 1411233"/>
                        <a:gd name="connsiteX37" fmla="*/ 977264 w 1233011"/>
                        <a:gd name="connsiteY37" fmla="*/ 891063 h 1411233"/>
                        <a:gd name="connsiteX38" fmla="*/ 1001707 w 1233011"/>
                        <a:gd name="connsiteY38" fmla="*/ 947261 h 1411233"/>
                        <a:gd name="connsiteX39" fmla="*/ 1032510 w 1233011"/>
                        <a:gd name="connsiteY39" fmla="*/ 1024414 h 1411233"/>
                        <a:gd name="connsiteX40" fmla="*/ 1075372 w 1233011"/>
                        <a:gd name="connsiteY40" fmla="*/ 1055370 h 1411233"/>
                        <a:gd name="connsiteX41" fmla="*/ 1076801 w 1233011"/>
                        <a:gd name="connsiteY41" fmla="*/ 1161574 h 1411233"/>
                        <a:gd name="connsiteX42" fmla="*/ 993458 w 1233011"/>
                        <a:gd name="connsiteY42" fmla="*/ 1155382 h 1411233"/>
                        <a:gd name="connsiteX43" fmla="*/ 1120770 w 1233011"/>
                        <a:gd name="connsiteY43" fmla="*/ 1211579 h 1411233"/>
                        <a:gd name="connsiteX44" fmla="*/ 1154429 w 1233011"/>
                        <a:gd name="connsiteY44" fmla="*/ 1251586 h 1411233"/>
                        <a:gd name="connsiteX45" fmla="*/ 1096957 w 1233011"/>
                        <a:gd name="connsiteY45" fmla="*/ 1373505 h 1411233"/>
                        <a:gd name="connsiteX46" fmla="*/ 1065847 w 1233011"/>
                        <a:gd name="connsiteY46" fmla="*/ 1361598 h 1411233"/>
                        <a:gd name="connsiteX47" fmla="*/ 1046797 w 1233011"/>
                        <a:gd name="connsiteY47" fmla="*/ 1390650 h 1411233"/>
                        <a:gd name="connsiteX48" fmla="*/ 1027901 w 1233011"/>
                        <a:gd name="connsiteY48" fmla="*/ 1359218 h 1411233"/>
                        <a:gd name="connsiteX49" fmla="*/ 901541 w 1233011"/>
                        <a:gd name="connsiteY49" fmla="*/ 1344930 h 1411233"/>
                        <a:gd name="connsiteX50" fmla="*/ 859428 w 1233011"/>
                        <a:gd name="connsiteY50" fmla="*/ 1307028 h 1411233"/>
                        <a:gd name="connsiteX51" fmla="*/ 818351 w 1233011"/>
                        <a:gd name="connsiteY51" fmla="*/ 1321118 h 1411233"/>
                        <a:gd name="connsiteX52" fmla="*/ 788313 w 1233011"/>
                        <a:gd name="connsiteY52" fmla="*/ 1359590 h 1411233"/>
                        <a:gd name="connsiteX53" fmla="*/ 732402 w 1233011"/>
                        <a:gd name="connsiteY53" fmla="*/ 1357779 h 1411233"/>
                        <a:gd name="connsiteX54" fmla="*/ 606672 w 1233011"/>
                        <a:gd name="connsiteY54" fmla="*/ 1411233 h 1411233"/>
                        <a:gd name="connsiteX55" fmla="*/ 580226 w 1233011"/>
                        <a:gd name="connsiteY55" fmla="*/ 1375886 h 1411233"/>
                        <a:gd name="connsiteX56" fmla="*/ 374332 w 1233011"/>
                        <a:gd name="connsiteY56" fmla="*/ 1287303 h 1411233"/>
                        <a:gd name="connsiteX57" fmla="*/ 206369 w 1233011"/>
                        <a:gd name="connsiteY57" fmla="*/ 1230630 h 1411233"/>
                        <a:gd name="connsiteX58" fmla="*/ 111119 w 1233011"/>
                        <a:gd name="connsiteY58" fmla="*/ 1223486 h 1411233"/>
                        <a:gd name="connsiteX59" fmla="*/ 106357 w 1233011"/>
                        <a:gd name="connsiteY59" fmla="*/ 1156811 h 1411233"/>
                        <a:gd name="connsiteX60" fmla="*/ 118263 w 1233011"/>
                        <a:gd name="connsiteY60" fmla="*/ 1171098 h 1411233"/>
                        <a:gd name="connsiteX61" fmla="*/ 126682 w 1233011"/>
                        <a:gd name="connsiteY61" fmla="*/ 1202532 h 1411233"/>
                        <a:gd name="connsiteX62" fmla="*/ 164306 w 1233011"/>
                        <a:gd name="connsiteY62" fmla="*/ 1200626 h 1411233"/>
                        <a:gd name="connsiteX63" fmla="*/ 146685 w 1233011"/>
                        <a:gd name="connsiteY63" fmla="*/ 1141095 h 1411233"/>
                        <a:gd name="connsiteX64" fmla="*/ 218122 w 1233011"/>
                        <a:gd name="connsiteY64" fmla="*/ 1096804 h 1411233"/>
                        <a:gd name="connsiteX65" fmla="*/ 232563 w 1233011"/>
                        <a:gd name="connsiteY65" fmla="*/ 1180623 h 1411233"/>
                        <a:gd name="connsiteX66" fmla="*/ 261138 w 1233011"/>
                        <a:gd name="connsiteY66" fmla="*/ 1190149 h 1411233"/>
                        <a:gd name="connsiteX67" fmla="*/ 275748 w 1233011"/>
                        <a:gd name="connsiteY67" fmla="*/ 1068705 h 1411233"/>
                        <a:gd name="connsiteX68" fmla="*/ 306382 w 1233011"/>
                        <a:gd name="connsiteY68" fmla="*/ 1078230 h 1411233"/>
                        <a:gd name="connsiteX69" fmla="*/ 277807 w 1233011"/>
                        <a:gd name="connsiteY69" fmla="*/ 944880 h 1411233"/>
                        <a:gd name="connsiteX70" fmla="*/ 242089 w 1233011"/>
                        <a:gd name="connsiteY70" fmla="*/ 961549 h 1411233"/>
                        <a:gd name="connsiteX71" fmla="*/ 218276 w 1233011"/>
                        <a:gd name="connsiteY71" fmla="*/ 952024 h 1411233"/>
                        <a:gd name="connsiteX72" fmla="*/ 161126 w 1233011"/>
                        <a:gd name="connsiteY72" fmla="*/ 923449 h 1411233"/>
                        <a:gd name="connsiteX73" fmla="*/ 132551 w 1233011"/>
                        <a:gd name="connsiteY73" fmla="*/ 909162 h 1411233"/>
                        <a:gd name="connsiteX74" fmla="*/ 142076 w 1233011"/>
                        <a:gd name="connsiteY74" fmla="*/ 882967 h 1411233"/>
                        <a:gd name="connsiteX75" fmla="*/ 114096 w 1233011"/>
                        <a:gd name="connsiteY75" fmla="*/ 864017 h 1411233"/>
                        <a:gd name="connsiteX76" fmla="*/ 92069 w 1233011"/>
                        <a:gd name="connsiteY76" fmla="*/ 897255 h 1411233"/>
                        <a:gd name="connsiteX77" fmla="*/ 94451 w 1233011"/>
                        <a:gd name="connsiteY77" fmla="*/ 840105 h 1411233"/>
                        <a:gd name="connsiteX78" fmla="*/ 75401 w 1233011"/>
                        <a:gd name="connsiteY78" fmla="*/ 835343 h 1411233"/>
                        <a:gd name="connsiteX79" fmla="*/ 63494 w 1233011"/>
                        <a:gd name="connsiteY79" fmla="*/ 906780 h 1411233"/>
                        <a:gd name="connsiteX80" fmla="*/ 42063 w 1233011"/>
                        <a:gd name="connsiteY80" fmla="*/ 911543 h 1411233"/>
                        <a:gd name="connsiteX81" fmla="*/ 53970 w 1233011"/>
                        <a:gd name="connsiteY81" fmla="*/ 825817 h 1411233"/>
                        <a:gd name="connsiteX82" fmla="*/ 106203 w 1233011"/>
                        <a:gd name="connsiteY82" fmla="*/ 819626 h 1411233"/>
                        <a:gd name="connsiteX83" fmla="*/ 108738 w 1233011"/>
                        <a:gd name="connsiteY83" fmla="*/ 799623 h 1411233"/>
                        <a:gd name="connsiteX84" fmla="*/ 61912 w 1233011"/>
                        <a:gd name="connsiteY84" fmla="*/ 799624 h 1411233"/>
                        <a:gd name="connsiteX85" fmla="*/ 66198 w 1233011"/>
                        <a:gd name="connsiteY85" fmla="*/ 761047 h 1411233"/>
                        <a:gd name="connsiteX86" fmla="*/ 125407 w 1233011"/>
                        <a:gd name="connsiteY86" fmla="*/ 742474 h 1411233"/>
                        <a:gd name="connsiteX87" fmla="*/ 113500 w 1233011"/>
                        <a:gd name="connsiteY87" fmla="*/ 716280 h 1411233"/>
                        <a:gd name="connsiteX88" fmla="*/ 31899 w 1233011"/>
                        <a:gd name="connsiteY88" fmla="*/ 756737 h 1411233"/>
                        <a:gd name="connsiteX89" fmla="*/ 12858 w 1233011"/>
                        <a:gd name="connsiteY89" fmla="*/ 718344 h 1411233"/>
                        <a:gd name="connsiteX90" fmla="*/ 87804 w 1233011"/>
                        <a:gd name="connsiteY90" fmla="*/ 693138 h 1411233"/>
                        <a:gd name="connsiteX91" fmla="*/ 60960 w 1233011"/>
                        <a:gd name="connsiteY91" fmla="*/ 617855 h 1411233"/>
                        <a:gd name="connsiteX92" fmla="*/ 34920 w 1233011"/>
                        <a:gd name="connsiteY92" fmla="*/ 604361 h 1411233"/>
                        <a:gd name="connsiteX93" fmla="*/ 0 w 1233011"/>
                        <a:gd name="connsiteY93" fmla="*/ 543401 h 1411233"/>
                        <a:gd name="connsiteX0" fmla="*/ 0 w 1233011"/>
                        <a:gd name="connsiteY0" fmla="*/ 543401 h 1411233"/>
                        <a:gd name="connsiteX1" fmla="*/ 242411 w 1233011"/>
                        <a:gd name="connsiteY1" fmla="*/ 381000 h 1411233"/>
                        <a:gd name="connsiteX2" fmla="*/ 264318 w 1233011"/>
                        <a:gd name="connsiteY2" fmla="*/ 271462 h 1411233"/>
                        <a:gd name="connsiteX3" fmla="*/ 348615 w 1233011"/>
                        <a:gd name="connsiteY3" fmla="*/ 268605 h 1411233"/>
                        <a:gd name="connsiteX4" fmla="*/ 386238 w 1233011"/>
                        <a:gd name="connsiteY4" fmla="*/ 290512 h 1411233"/>
                        <a:gd name="connsiteX5" fmla="*/ 461486 w 1233011"/>
                        <a:gd name="connsiteY5" fmla="*/ 250031 h 1411233"/>
                        <a:gd name="connsiteX6" fmla="*/ 516731 w 1233011"/>
                        <a:gd name="connsiteY6" fmla="*/ 128111 h 1411233"/>
                        <a:gd name="connsiteX7" fmla="*/ 577845 w 1233011"/>
                        <a:gd name="connsiteY7" fmla="*/ 140018 h 1411233"/>
                        <a:gd name="connsiteX8" fmla="*/ 638651 w 1233011"/>
                        <a:gd name="connsiteY8" fmla="*/ 167640 h 1411233"/>
                        <a:gd name="connsiteX9" fmla="*/ 752470 w 1233011"/>
                        <a:gd name="connsiteY9" fmla="*/ 151155 h 1411233"/>
                        <a:gd name="connsiteX10" fmla="*/ 799301 w 1233011"/>
                        <a:gd name="connsiteY10" fmla="*/ 113824 h 1411233"/>
                        <a:gd name="connsiteX11" fmla="*/ 802005 w 1233011"/>
                        <a:gd name="connsiteY11" fmla="*/ 61913 h 1411233"/>
                        <a:gd name="connsiteX12" fmla="*/ 837247 w 1233011"/>
                        <a:gd name="connsiteY12" fmla="*/ 50482 h 1411233"/>
                        <a:gd name="connsiteX13" fmla="*/ 868680 w 1233011"/>
                        <a:gd name="connsiteY13" fmla="*/ 0 h 1411233"/>
                        <a:gd name="connsiteX14" fmla="*/ 920591 w 1233011"/>
                        <a:gd name="connsiteY14" fmla="*/ 0 h 1411233"/>
                        <a:gd name="connsiteX15" fmla="*/ 916305 w 1233011"/>
                        <a:gd name="connsiteY15" fmla="*/ 59531 h 1411233"/>
                        <a:gd name="connsiteX16" fmla="*/ 996791 w 1233011"/>
                        <a:gd name="connsiteY16" fmla="*/ 99060 h 1411233"/>
                        <a:gd name="connsiteX17" fmla="*/ 954405 w 1233011"/>
                        <a:gd name="connsiteY17" fmla="*/ 177165 h 1411233"/>
                        <a:gd name="connsiteX18" fmla="*/ 984408 w 1233011"/>
                        <a:gd name="connsiteY18" fmla="*/ 197644 h 1411233"/>
                        <a:gd name="connsiteX19" fmla="*/ 951700 w 1233011"/>
                        <a:gd name="connsiteY19" fmla="*/ 249555 h 1411233"/>
                        <a:gd name="connsiteX20" fmla="*/ 951071 w 1233011"/>
                        <a:gd name="connsiteY20" fmla="*/ 297180 h 1411233"/>
                        <a:gd name="connsiteX21" fmla="*/ 958691 w 1233011"/>
                        <a:gd name="connsiteY21" fmla="*/ 320040 h 1411233"/>
                        <a:gd name="connsiteX22" fmla="*/ 1006469 w 1233011"/>
                        <a:gd name="connsiteY22" fmla="*/ 349568 h 1411233"/>
                        <a:gd name="connsiteX23" fmla="*/ 1063942 w 1233011"/>
                        <a:gd name="connsiteY23" fmla="*/ 461388 h 1411233"/>
                        <a:gd name="connsiteX24" fmla="*/ 1090136 w 1233011"/>
                        <a:gd name="connsiteY24" fmla="*/ 403667 h 1411233"/>
                        <a:gd name="connsiteX25" fmla="*/ 1130542 w 1233011"/>
                        <a:gd name="connsiteY25" fmla="*/ 390148 h 1411233"/>
                        <a:gd name="connsiteX26" fmla="*/ 1117759 w 1233011"/>
                        <a:gd name="connsiteY26" fmla="*/ 400526 h 1411233"/>
                        <a:gd name="connsiteX27" fmla="*/ 1142047 w 1233011"/>
                        <a:gd name="connsiteY27" fmla="*/ 368142 h 1411233"/>
                        <a:gd name="connsiteX28" fmla="*/ 1156811 w 1233011"/>
                        <a:gd name="connsiteY28" fmla="*/ 441960 h 1411233"/>
                        <a:gd name="connsiteX29" fmla="*/ 1233011 w 1233011"/>
                        <a:gd name="connsiteY29" fmla="*/ 419100 h 1411233"/>
                        <a:gd name="connsiteX30" fmla="*/ 1200150 w 1233011"/>
                        <a:gd name="connsiteY30" fmla="*/ 481012 h 1411233"/>
                        <a:gd name="connsiteX31" fmla="*/ 1142524 w 1233011"/>
                        <a:gd name="connsiteY31" fmla="*/ 536734 h 1411233"/>
                        <a:gd name="connsiteX32" fmla="*/ 1077908 w 1233011"/>
                        <a:gd name="connsiteY32" fmla="*/ 621031 h 1411233"/>
                        <a:gd name="connsiteX33" fmla="*/ 1009174 w 1233011"/>
                        <a:gd name="connsiteY33" fmla="*/ 632460 h 1411233"/>
                        <a:gd name="connsiteX34" fmla="*/ 1006470 w 1233011"/>
                        <a:gd name="connsiteY34" fmla="*/ 754380 h 1411233"/>
                        <a:gd name="connsiteX35" fmla="*/ 963453 w 1233011"/>
                        <a:gd name="connsiteY35" fmla="*/ 807244 h 1411233"/>
                        <a:gd name="connsiteX36" fmla="*/ 999326 w 1233011"/>
                        <a:gd name="connsiteY36" fmla="*/ 847249 h 1411233"/>
                        <a:gd name="connsiteX37" fmla="*/ 977264 w 1233011"/>
                        <a:gd name="connsiteY37" fmla="*/ 891063 h 1411233"/>
                        <a:gd name="connsiteX38" fmla="*/ 1001707 w 1233011"/>
                        <a:gd name="connsiteY38" fmla="*/ 947261 h 1411233"/>
                        <a:gd name="connsiteX39" fmla="*/ 1032510 w 1233011"/>
                        <a:gd name="connsiteY39" fmla="*/ 1024414 h 1411233"/>
                        <a:gd name="connsiteX40" fmla="*/ 1075372 w 1233011"/>
                        <a:gd name="connsiteY40" fmla="*/ 1055370 h 1411233"/>
                        <a:gd name="connsiteX41" fmla="*/ 1076801 w 1233011"/>
                        <a:gd name="connsiteY41" fmla="*/ 1161574 h 1411233"/>
                        <a:gd name="connsiteX42" fmla="*/ 993458 w 1233011"/>
                        <a:gd name="connsiteY42" fmla="*/ 1155382 h 1411233"/>
                        <a:gd name="connsiteX43" fmla="*/ 1120770 w 1233011"/>
                        <a:gd name="connsiteY43" fmla="*/ 1211579 h 1411233"/>
                        <a:gd name="connsiteX44" fmla="*/ 1154429 w 1233011"/>
                        <a:gd name="connsiteY44" fmla="*/ 1251586 h 1411233"/>
                        <a:gd name="connsiteX45" fmla="*/ 1096957 w 1233011"/>
                        <a:gd name="connsiteY45" fmla="*/ 1373505 h 1411233"/>
                        <a:gd name="connsiteX46" fmla="*/ 1065847 w 1233011"/>
                        <a:gd name="connsiteY46" fmla="*/ 1361598 h 1411233"/>
                        <a:gd name="connsiteX47" fmla="*/ 1046797 w 1233011"/>
                        <a:gd name="connsiteY47" fmla="*/ 1390650 h 1411233"/>
                        <a:gd name="connsiteX48" fmla="*/ 1027901 w 1233011"/>
                        <a:gd name="connsiteY48" fmla="*/ 1359218 h 1411233"/>
                        <a:gd name="connsiteX49" fmla="*/ 901541 w 1233011"/>
                        <a:gd name="connsiteY49" fmla="*/ 1344930 h 1411233"/>
                        <a:gd name="connsiteX50" fmla="*/ 859428 w 1233011"/>
                        <a:gd name="connsiteY50" fmla="*/ 1307028 h 1411233"/>
                        <a:gd name="connsiteX51" fmla="*/ 818351 w 1233011"/>
                        <a:gd name="connsiteY51" fmla="*/ 1321118 h 1411233"/>
                        <a:gd name="connsiteX52" fmla="*/ 788313 w 1233011"/>
                        <a:gd name="connsiteY52" fmla="*/ 1359590 h 1411233"/>
                        <a:gd name="connsiteX53" fmla="*/ 732402 w 1233011"/>
                        <a:gd name="connsiteY53" fmla="*/ 1357779 h 1411233"/>
                        <a:gd name="connsiteX54" fmla="*/ 606672 w 1233011"/>
                        <a:gd name="connsiteY54" fmla="*/ 1411233 h 1411233"/>
                        <a:gd name="connsiteX55" fmla="*/ 580226 w 1233011"/>
                        <a:gd name="connsiteY55" fmla="*/ 1375886 h 1411233"/>
                        <a:gd name="connsiteX56" fmla="*/ 374332 w 1233011"/>
                        <a:gd name="connsiteY56" fmla="*/ 1287303 h 1411233"/>
                        <a:gd name="connsiteX57" fmla="*/ 206369 w 1233011"/>
                        <a:gd name="connsiteY57" fmla="*/ 1230630 h 1411233"/>
                        <a:gd name="connsiteX58" fmla="*/ 111119 w 1233011"/>
                        <a:gd name="connsiteY58" fmla="*/ 1223486 h 1411233"/>
                        <a:gd name="connsiteX59" fmla="*/ 106357 w 1233011"/>
                        <a:gd name="connsiteY59" fmla="*/ 1156811 h 1411233"/>
                        <a:gd name="connsiteX60" fmla="*/ 118263 w 1233011"/>
                        <a:gd name="connsiteY60" fmla="*/ 1171098 h 1411233"/>
                        <a:gd name="connsiteX61" fmla="*/ 126682 w 1233011"/>
                        <a:gd name="connsiteY61" fmla="*/ 1202532 h 1411233"/>
                        <a:gd name="connsiteX62" fmla="*/ 164306 w 1233011"/>
                        <a:gd name="connsiteY62" fmla="*/ 1200626 h 1411233"/>
                        <a:gd name="connsiteX63" fmla="*/ 146685 w 1233011"/>
                        <a:gd name="connsiteY63" fmla="*/ 1141095 h 1411233"/>
                        <a:gd name="connsiteX64" fmla="*/ 218122 w 1233011"/>
                        <a:gd name="connsiteY64" fmla="*/ 1096804 h 1411233"/>
                        <a:gd name="connsiteX65" fmla="*/ 232563 w 1233011"/>
                        <a:gd name="connsiteY65" fmla="*/ 1180623 h 1411233"/>
                        <a:gd name="connsiteX66" fmla="*/ 261138 w 1233011"/>
                        <a:gd name="connsiteY66" fmla="*/ 1190149 h 1411233"/>
                        <a:gd name="connsiteX67" fmla="*/ 275748 w 1233011"/>
                        <a:gd name="connsiteY67" fmla="*/ 1068705 h 1411233"/>
                        <a:gd name="connsiteX68" fmla="*/ 306382 w 1233011"/>
                        <a:gd name="connsiteY68" fmla="*/ 1078230 h 1411233"/>
                        <a:gd name="connsiteX69" fmla="*/ 277807 w 1233011"/>
                        <a:gd name="connsiteY69" fmla="*/ 944880 h 1411233"/>
                        <a:gd name="connsiteX70" fmla="*/ 242089 w 1233011"/>
                        <a:gd name="connsiteY70" fmla="*/ 961549 h 1411233"/>
                        <a:gd name="connsiteX71" fmla="*/ 218276 w 1233011"/>
                        <a:gd name="connsiteY71" fmla="*/ 952024 h 1411233"/>
                        <a:gd name="connsiteX72" fmla="*/ 177794 w 1233011"/>
                        <a:gd name="connsiteY72" fmla="*/ 932974 h 1411233"/>
                        <a:gd name="connsiteX73" fmla="*/ 161126 w 1233011"/>
                        <a:gd name="connsiteY73" fmla="*/ 923449 h 1411233"/>
                        <a:gd name="connsiteX74" fmla="*/ 132551 w 1233011"/>
                        <a:gd name="connsiteY74" fmla="*/ 909162 h 1411233"/>
                        <a:gd name="connsiteX75" fmla="*/ 142076 w 1233011"/>
                        <a:gd name="connsiteY75" fmla="*/ 882967 h 1411233"/>
                        <a:gd name="connsiteX76" fmla="*/ 114096 w 1233011"/>
                        <a:gd name="connsiteY76" fmla="*/ 864017 h 1411233"/>
                        <a:gd name="connsiteX77" fmla="*/ 92069 w 1233011"/>
                        <a:gd name="connsiteY77" fmla="*/ 897255 h 1411233"/>
                        <a:gd name="connsiteX78" fmla="*/ 94451 w 1233011"/>
                        <a:gd name="connsiteY78" fmla="*/ 840105 h 1411233"/>
                        <a:gd name="connsiteX79" fmla="*/ 75401 w 1233011"/>
                        <a:gd name="connsiteY79" fmla="*/ 835343 h 1411233"/>
                        <a:gd name="connsiteX80" fmla="*/ 63494 w 1233011"/>
                        <a:gd name="connsiteY80" fmla="*/ 906780 h 1411233"/>
                        <a:gd name="connsiteX81" fmla="*/ 42063 w 1233011"/>
                        <a:gd name="connsiteY81" fmla="*/ 911543 h 1411233"/>
                        <a:gd name="connsiteX82" fmla="*/ 53970 w 1233011"/>
                        <a:gd name="connsiteY82" fmla="*/ 825817 h 1411233"/>
                        <a:gd name="connsiteX83" fmla="*/ 106203 w 1233011"/>
                        <a:gd name="connsiteY83" fmla="*/ 819626 h 1411233"/>
                        <a:gd name="connsiteX84" fmla="*/ 108738 w 1233011"/>
                        <a:gd name="connsiteY84" fmla="*/ 799623 h 1411233"/>
                        <a:gd name="connsiteX85" fmla="*/ 61912 w 1233011"/>
                        <a:gd name="connsiteY85" fmla="*/ 799624 h 1411233"/>
                        <a:gd name="connsiteX86" fmla="*/ 66198 w 1233011"/>
                        <a:gd name="connsiteY86" fmla="*/ 761047 h 1411233"/>
                        <a:gd name="connsiteX87" fmla="*/ 125407 w 1233011"/>
                        <a:gd name="connsiteY87" fmla="*/ 742474 h 1411233"/>
                        <a:gd name="connsiteX88" fmla="*/ 113500 w 1233011"/>
                        <a:gd name="connsiteY88" fmla="*/ 716280 h 1411233"/>
                        <a:gd name="connsiteX89" fmla="*/ 31899 w 1233011"/>
                        <a:gd name="connsiteY89" fmla="*/ 756737 h 1411233"/>
                        <a:gd name="connsiteX90" fmla="*/ 12858 w 1233011"/>
                        <a:gd name="connsiteY90" fmla="*/ 718344 h 1411233"/>
                        <a:gd name="connsiteX91" fmla="*/ 87804 w 1233011"/>
                        <a:gd name="connsiteY91" fmla="*/ 693138 h 1411233"/>
                        <a:gd name="connsiteX92" fmla="*/ 60960 w 1233011"/>
                        <a:gd name="connsiteY92" fmla="*/ 617855 h 1411233"/>
                        <a:gd name="connsiteX93" fmla="*/ 34920 w 1233011"/>
                        <a:gd name="connsiteY93" fmla="*/ 604361 h 1411233"/>
                        <a:gd name="connsiteX94" fmla="*/ 0 w 1233011"/>
                        <a:gd name="connsiteY94" fmla="*/ 543401 h 1411233"/>
                        <a:gd name="connsiteX0" fmla="*/ 0 w 1233011"/>
                        <a:gd name="connsiteY0" fmla="*/ 543401 h 1411233"/>
                        <a:gd name="connsiteX1" fmla="*/ 242411 w 1233011"/>
                        <a:gd name="connsiteY1" fmla="*/ 381000 h 1411233"/>
                        <a:gd name="connsiteX2" fmla="*/ 264318 w 1233011"/>
                        <a:gd name="connsiteY2" fmla="*/ 271462 h 1411233"/>
                        <a:gd name="connsiteX3" fmla="*/ 348615 w 1233011"/>
                        <a:gd name="connsiteY3" fmla="*/ 268605 h 1411233"/>
                        <a:gd name="connsiteX4" fmla="*/ 386238 w 1233011"/>
                        <a:gd name="connsiteY4" fmla="*/ 290512 h 1411233"/>
                        <a:gd name="connsiteX5" fmla="*/ 461486 w 1233011"/>
                        <a:gd name="connsiteY5" fmla="*/ 250031 h 1411233"/>
                        <a:gd name="connsiteX6" fmla="*/ 516731 w 1233011"/>
                        <a:gd name="connsiteY6" fmla="*/ 128111 h 1411233"/>
                        <a:gd name="connsiteX7" fmla="*/ 577845 w 1233011"/>
                        <a:gd name="connsiteY7" fmla="*/ 140018 h 1411233"/>
                        <a:gd name="connsiteX8" fmla="*/ 638651 w 1233011"/>
                        <a:gd name="connsiteY8" fmla="*/ 167640 h 1411233"/>
                        <a:gd name="connsiteX9" fmla="*/ 752470 w 1233011"/>
                        <a:gd name="connsiteY9" fmla="*/ 151155 h 1411233"/>
                        <a:gd name="connsiteX10" fmla="*/ 799301 w 1233011"/>
                        <a:gd name="connsiteY10" fmla="*/ 113824 h 1411233"/>
                        <a:gd name="connsiteX11" fmla="*/ 802005 w 1233011"/>
                        <a:gd name="connsiteY11" fmla="*/ 61913 h 1411233"/>
                        <a:gd name="connsiteX12" fmla="*/ 837247 w 1233011"/>
                        <a:gd name="connsiteY12" fmla="*/ 50482 h 1411233"/>
                        <a:gd name="connsiteX13" fmla="*/ 868680 w 1233011"/>
                        <a:gd name="connsiteY13" fmla="*/ 0 h 1411233"/>
                        <a:gd name="connsiteX14" fmla="*/ 920591 w 1233011"/>
                        <a:gd name="connsiteY14" fmla="*/ 0 h 1411233"/>
                        <a:gd name="connsiteX15" fmla="*/ 916305 w 1233011"/>
                        <a:gd name="connsiteY15" fmla="*/ 59531 h 1411233"/>
                        <a:gd name="connsiteX16" fmla="*/ 996791 w 1233011"/>
                        <a:gd name="connsiteY16" fmla="*/ 99060 h 1411233"/>
                        <a:gd name="connsiteX17" fmla="*/ 954405 w 1233011"/>
                        <a:gd name="connsiteY17" fmla="*/ 177165 h 1411233"/>
                        <a:gd name="connsiteX18" fmla="*/ 984408 w 1233011"/>
                        <a:gd name="connsiteY18" fmla="*/ 197644 h 1411233"/>
                        <a:gd name="connsiteX19" fmla="*/ 951700 w 1233011"/>
                        <a:gd name="connsiteY19" fmla="*/ 249555 h 1411233"/>
                        <a:gd name="connsiteX20" fmla="*/ 951071 w 1233011"/>
                        <a:gd name="connsiteY20" fmla="*/ 297180 h 1411233"/>
                        <a:gd name="connsiteX21" fmla="*/ 958691 w 1233011"/>
                        <a:gd name="connsiteY21" fmla="*/ 320040 h 1411233"/>
                        <a:gd name="connsiteX22" fmla="*/ 1006469 w 1233011"/>
                        <a:gd name="connsiteY22" fmla="*/ 349568 h 1411233"/>
                        <a:gd name="connsiteX23" fmla="*/ 1063942 w 1233011"/>
                        <a:gd name="connsiteY23" fmla="*/ 461388 h 1411233"/>
                        <a:gd name="connsiteX24" fmla="*/ 1090136 w 1233011"/>
                        <a:gd name="connsiteY24" fmla="*/ 403667 h 1411233"/>
                        <a:gd name="connsiteX25" fmla="*/ 1130542 w 1233011"/>
                        <a:gd name="connsiteY25" fmla="*/ 390148 h 1411233"/>
                        <a:gd name="connsiteX26" fmla="*/ 1117759 w 1233011"/>
                        <a:gd name="connsiteY26" fmla="*/ 400526 h 1411233"/>
                        <a:gd name="connsiteX27" fmla="*/ 1142047 w 1233011"/>
                        <a:gd name="connsiteY27" fmla="*/ 368142 h 1411233"/>
                        <a:gd name="connsiteX28" fmla="*/ 1156811 w 1233011"/>
                        <a:gd name="connsiteY28" fmla="*/ 441960 h 1411233"/>
                        <a:gd name="connsiteX29" fmla="*/ 1233011 w 1233011"/>
                        <a:gd name="connsiteY29" fmla="*/ 419100 h 1411233"/>
                        <a:gd name="connsiteX30" fmla="*/ 1200150 w 1233011"/>
                        <a:gd name="connsiteY30" fmla="*/ 481012 h 1411233"/>
                        <a:gd name="connsiteX31" fmla="*/ 1142524 w 1233011"/>
                        <a:gd name="connsiteY31" fmla="*/ 536734 h 1411233"/>
                        <a:gd name="connsiteX32" fmla="*/ 1077908 w 1233011"/>
                        <a:gd name="connsiteY32" fmla="*/ 621031 h 1411233"/>
                        <a:gd name="connsiteX33" fmla="*/ 1009174 w 1233011"/>
                        <a:gd name="connsiteY33" fmla="*/ 632460 h 1411233"/>
                        <a:gd name="connsiteX34" fmla="*/ 1006470 w 1233011"/>
                        <a:gd name="connsiteY34" fmla="*/ 754380 h 1411233"/>
                        <a:gd name="connsiteX35" fmla="*/ 963453 w 1233011"/>
                        <a:gd name="connsiteY35" fmla="*/ 807244 h 1411233"/>
                        <a:gd name="connsiteX36" fmla="*/ 999326 w 1233011"/>
                        <a:gd name="connsiteY36" fmla="*/ 847249 h 1411233"/>
                        <a:gd name="connsiteX37" fmla="*/ 977264 w 1233011"/>
                        <a:gd name="connsiteY37" fmla="*/ 891063 h 1411233"/>
                        <a:gd name="connsiteX38" fmla="*/ 1001707 w 1233011"/>
                        <a:gd name="connsiteY38" fmla="*/ 947261 h 1411233"/>
                        <a:gd name="connsiteX39" fmla="*/ 1032510 w 1233011"/>
                        <a:gd name="connsiteY39" fmla="*/ 1024414 h 1411233"/>
                        <a:gd name="connsiteX40" fmla="*/ 1075372 w 1233011"/>
                        <a:gd name="connsiteY40" fmla="*/ 1055370 h 1411233"/>
                        <a:gd name="connsiteX41" fmla="*/ 1076801 w 1233011"/>
                        <a:gd name="connsiteY41" fmla="*/ 1161574 h 1411233"/>
                        <a:gd name="connsiteX42" fmla="*/ 993458 w 1233011"/>
                        <a:gd name="connsiteY42" fmla="*/ 1155382 h 1411233"/>
                        <a:gd name="connsiteX43" fmla="*/ 1120770 w 1233011"/>
                        <a:gd name="connsiteY43" fmla="*/ 1211579 h 1411233"/>
                        <a:gd name="connsiteX44" fmla="*/ 1154429 w 1233011"/>
                        <a:gd name="connsiteY44" fmla="*/ 1251586 h 1411233"/>
                        <a:gd name="connsiteX45" fmla="*/ 1096957 w 1233011"/>
                        <a:gd name="connsiteY45" fmla="*/ 1373505 h 1411233"/>
                        <a:gd name="connsiteX46" fmla="*/ 1065847 w 1233011"/>
                        <a:gd name="connsiteY46" fmla="*/ 1361598 h 1411233"/>
                        <a:gd name="connsiteX47" fmla="*/ 1046797 w 1233011"/>
                        <a:gd name="connsiteY47" fmla="*/ 1390650 h 1411233"/>
                        <a:gd name="connsiteX48" fmla="*/ 1027901 w 1233011"/>
                        <a:gd name="connsiteY48" fmla="*/ 1359218 h 1411233"/>
                        <a:gd name="connsiteX49" fmla="*/ 901541 w 1233011"/>
                        <a:gd name="connsiteY49" fmla="*/ 1344930 h 1411233"/>
                        <a:gd name="connsiteX50" fmla="*/ 859428 w 1233011"/>
                        <a:gd name="connsiteY50" fmla="*/ 1307028 h 1411233"/>
                        <a:gd name="connsiteX51" fmla="*/ 818351 w 1233011"/>
                        <a:gd name="connsiteY51" fmla="*/ 1321118 h 1411233"/>
                        <a:gd name="connsiteX52" fmla="*/ 788313 w 1233011"/>
                        <a:gd name="connsiteY52" fmla="*/ 1359590 h 1411233"/>
                        <a:gd name="connsiteX53" fmla="*/ 732402 w 1233011"/>
                        <a:gd name="connsiteY53" fmla="*/ 1357779 h 1411233"/>
                        <a:gd name="connsiteX54" fmla="*/ 606672 w 1233011"/>
                        <a:gd name="connsiteY54" fmla="*/ 1411233 h 1411233"/>
                        <a:gd name="connsiteX55" fmla="*/ 580226 w 1233011"/>
                        <a:gd name="connsiteY55" fmla="*/ 1375886 h 1411233"/>
                        <a:gd name="connsiteX56" fmla="*/ 374332 w 1233011"/>
                        <a:gd name="connsiteY56" fmla="*/ 1287303 h 1411233"/>
                        <a:gd name="connsiteX57" fmla="*/ 206369 w 1233011"/>
                        <a:gd name="connsiteY57" fmla="*/ 1230630 h 1411233"/>
                        <a:gd name="connsiteX58" fmla="*/ 111119 w 1233011"/>
                        <a:gd name="connsiteY58" fmla="*/ 1223486 h 1411233"/>
                        <a:gd name="connsiteX59" fmla="*/ 106357 w 1233011"/>
                        <a:gd name="connsiteY59" fmla="*/ 1156811 h 1411233"/>
                        <a:gd name="connsiteX60" fmla="*/ 118263 w 1233011"/>
                        <a:gd name="connsiteY60" fmla="*/ 1171098 h 1411233"/>
                        <a:gd name="connsiteX61" fmla="*/ 126682 w 1233011"/>
                        <a:gd name="connsiteY61" fmla="*/ 1202532 h 1411233"/>
                        <a:gd name="connsiteX62" fmla="*/ 164306 w 1233011"/>
                        <a:gd name="connsiteY62" fmla="*/ 1200626 h 1411233"/>
                        <a:gd name="connsiteX63" fmla="*/ 146685 w 1233011"/>
                        <a:gd name="connsiteY63" fmla="*/ 1141095 h 1411233"/>
                        <a:gd name="connsiteX64" fmla="*/ 218122 w 1233011"/>
                        <a:gd name="connsiteY64" fmla="*/ 1096804 h 1411233"/>
                        <a:gd name="connsiteX65" fmla="*/ 232563 w 1233011"/>
                        <a:gd name="connsiteY65" fmla="*/ 1180623 h 1411233"/>
                        <a:gd name="connsiteX66" fmla="*/ 261138 w 1233011"/>
                        <a:gd name="connsiteY66" fmla="*/ 1190149 h 1411233"/>
                        <a:gd name="connsiteX67" fmla="*/ 275748 w 1233011"/>
                        <a:gd name="connsiteY67" fmla="*/ 1068705 h 1411233"/>
                        <a:gd name="connsiteX68" fmla="*/ 306382 w 1233011"/>
                        <a:gd name="connsiteY68" fmla="*/ 1078230 h 1411233"/>
                        <a:gd name="connsiteX69" fmla="*/ 289713 w 1233011"/>
                        <a:gd name="connsiteY69" fmla="*/ 987743 h 1411233"/>
                        <a:gd name="connsiteX70" fmla="*/ 277807 w 1233011"/>
                        <a:gd name="connsiteY70" fmla="*/ 944880 h 1411233"/>
                        <a:gd name="connsiteX71" fmla="*/ 242089 w 1233011"/>
                        <a:gd name="connsiteY71" fmla="*/ 961549 h 1411233"/>
                        <a:gd name="connsiteX72" fmla="*/ 218276 w 1233011"/>
                        <a:gd name="connsiteY72" fmla="*/ 952024 h 1411233"/>
                        <a:gd name="connsiteX73" fmla="*/ 177794 w 1233011"/>
                        <a:gd name="connsiteY73" fmla="*/ 932974 h 1411233"/>
                        <a:gd name="connsiteX74" fmla="*/ 161126 w 1233011"/>
                        <a:gd name="connsiteY74" fmla="*/ 923449 h 1411233"/>
                        <a:gd name="connsiteX75" fmla="*/ 132551 w 1233011"/>
                        <a:gd name="connsiteY75" fmla="*/ 909162 h 1411233"/>
                        <a:gd name="connsiteX76" fmla="*/ 142076 w 1233011"/>
                        <a:gd name="connsiteY76" fmla="*/ 882967 h 1411233"/>
                        <a:gd name="connsiteX77" fmla="*/ 114096 w 1233011"/>
                        <a:gd name="connsiteY77" fmla="*/ 864017 h 1411233"/>
                        <a:gd name="connsiteX78" fmla="*/ 92069 w 1233011"/>
                        <a:gd name="connsiteY78" fmla="*/ 897255 h 1411233"/>
                        <a:gd name="connsiteX79" fmla="*/ 94451 w 1233011"/>
                        <a:gd name="connsiteY79" fmla="*/ 840105 h 1411233"/>
                        <a:gd name="connsiteX80" fmla="*/ 75401 w 1233011"/>
                        <a:gd name="connsiteY80" fmla="*/ 835343 h 1411233"/>
                        <a:gd name="connsiteX81" fmla="*/ 63494 w 1233011"/>
                        <a:gd name="connsiteY81" fmla="*/ 906780 h 1411233"/>
                        <a:gd name="connsiteX82" fmla="*/ 42063 w 1233011"/>
                        <a:gd name="connsiteY82" fmla="*/ 911543 h 1411233"/>
                        <a:gd name="connsiteX83" fmla="*/ 53970 w 1233011"/>
                        <a:gd name="connsiteY83" fmla="*/ 825817 h 1411233"/>
                        <a:gd name="connsiteX84" fmla="*/ 106203 w 1233011"/>
                        <a:gd name="connsiteY84" fmla="*/ 819626 h 1411233"/>
                        <a:gd name="connsiteX85" fmla="*/ 108738 w 1233011"/>
                        <a:gd name="connsiteY85" fmla="*/ 799623 h 1411233"/>
                        <a:gd name="connsiteX86" fmla="*/ 61912 w 1233011"/>
                        <a:gd name="connsiteY86" fmla="*/ 799624 h 1411233"/>
                        <a:gd name="connsiteX87" fmla="*/ 66198 w 1233011"/>
                        <a:gd name="connsiteY87" fmla="*/ 761047 h 1411233"/>
                        <a:gd name="connsiteX88" fmla="*/ 125407 w 1233011"/>
                        <a:gd name="connsiteY88" fmla="*/ 742474 h 1411233"/>
                        <a:gd name="connsiteX89" fmla="*/ 113500 w 1233011"/>
                        <a:gd name="connsiteY89" fmla="*/ 716280 h 1411233"/>
                        <a:gd name="connsiteX90" fmla="*/ 31899 w 1233011"/>
                        <a:gd name="connsiteY90" fmla="*/ 756737 h 1411233"/>
                        <a:gd name="connsiteX91" fmla="*/ 12858 w 1233011"/>
                        <a:gd name="connsiteY91" fmla="*/ 718344 h 1411233"/>
                        <a:gd name="connsiteX92" fmla="*/ 87804 w 1233011"/>
                        <a:gd name="connsiteY92" fmla="*/ 693138 h 1411233"/>
                        <a:gd name="connsiteX93" fmla="*/ 60960 w 1233011"/>
                        <a:gd name="connsiteY93" fmla="*/ 617855 h 1411233"/>
                        <a:gd name="connsiteX94" fmla="*/ 34920 w 1233011"/>
                        <a:gd name="connsiteY94" fmla="*/ 604361 h 1411233"/>
                        <a:gd name="connsiteX95" fmla="*/ 0 w 1233011"/>
                        <a:gd name="connsiteY95" fmla="*/ 543401 h 1411233"/>
                        <a:gd name="connsiteX0" fmla="*/ 0 w 1233011"/>
                        <a:gd name="connsiteY0" fmla="*/ 543401 h 1411233"/>
                        <a:gd name="connsiteX1" fmla="*/ 242411 w 1233011"/>
                        <a:gd name="connsiteY1" fmla="*/ 381000 h 1411233"/>
                        <a:gd name="connsiteX2" fmla="*/ 264318 w 1233011"/>
                        <a:gd name="connsiteY2" fmla="*/ 271462 h 1411233"/>
                        <a:gd name="connsiteX3" fmla="*/ 348615 w 1233011"/>
                        <a:gd name="connsiteY3" fmla="*/ 268605 h 1411233"/>
                        <a:gd name="connsiteX4" fmla="*/ 386238 w 1233011"/>
                        <a:gd name="connsiteY4" fmla="*/ 290512 h 1411233"/>
                        <a:gd name="connsiteX5" fmla="*/ 461486 w 1233011"/>
                        <a:gd name="connsiteY5" fmla="*/ 250031 h 1411233"/>
                        <a:gd name="connsiteX6" fmla="*/ 516731 w 1233011"/>
                        <a:gd name="connsiteY6" fmla="*/ 128111 h 1411233"/>
                        <a:gd name="connsiteX7" fmla="*/ 577845 w 1233011"/>
                        <a:gd name="connsiteY7" fmla="*/ 140018 h 1411233"/>
                        <a:gd name="connsiteX8" fmla="*/ 638651 w 1233011"/>
                        <a:gd name="connsiteY8" fmla="*/ 167640 h 1411233"/>
                        <a:gd name="connsiteX9" fmla="*/ 752470 w 1233011"/>
                        <a:gd name="connsiteY9" fmla="*/ 151155 h 1411233"/>
                        <a:gd name="connsiteX10" fmla="*/ 799301 w 1233011"/>
                        <a:gd name="connsiteY10" fmla="*/ 113824 h 1411233"/>
                        <a:gd name="connsiteX11" fmla="*/ 802005 w 1233011"/>
                        <a:gd name="connsiteY11" fmla="*/ 61913 h 1411233"/>
                        <a:gd name="connsiteX12" fmla="*/ 837247 w 1233011"/>
                        <a:gd name="connsiteY12" fmla="*/ 50482 h 1411233"/>
                        <a:gd name="connsiteX13" fmla="*/ 868680 w 1233011"/>
                        <a:gd name="connsiteY13" fmla="*/ 0 h 1411233"/>
                        <a:gd name="connsiteX14" fmla="*/ 920591 w 1233011"/>
                        <a:gd name="connsiteY14" fmla="*/ 0 h 1411233"/>
                        <a:gd name="connsiteX15" fmla="*/ 916305 w 1233011"/>
                        <a:gd name="connsiteY15" fmla="*/ 59531 h 1411233"/>
                        <a:gd name="connsiteX16" fmla="*/ 996791 w 1233011"/>
                        <a:gd name="connsiteY16" fmla="*/ 99060 h 1411233"/>
                        <a:gd name="connsiteX17" fmla="*/ 954405 w 1233011"/>
                        <a:gd name="connsiteY17" fmla="*/ 177165 h 1411233"/>
                        <a:gd name="connsiteX18" fmla="*/ 984408 w 1233011"/>
                        <a:gd name="connsiteY18" fmla="*/ 197644 h 1411233"/>
                        <a:gd name="connsiteX19" fmla="*/ 951700 w 1233011"/>
                        <a:gd name="connsiteY19" fmla="*/ 249555 h 1411233"/>
                        <a:gd name="connsiteX20" fmla="*/ 951071 w 1233011"/>
                        <a:gd name="connsiteY20" fmla="*/ 297180 h 1411233"/>
                        <a:gd name="connsiteX21" fmla="*/ 958691 w 1233011"/>
                        <a:gd name="connsiteY21" fmla="*/ 320040 h 1411233"/>
                        <a:gd name="connsiteX22" fmla="*/ 1006469 w 1233011"/>
                        <a:gd name="connsiteY22" fmla="*/ 349568 h 1411233"/>
                        <a:gd name="connsiteX23" fmla="*/ 1063942 w 1233011"/>
                        <a:gd name="connsiteY23" fmla="*/ 461388 h 1411233"/>
                        <a:gd name="connsiteX24" fmla="*/ 1090136 w 1233011"/>
                        <a:gd name="connsiteY24" fmla="*/ 403667 h 1411233"/>
                        <a:gd name="connsiteX25" fmla="*/ 1130542 w 1233011"/>
                        <a:gd name="connsiteY25" fmla="*/ 390148 h 1411233"/>
                        <a:gd name="connsiteX26" fmla="*/ 1117759 w 1233011"/>
                        <a:gd name="connsiteY26" fmla="*/ 400526 h 1411233"/>
                        <a:gd name="connsiteX27" fmla="*/ 1142047 w 1233011"/>
                        <a:gd name="connsiteY27" fmla="*/ 368142 h 1411233"/>
                        <a:gd name="connsiteX28" fmla="*/ 1156811 w 1233011"/>
                        <a:gd name="connsiteY28" fmla="*/ 441960 h 1411233"/>
                        <a:gd name="connsiteX29" fmla="*/ 1233011 w 1233011"/>
                        <a:gd name="connsiteY29" fmla="*/ 419100 h 1411233"/>
                        <a:gd name="connsiteX30" fmla="*/ 1200150 w 1233011"/>
                        <a:gd name="connsiteY30" fmla="*/ 481012 h 1411233"/>
                        <a:gd name="connsiteX31" fmla="*/ 1142524 w 1233011"/>
                        <a:gd name="connsiteY31" fmla="*/ 536734 h 1411233"/>
                        <a:gd name="connsiteX32" fmla="*/ 1077908 w 1233011"/>
                        <a:gd name="connsiteY32" fmla="*/ 621031 h 1411233"/>
                        <a:gd name="connsiteX33" fmla="*/ 1009174 w 1233011"/>
                        <a:gd name="connsiteY33" fmla="*/ 632460 h 1411233"/>
                        <a:gd name="connsiteX34" fmla="*/ 1006470 w 1233011"/>
                        <a:gd name="connsiteY34" fmla="*/ 754380 h 1411233"/>
                        <a:gd name="connsiteX35" fmla="*/ 963453 w 1233011"/>
                        <a:gd name="connsiteY35" fmla="*/ 807244 h 1411233"/>
                        <a:gd name="connsiteX36" fmla="*/ 999326 w 1233011"/>
                        <a:gd name="connsiteY36" fmla="*/ 847249 h 1411233"/>
                        <a:gd name="connsiteX37" fmla="*/ 977264 w 1233011"/>
                        <a:gd name="connsiteY37" fmla="*/ 891063 h 1411233"/>
                        <a:gd name="connsiteX38" fmla="*/ 1001707 w 1233011"/>
                        <a:gd name="connsiteY38" fmla="*/ 947261 h 1411233"/>
                        <a:gd name="connsiteX39" fmla="*/ 1032510 w 1233011"/>
                        <a:gd name="connsiteY39" fmla="*/ 1024414 h 1411233"/>
                        <a:gd name="connsiteX40" fmla="*/ 1075372 w 1233011"/>
                        <a:gd name="connsiteY40" fmla="*/ 1055370 h 1411233"/>
                        <a:gd name="connsiteX41" fmla="*/ 1076801 w 1233011"/>
                        <a:gd name="connsiteY41" fmla="*/ 1161574 h 1411233"/>
                        <a:gd name="connsiteX42" fmla="*/ 993458 w 1233011"/>
                        <a:gd name="connsiteY42" fmla="*/ 1155382 h 1411233"/>
                        <a:gd name="connsiteX43" fmla="*/ 1120770 w 1233011"/>
                        <a:gd name="connsiteY43" fmla="*/ 1211579 h 1411233"/>
                        <a:gd name="connsiteX44" fmla="*/ 1154429 w 1233011"/>
                        <a:gd name="connsiteY44" fmla="*/ 1251586 h 1411233"/>
                        <a:gd name="connsiteX45" fmla="*/ 1096957 w 1233011"/>
                        <a:gd name="connsiteY45" fmla="*/ 1373505 h 1411233"/>
                        <a:gd name="connsiteX46" fmla="*/ 1065847 w 1233011"/>
                        <a:gd name="connsiteY46" fmla="*/ 1361598 h 1411233"/>
                        <a:gd name="connsiteX47" fmla="*/ 1046797 w 1233011"/>
                        <a:gd name="connsiteY47" fmla="*/ 1390650 h 1411233"/>
                        <a:gd name="connsiteX48" fmla="*/ 1027901 w 1233011"/>
                        <a:gd name="connsiteY48" fmla="*/ 1359218 h 1411233"/>
                        <a:gd name="connsiteX49" fmla="*/ 901541 w 1233011"/>
                        <a:gd name="connsiteY49" fmla="*/ 1344930 h 1411233"/>
                        <a:gd name="connsiteX50" fmla="*/ 859428 w 1233011"/>
                        <a:gd name="connsiteY50" fmla="*/ 1307028 h 1411233"/>
                        <a:gd name="connsiteX51" fmla="*/ 818351 w 1233011"/>
                        <a:gd name="connsiteY51" fmla="*/ 1321118 h 1411233"/>
                        <a:gd name="connsiteX52" fmla="*/ 788313 w 1233011"/>
                        <a:gd name="connsiteY52" fmla="*/ 1359590 h 1411233"/>
                        <a:gd name="connsiteX53" fmla="*/ 732402 w 1233011"/>
                        <a:gd name="connsiteY53" fmla="*/ 1357779 h 1411233"/>
                        <a:gd name="connsiteX54" fmla="*/ 606672 w 1233011"/>
                        <a:gd name="connsiteY54" fmla="*/ 1411233 h 1411233"/>
                        <a:gd name="connsiteX55" fmla="*/ 580226 w 1233011"/>
                        <a:gd name="connsiteY55" fmla="*/ 1375886 h 1411233"/>
                        <a:gd name="connsiteX56" fmla="*/ 374332 w 1233011"/>
                        <a:gd name="connsiteY56" fmla="*/ 1287303 h 1411233"/>
                        <a:gd name="connsiteX57" fmla="*/ 206369 w 1233011"/>
                        <a:gd name="connsiteY57" fmla="*/ 1230630 h 1411233"/>
                        <a:gd name="connsiteX58" fmla="*/ 111119 w 1233011"/>
                        <a:gd name="connsiteY58" fmla="*/ 1223486 h 1411233"/>
                        <a:gd name="connsiteX59" fmla="*/ 106357 w 1233011"/>
                        <a:gd name="connsiteY59" fmla="*/ 1156811 h 1411233"/>
                        <a:gd name="connsiteX60" fmla="*/ 118263 w 1233011"/>
                        <a:gd name="connsiteY60" fmla="*/ 1171098 h 1411233"/>
                        <a:gd name="connsiteX61" fmla="*/ 126682 w 1233011"/>
                        <a:gd name="connsiteY61" fmla="*/ 1202532 h 1411233"/>
                        <a:gd name="connsiteX62" fmla="*/ 164306 w 1233011"/>
                        <a:gd name="connsiteY62" fmla="*/ 1200626 h 1411233"/>
                        <a:gd name="connsiteX63" fmla="*/ 146685 w 1233011"/>
                        <a:gd name="connsiteY63" fmla="*/ 1141095 h 1411233"/>
                        <a:gd name="connsiteX64" fmla="*/ 218122 w 1233011"/>
                        <a:gd name="connsiteY64" fmla="*/ 1096804 h 1411233"/>
                        <a:gd name="connsiteX65" fmla="*/ 232563 w 1233011"/>
                        <a:gd name="connsiteY65" fmla="*/ 1180623 h 1411233"/>
                        <a:gd name="connsiteX66" fmla="*/ 261138 w 1233011"/>
                        <a:gd name="connsiteY66" fmla="*/ 1190149 h 1411233"/>
                        <a:gd name="connsiteX67" fmla="*/ 275748 w 1233011"/>
                        <a:gd name="connsiteY67" fmla="*/ 1068705 h 1411233"/>
                        <a:gd name="connsiteX68" fmla="*/ 306382 w 1233011"/>
                        <a:gd name="connsiteY68" fmla="*/ 1078230 h 1411233"/>
                        <a:gd name="connsiteX69" fmla="*/ 289713 w 1233011"/>
                        <a:gd name="connsiteY69" fmla="*/ 987743 h 1411233"/>
                        <a:gd name="connsiteX70" fmla="*/ 277807 w 1233011"/>
                        <a:gd name="connsiteY70" fmla="*/ 944880 h 1411233"/>
                        <a:gd name="connsiteX71" fmla="*/ 242089 w 1233011"/>
                        <a:gd name="connsiteY71" fmla="*/ 961549 h 1411233"/>
                        <a:gd name="connsiteX72" fmla="*/ 218276 w 1233011"/>
                        <a:gd name="connsiteY72" fmla="*/ 952024 h 1411233"/>
                        <a:gd name="connsiteX73" fmla="*/ 208750 w 1233011"/>
                        <a:gd name="connsiteY73" fmla="*/ 899636 h 1411233"/>
                        <a:gd name="connsiteX74" fmla="*/ 161126 w 1233011"/>
                        <a:gd name="connsiteY74" fmla="*/ 923449 h 1411233"/>
                        <a:gd name="connsiteX75" fmla="*/ 132551 w 1233011"/>
                        <a:gd name="connsiteY75" fmla="*/ 909162 h 1411233"/>
                        <a:gd name="connsiteX76" fmla="*/ 142076 w 1233011"/>
                        <a:gd name="connsiteY76" fmla="*/ 882967 h 1411233"/>
                        <a:gd name="connsiteX77" fmla="*/ 114096 w 1233011"/>
                        <a:gd name="connsiteY77" fmla="*/ 864017 h 1411233"/>
                        <a:gd name="connsiteX78" fmla="*/ 92069 w 1233011"/>
                        <a:gd name="connsiteY78" fmla="*/ 897255 h 1411233"/>
                        <a:gd name="connsiteX79" fmla="*/ 94451 w 1233011"/>
                        <a:gd name="connsiteY79" fmla="*/ 840105 h 1411233"/>
                        <a:gd name="connsiteX80" fmla="*/ 75401 w 1233011"/>
                        <a:gd name="connsiteY80" fmla="*/ 835343 h 1411233"/>
                        <a:gd name="connsiteX81" fmla="*/ 63494 w 1233011"/>
                        <a:gd name="connsiteY81" fmla="*/ 906780 h 1411233"/>
                        <a:gd name="connsiteX82" fmla="*/ 42063 w 1233011"/>
                        <a:gd name="connsiteY82" fmla="*/ 911543 h 1411233"/>
                        <a:gd name="connsiteX83" fmla="*/ 53970 w 1233011"/>
                        <a:gd name="connsiteY83" fmla="*/ 825817 h 1411233"/>
                        <a:gd name="connsiteX84" fmla="*/ 106203 w 1233011"/>
                        <a:gd name="connsiteY84" fmla="*/ 819626 h 1411233"/>
                        <a:gd name="connsiteX85" fmla="*/ 108738 w 1233011"/>
                        <a:gd name="connsiteY85" fmla="*/ 799623 h 1411233"/>
                        <a:gd name="connsiteX86" fmla="*/ 61912 w 1233011"/>
                        <a:gd name="connsiteY86" fmla="*/ 799624 h 1411233"/>
                        <a:gd name="connsiteX87" fmla="*/ 66198 w 1233011"/>
                        <a:gd name="connsiteY87" fmla="*/ 761047 h 1411233"/>
                        <a:gd name="connsiteX88" fmla="*/ 125407 w 1233011"/>
                        <a:gd name="connsiteY88" fmla="*/ 742474 h 1411233"/>
                        <a:gd name="connsiteX89" fmla="*/ 113500 w 1233011"/>
                        <a:gd name="connsiteY89" fmla="*/ 716280 h 1411233"/>
                        <a:gd name="connsiteX90" fmla="*/ 31899 w 1233011"/>
                        <a:gd name="connsiteY90" fmla="*/ 756737 h 1411233"/>
                        <a:gd name="connsiteX91" fmla="*/ 12858 w 1233011"/>
                        <a:gd name="connsiteY91" fmla="*/ 718344 h 1411233"/>
                        <a:gd name="connsiteX92" fmla="*/ 87804 w 1233011"/>
                        <a:gd name="connsiteY92" fmla="*/ 693138 h 1411233"/>
                        <a:gd name="connsiteX93" fmla="*/ 60960 w 1233011"/>
                        <a:gd name="connsiteY93" fmla="*/ 617855 h 1411233"/>
                        <a:gd name="connsiteX94" fmla="*/ 34920 w 1233011"/>
                        <a:gd name="connsiteY94" fmla="*/ 604361 h 1411233"/>
                        <a:gd name="connsiteX95" fmla="*/ 0 w 1233011"/>
                        <a:gd name="connsiteY95" fmla="*/ 543401 h 1411233"/>
                        <a:gd name="connsiteX0" fmla="*/ 0 w 1233011"/>
                        <a:gd name="connsiteY0" fmla="*/ 543401 h 1411233"/>
                        <a:gd name="connsiteX1" fmla="*/ 242411 w 1233011"/>
                        <a:gd name="connsiteY1" fmla="*/ 381000 h 1411233"/>
                        <a:gd name="connsiteX2" fmla="*/ 264318 w 1233011"/>
                        <a:gd name="connsiteY2" fmla="*/ 271462 h 1411233"/>
                        <a:gd name="connsiteX3" fmla="*/ 348615 w 1233011"/>
                        <a:gd name="connsiteY3" fmla="*/ 268605 h 1411233"/>
                        <a:gd name="connsiteX4" fmla="*/ 386238 w 1233011"/>
                        <a:gd name="connsiteY4" fmla="*/ 290512 h 1411233"/>
                        <a:gd name="connsiteX5" fmla="*/ 461486 w 1233011"/>
                        <a:gd name="connsiteY5" fmla="*/ 250031 h 1411233"/>
                        <a:gd name="connsiteX6" fmla="*/ 516731 w 1233011"/>
                        <a:gd name="connsiteY6" fmla="*/ 128111 h 1411233"/>
                        <a:gd name="connsiteX7" fmla="*/ 577845 w 1233011"/>
                        <a:gd name="connsiteY7" fmla="*/ 140018 h 1411233"/>
                        <a:gd name="connsiteX8" fmla="*/ 638651 w 1233011"/>
                        <a:gd name="connsiteY8" fmla="*/ 167640 h 1411233"/>
                        <a:gd name="connsiteX9" fmla="*/ 752470 w 1233011"/>
                        <a:gd name="connsiteY9" fmla="*/ 151155 h 1411233"/>
                        <a:gd name="connsiteX10" fmla="*/ 799301 w 1233011"/>
                        <a:gd name="connsiteY10" fmla="*/ 113824 h 1411233"/>
                        <a:gd name="connsiteX11" fmla="*/ 802005 w 1233011"/>
                        <a:gd name="connsiteY11" fmla="*/ 61913 h 1411233"/>
                        <a:gd name="connsiteX12" fmla="*/ 837247 w 1233011"/>
                        <a:gd name="connsiteY12" fmla="*/ 50482 h 1411233"/>
                        <a:gd name="connsiteX13" fmla="*/ 868680 w 1233011"/>
                        <a:gd name="connsiteY13" fmla="*/ 0 h 1411233"/>
                        <a:gd name="connsiteX14" fmla="*/ 920591 w 1233011"/>
                        <a:gd name="connsiteY14" fmla="*/ 0 h 1411233"/>
                        <a:gd name="connsiteX15" fmla="*/ 916305 w 1233011"/>
                        <a:gd name="connsiteY15" fmla="*/ 59531 h 1411233"/>
                        <a:gd name="connsiteX16" fmla="*/ 996791 w 1233011"/>
                        <a:gd name="connsiteY16" fmla="*/ 99060 h 1411233"/>
                        <a:gd name="connsiteX17" fmla="*/ 954405 w 1233011"/>
                        <a:gd name="connsiteY17" fmla="*/ 177165 h 1411233"/>
                        <a:gd name="connsiteX18" fmla="*/ 984408 w 1233011"/>
                        <a:gd name="connsiteY18" fmla="*/ 197644 h 1411233"/>
                        <a:gd name="connsiteX19" fmla="*/ 951700 w 1233011"/>
                        <a:gd name="connsiteY19" fmla="*/ 249555 h 1411233"/>
                        <a:gd name="connsiteX20" fmla="*/ 951071 w 1233011"/>
                        <a:gd name="connsiteY20" fmla="*/ 297180 h 1411233"/>
                        <a:gd name="connsiteX21" fmla="*/ 958691 w 1233011"/>
                        <a:gd name="connsiteY21" fmla="*/ 320040 h 1411233"/>
                        <a:gd name="connsiteX22" fmla="*/ 1006469 w 1233011"/>
                        <a:gd name="connsiteY22" fmla="*/ 349568 h 1411233"/>
                        <a:gd name="connsiteX23" fmla="*/ 1063942 w 1233011"/>
                        <a:gd name="connsiteY23" fmla="*/ 461388 h 1411233"/>
                        <a:gd name="connsiteX24" fmla="*/ 1090136 w 1233011"/>
                        <a:gd name="connsiteY24" fmla="*/ 403667 h 1411233"/>
                        <a:gd name="connsiteX25" fmla="*/ 1130542 w 1233011"/>
                        <a:gd name="connsiteY25" fmla="*/ 390148 h 1411233"/>
                        <a:gd name="connsiteX26" fmla="*/ 1117759 w 1233011"/>
                        <a:gd name="connsiteY26" fmla="*/ 400526 h 1411233"/>
                        <a:gd name="connsiteX27" fmla="*/ 1142047 w 1233011"/>
                        <a:gd name="connsiteY27" fmla="*/ 368142 h 1411233"/>
                        <a:gd name="connsiteX28" fmla="*/ 1156811 w 1233011"/>
                        <a:gd name="connsiteY28" fmla="*/ 441960 h 1411233"/>
                        <a:gd name="connsiteX29" fmla="*/ 1233011 w 1233011"/>
                        <a:gd name="connsiteY29" fmla="*/ 419100 h 1411233"/>
                        <a:gd name="connsiteX30" fmla="*/ 1200150 w 1233011"/>
                        <a:gd name="connsiteY30" fmla="*/ 481012 h 1411233"/>
                        <a:gd name="connsiteX31" fmla="*/ 1142524 w 1233011"/>
                        <a:gd name="connsiteY31" fmla="*/ 536734 h 1411233"/>
                        <a:gd name="connsiteX32" fmla="*/ 1077908 w 1233011"/>
                        <a:gd name="connsiteY32" fmla="*/ 621031 h 1411233"/>
                        <a:gd name="connsiteX33" fmla="*/ 1009174 w 1233011"/>
                        <a:gd name="connsiteY33" fmla="*/ 632460 h 1411233"/>
                        <a:gd name="connsiteX34" fmla="*/ 1006470 w 1233011"/>
                        <a:gd name="connsiteY34" fmla="*/ 754380 h 1411233"/>
                        <a:gd name="connsiteX35" fmla="*/ 963453 w 1233011"/>
                        <a:gd name="connsiteY35" fmla="*/ 807244 h 1411233"/>
                        <a:gd name="connsiteX36" fmla="*/ 999326 w 1233011"/>
                        <a:gd name="connsiteY36" fmla="*/ 847249 h 1411233"/>
                        <a:gd name="connsiteX37" fmla="*/ 977264 w 1233011"/>
                        <a:gd name="connsiteY37" fmla="*/ 891063 h 1411233"/>
                        <a:gd name="connsiteX38" fmla="*/ 1001707 w 1233011"/>
                        <a:gd name="connsiteY38" fmla="*/ 947261 h 1411233"/>
                        <a:gd name="connsiteX39" fmla="*/ 1032510 w 1233011"/>
                        <a:gd name="connsiteY39" fmla="*/ 1024414 h 1411233"/>
                        <a:gd name="connsiteX40" fmla="*/ 1075372 w 1233011"/>
                        <a:gd name="connsiteY40" fmla="*/ 1055370 h 1411233"/>
                        <a:gd name="connsiteX41" fmla="*/ 1076801 w 1233011"/>
                        <a:gd name="connsiteY41" fmla="*/ 1161574 h 1411233"/>
                        <a:gd name="connsiteX42" fmla="*/ 993458 w 1233011"/>
                        <a:gd name="connsiteY42" fmla="*/ 1155382 h 1411233"/>
                        <a:gd name="connsiteX43" fmla="*/ 1120770 w 1233011"/>
                        <a:gd name="connsiteY43" fmla="*/ 1211579 h 1411233"/>
                        <a:gd name="connsiteX44" fmla="*/ 1154429 w 1233011"/>
                        <a:gd name="connsiteY44" fmla="*/ 1251586 h 1411233"/>
                        <a:gd name="connsiteX45" fmla="*/ 1096957 w 1233011"/>
                        <a:gd name="connsiteY45" fmla="*/ 1373505 h 1411233"/>
                        <a:gd name="connsiteX46" fmla="*/ 1065847 w 1233011"/>
                        <a:gd name="connsiteY46" fmla="*/ 1361598 h 1411233"/>
                        <a:gd name="connsiteX47" fmla="*/ 1046797 w 1233011"/>
                        <a:gd name="connsiteY47" fmla="*/ 1390650 h 1411233"/>
                        <a:gd name="connsiteX48" fmla="*/ 1027901 w 1233011"/>
                        <a:gd name="connsiteY48" fmla="*/ 1359218 h 1411233"/>
                        <a:gd name="connsiteX49" fmla="*/ 901541 w 1233011"/>
                        <a:gd name="connsiteY49" fmla="*/ 1344930 h 1411233"/>
                        <a:gd name="connsiteX50" fmla="*/ 859428 w 1233011"/>
                        <a:gd name="connsiteY50" fmla="*/ 1307028 h 1411233"/>
                        <a:gd name="connsiteX51" fmla="*/ 818351 w 1233011"/>
                        <a:gd name="connsiteY51" fmla="*/ 1321118 h 1411233"/>
                        <a:gd name="connsiteX52" fmla="*/ 788313 w 1233011"/>
                        <a:gd name="connsiteY52" fmla="*/ 1359590 h 1411233"/>
                        <a:gd name="connsiteX53" fmla="*/ 732402 w 1233011"/>
                        <a:gd name="connsiteY53" fmla="*/ 1357779 h 1411233"/>
                        <a:gd name="connsiteX54" fmla="*/ 606672 w 1233011"/>
                        <a:gd name="connsiteY54" fmla="*/ 1411233 h 1411233"/>
                        <a:gd name="connsiteX55" fmla="*/ 580226 w 1233011"/>
                        <a:gd name="connsiteY55" fmla="*/ 1375886 h 1411233"/>
                        <a:gd name="connsiteX56" fmla="*/ 374332 w 1233011"/>
                        <a:gd name="connsiteY56" fmla="*/ 1287303 h 1411233"/>
                        <a:gd name="connsiteX57" fmla="*/ 206369 w 1233011"/>
                        <a:gd name="connsiteY57" fmla="*/ 1230630 h 1411233"/>
                        <a:gd name="connsiteX58" fmla="*/ 111119 w 1233011"/>
                        <a:gd name="connsiteY58" fmla="*/ 1223486 h 1411233"/>
                        <a:gd name="connsiteX59" fmla="*/ 106357 w 1233011"/>
                        <a:gd name="connsiteY59" fmla="*/ 1156811 h 1411233"/>
                        <a:gd name="connsiteX60" fmla="*/ 118263 w 1233011"/>
                        <a:gd name="connsiteY60" fmla="*/ 1171098 h 1411233"/>
                        <a:gd name="connsiteX61" fmla="*/ 126682 w 1233011"/>
                        <a:gd name="connsiteY61" fmla="*/ 1202532 h 1411233"/>
                        <a:gd name="connsiteX62" fmla="*/ 164306 w 1233011"/>
                        <a:gd name="connsiteY62" fmla="*/ 1200626 h 1411233"/>
                        <a:gd name="connsiteX63" fmla="*/ 146685 w 1233011"/>
                        <a:gd name="connsiteY63" fmla="*/ 1141095 h 1411233"/>
                        <a:gd name="connsiteX64" fmla="*/ 218122 w 1233011"/>
                        <a:gd name="connsiteY64" fmla="*/ 1096804 h 1411233"/>
                        <a:gd name="connsiteX65" fmla="*/ 232563 w 1233011"/>
                        <a:gd name="connsiteY65" fmla="*/ 1180623 h 1411233"/>
                        <a:gd name="connsiteX66" fmla="*/ 261138 w 1233011"/>
                        <a:gd name="connsiteY66" fmla="*/ 1190149 h 1411233"/>
                        <a:gd name="connsiteX67" fmla="*/ 275748 w 1233011"/>
                        <a:gd name="connsiteY67" fmla="*/ 1068705 h 1411233"/>
                        <a:gd name="connsiteX68" fmla="*/ 306382 w 1233011"/>
                        <a:gd name="connsiteY68" fmla="*/ 1078230 h 1411233"/>
                        <a:gd name="connsiteX69" fmla="*/ 289713 w 1233011"/>
                        <a:gd name="connsiteY69" fmla="*/ 987743 h 1411233"/>
                        <a:gd name="connsiteX70" fmla="*/ 277807 w 1233011"/>
                        <a:gd name="connsiteY70" fmla="*/ 944880 h 1411233"/>
                        <a:gd name="connsiteX71" fmla="*/ 242089 w 1233011"/>
                        <a:gd name="connsiteY71" fmla="*/ 961549 h 1411233"/>
                        <a:gd name="connsiteX72" fmla="*/ 220657 w 1233011"/>
                        <a:gd name="connsiteY72" fmla="*/ 918686 h 1411233"/>
                        <a:gd name="connsiteX73" fmla="*/ 208750 w 1233011"/>
                        <a:gd name="connsiteY73" fmla="*/ 899636 h 1411233"/>
                        <a:gd name="connsiteX74" fmla="*/ 161126 w 1233011"/>
                        <a:gd name="connsiteY74" fmla="*/ 923449 h 1411233"/>
                        <a:gd name="connsiteX75" fmla="*/ 132551 w 1233011"/>
                        <a:gd name="connsiteY75" fmla="*/ 909162 h 1411233"/>
                        <a:gd name="connsiteX76" fmla="*/ 142076 w 1233011"/>
                        <a:gd name="connsiteY76" fmla="*/ 882967 h 1411233"/>
                        <a:gd name="connsiteX77" fmla="*/ 114096 w 1233011"/>
                        <a:gd name="connsiteY77" fmla="*/ 864017 h 1411233"/>
                        <a:gd name="connsiteX78" fmla="*/ 92069 w 1233011"/>
                        <a:gd name="connsiteY78" fmla="*/ 897255 h 1411233"/>
                        <a:gd name="connsiteX79" fmla="*/ 94451 w 1233011"/>
                        <a:gd name="connsiteY79" fmla="*/ 840105 h 1411233"/>
                        <a:gd name="connsiteX80" fmla="*/ 75401 w 1233011"/>
                        <a:gd name="connsiteY80" fmla="*/ 835343 h 1411233"/>
                        <a:gd name="connsiteX81" fmla="*/ 63494 w 1233011"/>
                        <a:gd name="connsiteY81" fmla="*/ 906780 h 1411233"/>
                        <a:gd name="connsiteX82" fmla="*/ 42063 w 1233011"/>
                        <a:gd name="connsiteY82" fmla="*/ 911543 h 1411233"/>
                        <a:gd name="connsiteX83" fmla="*/ 53970 w 1233011"/>
                        <a:gd name="connsiteY83" fmla="*/ 825817 h 1411233"/>
                        <a:gd name="connsiteX84" fmla="*/ 106203 w 1233011"/>
                        <a:gd name="connsiteY84" fmla="*/ 819626 h 1411233"/>
                        <a:gd name="connsiteX85" fmla="*/ 108738 w 1233011"/>
                        <a:gd name="connsiteY85" fmla="*/ 799623 h 1411233"/>
                        <a:gd name="connsiteX86" fmla="*/ 61912 w 1233011"/>
                        <a:gd name="connsiteY86" fmla="*/ 799624 h 1411233"/>
                        <a:gd name="connsiteX87" fmla="*/ 66198 w 1233011"/>
                        <a:gd name="connsiteY87" fmla="*/ 761047 h 1411233"/>
                        <a:gd name="connsiteX88" fmla="*/ 125407 w 1233011"/>
                        <a:gd name="connsiteY88" fmla="*/ 742474 h 1411233"/>
                        <a:gd name="connsiteX89" fmla="*/ 113500 w 1233011"/>
                        <a:gd name="connsiteY89" fmla="*/ 716280 h 1411233"/>
                        <a:gd name="connsiteX90" fmla="*/ 31899 w 1233011"/>
                        <a:gd name="connsiteY90" fmla="*/ 756737 h 1411233"/>
                        <a:gd name="connsiteX91" fmla="*/ 12858 w 1233011"/>
                        <a:gd name="connsiteY91" fmla="*/ 718344 h 1411233"/>
                        <a:gd name="connsiteX92" fmla="*/ 87804 w 1233011"/>
                        <a:gd name="connsiteY92" fmla="*/ 693138 h 1411233"/>
                        <a:gd name="connsiteX93" fmla="*/ 60960 w 1233011"/>
                        <a:gd name="connsiteY93" fmla="*/ 617855 h 1411233"/>
                        <a:gd name="connsiteX94" fmla="*/ 34920 w 1233011"/>
                        <a:gd name="connsiteY94" fmla="*/ 604361 h 1411233"/>
                        <a:gd name="connsiteX95" fmla="*/ 0 w 1233011"/>
                        <a:gd name="connsiteY95" fmla="*/ 543401 h 1411233"/>
                        <a:gd name="connsiteX0" fmla="*/ 0 w 1233011"/>
                        <a:gd name="connsiteY0" fmla="*/ 543401 h 1411233"/>
                        <a:gd name="connsiteX1" fmla="*/ 242411 w 1233011"/>
                        <a:gd name="connsiteY1" fmla="*/ 381000 h 1411233"/>
                        <a:gd name="connsiteX2" fmla="*/ 264318 w 1233011"/>
                        <a:gd name="connsiteY2" fmla="*/ 271462 h 1411233"/>
                        <a:gd name="connsiteX3" fmla="*/ 348615 w 1233011"/>
                        <a:gd name="connsiteY3" fmla="*/ 268605 h 1411233"/>
                        <a:gd name="connsiteX4" fmla="*/ 386238 w 1233011"/>
                        <a:gd name="connsiteY4" fmla="*/ 290512 h 1411233"/>
                        <a:gd name="connsiteX5" fmla="*/ 461486 w 1233011"/>
                        <a:gd name="connsiteY5" fmla="*/ 250031 h 1411233"/>
                        <a:gd name="connsiteX6" fmla="*/ 516731 w 1233011"/>
                        <a:gd name="connsiteY6" fmla="*/ 128111 h 1411233"/>
                        <a:gd name="connsiteX7" fmla="*/ 577845 w 1233011"/>
                        <a:gd name="connsiteY7" fmla="*/ 140018 h 1411233"/>
                        <a:gd name="connsiteX8" fmla="*/ 638651 w 1233011"/>
                        <a:gd name="connsiteY8" fmla="*/ 167640 h 1411233"/>
                        <a:gd name="connsiteX9" fmla="*/ 752470 w 1233011"/>
                        <a:gd name="connsiteY9" fmla="*/ 151155 h 1411233"/>
                        <a:gd name="connsiteX10" fmla="*/ 799301 w 1233011"/>
                        <a:gd name="connsiteY10" fmla="*/ 113824 h 1411233"/>
                        <a:gd name="connsiteX11" fmla="*/ 802005 w 1233011"/>
                        <a:gd name="connsiteY11" fmla="*/ 61913 h 1411233"/>
                        <a:gd name="connsiteX12" fmla="*/ 837247 w 1233011"/>
                        <a:gd name="connsiteY12" fmla="*/ 50482 h 1411233"/>
                        <a:gd name="connsiteX13" fmla="*/ 868680 w 1233011"/>
                        <a:gd name="connsiteY13" fmla="*/ 0 h 1411233"/>
                        <a:gd name="connsiteX14" fmla="*/ 920591 w 1233011"/>
                        <a:gd name="connsiteY14" fmla="*/ 0 h 1411233"/>
                        <a:gd name="connsiteX15" fmla="*/ 916305 w 1233011"/>
                        <a:gd name="connsiteY15" fmla="*/ 59531 h 1411233"/>
                        <a:gd name="connsiteX16" fmla="*/ 996791 w 1233011"/>
                        <a:gd name="connsiteY16" fmla="*/ 99060 h 1411233"/>
                        <a:gd name="connsiteX17" fmla="*/ 954405 w 1233011"/>
                        <a:gd name="connsiteY17" fmla="*/ 177165 h 1411233"/>
                        <a:gd name="connsiteX18" fmla="*/ 984408 w 1233011"/>
                        <a:gd name="connsiteY18" fmla="*/ 197644 h 1411233"/>
                        <a:gd name="connsiteX19" fmla="*/ 951700 w 1233011"/>
                        <a:gd name="connsiteY19" fmla="*/ 249555 h 1411233"/>
                        <a:gd name="connsiteX20" fmla="*/ 951071 w 1233011"/>
                        <a:gd name="connsiteY20" fmla="*/ 297180 h 1411233"/>
                        <a:gd name="connsiteX21" fmla="*/ 958691 w 1233011"/>
                        <a:gd name="connsiteY21" fmla="*/ 320040 h 1411233"/>
                        <a:gd name="connsiteX22" fmla="*/ 1006469 w 1233011"/>
                        <a:gd name="connsiteY22" fmla="*/ 349568 h 1411233"/>
                        <a:gd name="connsiteX23" fmla="*/ 1063942 w 1233011"/>
                        <a:gd name="connsiteY23" fmla="*/ 461388 h 1411233"/>
                        <a:gd name="connsiteX24" fmla="*/ 1090136 w 1233011"/>
                        <a:gd name="connsiteY24" fmla="*/ 403667 h 1411233"/>
                        <a:gd name="connsiteX25" fmla="*/ 1130542 w 1233011"/>
                        <a:gd name="connsiteY25" fmla="*/ 390148 h 1411233"/>
                        <a:gd name="connsiteX26" fmla="*/ 1117759 w 1233011"/>
                        <a:gd name="connsiteY26" fmla="*/ 400526 h 1411233"/>
                        <a:gd name="connsiteX27" fmla="*/ 1142047 w 1233011"/>
                        <a:gd name="connsiteY27" fmla="*/ 368142 h 1411233"/>
                        <a:gd name="connsiteX28" fmla="*/ 1156811 w 1233011"/>
                        <a:gd name="connsiteY28" fmla="*/ 441960 h 1411233"/>
                        <a:gd name="connsiteX29" fmla="*/ 1233011 w 1233011"/>
                        <a:gd name="connsiteY29" fmla="*/ 419100 h 1411233"/>
                        <a:gd name="connsiteX30" fmla="*/ 1200150 w 1233011"/>
                        <a:gd name="connsiteY30" fmla="*/ 481012 h 1411233"/>
                        <a:gd name="connsiteX31" fmla="*/ 1142524 w 1233011"/>
                        <a:gd name="connsiteY31" fmla="*/ 536734 h 1411233"/>
                        <a:gd name="connsiteX32" fmla="*/ 1077908 w 1233011"/>
                        <a:gd name="connsiteY32" fmla="*/ 621031 h 1411233"/>
                        <a:gd name="connsiteX33" fmla="*/ 1009174 w 1233011"/>
                        <a:gd name="connsiteY33" fmla="*/ 632460 h 1411233"/>
                        <a:gd name="connsiteX34" fmla="*/ 1006470 w 1233011"/>
                        <a:gd name="connsiteY34" fmla="*/ 754380 h 1411233"/>
                        <a:gd name="connsiteX35" fmla="*/ 963453 w 1233011"/>
                        <a:gd name="connsiteY35" fmla="*/ 807244 h 1411233"/>
                        <a:gd name="connsiteX36" fmla="*/ 999326 w 1233011"/>
                        <a:gd name="connsiteY36" fmla="*/ 847249 h 1411233"/>
                        <a:gd name="connsiteX37" fmla="*/ 977264 w 1233011"/>
                        <a:gd name="connsiteY37" fmla="*/ 891063 h 1411233"/>
                        <a:gd name="connsiteX38" fmla="*/ 1001707 w 1233011"/>
                        <a:gd name="connsiteY38" fmla="*/ 947261 h 1411233"/>
                        <a:gd name="connsiteX39" fmla="*/ 1032510 w 1233011"/>
                        <a:gd name="connsiteY39" fmla="*/ 1024414 h 1411233"/>
                        <a:gd name="connsiteX40" fmla="*/ 1075372 w 1233011"/>
                        <a:gd name="connsiteY40" fmla="*/ 1055370 h 1411233"/>
                        <a:gd name="connsiteX41" fmla="*/ 1076801 w 1233011"/>
                        <a:gd name="connsiteY41" fmla="*/ 1161574 h 1411233"/>
                        <a:gd name="connsiteX42" fmla="*/ 993458 w 1233011"/>
                        <a:gd name="connsiteY42" fmla="*/ 1155382 h 1411233"/>
                        <a:gd name="connsiteX43" fmla="*/ 1120770 w 1233011"/>
                        <a:gd name="connsiteY43" fmla="*/ 1211579 h 1411233"/>
                        <a:gd name="connsiteX44" fmla="*/ 1154429 w 1233011"/>
                        <a:gd name="connsiteY44" fmla="*/ 1251586 h 1411233"/>
                        <a:gd name="connsiteX45" fmla="*/ 1096957 w 1233011"/>
                        <a:gd name="connsiteY45" fmla="*/ 1373505 h 1411233"/>
                        <a:gd name="connsiteX46" fmla="*/ 1065847 w 1233011"/>
                        <a:gd name="connsiteY46" fmla="*/ 1361598 h 1411233"/>
                        <a:gd name="connsiteX47" fmla="*/ 1046797 w 1233011"/>
                        <a:gd name="connsiteY47" fmla="*/ 1390650 h 1411233"/>
                        <a:gd name="connsiteX48" fmla="*/ 1027901 w 1233011"/>
                        <a:gd name="connsiteY48" fmla="*/ 1359218 h 1411233"/>
                        <a:gd name="connsiteX49" fmla="*/ 901541 w 1233011"/>
                        <a:gd name="connsiteY49" fmla="*/ 1344930 h 1411233"/>
                        <a:gd name="connsiteX50" fmla="*/ 859428 w 1233011"/>
                        <a:gd name="connsiteY50" fmla="*/ 1307028 h 1411233"/>
                        <a:gd name="connsiteX51" fmla="*/ 818351 w 1233011"/>
                        <a:gd name="connsiteY51" fmla="*/ 1321118 h 1411233"/>
                        <a:gd name="connsiteX52" fmla="*/ 788313 w 1233011"/>
                        <a:gd name="connsiteY52" fmla="*/ 1359590 h 1411233"/>
                        <a:gd name="connsiteX53" fmla="*/ 732402 w 1233011"/>
                        <a:gd name="connsiteY53" fmla="*/ 1357779 h 1411233"/>
                        <a:gd name="connsiteX54" fmla="*/ 606672 w 1233011"/>
                        <a:gd name="connsiteY54" fmla="*/ 1411233 h 1411233"/>
                        <a:gd name="connsiteX55" fmla="*/ 580226 w 1233011"/>
                        <a:gd name="connsiteY55" fmla="*/ 1375886 h 1411233"/>
                        <a:gd name="connsiteX56" fmla="*/ 374332 w 1233011"/>
                        <a:gd name="connsiteY56" fmla="*/ 1287303 h 1411233"/>
                        <a:gd name="connsiteX57" fmla="*/ 206369 w 1233011"/>
                        <a:gd name="connsiteY57" fmla="*/ 1230630 h 1411233"/>
                        <a:gd name="connsiteX58" fmla="*/ 111119 w 1233011"/>
                        <a:gd name="connsiteY58" fmla="*/ 1223486 h 1411233"/>
                        <a:gd name="connsiteX59" fmla="*/ 106357 w 1233011"/>
                        <a:gd name="connsiteY59" fmla="*/ 1156811 h 1411233"/>
                        <a:gd name="connsiteX60" fmla="*/ 118263 w 1233011"/>
                        <a:gd name="connsiteY60" fmla="*/ 1171098 h 1411233"/>
                        <a:gd name="connsiteX61" fmla="*/ 126682 w 1233011"/>
                        <a:gd name="connsiteY61" fmla="*/ 1202532 h 1411233"/>
                        <a:gd name="connsiteX62" fmla="*/ 164306 w 1233011"/>
                        <a:gd name="connsiteY62" fmla="*/ 1200626 h 1411233"/>
                        <a:gd name="connsiteX63" fmla="*/ 146685 w 1233011"/>
                        <a:gd name="connsiteY63" fmla="*/ 1141095 h 1411233"/>
                        <a:gd name="connsiteX64" fmla="*/ 218122 w 1233011"/>
                        <a:gd name="connsiteY64" fmla="*/ 1096804 h 1411233"/>
                        <a:gd name="connsiteX65" fmla="*/ 232563 w 1233011"/>
                        <a:gd name="connsiteY65" fmla="*/ 1180623 h 1411233"/>
                        <a:gd name="connsiteX66" fmla="*/ 261138 w 1233011"/>
                        <a:gd name="connsiteY66" fmla="*/ 1190149 h 1411233"/>
                        <a:gd name="connsiteX67" fmla="*/ 275748 w 1233011"/>
                        <a:gd name="connsiteY67" fmla="*/ 1068705 h 1411233"/>
                        <a:gd name="connsiteX68" fmla="*/ 306382 w 1233011"/>
                        <a:gd name="connsiteY68" fmla="*/ 1078230 h 1411233"/>
                        <a:gd name="connsiteX69" fmla="*/ 289713 w 1233011"/>
                        <a:gd name="connsiteY69" fmla="*/ 987743 h 1411233"/>
                        <a:gd name="connsiteX70" fmla="*/ 277807 w 1233011"/>
                        <a:gd name="connsiteY70" fmla="*/ 944880 h 1411233"/>
                        <a:gd name="connsiteX71" fmla="*/ 180177 w 1233011"/>
                        <a:gd name="connsiteY71" fmla="*/ 935355 h 1411233"/>
                        <a:gd name="connsiteX72" fmla="*/ 220657 w 1233011"/>
                        <a:gd name="connsiteY72" fmla="*/ 918686 h 1411233"/>
                        <a:gd name="connsiteX73" fmla="*/ 208750 w 1233011"/>
                        <a:gd name="connsiteY73" fmla="*/ 899636 h 1411233"/>
                        <a:gd name="connsiteX74" fmla="*/ 161126 w 1233011"/>
                        <a:gd name="connsiteY74" fmla="*/ 923449 h 1411233"/>
                        <a:gd name="connsiteX75" fmla="*/ 132551 w 1233011"/>
                        <a:gd name="connsiteY75" fmla="*/ 909162 h 1411233"/>
                        <a:gd name="connsiteX76" fmla="*/ 142076 w 1233011"/>
                        <a:gd name="connsiteY76" fmla="*/ 882967 h 1411233"/>
                        <a:gd name="connsiteX77" fmla="*/ 114096 w 1233011"/>
                        <a:gd name="connsiteY77" fmla="*/ 864017 h 1411233"/>
                        <a:gd name="connsiteX78" fmla="*/ 92069 w 1233011"/>
                        <a:gd name="connsiteY78" fmla="*/ 897255 h 1411233"/>
                        <a:gd name="connsiteX79" fmla="*/ 94451 w 1233011"/>
                        <a:gd name="connsiteY79" fmla="*/ 840105 h 1411233"/>
                        <a:gd name="connsiteX80" fmla="*/ 75401 w 1233011"/>
                        <a:gd name="connsiteY80" fmla="*/ 835343 h 1411233"/>
                        <a:gd name="connsiteX81" fmla="*/ 63494 w 1233011"/>
                        <a:gd name="connsiteY81" fmla="*/ 906780 h 1411233"/>
                        <a:gd name="connsiteX82" fmla="*/ 42063 w 1233011"/>
                        <a:gd name="connsiteY82" fmla="*/ 911543 h 1411233"/>
                        <a:gd name="connsiteX83" fmla="*/ 53970 w 1233011"/>
                        <a:gd name="connsiteY83" fmla="*/ 825817 h 1411233"/>
                        <a:gd name="connsiteX84" fmla="*/ 106203 w 1233011"/>
                        <a:gd name="connsiteY84" fmla="*/ 819626 h 1411233"/>
                        <a:gd name="connsiteX85" fmla="*/ 108738 w 1233011"/>
                        <a:gd name="connsiteY85" fmla="*/ 799623 h 1411233"/>
                        <a:gd name="connsiteX86" fmla="*/ 61912 w 1233011"/>
                        <a:gd name="connsiteY86" fmla="*/ 799624 h 1411233"/>
                        <a:gd name="connsiteX87" fmla="*/ 66198 w 1233011"/>
                        <a:gd name="connsiteY87" fmla="*/ 761047 h 1411233"/>
                        <a:gd name="connsiteX88" fmla="*/ 125407 w 1233011"/>
                        <a:gd name="connsiteY88" fmla="*/ 742474 h 1411233"/>
                        <a:gd name="connsiteX89" fmla="*/ 113500 w 1233011"/>
                        <a:gd name="connsiteY89" fmla="*/ 716280 h 1411233"/>
                        <a:gd name="connsiteX90" fmla="*/ 31899 w 1233011"/>
                        <a:gd name="connsiteY90" fmla="*/ 756737 h 1411233"/>
                        <a:gd name="connsiteX91" fmla="*/ 12858 w 1233011"/>
                        <a:gd name="connsiteY91" fmla="*/ 718344 h 1411233"/>
                        <a:gd name="connsiteX92" fmla="*/ 87804 w 1233011"/>
                        <a:gd name="connsiteY92" fmla="*/ 693138 h 1411233"/>
                        <a:gd name="connsiteX93" fmla="*/ 60960 w 1233011"/>
                        <a:gd name="connsiteY93" fmla="*/ 617855 h 1411233"/>
                        <a:gd name="connsiteX94" fmla="*/ 34920 w 1233011"/>
                        <a:gd name="connsiteY94" fmla="*/ 604361 h 1411233"/>
                        <a:gd name="connsiteX95" fmla="*/ 0 w 1233011"/>
                        <a:gd name="connsiteY95" fmla="*/ 543401 h 1411233"/>
                        <a:gd name="connsiteX0" fmla="*/ 0 w 1233011"/>
                        <a:gd name="connsiteY0" fmla="*/ 543401 h 1411233"/>
                        <a:gd name="connsiteX1" fmla="*/ 242411 w 1233011"/>
                        <a:gd name="connsiteY1" fmla="*/ 381000 h 1411233"/>
                        <a:gd name="connsiteX2" fmla="*/ 264318 w 1233011"/>
                        <a:gd name="connsiteY2" fmla="*/ 271462 h 1411233"/>
                        <a:gd name="connsiteX3" fmla="*/ 348615 w 1233011"/>
                        <a:gd name="connsiteY3" fmla="*/ 268605 h 1411233"/>
                        <a:gd name="connsiteX4" fmla="*/ 386238 w 1233011"/>
                        <a:gd name="connsiteY4" fmla="*/ 290512 h 1411233"/>
                        <a:gd name="connsiteX5" fmla="*/ 461486 w 1233011"/>
                        <a:gd name="connsiteY5" fmla="*/ 250031 h 1411233"/>
                        <a:gd name="connsiteX6" fmla="*/ 516731 w 1233011"/>
                        <a:gd name="connsiteY6" fmla="*/ 128111 h 1411233"/>
                        <a:gd name="connsiteX7" fmla="*/ 577845 w 1233011"/>
                        <a:gd name="connsiteY7" fmla="*/ 140018 h 1411233"/>
                        <a:gd name="connsiteX8" fmla="*/ 638651 w 1233011"/>
                        <a:gd name="connsiteY8" fmla="*/ 167640 h 1411233"/>
                        <a:gd name="connsiteX9" fmla="*/ 752470 w 1233011"/>
                        <a:gd name="connsiteY9" fmla="*/ 151155 h 1411233"/>
                        <a:gd name="connsiteX10" fmla="*/ 799301 w 1233011"/>
                        <a:gd name="connsiteY10" fmla="*/ 113824 h 1411233"/>
                        <a:gd name="connsiteX11" fmla="*/ 802005 w 1233011"/>
                        <a:gd name="connsiteY11" fmla="*/ 61913 h 1411233"/>
                        <a:gd name="connsiteX12" fmla="*/ 837247 w 1233011"/>
                        <a:gd name="connsiteY12" fmla="*/ 50482 h 1411233"/>
                        <a:gd name="connsiteX13" fmla="*/ 868680 w 1233011"/>
                        <a:gd name="connsiteY13" fmla="*/ 0 h 1411233"/>
                        <a:gd name="connsiteX14" fmla="*/ 920591 w 1233011"/>
                        <a:gd name="connsiteY14" fmla="*/ 0 h 1411233"/>
                        <a:gd name="connsiteX15" fmla="*/ 916305 w 1233011"/>
                        <a:gd name="connsiteY15" fmla="*/ 59531 h 1411233"/>
                        <a:gd name="connsiteX16" fmla="*/ 996791 w 1233011"/>
                        <a:gd name="connsiteY16" fmla="*/ 99060 h 1411233"/>
                        <a:gd name="connsiteX17" fmla="*/ 954405 w 1233011"/>
                        <a:gd name="connsiteY17" fmla="*/ 177165 h 1411233"/>
                        <a:gd name="connsiteX18" fmla="*/ 984408 w 1233011"/>
                        <a:gd name="connsiteY18" fmla="*/ 197644 h 1411233"/>
                        <a:gd name="connsiteX19" fmla="*/ 951700 w 1233011"/>
                        <a:gd name="connsiteY19" fmla="*/ 249555 h 1411233"/>
                        <a:gd name="connsiteX20" fmla="*/ 951071 w 1233011"/>
                        <a:gd name="connsiteY20" fmla="*/ 297180 h 1411233"/>
                        <a:gd name="connsiteX21" fmla="*/ 958691 w 1233011"/>
                        <a:gd name="connsiteY21" fmla="*/ 320040 h 1411233"/>
                        <a:gd name="connsiteX22" fmla="*/ 1006469 w 1233011"/>
                        <a:gd name="connsiteY22" fmla="*/ 349568 h 1411233"/>
                        <a:gd name="connsiteX23" fmla="*/ 1063942 w 1233011"/>
                        <a:gd name="connsiteY23" fmla="*/ 461388 h 1411233"/>
                        <a:gd name="connsiteX24" fmla="*/ 1090136 w 1233011"/>
                        <a:gd name="connsiteY24" fmla="*/ 403667 h 1411233"/>
                        <a:gd name="connsiteX25" fmla="*/ 1130542 w 1233011"/>
                        <a:gd name="connsiteY25" fmla="*/ 390148 h 1411233"/>
                        <a:gd name="connsiteX26" fmla="*/ 1117759 w 1233011"/>
                        <a:gd name="connsiteY26" fmla="*/ 400526 h 1411233"/>
                        <a:gd name="connsiteX27" fmla="*/ 1142047 w 1233011"/>
                        <a:gd name="connsiteY27" fmla="*/ 368142 h 1411233"/>
                        <a:gd name="connsiteX28" fmla="*/ 1156811 w 1233011"/>
                        <a:gd name="connsiteY28" fmla="*/ 441960 h 1411233"/>
                        <a:gd name="connsiteX29" fmla="*/ 1233011 w 1233011"/>
                        <a:gd name="connsiteY29" fmla="*/ 419100 h 1411233"/>
                        <a:gd name="connsiteX30" fmla="*/ 1200150 w 1233011"/>
                        <a:gd name="connsiteY30" fmla="*/ 481012 h 1411233"/>
                        <a:gd name="connsiteX31" fmla="*/ 1142524 w 1233011"/>
                        <a:gd name="connsiteY31" fmla="*/ 536734 h 1411233"/>
                        <a:gd name="connsiteX32" fmla="*/ 1077908 w 1233011"/>
                        <a:gd name="connsiteY32" fmla="*/ 621031 h 1411233"/>
                        <a:gd name="connsiteX33" fmla="*/ 1009174 w 1233011"/>
                        <a:gd name="connsiteY33" fmla="*/ 632460 h 1411233"/>
                        <a:gd name="connsiteX34" fmla="*/ 1006470 w 1233011"/>
                        <a:gd name="connsiteY34" fmla="*/ 754380 h 1411233"/>
                        <a:gd name="connsiteX35" fmla="*/ 963453 w 1233011"/>
                        <a:gd name="connsiteY35" fmla="*/ 807244 h 1411233"/>
                        <a:gd name="connsiteX36" fmla="*/ 999326 w 1233011"/>
                        <a:gd name="connsiteY36" fmla="*/ 847249 h 1411233"/>
                        <a:gd name="connsiteX37" fmla="*/ 977264 w 1233011"/>
                        <a:gd name="connsiteY37" fmla="*/ 891063 h 1411233"/>
                        <a:gd name="connsiteX38" fmla="*/ 1001707 w 1233011"/>
                        <a:gd name="connsiteY38" fmla="*/ 947261 h 1411233"/>
                        <a:gd name="connsiteX39" fmla="*/ 1032510 w 1233011"/>
                        <a:gd name="connsiteY39" fmla="*/ 1024414 h 1411233"/>
                        <a:gd name="connsiteX40" fmla="*/ 1075372 w 1233011"/>
                        <a:gd name="connsiteY40" fmla="*/ 1055370 h 1411233"/>
                        <a:gd name="connsiteX41" fmla="*/ 1076801 w 1233011"/>
                        <a:gd name="connsiteY41" fmla="*/ 1161574 h 1411233"/>
                        <a:gd name="connsiteX42" fmla="*/ 993458 w 1233011"/>
                        <a:gd name="connsiteY42" fmla="*/ 1155382 h 1411233"/>
                        <a:gd name="connsiteX43" fmla="*/ 1120770 w 1233011"/>
                        <a:gd name="connsiteY43" fmla="*/ 1211579 h 1411233"/>
                        <a:gd name="connsiteX44" fmla="*/ 1154429 w 1233011"/>
                        <a:gd name="connsiteY44" fmla="*/ 1251586 h 1411233"/>
                        <a:gd name="connsiteX45" fmla="*/ 1096957 w 1233011"/>
                        <a:gd name="connsiteY45" fmla="*/ 1373505 h 1411233"/>
                        <a:gd name="connsiteX46" fmla="*/ 1065847 w 1233011"/>
                        <a:gd name="connsiteY46" fmla="*/ 1361598 h 1411233"/>
                        <a:gd name="connsiteX47" fmla="*/ 1046797 w 1233011"/>
                        <a:gd name="connsiteY47" fmla="*/ 1390650 h 1411233"/>
                        <a:gd name="connsiteX48" fmla="*/ 1027901 w 1233011"/>
                        <a:gd name="connsiteY48" fmla="*/ 1359218 h 1411233"/>
                        <a:gd name="connsiteX49" fmla="*/ 901541 w 1233011"/>
                        <a:gd name="connsiteY49" fmla="*/ 1344930 h 1411233"/>
                        <a:gd name="connsiteX50" fmla="*/ 859428 w 1233011"/>
                        <a:gd name="connsiteY50" fmla="*/ 1307028 h 1411233"/>
                        <a:gd name="connsiteX51" fmla="*/ 818351 w 1233011"/>
                        <a:gd name="connsiteY51" fmla="*/ 1321118 h 1411233"/>
                        <a:gd name="connsiteX52" fmla="*/ 788313 w 1233011"/>
                        <a:gd name="connsiteY52" fmla="*/ 1359590 h 1411233"/>
                        <a:gd name="connsiteX53" fmla="*/ 732402 w 1233011"/>
                        <a:gd name="connsiteY53" fmla="*/ 1357779 h 1411233"/>
                        <a:gd name="connsiteX54" fmla="*/ 606672 w 1233011"/>
                        <a:gd name="connsiteY54" fmla="*/ 1411233 h 1411233"/>
                        <a:gd name="connsiteX55" fmla="*/ 580226 w 1233011"/>
                        <a:gd name="connsiteY55" fmla="*/ 1375886 h 1411233"/>
                        <a:gd name="connsiteX56" fmla="*/ 374332 w 1233011"/>
                        <a:gd name="connsiteY56" fmla="*/ 1287303 h 1411233"/>
                        <a:gd name="connsiteX57" fmla="*/ 206369 w 1233011"/>
                        <a:gd name="connsiteY57" fmla="*/ 1230630 h 1411233"/>
                        <a:gd name="connsiteX58" fmla="*/ 111119 w 1233011"/>
                        <a:gd name="connsiteY58" fmla="*/ 1223486 h 1411233"/>
                        <a:gd name="connsiteX59" fmla="*/ 106357 w 1233011"/>
                        <a:gd name="connsiteY59" fmla="*/ 1156811 h 1411233"/>
                        <a:gd name="connsiteX60" fmla="*/ 118263 w 1233011"/>
                        <a:gd name="connsiteY60" fmla="*/ 1171098 h 1411233"/>
                        <a:gd name="connsiteX61" fmla="*/ 126682 w 1233011"/>
                        <a:gd name="connsiteY61" fmla="*/ 1202532 h 1411233"/>
                        <a:gd name="connsiteX62" fmla="*/ 164306 w 1233011"/>
                        <a:gd name="connsiteY62" fmla="*/ 1200626 h 1411233"/>
                        <a:gd name="connsiteX63" fmla="*/ 146685 w 1233011"/>
                        <a:gd name="connsiteY63" fmla="*/ 1141095 h 1411233"/>
                        <a:gd name="connsiteX64" fmla="*/ 218122 w 1233011"/>
                        <a:gd name="connsiteY64" fmla="*/ 1096804 h 1411233"/>
                        <a:gd name="connsiteX65" fmla="*/ 232563 w 1233011"/>
                        <a:gd name="connsiteY65" fmla="*/ 1180623 h 1411233"/>
                        <a:gd name="connsiteX66" fmla="*/ 261138 w 1233011"/>
                        <a:gd name="connsiteY66" fmla="*/ 1190149 h 1411233"/>
                        <a:gd name="connsiteX67" fmla="*/ 275748 w 1233011"/>
                        <a:gd name="connsiteY67" fmla="*/ 1068705 h 1411233"/>
                        <a:gd name="connsiteX68" fmla="*/ 306382 w 1233011"/>
                        <a:gd name="connsiteY68" fmla="*/ 1078230 h 1411233"/>
                        <a:gd name="connsiteX69" fmla="*/ 289713 w 1233011"/>
                        <a:gd name="connsiteY69" fmla="*/ 987743 h 1411233"/>
                        <a:gd name="connsiteX70" fmla="*/ 208750 w 1233011"/>
                        <a:gd name="connsiteY70" fmla="*/ 947261 h 1411233"/>
                        <a:gd name="connsiteX71" fmla="*/ 180177 w 1233011"/>
                        <a:gd name="connsiteY71" fmla="*/ 935355 h 1411233"/>
                        <a:gd name="connsiteX72" fmla="*/ 220657 w 1233011"/>
                        <a:gd name="connsiteY72" fmla="*/ 918686 h 1411233"/>
                        <a:gd name="connsiteX73" fmla="*/ 208750 w 1233011"/>
                        <a:gd name="connsiteY73" fmla="*/ 899636 h 1411233"/>
                        <a:gd name="connsiteX74" fmla="*/ 161126 w 1233011"/>
                        <a:gd name="connsiteY74" fmla="*/ 923449 h 1411233"/>
                        <a:gd name="connsiteX75" fmla="*/ 132551 w 1233011"/>
                        <a:gd name="connsiteY75" fmla="*/ 909162 h 1411233"/>
                        <a:gd name="connsiteX76" fmla="*/ 142076 w 1233011"/>
                        <a:gd name="connsiteY76" fmla="*/ 882967 h 1411233"/>
                        <a:gd name="connsiteX77" fmla="*/ 114096 w 1233011"/>
                        <a:gd name="connsiteY77" fmla="*/ 864017 h 1411233"/>
                        <a:gd name="connsiteX78" fmla="*/ 92069 w 1233011"/>
                        <a:gd name="connsiteY78" fmla="*/ 897255 h 1411233"/>
                        <a:gd name="connsiteX79" fmla="*/ 94451 w 1233011"/>
                        <a:gd name="connsiteY79" fmla="*/ 840105 h 1411233"/>
                        <a:gd name="connsiteX80" fmla="*/ 75401 w 1233011"/>
                        <a:gd name="connsiteY80" fmla="*/ 835343 h 1411233"/>
                        <a:gd name="connsiteX81" fmla="*/ 63494 w 1233011"/>
                        <a:gd name="connsiteY81" fmla="*/ 906780 h 1411233"/>
                        <a:gd name="connsiteX82" fmla="*/ 42063 w 1233011"/>
                        <a:gd name="connsiteY82" fmla="*/ 911543 h 1411233"/>
                        <a:gd name="connsiteX83" fmla="*/ 53970 w 1233011"/>
                        <a:gd name="connsiteY83" fmla="*/ 825817 h 1411233"/>
                        <a:gd name="connsiteX84" fmla="*/ 106203 w 1233011"/>
                        <a:gd name="connsiteY84" fmla="*/ 819626 h 1411233"/>
                        <a:gd name="connsiteX85" fmla="*/ 108738 w 1233011"/>
                        <a:gd name="connsiteY85" fmla="*/ 799623 h 1411233"/>
                        <a:gd name="connsiteX86" fmla="*/ 61912 w 1233011"/>
                        <a:gd name="connsiteY86" fmla="*/ 799624 h 1411233"/>
                        <a:gd name="connsiteX87" fmla="*/ 66198 w 1233011"/>
                        <a:gd name="connsiteY87" fmla="*/ 761047 h 1411233"/>
                        <a:gd name="connsiteX88" fmla="*/ 125407 w 1233011"/>
                        <a:gd name="connsiteY88" fmla="*/ 742474 h 1411233"/>
                        <a:gd name="connsiteX89" fmla="*/ 113500 w 1233011"/>
                        <a:gd name="connsiteY89" fmla="*/ 716280 h 1411233"/>
                        <a:gd name="connsiteX90" fmla="*/ 31899 w 1233011"/>
                        <a:gd name="connsiteY90" fmla="*/ 756737 h 1411233"/>
                        <a:gd name="connsiteX91" fmla="*/ 12858 w 1233011"/>
                        <a:gd name="connsiteY91" fmla="*/ 718344 h 1411233"/>
                        <a:gd name="connsiteX92" fmla="*/ 87804 w 1233011"/>
                        <a:gd name="connsiteY92" fmla="*/ 693138 h 1411233"/>
                        <a:gd name="connsiteX93" fmla="*/ 60960 w 1233011"/>
                        <a:gd name="connsiteY93" fmla="*/ 617855 h 1411233"/>
                        <a:gd name="connsiteX94" fmla="*/ 34920 w 1233011"/>
                        <a:gd name="connsiteY94" fmla="*/ 604361 h 1411233"/>
                        <a:gd name="connsiteX95" fmla="*/ 0 w 1233011"/>
                        <a:gd name="connsiteY95" fmla="*/ 543401 h 1411233"/>
                        <a:gd name="connsiteX0" fmla="*/ 0 w 1233011"/>
                        <a:gd name="connsiteY0" fmla="*/ 543401 h 1411233"/>
                        <a:gd name="connsiteX1" fmla="*/ 242411 w 1233011"/>
                        <a:gd name="connsiteY1" fmla="*/ 381000 h 1411233"/>
                        <a:gd name="connsiteX2" fmla="*/ 264318 w 1233011"/>
                        <a:gd name="connsiteY2" fmla="*/ 271462 h 1411233"/>
                        <a:gd name="connsiteX3" fmla="*/ 348615 w 1233011"/>
                        <a:gd name="connsiteY3" fmla="*/ 268605 h 1411233"/>
                        <a:gd name="connsiteX4" fmla="*/ 386238 w 1233011"/>
                        <a:gd name="connsiteY4" fmla="*/ 290512 h 1411233"/>
                        <a:gd name="connsiteX5" fmla="*/ 461486 w 1233011"/>
                        <a:gd name="connsiteY5" fmla="*/ 250031 h 1411233"/>
                        <a:gd name="connsiteX6" fmla="*/ 516731 w 1233011"/>
                        <a:gd name="connsiteY6" fmla="*/ 128111 h 1411233"/>
                        <a:gd name="connsiteX7" fmla="*/ 577845 w 1233011"/>
                        <a:gd name="connsiteY7" fmla="*/ 140018 h 1411233"/>
                        <a:gd name="connsiteX8" fmla="*/ 638651 w 1233011"/>
                        <a:gd name="connsiteY8" fmla="*/ 167640 h 1411233"/>
                        <a:gd name="connsiteX9" fmla="*/ 752470 w 1233011"/>
                        <a:gd name="connsiteY9" fmla="*/ 151155 h 1411233"/>
                        <a:gd name="connsiteX10" fmla="*/ 799301 w 1233011"/>
                        <a:gd name="connsiteY10" fmla="*/ 113824 h 1411233"/>
                        <a:gd name="connsiteX11" fmla="*/ 802005 w 1233011"/>
                        <a:gd name="connsiteY11" fmla="*/ 61913 h 1411233"/>
                        <a:gd name="connsiteX12" fmla="*/ 837247 w 1233011"/>
                        <a:gd name="connsiteY12" fmla="*/ 50482 h 1411233"/>
                        <a:gd name="connsiteX13" fmla="*/ 868680 w 1233011"/>
                        <a:gd name="connsiteY13" fmla="*/ 0 h 1411233"/>
                        <a:gd name="connsiteX14" fmla="*/ 920591 w 1233011"/>
                        <a:gd name="connsiteY14" fmla="*/ 0 h 1411233"/>
                        <a:gd name="connsiteX15" fmla="*/ 916305 w 1233011"/>
                        <a:gd name="connsiteY15" fmla="*/ 59531 h 1411233"/>
                        <a:gd name="connsiteX16" fmla="*/ 996791 w 1233011"/>
                        <a:gd name="connsiteY16" fmla="*/ 99060 h 1411233"/>
                        <a:gd name="connsiteX17" fmla="*/ 954405 w 1233011"/>
                        <a:gd name="connsiteY17" fmla="*/ 177165 h 1411233"/>
                        <a:gd name="connsiteX18" fmla="*/ 984408 w 1233011"/>
                        <a:gd name="connsiteY18" fmla="*/ 197644 h 1411233"/>
                        <a:gd name="connsiteX19" fmla="*/ 951700 w 1233011"/>
                        <a:gd name="connsiteY19" fmla="*/ 249555 h 1411233"/>
                        <a:gd name="connsiteX20" fmla="*/ 951071 w 1233011"/>
                        <a:gd name="connsiteY20" fmla="*/ 297180 h 1411233"/>
                        <a:gd name="connsiteX21" fmla="*/ 958691 w 1233011"/>
                        <a:gd name="connsiteY21" fmla="*/ 320040 h 1411233"/>
                        <a:gd name="connsiteX22" fmla="*/ 1006469 w 1233011"/>
                        <a:gd name="connsiteY22" fmla="*/ 349568 h 1411233"/>
                        <a:gd name="connsiteX23" fmla="*/ 1063942 w 1233011"/>
                        <a:gd name="connsiteY23" fmla="*/ 461388 h 1411233"/>
                        <a:gd name="connsiteX24" fmla="*/ 1090136 w 1233011"/>
                        <a:gd name="connsiteY24" fmla="*/ 403667 h 1411233"/>
                        <a:gd name="connsiteX25" fmla="*/ 1130542 w 1233011"/>
                        <a:gd name="connsiteY25" fmla="*/ 390148 h 1411233"/>
                        <a:gd name="connsiteX26" fmla="*/ 1117759 w 1233011"/>
                        <a:gd name="connsiteY26" fmla="*/ 400526 h 1411233"/>
                        <a:gd name="connsiteX27" fmla="*/ 1142047 w 1233011"/>
                        <a:gd name="connsiteY27" fmla="*/ 368142 h 1411233"/>
                        <a:gd name="connsiteX28" fmla="*/ 1156811 w 1233011"/>
                        <a:gd name="connsiteY28" fmla="*/ 441960 h 1411233"/>
                        <a:gd name="connsiteX29" fmla="*/ 1233011 w 1233011"/>
                        <a:gd name="connsiteY29" fmla="*/ 419100 h 1411233"/>
                        <a:gd name="connsiteX30" fmla="*/ 1200150 w 1233011"/>
                        <a:gd name="connsiteY30" fmla="*/ 481012 h 1411233"/>
                        <a:gd name="connsiteX31" fmla="*/ 1142524 w 1233011"/>
                        <a:gd name="connsiteY31" fmla="*/ 536734 h 1411233"/>
                        <a:gd name="connsiteX32" fmla="*/ 1077908 w 1233011"/>
                        <a:gd name="connsiteY32" fmla="*/ 621031 h 1411233"/>
                        <a:gd name="connsiteX33" fmla="*/ 1009174 w 1233011"/>
                        <a:gd name="connsiteY33" fmla="*/ 632460 h 1411233"/>
                        <a:gd name="connsiteX34" fmla="*/ 1006470 w 1233011"/>
                        <a:gd name="connsiteY34" fmla="*/ 754380 h 1411233"/>
                        <a:gd name="connsiteX35" fmla="*/ 963453 w 1233011"/>
                        <a:gd name="connsiteY35" fmla="*/ 807244 h 1411233"/>
                        <a:gd name="connsiteX36" fmla="*/ 999326 w 1233011"/>
                        <a:gd name="connsiteY36" fmla="*/ 847249 h 1411233"/>
                        <a:gd name="connsiteX37" fmla="*/ 977264 w 1233011"/>
                        <a:gd name="connsiteY37" fmla="*/ 891063 h 1411233"/>
                        <a:gd name="connsiteX38" fmla="*/ 1001707 w 1233011"/>
                        <a:gd name="connsiteY38" fmla="*/ 947261 h 1411233"/>
                        <a:gd name="connsiteX39" fmla="*/ 1032510 w 1233011"/>
                        <a:gd name="connsiteY39" fmla="*/ 1024414 h 1411233"/>
                        <a:gd name="connsiteX40" fmla="*/ 1075372 w 1233011"/>
                        <a:gd name="connsiteY40" fmla="*/ 1055370 h 1411233"/>
                        <a:gd name="connsiteX41" fmla="*/ 1076801 w 1233011"/>
                        <a:gd name="connsiteY41" fmla="*/ 1161574 h 1411233"/>
                        <a:gd name="connsiteX42" fmla="*/ 993458 w 1233011"/>
                        <a:gd name="connsiteY42" fmla="*/ 1155382 h 1411233"/>
                        <a:gd name="connsiteX43" fmla="*/ 1120770 w 1233011"/>
                        <a:gd name="connsiteY43" fmla="*/ 1211579 h 1411233"/>
                        <a:gd name="connsiteX44" fmla="*/ 1154429 w 1233011"/>
                        <a:gd name="connsiteY44" fmla="*/ 1251586 h 1411233"/>
                        <a:gd name="connsiteX45" fmla="*/ 1096957 w 1233011"/>
                        <a:gd name="connsiteY45" fmla="*/ 1373505 h 1411233"/>
                        <a:gd name="connsiteX46" fmla="*/ 1065847 w 1233011"/>
                        <a:gd name="connsiteY46" fmla="*/ 1361598 h 1411233"/>
                        <a:gd name="connsiteX47" fmla="*/ 1046797 w 1233011"/>
                        <a:gd name="connsiteY47" fmla="*/ 1390650 h 1411233"/>
                        <a:gd name="connsiteX48" fmla="*/ 1027901 w 1233011"/>
                        <a:gd name="connsiteY48" fmla="*/ 1359218 h 1411233"/>
                        <a:gd name="connsiteX49" fmla="*/ 901541 w 1233011"/>
                        <a:gd name="connsiteY49" fmla="*/ 1344930 h 1411233"/>
                        <a:gd name="connsiteX50" fmla="*/ 859428 w 1233011"/>
                        <a:gd name="connsiteY50" fmla="*/ 1307028 h 1411233"/>
                        <a:gd name="connsiteX51" fmla="*/ 818351 w 1233011"/>
                        <a:gd name="connsiteY51" fmla="*/ 1321118 h 1411233"/>
                        <a:gd name="connsiteX52" fmla="*/ 788313 w 1233011"/>
                        <a:gd name="connsiteY52" fmla="*/ 1359590 h 1411233"/>
                        <a:gd name="connsiteX53" fmla="*/ 732402 w 1233011"/>
                        <a:gd name="connsiteY53" fmla="*/ 1357779 h 1411233"/>
                        <a:gd name="connsiteX54" fmla="*/ 606672 w 1233011"/>
                        <a:gd name="connsiteY54" fmla="*/ 1411233 h 1411233"/>
                        <a:gd name="connsiteX55" fmla="*/ 580226 w 1233011"/>
                        <a:gd name="connsiteY55" fmla="*/ 1375886 h 1411233"/>
                        <a:gd name="connsiteX56" fmla="*/ 374332 w 1233011"/>
                        <a:gd name="connsiteY56" fmla="*/ 1287303 h 1411233"/>
                        <a:gd name="connsiteX57" fmla="*/ 206369 w 1233011"/>
                        <a:gd name="connsiteY57" fmla="*/ 1230630 h 1411233"/>
                        <a:gd name="connsiteX58" fmla="*/ 111119 w 1233011"/>
                        <a:gd name="connsiteY58" fmla="*/ 1223486 h 1411233"/>
                        <a:gd name="connsiteX59" fmla="*/ 106357 w 1233011"/>
                        <a:gd name="connsiteY59" fmla="*/ 1156811 h 1411233"/>
                        <a:gd name="connsiteX60" fmla="*/ 118263 w 1233011"/>
                        <a:gd name="connsiteY60" fmla="*/ 1171098 h 1411233"/>
                        <a:gd name="connsiteX61" fmla="*/ 126682 w 1233011"/>
                        <a:gd name="connsiteY61" fmla="*/ 1202532 h 1411233"/>
                        <a:gd name="connsiteX62" fmla="*/ 164306 w 1233011"/>
                        <a:gd name="connsiteY62" fmla="*/ 1200626 h 1411233"/>
                        <a:gd name="connsiteX63" fmla="*/ 146685 w 1233011"/>
                        <a:gd name="connsiteY63" fmla="*/ 1141095 h 1411233"/>
                        <a:gd name="connsiteX64" fmla="*/ 218122 w 1233011"/>
                        <a:gd name="connsiteY64" fmla="*/ 1096804 h 1411233"/>
                        <a:gd name="connsiteX65" fmla="*/ 232563 w 1233011"/>
                        <a:gd name="connsiteY65" fmla="*/ 1180623 h 1411233"/>
                        <a:gd name="connsiteX66" fmla="*/ 261138 w 1233011"/>
                        <a:gd name="connsiteY66" fmla="*/ 1190149 h 1411233"/>
                        <a:gd name="connsiteX67" fmla="*/ 275748 w 1233011"/>
                        <a:gd name="connsiteY67" fmla="*/ 1068705 h 1411233"/>
                        <a:gd name="connsiteX68" fmla="*/ 306382 w 1233011"/>
                        <a:gd name="connsiteY68" fmla="*/ 1078230 h 1411233"/>
                        <a:gd name="connsiteX69" fmla="*/ 242088 w 1233011"/>
                        <a:gd name="connsiteY69" fmla="*/ 921068 h 1411233"/>
                        <a:gd name="connsiteX70" fmla="*/ 208750 w 1233011"/>
                        <a:gd name="connsiteY70" fmla="*/ 947261 h 1411233"/>
                        <a:gd name="connsiteX71" fmla="*/ 180177 w 1233011"/>
                        <a:gd name="connsiteY71" fmla="*/ 935355 h 1411233"/>
                        <a:gd name="connsiteX72" fmla="*/ 220657 w 1233011"/>
                        <a:gd name="connsiteY72" fmla="*/ 918686 h 1411233"/>
                        <a:gd name="connsiteX73" fmla="*/ 208750 w 1233011"/>
                        <a:gd name="connsiteY73" fmla="*/ 899636 h 1411233"/>
                        <a:gd name="connsiteX74" fmla="*/ 161126 w 1233011"/>
                        <a:gd name="connsiteY74" fmla="*/ 923449 h 1411233"/>
                        <a:gd name="connsiteX75" fmla="*/ 132551 w 1233011"/>
                        <a:gd name="connsiteY75" fmla="*/ 909162 h 1411233"/>
                        <a:gd name="connsiteX76" fmla="*/ 142076 w 1233011"/>
                        <a:gd name="connsiteY76" fmla="*/ 882967 h 1411233"/>
                        <a:gd name="connsiteX77" fmla="*/ 114096 w 1233011"/>
                        <a:gd name="connsiteY77" fmla="*/ 864017 h 1411233"/>
                        <a:gd name="connsiteX78" fmla="*/ 92069 w 1233011"/>
                        <a:gd name="connsiteY78" fmla="*/ 897255 h 1411233"/>
                        <a:gd name="connsiteX79" fmla="*/ 94451 w 1233011"/>
                        <a:gd name="connsiteY79" fmla="*/ 840105 h 1411233"/>
                        <a:gd name="connsiteX80" fmla="*/ 75401 w 1233011"/>
                        <a:gd name="connsiteY80" fmla="*/ 835343 h 1411233"/>
                        <a:gd name="connsiteX81" fmla="*/ 63494 w 1233011"/>
                        <a:gd name="connsiteY81" fmla="*/ 906780 h 1411233"/>
                        <a:gd name="connsiteX82" fmla="*/ 42063 w 1233011"/>
                        <a:gd name="connsiteY82" fmla="*/ 911543 h 1411233"/>
                        <a:gd name="connsiteX83" fmla="*/ 53970 w 1233011"/>
                        <a:gd name="connsiteY83" fmla="*/ 825817 h 1411233"/>
                        <a:gd name="connsiteX84" fmla="*/ 106203 w 1233011"/>
                        <a:gd name="connsiteY84" fmla="*/ 819626 h 1411233"/>
                        <a:gd name="connsiteX85" fmla="*/ 108738 w 1233011"/>
                        <a:gd name="connsiteY85" fmla="*/ 799623 h 1411233"/>
                        <a:gd name="connsiteX86" fmla="*/ 61912 w 1233011"/>
                        <a:gd name="connsiteY86" fmla="*/ 799624 h 1411233"/>
                        <a:gd name="connsiteX87" fmla="*/ 66198 w 1233011"/>
                        <a:gd name="connsiteY87" fmla="*/ 761047 h 1411233"/>
                        <a:gd name="connsiteX88" fmla="*/ 125407 w 1233011"/>
                        <a:gd name="connsiteY88" fmla="*/ 742474 h 1411233"/>
                        <a:gd name="connsiteX89" fmla="*/ 113500 w 1233011"/>
                        <a:gd name="connsiteY89" fmla="*/ 716280 h 1411233"/>
                        <a:gd name="connsiteX90" fmla="*/ 31899 w 1233011"/>
                        <a:gd name="connsiteY90" fmla="*/ 756737 h 1411233"/>
                        <a:gd name="connsiteX91" fmla="*/ 12858 w 1233011"/>
                        <a:gd name="connsiteY91" fmla="*/ 718344 h 1411233"/>
                        <a:gd name="connsiteX92" fmla="*/ 87804 w 1233011"/>
                        <a:gd name="connsiteY92" fmla="*/ 693138 h 1411233"/>
                        <a:gd name="connsiteX93" fmla="*/ 60960 w 1233011"/>
                        <a:gd name="connsiteY93" fmla="*/ 617855 h 1411233"/>
                        <a:gd name="connsiteX94" fmla="*/ 34920 w 1233011"/>
                        <a:gd name="connsiteY94" fmla="*/ 604361 h 1411233"/>
                        <a:gd name="connsiteX95" fmla="*/ 0 w 1233011"/>
                        <a:gd name="connsiteY95" fmla="*/ 543401 h 1411233"/>
                        <a:gd name="connsiteX0" fmla="*/ 0 w 1233011"/>
                        <a:gd name="connsiteY0" fmla="*/ 543401 h 1411233"/>
                        <a:gd name="connsiteX1" fmla="*/ 242411 w 1233011"/>
                        <a:gd name="connsiteY1" fmla="*/ 381000 h 1411233"/>
                        <a:gd name="connsiteX2" fmla="*/ 264318 w 1233011"/>
                        <a:gd name="connsiteY2" fmla="*/ 271462 h 1411233"/>
                        <a:gd name="connsiteX3" fmla="*/ 348615 w 1233011"/>
                        <a:gd name="connsiteY3" fmla="*/ 268605 h 1411233"/>
                        <a:gd name="connsiteX4" fmla="*/ 386238 w 1233011"/>
                        <a:gd name="connsiteY4" fmla="*/ 290512 h 1411233"/>
                        <a:gd name="connsiteX5" fmla="*/ 461486 w 1233011"/>
                        <a:gd name="connsiteY5" fmla="*/ 250031 h 1411233"/>
                        <a:gd name="connsiteX6" fmla="*/ 516731 w 1233011"/>
                        <a:gd name="connsiteY6" fmla="*/ 128111 h 1411233"/>
                        <a:gd name="connsiteX7" fmla="*/ 577845 w 1233011"/>
                        <a:gd name="connsiteY7" fmla="*/ 140018 h 1411233"/>
                        <a:gd name="connsiteX8" fmla="*/ 638651 w 1233011"/>
                        <a:gd name="connsiteY8" fmla="*/ 167640 h 1411233"/>
                        <a:gd name="connsiteX9" fmla="*/ 752470 w 1233011"/>
                        <a:gd name="connsiteY9" fmla="*/ 151155 h 1411233"/>
                        <a:gd name="connsiteX10" fmla="*/ 799301 w 1233011"/>
                        <a:gd name="connsiteY10" fmla="*/ 113824 h 1411233"/>
                        <a:gd name="connsiteX11" fmla="*/ 802005 w 1233011"/>
                        <a:gd name="connsiteY11" fmla="*/ 61913 h 1411233"/>
                        <a:gd name="connsiteX12" fmla="*/ 837247 w 1233011"/>
                        <a:gd name="connsiteY12" fmla="*/ 50482 h 1411233"/>
                        <a:gd name="connsiteX13" fmla="*/ 868680 w 1233011"/>
                        <a:gd name="connsiteY13" fmla="*/ 0 h 1411233"/>
                        <a:gd name="connsiteX14" fmla="*/ 920591 w 1233011"/>
                        <a:gd name="connsiteY14" fmla="*/ 0 h 1411233"/>
                        <a:gd name="connsiteX15" fmla="*/ 916305 w 1233011"/>
                        <a:gd name="connsiteY15" fmla="*/ 59531 h 1411233"/>
                        <a:gd name="connsiteX16" fmla="*/ 996791 w 1233011"/>
                        <a:gd name="connsiteY16" fmla="*/ 99060 h 1411233"/>
                        <a:gd name="connsiteX17" fmla="*/ 954405 w 1233011"/>
                        <a:gd name="connsiteY17" fmla="*/ 177165 h 1411233"/>
                        <a:gd name="connsiteX18" fmla="*/ 984408 w 1233011"/>
                        <a:gd name="connsiteY18" fmla="*/ 197644 h 1411233"/>
                        <a:gd name="connsiteX19" fmla="*/ 951700 w 1233011"/>
                        <a:gd name="connsiteY19" fmla="*/ 249555 h 1411233"/>
                        <a:gd name="connsiteX20" fmla="*/ 951071 w 1233011"/>
                        <a:gd name="connsiteY20" fmla="*/ 297180 h 1411233"/>
                        <a:gd name="connsiteX21" fmla="*/ 958691 w 1233011"/>
                        <a:gd name="connsiteY21" fmla="*/ 320040 h 1411233"/>
                        <a:gd name="connsiteX22" fmla="*/ 1006469 w 1233011"/>
                        <a:gd name="connsiteY22" fmla="*/ 349568 h 1411233"/>
                        <a:gd name="connsiteX23" fmla="*/ 1063942 w 1233011"/>
                        <a:gd name="connsiteY23" fmla="*/ 461388 h 1411233"/>
                        <a:gd name="connsiteX24" fmla="*/ 1090136 w 1233011"/>
                        <a:gd name="connsiteY24" fmla="*/ 403667 h 1411233"/>
                        <a:gd name="connsiteX25" fmla="*/ 1130542 w 1233011"/>
                        <a:gd name="connsiteY25" fmla="*/ 390148 h 1411233"/>
                        <a:gd name="connsiteX26" fmla="*/ 1117759 w 1233011"/>
                        <a:gd name="connsiteY26" fmla="*/ 400526 h 1411233"/>
                        <a:gd name="connsiteX27" fmla="*/ 1142047 w 1233011"/>
                        <a:gd name="connsiteY27" fmla="*/ 368142 h 1411233"/>
                        <a:gd name="connsiteX28" fmla="*/ 1156811 w 1233011"/>
                        <a:gd name="connsiteY28" fmla="*/ 441960 h 1411233"/>
                        <a:gd name="connsiteX29" fmla="*/ 1233011 w 1233011"/>
                        <a:gd name="connsiteY29" fmla="*/ 419100 h 1411233"/>
                        <a:gd name="connsiteX30" fmla="*/ 1200150 w 1233011"/>
                        <a:gd name="connsiteY30" fmla="*/ 481012 h 1411233"/>
                        <a:gd name="connsiteX31" fmla="*/ 1142524 w 1233011"/>
                        <a:gd name="connsiteY31" fmla="*/ 536734 h 1411233"/>
                        <a:gd name="connsiteX32" fmla="*/ 1077908 w 1233011"/>
                        <a:gd name="connsiteY32" fmla="*/ 621031 h 1411233"/>
                        <a:gd name="connsiteX33" fmla="*/ 1009174 w 1233011"/>
                        <a:gd name="connsiteY33" fmla="*/ 632460 h 1411233"/>
                        <a:gd name="connsiteX34" fmla="*/ 1006470 w 1233011"/>
                        <a:gd name="connsiteY34" fmla="*/ 754380 h 1411233"/>
                        <a:gd name="connsiteX35" fmla="*/ 963453 w 1233011"/>
                        <a:gd name="connsiteY35" fmla="*/ 807244 h 1411233"/>
                        <a:gd name="connsiteX36" fmla="*/ 999326 w 1233011"/>
                        <a:gd name="connsiteY36" fmla="*/ 847249 h 1411233"/>
                        <a:gd name="connsiteX37" fmla="*/ 977264 w 1233011"/>
                        <a:gd name="connsiteY37" fmla="*/ 891063 h 1411233"/>
                        <a:gd name="connsiteX38" fmla="*/ 1001707 w 1233011"/>
                        <a:gd name="connsiteY38" fmla="*/ 947261 h 1411233"/>
                        <a:gd name="connsiteX39" fmla="*/ 1032510 w 1233011"/>
                        <a:gd name="connsiteY39" fmla="*/ 1024414 h 1411233"/>
                        <a:gd name="connsiteX40" fmla="*/ 1075372 w 1233011"/>
                        <a:gd name="connsiteY40" fmla="*/ 1055370 h 1411233"/>
                        <a:gd name="connsiteX41" fmla="*/ 1076801 w 1233011"/>
                        <a:gd name="connsiteY41" fmla="*/ 1161574 h 1411233"/>
                        <a:gd name="connsiteX42" fmla="*/ 993458 w 1233011"/>
                        <a:gd name="connsiteY42" fmla="*/ 1155382 h 1411233"/>
                        <a:gd name="connsiteX43" fmla="*/ 1120770 w 1233011"/>
                        <a:gd name="connsiteY43" fmla="*/ 1211579 h 1411233"/>
                        <a:gd name="connsiteX44" fmla="*/ 1154429 w 1233011"/>
                        <a:gd name="connsiteY44" fmla="*/ 1251586 h 1411233"/>
                        <a:gd name="connsiteX45" fmla="*/ 1096957 w 1233011"/>
                        <a:gd name="connsiteY45" fmla="*/ 1373505 h 1411233"/>
                        <a:gd name="connsiteX46" fmla="*/ 1065847 w 1233011"/>
                        <a:gd name="connsiteY46" fmla="*/ 1361598 h 1411233"/>
                        <a:gd name="connsiteX47" fmla="*/ 1046797 w 1233011"/>
                        <a:gd name="connsiteY47" fmla="*/ 1390650 h 1411233"/>
                        <a:gd name="connsiteX48" fmla="*/ 1027901 w 1233011"/>
                        <a:gd name="connsiteY48" fmla="*/ 1359218 h 1411233"/>
                        <a:gd name="connsiteX49" fmla="*/ 901541 w 1233011"/>
                        <a:gd name="connsiteY49" fmla="*/ 1344930 h 1411233"/>
                        <a:gd name="connsiteX50" fmla="*/ 859428 w 1233011"/>
                        <a:gd name="connsiteY50" fmla="*/ 1307028 h 1411233"/>
                        <a:gd name="connsiteX51" fmla="*/ 818351 w 1233011"/>
                        <a:gd name="connsiteY51" fmla="*/ 1321118 h 1411233"/>
                        <a:gd name="connsiteX52" fmla="*/ 788313 w 1233011"/>
                        <a:gd name="connsiteY52" fmla="*/ 1359590 h 1411233"/>
                        <a:gd name="connsiteX53" fmla="*/ 732402 w 1233011"/>
                        <a:gd name="connsiteY53" fmla="*/ 1357779 h 1411233"/>
                        <a:gd name="connsiteX54" fmla="*/ 606672 w 1233011"/>
                        <a:gd name="connsiteY54" fmla="*/ 1411233 h 1411233"/>
                        <a:gd name="connsiteX55" fmla="*/ 580226 w 1233011"/>
                        <a:gd name="connsiteY55" fmla="*/ 1375886 h 1411233"/>
                        <a:gd name="connsiteX56" fmla="*/ 374332 w 1233011"/>
                        <a:gd name="connsiteY56" fmla="*/ 1287303 h 1411233"/>
                        <a:gd name="connsiteX57" fmla="*/ 206369 w 1233011"/>
                        <a:gd name="connsiteY57" fmla="*/ 1230630 h 1411233"/>
                        <a:gd name="connsiteX58" fmla="*/ 111119 w 1233011"/>
                        <a:gd name="connsiteY58" fmla="*/ 1223486 h 1411233"/>
                        <a:gd name="connsiteX59" fmla="*/ 106357 w 1233011"/>
                        <a:gd name="connsiteY59" fmla="*/ 1156811 h 1411233"/>
                        <a:gd name="connsiteX60" fmla="*/ 118263 w 1233011"/>
                        <a:gd name="connsiteY60" fmla="*/ 1171098 h 1411233"/>
                        <a:gd name="connsiteX61" fmla="*/ 126682 w 1233011"/>
                        <a:gd name="connsiteY61" fmla="*/ 1202532 h 1411233"/>
                        <a:gd name="connsiteX62" fmla="*/ 164306 w 1233011"/>
                        <a:gd name="connsiteY62" fmla="*/ 1200626 h 1411233"/>
                        <a:gd name="connsiteX63" fmla="*/ 146685 w 1233011"/>
                        <a:gd name="connsiteY63" fmla="*/ 1141095 h 1411233"/>
                        <a:gd name="connsiteX64" fmla="*/ 218122 w 1233011"/>
                        <a:gd name="connsiteY64" fmla="*/ 1096804 h 1411233"/>
                        <a:gd name="connsiteX65" fmla="*/ 232563 w 1233011"/>
                        <a:gd name="connsiteY65" fmla="*/ 1180623 h 1411233"/>
                        <a:gd name="connsiteX66" fmla="*/ 261138 w 1233011"/>
                        <a:gd name="connsiteY66" fmla="*/ 1190149 h 1411233"/>
                        <a:gd name="connsiteX67" fmla="*/ 275748 w 1233011"/>
                        <a:gd name="connsiteY67" fmla="*/ 1068705 h 1411233"/>
                        <a:gd name="connsiteX68" fmla="*/ 249232 w 1233011"/>
                        <a:gd name="connsiteY68" fmla="*/ 944880 h 1411233"/>
                        <a:gd name="connsiteX69" fmla="*/ 242088 w 1233011"/>
                        <a:gd name="connsiteY69" fmla="*/ 921068 h 1411233"/>
                        <a:gd name="connsiteX70" fmla="*/ 208750 w 1233011"/>
                        <a:gd name="connsiteY70" fmla="*/ 947261 h 1411233"/>
                        <a:gd name="connsiteX71" fmla="*/ 180177 w 1233011"/>
                        <a:gd name="connsiteY71" fmla="*/ 935355 h 1411233"/>
                        <a:gd name="connsiteX72" fmla="*/ 220657 w 1233011"/>
                        <a:gd name="connsiteY72" fmla="*/ 918686 h 1411233"/>
                        <a:gd name="connsiteX73" fmla="*/ 208750 w 1233011"/>
                        <a:gd name="connsiteY73" fmla="*/ 899636 h 1411233"/>
                        <a:gd name="connsiteX74" fmla="*/ 161126 w 1233011"/>
                        <a:gd name="connsiteY74" fmla="*/ 923449 h 1411233"/>
                        <a:gd name="connsiteX75" fmla="*/ 132551 w 1233011"/>
                        <a:gd name="connsiteY75" fmla="*/ 909162 h 1411233"/>
                        <a:gd name="connsiteX76" fmla="*/ 142076 w 1233011"/>
                        <a:gd name="connsiteY76" fmla="*/ 882967 h 1411233"/>
                        <a:gd name="connsiteX77" fmla="*/ 114096 w 1233011"/>
                        <a:gd name="connsiteY77" fmla="*/ 864017 h 1411233"/>
                        <a:gd name="connsiteX78" fmla="*/ 92069 w 1233011"/>
                        <a:gd name="connsiteY78" fmla="*/ 897255 h 1411233"/>
                        <a:gd name="connsiteX79" fmla="*/ 94451 w 1233011"/>
                        <a:gd name="connsiteY79" fmla="*/ 840105 h 1411233"/>
                        <a:gd name="connsiteX80" fmla="*/ 75401 w 1233011"/>
                        <a:gd name="connsiteY80" fmla="*/ 835343 h 1411233"/>
                        <a:gd name="connsiteX81" fmla="*/ 63494 w 1233011"/>
                        <a:gd name="connsiteY81" fmla="*/ 906780 h 1411233"/>
                        <a:gd name="connsiteX82" fmla="*/ 42063 w 1233011"/>
                        <a:gd name="connsiteY82" fmla="*/ 911543 h 1411233"/>
                        <a:gd name="connsiteX83" fmla="*/ 53970 w 1233011"/>
                        <a:gd name="connsiteY83" fmla="*/ 825817 h 1411233"/>
                        <a:gd name="connsiteX84" fmla="*/ 106203 w 1233011"/>
                        <a:gd name="connsiteY84" fmla="*/ 819626 h 1411233"/>
                        <a:gd name="connsiteX85" fmla="*/ 108738 w 1233011"/>
                        <a:gd name="connsiteY85" fmla="*/ 799623 h 1411233"/>
                        <a:gd name="connsiteX86" fmla="*/ 61912 w 1233011"/>
                        <a:gd name="connsiteY86" fmla="*/ 799624 h 1411233"/>
                        <a:gd name="connsiteX87" fmla="*/ 66198 w 1233011"/>
                        <a:gd name="connsiteY87" fmla="*/ 761047 h 1411233"/>
                        <a:gd name="connsiteX88" fmla="*/ 125407 w 1233011"/>
                        <a:gd name="connsiteY88" fmla="*/ 742474 h 1411233"/>
                        <a:gd name="connsiteX89" fmla="*/ 113500 w 1233011"/>
                        <a:gd name="connsiteY89" fmla="*/ 716280 h 1411233"/>
                        <a:gd name="connsiteX90" fmla="*/ 31899 w 1233011"/>
                        <a:gd name="connsiteY90" fmla="*/ 756737 h 1411233"/>
                        <a:gd name="connsiteX91" fmla="*/ 12858 w 1233011"/>
                        <a:gd name="connsiteY91" fmla="*/ 718344 h 1411233"/>
                        <a:gd name="connsiteX92" fmla="*/ 87804 w 1233011"/>
                        <a:gd name="connsiteY92" fmla="*/ 693138 h 1411233"/>
                        <a:gd name="connsiteX93" fmla="*/ 60960 w 1233011"/>
                        <a:gd name="connsiteY93" fmla="*/ 617855 h 1411233"/>
                        <a:gd name="connsiteX94" fmla="*/ 34920 w 1233011"/>
                        <a:gd name="connsiteY94" fmla="*/ 604361 h 1411233"/>
                        <a:gd name="connsiteX95" fmla="*/ 0 w 1233011"/>
                        <a:gd name="connsiteY95" fmla="*/ 543401 h 1411233"/>
                        <a:gd name="connsiteX0" fmla="*/ 0 w 1233011"/>
                        <a:gd name="connsiteY0" fmla="*/ 543401 h 1411233"/>
                        <a:gd name="connsiteX1" fmla="*/ 242411 w 1233011"/>
                        <a:gd name="connsiteY1" fmla="*/ 381000 h 1411233"/>
                        <a:gd name="connsiteX2" fmla="*/ 264318 w 1233011"/>
                        <a:gd name="connsiteY2" fmla="*/ 271462 h 1411233"/>
                        <a:gd name="connsiteX3" fmla="*/ 348615 w 1233011"/>
                        <a:gd name="connsiteY3" fmla="*/ 268605 h 1411233"/>
                        <a:gd name="connsiteX4" fmla="*/ 386238 w 1233011"/>
                        <a:gd name="connsiteY4" fmla="*/ 290512 h 1411233"/>
                        <a:gd name="connsiteX5" fmla="*/ 461486 w 1233011"/>
                        <a:gd name="connsiteY5" fmla="*/ 250031 h 1411233"/>
                        <a:gd name="connsiteX6" fmla="*/ 516731 w 1233011"/>
                        <a:gd name="connsiteY6" fmla="*/ 128111 h 1411233"/>
                        <a:gd name="connsiteX7" fmla="*/ 577845 w 1233011"/>
                        <a:gd name="connsiteY7" fmla="*/ 140018 h 1411233"/>
                        <a:gd name="connsiteX8" fmla="*/ 638651 w 1233011"/>
                        <a:gd name="connsiteY8" fmla="*/ 167640 h 1411233"/>
                        <a:gd name="connsiteX9" fmla="*/ 752470 w 1233011"/>
                        <a:gd name="connsiteY9" fmla="*/ 151155 h 1411233"/>
                        <a:gd name="connsiteX10" fmla="*/ 799301 w 1233011"/>
                        <a:gd name="connsiteY10" fmla="*/ 113824 h 1411233"/>
                        <a:gd name="connsiteX11" fmla="*/ 802005 w 1233011"/>
                        <a:gd name="connsiteY11" fmla="*/ 61913 h 1411233"/>
                        <a:gd name="connsiteX12" fmla="*/ 837247 w 1233011"/>
                        <a:gd name="connsiteY12" fmla="*/ 50482 h 1411233"/>
                        <a:gd name="connsiteX13" fmla="*/ 868680 w 1233011"/>
                        <a:gd name="connsiteY13" fmla="*/ 0 h 1411233"/>
                        <a:gd name="connsiteX14" fmla="*/ 920591 w 1233011"/>
                        <a:gd name="connsiteY14" fmla="*/ 0 h 1411233"/>
                        <a:gd name="connsiteX15" fmla="*/ 916305 w 1233011"/>
                        <a:gd name="connsiteY15" fmla="*/ 59531 h 1411233"/>
                        <a:gd name="connsiteX16" fmla="*/ 996791 w 1233011"/>
                        <a:gd name="connsiteY16" fmla="*/ 99060 h 1411233"/>
                        <a:gd name="connsiteX17" fmla="*/ 954405 w 1233011"/>
                        <a:gd name="connsiteY17" fmla="*/ 177165 h 1411233"/>
                        <a:gd name="connsiteX18" fmla="*/ 984408 w 1233011"/>
                        <a:gd name="connsiteY18" fmla="*/ 197644 h 1411233"/>
                        <a:gd name="connsiteX19" fmla="*/ 951700 w 1233011"/>
                        <a:gd name="connsiteY19" fmla="*/ 249555 h 1411233"/>
                        <a:gd name="connsiteX20" fmla="*/ 951071 w 1233011"/>
                        <a:gd name="connsiteY20" fmla="*/ 297180 h 1411233"/>
                        <a:gd name="connsiteX21" fmla="*/ 958691 w 1233011"/>
                        <a:gd name="connsiteY21" fmla="*/ 320040 h 1411233"/>
                        <a:gd name="connsiteX22" fmla="*/ 1006469 w 1233011"/>
                        <a:gd name="connsiteY22" fmla="*/ 349568 h 1411233"/>
                        <a:gd name="connsiteX23" fmla="*/ 1063942 w 1233011"/>
                        <a:gd name="connsiteY23" fmla="*/ 461388 h 1411233"/>
                        <a:gd name="connsiteX24" fmla="*/ 1090136 w 1233011"/>
                        <a:gd name="connsiteY24" fmla="*/ 403667 h 1411233"/>
                        <a:gd name="connsiteX25" fmla="*/ 1130542 w 1233011"/>
                        <a:gd name="connsiteY25" fmla="*/ 390148 h 1411233"/>
                        <a:gd name="connsiteX26" fmla="*/ 1117759 w 1233011"/>
                        <a:gd name="connsiteY26" fmla="*/ 400526 h 1411233"/>
                        <a:gd name="connsiteX27" fmla="*/ 1142047 w 1233011"/>
                        <a:gd name="connsiteY27" fmla="*/ 368142 h 1411233"/>
                        <a:gd name="connsiteX28" fmla="*/ 1156811 w 1233011"/>
                        <a:gd name="connsiteY28" fmla="*/ 441960 h 1411233"/>
                        <a:gd name="connsiteX29" fmla="*/ 1233011 w 1233011"/>
                        <a:gd name="connsiteY29" fmla="*/ 419100 h 1411233"/>
                        <a:gd name="connsiteX30" fmla="*/ 1200150 w 1233011"/>
                        <a:gd name="connsiteY30" fmla="*/ 481012 h 1411233"/>
                        <a:gd name="connsiteX31" fmla="*/ 1142524 w 1233011"/>
                        <a:gd name="connsiteY31" fmla="*/ 536734 h 1411233"/>
                        <a:gd name="connsiteX32" fmla="*/ 1077908 w 1233011"/>
                        <a:gd name="connsiteY32" fmla="*/ 621031 h 1411233"/>
                        <a:gd name="connsiteX33" fmla="*/ 1009174 w 1233011"/>
                        <a:gd name="connsiteY33" fmla="*/ 632460 h 1411233"/>
                        <a:gd name="connsiteX34" fmla="*/ 1006470 w 1233011"/>
                        <a:gd name="connsiteY34" fmla="*/ 754380 h 1411233"/>
                        <a:gd name="connsiteX35" fmla="*/ 963453 w 1233011"/>
                        <a:gd name="connsiteY35" fmla="*/ 807244 h 1411233"/>
                        <a:gd name="connsiteX36" fmla="*/ 999326 w 1233011"/>
                        <a:gd name="connsiteY36" fmla="*/ 847249 h 1411233"/>
                        <a:gd name="connsiteX37" fmla="*/ 977264 w 1233011"/>
                        <a:gd name="connsiteY37" fmla="*/ 891063 h 1411233"/>
                        <a:gd name="connsiteX38" fmla="*/ 1001707 w 1233011"/>
                        <a:gd name="connsiteY38" fmla="*/ 947261 h 1411233"/>
                        <a:gd name="connsiteX39" fmla="*/ 1032510 w 1233011"/>
                        <a:gd name="connsiteY39" fmla="*/ 1024414 h 1411233"/>
                        <a:gd name="connsiteX40" fmla="*/ 1075372 w 1233011"/>
                        <a:gd name="connsiteY40" fmla="*/ 1055370 h 1411233"/>
                        <a:gd name="connsiteX41" fmla="*/ 1076801 w 1233011"/>
                        <a:gd name="connsiteY41" fmla="*/ 1161574 h 1411233"/>
                        <a:gd name="connsiteX42" fmla="*/ 993458 w 1233011"/>
                        <a:gd name="connsiteY42" fmla="*/ 1155382 h 1411233"/>
                        <a:gd name="connsiteX43" fmla="*/ 1120770 w 1233011"/>
                        <a:gd name="connsiteY43" fmla="*/ 1211579 h 1411233"/>
                        <a:gd name="connsiteX44" fmla="*/ 1154429 w 1233011"/>
                        <a:gd name="connsiteY44" fmla="*/ 1251586 h 1411233"/>
                        <a:gd name="connsiteX45" fmla="*/ 1096957 w 1233011"/>
                        <a:gd name="connsiteY45" fmla="*/ 1373505 h 1411233"/>
                        <a:gd name="connsiteX46" fmla="*/ 1065847 w 1233011"/>
                        <a:gd name="connsiteY46" fmla="*/ 1361598 h 1411233"/>
                        <a:gd name="connsiteX47" fmla="*/ 1046797 w 1233011"/>
                        <a:gd name="connsiteY47" fmla="*/ 1390650 h 1411233"/>
                        <a:gd name="connsiteX48" fmla="*/ 1027901 w 1233011"/>
                        <a:gd name="connsiteY48" fmla="*/ 1359218 h 1411233"/>
                        <a:gd name="connsiteX49" fmla="*/ 901541 w 1233011"/>
                        <a:gd name="connsiteY49" fmla="*/ 1344930 h 1411233"/>
                        <a:gd name="connsiteX50" fmla="*/ 859428 w 1233011"/>
                        <a:gd name="connsiteY50" fmla="*/ 1307028 h 1411233"/>
                        <a:gd name="connsiteX51" fmla="*/ 818351 w 1233011"/>
                        <a:gd name="connsiteY51" fmla="*/ 1321118 h 1411233"/>
                        <a:gd name="connsiteX52" fmla="*/ 788313 w 1233011"/>
                        <a:gd name="connsiteY52" fmla="*/ 1359590 h 1411233"/>
                        <a:gd name="connsiteX53" fmla="*/ 732402 w 1233011"/>
                        <a:gd name="connsiteY53" fmla="*/ 1357779 h 1411233"/>
                        <a:gd name="connsiteX54" fmla="*/ 606672 w 1233011"/>
                        <a:gd name="connsiteY54" fmla="*/ 1411233 h 1411233"/>
                        <a:gd name="connsiteX55" fmla="*/ 580226 w 1233011"/>
                        <a:gd name="connsiteY55" fmla="*/ 1375886 h 1411233"/>
                        <a:gd name="connsiteX56" fmla="*/ 374332 w 1233011"/>
                        <a:gd name="connsiteY56" fmla="*/ 1287303 h 1411233"/>
                        <a:gd name="connsiteX57" fmla="*/ 206369 w 1233011"/>
                        <a:gd name="connsiteY57" fmla="*/ 1230630 h 1411233"/>
                        <a:gd name="connsiteX58" fmla="*/ 111119 w 1233011"/>
                        <a:gd name="connsiteY58" fmla="*/ 1223486 h 1411233"/>
                        <a:gd name="connsiteX59" fmla="*/ 106357 w 1233011"/>
                        <a:gd name="connsiteY59" fmla="*/ 1156811 h 1411233"/>
                        <a:gd name="connsiteX60" fmla="*/ 118263 w 1233011"/>
                        <a:gd name="connsiteY60" fmla="*/ 1171098 h 1411233"/>
                        <a:gd name="connsiteX61" fmla="*/ 126682 w 1233011"/>
                        <a:gd name="connsiteY61" fmla="*/ 1202532 h 1411233"/>
                        <a:gd name="connsiteX62" fmla="*/ 164306 w 1233011"/>
                        <a:gd name="connsiteY62" fmla="*/ 1200626 h 1411233"/>
                        <a:gd name="connsiteX63" fmla="*/ 146685 w 1233011"/>
                        <a:gd name="connsiteY63" fmla="*/ 1141095 h 1411233"/>
                        <a:gd name="connsiteX64" fmla="*/ 218122 w 1233011"/>
                        <a:gd name="connsiteY64" fmla="*/ 1096804 h 1411233"/>
                        <a:gd name="connsiteX65" fmla="*/ 232563 w 1233011"/>
                        <a:gd name="connsiteY65" fmla="*/ 1180623 h 1411233"/>
                        <a:gd name="connsiteX66" fmla="*/ 261138 w 1233011"/>
                        <a:gd name="connsiteY66" fmla="*/ 1190149 h 1411233"/>
                        <a:gd name="connsiteX67" fmla="*/ 230505 w 1233011"/>
                        <a:gd name="connsiteY67" fmla="*/ 959168 h 1411233"/>
                        <a:gd name="connsiteX68" fmla="*/ 249232 w 1233011"/>
                        <a:gd name="connsiteY68" fmla="*/ 944880 h 1411233"/>
                        <a:gd name="connsiteX69" fmla="*/ 242088 w 1233011"/>
                        <a:gd name="connsiteY69" fmla="*/ 921068 h 1411233"/>
                        <a:gd name="connsiteX70" fmla="*/ 208750 w 1233011"/>
                        <a:gd name="connsiteY70" fmla="*/ 947261 h 1411233"/>
                        <a:gd name="connsiteX71" fmla="*/ 180177 w 1233011"/>
                        <a:gd name="connsiteY71" fmla="*/ 935355 h 1411233"/>
                        <a:gd name="connsiteX72" fmla="*/ 220657 w 1233011"/>
                        <a:gd name="connsiteY72" fmla="*/ 918686 h 1411233"/>
                        <a:gd name="connsiteX73" fmla="*/ 208750 w 1233011"/>
                        <a:gd name="connsiteY73" fmla="*/ 899636 h 1411233"/>
                        <a:gd name="connsiteX74" fmla="*/ 161126 w 1233011"/>
                        <a:gd name="connsiteY74" fmla="*/ 923449 h 1411233"/>
                        <a:gd name="connsiteX75" fmla="*/ 132551 w 1233011"/>
                        <a:gd name="connsiteY75" fmla="*/ 909162 h 1411233"/>
                        <a:gd name="connsiteX76" fmla="*/ 142076 w 1233011"/>
                        <a:gd name="connsiteY76" fmla="*/ 882967 h 1411233"/>
                        <a:gd name="connsiteX77" fmla="*/ 114096 w 1233011"/>
                        <a:gd name="connsiteY77" fmla="*/ 864017 h 1411233"/>
                        <a:gd name="connsiteX78" fmla="*/ 92069 w 1233011"/>
                        <a:gd name="connsiteY78" fmla="*/ 897255 h 1411233"/>
                        <a:gd name="connsiteX79" fmla="*/ 94451 w 1233011"/>
                        <a:gd name="connsiteY79" fmla="*/ 840105 h 1411233"/>
                        <a:gd name="connsiteX80" fmla="*/ 75401 w 1233011"/>
                        <a:gd name="connsiteY80" fmla="*/ 835343 h 1411233"/>
                        <a:gd name="connsiteX81" fmla="*/ 63494 w 1233011"/>
                        <a:gd name="connsiteY81" fmla="*/ 906780 h 1411233"/>
                        <a:gd name="connsiteX82" fmla="*/ 42063 w 1233011"/>
                        <a:gd name="connsiteY82" fmla="*/ 911543 h 1411233"/>
                        <a:gd name="connsiteX83" fmla="*/ 53970 w 1233011"/>
                        <a:gd name="connsiteY83" fmla="*/ 825817 h 1411233"/>
                        <a:gd name="connsiteX84" fmla="*/ 106203 w 1233011"/>
                        <a:gd name="connsiteY84" fmla="*/ 819626 h 1411233"/>
                        <a:gd name="connsiteX85" fmla="*/ 108738 w 1233011"/>
                        <a:gd name="connsiteY85" fmla="*/ 799623 h 1411233"/>
                        <a:gd name="connsiteX86" fmla="*/ 61912 w 1233011"/>
                        <a:gd name="connsiteY86" fmla="*/ 799624 h 1411233"/>
                        <a:gd name="connsiteX87" fmla="*/ 66198 w 1233011"/>
                        <a:gd name="connsiteY87" fmla="*/ 761047 h 1411233"/>
                        <a:gd name="connsiteX88" fmla="*/ 125407 w 1233011"/>
                        <a:gd name="connsiteY88" fmla="*/ 742474 h 1411233"/>
                        <a:gd name="connsiteX89" fmla="*/ 113500 w 1233011"/>
                        <a:gd name="connsiteY89" fmla="*/ 716280 h 1411233"/>
                        <a:gd name="connsiteX90" fmla="*/ 31899 w 1233011"/>
                        <a:gd name="connsiteY90" fmla="*/ 756737 h 1411233"/>
                        <a:gd name="connsiteX91" fmla="*/ 12858 w 1233011"/>
                        <a:gd name="connsiteY91" fmla="*/ 718344 h 1411233"/>
                        <a:gd name="connsiteX92" fmla="*/ 87804 w 1233011"/>
                        <a:gd name="connsiteY92" fmla="*/ 693138 h 1411233"/>
                        <a:gd name="connsiteX93" fmla="*/ 60960 w 1233011"/>
                        <a:gd name="connsiteY93" fmla="*/ 617855 h 1411233"/>
                        <a:gd name="connsiteX94" fmla="*/ 34920 w 1233011"/>
                        <a:gd name="connsiteY94" fmla="*/ 604361 h 1411233"/>
                        <a:gd name="connsiteX95" fmla="*/ 0 w 1233011"/>
                        <a:gd name="connsiteY95" fmla="*/ 543401 h 1411233"/>
                        <a:gd name="connsiteX0" fmla="*/ 0 w 1233011"/>
                        <a:gd name="connsiteY0" fmla="*/ 543401 h 1411233"/>
                        <a:gd name="connsiteX1" fmla="*/ 242411 w 1233011"/>
                        <a:gd name="connsiteY1" fmla="*/ 381000 h 1411233"/>
                        <a:gd name="connsiteX2" fmla="*/ 264318 w 1233011"/>
                        <a:gd name="connsiteY2" fmla="*/ 271462 h 1411233"/>
                        <a:gd name="connsiteX3" fmla="*/ 348615 w 1233011"/>
                        <a:gd name="connsiteY3" fmla="*/ 268605 h 1411233"/>
                        <a:gd name="connsiteX4" fmla="*/ 386238 w 1233011"/>
                        <a:gd name="connsiteY4" fmla="*/ 290512 h 1411233"/>
                        <a:gd name="connsiteX5" fmla="*/ 461486 w 1233011"/>
                        <a:gd name="connsiteY5" fmla="*/ 250031 h 1411233"/>
                        <a:gd name="connsiteX6" fmla="*/ 516731 w 1233011"/>
                        <a:gd name="connsiteY6" fmla="*/ 128111 h 1411233"/>
                        <a:gd name="connsiteX7" fmla="*/ 577845 w 1233011"/>
                        <a:gd name="connsiteY7" fmla="*/ 140018 h 1411233"/>
                        <a:gd name="connsiteX8" fmla="*/ 638651 w 1233011"/>
                        <a:gd name="connsiteY8" fmla="*/ 167640 h 1411233"/>
                        <a:gd name="connsiteX9" fmla="*/ 752470 w 1233011"/>
                        <a:gd name="connsiteY9" fmla="*/ 151155 h 1411233"/>
                        <a:gd name="connsiteX10" fmla="*/ 799301 w 1233011"/>
                        <a:gd name="connsiteY10" fmla="*/ 113824 h 1411233"/>
                        <a:gd name="connsiteX11" fmla="*/ 802005 w 1233011"/>
                        <a:gd name="connsiteY11" fmla="*/ 61913 h 1411233"/>
                        <a:gd name="connsiteX12" fmla="*/ 837247 w 1233011"/>
                        <a:gd name="connsiteY12" fmla="*/ 50482 h 1411233"/>
                        <a:gd name="connsiteX13" fmla="*/ 868680 w 1233011"/>
                        <a:gd name="connsiteY13" fmla="*/ 0 h 1411233"/>
                        <a:gd name="connsiteX14" fmla="*/ 920591 w 1233011"/>
                        <a:gd name="connsiteY14" fmla="*/ 0 h 1411233"/>
                        <a:gd name="connsiteX15" fmla="*/ 916305 w 1233011"/>
                        <a:gd name="connsiteY15" fmla="*/ 59531 h 1411233"/>
                        <a:gd name="connsiteX16" fmla="*/ 996791 w 1233011"/>
                        <a:gd name="connsiteY16" fmla="*/ 99060 h 1411233"/>
                        <a:gd name="connsiteX17" fmla="*/ 954405 w 1233011"/>
                        <a:gd name="connsiteY17" fmla="*/ 177165 h 1411233"/>
                        <a:gd name="connsiteX18" fmla="*/ 984408 w 1233011"/>
                        <a:gd name="connsiteY18" fmla="*/ 197644 h 1411233"/>
                        <a:gd name="connsiteX19" fmla="*/ 951700 w 1233011"/>
                        <a:gd name="connsiteY19" fmla="*/ 249555 h 1411233"/>
                        <a:gd name="connsiteX20" fmla="*/ 951071 w 1233011"/>
                        <a:gd name="connsiteY20" fmla="*/ 297180 h 1411233"/>
                        <a:gd name="connsiteX21" fmla="*/ 958691 w 1233011"/>
                        <a:gd name="connsiteY21" fmla="*/ 320040 h 1411233"/>
                        <a:gd name="connsiteX22" fmla="*/ 1006469 w 1233011"/>
                        <a:gd name="connsiteY22" fmla="*/ 349568 h 1411233"/>
                        <a:gd name="connsiteX23" fmla="*/ 1063942 w 1233011"/>
                        <a:gd name="connsiteY23" fmla="*/ 461388 h 1411233"/>
                        <a:gd name="connsiteX24" fmla="*/ 1090136 w 1233011"/>
                        <a:gd name="connsiteY24" fmla="*/ 403667 h 1411233"/>
                        <a:gd name="connsiteX25" fmla="*/ 1130542 w 1233011"/>
                        <a:gd name="connsiteY25" fmla="*/ 390148 h 1411233"/>
                        <a:gd name="connsiteX26" fmla="*/ 1117759 w 1233011"/>
                        <a:gd name="connsiteY26" fmla="*/ 400526 h 1411233"/>
                        <a:gd name="connsiteX27" fmla="*/ 1142047 w 1233011"/>
                        <a:gd name="connsiteY27" fmla="*/ 368142 h 1411233"/>
                        <a:gd name="connsiteX28" fmla="*/ 1156811 w 1233011"/>
                        <a:gd name="connsiteY28" fmla="*/ 441960 h 1411233"/>
                        <a:gd name="connsiteX29" fmla="*/ 1233011 w 1233011"/>
                        <a:gd name="connsiteY29" fmla="*/ 419100 h 1411233"/>
                        <a:gd name="connsiteX30" fmla="*/ 1200150 w 1233011"/>
                        <a:gd name="connsiteY30" fmla="*/ 481012 h 1411233"/>
                        <a:gd name="connsiteX31" fmla="*/ 1142524 w 1233011"/>
                        <a:gd name="connsiteY31" fmla="*/ 536734 h 1411233"/>
                        <a:gd name="connsiteX32" fmla="*/ 1077908 w 1233011"/>
                        <a:gd name="connsiteY32" fmla="*/ 621031 h 1411233"/>
                        <a:gd name="connsiteX33" fmla="*/ 1009174 w 1233011"/>
                        <a:gd name="connsiteY33" fmla="*/ 632460 h 1411233"/>
                        <a:gd name="connsiteX34" fmla="*/ 1006470 w 1233011"/>
                        <a:gd name="connsiteY34" fmla="*/ 754380 h 1411233"/>
                        <a:gd name="connsiteX35" fmla="*/ 963453 w 1233011"/>
                        <a:gd name="connsiteY35" fmla="*/ 807244 h 1411233"/>
                        <a:gd name="connsiteX36" fmla="*/ 999326 w 1233011"/>
                        <a:gd name="connsiteY36" fmla="*/ 847249 h 1411233"/>
                        <a:gd name="connsiteX37" fmla="*/ 977264 w 1233011"/>
                        <a:gd name="connsiteY37" fmla="*/ 891063 h 1411233"/>
                        <a:gd name="connsiteX38" fmla="*/ 1001707 w 1233011"/>
                        <a:gd name="connsiteY38" fmla="*/ 947261 h 1411233"/>
                        <a:gd name="connsiteX39" fmla="*/ 1032510 w 1233011"/>
                        <a:gd name="connsiteY39" fmla="*/ 1024414 h 1411233"/>
                        <a:gd name="connsiteX40" fmla="*/ 1075372 w 1233011"/>
                        <a:gd name="connsiteY40" fmla="*/ 1055370 h 1411233"/>
                        <a:gd name="connsiteX41" fmla="*/ 1076801 w 1233011"/>
                        <a:gd name="connsiteY41" fmla="*/ 1161574 h 1411233"/>
                        <a:gd name="connsiteX42" fmla="*/ 993458 w 1233011"/>
                        <a:gd name="connsiteY42" fmla="*/ 1155382 h 1411233"/>
                        <a:gd name="connsiteX43" fmla="*/ 1120770 w 1233011"/>
                        <a:gd name="connsiteY43" fmla="*/ 1211579 h 1411233"/>
                        <a:gd name="connsiteX44" fmla="*/ 1154429 w 1233011"/>
                        <a:gd name="connsiteY44" fmla="*/ 1251586 h 1411233"/>
                        <a:gd name="connsiteX45" fmla="*/ 1096957 w 1233011"/>
                        <a:gd name="connsiteY45" fmla="*/ 1373505 h 1411233"/>
                        <a:gd name="connsiteX46" fmla="*/ 1065847 w 1233011"/>
                        <a:gd name="connsiteY46" fmla="*/ 1361598 h 1411233"/>
                        <a:gd name="connsiteX47" fmla="*/ 1046797 w 1233011"/>
                        <a:gd name="connsiteY47" fmla="*/ 1390650 h 1411233"/>
                        <a:gd name="connsiteX48" fmla="*/ 1027901 w 1233011"/>
                        <a:gd name="connsiteY48" fmla="*/ 1359218 h 1411233"/>
                        <a:gd name="connsiteX49" fmla="*/ 901541 w 1233011"/>
                        <a:gd name="connsiteY49" fmla="*/ 1344930 h 1411233"/>
                        <a:gd name="connsiteX50" fmla="*/ 859428 w 1233011"/>
                        <a:gd name="connsiteY50" fmla="*/ 1307028 h 1411233"/>
                        <a:gd name="connsiteX51" fmla="*/ 818351 w 1233011"/>
                        <a:gd name="connsiteY51" fmla="*/ 1321118 h 1411233"/>
                        <a:gd name="connsiteX52" fmla="*/ 788313 w 1233011"/>
                        <a:gd name="connsiteY52" fmla="*/ 1359590 h 1411233"/>
                        <a:gd name="connsiteX53" fmla="*/ 732402 w 1233011"/>
                        <a:gd name="connsiteY53" fmla="*/ 1357779 h 1411233"/>
                        <a:gd name="connsiteX54" fmla="*/ 606672 w 1233011"/>
                        <a:gd name="connsiteY54" fmla="*/ 1411233 h 1411233"/>
                        <a:gd name="connsiteX55" fmla="*/ 580226 w 1233011"/>
                        <a:gd name="connsiteY55" fmla="*/ 1375886 h 1411233"/>
                        <a:gd name="connsiteX56" fmla="*/ 374332 w 1233011"/>
                        <a:gd name="connsiteY56" fmla="*/ 1287303 h 1411233"/>
                        <a:gd name="connsiteX57" fmla="*/ 206369 w 1233011"/>
                        <a:gd name="connsiteY57" fmla="*/ 1230630 h 1411233"/>
                        <a:gd name="connsiteX58" fmla="*/ 111119 w 1233011"/>
                        <a:gd name="connsiteY58" fmla="*/ 1223486 h 1411233"/>
                        <a:gd name="connsiteX59" fmla="*/ 106357 w 1233011"/>
                        <a:gd name="connsiteY59" fmla="*/ 1156811 h 1411233"/>
                        <a:gd name="connsiteX60" fmla="*/ 118263 w 1233011"/>
                        <a:gd name="connsiteY60" fmla="*/ 1171098 h 1411233"/>
                        <a:gd name="connsiteX61" fmla="*/ 126682 w 1233011"/>
                        <a:gd name="connsiteY61" fmla="*/ 1202532 h 1411233"/>
                        <a:gd name="connsiteX62" fmla="*/ 164306 w 1233011"/>
                        <a:gd name="connsiteY62" fmla="*/ 1200626 h 1411233"/>
                        <a:gd name="connsiteX63" fmla="*/ 146685 w 1233011"/>
                        <a:gd name="connsiteY63" fmla="*/ 1141095 h 1411233"/>
                        <a:gd name="connsiteX64" fmla="*/ 218122 w 1233011"/>
                        <a:gd name="connsiteY64" fmla="*/ 1096804 h 1411233"/>
                        <a:gd name="connsiteX65" fmla="*/ 232563 w 1233011"/>
                        <a:gd name="connsiteY65" fmla="*/ 1180623 h 1411233"/>
                        <a:gd name="connsiteX66" fmla="*/ 261138 w 1233011"/>
                        <a:gd name="connsiteY66" fmla="*/ 1190149 h 1411233"/>
                        <a:gd name="connsiteX67" fmla="*/ 249232 w 1233011"/>
                        <a:gd name="connsiteY67" fmla="*/ 1090136 h 1411233"/>
                        <a:gd name="connsiteX68" fmla="*/ 230505 w 1233011"/>
                        <a:gd name="connsiteY68" fmla="*/ 959168 h 1411233"/>
                        <a:gd name="connsiteX69" fmla="*/ 249232 w 1233011"/>
                        <a:gd name="connsiteY69" fmla="*/ 944880 h 1411233"/>
                        <a:gd name="connsiteX70" fmla="*/ 242088 w 1233011"/>
                        <a:gd name="connsiteY70" fmla="*/ 921068 h 1411233"/>
                        <a:gd name="connsiteX71" fmla="*/ 208750 w 1233011"/>
                        <a:gd name="connsiteY71" fmla="*/ 947261 h 1411233"/>
                        <a:gd name="connsiteX72" fmla="*/ 180177 w 1233011"/>
                        <a:gd name="connsiteY72" fmla="*/ 935355 h 1411233"/>
                        <a:gd name="connsiteX73" fmla="*/ 220657 w 1233011"/>
                        <a:gd name="connsiteY73" fmla="*/ 918686 h 1411233"/>
                        <a:gd name="connsiteX74" fmla="*/ 208750 w 1233011"/>
                        <a:gd name="connsiteY74" fmla="*/ 899636 h 1411233"/>
                        <a:gd name="connsiteX75" fmla="*/ 161126 w 1233011"/>
                        <a:gd name="connsiteY75" fmla="*/ 923449 h 1411233"/>
                        <a:gd name="connsiteX76" fmla="*/ 132551 w 1233011"/>
                        <a:gd name="connsiteY76" fmla="*/ 909162 h 1411233"/>
                        <a:gd name="connsiteX77" fmla="*/ 142076 w 1233011"/>
                        <a:gd name="connsiteY77" fmla="*/ 882967 h 1411233"/>
                        <a:gd name="connsiteX78" fmla="*/ 114096 w 1233011"/>
                        <a:gd name="connsiteY78" fmla="*/ 864017 h 1411233"/>
                        <a:gd name="connsiteX79" fmla="*/ 92069 w 1233011"/>
                        <a:gd name="connsiteY79" fmla="*/ 897255 h 1411233"/>
                        <a:gd name="connsiteX80" fmla="*/ 94451 w 1233011"/>
                        <a:gd name="connsiteY80" fmla="*/ 840105 h 1411233"/>
                        <a:gd name="connsiteX81" fmla="*/ 75401 w 1233011"/>
                        <a:gd name="connsiteY81" fmla="*/ 835343 h 1411233"/>
                        <a:gd name="connsiteX82" fmla="*/ 63494 w 1233011"/>
                        <a:gd name="connsiteY82" fmla="*/ 906780 h 1411233"/>
                        <a:gd name="connsiteX83" fmla="*/ 42063 w 1233011"/>
                        <a:gd name="connsiteY83" fmla="*/ 911543 h 1411233"/>
                        <a:gd name="connsiteX84" fmla="*/ 53970 w 1233011"/>
                        <a:gd name="connsiteY84" fmla="*/ 825817 h 1411233"/>
                        <a:gd name="connsiteX85" fmla="*/ 106203 w 1233011"/>
                        <a:gd name="connsiteY85" fmla="*/ 819626 h 1411233"/>
                        <a:gd name="connsiteX86" fmla="*/ 108738 w 1233011"/>
                        <a:gd name="connsiteY86" fmla="*/ 799623 h 1411233"/>
                        <a:gd name="connsiteX87" fmla="*/ 61912 w 1233011"/>
                        <a:gd name="connsiteY87" fmla="*/ 799624 h 1411233"/>
                        <a:gd name="connsiteX88" fmla="*/ 66198 w 1233011"/>
                        <a:gd name="connsiteY88" fmla="*/ 761047 h 1411233"/>
                        <a:gd name="connsiteX89" fmla="*/ 125407 w 1233011"/>
                        <a:gd name="connsiteY89" fmla="*/ 742474 h 1411233"/>
                        <a:gd name="connsiteX90" fmla="*/ 113500 w 1233011"/>
                        <a:gd name="connsiteY90" fmla="*/ 716280 h 1411233"/>
                        <a:gd name="connsiteX91" fmla="*/ 31899 w 1233011"/>
                        <a:gd name="connsiteY91" fmla="*/ 756737 h 1411233"/>
                        <a:gd name="connsiteX92" fmla="*/ 12858 w 1233011"/>
                        <a:gd name="connsiteY92" fmla="*/ 718344 h 1411233"/>
                        <a:gd name="connsiteX93" fmla="*/ 87804 w 1233011"/>
                        <a:gd name="connsiteY93" fmla="*/ 693138 h 1411233"/>
                        <a:gd name="connsiteX94" fmla="*/ 60960 w 1233011"/>
                        <a:gd name="connsiteY94" fmla="*/ 617855 h 1411233"/>
                        <a:gd name="connsiteX95" fmla="*/ 34920 w 1233011"/>
                        <a:gd name="connsiteY95" fmla="*/ 604361 h 1411233"/>
                        <a:gd name="connsiteX96" fmla="*/ 0 w 1233011"/>
                        <a:gd name="connsiteY96" fmla="*/ 543401 h 1411233"/>
                        <a:gd name="connsiteX0" fmla="*/ 0 w 1233011"/>
                        <a:gd name="connsiteY0" fmla="*/ 543401 h 1411233"/>
                        <a:gd name="connsiteX1" fmla="*/ 242411 w 1233011"/>
                        <a:gd name="connsiteY1" fmla="*/ 381000 h 1411233"/>
                        <a:gd name="connsiteX2" fmla="*/ 264318 w 1233011"/>
                        <a:gd name="connsiteY2" fmla="*/ 271462 h 1411233"/>
                        <a:gd name="connsiteX3" fmla="*/ 348615 w 1233011"/>
                        <a:gd name="connsiteY3" fmla="*/ 268605 h 1411233"/>
                        <a:gd name="connsiteX4" fmla="*/ 386238 w 1233011"/>
                        <a:gd name="connsiteY4" fmla="*/ 290512 h 1411233"/>
                        <a:gd name="connsiteX5" fmla="*/ 461486 w 1233011"/>
                        <a:gd name="connsiteY5" fmla="*/ 250031 h 1411233"/>
                        <a:gd name="connsiteX6" fmla="*/ 516731 w 1233011"/>
                        <a:gd name="connsiteY6" fmla="*/ 128111 h 1411233"/>
                        <a:gd name="connsiteX7" fmla="*/ 577845 w 1233011"/>
                        <a:gd name="connsiteY7" fmla="*/ 140018 h 1411233"/>
                        <a:gd name="connsiteX8" fmla="*/ 638651 w 1233011"/>
                        <a:gd name="connsiteY8" fmla="*/ 167640 h 1411233"/>
                        <a:gd name="connsiteX9" fmla="*/ 752470 w 1233011"/>
                        <a:gd name="connsiteY9" fmla="*/ 151155 h 1411233"/>
                        <a:gd name="connsiteX10" fmla="*/ 799301 w 1233011"/>
                        <a:gd name="connsiteY10" fmla="*/ 113824 h 1411233"/>
                        <a:gd name="connsiteX11" fmla="*/ 802005 w 1233011"/>
                        <a:gd name="connsiteY11" fmla="*/ 61913 h 1411233"/>
                        <a:gd name="connsiteX12" fmla="*/ 837247 w 1233011"/>
                        <a:gd name="connsiteY12" fmla="*/ 50482 h 1411233"/>
                        <a:gd name="connsiteX13" fmla="*/ 868680 w 1233011"/>
                        <a:gd name="connsiteY13" fmla="*/ 0 h 1411233"/>
                        <a:gd name="connsiteX14" fmla="*/ 920591 w 1233011"/>
                        <a:gd name="connsiteY14" fmla="*/ 0 h 1411233"/>
                        <a:gd name="connsiteX15" fmla="*/ 916305 w 1233011"/>
                        <a:gd name="connsiteY15" fmla="*/ 59531 h 1411233"/>
                        <a:gd name="connsiteX16" fmla="*/ 996791 w 1233011"/>
                        <a:gd name="connsiteY16" fmla="*/ 99060 h 1411233"/>
                        <a:gd name="connsiteX17" fmla="*/ 954405 w 1233011"/>
                        <a:gd name="connsiteY17" fmla="*/ 177165 h 1411233"/>
                        <a:gd name="connsiteX18" fmla="*/ 984408 w 1233011"/>
                        <a:gd name="connsiteY18" fmla="*/ 197644 h 1411233"/>
                        <a:gd name="connsiteX19" fmla="*/ 951700 w 1233011"/>
                        <a:gd name="connsiteY19" fmla="*/ 249555 h 1411233"/>
                        <a:gd name="connsiteX20" fmla="*/ 951071 w 1233011"/>
                        <a:gd name="connsiteY20" fmla="*/ 297180 h 1411233"/>
                        <a:gd name="connsiteX21" fmla="*/ 958691 w 1233011"/>
                        <a:gd name="connsiteY21" fmla="*/ 320040 h 1411233"/>
                        <a:gd name="connsiteX22" fmla="*/ 1006469 w 1233011"/>
                        <a:gd name="connsiteY22" fmla="*/ 349568 h 1411233"/>
                        <a:gd name="connsiteX23" fmla="*/ 1063942 w 1233011"/>
                        <a:gd name="connsiteY23" fmla="*/ 461388 h 1411233"/>
                        <a:gd name="connsiteX24" fmla="*/ 1090136 w 1233011"/>
                        <a:gd name="connsiteY24" fmla="*/ 403667 h 1411233"/>
                        <a:gd name="connsiteX25" fmla="*/ 1130542 w 1233011"/>
                        <a:gd name="connsiteY25" fmla="*/ 390148 h 1411233"/>
                        <a:gd name="connsiteX26" fmla="*/ 1117759 w 1233011"/>
                        <a:gd name="connsiteY26" fmla="*/ 400526 h 1411233"/>
                        <a:gd name="connsiteX27" fmla="*/ 1142047 w 1233011"/>
                        <a:gd name="connsiteY27" fmla="*/ 368142 h 1411233"/>
                        <a:gd name="connsiteX28" fmla="*/ 1156811 w 1233011"/>
                        <a:gd name="connsiteY28" fmla="*/ 441960 h 1411233"/>
                        <a:gd name="connsiteX29" fmla="*/ 1233011 w 1233011"/>
                        <a:gd name="connsiteY29" fmla="*/ 419100 h 1411233"/>
                        <a:gd name="connsiteX30" fmla="*/ 1200150 w 1233011"/>
                        <a:gd name="connsiteY30" fmla="*/ 481012 h 1411233"/>
                        <a:gd name="connsiteX31" fmla="*/ 1142524 w 1233011"/>
                        <a:gd name="connsiteY31" fmla="*/ 536734 h 1411233"/>
                        <a:gd name="connsiteX32" fmla="*/ 1077908 w 1233011"/>
                        <a:gd name="connsiteY32" fmla="*/ 621031 h 1411233"/>
                        <a:gd name="connsiteX33" fmla="*/ 1009174 w 1233011"/>
                        <a:gd name="connsiteY33" fmla="*/ 632460 h 1411233"/>
                        <a:gd name="connsiteX34" fmla="*/ 1006470 w 1233011"/>
                        <a:gd name="connsiteY34" fmla="*/ 754380 h 1411233"/>
                        <a:gd name="connsiteX35" fmla="*/ 963453 w 1233011"/>
                        <a:gd name="connsiteY35" fmla="*/ 807244 h 1411233"/>
                        <a:gd name="connsiteX36" fmla="*/ 999326 w 1233011"/>
                        <a:gd name="connsiteY36" fmla="*/ 847249 h 1411233"/>
                        <a:gd name="connsiteX37" fmla="*/ 977264 w 1233011"/>
                        <a:gd name="connsiteY37" fmla="*/ 891063 h 1411233"/>
                        <a:gd name="connsiteX38" fmla="*/ 1001707 w 1233011"/>
                        <a:gd name="connsiteY38" fmla="*/ 947261 h 1411233"/>
                        <a:gd name="connsiteX39" fmla="*/ 1032510 w 1233011"/>
                        <a:gd name="connsiteY39" fmla="*/ 1024414 h 1411233"/>
                        <a:gd name="connsiteX40" fmla="*/ 1075372 w 1233011"/>
                        <a:gd name="connsiteY40" fmla="*/ 1055370 h 1411233"/>
                        <a:gd name="connsiteX41" fmla="*/ 1076801 w 1233011"/>
                        <a:gd name="connsiteY41" fmla="*/ 1161574 h 1411233"/>
                        <a:gd name="connsiteX42" fmla="*/ 993458 w 1233011"/>
                        <a:gd name="connsiteY42" fmla="*/ 1155382 h 1411233"/>
                        <a:gd name="connsiteX43" fmla="*/ 1120770 w 1233011"/>
                        <a:gd name="connsiteY43" fmla="*/ 1211579 h 1411233"/>
                        <a:gd name="connsiteX44" fmla="*/ 1154429 w 1233011"/>
                        <a:gd name="connsiteY44" fmla="*/ 1251586 h 1411233"/>
                        <a:gd name="connsiteX45" fmla="*/ 1096957 w 1233011"/>
                        <a:gd name="connsiteY45" fmla="*/ 1373505 h 1411233"/>
                        <a:gd name="connsiteX46" fmla="*/ 1065847 w 1233011"/>
                        <a:gd name="connsiteY46" fmla="*/ 1361598 h 1411233"/>
                        <a:gd name="connsiteX47" fmla="*/ 1046797 w 1233011"/>
                        <a:gd name="connsiteY47" fmla="*/ 1390650 h 1411233"/>
                        <a:gd name="connsiteX48" fmla="*/ 1027901 w 1233011"/>
                        <a:gd name="connsiteY48" fmla="*/ 1359218 h 1411233"/>
                        <a:gd name="connsiteX49" fmla="*/ 901541 w 1233011"/>
                        <a:gd name="connsiteY49" fmla="*/ 1344930 h 1411233"/>
                        <a:gd name="connsiteX50" fmla="*/ 859428 w 1233011"/>
                        <a:gd name="connsiteY50" fmla="*/ 1307028 h 1411233"/>
                        <a:gd name="connsiteX51" fmla="*/ 818351 w 1233011"/>
                        <a:gd name="connsiteY51" fmla="*/ 1321118 h 1411233"/>
                        <a:gd name="connsiteX52" fmla="*/ 788313 w 1233011"/>
                        <a:gd name="connsiteY52" fmla="*/ 1359590 h 1411233"/>
                        <a:gd name="connsiteX53" fmla="*/ 732402 w 1233011"/>
                        <a:gd name="connsiteY53" fmla="*/ 1357779 h 1411233"/>
                        <a:gd name="connsiteX54" fmla="*/ 606672 w 1233011"/>
                        <a:gd name="connsiteY54" fmla="*/ 1411233 h 1411233"/>
                        <a:gd name="connsiteX55" fmla="*/ 580226 w 1233011"/>
                        <a:gd name="connsiteY55" fmla="*/ 1375886 h 1411233"/>
                        <a:gd name="connsiteX56" fmla="*/ 374332 w 1233011"/>
                        <a:gd name="connsiteY56" fmla="*/ 1287303 h 1411233"/>
                        <a:gd name="connsiteX57" fmla="*/ 206369 w 1233011"/>
                        <a:gd name="connsiteY57" fmla="*/ 1230630 h 1411233"/>
                        <a:gd name="connsiteX58" fmla="*/ 111119 w 1233011"/>
                        <a:gd name="connsiteY58" fmla="*/ 1223486 h 1411233"/>
                        <a:gd name="connsiteX59" fmla="*/ 106357 w 1233011"/>
                        <a:gd name="connsiteY59" fmla="*/ 1156811 h 1411233"/>
                        <a:gd name="connsiteX60" fmla="*/ 118263 w 1233011"/>
                        <a:gd name="connsiteY60" fmla="*/ 1171098 h 1411233"/>
                        <a:gd name="connsiteX61" fmla="*/ 126682 w 1233011"/>
                        <a:gd name="connsiteY61" fmla="*/ 1202532 h 1411233"/>
                        <a:gd name="connsiteX62" fmla="*/ 164306 w 1233011"/>
                        <a:gd name="connsiteY62" fmla="*/ 1200626 h 1411233"/>
                        <a:gd name="connsiteX63" fmla="*/ 146685 w 1233011"/>
                        <a:gd name="connsiteY63" fmla="*/ 1141095 h 1411233"/>
                        <a:gd name="connsiteX64" fmla="*/ 218122 w 1233011"/>
                        <a:gd name="connsiteY64" fmla="*/ 1096804 h 1411233"/>
                        <a:gd name="connsiteX65" fmla="*/ 232563 w 1233011"/>
                        <a:gd name="connsiteY65" fmla="*/ 1180623 h 1411233"/>
                        <a:gd name="connsiteX66" fmla="*/ 261138 w 1233011"/>
                        <a:gd name="connsiteY66" fmla="*/ 1190149 h 1411233"/>
                        <a:gd name="connsiteX67" fmla="*/ 249232 w 1233011"/>
                        <a:gd name="connsiteY67" fmla="*/ 1090136 h 1411233"/>
                        <a:gd name="connsiteX68" fmla="*/ 237326 w 1233011"/>
                        <a:gd name="connsiteY68" fmla="*/ 997268 h 1411233"/>
                        <a:gd name="connsiteX69" fmla="*/ 230505 w 1233011"/>
                        <a:gd name="connsiteY69" fmla="*/ 959168 h 1411233"/>
                        <a:gd name="connsiteX70" fmla="*/ 249232 w 1233011"/>
                        <a:gd name="connsiteY70" fmla="*/ 944880 h 1411233"/>
                        <a:gd name="connsiteX71" fmla="*/ 242088 w 1233011"/>
                        <a:gd name="connsiteY71" fmla="*/ 921068 h 1411233"/>
                        <a:gd name="connsiteX72" fmla="*/ 208750 w 1233011"/>
                        <a:gd name="connsiteY72" fmla="*/ 947261 h 1411233"/>
                        <a:gd name="connsiteX73" fmla="*/ 180177 w 1233011"/>
                        <a:gd name="connsiteY73" fmla="*/ 935355 h 1411233"/>
                        <a:gd name="connsiteX74" fmla="*/ 220657 w 1233011"/>
                        <a:gd name="connsiteY74" fmla="*/ 918686 h 1411233"/>
                        <a:gd name="connsiteX75" fmla="*/ 208750 w 1233011"/>
                        <a:gd name="connsiteY75" fmla="*/ 899636 h 1411233"/>
                        <a:gd name="connsiteX76" fmla="*/ 161126 w 1233011"/>
                        <a:gd name="connsiteY76" fmla="*/ 923449 h 1411233"/>
                        <a:gd name="connsiteX77" fmla="*/ 132551 w 1233011"/>
                        <a:gd name="connsiteY77" fmla="*/ 909162 h 1411233"/>
                        <a:gd name="connsiteX78" fmla="*/ 142076 w 1233011"/>
                        <a:gd name="connsiteY78" fmla="*/ 882967 h 1411233"/>
                        <a:gd name="connsiteX79" fmla="*/ 114096 w 1233011"/>
                        <a:gd name="connsiteY79" fmla="*/ 864017 h 1411233"/>
                        <a:gd name="connsiteX80" fmla="*/ 92069 w 1233011"/>
                        <a:gd name="connsiteY80" fmla="*/ 897255 h 1411233"/>
                        <a:gd name="connsiteX81" fmla="*/ 94451 w 1233011"/>
                        <a:gd name="connsiteY81" fmla="*/ 840105 h 1411233"/>
                        <a:gd name="connsiteX82" fmla="*/ 75401 w 1233011"/>
                        <a:gd name="connsiteY82" fmla="*/ 835343 h 1411233"/>
                        <a:gd name="connsiteX83" fmla="*/ 63494 w 1233011"/>
                        <a:gd name="connsiteY83" fmla="*/ 906780 h 1411233"/>
                        <a:gd name="connsiteX84" fmla="*/ 42063 w 1233011"/>
                        <a:gd name="connsiteY84" fmla="*/ 911543 h 1411233"/>
                        <a:gd name="connsiteX85" fmla="*/ 53970 w 1233011"/>
                        <a:gd name="connsiteY85" fmla="*/ 825817 h 1411233"/>
                        <a:gd name="connsiteX86" fmla="*/ 106203 w 1233011"/>
                        <a:gd name="connsiteY86" fmla="*/ 819626 h 1411233"/>
                        <a:gd name="connsiteX87" fmla="*/ 108738 w 1233011"/>
                        <a:gd name="connsiteY87" fmla="*/ 799623 h 1411233"/>
                        <a:gd name="connsiteX88" fmla="*/ 61912 w 1233011"/>
                        <a:gd name="connsiteY88" fmla="*/ 799624 h 1411233"/>
                        <a:gd name="connsiteX89" fmla="*/ 66198 w 1233011"/>
                        <a:gd name="connsiteY89" fmla="*/ 761047 h 1411233"/>
                        <a:gd name="connsiteX90" fmla="*/ 125407 w 1233011"/>
                        <a:gd name="connsiteY90" fmla="*/ 742474 h 1411233"/>
                        <a:gd name="connsiteX91" fmla="*/ 113500 w 1233011"/>
                        <a:gd name="connsiteY91" fmla="*/ 716280 h 1411233"/>
                        <a:gd name="connsiteX92" fmla="*/ 31899 w 1233011"/>
                        <a:gd name="connsiteY92" fmla="*/ 756737 h 1411233"/>
                        <a:gd name="connsiteX93" fmla="*/ 12858 w 1233011"/>
                        <a:gd name="connsiteY93" fmla="*/ 718344 h 1411233"/>
                        <a:gd name="connsiteX94" fmla="*/ 87804 w 1233011"/>
                        <a:gd name="connsiteY94" fmla="*/ 693138 h 1411233"/>
                        <a:gd name="connsiteX95" fmla="*/ 60960 w 1233011"/>
                        <a:gd name="connsiteY95" fmla="*/ 617855 h 1411233"/>
                        <a:gd name="connsiteX96" fmla="*/ 34920 w 1233011"/>
                        <a:gd name="connsiteY96" fmla="*/ 604361 h 1411233"/>
                        <a:gd name="connsiteX97" fmla="*/ 0 w 1233011"/>
                        <a:gd name="connsiteY97" fmla="*/ 543401 h 1411233"/>
                        <a:gd name="connsiteX0" fmla="*/ 0 w 1233011"/>
                        <a:gd name="connsiteY0" fmla="*/ 543401 h 1411233"/>
                        <a:gd name="connsiteX1" fmla="*/ 242411 w 1233011"/>
                        <a:gd name="connsiteY1" fmla="*/ 381000 h 1411233"/>
                        <a:gd name="connsiteX2" fmla="*/ 264318 w 1233011"/>
                        <a:gd name="connsiteY2" fmla="*/ 271462 h 1411233"/>
                        <a:gd name="connsiteX3" fmla="*/ 348615 w 1233011"/>
                        <a:gd name="connsiteY3" fmla="*/ 268605 h 1411233"/>
                        <a:gd name="connsiteX4" fmla="*/ 386238 w 1233011"/>
                        <a:gd name="connsiteY4" fmla="*/ 290512 h 1411233"/>
                        <a:gd name="connsiteX5" fmla="*/ 461486 w 1233011"/>
                        <a:gd name="connsiteY5" fmla="*/ 250031 h 1411233"/>
                        <a:gd name="connsiteX6" fmla="*/ 516731 w 1233011"/>
                        <a:gd name="connsiteY6" fmla="*/ 128111 h 1411233"/>
                        <a:gd name="connsiteX7" fmla="*/ 577845 w 1233011"/>
                        <a:gd name="connsiteY7" fmla="*/ 140018 h 1411233"/>
                        <a:gd name="connsiteX8" fmla="*/ 638651 w 1233011"/>
                        <a:gd name="connsiteY8" fmla="*/ 167640 h 1411233"/>
                        <a:gd name="connsiteX9" fmla="*/ 752470 w 1233011"/>
                        <a:gd name="connsiteY9" fmla="*/ 151155 h 1411233"/>
                        <a:gd name="connsiteX10" fmla="*/ 799301 w 1233011"/>
                        <a:gd name="connsiteY10" fmla="*/ 113824 h 1411233"/>
                        <a:gd name="connsiteX11" fmla="*/ 802005 w 1233011"/>
                        <a:gd name="connsiteY11" fmla="*/ 61913 h 1411233"/>
                        <a:gd name="connsiteX12" fmla="*/ 837247 w 1233011"/>
                        <a:gd name="connsiteY12" fmla="*/ 50482 h 1411233"/>
                        <a:gd name="connsiteX13" fmla="*/ 868680 w 1233011"/>
                        <a:gd name="connsiteY13" fmla="*/ 0 h 1411233"/>
                        <a:gd name="connsiteX14" fmla="*/ 920591 w 1233011"/>
                        <a:gd name="connsiteY14" fmla="*/ 0 h 1411233"/>
                        <a:gd name="connsiteX15" fmla="*/ 916305 w 1233011"/>
                        <a:gd name="connsiteY15" fmla="*/ 59531 h 1411233"/>
                        <a:gd name="connsiteX16" fmla="*/ 996791 w 1233011"/>
                        <a:gd name="connsiteY16" fmla="*/ 99060 h 1411233"/>
                        <a:gd name="connsiteX17" fmla="*/ 954405 w 1233011"/>
                        <a:gd name="connsiteY17" fmla="*/ 177165 h 1411233"/>
                        <a:gd name="connsiteX18" fmla="*/ 984408 w 1233011"/>
                        <a:gd name="connsiteY18" fmla="*/ 197644 h 1411233"/>
                        <a:gd name="connsiteX19" fmla="*/ 951700 w 1233011"/>
                        <a:gd name="connsiteY19" fmla="*/ 249555 h 1411233"/>
                        <a:gd name="connsiteX20" fmla="*/ 951071 w 1233011"/>
                        <a:gd name="connsiteY20" fmla="*/ 297180 h 1411233"/>
                        <a:gd name="connsiteX21" fmla="*/ 958691 w 1233011"/>
                        <a:gd name="connsiteY21" fmla="*/ 320040 h 1411233"/>
                        <a:gd name="connsiteX22" fmla="*/ 1006469 w 1233011"/>
                        <a:gd name="connsiteY22" fmla="*/ 349568 h 1411233"/>
                        <a:gd name="connsiteX23" fmla="*/ 1063942 w 1233011"/>
                        <a:gd name="connsiteY23" fmla="*/ 461388 h 1411233"/>
                        <a:gd name="connsiteX24" fmla="*/ 1090136 w 1233011"/>
                        <a:gd name="connsiteY24" fmla="*/ 403667 h 1411233"/>
                        <a:gd name="connsiteX25" fmla="*/ 1130542 w 1233011"/>
                        <a:gd name="connsiteY25" fmla="*/ 390148 h 1411233"/>
                        <a:gd name="connsiteX26" fmla="*/ 1117759 w 1233011"/>
                        <a:gd name="connsiteY26" fmla="*/ 400526 h 1411233"/>
                        <a:gd name="connsiteX27" fmla="*/ 1142047 w 1233011"/>
                        <a:gd name="connsiteY27" fmla="*/ 368142 h 1411233"/>
                        <a:gd name="connsiteX28" fmla="*/ 1156811 w 1233011"/>
                        <a:gd name="connsiteY28" fmla="*/ 441960 h 1411233"/>
                        <a:gd name="connsiteX29" fmla="*/ 1233011 w 1233011"/>
                        <a:gd name="connsiteY29" fmla="*/ 419100 h 1411233"/>
                        <a:gd name="connsiteX30" fmla="*/ 1200150 w 1233011"/>
                        <a:gd name="connsiteY30" fmla="*/ 481012 h 1411233"/>
                        <a:gd name="connsiteX31" fmla="*/ 1142524 w 1233011"/>
                        <a:gd name="connsiteY31" fmla="*/ 536734 h 1411233"/>
                        <a:gd name="connsiteX32" fmla="*/ 1077908 w 1233011"/>
                        <a:gd name="connsiteY32" fmla="*/ 621031 h 1411233"/>
                        <a:gd name="connsiteX33" fmla="*/ 1009174 w 1233011"/>
                        <a:gd name="connsiteY33" fmla="*/ 632460 h 1411233"/>
                        <a:gd name="connsiteX34" fmla="*/ 1006470 w 1233011"/>
                        <a:gd name="connsiteY34" fmla="*/ 754380 h 1411233"/>
                        <a:gd name="connsiteX35" fmla="*/ 963453 w 1233011"/>
                        <a:gd name="connsiteY35" fmla="*/ 807244 h 1411233"/>
                        <a:gd name="connsiteX36" fmla="*/ 999326 w 1233011"/>
                        <a:gd name="connsiteY36" fmla="*/ 847249 h 1411233"/>
                        <a:gd name="connsiteX37" fmla="*/ 977264 w 1233011"/>
                        <a:gd name="connsiteY37" fmla="*/ 891063 h 1411233"/>
                        <a:gd name="connsiteX38" fmla="*/ 1001707 w 1233011"/>
                        <a:gd name="connsiteY38" fmla="*/ 947261 h 1411233"/>
                        <a:gd name="connsiteX39" fmla="*/ 1032510 w 1233011"/>
                        <a:gd name="connsiteY39" fmla="*/ 1024414 h 1411233"/>
                        <a:gd name="connsiteX40" fmla="*/ 1075372 w 1233011"/>
                        <a:gd name="connsiteY40" fmla="*/ 1055370 h 1411233"/>
                        <a:gd name="connsiteX41" fmla="*/ 1076801 w 1233011"/>
                        <a:gd name="connsiteY41" fmla="*/ 1161574 h 1411233"/>
                        <a:gd name="connsiteX42" fmla="*/ 993458 w 1233011"/>
                        <a:gd name="connsiteY42" fmla="*/ 1155382 h 1411233"/>
                        <a:gd name="connsiteX43" fmla="*/ 1120770 w 1233011"/>
                        <a:gd name="connsiteY43" fmla="*/ 1211579 h 1411233"/>
                        <a:gd name="connsiteX44" fmla="*/ 1154429 w 1233011"/>
                        <a:gd name="connsiteY44" fmla="*/ 1251586 h 1411233"/>
                        <a:gd name="connsiteX45" fmla="*/ 1096957 w 1233011"/>
                        <a:gd name="connsiteY45" fmla="*/ 1373505 h 1411233"/>
                        <a:gd name="connsiteX46" fmla="*/ 1065847 w 1233011"/>
                        <a:gd name="connsiteY46" fmla="*/ 1361598 h 1411233"/>
                        <a:gd name="connsiteX47" fmla="*/ 1046797 w 1233011"/>
                        <a:gd name="connsiteY47" fmla="*/ 1390650 h 1411233"/>
                        <a:gd name="connsiteX48" fmla="*/ 1027901 w 1233011"/>
                        <a:gd name="connsiteY48" fmla="*/ 1359218 h 1411233"/>
                        <a:gd name="connsiteX49" fmla="*/ 901541 w 1233011"/>
                        <a:gd name="connsiteY49" fmla="*/ 1344930 h 1411233"/>
                        <a:gd name="connsiteX50" fmla="*/ 859428 w 1233011"/>
                        <a:gd name="connsiteY50" fmla="*/ 1307028 h 1411233"/>
                        <a:gd name="connsiteX51" fmla="*/ 818351 w 1233011"/>
                        <a:gd name="connsiteY51" fmla="*/ 1321118 h 1411233"/>
                        <a:gd name="connsiteX52" fmla="*/ 788313 w 1233011"/>
                        <a:gd name="connsiteY52" fmla="*/ 1359590 h 1411233"/>
                        <a:gd name="connsiteX53" fmla="*/ 732402 w 1233011"/>
                        <a:gd name="connsiteY53" fmla="*/ 1357779 h 1411233"/>
                        <a:gd name="connsiteX54" fmla="*/ 606672 w 1233011"/>
                        <a:gd name="connsiteY54" fmla="*/ 1411233 h 1411233"/>
                        <a:gd name="connsiteX55" fmla="*/ 580226 w 1233011"/>
                        <a:gd name="connsiteY55" fmla="*/ 1375886 h 1411233"/>
                        <a:gd name="connsiteX56" fmla="*/ 374332 w 1233011"/>
                        <a:gd name="connsiteY56" fmla="*/ 1287303 h 1411233"/>
                        <a:gd name="connsiteX57" fmla="*/ 206369 w 1233011"/>
                        <a:gd name="connsiteY57" fmla="*/ 1230630 h 1411233"/>
                        <a:gd name="connsiteX58" fmla="*/ 111119 w 1233011"/>
                        <a:gd name="connsiteY58" fmla="*/ 1223486 h 1411233"/>
                        <a:gd name="connsiteX59" fmla="*/ 106357 w 1233011"/>
                        <a:gd name="connsiteY59" fmla="*/ 1156811 h 1411233"/>
                        <a:gd name="connsiteX60" fmla="*/ 118263 w 1233011"/>
                        <a:gd name="connsiteY60" fmla="*/ 1171098 h 1411233"/>
                        <a:gd name="connsiteX61" fmla="*/ 126682 w 1233011"/>
                        <a:gd name="connsiteY61" fmla="*/ 1202532 h 1411233"/>
                        <a:gd name="connsiteX62" fmla="*/ 164306 w 1233011"/>
                        <a:gd name="connsiteY62" fmla="*/ 1200626 h 1411233"/>
                        <a:gd name="connsiteX63" fmla="*/ 146685 w 1233011"/>
                        <a:gd name="connsiteY63" fmla="*/ 1141095 h 1411233"/>
                        <a:gd name="connsiteX64" fmla="*/ 218122 w 1233011"/>
                        <a:gd name="connsiteY64" fmla="*/ 1096804 h 1411233"/>
                        <a:gd name="connsiteX65" fmla="*/ 232563 w 1233011"/>
                        <a:gd name="connsiteY65" fmla="*/ 1180623 h 1411233"/>
                        <a:gd name="connsiteX66" fmla="*/ 261138 w 1233011"/>
                        <a:gd name="connsiteY66" fmla="*/ 1190149 h 1411233"/>
                        <a:gd name="connsiteX67" fmla="*/ 249232 w 1233011"/>
                        <a:gd name="connsiteY67" fmla="*/ 1090136 h 1411233"/>
                        <a:gd name="connsiteX68" fmla="*/ 284406 w 1233011"/>
                        <a:gd name="connsiteY68" fmla="*/ 949172 h 1411233"/>
                        <a:gd name="connsiteX69" fmla="*/ 230505 w 1233011"/>
                        <a:gd name="connsiteY69" fmla="*/ 959168 h 1411233"/>
                        <a:gd name="connsiteX70" fmla="*/ 249232 w 1233011"/>
                        <a:gd name="connsiteY70" fmla="*/ 944880 h 1411233"/>
                        <a:gd name="connsiteX71" fmla="*/ 242088 w 1233011"/>
                        <a:gd name="connsiteY71" fmla="*/ 921068 h 1411233"/>
                        <a:gd name="connsiteX72" fmla="*/ 208750 w 1233011"/>
                        <a:gd name="connsiteY72" fmla="*/ 947261 h 1411233"/>
                        <a:gd name="connsiteX73" fmla="*/ 180177 w 1233011"/>
                        <a:gd name="connsiteY73" fmla="*/ 935355 h 1411233"/>
                        <a:gd name="connsiteX74" fmla="*/ 220657 w 1233011"/>
                        <a:gd name="connsiteY74" fmla="*/ 918686 h 1411233"/>
                        <a:gd name="connsiteX75" fmla="*/ 208750 w 1233011"/>
                        <a:gd name="connsiteY75" fmla="*/ 899636 h 1411233"/>
                        <a:gd name="connsiteX76" fmla="*/ 161126 w 1233011"/>
                        <a:gd name="connsiteY76" fmla="*/ 923449 h 1411233"/>
                        <a:gd name="connsiteX77" fmla="*/ 132551 w 1233011"/>
                        <a:gd name="connsiteY77" fmla="*/ 909162 h 1411233"/>
                        <a:gd name="connsiteX78" fmla="*/ 142076 w 1233011"/>
                        <a:gd name="connsiteY78" fmla="*/ 882967 h 1411233"/>
                        <a:gd name="connsiteX79" fmla="*/ 114096 w 1233011"/>
                        <a:gd name="connsiteY79" fmla="*/ 864017 h 1411233"/>
                        <a:gd name="connsiteX80" fmla="*/ 92069 w 1233011"/>
                        <a:gd name="connsiteY80" fmla="*/ 897255 h 1411233"/>
                        <a:gd name="connsiteX81" fmla="*/ 94451 w 1233011"/>
                        <a:gd name="connsiteY81" fmla="*/ 840105 h 1411233"/>
                        <a:gd name="connsiteX82" fmla="*/ 75401 w 1233011"/>
                        <a:gd name="connsiteY82" fmla="*/ 835343 h 1411233"/>
                        <a:gd name="connsiteX83" fmla="*/ 63494 w 1233011"/>
                        <a:gd name="connsiteY83" fmla="*/ 906780 h 1411233"/>
                        <a:gd name="connsiteX84" fmla="*/ 42063 w 1233011"/>
                        <a:gd name="connsiteY84" fmla="*/ 911543 h 1411233"/>
                        <a:gd name="connsiteX85" fmla="*/ 53970 w 1233011"/>
                        <a:gd name="connsiteY85" fmla="*/ 825817 h 1411233"/>
                        <a:gd name="connsiteX86" fmla="*/ 106203 w 1233011"/>
                        <a:gd name="connsiteY86" fmla="*/ 819626 h 1411233"/>
                        <a:gd name="connsiteX87" fmla="*/ 108738 w 1233011"/>
                        <a:gd name="connsiteY87" fmla="*/ 799623 h 1411233"/>
                        <a:gd name="connsiteX88" fmla="*/ 61912 w 1233011"/>
                        <a:gd name="connsiteY88" fmla="*/ 799624 h 1411233"/>
                        <a:gd name="connsiteX89" fmla="*/ 66198 w 1233011"/>
                        <a:gd name="connsiteY89" fmla="*/ 761047 h 1411233"/>
                        <a:gd name="connsiteX90" fmla="*/ 125407 w 1233011"/>
                        <a:gd name="connsiteY90" fmla="*/ 742474 h 1411233"/>
                        <a:gd name="connsiteX91" fmla="*/ 113500 w 1233011"/>
                        <a:gd name="connsiteY91" fmla="*/ 716280 h 1411233"/>
                        <a:gd name="connsiteX92" fmla="*/ 31899 w 1233011"/>
                        <a:gd name="connsiteY92" fmla="*/ 756737 h 1411233"/>
                        <a:gd name="connsiteX93" fmla="*/ 12858 w 1233011"/>
                        <a:gd name="connsiteY93" fmla="*/ 718344 h 1411233"/>
                        <a:gd name="connsiteX94" fmla="*/ 87804 w 1233011"/>
                        <a:gd name="connsiteY94" fmla="*/ 693138 h 1411233"/>
                        <a:gd name="connsiteX95" fmla="*/ 60960 w 1233011"/>
                        <a:gd name="connsiteY95" fmla="*/ 617855 h 1411233"/>
                        <a:gd name="connsiteX96" fmla="*/ 34920 w 1233011"/>
                        <a:gd name="connsiteY96" fmla="*/ 604361 h 1411233"/>
                        <a:gd name="connsiteX97" fmla="*/ 0 w 1233011"/>
                        <a:gd name="connsiteY97" fmla="*/ 543401 h 1411233"/>
                        <a:gd name="connsiteX0" fmla="*/ 0 w 1233011"/>
                        <a:gd name="connsiteY0" fmla="*/ 543401 h 1411233"/>
                        <a:gd name="connsiteX1" fmla="*/ 242411 w 1233011"/>
                        <a:gd name="connsiteY1" fmla="*/ 381000 h 1411233"/>
                        <a:gd name="connsiteX2" fmla="*/ 264318 w 1233011"/>
                        <a:gd name="connsiteY2" fmla="*/ 271462 h 1411233"/>
                        <a:gd name="connsiteX3" fmla="*/ 348615 w 1233011"/>
                        <a:gd name="connsiteY3" fmla="*/ 268605 h 1411233"/>
                        <a:gd name="connsiteX4" fmla="*/ 386238 w 1233011"/>
                        <a:gd name="connsiteY4" fmla="*/ 290512 h 1411233"/>
                        <a:gd name="connsiteX5" fmla="*/ 461486 w 1233011"/>
                        <a:gd name="connsiteY5" fmla="*/ 250031 h 1411233"/>
                        <a:gd name="connsiteX6" fmla="*/ 516731 w 1233011"/>
                        <a:gd name="connsiteY6" fmla="*/ 128111 h 1411233"/>
                        <a:gd name="connsiteX7" fmla="*/ 577845 w 1233011"/>
                        <a:gd name="connsiteY7" fmla="*/ 140018 h 1411233"/>
                        <a:gd name="connsiteX8" fmla="*/ 638651 w 1233011"/>
                        <a:gd name="connsiteY8" fmla="*/ 167640 h 1411233"/>
                        <a:gd name="connsiteX9" fmla="*/ 752470 w 1233011"/>
                        <a:gd name="connsiteY9" fmla="*/ 151155 h 1411233"/>
                        <a:gd name="connsiteX10" fmla="*/ 799301 w 1233011"/>
                        <a:gd name="connsiteY10" fmla="*/ 113824 h 1411233"/>
                        <a:gd name="connsiteX11" fmla="*/ 802005 w 1233011"/>
                        <a:gd name="connsiteY11" fmla="*/ 61913 h 1411233"/>
                        <a:gd name="connsiteX12" fmla="*/ 837247 w 1233011"/>
                        <a:gd name="connsiteY12" fmla="*/ 50482 h 1411233"/>
                        <a:gd name="connsiteX13" fmla="*/ 868680 w 1233011"/>
                        <a:gd name="connsiteY13" fmla="*/ 0 h 1411233"/>
                        <a:gd name="connsiteX14" fmla="*/ 920591 w 1233011"/>
                        <a:gd name="connsiteY14" fmla="*/ 0 h 1411233"/>
                        <a:gd name="connsiteX15" fmla="*/ 916305 w 1233011"/>
                        <a:gd name="connsiteY15" fmla="*/ 59531 h 1411233"/>
                        <a:gd name="connsiteX16" fmla="*/ 996791 w 1233011"/>
                        <a:gd name="connsiteY16" fmla="*/ 99060 h 1411233"/>
                        <a:gd name="connsiteX17" fmla="*/ 954405 w 1233011"/>
                        <a:gd name="connsiteY17" fmla="*/ 177165 h 1411233"/>
                        <a:gd name="connsiteX18" fmla="*/ 984408 w 1233011"/>
                        <a:gd name="connsiteY18" fmla="*/ 197644 h 1411233"/>
                        <a:gd name="connsiteX19" fmla="*/ 951700 w 1233011"/>
                        <a:gd name="connsiteY19" fmla="*/ 249555 h 1411233"/>
                        <a:gd name="connsiteX20" fmla="*/ 951071 w 1233011"/>
                        <a:gd name="connsiteY20" fmla="*/ 297180 h 1411233"/>
                        <a:gd name="connsiteX21" fmla="*/ 958691 w 1233011"/>
                        <a:gd name="connsiteY21" fmla="*/ 320040 h 1411233"/>
                        <a:gd name="connsiteX22" fmla="*/ 1006469 w 1233011"/>
                        <a:gd name="connsiteY22" fmla="*/ 349568 h 1411233"/>
                        <a:gd name="connsiteX23" fmla="*/ 1063942 w 1233011"/>
                        <a:gd name="connsiteY23" fmla="*/ 461388 h 1411233"/>
                        <a:gd name="connsiteX24" fmla="*/ 1090136 w 1233011"/>
                        <a:gd name="connsiteY24" fmla="*/ 403667 h 1411233"/>
                        <a:gd name="connsiteX25" fmla="*/ 1130542 w 1233011"/>
                        <a:gd name="connsiteY25" fmla="*/ 390148 h 1411233"/>
                        <a:gd name="connsiteX26" fmla="*/ 1117759 w 1233011"/>
                        <a:gd name="connsiteY26" fmla="*/ 400526 h 1411233"/>
                        <a:gd name="connsiteX27" fmla="*/ 1142047 w 1233011"/>
                        <a:gd name="connsiteY27" fmla="*/ 368142 h 1411233"/>
                        <a:gd name="connsiteX28" fmla="*/ 1156811 w 1233011"/>
                        <a:gd name="connsiteY28" fmla="*/ 441960 h 1411233"/>
                        <a:gd name="connsiteX29" fmla="*/ 1233011 w 1233011"/>
                        <a:gd name="connsiteY29" fmla="*/ 419100 h 1411233"/>
                        <a:gd name="connsiteX30" fmla="*/ 1200150 w 1233011"/>
                        <a:gd name="connsiteY30" fmla="*/ 481012 h 1411233"/>
                        <a:gd name="connsiteX31" fmla="*/ 1142524 w 1233011"/>
                        <a:gd name="connsiteY31" fmla="*/ 536734 h 1411233"/>
                        <a:gd name="connsiteX32" fmla="*/ 1077908 w 1233011"/>
                        <a:gd name="connsiteY32" fmla="*/ 621031 h 1411233"/>
                        <a:gd name="connsiteX33" fmla="*/ 1009174 w 1233011"/>
                        <a:gd name="connsiteY33" fmla="*/ 632460 h 1411233"/>
                        <a:gd name="connsiteX34" fmla="*/ 1006470 w 1233011"/>
                        <a:gd name="connsiteY34" fmla="*/ 754380 h 1411233"/>
                        <a:gd name="connsiteX35" fmla="*/ 963453 w 1233011"/>
                        <a:gd name="connsiteY35" fmla="*/ 807244 h 1411233"/>
                        <a:gd name="connsiteX36" fmla="*/ 999326 w 1233011"/>
                        <a:gd name="connsiteY36" fmla="*/ 847249 h 1411233"/>
                        <a:gd name="connsiteX37" fmla="*/ 977264 w 1233011"/>
                        <a:gd name="connsiteY37" fmla="*/ 891063 h 1411233"/>
                        <a:gd name="connsiteX38" fmla="*/ 1001707 w 1233011"/>
                        <a:gd name="connsiteY38" fmla="*/ 947261 h 1411233"/>
                        <a:gd name="connsiteX39" fmla="*/ 1032510 w 1233011"/>
                        <a:gd name="connsiteY39" fmla="*/ 1024414 h 1411233"/>
                        <a:gd name="connsiteX40" fmla="*/ 1075372 w 1233011"/>
                        <a:gd name="connsiteY40" fmla="*/ 1055370 h 1411233"/>
                        <a:gd name="connsiteX41" fmla="*/ 1076801 w 1233011"/>
                        <a:gd name="connsiteY41" fmla="*/ 1161574 h 1411233"/>
                        <a:gd name="connsiteX42" fmla="*/ 993458 w 1233011"/>
                        <a:gd name="connsiteY42" fmla="*/ 1155382 h 1411233"/>
                        <a:gd name="connsiteX43" fmla="*/ 1120770 w 1233011"/>
                        <a:gd name="connsiteY43" fmla="*/ 1211579 h 1411233"/>
                        <a:gd name="connsiteX44" fmla="*/ 1154429 w 1233011"/>
                        <a:gd name="connsiteY44" fmla="*/ 1251586 h 1411233"/>
                        <a:gd name="connsiteX45" fmla="*/ 1096957 w 1233011"/>
                        <a:gd name="connsiteY45" fmla="*/ 1373505 h 1411233"/>
                        <a:gd name="connsiteX46" fmla="*/ 1065847 w 1233011"/>
                        <a:gd name="connsiteY46" fmla="*/ 1361598 h 1411233"/>
                        <a:gd name="connsiteX47" fmla="*/ 1046797 w 1233011"/>
                        <a:gd name="connsiteY47" fmla="*/ 1390650 h 1411233"/>
                        <a:gd name="connsiteX48" fmla="*/ 1027901 w 1233011"/>
                        <a:gd name="connsiteY48" fmla="*/ 1359218 h 1411233"/>
                        <a:gd name="connsiteX49" fmla="*/ 901541 w 1233011"/>
                        <a:gd name="connsiteY49" fmla="*/ 1344930 h 1411233"/>
                        <a:gd name="connsiteX50" fmla="*/ 859428 w 1233011"/>
                        <a:gd name="connsiteY50" fmla="*/ 1307028 h 1411233"/>
                        <a:gd name="connsiteX51" fmla="*/ 818351 w 1233011"/>
                        <a:gd name="connsiteY51" fmla="*/ 1321118 h 1411233"/>
                        <a:gd name="connsiteX52" fmla="*/ 788313 w 1233011"/>
                        <a:gd name="connsiteY52" fmla="*/ 1359590 h 1411233"/>
                        <a:gd name="connsiteX53" fmla="*/ 732402 w 1233011"/>
                        <a:gd name="connsiteY53" fmla="*/ 1357779 h 1411233"/>
                        <a:gd name="connsiteX54" fmla="*/ 606672 w 1233011"/>
                        <a:gd name="connsiteY54" fmla="*/ 1411233 h 1411233"/>
                        <a:gd name="connsiteX55" fmla="*/ 580226 w 1233011"/>
                        <a:gd name="connsiteY55" fmla="*/ 1375886 h 1411233"/>
                        <a:gd name="connsiteX56" fmla="*/ 374332 w 1233011"/>
                        <a:gd name="connsiteY56" fmla="*/ 1287303 h 1411233"/>
                        <a:gd name="connsiteX57" fmla="*/ 206369 w 1233011"/>
                        <a:gd name="connsiteY57" fmla="*/ 1230630 h 1411233"/>
                        <a:gd name="connsiteX58" fmla="*/ 111119 w 1233011"/>
                        <a:gd name="connsiteY58" fmla="*/ 1223486 h 1411233"/>
                        <a:gd name="connsiteX59" fmla="*/ 106357 w 1233011"/>
                        <a:gd name="connsiteY59" fmla="*/ 1156811 h 1411233"/>
                        <a:gd name="connsiteX60" fmla="*/ 118263 w 1233011"/>
                        <a:gd name="connsiteY60" fmla="*/ 1171098 h 1411233"/>
                        <a:gd name="connsiteX61" fmla="*/ 126682 w 1233011"/>
                        <a:gd name="connsiteY61" fmla="*/ 1202532 h 1411233"/>
                        <a:gd name="connsiteX62" fmla="*/ 164306 w 1233011"/>
                        <a:gd name="connsiteY62" fmla="*/ 1200626 h 1411233"/>
                        <a:gd name="connsiteX63" fmla="*/ 146685 w 1233011"/>
                        <a:gd name="connsiteY63" fmla="*/ 1141095 h 1411233"/>
                        <a:gd name="connsiteX64" fmla="*/ 218122 w 1233011"/>
                        <a:gd name="connsiteY64" fmla="*/ 1096804 h 1411233"/>
                        <a:gd name="connsiteX65" fmla="*/ 232563 w 1233011"/>
                        <a:gd name="connsiteY65" fmla="*/ 1180623 h 1411233"/>
                        <a:gd name="connsiteX66" fmla="*/ 261138 w 1233011"/>
                        <a:gd name="connsiteY66" fmla="*/ 1190149 h 1411233"/>
                        <a:gd name="connsiteX67" fmla="*/ 304000 w 1233011"/>
                        <a:gd name="connsiteY67" fmla="*/ 1073468 h 1411233"/>
                        <a:gd name="connsiteX68" fmla="*/ 284406 w 1233011"/>
                        <a:gd name="connsiteY68" fmla="*/ 949172 h 1411233"/>
                        <a:gd name="connsiteX69" fmla="*/ 230505 w 1233011"/>
                        <a:gd name="connsiteY69" fmla="*/ 959168 h 1411233"/>
                        <a:gd name="connsiteX70" fmla="*/ 249232 w 1233011"/>
                        <a:gd name="connsiteY70" fmla="*/ 944880 h 1411233"/>
                        <a:gd name="connsiteX71" fmla="*/ 242088 w 1233011"/>
                        <a:gd name="connsiteY71" fmla="*/ 921068 h 1411233"/>
                        <a:gd name="connsiteX72" fmla="*/ 208750 w 1233011"/>
                        <a:gd name="connsiteY72" fmla="*/ 947261 h 1411233"/>
                        <a:gd name="connsiteX73" fmla="*/ 180177 w 1233011"/>
                        <a:gd name="connsiteY73" fmla="*/ 935355 h 1411233"/>
                        <a:gd name="connsiteX74" fmla="*/ 220657 w 1233011"/>
                        <a:gd name="connsiteY74" fmla="*/ 918686 h 1411233"/>
                        <a:gd name="connsiteX75" fmla="*/ 208750 w 1233011"/>
                        <a:gd name="connsiteY75" fmla="*/ 899636 h 1411233"/>
                        <a:gd name="connsiteX76" fmla="*/ 161126 w 1233011"/>
                        <a:gd name="connsiteY76" fmla="*/ 923449 h 1411233"/>
                        <a:gd name="connsiteX77" fmla="*/ 132551 w 1233011"/>
                        <a:gd name="connsiteY77" fmla="*/ 909162 h 1411233"/>
                        <a:gd name="connsiteX78" fmla="*/ 142076 w 1233011"/>
                        <a:gd name="connsiteY78" fmla="*/ 882967 h 1411233"/>
                        <a:gd name="connsiteX79" fmla="*/ 114096 w 1233011"/>
                        <a:gd name="connsiteY79" fmla="*/ 864017 h 1411233"/>
                        <a:gd name="connsiteX80" fmla="*/ 92069 w 1233011"/>
                        <a:gd name="connsiteY80" fmla="*/ 897255 h 1411233"/>
                        <a:gd name="connsiteX81" fmla="*/ 94451 w 1233011"/>
                        <a:gd name="connsiteY81" fmla="*/ 840105 h 1411233"/>
                        <a:gd name="connsiteX82" fmla="*/ 75401 w 1233011"/>
                        <a:gd name="connsiteY82" fmla="*/ 835343 h 1411233"/>
                        <a:gd name="connsiteX83" fmla="*/ 63494 w 1233011"/>
                        <a:gd name="connsiteY83" fmla="*/ 906780 h 1411233"/>
                        <a:gd name="connsiteX84" fmla="*/ 42063 w 1233011"/>
                        <a:gd name="connsiteY84" fmla="*/ 911543 h 1411233"/>
                        <a:gd name="connsiteX85" fmla="*/ 53970 w 1233011"/>
                        <a:gd name="connsiteY85" fmla="*/ 825817 h 1411233"/>
                        <a:gd name="connsiteX86" fmla="*/ 106203 w 1233011"/>
                        <a:gd name="connsiteY86" fmla="*/ 819626 h 1411233"/>
                        <a:gd name="connsiteX87" fmla="*/ 108738 w 1233011"/>
                        <a:gd name="connsiteY87" fmla="*/ 799623 h 1411233"/>
                        <a:gd name="connsiteX88" fmla="*/ 61912 w 1233011"/>
                        <a:gd name="connsiteY88" fmla="*/ 799624 h 1411233"/>
                        <a:gd name="connsiteX89" fmla="*/ 66198 w 1233011"/>
                        <a:gd name="connsiteY89" fmla="*/ 761047 h 1411233"/>
                        <a:gd name="connsiteX90" fmla="*/ 125407 w 1233011"/>
                        <a:gd name="connsiteY90" fmla="*/ 742474 h 1411233"/>
                        <a:gd name="connsiteX91" fmla="*/ 113500 w 1233011"/>
                        <a:gd name="connsiteY91" fmla="*/ 716280 h 1411233"/>
                        <a:gd name="connsiteX92" fmla="*/ 31899 w 1233011"/>
                        <a:gd name="connsiteY92" fmla="*/ 756737 h 1411233"/>
                        <a:gd name="connsiteX93" fmla="*/ 12858 w 1233011"/>
                        <a:gd name="connsiteY93" fmla="*/ 718344 h 1411233"/>
                        <a:gd name="connsiteX94" fmla="*/ 87804 w 1233011"/>
                        <a:gd name="connsiteY94" fmla="*/ 693138 h 1411233"/>
                        <a:gd name="connsiteX95" fmla="*/ 60960 w 1233011"/>
                        <a:gd name="connsiteY95" fmla="*/ 617855 h 1411233"/>
                        <a:gd name="connsiteX96" fmla="*/ 34920 w 1233011"/>
                        <a:gd name="connsiteY96" fmla="*/ 604361 h 1411233"/>
                        <a:gd name="connsiteX97" fmla="*/ 0 w 1233011"/>
                        <a:gd name="connsiteY97" fmla="*/ 543401 h 1411233"/>
                        <a:gd name="connsiteX0" fmla="*/ 0 w 1233011"/>
                        <a:gd name="connsiteY0" fmla="*/ 543401 h 1411233"/>
                        <a:gd name="connsiteX1" fmla="*/ 242411 w 1233011"/>
                        <a:gd name="connsiteY1" fmla="*/ 381000 h 1411233"/>
                        <a:gd name="connsiteX2" fmla="*/ 264318 w 1233011"/>
                        <a:gd name="connsiteY2" fmla="*/ 271462 h 1411233"/>
                        <a:gd name="connsiteX3" fmla="*/ 348615 w 1233011"/>
                        <a:gd name="connsiteY3" fmla="*/ 268605 h 1411233"/>
                        <a:gd name="connsiteX4" fmla="*/ 386238 w 1233011"/>
                        <a:gd name="connsiteY4" fmla="*/ 290512 h 1411233"/>
                        <a:gd name="connsiteX5" fmla="*/ 461486 w 1233011"/>
                        <a:gd name="connsiteY5" fmla="*/ 250031 h 1411233"/>
                        <a:gd name="connsiteX6" fmla="*/ 516731 w 1233011"/>
                        <a:gd name="connsiteY6" fmla="*/ 128111 h 1411233"/>
                        <a:gd name="connsiteX7" fmla="*/ 577845 w 1233011"/>
                        <a:gd name="connsiteY7" fmla="*/ 140018 h 1411233"/>
                        <a:gd name="connsiteX8" fmla="*/ 638651 w 1233011"/>
                        <a:gd name="connsiteY8" fmla="*/ 167640 h 1411233"/>
                        <a:gd name="connsiteX9" fmla="*/ 752470 w 1233011"/>
                        <a:gd name="connsiteY9" fmla="*/ 151155 h 1411233"/>
                        <a:gd name="connsiteX10" fmla="*/ 799301 w 1233011"/>
                        <a:gd name="connsiteY10" fmla="*/ 113824 h 1411233"/>
                        <a:gd name="connsiteX11" fmla="*/ 802005 w 1233011"/>
                        <a:gd name="connsiteY11" fmla="*/ 61913 h 1411233"/>
                        <a:gd name="connsiteX12" fmla="*/ 837247 w 1233011"/>
                        <a:gd name="connsiteY12" fmla="*/ 50482 h 1411233"/>
                        <a:gd name="connsiteX13" fmla="*/ 868680 w 1233011"/>
                        <a:gd name="connsiteY13" fmla="*/ 0 h 1411233"/>
                        <a:gd name="connsiteX14" fmla="*/ 920591 w 1233011"/>
                        <a:gd name="connsiteY14" fmla="*/ 0 h 1411233"/>
                        <a:gd name="connsiteX15" fmla="*/ 916305 w 1233011"/>
                        <a:gd name="connsiteY15" fmla="*/ 59531 h 1411233"/>
                        <a:gd name="connsiteX16" fmla="*/ 996791 w 1233011"/>
                        <a:gd name="connsiteY16" fmla="*/ 99060 h 1411233"/>
                        <a:gd name="connsiteX17" fmla="*/ 954405 w 1233011"/>
                        <a:gd name="connsiteY17" fmla="*/ 177165 h 1411233"/>
                        <a:gd name="connsiteX18" fmla="*/ 984408 w 1233011"/>
                        <a:gd name="connsiteY18" fmla="*/ 197644 h 1411233"/>
                        <a:gd name="connsiteX19" fmla="*/ 951700 w 1233011"/>
                        <a:gd name="connsiteY19" fmla="*/ 249555 h 1411233"/>
                        <a:gd name="connsiteX20" fmla="*/ 951071 w 1233011"/>
                        <a:gd name="connsiteY20" fmla="*/ 297180 h 1411233"/>
                        <a:gd name="connsiteX21" fmla="*/ 958691 w 1233011"/>
                        <a:gd name="connsiteY21" fmla="*/ 320040 h 1411233"/>
                        <a:gd name="connsiteX22" fmla="*/ 1006469 w 1233011"/>
                        <a:gd name="connsiteY22" fmla="*/ 349568 h 1411233"/>
                        <a:gd name="connsiteX23" fmla="*/ 1063942 w 1233011"/>
                        <a:gd name="connsiteY23" fmla="*/ 461388 h 1411233"/>
                        <a:gd name="connsiteX24" fmla="*/ 1090136 w 1233011"/>
                        <a:gd name="connsiteY24" fmla="*/ 403667 h 1411233"/>
                        <a:gd name="connsiteX25" fmla="*/ 1130542 w 1233011"/>
                        <a:gd name="connsiteY25" fmla="*/ 390148 h 1411233"/>
                        <a:gd name="connsiteX26" fmla="*/ 1117759 w 1233011"/>
                        <a:gd name="connsiteY26" fmla="*/ 400526 h 1411233"/>
                        <a:gd name="connsiteX27" fmla="*/ 1142047 w 1233011"/>
                        <a:gd name="connsiteY27" fmla="*/ 368142 h 1411233"/>
                        <a:gd name="connsiteX28" fmla="*/ 1156811 w 1233011"/>
                        <a:gd name="connsiteY28" fmla="*/ 441960 h 1411233"/>
                        <a:gd name="connsiteX29" fmla="*/ 1233011 w 1233011"/>
                        <a:gd name="connsiteY29" fmla="*/ 419100 h 1411233"/>
                        <a:gd name="connsiteX30" fmla="*/ 1200150 w 1233011"/>
                        <a:gd name="connsiteY30" fmla="*/ 481012 h 1411233"/>
                        <a:gd name="connsiteX31" fmla="*/ 1142524 w 1233011"/>
                        <a:gd name="connsiteY31" fmla="*/ 536734 h 1411233"/>
                        <a:gd name="connsiteX32" fmla="*/ 1077908 w 1233011"/>
                        <a:gd name="connsiteY32" fmla="*/ 621031 h 1411233"/>
                        <a:gd name="connsiteX33" fmla="*/ 1009174 w 1233011"/>
                        <a:gd name="connsiteY33" fmla="*/ 632460 h 1411233"/>
                        <a:gd name="connsiteX34" fmla="*/ 1006470 w 1233011"/>
                        <a:gd name="connsiteY34" fmla="*/ 754380 h 1411233"/>
                        <a:gd name="connsiteX35" fmla="*/ 963453 w 1233011"/>
                        <a:gd name="connsiteY35" fmla="*/ 807244 h 1411233"/>
                        <a:gd name="connsiteX36" fmla="*/ 999326 w 1233011"/>
                        <a:gd name="connsiteY36" fmla="*/ 847249 h 1411233"/>
                        <a:gd name="connsiteX37" fmla="*/ 977264 w 1233011"/>
                        <a:gd name="connsiteY37" fmla="*/ 891063 h 1411233"/>
                        <a:gd name="connsiteX38" fmla="*/ 1001707 w 1233011"/>
                        <a:gd name="connsiteY38" fmla="*/ 947261 h 1411233"/>
                        <a:gd name="connsiteX39" fmla="*/ 1032510 w 1233011"/>
                        <a:gd name="connsiteY39" fmla="*/ 1024414 h 1411233"/>
                        <a:gd name="connsiteX40" fmla="*/ 1075372 w 1233011"/>
                        <a:gd name="connsiteY40" fmla="*/ 1055370 h 1411233"/>
                        <a:gd name="connsiteX41" fmla="*/ 1076801 w 1233011"/>
                        <a:gd name="connsiteY41" fmla="*/ 1161574 h 1411233"/>
                        <a:gd name="connsiteX42" fmla="*/ 993458 w 1233011"/>
                        <a:gd name="connsiteY42" fmla="*/ 1155382 h 1411233"/>
                        <a:gd name="connsiteX43" fmla="*/ 1120770 w 1233011"/>
                        <a:gd name="connsiteY43" fmla="*/ 1211579 h 1411233"/>
                        <a:gd name="connsiteX44" fmla="*/ 1154429 w 1233011"/>
                        <a:gd name="connsiteY44" fmla="*/ 1251586 h 1411233"/>
                        <a:gd name="connsiteX45" fmla="*/ 1096957 w 1233011"/>
                        <a:gd name="connsiteY45" fmla="*/ 1373505 h 1411233"/>
                        <a:gd name="connsiteX46" fmla="*/ 1065847 w 1233011"/>
                        <a:gd name="connsiteY46" fmla="*/ 1361598 h 1411233"/>
                        <a:gd name="connsiteX47" fmla="*/ 1046797 w 1233011"/>
                        <a:gd name="connsiteY47" fmla="*/ 1390650 h 1411233"/>
                        <a:gd name="connsiteX48" fmla="*/ 1027901 w 1233011"/>
                        <a:gd name="connsiteY48" fmla="*/ 1359218 h 1411233"/>
                        <a:gd name="connsiteX49" fmla="*/ 901541 w 1233011"/>
                        <a:gd name="connsiteY49" fmla="*/ 1344930 h 1411233"/>
                        <a:gd name="connsiteX50" fmla="*/ 859428 w 1233011"/>
                        <a:gd name="connsiteY50" fmla="*/ 1307028 h 1411233"/>
                        <a:gd name="connsiteX51" fmla="*/ 818351 w 1233011"/>
                        <a:gd name="connsiteY51" fmla="*/ 1321118 h 1411233"/>
                        <a:gd name="connsiteX52" fmla="*/ 788313 w 1233011"/>
                        <a:gd name="connsiteY52" fmla="*/ 1359590 h 1411233"/>
                        <a:gd name="connsiteX53" fmla="*/ 732402 w 1233011"/>
                        <a:gd name="connsiteY53" fmla="*/ 1357779 h 1411233"/>
                        <a:gd name="connsiteX54" fmla="*/ 606672 w 1233011"/>
                        <a:gd name="connsiteY54" fmla="*/ 1411233 h 1411233"/>
                        <a:gd name="connsiteX55" fmla="*/ 580226 w 1233011"/>
                        <a:gd name="connsiteY55" fmla="*/ 1375886 h 1411233"/>
                        <a:gd name="connsiteX56" fmla="*/ 374332 w 1233011"/>
                        <a:gd name="connsiteY56" fmla="*/ 1287303 h 1411233"/>
                        <a:gd name="connsiteX57" fmla="*/ 206369 w 1233011"/>
                        <a:gd name="connsiteY57" fmla="*/ 1230630 h 1411233"/>
                        <a:gd name="connsiteX58" fmla="*/ 111119 w 1233011"/>
                        <a:gd name="connsiteY58" fmla="*/ 1223486 h 1411233"/>
                        <a:gd name="connsiteX59" fmla="*/ 106357 w 1233011"/>
                        <a:gd name="connsiteY59" fmla="*/ 1156811 h 1411233"/>
                        <a:gd name="connsiteX60" fmla="*/ 118263 w 1233011"/>
                        <a:gd name="connsiteY60" fmla="*/ 1171098 h 1411233"/>
                        <a:gd name="connsiteX61" fmla="*/ 126682 w 1233011"/>
                        <a:gd name="connsiteY61" fmla="*/ 1202532 h 1411233"/>
                        <a:gd name="connsiteX62" fmla="*/ 164306 w 1233011"/>
                        <a:gd name="connsiteY62" fmla="*/ 1200626 h 1411233"/>
                        <a:gd name="connsiteX63" fmla="*/ 146685 w 1233011"/>
                        <a:gd name="connsiteY63" fmla="*/ 1141095 h 1411233"/>
                        <a:gd name="connsiteX64" fmla="*/ 218122 w 1233011"/>
                        <a:gd name="connsiteY64" fmla="*/ 1096804 h 1411233"/>
                        <a:gd name="connsiteX65" fmla="*/ 232563 w 1233011"/>
                        <a:gd name="connsiteY65" fmla="*/ 1180623 h 1411233"/>
                        <a:gd name="connsiteX66" fmla="*/ 261138 w 1233011"/>
                        <a:gd name="connsiteY66" fmla="*/ 1190149 h 1411233"/>
                        <a:gd name="connsiteX67" fmla="*/ 275426 w 1233011"/>
                        <a:gd name="connsiteY67" fmla="*/ 1154430 h 1411233"/>
                        <a:gd name="connsiteX68" fmla="*/ 304000 w 1233011"/>
                        <a:gd name="connsiteY68" fmla="*/ 1073468 h 1411233"/>
                        <a:gd name="connsiteX69" fmla="*/ 284406 w 1233011"/>
                        <a:gd name="connsiteY69" fmla="*/ 949172 h 1411233"/>
                        <a:gd name="connsiteX70" fmla="*/ 230505 w 1233011"/>
                        <a:gd name="connsiteY70" fmla="*/ 959168 h 1411233"/>
                        <a:gd name="connsiteX71" fmla="*/ 249232 w 1233011"/>
                        <a:gd name="connsiteY71" fmla="*/ 944880 h 1411233"/>
                        <a:gd name="connsiteX72" fmla="*/ 242088 w 1233011"/>
                        <a:gd name="connsiteY72" fmla="*/ 921068 h 1411233"/>
                        <a:gd name="connsiteX73" fmla="*/ 208750 w 1233011"/>
                        <a:gd name="connsiteY73" fmla="*/ 947261 h 1411233"/>
                        <a:gd name="connsiteX74" fmla="*/ 180177 w 1233011"/>
                        <a:gd name="connsiteY74" fmla="*/ 935355 h 1411233"/>
                        <a:gd name="connsiteX75" fmla="*/ 220657 w 1233011"/>
                        <a:gd name="connsiteY75" fmla="*/ 918686 h 1411233"/>
                        <a:gd name="connsiteX76" fmla="*/ 208750 w 1233011"/>
                        <a:gd name="connsiteY76" fmla="*/ 899636 h 1411233"/>
                        <a:gd name="connsiteX77" fmla="*/ 161126 w 1233011"/>
                        <a:gd name="connsiteY77" fmla="*/ 923449 h 1411233"/>
                        <a:gd name="connsiteX78" fmla="*/ 132551 w 1233011"/>
                        <a:gd name="connsiteY78" fmla="*/ 909162 h 1411233"/>
                        <a:gd name="connsiteX79" fmla="*/ 142076 w 1233011"/>
                        <a:gd name="connsiteY79" fmla="*/ 882967 h 1411233"/>
                        <a:gd name="connsiteX80" fmla="*/ 114096 w 1233011"/>
                        <a:gd name="connsiteY80" fmla="*/ 864017 h 1411233"/>
                        <a:gd name="connsiteX81" fmla="*/ 92069 w 1233011"/>
                        <a:gd name="connsiteY81" fmla="*/ 897255 h 1411233"/>
                        <a:gd name="connsiteX82" fmla="*/ 94451 w 1233011"/>
                        <a:gd name="connsiteY82" fmla="*/ 840105 h 1411233"/>
                        <a:gd name="connsiteX83" fmla="*/ 75401 w 1233011"/>
                        <a:gd name="connsiteY83" fmla="*/ 835343 h 1411233"/>
                        <a:gd name="connsiteX84" fmla="*/ 63494 w 1233011"/>
                        <a:gd name="connsiteY84" fmla="*/ 906780 h 1411233"/>
                        <a:gd name="connsiteX85" fmla="*/ 42063 w 1233011"/>
                        <a:gd name="connsiteY85" fmla="*/ 911543 h 1411233"/>
                        <a:gd name="connsiteX86" fmla="*/ 53970 w 1233011"/>
                        <a:gd name="connsiteY86" fmla="*/ 825817 h 1411233"/>
                        <a:gd name="connsiteX87" fmla="*/ 106203 w 1233011"/>
                        <a:gd name="connsiteY87" fmla="*/ 819626 h 1411233"/>
                        <a:gd name="connsiteX88" fmla="*/ 108738 w 1233011"/>
                        <a:gd name="connsiteY88" fmla="*/ 799623 h 1411233"/>
                        <a:gd name="connsiteX89" fmla="*/ 61912 w 1233011"/>
                        <a:gd name="connsiteY89" fmla="*/ 799624 h 1411233"/>
                        <a:gd name="connsiteX90" fmla="*/ 66198 w 1233011"/>
                        <a:gd name="connsiteY90" fmla="*/ 761047 h 1411233"/>
                        <a:gd name="connsiteX91" fmla="*/ 125407 w 1233011"/>
                        <a:gd name="connsiteY91" fmla="*/ 742474 h 1411233"/>
                        <a:gd name="connsiteX92" fmla="*/ 113500 w 1233011"/>
                        <a:gd name="connsiteY92" fmla="*/ 716280 h 1411233"/>
                        <a:gd name="connsiteX93" fmla="*/ 31899 w 1233011"/>
                        <a:gd name="connsiteY93" fmla="*/ 756737 h 1411233"/>
                        <a:gd name="connsiteX94" fmla="*/ 12858 w 1233011"/>
                        <a:gd name="connsiteY94" fmla="*/ 718344 h 1411233"/>
                        <a:gd name="connsiteX95" fmla="*/ 87804 w 1233011"/>
                        <a:gd name="connsiteY95" fmla="*/ 693138 h 1411233"/>
                        <a:gd name="connsiteX96" fmla="*/ 60960 w 1233011"/>
                        <a:gd name="connsiteY96" fmla="*/ 617855 h 1411233"/>
                        <a:gd name="connsiteX97" fmla="*/ 34920 w 1233011"/>
                        <a:gd name="connsiteY97" fmla="*/ 604361 h 1411233"/>
                        <a:gd name="connsiteX98" fmla="*/ 0 w 1233011"/>
                        <a:gd name="connsiteY98" fmla="*/ 543401 h 1411233"/>
                        <a:gd name="connsiteX0" fmla="*/ 0 w 1233011"/>
                        <a:gd name="connsiteY0" fmla="*/ 543401 h 1411233"/>
                        <a:gd name="connsiteX1" fmla="*/ 242411 w 1233011"/>
                        <a:gd name="connsiteY1" fmla="*/ 381000 h 1411233"/>
                        <a:gd name="connsiteX2" fmla="*/ 264318 w 1233011"/>
                        <a:gd name="connsiteY2" fmla="*/ 271462 h 1411233"/>
                        <a:gd name="connsiteX3" fmla="*/ 348615 w 1233011"/>
                        <a:gd name="connsiteY3" fmla="*/ 268605 h 1411233"/>
                        <a:gd name="connsiteX4" fmla="*/ 386238 w 1233011"/>
                        <a:gd name="connsiteY4" fmla="*/ 290512 h 1411233"/>
                        <a:gd name="connsiteX5" fmla="*/ 461486 w 1233011"/>
                        <a:gd name="connsiteY5" fmla="*/ 250031 h 1411233"/>
                        <a:gd name="connsiteX6" fmla="*/ 516731 w 1233011"/>
                        <a:gd name="connsiteY6" fmla="*/ 128111 h 1411233"/>
                        <a:gd name="connsiteX7" fmla="*/ 577845 w 1233011"/>
                        <a:gd name="connsiteY7" fmla="*/ 140018 h 1411233"/>
                        <a:gd name="connsiteX8" fmla="*/ 638651 w 1233011"/>
                        <a:gd name="connsiteY8" fmla="*/ 167640 h 1411233"/>
                        <a:gd name="connsiteX9" fmla="*/ 752470 w 1233011"/>
                        <a:gd name="connsiteY9" fmla="*/ 151155 h 1411233"/>
                        <a:gd name="connsiteX10" fmla="*/ 799301 w 1233011"/>
                        <a:gd name="connsiteY10" fmla="*/ 113824 h 1411233"/>
                        <a:gd name="connsiteX11" fmla="*/ 802005 w 1233011"/>
                        <a:gd name="connsiteY11" fmla="*/ 61913 h 1411233"/>
                        <a:gd name="connsiteX12" fmla="*/ 837247 w 1233011"/>
                        <a:gd name="connsiteY12" fmla="*/ 50482 h 1411233"/>
                        <a:gd name="connsiteX13" fmla="*/ 868680 w 1233011"/>
                        <a:gd name="connsiteY13" fmla="*/ 0 h 1411233"/>
                        <a:gd name="connsiteX14" fmla="*/ 920591 w 1233011"/>
                        <a:gd name="connsiteY14" fmla="*/ 0 h 1411233"/>
                        <a:gd name="connsiteX15" fmla="*/ 916305 w 1233011"/>
                        <a:gd name="connsiteY15" fmla="*/ 59531 h 1411233"/>
                        <a:gd name="connsiteX16" fmla="*/ 996791 w 1233011"/>
                        <a:gd name="connsiteY16" fmla="*/ 99060 h 1411233"/>
                        <a:gd name="connsiteX17" fmla="*/ 954405 w 1233011"/>
                        <a:gd name="connsiteY17" fmla="*/ 177165 h 1411233"/>
                        <a:gd name="connsiteX18" fmla="*/ 984408 w 1233011"/>
                        <a:gd name="connsiteY18" fmla="*/ 197644 h 1411233"/>
                        <a:gd name="connsiteX19" fmla="*/ 951700 w 1233011"/>
                        <a:gd name="connsiteY19" fmla="*/ 249555 h 1411233"/>
                        <a:gd name="connsiteX20" fmla="*/ 951071 w 1233011"/>
                        <a:gd name="connsiteY20" fmla="*/ 297180 h 1411233"/>
                        <a:gd name="connsiteX21" fmla="*/ 958691 w 1233011"/>
                        <a:gd name="connsiteY21" fmla="*/ 320040 h 1411233"/>
                        <a:gd name="connsiteX22" fmla="*/ 1006469 w 1233011"/>
                        <a:gd name="connsiteY22" fmla="*/ 349568 h 1411233"/>
                        <a:gd name="connsiteX23" fmla="*/ 1063942 w 1233011"/>
                        <a:gd name="connsiteY23" fmla="*/ 461388 h 1411233"/>
                        <a:gd name="connsiteX24" fmla="*/ 1090136 w 1233011"/>
                        <a:gd name="connsiteY24" fmla="*/ 403667 h 1411233"/>
                        <a:gd name="connsiteX25" fmla="*/ 1130542 w 1233011"/>
                        <a:gd name="connsiteY25" fmla="*/ 390148 h 1411233"/>
                        <a:gd name="connsiteX26" fmla="*/ 1117759 w 1233011"/>
                        <a:gd name="connsiteY26" fmla="*/ 400526 h 1411233"/>
                        <a:gd name="connsiteX27" fmla="*/ 1142047 w 1233011"/>
                        <a:gd name="connsiteY27" fmla="*/ 368142 h 1411233"/>
                        <a:gd name="connsiteX28" fmla="*/ 1156811 w 1233011"/>
                        <a:gd name="connsiteY28" fmla="*/ 441960 h 1411233"/>
                        <a:gd name="connsiteX29" fmla="*/ 1233011 w 1233011"/>
                        <a:gd name="connsiteY29" fmla="*/ 419100 h 1411233"/>
                        <a:gd name="connsiteX30" fmla="*/ 1200150 w 1233011"/>
                        <a:gd name="connsiteY30" fmla="*/ 481012 h 1411233"/>
                        <a:gd name="connsiteX31" fmla="*/ 1142524 w 1233011"/>
                        <a:gd name="connsiteY31" fmla="*/ 536734 h 1411233"/>
                        <a:gd name="connsiteX32" fmla="*/ 1077908 w 1233011"/>
                        <a:gd name="connsiteY32" fmla="*/ 621031 h 1411233"/>
                        <a:gd name="connsiteX33" fmla="*/ 1009174 w 1233011"/>
                        <a:gd name="connsiteY33" fmla="*/ 632460 h 1411233"/>
                        <a:gd name="connsiteX34" fmla="*/ 1006470 w 1233011"/>
                        <a:gd name="connsiteY34" fmla="*/ 754380 h 1411233"/>
                        <a:gd name="connsiteX35" fmla="*/ 963453 w 1233011"/>
                        <a:gd name="connsiteY35" fmla="*/ 807244 h 1411233"/>
                        <a:gd name="connsiteX36" fmla="*/ 999326 w 1233011"/>
                        <a:gd name="connsiteY36" fmla="*/ 847249 h 1411233"/>
                        <a:gd name="connsiteX37" fmla="*/ 977264 w 1233011"/>
                        <a:gd name="connsiteY37" fmla="*/ 891063 h 1411233"/>
                        <a:gd name="connsiteX38" fmla="*/ 1001707 w 1233011"/>
                        <a:gd name="connsiteY38" fmla="*/ 947261 h 1411233"/>
                        <a:gd name="connsiteX39" fmla="*/ 1032510 w 1233011"/>
                        <a:gd name="connsiteY39" fmla="*/ 1024414 h 1411233"/>
                        <a:gd name="connsiteX40" fmla="*/ 1075372 w 1233011"/>
                        <a:gd name="connsiteY40" fmla="*/ 1055370 h 1411233"/>
                        <a:gd name="connsiteX41" fmla="*/ 1076801 w 1233011"/>
                        <a:gd name="connsiteY41" fmla="*/ 1161574 h 1411233"/>
                        <a:gd name="connsiteX42" fmla="*/ 993458 w 1233011"/>
                        <a:gd name="connsiteY42" fmla="*/ 1155382 h 1411233"/>
                        <a:gd name="connsiteX43" fmla="*/ 1120770 w 1233011"/>
                        <a:gd name="connsiteY43" fmla="*/ 1211579 h 1411233"/>
                        <a:gd name="connsiteX44" fmla="*/ 1154429 w 1233011"/>
                        <a:gd name="connsiteY44" fmla="*/ 1251586 h 1411233"/>
                        <a:gd name="connsiteX45" fmla="*/ 1096957 w 1233011"/>
                        <a:gd name="connsiteY45" fmla="*/ 1373505 h 1411233"/>
                        <a:gd name="connsiteX46" fmla="*/ 1065847 w 1233011"/>
                        <a:gd name="connsiteY46" fmla="*/ 1361598 h 1411233"/>
                        <a:gd name="connsiteX47" fmla="*/ 1046797 w 1233011"/>
                        <a:gd name="connsiteY47" fmla="*/ 1390650 h 1411233"/>
                        <a:gd name="connsiteX48" fmla="*/ 1027901 w 1233011"/>
                        <a:gd name="connsiteY48" fmla="*/ 1359218 h 1411233"/>
                        <a:gd name="connsiteX49" fmla="*/ 901541 w 1233011"/>
                        <a:gd name="connsiteY49" fmla="*/ 1344930 h 1411233"/>
                        <a:gd name="connsiteX50" fmla="*/ 859428 w 1233011"/>
                        <a:gd name="connsiteY50" fmla="*/ 1307028 h 1411233"/>
                        <a:gd name="connsiteX51" fmla="*/ 818351 w 1233011"/>
                        <a:gd name="connsiteY51" fmla="*/ 1321118 h 1411233"/>
                        <a:gd name="connsiteX52" fmla="*/ 788313 w 1233011"/>
                        <a:gd name="connsiteY52" fmla="*/ 1359590 h 1411233"/>
                        <a:gd name="connsiteX53" fmla="*/ 732402 w 1233011"/>
                        <a:gd name="connsiteY53" fmla="*/ 1357779 h 1411233"/>
                        <a:gd name="connsiteX54" fmla="*/ 606672 w 1233011"/>
                        <a:gd name="connsiteY54" fmla="*/ 1411233 h 1411233"/>
                        <a:gd name="connsiteX55" fmla="*/ 580226 w 1233011"/>
                        <a:gd name="connsiteY55" fmla="*/ 1375886 h 1411233"/>
                        <a:gd name="connsiteX56" fmla="*/ 374332 w 1233011"/>
                        <a:gd name="connsiteY56" fmla="*/ 1287303 h 1411233"/>
                        <a:gd name="connsiteX57" fmla="*/ 206369 w 1233011"/>
                        <a:gd name="connsiteY57" fmla="*/ 1230630 h 1411233"/>
                        <a:gd name="connsiteX58" fmla="*/ 111119 w 1233011"/>
                        <a:gd name="connsiteY58" fmla="*/ 1223486 h 1411233"/>
                        <a:gd name="connsiteX59" fmla="*/ 106357 w 1233011"/>
                        <a:gd name="connsiteY59" fmla="*/ 1156811 h 1411233"/>
                        <a:gd name="connsiteX60" fmla="*/ 118263 w 1233011"/>
                        <a:gd name="connsiteY60" fmla="*/ 1171098 h 1411233"/>
                        <a:gd name="connsiteX61" fmla="*/ 126682 w 1233011"/>
                        <a:gd name="connsiteY61" fmla="*/ 1202532 h 1411233"/>
                        <a:gd name="connsiteX62" fmla="*/ 164306 w 1233011"/>
                        <a:gd name="connsiteY62" fmla="*/ 1200626 h 1411233"/>
                        <a:gd name="connsiteX63" fmla="*/ 146685 w 1233011"/>
                        <a:gd name="connsiteY63" fmla="*/ 1141095 h 1411233"/>
                        <a:gd name="connsiteX64" fmla="*/ 218122 w 1233011"/>
                        <a:gd name="connsiteY64" fmla="*/ 1096804 h 1411233"/>
                        <a:gd name="connsiteX65" fmla="*/ 232563 w 1233011"/>
                        <a:gd name="connsiteY65" fmla="*/ 1180623 h 1411233"/>
                        <a:gd name="connsiteX66" fmla="*/ 261138 w 1233011"/>
                        <a:gd name="connsiteY66" fmla="*/ 1190149 h 1411233"/>
                        <a:gd name="connsiteX67" fmla="*/ 277262 w 1233011"/>
                        <a:gd name="connsiteY67" fmla="*/ 1048043 h 1411233"/>
                        <a:gd name="connsiteX68" fmla="*/ 304000 w 1233011"/>
                        <a:gd name="connsiteY68" fmla="*/ 1073468 h 1411233"/>
                        <a:gd name="connsiteX69" fmla="*/ 284406 w 1233011"/>
                        <a:gd name="connsiteY69" fmla="*/ 949172 h 1411233"/>
                        <a:gd name="connsiteX70" fmla="*/ 230505 w 1233011"/>
                        <a:gd name="connsiteY70" fmla="*/ 959168 h 1411233"/>
                        <a:gd name="connsiteX71" fmla="*/ 249232 w 1233011"/>
                        <a:gd name="connsiteY71" fmla="*/ 944880 h 1411233"/>
                        <a:gd name="connsiteX72" fmla="*/ 242088 w 1233011"/>
                        <a:gd name="connsiteY72" fmla="*/ 921068 h 1411233"/>
                        <a:gd name="connsiteX73" fmla="*/ 208750 w 1233011"/>
                        <a:gd name="connsiteY73" fmla="*/ 947261 h 1411233"/>
                        <a:gd name="connsiteX74" fmla="*/ 180177 w 1233011"/>
                        <a:gd name="connsiteY74" fmla="*/ 935355 h 1411233"/>
                        <a:gd name="connsiteX75" fmla="*/ 220657 w 1233011"/>
                        <a:gd name="connsiteY75" fmla="*/ 918686 h 1411233"/>
                        <a:gd name="connsiteX76" fmla="*/ 208750 w 1233011"/>
                        <a:gd name="connsiteY76" fmla="*/ 899636 h 1411233"/>
                        <a:gd name="connsiteX77" fmla="*/ 161126 w 1233011"/>
                        <a:gd name="connsiteY77" fmla="*/ 923449 h 1411233"/>
                        <a:gd name="connsiteX78" fmla="*/ 132551 w 1233011"/>
                        <a:gd name="connsiteY78" fmla="*/ 909162 h 1411233"/>
                        <a:gd name="connsiteX79" fmla="*/ 142076 w 1233011"/>
                        <a:gd name="connsiteY79" fmla="*/ 882967 h 1411233"/>
                        <a:gd name="connsiteX80" fmla="*/ 114096 w 1233011"/>
                        <a:gd name="connsiteY80" fmla="*/ 864017 h 1411233"/>
                        <a:gd name="connsiteX81" fmla="*/ 92069 w 1233011"/>
                        <a:gd name="connsiteY81" fmla="*/ 897255 h 1411233"/>
                        <a:gd name="connsiteX82" fmla="*/ 94451 w 1233011"/>
                        <a:gd name="connsiteY82" fmla="*/ 840105 h 1411233"/>
                        <a:gd name="connsiteX83" fmla="*/ 75401 w 1233011"/>
                        <a:gd name="connsiteY83" fmla="*/ 835343 h 1411233"/>
                        <a:gd name="connsiteX84" fmla="*/ 63494 w 1233011"/>
                        <a:gd name="connsiteY84" fmla="*/ 906780 h 1411233"/>
                        <a:gd name="connsiteX85" fmla="*/ 42063 w 1233011"/>
                        <a:gd name="connsiteY85" fmla="*/ 911543 h 1411233"/>
                        <a:gd name="connsiteX86" fmla="*/ 53970 w 1233011"/>
                        <a:gd name="connsiteY86" fmla="*/ 825817 h 1411233"/>
                        <a:gd name="connsiteX87" fmla="*/ 106203 w 1233011"/>
                        <a:gd name="connsiteY87" fmla="*/ 819626 h 1411233"/>
                        <a:gd name="connsiteX88" fmla="*/ 108738 w 1233011"/>
                        <a:gd name="connsiteY88" fmla="*/ 799623 h 1411233"/>
                        <a:gd name="connsiteX89" fmla="*/ 61912 w 1233011"/>
                        <a:gd name="connsiteY89" fmla="*/ 799624 h 1411233"/>
                        <a:gd name="connsiteX90" fmla="*/ 66198 w 1233011"/>
                        <a:gd name="connsiteY90" fmla="*/ 761047 h 1411233"/>
                        <a:gd name="connsiteX91" fmla="*/ 125407 w 1233011"/>
                        <a:gd name="connsiteY91" fmla="*/ 742474 h 1411233"/>
                        <a:gd name="connsiteX92" fmla="*/ 113500 w 1233011"/>
                        <a:gd name="connsiteY92" fmla="*/ 716280 h 1411233"/>
                        <a:gd name="connsiteX93" fmla="*/ 31899 w 1233011"/>
                        <a:gd name="connsiteY93" fmla="*/ 756737 h 1411233"/>
                        <a:gd name="connsiteX94" fmla="*/ 12858 w 1233011"/>
                        <a:gd name="connsiteY94" fmla="*/ 718344 h 1411233"/>
                        <a:gd name="connsiteX95" fmla="*/ 87804 w 1233011"/>
                        <a:gd name="connsiteY95" fmla="*/ 693138 h 1411233"/>
                        <a:gd name="connsiteX96" fmla="*/ 60960 w 1233011"/>
                        <a:gd name="connsiteY96" fmla="*/ 617855 h 1411233"/>
                        <a:gd name="connsiteX97" fmla="*/ 34920 w 1233011"/>
                        <a:gd name="connsiteY97" fmla="*/ 604361 h 1411233"/>
                        <a:gd name="connsiteX98" fmla="*/ 0 w 1233011"/>
                        <a:gd name="connsiteY98" fmla="*/ 543401 h 1411233"/>
                        <a:gd name="connsiteX0" fmla="*/ 0 w 1233011"/>
                        <a:gd name="connsiteY0" fmla="*/ 543401 h 1411233"/>
                        <a:gd name="connsiteX1" fmla="*/ 242411 w 1233011"/>
                        <a:gd name="connsiteY1" fmla="*/ 381000 h 1411233"/>
                        <a:gd name="connsiteX2" fmla="*/ 264318 w 1233011"/>
                        <a:gd name="connsiteY2" fmla="*/ 271462 h 1411233"/>
                        <a:gd name="connsiteX3" fmla="*/ 348615 w 1233011"/>
                        <a:gd name="connsiteY3" fmla="*/ 268605 h 1411233"/>
                        <a:gd name="connsiteX4" fmla="*/ 386238 w 1233011"/>
                        <a:gd name="connsiteY4" fmla="*/ 290512 h 1411233"/>
                        <a:gd name="connsiteX5" fmla="*/ 461486 w 1233011"/>
                        <a:gd name="connsiteY5" fmla="*/ 250031 h 1411233"/>
                        <a:gd name="connsiteX6" fmla="*/ 516731 w 1233011"/>
                        <a:gd name="connsiteY6" fmla="*/ 128111 h 1411233"/>
                        <a:gd name="connsiteX7" fmla="*/ 577845 w 1233011"/>
                        <a:gd name="connsiteY7" fmla="*/ 140018 h 1411233"/>
                        <a:gd name="connsiteX8" fmla="*/ 638651 w 1233011"/>
                        <a:gd name="connsiteY8" fmla="*/ 167640 h 1411233"/>
                        <a:gd name="connsiteX9" fmla="*/ 752470 w 1233011"/>
                        <a:gd name="connsiteY9" fmla="*/ 151155 h 1411233"/>
                        <a:gd name="connsiteX10" fmla="*/ 799301 w 1233011"/>
                        <a:gd name="connsiteY10" fmla="*/ 113824 h 1411233"/>
                        <a:gd name="connsiteX11" fmla="*/ 802005 w 1233011"/>
                        <a:gd name="connsiteY11" fmla="*/ 61913 h 1411233"/>
                        <a:gd name="connsiteX12" fmla="*/ 837247 w 1233011"/>
                        <a:gd name="connsiteY12" fmla="*/ 50482 h 1411233"/>
                        <a:gd name="connsiteX13" fmla="*/ 868680 w 1233011"/>
                        <a:gd name="connsiteY13" fmla="*/ 0 h 1411233"/>
                        <a:gd name="connsiteX14" fmla="*/ 920591 w 1233011"/>
                        <a:gd name="connsiteY14" fmla="*/ 0 h 1411233"/>
                        <a:gd name="connsiteX15" fmla="*/ 916305 w 1233011"/>
                        <a:gd name="connsiteY15" fmla="*/ 59531 h 1411233"/>
                        <a:gd name="connsiteX16" fmla="*/ 996791 w 1233011"/>
                        <a:gd name="connsiteY16" fmla="*/ 99060 h 1411233"/>
                        <a:gd name="connsiteX17" fmla="*/ 954405 w 1233011"/>
                        <a:gd name="connsiteY17" fmla="*/ 177165 h 1411233"/>
                        <a:gd name="connsiteX18" fmla="*/ 984408 w 1233011"/>
                        <a:gd name="connsiteY18" fmla="*/ 197644 h 1411233"/>
                        <a:gd name="connsiteX19" fmla="*/ 951700 w 1233011"/>
                        <a:gd name="connsiteY19" fmla="*/ 249555 h 1411233"/>
                        <a:gd name="connsiteX20" fmla="*/ 951071 w 1233011"/>
                        <a:gd name="connsiteY20" fmla="*/ 297180 h 1411233"/>
                        <a:gd name="connsiteX21" fmla="*/ 958691 w 1233011"/>
                        <a:gd name="connsiteY21" fmla="*/ 320040 h 1411233"/>
                        <a:gd name="connsiteX22" fmla="*/ 1006469 w 1233011"/>
                        <a:gd name="connsiteY22" fmla="*/ 349568 h 1411233"/>
                        <a:gd name="connsiteX23" fmla="*/ 1063942 w 1233011"/>
                        <a:gd name="connsiteY23" fmla="*/ 461388 h 1411233"/>
                        <a:gd name="connsiteX24" fmla="*/ 1090136 w 1233011"/>
                        <a:gd name="connsiteY24" fmla="*/ 403667 h 1411233"/>
                        <a:gd name="connsiteX25" fmla="*/ 1130542 w 1233011"/>
                        <a:gd name="connsiteY25" fmla="*/ 390148 h 1411233"/>
                        <a:gd name="connsiteX26" fmla="*/ 1117759 w 1233011"/>
                        <a:gd name="connsiteY26" fmla="*/ 400526 h 1411233"/>
                        <a:gd name="connsiteX27" fmla="*/ 1142047 w 1233011"/>
                        <a:gd name="connsiteY27" fmla="*/ 368142 h 1411233"/>
                        <a:gd name="connsiteX28" fmla="*/ 1156811 w 1233011"/>
                        <a:gd name="connsiteY28" fmla="*/ 441960 h 1411233"/>
                        <a:gd name="connsiteX29" fmla="*/ 1233011 w 1233011"/>
                        <a:gd name="connsiteY29" fmla="*/ 419100 h 1411233"/>
                        <a:gd name="connsiteX30" fmla="*/ 1200150 w 1233011"/>
                        <a:gd name="connsiteY30" fmla="*/ 481012 h 1411233"/>
                        <a:gd name="connsiteX31" fmla="*/ 1142524 w 1233011"/>
                        <a:gd name="connsiteY31" fmla="*/ 536734 h 1411233"/>
                        <a:gd name="connsiteX32" fmla="*/ 1077908 w 1233011"/>
                        <a:gd name="connsiteY32" fmla="*/ 621031 h 1411233"/>
                        <a:gd name="connsiteX33" fmla="*/ 1009174 w 1233011"/>
                        <a:gd name="connsiteY33" fmla="*/ 632460 h 1411233"/>
                        <a:gd name="connsiteX34" fmla="*/ 1006470 w 1233011"/>
                        <a:gd name="connsiteY34" fmla="*/ 754380 h 1411233"/>
                        <a:gd name="connsiteX35" fmla="*/ 963453 w 1233011"/>
                        <a:gd name="connsiteY35" fmla="*/ 807244 h 1411233"/>
                        <a:gd name="connsiteX36" fmla="*/ 999326 w 1233011"/>
                        <a:gd name="connsiteY36" fmla="*/ 847249 h 1411233"/>
                        <a:gd name="connsiteX37" fmla="*/ 977264 w 1233011"/>
                        <a:gd name="connsiteY37" fmla="*/ 891063 h 1411233"/>
                        <a:gd name="connsiteX38" fmla="*/ 1001707 w 1233011"/>
                        <a:gd name="connsiteY38" fmla="*/ 947261 h 1411233"/>
                        <a:gd name="connsiteX39" fmla="*/ 1032510 w 1233011"/>
                        <a:gd name="connsiteY39" fmla="*/ 1024414 h 1411233"/>
                        <a:gd name="connsiteX40" fmla="*/ 1075372 w 1233011"/>
                        <a:gd name="connsiteY40" fmla="*/ 1055370 h 1411233"/>
                        <a:gd name="connsiteX41" fmla="*/ 1076801 w 1233011"/>
                        <a:gd name="connsiteY41" fmla="*/ 1161574 h 1411233"/>
                        <a:gd name="connsiteX42" fmla="*/ 993458 w 1233011"/>
                        <a:gd name="connsiteY42" fmla="*/ 1155382 h 1411233"/>
                        <a:gd name="connsiteX43" fmla="*/ 1120770 w 1233011"/>
                        <a:gd name="connsiteY43" fmla="*/ 1211579 h 1411233"/>
                        <a:gd name="connsiteX44" fmla="*/ 1154429 w 1233011"/>
                        <a:gd name="connsiteY44" fmla="*/ 1251586 h 1411233"/>
                        <a:gd name="connsiteX45" fmla="*/ 1096957 w 1233011"/>
                        <a:gd name="connsiteY45" fmla="*/ 1373505 h 1411233"/>
                        <a:gd name="connsiteX46" fmla="*/ 1065847 w 1233011"/>
                        <a:gd name="connsiteY46" fmla="*/ 1361598 h 1411233"/>
                        <a:gd name="connsiteX47" fmla="*/ 1046797 w 1233011"/>
                        <a:gd name="connsiteY47" fmla="*/ 1390650 h 1411233"/>
                        <a:gd name="connsiteX48" fmla="*/ 1027901 w 1233011"/>
                        <a:gd name="connsiteY48" fmla="*/ 1359218 h 1411233"/>
                        <a:gd name="connsiteX49" fmla="*/ 901541 w 1233011"/>
                        <a:gd name="connsiteY49" fmla="*/ 1344930 h 1411233"/>
                        <a:gd name="connsiteX50" fmla="*/ 859428 w 1233011"/>
                        <a:gd name="connsiteY50" fmla="*/ 1307028 h 1411233"/>
                        <a:gd name="connsiteX51" fmla="*/ 818351 w 1233011"/>
                        <a:gd name="connsiteY51" fmla="*/ 1321118 h 1411233"/>
                        <a:gd name="connsiteX52" fmla="*/ 788313 w 1233011"/>
                        <a:gd name="connsiteY52" fmla="*/ 1359590 h 1411233"/>
                        <a:gd name="connsiteX53" fmla="*/ 732402 w 1233011"/>
                        <a:gd name="connsiteY53" fmla="*/ 1357779 h 1411233"/>
                        <a:gd name="connsiteX54" fmla="*/ 606672 w 1233011"/>
                        <a:gd name="connsiteY54" fmla="*/ 1411233 h 1411233"/>
                        <a:gd name="connsiteX55" fmla="*/ 580226 w 1233011"/>
                        <a:gd name="connsiteY55" fmla="*/ 1375886 h 1411233"/>
                        <a:gd name="connsiteX56" fmla="*/ 374332 w 1233011"/>
                        <a:gd name="connsiteY56" fmla="*/ 1287303 h 1411233"/>
                        <a:gd name="connsiteX57" fmla="*/ 206369 w 1233011"/>
                        <a:gd name="connsiteY57" fmla="*/ 1230630 h 1411233"/>
                        <a:gd name="connsiteX58" fmla="*/ 111119 w 1233011"/>
                        <a:gd name="connsiteY58" fmla="*/ 1223486 h 1411233"/>
                        <a:gd name="connsiteX59" fmla="*/ 106357 w 1233011"/>
                        <a:gd name="connsiteY59" fmla="*/ 1156811 h 1411233"/>
                        <a:gd name="connsiteX60" fmla="*/ 118263 w 1233011"/>
                        <a:gd name="connsiteY60" fmla="*/ 1171098 h 1411233"/>
                        <a:gd name="connsiteX61" fmla="*/ 126682 w 1233011"/>
                        <a:gd name="connsiteY61" fmla="*/ 1202532 h 1411233"/>
                        <a:gd name="connsiteX62" fmla="*/ 164306 w 1233011"/>
                        <a:gd name="connsiteY62" fmla="*/ 1200626 h 1411233"/>
                        <a:gd name="connsiteX63" fmla="*/ 146685 w 1233011"/>
                        <a:gd name="connsiteY63" fmla="*/ 1141095 h 1411233"/>
                        <a:gd name="connsiteX64" fmla="*/ 218122 w 1233011"/>
                        <a:gd name="connsiteY64" fmla="*/ 1096804 h 1411233"/>
                        <a:gd name="connsiteX65" fmla="*/ 232563 w 1233011"/>
                        <a:gd name="connsiteY65" fmla="*/ 1180623 h 1411233"/>
                        <a:gd name="connsiteX66" fmla="*/ 261138 w 1233011"/>
                        <a:gd name="connsiteY66" fmla="*/ 1190149 h 1411233"/>
                        <a:gd name="connsiteX67" fmla="*/ 277262 w 1233011"/>
                        <a:gd name="connsiteY67" fmla="*/ 1048043 h 1411233"/>
                        <a:gd name="connsiteX68" fmla="*/ 304000 w 1233011"/>
                        <a:gd name="connsiteY68" fmla="*/ 1073468 h 1411233"/>
                        <a:gd name="connsiteX69" fmla="*/ 284406 w 1233011"/>
                        <a:gd name="connsiteY69" fmla="*/ 949172 h 1411233"/>
                        <a:gd name="connsiteX70" fmla="*/ 230505 w 1233011"/>
                        <a:gd name="connsiteY70" fmla="*/ 959168 h 1411233"/>
                        <a:gd name="connsiteX71" fmla="*/ 249232 w 1233011"/>
                        <a:gd name="connsiteY71" fmla="*/ 944880 h 1411233"/>
                        <a:gd name="connsiteX72" fmla="*/ 242088 w 1233011"/>
                        <a:gd name="connsiteY72" fmla="*/ 921068 h 1411233"/>
                        <a:gd name="connsiteX73" fmla="*/ 208750 w 1233011"/>
                        <a:gd name="connsiteY73" fmla="*/ 947261 h 1411233"/>
                        <a:gd name="connsiteX74" fmla="*/ 180177 w 1233011"/>
                        <a:gd name="connsiteY74" fmla="*/ 935355 h 1411233"/>
                        <a:gd name="connsiteX75" fmla="*/ 220657 w 1233011"/>
                        <a:gd name="connsiteY75" fmla="*/ 918686 h 1411233"/>
                        <a:gd name="connsiteX76" fmla="*/ 208750 w 1233011"/>
                        <a:gd name="connsiteY76" fmla="*/ 899636 h 1411233"/>
                        <a:gd name="connsiteX77" fmla="*/ 161126 w 1233011"/>
                        <a:gd name="connsiteY77" fmla="*/ 923449 h 1411233"/>
                        <a:gd name="connsiteX78" fmla="*/ 132551 w 1233011"/>
                        <a:gd name="connsiteY78" fmla="*/ 909162 h 1411233"/>
                        <a:gd name="connsiteX79" fmla="*/ 142076 w 1233011"/>
                        <a:gd name="connsiteY79" fmla="*/ 882967 h 1411233"/>
                        <a:gd name="connsiteX80" fmla="*/ 114096 w 1233011"/>
                        <a:gd name="connsiteY80" fmla="*/ 864017 h 1411233"/>
                        <a:gd name="connsiteX81" fmla="*/ 92069 w 1233011"/>
                        <a:gd name="connsiteY81" fmla="*/ 897255 h 1411233"/>
                        <a:gd name="connsiteX82" fmla="*/ 94451 w 1233011"/>
                        <a:gd name="connsiteY82" fmla="*/ 840105 h 1411233"/>
                        <a:gd name="connsiteX83" fmla="*/ 75401 w 1233011"/>
                        <a:gd name="connsiteY83" fmla="*/ 835343 h 1411233"/>
                        <a:gd name="connsiteX84" fmla="*/ 63494 w 1233011"/>
                        <a:gd name="connsiteY84" fmla="*/ 906780 h 1411233"/>
                        <a:gd name="connsiteX85" fmla="*/ 42063 w 1233011"/>
                        <a:gd name="connsiteY85" fmla="*/ 911543 h 1411233"/>
                        <a:gd name="connsiteX86" fmla="*/ 53970 w 1233011"/>
                        <a:gd name="connsiteY86" fmla="*/ 825817 h 1411233"/>
                        <a:gd name="connsiteX87" fmla="*/ 106203 w 1233011"/>
                        <a:gd name="connsiteY87" fmla="*/ 819626 h 1411233"/>
                        <a:gd name="connsiteX88" fmla="*/ 108738 w 1233011"/>
                        <a:gd name="connsiteY88" fmla="*/ 799623 h 1411233"/>
                        <a:gd name="connsiteX89" fmla="*/ 61912 w 1233011"/>
                        <a:gd name="connsiteY89" fmla="*/ 799624 h 1411233"/>
                        <a:gd name="connsiteX90" fmla="*/ 66198 w 1233011"/>
                        <a:gd name="connsiteY90" fmla="*/ 761047 h 1411233"/>
                        <a:gd name="connsiteX91" fmla="*/ 125407 w 1233011"/>
                        <a:gd name="connsiteY91" fmla="*/ 742474 h 1411233"/>
                        <a:gd name="connsiteX92" fmla="*/ 113500 w 1233011"/>
                        <a:gd name="connsiteY92" fmla="*/ 716280 h 1411233"/>
                        <a:gd name="connsiteX93" fmla="*/ 15230 w 1233011"/>
                        <a:gd name="connsiteY93" fmla="*/ 751975 h 1411233"/>
                        <a:gd name="connsiteX94" fmla="*/ 12858 w 1233011"/>
                        <a:gd name="connsiteY94" fmla="*/ 718344 h 1411233"/>
                        <a:gd name="connsiteX95" fmla="*/ 87804 w 1233011"/>
                        <a:gd name="connsiteY95" fmla="*/ 693138 h 1411233"/>
                        <a:gd name="connsiteX96" fmla="*/ 60960 w 1233011"/>
                        <a:gd name="connsiteY96" fmla="*/ 617855 h 1411233"/>
                        <a:gd name="connsiteX97" fmla="*/ 34920 w 1233011"/>
                        <a:gd name="connsiteY97" fmla="*/ 604361 h 1411233"/>
                        <a:gd name="connsiteX98" fmla="*/ 0 w 1233011"/>
                        <a:gd name="connsiteY98" fmla="*/ 543401 h 1411233"/>
                        <a:gd name="connsiteX0" fmla="*/ 0 w 1233011"/>
                        <a:gd name="connsiteY0" fmla="*/ 543401 h 1411233"/>
                        <a:gd name="connsiteX1" fmla="*/ 242411 w 1233011"/>
                        <a:gd name="connsiteY1" fmla="*/ 381000 h 1411233"/>
                        <a:gd name="connsiteX2" fmla="*/ 264318 w 1233011"/>
                        <a:gd name="connsiteY2" fmla="*/ 271462 h 1411233"/>
                        <a:gd name="connsiteX3" fmla="*/ 348615 w 1233011"/>
                        <a:gd name="connsiteY3" fmla="*/ 268605 h 1411233"/>
                        <a:gd name="connsiteX4" fmla="*/ 386238 w 1233011"/>
                        <a:gd name="connsiteY4" fmla="*/ 290512 h 1411233"/>
                        <a:gd name="connsiteX5" fmla="*/ 461486 w 1233011"/>
                        <a:gd name="connsiteY5" fmla="*/ 250031 h 1411233"/>
                        <a:gd name="connsiteX6" fmla="*/ 516731 w 1233011"/>
                        <a:gd name="connsiteY6" fmla="*/ 128111 h 1411233"/>
                        <a:gd name="connsiteX7" fmla="*/ 577845 w 1233011"/>
                        <a:gd name="connsiteY7" fmla="*/ 140018 h 1411233"/>
                        <a:gd name="connsiteX8" fmla="*/ 638651 w 1233011"/>
                        <a:gd name="connsiteY8" fmla="*/ 167640 h 1411233"/>
                        <a:gd name="connsiteX9" fmla="*/ 752470 w 1233011"/>
                        <a:gd name="connsiteY9" fmla="*/ 151155 h 1411233"/>
                        <a:gd name="connsiteX10" fmla="*/ 799301 w 1233011"/>
                        <a:gd name="connsiteY10" fmla="*/ 113824 h 1411233"/>
                        <a:gd name="connsiteX11" fmla="*/ 802005 w 1233011"/>
                        <a:gd name="connsiteY11" fmla="*/ 61913 h 1411233"/>
                        <a:gd name="connsiteX12" fmla="*/ 837247 w 1233011"/>
                        <a:gd name="connsiteY12" fmla="*/ 50482 h 1411233"/>
                        <a:gd name="connsiteX13" fmla="*/ 868680 w 1233011"/>
                        <a:gd name="connsiteY13" fmla="*/ 0 h 1411233"/>
                        <a:gd name="connsiteX14" fmla="*/ 920591 w 1233011"/>
                        <a:gd name="connsiteY14" fmla="*/ 0 h 1411233"/>
                        <a:gd name="connsiteX15" fmla="*/ 916305 w 1233011"/>
                        <a:gd name="connsiteY15" fmla="*/ 59531 h 1411233"/>
                        <a:gd name="connsiteX16" fmla="*/ 996791 w 1233011"/>
                        <a:gd name="connsiteY16" fmla="*/ 99060 h 1411233"/>
                        <a:gd name="connsiteX17" fmla="*/ 954405 w 1233011"/>
                        <a:gd name="connsiteY17" fmla="*/ 177165 h 1411233"/>
                        <a:gd name="connsiteX18" fmla="*/ 984408 w 1233011"/>
                        <a:gd name="connsiteY18" fmla="*/ 197644 h 1411233"/>
                        <a:gd name="connsiteX19" fmla="*/ 951700 w 1233011"/>
                        <a:gd name="connsiteY19" fmla="*/ 249555 h 1411233"/>
                        <a:gd name="connsiteX20" fmla="*/ 951071 w 1233011"/>
                        <a:gd name="connsiteY20" fmla="*/ 297180 h 1411233"/>
                        <a:gd name="connsiteX21" fmla="*/ 958691 w 1233011"/>
                        <a:gd name="connsiteY21" fmla="*/ 320040 h 1411233"/>
                        <a:gd name="connsiteX22" fmla="*/ 1006469 w 1233011"/>
                        <a:gd name="connsiteY22" fmla="*/ 349568 h 1411233"/>
                        <a:gd name="connsiteX23" fmla="*/ 1063942 w 1233011"/>
                        <a:gd name="connsiteY23" fmla="*/ 461388 h 1411233"/>
                        <a:gd name="connsiteX24" fmla="*/ 1090136 w 1233011"/>
                        <a:gd name="connsiteY24" fmla="*/ 403667 h 1411233"/>
                        <a:gd name="connsiteX25" fmla="*/ 1130542 w 1233011"/>
                        <a:gd name="connsiteY25" fmla="*/ 390148 h 1411233"/>
                        <a:gd name="connsiteX26" fmla="*/ 1117759 w 1233011"/>
                        <a:gd name="connsiteY26" fmla="*/ 400526 h 1411233"/>
                        <a:gd name="connsiteX27" fmla="*/ 1142047 w 1233011"/>
                        <a:gd name="connsiteY27" fmla="*/ 368142 h 1411233"/>
                        <a:gd name="connsiteX28" fmla="*/ 1156811 w 1233011"/>
                        <a:gd name="connsiteY28" fmla="*/ 441960 h 1411233"/>
                        <a:gd name="connsiteX29" fmla="*/ 1233011 w 1233011"/>
                        <a:gd name="connsiteY29" fmla="*/ 419100 h 1411233"/>
                        <a:gd name="connsiteX30" fmla="*/ 1200150 w 1233011"/>
                        <a:gd name="connsiteY30" fmla="*/ 481012 h 1411233"/>
                        <a:gd name="connsiteX31" fmla="*/ 1142524 w 1233011"/>
                        <a:gd name="connsiteY31" fmla="*/ 536734 h 1411233"/>
                        <a:gd name="connsiteX32" fmla="*/ 1077908 w 1233011"/>
                        <a:gd name="connsiteY32" fmla="*/ 621031 h 1411233"/>
                        <a:gd name="connsiteX33" fmla="*/ 1009174 w 1233011"/>
                        <a:gd name="connsiteY33" fmla="*/ 632460 h 1411233"/>
                        <a:gd name="connsiteX34" fmla="*/ 1006470 w 1233011"/>
                        <a:gd name="connsiteY34" fmla="*/ 754380 h 1411233"/>
                        <a:gd name="connsiteX35" fmla="*/ 963453 w 1233011"/>
                        <a:gd name="connsiteY35" fmla="*/ 807244 h 1411233"/>
                        <a:gd name="connsiteX36" fmla="*/ 999326 w 1233011"/>
                        <a:gd name="connsiteY36" fmla="*/ 847249 h 1411233"/>
                        <a:gd name="connsiteX37" fmla="*/ 977264 w 1233011"/>
                        <a:gd name="connsiteY37" fmla="*/ 891063 h 1411233"/>
                        <a:gd name="connsiteX38" fmla="*/ 1001707 w 1233011"/>
                        <a:gd name="connsiteY38" fmla="*/ 947261 h 1411233"/>
                        <a:gd name="connsiteX39" fmla="*/ 1032510 w 1233011"/>
                        <a:gd name="connsiteY39" fmla="*/ 1024414 h 1411233"/>
                        <a:gd name="connsiteX40" fmla="*/ 1075372 w 1233011"/>
                        <a:gd name="connsiteY40" fmla="*/ 1055370 h 1411233"/>
                        <a:gd name="connsiteX41" fmla="*/ 1076801 w 1233011"/>
                        <a:gd name="connsiteY41" fmla="*/ 1161574 h 1411233"/>
                        <a:gd name="connsiteX42" fmla="*/ 993458 w 1233011"/>
                        <a:gd name="connsiteY42" fmla="*/ 1155382 h 1411233"/>
                        <a:gd name="connsiteX43" fmla="*/ 1120770 w 1233011"/>
                        <a:gd name="connsiteY43" fmla="*/ 1211579 h 1411233"/>
                        <a:gd name="connsiteX44" fmla="*/ 1154429 w 1233011"/>
                        <a:gd name="connsiteY44" fmla="*/ 1251586 h 1411233"/>
                        <a:gd name="connsiteX45" fmla="*/ 1096957 w 1233011"/>
                        <a:gd name="connsiteY45" fmla="*/ 1373505 h 1411233"/>
                        <a:gd name="connsiteX46" fmla="*/ 1065847 w 1233011"/>
                        <a:gd name="connsiteY46" fmla="*/ 1361598 h 1411233"/>
                        <a:gd name="connsiteX47" fmla="*/ 1046797 w 1233011"/>
                        <a:gd name="connsiteY47" fmla="*/ 1390650 h 1411233"/>
                        <a:gd name="connsiteX48" fmla="*/ 1027901 w 1233011"/>
                        <a:gd name="connsiteY48" fmla="*/ 1359218 h 1411233"/>
                        <a:gd name="connsiteX49" fmla="*/ 901541 w 1233011"/>
                        <a:gd name="connsiteY49" fmla="*/ 1344930 h 1411233"/>
                        <a:gd name="connsiteX50" fmla="*/ 859428 w 1233011"/>
                        <a:gd name="connsiteY50" fmla="*/ 1307028 h 1411233"/>
                        <a:gd name="connsiteX51" fmla="*/ 818351 w 1233011"/>
                        <a:gd name="connsiteY51" fmla="*/ 1321118 h 1411233"/>
                        <a:gd name="connsiteX52" fmla="*/ 788313 w 1233011"/>
                        <a:gd name="connsiteY52" fmla="*/ 1359590 h 1411233"/>
                        <a:gd name="connsiteX53" fmla="*/ 732402 w 1233011"/>
                        <a:gd name="connsiteY53" fmla="*/ 1357779 h 1411233"/>
                        <a:gd name="connsiteX54" fmla="*/ 606672 w 1233011"/>
                        <a:gd name="connsiteY54" fmla="*/ 1411233 h 1411233"/>
                        <a:gd name="connsiteX55" fmla="*/ 580226 w 1233011"/>
                        <a:gd name="connsiteY55" fmla="*/ 1375886 h 1411233"/>
                        <a:gd name="connsiteX56" fmla="*/ 374332 w 1233011"/>
                        <a:gd name="connsiteY56" fmla="*/ 1287303 h 1411233"/>
                        <a:gd name="connsiteX57" fmla="*/ 206369 w 1233011"/>
                        <a:gd name="connsiteY57" fmla="*/ 1230630 h 1411233"/>
                        <a:gd name="connsiteX58" fmla="*/ 111119 w 1233011"/>
                        <a:gd name="connsiteY58" fmla="*/ 1223486 h 1411233"/>
                        <a:gd name="connsiteX59" fmla="*/ 106357 w 1233011"/>
                        <a:gd name="connsiteY59" fmla="*/ 1156811 h 1411233"/>
                        <a:gd name="connsiteX60" fmla="*/ 118263 w 1233011"/>
                        <a:gd name="connsiteY60" fmla="*/ 1171098 h 1411233"/>
                        <a:gd name="connsiteX61" fmla="*/ 126682 w 1233011"/>
                        <a:gd name="connsiteY61" fmla="*/ 1202532 h 1411233"/>
                        <a:gd name="connsiteX62" fmla="*/ 164306 w 1233011"/>
                        <a:gd name="connsiteY62" fmla="*/ 1200626 h 1411233"/>
                        <a:gd name="connsiteX63" fmla="*/ 146685 w 1233011"/>
                        <a:gd name="connsiteY63" fmla="*/ 1141095 h 1411233"/>
                        <a:gd name="connsiteX64" fmla="*/ 218122 w 1233011"/>
                        <a:gd name="connsiteY64" fmla="*/ 1096804 h 1411233"/>
                        <a:gd name="connsiteX65" fmla="*/ 232563 w 1233011"/>
                        <a:gd name="connsiteY65" fmla="*/ 1180623 h 1411233"/>
                        <a:gd name="connsiteX66" fmla="*/ 261138 w 1233011"/>
                        <a:gd name="connsiteY66" fmla="*/ 1190149 h 1411233"/>
                        <a:gd name="connsiteX67" fmla="*/ 277262 w 1233011"/>
                        <a:gd name="connsiteY67" fmla="*/ 1048043 h 1411233"/>
                        <a:gd name="connsiteX68" fmla="*/ 304000 w 1233011"/>
                        <a:gd name="connsiteY68" fmla="*/ 1073468 h 1411233"/>
                        <a:gd name="connsiteX69" fmla="*/ 284406 w 1233011"/>
                        <a:gd name="connsiteY69" fmla="*/ 949172 h 1411233"/>
                        <a:gd name="connsiteX70" fmla="*/ 230505 w 1233011"/>
                        <a:gd name="connsiteY70" fmla="*/ 959168 h 1411233"/>
                        <a:gd name="connsiteX71" fmla="*/ 249232 w 1233011"/>
                        <a:gd name="connsiteY71" fmla="*/ 944880 h 1411233"/>
                        <a:gd name="connsiteX72" fmla="*/ 242088 w 1233011"/>
                        <a:gd name="connsiteY72" fmla="*/ 921068 h 1411233"/>
                        <a:gd name="connsiteX73" fmla="*/ 208750 w 1233011"/>
                        <a:gd name="connsiteY73" fmla="*/ 947261 h 1411233"/>
                        <a:gd name="connsiteX74" fmla="*/ 180177 w 1233011"/>
                        <a:gd name="connsiteY74" fmla="*/ 935355 h 1411233"/>
                        <a:gd name="connsiteX75" fmla="*/ 220657 w 1233011"/>
                        <a:gd name="connsiteY75" fmla="*/ 918686 h 1411233"/>
                        <a:gd name="connsiteX76" fmla="*/ 196844 w 1233011"/>
                        <a:gd name="connsiteY76" fmla="*/ 909161 h 1411233"/>
                        <a:gd name="connsiteX77" fmla="*/ 161126 w 1233011"/>
                        <a:gd name="connsiteY77" fmla="*/ 923449 h 1411233"/>
                        <a:gd name="connsiteX78" fmla="*/ 132551 w 1233011"/>
                        <a:gd name="connsiteY78" fmla="*/ 909162 h 1411233"/>
                        <a:gd name="connsiteX79" fmla="*/ 142076 w 1233011"/>
                        <a:gd name="connsiteY79" fmla="*/ 882967 h 1411233"/>
                        <a:gd name="connsiteX80" fmla="*/ 114096 w 1233011"/>
                        <a:gd name="connsiteY80" fmla="*/ 864017 h 1411233"/>
                        <a:gd name="connsiteX81" fmla="*/ 92069 w 1233011"/>
                        <a:gd name="connsiteY81" fmla="*/ 897255 h 1411233"/>
                        <a:gd name="connsiteX82" fmla="*/ 94451 w 1233011"/>
                        <a:gd name="connsiteY82" fmla="*/ 840105 h 1411233"/>
                        <a:gd name="connsiteX83" fmla="*/ 75401 w 1233011"/>
                        <a:gd name="connsiteY83" fmla="*/ 835343 h 1411233"/>
                        <a:gd name="connsiteX84" fmla="*/ 63494 w 1233011"/>
                        <a:gd name="connsiteY84" fmla="*/ 906780 h 1411233"/>
                        <a:gd name="connsiteX85" fmla="*/ 42063 w 1233011"/>
                        <a:gd name="connsiteY85" fmla="*/ 911543 h 1411233"/>
                        <a:gd name="connsiteX86" fmla="*/ 53970 w 1233011"/>
                        <a:gd name="connsiteY86" fmla="*/ 825817 h 1411233"/>
                        <a:gd name="connsiteX87" fmla="*/ 106203 w 1233011"/>
                        <a:gd name="connsiteY87" fmla="*/ 819626 h 1411233"/>
                        <a:gd name="connsiteX88" fmla="*/ 108738 w 1233011"/>
                        <a:gd name="connsiteY88" fmla="*/ 799623 h 1411233"/>
                        <a:gd name="connsiteX89" fmla="*/ 61912 w 1233011"/>
                        <a:gd name="connsiteY89" fmla="*/ 799624 h 1411233"/>
                        <a:gd name="connsiteX90" fmla="*/ 66198 w 1233011"/>
                        <a:gd name="connsiteY90" fmla="*/ 761047 h 1411233"/>
                        <a:gd name="connsiteX91" fmla="*/ 125407 w 1233011"/>
                        <a:gd name="connsiteY91" fmla="*/ 742474 h 1411233"/>
                        <a:gd name="connsiteX92" fmla="*/ 113500 w 1233011"/>
                        <a:gd name="connsiteY92" fmla="*/ 716280 h 1411233"/>
                        <a:gd name="connsiteX93" fmla="*/ 15230 w 1233011"/>
                        <a:gd name="connsiteY93" fmla="*/ 751975 h 1411233"/>
                        <a:gd name="connsiteX94" fmla="*/ 12858 w 1233011"/>
                        <a:gd name="connsiteY94" fmla="*/ 718344 h 1411233"/>
                        <a:gd name="connsiteX95" fmla="*/ 87804 w 1233011"/>
                        <a:gd name="connsiteY95" fmla="*/ 693138 h 1411233"/>
                        <a:gd name="connsiteX96" fmla="*/ 60960 w 1233011"/>
                        <a:gd name="connsiteY96" fmla="*/ 617855 h 1411233"/>
                        <a:gd name="connsiteX97" fmla="*/ 34920 w 1233011"/>
                        <a:gd name="connsiteY97" fmla="*/ 604361 h 1411233"/>
                        <a:gd name="connsiteX98" fmla="*/ 0 w 1233011"/>
                        <a:gd name="connsiteY98" fmla="*/ 543401 h 1411233"/>
                        <a:gd name="connsiteX0" fmla="*/ 0 w 1233011"/>
                        <a:gd name="connsiteY0" fmla="*/ 543401 h 1411233"/>
                        <a:gd name="connsiteX1" fmla="*/ 242411 w 1233011"/>
                        <a:gd name="connsiteY1" fmla="*/ 381000 h 1411233"/>
                        <a:gd name="connsiteX2" fmla="*/ 264318 w 1233011"/>
                        <a:gd name="connsiteY2" fmla="*/ 271462 h 1411233"/>
                        <a:gd name="connsiteX3" fmla="*/ 348615 w 1233011"/>
                        <a:gd name="connsiteY3" fmla="*/ 268605 h 1411233"/>
                        <a:gd name="connsiteX4" fmla="*/ 386238 w 1233011"/>
                        <a:gd name="connsiteY4" fmla="*/ 290512 h 1411233"/>
                        <a:gd name="connsiteX5" fmla="*/ 461486 w 1233011"/>
                        <a:gd name="connsiteY5" fmla="*/ 250031 h 1411233"/>
                        <a:gd name="connsiteX6" fmla="*/ 516731 w 1233011"/>
                        <a:gd name="connsiteY6" fmla="*/ 128111 h 1411233"/>
                        <a:gd name="connsiteX7" fmla="*/ 577845 w 1233011"/>
                        <a:gd name="connsiteY7" fmla="*/ 140018 h 1411233"/>
                        <a:gd name="connsiteX8" fmla="*/ 638651 w 1233011"/>
                        <a:gd name="connsiteY8" fmla="*/ 167640 h 1411233"/>
                        <a:gd name="connsiteX9" fmla="*/ 752470 w 1233011"/>
                        <a:gd name="connsiteY9" fmla="*/ 151155 h 1411233"/>
                        <a:gd name="connsiteX10" fmla="*/ 799301 w 1233011"/>
                        <a:gd name="connsiteY10" fmla="*/ 113824 h 1411233"/>
                        <a:gd name="connsiteX11" fmla="*/ 802005 w 1233011"/>
                        <a:gd name="connsiteY11" fmla="*/ 61913 h 1411233"/>
                        <a:gd name="connsiteX12" fmla="*/ 837247 w 1233011"/>
                        <a:gd name="connsiteY12" fmla="*/ 50482 h 1411233"/>
                        <a:gd name="connsiteX13" fmla="*/ 868680 w 1233011"/>
                        <a:gd name="connsiteY13" fmla="*/ 0 h 1411233"/>
                        <a:gd name="connsiteX14" fmla="*/ 920591 w 1233011"/>
                        <a:gd name="connsiteY14" fmla="*/ 0 h 1411233"/>
                        <a:gd name="connsiteX15" fmla="*/ 916305 w 1233011"/>
                        <a:gd name="connsiteY15" fmla="*/ 59531 h 1411233"/>
                        <a:gd name="connsiteX16" fmla="*/ 996791 w 1233011"/>
                        <a:gd name="connsiteY16" fmla="*/ 99060 h 1411233"/>
                        <a:gd name="connsiteX17" fmla="*/ 954405 w 1233011"/>
                        <a:gd name="connsiteY17" fmla="*/ 177165 h 1411233"/>
                        <a:gd name="connsiteX18" fmla="*/ 984408 w 1233011"/>
                        <a:gd name="connsiteY18" fmla="*/ 197644 h 1411233"/>
                        <a:gd name="connsiteX19" fmla="*/ 951700 w 1233011"/>
                        <a:gd name="connsiteY19" fmla="*/ 249555 h 1411233"/>
                        <a:gd name="connsiteX20" fmla="*/ 951071 w 1233011"/>
                        <a:gd name="connsiteY20" fmla="*/ 297180 h 1411233"/>
                        <a:gd name="connsiteX21" fmla="*/ 958691 w 1233011"/>
                        <a:gd name="connsiteY21" fmla="*/ 320040 h 1411233"/>
                        <a:gd name="connsiteX22" fmla="*/ 1006469 w 1233011"/>
                        <a:gd name="connsiteY22" fmla="*/ 349568 h 1411233"/>
                        <a:gd name="connsiteX23" fmla="*/ 1063942 w 1233011"/>
                        <a:gd name="connsiteY23" fmla="*/ 461388 h 1411233"/>
                        <a:gd name="connsiteX24" fmla="*/ 1090136 w 1233011"/>
                        <a:gd name="connsiteY24" fmla="*/ 403667 h 1411233"/>
                        <a:gd name="connsiteX25" fmla="*/ 1130542 w 1233011"/>
                        <a:gd name="connsiteY25" fmla="*/ 390148 h 1411233"/>
                        <a:gd name="connsiteX26" fmla="*/ 1117759 w 1233011"/>
                        <a:gd name="connsiteY26" fmla="*/ 400526 h 1411233"/>
                        <a:gd name="connsiteX27" fmla="*/ 1142047 w 1233011"/>
                        <a:gd name="connsiteY27" fmla="*/ 368142 h 1411233"/>
                        <a:gd name="connsiteX28" fmla="*/ 1156811 w 1233011"/>
                        <a:gd name="connsiteY28" fmla="*/ 441960 h 1411233"/>
                        <a:gd name="connsiteX29" fmla="*/ 1233011 w 1233011"/>
                        <a:gd name="connsiteY29" fmla="*/ 419100 h 1411233"/>
                        <a:gd name="connsiteX30" fmla="*/ 1200150 w 1233011"/>
                        <a:gd name="connsiteY30" fmla="*/ 481012 h 1411233"/>
                        <a:gd name="connsiteX31" fmla="*/ 1142524 w 1233011"/>
                        <a:gd name="connsiteY31" fmla="*/ 536734 h 1411233"/>
                        <a:gd name="connsiteX32" fmla="*/ 1077908 w 1233011"/>
                        <a:gd name="connsiteY32" fmla="*/ 621031 h 1411233"/>
                        <a:gd name="connsiteX33" fmla="*/ 1009174 w 1233011"/>
                        <a:gd name="connsiteY33" fmla="*/ 632460 h 1411233"/>
                        <a:gd name="connsiteX34" fmla="*/ 1006470 w 1233011"/>
                        <a:gd name="connsiteY34" fmla="*/ 754380 h 1411233"/>
                        <a:gd name="connsiteX35" fmla="*/ 963453 w 1233011"/>
                        <a:gd name="connsiteY35" fmla="*/ 807244 h 1411233"/>
                        <a:gd name="connsiteX36" fmla="*/ 999326 w 1233011"/>
                        <a:gd name="connsiteY36" fmla="*/ 847249 h 1411233"/>
                        <a:gd name="connsiteX37" fmla="*/ 977264 w 1233011"/>
                        <a:gd name="connsiteY37" fmla="*/ 891063 h 1411233"/>
                        <a:gd name="connsiteX38" fmla="*/ 1001707 w 1233011"/>
                        <a:gd name="connsiteY38" fmla="*/ 947261 h 1411233"/>
                        <a:gd name="connsiteX39" fmla="*/ 1032510 w 1233011"/>
                        <a:gd name="connsiteY39" fmla="*/ 1024414 h 1411233"/>
                        <a:gd name="connsiteX40" fmla="*/ 1075372 w 1233011"/>
                        <a:gd name="connsiteY40" fmla="*/ 1055370 h 1411233"/>
                        <a:gd name="connsiteX41" fmla="*/ 1076801 w 1233011"/>
                        <a:gd name="connsiteY41" fmla="*/ 1161574 h 1411233"/>
                        <a:gd name="connsiteX42" fmla="*/ 993458 w 1233011"/>
                        <a:gd name="connsiteY42" fmla="*/ 1155382 h 1411233"/>
                        <a:gd name="connsiteX43" fmla="*/ 1120770 w 1233011"/>
                        <a:gd name="connsiteY43" fmla="*/ 1211579 h 1411233"/>
                        <a:gd name="connsiteX44" fmla="*/ 1154429 w 1233011"/>
                        <a:gd name="connsiteY44" fmla="*/ 1251586 h 1411233"/>
                        <a:gd name="connsiteX45" fmla="*/ 1096957 w 1233011"/>
                        <a:gd name="connsiteY45" fmla="*/ 1373505 h 1411233"/>
                        <a:gd name="connsiteX46" fmla="*/ 1065847 w 1233011"/>
                        <a:gd name="connsiteY46" fmla="*/ 1361598 h 1411233"/>
                        <a:gd name="connsiteX47" fmla="*/ 1046797 w 1233011"/>
                        <a:gd name="connsiteY47" fmla="*/ 1390650 h 1411233"/>
                        <a:gd name="connsiteX48" fmla="*/ 1027901 w 1233011"/>
                        <a:gd name="connsiteY48" fmla="*/ 1359218 h 1411233"/>
                        <a:gd name="connsiteX49" fmla="*/ 901541 w 1233011"/>
                        <a:gd name="connsiteY49" fmla="*/ 1344930 h 1411233"/>
                        <a:gd name="connsiteX50" fmla="*/ 859428 w 1233011"/>
                        <a:gd name="connsiteY50" fmla="*/ 1307028 h 1411233"/>
                        <a:gd name="connsiteX51" fmla="*/ 818351 w 1233011"/>
                        <a:gd name="connsiteY51" fmla="*/ 1321118 h 1411233"/>
                        <a:gd name="connsiteX52" fmla="*/ 788313 w 1233011"/>
                        <a:gd name="connsiteY52" fmla="*/ 1359590 h 1411233"/>
                        <a:gd name="connsiteX53" fmla="*/ 732402 w 1233011"/>
                        <a:gd name="connsiteY53" fmla="*/ 1357779 h 1411233"/>
                        <a:gd name="connsiteX54" fmla="*/ 606672 w 1233011"/>
                        <a:gd name="connsiteY54" fmla="*/ 1411233 h 1411233"/>
                        <a:gd name="connsiteX55" fmla="*/ 580226 w 1233011"/>
                        <a:gd name="connsiteY55" fmla="*/ 1375886 h 1411233"/>
                        <a:gd name="connsiteX56" fmla="*/ 374332 w 1233011"/>
                        <a:gd name="connsiteY56" fmla="*/ 1287303 h 1411233"/>
                        <a:gd name="connsiteX57" fmla="*/ 206369 w 1233011"/>
                        <a:gd name="connsiteY57" fmla="*/ 1230630 h 1411233"/>
                        <a:gd name="connsiteX58" fmla="*/ 111119 w 1233011"/>
                        <a:gd name="connsiteY58" fmla="*/ 1223486 h 1411233"/>
                        <a:gd name="connsiteX59" fmla="*/ 106357 w 1233011"/>
                        <a:gd name="connsiteY59" fmla="*/ 1156811 h 1411233"/>
                        <a:gd name="connsiteX60" fmla="*/ 118263 w 1233011"/>
                        <a:gd name="connsiteY60" fmla="*/ 1171098 h 1411233"/>
                        <a:gd name="connsiteX61" fmla="*/ 126682 w 1233011"/>
                        <a:gd name="connsiteY61" fmla="*/ 1202532 h 1411233"/>
                        <a:gd name="connsiteX62" fmla="*/ 164306 w 1233011"/>
                        <a:gd name="connsiteY62" fmla="*/ 1200626 h 1411233"/>
                        <a:gd name="connsiteX63" fmla="*/ 146685 w 1233011"/>
                        <a:gd name="connsiteY63" fmla="*/ 1141095 h 1411233"/>
                        <a:gd name="connsiteX64" fmla="*/ 218122 w 1233011"/>
                        <a:gd name="connsiteY64" fmla="*/ 1096804 h 1411233"/>
                        <a:gd name="connsiteX65" fmla="*/ 232563 w 1233011"/>
                        <a:gd name="connsiteY65" fmla="*/ 1180623 h 1411233"/>
                        <a:gd name="connsiteX66" fmla="*/ 261138 w 1233011"/>
                        <a:gd name="connsiteY66" fmla="*/ 1190149 h 1411233"/>
                        <a:gd name="connsiteX67" fmla="*/ 277262 w 1233011"/>
                        <a:gd name="connsiteY67" fmla="*/ 1048043 h 1411233"/>
                        <a:gd name="connsiteX68" fmla="*/ 304000 w 1233011"/>
                        <a:gd name="connsiteY68" fmla="*/ 1073468 h 1411233"/>
                        <a:gd name="connsiteX69" fmla="*/ 284406 w 1233011"/>
                        <a:gd name="connsiteY69" fmla="*/ 949172 h 1411233"/>
                        <a:gd name="connsiteX70" fmla="*/ 230505 w 1233011"/>
                        <a:gd name="connsiteY70" fmla="*/ 959168 h 1411233"/>
                        <a:gd name="connsiteX71" fmla="*/ 249232 w 1233011"/>
                        <a:gd name="connsiteY71" fmla="*/ 944880 h 1411233"/>
                        <a:gd name="connsiteX72" fmla="*/ 242088 w 1233011"/>
                        <a:gd name="connsiteY72" fmla="*/ 921068 h 1411233"/>
                        <a:gd name="connsiteX73" fmla="*/ 208750 w 1233011"/>
                        <a:gd name="connsiteY73" fmla="*/ 947261 h 1411233"/>
                        <a:gd name="connsiteX74" fmla="*/ 180177 w 1233011"/>
                        <a:gd name="connsiteY74" fmla="*/ 935355 h 1411233"/>
                        <a:gd name="connsiteX75" fmla="*/ 206369 w 1233011"/>
                        <a:gd name="connsiteY75" fmla="*/ 925830 h 1411233"/>
                        <a:gd name="connsiteX76" fmla="*/ 196844 w 1233011"/>
                        <a:gd name="connsiteY76" fmla="*/ 909161 h 1411233"/>
                        <a:gd name="connsiteX77" fmla="*/ 161126 w 1233011"/>
                        <a:gd name="connsiteY77" fmla="*/ 923449 h 1411233"/>
                        <a:gd name="connsiteX78" fmla="*/ 132551 w 1233011"/>
                        <a:gd name="connsiteY78" fmla="*/ 909162 h 1411233"/>
                        <a:gd name="connsiteX79" fmla="*/ 142076 w 1233011"/>
                        <a:gd name="connsiteY79" fmla="*/ 882967 h 1411233"/>
                        <a:gd name="connsiteX80" fmla="*/ 114096 w 1233011"/>
                        <a:gd name="connsiteY80" fmla="*/ 864017 h 1411233"/>
                        <a:gd name="connsiteX81" fmla="*/ 92069 w 1233011"/>
                        <a:gd name="connsiteY81" fmla="*/ 897255 h 1411233"/>
                        <a:gd name="connsiteX82" fmla="*/ 94451 w 1233011"/>
                        <a:gd name="connsiteY82" fmla="*/ 840105 h 1411233"/>
                        <a:gd name="connsiteX83" fmla="*/ 75401 w 1233011"/>
                        <a:gd name="connsiteY83" fmla="*/ 835343 h 1411233"/>
                        <a:gd name="connsiteX84" fmla="*/ 63494 w 1233011"/>
                        <a:gd name="connsiteY84" fmla="*/ 906780 h 1411233"/>
                        <a:gd name="connsiteX85" fmla="*/ 42063 w 1233011"/>
                        <a:gd name="connsiteY85" fmla="*/ 911543 h 1411233"/>
                        <a:gd name="connsiteX86" fmla="*/ 53970 w 1233011"/>
                        <a:gd name="connsiteY86" fmla="*/ 825817 h 1411233"/>
                        <a:gd name="connsiteX87" fmla="*/ 106203 w 1233011"/>
                        <a:gd name="connsiteY87" fmla="*/ 819626 h 1411233"/>
                        <a:gd name="connsiteX88" fmla="*/ 108738 w 1233011"/>
                        <a:gd name="connsiteY88" fmla="*/ 799623 h 1411233"/>
                        <a:gd name="connsiteX89" fmla="*/ 61912 w 1233011"/>
                        <a:gd name="connsiteY89" fmla="*/ 799624 h 1411233"/>
                        <a:gd name="connsiteX90" fmla="*/ 66198 w 1233011"/>
                        <a:gd name="connsiteY90" fmla="*/ 761047 h 1411233"/>
                        <a:gd name="connsiteX91" fmla="*/ 125407 w 1233011"/>
                        <a:gd name="connsiteY91" fmla="*/ 742474 h 1411233"/>
                        <a:gd name="connsiteX92" fmla="*/ 113500 w 1233011"/>
                        <a:gd name="connsiteY92" fmla="*/ 716280 h 1411233"/>
                        <a:gd name="connsiteX93" fmla="*/ 15230 w 1233011"/>
                        <a:gd name="connsiteY93" fmla="*/ 751975 h 1411233"/>
                        <a:gd name="connsiteX94" fmla="*/ 12858 w 1233011"/>
                        <a:gd name="connsiteY94" fmla="*/ 718344 h 1411233"/>
                        <a:gd name="connsiteX95" fmla="*/ 87804 w 1233011"/>
                        <a:gd name="connsiteY95" fmla="*/ 693138 h 1411233"/>
                        <a:gd name="connsiteX96" fmla="*/ 60960 w 1233011"/>
                        <a:gd name="connsiteY96" fmla="*/ 617855 h 1411233"/>
                        <a:gd name="connsiteX97" fmla="*/ 34920 w 1233011"/>
                        <a:gd name="connsiteY97" fmla="*/ 604361 h 1411233"/>
                        <a:gd name="connsiteX98" fmla="*/ 0 w 1233011"/>
                        <a:gd name="connsiteY98" fmla="*/ 543401 h 1411233"/>
                        <a:gd name="connsiteX0" fmla="*/ 0 w 1233011"/>
                        <a:gd name="connsiteY0" fmla="*/ 543401 h 1411233"/>
                        <a:gd name="connsiteX1" fmla="*/ 242411 w 1233011"/>
                        <a:gd name="connsiteY1" fmla="*/ 381000 h 1411233"/>
                        <a:gd name="connsiteX2" fmla="*/ 264318 w 1233011"/>
                        <a:gd name="connsiteY2" fmla="*/ 271462 h 1411233"/>
                        <a:gd name="connsiteX3" fmla="*/ 348615 w 1233011"/>
                        <a:gd name="connsiteY3" fmla="*/ 268605 h 1411233"/>
                        <a:gd name="connsiteX4" fmla="*/ 386238 w 1233011"/>
                        <a:gd name="connsiteY4" fmla="*/ 290512 h 1411233"/>
                        <a:gd name="connsiteX5" fmla="*/ 461486 w 1233011"/>
                        <a:gd name="connsiteY5" fmla="*/ 250031 h 1411233"/>
                        <a:gd name="connsiteX6" fmla="*/ 516731 w 1233011"/>
                        <a:gd name="connsiteY6" fmla="*/ 128111 h 1411233"/>
                        <a:gd name="connsiteX7" fmla="*/ 577845 w 1233011"/>
                        <a:gd name="connsiteY7" fmla="*/ 140018 h 1411233"/>
                        <a:gd name="connsiteX8" fmla="*/ 638651 w 1233011"/>
                        <a:gd name="connsiteY8" fmla="*/ 167640 h 1411233"/>
                        <a:gd name="connsiteX9" fmla="*/ 752470 w 1233011"/>
                        <a:gd name="connsiteY9" fmla="*/ 151155 h 1411233"/>
                        <a:gd name="connsiteX10" fmla="*/ 799301 w 1233011"/>
                        <a:gd name="connsiteY10" fmla="*/ 113824 h 1411233"/>
                        <a:gd name="connsiteX11" fmla="*/ 802005 w 1233011"/>
                        <a:gd name="connsiteY11" fmla="*/ 61913 h 1411233"/>
                        <a:gd name="connsiteX12" fmla="*/ 837247 w 1233011"/>
                        <a:gd name="connsiteY12" fmla="*/ 50482 h 1411233"/>
                        <a:gd name="connsiteX13" fmla="*/ 868680 w 1233011"/>
                        <a:gd name="connsiteY13" fmla="*/ 0 h 1411233"/>
                        <a:gd name="connsiteX14" fmla="*/ 920591 w 1233011"/>
                        <a:gd name="connsiteY14" fmla="*/ 0 h 1411233"/>
                        <a:gd name="connsiteX15" fmla="*/ 916305 w 1233011"/>
                        <a:gd name="connsiteY15" fmla="*/ 59531 h 1411233"/>
                        <a:gd name="connsiteX16" fmla="*/ 996791 w 1233011"/>
                        <a:gd name="connsiteY16" fmla="*/ 99060 h 1411233"/>
                        <a:gd name="connsiteX17" fmla="*/ 954405 w 1233011"/>
                        <a:gd name="connsiteY17" fmla="*/ 177165 h 1411233"/>
                        <a:gd name="connsiteX18" fmla="*/ 984408 w 1233011"/>
                        <a:gd name="connsiteY18" fmla="*/ 197644 h 1411233"/>
                        <a:gd name="connsiteX19" fmla="*/ 951700 w 1233011"/>
                        <a:gd name="connsiteY19" fmla="*/ 249555 h 1411233"/>
                        <a:gd name="connsiteX20" fmla="*/ 951071 w 1233011"/>
                        <a:gd name="connsiteY20" fmla="*/ 297180 h 1411233"/>
                        <a:gd name="connsiteX21" fmla="*/ 958691 w 1233011"/>
                        <a:gd name="connsiteY21" fmla="*/ 320040 h 1411233"/>
                        <a:gd name="connsiteX22" fmla="*/ 1006469 w 1233011"/>
                        <a:gd name="connsiteY22" fmla="*/ 349568 h 1411233"/>
                        <a:gd name="connsiteX23" fmla="*/ 1063942 w 1233011"/>
                        <a:gd name="connsiteY23" fmla="*/ 461388 h 1411233"/>
                        <a:gd name="connsiteX24" fmla="*/ 1090136 w 1233011"/>
                        <a:gd name="connsiteY24" fmla="*/ 403667 h 1411233"/>
                        <a:gd name="connsiteX25" fmla="*/ 1130542 w 1233011"/>
                        <a:gd name="connsiteY25" fmla="*/ 390148 h 1411233"/>
                        <a:gd name="connsiteX26" fmla="*/ 1117759 w 1233011"/>
                        <a:gd name="connsiteY26" fmla="*/ 400526 h 1411233"/>
                        <a:gd name="connsiteX27" fmla="*/ 1142047 w 1233011"/>
                        <a:gd name="connsiteY27" fmla="*/ 368142 h 1411233"/>
                        <a:gd name="connsiteX28" fmla="*/ 1156811 w 1233011"/>
                        <a:gd name="connsiteY28" fmla="*/ 441960 h 1411233"/>
                        <a:gd name="connsiteX29" fmla="*/ 1233011 w 1233011"/>
                        <a:gd name="connsiteY29" fmla="*/ 419100 h 1411233"/>
                        <a:gd name="connsiteX30" fmla="*/ 1200150 w 1233011"/>
                        <a:gd name="connsiteY30" fmla="*/ 481012 h 1411233"/>
                        <a:gd name="connsiteX31" fmla="*/ 1142524 w 1233011"/>
                        <a:gd name="connsiteY31" fmla="*/ 536734 h 1411233"/>
                        <a:gd name="connsiteX32" fmla="*/ 1077908 w 1233011"/>
                        <a:gd name="connsiteY32" fmla="*/ 621031 h 1411233"/>
                        <a:gd name="connsiteX33" fmla="*/ 1009174 w 1233011"/>
                        <a:gd name="connsiteY33" fmla="*/ 632460 h 1411233"/>
                        <a:gd name="connsiteX34" fmla="*/ 1006470 w 1233011"/>
                        <a:gd name="connsiteY34" fmla="*/ 754380 h 1411233"/>
                        <a:gd name="connsiteX35" fmla="*/ 963453 w 1233011"/>
                        <a:gd name="connsiteY35" fmla="*/ 807244 h 1411233"/>
                        <a:gd name="connsiteX36" fmla="*/ 999326 w 1233011"/>
                        <a:gd name="connsiteY36" fmla="*/ 847249 h 1411233"/>
                        <a:gd name="connsiteX37" fmla="*/ 977264 w 1233011"/>
                        <a:gd name="connsiteY37" fmla="*/ 891063 h 1411233"/>
                        <a:gd name="connsiteX38" fmla="*/ 1001707 w 1233011"/>
                        <a:gd name="connsiteY38" fmla="*/ 947261 h 1411233"/>
                        <a:gd name="connsiteX39" fmla="*/ 1032510 w 1233011"/>
                        <a:gd name="connsiteY39" fmla="*/ 1024414 h 1411233"/>
                        <a:gd name="connsiteX40" fmla="*/ 1075372 w 1233011"/>
                        <a:gd name="connsiteY40" fmla="*/ 1055370 h 1411233"/>
                        <a:gd name="connsiteX41" fmla="*/ 1076801 w 1233011"/>
                        <a:gd name="connsiteY41" fmla="*/ 1161574 h 1411233"/>
                        <a:gd name="connsiteX42" fmla="*/ 993458 w 1233011"/>
                        <a:gd name="connsiteY42" fmla="*/ 1155382 h 1411233"/>
                        <a:gd name="connsiteX43" fmla="*/ 1120770 w 1233011"/>
                        <a:gd name="connsiteY43" fmla="*/ 1211579 h 1411233"/>
                        <a:gd name="connsiteX44" fmla="*/ 1154429 w 1233011"/>
                        <a:gd name="connsiteY44" fmla="*/ 1251586 h 1411233"/>
                        <a:gd name="connsiteX45" fmla="*/ 1096957 w 1233011"/>
                        <a:gd name="connsiteY45" fmla="*/ 1373505 h 1411233"/>
                        <a:gd name="connsiteX46" fmla="*/ 1065847 w 1233011"/>
                        <a:gd name="connsiteY46" fmla="*/ 1361598 h 1411233"/>
                        <a:gd name="connsiteX47" fmla="*/ 1046797 w 1233011"/>
                        <a:gd name="connsiteY47" fmla="*/ 1390650 h 1411233"/>
                        <a:gd name="connsiteX48" fmla="*/ 1027901 w 1233011"/>
                        <a:gd name="connsiteY48" fmla="*/ 1359218 h 1411233"/>
                        <a:gd name="connsiteX49" fmla="*/ 901541 w 1233011"/>
                        <a:gd name="connsiteY49" fmla="*/ 1344930 h 1411233"/>
                        <a:gd name="connsiteX50" fmla="*/ 859428 w 1233011"/>
                        <a:gd name="connsiteY50" fmla="*/ 1307028 h 1411233"/>
                        <a:gd name="connsiteX51" fmla="*/ 818351 w 1233011"/>
                        <a:gd name="connsiteY51" fmla="*/ 1321118 h 1411233"/>
                        <a:gd name="connsiteX52" fmla="*/ 788313 w 1233011"/>
                        <a:gd name="connsiteY52" fmla="*/ 1359590 h 1411233"/>
                        <a:gd name="connsiteX53" fmla="*/ 732402 w 1233011"/>
                        <a:gd name="connsiteY53" fmla="*/ 1357779 h 1411233"/>
                        <a:gd name="connsiteX54" fmla="*/ 606672 w 1233011"/>
                        <a:gd name="connsiteY54" fmla="*/ 1411233 h 1411233"/>
                        <a:gd name="connsiteX55" fmla="*/ 580226 w 1233011"/>
                        <a:gd name="connsiteY55" fmla="*/ 1375886 h 1411233"/>
                        <a:gd name="connsiteX56" fmla="*/ 374332 w 1233011"/>
                        <a:gd name="connsiteY56" fmla="*/ 1287303 h 1411233"/>
                        <a:gd name="connsiteX57" fmla="*/ 206369 w 1233011"/>
                        <a:gd name="connsiteY57" fmla="*/ 1230630 h 1411233"/>
                        <a:gd name="connsiteX58" fmla="*/ 111119 w 1233011"/>
                        <a:gd name="connsiteY58" fmla="*/ 1223486 h 1411233"/>
                        <a:gd name="connsiteX59" fmla="*/ 106357 w 1233011"/>
                        <a:gd name="connsiteY59" fmla="*/ 1156811 h 1411233"/>
                        <a:gd name="connsiteX60" fmla="*/ 118263 w 1233011"/>
                        <a:gd name="connsiteY60" fmla="*/ 1171098 h 1411233"/>
                        <a:gd name="connsiteX61" fmla="*/ 126682 w 1233011"/>
                        <a:gd name="connsiteY61" fmla="*/ 1202532 h 1411233"/>
                        <a:gd name="connsiteX62" fmla="*/ 164306 w 1233011"/>
                        <a:gd name="connsiteY62" fmla="*/ 1200626 h 1411233"/>
                        <a:gd name="connsiteX63" fmla="*/ 146685 w 1233011"/>
                        <a:gd name="connsiteY63" fmla="*/ 1141095 h 1411233"/>
                        <a:gd name="connsiteX64" fmla="*/ 218122 w 1233011"/>
                        <a:gd name="connsiteY64" fmla="*/ 1096804 h 1411233"/>
                        <a:gd name="connsiteX65" fmla="*/ 232563 w 1233011"/>
                        <a:gd name="connsiteY65" fmla="*/ 1180623 h 1411233"/>
                        <a:gd name="connsiteX66" fmla="*/ 261138 w 1233011"/>
                        <a:gd name="connsiteY66" fmla="*/ 1190149 h 1411233"/>
                        <a:gd name="connsiteX67" fmla="*/ 277262 w 1233011"/>
                        <a:gd name="connsiteY67" fmla="*/ 1048043 h 1411233"/>
                        <a:gd name="connsiteX68" fmla="*/ 304000 w 1233011"/>
                        <a:gd name="connsiteY68" fmla="*/ 1073468 h 1411233"/>
                        <a:gd name="connsiteX69" fmla="*/ 284406 w 1233011"/>
                        <a:gd name="connsiteY69" fmla="*/ 949172 h 1411233"/>
                        <a:gd name="connsiteX70" fmla="*/ 230505 w 1233011"/>
                        <a:gd name="connsiteY70" fmla="*/ 959168 h 1411233"/>
                        <a:gd name="connsiteX71" fmla="*/ 249232 w 1233011"/>
                        <a:gd name="connsiteY71" fmla="*/ 944880 h 1411233"/>
                        <a:gd name="connsiteX72" fmla="*/ 242088 w 1233011"/>
                        <a:gd name="connsiteY72" fmla="*/ 921068 h 1411233"/>
                        <a:gd name="connsiteX73" fmla="*/ 208750 w 1233011"/>
                        <a:gd name="connsiteY73" fmla="*/ 947261 h 1411233"/>
                        <a:gd name="connsiteX74" fmla="*/ 180177 w 1233011"/>
                        <a:gd name="connsiteY74" fmla="*/ 935355 h 1411233"/>
                        <a:gd name="connsiteX75" fmla="*/ 206369 w 1233011"/>
                        <a:gd name="connsiteY75" fmla="*/ 925830 h 1411233"/>
                        <a:gd name="connsiteX76" fmla="*/ 196844 w 1233011"/>
                        <a:gd name="connsiteY76" fmla="*/ 909161 h 1411233"/>
                        <a:gd name="connsiteX77" fmla="*/ 161126 w 1233011"/>
                        <a:gd name="connsiteY77" fmla="*/ 923449 h 1411233"/>
                        <a:gd name="connsiteX78" fmla="*/ 132551 w 1233011"/>
                        <a:gd name="connsiteY78" fmla="*/ 909162 h 1411233"/>
                        <a:gd name="connsiteX79" fmla="*/ 142076 w 1233011"/>
                        <a:gd name="connsiteY79" fmla="*/ 882967 h 1411233"/>
                        <a:gd name="connsiteX80" fmla="*/ 114096 w 1233011"/>
                        <a:gd name="connsiteY80" fmla="*/ 864017 h 1411233"/>
                        <a:gd name="connsiteX81" fmla="*/ 77782 w 1233011"/>
                        <a:gd name="connsiteY81" fmla="*/ 894874 h 1411233"/>
                        <a:gd name="connsiteX82" fmla="*/ 94451 w 1233011"/>
                        <a:gd name="connsiteY82" fmla="*/ 840105 h 1411233"/>
                        <a:gd name="connsiteX83" fmla="*/ 75401 w 1233011"/>
                        <a:gd name="connsiteY83" fmla="*/ 835343 h 1411233"/>
                        <a:gd name="connsiteX84" fmla="*/ 63494 w 1233011"/>
                        <a:gd name="connsiteY84" fmla="*/ 906780 h 1411233"/>
                        <a:gd name="connsiteX85" fmla="*/ 42063 w 1233011"/>
                        <a:gd name="connsiteY85" fmla="*/ 911543 h 1411233"/>
                        <a:gd name="connsiteX86" fmla="*/ 53970 w 1233011"/>
                        <a:gd name="connsiteY86" fmla="*/ 825817 h 1411233"/>
                        <a:gd name="connsiteX87" fmla="*/ 106203 w 1233011"/>
                        <a:gd name="connsiteY87" fmla="*/ 819626 h 1411233"/>
                        <a:gd name="connsiteX88" fmla="*/ 108738 w 1233011"/>
                        <a:gd name="connsiteY88" fmla="*/ 799623 h 1411233"/>
                        <a:gd name="connsiteX89" fmla="*/ 61912 w 1233011"/>
                        <a:gd name="connsiteY89" fmla="*/ 799624 h 1411233"/>
                        <a:gd name="connsiteX90" fmla="*/ 66198 w 1233011"/>
                        <a:gd name="connsiteY90" fmla="*/ 761047 h 1411233"/>
                        <a:gd name="connsiteX91" fmla="*/ 125407 w 1233011"/>
                        <a:gd name="connsiteY91" fmla="*/ 742474 h 1411233"/>
                        <a:gd name="connsiteX92" fmla="*/ 113500 w 1233011"/>
                        <a:gd name="connsiteY92" fmla="*/ 716280 h 1411233"/>
                        <a:gd name="connsiteX93" fmla="*/ 15230 w 1233011"/>
                        <a:gd name="connsiteY93" fmla="*/ 751975 h 1411233"/>
                        <a:gd name="connsiteX94" fmla="*/ 12858 w 1233011"/>
                        <a:gd name="connsiteY94" fmla="*/ 718344 h 1411233"/>
                        <a:gd name="connsiteX95" fmla="*/ 87804 w 1233011"/>
                        <a:gd name="connsiteY95" fmla="*/ 693138 h 1411233"/>
                        <a:gd name="connsiteX96" fmla="*/ 60960 w 1233011"/>
                        <a:gd name="connsiteY96" fmla="*/ 617855 h 1411233"/>
                        <a:gd name="connsiteX97" fmla="*/ 34920 w 1233011"/>
                        <a:gd name="connsiteY97" fmla="*/ 604361 h 1411233"/>
                        <a:gd name="connsiteX98" fmla="*/ 0 w 1233011"/>
                        <a:gd name="connsiteY98" fmla="*/ 543401 h 1411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Lst>
                      <a:rect l="l" t="t" r="r" b="b"/>
                      <a:pathLst>
                        <a:path w="1233011" h="1411233">
                          <a:moveTo>
                            <a:pt x="0" y="543401"/>
                          </a:moveTo>
                          <a:lnTo>
                            <a:pt x="242411" y="381000"/>
                          </a:lnTo>
                          <a:lnTo>
                            <a:pt x="264318" y="271462"/>
                          </a:lnTo>
                          <a:lnTo>
                            <a:pt x="348615" y="268605"/>
                          </a:lnTo>
                          <a:lnTo>
                            <a:pt x="386238" y="290512"/>
                          </a:lnTo>
                          <a:lnTo>
                            <a:pt x="461486" y="250031"/>
                          </a:lnTo>
                          <a:lnTo>
                            <a:pt x="516731" y="128111"/>
                          </a:lnTo>
                          <a:lnTo>
                            <a:pt x="577845" y="140018"/>
                          </a:lnTo>
                          <a:lnTo>
                            <a:pt x="638651" y="167640"/>
                          </a:lnTo>
                          <a:lnTo>
                            <a:pt x="752470" y="151155"/>
                          </a:lnTo>
                          <a:lnTo>
                            <a:pt x="799301" y="113824"/>
                          </a:lnTo>
                          <a:lnTo>
                            <a:pt x="802005" y="61913"/>
                          </a:lnTo>
                          <a:lnTo>
                            <a:pt x="837247" y="50482"/>
                          </a:lnTo>
                          <a:lnTo>
                            <a:pt x="868680" y="0"/>
                          </a:lnTo>
                          <a:lnTo>
                            <a:pt x="920591" y="0"/>
                          </a:lnTo>
                          <a:lnTo>
                            <a:pt x="916305" y="59531"/>
                          </a:lnTo>
                          <a:lnTo>
                            <a:pt x="996791" y="99060"/>
                          </a:lnTo>
                          <a:lnTo>
                            <a:pt x="954405" y="177165"/>
                          </a:lnTo>
                          <a:lnTo>
                            <a:pt x="984408" y="197644"/>
                          </a:lnTo>
                          <a:lnTo>
                            <a:pt x="951700" y="249555"/>
                          </a:lnTo>
                          <a:cubicBezTo>
                            <a:pt x="951490" y="265430"/>
                            <a:pt x="951281" y="281305"/>
                            <a:pt x="951071" y="297180"/>
                          </a:cubicBezTo>
                          <a:lnTo>
                            <a:pt x="958691" y="320040"/>
                          </a:lnTo>
                          <a:lnTo>
                            <a:pt x="1006469" y="349568"/>
                          </a:lnTo>
                          <a:lnTo>
                            <a:pt x="1063942" y="461388"/>
                          </a:lnTo>
                          <a:lnTo>
                            <a:pt x="1090136" y="403667"/>
                          </a:lnTo>
                          <a:lnTo>
                            <a:pt x="1130542" y="390148"/>
                          </a:lnTo>
                          <a:lnTo>
                            <a:pt x="1117759" y="400526"/>
                          </a:lnTo>
                          <a:lnTo>
                            <a:pt x="1142047" y="368142"/>
                          </a:lnTo>
                          <a:lnTo>
                            <a:pt x="1156811" y="441960"/>
                          </a:lnTo>
                          <a:lnTo>
                            <a:pt x="1233011" y="419100"/>
                          </a:lnTo>
                          <a:lnTo>
                            <a:pt x="1200150" y="481012"/>
                          </a:lnTo>
                          <a:lnTo>
                            <a:pt x="1142524" y="536734"/>
                          </a:lnTo>
                          <a:lnTo>
                            <a:pt x="1077908" y="621031"/>
                          </a:lnTo>
                          <a:lnTo>
                            <a:pt x="1009174" y="632460"/>
                          </a:lnTo>
                          <a:cubicBezTo>
                            <a:pt x="1009860" y="673100"/>
                            <a:pt x="1005784" y="713740"/>
                            <a:pt x="1006470" y="754380"/>
                          </a:cubicBezTo>
                          <a:lnTo>
                            <a:pt x="963453" y="807244"/>
                          </a:lnTo>
                          <a:lnTo>
                            <a:pt x="999326" y="847249"/>
                          </a:lnTo>
                          <a:lnTo>
                            <a:pt x="977264" y="891063"/>
                          </a:lnTo>
                          <a:lnTo>
                            <a:pt x="1001707" y="947261"/>
                          </a:lnTo>
                          <a:lnTo>
                            <a:pt x="1032510" y="1024414"/>
                          </a:lnTo>
                          <a:lnTo>
                            <a:pt x="1075372" y="1055370"/>
                          </a:lnTo>
                          <a:cubicBezTo>
                            <a:pt x="1075848" y="1090771"/>
                            <a:pt x="1076325" y="1126173"/>
                            <a:pt x="1076801" y="1161574"/>
                          </a:cubicBezTo>
                          <a:lnTo>
                            <a:pt x="993458" y="1155382"/>
                          </a:lnTo>
                          <a:lnTo>
                            <a:pt x="1120770" y="1211579"/>
                          </a:lnTo>
                          <a:lnTo>
                            <a:pt x="1154429" y="1251586"/>
                          </a:lnTo>
                          <a:cubicBezTo>
                            <a:pt x="1154321" y="1262857"/>
                            <a:pt x="1097065" y="1362234"/>
                            <a:pt x="1096957" y="1373505"/>
                          </a:cubicBezTo>
                          <a:lnTo>
                            <a:pt x="1065847" y="1361598"/>
                          </a:lnTo>
                          <a:lnTo>
                            <a:pt x="1046797" y="1390650"/>
                          </a:lnTo>
                          <a:lnTo>
                            <a:pt x="1027901" y="1359218"/>
                          </a:lnTo>
                          <a:lnTo>
                            <a:pt x="901541" y="1344930"/>
                          </a:lnTo>
                          <a:lnTo>
                            <a:pt x="859428" y="1307028"/>
                          </a:lnTo>
                          <a:lnTo>
                            <a:pt x="818351" y="1321118"/>
                          </a:lnTo>
                          <a:lnTo>
                            <a:pt x="788313" y="1359590"/>
                          </a:lnTo>
                          <a:lnTo>
                            <a:pt x="732402" y="1357779"/>
                          </a:lnTo>
                          <a:lnTo>
                            <a:pt x="606672" y="1411233"/>
                          </a:lnTo>
                          <a:lnTo>
                            <a:pt x="580226" y="1375886"/>
                          </a:lnTo>
                          <a:lnTo>
                            <a:pt x="374332" y="1287303"/>
                          </a:lnTo>
                          <a:lnTo>
                            <a:pt x="206369" y="1230630"/>
                          </a:lnTo>
                          <a:lnTo>
                            <a:pt x="111119" y="1223486"/>
                          </a:lnTo>
                          <a:lnTo>
                            <a:pt x="106357" y="1156811"/>
                          </a:lnTo>
                          <a:lnTo>
                            <a:pt x="118263" y="1171098"/>
                          </a:lnTo>
                          <a:lnTo>
                            <a:pt x="126682" y="1202532"/>
                          </a:lnTo>
                          <a:lnTo>
                            <a:pt x="164306" y="1200626"/>
                          </a:lnTo>
                          <a:lnTo>
                            <a:pt x="146685" y="1141095"/>
                          </a:lnTo>
                          <a:lnTo>
                            <a:pt x="218122" y="1096804"/>
                          </a:lnTo>
                          <a:lnTo>
                            <a:pt x="232563" y="1180623"/>
                          </a:lnTo>
                          <a:lnTo>
                            <a:pt x="261138" y="1190149"/>
                          </a:lnTo>
                          <a:lnTo>
                            <a:pt x="277262" y="1048043"/>
                          </a:lnTo>
                          <a:lnTo>
                            <a:pt x="304000" y="1073468"/>
                          </a:lnTo>
                          <a:lnTo>
                            <a:pt x="284406" y="949172"/>
                          </a:lnTo>
                          <a:lnTo>
                            <a:pt x="230505" y="959168"/>
                          </a:lnTo>
                          <a:lnTo>
                            <a:pt x="249232" y="944880"/>
                          </a:lnTo>
                          <a:lnTo>
                            <a:pt x="242088" y="921068"/>
                          </a:lnTo>
                          <a:lnTo>
                            <a:pt x="208750" y="947261"/>
                          </a:lnTo>
                          <a:lnTo>
                            <a:pt x="180177" y="935355"/>
                          </a:lnTo>
                          <a:lnTo>
                            <a:pt x="206369" y="925830"/>
                          </a:lnTo>
                          <a:cubicBezTo>
                            <a:pt x="202400" y="919480"/>
                            <a:pt x="204384" y="909558"/>
                            <a:pt x="196844" y="909161"/>
                          </a:cubicBezTo>
                          <a:cubicBezTo>
                            <a:pt x="189304" y="908764"/>
                            <a:pt x="177001" y="915511"/>
                            <a:pt x="161126" y="923449"/>
                          </a:cubicBezTo>
                          <a:lnTo>
                            <a:pt x="132551" y="909162"/>
                          </a:lnTo>
                          <a:lnTo>
                            <a:pt x="142076" y="882967"/>
                          </a:lnTo>
                          <a:lnTo>
                            <a:pt x="114096" y="864017"/>
                          </a:lnTo>
                          <a:lnTo>
                            <a:pt x="77782" y="894874"/>
                          </a:lnTo>
                          <a:lnTo>
                            <a:pt x="94451" y="840105"/>
                          </a:lnTo>
                          <a:lnTo>
                            <a:pt x="75401" y="835343"/>
                          </a:lnTo>
                          <a:lnTo>
                            <a:pt x="63494" y="906780"/>
                          </a:lnTo>
                          <a:lnTo>
                            <a:pt x="42063" y="911543"/>
                          </a:lnTo>
                          <a:lnTo>
                            <a:pt x="53970" y="825817"/>
                          </a:lnTo>
                          <a:lnTo>
                            <a:pt x="106203" y="819626"/>
                          </a:lnTo>
                          <a:lnTo>
                            <a:pt x="108738" y="799623"/>
                          </a:lnTo>
                          <a:lnTo>
                            <a:pt x="61912" y="799624"/>
                          </a:lnTo>
                          <a:lnTo>
                            <a:pt x="66198" y="761047"/>
                          </a:lnTo>
                          <a:lnTo>
                            <a:pt x="125407" y="742474"/>
                          </a:lnTo>
                          <a:lnTo>
                            <a:pt x="113500" y="716280"/>
                          </a:lnTo>
                          <a:lnTo>
                            <a:pt x="15230" y="751975"/>
                          </a:lnTo>
                          <a:lnTo>
                            <a:pt x="12858" y="718344"/>
                          </a:lnTo>
                          <a:lnTo>
                            <a:pt x="87804" y="693138"/>
                          </a:lnTo>
                          <a:lnTo>
                            <a:pt x="60960" y="617855"/>
                          </a:lnTo>
                          <a:lnTo>
                            <a:pt x="34920" y="604361"/>
                          </a:lnTo>
                          <a:lnTo>
                            <a:pt x="0" y="543401"/>
                          </a:lnTo>
                          <a:close/>
                        </a:path>
                      </a:pathLst>
                    </a:custGeom>
                    <a:solidFill>
                      <a:srgbClr val="FF0000">
                        <a:alpha val="25000"/>
                      </a:srgbClr>
                    </a:solidFill>
                    <a:ln w="63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662" dirty="0"/>
                    </a:p>
                  </p:txBody>
                </p:sp>
              </p:grpSp>
              <p:sp>
                <p:nvSpPr>
                  <p:cNvPr id="100" name="円/楕円 99"/>
                  <p:cNvSpPr/>
                  <p:nvPr/>
                </p:nvSpPr>
                <p:spPr>
                  <a:xfrm>
                    <a:off x="6855304" y="1773257"/>
                    <a:ext cx="160432" cy="147424"/>
                  </a:xfrm>
                  <a:prstGeom prst="ellipse">
                    <a:avLst/>
                  </a:prstGeom>
                  <a:noFill/>
                  <a:ln w="22225">
                    <a:solidFill>
                      <a:srgbClr val="FF0000"/>
                    </a:solidFill>
                  </a:ln>
                </p:spPr>
                <p:style>
                  <a:lnRef idx="2">
                    <a:schemeClr val="accent2"/>
                  </a:lnRef>
                  <a:fillRef idx="1">
                    <a:schemeClr val="lt1"/>
                  </a:fillRef>
                  <a:effectRef idx="0">
                    <a:schemeClr val="accent2"/>
                  </a:effectRef>
                  <a:fontRef idx="minor">
                    <a:schemeClr val="dk1"/>
                  </a:fontRef>
                </p:style>
                <p:txBody>
                  <a:bodyPr rtlCol="0" anchor="ctr"/>
                  <a:lstStyle/>
                  <a:p>
                    <a:pPr algn="ctr"/>
                    <a:endParaRPr lang="ja-JP" altLang="en-US" sz="1662" dirty="0"/>
                  </a:p>
                </p:txBody>
              </p:sp>
              <p:sp>
                <p:nvSpPr>
                  <p:cNvPr id="101" name="円/楕円 100"/>
                  <p:cNvSpPr/>
                  <p:nvPr/>
                </p:nvSpPr>
                <p:spPr>
                  <a:xfrm>
                    <a:off x="7373213" y="1957459"/>
                    <a:ext cx="160432" cy="147424"/>
                  </a:xfrm>
                  <a:prstGeom prst="ellipse">
                    <a:avLst/>
                  </a:prstGeom>
                  <a:noFill/>
                  <a:ln w="22225">
                    <a:solidFill>
                      <a:srgbClr val="FF0000"/>
                    </a:solidFill>
                  </a:ln>
                </p:spPr>
                <p:style>
                  <a:lnRef idx="2">
                    <a:schemeClr val="accent2"/>
                  </a:lnRef>
                  <a:fillRef idx="1">
                    <a:schemeClr val="lt1"/>
                  </a:fillRef>
                  <a:effectRef idx="0">
                    <a:schemeClr val="accent2"/>
                  </a:effectRef>
                  <a:fontRef idx="minor">
                    <a:schemeClr val="dk1"/>
                  </a:fontRef>
                </p:style>
                <p:txBody>
                  <a:bodyPr rtlCol="0" anchor="ctr"/>
                  <a:lstStyle/>
                  <a:p>
                    <a:pPr algn="ctr"/>
                    <a:endParaRPr lang="ja-JP" altLang="en-US" sz="1662" dirty="0"/>
                  </a:p>
                </p:txBody>
              </p:sp>
              <p:sp>
                <p:nvSpPr>
                  <p:cNvPr id="103" name="円/楕円 102"/>
                  <p:cNvSpPr/>
                  <p:nvPr/>
                </p:nvSpPr>
                <p:spPr>
                  <a:xfrm>
                    <a:off x="7468696" y="2523798"/>
                    <a:ext cx="160432" cy="147424"/>
                  </a:xfrm>
                  <a:prstGeom prst="ellipse">
                    <a:avLst/>
                  </a:prstGeom>
                  <a:noFill/>
                  <a:ln w="22225">
                    <a:solidFill>
                      <a:srgbClr val="FF0000"/>
                    </a:solidFill>
                  </a:ln>
                </p:spPr>
                <p:style>
                  <a:lnRef idx="2">
                    <a:schemeClr val="accent2"/>
                  </a:lnRef>
                  <a:fillRef idx="1">
                    <a:schemeClr val="lt1"/>
                  </a:fillRef>
                  <a:effectRef idx="0">
                    <a:schemeClr val="accent2"/>
                  </a:effectRef>
                  <a:fontRef idx="minor">
                    <a:schemeClr val="dk1"/>
                  </a:fontRef>
                </p:style>
                <p:txBody>
                  <a:bodyPr rtlCol="0" anchor="ctr"/>
                  <a:lstStyle/>
                  <a:p>
                    <a:pPr algn="ctr"/>
                    <a:endParaRPr lang="ja-JP" altLang="en-US" sz="1662" dirty="0"/>
                  </a:p>
                </p:txBody>
              </p:sp>
              <p:sp>
                <p:nvSpPr>
                  <p:cNvPr id="105" name="円/楕円 104"/>
                  <p:cNvSpPr/>
                  <p:nvPr/>
                </p:nvSpPr>
                <p:spPr>
                  <a:xfrm>
                    <a:off x="7113592" y="4941453"/>
                    <a:ext cx="160432" cy="147424"/>
                  </a:xfrm>
                  <a:prstGeom prst="ellipse">
                    <a:avLst/>
                  </a:prstGeom>
                  <a:noFill/>
                  <a:ln w="22225">
                    <a:solidFill>
                      <a:srgbClr val="FF0000"/>
                    </a:solidFill>
                  </a:ln>
                </p:spPr>
                <p:style>
                  <a:lnRef idx="2">
                    <a:schemeClr val="accent2"/>
                  </a:lnRef>
                  <a:fillRef idx="1">
                    <a:schemeClr val="lt1"/>
                  </a:fillRef>
                  <a:effectRef idx="0">
                    <a:schemeClr val="accent2"/>
                  </a:effectRef>
                  <a:fontRef idx="minor">
                    <a:schemeClr val="dk1"/>
                  </a:fontRef>
                </p:style>
                <p:txBody>
                  <a:bodyPr rtlCol="0" anchor="ctr"/>
                  <a:lstStyle/>
                  <a:p>
                    <a:pPr algn="ctr"/>
                    <a:endParaRPr lang="ja-JP" altLang="en-US" sz="1662" dirty="0"/>
                  </a:p>
                </p:txBody>
              </p:sp>
              <p:sp>
                <p:nvSpPr>
                  <p:cNvPr id="106" name="円/楕円 105"/>
                  <p:cNvSpPr/>
                  <p:nvPr/>
                </p:nvSpPr>
                <p:spPr>
                  <a:xfrm>
                    <a:off x="5508104" y="5301208"/>
                    <a:ext cx="160432" cy="147424"/>
                  </a:xfrm>
                  <a:prstGeom prst="ellipse">
                    <a:avLst/>
                  </a:prstGeom>
                  <a:noFill/>
                  <a:ln w="22225">
                    <a:solidFill>
                      <a:srgbClr val="FF0000"/>
                    </a:solidFill>
                  </a:ln>
                </p:spPr>
                <p:style>
                  <a:lnRef idx="2">
                    <a:schemeClr val="accent2"/>
                  </a:lnRef>
                  <a:fillRef idx="1">
                    <a:schemeClr val="lt1"/>
                  </a:fillRef>
                  <a:effectRef idx="0">
                    <a:schemeClr val="accent2"/>
                  </a:effectRef>
                  <a:fontRef idx="minor">
                    <a:schemeClr val="dk1"/>
                  </a:fontRef>
                </p:style>
                <p:txBody>
                  <a:bodyPr rtlCol="0" anchor="ctr"/>
                  <a:lstStyle/>
                  <a:p>
                    <a:pPr algn="ctr"/>
                    <a:endParaRPr lang="ja-JP" altLang="en-US" sz="1662" dirty="0"/>
                  </a:p>
                </p:txBody>
              </p:sp>
              <p:sp>
                <p:nvSpPr>
                  <p:cNvPr id="107" name="円/楕円 106"/>
                  <p:cNvSpPr/>
                  <p:nvPr/>
                </p:nvSpPr>
                <p:spPr>
                  <a:xfrm>
                    <a:off x="5849476" y="5486732"/>
                    <a:ext cx="160432" cy="147424"/>
                  </a:xfrm>
                  <a:prstGeom prst="ellipse">
                    <a:avLst/>
                  </a:prstGeom>
                  <a:noFill/>
                  <a:ln w="22225">
                    <a:solidFill>
                      <a:srgbClr val="FF0000"/>
                    </a:solidFill>
                  </a:ln>
                </p:spPr>
                <p:style>
                  <a:lnRef idx="2">
                    <a:schemeClr val="accent2"/>
                  </a:lnRef>
                  <a:fillRef idx="1">
                    <a:schemeClr val="lt1"/>
                  </a:fillRef>
                  <a:effectRef idx="0">
                    <a:schemeClr val="accent2"/>
                  </a:effectRef>
                  <a:fontRef idx="minor">
                    <a:schemeClr val="dk1"/>
                  </a:fontRef>
                </p:style>
                <p:txBody>
                  <a:bodyPr rtlCol="0" anchor="ctr"/>
                  <a:lstStyle/>
                  <a:p>
                    <a:pPr algn="ctr"/>
                    <a:endParaRPr lang="ja-JP" altLang="en-US" sz="1662" dirty="0"/>
                  </a:p>
                </p:txBody>
              </p:sp>
              <p:sp>
                <p:nvSpPr>
                  <p:cNvPr id="109" name="線吹き出し 1 108"/>
                  <p:cNvSpPr/>
                  <p:nvPr/>
                </p:nvSpPr>
                <p:spPr>
                  <a:xfrm>
                    <a:off x="7053728" y="5391394"/>
                    <a:ext cx="1820655" cy="280411"/>
                  </a:xfrm>
                  <a:prstGeom prst="callout1">
                    <a:avLst>
                      <a:gd name="adj1" fmla="val 1023"/>
                      <a:gd name="adj2" fmla="val 13849"/>
                      <a:gd name="adj3" fmla="val -95738"/>
                      <a:gd name="adj4" fmla="val 9798"/>
                    </a:avLst>
                  </a:prstGeom>
                  <a:solidFill>
                    <a:schemeClr val="bg1">
                      <a:alpha val="80000"/>
                    </a:schemeClr>
                  </a:solidFill>
                  <a:ln w="15875">
                    <a:solidFill>
                      <a:srgbClr val="002060"/>
                    </a:solidFill>
                    <a:tailEnd type="stealth"/>
                  </a:ln>
                </p:spPr>
                <p:style>
                  <a:lnRef idx="2">
                    <a:schemeClr val="accent2"/>
                  </a:lnRef>
                  <a:fillRef idx="1">
                    <a:schemeClr val="lt1"/>
                  </a:fillRef>
                  <a:effectRef idx="0">
                    <a:schemeClr val="accent2"/>
                  </a:effectRef>
                  <a:fontRef idx="minor">
                    <a:schemeClr val="dk1"/>
                  </a:fontRef>
                </p:style>
                <p:txBody>
                  <a:bodyPr lIns="33231" rIns="33231" rtlCol="0" anchor="ctr"/>
                  <a:lstStyle/>
                  <a:p>
                    <a:pPr marL="246191" indent="-246191"/>
                    <a:r>
                      <a:rPr lang="en-US" altLang="ja-JP" sz="1292" dirty="0" smtClean="0"/>
                      <a:t>10</a:t>
                    </a:r>
                    <a:r>
                      <a:rPr lang="ja-JP" altLang="en-US" sz="1292" dirty="0" err="1" smtClean="0"/>
                      <a:t>．</a:t>
                    </a:r>
                    <a:r>
                      <a:rPr lang="ja-JP" altLang="en-US" sz="1292" dirty="0" smtClean="0"/>
                      <a:t>泉北ニュータウン</a:t>
                    </a:r>
                    <a:r>
                      <a:rPr lang="en-US" altLang="ja-JP" sz="1292" dirty="0"/>
                      <a:t/>
                    </a:r>
                    <a:br>
                      <a:rPr lang="en-US" altLang="ja-JP" sz="1292" dirty="0"/>
                    </a:br>
                    <a:r>
                      <a:rPr lang="ja-JP" altLang="en-US" sz="1292" dirty="0">
                        <a:latin typeface="+mn-ea"/>
                      </a:rPr>
                      <a:t>（</a:t>
                    </a:r>
                    <a:r>
                      <a:rPr lang="en-US" altLang="ja-JP" sz="1292" dirty="0" smtClean="0"/>
                      <a:t>P.87</a:t>
                    </a:r>
                    <a:r>
                      <a:rPr lang="ja-JP" altLang="en-US" sz="1292" dirty="0" smtClean="0">
                        <a:latin typeface="+mn-ea"/>
                      </a:rPr>
                      <a:t>）</a:t>
                    </a:r>
                    <a:endParaRPr lang="en-US" altLang="ja-JP" sz="1292" dirty="0"/>
                  </a:p>
                </p:txBody>
              </p:sp>
              <p:grpSp>
                <p:nvGrpSpPr>
                  <p:cNvPr id="9" name="グループ化 110"/>
                  <p:cNvGrpSpPr/>
                  <p:nvPr/>
                </p:nvGrpSpPr>
                <p:grpSpPr>
                  <a:xfrm>
                    <a:off x="6797149" y="929948"/>
                    <a:ext cx="2129077" cy="1027511"/>
                    <a:chOff x="6797149" y="929948"/>
                    <a:chExt cx="2129077" cy="1027511"/>
                  </a:xfrm>
                </p:grpSpPr>
                <p:sp>
                  <p:nvSpPr>
                    <p:cNvPr id="112" name="線吹き出し 1 111"/>
                    <p:cNvSpPr/>
                    <p:nvPr/>
                  </p:nvSpPr>
                  <p:spPr>
                    <a:xfrm>
                      <a:off x="6797149" y="929948"/>
                      <a:ext cx="2129077" cy="280411"/>
                    </a:xfrm>
                    <a:prstGeom prst="callout1">
                      <a:avLst>
                        <a:gd name="adj1" fmla="val 97832"/>
                        <a:gd name="adj2" fmla="val 36983"/>
                        <a:gd name="adj3" fmla="val 303046"/>
                        <a:gd name="adj4" fmla="val 10242"/>
                      </a:avLst>
                    </a:prstGeom>
                    <a:solidFill>
                      <a:schemeClr val="bg1">
                        <a:alpha val="80000"/>
                      </a:schemeClr>
                    </a:solidFill>
                    <a:ln w="15875">
                      <a:solidFill>
                        <a:srgbClr val="002060"/>
                      </a:solidFill>
                      <a:tailEnd type="stealth"/>
                    </a:ln>
                  </p:spPr>
                  <p:style>
                    <a:lnRef idx="2">
                      <a:schemeClr val="accent2"/>
                    </a:lnRef>
                    <a:fillRef idx="1">
                      <a:schemeClr val="lt1"/>
                    </a:fillRef>
                    <a:effectRef idx="0">
                      <a:schemeClr val="accent2"/>
                    </a:effectRef>
                    <a:fontRef idx="minor">
                      <a:schemeClr val="dk1"/>
                    </a:fontRef>
                  </p:style>
                  <p:txBody>
                    <a:bodyPr lIns="33231" rIns="33231" rtlCol="0" anchor="ctr"/>
                    <a:lstStyle/>
                    <a:p>
                      <a:pPr marL="246191" indent="-246191"/>
                      <a:r>
                        <a:rPr lang="en-US" altLang="ja-JP" sz="1292" dirty="0" smtClean="0">
                          <a:latin typeface="ＭＳ Ｐゴシック" panose="020B0600070205080204" pitchFamily="50" charset="-128"/>
                          <a:ea typeface="ＭＳ Ｐゴシック" panose="020B0600070205080204" pitchFamily="50" charset="-128"/>
                        </a:rPr>
                        <a:t>12</a:t>
                      </a:r>
                      <a:r>
                        <a:rPr lang="ja-JP" altLang="en-US" sz="1292" dirty="0" err="1" smtClean="0">
                          <a:latin typeface="ＭＳ Ｐゴシック" panose="020B0600070205080204" pitchFamily="50" charset="-128"/>
                          <a:ea typeface="ＭＳ Ｐゴシック" panose="020B0600070205080204" pitchFamily="50" charset="-128"/>
                        </a:rPr>
                        <a:t>．</a:t>
                      </a:r>
                      <a:r>
                        <a:rPr lang="ja-JP" altLang="en-US" sz="1292" dirty="0" smtClean="0">
                          <a:latin typeface="ＭＳ Ｐゴシック" panose="020B0600070205080204" pitchFamily="50" charset="-128"/>
                          <a:ea typeface="ＭＳ Ｐゴシック" panose="020B0600070205080204" pitchFamily="50" charset="-128"/>
                        </a:rPr>
                        <a:t>箕面森町・</a:t>
                      </a:r>
                      <a:r>
                        <a:rPr lang="ja-JP" altLang="en-US" sz="1292" dirty="0">
                          <a:latin typeface="ＭＳ Ｐゴシック" panose="020B0600070205080204" pitchFamily="50" charset="-128"/>
                          <a:ea typeface="ＭＳ Ｐゴシック" panose="020B0600070205080204" pitchFamily="50" charset="-128"/>
                        </a:rPr>
                        <a:t>彩都</a:t>
                      </a:r>
                      <a:r>
                        <a:rPr lang="ja-JP" altLang="en-US" sz="1292" dirty="0">
                          <a:latin typeface="+mn-ea"/>
                        </a:rPr>
                        <a:t>（</a:t>
                      </a:r>
                      <a:r>
                        <a:rPr lang="en-US" altLang="ja-JP" sz="1292" dirty="0" smtClean="0"/>
                        <a:t>P.102</a:t>
                      </a:r>
                      <a:r>
                        <a:rPr lang="ja-JP" altLang="en-US" sz="1292" dirty="0" smtClean="0">
                          <a:latin typeface="+mn-ea"/>
                        </a:rPr>
                        <a:t>）</a:t>
                      </a:r>
                      <a:endParaRPr lang="ja-JP" altLang="en-US" sz="1292" dirty="0">
                        <a:latin typeface="ＭＳ Ｐゴシック" panose="020B0600070205080204" pitchFamily="50" charset="-128"/>
                        <a:ea typeface="ＭＳ Ｐゴシック" panose="020B0600070205080204" pitchFamily="50" charset="-128"/>
                      </a:endParaRPr>
                    </a:p>
                  </p:txBody>
                </p:sp>
                <p:cxnSp>
                  <p:nvCxnSpPr>
                    <p:cNvPr id="113" name="直線矢印コネクタ 112"/>
                    <p:cNvCxnSpPr>
                      <a:endCxn id="101" idx="0"/>
                    </p:cNvCxnSpPr>
                    <p:nvPr/>
                  </p:nvCxnSpPr>
                  <p:spPr>
                    <a:xfrm flipH="1">
                      <a:off x="7453430" y="1210359"/>
                      <a:ext cx="119682" cy="747100"/>
                    </a:xfrm>
                    <a:prstGeom prst="straightConnector1">
                      <a:avLst/>
                    </a:prstGeom>
                    <a:ln w="15875">
                      <a:solidFill>
                        <a:srgbClr val="002060"/>
                      </a:solidFill>
                      <a:tailEnd type="stealth"/>
                    </a:ln>
                  </p:spPr>
                  <p:style>
                    <a:lnRef idx="1">
                      <a:schemeClr val="accent2"/>
                    </a:lnRef>
                    <a:fillRef idx="0">
                      <a:schemeClr val="accent2"/>
                    </a:fillRef>
                    <a:effectRef idx="0">
                      <a:schemeClr val="accent2"/>
                    </a:effectRef>
                    <a:fontRef idx="minor">
                      <a:schemeClr val="tx1"/>
                    </a:fontRef>
                  </p:style>
                </p:cxnSp>
              </p:grpSp>
            </p:grpSp>
            <p:cxnSp>
              <p:nvCxnSpPr>
                <p:cNvPr id="98" name="直線矢印コネクタ 97"/>
                <p:cNvCxnSpPr/>
                <p:nvPr/>
              </p:nvCxnSpPr>
              <p:spPr>
                <a:xfrm flipH="1" flipV="1">
                  <a:off x="7174840" y="2427797"/>
                  <a:ext cx="484113" cy="510754"/>
                </a:xfrm>
                <a:prstGeom prst="straightConnector1">
                  <a:avLst/>
                </a:prstGeom>
                <a:ln w="15875">
                  <a:solidFill>
                    <a:srgbClr val="002060"/>
                  </a:solidFill>
                  <a:tailEnd type="stealth"/>
                </a:ln>
              </p:spPr>
              <p:style>
                <a:lnRef idx="1">
                  <a:schemeClr val="accent2"/>
                </a:lnRef>
                <a:fillRef idx="0">
                  <a:schemeClr val="accent2"/>
                </a:fillRef>
                <a:effectRef idx="0">
                  <a:schemeClr val="accent2"/>
                </a:effectRef>
                <a:fontRef idx="minor">
                  <a:schemeClr val="tx1"/>
                </a:fontRef>
              </p:style>
            </p:cxnSp>
            <p:sp>
              <p:nvSpPr>
                <p:cNvPr id="92" name="フリーフォーム 91"/>
                <p:cNvSpPr/>
                <p:nvPr/>
              </p:nvSpPr>
              <p:spPr>
                <a:xfrm>
                  <a:off x="6048375" y="3488531"/>
                  <a:ext cx="147638" cy="109538"/>
                </a:xfrm>
                <a:custGeom>
                  <a:avLst/>
                  <a:gdLst>
                    <a:gd name="connsiteX0" fmla="*/ 92869 w 147638"/>
                    <a:gd name="connsiteY0" fmla="*/ 0 h 109538"/>
                    <a:gd name="connsiteX1" fmla="*/ 11906 w 147638"/>
                    <a:gd name="connsiteY1" fmla="*/ 38100 h 109538"/>
                    <a:gd name="connsiteX2" fmla="*/ 0 w 147638"/>
                    <a:gd name="connsiteY2" fmla="*/ 83344 h 109538"/>
                    <a:gd name="connsiteX3" fmla="*/ 128588 w 147638"/>
                    <a:gd name="connsiteY3" fmla="*/ 109538 h 109538"/>
                    <a:gd name="connsiteX4" fmla="*/ 147638 w 147638"/>
                    <a:gd name="connsiteY4" fmla="*/ 38100 h 109538"/>
                    <a:gd name="connsiteX5" fmla="*/ 92869 w 147638"/>
                    <a:gd name="connsiteY5" fmla="*/ 0 h 1095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638" h="109538">
                      <a:moveTo>
                        <a:pt x="92869" y="0"/>
                      </a:moveTo>
                      <a:lnTo>
                        <a:pt x="11906" y="38100"/>
                      </a:lnTo>
                      <a:lnTo>
                        <a:pt x="0" y="83344"/>
                      </a:lnTo>
                      <a:lnTo>
                        <a:pt x="128588" y="109538"/>
                      </a:lnTo>
                      <a:lnTo>
                        <a:pt x="147638" y="38100"/>
                      </a:lnTo>
                      <a:lnTo>
                        <a:pt x="92869" y="0"/>
                      </a:lnTo>
                      <a:close/>
                    </a:path>
                  </a:pathLst>
                </a:custGeom>
                <a:solidFill>
                  <a:srgbClr val="FF0000">
                    <a:alpha val="25000"/>
                  </a:srgbClr>
                </a:solidFill>
                <a:ln w="127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662"/>
                </a:p>
              </p:txBody>
            </p:sp>
            <p:sp>
              <p:nvSpPr>
                <p:cNvPr id="93" name="フリーフォーム 92"/>
                <p:cNvSpPr/>
                <p:nvPr/>
              </p:nvSpPr>
              <p:spPr>
                <a:xfrm>
                  <a:off x="6127551" y="3891062"/>
                  <a:ext cx="135732" cy="76200"/>
                </a:xfrm>
                <a:custGeom>
                  <a:avLst/>
                  <a:gdLst>
                    <a:gd name="connsiteX0" fmla="*/ 92869 w 147638"/>
                    <a:gd name="connsiteY0" fmla="*/ 0 h 109538"/>
                    <a:gd name="connsiteX1" fmla="*/ 11906 w 147638"/>
                    <a:gd name="connsiteY1" fmla="*/ 38100 h 109538"/>
                    <a:gd name="connsiteX2" fmla="*/ 0 w 147638"/>
                    <a:gd name="connsiteY2" fmla="*/ 83344 h 109538"/>
                    <a:gd name="connsiteX3" fmla="*/ 128588 w 147638"/>
                    <a:gd name="connsiteY3" fmla="*/ 109538 h 109538"/>
                    <a:gd name="connsiteX4" fmla="*/ 147638 w 147638"/>
                    <a:gd name="connsiteY4" fmla="*/ 38100 h 109538"/>
                    <a:gd name="connsiteX5" fmla="*/ 92869 w 147638"/>
                    <a:gd name="connsiteY5" fmla="*/ 0 h 109538"/>
                    <a:gd name="connsiteX0" fmla="*/ 80963 w 135732"/>
                    <a:gd name="connsiteY0" fmla="*/ 0 h 109538"/>
                    <a:gd name="connsiteX1" fmla="*/ 0 w 135732"/>
                    <a:gd name="connsiteY1" fmla="*/ 38100 h 109538"/>
                    <a:gd name="connsiteX2" fmla="*/ 9526 w 135732"/>
                    <a:gd name="connsiteY2" fmla="*/ 104775 h 109538"/>
                    <a:gd name="connsiteX3" fmla="*/ 116682 w 135732"/>
                    <a:gd name="connsiteY3" fmla="*/ 109538 h 109538"/>
                    <a:gd name="connsiteX4" fmla="*/ 135732 w 135732"/>
                    <a:gd name="connsiteY4" fmla="*/ 38100 h 109538"/>
                    <a:gd name="connsiteX5" fmla="*/ 80963 w 135732"/>
                    <a:gd name="connsiteY5" fmla="*/ 0 h 109538"/>
                    <a:gd name="connsiteX0" fmla="*/ 90488 w 145257"/>
                    <a:gd name="connsiteY0" fmla="*/ 0 h 109538"/>
                    <a:gd name="connsiteX1" fmla="*/ 0 w 145257"/>
                    <a:gd name="connsiteY1" fmla="*/ 33338 h 109538"/>
                    <a:gd name="connsiteX2" fmla="*/ 19051 w 145257"/>
                    <a:gd name="connsiteY2" fmla="*/ 104775 h 109538"/>
                    <a:gd name="connsiteX3" fmla="*/ 126207 w 145257"/>
                    <a:gd name="connsiteY3" fmla="*/ 109538 h 109538"/>
                    <a:gd name="connsiteX4" fmla="*/ 145257 w 145257"/>
                    <a:gd name="connsiteY4" fmla="*/ 38100 h 109538"/>
                    <a:gd name="connsiteX5" fmla="*/ 90488 w 145257"/>
                    <a:gd name="connsiteY5" fmla="*/ 0 h 109538"/>
                    <a:gd name="connsiteX0" fmla="*/ 145257 w 145257"/>
                    <a:gd name="connsiteY0" fmla="*/ 4762 h 76200"/>
                    <a:gd name="connsiteX1" fmla="*/ 0 w 145257"/>
                    <a:gd name="connsiteY1" fmla="*/ 0 h 76200"/>
                    <a:gd name="connsiteX2" fmla="*/ 19051 w 145257"/>
                    <a:gd name="connsiteY2" fmla="*/ 71437 h 76200"/>
                    <a:gd name="connsiteX3" fmla="*/ 126207 w 145257"/>
                    <a:gd name="connsiteY3" fmla="*/ 76200 h 76200"/>
                    <a:gd name="connsiteX4" fmla="*/ 145257 w 145257"/>
                    <a:gd name="connsiteY4" fmla="*/ 4762 h 76200"/>
                    <a:gd name="connsiteX0" fmla="*/ 135732 w 135732"/>
                    <a:gd name="connsiteY0" fmla="*/ 9525 h 76200"/>
                    <a:gd name="connsiteX1" fmla="*/ 0 w 135732"/>
                    <a:gd name="connsiteY1" fmla="*/ 0 h 76200"/>
                    <a:gd name="connsiteX2" fmla="*/ 19051 w 135732"/>
                    <a:gd name="connsiteY2" fmla="*/ 71437 h 76200"/>
                    <a:gd name="connsiteX3" fmla="*/ 126207 w 135732"/>
                    <a:gd name="connsiteY3" fmla="*/ 76200 h 76200"/>
                    <a:gd name="connsiteX4" fmla="*/ 135732 w 135732"/>
                    <a:gd name="connsiteY4" fmla="*/ 9525 h 762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732" h="76200">
                      <a:moveTo>
                        <a:pt x="135732" y="9525"/>
                      </a:moveTo>
                      <a:lnTo>
                        <a:pt x="0" y="0"/>
                      </a:lnTo>
                      <a:lnTo>
                        <a:pt x="19051" y="71437"/>
                      </a:lnTo>
                      <a:lnTo>
                        <a:pt x="126207" y="76200"/>
                      </a:lnTo>
                      <a:lnTo>
                        <a:pt x="135732" y="9525"/>
                      </a:lnTo>
                      <a:close/>
                    </a:path>
                  </a:pathLst>
                </a:custGeom>
                <a:solidFill>
                  <a:srgbClr val="FF0000">
                    <a:alpha val="25000"/>
                  </a:srgbClr>
                </a:solidFill>
                <a:ln w="127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662"/>
                </a:p>
              </p:txBody>
            </p:sp>
            <p:sp>
              <p:nvSpPr>
                <p:cNvPr id="94" name="フリーフォーム 93"/>
                <p:cNvSpPr/>
                <p:nvPr/>
              </p:nvSpPr>
              <p:spPr>
                <a:xfrm>
                  <a:off x="6119812" y="3718942"/>
                  <a:ext cx="278035" cy="162495"/>
                </a:xfrm>
                <a:custGeom>
                  <a:avLst/>
                  <a:gdLst>
                    <a:gd name="connsiteX0" fmla="*/ 92869 w 147638"/>
                    <a:gd name="connsiteY0" fmla="*/ 0 h 109538"/>
                    <a:gd name="connsiteX1" fmla="*/ 11906 w 147638"/>
                    <a:gd name="connsiteY1" fmla="*/ 38100 h 109538"/>
                    <a:gd name="connsiteX2" fmla="*/ 0 w 147638"/>
                    <a:gd name="connsiteY2" fmla="*/ 83344 h 109538"/>
                    <a:gd name="connsiteX3" fmla="*/ 128588 w 147638"/>
                    <a:gd name="connsiteY3" fmla="*/ 109538 h 109538"/>
                    <a:gd name="connsiteX4" fmla="*/ 147638 w 147638"/>
                    <a:gd name="connsiteY4" fmla="*/ 38100 h 109538"/>
                    <a:gd name="connsiteX5" fmla="*/ 92869 w 147638"/>
                    <a:gd name="connsiteY5" fmla="*/ 0 h 109538"/>
                    <a:gd name="connsiteX0" fmla="*/ 80963 w 135732"/>
                    <a:gd name="connsiteY0" fmla="*/ 0 h 109538"/>
                    <a:gd name="connsiteX1" fmla="*/ 0 w 135732"/>
                    <a:gd name="connsiteY1" fmla="*/ 38100 h 109538"/>
                    <a:gd name="connsiteX2" fmla="*/ 9526 w 135732"/>
                    <a:gd name="connsiteY2" fmla="*/ 104775 h 109538"/>
                    <a:gd name="connsiteX3" fmla="*/ 116682 w 135732"/>
                    <a:gd name="connsiteY3" fmla="*/ 109538 h 109538"/>
                    <a:gd name="connsiteX4" fmla="*/ 135732 w 135732"/>
                    <a:gd name="connsiteY4" fmla="*/ 38100 h 109538"/>
                    <a:gd name="connsiteX5" fmla="*/ 80963 w 135732"/>
                    <a:gd name="connsiteY5" fmla="*/ 0 h 109538"/>
                    <a:gd name="connsiteX0" fmla="*/ 90488 w 145257"/>
                    <a:gd name="connsiteY0" fmla="*/ 0 h 109538"/>
                    <a:gd name="connsiteX1" fmla="*/ 0 w 145257"/>
                    <a:gd name="connsiteY1" fmla="*/ 33338 h 109538"/>
                    <a:gd name="connsiteX2" fmla="*/ 19051 w 145257"/>
                    <a:gd name="connsiteY2" fmla="*/ 104775 h 109538"/>
                    <a:gd name="connsiteX3" fmla="*/ 126207 w 145257"/>
                    <a:gd name="connsiteY3" fmla="*/ 109538 h 109538"/>
                    <a:gd name="connsiteX4" fmla="*/ 145257 w 145257"/>
                    <a:gd name="connsiteY4" fmla="*/ 38100 h 109538"/>
                    <a:gd name="connsiteX5" fmla="*/ 90488 w 145257"/>
                    <a:gd name="connsiteY5" fmla="*/ 0 h 109538"/>
                    <a:gd name="connsiteX0" fmla="*/ 145257 w 145257"/>
                    <a:gd name="connsiteY0" fmla="*/ 4762 h 76200"/>
                    <a:gd name="connsiteX1" fmla="*/ 0 w 145257"/>
                    <a:gd name="connsiteY1" fmla="*/ 0 h 76200"/>
                    <a:gd name="connsiteX2" fmla="*/ 19051 w 145257"/>
                    <a:gd name="connsiteY2" fmla="*/ 71437 h 76200"/>
                    <a:gd name="connsiteX3" fmla="*/ 126207 w 145257"/>
                    <a:gd name="connsiteY3" fmla="*/ 76200 h 76200"/>
                    <a:gd name="connsiteX4" fmla="*/ 145257 w 145257"/>
                    <a:gd name="connsiteY4" fmla="*/ 4762 h 76200"/>
                    <a:gd name="connsiteX0" fmla="*/ 135732 w 135732"/>
                    <a:gd name="connsiteY0" fmla="*/ 9525 h 76200"/>
                    <a:gd name="connsiteX1" fmla="*/ 0 w 135732"/>
                    <a:gd name="connsiteY1" fmla="*/ 0 h 76200"/>
                    <a:gd name="connsiteX2" fmla="*/ 19051 w 135732"/>
                    <a:gd name="connsiteY2" fmla="*/ 71437 h 76200"/>
                    <a:gd name="connsiteX3" fmla="*/ 126207 w 135732"/>
                    <a:gd name="connsiteY3" fmla="*/ 76200 h 76200"/>
                    <a:gd name="connsiteX4" fmla="*/ 135732 w 135732"/>
                    <a:gd name="connsiteY4" fmla="*/ 9525 h 76200"/>
                    <a:gd name="connsiteX0" fmla="*/ 119063 w 126207"/>
                    <a:gd name="connsiteY0" fmla="*/ 0 h 92869"/>
                    <a:gd name="connsiteX1" fmla="*/ 0 w 126207"/>
                    <a:gd name="connsiteY1" fmla="*/ 16669 h 92869"/>
                    <a:gd name="connsiteX2" fmla="*/ 19051 w 126207"/>
                    <a:gd name="connsiteY2" fmla="*/ 88106 h 92869"/>
                    <a:gd name="connsiteX3" fmla="*/ 126207 w 126207"/>
                    <a:gd name="connsiteY3" fmla="*/ 92869 h 92869"/>
                    <a:gd name="connsiteX4" fmla="*/ 119063 w 126207"/>
                    <a:gd name="connsiteY4" fmla="*/ 0 h 92869"/>
                    <a:gd name="connsiteX0" fmla="*/ 100012 w 107156"/>
                    <a:gd name="connsiteY0" fmla="*/ 14287 h 107156"/>
                    <a:gd name="connsiteX1" fmla="*/ 52387 w 107156"/>
                    <a:gd name="connsiteY1" fmla="*/ 0 h 107156"/>
                    <a:gd name="connsiteX2" fmla="*/ 0 w 107156"/>
                    <a:gd name="connsiteY2" fmla="*/ 102393 h 107156"/>
                    <a:gd name="connsiteX3" fmla="*/ 107156 w 107156"/>
                    <a:gd name="connsiteY3" fmla="*/ 107156 h 107156"/>
                    <a:gd name="connsiteX4" fmla="*/ 100012 w 107156"/>
                    <a:gd name="connsiteY4" fmla="*/ 14287 h 107156"/>
                    <a:gd name="connsiteX0" fmla="*/ 100012 w 107156"/>
                    <a:gd name="connsiteY0" fmla="*/ 14287 h 107156"/>
                    <a:gd name="connsiteX1" fmla="*/ 52387 w 107156"/>
                    <a:gd name="connsiteY1" fmla="*/ 0 h 107156"/>
                    <a:gd name="connsiteX2" fmla="*/ 14857 w 107156"/>
                    <a:gd name="connsiteY2" fmla="*/ 67247 h 107156"/>
                    <a:gd name="connsiteX3" fmla="*/ 0 w 107156"/>
                    <a:gd name="connsiteY3" fmla="*/ 102393 h 107156"/>
                    <a:gd name="connsiteX4" fmla="*/ 107156 w 107156"/>
                    <a:gd name="connsiteY4" fmla="*/ 107156 h 107156"/>
                    <a:gd name="connsiteX5" fmla="*/ 100012 w 107156"/>
                    <a:gd name="connsiteY5" fmla="*/ 14287 h 107156"/>
                    <a:gd name="connsiteX0" fmla="*/ 100012 w 107156"/>
                    <a:gd name="connsiteY0" fmla="*/ 14287 h 107728"/>
                    <a:gd name="connsiteX1" fmla="*/ 52387 w 107156"/>
                    <a:gd name="connsiteY1" fmla="*/ 0 h 107728"/>
                    <a:gd name="connsiteX2" fmla="*/ 14857 w 107156"/>
                    <a:gd name="connsiteY2" fmla="*/ 67247 h 107728"/>
                    <a:gd name="connsiteX3" fmla="*/ 0 w 107156"/>
                    <a:gd name="connsiteY3" fmla="*/ 102393 h 107728"/>
                    <a:gd name="connsiteX4" fmla="*/ 31526 w 107156"/>
                    <a:gd name="connsiteY4" fmla="*/ 107728 h 107728"/>
                    <a:gd name="connsiteX5" fmla="*/ 107156 w 107156"/>
                    <a:gd name="connsiteY5" fmla="*/ 107156 h 107728"/>
                    <a:gd name="connsiteX6" fmla="*/ 100012 w 107156"/>
                    <a:gd name="connsiteY6" fmla="*/ 14287 h 107728"/>
                    <a:gd name="connsiteX0" fmla="*/ 100012 w 107156"/>
                    <a:gd name="connsiteY0" fmla="*/ 14287 h 110109"/>
                    <a:gd name="connsiteX1" fmla="*/ 52387 w 107156"/>
                    <a:gd name="connsiteY1" fmla="*/ 0 h 110109"/>
                    <a:gd name="connsiteX2" fmla="*/ 14857 w 107156"/>
                    <a:gd name="connsiteY2" fmla="*/ 67247 h 110109"/>
                    <a:gd name="connsiteX3" fmla="*/ 0 w 107156"/>
                    <a:gd name="connsiteY3" fmla="*/ 102393 h 110109"/>
                    <a:gd name="connsiteX4" fmla="*/ 31526 w 107156"/>
                    <a:gd name="connsiteY4" fmla="*/ 107728 h 110109"/>
                    <a:gd name="connsiteX5" fmla="*/ 83914 w 107156"/>
                    <a:gd name="connsiteY5" fmla="*/ 110109 h 110109"/>
                    <a:gd name="connsiteX6" fmla="*/ 107156 w 107156"/>
                    <a:gd name="connsiteY6" fmla="*/ 107156 h 110109"/>
                    <a:gd name="connsiteX7" fmla="*/ 100012 w 107156"/>
                    <a:gd name="connsiteY7" fmla="*/ 14287 h 110109"/>
                    <a:gd name="connsiteX0" fmla="*/ 123255 w 130399"/>
                    <a:gd name="connsiteY0" fmla="*/ 14287 h 110109"/>
                    <a:gd name="connsiteX1" fmla="*/ 75630 w 130399"/>
                    <a:gd name="connsiteY1" fmla="*/ 0 h 110109"/>
                    <a:gd name="connsiteX2" fmla="*/ 0 w 130399"/>
                    <a:gd name="connsiteY2" fmla="*/ 14859 h 110109"/>
                    <a:gd name="connsiteX3" fmla="*/ 23243 w 130399"/>
                    <a:gd name="connsiteY3" fmla="*/ 102393 h 110109"/>
                    <a:gd name="connsiteX4" fmla="*/ 54769 w 130399"/>
                    <a:gd name="connsiteY4" fmla="*/ 107728 h 110109"/>
                    <a:gd name="connsiteX5" fmla="*/ 107157 w 130399"/>
                    <a:gd name="connsiteY5" fmla="*/ 110109 h 110109"/>
                    <a:gd name="connsiteX6" fmla="*/ 130399 w 130399"/>
                    <a:gd name="connsiteY6" fmla="*/ 107156 h 110109"/>
                    <a:gd name="connsiteX7" fmla="*/ 123255 w 130399"/>
                    <a:gd name="connsiteY7" fmla="*/ 14287 h 110109"/>
                    <a:gd name="connsiteX0" fmla="*/ 200024 w 207168"/>
                    <a:gd name="connsiteY0" fmla="*/ 14287 h 110109"/>
                    <a:gd name="connsiteX1" fmla="*/ 152399 w 207168"/>
                    <a:gd name="connsiteY1" fmla="*/ 0 h 110109"/>
                    <a:gd name="connsiteX2" fmla="*/ 76769 w 207168"/>
                    <a:gd name="connsiteY2" fmla="*/ 14859 h 110109"/>
                    <a:gd name="connsiteX3" fmla="*/ 0 w 207168"/>
                    <a:gd name="connsiteY3" fmla="*/ 2381 h 110109"/>
                    <a:gd name="connsiteX4" fmla="*/ 131538 w 207168"/>
                    <a:gd name="connsiteY4" fmla="*/ 107728 h 110109"/>
                    <a:gd name="connsiteX5" fmla="*/ 183926 w 207168"/>
                    <a:gd name="connsiteY5" fmla="*/ 110109 h 110109"/>
                    <a:gd name="connsiteX6" fmla="*/ 207168 w 207168"/>
                    <a:gd name="connsiteY6" fmla="*/ 107156 h 110109"/>
                    <a:gd name="connsiteX7" fmla="*/ 200024 w 207168"/>
                    <a:gd name="connsiteY7" fmla="*/ 14287 h 110109"/>
                    <a:gd name="connsiteX0" fmla="*/ 261367 w 268511"/>
                    <a:gd name="connsiteY0" fmla="*/ 14287 h 110109"/>
                    <a:gd name="connsiteX1" fmla="*/ 213742 w 268511"/>
                    <a:gd name="connsiteY1" fmla="*/ 0 h 110109"/>
                    <a:gd name="connsiteX2" fmla="*/ 138112 w 268511"/>
                    <a:gd name="connsiteY2" fmla="*/ 14859 h 110109"/>
                    <a:gd name="connsiteX3" fmla="*/ 61343 w 268511"/>
                    <a:gd name="connsiteY3" fmla="*/ 2381 h 110109"/>
                    <a:gd name="connsiteX4" fmla="*/ 0 w 268511"/>
                    <a:gd name="connsiteY4" fmla="*/ 45815 h 110109"/>
                    <a:gd name="connsiteX5" fmla="*/ 245269 w 268511"/>
                    <a:gd name="connsiteY5" fmla="*/ 110109 h 110109"/>
                    <a:gd name="connsiteX6" fmla="*/ 268511 w 268511"/>
                    <a:gd name="connsiteY6" fmla="*/ 107156 h 110109"/>
                    <a:gd name="connsiteX7" fmla="*/ 261367 w 268511"/>
                    <a:gd name="connsiteY7" fmla="*/ 14287 h 110109"/>
                    <a:gd name="connsiteX0" fmla="*/ 261367 w 268511"/>
                    <a:gd name="connsiteY0" fmla="*/ 14287 h 110109"/>
                    <a:gd name="connsiteX1" fmla="*/ 213742 w 268511"/>
                    <a:gd name="connsiteY1" fmla="*/ 0 h 110109"/>
                    <a:gd name="connsiteX2" fmla="*/ 138112 w 268511"/>
                    <a:gd name="connsiteY2" fmla="*/ 14859 h 110109"/>
                    <a:gd name="connsiteX3" fmla="*/ 61343 w 268511"/>
                    <a:gd name="connsiteY3" fmla="*/ 2381 h 110109"/>
                    <a:gd name="connsiteX4" fmla="*/ 0 w 268511"/>
                    <a:gd name="connsiteY4" fmla="*/ 45815 h 110109"/>
                    <a:gd name="connsiteX5" fmla="*/ 116683 w 268511"/>
                    <a:gd name="connsiteY5" fmla="*/ 81534 h 110109"/>
                    <a:gd name="connsiteX6" fmla="*/ 245269 w 268511"/>
                    <a:gd name="connsiteY6" fmla="*/ 110109 h 110109"/>
                    <a:gd name="connsiteX7" fmla="*/ 268511 w 268511"/>
                    <a:gd name="connsiteY7" fmla="*/ 107156 h 110109"/>
                    <a:gd name="connsiteX8" fmla="*/ 261367 w 268511"/>
                    <a:gd name="connsiteY8" fmla="*/ 14287 h 110109"/>
                    <a:gd name="connsiteX0" fmla="*/ 261367 w 268511"/>
                    <a:gd name="connsiteY0" fmla="*/ 14287 h 110109"/>
                    <a:gd name="connsiteX1" fmla="*/ 213742 w 268511"/>
                    <a:gd name="connsiteY1" fmla="*/ 0 h 110109"/>
                    <a:gd name="connsiteX2" fmla="*/ 138112 w 268511"/>
                    <a:gd name="connsiteY2" fmla="*/ 14859 h 110109"/>
                    <a:gd name="connsiteX3" fmla="*/ 61343 w 268511"/>
                    <a:gd name="connsiteY3" fmla="*/ 2381 h 110109"/>
                    <a:gd name="connsiteX4" fmla="*/ 0 w 268511"/>
                    <a:gd name="connsiteY4" fmla="*/ 45815 h 110109"/>
                    <a:gd name="connsiteX5" fmla="*/ 116683 w 268511"/>
                    <a:gd name="connsiteY5" fmla="*/ 81534 h 110109"/>
                    <a:gd name="connsiteX6" fmla="*/ 202408 w 268511"/>
                    <a:gd name="connsiteY6" fmla="*/ 105347 h 110109"/>
                    <a:gd name="connsiteX7" fmla="*/ 245269 w 268511"/>
                    <a:gd name="connsiteY7" fmla="*/ 110109 h 110109"/>
                    <a:gd name="connsiteX8" fmla="*/ 268511 w 268511"/>
                    <a:gd name="connsiteY8" fmla="*/ 107156 h 110109"/>
                    <a:gd name="connsiteX9" fmla="*/ 261367 w 268511"/>
                    <a:gd name="connsiteY9" fmla="*/ 14287 h 110109"/>
                    <a:gd name="connsiteX0" fmla="*/ 263747 w 270891"/>
                    <a:gd name="connsiteY0" fmla="*/ 14287 h 110109"/>
                    <a:gd name="connsiteX1" fmla="*/ 216122 w 270891"/>
                    <a:gd name="connsiteY1" fmla="*/ 0 h 110109"/>
                    <a:gd name="connsiteX2" fmla="*/ 140492 w 270891"/>
                    <a:gd name="connsiteY2" fmla="*/ 14859 h 110109"/>
                    <a:gd name="connsiteX3" fmla="*/ 63723 w 270891"/>
                    <a:gd name="connsiteY3" fmla="*/ 2381 h 110109"/>
                    <a:gd name="connsiteX4" fmla="*/ 2380 w 270891"/>
                    <a:gd name="connsiteY4" fmla="*/ 45815 h 110109"/>
                    <a:gd name="connsiteX5" fmla="*/ 0 w 270891"/>
                    <a:gd name="connsiteY5" fmla="*/ 91059 h 110109"/>
                    <a:gd name="connsiteX6" fmla="*/ 204788 w 270891"/>
                    <a:gd name="connsiteY6" fmla="*/ 105347 h 110109"/>
                    <a:gd name="connsiteX7" fmla="*/ 247649 w 270891"/>
                    <a:gd name="connsiteY7" fmla="*/ 110109 h 110109"/>
                    <a:gd name="connsiteX8" fmla="*/ 270891 w 270891"/>
                    <a:gd name="connsiteY8" fmla="*/ 107156 h 110109"/>
                    <a:gd name="connsiteX9" fmla="*/ 263747 w 270891"/>
                    <a:gd name="connsiteY9" fmla="*/ 14287 h 110109"/>
                    <a:gd name="connsiteX0" fmla="*/ 263747 w 270891"/>
                    <a:gd name="connsiteY0" fmla="*/ 14287 h 110109"/>
                    <a:gd name="connsiteX1" fmla="*/ 216122 w 270891"/>
                    <a:gd name="connsiteY1" fmla="*/ 0 h 110109"/>
                    <a:gd name="connsiteX2" fmla="*/ 140492 w 270891"/>
                    <a:gd name="connsiteY2" fmla="*/ 14859 h 110109"/>
                    <a:gd name="connsiteX3" fmla="*/ 63723 w 270891"/>
                    <a:gd name="connsiteY3" fmla="*/ 2381 h 110109"/>
                    <a:gd name="connsiteX4" fmla="*/ 2380 w 270891"/>
                    <a:gd name="connsiteY4" fmla="*/ 45815 h 110109"/>
                    <a:gd name="connsiteX5" fmla="*/ 0 w 270891"/>
                    <a:gd name="connsiteY5" fmla="*/ 91059 h 110109"/>
                    <a:gd name="connsiteX6" fmla="*/ 95251 w 270891"/>
                    <a:gd name="connsiteY6" fmla="*/ 50579 h 110109"/>
                    <a:gd name="connsiteX7" fmla="*/ 247649 w 270891"/>
                    <a:gd name="connsiteY7" fmla="*/ 110109 h 110109"/>
                    <a:gd name="connsiteX8" fmla="*/ 270891 w 270891"/>
                    <a:gd name="connsiteY8" fmla="*/ 107156 h 110109"/>
                    <a:gd name="connsiteX9" fmla="*/ 263747 w 270891"/>
                    <a:gd name="connsiteY9" fmla="*/ 14287 h 110109"/>
                    <a:gd name="connsiteX0" fmla="*/ 263747 w 270891"/>
                    <a:gd name="connsiteY0" fmla="*/ 14287 h 110109"/>
                    <a:gd name="connsiteX1" fmla="*/ 216122 w 270891"/>
                    <a:gd name="connsiteY1" fmla="*/ 0 h 110109"/>
                    <a:gd name="connsiteX2" fmla="*/ 140492 w 270891"/>
                    <a:gd name="connsiteY2" fmla="*/ 14859 h 110109"/>
                    <a:gd name="connsiteX3" fmla="*/ 63723 w 270891"/>
                    <a:gd name="connsiteY3" fmla="*/ 2381 h 110109"/>
                    <a:gd name="connsiteX4" fmla="*/ 2380 w 270891"/>
                    <a:gd name="connsiteY4" fmla="*/ 45815 h 110109"/>
                    <a:gd name="connsiteX5" fmla="*/ 0 w 270891"/>
                    <a:gd name="connsiteY5" fmla="*/ 91059 h 110109"/>
                    <a:gd name="connsiteX6" fmla="*/ 47626 w 270891"/>
                    <a:gd name="connsiteY6" fmla="*/ 93441 h 110109"/>
                    <a:gd name="connsiteX7" fmla="*/ 247649 w 270891"/>
                    <a:gd name="connsiteY7" fmla="*/ 110109 h 110109"/>
                    <a:gd name="connsiteX8" fmla="*/ 270891 w 270891"/>
                    <a:gd name="connsiteY8" fmla="*/ 107156 h 110109"/>
                    <a:gd name="connsiteX9" fmla="*/ 263747 w 270891"/>
                    <a:gd name="connsiteY9" fmla="*/ 14287 h 110109"/>
                    <a:gd name="connsiteX0" fmla="*/ 263747 w 270891"/>
                    <a:gd name="connsiteY0" fmla="*/ 14287 h 110109"/>
                    <a:gd name="connsiteX1" fmla="*/ 216122 w 270891"/>
                    <a:gd name="connsiteY1" fmla="*/ 0 h 110109"/>
                    <a:gd name="connsiteX2" fmla="*/ 140492 w 270891"/>
                    <a:gd name="connsiteY2" fmla="*/ 14859 h 110109"/>
                    <a:gd name="connsiteX3" fmla="*/ 63723 w 270891"/>
                    <a:gd name="connsiteY3" fmla="*/ 2381 h 110109"/>
                    <a:gd name="connsiteX4" fmla="*/ 2380 w 270891"/>
                    <a:gd name="connsiteY4" fmla="*/ 45815 h 110109"/>
                    <a:gd name="connsiteX5" fmla="*/ 0 w 270891"/>
                    <a:gd name="connsiteY5" fmla="*/ 91059 h 110109"/>
                    <a:gd name="connsiteX6" fmla="*/ 47626 w 270891"/>
                    <a:gd name="connsiteY6" fmla="*/ 93441 h 110109"/>
                    <a:gd name="connsiteX7" fmla="*/ 140494 w 270891"/>
                    <a:gd name="connsiteY7" fmla="*/ 100584 h 110109"/>
                    <a:gd name="connsiteX8" fmla="*/ 247649 w 270891"/>
                    <a:gd name="connsiteY8" fmla="*/ 110109 h 110109"/>
                    <a:gd name="connsiteX9" fmla="*/ 270891 w 270891"/>
                    <a:gd name="connsiteY9" fmla="*/ 107156 h 110109"/>
                    <a:gd name="connsiteX10" fmla="*/ 263747 w 270891"/>
                    <a:gd name="connsiteY10" fmla="*/ 14287 h 110109"/>
                    <a:gd name="connsiteX0" fmla="*/ 263747 w 270891"/>
                    <a:gd name="connsiteY0" fmla="*/ 14287 h 110109"/>
                    <a:gd name="connsiteX1" fmla="*/ 216122 w 270891"/>
                    <a:gd name="connsiteY1" fmla="*/ 0 h 110109"/>
                    <a:gd name="connsiteX2" fmla="*/ 140492 w 270891"/>
                    <a:gd name="connsiteY2" fmla="*/ 14859 h 110109"/>
                    <a:gd name="connsiteX3" fmla="*/ 63723 w 270891"/>
                    <a:gd name="connsiteY3" fmla="*/ 2381 h 110109"/>
                    <a:gd name="connsiteX4" fmla="*/ 2380 w 270891"/>
                    <a:gd name="connsiteY4" fmla="*/ 45815 h 110109"/>
                    <a:gd name="connsiteX5" fmla="*/ 0 w 270891"/>
                    <a:gd name="connsiteY5" fmla="*/ 91059 h 110109"/>
                    <a:gd name="connsiteX6" fmla="*/ 47626 w 270891"/>
                    <a:gd name="connsiteY6" fmla="*/ 93441 h 110109"/>
                    <a:gd name="connsiteX7" fmla="*/ 140494 w 270891"/>
                    <a:gd name="connsiteY7" fmla="*/ 100584 h 110109"/>
                    <a:gd name="connsiteX8" fmla="*/ 247649 w 270891"/>
                    <a:gd name="connsiteY8" fmla="*/ 110109 h 110109"/>
                    <a:gd name="connsiteX9" fmla="*/ 270891 w 270891"/>
                    <a:gd name="connsiteY9" fmla="*/ 107156 h 110109"/>
                    <a:gd name="connsiteX10" fmla="*/ 269082 w 270891"/>
                    <a:gd name="connsiteY10" fmla="*/ 72009 h 110109"/>
                    <a:gd name="connsiteX11" fmla="*/ 263747 w 270891"/>
                    <a:gd name="connsiteY11" fmla="*/ 14287 h 110109"/>
                    <a:gd name="connsiteX0" fmla="*/ 263747 w 270891"/>
                    <a:gd name="connsiteY0" fmla="*/ 14287 h 110109"/>
                    <a:gd name="connsiteX1" fmla="*/ 216122 w 270891"/>
                    <a:gd name="connsiteY1" fmla="*/ 0 h 110109"/>
                    <a:gd name="connsiteX2" fmla="*/ 140492 w 270891"/>
                    <a:gd name="connsiteY2" fmla="*/ 14859 h 110109"/>
                    <a:gd name="connsiteX3" fmla="*/ 63723 w 270891"/>
                    <a:gd name="connsiteY3" fmla="*/ 2381 h 110109"/>
                    <a:gd name="connsiteX4" fmla="*/ 2380 w 270891"/>
                    <a:gd name="connsiteY4" fmla="*/ 45815 h 110109"/>
                    <a:gd name="connsiteX5" fmla="*/ 0 w 270891"/>
                    <a:gd name="connsiteY5" fmla="*/ 91059 h 110109"/>
                    <a:gd name="connsiteX6" fmla="*/ 47626 w 270891"/>
                    <a:gd name="connsiteY6" fmla="*/ 93441 h 110109"/>
                    <a:gd name="connsiteX7" fmla="*/ 100013 w 270891"/>
                    <a:gd name="connsiteY7" fmla="*/ 98203 h 110109"/>
                    <a:gd name="connsiteX8" fmla="*/ 140494 w 270891"/>
                    <a:gd name="connsiteY8" fmla="*/ 100584 h 110109"/>
                    <a:gd name="connsiteX9" fmla="*/ 247649 w 270891"/>
                    <a:gd name="connsiteY9" fmla="*/ 110109 h 110109"/>
                    <a:gd name="connsiteX10" fmla="*/ 270891 w 270891"/>
                    <a:gd name="connsiteY10" fmla="*/ 107156 h 110109"/>
                    <a:gd name="connsiteX11" fmla="*/ 269082 w 270891"/>
                    <a:gd name="connsiteY11" fmla="*/ 72009 h 110109"/>
                    <a:gd name="connsiteX12" fmla="*/ 263747 w 270891"/>
                    <a:gd name="connsiteY12" fmla="*/ 14287 h 110109"/>
                    <a:gd name="connsiteX0" fmla="*/ 263747 w 270891"/>
                    <a:gd name="connsiteY0" fmla="*/ 14287 h 110109"/>
                    <a:gd name="connsiteX1" fmla="*/ 216122 w 270891"/>
                    <a:gd name="connsiteY1" fmla="*/ 0 h 110109"/>
                    <a:gd name="connsiteX2" fmla="*/ 140492 w 270891"/>
                    <a:gd name="connsiteY2" fmla="*/ 14859 h 110109"/>
                    <a:gd name="connsiteX3" fmla="*/ 63723 w 270891"/>
                    <a:gd name="connsiteY3" fmla="*/ 2381 h 110109"/>
                    <a:gd name="connsiteX4" fmla="*/ 2380 w 270891"/>
                    <a:gd name="connsiteY4" fmla="*/ 45815 h 110109"/>
                    <a:gd name="connsiteX5" fmla="*/ 0 w 270891"/>
                    <a:gd name="connsiteY5" fmla="*/ 91059 h 110109"/>
                    <a:gd name="connsiteX6" fmla="*/ 47626 w 270891"/>
                    <a:gd name="connsiteY6" fmla="*/ 93441 h 110109"/>
                    <a:gd name="connsiteX7" fmla="*/ 100013 w 270891"/>
                    <a:gd name="connsiteY7" fmla="*/ 98203 h 110109"/>
                    <a:gd name="connsiteX8" fmla="*/ 140494 w 270891"/>
                    <a:gd name="connsiteY8" fmla="*/ 100584 h 110109"/>
                    <a:gd name="connsiteX9" fmla="*/ 185738 w 270891"/>
                    <a:gd name="connsiteY9" fmla="*/ 107728 h 110109"/>
                    <a:gd name="connsiteX10" fmla="*/ 247649 w 270891"/>
                    <a:gd name="connsiteY10" fmla="*/ 110109 h 110109"/>
                    <a:gd name="connsiteX11" fmla="*/ 270891 w 270891"/>
                    <a:gd name="connsiteY11" fmla="*/ 107156 h 110109"/>
                    <a:gd name="connsiteX12" fmla="*/ 269082 w 270891"/>
                    <a:gd name="connsiteY12" fmla="*/ 72009 h 110109"/>
                    <a:gd name="connsiteX13" fmla="*/ 263747 w 270891"/>
                    <a:gd name="connsiteY13" fmla="*/ 14287 h 110109"/>
                    <a:gd name="connsiteX0" fmla="*/ 263747 w 270891"/>
                    <a:gd name="connsiteY0" fmla="*/ 14287 h 110109"/>
                    <a:gd name="connsiteX1" fmla="*/ 216122 w 270891"/>
                    <a:gd name="connsiteY1" fmla="*/ 0 h 110109"/>
                    <a:gd name="connsiteX2" fmla="*/ 152398 w 270891"/>
                    <a:gd name="connsiteY2" fmla="*/ 10096 h 110109"/>
                    <a:gd name="connsiteX3" fmla="*/ 63723 w 270891"/>
                    <a:gd name="connsiteY3" fmla="*/ 2381 h 110109"/>
                    <a:gd name="connsiteX4" fmla="*/ 2380 w 270891"/>
                    <a:gd name="connsiteY4" fmla="*/ 45815 h 110109"/>
                    <a:gd name="connsiteX5" fmla="*/ 0 w 270891"/>
                    <a:gd name="connsiteY5" fmla="*/ 91059 h 110109"/>
                    <a:gd name="connsiteX6" fmla="*/ 47626 w 270891"/>
                    <a:gd name="connsiteY6" fmla="*/ 93441 h 110109"/>
                    <a:gd name="connsiteX7" fmla="*/ 100013 w 270891"/>
                    <a:gd name="connsiteY7" fmla="*/ 98203 h 110109"/>
                    <a:gd name="connsiteX8" fmla="*/ 140494 w 270891"/>
                    <a:gd name="connsiteY8" fmla="*/ 100584 h 110109"/>
                    <a:gd name="connsiteX9" fmla="*/ 185738 w 270891"/>
                    <a:gd name="connsiteY9" fmla="*/ 107728 h 110109"/>
                    <a:gd name="connsiteX10" fmla="*/ 247649 w 270891"/>
                    <a:gd name="connsiteY10" fmla="*/ 110109 h 110109"/>
                    <a:gd name="connsiteX11" fmla="*/ 270891 w 270891"/>
                    <a:gd name="connsiteY11" fmla="*/ 107156 h 110109"/>
                    <a:gd name="connsiteX12" fmla="*/ 269082 w 270891"/>
                    <a:gd name="connsiteY12" fmla="*/ 72009 h 110109"/>
                    <a:gd name="connsiteX13" fmla="*/ 263747 w 270891"/>
                    <a:gd name="connsiteY13" fmla="*/ 14287 h 110109"/>
                    <a:gd name="connsiteX0" fmla="*/ 263747 w 270891"/>
                    <a:gd name="connsiteY0" fmla="*/ 14287 h 110109"/>
                    <a:gd name="connsiteX1" fmla="*/ 216122 w 270891"/>
                    <a:gd name="connsiteY1" fmla="*/ 0 h 110109"/>
                    <a:gd name="connsiteX2" fmla="*/ 152398 w 270891"/>
                    <a:gd name="connsiteY2" fmla="*/ 10096 h 110109"/>
                    <a:gd name="connsiteX3" fmla="*/ 63723 w 270891"/>
                    <a:gd name="connsiteY3" fmla="*/ 2381 h 110109"/>
                    <a:gd name="connsiteX4" fmla="*/ 2380 w 270891"/>
                    <a:gd name="connsiteY4" fmla="*/ 45815 h 110109"/>
                    <a:gd name="connsiteX5" fmla="*/ 0 w 270891"/>
                    <a:gd name="connsiteY5" fmla="*/ 91059 h 110109"/>
                    <a:gd name="connsiteX6" fmla="*/ 47626 w 270891"/>
                    <a:gd name="connsiteY6" fmla="*/ 93441 h 110109"/>
                    <a:gd name="connsiteX7" fmla="*/ 114300 w 270891"/>
                    <a:gd name="connsiteY7" fmla="*/ 38672 h 110109"/>
                    <a:gd name="connsiteX8" fmla="*/ 140494 w 270891"/>
                    <a:gd name="connsiteY8" fmla="*/ 100584 h 110109"/>
                    <a:gd name="connsiteX9" fmla="*/ 185738 w 270891"/>
                    <a:gd name="connsiteY9" fmla="*/ 107728 h 110109"/>
                    <a:gd name="connsiteX10" fmla="*/ 247649 w 270891"/>
                    <a:gd name="connsiteY10" fmla="*/ 110109 h 110109"/>
                    <a:gd name="connsiteX11" fmla="*/ 270891 w 270891"/>
                    <a:gd name="connsiteY11" fmla="*/ 107156 h 110109"/>
                    <a:gd name="connsiteX12" fmla="*/ 269082 w 270891"/>
                    <a:gd name="connsiteY12" fmla="*/ 72009 h 110109"/>
                    <a:gd name="connsiteX13" fmla="*/ 263747 w 270891"/>
                    <a:gd name="connsiteY13" fmla="*/ 14287 h 110109"/>
                    <a:gd name="connsiteX0" fmla="*/ 263747 w 270891"/>
                    <a:gd name="connsiteY0" fmla="*/ 14287 h 110109"/>
                    <a:gd name="connsiteX1" fmla="*/ 216122 w 270891"/>
                    <a:gd name="connsiteY1" fmla="*/ 0 h 110109"/>
                    <a:gd name="connsiteX2" fmla="*/ 152398 w 270891"/>
                    <a:gd name="connsiteY2" fmla="*/ 10096 h 110109"/>
                    <a:gd name="connsiteX3" fmla="*/ 63723 w 270891"/>
                    <a:gd name="connsiteY3" fmla="*/ 2381 h 110109"/>
                    <a:gd name="connsiteX4" fmla="*/ 2380 w 270891"/>
                    <a:gd name="connsiteY4" fmla="*/ 45815 h 110109"/>
                    <a:gd name="connsiteX5" fmla="*/ 0 w 270891"/>
                    <a:gd name="connsiteY5" fmla="*/ 91059 h 110109"/>
                    <a:gd name="connsiteX6" fmla="*/ 47626 w 270891"/>
                    <a:gd name="connsiteY6" fmla="*/ 93441 h 110109"/>
                    <a:gd name="connsiteX7" fmla="*/ 122610 w 270891"/>
                    <a:gd name="connsiteY7" fmla="*/ 23913 h 110109"/>
                    <a:gd name="connsiteX8" fmla="*/ 140494 w 270891"/>
                    <a:gd name="connsiteY8" fmla="*/ 100584 h 110109"/>
                    <a:gd name="connsiteX9" fmla="*/ 185738 w 270891"/>
                    <a:gd name="connsiteY9" fmla="*/ 107728 h 110109"/>
                    <a:gd name="connsiteX10" fmla="*/ 247649 w 270891"/>
                    <a:gd name="connsiteY10" fmla="*/ 110109 h 110109"/>
                    <a:gd name="connsiteX11" fmla="*/ 270891 w 270891"/>
                    <a:gd name="connsiteY11" fmla="*/ 107156 h 110109"/>
                    <a:gd name="connsiteX12" fmla="*/ 269082 w 270891"/>
                    <a:gd name="connsiteY12" fmla="*/ 72009 h 110109"/>
                    <a:gd name="connsiteX13" fmla="*/ 263747 w 270891"/>
                    <a:gd name="connsiteY13" fmla="*/ 14287 h 110109"/>
                    <a:gd name="connsiteX0" fmla="*/ 263747 w 270891"/>
                    <a:gd name="connsiteY0" fmla="*/ 14287 h 110109"/>
                    <a:gd name="connsiteX1" fmla="*/ 216122 w 270891"/>
                    <a:gd name="connsiteY1" fmla="*/ 0 h 110109"/>
                    <a:gd name="connsiteX2" fmla="*/ 152398 w 270891"/>
                    <a:gd name="connsiteY2" fmla="*/ 10096 h 110109"/>
                    <a:gd name="connsiteX3" fmla="*/ 63723 w 270891"/>
                    <a:gd name="connsiteY3" fmla="*/ 2381 h 110109"/>
                    <a:gd name="connsiteX4" fmla="*/ 2380 w 270891"/>
                    <a:gd name="connsiteY4" fmla="*/ 45815 h 110109"/>
                    <a:gd name="connsiteX5" fmla="*/ 0 w 270891"/>
                    <a:gd name="connsiteY5" fmla="*/ 91059 h 110109"/>
                    <a:gd name="connsiteX6" fmla="*/ 47626 w 270891"/>
                    <a:gd name="connsiteY6" fmla="*/ 93441 h 110109"/>
                    <a:gd name="connsiteX7" fmla="*/ 103560 w 270891"/>
                    <a:gd name="connsiteY7" fmla="*/ 45344 h 110109"/>
                    <a:gd name="connsiteX8" fmla="*/ 140494 w 270891"/>
                    <a:gd name="connsiteY8" fmla="*/ 100584 h 110109"/>
                    <a:gd name="connsiteX9" fmla="*/ 185738 w 270891"/>
                    <a:gd name="connsiteY9" fmla="*/ 107728 h 110109"/>
                    <a:gd name="connsiteX10" fmla="*/ 247649 w 270891"/>
                    <a:gd name="connsiteY10" fmla="*/ 110109 h 110109"/>
                    <a:gd name="connsiteX11" fmla="*/ 270891 w 270891"/>
                    <a:gd name="connsiteY11" fmla="*/ 107156 h 110109"/>
                    <a:gd name="connsiteX12" fmla="*/ 269082 w 270891"/>
                    <a:gd name="connsiteY12" fmla="*/ 72009 h 110109"/>
                    <a:gd name="connsiteX13" fmla="*/ 263747 w 270891"/>
                    <a:gd name="connsiteY13" fmla="*/ 14287 h 110109"/>
                    <a:gd name="connsiteX0" fmla="*/ 263747 w 270891"/>
                    <a:gd name="connsiteY0" fmla="*/ 14287 h 110109"/>
                    <a:gd name="connsiteX1" fmla="*/ 216122 w 270891"/>
                    <a:gd name="connsiteY1" fmla="*/ 0 h 110109"/>
                    <a:gd name="connsiteX2" fmla="*/ 152398 w 270891"/>
                    <a:gd name="connsiteY2" fmla="*/ 10096 h 110109"/>
                    <a:gd name="connsiteX3" fmla="*/ 63723 w 270891"/>
                    <a:gd name="connsiteY3" fmla="*/ 2381 h 110109"/>
                    <a:gd name="connsiteX4" fmla="*/ 2380 w 270891"/>
                    <a:gd name="connsiteY4" fmla="*/ 45815 h 110109"/>
                    <a:gd name="connsiteX5" fmla="*/ 0 w 270891"/>
                    <a:gd name="connsiteY5" fmla="*/ 91059 h 110109"/>
                    <a:gd name="connsiteX6" fmla="*/ 47626 w 270891"/>
                    <a:gd name="connsiteY6" fmla="*/ 93441 h 110109"/>
                    <a:gd name="connsiteX7" fmla="*/ 103560 w 270891"/>
                    <a:gd name="connsiteY7" fmla="*/ 45344 h 110109"/>
                    <a:gd name="connsiteX8" fmla="*/ 111919 w 270891"/>
                    <a:gd name="connsiteY8" fmla="*/ 67247 h 110109"/>
                    <a:gd name="connsiteX9" fmla="*/ 185738 w 270891"/>
                    <a:gd name="connsiteY9" fmla="*/ 107728 h 110109"/>
                    <a:gd name="connsiteX10" fmla="*/ 247649 w 270891"/>
                    <a:gd name="connsiteY10" fmla="*/ 110109 h 110109"/>
                    <a:gd name="connsiteX11" fmla="*/ 270891 w 270891"/>
                    <a:gd name="connsiteY11" fmla="*/ 107156 h 110109"/>
                    <a:gd name="connsiteX12" fmla="*/ 269082 w 270891"/>
                    <a:gd name="connsiteY12" fmla="*/ 72009 h 110109"/>
                    <a:gd name="connsiteX13" fmla="*/ 263747 w 270891"/>
                    <a:gd name="connsiteY13" fmla="*/ 14287 h 110109"/>
                    <a:gd name="connsiteX0" fmla="*/ 263747 w 270891"/>
                    <a:gd name="connsiteY0" fmla="*/ 14287 h 114872"/>
                    <a:gd name="connsiteX1" fmla="*/ 216122 w 270891"/>
                    <a:gd name="connsiteY1" fmla="*/ 0 h 114872"/>
                    <a:gd name="connsiteX2" fmla="*/ 152398 w 270891"/>
                    <a:gd name="connsiteY2" fmla="*/ 10096 h 114872"/>
                    <a:gd name="connsiteX3" fmla="*/ 63723 w 270891"/>
                    <a:gd name="connsiteY3" fmla="*/ 2381 h 114872"/>
                    <a:gd name="connsiteX4" fmla="*/ 2380 w 270891"/>
                    <a:gd name="connsiteY4" fmla="*/ 45815 h 114872"/>
                    <a:gd name="connsiteX5" fmla="*/ 0 w 270891"/>
                    <a:gd name="connsiteY5" fmla="*/ 91059 h 114872"/>
                    <a:gd name="connsiteX6" fmla="*/ 47626 w 270891"/>
                    <a:gd name="connsiteY6" fmla="*/ 93441 h 114872"/>
                    <a:gd name="connsiteX7" fmla="*/ 103560 w 270891"/>
                    <a:gd name="connsiteY7" fmla="*/ 45344 h 114872"/>
                    <a:gd name="connsiteX8" fmla="*/ 111919 w 270891"/>
                    <a:gd name="connsiteY8" fmla="*/ 67247 h 114872"/>
                    <a:gd name="connsiteX9" fmla="*/ 61913 w 270891"/>
                    <a:gd name="connsiteY9" fmla="*/ 114872 h 114872"/>
                    <a:gd name="connsiteX10" fmla="*/ 247649 w 270891"/>
                    <a:gd name="connsiteY10" fmla="*/ 110109 h 114872"/>
                    <a:gd name="connsiteX11" fmla="*/ 270891 w 270891"/>
                    <a:gd name="connsiteY11" fmla="*/ 107156 h 114872"/>
                    <a:gd name="connsiteX12" fmla="*/ 269082 w 270891"/>
                    <a:gd name="connsiteY12" fmla="*/ 72009 h 114872"/>
                    <a:gd name="connsiteX13" fmla="*/ 263747 w 270891"/>
                    <a:gd name="connsiteY13" fmla="*/ 14287 h 114872"/>
                    <a:gd name="connsiteX0" fmla="*/ 263747 w 270891"/>
                    <a:gd name="connsiteY0" fmla="*/ 14287 h 133921"/>
                    <a:gd name="connsiteX1" fmla="*/ 216122 w 270891"/>
                    <a:gd name="connsiteY1" fmla="*/ 0 h 133921"/>
                    <a:gd name="connsiteX2" fmla="*/ 152398 w 270891"/>
                    <a:gd name="connsiteY2" fmla="*/ 10096 h 133921"/>
                    <a:gd name="connsiteX3" fmla="*/ 63723 w 270891"/>
                    <a:gd name="connsiteY3" fmla="*/ 2381 h 133921"/>
                    <a:gd name="connsiteX4" fmla="*/ 2380 w 270891"/>
                    <a:gd name="connsiteY4" fmla="*/ 45815 h 133921"/>
                    <a:gd name="connsiteX5" fmla="*/ 0 w 270891"/>
                    <a:gd name="connsiteY5" fmla="*/ 91059 h 133921"/>
                    <a:gd name="connsiteX6" fmla="*/ 47626 w 270891"/>
                    <a:gd name="connsiteY6" fmla="*/ 93441 h 133921"/>
                    <a:gd name="connsiteX7" fmla="*/ 103560 w 270891"/>
                    <a:gd name="connsiteY7" fmla="*/ 45344 h 133921"/>
                    <a:gd name="connsiteX8" fmla="*/ 111919 w 270891"/>
                    <a:gd name="connsiteY8" fmla="*/ 67247 h 133921"/>
                    <a:gd name="connsiteX9" fmla="*/ 61913 w 270891"/>
                    <a:gd name="connsiteY9" fmla="*/ 114872 h 133921"/>
                    <a:gd name="connsiteX10" fmla="*/ 80961 w 270891"/>
                    <a:gd name="connsiteY10" fmla="*/ 133921 h 133921"/>
                    <a:gd name="connsiteX11" fmla="*/ 270891 w 270891"/>
                    <a:gd name="connsiteY11" fmla="*/ 107156 h 133921"/>
                    <a:gd name="connsiteX12" fmla="*/ 269082 w 270891"/>
                    <a:gd name="connsiteY12" fmla="*/ 72009 h 133921"/>
                    <a:gd name="connsiteX13" fmla="*/ 263747 w 270891"/>
                    <a:gd name="connsiteY13" fmla="*/ 14287 h 133921"/>
                    <a:gd name="connsiteX0" fmla="*/ 263747 w 270891"/>
                    <a:gd name="connsiteY0" fmla="*/ 14287 h 133921"/>
                    <a:gd name="connsiteX1" fmla="*/ 216122 w 270891"/>
                    <a:gd name="connsiteY1" fmla="*/ 0 h 133921"/>
                    <a:gd name="connsiteX2" fmla="*/ 152398 w 270891"/>
                    <a:gd name="connsiteY2" fmla="*/ 10096 h 133921"/>
                    <a:gd name="connsiteX3" fmla="*/ 63723 w 270891"/>
                    <a:gd name="connsiteY3" fmla="*/ 2381 h 133921"/>
                    <a:gd name="connsiteX4" fmla="*/ 2380 w 270891"/>
                    <a:gd name="connsiteY4" fmla="*/ 45815 h 133921"/>
                    <a:gd name="connsiteX5" fmla="*/ 0 w 270891"/>
                    <a:gd name="connsiteY5" fmla="*/ 91059 h 133921"/>
                    <a:gd name="connsiteX6" fmla="*/ 47626 w 270891"/>
                    <a:gd name="connsiteY6" fmla="*/ 93441 h 133921"/>
                    <a:gd name="connsiteX7" fmla="*/ 103560 w 270891"/>
                    <a:gd name="connsiteY7" fmla="*/ 45344 h 133921"/>
                    <a:gd name="connsiteX8" fmla="*/ 111919 w 270891"/>
                    <a:gd name="connsiteY8" fmla="*/ 67247 h 133921"/>
                    <a:gd name="connsiteX9" fmla="*/ 61913 w 270891"/>
                    <a:gd name="connsiteY9" fmla="*/ 114872 h 133921"/>
                    <a:gd name="connsiteX10" fmla="*/ 80961 w 270891"/>
                    <a:gd name="connsiteY10" fmla="*/ 133921 h 133921"/>
                    <a:gd name="connsiteX11" fmla="*/ 166688 w 270891"/>
                    <a:gd name="connsiteY11" fmla="*/ 124396 h 133921"/>
                    <a:gd name="connsiteX12" fmla="*/ 270891 w 270891"/>
                    <a:gd name="connsiteY12" fmla="*/ 107156 h 133921"/>
                    <a:gd name="connsiteX13" fmla="*/ 269082 w 270891"/>
                    <a:gd name="connsiteY13" fmla="*/ 72009 h 133921"/>
                    <a:gd name="connsiteX14" fmla="*/ 263747 w 270891"/>
                    <a:gd name="connsiteY14" fmla="*/ 14287 h 133921"/>
                    <a:gd name="connsiteX0" fmla="*/ 263747 w 270891"/>
                    <a:gd name="connsiteY0" fmla="*/ 14287 h 133921"/>
                    <a:gd name="connsiteX1" fmla="*/ 216122 w 270891"/>
                    <a:gd name="connsiteY1" fmla="*/ 0 h 133921"/>
                    <a:gd name="connsiteX2" fmla="*/ 152398 w 270891"/>
                    <a:gd name="connsiteY2" fmla="*/ 10096 h 133921"/>
                    <a:gd name="connsiteX3" fmla="*/ 63723 w 270891"/>
                    <a:gd name="connsiteY3" fmla="*/ 2381 h 133921"/>
                    <a:gd name="connsiteX4" fmla="*/ 2380 w 270891"/>
                    <a:gd name="connsiteY4" fmla="*/ 45815 h 133921"/>
                    <a:gd name="connsiteX5" fmla="*/ 0 w 270891"/>
                    <a:gd name="connsiteY5" fmla="*/ 91059 h 133921"/>
                    <a:gd name="connsiteX6" fmla="*/ 47626 w 270891"/>
                    <a:gd name="connsiteY6" fmla="*/ 93441 h 133921"/>
                    <a:gd name="connsiteX7" fmla="*/ 103560 w 270891"/>
                    <a:gd name="connsiteY7" fmla="*/ 45344 h 133921"/>
                    <a:gd name="connsiteX8" fmla="*/ 111919 w 270891"/>
                    <a:gd name="connsiteY8" fmla="*/ 67247 h 133921"/>
                    <a:gd name="connsiteX9" fmla="*/ 61913 w 270891"/>
                    <a:gd name="connsiteY9" fmla="*/ 114872 h 133921"/>
                    <a:gd name="connsiteX10" fmla="*/ 80961 w 270891"/>
                    <a:gd name="connsiteY10" fmla="*/ 133921 h 133921"/>
                    <a:gd name="connsiteX11" fmla="*/ 166688 w 270891"/>
                    <a:gd name="connsiteY11" fmla="*/ 124396 h 133921"/>
                    <a:gd name="connsiteX12" fmla="*/ 230982 w 270891"/>
                    <a:gd name="connsiteY12" fmla="*/ 112489 h 133921"/>
                    <a:gd name="connsiteX13" fmla="*/ 270891 w 270891"/>
                    <a:gd name="connsiteY13" fmla="*/ 107156 h 133921"/>
                    <a:gd name="connsiteX14" fmla="*/ 269082 w 270891"/>
                    <a:gd name="connsiteY14" fmla="*/ 72009 h 133921"/>
                    <a:gd name="connsiteX15" fmla="*/ 263747 w 270891"/>
                    <a:gd name="connsiteY15" fmla="*/ 14287 h 133921"/>
                    <a:gd name="connsiteX0" fmla="*/ 263747 w 270891"/>
                    <a:gd name="connsiteY0" fmla="*/ 14287 h 133921"/>
                    <a:gd name="connsiteX1" fmla="*/ 216122 w 270891"/>
                    <a:gd name="connsiteY1" fmla="*/ 0 h 133921"/>
                    <a:gd name="connsiteX2" fmla="*/ 152398 w 270891"/>
                    <a:gd name="connsiteY2" fmla="*/ 10096 h 133921"/>
                    <a:gd name="connsiteX3" fmla="*/ 63723 w 270891"/>
                    <a:gd name="connsiteY3" fmla="*/ 2381 h 133921"/>
                    <a:gd name="connsiteX4" fmla="*/ 2380 w 270891"/>
                    <a:gd name="connsiteY4" fmla="*/ 45815 h 133921"/>
                    <a:gd name="connsiteX5" fmla="*/ 0 w 270891"/>
                    <a:gd name="connsiteY5" fmla="*/ 91059 h 133921"/>
                    <a:gd name="connsiteX6" fmla="*/ 47626 w 270891"/>
                    <a:gd name="connsiteY6" fmla="*/ 93441 h 133921"/>
                    <a:gd name="connsiteX7" fmla="*/ 103560 w 270891"/>
                    <a:gd name="connsiteY7" fmla="*/ 45344 h 133921"/>
                    <a:gd name="connsiteX8" fmla="*/ 111919 w 270891"/>
                    <a:gd name="connsiteY8" fmla="*/ 67247 h 133921"/>
                    <a:gd name="connsiteX9" fmla="*/ 61913 w 270891"/>
                    <a:gd name="connsiteY9" fmla="*/ 114872 h 133921"/>
                    <a:gd name="connsiteX10" fmla="*/ 80961 w 270891"/>
                    <a:gd name="connsiteY10" fmla="*/ 133921 h 133921"/>
                    <a:gd name="connsiteX11" fmla="*/ 140495 w 270891"/>
                    <a:gd name="connsiteY11" fmla="*/ 133921 h 133921"/>
                    <a:gd name="connsiteX12" fmla="*/ 230982 w 270891"/>
                    <a:gd name="connsiteY12" fmla="*/ 112489 h 133921"/>
                    <a:gd name="connsiteX13" fmla="*/ 270891 w 270891"/>
                    <a:gd name="connsiteY13" fmla="*/ 107156 h 133921"/>
                    <a:gd name="connsiteX14" fmla="*/ 269082 w 270891"/>
                    <a:gd name="connsiteY14" fmla="*/ 72009 h 133921"/>
                    <a:gd name="connsiteX15" fmla="*/ 263747 w 270891"/>
                    <a:gd name="connsiteY15" fmla="*/ 14287 h 133921"/>
                    <a:gd name="connsiteX0" fmla="*/ 263747 w 270891"/>
                    <a:gd name="connsiteY0" fmla="*/ 14287 h 162495"/>
                    <a:gd name="connsiteX1" fmla="*/ 216122 w 270891"/>
                    <a:gd name="connsiteY1" fmla="*/ 0 h 162495"/>
                    <a:gd name="connsiteX2" fmla="*/ 152398 w 270891"/>
                    <a:gd name="connsiteY2" fmla="*/ 10096 h 162495"/>
                    <a:gd name="connsiteX3" fmla="*/ 63723 w 270891"/>
                    <a:gd name="connsiteY3" fmla="*/ 2381 h 162495"/>
                    <a:gd name="connsiteX4" fmla="*/ 2380 w 270891"/>
                    <a:gd name="connsiteY4" fmla="*/ 45815 h 162495"/>
                    <a:gd name="connsiteX5" fmla="*/ 0 w 270891"/>
                    <a:gd name="connsiteY5" fmla="*/ 91059 h 162495"/>
                    <a:gd name="connsiteX6" fmla="*/ 47626 w 270891"/>
                    <a:gd name="connsiteY6" fmla="*/ 93441 h 162495"/>
                    <a:gd name="connsiteX7" fmla="*/ 103560 w 270891"/>
                    <a:gd name="connsiteY7" fmla="*/ 45344 h 162495"/>
                    <a:gd name="connsiteX8" fmla="*/ 111919 w 270891"/>
                    <a:gd name="connsiteY8" fmla="*/ 67247 h 162495"/>
                    <a:gd name="connsiteX9" fmla="*/ 61913 w 270891"/>
                    <a:gd name="connsiteY9" fmla="*/ 114872 h 162495"/>
                    <a:gd name="connsiteX10" fmla="*/ 80961 w 270891"/>
                    <a:gd name="connsiteY10" fmla="*/ 133921 h 162495"/>
                    <a:gd name="connsiteX11" fmla="*/ 140495 w 270891"/>
                    <a:gd name="connsiteY11" fmla="*/ 133921 h 162495"/>
                    <a:gd name="connsiteX12" fmla="*/ 164307 w 270891"/>
                    <a:gd name="connsiteY12" fmla="*/ 162495 h 162495"/>
                    <a:gd name="connsiteX13" fmla="*/ 270891 w 270891"/>
                    <a:gd name="connsiteY13" fmla="*/ 107156 h 162495"/>
                    <a:gd name="connsiteX14" fmla="*/ 269082 w 270891"/>
                    <a:gd name="connsiteY14" fmla="*/ 72009 h 162495"/>
                    <a:gd name="connsiteX15" fmla="*/ 263747 w 270891"/>
                    <a:gd name="connsiteY15" fmla="*/ 14287 h 162495"/>
                    <a:gd name="connsiteX0" fmla="*/ 263747 w 278035"/>
                    <a:gd name="connsiteY0" fmla="*/ 14287 h 162495"/>
                    <a:gd name="connsiteX1" fmla="*/ 216122 w 278035"/>
                    <a:gd name="connsiteY1" fmla="*/ 0 h 162495"/>
                    <a:gd name="connsiteX2" fmla="*/ 152398 w 278035"/>
                    <a:gd name="connsiteY2" fmla="*/ 10096 h 162495"/>
                    <a:gd name="connsiteX3" fmla="*/ 63723 w 278035"/>
                    <a:gd name="connsiteY3" fmla="*/ 2381 h 162495"/>
                    <a:gd name="connsiteX4" fmla="*/ 2380 w 278035"/>
                    <a:gd name="connsiteY4" fmla="*/ 45815 h 162495"/>
                    <a:gd name="connsiteX5" fmla="*/ 0 w 278035"/>
                    <a:gd name="connsiteY5" fmla="*/ 91059 h 162495"/>
                    <a:gd name="connsiteX6" fmla="*/ 47626 w 278035"/>
                    <a:gd name="connsiteY6" fmla="*/ 93441 h 162495"/>
                    <a:gd name="connsiteX7" fmla="*/ 103560 w 278035"/>
                    <a:gd name="connsiteY7" fmla="*/ 45344 h 162495"/>
                    <a:gd name="connsiteX8" fmla="*/ 111919 w 278035"/>
                    <a:gd name="connsiteY8" fmla="*/ 67247 h 162495"/>
                    <a:gd name="connsiteX9" fmla="*/ 61913 w 278035"/>
                    <a:gd name="connsiteY9" fmla="*/ 114872 h 162495"/>
                    <a:gd name="connsiteX10" fmla="*/ 80961 w 278035"/>
                    <a:gd name="connsiteY10" fmla="*/ 133921 h 162495"/>
                    <a:gd name="connsiteX11" fmla="*/ 140495 w 278035"/>
                    <a:gd name="connsiteY11" fmla="*/ 133921 h 162495"/>
                    <a:gd name="connsiteX12" fmla="*/ 164307 w 278035"/>
                    <a:gd name="connsiteY12" fmla="*/ 162495 h 162495"/>
                    <a:gd name="connsiteX13" fmla="*/ 278035 w 278035"/>
                    <a:gd name="connsiteY13" fmla="*/ 111918 h 162495"/>
                    <a:gd name="connsiteX14" fmla="*/ 269082 w 278035"/>
                    <a:gd name="connsiteY14" fmla="*/ 72009 h 162495"/>
                    <a:gd name="connsiteX15" fmla="*/ 263747 w 278035"/>
                    <a:gd name="connsiteY15" fmla="*/ 14287 h 162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78035" h="162495">
                      <a:moveTo>
                        <a:pt x="263747" y="14287"/>
                      </a:moveTo>
                      <a:lnTo>
                        <a:pt x="216122" y="0"/>
                      </a:lnTo>
                      <a:lnTo>
                        <a:pt x="152398" y="10096"/>
                      </a:lnTo>
                      <a:lnTo>
                        <a:pt x="63723" y="2381"/>
                      </a:lnTo>
                      <a:lnTo>
                        <a:pt x="2380" y="45815"/>
                      </a:lnTo>
                      <a:lnTo>
                        <a:pt x="0" y="91059"/>
                      </a:lnTo>
                      <a:lnTo>
                        <a:pt x="47626" y="93441"/>
                      </a:lnTo>
                      <a:lnTo>
                        <a:pt x="103560" y="45344"/>
                      </a:lnTo>
                      <a:lnTo>
                        <a:pt x="111919" y="67247"/>
                      </a:lnTo>
                      <a:lnTo>
                        <a:pt x="61913" y="114872"/>
                      </a:lnTo>
                      <a:lnTo>
                        <a:pt x="80961" y="133921"/>
                      </a:lnTo>
                      <a:lnTo>
                        <a:pt x="140495" y="133921"/>
                      </a:lnTo>
                      <a:lnTo>
                        <a:pt x="164307" y="162495"/>
                      </a:lnTo>
                      <a:lnTo>
                        <a:pt x="278035" y="111918"/>
                      </a:lnTo>
                      <a:lnTo>
                        <a:pt x="269082" y="72009"/>
                      </a:lnTo>
                      <a:lnTo>
                        <a:pt x="263747" y="14287"/>
                      </a:lnTo>
                      <a:close/>
                    </a:path>
                  </a:pathLst>
                </a:custGeom>
                <a:solidFill>
                  <a:srgbClr val="FF0000">
                    <a:alpha val="25000"/>
                  </a:srgbClr>
                </a:solidFill>
                <a:ln w="127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662"/>
                </a:p>
              </p:txBody>
            </p:sp>
            <p:sp>
              <p:nvSpPr>
                <p:cNvPr id="95" name="フリーフォーム 94"/>
                <p:cNvSpPr/>
                <p:nvPr/>
              </p:nvSpPr>
              <p:spPr>
                <a:xfrm>
                  <a:off x="5940152" y="3588168"/>
                  <a:ext cx="215470" cy="135890"/>
                </a:xfrm>
                <a:custGeom>
                  <a:avLst/>
                  <a:gdLst>
                    <a:gd name="connsiteX0" fmla="*/ 549762 w 2597344"/>
                    <a:gd name="connsiteY0" fmla="*/ 0 h 1638066"/>
                    <a:gd name="connsiteX1" fmla="*/ 549762 w 2597344"/>
                    <a:gd name="connsiteY1" fmla="*/ 0 h 1638066"/>
                    <a:gd name="connsiteX2" fmla="*/ 0 w 2597344"/>
                    <a:gd name="connsiteY2" fmla="*/ 740495 h 1638066"/>
                    <a:gd name="connsiteX3" fmla="*/ 488054 w 2597344"/>
                    <a:gd name="connsiteY3" fmla="*/ 1514650 h 1638066"/>
                    <a:gd name="connsiteX4" fmla="*/ 1671725 w 2597344"/>
                    <a:gd name="connsiteY4" fmla="*/ 1638066 h 1638066"/>
                    <a:gd name="connsiteX5" fmla="*/ 2597344 w 2597344"/>
                    <a:gd name="connsiteY5" fmla="*/ 594640 h 1638066"/>
                    <a:gd name="connsiteX6" fmla="*/ 2176608 w 2597344"/>
                    <a:gd name="connsiteY6" fmla="*/ 291710 h 1638066"/>
                    <a:gd name="connsiteX7" fmla="*/ 549762 w 2597344"/>
                    <a:gd name="connsiteY7" fmla="*/ 0 h 16380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97344" h="1638066">
                      <a:moveTo>
                        <a:pt x="549762" y="0"/>
                      </a:moveTo>
                      <a:lnTo>
                        <a:pt x="549762" y="0"/>
                      </a:lnTo>
                      <a:lnTo>
                        <a:pt x="0" y="740495"/>
                      </a:lnTo>
                      <a:lnTo>
                        <a:pt x="488054" y="1514650"/>
                      </a:lnTo>
                      <a:lnTo>
                        <a:pt x="1671725" y="1638066"/>
                      </a:lnTo>
                      <a:lnTo>
                        <a:pt x="2597344" y="594640"/>
                      </a:lnTo>
                      <a:lnTo>
                        <a:pt x="2176608" y="291710"/>
                      </a:lnTo>
                      <a:lnTo>
                        <a:pt x="549762" y="0"/>
                      </a:lnTo>
                      <a:close/>
                    </a:path>
                  </a:pathLst>
                </a:custGeom>
                <a:solidFill>
                  <a:schemeClr val="bg1"/>
                </a:solidFill>
                <a:ln w="127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662"/>
                </a:p>
              </p:txBody>
            </p:sp>
            <p:sp>
              <p:nvSpPr>
                <p:cNvPr id="96" name="フリーフォーム 95"/>
                <p:cNvSpPr/>
                <p:nvPr/>
              </p:nvSpPr>
              <p:spPr>
                <a:xfrm>
                  <a:off x="5939799" y="3593218"/>
                  <a:ext cx="215470" cy="135890"/>
                </a:xfrm>
                <a:custGeom>
                  <a:avLst/>
                  <a:gdLst>
                    <a:gd name="connsiteX0" fmla="*/ 549762 w 2597344"/>
                    <a:gd name="connsiteY0" fmla="*/ 0 h 1638066"/>
                    <a:gd name="connsiteX1" fmla="*/ 549762 w 2597344"/>
                    <a:gd name="connsiteY1" fmla="*/ 0 h 1638066"/>
                    <a:gd name="connsiteX2" fmla="*/ 0 w 2597344"/>
                    <a:gd name="connsiteY2" fmla="*/ 740495 h 1638066"/>
                    <a:gd name="connsiteX3" fmla="*/ 488054 w 2597344"/>
                    <a:gd name="connsiteY3" fmla="*/ 1514650 h 1638066"/>
                    <a:gd name="connsiteX4" fmla="*/ 1671725 w 2597344"/>
                    <a:gd name="connsiteY4" fmla="*/ 1638066 h 1638066"/>
                    <a:gd name="connsiteX5" fmla="*/ 2597344 w 2597344"/>
                    <a:gd name="connsiteY5" fmla="*/ 594640 h 1638066"/>
                    <a:gd name="connsiteX6" fmla="*/ 2176608 w 2597344"/>
                    <a:gd name="connsiteY6" fmla="*/ 291710 h 1638066"/>
                    <a:gd name="connsiteX7" fmla="*/ 549762 w 2597344"/>
                    <a:gd name="connsiteY7" fmla="*/ 0 h 16380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97344" h="1638066">
                      <a:moveTo>
                        <a:pt x="549762" y="0"/>
                      </a:moveTo>
                      <a:lnTo>
                        <a:pt x="549762" y="0"/>
                      </a:lnTo>
                      <a:lnTo>
                        <a:pt x="0" y="740495"/>
                      </a:lnTo>
                      <a:lnTo>
                        <a:pt x="488054" y="1514650"/>
                      </a:lnTo>
                      <a:lnTo>
                        <a:pt x="1671725" y="1638066"/>
                      </a:lnTo>
                      <a:lnTo>
                        <a:pt x="2597344" y="594640"/>
                      </a:lnTo>
                      <a:lnTo>
                        <a:pt x="2176608" y="291710"/>
                      </a:lnTo>
                      <a:lnTo>
                        <a:pt x="549762" y="0"/>
                      </a:lnTo>
                      <a:close/>
                    </a:path>
                  </a:pathLst>
                </a:custGeom>
                <a:solidFill>
                  <a:srgbClr val="FF0000">
                    <a:alpha val="25000"/>
                  </a:srgbClr>
                </a:solidFill>
                <a:ln w="127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662"/>
                </a:p>
              </p:txBody>
            </p:sp>
          </p:grpSp>
          <p:sp>
            <p:nvSpPr>
              <p:cNvPr id="86" name="正方形/長方形 85"/>
              <p:cNvSpPr/>
              <p:nvPr/>
            </p:nvSpPr>
            <p:spPr>
              <a:xfrm>
                <a:off x="1810593" y="5243704"/>
                <a:ext cx="261156" cy="9422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662"/>
              </a:p>
            </p:txBody>
          </p:sp>
          <p:sp>
            <p:nvSpPr>
              <p:cNvPr id="87" name="正方形/長方形 86"/>
              <p:cNvSpPr/>
              <p:nvPr/>
            </p:nvSpPr>
            <p:spPr>
              <a:xfrm>
                <a:off x="1435805" y="5373447"/>
                <a:ext cx="261156" cy="9422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662"/>
              </a:p>
            </p:txBody>
          </p:sp>
          <p:sp>
            <p:nvSpPr>
              <p:cNvPr id="88" name="正方形/長方形 87"/>
              <p:cNvSpPr/>
              <p:nvPr/>
            </p:nvSpPr>
            <p:spPr>
              <a:xfrm>
                <a:off x="1356604" y="5530790"/>
                <a:ext cx="261156" cy="9422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662"/>
              </a:p>
            </p:txBody>
          </p:sp>
          <p:sp>
            <p:nvSpPr>
              <p:cNvPr id="89" name="正方形/長方形 88"/>
              <p:cNvSpPr/>
              <p:nvPr/>
            </p:nvSpPr>
            <p:spPr>
              <a:xfrm>
                <a:off x="1269324" y="5303009"/>
                <a:ext cx="674650" cy="32970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r>
                  <a:rPr lang="ja-JP" altLang="en-US" sz="646" dirty="0">
                    <a:solidFill>
                      <a:srgbClr val="002060"/>
                    </a:solidFill>
                    <a:latin typeface="Meiryo UI" panose="020B0604030504040204" pitchFamily="50" charset="-128"/>
                    <a:ea typeface="Meiryo UI" panose="020B0604030504040204" pitchFamily="50" charset="-128"/>
                    <a:cs typeface="Meiryo UI" panose="020B0604030504040204" pitchFamily="50" charset="-128"/>
                  </a:rPr>
                  <a:t>関西国際</a:t>
                </a:r>
                <a:r>
                  <a:rPr lang="en-US" altLang="ja-JP" sz="646" dirty="0">
                    <a:solidFill>
                      <a:srgbClr val="002060"/>
                    </a:solidFill>
                    <a:latin typeface="Meiryo UI" panose="020B0604030504040204" pitchFamily="50" charset="-128"/>
                    <a:ea typeface="Meiryo UI" panose="020B0604030504040204" pitchFamily="50" charset="-128"/>
                    <a:cs typeface="Meiryo UI" panose="020B0604030504040204" pitchFamily="50" charset="-128"/>
                  </a:rPr>
                  <a:t/>
                </a:r>
                <a:br>
                  <a:rPr lang="en-US" altLang="ja-JP" sz="646" dirty="0">
                    <a:solidFill>
                      <a:srgbClr val="002060"/>
                    </a:solidFill>
                    <a:latin typeface="Meiryo UI" panose="020B0604030504040204" pitchFamily="50" charset="-128"/>
                    <a:ea typeface="Meiryo UI" panose="020B0604030504040204" pitchFamily="50" charset="-128"/>
                    <a:cs typeface="Meiryo UI" panose="020B0604030504040204" pitchFamily="50" charset="-128"/>
                  </a:rPr>
                </a:br>
                <a:r>
                  <a:rPr lang="ja-JP" altLang="en-US" sz="646" dirty="0">
                    <a:solidFill>
                      <a:srgbClr val="002060"/>
                    </a:solidFill>
                    <a:latin typeface="Meiryo UI" panose="020B0604030504040204" pitchFamily="50" charset="-128"/>
                    <a:ea typeface="Meiryo UI" panose="020B0604030504040204" pitchFamily="50" charset="-128"/>
                    <a:cs typeface="Meiryo UI" panose="020B0604030504040204" pitchFamily="50" charset="-128"/>
                  </a:rPr>
                  <a:t>空港</a:t>
                </a:r>
                <a:endParaRPr lang="ja-JP" altLang="en-US" sz="1662" dirty="0"/>
              </a:p>
            </p:txBody>
          </p:sp>
        </p:grpSp>
        <p:cxnSp>
          <p:nvCxnSpPr>
            <p:cNvPr id="63" name="直線矢印コネクタ 62"/>
            <p:cNvCxnSpPr>
              <a:stCxn id="117" idx="0"/>
              <a:endCxn id="107" idx="2"/>
            </p:cNvCxnSpPr>
            <p:nvPr/>
          </p:nvCxnSpPr>
          <p:spPr>
            <a:xfrm flipV="1">
              <a:off x="1172585" y="5645498"/>
              <a:ext cx="899164" cy="309013"/>
            </a:xfrm>
            <a:prstGeom prst="straightConnector1">
              <a:avLst/>
            </a:prstGeom>
            <a:ln w="12700">
              <a:solidFill>
                <a:srgbClr val="002060"/>
              </a:solidFill>
              <a:tailEnd type="stealth"/>
            </a:ln>
          </p:spPr>
          <p:style>
            <a:lnRef idx="1">
              <a:schemeClr val="accent2"/>
            </a:lnRef>
            <a:fillRef idx="0">
              <a:schemeClr val="accent2"/>
            </a:fillRef>
            <a:effectRef idx="0">
              <a:schemeClr val="accent2"/>
            </a:effectRef>
            <a:fontRef idx="minor">
              <a:schemeClr val="tx1"/>
            </a:fontRef>
          </p:style>
        </p:cxnSp>
      </p:grpSp>
      <p:sp>
        <p:nvSpPr>
          <p:cNvPr id="6" name="正方形/長方形 5"/>
          <p:cNvSpPr/>
          <p:nvPr/>
        </p:nvSpPr>
        <p:spPr>
          <a:xfrm rot="20929491">
            <a:off x="6734125" y="2369557"/>
            <a:ext cx="3645024" cy="854545"/>
          </a:xfrm>
          <a:prstGeom prst="rect">
            <a:avLst/>
          </a:prstGeom>
          <a:solidFill>
            <a:srgbClr val="FFC000">
              <a:alpha val="3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662"/>
          </a:p>
        </p:txBody>
      </p:sp>
      <p:sp>
        <p:nvSpPr>
          <p:cNvPr id="70" name="Rectangle 2"/>
          <p:cNvSpPr txBox="1">
            <a:spLocks noChangeArrowheads="1"/>
          </p:cNvSpPr>
          <p:nvPr/>
        </p:nvSpPr>
        <p:spPr bwMode="auto">
          <a:xfrm>
            <a:off x="1524000" y="263771"/>
            <a:ext cx="9144000" cy="376718"/>
          </a:xfrm>
          <a:prstGeom prst="rect">
            <a:avLst/>
          </a:prstGeom>
          <a:gradFill rotWithShape="1">
            <a:gsLst>
              <a:gs pos="0">
                <a:srgbClr val="000066"/>
              </a:gs>
              <a:gs pos="50000">
                <a:srgbClr val="0000FF"/>
              </a:gs>
              <a:gs pos="100000">
                <a:srgbClr val="000066"/>
              </a:gs>
            </a:gsLst>
            <a:lin ang="5400000" scaled="1"/>
          </a:gradFill>
          <a:ln w="9525">
            <a:noFill/>
            <a:miter lim="800000"/>
            <a:headEnd/>
            <a:tailEnd/>
          </a:ln>
        </p:spPr>
        <p:txBody>
          <a:bodyPr vert="horz" wrap="square" lIns="84395" tIns="42198" rIns="84395" bIns="42198" numCol="1" anchor="ctr" anchorCtr="0" compatLnSpc="1">
            <a:prstTxWarp prst="textNoShape">
              <a:avLst/>
            </a:prstTxWarp>
          </a:bodyPr>
          <a:lstStyle/>
          <a:p>
            <a:r>
              <a:rPr lang="ja-JP" altLang="en-US" sz="1846" b="1" dirty="0">
                <a:solidFill>
                  <a:schemeClr val="bg1"/>
                </a:solidFill>
                <a:latin typeface="ＭＳ ゴシック" pitchFamily="49" charset="-128"/>
                <a:ea typeface="ＭＳ ゴシック" pitchFamily="49" charset="-128"/>
              </a:rPr>
              <a:t>エリア編　マップ</a:t>
            </a:r>
            <a:endParaRPr lang="en-US" altLang="ja-JP" sz="1846" b="1" dirty="0">
              <a:solidFill>
                <a:schemeClr val="bg1"/>
              </a:solidFill>
              <a:latin typeface="ＭＳ ゴシック" pitchFamily="49" charset="-128"/>
              <a:ea typeface="ＭＳ ゴシック" pitchFamily="49" charset="-128"/>
            </a:endParaRPr>
          </a:p>
        </p:txBody>
      </p:sp>
      <p:sp>
        <p:nvSpPr>
          <p:cNvPr id="117" name="線吹き出し 1 116"/>
          <p:cNvSpPr/>
          <p:nvPr/>
        </p:nvSpPr>
        <p:spPr>
          <a:xfrm>
            <a:off x="4299822" y="5515538"/>
            <a:ext cx="1700611" cy="598220"/>
          </a:xfrm>
          <a:prstGeom prst="callout1">
            <a:avLst>
              <a:gd name="adj1" fmla="val 50942"/>
              <a:gd name="adj2" fmla="val 101127"/>
              <a:gd name="adj3" fmla="val -12956"/>
              <a:gd name="adj4" fmla="val 127132"/>
            </a:avLst>
          </a:prstGeom>
          <a:solidFill>
            <a:schemeClr val="bg1">
              <a:alpha val="80000"/>
            </a:schemeClr>
          </a:solidFill>
          <a:ln w="15875">
            <a:solidFill>
              <a:srgbClr val="002060"/>
            </a:solidFill>
            <a:tailEnd type="stealth"/>
          </a:ln>
        </p:spPr>
        <p:style>
          <a:lnRef idx="2">
            <a:schemeClr val="accent2"/>
          </a:lnRef>
          <a:fillRef idx="1">
            <a:schemeClr val="lt1"/>
          </a:fillRef>
          <a:effectRef idx="0">
            <a:schemeClr val="accent2"/>
          </a:effectRef>
          <a:fontRef idx="minor">
            <a:schemeClr val="dk1"/>
          </a:fontRef>
        </p:style>
        <p:txBody>
          <a:bodyPr lIns="33231" rIns="33231" rtlCol="0" anchor="ctr"/>
          <a:lstStyle/>
          <a:p>
            <a:pPr marL="246191" indent="-246191"/>
            <a:r>
              <a:rPr lang="ja-JP" altLang="en-US" sz="1292" dirty="0" smtClean="0"/>
              <a:t>９．関西国際</a:t>
            </a:r>
            <a:r>
              <a:rPr lang="ja-JP" altLang="en-US" sz="1292" dirty="0"/>
              <a:t>空港・</a:t>
            </a:r>
            <a:r>
              <a:rPr lang="en-US" altLang="ja-JP" sz="1292" dirty="0"/>
              <a:t/>
            </a:r>
            <a:br>
              <a:rPr lang="en-US" altLang="ja-JP" sz="1292" dirty="0"/>
            </a:br>
            <a:r>
              <a:rPr lang="ja-JP" altLang="en-US" sz="1292" dirty="0"/>
              <a:t>りんくう</a:t>
            </a:r>
            <a:r>
              <a:rPr lang="ja-JP" altLang="en-US" sz="1292" dirty="0" smtClean="0"/>
              <a:t>タウン</a:t>
            </a:r>
            <a:r>
              <a:rPr lang="en-US" altLang="ja-JP" sz="1292" dirty="0"/>
              <a:t/>
            </a:r>
            <a:br>
              <a:rPr lang="en-US" altLang="ja-JP" sz="1292" dirty="0"/>
            </a:br>
            <a:r>
              <a:rPr lang="ja-JP" altLang="en-US" sz="1292" dirty="0">
                <a:latin typeface="+mn-ea"/>
              </a:rPr>
              <a:t> （</a:t>
            </a:r>
            <a:r>
              <a:rPr lang="en-US" altLang="ja-JP" sz="1292" dirty="0" smtClean="0"/>
              <a:t>P.79</a:t>
            </a:r>
            <a:r>
              <a:rPr lang="ja-JP" altLang="en-US" sz="1292" dirty="0" smtClean="0">
                <a:latin typeface="+mn-ea"/>
              </a:rPr>
              <a:t>）</a:t>
            </a:r>
            <a:endParaRPr lang="ja-JP" altLang="en-US" sz="1292" dirty="0"/>
          </a:p>
        </p:txBody>
      </p:sp>
      <p:sp>
        <p:nvSpPr>
          <p:cNvPr id="60" name="フリーフォーム 59"/>
          <p:cNvSpPr/>
          <p:nvPr/>
        </p:nvSpPr>
        <p:spPr>
          <a:xfrm>
            <a:off x="7795298" y="1925515"/>
            <a:ext cx="1928813" cy="474786"/>
          </a:xfrm>
          <a:custGeom>
            <a:avLst/>
            <a:gdLst>
              <a:gd name="connsiteX0" fmla="*/ 0 w 1955007"/>
              <a:gd name="connsiteY0" fmla="*/ 333375 h 561975"/>
              <a:gd name="connsiteX1" fmla="*/ 83344 w 1955007"/>
              <a:gd name="connsiteY1" fmla="*/ 335757 h 561975"/>
              <a:gd name="connsiteX2" fmla="*/ 123825 w 1955007"/>
              <a:gd name="connsiteY2" fmla="*/ 335757 h 561975"/>
              <a:gd name="connsiteX3" fmla="*/ 209550 w 1955007"/>
              <a:gd name="connsiteY3" fmla="*/ 330994 h 561975"/>
              <a:gd name="connsiteX4" fmla="*/ 290513 w 1955007"/>
              <a:gd name="connsiteY4" fmla="*/ 316707 h 561975"/>
              <a:gd name="connsiteX5" fmla="*/ 366713 w 1955007"/>
              <a:gd name="connsiteY5" fmla="*/ 297657 h 561975"/>
              <a:gd name="connsiteX6" fmla="*/ 397669 w 1955007"/>
              <a:gd name="connsiteY6" fmla="*/ 297657 h 561975"/>
              <a:gd name="connsiteX7" fmla="*/ 421482 w 1955007"/>
              <a:gd name="connsiteY7" fmla="*/ 295275 h 561975"/>
              <a:gd name="connsiteX8" fmla="*/ 488157 w 1955007"/>
              <a:gd name="connsiteY8" fmla="*/ 297657 h 561975"/>
              <a:gd name="connsiteX9" fmla="*/ 545307 w 1955007"/>
              <a:gd name="connsiteY9" fmla="*/ 307182 h 561975"/>
              <a:gd name="connsiteX10" fmla="*/ 566738 w 1955007"/>
              <a:gd name="connsiteY10" fmla="*/ 307182 h 561975"/>
              <a:gd name="connsiteX11" fmla="*/ 592932 w 1955007"/>
              <a:gd name="connsiteY11" fmla="*/ 311944 h 561975"/>
              <a:gd name="connsiteX12" fmla="*/ 595313 w 1955007"/>
              <a:gd name="connsiteY12" fmla="*/ 311944 h 561975"/>
              <a:gd name="connsiteX13" fmla="*/ 621507 w 1955007"/>
              <a:gd name="connsiteY13" fmla="*/ 314325 h 561975"/>
              <a:gd name="connsiteX14" fmla="*/ 657225 w 1955007"/>
              <a:gd name="connsiteY14" fmla="*/ 316707 h 561975"/>
              <a:gd name="connsiteX15" fmla="*/ 678657 w 1955007"/>
              <a:gd name="connsiteY15" fmla="*/ 314325 h 561975"/>
              <a:gd name="connsiteX16" fmla="*/ 714375 w 1955007"/>
              <a:gd name="connsiteY16" fmla="*/ 302419 h 561975"/>
              <a:gd name="connsiteX17" fmla="*/ 747713 w 1955007"/>
              <a:gd name="connsiteY17" fmla="*/ 285750 h 561975"/>
              <a:gd name="connsiteX18" fmla="*/ 809625 w 1955007"/>
              <a:gd name="connsiteY18" fmla="*/ 223838 h 561975"/>
              <a:gd name="connsiteX19" fmla="*/ 857250 w 1955007"/>
              <a:gd name="connsiteY19" fmla="*/ 173832 h 561975"/>
              <a:gd name="connsiteX20" fmla="*/ 940594 w 1955007"/>
              <a:gd name="connsiteY20" fmla="*/ 92869 h 561975"/>
              <a:gd name="connsiteX21" fmla="*/ 964407 w 1955007"/>
              <a:gd name="connsiteY21" fmla="*/ 78582 h 561975"/>
              <a:gd name="connsiteX22" fmla="*/ 1038225 w 1955007"/>
              <a:gd name="connsiteY22" fmla="*/ 21432 h 561975"/>
              <a:gd name="connsiteX23" fmla="*/ 1066800 w 1955007"/>
              <a:gd name="connsiteY23" fmla="*/ 2382 h 561975"/>
              <a:gd name="connsiteX24" fmla="*/ 1081088 w 1955007"/>
              <a:gd name="connsiteY24" fmla="*/ 0 h 561975"/>
              <a:gd name="connsiteX25" fmla="*/ 1097757 w 1955007"/>
              <a:gd name="connsiteY25" fmla="*/ 2382 h 561975"/>
              <a:gd name="connsiteX26" fmla="*/ 1107282 w 1955007"/>
              <a:gd name="connsiteY26" fmla="*/ 9525 h 561975"/>
              <a:gd name="connsiteX27" fmla="*/ 1119188 w 1955007"/>
              <a:gd name="connsiteY27" fmla="*/ 19050 h 561975"/>
              <a:gd name="connsiteX28" fmla="*/ 1164432 w 1955007"/>
              <a:gd name="connsiteY28" fmla="*/ 40482 h 561975"/>
              <a:gd name="connsiteX29" fmla="*/ 1181100 w 1955007"/>
              <a:gd name="connsiteY29" fmla="*/ 85725 h 561975"/>
              <a:gd name="connsiteX30" fmla="*/ 1209675 w 1955007"/>
              <a:gd name="connsiteY30" fmla="*/ 116682 h 561975"/>
              <a:gd name="connsiteX31" fmla="*/ 1226344 w 1955007"/>
              <a:gd name="connsiteY31" fmla="*/ 142875 h 561975"/>
              <a:gd name="connsiteX32" fmla="*/ 1243013 w 1955007"/>
              <a:gd name="connsiteY32" fmla="*/ 178594 h 561975"/>
              <a:gd name="connsiteX33" fmla="*/ 1273969 w 1955007"/>
              <a:gd name="connsiteY33" fmla="*/ 226219 h 561975"/>
              <a:gd name="connsiteX34" fmla="*/ 1302544 w 1955007"/>
              <a:gd name="connsiteY34" fmla="*/ 273844 h 561975"/>
              <a:gd name="connsiteX35" fmla="*/ 1321594 w 1955007"/>
              <a:gd name="connsiteY35" fmla="*/ 297657 h 561975"/>
              <a:gd name="connsiteX36" fmla="*/ 1350169 w 1955007"/>
              <a:gd name="connsiteY36" fmla="*/ 335757 h 561975"/>
              <a:gd name="connsiteX37" fmla="*/ 1440657 w 1955007"/>
              <a:gd name="connsiteY37" fmla="*/ 421482 h 561975"/>
              <a:gd name="connsiteX38" fmla="*/ 1476375 w 1955007"/>
              <a:gd name="connsiteY38" fmla="*/ 440532 h 561975"/>
              <a:gd name="connsiteX39" fmla="*/ 1554957 w 1955007"/>
              <a:gd name="connsiteY39" fmla="*/ 461963 h 561975"/>
              <a:gd name="connsiteX40" fmla="*/ 1657350 w 1955007"/>
              <a:gd name="connsiteY40" fmla="*/ 509588 h 561975"/>
              <a:gd name="connsiteX41" fmla="*/ 1719263 w 1955007"/>
              <a:gd name="connsiteY41" fmla="*/ 523875 h 561975"/>
              <a:gd name="connsiteX42" fmla="*/ 1809750 w 1955007"/>
              <a:gd name="connsiteY42" fmla="*/ 554832 h 561975"/>
              <a:gd name="connsiteX43" fmla="*/ 1864519 w 1955007"/>
              <a:gd name="connsiteY43" fmla="*/ 561975 h 561975"/>
              <a:gd name="connsiteX44" fmla="*/ 1874044 w 1955007"/>
              <a:gd name="connsiteY44" fmla="*/ 557213 h 561975"/>
              <a:gd name="connsiteX45" fmla="*/ 1928813 w 1955007"/>
              <a:gd name="connsiteY45" fmla="*/ 559594 h 561975"/>
              <a:gd name="connsiteX46" fmla="*/ 1955007 w 1955007"/>
              <a:gd name="connsiteY46" fmla="*/ 561975 h 561975"/>
              <a:gd name="connsiteX0" fmla="*/ 0 w 1955007"/>
              <a:gd name="connsiteY0" fmla="*/ 333375 h 561975"/>
              <a:gd name="connsiteX1" fmla="*/ 83344 w 1955007"/>
              <a:gd name="connsiteY1" fmla="*/ 335757 h 561975"/>
              <a:gd name="connsiteX2" fmla="*/ 123825 w 1955007"/>
              <a:gd name="connsiteY2" fmla="*/ 335757 h 561975"/>
              <a:gd name="connsiteX3" fmla="*/ 209550 w 1955007"/>
              <a:gd name="connsiteY3" fmla="*/ 330994 h 561975"/>
              <a:gd name="connsiteX4" fmla="*/ 290513 w 1955007"/>
              <a:gd name="connsiteY4" fmla="*/ 316707 h 561975"/>
              <a:gd name="connsiteX5" fmla="*/ 366713 w 1955007"/>
              <a:gd name="connsiteY5" fmla="*/ 297657 h 561975"/>
              <a:gd name="connsiteX6" fmla="*/ 397669 w 1955007"/>
              <a:gd name="connsiteY6" fmla="*/ 297657 h 561975"/>
              <a:gd name="connsiteX7" fmla="*/ 421482 w 1955007"/>
              <a:gd name="connsiteY7" fmla="*/ 295275 h 561975"/>
              <a:gd name="connsiteX8" fmla="*/ 488157 w 1955007"/>
              <a:gd name="connsiteY8" fmla="*/ 297657 h 561975"/>
              <a:gd name="connsiteX9" fmla="*/ 545307 w 1955007"/>
              <a:gd name="connsiteY9" fmla="*/ 307182 h 561975"/>
              <a:gd name="connsiteX10" fmla="*/ 566738 w 1955007"/>
              <a:gd name="connsiteY10" fmla="*/ 307182 h 561975"/>
              <a:gd name="connsiteX11" fmla="*/ 592932 w 1955007"/>
              <a:gd name="connsiteY11" fmla="*/ 311944 h 561975"/>
              <a:gd name="connsiteX12" fmla="*/ 595313 w 1955007"/>
              <a:gd name="connsiteY12" fmla="*/ 311944 h 561975"/>
              <a:gd name="connsiteX13" fmla="*/ 621507 w 1955007"/>
              <a:gd name="connsiteY13" fmla="*/ 314325 h 561975"/>
              <a:gd name="connsiteX14" fmla="*/ 657225 w 1955007"/>
              <a:gd name="connsiteY14" fmla="*/ 316707 h 561975"/>
              <a:gd name="connsiteX15" fmla="*/ 678657 w 1955007"/>
              <a:gd name="connsiteY15" fmla="*/ 314325 h 561975"/>
              <a:gd name="connsiteX16" fmla="*/ 714375 w 1955007"/>
              <a:gd name="connsiteY16" fmla="*/ 302419 h 561975"/>
              <a:gd name="connsiteX17" fmla="*/ 747713 w 1955007"/>
              <a:gd name="connsiteY17" fmla="*/ 285750 h 561975"/>
              <a:gd name="connsiteX18" fmla="*/ 809625 w 1955007"/>
              <a:gd name="connsiteY18" fmla="*/ 223838 h 561975"/>
              <a:gd name="connsiteX19" fmla="*/ 857250 w 1955007"/>
              <a:gd name="connsiteY19" fmla="*/ 173832 h 561975"/>
              <a:gd name="connsiteX20" fmla="*/ 940594 w 1955007"/>
              <a:gd name="connsiteY20" fmla="*/ 92869 h 561975"/>
              <a:gd name="connsiteX21" fmla="*/ 964407 w 1955007"/>
              <a:gd name="connsiteY21" fmla="*/ 78582 h 561975"/>
              <a:gd name="connsiteX22" fmla="*/ 1038225 w 1955007"/>
              <a:gd name="connsiteY22" fmla="*/ 21432 h 561975"/>
              <a:gd name="connsiteX23" fmla="*/ 1066800 w 1955007"/>
              <a:gd name="connsiteY23" fmla="*/ 2382 h 561975"/>
              <a:gd name="connsiteX24" fmla="*/ 1081088 w 1955007"/>
              <a:gd name="connsiteY24" fmla="*/ 0 h 561975"/>
              <a:gd name="connsiteX25" fmla="*/ 1097757 w 1955007"/>
              <a:gd name="connsiteY25" fmla="*/ 2382 h 561975"/>
              <a:gd name="connsiteX26" fmla="*/ 1107282 w 1955007"/>
              <a:gd name="connsiteY26" fmla="*/ 9525 h 561975"/>
              <a:gd name="connsiteX27" fmla="*/ 1138238 w 1955007"/>
              <a:gd name="connsiteY27" fmla="*/ 7144 h 561975"/>
              <a:gd name="connsiteX28" fmla="*/ 1164432 w 1955007"/>
              <a:gd name="connsiteY28" fmla="*/ 40482 h 561975"/>
              <a:gd name="connsiteX29" fmla="*/ 1181100 w 1955007"/>
              <a:gd name="connsiteY29" fmla="*/ 85725 h 561975"/>
              <a:gd name="connsiteX30" fmla="*/ 1209675 w 1955007"/>
              <a:gd name="connsiteY30" fmla="*/ 116682 h 561975"/>
              <a:gd name="connsiteX31" fmla="*/ 1226344 w 1955007"/>
              <a:gd name="connsiteY31" fmla="*/ 142875 h 561975"/>
              <a:gd name="connsiteX32" fmla="*/ 1243013 w 1955007"/>
              <a:gd name="connsiteY32" fmla="*/ 178594 h 561975"/>
              <a:gd name="connsiteX33" fmla="*/ 1273969 w 1955007"/>
              <a:gd name="connsiteY33" fmla="*/ 226219 h 561975"/>
              <a:gd name="connsiteX34" fmla="*/ 1302544 w 1955007"/>
              <a:gd name="connsiteY34" fmla="*/ 273844 h 561975"/>
              <a:gd name="connsiteX35" fmla="*/ 1321594 w 1955007"/>
              <a:gd name="connsiteY35" fmla="*/ 297657 h 561975"/>
              <a:gd name="connsiteX36" fmla="*/ 1350169 w 1955007"/>
              <a:gd name="connsiteY36" fmla="*/ 335757 h 561975"/>
              <a:gd name="connsiteX37" fmla="*/ 1440657 w 1955007"/>
              <a:gd name="connsiteY37" fmla="*/ 421482 h 561975"/>
              <a:gd name="connsiteX38" fmla="*/ 1476375 w 1955007"/>
              <a:gd name="connsiteY38" fmla="*/ 440532 h 561975"/>
              <a:gd name="connsiteX39" fmla="*/ 1554957 w 1955007"/>
              <a:gd name="connsiteY39" fmla="*/ 461963 h 561975"/>
              <a:gd name="connsiteX40" fmla="*/ 1657350 w 1955007"/>
              <a:gd name="connsiteY40" fmla="*/ 509588 h 561975"/>
              <a:gd name="connsiteX41" fmla="*/ 1719263 w 1955007"/>
              <a:gd name="connsiteY41" fmla="*/ 523875 h 561975"/>
              <a:gd name="connsiteX42" fmla="*/ 1809750 w 1955007"/>
              <a:gd name="connsiteY42" fmla="*/ 554832 h 561975"/>
              <a:gd name="connsiteX43" fmla="*/ 1864519 w 1955007"/>
              <a:gd name="connsiteY43" fmla="*/ 561975 h 561975"/>
              <a:gd name="connsiteX44" fmla="*/ 1874044 w 1955007"/>
              <a:gd name="connsiteY44" fmla="*/ 557213 h 561975"/>
              <a:gd name="connsiteX45" fmla="*/ 1928813 w 1955007"/>
              <a:gd name="connsiteY45" fmla="*/ 559594 h 561975"/>
              <a:gd name="connsiteX46" fmla="*/ 1955007 w 1955007"/>
              <a:gd name="connsiteY46" fmla="*/ 561975 h 561975"/>
              <a:gd name="connsiteX0" fmla="*/ 0 w 1955007"/>
              <a:gd name="connsiteY0" fmla="*/ 335756 h 564356"/>
              <a:gd name="connsiteX1" fmla="*/ 83344 w 1955007"/>
              <a:gd name="connsiteY1" fmla="*/ 338138 h 564356"/>
              <a:gd name="connsiteX2" fmla="*/ 123825 w 1955007"/>
              <a:gd name="connsiteY2" fmla="*/ 338138 h 564356"/>
              <a:gd name="connsiteX3" fmla="*/ 209550 w 1955007"/>
              <a:gd name="connsiteY3" fmla="*/ 333375 h 564356"/>
              <a:gd name="connsiteX4" fmla="*/ 290513 w 1955007"/>
              <a:gd name="connsiteY4" fmla="*/ 319088 h 564356"/>
              <a:gd name="connsiteX5" fmla="*/ 366713 w 1955007"/>
              <a:gd name="connsiteY5" fmla="*/ 300038 h 564356"/>
              <a:gd name="connsiteX6" fmla="*/ 397669 w 1955007"/>
              <a:gd name="connsiteY6" fmla="*/ 300038 h 564356"/>
              <a:gd name="connsiteX7" fmla="*/ 421482 w 1955007"/>
              <a:gd name="connsiteY7" fmla="*/ 297656 h 564356"/>
              <a:gd name="connsiteX8" fmla="*/ 488157 w 1955007"/>
              <a:gd name="connsiteY8" fmla="*/ 300038 h 564356"/>
              <a:gd name="connsiteX9" fmla="*/ 545307 w 1955007"/>
              <a:gd name="connsiteY9" fmla="*/ 309563 h 564356"/>
              <a:gd name="connsiteX10" fmla="*/ 566738 w 1955007"/>
              <a:gd name="connsiteY10" fmla="*/ 309563 h 564356"/>
              <a:gd name="connsiteX11" fmla="*/ 592932 w 1955007"/>
              <a:gd name="connsiteY11" fmla="*/ 314325 h 564356"/>
              <a:gd name="connsiteX12" fmla="*/ 595313 w 1955007"/>
              <a:gd name="connsiteY12" fmla="*/ 314325 h 564356"/>
              <a:gd name="connsiteX13" fmla="*/ 621507 w 1955007"/>
              <a:gd name="connsiteY13" fmla="*/ 316706 h 564356"/>
              <a:gd name="connsiteX14" fmla="*/ 657225 w 1955007"/>
              <a:gd name="connsiteY14" fmla="*/ 319088 h 564356"/>
              <a:gd name="connsiteX15" fmla="*/ 678657 w 1955007"/>
              <a:gd name="connsiteY15" fmla="*/ 316706 h 564356"/>
              <a:gd name="connsiteX16" fmla="*/ 714375 w 1955007"/>
              <a:gd name="connsiteY16" fmla="*/ 304800 h 564356"/>
              <a:gd name="connsiteX17" fmla="*/ 747713 w 1955007"/>
              <a:gd name="connsiteY17" fmla="*/ 288131 h 564356"/>
              <a:gd name="connsiteX18" fmla="*/ 809625 w 1955007"/>
              <a:gd name="connsiteY18" fmla="*/ 226219 h 564356"/>
              <a:gd name="connsiteX19" fmla="*/ 857250 w 1955007"/>
              <a:gd name="connsiteY19" fmla="*/ 176213 h 564356"/>
              <a:gd name="connsiteX20" fmla="*/ 940594 w 1955007"/>
              <a:gd name="connsiteY20" fmla="*/ 95250 h 564356"/>
              <a:gd name="connsiteX21" fmla="*/ 964407 w 1955007"/>
              <a:gd name="connsiteY21" fmla="*/ 80963 h 564356"/>
              <a:gd name="connsiteX22" fmla="*/ 1038225 w 1955007"/>
              <a:gd name="connsiteY22" fmla="*/ 23813 h 564356"/>
              <a:gd name="connsiteX23" fmla="*/ 1066800 w 1955007"/>
              <a:gd name="connsiteY23" fmla="*/ 4763 h 564356"/>
              <a:gd name="connsiteX24" fmla="*/ 1081088 w 1955007"/>
              <a:gd name="connsiteY24" fmla="*/ 2381 h 564356"/>
              <a:gd name="connsiteX25" fmla="*/ 1097757 w 1955007"/>
              <a:gd name="connsiteY25" fmla="*/ 4763 h 564356"/>
              <a:gd name="connsiteX26" fmla="*/ 1107282 w 1955007"/>
              <a:gd name="connsiteY26" fmla="*/ 11906 h 564356"/>
              <a:gd name="connsiteX27" fmla="*/ 1116807 w 1955007"/>
              <a:gd name="connsiteY27" fmla="*/ 0 h 564356"/>
              <a:gd name="connsiteX28" fmla="*/ 1138238 w 1955007"/>
              <a:gd name="connsiteY28" fmla="*/ 9525 h 564356"/>
              <a:gd name="connsiteX29" fmla="*/ 1164432 w 1955007"/>
              <a:gd name="connsiteY29" fmla="*/ 42863 h 564356"/>
              <a:gd name="connsiteX30" fmla="*/ 1181100 w 1955007"/>
              <a:gd name="connsiteY30" fmla="*/ 88106 h 564356"/>
              <a:gd name="connsiteX31" fmla="*/ 1209675 w 1955007"/>
              <a:gd name="connsiteY31" fmla="*/ 119063 h 564356"/>
              <a:gd name="connsiteX32" fmla="*/ 1226344 w 1955007"/>
              <a:gd name="connsiteY32" fmla="*/ 145256 h 564356"/>
              <a:gd name="connsiteX33" fmla="*/ 1243013 w 1955007"/>
              <a:gd name="connsiteY33" fmla="*/ 180975 h 564356"/>
              <a:gd name="connsiteX34" fmla="*/ 1273969 w 1955007"/>
              <a:gd name="connsiteY34" fmla="*/ 228600 h 564356"/>
              <a:gd name="connsiteX35" fmla="*/ 1302544 w 1955007"/>
              <a:gd name="connsiteY35" fmla="*/ 276225 h 564356"/>
              <a:gd name="connsiteX36" fmla="*/ 1321594 w 1955007"/>
              <a:gd name="connsiteY36" fmla="*/ 300038 h 564356"/>
              <a:gd name="connsiteX37" fmla="*/ 1350169 w 1955007"/>
              <a:gd name="connsiteY37" fmla="*/ 338138 h 564356"/>
              <a:gd name="connsiteX38" fmla="*/ 1440657 w 1955007"/>
              <a:gd name="connsiteY38" fmla="*/ 423863 h 564356"/>
              <a:gd name="connsiteX39" fmla="*/ 1476375 w 1955007"/>
              <a:gd name="connsiteY39" fmla="*/ 442913 h 564356"/>
              <a:gd name="connsiteX40" fmla="*/ 1554957 w 1955007"/>
              <a:gd name="connsiteY40" fmla="*/ 464344 h 564356"/>
              <a:gd name="connsiteX41" fmla="*/ 1657350 w 1955007"/>
              <a:gd name="connsiteY41" fmla="*/ 511969 h 564356"/>
              <a:gd name="connsiteX42" fmla="*/ 1719263 w 1955007"/>
              <a:gd name="connsiteY42" fmla="*/ 526256 h 564356"/>
              <a:gd name="connsiteX43" fmla="*/ 1809750 w 1955007"/>
              <a:gd name="connsiteY43" fmla="*/ 557213 h 564356"/>
              <a:gd name="connsiteX44" fmla="*/ 1864519 w 1955007"/>
              <a:gd name="connsiteY44" fmla="*/ 564356 h 564356"/>
              <a:gd name="connsiteX45" fmla="*/ 1874044 w 1955007"/>
              <a:gd name="connsiteY45" fmla="*/ 559594 h 564356"/>
              <a:gd name="connsiteX46" fmla="*/ 1928813 w 1955007"/>
              <a:gd name="connsiteY46" fmla="*/ 561975 h 564356"/>
              <a:gd name="connsiteX47" fmla="*/ 1955007 w 1955007"/>
              <a:gd name="connsiteY47" fmla="*/ 564356 h 564356"/>
              <a:gd name="connsiteX0" fmla="*/ 0 w 1955007"/>
              <a:gd name="connsiteY0" fmla="*/ 335756 h 564356"/>
              <a:gd name="connsiteX1" fmla="*/ 83344 w 1955007"/>
              <a:gd name="connsiteY1" fmla="*/ 338138 h 564356"/>
              <a:gd name="connsiteX2" fmla="*/ 123825 w 1955007"/>
              <a:gd name="connsiteY2" fmla="*/ 338138 h 564356"/>
              <a:gd name="connsiteX3" fmla="*/ 209550 w 1955007"/>
              <a:gd name="connsiteY3" fmla="*/ 333375 h 564356"/>
              <a:gd name="connsiteX4" fmla="*/ 290513 w 1955007"/>
              <a:gd name="connsiteY4" fmla="*/ 319088 h 564356"/>
              <a:gd name="connsiteX5" fmla="*/ 366713 w 1955007"/>
              <a:gd name="connsiteY5" fmla="*/ 300038 h 564356"/>
              <a:gd name="connsiteX6" fmla="*/ 397669 w 1955007"/>
              <a:gd name="connsiteY6" fmla="*/ 300038 h 564356"/>
              <a:gd name="connsiteX7" fmla="*/ 421482 w 1955007"/>
              <a:gd name="connsiteY7" fmla="*/ 297656 h 564356"/>
              <a:gd name="connsiteX8" fmla="*/ 488157 w 1955007"/>
              <a:gd name="connsiteY8" fmla="*/ 300038 h 564356"/>
              <a:gd name="connsiteX9" fmla="*/ 545307 w 1955007"/>
              <a:gd name="connsiteY9" fmla="*/ 309563 h 564356"/>
              <a:gd name="connsiteX10" fmla="*/ 566738 w 1955007"/>
              <a:gd name="connsiteY10" fmla="*/ 309563 h 564356"/>
              <a:gd name="connsiteX11" fmla="*/ 592932 w 1955007"/>
              <a:gd name="connsiteY11" fmla="*/ 314325 h 564356"/>
              <a:gd name="connsiteX12" fmla="*/ 595313 w 1955007"/>
              <a:gd name="connsiteY12" fmla="*/ 314325 h 564356"/>
              <a:gd name="connsiteX13" fmla="*/ 621507 w 1955007"/>
              <a:gd name="connsiteY13" fmla="*/ 316706 h 564356"/>
              <a:gd name="connsiteX14" fmla="*/ 657225 w 1955007"/>
              <a:gd name="connsiteY14" fmla="*/ 319088 h 564356"/>
              <a:gd name="connsiteX15" fmla="*/ 678657 w 1955007"/>
              <a:gd name="connsiteY15" fmla="*/ 316706 h 564356"/>
              <a:gd name="connsiteX16" fmla="*/ 714375 w 1955007"/>
              <a:gd name="connsiteY16" fmla="*/ 304800 h 564356"/>
              <a:gd name="connsiteX17" fmla="*/ 747713 w 1955007"/>
              <a:gd name="connsiteY17" fmla="*/ 288131 h 564356"/>
              <a:gd name="connsiteX18" fmla="*/ 809625 w 1955007"/>
              <a:gd name="connsiteY18" fmla="*/ 226219 h 564356"/>
              <a:gd name="connsiteX19" fmla="*/ 857250 w 1955007"/>
              <a:gd name="connsiteY19" fmla="*/ 176213 h 564356"/>
              <a:gd name="connsiteX20" fmla="*/ 940594 w 1955007"/>
              <a:gd name="connsiteY20" fmla="*/ 95250 h 564356"/>
              <a:gd name="connsiteX21" fmla="*/ 964407 w 1955007"/>
              <a:gd name="connsiteY21" fmla="*/ 80963 h 564356"/>
              <a:gd name="connsiteX22" fmla="*/ 1038225 w 1955007"/>
              <a:gd name="connsiteY22" fmla="*/ 23813 h 564356"/>
              <a:gd name="connsiteX23" fmla="*/ 1066800 w 1955007"/>
              <a:gd name="connsiteY23" fmla="*/ 4763 h 564356"/>
              <a:gd name="connsiteX24" fmla="*/ 1081088 w 1955007"/>
              <a:gd name="connsiteY24" fmla="*/ 2381 h 564356"/>
              <a:gd name="connsiteX25" fmla="*/ 1097757 w 1955007"/>
              <a:gd name="connsiteY25" fmla="*/ 4763 h 564356"/>
              <a:gd name="connsiteX26" fmla="*/ 1104900 w 1955007"/>
              <a:gd name="connsiteY26" fmla="*/ 2381 h 564356"/>
              <a:gd name="connsiteX27" fmla="*/ 1116807 w 1955007"/>
              <a:gd name="connsiteY27" fmla="*/ 0 h 564356"/>
              <a:gd name="connsiteX28" fmla="*/ 1138238 w 1955007"/>
              <a:gd name="connsiteY28" fmla="*/ 9525 h 564356"/>
              <a:gd name="connsiteX29" fmla="*/ 1164432 w 1955007"/>
              <a:gd name="connsiteY29" fmla="*/ 42863 h 564356"/>
              <a:gd name="connsiteX30" fmla="*/ 1181100 w 1955007"/>
              <a:gd name="connsiteY30" fmla="*/ 88106 h 564356"/>
              <a:gd name="connsiteX31" fmla="*/ 1209675 w 1955007"/>
              <a:gd name="connsiteY31" fmla="*/ 119063 h 564356"/>
              <a:gd name="connsiteX32" fmla="*/ 1226344 w 1955007"/>
              <a:gd name="connsiteY32" fmla="*/ 145256 h 564356"/>
              <a:gd name="connsiteX33" fmla="*/ 1243013 w 1955007"/>
              <a:gd name="connsiteY33" fmla="*/ 180975 h 564356"/>
              <a:gd name="connsiteX34" fmla="*/ 1273969 w 1955007"/>
              <a:gd name="connsiteY34" fmla="*/ 228600 h 564356"/>
              <a:gd name="connsiteX35" fmla="*/ 1302544 w 1955007"/>
              <a:gd name="connsiteY35" fmla="*/ 276225 h 564356"/>
              <a:gd name="connsiteX36" fmla="*/ 1321594 w 1955007"/>
              <a:gd name="connsiteY36" fmla="*/ 300038 h 564356"/>
              <a:gd name="connsiteX37" fmla="*/ 1350169 w 1955007"/>
              <a:gd name="connsiteY37" fmla="*/ 338138 h 564356"/>
              <a:gd name="connsiteX38" fmla="*/ 1440657 w 1955007"/>
              <a:gd name="connsiteY38" fmla="*/ 423863 h 564356"/>
              <a:gd name="connsiteX39" fmla="*/ 1476375 w 1955007"/>
              <a:gd name="connsiteY39" fmla="*/ 442913 h 564356"/>
              <a:gd name="connsiteX40" fmla="*/ 1554957 w 1955007"/>
              <a:gd name="connsiteY40" fmla="*/ 464344 h 564356"/>
              <a:gd name="connsiteX41" fmla="*/ 1657350 w 1955007"/>
              <a:gd name="connsiteY41" fmla="*/ 511969 h 564356"/>
              <a:gd name="connsiteX42" fmla="*/ 1719263 w 1955007"/>
              <a:gd name="connsiteY42" fmla="*/ 526256 h 564356"/>
              <a:gd name="connsiteX43" fmla="*/ 1809750 w 1955007"/>
              <a:gd name="connsiteY43" fmla="*/ 557213 h 564356"/>
              <a:gd name="connsiteX44" fmla="*/ 1864519 w 1955007"/>
              <a:gd name="connsiteY44" fmla="*/ 564356 h 564356"/>
              <a:gd name="connsiteX45" fmla="*/ 1874044 w 1955007"/>
              <a:gd name="connsiteY45" fmla="*/ 559594 h 564356"/>
              <a:gd name="connsiteX46" fmla="*/ 1928813 w 1955007"/>
              <a:gd name="connsiteY46" fmla="*/ 561975 h 564356"/>
              <a:gd name="connsiteX47" fmla="*/ 1955007 w 1955007"/>
              <a:gd name="connsiteY47" fmla="*/ 564356 h 564356"/>
              <a:gd name="connsiteX0" fmla="*/ 0 w 1955007"/>
              <a:gd name="connsiteY0" fmla="*/ 338136 h 566736"/>
              <a:gd name="connsiteX1" fmla="*/ 83344 w 1955007"/>
              <a:gd name="connsiteY1" fmla="*/ 340518 h 566736"/>
              <a:gd name="connsiteX2" fmla="*/ 123825 w 1955007"/>
              <a:gd name="connsiteY2" fmla="*/ 340518 h 566736"/>
              <a:gd name="connsiteX3" fmla="*/ 209550 w 1955007"/>
              <a:gd name="connsiteY3" fmla="*/ 335755 h 566736"/>
              <a:gd name="connsiteX4" fmla="*/ 290513 w 1955007"/>
              <a:gd name="connsiteY4" fmla="*/ 321468 h 566736"/>
              <a:gd name="connsiteX5" fmla="*/ 366713 w 1955007"/>
              <a:gd name="connsiteY5" fmla="*/ 302418 h 566736"/>
              <a:gd name="connsiteX6" fmla="*/ 397669 w 1955007"/>
              <a:gd name="connsiteY6" fmla="*/ 302418 h 566736"/>
              <a:gd name="connsiteX7" fmla="*/ 421482 w 1955007"/>
              <a:gd name="connsiteY7" fmla="*/ 300036 h 566736"/>
              <a:gd name="connsiteX8" fmla="*/ 488157 w 1955007"/>
              <a:gd name="connsiteY8" fmla="*/ 302418 h 566736"/>
              <a:gd name="connsiteX9" fmla="*/ 545307 w 1955007"/>
              <a:gd name="connsiteY9" fmla="*/ 311943 h 566736"/>
              <a:gd name="connsiteX10" fmla="*/ 566738 w 1955007"/>
              <a:gd name="connsiteY10" fmla="*/ 311943 h 566736"/>
              <a:gd name="connsiteX11" fmla="*/ 592932 w 1955007"/>
              <a:gd name="connsiteY11" fmla="*/ 316705 h 566736"/>
              <a:gd name="connsiteX12" fmla="*/ 595313 w 1955007"/>
              <a:gd name="connsiteY12" fmla="*/ 316705 h 566736"/>
              <a:gd name="connsiteX13" fmla="*/ 621507 w 1955007"/>
              <a:gd name="connsiteY13" fmla="*/ 319086 h 566736"/>
              <a:gd name="connsiteX14" fmla="*/ 657225 w 1955007"/>
              <a:gd name="connsiteY14" fmla="*/ 321468 h 566736"/>
              <a:gd name="connsiteX15" fmla="*/ 678657 w 1955007"/>
              <a:gd name="connsiteY15" fmla="*/ 319086 h 566736"/>
              <a:gd name="connsiteX16" fmla="*/ 714375 w 1955007"/>
              <a:gd name="connsiteY16" fmla="*/ 307180 h 566736"/>
              <a:gd name="connsiteX17" fmla="*/ 747713 w 1955007"/>
              <a:gd name="connsiteY17" fmla="*/ 290511 h 566736"/>
              <a:gd name="connsiteX18" fmla="*/ 809625 w 1955007"/>
              <a:gd name="connsiteY18" fmla="*/ 228599 h 566736"/>
              <a:gd name="connsiteX19" fmla="*/ 857250 w 1955007"/>
              <a:gd name="connsiteY19" fmla="*/ 178593 h 566736"/>
              <a:gd name="connsiteX20" fmla="*/ 940594 w 1955007"/>
              <a:gd name="connsiteY20" fmla="*/ 97630 h 566736"/>
              <a:gd name="connsiteX21" fmla="*/ 964407 w 1955007"/>
              <a:gd name="connsiteY21" fmla="*/ 83343 h 566736"/>
              <a:gd name="connsiteX22" fmla="*/ 1038225 w 1955007"/>
              <a:gd name="connsiteY22" fmla="*/ 26193 h 566736"/>
              <a:gd name="connsiteX23" fmla="*/ 1066800 w 1955007"/>
              <a:gd name="connsiteY23" fmla="*/ 7143 h 566736"/>
              <a:gd name="connsiteX24" fmla="*/ 1081088 w 1955007"/>
              <a:gd name="connsiteY24" fmla="*/ 4761 h 566736"/>
              <a:gd name="connsiteX25" fmla="*/ 1097757 w 1955007"/>
              <a:gd name="connsiteY25" fmla="*/ 0 h 566736"/>
              <a:gd name="connsiteX26" fmla="*/ 1104900 w 1955007"/>
              <a:gd name="connsiteY26" fmla="*/ 4761 h 566736"/>
              <a:gd name="connsiteX27" fmla="*/ 1116807 w 1955007"/>
              <a:gd name="connsiteY27" fmla="*/ 2380 h 566736"/>
              <a:gd name="connsiteX28" fmla="*/ 1138238 w 1955007"/>
              <a:gd name="connsiteY28" fmla="*/ 11905 h 566736"/>
              <a:gd name="connsiteX29" fmla="*/ 1164432 w 1955007"/>
              <a:gd name="connsiteY29" fmla="*/ 45243 h 566736"/>
              <a:gd name="connsiteX30" fmla="*/ 1181100 w 1955007"/>
              <a:gd name="connsiteY30" fmla="*/ 90486 h 566736"/>
              <a:gd name="connsiteX31" fmla="*/ 1209675 w 1955007"/>
              <a:gd name="connsiteY31" fmla="*/ 121443 h 566736"/>
              <a:gd name="connsiteX32" fmla="*/ 1226344 w 1955007"/>
              <a:gd name="connsiteY32" fmla="*/ 147636 h 566736"/>
              <a:gd name="connsiteX33" fmla="*/ 1243013 w 1955007"/>
              <a:gd name="connsiteY33" fmla="*/ 183355 h 566736"/>
              <a:gd name="connsiteX34" fmla="*/ 1273969 w 1955007"/>
              <a:gd name="connsiteY34" fmla="*/ 230980 h 566736"/>
              <a:gd name="connsiteX35" fmla="*/ 1302544 w 1955007"/>
              <a:gd name="connsiteY35" fmla="*/ 278605 h 566736"/>
              <a:gd name="connsiteX36" fmla="*/ 1321594 w 1955007"/>
              <a:gd name="connsiteY36" fmla="*/ 302418 h 566736"/>
              <a:gd name="connsiteX37" fmla="*/ 1350169 w 1955007"/>
              <a:gd name="connsiteY37" fmla="*/ 340518 h 566736"/>
              <a:gd name="connsiteX38" fmla="*/ 1440657 w 1955007"/>
              <a:gd name="connsiteY38" fmla="*/ 426243 h 566736"/>
              <a:gd name="connsiteX39" fmla="*/ 1476375 w 1955007"/>
              <a:gd name="connsiteY39" fmla="*/ 445293 h 566736"/>
              <a:gd name="connsiteX40" fmla="*/ 1554957 w 1955007"/>
              <a:gd name="connsiteY40" fmla="*/ 466724 h 566736"/>
              <a:gd name="connsiteX41" fmla="*/ 1657350 w 1955007"/>
              <a:gd name="connsiteY41" fmla="*/ 514349 h 566736"/>
              <a:gd name="connsiteX42" fmla="*/ 1719263 w 1955007"/>
              <a:gd name="connsiteY42" fmla="*/ 528636 h 566736"/>
              <a:gd name="connsiteX43" fmla="*/ 1809750 w 1955007"/>
              <a:gd name="connsiteY43" fmla="*/ 559593 h 566736"/>
              <a:gd name="connsiteX44" fmla="*/ 1864519 w 1955007"/>
              <a:gd name="connsiteY44" fmla="*/ 566736 h 566736"/>
              <a:gd name="connsiteX45" fmla="*/ 1874044 w 1955007"/>
              <a:gd name="connsiteY45" fmla="*/ 561974 h 566736"/>
              <a:gd name="connsiteX46" fmla="*/ 1928813 w 1955007"/>
              <a:gd name="connsiteY46" fmla="*/ 564355 h 566736"/>
              <a:gd name="connsiteX47" fmla="*/ 1955007 w 1955007"/>
              <a:gd name="connsiteY47" fmla="*/ 566736 h 566736"/>
              <a:gd name="connsiteX0" fmla="*/ 0 w 1955007"/>
              <a:gd name="connsiteY0" fmla="*/ 338136 h 566736"/>
              <a:gd name="connsiteX1" fmla="*/ 83344 w 1955007"/>
              <a:gd name="connsiteY1" fmla="*/ 340518 h 566736"/>
              <a:gd name="connsiteX2" fmla="*/ 123825 w 1955007"/>
              <a:gd name="connsiteY2" fmla="*/ 340518 h 566736"/>
              <a:gd name="connsiteX3" fmla="*/ 209550 w 1955007"/>
              <a:gd name="connsiteY3" fmla="*/ 335755 h 566736"/>
              <a:gd name="connsiteX4" fmla="*/ 290513 w 1955007"/>
              <a:gd name="connsiteY4" fmla="*/ 321468 h 566736"/>
              <a:gd name="connsiteX5" fmla="*/ 366713 w 1955007"/>
              <a:gd name="connsiteY5" fmla="*/ 302418 h 566736"/>
              <a:gd name="connsiteX6" fmla="*/ 397669 w 1955007"/>
              <a:gd name="connsiteY6" fmla="*/ 302418 h 566736"/>
              <a:gd name="connsiteX7" fmla="*/ 421482 w 1955007"/>
              <a:gd name="connsiteY7" fmla="*/ 300036 h 566736"/>
              <a:gd name="connsiteX8" fmla="*/ 488157 w 1955007"/>
              <a:gd name="connsiteY8" fmla="*/ 302418 h 566736"/>
              <a:gd name="connsiteX9" fmla="*/ 545307 w 1955007"/>
              <a:gd name="connsiteY9" fmla="*/ 311943 h 566736"/>
              <a:gd name="connsiteX10" fmla="*/ 566738 w 1955007"/>
              <a:gd name="connsiteY10" fmla="*/ 311943 h 566736"/>
              <a:gd name="connsiteX11" fmla="*/ 592932 w 1955007"/>
              <a:gd name="connsiteY11" fmla="*/ 316705 h 566736"/>
              <a:gd name="connsiteX12" fmla="*/ 595313 w 1955007"/>
              <a:gd name="connsiteY12" fmla="*/ 316705 h 566736"/>
              <a:gd name="connsiteX13" fmla="*/ 621507 w 1955007"/>
              <a:gd name="connsiteY13" fmla="*/ 319086 h 566736"/>
              <a:gd name="connsiteX14" fmla="*/ 657225 w 1955007"/>
              <a:gd name="connsiteY14" fmla="*/ 321468 h 566736"/>
              <a:gd name="connsiteX15" fmla="*/ 678657 w 1955007"/>
              <a:gd name="connsiteY15" fmla="*/ 319086 h 566736"/>
              <a:gd name="connsiteX16" fmla="*/ 714375 w 1955007"/>
              <a:gd name="connsiteY16" fmla="*/ 307180 h 566736"/>
              <a:gd name="connsiteX17" fmla="*/ 747713 w 1955007"/>
              <a:gd name="connsiteY17" fmla="*/ 290511 h 566736"/>
              <a:gd name="connsiteX18" fmla="*/ 809625 w 1955007"/>
              <a:gd name="connsiteY18" fmla="*/ 228599 h 566736"/>
              <a:gd name="connsiteX19" fmla="*/ 857250 w 1955007"/>
              <a:gd name="connsiteY19" fmla="*/ 178593 h 566736"/>
              <a:gd name="connsiteX20" fmla="*/ 940594 w 1955007"/>
              <a:gd name="connsiteY20" fmla="*/ 97630 h 566736"/>
              <a:gd name="connsiteX21" fmla="*/ 964407 w 1955007"/>
              <a:gd name="connsiteY21" fmla="*/ 83343 h 566736"/>
              <a:gd name="connsiteX22" fmla="*/ 1038225 w 1955007"/>
              <a:gd name="connsiteY22" fmla="*/ 26193 h 566736"/>
              <a:gd name="connsiteX23" fmla="*/ 1066800 w 1955007"/>
              <a:gd name="connsiteY23" fmla="*/ 7143 h 566736"/>
              <a:gd name="connsiteX24" fmla="*/ 1081088 w 1955007"/>
              <a:gd name="connsiteY24" fmla="*/ 4761 h 566736"/>
              <a:gd name="connsiteX25" fmla="*/ 1097757 w 1955007"/>
              <a:gd name="connsiteY25" fmla="*/ 0 h 566736"/>
              <a:gd name="connsiteX26" fmla="*/ 1104900 w 1955007"/>
              <a:gd name="connsiteY26" fmla="*/ 4761 h 566736"/>
              <a:gd name="connsiteX27" fmla="*/ 1116807 w 1955007"/>
              <a:gd name="connsiteY27" fmla="*/ 2380 h 566736"/>
              <a:gd name="connsiteX28" fmla="*/ 1138238 w 1955007"/>
              <a:gd name="connsiteY28" fmla="*/ 11905 h 566736"/>
              <a:gd name="connsiteX29" fmla="*/ 1164432 w 1955007"/>
              <a:gd name="connsiteY29" fmla="*/ 45243 h 566736"/>
              <a:gd name="connsiteX30" fmla="*/ 1188244 w 1955007"/>
              <a:gd name="connsiteY30" fmla="*/ 85724 h 566736"/>
              <a:gd name="connsiteX31" fmla="*/ 1209675 w 1955007"/>
              <a:gd name="connsiteY31" fmla="*/ 121443 h 566736"/>
              <a:gd name="connsiteX32" fmla="*/ 1226344 w 1955007"/>
              <a:gd name="connsiteY32" fmla="*/ 147636 h 566736"/>
              <a:gd name="connsiteX33" fmla="*/ 1243013 w 1955007"/>
              <a:gd name="connsiteY33" fmla="*/ 183355 h 566736"/>
              <a:gd name="connsiteX34" fmla="*/ 1273969 w 1955007"/>
              <a:gd name="connsiteY34" fmla="*/ 230980 h 566736"/>
              <a:gd name="connsiteX35" fmla="*/ 1302544 w 1955007"/>
              <a:gd name="connsiteY35" fmla="*/ 278605 h 566736"/>
              <a:gd name="connsiteX36" fmla="*/ 1321594 w 1955007"/>
              <a:gd name="connsiteY36" fmla="*/ 302418 h 566736"/>
              <a:gd name="connsiteX37" fmla="*/ 1350169 w 1955007"/>
              <a:gd name="connsiteY37" fmla="*/ 340518 h 566736"/>
              <a:gd name="connsiteX38" fmla="*/ 1440657 w 1955007"/>
              <a:gd name="connsiteY38" fmla="*/ 426243 h 566736"/>
              <a:gd name="connsiteX39" fmla="*/ 1476375 w 1955007"/>
              <a:gd name="connsiteY39" fmla="*/ 445293 h 566736"/>
              <a:gd name="connsiteX40" fmla="*/ 1554957 w 1955007"/>
              <a:gd name="connsiteY40" fmla="*/ 466724 h 566736"/>
              <a:gd name="connsiteX41" fmla="*/ 1657350 w 1955007"/>
              <a:gd name="connsiteY41" fmla="*/ 514349 h 566736"/>
              <a:gd name="connsiteX42" fmla="*/ 1719263 w 1955007"/>
              <a:gd name="connsiteY42" fmla="*/ 528636 h 566736"/>
              <a:gd name="connsiteX43" fmla="*/ 1809750 w 1955007"/>
              <a:gd name="connsiteY43" fmla="*/ 559593 h 566736"/>
              <a:gd name="connsiteX44" fmla="*/ 1864519 w 1955007"/>
              <a:gd name="connsiteY44" fmla="*/ 566736 h 566736"/>
              <a:gd name="connsiteX45" fmla="*/ 1874044 w 1955007"/>
              <a:gd name="connsiteY45" fmla="*/ 561974 h 566736"/>
              <a:gd name="connsiteX46" fmla="*/ 1928813 w 1955007"/>
              <a:gd name="connsiteY46" fmla="*/ 564355 h 566736"/>
              <a:gd name="connsiteX47" fmla="*/ 1955007 w 1955007"/>
              <a:gd name="connsiteY47" fmla="*/ 566736 h 566736"/>
              <a:gd name="connsiteX0" fmla="*/ 0 w 1955007"/>
              <a:gd name="connsiteY0" fmla="*/ 338136 h 566736"/>
              <a:gd name="connsiteX1" fmla="*/ 83344 w 1955007"/>
              <a:gd name="connsiteY1" fmla="*/ 340518 h 566736"/>
              <a:gd name="connsiteX2" fmla="*/ 123825 w 1955007"/>
              <a:gd name="connsiteY2" fmla="*/ 340518 h 566736"/>
              <a:gd name="connsiteX3" fmla="*/ 209550 w 1955007"/>
              <a:gd name="connsiteY3" fmla="*/ 335755 h 566736"/>
              <a:gd name="connsiteX4" fmla="*/ 290513 w 1955007"/>
              <a:gd name="connsiteY4" fmla="*/ 321468 h 566736"/>
              <a:gd name="connsiteX5" fmla="*/ 366713 w 1955007"/>
              <a:gd name="connsiteY5" fmla="*/ 302418 h 566736"/>
              <a:gd name="connsiteX6" fmla="*/ 397669 w 1955007"/>
              <a:gd name="connsiteY6" fmla="*/ 302418 h 566736"/>
              <a:gd name="connsiteX7" fmla="*/ 421482 w 1955007"/>
              <a:gd name="connsiteY7" fmla="*/ 300036 h 566736"/>
              <a:gd name="connsiteX8" fmla="*/ 488157 w 1955007"/>
              <a:gd name="connsiteY8" fmla="*/ 302418 h 566736"/>
              <a:gd name="connsiteX9" fmla="*/ 545307 w 1955007"/>
              <a:gd name="connsiteY9" fmla="*/ 311943 h 566736"/>
              <a:gd name="connsiteX10" fmla="*/ 566738 w 1955007"/>
              <a:gd name="connsiteY10" fmla="*/ 311943 h 566736"/>
              <a:gd name="connsiteX11" fmla="*/ 592932 w 1955007"/>
              <a:gd name="connsiteY11" fmla="*/ 316705 h 566736"/>
              <a:gd name="connsiteX12" fmla="*/ 595313 w 1955007"/>
              <a:gd name="connsiteY12" fmla="*/ 316705 h 566736"/>
              <a:gd name="connsiteX13" fmla="*/ 621507 w 1955007"/>
              <a:gd name="connsiteY13" fmla="*/ 319086 h 566736"/>
              <a:gd name="connsiteX14" fmla="*/ 657225 w 1955007"/>
              <a:gd name="connsiteY14" fmla="*/ 321468 h 566736"/>
              <a:gd name="connsiteX15" fmla="*/ 678657 w 1955007"/>
              <a:gd name="connsiteY15" fmla="*/ 319086 h 566736"/>
              <a:gd name="connsiteX16" fmla="*/ 714375 w 1955007"/>
              <a:gd name="connsiteY16" fmla="*/ 307180 h 566736"/>
              <a:gd name="connsiteX17" fmla="*/ 747713 w 1955007"/>
              <a:gd name="connsiteY17" fmla="*/ 290511 h 566736"/>
              <a:gd name="connsiteX18" fmla="*/ 809625 w 1955007"/>
              <a:gd name="connsiteY18" fmla="*/ 228599 h 566736"/>
              <a:gd name="connsiteX19" fmla="*/ 857250 w 1955007"/>
              <a:gd name="connsiteY19" fmla="*/ 178593 h 566736"/>
              <a:gd name="connsiteX20" fmla="*/ 940594 w 1955007"/>
              <a:gd name="connsiteY20" fmla="*/ 97630 h 566736"/>
              <a:gd name="connsiteX21" fmla="*/ 962026 w 1955007"/>
              <a:gd name="connsiteY21" fmla="*/ 59531 h 566736"/>
              <a:gd name="connsiteX22" fmla="*/ 1038225 w 1955007"/>
              <a:gd name="connsiteY22" fmla="*/ 26193 h 566736"/>
              <a:gd name="connsiteX23" fmla="*/ 1066800 w 1955007"/>
              <a:gd name="connsiteY23" fmla="*/ 7143 h 566736"/>
              <a:gd name="connsiteX24" fmla="*/ 1081088 w 1955007"/>
              <a:gd name="connsiteY24" fmla="*/ 4761 h 566736"/>
              <a:gd name="connsiteX25" fmla="*/ 1097757 w 1955007"/>
              <a:gd name="connsiteY25" fmla="*/ 0 h 566736"/>
              <a:gd name="connsiteX26" fmla="*/ 1104900 w 1955007"/>
              <a:gd name="connsiteY26" fmla="*/ 4761 h 566736"/>
              <a:gd name="connsiteX27" fmla="*/ 1116807 w 1955007"/>
              <a:gd name="connsiteY27" fmla="*/ 2380 h 566736"/>
              <a:gd name="connsiteX28" fmla="*/ 1138238 w 1955007"/>
              <a:gd name="connsiteY28" fmla="*/ 11905 h 566736"/>
              <a:gd name="connsiteX29" fmla="*/ 1164432 w 1955007"/>
              <a:gd name="connsiteY29" fmla="*/ 45243 h 566736"/>
              <a:gd name="connsiteX30" fmla="*/ 1188244 w 1955007"/>
              <a:gd name="connsiteY30" fmla="*/ 85724 h 566736"/>
              <a:gd name="connsiteX31" fmla="*/ 1209675 w 1955007"/>
              <a:gd name="connsiteY31" fmla="*/ 121443 h 566736"/>
              <a:gd name="connsiteX32" fmla="*/ 1226344 w 1955007"/>
              <a:gd name="connsiteY32" fmla="*/ 147636 h 566736"/>
              <a:gd name="connsiteX33" fmla="*/ 1243013 w 1955007"/>
              <a:gd name="connsiteY33" fmla="*/ 183355 h 566736"/>
              <a:gd name="connsiteX34" fmla="*/ 1273969 w 1955007"/>
              <a:gd name="connsiteY34" fmla="*/ 230980 h 566736"/>
              <a:gd name="connsiteX35" fmla="*/ 1302544 w 1955007"/>
              <a:gd name="connsiteY35" fmla="*/ 278605 h 566736"/>
              <a:gd name="connsiteX36" fmla="*/ 1321594 w 1955007"/>
              <a:gd name="connsiteY36" fmla="*/ 302418 h 566736"/>
              <a:gd name="connsiteX37" fmla="*/ 1350169 w 1955007"/>
              <a:gd name="connsiteY37" fmla="*/ 340518 h 566736"/>
              <a:gd name="connsiteX38" fmla="*/ 1440657 w 1955007"/>
              <a:gd name="connsiteY38" fmla="*/ 426243 h 566736"/>
              <a:gd name="connsiteX39" fmla="*/ 1476375 w 1955007"/>
              <a:gd name="connsiteY39" fmla="*/ 445293 h 566736"/>
              <a:gd name="connsiteX40" fmla="*/ 1554957 w 1955007"/>
              <a:gd name="connsiteY40" fmla="*/ 466724 h 566736"/>
              <a:gd name="connsiteX41" fmla="*/ 1657350 w 1955007"/>
              <a:gd name="connsiteY41" fmla="*/ 514349 h 566736"/>
              <a:gd name="connsiteX42" fmla="*/ 1719263 w 1955007"/>
              <a:gd name="connsiteY42" fmla="*/ 528636 h 566736"/>
              <a:gd name="connsiteX43" fmla="*/ 1809750 w 1955007"/>
              <a:gd name="connsiteY43" fmla="*/ 559593 h 566736"/>
              <a:gd name="connsiteX44" fmla="*/ 1864519 w 1955007"/>
              <a:gd name="connsiteY44" fmla="*/ 566736 h 566736"/>
              <a:gd name="connsiteX45" fmla="*/ 1874044 w 1955007"/>
              <a:gd name="connsiteY45" fmla="*/ 561974 h 566736"/>
              <a:gd name="connsiteX46" fmla="*/ 1928813 w 1955007"/>
              <a:gd name="connsiteY46" fmla="*/ 564355 h 566736"/>
              <a:gd name="connsiteX47" fmla="*/ 1955007 w 1955007"/>
              <a:gd name="connsiteY47" fmla="*/ 566736 h 566736"/>
              <a:gd name="connsiteX0" fmla="*/ 0 w 1955007"/>
              <a:gd name="connsiteY0" fmla="*/ 338136 h 566736"/>
              <a:gd name="connsiteX1" fmla="*/ 83344 w 1955007"/>
              <a:gd name="connsiteY1" fmla="*/ 340518 h 566736"/>
              <a:gd name="connsiteX2" fmla="*/ 123825 w 1955007"/>
              <a:gd name="connsiteY2" fmla="*/ 340518 h 566736"/>
              <a:gd name="connsiteX3" fmla="*/ 209550 w 1955007"/>
              <a:gd name="connsiteY3" fmla="*/ 335755 h 566736"/>
              <a:gd name="connsiteX4" fmla="*/ 290513 w 1955007"/>
              <a:gd name="connsiteY4" fmla="*/ 321468 h 566736"/>
              <a:gd name="connsiteX5" fmla="*/ 366713 w 1955007"/>
              <a:gd name="connsiteY5" fmla="*/ 302418 h 566736"/>
              <a:gd name="connsiteX6" fmla="*/ 397669 w 1955007"/>
              <a:gd name="connsiteY6" fmla="*/ 302418 h 566736"/>
              <a:gd name="connsiteX7" fmla="*/ 421482 w 1955007"/>
              <a:gd name="connsiteY7" fmla="*/ 300036 h 566736"/>
              <a:gd name="connsiteX8" fmla="*/ 488157 w 1955007"/>
              <a:gd name="connsiteY8" fmla="*/ 302418 h 566736"/>
              <a:gd name="connsiteX9" fmla="*/ 545307 w 1955007"/>
              <a:gd name="connsiteY9" fmla="*/ 311943 h 566736"/>
              <a:gd name="connsiteX10" fmla="*/ 566738 w 1955007"/>
              <a:gd name="connsiteY10" fmla="*/ 311943 h 566736"/>
              <a:gd name="connsiteX11" fmla="*/ 592932 w 1955007"/>
              <a:gd name="connsiteY11" fmla="*/ 316705 h 566736"/>
              <a:gd name="connsiteX12" fmla="*/ 595313 w 1955007"/>
              <a:gd name="connsiteY12" fmla="*/ 316705 h 566736"/>
              <a:gd name="connsiteX13" fmla="*/ 621507 w 1955007"/>
              <a:gd name="connsiteY13" fmla="*/ 319086 h 566736"/>
              <a:gd name="connsiteX14" fmla="*/ 657225 w 1955007"/>
              <a:gd name="connsiteY14" fmla="*/ 321468 h 566736"/>
              <a:gd name="connsiteX15" fmla="*/ 678657 w 1955007"/>
              <a:gd name="connsiteY15" fmla="*/ 319086 h 566736"/>
              <a:gd name="connsiteX16" fmla="*/ 714375 w 1955007"/>
              <a:gd name="connsiteY16" fmla="*/ 307180 h 566736"/>
              <a:gd name="connsiteX17" fmla="*/ 747713 w 1955007"/>
              <a:gd name="connsiteY17" fmla="*/ 290511 h 566736"/>
              <a:gd name="connsiteX18" fmla="*/ 809625 w 1955007"/>
              <a:gd name="connsiteY18" fmla="*/ 228599 h 566736"/>
              <a:gd name="connsiteX19" fmla="*/ 857250 w 1955007"/>
              <a:gd name="connsiteY19" fmla="*/ 178593 h 566736"/>
              <a:gd name="connsiteX20" fmla="*/ 933450 w 1955007"/>
              <a:gd name="connsiteY20" fmla="*/ 92867 h 566736"/>
              <a:gd name="connsiteX21" fmla="*/ 962026 w 1955007"/>
              <a:gd name="connsiteY21" fmla="*/ 59531 h 566736"/>
              <a:gd name="connsiteX22" fmla="*/ 1038225 w 1955007"/>
              <a:gd name="connsiteY22" fmla="*/ 26193 h 566736"/>
              <a:gd name="connsiteX23" fmla="*/ 1066800 w 1955007"/>
              <a:gd name="connsiteY23" fmla="*/ 7143 h 566736"/>
              <a:gd name="connsiteX24" fmla="*/ 1081088 w 1955007"/>
              <a:gd name="connsiteY24" fmla="*/ 4761 h 566736"/>
              <a:gd name="connsiteX25" fmla="*/ 1097757 w 1955007"/>
              <a:gd name="connsiteY25" fmla="*/ 0 h 566736"/>
              <a:gd name="connsiteX26" fmla="*/ 1104900 w 1955007"/>
              <a:gd name="connsiteY26" fmla="*/ 4761 h 566736"/>
              <a:gd name="connsiteX27" fmla="*/ 1116807 w 1955007"/>
              <a:gd name="connsiteY27" fmla="*/ 2380 h 566736"/>
              <a:gd name="connsiteX28" fmla="*/ 1138238 w 1955007"/>
              <a:gd name="connsiteY28" fmla="*/ 11905 h 566736"/>
              <a:gd name="connsiteX29" fmla="*/ 1164432 w 1955007"/>
              <a:gd name="connsiteY29" fmla="*/ 45243 h 566736"/>
              <a:gd name="connsiteX30" fmla="*/ 1188244 w 1955007"/>
              <a:gd name="connsiteY30" fmla="*/ 85724 h 566736"/>
              <a:gd name="connsiteX31" fmla="*/ 1209675 w 1955007"/>
              <a:gd name="connsiteY31" fmla="*/ 121443 h 566736"/>
              <a:gd name="connsiteX32" fmla="*/ 1226344 w 1955007"/>
              <a:gd name="connsiteY32" fmla="*/ 147636 h 566736"/>
              <a:gd name="connsiteX33" fmla="*/ 1243013 w 1955007"/>
              <a:gd name="connsiteY33" fmla="*/ 183355 h 566736"/>
              <a:gd name="connsiteX34" fmla="*/ 1273969 w 1955007"/>
              <a:gd name="connsiteY34" fmla="*/ 230980 h 566736"/>
              <a:gd name="connsiteX35" fmla="*/ 1302544 w 1955007"/>
              <a:gd name="connsiteY35" fmla="*/ 278605 h 566736"/>
              <a:gd name="connsiteX36" fmla="*/ 1321594 w 1955007"/>
              <a:gd name="connsiteY36" fmla="*/ 302418 h 566736"/>
              <a:gd name="connsiteX37" fmla="*/ 1350169 w 1955007"/>
              <a:gd name="connsiteY37" fmla="*/ 340518 h 566736"/>
              <a:gd name="connsiteX38" fmla="*/ 1440657 w 1955007"/>
              <a:gd name="connsiteY38" fmla="*/ 426243 h 566736"/>
              <a:gd name="connsiteX39" fmla="*/ 1476375 w 1955007"/>
              <a:gd name="connsiteY39" fmla="*/ 445293 h 566736"/>
              <a:gd name="connsiteX40" fmla="*/ 1554957 w 1955007"/>
              <a:gd name="connsiteY40" fmla="*/ 466724 h 566736"/>
              <a:gd name="connsiteX41" fmla="*/ 1657350 w 1955007"/>
              <a:gd name="connsiteY41" fmla="*/ 514349 h 566736"/>
              <a:gd name="connsiteX42" fmla="*/ 1719263 w 1955007"/>
              <a:gd name="connsiteY42" fmla="*/ 528636 h 566736"/>
              <a:gd name="connsiteX43" fmla="*/ 1809750 w 1955007"/>
              <a:gd name="connsiteY43" fmla="*/ 559593 h 566736"/>
              <a:gd name="connsiteX44" fmla="*/ 1864519 w 1955007"/>
              <a:gd name="connsiteY44" fmla="*/ 566736 h 566736"/>
              <a:gd name="connsiteX45" fmla="*/ 1874044 w 1955007"/>
              <a:gd name="connsiteY45" fmla="*/ 561974 h 566736"/>
              <a:gd name="connsiteX46" fmla="*/ 1928813 w 1955007"/>
              <a:gd name="connsiteY46" fmla="*/ 564355 h 566736"/>
              <a:gd name="connsiteX47" fmla="*/ 1955007 w 1955007"/>
              <a:gd name="connsiteY47" fmla="*/ 566736 h 566736"/>
              <a:gd name="connsiteX0" fmla="*/ 0 w 1955007"/>
              <a:gd name="connsiteY0" fmla="*/ 338136 h 566736"/>
              <a:gd name="connsiteX1" fmla="*/ 83344 w 1955007"/>
              <a:gd name="connsiteY1" fmla="*/ 340518 h 566736"/>
              <a:gd name="connsiteX2" fmla="*/ 123825 w 1955007"/>
              <a:gd name="connsiteY2" fmla="*/ 340518 h 566736"/>
              <a:gd name="connsiteX3" fmla="*/ 209550 w 1955007"/>
              <a:gd name="connsiteY3" fmla="*/ 335755 h 566736"/>
              <a:gd name="connsiteX4" fmla="*/ 290513 w 1955007"/>
              <a:gd name="connsiteY4" fmla="*/ 321468 h 566736"/>
              <a:gd name="connsiteX5" fmla="*/ 366713 w 1955007"/>
              <a:gd name="connsiteY5" fmla="*/ 302418 h 566736"/>
              <a:gd name="connsiteX6" fmla="*/ 397669 w 1955007"/>
              <a:gd name="connsiteY6" fmla="*/ 302418 h 566736"/>
              <a:gd name="connsiteX7" fmla="*/ 421482 w 1955007"/>
              <a:gd name="connsiteY7" fmla="*/ 300036 h 566736"/>
              <a:gd name="connsiteX8" fmla="*/ 488157 w 1955007"/>
              <a:gd name="connsiteY8" fmla="*/ 302418 h 566736"/>
              <a:gd name="connsiteX9" fmla="*/ 545307 w 1955007"/>
              <a:gd name="connsiteY9" fmla="*/ 311943 h 566736"/>
              <a:gd name="connsiteX10" fmla="*/ 566738 w 1955007"/>
              <a:gd name="connsiteY10" fmla="*/ 311943 h 566736"/>
              <a:gd name="connsiteX11" fmla="*/ 592932 w 1955007"/>
              <a:gd name="connsiteY11" fmla="*/ 316705 h 566736"/>
              <a:gd name="connsiteX12" fmla="*/ 595313 w 1955007"/>
              <a:gd name="connsiteY12" fmla="*/ 316705 h 566736"/>
              <a:gd name="connsiteX13" fmla="*/ 621507 w 1955007"/>
              <a:gd name="connsiteY13" fmla="*/ 319086 h 566736"/>
              <a:gd name="connsiteX14" fmla="*/ 657225 w 1955007"/>
              <a:gd name="connsiteY14" fmla="*/ 321468 h 566736"/>
              <a:gd name="connsiteX15" fmla="*/ 678657 w 1955007"/>
              <a:gd name="connsiteY15" fmla="*/ 319086 h 566736"/>
              <a:gd name="connsiteX16" fmla="*/ 714375 w 1955007"/>
              <a:gd name="connsiteY16" fmla="*/ 307180 h 566736"/>
              <a:gd name="connsiteX17" fmla="*/ 747713 w 1955007"/>
              <a:gd name="connsiteY17" fmla="*/ 290511 h 566736"/>
              <a:gd name="connsiteX18" fmla="*/ 809625 w 1955007"/>
              <a:gd name="connsiteY18" fmla="*/ 228599 h 566736"/>
              <a:gd name="connsiteX19" fmla="*/ 857250 w 1955007"/>
              <a:gd name="connsiteY19" fmla="*/ 178593 h 566736"/>
              <a:gd name="connsiteX20" fmla="*/ 933450 w 1955007"/>
              <a:gd name="connsiteY20" fmla="*/ 92867 h 566736"/>
              <a:gd name="connsiteX21" fmla="*/ 962026 w 1955007"/>
              <a:gd name="connsiteY21" fmla="*/ 59531 h 566736"/>
              <a:gd name="connsiteX22" fmla="*/ 1038225 w 1955007"/>
              <a:gd name="connsiteY22" fmla="*/ 19049 h 566736"/>
              <a:gd name="connsiteX23" fmla="*/ 1066800 w 1955007"/>
              <a:gd name="connsiteY23" fmla="*/ 7143 h 566736"/>
              <a:gd name="connsiteX24" fmla="*/ 1081088 w 1955007"/>
              <a:gd name="connsiteY24" fmla="*/ 4761 h 566736"/>
              <a:gd name="connsiteX25" fmla="*/ 1097757 w 1955007"/>
              <a:gd name="connsiteY25" fmla="*/ 0 h 566736"/>
              <a:gd name="connsiteX26" fmla="*/ 1104900 w 1955007"/>
              <a:gd name="connsiteY26" fmla="*/ 4761 h 566736"/>
              <a:gd name="connsiteX27" fmla="*/ 1116807 w 1955007"/>
              <a:gd name="connsiteY27" fmla="*/ 2380 h 566736"/>
              <a:gd name="connsiteX28" fmla="*/ 1138238 w 1955007"/>
              <a:gd name="connsiteY28" fmla="*/ 11905 h 566736"/>
              <a:gd name="connsiteX29" fmla="*/ 1164432 w 1955007"/>
              <a:gd name="connsiteY29" fmla="*/ 45243 h 566736"/>
              <a:gd name="connsiteX30" fmla="*/ 1188244 w 1955007"/>
              <a:gd name="connsiteY30" fmla="*/ 85724 h 566736"/>
              <a:gd name="connsiteX31" fmla="*/ 1209675 w 1955007"/>
              <a:gd name="connsiteY31" fmla="*/ 121443 h 566736"/>
              <a:gd name="connsiteX32" fmla="*/ 1226344 w 1955007"/>
              <a:gd name="connsiteY32" fmla="*/ 147636 h 566736"/>
              <a:gd name="connsiteX33" fmla="*/ 1243013 w 1955007"/>
              <a:gd name="connsiteY33" fmla="*/ 183355 h 566736"/>
              <a:gd name="connsiteX34" fmla="*/ 1273969 w 1955007"/>
              <a:gd name="connsiteY34" fmla="*/ 230980 h 566736"/>
              <a:gd name="connsiteX35" fmla="*/ 1302544 w 1955007"/>
              <a:gd name="connsiteY35" fmla="*/ 278605 h 566736"/>
              <a:gd name="connsiteX36" fmla="*/ 1321594 w 1955007"/>
              <a:gd name="connsiteY36" fmla="*/ 302418 h 566736"/>
              <a:gd name="connsiteX37" fmla="*/ 1350169 w 1955007"/>
              <a:gd name="connsiteY37" fmla="*/ 340518 h 566736"/>
              <a:gd name="connsiteX38" fmla="*/ 1440657 w 1955007"/>
              <a:gd name="connsiteY38" fmla="*/ 426243 h 566736"/>
              <a:gd name="connsiteX39" fmla="*/ 1476375 w 1955007"/>
              <a:gd name="connsiteY39" fmla="*/ 445293 h 566736"/>
              <a:gd name="connsiteX40" fmla="*/ 1554957 w 1955007"/>
              <a:gd name="connsiteY40" fmla="*/ 466724 h 566736"/>
              <a:gd name="connsiteX41" fmla="*/ 1657350 w 1955007"/>
              <a:gd name="connsiteY41" fmla="*/ 514349 h 566736"/>
              <a:gd name="connsiteX42" fmla="*/ 1719263 w 1955007"/>
              <a:gd name="connsiteY42" fmla="*/ 528636 h 566736"/>
              <a:gd name="connsiteX43" fmla="*/ 1809750 w 1955007"/>
              <a:gd name="connsiteY43" fmla="*/ 559593 h 566736"/>
              <a:gd name="connsiteX44" fmla="*/ 1864519 w 1955007"/>
              <a:gd name="connsiteY44" fmla="*/ 566736 h 566736"/>
              <a:gd name="connsiteX45" fmla="*/ 1874044 w 1955007"/>
              <a:gd name="connsiteY45" fmla="*/ 561974 h 566736"/>
              <a:gd name="connsiteX46" fmla="*/ 1928813 w 1955007"/>
              <a:gd name="connsiteY46" fmla="*/ 564355 h 566736"/>
              <a:gd name="connsiteX47" fmla="*/ 1955007 w 1955007"/>
              <a:gd name="connsiteY47" fmla="*/ 566736 h 566736"/>
              <a:gd name="connsiteX0" fmla="*/ 0 w 1955007"/>
              <a:gd name="connsiteY0" fmla="*/ 338136 h 566736"/>
              <a:gd name="connsiteX1" fmla="*/ 83344 w 1955007"/>
              <a:gd name="connsiteY1" fmla="*/ 340518 h 566736"/>
              <a:gd name="connsiteX2" fmla="*/ 123825 w 1955007"/>
              <a:gd name="connsiteY2" fmla="*/ 340518 h 566736"/>
              <a:gd name="connsiteX3" fmla="*/ 209550 w 1955007"/>
              <a:gd name="connsiteY3" fmla="*/ 335755 h 566736"/>
              <a:gd name="connsiteX4" fmla="*/ 290513 w 1955007"/>
              <a:gd name="connsiteY4" fmla="*/ 321468 h 566736"/>
              <a:gd name="connsiteX5" fmla="*/ 366713 w 1955007"/>
              <a:gd name="connsiteY5" fmla="*/ 302418 h 566736"/>
              <a:gd name="connsiteX6" fmla="*/ 397669 w 1955007"/>
              <a:gd name="connsiteY6" fmla="*/ 302418 h 566736"/>
              <a:gd name="connsiteX7" fmla="*/ 421482 w 1955007"/>
              <a:gd name="connsiteY7" fmla="*/ 300036 h 566736"/>
              <a:gd name="connsiteX8" fmla="*/ 488157 w 1955007"/>
              <a:gd name="connsiteY8" fmla="*/ 302418 h 566736"/>
              <a:gd name="connsiteX9" fmla="*/ 545307 w 1955007"/>
              <a:gd name="connsiteY9" fmla="*/ 311943 h 566736"/>
              <a:gd name="connsiteX10" fmla="*/ 566738 w 1955007"/>
              <a:gd name="connsiteY10" fmla="*/ 311943 h 566736"/>
              <a:gd name="connsiteX11" fmla="*/ 592932 w 1955007"/>
              <a:gd name="connsiteY11" fmla="*/ 316705 h 566736"/>
              <a:gd name="connsiteX12" fmla="*/ 595313 w 1955007"/>
              <a:gd name="connsiteY12" fmla="*/ 316705 h 566736"/>
              <a:gd name="connsiteX13" fmla="*/ 621507 w 1955007"/>
              <a:gd name="connsiteY13" fmla="*/ 319086 h 566736"/>
              <a:gd name="connsiteX14" fmla="*/ 657225 w 1955007"/>
              <a:gd name="connsiteY14" fmla="*/ 321468 h 566736"/>
              <a:gd name="connsiteX15" fmla="*/ 678657 w 1955007"/>
              <a:gd name="connsiteY15" fmla="*/ 319086 h 566736"/>
              <a:gd name="connsiteX16" fmla="*/ 714375 w 1955007"/>
              <a:gd name="connsiteY16" fmla="*/ 307180 h 566736"/>
              <a:gd name="connsiteX17" fmla="*/ 747713 w 1955007"/>
              <a:gd name="connsiteY17" fmla="*/ 290511 h 566736"/>
              <a:gd name="connsiteX18" fmla="*/ 809625 w 1955007"/>
              <a:gd name="connsiteY18" fmla="*/ 228599 h 566736"/>
              <a:gd name="connsiteX19" fmla="*/ 857250 w 1955007"/>
              <a:gd name="connsiteY19" fmla="*/ 178593 h 566736"/>
              <a:gd name="connsiteX20" fmla="*/ 933450 w 1955007"/>
              <a:gd name="connsiteY20" fmla="*/ 92867 h 566736"/>
              <a:gd name="connsiteX21" fmla="*/ 962026 w 1955007"/>
              <a:gd name="connsiteY21" fmla="*/ 59531 h 566736"/>
              <a:gd name="connsiteX22" fmla="*/ 1038225 w 1955007"/>
              <a:gd name="connsiteY22" fmla="*/ 19049 h 566736"/>
              <a:gd name="connsiteX23" fmla="*/ 1081088 w 1955007"/>
              <a:gd name="connsiteY23" fmla="*/ 4761 h 566736"/>
              <a:gd name="connsiteX24" fmla="*/ 1097757 w 1955007"/>
              <a:gd name="connsiteY24" fmla="*/ 0 h 566736"/>
              <a:gd name="connsiteX25" fmla="*/ 1104900 w 1955007"/>
              <a:gd name="connsiteY25" fmla="*/ 4761 h 566736"/>
              <a:gd name="connsiteX26" fmla="*/ 1116807 w 1955007"/>
              <a:gd name="connsiteY26" fmla="*/ 2380 h 566736"/>
              <a:gd name="connsiteX27" fmla="*/ 1138238 w 1955007"/>
              <a:gd name="connsiteY27" fmla="*/ 11905 h 566736"/>
              <a:gd name="connsiteX28" fmla="*/ 1164432 w 1955007"/>
              <a:gd name="connsiteY28" fmla="*/ 45243 h 566736"/>
              <a:gd name="connsiteX29" fmla="*/ 1188244 w 1955007"/>
              <a:gd name="connsiteY29" fmla="*/ 85724 h 566736"/>
              <a:gd name="connsiteX30" fmla="*/ 1209675 w 1955007"/>
              <a:gd name="connsiteY30" fmla="*/ 121443 h 566736"/>
              <a:gd name="connsiteX31" fmla="*/ 1226344 w 1955007"/>
              <a:gd name="connsiteY31" fmla="*/ 147636 h 566736"/>
              <a:gd name="connsiteX32" fmla="*/ 1243013 w 1955007"/>
              <a:gd name="connsiteY32" fmla="*/ 183355 h 566736"/>
              <a:gd name="connsiteX33" fmla="*/ 1273969 w 1955007"/>
              <a:gd name="connsiteY33" fmla="*/ 230980 h 566736"/>
              <a:gd name="connsiteX34" fmla="*/ 1302544 w 1955007"/>
              <a:gd name="connsiteY34" fmla="*/ 278605 h 566736"/>
              <a:gd name="connsiteX35" fmla="*/ 1321594 w 1955007"/>
              <a:gd name="connsiteY35" fmla="*/ 302418 h 566736"/>
              <a:gd name="connsiteX36" fmla="*/ 1350169 w 1955007"/>
              <a:gd name="connsiteY36" fmla="*/ 340518 h 566736"/>
              <a:gd name="connsiteX37" fmla="*/ 1440657 w 1955007"/>
              <a:gd name="connsiteY37" fmla="*/ 426243 h 566736"/>
              <a:gd name="connsiteX38" fmla="*/ 1476375 w 1955007"/>
              <a:gd name="connsiteY38" fmla="*/ 445293 h 566736"/>
              <a:gd name="connsiteX39" fmla="*/ 1554957 w 1955007"/>
              <a:gd name="connsiteY39" fmla="*/ 466724 h 566736"/>
              <a:gd name="connsiteX40" fmla="*/ 1657350 w 1955007"/>
              <a:gd name="connsiteY40" fmla="*/ 514349 h 566736"/>
              <a:gd name="connsiteX41" fmla="*/ 1719263 w 1955007"/>
              <a:gd name="connsiteY41" fmla="*/ 528636 h 566736"/>
              <a:gd name="connsiteX42" fmla="*/ 1809750 w 1955007"/>
              <a:gd name="connsiteY42" fmla="*/ 559593 h 566736"/>
              <a:gd name="connsiteX43" fmla="*/ 1864519 w 1955007"/>
              <a:gd name="connsiteY43" fmla="*/ 566736 h 566736"/>
              <a:gd name="connsiteX44" fmla="*/ 1874044 w 1955007"/>
              <a:gd name="connsiteY44" fmla="*/ 561974 h 566736"/>
              <a:gd name="connsiteX45" fmla="*/ 1928813 w 1955007"/>
              <a:gd name="connsiteY45" fmla="*/ 564355 h 566736"/>
              <a:gd name="connsiteX46" fmla="*/ 1955007 w 1955007"/>
              <a:gd name="connsiteY46" fmla="*/ 566736 h 566736"/>
              <a:gd name="connsiteX0" fmla="*/ 0 w 1955007"/>
              <a:gd name="connsiteY0" fmla="*/ 338136 h 566736"/>
              <a:gd name="connsiteX1" fmla="*/ 83344 w 1955007"/>
              <a:gd name="connsiteY1" fmla="*/ 340518 h 566736"/>
              <a:gd name="connsiteX2" fmla="*/ 123825 w 1955007"/>
              <a:gd name="connsiteY2" fmla="*/ 340518 h 566736"/>
              <a:gd name="connsiteX3" fmla="*/ 209550 w 1955007"/>
              <a:gd name="connsiteY3" fmla="*/ 335755 h 566736"/>
              <a:gd name="connsiteX4" fmla="*/ 290513 w 1955007"/>
              <a:gd name="connsiteY4" fmla="*/ 321468 h 566736"/>
              <a:gd name="connsiteX5" fmla="*/ 366713 w 1955007"/>
              <a:gd name="connsiteY5" fmla="*/ 302418 h 566736"/>
              <a:gd name="connsiteX6" fmla="*/ 397669 w 1955007"/>
              <a:gd name="connsiteY6" fmla="*/ 302418 h 566736"/>
              <a:gd name="connsiteX7" fmla="*/ 421482 w 1955007"/>
              <a:gd name="connsiteY7" fmla="*/ 300036 h 566736"/>
              <a:gd name="connsiteX8" fmla="*/ 488157 w 1955007"/>
              <a:gd name="connsiteY8" fmla="*/ 302418 h 566736"/>
              <a:gd name="connsiteX9" fmla="*/ 545307 w 1955007"/>
              <a:gd name="connsiteY9" fmla="*/ 311943 h 566736"/>
              <a:gd name="connsiteX10" fmla="*/ 566738 w 1955007"/>
              <a:gd name="connsiteY10" fmla="*/ 311943 h 566736"/>
              <a:gd name="connsiteX11" fmla="*/ 592932 w 1955007"/>
              <a:gd name="connsiteY11" fmla="*/ 316705 h 566736"/>
              <a:gd name="connsiteX12" fmla="*/ 595313 w 1955007"/>
              <a:gd name="connsiteY12" fmla="*/ 316705 h 566736"/>
              <a:gd name="connsiteX13" fmla="*/ 621507 w 1955007"/>
              <a:gd name="connsiteY13" fmla="*/ 319086 h 566736"/>
              <a:gd name="connsiteX14" fmla="*/ 657225 w 1955007"/>
              <a:gd name="connsiteY14" fmla="*/ 321468 h 566736"/>
              <a:gd name="connsiteX15" fmla="*/ 678657 w 1955007"/>
              <a:gd name="connsiteY15" fmla="*/ 319086 h 566736"/>
              <a:gd name="connsiteX16" fmla="*/ 714375 w 1955007"/>
              <a:gd name="connsiteY16" fmla="*/ 307180 h 566736"/>
              <a:gd name="connsiteX17" fmla="*/ 747713 w 1955007"/>
              <a:gd name="connsiteY17" fmla="*/ 290511 h 566736"/>
              <a:gd name="connsiteX18" fmla="*/ 809625 w 1955007"/>
              <a:gd name="connsiteY18" fmla="*/ 228599 h 566736"/>
              <a:gd name="connsiteX19" fmla="*/ 857250 w 1955007"/>
              <a:gd name="connsiteY19" fmla="*/ 178593 h 566736"/>
              <a:gd name="connsiteX20" fmla="*/ 933450 w 1955007"/>
              <a:gd name="connsiteY20" fmla="*/ 92867 h 566736"/>
              <a:gd name="connsiteX21" fmla="*/ 962026 w 1955007"/>
              <a:gd name="connsiteY21" fmla="*/ 59531 h 566736"/>
              <a:gd name="connsiteX22" fmla="*/ 1038225 w 1955007"/>
              <a:gd name="connsiteY22" fmla="*/ 19049 h 566736"/>
              <a:gd name="connsiteX23" fmla="*/ 1081088 w 1955007"/>
              <a:gd name="connsiteY23" fmla="*/ 4761 h 566736"/>
              <a:gd name="connsiteX24" fmla="*/ 1097757 w 1955007"/>
              <a:gd name="connsiteY24" fmla="*/ 0 h 566736"/>
              <a:gd name="connsiteX25" fmla="*/ 1104900 w 1955007"/>
              <a:gd name="connsiteY25" fmla="*/ 4761 h 566736"/>
              <a:gd name="connsiteX26" fmla="*/ 1138238 w 1955007"/>
              <a:gd name="connsiteY26" fmla="*/ 11905 h 566736"/>
              <a:gd name="connsiteX27" fmla="*/ 1164432 w 1955007"/>
              <a:gd name="connsiteY27" fmla="*/ 45243 h 566736"/>
              <a:gd name="connsiteX28" fmla="*/ 1188244 w 1955007"/>
              <a:gd name="connsiteY28" fmla="*/ 85724 h 566736"/>
              <a:gd name="connsiteX29" fmla="*/ 1209675 w 1955007"/>
              <a:gd name="connsiteY29" fmla="*/ 121443 h 566736"/>
              <a:gd name="connsiteX30" fmla="*/ 1226344 w 1955007"/>
              <a:gd name="connsiteY30" fmla="*/ 147636 h 566736"/>
              <a:gd name="connsiteX31" fmla="*/ 1243013 w 1955007"/>
              <a:gd name="connsiteY31" fmla="*/ 183355 h 566736"/>
              <a:gd name="connsiteX32" fmla="*/ 1273969 w 1955007"/>
              <a:gd name="connsiteY32" fmla="*/ 230980 h 566736"/>
              <a:gd name="connsiteX33" fmla="*/ 1302544 w 1955007"/>
              <a:gd name="connsiteY33" fmla="*/ 278605 h 566736"/>
              <a:gd name="connsiteX34" fmla="*/ 1321594 w 1955007"/>
              <a:gd name="connsiteY34" fmla="*/ 302418 h 566736"/>
              <a:gd name="connsiteX35" fmla="*/ 1350169 w 1955007"/>
              <a:gd name="connsiteY35" fmla="*/ 340518 h 566736"/>
              <a:gd name="connsiteX36" fmla="*/ 1440657 w 1955007"/>
              <a:gd name="connsiteY36" fmla="*/ 426243 h 566736"/>
              <a:gd name="connsiteX37" fmla="*/ 1476375 w 1955007"/>
              <a:gd name="connsiteY37" fmla="*/ 445293 h 566736"/>
              <a:gd name="connsiteX38" fmla="*/ 1554957 w 1955007"/>
              <a:gd name="connsiteY38" fmla="*/ 466724 h 566736"/>
              <a:gd name="connsiteX39" fmla="*/ 1657350 w 1955007"/>
              <a:gd name="connsiteY39" fmla="*/ 514349 h 566736"/>
              <a:gd name="connsiteX40" fmla="*/ 1719263 w 1955007"/>
              <a:gd name="connsiteY40" fmla="*/ 528636 h 566736"/>
              <a:gd name="connsiteX41" fmla="*/ 1809750 w 1955007"/>
              <a:gd name="connsiteY41" fmla="*/ 559593 h 566736"/>
              <a:gd name="connsiteX42" fmla="*/ 1864519 w 1955007"/>
              <a:gd name="connsiteY42" fmla="*/ 566736 h 566736"/>
              <a:gd name="connsiteX43" fmla="*/ 1874044 w 1955007"/>
              <a:gd name="connsiteY43" fmla="*/ 561974 h 566736"/>
              <a:gd name="connsiteX44" fmla="*/ 1928813 w 1955007"/>
              <a:gd name="connsiteY44" fmla="*/ 564355 h 566736"/>
              <a:gd name="connsiteX45" fmla="*/ 1955007 w 1955007"/>
              <a:gd name="connsiteY45" fmla="*/ 566736 h 566736"/>
              <a:gd name="connsiteX0" fmla="*/ 0 w 1955007"/>
              <a:gd name="connsiteY0" fmla="*/ 338136 h 566736"/>
              <a:gd name="connsiteX1" fmla="*/ 83344 w 1955007"/>
              <a:gd name="connsiteY1" fmla="*/ 340518 h 566736"/>
              <a:gd name="connsiteX2" fmla="*/ 123825 w 1955007"/>
              <a:gd name="connsiteY2" fmla="*/ 340518 h 566736"/>
              <a:gd name="connsiteX3" fmla="*/ 209550 w 1955007"/>
              <a:gd name="connsiteY3" fmla="*/ 335755 h 566736"/>
              <a:gd name="connsiteX4" fmla="*/ 290513 w 1955007"/>
              <a:gd name="connsiteY4" fmla="*/ 321468 h 566736"/>
              <a:gd name="connsiteX5" fmla="*/ 366713 w 1955007"/>
              <a:gd name="connsiteY5" fmla="*/ 302418 h 566736"/>
              <a:gd name="connsiteX6" fmla="*/ 397669 w 1955007"/>
              <a:gd name="connsiteY6" fmla="*/ 302418 h 566736"/>
              <a:gd name="connsiteX7" fmla="*/ 421482 w 1955007"/>
              <a:gd name="connsiteY7" fmla="*/ 300036 h 566736"/>
              <a:gd name="connsiteX8" fmla="*/ 488157 w 1955007"/>
              <a:gd name="connsiteY8" fmla="*/ 302418 h 566736"/>
              <a:gd name="connsiteX9" fmla="*/ 545307 w 1955007"/>
              <a:gd name="connsiteY9" fmla="*/ 311943 h 566736"/>
              <a:gd name="connsiteX10" fmla="*/ 566738 w 1955007"/>
              <a:gd name="connsiteY10" fmla="*/ 311943 h 566736"/>
              <a:gd name="connsiteX11" fmla="*/ 592932 w 1955007"/>
              <a:gd name="connsiteY11" fmla="*/ 316705 h 566736"/>
              <a:gd name="connsiteX12" fmla="*/ 595313 w 1955007"/>
              <a:gd name="connsiteY12" fmla="*/ 316705 h 566736"/>
              <a:gd name="connsiteX13" fmla="*/ 621507 w 1955007"/>
              <a:gd name="connsiteY13" fmla="*/ 319086 h 566736"/>
              <a:gd name="connsiteX14" fmla="*/ 657225 w 1955007"/>
              <a:gd name="connsiteY14" fmla="*/ 321468 h 566736"/>
              <a:gd name="connsiteX15" fmla="*/ 678657 w 1955007"/>
              <a:gd name="connsiteY15" fmla="*/ 319086 h 566736"/>
              <a:gd name="connsiteX16" fmla="*/ 714375 w 1955007"/>
              <a:gd name="connsiteY16" fmla="*/ 307180 h 566736"/>
              <a:gd name="connsiteX17" fmla="*/ 747713 w 1955007"/>
              <a:gd name="connsiteY17" fmla="*/ 290511 h 566736"/>
              <a:gd name="connsiteX18" fmla="*/ 809625 w 1955007"/>
              <a:gd name="connsiteY18" fmla="*/ 228599 h 566736"/>
              <a:gd name="connsiteX19" fmla="*/ 857250 w 1955007"/>
              <a:gd name="connsiteY19" fmla="*/ 178593 h 566736"/>
              <a:gd name="connsiteX20" fmla="*/ 933450 w 1955007"/>
              <a:gd name="connsiteY20" fmla="*/ 92867 h 566736"/>
              <a:gd name="connsiteX21" fmla="*/ 962026 w 1955007"/>
              <a:gd name="connsiteY21" fmla="*/ 59531 h 566736"/>
              <a:gd name="connsiteX22" fmla="*/ 1038225 w 1955007"/>
              <a:gd name="connsiteY22" fmla="*/ 19049 h 566736"/>
              <a:gd name="connsiteX23" fmla="*/ 1097757 w 1955007"/>
              <a:gd name="connsiteY23" fmla="*/ 0 h 566736"/>
              <a:gd name="connsiteX24" fmla="*/ 1104900 w 1955007"/>
              <a:gd name="connsiteY24" fmla="*/ 4761 h 566736"/>
              <a:gd name="connsiteX25" fmla="*/ 1138238 w 1955007"/>
              <a:gd name="connsiteY25" fmla="*/ 11905 h 566736"/>
              <a:gd name="connsiteX26" fmla="*/ 1164432 w 1955007"/>
              <a:gd name="connsiteY26" fmla="*/ 45243 h 566736"/>
              <a:gd name="connsiteX27" fmla="*/ 1188244 w 1955007"/>
              <a:gd name="connsiteY27" fmla="*/ 85724 h 566736"/>
              <a:gd name="connsiteX28" fmla="*/ 1209675 w 1955007"/>
              <a:gd name="connsiteY28" fmla="*/ 121443 h 566736"/>
              <a:gd name="connsiteX29" fmla="*/ 1226344 w 1955007"/>
              <a:gd name="connsiteY29" fmla="*/ 147636 h 566736"/>
              <a:gd name="connsiteX30" fmla="*/ 1243013 w 1955007"/>
              <a:gd name="connsiteY30" fmla="*/ 183355 h 566736"/>
              <a:gd name="connsiteX31" fmla="*/ 1273969 w 1955007"/>
              <a:gd name="connsiteY31" fmla="*/ 230980 h 566736"/>
              <a:gd name="connsiteX32" fmla="*/ 1302544 w 1955007"/>
              <a:gd name="connsiteY32" fmla="*/ 278605 h 566736"/>
              <a:gd name="connsiteX33" fmla="*/ 1321594 w 1955007"/>
              <a:gd name="connsiteY33" fmla="*/ 302418 h 566736"/>
              <a:gd name="connsiteX34" fmla="*/ 1350169 w 1955007"/>
              <a:gd name="connsiteY34" fmla="*/ 340518 h 566736"/>
              <a:gd name="connsiteX35" fmla="*/ 1440657 w 1955007"/>
              <a:gd name="connsiteY35" fmla="*/ 426243 h 566736"/>
              <a:gd name="connsiteX36" fmla="*/ 1476375 w 1955007"/>
              <a:gd name="connsiteY36" fmla="*/ 445293 h 566736"/>
              <a:gd name="connsiteX37" fmla="*/ 1554957 w 1955007"/>
              <a:gd name="connsiteY37" fmla="*/ 466724 h 566736"/>
              <a:gd name="connsiteX38" fmla="*/ 1657350 w 1955007"/>
              <a:gd name="connsiteY38" fmla="*/ 514349 h 566736"/>
              <a:gd name="connsiteX39" fmla="*/ 1719263 w 1955007"/>
              <a:gd name="connsiteY39" fmla="*/ 528636 h 566736"/>
              <a:gd name="connsiteX40" fmla="*/ 1809750 w 1955007"/>
              <a:gd name="connsiteY40" fmla="*/ 559593 h 566736"/>
              <a:gd name="connsiteX41" fmla="*/ 1864519 w 1955007"/>
              <a:gd name="connsiteY41" fmla="*/ 566736 h 566736"/>
              <a:gd name="connsiteX42" fmla="*/ 1874044 w 1955007"/>
              <a:gd name="connsiteY42" fmla="*/ 561974 h 566736"/>
              <a:gd name="connsiteX43" fmla="*/ 1928813 w 1955007"/>
              <a:gd name="connsiteY43" fmla="*/ 564355 h 566736"/>
              <a:gd name="connsiteX44" fmla="*/ 1955007 w 1955007"/>
              <a:gd name="connsiteY44" fmla="*/ 566736 h 566736"/>
              <a:gd name="connsiteX0" fmla="*/ 0 w 1955007"/>
              <a:gd name="connsiteY0" fmla="*/ 338136 h 566736"/>
              <a:gd name="connsiteX1" fmla="*/ 83344 w 1955007"/>
              <a:gd name="connsiteY1" fmla="*/ 340518 h 566736"/>
              <a:gd name="connsiteX2" fmla="*/ 123825 w 1955007"/>
              <a:gd name="connsiteY2" fmla="*/ 340518 h 566736"/>
              <a:gd name="connsiteX3" fmla="*/ 209550 w 1955007"/>
              <a:gd name="connsiteY3" fmla="*/ 335755 h 566736"/>
              <a:gd name="connsiteX4" fmla="*/ 290513 w 1955007"/>
              <a:gd name="connsiteY4" fmla="*/ 321468 h 566736"/>
              <a:gd name="connsiteX5" fmla="*/ 366713 w 1955007"/>
              <a:gd name="connsiteY5" fmla="*/ 302418 h 566736"/>
              <a:gd name="connsiteX6" fmla="*/ 397669 w 1955007"/>
              <a:gd name="connsiteY6" fmla="*/ 302418 h 566736"/>
              <a:gd name="connsiteX7" fmla="*/ 421482 w 1955007"/>
              <a:gd name="connsiteY7" fmla="*/ 300036 h 566736"/>
              <a:gd name="connsiteX8" fmla="*/ 488157 w 1955007"/>
              <a:gd name="connsiteY8" fmla="*/ 302418 h 566736"/>
              <a:gd name="connsiteX9" fmla="*/ 545307 w 1955007"/>
              <a:gd name="connsiteY9" fmla="*/ 311943 h 566736"/>
              <a:gd name="connsiteX10" fmla="*/ 566738 w 1955007"/>
              <a:gd name="connsiteY10" fmla="*/ 311943 h 566736"/>
              <a:gd name="connsiteX11" fmla="*/ 592932 w 1955007"/>
              <a:gd name="connsiteY11" fmla="*/ 316705 h 566736"/>
              <a:gd name="connsiteX12" fmla="*/ 595313 w 1955007"/>
              <a:gd name="connsiteY12" fmla="*/ 316705 h 566736"/>
              <a:gd name="connsiteX13" fmla="*/ 621507 w 1955007"/>
              <a:gd name="connsiteY13" fmla="*/ 319086 h 566736"/>
              <a:gd name="connsiteX14" fmla="*/ 657225 w 1955007"/>
              <a:gd name="connsiteY14" fmla="*/ 321468 h 566736"/>
              <a:gd name="connsiteX15" fmla="*/ 678657 w 1955007"/>
              <a:gd name="connsiteY15" fmla="*/ 319086 h 566736"/>
              <a:gd name="connsiteX16" fmla="*/ 714375 w 1955007"/>
              <a:gd name="connsiteY16" fmla="*/ 307180 h 566736"/>
              <a:gd name="connsiteX17" fmla="*/ 747713 w 1955007"/>
              <a:gd name="connsiteY17" fmla="*/ 290511 h 566736"/>
              <a:gd name="connsiteX18" fmla="*/ 809625 w 1955007"/>
              <a:gd name="connsiteY18" fmla="*/ 228599 h 566736"/>
              <a:gd name="connsiteX19" fmla="*/ 857250 w 1955007"/>
              <a:gd name="connsiteY19" fmla="*/ 178593 h 566736"/>
              <a:gd name="connsiteX20" fmla="*/ 933450 w 1955007"/>
              <a:gd name="connsiteY20" fmla="*/ 92867 h 566736"/>
              <a:gd name="connsiteX21" fmla="*/ 962026 w 1955007"/>
              <a:gd name="connsiteY21" fmla="*/ 59531 h 566736"/>
              <a:gd name="connsiteX22" fmla="*/ 1038225 w 1955007"/>
              <a:gd name="connsiteY22" fmla="*/ 19049 h 566736"/>
              <a:gd name="connsiteX23" fmla="*/ 1071563 w 1955007"/>
              <a:gd name="connsiteY23" fmla="*/ 9524 h 566736"/>
              <a:gd name="connsiteX24" fmla="*/ 1097757 w 1955007"/>
              <a:gd name="connsiteY24" fmla="*/ 0 h 566736"/>
              <a:gd name="connsiteX25" fmla="*/ 1104900 w 1955007"/>
              <a:gd name="connsiteY25" fmla="*/ 4761 h 566736"/>
              <a:gd name="connsiteX26" fmla="*/ 1138238 w 1955007"/>
              <a:gd name="connsiteY26" fmla="*/ 11905 h 566736"/>
              <a:gd name="connsiteX27" fmla="*/ 1164432 w 1955007"/>
              <a:gd name="connsiteY27" fmla="*/ 45243 h 566736"/>
              <a:gd name="connsiteX28" fmla="*/ 1188244 w 1955007"/>
              <a:gd name="connsiteY28" fmla="*/ 85724 h 566736"/>
              <a:gd name="connsiteX29" fmla="*/ 1209675 w 1955007"/>
              <a:gd name="connsiteY29" fmla="*/ 121443 h 566736"/>
              <a:gd name="connsiteX30" fmla="*/ 1226344 w 1955007"/>
              <a:gd name="connsiteY30" fmla="*/ 147636 h 566736"/>
              <a:gd name="connsiteX31" fmla="*/ 1243013 w 1955007"/>
              <a:gd name="connsiteY31" fmla="*/ 183355 h 566736"/>
              <a:gd name="connsiteX32" fmla="*/ 1273969 w 1955007"/>
              <a:gd name="connsiteY32" fmla="*/ 230980 h 566736"/>
              <a:gd name="connsiteX33" fmla="*/ 1302544 w 1955007"/>
              <a:gd name="connsiteY33" fmla="*/ 278605 h 566736"/>
              <a:gd name="connsiteX34" fmla="*/ 1321594 w 1955007"/>
              <a:gd name="connsiteY34" fmla="*/ 302418 h 566736"/>
              <a:gd name="connsiteX35" fmla="*/ 1350169 w 1955007"/>
              <a:gd name="connsiteY35" fmla="*/ 340518 h 566736"/>
              <a:gd name="connsiteX36" fmla="*/ 1440657 w 1955007"/>
              <a:gd name="connsiteY36" fmla="*/ 426243 h 566736"/>
              <a:gd name="connsiteX37" fmla="*/ 1476375 w 1955007"/>
              <a:gd name="connsiteY37" fmla="*/ 445293 h 566736"/>
              <a:gd name="connsiteX38" fmla="*/ 1554957 w 1955007"/>
              <a:gd name="connsiteY38" fmla="*/ 466724 h 566736"/>
              <a:gd name="connsiteX39" fmla="*/ 1657350 w 1955007"/>
              <a:gd name="connsiteY39" fmla="*/ 514349 h 566736"/>
              <a:gd name="connsiteX40" fmla="*/ 1719263 w 1955007"/>
              <a:gd name="connsiteY40" fmla="*/ 528636 h 566736"/>
              <a:gd name="connsiteX41" fmla="*/ 1809750 w 1955007"/>
              <a:gd name="connsiteY41" fmla="*/ 559593 h 566736"/>
              <a:gd name="connsiteX42" fmla="*/ 1864519 w 1955007"/>
              <a:gd name="connsiteY42" fmla="*/ 566736 h 566736"/>
              <a:gd name="connsiteX43" fmla="*/ 1874044 w 1955007"/>
              <a:gd name="connsiteY43" fmla="*/ 561974 h 566736"/>
              <a:gd name="connsiteX44" fmla="*/ 1928813 w 1955007"/>
              <a:gd name="connsiteY44" fmla="*/ 564355 h 566736"/>
              <a:gd name="connsiteX45" fmla="*/ 1955007 w 1955007"/>
              <a:gd name="connsiteY45" fmla="*/ 566736 h 566736"/>
              <a:gd name="connsiteX0" fmla="*/ 0 w 1955007"/>
              <a:gd name="connsiteY0" fmla="*/ 338136 h 566736"/>
              <a:gd name="connsiteX1" fmla="*/ 83344 w 1955007"/>
              <a:gd name="connsiteY1" fmla="*/ 340518 h 566736"/>
              <a:gd name="connsiteX2" fmla="*/ 123825 w 1955007"/>
              <a:gd name="connsiteY2" fmla="*/ 340518 h 566736"/>
              <a:gd name="connsiteX3" fmla="*/ 209550 w 1955007"/>
              <a:gd name="connsiteY3" fmla="*/ 335755 h 566736"/>
              <a:gd name="connsiteX4" fmla="*/ 290513 w 1955007"/>
              <a:gd name="connsiteY4" fmla="*/ 321468 h 566736"/>
              <a:gd name="connsiteX5" fmla="*/ 366713 w 1955007"/>
              <a:gd name="connsiteY5" fmla="*/ 302418 h 566736"/>
              <a:gd name="connsiteX6" fmla="*/ 397669 w 1955007"/>
              <a:gd name="connsiteY6" fmla="*/ 302418 h 566736"/>
              <a:gd name="connsiteX7" fmla="*/ 421482 w 1955007"/>
              <a:gd name="connsiteY7" fmla="*/ 300036 h 566736"/>
              <a:gd name="connsiteX8" fmla="*/ 488157 w 1955007"/>
              <a:gd name="connsiteY8" fmla="*/ 302418 h 566736"/>
              <a:gd name="connsiteX9" fmla="*/ 545307 w 1955007"/>
              <a:gd name="connsiteY9" fmla="*/ 311943 h 566736"/>
              <a:gd name="connsiteX10" fmla="*/ 566738 w 1955007"/>
              <a:gd name="connsiteY10" fmla="*/ 311943 h 566736"/>
              <a:gd name="connsiteX11" fmla="*/ 592932 w 1955007"/>
              <a:gd name="connsiteY11" fmla="*/ 316705 h 566736"/>
              <a:gd name="connsiteX12" fmla="*/ 595313 w 1955007"/>
              <a:gd name="connsiteY12" fmla="*/ 316705 h 566736"/>
              <a:gd name="connsiteX13" fmla="*/ 621507 w 1955007"/>
              <a:gd name="connsiteY13" fmla="*/ 319086 h 566736"/>
              <a:gd name="connsiteX14" fmla="*/ 657225 w 1955007"/>
              <a:gd name="connsiteY14" fmla="*/ 321468 h 566736"/>
              <a:gd name="connsiteX15" fmla="*/ 678657 w 1955007"/>
              <a:gd name="connsiteY15" fmla="*/ 319086 h 566736"/>
              <a:gd name="connsiteX16" fmla="*/ 714375 w 1955007"/>
              <a:gd name="connsiteY16" fmla="*/ 307180 h 566736"/>
              <a:gd name="connsiteX17" fmla="*/ 747713 w 1955007"/>
              <a:gd name="connsiteY17" fmla="*/ 290511 h 566736"/>
              <a:gd name="connsiteX18" fmla="*/ 809625 w 1955007"/>
              <a:gd name="connsiteY18" fmla="*/ 228599 h 566736"/>
              <a:gd name="connsiteX19" fmla="*/ 857250 w 1955007"/>
              <a:gd name="connsiteY19" fmla="*/ 178593 h 566736"/>
              <a:gd name="connsiteX20" fmla="*/ 933450 w 1955007"/>
              <a:gd name="connsiteY20" fmla="*/ 92867 h 566736"/>
              <a:gd name="connsiteX21" fmla="*/ 962026 w 1955007"/>
              <a:gd name="connsiteY21" fmla="*/ 59531 h 566736"/>
              <a:gd name="connsiteX22" fmla="*/ 1038225 w 1955007"/>
              <a:gd name="connsiteY22" fmla="*/ 19049 h 566736"/>
              <a:gd name="connsiteX23" fmla="*/ 1071563 w 1955007"/>
              <a:gd name="connsiteY23" fmla="*/ 9524 h 566736"/>
              <a:gd name="connsiteX24" fmla="*/ 1097757 w 1955007"/>
              <a:gd name="connsiteY24" fmla="*/ 0 h 566736"/>
              <a:gd name="connsiteX25" fmla="*/ 1104900 w 1955007"/>
              <a:gd name="connsiteY25" fmla="*/ 4761 h 566736"/>
              <a:gd name="connsiteX26" fmla="*/ 1138238 w 1955007"/>
              <a:gd name="connsiteY26" fmla="*/ 11905 h 566736"/>
              <a:gd name="connsiteX27" fmla="*/ 1164432 w 1955007"/>
              <a:gd name="connsiteY27" fmla="*/ 45243 h 566736"/>
              <a:gd name="connsiteX28" fmla="*/ 1188244 w 1955007"/>
              <a:gd name="connsiteY28" fmla="*/ 85724 h 566736"/>
              <a:gd name="connsiteX29" fmla="*/ 1209675 w 1955007"/>
              <a:gd name="connsiteY29" fmla="*/ 121443 h 566736"/>
              <a:gd name="connsiteX30" fmla="*/ 1226344 w 1955007"/>
              <a:gd name="connsiteY30" fmla="*/ 147636 h 566736"/>
              <a:gd name="connsiteX31" fmla="*/ 1243013 w 1955007"/>
              <a:gd name="connsiteY31" fmla="*/ 183355 h 566736"/>
              <a:gd name="connsiteX32" fmla="*/ 1273969 w 1955007"/>
              <a:gd name="connsiteY32" fmla="*/ 230980 h 566736"/>
              <a:gd name="connsiteX33" fmla="*/ 1302544 w 1955007"/>
              <a:gd name="connsiteY33" fmla="*/ 278605 h 566736"/>
              <a:gd name="connsiteX34" fmla="*/ 1321594 w 1955007"/>
              <a:gd name="connsiteY34" fmla="*/ 302418 h 566736"/>
              <a:gd name="connsiteX35" fmla="*/ 1350169 w 1955007"/>
              <a:gd name="connsiteY35" fmla="*/ 340518 h 566736"/>
              <a:gd name="connsiteX36" fmla="*/ 1440657 w 1955007"/>
              <a:gd name="connsiteY36" fmla="*/ 426243 h 566736"/>
              <a:gd name="connsiteX37" fmla="*/ 1476375 w 1955007"/>
              <a:gd name="connsiteY37" fmla="*/ 445293 h 566736"/>
              <a:gd name="connsiteX38" fmla="*/ 1554957 w 1955007"/>
              <a:gd name="connsiteY38" fmla="*/ 466724 h 566736"/>
              <a:gd name="connsiteX39" fmla="*/ 1657350 w 1955007"/>
              <a:gd name="connsiteY39" fmla="*/ 514349 h 566736"/>
              <a:gd name="connsiteX40" fmla="*/ 1719263 w 1955007"/>
              <a:gd name="connsiteY40" fmla="*/ 528636 h 566736"/>
              <a:gd name="connsiteX41" fmla="*/ 1809750 w 1955007"/>
              <a:gd name="connsiteY41" fmla="*/ 559593 h 566736"/>
              <a:gd name="connsiteX42" fmla="*/ 1864519 w 1955007"/>
              <a:gd name="connsiteY42" fmla="*/ 566736 h 566736"/>
              <a:gd name="connsiteX43" fmla="*/ 1874044 w 1955007"/>
              <a:gd name="connsiteY43" fmla="*/ 561974 h 566736"/>
              <a:gd name="connsiteX44" fmla="*/ 1928813 w 1955007"/>
              <a:gd name="connsiteY44" fmla="*/ 564355 h 566736"/>
              <a:gd name="connsiteX45" fmla="*/ 1955007 w 1955007"/>
              <a:gd name="connsiteY45" fmla="*/ 566736 h 566736"/>
              <a:gd name="connsiteX0" fmla="*/ 0 w 1955007"/>
              <a:gd name="connsiteY0" fmla="*/ 338136 h 566736"/>
              <a:gd name="connsiteX1" fmla="*/ 83344 w 1955007"/>
              <a:gd name="connsiteY1" fmla="*/ 340518 h 566736"/>
              <a:gd name="connsiteX2" fmla="*/ 123825 w 1955007"/>
              <a:gd name="connsiteY2" fmla="*/ 340518 h 566736"/>
              <a:gd name="connsiteX3" fmla="*/ 209550 w 1955007"/>
              <a:gd name="connsiteY3" fmla="*/ 335755 h 566736"/>
              <a:gd name="connsiteX4" fmla="*/ 290513 w 1955007"/>
              <a:gd name="connsiteY4" fmla="*/ 321468 h 566736"/>
              <a:gd name="connsiteX5" fmla="*/ 366713 w 1955007"/>
              <a:gd name="connsiteY5" fmla="*/ 302418 h 566736"/>
              <a:gd name="connsiteX6" fmla="*/ 397669 w 1955007"/>
              <a:gd name="connsiteY6" fmla="*/ 302418 h 566736"/>
              <a:gd name="connsiteX7" fmla="*/ 421482 w 1955007"/>
              <a:gd name="connsiteY7" fmla="*/ 300036 h 566736"/>
              <a:gd name="connsiteX8" fmla="*/ 488157 w 1955007"/>
              <a:gd name="connsiteY8" fmla="*/ 302418 h 566736"/>
              <a:gd name="connsiteX9" fmla="*/ 545307 w 1955007"/>
              <a:gd name="connsiteY9" fmla="*/ 311943 h 566736"/>
              <a:gd name="connsiteX10" fmla="*/ 566738 w 1955007"/>
              <a:gd name="connsiteY10" fmla="*/ 311943 h 566736"/>
              <a:gd name="connsiteX11" fmla="*/ 592932 w 1955007"/>
              <a:gd name="connsiteY11" fmla="*/ 316705 h 566736"/>
              <a:gd name="connsiteX12" fmla="*/ 595313 w 1955007"/>
              <a:gd name="connsiteY12" fmla="*/ 316705 h 566736"/>
              <a:gd name="connsiteX13" fmla="*/ 621507 w 1955007"/>
              <a:gd name="connsiteY13" fmla="*/ 319086 h 566736"/>
              <a:gd name="connsiteX14" fmla="*/ 657225 w 1955007"/>
              <a:gd name="connsiteY14" fmla="*/ 321468 h 566736"/>
              <a:gd name="connsiteX15" fmla="*/ 678657 w 1955007"/>
              <a:gd name="connsiteY15" fmla="*/ 319086 h 566736"/>
              <a:gd name="connsiteX16" fmla="*/ 714375 w 1955007"/>
              <a:gd name="connsiteY16" fmla="*/ 307180 h 566736"/>
              <a:gd name="connsiteX17" fmla="*/ 747713 w 1955007"/>
              <a:gd name="connsiteY17" fmla="*/ 290511 h 566736"/>
              <a:gd name="connsiteX18" fmla="*/ 809625 w 1955007"/>
              <a:gd name="connsiteY18" fmla="*/ 228599 h 566736"/>
              <a:gd name="connsiteX19" fmla="*/ 857250 w 1955007"/>
              <a:gd name="connsiteY19" fmla="*/ 178593 h 566736"/>
              <a:gd name="connsiteX20" fmla="*/ 933450 w 1955007"/>
              <a:gd name="connsiteY20" fmla="*/ 92867 h 566736"/>
              <a:gd name="connsiteX21" fmla="*/ 962026 w 1955007"/>
              <a:gd name="connsiteY21" fmla="*/ 59531 h 566736"/>
              <a:gd name="connsiteX22" fmla="*/ 1038225 w 1955007"/>
              <a:gd name="connsiteY22" fmla="*/ 19049 h 566736"/>
              <a:gd name="connsiteX23" fmla="*/ 1071563 w 1955007"/>
              <a:gd name="connsiteY23" fmla="*/ 9524 h 566736"/>
              <a:gd name="connsiteX24" fmla="*/ 1097757 w 1955007"/>
              <a:gd name="connsiteY24" fmla="*/ 0 h 566736"/>
              <a:gd name="connsiteX25" fmla="*/ 1104900 w 1955007"/>
              <a:gd name="connsiteY25" fmla="*/ 4761 h 566736"/>
              <a:gd name="connsiteX26" fmla="*/ 1138238 w 1955007"/>
              <a:gd name="connsiteY26" fmla="*/ 11905 h 566736"/>
              <a:gd name="connsiteX27" fmla="*/ 1164432 w 1955007"/>
              <a:gd name="connsiteY27" fmla="*/ 45243 h 566736"/>
              <a:gd name="connsiteX28" fmla="*/ 1188244 w 1955007"/>
              <a:gd name="connsiteY28" fmla="*/ 85724 h 566736"/>
              <a:gd name="connsiteX29" fmla="*/ 1209675 w 1955007"/>
              <a:gd name="connsiteY29" fmla="*/ 121443 h 566736"/>
              <a:gd name="connsiteX30" fmla="*/ 1226344 w 1955007"/>
              <a:gd name="connsiteY30" fmla="*/ 147636 h 566736"/>
              <a:gd name="connsiteX31" fmla="*/ 1243013 w 1955007"/>
              <a:gd name="connsiteY31" fmla="*/ 183355 h 566736"/>
              <a:gd name="connsiteX32" fmla="*/ 1273969 w 1955007"/>
              <a:gd name="connsiteY32" fmla="*/ 230980 h 566736"/>
              <a:gd name="connsiteX33" fmla="*/ 1302544 w 1955007"/>
              <a:gd name="connsiteY33" fmla="*/ 278605 h 566736"/>
              <a:gd name="connsiteX34" fmla="*/ 1321594 w 1955007"/>
              <a:gd name="connsiteY34" fmla="*/ 302418 h 566736"/>
              <a:gd name="connsiteX35" fmla="*/ 1350169 w 1955007"/>
              <a:gd name="connsiteY35" fmla="*/ 340518 h 566736"/>
              <a:gd name="connsiteX36" fmla="*/ 1440657 w 1955007"/>
              <a:gd name="connsiteY36" fmla="*/ 426243 h 566736"/>
              <a:gd name="connsiteX37" fmla="*/ 1476375 w 1955007"/>
              <a:gd name="connsiteY37" fmla="*/ 445293 h 566736"/>
              <a:gd name="connsiteX38" fmla="*/ 1554957 w 1955007"/>
              <a:gd name="connsiteY38" fmla="*/ 466724 h 566736"/>
              <a:gd name="connsiteX39" fmla="*/ 1657350 w 1955007"/>
              <a:gd name="connsiteY39" fmla="*/ 514349 h 566736"/>
              <a:gd name="connsiteX40" fmla="*/ 1719263 w 1955007"/>
              <a:gd name="connsiteY40" fmla="*/ 528636 h 566736"/>
              <a:gd name="connsiteX41" fmla="*/ 1809750 w 1955007"/>
              <a:gd name="connsiteY41" fmla="*/ 559593 h 566736"/>
              <a:gd name="connsiteX42" fmla="*/ 1864519 w 1955007"/>
              <a:gd name="connsiteY42" fmla="*/ 566736 h 566736"/>
              <a:gd name="connsiteX43" fmla="*/ 1874044 w 1955007"/>
              <a:gd name="connsiteY43" fmla="*/ 561974 h 566736"/>
              <a:gd name="connsiteX44" fmla="*/ 1928813 w 1955007"/>
              <a:gd name="connsiteY44" fmla="*/ 564355 h 566736"/>
              <a:gd name="connsiteX45" fmla="*/ 1955007 w 1955007"/>
              <a:gd name="connsiteY45" fmla="*/ 566736 h 566736"/>
              <a:gd name="connsiteX0" fmla="*/ 0 w 1955007"/>
              <a:gd name="connsiteY0" fmla="*/ 338136 h 566736"/>
              <a:gd name="connsiteX1" fmla="*/ 83344 w 1955007"/>
              <a:gd name="connsiteY1" fmla="*/ 340518 h 566736"/>
              <a:gd name="connsiteX2" fmla="*/ 123825 w 1955007"/>
              <a:gd name="connsiteY2" fmla="*/ 340518 h 566736"/>
              <a:gd name="connsiteX3" fmla="*/ 209550 w 1955007"/>
              <a:gd name="connsiteY3" fmla="*/ 335755 h 566736"/>
              <a:gd name="connsiteX4" fmla="*/ 290513 w 1955007"/>
              <a:gd name="connsiteY4" fmla="*/ 321468 h 566736"/>
              <a:gd name="connsiteX5" fmla="*/ 366713 w 1955007"/>
              <a:gd name="connsiteY5" fmla="*/ 302418 h 566736"/>
              <a:gd name="connsiteX6" fmla="*/ 397669 w 1955007"/>
              <a:gd name="connsiteY6" fmla="*/ 302418 h 566736"/>
              <a:gd name="connsiteX7" fmla="*/ 421482 w 1955007"/>
              <a:gd name="connsiteY7" fmla="*/ 300036 h 566736"/>
              <a:gd name="connsiteX8" fmla="*/ 488157 w 1955007"/>
              <a:gd name="connsiteY8" fmla="*/ 302418 h 566736"/>
              <a:gd name="connsiteX9" fmla="*/ 545307 w 1955007"/>
              <a:gd name="connsiteY9" fmla="*/ 311943 h 566736"/>
              <a:gd name="connsiteX10" fmla="*/ 566738 w 1955007"/>
              <a:gd name="connsiteY10" fmla="*/ 311943 h 566736"/>
              <a:gd name="connsiteX11" fmla="*/ 592932 w 1955007"/>
              <a:gd name="connsiteY11" fmla="*/ 316705 h 566736"/>
              <a:gd name="connsiteX12" fmla="*/ 595313 w 1955007"/>
              <a:gd name="connsiteY12" fmla="*/ 316705 h 566736"/>
              <a:gd name="connsiteX13" fmla="*/ 621507 w 1955007"/>
              <a:gd name="connsiteY13" fmla="*/ 319086 h 566736"/>
              <a:gd name="connsiteX14" fmla="*/ 657225 w 1955007"/>
              <a:gd name="connsiteY14" fmla="*/ 321468 h 566736"/>
              <a:gd name="connsiteX15" fmla="*/ 678657 w 1955007"/>
              <a:gd name="connsiteY15" fmla="*/ 319086 h 566736"/>
              <a:gd name="connsiteX16" fmla="*/ 714375 w 1955007"/>
              <a:gd name="connsiteY16" fmla="*/ 307180 h 566736"/>
              <a:gd name="connsiteX17" fmla="*/ 747713 w 1955007"/>
              <a:gd name="connsiteY17" fmla="*/ 290511 h 566736"/>
              <a:gd name="connsiteX18" fmla="*/ 809625 w 1955007"/>
              <a:gd name="connsiteY18" fmla="*/ 228599 h 566736"/>
              <a:gd name="connsiteX19" fmla="*/ 857250 w 1955007"/>
              <a:gd name="connsiteY19" fmla="*/ 178593 h 566736"/>
              <a:gd name="connsiteX20" fmla="*/ 933450 w 1955007"/>
              <a:gd name="connsiteY20" fmla="*/ 92867 h 566736"/>
              <a:gd name="connsiteX21" fmla="*/ 962026 w 1955007"/>
              <a:gd name="connsiteY21" fmla="*/ 59531 h 566736"/>
              <a:gd name="connsiteX22" fmla="*/ 1038225 w 1955007"/>
              <a:gd name="connsiteY22" fmla="*/ 19049 h 566736"/>
              <a:gd name="connsiteX23" fmla="*/ 1009650 w 1955007"/>
              <a:gd name="connsiteY23" fmla="*/ 28574 h 566736"/>
              <a:gd name="connsiteX24" fmla="*/ 1071563 w 1955007"/>
              <a:gd name="connsiteY24" fmla="*/ 9524 h 566736"/>
              <a:gd name="connsiteX25" fmla="*/ 1097757 w 1955007"/>
              <a:gd name="connsiteY25" fmla="*/ 0 h 566736"/>
              <a:gd name="connsiteX26" fmla="*/ 1104900 w 1955007"/>
              <a:gd name="connsiteY26" fmla="*/ 4761 h 566736"/>
              <a:gd name="connsiteX27" fmla="*/ 1138238 w 1955007"/>
              <a:gd name="connsiteY27" fmla="*/ 11905 h 566736"/>
              <a:gd name="connsiteX28" fmla="*/ 1164432 w 1955007"/>
              <a:gd name="connsiteY28" fmla="*/ 45243 h 566736"/>
              <a:gd name="connsiteX29" fmla="*/ 1188244 w 1955007"/>
              <a:gd name="connsiteY29" fmla="*/ 85724 h 566736"/>
              <a:gd name="connsiteX30" fmla="*/ 1209675 w 1955007"/>
              <a:gd name="connsiteY30" fmla="*/ 121443 h 566736"/>
              <a:gd name="connsiteX31" fmla="*/ 1226344 w 1955007"/>
              <a:gd name="connsiteY31" fmla="*/ 147636 h 566736"/>
              <a:gd name="connsiteX32" fmla="*/ 1243013 w 1955007"/>
              <a:gd name="connsiteY32" fmla="*/ 183355 h 566736"/>
              <a:gd name="connsiteX33" fmla="*/ 1273969 w 1955007"/>
              <a:gd name="connsiteY33" fmla="*/ 230980 h 566736"/>
              <a:gd name="connsiteX34" fmla="*/ 1302544 w 1955007"/>
              <a:gd name="connsiteY34" fmla="*/ 278605 h 566736"/>
              <a:gd name="connsiteX35" fmla="*/ 1321594 w 1955007"/>
              <a:gd name="connsiteY35" fmla="*/ 302418 h 566736"/>
              <a:gd name="connsiteX36" fmla="*/ 1350169 w 1955007"/>
              <a:gd name="connsiteY36" fmla="*/ 340518 h 566736"/>
              <a:gd name="connsiteX37" fmla="*/ 1440657 w 1955007"/>
              <a:gd name="connsiteY37" fmla="*/ 426243 h 566736"/>
              <a:gd name="connsiteX38" fmla="*/ 1476375 w 1955007"/>
              <a:gd name="connsiteY38" fmla="*/ 445293 h 566736"/>
              <a:gd name="connsiteX39" fmla="*/ 1554957 w 1955007"/>
              <a:gd name="connsiteY39" fmla="*/ 466724 h 566736"/>
              <a:gd name="connsiteX40" fmla="*/ 1657350 w 1955007"/>
              <a:gd name="connsiteY40" fmla="*/ 514349 h 566736"/>
              <a:gd name="connsiteX41" fmla="*/ 1719263 w 1955007"/>
              <a:gd name="connsiteY41" fmla="*/ 528636 h 566736"/>
              <a:gd name="connsiteX42" fmla="*/ 1809750 w 1955007"/>
              <a:gd name="connsiteY42" fmla="*/ 559593 h 566736"/>
              <a:gd name="connsiteX43" fmla="*/ 1864519 w 1955007"/>
              <a:gd name="connsiteY43" fmla="*/ 566736 h 566736"/>
              <a:gd name="connsiteX44" fmla="*/ 1874044 w 1955007"/>
              <a:gd name="connsiteY44" fmla="*/ 561974 h 566736"/>
              <a:gd name="connsiteX45" fmla="*/ 1928813 w 1955007"/>
              <a:gd name="connsiteY45" fmla="*/ 564355 h 566736"/>
              <a:gd name="connsiteX46" fmla="*/ 1955007 w 1955007"/>
              <a:gd name="connsiteY46" fmla="*/ 566736 h 566736"/>
              <a:gd name="connsiteX0" fmla="*/ 0 w 1955007"/>
              <a:gd name="connsiteY0" fmla="*/ 338136 h 566736"/>
              <a:gd name="connsiteX1" fmla="*/ 83344 w 1955007"/>
              <a:gd name="connsiteY1" fmla="*/ 340518 h 566736"/>
              <a:gd name="connsiteX2" fmla="*/ 123825 w 1955007"/>
              <a:gd name="connsiteY2" fmla="*/ 340518 h 566736"/>
              <a:gd name="connsiteX3" fmla="*/ 209550 w 1955007"/>
              <a:gd name="connsiteY3" fmla="*/ 335755 h 566736"/>
              <a:gd name="connsiteX4" fmla="*/ 290513 w 1955007"/>
              <a:gd name="connsiteY4" fmla="*/ 321468 h 566736"/>
              <a:gd name="connsiteX5" fmla="*/ 366713 w 1955007"/>
              <a:gd name="connsiteY5" fmla="*/ 302418 h 566736"/>
              <a:gd name="connsiteX6" fmla="*/ 397669 w 1955007"/>
              <a:gd name="connsiteY6" fmla="*/ 302418 h 566736"/>
              <a:gd name="connsiteX7" fmla="*/ 421482 w 1955007"/>
              <a:gd name="connsiteY7" fmla="*/ 300036 h 566736"/>
              <a:gd name="connsiteX8" fmla="*/ 488157 w 1955007"/>
              <a:gd name="connsiteY8" fmla="*/ 302418 h 566736"/>
              <a:gd name="connsiteX9" fmla="*/ 545307 w 1955007"/>
              <a:gd name="connsiteY9" fmla="*/ 311943 h 566736"/>
              <a:gd name="connsiteX10" fmla="*/ 566738 w 1955007"/>
              <a:gd name="connsiteY10" fmla="*/ 311943 h 566736"/>
              <a:gd name="connsiteX11" fmla="*/ 592932 w 1955007"/>
              <a:gd name="connsiteY11" fmla="*/ 316705 h 566736"/>
              <a:gd name="connsiteX12" fmla="*/ 595313 w 1955007"/>
              <a:gd name="connsiteY12" fmla="*/ 316705 h 566736"/>
              <a:gd name="connsiteX13" fmla="*/ 621507 w 1955007"/>
              <a:gd name="connsiteY13" fmla="*/ 319086 h 566736"/>
              <a:gd name="connsiteX14" fmla="*/ 657225 w 1955007"/>
              <a:gd name="connsiteY14" fmla="*/ 321468 h 566736"/>
              <a:gd name="connsiteX15" fmla="*/ 678657 w 1955007"/>
              <a:gd name="connsiteY15" fmla="*/ 319086 h 566736"/>
              <a:gd name="connsiteX16" fmla="*/ 714375 w 1955007"/>
              <a:gd name="connsiteY16" fmla="*/ 307180 h 566736"/>
              <a:gd name="connsiteX17" fmla="*/ 747713 w 1955007"/>
              <a:gd name="connsiteY17" fmla="*/ 290511 h 566736"/>
              <a:gd name="connsiteX18" fmla="*/ 809625 w 1955007"/>
              <a:gd name="connsiteY18" fmla="*/ 228599 h 566736"/>
              <a:gd name="connsiteX19" fmla="*/ 857250 w 1955007"/>
              <a:gd name="connsiteY19" fmla="*/ 178593 h 566736"/>
              <a:gd name="connsiteX20" fmla="*/ 933450 w 1955007"/>
              <a:gd name="connsiteY20" fmla="*/ 92867 h 566736"/>
              <a:gd name="connsiteX21" fmla="*/ 962026 w 1955007"/>
              <a:gd name="connsiteY21" fmla="*/ 59531 h 566736"/>
              <a:gd name="connsiteX22" fmla="*/ 1038225 w 1955007"/>
              <a:gd name="connsiteY22" fmla="*/ 19049 h 566736"/>
              <a:gd name="connsiteX23" fmla="*/ 1071563 w 1955007"/>
              <a:gd name="connsiteY23" fmla="*/ 9524 h 566736"/>
              <a:gd name="connsiteX24" fmla="*/ 1097757 w 1955007"/>
              <a:gd name="connsiteY24" fmla="*/ 0 h 566736"/>
              <a:gd name="connsiteX25" fmla="*/ 1104900 w 1955007"/>
              <a:gd name="connsiteY25" fmla="*/ 4761 h 566736"/>
              <a:gd name="connsiteX26" fmla="*/ 1138238 w 1955007"/>
              <a:gd name="connsiteY26" fmla="*/ 11905 h 566736"/>
              <a:gd name="connsiteX27" fmla="*/ 1164432 w 1955007"/>
              <a:gd name="connsiteY27" fmla="*/ 45243 h 566736"/>
              <a:gd name="connsiteX28" fmla="*/ 1188244 w 1955007"/>
              <a:gd name="connsiteY28" fmla="*/ 85724 h 566736"/>
              <a:gd name="connsiteX29" fmla="*/ 1209675 w 1955007"/>
              <a:gd name="connsiteY29" fmla="*/ 121443 h 566736"/>
              <a:gd name="connsiteX30" fmla="*/ 1226344 w 1955007"/>
              <a:gd name="connsiteY30" fmla="*/ 147636 h 566736"/>
              <a:gd name="connsiteX31" fmla="*/ 1243013 w 1955007"/>
              <a:gd name="connsiteY31" fmla="*/ 183355 h 566736"/>
              <a:gd name="connsiteX32" fmla="*/ 1273969 w 1955007"/>
              <a:gd name="connsiteY32" fmla="*/ 230980 h 566736"/>
              <a:gd name="connsiteX33" fmla="*/ 1302544 w 1955007"/>
              <a:gd name="connsiteY33" fmla="*/ 278605 h 566736"/>
              <a:gd name="connsiteX34" fmla="*/ 1321594 w 1955007"/>
              <a:gd name="connsiteY34" fmla="*/ 302418 h 566736"/>
              <a:gd name="connsiteX35" fmla="*/ 1350169 w 1955007"/>
              <a:gd name="connsiteY35" fmla="*/ 340518 h 566736"/>
              <a:gd name="connsiteX36" fmla="*/ 1440657 w 1955007"/>
              <a:gd name="connsiteY36" fmla="*/ 426243 h 566736"/>
              <a:gd name="connsiteX37" fmla="*/ 1476375 w 1955007"/>
              <a:gd name="connsiteY37" fmla="*/ 445293 h 566736"/>
              <a:gd name="connsiteX38" fmla="*/ 1554957 w 1955007"/>
              <a:gd name="connsiteY38" fmla="*/ 466724 h 566736"/>
              <a:gd name="connsiteX39" fmla="*/ 1657350 w 1955007"/>
              <a:gd name="connsiteY39" fmla="*/ 514349 h 566736"/>
              <a:gd name="connsiteX40" fmla="*/ 1719263 w 1955007"/>
              <a:gd name="connsiteY40" fmla="*/ 528636 h 566736"/>
              <a:gd name="connsiteX41" fmla="*/ 1809750 w 1955007"/>
              <a:gd name="connsiteY41" fmla="*/ 559593 h 566736"/>
              <a:gd name="connsiteX42" fmla="*/ 1864519 w 1955007"/>
              <a:gd name="connsiteY42" fmla="*/ 566736 h 566736"/>
              <a:gd name="connsiteX43" fmla="*/ 1874044 w 1955007"/>
              <a:gd name="connsiteY43" fmla="*/ 561974 h 566736"/>
              <a:gd name="connsiteX44" fmla="*/ 1928813 w 1955007"/>
              <a:gd name="connsiteY44" fmla="*/ 564355 h 566736"/>
              <a:gd name="connsiteX45" fmla="*/ 1955007 w 1955007"/>
              <a:gd name="connsiteY45" fmla="*/ 566736 h 566736"/>
              <a:gd name="connsiteX0" fmla="*/ 0 w 1955007"/>
              <a:gd name="connsiteY0" fmla="*/ 338136 h 566736"/>
              <a:gd name="connsiteX1" fmla="*/ 83344 w 1955007"/>
              <a:gd name="connsiteY1" fmla="*/ 340518 h 566736"/>
              <a:gd name="connsiteX2" fmla="*/ 123825 w 1955007"/>
              <a:gd name="connsiteY2" fmla="*/ 340518 h 566736"/>
              <a:gd name="connsiteX3" fmla="*/ 209550 w 1955007"/>
              <a:gd name="connsiteY3" fmla="*/ 335755 h 566736"/>
              <a:gd name="connsiteX4" fmla="*/ 290513 w 1955007"/>
              <a:gd name="connsiteY4" fmla="*/ 321468 h 566736"/>
              <a:gd name="connsiteX5" fmla="*/ 366713 w 1955007"/>
              <a:gd name="connsiteY5" fmla="*/ 302418 h 566736"/>
              <a:gd name="connsiteX6" fmla="*/ 397669 w 1955007"/>
              <a:gd name="connsiteY6" fmla="*/ 302418 h 566736"/>
              <a:gd name="connsiteX7" fmla="*/ 488157 w 1955007"/>
              <a:gd name="connsiteY7" fmla="*/ 302418 h 566736"/>
              <a:gd name="connsiteX8" fmla="*/ 545307 w 1955007"/>
              <a:gd name="connsiteY8" fmla="*/ 311943 h 566736"/>
              <a:gd name="connsiteX9" fmla="*/ 566738 w 1955007"/>
              <a:gd name="connsiteY9" fmla="*/ 311943 h 566736"/>
              <a:gd name="connsiteX10" fmla="*/ 592932 w 1955007"/>
              <a:gd name="connsiteY10" fmla="*/ 316705 h 566736"/>
              <a:gd name="connsiteX11" fmla="*/ 595313 w 1955007"/>
              <a:gd name="connsiteY11" fmla="*/ 316705 h 566736"/>
              <a:gd name="connsiteX12" fmla="*/ 621507 w 1955007"/>
              <a:gd name="connsiteY12" fmla="*/ 319086 h 566736"/>
              <a:gd name="connsiteX13" fmla="*/ 657225 w 1955007"/>
              <a:gd name="connsiteY13" fmla="*/ 321468 h 566736"/>
              <a:gd name="connsiteX14" fmla="*/ 678657 w 1955007"/>
              <a:gd name="connsiteY14" fmla="*/ 319086 h 566736"/>
              <a:gd name="connsiteX15" fmla="*/ 714375 w 1955007"/>
              <a:gd name="connsiteY15" fmla="*/ 307180 h 566736"/>
              <a:gd name="connsiteX16" fmla="*/ 747713 w 1955007"/>
              <a:gd name="connsiteY16" fmla="*/ 290511 h 566736"/>
              <a:gd name="connsiteX17" fmla="*/ 809625 w 1955007"/>
              <a:gd name="connsiteY17" fmla="*/ 228599 h 566736"/>
              <a:gd name="connsiteX18" fmla="*/ 857250 w 1955007"/>
              <a:gd name="connsiteY18" fmla="*/ 178593 h 566736"/>
              <a:gd name="connsiteX19" fmla="*/ 933450 w 1955007"/>
              <a:gd name="connsiteY19" fmla="*/ 92867 h 566736"/>
              <a:gd name="connsiteX20" fmla="*/ 962026 w 1955007"/>
              <a:gd name="connsiteY20" fmla="*/ 59531 h 566736"/>
              <a:gd name="connsiteX21" fmla="*/ 1038225 w 1955007"/>
              <a:gd name="connsiteY21" fmla="*/ 19049 h 566736"/>
              <a:gd name="connsiteX22" fmla="*/ 1071563 w 1955007"/>
              <a:gd name="connsiteY22" fmla="*/ 9524 h 566736"/>
              <a:gd name="connsiteX23" fmla="*/ 1097757 w 1955007"/>
              <a:gd name="connsiteY23" fmla="*/ 0 h 566736"/>
              <a:gd name="connsiteX24" fmla="*/ 1104900 w 1955007"/>
              <a:gd name="connsiteY24" fmla="*/ 4761 h 566736"/>
              <a:gd name="connsiteX25" fmla="*/ 1138238 w 1955007"/>
              <a:gd name="connsiteY25" fmla="*/ 11905 h 566736"/>
              <a:gd name="connsiteX26" fmla="*/ 1164432 w 1955007"/>
              <a:gd name="connsiteY26" fmla="*/ 45243 h 566736"/>
              <a:gd name="connsiteX27" fmla="*/ 1188244 w 1955007"/>
              <a:gd name="connsiteY27" fmla="*/ 85724 h 566736"/>
              <a:gd name="connsiteX28" fmla="*/ 1209675 w 1955007"/>
              <a:gd name="connsiteY28" fmla="*/ 121443 h 566736"/>
              <a:gd name="connsiteX29" fmla="*/ 1226344 w 1955007"/>
              <a:gd name="connsiteY29" fmla="*/ 147636 h 566736"/>
              <a:gd name="connsiteX30" fmla="*/ 1243013 w 1955007"/>
              <a:gd name="connsiteY30" fmla="*/ 183355 h 566736"/>
              <a:gd name="connsiteX31" fmla="*/ 1273969 w 1955007"/>
              <a:gd name="connsiteY31" fmla="*/ 230980 h 566736"/>
              <a:gd name="connsiteX32" fmla="*/ 1302544 w 1955007"/>
              <a:gd name="connsiteY32" fmla="*/ 278605 h 566736"/>
              <a:gd name="connsiteX33" fmla="*/ 1321594 w 1955007"/>
              <a:gd name="connsiteY33" fmla="*/ 302418 h 566736"/>
              <a:gd name="connsiteX34" fmla="*/ 1350169 w 1955007"/>
              <a:gd name="connsiteY34" fmla="*/ 340518 h 566736"/>
              <a:gd name="connsiteX35" fmla="*/ 1440657 w 1955007"/>
              <a:gd name="connsiteY35" fmla="*/ 426243 h 566736"/>
              <a:gd name="connsiteX36" fmla="*/ 1476375 w 1955007"/>
              <a:gd name="connsiteY36" fmla="*/ 445293 h 566736"/>
              <a:gd name="connsiteX37" fmla="*/ 1554957 w 1955007"/>
              <a:gd name="connsiteY37" fmla="*/ 466724 h 566736"/>
              <a:gd name="connsiteX38" fmla="*/ 1657350 w 1955007"/>
              <a:gd name="connsiteY38" fmla="*/ 514349 h 566736"/>
              <a:gd name="connsiteX39" fmla="*/ 1719263 w 1955007"/>
              <a:gd name="connsiteY39" fmla="*/ 528636 h 566736"/>
              <a:gd name="connsiteX40" fmla="*/ 1809750 w 1955007"/>
              <a:gd name="connsiteY40" fmla="*/ 559593 h 566736"/>
              <a:gd name="connsiteX41" fmla="*/ 1864519 w 1955007"/>
              <a:gd name="connsiteY41" fmla="*/ 566736 h 566736"/>
              <a:gd name="connsiteX42" fmla="*/ 1874044 w 1955007"/>
              <a:gd name="connsiteY42" fmla="*/ 561974 h 566736"/>
              <a:gd name="connsiteX43" fmla="*/ 1928813 w 1955007"/>
              <a:gd name="connsiteY43" fmla="*/ 564355 h 566736"/>
              <a:gd name="connsiteX44" fmla="*/ 1955007 w 1955007"/>
              <a:gd name="connsiteY44" fmla="*/ 566736 h 566736"/>
              <a:gd name="connsiteX0" fmla="*/ 0 w 1955007"/>
              <a:gd name="connsiteY0" fmla="*/ 338136 h 566736"/>
              <a:gd name="connsiteX1" fmla="*/ 83344 w 1955007"/>
              <a:gd name="connsiteY1" fmla="*/ 340518 h 566736"/>
              <a:gd name="connsiteX2" fmla="*/ 123825 w 1955007"/>
              <a:gd name="connsiteY2" fmla="*/ 340518 h 566736"/>
              <a:gd name="connsiteX3" fmla="*/ 209550 w 1955007"/>
              <a:gd name="connsiteY3" fmla="*/ 335755 h 566736"/>
              <a:gd name="connsiteX4" fmla="*/ 290513 w 1955007"/>
              <a:gd name="connsiteY4" fmla="*/ 321468 h 566736"/>
              <a:gd name="connsiteX5" fmla="*/ 366713 w 1955007"/>
              <a:gd name="connsiteY5" fmla="*/ 302418 h 566736"/>
              <a:gd name="connsiteX6" fmla="*/ 397669 w 1955007"/>
              <a:gd name="connsiteY6" fmla="*/ 302418 h 566736"/>
              <a:gd name="connsiteX7" fmla="*/ 445294 w 1955007"/>
              <a:gd name="connsiteY7" fmla="*/ 302418 h 566736"/>
              <a:gd name="connsiteX8" fmla="*/ 488157 w 1955007"/>
              <a:gd name="connsiteY8" fmla="*/ 302418 h 566736"/>
              <a:gd name="connsiteX9" fmla="*/ 545307 w 1955007"/>
              <a:gd name="connsiteY9" fmla="*/ 311943 h 566736"/>
              <a:gd name="connsiteX10" fmla="*/ 566738 w 1955007"/>
              <a:gd name="connsiteY10" fmla="*/ 311943 h 566736"/>
              <a:gd name="connsiteX11" fmla="*/ 592932 w 1955007"/>
              <a:gd name="connsiteY11" fmla="*/ 316705 h 566736"/>
              <a:gd name="connsiteX12" fmla="*/ 595313 w 1955007"/>
              <a:gd name="connsiteY12" fmla="*/ 316705 h 566736"/>
              <a:gd name="connsiteX13" fmla="*/ 621507 w 1955007"/>
              <a:gd name="connsiteY13" fmla="*/ 319086 h 566736"/>
              <a:gd name="connsiteX14" fmla="*/ 657225 w 1955007"/>
              <a:gd name="connsiteY14" fmla="*/ 321468 h 566736"/>
              <a:gd name="connsiteX15" fmla="*/ 678657 w 1955007"/>
              <a:gd name="connsiteY15" fmla="*/ 319086 h 566736"/>
              <a:gd name="connsiteX16" fmla="*/ 714375 w 1955007"/>
              <a:gd name="connsiteY16" fmla="*/ 307180 h 566736"/>
              <a:gd name="connsiteX17" fmla="*/ 747713 w 1955007"/>
              <a:gd name="connsiteY17" fmla="*/ 290511 h 566736"/>
              <a:gd name="connsiteX18" fmla="*/ 809625 w 1955007"/>
              <a:gd name="connsiteY18" fmla="*/ 228599 h 566736"/>
              <a:gd name="connsiteX19" fmla="*/ 857250 w 1955007"/>
              <a:gd name="connsiteY19" fmla="*/ 178593 h 566736"/>
              <a:gd name="connsiteX20" fmla="*/ 933450 w 1955007"/>
              <a:gd name="connsiteY20" fmla="*/ 92867 h 566736"/>
              <a:gd name="connsiteX21" fmla="*/ 962026 w 1955007"/>
              <a:gd name="connsiteY21" fmla="*/ 59531 h 566736"/>
              <a:gd name="connsiteX22" fmla="*/ 1038225 w 1955007"/>
              <a:gd name="connsiteY22" fmla="*/ 19049 h 566736"/>
              <a:gd name="connsiteX23" fmla="*/ 1071563 w 1955007"/>
              <a:gd name="connsiteY23" fmla="*/ 9524 h 566736"/>
              <a:gd name="connsiteX24" fmla="*/ 1097757 w 1955007"/>
              <a:gd name="connsiteY24" fmla="*/ 0 h 566736"/>
              <a:gd name="connsiteX25" fmla="*/ 1104900 w 1955007"/>
              <a:gd name="connsiteY25" fmla="*/ 4761 h 566736"/>
              <a:gd name="connsiteX26" fmla="*/ 1138238 w 1955007"/>
              <a:gd name="connsiteY26" fmla="*/ 11905 h 566736"/>
              <a:gd name="connsiteX27" fmla="*/ 1164432 w 1955007"/>
              <a:gd name="connsiteY27" fmla="*/ 45243 h 566736"/>
              <a:gd name="connsiteX28" fmla="*/ 1188244 w 1955007"/>
              <a:gd name="connsiteY28" fmla="*/ 85724 h 566736"/>
              <a:gd name="connsiteX29" fmla="*/ 1209675 w 1955007"/>
              <a:gd name="connsiteY29" fmla="*/ 121443 h 566736"/>
              <a:gd name="connsiteX30" fmla="*/ 1226344 w 1955007"/>
              <a:gd name="connsiteY30" fmla="*/ 147636 h 566736"/>
              <a:gd name="connsiteX31" fmla="*/ 1243013 w 1955007"/>
              <a:gd name="connsiteY31" fmla="*/ 183355 h 566736"/>
              <a:gd name="connsiteX32" fmla="*/ 1273969 w 1955007"/>
              <a:gd name="connsiteY32" fmla="*/ 230980 h 566736"/>
              <a:gd name="connsiteX33" fmla="*/ 1302544 w 1955007"/>
              <a:gd name="connsiteY33" fmla="*/ 278605 h 566736"/>
              <a:gd name="connsiteX34" fmla="*/ 1321594 w 1955007"/>
              <a:gd name="connsiteY34" fmla="*/ 302418 h 566736"/>
              <a:gd name="connsiteX35" fmla="*/ 1350169 w 1955007"/>
              <a:gd name="connsiteY35" fmla="*/ 340518 h 566736"/>
              <a:gd name="connsiteX36" fmla="*/ 1440657 w 1955007"/>
              <a:gd name="connsiteY36" fmla="*/ 426243 h 566736"/>
              <a:gd name="connsiteX37" fmla="*/ 1476375 w 1955007"/>
              <a:gd name="connsiteY37" fmla="*/ 445293 h 566736"/>
              <a:gd name="connsiteX38" fmla="*/ 1554957 w 1955007"/>
              <a:gd name="connsiteY38" fmla="*/ 466724 h 566736"/>
              <a:gd name="connsiteX39" fmla="*/ 1657350 w 1955007"/>
              <a:gd name="connsiteY39" fmla="*/ 514349 h 566736"/>
              <a:gd name="connsiteX40" fmla="*/ 1719263 w 1955007"/>
              <a:gd name="connsiteY40" fmla="*/ 528636 h 566736"/>
              <a:gd name="connsiteX41" fmla="*/ 1809750 w 1955007"/>
              <a:gd name="connsiteY41" fmla="*/ 559593 h 566736"/>
              <a:gd name="connsiteX42" fmla="*/ 1864519 w 1955007"/>
              <a:gd name="connsiteY42" fmla="*/ 566736 h 566736"/>
              <a:gd name="connsiteX43" fmla="*/ 1874044 w 1955007"/>
              <a:gd name="connsiteY43" fmla="*/ 561974 h 566736"/>
              <a:gd name="connsiteX44" fmla="*/ 1928813 w 1955007"/>
              <a:gd name="connsiteY44" fmla="*/ 564355 h 566736"/>
              <a:gd name="connsiteX45" fmla="*/ 1955007 w 1955007"/>
              <a:gd name="connsiteY45" fmla="*/ 566736 h 566736"/>
              <a:gd name="connsiteX0" fmla="*/ 0 w 1955007"/>
              <a:gd name="connsiteY0" fmla="*/ 338136 h 566736"/>
              <a:gd name="connsiteX1" fmla="*/ 83344 w 1955007"/>
              <a:gd name="connsiteY1" fmla="*/ 340518 h 566736"/>
              <a:gd name="connsiteX2" fmla="*/ 123825 w 1955007"/>
              <a:gd name="connsiteY2" fmla="*/ 340518 h 566736"/>
              <a:gd name="connsiteX3" fmla="*/ 209550 w 1955007"/>
              <a:gd name="connsiteY3" fmla="*/ 335755 h 566736"/>
              <a:gd name="connsiteX4" fmla="*/ 290513 w 1955007"/>
              <a:gd name="connsiteY4" fmla="*/ 321468 h 566736"/>
              <a:gd name="connsiteX5" fmla="*/ 366713 w 1955007"/>
              <a:gd name="connsiteY5" fmla="*/ 302418 h 566736"/>
              <a:gd name="connsiteX6" fmla="*/ 397669 w 1955007"/>
              <a:gd name="connsiteY6" fmla="*/ 302418 h 566736"/>
              <a:gd name="connsiteX7" fmla="*/ 445294 w 1955007"/>
              <a:gd name="connsiteY7" fmla="*/ 292893 h 566736"/>
              <a:gd name="connsiteX8" fmla="*/ 488157 w 1955007"/>
              <a:gd name="connsiteY8" fmla="*/ 302418 h 566736"/>
              <a:gd name="connsiteX9" fmla="*/ 545307 w 1955007"/>
              <a:gd name="connsiteY9" fmla="*/ 311943 h 566736"/>
              <a:gd name="connsiteX10" fmla="*/ 566738 w 1955007"/>
              <a:gd name="connsiteY10" fmla="*/ 311943 h 566736"/>
              <a:gd name="connsiteX11" fmla="*/ 592932 w 1955007"/>
              <a:gd name="connsiteY11" fmla="*/ 316705 h 566736"/>
              <a:gd name="connsiteX12" fmla="*/ 595313 w 1955007"/>
              <a:gd name="connsiteY12" fmla="*/ 316705 h 566736"/>
              <a:gd name="connsiteX13" fmla="*/ 621507 w 1955007"/>
              <a:gd name="connsiteY13" fmla="*/ 319086 h 566736"/>
              <a:gd name="connsiteX14" fmla="*/ 657225 w 1955007"/>
              <a:gd name="connsiteY14" fmla="*/ 321468 h 566736"/>
              <a:gd name="connsiteX15" fmla="*/ 678657 w 1955007"/>
              <a:gd name="connsiteY15" fmla="*/ 319086 h 566736"/>
              <a:gd name="connsiteX16" fmla="*/ 714375 w 1955007"/>
              <a:gd name="connsiteY16" fmla="*/ 307180 h 566736"/>
              <a:gd name="connsiteX17" fmla="*/ 747713 w 1955007"/>
              <a:gd name="connsiteY17" fmla="*/ 290511 h 566736"/>
              <a:gd name="connsiteX18" fmla="*/ 809625 w 1955007"/>
              <a:gd name="connsiteY18" fmla="*/ 228599 h 566736"/>
              <a:gd name="connsiteX19" fmla="*/ 857250 w 1955007"/>
              <a:gd name="connsiteY19" fmla="*/ 178593 h 566736"/>
              <a:gd name="connsiteX20" fmla="*/ 933450 w 1955007"/>
              <a:gd name="connsiteY20" fmla="*/ 92867 h 566736"/>
              <a:gd name="connsiteX21" fmla="*/ 962026 w 1955007"/>
              <a:gd name="connsiteY21" fmla="*/ 59531 h 566736"/>
              <a:gd name="connsiteX22" fmla="*/ 1038225 w 1955007"/>
              <a:gd name="connsiteY22" fmla="*/ 19049 h 566736"/>
              <a:gd name="connsiteX23" fmla="*/ 1071563 w 1955007"/>
              <a:gd name="connsiteY23" fmla="*/ 9524 h 566736"/>
              <a:gd name="connsiteX24" fmla="*/ 1097757 w 1955007"/>
              <a:gd name="connsiteY24" fmla="*/ 0 h 566736"/>
              <a:gd name="connsiteX25" fmla="*/ 1104900 w 1955007"/>
              <a:gd name="connsiteY25" fmla="*/ 4761 h 566736"/>
              <a:gd name="connsiteX26" fmla="*/ 1138238 w 1955007"/>
              <a:gd name="connsiteY26" fmla="*/ 11905 h 566736"/>
              <a:gd name="connsiteX27" fmla="*/ 1164432 w 1955007"/>
              <a:gd name="connsiteY27" fmla="*/ 45243 h 566736"/>
              <a:gd name="connsiteX28" fmla="*/ 1188244 w 1955007"/>
              <a:gd name="connsiteY28" fmla="*/ 85724 h 566736"/>
              <a:gd name="connsiteX29" fmla="*/ 1209675 w 1955007"/>
              <a:gd name="connsiteY29" fmla="*/ 121443 h 566736"/>
              <a:gd name="connsiteX30" fmla="*/ 1226344 w 1955007"/>
              <a:gd name="connsiteY30" fmla="*/ 147636 h 566736"/>
              <a:gd name="connsiteX31" fmla="*/ 1243013 w 1955007"/>
              <a:gd name="connsiteY31" fmla="*/ 183355 h 566736"/>
              <a:gd name="connsiteX32" fmla="*/ 1273969 w 1955007"/>
              <a:gd name="connsiteY32" fmla="*/ 230980 h 566736"/>
              <a:gd name="connsiteX33" fmla="*/ 1302544 w 1955007"/>
              <a:gd name="connsiteY33" fmla="*/ 278605 h 566736"/>
              <a:gd name="connsiteX34" fmla="*/ 1321594 w 1955007"/>
              <a:gd name="connsiteY34" fmla="*/ 302418 h 566736"/>
              <a:gd name="connsiteX35" fmla="*/ 1350169 w 1955007"/>
              <a:gd name="connsiteY35" fmla="*/ 340518 h 566736"/>
              <a:gd name="connsiteX36" fmla="*/ 1440657 w 1955007"/>
              <a:gd name="connsiteY36" fmla="*/ 426243 h 566736"/>
              <a:gd name="connsiteX37" fmla="*/ 1476375 w 1955007"/>
              <a:gd name="connsiteY37" fmla="*/ 445293 h 566736"/>
              <a:gd name="connsiteX38" fmla="*/ 1554957 w 1955007"/>
              <a:gd name="connsiteY38" fmla="*/ 466724 h 566736"/>
              <a:gd name="connsiteX39" fmla="*/ 1657350 w 1955007"/>
              <a:gd name="connsiteY39" fmla="*/ 514349 h 566736"/>
              <a:gd name="connsiteX40" fmla="*/ 1719263 w 1955007"/>
              <a:gd name="connsiteY40" fmla="*/ 528636 h 566736"/>
              <a:gd name="connsiteX41" fmla="*/ 1809750 w 1955007"/>
              <a:gd name="connsiteY41" fmla="*/ 559593 h 566736"/>
              <a:gd name="connsiteX42" fmla="*/ 1864519 w 1955007"/>
              <a:gd name="connsiteY42" fmla="*/ 566736 h 566736"/>
              <a:gd name="connsiteX43" fmla="*/ 1874044 w 1955007"/>
              <a:gd name="connsiteY43" fmla="*/ 561974 h 566736"/>
              <a:gd name="connsiteX44" fmla="*/ 1928813 w 1955007"/>
              <a:gd name="connsiteY44" fmla="*/ 564355 h 566736"/>
              <a:gd name="connsiteX45" fmla="*/ 1955007 w 1955007"/>
              <a:gd name="connsiteY45" fmla="*/ 566736 h 566736"/>
              <a:gd name="connsiteX0" fmla="*/ 0 w 1955007"/>
              <a:gd name="connsiteY0" fmla="*/ 338136 h 566736"/>
              <a:gd name="connsiteX1" fmla="*/ 83344 w 1955007"/>
              <a:gd name="connsiteY1" fmla="*/ 340518 h 566736"/>
              <a:gd name="connsiteX2" fmla="*/ 123825 w 1955007"/>
              <a:gd name="connsiteY2" fmla="*/ 340518 h 566736"/>
              <a:gd name="connsiteX3" fmla="*/ 209550 w 1955007"/>
              <a:gd name="connsiteY3" fmla="*/ 335755 h 566736"/>
              <a:gd name="connsiteX4" fmla="*/ 290513 w 1955007"/>
              <a:gd name="connsiteY4" fmla="*/ 321468 h 566736"/>
              <a:gd name="connsiteX5" fmla="*/ 366713 w 1955007"/>
              <a:gd name="connsiteY5" fmla="*/ 302418 h 566736"/>
              <a:gd name="connsiteX6" fmla="*/ 402432 w 1955007"/>
              <a:gd name="connsiteY6" fmla="*/ 292893 h 566736"/>
              <a:gd name="connsiteX7" fmla="*/ 445294 w 1955007"/>
              <a:gd name="connsiteY7" fmla="*/ 292893 h 566736"/>
              <a:gd name="connsiteX8" fmla="*/ 488157 w 1955007"/>
              <a:gd name="connsiteY8" fmla="*/ 302418 h 566736"/>
              <a:gd name="connsiteX9" fmla="*/ 545307 w 1955007"/>
              <a:gd name="connsiteY9" fmla="*/ 311943 h 566736"/>
              <a:gd name="connsiteX10" fmla="*/ 566738 w 1955007"/>
              <a:gd name="connsiteY10" fmla="*/ 311943 h 566736"/>
              <a:gd name="connsiteX11" fmla="*/ 592932 w 1955007"/>
              <a:gd name="connsiteY11" fmla="*/ 316705 h 566736"/>
              <a:gd name="connsiteX12" fmla="*/ 595313 w 1955007"/>
              <a:gd name="connsiteY12" fmla="*/ 316705 h 566736"/>
              <a:gd name="connsiteX13" fmla="*/ 621507 w 1955007"/>
              <a:gd name="connsiteY13" fmla="*/ 319086 h 566736"/>
              <a:gd name="connsiteX14" fmla="*/ 657225 w 1955007"/>
              <a:gd name="connsiteY14" fmla="*/ 321468 h 566736"/>
              <a:gd name="connsiteX15" fmla="*/ 678657 w 1955007"/>
              <a:gd name="connsiteY15" fmla="*/ 319086 h 566736"/>
              <a:gd name="connsiteX16" fmla="*/ 714375 w 1955007"/>
              <a:gd name="connsiteY16" fmla="*/ 307180 h 566736"/>
              <a:gd name="connsiteX17" fmla="*/ 747713 w 1955007"/>
              <a:gd name="connsiteY17" fmla="*/ 290511 h 566736"/>
              <a:gd name="connsiteX18" fmla="*/ 809625 w 1955007"/>
              <a:gd name="connsiteY18" fmla="*/ 228599 h 566736"/>
              <a:gd name="connsiteX19" fmla="*/ 857250 w 1955007"/>
              <a:gd name="connsiteY19" fmla="*/ 178593 h 566736"/>
              <a:gd name="connsiteX20" fmla="*/ 933450 w 1955007"/>
              <a:gd name="connsiteY20" fmla="*/ 92867 h 566736"/>
              <a:gd name="connsiteX21" fmla="*/ 962026 w 1955007"/>
              <a:gd name="connsiteY21" fmla="*/ 59531 h 566736"/>
              <a:gd name="connsiteX22" fmla="*/ 1038225 w 1955007"/>
              <a:gd name="connsiteY22" fmla="*/ 19049 h 566736"/>
              <a:gd name="connsiteX23" fmla="*/ 1071563 w 1955007"/>
              <a:gd name="connsiteY23" fmla="*/ 9524 h 566736"/>
              <a:gd name="connsiteX24" fmla="*/ 1097757 w 1955007"/>
              <a:gd name="connsiteY24" fmla="*/ 0 h 566736"/>
              <a:gd name="connsiteX25" fmla="*/ 1104900 w 1955007"/>
              <a:gd name="connsiteY25" fmla="*/ 4761 h 566736"/>
              <a:gd name="connsiteX26" fmla="*/ 1138238 w 1955007"/>
              <a:gd name="connsiteY26" fmla="*/ 11905 h 566736"/>
              <a:gd name="connsiteX27" fmla="*/ 1164432 w 1955007"/>
              <a:gd name="connsiteY27" fmla="*/ 45243 h 566736"/>
              <a:gd name="connsiteX28" fmla="*/ 1188244 w 1955007"/>
              <a:gd name="connsiteY28" fmla="*/ 85724 h 566736"/>
              <a:gd name="connsiteX29" fmla="*/ 1209675 w 1955007"/>
              <a:gd name="connsiteY29" fmla="*/ 121443 h 566736"/>
              <a:gd name="connsiteX30" fmla="*/ 1226344 w 1955007"/>
              <a:gd name="connsiteY30" fmla="*/ 147636 h 566736"/>
              <a:gd name="connsiteX31" fmla="*/ 1243013 w 1955007"/>
              <a:gd name="connsiteY31" fmla="*/ 183355 h 566736"/>
              <a:gd name="connsiteX32" fmla="*/ 1273969 w 1955007"/>
              <a:gd name="connsiteY32" fmla="*/ 230980 h 566736"/>
              <a:gd name="connsiteX33" fmla="*/ 1302544 w 1955007"/>
              <a:gd name="connsiteY33" fmla="*/ 278605 h 566736"/>
              <a:gd name="connsiteX34" fmla="*/ 1321594 w 1955007"/>
              <a:gd name="connsiteY34" fmla="*/ 302418 h 566736"/>
              <a:gd name="connsiteX35" fmla="*/ 1350169 w 1955007"/>
              <a:gd name="connsiteY35" fmla="*/ 340518 h 566736"/>
              <a:gd name="connsiteX36" fmla="*/ 1440657 w 1955007"/>
              <a:gd name="connsiteY36" fmla="*/ 426243 h 566736"/>
              <a:gd name="connsiteX37" fmla="*/ 1476375 w 1955007"/>
              <a:gd name="connsiteY37" fmla="*/ 445293 h 566736"/>
              <a:gd name="connsiteX38" fmla="*/ 1554957 w 1955007"/>
              <a:gd name="connsiteY38" fmla="*/ 466724 h 566736"/>
              <a:gd name="connsiteX39" fmla="*/ 1657350 w 1955007"/>
              <a:gd name="connsiteY39" fmla="*/ 514349 h 566736"/>
              <a:gd name="connsiteX40" fmla="*/ 1719263 w 1955007"/>
              <a:gd name="connsiteY40" fmla="*/ 528636 h 566736"/>
              <a:gd name="connsiteX41" fmla="*/ 1809750 w 1955007"/>
              <a:gd name="connsiteY41" fmla="*/ 559593 h 566736"/>
              <a:gd name="connsiteX42" fmla="*/ 1864519 w 1955007"/>
              <a:gd name="connsiteY42" fmla="*/ 566736 h 566736"/>
              <a:gd name="connsiteX43" fmla="*/ 1874044 w 1955007"/>
              <a:gd name="connsiteY43" fmla="*/ 561974 h 566736"/>
              <a:gd name="connsiteX44" fmla="*/ 1928813 w 1955007"/>
              <a:gd name="connsiteY44" fmla="*/ 564355 h 566736"/>
              <a:gd name="connsiteX45" fmla="*/ 1955007 w 1955007"/>
              <a:gd name="connsiteY45" fmla="*/ 566736 h 566736"/>
              <a:gd name="connsiteX0" fmla="*/ 0 w 1955007"/>
              <a:gd name="connsiteY0" fmla="*/ 338136 h 566736"/>
              <a:gd name="connsiteX1" fmla="*/ 83344 w 1955007"/>
              <a:gd name="connsiteY1" fmla="*/ 340518 h 566736"/>
              <a:gd name="connsiteX2" fmla="*/ 123825 w 1955007"/>
              <a:gd name="connsiteY2" fmla="*/ 340518 h 566736"/>
              <a:gd name="connsiteX3" fmla="*/ 209550 w 1955007"/>
              <a:gd name="connsiteY3" fmla="*/ 335755 h 566736"/>
              <a:gd name="connsiteX4" fmla="*/ 290513 w 1955007"/>
              <a:gd name="connsiteY4" fmla="*/ 321468 h 566736"/>
              <a:gd name="connsiteX5" fmla="*/ 366713 w 1955007"/>
              <a:gd name="connsiteY5" fmla="*/ 302418 h 566736"/>
              <a:gd name="connsiteX6" fmla="*/ 402432 w 1955007"/>
              <a:gd name="connsiteY6" fmla="*/ 292893 h 566736"/>
              <a:gd name="connsiteX7" fmla="*/ 445294 w 1955007"/>
              <a:gd name="connsiteY7" fmla="*/ 292893 h 566736"/>
              <a:gd name="connsiteX8" fmla="*/ 488157 w 1955007"/>
              <a:gd name="connsiteY8" fmla="*/ 302418 h 566736"/>
              <a:gd name="connsiteX9" fmla="*/ 545307 w 1955007"/>
              <a:gd name="connsiteY9" fmla="*/ 311943 h 566736"/>
              <a:gd name="connsiteX10" fmla="*/ 566738 w 1955007"/>
              <a:gd name="connsiteY10" fmla="*/ 311943 h 566736"/>
              <a:gd name="connsiteX11" fmla="*/ 592932 w 1955007"/>
              <a:gd name="connsiteY11" fmla="*/ 316705 h 566736"/>
              <a:gd name="connsiteX12" fmla="*/ 595313 w 1955007"/>
              <a:gd name="connsiteY12" fmla="*/ 316705 h 566736"/>
              <a:gd name="connsiteX13" fmla="*/ 621507 w 1955007"/>
              <a:gd name="connsiteY13" fmla="*/ 319086 h 566736"/>
              <a:gd name="connsiteX14" fmla="*/ 657225 w 1955007"/>
              <a:gd name="connsiteY14" fmla="*/ 311943 h 566736"/>
              <a:gd name="connsiteX15" fmla="*/ 678657 w 1955007"/>
              <a:gd name="connsiteY15" fmla="*/ 319086 h 566736"/>
              <a:gd name="connsiteX16" fmla="*/ 714375 w 1955007"/>
              <a:gd name="connsiteY16" fmla="*/ 307180 h 566736"/>
              <a:gd name="connsiteX17" fmla="*/ 747713 w 1955007"/>
              <a:gd name="connsiteY17" fmla="*/ 290511 h 566736"/>
              <a:gd name="connsiteX18" fmla="*/ 809625 w 1955007"/>
              <a:gd name="connsiteY18" fmla="*/ 228599 h 566736"/>
              <a:gd name="connsiteX19" fmla="*/ 857250 w 1955007"/>
              <a:gd name="connsiteY19" fmla="*/ 178593 h 566736"/>
              <a:gd name="connsiteX20" fmla="*/ 933450 w 1955007"/>
              <a:gd name="connsiteY20" fmla="*/ 92867 h 566736"/>
              <a:gd name="connsiteX21" fmla="*/ 962026 w 1955007"/>
              <a:gd name="connsiteY21" fmla="*/ 59531 h 566736"/>
              <a:gd name="connsiteX22" fmla="*/ 1038225 w 1955007"/>
              <a:gd name="connsiteY22" fmla="*/ 19049 h 566736"/>
              <a:gd name="connsiteX23" fmla="*/ 1071563 w 1955007"/>
              <a:gd name="connsiteY23" fmla="*/ 9524 h 566736"/>
              <a:gd name="connsiteX24" fmla="*/ 1097757 w 1955007"/>
              <a:gd name="connsiteY24" fmla="*/ 0 h 566736"/>
              <a:gd name="connsiteX25" fmla="*/ 1104900 w 1955007"/>
              <a:gd name="connsiteY25" fmla="*/ 4761 h 566736"/>
              <a:gd name="connsiteX26" fmla="*/ 1138238 w 1955007"/>
              <a:gd name="connsiteY26" fmla="*/ 11905 h 566736"/>
              <a:gd name="connsiteX27" fmla="*/ 1164432 w 1955007"/>
              <a:gd name="connsiteY27" fmla="*/ 45243 h 566736"/>
              <a:gd name="connsiteX28" fmla="*/ 1188244 w 1955007"/>
              <a:gd name="connsiteY28" fmla="*/ 85724 h 566736"/>
              <a:gd name="connsiteX29" fmla="*/ 1209675 w 1955007"/>
              <a:gd name="connsiteY29" fmla="*/ 121443 h 566736"/>
              <a:gd name="connsiteX30" fmla="*/ 1226344 w 1955007"/>
              <a:gd name="connsiteY30" fmla="*/ 147636 h 566736"/>
              <a:gd name="connsiteX31" fmla="*/ 1243013 w 1955007"/>
              <a:gd name="connsiteY31" fmla="*/ 183355 h 566736"/>
              <a:gd name="connsiteX32" fmla="*/ 1273969 w 1955007"/>
              <a:gd name="connsiteY32" fmla="*/ 230980 h 566736"/>
              <a:gd name="connsiteX33" fmla="*/ 1302544 w 1955007"/>
              <a:gd name="connsiteY33" fmla="*/ 278605 h 566736"/>
              <a:gd name="connsiteX34" fmla="*/ 1321594 w 1955007"/>
              <a:gd name="connsiteY34" fmla="*/ 302418 h 566736"/>
              <a:gd name="connsiteX35" fmla="*/ 1350169 w 1955007"/>
              <a:gd name="connsiteY35" fmla="*/ 340518 h 566736"/>
              <a:gd name="connsiteX36" fmla="*/ 1440657 w 1955007"/>
              <a:gd name="connsiteY36" fmla="*/ 426243 h 566736"/>
              <a:gd name="connsiteX37" fmla="*/ 1476375 w 1955007"/>
              <a:gd name="connsiteY37" fmla="*/ 445293 h 566736"/>
              <a:gd name="connsiteX38" fmla="*/ 1554957 w 1955007"/>
              <a:gd name="connsiteY38" fmla="*/ 466724 h 566736"/>
              <a:gd name="connsiteX39" fmla="*/ 1657350 w 1955007"/>
              <a:gd name="connsiteY39" fmla="*/ 514349 h 566736"/>
              <a:gd name="connsiteX40" fmla="*/ 1719263 w 1955007"/>
              <a:gd name="connsiteY40" fmla="*/ 528636 h 566736"/>
              <a:gd name="connsiteX41" fmla="*/ 1809750 w 1955007"/>
              <a:gd name="connsiteY41" fmla="*/ 559593 h 566736"/>
              <a:gd name="connsiteX42" fmla="*/ 1864519 w 1955007"/>
              <a:gd name="connsiteY42" fmla="*/ 566736 h 566736"/>
              <a:gd name="connsiteX43" fmla="*/ 1874044 w 1955007"/>
              <a:gd name="connsiteY43" fmla="*/ 561974 h 566736"/>
              <a:gd name="connsiteX44" fmla="*/ 1928813 w 1955007"/>
              <a:gd name="connsiteY44" fmla="*/ 564355 h 566736"/>
              <a:gd name="connsiteX45" fmla="*/ 1955007 w 1955007"/>
              <a:gd name="connsiteY45" fmla="*/ 566736 h 566736"/>
              <a:gd name="connsiteX0" fmla="*/ 0 w 1955007"/>
              <a:gd name="connsiteY0" fmla="*/ 338136 h 566736"/>
              <a:gd name="connsiteX1" fmla="*/ 83344 w 1955007"/>
              <a:gd name="connsiteY1" fmla="*/ 340518 h 566736"/>
              <a:gd name="connsiteX2" fmla="*/ 123825 w 1955007"/>
              <a:gd name="connsiteY2" fmla="*/ 340518 h 566736"/>
              <a:gd name="connsiteX3" fmla="*/ 209550 w 1955007"/>
              <a:gd name="connsiteY3" fmla="*/ 335755 h 566736"/>
              <a:gd name="connsiteX4" fmla="*/ 290513 w 1955007"/>
              <a:gd name="connsiteY4" fmla="*/ 321468 h 566736"/>
              <a:gd name="connsiteX5" fmla="*/ 366713 w 1955007"/>
              <a:gd name="connsiteY5" fmla="*/ 302418 h 566736"/>
              <a:gd name="connsiteX6" fmla="*/ 402432 w 1955007"/>
              <a:gd name="connsiteY6" fmla="*/ 292893 h 566736"/>
              <a:gd name="connsiteX7" fmla="*/ 445294 w 1955007"/>
              <a:gd name="connsiteY7" fmla="*/ 292893 h 566736"/>
              <a:gd name="connsiteX8" fmla="*/ 488157 w 1955007"/>
              <a:gd name="connsiteY8" fmla="*/ 302418 h 566736"/>
              <a:gd name="connsiteX9" fmla="*/ 545307 w 1955007"/>
              <a:gd name="connsiteY9" fmla="*/ 311943 h 566736"/>
              <a:gd name="connsiteX10" fmla="*/ 566738 w 1955007"/>
              <a:gd name="connsiteY10" fmla="*/ 311943 h 566736"/>
              <a:gd name="connsiteX11" fmla="*/ 592932 w 1955007"/>
              <a:gd name="connsiteY11" fmla="*/ 316705 h 566736"/>
              <a:gd name="connsiteX12" fmla="*/ 595313 w 1955007"/>
              <a:gd name="connsiteY12" fmla="*/ 316705 h 566736"/>
              <a:gd name="connsiteX13" fmla="*/ 621507 w 1955007"/>
              <a:gd name="connsiteY13" fmla="*/ 319086 h 566736"/>
              <a:gd name="connsiteX14" fmla="*/ 657225 w 1955007"/>
              <a:gd name="connsiteY14" fmla="*/ 311943 h 566736"/>
              <a:gd name="connsiteX15" fmla="*/ 678657 w 1955007"/>
              <a:gd name="connsiteY15" fmla="*/ 319086 h 566736"/>
              <a:gd name="connsiteX16" fmla="*/ 683419 w 1955007"/>
              <a:gd name="connsiteY16" fmla="*/ 292893 h 566736"/>
              <a:gd name="connsiteX17" fmla="*/ 714375 w 1955007"/>
              <a:gd name="connsiteY17" fmla="*/ 307180 h 566736"/>
              <a:gd name="connsiteX18" fmla="*/ 747713 w 1955007"/>
              <a:gd name="connsiteY18" fmla="*/ 290511 h 566736"/>
              <a:gd name="connsiteX19" fmla="*/ 809625 w 1955007"/>
              <a:gd name="connsiteY19" fmla="*/ 228599 h 566736"/>
              <a:gd name="connsiteX20" fmla="*/ 857250 w 1955007"/>
              <a:gd name="connsiteY20" fmla="*/ 178593 h 566736"/>
              <a:gd name="connsiteX21" fmla="*/ 933450 w 1955007"/>
              <a:gd name="connsiteY21" fmla="*/ 92867 h 566736"/>
              <a:gd name="connsiteX22" fmla="*/ 962026 w 1955007"/>
              <a:gd name="connsiteY22" fmla="*/ 59531 h 566736"/>
              <a:gd name="connsiteX23" fmla="*/ 1038225 w 1955007"/>
              <a:gd name="connsiteY23" fmla="*/ 19049 h 566736"/>
              <a:gd name="connsiteX24" fmla="*/ 1071563 w 1955007"/>
              <a:gd name="connsiteY24" fmla="*/ 9524 h 566736"/>
              <a:gd name="connsiteX25" fmla="*/ 1097757 w 1955007"/>
              <a:gd name="connsiteY25" fmla="*/ 0 h 566736"/>
              <a:gd name="connsiteX26" fmla="*/ 1104900 w 1955007"/>
              <a:gd name="connsiteY26" fmla="*/ 4761 h 566736"/>
              <a:gd name="connsiteX27" fmla="*/ 1138238 w 1955007"/>
              <a:gd name="connsiteY27" fmla="*/ 11905 h 566736"/>
              <a:gd name="connsiteX28" fmla="*/ 1164432 w 1955007"/>
              <a:gd name="connsiteY28" fmla="*/ 45243 h 566736"/>
              <a:gd name="connsiteX29" fmla="*/ 1188244 w 1955007"/>
              <a:gd name="connsiteY29" fmla="*/ 85724 h 566736"/>
              <a:gd name="connsiteX30" fmla="*/ 1209675 w 1955007"/>
              <a:gd name="connsiteY30" fmla="*/ 121443 h 566736"/>
              <a:gd name="connsiteX31" fmla="*/ 1226344 w 1955007"/>
              <a:gd name="connsiteY31" fmla="*/ 147636 h 566736"/>
              <a:gd name="connsiteX32" fmla="*/ 1243013 w 1955007"/>
              <a:gd name="connsiteY32" fmla="*/ 183355 h 566736"/>
              <a:gd name="connsiteX33" fmla="*/ 1273969 w 1955007"/>
              <a:gd name="connsiteY33" fmla="*/ 230980 h 566736"/>
              <a:gd name="connsiteX34" fmla="*/ 1302544 w 1955007"/>
              <a:gd name="connsiteY34" fmla="*/ 278605 h 566736"/>
              <a:gd name="connsiteX35" fmla="*/ 1321594 w 1955007"/>
              <a:gd name="connsiteY35" fmla="*/ 302418 h 566736"/>
              <a:gd name="connsiteX36" fmla="*/ 1350169 w 1955007"/>
              <a:gd name="connsiteY36" fmla="*/ 340518 h 566736"/>
              <a:gd name="connsiteX37" fmla="*/ 1440657 w 1955007"/>
              <a:gd name="connsiteY37" fmla="*/ 426243 h 566736"/>
              <a:gd name="connsiteX38" fmla="*/ 1476375 w 1955007"/>
              <a:gd name="connsiteY38" fmla="*/ 445293 h 566736"/>
              <a:gd name="connsiteX39" fmla="*/ 1554957 w 1955007"/>
              <a:gd name="connsiteY39" fmla="*/ 466724 h 566736"/>
              <a:gd name="connsiteX40" fmla="*/ 1657350 w 1955007"/>
              <a:gd name="connsiteY40" fmla="*/ 514349 h 566736"/>
              <a:gd name="connsiteX41" fmla="*/ 1719263 w 1955007"/>
              <a:gd name="connsiteY41" fmla="*/ 528636 h 566736"/>
              <a:gd name="connsiteX42" fmla="*/ 1809750 w 1955007"/>
              <a:gd name="connsiteY42" fmla="*/ 559593 h 566736"/>
              <a:gd name="connsiteX43" fmla="*/ 1864519 w 1955007"/>
              <a:gd name="connsiteY43" fmla="*/ 566736 h 566736"/>
              <a:gd name="connsiteX44" fmla="*/ 1874044 w 1955007"/>
              <a:gd name="connsiteY44" fmla="*/ 561974 h 566736"/>
              <a:gd name="connsiteX45" fmla="*/ 1928813 w 1955007"/>
              <a:gd name="connsiteY45" fmla="*/ 564355 h 566736"/>
              <a:gd name="connsiteX46" fmla="*/ 1955007 w 1955007"/>
              <a:gd name="connsiteY46" fmla="*/ 566736 h 566736"/>
              <a:gd name="connsiteX0" fmla="*/ 0 w 1955007"/>
              <a:gd name="connsiteY0" fmla="*/ 338136 h 566736"/>
              <a:gd name="connsiteX1" fmla="*/ 83344 w 1955007"/>
              <a:gd name="connsiteY1" fmla="*/ 340518 h 566736"/>
              <a:gd name="connsiteX2" fmla="*/ 123825 w 1955007"/>
              <a:gd name="connsiteY2" fmla="*/ 340518 h 566736"/>
              <a:gd name="connsiteX3" fmla="*/ 209550 w 1955007"/>
              <a:gd name="connsiteY3" fmla="*/ 335755 h 566736"/>
              <a:gd name="connsiteX4" fmla="*/ 290513 w 1955007"/>
              <a:gd name="connsiteY4" fmla="*/ 321468 h 566736"/>
              <a:gd name="connsiteX5" fmla="*/ 366713 w 1955007"/>
              <a:gd name="connsiteY5" fmla="*/ 302418 h 566736"/>
              <a:gd name="connsiteX6" fmla="*/ 402432 w 1955007"/>
              <a:gd name="connsiteY6" fmla="*/ 292893 h 566736"/>
              <a:gd name="connsiteX7" fmla="*/ 445294 w 1955007"/>
              <a:gd name="connsiteY7" fmla="*/ 292893 h 566736"/>
              <a:gd name="connsiteX8" fmla="*/ 488157 w 1955007"/>
              <a:gd name="connsiteY8" fmla="*/ 302418 h 566736"/>
              <a:gd name="connsiteX9" fmla="*/ 545307 w 1955007"/>
              <a:gd name="connsiteY9" fmla="*/ 311943 h 566736"/>
              <a:gd name="connsiteX10" fmla="*/ 566738 w 1955007"/>
              <a:gd name="connsiteY10" fmla="*/ 311943 h 566736"/>
              <a:gd name="connsiteX11" fmla="*/ 592932 w 1955007"/>
              <a:gd name="connsiteY11" fmla="*/ 316705 h 566736"/>
              <a:gd name="connsiteX12" fmla="*/ 595313 w 1955007"/>
              <a:gd name="connsiteY12" fmla="*/ 316705 h 566736"/>
              <a:gd name="connsiteX13" fmla="*/ 621507 w 1955007"/>
              <a:gd name="connsiteY13" fmla="*/ 319086 h 566736"/>
              <a:gd name="connsiteX14" fmla="*/ 657225 w 1955007"/>
              <a:gd name="connsiteY14" fmla="*/ 311943 h 566736"/>
              <a:gd name="connsiteX15" fmla="*/ 678657 w 1955007"/>
              <a:gd name="connsiteY15" fmla="*/ 319086 h 566736"/>
              <a:gd name="connsiteX16" fmla="*/ 683419 w 1955007"/>
              <a:gd name="connsiteY16" fmla="*/ 292893 h 566736"/>
              <a:gd name="connsiteX17" fmla="*/ 711994 w 1955007"/>
              <a:gd name="connsiteY17" fmla="*/ 273842 h 566736"/>
              <a:gd name="connsiteX18" fmla="*/ 747713 w 1955007"/>
              <a:gd name="connsiteY18" fmla="*/ 290511 h 566736"/>
              <a:gd name="connsiteX19" fmla="*/ 809625 w 1955007"/>
              <a:gd name="connsiteY19" fmla="*/ 228599 h 566736"/>
              <a:gd name="connsiteX20" fmla="*/ 857250 w 1955007"/>
              <a:gd name="connsiteY20" fmla="*/ 178593 h 566736"/>
              <a:gd name="connsiteX21" fmla="*/ 933450 w 1955007"/>
              <a:gd name="connsiteY21" fmla="*/ 92867 h 566736"/>
              <a:gd name="connsiteX22" fmla="*/ 962026 w 1955007"/>
              <a:gd name="connsiteY22" fmla="*/ 59531 h 566736"/>
              <a:gd name="connsiteX23" fmla="*/ 1038225 w 1955007"/>
              <a:gd name="connsiteY23" fmla="*/ 19049 h 566736"/>
              <a:gd name="connsiteX24" fmla="*/ 1071563 w 1955007"/>
              <a:gd name="connsiteY24" fmla="*/ 9524 h 566736"/>
              <a:gd name="connsiteX25" fmla="*/ 1097757 w 1955007"/>
              <a:gd name="connsiteY25" fmla="*/ 0 h 566736"/>
              <a:gd name="connsiteX26" fmla="*/ 1104900 w 1955007"/>
              <a:gd name="connsiteY26" fmla="*/ 4761 h 566736"/>
              <a:gd name="connsiteX27" fmla="*/ 1138238 w 1955007"/>
              <a:gd name="connsiteY27" fmla="*/ 11905 h 566736"/>
              <a:gd name="connsiteX28" fmla="*/ 1164432 w 1955007"/>
              <a:gd name="connsiteY28" fmla="*/ 45243 h 566736"/>
              <a:gd name="connsiteX29" fmla="*/ 1188244 w 1955007"/>
              <a:gd name="connsiteY29" fmla="*/ 85724 h 566736"/>
              <a:gd name="connsiteX30" fmla="*/ 1209675 w 1955007"/>
              <a:gd name="connsiteY30" fmla="*/ 121443 h 566736"/>
              <a:gd name="connsiteX31" fmla="*/ 1226344 w 1955007"/>
              <a:gd name="connsiteY31" fmla="*/ 147636 h 566736"/>
              <a:gd name="connsiteX32" fmla="*/ 1243013 w 1955007"/>
              <a:gd name="connsiteY32" fmla="*/ 183355 h 566736"/>
              <a:gd name="connsiteX33" fmla="*/ 1273969 w 1955007"/>
              <a:gd name="connsiteY33" fmla="*/ 230980 h 566736"/>
              <a:gd name="connsiteX34" fmla="*/ 1302544 w 1955007"/>
              <a:gd name="connsiteY34" fmla="*/ 278605 h 566736"/>
              <a:gd name="connsiteX35" fmla="*/ 1321594 w 1955007"/>
              <a:gd name="connsiteY35" fmla="*/ 302418 h 566736"/>
              <a:gd name="connsiteX36" fmla="*/ 1350169 w 1955007"/>
              <a:gd name="connsiteY36" fmla="*/ 340518 h 566736"/>
              <a:gd name="connsiteX37" fmla="*/ 1440657 w 1955007"/>
              <a:gd name="connsiteY37" fmla="*/ 426243 h 566736"/>
              <a:gd name="connsiteX38" fmla="*/ 1476375 w 1955007"/>
              <a:gd name="connsiteY38" fmla="*/ 445293 h 566736"/>
              <a:gd name="connsiteX39" fmla="*/ 1554957 w 1955007"/>
              <a:gd name="connsiteY39" fmla="*/ 466724 h 566736"/>
              <a:gd name="connsiteX40" fmla="*/ 1657350 w 1955007"/>
              <a:gd name="connsiteY40" fmla="*/ 514349 h 566736"/>
              <a:gd name="connsiteX41" fmla="*/ 1719263 w 1955007"/>
              <a:gd name="connsiteY41" fmla="*/ 528636 h 566736"/>
              <a:gd name="connsiteX42" fmla="*/ 1809750 w 1955007"/>
              <a:gd name="connsiteY42" fmla="*/ 559593 h 566736"/>
              <a:gd name="connsiteX43" fmla="*/ 1864519 w 1955007"/>
              <a:gd name="connsiteY43" fmla="*/ 566736 h 566736"/>
              <a:gd name="connsiteX44" fmla="*/ 1874044 w 1955007"/>
              <a:gd name="connsiteY44" fmla="*/ 561974 h 566736"/>
              <a:gd name="connsiteX45" fmla="*/ 1928813 w 1955007"/>
              <a:gd name="connsiteY45" fmla="*/ 564355 h 566736"/>
              <a:gd name="connsiteX46" fmla="*/ 1955007 w 1955007"/>
              <a:gd name="connsiteY46" fmla="*/ 566736 h 566736"/>
              <a:gd name="connsiteX0" fmla="*/ 0 w 1955007"/>
              <a:gd name="connsiteY0" fmla="*/ 338136 h 566736"/>
              <a:gd name="connsiteX1" fmla="*/ 83344 w 1955007"/>
              <a:gd name="connsiteY1" fmla="*/ 340518 h 566736"/>
              <a:gd name="connsiteX2" fmla="*/ 123825 w 1955007"/>
              <a:gd name="connsiteY2" fmla="*/ 340518 h 566736"/>
              <a:gd name="connsiteX3" fmla="*/ 209550 w 1955007"/>
              <a:gd name="connsiteY3" fmla="*/ 335755 h 566736"/>
              <a:gd name="connsiteX4" fmla="*/ 290513 w 1955007"/>
              <a:gd name="connsiteY4" fmla="*/ 321468 h 566736"/>
              <a:gd name="connsiteX5" fmla="*/ 366713 w 1955007"/>
              <a:gd name="connsiteY5" fmla="*/ 302418 h 566736"/>
              <a:gd name="connsiteX6" fmla="*/ 402432 w 1955007"/>
              <a:gd name="connsiteY6" fmla="*/ 292893 h 566736"/>
              <a:gd name="connsiteX7" fmla="*/ 445294 w 1955007"/>
              <a:gd name="connsiteY7" fmla="*/ 292893 h 566736"/>
              <a:gd name="connsiteX8" fmla="*/ 488157 w 1955007"/>
              <a:gd name="connsiteY8" fmla="*/ 302418 h 566736"/>
              <a:gd name="connsiteX9" fmla="*/ 545307 w 1955007"/>
              <a:gd name="connsiteY9" fmla="*/ 311943 h 566736"/>
              <a:gd name="connsiteX10" fmla="*/ 566738 w 1955007"/>
              <a:gd name="connsiteY10" fmla="*/ 311943 h 566736"/>
              <a:gd name="connsiteX11" fmla="*/ 592932 w 1955007"/>
              <a:gd name="connsiteY11" fmla="*/ 316705 h 566736"/>
              <a:gd name="connsiteX12" fmla="*/ 595313 w 1955007"/>
              <a:gd name="connsiteY12" fmla="*/ 316705 h 566736"/>
              <a:gd name="connsiteX13" fmla="*/ 621507 w 1955007"/>
              <a:gd name="connsiteY13" fmla="*/ 319086 h 566736"/>
              <a:gd name="connsiteX14" fmla="*/ 657225 w 1955007"/>
              <a:gd name="connsiteY14" fmla="*/ 311943 h 566736"/>
              <a:gd name="connsiteX15" fmla="*/ 678657 w 1955007"/>
              <a:gd name="connsiteY15" fmla="*/ 319086 h 566736"/>
              <a:gd name="connsiteX16" fmla="*/ 683419 w 1955007"/>
              <a:gd name="connsiteY16" fmla="*/ 292893 h 566736"/>
              <a:gd name="connsiteX17" fmla="*/ 711994 w 1955007"/>
              <a:gd name="connsiteY17" fmla="*/ 273842 h 566736"/>
              <a:gd name="connsiteX18" fmla="*/ 747713 w 1955007"/>
              <a:gd name="connsiteY18" fmla="*/ 250029 h 566736"/>
              <a:gd name="connsiteX19" fmla="*/ 809625 w 1955007"/>
              <a:gd name="connsiteY19" fmla="*/ 228599 h 566736"/>
              <a:gd name="connsiteX20" fmla="*/ 857250 w 1955007"/>
              <a:gd name="connsiteY20" fmla="*/ 178593 h 566736"/>
              <a:gd name="connsiteX21" fmla="*/ 933450 w 1955007"/>
              <a:gd name="connsiteY21" fmla="*/ 92867 h 566736"/>
              <a:gd name="connsiteX22" fmla="*/ 962026 w 1955007"/>
              <a:gd name="connsiteY22" fmla="*/ 59531 h 566736"/>
              <a:gd name="connsiteX23" fmla="*/ 1038225 w 1955007"/>
              <a:gd name="connsiteY23" fmla="*/ 19049 h 566736"/>
              <a:gd name="connsiteX24" fmla="*/ 1071563 w 1955007"/>
              <a:gd name="connsiteY24" fmla="*/ 9524 h 566736"/>
              <a:gd name="connsiteX25" fmla="*/ 1097757 w 1955007"/>
              <a:gd name="connsiteY25" fmla="*/ 0 h 566736"/>
              <a:gd name="connsiteX26" fmla="*/ 1104900 w 1955007"/>
              <a:gd name="connsiteY26" fmla="*/ 4761 h 566736"/>
              <a:gd name="connsiteX27" fmla="*/ 1138238 w 1955007"/>
              <a:gd name="connsiteY27" fmla="*/ 11905 h 566736"/>
              <a:gd name="connsiteX28" fmla="*/ 1164432 w 1955007"/>
              <a:gd name="connsiteY28" fmla="*/ 45243 h 566736"/>
              <a:gd name="connsiteX29" fmla="*/ 1188244 w 1955007"/>
              <a:gd name="connsiteY29" fmla="*/ 85724 h 566736"/>
              <a:gd name="connsiteX30" fmla="*/ 1209675 w 1955007"/>
              <a:gd name="connsiteY30" fmla="*/ 121443 h 566736"/>
              <a:gd name="connsiteX31" fmla="*/ 1226344 w 1955007"/>
              <a:gd name="connsiteY31" fmla="*/ 147636 h 566736"/>
              <a:gd name="connsiteX32" fmla="*/ 1243013 w 1955007"/>
              <a:gd name="connsiteY32" fmla="*/ 183355 h 566736"/>
              <a:gd name="connsiteX33" fmla="*/ 1273969 w 1955007"/>
              <a:gd name="connsiteY33" fmla="*/ 230980 h 566736"/>
              <a:gd name="connsiteX34" fmla="*/ 1302544 w 1955007"/>
              <a:gd name="connsiteY34" fmla="*/ 278605 h 566736"/>
              <a:gd name="connsiteX35" fmla="*/ 1321594 w 1955007"/>
              <a:gd name="connsiteY35" fmla="*/ 302418 h 566736"/>
              <a:gd name="connsiteX36" fmla="*/ 1350169 w 1955007"/>
              <a:gd name="connsiteY36" fmla="*/ 340518 h 566736"/>
              <a:gd name="connsiteX37" fmla="*/ 1440657 w 1955007"/>
              <a:gd name="connsiteY37" fmla="*/ 426243 h 566736"/>
              <a:gd name="connsiteX38" fmla="*/ 1476375 w 1955007"/>
              <a:gd name="connsiteY38" fmla="*/ 445293 h 566736"/>
              <a:gd name="connsiteX39" fmla="*/ 1554957 w 1955007"/>
              <a:gd name="connsiteY39" fmla="*/ 466724 h 566736"/>
              <a:gd name="connsiteX40" fmla="*/ 1657350 w 1955007"/>
              <a:gd name="connsiteY40" fmla="*/ 514349 h 566736"/>
              <a:gd name="connsiteX41" fmla="*/ 1719263 w 1955007"/>
              <a:gd name="connsiteY41" fmla="*/ 528636 h 566736"/>
              <a:gd name="connsiteX42" fmla="*/ 1809750 w 1955007"/>
              <a:gd name="connsiteY42" fmla="*/ 559593 h 566736"/>
              <a:gd name="connsiteX43" fmla="*/ 1864519 w 1955007"/>
              <a:gd name="connsiteY43" fmla="*/ 566736 h 566736"/>
              <a:gd name="connsiteX44" fmla="*/ 1874044 w 1955007"/>
              <a:gd name="connsiteY44" fmla="*/ 561974 h 566736"/>
              <a:gd name="connsiteX45" fmla="*/ 1928813 w 1955007"/>
              <a:gd name="connsiteY45" fmla="*/ 564355 h 566736"/>
              <a:gd name="connsiteX46" fmla="*/ 1955007 w 1955007"/>
              <a:gd name="connsiteY46" fmla="*/ 566736 h 566736"/>
              <a:gd name="connsiteX0" fmla="*/ 0 w 1955007"/>
              <a:gd name="connsiteY0" fmla="*/ 338136 h 566736"/>
              <a:gd name="connsiteX1" fmla="*/ 83344 w 1955007"/>
              <a:gd name="connsiteY1" fmla="*/ 340518 h 566736"/>
              <a:gd name="connsiteX2" fmla="*/ 123825 w 1955007"/>
              <a:gd name="connsiteY2" fmla="*/ 340518 h 566736"/>
              <a:gd name="connsiteX3" fmla="*/ 209550 w 1955007"/>
              <a:gd name="connsiteY3" fmla="*/ 335755 h 566736"/>
              <a:gd name="connsiteX4" fmla="*/ 290513 w 1955007"/>
              <a:gd name="connsiteY4" fmla="*/ 321468 h 566736"/>
              <a:gd name="connsiteX5" fmla="*/ 366713 w 1955007"/>
              <a:gd name="connsiteY5" fmla="*/ 302418 h 566736"/>
              <a:gd name="connsiteX6" fmla="*/ 402432 w 1955007"/>
              <a:gd name="connsiteY6" fmla="*/ 292893 h 566736"/>
              <a:gd name="connsiteX7" fmla="*/ 445294 w 1955007"/>
              <a:gd name="connsiteY7" fmla="*/ 292893 h 566736"/>
              <a:gd name="connsiteX8" fmla="*/ 488157 w 1955007"/>
              <a:gd name="connsiteY8" fmla="*/ 302418 h 566736"/>
              <a:gd name="connsiteX9" fmla="*/ 545307 w 1955007"/>
              <a:gd name="connsiteY9" fmla="*/ 311943 h 566736"/>
              <a:gd name="connsiteX10" fmla="*/ 566738 w 1955007"/>
              <a:gd name="connsiteY10" fmla="*/ 311943 h 566736"/>
              <a:gd name="connsiteX11" fmla="*/ 592932 w 1955007"/>
              <a:gd name="connsiteY11" fmla="*/ 316705 h 566736"/>
              <a:gd name="connsiteX12" fmla="*/ 595313 w 1955007"/>
              <a:gd name="connsiteY12" fmla="*/ 316705 h 566736"/>
              <a:gd name="connsiteX13" fmla="*/ 621507 w 1955007"/>
              <a:gd name="connsiteY13" fmla="*/ 319086 h 566736"/>
              <a:gd name="connsiteX14" fmla="*/ 657225 w 1955007"/>
              <a:gd name="connsiteY14" fmla="*/ 311943 h 566736"/>
              <a:gd name="connsiteX15" fmla="*/ 678657 w 1955007"/>
              <a:gd name="connsiteY15" fmla="*/ 304798 h 566736"/>
              <a:gd name="connsiteX16" fmla="*/ 683419 w 1955007"/>
              <a:gd name="connsiteY16" fmla="*/ 292893 h 566736"/>
              <a:gd name="connsiteX17" fmla="*/ 711994 w 1955007"/>
              <a:gd name="connsiteY17" fmla="*/ 273842 h 566736"/>
              <a:gd name="connsiteX18" fmla="*/ 747713 w 1955007"/>
              <a:gd name="connsiteY18" fmla="*/ 250029 h 566736"/>
              <a:gd name="connsiteX19" fmla="*/ 809625 w 1955007"/>
              <a:gd name="connsiteY19" fmla="*/ 228599 h 566736"/>
              <a:gd name="connsiteX20" fmla="*/ 857250 w 1955007"/>
              <a:gd name="connsiteY20" fmla="*/ 178593 h 566736"/>
              <a:gd name="connsiteX21" fmla="*/ 933450 w 1955007"/>
              <a:gd name="connsiteY21" fmla="*/ 92867 h 566736"/>
              <a:gd name="connsiteX22" fmla="*/ 962026 w 1955007"/>
              <a:gd name="connsiteY22" fmla="*/ 59531 h 566736"/>
              <a:gd name="connsiteX23" fmla="*/ 1038225 w 1955007"/>
              <a:gd name="connsiteY23" fmla="*/ 19049 h 566736"/>
              <a:gd name="connsiteX24" fmla="*/ 1071563 w 1955007"/>
              <a:gd name="connsiteY24" fmla="*/ 9524 h 566736"/>
              <a:gd name="connsiteX25" fmla="*/ 1097757 w 1955007"/>
              <a:gd name="connsiteY25" fmla="*/ 0 h 566736"/>
              <a:gd name="connsiteX26" fmla="*/ 1104900 w 1955007"/>
              <a:gd name="connsiteY26" fmla="*/ 4761 h 566736"/>
              <a:gd name="connsiteX27" fmla="*/ 1138238 w 1955007"/>
              <a:gd name="connsiteY27" fmla="*/ 11905 h 566736"/>
              <a:gd name="connsiteX28" fmla="*/ 1164432 w 1955007"/>
              <a:gd name="connsiteY28" fmla="*/ 45243 h 566736"/>
              <a:gd name="connsiteX29" fmla="*/ 1188244 w 1955007"/>
              <a:gd name="connsiteY29" fmla="*/ 85724 h 566736"/>
              <a:gd name="connsiteX30" fmla="*/ 1209675 w 1955007"/>
              <a:gd name="connsiteY30" fmla="*/ 121443 h 566736"/>
              <a:gd name="connsiteX31" fmla="*/ 1226344 w 1955007"/>
              <a:gd name="connsiteY31" fmla="*/ 147636 h 566736"/>
              <a:gd name="connsiteX32" fmla="*/ 1243013 w 1955007"/>
              <a:gd name="connsiteY32" fmla="*/ 183355 h 566736"/>
              <a:gd name="connsiteX33" fmla="*/ 1273969 w 1955007"/>
              <a:gd name="connsiteY33" fmla="*/ 230980 h 566736"/>
              <a:gd name="connsiteX34" fmla="*/ 1302544 w 1955007"/>
              <a:gd name="connsiteY34" fmla="*/ 278605 h 566736"/>
              <a:gd name="connsiteX35" fmla="*/ 1321594 w 1955007"/>
              <a:gd name="connsiteY35" fmla="*/ 302418 h 566736"/>
              <a:gd name="connsiteX36" fmla="*/ 1350169 w 1955007"/>
              <a:gd name="connsiteY36" fmla="*/ 340518 h 566736"/>
              <a:gd name="connsiteX37" fmla="*/ 1440657 w 1955007"/>
              <a:gd name="connsiteY37" fmla="*/ 426243 h 566736"/>
              <a:gd name="connsiteX38" fmla="*/ 1476375 w 1955007"/>
              <a:gd name="connsiteY38" fmla="*/ 445293 h 566736"/>
              <a:gd name="connsiteX39" fmla="*/ 1554957 w 1955007"/>
              <a:gd name="connsiteY39" fmla="*/ 466724 h 566736"/>
              <a:gd name="connsiteX40" fmla="*/ 1657350 w 1955007"/>
              <a:gd name="connsiteY40" fmla="*/ 514349 h 566736"/>
              <a:gd name="connsiteX41" fmla="*/ 1719263 w 1955007"/>
              <a:gd name="connsiteY41" fmla="*/ 528636 h 566736"/>
              <a:gd name="connsiteX42" fmla="*/ 1809750 w 1955007"/>
              <a:gd name="connsiteY42" fmla="*/ 559593 h 566736"/>
              <a:gd name="connsiteX43" fmla="*/ 1864519 w 1955007"/>
              <a:gd name="connsiteY43" fmla="*/ 566736 h 566736"/>
              <a:gd name="connsiteX44" fmla="*/ 1874044 w 1955007"/>
              <a:gd name="connsiteY44" fmla="*/ 561974 h 566736"/>
              <a:gd name="connsiteX45" fmla="*/ 1928813 w 1955007"/>
              <a:gd name="connsiteY45" fmla="*/ 564355 h 566736"/>
              <a:gd name="connsiteX46" fmla="*/ 1955007 w 1955007"/>
              <a:gd name="connsiteY46" fmla="*/ 566736 h 566736"/>
              <a:gd name="connsiteX0" fmla="*/ 0 w 1955007"/>
              <a:gd name="connsiteY0" fmla="*/ 338136 h 566736"/>
              <a:gd name="connsiteX1" fmla="*/ 83344 w 1955007"/>
              <a:gd name="connsiteY1" fmla="*/ 340518 h 566736"/>
              <a:gd name="connsiteX2" fmla="*/ 123825 w 1955007"/>
              <a:gd name="connsiteY2" fmla="*/ 340518 h 566736"/>
              <a:gd name="connsiteX3" fmla="*/ 209550 w 1955007"/>
              <a:gd name="connsiteY3" fmla="*/ 335755 h 566736"/>
              <a:gd name="connsiteX4" fmla="*/ 290513 w 1955007"/>
              <a:gd name="connsiteY4" fmla="*/ 321468 h 566736"/>
              <a:gd name="connsiteX5" fmla="*/ 366713 w 1955007"/>
              <a:gd name="connsiteY5" fmla="*/ 302418 h 566736"/>
              <a:gd name="connsiteX6" fmla="*/ 402432 w 1955007"/>
              <a:gd name="connsiteY6" fmla="*/ 292893 h 566736"/>
              <a:gd name="connsiteX7" fmla="*/ 445294 w 1955007"/>
              <a:gd name="connsiteY7" fmla="*/ 292893 h 566736"/>
              <a:gd name="connsiteX8" fmla="*/ 488157 w 1955007"/>
              <a:gd name="connsiteY8" fmla="*/ 302418 h 566736"/>
              <a:gd name="connsiteX9" fmla="*/ 545307 w 1955007"/>
              <a:gd name="connsiteY9" fmla="*/ 311943 h 566736"/>
              <a:gd name="connsiteX10" fmla="*/ 566738 w 1955007"/>
              <a:gd name="connsiteY10" fmla="*/ 311943 h 566736"/>
              <a:gd name="connsiteX11" fmla="*/ 592932 w 1955007"/>
              <a:gd name="connsiteY11" fmla="*/ 316705 h 566736"/>
              <a:gd name="connsiteX12" fmla="*/ 595313 w 1955007"/>
              <a:gd name="connsiteY12" fmla="*/ 316705 h 566736"/>
              <a:gd name="connsiteX13" fmla="*/ 621507 w 1955007"/>
              <a:gd name="connsiteY13" fmla="*/ 319086 h 566736"/>
              <a:gd name="connsiteX14" fmla="*/ 657225 w 1955007"/>
              <a:gd name="connsiteY14" fmla="*/ 311943 h 566736"/>
              <a:gd name="connsiteX15" fmla="*/ 678657 w 1955007"/>
              <a:gd name="connsiteY15" fmla="*/ 304798 h 566736"/>
              <a:gd name="connsiteX16" fmla="*/ 683419 w 1955007"/>
              <a:gd name="connsiteY16" fmla="*/ 292893 h 566736"/>
              <a:gd name="connsiteX17" fmla="*/ 711994 w 1955007"/>
              <a:gd name="connsiteY17" fmla="*/ 273842 h 566736"/>
              <a:gd name="connsiteX18" fmla="*/ 747713 w 1955007"/>
              <a:gd name="connsiteY18" fmla="*/ 250029 h 566736"/>
              <a:gd name="connsiteX19" fmla="*/ 800100 w 1955007"/>
              <a:gd name="connsiteY19" fmla="*/ 209549 h 566736"/>
              <a:gd name="connsiteX20" fmla="*/ 857250 w 1955007"/>
              <a:gd name="connsiteY20" fmla="*/ 178593 h 566736"/>
              <a:gd name="connsiteX21" fmla="*/ 933450 w 1955007"/>
              <a:gd name="connsiteY21" fmla="*/ 92867 h 566736"/>
              <a:gd name="connsiteX22" fmla="*/ 962026 w 1955007"/>
              <a:gd name="connsiteY22" fmla="*/ 59531 h 566736"/>
              <a:gd name="connsiteX23" fmla="*/ 1038225 w 1955007"/>
              <a:gd name="connsiteY23" fmla="*/ 19049 h 566736"/>
              <a:gd name="connsiteX24" fmla="*/ 1071563 w 1955007"/>
              <a:gd name="connsiteY24" fmla="*/ 9524 h 566736"/>
              <a:gd name="connsiteX25" fmla="*/ 1097757 w 1955007"/>
              <a:gd name="connsiteY25" fmla="*/ 0 h 566736"/>
              <a:gd name="connsiteX26" fmla="*/ 1104900 w 1955007"/>
              <a:gd name="connsiteY26" fmla="*/ 4761 h 566736"/>
              <a:gd name="connsiteX27" fmla="*/ 1138238 w 1955007"/>
              <a:gd name="connsiteY27" fmla="*/ 11905 h 566736"/>
              <a:gd name="connsiteX28" fmla="*/ 1164432 w 1955007"/>
              <a:gd name="connsiteY28" fmla="*/ 45243 h 566736"/>
              <a:gd name="connsiteX29" fmla="*/ 1188244 w 1955007"/>
              <a:gd name="connsiteY29" fmla="*/ 85724 h 566736"/>
              <a:gd name="connsiteX30" fmla="*/ 1209675 w 1955007"/>
              <a:gd name="connsiteY30" fmla="*/ 121443 h 566736"/>
              <a:gd name="connsiteX31" fmla="*/ 1226344 w 1955007"/>
              <a:gd name="connsiteY31" fmla="*/ 147636 h 566736"/>
              <a:gd name="connsiteX32" fmla="*/ 1243013 w 1955007"/>
              <a:gd name="connsiteY32" fmla="*/ 183355 h 566736"/>
              <a:gd name="connsiteX33" fmla="*/ 1273969 w 1955007"/>
              <a:gd name="connsiteY33" fmla="*/ 230980 h 566736"/>
              <a:gd name="connsiteX34" fmla="*/ 1302544 w 1955007"/>
              <a:gd name="connsiteY34" fmla="*/ 278605 h 566736"/>
              <a:gd name="connsiteX35" fmla="*/ 1321594 w 1955007"/>
              <a:gd name="connsiteY35" fmla="*/ 302418 h 566736"/>
              <a:gd name="connsiteX36" fmla="*/ 1350169 w 1955007"/>
              <a:gd name="connsiteY36" fmla="*/ 340518 h 566736"/>
              <a:gd name="connsiteX37" fmla="*/ 1440657 w 1955007"/>
              <a:gd name="connsiteY37" fmla="*/ 426243 h 566736"/>
              <a:gd name="connsiteX38" fmla="*/ 1476375 w 1955007"/>
              <a:gd name="connsiteY38" fmla="*/ 445293 h 566736"/>
              <a:gd name="connsiteX39" fmla="*/ 1554957 w 1955007"/>
              <a:gd name="connsiteY39" fmla="*/ 466724 h 566736"/>
              <a:gd name="connsiteX40" fmla="*/ 1657350 w 1955007"/>
              <a:gd name="connsiteY40" fmla="*/ 514349 h 566736"/>
              <a:gd name="connsiteX41" fmla="*/ 1719263 w 1955007"/>
              <a:gd name="connsiteY41" fmla="*/ 528636 h 566736"/>
              <a:gd name="connsiteX42" fmla="*/ 1809750 w 1955007"/>
              <a:gd name="connsiteY42" fmla="*/ 559593 h 566736"/>
              <a:gd name="connsiteX43" fmla="*/ 1864519 w 1955007"/>
              <a:gd name="connsiteY43" fmla="*/ 566736 h 566736"/>
              <a:gd name="connsiteX44" fmla="*/ 1874044 w 1955007"/>
              <a:gd name="connsiteY44" fmla="*/ 561974 h 566736"/>
              <a:gd name="connsiteX45" fmla="*/ 1928813 w 1955007"/>
              <a:gd name="connsiteY45" fmla="*/ 564355 h 566736"/>
              <a:gd name="connsiteX46" fmla="*/ 1955007 w 1955007"/>
              <a:gd name="connsiteY46" fmla="*/ 566736 h 566736"/>
              <a:gd name="connsiteX0" fmla="*/ 0 w 1955007"/>
              <a:gd name="connsiteY0" fmla="*/ 338136 h 566736"/>
              <a:gd name="connsiteX1" fmla="*/ 83344 w 1955007"/>
              <a:gd name="connsiteY1" fmla="*/ 340518 h 566736"/>
              <a:gd name="connsiteX2" fmla="*/ 123825 w 1955007"/>
              <a:gd name="connsiteY2" fmla="*/ 340518 h 566736"/>
              <a:gd name="connsiteX3" fmla="*/ 209550 w 1955007"/>
              <a:gd name="connsiteY3" fmla="*/ 335755 h 566736"/>
              <a:gd name="connsiteX4" fmla="*/ 290513 w 1955007"/>
              <a:gd name="connsiteY4" fmla="*/ 321468 h 566736"/>
              <a:gd name="connsiteX5" fmla="*/ 366713 w 1955007"/>
              <a:gd name="connsiteY5" fmla="*/ 302418 h 566736"/>
              <a:gd name="connsiteX6" fmla="*/ 402432 w 1955007"/>
              <a:gd name="connsiteY6" fmla="*/ 292893 h 566736"/>
              <a:gd name="connsiteX7" fmla="*/ 445294 w 1955007"/>
              <a:gd name="connsiteY7" fmla="*/ 292893 h 566736"/>
              <a:gd name="connsiteX8" fmla="*/ 488157 w 1955007"/>
              <a:gd name="connsiteY8" fmla="*/ 302418 h 566736"/>
              <a:gd name="connsiteX9" fmla="*/ 545307 w 1955007"/>
              <a:gd name="connsiteY9" fmla="*/ 311943 h 566736"/>
              <a:gd name="connsiteX10" fmla="*/ 566738 w 1955007"/>
              <a:gd name="connsiteY10" fmla="*/ 311943 h 566736"/>
              <a:gd name="connsiteX11" fmla="*/ 592932 w 1955007"/>
              <a:gd name="connsiteY11" fmla="*/ 316705 h 566736"/>
              <a:gd name="connsiteX12" fmla="*/ 595313 w 1955007"/>
              <a:gd name="connsiteY12" fmla="*/ 316705 h 566736"/>
              <a:gd name="connsiteX13" fmla="*/ 621507 w 1955007"/>
              <a:gd name="connsiteY13" fmla="*/ 319086 h 566736"/>
              <a:gd name="connsiteX14" fmla="*/ 657225 w 1955007"/>
              <a:gd name="connsiteY14" fmla="*/ 311943 h 566736"/>
              <a:gd name="connsiteX15" fmla="*/ 678657 w 1955007"/>
              <a:gd name="connsiteY15" fmla="*/ 304798 h 566736"/>
              <a:gd name="connsiteX16" fmla="*/ 683419 w 1955007"/>
              <a:gd name="connsiteY16" fmla="*/ 292893 h 566736"/>
              <a:gd name="connsiteX17" fmla="*/ 711994 w 1955007"/>
              <a:gd name="connsiteY17" fmla="*/ 273842 h 566736"/>
              <a:gd name="connsiteX18" fmla="*/ 747713 w 1955007"/>
              <a:gd name="connsiteY18" fmla="*/ 250029 h 566736"/>
              <a:gd name="connsiteX19" fmla="*/ 800100 w 1955007"/>
              <a:gd name="connsiteY19" fmla="*/ 209549 h 566736"/>
              <a:gd name="connsiteX20" fmla="*/ 854869 w 1955007"/>
              <a:gd name="connsiteY20" fmla="*/ 138112 h 566736"/>
              <a:gd name="connsiteX21" fmla="*/ 933450 w 1955007"/>
              <a:gd name="connsiteY21" fmla="*/ 92867 h 566736"/>
              <a:gd name="connsiteX22" fmla="*/ 962026 w 1955007"/>
              <a:gd name="connsiteY22" fmla="*/ 59531 h 566736"/>
              <a:gd name="connsiteX23" fmla="*/ 1038225 w 1955007"/>
              <a:gd name="connsiteY23" fmla="*/ 19049 h 566736"/>
              <a:gd name="connsiteX24" fmla="*/ 1071563 w 1955007"/>
              <a:gd name="connsiteY24" fmla="*/ 9524 h 566736"/>
              <a:gd name="connsiteX25" fmla="*/ 1097757 w 1955007"/>
              <a:gd name="connsiteY25" fmla="*/ 0 h 566736"/>
              <a:gd name="connsiteX26" fmla="*/ 1104900 w 1955007"/>
              <a:gd name="connsiteY26" fmla="*/ 4761 h 566736"/>
              <a:gd name="connsiteX27" fmla="*/ 1138238 w 1955007"/>
              <a:gd name="connsiteY27" fmla="*/ 11905 h 566736"/>
              <a:gd name="connsiteX28" fmla="*/ 1164432 w 1955007"/>
              <a:gd name="connsiteY28" fmla="*/ 45243 h 566736"/>
              <a:gd name="connsiteX29" fmla="*/ 1188244 w 1955007"/>
              <a:gd name="connsiteY29" fmla="*/ 85724 h 566736"/>
              <a:gd name="connsiteX30" fmla="*/ 1209675 w 1955007"/>
              <a:gd name="connsiteY30" fmla="*/ 121443 h 566736"/>
              <a:gd name="connsiteX31" fmla="*/ 1226344 w 1955007"/>
              <a:gd name="connsiteY31" fmla="*/ 147636 h 566736"/>
              <a:gd name="connsiteX32" fmla="*/ 1243013 w 1955007"/>
              <a:gd name="connsiteY32" fmla="*/ 183355 h 566736"/>
              <a:gd name="connsiteX33" fmla="*/ 1273969 w 1955007"/>
              <a:gd name="connsiteY33" fmla="*/ 230980 h 566736"/>
              <a:gd name="connsiteX34" fmla="*/ 1302544 w 1955007"/>
              <a:gd name="connsiteY34" fmla="*/ 278605 h 566736"/>
              <a:gd name="connsiteX35" fmla="*/ 1321594 w 1955007"/>
              <a:gd name="connsiteY35" fmla="*/ 302418 h 566736"/>
              <a:gd name="connsiteX36" fmla="*/ 1350169 w 1955007"/>
              <a:gd name="connsiteY36" fmla="*/ 340518 h 566736"/>
              <a:gd name="connsiteX37" fmla="*/ 1440657 w 1955007"/>
              <a:gd name="connsiteY37" fmla="*/ 426243 h 566736"/>
              <a:gd name="connsiteX38" fmla="*/ 1476375 w 1955007"/>
              <a:gd name="connsiteY38" fmla="*/ 445293 h 566736"/>
              <a:gd name="connsiteX39" fmla="*/ 1554957 w 1955007"/>
              <a:gd name="connsiteY39" fmla="*/ 466724 h 566736"/>
              <a:gd name="connsiteX40" fmla="*/ 1657350 w 1955007"/>
              <a:gd name="connsiteY40" fmla="*/ 514349 h 566736"/>
              <a:gd name="connsiteX41" fmla="*/ 1719263 w 1955007"/>
              <a:gd name="connsiteY41" fmla="*/ 528636 h 566736"/>
              <a:gd name="connsiteX42" fmla="*/ 1809750 w 1955007"/>
              <a:gd name="connsiteY42" fmla="*/ 559593 h 566736"/>
              <a:gd name="connsiteX43" fmla="*/ 1864519 w 1955007"/>
              <a:gd name="connsiteY43" fmla="*/ 566736 h 566736"/>
              <a:gd name="connsiteX44" fmla="*/ 1874044 w 1955007"/>
              <a:gd name="connsiteY44" fmla="*/ 561974 h 566736"/>
              <a:gd name="connsiteX45" fmla="*/ 1928813 w 1955007"/>
              <a:gd name="connsiteY45" fmla="*/ 564355 h 566736"/>
              <a:gd name="connsiteX46" fmla="*/ 1955007 w 1955007"/>
              <a:gd name="connsiteY46" fmla="*/ 566736 h 566736"/>
              <a:gd name="connsiteX0" fmla="*/ 0 w 1955007"/>
              <a:gd name="connsiteY0" fmla="*/ 338136 h 566736"/>
              <a:gd name="connsiteX1" fmla="*/ 83344 w 1955007"/>
              <a:gd name="connsiteY1" fmla="*/ 340518 h 566736"/>
              <a:gd name="connsiteX2" fmla="*/ 123825 w 1955007"/>
              <a:gd name="connsiteY2" fmla="*/ 340518 h 566736"/>
              <a:gd name="connsiteX3" fmla="*/ 209550 w 1955007"/>
              <a:gd name="connsiteY3" fmla="*/ 335755 h 566736"/>
              <a:gd name="connsiteX4" fmla="*/ 290513 w 1955007"/>
              <a:gd name="connsiteY4" fmla="*/ 321468 h 566736"/>
              <a:gd name="connsiteX5" fmla="*/ 366713 w 1955007"/>
              <a:gd name="connsiteY5" fmla="*/ 302418 h 566736"/>
              <a:gd name="connsiteX6" fmla="*/ 402432 w 1955007"/>
              <a:gd name="connsiteY6" fmla="*/ 292893 h 566736"/>
              <a:gd name="connsiteX7" fmla="*/ 445294 w 1955007"/>
              <a:gd name="connsiteY7" fmla="*/ 292893 h 566736"/>
              <a:gd name="connsiteX8" fmla="*/ 488157 w 1955007"/>
              <a:gd name="connsiteY8" fmla="*/ 302418 h 566736"/>
              <a:gd name="connsiteX9" fmla="*/ 545307 w 1955007"/>
              <a:gd name="connsiteY9" fmla="*/ 311943 h 566736"/>
              <a:gd name="connsiteX10" fmla="*/ 566738 w 1955007"/>
              <a:gd name="connsiteY10" fmla="*/ 311943 h 566736"/>
              <a:gd name="connsiteX11" fmla="*/ 592932 w 1955007"/>
              <a:gd name="connsiteY11" fmla="*/ 316705 h 566736"/>
              <a:gd name="connsiteX12" fmla="*/ 595313 w 1955007"/>
              <a:gd name="connsiteY12" fmla="*/ 316705 h 566736"/>
              <a:gd name="connsiteX13" fmla="*/ 621507 w 1955007"/>
              <a:gd name="connsiteY13" fmla="*/ 319086 h 566736"/>
              <a:gd name="connsiteX14" fmla="*/ 657225 w 1955007"/>
              <a:gd name="connsiteY14" fmla="*/ 311943 h 566736"/>
              <a:gd name="connsiteX15" fmla="*/ 678657 w 1955007"/>
              <a:gd name="connsiteY15" fmla="*/ 304798 h 566736"/>
              <a:gd name="connsiteX16" fmla="*/ 683419 w 1955007"/>
              <a:gd name="connsiteY16" fmla="*/ 292893 h 566736"/>
              <a:gd name="connsiteX17" fmla="*/ 711994 w 1955007"/>
              <a:gd name="connsiteY17" fmla="*/ 273842 h 566736"/>
              <a:gd name="connsiteX18" fmla="*/ 747713 w 1955007"/>
              <a:gd name="connsiteY18" fmla="*/ 250029 h 566736"/>
              <a:gd name="connsiteX19" fmla="*/ 800100 w 1955007"/>
              <a:gd name="connsiteY19" fmla="*/ 209549 h 566736"/>
              <a:gd name="connsiteX20" fmla="*/ 854869 w 1955007"/>
              <a:gd name="connsiteY20" fmla="*/ 138112 h 566736"/>
              <a:gd name="connsiteX21" fmla="*/ 933450 w 1955007"/>
              <a:gd name="connsiteY21" fmla="*/ 80960 h 566736"/>
              <a:gd name="connsiteX22" fmla="*/ 962026 w 1955007"/>
              <a:gd name="connsiteY22" fmla="*/ 59531 h 566736"/>
              <a:gd name="connsiteX23" fmla="*/ 1038225 w 1955007"/>
              <a:gd name="connsiteY23" fmla="*/ 19049 h 566736"/>
              <a:gd name="connsiteX24" fmla="*/ 1071563 w 1955007"/>
              <a:gd name="connsiteY24" fmla="*/ 9524 h 566736"/>
              <a:gd name="connsiteX25" fmla="*/ 1097757 w 1955007"/>
              <a:gd name="connsiteY25" fmla="*/ 0 h 566736"/>
              <a:gd name="connsiteX26" fmla="*/ 1104900 w 1955007"/>
              <a:gd name="connsiteY26" fmla="*/ 4761 h 566736"/>
              <a:gd name="connsiteX27" fmla="*/ 1138238 w 1955007"/>
              <a:gd name="connsiteY27" fmla="*/ 11905 h 566736"/>
              <a:gd name="connsiteX28" fmla="*/ 1164432 w 1955007"/>
              <a:gd name="connsiteY28" fmla="*/ 45243 h 566736"/>
              <a:gd name="connsiteX29" fmla="*/ 1188244 w 1955007"/>
              <a:gd name="connsiteY29" fmla="*/ 85724 h 566736"/>
              <a:gd name="connsiteX30" fmla="*/ 1209675 w 1955007"/>
              <a:gd name="connsiteY30" fmla="*/ 121443 h 566736"/>
              <a:gd name="connsiteX31" fmla="*/ 1226344 w 1955007"/>
              <a:gd name="connsiteY31" fmla="*/ 147636 h 566736"/>
              <a:gd name="connsiteX32" fmla="*/ 1243013 w 1955007"/>
              <a:gd name="connsiteY32" fmla="*/ 183355 h 566736"/>
              <a:gd name="connsiteX33" fmla="*/ 1273969 w 1955007"/>
              <a:gd name="connsiteY33" fmla="*/ 230980 h 566736"/>
              <a:gd name="connsiteX34" fmla="*/ 1302544 w 1955007"/>
              <a:gd name="connsiteY34" fmla="*/ 278605 h 566736"/>
              <a:gd name="connsiteX35" fmla="*/ 1321594 w 1955007"/>
              <a:gd name="connsiteY35" fmla="*/ 302418 h 566736"/>
              <a:gd name="connsiteX36" fmla="*/ 1350169 w 1955007"/>
              <a:gd name="connsiteY36" fmla="*/ 340518 h 566736"/>
              <a:gd name="connsiteX37" fmla="*/ 1440657 w 1955007"/>
              <a:gd name="connsiteY37" fmla="*/ 426243 h 566736"/>
              <a:gd name="connsiteX38" fmla="*/ 1476375 w 1955007"/>
              <a:gd name="connsiteY38" fmla="*/ 445293 h 566736"/>
              <a:gd name="connsiteX39" fmla="*/ 1554957 w 1955007"/>
              <a:gd name="connsiteY39" fmla="*/ 466724 h 566736"/>
              <a:gd name="connsiteX40" fmla="*/ 1657350 w 1955007"/>
              <a:gd name="connsiteY40" fmla="*/ 514349 h 566736"/>
              <a:gd name="connsiteX41" fmla="*/ 1719263 w 1955007"/>
              <a:gd name="connsiteY41" fmla="*/ 528636 h 566736"/>
              <a:gd name="connsiteX42" fmla="*/ 1809750 w 1955007"/>
              <a:gd name="connsiteY42" fmla="*/ 559593 h 566736"/>
              <a:gd name="connsiteX43" fmla="*/ 1864519 w 1955007"/>
              <a:gd name="connsiteY43" fmla="*/ 566736 h 566736"/>
              <a:gd name="connsiteX44" fmla="*/ 1874044 w 1955007"/>
              <a:gd name="connsiteY44" fmla="*/ 561974 h 566736"/>
              <a:gd name="connsiteX45" fmla="*/ 1928813 w 1955007"/>
              <a:gd name="connsiteY45" fmla="*/ 564355 h 566736"/>
              <a:gd name="connsiteX46" fmla="*/ 1955007 w 1955007"/>
              <a:gd name="connsiteY46" fmla="*/ 566736 h 566736"/>
              <a:gd name="connsiteX0" fmla="*/ 0 w 1955007"/>
              <a:gd name="connsiteY0" fmla="*/ 338136 h 566736"/>
              <a:gd name="connsiteX1" fmla="*/ 83344 w 1955007"/>
              <a:gd name="connsiteY1" fmla="*/ 340518 h 566736"/>
              <a:gd name="connsiteX2" fmla="*/ 123825 w 1955007"/>
              <a:gd name="connsiteY2" fmla="*/ 340518 h 566736"/>
              <a:gd name="connsiteX3" fmla="*/ 209550 w 1955007"/>
              <a:gd name="connsiteY3" fmla="*/ 335755 h 566736"/>
              <a:gd name="connsiteX4" fmla="*/ 290513 w 1955007"/>
              <a:gd name="connsiteY4" fmla="*/ 321468 h 566736"/>
              <a:gd name="connsiteX5" fmla="*/ 366713 w 1955007"/>
              <a:gd name="connsiteY5" fmla="*/ 302418 h 566736"/>
              <a:gd name="connsiteX6" fmla="*/ 402432 w 1955007"/>
              <a:gd name="connsiteY6" fmla="*/ 292893 h 566736"/>
              <a:gd name="connsiteX7" fmla="*/ 445294 w 1955007"/>
              <a:gd name="connsiteY7" fmla="*/ 292893 h 566736"/>
              <a:gd name="connsiteX8" fmla="*/ 488157 w 1955007"/>
              <a:gd name="connsiteY8" fmla="*/ 302418 h 566736"/>
              <a:gd name="connsiteX9" fmla="*/ 545307 w 1955007"/>
              <a:gd name="connsiteY9" fmla="*/ 311943 h 566736"/>
              <a:gd name="connsiteX10" fmla="*/ 566738 w 1955007"/>
              <a:gd name="connsiteY10" fmla="*/ 311943 h 566736"/>
              <a:gd name="connsiteX11" fmla="*/ 592932 w 1955007"/>
              <a:gd name="connsiteY11" fmla="*/ 316705 h 566736"/>
              <a:gd name="connsiteX12" fmla="*/ 595313 w 1955007"/>
              <a:gd name="connsiteY12" fmla="*/ 316705 h 566736"/>
              <a:gd name="connsiteX13" fmla="*/ 621507 w 1955007"/>
              <a:gd name="connsiteY13" fmla="*/ 319086 h 566736"/>
              <a:gd name="connsiteX14" fmla="*/ 657225 w 1955007"/>
              <a:gd name="connsiteY14" fmla="*/ 311943 h 566736"/>
              <a:gd name="connsiteX15" fmla="*/ 678657 w 1955007"/>
              <a:gd name="connsiteY15" fmla="*/ 304798 h 566736"/>
              <a:gd name="connsiteX16" fmla="*/ 683419 w 1955007"/>
              <a:gd name="connsiteY16" fmla="*/ 292893 h 566736"/>
              <a:gd name="connsiteX17" fmla="*/ 711994 w 1955007"/>
              <a:gd name="connsiteY17" fmla="*/ 273842 h 566736"/>
              <a:gd name="connsiteX18" fmla="*/ 747713 w 1955007"/>
              <a:gd name="connsiteY18" fmla="*/ 250029 h 566736"/>
              <a:gd name="connsiteX19" fmla="*/ 800100 w 1955007"/>
              <a:gd name="connsiteY19" fmla="*/ 209549 h 566736"/>
              <a:gd name="connsiteX20" fmla="*/ 866775 w 1955007"/>
              <a:gd name="connsiteY20" fmla="*/ 147637 h 566736"/>
              <a:gd name="connsiteX21" fmla="*/ 933450 w 1955007"/>
              <a:gd name="connsiteY21" fmla="*/ 80960 h 566736"/>
              <a:gd name="connsiteX22" fmla="*/ 962026 w 1955007"/>
              <a:gd name="connsiteY22" fmla="*/ 59531 h 566736"/>
              <a:gd name="connsiteX23" fmla="*/ 1038225 w 1955007"/>
              <a:gd name="connsiteY23" fmla="*/ 19049 h 566736"/>
              <a:gd name="connsiteX24" fmla="*/ 1071563 w 1955007"/>
              <a:gd name="connsiteY24" fmla="*/ 9524 h 566736"/>
              <a:gd name="connsiteX25" fmla="*/ 1097757 w 1955007"/>
              <a:gd name="connsiteY25" fmla="*/ 0 h 566736"/>
              <a:gd name="connsiteX26" fmla="*/ 1104900 w 1955007"/>
              <a:gd name="connsiteY26" fmla="*/ 4761 h 566736"/>
              <a:gd name="connsiteX27" fmla="*/ 1138238 w 1955007"/>
              <a:gd name="connsiteY27" fmla="*/ 11905 h 566736"/>
              <a:gd name="connsiteX28" fmla="*/ 1164432 w 1955007"/>
              <a:gd name="connsiteY28" fmla="*/ 45243 h 566736"/>
              <a:gd name="connsiteX29" fmla="*/ 1188244 w 1955007"/>
              <a:gd name="connsiteY29" fmla="*/ 85724 h 566736"/>
              <a:gd name="connsiteX30" fmla="*/ 1209675 w 1955007"/>
              <a:gd name="connsiteY30" fmla="*/ 121443 h 566736"/>
              <a:gd name="connsiteX31" fmla="*/ 1226344 w 1955007"/>
              <a:gd name="connsiteY31" fmla="*/ 147636 h 566736"/>
              <a:gd name="connsiteX32" fmla="*/ 1243013 w 1955007"/>
              <a:gd name="connsiteY32" fmla="*/ 183355 h 566736"/>
              <a:gd name="connsiteX33" fmla="*/ 1273969 w 1955007"/>
              <a:gd name="connsiteY33" fmla="*/ 230980 h 566736"/>
              <a:gd name="connsiteX34" fmla="*/ 1302544 w 1955007"/>
              <a:gd name="connsiteY34" fmla="*/ 278605 h 566736"/>
              <a:gd name="connsiteX35" fmla="*/ 1321594 w 1955007"/>
              <a:gd name="connsiteY35" fmla="*/ 302418 h 566736"/>
              <a:gd name="connsiteX36" fmla="*/ 1350169 w 1955007"/>
              <a:gd name="connsiteY36" fmla="*/ 340518 h 566736"/>
              <a:gd name="connsiteX37" fmla="*/ 1440657 w 1955007"/>
              <a:gd name="connsiteY37" fmla="*/ 426243 h 566736"/>
              <a:gd name="connsiteX38" fmla="*/ 1476375 w 1955007"/>
              <a:gd name="connsiteY38" fmla="*/ 445293 h 566736"/>
              <a:gd name="connsiteX39" fmla="*/ 1554957 w 1955007"/>
              <a:gd name="connsiteY39" fmla="*/ 466724 h 566736"/>
              <a:gd name="connsiteX40" fmla="*/ 1657350 w 1955007"/>
              <a:gd name="connsiteY40" fmla="*/ 514349 h 566736"/>
              <a:gd name="connsiteX41" fmla="*/ 1719263 w 1955007"/>
              <a:gd name="connsiteY41" fmla="*/ 528636 h 566736"/>
              <a:gd name="connsiteX42" fmla="*/ 1809750 w 1955007"/>
              <a:gd name="connsiteY42" fmla="*/ 559593 h 566736"/>
              <a:gd name="connsiteX43" fmla="*/ 1864519 w 1955007"/>
              <a:gd name="connsiteY43" fmla="*/ 566736 h 566736"/>
              <a:gd name="connsiteX44" fmla="*/ 1874044 w 1955007"/>
              <a:gd name="connsiteY44" fmla="*/ 561974 h 566736"/>
              <a:gd name="connsiteX45" fmla="*/ 1928813 w 1955007"/>
              <a:gd name="connsiteY45" fmla="*/ 564355 h 566736"/>
              <a:gd name="connsiteX46" fmla="*/ 1955007 w 1955007"/>
              <a:gd name="connsiteY46" fmla="*/ 566736 h 566736"/>
              <a:gd name="connsiteX0" fmla="*/ 0 w 1955007"/>
              <a:gd name="connsiteY0" fmla="*/ 338136 h 566736"/>
              <a:gd name="connsiteX1" fmla="*/ 83344 w 1955007"/>
              <a:gd name="connsiteY1" fmla="*/ 340518 h 566736"/>
              <a:gd name="connsiteX2" fmla="*/ 123825 w 1955007"/>
              <a:gd name="connsiteY2" fmla="*/ 340518 h 566736"/>
              <a:gd name="connsiteX3" fmla="*/ 209550 w 1955007"/>
              <a:gd name="connsiteY3" fmla="*/ 335755 h 566736"/>
              <a:gd name="connsiteX4" fmla="*/ 290513 w 1955007"/>
              <a:gd name="connsiteY4" fmla="*/ 321468 h 566736"/>
              <a:gd name="connsiteX5" fmla="*/ 366713 w 1955007"/>
              <a:gd name="connsiteY5" fmla="*/ 302418 h 566736"/>
              <a:gd name="connsiteX6" fmla="*/ 402432 w 1955007"/>
              <a:gd name="connsiteY6" fmla="*/ 292893 h 566736"/>
              <a:gd name="connsiteX7" fmla="*/ 445294 w 1955007"/>
              <a:gd name="connsiteY7" fmla="*/ 292893 h 566736"/>
              <a:gd name="connsiteX8" fmla="*/ 488157 w 1955007"/>
              <a:gd name="connsiteY8" fmla="*/ 302418 h 566736"/>
              <a:gd name="connsiteX9" fmla="*/ 545307 w 1955007"/>
              <a:gd name="connsiteY9" fmla="*/ 311943 h 566736"/>
              <a:gd name="connsiteX10" fmla="*/ 566738 w 1955007"/>
              <a:gd name="connsiteY10" fmla="*/ 311943 h 566736"/>
              <a:gd name="connsiteX11" fmla="*/ 592932 w 1955007"/>
              <a:gd name="connsiteY11" fmla="*/ 316705 h 566736"/>
              <a:gd name="connsiteX12" fmla="*/ 595313 w 1955007"/>
              <a:gd name="connsiteY12" fmla="*/ 316705 h 566736"/>
              <a:gd name="connsiteX13" fmla="*/ 621507 w 1955007"/>
              <a:gd name="connsiteY13" fmla="*/ 319086 h 566736"/>
              <a:gd name="connsiteX14" fmla="*/ 657225 w 1955007"/>
              <a:gd name="connsiteY14" fmla="*/ 311943 h 566736"/>
              <a:gd name="connsiteX15" fmla="*/ 678657 w 1955007"/>
              <a:gd name="connsiteY15" fmla="*/ 304798 h 566736"/>
              <a:gd name="connsiteX16" fmla="*/ 711994 w 1955007"/>
              <a:gd name="connsiteY16" fmla="*/ 273842 h 566736"/>
              <a:gd name="connsiteX17" fmla="*/ 747713 w 1955007"/>
              <a:gd name="connsiteY17" fmla="*/ 250029 h 566736"/>
              <a:gd name="connsiteX18" fmla="*/ 800100 w 1955007"/>
              <a:gd name="connsiteY18" fmla="*/ 209549 h 566736"/>
              <a:gd name="connsiteX19" fmla="*/ 866775 w 1955007"/>
              <a:gd name="connsiteY19" fmla="*/ 147637 h 566736"/>
              <a:gd name="connsiteX20" fmla="*/ 933450 w 1955007"/>
              <a:gd name="connsiteY20" fmla="*/ 80960 h 566736"/>
              <a:gd name="connsiteX21" fmla="*/ 962026 w 1955007"/>
              <a:gd name="connsiteY21" fmla="*/ 59531 h 566736"/>
              <a:gd name="connsiteX22" fmla="*/ 1038225 w 1955007"/>
              <a:gd name="connsiteY22" fmla="*/ 19049 h 566736"/>
              <a:gd name="connsiteX23" fmla="*/ 1071563 w 1955007"/>
              <a:gd name="connsiteY23" fmla="*/ 9524 h 566736"/>
              <a:gd name="connsiteX24" fmla="*/ 1097757 w 1955007"/>
              <a:gd name="connsiteY24" fmla="*/ 0 h 566736"/>
              <a:gd name="connsiteX25" fmla="*/ 1104900 w 1955007"/>
              <a:gd name="connsiteY25" fmla="*/ 4761 h 566736"/>
              <a:gd name="connsiteX26" fmla="*/ 1138238 w 1955007"/>
              <a:gd name="connsiteY26" fmla="*/ 11905 h 566736"/>
              <a:gd name="connsiteX27" fmla="*/ 1164432 w 1955007"/>
              <a:gd name="connsiteY27" fmla="*/ 45243 h 566736"/>
              <a:gd name="connsiteX28" fmla="*/ 1188244 w 1955007"/>
              <a:gd name="connsiteY28" fmla="*/ 85724 h 566736"/>
              <a:gd name="connsiteX29" fmla="*/ 1209675 w 1955007"/>
              <a:gd name="connsiteY29" fmla="*/ 121443 h 566736"/>
              <a:gd name="connsiteX30" fmla="*/ 1226344 w 1955007"/>
              <a:gd name="connsiteY30" fmla="*/ 147636 h 566736"/>
              <a:gd name="connsiteX31" fmla="*/ 1243013 w 1955007"/>
              <a:gd name="connsiteY31" fmla="*/ 183355 h 566736"/>
              <a:gd name="connsiteX32" fmla="*/ 1273969 w 1955007"/>
              <a:gd name="connsiteY32" fmla="*/ 230980 h 566736"/>
              <a:gd name="connsiteX33" fmla="*/ 1302544 w 1955007"/>
              <a:gd name="connsiteY33" fmla="*/ 278605 h 566736"/>
              <a:gd name="connsiteX34" fmla="*/ 1321594 w 1955007"/>
              <a:gd name="connsiteY34" fmla="*/ 302418 h 566736"/>
              <a:gd name="connsiteX35" fmla="*/ 1350169 w 1955007"/>
              <a:gd name="connsiteY35" fmla="*/ 340518 h 566736"/>
              <a:gd name="connsiteX36" fmla="*/ 1440657 w 1955007"/>
              <a:gd name="connsiteY36" fmla="*/ 426243 h 566736"/>
              <a:gd name="connsiteX37" fmla="*/ 1476375 w 1955007"/>
              <a:gd name="connsiteY37" fmla="*/ 445293 h 566736"/>
              <a:gd name="connsiteX38" fmla="*/ 1554957 w 1955007"/>
              <a:gd name="connsiteY38" fmla="*/ 466724 h 566736"/>
              <a:gd name="connsiteX39" fmla="*/ 1657350 w 1955007"/>
              <a:gd name="connsiteY39" fmla="*/ 514349 h 566736"/>
              <a:gd name="connsiteX40" fmla="*/ 1719263 w 1955007"/>
              <a:gd name="connsiteY40" fmla="*/ 528636 h 566736"/>
              <a:gd name="connsiteX41" fmla="*/ 1809750 w 1955007"/>
              <a:gd name="connsiteY41" fmla="*/ 559593 h 566736"/>
              <a:gd name="connsiteX42" fmla="*/ 1864519 w 1955007"/>
              <a:gd name="connsiteY42" fmla="*/ 566736 h 566736"/>
              <a:gd name="connsiteX43" fmla="*/ 1874044 w 1955007"/>
              <a:gd name="connsiteY43" fmla="*/ 561974 h 566736"/>
              <a:gd name="connsiteX44" fmla="*/ 1928813 w 1955007"/>
              <a:gd name="connsiteY44" fmla="*/ 564355 h 566736"/>
              <a:gd name="connsiteX45" fmla="*/ 1955007 w 1955007"/>
              <a:gd name="connsiteY45" fmla="*/ 566736 h 566736"/>
              <a:gd name="connsiteX0" fmla="*/ 0 w 1955007"/>
              <a:gd name="connsiteY0" fmla="*/ 338136 h 566736"/>
              <a:gd name="connsiteX1" fmla="*/ 83344 w 1955007"/>
              <a:gd name="connsiteY1" fmla="*/ 340518 h 566736"/>
              <a:gd name="connsiteX2" fmla="*/ 123825 w 1955007"/>
              <a:gd name="connsiteY2" fmla="*/ 340518 h 566736"/>
              <a:gd name="connsiteX3" fmla="*/ 209550 w 1955007"/>
              <a:gd name="connsiteY3" fmla="*/ 335755 h 566736"/>
              <a:gd name="connsiteX4" fmla="*/ 290513 w 1955007"/>
              <a:gd name="connsiteY4" fmla="*/ 321468 h 566736"/>
              <a:gd name="connsiteX5" fmla="*/ 366713 w 1955007"/>
              <a:gd name="connsiteY5" fmla="*/ 302418 h 566736"/>
              <a:gd name="connsiteX6" fmla="*/ 402432 w 1955007"/>
              <a:gd name="connsiteY6" fmla="*/ 292893 h 566736"/>
              <a:gd name="connsiteX7" fmla="*/ 445294 w 1955007"/>
              <a:gd name="connsiteY7" fmla="*/ 292893 h 566736"/>
              <a:gd name="connsiteX8" fmla="*/ 488157 w 1955007"/>
              <a:gd name="connsiteY8" fmla="*/ 302418 h 566736"/>
              <a:gd name="connsiteX9" fmla="*/ 545307 w 1955007"/>
              <a:gd name="connsiteY9" fmla="*/ 311943 h 566736"/>
              <a:gd name="connsiteX10" fmla="*/ 566738 w 1955007"/>
              <a:gd name="connsiteY10" fmla="*/ 311943 h 566736"/>
              <a:gd name="connsiteX11" fmla="*/ 592932 w 1955007"/>
              <a:gd name="connsiteY11" fmla="*/ 316705 h 566736"/>
              <a:gd name="connsiteX12" fmla="*/ 595313 w 1955007"/>
              <a:gd name="connsiteY12" fmla="*/ 316705 h 566736"/>
              <a:gd name="connsiteX13" fmla="*/ 621507 w 1955007"/>
              <a:gd name="connsiteY13" fmla="*/ 319086 h 566736"/>
              <a:gd name="connsiteX14" fmla="*/ 657225 w 1955007"/>
              <a:gd name="connsiteY14" fmla="*/ 311943 h 566736"/>
              <a:gd name="connsiteX15" fmla="*/ 678657 w 1955007"/>
              <a:gd name="connsiteY15" fmla="*/ 304798 h 566736"/>
              <a:gd name="connsiteX16" fmla="*/ 716757 w 1955007"/>
              <a:gd name="connsiteY16" fmla="*/ 280986 h 566736"/>
              <a:gd name="connsiteX17" fmla="*/ 747713 w 1955007"/>
              <a:gd name="connsiteY17" fmla="*/ 250029 h 566736"/>
              <a:gd name="connsiteX18" fmla="*/ 800100 w 1955007"/>
              <a:gd name="connsiteY18" fmla="*/ 209549 h 566736"/>
              <a:gd name="connsiteX19" fmla="*/ 866775 w 1955007"/>
              <a:gd name="connsiteY19" fmla="*/ 147637 h 566736"/>
              <a:gd name="connsiteX20" fmla="*/ 933450 w 1955007"/>
              <a:gd name="connsiteY20" fmla="*/ 80960 h 566736"/>
              <a:gd name="connsiteX21" fmla="*/ 962026 w 1955007"/>
              <a:gd name="connsiteY21" fmla="*/ 59531 h 566736"/>
              <a:gd name="connsiteX22" fmla="*/ 1038225 w 1955007"/>
              <a:gd name="connsiteY22" fmla="*/ 19049 h 566736"/>
              <a:gd name="connsiteX23" fmla="*/ 1071563 w 1955007"/>
              <a:gd name="connsiteY23" fmla="*/ 9524 h 566736"/>
              <a:gd name="connsiteX24" fmla="*/ 1097757 w 1955007"/>
              <a:gd name="connsiteY24" fmla="*/ 0 h 566736"/>
              <a:gd name="connsiteX25" fmla="*/ 1104900 w 1955007"/>
              <a:gd name="connsiteY25" fmla="*/ 4761 h 566736"/>
              <a:gd name="connsiteX26" fmla="*/ 1138238 w 1955007"/>
              <a:gd name="connsiteY26" fmla="*/ 11905 h 566736"/>
              <a:gd name="connsiteX27" fmla="*/ 1164432 w 1955007"/>
              <a:gd name="connsiteY27" fmla="*/ 45243 h 566736"/>
              <a:gd name="connsiteX28" fmla="*/ 1188244 w 1955007"/>
              <a:gd name="connsiteY28" fmla="*/ 85724 h 566736"/>
              <a:gd name="connsiteX29" fmla="*/ 1209675 w 1955007"/>
              <a:gd name="connsiteY29" fmla="*/ 121443 h 566736"/>
              <a:gd name="connsiteX30" fmla="*/ 1226344 w 1955007"/>
              <a:gd name="connsiteY30" fmla="*/ 147636 h 566736"/>
              <a:gd name="connsiteX31" fmla="*/ 1243013 w 1955007"/>
              <a:gd name="connsiteY31" fmla="*/ 183355 h 566736"/>
              <a:gd name="connsiteX32" fmla="*/ 1273969 w 1955007"/>
              <a:gd name="connsiteY32" fmla="*/ 230980 h 566736"/>
              <a:gd name="connsiteX33" fmla="*/ 1302544 w 1955007"/>
              <a:gd name="connsiteY33" fmla="*/ 278605 h 566736"/>
              <a:gd name="connsiteX34" fmla="*/ 1321594 w 1955007"/>
              <a:gd name="connsiteY34" fmla="*/ 302418 h 566736"/>
              <a:gd name="connsiteX35" fmla="*/ 1350169 w 1955007"/>
              <a:gd name="connsiteY35" fmla="*/ 340518 h 566736"/>
              <a:gd name="connsiteX36" fmla="*/ 1440657 w 1955007"/>
              <a:gd name="connsiteY36" fmla="*/ 426243 h 566736"/>
              <a:gd name="connsiteX37" fmla="*/ 1476375 w 1955007"/>
              <a:gd name="connsiteY37" fmla="*/ 445293 h 566736"/>
              <a:gd name="connsiteX38" fmla="*/ 1554957 w 1955007"/>
              <a:gd name="connsiteY38" fmla="*/ 466724 h 566736"/>
              <a:gd name="connsiteX39" fmla="*/ 1657350 w 1955007"/>
              <a:gd name="connsiteY39" fmla="*/ 514349 h 566736"/>
              <a:gd name="connsiteX40" fmla="*/ 1719263 w 1955007"/>
              <a:gd name="connsiteY40" fmla="*/ 528636 h 566736"/>
              <a:gd name="connsiteX41" fmla="*/ 1809750 w 1955007"/>
              <a:gd name="connsiteY41" fmla="*/ 559593 h 566736"/>
              <a:gd name="connsiteX42" fmla="*/ 1864519 w 1955007"/>
              <a:gd name="connsiteY42" fmla="*/ 566736 h 566736"/>
              <a:gd name="connsiteX43" fmla="*/ 1874044 w 1955007"/>
              <a:gd name="connsiteY43" fmla="*/ 561974 h 566736"/>
              <a:gd name="connsiteX44" fmla="*/ 1928813 w 1955007"/>
              <a:gd name="connsiteY44" fmla="*/ 564355 h 566736"/>
              <a:gd name="connsiteX45" fmla="*/ 1955007 w 1955007"/>
              <a:gd name="connsiteY45" fmla="*/ 566736 h 566736"/>
              <a:gd name="connsiteX0" fmla="*/ 0 w 1955007"/>
              <a:gd name="connsiteY0" fmla="*/ 338136 h 566736"/>
              <a:gd name="connsiteX1" fmla="*/ 83344 w 1955007"/>
              <a:gd name="connsiteY1" fmla="*/ 340518 h 566736"/>
              <a:gd name="connsiteX2" fmla="*/ 123825 w 1955007"/>
              <a:gd name="connsiteY2" fmla="*/ 340518 h 566736"/>
              <a:gd name="connsiteX3" fmla="*/ 209550 w 1955007"/>
              <a:gd name="connsiteY3" fmla="*/ 335755 h 566736"/>
              <a:gd name="connsiteX4" fmla="*/ 290513 w 1955007"/>
              <a:gd name="connsiteY4" fmla="*/ 321468 h 566736"/>
              <a:gd name="connsiteX5" fmla="*/ 366713 w 1955007"/>
              <a:gd name="connsiteY5" fmla="*/ 302418 h 566736"/>
              <a:gd name="connsiteX6" fmla="*/ 402432 w 1955007"/>
              <a:gd name="connsiteY6" fmla="*/ 292893 h 566736"/>
              <a:gd name="connsiteX7" fmla="*/ 445294 w 1955007"/>
              <a:gd name="connsiteY7" fmla="*/ 292893 h 566736"/>
              <a:gd name="connsiteX8" fmla="*/ 488157 w 1955007"/>
              <a:gd name="connsiteY8" fmla="*/ 302418 h 566736"/>
              <a:gd name="connsiteX9" fmla="*/ 545307 w 1955007"/>
              <a:gd name="connsiteY9" fmla="*/ 311943 h 566736"/>
              <a:gd name="connsiteX10" fmla="*/ 566738 w 1955007"/>
              <a:gd name="connsiteY10" fmla="*/ 311943 h 566736"/>
              <a:gd name="connsiteX11" fmla="*/ 592932 w 1955007"/>
              <a:gd name="connsiteY11" fmla="*/ 316705 h 566736"/>
              <a:gd name="connsiteX12" fmla="*/ 595313 w 1955007"/>
              <a:gd name="connsiteY12" fmla="*/ 316705 h 566736"/>
              <a:gd name="connsiteX13" fmla="*/ 645319 w 1955007"/>
              <a:gd name="connsiteY13" fmla="*/ 304799 h 566736"/>
              <a:gd name="connsiteX14" fmla="*/ 657225 w 1955007"/>
              <a:gd name="connsiteY14" fmla="*/ 311943 h 566736"/>
              <a:gd name="connsiteX15" fmla="*/ 678657 w 1955007"/>
              <a:gd name="connsiteY15" fmla="*/ 304798 h 566736"/>
              <a:gd name="connsiteX16" fmla="*/ 716757 w 1955007"/>
              <a:gd name="connsiteY16" fmla="*/ 280986 h 566736"/>
              <a:gd name="connsiteX17" fmla="*/ 747713 w 1955007"/>
              <a:gd name="connsiteY17" fmla="*/ 250029 h 566736"/>
              <a:gd name="connsiteX18" fmla="*/ 800100 w 1955007"/>
              <a:gd name="connsiteY18" fmla="*/ 209549 h 566736"/>
              <a:gd name="connsiteX19" fmla="*/ 866775 w 1955007"/>
              <a:gd name="connsiteY19" fmla="*/ 147637 h 566736"/>
              <a:gd name="connsiteX20" fmla="*/ 933450 w 1955007"/>
              <a:gd name="connsiteY20" fmla="*/ 80960 h 566736"/>
              <a:gd name="connsiteX21" fmla="*/ 962026 w 1955007"/>
              <a:gd name="connsiteY21" fmla="*/ 59531 h 566736"/>
              <a:gd name="connsiteX22" fmla="*/ 1038225 w 1955007"/>
              <a:gd name="connsiteY22" fmla="*/ 19049 h 566736"/>
              <a:gd name="connsiteX23" fmla="*/ 1071563 w 1955007"/>
              <a:gd name="connsiteY23" fmla="*/ 9524 h 566736"/>
              <a:gd name="connsiteX24" fmla="*/ 1097757 w 1955007"/>
              <a:gd name="connsiteY24" fmla="*/ 0 h 566736"/>
              <a:gd name="connsiteX25" fmla="*/ 1104900 w 1955007"/>
              <a:gd name="connsiteY25" fmla="*/ 4761 h 566736"/>
              <a:gd name="connsiteX26" fmla="*/ 1138238 w 1955007"/>
              <a:gd name="connsiteY26" fmla="*/ 11905 h 566736"/>
              <a:gd name="connsiteX27" fmla="*/ 1164432 w 1955007"/>
              <a:gd name="connsiteY27" fmla="*/ 45243 h 566736"/>
              <a:gd name="connsiteX28" fmla="*/ 1188244 w 1955007"/>
              <a:gd name="connsiteY28" fmla="*/ 85724 h 566736"/>
              <a:gd name="connsiteX29" fmla="*/ 1209675 w 1955007"/>
              <a:gd name="connsiteY29" fmla="*/ 121443 h 566736"/>
              <a:gd name="connsiteX30" fmla="*/ 1226344 w 1955007"/>
              <a:gd name="connsiteY30" fmla="*/ 147636 h 566736"/>
              <a:gd name="connsiteX31" fmla="*/ 1243013 w 1955007"/>
              <a:gd name="connsiteY31" fmla="*/ 183355 h 566736"/>
              <a:gd name="connsiteX32" fmla="*/ 1273969 w 1955007"/>
              <a:gd name="connsiteY32" fmla="*/ 230980 h 566736"/>
              <a:gd name="connsiteX33" fmla="*/ 1302544 w 1955007"/>
              <a:gd name="connsiteY33" fmla="*/ 278605 h 566736"/>
              <a:gd name="connsiteX34" fmla="*/ 1321594 w 1955007"/>
              <a:gd name="connsiteY34" fmla="*/ 302418 h 566736"/>
              <a:gd name="connsiteX35" fmla="*/ 1350169 w 1955007"/>
              <a:gd name="connsiteY35" fmla="*/ 340518 h 566736"/>
              <a:gd name="connsiteX36" fmla="*/ 1440657 w 1955007"/>
              <a:gd name="connsiteY36" fmla="*/ 426243 h 566736"/>
              <a:gd name="connsiteX37" fmla="*/ 1476375 w 1955007"/>
              <a:gd name="connsiteY37" fmla="*/ 445293 h 566736"/>
              <a:gd name="connsiteX38" fmla="*/ 1554957 w 1955007"/>
              <a:gd name="connsiteY38" fmla="*/ 466724 h 566736"/>
              <a:gd name="connsiteX39" fmla="*/ 1657350 w 1955007"/>
              <a:gd name="connsiteY39" fmla="*/ 514349 h 566736"/>
              <a:gd name="connsiteX40" fmla="*/ 1719263 w 1955007"/>
              <a:gd name="connsiteY40" fmla="*/ 528636 h 566736"/>
              <a:gd name="connsiteX41" fmla="*/ 1809750 w 1955007"/>
              <a:gd name="connsiteY41" fmla="*/ 559593 h 566736"/>
              <a:gd name="connsiteX42" fmla="*/ 1864519 w 1955007"/>
              <a:gd name="connsiteY42" fmla="*/ 566736 h 566736"/>
              <a:gd name="connsiteX43" fmla="*/ 1874044 w 1955007"/>
              <a:gd name="connsiteY43" fmla="*/ 561974 h 566736"/>
              <a:gd name="connsiteX44" fmla="*/ 1928813 w 1955007"/>
              <a:gd name="connsiteY44" fmla="*/ 564355 h 566736"/>
              <a:gd name="connsiteX45" fmla="*/ 1955007 w 1955007"/>
              <a:gd name="connsiteY45" fmla="*/ 566736 h 566736"/>
              <a:gd name="connsiteX0" fmla="*/ 0 w 1955007"/>
              <a:gd name="connsiteY0" fmla="*/ 338136 h 566736"/>
              <a:gd name="connsiteX1" fmla="*/ 83344 w 1955007"/>
              <a:gd name="connsiteY1" fmla="*/ 340518 h 566736"/>
              <a:gd name="connsiteX2" fmla="*/ 123825 w 1955007"/>
              <a:gd name="connsiteY2" fmla="*/ 340518 h 566736"/>
              <a:gd name="connsiteX3" fmla="*/ 209550 w 1955007"/>
              <a:gd name="connsiteY3" fmla="*/ 335755 h 566736"/>
              <a:gd name="connsiteX4" fmla="*/ 290513 w 1955007"/>
              <a:gd name="connsiteY4" fmla="*/ 321468 h 566736"/>
              <a:gd name="connsiteX5" fmla="*/ 366713 w 1955007"/>
              <a:gd name="connsiteY5" fmla="*/ 302418 h 566736"/>
              <a:gd name="connsiteX6" fmla="*/ 402432 w 1955007"/>
              <a:gd name="connsiteY6" fmla="*/ 292893 h 566736"/>
              <a:gd name="connsiteX7" fmla="*/ 445294 w 1955007"/>
              <a:gd name="connsiteY7" fmla="*/ 292893 h 566736"/>
              <a:gd name="connsiteX8" fmla="*/ 488157 w 1955007"/>
              <a:gd name="connsiteY8" fmla="*/ 302418 h 566736"/>
              <a:gd name="connsiteX9" fmla="*/ 545307 w 1955007"/>
              <a:gd name="connsiteY9" fmla="*/ 311943 h 566736"/>
              <a:gd name="connsiteX10" fmla="*/ 566738 w 1955007"/>
              <a:gd name="connsiteY10" fmla="*/ 311943 h 566736"/>
              <a:gd name="connsiteX11" fmla="*/ 592932 w 1955007"/>
              <a:gd name="connsiteY11" fmla="*/ 316705 h 566736"/>
              <a:gd name="connsiteX12" fmla="*/ 595313 w 1955007"/>
              <a:gd name="connsiteY12" fmla="*/ 316705 h 566736"/>
              <a:gd name="connsiteX13" fmla="*/ 645319 w 1955007"/>
              <a:gd name="connsiteY13" fmla="*/ 304799 h 566736"/>
              <a:gd name="connsiteX14" fmla="*/ 657225 w 1955007"/>
              <a:gd name="connsiteY14" fmla="*/ 311943 h 566736"/>
              <a:gd name="connsiteX15" fmla="*/ 678657 w 1955007"/>
              <a:gd name="connsiteY15" fmla="*/ 288129 h 566736"/>
              <a:gd name="connsiteX16" fmla="*/ 716757 w 1955007"/>
              <a:gd name="connsiteY16" fmla="*/ 280986 h 566736"/>
              <a:gd name="connsiteX17" fmla="*/ 747713 w 1955007"/>
              <a:gd name="connsiteY17" fmla="*/ 250029 h 566736"/>
              <a:gd name="connsiteX18" fmla="*/ 800100 w 1955007"/>
              <a:gd name="connsiteY18" fmla="*/ 209549 h 566736"/>
              <a:gd name="connsiteX19" fmla="*/ 866775 w 1955007"/>
              <a:gd name="connsiteY19" fmla="*/ 147637 h 566736"/>
              <a:gd name="connsiteX20" fmla="*/ 933450 w 1955007"/>
              <a:gd name="connsiteY20" fmla="*/ 80960 h 566736"/>
              <a:gd name="connsiteX21" fmla="*/ 962026 w 1955007"/>
              <a:gd name="connsiteY21" fmla="*/ 59531 h 566736"/>
              <a:gd name="connsiteX22" fmla="*/ 1038225 w 1955007"/>
              <a:gd name="connsiteY22" fmla="*/ 19049 h 566736"/>
              <a:gd name="connsiteX23" fmla="*/ 1071563 w 1955007"/>
              <a:gd name="connsiteY23" fmla="*/ 9524 h 566736"/>
              <a:gd name="connsiteX24" fmla="*/ 1097757 w 1955007"/>
              <a:gd name="connsiteY24" fmla="*/ 0 h 566736"/>
              <a:gd name="connsiteX25" fmla="*/ 1104900 w 1955007"/>
              <a:gd name="connsiteY25" fmla="*/ 4761 h 566736"/>
              <a:gd name="connsiteX26" fmla="*/ 1138238 w 1955007"/>
              <a:gd name="connsiteY26" fmla="*/ 11905 h 566736"/>
              <a:gd name="connsiteX27" fmla="*/ 1164432 w 1955007"/>
              <a:gd name="connsiteY27" fmla="*/ 45243 h 566736"/>
              <a:gd name="connsiteX28" fmla="*/ 1188244 w 1955007"/>
              <a:gd name="connsiteY28" fmla="*/ 85724 h 566736"/>
              <a:gd name="connsiteX29" fmla="*/ 1209675 w 1955007"/>
              <a:gd name="connsiteY29" fmla="*/ 121443 h 566736"/>
              <a:gd name="connsiteX30" fmla="*/ 1226344 w 1955007"/>
              <a:gd name="connsiteY30" fmla="*/ 147636 h 566736"/>
              <a:gd name="connsiteX31" fmla="*/ 1243013 w 1955007"/>
              <a:gd name="connsiteY31" fmla="*/ 183355 h 566736"/>
              <a:gd name="connsiteX32" fmla="*/ 1273969 w 1955007"/>
              <a:gd name="connsiteY32" fmla="*/ 230980 h 566736"/>
              <a:gd name="connsiteX33" fmla="*/ 1302544 w 1955007"/>
              <a:gd name="connsiteY33" fmla="*/ 278605 h 566736"/>
              <a:gd name="connsiteX34" fmla="*/ 1321594 w 1955007"/>
              <a:gd name="connsiteY34" fmla="*/ 302418 h 566736"/>
              <a:gd name="connsiteX35" fmla="*/ 1350169 w 1955007"/>
              <a:gd name="connsiteY35" fmla="*/ 340518 h 566736"/>
              <a:gd name="connsiteX36" fmla="*/ 1440657 w 1955007"/>
              <a:gd name="connsiteY36" fmla="*/ 426243 h 566736"/>
              <a:gd name="connsiteX37" fmla="*/ 1476375 w 1955007"/>
              <a:gd name="connsiteY37" fmla="*/ 445293 h 566736"/>
              <a:gd name="connsiteX38" fmla="*/ 1554957 w 1955007"/>
              <a:gd name="connsiteY38" fmla="*/ 466724 h 566736"/>
              <a:gd name="connsiteX39" fmla="*/ 1657350 w 1955007"/>
              <a:gd name="connsiteY39" fmla="*/ 514349 h 566736"/>
              <a:gd name="connsiteX40" fmla="*/ 1719263 w 1955007"/>
              <a:gd name="connsiteY40" fmla="*/ 528636 h 566736"/>
              <a:gd name="connsiteX41" fmla="*/ 1809750 w 1955007"/>
              <a:gd name="connsiteY41" fmla="*/ 559593 h 566736"/>
              <a:gd name="connsiteX42" fmla="*/ 1864519 w 1955007"/>
              <a:gd name="connsiteY42" fmla="*/ 566736 h 566736"/>
              <a:gd name="connsiteX43" fmla="*/ 1874044 w 1955007"/>
              <a:gd name="connsiteY43" fmla="*/ 561974 h 566736"/>
              <a:gd name="connsiteX44" fmla="*/ 1928813 w 1955007"/>
              <a:gd name="connsiteY44" fmla="*/ 564355 h 566736"/>
              <a:gd name="connsiteX45" fmla="*/ 1955007 w 1955007"/>
              <a:gd name="connsiteY45" fmla="*/ 566736 h 566736"/>
              <a:gd name="connsiteX0" fmla="*/ 0 w 1955007"/>
              <a:gd name="connsiteY0" fmla="*/ 338136 h 566736"/>
              <a:gd name="connsiteX1" fmla="*/ 83344 w 1955007"/>
              <a:gd name="connsiteY1" fmla="*/ 340518 h 566736"/>
              <a:gd name="connsiteX2" fmla="*/ 123825 w 1955007"/>
              <a:gd name="connsiteY2" fmla="*/ 340518 h 566736"/>
              <a:gd name="connsiteX3" fmla="*/ 209550 w 1955007"/>
              <a:gd name="connsiteY3" fmla="*/ 335755 h 566736"/>
              <a:gd name="connsiteX4" fmla="*/ 290513 w 1955007"/>
              <a:gd name="connsiteY4" fmla="*/ 321468 h 566736"/>
              <a:gd name="connsiteX5" fmla="*/ 366713 w 1955007"/>
              <a:gd name="connsiteY5" fmla="*/ 302418 h 566736"/>
              <a:gd name="connsiteX6" fmla="*/ 402432 w 1955007"/>
              <a:gd name="connsiteY6" fmla="*/ 292893 h 566736"/>
              <a:gd name="connsiteX7" fmla="*/ 445294 w 1955007"/>
              <a:gd name="connsiteY7" fmla="*/ 292893 h 566736"/>
              <a:gd name="connsiteX8" fmla="*/ 488157 w 1955007"/>
              <a:gd name="connsiteY8" fmla="*/ 302418 h 566736"/>
              <a:gd name="connsiteX9" fmla="*/ 545307 w 1955007"/>
              <a:gd name="connsiteY9" fmla="*/ 311943 h 566736"/>
              <a:gd name="connsiteX10" fmla="*/ 566738 w 1955007"/>
              <a:gd name="connsiteY10" fmla="*/ 311943 h 566736"/>
              <a:gd name="connsiteX11" fmla="*/ 592932 w 1955007"/>
              <a:gd name="connsiteY11" fmla="*/ 316705 h 566736"/>
              <a:gd name="connsiteX12" fmla="*/ 595313 w 1955007"/>
              <a:gd name="connsiteY12" fmla="*/ 316705 h 566736"/>
              <a:gd name="connsiteX13" fmla="*/ 645319 w 1955007"/>
              <a:gd name="connsiteY13" fmla="*/ 304799 h 566736"/>
              <a:gd name="connsiteX14" fmla="*/ 661988 w 1955007"/>
              <a:gd name="connsiteY14" fmla="*/ 292893 h 566736"/>
              <a:gd name="connsiteX15" fmla="*/ 678657 w 1955007"/>
              <a:gd name="connsiteY15" fmla="*/ 288129 h 566736"/>
              <a:gd name="connsiteX16" fmla="*/ 716757 w 1955007"/>
              <a:gd name="connsiteY16" fmla="*/ 280986 h 566736"/>
              <a:gd name="connsiteX17" fmla="*/ 747713 w 1955007"/>
              <a:gd name="connsiteY17" fmla="*/ 250029 h 566736"/>
              <a:gd name="connsiteX18" fmla="*/ 800100 w 1955007"/>
              <a:gd name="connsiteY18" fmla="*/ 209549 h 566736"/>
              <a:gd name="connsiteX19" fmla="*/ 866775 w 1955007"/>
              <a:gd name="connsiteY19" fmla="*/ 147637 h 566736"/>
              <a:gd name="connsiteX20" fmla="*/ 933450 w 1955007"/>
              <a:gd name="connsiteY20" fmla="*/ 80960 h 566736"/>
              <a:gd name="connsiteX21" fmla="*/ 962026 w 1955007"/>
              <a:gd name="connsiteY21" fmla="*/ 59531 h 566736"/>
              <a:gd name="connsiteX22" fmla="*/ 1038225 w 1955007"/>
              <a:gd name="connsiteY22" fmla="*/ 19049 h 566736"/>
              <a:gd name="connsiteX23" fmla="*/ 1071563 w 1955007"/>
              <a:gd name="connsiteY23" fmla="*/ 9524 h 566736"/>
              <a:gd name="connsiteX24" fmla="*/ 1097757 w 1955007"/>
              <a:gd name="connsiteY24" fmla="*/ 0 h 566736"/>
              <a:gd name="connsiteX25" fmla="*/ 1104900 w 1955007"/>
              <a:gd name="connsiteY25" fmla="*/ 4761 h 566736"/>
              <a:gd name="connsiteX26" fmla="*/ 1138238 w 1955007"/>
              <a:gd name="connsiteY26" fmla="*/ 11905 h 566736"/>
              <a:gd name="connsiteX27" fmla="*/ 1164432 w 1955007"/>
              <a:gd name="connsiteY27" fmla="*/ 45243 h 566736"/>
              <a:gd name="connsiteX28" fmla="*/ 1188244 w 1955007"/>
              <a:gd name="connsiteY28" fmla="*/ 85724 h 566736"/>
              <a:gd name="connsiteX29" fmla="*/ 1209675 w 1955007"/>
              <a:gd name="connsiteY29" fmla="*/ 121443 h 566736"/>
              <a:gd name="connsiteX30" fmla="*/ 1226344 w 1955007"/>
              <a:gd name="connsiteY30" fmla="*/ 147636 h 566736"/>
              <a:gd name="connsiteX31" fmla="*/ 1243013 w 1955007"/>
              <a:gd name="connsiteY31" fmla="*/ 183355 h 566736"/>
              <a:gd name="connsiteX32" fmla="*/ 1273969 w 1955007"/>
              <a:gd name="connsiteY32" fmla="*/ 230980 h 566736"/>
              <a:gd name="connsiteX33" fmla="*/ 1302544 w 1955007"/>
              <a:gd name="connsiteY33" fmla="*/ 278605 h 566736"/>
              <a:gd name="connsiteX34" fmla="*/ 1321594 w 1955007"/>
              <a:gd name="connsiteY34" fmla="*/ 302418 h 566736"/>
              <a:gd name="connsiteX35" fmla="*/ 1350169 w 1955007"/>
              <a:gd name="connsiteY35" fmla="*/ 340518 h 566736"/>
              <a:gd name="connsiteX36" fmla="*/ 1440657 w 1955007"/>
              <a:gd name="connsiteY36" fmla="*/ 426243 h 566736"/>
              <a:gd name="connsiteX37" fmla="*/ 1476375 w 1955007"/>
              <a:gd name="connsiteY37" fmla="*/ 445293 h 566736"/>
              <a:gd name="connsiteX38" fmla="*/ 1554957 w 1955007"/>
              <a:gd name="connsiteY38" fmla="*/ 466724 h 566736"/>
              <a:gd name="connsiteX39" fmla="*/ 1657350 w 1955007"/>
              <a:gd name="connsiteY39" fmla="*/ 514349 h 566736"/>
              <a:gd name="connsiteX40" fmla="*/ 1719263 w 1955007"/>
              <a:gd name="connsiteY40" fmla="*/ 528636 h 566736"/>
              <a:gd name="connsiteX41" fmla="*/ 1809750 w 1955007"/>
              <a:gd name="connsiteY41" fmla="*/ 559593 h 566736"/>
              <a:gd name="connsiteX42" fmla="*/ 1864519 w 1955007"/>
              <a:gd name="connsiteY42" fmla="*/ 566736 h 566736"/>
              <a:gd name="connsiteX43" fmla="*/ 1874044 w 1955007"/>
              <a:gd name="connsiteY43" fmla="*/ 561974 h 566736"/>
              <a:gd name="connsiteX44" fmla="*/ 1928813 w 1955007"/>
              <a:gd name="connsiteY44" fmla="*/ 564355 h 566736"/>
              <a:gd name="connsiteX45" fmla="*/ 1955007 w 1955007"/>
              <a:gd name="connsiteY45" fmla="*/ 566736 h 566736"/>
              <a:gd name="connsiteX0" fmla="*/ 0 w 1955007"/>
              <a:gd name="connsiteY0" fmla="*/ 338136 h 566736"/>
              <a:gd name="connsiteX1" fmla="*/ 83344 w 1955007"/>
              <a:gd name="connsiteY1" fmla="*/ 340518 h 566736"/>
              <a:gd name="connsiteX2" fmla="*/ 123825 w 1955007"/>
              <a:gd name="connsiteY2" fmla="*/ 340518 h 566736"/>
              <a:gd name="connsiteX3" fmla="*/ 209550 w 1955007"/>
              <a:gd name="connsiteY3" fmla="*/ 335755 h 566736"/>
              <a:gd name="connsiteX4" fmla="*/ 290513 w 1955007"/>
              <a:gd name="connsiteY4" fmla="*/ 321468 h 566736"/>
              <a:gd name="connsiteX5" fmla="*/ 366713 w 1955007"/>
              <a:gd name="connsiteY5" fmla="*/ 302418 h 566736"/>
              <a:gd name="connsiteX6" fmla="*/ 402432 w 1955007"/>
              <a:gd name="connsiteY6" fmla="*/ 292893 h 566736"/>
              <a:gd name="connsiteX7" fmla="*/ 445294 w 1955007"/>
              <a:gd name="connsiteY7" fmla="*/ 292893 h 566736"/>
              <a:gd name="connsiteX8" fmla="*/ 488157 w 1955007"/>
              <a:gd name="connsiteY8" fmla="*/ 302418 h 566736"/>
              <a:gd name="connsiteX9" fmla="*/ 545307 w 1955007"/>
              <a:gd name="connsiteY9" fmla="*/ 311943 h 566736"/>
              <a:gd name="connsiteX10" fmla="*/ 566738 w 1955007"/>
              <a:gd name="connsiteY10" fmla="*/ 311943 h 566736"/>
              <a:gd name="connsiteX11" fmla="*/ 592932 w 1955007"/>
              <a:gd name="connsiteY11" fmla="*/ 316705 h 566736"/>
              <a:gd name="connsiteX12" fmla="*/ 595313 w 1955007"/>
              <a:gd name="connsiteY12" fmla="*/ 316705 h 566736"/>
              <a:gd name="connsiteX13" fmla="*/ 645319 w 1955007"/>
              <a:gd name="connsiteY13" fmla="*/ 304799 h 566736"/>
              <a:gd name="connsiteX14" fmla="*/ 661988 w 1955007"/>
              <a:gd name="connsiteY14" fmla="*/ 292893 h 566736"/>
              <a:gd name="connsiteX15" fmla="*/ 678657 w 1955007"/>
              <a:gd name="connsiteY15" fmla="*/ 288129 h 566736"/>
              <a:gd name="connsiteX16" fmla="*/ 716757 w 1955007"/>
              <a:gd name="connsiteY16" fmla="*/ 257173 h 566736"/>
              <a:gd name="connsiteX17" fmla="*/ 747713 w 1955007"/>
              <a:gd name="connsiteY17" fmla="*/ 250029 h 566736"/>
              <a:gd name="connsiteX18" fmla="*/ 800100 w 1955007"/>
              <a:gd name="connsiteY18" fmla="*/ 209549 h 566736"/>
              <a:gd name="connsiteX19" fmla="*/ 866775 w 1955007"/>
              <a:gd name="connsiteY19" fmla="*/ 147637 h 566736"/>
              <a:gd name="connsiteX20" fmla="*/ 933450 w 1955007"/>
              <a:gd name="connsiteY20" fmla="*/ 80960 h 566736"/>
              <a:gd name="connsiteX21" fmla="*/ 962026 w 1955007"/>
              <a:gd name="connsiteY21" fmla="*/ 59531 h 566736"/>
              <a:gd name="connsiteX22" fmla="*/ 1038225 w 1955007"/>
              <a:gd name="connsiteY22" fmla="*/ 19049 h 566736"/>
              <a:gd name="connsiteX23" fmla="*/ 1071563 w 1955007"/>
              <a:gd name="connsiteY23" fmla="*/ 9524 h 566736"/>
              <a:gd name="connsiteX24" fmla="*/ 1097757 w 1955007"/>
              <a:gd name="connsiteY24" fmla="*/ 0 h 566736"/>
              <a:gd name="connsiteX25" fmla="*/ 1104900 w 1955007"/>
              <a:gd name="connsiteY25" fmla="*/ 4761 h 566736"/>
              <a:gd name="connsiteX26" fmla="*/ 1138238 w 1955007"/>
              <a:gd name="connsiteY26" fmla="*/ 11905 h 566736"/>
              <a:gd name="connsiteX27" fmla="*/ 1164432 w 1955007"/>
              <a:gd name="connsiteY27" fmla="*/ 45243 h 566736"/>
              <a:gd name="connsiteX28" fmla="*/ 1188244 w 1955007"/>
              <a:gd name="connsiteY28" fmla="*/ 85724 h 566736"/>
              <a:gd name="connsiteX29" fmla="*/ 1209675 w 1955007"/>
              <a:gd name="connsiteY29" fmla="*/ 121443 h 566736"/>
              <a:gd name="connsiteX30" fmla="*/ 1226344 w 1955007"/>
              <a:gd name="connsiteY30" fmla="*/ 147636 h 566736"/>
              <a:gd name="connsiteX31" fmla="*/ 1243013 w 1955007"/>
              <a:gd name="connsiteY31" fmla="*/ 183355 h 566736"/>
              <a:gd name="connsiteX32" fmla="*/ 1273969 w 1955007"/>
              <a:gd name="connsiteY32" fmla="*/ 230980 h 566736"/>
              <a:gd name="connsiteX33" fmla="*/ 1302544 w 1955007"/>
              <a:gd name="connsiteY33" fmla="*/ 278605 h 566736"/>
              <a:gd name="connsiteX34" fmla="*/ 1321594 w 1955007"/>
              <a:gd name="connsiteY34" fmla="*/ 302418 h 566736"/>
              <a:gd name="connsiteX35" fmla="*/ 1350169 w 1955007"/>
              <a:gd name="connsiteY35" fmla="*/ 340518 h 566736"/>
              <a:gd name="connsiteX36" fmla="*/ 1440657 w 1955007"/>
              <a:gd name="connsiteY36" fmla="*/ 426243 h 566736"/>
              <a:gd name="connsiteX37" fmla="*/ 1476375 w 1955007"/>
              <a:gd name="connsiteY37" fmla="*/ 445293 h 566736"/>
              <a:gd name="connsiteX38" fmla="*/ 1554957 w 1955007"/>
              <a:gd name="connsiteY38" fmla="*/ 466724 h 566736"/>
              <a:gd name="connsiteX39" fmla="*/ 1657350 w 1955007"/>
              <a:gd name="connsiteY39" fmla="*/ 514349 h 566736"/>
              <a:gd name="connsiteX40" fmla="*/ 1719263 w 1955007"/>
              <a:gd name="connsiteY40" fmla="*/ 528636 h 566736"/>
              <a:gd name="connsiteX41" fmla="*/ 1809750 w 1955007"/>
              <a:gd name="connsiteY41" fmla="*/ 559593 h 566736"/>
              <a:gd name="connsiteX42" fmla="*/ 1864519 w 1955007"/>
              <a:gd name="connsiteY42" fmla="*/ 566736 h 566736"/>
              <a:gd name="connsiteX43" fmla="*/ 1874044 w 1955007"/>
              <a:gd name="connsiteY43" fmla="*/ 561974 h 566736"/>
              <a:gd name="connsiteX44" fmla="*/ 1928813 w 1955007"/>
              <a:gd name="connsiteY44" fmla="*/ 564355 h 566736"/>
              <a:gd name="connsiteX45" fmla="*/ 1955007 w 1955007"/>
              <a:gd name="connsiteY45" fmla="*/ 566736 h 566736"/>
              <a:gd name="connsiteX0" fmla="*/ 0 w 1955007"/>
              <a:gd name="connsiteY0" fmla="*/ 338136 h 566736"/>
              <a:gd name="connsiteX1" fmla="*/ 83344 w 1955007"/>
              <a:gd name="connsiteY1" fmla="*/ 340518 h 566736"/>
              <a:gd name="connsiteX2" fmla="*/ 123825 w 1955007"/>
              <a:gd name="connsiteY2" fmla="*/ 340518 h 566736"/>
              <a:gd name="connsiteX3" fmla="*/ 209550 w 1955007"/>
              <a:gd name="connsiteY3" fmla="*/ 335755 h 566736"/>
              <a:gd name="connsiteX4" fmla="*/ 290513 w 1955007"/>
              <a:gd name="connsiteY4" fmla="*/ 321468 h 566736"/>
              <a:gd name="connsiteX5" fmla="*/ 366713 w 1955007"/>
              <a:gd name="connsiteY5" fmla="*/ 302418 h 566736"/>
              <a:gd name="connsiteX6" fmla="*/ 402432 w 1955007"/>
              <a:gd name="connsiteY6" fmla="*/ 292893 h 566736"/>
              <a:gd name="connsiteX7" fmla="*/ 445294 w 1955007"/>
              <a:gd name="connsiteY7" fmla="*/ 292893 h 566736"/>
              <a:gd name="connsiteX8" fmla="*/ 488157 w 1955007"/>
              <a:gd name="connsiteY8" fmla="*/ 302418 h 566736"/>
              <a:gd name="connsiteX9" fmla="*/ 545307 w 1955007"/>
              <a:gd name="connsiteY9" fmla="*/ 311943 h 566736"/>
              <a:gd name="connsiteX10" fmla="*/ 566738 w 1955007"/>
              <a:gd name="connsiteY10" fmla="*/ 311943 h 566736"/>
              <a:gd name="connsiteX11" fmla="*/ 592932 w 1955007"/>
              <a:gd name="connsiteY11" fmla="*/ 316705 h 566736"/>
              <a:gd name="connsiteX12" fmla="*/ 595313 w 1955007"/>
              <a:gd name="connsiteY12" fmla="*/ 316705 h 566736"/>
              <a:gd name="connsiteX13" fmla="*/ 645319 w 1955007"/>
              <a:gd name="connsiteY13" fmla="*/ 304799 h 566736"/>
              <a:gd name="connsiteX14" fmla="*/ 661988 w 1955007"/>
              <a:gd name="connsiteY14" fmla="*/ 292893 h 566736"/>
              <a:gd name="connsiteX15" fmla="*/ 678657 w 1955007"/>
              <a:gd name="connsiteY15" fmla="*/ 288129 h 566736"/>
              <a:gd name="connsiteX16" fmla="*/ 716757 w 1955007"/>
              <a:gd name="connsiteY16" fmla="*/ 257173 h 566736"/>
              <a:gd name="connsiteX17" fmla="*/ 762001 w 1955007"/>
              <a:gd name="connsiteY17" fmla="*/ 228598 h 566736"/>
              <a:gd name="connsiteX18" fmla="*/ 800100 w 1955007"/>
              <a:gd name="connsiteY18" fmla="*/ 209549 h 566736"/>
              <a:gd name="connsiteX19" fmla="*/ 866775 w 1955007"/>
              <a:gd name="connsiteY19" fmla="*/ 147637 h 566736"/>
              <a:gd name="connsiteX20" fmla="*/ 933450 w 1955007"/>
              <a:gd name="connsiteY20" fmla="*/ 80960 h 566736"/>
              <a:gd name="connsiteX21" fmla="*/ 962026 w 1955007"/>
              <a:gd name="connsiteY21" fmla="*/ 59531 h 566736"/>
              <a:gd name="connsiteX22" fmla="*/ 1038225 w 1955007"/>
              <a:gd name="connsiteY22" fmla="*/ 19049 h 566736"/>
              <a:gd name="connsiteX23" fmla="*/ 1071563 w 1955007"/>
              <a:gd name="connsiteY23" fmla="*/ 9524 h 566736"/>
              <a:gd name="connsiteX24" fmla="*/ 1097757 w 1955007"/>
              <a:gd name="connsiteY24" fmla="*/ 0 h 566736"/>
              <a:gd name="connsiteX25" fmla="*/ 1104900 w 1955007"/>
              <a:gd name="connsiteY25" fmla="*/ 4761 h 566736"/>
              <a:gd name="connsiteX26" fmla="*/ 1138238 w 1955007"/>
              <a:gd name="connsiteY26" fmla="*/ 11905 h 566736"/>
              <a:gd name="connsiteX27" fmla="*/ 1164432 w 1955007"/>
              <a:gd name="connsiteY27" fmla="*/ 45243 h 566736"/>
              <a:gd name="connsiteX28" fmla="*/ 1188244 w 1955007"/>
              <a:gd name="connsiteY28" fmla="*/ 85724 h 566736"/>
              <a:gd name="connsiteX29" fmla="*/ 1209675 w 1955007"/>
              <a:gd name="connsiteY29" fmla="*/ 121443 h 566736"/>
              <a:gd name="connsiteX30" fmla="*/ 1226344 w 1955007"/>
              <a:gd name="connsiteY30" fmla="*/ 147636 h 566736"/>
              <a:gd name="connsiteX31" fmla="*/ 1243013 w 1955007"/>
              <a:gd name="connsiteY31" fmla="*/ 183355 h 566736"/>
              <a:gd name="connsiteX32" fmla="*/ 1273969 w 1955007"/>
              <a:gd name="connsiteY32" fmla="*/ 230980 h 566736"/>
              <a:gd name="connsiteX33" fmla="*/ 1302544 w 1955007"/>
              <a:gd name="connsiteY33" fmla="*/ 278605 h 566736"/>
              <a:gd name="connsiteX34" fmla="*/ 1321594 w 1955007"/>
              <a:gd name="connsiteY34" fmla="*/ 302418 h 566736"/>
              <a:gd name="connsiteX35" fmla="*/ 1350169 w 1955007"/>
              <a:gd name="connsiteY35" fmla="*/ 340518 h 566736"/>
              <a:gd name="connsiteX36" fmla="*/ 1440657 w 1955007"/>
              <a:gd name="connsiteY36" fmla="*/ 426243 h 566736"/>
              <a:gd name="connsiteX37" fmla="*/ 1476375 w 1955007"/>
              <a:gd name="connsiteY37" fmla="*/ 445293 h 566736"/>
              <a:gd name="connsiteX38" fmla="*/ 1554957 w 1955007"/>
              <a:gd name="connsiteY38" fmla="*/ 466724 h 566736"/>
              <a:gd name="connsiteX39" fmla="*/ 1657350 w 1955007"/>
              <a:gd name="connsiteY39" fmla="*/ 514349 h 566736"/>
              <a:gd name="connsiteX40" fmla="*/ 1719263 w 1955007"/>
              <a:gd name="connsiteY40" fmla="*/ 528636 h 566736"/>
              <a:gd name="connsiteX41" fmla="*/ 1809750 w 1955007"/>
              <a:gd name="connsiteY41" fmla="*/ 559593 h 566736"/>
              <a:gd name="connsiteX42" fmla="*/ 1864519 w 1955007"/>
              <a:gd name="connsiteY42" fmla="*/ 566736 h 566736"/>
              <a:gd name="connsiteX43" fmla="*/ 1874044 w 1955007"/>
              <a:gd name="connsiteY43" fmla="*/ 561974 h 566736"/>
              <a:gd name="connsiteX44" fmla="*/ 1928813 w 1955007"/>
              <a:gd name="connsiteY44" fmla="*/ 564355 h 566736"/>
              <a:gd name="connsiteX45" fmla="*/ 1955007 w 1955007"/>
              <a:gd name="connsiteY45" fmla="*/ 566736 h 566736"/>
              <a:gd name="connsiteX0" fmla="*/ 0 w 1955007"/>
              <a:gd name="connsiteY0" fmla="*/ 338136 h 566736"/>
              <a:gd name="connsiteX1" fmla="*/ 83344 w 1955007"/>
              <a:gd name="connsiteY1" fmla="*/ 340518 h 566736"/>
              <a:gd name="connsiteX2" fmla="*/ 123825 w 1955007"/>
              <a:gd name="connsiteY2" fmla="*/ 340518 h 566736"/>
              <a:gd name="connsiteX3" fmla="*/ 209550 w 1955007"/>
              <a:gd name="connsiteY3" fmla="*/ 335755 h 566736"/>
              <a:gd name="connsiteX4" fmla="*/ 290513 w 1955007"/>
              <a:gd name="connsiteY4" fmla="*/ 321468 h 566736"/>
              <a:gd name="connsiteX5" fmla="*/ 366713 w 1955007"/>
              <a:gd name="connsiteY5" fmla="*/ 302418 h 566736"/>
              <a:gd name="connsiteX6" fmla="*/ 402432 w 1955007"/>
              <a:gd name="connsiteY6" fmla="*/ 292893 h 566736"/>
              <a:gd name="connsiteX7" fmla="*/ 445294 w 1955007"/>
              <a:gd name="connsiteY7" fmla="*/ 292893 h 566736"/>
              <a:gd name="connsiteX8" fmla="*/ 488157 w 1955007"/>
              <a:gd name="connsiteY8" fmla="*/ 302418 h 566736"/>
              <a:gd name="connsiteX9" fmla="*/ 545307 w 1955007"/>
              <a:gd name="connsiteY9" fmla="*/ 311943 h 566736"/>
              <a:gd name="connsiteX10" fmla="*/ 566738 w 1955007"/>
              <a:gd name="connsiteY10" fmla="*/ 311943 h 566736"/>
              <a:gd name="connsiteX11" fmla="*/ 592932 w 1955007"/>
              <a:gd name="connsiteY11" fmla="*/ 316705 h 566736"/>
              <a:gd name="connsiteX12" fmla="*/ 595313 w 1955007"/>
              <a:gd name="connsiteY12" fmla="*/ 316705 h 566736"/>
              <a:gd name="connsiteX13" fmla="*/ 645319 w 1955007"/>
              <a:gd name="connsiteY13" fmla="*/ 304799 h 566736"/>
              <a:gd name="connsiteX14" fmla="*/ 661988 w 1955007"/>
              <a:gd name="connsiteY14" fmla="*/ 292893 h 566736"/>
              <a:gd name="connsiteX15" fmla="*/ 678657 w 1955007"/>
              <a:gd name="connsiteY15" fmla="*/ 288129 h 566736"/>
              <a:gd name="connsiteX16" fmla="*/ 716757 w 1955007"/>
              <a:gd name="connsiteY16" fmla="*/ 257173 h 566736"/>
              <a:gd name="connsiteX17" fmla="*/ 762001 w 1955007"/>
              <a:gd name="connsiteY17" fmla="*/ 228598 h 566736"/>
              <a:gd name="connsiteX18" fmla="*/ 800100 w 1955007"/>
              <a:gd name="connsiteY18" fmla="*/ 197643 h 566736"/>
              <a:gd name="connsiteX19" fmla="*/ 866775 w 1955007"/>
              <a:gd name="connsiteY19" fmla="*/ 147637 h 566736"/>
              <a:gd name="connsiteX20" fmla="*/ 933450 w 1955007"/>
              <a:gd name="connsiteY20" fmla="*/ 80960 h 566736"/>
              <a:gd name="connsiteX21" fmla="*/ 962026 w 1955007"/>
              <a:gd name="connsiteY21" fmla="*/ 59531 h 566736"/>
              <a:gd name="connsiteX22" fmla="*/ 1038225 w 1955007"/>
              <a:gd name="connsiteY22" fmla="*/ 19049 h 566736"/>
              <a:gd name="connsiteX23" fmla="*/ 1071563 w 1955007"/>
              <a:gd name="connsiteY23" fmla="*/ 9524 h 566736"/>
              <a:gd name="connsiteX24" fmla="*/ 1097757 w 1955007"/>
              <a:gd name="connsiteY24" fmla="*/ 0 h 566736"/>
              <a:gd name="connsiteX25" fmla="*/ 1104900 w 1955007"/>
              <a:gd name="connsiteY25" fmla="*/ 4761 h 566736"/>
              <a:gd name="connsiteX26" fmla="*/ 1138238 w 1955007"/>
              <a:gd name="connsiteY26" fmla="*/ 11905 h 566736"/>
              <a:gd name="connsiteX27" fmla="*/ 1164432 w 1955007"/>
              <a:gd name="connsiteY27" fmla="*/ 45243 h 566736"/>
              <a:gd name="connsiteX28" fmla="*/ 1188244 w 1955007"/>
              <a:gd name="connsiteY28" fmla="*/ 85724 h 566736"/>
              <a:gd name="connsiteX29" fmla="*/ 1209675 w 1955007"/>
              <a:gd name="connsiteY29" fmla="*/ 121443 h 566736"/>
              <a:gd name="connsiteX30" fmla="*/ 1226344 w 1955007"/>
              <a:gd name="connsiteY30" fmla="*/ 147636 h 566736"/>
              <a:gd name="connsiteX31" fmla="*/ 1243013 w 1955007"/>
              <a:gd name="connsiteY31" fmla="*/ 183355 h 566736"/>
              <a:gd name="connsiteX32" fmla="*/ 1273969 w 1955007"/>
              <a:gd name="connsiteY32" fmla="*/ 230980 h 566736"/>
              <a:gd name="connsiteX33" fmla="*/ 1302544 w 1955007"/>
              <a:gd name="connsiteY33" fmla="*/ 278605 h 566736"/>
              <a:gd name="connsiteX34" fmla="*/ 1321594 w 1955007"/>
              <a:gd name="connsiteY34" fmla="*/ 302418 h 566736"/>
              <a:gd name="connsiteX35" fmla="*/ 1350169 w 1955007"/>
              <a:gd name="connsiteY35" fmla="*/ 340518 h 566736"/>
              <a:gd name="connsiteX36" fmla="*/ 1440657 w 1955007"/>
              <a:gd name="connsiteY36" fmla="*/ 426243 h 566736"/>
              <a:gd name="connsiteX37" fmla="*/ 1476375 w 1955007"/>
              <a:gd name="connsiteY37" fmla="*/ 445293 h 566736"/>
              <a:gd name="connsiteX38" fmla="*/ 1554957 w 1955007"/>
              <a:gd name="connsiteY38" fmla="*/ 466724 h 566736"/>
              <a:gd name="connsiteX39" fmla="*/ 1657350 w 1955007"/>
              <a:gd name="connsiteY39" fmla="*/ 514349 h 566736"/>
              <a:gd name="connsiteX40" fmla="*/ 1719263 w 1955007"/>
              <a:gd name="connsiteY40" fmla="*/ 528636 h 566736"/>
              <a:gd name="connsiteX41" fmla="*/ 1809750 w 1955007"/>
              <a:gd name="connsiteY41" fmla="*/ 559593 h 566736"/>
              <a:gd name="connsiteX42" fmla="*/ 1864519 w 1955007"/>
              <a:gd name="connsiteY42" fmla="*/ 566736 h 566736"/>
              <a:gd name="connsiteX43" fmla="*/ 1874044 w 1955007"/>
              <a:gd name="connsiteY43" fmla="*/ 561974 h 566736"/>
              <a:gd name="connsiteX44" fmla="*/ 1928813 w 1955007"/>
              <a:gd name="connsiteY44" fmla="*/ 564355 h 566736"/>
              <a:gd name="connsiteX45" fmla="*/ 1955007 w 1955007"/>
              <a:gd name="connsiteY45" fmla="*/ 566736 h 566736"/>
              <a:gd name="connsiteX0" fmla="*/ 0 w 1955007"/>
              <a:gd name="connsiteY0" fmla="*/ 338136 h 566736"/>
              <a:gd name="connsiteX1" fmla="*/ 83344 w 1955007"/>
              <a:gd name="connsiteY1" fmla="*/ 340518 h 566736"/>
              <a:gd name="connsiteX2" fmla="*/ 123825 w 1955007"/>
              <a:gd name="connsiteY2" fmla="*/ 340518 h 566736"/>
              <a:gd name="connsiteX3" fmla="*/ 209550 w 1955007"/>
              <a:gd name="connsiteY3" fmla="*/ 335755 h 566736"/>
              <a:gd name="connsiteX4" fmla="*/ 290513 w 1955007"/>
              <a:gd name="connsiteY4" fmla="*/ 321468 h 566736"/>
              <a:gd name="connsiteX5" fmla="*/ 366713 w 1955007"/>
              <a:gd name="connsiteY5" fmla="*/ 302418 h 566736"/>
              <a:gd name="connsiteX6" fmla="*/ 402432 w 1955007"/>
              <a:gd name="connsiteY6" fmla="*/ 292893 h 566736"/>
              <a:gd name="connsiteX7" fmla="*/ 445294 w 1955007"/>
              <a:gd name="connsiteY7" fmla="*/ 292893 h 566736"/>
              <a:gd name="connsiteX8" fmla="*/ 488157 w 1955007"/>
              <a:gd name="connsiteY8" fmla="*/ 302418 h 566736"/>
              <a:gd name="connsiteX9" fmla="*/ 545307 w 1955007"/>
              <a:gd name="connsiteY9" fmla="*/ 311943 h 566736"/>
              <a:gd name="connsiteX10" fmla="*/ 566738 w 1955007"/>
              <a:gd name="connsiteY10" fmla="*/ 311943 h 566736"/>
              <a:gd name="connsiteX11" fmla="*/ 592932 w 1955007"/>
              <a:gd name="connsiteY11" fmla="*/ 316705 h 566736"/>
              <a:gd name="connsiteX12" fmla="*/ 595313 w 1955007"/>
              <a:gd name="connsiteY12" fmla="*/ 316705 h 566736"/>
              <a:gd name="connsiteX13" fmla="*/ 645319 w 1955007"/>
              <a:gd name="connsiteY13" fmla="*/ 304799 h 566736"/>
              <a:gd name="connsiteX14" fmla="*/ 661988 w 1955007"/>
              <a:gd name="connsiteY14" fmla="*/ 292893 h 566736"/>
              <a:gd name="connsiteX15" fmla="*/ 678657 w 1955007"/>
              <a:gd name="connsiteY15" fmla="*/ 288129 h 566736"/>
              <a:gd name="connsiteX16" fmla="*/ 716757 w 1955007"/>
              <a:gd name="connsiteY16" fmla="*/ 257173 h 566736"/>
              <a:gd name="connsiteX17" fmla="*/ 762001 w 1955007"/>
              <a:gd name="connsiteY17" fmla="*/ 228598 h 566736"/>
              <a:gd name="connsiteX18" fmla="*/ 800100 w 1955007"/>
              <a:gd name="connsiteY18" fmla="*/ 197643 h 566736"/>
              <a:gd name="connsiteX19" fmla="*/ 869156 w 1955007"/>
              <a:gd name="connsiteY19" fmla="*/ 138112 h 566736"/>
              <a:gd name="connsiteX20" fmla="*/ 933450 w 1955007"/>
              <a:gd name="connsiteY20" fmla="*/ 80960 h 566736"/>
              <a:gd name="connsiteX21" fmla="*/ 962026 w 1955007"/>
              <a:gd name="connsiteY21" fmla="*/ 59531 h 566736"/>
              <a:gd name="connsiteX22" fmla="*/ 1038225 w 1955007"/>
              <a:gd name="connsiteY22" fmla="*/ 19049 h 566736"/>
              <a:gd name="connsiteX23" fmla="*/ 1071563 w 1955007"/>
              <a:gd name="connsiteY23" fmla="*/ 9524 h 566736"/>
              <a:gd name="connsiteX24" fmla="*/ 1097757 w 1955007"/>
              <a:gd name="connsiteY24" fmla="*/ 0 h 566736"/>
              <a:gd name="connsiteX25" fmla="*/ 1104900 w 1955007"/>
              <a:gd name="connsiteY25" fmla="*/ 4761 h 566736"/>
              <a:gd name="connsiteX26" fmla="*/ 1138238 w 1955007"/>
              <a:gd name="connsiteY26" fmla="*/ 11905 h 566736"/>
              <a:gd name="connsiteX27" fmla="*/ 1164432 w 1955007"/>
              <a:gd name="connsiteY27" fmla="*/ 45243 h 566736"/>
              <a:gd name="connsiteX28" fmla="*/ 1188244 w 1955007"/>
              <a:gd name="connsiteY28" fmla="*/ 85724 h 566736"/>
              <a:gd name="connsiteX29" fmla="*/ 1209675 w 1955007"/>
              <a:gd name="connsiteY29" fmla="*/ 121443 h 566736"/>
              <a:gd name="connsiteX30" fmla="*/ 1226344 w 1955007"/>
              <a:gd name="connsiteY30" fmla="*/ 147636 h 566736"/>
              <a:gd name="connsiteX31" fmla="*/ 1243013 w 1955007"/>
              <a:gd name="connsiteY31" fmla="*/ 183355 h 566736"/>
              <a:gd name="connsiteX32" fmla="*/ 1273969 w 1955007"/>
              <a:gd name="connsiteY32" fmla="*/ 230980 h 566736"/>
              <a:gd name="connsiteX33" fmla="*/ 1302544 w 1955007"/>
              <a:gd name="connsiteY33" fmla="*/ 278605 h 566736"/>
              <a:gd name="connsiteX34" fmla="*/ 1321594 w 1955007"/>
              <a:gd name="connsiteY34" fmla="*/ 302418 h 566736"/>
              <a:gd name="connsiteX35" fmla="*/ 1350169 w 1955007"/>
              <a:gd name="connsiteY35" fmla="*/ 340518 h 566736"/>
              <a:gd name="connsiteX36" fmla="*/ 1440657 w 1955007"/>
              <a:gd name="connsiteY36" fmla="*/ 426243 h 566736"/>
              <a:gd name="connsiteX37" fmla="*/ 1476375 w 1955007"/>
              <a:gd name="connsiteY37" fmla="*/ 445293 h 566736"/>
              <a:gd name="connsiteX38" fmla="*/ 1554957 w 1955007"/>
              <a:gd name="connsiteY38" fmla="*/ 466724 h 566736"/>
              <a:gd name="connsiteX39" fmla="*/ 1657350 w 1955007"/>
              <a:gd name="connsiteY39" fmla="*/ 514349 h 566736"/>
              <a:gd name="connsiteX40" fmla="*/ 1719263 w 1955007"/>
              <a:gd name="connsiteY40" fmla="*/ 528636 h 566736"/>
              <a:gd name="connsiteX41" fmla="*/ 1809750 w 1955007"/>
              <a:gd name="connsiteY41" fmla="*/ 559593 h 566736"/>
              <a:gd name="connsiteX42" fmla="*/ 1864519 w 1955007"/>
              <a:gd name="connsiteY42" fmla="*/ 566736 h 566736"/>
              <a:gd name="connsiteX43" fmla="*/ 1874044 w 1955007"/>
              <a:gd name="connsiteY43" fmla="*/ 561974 h 566736"/>
              <a:gd name="connsiteX44" fmla="*/ 1928813 w 1955007"/>
              <a:gd name="connsiteY44" fmla="*/ 564355 h 566736"/>
              <a:gd name="connsiteX45" fmla="*/ 1955007 w 1955007"/>
              <a:gd name="connsiteY45" fmla="*/ 566736 h 566736"/>
              <a:gd name="connsiteX0" fmla="*/ 0 w 1955007"/>
              <a:gd name="connsiteY0" fmla="*/ 338136 h 566736"/>
              <a:gd name="connsiteX1" fmla="*/ 83344 w 1955007"/>
              <a:gd name="connsiteY1" fmla="*/ 340518 h 566736"/>
              <a:gd name="connsiteX2" fmla="*/ 123825 w 1955007"/>
              <a:gd name="connsiteY2" fmla="*/ 340518 h 566736"/>
              <a:gd name="connsiteX3" fmla="*/ 209550 w 1955007"/>
              <a:gd name="connsiteY3" fmla="*/ 335755 h 566736"/>
              <a:gd name="connsiteX4" fmla="*/ 290513 w 1955007"/>
              <a:gd name="connsiteY4" fmla="*/ 321468 h 566736"/>
              <a:gd name="connsiteX5" fmla="*/ 366713 w 1955007"/>
              <a:gd name="connsiteY5" fmla="*/ 302418 h 566736"/>
              <a:gd name="connsiteX6" fmla="*/ 402432 w 1955007"/>
              <a:gd name="connsiteY6" fmla="*/ 292893 h 566736"/>
              <a:gd name="connsiteX7" fmla="*/ 445294 w 1955007"/>
              <a:gd name="connsiteY7" fmla="*/ 292893 h 566736"/>
              <a:gd name="connsiteX8" fmla="*/ 488157 w 1955007"/>
              <a:gd name="connsiteY8" fmla="*/ 302418 h 566736"/>
              <a:gd name="connsiteX9" fmla="*/ 545307 w 1955007"/>
              <a:gd name="connsiteY9" fmla="*/ 311943 h 566736"/>
              <a:gd name="connsiteX10" fmla="*/ 566738 w 1955007"/>
              <a:gd name="connsiteY10" fmla="*/ 311943 h 566736"/>
              <a:gd name="connsiteX11" fmla="*/ 592932 w 1955007"/>
              <a:gd name="connsiteY11" fmla="*/ 316705 h 566736"/>
              <a:gd name="connsiteX12" fmla="*/ 595313 w 1955007"/>
              <a:gd name="connsiteY12" fmla="*/ 316705 h 566736"/>
              <a:gd name="connsiteX13" fmla="*/ 633412 w 1955007"/>
              <a:gd name="connsiteY13" fmla="*/ 316706 h 566736"/>
              <a:gd name="connsiteX14" fmla="*/ 661988 w 1955007"/>
              <a:gd name="connsiteY14" fmla="*/ 292893 h 566736"/>
              <a:gd name="connsiteX15" fmla="*/ 678657 w 1955007"/>
              <a:gd name="connsiteY15" fmla="*/ 288129 h 566736"/>
              <a:gd name="connsiteX16" fmla="*/ 716757 w 1955007"/>
              <a:gd name="connsiteY16" fmla="*/ 257173 h 566736"/>
              <a:gd name="connsiteX17" fmla="*/ 762001 w 1955007"/>
              <a:gd name="connsiteY17" fmla="*/ 228598 h 566736"/>
              <a:gd name="connsiteX18" fmla="*/ 800100 w 1955007"/>
              <a:gd name="connsiteY18" fmla="*/ 197643 h 566736"/>
              <a:gd name="connsiteX19" fmla="*/ 869156 w 1955007"/>
              <a:gd name="connsiteY19" fmla="*/ 138112 h 566736"/>
              <a:gd name="connsiteX20" fmla="*/ 933450 w 1955007"/>
              <a:gd name="connsiteY20" fmla="*/ 80960 h 566736"/>
              <a:gd name="connsiteX21" fmla="*/ 962026 w 1955007"/>
              <a:gd name="connsiteY21" fmla="*/ 59531 h 566736"/>
              <a:gd name="connsiteX22" fmla="*/ 1038225 w 1955007"/>
              <a:gd name="connsiteY22" fmla="*/ 19049 h 566736"/>
              <a:gd name="connsiteX23" fmla="*/ 1071563 w 1955007"/>
              <a:gd name="connsiteY23" fmla="*/ 9524 h 566736"/>
              <a:gd name="connsiteX24" fmla="*/ 1097757 w 1955007"/>
              <a:gd name="connsiteY24" fmla="*/ 0 h 566736"/>
              <a:gd name="connsiteX25" fmla="*/ 1104900 w 1955007"/>
              <a:gd name="connsiteY25" fmla="*/ 4761 h 566736"/>
              <a:gd name="connsiteX26" fmla="*/ 1138238 w 1955007"/>
              <a:gd name="connsiteY26" fmla="*/ 11905 h 566736"/>
              <a:gd name="connsiteX27" fmla="*/ 1164432 w 1955007"/>
              <a:gd name="connsiteY27" fmla="*/ 45243 h 566736"/>
              <a:gd name="connsiteX28" fmla="*/ 1188244 w 1955007"/>
              <a:gd name="connsiteY28" fmla="*/ 85724 h 566736"/>
              <a:gd name="connsiteX29" fmla="*/ 1209675 w 1955007"/>
              <a:gd name="connsiteY29" fmla="*/ 121443 h 566736"/>
              <a:gd name="connsiteX30" fmla="*/ 1226344 w 1955007"/>
              <a:gd name="connsiteY30" fmla="*/ 147636 h 566736"/>
              <a:gd name="connsiteX31" fmla="*/ 1243013 w 1955007"/>
              <a:gd name="connsiteY31" fmla="*/ 183355 h 566736"/>
              <a:gd name="connsiteX32" fmla="*/ 1273969 w 1955007"/>
              <a:gd name="connsiteY32" fmla="*/ 230980 h 566736"/>
              <a:gd name="connsiteX33" fmla="*/ 1302544 w 1955007"/>
              <a:gd name="connsiteY33" fmla="*/ 278605 h 566736"/>
              <a:gd name="connsiteX34" fmla="*/ 1321594 w 1955007"/>
              <a:gd name="connsiteY34" fmla="*/ 302418 h 566736"/>
              <a:gd name="connsiteX35" fmla="*/ 1350169 w 1955007"/>
              <a:gd name="connsiteY35" fmla="*/ 340518 h 566736"/>
              <a:gd name="connsiteX36" fmla="*/ 1440657 w 1955007"/>
              <a:gd name="connsiteY36" fmla="*/ 426243 h 566736"/>
              <a:gd name="connsiteX37" fmla="*/ 1476375 w 1955007"/>
              <a:gd name="connsiteY37" fmla="*/ 445293 h 566736"/>
              <a:gd name="connsiteX38" fmla="*/ 1554957 w 1955007"/>
              <a:gd name="connsiteY38" fmla="*/ 466724 h 566736"/>
              <a:gd name="connsiteX39" fmla="*/ 1657350 w 1955007"/>
              <a:gd name="connsiteY39" fmla="*/ 514349 h 566736"/>
              <a:gd name="connsiteX40" fmla="*/ 1719263 w 1955007"/>
              <a:gd name="connsiteY40" fmla="*/ 528636 h 566736"/>
              <a:gd name="connsiteX41" fmla="*/ 1809750 w 1955007"/>
              <a:gd name="connsiteY41" fmla="*/ 559593 h 566736"/>
              <a:gd name="connsiteX42" fmla="*/ 1864519 w 1955007"/>
              <a:gd name="connsiteY42" fmla="*/ 566736 h 566736"/>
              <a:gd name="connsiteX43" fmla="*/ 1874044 w 1955007"/>
              <a:gd name="connsiteY43" fmla="*/ 561974 h 566736"/>
              <a:gd name="connsiteX44" fmla="*/ 1928813 w 1955007"/>
              <a:gd name="connsiteY44" fmla="*/ 564355 h 566736"/>
              <a:gd name="connsiteX45" fmla="*/ 1955007 w 1955007"/>
              <a:gd name="connsiteY45" fmla="*/ 566736 h 566736"/>
              <a:gd name="connsiteX0" fmla="*/ 0 w 1955007"/>
              <a:gd name="connsiteY0" fmla="*/ 338136 h 566736"/>
              <a:gd name="connsiteX1" fmla="*/ 83344 w 1955007"/>
              <a:gd name="connsiteY1" fmla="*/ 340518 h 566736"/>
              <a:gd name="connsiteX2" fmla="*/ 123825 w 1955007"/>
              <a:gd name="connsiteY2" fmla="*/ 340518 h 566736"/>
              <a:gd name="connsiteX3" fmla="*/ 209550 w 1955007"/>
              <a:gd name="connsiteY3" fmla="*/ 335755 h 566736"/>
              <a:gd name="connsiteX4" fmla="*/ 290513 w 1955007"/>
              <a:gd name="connsiteY4" fmla="*/ 321468 h 566736"/>
              <a:gd name="connsiteX5" fmla="*/ 366713 w 1955007"/>
              <a:gd name="connsiteY5" fmla="*/ 302418 h 566736"/>
              <a:gd name="connsiteX6" fmla="*/ 402432 w 1955007"/>
              <a:gd name="connsiteY6" fmla="*/ 292893 h 566736"/>
              <a:gd name="connsiteX7" fmla="*/ 445294 w 1955007"/>
              <a:gd name="connsiteY7" fmla="*/ 292893 h 566736"/>
              <a:gd name="connsiteX8" fmla="*/ 488157 w 1955007"/>
              <a:gd name="connsiteY8" fmla="*/ 302418 h 566736"/>
              <a:gd name="connsiteX9" fmla="*/ 545307 w 1955007"/>
              <a:gd name="connsiteY9" fmla="*/ 311943 h 566736"/>
              <a:gd name="connsiteX10" fmla="*/ 566738 w 1955007"/>
              <a:gd name="connsiteY10" fmla="*/ 311943 h 566736"/>
              <a:gd name="connsiteX11" fmla="*/ 592932 w 1955007"/>
              <a:gd name="connsiteY11" fmla="*/ 316705 h 566736"/>
              <a:gd name="connsiteX12" fmla="*/ 595313 w 1955007"/>
              <a:gd name="connsiteY12" fmla="*/ 316705 h 566736"/>
              <a:gd name="connsiteX13" fmla="*/ 633412 w 1955007"/>
              <a:gd name="connsiteY13" fmla="*/ 316706 h 566736"/>
              <a:gd name="connsiteX14" fmla="*/ 669131 w 1955007"/>
              <a:gd name="connsiteY14" fmla="*/ 297656 h 566736"/>
              <a:gd name="connsiteX15" fmla="*/ 678657 w 1955007"/>
              <a:gd name="connsiteY15" fmla="*/ 288129 h 566736"/>
              <a:gd name="connsiteX16" fmla="*/ 716757 w 1955007"/>
              <a:gd name="connsiteY16" fmla="*/ 257173 h 566736"/>
              <a:gd name="connsiteX17" fmla="*/ 762001 w 1955007"/>
              <a:gd name="connsiteY17" fmla="*/ 228598 h 566736"/>
              <a:gd name="connsiteX18" fmla="*/ 800100 w 1955007"/>
              <a:gd name="connsiteY18" fmla="*/ 197643 h 566736"/>
              <a:gd name="connsiteX19" fmla="*/ 869156 w 1955007"/>
              <a:gd name="connsiteY19" fmla="*/ 138112 h 566736"/>
              <a:gd name="connsiteX20" fmla="*/ 933450 w 1955007"/>
              <a:gd name="connsiteY20" fmla="*/ 80960 h 566736"/>
              <a:gd name="connsiteX21" fmla="*/ 962026 w 1955007"/>
              <a:gd name="connsiteY21" fmla="*/ 59531 h 566736"/>
              <a:gd name="connsiteX22" fmla="*/ 1038225 w 1955007"/>
              <a:gd name="connsiteY22" fmla="*/ 19049 h 566736"/>
              <a:gd name="connsiteX23" fmla="*/ 1071563 w 1955007"/>
              <a:gd name="connsiteY23" fmla="*/ 9524 h 566736"/>
              <a:gd name="connsiteX24" fmla="*/ 1097757 w 1955007"/>
              <a:gd name="connsiteY24" fmla="*/ 0 h 566736"/>
              <a:gd name="connsiteX25" fmla="*/ 1104900 w 1955007"/>
              <a:gd name="connsiteY25" fmla="*/ 4761 h 566736"/>
              <a:gd name="connsiteX26" fmla="*/ 1138238 w 1955007"/>
              <a:gd name="connsiteY26" fmla="*/ 11905 h 566736"/>
              <a:gd name="connsiteX27" fmla="*/ 1164432 w 1955007"/>
              <a:gd name="connsiteY27" fmla="*/ 45243 h 566736"/>
              <a:gd name="connsiteX28" fmla="*/ 1188244 w 1955007"/>
              <a:gd name="connsiteY28" fmla="*/ 85724 h 566736"/>
              <a:gd name="connsiteX29" fmla="*/ 1209675 w 1955007"/>
              <a:gd name="connsiteY29" fmla="*/ 121443 h 566736"/>
              <a:gd name="connsiteX30" fmla="*/ 1226344 w 1955007"/>
              <a:gd name="connsiteY30" fmla="*/ 147636 h 566736"/>
              <a:gd name="connsiteX31" fmla="*/ 1243013 w 1955007"/>
              <a:gd name="connsiteY31" fmla="*/ 183355 h 566736"/>
              <a:gd name="connsiteX32" fmla="*/ 1273969 w 1955007"/>
              <a:gd name="connsiteY32" fmla="*/ 230980 h 566736"/>
              <a:gd name="connsiteX33" fmla="*/ 1302544 w 1955007"/>
              <a:gd name="connsiteY33" fmla="*/ 278605 h 566736"/>
              <a:gd name="connsiteX34" fmla="*/ 1321594 w 1955007"/>
              <a:gd name="connsiteY34" fmla="*/ 302418 h 566736"/>
              <a:gd name="connsiteX35" fmla="*/ 1350169 w 1955007"/>
              <a:gd name="connsiteY35" fmla="*/ 340518 h 566736"/>
              <a:gd name="connsiteX36" fmla="*/ 1440657 w 1955007"/>
              <a:gd name="connsiteY36" fmla="*/ 426243 h 566736"/>
              <a:gd name="connsiteX37" fmla="*/ 1476375 w 1955007"/>
              <a:gd name="connsiteY37" fmla="*/ 445293 h 566736"/>
              <a:gd name="connsiteX38" fmla="*/ 1554957 w 1955007"/>
              <a:gd name="connsiteY38" fmla="*/ 466724 h 566736"/>
              <a:gd name="connsiteX39" fmla="*/ 1657350 w 1955007"/>
              <a:gd name="connsiteY39" fmla="*/ 514349 h 566736"/>
              <a:gd name="connsiteX40" fmla="*/ 1719263 w 1955007"/>
              <a:gd name="connsiteY40" fmla="*/ 528636 h 566736"/>
              <a:gd name="connsiteX41" fmla="*/ 1809750 w 1955007"/>
              <a:gd name="connsiteY41" fmla="*/ 559593 h 566736"/>
              <a:gd name="connsiteX42" fmla="*/ 1864519 w 1955007"/>
              <a:gd name="connsiteY42" fmla="*/ 566736 h 566736"/>
              <a:gd name="connsiteX43" fmla="*/ 1874044 w 1955007"/>
              <a:gd name="connsiteY43" fmla="*/ 561974 h 566736"/>
              <a:gd name="connsiteX44" fmla="*/ 1928813 w 1955007"/>
              <a:gd name="connsiteY44" fmla="*/ 564355 h 566736"/>
              <a:gd name="connsiteX45" fmla="*/ 1955007 w 1955007"/>
              <a:gd name="connsiteY45" fmla="*/ 566736 h 566736"/>
              <a:gd name="connsiteX0" fmla="*/ 0 w 1955007"/>
              <a:gd name="connsiteY0" fmla="*/ 338136 h 566736"/>
              <a:gd name="connsiteX1" fmla="*/ 83344 w 1955007"/>
              <a:gd name="connsiteY1" fmla="*/ 340518 h 566736"/>
              <a:gd name="connsiteX2" fmla="*/ 123825 w 1955007"/>
              <a:gd name="connsiteY2" fmla="*/ 340518 h 566736"/>
              <a:gd name="connsiteX3" fmla="*/ 209550 w 1955007"/>
              <a:gd name="connsiteY3" fmla="*/ 335755 h 566736"/>
              <a:gd name="connsiteX4" fmla="*/ 290513 w 1955007"/>
              <a:gd name="connsiteY4" fmla="*/ 321468 h 566736"/>
              <a:gd name="connsiteX5" fmla="*/ 366713 w 1955007"/>
              <a:gd name="connsiteY5" fmla="*/ 302418 h 566736"/>
              <a:gd name="connsiteX6" fmla="*/ 402432 w 1955007"/>
              <a:gd name="connsiteY6" fmla="*/ 292893 h 566736"/>
              <a:gd name="connsiteX7" fmla="*/ 445294 w 1955007"/>
              <a:gd name="connsiteY7" fmla="*/ 292893 h 566736"/>
              <a:gd name="connsiteX8" fmla="*/ 488157 w 1955007"/>
              <a:gd name="connsiteY8" fmla="*/ 302418 h 566736"/>
              <a:gd name="connsiteX9" fmla="*/ 545307 w 1955007"/>
              <a:gd name="connsiteY9" fmla="*/ 311943 h 566736"/>
              <a:gd name="connsiteX10" fmla="*/ 566738 w 1955007"/>
              <a:gd name="connsiteY10" fmla="*/ 311943 h 566736"/>
              <a:gd name="connsiteX11" fmla="*/ 592932 w 1955007"/>
              <a:gd name="connsiteY11" fmla="*/ 316705 h 566736"/>
              <a:gd name="connsiteX12" fmla="*/ 595313 w 1955007"/>
              <a:gd name="connsiteY12" fmla="*/ 316705 h 566736"/>
              <a:gd name="connsiteX13" fmla="*/ 633412 w 1955007"/>
              <a:gd name="connsiteY13" fmla="*/ 316706 h 566736"/>
              <a:gd name="connsiteX14" fmla="*/ 669131 w 1955007"/>
              <a:gd name="connsiteY14" fmla="*/ 297656 h 566736"/>
              <a:gd name="connsiteX15" fmla="*/ 704850 w 1955007"/>
              <a:gd name="connsiteY15" fmla="*/ 278604 h 566736"/>
              <a:gd name="connsiteX16" fmla="*/ 716757 w 1955007"/>
              <a:gd name="connsiteY16" fmla="*/ 257173 h 566736"/>
              <a:gd name="connsiteX17" fmla="*/ 762001 w 1955007"/>
              <a:gd name="connsiteY17" fmla="*/ 228598 h 566736"/>
              <a:gd name="connsiteX18" fmla="*/ 800100 w 1955007"/>
              <a:gd name="connsiteY18" fmla="*/ 197643 h 566736"/>
              <a:gd name="connsiteX19" fmla="*/ 869156 w 1955007"/>
              <a:gd name="connsiteY19" fmla="*/ 138112 h 566736"/>
              <a:gd name="connsiteX20" fmla="*/ 933450 w 1955007"/>
              <a:gd name="connsiteY20" fmla="*/ 80960 h 566736"/>
              <a:gd name="connsiteX21" fmla="*/ 962026 w 1955007"/>
              <a:gd name="connsiteY21" fmla="*/ 59531 h 566736"/>
              <a:gd name="connsiteX22" fmla="*/ 1038225 w 1955007"/>
              <a:gd name="connsiteY22" fmla="*/ 19049 h 566736"/>
              <a:gd name="connsiteX23" fmla="*/ 1071563 w 1955007"/>
              <a:gd name="connsiteY23" fmla="*/ 9524 h 566736"/>
              <a:gd name="connsiteX24" fmla="*/ 1097757 w 1955007"/>
              <a:gd name="connsiteY24" fmla="*/ 0 h 566736"/>
              <a:gd name="connsiteX25" fmla="*/ 1104900 w 1955007"/>
              <a:gd name="connsiteY25" fmla="*/ 4761 h 566736"/>
              <a:gd name="connsiteX26" fmla="*/ 1138238 w 1955007"/>
              <a:gd name="connsiteY26" fmla="*/ 11905 h 566736"/>
              <a:gd name="connsiteX27" fmla="*/ 1164432 w 1955007"/>
              <a:gd name="connsiteY27" fmla="*/ 45243 h 566736"/>
              <a:gd name="connsiteX28" fmla="*/ 1188244 w 1955007"/>
              <a:gd name="connsiteY28" fmla="*/ 85724 h 566736"/>
              <a:gd name="connsiteX29" fmla="*/ 1209675 w 1955007"/>
              <a:gd name="connsiteY29" fmla="*/ 121443 h 566736"/>
              <a:gd name="connsiteX30" fmla="*/ 1226344 w 1955007"/>
              <a:gd name="connsiteY30" fmla="*/ 147636 h 566736"/>
              <a:gd name="connsiteX31" fmla="*/ 1243013 w 1955007"/>
              <a:gd name="connsiteY31" fmla="*/ 183355 h 566736"/>
              <a:gd name="connsiteX32" fmla="*/ 1273969 w 1955007"/>
              <a:gd name="connsiteY32" fmla="*/ 230980 h 566736"/>
              <a:gd name="connsiteX33" fmla="*/ 1302544 w 1955007"/>
              <a:gd name="connsiteY33" fmla="*/ 278605 h 566736"/>
              <a:gd name="connsiteX34" fmla="*/ 1321594 w 1955007"/>
              <a:gd name="connsiteY34" fmla="*/ 302418 h 566736"/>
              <a:gd name="connsiteX35" fmla="*/ 1350169 w 1955007"/>
              <a:gd name="connsiteY35" fmla="*/ 340518 h 566736"/>
              <a:gd name="connsiteX36" fmla="*/ 1440657 w 1955007"/>
              <a:gd name="connsiteY36" fmla="*/ 426243 h 566736"/>
              <a:gd name="connsiteX37" fmla="*/ 1476375 w 1955007"/>
              <a:gd name="connsiteY37" fmla="*/ 445293 h 566736"/>
              <a:gd name="connsiteX38" fmla="*/ 1554957 w 1955007"/>
              <a:gd name="connsiteY38" fmla="*/ 466724 h 566736"/>
              <a:gd name="connsiteX39" fmla="*/ 1657350 w 1955007"/>
              <a:gd name="connsiteY39" fmla="*/ 514349 h 566736"/>
              <a:gd name="connsiteX40" fmla="*/ 1719263 w 1955007"/>
              <a:gd name="connsiteY40" fmla="*/ 528636 h 566736"/>
              <a:gd name="connsiteX41" fmla="*/ 1809750 w 1955007"/>
              <a:gd name="connsiteY41" fmla="*/ 559593 h 566736"/>
              <a:gd name="connsiteX42" fmla="*/ 1864519 w 1955007"/>
              <a:gd name="connsiteY42" fmla="*/ 566736 h 566736"/>
              <a:gd name="connsiteX43" fmla="*/ 1874044 w 1955007"/>
              <a:gd name="connsiteY43" fmla="*/ 561974 h 566736"/>
              <a:gd name="connsiteX44" fmla="*/ 1928813 w 1955007"/>
              <a:gd name="connsiteY44" fmla="*/ 564355 h 566736"/>
              <a:gd name="connsiteX45" fmla="*/ 1955007 w 1955007"/>
              <a:gd name="connsiteY45" fmla="*/ 566736 h 566736"/>
              <a:gd name="connsiteX0" fmla="*/ 0 w 1955007"/>
              <a:gd name="connsiteY0" fmla="*/ 338136 h 566736"/>
              <a:gd name="connsiteX1" fmla="*/ 83344 w 1955007"/>
              <a:gd name="connsiteY1" fmla="*/ 340518 h 566736"/>
              <a:gd name="connsiteX2" fmla="*/ 123825 w 1955007"/>
              <a:gd name="connsiteY2" fmla="*/ 340518 h 566736"/>
              <a:gd name="connsiteX3" fmla="*/ 209550 w 1955007"/>
              <a:gd name="connsiteY3" fmla="*/ 335755 h 566736"/>
              <a:gd name="connsiteX4" fmla="*/ 290513 w 1955007"/>
              <a:gd name="connsiteY4" fmla="*/ 321468 h 566736"/>
              <a:gd name="connsiteX5" fmla="*/ 366713 w 1955007"/>
              <a:gd name="connsiteY5" fmla="*/ 302418 h 566736"/>
              <a:gd name="connsiteX6" fmla="*/ 402432 w 1955007"/>
              <a:gd name="connsiteY6" fmla="*/ 292893 h 566736"/>
              <a:gd name="connsiteX7" fmla="*/ 445294 w 1955007"/>
              <a:gd name="connsiteY7" fmla="*/ 292893 h 566736"/>
              <a:gd name="connsiteX8" fmla="*/ 488157 w 1955007"/>
              <a:gd name="connsiteY8" fmla="*/ 302418 h 566736"/>
              <a:gd name="connsiteX9" fmla="*/ 545307 w 1955007"/>
              <a:gd name="connsiteY9" fmla="*/ 311943 h 566736"/>
              <a:gd name="connsiteX10" fmla="*/ 566738 w 1955007"/>
              <a:gd name="connsiteY10" fmla="*/ 311943 h 566736"/>
              <a:gd name="connsiteX11" fmla="*/ 592932 w 1955007"/>
              <a:gd name="connsiteY11" fmla="*/ 316705 h 566736"/>
              <a:gd name="connsiteX12" fmla="*/ 595313 w 1955007"/>
              <a:gd name="connsiteY12" fmla="*/ 316705 h 566736"/>
              <a:gd name="connsiteX13" fmla="*/ 633412 w 1955007"/>
              <a:gd name="connsiteY13" fmla="*/ 316706 h 566736"/>
              <a:gd name="connsiteX14" fmla="*/ 678656 w 1955007"/>
              <a:gd name="connsiteY14" fmla="*/ 292893 h 566736"/>
              <a:gd name="connsiteX15" fmla="*/ 704850 w 1955007"/>
              <a:gd name="connsiteY15" fmla="*/ 278604 h 566736"/>
              <a:gd name="connsiteX16" fmla="*/ 716757 w 1955007"/>
              <a:gd name="connsiteY16" fmla="*/ 257173 h 566736"/>
              <a:gd name="connsiteX17" fmla="*/ 762001 w 1955007"/>
              <a:gd name="connsiteY17" fmla="*/ 228598 h 566736"/>
              <a:gd name="connsiteX18" fmla="*/ 800100 w 1955007"/>
              <a:gd name="connsiteY18" fmla="*/ 197643 h 566736"/>
              <a:gd name="connsiteX19" fmla="*/ 869156 w 1955007"/>
              <a:gd name="connsiteY19" fmla="*/ 138112 h 566736"/>
              <a:gd name="connsiteX20" fmla="*/ 933450 w 1955007"/>
              <a:gd name="connsiteY20" fmla="*/ 80960 h 566736"/>
              <a:gd name="connsiteX21" fmla="*/ 962026 w 1955007"/>
              <a:gd name="connsiteY21" fmla="*/ 59531 h 566736"/>
              <a:gd name="connsiteX22" fmla="*/ 1038225 w 1955007"/>
              <a:gd name="connsiteY22" fmla="*/ 19049 h 566736"/>
              <a:gd name="connsiteX23" fmla="*/ 1071563 w 1955007"/>
              <a:gd name="connsiteY23" fmla="*/ 9524 h 566736"/>
              <a:gd name="connsiteX24" fmla="*/ 1097757 w 1955007"/>
              <a:gd name="connsiteY24" fmla="*/ 0 h 566736"/>
              <a:gd name="connsiteX25" fmla="*/ 1104900 w 1955007"/>
              <a:gd name="connsiteY25" fmla="*/ 4761 h 566736"/>
              <a:gd name="connsiteX26" fmla="*/ 1138238 w 1955007"/>
              <a:gd name="connsiteY26" fmla="*/ 11905 h 566736"/>
              <a:gd name="connsiteX27" fmla="*/ 1164432 w 1955007"/>
              <a:gd name="connsiteY27" fmla="*/ 45243 h 566736"/>
              <a:gd name="connsiteX28" fmla="*/ 1188244 w 1955007"/>
              <a:gd name="connsiteY28" fmla="*/ 85724 h 566736"/>
              <a:gd name="connsiteX29" fmla="*/ 1209675 w 1955007"/>
              <a:gd name="connsiteY29" fmla="*/ 121443 h 566736"/>
              <a:gd name="connsiteX30" fmla="*/ 1226344 w 1955007"/>
              <a:gd name="connsiteY30" fmla="*/ 147636 h 566736"/>
              <a:gd name="connsiteX31" fmla="*/ 1243013 w 1955007"/>
              <a:gd name="connsiteY31" fmla="*/ 183355 h 566736"/>
              <a:gd name="connsiteX32" fmla="*/ 1273969 w 1955007"/>
              <a:gd name="connsiteY32" fmla="*/ 230980 h 566736"/>
              <a:gd name="connsiteX33" fmla="*/ 1302544 w 1955007"/>
              <a:gd name="connsiteY33" fmla="*/ 278605 h 566736"/>
              <a:gd name="connsiteX34" fmla="*/ 1321594 w 1955007"/>
              <a:gd name="connsiteY34" fmla="*/ 302418 h 566736"/>
              <a:gd name="connsiteX35" fmla="*/ 1350169 w 1955007"/>
              <a:gd name="connsiteY35" fmla="*/ 340518 h 566736"/>
              <a:gd name="connsiteX36" fmla="*/ 1440657 w 1955007"/>
              <a:gd name="connsiteY36" fmla="*/ 426243 h 566736"/>
              <a:gd name="connsiteX37" fmla="*/ 1476375 w 1955007"/>
              <a:gd name="connsiteY37" fmla="*/ 445293 h 566736"/>
              <a:gd name="connsiteX38" fmla="*/ 1554957 w 1955007"/>
              <a:gd name="connsiteY38" fmla="*/ 466724 h 566736"/>
              <a:gd name="connsiteX39" fmla="*/ 1657350 w 1955007"/>
              <a:gd name="connsiteY39" fmla="*/ 514349 h 566736"/>
              <a:gd name="connsiteX40" fmla="*/ 1719263 w 1955007"/>
              <a:gd name="connsiteY40" fmla="*/ 528636 h 566736"/>
              <a:gd name="connsiteX41" fmla="*/ 1809750 w 1955007"/>
              <a:gd name="connsiteY41" fmla="*/ 559593 h 566736"/>
              <a:gd name="connsiteX42" fmla="*/ 1864519 w 1955007"/>
              <a:gd name="connsiteY42" fmla="*/ 566736 h 566736"/>
              <a:gd name="connsiteX43" fmla="*/ 1874044 w 1955007"/>
              <a:gd name="connsiteY43" fmla="*/ 561974 h 566736"/>
              <a:gd name="connsiteX44" fmla="*/ 1928813 w 1955007"/>
              <a:gd name="connsiteY44" fmla="*/ 564355 h 566736"/>
              <a:gd name="connsiteX45" fmla="*/ 1955007 w 1955007"/>
              <a:gd name="connsiteY45" fmla="*/ 566736 h 566736"/>
              <a:gd name="connsiteX0" fmla="*/ 0 w 1955007"/>
              <a:gd name="connsiteY0" fmla="*/ 338136 h 566736"/>
              <a:gd name="connsiteX1" fmla="*/ 83344 w 1955007"/>
              <a:gd name="connsiteY1" fmla="*/ 340518 h 566736"/>
              <a:gd name="connsiteX2" fmla="*/ 123825 w 1955007"/>
              <a:gd name="connsiteY2" fmla="*/ 340518 h 566736"/>
              <a:gd name="connsiteX3" fmla="*/ 209550 w 1955007"/>
              <a:gd name="connsiteY3" fmla="*/ 335755 h 566736"/>
              <a:gd name="connsiteX4" fmla="*/ 290513 w 1955007"/>
              <a:gd name="connsiteY4" fmla="*/ 321468 h 566736"/>
              <a:gd name="connsiteX5" fmla="*/ 366713 w 1955007"/>
              <a:gd name="connsiteY5" fmla="*/ 302418 h 566736"/>
              <a:gd name="connsiteX6" fmla="*/ 402432 w 1955007"/>
              <a:gd name="connsiteY6" fmla="*/ 292893 h 566736"/>
              <a:gd name="connsiteX7" fmla="*/ 445294 w 1955007"/>
              <a:gd name="connsiteY7" fmla="*/ 292893 h 566736"/>
              <a:gd name="connsiteX8" fmla="*/ 488157 w 1955007"/>
              <a:gd name="connsiteY8" fmla="*/ 302418 h 566736"/>
              <a:gd name="connsiteX9" fmla="*/ 545307 w 1955007"/>
              <a:gd name="connsiteY9" fmla="*/ 311943 h 566736"/>
              <a:gd name="connsiteX10" fmla="*/ 566738 w 1955007"/>
              <a:gd name="connsiteY10" fmla="*/ 311943 h 566736"/>
              <a:gd name="connsiteX11" fmla="*/ 592932 w 1955007"/>
              <a:gd name="connsiteY11" fmla="*/ 316705 h 566736"/>
              <a:gd name="connsiteX12" fmla="*/ 595313 w 1955007"/>
              <a:gd name="connsiteY12" fmla="*/ 316705 h 566736"/>
              <a:gd name="connsiteX13" fmla="*/ 633412 w 1955007"/>
              <a:gd name="connsiteY13" fmla="*/ 316706 h 566736"/>
              <a:gd name="connsiteX14" fmla="*/ 678656 w 1955007"/>
              <a:gd name="connsiteY14" fmla="*/ 292893 h 566736"/>
              <a:gd name="connsiteX15" fmla="*/ 704850 w 1955007"/>
              <a:gd name="connsiteY15" fmla="*/ 278604 h 566736"/>
              <a:gd name="connsiteX16" fmla="*/ 738188 w 1955007"/>
              <a:gd name="connsiteY16" fmla="*/ 252410 h 566736"/>
              <a:gd name="connsiteX17" fmla="*/ 762001 w 1955007"/>
              <a:gd name="connsiteY17" fmla="*/ 228598 h 566736"/>
              <a:gd name="connsiteX18" fmla="*/ 800100 w 1955007"/>
              <a:gd name="connsiteY18" fmla="*/ 197643 h 566736"/>
              <a:gd name="connsiteX19" fmla="*/ 869156 w 1955007"/>
              <a:gd name="connsiteY19" fmla="*/ 138112 h 566736"/>
              <a:gd name="connsiteX20" fmla="*/ 933450 w 1955007"/>
              <a:gd name="connsiteY20" fmla="*/ 80960 h 566736"/>
              <a:gd name="connsiteX21" fmla="*/ 962026 w 1955007"/>
              <a:gd name="connsiteY21" fmla="*/ 59531 h 566736"/>
              <a:gd name="connsiteX22" fmla="*/ 1038225 w 1955007"/>
              <a:gd name="connsiteY22" fmla="*/ 19049 h 566736"/>
              <a:gd name="connsiteX23" fmla="*/ 1071563 w 1955007"/>
              <a:gd name="connsiteY23" fmla="*/ 9524 h 566736"/>
              <a:gd name="connsiteX24" fmla="*/ 1097757 w 1955007"/>
              <a:gd name="connsiteY24" fmla="*/ 0 h 566736"/>
              <a:gd name="connsiteX25" fmla="*/ 1104900 w 1955007"/>
              <a:gd name="connsiteY25" fmla="*/ 4761 h 566736"/>
              <a:gd name="connsiteX26" fmla="*/ 1138238 w 1955007"/>
              <a:gd name="connsiteY26" fmla="*/ 11905 h 566736"/>
              <a:gd name="connsiteX27" fmla="*/ 1164432 w 1955007"/>
              <a:gd name="connsiteY27" fmla="*/ 45243 h 566736"/>
              <a:gd name="connsiteX28" fmla="*/ 1188244 w 1955007"/>
              <a:gd name="connsiteY28" fmla="*/ 85724 h 566736"/>
              <a:gd name="connsiteX29" fmla="*/ 1209675 w 1955007"/>
              <a:gd name="connsiteY29" fmla="*/ 121443 h 566736"/>
              <a:gd name="connsiteX30" fmla="*/ 1226344 w 1955007"/>
              <a:gd name="connsiteY30" fmla="*/ 147636 h 566736"/>
              <a:gd name="connsiteX31" fmla="*/ 1243013 w 1955007"/>
              <a:gd name="connsiteY31" fmla="*/ 183355 h 566736"/>
              <a:gd name="connsiteX32" fmla="*/ 1273969 w 1955007"/>
              <a:gd name="connsiteY32" fmla="*/ 230980 h 566736"/>
              <a:gd name="connsiteX33" fmla="*/ 1302544 w 1955007"/>
              <a:gd name="connsiteY33" fmla="*/ 278605 h 566736"/>
              <a:gd name="connsiteX34" fmla="*/ 1321594 w 1955007"/>
              <a:gd name="connsiteY34" fmla="*/ 302418 h 566736"/>
              <a:gd name="connsiteX35" fmla="*/ 1350169 w 1955007"/>
              <a:gd name="connsiteY35" fmla="*/ 340518 h 566736"/>
              <a:gd name="connsiteX36" fmla="*/ 1440657 w 1955007"/>
              <a:gd name="connsiteY36" fmla="*/ 426243 h 566736"/>
              <a:gd name="connsiteX37" fmla="*/ 1476375 w 1955007"/>
              <a:gd name="connsiteY37" fmla="*/ 445293 h 566736"/>
              <a:gd name="connsiteX38" fmla="*/ 1554957 w 1955007"/>
              <a:gd name="connsiteY38" fmla="*/ 466724 h 566736"/>
              <a:gd name="connsiteX39" fmla="*/ 1657350 w 1955007"/>
              <a:gd name="connsiteY39" fmla="*/ 514349 h 566736"/>
              <a:gd name="connsiteX40" fmla="*/ 1719263 w 1955007"/>
              <a:gd name="connsiteY40" fmla="*/ 528636 h 566736"/>
              <a:gd name="connsiteX41" fmla="*/ 1809750 w 1955007"/>
              <a:gd name="connsiteY41" fmla="*/ 559593 h 566736"/>
              <a:gd name="connsiteX42" fmla="*/ 1864519 w 1955007"/>
              <a:gd name="connsiteY42" fmla="*/ 566736 h 566736"/>
              <a:gd name="connsiteX43" fmla="*/ 1874044 w 1955007"/>
              <a:gd name="connsiteY43" fmla="*/ 561974 h 566736"/>
              <a:gd name="connsiteX44" fmla="*/ 1928813 w 1955007"/>
              <a:gd name="connsiteY44" fmla="*/ 564355 h 566736"/>
              <a:gd name="connsiteX45" fmla="*/ 1955007 w 1955007"/>
              <a:gd name="connsiteY45" fmla="*/ 566736 h 566736"/>
              <a:gd name="connsiteX0" fmla="*/ 0 w 1955007"/>
              <a:gd name="connsiteY0" fmla="*/ 338136 h 566736"/>
              <a:gd name="connsiteX1" fmla="*/ 83344 w 1955007"/>
              <a:gd name="connsiteY1" fmla="*/ 340518 h 566736"/>
              <a:gd name="connsiteX2" fmla="*/ 123825 w 1955007"/>
              <a:gd name="connsiteY2" fmla="*/ 340518 h 566736"/>
              <a:gd name="connsiteX3" fmla="*/ 209550 w 1955007"/>
              <a:gd name="connsiteY3" fmla="*/ 335755 h 566736"/>
              <a:gd name="connsiteX4" fmla="*/ 290513 w 1955007"/>
              <a:gd name="connsiteY4" fmla="*/ 321468 h 566736"/>
              <a:gd name="connsiteX5" fmla="*/ 366713 w 1955007"/>
              <a:gd name="connsiteY5" fmla="*/ 302418 h 566736"/>
              <a:gd name="connsiteX6" fmla="*/ 402432 w 1955007"/>
              <a:gd name="connsiteY6" fmla="*/ 292893 h 566736"/>
              <a:gd name="connsiteX7" fmla="*/ 445294 w 1955007"/>
              <a:gd name="connsiteY7" fmla="*/ 292893 h 566736"/>
              <a:gd name="connsiteX8" fmla="*/ 488157 w 1955007"/>
              <a:gd name="connsiteY8" fmla="*/ 302418 h 566736"/>
              <a:gd name="connsiteX9" fmla="*/ 545307 w 1955007"/>
              <a:gd name="connsiteY9" fmla="*/ 311943 h 566736"/>
              <a:gd name="connsiteX10" fmla="*/ 566738 w 1955007"/>
              <a:gd name="connsiteY10" fmla="*/ 311943 h 566736"/>
              <a:gd name="connsiteX11" fmla="*/ 592932 w 1955007"/>
              <a:gd name="connsiteY11" fmla="*/ 316705 h 566736"/>
              <a:gd name="connsiteX12" fmla="*/ 595313 w 1955007"/>
              <a:gd name="connsiteY12" fmla="*/ 316705 h 566736"/>
              <a:gd name="connsiteX13" fmla="*/ 633412 w 1955007"/>
              <a:gd name="connsiteY13" fmla="*/ 316706 h 566736"/>
              <a:gd name="connsiteX14" fmla="*/ 671513 w 1955007"/>
              <a:gd name="connsiteY14" fmla="*/ 297655 h 566736"/>
              <a:gd name="connsiteX15" fmla="*/ 704850 w 1955007"/>
              <a:gd name="connsiteY15" fmla="*/ 278604 h 566736"/>
              <a:gd name="connsiteX16" fmla="*/ 738188 w 1955007"/>
              <a:gd name="connsiteY16" fmla="*/ 252410 h 566736"/>
              <a:gd name="connsiteX17" fmla="*/ 762001 w 1955007"/>
              <a:gd name="connsiteY17" fmla="*/ 228598 h 566736"/>
              <a:gd name="connsiteX18" fmla="*/ 800100 w 1955007"/>
              <a:gd name="connsiteY18" fmla="*/ 197643 h 566736"/>
              <a:gd name="connsiteX19" fmla="*/ 869156 w 1955007"/>
              <a:gd name="connsiteY19" fmla="*/ 138112 h 566736"/>
              <a:gd name="connsiteX20" fmla="*/ 933450 w 1955007"/>
              <a:gd name="connsiteY20" fmla="*/ 80960 h 566736"/>
              <a:gd name="connsiteX21" fmla="*/ 962026 w 1955007"/>
              <a:gd name="connsiteY21" fmla="*/ 59531 h 566736"/>
              <a:gd name="connsiteX22" fmla="*/ 1038225 w 1955007"/>
              <a:gd name="connsiteY22" fmla="*/ 19049 h 566736"/>
              <a:gd name="connsiteX23" fmla="*/ 1071563 w 1955007"/>
              <a:gd name="connsiteY23" fmla="*/ 9524 h 566736"/>
              <a:gd name="connsiteX24" fmla="*/ 1097757 w 1955007"/>
              <a:gd name="connsiteY24" fmla="*/ 0 h 566736"/>
              <a:gd name="connsiteX25" fmla="*/ 1104900 w 1955007"/>
              <a:gd name="connsiteY25" fmla="*/ 4761 h 566736"/>
              <a:gd name="connsiteX26" fmla="*/ 1138238 w 1955007"/>
              <a:gd name="connsiteY26" fmla="*/ 11905 h 566736"/>
              <a:gd name="connsiteX27" fmla="*/ 1164432 w 1955007"/>
              <a:gd name="connsiteY27" fmla="*/ 45243 h 566736"/>
              <a:gd name="connsiteX28" fmla="*/ 1188244 w 1955007"/>
              <a:gd name="connsiteY28" fmla="*/ 85724 h 566736"/>
              <a:gd name="connsiteX29" fmla="*/ 1209675 w 1955007"/>
              <a:gd name="connsiteY29" fmla="*/ 121443 h 566736"/>
              <a:gd name="connsiteX30" fmla="*/ 1226344 w 1955007"/>
              <a:gd name="connsiteY30" fmla="*/ 147636 h 566736"/>
              <a:gd name="connsiteX31" fmla="*/ 1243013 w 1955007"/>
              <a:gd name="connsiteY31" fmla="*/ 183355 h 566736"/>
              <a:gd name="connsiteX32" fmla="*/ 1273969 w 1955007"/>
              <a:gd name="connsiteY32" fmla="*/ 230980 h 566736"/>
              <a:gd name="connsiteX33" fmla="*/ 1302544 w 1955007"/>
              <a:gd name="connsiteY33" fmla="*/ 278605 h 566736"/>
              <a:gd name="connsiteX34" fmla="*/ 1321594 w 1955007"/>
              <a:gd name="connsiteY34" fmla="*/ 302418 h 566736"/>
              <a:gd name="connsiteX35" fmla="*/ 1350169 w 1955007"/>
              <a:gd name="connsiteY35" fmla="*/ 340518 h 566736"/>
              <a:gd name="connsiteX36" fmla="*/ 1440657 w 1955007"/>
              <a:gd name="connsiteY36" fmla="*/ 426243 h 566736"/>
              <a:gd name="connsiteX37" fmla="*/ 1476375 w 1955007"/>
              <a:gd name="connsiteY37" fmla="*/ 445293 h 566736"/>
              <a:gd name="connsiteX38" fmla="*/ 1554957 w 1955007"/>
              <a:gd name="connsiteY38" fmla="*/ 466724 h 566736"/>
              <a:gd name="connsiteX39" fmla="*/ 1657350 w 1955007"/>
              <a:gd name="connsiteY39" fmla="*/ 514349 h 566736"/>
              <a:gd name="connsiteX40" fmla="*/ 1719263 w 1955007"/>
              <a:gd name="connsiteY40" fmla="*/ 528636 h 566736"/>
              <a:gd name="connsiteX41" fmla="*/ 1809750 w 1955007"/>
              <a:gd name="connsiteY41" fmla="*/ 559593 h 566736"/>
              <a:gd name="connsiteX42" fmla="*/ 1864519 w 1955007"/>
              <a:gd name="connsiteY42" fmla="*/ 566736 h 566736"/>
              <a:gd name="connsiteX43" fmla="*/ 1874044 w 1955007"/>
              <a:gd name="connsiteY43" fmla="*/ 561974 h 566736"/>
              <a:gd name="connsiteX44" fmla="*/ 1928813 w 1955007"/>
              <a:gd name="connsiteY44" fmla="*/ 564355 h 566736"/>
              <a:gd name="connsiteX45" fmla="*/ 1955007 w 1955007"/>
              <a:gd name="connsiteY45" fmla="*/ 566736 h 566736"/>
              <a:gd name="connsiteX0" fmla="*/ 0 w 1955007"/>
              <a:gd name="connsiteY0" fmla="*/ 338136 h 566736"/>
              <a:gd name="connsiteX1" fmla="*/ 83344 w 1955007"/>
              <a:gd name="connsiteY1" fmla="*/ 340518 h 566736"/>
              <a:gd name="connsiteX2" fmla="*/ 123825 w 1955007"/>
              <a:gd name="connsiteY2" fmla="*/ 340518 h 566736"/>
              <a:gd name="connsiteX3" fmla="*/ 209550 w 1955007"/>
              <a:gd name="connsiteY3" fmla="*/ 335755 h 566736"/>
              <a:gd name="connsiteX4" fmla="*/ 290513 w 1955007"/>
              <a:gd name="connsiteY4" fmla="*/ 321468 h 566736"/>
              <a:gd name="connsiteX5" fmla="*/ 366713 w 1955007"/>
              <a:gd name="connsiteY5" fmla="*/ 302418 h 566736"/>
              <a:gd name="connsiteX6" fmla="*/ 402432 w 1955007"/>
              <a:gd name="connsiteY6" fmla="*/ 292893 h 566736"/>
              <a:gd name="connsiteX7" fmla="*/ 445294 w 1955007"/>
              <a:gd name="connsiteY7" fmla="*/ 292893 h 566736"/>
              <a:gd name="connsiteX8" fmla="*/ 488157 w 1955007"/>
              <a:gd name="connsiteY8" fmla="*/ 302418 h 566736"/>
              <a:gd name="connsiteX9" fmla="*/ 545307 w 1955007"/>
              <a:gd name="connsiteY9" fmla="*/ 311943 h 566736"/>
              <a:gd name="connsiteX10" fmla="*/ 566738 w 1955007"/>
              <a:gd name="connsiteY10" fmla="*/ 311943 h 566736"/>
              <a:gd name="connsiteX11" fmla="*/ 592932 w 1955007"/>
              <a:gd name="connsiteY11" fmla="*/ 316705 h 566736"/>
              <a:gd name="connsiteX12" fmla="*/ 595313 w 1955007"/>
              <a:gd name="connsiteY12" fmla="*/ 316705 h 566736"/>
              <a:gd name="connsiteX13" fmla="*/ 633412 w 1955007"/>
              <a:gd name="connsiteY13" fmla="*/ 316706 h 566736"/>
              <a:gd name="connsiteX14" fmla="*/ 704850 w 1955007"/>
              <a:gd name="connsiteY14" fmla="*/ 278604 h 566736"/>
              <a:gd name="connsiteX15" fmla="*/ 738188 w 1955007"/>
              <a:gd name="connsiteY15" fmla="*/ 252410 h 566736"/>
              <a:gd name="connsiteX16" fmla="*/ 762001 w 1955007"/>
              <a:gd name="connsiteY16" fmla="*/ 228598 h 566736"/>
              <a:gd name="connsiteX17" fmla="*/ 800100 w 1955007"/>
              <a:gd name="connsiteY17" fmla="*/ 197643 h 566736"/>
              <a:gd name="connsiteX18" fmla="*/ 869156 w 1955007"/>
              <a:gd name="connsiteY18" fmla="*/ 138112 h 566736"/>
              <a:gd name="connsiteX19" fmla="*/ 933450 w 1955007"/>
              <a:gd name="connsiteY19" fmla="*/ 80960 h 566736"/>
              <a:gd name="connsiteX20" fmla="*/ 962026 w 1955007"/>
              <a:gd name="connsiteY20" fmla="*/ 59531 h 566736"/>
              <a:gd name="connsiteX21" fmla="*/ 1038225 w 1955007"/>
              <a:gd name="connsiteY21" fmla="*/ 19049 h 566736"/>
              <a:gd name="connsiteX22" fmla="*/ 1071563 w 1955007"/>
              <a:gd name="connsiteY22" fmla="*/ 9524 h 566736"/>
              <a:gd name="connsiteX23" fmla="*/ 1097757 w 1955007"/>
              <a:gd name="connsiteY23" fmla="*/ 0 h 566736"/>
              <a:gd name="connsiteX24" fmla="*/ 1104900 w 1955007"/>
              <a:gd name="connsiteY24" fmla="*/ 4761 h 566736"/>
              <a:gd name="connsiteX25" fmla="*/ 1138238 w 1955007"/>
              <a:gd name="connsiteY25" fmla="*/ 11905 h 566736"/>
              <a:gd name="connsiteX26" fmla="*/ 1164432 w 1955007"/>
              <a:gd name="connsiteY26" fmla="*/ 45243 h 566736"/>
              <a:gd name="connsiteX27" fmla="*/ 1188244 w 1955007"/>
              <a:gd name="connsiteY27" fmla="*/ 85724 h 566736"/>
              <a:gd name="connsiteX28" fmla="*/ 1209675 w 1955007"/>
              <a:gd name="connsiteY28" fmla="*/ 121443 h 566736"/>
              <a:gd name="connsiteX29" fmla="*/ 1226344 w 1955007"/>
              <a:gd name="connsiteY29" fmla="*/ 147636 h 566736"/>
              <a:gd name="connsiteX30" fmla="*/ 1243013 w 1955007"/>
              <a:gd name="connsiteY30" fmla="*/ 183355 h 566736"/>
              <a:gd name="connsiteX31" fmla="*/ 1273969 w 1955007"/>
              <a:gd name="connsiteY31" fmla="*/ 230980 h 566736"/>
              <a:gd name="connsiteX32" fmla="*/ 1302544 w 1955007"/>
              <a:gd name="connsiteY32" fmla="*/ 278605 h 566736"/>
              <a:gd name="connsiteX33" fmla="*/ 1321594 w 1955007"/>
              <a:gd name="connsiteY33" fmla="*/ 302418 h 566736"/>
              <a:gd name="connsiteX34" fmla="*/ 1350169 w 1955007"/>
              <a:gd name="connsiteY34" fmla="*/ 340518 h 566736"/>
              <a:gd name="connsiteX35" fmla="*/ 1440657 w 1955007"/>
              <a:gd name="connsiteY35" fmla="*/ 426243 h 566736"/>
              <a:gd name="connsiteX36" fmla="*/ 1476375 w 1955007"/>
              <a:gd name="connsiteY36" fmla="*/ 445293 h 566736"/>
              <a:gd name="connsiteX37" fmla="*/ 1554957 w 1955007"/>
              <a:gd name="connsiteY37" fmla="*/ 466724 h 566736"/>
              <a:gd name="connsiteX38" fmla="*/ 1657350 w 1955007"/>
              <a:gd name="connsiteY38" fmla="*/ 514349 h 566736"/>
              <a:gd name="connsiteX39" fmla="*/ 1719263 w 1955007"/>
              <a:gd name="connsiteY39" fmla="*/ 528636 h 566736"/>
              <a:gd name="connsiteX40" fmla="*/ 1809750 w 1955007"/>
              <a:gd name="connsiteY40" fmla="*/ 559593 h 566736"/>
              <a:gd name="connsiteX41" fmla="*/ 1864519 w 1955007"/>
              <a:gd name="connsiteY41" fmla="*/ 566736 h 566736"/>
              <a:gd name="connsiteX42" fmla="*/ 1874044 w 1955007"/>
              <a:gd name="connsiteY42" fmla="*/ 561974 h 566736"/>
              <a:gd name="connsiteX43" fmla="*/ 1928813 w 1955007"/>
              <a:gd name="connsiteY43" fmla="*/ 564355 h 566736"/>
              <a:gd name="connsiteX44" fmla="*/ 1955007 w 1955007"/>
              <a:gd name="connsiteY44" fmla="*/ 566736 h 566736"/>
              <a:gd name="connsiteX0" fmla="*/ 0 w 1955007"/>
              <a:gd name="connsiteY0" fmla="*/ 338136 h 566736"/>
              <a:gd name="connsiteX1" fmla="*/ 83344 w 1955007"/>
              <a:gd name="connsiteY1" fmla="*/ 340518 h 566736"/>
              <a:gd name="connsiteX2" fmla="*/ 123825 w 1955007"/>
              <a:gd name="connsiteY2" fmla="*/ 340518 h 566736"/>
              <a:gd name="connsiteX3" fmla="*/ 209550 w 1955007"/>
              <a:gd name="connsiteY3" fmla="*/ 335755 h 566736"/>
              <a:gd name="connsiteX4" fmla="*/ 290513 w 1955007"/>
              <a:gd name="connsiteY4" fmla="*/ 321468 h 566736"/>
              <a:gd name="connsiteX5" fmla="*/ 366713 w 1955007"/>
              <a:gd name="connsiteY5" fmla="*/ 302418 h 566736"/>
              <a:gd name="connsiteX6" fmla="*/ 402432 w 1955007"/>
              <a:gd name="connsiteY6" fmla="*/ 292893 h 566736"/>
              <a:gd name="connsiteX7" fmla="*/ 445294 w 1955007"/>
              <a:gd name="connsiteY7" fmla="*/ 292893 h 566736"/>
              <a:gd name="connsiteX8" fmla="*/ 488157 w 1955007"/>
              <a:gd name="connsiteY8" fmla="*/ 302418 h 566736"/>
              <a:gd name="connsiteX9" fmla="*/ 545307 w 1955007"/>
              <a:gd name="connsiteY9" fmla="*/ 311943 h 566736"/>
              <a:gd name="connsiteX10" fmla="*/ 566738 w 1955007"/>
              <a:gd name="connsiteY10" fmla="*/ 311943 h 566736"/>
              <a:gd name="connsiteX11" fmla="*/ 592932 w 1955007"/>
              <a:gd name="connsiteY11" fmla="*/ 316705 h 566736"/>
              <a:gd name="connsiteX12" fmla="*/ 595313 w 1955007"/>
              <a:gd name="connsiteY12" fmla="*/ 316705 h 566736"/>
              <a:gd name="connsiteX13" fmla="*/ 633412 w 1955007"/>
              <a:gd name="connsiteY13" fmla="*/ 316706 h 566736"/>
              <a:gd name="connsiteX14" fmla="*/ 671513 w 1955007"/>
              <a:gd name="connsiteY14" fmla="*/ 297655 h 566736"/>
              <a:gd name="connsiteX15" fmla="*/ 704850 w 1955007"/>
              <a:gd name="connsiteY15" fmla="*/ 278604 h 566736"/>
              <a:gd name="connsiteX16" fmla="*/ 738188 w 1955007"/>
              <a:gd name="connsiteY16" fmla="*/ 252410 h 566736"/>
              <a:gd name="connsiteX17" fmla="*/ 762001 w 1955007"/>
              <a:gd name="connsiteY17" fmla="*/ 228598 h 566736"/>
              <a:gd name="connsiteX18" fmla="*/ 800100 w 1955007"/>
              <a:gd name="connsiteY18" fmla="*/ 197643 h 566736"/>
              <a:gd name="connsiteX19" fmla="*/ 869156 w 1955007"/>
              <a:gd name="connsiteY19" fmla="*/ 138112 h 566736"/>
              <a:gd name="connsiteX20" fmla="*/ 933450 w 1955007"/>
              <a:gd name="connsiteY20" fmla="*/ 80960 h 566736"/>
              <a:gd name="connsiteX21" fmla="*/ 962026 w 1955007"/>
              <a:gd name="connsiteY21" fmla="*/ 59531 h 566736"/>
              <a:gd name="connsiteX22" fmla="*/ 1038225 w 1955007"/>
              <a:gd name="connsiteY22" fmla="*/ 19049 h 566736"/>
              <a:gd name="connsiteX23" fmla="*/ 1071563 w 1955007"/>
              <a:gd name="connsiteY23" fmla="*/ 9524 h 566736"/>
              <a:gd name="connsiteX24" fmla="*/ 1097757 w 1955007"/>
              <a:gd name="connsiteY24" fmla="*/ 0 h 566736"/>
              <a:gd name="connsiteX25" fmla="*/ 1104900 w 1955007"/>
              <a:gd name="connsiteY25" fmla="*/ 4761 h 566736"/>
              <a:gd name="connsiteX26" fmla="*/ 1138238 w 1955007"/>
              <a:gd name="connsiteY26" fmla="*/ 11905 h 566736"/>
              <a:gd name="connsiteX27" fmla="*/ 1164432 w 1955007"/>
              <a:gd name="connsiteY27" fmla="*/ 45243 h 566736"/>
              <a:gd name="connsiteX28" fmla="*/ 1188244 w 1955007"/>
              <a:gd name="connsiteY28" fmla="*/ 85724 h 566736"/>
              <a:gd name="connsiteX29" fmla="*/ 1209675 w 1955007"/>
              <a:gd name="connsiteY29" fmla="*/ 121443 h 566736"/>
              <a:gd name="connsiteX30" fmla="*/ 1226344 w 1955007"/>
              <a:gd name="connsiteY30" fmla="*/ 147636 h 566736"/>
              <a:gd name="connsiteX31" fmla="*/ 1243013 w 1955007"/>
              <a:gd name="connsiteY31" fmla="*/ 183355 h 566736"/>
              <a:gd name="connsiteX32" fmla="*/ 1273969 w 1955007"/>
              <a:gd name="connsiteY32" fmla="*/ 230980 h 566736"/>
              <a:gd name="connsiteX33" fmla="*/ 1302544 w 1955007"/>
              <a:gd name="connsiteY33" fmla="*/ 278605 h 566736"/>
              <a:gd name="connsiteX34" fmla="*/ 1321594 w 1955007"/>
              <a:gd name="connsiteY34" fmla="*/ 302418 h 566736"/>
              <a:gd name="connsiteX35" fmla="*/ 1350169 w 1955007"/>
              <a:gd name="connsiteY35" fmla="*/ 340518 h 566736"/>
              <a:gd name="connsiteX36" fmla="*/ 1440657 w 1955007"/>
              <a:gd name="connsiteY36" fmla="*/ 426243 h 566736"/>
              <a:gd name="connsiteX37" fmla="*/ 1476375 w 1955007"/>
              <a:gd name="connsiteY37" fmla="*/ 445293 h 566736"/>
              <a:gd name="connsiteX38" fmla="*/ 1554957 w 1955007"/>
              <a:gd name="connsiteY38" fmla="*/ 466724 h 566736"/>
              <a:gd name="connsiteX39" fmla="*/ 1657350 w 1955007"/>
              <a:gd name="connsiteY39" fmla="*/ 514349 h 566736"/>
              <a:gd name="connsiteX40" fmla="*/ 1719263 w 1955007"/>
              <a:gd name="connsiteY40" fmla="*/ 528636 h 566736"/>
              <a:gd name="connsiteX41" fmla="*/ 1809750 w 1955007"/>
              <a:gd name="connsiteY41" fmla="*/ 559593 h 566736"/>
              <a:gd name="connsiteX42" fmla="*/ 1864519 w 1955007"/>
              <a:gd name="connsiteY42" fmla="*/ 566736 h 566736"/>
              <a:gd name="connsiteX43" fmla="*/ 1874044 w 1955007"/>
              <a:gd name="connsiteY43" fmla="*/ 561974 h 566736"/>
              <a:gd name="connsiteX44" fmla="*/ 1928813 w 1955007"/>
              <a:gd name="connsiteY44" fmla="*/ 564355 h 566736"/>
              <a:gd name="connsiteX45" fmla="*/ 1955007 w 1955007"/>
              <a:gd name="connsiteY45" fmla="*/ 566736 h 566736"/>
              <a:gd name="connsiteX0" fmla="*/ 0 w 1955007"/>
              <a:gd name="connsiteY0" fmla="*/ 338136 h 566736"/>
              <a:gd name="connsiteX1" fmla="*/ 83344 w 1955007"/>
              <a:gd name="connsiteY1" fmla="*/ 340518 h 566736"/>
              <a:gd name="connsiteX2" fmla="*/ 123825 w 1955007"/>
              <a:gd name="connsiteY2" fmla="*/ 340518 h 566736"/>
              <a:gd name="connsiteX3" fmla="*/ 209550 w 1955007"/>
              <a:gd name="connsiteY3" fmla="*/ 335755 h 566736"/>
              <a:gd name="connsiteX4" fmla="*/ 290513 w 1955007"/>
              <a:gd name="connsiteY4" fmla="*/ 321468 h 566736"/>
              <a:gd name="connsiteX5" fmla="*/ 366713 w 1955007"/>
              <a:gd name="connsiteY5" fmla="*/ 302418 h 566736"/>
              <a:gd name="connsiteX6" fmla="*/ 402432 w 1955007"/>
              <a:gd name="connsiteY6" fmla="*/ 292893 h 566736"/>
              <a:gd name="connsiteX7" fmla="*/ 445294 w 1955007"/>
              <a:gd name="connsiteY7" fmla="*/ 292893 h 566736"/>
              <a:gd name="connsiteX8" fmla="*/ 488157 w 1955007"/>
              <a:gd name="connsiteY8" fmla="*/ 302418 h 566736"/>
              <a:gd name="connsiteX9" fmla="*/ 545307 w 1955007"/>
              <a:gd name="connsiteY9" fmla="*/ 311943 h 566736"/>
              <a:gd name="connsiteX10" fmla="*/ 566738 w 1955007"/>
              <a:gd name="connsiteY10" fmla="*/ 311943 h 566736"/>
              <a:gd name="connsiteX11" fmla="*/ 592932 w 1955007"/>
              <a:gd name="connsiteY11" fmla="*/ 316705 h 566736"/>
              <a:gd name="connsiteX12" fmla="*/ 595313 w 1955007"/>
              <a:gd name="connsiteY12" fmla="*/ 316705 h 566736"/>
              <a:gd name="connsiteX13" fmla="*/ 633412 w 1955007"/>
              <a:gd name="connsiteY13" fmla="*/ 316706 h 566736"/>
              <a:gd name="connsiteX14" fmla="*/ 683419 w 1955007"/>
              <a:gd name="connsiteY14" fmla="*/ 307180 h 566736"/>
              <a:gd name="connsiteX15" fmla="*/ 704850 w 1955007"/>
              <a:gd name="connsiteY15" fmla="*/ 278604 h 566736"/>
              <a:gd name="connsiteX16" fmla="*/ 738188 w 1955007"/>
              <a:gd name="connsiteY16" fmla="*/ 252410 h 566736"/>
              <a:gd name="connsiteX17" fmla="*/ 762001 w 1955007"/>
              <a:gd name="connsiteY17" fmla="*/ 228598 h 566736"/>
              <a:gd name="connsiteX18" fmla="*/ 800100 w 1955007"/>
              <a:gd name="connsiteY18" fmla="*/ 197643 h 566736"/>
              <a:gd name="connsiteX19" fmla="*/ 869156 w 1955007"/>
              <a:gd name="connsiteY19" fmla="*/ 138112 h 566736"/>
              <a:gd name="connsiteX20" fmla="*/ 933450 w 1955007"/>
              <a:gd name="connsiteY20" fmla="*/ 80960 h 566736"/>
              <a:gd name="connsiteX21" fmla="*/ 962026 w 1955007"/>
              <a:gd name="connsiteY21" fmla="*/ 59531 h 566736"/>
              <a:gd name="connsiteX22" fmla="*/ 1038225 w 1955007"/>
              <a:gd name="connsiteY22" fmla="*/ 19049 h 566736"/>
              <a:gd name="connsiteX23" fmla="*/ 1071563 w 1955007"/>
              <a:gd name="connsiteY23" fmla="*/ 9524 h 566736"/>
              <a:gd name="connsiteX24" fmla="*/ 1097757 w 1955007"/>
              <a:gd name="connsiteY24" fmla="*/ 0 h 566736"/>
              <a:gd name="connsiteX25" fmla="*/ 1104900 w 1955007"/>
              <a:gd name="connsiteY25" fmla="*/ 4761 h 566736"/>
              <a:gd name="connsiteX26" fmla="*/ 1138238 w 1955007"/>
              <a:gd name="connsiteY26" fmla="*/ 11905 h 566736"/>
              <a:gd name="connsiteX27" fmla="*/ 1164432 w 1955007"/>
              <a:gd name="connsiteY27" fmla="*/ 45243 h 566736"/>
              <a:gd name="connsiteX28" fmla="*/ 1188244 w 1955007"/>
              <a:gd name="connsiteY28" fmla="*/ 85724 h 566736"/>
              <a:gd name="connsiteX29" fmla="*/ 1209675 w 1955007"/>
              <a:gd name="connsiteY29" fmla="*/ 121443 h 566736"/>
              <a:gd name="connsiteX30" fmla="*/ 1226344 w 1955007"/>
              <a:gd name="connsiteY30" fmla="*/ 147636 h 566736"/>
              <a:gd name="connsiteX31" fmla="*/ 1243013 w 1955007"/>
              <a:gd name="connsiteY31" fmla="*/ 183355 h 566736"/>
              <a:gd name="connsiteX32" fmla="*/ 1273969 w 1955007"/>
              <a:gd name="connsiteY32" fmla="*/ 230980 h 566736"/>
              <a:gd name="connsiteX33" fmla="*/ 1302544 w 1955007"/>
              <a:gd name="connsiteY33" fmla="*/ 278605 h 566736"/>
              <a:gd name="connsiteX34" fmla="*/ 1321594 w 1955007"/>
              <a:gd name="connsiteY34" fmla="*/ 302418 h 566736"/>
              <a:gd name="connsiteX35" fmla="*/ 1350169 w 1955007"/>
              <a:gd name="connsiteY35" fmla="*/ 340518 h 566736"/>
              <a:gd name="connsiteX36" fmla="*/ 1440657 w 1955007"/>
              <a:gd name="connsiteY36" fmla="*/ 426243 h 566736"/>
              <a:gd name="connsiteX37" fmla="*/ 1476375 w 1955007"/>
              <a:gd name="connsiteY37" fmla="*/ 445293 h 566736"/>
              <a:gd name="connsiteX38" fmla="*/ 1554957 w 1955007"/>
              <a:gd name="connsiteY38" fmla="*/ 466724 h 566736"/>
              <a:gd name="connsiteX39" fmla="*/ 1657350 w 1955007"/>
              <a:gd name="connsiteY39" fmla="*/ 514349 h 566736"/>
              <a:gd name="connsiteX40" fmla="*/ 1719263 w 1955007"/>
              <a:gd name="connsiteY40" fmla="*/ 528636 h 566736"/>
              <a:gd name="connsiteX41" fmla="*/ 1809750 w 1955007"/>
              <a:gd name="connsiteY41" fmla="*/ 559593 h 566736"/>
              <a:gd name="connsiteX42" fmla="*/ 1864519 w 1955007"/>
              <a:gd name="connsiteY42" fmla="*/ 566736 h 566736"/>
              <a:gd name="connsiteX43" fmla="*/ 1874044 w 1955007"/>
              <a:gd name="connsiteY43" fmla="*/ 561974 h 566736"/>
              <a:gd name="connsiteX44" fmla="*/ 1928813 w 1955007"/>
              <a:gd name="connsiteY44" fmla="*/ 564355 h 566736"/>
              <a:gd name="connsiteX45" fmla="*/ 1955007 w 1955007"/>
              <a:gd name="connsiteY45" fmla="*/ 566736 h 566736"/>
              <a:gd name="connsiteX0" fmla="*/ 0 w 1955007"/>
              <a:gd name="connsiteY0" fmla="*/ 338136 h 566736"/>
              <a:gd name="connsiteX1" fmla="*/ 83344 w 1955007"/>
              <a:gd name="connsiteY1" fmla="*/ 340518 h 566736"/>
              <a:gd name="connsiteX2" fmla="*/ 123825 w 1955007"/>
              <a:gd name="connsiteY2" fmla="*/ 340518 h 566736"/>
              <a:gd name="connsiteX3" fmla="*/ 209550 w 1955007"/>
              <a:gd name="connsiteY3" fmla="*/ 335755 h 566736"/>
              <a:gd name="connsiteX4" fmla="*/ 290513 w 1955007"/>
              <a:gd name="connsiteY4" fmla="*/ 321468 h 566736"/>
              <a:gd name="connsiteX5" fmla="*/ 366713 w 1955007"/>
              <a:gd name="connsiteY5" fmla="*/ 302418 h 566736"/>
              <a:gd name="connsiteX6" fmla="*/ 402432 w 1955007"/>
              <a:gd name="connsiteY6" fmla="*/ 292893 h 566736"/>
              <a:gd name="connsiteX7" fmla="*/ 445294 w 1955007"/>
              <a:gd name="connsiteY7" fmla="*/ 292893 h 566736"/>
              <a:gd name="connsiteX8" fmla="*/ 488157 w 1955007"/>
              <a:gd name="connsiteY8" fmla="*/ 302418 h 566736"/>
              <a:gd name="connsiteX9" fmla="*/ 545307 w 1955007"/>
              <a:gd name="connsiteY9" fmla="*/ 311943 h 566736"/>
              <a:gd name="connsiteX10" fmla="*/ 566738 w 1955007"/>
              <a:gd name="connsiteY10" fmla="*/ 311943 h 566736"/>
              <a:gd name="connsiteX11" fmla="*/ 592932 w 1955007"/>
              <a:gd name="connsiteY11" fmla="*/ 316705 h 566736"/>
              <a:gd name="connsiteX12" fmla="*/ 595313 w 1955007"/>
              <a:gd name="connsiteY12" fmla="*/ 316705 h 566736"/>
              <a:gd name="connsiteX13" fmla="*/ 633412 w 1955007"/>
              <a:gd name="connsiteY13" fmla="*/ 307181 h 566736"/>
              <a:gd name="connsiteX14" fmla="*/ 683419 w 1955007"/>
              <a:gd name="connsiteY14" fmla="*/ 307180 h 566736"/>
              <a:gd name="connsiteX15" fmla="*/ 704850 w 1955007"/>
              <a:gd name="connsiteY15" fmla="*/ 278604 h 566736"/>
              <a:gd name="connsiteX16" fmla="*/ 738188 w 1955007"/>
              <a:gd name="connsiteY16" fmla="*/ 252410 h 566736"/>
              <a:gd name="connsiteX17" fmla="*/ 762001 w 1955007"/>
              <a:gd name="connsiteY17" fmla="*/ 228598 h 566736"/>
              <a:gd name="connsiteX18" fmla="*/ 800100 w 1955007"/>
              <a:gd name="connsiteY18" fmla="*/ 197643 h 566736"/>
              <a:gd name="connsiteX19" fmla="*/ 869156 w 1955007"/>
              <a:gd name="connsiteY19" fmla="*/ 138112 h 566736"/>
              <a:gd name="connsiteX20" fmla="*/ 933450 w 1955007"/>
              <a:gd name="connsiteY20" fmla="*/ 80960 h 566736"/>
              <a:gd name="connsiteX21" fmla="*/ 962026 w 1955007"/>
              <a:gd name="connsiteY21" fmla="*/ 59531 h 566736"/>
              <a:gd name="connsiteX22" fmla="*/ 1038225 w 1955007"/>
              <a:gd name="connsiteY22" fmla="*/ 19049 h 566736"/>
              <a:gd name="connsiteX23" fmla="*/ 1071563 w 1955007"/>
              <a:gd name="connsiteY23" fmla="*/ 9524 h 566736"/>
              <a:gd name="connsiteX24" fmla="*/ 1097757 w 1955007"/>
              <a:gd name="connsiteY24" fmla="*/ 0 h 566736"/>
              <a:gd name="connsiteX25" fmla="*/ 1104900 w 1955007"/>
              <a:gd name="connsiteY25" fmla="*/ 4761 h 566736"/>
              <a:gd name="connsiteX26" fmla="*/ 1138238 w 1955007"/>
              <a:gd name="connsiteY26" fmla="*/ 11905 h 566736"/>
              <a:gd name="connsiteX27" fmla="*/ 1164432 w 1955007"/>
              <a:gd name="connsiteY27" fmla="*/ 45243 h 566736"/>
              <a:gd name="connsiteX28" fmla="*/ 1188244 w 1955007"/>
              <a:gd name="connsiteY28" fmla="*/ 85724 h 566736"/>
              <a:gd name="connsiteX29" fmla="*/ 1209675 w 1955007"/>
              <a:gd name="connsiteY29" fmla="*/ 121443 h 566736"/>
              <a:gd name="connsiteX30" fmla="*/ 1226344 w 1955007"/>
              <a:gd name="connsiteY30" fmla="*/ 147636 h 566736"/>
              <a:gd name="connsiteX31" fmla="*/ 1243013 w 1955007"/>
              <a:gd name="connsiteY31" fmla="*/ 183355 h 566736"/>
              <a:gd name="connsiteX32" fmla="*/ 1273969 w 1955007"/>
              <a:gd name="connsiteY32" fmla="*/ 230980 h 566736"/>
              <a:gd name="connsiteX33" fmla="*/ 1302544 w 1955007"/>
              <a:gd name="connsiteY33" fmla="*/ 278605 h 566736"/>
              <a:gd name="connsiteX34" fmla="*/ 1321594 w 1955007"/>
              <a:gd name="connsiteY34" fmla="*/ 302418 h 566736"/>
              <a:gd name="connsiteX35" fmla="*/ 1350169 w 1955007"/>
              <a:gd name="connsiteY35" fmla="*/ 340518 h 566736"/>
              <a:gd name="connsiteX36" fmla="*/ 1440657 w 1955007"/>
              <a:gd name="connsiteY36" fmla="*/ 426243 h 566736"/>
              <a:gd name="connsiteX37" fmla="*/ 1476375 w 1955007"/>
              <a:gd name="connsiteY37" fmla="*/ 445293 h 566736"/>
              <a:gd name="connsiteX38" fmla="*/ 1554957 w 1955007"/>
              <a:gd name="connsiteY38" fmla="*/ 466724 h 566736"/>
              <a:gd name="connsiteX39" fmla="*/ 1657350 w 1955007"/>
              <a:gd name="connsiteY39" fmla="*/ 514349 h 566736"/>
              <a:gd name="connsiteX40" fmla="*/ 1719263 w 1955007"/>
              <a:gd name="connsiteY40" fmla="*/ 528636 h 566736"/>
              <a:gd name="connsiteX41" fmla="*/ 1809750 w 1955007"/>
              <a:gd name="connsiteY41" fmla="*/ 559593 h 566736"/>
              <a:gd name="connsiteX42" fmla="*/ 1864519 w 1955007"/>
              <a:gd name="connsiteY42" fmla="*/ 566736 h 566736"/>
              <a:gd name="connsiteX43" fmla="*/ 1874044 w 1955007"/>
              <a:gd name="connsiteY43" fmla="*/ 561974 h 566736"/>
              <a:gd name="connsiteX44" fmla="*/ 1928813 w 1955007"/>
              <a:gd name="connsiteY44" fmla="*/ 564355 h 566736"/>
              <a:gd name="connsiteX45" fmla="*/ 1955007 w 1955007"/>
              <a:gd name="connsiteY45" fmla="*/ 566736 h 566736"/>
              <a:gd name="connsiteX0" fmla="*/ 0 w 1955007"/>
              <a:gd name="connsiteY0" fmla="*/ 338136 h 566736"/>
              <a:gd name="connsiteX1" fmla="*/ 83344 w 1955007"/>
              <a:gd name="connsiteY1" fmla="*/ 340518 h 566736"/>
              <a:gd name="connsiteX2" fmla="*/ 123825 w 1955007"/>
              <a:gd name="connsiteY2" fmla="*/ 340518 h 566736"/>
              <a:gd name="connsiteX3" fmla="*/ 209550 w 1955007"/>
              <a:gd name="connsiteY3" fmla="*/ 335755 h 566736"/>
              <a:gd name="connsiteX4" fmla="*/ 290513 w 1955007"/>
              <a:gd name="connsiteY4" fmla="*/ 321468 h 566736"/>
              <a:gd name="connsiteX5" fmla="*/ 366713 w 1955007"/>
              <a:gd name="connsiteY5" fmla="*/ 302418 h 566736"/>
              <a:gd name="connsiteX6" fmla="*/ 402432 w 1955007"/>
              <a:gd name="connsiteY6" fmla="*/ 292893 h 566736"/>
              <a:gd name="connsiteX7" fmla="*/ 445294 w 1955007"/>
              <a:gd name="connsiteY7" fmla="*/ 292893 h 566736"/>
              <a:gd name="connsiteX8" fmla="*/ 488157 w 1955007"/>
              <a:gd name="connsiteY8" fmla="*/ 302418 h 566736"/>
              <a:gd name="connsiteX9" fmla="*/ 545307 w 1955007"/>
              <a:gd name="connsiteY9" fmla="*/ 311943 h 566736"/>
              <a:gd name="connsiteX10" fmla="*/ 566738 w 1955007"/>
              <a:gd name="connsiteY10" fmla="*/ 311943 h 566736"/>
              <a:gd name="connsiteX11" fmla="*/ 592932 w 1955007"/>
              <a:gd name="connsiteY11" fmla="*/ 316705 h 566736"/>
              <a:gd name="connsiteX12" fmla="*/ 595313 w 1955007"/>
              <a:gd name="connsiteY12" fmla="*/ 316705 h 566736"/>
              <a:gd name="connsiteX13" fmla="*/ 633412 w 1955007"/>
              <a:gd name="connsiteY13" fmla="*/ 307181 h 566736"/>
              <a:gd name="connsiteX14" fmla="*/ 683419 w 1955007"/>
              <a:gd name="connsiteY14" fmla="*/ 278605 h 566736"/>
              <a:gd name="connsiteX15" fmla="*/ 704850 w 1955007"/>
              <a:gd name="connsiteY15" fmla="*/ 278604 h 566736"/>
              <a:gd name="connsiteX16" fmla="*/ 738188 w 1955007"/>
              <a:gd name="connsiteY16" fmla="*/ 252410 h 566736"/>
              <a:gd name="connsiteX17" fmla="*/ 762001 w 1955007"/>
              <a:gd name="connsiteY17" fmla="*/ 228598 h 566736"/>
              <a:gd name="connsiteX18" fmla="*/ 800100 w 1955007"/>
              <a:gd name="connsiteY18" fmla="*/ 197643 h 566736"/>
              <a:gd name="connsiteX19" fmla="*/ 869156 w 1955007"/>
              <a:gd name="connsiteY19" fmla="*/ 138112 h 566736"/>
              <a:gd name="connsiteX20" fmla="*/ 933450 w 1955007"/>
              <a:gd name="connsiteY20" fmla="*/ 80960 h 566736"/>
              <a:gd name="connsiteX21" fmla="*/ 962026 w 1955007"/>
              <a:gd name="connsiteY21" fmla="*/ 59531 h 566736"/>
              <a:gd name="connsiteX22" fmla="*/ 1038225 w 1955007"/>
              <a:gd name="connsiteY22" fmla="*/ 19049 h 566736"/>
              <a:gd name="connsiteX23" fmla="*/ 1071563 w 1955007"/>
              <a:gd name="connsiteY23" fmla="*/ 9524 h 566736"/>
              <a:gd name="connsiteX24" fmla="*/ 1097757 w 1955007"/>
              <a:gd name="connsiteY24" fmla="*/ 0 h 566736"/>
              <a:gd name="connsiteX25" fmla="*/ 1104900 w 1955007"/>
              <a:gd name="connsiteY25" fmla="*/ 4761 h 566736"/>
              <a:gd name="connsiteX26" fmla="*/ 1138238 w 1955007"/>
              <a:gd name="connsiteY26" fmla="*/ 11905 h 566736"/>
              <a:gd name="connsiteX27" fmla="*/ 1164432 w 1955007"/>
              <a:gd name="connsiteY27" fmla="*/ 45243 h 566736"/>
              <a:gd name="connsiteX28" fmla="*/ 1188244 w 1955007"/>
              <a:gd name="connsiteY28" fmla="*/ 85724 h 566736"/>
              <a:gd name="connsiteX29" fmla="*/ 1209675 w 1955007"/>
              <a:gd name="connsiteY29" fmla="*/ 121443 h 566736"/>
              <a:gd name="connsiteX30" fmla="*/ 1226344 w 1955007"/>
              <a:gd name="connsiteY30" fmla="*/ 147636 h 566736"/>
              <a:gd name="connsiteX31" fmla="*/ 1243013 w 1955007"/>
              <a:gd name="connsiteY31" fmla="*/ 183355 h 566736"/>
              <a:gd name="connsiteX32" fmla="*/ 1273969 w 1955007"/>
              <a:gd name="connsiteY32" fmla="*/ 230980 h 566736"/>
              <a:gd name="connsiteX33" fmla="*/ 1302544 w 1955007"/>
              <a:gd name="connsiteY33" fmla="*/ 278605 h 566736"/>
              <a:gd name="connsiteX34" fmla="*/ 1321594 w 1955007"/>
              <a:gd name="connsiteY34" fmla="*/ 302418 h 566736"/>
              <a:gd name="connsiteX35" fmla="*/ 1350169 w 1955007"/>
              <a:gd name="connsiteY35" fmla="*/ 340518 h 566736"/>
              <a:gd name="connsiteX36" fmla="*/ 1440657 w 1955007"/>
              <a:gd name="connsiteY36" fmla="*/ 426243 h 566736"/>
              <a:gd name="connsiteX37" fmla="*/ 1476375 w 1955007"/>
              <a:gd name="connsiteY37" fmla="*/ 445293 h 566736"/>
              <a:gd name="connsiteX38" fmla="*/ 1554957 w 1955007"/>
              <a:gd name="connsiteY38" fmla="*/ 466724 h 566736"/>
              <a:gd name="connsiteX39" fmla="*/ 1657350 w 1955007"/>
              <a:gd name="connsiteY39" fmla="*/ 514349 h 566736"/>
              <a:gd name="connsiteX40" fmla="*/ 1719263 w 1955007"/>
              <a:gd name="connsiteY40" fmla="*/ 528636 h 566736"/>
              <a:gd name="connsiteX41" fmla="*/ 1809750 w 1955007"/>
              <a:gd name="connsiteY41" fmla="*/ 559593 h 566736"/>
              <a:gd name="connsiteX42" fmla="*/ 1864519 w 1955007"/>
              <a:gd name="connsiteY42" fmla="*/ 566736 h 566736"/>
              <a:gd name="connsiteX43" fmla="*/ 1874044 w 1955007"/>
              <a:gd name="connsiteY43" fmla="*/ 561974 h 566736"/>
              <a:gd name="connsiteX44" fmla="*/ 1928813 w 1955007"/>
              <a:gd name="connsiteY44" fmla="*/ 564355 h 566736"/>
              <a:gd name="connsiteX45" fmla="*/ 1955007 w 1955007"/>
              <a:gd name="connsiteY45" fmla="*/ 566736 h 566736"/>
              <a:gd name="connsiteX0" fmla="*/ 0 w 1955007"/>
              <a:gd name="connsiteY0" fmla="*/ 338136 h 566736"/>
              <a:gd name="connsiteX1" fmla="*/ 83344 w 1955007"/>
              <a:gd name="connsiteY1" fmla="*/ 340518 h 566736"/>
              <a:gd name="connsiteX2" fmla="*/ 123825 w 1955007"/>
              <a:gd name="connsiteY2" fmla="*/ 340518 h 566736"/>
              <a:gd name="connsiteX3" fmla="*/ 209550 w 1955007"/>
              <a:gd name="connsiteY3" fmla="*/ 335755 h 566736"/>
              <a:gd name="connsiteX4" fmla="*/ 290513 w 1955007"/>
              <a:gd name="connsiteY4" fmla="*/ 321468 h 566736"/>
              <a:gd name="connsiteX5" fmla="*/ 366713 w 1955007"/>
              <a:gd name="connsiteY5" fmla="*/ 302418 h 566736"/>
              <a:gd name="connsiteX6" fmla="*/ 402432 w 1955007"/>
              <a:gd name="connsiteY6" fmla="*/ 292893 h 566736"/>
              <a:gd name="connsiteX7" fmla="*/ 445294 w 1955007"/>
              <a:gd name="connsiteY7" fmla="*/ 292893 h 566736"/>
              <a:gd name="connsiteX8" fmla="*/ 488157 w 1955007"/>
              <a:gd name="connsiteY8" fmla="*/ 302418 h 566736"/>
              <a:gd name="connsiteX9" fmla="*/ 545307 w 1955007"/>
              <a:gd name="connsiteY9" fmla="*/ 311943 h 566736"/>
              <a:gd name="connsiteX10" fmla="*/ 566738 w 1955007"/>
              <a:gd name="connsiteY10" fmla="*/ 311943 h 566736"/>
              <a:gd name="connsiteX11" fmla="*/ 592932 w 1955007"/>
              <a:gd name="connsiteY11" fmla="*/ 316705 h 566736"/>
              <a:gd name="connsiteX12" fmla="*/ 595313 w 1955007"/>
              <a:gd name="connsiteY12" fmla="*/ 316705 h 566736"/>
              <a:gd name="connsiteX13" fmla="*/ 633412 w 1955007"/>
              <a:gd name="connsiteY13" fmla="*/ 307181 h 566736"/>
              <a:gd name="connsiteX14" fmla="*/ 683419 w 1955007"/>
              <a:gd name="connsiteY14" fmla="*/ 278605 h 566736"/>
              <a:gd name="connsiteX15" fmla="*/ 704850 w 1955007"/>
              <a:gd name="connsiteY15" fmla="*/ 257173 h 566736"/>
              <a:gd name="connsiteX16" fmla="*/ 738188 w 1955007"/>
              <a:gd name="connsiteY16" fmla="*/ 252410 h 566736"/>
              <a:gd name="connsiteX17" fmla="*/ 762001 w 1955007"/>
              <a:gd name="connsiteY17" fmla="*/ 228598 h 566736"/>
              <a:gd name="connsiteX18" fmla="*/ 800100 w 1955007"/>
              <a:gd name="connsiteY18" fmla="*/ 197643 h 566736"/>
              <a:gd name="connsiteX19" fmla="*/ 869156 w 1955007"/>
              <a:gd name="connsiteY19" fmla="*/ 138112 h 566736"/>
              <a:gd name="connsiteX20" fmla="*/ 933450 w 1955007"/>
              <a:gd name="connsiteY20" fmla="*/ 80960 h 566736"/>
              <a:gd name="connsiteX21" fmla="*/ 962026 w 1955007"/>
              <a:gd name="connsiteY21" fmla="*/ 59531 h 566736"/>
              <a:gd name="connsiteX22" fmla="*/ 1038225 w 1955007"/>
              <a:gd name="connsiteY22" fmla="*/ 19049 h 566736"/>
              <a:gd name="connsiteX23" fmla="*/ 1071563 w 1955007"/>
              <a:gd name="connsiteY23" fmla="*/ 9524 h 566736"/>
              <a:gd name="connsiteX24" fmla="*/ 1097757 w 1955007"/>
              <a:gd name="connsiteY24" fmla="*/ 0 h 566736"/>
              <a:gd name="connsiteX25" fmla="*/ 1104900 w 1955007"/>
              <a:gd name="connsiteY25" fmla="*/ 4761 h 566736"/>
              <a:gd name="connsiteX26" fmla="*/ 1138238 w 1955007"/>
              <a:gd name="connsiteY26" fmla="*/ 11905 h 566736"/>
              <a:gd name="connsiteX27" fmla="*/ 1164432 w 1955007"/>
              <a:gd name="connsiteY27" fmla="*/ 45243 h 566736"/>
              <a:gd name="connsiteX28" fmla="*/ 1188244 w 1955007"/>
              <a:gd name="connsiteY28" fmla="*/ 85724 h 566736"/>
              <a:gd name="connsiteX29" fmla="*/ 1209675 w 1955007"/>
              <a:gd name="connsiteY29" fmla="*/ 121443 h 566736"/>
              <a:gd name="connsiteX30" fmla="*/ 1226344 w 1955007"/>
              <a:gd name="connsiteY30" fmla="*/ 147636 h 566736"/>
              <a:gd name="connsiteX31" fmla="*/ 1243013 w 1955007"/>
              <a:gd name="connsiteY31" fmla="*/ 183355 h 566736"/>
              <a:gd name="connsiteX32" fmla="*/ 1273969 w 1955007"/>
              <a:gd name="connsiteY32" fmla="*/ 230980 h 566736"/>
              <a:gd name="connsiteX33" fmla="*/ 1302544 w 1955007"/>
              <a:gd name="connsiteY33" fmla="*/ 278605 h 566736"/>
              <a:gd name="connsiteX34" fmla="*/ 1321594 w 1955007"/>
              <a:gd name="connsiteY34" fmla="*/ 302418 h 566736"/>
              <a:gd name="connsiteX35" fmla="*/ 1350169 w 1955007"/>
              <a:gd name="connsiteY35" fmla="*/ 340518 h 566736"/>
              <a:gd name="connsiteX36" fmla="*/ 1440657 w 1955007"/>
              <a:gd name="connsiteY36" fmla="*/ 426243 h 566736"/>
              <a:gd name="connsiteX37" fmla="*/ 1476375 w 1955007"/>
              <a:gd name="connsiteY37" fmla="*/ 445293 h 566736"/>
              <a:gd name="connsiteX38" fmla="*/ 1554957 w 1955007"/>
              <a:gd name="connsiteY38" fmla="*/ 466724 h 566736"/>
              <a:gd name="connsiteX39" fmla="*/ 1657350 w 1955007"/>
              <a:gd name="connsiteY39" fmla="*/ 514349 h 566736"/>
              <a:gd name="connsiteX40" fmla="*/ 1719263 w 1955007"/>
              <a:gd name="connsiteY40" fmla="*/ 528636 h 566736"/>
              <a:gd name="connsiteX41" fmla="*/ 1809750 w 1955007"/>
              <a:gd name="connsiteY41" fmla="*/ 559593 h 566736"/>
              <a:gd name="connsiteX42" fmla="*/ 1864519 w 1955007"/>
              <a:gd name="connsiteY42" fmla="*/ 566736 h 566736"/>
              <a:gd name="connsiteX43" fmla="*/ 1874044 w 1955007"/>
              <a:gd name="connsiteY43" fmla="*/ 561974 h 566736"/>
              <a:gd name="connsiteX44" fmla="*/ 1928813 w 1955007"/>
              <a:gd name="connsiteY44" fmla="*/ 564355 h 566736"/>
              <a:gd name="connsiteX45" fmla="*/ 1955007 w 1955007"/>
              <a:gd name="connsiteY45" fmla="*/ 566736 h 566736"/>
              <a:gd name="connsiteX0" fmla="*/ 0 w 1955007"/>
              <a:gd name="connsiteY0" fmla="*/ 338136 h 566736"/>
              <a:gd name="connsiteX1" fmla="*/ 83344 w 1955007"/>
              <a:gd name="connsiteY1" fmla="*/ 340518 h 566736"/>
              <a:gd name="connsiteX2" fmla="*/ 123825 w 1955007"/>
              <a:gd name="connsiteY2" fmla="*/ 340518 h 566736"/>
              <a:gd name="connsiteX3" fmla="*/ 209550 w 1955007"/>
              <a:gd name="connsiteY3" fmla="*/ 335755 h 566736"/>
              <a:gd name="connsiteX4" fmla="*/ 290513 w 1955007"/>
              <a:gd name="connsiteY4" fmla="*/ 321468 h 566736"/>
              <a:gd name="connsiteX5" fmla="*/ 366713 w 1955007"/>
              <a:gd name="connsiteY5" fmla="*/ 302418 h 566736"/>
              <a:gd name="connsiteX6" fmla="*/ 402432 w 1955007"/>
              <a:gd name="connsiteY6" fmla="*/ 292893 h 566736"/>
              <a:gd name="connsiteX7" fmla="*/ 445294 w 1955007"/>
              <a:gd name="connsiteY7" fmla="*/ 292893 h 566736"/>
              <a:gd name="connsiteX8" fmla="*/ 488157 w 1955007"/>
              <a:gd name="connsiteY8" fmla="*/ 302418 h 566736"/>
              <a:gd name="connsiteX9" fmla="*/ 545307 w 1955007"/>
              <a:gd name="connsiteY9" fmla="*/ 311943 h 566736"/>
              <a:gd name="connsiteX10" fmla="*/ 566738 w 1955007"/>
              <a:gd name="connsiteY10" fmla="*/ 311943 h 566736"/>
              <a:gd name="connsiteX11" fmla="*/ 592932 w 1955007"/>
              <a:gd name="connsiteY11" fmla="*/ 316705 h 566736"/>
              <a:gd name="connsiteX12" fmla="*/ 595313 w 1955007"/>
              <a:gd name="connsiteY12" fmla="*/ 316705 h 566736"/>
              <a:gd name="connsiteX13" fmla="*/ 633412 w 1955007"/>
              <a:gd name="connsiteY13" fmla="*/ 307181 h 566736"/>
              <a:gd name="connsiteX14" fmla="*/ 683419 w 1955007"/>
              <a:gd name="connsiteY14" fmla="*/ 278605 h 566736"/>
              <a:gd name="connsiteX15" fmla="*/ 704850 w 1955007"/>
              <a:gd name="connsiteY15" fmla="*/ 257173 h 566736"/>
              <a:gd name="connsiteX16" fmla="*/ 752476 w 1955007"/>
              <a:gd name="connsiteY16" fmla="*/ 228597 h 566736"/>
              <a:gd name="connsiteX17" fmla="*/ 762001 w 1955007"/>
              <a:gd name="connsiteY17" fmla="*/ 228598 h 566736"/>
              <a:gd name="connsiteX18" fmla="*/ 800100 w 1955007"/>
              <a:gd name="connsiteY18" fmla="*/ 197643 h 566736"/>
              <a:gd name="connsiteX19" fmla="*/ 869156 w 1955007"/>
              <a:gd name="connsiteY19" fmla="*/ 138112 h 566736"/>
              <a:gd name="connsiteX20" fmla="*/ 933450 w 1955007"/>
              <a:gd name="connsiteY20" fmla="*/ 80960 h 566736"/>
              <a:gd name="connsiteX21" fmla="*/ 962026 w 1955007"/>
              <a:gd name="connsiteY21" fmla="*/ 59531 h 566736"/>
              <a:gd name="connsiteX22" fmla="*/ 1038225 w 1955007"/>
              <a:gd name="connsiteY22" fmla="*/ 19049 h 566736"/>
              <a:gd name="connsiteX23" fmla="*/ 1071563 w 1955007"/>
              <a:gd name="connsiteY23" fmla="*/ 9524 h 566736"/>
              <a:gd name="connsiteX24" fmla="*/ 1097757 w 1955007"/>
              <a:gd name="connsiteY24" fmla="*/ 0 h 566736"/>
              <a:gd name="connsiteX25" fmla="*/ 1104900 w 1955007"/>
              <a:gd name="connsiteY25" fmla="*/ 4761 h 566736"/>
              <a:gd name="connsiteX26" fmla="*/ 1138238 w 1955007"/>
              <a:gd name="connsiteY26" fmla="*/ 11905 h 566736"/>
              <a:gd name="connsiteX27" fmla="*/ 1164432 w 1955007"/>
              <a:gd name="connsiteY27" fmla="*/ 45243 h 566736"/>
              <a:gd name="connsiteX28" fmla="*/ 1188244 w 1955007"/>
              <a:gd name="connsiteY28" fmla="*/ 85724 h 566736"/>
              <a:gd name="connsiteX29" fmla="*/ 1209675 w 1955007"/>
              <a:gd name="connsiteY29" fmla="*/ 121443 h 566736"/>
              <a:gd name="connsiteX30" fmla="*/ 1226344 w 1955007"/>
              <a:gd name="connsiteY30" fmla="*/ 147636 h 566736"/>
              <a:gd name="connsiteX31" fmla="*/ 1243013 w 1955007"/>
              <a:gd name="connsiteY31" fmla="*/ 183355 h 566736"/>
              <a:gd name="connsiteX32" fmla="*/ 1273969 w 1955007"/>
              <a:gd name="connsiteY32" fmla="*/ 230980 h 566736"/>
              <a:gd name="connsiteX33" fmla="*/ 1302544 w 1955007"/>
              <a:gd name="connsiteY33" fmla="*/ 278605 h 566736"/>
              <a:gd name="connsiteX34" fmla="*/ 1321594 w 1955007"/>
              <a:gd name="connsiteY34" fmla="*/ 302418 h 566736"/>
              <a:gd name="connsiteX35" fmla="*/ 1350169 w 1955007"/>
              <a:gd name="connsiteY35" fmla="*/ 340518 h 566736"/>
              <a:gd name="connsiteX36" fmla="*/ 1440657 w 1955007"/>
              <a:gd name="connsiteY36" fmla="*/ 426243 h 566736"/>
              <a:gd name="connsiteX37" fmla="*/ 1476375 w 1955007"/>
              <a:gd name="connsiteY37" fmla="*/ 445293 h 566736"/>
              <a:gd name="connsiteX38" fmla="*/ 1554957 w 1955007"/>
              <a:gd name="connsiteY38" fmla="*/ 466724 h 566736"/>
              <a:gd name="connsiteX39" fmla="*/ 1657350 w 1955007"/>
              <a:gd name="connsiteY39" fmla="*/ 514349 h 566736"/>
              <a:gd name="connsiteX40" fmla="*/ 1719263 w 1955007"/>
              <a:gd name="connsiteY40" fmla="*/ 528636 h 566736"/>
              <a:gd name="connsiteX41" fmla="*/ 1809750 w 1955007"/>
              <a:gd name="connsiteY41" fmla="*/ 559593 h 566736"/>
              <a:gd name="connsiteX42" fmla="*/ 1864519 w 1955007"/>
              <a:gd name="connsiteY42" fmla="*/ 566736 h 566736"/>
              <a:gd name="connsiteX43" fmla="*/ 1874044 w 1955007"/>
              <a:gd name="connsiteY43" fmla="*/ 561974 h 566736"/>
              <a:gd name="connsiteX44" fmla="*/ 1928813 w 1955007"/>
              <a:gd name="connsiteY44" fmla="*/ 564355 h 566736"/>
              <a:gd name="connsiteX45" fmla="*/ 1955007 w 1955007"/>
              <a:gd name="connsiteY45" fmla="*/ 566736 h 566736"/>
              <a:gd name="connsiteX0" fmla="*/ 0 w 1955007"/>
              <a:gd name="connsiteY0" fmla="*/ 338136 h 566736"/>
              <a:gd name="connsiteX1" fmla="*/ 83344 w 1955007"/>
              <a:gd name="connsiteY1" fmla="*/ 340518 h 566736"/>
              <a:gd name="connsiteX2" fmla="*/ 123825 w 1955007"/>
              <a:gd name="connsiteY2" fmla="*/ 340518 h 566736"/>
              <a:gd name="connsiteX3" fmla="*/ 209550 w 1955007"/>
              <a:gd name="connsiteY3" fmla="*/ 335755 h 566736"/>
              <a:gd name="connsiteX4" fmla="*/ 290513 w 1955007"/>
              <a:gd name="connsiteY4" fmla="*/ 321468 h 566736"/>
              <a:gd name="connsiteX5" fmla="*/ 366713 w 1955007"/>
              <a:gd name="connsiteY5" fmla="*/ 302418 h 566736"/>
              <a:gd name="connsiteX6" fmla="*/ 402432 w 1955007"/>
              <a:gd name="connsiteY6" fmla="*/ 292893 h 566736"/>
              <a:gd name="connsiteX7" fmla="*/ 445294 w 1955007"/>
              <a:gd name="connsiteY7" fmla="*/ 292893 h 566736"/>
              <a:gd name="connsiteX8" fmla="*/ 488157 w 1955007"/>
              <a:gd name="connsiteY8" fmla="*/ 302418 h 566736"/>
              <a:gd name="connsiteX9" fmla="*/ 545307 w 1955007"/>
              <a:gd name="connsiteY9" fmla="*/ 311943 h 566736"/>
              <a:gd name="connsiteX10" fmla="*/ 566738 w 1955007"/>
              <a:gd name="connsiteY10" fmla="*/ 311943 h 566736"/>
              <a:gd name="connsiteX11" fmla="*/ 592932 w 1955007"/>
              <a:gd name="connsiteY11" fmla="*/ 316705 h 566736"/>
              <a:gd name="connsiteX12" fmla="*/ 595313 w 1955007"/>
              <a:gd name="connsiteY12" fmla="*/ 316705 h 566736"/>
              <a:gd name="connsiteX13" fmla="*/ 633412 w 1955007"/>
              <a:gd name="connsiteY13" fmla="*/ 307181 h 566736"/>
              <a:gd name="connsiteX14" fmla="*/ 683419 w 1955007"/>
              <a:gd name="connsiteY14" fmla="*/ 278605 h 566736"/>
              <a:gd name="connsiteX15" fmla="*/ 704850 w 1955007"/>
              <a:gd name="connsiteY15" fmla="*/ 257173 h 566736"/>
              <a:gd name="connsiteX16" fmla="*/ 752476 w 1955007"/>
              <a:gd name="connsiteY16" fmla="*/ 228597 h 566736"/>
              <a:gd name="connsiteX17" fmla="*/ 769144 w 1955007"/>
              <a:gd name="connsiteY17" fmla="*/ 209548 h 566736"/>
              <a:gd name="connsiteX18" fmla="*/ 800100 w 1955007"/>
              <a:gd name="connsiteY18" fmla="*/ 197643 h 566736"/>
              <a:gd name="connsiteX19" fmla="*/ 869156 w 1955007"/>
              <a:gd name="connsiteY19" fmla="*/ 138112 h 566736"/>
              <a:gd name="connsiteX20" fmla="*/ 933450 w 1955007"/>
              <a:gd name="connsiteY20" fmla="*/ 80960 h 566736"/>
              <a:gd name="connsiteX21" fmla="*/ 962026 w 1955007"/>
              <a:gd name="connsiteY21" fmla="*/ 59531 h 566736"/>
              <a:gd name="connsiteX22" fmla="*/ 1038225 w 1955007"/>
              <a:gd name="connsiteY22" fmla="*/ 19049 h 566736"/>
              <a:gd name="connsiteX23" fmla="*/ 1071563 w 1955007"/>
              <a:gd name="connsiteY23" fmla="*/ 9524 h 566736"/>
              <a:gd name="connsiteX24" fmla="*/ 1097757 w 1955007"/>
              <a:gd name="connsiteY24" fmla="*/ 0 h 566736"/>
              <a:gd name="connsiteX25" fmla="*/ 1104900 w 1955007"/>
              <a:gd name="connsiteY25" fmla="*/ 4761 h 566736"/>
              <a:gd name="connsiteX26" fmla="*/ 1138238 w 1955007"/>
              <a:gd name="connsiteY26" fmla="*/ 11905 h 566736"/>
              <a:gd name="connsiteX27" fmla="*/ 1164432 w 1955007"/>
              <a:gd name="connsiteY27" fmla="*/ 45243 h 566736"/>
              <a:gd name="connsiteX28" fmla="*/ 1188244 w 1955007"/>
              <a:gd name="connsiteY28" fmla="*/ 85724 h 566736"/>
              <a:gd name="connsiteX29" fmla="*/ 1209675 w 1955007"/>
              <a:gd name="connsiteY29" fmla="*/ 121443 h 566736"/>
              <a:gd name="connsiteX30" fmla="*/ 1226344 w 1955007"/>
              <a:gd name="connsiteY30" fmla="*/ 147636 h 566736"/>
              <a:gd name="connsiteX31" fmla="*/ 1243013 w 1955007"/>
              <a:gd name="connsiteY31" fmla="*/ 183355 h 566736"/>
              <a:gd name="connsiteX32" fmla="*/ 1273969 w 1955007"/>
              <a:gd name="connsiteY32" fmla="*/ 230980 h 566736"/>
              <a:gd name="connsiteX33" fmla="*/ 1302544 w 1955007"/>
              <a:gd name="connsiteY33" fmla="*/ 278605 h 566736"/>
              <a:gd name="connsiteX34" fmla="*/ 1321594 w 1955007"/>
              <a:gd name="connsiteY34" fmla="*/ 302418 h 566736"/>
              <a:gd name="connsiteX35" fmla="*/ 1350169 w 1955007"/>
              <a:gd name="connsiteY35" fmla="*/ 340518 h 566736"/>
              <a:gd name="connsiteX36" fmla="*/ 1440657 w 1955007"/>
              <a:gd name="connsiteY36" fmla="*/ 426243 h 566736"/>
              <a:gd name="connsiteX37" fmla="*/ 1476375 w 1955007"/>
              <a:gd name="connsiteY37" fmla="*/ 445293 h 566736"/>
              <a:gd name="connsiteX38" fmla="*/ 1554957 w 1955007"/>
              <a:gd name="connsiteY38" fmla="*/ 466724 h 566736"/>
              <a:gd name="connsiteX39" fmla="*/ 1657350 w 1955007"/>
              <a:gd name="connsiteY39" fmla="*/ 514349 h 566736"/>
              <a:gd name="connsiteX40" fmla="*/ 1719263 w 1955007"/>
              <a:gd name="connsiteY40" fmla="*/ 528636 h 566736"/>
              <a:gd name="connsiteX41" fmla="*/ 1809750 w 1955007"/>
              <a:gd name="connsiteY41" fmla="*/ 559593 h 566736"/>
              <a:gd name="connsiteX42" fmla="*/ 1864519 w 1955007"/>
              <a:gd name="connsiteY42" fmla="*/ 566736 h 566736"/>
              <a:gd name="connsiteX43" fmla="*/ 1874044 w 1955007"/>
              <a:gd name="connsiteY43" fmla="*/ 561974 h 566736"/>
              <a:gd name="connsiteX44" fmla="*/ 1928813 w 1955007"/>
              <a:gd name="connsiteY44" fmla="*/ 564355 h 566736"/>
              <a:gd name="connsiteX45" fmla="*/ 1955007 w 1955007"/>
              <a:gd name="connsiteY45" fmla="*/ 566736 h 566736"/>
              <a:gd name="connsiteX0" fmla="*/ 0 w 1955007"/>
              <a:gd name="connsiteY0" fmla="*/ 338136 h 566736"/>
              <a:gd name="connsiteX1" fmla="*/ 83344 w 1955007"/>
              <a:gd name="connsiteY1" fmla="*/ 340518 h 566736"/>
              <a:gd name="connsiteX2" fmla="*/ 123825 w 1955007"/>
              <a:gd name="connsiteY2" fmla="*/ 340518 h 566736"/>
              <a:gd name="connsiteX3" fmla="*/ 209550 w 1955007"/>
              <a:gd name="connsiteY3" fmla="*/ 335755 h 566736"/>
              <a:gd name="connsiteX4" fmla="*/ 290513 w 1955007"/>
              <a:gd name="connsiteY4" fmla="*/ 321468 h 566736"/>
              <a:gd name="connsiteX5" fmla="*/ 366713 w 1955007"/>
              <a:gd name="connsiteY5" fmla="*/ 302418 h 566736"/>
              <a:gd name="connsiteX6" fmla="*/ 402432 w 1955007"/>
              <a:gd name="connsiteY6" fmla="*/ 292893 h 566736"/>
              <a:gd name="connsiteX7" fmla="*/ 445294 w 1955007"/>
              <a:gd name="connsiteY7" fmla="*/ 292893 h 566736"/>
              <a:gd name="connsiteX8" fmla="*/ 488157 w 1955007"/>
              <a:gd name="connsiteY8" fmla="*/ 302418 h 566736"/>
              <a:gd name="connsiteX9" fmla="*/ 545307 w 1955007"/>
              <a:gd name="connsiteY9" fmla="*/ 311943 h 566736"/>
              <a:gd name="connsiteX10" fmla="*/ 566738 w 1955007"/>
              <a:gd name="connsiteY10" fmla="*/ 311943 h 566736"/>
              <a:gd name="connsiteX11" fmla="*/ 592932 w 1955007"/>
              <a:gd name="connsiteY11" fmla="*/ 316705 h 566736"/>
              <a:gd name="connsiteX12" fmla="*/ 595313 w 1955007"/>
              <a:gd name="connsiteY12" fmla="*/ 316705 h 566736"/>
              <a:gd name="connsiteX13" fmla="*/ 633412 w 1955007"/>
              <a:gd name="connsiteY13" fmla="*/ 307181 h 566736"/>
              <a:gd name="connsiteX14" fmla="*/ 683419 w 1955007"/>
              <a:gd name="connsiteY14" fmla="*/ 278605 h 566736"/>
              <a:gd name="connsiteX15" fmla="*/ 704850 w 1955007"/>
              <a:gd name="connsiteY15" fmla="*/ 257173 h 566736"/>
              <a:gd name="connsiteX16" fmla="*/ 742951 w 1955007"/>
              <a:gd name="connsiteY16" fmla="*/ 228597 h 566736"/>
              <a:gd name="connsiteX17" fmla="*/ 769144 w 1955007"/>
              <a:gd name="connsiteY17" fmla="*/ 209548 h 566736"/>
              <a:gd name="connsiteX18" fmla="*/ 800100 w 1955007"/>
              <a:gd name="connsiteY18" fmla="*/ 197643 h 566736"/>
              <a:gd name="connsiteX19" fmla="*/ 869156 w 1955007"/>
              <a:gd name="connsiteY19" fmla="*/ 138112 h 566736"/>
              <a:gd name="connsiteX20" fmla="*/ 933450 w 1955007"/>
              <a:gd name="connsiteY20" fmla="*/ 80960 h 566736"/>
              <a:gd name="connsiteX21" fmla="*/ 962026 w 1955007"/>
              <a:gd name="connsiteY21" fmla="*/ 59531 h 566736"/>
              <a:gd name="connsiteX22" fmla="*/ 1038225 w 1955007"/>
              <a:gd name="connsiteY22" fmla="*/ 19049 h 566736"/>
              <a:gd name="connsiteX23" fmla="*/ 1071563 w 1955007"/>
              <a:gd name="connsiteY23" fmla="*/ 9524 h 566736"/>
              <a:gd name="connsiteX24" fmla="*/ 1097757 w 1955007"/>
              <a:gd name="connsiteY24" fmla="*/ 0 h 566736"/>
              <a:gd name="connsiteX25" fmla="*/ 1104900 w 1955007"/>
              <a:gd name="connsiteY25" fmla="*/ 4761 h 566736"/>
              <a:gd name="connsiteX26" fmla="*/ 1138238 w 1955007"/>
              <a:gd name="connsiteY26" fmla="*/ 11905 h 566736"/>
              <a:gd name="connsiteX27" fmla="*/ 1164432 w 1955007"/>
              <a:gd name="connsiteY27" fmla="*/ 45243 h 566736"/>
              <a:gd name="connsiteX28" fmla="*/ 1188244 w 1955007"/>
              <a:gd name="connsiteY28" fmla="*/ 85724 h 566736"/>
              <a:gd name="connsiteX29" fmla="*/ 1209675 w 1955007"/>
              <a:gd name="connsiteY29" fmla="*/ 121443 h 566736"/>
              <a:gd name="connsiteX30" fmla="*/ 1226344 w 1955007"/>
              <a:gd name="connsiteY30" fmla="*/ 147636 h 566736"/>
              <a:gd name="connsiteX31" fmla="*/ 1243013 w 1955007"/>
              <a:gd name="connsiteY31" fmla="*/ 183355 h 566736"/>
              <a:gd name="connsiteX32" fmla="*/ 1273969 w 1955007"/>
              <a:gd name="connsiteY32" fmla="*/ 230980 h 566736"/>
              <a:gd name="connsiteX33" fmla="*/ 1302544 w 1955007"/>
              <a:gd name="connsiteY33" fmla="*/ 278605 h 566736"/>
              <a:gd name="connsiteX34" fmla="*/ 1321594 w 1955007"/>
              <a:gd name="connsiteY34" fmla="*/ 302418 h 566736"/>
              <a:gd name="connsiteX35" fmla="*/ 1350169 w 1955007"/>
              <a:gd name="connsiteY35" fmla="*/ 340518 h 566736"/>
              <a:gd name="connsiteX36" fmla="*/ 1440657 w 1955007"/>
              <a:gd name="connsiteY36" fmla="*/ 426243 h 566736"/>
              <a:gd name="connsiteX37" fmla="*/ 1476375 w 1955007"/>
              <a:gd name="connsiteY37" fmla="*/ 445293 h 566736"/>
              <a:gd name="connsiteX38" fmla="*/ 1554957 w 1955007"/>
              <a:gd name="connsiteY38" fmla="*/ 466724 h 566736"/>
              <a:gd name="connsiteX39" fmla="*/ 1657350 w 1955007"/>
              <a:gd name="connsiteY39" fmla="*/ 514349 h 566736"/>
              <a:gd name="connsiteX40" fmla="*/ 1719263 w 1955007"/>
              <a:gd name="connsiteY40" fmla="*/ 528636 h 566736"/>
              <a:gd name="connsiteX41" fmla="*/ 1809750 w 1955007"/>
              <a:gd name="connsiteY41" fmla="*/ 559593 h 566736"/>
              <a:gd name="connsiteX42" fmla="*/ 1864519 w 1955007"/>
              <a:gd name="connsiteY42" fmla="*/ 566736 h 566736"/>
              <a:gd name="connsiteX43" fmla="*/ 1874044 w 1955007"/>
              <a:gd name="connsiteY43" fmla="*/ 561974 h 566736"/>
              <a:gd name="connsiteX44" fmla="*/ 1928813 w 1955007"/>
              <a:gd name="connsiteY44" fmla="*/ 564355 h 566736"/>
              <a:gd name="connsiteX45" fmla="*/ 1955007 w 1955007"/>
              <a:gd name="connsiteY45" fmla="*/ 566736 h 566736"/>
              <a:gd name="connsiteX0" fmla="*/ 0 w 1955007"/>
              <a:gd name="connsiteY0" fmla="*/ 338136 h 566736"/>
              <a:gd name="connsiteX1" fmla="*/ 83344 w 1955007"/>
              <a:gd name="connsiteY1" fmla="*/ 340518 h 566736"/>
              <a:gd name="connsiteX2" fmla="*/ 123825 w 1955007"/>
              <a:gd name="connsiteY2" fmla="*/ 340518 h 566736"/>
              <a:gd name="connsiteX3" fmla="*/ 209550 w 1955007"/>
              <a:gd name="connsiteY3" fmla="*/ 335755 h 566736"/>
              <a:gd name="connsiteX4" fmla="*/ 290513 w 1955007"/>
              <a:gd name="connsiteY4" fmla="*/ 321468 h 566736"/>
              <a:gd name="connsiteX5" fmla="*/ 366713 w 1955007"/>
              <a:gd name="connsiteY5" fmla="*/ 302418 h 566736"/>
              <a:gd name="connsiteX6" fmla="*/ 402432 w 1955007"/>
              <a:gd name="connsiteY6" fmla="*/ 292893 h 566736"/>
              <a:gd name="connsiteX7" fmla="*/ 445294 w 1955007"/>
              <a:gd name="connsiteY7" fmla="*/ 292893 h 566736"/>
              <a:gd name="connsiteX8" fmla="*/ 488157 w 1955007"/>
              <a:gd name="connsiteY8" fmla="*/ 302418 h 566736"/>
              <a:gd name="connsiteX9" fmla="*/ 545307 w 1955007"/>
              <a:gd name="connsiteY9" fmla="*/ 311943 h 566736"/>
              <a:gd name="connsiteX10" fmla="*/ 566738 w 1955007"/>
              <a:gd name="connsiteY10" fmla="*/ 311943 h 566736"/>
              <a:gd name="connsiteX11" fmla="*/ 592932 w 1955007"/>
              <a:gd name="connsiteY11" fmla="*/ 316705 h 566736"/>
              <a:gd name="connsiteX12" fmla="*/ 595313 w 1955007"/>
              <a:gd name="connsiteY12" fmla="*/ 316705 h 566736"/>
              <a:gd name="connsiteX13" fmla="*/ 633412 w 1955007"/>
              <a:gd name="connsiteY13" fmla="*/ 307181 h 566736"/>
              <a:gd name="connsiteX14" fmla="*/ 683419 w 1955007"/>
              <a:gd name="connsiteY14" fmla="*/ 278605 h 566736"/>
              <a:gd name="connsiteX15" fmla="*/ 704850 w 1955007"/>
              <a:gd name="connsiteY15" fmla="*/ 257173 h 566736"/>
              <a:gd name="connsiteX16" fmla="*/ 742951 w 1955007"/>
              <a:gd name="connsiteY16" fmla="*/ 228597 h 566736"/>
              <a:gd name="connsiteX17" fmla="*/ 769144 w 1955007"/>
              <a:gd name="connsiteY17" fmla="*/ 209548 h 566736"/>
              <a:gd name="connsiteX18" fmla="*/ 831056 w 1955007"/>
              <a:gd name="connsiteY18" fmla="*/ 152399 h 566736"/>
              <a:gd name="connsiteX19" fmla="*/ 869156 w 1955007"/>
              <a:gd name="connsiteY19" fmla="*/ 138112 h 566736"/>
              <a:gd name="connsiteX20" fmla="*/ 933450 w 1955007"/>
              <a:gd name="connsiteY20" fmla="*/ 80960 h 566736"/>
              <a:gd name="connsiteX21" fmla="*/ 962026 w 1955007"/>
              <a:gd name="connsiteY21" fmla="*/ 59531 h 566736"/>
              <a:gd name="connsiteX22" fmla="*/ 1038225 w 1955007"/>
              <a:gd name="connsiteY22" fmla="*/ 19049 h 566736"/>
              <a:gd name="connsiteX23" fmla="*/ 1071563 w 1955007"/>
              <a:gd name="connsiteY23" fmla="*/ 9524 h 566736"/>
              <a:gd name="connsiteX24" fmla="*/ 1097757 w 1955007"/>
              <a:gd name="connsiteY24" fmla="*/ 0 h 566736"/>
              <a:gd name="connsiteX25" fmla="*/ 1104900 w 1955007"/>
              <a:gd name="connsiteY25" fmla="*/ 4761 h 566736"/>
              <a:gd name="connsiteX26" fmla="*/ 1138238 w 1955007"/>
              <a:gd name="connsiteY26" fmla="*/ 11905 h 566736"/>
              <a:gd name="connsiteX27" fmla="*/ 1164432 w 1955007"/>
              <a:gd name="connsiteY27" fmla="*/ 45243 h 566736"/>
              <a:gd name="connsiteX28" fmla="*/ 1188244 w 1955007"/>
              <a:gd name="connsiteY28" fmla="*/ 85724 h 566736"/>
              <a:gd name="connsiteX29" fmla="*/ 1209675 w 1955007"/>
              <a:gd name="connsiteY29" fmla="*/ 121443 h 566736"/>
              <a:gd name="connsiteX30" fmla="*/ 1226344 w 1955007"/>
              <a:gd name="connsiteY30" fmla="*/ 147636 h 566736"/>
              <a:gd name="connsiteX31" fmla="*/ 1243013 w 1955007"/>
              <a:gd name="connsiteY31" fmla="*/ 183355 h 566736"/>
              <a:gd name="connsiteX32" fmla="*/ 1273969 w 1955007"/>
              <a:gd name="connsiteY32" fmla="*/ 230980 h 566736"/>
              <a:gd name="connsiteX33" fmla="*/ 1302544 w 1955007"/>
              <a:gd name="connsiteY33" fmla="*/ 278605 h 566736"/>
              <a:gd name="connsiteX34" fmla="*/ 1321594 w 1955007"/>
              <a:gd name="connsiteY34" fmla="*/ 302418 h 566736"/>
              <a:gd name="connsiteX35" fmla="*/ 1350169 w 1955007"/>
              <a:gd name="connsiteY35" fmla="*/ 340518 h 566736"/>
              <a:gd name="connsiteX36" fmla="*/ 1440657 w 1955007"/>
              <a:gd name="connsiteY36" fmla="*/ 426243 h 566736"/>
              <a:gd name="connsiteX37" fmla="*/ 1476375 w 1955007"/>
              <a:gd name="connsiteY37" fmla="*/ 445293 h 566736"/>
              <a:gd name="connsiteX38" fmla="*/ 1554957 w 1955007"/>
              <a:gd name="connsiteY38" fmla="*/ 466724 h 566736"/>
              <a:gd name="connsiteX39" fmla="*/ 1657350 w 1955007"/>
              <a:gd name="connsiteY39" fmla="*/ 514349 h 566736"/>
              <a:gd name="connsiteX40" fmla="*/ 1719263 w 1955007"/>
              <a:gd name="connsiteY40" fmla="*/ 528636 h 566736"/>
              <a:gd name="connsiteX41" fmla="*/ 1809750 w 1955007"/>
              <a:gd name="connsiteY41" fmla="*/ 559593 h 566736"/>
              <a:gd name="connsiteX42" fmla="*/ 1864519 w 1955007"/>
              <a:gd name="connsiteY42" fmla="*/ 566736 h 566736"/>
              <a:gd name="connsiteX43" fmla="*/ 1874044 w 1955007"/>
              <a:gd name="connsiteY43" fmla="*/ 561974 h 566736"/>
              <a:gd name="connsiteX44" fmla="*/ 1928813 w 1955007"/>
              <a:gd name="connsiteY44" fmla="*/ 564355 h 566736"/>
              <a:gd name="connsiteX45" fmla="*/ 1955007 w 1955007"/>
              <a:gd name="connsiteY45" fmla="*/ 566736 h 566736"/>
              <a:gd name="connsiteX0" fmla="*/ 0 w 1955007"/>
              <a:gd name="connsiteY0" fmla="*/ 338136 h 566736"/>
              <a:gd name="connsiteX1" fmla="*/ 83344 w 1955007"/>
              <a:gd name="connsiteY1" fmla="*/ 340518 h 566736"/>
              <a:gd name="connsiteX2" fmla="*/ 123825 w 1955007"/>
              <a:gd name="connsiteY2" fmla="*/ 340518 h 566736"/>
              <a:gd name="connsiteX3" fmla="*/ 209550 w 1955007"/>
              <a:gd name="connsiteY3" fmla="*/ 335755 h 566736"/>
              <a:gd name="connsiteX4" fmla="*/ 290513 w 1955007"/>
              <a:gd name="connsiteY4" fmla="*/ 321468 h 566736"/>
              <a:gd name="connsiteX5" fmla="*/ 366713 w 1955007"/>
              <a:gd name="connsiteY5" fmla="*/ 302418 h 566736"/>
              <a:gd name="connsiteX6" fmla="*/ 402432 w 1955007"/>
              <a:gd name="connsiteY6" fmla="*/ 292893 h 566736"/>
              <a:gd name="connsiteX7" fmla="*/ 445294 w 1955007"/>
              <a:gd name="connsiteY7" fmla="*/ 292893 h 566736"/>
              <a:gd name="connsiteX8" fmla="*/ 488157 w 1955007"/>
              <a:gd name="connsiteY8" fmla="*/ 302418 h 566736"/>
              <a:gd name="connsiteX9" fmla="*/ 545307 w 1955007"/>
              <a:gd name="connsiteY9" fmla="*/ 311943 h 566736"/>
              <a:gd name="connsiteX10" fmla="*/ 566738 w 1955007"/>
              <a:gd name="connsiteY10" fmla="*/ 311943 h 566736"/>
              <a:gd name="connsiteX11" fmla="*/ 592932 w 1955007"/>
              <a:gd name="connsiteY11" fmla="*/ 316705 h 566736"/>
              <a:gd name="connsiteX12" fmla="*/ 595313 w 1955007"/>
              <a:gd name="connsiteY12" fmla="*/ 316705 h 566736"/>
              <a:gd name="connsiteX13" fmla="*/ 633412 w 1955007"/>
              <a:gd name="connsiteY13" fmla="*/ 307181 h 566736"/>
              <a:gd name="connsiteX14" fmla="*/ 683419 w 1955007"/>
              <a:gd name="connsiteY14" fmla="*/ 278605 h 566736"/>
              <a:gd name="connsiteX15" fmla="*/ 704850 w 1955007"/>
              <a:gd name="connsiteY15" fmla="*/ 257173 h 566736"/>
              <a:gd name="connsiteX16" fmla="*/ 742951 w 1955007"/>
              <a:gd name="connsiteY16" fmla="*/ 228597 h 566736"/>
              <a:gd name="connsiteX17" fmla="*/ 769144 w 1955007"/>
              <a:gd name="connsiteY17" fmla="*/ 209548 h 566736"/>
              <a:gd name="connsiteX18" fmla="*/ 831056 w 1955007"/>
              <a:gd name="connsiteY18" fmla="*/ 152399 h 566736"/>
              <a:gd name="connsiteX19" fmla="*/ 876299 w 1955007"/>
              <a:gd name="connsiteY19" fmla="*/ 107155 h 566736"/>
              <a:gd name="connsiteX20" fmla="*/ 933450 w 1955007"/>
              <a:gd name="connsiteY20" fmla="*/ 80960 h 566736"/>
              <a:gd name="connsiteX21" fmla="*/ 962026 w 1955007"/>
              <a:gd name="connsiteY21" fmla="*/ 59531 h 566736"/>
              <a:gd name="connsiteX22" fmla="*/ 1038225 w 1955007"/>
              <a:gd name="connsiteY22" fmla="*/ 19049 h 566736"/>
              <a:gd name="connsiteX23" fmla="*/ 1071563 w 1955007"/>
              <a:gd name="connsiteY23" fmla="*/ 9524 h 566736"/>
              <a:gd name="connsiteX24" fmla="*/ 1097757 w 1955007"/>
              <a:gd name="connsiteY24" fmla="*/ 0 h 566736"/>
              <a:gd name="connsiteX25" fmla="*/ 1104900 w 1955007"/>
              <a:gd name="connsiteY25" fmla="*/ 4761 h 566736"/>
              <a:gd name="connsiteX26" fmla="*/ 1138238 w 1955007"/>
              <a:gd name="connsiteY26" fmla="*/ 11905 h 566736"/>
              <a:gd name="connsiteX27" fmla="*/ 1164432 w 1955007"/>
              <a:gd name="connsiteY27" fmla="*/ 45243 h 566736"/>
              <a:gd name="connsiteX28" fmla="*/ 1188244 w 1955007"/>
              <a:gd name="connsiteY28" fmla="*/ 85724 h 566736"/>
              <a:gd name="connsiteX29" fmla="*/ 1209675 w 1955007"/>
              <a:gd name="connsiteY29" fmla="*/ 121443 h 566736"/>
              <a:gd name="connsiteX30" fmla="*/ 1226344 w 1955007"/>
              <a:gd name="connsiteY30" fmla="*/ 147636 h 566736"/>
              <a:gd name="connsiteX31" fmla="*/ 1243013 w 1955007"/>
              <a:gd name="connsiteY31" fmla="*/ 183355 h 566736"/>
              <a:gd name="connsiteX32" fmla="*/ 1273969 w 1955007"/>
              <a:gd name="connsiteY32" fmla="*/ 230980 h 566736"/>
              <a:gd name="connsiteX33" fmla="*/ 1302544 w 1955007"/>
              <a:gd name="connsiteY33" fmla="*/ 278605 h 566736"/>
              <a:gd name="connsiteX34" fmla="*/ 1321594 w 1955007"/>
              <a:gd name="connsiteY34" fmla="*/ 302418 h 566736"/>
              <a:gd name="connsiteX35" fmla="*/ 1350169 w 1955007"/>
              <a:gd name="connsiteY35" fmla="*/ 340518 h 566736"/>
              <a:gd name="connsiteX36" fmla="*/ 1440657 w 1955007"/>
              <a:gd name="connsiteY36" fmla="*/ 426243 h 566736"/>
              <a:gd name="connsiteX37" fmla="*/ 1476375 w 1955007"/>
              <a:gd name="connsiteY37" fmla="*/ 445293 h 566736"/>
              <a:gd name="connsiteX38" fmla="*/ 1554957 w 1955007"/>
              <a:gd name="connsiteY38" fmla="*/ 466724 h 566736"/>
              <a:gd name="connsiteX39" fmla="*/ 1657350 w 1955007"/>
              <a:gd name="connsiteY39" fmla="*/ 514349 h 566736"/>
              <a:gd name="connsiteX40" fmla="*/ 1719263 w 1955007"/>
              <a:gd name="connsiteY40" fmla="*/ 528636 h 566736"/>
              <a:gd name="connsiteX41" fmla="*/ 1809750 w 1955007"/>
              <a:gd name="connsiteY41" fmla="*/ 559593 h 566736"/>
              <a:gd name="connsiteX42" fmla="*/ 1864519 w 1955007"/>
              <a:gd name="connsiteY42" fmla="*/ 566736 h 566736"/>
              <a:gd name="connsiteX43" fmla="*/ 1874044 w 1955007"/>
              <a:gd name="connsiteY43" fmla="*/ 561974 h 566736"/>
              <a:gd name="connsiteX44" fmla="*/ 1928813 w 1955007"/>
              <a:gd name="connsiteY44" fmla="*/ 564355 h 566736"/>
              <a:gd name="connsiteX45" fmla="*/ 1955007 w 1955007"/>
              <a:gd name="connsiteY45" fmla="*/ 566736 h 566736"/>
              <a:gd name="connsiteX0" fmla="*/ 0 w 1955007"/>
              <a:gd name="connsiteY0" fmla="*/ 338136 h 566736"/>
              <a:gd name="connsiteX1" fmla="*/ 83344 w 1955007"/>
              <a:gd name="connsiteY1" fmla="*/ 340518 h 566736"/>
              <a:gd name="connsiteX2" fmla="*/ 123825 w 1955007"/>
              <a:gd name="connsiteY2" fmla="*/ 340518 h 566736"/>
              <a:gd name="connsiteX3" fmla="*/ 209550 w 1955007"/>
              <a:gd name="connsiteY3" fmla="*/ 335755 h 566736"/>
              <a:gd name="connsiteX4" fmla="*/ 290513 w 1955007"/>
              <a:gd name="connsiteY4" fmla="*/ 321468 h 566736"/>
              <a:gd name="connsiteX5" fmla="*/ 366713 w 1955007"/>
              <a:gd name="connsiteY5" fmla="*/ 302418 h 566736"/>
              <a:gd name="connsiteX6" fmla="*/ 402432 w 1955007"/>
              <a:gd name="connsiteY6" fmla="*/ 292893 h 566736"/>
              <a:gd name="connsiteX7" fmla="*/ 445294 w 1955007"/>
              <a:gd name="connsiteY7" fmla="*/ 292893 h 566736"/>
              <a:gd name="connsiteX8" fmla="*/ 488157 w 1955007"/>
              <a:gd name="connsiteY8" fmla="*/ 302418 h 566736"/>
              <a:gd name="connsiteX9" fmla="*/ 545307 w 1955007"/>
              <a:gd name="connsiteY9" fmla="*/ 311943 h 566736"/>
              <a:gd name="connsiteX10" fmla="*/ 566738 w 1955007"/>
              <a:gd name="connsiteY10" fmla="*/ 311943 h 566736"/>
              <a:gd name="connsiteX11" fmla="*/ 592932 w 1955007"/>
              <a:gd name="connsiteY11" fmla="*/ 316705 h 566736"/>
              <a:gd name="connsiteX12" fmla="*/ 595313 w 1955007"/>
              <a:gd name="connsiteY12" fmla="*/ 316705 h 566736"/>
              <a:gd name="connsiteX13" fmla="*/ 633412 w 1955007"/>
              <a:gd name="connsiteY13" fmla="*/ 307181 h 566736"/>
              <a:gd name="connsiteX14" fmla="*/ 683419 w 1955007"/>
              <a:gd name="connsiteY14" fmla="*/ 278605 h 566736"/>
              <a:gd name="connsiteX15" fmla="*/ 704850 w 1955007"/>
              <a:gd name="connsiteY15" fmla="*/ 257173 h 566736"/>
              <a:gd name="connsiteX16" fmla="*/ 742951 w 1955007"/>
              <a:gd name="connsiteY16" fmla="*/ 228597 h 566736"/>
              <a:gd name="connsiteX17" fmla="*/ 769144 w 1955007"/>
              <a:gd name="connsiteY17" fmla="*/ 209548 h 566736"/>
              <a:gd name="connsiteX18" fmla="*/ 831056 w 1955007"/>
              <a:gd name="connsiteY18" fmla="*/ 152399 h 566736"/>
              <a:gd name="connsiteX19" fmla="*/ 876299 w 1955007"/>
              <a:gd name="connsiteY19" fmla="*/ 107155 h 566736"/>
              <a:gd name="connsiteX20" fmla="*/ 933450 w 1955007"/>
              <a:gd name="connsiteY20" fmla="*/ 66673 h 566736"/>
              <a:gd name="connsiteX21" fmla="*/ 962026 w 1955007"/>
              <a:gd name="connsiteY21" fmla="*/ 59531 h 566736"/>
              <a:gd name="connsiteX22" fmla="*/ 1038225 w 1955007"/>
              <a:gd name="connsiteY22" fmla="*/ 19049 h 566736"/>
              <a:gd name="connsiteX23" fmla="*/ 1071563 w 1955007"/>
              <a:gd name="connsiteY23" fmla="*/ 9524 h 566736"/>
              <a:gd name="connsiteX24" fmla="*/ 1097757 w 1955007"/>
              <a:gd name="connsiteY24" fmla="*/ 0 h 566736"/>
              <a:gd name="connsiteX25" fmla="*/ 1104900 w 1955007"/>
              <a:gd name="connsiteY25" fmla="*/ 4761 h 566736"/>
              <a:gd name="connsiteX26" fmla="*/ 1138238 w 1955007"/>
              <a:gd name="connsiteY26" fmla="*/ 11905 h 566736"/>
              <a:gd name="connsiteX27" fmla="*/ 1164432 w 1955007"/>
              <a:gd name="connsiteY27" fmla="*/ 45243 h 566736"/>
              <a:gd name="connsiteX28" fmla="*/ 1188244 w 1955007"/>
              <a:gd name="connsiteY28" fmla="*/ 85724 h 566736"/>
              <a:gd name="connsiteX29" fmla="*/ 1209675 w 1955007"/>
              <a:gd name="connsiteY29" fmla="*/ 121443 h 566736"/>
              <a:gd name="connsiteX30" fmla="*/ 1226344 w 1955007"/>
              <a:gd name="connsiteY30" fmla="*/ 147636 h 566736"/>
              <a:gd name="connsiteX31" fmla="*/ 1243013 w 1955007"/>
              <a:gd name="connsiteY31" fmla="*/ 183355 h 566736"/>
              <a:gd name="connsiteX32" fmla="*/ 1273969 w 1955007"/>
              <a:gd name="connsiteY32" fmla="*/ 230980 h 566736"/>
              <a:gd name="connsiteX33" fmla="*/ 1302544 w 1955007"/>
              <a:gd name="connsiteY33" fmla="*/ 278605 h 566736"/>
              <a:gd name="connsiteX34" fmla="*/ 1321594 w 1955007"/>
              <a:gd name="connsiteY34" fmla="*/ 302418 h 566736"/>
              <a:gd name="connsiteX35" fmla="*/ 1350169 w 1955007"/>
              <a:gd name="connsiteY35" fmla="*/ 340518 h 566736"/>
              <a:gd name="connsiteX36" fmla="*/ 1440657 w 1955007"/>
              <a:gd name="connsiteY36" fmla="*/ 426243 h 566736"/>
              <a:gd name="connsiteX37" fmla="*/ 1476375 w 1955007"/>
              <a:gd name="connsiteY37" fmla="*/ 445293 h 566736"/>
              <a:gd name="connsiteX38" fmla="*/ 1554957 w 1955007"/>
              <a:gd name="connsiteY38" fmla="*/ 466724 h 566736"/>
              <a:gd name="connsiteX39" fmla="*/ 1657350 w 1955007"/>
              <a:gd name="connsiteY39" fmla="*/ 514349 h 566736"/>
              <a:gd name="connsiteX40" fmla="*/ 1719263 w 1955007"/>
              <a:gd name="connsiteY40" fmla="*/ 528636 h 566736"/>
              <a:gd name="connsiteX41" fmla="*/ 1809750 w 1955007"/>
              <a:gd name="connsiteY41" fmla="*/ 559593 h 566736"/>
              <a:gd name="connsiteX42" fmla="*/ 1864519 w 1955007"/>
              <a:gd name="connsiteY42" fmla="*/ 566736 h 566736"/>
              <a:gd name="connsiteX43" fmla="*/ 1874044 w 1955007"/>
              <a:gd name="connsiteY43" fmla="*/ 561974 h 566736"/>
              <a:gd name="connsiteX44" fmla="*/ 1928813 w 1955007"/>
              <a:gd name="connsiteY44" fmla="*/ 564355 h 566736"/>
              <a:gd name="connsiteX45" fmla="*/ 1955007 w 1955007"/>
              <a:gd name="connsiteY45" fmla="*/ 566736 h 566736"/>
              <a:gd name="connsiteX0" fmla="*/ 0 w 1955007"/>
              <a:gd name="connsiteY0" fmla="*/ 338136 h 566736"/>
              <a:gd name="connsiteX1" fmla="*/ 83344 w 1955007"/>
              <a:gd name="connsiteY1" fmla="*/ 340518 h 566736"/>
              <a:gd name="connsiteX2" fmla="*/ 123825 w 1955007"/>
              <a:gd name="connsiteY2" fmla="*/ 340518 h 566736"/>
              <a:gd name="connsiteX3" fmla="*/ 209550 w 1955007"/>
              <a:gd name="connsiteY3" fmla="*/ 335755 h 566736"/>
              <a:gd name="connsiteX4" fmla="*/ 290513 w 1955007"/>
              <a:gd name="connsiteY4" fmla="*/ 321468 h 566736"/>
              <a:gd name="connsiteX5" fmla="*/ 366713 w 1955007"/>
              <a:gd name="connsiteY5" fmla="*/ 302418 h 566736"/>
              <a:gd name="connsiteX6" fmla="*/ 402432 w 1955007"/>
              <a:gd name="connsiteY6" fmla="*/ 292893 h 566736"/>
              <a:gd name="connsiteX7" fmla="*/ 445294 w 1955007"/>
              <a:gd name="connsiteY7" fmla="*/ 292893 h 566736"/>
              <a:gd name="connsiteX8" fmla="*/ 488157 w 1955007"/>
              <a:gd name="connsiteY8" fmla="*/ 302418 h 566736"/>
              <a:gd name="connsiteX9" fmla="*/ 545307 w 1955007"/>
              <a:gd name="connsiteY9" fmla="*/ 311943 h 566736"/>
              <a:gd name="connsiteX10" fmla="*/ 566738 w 1955007"/>
              <a:gd name="connsiteY10" fmla="*/ 311943 h 566736"/>
              <a:gd name="connsiteX11" fmla="*/ 592932 w 1955007"/>
              <a:gd name="connsiteY11" fmla="*/ 316705 h 566736"/>
              <a:gd name="connsiteX12" fmla="*/ 595313 w 1955007"/>
              <a:gd name="connsiteY12" fmla="*/ 316705 h 566736"/>
              <a:gd name="connsiteX13" fmla="*/ 633412 w 1955007"/>
              <a:gd name="connsiteY13" fmla="*/ 307181 h 566736"/>
              <a:gd name="connsiteX14" fmla="*/ 683419 w 1955007"/>
              <a:gd name="connsiteY14" fmla="*/ 278605 h 566736"/>
              <a:gd name="connsiteX15" fmla="*/ 704850 w 1955007"/>
              <a:gd name="connsiteY15" fmla="*/ 257173 h 566736"/>
              <a:gd name="connsiteX16" fmla="*/ 742951 w 1955007"/>
              <a:gd name="connsiteY16" fmla="*/ 228597 h 566736"/>
              <a:gd name="connsiteX17" fmla="*/ 769144 w 1955007"/>
              <a:gd name="connsiteY17" fmla="*/ 209548 h 566736"/>
              <a:gd name="connsiteX18" fmla="*/ 831056 w 1955007"/>
              <a:gd name="connsiteY18" fmla="*/ 152399 h 566736"/>
              <a:gd name="connsiteX19" fmla="*/ 876299 w 1955007"/>
              <a:gd name="connsiteY19" fmla="*/ 107155 h 566736"/>
              <a:gd name="connsiteX20" fmla="*/ 933450 w 1955007"/>
              <a:gd name="connsiteY20" fmla="*/ 66673 h 566736"/>
              <a:gd name="connsiteX21" fmla="*/ 962026 w 1955007"/>
              <a:gd name="connsiteY21" fmla="*/ 50006 h 566736"/>
              <a:gd name="connsiteX22" fmla="*/ 1038225 w 1955007"/>
              <a:gd name="connsiteY22" fmla="*/ 19049 h 566736"/>
              <a:gd name="connsiteX23" fmla="*/ 1071563 w 1955007"/>
              <a:gd name="connsiteY23" fmla="*/ 9524 h 566736"/>
              <a:gd name="connsiteX24" fmla="*/ 1097757 w 1955007"/>
              <a:gd name="connsiteY24" fmla="*/ 0 h 566736"/>
              <a:gd name="connsiteX25" fmla="*/ 1104900 w 1955007"/>
              <a:gd name="connsiteY25" fmla="*/ 4761 h 566736"/>
              <a:gd name="connsiteX26" fmla="*/ 1138238 w 1955007"/>
              <a:gd name="connsiteY26" fmla="*/ 11905 h 566736"/>
              <a:gd name="connsiteX27" fmla="*/ 1164432 w 1955007"/>
              <a:gd name="connsiteY27" fmla="*/ 45243 h 566736"/>
              <a:gd name="connsiteX28" fmla="*/ 1188244 w 1955007"/>
              <a:gd name="connsiteY28" fmla="*/ 85724 h 566736"/>
              <a:gd name="connsiteX29" fmla="*/ 1209675 w 1955007"/>
              <a:gd name="connsiteY29" fmla="*/ 121443 h 566736"/>
              <a:gd name="connsiteX30" fmla="*/ 1226344 w 1955007"/>
              <a:gd name="connsiteY30" fmla="*/ 147636 h 566736"/>
              <a:gd name="connsiteX31" fmla="*/ 1243013 w 1955007"/>
              <a:gd name="connsiteY31" fmla="*/ 183355 h 566736"/>
              <a:gd name="connsiteX32" fmla="*/ 1273969 w 1955007"/>
              <a:gd name="connsiteY32" fmla="*/ 230980 h 566736"/>
              <a:gd name="connsiteX33" fmla="*/ 1302544 w 1955007"/>
              <a:gd name="connsiteY33" fmla="*/ 278605 h 566736"/>
              <a:gd name="connsiteX34" fmla="*/ 1321594 w 1955007"/>
              <a:gd name="connsiteY34" fmla="*/ 302418 h 566736"/>
              <a:gd name="connsiteX35" fmla="*/ 1350169 w 1955007"/>
              <a:gd name="connsiteY35" fmla="*/ 340518 h 566736"/>
              <a:gd name="connsiteX36" fmla="*/ 1440657 w 1955007"/>
              <a:gd name="connsiteY36" fmla="*/ 426243 h 566736"/>
              <a:gd name="connsiteX37" fmla="*/ 1476375 w 1955007"/>
              <a:gd name="connsiteY37" fmla="*/ 445293 h 566736"/>
              <a:gd name="connsiteX38" fmla="*/ 1554957 w 1955007"/>
              <a:gd name="connsiteY38" fmla="*/ 466724 h 566736"/>
              <a:gd name="connsiteX39" fmla="*/ 1657350 w 1955007"/>
              <a:gd name="connsiteY39" fmla="*/ 514349 h 566736"/>
              <a:gd name="connsiteX40" fmla="*/ 1719263 w 1955007"/>
              <a:gd name="connsiteY40" fmla="*/ 528636 h 566736"/>
              <a:gd name="connsiteX41" fmla="*/ 1809750 w 1955007"/>
              <a:gd name="connsiteY41" fmla="*/ 559593 h 566736"/>
              <a:gd name="connsiteX42" fmla="*/ 1864519 w 1955007"/>
              <a:gd name="connsiteY42" fmla="*/ 566736 h 566736"/>
              <a:gd name="connsiteX43" fmla="*/ 1874044 w 1955007"/>
              <a:gd name="connsiteY43" fmla="*/ 561974 h 566736"/>
              <a:gd name="connsiteX44" fmla="*/ 1928813 w 1955007"/>
              <a:gd name="connsiteY44" fmla="*/ 564355 h 566736"/>
              <a:gd name="connsiteX45" fmla="*/ 1955007 w 1955007"/>
              <a:gd name="connsiteY45" fmla="*/ 566736 h 566736"/>
              <a:gd name="connsiteX0" fmla="*/ 0 w 1955007"/>
              <a:gd name="connsiteY0" fmla="*/ 338136 h 566736"/>
              <a:gd name="connsiteX1" fmla="*/ 83344 w 1955007"/>
              <a:gd name="connsiteY1" fmla="*/ 340518 h 566736"/>
              <a:gd name="connsiteX2" fmla="*/ 123825 w 1955007"/>
              <a:gd name="connsiteY2" fmla="*/ 340518 h 566736"/>
              <a:gd name="connsiteX3" fmla="*/ 209550 w 1955007"/>
              <a:gd name="connsiteY3" fmla="*/ 335755 h 566736"/>
              <a:gd name="connsiteX4" fmla="*/ 290513 w 1955007"/>
              <a:gd name="connsiteY4" fmla="*/ 321468 h 566736"/>
              <a:gd name="connsiteX5" fmla="*/ 366713 w 1955007"/>
              <a:gd name="connsiteY5" fmla="*/ 302418 h 566736"/>
              <a:gd name="connsiteX6" fmla="*/ 402432 w 1955007"/>
              <a:gd name="connsiteY6" fmla="*/ 292893 h 566736"/>
              <a:gd name="connsiteX7" fmla="*/ 445294 w 1955007"/>
              <a:gd name="connsiteY7" fmla="*/ 292893 h 566736"/>
              <a:gd name="connsiteX8" fmla="*/ 488157 w 1955007"/>
              <a:gd name="connsiteY8" fmla="*/ 302418 h 566736"/>
              <a:gd name="connsiteX9" fmla="*/ 545307 w 1955007"/>
              <a:gd name="connsiteY9" fmla="*/ 311943 h 566736"/>
              <a:gd name="connsiteX10" fmla="*/ 566738 w 1955007"/>
              <a:gd name="connsiteY10" fmla="*/ 311943 h 566736"/>
              <a:gd name="connsiteX11" fmla="*/ 592932 w 1955007"/>
              <a:gd name="connsiteY11" fmla="*/ 316705 h 566736"/>
              <a:gd name="connsiteX12" fmla="*/ 595313 w 1955007"/>
              <a:gd name="connsiteY12" fmla="*/ 316705 h 566736"/>
              <a:gd name="connsiteX13" fmla="*/ 633412 w 1955007"/>
              <a:gd name="connsiteY13" fmla="*/ 307181 h 566736"/>
              <a:gd name="connsiteX14" fmla="*/ 683419 w 1955007"/>
              <a:gd name="connsiteY14" fmla="*/ 278605 h 566736"/>
              <a:gd name="connsiteX15" fmla="*/ 704850 w 1955007"/>
              <a:gd name="connsiteY15" fmla="*/ 257173 h 566736"/>
              <a:gd name="connsiteX16" fmla="*/ 742951 w 1955007"/>
              <a:gd name="connsiteY16" fmla="*/ 228597 h 566736"/>
              <a:gd name="connsiteX17" fmla="*/ 769144 w 1955007"/>
              <a:gd name="connsiteY17" fmla="*/ 209548 h 566736"/>
              <a:gd name="connsiteX18" fmla="*/ 831056 w 1955007"/>
              <a:gd name="connsiteY18" fmla="*/ 152399 h 566736"/>
              <a:gd name="connsiteX19" fmla="*/ 876299 w 1955007"/>
              <a:gd name="connsiteY19" fmla="*/ 107155 h 566736"/>
              <a:gd name="connsiteX20" fmla="*/ 933450 w 1955007"/>
              <a:gd name="connsiteY20" fmla="*/ 66673 h 566736"/>
              <a:gd name="connsiteX21" fmla="*/ 962026 w 1955007"/>
              <a:gd name="connsiteY21" fmla="*/ 50006 h 566736"/>
              <a:gd name="connsiteX22" fmla="*/ 1009650 w 1955007"/>
              <a:gd name="connsiteY22" fmla="*/ 23812 h 566736"/>
              <a:gd name="connsiteX23" fmla="*/ 1071563 w 1955007"/>
              <a:gd name="connsiteY23" fmla="*/ 9524 h 566736"/>
              <a:gd name="connsiteX24" fmla="*/ 1097757 w 1955007"/>
              <a:gd name="connsiteY24" fmla="*/ 0 h 566736"/>
              <a:gd name="connsiteX25" fmla="*/ 1104900 w 1955007"/>
              <a:gd name="connsiteY25" fmla="*/ 4761 h 566736"/>
              <a:gd name="connsiteX26" fmla="*/ 1138238 w 1955007"/>
              <a:gd name="connsiteY26" fmla="*/ 11905 h 566736"/>
              <a:gd name="connsiteX27" fmla="*/ 1164432 w 1955007"/>
              <a:gd name="connsiteY27" fmla="*/ 45243 h 566736"/>
              <a:gd name="connsiteX28" fmla="*/ 1188244 w 1955007"/>
              <a:gd name="connsiteY28" fmla="*/ 85724 h 566736"/>
              <a:gd name="connsiteX29" fmla="*/ 1209675 w 1955007"/>
              <a:gd name="connsiteY29" fmla="*/ 121443 h 566736"/>
              <a:gd name="connsiteX30" fmla="*/ 1226344 w 1955007"/>
              <a:gd name="connsiteY30" fmla="*/ 147636 h 566736"/>
              <a:gd name="connsiteX31" fmla="*/ 1243013 w 1955007"/>
              <a:gd name="connsiteY31" fmla="*/ 183355 h 566736"/>
              <a:gd name="connsiteX32" fmla="*/ 1273969 w 1955007"/>
              <a:gd name="connsiteY32" fmla="*/ 230980 h 566736"/>
              <a:gd name="connsiteX33" fmla="*/ 1302544 w 1955007"/>
              <a:gd name="connsiteY33" fmla="*/ 278605 h 566736"/>
              <a:gd name="connsiteX34" fmla="*/ 1321594 w 1955007"/>
              <a:gd name="connsiteY34" fmla="*/ 302418 h 566736"/>
              <a:gd name="connsiteX35" fmla="*/ 1350169 w 1955007"/>
              <a:gd name="connsiteY35" fmla="*/ 340518 h 566736"/>
              <a:gd name="connsiteX36" fmla="*/ 1440657 w 1955007"/>
              <a:gd name="connsiteY36" fmla="*/ 426243 h 566736"/>
              <a:gd name="connsiteX37" fmla="*/ 1476375 w 1955007"/>
              <a:gd name="connsiteY37" fmla="*/ 445293 h 566736"/>
              <a:gd name="connsiteX38" fmla="*/ 1554957 w 1955007"/>
              <a:gd name="connsiteY38" fmla="*/ 466724 h 566736"/>
              <a:gd name="connsiteX39" fmla="*/ 1657350 w 1955007"/>
              <a:gd name="connsiteY39" fmla="*/ 514349 h 566736"/>
              <a:gd name="connsiteX40" fmla="*/ 1719263 w 1955007"/>
              <a:gd name="connsiteY40" fmla="*/ 528636 h 566736"/>
              <a:gd name="connsiteX41" fmla="*/ 1809750 w 1955007"/>
              <a:gd name="connsiteY41" fmla="*/ 559593 h 566736"/>
              <a:gd name="connsiteX42" fmla="*/ 1864519 w 1955007"/>
              <a:gd name="connsiteY42" fmla="*/ 566736 h 566736"/>
              <a:gd name="connsiteX43" fmla="*/ 1874044 w 1955007"/>
              <a:gd name="connsiteY43" fmla="*/ 561974 h 566736"/>
              <a:gd name="connsiteX44" fmla="*/ 1928813 w 1955007"/>
              <a:gd name="connsiteY44" fmla="*/ 564355 h 566736"/>
              <a:gd name="connsiteX45" fmla="*/ 1955007 w 1955007"/>
              <a:gd name="connsiteY45" fmla="*/ 566736 h 566736"/>
              <a:gd name="connsiteX0" fmla="*/ 0 w 1955007"/>
              <a:gd name="connsiteY0" fmla="*/ 338136 h 566736"/>
              <a:gd name="connsiteX1" fmla="*/ 83344 w 1955007"/>
              <a:gd name="connsiteY1" fmla="*/ 340518 h 566736"/>
              <a:gd name="connsiteX2" fmla="*/ 123825 w 1955007"/>
              <a:gd name="connsiteY2" fmla="*/ 340518 h 566736"/>
              <a:gd name="connsiteX3" fmla="*/ 209550 w 1955007"/>
              <a:gd name="connsiteY3" fmla="*/ 335755 h 566736"/>
              <a:gd name="connsiteX4" fmla="*/ 290513 w 1955007"/>
              <a:gd name="connsiteY4" fmla="*/ 321468 h 566736"/>
              <a:gd name="connsiteX5" fmla="*/ 366713 w 1955007"/>
              <a:gd name="connsiteY5" fmla="*/ 302418 h 566736"/>
              <a:gd name="connsiteX6" fmla="*/ 402432 w 1955007"/>
              <a:gd name="connsiteY6" fmla="*/ 292893 h 566736"/>
              <a:gd name="connsiteX7" fmla="*/ 445294 w 1955007"/>
              <a:gd name="connsiteY7" fmla="*/ 292893 h 566736"/>
              <a:gd name="connsiteX8" fmla="*/ 488157 w 1955007"/>
              <a:gd name="connsiteY8" fmla="*/ 302418 h 566736"/>
              <a:gd name="connsiteX9" fmla="*/ 545307 w 1955007"/>
              <a:gd name="connsiteY9" fmla="*/ 311943 h 566736"/>
              <a:gd name="connsiteX10" fmla="*/ 566738 w 1955007"/>
              <a:gd name="connsiteY10" fmla="*/ 311943 h 566736"/>
              <a:gd name="connsiteX11" fmla="*/ 592932 w 1955007"/>
              <a:gd name="connsiteY11" fmla="*/ 316705 h 566736"/>
              <a:gd name="connsiteX12" fmla="*/ 595313 w 1955007"/>
              <a:gd name="connsiteY12" fmla="*/ 316705 h 566736"/>
              <a:gd name="connsiteX13" fmla="*/ 633412 w 1955007"/>
              <a:gd name="connsiteY13" fmla="*/ 307181 h 566736"/>
              <a:gd name="connsiteX14" fmla="*/ 683419 w 1955007"/>
              <a:gd name="connsiteY14" fmla="*/ 278605 h 566736"/>
              <a:gd name="connsiteX15" fmla="*/ 704850 w 1955007"/>
              <a:gd name="connsiteY15" fmla="*/ 257173 h 566736"/>
              <a:gd name="connsiteX16" fmla="*/ 742951 w 1955007"/>
              <a:gd name="connsiteY16" fmla="*/ 228597 h 566736"/>
              <a:gd name="connsiteX17" fmla="*/ 769144 w 1955007"/>
              <a:gd name="connsiteY17" fmla="*/ 209548 h 566736"/>
              <a:gd name="connsiteX18" fmla="*/ 831056 w 1955007"/>
              <a:gd name="connsiteY18" fmla="*/ 152399 h 566736"/>
              <a:gd name="connsiteX19" fmla="*/ 876299 w 1955007"/>
              <a:gd name="connsiteY19" fmla="*/ 107155 h 566736"/>
              <a:gd name="connsiteX20" fmla="*/ 933450 w 1955007"/>
              <a:gd name="connsiteY20" fmla="*/ 66673 h 566736"/>
              <a:gd name="connsiteX21" fmla="*/ 962026 w 1955007"/>
              <a:gd name="connsiteY21" fmla="*/ 50006 h 566736"/>
              <a:gd name="connsiteX22" fmla="*/ 1009650 w 1955007"/>
              <a:gd name="connsiteY22" fmla="*/ 23812 h 566736"/>
              <a:gd name="connsiteX23" fmla="*/ 1071563 w 1955007"/>
              <a:gd name="connsiteY23" fmla="*/ 9524 h 566736"/>
              <a:gd name="connsiteX24" fmla="*/ 1097757 w 1955007"/>
              <a:gd name="connsiteY24" fmla="*/ 0 h 566736"/>
              <a:gd name="connsiteX25" fmla="*/ 1116807 w 1955007"/>
              <a:gd name="connsiteY25" fmla="*/ 28574 h 566736"/>
              <a:gd name="connsiteX26" fmla="*/ 1138238 w 1955007"/>
              <a:gd name="connsiteY26" fmla="*/ 11905 h 566736"/>
              <a:gd name="connsiteX27" fmla="*/ 1164432 w 1955007"/>
              <a:gd name="connsiteY27" fmla="*/ 45243 h 566736"/>
              <a:gd name="connsiteX28" fmla="*/ 1188244 w 1955007"/>
              <a:gd name="connsiteY28" fmla="*/ 85724 h 566736"/>
              <a:gd name="connsiteX29" fmla="*/ 1209675 w 1955007"/>
              <a:gd name="connsiteY29" fmla="*/ 121443 h 566736"/>
              <a:gd name="connsiteX30" fmla="*/ 1226344 w 1955007"/>
              <a:gd name="connsiteY30" fmla="*/ 147636 h 566736"/>
              <a:gd name="connsiteX31" fmla="*/ 1243013 w 1955007"/>
              <a:gd name="connsiteY31" fmla="*/ 183355 h 566736"/>
              <a:gd name="connsiteX32" fmla="*/ 1273969 w 1955007"/>
              <a:gd name="connsiteY32" fmla="*/ 230980 h 566736"/>
              <a:gd name="connsiteX33" fmla="*/ 1302544 w 1955007"/>
              <a:gd name="connsiteY33" fmla="*/ 278605 h 566736"/>
              <a:gd name="connsiteX34" fmla="*/ 1321594 w 1955007"/>
              <a:gd name="connsiteY34" fmla="*/ 302418 h 566736"/>
              <a:gd name="connsiteX35" fmla="*/ 1350169 w 1955007"/>
              <a:gd name="connsiteY35" fmla="*/ 340518 h 566736"/>
              <a:gd name="connsiteX36" fmla="*/ 1440657 w 1955007"/>
              <a:gd name="connsiteY36" fmla="*/ 426243 h 566736"/>
              <a:gd name="connsiteX37" fmla="*/ 1476375 w 1955007"/>
              <a:gd name="connsiteY37" fmla="*/ 445293 h 566736"/>
              <a:gd name="connsiteX38" fmla="*/ 1554957 w 1955007"/>
              <a:gd name="connsiteY38" fmla="*/ 466724 h 566736"/>
              <a:gd name="connsiteX39" fmla="*/ 1657350 w 1955007"/>
              <a:gd name="connsiteY39" fmla="*/ 514349 h 566736"/>
              <a:gd name="connsiteX40" fmla="*/ 1719263 w 1955007"/>
              <a:gd name="connsiteY40" fmla="*/ 528636 h 566736"/>
              <a:gd name="connsiteX41" fmla="*/ 1809750 w 1955007"/>
              <a:gd name="connsiteY41" fmla="*/ 559593 h 566736"/>
              <a:gd name="connsiteX42" fmla="*/ 1864519 w 1955007"/>
              <a:gd name="connsiteY42" fmla="*/ 566736 h 566736"/>
              <a:gd name="connsiteX43" fmla="*/ 1874044 w 1955007"/>
              <a:gd name="connsiteY43" fmla="*/ 561974 h 566736"/>
              <a:gd name="connsiteX44" fmla="*/ 1928813 w 1955007"/>
              <a:gd name="connsiteY44" fmla="*/ 564355 h 566736"/>
              <a:gd name="connsiteX45" fmla="*/ 1955007 w 1955007"/>
              <a:gd name="connsiteY45" fmla="*/ 566736 h 566736"/>
              <a:gd name="connsiteX0" fmla="*/ 0 w 1955007"/>
              <a:gd name="connsiteY0" fmla="*/ 331807 h 560407"/>
              <a:gd name="connsiteX1" fmla="*/ 83344 w 1955007"/>
              <a:gd name="connsiteY1" fmla="*/ 334189 h 560407"/>
              <a:gd name="connsiteX2" fmla="*/ 123825 w 1955007"/>
              <a:gd name="connsiteY2" fmla="*/ 334189 h 560407"/>
              <a:gd name="connsiteX3" fmla="*/ 209550 w 1955007"/>
              <a:gd name="connsiteY3" fmla="*/ 329426 h 560407"/>
              <a:gd name="connsiteX4" fmla="*/ 290513 w 1955007"/>
              <a:gd name="connsiteY4" fmla="*/ 315139 h 560407"/>
              <a:gd name="connsiteX5" fmla="*/ 366713 w 1955007"/>
              <a:gd name="connsiteY5" fmla="*/ 296089 h 560407"/>
              <a:gd name="connsiteX6" fmla="*/ 402432 w 1955007"/>
              <a:gd name="connsiteY6" fmla="*/ 286564 h 560407"/>
              <a:gd name="connsiteX7" fmla="*/ 445294 w 1955007"/>
              <a:gd name="connsiteY7" fmla="*/ 286564 h 560407"/>
              <a:gd name="connsiteX8" fmla="*/ 488157 w 1955007"/>
              <a:gd name="connsiteY8" fmla="*/ 296089 h 560407"/>
              <a:gd name="connsiteX9" fmla="*/ 545307 w 1955007"/>
              <a:gd name="connsiteY9" fmla="*/ 305614 h 560407"/>
              <a:gd name="connsiteX10" fmla="*/ 566738 w 1955007"/>
              <a:gd name="connsiteY10" fmla="*/ 305614 h 560407"/>
              <a:gd name="connsiteX11" fmla="*/ 592932 w 1955007"/>
              <a:gd name="connsiteY11" fmla="*/ 310376 h 560407"/>
              <a:gd name="connsiteX12" fmla="*/ 595313 w 1955007"/>
              <a:gd name="connsiteY12" fmla="*/ 310376 h 560407"/>
              <a:gd name="connsiteX13" fmla="*/ 633412 w 1955007"/>
              <a:gd name="connsiteY13" fmla="*/ 300852 h 560407"/>
              <a:gd name="connsiteX14" fmla="*/ 683419 w 1955007"/>
              <a:gd name="connsiteY14" fmla="*/ 272276 h 560407"/>
              <a:gd name="connsiteX15" fmla="*/ 704850 w 1955007"/>
              <a:gd name="connsiteY15" fmla="*/ 250844 h 560407"/>
              <a:gd name="connsiteX16" fmla="*/ 742951 w 1955007"/>
              <a:gd name="connsiteY16" fmla="*/ 222268 h 560407"/>
              <a:gd name="connsiteX17" fmla="*/ 769144 w 1955007"/>
              <a:gd name="connsiteY17" fmla="*/ 203219 h 560407"/>
              <a:gd name="connsiteX18" fmla="*/ 831056 w 1955007"/>
              <a:gd name="connsiteY18" fmla="*/ 146070 h 560407"/>
              <a:gd name="connsiteX19" fmla="*/ 876299 w 1955007"/>
              <a:gd name="connsiteY19" fmla="*/ 100826 h 560407"/>
              <a:gd name="connsiteX20" fmla="*/ 933450 w 1955007"/>
              <a:gd name="connsiteY20" fmla="*/ 60344 h 560407"/>
              <a:gd name="connsiteX21" fmla="*/ 962026 w 1955007"/>
              <a:gd name="connsiteY21" fmla="*/ 43677 h 560407"/>
              <a:gd name="connsiteX22" fmla="*/ 1009650 w 1955007"/>
              <a:gd name="connsiteY22" fmla="*/ 17483 h 560407"/>
              <a:gd name="connsiteX23" fmla="*/ 1071563 w 1955007"/>
              <a:gd name="connsiteY23" fmla="*/ 3195 h 560407"/>
              <a:gd name="connsiteX24" fmla="*/ 1090613 w 1955007"/>
              <a:gd name="connsiteY24" fmla="*/ 7958 h 560407"/>
              <a:gd name="connsiteX25" fmla="*/ 1116807 w 1955007"/>
              <a:gd name="connsiteY25" fmla="*/ 22245 h 560407"/>
              <a:gd name="connsiteX26" fmla="*/ 1138238 w 1955007"/>
              <a:gd name="connsiteY26" fmla="*/ 5576 h 560407"/>
              <a:gd name="connsiteX27" fmla="*/ 1164432 w 1955007"/>
              <a:gd name="connsiteY27" fmla="*/ 38914 h 560407"/>
              <a:gd name="connsiteX28" fmla="*/ 1188244 w 1955007"/>
              <a:gd name="connsiteY28" fmla="*/ 79395 h 560407"/>
              <a:gd name="connsiteX29" fmla="*/ 1209675 w 1955007"/>
              <a:gd name="connsiteY29" fmla="*/ 115114 h 560407"/>
              <a:gd name="connsiteX30" fmla="*/ 1226344 w 1955007"/>
              <a:gd name="connsiteY30" fmla="*/ 141307 h 560407"/>
              <a:gd name="connsiteX31" fmla="*/ 1243013 w 1955007"/>
              <a:gd name="connsiteY31" fmla="*/ 177026 h 560407"/>
              <a:gd name="connsiteX32" fmla="*/ 1273969 w 1955007"/>
              <a:gd name="connsiteY32" fmla="*/ 224651 h 560407"/>
              <a:gd name="connsiteX33" fmla="*/ 1302544 w 1955007"/>
              <a:gd name="connsiteY33" fmla="*/ 272276 h 560407"/>
              <a:gd name="connsiteX34" fmla="*/ 1321594 w 1955007"/>
              <a:gd name="connsiteY34" fmla="*/ 296089 h 560407"/>
              <a:gd name="connsiteX35" fmla="*/ 1350169 w 1955007"/>
              <a:gd name="connsiteY35" fmla="*/ 334189 h 560407"/>
              <a:gd name="connsiteX36" fmla="*/ 1440657 w 1955007"/>
              <a:gd name="connsiteY36" fmla="*/ 419914 h 560407"/>
              <a:gd name="connsiteX37" fmla="*/ 1476375 w 1955007"/>
              <a:gd name="connsiteY37" fmla="*/ 438964 h 560407"/>
              <a:gd name="connsiteX38" fmla="*/ 1554957 w 1955007"/>
              <a:gd name="connsiteY38" fmla="*/ 460395 h 560407"/>
              <a:gd name="connsiteX39" fmla="*/ 1657350 w 1955007"/>
              <a:gd name="connsiteY39" fmla="*/ 508020 h 560407"/>
              <a:gd name="connsiteX40" fmla="*/ 1719263 w 1955007"/>
              <a:gd name="connsiteY40" fmla="*/ 522307 h 560407"/>
              <a:gd name="connsiteX41" fmla="*/ 1809750 w 1955007"/>
              <a:gd name="connsiteY41" fmla="*/ 553264 h 560407"/>
              <a:gd name="connsiteX42" fmla="*/ 1864519 w 1955007"/>
              <a:gd name="connsiteY42" fmla="*/ 560407 h 560407"/>
              <a:gd name="connsiteX43" fmla="*/ 1874044 w 1955007"/>
              <a:gd name="connsiteY43" fmla="*/ 555645 h 560407"/>
              <a:gd name="connsiteX44" fmla="*/ 1928813 w 1955007"/>
              <a:gd name="connsiteY44" fmla="*/ 558026 h 560407"/>
              <a:gd name="connsiteX45" fmla="*/ 1955007 w 1955007"/>
              <a:gd name="connsiteY45" fmla="*/ 560407 h 560407"/>
              <a:gd name="connsiteX0" fmla="*/ 0 w 1955007"/>
              <a:gd name="connsiteY0" fmla="*/ 331807 h 560407"/>
              <a:gd name="connsiteX1" fmla="*/ 83344 w 1955007"/>
              <a:gd name="connsiteY1" fmla="*/ 334189 h 560407"/>
              <a:gd name="connsiteX2" fmla="*/ 123825 w 1955007"/>
              <a:gd name="connsiteY2" fmla="*/ 334189 h 560407"/>
              <a:gd name="connsiteX3" fmla="*/ 209550 w 1955007"/>
              <a:gd name="connsiteY3" fmla="*/ 329426 h 560407"/>
              <a:gd name="connsiteX4" fmla="*/ 290513 w 1955007"/>
              <a:gd name="connsiteY4" fmla="*/ 315139 h 560407"/>
              <a:gd name="connsiteX5" fmla="*/ 366713 w 1955007"/>
              <a:gd name="connsiteY5" fmla="*/ 296089 h 560407"/>
              <a:gd name="connsiteX6" fmla="*/ 402432 w 1955007"/>
              <a:gd name="connsiteY6" fmla="*/ 286564 h 560407"/>
              <a:gd name="connsiteX7" fmla="*/ 445294 w 1955007"/>
              <a:gd name="connsiteY7" fmla="*/ 286564 h 560407"/>
              <a:gd name="connsiteX8" fmla="*/ 488157 w 1955007"/>
              <a:gd name="connsiteY8" fmla="*/ 296089 h 560407"/>
              <a:gd name="connsiteX9" fmla="*/ 545307 w 1955007"/>
              <a:gd name="connsiteY9" fmla="*/ 305614 h 560407"/>
              <a:gd name="connsiteX10" fmla="*/ 566738 w 1955007"/>
              <a:gd name="connsiteY10" fmla="*/ 305614 h 560407"/>
              <a:gd name="connsiteX11" fmla="*/ 592932 w 1955007"/>
              <a:gd name="connsiteY11" fmla="*/ 310376 h 560407"/>
              <a:gd name="connsiteX12" fmla="*/ 595313 w 1955007"/>
              <a:gd name="connsiteY12" fmla="*/ 310376 h 560407"/>
              <a:gd name="connsiteX13" fmla="*/ 633412 w 1955007"/>
              <a:gd name="connsiteY13" fmla="*/ 300852 h 560407"/>
              <a:gd name="connsiteX14" fmla="*/ 683419 w 1955007"/>
              <a:gd name="connsiteY14" fmla="*/ 272276 h 560407"/>
              <a:gd name="connsiteX15" fmla="*/ 704850 w 1955007"/>
              <a:gd name="connsiteY15" fmla="*/ 250844 h 560407"/>
              <a:gd name="connsiteX16" fmla="*/ 742951 w 1955007"/>
              <a:gd name="connsiteY16" fmla="*/ 222268 h 560407"/>
              <a:gd name="connsiteX17" fmla="*/ 769144 w 1955007"/>
              <a:gd name="connsiteY17" fmla="*/ 203219 h 560407"/>
              <a:gd name="connsiteX18" fmla="*/ 831056 w 1955007"/>
              <a:gd name="connsiteY18" fmla="*/ 146070 h 560407"/>
              <a:gd name="connsiteX19" fmla="*/ 876299 w 1955007"/>
              <a:gd name="connsiteY19" fmla="*/ 100826 h 560407"/>
              <a:gd name="connsiteX20" fmla="*/ 933450 w 1955007"/>
              <a:gd name="connsiteY20" fmla="*/ 60344 h 560407"/>
              <a:gd name="connsiteX21" fmla="*/ 962026 w 1955007"/>
              <a:gd name="connsiteY21" fmla="*/ 43677 h 560407"/>
              <a:gd name="connsiteX22" fmla="*/ 1009650 w 1955007"/>
              <a:gd name="connsiteY22" fmla="*/ 17483 h 560407"/>
              <a:gd name="connsiteX23" fmla="*/ 1057276 w 1955007"/>
              <a:gd name="connsiteY23" fmla="*/ 3195 h 560407"/>
              <a:gd name="connsiteX24" fmla="*/ 1090613 w 1955007"/>
              <a:gd name="connsiteY24" fmla="*/ 7958 h 560407"/>
              <a:gd name="connsiteX25" fmla="*/ 1116807 w 1955007"/>
              <a:gd name="connsiteY25" fmla="*/ 22245 h 560407"/>
              <a:gd name="connsiteX26" fmla="*/ 1138238 w 1955007"/>
              <a:gd name="connsiteY26" fmla="*/ 5576 h 560407"/>
              <a:gd name="connsiteX27" fmla="*/ 1164432 w 1955007"/>
              <a:gd name="connsiteY27" fmla="*/ 38914 h 560407"/>
              <a:gd name="connsiteX28" fmla="*/ 1188244 w 1955007"/>
              <a:gd name="connsiteY28" fmla="*/ 79395 h 560407"/>
              <a:gd name="connsiteX29" fmla="*/ 1209675 w 1955007"/>
              <a:gd name="connsiteY29" fmla="*/ 115114 h 560407"/>
              <a:gd name="connsiteX30" fmla="*/ 1226344 w 1955007"/>
              <a:gd name="connsiteY30" fmla="*/ 141307 h 560407"/>
              <a:gd name="connsiteX31" fmla="*/ 1243013 w 1955007"/>
              <a:gd name="connsiteY31" fmla="*/ 177026 h 560407"/>
              <a:gd name="connsiteX32" fmla="*/ 1273969 w 1955007"/>
              <a:gd name="connsiteY32" fmla="*/ 224651 h 560407"/>
              <a:gd name="connsiteX33" fmla="*/ 1302544 w 1955007"/>
              <a:gd name="connsiteY33" fmla="*/ 272276 h 560407"/>
              <a:gd name="connsiteX34" fmla="*/ 1321594 w 1955007"/>
              <a:gd name="connsiteY34" fmla="*/ 296089 h 560407"/>
              <a:gd name="connsiteX35" fmla="*/ 1350169 w 1955007"/>
              <a:gd name="connsiteY35" fmla="*/ 334189 h 560407"/>
              <a:gd name="connsiteX36" fmla="*/ 1440657 w 1955007"/>
              <a:gd name="connsiteY36" fmla="*/ 419914 h 560407"/>
              <a:gd name="connsiteX37" fmla="*/ 1476375 w 1955007"/>
              <a:gd name="connsiteY37" fmla="*/ 438964 h 560407"/>
              <a:gd name="connsiteX38" fmla="*/ 1554957 w 1955007"/>
              <a:gd name="connsiteY38" fmla="*/ 460395 h 560407"/>
              <a:gd name="connsiteX39" fmla="*/ 1657350 w 1955007"/>
              <a:gd name="connsiteY39" fmla="*/ 508020 h 560407"/>
              <a:gd name="connsiteX40" fmla="*/ 1719263 w 1955007"/>
              <a:gd name="connsiteY40" fmla="*/ 522307 h 560407"/>
              <a:gd name="connsiteX41" fmla="*/ 1809750 w 1955007"/>
              <a:gd name="connsiteY41" fmla="*/ 553264 h 560407"/>
              <a:gd name="connsiteX42" fmla="*/ 1864519 w 1955007"/>
              <a:gd name="connsiteY42" fmla="*/ 560407 h 560407"/>
              <a:gd name="connsiteX43" fmla="*/ 1874044 w 1955007"/>
              <a:gd name="connsiteY43" fmla="*/ 555645 h 560407"/>
              <a:gd name="connsiteX44" fmla="*/ 1928813 w 1955007"/>
              <a:gd name="connsiteY44" fmla="*/ 558026 h 560407"/>
              <a:gd name="connsiteX45" fmla="*/ 1955007 w 1955007"/>
              <a:gd name="connsiteY45" fmla="*/ 560407 h 560407"/>
              <a:gd name="connsiteX0" fmla="*/ 0 w 1955007"/>
              <a:gd name="connsiteY0" fmla="*/ 331807 h 560407"/>
              <a:gd name="connsiteX1" fmla="*/ 83344 w 1955007"/>
              <a:gd name="connsiteY1" fmla="*/ 334189 h 560407"/>
              <a:gd name="connsiteX2" fmla="*/ 123825 w 1955007"/>
              <a:gd name="connsiteY2" fmla="*/ 334189 h 560407"/>
              <a:gd name="connsiteX3" fmla="*/ 209550 w 1955007"/>
              <a:gd name="connsiteY3" fmla="*/ 329426 h 560407"/>
              <a:gd name="connsiteX4" fmla="*/ 290513 w 1955007"/>
              <a:gd name="connsiteY4" fmla="*/ 315139 h 560407"/>
              <a:gd name="connsiteX5" fmla="*/ 366713 w 1955007"/>
              <a:gd name="connsiteY5" fmla="*/ 296089 h 560407"/>
              <a:gd name="connsiteX6" fmla="*/ 402432 w 1955007"/>
              <a:gd name="connsiteY6" fmla="*/ 286564 h 560407"/>
              <a:gd name="connsiteX7" fmla="*/ 445294 w 1955007"/>
              <a:gd name="connsiteY7" fmla="*/ 286564 h 560407"/>
              <a:gd name="connsiteX8" fmla="*/ 488157 w 1955007"/>
              <a:gd name="connsiteY8" fmla="*/ 296089 h 560407"/>
              <a:gd name="connsiteX9" fmla="*/ 545307 w 1955007"/>
              <a:gd name="connsiteY9" fmla="*/ 305614 h 560407"/>
              <a:gd name="connsiteX10" fmla="*/ 566738 w 1955007"/>
              <a:gd name="connsiteY10" fmla="*/ 305614 h 560407"/>
              <a:gd name="connsiteX11" fmla="*/ 592932 w 1955007"/>
              <a:gd name="connsiteY11" fmla="*/ 310376 h 560407"/>
              <a:gd name="connsiteX12" fmla="*/ 595313 w 1955007"/>
              <a:gd name="connsiteY12" fmla="*/ 310376 h 560407"/>
              <a:gd name="connsiteX13" fmla="*/ 633412 w 1955007"/>
              <a:gd name="connsiteY13" fmla="*/ 300852 h 560407"/>
              <a:gd name="connsiteX14" fmla="*/ 683419 w 1955007"/>
              <a:gd name="connsiteY14" fmla="*/ 272276 h 560407"/>
              <a:gd name="connsiteX15" fmla="*/ 704850 w 1955007"/>
              <a:gd name="connsiteY15" fmla="*/ 250844 h 560407"/>
              <a:gd name="connsiteX16" fmla="*/ 742951 w 1955007"/>
              <a:gd name="connsiteY16" fmla="*/ 222268 h 560407"/>
              <a:gd name="connsiteX17" fmla="*/ 769144 w 1955007"/>
              <a:gd name="connsiteY17" fmla="*/ 203219 h 560407"/>
              <a:gd name="connsiteX18" fmla="*/ 831056 w 1955007"/>
              <a:gd name="connsiteY18" fmla="*/ 146070 h 560407"/>
              <a:gd name="connsiteX19" fmla="*/ 876299 w 1955007"/>
              <a:gd name="connsiteY19" fmla="*/ 100826 h 560407"/>
              <a:gd name="connsiteX20" fmla="*/ 933450 w 1955007"/>
              <a:gd name="connsiteY20" fmla="*/ 60344 h 560407"/>
              <a:gd name="connsiteX21" fmla="*/ 962026 w 1955007"/>
              <a:gd name="connsiteY21" fmla="*/ 43677 h 560407"/>
              <a:gd name="connsiteX22" fmla="*/ 1009650 w 1955007"/>
              <a:gd name="connsiteY22" fmla="*/ 17483 h 560407"/>
              <a:gd name="connsiteX23" fmla="*/ 1057276 w 1955007"/>
              <a:gd name="connsiteY23" fmla="*/ 3195 h 560407"/>
              <a:gd name="connsiteX24" fmla="*/ 1090613 w 1955007"/>
              <a:gd name="connsiteY24" fmla="*/ 7958 h 560407"/>
              <a:gd name="connsiteX25" fmla="*/ 1116807 w 1955007"/>
              <a:gd name="connsiteY25" fmla="*/ 22245 h 560407"/>
              <a:gd name="connsiteX26" fmla="*/ 1140619 w 1955007"/>
              <a:gd name="connsiteY26" fmla="*/ 46057 h 560407"/>
              <a:gd name="connsiteX27" fmla="*/ 1164432 w 1955007"/>
              <a:gd name="connsiteY27" fmla="*/ 38914 h 560407"/>
              <a:gd name="connsiteX28" fmla="*/ 1188244 w 1955007"/>
              <a:gd name="connsiteY28" fmla="*/ 79395 h 560407"/>
              <a:gd name="connsiteX29" fmla="*/ 1209675 w 1955007"/>
              <a:gd name="connsiteY29" fmla="*/ 115114 h 560407"/>
              <a:gd name="connsiteX30" fmla="*/ 1226344 w 1955007"/>
              <a:gd name="connsiteY30" fmla="*/ 141307 h 560407"/>
              <a:gd name="connsiteX31" fmla="*/ 1243013 w 1955007"/>
              <a:gd name="connsiteY31" fmla="*/ 177026 h 560407"/>
              <a:gd name="connsiteX32" fmla="*/ 1273969 w 1955007"/>
              <a:gd name="connsiteY32" fmla="*/ 224651 h 560407"/>
              <a:gd name="connsiteX33" fmla="*/ 1302544 w 1955007"/>
              <a:gd name="connsiteY33" fmla="*/ 272276 h 560407"/>
              <a:gd name="connsiteX34" fmla="*/ 1321594 w 1955007"/>
              <a:gd name="connsiteY34" fmla="*/ 296089 h 560407"/>
              <a:gd name="connsiteX35" fmla="*/ 1350169 w 1955007"/>
              <a:gd name="connsiteY35" fmla="*/ 334189 h 560407"/>
              <a:gd name="connsiteX36" fmla="*/ 1440657 w 1955007"/>
              <a:gd name="connsiteY36" fmla="*/ 419914 h 560407"/>
              <a:gd name="connsiteX37" fmla="*/ 1476375 w 1955007"/>
              <a:gd name="connsiteY37" fmla="*/ 438964 h 560407"/>
              <a:gd name="connsiteX38" fmla="*/ 1554957 w 1955007"/>
              <a:gd name="connsiteY38" fmla="*/ 460395 h 560407"/>
              <a:gd name="connsiteX39" fmla="*/ 1657350 w 1955007"/>
              <a:gd name="connsiteY39" fmla="*/ 508020 h 560407"/>
              <a:gd name="connsiteX40" fmla="*/ 1719263 w 1955007"/>
              <a:gd name="connsiteY40" fmla="*/ 522307 h 560407"/>
              <a:gd name="connsiteX41" fmla="*/ 1809750 w 1955007"/>
              <a:gd name="connsiteY41" fmla="*/ 553264 h 560407"/>
              <a:gd name="connsiteX42" fmla="*/ 1864519 w 1955007"/>
              <a:gd name="connsiteY42" fmla="*/ 560407 h 560407"/>
              <a:gd name="connsiteX43" fmla="*/ 1874044 w 1955007"/>
              <a:gd name="connsiteY43" fmla="*/ 555645 h 560407"/>
              <a:gd name="connsiteX44" fmla="*/ 1928813 w 1955007"/>
              <a:gd name="connsiteY44" fmla="*/ 558026 h 560407"/>
              <a:gd name="connsiteX45" fmla="*/ 1955007 w 1955007"/>
              <a:gd name="connsiteY45" fmla="*/ 560407 h 560407"/>
              <a:gd name="connsiteX0" fmla="*/ 0 w 1955007"/>
              <a:gd name="connsiteY0" fmla="*/ 331807 h 560407"/>
              <a:gd name="connsiteX1" fmla="*/ 83344 w 1955007"/>
              <a:gd name="connsiteY1" fmla="*/ 334189 h 560407"/>
              <a:gd name="connsiteX2" fmla="*/ 123825 w 1955007"/>
              <a:gd name="connsiteY2" fmla="*/ 334189 h 560407"/>
              <a:gd name="connsiteX3" fmla="*/ 209550 w 1955007"/>
              <a:gd name="connsiteY3" fmla="*/ 329426 h 560407"/>
              <a:gd name="connsiteX4" fmla="*/ 290513 w 1955007"/>
              <a:gd name="connsiteY4" fmla="*/ 315139 h 560407"/>
              <a:gd name="connsiteX5" fmla="*/ 366713 w 1955007"/>
              <a:gd name="connsiteY5" fmla="*/ 296089 h 560407"/>
              <a:gd name="connsiteX6" fmla="*/ 402432 w 1955007"/>
              <a:gd name="connsiteY6" fmla="*/ 286564 h 560407"/>
              <a:gd name="connsiteX7" fmla="*/ 445294 w 1955007"/>
              <a:gd name="connsiteY7" fmla="*/ 286564 h 560407"/>
              <a:gd name="connsiteX8" fmla="*/ 488157 w 1955007"/>
              <a:gd name="connsiteY8" fmla="*/ 296089 h 560407"/>
              <a:gd name="connsiteX9" fmla="*/ 545307 w 1955007"/>
              <a:gd name="connsiteY9" fmla="*/ 305614 h 560407"/>
              <a:gd name="connsiteX10" fmla="*/ 566738 w 1955007"/>
              <a:gd name="connsiteY10" fmla="*/ 305614 h 560407"/>
              <a:gd name="connsiteX11" fmla="*/ 592932 w 1955007"/>
              <a:gd name="connsiteY11" fmla="*/ 310376 h 560407"/>
              <a:gd name="connsiteX12" fmla="*/ 595313 w 1955007"/>
              <a:gd name="connsiteY12" fmla="*/ 310376 h 560407"/>
              <a:gd name="connsiteX13" fmla="*/ 633412 w 1955007"/>
              <a:gd name="connsiteY13" fmla="*/ 300852 h 560407"/>
              <a:gd name="connsiteX14" fmla="*/ 683419 w 1955007"/>
              <a:gd name="connsiteY14" fmla="*/ 272276 h 560407"/>
              <a:gd name="connsiteX15" fmla="*/ 704850 w 1955007"/>
              <a:gd name="connsiteY15" fmla="*/ 250844 h 560407"/>
              <a:gd name="connsiteX16" fmla="*/ 742951 w 1955007"/>
              <a:gd name="connsiteY16" fmla="*/ 222268 h 560407"/>
              <a:gd name="connsiteX17" fmla="*/ 769144 w 1955007"/>
              <a:gd name="connsiteY17" fmla="*/ 203219 h 560407"/>
              <a:gd name="connsiteX18" fmla="*/ 831056 w 1955007"/>
              <a:gd name="connsiteY18" fmla="*/ 146070 h 560407"/>
              <a:gd name="connsiteX19" fmla="*/ 876299 w 1955007"/>
              <a:gd name="connsiteY19" fmla="*/ 100826 h 560407"/>
              <a:gd name="connsiteX20" fmla="*/ 933450 w 1955007"/>
              <a:gd name="connsiteY20" fmla="*/ 60344 h 560407"/>
              <a:gd name="connsiteX21" fmla="*/ 962026 w 1955007"/>
              <a:gd name="connsiteY21" fmla="*/ 43677 h 560407"/>
              <a:gd name="connsiteX22" fmla="*/ 1009650 w 1955007"/>
              <a:gd name="connsiteY22" fmla="*/ 17483 h 560407"/>
              <a:gd name="connsiteX23" fmla="*/ 1057276 w 1955007"/>
              <a:gd name="connsiteY23" fmla="*/ 3195 h 560407"/>
              <a:gd name="connsiteX24" fmla="*/ 1090613 w 1955007"/>
              <a:gd name="connsiteY24" fmla="*/ 7958 h 560407"/>
              <a:gd name="connsiteX25" fmla="*/ 1116807 w 1955007"/>
              <a:gd name="connsiteY25" fmla="*/ 22245 h 560407"/>
              <a:gd name="connsiteX26" fmla="*/ 1140619 w 1955007"/>
              <a:gd name="connsiteY26" fmla="*/ 46057 h 560407"/>
              <a:gd name="connsiteX27" fmla="*/ 1173957 w 1955007"/>
              <a:gd name="connsiteY27" fmla="*/ 84158 h 560407"/>
              <a:gd name="connsiteX28" fmla="*/ 1188244 w 1955007"/>
              <a:gd name="connsiteY28" fmla="*/ 79395 h 560407"/>
              <a:gd name="connsiteX29" fmla="*/ 1209675 w 1955007"/>
              <a:gd name="connsiteY29" fmla="*/ 115114 h 560407"/>
              <a:gd name="connsiteX30" fmla="*/ 1226344 w 1955007"/>
              <a:gd name="connsiteY30" fmla="*/ 141307 h 560407"/>
              <a:gd name="connsiteX31" fmla="*/ 1243013 w 1955007"/>
              <a:gd name="connsiteY31" fmla="*/ 177026 h 560407"/>
              <a:gd name="connsiteX32" fmla="*/ 1273969 w 1955007"/>
              <a:gd name="connsiteY32" fmla="*/ 224651 h 560407"/>
              <a:gd name="connsiteX33" fmla="*/ 1302544 w 1955007"/>
              <a:gd name="connsiteY33" fmla="*/ 272276 h 560407"/>
              <a:gd name="connsiteX34" fmla="*/ 1321594 w 1955007"/>
              <a:gd name="connsiteY34" fmla="*/ 296089 h 560407"/>
              <a:gd name="connsiteX35" fmla="*/ 1350169 w 1955007"/>
              <a:gd name="connsiteY35" fmla="*/ 334189 h 560407"/>
              <a:gd name="connsiteX36" fmla="*/ 1440657 w 1955007"/>
              <a:gd name="connsiteY36" fmla="*/ 419914 h 560407"/>
              <a:gd name="connsiteX37" fmla="*/ 1476375 w 1955007"/>
              <a:gd name="connsiteY37" fmla="*/ 438964 h 560407"/>
              <a:gd name="connsiteX38" fmla="*/ 1554957 w 1955007"/>
              <a:gd name="connsiteY38" fmla="*/ 460395 h 560407"/>
              <a:gd name="connsiteX39" fmla="*/ 1657350 w 1955007"/>
              <a:gd name="connsiteY39" fmla="*/ 508020 h 560407"/>
              <a:gd name="connsiteX40" fmla="*/ 1719263 w 1955007"/>
              <a:gd name="connsiteY40" fmla="*/ 522307 h 560407"/>
              <a:gd name="connsiteX41" fmla="*/ 1809750 w 1955007"/>
              <a:gd name="connsiteY41" fmla="*/ 553264 h 560407"/>
              <a:gd name="connsiteX42" fmla="*/ 1864519 w 1955007"/>
              <a:gd name="connsiteY42" fmla="*/ 560407 h 560407"/>
              <a:gd name="connsiteX43" fmla="*/ 1874044 w 1955007"/>
              <a:gd name="connsiteY43" fmla="*/ 555645 h 560407"/>
              <a:gd name="connsiteX44" fmla="*/ 1928813 w 1955007"/>
              <a:gd name="connsiteY44" fmla="*/ 558026 h 560407"/>
              <a:gd name="connsiteX45" fmla="*/ 1955007 w 1955007"/>
              <a:gd name="connsiteY45" fmla="*/ 560407 h 560407"/>
              <a:gd name="connsiteX0" fmla="*/ 0 w 1955007"/>
              <a:gd name="connsiteY0" fmla="*/ 331807 h 560407"/>
              <a:gd name="connsiteX1" fmla="*/ 83344 w 1955007"/>
              <a:gd name="connsiteY1" fmla="*/ 334189 h 560407"/>
              <a:gd name="connsiteX2" fmla="*/ 123825 w 1955007"/>
              <a:gd name="connsiteY2" fmla="*/ 334189 h 560407"/>
              <a:gd name="connsiteX3" fmla="*/ 209550 w 1955007"/>
              <a:gd name="connsiteY3" fmla="*/ 329426 h 560407"/>
              <a:gd name="connsiteX4" fmla="*/ 290513 w 1955007"/>
              <a:gd name="connsiteY4" fmla="*/ 315139 h 560407"/>
              <a:gd name="connsiteX5" fmla="*/ 366713 w 1955007"/>
              <a:gd name="connsiteY5" fmla="*/ 296089 h 560407"/>
              <a:gd name="connsiteX6" fmla="*/ 402432 w 1955007"/>
              <a:gd name="connsiteY6" fmla="*/ 286564 h 560407"/>
              <a:gd name="connsiteX7" fmla="*/ 445294 w 1955007"/>
              <a:gd name="connsiteY7" fmla="*/ 286564 h 560407"/>
              <a:gd name="connsiteX8" fmla="*/ 488157 w 1955007"/>
              <a:gd name="connsiteY8" fmla="*/ 296089 h 560407"/>
              <a:gd name="connsiteX9" fmla="*/ 545307 w 1955007"/>
              <a:gd name="connsiteY9" fmla="*/ 305614 h 560407"/>
              <a:gd name="connsiteX10" fmla="*/ 566738 w 1955007"/>
              <a:gd name="connsiteY10" fmla="*/ 305614 h 560407"/>
              <a:gd name="connsiteX11" fmla="*/ 592932 w 1955007"/>
              <a:gd name="connsiteY11" fmla="*/ 310376 h 560407"/>
              <a:gd name="connsiteX12" fmla="*/ 595313 w 1955007"/>
              <a:gd name="connsiteY12" fmla="*/ 310376 h 560407"/>
              <a:gd name="connsiteX13" fmla="*/ 633412 w 1955007"/>
              <a:gd name="connsiteY13" fmla="*/ 300852 h 560407"/>
              <a:gd name="connsiteX14" fmla="*/ 683419 w 1955007"/>
              <a:gd name="connsiteY14" fmla="*/ 272276 h 560407"/>
              <a:gd name="connsiteX15" fmla="*/ 704850 w 1955007"/>
              <a:gd name="connsiteY15" fmla="*/ 250844 h 560407"/>
              <a:gd name="connsiteX16" fmla="*/ 742951 w 1955007"/>
              <a:gd name="connsiteY16" fmla="*/ 222268 h 560407"/>
              <a:gd name="connsiteX17" fmla="*/ 769144 w 1955007"/>
              <a:gd name="connsiteY17" fmla="*/ 203219 h 560407"/>
              <a:gd name="connsiteX18" fmla="*/ 831056 w 1955007"/>
              <a:gd name="connsiteY18" fmla="*/ 146070 h 560407"/>
              <a:gd name="connsiteX19" fmla="*/ 876299 w 1955007"/>
              <a:gd name="connsiteY19" fmla="*/ 100826 h 560407"/>
              <a:gd name="connsiteX20" fmla="*/ 933450 w 1955007"/>
              <a:gd name="connsiteY20" fmla="*/ 60344 h 560407"/>
              <a:gd name="connsiteX21" fmla="*/ 962026 w 1955007"/>
              <a:gd name="connsiteY21" fmla="*/ 43677 h 560407"/>
              <a:gd name="connsiteX22" fmla="*/ 1009650 w 1955007"/>
              <a:gd name="connsiteY22" fmla="*/ 17483 h 560407"/>
              <a:gd name="connsiteX23" fmla="*/ 1057276 w 1955007"/>
              <a:gd name="connsiteY23" fmla="*/ 3195 h 560407"/>
              <a:gd name="connsiteX24" fmla="*/ 1090613 w 1955007"/>
              <a:gd name="connsiteY24" fmla="*/ 7958 h 560407"/>
              <a:gd name="connsiteX25" fmla="*/ 1116807 w 1955007"/>
              <a:gd name="connsiteY25" fmla="*/ 22245 h 560407"/>
              <a:gd name="connsiteX26" fmla="*/ 1140619 w 1955007"/>
              <a:gd name="connsiteY26" fmla="*/ 46057 h 560407"/>
              <a:gd name="connsiteX27" fmla="*/ 1173957 w 1955007"/>
              <a:gd name="connsiteY27" fmla="*/ 84158 h 560407"/>
              <a:gd name="connsiteX28" fmla="*/ 1195387 w 1955007"/>
              <a:gd name="connsiteY28" fmla="*/ 112733 h 560407"/>
              <a:gd name="connsiteX29" fmla="*/ 1209675 w 1955007"/>
              <a:gd name="connsiteY29" fmla="*/ 115114 h 560407"/>
              <a:gd name="connsiteX30" fmla="*/ 1226344 w 1955007"/>
              <a:gd name="connsiteY30" fmla="*/ 141307 h 560407"/>
              <a:gd name="connsiteX31" fmla="*/ 1243013 w 1955007"/>
              <a:gd name="connsiteY31" fmla="*/ 177026 h 560407"/>
              <a:gd name="connsiteX32" fmla="*/ 1273969 w 1955007"/>
              <a:gd name="connsiteY32" fmla="*/ 224651 h 560407"/>
              <a:gd name="connsiteX33" fmla="*/ 1302544 w 1955007"/>
              <a:gd name="connsiteY33" fmla="*/ 272276 h 560407"/>
              <a:gd name="connsiteX34" fmla="*/ 1321594 w 1955007"/>
              <a:gd name="connsiteY34" fmla="*/ 296089 h 560407"/>
              <a:gd name="connsiteX35" fmla="*/ 1350169 w 1955007"/>
              <a:gd name="connsiteY35" fmla="*/ 334189 h 560407"/>
              <a:gd name="connsiteX36" fmla="*/ 1440657 w 1955007"/>
              <a:gd name="connsiteY36" fmla="*/ 419914 h 560407"/>
              <a:gd name="connsiteX37" fmla="*/ 1476375 w 1955007"/>
              <a:gd name="connsiteY37" fmla="*/ 438964 h 560407"/>
              <a:gd name="connsiteX38" fmla="*/ 1554957 w 1955007"/>
              <a:gd name="connsiteY38" fmla="*/ 460395 h 560407"/>
              <a:gd name="connsiteX39" fmla="*/ 1657350 w 1955007"/>
              <a:gd name="connsiteY39" fmla="*/ 508020 h 560407"/>
              <a:gd name="connsiteX40" fmla="*/ 1719263 w 1955007"/>
              <a:gd name="connsiteY40" fmla="*/ 522307 h 560407"/>
              <a:gd name="connsiteX41" fmla="*/ 1809750 w 1955007"/>
              <a:gd name="connsiteY41" fmla="*/ 553264 h 560407"/>
              <a:gd name="connsiteX42" fmla="*/ 1864519 w 1955007"/>
              <a:gd name="connsiteY42" fmla="*/ 560407 h 560407"/>
              <a:gd name="connsiteX43" fmla="*/ 1874044 w 1955007"/>
              <a:gd name="connsiteY43" fmla="*/ 555645 h 560407"/>
              <a:gd name="connsiteX44" fmla="*/ 1928813 w 1955007"/>
              <a:gd name="connsiteY44" fmla="*/ 558026 h 560407"/>
              <a:gd name="connsiteX45" fmla="*/ 1955007 w 1955007"/>
              <a:gd name="connsiteY45" fmla="*/ 560407 h 560407"/>
              <a:gd name="connsiteX0" fmla="*/ 0 w 1955007"/>
              <a:gd name="connsiteY0" fmla="*/ 331807 h 560407"/>
              <a:gd name="connsiteX1" fmla="*/ 83344 w 1955007"/>
              <a:gd name="connsiteY1" fmla="*/ 334189 h 560407"/>
              <a:gd name="connsiteX2" fmla="*/ 123825 w 1955007"/>
              <a:gd name="connsiteY2" fmla="*/ 334189 h 560407"/>
              <a:gd name="connsiteX3" fmla="*/ 209550 w 1955007"/>
              <a:gd name="connsiteY3" fmla="*/ 329426 h 560407"/>
              <a:gd name="connsiteX4" fmla="*/ 290513 w 1955007"/>
              <a:gd name="connsiteY4" fmla="*/ 315139 h 560407"/>
              <a:gd name="connsiteX5" fmla="*/ 366713 w 1955007"/>
              <a:gd name="connsiteY5" fmla="*/ 296089 h 560407"/>
              <a:gd name="connsiteX6" fmla="*/ 402432 w 1955007"/>
              <a:gd name="connsiteY6" fmla="*/ 286564 h 560407"/>
              <a:gd name="connsiteX7" fmla="*/ 445294 w 1955007"/>
              <a:gd name="connsiteY7" fmla="*/ 286564 h 560407"/>
              <a:gd name="connsiteX8" fmla="*/ 488157 w 1955007"/>
              <a:gd name="connsiteY8" fmla="*/ 296089 h 560407"/>
              <a:gd name="connsiteX9" fmla="*/ 545307 w 1955007"/>
              <a:gd name="connsiteY9" fmla="*/ 305614 h 560407"/>
              <a:gd name="connsiteX10" fmla="*/ 566738 w 1955007"/>
              <a:gd name="connsiteY10" fmla="*/ 305614 h 560407"/>
              <a:gd name="connsiteX11" fmla="*/ 592932 w 1955007"/>
              <a:gd name="connsiteY11" fmla="*/ 310376 h 560407"/>
              <a:gd name="connsiteX12" fmla="*/ 595313 w 1955007"/>
              <a:gd name="connsiteY12" fmla="*/ 310376 h 560407"/>
              <a:gd name="connsiteX13" fmla="*/ 633412 w 1955007"/>
              <a:gd name="connsiteY13" fmla="*/ 300852 h 560407"/>
              <a:gd name="connsiteX14" fmla="*/ 683419 w 1955007"/>
              <a:gd name="connsiteY14" fmla="*/ 272276 h 560407"/>
              <a:gd name="connsiteX15" fmla="*/ 704850 w 1955007"/>
              <a:gd name="connsiteY15" fmla="*/ 250844 h 560407"/>
              <a:gd name="connsiteX16" fmla="*/ 742951 w 1955007"/>
              <a:gd name="connsiteY16" fmla="*/ 222268 h 560407"/>
              <a:gd name="connsiteX17" fmla="*/ 769144 w 1955007"/>
              <a:gd name="connsiteY17" fmla="*/ 203219 h 560407"/>
              <a:gd name="connsiteX18" fmla="*/ 831056 w 1955007"/>
              <a:gd name="connsiteY18" fmla="*/ 146070 h 560407"/>
              <a:gd name="connsiteX19" fmla="*/ 876299 w 1955007"/>
              <a:gd name="connsiteY19" fmla="*/ 100826 h 560407"/>
              <a:gd name="connsiteX20" fmla="*/ 933450 w 1955007"/>
              <a:gd name="connsiteY20" fmla="*/ 60344 h 560407"/>
              <a:gd name="connsiteX21" fmla="*/ 962026 w 1955007"/>
              <a:gd name="connsiteY21" fmla="*/ 43677 h 560407"/>
              <a:gd name="connsiteX22" fmla="*/ 1009650 w 1955007"/>
              <a:gd name="connsiteY22" fmla="*/ 17483 h 560407"/>
              <a:gd name="connsiteX23" fmla="*/ 1057276 w 1955007"/>
              <a:gd name="connsiteY23" fmla="*/ 3195 h 560407"/>
              <a:gd name="connsiteX24" fmla="*/ 1090613 w 1955007"/>
              <a:gd name="connsiteY24" fmla="*/ 7958 h 560407"/>
              <a:gd name="connsiteX25" fmla="*/ 1116807 w 1955007"/>
              <a:gd name="connsiteY25" fmla="*/ 22245 h 560407"/>
              <a:gd name="connsiteX26" fmla="*/ 1140619 w 1955007"/>
              <a:gd name="connsiteY26" fmla="*/ 46057 h 560407"/>
              <a:gd name="connsiteX27" fmla="*/ 1173957 w 1955007"/>
              <a:gd name="connsiteY27" fmla="*/ 84158 h 560407"/>
              <a:gd name="connsiteX28" fmla="*/ 1195387 w 1955007"/>
              <a:gd name="connsiteY28" fmla="*/ 112733 h 560407"/>
              <a:gd name="connsiteX29" fmla="*/ 1216818 w 1955007"/>
              <a:gd name="connsiteY29" fmla="*/ 127020 h 560407"/>
              <a:gd name="connsiteX30" fmla="*/ 1226344 w 1955007"/>
              <a:gd name="connsiteY30" fmla="*/ 141307 h 560407"/>
              <a:gd name="connsiteX31" fmla="*/ 1243013 w 1955007"/>
              <a:gd name="connsiteY31" fmla="*/ 177026 h 560407"/>
              <a:gd name="connsiteX32" fmla="*/ 1273969 w 1955007"/>
              <a:gd name="connsiteY32" fmla="*/ 224651 h 560407"/>
              <a:gd name="connsiteX33" fmla="*/ 1302544 w 1955007"/>
              <a:gd name="connsiteY33" fmla="*/ 272276 h 560407"/>
              <a:gd name="connsiteX34" fmla="*/ 1321594 w 1955007"/>
              <a:gd name="connsiteY34" fmla="*/ 296089 h 560407"/>
              <a:gd name="connsiteX35" fmla="*/ 1350169 w 1955007"/>
              <a:gd name="connsiteY35" fmla="*/ 334189 h 560407"/>
              <a:gd name="connsiteX36" fmla="*/ 1440657 w 1955007"/>
              <a:gd name="connsiteY36" fmla="*/ 419914 h 560407"/>
              <a:gd name="connsiteX37" fmla="*/ 1476375 w 1955007"/>
              <a:gd name="connsiteY37" fmla="*/ 438964 h 560407"/>
              <a:gd name="connsiteX38" fmla="*/ 1554957 w 1955007"/>
              <a:gd name="connsiteY38" fmla="*/ 460395 h 560407"/>
              <a:gd name="connsiteX39" fmla="*/ 1657350 w 1955007"/>
              <a:gd name="connsiteY39" fmla="*/ 508020 h 560407"/>
              <a:gd name="connsiteX40" fmla="*/ 1719263 w 1955007"/>
              <a:gd name="connsiteY40" fmla="*/ 522307 h 560407"/>
              <a:gd name="connsiteX41" fmla="*/ 1809750 w 1955007"/>
              <a:gd name="connsiteY41" fmla="*/ 553264 h 560407"/>
              <a:gd name="connsiteX42" fmla="*/ 1864519 w 1955007"/>
              <a:gd name="connsiteY42" fmla="*/ 560407 h 560407"/>
              <a:gd name="connsiteX43" fmla="*/ 1874044 w 1955007"/>
              <a:gd name="connsiteY43" fmla="*/ 555645 h 560407"/>
              <a:gd name="connsiteX44" fmla="*/ 1928813 w 1955007"/>
              <a:gd name="connsiteY44" fmla="*/ 558026 h 560407"/>
              <a:gd name="connsiteX45" fmla="*/ 1955007 w 1955007"/>
              <a:gd name="connsiteY45" fmla="*/ 560407 h 560407"/>
              <a:gd name="connsiteX0" fmla="*/ 0 w 1955007"/>
              <a:gd name="connsiteY0" fmla="*/ 331807 h 560407"/>
              <a:gd name="connsiteX1" fmla="*/ 83344 w 1955007"/>
              <a:gd name="connsiteY1" fmla="*/ 334189 h 560407"/>
              <a:gd name="connsiteX2" fmla="*/ 123825 w 1955007"/>
              <a:gd name="connsiteY2" fmla="*/ 334189 h 560407"/>
              <a:gd name="connsiteX3" fmla="*/ 209550 w 1955007"/>
              <a:gd name="connsiteY3" fmla="*/ 329426 h 560407"/>
              <a:gd name="connsiteX4" fmla="*/ 290513 w 1955007"/>
              <a:gd name="connsiteY4" fmla="*/ 315139 h 560407"/>
              <a:gd name="connsiteX5" fmla="*/ 366713 w 1955007"/>
              <a:gd name="connsiteY5" fmla="*/ 296089 h 560407"/>
              <a:gd name="connsiteX6" fmla="*/ 402432 w 1955007"/>
              <a:gd name="connsiteY6" fmla="*/ 286564 h 560407"/>
              <a:gd name="connsiteX7" fmla="*/ 445294 w 1955007"/>
              <a:gd name="connsiteY7" fmla="*/ 286564 h 560407"/>
              <a:gd name="connsiteX8" fmla="*/ 488157 w 1955007"/>
              <a:gd name="connsiteY8" fmla="*/ 296089 h 560407"/>
              <a:gd name="connsiteX9" fmla="*/ 545307 w 1955007"/>
              <a:gd name="connsiteY9" fmla="*/ 305614 h 560407"/>
              <a:gd name="connsiteX10" fmla="*/ 566738 w 1955007"/>
              <a:gd name="connsiteY10" fmla="*/ 305614 h 560407"/>
              <a:gd name="connsiteX11" fmla="*/ 592932 w 1955007"/>
              <a:gd name="connsiteY11" fmla="*/ 310376 h 560407"/>
              <a:gd name="connsiteX12" fmla="*/ 595313 w 1955007"/>
              <a:gd name="connsiteY12" fmla="*/ 310376 h 560407"/>
              <a:gd name="connsiteX13" fmla="*/ 633412 w 1955007"/>
              <a:gd name="connsiteY13" fmla="*/ 300852 h 560407"/>
              <a:gd name="connsiteX14" fmla="*/ 683419 w 1955007"/>
              <a:gd name="connsiteY14" fmla="*/ 272276 h 560407"/>
              <a:gd name="connsiteX15" fmla="*/ 704850 w 1955007"/>
              <a:gd name="connsiteY15" fmla="*/ 250844 h 560407"/>
              <a:gd name="connsiteX16" fmla="*/ 742951 w 1955007"/>
              <a:gd name="connsiteY16" fmla="*/ 222268 h 560407"/>
              <a:gd name="connsiteX17" fmla="*/ 769144 w 1955007"/>
              <a:gd name="connsiteY17" fmla="*/ 203219 h 560407"/>
              <a:gd name="connsiteX18" fmla="*/ 831056 w 1955007"/>
              <a:gd name="connsiteY18" fmla="*/ 146070 h 560407"/>
              <a:gd name="connsiteX19" fmla="*/ 876299 w 1955007"/>
              <a:gd name="connsiteY19" fmla="*/ 100826 h 560407"/>
              <a:gd name="connsiteX20" fmla="*/ 933450 w 1955007"/>
              <a:gd name="connsiteY20" fmla="*/ 60344 h 560407"/>
              <a:gd name="connsiteX21" fmla="*/ 962026 w 1955007"/>
              <a:gd name="connsiteY21" fmla="*/ 43677 h 560407"/>
              <a:gd name="connsiteX22" fmla="*/ 1009650 w 1955007"/>
              <a:gd name="connsiteY22" fmla="*/ 17483 h 560407"/>
              <a:gd name="connsiteX23" fmla="*/ 1057276 w 1955007"/>
              <a:gd name="connsiteY23" fmla="*/ 3195 h 560407"/>
              <a:gd name="connsiteX24" fmla="*/ 1090613 w 1955007"/>
              <a:gd name="connsiteY24" fmla="*/ 7958 h 560407"/>
              <a:gd name="connsiteX25" fmla="*/ 1116807 w 1955007"/>
              <a:gd name="connsiteY25" fmla="*/ 22245 h 560407"/>
              <a:gd name="connsiteX26" fmla="*/ 1140619 w 1955007"/>
              <a:gd name="connsiteY26" fmla="*/ 46057 h 560407"/>
              <a:gd name="connsiteX27" fmla="*/ 1173957 w 1955007"/>
              <a:gd name="connsiteY27" fmla="*/ 84158 h 560407"/>
              <a:gd name="connsiteX28" fmla="*/ 1195387 w 1955007"/>
              <a:gd name="connsiteY28" fmla="*/ 112733 h 560407"/>
              <a:gd name="connsiteX29" fmla="*/ 1226344 w 1955007"/>
              <a:gd name="connsiteY29" fmla="*/ 141307 h 560407"/>
              <a:gd name="connsiteX30" fmla="*/ 1243013 w 1955007"/>
              <a:gd name="connsiteY30" fmla="*/ 177026 h 560407"/>
              <a:gd name="connsiteX31" fmla="*/ 1273969 w 1955007"/>
              <a:gd name="connsiteY31" fmla="*/ 224651 h 560407"/>
              <a:gd name="connsiteX32" fmla="*/ 1302544 w 1955007"/>
              <a:gd name="connsiteY32" fmla="*/ 272276 h 560407"/>
              <a:gd name="connsiteX33" fmla="*/ 1321594 w 1955007"/>
              <a:gd name="connsiteY33" fmla="*/ 296089 h 560407"/>
              <a:gd name="connsiteX34" fmla="*/ 1350169 w 1955007"/>
              <a:gd name="connsiteY34" fmla="*/ 334189 h 560407"/>
              <a:gd name="connsiteX35" fmla="*/ 1440657 w 1955007"/>
              <a:gd name="connsiteY35" fmla="*/ 419914 h 560407"/>
              <a:gd name="connsiteX36" fmla="*/ 1476375 w 1955007"/>
              <a:gd name="connsiteY36" fmla="*/ 438964 h 560407"/>
              <a:gd name="connsiteX37" fmla="*/ 1554957 w 1955007"/>
              <a:gd name="connsiteY37" fmla="*/ 460395 h 560407"/>
              <a:gd name="connsiteX38" fmla="*/ 1657350 w 1955007"/>
              <a:gd name="connsiteY38" fmla="*/ 508020 h 560407"/>
              <a:gd name="connsiteX39" fmla="*/ 1719263 w 1955007"/>
              <a:gd name="connsiteY39" fmla="*/ 522307 h 560407"/>
              <a:gd name="connsiteX40" fmla="*/ 1809750 w 1955007"/>
              <a:gd name="connsiteY40" fmla="*/ 553264 h 560407"/>
              <a:gd name="connsiteX41" fmla="*/ 1864519 w 1955007"/>
              <a:gd name="connsiteY41" fmla="*/ 560407 h 560407"/>
              <a:gd name="connsiteX42" fmla="*/ 1874044 w 1955007"/>
              <a:gd name="connsiteY42" fmla="*/ 555645 h 560407"/>
              <a:gd name="connsiteX43" fmla="*/ 1928813 w 1955007"/>
              <a:gd name="connsiteY43" fmla="*/ 558026 h 560407"/>
              <a:gd name="connsiteX44" fmla="*/ 1955007 w 1955007"/>
              <a:gd name="connsiteY44" fmla="*/ 560407 h 560407"/>
              <a:gd name="connsiteX0" fmla="*/ 0 w 1955007"/>
              <a:gd name="connsiteY0" fmla="*/ 331807 h 560407"/>
              <a:gd name="connsiteX1" fmla="*/ 83344 w 1955007"/>
              <a:gd name="connsiteY1" fmla="*/ 334189 h 560407"/>
              <a:gd name="connsiteX2" fmla="*/ 123825 w 1955007"/>
              <a:gd name="connsiteY2" fmla="*/ 334189 h 560407"/>
              <a:gd name="connsiteX3" fmla="*/ 209550 w 1955007"/>
              <a:gd name="connsiteY3" fmla="*/ 329426 h 560407"/>
              <a:gd name="connsiteX4" fmla="*/ 290513 w 1955007"/>
              <a:gd name="connsiteY4" fmla="*/ 315139 h 560407"/>
              <a:gd name="connsiteX5" fmla="*/ 366713 w 1955007"/>
              <a:gd name="connsiteY5" fmla="*/ 296089 h 560407"/>
              <a:gd name="connsiteX6" fmla="*/ 402432 w 1955007"/>
              <a:gd name="connsiteY6" fmla="*/ 286564 h 560407"/>
              <a:gd name="connsiteX7" fmla="*/ 445294 w 1955007"/>
              <a:gd name="connsiteY7" fmla="*/ 286564 h 560407"/>
              <a:gd name="connsiteX8" fmla="*/ 488157 w 1955007"/>
              <a:gd name="connsiteY8" fmla="*/ 296089 h 560407"/>
              <a:gd name="connsiteX9" fmla="*/ 545307 w 1955007"/>
              <a:gd name="connsiteY9" fmla="*/ 305614 h 560407"/>
              <a:gd name="connsiteX10" fmla="*/ 566738 w 1955007"/>
              <a:gd name="connsiteY10" fmla="*/ 305614 h 560407"/>
              <a:gd name="connsiteX11" fmla="*/ 592932 w 1955007"/>
              <a:gd name="connsiteY11" fmla="*/ 310376 h 560407"/>
              <a:gd name="connsiteX12" fmla="*/ 595313 w 1955007"/>
              <a:gd name="connsiteY12" fmla="*/ 310376 h 560407"/>
              <a:gd name="connsiteX13" fmla="*/ 633412 w 1955007"/>
              <a:gd name="connsiteY13" fmla="*/ 300852 h 560407"/>
              <a:gd name="connsiteX14" fmla="*/ 683419 w 1955007"/>
              <a:gd name="connsiteY14" fmla="*/ 272276 h 560407"/>
              <a:gd name="connsiteX15" fmla="*/ 704850 w 1955007"/>
              <a:gd name="connsiteY15" fmla="*/ 250844 h 560407"/>
              <a:gd name="connsiteX16" fmla="*/ 742951 w 1955007"/>
              <a:gd name="connsiteY16" fmla="*/ 222268 h 560407"/>
              <a:gd name="connsiteX17" fmla="*/ 769144 w 1955007"/>
              <a:gd name="connsiteY17" fmla="*/ 203219 h 560407"/>
              <a:gd name="connsiteX18" fmla="*/ 831056 w 1955007"/>
              <a:gd name="connsiteY18" fmla="*/ 146070 h 560407"/>
              <a:gd name="connsiteX19" fmla="*/ 876299 w 1955007"/>
              <a:gd name="connsiteY19" fmla="*/ 100826 h 560407"/>
              <a:gd name="connsiteX20" fmla="*/ 933450 w 1955007"/>
              <a:gd name="connsiteY20" fmla="*/ 60344 h 560407"/>
              <a:gd name="connsiteX21" fmla="*/ 962026 w 1955007"/>
              <a:gd name="connsiteY21" fmla="*/ 43677 h 560407"/>
              <a:gd name="connsiteX22" fmla="*/ 1009650 w 1955007"/>
              <a:gd name="connsiteY22" fmla="*/ 17483 h 560407"/>
              <a:gd name="connsiteX23" fmla="*/ 1057276 w 1955007"/>
              <a:gd name="connsiteY23" fmla="*/ 3195 h 560407"/>
              <a:gd name="connsiteX24" fmla="*/ 1090613 w 1955007"/>
              <a:gd name="connsiteY24" fmla="*/ 7958 h 560407"/>
              <a:gd name="connsiteX25" fmla="*/ 1116807 w 1955007"/>
              <a:gd name="connsiteY25" fmla="*/ 22245 h 560407"/>
              <a:gd name="connsiteX26" fmla="*/ 1140619 w 1955007"/>
              <a:gd name="connsiteY26" fmla="*/ 46057 h 560407"/>
              <a:gd name="connsiteX27" fmla="*/ 1173957 w 1955007"/>
              <a:gd name="connsiteY27" fmla="*/ 84158 h 560407"/>
              <a:gd name="connsiteX28" fmla="*/ 1195387 w 1955007"/>
              <a:gd name="connsiteY28" fmla="*/ 112733 h 560407"/>
              <a:gd name="connsiteX29" fmla="*/ 1223963 w 1955007"/>
              <a:gd name="connsiteY29" fmla="*/ 148451 h 560407"/>
              <a:gd name="connsiteX30" fmla="*/ 1243013 w 1955007"/>
              <a:gd name="connsiteY30" fmla="*/ 177026 h 560407"/>
              <a:gd name="connsiteX31" fmla="*/ 1273969 w 1955007"/>
              <a:gd name="connsiteY31" fmla="*/ 224651 h 560407"/>
              <a:gd name="connsiteX32" fmla="*/ 1302544 w 1955007"/>
              <a:gd name="connsiteY32" fmla="*/ 272276 h 560407"/>
              <a:gd name="connsiteX33" fmla="*/ 1321594 w 1955007"/>
              <a:gd name="connsiteY33" fmla="*/ 296089 h 560407"/>
              <a:gd name="connsiteX34" fmla="*/ 1350169 w 1955007"/>
              <a:gd name="connsiteY34" fmla="*/ 334189 h 560407"/>
              <a:gd name="connsiteX35" fmla="*/ 1440657 w 1955007"/>
              <a:gd name="connsiteY35" fmla="*/ 419914 h 560407"/>
              <a:gd name="connsiteX36" fmla="*/ 1476375 w 1955007"/>
              <a:gd name="connsiteY36" fmla="*/ 438964 h 560407"/>
              <a:gd name="connsiteX37" fmla="*/ 1554957 w 1955007"/>
              <a:gd name="connsiteY37" fmla="*/ 460395 h 560407"/>
              <a:gd name="connsiteX38" fmla="*/ 1657350 w 1955007"/>
              <a:gd name="connsiteY38" fmla="*/ 508020 h 560407"/>
              <a:gd name="connsiteX39" fmla="*/ 1719263 w 1955007"/>
              <a:gd name="connsiteY39" fmla="*/ 522307 h 560407"/>
              <a:gd name="connsiteX40" fmla="*/ 1809750 w 1955007"/>
              <a:gd name="connsiteY40" fmla="*/ 553264 h 560407"/>
              <a:gd name="connsiteX41" fmla="*/ 1864519 w 1955007"/>
              <a:gd name="connsiteY41" fmla="*/ 560407 h 560407"/>
              <a:gd name="connsiteX42" fmla="*/ 1874044 w 1955007"/>
              <a:gd name="connsiteY42" fmla="*/ 555645 h 560407"/>
              <a:gd name="connsiteX43" fmla="*/ 1928813 w 1955007"/>
              <a:gd name="connsiteY43" fmla="*/ 558026 h 560407"/>
              <a:gd name="connsiteX44" fmla="*/ 1955007 w 1955007"/>
              <a:gd name="connsiteY44" fmla="*/ 560407 h 560407"/>
              <a:gd name="connsiteX0" fmla="*/ 0 w 1955007"/>
              <a:gd name="connsiteY0" fmla="*/ 323849 h 552449"/>
              <a:gd name="connsiteX1" fmla="*/ 83344 w 1955007"/>
              <a:gd name="connsiteY1" fmla="*/ 326231 h 552449"/>
              <a:gd name="connsiteX2" fmla="*/ 123825 w 1955007"/>
              <a:gd name="connsiteY2" fmla="*/ 326231 h 552449"/>
              <a:gd name="connsiteX3" fmla="*/ 209550 w 1955007"/>
              <a:gd name="connsiteY3" fmla="*/ 321468 h 552449"/>
              <a:gd name="connsiteX4" fmla="*/ 290513 w 1955007"/>
              <a:gd name="connsiteY4" fmla="*/ 307181 h 552449"/>
              <a:gd name="connsiteX5" fmla="*/ 366713 w 1955007"/>
              <a:gd name="connsiteY5" fmla="*/ 288131 h 552449"/>
              <a:gd name="connsiteX6" fmla="*/ 402432 w 1955007"/>
              <a:gd name="connsiteY6" fmla="*/ 278606 h 552449"/>
              <a:gd name="connsiteX7" fmla="*/ 445294 w 1955007"/>
              <a:gd name="connsiteY7" fmla="*/ 278606 h 552449"/>
              <a:gd name="connsiteX8" fmla="*/ 488157 w 1955007"/>
              <a:gd name="connsiteY8" fmla="*/ 288131 h 552449"/>
              <a:gd name="connsiteX9" fmla="*/ 545307 w 1955007"/>
              <a:gd name="connsiteY9" fmla="*/ 297656 h 552449"/>
              <a:gd name="connsiteX10" fmla="*/ 566738 w 1955007"/>
              <a:gd name="connsiteY10" fmla="*/ 297656 h 552449"/>
              <a:gd name="connsiteX11" fmla="*/ 592932 w 1955007"/>
              <a:gd name="connsiteY11" fmla="*/ 302418 h 552449"/>
              <a:gd name="connsiteX12" fmla="*/ 595313 w 1955007"/>
              <a:gd name="connsiteY12" fmla="*/ 302418 h 552449"/>
              <a:gd name="connsiteX13" fmla="*/ 633412 w 1955007"/>
              <a:gd name="connsiteY13" fmla="*/ 292894 h 552449"/>
              <a:gd name="connsiteX14" fmla="*/ 683419 w 1955007"/>
              <a:gd name="connsiteY14" fmla="*/ 264318 h 552449"/>
              <a:gd name="connsiteX15" fmla="*/ 704850 w 1955007"/>
              <a:gd name="connsiteY15" fmla="*/ 242886 h 552449"/>
              <a:gd name="connsiteX16" fmla="*/ 742951 w 1955007"/>
              <a:gd name="connsiteY16" fmla="*/ 214310 h 552449"/>
              <a:gd name="connsiteX17" fmla="*/ 769144 w 1955007"/>
              <a:gd name="connsiteY17" fmla="*/ 195261 h 552449"/>
              <a:gd name="connsiteX18" fmla="*/ 831056 w 1955007"/>
              <a:gd name="connsiteY18" fmla="*/ 138112 h 552449"/>
              <a:gd name="connsiteX19" fmla="*/ 876299 w 1955007"/>
              <a:gd name="connsiteY19" fmla="*/ 92868 h 552449"/>
              <a:gd name="connsiteX20" fmla="*/ 933450 w 1955007"/>
              <a:gd name="connsiteY20" fmla="*/ 52386 h 552449"/>
              <a:gd name="connsiteX21" fmla="*/ 962026 w 1955007"/>
              <a:gd name="connsiteY21" fmla="*/ 35719 h 552449"/>
              <a:gd name="connsiteX22" fmla="*/ 1009650 w 1955007"/>
              <a:gd name="connsiteY22" fmla="*/ 9525 h 552449"/>
              <a:gd name="connsiteX23" fmla="*/ 1057276 w 1955007"/>
              <a:gd name="connsiteY23" fmla="*/ 9525 h 552449"/>
              <a:gd name="connsiteX24" fmla="*/ 1090613 w 1955007"/>
              <a:gd name="connsiteY24" fmla="*/ 0 h 552449"/>
              <a:gd name="connsiteX25" fmla="*/ 1116807 w 1955007"/>
              <a:gd name="connsiteY25" fmla="*/ 14287 h 552449"/>
              <a:gd name="connsiteX26" fmla="*/ 1140619 w 1955007"/>
              <a:gd name="connsiteY26" fmla="*/ 38099 h 552449"/>
              <a:gd name="connsiteX27" fmla="*/ 1173957 w 1955007"/>
              <a:gd name="connsiteY27" fmla="*/ 76200 h 552449"/>
              <a:gd name="connsiteX28" fmla="*/ 1195387 w 1955007"/>
              <a:gd name="connsiteY28" fmla="*/ 104775 h 552449"/>
              <a:gd name="connsiteX29" fmla="*/ 1223963 w 1955007"/>
              <a:gd name="connsiteY29" fmla="*/ 140493 h 552449"/>
              <a:gd name="connsiteX30" fmla="*/ 1243013 w 1955007"/>
              <a:gd name="connsiteY30" fmla="*/ 169068 h 552449"/>
              <a:gd name="connsiteX31" fmla="*/ 1273969 w 1955007"/>
              <a:gd name="connsiteY31" fmla="*/ 216693 h 552449"/>
              <a:gd name="connsiteX32" fmla="*/ 1302544 w 1955007"/>
              <a:gd name="connsiteY32" fmla="*/ 264318 h 552449"/>
              <a:gd name="connsiteX33" fmla="*/ 1321594 w 1955007"/>
              <a:gd name="connsiteY33" fmla="*/ 288131 h 552449"/>
              <a:gd name="connsiteX34" fmla="*/ 1350169 w 1955007"/>
              <a:gd name="connsiteY34" fmla="*/ 326231 h 552449"/>
              <a:gd name="connsiteX35" fmla="*/ 1440657 w 1955007"/>
              <a:gd name="connsiteY35" fmla="*/ 411956 h 552449"/>
              <a:gd name="connsiteX36" fmla="*/ 1476375 w 1955007"/>
              <a:gd name="connsiteY36" fmla="*/ 431006 h 552449"/>
              <a:gd name="connsiteX37" fmla="*/ 1554957 w 1955007"/>
              <a:gd name="connsiteY37" fmla="*/ 452437 h 552449"/>
              <a:gd name="connsiteX38" fmla="*/ 1657350 w 1955007"/>
              <a:gd name="connsiteY38" fmla="*/ 500062 h 552449"/>
              <a:gd name="connsiteX39" fmla="*/ 1719263 w 1955007"/>
              <a:gd name="connsiteY39" fmla="*/ 514349 h 552449"/>
              <a:gd name="connsiteX40" fmla="*/ 1809750 w 1955007"/>
              <a:gd name="connsiteY40" fmla="*/ 545306 h 552449"/>
              <a:gd name="connsiteX41" fmla="*/ 1864519 w 1955007"/>
              <a:gd name="connsiteY41" fmla="*/ 552449 h 552449"/>
              <a:gd name="connsiteX42" fmla="*/ 1874044 w 1955007"/>
              <a:gd name="connsiteY42" fmla="*/ 547687 h 552449"/>
              <a:gd name="connsiteX43" fmla="*/ 1928813 w 1955007"/>
              <a:gd name="connsiteY43" fmla="*/ 550068 h 552449"/>
              <a:gd name="connsiteX44" fmla="*/ 1955007 w 1955007"/>
              <a:gd name="connsiteY44" fmla="*/ 552449 h 552449"/>
              <a:gd name="connsiteX0" fmla="*/ 0 w 1955007"/>
              <a:gd name="connsiteY0" fmla="*/ 323849 h 552449"/>
              <a:gd name="connsiteX1" fmla="*/ 83344 w 1955007"/>
              <a:gd name="connsiteY1" fmla="*/ 326231 h 552449"/>
              <a:gd name="connsiteX2" fmla="*/ 123825 w 1955007"/>
              <a:gd name="connsiteY2" fmla="*/ 326231 h 552449"/>
              <a:gd name="connsiteX3" fmla="*/ 209550 w 1955007"/>
              <a:gd name="connsiteY3" fmla="*/ 321468 h 552449"/>
              <a:gd name="connsiteX4" fmla="*/ 290513 w 1955007"/>
              <a:gd name="connsiteY4" fmla="*/ 307181 h 552449"/>
              <a:gd name="connsiteX5" fmla="*/ 366713 w 1955007"/>
              <a:gd name="connsiteY5" fmla="*/ 288131 h 552449"/>
              <a:gd name="connsiteX6" fmla="*/ 402432 w 1955007"/>
              <a:gd name="connsiteY6" fmla="*/ 278606 h 552449"/>
              <a:gd name="connsiteX7" fmla="*/ 445294 w 1955007"/>
              <a:gd name="connsiteY7" fmla="*/ 278606 h 552449"/>
              <a:gd name="connsiteX8" fmla="*/ 488157 w 1955007"/>
              <a:gd name="connsiteY8" fmla="*/ 288131 h 552449"/>
              <a:gd name="connsiteX9" fmla="*/ 545307 w 1955007"/>
              <a:gd name="connsiteY9" fmla="*/ 297656 h 552449"/>
              <a:gd name="connsiteX10" fmla="*/ 566738 w 1955007"/>
              <a:gd name="connsiteY10" fmla="*/ 297656 h 552449"/>
              <a:gd name="connsiteX11" fmla="*/ 592932 w 1955007"/>
              <a:gd name="connsiteY11" fmla="*/ 302418 h 552449"/>
              <a:gd name="connsiteX12" fmla="*/ 595313 w 1955007"/>
              <a:gd name="connsiteY12" fmla="*/ 302418 h 552449"/>
              <a:gd name="connsiteX13" fmla="*/ 633412 w 1955007"/>
              <a:gd name="connsiteY13" fmla="*/ 292894 h 552449"/>
              <a:gd name="connsiteX14" fmla="*/ 683419 w 1955007"/>
              <a:gd name="connsiteY14" fmla="*/ 264318 h 552449"/>
              <a:gd name="connsiteX15" fmla="*/ 704850 w 1955007"/>
              <a:gd name="connsiteY15" fmla="*/ 242886 h 552449"/>
              <a:gd name="connsiteX16" fmla="*/ 742951 w 1955007"/>
              <a:gd name="connsiteY16" fmla="*/ 214310 h 552449"/>
              <a:gd name="connsiteX17" fmla="*/ 769144 w 1955007"/>
              <a:gd name="connsiteY17" fmla="*/ 195261 h 552449"/>
              <a:gd name="connsiteX18" fmla="*/ 831056 w 1955007"/>
              <a:gd name="connsiteY18" fmla="*/ 138112 h 552449"/>
              <a:gd name="connsiteX19" fmla="*/ 876299 w 1955007"/>
              <a:gd name="connsiteY19" fmla="*/ 92868 h 552449"/>
              <a:gd name="connsiteX20" fmla="*/ 933450 w 1955007"/>
              <a:gd name="connsiteY20" fmla="*/ 52386 h 552449"/>
              <a:gd name="connsiteX21" fmla="*/ 962026 w 1955007"/>
              <a:gd name="connsiteY21" fmla="*/ 35719 h 552449"/>
              <a:gd name="connsiteX22" fmla="*/ 1004888 w 1955007"/>
              <a:gd name="connsiteY22" fmla="*/ 21431 h 552449"/>
              <a:gd name="connsiteX23" fmla="*/ 1057276 w 1955007"/>
              <a:gd name="connsiteY23" fmla="*/ 9525 h 552449"/>
              <a:gd name="connsiteX24" fmla="*/ 1090613 w 1955007"/>
              <a:gd name="connsiteY24" fmla="*/ 0 h 552449"/>
              <a:gd name="connsiteX25" fmla="*/ 1116807 w 1955007"/>
              <a:gd name="connsiteY25" fmla="*/ 14287 h 552449"/>
              <a:gd name="connsiteX26" fmla="*/ 1140619 w 1955007"/>
              <a:gd name="connsiteY26" fmla="*/ 38099 h 552449"/>
              <a:gd name="connsiteX27" fmla="*/ 1173957 w 1955007"/>
              <a:gd name="connsiteY27" fmla="*/ 76200 h 552449"/>
              <a:gd name="connsiteX28" fmla="*/ 1195387 w 1955007"/>
              <a:gd name="connsiteY28" fmla="*/ 104775 h 552449"/>
              <a:gd name="connsiteX29" fmla="*/ 1223963 w 1955007"/>
              <a:gd name="connsiteY29" fmla="*/ 140493 h 552449"/>
              <a:gd name="connsiteX30" fmla="*/ 1243013 w 1955007"/>
              <a:gd name="connsiteY30" fmla="*/ 169068 h 552449"/>
              <a:gd name="connsiteX31" fmla="*/ 1273969 w 1955007"/>
              <a:gd name="connsiteY31" fmla="*/ 216693 h 552449"/>
              <a:gd name="connsiteX32" fmla="*/ 1302544 w 1955007"/>
              <a:gd name="connsiteY32" fmla="*/ 264318 h 552449"/>
              <a:gd name="connsiteX33" fmla="*/ 1321594 w 1955007"/>
              <a:gd name="connsiteY33" fmla="*/ 288131 h 552449"/>
              <a:gd name="connsiteX34" fmla="*/ 1350169 w 1955007"/>
              <a:gd name="connsiteY34" fmla="*/ 326231 h 552449"/>
              <a:gd name="connsiteX35" fmla="*/ 1440657 w 1955007"/>
              <a:gd name="connsiteY35" fmla="*/ 411956 h 552449"/>
              <a:gd name="connsiteX36" fmla="*/ 1476375 w 1955007"/>
              <a:gd name="connsiteY36" fmla="*/ 431006 h 552449"/>
              <a:gd name="connsiteX37" fmla="*/ 1554957 w 1955007"/>
              <a:gd name="connsiteY37" fmla="*/ 452437 h 552449"/>
              <a:gd name="connsiteX38" fmla="*/ 1657350 w 1955007"/>
              <a:gd name="connsiteY38" fmla="*/ 500062 h 552449"/>
              <a:gd name="connsiteX39" fmla="*/ 1719263 w 1955007"/>
              <a:gd name="connsiteY39" fmla="*/ 514349 h 552449"/>
              <a:gd name="connsiteX40" fmla="*/ 1809750 w 1955007"/>
              <a:gd name="connsiteY40" fmla="*/ 545306 h 552449"/>
              <a:gd name="connsiteX41" fmla="*/ 1864519 w 1955007"/>
              <a:gd name="connsiteY41" fmla="*/ 552449 h 552449"/>
              <a:gd name="connsiteX42" fmla="*/ 1874044 w 1955007"/>
              <a:gd name="connsiteY42" fmla="*/ 547687 h 552449"/>
              <a:gd name="connsiteX43" fmla="*/ 1928813 w 1955007"/>
              <a:gd name="connsiteY43" fmla="*/ 550068 h 552449"/>
              <a:gd name="connsiteX44" fmla="*/ 1955007 w 1955007"/>
              <a:gd name="connsiteY44" fmla="*/ 552449 h 552449"/>
              <a:gd name="connsiteX0" fmla="*/ 0 w 1955007"/>
              <a:gd name="connsiteY0" fmla="*/ 316635 h 545235"/>
              <a:gd name="connsiteX1" fmla="*/ 83344 w 1955007"/>
              <a:gd name="connsiteY1" fmla="*/ 319017 h 545235"/>
              <a:gd name="connsiteX2" fmla="*/ 123825 w 1955007"/>
              <a:gd name="connsiteY2" fmla="*/ 319017 h 545235"/>
              <a:gd name="connsiteX3" fmla="*/ 209550 w 1955007"/>
              <a:gd name="connsiteY3" fmla="*/ 314254 h 545235"/>
              <a:gd name="connsiteX4" fmla="*/ 290513 w 1955007"/>
              <a:gd name="connsiteY4" fmla="*/ 299967 h 545235"/>
              <a:gd name="connsiteX5" fmla="*/ 366713 w 1955007"/>
              <a:gd name="connsiteY5" fmla="*/ 280917 h 545235"/>
              <a:gd name="connsiteX6" fmla="*/ 402432 w 1955007"/>
              <a:gd name="connsiteY6" fmla="*/ 271392 h 545235"/>
              <a:gd name="connsiteX7" fmla="*/ 445294 w 1955007"/>
              <a:gd name="connsiteY7" fmla="*/ 271392 h 545235"/>
              <a:gd name="connsiteX8" fmla="*/ 488157 w 1955007"/>
              <a:gd name="connsiteY8" fmla="*/ 280917 h 545235"/>
              <a:gd name="connsiteX9" fmla="*/ 545307 w 1955007"/>
              <a:gd name="connsiteY9" fmla="*/ 290442 h 545235"/>
              <a:gd name="connsiteX10" fmla="*/ 566738 w 1955007"/>
              <a:gd name="connsiteY10" fmla="*/ 290442 h 545235"/>
              <a:gd name="connsiteX11" fmla="*/ 592932 w 1955007"/>
              <a:gd name="connsiteY11" fmla="*/ 295204 h 545235"/>
              <a:gd name="connsiteX12" fmla="*/ 595313 w 1955007"/>
              <a:gd name="connsiteY12" fmla="*/ 295204 h 545235"/>
              <a:gd name="connsiteX13" fmla="*/ 633412 w 1955007"/>
              <a:gd name="connsiteY13" fmla="*/ 285680 h 545235"/>
              <a:gd name="connsiteX14" fmla="*/ 683419 w 1955007"/>
              <a:gd name="connsiteY14" fmla="*/ 257104 h 545235"/>
              <a:gd name="connsiteX15" fmla="*/ 704850 w 1955007"/>
              <a:gd name="connsiteY15" fmla="*/ 235672 h 545235"/>
              <a:gd name="connsiteX16" fmla="*/ 742951 w 1955007"/>
              <a:gd name="connsiteY16" fmla="*/ 207096 h 545235"/>
              <a:gd name="connsiteX17" fmla="*/ 769144 w 1955007"/>
              <a:gd name="connsiteY17" fmla="*/ 188047 h 545235"/>
              <a:gd name="connsiteX18" fmla="*/ 831056 w 1955007"/>
              <a:gd name="connsiteY18" fmla="*/ 130898 h 545235"/>
              <a:gd name="connsiteX19" fmla="*/ 876299 w 1955007"/>
              <a:gd name="connsiteY19" fmla="*/ 85654 h 545235"/>
              <a:gd name="connsiteX20" fmla="*/ 933450 w 1955007"/>
              <a:gd name="connsiteY20" fmla="*/ 45172 h 545235"/>
              <a:gd name="connsiteX21" fmla="*/ 962026 w 1955007"/>
              <a:gd name="connsiteY21" fmla="*/ 28505 h 545235"/>
              <a:gd name="connsiteX22" fmla="*/ 1004888 w 1955007"/>
              <a:gd name="connsiteY22" fmla="*/ 14217 h 545235"/>
              <a:gd name="connsiteX23" fmla="*/ 1057276 w 1955007"/>
              <a:gd name="connsiteY23" fmla="*/ 2311 h 545235"/>
              <a:gd name="connsiteX24" fmla="*/ 1095375 w 1955007"/>
              <a:gd name="connsiteY24" fmla="*/ 16598 h 545235"/>
              <a:gd name="connsiteX25" fmla="*/ 1116807 w 1955007"/>
              <a:gd name="connsiteY25" fmla="*/ 7073 h 545235"/>
              <a:gd name="connsiteX26" fmla="*/ 1140619 w 1955007"/>
              <a:gd name="connsiteY26" fmla="*/ 30885 h 545235"/>
              <a:gd name="connsiteX27" fmla="*/ 1173957 w 1955007"/>
              <a:gd name="connsiteY27" fmla="*/ 68986 h 545235"/>
              <a:gd name="connsiteX28" fmla="*/ 1195387 w 1955007"/>
              <a:gd name="connsiteY28" fmla="*/ 97561 h 545235"/>
              <a:gd name="connsiteX29" fmla="*/ 1223963 w 1955007"/>
              <a:gd name="connsiteY29" fmla="*/ 133279 h 545235"/>
              <a:gd name="connsiteX30" fmla="*/ 1243013 w 1955007"/>
              <a:gd name="connsiteY30" fmla="*/ 161854 h 545235"/>
              <a:gd name="connsiteX31" fmla="*/ 1273969 w 1955007"/>
              <a:gd name="connsiteY31" fmla="*/ 209479 h 545235"/>
              <a:gd name="connsiteX32" fmla="*/ 1302544 w 1955007"/>
              <a:gd name="connsiteY32" fmla="*/ 257104 h 545235"/>
              <a:gd name="connsiteX33" fmla="*/ 1321594 w 1955007"/>
              <a:gd name="connsiteY33" fmla="*/ 280917 h 545235"/>
              <a:gd name="connsiteX34" fmla="*/ 1350169 w 1955007"/>
              <a:gd name="connsiteY34" fmla="*/ 319017 h 545235"/>
              <a:gd name="connsiteX35" fmla="*/ 1440657 w 1955007"/>
              <a:gd name="connsiteY35" fmla="*/ 404742 h 545235"/>
              <a:gd name="connsiteX36" fmla="*/ 1476375 w 1955007"/>
              <a:gd name="connsiteY36" fmla="*/ 423792 h 545235"/>
              <a:gd name="connsiteX37" fmla="*/ 1554957 w 1955007"/>
              <a:gd name="connsiteY37" fmla="*/ 445223 h 545235"/>
              <a:gd name="connsiteX38" fmla="*/ 1657350 w 1955007"/>
              <a:gd name="connsiteY38" fmla="*/ 492848 h 545235"/>
              <a:gd name="connsiteX39" fmla="*/ 1719263 w 1955007"/>
              <a:gd name="connsiteY39" fmla="*/ 507135 h 545235"/>
              <a:gd name="connsiteX40" fmla="*/ 1809750 w 1955007"/>
              <a:gd name="connsiteY40" fmla="*/ 538092 h 545235"/>
              <a:gd name="connsiteX41" fmla="*/ 1864519 w 1955007"/>
              <a:gd name="connsiteY41" fmla="*/ 545235 h 545235"/>
              <a:gd name="connsiteX42" fmla="*/ 1874044 w 1955007"/>
              <a:gd name="connsiteY42" fmla="*/ 540473 h 545235"/>
              <a:gd name="connsiteX43" fmla="*/ 1928813 w 1955007"/>
              <a:gd name="connsiteY43" fmla="*/ 542854 h 545235"/>
              <a:gd name="connsiteX44" fmla="*/ 1955007 w 1955007"/>
              <a:gd name="connsiteY44" fmla="*/ 545235 h 545235"/>
              <a:gd name="connsiteX0" fmla="*/ 0 w 1955007"/>
              <a:gd name="connsiteY0" fmla="*/ 316635 h 545235"/>
              <a:gd name="connsiteX1" fmla="*/ 83344 w 1955007"/>
              <a:gd name="connsiteY1" fmla="*/ 319017 h 545235"/>
              <a:gd name="connsiteX2" fmla="*/ 123825 w 1955007"/>
              <a:gd name="connsiteY2" fmla="*/ 319017 h 545235"/>
              <a:gd name="connsiteX3" fmla="*/ 209550 w 1955007"/>
              <a:gd name="connsiteY3" fmla="*/ 314254 h 545235"/>
              <a:gd name="connsiteX4" fmla="*/ 290513 w 1955007"/>
              <a:gd name="connsiteY4" fmla="*/ 299967 h 545235"/>
              <a:gd name="connsiteX5" fmla="*/ 366713 w 1955007"/>
              <a:gd name="connsiteY5" fmla="*/ 280917 h 545235"/>
              <a:gd name="connsiteX6" fmla="*/ 402432 w 1955007"/>
              <a:gd name="connsiteY6" fmla="*/ 271392 h 545235"/>
              <a:gd name="connsiteX7" fmla="*/ 445294 w 1955007"/>
              <a:gd name="connsiteY7" fmla="*/ 271392 h 545235"/>
              <a:gd name="connsiteX8" fmla="*/ 488157 w 1955007"/>
              <a:gd name="connsiteY8" fmla="*/ 280917 h 545235"/>
              <a:gd name="connsiteX9" fmla="*/ 545307 w 1955007"/>
              <a:gd name="connsiteY9" fmla="*/ 290442 h 545235"/>
              <a:gd name="connsiteX10" fmla="*/ 566738 w 1955007"/>
              <a:gd name="connsiteY10" fmla="*/ 290442 h 545235"/>
              <a:gd name="connsiteX11" fmla="*/ 592932 w 1955007"/>
              <a:gd name="connsiteY11" fmla="*/ 295204 h 545235"/>
              <a:gd name="connsiteX12" fmla="*/ 595313 w 1955007"/>
              <a:gd name="connsiteY12" fmla="*/ 295204 h 545235"/>
              <a:gd name="connsiteX13" fmla="*/ 633412 w 1955007"/>
              <a:gd name="connsiteY13" fmla="*/ 285680 h 545235"/>
              <a:gd name="connsiteX14" fmla="*/ 683419 w 1955007"/>
              <a:gd name="connsiteY14" fmla="*/ 257104 h 545235"/>
              <a:gd name="connsiteX15" fmla="*/ 704850 w 1955007"/>
              <a:gd name="connsiteY15" fmla="*/ 235672 h 545235"/>
              <a:gd name="connsiteX16" fmla="*/ 742951 w 1955007"/>
              <a:gd name="connsiteY16" fmla="*/ 207096 h 545235"/>
              <a:gd name="connsiteX17" fmla="*/ 769144 w 1955007"/>
              <a:gd name="connsiteY17" fmla="*/ 188047 h 545235"/>
              <a:gd name="connsiteX18" fmla="*/ 831056 w 1955007"/>
              <a:gd name="connsiteY18" fmla="*/ 130898 h 545235"/>
              <a:gd name="connsiteX19" fmla="*/ 876299 w 1955007"/>
              <a:gd name="connsiteY19" fmla="*/ 85654 h 545235"/>
              <a:gd name="connsiteX20" fmla="*/ 933450 w 1955007"/>
              <a:gd name="connsiteY20" fmla="*/ 45172 h 545235"/>
              <a:gd name="connsiteX21" fmla="*/ 962026 w 1955007"/>
              <a:gd name="connsiteY21" fmla="*/ 28505 h 545235"/>
              <a:gd name="connsiteX22" fmla="*/ 1004888 w 1955007"/>
              <a:gd name="connsiteY22" fmla="*/ 14217 h 545235"/>
              <a:gd name="connsiteX23" fmla="*/ 1057276 w 1955007"/>
              <a:gd name="connsiteY23" fmla="*/ 2311 h 545235"/>
              <a:gd name="connsiteX24" fmla="*/ 1095375 w 1955007"/>
              <a:gd name="connsiteY24" fmla="*/ 16598 h 545235"/>
              <a:gd name="connsiteX25" fmla="*/ 1119188 w 1955007"/>
              <a:gd name="connsiteY25" fmla="*/ 30886 h 545235"/>
              <a:gd name="connsiteX26" fmla="*/ 1140619 w 1955007"/>
              <a:gd name="connsiteY26" fmla="*/ 30885 h 545235"/>
              <a:gd name="connsiteX27" fmla="*/ 1173957 w 1955007"/>
              <a:gd name="connsiteY27" fmla="*/ 68986 h 545235"/>
              <a:gd name="connsiteX28" fmla="*/ 1195387 w 1955007"/>
              <a:gd name="connsiteY28" fmla="*/ 97561 h 545235"/>
              <a:gd name="connsiteX29" fmla="*/ 1223963 w 1955007"/>
              <a:gd name="connsiteY29" fmla="*/ 133279 h 545235"/>
              <a:gd name="connsiteX30" fmla="*/ 1243013 w 1955007"/>
              <a:gd name="connsiteY30" fmla="*/ 161854 h 545235"/>
              <a:gd name="connsiteX31" fmla="*/ 1273969 w 1955007"/>
              <a:gd name="connsiteY31" fmla="*/ 209479 h 545235"/>
              <a:gd name="connsiteX32" fmla="*/ 1302544 w 1955007"/>
              <a:gd name="connsiteY32" fmla="*/ 257104 h 545235"/>
              <a:gd name="connsiteX33" fmla="*/ 1321594 w 1955007"/>
              <a:gd name="connsiteY33" fmla="*/ 280917 h 545235"/>
              <a:gd name="connsiteX34" fmla="*/ 1350169 w 1955007"/>
              <a:gd name="connsiteY34" fmla="*/ 319017 h 545235"/>
              <a:gd name="connsiteX35" fmla="*/ 1440657 w 1955007"/>
              <a:gd name="connsiteY35" fmla="*/ 404742 h 545235"/>
              <a:gd name="connsiteX36" fmla="*/ 1476375 w 1955007"/>
              <a:gd name="connsiteY36" fmla="*/ 423792 h 545235"/>
              <a:gd name="connsiteX37" fmla="*/ 1554957 w 1955007"/>
              <a:gd name="connsiteY37" fmla="*/ 445223 h 545235"/>
              <a:gd name="connsiteX38" fmla="*/ 1657350 w 1955007"/>
              <a:gd name="connsiteY38" fmla="*/ 492848 h 545235"/>
              <a:gd name="connsiteX39" fmla="*/ 1719263 w 1955007"/>
              <a:gd name="connsiteY39" fmla="*/ 507135 h 545235"/>
              <a:gd name="connsiteX40" fmla="*/ 1809750 w 1955007"/>
              <a:gd name="connsiteY40" fmla="*/ 538092 h 545235"/>
              <a:gd name="connsiteX41" fmla="*/ 1864519 w 1955007"/>
              <a:gd name="connsiteY41" fmla="*/ 545235 h 545235"/>
              <a:gd name="connsiteX42" fmla="*/ 1874044 w 1955007"/>
              <a:gd name="connsiteY42" fmla="*/ 540473 h 545235"/>
              <a:gd name="connsiteX43" fmla="*/ 1928813 w 1955007"/>
              <a:gd name="connsiteY43" fmla="*/ 542854 h 545235"/>
              <a:gd name="connsiteX44" fmla="*/ 1955007 w 1955007"/>
              <a:gd name="connsiteY44" fmla="*/ 545235 h 545235"/>
              <a:gd name="connsiteX0" fmla="*/ 0 w 1955007"/>
              <a:gd name="connsiteY0" fmla="*/ 316635 h 545235"/>
              <a:gd name="connsiteX1" fmla="*/ 83344 w 1955007"/>
              <a:gd name="connsiteY1" fmla="*/ 319017 h 545235"/>
              <a:gd name="connsiteX2" fmla="*/ 123825 w 1955007"/>
              <a:gd name="connsiteY2" fmla="*/ 319017 h 545235"/>
              <a:gd name="connsiteX3" fmla="*/ 209550 w 1955007"/>
              <a:gd name="connsiteY3" fmla="*/ 314254 h 545235"/>
              <a:gd name="connsiteX4" fmla="*/ 290513 w 1955007"/>
              <a:gd name="connsiteY4" fmla="*/ 299967 h 545235"/>
              <a:gd name="connsiteX5" fmla="*/ 366713 w 1955007"/>
              <a:gd name="connsiteY5" fmla="*/ 280917 h 545235"/>
              <a:gd name="connsiteX6" fmla="*/ 402432 w 1955007"/>
              <a:gd name="connsiteY6" fmla="*/ 271392 h 545235"/>
              <a:gd name="connsiteX7" fmla="*/ 445294 w 1955007"/>
              <a:gd name="connsiteY7" fmla="*/ 271392 h 545235"/>
              <a:gd name="connsiteX8" fmla="*/ 488157 w 1955007"/>
              <a:gd name="connsiteY8" fmla="*/ 280917 h 545235"/>
              <a:gd name="connsiteX9" fmla="*/ 545307 w 1955007"/>
              <a:gd name="connsiteY9" fmla="*/ 290442 h 545235"/>
              <a:gd name="connsiteX10" fmla="*/ 566738 w 1955007"/>
              <a:gd name="connsiteY10" fmla="*/ 290442 h 545235"/>
              <a:gd name="connsiteX11" fmla="*/ 592932 w 1955007"/>
              <a:gd name="connsiteY11" fmla="*/ 295204 h 545235"/>
              <a:gd name="connsiteX12" fmla="*/ 595313 w 1955007"/>
              <a:gd name="connsiteY12" fmla="*/ 295204 h 545235"/>
              <a:gd name="connsiteX13" fmla="*/ 633412 w 1955007"/>
              <a:gd name="connsiteY13" fmla="*/ 285680 h 545235"/>
              <a:gd name="connsiteX14" fmla="*/ 683419 w 1955007"/>
              <a:gd name="connsiteY14" fmla="*/ 257104 h 545235"/>
              <a:gd name="connsiteX15" fmla="*/ 704850 w 1955007"/>
              <a:gd name="connsiteY15" fmla="*/ 235672 h 545235"/>
              <a:gd name="connsiteX16" fmla="*/ 742951 w 1955007"/>
              <a:gd name="connsiteY16" fmla="*/ 207096 h 545235"/>
              <a:gd name="connsiteX17" fmla="*/ 769144 w 1955007"/>
              <a:gd name="connsiteY17" fmla="*/ 188047 h 545235"/>
              <a:gd name="connsiteX18" fmla="*/ 831056 w 1955007"/>
              <a:gd name="connsiteY18" fmla="*/ 130898 h 545235"/>
              <a:gd name="connsiteX19" fmla="*/ 876299 w 1955007"/>
              <a:gd name="connsiteY19" fmla="*/ 85654 h 545235"/>
              <a:gd name="connsiteX20" fmla="*/ 933450 w 1955007"/>
              <a:gd name="connsiteY20" fmla="*/ 45172 h 545235"/>
              <a:gd name="connsiteX21" fmla="*/ 962026 w 1955007"/>
              <a:gd name="connsiteY21" fmla="*/ 28505 h 545235"/>
              <a:gd name="connsiteX22" fmla="*/ 1004888 w 1955007"/>
              <a:gd name="connsiteY22" fmla="*/ 14217 h 545235"/>
              <a:gd name="connsiteX23" fmla="*/ 1057276 w 1955007"/>
              <a:gd name="connsiteY23" fmla="*/ 2311 h 545235"/>
              <a:gd name="connsiteX24" fmla="*/ 1095375 w 1955007"/>
              <a:gd name="connsiteY24" fmla="*/ 16598 h 545235"/>
              <a:gd name="connsiteX25" fmla="*/ 1119188 w 1955007"/>
              <a:gd name="connsiteY25" fmla="*/ 30886 h 545235"/>
              <a:gd name="connsiteX26" fmla="*/ 1150144 w 1955007"/>
              <a:gd name="connsiteY26" fmla="*/ 64222 h 545235"/>
              <a:gd name="connsiteX27" fmla="*/ 1173957 w 1955007"/>
              <a:gd name="connsiteY27" fmla="*/ 68986 h 545235"/>
              <a:gd name="connsiteX28" fmla="*/ 1195387 w 1955007"/>
              <a:gd name="connsiteY28" fmla="*/ 97561 h 545235"/>
              <a:gd name="connsiteX29" fmla="*/ 1223963 w 1955007"/>
              <a:gd name="connsiteY29" fmla="*/ 133279 h 545235"/>
              <a:gd name="connsiteX30" fmla="*/ 1243013 w 1955007"/>
              <a:gd name="connsiteY30" fmla="*/ 161854 h 545235"/>
              <a:gd name="connsiteX31" fmla="*/ 1273969 w 1955007"/>
              <a:gd name="connsiteY31" fmla="*/ 209479 h 545235"/>
              <a:gd name="connsiteX32" fmla="*/ 1302544 w 1955007"/>
              <a:gd name="connsiteY32" fmla="*/ 257104 h 545235"/>
              <a:gd name="connsiteX33" fmla="*/ 1321594 w 1955007"/>
              <a:gd name="connsiteY33" fmla="*/ 280917 h 545235"/>
              <a:gd name="connsiteX34" fmla="*/ 1350169 w 1955007"/>
              <a:gd name="connsiteY34" fmla="*/ 319017 h 545235"/>
              <a:gd name="connsiteX35" fmla="*/ 1440657 w 1955007"/>
              <a:gd name="connsiteY35" fmla="*/ 404742 h 545235"/>
              <a:gd name="connsiteX36" fmla="*/ 1476375 w 1955007"/>
              <a:gd name="connsiteY36" fmla="*/ 423792 h 545235"/>
              <a:gd name="connsiteX37" fmla="*/ 1554957 w 1955007"/>
              <a:gd name="connsiteY37" fmla="*/ 445223 h 545235"/>
              <a:gd name="connsiteX38" fmla="*/ 1657350 w 1955007"/>
              <a:gd name="connsiteY38" fmla="*/ 492848 h 545235"/>
              <a:gd name="connsiteX39" fmla="*/ 1719263 w 1955007"/>
              <a:gd name="connsiteY39" fmla="*/ 507135 h 545235"/>
              <a:gd name="connsiteX40" fmla="*/ 1809750 w 1955007"/>
              <a:gd name="connsiteY40" fmla="*/ 538092 h 545235"/>
              <a:gd name="connsiteX41" fmla="*/ 1864519 w 1955007"/>
              <a:gd name="connsiteY41" fmla="*/ 545235 h 545235"/>
              <a:gd name="connsiteX42" fmla="*/ 1874044 w 1955007"/>
              <a:gd name="connsiteY42" fmla="*/ 540473 h 545235"/>
              <a:gd name="connsiteX43" fmla="*/ 1928813 w 1955007"/>
              <a:gd name="connsiteY43" fmla="*/ 542854 h 545235"/>
              <a:gd name="connsiteX44" fmla="*/ 1955007 w 1955007"/>
              <a:gd name="connsiteY44" fmla="*/ 545235 h 545235"/>
              <a:gd name="connsiteX0" fmla="*/ 0 w 1955007"/>
              <a:gd name="connsiteY0" fmla="*/ 316635 h 545235"/>
              <a:gd name="connsiteX1" fmla="*/ 83344 w 1955007"/>
              <a:gd name="connsiteY1" fmla="*/ 319017 h 545235"/>
              <a:gd name="connsiteX2" fmla="*/ 123825 w 1955007"/>
              <a:gd name="connsiteY2" fmla="*/ 319017 h 545235"/>
              <a:gd name="connsiteX3" fmla="*/ 209550 w 1955007"/>
              <a:gd name="connsiteY3" fmla="*/ 314254 h 545235"/>
              <a:gd name="connsiteX4" fmla="*/ 290513 w 1955007"/>
              <a:gd name="connsiteY4" fmla="*/ 299967 h 545235"/>
              <a:gd name="connsiteX5" fmla="*/ 366713 w 1955007"/>
              <a:gd name="connsiteY5" fmla="*/ 280917 h 545235"/>
              <a:gd name="connsiteX6" fmla="*/ 402432 w 1955007"/>
              <a:gd name="connsiteY6" fmla="*/ 271392 h 545235"/>
              <a:gd name="connsiteX7" fmla="*/ 445294 w 1955007"/>
              <a:gd name="connsiteY7" fmla="*/ 271392 h 545235"/>
              <a:gd name="connsiteX8" fmla="*/ 488157 w 1955007"/>
              <a:gd name="connsiteY8" fmla="*/ 280917 h 545235"/>
              <a:gd name="connsiteX9" fmla="*/ 545307 w 1955007"/>
              <a:gd name="connsiteY9" fmla="*/ 290442 h 545235"/>
              <a:gd name="connsiteX10" fmla="*/ 566738 w 1955007"/>
              <a:gd name="connsiteY10" fmla="*/ 290442 h 545235"/>
              <a:gd name="connsiteX11" fmla="*/ 592932 w 1955007"/>
              <a:gd name="connsiteY11" fmla="*/ 295204 h 545235"/>
              <a:gd name="connsiteX12" fmla="*/ 595313 w 1955007"/>
              <a:gd name="connsiteY12" fmla="*/ 295204 h 545235"/>
              <a:gd name="connsiteX13" fmla="*/ 633412 w 1955007"/>
              <a:gd name="connsiteY13" fmla="*/ 285680 h 545235"/>
              <a:gd name="connsiteX14" fmla="*/ 683419 w 1955007"/>
              <a:gd name="connsiteY14" fmla="*/ 257104 h 545235"/>
              <a:gd name="connsiteX15" fmla="*/ 704850 w 1955007"/>
              <a:gd name="connsiteY15" fmla="*/ 235672 h 545235"/>
              <a:gd name="connsiteX16" fmla="*/ 742951 w 1955007"/>
              <a:gd name="connsiteY16" fmla="*/ 207096 h 545235"/>
              <a:gd name="connsiteX17" fmla="*/ 769144 w 1955007"/>
              <a:gd name="connsiteY17" fmla="*/ 188047 h 545235"/>
              <a:gd name="connsiteX18" fmla="*/ 831056 w 1955007"/>
              <a:gd name="connsiteY18" fmla="*/ 130898 h 545235"/>
              <a:gd name="connsiteX19" fmla="*/ 876299 w 1955007"/>
              <a:gd name="connsiteY19" fmla="*/ 85654 h 545235"/>
              <a:gd name="connsiteX20" fmla="*/ 933450 w 1955007"/>
              <a:gd name="connsiteY20" fmla="*/ 45172 h 545235"/>
              <a:gd name="connsiteX21" fmla="*/ 962026 w 1955007"/>
              <a:gd name="connsiteY21" fmla="*/ 28505 h 545235"/>
              <a:gd name="connsiteX22" fmla="*/ 1004888 w 1955007"/>
              <a:gd name="connsiteY22" fmla="*/ 14217 h 545235"/>
              <a:gd name="connsiteX23" fmla="*/ 1057276 w 1955007"/>
              <a:gd name="connsiteY23" fmla="*/ 2311 h 545235"/>
              <a:gd name="connsiteX24" fmla="*/ 1095375 w 1955007"/>
              <a:gd name="connsiteY24" fmla="*/ 16598 h 545235"/>
              <a:gd name="connsiteX25" fmla="*/ 1119188 w 1955007"/>
              <a:gd name="connsiteY25" fmla="*/ 30886 h 545235"/>
              <a:gd name="connsiteX26" fmla="*/ 1150144 w 1955007"/>
              <a:gd name="connsiteY26" fmla="*/ 64222 h 545235"/>
              <a:gd name="connsiteX27" fmla="*/ 1190625 w 1955007"/>
              <a:gd name="connsiteY27" fmla="*/ 102324 h 545235"/>
              <a:gd name="connsiteX28" fmla="*/ 1195387 w 1955007"/>
              <a:gd name="connsiteY28" fmla="*/ 97561 h 545235"/>
              <a:gd name="connsiteX29" fmla="*/ 1223963 w 1955007"/>
              <a:gd name="connsiteY29" fmla="*/ 133279 h 545235"/>
              <a:gd name="connsiteX30" fmla="*/ 1243013 w 1955007"/>
              <a:gd name="connsiteY30" fmla="*/ 161854 h 545235"/>
              <a:gd name="connsiteX31" fmla="*/ 1273969 w 1955007"/>
              <a:gd name="connsiteY31" fmla="*/ 209479 h 545235"/>
              <a:gd name="connsiteX32" fmla="*/ 1302544 w 1955007"/>
              <a:gd name="connsiteY32" fmla="*/ 257104 h 545235"/>
              <a:gd name="connsiteX33" fmla="*/ 1321594 w 1955007"/>
              <a:gd name="connsiteY33" fmla="*/ 280917 h 545235"/>
              <a:gd name="connsiteX34" fmla="*/ 1350169 w 1955007"/>
              <a:gd name="connsiteY34" fmla="*/ 319017 h 545235"/>
              <a:gd name="connsiteX35" fmla="*/ 1440657 w 1955007"/>
              <a:gd name="connsiteY35" fmla="*/ 404742 h 545235"/>
              <a:gd name="connsiteX36" fmla="*/ 1476375 w 1955007"/>
              <a:gd name="connsiteY36" fmla="*/ 423792 h 545235"/>
              <a:gd name="connsiteX37" fmla="*/ 1554957 w 1955007"/>
              <a:gd name="connsiteY37" fmla="*/ 445223 h 545235"/>
              <a:gd name="connsiteX38" fmla="*/ 1657350 w 1955007"/>
              <a:gd name="connsiteY38" fmla="*/ 492848 h 545235"/>
              <a:gd name="connsiteX39" fmla="*/ 1719263 w 1955007"/>
              <a:gd name="connsiteY39" fmla="*/ 507135 h 545235"/>
              <a:gd name="connsiteX40" fmla="*/ 1809750 w 1955007"/>
              <a:gd name="connsiteY40" fmla="*/ 538092 h 545235"/>
              <a:gd name="connsiteX41" fmla="*/ 1864519 w 1955007"/>
              <a:gd name="connsiteY41" fmla="*/ 545235 h 545235"/>
              <a:gd name="connsiteX42" fmla="*/ 1874044 w 1955007"/>
              <a:gd name="connsiteY42" fmla="*/ 540473 h 545235"/>
              <a:gd name="connsiteX43" fmla="*/ 1928813 w 1955007"/>
              <a:gd name="connsiteY43" fmla="*/ 542854 h 545235"/>
              <a:gd name="connsiteX44" fmla="*/ 1955007 w 1955007"/>
              <a:gd name="connsiteY44" fmla="*/ 545235 h 545235"/>
              <a:gd name="connsiteX0" fmla="*/ 0 w 1955007"/>
              <a:gd name="connsiteY0" fmla="*/ 316635 h 545235"/>
              <a:gd name="connsiteX1" fmla="*/ 83344 w 1955007"/>
              <a:gd name="connsiteY1" fmla="*/ 319017 h 545235"/>
              <a:gd name="connsiteX2" fmla="*/ 123825 w 1955007"/>
              <a:gd name="connsiteY2" fmla="*/ 319017 h 545235"/>
              <a:gd name="connsiteX3" fmla="*/ 209550 w 1955007"/>
              <a:gd name="connsiteY3" fmla="*/ 314254 h 545235"/>
              <a:gd name="connsiteX4" fmla="*/ 290513 w 1955007"/>
              <a:gd name="connsiteY4" fmla="*/ 299967 h 545235"/>
              <a:gd name="connsiteX5" fmla="*/ 366713 w 1955007"/>
              <a:gd name="connsiteY5" fmla="*/ 280917 h 545235"/>
              <a:gd name="connsiteX6" fmla="*/ 402432 w 1955007"/>
              <a:gd name="connsiteY6" fmla="*/ 271392 h 545235"/>
              <a:gd name="connsiteX7" fmla="*/ 445294 w 1955007"/>
              <a:gd name="connsiteY7" fmla="*/ 271392 h 545235"/>
              <a:gd name="connsiteX8" fmla="*/ 488157 w 1955007"/>
              <a:gd name="connsiteY8" fmla="*/ 280917 h 545235"/>
              <a:gd name="connsiteX9" fmla="*/ 545307 w 1955007"/>
              <a:gd name="connsiteY9" fmla="*/ 290442 h 545235"/>
              <a:gd name="connsiteX10" fmla="*/ 566738 w 1955007"/>
              <a:gd name="connsiteY10" fmla="*/ 290442 h 545235"/>
              <a:gd name="connsiteX11" fmla="*/ 592932 w 1955007"/>
              <a:gd name="connsiteY11" fmla="*/ 295204 h 545235"/>
              <a:gd name="connsiteX12" fmla="*/ 595313 w 1955007"/>
              <a:gd name="connsiteY12" fmla="*/ 295204 h 545235"/>
              <a:gd name="connsiteX13" fmla="*/ 633412 w 1955007"/>
              <a:gd name="connsiteY13" fmla="*/ 285680 h 545235"/>
              <a:gd name="connsiteX14" fmla="*/ 683419 w 1955007"/>
              <a:gd name="connsiteY14" fmla="*/ 257104 h 545235"/>
              <a:gd name="connsiteX15" fmla="*/ 704850 w 1955007"/>
              <a:gd name="connsiteY15" fmla="*/ 235672 h 545235"/>
              <a:gd name="connsiteX16" fmla="*/ 742951 w 1955007"/>
              <a:gd name="connsiteY16" fmla="*/ 207096 h 545235"/>
              <a:gd name="connsiteX17" fmla="*/ 769144 w 1955007"/>
              <a:gd name="connsiteY17" fmla="*/ 188047 h 545235"/>
              <a:gd name="connsiteX18" fmla="*/ 831056 w 1955007"/>
              <a:gd name="connsiteY18" fmla="*/ 130898 h 545235"/>
              <a:gd name="connsiteX19" fmla="*/ 876299 w 1955007"/>
              <a:gd name="connsiteY19" fmla="*/ 85654 h 545235"/>
              <a:gd name="connsiteX20" fmla="*/ 933450 w 1955007"/>
              <a:gd name="connsiteY20" fmla="*/ 45172 h 545235"/>
              <a:gd name="connsiteX21" fmla="*/ 962026 w 1955007"/>
              <a:gd name="connsiteY21" fmla="*/ 28505 h 545235"/>
              <a:gd name="connsiteX22" fmla="*/ 1004888 w 1955007"/>
              <a:gd name="connsiteY22" fmla="*/ 14217 h 545235"/>
              <a:gd name="connsiteX23" fmla="*/ 1057276 w 1955007"/>
              <a:gd name="connsiteY23" fmla="*/ 2311 h 545235"/>
              <a:gd name="connsiteX24" fmla="*/ 1095375 w 1955007"/>
              <a:gd name="connsiteY24" fmla="*/ 16598 h 545235"/>
              <a:gd name="connsiteX25" fmla="*/ 1119188 w 1955007"/>
              <a:gd name="connsiteY25" fmla="*/ 30886 h 545235"/>
              <a:gd name="connsiteX26" fmla="*/ 1150144 w 1955007"/>
              <a:gd name="connsiteY26" fmla="*/ 64222 h 545235"/>
              <a:gd name="connsiteX27" fmla="*/ 1190625 w 1955007"/>
              <a:gd name="connsiteY27" fmla="*/ 102324 h 545235"/>
              <a:gd name="connsiteX28" fmla="*/ 1223963 w 1955007"/>
              <a:gd name="connsiteY28" fmla="*/ 133279 h 545235"/>
              <a:gd name="connsiteX29" fmla="*/ 1243013 w 1955007"/>
              <a:gd name="connsiteY29" fmla="*/ 161854 h 545235"/>
              <a:gd name="connsiteX30" fmla="*/ 1273969 w 1955007"/>
              <a:gd name="connsiteY30" fmla="*/ 209479 h 545235"/>
              <a:gd name="connsiteX31" fmla="*/ 1302544 w 1955007"/>
              <a:gd name="connsiteY31" fmla="*/ 257104 h 545235"/>
              <a:gd name="connsiteX32" fmla="*/ 1321594 w 1955007"/>
              <a:gd name="connsiteY32" fmla="*/ 280917 h 545235"/>
              <a:gd name="connsiteX33" fmla="*/ 1350169 w 1955007"/>
              <a:gd name="connsiteY33" fmla="*/ 319017 h 545235"/>
              <a:gd name="connsiteX34" fmla="*/ 1440657 w 1955007"/>
              <a:gd name="connsiteY34" fmla="*/ 404742 h 545235"/>
              <a:gd name="connsiteX35" fmla="*/ 1476375 w 1955007"/>
              <a:gd name="connsiteY35" fmla="*/ 423792 h 545235"/>
              <a:gd name="connsiteX36" fmla="*/ 1554957 w 1955007"/>
              <a:gd name="connsiteY36" fmla="*/ 445223 h 545235"/>
              <a:gd name="connsiteX37" fmla="*/ 1657350 w 1955007"/>
              <a:gd name="connsiteY37" fmla="*/ 492848 h 545235"/>
              <a:gd name="connsiteX38" fmla="*/ 1719263 w 1955007"/>
              <a:gd name="connsiteY38" fmla="*/ 507135 h 545235"/>
              <a:gd name="connsiteX39" fmla="*/ 1809750 w 1955007"/>
              <a:gd name="connsiteY39" fmla="*/ 538092 h 545235"/>
              <a:gd name="connsiteX40" fmla="*/ 1864519 w 1955007"/>
              <a:gd name="connsiteY40" fmla="*/ 545235 h 545235"/>
              <a:gd name="connsiteX41" fmla="*/ 1874044 w 1955007"/>
              <a:gd name="connsiteY41" fmla="*/ 540473 h 545235"/>
              <a:gd name="connsiteX42" fmla="*/ 1928813 w 1955007"/>
              <a:gd name="connsiteY42" fmla="*/ 542854 h 545235"/>
              <a:gd name="connsiteX43" fmla="*/ 1955007 w 1955007"/>
              <a:gd name="connsiteY43" fmla="*/ 545235 h 545235"/>
              <a:gd name="connsiteX0" fmla="*/ 0 w 1955007"/>
              <a:gd name="connsiteY0" fmla="*/ 307995 h 536595"/>
              <a:gd name="connsiteX1" fmla="*/ 83344 w 1955007"/>
              <a:gd name="connsiteY1" fmla="*/ 310377 h 536595"/>
              <a:gd name="connsiteX2" fmla="*/ 123825 w 1955007"/>
              <a:gd name="connsiteY2" fmla="*/ 310377 h 536595"/>
              <a:gd name="connsiteX3" fmla="*/ 209550 w 1955007"/>
              <a:gd name="connsiteY3" fmla="*/ 305614 h 536595"/>
              <a:gd name="connsiteX4" fmla="*/ 290513 w 1955007"/>
              <a:gd name="connsiteY4" fmla="*/ 291327 h 536595"/>
              <a:gd name="connsiteX5" fmla="*/ 366713 w 1955007"/>
              <a:gd name="connsiteY5" fmla="*/ 272277 h 536595"/>
              <a:gd name="connsiteX6" fmla="*/ 402432 w 1955007"/>
              <a:gd name="connsiteY6" fmla="*/ 262752 h 536595"/>
              <a:gd name="connsiteX7" fmla="*/ 445294 w 1955007"/>
              <a:gd name="connsiteY7" fmla="*/ 262752 h 536595"/>
              <a:gd name="connsiteX8" fmla="*/ 488157 w 1955007"/>
              <a:gd name="connsiteY8" fmla="*/ 272277 h 536595"/>
              <a:gd name="connsiteX9" fmla="*/ 545307 w 1955007"/>
              <a:gd name="connsiteY9" fmla="*/ 281802 h 536595"/>
              <a:gd name="connsiteX10" fmla="*/ 566738 w 1955007"/>
              <a:gd name="connsiteY10" fmla="*/ 281802 h 536595"/>
              <a:gd name="connsiteX11" fmla="*/ 592932 w 1955007"/>
              <a:gd name="connsiteY11" fmla="*/ 286564 h 536595"/>
              <a:gd name="connsiteX12" fmla="*/ 595313 w 1955007"/>
              <a:gd name="connsiteY12" fmla="*/ 286564 h 536595"/>
              <a:gd name="connsiteX13" fmla="*/ 633412 w 1955007"/>
              <a:gd name="connsiteY13" fmla="*/ 277040 h 536595"/>
              <a:gd name="connsiteX14" fmla="*/ 683419 w 1955007"/>
              <a:gd name="connsiteY14" fmla="*/ 248464 h 536595"/>
              <a:gd name="connsiteX15" fmla="*/ 704850 w 1955007"/>
              <a:gd name="connsiteY15" fmla="*/ 227032 h 536595"/>
              <a:gd name="connsiteX16" fmla="*/ 742951 w 1955007"/>
              <a:gd name="connsiteY16" fmla="*/ 198456 h 536595"/>
              <a:gd name="connsiteX17" fmla="*/ 769144 w 1955007"/>
              <a:gd name="connsiteY17" fmla="*/ 179407 h 536595"/>
              <a:gd name="connsiteX18" fmla="*/ 831056 w 1955007"/>
              <a:gd name="connsiteY18" fmla="*/ 122258 h 536595"/>
              <a:gd name="connsiteX19" fmla="*/ 876299 w 1955007"/>
              <a:gd name="connsiteY19" fmla="*/ 77014 h 536595"/>
              <a:gd name="connsiteX20" fmla="*/ 933450 w 1955007"/>
              <a:gd name="connsiteY20" fmla="*/ 36532 h 536595"/>
              <a:gd name="connsiteX21" fmla="*/ 962026 w 1955007"/>
              <a:gd name="connsiteY21" fmla="*/ 19865 h 536595"/>
              <a:gd name="connsiteX22" fmla="*/ 1004888 w 1955007"/>
              <a:gd name="connsiteY22" fmla="*/ 5577 h 536595"/>
              <a:gd name="connsiteX23" fmla="*/ 1057276 w 1955007"/>
              <a:gd name="connsiteY23" fmla="*/ 3196 h 536595"/>
              <a:gd name="connsiteX24" fmla="*/ 1095375 w 1955007"/>
              <a:gd name="connsiteY24" fmla="*/ 7958 h 536595"/>
              <a:gd name="connsiteX25" fmla="*/ 1119188 w 1955007"/>
              <a:gd name="connsiteY25" fmla="*/ 22246 h 536595"/>
              <a:gd name="connsiteX26" fmla="*/ 1150144 w 1955007"/>
              <a:gd name="connsiteY26" fmla="*/ 55582 h 536595"/>
              <a:gd name="connsiteX27" fmla="*/ 1190625 w 1955007"/>
              <a:gd name="connsiteY27" fmla="*/ 93684 h 536595"/>
              <a:gd name="connsiteX28" fmla="*/ 1223963 w 1955007"/>
              <a:gd name="connsiteY28" fmla="*/ 124639 h 536595"/>
              <a:gd name="connsiteX29" fmla="*/ 1243013 w 1955007"/>
              <a:gd name="connsiteY29" fmla="*/ 153214 h 536595"/>
              <a:gd name="connsiteX30" fmla="*/ 1273969 w 1955007"/>
              <a:gd name="connsiteY30" fmla="*/ 200839 h 536595"/>
              <a:gd name="connsiteX31" fmla="*/ 1302544 w 1955007"/>
              <a:gd name="connsiteY31" fmla="*/ 248464 h 536595"/>
              <a:gd name="connsiteX32" fmla="*/ 1321594 w 1955007"/>
              <a:gd name="connsiteY32" fmla="*/ 272277 h 536595"/>
              <a:gd name="connsiteX33" fmla="*/ 1350169 w 1955007"/>
              <a:gd name="connsiteY33" fmla="*/ 310377 h 536595"/>
              <a:gd name="connsiteX34" fmla="*/ 1440657 w 1955007"/>
              <a:gd name="connsiteY34" fmla="*/ 396102 h 536595"/>
              <a:gd name="connsiteX35" fmla="*/ 1476375 w 1955007"/>
              <a:gd name="connsiteY35" fmla="*/ 415152 h 536595"/>
              <a:gd name="connsiteX36" fmla="*/ 1554957 w 1955007"/>
              <a:gd name="connsiteY36" fmla="*/ 436583 h 536595"/>
              <a:gd name="connsiteX37" fmla="*/ 1657350 w 1955007"/>
              <a:gd name="connsiteY37" fmla="*/ 484208 h 536595"/>
              <a:gd name="connsiteX38" fmla="*/ 1719263 w 1955007"/>
              <a:gd name="connsiteY38" fmla="*/ 498495 h 536595"/>
              <a:gd name="connsiteX39" fmla="*/ 1809750 w 1955007"/>
              <a:gd name="connsiteY39" fmla="*/ 529452 h 536595"/>
              <a:gd name="connsiteX40" fmla="*/ 1864519 w 1955007"/>
              <a:gd name="connsiteY40" fmla="*/ 536595 h 536595"/>
              <a:gd name="connsiteX41" fmla="*/ 1874044 w 1955007"/>
              <a:gd name="connsiteY41" fmla="*/ 531833 h 536595"/>
              <a:gd name="connsiteX42" fmla="*/ 1928813 w 1955007"/>
              <a:gd name="connsiteY42" fmla="*/ 534214 h 536595"/>
              <a:gd name="connsiteX43" fmla="*/ 1955007 w 1955007"/>
              <a:gd name="connsiteY43" fmla="*/ 536595 h 536595"/>
              <a:gd name="connsiteX0" fmla="*/ 0 w 1955007"/>
              <a:gd name="connsiteY0" fmla="*/ 307110 h 535710"/>
              <a:gd name="connsiteX1" fmla="*/ 83344 w 1955007"/>
              <a:gd name="connsiteY1" fmla="*/ 309492 h 535710"/>
              <a:gd name="connsiteX2" fmla="*/ 123825 w 1955007"/>
              <a:gd name="connsiteY2" fmla="*/ 309492 h 535710"/>
              <a:gd name="connsiteX3" fmla="*/ 209550 w 1955007"/>
              <a:gd name="connsiteY3" fmla="*/ 304729 h 535710"/>
              <a:gd name="connsiteX4" fmla="*/ 290513 w 1955007"/>
              <a:gd name="connsiteY4" fmla="*/ 290442 h 535710"/>
              <a:gd name="connsiteX5" fmla="*/ 366713 w 1955007"/>
              <a:gd name="connsiteY5" fmla="*/ 271392 h 535710"/>
              <a:gd name="connsiteX6" fmla="*/ 402432 w 1955007"/>
              <a:gd name="connsiteY6" fmla="*/ 261867 h 535710"/>
              <a:gd name="connsiteX7" fmla="*/ 445294 w 1955007"/>
              <a:gd name="connsiteY7" fmla="*/ 261867 h 535710"/>
              <a:gd name="connsiteX8" fmla="*/ 488157 w 1955007"/>
              <a:gd name="connsiteY8" fmla="*/ 271392 h 535710"/>
              <a:gd name="connsiteX9" fmla="*/ 545307 w 1955007"/>
              <a:gd name="connsiteY9" fmla="*/ 280917 h 535710"/>
              <a:gd name="connsiteX10" fmla="*/ 566738 w 1955007"/>
              <a:gd name="connsiteY10" fmla="*/ 280917 h 535710"/>
              <a:gd name="connsiteX11" fmla="*/ 592932 w 1955007"/>
              <a:gd name="connsiteY11" fmla="*/ 285679 h 535710"/>
              <a:gd name="connsiteX12" fmla="*/ 595313 w 1955007"/>
              <a:gd name="connsiteY12" fmla="*/ 285679 h 535710"/>
              <a:gd name="connsiteX13" fmla="*/ 633412 w 1955007"/>
              <a:gd name="connsiteY13" fmla="*/ 276155 h 535710"/>
              <a:gd name="connsiteX14" fmla="*/ 683419 w 1955007"/>
              <a:gd name="connsiteY14" fmla="*/ 247579 h 535710"/>
              <a:gd name="connsiteX15" fmla="*/ 704850 w 1955007"/>
              <a:gd name="connsiteY15" fmla="*/ 226147 h 535710"/>
              <a:gd name="connsiteX16" fmla="*/ 742951 w 1955007"/>
              <a:gd name="connsiteY16" fmla="*/ 197571 h 535710"/>
              <a:gd name="connsiteX17" fmla="*/ 769144 w 1955007"/>
              <a:gd name="connsiteY17" fmla="*/ 178522 h 535710"/>
              <a:gd name="connsiteX18" fmla="*/ 831056 w 1955007"/>
              <a:gd name="connsiteY18" fmla="*/ 121373 h 535710"/>
              <a:gd name="connsiteX19" fmla="*/ 876299 w 1955007"/>
              <a:gd name="connsiteY19" fmla="*/ 76129 h 535710"/>
              <a:gd name="connsiteX20" fmla="*/ 933450 w 1955007"/>
              <a:gd name="connsiteY20" fmla="*/ 35647 h 535710"/>
              <a:gd name="connsiteX21" fmla="*/ 962026 w 1955007"/>
              <a:gd name="connsiteY21" fmla="*/ 18980 h 535710"/>
              <a:gd name="connsiteX22" fmla="*/ 1004888 w 1955007"/>
              <a:gd name="connsiteY22" fmla="*/ 4692 h 535710"/>
              <a:gd name="connsiteX23" fmla="*/ 1057276 w 1955007"/>
              <a:gd name="connsiteY23" fmla="*/ 2311 h 535710"/>
              <a:gd name="connsiteX24" fmla="*/ 1104900 w 1955007"/>
              <a:gd name="connsiteY24" fmla="*/ 16598 h 535710"/>
              <a:gd name="connsiteX25" fmla="*/ 1119188 w 1955007"/>
              <a:gd name="connsiteY25" fmla="*/ 21361 h 535710"/>
              <a:gd name="connsiteX26" fmla="*/ 1150144 w 1955007"/>
              <a:gd name="connsiteY26" fmla="*/ 54697 h 535710"/>
              <a:gd name="connsiteX27" fmla="*/ 1190625 w 1955007"/>
              <a:gd name="connsiteY27" fmla="*/ 92799 h 535710"/>
              <a:gd name="connsiteX28" fmla="*/ 1223963 w 1955007"/>
              <a:gd name="connsiteY28" fmla="*/ 123754 h 535710"/>
              <a:gd name="connsiteX29" fmla="*/ 1243013 w 1955007"/>
              <a:gd name="connsiteY29" fmla="*/ 152329 h 535710"/>
              <a:gd name="connsiteX30" fmla="*/ 1273969 w 1955007"/>
              <a:gd name="connsiteY30" fmla="*/ 199954 h 535710"/>
              <a:gd name="connsiteX31" fmla="*/ 1302544 w 1955007"/>
              <a:gd name="connsiteY31" fmla="*/ 247579 h 535710"/>
              <a:gd name="connsiteX32" fmla="*/ 1321594 w 1955007"/>
              <a:gd name="connsiteY32" fmla="*/ 271392 h 535710"/>
              <a:gd name="connsiteX33" fmla="*/ 1350169 w 1955007"/>
              <a:gd name="connsiteY33" fmla="*/ 309492 h 535710"/>
              <a:gd name="connsiteX34" fmla="*/ 1440657 w 1955007"/>
              <a:gd name="connsiteY34" fmla="*/ 395217 h 535710"/>
              <a:gd name="connsiteX35" fmla="*/ 1476375 w 1955007"/>
              <a:gd name="connsiteY35" fmla="*/ 414267 h 535710"/>
              <a:gd name="connsiteX36" fmla="*/ 1554957 w 1955007"/>
              <a:gd name="connsiteY36" fmla="*/ 435698 h 535710"/>
              <a:gd name="connsiteX37" fmla="*/ 1657350 w 1955007"/>
              <a:gd name="connsiteY37" fmla="*/ 483323 h 535710"/>
              <a:gd name="connsiteX38" fmla="*/ 1719263 w 1955007"/>
              <a:gd name="connsiteY38" fmla="*/ 497610 h 535710"/>
              <a:gd name="connsiteX39" fmla="*/ 1809750 w 1955007"/>
              <a:gd name="connsiteY39" fmla="*/ 528567 h 535710"/>
              <a:gd name="connsiteX40" fmla="*/ 1864519 w 1955007"/>
              <a:gd name="connsiteY40" fmla="*/ 535710 h 535710"/>
              <a:gd name="connsiteX41" fmla="*/ 1874044 w 1955007"/>
              <a:gd name="connsiteY41" fmla="*/ 530948 h 535710"/>
              <a:gd name="connsiteX42" fmla="*/ 1928813 w 1955007"/>
              <a:gd name="connsiteY42" fmla="*/ 533329 h 535710"/>
              <a:gd name="connsiteX43" fmla="*/ 1955007 w 1955007"/>
              <a:gd name="connsiteY43" fmla="*/ 535710 h 535710"/>
              <a:gd name="connsiteX0" fmla="*/ 0 w 1955007"/>
              <a:gd name="connsiteY0" fmla="*/ 307110 h 535710"/>
              <a:gd name="connsiteX1" fmla="*/ 83344 w 1955007"/>
              <a:gd name="connsiteY1" fmla="*/ 309492 h 535710"/>
              <a:gd name="connsiteX2" fmla="*/ 123825 w 1955007"/>
              <a:gd name="connsiteY2" fmla="*/ 309492 h 535710"/>
              <a:gd name="connsiteX3" fmla="*/ 209550 w 1955007"/>
              <a:gd name="connsiteY3" fmla="*/ 304729 h 535710"/>
              <a:gd name="connsiteX4" fmla="*/ 290513 w 1955007"/>
              <a:gd name="connsiteY4" fmla="*/ 290442 h 535710"/>
              <a:gd name="connsiteX5" fmla="*/ 366713 w 1955007"/>
              <a:gd name="connsiteY5" fmla="*/ 271392 h 535710"/>
              <a:gd name="connsiteX6" fmla="*/ 402432 w 1955007"/>
              <a:gd name="connsiteY6" fmla="*/ 261867 h 535710"/>
              <a:gd name="connsiteX7" fmla="*/ 445294 w 1955007"/>
              <a:gd name="connsiteY7" fmla="*/ 261867 h 535710"/>
              <a:gd name="connsiteX8" fmla="*/ 488157 w 1955007"/>
              <a:gd name="connsiteY8" fmla="*/ 271392 h 535710"/>
              <a:gd name="connsiteX9" fmla="*/ 545307 w 1955007"/>
              <a:gd name="connsiteY9" fmla="*/ 280917 h 535710"/>
              <a:gd name="connsiteX10" fmla="*/ 566738 w 1955007"/>
              <a:gd name="connsiteY10" fmla="*/ 280917 h 535710"/>
              <a:gd name="connsiteX11" fmla="*/ 592932 w 1955007"/>
              <a:gd name="connsiteY11" fmla="*/ 285679 h 535710"/>
              <a:gd name="connsiteX12" fmla="*/ 595313 w 1955007"/>
              <a:gd name="connsiteY12" fmla="*/ 285679 h 535710"/>
              <a:gd name="connsiteX13" fmla="*/ 633412 w 1955007"/>
              <a:gd name="connsiteY13" fmla="*/ 276155 h 535710"/>
              <a:gd name="connsiteX14" fmla="*/ 683419 w 1955007"/>
              <a:gd name="connsiteY14" fmla="*/ 247579 h 535710"/>
              <a:gd name="connsiteX15" fmla="*/ 704850 w 1955007"/>
              <a:gd name="connsiteY15" fmla="*/ 226147 h 535710"/>
              <a:gd name="connsiteX16" fmla="*/ 742951 w 1955007"/>
              <a:gd name="connsiteY16" fmla="*/ 197571 h 535710"/>
              <a:gd name="connsiteX17" fmla="*/ 769144 w 1955007"/>
              <a:gd name="connsiteY17" fmla="*/ 178522 h 535710"/>
              <a:gd name="connsiteX18" fmla="*/ 831056 w 1955007"/>
              <a:gd name="connsiteY18" fmla="*/ 121373 h 535710"/>
              <a:gd name="connsiteX19" fmla="*/ 876299 w 1955007"/>
              <a:gd name="connsiteY19" fmla="*/ 76129 h 535710"/>
              <a:gd name="connsiteX20" fmla="*/ 933450 w 1955007"/>
              <a:gd name="connsiteY20" fmla="*/ 35647 h 535710"/>
              <a:gd name="connsiteX21" fmla="*/ 962026 w 1955007"/>
              <a:gd name="connsiteY21" fmla="*/ 18980 h 535710"/>
              <a:gd name="connsiteX22" fmla="*/ 1004888 w 1955007"/>
              <a:gd name="connsiteY22" fmla="*/ 4692 h 535710"/>
              <a:gd name="connsiteX23" fmla="*/ 1057276 w 1955007"/>
              <a:gd name="connsiteY23" fmla="*/ 2311 h 535710"/>
              <a:gd name="connsiteX24" fmla="*/ 1104900 w 1955007"/>
              <a:gd name="connsiteY24" fmla="*/ 16598 h 535710"/>
              <a:gd name="connsiteX25" fmla="*/ 1150144 w 1955007"/>
              <a:gd name="connsiteY25" fmla="*/ 54697 h 535710"/>
              <a:gd name="connsiteX26" fmla="*/ 1190625 w 1955007"/>
              <a:gd name="connsiteY26" fmla="*/ 92799 h 535710"/>
              <a:gd name="connsiteX27" fmla="*/ 1223963 w 1955007"/>
              <a:gd name="connsiteY27" fmla="*/ 123754 h 535710"/>
              <a:gd name="connsiteX28" fmla="*/ 1243013 w 1955007"/>
              <a:gd name="connsiteY28" fmla="*/ 152329 h 535710"/>
              <a:gd name="connsiteX29" fmla="*/ 1273969 w 1955007"/>
              <a:gd name="connsiteY29" fmla="*/ 199954 h 535710"/>
              <a:gd name="connsiteX30" fmla="*/ 1302544 w 1955007"/>
              <a:gd name="connsiteY30" fmla="*/ 247579 h 535710"/>
              <a:gd name="connsiteX31" fmla="*/ 1321594 w 1955007"/>
              <a:gd name="connsiteY31" fmla="*/ 271392 h 535710"/>
              <a:gd name="connsiteX32" fmla="*/ 1350169 w 1955007"/>
              <a:gd name="connsiteY32" fmla="*/ 309492 h 535710"/>
              <a:gd name="connsiteX33" fmla="*/ 1440657 w 1955007"/>
              <a:gd name="connsiteY33" fmla="*/ 395217 h 535710"/>
              <a:gd name="connsiteX34" fmla="*/ 1476375 w 1955007"/>
              <a:gd name="connsiteY34" fmla="*/ 414267 h 535710"/>
              <a:gd name="connsiteX35" fmla="*/ 1554957 w 1955007"/>
              <a:gd name="connsiteY35" fmla="*/ 435698 h 535710"/>
              <a:gd name="connsiteX36" fmla="*/ 1657350 w 1955007"/>
              <a:gd name="connsiteY36" fmla="*/ 483323 h 535710"/>
              <a:gd name="connsiteX37" fmla="*/ 1719263 w 1955007"/>
              <a:gd name="connsiteY37" fmla="*/ 497610 h 535710"/>
              <a:gd name="connsiteX38" fmla="*/ 1809750 w 1955007"/>
              <a:gd name="connsiteY38" fmla="*/ 528567 h 535710"/>
              <a:gd name="connsiteX39" fmla="*/ 1864519 w 1955007"/>
              <a:gd name="connsiteY39" fmla="*/ 535710 h 535710"/>
              <a:gd name="connsiteX40" fmla="*/ 1874044 w 1955007"/>
              <a:gd name="connsiteY40" fmla="*/ 530948 h 535710"/>
              <a:gd name="connsiteX41" fmla="*/ 1928813 w 1955007"/>
              <a:gd name="connsiteY41" fmla="*/ 533329 h 535710"/>
              <a:gd name="connsiteX42" fmla="*/ 1955007 w 1955007"/>
              <a:gd name="connsiteY42" fmla="*/ 535710 h 535710"/>
              <a:gd name="connsiteX0" fmla="*/ 0 w 1955007"/>
              <a:gd name="connsiteY0" fmla="*/ 307110 h 535710"/>
              <a:gd name="connsiteX1" fmla="*/ 83344 w 1955007"/>
              <a:gd name="connsiteY1" fmla="*/ 309492 h 535710"/>
              <a:gd name="connsiteX2" fmla="*/ 123825 w 1955007"/>
              <a:gd name="connsiteY2" fmla="*/ 309492 h 535710"/>
              <a:gd name="connsiteX3" fmla="*/ 209550 w 1955007"/>
              <a:gd name="connsiteY3" fmla="*/ 304729 h 535710"/>
              <a:gd name="connsiteX4" fmla="*/ 290513 w 1955007"/>
              <a:gd name="connsiteY4" fmla="*/ 290442 h 535710"/>
              <a:gd name="connsiteX5" fmla="*/ 366713 w 1955007"/>
              <a:gd name="connsiteY5" fmla="*/ 271392 h 535710"/>
              <a:gd name="connsiteX6" fmla="*/ 402432 w 1955007"/>
              <a:gd name="connsiteY6" fmla="*/ 261867 h 535710"/>
              <a:gd name="connsiteX7" fmla="*/ 445294 w 1955007"/>
              <a:gd name="connsiteY7" fmla="*/ 261867 h 535710"/>
              <a:gd name="connsiteX8" fmla="*/ 488157 w 1955007"/>
              <a:gd name="connsiteY8" fmla="*/ 271392 h 535710"/>
              <a:gd name="connsiteX9" fmla="*/ 545307 w 1955007"/>
              <a:gd name="connsiteY9" fmla="*/ 280917 h 535710"/>
              <a:gd name="connsiteX10" fmla="*/ 566738 w 1955007"/>
              <a:gd name="connsiteY10" fmla="*/ 280917 h 535710"/>
              <a:gd name="connsiteX11" fmla="*/ 592932 w 1955007"/>
              <a:gd name="connsiteY11" fmla="*/ 285679 h 535710"/>
              <a:gd name="connsiteX12" fmla="*/ 595313 w 1955007"/>
              <a:gd name="connsiteY12" fmla="*/ 285679 h 535710"/>
              <a:gd name="connsiteX13" fmla="*/ 633412 w 1955007"/>
              <a:gd name="connsiteY13" fmla="*/ 276155 h 535710"/>
              <a:gd name="connsiteX14" fmla="*/ 683419 w 1955007"/>
              <a:gd name="connsiteY14" fmla="*/ 247579 h 535710"/>
              <a:gd name="connsiteX15" fmla="*/ 704850 w 1955007"/>
              <a:gd name="connsiteY15" fmla="*/ 226147 h 535710"/>
              <a:gd name="connsiteX16" fmla="*/ 742951 w 1955007"/>
              <a:gd name="connsiteY16" fmla="*/ 197571 h 535710"/>
              <a:gd name="connsiteX17" fmla="*/ 769144 w 1955007"/>
              <a:gd name="connsiteY17" fmla="*/ 178522 h 535710"/>
              <a:gd name="connsiteX18" fmla="*/ 831056 w 1955007"/>
              <a:gd name="connsiteY18" fmla="*/ 121373 h 535710"/>
              <a:gd name="connsiteX19" fmla="*/ 876299 w 1955007"/>
              <a:gd name="connsiteY19" fmla="*/ 76129 h 535710"/>
              <a:gd name="connsiteX20" fmla="*/ 933450 w 1955007"/>
              <a:gd name="connsiteY20" fmla="*/ 35647 h 535710"/>
              <a:gd name="connsiteX21" fmla="*/ 962026 w 1955007"/>
              <a:gd name="connsiteY21" fmla="*/ 18980 h 535710"/>
              <a:gd name="connsiteX22" fmla="*/ 1004888 w 1955007"/>
              <a:gd name="connsiteY22" fmla="*/ 4692 h 535710"/>
              <a:gd name="connsiteX23" fmla="*/ 1057276 w 1955007"/>
              <a:gd name="connsiteY23" fmla="*/ 2311 h 535710"/>
              <a:gd name="connsiteX24" fmla="*/ 1104900 w 1955007"/>
              <a:gd name="connsiteY24" fmla="*/ 16598 h 535710"/>
              <a:gd name="connsiteX25" fmla="*/ 1157288 w 1955007"/>
              <a:gd name="connsiteY25" fmla="*/ 52316 h 535710"/>
              <a:gd name="connsiteX26" fmla="*/ 1190625 w 1955007"/>
              <a:gd name="connsiteY26" fmla="*/ 92799 h 535710"/>
              <a:gd name="connsiteX27" fmla="*/ 1223963 w 1955007"/>
              <a:gd name="connsiteY27" fmla="*/ 123754 h 535710"/>
              <a:gd name="connsiteX28" fmla="*/ 1243013 w 1955007"/>
              <a:gd name="connsiteY28" fmla="*/ 152329 h 535710"/>
              <a:gd name="connsiteX29" fmla="*/ 1273969 w 1955007"/>
              <a:gd name="connsiteY29" fmla="*/ 199954 h 535710"/>
              <a:gd name="connsiteX30" fmla="*/ 1302544 w 1955007"/>
              <a:gd name="connsiteY30" fmla="*/ 247579 h 535710"/>
              <a:gd name="connsiteX31" fmla="*/ 1321594 w 1955007"/>
              <a:gd name="connsiteY31" fmla="*/ 271392 h 535710"/>
              <a:gd name="connsiteX32" fmla="*/ 1350169 w 1955007"/>
              <a:gd name="connsiteY32" fmla="*/ 309492 h 535710"/>
              <a:gd name="connsiteX33" fmla="*/ 1440657 w 1955007"/>
              <a:gd name="connsiteY33" fmla="*/ 395217 h 535710"/>
              <a:gd name="connsiteX34" fmla="*/ 1476375 w 1955007"/>
              <a:gd name="connsiteY34" fmla="*/ 414267 h 535710"/>
              <a:gd name="connsiteX35" fmla="*/ 1554957 w 1955007"/>
              <a:gd name="connsiteY35" fmla="*/ 435698 h 535710"/>
              <a:gd name="connsiteX36" fmla="*/ 1657350 w 1955007"/>
              <a:gd name="connsiteY36" fmla="*/ 483323 h 535710"/>
              <a:gd name="connsiteX37" fmla="*/ 1719263 w 1955007"/>
              <a:gd name="connsiteY37" fmla="*/ 497610 h 535710"/>
              <a:gd name="connsiteX38" fmla="*/ 1809750 w 1955007"/>
              <a:gd name="connsiteY38" fmla="*/ 528567 h 535710"/>
              <a:gd name="connsiteX39" fmla="*/ 1864519 w 1955007"/>
              <a:gd name="connsiteY39" fmla="*/ 535710 h 535710"/>
              <a:gd name="connsiteX40" fmla="*/ 1874044 w 1955007"/>
              <a:gd name="connsiteY40" fmla="*/ 530948 h 535710"/>
              <a:gd name="connsiteX41" fmla="*/ 1928813 w 1955007"/>
              <a:gd name="connsiteY41" fmla="*/ 533329 h 535710"/>
              <a:gd name="connsiteX42" fmla="*/ 1955007 w 1955007"/>
              <a:gd name="connsiteY42" fmla="*/ 535710 h 535710"/>
              <a:gd name="connsiteX0" fmla="*/ 0 w 1955007"/>
              <a:gd name="connsiteY0" fmla="*/ 308333 h 536933"/>
              <a:gd name="connsiteX1" fmla="*/ 83344 w 1955007"/>
              <a:gd name="connsiteY1" fmla="*/ 310715 h 536933"/>
              <a:gd name="connsiteX2" fmla="*/ 123825 w 1955007"/>
              <a:gd name="connsiteY2" fmla="*/ 310715 h 536933"/>
              <a:gd name="connsiteX3" fmla="*/ 209550 w 1955007"/>
              <a:gd name="connsiteY3" fmla="*/ 305952 h 536933"/>
              <a:gd name="connsiteX4" fmla="*/ 290513 w 1955007"/>
              <a:gd name="connsiteY4" fmla="*/ 291665 h 536933"/>
              <a:gd name="connsiteX5" fmla="*/ 366713 w 1955007"/>
              <a:gd name="connsiteY5" fmla="*/ 272615 h 536933"/>
              <a:gd name="connsiteX6" fmla="*/ 402432 w 1955007"/>
              <a:gd name="connsiteY6" fmla="*/ 263090 h 536933"/>
              <a:gd name="connsiteX7" fmla="*/ 445294 w 1955007"/>
              <a:gd name="connsiteY7" fmla="*/ 263090 h 536933"/>
              <a:gd name="connsiteX8" fmla="*/ 488157 w 1955007"/>
              <a:gd name="connsiteY8" fmla="*/ 272615 h 536933"/>
              <a:gd name="connsiteX9" fmla="*/ 545307 w 1955007"/>
              <a:gd name="connsiteY9" fmla="*/ 282140 h 536933"/>
              <a:gd name="connsiteX10" fmla="*/ 566738 w 1955007"/>
              <a:gd name="connsiteY10" fmla="*/ 282140 h 536933"/>
              <a:gd name="connsiteX11" fmla="*/ 592932 w 1955007"/>
              <a:gd name="connsiteY11" fmla="*/ 286902 h 536933"/>
              <a:gd name="connsiteX12" fmla="*/ 595313 w 1955007"/>
              <a:gd name="connsiteY12" fmla="*/ 286902 h 536933"/>
              <a:gd name="connsiteX13" fmla="*/ 633412 w 1955007"/>
              <a:gd name="connsiteY13" fmla="*/ 277378 h 536933"/>
              <a:gd name="connsiteX14" fmla="*/ 683419 w 1955007"/>
              <a:gd name="connsiteY14" fmla="*/ 248802 h 536933"/>
              <a:gd name="connsiteX15" fmla="*/ 704850 w 1955007"/>
              <a:gd name="connsiteY15" fmla="*/ 227370 h 536933"/>
              <a:gd name="connsiteX16" fmla="*/ 742951 w 1955007"/>
              <a:gd name="connsiteY16" fmla="*/ 198794 h 536933"/>
              <a:gd name="connsiteX17" fmla="*/ 769144 w 1955007"/>
              <a:gd name="connsiteY17" fmla="*/ 179745 h 536933"/>
              <a:gd name="connsiteX18" fmla="*/ 831056 w 1955007"/>
              <a:gd name="connsiteY18" fmla="*/ 122596 h 536933"/>
              <a:gd name="connsiteX19" fmla="*/ 876299 w 1955007"/>
              <a:gd name="connsiteY19" fmla="*/ 77352 h 536933"/>
              <a:gd name="connsiteX20" fmla="*/ 933450 w 1955007"/>
              <a:gd name="connsiteY20" fmla="*/ 36870 h 536933"/>
              <a:gd name="connsiteX21" fmla="*/ 962026 w 1955007"/>
              <a:gd name="connsiteY21" fmla="*/ 20203 h 536933"/>
              <a:gd name="connsiteX22" fmla="*/ 1004888 w 1955007"/>
              <a:gd name="connsiteY22" fmla="*/ 5915 h 536933"/>
              <a:gd name="connsiteX23" fmla="*/ 1057276 w 1955007"/>
              <a:gd name="connsiteY23" fmla="*/ 3534 h 536933"/>
              <a:gd name="connsiteX24" fmla="*/ 1109662 w 1955007"/>
              <a:gd name="connsiteY24" fmla="*/ 5915 h 536933"/>
              <a:gd name="connsiteX25" fmla="*/ 1157288 w 1955007"/>
              <a:gd name="connsiteY25" fmla="*/ 53539 h 536933"/>
              <a:gd name="connsiteX26" fmla="*/ 1190625 w 1955007"/>
              <a:gd name="connsiteY26" fmla="*/ 94022 h 536933"/>
              <a:gd name="connsiteX27" fmla="*/ 1223963 w 1955007"/>
              <a:gd name="connsiteY27" fmla="*/ 124977 h 536933"/>
              <a:gd name="connsiteX28" fmla="*/ 1243013 w 1955007"/>
              <a:gd name="connsiteY28" fmla="*/ 153552 h 536933"/>
              <a:gd name="connsiteX29" fmla="*/ 1273969 w 1955007"/>
              <a:gd name="connsiteY29" fmla="*/ 201177 h 536933"/>
              <a:gd name="connsiteX30" fmla="*/ 1302544 w 1955007"/>
              <a:gd name="connsiteY30" fmla="*/ 248802 h 536933"/>
              <a:gd name="connsiteX31" fmla="*/ 1321594 w 1955007"/>
              <a:gd name="connsiteY31" fmla="*/ 272615 h 536933"/>
              <a:gd name="connsiteX32" fmla="*/ 1350169 w 1955007"/>
              <a:gd name="connsiteY32" fmla="*/ 310715 h 536933"/>
              <a:gd name="connsiteX33" fmla="*/ 1440657 w 1955007"/>
              <a:gd name="connsiteY33" fmla="*/ 396440 h 536933"/>
              <a:gd name="connsiteX34" fmla="*/ 1476375 w 1955007"/>
              <a:gd name="connsiteY34" fmla="*/ 415490 h 536933"/>
              <a:gd name="connsiteX35" fmla="*/ 1554957 w 1955007"/>
              <a:gd name="connsiteY35" fmla="*/ 436921 h 536933"/>
              <a:gd name="connsiteX36" fmla="*/ 1657350 w 1955007"/>
              <a:gd name="connsiteY36" fmla="*/ 484546 h 536933"/>
              <a:gd name="connsiteX37" fmla="*/ 1719263 w 1955007"/>
              <a:gd name="connsiteY37" fmla="*/ 498833 h 536933"/>
              <a:gd name="connsiteX38" fmla="*/ 1809750 w 1955007"/>
              <a:gd name="connsiteY38" fmla="*/ 529790 h 536933"/>
              <a:gd name="connsiteX39" fmla="*/ 1864519 w 1955007"/>
              <a:gd name="connsiteY39" fmla="*/ 536933 h 536933"/>
              <a:gd name="connsiteX40" fmla="*/ 1874044 w 1955007"/>
              <a:gd name="connsiteY40" fmla="*/ 532171 h 536933"/>
              <a:gd name="connsiteX41" fmla="*/ 1928813 w 1955007"/>
              <a:gd name="connsiteY41" fmla="*/ 534552 h 536933"/>
              <a:gd name="connsiteX42" fmla="*/ 1955007 w 1955007"/>
              <a:gd name="connsiteY42" fmla="*/ 536933 h 536933"/>
              <a:gd name="connsiteX0" fmla="*/ 0 w 1955007"/>
              <a:gd name="connsiteY0" fmla="*/ 307481 h 536081"/>
              <a:gd name="connsiteX1" fmla="*/ 83344 w 1955007"/>
              <a:gd name="connsiteY1" fmla="*/ 309863 h 536081"/>
              <a:gd name="connsiteX2" fmla="*/ 123825 w 1955007"/>
              <a:gd name="connsiteY2" fmla="*/ 309863 h 536081"/>
              <a:gd name="connsiteX3" fmla="*/ 209550 w 1955007"/>
              <a:gd name="connsiteY3" fmla="*/ 305100 h 536081"/>
              <a:gd name="connsiteX4" fmla="*/ 290513 w 1955007"/>
              <a:gd name="connsiteY4" fmla="*/ 290813 h 536081"/>
              <a:gd name="connsiteX5" fmla="*/ 366713 w 1955007"/>
              <a:gd name="connsiteY5" fmla="*/ 271763 h 536081"/>
              <a:gd name="connsiteX6" fmla="*/ 402432 w 1955007"/>
              <a:gd name="connsiteY6" fmla="*/ 262238 h 536081"/>
              <a:gd name="connsiteX7" fmla="*/ 445294 w 1955007"/>
              <a:gd name="connsiteY7" fmla="*/ 262238 h 536081"/>
              <a:gd name="connsiteX8" fmla="*/ 488157 w 1955007"/>
              <a:gd name="connsiteY8" fmla="*/ 271763 h 536081"/>
              <a:gd name="connsiteX9" fmla="*/ 545307 w 1955007"/>
              <a:gd name="connsiteY9" fmla="*/ 281288 h 536081"/>
              <a:gd name="connsiteX10" fmla="*/ 566738 w 1955007"/>
              <a:gd name="connsiteY10" fmla="*/ 281288 h 536081"/>
              <a:gd name="connsiteX11" fmla="*/ 592932 w 1955007"/>
              <a:gd name="connsiteY11" fmla="*/ 286050 h 536081"/>
              <a:gd name="connsiteX12" fmla="*/ 595313 w 1955007"/>
              <a:gd name="connsiteY12" fmla="*/ 286050 h 536081"/>
              <a:gd name="connsiteX13" fmla="*/ 633412 w 1955007"/>
              <a:gd name="connsiteY13" fmla="*/ 276526 h 536081"/>
              <a:gd name="connsiteX14" fmla="*/ 683419 w 1955007"/>
              <a:gd name="connsiteY14" fmla="*/ 247950 h 536081"/>
              <a:gd name="connsiteX15" fmla="*/ 704850 w 1955007"/>
              <a:gd name="connsiteY15" fmla="*/ 226518 h 536081"/>
              <a:gd name="connsiteX16" fmla="*/ 742951 w 1955007"/>
              <a:gd name="connsiteY16" fmla="*/ 197942 h 536081"/>
              <a:gd name="connsiteX17" fmla="*/ 769144 w 1955007"/>
              <a:gd name="connsiteY17" fmla="*/ 178893 h 536081"/>
              <a:gd name="connsiteX18" fmla="*/ 831056 w 1955007"/>
              <a:gd name="connsiteY18" fmla="*/ 121744 h 536081"/>
              <a:gd name="connsiteX19" fmla="*/ 876299 w 1955007"/>
              <a:gd name="connsiteY19" fmla="*/ 76500 h 536081"/>
              <a:gd name="connsiteX20" fmla="*/ 933450 w 1955007"/>
              <a:gd name="connsiteY20" fmla="*/ 36018 h 536081"/>
              <a:gd name="connsiteX21" fmla="*/ 962026 w 1955007"/>
              <a:gd name="connsiteY21" fmla="*/ 19351 h 536081"/>
              <a:gd name="connsiteX22" fmla="*/ 1004888 w 1955007"/>
              <a:gd name="connsiteY22" fmla="*/ 5063 h 536081"/>
              <a:gd name="connsiteX23" fmla="*/ 1057276 w 1955007"/>
              <a:gd name="connsiteY23" fmla="*/ 2682 h 536081"/>
              <a:gd name="connsiteX24" fmla="*/ 1109662 w 1955007"/>
              <a:gd name="connsiteY24" fmla="*/ 12207 h 536081"/>
              <a:gd name="connsiteX25" fmla="*/ 1157288 w 1955007"/>
              <a:gd name="connsiteY25" fmla="*/ 52687 h 536081"/>
              <a:gd name="connsiteX26" fmla="*/ 1190625 w 1955007"/>
              <a:gd name="connsiteY26" fmla="*/ 93170 h 536081"/>
              <a:gd name="connsiteX27" fmla="*/ 1223963 w 1955007"/>
              <a:gd name="connsiteY27" fmla="*/ 124125 h 536081"/>
              <a:gd name="connsiteX28" fmla="*/ 1243013 w 1955007"/>
              <a:gd name="connsiteY28" fmla="*/ 152700 h 536081"/>
              <a:gd name="connsiteX29" fmla="*/ 1273969 w 1955007"/>
              <a:gd name="connsiteY29" fmla="*/ 200325 h 536081"/>
              <a:gd name="connsiteX30" fmla="*/ 1302544 w 1955007"/>
              <a:gd name="connsiteY30" fmla="*/ 247950 h 536081"/>
              <a:gd name="connsiteX31" fmla="*/ 1321594 w 1955007"/>
              <a:gd name="connsiteY31" fmla="*/ 271763 h 536081"/>
              <a:gd name="connsiteX32" fmla="*/ 1350169 w 1955007"/>
              <a:gd name="connsiteY32" fmla="*/ 309863 h 536081"/>
              <a:gd name="connsiteX33" fmla="*/ 1440657 w 1955007"/>
              <a:gd name="connsiteY33" fmla="*/ 395588 h 536081"/>
              <a:gd name="connsiteX34" fmla="*/ 1476375 w 1955007"/>
              <a:gd name="connsiteY34" fmla="*/ 414638 h 536081"/>
              <a:gd name="connsiteX35" fmla="*/ 1554957 w 1955007"/>
              <a:gd name="connsiteY35" fmla="*/ 436069 h 536081"/>
              <a:gd name="connsiteX36" fmla="*/ 1657350 w 1955007"/>
              <a:gd name="connsiteY36" fmla="*/ 483694 h 536081"/>
              <a:gd name="connsiteX37" fmla="*/ 1719263 w 1955007"/>
              <a:gd name="connsiteY37" fmla="*/ 497981 h 536081"/>
              <a:gd name="connsiteX38" fmla="*/ 1809750 w 1955007"/>
              <a:gd name="connsiteY38" fmla="*/ 528938 h 536081"/>
              <a:gd name="connsiteX39" fmla="*/ 1864519 w 1955007"/>
              <a:gd name="connsiteY39" fmla="*/ 536081 h 536081"/>
              <a:gd name="connsiteX40" fmla="*/ 1874044 w 1955007"/>
              <a:gd name="connsiteY40" fmla="*/ 531319 h 536081"/>
              <a:gd name="connsiteX41" fmla="*/ 1928813 w 1955007"/>
              <a:gd name="connsiteY41" fmla="*/ 533700 h 536081"/>
              <a:gd name="connsiteX42" fmla="*/ 1955007 w 1955007"/>
              <a:gd name="connsiteY42" fmla="*/ 536081 h 536081"/>
              <a:gd name="connsiteX0" fmla="*/ 0 w 1955007"/>
              <a:gd name="connsiteY0" fmla="*/ 307481 h 536081"/>
              <a:gd name="connsiteX1" fmla="*/ 83344 w 1955007"/>
              <a:gd name="connsiteY1" fmla="*/ 309863 h 536081"/>
              <a:gd name="connsiteX2" fmla="*/ 123825 w 1955007"/>
              <a:gd name="connsiteY2" fmla="*/ 309863 h 536081"/>
              <a:gd name="connsiteX3" fmla="*/ 209550 w 1955007"/>
              <a:gd name="connsiteY3" fmla="*/ 305100 h 536081"/>
              <a:gd name="connsiteX4" fmla="*/ 290513 w 1955007"/>
              <a:gd name="connsiteY4" fmla="*/ 290813 h 536081"/>
              <a:gd name="connsiteX5" fmla="*/ 366713 w 1955007"/>
              <a:gd name="connsiteY5" fmla="*/ 271763 h 536081"/>
              <a:gd name="connsiteX6" fmla="*/ 402432 w 1955007"/>
              <a:gd name="connsiteY6" fmla="*/ 262238 h 536081"/>
              <a:gd name="connsiteX7" fmla="*/ 445294 w 1955007"/>
              <a:gd name="connsiteY7" fmla="*/ 262238 h 536081"/>
              <a:gd name="connsiteX8" fmla="*/ 488157 w 1955007"/>
              <a:gd name="connsiteY8" fmla="*/ 271763 h 536081"/>
              <a:gd name="connsiteX9" fmla="*/ 545307 w 1955007"/>
              <a:gd name="connsiteY9" fmla="*/ 281288 h 536081"/>
              <a:gd name="connsiteX10" fmla="*/ 566738 w 1955007"/>
              <a:gd name="connsiteY10" fmla="*/ 281288 h 536081"/>
              <a:gd name="connsiteX11" fmla="*/ 592932 w 1955007"/>
              <a:gd name="connsiteY11" fmla="*/ 286050 h 536081"/>
              <a:gd name="connsiteX12" fmla="*/ 595313 w 1955007"/>
              <a:gd name="connsiteY12" fmla="*/ 286050 h 536081"/>
              <a:gd name="connsiteX13" fmla="*/ 633412 w 1955007"/>
              <a:gd name="connsiteY13" fmla="*/ 276526 h 536081"/>
              <a:gd name="connsiteX14" fmla="*/ 683419 w 1955007"/>
              <a:gd name="connsiteY14" fmla="*/ 247950 h 536081"/>
              <a:gd name="connsiteX15" fmla="*/ 704850 w 1955007"/>
              <a:gd name="connsiteY15" fmla="*/ 226518 h 536081"/>
              <a:gd name="connsiteX16" fmla="*/ 742951 w 1955007"/>
              <a:gd name="connsiteY16" fmla="*/ 197942 h 536081"/>
              <a:gd name="connsiteX17" fmla="*/ 769144 w 1955007"/>
              <a:gd name="connsiteY17" fmla="*/ 178893 h 536081"/>
              <a:gd name="connsiteX18" fmla="*/ 831056 w 1955007"/>
              <a:gd name="connsiteY18" fmla="*/ 121744 h 536081"/>
              <a:gd name="connsiteX19" fmla="*/ 876299 w 1955007"/>
              <a:gd name="connsiteY19" fmla="*/ 76500 h 536081"/>
              <a:gd name="connsiteX20" fmla="*/ 933450 w 1955007"/>
              <a:gd name="connsiteY20" fmla="*/ 36018 h 536081"/>
              <a:gd name="connsiteX21" fmla="*/ 962026 w 1955007"/>
              <a:gd name="connsiteY21" fmla="*/ 19351 h 536081"/>
              <a:gd name="connsiteX22" fmla="*/ 1004888 w 1955007"/>
              <a:gd name="connsiteY22" fmla="*/ 5063 h 536081"/>
              <a:gd name="connsiteX23" fmla="*/ 1057276 w 1955007"/>
              <a:gd name="connsiteY23" fmla="*/ 2682 h 536081"/>
              <a:gd name="connsiteX24" fmla="*/ 1109662 w 1955007"/>
              <a:gd name="connsiteY24" fmla="*/ 12207 h 536081"/>
              <a:gd name="connsiteX25" fmla="*/ 1157288 w 1955007"/>
              <a:gd name="connsiteY25" fmla="*/ 52687 h 536081"/>
              <a:gd name="connsiteX26" fmla="*/ 1190625 w 1955007"/>
              <a:gd name="connsiteY26" fmla="*/ 93170 h 536081"/>
              <a:gd name="connsiteX27" fmla="*/ 1216819 w 1955007"/>
              <a:gd name="connsiteY27" fmla="*/ 128887 h 536081"/>
              <a:gd name="connsiteX28" fmla="*/ 1243013 w 1955007"/>
              <a:gd name="connsiteY28" fmla="*/ 152700 h 536081"/>
              <a:gd name="connsiteX29" fmla="*/ 1273969 w 1955007"/>
              <a:gd name="connsiteY29" fmla="*/ 200325 h 536081"/>
              <a:gd name="connsiteX30" fmla="*/ 1302544 w 1955007"/>
              <a:gd name="connsiteY30" fmla="*/ 247950 h 536081"/>
              <a:gd name="connsiteX31" fmla="*/ 1321594 w 1955007"/>
              <a:gd name="connsiteY31" fmla="*/ 271763 h 536081"/>
              <a:gd name="connsiteX32" fmla="*/ 1350169 w 1955007"/>
              <a:gd name="connsiteY32" fmla="*/ 309863 h 536081"/>
              <a:gd name="connsiteX33" fmla="*/ 1440657 w 1955007"/>
              <a:gd name="connsiteY33" fmla="*/ 395588 h 536081"/>
              <a:gd name="connsiteX34" fmla="*/ 1476375 w 1955007"/>
              <a:gd name="connsiteY34" fmla="*/ 414638 h 536081"/>
              <a:gd name="connsiteX35" fmla="*/ 1554957 w 1955007"/>
              <a:gd name="connsiteY35" fmla="*/ 436069 h 536081"/>
              <a:gd name="connsiteX36" fmla="*/ 1657350 w 1955007"/>
              <a:gd name="connsiteY36" fmla="*/ 483694 h 536081"/>
              <a:gd name="connsiteX37" fmla="*/ 1719263 w 1955007"/>
              <a:gd name="connsiteY37" fmla="*/ 497981 h 536081"/>
              <a:gd name="connsiteX38" fmla="*/ 1809750 w 1955007"/>
              <a:gd name="connsiteY38" fmla="*/ 528938 h 536081"/>
              <a:gd name="connsiteX39" fmla="*/ 1864519 w 1955007"/>
              <a:gd name="connsiteY39" fmla="*/ 536081 h 536081"/>
              <a:gd name="connsiteX40" fmla="*/ 1874044 w 1955007"/>
              <a:gd name="connsiteY40" fmla="*/ 531319 h 536081"/>
              <a:gd name="connsiteX41" fmla="*/ 1928813 w 1955007"/>
              <a:gd name="connsiteY41" fmla="*/ 533700 h 536081"/>
              <a:gd name="connsiteX42" fmla="*/ 1955007 w 1955007"/>
              <a:gd name="connsiteY42" fmla="*/ 536081 h 536081"/>
              <a:gd name="connsiteX0" fmla="*/ 0 w 1955007"/>
              <a:gd name="connsiteY0" fmla="*/ 307481 h 536081"/>
              <a:gd name="connsiteX1" fmla="*/ 83344 w 1955007"/>
              <a:gd name="connsiteY1" fmla="*/ 309863 h 536081"/>
              <a:gd name="connsiteX2" fmla="*/ 123825 w 1955007"/>
              <a:gd name="connsiteY2" fmla="*/ 309863 h 536081"/>
              <a:gd name="connsiteX3" fmla="*/ 209550 w 1955007"/>
              <a:gd name="connsiteY3" fmla="*/ 305100 h 536081"/>
              <a:gd name="connsiteX4" fmla="*/ 290513 w 1955007"/>
              <a:gd name="connsiteY4" fmla="*/ 290813 h 536081"/>
              <a:gd name="connsiteX5" fmla="*/ 366713 w 1955007"/>
              <a:gd name="connsiteY5" fmla="*/ 271763 h 536081"/>
              <a:gd name="connsiteX6" fmla="*/ 402432 w 1955007"/>
              <a:gd name="connsiteY6" fmla="*/ 262238 h 536081"/>
              <a:gd name="connsiteX7" fmla="*/ 445294 w 1955007"/>
              <a:gd name="connsiteY7" fmla="*/ 262238 h 536081"/>
              <a:gd name="connsiteX8" fmla="*/ 488157 w 1955007"/>
              <a:gd name="connsiteY8" fmla="*/ 271763 h 536081"/>
              <a:gd name="connsiteX9" fmla="*/ 545307 w 1955007"/>
              <a:gd name="connsiteY9" fmla="*/ 281288 h 536081"/>
              <a:gd name="connsiteX10" fmla="*/ 566738 w 1955007"/>
              <a:gd name="connsiteY10" fmla="*/ 281288 h 536081"/>
              <a:gd name="connsiteX11" fmla="*/ 592932 w 1955007"/>
              <a:gd name="connsiteY11" fmla="*/ 286050 h 536081"/>
              <a:gd name="connsiteX12" fmla="*/ 595313 w 1955007"/>
              <a:gd name="connsiteY12" fmla="*/ 286050 h 536081"/>
              <a:gd name="connsiteX13" fmla="*/ 633412 w 1955007"/>
              <a:gd name="connsiteY13" fmla="*/ 276526 h 536081"/>
              <a:gd name="connsiteX14" fmla="*/ 683419 w 1955007"/>
              <a:gd name="connsiteY14" fmla="*/ 247950 h 536081"/>
              <a:gd name="connsiteX15" fmla="*/ 704850 w 1955007"/>
              <a:gd name="connsiteY15" fmla="*/ 226518 h 536081"/>
              <a:gd name="connsiteX16" fmla="*/ 742951 w 1955007"/>
              <a:gd name="connsiteY16" fmla="*/ 197942 h 536081"/>
              <a:gd name="connsiteX17" fmla="*/ 769144 w 1955007"/>
              <a:gd name="connsiteY17" fmla="*/ 178893 h 536081"/>
              <a:gd name="connsiteX18" fmla="*/ 831056 w 1955007"/>
              <a:gd name="connsiteY18" fmla="*/ 121744 h 536081"/>
              <a:gd name="connsiteX19" fmla="*/ 876299 w 1955007"/>
              <a:gd name="connsiteY19" fmla="*/ 76500 h 536081"/>
              <a:gd name="connsiteX20" fmla="*/ 933450 w 1955007"/>
              <a:gd name="connsiteY20" fmla="*/ 36018 h 536081"/>
              <a:gd name="connsiteX21" fmla="*/ 962026 w 1955007"/>
              <a:gd name="connsiteY21" fmla="*/ 19351 h 536081"/>
              <a:gd name="connsiteX22" fmla="*/ 1004888 w 1955007"/>
              <a:gd name="connsiteY22" fmla="*/ 5063 h 536081"/>
              <a:gd name="connsiteX23" fmla="*/ 1057276 w 1955007"/>
              <a:gd name="connsiteY23" fmla="*/ 2682 h 536081"/>
              <a:gd name="connsiteX24" fmla="*/ 1109662 w 1955007"/>
              <a:gd name="connsiteY24" fmla="*/ 12207 h 536081"/>
              <a:gd name="connsiteX25" fmla="*/ 1157288 w 1955007"/>
              <a:gd name="connsiteY25" fmla="*/ 52687 h 536081"/>
              <a:gd name="connsiteX26" fmla="*/ 1190625 w 1955007"/>
              <a:gd name="connsiteY26" fmla="*/ 93170 h 536081"/>
              <a:gd name="connsiteX27" fmla="*/ 1216819 w 1955007"/>
              <a:gd name="connsiteY27" fmla="*/ 128887 h 536081"/>
              <a:gd name="connsiteX28" fmla="*/ 1250156 w 1955007"/>
              <a:gd name="connsiteY28" fmla="*/ 164606 h 536081"/>
              <a:gd name="connsiteX29" fmla="*/ 1273969 w 1955007"/>
              <a:gd name="connsiteY29" fmla="*/ 200325 h 536081"/>
              <a:gd name="connsiteX30" fmla="*/ 1302544 w 1955007"/>
              <a:gd name="connsiteY30" fmla="*/ 247950 h 536081"/>
              <a:gd name="connsiteX31" fmla="*/ 1321594 w 1955007"/>
              <a:gd name="connsiteY31" fmla="*/ 271763 h 536081"/>
              <a:gd name="connsiteX32" fmla="*/ 1350169 w 1955007"/>
              <a:gd name="connsiteY32" fmla="*/ 309863 h 536081"/>
              <a:gd name="connsiteX33" fmla="*/ 1440657 w 1955007"/>
              <a:gd name="connsiteY33" fmla="*/ 395588 h 536081"/>
              <a:gd name="connsiteX34" fmla="*/ 1476375 w 1955007"/>
              <a:gd name="connsiteY34" fmla="*/ 414638 h 536081"/>
              <a:gd name="connsiteX35" fmla="*/ 1554957 w 1955007"/>
              <a:gd name="connsiteY35" fmla="*/ 436069 h 536081"/>
              <a:gd name="connsiteX36" fmla="*/ 1657350 w 1955007"/>
              <a:gd name="connsiteY36" fmla="*/ 483694 h 536081"/>
              <a:gd name="connsiteX37" fmla="*/ 1719263 w 1955007"/>
              <a:gd name="connsiteY37" fmla="*/ 497981 h 536081"/>
              <a:gd name="connsiteX38" fmla="*/ 1809750 w 1955007"/>
              <a:gd name="connsiteY38" fmla="*/ 528938 h 536081"/>
              <a:gd name="connsiteX39" fmla="*/ 1864519 w 1955007"/>
              <a:gd name="connsiteY39" fmla="*/ 536081 h 536081"/>
              <a:gd name="connsiteX40" fmla="*/ 1874044 w 1955007"/>
              <a:gd name="connsiteY40" fmla="*/ 531319 h 536081"/>
              <a:gd name="connsiteX41" fmla="*/ 1928813 w 1955007"/>
              <a:gd name="connsiteY41" fmla="*/ 533700 h 536081"/>
              <a:gd name="connsiteX42" fmla="*/ 1955007 w 1955007"/>
              <a:gd name="connsiteY42" fmla="*/ 536081 h 536081"/>
              <a:gd name="connsiteX0" fmla="*/ 0 w 1955007"/>
              <a:gd name="connsiteY0" fmla="*/ 307481 h 536081"/>
              <a:gd name="connsiteX1" fmla="*/ 83344 w 1955007"/>
              <a:gd name="connsiteY1" fmla="*/ 309863 h 536081"/>
              <a:gd name="connsiteX2" fmla="*/ 123825 w 1955007"/>
              <a:gd name="connsiteY2" fmla="*/ 309863 h 536081"/>
              <a:gd name="connsiteX3" fmla="*/ 209550 w 1955007"/>
              <a:gd name="connsiteY3" fmla="*/ 305100 h 536081"/>
              <a:gd name="connsiteX4" fmla="*/ 290513 w 1955007"/>
              <a:gd name="connsiteY4" fmla="*/ 290813 h 536081"/>
              <a:gd name="connsiteX5" fmla="*/ 366713 w 1955007"/>
              <a:gd name="connsiteY5" fmla="*/ 271763 h 536081"/>
              <a:gd name="connsiteX6" fmla="*/ 402432 w 1955007"/>
              <a:gd name="connsiteY6" fmla="*/ 262238 h 536081"/>
              <a:gd name="connsiteX7" fmla="*/ 445294 w 1955007"/>
              <a:gd name="connsiteY7" fmla="*/ 262238 h 536081"/>
              <a:gd name="connsiteX8" fmla="*/ 488157 w 1955007"/>
              <a:gd name="connsiteY8" fmla="*/ 271763 h 536081"/>
              <a:gd name="connsiteX9" fmla="*/ 545307 w 1955007"/>
              <a:gd name="connsiteY9" fmla="*/ 281288 h 536081"/>
              <a:gd name="connsiteX10" fmla="*/ 566738 w 1955007"/>
              <a:gd name="connsiteY10" fmla="*/ 281288 h 536081"/>
              <a:gd name="connsiteX11" fmla="*/ 592932 w 1955007"/>
              <a:gd name="connsiteY11" fmla="*/ 286050 h 536081"/>
              <a:gd name="connsiteX12" fmla="*/ 595313 w 1955007"/>
              <a:gd name="connsiteY12" fmla="*/ 286050 h 536081"/>
              <a:gd name="connsiteX13" fmla="*/ 633412 w 1955007"/>
              <a:gd name="connsiteY13" fmla="*/ 276526 h 536081"/>
              <a:gd name="connsiteX14" fmla="*/ 683419 w 1955007"/>
              <a:gd name="connsiteY14" fmla="*/ 247950 h 536081"/>
              <a:gd name="connsiteX15" fmla="*/ 704850 w 1955007"/>
              <a:gd name="connsiteY15" fmla="*/ 226518 h 536081"/>
              <a:gd name="connsiteX16" fmla="*/ 742951 w 1955007"/>
              <a:gd name="connsiteY16" fmla="*/ 197942 h 536081"/>
              <a:gd name="connsiteX17" fmla="*/ 769144 w 1955007"/>
              <a:gd name="connsiteY17" fmla="*/ 178893 h 536081"/>
              <a:gd name="connsiteX18" fmla="*/ 831056 w 1955007"/>
              <a:gd name="connsiteY18" fmla="*/ 121744 h 536081"/>
              <a:gd name="connsiteX19" fmla="*/ 876299 w 1955007"/>
              <a:gd name="connsiteY19" fmla="*/ 76500 h 536081"/>
              <a:gd name="connsiteX20" fmla="*/ 933450 w 1955007"/>
              <a:gd name="connsiteY20" fmla="*/ 36018 h 536081"/>
              <a:gd name="connsiteX21" fmla="*/ 962026 w 1955007"/>
              <a:gd name="connsiteY21" fmla="*/ 19351 h 536081"/>
              <a:gd name="connsiteX22" fmla="*/ 1004888 w 1955007"/>
              <a:gd name="connsiteY22" fmla="*/ 5063 h 536081"/>
              <a:gd name="connsiteX23" fmla="*/ 1057276 w 1955007"/>
              <a:gd name="connsiteY23" fmla="*/ 2682 h 536081"/>
              <a:gd name="connsiteX24" fmla="*/ 1109662 w 1955007"/>
              <a:gd name="connsiteY24" fmla="*/ 12207 h 536081"/>
              <a:gd name="connsiteX25" fmla="*/ 1157288 w 1955007"/>
              <a:gd name="connsiteY25" fmla="*/ 52687 h 536081"/>
              <a:gd name="connsiteX26" fmla="*/ 1190625 w 1955007"/>
              <a:gd name="connsiteY26" fmla="*/ 93170 h 536081"/>
              <a:gd name="connsiteX27" fmla="*/ 1216819 w 1955007"/>
              <a:gd name="connsiteY27" fmla="*/ 128887 h 536081"/>
              <a:gd name="connsiteX28" fmla="*/ 1250156 w 1955007"/>
              <a:gd name="connsiteY28" fmla="*/ 164606 h 536081"/>
              <a:gd name="connsiteX29" fmla="*/ 1273969 w 1955007"/>
              <a:gd name="connsiteY29" fmla="*/ 200325 h 536081"/>
              <a:gd name="connsiteX30" fmla="*/ 1302544 w 1955007"/>
              <a:gd name="connsiteY30" fmla="*/ 247950 h 536081"/>
              <a:gd name="connsiteX31" fmla="*/ 1321594 w 1955007"/>
              <a:gd name="connsiteY31" fmla="*/ 271763 h 536081"/>
              <a:gd name="connsiteX32" fmla="*/ 1350169 w 1955007"/>
              <a:gd name="connsiteY32" fmla="*/ 309863 h 536081"/>
              <a:gd name="connsiteX33" fmla="*/ 1440657 w 1955007"/>
              <a:gd name="connsiteY33" fmla="*/ 395588 h 536081"/>
              <a:gd name="connsiteX34" fmla="*/ 1476375 w 1955007"/>
              <a:gd name="connsiteY34" fmla="*/ 414638 h 536081"/>
              <a:gd name="connsiteX35" fmla="*/ 1554957 w 1955007"/>
              <a:gd name="connsiteY35" fmla="*/ 436069 h 536081"/>
              <a:gd name="connsiteX36" fmla="*/ 1657350 w 1955007"/>
              <a:gd name="connsiteY36" fmla="*/ 483694 h 536081"/>
              <a:gd name="connsiteX37" fmla="*/ 1728788 w 1955007"/>
              <a:gd name="connsiteY37" fmla="*/ 517031 h 536081"/>
              <a:gd name="connsiteX38" fmla="*/ 1719263 w 1955007"/>
              <a:gd name="connsiteY38" fmla="*/ 497981 h 536081"/>
              <a:gd name="connsiteX39" fmla="*/ 1809750 w 1955007"/>
              <a:gd name="connsiteY39" fmla="*/ 528938 h 536081"/>
              <a:gd name="connsiteX40" fmla="*/ 1864519 w 1955007"/>
              <a:gd name="connsiteY40" fmla="*/ 536081 h 536081"/>
              <a:gd name="connsiteX41" fmla="*/ 1874044 w 1955007"/>
              <a:gd name="connsiteY41" fmla="*/ 531319 h 536081"/>
              <a:gd name="connsiteX42" fmla="*/ 1928813 w 1955007"/>
              <a:gd name="connsiteY42" fmla="*/ 533700 h 536081"/>
              <a:gd name="connsiteX43" fmla="*/ 1955007 w 1955007"/>
              <a:gd name="connsiteY43" fmla="*/ 536081 h 536081"/>
              <a:gd name="connsiteX0" fmla="*/ 0 w 1955007"/>
              <a:gd name="connsiteY0" fmla="*/ 314103 h 542703"/>
              <a:gd name="connsiteX1" fmla="*/ 83344 w 1955007"/>
              <a:gd name="connsiteY1" fmla="*/ 316485 h 542703"/>
              <a:gd name="connsiteX2" fmla="*/ 123825 w 1955007"/>
              <a:gd name="connsiteY2" fmla="*/ 316485 h 542703"/>
              <a:gd name="connsiteX3" fmla="*/ 209550 w 1955007"/>
              <a:gd name="connsiteY3" fmla="*/ 311722 h 542703"/>
              <a:gd name="connsiteX4" fmla="*/ 290513 w 1955007"/>
              <a:gd name="connsiteY4" fmla="*/ 297435 h 542703"/>
              <a:gd name="connsiteX5" fmla="*/ 366713 w 1955007"/>
              <a:gd name="connsiteY5" fmla="*/ 278385 h 542703"/>
              <a:gd name="connsiteX6" fmla="*/ 402432 w 1955007"/>
              <a:gd name="connsiteY6" fmla="*/ 268860 h 542703"/>
              <a:gd name="connsiteX7" fmla="*/ 445294 w 1955007"/>
              <a:gd name="connsiteY7" fmla="*/ 268860 h 542703"/>
              <a:gd name="connsiteX8" fmla="*/ 488157 w 1955007"/>
              <a:gd name="connsiteY8" fmla="*/ 278385 h 542703"/>
              <a:gd name="connsiteX9" fmla="*/ 545307 w 1955007"/>
              <a:gd name="connsiteY9" fmla="*/ 287910 h 542703"/>
              <a:gd name="connsiteX10" fmla="*/ 566738 w 1955007"/>
              <a:gd name="connsiteY10" fmla="*/ 287910 h 542703"/>
              <a:gd name="connsiteX11" fmla="*/ 592932 w 1955007"/>
              <a:gd name="connsiteY11" fmla="*/ 292672 h 542703"/>
              <a:gd name="connsiteX12" fmla="*/ 595313 w 1955007"/>
              <a:gd name="connsiteY12" fmla="*/ 292672 h 542703"/>
              <a:gd name="connsiteX13" fmla="*/ 633412 w 1955007"/>
              <a:gd name="connsiteY13" fmla="*/ 283148 h 542703"/>
              <a:gd name="connsiteX14" fmla="*/ 683419 w 1955007"/>
              <a:gd name="connsiteY14" fmla="*/ 254572 h 542703"/>
              <a:gd name="connsiteX15" fmla="*/ 704850 w 1955007"/>
              <a:gd name="connsiteY15" fmla="*/ 233140 h 542703"/>
              <a:gd name="connsiteX16" fmla="*/ 742951 w 1955007"/>
              <a:gd name="connsiteY16" fmla="*/ 204564 h 542703"/>
              <a:gd name="connsiteX17" fmla="*/ 769144 w 1955007"/>
              <a:gd name="connsiteY17" fmla="*/ 185515 h 542703"/>
              <a:gd name="connsiteX18" fmla="*/ 831056 w 1955007"/>
              <a:gd name="connsiteY18" fmla="*/ 128366 h 542703"/>
              <a:gd name="connsiteX19" fmla="*/ 876299 w 1955007"/>
              <a:gd name="connsiteY19" fmla="*/ 83122 h 542703"/>
              <a:gd name="connsiteX20" fmla="*/ 933450 w 1955007"/>
              <a:gd name="connsiteY20" fmla="*/ 42640 h 542703"/>
              <a:gd name="connsiteX21" fmla="*/ 962026 w 1955007"/>
              <a:gd name="connsiteY21" fmla="*/ 25973 h 542703"/>
              <a:gd name="connsiteX22" fmla="*/ 1004888 w 1955007"/>
              <a:gd name="connsiteY22" fmla="*/ 11685 h 542703"/>
              <a:gd name="connsiteX23" fmla="*/ 1057276 w 1955007"/>
              <a:gd name="connsiteY23" fmla="*/ 2160 h 542703"/>
              <a:gd name="connsiteX24" fmla="*/ 1109662 w 1955007"/>
              <a:gd name="connsiteY24" fmla="*/ 18829 h 542703"/>
              <a:gd name="connsiteX25" fmla="*/ 1157288 w 1955007"/>
              <a:gd name="connsiteY25" fmla="*/ 59309 h 542703"/>
              <a:gd name="connsiteX26" fmla="*/ 1190625 w 1955007"/>
              <a:gd name="connsiteY26" fmla="*/ 99792 h 542703"/>
              <a:gd name="connsiteX27" fmla="*/ 1216819 w 1955007"/>
              <a:gd name="connsiteY27" fmla="*/ 135509 h 542703"/>
              <a:gd name="connsiteX28" fmla="*/ 1250156 w 1955007"/>
              <a:gd name="connsiteY28" fmla="*/ 171228 h 542703"/>
              <a:gd name="connsiteX29" fmla="*/ 1273969 w 1955007"/>
              <a:gd name="connsiteY29" fmla="*/ 206947 h 542703"/>
              <a:gd name="connsiteX30" fmla="*/ 1302544 w 1955007"/>
              <a:gd name="connsiteY30" fmla="*/ 254572 h 542703"/>
              <a:gd name="connsiteX31" fmla="*/ 1321594 w 1955007"/>
              <a:gd name="connsiteY31" fmla="*/ 278385 h 542703"/>
              <a:gd name="connsiteX32" fmla="*/ 1350169 w 1955007"/>
              <a:gd name="connsiteY32" fmla="*/ 316485 h 542703"/>
              <a:gd name="connsiteX33" fmla="*/ 1440657 w 1955007"/>
              <a:gd name="connsiteY33" fmla="*/ 402210 h 542703"/>
              <a:gd name="connsiteX34" fmla="*/ 1476375 w 1955007"/>
              <a:gd name="connsiteY34" fmla="*/ 421260 h 542703"/>
              <a:gd name="connsiteX35" fmla="*/ 1554957 w 1955007"/>
              <a:gd name="connsiteY35" fmla="*/ 442691 h 542703"/>
              <a:gd name="connsiteX36" fmla="*/ 1657350 w 1955007"/>
              <a:gd name="connsiteY36" fmla="*/ 490316 h 542703"/>
              <a:gd name="connsiteX37" fmla="*/ 1728788 w 1955007"/>
              <a:gd name="connsiteY37" fmla="*/ 523653 h 542703"/>
              <a:gd name="connsiteX38" fmla="*/ 1719263 w 1955007"/>
              <a:gd name="connsiteY38" fmla="*/ 504603 h 542703"/>
              <a:gd name="connsiteX39" fmla="*/ 1809750 w 1955007"/>
              <a:gd name="connsiteY39" fmla="*/ 535560 h 542703"/>
              <a:gd name="connsiteX40" fmla="*/ 1864519 w 1955007"/>
              <a:gd name="connsiteY40" fmla="*/ 542703 h 542703"/>
              <a:gd name="connsiteX41" fmla="*/ 1874044 w 1955007"/>
              <a:gd name="connsiteY41" fmla="*/ 537941 h 542703"/>
              <a:gd name="connsiteX42" fmla="*/ 1928813 w 1955007"/>
              <a:gd name="connsiteY42" fmla="*/ 540322 h 542703"/>
              <a:gd name="connsiteX43" fmla="*/ 1955007 w 1955007"/>
              <a:gd name="connsiteY43" fmla="*/ 542703 h 542703"/>
              <a:gd name="connsiteX0" fmla="*/ 0 w 1955007"/>
              <a:gd name="connsiteY0" fmla="*/ 314103 h 542703"/>
              <a:gd name="connsiteX1" fmla="*/ 83344 w 1955007"/>
              <a:gd name="connsiteY1" fmla="*/ 316485 h 542703"/>
              <a:gd name="connsiteX2" fmla="*/ 123825 w 1955007"/>
              <a:gd name="connsiteY2" fmla="*/ 316485 h 542703"/>
              <a:gd name="connsiteX3" fmla="*/ 209550 w 1955007"/>
              <a:gd name="connsiteY3" fmla="*/ 311722 h 542703"/>
              <a:gd name="connsiteX4" fmla="*/ 290513 w 1955007"/>
              <a:gd name="connsiteY4" fmla="*/ 297435 h 542703"/>
              <a:gd name="connsiteX5" fmla="*/ 366713 w 1955007"/>
              <a:gd name="connsiteY5" fmla="*/ 278385 h 542703"/>
              <a:gd name="connsiteX6" fmla="*/ 402432 w 1955007"/>
              <a:gd name="connsiteY6" fmla="*/ 268860 h 542703"/>
              <a:gd name="connsiteX7" fmla="*/ 445294 w 1955007"/>
              <a:gd name="connsiteY7" fmla="*/ 268860 h 542703"/>
              <a:gd name="connsiteX8" fmla="*/ 488157 w 1955007"/>
              <a:gd name="connsiteY8" fmla="*/ 278385 h 542703"/>
              <a:gd name="connsiteX9" fmla="*/ 545307 w 1955007"/>
              <a:gd name="connsiteY9" fmla="*/ 287910 h 542703"/>
              <a:gd name="connsiteX10" fmla="*/ 566738 w 1955007"/>
              <a:gd name="connsiteY10" fmla="*/ 287910 h 542703"/>
              <a:gd name="connsiteX11" fmla="*/ 592932 w 1955007"/>
              <a:gd name="connsiteY11" fmla="*/ 292672 h 542703"/>
              <a:gd name="connsiteX12" fmla="*/ 595313 w 1955007"/>
              <a:gd name="connsiteY12" fmla="*/ 292672 h 542703"/>
              <a:gd name="connsiteX13" fmla="*/ 633412 w 1955007"/>
              <a:gd name="connsiteY13" fmla="*/ 283148 h 542703"/>
              <a:gd name="connsiteX14" fmla="*/ 683419 w 1955007"/>
              <a:gd name="connsiteY14" fmla="*/ 254572 h 542703"/>
              <a:gd name="connsiteX15" fmla="*/ 704850 w 1955007"/>
              <a:gd name="connsiteY15" fmla="*/ 233140 h 542703"/>
              <a:gd name="connsiteX16" fmla="*/ 742951 w 1955007"/>
              <a:gd name="connsiteY16" fmla="*/ 204564 h 542703"/>
              <a:gd name="connsiteX17" fmla="*/ 769144 w 1955007"/>
              <a:gd name="connsiteY17" fmla="*/ 185515 h 542703"/>
              <a:gd name="connsiteX18" fmla="*/ 831056 w 1955007"/>
              <a:gd name="connsiteY18" fmla="*/ 128366 h 542703"/>
              <a:gd name="connsiteX19" fmla="*/ 876299 w 1955007"/>
              <a:gd name="connsiteY19" fmla="*/ 83122 h 542703"/>
              <a:gd name="connsiteX20" fmla="*/ 933450 w 1955007"/>
              <a:gd name="connsiteY20" fmla="*/ 42640 h 542703"/>
              <a:gd name="connsiteX21" fmla="*/ 962026 w 1955007"/>
              <a:gd name="connsiteY21" fmla="*/ 25973 h 542703"/>
              <a:gd name="connsiteX22" fmla="*/ 1004888 w 1955007"/>
              <a:gd name="connsiteY22" fmla="*/ 11685 h 542703"/>
              <a:gd name="connsiteX23" fmla="*/ 1057276 w 1955007"/>
              <a:gd name="connsiteY23" fmla="*/ 2160 h 542703"/>
              <a:gd name="connsiteX24" fmla="*/ 1109662 w 1955007"/>
              <a:gd name="connsiteY24" fmla="*/ 18829 h 542703"/>
              <a:gd name="connsiteX25" fmla="*/ 1157288 w 1955007"/>
              <a:gd name="connsiteY25" fmla="*/ 59309 h 542703"/>
              <a:gd name="connsiteX26" fmla="*/ 1190625 w 1955007"/>
              <a:gd name="connsiteY26" fmla="*/ 99792 h 542703"/>
              <a:gd name="connsiteX27" fmla="*/ 1216819 w 1955007"/>
              <a:gd name="connsiteY27" fmla="*/ 135509 h 542703"/>
              <a:gd name="connsiteX28" fmla="*/ 1250156 w 1955007"/>
              <a:gd name="connsiteY28" fmla="*/ 171228 h 542703"/>
              <a:gd name="connsiteX29" fmla="*/ 1273969 w 1955007"/>
              <a:gd name="connsiteY29" fmla="*/ 206947 h 542703"/>
              <a:gd name="connsiteX30" fmla="*/ 1302544 w 1955007"/>
              <a:gd name="connsiteY30" fmla="*/ 254572 h 542703"/>
              <a:gd name="connsiteX31" fmla="*/ 1321594 w 1955007"/>
              <a:gd name="connsiteY31" fmla="*/ 278385 h 542703"/>
              <a:gd name="connsiteX32" fmla="*/ 1350169 w 1955007"/>
              <a:gd name="connsiteY32" fmla="*/ 316485 h 542703"/>
              <a:gd name="connsiteX33" fmla="*/ 1440657 w 1955007"/>
              <a:gd name="connsiteY33" fmla="*/ 402210 h 542703"/>
              <a:gd name="connsiteX34" fmla="*/ 1476375 w 1955007"/>
              <a:gd name="connsiteY34" fmla="*/ 421260 h 542703"/>
              <a:gd name="connsiteX35" fmla="*/ 1554957 w 1955007"/>
              <a:gd name="connsiteY35" fmla="*/ 442691 h 542703"/>
              <a:gd name="connsiteX36" fmla="*/ 1657350 w 1955007"/>
              <a:gd name="connsiteY36" fmla="*/ 490316 h 542703"/>
              <a:gd name="connsiteX37" fmla="*/ 1728788 w 1955007"/>
              <a:gd name="connsiteY37" fmla="*/ 523653 h 542703"/>
              <a:gd name="connsiteX38" fmla="*/ 1809750 w 1955007"/>
              <a:gd name="connsiteY38" fmla="*/ 535560 h 542703"/>
              <a:gd name="connsiteX39" fmla="*/ 1864519 w 1955007"/>
              <a:gd name="connsiteY39" fmla="*/ 542703 h 542703"/>
              <a:gd name="connsiteX40" fmla="*/ 1874044 w 1955007"/>
              <a:gd name="connsiteY40" fmla="*/ 537941 h 542703"/>
              <a:gd name="connsiteX41" fmla="*/ 1928813 w 1955007"/>
              <a:gd name="connsiteY41" fmla="*/ 540322 h 542703"/>
              <a:gd name="connsiteX42" fmla="*/ 1955007 w 1955007"/>
              <a:gd name="connsiteY42" fmla="*/ 542703 h 542703"/>
              <a:gd name="connsiteX0" fmla="*/ 0 w 1955007"/>
              <a:gd name="connsiteY0" fmla="*/ 314103 h 542703"/>
              <a:gd name="connsiteX1" fmla="*/ 83344 w 1955007"/>
              <a:gd name="connsiteY1" fmla="*/ 316485 h 542703"/>
              <a:gd name="connsiteX2" fmla="*/ 123825 w 1955007"/>
              <a:gd name="connsiteY2" fmla="*/ 316485 h 542703"/>
              <a:gd name="connsiteX3" fmla="*/ 209550 w 1955007"/>
              <a:gd name="connsiteY3" fmla="*/ 311722 h 542703"/>
              <a:gd name="connsiteX4" fmla="*/ 290513 w 1955007"/>
              <a:gd name="connsiteY4" fmla="*/ 297435 h 542703"/>
              <a:gd name="connsiteX5" fmla="*/ 366713 w 1955007"/>
              <a:gd name="connsiteY5" fmla="*/ 278385 h 542703"/>
              <a:gd name="connsiteX6" fmla="*/ 402432 w 1955007"/>
              <a:gd name="connsiteY6" fmla="*/ 268860 h 542703"/>
              <a:gd name="connsiteX7" fmla="*/ 445294 w 1955007"/>
              <a:gd name="connsiteY7" fmla="*/ 268860 h 542703"/>
              <a:gd name="connsiteX8" fmla="*/ 488157 w 1955007"/>
              <a:gd name="connsiteY8" fmla="*/ 278385 h 542703"/>
              <a:gd name="connsiteX9" fmla="*/ 545307 w 1955007"/>
              <a:gd name="connsiteY9" fmla="*/ 287910 h 542703"/>
              <a:gd name="connsiteX10" fmla="*/ 566738 w 1955007"/>
              <a:gd name="connsiteY10" fmla="*/ 287910 h 542703"/>
              <a:gd name="connsiteX11" fmla="*/ 592932 w 1955007"/>
              <a:gd name="connsiteY11" fmla="*/ 292672 h 542703"/>
              <a:gd name="connsiteX12" fmla="*/ 595313 w 1955007"/>
              <a:gd name="connsiteY12" fmla="*/ 292672 h 542703"/>
              <a:gd name="connsiteX13" fmla="*/ 633412 w 1955007"/>
              <a:gd name="connsiteY13" fmla="*/ 283148 h 542703"/>
              <a:gd name="connsiteX14" fmla="*/ 683419 w 1955007"/>
              <a:gd name="connsiteY14" fmla="*/ 254572 h 542703"/>
              <a:gd name="connsiteX15" fmla="*/ 704850 w 1955007"/>
              <a:gd name="connsiteY15" fmla="*/ 233140 h 542703"/>
              <a:gd name="connsiteX16" fmla="*/ 742951 w 1955007"/>
              <a:gd name="connsiteY16" fmla="*/ 204564 h 542703"/>
              <a:gd name="connsiteX17" fmla="*/ 769144 w 1955007"/>
              <a:gd name="connsiteY17" fmla="*/ 185515 h 542703"/>
              <a:gd name="connsiteX18" fmla="*/ 831056 w 1955007"/>
              <a:gd name="connsiteY18" fmla="*/ 128366 h 542703"/>
              <a:gd name="connsiteX19" fmla="*/ 876299 w 1955007"/>
              <a:gd name="connsiteY19" fmla="*/ 83122 h 542703"/>
              <a:gd name="connsiteX20" fmla="*/ 933450 w 1955007"/>
              <a:gd name="connsiteY20" fmla="*/ 42640 h 542703"/>
              <a:gd name="connsiteX21" fmla="*/ 962026 w 1955007"/>
              <a:gd name="connsiteY21" fmla="*/ 25973 h 542703"/>
              <a:gd name="connsiteX22" fmla="*/ 1004888 w 1955007"/>
              <a:gd name="connsiteY22" fmla="*/ 11685 h 542703"/>
              <a:gd name="connsiteX23" fmla="*/ 1057276 w 1955007"/>
              <a:gd name="connsiteY23" fmla="*/ 2160 h 542703"/>
              <a:gd name="connsiteX24" fmla="*/ 1109662 w 1955007"/>
              <a:gd name="connsiteY24" fmla="*/ 18829 h 542703"/>
              <a:gd name="connsiteX25" fmla="*/ 1157288 w 1955007"/>
              <a:gd name="connsiteY25" fmla="*/ 59309 h 542703"/>
              <a:gd name="connsiteX26" fmla="*/ 1190625 w 1955007"/>
              <a:gd name="connsiteY26" fmla="*/ 99792 h 542703"/>
              <a:gd name="connsiteX27" fmla="*/ 1216819 w 1955007"/>
              <a:gd name="connsiteY27" fmla="*/ 135509 h 542703"/>
              <a:gd name="connsiteX28" fmla="*/ 1250156 w 1955007"/>
              <a:gd name="connsiteY28" fmla="*/ 171228 h 542703"/>
              <a:gd name="connsiteX29" fmla="*/ 1273969 w 1955007"/>
              <a:gd name="connsiteY29" fmla="*/ 206947 h 542703"/>
              <a:gd name="connsiteX30" fmla="*/ 1302544 w 1955007"/>
              <a:gd name="connsiteY30" fmla="*/ 254572 h 542703"/>
              <a:gd name="connsiteX31" fmla="*/ 1321594 w 1955007"/>
              <a:gd name="connsiteY31" fmla="*/ 278385 h 542703"/>
              <a:gd name="connsiteX32" fmla="*/ 1350169 w 1955007"/>
              <a:gd name="connsiteY32" fmla="*/ 316485 h 542703"/>
              <a:gd name="connsiteX33" fmla="*/ 1440657 w 1955007"/>
              <a:gd name="connsiteY33" fmla="*/ 402210 h 542703"/>
              <a:gd name="connsiteX34" fmla="*/ 1476375 w 1955007"/>
              <a:gd name="connsiteY34" fmla="*/ 421260 h 542703"/>
              <a:gd name="connsiteX35" fmla="*/ 1552576 w 1955007"/>
              <a:gd name="connsiteY35" fmla="*/ 454597 h 542703"/>
              <a:gd name="connsiteX36" fmla="*/ 1657350 w 1955007"/>
              <a:gd name="connsiteY36" fmla="*/ 490316 h 542703"/>
              <a:gd name="connsiteX37" fmla="*/ 1728788 w 1955007"/>
              <a:gd name="connsiteY37" fmla="*/ 523653 h 542703"/>
              <a:gd name="connsiteX38" fmla="*/ 1809750 w 1955007"/>
              <a:gd name="connsiteY38" fmla="*/ 535560 h 542703"/>
              <a:gd name="connsiteX39" fmla="*/ 1864519 w 1955007"/>
              <a:gd name="connsiteY39" fmla="*/ 542703 h 542703"/>
              <a:gd name="connsiteX40" fmla="*/ 1874044 w 1955007"/>
              <a:gd name="connsiteY40" fmla="*/ 537941 h 542703"/>
              <a:gd name="connsiteX41" fmla="*/ 1928813 w 1955007"/>
              <a:gd name="connsiteY41" fmla="*/ 540322 h 542703"/>
              <a:gd name="connsiteX42" fmla="*/ 1955007 w 1955007"/>
              <a:gd name="connsiteY42" fmla="*/ 542703 h 542703"/>
              <a:gd name="connsiteX0" fmla="*/ 0 w 1955007"/>
              <a:gd name="connsiteY0" fmla="*/ 314103 h 542703"/>
              <a:gd name="connsiteX1" fmla="*/ 83344 w 1955007"/>
              <a:gd name="connsiteY1" fmla="*/ 316485 h 542703"/>
              <a:gd name="connsiteX2" fmla="*/ 123825 w 1955007"/>
              <a:gd name="connsiteY2" fmla="*/ 316485 h 542703"/>
              <a:gd name="connsiteX3" fmla="*/ 209550 w 1955007"/>
              <a:gd name="connsiteY3" fmla="*/ 311722 h 542703"/>
              <a:gd name="connsiteX4" fmla="*/ 290513 w 1955007"/>
              <a:gd name="connsiteY4" fmla="*/ 297435 h 542703"/>
              <a:gd name="connsiteX5" fmla="*/ 366713 w 1955007"/>
              <a:gd name="connsiteY5" fmla="*/ 278385 h 542703"/>
              <a:gd name="connsiteX6" fmla="*/ 402432 w 1955007"/>
              <a:gd name="connsiteY6" fmla="*/ 268860 h 542703"/>
              <a:gd name="connsiteX7" fmla="*/ 445294 w 1955007"/>
              <a:gd name="connsiteY7" fmla="*/ 268860 h 542703"/>
              <a:gd name="connsiteX8" fmla="*/ 488157 w 1955007"/>
              <a:gd name="connsiteY8" fmla="*/ 278385 h 542703"/>
              <a:gd name="connsiteX9" fmla="*/ 545307 w 1955007"/>
              <a:gd name="connsiteY9" fmla="*/ 287910 h 542703"/>
              <a:gd name="connsiteX10" fmla="*/ 566738 w 1955007"/>
              <a:gd name="connsiteY10" fmla="*/ 287910 h 542703"/>
              <a:gd name="connsiteX11" fmla="*/ 592932 w 1955007"/>
              <a:gd name="connsiteY11" fmla="*/ 292672 h 542703"/>
              <a:gd name="connsiteX12" fmla="*/ 595313 w 1955007"/>
              <a:gd name="connsiteY12" fmla="*/ 292672 h 542703"/>
              <a:gd name="connsiteX13" fmla="*/ 633412 w 1955007"/>
              <a:gd name="connsiteY13" fmla="*/ 283148 h 542703"/>
              <a:gd name="connsiteX14" fmla="*/ 683419 w 1955007"/>
              <a:gd name="connsiteY14" fmla="*/ 254572 h 542703"/>
              <a:gd name="connsiteX15" fmla="*/ 704850 w 1955007"/>
              <a:gd name="connsiteY15" fmla="*/ 233140 h 542703"/>
              <a:gd name="connsiteX16" fmla="*/ 742951 w 1955007"/>
              <a:gd name="connsiteY16" fmla="*/ 204564 h 542703"/>
              <a:gd name="connsiteX17" fmla="*/ 769144 w 1955007"/>
              <a:gd name="connsiteY17" fmla="*/ 185515 h 542703"/>
              <a:gd name="connsiteX18" fmla="*/ 831056 w 1955007"/>
              <a:gd name="connsiteY18" fmla="*/ 128366 h 542703"/>
              <a:gd name="connsiteX19" fmla="*/ 876299 w 1955007"/>
              <a:gd name="connsiteY19" fmla="*/ 83122 h 542703"/>
              <a:gd name="connsiteX20" fmla="*/ 933450 w 1955007"/>
              <a:gd name="connsiteY20" fmla="*/ 42640 h 542703"/>
              <a:gd name="connsiteX21" fmla="*/ 962026 w 1955007"/>
              <a:gd name="connsiteY21" fmla="*/ 25973 h 542703"/>
              <a:gd name="connsiteX22" fmla="*/ 1004888 w 1955007"/>
              <a:gd name="connsiteY22" fmla="*/ 11685 h 542703"/>
              <a:gd name="connsiteX23" fmla="*/ 1057276 w 1955007"/>
              <a:gd name="connsiteY23" fmla="*/ 2160 h 542703"/>
              <a:gd name="connsiteX24" fmla="*/ 1109662 w 1955007"/>
              <a:gd name="connsiteY24" fmla="*/ 18829 h 542703"/>
              <a:gd name="connsiteX25" fmla="*/ 1157288 w 1955007"/>
              <a:gd name="connsiteY25" fmla="*/ 59309 h 542703"/>
              <a:gd name="connsiteX26" fmla="*/ 1190625 w 1955007"/>
              <a:gd name="connsiteY26" fmla="*/ 99792 h 542703"/>
              <a:gd name="connsiteX27" fmla="*/ 1216819 w 1955007"/>
              <a:gd name="connsiteY27" fmla="*/ 135509 h 542703"/>
              <a:gd name="connsiteX28" fmla="*/ 1250156 w 1955007"/>
              <a:gd name="connsiteY28" fmla="*/ 171228 h 542703"/>
              <a:gd name="connsiteX29" fmla="*/ 1273969 w 1955007"/>
              <a:gd name="connsiteY29" fmla="*/ 206947 h 542703"/>
              <a:gd name="connsiteX30" fmla="*/ 1302544 w 1955007"/>
              <a:gd name="connsiteY30" fmla="*/ 254572 h 542703"/>
              <a:gd name="connsiteX31" fmla="*/ 1321594 w 1955007"/>
              <a:gd name="connsiteY31" fmla="*/ 278385 h 542703"/>
              <a:gd name="connsiteX32" fmla="*/ 1350169 w 1955007"/>
              <a:gd name="connsiteY32" fmla="*/ 316485 h 542703"/>
              <a:gd name="connsiteX33" fmla="*/ 1440657 w 1955007"/>
              <a:gd name="connsiteY33" fmla="*/ 402210 h 542703"/>
              <a:gd name="connsiteX34" fmla="*/ 1476375 w 1955007"/>
              <a:gd name="connsiteY34" fmla="*/ 421260 h 542703"/>
              <a:gd name="connsiteX35" fmla="*/ 1552576 w 1955007"/>
              <a:gd name="connsiteY35" fmla="*/ 454597 h 542703"/>
              <a:gd name="connsiteX36" fmla="*/ 1657350 w 1955007"/>
              <a:gd name="connsiteY36" fmla="*/ 499841 h 542703"/>
              <a:gd name="connsiteX37" fmla="*/ 1728788 w 1955007"/>
              <a:gd name="connsiteY37" fmla="*/ 523653 h 542703"/>
              <a:gd name="connsiteX38" fmla="*/ 1809750 w 1955007"/>
              <a:gd name="connsiteY38" fmla="*/ 535560 h 542703"/>
              <a:gd name="connsiteX39" fmla="*/ 1864519 w 1955007"/>
              <a:gd name="connsiteY39" fmla="*/ 542703 h 542703"/>
              <a:gd name="connsiteX40" fmla="*/ 1874044 w 1955007"/>
              <a:gd name="connsiteY40" fmla="*/ 537941 h 542703"/>
              <a:gd name="connsiteX41" fmla="*/ 1928813 w 1955007"/>
              <a:gd name="connsiteY41" fmla="*/ 540322 h 542703"/>
              <a:gd name="connsiteX42" fmla="*/ 1955007 w 1955007"/>
              <a:gd name="connsiteY42" fmla="*/ 542703 h 542703"/>
              <a:gd name="connsiteX0" fmla="*/ 0 w 1955007"/>
              <a:gd name="connsiteY0" fmla="*/ 314858 h 543458"/>
              <a:gd name="connsiteX1" fmla="*/ 83344 w 1955007"/>
              <a:gd name="connsiteY1" fmla="*/ 317240 h 543458"/>
              <a:gd name="connsiteX2" fmla="*/ 123825 w 1955007"/>
              <a:gd name="connsiteY2" fmla="*/ 317240 h 543458"/>
              <a:gd name="connsiteX3" fmla="*/ 209550 w 1955007"/>
              <a:gd name="connsiteY3" fmla="*/ 312477 h 543458"/>
              <a:gd name="connsiteX4" fmla="*/ 290513 w 1955007"/>
              <a:gd name="connsiteY4" fmla="*/ 298190 h 543458"/>
              <a:gd name="connsiteX5" fmla="*/ 366713 w 1955007"/>
              <a:gd name="connsiteY5" fmla="*/ 279140 h 543458"/>
              <a:gd name="connsiteX6" fmla="*/ 402432 w 1955007"/>
              <a:gd name="connsiteY6" fmla="*/ 269615 h 543458"/>
              <a:gd name="connsiteX7" fmla="*/ 445294 w 1955007"/>
              <a:gd name="connsiteY7" fmla="*/ 269615 h 543458"/>
              <a:gd name="connsiteX8" fmla="*/ 488157 w 1955007"/>
              <a:gd name="connsiteY8" fmla="*/ 279140 h 543458"/>
              <a:gd name="connsiteX9" fmla="*/ 545307 w 1955007"/>
              <a:gd name="connsiteY9" fmla="*/ 288665 h 543458"/>
              <a:gd name="connsiteX10" fmla="*/ 566738 w 1955007"/>
              <a:gd name="connsiteY10" fmla="*/ 288665 h 543458"/>
              <a:gd name="connsiteX11" fmla="*/ 592932 w 1955007"/>
              <a:gd name="connsiteY11" fmla="*/ 293427 h 543458"/>
              <a:gd name="connsiteX12" fmla="*/ 595313 w 1955007"/>
              <a:gd name="connsiteY12" fmla="*/ 293427 h 543458"/>
              <a:gd name="connsiteX13" fmla="*/ 633412 w 1955007"/>
              <a:gd name="connsiteY13" fmla="*/ 283903 h 543458"/>
              <a:gd name="connsiteX14" fmla="*/ 683419 w 1955007"/>
              <a:gd name="connsiteY14" fmla="*/ 255327 h 543458"/>
              <a:gd name="connsiteX15" fmla="*/ 704850 w 1955007"/>
              <a:gd name="connsiteY15" fmla="*/ 233895 h 543458"/>
              <a:gd name="connsiteX16" fmla="*/ 742951 w 1955007"/>
              <a:gd name="connsiteY16" fmla="*/ 205319 h 543458"/>
              <a:gd name="connsiteX17" fmla="*/ 769144 w 1955007"/>
              <a:gd name="connsiteY17" fmla="*/ 186270 h 543458"/>
              <a:gd name="connsiteX18" fmla="*/ 831056 w 1955007"/>
              <a:gd name="connsiteY18" fmla="*/ 129121 h 543458"/>
              <a:gd name="connsiteX19" fmla="*/ 876299 w 1955007"/>
              <a:gd name="connsiteY19" fmla="*/ 83877 h 543458"/>
              <a:gd name="connsiteX20" fmla="*/ 933450 w 1955007"/>
              <a:gd name="connsiteY20" fmla="*/ 43395 h 543458"/>
              <a:gd name="connsiteX21" fmla="*/ 962026 w 1955007"/>
              <a:gd name="connsiteY21" fmla="*/ 26728 h 543458"/>
              <a:gd name="connsiteX22" fmla="*/ 1004888 w 1955007"/>
              <a:gd name="connsiteY22" fmla="*/ 12440 h 543458"/>
              <a:gd name="connsiteX23" fmla="*/ 1057276 w 1955007"/>
              <a:gd name="connsiteY23" fmla="*/ 2915 h 543458"/>
              <a:gd name="connsiteX24" fmla="*/ 1116805 w 1955007"/>
              <a:gd name="connsiteY24" fmla="*/ 10059 h 543458"/>
              <a:gd name="connsiteX25" fmla="*/ 1157288 w 1955007"/>
              <a:gd name="connsiteY25" fmla="*/ 60064 h 543458"/>
              <a:gd name="connsiteX26" fmla="*/ 1190625 w 1955007"/>
              <a:gd name="connsiteY26" fmla="*/ 100547 h 543458"/>
              <a:gd name="connsiteX27" fmla="*/ 1216819 w 1955007"/>
              <a:gd name="connsiteY27" fmla="*/ 136264 h 543458"/>
              <a:gd name="connsiteX28" fmla="*/ 1250156 w 1955007"/>
              <a:gd name="connsiteY28" fmla="*/ 171983 h 543458"/>
              <a:gd name="connsiteX29" fmla="*/ 1273969 w 1955007"/>
              <a:gd name="connsiteY29" fmla="*/ 207702 h 543458"/>
              <a:gd name="connsiteX30" fmla="*/ 1302544 w 1955007"/>
              <a:gd name="connsiteY30" fmla="*/ 255327 h 543458"/>
              <a:gd name="connsiteX31" fmla="*/ 1321594 w 1955007"/>
              <a:gd name="connsiteY31" fmla="*/ 279140 h 543458"/>
              <a:gd name="connsiteX32" fmla="*/ 1350169 w 1955007"/>
              <a:gd name="connsiteY32" fmla="*/ 317240 h 543458"/>
              <a:gd name="connsiteX33" fmla="*/ 1440657 w 1955007"/>
              <a:gd name="connsiteY33" fmla="*/ 402965 h 543458"/>
              <a:gd name="connsiteX34" fmla="*/ 1476375 w 1955007"/>
              <a:gd name="connsiteY34" fmla="*/ 422015 h 543458"/>
              <a:gd name="connsiteX35" fmla="*/ 1552576 w 1955007"/>
              <a:gd name="connsiteY35" fmla="*/ 455352 h 543458"/>
              <a:gd name="connsiteX36" fmla="*/ 1657350 w 1955007"/>
              <a:gd name="connsiteY36" fmla="*/ 500596 h 543458"/>
              <a:gd name="connsiteX37" fmla="*/ 1728788 w 1955007"/>
              <a:gd name="connsiteY37" fmla="*/ 524408 h 543458"/>
              <a:gd name="connsiteX38" fmla="*/ 1809750 w 1955007"/>
              <a:gd name="connsiteY38" fmla="*/ 536315 h 543458"/>
              <a:gd name="connsiteX39" fmla="*/ 1864519 w 1955007"/>
              <a:gd name="connsiteY39" fmla="*/ 543458 h 543458"/>
              <a:gd name="connsiteX40" fmla="*/ 1874044 w 1955007"/>
              <a:gd name="connsiteY40" fmla="*/ 538696 h 543458"/>
              <a:gd name="connsiteX41" fmla="*/ 1928813 w 1955007"/>
              <a:gd name="connsiteY41" fmla="*/ 541077 h 543458"/>
              <a:gd name="connsiteX42" fmla="*/ 1955007 w 1955007"/>
              <a:gd name="connsiteY42" fmla="*/ 543458 h 543458"/>
              <a:gd name="connsiteX0" fmla="*/ 0 w 1955007"/>
              <a:gd name="connsiteY0" fmla="*/ 314858 h 543458"/>
              <a:gd name="connsiteX1" fmla="*/ 83344 w 1955007"/>
              <a:gd name="connsiteY1" fmla="*/ 317240 h 543458"/>
              <a:gd name="connsiteX2" fmla="*/ 123825 w 1955007"/>
              <a:gd name="connsiteY2" fmla="*/ 317240 h 543458"/>
              <a:gd name="connsiteX3" fmla="*/ 209550 w 1955007"/>
              <a:gd name="connsiteY3" fmla="*/ 312477 h 543458"/>
              <a:gd name="connsiteX4" fmla="*/ 290513 w 1955007"/>
              <a:gd name="connsiteY4" fmla="*/ 298190 h 543458"/>
              <a:gd name="connsiteX5" fmla="*/ 366713 w 1955007"/>
              <a:gd name="connsiteY5" fmla="*/ 279140 h 543458"/>
              <a:gd name="connsiteX6" fmla="*/ 402432 w 1955007"/>
              <a:gd name="connsiteY6" fmla="*/ 269615 h 543458"/>
              <a:gd name="connsiteX7" fmla="*/ 445294 w 1955007"/>
              <a:gd name="connsiteY7" fmla="*/ 269615 h 543458"/>
              <a:gd name="connsiteX8" fmla="*/ 488157 w 1955007"/>
              <a:gd name="connsiteY8" fmla="*/ 279140 h 543458"/>
              <a:gd name="connsiteX9" fmla="*/ 545307 w 1955007"/>
              <a:gd name="connsiteY9" fmla="*/ 288665 h 543458"/>
              <a:gd name="connsiteX10" fmla="*/ 566738 w 1955007"/>
              <a:gd name="connsiteY10" fmla="*/ 288665 h 543458"/>
              <a:gd name="connsiteX11" fmla="*/ 592932 w 1955007"/>
              <a:gd name="connsiteY11" fmla="*/ 293427 h 543458"/>
              <a:gd name="connsiteX12" fmla="*/ 595313 w 1955007"/>
              <a:gd name="connsiteY12" fmla="*/ 293427 h 543458"/>
              <a:gd name="connsiteX13" fmla="*/ 633412 w 1955007"/>
              <a:gd name="connsiteY13" fmla="*/ 283903 h 543458"/>
              <a:gd name="connsiteX14" fmla="*/ 683419 w 1955007"/>
              <a:gd name="connsiteY14" fmla="*/ 255327 h 543458"/>
              <a:gd name="connsiteX15" fmla="*/ 704850 w 1955007"/>
              <a:gd name="connsiteY15" fmla="*/ 233895 h 543458"/>
              <a:gd name="connsiteX16" fmla="*/ 742951 w 1955007"/>
              <a:gd name="connsiteY16" fmla="*/ 205319 h 543458"/>
              <a:gd name="connsiteX17" fmla="*/ 769144 w 1955007"/>
              <a:gd name="connsiteY17" fmla="*/ 186270 h 543458"/>
              <a:gd name="connsiteX18" fmla="*/ 831056 w 1955007"/>
              <a:gd name="connsiteY18" fmla="*/ 129121 h 543458"/>
              <a:gd name="connsiteX19" fmla="*/ 876299 w 1955007"/>
              <a:gd name="connsiteY19" fmla="*/ 83877 h 543458"/>
              <a:gd name="connsiteX20" fmla="*/ 933450 w 1955007"/>
              <a:gd name="connsiteY20" fmla="*/ 43395 h 543458"/>
              <a:gd name="connsiteX21" fmla="*/ 962026 w 1955007"/>
              <a:gd name="connsiteY21" fmla="*/ 26728 h 543458"/>
              <a:gd name="connsiteX22" fmla="*/ 1004888 w 1955007"/>
              <a:gd name="connsiteY22" fmla="*/ 12440 h 543458"/>
              <a:gd name="connsiteX23" fmla="*/ 1057276 w 1955007"/>
              <a:gd name="connsiteY23" fmla="*/ 2915 h 543458"/>
              <a:gd name="connsiteX24" fmla="*/ 1116805 w 1955007"/>
              <a:gd name="connsiteY24" fmla="*/ 10059 h 543458"/>
              <a:gd name="connsiteX25" fmla="*/ 1157288 w 1955007"/>
              <a:gd name="connsiteY25" fmla="*/ 60064 h 543458"/>
              <a:gd name="connsiteX26" fmla="*/ 1173957 w 1955007"/>
              <a:gd name="connsiteY26" fmla="*/ 55302 h 543458"/>
              <a:gd name="connsiteX27" fmla="*/ 1190625 w 1955007"/>
              <a:gd name="connsiteY27" fmla="*/ 100547 h 543458"/>
              <a:gd name="connsiteX28" fmla="*/ 1216819 w 1955007"/>
              <a:gd name="connsiteY28" fmla="*/ 136264 h 543458"/>
              <a:gd name="connsiteX29" fmla="*/ 1250156 w 1955007"/>
              <a:gd name="connsiteY29" fmla="*/ 171983 h 543458"/>
              <a:gd name="connsiteX30" fmla="*/ 1273969 w 1955007"/>
              <a:gd name="connsiteY30" fmla="*/ 207702 h 543458"/>
              <a:gd name="connsiteX31" fmla="*/ 1302544 w 1955007"/>
              <a:gd name="connsiteY31" fmla="*/ 255327 h 543458"/>
              <a:gd name="connsiteX32" fmla="*/ 1321594 w 1955007"/>
              <a:gd name="connsiteY32" fmla="*/ 279140 h 543458"/>
              <a:gd name="connsiteX33" fmla="*/ 1350169 w 1955007"/>
              <a:gd name="connsiteY33" fmla="*/ 317240 h 543458"/>
              <a:gd name="connsiteX34" fmla="*/ 1440657 w 1955007"/>
              <a:gd name="connsiteY34" fmla="*/ 402965 h 543458"/>
              <a:gd name="connsiteX35" fmla="*/ 1476375 w 1955007"/>
              <a:gd name="connsiteY35" fmla="*/ 422015 h 543458"/>
              <a:gd name="connsiteX36" fmla="*/ 1552576 w 1955007"/>
              <a:gd name="connsiteY36" fmla="*/ 455352 h 543458"/>
              <a:gd name="connsiteX37" fmla="*/ 1657350 w 1955007"/>
              <a:gd name="connsiteY37" fmla="*/ 500596 h 543458"/>
              <a:gd name="connsiteX38" fmla="*/ 1728788 w 1955007"/>
              <a:gd name="connsiteY38" fmla="*/ 524408 h 543458"/>
              <a:gd name="connsiteX39" fmla="*/ 1809750 w 1955007"/>
              <a:gd name="connsiteY39" fmla="*/ 536315 h 543458"/>
              <a:gd name="connsiteX40" fmla="*/ 1864519 w 1955007"/>
              <a:gd name="connsiteY40" fmla="*/ 543458 h 543458"/>
              <a:gd name="connsiteX41" fmla="*/ 1874044 w 1955007"/>
              <a:gd name="connsiteY41" fmla="*/ 538696 h 543458"/>
              <a:gd name="connsiteX42" fmla="*/ 1928813 w 1955007"/>
              <a:gd name="connsiteY42" fmla="*/ 541077 h 543458"/>
              <a:gd name="connsiteX43" fmla="*/ 1955007 w 1955007"/>
              <a:gd name="connsiteY43" fmla="*/ 543458 h 543458"/>
              <a:gd name="connsiteX0" fmla="*/ 0 w 1955007"/>
              <a:gd name="connsiteY0" fmla="*/ 314858 h 543458"/>
              <a:gd name="connsiteX1" fmla="*/ 83344 w 1955007"/>
              <a:gd name="connsiteY1" fmla="*/ 317240 h 543458"/>
              <a:gd name="connsiteX2" fmla="*/ 123825 w 1955007"/>
              <a:gd name="connsiteY2" fmla="*/ 317240 h 543458"/>
              <a:gd name="connsiteX3" fmla="*/ 209550 w 1955007"/>
              <a:gd name="connsiteY3" fmla="*/ 312477 h 543458"/>
              <a:gd name="connsiteX4" fmla="*/ 290513 w 1955007"/>
              <a:gd name="connsiteY4" fmla="*/ 298190 h 543458"/>
              <a:gd name="connsiteX5" fmla="*/ 366713 w 1955007"/>
              <a:gd name="connsiteY5" fmla="*/ 279140 h 543458"/>
              <a:gd name="connsiteX6" fmla="*/ 402432 w 1955007"/>
              <a:gd name="connsiteY6" fmla="*/ 269615 h 543458"/>
              <a:gd name="connsiteX7" fmla="*/ 445294 w 1955007"/>
              <a:gd name="connsiteY7" fmla="*/ 269615 h 543458"/>
              <a:gd name="connsiteX8" fmla="*/ 488157 w 1955007"/>
              <a:gd name="connsiteY8" fmla="*/ 279140 h 543458"/>
              <a:gd name="connsiteX9" fmla="*/ 545307 w 1955007"/>
              <a:gd name="connsiteY9" fmla="*/ 288665 h 543458"/>
              <a:gd name="connsiteX10" fmla="*/ 566738 w 1955007"/>
              <a:gd name="connsiteY10" fmla="*/ 288665 h 543458"/>
              <a:gd name="connsiteX11" fmla="*/ 592932 w 1955007"/>
              <a:gd name="connsiteY11" fmla="*/ 293427 h 543458"/>
              <a:gd name="connsiteX12" fmla="*/ 595313 w 1955007"/>
              <a:gd name="connsiteY12" fmla="*/ 293427 h 543458"/>
              <a:gd name="connsiteX13" fmla="*/ 633412 w 1955007"/>
              <a:gd name="connsiteY13" fmla="*/ 283903 h 543458"/>
              <a:gd name="connsiteX14" fmla="*/ 683419 w 1955007"/>
              <a:gd name="connsiteY14" fmla="*/ 255327 h 543458"/>
              <a:gd name="connsiteX15" fmla="*/ 704850 w 1955007"/>
              <a:gd name="connsiteY15" fmla="*/ 233895 h 543458"/>
              <a:gd name="connsiteX16" fmla="*/ 742951 w 1955007"/>
              <a:gd name="connsiteY16" fmla="*/ 205319 h 543458"/>
              <a:gd name="connsiteX17" fmla="*/ 769144 w 1955007"/>
              <a:gd name="connsiteY17" fmla="*/ 186270 h 543458"/>
              <a:gd name="connsiteX18" fmla="*/ 831056 w 1955007"/>
              <a:gd name="connsiteY18" fmla="*/ 129121 h 543458"/>
              <a:gd name="connsiteX19" fmla="*/ 876299 w 1955007"/>
              <a:gd name="connsiteY19" fmla="*/ 83877 h 543458"/>
              <a:gd name="connsiteX20" fmla="*/ 933450 w 1955007"/>
              <a:gd name="connsiteY20" fmla="*/ 43395 h 543458"/>
              <a:gd name="connsiteX21" fmla="*/ 962026 w 1955007"/>
              <a:gd name="connsiteY21" fmla="*/ 26728 h 543458"/>
              <a:gd name="connsiteX22" fmla="*/ 1004888 w 1955007"/>
              <a:gd name="connsiteY22" fmla="*/ 12440 h 543458"/>
              <a:gd name="connsiteX23" fmla="*/ 1057276 w 1955007"/>
              <a:gd name="connsiteY23" fmla="*/ 2915 h 543458"/>
              <a:gd name="connsiteX24" fmla="*/ 1116805 w 1955007"/>
              <a:gd name="connsiteY24" fmla="*/ 10059 h 543458"/>
              <a:gd name="connsiteX25" fmla="*/ 1157288 w 1955007"/>
              <a:gd name="connsiteY25" fmla="*/ 43396 h 543458"/>
              <a:gd name="connsiteX26" fmla="*/ 1173957 w 1955007"/>
              <a:gd name="connsiteY26" fmla="*/ 55302 h 543458"/>
              <a:gd name="connsiteX27" fmla="*/ 1190625 w 1955007"/>
              <a:gd name="connsiteY27" fmla="*/ 100547 h 543458"/>
              <a:gd name="connsiteX28" fmla="*/ 1216819 w 1955007"/>
              <a:gd name="connsiteY28" fmla="*/ 136264 h 543458"/>
              <a:gd name="connsiteX29" fmla="*/ 1250156 w 1955007"/>
              <a:gd name="connsiteY29" fmla="*/ 171983 h 543458"/>
              <a:gd name="connsiteX30" fmla="*/ 1273969 w 1955007"/>
              <a:gd name="connsiteY30" fmla="*/ 207702 h 543458"/>
              <a:gd name="connsiteX31" fmla="*/ 1302544 w 1955007"/>
              <a:gd name="connsiteY31" fmla="*/ 255327 h 543458"/>
              <a:gd name="connsiteX32" fmla="*/ 1321594 w 1955007"/>
              <a:gd name="connsiteY32" fmla="*/ 279140 h 543458"/>
              <a:gd name="connsiteX33" fmla="*/ 1350169 w 1955007"/>
              <a:gd name="connsiteY33" fmla="*/ 317240 h 543458"/>
              <a:gd name="connsiteX34" fmla="*/ 1440657 w 1955007"/>
              <a:gd name="connsiteY34" fmla="*/ 402965 h 543458"/>
              <a:gd name="connsiteX35" fmla="*/ 1476375 w 1955007"/>
              <a:gd name="connsiteY35" fmla="*/ 422015 h 543458"/>
              <a:gd name="connsiteX36" fmla="*/ 1552576 w 1955007"/>
              <a:gd name="connsiteY36" fmla="*/ 455352 h 543458"/>
              <a:gd name="connsiteX37" fmla="*/ 1657350 w 1955007"/>
              <a:gd name="connsiteY37" fmla="*/ 500596 h 543458"/>
              <a:gd name="connsiteX38" fmla="*/ 1728788 w 1955007"/>
              <a:gd name="connsiteY38" fmla="*/ 524408 h 543458"/>
              <a:gd name="connsiteX39" fmla="*/ 1809750 w 1955007"/>
              <a:gd name="connsiteY39" fmla="*/ 536315 h 543458"/>
              <a:gd name="connsiteX40" fmla="*/ 1864519 w 1955007"/>
              <a:gd name="connsiteY40" fmla="*/ 543458 h 543458"/>
              <a:gd name="connsiteX41" fmla="*/ 1874044 w 1955007"/>
              <a:gd name="connsiteY41" fmla="*/ 538696 h 543458"/>
              <a:gd name="connsiteX42" fmla="*/ 1928813 w 1955007"/>
              <a:gd name="connsiteY42" fmla="*/ 541077 h 543458"/>
              <a:gd name="connsiteX43" fmla="*/ 1955007 w 1955007"/>
              <a:gd name="connsiteY43" fmla="*/ 543458 h 543458"/>
              <a:gd name="connsiteX0" fmla="*/ 0 w 1955007"/>
              <a:gd name="connsiteY0" fmla="*/ 314858 h 543458"/>
              <a:gd name="connsiteX1" fmla="*/ 83344 w 1955007"/>
              <a:gd name="connsiteY1" fmla="*/ 317240 h 543458"/>
              <a:gd name="connsiteX2" fmla="*/ 123825 w 1955007"/>
              <a:gd name="connsiteY2" fmla="*/ 317240 h 543458"/>
              <a:gd name="connsiteX3" fmla="*/ 209550 w 1955007"/>
              <a:gd name="connsiteY3" fmla="*/ 312477 h 543458"/>
              <a:gd name="connsiteX4" fmla="*/ 290513 w 1955007"/>
              <a:gd name="connsiteY4" fmla="*/ 298190 h 543458"/>
              <a:gd name="connsiteX5" fmla="*/ 366713 w 1955007"/>
              <a:gd name="connsiteY5" fmla="*/ 279140 h 543458"/>
              <a:gd name="connsiteX6" fmla="*/ 402432 w 1955007"/>
              <a:gd name="connsiteY6" fmla="*/ 269615 h 543458"/>
              <a:gd name="connsiteX7" fmla="*/ 445294 w 1955007"/>
              <a:gd name="connsiteY7" fmla="*/ 269615 h 543458"/>
              <a:gd name="connsiteX8" fmla="*/ 488157 w 1955007"/>
              <a:gd name="connsiteY8" fmla="*/ 279140 h 543458"/>
              <a:gd name="connsiteX9" fmla="*/ 545307 w 1955007"/>
              <a:gd name="connsiteY9" fmla="*/ 288665 h 543458"/>
              <a:gd name="connsiteX10" fmla="*/ 566738 w 1955007"/>
              <a:gd name="connsiteY10" fmla="*/ 288665 h 543458"/>
              <a:gd name="connsiteX11" fmla="*/ 592932 w 1955007"/>
              <a:gd name="connsiteY11" fmla="*/ 293427 h 543458"/>
              <a:gd name="connsiteX12" fmla="*/ 595313 w 1955007"/>
              <a:gd name="connsiteY12" fmla="*/ 293427 h 543458"/>
              <a:gd name="connsiteX13" fmla="*/ 633412 w 1955007"/>
              <a:gd name="connsiteY13" fmla="*/ 283903 h 543458"/>
              <a:gd name="connsiteX14" fmla="*/ 683419 w 1955007"/>
              <a:gd name="connsiteY14" fmla="*/ 255327 h 543458"/>
              <a:gd name="connsiteX15" fmla="*/ 704850 w 1955007"/>
              <a:gd name="connsiteY15" fmla="*/ 233895 h 543458"/>
              <a:gd name="connsiteX16" fmla="*/ 742951 w 1955007"/>
              <a:gd name="connsiteY16" fmla="*/ 205319 h 543458"/>
              <a:gd name="connsiteX17" fmla="*/ 769144 w 1955007"/>
              <a:gd name="connsiteY17" fmla="*/ 186270 h 543458"/>
              <a:gd name="connsiteX18" fmla="*/ 831056 w 1955007"/>
              <a:gd name="connsiteY18" fmla="*/ 129121 h 543458"/>
              <a:gd name="connsiteX19" fmla="*/ 876299 w 1955007"/>
              <a:gd name="connsiteY19" fmla="*/ 83877 h 543458"/>
              <a:gd name="connsiteX20" fmla="*/ 933450 w 1955007"/>
              <a:gd name="connsiteY20" fmla="*/ 43395 h 543458"/>
              <a:gd name="connsiteX21" fmla="*/ 962026 w 1955007"/>
              <a:gd name="connsiteY21" fmla="*/ 26728 h 543458"/>
              <a:gd name="connsiteX22" fmla="*/ 1004888 w 1955007"/>
              <a:gd name="connsiteY22" fmla="*/ 12440 h 543458"/>
              <a:gd name="connsiteX23" fmla="*/ 1057276 w 1955007"/>
              <a:gd name="connsiteY23" fmla="*/ 2915 h 543458"/>
              <a:gd name="connsiteX24" fmla="*/ 1116805 w 1955007"/>
              <a:gd name="connsiteY24" fmla="*/ 10059 h 543458"/>
              <a:gd name="connsiteX25" fmla="*/ 1157288 w 1955007"/>
              <a:gd name="connsiteY25" fmla="*/ 43396 h 543458"/>
              <a:gd name="connsiteX26" fmla="*/ 1173957 w 1955007"/>
              <a:gd name="connsiteY26" fmla="*/ 55302 h 543458"/>
              <a:gd name="connsiteX27" fmla="*/ 1207294 w 1955007"/>
              <a:gd name="connsiteY27" fmla="*/ 100547 h 543458"/>
              <a:gd name="connsiteX28" fmla="*/ 1216819 w 1955007"/>
              <a:gd name="connsiteY28" fmla="*/ 136264 h 543458"/>
              <a:gd name="connsiteX29" fmla="*/ 1250156 w 1955007"/>
              <a:gd name="connsiteY29" fmla="*/ 171983 h 543458"/>
              <a:gd name="connsiteX30" fmla="*/ 1273969 w 1955007"/>
              <a:gd name="connsiteY30" fmla="*/ 207702 h 543458"/>
              <a:gd name="connsiteX31" fmla="*/ 1302544 w 1955007"/>
              <a:gd name="connsiteY31" fmla="*/ 255327 h 543458"/>
              <a:gd name="connsiteX32" fmla="*/ 1321594 w 1955007"/>
              <a:gd name="connsiteY32" fmla="*/ 279140 h 543458"/>
              <a:gd name="connsiteX33" fmla="*/ 1350169 w 1955007"/>
              <a:gd name="connsiteY33" fmla="*/ 317240 h 543458"/>
              <a:gd name="connsiteX34" fmla="*/ 1440657 w 1955007"/>
              <a:gd name="connsiteY34" fmla="*/ 402965 h 543458"/>
              <a:gd name="connsiteX35" fmla="*/ 1476375 w 1955007"/>
              <a:gd name="connsiteY35" fmla="*/ 422015 h 543458"/>
              <a:gd name="connsiteX36" fmla="*/ 1552576 w 1955007"/>
              <a:gd name="connsiteY36" fmla="*/ 455352 h 543458"/>
              <a:gd name="connsiteX37" fmla="*/ 1657350 w 1955007"/>
              <a:gd name="connsiteY37" fmla="*/ 500596 h 543458"/>
              <a:gd name="connsiteX38" fmla="*/ 1728788 w 1955007"/>
              <a:gd name="connsiteY38" fmla="*/ 524408 h 543458"/>
              <a:gd name="connsiteX39" fmla="*/ 1809750 w 1955007"/>
              <a:gd name="connsiteY39" fmla="*/ 536315 h 543458"/>
              <a:gd name="connsiteX40" fmla="*/ 1864519 w 1955007"/>
              <a:gd name="connsiteY40" fmla="*/ 543458 h 543458"/>
              <a:gd name="connsiteX41" fmla="*/ 1874044 w 1955007"/>
              <a:gd name="connsiteY41" fmla="*/ 538696 h 543458"/>
              <a:gd name="connsiteX42" fmla="*/ 1928813 w 1955007"/>
              <a:gd name="connsiteY42" fmla="*/ 541077 h 543458"/>
              <a:gd name="connsiteX43" fmla="*/ 1955007 w 1955007"/>
              <a:gd name="connsiteY43" fmla="*/ 543458 h 543458"/>
              <a:gd name="connsiteX0" fmla="*/ 0 w 1955007"/>
              <a:gd name="connsiteY0" fmla="*/ 314858 h 543458"/>
              <a:gd name="connsiteX1" fmla="*/ 83344 w 1955007"/>
              <a:gd name="connsiteY1" fmla="*/ 317240 h 543458"/>
              <a:gd name="connsiteX2" fmla="*/ 123825 w 1955007"/>
              <a:gd name="connsiteY2" fmla="*/ 317240 h 543458"/>
              <a:gd name="connsiteX3" fmla="*/ 209550 w 1955007"/>
              <a:gd name="connsiteY3" fmla="*/ 312477 h 543458"/>
              <a:gd name="connsiteX4" fmla="*/ 290513 w 1955007"/>
              <a:gd name="connsiteY4" fmla="*/ 298190 h 543458"/>
              <a:gd name="connsiteX5" fmla="*/ 366713 w 1955007"/>
              <a:gd name="connsiteY5" fmla="*/ 279140 h 543458"/>
              <a:gd name="connsiteX6" fmla="*/ 402432 w 1955007"/>
              <a:gd name="connsiteY6" fmla="*/ 269615 h 543458"/>
              <a:gd name="connsiteX7" fmla="*/ 445294 w 1955007"/>
              <a:gd name="connsiteY7" fmla="*/ 269615 h 543458"/>
              <a:gd name="connsiteX8" fmla="*/ 488157 w 1955007"/>
              <a:gd name="connsiteY8" fmla="*/ 279140 h 543458"/>
              <a:gd name="connsiteX9" fmla="*/ 545307 w 1955007"/>
              <a:gd name="connsiteY9" fmla="*/ 288665 h 543458"/>
              <a:gd name="connsiteX10" fmla="*/ 566738 w 1955007"/>
              <a:gd name="connsiteY10" fmla="*/ 288665 h 543458"/>
              <a:gd name="connsiteX11" fmla="*/ 592932 w 1955007"/>
              <a:gd name="connsiteY11" fmla="*/ 293427 h 543458"/>
              <a:gd name="connsiteX12" fmla="*/ 595313 w 1955007"/>
              <a:gd name="connsiteY12" fmla="*/ 293427 h 543458"/>
              <a:gd name="connsiteX13" fmla="*/ 633412 w 1955007"/>
              <a:gd name="connsiteY13" fmla="*/ 283903 h 543458"/>
              <a:gd name="connsiteX14" fmla="*/ 683419 w 1955007"/>
              <a:gd name="connsiteY14" fmla="*/ 255327 h 543458"/>
              <a:gd name="connsiteX15" fmla="*/ 704850 w 1955007"/>
              <a:gd name="connsiteY15" fmla="*/ 233895 h 543458"/>
              <a:gd name="connsiteX16" fmla="*/ 742951 w 1955007"/>
              <a:gd name="connsiteY16" fmla="*/ 205319 h 543458"/>
              <a:gd name="connsiteX17" fmla="*/ 769144 w 1955007"/>
              <a:gd name="connsiteY17" fmla="*/ 186270 h 543458"/>
              <a:gd name="connsiteX18" fmla="*/ 831056 w 1955007"/>
              <a:gd name="connsiteY18" fmla="*/ 129121 h 543458"/>
              <a:gd name="connsiteX19" fmla="*/ 876299 w 1955007"/>
              <a:gd name="connsiteY19" fmla="*/ 83877 h 543458"/>
              <a:gd name="connsiteX20" fmla="*/ 933450 w 1955007"/>
              <a:gd name="connsiteY20" fmla="*/ 43395 h 543458"/>
              <a:gd name="connsiteX21" fmla="*/ 962026 w 1955007"/>
              <a:gd name="connsiteY21" fmla="*/ 26728 h 543458"/>
              <a:gd name="connsiteX22" fmla="*/ 1004888 w 1955007"/>
              <a:gd name="connsiteY22" fmla="*/ 12440 h 543458"/>
              <a:gd name="connsiteX23" fmla="*/ 1057276 w 1955007"/>
              <a:gd name="connsiteY23" fmla="*/ 2915 h 543458"/>
              <a:gd name="connsiteX24" fmla="*/ 1116805 w 1955007"/>
              <a:gd name="connsiteY24" fmla="*/ 10059 h 543458"/>
              <a:gd name="connsiteX25" fmla="*/ 1157288 w 1955007"/>
              <a:gd name="connsiteY25" fmla="*/ 43396 h 543458"/>
              <a:gd name="connsiteX26" fmla="*/ 1173957 w 1955007"/>
              <a:gd name="connsiteY26" fmla="*/ 55302 h 543458"/>
              <a:gd name="connsiteX27" fmla="*/ 1207294 w 1955007"/>
              <a:gd name="connsiteY27" fmla="*/ 100547 h 543458"/>
              <a:gd name="connsiteX28" fmla="*/ 1247775 w 1955007"/>
              <a:gd name="connsiteY28" fmla="*/ 138646 h 543458"/>
              <a:gd name="connsiteX29" fmla="*/ 1250156 w 1955007"/>
              <a:gd name="connsiteY29" fmla="*/ 171983 h 543458"/>
              <a:gd name="connsiteX30" fmla="*/ 1273969 w 1955007"/>
              <a:gd name="connsiteY30" fmla="*/ 207702 h 543458"/>
              <a:gd name="connsiteX31" fmla="*/ 1302544 w 1955007"/>
              <a:gd name="connsiteY31" fmla="*/ 255327 h 543458"/>
              <a:gd name="connsiteX32" fmla="*/ 1321594 w 1955007"/>
              <a:gd name="connsiteY32" fmla="*/ 279140 h 543458"/>
              <a:gd name="connsiteX33" fmla="*/ 1350169 w 1955007"/>
              <a:gd name="connsiteY33" fmla="*/ 317240 h 543458"/>
              <a:gd name="connsiteX34" fmla="*/ 1440657 w 1955007"/>
              <a:gd name="connsiteY34" fmla="*/ 402965 h 543458"/>
              <a:gd name="connsiteX35" fmla="*/ 1476375 w 1955007"/>
              <a:gd name="connsiteY35" fmla="*/ 422015 h 543458"/>
              <a:gd name="connsiteX36" fmla="*/ 1552576 w 1955007"/>
              <a:gd name="connsiteY36" fmla="*/ 455352 h 543458"/>
              <a:gd name="connsiteX37" fmla="*/ 1657350 w 1955007"/>
              <a:gd name="connsiteY37" fmla="*/ 500596 h 543458"/>
              <a:gd name="connsiteX38" fmla="*/ 1728788 w 1955007"/>
              <a:gd name="connsiteY38" fmla="*/ 524408 h 543458"/>
              <a:gd name="connsiteX39" fmla="*/ 1809750 w 1955007"/>
              <a:gd name="connsiteY39" fmla="*/ 536315 h 543458"/>
              <a:gd name="connsiteX40" fmla="*/ 1864519 w 1955007"/>
              <a:gd name="connsiteY40" fmla="*/ 543458 h 543458"/>
              <a:gd name="connsiteX41" fmla="*/ 1874044 w 1955007"/>
              <a:gd name="connsiteY41" fmla="*/ 538696 h 543458"/>
              <a:gd name="connsiteX42" fmla="*/ 1928813 w 1955007"/>
              <a:gd name="connsiteY42" fmla="*/ 541077 h 543458"/>
              <a:gd name="connsiteX43" fmla="*/ 1955007 w 1955007"/>
              <a:gd name="connsiteY43" fmla="*/ 543458 h 543458"/>
              <a:gd name="connsiteX0" fmla="*/ 0 w 1955007"/>
              <a:gd name="connsiteY0" fmla="*/ 314858 h 543458"/>
              <a:gd name="connsiteX1" fmla="*/ 83344 w 1955007"/>
              <a:gd name="connsiteY1" fmla="*/ 317240 h 543458"/>
              <a:gd name="connsiteX2" fmla="*/ 123825 w 1955007"/>
              <a:gd name="connsiteY2" fmla="*/ 317240 h 543458"/>
              <a:gd name="connsiteX3" fmla="*/ 209550 w 1955007"/>
              <a:gd name="connsiteY3" fmla="*/ 312477 h 543458"/>
              <a:gd name="connsiteX4" fmla="*/ 290513 w 1955007"/>
              <a:gd name="connsiteY4" fmla="*/ 298190 h 543458"/>
              <a:gd name="connsiteX5" fmla="*/ 366713 w 1955007"/>
              <a:gd name="connsiteY5" fmla="*/ 279140 h 543458"/>
              <a:gd name="connsiteX6" fmla="*/ 402432 w 1955007"/>
              <a:gd name="connsiteY6" fmla="*/ 269615 h 543458"/>
              <a:gd name="connsiteX7" fmla="*/ 445294 w 1955007"/>
              <a:gd name="connsiteY7" fmla="*/ 269615 h 543458"/>
              <a:gd name="connsiteX8" fmla="*/ 488157 w 1955007"/>
              <a:gd name="connsiteY8" fmla="*/ 279140 h 543458"/>
              <a:gd name="connsiteX9" fmla="*/ 545307 w 1955007"/>
              <a:gd name="connsiteY9" fmla="*/ 288665 h 543458"/>
              <a:gd name="connsiteX10" fmla="*/ 566738 w 1955007"/>
              <a:gd name="connsiteY10" fmla="*/ 288665 h 543458"/>
              <a:gd name="connsiteX11" fmla="*/ 592932 w 1955007"/>
              <a:gd name="connsiteY11" fmla="*/ 293427 h 543458"/>
              <a:gd name="connsiteX12" fmla="*/ 595313 w 1955007"/>
              <a:gd name="connsiteY12" fmla="*/ 293427 h 543458"/>
              <a:gd name="connsiteX13" fmla="*/ 633412 w 1955007"/>
              <a:gd name="connsiteY13" fmla="*/ 283903 h 543458"/>
              <a:gd name="connsiteX14" fmla="*/ 683419 w 1955007"/>
              <a:gd name="connsiteY14" fmla="*/ 255327 h 543458"/>
              <a:gd name="connsiteX15" fmla="*/ 704850 w 1955007"/>
              <a:gd name="connsiteY15" fmla="*/ 233895 h 543458"/>
              <a:gd name="connsiteX16" fmla="*/ 742951 w 1955007"/>
              <a:gd name="connsiteY16" fmla="*/ 205319 h 543458"/>
              <a:gd name="connsiteX17" fmla="*/ 769144 w 1955007"/>
              <a:gd name="connsiteY17" fmla="*/ 186270 h 543458"/>
              <a:gd name="connsiteX18" fmla="*/ 831056 w 1955007"/>
              <a:gd name="connsiteY18" fmla="*/ 129121 h 543458"/>
              <a:gd name="connsiteX19" fmla="*/ 876299 w 1955007"/>
              <a:gd name="connsiteY19" fmla="*/ 83877 h 543458"/>
              <a:gd name="connsiteX20" fmla="*/ 933450 w 1955007"/>
              <a:gd name="connsiteY20" fmla="*/ 43395 h 543458"/>
              <a:gd name="connsiteX21" fmla="*/ 962026 w 1955007"/>
              <a:gd name="connsiteY21" fmla="*/ 26728 h 543458"/>
              <a:gd name="connsiteX22" fmla="*/ 1004888 w 1955007"/>
              <a:gd name="connsiteY22" fmla="*/ 12440 h 543458"/>
              <a:gd name="connsiteX23" fmla="*/ 1057276 w 1955007"/>
              <a:gd name="connsiteY23" fmla="*/ 2915 h 543458"/>
              <a:gd name="connsiteX24" fmla="*/ 1116805 w 1955007"/>
              <a:gd name="connsiteY24" fmla="*/ 10059 h 543458"/>
              <a:gd name="connsiteX25" fmla="*/ 1157288 w 1955007"/>
              <a:gd name="connsiteY25" fmla="*/ 43396 h 543458"/>
              <a:gd name="connsiteX26" fmla="*/ 1173957 w 1955007"/>
              <a:gd name="connsiteY26" fmla="*/ 55302 h 543458"/>
              <a:gd name="connsiteX27" fmla="*/ 1207294 w 1955007"/>
              <a:gd name="connsiteY27" fmla="*/ 100547 h 543458"/>
              <a:gd name="connsiteX28" fmla="*/ 1247775 w 1955007"/>
              <a:gd name="connsiteY28" fmla="*/ 138646 h 543458"/>
              <a:gd name="connsiteX29" fmla="*/ 1281113 w 1955007"/>
              <a:gd name="connsiteY29" fmla="*/ 176745 h 543458"/>
              <a:gd name="connsiteX30" fmla="*/ 1273969 w 1955007"/>
              <a:gd name="connsiteY30" fmla="*/ 207702 h 543458"/>
              <a:gd name="connsiteX31" fmla="*/ 1302544 w 1955007"/>
              <a:gd name="connsiteY31" fmla="*/ 255327 h 543458"/>
              <a:gd name="connsiteX32" fmla="*/ 1321594 w 1955007"/>
              <a:gd name="connsiteY32" fmla="*/ 279140 h 543458"/>
              <a:gd name="connsiteX33" fmla="*/ 1350169 w 1955007"/>
              <a:gd name="connsiteY33" fmla="*/ 317240 h 543458"/>
              <a:gd name="connsiteX34" fmla="*/ 1440657 w 1955007"/>
              <a:gd name="connsiteY34" fmla="*/ 402965 h 543458"/>
              <a:gd name="connsiteX35" fmla="*/ 1476375 w 1955007"/>
              <a:gd name="connsiteY35" fmla="*/ 422015 h 543458"/>
              <a:gd name="connsiteX36" fmla="*/ 1552576 w 1955007"/>
              <a:gd name="connsiteY36" fmla="*/ 455352 h 543458"/>
              <a:gd name="connsiteX37" fmla="*/ 1657350 w 1955007"/>
              <a:gd name="connsiteY37" fmla="*/ 500596 h 543458"/>
              <a:gd name="connsiteX38" fmla="*/ 1728788 w 1955007"/>
              <a:gd name="connsiteY38" fmla="*/ 524408 h 543458"/>
              <a:gd name="connsiteX39" fmla="*/ 1809750 w 1955007"/>
              <a:gd name="connsiteY39" fmla="*/ 536315 h 543458"/>
              <a:gd name="connsiteX40" fmla="*/ 1864519 w 1955007"/>
              <a:gd name="connsiteY40" fmla="*/ 543458 h 543458"/>
              <a:gd name="connsiteX41" fmla="*/ 1874044 w 1955007"/>
              <a:gd name="connsiteY41" fmla="*/ 538696 h 543458"/>
              <a:gd name="connsiteX42" fmla="*/ 1928813 w 1955007"/>
              <a:gd name="connsiteY42" fmla="*/ 541077 h 543458"/>
              <a:gd name="connsiteX43" fmla="*/ 1955007 w 1955007"/>
              <a:gd name="connsiteY43" fmla="*/ 543458 h 543458"/>
              <a:gd name="connsiteX0" fmla="*/ 0 w 1955007"/>
              <a:gd name="connsiteY0" fmla="*/ 314858 h 543458"/>
              <a:gd name="connsiteX1" fmla="*/ 83344 w 1955007"/>
              <a:gd name="connsiteY1" fmla="*/ 317240 h 543458"/>
              <a:gd name="connsiteX2" fmla="*/ 123825 w 1955007"/>
              <a:gd name="connsiteY2" fmla="*/ 317240 h 543458"/>
              <a:gd name="connsiteX3" fmla="*/ 209550 w 1955007"/>
              <a:gd name="connsiteY3" fmla="*/ 312477 h 543458"/>
              <a:gd name="connsiteX4" fmla="*/ 290513 w 1955007"/>
              <a:gd name="connsiteY4" fmla="*/ 298190 h 543458"/>
              <a:gd name="connsiteX5" fmla="*/ 366713 w 1955007"/>
              <a:gd name="connsiteY5" fmla="*/ 279140 h 543458"/>
              <a:gd name="connsiteX6" fmla="*/ 402432 w 1955007"/>
              <a:gd name="connsiteY6" fmla="*/ 269615 h 543458"/>
              <a:gd name="connsiteX7" fmla="*/ 445294 w 1955007"/>
              <a:gd name="connsiteY7" fmla="*/ 269615 h 543458"/>
              <a:gd name="connsiteX8" fmla="*/ 488157 w 1955007"/>
              <a:gd name="connsiteY8" fmla="*/ 279140 h 543458"/>
              <a:gd name="connsiteX9" fmla="*/ 545307 w 1955007"/>
              <a:gd name="connsiteY9" fmla="*/ 288665 h 543458"/>
              <a:gd name="connsiteX10" fmla="*/ 566738 w 1955007"/>
              <a:gd name="connsiteY10" fmla="*/ 288665 h 543458"/>
              <a:gd name="connsiteX11" fmla="*/ 592932 w 1955007"/>
              <a:gd name="connsiteY11" fmla="*/ 293427 h 543458"/>
              <a:gd name="connsiteX12" fmla="*/ 595313 w 1955007"/>
              <a:gd name="connsiteY12" fmla="*/ 293427 h 543458"/>
              <a:gd name="connsiteX13" fmla="*/ 633412 w 1955007"/>
              <a:gd name="connsiteY13" fmla="*/ 283903 h 543458"/>
              <a:gd name="connsiteX14" fmla="*/ 683419 w 1955007"/>
              <a:gd name="connsiteY14" fmla="*/ 255327 h 543458"/>
              <a:gd name="connsiteX15" fmla="*/ 704850 w 1955007"/>
              <a:gd name="connsiteY15" fmla="*/ 233895 h 543458"/>
              <a:gd name="connsiteX16" fmla="*/ 742951 w 1955007"/>
              <a:gd name="connsiteY16" fmla="*/ 205319 h 543458"/>
              <a:gd name="connsiteX17" fmla="*/ 769144 w 1955007"/>
              <a:gd name="connsiteY17" fmla="*/ 186270 h 543458"/>
              <a:gd name="connsiteX18" fmla="*/ 831056 w 1955007"/>
              <a:gd name="connsiteY18" fmla="*/ 129121 h 543458"/>
              <a:gd name="connsiteX19" fmla="*/ 876299 w 1955007"/>
              <a:gd name="connsiteY19" fmla="*/ 83877 h 543458"/>
              <a:gd name="connsiteX20" fmla="*/ 933450 w 1955007"/>
              <a:gd name="connsiteY20" fmla="*/ 43395 h 543458"/>
              <a:gd name="connsiteX21" fmla="*/ 962026 w 1955007"/>
              <a:gd name="connsiteY21" fmla="*/ 26728 h 543458"/>
              <a:gd name="connsiteX22" fmla="*/ 1004888 w 1955007"/>
              <a:gd name="connsiteY22" fmla="*/ 12440 h 543458"/>
              <a:gd name="connsiteX23" fmla="*/ 1057276 w 1955007"/>
              <a:gd name="connsiteY23" fmla="*/ 2915 h 543458"/>
              <a:gd name="connsiteX24" fmla="*/ 1116805 w 1955007"/>
              <a:gd name="connsiteY24" fmla="*/ 10059 h 543458"/>
              <a:gd name="connsiteX25" fmla="*/ 1157288 w 1955007"/>
              <a:gd name="connsiteY25" fmla="*/ 43396 h 543458"/>
              <a:gd name="connsiteX26" fmla="*/ 1173957 w 1955007"/>
              <a:gd name="connsiteY26" fmla="*/ 55302 h 543458"/>
              <a:gd name="connsiteX27" fmla="*/ 1207294 w 1955007"/>
              <a:gd name="connsiteY27" fmla="*/ 100547 h 543458"/>
              <a:gd name="connsiteX28" fmla="*/ 1247775 w 1955007"/>
              <a:gd name="connsiteY28" fmla="*/ 138646 h 543458"/>
              <a:gd name="connsiteX29" fmla="*/ 1281113 w 1955007"/>
              <a:gd name="connsiteY29" fmla="*/ 176745 h 543458"/>
              <a:gd name="connsiteX30" fmla="*/ 1314450 w 1955007"/>
              <a:gd name="connsiteY30" fmla="*/ 207702 h 543458"/>
              <a:gd name="connsiteX31" fmla="*/ 1302544 w 1955007"/>
              <a:gd name="connsiteY31" fmla="*/ 255327 h 543458"/>
              <a:gd name="connsiteX32" fmla="*/ 1321594 w 1955007"/>
              <a:gd name="connsiteY32" fmla="*/ 279140 h 543458"/>
              <a:gd name="connsiteX33" fmla="*/ 1350169 w 1955007"/>
              <a:gd name="connsiteY33" fmla="*/ 317240 h 543458"/>
              <a:gd name="connsiteX34" fmla="*/ 1440657 w 1955007"/>
              <a:gd name="connsiteY34" fmla="*/ 402965 h 543458"/>
              <a:gd name="connsiteX35" fmla="*/ 1476375 w 1955007"/>
              <a:gd name="connsiteY35" fmla="*/ 422015 h 543458"/>
              <a:gd name="connsiteX36" fmla="*/ 1552576 w 1955007"/>
              <a:gd name="connsiteY36" fmla="*/ 455352 h 543458"/>
              <a:gd name="connsiteX37" fmla="*/ 1657350 w 1955007"/>
              <a:gd name="connsiteY37" fmla="*/ 500596 h 543458"/>
              <a:gd name="connsiteX38" fmla="*/ 1728788 w 1955007"/>
              <a:gd name="connsiteY38" fmla="*/ 524408 h 543458"/>
              <a:gd name="connsiteX39" fmla="*/ 1809750 w 1955007"/>
              <a:gd name="connsiteY39" fmla="*/ 536315 h 543458"/>
              <a:gd name="connsiteX40" fmla="*/ 1864519 w 1955007"/>
              <a:gd name="connsiteY40" fmla="*/ 543458 h 543458"/>
              <a:gd name="connsiteX41" fmla="*/ 1874044 w 1955007"/>
              <a:gd name="connsiteY41" fmla="*/ 538696 h 543458"/>
              <a:gd name="connsiteX42" fmla="*/ 1928813 w 1955007"/>
              <a:gd name="connsiteY42" fmla="*/ 541077 h 543458"/>
              <a:gd name="connsiteX43" fmla="*/ 1955007 w 1955007"/>
              <a:gd name="connsiteY43" fmla="*/ 543458 h 543458"/>
              <a:gd name="connsiteX0" fmla="*/ 0 w 1955007"/>
              <a:gd name="connsiteY0" fmla="*/ 314858 h 543458"/>
              <a:gd name="connsiteX1" fmla="*/ 83344 w 1955007"/>
              <a:gd name="connsiteY1" fmla="*/ 317240 h 543458"/>
              <a:gd name="connsiteX2" fmla="*/ 123825 w 1955007"/>
              <a:gd name="connsiteY2" fmla="*/ 317240 h 543458"/>
              <a:gd name="connsiteX3" fmla="*/ 209550 w 1955007"/>
              <a:gd name="connsiteY3" fmla="*/ 312477 h 543458"/>
              <a:gd name="connsiteX4" fmla="*/ 290513 w 1955007"/>
              <a:gd name="connsiteY4" fmla="*/ 298190 h 543458"/>
              <a:gd name="connsiteX5" fmla="*/ 366713 w 1955007"/>
              <a:gd name="connsiteY5" fmla="*/ 279140 h 543458"/>
              <a:gd name="connsiteX6" fmla="*/ 402432 w 1955007"/>
              <a:gd name="connsiteY6" fmla="*/ 269615 h 543458"/>
              <a:gd name="connsiteX7" fmla="*/ 445294 w 1955007"/>
              <a:gd name="connsiteY7" fmla="*/ 269615 h 543458"/>
              <a:gd name="connsiteX8" fmla="*/ 488157 w 1955007"/>
              <a:gd name="connsiteY8" fmla="*/ 279140 h 543458"/>
              <a:gd name="connsiteX9" fmla="*/ 545307 w 1955007"/>
              <a:gd name="connsiteY9" fmla="*/ 288665 h 543458"/>
              <a:gd name="connsiteX10" fmla="*/ 566738 w 1955007"/>
              <a:gd name="connsiteY10" fmla="*/ 288665 h 543458"/>
              <a:gd name="connsiteX11" fmla="*/ 592932 w 1955007"/>
              <a:gd name="connsiteY11" fmla="*/ 293427 h 543458"/>
              <a:gd name="connsiteX12" fmla="*/ 595313 w 1955007"/>
              <a:gd name="connsiteY12" fmla="*/ 293427 h 543458"/>
              <a:gd name="connsiteX13" fmla="*/ 633412 w 1955007"/>
              <a:gd name="connsiteY13" fmla="*/ 283903 h 543458"/>
              <a:gd name="connsiteX14" fmla="*/ 683419 w 1955007"/>
              <a:gd name="connsiteY14" fmla="*/ 255327 h 543458"/>
              <a:gd name="connsiteX15" fmla="*/ 704850 w 1955007"/>
              <a:gd name="connsiteY15" fmla="*/ 233895 h 543458"/>
              <a:gd name="connsiteX16" fmla="*/ 742951 w 1955007"/>
              <a:gd name="connsiteY16" fmla="*/ 205319 h 543458"/>
              <a:gd name="connsiteX17" fmla="*/ 769144 w 1955007"/>
              <a:gd name="connsiteY17" fmla="*/ 186270 h 543458"/>
              <a:gd name="connsiteX18" fmla="*/ 831056 w 1955007"/>
              <a:gd name="connsiteY18" fmla="*/ 129121 h 543458"/>
              <a:gd name="connsiteX19" fmla="*/ 876299 w 1955007"/>
              <a:gd name="connsiteY19" fmla="*/ 83877 h 543458"/>
              <a:gd name="connsiteX20" fmla="*/ 933450 w 1955007"/>
              <a:gd name="connsiteY20" fmla="*/ 43395 h 543458"/>
              <a:gd name="connsiteX21" fmla="*/ 962026 w 1955007"/>
              <a:gd name="connsiteY21" fmla="*/ 26728 h 543458"/>
              <a:gd name="connsiteX22" fmla="*/ 1004888 w 1955007"/>
              <a:gd name="connsiteY22" fmla="*/ 12440 h 543458"/>
              <a:gd name="connsiteX23" fmla="*/ 1057276 w 1955007"/>
              <a:gd name="connsiteY23" fmla="*/ 2915 h 543458"/>
              <a:gd name="connsiteX24" fmla="*/ 1116805 w 1955007"/>
              <a:gd name="connsiteY24" fmla="*/ 10059 h 543458"/>
              <a:gd name="connsiteX25" fmla="*/ 1157288 w 1955007"/>
              <a:gd name="connsiteY25" fmla="*/ 43396 h 543458"/>
              <a:gd name="connsiteX26" fmla="*/ 1173957 w 1955007"/>
              <a:gd name="connsiteY26" fmla="*/ 55302 h 543458"/>
              <a:gd name="connsiteX27" fmla="*/ 1207294 w 1955007"/>
              <a:gd name="connsiteY27" fmla="*/ 100547 h 543458"/>
              <a:gd name="connsiteX28" fmla="*/ 1247775 w 1955007"/>
              <a:gd name="connsiteY28" fmla="*/ 138646 h 543458"/>
              <a:gd name="connsiteX29" fmla="*/ 1281113 w 1955007"/>
              <a:gd name="connsiteY29" fmla="*/ 176745 h 543458"/>
              <a:gd name="connsiteX30" fmla="*/ 1314450 w 1955007"/>
              <a:gd name="connsiteY30" fmla="*/ 207702 h 543458"/>
              <a:gd name="connsiteX31" fmla="*/ 1371601 w 1955007"/>
              <a:gd name="connsiteY31" fmla="*/ 260089 h 543458"/>
              <a:gd name="connsiteX32" fmla="*/ 1321594 w 1955007"/>
              <a:gd name="connsiteY32" fmla="*/ 279140 h 543458"/>
              <a:gd name="connsiteX33" fmla="*/ 1350169 w 1955007"/>
              <a:gd name="connsiteY33" fmla="*/ 317240 h 543458"/>
              <a:gd name="connsiteX34" fmla="*/ 1440657 w 1955007"/>
              <a:gd name="connsiteY34" fmla="*/ 402965 h 543458"/>
              <a:gd name="connsiteX35" fmla="*/ 1476375 w 1955007"/>
              <a:gd name="connsiteY35" fmla="*/ 422015 h 543458"/>
              <a:gd name="connsiteX36" fmla="*/ 1552576 w 1955007"/>
              <a:gd name="connsiteY36" fmla="*/ 455352 h 543458"/>
              <a:gd name="connsiteX37" fmla="*/ 1657350 w 1955007"/>
              <a:gd name="connsiteY37" fmla="*/ 500596 h 543458"/>
              <a:gd name="connsiteX38" fmla="*/ 1728788 w 1955007"/>
              <a:gd name="connsiteY38" fmla="*/ 524408 h 543458"/>
              <a:gd name="connsiteX39" fmla="*/ 1809750 w 1955007"/>
              <a:gd name="connsiteY39" fmla="*/ 536315 h 543458"/>
              <a:gd name="connsiteX40" fmla="*/ 1864519 w 1955007"/>
              <a:gd name="connsiteY40" fmla="*/ 543458 h 543458"/>
              <a:gd name="connsiteX41" fmla="*/ 1874044 w 1955007"/>
              <a:gd name="connsiteY41" fmla="*/ 538696 h 543458"/>
              <a:gd name="connsiteX42" fmla="*/ 1928813 w 1955007"/>
              <a:gd name="connsiteY42" fmla="*/ 541077 h 543458"/>
              <a:gd name="connsiteX43" fmla="*/ 1955007 w 1955007"/>
              <a:gd name="connsiteY43" fmla="*/ 543458 h 543458"/>
              <a:gd name="connsiteX0" fmla="*/ 0 w 1955007"/>
              <a:gd name="connsiteY0" fmla="*/ 314858 h 543458"/>
              <a:gd name="connsiteX1" fmla="*/ 83344 w 1955007"/>
              <a:gd name="connsiteY1" fmla="*/ 317240 h 543458"/>
              <a:gd name="connsiteX2" fmla="*/ 123825 w 1955007"/>
              <a:gd name="connsiteY2" fmla="*/ 317240 h 543458"/>
              <a:gd name="connsiteX3" fmla="*/ 209550 w 1955007"/>
              <a:gd name="connsiteY3" fmla="*/ 312477 h 543458"/>
              <a:gd name="connsiteX4" fmla="*/ 290513 w 1955007"/>
              <a:gd name="connsiteY4" fmla="*/ 298190 h 543458"/>
              <a:gd name="connsiteX5" fmla="*/ 366713 w 1955007"/>
              <a:gd name="connsiteY5" fmla="*/ 279140 h 543458"/>
              <a:gd name="connsiteX6" fmla="*/ 402432 w 1955007"/>
              <a:gd name="connsiteY6" fmla="*/ 269615 h 543458"/>
              <a:gd name="connsiteX7" fmla="*/ 445294 w 1955007"/>
              <a:gd name="connsiteY7" fmla="*/ 269615 h 543458"/>
              <a:gd name="connsiteX8" fmla="*/ 488157 w 1955007"/>
              <a:gd name="connsiteY8" fmla="*/ 279140 h 543458"/>
              <a:gd name="connsiteX9" fmla="*/ 545307 w 1955007"/>
              <a:gd name="connsiteY9" fmla="*/ 288665 h 543458"/>
              <a:gd name="connsiteX10" fmla="*/ 566738 w 1955007"/>
              <a:gd name="connsiteY10" fmla="*/ 288665 h 543458"/>
              <a:gd name="connsiteX11" fmla="*/ 592932 w 1955007"/>
              <a:gd name="connsiteY11" fmla="*/ 293427 h 543458"/>
              <a:gd name="connsiteX12" fmla="*/ 595313 w 1955007"/>
              <a:gd name="connsiteY12" fmla="*/ 293427 h 543458"/>
              <a:gd name="connsiteX13" fmla="*/ 633412 w 1955007"/>
              <a:gd name="connsiteY13" fmla="*/ 283903 h 543458"/>
              <a:gd name="connsiteX14" fmla="*/ 683419 w 1955007"/>
              <a:gd name="connsiteY14" fmla="*/ 255327 h 543458"/>
              <a:gd name="connsiteX15" fmla="*/ 704850 w 1955007"/>
              <a:gd name="connsiteY15" fmla="*/ 233895 h 543458"/>
              <a:gd name="connsiteX16" fmla="*/ 742951 w 1955007"/>
              <a:gd name="connsiteY16" fmla="*/ 205319 h 543458"/>
              <a:gd name="connsiteX17" fmla="*/ 769144 w 1955007"/>
              <a:gd name="connsiteY17" fmla="*/ 186270 h 543458"/>
              <a:gd name="connsiteX18" fmla="*/ 831056 w 1955007"/>
              <a:gd name="connsiteY18" fmla="*/ 129121 h 543458"/>
              <a:gd name="connsiteX19" fmla="*/ 876299 w 1955007"/>
              <a:gd name="connsiteY19" fmla="*/ 83877 h 543458"/>
              <a:gd name="connsiteX20" fmla="*/ 933450 w 1955007"/>
              <a:gd name="connsiteY20" fmla="*/ 43395 h 543458"/>
              <a:gd name="connsiteX21" fmla="*/ 962026 w 1955007"/>
              <a:gd name="connsiteY21" fmla="*/ 26728 h 543458"/>
              <a:gd name="connsiteX22" fmla="*/ 1004888 w 1955007"/>
              <a:gd name="connsiteY22" fmla="*/ 12440 h 543458"/>
              <a:gd name="connsiteX23" fmla="*/ 1057276 w 1955007"/>
              <a:gd name="connsiteY23" fmla="*/ 2915 h 543458"/>
              <a:gd name="connsiteX24" fmla="*/ 1116805 w 1955007"/>
              <a:gd name="connsiteY24" fmla="*/ 10059 h 543458"/>
              <a:gd name="connsiteX25" fmla="*/ 1157288 w 1955007"/>
              <a:gd name="connsiteY25" fmla="*/ 43396 h 543458"/>
              <a:gd name="connsiteX26" fmla="*/ 1173957 w 1955007"/>
              <a:gd name="connsiteY26" fmla="*/ 55302 h 543458"/>
              <a:gd name="connsiteX27" fmla="*/ 1207294 w 1955007"/>
              <a:gd name="connsiteY27" fmla="*/ 100547 h 543458"/>
              <a:gd name="connsiteX28" fmla="*/ 1247775 w 1955007"/>
              <a:gd name="connsiteY28" fmla="*/ 138646 h 543458"/>
              <a:gd name="connsiteX29" fmla="*/ 1281113 w 1955007"/>
              <a:gd name="connsiteY29" fmla="*/ 176745 h 543458"/>
              <a:gd name="connsiteX30" fmla="*/ 1314450 w 1955007"/>
              <a:gd name="connsiteY30" fmla="*/ 207702 h 543458"/>
              <a:gd name="connsiteX31" fmla="*/ 1371601 w 1955007"/>
              <a:gd name="connsiteY31" fmla="*/ 260089 h 543458"/>
              <a:gd name="connsiteX32" fmla="*/ 1321594 w 1955007"/>
              <a:gd name="connsiteY32" fmla="*/ 279140 h 543458"/>
              <a:gd name="connsiteX33" fmla="*/ 1393032 w 1955007"/>
              <a:gd name="connsiteY33" fmla="*/ 300571 h 543458"/>
              <a:gd name="connsiteX34" fmla="*/ 1350169 w 1955007"/>
              <a:gd name="connsiteY34" fmla="*/ 317240 h 543458"/>
              <a:gd name="connsiteX35" fmla="*/ 1440657 w 1955007"/>
              <a:gd name="connsiteY35" fmla="*/ 402965 h 543458"/>
              <a:gd name="connsiteX36" fmla="*/ 1476375 w 1955007"/>
              <a:gd name="connsiteY36" fmla="*/ 422015 h 543458"/>
              <a:gd name="connsiteX37" fmla="*/ 1552576 w 1955007"/>
              <a:gd name="connsiteY37" fmla="*/ 455352 h 543458"/>
              <a:gd name="connsiteX38" fmla="*/ 1657350 w 1955007"/>
              <a:gd name="connsiteY38" fmla="*/ 500596 h 543458"/>
              <a:gd name="connsiteX39" fmla="*/ 1728788 w 1955007"/>
              <a:gd name="connsiteY39" fmla="*/ 524408 h 543458"/>
              <a:gd name="connsiteX40" fmla="*/ 1809750 w 1955007"/>
              <a:gd name="connsiteY40" fmla="*/ 536315 h 543458"/>
              <a:gd name="connsiteX41" fmla="*/ 1864519 w 1955007"/>
              <a:gd name="connsiteY41" fmla="*/ 543458 h 543458"/>
              <a:gd name="connsiteX42" fmla="*/ 1874044 w 1955007"/>
              <a:gd name="connsiteY42" fmla="*/ 538696 h 543458"/>
              <a:gd name="connsiteX43" fmla="*/ 1928813 w 1955007"/>
              <a:gd name="connsiteY43" fmla="*/ 541077 h 543458"/>
              <a:gd name="connsiteX44" fmla="*/ 1955007 w 1955007"/>
              <a:gd name="connsiteY44" fmla="*/ 543458 h 543458"/>
              <a:gd name="connsiteX0" fmla="*/ 0 w 1955007"/>
              <a:gd name="connsiteY0" fmla="*/ 314858 h 543458"/>
              <a:gd name="connsiteX1" fmla="*/ 83344 w 1955007"/>
              <a:gd name="connsiteY1" fmla="*/ 317240 h 543458"/>
              <a:gd name="connsiteX2" fmla="*/ 123825 w 1955007"/>
              <a:gd name="connsiteY2" fmla="*/ 317240 h 543458"/>
              <a:gd name="connsiteX3" fmla="*/ 209550 w 1955007"/>
              <a:gd name="connsiteY3" fmla="*/ 312477 h 543458"/>
              <a:gd name="connsiteX4" fmla="*/ 290513 w 1955007"/>
              <a:gd name="connsiteY4" fmla="*/ 298190 h 543458"/>
              <a:gd name="connsiteX5" fmla="*/ 366713 w 1955007"/>
              <a:gd name="connsiteY5" fmla="*/ 279140 h 543458"/>
              <a:gd name="connsiteX6" fmla="*/ 402432 w 1955007"/>
              <a:gd name="connsiteY6" fmla="*/ 269615 h 543458"/>
              <a:gd name="connsiteX7" fmla="*/ 445294 w 1955007"/>
              <a:gd name="connsiteY7" fmla="*/ 269615 h 543458"/>
              <a:gd name="connsiteX8" fmla="*/ 488157 w 1955007"/>
              <a:gd name="connsiteY8" fmla="*/ 279140 h 543458"/>
              <a:gd name="connsiteX9" fmla="*/ 545307 w 1955007"/>
              <a:gd name="connsiteY9" fmla="*/ 288665 h 543458"/>
              <a:gd name="connsiteX10" fmla="*/ 566738 w 1955007"/>
              <a:gd name="connsiteY10" fmla="*/ 288665 h 543458"/>
              <a:gd name="connsiteX11" fmla="*/ 592932 w 1955007"/>
              <a:gd name="connsiteY11" fmla="*/ 293427 h 543458"/>
              <a:gd name="connsiteX12" fmla="*/ 595313 w 1955007"/>
              <a:gd name="connsiteY12" fmla="*/ 293427 h 543458"/>
              <a:gd name="connsiteX13" fmla="*/ 633412 w 1955007"/>
              <a:gd name="connsiteY13" fmla="*/ 283903 h 543458"/>
              <a:gd name="connsiteX14" fmla="*/ 683419 w 1955007"/>
              <a:gd name="connsiteY14" fmla="*/ 255327 h 543458"/>
              <a:gd name="connsiteX15" fmla="*/ 704850 w 1955007"/>
              <a:gd name="connsiteY15" fmla="*/ 233895 h 543458"/>
              <a:gd name="connsiteX16" fmla="*/ 742951 w 1955007"/>
              <a:gd name="connsiteY16" fmla="*/ 205319 h 543458"/>
              <a:gd name="connsiteX17" fmla="*/ 769144 w 1955007"/>
              <a:gd name="connsiteY17" fmla="*/ 186270 h 543458"/>
              <a:gd name="connsiteX18" fmla="*/ 831056 w 1955007"/>
              <a:gd name="connsiteY18" fmla="*/ 129121 h 543458"/>
              <a:gd name="connsiteX19" fmla="*/ 876299 w 1955007"/>
              <a:gd name="connsiteY19" fmla="*/ 83877 h 543458"/>
              <a:gd name="connsiteX20" fmla="*/ 933450 w 1955007"/>
              <a:gd name="connsiteY20" fmla="*/ 43395 h 543458"/>
              <a:gd name="connsiteX21" fmla="*/ 962026 w 1955007"/>
              <a:gd name="connsiteY21" fmla="*/ 26728 h 543458"/>
              <a:gd name="connsiteX22" fmla="*/ 1004888 w 1955007"/>
              <a:gd name="connsiteY22" fmla="*/ 12440 h 543458"/>
              <a:gd name="connsiteX23" fmla="*/ 1057276 w 1955007"/>
              <a:gd name="connsiteY23" fmla="*/ 2915 h 543458"/>
              <a:gd name="connsiteX24" fmla="*/ 1116805 w 1955007"/>
              <a:gd name="connsiteY24" fmla="*/ 10059 h 543458"/>
              <a:gd name="connsiteX25" fmla="*/ 1157288 w 1955007"/>
              <a:gd name="connsiteY25" fmla="*/ 43396 h 543458"/>
              <a:gd name="connsiteX26" fmla="*/ 1173957 w 1955007"/>
              <a:gd name="connsiteY26" fmla="*/ 55302 h 543458"/>
              <a:gd name="connsiteX27" fmla="*/ 1207294 w 1955007"/>
              <a:gd name="connsiteY27" fmla="*/ 100547 h 543458"/>
              <a:gd name="connsiteX28" fmla="*/ 1247775 w 1955007"/>
              <a:gd name="connsiteY28" fmla="*/ 138646 h 543458"/>
              <a:gd name="connsiteX29" fmla="*/ 1281113 w 1955007"/>
              <a:gd name="connsiteY29" fmla="*/ 176745 h 543458"/>
              <a:gd name="connsiteX30" fmla="*/ 1314450 w 1955007"/>
              <a:gd name="connsiteY30" fmla="*/ 207702 h 543458"/>
              <a:gd name="connsiteX31" fmla="*/ 1371601 w 1955007"/>
              <a:gd name="connsiteY31" fmla="*/ 260089 h 543458"/>
              <a:gd name="connsiteX32" fmla="*/ 1393032 w 1955007"/>
              <a:gd name="connsiteY32" fmla="*/ 300571 h 543458"/>
              <a:gd name="connsiteX33" fmla="*/ 1350169 w 1955007"/>
              <a:gd name="connsiteY33" fmla="*/ 317240 h 543458"/>
              <a:gd name="connsiteX34" fmla="*/ 1440657 w 1955007"/>
              <a:gd name="connsiteY34" fmla="*/ 402965 h 543458"/>
              <a:gd name="connsiteX35" fmla="*/ 1476375 w 1955007"/>
              <a:gd name="connsiteY35" fmla="*/ 422015 h 543458"/>
              <a:gd name="connsiteX36" fmla="*/ 1552576 w 1955007"/>
              <a:gd name="connsiteY36" fmla="*/ 455352 h 543458"/>
              <a:gd name="connsiteX37" fmla="*/ 1657350 w 1955007"/>
              <a:gd name="connsiteY37" fmla="*/ 500596 h 543458"/>
              <a:gd name="connsiteX38" fmla="*/ 1728788 w 1955007"/>
              <a:gd name="connsiteY38" fmla="*/ 524408 h 543458"/>
              <a:gd name="connsiteX39" fmla="*/ 1809750 w 1955007"/>
              <a:gd name="connsiteY39" fmla="*/ 536315 h 543458"/>
              <a:gd name="connsiteX40" fmla="*/ 1864519 w 1955007"/>
              <a:gd name="connsiteY40" fmla="*/ 543458 h 543458"/>
              <a:gd name="connsiteX41" fmla="*/ 1874044 w 1955007"/>
              <a:gd name="connsiteY41" fmla="*/ 538696 h 543458"/>
              <a:gd name="connsiteX42" fmla="*/ 1928813 w 1955007"/>
              <a:gd name="connsiteY42" fmla="*/ 541077 h 543458"/>
              <a:gd name="connsiteX43" fmla="*/ 1955007 w 1955007"/>
              <a:gd name="connsiteY43" fmla="*/ 543458 h 543458"/>
              <a:gd name="connsiteX0" fmla="*/ 0 w 1955007"/>
              <a:gd name="connsiteY0" fmla="*/ 314858 h 543458"/>
              <a:gd name="connsiteX1" fmla="*/ 83344 w 1955007"/>
              <a:gd name="connsiteY1" fmla="*/ 317240 h 543458"/>
              <a:gd name="connsiteX2" fmla="*/ 123825 w 1955007"/>
              <a:gd name="connsiteY2" fmla="*/ 317240 h 543458"/>
              <a:gd name="connsiteX3" fmla="*/ 209550 w 1955007"/>
              <a:gd name="connsiteY3" fmla="*/ 312477 h 543458"/>
              <a:gd name="connsiteX4" fmla="*/ 290513 w 1955007"/>
              <a:gd name="connsiteY4" fmla="*/ 298190 h 543458"/>
              <a:gd name="connsiteX5" fmla="*/ 366713 w 1955007"/>
              <a:gd name="connsiteY5" fmla="*/ 279140 h 543458"/>
              <a:gd name="connsiteX6" fmla="*/ 402432 w 1955007"/>
              <a:gd name="connsiteY6" fmla="*/ 269615 h 543458"/>
              <a:gd name="connsiteX7" fmla="*/ 445294 w 1955007"/>
              <a:gd name="connsiteY7" fmla="*/ 269615 h 543458"/>
              <a:gd name="connsiteX8" fmla="*/ 488157 w 1955007"/>
              <a:gd name="connsiteY8" fmla="*/ 279140 h 543458"/>
              <a:gd name="connsiteX9" fmla="*/ 545307 w 1955007"/>
              <a:gd name="connsiteY9" fmla="*/ 288665 h 543458"/>
              <a:gd name="connsiteX10" fmla="*/ 566738 w 1955007"/>
              <a:gd name="connsiteY10" fmla="*/ 288665 h 543458"/>
              <a:gd name="connsiteX11" fmla="*/ 592932 w 1955007"/>
              <a:gd name="connsiteY11" fmla="*/ 293427 h 543458"/>
              <a:gd name="connsiteX12" fmla="*/ 595313 w 1955007"/>
              <a:gd name="connsiteY12" fmla="*/ 293427 h 543458"/>
              <a:gd name="connsiteX13" fmla="*/ 633412 w 1955007"/>
              <a:gd name="connsiteY13" fmla="*/ 283903 h 543458"/>
              <a:gd name="connsiteX14" fmla="*/ 683419 w 1955007"/>
              <a:gd name="connsiteY14" fmla="*/ 255327 h 543458"/>
              <a:gd name="connsiteX15" fmla="*/ 704850 w 1955007"/>
              <a:gd name="connsiteY15" fmla="*/ 233895 h 543458"/>
              <a:gd name="connsiteX16" fmla="*/ 742951 w 1955007"/>
              <a:gd name="connsiteY16" fmla="*/ 205319 h 543458"/>
              <a:gd name="connsiteX17" fmla="*/ 769144 w 1955007"/>
              <a:gd name="connsiteY17" fmla="*/ 186270 h 543458"/>
              <a:gd name="connsiteX18" fmla="*/ 831056 w 1955007"/>
              <a:gd name="connsiteY18" fmla="*/ 129121 h 543458"/>
              <a:gd name="connsiteX19" fmla="*/ 876299 w 1955007"/>
              <a:gd name="connsiteY19" fmla="*/ 83877 h 543458"/>
              <a:gd name="connsiteX20" fmla="*/ 933450 w 1955007"/>
              <a:gd name="connsiteY20" fmla="*/ 43395 h 543458"/>
              <a:gd name="connsiteX21" fmla="*/ 962026 w 1955007"/>
              <a:gd name="connsiteY21" fmla="*/ 26728 h 543458"/>
              <a:gd name="connsiteX22" fmla="*/ 1004888 w 1955007"/>
              <a:gd name="connsiteY22" fmla="*/ 12440 h 543458"/>
              <a:gd name="connsiteX23" fmla="*/ 1057276 w 1955007"/>
              <a:gd name="connsiteY23" fmla="*/ 2915 h 543458"/>
              <a:gd name="connsiteX24" fmla="*/ 1116805 w 1955007"/>
              <a:gd name="connsiteY24" fmla="*/ 10059 h 543458"/>
              <a:gd name="connsiteX25" fmla="*/ 1157288 w 1955007"/>
              <a:gd name="connsiteY25" fmla="*/ 43396 h 543458"/>
              <a:gd name="connsiteX26" fmla="*/ 1173957 w 1955007"/>
              <a:gd name="connsiteY26" fmla="*/ 55302 h 543458"/>
              <a:gd name="connsiteX27" fmla="*/ 1207294 w 1955007"/>
              <a:gd name="connsiteY27" fmla="*/ 100547 h 543458"/>
              <a:gd name="connsiteX28" fmla="*/ 1247775 w 1955007"/>
              <a:gd name="connsiteY28" fmla="*/ 138646 h 543458"/>
              <a:gd name="connsiteX29" fmla="*/ 1281113 w 1955007"/>
              <a:gd name="connsiteY29" fmla="*/ 176745 h 543458"/>
              <a:gd name="connsiteX30" fmla="*/ 1314450 w 1955007"/>
              <a:gd name="connsiteY30" fmla="*/ 207702 h 543458"/>
              <a:gd name="connsiteX31" fmla="*/ 1371601 w 1955007"/>
              <a:gd name="connsiteY31" fmla="*/ 260089 h 543458"/>
              <a:gd name="connsiteX32" fmla="*/ 1393032 w 1955007"/>
              <a:gd name="connsiteY32" fmla="*/ 300571 h 543458"/>
              <a:gd name="connsiteX33" fmla="*/ 1440657 w 1955007"/>
              <a:gd name="connsiteY33" fmla="*/ 402965 h 543458"/>
              <a:gd name="connsiteX34" fmla="*/ 1476375 w 1955007"/>
              <a:gd name="connsiteY34" fmla="*/ 422015 h 543458"/>
              <a:gd name="connsiteX35" fmla="*/ 1552576 w 1955007"/>
              <a:gd name="connsiteY35" fmla="*/ 455352 h 543458"/>
              <a:gd name="connsiteX36" fmla="*/ 1657350 w 1955007"/>
              <a:gd name="connsiteY36" fmla="*/ 500596 h 543458"/>
              <a:gd name="connsiteX37" fmla="*/ 1728788 w 1955007"/>
              <a:gd name="connsiteY37" fmla="*/ 524408 h 543458"/>
              <a:gd name="connsiteX38" fmla="*/ 1809750 w 1955007"/>
              <a:gd name="connsiteY38" fmla="*/ 536315 h 543458"/>
              <a:gd name="connsiteX39" fmla="*/ 1864519 w 1955007"/>
              <a:gd name="connsiteY39" fmla="*/ 543458 h 543458"/>
              <a:gd name="connsiteX40" fmla="*/ 1874044 w 1955007"/>
              <a:gd name="connsiteY40" fmla="*/ 538696 h 543458"/>
              <a:gd name="connsiteX41" fmla="*/ 1928813 w 1955007"/>
              <a:gd name="connsiteY41" fmla="*/ 541077 h 543458"/>
              <a:gd name="connsiteX42" fmla="*/ 1955007 w 1955007"/>
              <a:gd name="connsiteY42" fmla="*/ 543458 h 543458"/>
              <a:gd name="connsiteX0" fmla="*/ 0 w 1955007"/>
              <a:gd name="connsiteY0" fmla="*/ 314858 h 543458"/>
              <a:gd name="connsiteX1" fmla="*/ 83344 w 1955007"/>
              <a:gd name="connsiteY1" fmla="*/ 317240 h 543458"/>
              <a:gd name="connsiteX2" fmla="*/ 123825 w 1955007"/>
              <a:gd name="connsiteY2" fmla="*/ 317240 h 543458"/>
              <a:gd name="connsiteX3" fmla="*/ 209550 w 1955007"/>
              <a:gd name="connsiteY3" fmla="*/ 312477 h 543458"/>
              <a:gd name="connsiteX4" fmla="*/ 290513 w 1955007"/>
              <a:gd name="connsiteY4" fmla="*/ 298190 h 543458"/>
              <a:gd name="connsiteX5" fmla="*/ 366713 w 1955007"/>
              <a:gd name="connsiteY5" fmla="*/ 279140 h 543458"/>
              <a:gd name="connsiteX6" fmla="*/ 402432 w 1955007"/>
              <a:gd name="connsiteY6" fmla="*/ 269615 h 543458"/>
              <a:gd name="connsiteX7" fmla="*/ 445294 w 1955007"/>
              <a:gd name="connsiteY7" fmla="*/ 269615 h 543458"/>
              <a:gd name="connsiteX8" fmla="*/ 488157 w 1955007"/>
              <a:gd name="connsiteY8" fmla="*/ 279140 h 543458"/>
              <a:gd name="connsiteX9" fmla="*/ 545307 w 1955007"/>
              <a:gd name="connsiteY9" fmla="*/ 288665 h 543458"/>
              <a:gd name="connsiteX10" fmla="*/ 566738 w 1955007"/>
              <a:gd name="connsiteY10" fmla="*/ 288665 h 543458"/>
              <a:gd name="connsiteX11" fmla="*/ 592932 w 1955007"/>
              <a:gd name="connsiteY11" fmla="*/ 293427 h 543458"/>
              <a:gd name="connsiteX12" fmla="*/ 595313 w 1955007"/>
              <a:gd name="connsiteY12" fmla="*/ 293427 h 543458"/>
              <a:gd name="connsiteX13" fmla="*/ 633412 w 1955007"/>
              <a:gd name="connsiteY13" fmla="*/ 283903 h 543458"/>
              <a:gd name="connsiteX14" fmla="*/ 683419 w 1955007"/>
              <a:gd name="connsiteY14" fmla="*/ 255327 h 543458"/>
              <a:gd name="connsiteX15" fmla="*/ 704850 w 1955007"/>
              <a:gd name="connsiteY15" fmla="*/ 233895 h 543458"/>
              <a:gd name="connsiteX16" fmla="*/ 742951 w 1955007"/>
              <a:gd name="connsiteY16" fmla="*/ 205319 h 543458"/>
              <a:gd name="connsiteX17" fmla="*/ 769144 w 1955007"/>
              <a:gd name="connsiteY17" fmla="*/ 186270 h 543458"/>
              <a:gd name="connsiteX18" fmla="*/ 831056 w 1955007"/>
              <a:gd name="connsiteY18" fmla="*/ 129121 h 543458"/>
              <a:gd name="connsiteX19" fmla="*/ 876299 w 1955007"/>
              <a:gd name="connsiteY19" fmla="*/ 83877 h 543458"/>
              <a:gd name="connsiteX20" fmla="*/ 933450 w 1955007"/>
              <a:gd name="connsiteY20" fmla="*/ 43395 h 543458"/>
              <a:gd name="connsiteX21" fmla="*/ 962026 w 1955007"/>
              <a:gd name="connsiteY21" fmla="*/ 26728 h 543458"/>
              <a:gd name="connsiteX22" fmla="*/ 1004888 w 1955007"/>
              <a:gd name="connsiteY22" fmla="*/ 12440 h 543458"/>
              <a:gd name="connsiteX23" fmla="*/ 1057276 w 1955007"/>
              <a:gd name="connsiteY23" fmla="*/ 2915 h 543458"/>
              <a:gd name="connsiteX24" fmla="*/ 1116805 w 1955007"/>
              <a:gd name="connsiteY24" fmla="*/ 10059 h 543458"/>
              <a:gd name="connsiteX25" fmla="*/ 1157288 w 1955007"/>
              <a:gd name="connsiteY25" fmla="*/ 43396 h 543458"/>
              <a:gd name="connsiteX26" fmla="*/ 1173957 w 1955007"/>
              <a:gd name="connsiteY26" fmla="*/ 55302 h 543458"/>
              <a:gd name="connsiteX27" fmla="*/ 1207294 w 1955007"/>
              <a:gd name="connsiteY27" fmla="*/ 100547 h 543458"/>
              <a:gd name="connsiteX28" fmla="*/ 1247775 w 1955007"/>
              <a:gd name="connsiteY28" fmla="*/ 138646 h 543458"/>
              <a:gd name="connsiteX29" fmla="*/ 1281113 w 1955007"/>
              <a:gd name="connsiteY29" fmla="*/ 176745 h 543458"/>
              <a:gd name="connsiteX30" fmla="*/ 1314450 w 1955007"/>
              <a:gd name="connsiteY30" fmla="*/ 207702 h 543458"/>
              <a:gd name="connsiteX31" fmla="*/ 1364457 w 1955007"/>
              <a:gd name="connsiteY31" fmla="*/ 283901 h 543458"/>
              <a:gd name="connsiteX32" fmla="*/ 1393032 w 1955007"/>
              <a:gd name="connsiteY32" fmla="*/ 300571 h 543458"/>
              <a:gd name="connsiteX33" fmla="*/ 1440657 w 1955007"/>
              <a:gd name="connsiteY33" fmla="*/ 402965 h 543458"/>
              <a:gd name="connsiteX34" fmla="*/ 1476375 w 1955007"/>
              <a:gd name="connsiteY34" fmla="*/ 422015 h 543458"/>
              <a:gd name="connsiteX35" fmla="*/ 1552576 w 1955007"/>
              <a:gd name="connsiteY35" fmla="*/ 455352 h 543458"/>
              <a:gd name="connsiteX36" fmla="*/ 1657350 w 1955007"/>
              <a:gd name="connsiteY36" fmla="*/ 500596 h 543458"/>
              <a:gd name="connsiteX37" fmla="*/ 1728788 w 1955007"/>
              <a:gd name="connsiteY37" fmla="*/ 524408 h 543458"/>
              <a:gd name="connsiteX38" fmla="*/ 1809750 w 1955007"/>
              <a:gd name="connsiteY38" fmla="*/ 536315 h 543458"/>
              <a:gd name="connsiteX39" fmla="*/ 1864519 w 1955007"/>
              <a:gd name="connsiteY39" fmla="*/ 543458 h 543458"/>
              <a:gd name="connsiteX40" fmla="*/ 1874044 w 1955007"/>
              <a:gd name="connsiteY40" fmla="*/ 538696 h 543458"/>
              <a:gd name="connsiteX41" fmla="*/ 1928813 w 1955007"/>
              <a:gd name="connsiteY41" fmla="*/ 541077 h 543458"/>
              <a:gd name="connsiteX42" fmla="*/ 1955007 w 1955007"/>
              <a:gd name="connsiteY42" fmla="*/ 543458 h 543458"/>
              <a:gd name="connsiteX0" fmla="*/ 0 w 1955007"/>
              <a:gd name="connsiteY0" fmla="*/ 314858 h 543458"/>
              <a:gd name="connsiteX1" fmla="*/ 83344 w 1955007"/>
              <a:gd name="connsiteY1" fmla="*/ 317240 h 543458"/>
              <a:gd name="connsiteX2" fmla="*/ 123825 w 1955007"/>
              <a:gd name="connsiteY2" fmla="*/ 317240 h 543458"/>
              <a:gd name="connsiteX3" fmla="*/ 209550 w 1955007"/>
              <a:gd name="connsiteY3" fmla="*/ 312477 h 543458"/>
              <a:gd name="connsiteX4" fmla="*/ 290513 w 1955007"/>
              <a:gd name="connsiteY4" fmla="*/ 298190 h 543458"/>
              <a:gd name="connsiteX5" fmla="*/ 366713 w 1955007"/>
              <a:gd name="connsiteY5" fmla="*/ 279140 h 543458"/>
              <a:gd name="connsiteX6" fmla="*/ 402432 w 1955007"/>
              <a:gd name="connsiteY6" fmla="*/ 269615 h 543458"/>
              <a:gd name="connsiteX7" fmla="*/ 445294 w 1955007"/>
              <a:gd name="connsiteY7" fmla="*/ 269615 h 543458"/>
              <a:gd name="connsiteX8" fmla="*/ 488157 w 1955007"/>
              <a:gd name="connsiteY8" fmla="*/ 279140 h 543458"/>
              <a:gd name="connsiteX9" fmla="*/ 545307 w 1955007"/>
              <a:gd name="connsiteY9" fmla="*/ 288665 h 543458"/>
              <a:gd name="connsiteX10" fmla="*/ 566738 w 1955007"/>
              <a:gd name="connsiteY10" fmla="*/ 288665 h 543458"/>
              <a:gd name="connsiteX11" fmla="*/ 592932 w 1955007"/>
              <a:gd name="connsiteY11" fmla="*/ 293427 h 543458"/>
              <a:gd name="connsiteX12" fmla="*/ 595313 w 1955007"/>
              <a:gd name="connsiteY12" fmla="*/ 293427 h 543458"/>
              <a:gd name="connsiteX13" fmla="*/ 633412 w 1955007"/>
              <a:gd name="connsiteY13" fmla="*/ 283903 h 543458"/>
              <a:gd name="connsiteX14" fmla="*/ 683419 w 1955007"/>
              <a:gd name="connsiteY14" fmla="*/ 255327 h 543458"/>
              <a:gd name="connsiteX15" fmla="*/ 704850 w 1955007"/>
              <a:gd name="connsiteY15" fmla="*/ 233895 h 543458"/>
              <a:gd name="connsiteX16" fmla="*/ 742951 w 1955007"/>
              <a:gd name="connsiteY16" fmla="*/ 205319 h 543458"/>
              <a:gd name="connsiteX17" fmla="*/ 769144 w 1955007"/>
              <a:gd name="connsiteY17" fmla="*/ 186270 h 543458"/>
              <a:gd name="connsiteX18" fmla="*/ 831056 w 1955007"/>
              <a:gd name="connsiteY18" fmla="*/ 129121 h 543458"/>
              <a:gd name="connsiteX19" fmla="*/ 876299 w 1955007"/>
              <a:gd name="connsiteY19" fmla="*/ 83877 h 543458"/>
              <a:gd name="connsiteX20" fmla="*/ 933450 w 1955007"/>
              <a:gd name="connsiteY20" fmla="*/ 43395 h 543458"/>
              <a:gd name="connsiteX21" fmla="*/ 962026 w 1955007"/>
              <a:gd name="connsiteY21" fmla="*/ 26728 h 543458"/>
              <a:gd name="connsiteX22" fmla="*/ 1004888 w 1955007"/>
              <a:gd name="connsiteY22" fmla="*/ 12440 h 543458"/>
              <a:gd name="connsiteX23" fmla="*/ 1057276 w 1955007"/>
              <a:gd name="connsiteY23" fmla="*/ 2915 h 543458"/>
              <a:gd name="connsiteX24" fmla="*/ 1116805 w 1955007"/>
              <a:gd name="connsiteY24" fmla="*/ 10059 h 543458"/>
              <a:gd name="connsiteX25" fmla="*/ 1157288 w 1955007"/>
              <a:gd name="connsiteY25" fmla="*/ 43396 h 543458"/>
              <a:gd name="connsiteX26" fmla="*/ 1173957 w 1955007"/>
              <a:gd name="connsiteY26" fmla="*/ 55302 h 543458"/>
              <a:gd name="connsiteX27" fmla="*/ 1207294 w 1955007"/>
              <a:gd name="connsiteY27" fmla="*/ 100547 h 543458"/>
              <a:gd name="connsiteX28" fmla="*/ 1247775 w 1955007"/>
              <a:gd name="connsiteY28" fmla="*/ 138646 h 543458"/>
              <a:gd name="connsiteX29" fmla="*/ 1281113 w 1955007"/>
              <a:gd name="connsiteY29" fmla="*/ 176745 h 543458"/>
              <a:gd name="connsiteX30" fmla="*/ 1312069 w 1955007"/>
              <a:gd name="connsiteY30" fmla="*/ 217227 h 543458"/>
              <a:gd name="connsiteX31" fmla="*/ 1364457 w 1955007"/>
              <a:gd name="connsiteY31" fmla="*/ 283901 h 543458"/>
              <a:gd name="connsiteX32" fmla="*/ 1393032 w 1955007"/>
              <a:gd name="connsiteY32" fmla="*/ 300571 h 543458"/>
              <a:gd name="connsiteX33" fmla="*/ 1440657 w 1955007"/>
              <a:gd name="connsiteY33" fmla="*/ 402965 h 543458"/>
              <a:gd name="connsiteX34" fmla="*/ 1476375 w 1955007"/>
              <a:gd name="connsiteY34" fmla="*/ 422015 h 543458"/>
              <a:gd name="connsiteX35" fmla="*/ 1552576 w 1955007"/>
              <a:gd name="connsiteY35" fmla="*/ 455352 h 543458"/>
              <a:gd name="connsiteX36" fmla="*/ 1657350 w 1955007"/>
              <a:gd name="connsiteY36" fmla="*/ 500596 h 543458"/>
              <a:gd name="connsiteX37" fmla="*/ 1728788 w 1955007"/>
              <a:gd name="connsiteY37" fmla="*/ 524408 h 543458"/>
              <a:gd name="connsiteX38" fmla="*/ 1809750 w 1955007"/>
              <a:gd name="connsiteY38" fmla="*/ 536315 h 543458"/>
              <a:gd name="connsiteX39" fmla="*/ 1864519 w 1955007"/>
              <a:gd name="connsiteY39" fmla="*/ 543458 h 543458"/>
              <a:gd name="connsiteX40" fmla="*/ 1874044 w 1955007"/>
              <a:gd name="connsiteY40" fmla="*/ 538696 h 543458"/>
              <a:gd name="connsiteX41" fmla="*/ 1928813 w 1955007"/>
              <a:gd name="connsiteY41" fmla="*/ 541077 h 543458"/>
              <a:gd name="connsiteX42" fmla="*/ 1955007 w 1955007"/>
              <a:gd name="connsiteY42" fmla="*/ 543458 h 543458"/>
              <a:gd name="connsiteX0" fmla="*/ 0 w 1955007"/>
              <a:gd name="connsiteY0" fmla="*/ 314858 h 543458"/>
              <a:gd name="connsiteX1" fmla="*/ 83344 w 1955007"/>
              <a:gd name="connsiteY1" fmla="*/ 317240 h 543458"/>
              <a:gd name="connsiteX2" fmla="*/ 123825 w 1955007"/>
              <a:gd name="connsiteY2" fmla="*/ 317240 h 543458"/>
              <a:gd name="connsiteX3" fmla="*/ 209550 w 1955007"/>
              <a:gd name="connsiteY3" fmla="*/ 312477 h 543458"/>
              <a:gd name="connsiteX4" fmla="*/ 290513 w 1955007"/>
              <a:gd name="connsiteY4" fmla="*/ 298190 h 543458"/>
              <a:gd name="connsiteX5" fmla="*/ 366713 w 1955007"/>
              <a:gd name="connsiteY5" fmla="*/ 279140 h 543458"/>
              <a:gd name="connsiteX6" fmla="*/ 402432 w 1955007"/>
              <a:gd name="connsiteY6" fmla="*/ 269615 h 543458"/>
              <a:gd name="connsiteX7" fmla="*/ 445294 w 1955007"/>
              <a:gd name="connsiteY7" fmla="*/ 269615 h 543458"/>
              <a:gd name="connsiteX8" fmla="*/ 488157 w 1955007"/>
              <a:gd name="connsiteY8" fmla="*/ 279140 h 543458"/>
              <a:gd name="connsiteX9" fmla="*/ 545307 w 1955007"/>
              <a:gd name="connsiteY9" fmla="*/ 288665 h 543458"/>
              <a:gd name="connsiteX10" fmla="*/ 566738 w 1955007"/>
              <a:gd name="connsiteY10" fmla="*/ 288665 h 543458"/>
              <a:gd name="connsiteX11" fmla="*/ 592932 w 1955007"/>
              <a:gd name="connsiteY11" fmla="*/ 293427 h 543458"/>
              <a:gd name="connsiteX12" fmla="*/ 595313 w 1955007"/>
              <a:gd name="connsiteY12" fmla="*/ 293427 h 543458"/>
              <a:gd name="connsiteX13" fmla="*/ 633412 w 1955007"/>
              <a:gd name="connsiteY13" fmla="*/ 283903 h 543458"/>
              <a:gd name="connsiteX14" fmla="*/ 683419 w 1955007"/>
              <a:gd name="connsiteY14" fmla="*/ 255327 h 543458"/>
              <a:gd name="connsiteX15" fmla="*/ 704850 w 1955007"/>
              <a:gd name="connsiteY15" fmla="*/ 233895 h 543458"/>
              <a:gd name="connsiteX16" fmla="*/ 742951 w 1955007"/>
              <a:gd name="connsiteY16" fmla="*/ 205319 h 543458"/>
              <a:gd name="connsiteX17" fmla="*/ 769144 w 1955007"/>
              <a:gd name="connsiteY17" fmla="*/ 186270 h 543458"/>
              <a:gd name="connsiteX18" fmla="*/ 831056 w 1955007"/>
              <a:gd name="connsiteY18" fmla="*/ 129121 h 543458"/>
              <a:gd name="connsiteX19" fmla="*/ 876299 w 1955007"/>
              <a:gd name="connsiteY19" fmla="*/ 83877 h 543458"/>
              <a:gd name="connsiteX20" fmla="*/ 933450 w 1955007"/>
              <a:gd name="connsiteY20" fmla="*/ 43395 h 543458"/>
              <a:gd name="connsiteX21" fmla="*/ 962026 w 1955007"/>
              <a:gd name="connsiteY21" fmla="*/ 26728 h 543458"/>
              <a:gd name="connsiteX22" fmla="*/ 1004888 w 1955007"/>
              <a:gd name="connsiteY22" fmla="*/ 12440 h 543458"/>
              <a:gd name="connsiteX23" fmla="*/ 1057276 w 1955007"/>
              <a:gd name="connsiteY23" fmla="*/ 2915 h 543458"/>
              <a:gd name="connsiteX24" fmla="*/ 1116805 w 1955007"/>
              <a:gd name="connsiteY24" fmla="*/ 10059 h 543458"/>
              <a:gd name="connsiteX25" fmla="*/ 1157288 w 1955007"/>
              <a:gd name="connsiteY25" fmla="*/ 43396 h 543458"/>
              <a:gd name="connsiteX26" fmla="*/ 1173957 w 1955007"/>
              <a:gd name="connsiteY26" fmla="*/ 55302 h 543458"/>
              <a:gd name="connsiteX27" fmla="*/ 1207294 w 1955007"/>
              <a:gd name="connsiteY27" fmla="*/ 100547 h 543458"/>
              <a:gd name="connsiteX28" fmla="*/ 1247775 w 1955007"/>
              <a:gd name="connsiteY28" fmla="*/ 138646 h 543458"/>
              <a:gd name="connsiteX29" fmla="*/ 1281113 w 1955007"/>
              <a:gd name="connsiteY29" fmla="*/ 176745 h 543458"/>
              <a:gd name="connsiteX30" fmla="*/ 1312069 w 1955007"/>
              <a:gd name="connsiteY30" fmla="*/ 217227 h 543458"/>
              <a:gd name="connsiteX31" fmla="*/ 1364457 w 1955007"/>
              <a:gd name="connsiteY31" fmla="*/ 283901 h 543458"/>
              <a:gd name="connsiteX32" fmla="*/ 1393032 w 1955007"/>
              <a:gd name="connsiteY32" fmla="*/ 329146 h 543458"/>
              <a:gd name="connsiteX33" fmla="*/ 1440657 w 1955007"/>
              <a:gd name="connsiteY33" fmla="*/ 402965 h 543458"/>
              <a:gd name="connsiteX34" fmla="*/ 1476375 w 1955007"/>
              <a:gd name="connsiteY34" fmla="*/ 422015 h 543458"/>
              <a:gd name="connsiteX35" fmla="*/ 1552576 w 1955007"/>
              <a:gd name="connsiteY35" fmla="*/ 455352 h 543458"/>
              <a:gd name="connsiteX36" fmla="*/ 1657350 w 1955007"/>
              <a:gd name="connsiteY36" fmla="*/ 500596 h 543458"/>
              <a:gd name="connsiteX37" fmla="*/ 1728788 w 1955007"/>
              <a:gd name="connsiteY37" fmla="*/ 524408 h 543458"/>
              <a:gd name="connsiteX38" fmla="*/ 1809750 w 1955007"/>
              <a:gd name="connsiteY38" fmla="*/ 536315 h 543458"/>
              <a:gd name="connsiteX39" fmla="*/ 1864519 w 1955007"/>
              <a:gd name="connsiteY39" fmla="*/ 543458 h 543458"/>
              <a:gd name="connsiteX40" fmla="*/ 1874044 w 1955007"/>
              <a:gd name="connsiteY40" fmla="*/ 538696 h 543458"/>
              <a:gd name="connsiteX41" fmla="*/ 1928813 w 1955007"/>
              <a:gd name="connsiteY41" fmla="*/ 541077 h 543458"/>
              <a:gd name="connsiteX42" fmla="*/ 1955007 w 1955007"/>
              <a:gd name="connsiteY42" fmla="*/ 543458 h 543458"/>
              <a:gd name="connsiteX0" fmla="*/ 0 w 1955007"/>
              <a:gd name="connsiteY0" fmla="*/ 314858 h 543458"/>
              <a:gd name="connsiteX1" fmla="*/ 83344 w 1955007"/>
              <a:gd name="connsiteY1" fmla="*/ 317240 h 543458"/>
              <a:gd name="connsiteX2" fmla="*/ 123825 w 1955007"/>
              <a:gd name="connsiteY2" fmla="*/ 317240 h 543458"/>
              <a:gd name="connsiteX3" fmla="*/ 209550 w 1955007"/>
              <a:gd name="connsiteY3" fmla="*/ 312477 h 543458"/>
              <a:gd name="connsiteX4" fmla="*/ 290513 w 1955007"/>
              <a:gd name="connsiteY4" fmla="*/ 298190 h 543458"/>
              <a:gd name="connsiteX5" fmla="*/ 366713 w 1955007"/>
              <a:gd name="connsiteY5" fmla="*/ 279140 h 543458"/>
              <a:gd name="connsiteX6" fmla="*/ 402432 w 1955007"/>
              <a:gd name="connsiteY6" fmla="*/ 269615 h 543458"/>
              <a:gd name="connsiteX7" fmla="*/ 445294 w 1955007"/>
              <a:gd name="connsiteY7" fmla="*/ 269615 h 543458"/>
              <a:gd name="connsiteX8" fmla="*/ 488157 w 1955007"/>
              <a:gd name="connsiteY8" fmla="*/ 279140 h 543458"/>
              <a:gd name="connsiteX9" fmla="*/ 545307 w 1955007"/>
              <a:gd name="connsiteY9" fmla="*/ 288665 h 543458"/>
              <a:gd name="connsiteX10" fmla="*/ 566738 w 1955007"/>
              <a:gd name="connsiteY10" fmla="*/ 288665 h 543458"/>
              <a:gd name="connsiteX11" fmla="*/ 592932 w 1955007"/>
              <a:gd name="connsiteY11" fmla="*/ 293427 h 543458"/>
              <a:gd name="connsiteX12" fmla="*/ 595313 w 1955007"/>
              <a:gd name="connsiteY12" fmla="*/ 293427 h 543458"/>
              <a:gd name="connsiteX13" fmla="*/ 633412 w 1955007"/>
              <a:gd name="connsiteY13" fmla="*/ 283903 h 543458"/>
              <a:gd name="connsiteX14" fmla="*/ 683419 w 1955007"/>
              <a:gd name="connsiteY14" fmla="*/ 255327 h 543458"/>
              <a:gd name="connsiteX15" fmla="*/ 704850 w 1955007"/>
              <a:gd name="connsiteY15" fmla="*/ 233895 h 543458"/>
              <a:gd name="connsiteX16" fmla="*/ 742951 w 1955007"/>
              <a:gd name="connsiteY16" fmla="*/ 205319 h 543458"/>
              <a:gd name="connsiteX17" fmla="*/ 769144 w 1955007"/>
              <a:gd name="connsiteY17" fmla="*/ 186270 h 543458"/>
              <a:gd name="connsiteX18" fmla="*/ 831056 w 1955007"/>
              <a:gd name="connsiteY18" fmla="*/ 129121 h 543458"/>
              <a:gd name="connsiteX19" fmla="*/ 876299 w 1955007"/>
              <a:gd name="connsiteY19" fmla="*/ 83877 h 543458"/>
              <a:gd name="connsiteX20" fmla="*/ 933450 w 1955007"/>
              <a:gd name="connsiteY20" fmla="*/ 43395 h 543458"/>
              <a:gd name="connsiteX21" fmla="*/ 962026 w 1955007"/>
              <a:gd name="connsiteY21" fmla="*/ 26728 h 543458"/>
              <a:gd name="connsiteX22" fmla="*/ 1004888 w 1955007"/>
              <a:gd name="connsiteY22" fmla="*/ 12440 h 543458"/>
              <a:gd name="connsiteX23" fmla="*/ 1057276 w 1955007"/>
              <a:gd name="connsiteY23" fmla="*/ 2915 h 543458"/>
              <a:gd name="connsiteX24" fmla="*/ 1116805 w 1955007"/>
              <a:gd name="connsiteY24" fmla="*/ 10059 h 543458"/>
              <a:gd name="connsiteX25" fmla="*/ 1157288 w 1955007"/>
              <a:gd name="connsiteY25" fmla="*/ 43396 h 543458"/>
              <a:gd name="connsiteX26" fmla="*/ 1173957 w 1955007"/>
              <a:gd name="connsiteY26" fmla="*/ 55302 h 543458"/>
              <a:gd name="connsiteX27" fmla="*/ 1207294 w 1955007"/>
              <a:gd name="connsiteY27" fmla="*/ 100547 h 543458"/>
              <a:gd name="connsiteX28" fmla="*/ 1247775 w 1955007"/>
              <a:gd name="connsiteY28" fmla="*/ 138646 h 543458"/>
              <a:gd name="connsiteX29" fmla="*/ 1281113 w 1955007"/>
              <a:gd name="connsiteY29" fmla="*/ 176745 h 543458"/>
              <a:gd name="connsiteX30" fmla="*/ 1312069 w 1955007"/>
              <a:gd name="connsiteY30" fmla="*/ 217227 h 543458"/>
              <a:gd name="connsiteX31" fmla="*/ 1364457 w 1955007"/>
              <a:gd name="connsiteY31" fmla="*/ 283901 h 543458"/>
              <a:gd name="connsiteX32" fmla="*/ 1393032 w 1955007"/>
              <a:gd name="connsiteY32" fmla="*/ 329146 h 543458"/>
              <a:gd name="connsiteX33" fmla="*/ 1471613 w 1955007"/>
              <a:gd name="connsiteY33" fmla="*/ 388678 h 543458"/>
              <a:gd name="connsiteX34" fmla="*/ 1476375 w 1955007"/>
              <a:gd name="connsiteY34" fmla="*/ 422015 h 543458"/>
              <a:gd name="connsiteX35" fmla="*/ 1552576 w 1955007"/>
              <a:gd name="connsiteY35" fmla="*/ 455352 h 543458"/>
              <a:gd name="connsiteX36" fmla="*/ 1657350 w 1955007"/>
              <a:gd name="connsiteY36" fmla="*/ 500596 h 543458"/>
              <a:gd name="connsiteX37" fmla="*/ 1728788 w 1955007"/>
              <a:gd name="connsiteY37" fmla="*/ 524408 h 543458"/>
              <a:gd name="connsiteX38" fmla="*/ 1809750 w 1955007"/>
              <a:gd name="connsiteY38" fmla="*/ 536315 h 543458"/>
              <a:gd name="connsiteX39" fmla="*/ 1864519 w 1955007"/>
              <a:gd name="connsiteY39" fmla="*/ 543458 h 543458"/>
              <a:gd name="connsiteX40" fmla="*/ 1874044 w 1955007"/>
              <a:gd name="connsiteY40" fmla="*/ 538696 h 543458"/>
              <a:gd name="connsiteX41" fmla="*/ 1928813 w 1955007"/>
              <a:gd name="connsiteY41" fmla="*/ 541077 h 543458"/>
              <a:gd name="connsiteX42" fmla="*/ 1955007 w 1955007"/>
              <a:gd name="connsiteY42" fmla="*/ 543458 h 543458"/>
              <a:gd name="connsiteX0" fmla="*/ 0 w 1955007"/>
              <a:gd name="connsiteY0" fmla="*/ 314858 h 543458"/>
              <a:gd name="connsiteX1" fmla="*/ 83344 w 1955007"/>
              <a:gd name="connsiteY1" fmla="*/ 317240 h 543458"/>
              <a:gd name="connsiteX2" fmla="*/ 123825 w 1955007"/>
              <a:gd name="connsiteY2" fmla="*/ 317240 h 543458"/>
              <a:gd name="connsiteX3" fmla="*/ 209550 w 1955007"/>
              <a:gd name="connsiteY3" fmla="*/ 312477 h 543458"/>
              <a:gd name="connsiteX4" fmla="*/ 290513 w 1955007"/>
              <a:gd name="connsiteY4" fmla="*/ 298190 h 543458"/>
              <a:gd name="connsiteX5" fmla="*/ 366713 w 1955007"/>
              <a:gd name="connsiteY5" fmla="*/ 279140 h 543458"/>
              <a:gd name="connsiteX6" fmla="*/ 402432 w 1955007"/>
              <a:gd name="connsiteY6" fmla="*/ 269615 h 543458"/>
              <a:gd name="connsiteX7" fmla="*/ 445294 w 1955007"/>
              <a:gd name="connsiteY7" fmla="*/ 269615 h 543458"/>
              <a:gd name="connsiteX8" fmla="*/ 488157 w 1955007"/>
              <a:gd name="connsiteY8" fmla="*/ 279140 h 543458"/>
              <a:gd name="connsiteX9" fmla="*/ 545307 w 1955007"/>
              <a:gd name="connsiteY9" fmla="*/ 288665 h 543458"/>
              <a:gd name="connsiteX10" fmla="*/ 566738 w 1955007"/>
              <a:gd name="connsiteY10" fmla="*/ 288665 h 543458"/>
              <a:gd name="connsiteX11" fmla="*/ 592932 w 1955007"/>
              <a:gd name="connsiteY11" fmla="*/ 293427 h 543458"/>
              <a:gd name="connsiteX12" fmla="*/ 595313 w 1955007"/>
              <a:gd name="connsiteY12" fmla="*/ 293427 h 543458"/>
              <a:gd name="connsiteX13" fmla="*/ 633412 w 1955007"/>
              <a:gd name="connsiteY13" fmla="*/ 283903 h 543458"/>
              <a:gd name="connsiteX14" fmla="*/ 683419 w 1955007"/>
              <a:gd name="connsiteY14" fmla="*/ 255327 h 543458"/>
              <a:gd name="connsiteX15" fmla="*/ 704850 w 1955007"/>
              <a:gd name="connsiteY15" fmla="*/ 233895 h 543458"/>
              <a:gd name="connsiteX16" fmla="*/ 742951 w 1955007"/>
              <a:gd name="connsiteY16" fmla="*/ 205319 h 543458"/>
              <a:gd name="connsiteX17" fmla="*/ 769144 w 1955007"/>
              <a:gd name="connsiteY17" fmla="*/ 186270 h 543458"/>
              <a:gd name="connsiteX18" fmla="*/ 831056 w 1955007"/>
              <a:gd name="connsiteY18" fmla="*/ 129121 h 543458"/>
              <a:gd name="connsiteX19" fmla="*/ 876299 w 1955007"/>
              <a:gd name="connsiteY19" fmla="*/ 83877 h 543458"/>
              <a:gd name="connsiteX20" fmla="*/ 933450 w 1955007"/>
              <a:gd name="connsiteY20" fmla="*/ 43395 h 543458"/>
              <a:gd name="connsiteX21" fmla="*/ 962026 w 1955007"/>
              <a:gd name="connsiteY21" fmla="*/ 26728 h 543458"/>
              <a:gd name="connsiteX22" fmla="*/ 1004888 w 1955007"/>
              <a:gd name="connsiteY22" fmla="*/ 12440 h 543458"/>
              <a:gd name="connsiteX23" fmla="*/ 1057276 w 1955007"/>
              <a:gd name="connsiteY23" fmla="*/ 2915 h 543458"/>
              <a:gd name="connsiteX24" fmla="*/ 1116805 w 1955007"/>
              <a:gd name="connsiteY24" fmla="*/ 10059 h 543458"/>
              <a:gd name="connsiteX25" fmla="*/ 1157288 w 1955007"/>
              <a:gd name="connsiteY25" fmla="*/ 43396 h 543458"/>
              <a:gd name="connsiteX26" fmla="*/ 1173957 w 1955007"/>
              <a:gd name="connsiteY26" fmla="*/ 55302 h 543458"/>
              <a:gd name="connsiteX27" fmla="*/ 1207294 w 1955007"/>
              <a:gd name="connsiteY27" fmla="*/ 100547 h 543458"/>
              <a:gd name="connsiteX28" fmla="*/ 1247775 w 1955007"/>
              <a:gd name="connsiteY28" fmla="*/ 138646 h 543458"/>
              <a:gd name="connsiteX29" fmla="*/ 1281113 w 1955007"/>
              <a:gd name="connsiteY29" fmla="*/ 176745 h 543458"/>
              <a:gd name="connsiteX30" fmla="*/ 1312069 w 1955007"/>
              <a:gd name="connsiteY30" fmla="*/ 217227 h 543458"/>
              <a:gd name="connsiteX31" fmla="*/ 1364457 w 1955007"/>
              <a:gd name="connsiteY31" fmla="*/ 283901 h 543458"/>
              <a:gd name="connsiteX32" fmla="*/ 1393032 w 1955007"/>
              <a:gd name="connsiteY32" fmla="*/ 329146 h 543458"/>
              <a:gd name="connsiteX33" fmla="*/ 1471613 w 1955007"/>
              <a:gd name="connsiteY33" fmla="*/ 388678 h 543458"/>
              <a:gd name="connsiteX34" fmla="*/ 1516856 w 1955007"/>
              <a:gd name="connsiteY34" fmla="*/ 422015 h 543458"/>
              <a:gd name="connsiteX35" fmla="*/ 1552576 w 1955007"/>
              <a:gd name="connsiteY35" fmla="*/ 455352 h 543458"/>
              <a:gd name="connsiteX36" fmla="*/ 1657350 w 1955007"/>
              <a:gd name="connsiteY36" fmla="*/ 500596 h 543458"/>
              <a:gd name="connsiteX37" fmla="*/ 1728788 w 1955007"/>
              <a:gd name="connsiteY37" fmla="*/ 524408 h 543458"/>
              <a:gd name="connsiteX38" fmla="*/ 1809750 w 1955007"/>
              <a:gd name="connsiteY38" fmla="*/ 536315 h 543458"/>
              <a:gd name="connsiteX39" fmla="*/ 1864519 w 1955007"/>
              <a:gd name="connsiteY39" fmla="*/ 543458 h 543458"/>
              <a:gd name="connsiteX40" fmla="*/ 1874044 w 1955007"/>
              <a:gd name="connsiteY40" fmla="*/ 538696 h 543458"/>
              <a:gd name="connsiteX41" fmla="*/ 1928813 w 1955007"/>
              <a:gd name="connsiteY41" fmla="*/ 541077 h 543458"/>
              <a:gd name="connsiteX42" fmla="*/ 1955007 w 1955007"/>
              <a:gd name="connsiteY42" fmla="*/ 543458 h 543458"/>
              <a:gd name="connsiteX0" fmla="*/ 0 w 1955007"/>
              <a:gd name="connsiteY0" fmla="*/ 314858 h 543458"/>
              <a:gd name="connsiteX1" fmla="*/ 83344 w 1955007"/>
              <a:gd name="connsiteY1" fmla="*/ 317240 h 543458"/>
              <a:gd name="connsiteX2" fmla="*/ 123825 w 1955007"/>
              <a:gd name="connsiteY2" fmla="*/ 317240 h 543458"/>
              <a:gd name="connsiteX3" fmla="*/ 209550 w 1955007"/>
              <a:gd name="connsiteY3" fmla="*/ 312477 h 543458"/>
              <a:gd name="connsiteX4" fmla="*/ 290513 w 1955007"/>
              <a:gd name="connsiteY4" fmla="*/ 298190 h 543458"/>
              <a:gd name="connsiteX5" fmla="*/ 366713 w 1955007"/>
              <a:gd name="connsiteY5" fmla="*/ 279140 h 543458"/>
              <a:gd name="connsiteX6" fmla="*/ 402432 w 1955007"/>
              <a:gd name="connsiteY6" fmla="*/ 269615 h 543458"/>
              <a:gd name="connsiteX7" fmla="*/ 445294 w 1955007"/>
              <a:gd name="connsiteY7" fmla="*/ 269615 h 543458"/>
              <a:gd name="connsiteX8" fmla="*/ 488157 w 1955007"/>
              <a:gd name="connsiteY8" fmla="*/ 279140 h 543458"/>
              <a:gd name="connsiteX9" fmla="*/ 545307 w 1955007"/>
              <a:gd name="connsiteY9" fmla="*/ 288665 h 543458"/>
              <a:gd name="connsiteX10" fmla="*/ 566738 w 1955007"/>
              <a:gd name="connsiteY10" fmla="*/ 288665 h 543458"/>
              <a:gd name="connsiteX11" fmla="*/ 592932 w 1955007"/>
              <a:gd name="connsiteY11" fmla="*/ 293427 h 543458"/>
              <a:gd name="connsiteX12" fmla="*/ 595313 w 1955007"/>
              <a:gd name="connsiteY12" fmla="*/ 293427 h 543458"/>
              <a:gd name="connsiteX13" fmla="*/ 633412 w 1955007"/>
              <a:gd name="connsiteY13" fmla="*/ 283903 h 543458"/>
              <a:gd name="connsiteX14" fmla="*/ 683419 w 1955007"/>
              <a:gd name="connsiteY14" fmla="*/ 255327 h 543458"/>
              <a:gd name="connsiteX15" fmla="*/ 704850 w 1955007"/>
              <a:gd name="connsiteY15" fmla="*/ 233895 h 543458"/>
              <a:gd name="connsiteX16" fmla="*/ 742951 w 1955007"/>
              <a:gd name="connsiteY16" fmla="*/ 205319 h 543458"/>
              <a:gd name="connsiteX17" fmla="*/ 769144 w 1955007"/>
              <a:gd name="connsiteY17" fmla="*/ 186270 h 543458"/>
              <a:gd name="connsiteX18" fmla="*/ 831056 w 1955007"/>
              <a:gd name="connsiteY18" fmla="*/ 129121 h 543458"/>
              <a:gd name="connsiteX19" fmla="*/ 876299 w 1955007"/>
              <a:gd name="connsiteY19" fmla="*/ 83877 h 543458"/>
              <a:gd name="connsiteX20" fmla="*/ 933450 w 1955007"/>
              <a:gd name="connsiteY20" fmla="*/ 43395 h 543458"/>
              <a:gd name="connsiteX21" fmla="*/ 962026 w 1955007"/>
              <a:gd name="connsiteY21" fmla="*/ 26728 h 543458"/>
              <a:gd name="connsiteX22" fmla="*/ 1004888 w 1955007"/>
              <a:gd name="connsiteY22" fmla="*/ 12440 h 543458"/>
              <a:gd name="connsiteX23" fmla="*/ 1057276 w 1955007"/>
              <a:gd name="connsiteY23" fmla="*/ 2915 h 543458"/>
              <a:gd name="connsiteX24" fmla="*/ 1116805 w 1955007"/>
              <a:gd name="connsiteY24" fmla="*/ 10059 h 543458"/>
              <a:gd name="connsiteX25" fmla="*/ 1157288 w 1955007"/>
              <a:gd name="connsiteY25" fmla="*/ 43396 h 543458"/>
              <a:gd name="connsiteX26" fmla="*/ 1173957 w 1955007"/>
              <a:gd name="connsiteY26" fmla="*/ 55302 h 543458"/>
              <a:gd name="connsiteX27" fmla="*/ 1207294 w 1955007"/>
              <a:gd name="connsiteY27" fmla="*/ 100547 h 543458"/>
              <a:gd name="connsiteX28" fmla="*/ 1247775 w 1955007"/>
              <a:gd name="connsiteY28" fmla="*/ 138646 h 543458"/>
              <a:gd name="connsiteX29" fmla="*/ 1281113 w 1955007"/>
              <a:gd name="connsiteY29" fmla="*/ 176745 h 543458"/>
              <a:gd name="connsiteX30" fmla="*/ 1312069 w 1955007"/>
              <a:gd name="connsiteY30" fmla="*/ 217227 h 543458"/>
              <a:gd name="connsiteX31" fmla="*/ 1364457 w 1955007"/>
              <a:gd name="connsiteY31" fmla="*/ 283901 h 543458"/>
              <a:gd name="connsiteX32" fmla="*/ 1393032 w 1955007"/>
              <a:gd name="connsiteY32" fmla="*/ 329146 h 543458"/>
              <a:gd name="connsiteX33" fmla="*/ 1471613 w 1955007"/>
              <a:gd name="connsiteY33" fmla="*/ 388678 h 543458"/>
              <a:gd name="connsiteX34" fmla="*/ 1516856 w 1955007"/>
              <a:gd name="connsiteY34" fmla="*/ 422015 h 543458"/>
              <a:gd name="connsiteX35" fmla="*/ 1564483 w 1955007"/>
              <a:gd name="connsiteY35" fmla="*/ 450590 h 543458"/>
              <a:gd name="connsiteX36" fmla="*/ 1657350 w 1955007"/>
              <a:gd name="connsiteY36" fmla="*/ 500596 h 543458"/>
              <a:gd name="connsiteX37" fmla="*/ 1728788 w 1955007"/>
              <a:gd name="connsiteY37" fmla="*/ 524408 h 543458"/>
              <a:gd name="connsiteX38" fmla="*/ 1809750 w 1955007"/>
              <a:gd name="connsiteY38" fmla="*/ 536315 h 543458"/>
              <a:gd name="connsiteX39" fmla="*/ 1864519 w 1955007"/>
              <a:gd name="connsiteY39" fmla="*/ 543458 h 543458"/>
              <a:gd name="connsiteX40" fmla="*/ 1874044 w 1955007"/>
              <a:gd name="connsiteY40" fmla="*/ 538696 h 543458"/>
              <a:gd name="connsiteX41" fmla="*/ 1928813 w 1955007"/>
              <a:gd name="connsiteY41" fmla="*/ 541077 h 543458"/>
              <a:gd name="connsiteX42" fmla="*/ 1955007 w 1955007"/>
              <a:gd name="connsiteY42" fmla="*/ 543458 h 543458"/>
              <a:gd name="connsiteX0" fmla="*/ 0 w 1955007"/>
              <a:gd name="connsiteY0" fmla="*/ 314858 h 543458"/>
              <a:gd name="connsiteX1" fmla="*/ 83344 w 1955007"/>
              <a:gd name="connsiteY1" fmla="*/ 317240 h 543458"/>
              <a:gd name="connsiteX2" fmla="*/ 123825 w 1955007"/>
              <a:gd name="connsiteY2" fmla="*/ 317240 h 543458"/>
              <a:gd name="connsiteX3" fmla="*/ 209550 w 1955007"/>
              <a:gd name="connsiteY3" fmla="*/ 312477 h 543458"/>
              <a:gd name="connsiteX4" fmla="*/ 290513 w 1955007"/>
              <a:gd name="connsiteY4" fmla="*/ 298190 h 543458"/>
              <a:gd name="connsiteX5" fmla="*/ 366713 w 1955007"/>
              <a:gd name="connsiteY5" fmla="*/ 279140 h 543458"/>
              <a:gd name="connsiteX6" fmla="*/ 402432 w 1955007"/>
              <a:gd name="connsiteY6" fmla="*/ 269615 h 543458"/>
              <a:gd name="connsiteX7" fmla="*/ 445294 w 1955007"/>
              <a:gd name="connsiteY7" fmla="*/ 269615 h 543458"/>
              <a:gd name="connsiteX8" fmla="*/ 488157 w 1955007"/>
              <a:gd name="connsiteY8" fmla="*/ 279140 h 543458"/>
              <a:gd name="connsiteX9" fmla="*/ 545307 w 1955007"/>
              <a:gd name="connsiteY9" fmla="*/ 288665 h 543458"/>
              <a:gd name="connsiteX10" fmla="*/ 566738 w 1955007"/>
              <a:gd name="connsiteY10" fmla="*/ 288665 h 543458"/>
              <a:gd name="connsiteX11" fmla="*/ 592932 w 1955007"/>
              <a:gd name="connsiteY11" fmla="*/ 293427 h 543458"/>
              <a:gd name="connsiteX12" fmla="*/ 595313 w 1955007"/>
              <a:gd name="connsiteY12" fmla="*/ 293427 h 543458"/>
              <a:gd name="connsiteX13" fmla="*/ 633412 w 1955007"/>
              <a:gd name="connsiteY13" fmla="*/ 283903 h 543458"/>
              <a:gd name="connsiteX14" fmla="*/ 683419 w 1955007"/>
              <a:gd name="connsiteY14" fmla="*/ 255327 h 543458"/>
              <a:gd name="connsiteX15" fmla="*/ 704850 w 1955007"/>
              <a:gd name="connsiteY15" fmla="*/ 233895 h 543458"/>
              <a:gd name="connsiteX16" fmla="*/ 742951 w 1955007"/>
              <a:gd name="connsiteY16" fmla="*/ 205319 h 543458"/>
              <a:gd name="connsiteX17" fmla="*/ 769144 w 1955007"/>
              <a:gd name="connsiteY17" fmla="*/ 186270 h 543458"/>
              <a:gd name="connsiteX18" fmla="*/ 831056 w 1955007"/>
              <a:gd name="connsiteY18" fmla="*/ 129121 h 543458"/>
              <a:gd name="connsiteX19" fmla="*/ 876299 w 1955007"/>
              <a:gd name="connsiteY19" fmla="*/ 83877 h 543458"/>
              <a:gd name="connsiteX20" fmla="*/ 933450 w 1955007"/>
              <a:gd name="connsiteY20" fmla="*/ 43395 h 543458"/>
              <a:gd name="connsiteX21" fmla="*/ 962026 w 1955007"/>
              <a:gd name="connsiteY21" fmla="*/ 26728 h 543458"/>
              <a:gd name="connsiteX22" fmla="*/ 1004888 w 1955007"/>
              <a:gd name="connsiteY22" fmla="*/ 12440 h 543458"/>
              <a:gd name="connsiteX23" fmla="*/ 1057276 w 1955007"/>
              <a:gd name="connsiteY23" fmla="*/ 2915 h 543458"/>
              <a:gd name="connsiteX24" fmla="*/ 1116805 w 1955007"/>
              <a:gd name="connsiteY24" fmla="*/ 10059 h 543458"/>
              <a:gd name="connsiteX25" fmla="*/ 1157288 w 1955007"/>
              <a:gd name="connsiteY25" fmla="*/ 43396 h 543458"/>
              <a:gd name="connsiteX26" fmla="*/ 1173957 w 1955007"/>
              <a:gd name="connsiteY26" fmla="*/ 55302 h 543458"/>
              <a:gd name="connsiteX27" fmla="*/ 1207294 w 1955007"/>
              <a:gd name="connsiteY27" fmla="*/ 100547 h 543458"/>
              <a:gd name="connsiteX28" fmla="*/ 1247775 w 1955007"/>
              <a:gd name="connsiteY28" fmla="*/ 138646 h 543458"/>
              <a:gd name="connsiteX29" fmla="*/ 1281113 w 1955007"/>
              <a:gd name="connsiteY29" fmla="*/ 176745 h 543458"/>
              <a:gd name="connsiteX30" fmla="*/ 1312069 w 1955007"/>
              <a:gd name="connsiteY30" fmla="*/ 217227 h 543458"/>
              <a:gd name="connsiteX31" fmla="*/ 1364457 w 1955007"/>
              <a:gd name="connsiteY31" fmla="*/ 283901 h 543458"/>
              <a:gd name="connsiteX32" fmla="*/ 1393032 w 1955007"/>
              <a:gd name="connsiteY32" fmla="*/ 329146 h 543458"/>
              <a:gd name="connsiteX33" fmla="*/ 1428750 w 1955007"/>
              <a:gd name="connsiteY33" fmla="*/ 360102 h 543458"/>
              <a:gd name="connsiteX34" fmla="*/ 1471613 w 1955007"/>
              <a:gd name="connsiteY34" fmla="*/ 388678 h 543458"/>
              <a:gd name="connsiteX35" fmla="*/ 1516856 w 1955007"/>
              <a:gd name="connsiteY35" fmla="*/ 422015 h 543458"/>
              <a:gd name="connsiteX36" fmla="*/ 1564483 w 1955007"/>
              <a:gd name="connsiteY36" fmla="*/ 450590 h 543458"/>
              <a:gd name="connsiteX37" fmla="*/ 1657350 w 1955007"/>
              <a:gd name="connsiteY37" fmla="*/ 500596 h 543458"/>
              <a:gd name="connsiteX38" fmla="*/ 1728788 w 1955007"/>
              <a:gd name="connsiteY38" fmla="*/ 524408 h 543458"/>
              <a:gd name="connsiteX39" fmla="*/ 1809750 w 1955007"/>
              <a:gd name="connsiteY39" fmla="*/ 536315 h 543458"/>
              <a:gd name="connsiteX40" fmla="*/ 1864519 w 1955007"/>
              <a:gd name="connsiteY40" fmla="*/ 543458 h 543458"/>
              <a:gd name="connsiteX41" fmla="*/ 1874044 w 1955007"/>
              <a:gd name="connsiteY41" fmla="*/ 538696 h 543458"/>
              <a:gd name="connsiteX42" fmla="*/ 1928813 w 1955007"/>
              <a:gd name="connsiteY42" fmla="*/ 541077 h 543458"/>
              <a:gd name="connsiteX43" fmla="*/ 1955007 w 1955007"/>
              <a:gd name="connsiteY43" fmla="*/ 543458 h 543458"/>
              <a:gd name="connsiteX0" fmla="*/ 0 w 1955007"/>
              <a:gd name="connsiteY0" fmla="*/ 314858 h 543458"/>
              <a:gd name="connsiteX1" fmla="*/ 83344 w 1955007"/>
              <a:gd name="connsiteY1" fmla="*/ 317240 h 543458"/>
              <a:gd name="connsiteX2" fmla="*/ 123825 w 1955007"/>
              <a:gd name="connsiteY2" fmla="*/ 317240 h 543458"/>
              <a:gd name="connsiteX3" fmla="*/ 209550 w 1955007"/>
              <a:gd name="connsiteY3" fmla="*/ 312477 h 543458"/>
              <a:gd name="connsiteX4" fmla="*/ 290513 w 1955007"/>
              <a:gd name="connsiteY4" fmla="*/ 298190 h 543458"/>
              <a:gd name="connsiteX5" fmla="*/ 366713 w 1955007"/>
              <a:gd name="connsiteY5" fmla="*/ 279140 h 543458"/>
              <a:gd name="connsiteX6" fmla="*/ 402432 w 1955007"/>
              <a:gd name="connsiteY6" fmla="*/ 269615 h 543458"/>
              <a:gd name="connsiteX7" fmla="*/ 445294 w 1955007"/>
              <a:gd name="connsiteY7" fmla="*/ 269615 h 543458"/>
              <a:gd name="connsiteX8" fmla="*/ 488157 w 1955007"/>
              <a:gd name="connsiteY8" fmla="*/ 279140 h 543458"/>
              <a:gd name="connsiteX9" fmla="*/ 545307 w 1955007"/>
              <a:gd name="connsiteY9" fmla="*/ 288665 h 543458"/>
              <a:gd name="connsiteX10" fmla="*/ 566738 w 1955007"/>
              <a:gd name="connsiteY10" fmla="*/ 288665 h 543458"/>
              <a:gd name="connsiteX11" fmla="*/ 592932 w 1955007"/>
              <a:gd name="connsiteY11" fmla="*/ 293427 h 543458"/>
              <a:gd name="connsiteX12" fmla="*/ 595313 w 1955007"/>
              <a:gd name="connsiteY12" fmla="*/ 293427 h 543458"/>
              <a:gd name="connsiteX13" fmla="*/ 633412 w 1955007"/>
              <a:gd name="connsiteY13" fmla="*/ 283903 h 543458"/>
              <a:gd name="connsiteX14" fmla="*/ 683419 w 1955007"/>
              <a:gd name="connsiteY14" fmla="*/ 255327 h 543458"/>
              <a:gd name="connsiteX15" fmla="*/ 704850 w 1955007"/>
              <a:gd name="connsiteY15" fmla="*/ 233895 h 543458"/>
              <a:gd name="connsiteX16" fmla="*/ 742951 w 1955007"/>
              <a:gd name="connsiteY16" fmla="*/ 205319 h 543458"/>
              <a:gd name="connsiteX17" fmla="*/ 769144 w 1955007"/>
              <a:gd name="connsiteY17" fmla="*/ 186270 h 543458"/>
              <a:gd name="connsiteX18" fmla="*/ 831056 w 1955007"/>
              <a:gd name="connsiteY18" fmla="*/ 129121 h 543458"/>
              <a:gd name="connsiteX19" fmla="*/ 876299 w 1955007"/>
              <a:gd name="connsiteY19" fmla="*/ 83877 h 543458"/>
              <a:gd name="connsiteX20" fmla="*/ 933450 w 1955007"/>
              <a:gd name="connsiteY20" fmla="*/ 43395 h 543458"/>
              <a:gd name="connsiteX21" fmla="*/ 962026 w 1955007"/>
              <a:gd name="connsiteY21" fmla="*/ 26728 h 543458"/>
              <a:gd name="connsiteX22" fmla="*/ 1004888 w 1955007"/>
              <a:gd name="connsiteY22" fmla="*/ 12440 h 543458"/>
              <a:gd name="connsiteX23" fmla="*/ 1057276 w 1955007"/>
              <a:gd name="connsiteY23" fmla="*/ 2915 h 543458"/>
              <a:gd name="connsiteX24" fmla="*/ 1116805 w 1955007"/>
              <a:gd name="connsiteY24" fmla="*/ 10059 h 543458"/>
              <a:gd name="connsiteX25" fmla="*/ 1150144 w 1955007"/>
              <a:gd name="connsiteY25" fmla="*/ 33871 h 543458"/>
              <a:gd name="connsiteX26" fmla="*/ 1173957 w 1955007"/>
              <a:gd name="connsiteY26" fmla="*/ 55302 h 543458"/>
              <a:gd name="connsiteX27" fmla="*/ 1207294 w 1955007"/>
              <a:gd name="connsiteY27" fmla="*/ 100547 h 543458"/>
              <a:gd name="connsiteX28" fmla="*/ 1247775 w 1955007"/>
              <a:gd name="connsiteY28" fmla="*/ 138646 h 543458"/>
              <a:gd name="connsiteX29" fmla="*/ 1281113 w 1955007"/>
              <a:gd name="connsiteY29" fmla="*/ 176745 h 543458"/>
              <a:gd name="connsiteX30" fmla="*/ 1312069 w 1955007"/>
              <a:gd name="connsiteY30" fmla="*/ 217227 h 543458"/>
              <a:gd name="connsiteX31" fmla="*/ 1364457 w 1955007"/>
              <a:gd name="connsiteY31" fmla="*/ 283901 h 543458"/>
              <a:gd name="connsiteX32" fmla="*/ 1393032 w 1955007"/>
              <a:gd name="connsiteY32" fmla="*/ 329146 h 543458"/>
              <a:gd name="connsiteX33" fmla="*/ 1428750 w 1955007"/>
              <a:gd name="connsiteY33" fmla="*/ 360102 h 543458"/>
              <a:gd name="connsiteX34" fmla="*/ 1471613 w 1955007"/>
              <a:gd name="connsiteY34" fmla="*/ 388678 h 543458"/>
              <a:gd name="connsiteX35" fmla="*/ 1516856 w 1955007"/>
              <a:gd name="connsiteY35" fmla="*/ 422015 h 543458"/>
              <a:gd name="connsiteX36" fmla="*/ 1564483 w 1955007"/>
              <a:gd name="connsiteY36" fmla="*/ 450590 h 543458"/>
              <a:gd name="connsiteX37" fmla="*/ 1657350 w 1955007"/>
              <a:gd name="connsiteY37" fmla="*/ 500596 h 543458"/>
              <a:gd name="connsiteX38" fmla="*/ 1728788 w 1955007"/>
              <a:gd name="connsiteY38" fmla="*/ 524408 h 543458"/>
              <a:gd name="connsiteX39" fmla="*/ 1809750 w 1955007"/>
              <a:gd name="connsiteY39" fmla="*/ 536315 h 543458"/>
              <a:gd name="connsiteX40" fmla="*/ 1864519 w 1955007"/>
              <a:gd name="connsiteY40" fmla="*/ 543458 h 543458"/>
              <a:gd name="connsiteX41" fmla="*/ 1874044 w 1955007"/>
              <a:gd name="connsiteY41" fmla="*/ 538696 h 543458"/>
              <a:gd name="connsiteX42" fmla="*/ 1928813 w 1955007"/>
              <a:gd name="connsiteY42" fmla="*/ 541077 h 543458"/>
              <a:gd name="connsiteX43" fmla="*/ 1955007 w 1955007"/>
              <a:gd name="connsiteY43" fmla="*/ 543458 h 543458"/>
              <a:gd name="connsiteX0" fmla="*/ 0 w 1955007"/>
              <a:gd name="connsiteY0" fmla="*/ 314858 h 543458"/>
              <a:gd name="connsiteX1" fmla="*/ 83344 w 1955007"/>
              <a:gd name="connsiteY1" fmla="*/ 317240 h 543458"/>
              <a:gd name="connsiteX2" fmla="*/ 123825 w 1955007"/>
              <a:gd name="connsiteY2" fmla="*/ 317240 h 543458"/>
              <a:gd name="connsiteX3" fmla="*/ 209550 w 1955007"/>
              <a:gd name="connsiteY3" fmla="*/ 312477 h 543458"/>
              <a:gd name="connsiteX4" fmla="*/ 290513 w 1955007"/>
              <a:gd name="connsiteY4" fmla="*/ 298190 h 543458"/>
              <a:gd name="connsiteX5" fmla="*/ 366713 w 1955007"/>
              <a:gd name="connsiteY5" fmla="*/ 279140 h 543458"/>
              <a:gd name="connsiteX6" fmla="*/ 402432 w 1955007"/>
              <a:gd name="connsiteY6" fmla="*/ 269615 h 543458"/>
              <a:gd name="connsiteX7" fmla="*/ 445294 w 1955007"/>
              <a:gd name="connsiteY7" fmla="*/ 269615 h 543458"/>
              <a:gd name="connsiteX8" fmla="*/ 488157 w 1955007"/>
              <a:gd name="connsiteY8" fmla="*/ 279140 h 543458"/>
              <a:gd name="connsiteX9" fmla="*/ 545307 w 1955007"/>
              <a:gd name="connsiteY9" fmla="*/ 288665 h 543458"/>
              <a:gd name="connsiteX10" fmla="*/ 566738 w 1955007"/>
              <a:gd name="connsiteY10" fmla="*/ 288665 h 543458"/>
              <a:gd name="connsiteX11" fmla="*/ 592932 w 1955007"/>
              <a:gd name="connsiteY11" fmla="*/ 293427 h 543458"/>
              <a:gd name="connsiteX12" fmla="*/ 595313 w 1955007"/>
              <a:gd name="connsiteY12" fmla="*/ 293427 h 543458"/>
              <a:gd name="connsiteX13" fmla="*/ 633412 w 1955007"/>
              <a:gd name="connsiteY13" fmla="*/ 283903 h 543458"/>
              <a:gd name="connsiteX14" fmla="*/ 683419 w 1955007"/>
              <a:gd name="connsiteY14" fmla="*/ 255327 h 543458"/>
              <a:gd name="connsiteX15" fmla="*/ 704850 w 1955007"/>
              <a:gd name="connsiteY15" fmla="*/ 233895 h 543458"/>
              <a:gd name="connsiteX16" fmla="*/ 742951 w 1955007"/>
              <a:gd name="connsiteY16" fmla="*/ 205319 h 543458"/>
              <a:gd name="connsiteX17" fmla="*/ 769144 w 1955007"/>
              <a:gd name="connsiteY17" fmla="*/ 186270 h 543458"/>
              <a:gd name="connsiteX18" fmla="*/ 831056 w 1955007"/>
              <a:gd name="connsiteY18" fmla="*/ 129121 h 543458"/>
              <a:gd name="connsiteX19" fmla="*/ 876299 w 1955007"/>
              <a:gd name="connsiteY19" fmla="*/ 83877 h 543458"/>
              <a:gd name="connsiteX20" fmla="*/ 933450 w 1955007"/>
              <a:gd name="connsiteY20" fmla="*/ 43395 h 543458"/>
              <a:gd name="connsiteX21" fmla="*/ 962026 w 1955007"/>
              <a:gd name="connsiteY21" fmla="*/ 26728 h 543458"/>
              <a:gd name="connsiteX22" fmla="*/ 1004888 w 1955007"/>
              <a:gd name="connsiteY22" fmla="*/ 12440 h 543458"/>
              <a:gd name="connsiteX23" fmla="*/ 1057276 w 1955007"/>
              <a:gd name="connsiteY23" fmla="*/ 2915 h 543458"/>
              <a:gd name="connsiteX24" fmla="*/ 1116805 w 1955007"/>
              <a:gd name="connsiteY24" fmla="*/ 10059 h 543458"/>
              <a:gd name="connsiteX25" fmla="*/ 1150144 w 1955007"/>
              <a:gd name="connsiteY25" fmla="*/ 33871 h 543458"/>
              <a:gd name="connsiteX26" fmla="*/ 1173957 w 1955007"/>
              <a:gd name="connsiteY26" fmla="*/ 55302 h 543458"/>
              <a:gd name="connsiteX27" fmla="*/ 1207294 w 1955007"/>
              <a:gd name="connsiteY27" fmla="*/ 100547 h 543458"/>
              <a:gd name="connsiteX28" fmla="*/ 1247775 w 1955007"/>
              <a:gd name="connsiteY28" fmla="*/ 138646 h 543458"/>
              <a:gd name="connsiteX29" fmla="*/ 1281113 w 1955007"/>
              <a:gd name="connsiteY29" fmla="*/ 176745 h 543458"/>
              <a:gd name="connsiteX30" fmla="*/ 1312069 w 1955007"/>
              <a:gd name="connsiteY30" fmla="*/ 217227 h 543458"/>
              <a:gd name="connsiteX31" fmla="*/ 1364457 w 1955007"/>
              <a:gd name="connsiteY31" fmla="*/ 283901 h 543458"/>
              <a:gd name="connsiteX32" fmla="*/ 1393032 w 1955007"/>
              <a:gd name="connsiteY32" fmla="*/ 329146 h 543458"/>
              <a:gd name="connsiteX33" fmla="*/ 1428750 w 1955007"/>
              <a:gd name="connsiteY33" fmla="*/ 360102 h 543458"/>
              <a:gd name="connsiteX34" fmla="*/ 1471613 w 1955007"/>
              <a:gd name="connsiteY34" fmla="*/ 388678 h 543458"/>
              <a:gd name="connsiteX35" fmla="*/ 1516856 w 1955007"/>
              <a:gd name="connsiteY35" fmla="*/ 422015 h 543458"/>
              <a:gd name="connsiteX36" fmla="*/ 1564483 w 1955007"/>
              <a:gd name="connsiteY36" fmla="*/ 450590 h 543458"/>
              <a:gd name="connsiteX37" fmla="*/ 1657350 w 1955007"/>
              <a:gd name="connsiteY37" fmla="*/ 500596 h 543458"/>
              <a:gd name="connsiteX38" fmla="*/ 1728788 w 1955007"/>
              <a:gd name="connsiteY38" fmla="*/ 524408 h 543458"/>
              <a:gd name="connsiteX39" fmla="*/ 1812131 w 1955007"/>
              <a:gd name="connsiteY39" fmla="*/ 524408 h 543458"/>
              <a:gd name="connsiteX40" fmla="*/ 1864519 w 1955007"/>
              <a:gd name="connsiteY40" fmla="*/ 543458 h 543458"/>
              <a:gd name="connsiteX41" fmla="*/ 1874044 w 1955007"/>
              <a:gd name="connsiteY41" fmla="*/ 538696 h 543458"/>
              <a:gd name="connsiteX42" fmla="*/ 1928813 w 1955007"/>
              <a:gd name="connsiteY42" fmla="*/ 541077 h 543458"/>
              <a:gd name="connsiteX43" fmla="*/ 1955007 w 1955007"/>
              <a:gd name="connsiteY43" fmla="*/ 543458 h 543458"/>
              <a:gd name="connsiteX0" fmla="*/ 0 w 1955007"/>
              <a:gd name="connsiteY0" fmla="*/ 314858 h 543458"/>
              <a:gd name="connsiteX1" fmla="*/ 83344 w 1955007"/>
              <a:gd name="connsiteY1" fmla="*/ 317240 h 543458"/>
              <a:gd name="connsiteX2" fmla="*/ 123825 w 1955007"/>
              <a:gd name="connsiteY2" fmla="*/ 317240 h 543458"/>
              <a:gd name="connsiteX3" fmla="*/ 209550 w 1955007"/>
              <a:gd name="connsiteY3" fmla="*/ 312477 h 543458"/>
              <a:gd name="connsiteX4" fmla="*/ 290513 w 1955007"/>
              <a:gd name="connsiteY4" fmla="*/ 298190 h 543458"/>
              <a:gd name="connsiteX5" fmla="*/ 366713 w 1955007"/>
              <a:gd name="connsiteY5" fmla="*/ 279140 h 543458"/>
              <a:gd name="connsiteX6" fmla="*/ 402432 w 1955007"/>
              <a:gd name="connsiteY6" fmla="*/ 269615 h 543458"/>
              <a:gd name="connsiteX7" fmla="*/ 445294 w 1955007"/>
              <a:gd name="connsiteY7" fmla="*/ 269615 h 543458"/>
              <a:gd name="connsiteX8" fmla="*/ 488157 w 1955007"/>
              <a:gd name="connsiteY8" fmla="*/ 279140 h 543458"/>
              <a:gd name="connsiteX9" fmla="*/ 545307 w 1955007"/>
              <a:gd name="connsiteY9" fmla="*/ 288665 h 543458"/>
              <a:gd name="connsiteX10" fmla="*/ 566738 w 1955007"/>
              <a:gd name="connsiteY10" fmla="*/ 288665 h 543458"/>
              <a:gd name="connsiteX11" fmla="*/ 592932 w 1955007"/>
              <a:gd name="connsiteY11" fmla="*/ 293427 h 543458"/>
              <a:gd name="connsiteX12" fmla="*/ 595313 w 1955007"/>
              <a:gd name="connsiteY12" fmla="*/ 293427 h 543458"/>
              <a:gd name="connsiteX13" fmla="*/ 633412 w 1955007"/>
              <a:gd name="connsiteY13" fmla="*/ 283903 h 543458"/>
              <a:gd name="connsiteX14" fmla="*/ 683419 w 1955007"/>
              <a:gd name="connsiteY14" fmla="*/ 255327 h 543458"/>
              <a:gd name="connsiteX15" fmla="*/ 704850 w 1955007"/>
              <a:gd name="connsiteY15" fmla="*/ 233895 h 543458"/>
              <a:gd name="connsiteX16" fmla="*/ 742951 w 1955007"/>
              <a:gd name="connsiteY16" fmla="*/ 205319 h 543458"/>
              <a:gd name="connsiteX17" fmla="*/ 769144 w 1955007"/>
              <a:gd name="connsiteY17" fmla="*/ 186270 h 543458"/>
              <a:gd name="connsiteX18" fmla="*/ 831056 w 1955007"/>
              <a:gd name="connsiteY18" fmla="*/ 129121 h 543458"/>
              <a:gd name="connsiteX19" fmla="*/ 876299 w 1955007"/>
              <a:gd name="connsiteY19" fmla="*/ 83877 h 543458"/>
              <a:gd name="connsiteX20" fmla="*/ 933450 w 1955007"/>
              <a:gd name="connsiteY20" fmla="*/ 43395 h 543458"/>
              <a:gd name="connsiteX21" fmla="*/ 962026 w 1955007"/>
              <a:gd name="connsiteY21" fmla="*/ 26728 h 543458"/>
              <a:gd name="connsiteX22" fmla="*/ 1004888 w 1955007"/>
              <a:gd name="connsiteY22" fmla="*/ 12440 h 543458"/>
              <a:gd name="connsiteX23" fmla="*/ 1057276 w 1955007"/>
              <a:gd name="connsiteY23" fmla="*/ 2915 h 543458"/>
              <a:gd name="connsiteX24" fmla="*/ 1116805 w 1955007"/>
              <a:gd name="connsiteY24" fmla="*/ 10059 h 543458"/>
              <a:gd name="connsiteX25" fmla="*/ 1150144 w 1955007"/>
              <a:gd name="connsiteY25" fmla="*/ 33871 h 543458"/>
              <a:gd name="connsiteX26" fmla="*/ 1173957 w 1955007"/>
              <a:gd name="connsiteY26" fmla="*/ 55302 h 543458"/>
              <a:gd name="connsiteX27" fmla="*/ 1207294 w 1955007"/>
              <a:gd name="connsiteY27" fmla="*/ 100547 h 543458"/>
              <a:gd name="connsiteX28" fmla="*/ 1247775 w 1955007"/>
              <a:gd name="connsiteY28" fmla="*/ 138646 h 543458"/>
              <a:gd name="connsiteX29" fmla="*/ 1281113 w 1955007"/>
              <a:gd name="connsiteY29" fmla="*/ 176745 h 543458"/>
              <a:gd name="connsiteX30" fmla="*/ 1312069 w 1955007"/>
              <a:gd name="connsiteY30" fmla="*/ 217227 h 543458"/>
              <a:gd name="connsiteX31" fmla="*/ 1364457 w 1955007"/>
              <a:gd name="connsiteY31" fmla="*/ 283901 h 543458"/>
              <a:gd name="connsiteX32" fmla="*/ 1393032 w 1955007"/>
              <a:gd name="connsiteY32" fmla="*/ 329146 h 543458"/>
              <a:gd name="connsiteX33" fmla="*/ 1428750 w 1955007"/>
              <a:gd name="connsiteY33" fmla="*/ 360102 h 543458"/>
              <a:gd name="connsiteX34" fmla="*/ 1471613 w 1955007"/>
              <a:gd name="connsiteY34" fmla="*/ 388678 h 543458"/>
              <a:gd name="connsiteX35" fmla="*/ 1516856 w 1955007"/>
              <a:gd name="connsiteY35" fmla="*/ 422015 h 543458"/>
              <a:gd name="connsiteX36" fmla="*/ 1564483 w 1955007"/>
              <a:gd name="connsiteY36" fmla="*/ 450590 h 543458"/>
              <a:gd name="connsiteX37" fmla="*/ 1657350 w 1955007"/>
              <a:gd name="connsiteY37" fmla="*/ 500596 h 543458"/>
              <a:gd name="connsiteX38" fmla="*/ 1728788 w 1955007"/>
              <a:gd name="connsiteY38" fmla="*/ 512502 h 543458"/>
              <a:gd name="connsiteX39" fmla="*/ 1812131 w 1955007"/>
              <a:gd name="connsiteY39" fmla="*/ 524408 h 543458"/>
              <a:gd name="connsiteX40" fmla="*/ 1864519 w 1955007"/>
              <a:gd name="connsiteY40" fmla="*/ 543458 h 543458"/>
              <a:gd name="connsiteX41" fmla="*/ 1874044 w 1955007"/>
              <a:gd name="connsiteY41" fmla="*/ 538696 h 543458"/>
              <a:gd name="connsiteX42" fmla="*/ 1928813 w 1955007"/>
              <a:gd name="connsiteY42" fmla="*/ 541077 h 543458"/>
              <a:gd name="connsiteX43" fmla="*/ 1955007 w 1955007"/>
              <a:gd name="connsiteY43" fmla="*/ 543458 h 543458"/>
              <a:gd name="connsiteX0" fmla="*/ 0 w 1955007"/>
              <a:gd name="connsiteY0" fmla="*/ 314858 h 543458"/>
              <a:gd name="connsiteX1" fmla="*/ 83344 w 1955007"/>
              <a:gd name="connsiteY1" fmla="*/ 317240 h 543458"/>
              <a:gd name="connsiteX2" fmla="*/ 123825 w 1955007"/>
              <a:gd name="connsiteY2" fmla="*/ 317240 h 543458"/>
              <a:gd name="connsiteX3" fmla="*/ 209550 w 1955007"/>
              <a:gd name="connsiteY3" fmla="*/ 312477 h 543458"/>
              <a:gd name="connsiteX4" fmla="*/ 290513 w 1955007"/>
              <a:gd name="connsiteY4" fmla="*/ 298190 h 543458"/>
              <a:gd name="connsiteX5" fmla="*/ 366713 w 1955007"/>
              <a:gd name="connsiteY5" fmla="*/ 279140 h 543458"/>
              <a:gd name="connsiteX6" fmla="*/ 402432 w 1955007"/>
              <a:gd name="connsiteY6" fmla="*/ 269615 h 543458"/>
              <a:gd name="connsiteX7" fmla="*/ 445294 w 1955007"/>
              <a:gd name="connsiteY7" fmla="*/ 269615 h 543458"/>
              <a:gd name="connsiteX8" fmla="*/ 488157 w 1955007"/>
              <a:gd name="connsiteY8" fmla="*/ 279140 h 543458"/>
              <a:gd name="connsiteX9" fmla="*/ 545307 w 1955007"/>
              <a:gd name="connsiteY9" fmla="*/ 288665 h 543458"/>
              <a:gd name="connsiteX10" fmla="*/ 566738 w 1955007"/>
              <a:gd name="connsiteY10" fmla="*/ 288665 h 543458"/>
              <a:gd name="connsiteX11" fmla="*/ 592932 w 1955007"/>
              <a:gd name="connsiteY11" fmla="*/ 293427 h 543458"/>
              <a:gd name="connsiteX12" fmla="*/ 595313 w 1955007"/>
              <a:gd name="connsiteY12" fmla="*/ 293427 h 543458"/>
              <a:gd name="connsiteX13" fmla="*/ 633412 w 1955007"/>
              <a:gd name="connsiteY13" fmla="*/ 283903 h 543458"/>
              <a:gd name="connsiteX14" fmla="*/ 683419 w 1955007"/>
              <a:gd name="connsiteY14" fmla="*/ 255327 h 543458"/>
              <a:gd name="connsiteX15" fmla="*/ 704850 w 1955007"/>
              <a:gd name="connsiteY15" fmla="*/ 233895 h 543458"/>
              <a:gd name="connsiteX16" fmla="*/ 742951 w 1955007"/>
              <a:gd name="connsiteY16" fmla="*/ 205319 h 543458"/>
              <a:gd name="connsiteX17" fmla="*/ 769144 w 1955007"/>
              <a:gd name="connsiteY17" fmla="*/ 186270 h 543458"/>
              <a:gd name="connsiteX18" fmla="*/ 831056 w 1955007"/>
              <a:gd name="connsiteY18" fmla="*/ 129121 h 543458"/>
              <a:gd name="connsiteX19" fmla="*/ 876299 w 1955007"/>
              <a:gd name="connsiteY19" fmla="*/ 83877 h 543458"/>
              <a:gd name="connsiteX20" fmla="*/ 933450 w 1955007"/>
              <a:gd name="connsiteY20" fmla="*/ 43395 h 543458"/>
              <a:gd name="connsiteX21" fmla="*/ 962026 w 1955007"/>
              <a:gd name="connsiteY21" fmla="*/ 26728 h 543458"/>
              <a:gd name="connsiteX22" fmla="*/ 1004888 w 1955007"/>
              <a:gd name="connsiteY22" fmla="*/ 12440 h 543458"/>
              <a:gd name="connsiteX23" fmla="*/ 1057276 w 1955007"/>
              <a:gd name="connsiteY23" fmla="*/ 2915 h 543458"/>
              <a:gd name="connsiteX24" fmla="*/ 1116805 w 1955007"/>
              <a:gd name="connsiteY24" fmla="*/ 10059 h 543458"/>
              <a:gd name="connsiteX25" fmla="*/ 1150144 w 1955007"/>
              <a:gd name="connsiteY25" fmla="*/ 33871 h 543458"/>
              <a:gd name="connsiteX26" fmla="*/ 1173957 w 1955007"/>
              <a:gd name="connsiteY26" fmla="*/ 55302 h 543458"/>
              <a:gd name="connsiteX27" fmla="*/ 1207294 w 1955007"/>
              <a:gd name="connsiteY27" fmla="*/ 100547 h 543458"/>
              <a:gd name="connsiteX28" fmla="*/ 1247775 w 1955007"/>
              <a:gd name="connsiteY28" fmla="*/ 138646 h 543458"/>
              <a:gd name="connsiteX29" fmla="*/ 1281113 w 1955007"/>
              <a:gd name="connsiteY29" fmla="*/ 176745 h 543458"/>
              <a:gd name="connsiteX30" fmla="*/ 1312069 w 1955007"/>
              <a:gd name="connsiteY30" fmla="*/ 217227 h 543458"/>
              <a:gd name="connsiteX31" fmla="*/ 1364457 w 1955007"/>
              <a:gd name="connsiteY31" fmla="*/ 283901 h 543458"/>
              <a:gd name="connsiteX32" fmla="*/ 1393032 w 1955007"/>
              <a:gd name="connsiteY32" fmla="*/ 329146 h 543458"/>
              <a:gd name="connsiteX33" fmla="*/ 1428750 w 1955007"/>
              <a:gd name="connsiteY33" fmla="*/ 360102 h 543458"/>
              <a:gd name="connsiteX34" fmla="*/ 1471613 w 1955007"/>
              <a:gd name="connsiteY34" fmla="*/ 388678 h 543458"/>
              <a:gd name="connsiteX35" fmla="*/ 1516856 w 1955007"/>
              <a:gd name="connsiteY35" fmla="*/ 422015 h 543458"/>
              <a:gd name="connsiteX36" fmla="*/ 1564483 w 1955007"/>
              <a:gd name="connsiteY36" fmla="*/ 450590 h 543458"/>
              <a:gd name="connsiteX37" fmla="*/ 1657350 w 1955007"/>
              <a:gd name="connsiteY37" fmla="*/ 500596 h 543458"/>
              <a:gd name="connsiteX38" fmla="*/ 1664494 w 1955007"/>
              <a:gd name="connsiteY38" fmla="*/ 488690 h 543458"/>
              <a:gd name="connsiteX39" fmla="*/ 1728788 w 1955007"/>
              <a:gd name="connsiteY39" fmla="*/ 512502 h 543458"/>
              <a:gd name="connsiteX40" fmla="*/ 1812131 w 1955007"/>
              <a:gd name="connsiteY40" fmla="*/ 524408 h 543458"/>
              <a:gd name="connsiteX41" fmla="*/ 1864519 w 1955007"/>
              <a:gd name="connsiteY41" fmla="*/ 543458 h 543458"/>
              <a:gd name="connsiteX42" fmla="*/ 1874044 w 1955007"/>
              <a:gd name="connsiteY42" fmla="*/ 538696 h 543458"/>
              <a:gd name="connsiteX43" fmla="*/ 1928813 w 1955007"/>
              <a:gd name="connsiteY43" fmla="*/ 541077 h 543458"/>
              <a:gd name="connsiteX44" fmla="*/ 1955007 w 1955007"/>
              <a:gd name="connsiteY44" fmla="*/ 543458 h 543458"/>
              <a:gd name="connsiteX0" fmla="*/ 0 w 1955007"/>
              <a:gd name="connsiteY0" fmla="*/ 314858 h 543458"/>
              <a:gd name="connsiteX1" fmla="*/ 83344 w 1955007"/>
              <a:gd name="connsiteY1" fmla="*/ 317240 h 543458"/>
              <a:gd name="connsiteX2" fmla="*/ 123825 w 1955007"/>
              <a:gd name="connsiteY2" fmla="*/ 317240 h 543458"/>
              <a:gd name="connsiteX3" fmla="*/ 209550 w 1955007"/>
              <a:gd name="connsiteY3" fmla="*/ 312477 h 543458"/>
              <a:gd name="connsiteX4" fmla="*/ 290513 w 1955007"/>
              <a:gd name="connsiteY4" fmla="*/ 298190 h 543458"/>
              <a:gd name="connsiteX5" fmla="*/ 366713 w 1955007"/>
              <a:gd name="connsiteY5" fmla="*/ 279140 h 543458"/>
              <a:gd name="connsiteX6" fmla="*/ 402432 w 1955007"/>
              <a:gd name="connsiteY6" fmla="*/ 269615 h 543458"/>
              <a:gd name="connsiteX7" fmla="*/ 445294 w 1955007"/>
              <a:gd name="connsiteY7" fmla="*/ 269615 h 543458"/>
              <a:gd name="connsiteX8" fmla="*/ 488157 w 1955007"/>
              <a:gd name="connsiteY8" fmla="*/ 279140 h 543458"/>
              <a:gd name="connsiteX9" fmla="*/ 545307 w 1955007"/>
              <a:gd name="connsiteY9" fmla="*/ 288665 h 543458"/>
              <a:gd name="connsiteX10" fmla="*/ 566738 w 1955007"/>
              <a:gd name="connsiteY10" fmla="*/ 288665 h 543458"/>
              <a:gd name="connsiteX11" fmla="*/ 592932 w 1955007"/>
              <a:gd name="connsiteY11" fmla="*/ 293427 h 543458"/>
              <a:gd name="connsiteX12" fmla="*/ 595313 w 1955007"/>
              <a:gd name="connsiteY12" fmla="*/ 293427 h 543458"/>
              <a:gd name="connsiteX13" fmla="*/ 633412 w 1955007"/>
              <a:gd name="connsiteY13" fmla="*/ 283903 h 543458"/>
              <a:gd name="connsiteX14" fmla="*/ 683419 w 1955007"/>
              <a:gd name="connsiteY14" fmla="*/ 255327 h 543458"/>
              <a:gd name="connsiteX15" fmla="*/ 704850 w 1955007"/>
              <a:gd name="connsiteY15" fmla="*/ 233895 h 543458"/>
              <a:gd name="connsiteX16" fmla="*/ 742951 w 1955007"/>
              <a:gd name="connsiteY16" fmla="*/ 205319 h 543458"/>
              <a:gd name="connsiteX17" fmla="*/ 769144 w 1955007"/>
              <a:gd name="connsiteY17" fmla="*/ 186270 h 543458"/>
              <a:gd name="connsiteX18" fmla="*/ 831056 w 1955007"/>
              <a:gd name="connsiteY18" fmla="*/ 129121 h 543458"/>
              <a:gd name="connsiteX19" fmla="*/ 876299 w 1955007"/>
              <a:gd name="connsiteY19" fmla="*/ 83877 h 543458"/>
              <a:gd name="connsiteX20" fmla="*/ 933450 w 1955007"/>
              <a:gd name="connsiteY20" fmla="*/ 43395 h 543458"/>
              <a:gd name="connsiteX21" fmla="*/ 962026 w 1955007"/>
              <a:gd name="connsiteY21" fmla="*/ 26728 h 543458"/>
              <a:gd name="connsiteX22" fmla="*/ 1004888 w 1955007"/>
              <a:gd name="connsiteY22" fmla="*/ 12440 h 543458"/>
              <a:gd name="connsiteX23" fmla="*/ 1057276 w 1955007"/>
              <a:gd name="connsiteY23" fmla="*/ 2915 h 543458"/>
              <a:gd name="connsiteX24" fmla="*/ 1116805 w 1955007"/>
              <a:gd name="connsiteY24" fmla="*/ 10059 h 543458"/>
              <a:gd name="connsiteX25" fmla="*/ 1150144 w 1955007"/>
              <a:gd name="connsiteY25" fmla="*/ 33871 h 543458"/>
              <a:gd name="connsiteX26" fmla="*/ 1173957 w 1955007"/>
              <a:gd name="connsiteY26" fmla="*/ 55302 h 543458"/>
              <a:gd name="connsiteX27" fmla="*/ 1207294 w 1955007"/>
              <a:gd name="connsiteY27" fmla="*/ 100547 h 543458"/>
              <a:gd name="connsiteX28" fmla="*/ 1247775 w 1955007"/>
              <a:gd name="connsiteY28" fmla="*/ 138646 h 543458"/>
              <a:gd name="connsiteX29" fmla="*/ 1281113 w 1955007"/>
              <a:gd name="connsiteY29" fmla="*/ 176745 h 543458"/>
              <a:gd name="connsiteX30" fmla="*/ 1312069 w 1955007"/>
              <a:gd name="connsiteY30" fmla="*/ 217227 h 543458"/>
              <a:gd name="connsiteX31" fmla="*/ 1364457 w 1955007"/>
              <a:gd name="connsiteY31" fmla="*/ 283901 h 543458"/>
              <a:gd name="connsiteX32" fmla="*/ 1393032 w 1955007"/>
              <a:gd name="connsiteY32" fmla="*/ 329146 h 543458"/>
              <a:gd name="connsiteX33" fmla="*/ 1428750 w 1955007"/>
              <a:gd name="connsiteY33" fmla="*/ 360102 h 543458"/>
              <a:gd name="connsiteX34" fmla="*/ 1471613 w 1955007"/>
              <a:gd name="connsiteY34" fmla="*/ 388678 h 543458"/>
              <a:gd name="connsiteX35" fmla="*/ 1516856 w 1955007"/>
              <a:gd name="connsiteY35" fmla="*/ 422015 h 543458"/>
              <a:gd name="connsiteX36" fmla="*/ 1564483 w 1955007"/>
              <a:gd name="connsiteY36" fmla="*/ 450590 h 543458"/>
              <a:gd name="connsiteX37" fmla="*/ 1635919 w 1955007"/>
              <a:gd name="connsiteY37" fmla="*/ 476784 h 543458"/>
              <a:gd name="connsiteX38" fmla="*/ 1664494 w 1955007"/>
              <a:gd name="connsiteY38" fmla="*/ 488690 h 543458"/>
              <a:gd name="connsiteX39" fmla="*/ 1728788 w 1955007"/>
              <a:gd name="connsiteY39" fmla="*/ 512502 h 543458"/>
              <a:gd name="connsiteX40" fmla="*/ 1812131 w 1955007"/>
              <a:gd name="connsiteY40" fmla="*/ 524408 h 543458"/>
              <a:gd name="connsiteX41" fmla="*/ 1864519 w 1955007"/>
              <a:gd name="connsiteY41" fmla="*/ 543458 h 543458"/>
              <a:gd name="connsiteX42" fmla="*/ 1874044 w 1955007"/>
              <a:gd name="connsiteY42" fmla="*/ 538696 h 543458"/>
              <a:gd name="connsiteX43" fmla="*/ 1928813 w 1955007"/>
              <a:gd name="connsiteY43" fmla="*/ 541077 h 543458"/>
              <a:gd name="connsiteX44" fmla="*/ 1955007 w 1955007"/>
              <a:gd name="connsiteY44" fmla="*/ 543458 h 543458"/>
              <a:gd name="connsiteX0" fmla="*/ 0 w 1955007"/>
              <a:gd name="connsiteY0" fmla="*/ 314858 h 543458"/>
              <a:gd name="connsiteX1" fmla="*/ 83344 w 1955007"/>
              <a:gd name="connsiteY1" fmla="*/ 317240 h 543458"/>
              <a:gd name="connsiteX2" fmla="*/ 123825 w 1955007"/>
              <a:gd name="connsiteY2" fmla="*/ 317240 h 543458"/>
              <a:gd name="connsiteX3" fmla="*/ 209550 w 1955007"/>
              <a:gd name="connsiteY3" fmla="*/ 312477 h 543458"/>
              <a:gd name="connsiteX4" fmla="*/ 290513 w 1955007"/>
              <a:gd name="connsiteY4" fmla="*/ 298190 h 543458"/>
              <a:gd name="connsiteX5" fmla="*/ 366713 w 1955007"/>
              <a:gd name="connsiteY5" fmla="*/ 279140 h 543458"/>
              <a:gd name="connsiteX6" fmla="*/ 402432 w 1955007"/>
              <a:gd name="connsiteY6" fmla="*/ 269615 h 543458"/>
              <a:gd name="connsiteX7" fmla="*/ 445294 w 1955007"/>
              <a:gd name="connsiteY7" fmla="*/ 269615 h 543458"/>
              <a:gd name="connsiteX8" fmla="*/ 488157 w 1955007"/>
              <a:gd name="connsiteY8" fmla="*/ 279140 h 543458"/>
              <a:gd name="connsiteX9" fmla="*/ 545307 w 1955007"/>
              <a:gd name="connsiteY9" fmla="*/ 288665 h 543458"/>
              <a:gd name="connsiteX10" fmla="*/ 566738 w 1955007"/>
              <a:gd name="connsiteY10" fmla="*/ 288665 h 543458"/>
              <a:gd name="connsiteX11" fmla="*/ 592932 w 1955007"/>
              <a:gd name="connsiteY11" fmla="*/ 293427 h 543458"/>
              <a:gd name="connsiteX12" fmla="*/ 595313 w 1955007"/>
              <a:gd name="connsiteY12" fmla="*/ 293427 h 543458"/>
              <a:gd name="connsiteX13" fmla="*/ 633412 w 1955007"/>
              <a:gd name="connsiteY13" fmla="*/ 283903 h 543458"/>
              <a:gd name="connsiteX14" fmla="*/ 683419 w 1955007"/>
              <a:gd name="connsiteY14" fmla="*/ 255327 h 543458"/>
              <a:gd name="connsiteX15" fmla="*/ 704850 w 1955007"/>
              <a:gd name="connsiteY15" fmla="*/ 233895 h 543458"/>
              <a:gd name="connsiteX16" fmla="*/ 742951 w 1955007"/>
              <a:gd name="connsiteY16" fmla="*/ 205319 h 543458"/>
              <a:gd name="connsiteX17" fmla="*/ 769144 w 1955007"/>
              <a:gd name="connsiteY17" fmla="*/ 186270 h 543458"/>
              <a:gd name="connsiteX18" fmla="*/ 831056 w 1955007"/>
              <a:gd name="connsiteY18" fmla="*/ 129121 h 543458"/>
              <a:gd name="connsiteX19" fmla="*/ 876299 w 1955007"/>
              <a:gd name="connsiteY19" fmla="*/ 83877 h 543458"/>
              <a:gd name="connsiteX20" fmla="*/ 933450 w 1955007"/>
              <a:gd name="connsiteY20" fmla="*/ 43395 h 543458"/>
              <a:gd name="connsiteX21" fmla="*/ 962026 w 1955007"/>
              <a:gd name="connsiteY21" fmla="*/ 26728 h 543458"/>
              <a:gd name="connsiteX22" fmla="*/ 1004888 w 1955007"/>
              <a:gd name="connsiteY22" fmla="*/ 12440 h 543458"/>
              <a:gd name="connsiteX23" fmla="*/ 1057276 w 1955007"/>
              <a:gd name="connsiteY23" fmla="*/ 2915 h 543458"/>
              <a:gd name="connsiteX24" fmla="*/ 1116805 w 1955007"/>
              <a:gd name="connsiteY24" fmla="*/ 10059 h 543458"/>
              <a:gd name="connsiteX25" fmla="*/ 1150144 w 1955007"/>
              <a:gd name="connsiteY25" fmla="*/ 33871 h 543458"/>
              <a:gd name="connsiteX26" fmla="*/ 1173957 w 1955007"/>
              <a:gd name="connsiteY26" fmla="*/ 55302 h 543458"/>
              <a:gd name="connsiteX27" fmla="*/ 1207294 w 1955007"/>
              <a:gd name="connsiteY27" fmla="*/ 100547 h 543458"/>
              <a:gd name="connsiteX28" fmla="*/ 1247775 w 1955007"/>
              <a:gd name="connsiteY28" fmla="*/ 138646 h 543458"/>
              <a:gd name="connsiteX29" fmla="*/ 1281113 w 1955007"/>
              <a:gd name="connsiteY29" fmla="*/ 176745 h 543458"/>
              <a:gd name="connsiteX30" fmla="*/ 1312069 w 1955007"/>
              <a:gd name="connsiteY30" fmla="*/ 217227 h 543458"/>
              <a:gd name="connsiteX31" fmla="*/ 1364457 w 1955007"/>
              <a:gd name="connsiteY31" fmla="*/ 283901 h 543458"/>
              <a:gd name="connsiteX32" fmla="*/ 1393032 w 1955007"/>
              <a:gd name="connsiteY32" fmla="*/ 329146 h 543458"/>
              <a:gd name="connsiteX33" fmla="*/ 1428750 w 1955007"/>
              <a:gd name="connsiteY33" fmla="*/ 360102 h 543458"/>
              <a:gd name="connsiteX34" fmla="*/ 1471613 w 1955007"/>
              <a:gd name="connsiteY34" fmla="*/ 388678 h 543458"/>
              <a:gd name="connsiteX35" fmla="*/ 1516856 w 1955007"/>
              <a:gd name="connsiteY35" fmla="*/ 422015 h 543458"/>
              <a:gd name="connsiteX36" fmla="*/ 1564483 w 1955007"/>
              <a:gd name="connsiteY36" fmla="*/ 450590 h 543458"/>
              <a:gd name="connsiteX37" fmla="*/ 1635919 w 1955007"/>
              <a:gd name="connsiteY37" fmla="*/ 476784 h 543458"/>
              <a:gd name="connsiteX38" fmla="*/ 1674019 w 1955007"/>
              <a:gd name="connsiteY38" fmla="*/ 493453 h 543458"/>
              <a:gd name="connsiteX39" fmla="*/ 1728788 w 1955007"/>
              <a:gd name="connsiteY39" fmla="*/ 512502 h 543458"/>
              <a:gd name="connsiteX40" fmla="*/ 1812131 w 1955007"/>
              <a:gd name="connsiteY40" fmla="*/ 524408 h 543458"/>
              <a:gd name="connsiteX41" fmla="*/ 1864519 w 1955007"/>
              <a:gd name="connsiteY41" fmla="*/ 543458 h 543458"/>
              <a:gd name="connsiteX42" fmla="*/ 1874044 w 1955007"/>
              <a:gd name="connsiteY42" fmla="*/ 538696 h 543458"/>
              <a:gd name="connsiteX43" fmla="*/ 1928813 w 1955007"/>
              <a:gd name="connsiteY43" fmla="*/ 541077 h 543458"/>
              <a:gd name="connsiteX44" fmla="*/ 1955007 w 1955007"/>
              <a:gd name="connsiteY44" fmla="*/ 543458 h 543458"/>
              <a:gd name="connsiteX0" fmla="*/ 0 w 1955007"/>
              <a:gd name="connsiteY0" fmla="*/ 314858 h 543458"/>
              <a:gd name="connsiteX1" fmla="*/ 83344 w 1955007"/>
              <a:gd name="connsiteY1" fmla="*/ 317240 h 543458"/>
              <a:gd name="connsiteX2" fmla="*/ 123825 w 1955007"/>
              <a:gd name="connsiteY2" fmla="*/ 317240 h 543458"/>
              <a:gd name="connsiteX3" fmla="*/ 209550 w 1955007"/>
              <a:gd name="connsiteY3" fmla="*/ 312477 h 543458"/>
              <a:gd name="connsiteX4" fmla="*/ 290513 w 1955007"/>
              <a:gd name="connsiteY4" fmla="*/ 298190 h 543458"/>
              <a:gd name="connsiteX5" fmla="*/ 366713 w 1955007"/>
              <a:gd name="connsiteY5" fmla="*/ 279140 h 543458"/>
              <a:gd name="connsiteX6" fmla="*/ 402432 w 1955007"/>
              <a:gd name="connsiteY6" fmla="*/ 269615 h 543458"/>
              <a:gd name="connsiteX7" fmla="*/ 445294 w 1955007"/>
              <a:gd name="connsiteY7" fmla="*/ 269615 h 543458"/>
              <a:gd name="connsiteX8" fmla="*/ 488157 w 1955007"/>
              <a:gd name="connsiteY8" fmla="*/ 279140 h 543458"/>
              <a:gd name="connsiteX9" fmla="*/ 545307 w 1955007"/>
              <a:gd name="connsiteY9" fmla="*/ 288665 h 543458"/>
              <a:gd name="connsiteX10" fmla="*/ 566738 w 1955007"/>
              <a:gd name="connsiteY10" fmla="*/ 288665 h 543458"/>
              <a:gd name="connsiteX11" fmla="*/ 592932 w 1955007"/>
              <a:gd name="connsiteY11" fmla="*/ 293427 h 543458"/>
              <a:gd name="connsiteX12" fmla="*/ 595313 w 1955007"/>
              <a:gd name="connsiteY12" fmla="*/ 293427 h 543458"/>
              <a:gd name="connsiteX13" fmla="*/ 633412 w 1955007"/>
              <a:gd name="connsiteY13" fmla="*/ 283903 h 543458"/>
              <a:gd name="connsiteX14" fmla="*/ 683419 w 1955007"/>
              <a:gd name="connsiteY14" fmla="*/ 255327 h 543458"/>
              <a:gd name="connsiteX15" fmla="*/ 704850 w 1955007"/>
              <a:gd name="connsiteY15" fmla="*/ 233895 h 543458"/>
              <a:gd name="connsiteX16" fmla="*/ 742951 w 1955007"/>
              <a:gd name="connsiteY16" fmla="*/ 205319 h 543458"/>
              <a:gd name="connsiteX17" fmla="*/ 769144 w 1955007"/>
              <a:gd name="connsiteY17" fmla="*/ 186270 h 543458"/>
              <a:gd name="connsiteX18" fmla="*/ 831056 w 1955007"/>
              <a:gd name="connsiteY18" fmla="*/ 129121 h 543458"/>
              <a:gd name="connsiteX19" fmla="*/ 876299 w 1955007"/>
              <a:gd name="connsiteY19" fmla="*/ 83877 h 543458"/>
              <a:gd name="connsiteX20" fmla="*/ 933450 w 1955007"/>
              <a:gd name="connsiteY20" fmla="*/ 43395 h 543458"/>
              <a:gd name="connsiteX21" fmla="*/ 962026 w 1955007"/>
              <a:gd name="connsiteY21" fmla="*/ 26728 h 543458"/>
              <a:gd name="connsiteX22" fmla="*/ 1004888 w 1955007"/>
              <a:gd name="connsiteY22" fmla="*/ 12440 h 543458"/>
              <a:gd name="connsiteX23" fmla="*/ 1057276 w 1955007"/>
              <a:gd name="connsiteY23" fmla="*/ 2915 h 543458"/>
              <a:gd name="connsiteX24" fmla="*/ 1116805 w 1955007"/>
              <a:gd name="connsiteY24" fmla="*/ 10059 h 543458"/>
              <a:gd name="connsiteX25" fmla="*/ 1150144 w 1955007"/>
              <a:gd name="connsiteY25" fmla="*/ 33871 h 543458"/>
              <a:gd name="connsiteX26" fmla="*/ 1173957 w 1955007"/>
              <a:gd name="connsiteY26" fmla="*/ 55302 h 543458"/>
              <a:gd name="connsiteX27" fmla="*/ 1207294 w 1955007"/>
              <a:gd name="connsiteY27" fmla="*/ 100547 h 543458"/>
              <a:gd name="connsiteX28" fmla="*/ 1247775 w 1955007"/>
              <a:gd name="connsiteY28" fmla="*/ 138646 h 543458"/>
              <a:gd name="connsiteX29" fmla="*/ 1281113 w 1955007"/>
              <a:gd name="connsiteY29" fmla="*/ 176745 h 543458"/>
              <a:gd name="connsiteX30" fmla="*/ 1312069 w 1955007"/>
              <a:gd name="connsiteY30" fmla="*/ 217227 h 543458"/>
              <a:gd name="connsiteX31" fmla="*/ 1364457 w 1955007"/>
              <a:gd name="connsiteY31" fmla="*/ 283901 h 543458"/>
              <a:gd name="connsiteX32" fmla="*/ 1393032 w 1955007"/>
              <a:gd name="connsiteY32" fmla="*/ 329146 h 543458"/>
              <a:gd name="connsiteX33" fmla="*/ 1428750 w 1955007"/>
              <a:gd name="connsiteY33" fmla="*/ 360102 h 543458"/>
              <a:gd name="connsiteX34" fmla="*/ 1471613 w 1955007"/>
              <a:gd name="connsiteY34" fmla="*/ 388678 h 543458"/>
              <a:gd name="connsiteX35" fmla="*/ 1516856 w 1955007"/>
              <a:gd name="connsiteY35" fmla="*/ 422015 h 543458"/>
              <a:gd name="connsiteX36" fmla="*/ 1564483 w 1955007"/>
              <a:gd name="connsiteY36" fmla="*/ 450590 h 543458"/>
              <a:gd name="connsiteX37" fmla="*/ 1635919 w 1955007"/>
              <a:gd name="connsiteY37" fmla="*/ 476784 h 543458"/>
              <a:gd name="connsiteX38" fmla="*/ 1674019 w 1955007"/>
              <a:gd name="connsiteY38" fmla="*/ 493453 h 543458"/>
              <a:gd name="connsiteX39" fmla="*/ 1743075 w 1955007"/>
              <a:gd name="connsiteY39" fmla="*/ 512502 h 543458"/>
              <a:gd name="connsiteX40" fmla="*/ 1812131 w 1955007"/>
              <a:gd name="connsiteY40" fmla="*/ 524408 h 543458"/>
              <a:gd name="connsiteX41" fmla="*/ 1864519 w 1955007"/>
              <a:gd name="connsiteY41" fmla="*/ 543458 h 543458"/>
              <a:gd name="connsiteX42" fmla="*/ 1874044 w 1955007"/>
              <a:gd name="connsiteY42" fmla="*/ 538696 h 543458"/>
              <a:gd name="connsiteX43" fmla="*/ 1928813 w 1955007"/>
              <a:gd name="connsiteY43" fmla="*/ 541077 h 543458"/>
              <a:gd name="connsiteX44" fmla="*/ 1955007 w 1955007"/>
              <a:gd name="connsiteY44" fmla="*/ 543458 h 543458"/>
              <a:gd name="connsiteX0" fmla="*/ 0 w 1955007"/>
              <a:gd name="connsiteY0" fmla="*/ 314858 h 543458"/>
              <a:gd name="connsiteX1" fmla="*/ 83344 w 1955007"/>
              <a:gd name="connsiteY1" fmla="*/ 317240 h 543458"/>
              <a:gd name="connsiteX2" fmla="*/ 123825 w 1955007"/>
              <a:gd name="connsiteY2" fmla="*/ 317240 h 543458"/>
              <a:gd name="connsiteX3" fmla="*/ 209550 w 1955007"/>
              <a:gd name="connsiteY3" fmla="*/ 312477 h 543458"/>
              <a:gd name="connsiteX4" fmla="*/ 290513 w 1955007"/>
              <a:gd name="connsiteY4" fmla="*/ 298190 h 543458"/>
              <a:gd name="connsiteX5" fmla="*/ 366713 w 1955007"/>
              <a:gd name="connsiteY5" fmla="*/ 279140 h 543458"/>
              <a:gd name="connsiteX6" fmla="*/ 402432 w 1955007"/>
              <a:gd name="connsiteY6" fmla="*/ 269615 h 543458"/>
              <a:gd name="connsiteX7" fmla="*/ 445294 w 1955007"/>
              <a:gd name="connsiteY7" fmla="*/ 269615 h 543458"/>
              <a:gd name="connsiteX8" fmla="*/ 488157 w 1955007"/>
              <a:gd name="connsiteY8" fmla="*/ 279140 h 543458"/>
              <a:gd name="connsiteX9" fmla="*/ 545307 w 1955007"/>
              <a:gd name="connsiteY9" fmla="*/ 288665 h 543458"/>
              <a:gd name="connsiteX10" fmla="*/ 566738 w 1955007"/>
              <a:gd name="connsiteY10" fmla="*/ 288665 h 543458"/>
              <a:gd name="connsiteX11" fmla="*/ 592932 w 1955007"/>
              <a:gd name="connsiteY11" fmla="*/ 293427 h 543458"/>
              <a:gd name="connsiteX12" fmla="*/ 595313 w 1955007"/>
              <a:gd name="connsiteY12" fmla="*/ 293427 h 543458"/>
              <a:gd name="connsiteX13" fmla="*/ 633412 w 1955007"/>
              <a:gd name="connsiteY13" fmla="*/ 283903 h 543458"/>
              <a:gd name="connsiteX14" fmla="*/ 683419 w 1955007"/>
              <a:gd name="connsiteY14" fmla="*/ 255327 h 543458"/>
              <a:gd name="connsiteX15" fmla="*/ 704850 w 1955007"/>
              <a:gd name="connsiteY15" fmla="*/ 233895 h 543458"/>
              <a:gd name="connsiteX16" fmla="*/ 742951 w 1955007"/>
              <a:gd name="connsiteY16" fmla="*/ 205319 h 543458"/>
              <a:gd name="connsiteX17" fmla="*/ 769144 w 1955007"/>
              <a:gd name="connsiteY17" fmla="*/ 186270 h 543458"/>
              <a:gd name="connsiteX18" fmla="*/ 831056 w 1955007"/>
              <a:gd name="connsiteY18" fmla="*/ 129121 h 543458"/>
              <a:gd name="connsiteX19" fmla="*/ 876299 w 1955007"/>
              <a:gd name="connsiteY19" fmla="*/ 83877 h 543458"/>
              <a:gd name="connsiteX20" fmla="*/ 933450 w 1955007"/>
              <a:gd name="connsiteY20" fmla="*/ 43395 h 543458"/>
              <a:gd name="connsiteX21" fmla="*/ 962026 w 1955007"/>
              <a:gd name="connsiteY21" fmla="*/ 26728 h 543458"/>
              <a:gd name="connsiteX22" fmla="*/ 1004888 w 1955007"/>
              <a:gd name="connsiteY22" fmla="*/ 12440 h 543458"/>
              <a:gd name="connsiteX23" fmla="*/ 1057276 w 1955007"/>
              <a:gd name="connsiteY23" fmla="*/ 2915 h 543458"/>
              <a:gd name="connsiteX24" fmla="*/ 1116805 w 1955007"/>
              <a:gd name="connsiteY24" fmla="*/ 10059 h 543458"/>
              <a:gd name="connsiteX25" fmla="*/ 1150144 w 1955007"/>
              <a:gd name="connsiteY25" fmla="*/ 33871 h 543458"/>
              <a:gd name="connsiteX26" fmla="*/ 1173957 w 1955007"/>
              <a:gd name="connsiteY26" fmla="*/ 55302 h 543458"/>
              <a:gd name="connsiteX27" fmla="*/ 1207294 w 1955007"/>
              <a:gd name="connsiteY27" fmla="*/ 100547 h 543458"/>
              <a:gd name="connsiteX28" fmla="*/ 1247775 w 1955007"/>
              <a:gd name="connsiteY28" fmla="*/ 138646 h 543458"/>
              <a:gd name="connsiteX29" fmla="*/ 1281113 w 1955007"/>
              <a:gd name="connsiteY29" fmla="*/ 176745 h 543458"/>
              <a:gd name="connsiteX30" fmla="*/ 1312069 w 1955007"/>
              <a:gd name="connsiteY30" fmla="*/ 217227 h 543458"/>
              <a:gd name="connsiteX31" fmla="*/ 1364457 w 1955007"/>
              <a:gd name="connsiteY31" fmla="*/ 283901 h 543458"/>
              <a:gd name="connsiteX32" fmla="*/ 1393032 w 1955007"/>
              <a:gd name="connsiteY32" fmla="*/ 329146 h 543458"/>
              <a:gd name="connsiteX33" fmla="*/ 1428750 w 1955007"/>
              <a:gd name="connsiteY33" fmla="*/ 360102 h 543458"/>
              <a:gd name="connsiteX34" fmla="*/ 1471613 w 1955007"/>
              <a:gd name="connsiteY34" fmla="*/ 388678 h 543458"/>
              <a:gd name="connsiteX35" fmla="*/ 1516856 w 1955007"/>
              <a:gd name="connsiteY35" fmla="*/ 422015 h 543458"/>
              <a:gd name="connsiteX36" fmla="*/ 1564483 w 1955007"/>
              <a:gd name="connsiteY36" fmla="*/ 450590 h 543458"/>
              <a:gd name="connsiteX37" fmla="*/ 1635919 w 1955007"/>
              <a:gd name="connsiteY37" fmla="*/ 476784 h 543458"/>
              <a:gd name="connsiteX38" fmla="*/ 1674019 w 1955007"/>
              <a:gd name="connsiteY38" fmla="*/ 493453 h 543458"/>
              <a:gd name="connsiteX39" fmla="*/ 1743075 w 1955007"/>
              <a:gd name="connsiteY39" fmla="*/ 512502 h 543458"/>
              <a:gd name="connsiteX40" fmla="*/ 1812131 w 1955007"/>
              <a:gd name="connsiteY40" fmla="*/ 524408 h 543458"/>
              <a:gd name="connsiteX41" fmla="*/ 1864519 w 1955007"/>
              <a:gd name="connsiteY41" fmla="*/ 526789 h 543458"/>
              <a:gd name="connsiteX42" fmla="*/ 1874044 w 1955007"/>
              <a:gd name="connsiteY42" fmla="*/ 538696 h 543458"/>
              <a:gd name="connsiteX43" fmla="*/ 1928813 w 1955007"/>
              <a:gd name="connsiteY43" fmla="*/ 541077 h 543458"/>
              <a:gd name="connsiteX44" fmla="*/ 1955007 w 1955007"/>
              <a:gd name="connsiteY44" fmla="*/ 543458 h 543458"/>
              <a:gd name="connsiteX0" fmla="*/ 0 w 1955007"/>
              <a:gd name="connsiteY0" fmla="*/ 314858 h 543458"/>
              <a:gd name="connsiteX1" fmla="*/ 83344 w 1955007"/>
              <a:gd name="connsiteY1" fmla="*/ 317240 h 543458"/>
              <a:gd name="connsiteX2" fmla="*/ 123825 w 1955007"/>
              <a:gd name="connsiteY2" fmla="*/ 317240 h 543458"/>
              <a:gd name="connsiteX3" fmla="*/ 209550 w 1955007"/>
              <a:gd name="connsiteY3" fmla="*/ 312477 h 543458"/>
              <a:gd name="connsiteX4" fmla="*/ 290513 w 1955007"/>
              <a:gd name="connsiteY4" fmla="*/ 298190 h 543458"/>
              <a:gd name="connsiteX5" fmla="*/ 366713 w 1955007"/>
              <a:gd name="connsiteY5" fmla="*/ 279140 h 543458"/>
              <a:gd name="connsiteX6" fmla="*/ 402432 w 1955007"/>
              <a:gd name="connsiteY6" fmla="*/ 269615 h 543458"/>
              <a:gd name="connsiteX7" fmla="*/ 445294 w 1955007"/>
              <a:gd name="connsiteY7" fmla="*/ 269615 h 543458"/>
              <a:gd name="connsiteX8" fmla="*/ 488157 w 1955007"/>
              <a:gd name="connsiteY8" fmla="*/ 279140 h 543458"/>
              <a:gd name="connsiteX9" fmla="*/ 545307 w 1955007"/>
              <a:gd name="connsiteY9" fmla="*/ 288665 h 543458"/>
              <a:gd name="connsiteX10" fmla="*/ 566738 w 1955007"/>
              <a:gd name="connsiteY10" fmla="*/ 288665 h 543458"/>
              <a:gd name="connsiteX11" fmla="*/ 592932 w 1955007"/>
              <a:gd name="connsiteY11" fmla="*/ 293427 h 543458"/>
              <a:gd name="connsiteX12" fmla="*/ 595313 w 1955007"/>
              <a:gd name="connsiteY12" fmla="*/ 293427 h 543458"/>
              <a:gd name="connsiteX13" fmla="*/ 633412 w 1955007"/>
              <a:gd name="connsiteY13" fmla="*/ 283903 h 543458"/>
              <a:gd name="connsiteX14" fmla="*/ 683419 w 1955007"/>
              <a:gd name="connsiteY14" fmla="*/ 255327 h 543458"/>
              <a:gd name="connsiteX15" fmla="*/ 704850 w 1955007"/>
              <a:gd name="connsiteY15" fmla="*/ 233895 h 543458"/>
              <a:gd name="connsiteX16" fmla="*/ 742951 w 1955007"/>
              <a:gd name="connsiteY16" fmla="*/ 205319 h 543458"/>
              <a:gd name="connsiteX17" fmla="*/ 769144 w 1955007"/>
              <a:gd name="connsiteY17" fmla="*/ 186270 h 543458"/>
              <a:gd name="connsiteX18" fmla="*/ 831056 w 1955007"/>
              <a:gd name="connsiteY18" fmla="*/ 129121 h 543458"/>
              <a:gd name="connsiteX19" fmla="*/ 876299 w 1955007"/>
              <a:gd name="connsiteY19" fmla="*/ 83877 h 543458"/>
              <a:gd name="connsiteX20" fmla="*/ 933450 w 1955007"/>
              <a:gd name="connsiteY20" fmla="*/ 43395 h 543458"/>
              <a:gd name="connsiteX21" fmla="*/ 962026 w 1955007"/>
              <a:gd name="connsiteY21" fmla="*/ 26728 h 543458"/>
              <a:gd name="connsiteX22" fmla="*/ 1004888 w 1955007"/>
              <a:gd name="connsiteY22" fmla="*/ 12440 h 543458"/>
              <a:gd name="connsiteX23" fmla="*/ 1057276 w 1955007"/>
              <a:gd name="connsiteY23" fmla="*/ 2915 h 543458"/>
              <a:gd name="connsiteX24" fmla="*/ 1116805 w 1955007"/>
              <a:gd name="connsiteY24" fmla="*/ 10059 h 543458"/>
              <a:gd name="connsiteX25" fmla="*/ 1150144 w 1955007"/>
              <a:gd name="connsiteY25" fmla="*/ 33871 h 543458"/>
              <a:gd name="connsiteX26" fmla="*/ 1173957 w 1955007"/>
              <a:gd name="connsiteY26" fmla="*/ 55302 h 543458"/>
              <a:gd name="connsiteX27" fmla="*/ 1207294 w 1955007"/>
              <a:gd name="connsiteY27" fmla="*/ 100547 h 543458"/>
              <a:gd name="connsiteX28" fmla="*/ 1247775 w 1955007"/>
              <a:gd name="connsiteY28" fmla="*/ 138646 h 543458"/>
              <a:gd name="connsiteX29" fmla="*/ 1281113 w 1955007"/>
              <a:gd name="connsiteY29" fmla="*/ 176745 h 543458"/>
              <a:gd name="connsiteX30" fmla="*/ 1312069 w 1955007"/>
              <a:gd name="connsiteY30" fmla="*/ 217227 h 543458"/>
              <a:gd name="connsiteX31" fmla="*/ 1364457 w 1955007"/>
              <a:gd name="connsiteY31" fmla="*/ 283901 h 543458"/>
              <a:gd name="connsiteX32" fmla="*/ 1393032 w 1955007"/>
              <a:gd name="connsiteY32" fmla="*/ 329146 h 543458"/>
              <a:gd name="connsiteX33" fmla="*/ 1428750 w 1955007"/>
              <a:gd name="connsiteY33" fmla="*/ 360102 h 543458"/>
              <a:gd name="connsiteX34" fmla="*/ 1471613 w 1955007"/>
              <a:gd name="connsiteY34" fmla="*/ 388678 h 543458"/>
              <a:gd name="connsiteX35" fmla="*/ 1516856 w 1955007"/>
              <a:gd name="connsiteY35" fmla="*/ 422015 h 543458"/>
              <a:gd name="connsiteX36" fmla="*/ 1564483 w 1955007"/>
              <a:gd name="connsiteY36" fmla="*/ 450590 h 543458"/>
              <a:gd name="connsiteX37" fmla="*/ 1635919 w 1955007"/>
              <a:gd name="connsiteY37" fmla="*/ 476784 h 543458"/>
              <a:gd name="connsiteX38" fmla="*/ 1674019 w 1955007"/>
              <a:gd name="connsiteY38" fmla="*/ 493453 h 543458"/>
              <a:gd name="connsiteX39" fmla="*/ 1743075 w 1955007"/>
              <a:gd name="connsiteY39" fmla="*/ 512502 h 543458"/>
              <a:gd name="connsiteX40" fmla="*/ 1812131 w 1955007"/>
              <a:gd name="connsiteY40" fmla="*/ 524408 h 543458"/>
              <a:gd name="connsiteX41" fmla="*/ 1864519 w 1955007"/>
              <a:gd name="connsiteY41" fmla="*/ 526789 h 543458"/>
              <a:gd name="connsiteX42" fmla="*/ 1928813 w 1955007"/>
              <a:gd name="connsiteY42" fmla="*/ 541077 h 543458"/>
              <a:gd name="connsiteX43" fmla="*/ 1955007 w 1955007"/>
              <a:gd name="connsiteY43" fmla="*/ 543458 h 543458"/>
              <a:gd name="connsiteX0" fmla="*/ 0 w 1955007"/>
              <a:gd name="connsiteY0" fmla="*/ 314858 h 543458"/>
              <a:gd name="connsiteX1" fmla="*/ 83344 w 1955007"/>
              <a:gd name="connsiteY1" fmla="*/ 317240 h 543458"/>
              <a:gd name="connsiteX2" fmla="*/ 123825 w 1955007"/>
              <a:gd name="connsiteY2" fmla="*/ 317240 h 543458"/>
              <a:gd name="connsiteX3" fmla="*/ 209550 w 1955007"/>
              <a:gd name="connsiteY3" fmla="*/ 312477 h 543458"/>
              <a:gd name="connsiteX4" fmla="*/ 290513 w 1955007"/>
              <a:gd name="connsiteY4" fmla="*/ 298190 h 543458"/>
              <a:gd name="connsiteX5" fmla="*/ 366713 w 1955007"/>
              <a:gd name="connsiteY5" fmla="*/ 279140 h 543458"/>
              <a:gd name="connsiteX6" fmla="*/ 402432 w 1955007"/>
              <a:gd name="connsiteY6" fmla="*/ 269615 h 543458"/>
              <a:gd name="connsiteX7" fmla="*/ 445294 w 1955007"/>
              <a:gd name="connsiteY7" fmla="*/ 269615 h 543458"/>
              <a:gd name="connsiteX8" fmla="*/ 488157 w 1955007"/>
              <a:gd name="connsiteY8" fmla="*/ 279140 h 543458"/>
              <a:gd name="connsiteX9" fmla="*/ 545307 w 1955007"/>
              <a:gd name="connsiteY9" fmla="*/ 288665 h 543458"/>
              <a:gd name="connsiteX10" fmla="*/ 566738 w 1955007"/>
              <a:gd name="connsiteY10" fmla="*/ 288665 h 543458"/>
              <a:gd name="connsiteX11" fmla="*/ 592932 w 1955007"/>
              <a:gd name="connsiteY11" fmla="*/ 293427 h 543458"/>
              <a:gd name="connsiteX12" fmla="*/ 595313 w 1955007"/>
              <a:gd name="connsiteY12" fmla="*/ 293427 h 543458"/>
              <a:gd name="connsiteX13" fmla="*/ 633412 w 1955007"/>
              <a:gd name="connsiteY13" fmla="*/ 283903 h 543458"/>
              <a:gd name="connsiteX14" fmla="*/ 683419 w 1955007"/>
              <a:gd name="connsiteY14" fmla="*/ 255327 h 543458"/>
              <a:gd name="connsiteX15" fmla="*/ 704850 w 1955007"/>
              <a:gd name="connsiteY15" fmla="*/ 233895 h 543458"/>
              <a:gd name="connsiteX16" fmla="*/ 742951 w 1955007"/>
              <a:gd name="connsiteY16" fmla="*/ 205319 h 543458"/>
              <a:gd name="connsiteX17" fmla="*/ 769144 w 1955007"/>
              <a:gd name="connsiteY17" fmla="*/ 186270 h 543458"/>
              <a:gd name="connsiteX18" fmla="*/ 831056 w 1955007"/>
              <a:gd name="connsiteY18" fmla="*/ 129121 h 543458"/>
              <a:gd name="connsiteX19" fmla="*/ 876299 w 1955007"/>
              <a:gd name="connsiteY19" fmla="*/ 83877 h 543458"/>
              <a:gd name="connsiteX20" fmla="*/ 933450 w 1955007"/>
              <a:gd name="connsiteY20" fmla="*/ 43395 h 543458"/>
              <a:gd name="connsiteX21" fmla="*/ 962026 w 1955007"/>
              <a:gd name="connsiteY21" fmla="*/ 26728 h 543458"/>
              <a:gd name="connsiteX22" fmla="*/ 1004888 w 1955007"/>
              <a:gd name="connsiteY22" fmla="*/ 12440 h 543458"/>
              <a:gd name="connsiteX23" fmla="*/ 1057276 w 1955007"/>
              <a:gd name="connsiteY23" fmla="*/ 2915 h 543458"/>
              <a:gd name="connsiteX24" fmla="*/ 1116805 w 1955007"/>
              <a:gd name="connsiteY24" fmla="*/ 10059 h 543458"/>
              <a:gd name="connsiteX25" fmla="*/ 1150144 w 1955007"/>
              <a:gd name="connsiteY25" fmla="*/ 33871 h 543458"/>
              <a:gd name="connsiteX26" fmla="*/ 1173957 w 1955007"/>
              <a:gd name="connsiteY26" fmla="*/ 55302 h 543458"/>
              <a:gd name="connsiteX27" fmla="*/ 1207294 w 1955007"/>
              <a:gd name="connsiteY27" fmla="*/ 100547 h 543458"/>
              <a:gd name="connsiteX28" fmla="*/ 1247775 w 1955007"/>
              <a:gd name="connsiteY28" fmla="*/ 138646 h 543458"/>
              <a:gd name="connsiteX29" fmla="*/ 1281113 w 1955007"/>
              <a:gd name="connsiteY29" fmla="*/ 176745 h 543458"/>
              <a:gd name="connsiteX30" fmla="*/ 1312069 w 1955007"/>
              <a:gd name="connsiteY30" fmla="*/ 217227 h 543458"/>
              <a:gd name="connsiteX31" fmla="*/ 1364457 w 1955007"/>
              <a:gd name="connsiteY31" fmla="*/ 283901 h 543458"/>
              <a:gd name="connsiteX32" fmla="*/ 1393032 w 1955007"/>
              <a:gd name="connsiteY32" fmla="*/ 329146 h 543458"/>
              <a:gd name="connsiteX33" fmla="*/ 1428750 w 1955007"/>
              <a:gd name="connsiteY33" fmla="*/ 360102 h 543458"/>
              <a:gd name="connsiteX34" fmla="*/ 1471613 w 1955007"/>
              <a:gd name="connsiteY34" fmla="*/ 388678 h 543458"/>
              <a:gd name="connsiteX35" fmla="*/ 1516856 w 1955007"/>
              <a:gd name="connsiteY35" fmla="*/ 422015 h 543458"/>
              <a:gd name="connsiteX36" fmla="*/ 1564483 w 1955007"/>
              <a:gd name="connsiteY36" fmla="*/ 450590 h 543458"/>
              <a:gd name="connsiteX37" fmla="*/ 1635919 w 1955007"/>
              <a:gd name="connsiteY37" fmla="*/ 476784 h 543458"/>
              <a:gd name="connsiteX38" fmla="*/ 1674019 w 1955007"/>
              <a:gd name="connsiteY38" fmla="*/ 493453 h 543458"/>
              <a:gd name="connsiteX39" fmla="*/ 1743075 w 1955007"/>
              <a:gd name="connsiteY39" fmla="*/ 512502 h 543458"/>
              <a:gd name="connsiteX40" fmla="*/ 1812131 w 1955007"/>
              <a:gd name="connsiteY40" fmla="*/ 524408 h 543458"/>
              <a:gd name="connsiteX41" fmla="*/ 1864519 w 1955007"/>
              <a:gd name="connsiteY41" fmla="*/ 526789 h 543458"/>
              <a:gd name="connsiteX42" fmla="*/ 1928813 w 1955007"/>
              <a:gd name="connsiteY42" fmla="*/ 531552 h 543458"/>
              <a:gd name="connsiteX43" fmla="*/ 1955007 w 1955007"/>
              <a:gd name="connsiteY43" fmla="*/ 543458 h 543458"/>
              <a:gd name="connsiteX0" fmla="*/ 0 w 1928813"/>
              <a:gd name="connsiteY0" fmla="*/ 314858 h 531552"/>
              <a:gd name="connsiteX1" fmla="*/ 83344 w 1928813"/>
              <a:gd name="connsiteY1" fmla="*/ 317240 h 531552"/>
              <a:gd name="connsiteX2" fmla="*/ 123825 w 1928813"/>
              <a:gd name="connsiteY2" fmla="*/ 317240 h 531552"/>
              <a:gd name="connsiteX3" fmla="*/ 209550 w 1928813"/>
              <a:gd name="connsiteY3" fmla="*/ 312477 h 531552"/>
              <a:gd name="connsiteX4" fmla="*/ 290513 w 1928813"/>
              <a:gd name="connsiteY4" fmla="*/ 298190 h 531552"/>
              <a:gd name="connsiteX5" fmla="*/ 366713 w 1928813"/>
              <a:gd name="connsiteY5" fmla="*/ 279140 h 531552"/>
              <a:gd name="connsiteX6" fmla="*/ 402432 w 1928813"/>
              <a:gd name="connsiteY6" fmla="*/ 269615 h 531552"/>
              <a:gd name="connsiteX7" fmla="*/ 445294 w 1928813"/>
              <a:gd name="connsiteY7" fmla="*/ 269615 h 531552"/>
              <a:gd name="connsiteX8" fmla="*/ 488157 w 1928813"/>
              <a:gd name="connsiteY8" fmla="*/ 279140 h 531552"/>
              <a:gd name="connsiteX9" fmla="*/ 545307 w 1928813"/>
              <a:gd name="connsiteY9" fmla="*/ 288665 h 531552"/>
              <a:gd name="connsiteX10" fmla="*/ 566738 w 1928813"/>
              <a:gd name="connsiteY10" fmla="*/ 288665 h 531552"/>
              <a:gd name="connsiteX11" fmla="*/ 592932 w 1928813"/>
              <a:gd name="connsiteY11" fmla="*/ 293427 h 531552"/>
              <a:gd name="connsiteX12" fmla="*/ 595313 w 1928813"/>
              <a:gd name="connsiteY12" fmla="*/ 293427 h 531552"/>
              <a:gd name="connsiteX13" fmla="*/ 633412 w 1928813"/>
              <a:gd name="connsiteY13" fmla="*/ 283903 h 531552"/>
              <a:gd name="connsiteX14" fmla="*/ 683419 w 1928813"/>
              <a:gd name="connsiteY14" fmla="*/ 255327 h 531552"/>
              <a:gd name="connsiteX15" fmla="*/ 704850 w 1928813"/>
              <a:gd name="connsiteY15" fmla="*/ 233895 h 531552"/>
              <a:gd name="connsiteX16" fmla="*/ 742951 w 1928813"/>
              <a:gd name="connsiteY16" fmla="*/ 205319 h 531552"/>
              <a:gd name="connsiteX17" fmla="*/ 769144 w 1928813"/>
              <a:gd name="connsiteY17" fmla="*/ 186270 h 531552"/>
              <a:gd name="connsiteX18" fmla="*/ 831056 w 1928813"/>
              <a:gd name="connsiteY18" fmla="*/ 129121 h 531552"/>
              <a:gd name="connsiteX19" fmla="*/ 876299 w 1928813"/>
              <a:gd name="connsiteY19" fmla="*/ 83877 h 531552"/>
              <a:gd name="connsiteX20" fmla="*/ 933450 w 1928813"/>
              <a:gd name="connsiteY20" fmla="*/ 43395 h 531552"/>
              <a:gd name="connsiteX21" fmla="*/ 962026 w 1928813"/>
              <a:gd name="connsiteY21" fmla="*/ 26728 h 531552"/>
              <a:gd name="connsiteX22" fmla="*/ 1004888 w 1928813"/>
              <a:gd name="connsiteY22" fmla="*/ 12440 h 531552"/>
              <a:gd name="connsiteX23" fmla="*/ 1057276 w 1928813"/>
              <a:gd name="connsiteY23" fmla="*/ 2915 h 531552"/>
              <a:gd name="connsiteX24" fmla="*/ 1116805 w 1928813"/>
              <a:gd name="connsiteY24" fmla="*/ 10059 h 531552"/>
              <a:gd name="connsiteX25" fmla="*/ 1150144 w 1928813"/>
              <a:gd name="connsiteY25" fmla="*/ 33871 h 531552"/>
              <a:gd name="connsiteX26" fmla="*/ 1173957 w 1928813"/>
              <a:gd name="connsiteY26" fmla="*/ 55302 h 531552"/>
              <a:gd name="connsiteX27" fmla="*/ 1207294 w 1928813"/>
              <a:gd name="connsiteY27" fmla="*/ 100547 h 531552"/>
              <a:gd name="connsiteX28" fmla="*/ 1247775 w 1928813"/>
              <a:gd name="connsiteY28" fmla="*/ 138646 h 531552"/>
              <a:gd name="connsiteX29" fmla="*/ 1281113 w 1928813"/>
              <a:gd name="connsiteY29" fmla="*/ 176745 h 531552"/>
              <a:gd name="connsiteX30" fmla="*/ 1312069 w 1928813"/>
              <a:gd name="connsiteY30" fmla="*/ 217227 h 531552"/>
              <a:gd name="connsiteX31" fmla="*/ 1364457 w 1928813"/>
              <a:gd name="connsiteY31" fmla="*/ 283901 h 531552"/>
              <a:gd name="connsiteX32" fmla="*/ 1393032 w 1928813"/>
              <a:gd name="connsiteY32" fmla="*/ 329146 h 531552"/>
              <a:gd name="connsiteX33" fmla="*/ 1428750 w 1928813"/>
              <a:gd name="connsiteY33" fmla="*/ 360102 h 531552"/>
              <a:gd name="connsiteX34" fmla="*/ 1471613 w 1928813"/>
              <a:gd name="connsiteY34" fmla="*/ 388678 h 531552"/>
              <a:gd name="connsiteX35" fmla="*/ 1516856 w 1928813"/>
              <a:gd name="connsiteY35" fmla="*/ 422015 h 531552"/>
              <a:gd name="connsiteX36" fmla="*/ 1564483 w 1928813"/>
              <a:gd name="connsiteY36" fmla="*/ 450590 h 531552"/>
              <a:gd name="connsiteX37" fmla="*/ 1635919 w 1928813"/>
              <a:gd name="connsiteY37" fmla="*/ 476784 h 531552"/>
              <a:gd name="connsiteX38" fmla="*/ 1674019 w 1928813"/>
              <a:gd name="connsiteY38" fmla="*/ 493453 h 531552"/>
              <a:gd name="connsiteX39" fmla="*/ 1743075 w 1928813"/>
              <a:gd name="connsiteY39" fmla="*/ 512502 h 531552"/>
              <a:gd name="connsiteX40" fmla="*/ 1812131 w 1928813"/>
              <a:gd name="connsiteY40" fmla="*/ 524408 h 531552"/>
              <a:gd name="connsiteX41" fmla="*/ 1864519 w 1928813"/>
              <a:gd name="connsiteY41" fmla="*/ 526789 h 531552"/>
              <a:gd name="connsiteX42" fmla="*/ 1928813 w 1928813"/>
              <a:gd name="connsiteY42" fmla="*/ 531552 h 531552"/>
              <a:gd name="connsiteX0" fmla="*/ 0 w 1928813"/>
              <a:gd name="connsiteY0" fmla="*/ 312268 h 528962"/>
              <a:gd name="connsiteX1" fmla="*/ 83344 w 1928813"/>
              <a:gd name="connsiteY1" fmla="*/ 314650 h 528962"/>
              <a:gd name="connsiteX2" fmla="*/ 123825 w 1928813"/>
              <a:gd name="connsiteY2" fmla="*/ 314650 h 528962"/>
              <a:gd name="connsiteX3" fmla="*/ 209550 w 1928813"/>
              <a:gd name="connsiteY3" fmla="*/ 309887 h 528962"/>
              <a:gd name="connsiteX4" fmla="*/ 290513 w 1928813"/>
              <a:gd name="connsiteY4" fmla="*/ 295600 h 528962"/>
              <a:gd name="connsiteX5" fmla="*/ 366713 w 1928813"/>
              <a:gd name="connsiteY5" fmla="*/ 276550 h 528962"/>
              <a:gd name="connsiteX6" fmla="*/ 402432 w 1928813"/>
              <a:gd name="connsiteY6" fmla="*/ 267025 h 528962"/>
              <a:gd name="connsiteX7" fmla="*/ 445294 w 1928813"/>
              <a:gd name="connsiteY7" fmla="*/ 267025 h 528962"/>
              <a:gd name="connsiteX8" fmla="*/ 488157 w 1928813"/>
              <a:gd name="connsiteY8" fmla="*/ 276550 h 528962"/>
              <a:gd name="connsiteX9" fmla="*/ 545307 w 1928813"/>
              <a:gd name="connsiteY9" fmla="*/ 286075 h 528962"/>
              <a:gd name="connsiteX10" fmla="*/ 566738 w 1928813"/>
              <a:gd name="connsiteY10" fmla="*/ 286075 h 528962"/>
              <a:gd name="connsiteX11" fmla="*/ 592932 w 1928813"/>
              <a:gd name="connsiteY11" fmla="*/ 290837 h 528962"/>
              <a:gd name="connsiteX12" fmla="*/ 595313 w 1928813"/>
              <a:gd name="connsiteY12" fmla="*/ 290837 h 528962"/>
              <a:gd name="connsiteX13" fmla="*/ 633412 w 1928813"/>
              <a:gd name="connsiteY13" fmla="*/ 281313 h 528962"/>
              <a:gd name="connsiteX14" fmla="*/ 683419 w 1928813"/>
              <a:gd name="connsiteY14" fmla="*/ 252737 h 528962"/>
              <a:gd name="connsiteX15" fmla="*/ 704850 w 1928813"/>
              <a:gd name="connsiteY15" fmla="*/ 231305 h 528962"/>
              <a:gd name="connsiteX16" fmla="*/ 742951 w 1928813"/>
              <a:gd name="connsiteY16" fmla="*/ 202729 h 528962"/>
              <a:gd name="connsiteX17" fmla="*/ 769144 w 1928813"/>
              <a:gd name="connsiteY17" fmla="*/ 183680 h 528962"/>
              <a:gd name="connsiteX18" fmla="*/ 831056 w 1928813"/>
              <a:gd name="connsiteY18" fmla="*/ 126531 h 528962"/>
              <a:gd name="connsiteX19" fmla="*/ 876299 w 1928813"/>
              <a:gd name="connsiteY19" fmla="*/ 81287 h 528962"/>
              <a:gd name="connsiteX20" fmla="*/ 933450 w 1928813"/>
              <a:gd name="connsiteY20" fmla="*/ 40805 h 528962"/>
              <a:gd name="connsiteX21" fmla="*/ 962026 w 1928813"/>
              <a:gd name="connsiteY21" fmla="*/ 24138 h 528962"/>
              <a:gd name="connsiteX22" fmla="*/ 1004888 w 1928813"/>
              <a:gd name="connsiteY22" fmla="*/ 9850 h 528962"/>
              <a:gd name="connsiteX23" fmla="*/ 1057276 w 1928813"/>
              <a:gd name="connsiteY23" fmla="*/ 325 h 528962"/>
              <a:gd name="connsiteX24" fmla="*/ 1090613 w 1928813"/>
              <a:gd name="connsiteY24" fmla="*/ 2706 h 528962"/>
              <a:gd name="connsiteX25" fmla="*/ 1116805 w 1928813"/>
              <a:gd name="connsiteY25" fmla="*/ 7469 h 528962"/>
              <a:gd name="connsiteX26" fmla="*/ 1150144 w 1928813"/>
              <a:gd name="connsiteY26" fmla="*/ 31281 h 528962"/>
              <a:gd name="connsiteX27" fmla="*/ 1173957 w 1928813"/>
              <a:gd name="connsiteY27" fmla="*/ 52712 h 528962"/>
              <a:gd name="connsiteX28" fmla="*/ 1207294 w 1928813"/>
              <a:gd name="connsiteY28" fmla="*/ 97957 h 528962"/>
              <a:gd name="connsiteX29" fmla="*/ 1247775 w 1928813"/>
              <a:gd name="connsiteY29" fmla="*/ 136056 h 528962"/>
              <a:gd name="connsiteX30" fmla="*/ 1281113 w 1928813"/>
              <a:gd name="connsiteY30" fmla="*/ 174155 h 528962"/>
              <a:gd name="connsiteX31" fmla="*/ 1312069 w 1928813"/>
              <a:gd name="connsiteY31" fmla="*/ 214637 h 528962"/>
              <a:gd name="connsiteX32" fmla="*/ 1364457 w 1928813"/>
              <a:gd name="connsiteY32" fmla="*/ 281311 h 528962"/>
              <a:gd name="connsiteX33" fmla="*/ 1393032 w 1928813"/>
              <a:gd name="connsiteY33" fmla="*/ 326556 h 528962"/>
              <a:gd name="connsiteX34" fmla="*/ 1428750 w 1928813"/>
              <a:gd name="connsiteY34" fmla="*/ 357512 h 528962"/>
              <a:gd name="connsiteX35" fmla="*/ 1471613 w 1928813"/>
              <a:gd name="connsiteY35" fmla="*/ 386088 h 528962"/>
              <a:gd name="connsiteX36" fmla="*/ 1516856 w 1928813"/>
              <a:gd name="connsiteY36" fmla="*/ 419425 h 528962"/>
              <a:gd name="connsiteX37" fmla="*/ 1564483 w 1928813"/>
              <a:gd name="connsiteY37" fmla="*/ 448000 h 528962"/>
              <a:gd name="connsiteX38" fmla="*/ 1635919 w 1928813"/>
              <a:gd name="connsiteY38" fmla="*/ 474194 h 528962"/>
              <a:gd name="connsiteX39" fmla="*/ 1674019 w 1928813"/>
              <a:gd name="connsiteY39" fmla="*/ 490863 h 528962"/>
              <a:gd name="connsiteX40" fmla="*/ 1743075 w 1928813"/>
              <a:gd name="connsiteY40" fmla="*/ 509912 h 528962"/>
              <a:gd name="connsiteX41" fmla="*/ 1812131 w 1928813"/>
              <a:gd name="connsiteY41" fmla="*/ 521818 h 528962"/>
              <a:gd name="connsiteX42" fmla="*/ 1864519 w 1928813"/>
              <a:gd name="connsiteY42" fmla="*/ 524199 h 528962"/>
              <a:gd name="connsiteX43" fmla="*/ 1928813 w 1928813"/>
              <a:gd name="connsiteY43" fmla="*/ 528962 h 528962"/>
              <a:gd name="connsiteX0" fmla="*/ 0 w 1928813"/>
              <a:gd name="connsiteY0" fmla="*/ 312268 h 528962"/>
              <a:gd name="connsiteX1" fmla="*/ 83344 w 1928813"/>
              <a:gd name="connsiteY1" fmla="*/ 314650 h 528962"/>
              <a:gd name="connsiteX2" fmla="*/ 123825 w 1928813"/>
              <a:gd name="connsiteY2" fmla="*/ 314650 h 528962"/>
              <a:gd name="connsiteX3" fmla="*/ 209550 w 1928813"/>
              <a:gd name="connsiteY3" fmla="*/ 309887 h 528962"/>
              <a:gd name="connsiteX4" fmla="*/ 290513 w 1928813"/>
              <a:gd name="connsiteY4" fmla="*/ 295600 h 528962"/>
              <a:gd name="connsiteX5" fmla="*/ 366713 w 1928813"/>
              <a:gd name="connsiteY5" fmla="*/ 276550 h 528962"/>
              <a:gd name="connsiteX6" fmla="*/ 402432 w 1928813"/>
              <a:gd name="connsiteY6" fmla="*/ 267025 h 528962"/>
              <a:gd name="connsiteX7" fmla="*/ 445294 w 1928813"/>
              <a:gd name="connsiteY7" fmla="*/ 267025 h 528962"/>
              <a:gd name="connsiteX8" fmla="*/ 488157 w 1928813"/>
              <a:gd name="connsiteY8" fmla="*/ 276550 h 528962"/>
              <a:gd name="connsiteX9" fmla="*/ 545307 w 1928813"/>
              <a:gd name="connsiteY9" fmla="*/ 286075 h 528962"/>
              <a:gd name="connsiteX10" fmla="*/ 566738 w 1928813"/>
              <a:gd name="connsiteY10" fmla="*/ 286075 h 528962"/>
              <a:gd name="connsiteX11" fmla="*/ 592932 w 1928813"/>
              <a:gd name="connsiteY11" fmla="*/ 290837 h 528962"/>
              <a:gd name="connsiteX12" fmla="*/ 595313 w 1928813"/>
              <a:gd name="connsiteY12" fmla="*/ 290837 h 528962"/>
              <a:gd name="connsiteX13" fmla="*/ 633412 w 1928813"/>
              <a:gd name="connsiteY13" fmla="*/ 281313 h 528962"/>
              <a:gd name="connsiteX14" fmla="*/ 683419 w 1928813"/>
              <a:gd name="connsiteY14" fmla="*/ 252737 h 528962"/>
              <a:gd name="connsiteX15" fmla="*/ 704850 w 1928813"/>
              <a:gd name="connsiteY15" fmla="*/ 231305 h 528962"/>
              <a:gd name="connsiteX16" fmla="*/ 742951 w 1928813"/>
              <a:gd name="connsiteY16" fmla="*/ 202729 h 528962"/>
              <a:gd name="connsiteX17" fmla="*/ 769144 w 1928813"/>
              <a:gd name="connsiteY17" fmla="*/ 183680 h 528962"/>
              <a:gd name="connsiteX18" fmla="*/ 831056 w 1928813"/>
              <a:gd name="connsiteY18" fmla="*/ 126531 h 528962"/>
              <a:gd name="connsiteX19" fmla="*/ 876299 w 1928813"/>
              <a:gd name="connsiteY19" fmla="*/ 81287 h 528962"/>
              <a:gd name="connsiteX20" fmla="*/ 933450 w 1928813"/>
              <a:gd name="connsiteY20" fmla="*/ 40805 h 528962"/>
              <a:gd name="connsiteX21" fmla="*/ 962026 w 1928813"/>
              <a:gd name="connsiteY21" fmla="*/ 24138 h 528962"/>
              <a:gd name="connsiteX22" fmla="*/ 1004888 w 1928813"/>
              <a:gd name="connsiteY22" fmla="*/ 9850 h 528962"/>
              <a:gd name="connsiteX23" fmla="*/ 1057276 w 1928813"/>
              <a:gd name="connsiteY23" fmla="*/ 325 h 528962"/>
              <a:gd name="connsiteX24" fmla="*/ 1090613 w 1928813"/>
              <a:gd name="connsiteY24" fmla="*/ 2706 h 528962"/>
              <a:gd name="connsiteX25" fmla="*/ 1116805 w 1928813"/>
              <a:gd name="connsiteY25" fmla="*/ 16994 h 528962"/>
              <a:gd name="connsiteX26" fmla="*/ 1150144 w 1928813"/>
              <a:gd name="connsiteY26" fmla="*/ 31281 h 528962"/>
              <a:gd name="connsiteX27" fmla="*/ 1173957 w 1928813"/>
              <a:gd name="connsiteY27" fmla="*/ 52712 h 528962"/>
              <a:gd name="connsiteX28" fmla="*/ 1207294 w 1928813"/>
              <a:gd name="connsiteY28" fmla="*/ 97957 h 528962"/>
              <a:gd name="connsiteX29" fmla="*/ 1247775 w 1928813"/>
              <a:gd name="connsiteY29" fmla="*/ 136056 h 528962"/>
              <a:gd name="connsiteX30" fmla="*/ 1281113 w 1928813"/>
              <a:gd name="connsiteY30" fmla="*/ 174155 h 528962"/>
              <a:gd name="connsiteX31" fmla="*/ 1312069 w 1928813"/>
              <a:gd name="connsiteY31" fmla="*/ 214637 h 528962"/>
              <a:gd name="connsiteX32" fmla="*/ 1364457 w 1928813"/>
              <a:gd name="connsiteY32" fmla="*/ 281311 h 528962"/>
              <a:gd name="connsiteX33" fmla="*/ 1393032 w 1928813"/>
              <a:gd name="connsiteY33" fmla="*/ 326556 h 528962"/>
              <a:gd name="connsiteX34" fmla="*/ 1428750 w 1928813"/>
              <a:gd name="connsiteY34" fmla="*/ 357512 h 528962"/>
              <a:gd name="connsiteX35" fmla="*/ 1471613 w 1928813"/>
              <a:gd name="connsiteY35" fmla="*/ 386088 h 528962"/>
              <a:gd name="connsiteX36" fmla="*/ 1516856 w 1928813"/>
              <a:gd name="connsiteY36" fmla="*/ 419425 h 528962"/>
              <a:gd name="connsiteX37" fmla="*/ 1564483 w 1928813"/>
              <a:gd name="connsiteY37" fmla="*/ 448000 h 528962"/>
              <a:gd name="connsiteX38" fmla="*/ 1635919 w 1928813"/>
              <a:gd name="connsiteY38" fmla="*/ 474194 h 528962"/>
              <a:gd name="connsiteX39" fmla="*/ 1674019 w 1928813"/>
              <a:gd name="connsiteY39" fmla="*/ 490863 h 528962"/>
              <a:gd name="connsiteX40" fmla="*/ 1743075 w 1928813"/>
              <a:gd name="connsiteY40" fmla="*/ 509912 h 528962"/>
              <a:gd name="connsiteX41" fmla="*/ 1812131 w 1928813"/>
              <a:gd name="connsiteY41" fmla="*/ 521818 h 528962"/>
              <a:gd name="connsiteX42" fmla="*/ 1864519 w 1928813"/>
              <a:gd name="connsiteY42" fmla="*/ 524199 h 528962"/>
              <a:gd name="connsiteX43" fmla="*/ 1928813 w 1928813"/>
              <a:gd name="connsiteY43" fmla="*/ 528962 h 528962"/>
              <a:gd name="connsiteX0" fmla="*/ 0 w 1928813"/>
              <a:gd name="connsiteY0" fmla="*/ 312268 h 528962"/>
              <a:gd name="connsiteX1" fmla="*/ 83344 w 1928813"/>
              <a:gd name="connsiteY1" fmla="*/ 314650 h 528962"/>
              <a:gd name="connsiteX2" fmla="*/ 123825 w 1928813"/>
              <a:gd name="connsiteY2" fmla="*/ 314650 h 528962"/>
              <a:gd name="connsiteX3" fmla="*/ 209550 w 1928813"/>
              <a:gd name="connsiteY3" fmla="*/ 309887 h 528962"/>
              <a:gd name="connsiteX4" fmla="*/ 290513 w 1928813"/>
              <a:gd name="connsiteY4" fmla="*/ 295600 h 528962"/>
              <a:gd name="connsiteX5" fmla="*/ 366713 w 1928813"/>
              <a:gd name="connsiteY5" fmla="*/ 276550 h 528962"/>
              <a:gd name="connsiteX6" fmla="*/ 402432 w 1928813"/>
              <a:gd name="connsiteY6" fmla="*/ 267025 h 528962"/>
              <a:gd name="connsiteX7" fmla="*/ 445294 w 1928813"/>
              <a:gd name="connsiteY7" fmla="*/ 267025 h 528962"/>
              <a:gd name="connsiteX8" fmla="*/ 488157 w 1928813"/>
              <a:gd name="connsiteY8" fmla="*/ 276550 h 528962"/>
              <a:gd name="connsiteX9" fmla="*/ 545307 w 1928813"/>
              <a:gd name="connsiteY9" fmla="*/ 286075 h 528962"/>
              <a:gd name="connsiteX10" fmla="*/ 566738 w 1928813"/>
              <a:gd name="connsiteY10" fmla="*/ 286075 h 528962"/>
              <a:gd name="connsiteX11" fmla="*/ 592932 w 1928813"/>
              <a:gd name="connsiteY11" fmla="*/ 290837 h 528962"/>
              <a:gd name="connsiteX12" fmla="*/ 595313 w 1928813"/>
              <a:gd name="connsiteY12" fmla="*/ 290837 h 528962"/>
              <a:gd name="connsiteX13" fmla="*/ 633412 w 1928813"/>
              <a:gd name="connsiteY13" fmla="*/ 281313 h 528962"/>
              <a:gd name="connsiteX14" fmla="*/ 683419 w 1928813"/>
              <a:gd name="connsiteY14" fmla="*/ 252737 h 528962"/>
              <a:gd name="connsiteX15" fmla="*/ 704850 w 1928813"/>
              <a:gd name="connsiteY15" fmla="*/ 231305 h 528962"/>
              <a:gd name="connsiteX16" fmla="*/ 742951 w 1928813"/>
              <a:gd name="connsiteY16" fmla="*/ 202729 h 528962"/>
              <a:gd name="connsiteX17" fmla="*/ 769144 w 1928813"/>
              <a:gd name="connsiteY17" fmla="*/ 183680 h 528962"/>
              <a:gd name="connsiteX18" fmla="*/ 831056 w 1928813"/>
              <a:gd name="connsiteY18" fmla="*/ 126531 h 528962"/>
              <a:gd name="connsiteX19" fmla="*/ 876299 w 1928813"/>
              <a:gd name="connsiteY19" fmla="*/ 81287 h 528962"/>
              <a:gd name="connsiteX20" fmla="*/ 933450 w 1928813"/>
              <a:gd name="connsiteY20" fmla="*/ 40805 h 528962"/>
              <a:gd name="connsiteX21" fmla="*/ 962026 w 1928813"/>
              <a:gd name="connsiteY21" fmla="*/ 24138 h 528962"/>
              <a:gd name="connsiteX22" fmla="*/ 1004888 w 1928813"/>
              <a:gd name="connsiteY22" fmla="*/ 9850 h 528962"/>
              <a:gd name="connsiteX23" fmla="*/ 1057276 w 1928813"/>
              <a:gd name="connsiteY23" fmla="*/ 325 h 528962"/>
              <a:gd name="connsiteX24" fmla="*/ 1090613 w 1928813"/>
              <a:gd name="connsiteY24" fmla="*/ 2706 h 528962"/>
              <a:gd name="connsiteX25" fmla="*/ 1116805 w 1928813"/>
              <a:gd name="connsiteY25" fmla="*/ 16994 h 528962"/>
              <a:gd name="connsiteX26" fmla="*/ 1147762 w 1928813"/>
              <a:gd name="connsiteY26" fmla="*/ 45569 h 528962"/>
              <a:gd name="connsiteX27" fmla="*/ 1173957 w 1928813"/>
              <a:gd name="connsiteY27" fmla="*/ 52712 h 528962"/>
              <a:gd name="connsiteX28" fmla="*/ 1207294 w 1928813"/>
              <a:gd name="connsiteY28" fmla="*/ 97957 h 528962"/>
              <a:gd name="connsiteX29" fmla="*/ 1247775 w 1928813"/>
              <a:gd name="connsiteY29" fmla="*/ 136056 h 528962"/>
              <a:gd name="connsiteX30" fmla="*/ 1281113 w 1928813"/>
              <a:gd name="connsiteY30" fmla="*/ 174155 h 528962"/>
              <a:gd name="connsiteX31" fmla="*/ 1312069 w 1928813"/>
              <a:gd name="connsiteY31" fmla="*/ 214637 h 528962"/>
              <a:gd name="connsiteX32" fmla="*/ 1364457 w 1928813"/>
              <a:gd name="connsiteY32" fmla="*/ 281311 h 528962"/>
              <a:gd name="connsiteX33" fmla="*/ 1393032 w 1928813"/>
              <a:gd name="connsiteY33" fmla="*/ 326556 h 528962"/>
              <a:gd name="connsiteX34" fmla="*/ 1428750 w 1928813"/>
              <a:gd name="connsiteY34" fmla="*/ 357512 h 528962"/>
              <a:gd name="connsiteX35" fmla="*/ 1471613 w 1928813"/>
              <a:gd name="connsiteY35" fmla="*/ 386088 h 528962"/>
              <a:gd name="connsiteX36" fmla="*/ 1516856 w 1928813"/>
              <a:gd name="connsiteY36" fmla="*/ 419425 h 528962"/>
              <a:gd name="connsiteX37" fmla="*/ 1564483 w 1928813"/>
              <a:gd name="connsiteY37" fmla="*/ 448000 h 528962"/>
              <a:gd name="connsiteX38" fmla="*/ 1635919 w 1928813"/>
              <a:gd name="connsiteY38" fmla="*/ 474194 h 528962"/>
              <a:gd name="connsiteX39" fmla="*/ 1674019 w 1928813"/>
              <a:gd name="connsiteY39" fmla="*/ 490863 h 528962"/>
              <a:gd name="connsiteX40" fmla="*/ 1743075 w 1928813"/>
              <a:gd name="connsiteY40" fmla="*/ 509912 h 528962"/>
              <a:gd name="connsiteX41" fmla="*/ 1812131 w 1928813"/>
              <a:gd name="connsiteY41" fmla="*/ 521818 h 528962"/>
              <a:gd name="connsiteX42" fmla="*/ 1864519 w 1928813"/>
              <a:gd name="connsiteY42" fmla="*/ 524199 h 528962"/>
              <a:gd name="connsiteX43" fmla="*/ 1928813 w 1928813"/>
              <a:gd name="connsiteY43" fmla="*/ 528962 h 528962"/>
              <a:gd name="connsiteX0" fmla="*/ 0 w 1928813"/>
              <a:gd name="connsiteY0" fmla="*/ 312268 h 528962"/>
              <a:gd name="connsiteX1" fmla="*/ 83344 w 1928813"/>
              <a:gd name="connsiteY1" fmla="*/ 314650 h 528962"/>
              <a:gd name="connsiteX2" fmla="*/ 123825 w 1928813"/>
              <a:gd name="connsiteY2" fmla="*/ 314650 h 528962"/>
              <a:gd name="connsiteX3" fmla="*/ 209550 w 1928813"/>
              <a:gd name="connsiteY3" fmla="*/ 309887 h 528962"/>
              <a:gd name="connsiteX4" fmla="*/ 290513 w 1928813"/>
              <a:gd name="connsiteY4" fmla="*/ 295600 h 528962"/>
              <a:gd name="connsiteX5" fmla="*/ 366713 w 1928813"/>
              <a:gd name="connsiteY5" fmla="*/ 276550 h 528962"/>
              <a:gd name="connsiteX6" fmla="*/ 402432 w 1928813"/>
              <a:gd name="connsiteY6" fmla="*/ 267025 h 528962"/>
              <a:gd name="connsiteX7" fmla="*/ 445294 w 1928813"/>
              <a:gd name="connsiteY7" fmla="*/ 267025 h 528962"/>
              <a:gd name="connsiteX8" fmla="*/ 488157 w 1928813"/>
              <a:gd name="connsiteY8" fmla="*/ 276550 h 528962"/>
              <a:gd name="connsiteX9" fmla="*/ 545307 w 1928813"/>
              <a:gd name="connsiteY9" fmla="*/ 286075 h 528962"/>
              <a:gd name="connsiteX10" fmla="*/ 566738 w 1928813"/>
              <a:gd name="connsiteY10" fmla="*/ 286075 h 528962"/>
              <a:gd name="connsiteX11" fmla="*/ 592932 w 1928813"/>
              <a:gd name="connsiteY11" fmla="*/ 290837 h 528962"/>
              <a:gd name="connsiteX12" fmla="*/ 595313 w 1928813"/>
              <a:gd name="connsiteY12" fmla="*/ 290837 h 528962"/>
              <a:gd name="connsiteX13" fmla="*/ 633412 w 1928813"/>
              <a:gd name="connsiteY13" fmla="*/ 281313 h 528962"/>
              <a:gd name="connsiteX14" fmla="*/ 683419 w 1928813"/>
              <a:gd name="connsiteY14" fmla="*/ 252737 h 528962"/>
              <a:gd name="connsiteX15" fmla="*/ 704850 w 1928813"/>
              <a:gd name="connsiteY15" fmla="*/ 231305 h 528962"/>
              <a:gd name="connsiteX16" fmla="*/ 742951 w 1928813"/>
              <a:gd name="connsiteY16" fmla="*/ 202729 h 528962"/>
              <a:gd name="connsiteX17" fmla="*/ 769144 w 1928813"/>
              <a:gd name="connsiteY17" fmla="*/ 183680 h 528962"/>
              <a:gd name="connsiteX18" fmla="*/ 831056 w 1928813"/>
              <a:gd name="connsiteY18" fmla="*/ 126531 h 528962"/>
              <a:gd name="connsiteX19" fmla="*/ 876299 w 1928813"/>
              <a:gd name="connsiteY19" fmla="*/ 81287 h 528962"/>
              <a:gd name="connsiteX20" fmla="*/ 933450 w 1928813"/>
              <a:gd name="connsiteY20" fmla="*/ 40805 h 528962"/>
              <a:gd name="connsiteX21" fmla="*/ 962026 w 1928813"/>
              <a:gd name="connsiteY21" fmla="*/ 24138 h 528962"/>
              <a:gd name="connsiteX22" fmla="*/ 1004888 w 1928813"/>
              <a:gd name="connsiteY22" fmla="*/ 9850 h 528962"/>
              <a:gd name="connsiteX23" fmla="*/ 1057276 w 1928813"/>
              <a:gd name="connsiteY23" fmla="*/ 325 h 528962"/>
              <a:gd name="connsiteX24" fmla="*/ 1090613 w 1928813"/>
              <a:gd name="connsiteY24" fmla="*/ 2706 h 528962"/>
              <a:gd name="connsiteX25" fmla="*/ 1116805 w 1928813"/>
              <a:gd name="connsiteY25" fmla="*/ 16994 h 528962"/>
              <a:gd name="connsiteX26" fmla="*/ 1147762 w 1928813"/>
              <a:gd name="connsiteY26" fmla="*/ 45569 h 528962"/>
              <a:gd name="connsiteX27" fmla="*/ 1173957 w 1928813"/>
              <a:gd name="connsiteY27" fmla="*/ 71762 h 528962"/>
              <a:gd name="connsiteX28" fmla="*/ 1207294 w 1928813"/>
              <a:gd name="connsiteY28" fmla="*/ 97957 h 528962"/>
              <a:gd name="connsiteX29" fmla="*/ 1247775 w 1928813"/>
              <a:gd name="connsiteY29" fmla="*/ 136056 h 528962"/>
              <a:gd name="connsiteX30" fmla="*/ 1281113 w 1928813"/>
              <a:gd name="connsiteY30" fmla="*/ 174155 h 528962"/>
              <a:gd name="connsiteX31" fmla="*/ 1312069 w 1928813"/>
              <a:gd name="connsiteY31" fmla="*/ 214637 h 528962"/>
              <a:gd name="connsiteX32" fmla="*/ 1364457 w 1928813"/>
              <a:gd name="connsiteY32" fmla="*/ 281311 h 528962"/>
              <a:gd name="connsiteX33" fmla="*/ 1393032 w 1928813"/>
              <a:gd name="connsiteY33" fmla="*/ 326556 h 528962"/>
              <a:gd name="connsiteX34" fmla="*/ 1428750 w 1928813"/>
              <a:gd name="connsiteY34" fmla="*/ 357512 h 528962"/>
              <a:gd name="connsiteX35" fmla="*/ 1471613 w 1928813"/>
              <a:gd name="connsiteY35" fmla="*/ 386088 h 528962"/>
              <a:gd name="connsiteX36" fmla="*/ 1516856 w 1928813"/>
              <a:gd name="connsiteY36" fmla="*/ 419425 h 528962"/>
              <a:gd name="connsiteX37" fmla="*/ 1564483 w 1928813"/>
              <a:gd name="connsiteY37" fmla="*/ 448000 h 528962"/>
              <a:gd name="connsiteX38" fmla="*/ 1635919 w 1928813"/>
              <a:gd name="connsiteY38" fmla="*/ 474194 h 528962"/>
              <a:gd name="connsiteX39" fmla="*/ 1674019 w 1928813"/>
              <a:gd name="connsiteY39" fmla="*/ 490863 h 528962"/>
              <a:gd name="connsiteX40" fmla="*/ 1743075 w 1928813"/>
              <a:gd name="connsiteY40" fmla="*/ 509912 h 528962"/>
              <a:gd name="connsiteX41" fmla="*/ 1812131 w 1928813"/>
              <a:gd name="connsiteY41" fmla="*/ 521818 h 528962"/>
              <a:gd name="connsiteX42" fmla="*/ 1864519 w 1928813"/>
              <a:gd name="connsiteY42" fmla="*/ 524199 h 528962"/>
              <a:gd name="connsiteX43" fmla="*/ 1928813 w 1928813"/>
              <a:gd name="connsiteY43" fmla="*/ 528962 h 528962"/>
              <a:gd name="connsiteX0" fmla="*/ 0 w 1928813"/>
              <a:gd name="connsiteY0" fmla="*/ 312268 h 528962"/>
              <a:gd name="connsiteX1" fmla="*/ 83344 w 1928813"/>
              <a:gd name="connsiteY1" fmla="*/ 314650 h 528962"/>
              <a:gd name="connsiteX2" fmla="*/ 123825 w 1928813"/>
              <a:gd name="connsiteY2" fmla="*/ 314650 h 528962"/>
              <a:gd name="connsiteX3" fmla="*/ 209550 w 1928813"/>
              <a:gd name="connsiteY3" fmla="*/ 309887 h 528962"/>
              <a:gd name="connsiteX4" fmla="*/ 290513 w 1928813"/>
              <a:gd name="connsiteY4" fmla="*/ 295600 h 528962"/>
              <a:gd name="connsiteX5" fmla="*/ 366713 w 1928813"/>
              <a:gd name="connsiteY5" fmla="*/ 276550 h 528962"/>
              <a:gd name="connsiteX6" fmla="*/ 402432 w 1928813"/>
              <a:gd name="connsiteY6" fmla="*/ 267025 h 528962"/>
              <a:gd name="connsiteX7" fmla="*/ 445294 w 1928813"/>
              <a:gd name="connsiteY7" fmla="*/ 267025 h 528962"/>
              <a:gd name="connsiteX8" fmla="*/ 488157 w 1928813"/>
              <a:gd name="connsiteY8" fmla="*/ 276550 h 528962"/>
              <a:gd name="connsiteX9" fmla="*/ 545307 w 1928813"/>
              <a:gd name="connsiteY9" fmla="*/ 286075 h 528962"/>
              <a:gd name="connsiteX10" fmla="*/ 566738 w 1928813"/>
              <a:gd name="connsiteY10" fmla="*/ 286075 h 528962"/>
              <a:gd name="connsiteX11" fmla="*/ 592932 w 1928813"/>
              <a:gd name="connsiteY11" fmla="*/ 290837 h 528962"/>
              <a:gd name="connsiteX12" fmla="*/ 595313 w 1928813"/>
              <a:gd name="connsiteY12" fmla="*/ 290837 h 528962"/>
              <a:gd name="connsiteX13" fmla="*/ 633412 w 1928813"/>
              <a:gd name="connsiteY13" fmla="*/ 281313 h 528962"/>
              <a:gd name="connsiteX14" fmla="*/ 683419 w 1928813"/>
              <a:gd name="connsiteY14" fmla="*/ 252737 h 528962"/>
              <a:gd name="connsiteX15" fmla="*/ 704850 w 1928813"/>
              <a:gd name="connsiteY15" fmla="*/ 231305 h 528962"/>
              <a:gd name="connsiteX16" fmla="*/ 742951 w 1928813"/>
              <a:gd name="connsiteY16" fmla="*/ 202729 h 528962"/>
              <a:gd name="connsiteX17" fmla="*/ 769144 w 1928813"/>
              <a:gd name="connsiteY17" fmla="*/ 183680 h 528962"/>
              <a:gd name="connsiteX18" fmla="*/ 831056 w 1928813"/>
              <a:gd name="connsiteY18" fmla="*/ 126531 h 528962"/>
              <a:gd name="connsiteX19" fmla="*/ 876299 w 1928813"/>
              <a:gd name="connsiteY19" fmla="*/ 81287 h 528962"/>
              <a:gd name="connsiteX20" fmla="*/ 933450 w 1928813"/>
              <a:gd name="connsiteY20" fmla="*/ 40805 h 528962"/>
              <a:gd name="connsiteX21" fmla="*/ 962026 w 1928813"/>
              <a:gd name="connsiteY21" fmla="*/ 24138 h 528962"/>
              <a:gd name="connsiteX22" fmla="*/ 1004888 w 1928813"/>
              <a:gd name="connsiteY22" fmla="*/ 9850 h 528962"/>
              <a:gd name="connsiteX23" fmla="*/ 1057276 w 1928813"/>
              <a:gd name="connsiteY23" fmla="*/ 325 h 528962"/>
              <a:gd name="connsiteX24" fmla="*/ 1090613 w 1928813"/>
              <a:gd name="connsiteY24" fmla="*/ 2706 h 528962"/>
              <a:gd name="connsiteX25" fmla="*/ 1116805 w 1928813"/>
              <a:gd name="connsiteY25" fmla="*/ 16994 h 528962"/>
              <a:gd name="connsiteX26" fmla="*/ 1147762 w 1928813"/>
              <a:gd name="connsiteY26" fmla="*/ 45569 h 528962"/>
              <a:gd name="connsiteX27" fmla="*/ 1173957 w 1928813"/>
              <a:gd name="connsiteY27" fmla="*/ 71762 h 528962"/>
              <a:gd name="connsiteX28" fmla="*/ 1212056 w 1928813"/>
              <a:gd name="connsiteY28" fmla="*/ 109863 h 528962"/>
              <a:gd name="connsiteX29" fmla="*/ 1247775 w 1928813"/>
              <a:gd name="connsiteY29" fmla="*/ 136056 h 528962"/>
              <a:gd name="connsiteX30" fmla="*/ 1281113 w 1928813"/>
              <a:gd name="connsiteY30" fmla="*/ 174155 h 528962"/>
              <a:gd name="connsiteX31" fmla="*/ 1312069 w 1928813"/>
              <a:gd name="connsiteY31" fmla="*/ 214637 h 528962"/>
              <a:gd name="connsiteX32" fmla="*/ 1364457 w 1928813"/>
              <a:gd name="connsiteY32" fmla="*/ 281311 h 528962"/>
              <a:gd name="connsiteX33" fmla="*/ 1393032 w 1928813"/>
              <a:gd name="connsiteY33" fmla="*/ 326556 h 528962"/>
              <a:gd name="connsiteX34" fmla="*/ 1428750 w 1928813"/>
              <a:gd name="connsiteY34" fmla="*/ 357512 h 528962"/>
              <a:gd name="connsiteX35" fmla="*/ 1471613 w 1928813"/>
              <a:gd name="connsiteY35" fmla="*/ 386088 h 528962"/>
              <a:gd name="connsiteX36" fmla="*/ 1516856 w 1928813"/>
              <a:gd name="connsiteY36" fmla="*/ 419425 h 528962"/>
              <a:gd name="connsiteX37" fmla="*/ 1564483 w 1928813"/>
              <a:gd name="connsiteY37" fmla="*/ 448000 h 528962"/>
              <a:gd name="connsiteX38" fmla="*/ 1635919 w 1928813"/>
              <a:gd name="connsiteY38" fmla="*/ 474194 h 528962"/>
              <a:gd name="connsiteX39" fmla="*/ 1674019 w 1928813"/>
              <a:gd name="connsiteY39" fmla="*/ 490863 h 528962"/>
              <a:gd name="connsiteX40" fmla="*/ 1743075 w 1928813"/>
              <a:gd name="connsiteY40" fmla="*/ 509912 h 528962"/>
              <a:gd name="connsiteX41" fmla="*/ 1812131 w 1928813"/>
              <a:gd name="connsiteY41" fmla="*/ 521818 h 528962"/>
              <a:gd name="connsiteX42" fmla="*/ 1864519 w 1928813"/>
              <a:gd name="connsiteY42" fmla="*/ 524199 h 528962"/>
              <a:gd name="connsiteX43" fmla="*/ 1928813 w 1928813"/>
              <a:gd name="connsiteY43" fmla="*/ 528962 h 528962"/>
              <a:gd name="connsiteX0" fmla="*/ 0 w 1928813"/>
              <a:gd name="connsiteY0" fmla="*/ 312268 h 528962"/>
              <a:gd name="connsiteX1" fmla="*/ 83344 w 1928813"/>
              <a:gd name="connsiteY1" fmla="*/ 314650 h 528962"/>
              <a:gd name="connsiteX2" fmla="*/ 123825 w 1928813"/>
              <a:gd name="connsiteY2" fmla="*/ 314650 h 528962"/>
              <a:gd name="connsiteX3" fmla="*/ 209550 w 1928813"/>
              <a:gd name="connsiteY3" fmla="*/ 309887 h 528962"/>
              <a:gd name="connsiteX4" fmla="*/ 290513 w 1928813"/>
              <a:gd name="connsiteY4" fmla="*/ 295600 h 528962"/>
              <a:gd name="connsiteX5" fmla="*/ 366713 w 1928813"/>
              <a:gd name="connsiteY5" fmla="*/ 276550 h 528962"/>
              <a:gd name="connsiteX6" fmla="*/ 402432 w 1928813"/>
              <a:gd name="connsiteY6" fmla="*/ 267025 h 528962"/>
              <a:gd name="connsiteX7" fmla="*/ 445294 w 1928813"/>
              <a:gd name="connsiteY7" fmla="*/ 267025 h 528962"/>
              <a:gd name="connsiteX8" fmla="*/ 488157 w 1928813"/>
              <a:gd name="connsiteY8" fmla="*/ 276550 h 528962"/>
              <a:gd name="connsiteX9" fmla="*/ 545307 w 1928813"/>
              <a:gd name="connsiteY9" fmla="*/ 286075 h 528962"/>
              <a:gd name="connsiteX10" fmla="*/ 566738 w 1928813"/>
              <a:gd name="connsiteY10" fmla="*/ 286075 h 528962"/>
              <a:gd name="connsiteX11" fmla="*/ 592932 w 1928813"/>
              <a:gd name="connsiteY11" fmla="*/ 290837 h 528962"/>
              <a:gd name="connsiteX12" fmla="*/ 595313 w 1928813"/>
              <a:gd name="connsiteY12" fmla="*/ 290837 h 528962"/>
              <a:gd name="connsiteX13" fmla="*/ 633412 w 1928813"/>
              <a:gd name="connsiteY13" fmla="*/ 281313 h 528962"/>
              <a:gd name="connsiteX14" fmla="*/ 683419 w 1928813"/>
              <a:gd name="connsiteY14" fmla="*/ 252737 h 528962"/>
              <a:gd name="connsiteX15" fmla="*/ 704850 w 1928813"/>
              <a:gd name="connsiteY15" fmla="*/ 231305 h 528962"/>
              <a:gd name="connsiteX16" fmla="*/ 742951 w 1928813"/>
              <a:gd name="connsiteY16" fmla="*/ 202729 h 528962"/>
              <a:gd name="connsiteX17" fmla="*/ 769144 w 1928813"/>
              <a:gd name="connsiteY17" fmla="*/ 183680 h 528962"/>
              <a:gd name="connsiteX18" fmla="*/ 831056 w 1928813"/>
              <a:gd name="connsiteY18" fmla="*/ 126531 h 528962"/>
              <a:gd name="connsiteX19" fmla="*/ 876299 w 1928813"/>
              <a:gd name="connsiteY19" fmla="*/ 81287 h 528962"/>
              <a:gd name="connsiteX20" fmla="*/ 933450 w 1928813"/>
              <a:gd name="connsiteY20" fmla="*/ 40805 h 528962"/>
              <a:gd name="connsiteX21" fmla="*/ 962026 w 1928813"/>
              <a:gd name="connsiteY21" fmla="*/ 24138 h 528962"/>
              <a:gd name="connsiteX22" fmla="*/ 1004888 w 1928813"/>
              <a:gd name="connsiteY22" fmla="*/ 9850 h 528962"/>
              <a:gd name="connsiteX23" fmla="*/ 1057276 w 1928813"/>
              <a:gd name="connsiteY23" fmla="*/ 325 h 528962"/>
              <a:gd name="connsiteX24" fmla="*/ 1090613 w 1928813"/>
              <a:gd name="connsiteY24" fmla="*/ 2706 h 528962"/>
              <a:gd name="connsiteX25" fmla="*/ 1116805 w 1928813"/>
              <a:gd name="connsiteY25" fmla="*/ 16994 h 528962"/>
              <a:gd name="connsiteX26" fmla="*/ 1147762 w 1928813"/>
              <a:gd name="connsiteY26" fmla="*/ 45569 h 528962"/>
              <a:gd name="connsiteX27" fmla="*/ 1173957 w 1928813"/>
              <a:gd name="connsiteY27" fmla="*/ 71762 h 528962"/>
              <a:gd name="connsiteX28" fmla="*/ 1212056 w 1928813"/>
              <a:gd name="connsiteY28" fmla="*/ 109863 h 528962"/>
              <a:gd name="connsiteX29" fmla="*/ 1247775 w 1928813"/>
              <a:gd name="connsiteY29" fmla="*/ 145581 h 528962"/>
              <a:gd name="connsiteX30" fmla="*/ 1281113 w 1928813"/>
              <a:gd name="connsiteY30" fmla="*/ 174155 h 528962"/>
              <a:gd name="connsiteX31" fmla="*/ 1312069 w 1928813"/>
              <a:gd name="connsiteY31" fmla="*/ 214637 h 528962"/>
              <a:gd name="connsiteX32" fmla="*/ 1364457 w 1928813"/>
              <a:gd name="connsiteY32" fmla="*/ 281311 h 528962"/>
              <a:gd name="connsiteX33" fmla="*/ 1393032 w 1928813"/>
              <a:gd name="connsiteY33" fmla="*/ 326556 h 528962"/>
              <a:gd name="connsiteX34" fmla="*/ 1428750 w 1928813"/>
              <a:gd name="connsiteY34" fmla="*/ 357512 h 528962"/>
              <a:gd name="connsiteX35" fmla="*/ 1471613 w 1928813"/>
              <a:gd name="connsiteY35" fmla="*/ 386088 h 528962"/>
              <a:gd name="connsiteX36" fmla="*/ 1516856 w 1928813"/>
              <a:gd name="connsiteY36" fmla="*/ 419425 h 528962"/>
              <a:gd name="connsiteX37" fmla="*/ 1564483 w 1928813"/>
              <a:gd name="connsiteY37" fmla="*/ 448000 h 528962"/>
              <a:gd name="connsiteX38" fmla="*/ 1635919 w 1928813"/>
              <a:gd name="connsiteY38" fmla="*/ 474194 h 528962"/>
              <a:gd name="connsiteX39" fmla="*/ 1674019 w 1928813"/>
              <a:gd name="connsiteY39" fmla="*/ 490863 h 528962"/>
              <a:gd name="connsiteX40" fmla="*/ 1743075 w 1928813"/>
              <a:gd name="connsiteY40" fmla="*/ 509912 h 528962"/>
              <a:gd name="connsiteX41" fmla="*/ 1812131 w 1928813"/>
              <a:gd name="connsiteY41" fmla="*/ 521818 h 528962"/>
              <a:gd name="connsiteX42" fmla="*/ 1864519 w 1928813"/>
              <a:gd name="connsiteY42" fmla="*/ 524199 h 528962"/>
              <a:gd name="connsiteX43" fmla="*/ 1928813 w 1928813"/>
              <a:gd name="connsiteY43" fmla="*/ 528962 h 528962"/>
              <a:gd name="connsiteX0" fmla="*/ 0 w 1928813"/>
              <a:gd name="connsiteY0" fmla="*/ 312268 h 528962"/>
              <a:gd name="connsiteX1" fmla="*/ 83344 w 1928813"/>
              <a:gd name="connsiteY1" fmla="*/ 314650 h 528962"/>
              <a:gd name="connsiteX2" fmla="*/ 123825 w 1928813"/>
              <a:gd name="connsiteY2" fmla="*/ 314650 h 528962"/>
              <a:gd name="connsiteX3" fmla="*/ 209550 w 1928813"/>
              <a:gd name="connsiteY3" fmla="*/ 309887 h 528962"/>
              <a:gd name="connsiteX4" fmla="*/ 290513 w 1928813"/>
              <a:gd name="connsiteY4" fmla="*/ 295600 h 528962"/>
              <a:gd name="connsiteX5" fmla="*/ 366713 w 1928813"/>
              <a:gd name="connsiteY5" fmla="*/ 276550 h 528962"/>
              <a:gd name="connsiteX6" fmla="*/ 402432 w 1928813"/>
              <a:gd name="connsiteY6" fmla="*/ 267025 h 528962"/>
              <a:gd name="connsiteX7" fmla="*/ 445294 w 1928813"/>
              <a:gd name="connsiteY7" fmla="*/ 267025 h 528962"/>
              <a:gd name="connsiteX8" fmla="*/ 488157 w 1928813"/>
              <a:gd name="connsiteY8" fmla="*/ 276550 h 528962"/>
              <a:gd name="connsiteX9" fmla="*/ 545307 w 1928813"/>
              <a:gd name="connsiteY9" fmla="*/ 286075 h 528962"/>
              <a:gd name="connsiteX10" fmla="*/ 566738 w 1928813"/>
              <a:gd name="connsiteY10" fmla="*/ 286075 h 528962"/>
              <a:gd name="connsiteX11" fmla="*/ 592932 w 1928813"/>
              <a:gd name="connsiteY11" fmla="*/ 290837 h 528962"/>
              <a:gd name="connsiteX12" fmla="*/ 595313 w 1928813"/>
              <a:gd name="connsiteY12" fmla="*/ 290837 h 528962"/>
              <a:gd name="connsiteX13" fmla="*/ 633412 w 1928813"/>
              <a:gd name="connsiteY13" fmla="*/ 281313 h 528962"/>
              <a:gd name="connsiteX14" fmla="*/ 683419 w 1928813"/>
              <a:gd name="connsiteY14" fmla="*/ 252737 h 528962"/>
              <a:gd name="connsiteX15" fmla="*/ 704850 w 1928813"/>
              <a:gd name="connsiteY15" fmla="*/ 231305 h 528962"/>
              <a:gd name="connsiteX16" fmla="*/ 742951 w 1928813"/>
              <a:gd name="connsiteY16" fmla="*/ 202729 h 528962"/>
              <a:gd name="connsiteX17" fmla="*/ 769144 w 1928813"/>
              <a:gd name="connsiteY17" fmla="*/ 183680 h 528962"/>
              <a:gd name="connsiteX18" fmla="*/ 831056 w 1928813"/>
              <a:gd name="connsiteY18" fmla="*/ 126531 h 528962"/>
              <a:gd name="connsiteX19" fmla="*/ 876299 w 1928813"/>
              <a:gd name="connsiteY19" fmla="*/ 81287 h 528962"/>
              <a:gd name="connsiteX20" fmla="*/ 933450 w 1928813"/>
              <a:gd name="connsiteY20" fmla="*/ 40805 h 528962"/>
              <a:gd name="connsiteX21" fmla="*/ 962026 w 1928813"/>
              <a:gd name="connsiteY21" fmla="*/ 24138 h 528962"/>
              <a:gd name="connsiteX22" fmla="*/ 1004888 w 1928813"/>
              <a:gd name="connsiteY22" fmla="*/ 9850 h 528962"/>
              <a:gd name="connsiteX23" fmla="*/ 1057276 w 1928813"/>
              <a:gd name="connsiteY23" fmla="*/ 325 h 528962"/>
              <a:gd name="connsiteX24" fmla="*/ 1090613 w 1928813"/>
              <a:gd name="connsiteY24" fmla="*/ 2706 h 528962"/>
              <a:gd name="connsiteX25" fmla="*/ 1116805 w 1928813"/>
              <a:gd name="connsiteY25" fmla="*/ 16994 h 528962"/>
              <a:gd name="connsiteX26" fmla="*/ 1162049 w 1928813"/>
              <a:gd name="connsiteY26" fmla="*/ 45569 h 528962"/>
              <a:gd name="connsiteX27" fmla="*/ 1173957 w 1928813"/>
              <a:gd name="connsiteY27" fmla="*/ 71762 h 528962"/>
              <a:gd name="connsiteX28" fmla="*/ 1212056 w 1928813"/>
              <a:gd name="connsiteY28" fmla="*/ 109863 h 528962"/>
              <a:gd name="connsiteX29" fmla="*/ 1247775 w 1928813"/>
              <a:gd name="connsiteY29" fmla="*/ 145581 h 528962"/>
              <a:gd name="connsiteX30" fmla="*/ 1281113 w 1928813"/>
              <a:gd name="connsiteY30" fmla="*/ 174155 h 528962"/>
              <a:gd name="connsiteX31" fmla="*/ 1312069 w 1928813"/>
              <a:gd name="connsiteY31" fmla="*/ 214637 h 528962"/>
              <a:gd name="connsiteX32" fmla="*/ 1364457 w 1928813"/>
              <a:gd name="connsiteY32" fmla="*/ 281311 h 528962"/>
              <a:gd name="connsiteX33" fmla="*/ 1393032 w 1928813"/>
              <a:gd name="connsiteY33" fmla="*/ 326556 h 528962"/>
              <a:gd name="connsiteX34" fmla="*/ 1428750 w 1928813"/>
              <a:gd name="connsiteY34" fmla="*/ 357512 h 528962"/>
              <a:gd name="connsiteX35" fmla="*/ 1471613 w 1928813"/>
              <a:gd name="connsiteY35" fmla="*/ 386088 h 528962"/>
              <a:gd name="connsiteX36" fmla="*/ 1516856 w 1928813"/>
              <a:gd name="connsiteY36" fmla="*/ 419425 h 528962"/>
              <a:gd name="connsiteX37" fmla="*/ 1564483 w 1928813"/>
              <a:gd name="connsiteY37" fmla="*/ 448000 h 528962"/>
              <a:gd name="connsiteX38" fmla="*/ 1635919 w 1928813"/>
              <a:gd name="connsiteY38" fmla="*/ 474194 h 528962"/>
              <a:gd name="connsiteX39" fmla="*/ 1674019 w 1928813"/>
              <a:gd name="connsiteY39" fmla="*/ 490863 h 528962"/>
              <a:gd name="connsiteX40" fmla="*/ 1743075 w 1928813"/>
              <a:gd name="connsiteY40" fmla="*/ 509912 h 528962"/>
              <a:gd name="connsiteX41" fmla="*/ 1812131 w 1928813"/>
              <a:gd name="connsiteY41" fmla="*/ 521818 h 528962"/>
              <a:gd name="connsiteX42" fmla="*/ 1864519 w 1928813"/>
              <a:gd name="connsiteY42" fmla="*/ 524199 h 528962"/>
              <a:gd name="connsiteX43" fmla="*/ 1928813 w 1928813"/>
              <a:gd name="connsiteY43" fmla="*/ 528962 h 528962"/>
              <a:gd name="connsiteX0" fmla="*/ 0 w 1928813"/>
              <a:gd name="connsiteY0" fmla="*/ 312268 h 528962"/>
              <a:gd name="connsiteX1" fmla="*/ 83344 w 1928813"/>
              <a:gd name="connsiteY1" fmla="*/ 314650 h 528962"/>
              <a:gd name="connsiteX2" fmla="*/ 123825 w 1928813"/>
              <a:gd name="connsiteY2" fmla="*/ 314650 h 528962"/>
              <a:gd name="connsiteX3" fmla="*/ 209550 w 1928813"/>
              <a:gd name="connsiteY3" fmla="*/ 309887 h 528962"/>
              <a:gd name="connsiteX4" fmla="*/ 290513 w 1928813"/>
              <a:gd name="connsiteY4" fmla="*/ 295600 h 528962"/>
              <a:gd name="connsiteX5" fmla="*/ 366713 w 1928813"/>
              <a:gd name="connsiteY5" fmla="*/ 276550 h 528962"/>
              <a:gd name="connsiteX6" fmla="*/ 402432 w 1928813"/>
              <a:gd name="connsiteY6" fmla="*/ 267025 h 528962"/>
              <a:gd name="connsiteX7" fmla="*/ 445294 w 1928813"/>
              <a:gd name="connsiteY7" fmla="*/ 267025 h 528962"/>
              <a:gd name="connsiteX8" fmla="*/ 488157 w 1928813"/>
              <a:gd name="connsiteY8" fmla="*/ 276550 h 528962"/>
              <a:gd name="connsiteX9" fmla="*/ 545307 w 1928813"/>
              <a:gd name="connsiteY9" fmla="*/ 286075 h 528962"/>
              <a:gd name="connsiteX10" fmla="*/ 566738 w 1928813"/>
              <a:gd name="connsiteY10" fmla="*/ 286075 h 528962"/>
              <a:gd name="connsiteX11" fmla="*/ 592932 w 1928813"/>
              <a:gd name="connsiteY11" fmla="*/ 290837 h 528962"/>
              <a:gd name="connsiteX12" fmla="*/ 595313 w 1928813"/>
              <a:gd name="connsiteY12" fmla="*/ 290837 h 528962"/>
              <a:gd name="connsiteX13" fmla="*/ 633412 w 1928813"/>
              <a:gd name="connsiteY13" fmla="*/ 281313 h 528962"/>
              <a:gd name="connsiteX14" fmla="*/ 683419 w 1928813"/>
              <a:gd name="connsiteY14" fmla="*/ 252737 h 528962"/>
              <a:gd name="connsiteX15" fmla="*/ 704850 w 1928813"/>
              <a:gd name="connsiteY15" fmla="*/ 231305 h 528962"/>
              <a:gd name="connsiteX16" fmla="*/ 742951 w 1928813"/>
              <a:gd name="connsiteY16" fmla="*/ 202729 h 528962"/>
              <a:gd name="connsiteX17" fmla="*/ 769144 w 1928813"/>
              <a:gd name="connsiteY17" fmla="*/ 183680 h 528962"/>
              <a:gd name="connsiteX18" fmla="*/ 831056 w 1928813"/>
              <a:gd name="connsiteY18" fmla="*/ 126531 h 528962"/>
              <a:gd name="connsiteX19" fmla="*/ 876299 w 1928813"/>
              <a:gd name="connsiteY19" fmla="*/ 81287 h 528962"/>
              <a:gd name="connsiteX20" fmla="*/ 933450 w 1928813"/>
              <a:gd name="connsiteY20" fmla="*/ 40805 h 528962"/>
              <a:gd name="connsiteX21" fmla="*/ 962026 w 1928813"/>
              <a:gd name="connsiteY21" fmla="*/ 24138 h 528962"/>
              <a:gd name="connsiteX22" fmla="*/ 1004888 w 1928813"/>
              <a:gd name="connsiteY22" fmla="*/ 9850 h 528962"/>
              <a:gd name="connsiteX23" fmla="*/ 1057276 w 1928813"/>
              <a:gd name="connsiteY23" fmla="*/ 325 h 528962"/>
              <a:gd name="connsiteX24" fmla="*/ 1090613 w 1928813"/>
              <a:gd name="connsiteY24" fmla="*/ 2706 h 528962"/>
              <a:gd name="connsiteX25" fmla="*/ 1116805 w 1928813"/>
              <a:gd name="connsiteY25" fmla="*/ 16994 h 528962"/>
              <a:gd name="connsiteX26" fmla="*/ 1162049 w 1928813"/>
              <a:gd name="connsiteY26" fmla="*/ 45569 h 528962"/>
              <a:gd name="connsiteX27" fmla="*/ 1188244 w 1928813"/>
              <a:gd name="connsiteY27" fmla="*/ 71762 h 528962"/>
              <a:gd name="connsiteX28" fmla="*/ 1212056 w 1928813"/>
              <a:gd name="connsiteY28" fmla="*/ 109863 h 528962"/>
              <a:gd name="connsiteX29" fmla="*/ 1247775 w 1928813"/>
              <a:gd name="connsiteY29" fmla="*/ 145581 h 528962"/>
              <a:gd name="connsiteX30" fmla="*/ 1281113 w 1928813"/>
              <a:gd name="connsiteY30" fmla="*/ 174155 h 528962"/>
              <a:gd name="connsiteX31" fmla="*/ 1312069 w 1928813"/>
              <a:gd name="connsiteY31" fmla="*/ 214637 h 528962"/>
              <a:gd name="connsiteX32" fmla="*/ 1364457 w 1928813"/>
              <a:gd name="connsiteY32" fmla="*/ 281311 h 528962"/>
              <a:gd name="connsiteX33" fmla="*/ 1393032 w 1928813"/>
              <a:gd name="connsiteY33" fmla="*/ 326556 h 528962"/>
              <a:gd name="connsiteX34" fmla="*/ 1428750 w 1928813"/>
              <a:gd name="connsiteY34" fmla="*/ 357512 h 528962"/>
              <a:gd name="connsiteX35" fmla="*/ 1471613 w 1928813"/>
              <a:gd name="connsiteY35" fmla="*/ 386088 h 528962"/>
              <a:gd name="connsiteX36" fmla="*/ 1516856 w 1928813"/>
              <a:gd name="connsiteY36" fmla="*/ 419425 h 528962"/>
              <a:gd name="connsiteX37" fmla="*/ 1564483 w 1928813"/>
              <a:gd name="connsiteY37" fmla="*/ 448000 h 528962"/>
              <a:gd name="connsiteX38" fmla="*/ 1635919 w 1928813"/>
              <a:gd name="connsiteY38" fmla="*/ 474194 h 528962"/>
              <a:gd name="connsiteX39" fmla="*/ 1674019 w 1928813"/>
              <a:gd name="connsiteY39" fmla="*/ 490863 h 528962"/>
              <a:gd name="connsiteX40" fmla="*/ 1743075 w 1928813"/>
              <a:gd name="connsiteY40" fmla="*/ 509912 h 528962"/>
              <a:gd name="connsiteX41" fmla="*/ 1812131 w 1928813"/>
              <a:gd name="connsiteY41" fmla="*/ 521818 h 528962"/>
              <a:gd name="connsiteX42" fmla="*/ 1864519 w 1928813"/>
              <a:gd name="connsiteY42" fmla="*/ 524199 h 528962"/>
              <a:gd name="connsiteX43" fmla="*/ 1928813 w 1928813"/>
              <a:gd name="connsiteY43" fmla="*/ 528962 h 528962"/>
              <a:gd name="connsiteX0" fmla="*/ 0 w 1928813"/>
              <a:gd name="connsiteY0" fmla="*/ 312268 h 528962"/>
              <a:gd name="connsiteX1" fmla="*/ 83344 w 1928813"/>
              <a:gd name="connsiteY1" fmla="*/ 314650 h 528962"/>
              <a:gd name="connsiteX2" fmla="*/ 123825 w 1928813"/>
              <a:gd name="connsiteY2" fmla="*/ 314650 h 528962"/>
              <a:gd name="connsiteX3" fmla="*/ 209550 w 1928813"/>
              <a:gd name="connsiteY3" fmla="*/ 309887 h 528962"/>
              <a:gd name="connsiteX4" fmla="*/ 290513 w 1928813"/>
              <a:gd name="connsiteY4" fmla="*/ 295600 h 528962"/>
              <a:gd name="connsiteX5" fmla="*/ 366713 w 1928813"/>
              <a:gd name="connsiteY5" fmla="*/ 276550 h 528962"/>
              <a:gd name="connsiteX6" fmla="*/ 402432 w 1928813"/>
              <a:gd name="connsiteY6" fmla="*/ 267025 h 528962"/>
              <a:gd name="connsiteX7" fmla="*/ 445294 w 1928813"/>
              <a:gd name="connsiteY7" fmla="*/ 267025 h 528962"/>
              <a:gd name="connsiteX8" fmla="*/ 488157 w 1928813"/>
              <a:gd name="connsiteY8" fmla="*/ 276550 h 528962"/>
              <a:gd name="connsiteX9" fmla="*/ 545307 w 1928813"/>
              <a:gd name="connsiteY9" fmla="*/ 286075 h 528962"/>
              <a:gd name="connsiteX10" fmla="*/ 566738 w 1928813"/>
              <a:gd name="connsiteY10" fmla="*/ 286075 h 528962"/>
              <a:gd name="connsiteX11" fmla="*/ 592932 w 1928813"/>
              <a:gd name="connsiteY11" fmla="*/ 290837 h 528962"/>
              <a:gd name="connsiteX12" fmla="*/ 595313 w 1928813"/>
              <a:gd name="connsiteY12" fmla="*/ 290837 h 528962"/>
              <a:gd name="connsiteX13" fmla="*/ 633412 w 1928813"/>
              <a:gd name="connsiteY13" fmla="*/ 281313 h 528962"/>
              <a:gd name="connsiteX14" fmla="*/ 683419 w 1928813"/>
              <a:gd name="connsiteY14" fmla="*/ 252737 h 528962"/>
              <a:gd name="connsiteX15" fmla="*/ 704850 w 1928813"/>
              <a:gd name="connsiteY15" fmla="*/ 231305 h 528962"/>
              <a:gd name="connsiteX16" fmla="*/ 742951 w 1928813"/>
              <a:gd name="connsiteY16" fmla="*/ 202729 h 528962"/>
              <a:gd name="connsiteX17" fmla="*/ 769144 w 1928813"/>
              <a:gd name="connsiteY17" fmla="*/ 183680 h 528962"/>
              <a:gd name="connsiteX18" fmla="*/ 831056 w 1928813"/>
              <a:gd name="connsiteY18" fmla="*/ 126531 h 528962"/>
              <a:gd name="connsiteX19" fmla="*/ 876299 w 1928813"/>
              <a:gd name="connsiteY19" fmla="*/ 81287 h 528962"/>
              <a:gd name="connsiteX20" fmla="*/ 933450 w 1928813"/>
              <a:gd name="connsiteY20" fmla="*/ 40805 h 528962"/>
              <a:gd name="connsiteX21" fmla="*/ 962026 w 1928813"/>
              <a:gd name="connsiteY21" fmla="*/ 24138 h 528962"/>
              <a:gd name="connsiteX22" fmla="*/ 1004888 w 1928813"/>
              <a:gd name="connsiteY22" fmla="*/ 9850 h 528962"/>
              <a:gd name="connsiteX23" fmla="*/ 1057276 w 1928813"/>
              <a:gd name="connsiteY23" fmla="*/ 325 h 528962"/>
              <a:gd name="connsiteX24" fmla="*/ 1090613 w 1928813"/>
              <a:gd name="connsiteY24" fmla="*/ 2706 h 528962"/>
              <a:gd name="connsiteX25" fmla="*/ 1116805 w 1928813"/>
              <a:gd name="connsiteY25" fmla="*/ 16994 h 528962"/>
              <a:gd name="connsiteX26" fmla="*/ 1162049 w 1928813"/>
              <a:gd name="connsiteY26" fmla="*/ 45569 h 528962"/>
              <a:gd name="connsiteX27" fmla="*/ 1188244 w 1928813"/>
              <a:gd name="connsiteY27" fmla="*/ 71762 h 528962"/>
              <a:gd name="connsiteX28" fmla="*/ 1212056 w 1928813"/>
              <a:gd name="connsiteY28" fmla="*/ 109863 h 528962"/>
              <a:gd name="connsiteX29" fmla="*/ 1228725 w 1928813"/>
              <a:gd name="connsiteY29" fmla="*/ 109862 h 528962"/>
              <a:gd name="connsiteX30" fmla="*/ 1247775 w 1928813"/>
              <a:gd name="connsiteY30" fmla="*/ 145581 h 528962"/>
              <a:gd name="connsiteX31" fmla="*/ 1281113 w 1928813"/>
              <a:gd name="connsiteY31" fmla="*/ 174155 h 528962"/>
              <a:gd name="connsiteX32" fmla="*/ 1312069 w 1928813"/>
              <a:gd name="connsiteY32" fmla="*/ 214637 h 528962"/>
              <a:gd name="connsiteX33" fmla="*/ 1364457 w 1928813"/>
              <a:gd name="connsiteY33" fmla="*/ 281311 h 528962"/>
              <a:gd name="connsiteX34" fmla="*/ 1393032 w 1928813"/>
              <a:gd name="connsiteY34" fmla="*/ 326556 h 528962"/>
              <a:gd name="connsiteX35" fmla="*/ 1428750 w 1928813"/>
              <a:gd name="connsiteY35" fmla="*/ 357512 h 528962"/>
              <a:gd name="connsiteX36" fmla="*/ 1471613 w 1928813"/>
              <a:gd name="connsiteY36" fmla="*/ 386088 h 528962"/>
              <a:gd name="connsiteX37" fmla="*/ 1516856 w 1928813"/>
              <a:gd name="connsiteY37" fmla="*/ 419425 h 528962"/>
              <a:gd name="connsiteX38" fmla="*/ 1564483 w 1928813"/>
              <a:gd name="connsiteY38" fmla="*/ 448000 h 528962"/>
              <a:gd name="connsiteX39" fmla="*/ 1635919 w 1928813"/>
              <a:gd name="connsiteY39" fmla="*/ 474194 h 528962"/>
              <a:gd name="connsiteX40" fmla="*/ 1674019 w 1928813"/>
              <a:gd name="connsiteY40" fmla="*/ 490863 h 528962"/>
              <a:gd name="connsiteX41" fmla="*/ 1743075 w 1928813"/>
              <a:gd name="connsiteY41" fmla="*/ 509912 h 528962"/>
              <a:gd name="connsiteX42" fmla="*/ 1812131 w 1928813"/>
              <a:gd name="connsiteY42" fmla="*/ 521818 h 528962"/>
              <a:gd name="connsiteX43" fmla="*/ 1864519 w 1928813"/>
              <a:gd name="connsiteY43" fmla="*/ 524199 h 528962"/>
              <a:gd name="connsiteX44" fmla="*/ 1928813 w 1928813"/>
              <a:gd name="connsiteY44" fmla="*/ 528962 h 528962"/>
              <a:gd name="connsiteX0" fmla="*/ 0 w 1928813"/>
              <a:gd name="connsiteY0" fmla="*/ 312268 h 528962"/>
              <a:gd name="connsiteX1" fmla="*/ 83344 w 1928813"/>
              <a:gd name="connsiteY1" fmla="*/ 314650 h 528962"/>
              <a:gd name="connsiteX2" fmla="*/ 123825 w 1928813"/>
              <a:gd name="connsiteY2" fmla="*/ 314650 h 528962"/>
              <a:gd name="connsiteX3" fmla="*/ 209550 w 1928813"/>
              <a:gd name="connsiteY3" fmla="*/ 309887 h 528962"/>
              <a:gd name="connsiteX4" fmla="*/ 290513 w 1928813"/>
              <a:gd name="connsiteY4" fmla="*/ 295600 h 528962"/>
              <a:gd name="connsiteX5" fmla="*/ 366713 w 1928813"/>
              <a:gd name="connsiteY5" fmla="*/ 276550 h 528962"/>
              <a:gd name="connsiteX6" fmla="*/ 402432 w 1928813"/>
              <a:gd name="connsiteY6" fmla="*/ 267025 h 528962"/>
              <a:gd name="connsiteX7" fmla="*/ 445294 w 1928813"/>
              <a:gd name="connsiteY7" fmla="*/ 267025 h 528962"/>
              <a:gd name="connsiteX8" fmla="*/ 488157 w 1928813"/>
              <a:gd name="connsiteY8" fmla="*/ 276550 h 528962"/>
              <a:gd name="connsiteX9" fmla="*/ 545307 w 1928813"/>
              <a:gd name="connsiteY9" fmla="*/ 286075 h 528962"/>
              <a:gd name="connsiteX10" fmla="*/ 566738 w 1928813"/>
              <a:gd name="connsiteY10" fmla="*/ 286075 h 528962"/>
              <a:gd name="connsiteX11" fmla="*/ 592932 w 1928813"/>
              <a:gd name="connsiteY11" fmla="*/ 290837 h 528962"/>
              <a:gd name="connsiteX12" fmla="*/ 595313 w 1928813"/>
              <a:gd name="connsiteY12" fmla="*/ 290837 h 528962"/>
              <a:gd name="connsiteX13" fmla="*/ 633412 w 1928813"/>
              <a:gd name="connsiteY13" fmla="*/ 281313 h 528962"/>
              <a:gd name="connsiteX14" fmla="*/ 683419 w 1928813"/>
              <a:gd name="connsiteY14" fmla="*/ 252737 h 528962"/>
              <a:gd name="connsiteX15" fmla="*/ 704850 w 1928813"/>
              <a:gd name="connsiteY15" fmla="*/ 231305 h 528962"/>
              <a:gd name="connsiteX16" fmla="*/ 742951 w 1928813"/>
              <a:gd name="connsiteY16" fmla="*/ 202729 h 528962"/>
              <a:gd name="connsiteX17" fmla="*/ 769144 w 1928813"/>
              <a:gd name="connsiteY17" fmla="*/ 183680 h 528962"/>
              <a:gd name="connsiteX18" fmla="*/ 831056 w 1928813"/>
              <a:gd name="connsiteY18" fmla="*/ 126531 h 528962"/>
              <a:gd name="connsiteX19" fmla="*/ 876299 w 1928813"/>
              <a:gd name="connsiteY19" fmla="*/ 81287 h 528962"/>
              <a:gd name="connsiteX20" fmla="*/ 933450 w 1928813"/>
              <a:gd name="connsiteY20" fmla="*/ 40805 h 528962"/>
              <a:gd name="connsiteX21" fmla="*/ 962026 w 1928813"/>
              <a:gd name="connsiteY21" fmla="*/ 24138 h 528962"/>
              <a:gd name="connsiteX22" fmla="*/ 1004888 w 1928813"/>
              <a:gd name="connsiteY22" fmla="*/ 9850 h 528962"/>
              <a:gd name="connsiteX23" fmla="*/ 1057276 w 1928813"/>
              <a:gd name="connsiteY23" fmla="*/ 325 h 528962"/>
              <a:gd name="connsiteX24" fmla="*/ 1090613 w 1928813"/>
              <a:gd name="connsiteY24" fmla="*/ 2706 h 528962"/>
              <a:gd name="connsiteX25" fmla="*/ 1116805 w 1928813"/>
              <a:gd name="connsiteY25" fmla="*/ 16994 h 528962"/>
              <a:gd name="connsiteX26" fmla="*/ 1162049 w 1928813"/>
              <a:gd name="connsiteY26" fmla="*/ 45569 h 528962"/>
              <a:gd name="connsiteX27" fmla="*/ 1188244 w 1928813"/>
              <a:gd name="connsiteY27" fmla="*/ 71762 h 528962"/>
              <a:gd name="connsiteX28" fmla="*/ 1212056 w 1928813"/>
              <a:gd name="connsiteY28" fmla="*/ 109863 h 528962"/>
              <a:gd name="connsiteX29" fmla="*/ 1233488 w 1928813"/>
              <a:gd name="connsiteY29" fmla="*/ 100337 h 528962"/>
              <a:gd name="connsiteX30" fmla="*/ 1247775 w 1928813"/>
              <a:gd name="connsiteY30" fmla="*/ 145581 h 528962"/>
              <a:gd name="connsiteX31" fmla="*/ 1281113 w 1928813"/>
              <a:gd name="connsiteY31" fmla="*/ 174155 h 528962"/>
              <a:gd name="connsiteX32" fmla="*/ 1312069 w 1928813"/>
              <a:gd name="connsiteY32" fmla="*/ 214637 h 528962"/>
              <a:gd name="connsiteX33" fmla="*/ 1364457 w 1928813"/>
              <a:gd name="connsiteY33" fmla="*/ 281311 h 528962"/>
              <a:gd name="connsiteX34" fmla="*/ 1393032 w 1928813"/>
              <a:gd name="connsiteY34" fmla="*/ 326556 h 528962"/>
              <a:gd name="connsiteX35" fmla="*/ 1428750 w 1928813"/>
              <a:gd name="connsiteY35" fmla="*/ 357512 h 528962"/>
              <a:gd name="connsiteX36" fmla="*/ 1471613 w 1928813"/>
              <a:gd name="connsiteY36" fmla="*/ 386088 h 528962"/>
              <a:gd name="connsiteX37" fmla="*/ 1516856 w 1928813"/>
              <a:gd name="connsiteY37" fmla="*/ 419425 h 528962"/>
              <a:gd name="connsiteX38" fmla="*/ 1564483 w 1928813"/>
              <a:gd name="connsiteY38" fmla="*/ 448000 h 528962"/>
              <a:gd name="connsiteX39" fmla="*/ 1635919 w 1928813"/>
              <a:gd name="connsiteY39" fmla="*/ 474194 h 528962"/>
              <a:gd name="connsiteX40" fmla="*/ 1674019 w 1928813"/>
              <a:gd name="connsiteY40" fmla="*/ 490863 h 528962"/>
              <a:gd name="connsiteX41" fmla="*/ 1743075 w 1928813"/>
              <a:gd name="connsiteY41" fmla="*/ 509912 h 528962"/>
              <a:gd name="connsiteX42" fmla="*/ 1812131 w 1928813"/>
              <a:gd name="connsiteY42" fmla="*/ 521818 h 528962"/>
              <a:gd name="connsiteX43" fmla="*/ 1864519 w 1928813"/>
              <a:gd name="connsiteY43" fmla="*/ 524199 h 528962"/>
              <a:gd name="connsiteX44" fmla="*/ 1928813 w 1928813"/>
              <a:gd name="connsiteY44" fmla="*/ 528962 h 528962"/>
              <a:gd name="connsiteX0" fmla="*/ 0 w 1928813"/>
              <a:gd name="connsiteY0" fmla="*/ 312268 h 528962"/>
              <a:gd name="connsiteX1" fmla="*/ 83344 w 1928813"/>
              <a:gd name="connsiteY1" fmla="*/ 314650 h 528962"/>
              <a:gd name="connsiteX2" fmla="*/ 123825 w 1928813"/>
              <a:gd name="connsiteY2" fmla="*/ 314650 h 528962"/>
              <a:gd name="connsiteX3" fmla="*/ 209550 w 1928813"/>
              <a:gd name="connsiteY3" fmla="*/ 309887 h 528962"/>
              <a:gd name="connsiteX4" fmla="*/ 290513 w 1928813"/>
              <a:gd name="connsiteY4" fmla="*/ 295600 h 528962"/>
              <a:gd name="connsiteX5" fmla="*/ 366713 w 1928813"/>
              <a:gd name="connsiteY5" fmla="*/ 276550 h 528962"/>
              <a:gd name="connsiteX6" fmla="*/ 402432 w 1928813"/>
              <a:gd name="connsiteY6" fmla="*/ 267025 h 528962"/>
              <a:gd name="connsiteX7" fmla="*/ 445294 w 1928813"/>
              <a:gd name="connsiteY7" fmla="*/ 267025 h 528962"/>
              <a:gd name="connsiteX8" fmla="*/ 488157 w 1928813"/>
              <a:gd name="connsiteY8" fmla="*/ 276550 h 528962"/>
              <a:gd name="connsiteX9" fmla="*/ 545307 w 1928813"/>
              <a:gd name="connsiteY9" fmla="*/ 286075 h 528962"/>
              <a:gd name="connsiteX10" fmla="*/ 566738 w 1928813"/>
              <a:gd name="connsiteY10" fmla="*/ 286075 h 528962"/>
              <a:gd name="connsiteX11" fmla="*/ 592932 w 1928813"/>
              <a:gd name="connsiteY11" fmla="*/ 290837 h 528962"/>
              <a:gd name="connsiteX12" fmla="*/ 595313 w 1928813"/>
              <a:gd name="connsiteY12" fmla="*/ 290837 h 528962"/>
              <a:gd name="connsiteX13" fmla="*/ 633412 w 1928813"/>
              <a:gd name="connsiteY13" fmla="*/ 281313 h 528962"/>
              <a:gd name="connsiteX14" fmla="*/ 683419 w 1928813"/>
              <a:gd name="connsiteY14" fmla="*/ 252737 h 528962"/>
              <a:gd name="connsiteX15" fmla="*/ 704850 w 1928813"/>
              <a:gd name="connsiteY15" fmla="*/ 231305 h 528962"/>
              <a:gd name="connsiteX16" fmla="*/ 742951 w 1928813"/>
              <a:gd name="connsiteY16" fmla="*/ 202729 h 528962"/>
              <a:gd name="connsiteX17" fmla="*/ 769144 w 1928813"/>
              <a:gd name="connsiteY17" fmla="*/ 183680 h 528962"/>
              <a:gd name="connsiteX18" fmla="*/ 831056 w 1928813"/>
              <a:gd name="connsiteY18" fmla="*/ 126531 h 528962"/>
              <a:gd name="connsiteX19" fmla="*/ 876299 w 1928813"/>
              <a:gd name="connsiteY19" fmla="*/ 81287 h 528962"/>
              <a:gd name="connsiteX20" fmla="*/ 933450 w 1928813"/>
              <a:gd name="connsiteY20" fmla="*/ 40805 h 528962"/>
              <a:gd name="connsiteX21" fmla="*/ 962026 w 1928813"/>
              <a:gd name="connsiteY21" fmla="*/ 24138 h 528962"/>
              <a:gd name="connsiteX22" fmla="*/ 1004888 w 1928813"/>
              <a:gd name="connsiteY22" fmla="*/ 9850 h 528962"/>
              <a:gd name="connsiteX23" fmla="*/ 1057276 w 1928813"/>
              <a:gd name="connsiteY23" fmla="*/ 325 h 528962"/>
              <a:gd name="connsiteX24" fmla="*/ 1090613 w 1928813"/>
              <a:gd name="connsiteY24" fmla="*/ 2706 h 528962"/>
              <a:gd name="connsiteX25" fmla="*/ 1116805 w 1928813"/>
              <a:gd name="connsiteY25" fmla="*/ 16994 h 528962"/>
              <a:gd name="connsiteX26" fmla="*/ 1162049 w 1928813"/>
              <a:gd name="connsiteY26" fmla="*/ 45569 h 528962"/>
              <a:gd name="connsiteX27" fmla="*/ 1188244 w 1928813"/>
              <a:gd name="connsiteY27" fmla="*/ 71762 h 528962"/>
              <a:gd name="connsiteX28" fmla="*/ 1212056 w 1928813"/>
              <a:gd name="connsiteY28" fmla="*/ 109863 h 528962"/>
              <a:gd name="connsiteX29" fmla="*/ 1283495 w 1928813"/>
              <a:gd name="connsiteY29" fmla="*/ 145580 h 528962"/>
              <a:gd name="connsiteX30" fmla="*/ 1247775 w 1928813"/>
              <a:gd name="connsiteY30" fmla="*/ 145581 h 528962"/>
              <a:gd name="connsiteX31" fmla="*/ 1281113 w 1928813"/>
              <a:gd name="connsiteY31" fmla="*/ 174155 h 528962"/>
              <a:gd name="connsiteX32" fmla="*/ 1312069 w 1928813"/>
              <a:gd name="connsiteY32" fmla="*/ 214637 h 528962"/>
              <a:gd name="connsiteX33" fmla="*/ 1364457 w 1928813"/>
              <a:gd name="connsiteY33" fmla="*/ 281311 h 528962"/>
              <a:gd name="connsiteX34" fmla="*/ 1393032 w 1928813"/>
              <a:gd name="connsiteY34" fmla="*/ 326556 h 528962"/>
              <a:gd name="connsiteX35" fmla="*/ 1428750 w 1928813"/>
              <a:gd name="connsiteY35" fmla="*/ 357512 h 528962"/>
              <a:gd name="connsiteX36" fmla="*/ 1471613 w 1928813"/>
              <a:gd name="connsiteY36" fmla="*/ 386088 h 528962"/>
              <a:gd name="connsiteX37" fmla="*/ 1516856 w 1928813"/>
              <a:gd name="connsiteY37" fmla="*/ 419425 h 528962"/>
              <a:gd name="connsiteX38" fmla="*/ 1564483 w 1928813"/>
              <a:gd name="connsiteY38" fmla="*/ 448000 h 528962"/>
              <a:gd name="connsiteX39" fmla="*/ 1635919 w 1928813"/>
              <a:gd name="connsiteY39" fmla="*/ 474194 h 528962"/>
              <a:gd name="connsiteX40" fmla="*/ 1674019 w 1928813"/>
              <a:gd name="connsiteY40" fmla="*/ 490863 h 528962"/>
              <a:gd name="connsiteX41" fmla="*/ 1743075 w 1928813"/>
              <a:gd name="connsiteY41" fmla="*/ 509912 h 528962"/>
              <a:gd name="connsiteX42" fmla="*/ 1812131 w 1928813"/>
              <a:gd name="connsiteY42" fmla="*/ 521818 h 528962"/>
              <a:gd name="connsiteX43" fmla="*/ 1864519 w 1928813"/>
              <a:gd name="connsiteY43" fmla="*/ 524199 h 528962"/>
              <a:gd name="connsiteX44" fmla="*/ 1928813 w 1928813"/>
              <a:gd name="connsiteY44" fmla="*/ 528962 h 528962"/>
              <a:gd name="connsiteX0" fmla="*/ 0 w 1928813"/>
              <a:gd name="connsiteY0" fmla="*/ 312268 h 528962"/>
              <a:gd name="connsiteX1" fmla="*/ 83344 w 1928813"/>
              <a:gd name="connsiteY1" fmla="*/ 314650 h 528962"/>
              <a:gd name="connsiteX2" fmla="*/ 123825 w 1928813"/>
              <a:gd name="connsiteY2" fmla="*/ 314650 h 528962"/>
              <a:gd name="connsiteX3" fmla="*/ 209550 w 1928813"/>
              <a:gd name="connsiteY3" fmla="*/ 309887 h 528962"/>
              <a:gd name="connsiteX4" fmla="*/ 290513 w 1928813"/>
              <a:gd name="connsiteY4" fmla="*/ 295600 h 528962"/>
              <a:gd name="connsiteX5" fmla="*/ 366713 w 1928813"/>
              <a:gd name="connsiteY5" fmla="*/ 276550 h 528962"/>
              <a:gd name="connsiteX6" fmla="*/ 402432 w 1928813"/>
              <a:gd name="connsiteY6" fmla="*/ 267025 h 528962"/>
              <a:gd name="connsiteX7" fmla="*/ 445294 w 1928813"/>
              <a:gd name="connsiteY7" fmla="*/ 267025 h 528962"/>
              <a:gd name="connsiteX8" fmla="*/ 488157 w 1928813"/>
              <a:gd name="connsiteY8" fmla="*/ 276550 h 528962"/>
              <a:gd name="connsiteX9" fmla="*/ 545307 w 1928813"/>
              <a:gd name="connsiteY9" fmla="*/ 286075 h 528962"/>
              <a:gd name="connsiteX10" fmla="*/ 566738 w 1928813"/>
              <a:gd name="connsiteY10" fmla="*/ 286075 h 528962"/>
              <a:gd name="connsiteX11" fmla="*/ 592932 w 1928813"/>
              <a:gd name="connsiteY11" fmla="*/ 290837 h 528962"/>
              <a:gd name="connsiteX12" fmla="*/ 595313 w 1928813"/>
              <a:gd name="connsiteY12" fmla="*/ 290837 h 528962"/>
              <a:gd name="connsiteX13" fmla="*/ 633412 w 1928813"/>
              <a:gd name="connsiteY13" fmla="*/ 281313 h 528962"/>
              <a:gd name="connsiteX14" fmla="*/ 683419 w 1928813"/>
              <a:gd name="connsiteY14" fmla="*/ 252737 h 528962"/>
              <a:gd name="connsiteX15" fmla="*/ 704850 w 1928813"/>
              <a:gd name="connsiteY15" fmla="*/ 231305 h 528962"/>
              <a:gd name="connsiteX16" fmla="*/ 742951 w 1928813"/>
              <a:gd name="connsiteY16" fmla="*/ 202729 h 528962"/>
              <a:gd name="connsiteX17" fmla="*/ 769144 w 1928813"/>
              <a:gd name="connsiteY17" fmla="*/ 183680 h 528962"/>
              <a:gd name="connsiteX18" fmla="*/ 831056 w 1928813"/>
              <a:gd name="connsiteY18" fmla="*/ 126531 h 528962"/>
              <a:gd name="connsiteX19" fmla="*/ 876299 w 1928813"/>
              <a:gd name="connsiteY19" fmla="*/ 81287 h 528962"/>
              <a:gd name="connsiteX20" fmla="*/ 933450 w 1928813"/>
              <a:gd name="connsiteY20" fmla="*/ 40805 h 528962"/>
              <a:gd name="connsiteX21" fmla="*/ 962026 w 1928813"/>
              <a:gd name="connsiteY21" fmla="*/ 24138 h 528962"/>
              <a:gd name="connsiteX22" fmla="*/ 1004888 w 1928813"/>
              <a:gd name="connsiteY22" fmla="*/ 9850 h 528962"/>
              <a:gd name="connsiteX23" fmla="*/ 1057276 w 1928813"/>
              <a:gd name="connsiteY23" fmla="*/ 325 h 528962"/>
              <a:gd name="connsiteX24" fmla="*/ 1090613 w 1928813"/>
              <a:gd name="connsiteY24" fmla="*/ 2706 h 528962"/>
              <a:gd name="connsiteX25" fmla="*/ 1116805 w 1928813"/>
              <a:gd name="connsiteY25" fmla="*/ 16994 h 528962"/>
              <a:gd name="connsiteX26" fmla="*/ 1162049 w 1928813"/>
              <a:gd name="connsiteY26" fmla="*/ 45569 h 528962"/>
              <a:gd name="connsiteX27" fmla="*/ 1188244 w 1928813"/>
              <a:gd name="connsiteY27" fmla="*/ 71762 h 528962"/>
              <a:gd name="connsiteX28" fmla="*/ 1212056 w 1928813"/>
              <a:gd name="connsiteY28" fmla="*/ 109863 h 528962"/>
              <a:gd name="connsiteX29" fmla="*/ 1247775 w 1928813"/>
              <a:gd name="connsiteY29" fmla="*/ 145581 h 528962"/>
              <a:gd name="connsiteX30" fmla="*/ 1281113 w 1928813"/>
              <a:gd name="connsiteY30" fmla="*/ 174155 h 528962"/>
              <a:gd name="connsiteX31" fmla="*/ 1312069 w 1928813"/>
              <a:gd name="connsiteY31" fmla="*/ 214637 h 528962"/>
              <a:gd name="connsiteX32" fmla="*/ 1364457 w 1928813"/>
              <a:gd name="connsiteY32" fmla="*/ 281311 h 528962"/>
              <a:gd name="connsiteX33" fmla="*/ 1393032 w 1928813"/>
              <a:gd name="connsiteY33" fmla="*/ 326556 h 528962"/>
              <a:gd name="connsiteX34" fmla="*/ 1428750 w 1928813"/>
              <a:gd name="connsiteY34" fmla="*/ 357512 h 528962"/>
              <a:gd name="connsiteX35" fmla="*/ 1471613 w 1928813"/>
              <a:gd name="connsiteY35" fmla="*/ 386088 h 528962"/>
              <a:gd name="connsiteX36" fmla="*/ 1516856 w 1928813"/>
              <a:gd name="connsiteY36" fmla="*/ 419425 h 528962"/>
              <a:gd name="connsiteX37" fmla="*/ 1564483 w 1928813"/>
              <a:gd name="connsiteY37" fmla="*/ 448000 h 528962"/>
              <a:gd name="connsiteX38" fmla="*/ 1635919 w 1928813"/>
              <a:gd name="connsiteY38" fmla="*/ 474194 h 528962"/>
              <a:gd name="connsiteX39" fmla="*/ 1674019 w 1928813"/>
              <a:gd name="connsiteY39" fmla="*/ 490863 h 528962"/>
              <a:gd name="connsiteX40" fmla="*/ 1743075 w 1928813"/>
              <a:gd name="connsiteY40" fmla="*/ 509912 h 528962"/>
              <a:gd name="connsiteX41" fmla="*/ 1812131 w 1928813"/>
              <a:gd name="connsiteY41" fmla="*/ 521818 h 528962"/>
              <a:gd name="connsiteX42" fmla="*/ 1864519 w 1928813"/>
              <a:gd name="connsiteY42" fmla="*/ 524199 h 528962"/>
              <a:gd name="connsiteX43" fmla="*/ 1928813 w 1928813"/>
              <a:gd name="connsiteY43" fmla="*/ 528962 h 528962"/>
              <a:gd name="connsiteX0" fmla="*/ 0 w 1928813"/>
              <a:gd name="connsiteY0" fmla="*/ 312268 h 528962"/>
              <a:gd name="connsiteX1" fmla="*/ 83344 w 1928813"/>
              <a:gd name="connsiteY1" fmla="*/ 314650 h 528962"/>
              <a:gd name="connsiteX2" fmla="*/ 123825 w 1928813"/>
              <a:gd name="connsiteY2" fmla="*/ 314650 h 528962"/>
              <a:gd name="connsiteX3" fmla="*/ 209550 w 1928813"/>
              <a:gd name="connsiteY3" fmla="*/ 309887 h 528962"/>
              <a:gd name="connsiteX4" fmla="*/ 290513 w 1928813"/>
              <a:gd name="connsiteY4" fmla="*/ 295600 h 528962"/>
              <a:gd name="connsiteX5" fmla="*/ 366713 w 1928813"/>
              <a:gd name="connsiteY5" fmla="*/ 276550 h 528962"/>
              <a:gd name="connsiteX6" fmla="*/ 402432 w 1928813"/>
              <a:gd name="connsiteY6" fmla="*/ 267025 h 528962"/>
              <a:gd name="connsiteX7" fmla="*/ 445294 w 1928813"/>
              <a:gd name="connsiteY7" fmla="*/ 267025 h 528962"/>
              <a:gd name="connsiteX8" fmla="*/ 488157 w 1928813"/>
              <a:gd name="connsiteY8" fmla="*/ 276550 h 528962"/>
              <a:gd name="connsiteX9" fmla="*/ 545307 w 1928813"/>
              <a:gd name="connsiteY9" fmla="*/ 286075 h 528962"/>
              <a:gd name="connsiteX10" fmla="*/ 566738 w 1928813"/>
              <a:gd name="connsiteY10" fmla="*/ 286075 h 528962"/>
              <a:gd name="connsiteX11" fmla="*/ 592932 w 1928813"/>
              <a:gd name="connsiteY11" fmla="*/ 290837 h 528962"/>
              <a:gd name="connsiteX12" fmla="*/ 595313 w 1928813"/>
              <a:gd name="connsiteY12" fmla="*/ 290837 h 528962"/>
              <a:gd name="connsiteX13" fmla="*/ 633412 w 1928813"/>
              <a:gd name="connsiteY13" fmla="*/ 281313 h 528962"/>
              <a:gd name="connsiteX14" fmla="*/ 683419 w 1928813"/>
              <a:gd name="connsiteY14" fmla="*/ 252737 h 528962"/>
              <a:gd name="connsiteX15" fmla="*/ 704850 w 1928813"/>
              <a:gd name="connsiteY15" fmla="*/ 231305 h 528962"/>
              <a:gd name="connsiteX16" fmla="*/ 742951 w 1928813"/>
              <a:gd name="connsiteY16" fmla="*/ 202729 h 528962"/>
              <a:gd name="connsiteX17" fmla="*/ 769144 w 1928813"/>
              <a:gd name="connsiteY17" fmla="*/ 183680 h 528962"/>
              <a:gd name="connsiteX18" fmla="*/ 831056 w 1928813"/>
              <a:gd name="connsiteY18" fmla="*/ 126531 h 528962"/>
              <a:gd name="connsiteX19" fmla="*/ 876299 w 1928813"/>
              <a:gd name="connsiteY19" fmla="*/ 81287 h 528962"/>
              <a:gd name="connsiteX20" fmla="*/ 933450 w 1928813"/>
              <a:gd name="connsiteY20" fmla="*/ 40805 h 528962"/>
              <a:gd name="connsiteX21" fmla="*/ 962026 w 1928813"/>
              <a:gd name="connsiteY21" fmla="*/ 24138 h 528962"/>
              <a:gd name="connsiteX22" fmla="*/ 1004888 w 1928813"/>
              <a:gd name="connsiteY22" fmla="*/ 9850 h 528962"/>
              <a:gd name="connsiteX23" fmla="*/ 1057276 w 1928813"/>
              <a:gd name="connsiteY23" fmla="*/ 325 h 528962"/>
              <a:gd name="connsiteX24" fmla="*/ 1090613 w 1928813"/>
              <a:gd name="connsiteY24" fmla="*/ 2706 h 528962"/>
              <a:gd name="connsiteX25" fmla="*/ 1116805 w 1928813"/>
              <a:gd name="connsiteY25" fmla="*/ 16994 h 528962"/>
              <a:gd name="connsiteX26" fmla="*/ 1162049 w 1928813"/>
              <a:gd name="connsiteY26" fmla="*/ 45569 h 528962"/>
              <a:gd name="connsiteX27" fmla="*/ 1188244 w 1928813"/>
              <a:gd name="connsiteY27" fmla="*/ 71762 h 528962"/>
              <a:gd name="connsiteX28" fmla="*/ 1231106 w 1928813"/>
              <a:gd name="connsiteY28" fmla="*/ 109863 h 528962"/>
              <a:gd name="connsiteX29" fmla="*/ 1247775 w 1928813"/>
              <a:gd name="connsiteY29" fmla="*/ 145581 h 528962"/>
              <a:gd name="connsiteX30" fmla="*/ 1281113 w 1928813"/>
              <a:gd name="connsiteY30" fmla="*/ 174155 h 528962"/>
              <a:gd name="connsiteX31" fmla="*/ 1312069 w 1928813"/>
              <a:gd name="connsiteY31" fmla="*/ 214637 h 528962"/>
              <a:gd name="connsiteX32" fmla="*/ 1364457 w 1928813"/>
              <a:gd name="connsiteY32" fmla="*/ 281311 h 528962"/>
              <a:gd name="connsiteX33" fmla="*/ 1393032 w 1928813"/>
              <a:gd name="connsiteY33" fmla="*/ 326556 h 528962"/>
              <a:gd name="connsiteX34" fmla="*/ 1428750 w 1928813"/>
              <a:gd name="connsiteY34" fmla="*/ 357512 h 528962"/>
              <a:gd name="connsiteX35" fmla="*/ 1471613 w 1928813"/>
              <a:gd name="connsiteY35" fmla="*/ 386088 h 528962"/>
              <a:gd name="connsiteX36" fmla="*/ 1516856 w 1928813"/>
              <a:gd name="connsiteY36" fmla="*/ 419425 h 528962"/>
              <a:gd name="connsiteX37" fmla="*/ 1564483 w 1928813"/>
              <a:gd name="connsiteY37" fmla="*/ 448000 h 528962"/>
              <a:gd name="connsiteX38" fmla="*/ 1635919 w 1928813"/>
              <a:gd name="connsiteY38" fmla="*/ 474194 h 528962"/>
              <a:gd name="connsiteX39" fmla="*/ 1674019 w 1928813"/>
              <a:gd name="connsiteY39" fmla="*/ 490863 h 528962"/>
              <a:gd name="connsiteX40" fmla="*/ 1743075 w 1928813"/>
              <a:gd name="connsiteY40" fmla="*/ 509912 h 528962"/>
              <a:gd name="connsiteX41" fmla="*/ 1812131 w 1928813"/>
              <a:gd name="connsiteY41" fmla="*/ 521818 h 528962"/>
              <a:gd name="connsiteX42" fmla="*/ 1864519 w 1928813"/>
              <a:gd name="connsiteY42" fmla="*/ 524199 h 528962"/>
              <a:gd name="connsiteX43" fmla="*/ 1928813 w 1928813"/>
              <a:gd name="connsiteY43" fmla="*/ 528962 h 528962"/>
              <a:gd name="connsiteX0" fmla="*/ 0 w 1928813"/>
              <a:gd name="connsiteY0" fmla="*/ 312268 h 528962"/>
              <a:gd name="connsiteX1" fmla="*/ 83344 w 1928813"/>
              <a:gd name="connsiteY1" fmla="*/ 314650 h 528962"/>
              <a:gd name="connsiteX2" fmla="*/ 123825 w 1928813"/>
              <a:gd name="connsiteY2" fmla="*/ 314650 h 528962"/>
              <a:gd name="connsiteX3" fmla="*/ 209550 w 1928813"/>
              <a:gd name="connsiteY3" fmla="*/ 309887 h 528962"/>
              <a:gd name="connsiteX4" fmla="*/ 290513 w 1928813"/>
              <a:gd name="connsiteY4" fmla="*/ 295600 h 528962"/>
              <a:gd name="connsiteX5" fmla="*/ 366713 w 1928813"/>
              <a:gd name="connsiteY5" fmla="*/ 276550 h 528962"/>
              <a:gd name="connsiteX6" fmla="*/ 402432 w 1928813"/>
              <a:gd name="connsiteY6" fmla="*/ 267025 h 528962"/>
              <a:gd name="connsiteX7" fmla="*/ 445294 w 1928813"/>
              <a:gd name="connsiteY7" fmla="*/ 267025 h 528962"/>
              <a:gd name="connsiteX8" fmla="*/ 488157 w 1928813"/>
              <a:gd name="connsiteY8" fmla="*/ 276550 h 528962"/>
              <a:gd name="connsiteX9" fmla="*/ 545307 w 1928813"/>
              <a:gd name="connsiteY9" fmla="*/ 286075 h 528962"/>
              <a:gd name="connsiteX10" fmla="*/ 566738 w 1928813"/>
              <a:gd name="connsiteY10" fmla="*/ 286075 h 528962"/>
              <a:gd name="connsiteX11" fmla="*/ 592932 w 1928813"/>
              <a:gd name="connsiteY11" fmla="*/ 290837 h 528962"/>
              <a:gd name="connsiteX12" fmla="*/ 595313 w 1928813"/>
              <a:gd name="connsiteY12" fmla="*/ 290837 h 528962"/>
              <a:gd name="connsiteX13" fmla="*/ 633412 w 1928813"/>
              <a:gd name="connsiteY13" fmla="*/ 281313 h 528962"/>
              <a:gd name="connsiteX14" fmla="*/ 683419 w 1928813"/>
              <a:gd name="connsiteY14" fmla="*/ 252737 h 528962"/>
              <a:gd name="connsiteX15" fmla="*/ 704850 w 1928813"/>
              <a:gd name="connsiteY15" fmla="*/ 231305 h 528962"/>
              <a:gd name="connsiteX16" fmla="*/ 742951 w 1928813"/>
              <a:gd name="connsiteY16" fmla="*/ 202729 h 528962"/>
              <a:gd name="connsiteX17" fmla="*/ 769144 w 1928813"/>
              <a:gd name="connsiteY17" fmla="*/ 183680 h 528962"/>
              <a:gd name="connsiteX18" fmla="*/ 831056 w 1928813"/>
              <a:gd name="connsiteY18" fmla="*/ 126531 h 528962"/>
              <a:gd name="connsiteX19" fmla="*/ 876299 w 1928813"/>
              <a:gd name="connsiteY19" fmla="*/ 81287 h 528962"/>
              <a:gd name="connsiteX20" fmla="*/ 933450 w 1928813"/>
              <a:gd name="connsiteY20" fmla="*/ 40805 h 528962"/>
              <a:gd name="connsiteX21" fmla="*/ 962026 w 1928813"/>
              <a:gd name="connsiteY21" fmla="*/ 24138 h 528962"/>
              <a:gd name="connsiteX22" fmla="*/ 1004888 w 1928813"/>
              <a:gd name="connsiteY22" fmla="*/ 9850 h 528962"/>
              <a:gd name="connsiteX23" fmla="*/ 1057276 w 1928813"/>
              <a:gd name="connsiteY23" fmla="*/ 325 h 528962"/>
              <a:gd name="connsiteX24" fmla="*/ 1090613 w 1928813"/>
              <a:gd name="connsiteY24" fmla="*/ 2706 h 528962"/>
              <a:gd name="connsiteX25" fmla="*/ 1116805 w 1928813"/>
              <a:gd name="connsiteY25" fmla="*/ 16994 h 528962"/>
              <a:gd name="connsiteX26" fmla="*/ 1162049 w 1928813"/>
              <a:gd name="connsiteY26" fmla="*/ 45569 h 528962"/>
              <a:gd name="connsiteX27" fmla="*/ 1188244 w 1928813"/>
              <a:gd name="connsiteY27" fmla="*/ 71762 h 528962"/>
              <a:gd name="connsiteX28" fmla="*/ 1231106 w 1928813"/>
              <a:gd name="connsiteY28" fmla="*/ 109863 h 528962"/>
              <a:gd name="connsiteX29" fmla="*/ 1259681 w 1928813"/>
              <a:gd name="connsiteY29" fmla="*/ 147962 h 528962"/>
              <a:gd name="connsiteX30" fmla="*/ 1281113 w 1928813"/>
              <a:gd name="connsiteY30" fmla="*/ 174155 h 528962"/>
              <a:gd name="connsiteX31" fmla="*/ 1312069 w 1928813"/>
              <a:gd name="connsiteY31" fmla="*/ 214637 h 528962"/>
              <a:gd name="connsiteX32" fmla="*/ 1364457 w 1928813"/>
              <a:gd name="connsiteY32" fmla="*/ 281311 h 528962"/>
              <a:gd name="connsiteX33" fmla="*/ 1393032 w 1928813"/>
              <a:gd name="connsiteY33" fmla="*/ 326556 h 528962"/>
              <a:gd name="connsiteX34" fmla="*/ 1428750 w 1928813"/>
              <a:gd name="connsiteY34" fmla="*/ 357512 h 528962"/>
              <a:gd name="connsiteX35" fmla="*/ 1471613 w 1928813"/>
              <a:gd name="connsiteY35" fmla="*/ 386088 h 528962"/>
              <a:gd name="connsiteX36" fmla="*/ 1516856 w 1928813"/>
              <a:gd name="connsiteY36" fmla="*/ 419425 h 528962"/>
              <a:gd name="connsiteX37" fmla="*/ 1564483 w 1928813"/>
              <a:gd name="connsiteY37" fmla="*/ 448000 h 528962"/>
              <a:gd name="connsiteX38" fmla="*/ 1635919 w 1928813"/>
              <a:gd name="connsiteY38" fmla="*/ 474194 h 528962"/>
              <a:gd name="connsiteX39" fmla="*/ 1674019 w 1928813"/>
              <a:gd name="connsiteY39" fmla="*/ 490863 h 528962"/>
              <a:gd name="connsiteX40" fmla="*/ 1743075 w 1928813"/>
              <a:gd name="connsiteY40" fmla="*/ 509912 h 528962"/>
              <a:gd name="connsiteX41" fmla="*/ 1812131 w 1928813"/>
              <a:gd name="connsiteY41" fmla="*/ 521818 h 528962"/>
              <a:gd name="connsiteX42" fmla="*/ 1864519 w 1928813"/>
              <a:gd name="connsiteY42" fmla="*/ 524199 h 528962"/>
              <a:gd name="connsiteX43" fmla="*/ 1928813 w 1928813"/>
              <a:gd name="connsiteY43" fmla="*/ 528962 h 528962"/>
              <a:gd name="connsiteX0" fmla="*/ 0 w 1928813"/>
              <a:gd name="connsiteY0" fmla="*/ 312268 h 528962"/>
              <a:gd name="connsiteX1" fmla="*/ 83344 w 1928813"/>
              <a:gd name="connsiteY1" fmla="*/ 314650 h 528962"/>
              <a:gd name="connsiteX2" fmla="*/ 123825 w 1928813"/>
              <a:gd name="connsiteY2" fmla="*/ 314650 h 528962"/>
              <a:gd name="connsiteX3" fmla="*/ 209550 w 1928813"/>
              <a:gd name="connsiteY3" fmla="*/ 309887 h 528962"/>
              <a:gd name="connsiteX4" fmla="*/ 290513 w 1928813"/>
              <a:gd name="connsiteY4" fmla="*/ 295600 h 528962"/>
              <a:gd name="connsiteX5" fmla="*/ 366713 w 1928813"/>
              <a:gd name="connsiteY5" fmla="*/ 276550 h 528962"/>
              <a:gd name="connsiteX6" fmla="*/ 402432 w 1928813"/>
              <a:gd name="connsiteY6" fmla="*/ 267025 h 528962"/>
              <a:gd name="connsiteX7" fmla="*/ 445294 w 1928813"/>
              <a:gd name="connsiteY7" fmla="*/ 267025 h 528962"/>
              <a:gd name="connsiteX8" fmla="*/ 488157 w 1928813"/>
              <a:gd name="connsiteY8" fmla="*/ 276550 h 528962"/>
              <a:gd name="connsiteX9" fmla="*/ 545307 w 1928813"/>
              <a:gd name="connsiteY9" fmla="*/ 286075 h 528962"/>
              <a:gd name="connsiteX10" fmla="*/ 566738 w 1928813"/>
              <a:gd name="connsiteY10" fmla="*/ 286075 h 528962"/>
              <a:gd name="connsiteX11" fmla="*/ 592932 w 1928813"/>
              <a:gd name="connsiteY11" fmla="*/ 290837 h 528962"/>
              <a:gd name="connsiteX12" fmla="*/ 595313 w 1928813"/>
              <a:gd name="connsiteY12" fmla="*/ 290837 h 528962"/>
              <a:gd name="connsiteX13" fmla="*/ 633412 w 1928813"/>
              <a:gd name="connsiteY13" fmla="*/ 281313 h 528962"/>
              <a:gd name="connsiteX14" fmla="*/ 683419 w 1928813"/>
              <a:gd name="connsiteY14" fmla="*/ 252737 h 528962"/>
              <a:gd name="connsiteX15" fmla="*/ 704850 w 1928813"/>
              <a:gd name="connsiteY15" fmla="*/ 231305 h 528962"/>
              <a:gd name="connsiteX16" fmla="*/ 742951 w 1928813"/>
              <a:gd name="connsiteY16" fmla="*/ 202729 h 528962"/>
              <a:gd name="connsiteX17" fmla="*/ 769144 w 1928813"/>
              <a:gd name="connsiteY17" fmla="*/ 183680 h 528962"/>
              <a:gd name="connsiteX18" fmla="*/ 831056 w 1928813"/>
              <a:gd name="connsiteY18" fmla="*/ 126531 h 528962"/>
              <a:gd name="connsiteX19" fmla="*/ 876299 w 1928813"/>
              <a:gd name="connsiteY19" fmla="*/ 81287 h 528962"/>
              <a:gd name="connsiteX20" fmla="*/ 933450 w 1928813"/>
              <a:gd name="connsiteY20" fmla="*/ 40805 h 528962"/>
              <a:gd name="connsiteX21" fmla="*/ 962026 w 1928813"/>
              <a:gd name="connsiteY21" fmla="*/ 24138 h 528962"/>
              <a:gd name="connsiteX22" fmla="*/ 1004888 w 1928813"/>
              <a:gd name="connsiteY22" fmla="*/ 9850 h 528962"/>
              <a:gd name="connsiteX23" fmla="*/ 1057276 w 1928813"/>
              <a:gd name="connsiteY23" fmla="*/ 325 h 528962"/>
              <a:gd name="connsiteX24" fmla="*/ 1090613 w 1928813"/>
              <a:gd name="connsiteY24" fmla="*/ 2706 h 528962"/>
              <a:gd name="connsiteX25" fmla="*/ 1126330 w 1928813"/>
              <a:gd name="connsiteY25" fmla="*/ 14612 h 528962"/>
              <a:gd name="connsiteX26" fmla="*/ 1162049 w 1928813"/>
              <a:gd name="connsiteY26" fmla="*/ 45569 h 528962"/>
              <a:gd name="connsiteX27" fmla="*/ 1188244 w 1928813"/>
              <a:gd name="connsiteY27" fmla="*/ 71762 h 528962"/>
              <a:gd name="connsiteX28" fmla="*/ 1231106 w 1928813"/>
              <a:gd name="connsiteY28" fmla="*/ 109863 h 528962"/>
              <a:gd name="connsiteX29" fmla="*/ 1259681 w 1928813"/>
              <a:gd name="connsiteY29" fmla="*/ 147962 h 528962"/>
              <a:gd name="connsiteX30" fmla="*/ 1281113 w 1928813"/>
              <a:gd name="connsiteY30" fmla="*/ 174155 h 528962"/>
              <a:gd name="connsiteX31" fmla="*/ 1312069 w 1928813"/>
              <a:gd name="connsiteY31" fmla="*/ 214637 h 528962"/>
              <a:gd name="connsiteX32" fmla="*/ 1364457 w 1928813"/>
              <a:gd name="connsiteY32" fmla="*/ 281311 h 528962"/>
              <a:gd name="connsiteX33" fmla="*/ 1393032 w 1928813"/>
              <a:gd name="connsiteY33" fmla="*/ 326556 h 528962"/>
              <a:gd name="connsiteX34" fmla="*/ 1428750 w 1928813"/>
              <a:gd name="connsiteY34" fmla="*/ 357512 h 528962"/>
              <a:gd name="connsiteX35" fmla="*/ 1471613 w 1928813"/>
              <a:gd name="connsiteY35" fmla="*/ 386088 h 528962"/>
              <a:gd name="connsiteX36" fmla="*/ 1516856 w 1928813"/>
              <a:gd name="connsiteY36" fmla="*/ 419425 h 528962"/>
              <a:gd name="connsiteX37" fmla="*/ 1564483 w 1928813"/>
              <a:gd name="connsiteY37" fmla="*/ 448000 h 528962"/>
              <a:gd name="connsiteX38" fmla="*/ 1635919 w 1928813"/>
              <a:gd name="connsiteY38" fmla="*/ 474194 h 528962"/>
              <a:gd name="connsiteX39" fmla="*/ 1674019 w 1928813"/>
              <a:gd name="connsiteY39" fmla="*/ 490863 h 528962"/>
              <a:gd name="connsiteX40" fmla="*/ 1743075 w 1928813"/>
              <a:gd name="connsiteY40" fmla="*/ 509912 h 528962"/>
              <a:gd name="connsiteX41" fmla="*/ 1812131 w 1928813"/>
              <a:gd name="connsiteY41" fmla="*/ 521818 h 528962"/>
              <a:gd name="connsiteX42" fmla="*/ 1864519 w 1928813"/>
              <a:gd name="connsiteY42" fmla="*/ 524199 h 528962"/>
              <a:gd name="connsiteX43" fmla="*/ 1928813 w 1928813"/>
              <a:gd name="connsiteY43" fmla="*/ 528962 h 528962"/>
              <a:gd name="connsiteX0" fmla="*/ 0 w 1928813"/>
              <a:gd name="connsiteY0" fmla="*/ 314514 h 531208"/>
              <a:gd name="connsiteX1" fmla="*/ 83344 w 1928813"/>
              <a:gd name="connsiteY1" fmla="*/ 316896 h 531208"/>
              <a:gd name="connsiteX2" fmla="*/ 123825 w 1928813"/>
              <a:gd name="connsiteY2" fmla="*/ 316896 h 531208"/>
              <a:gd name="connsiteX3" fmla="*/ 209550 w 1928813"/>
              <a:gd name="connsiteY3" fmla="*/ 312133 h 531208"/>
              <a:gd name="connsiteX4" fmla="*/ 290513 w 1928813"/>
              <a:gd name="connsiteY4" fmla="*/ 297846 h 531208"/>
              <a:gd name="connsiteX5" fmla="*/ 366713 w 1928813"/>
              <a:gd name="connsiteY5" fmla="*/ 278796 h 531208"/>
              <a:gd name="connsiteX6" fmla="*/ 402432 w 1928813"/>
              <a:gd name="connsiteY6" fmla="*/ 269271 h 531208"/>
              <a:gd name="connsiteX7" fmla="*/ 445294 w 1928813"/>
              <a:gd name="connsiteY7" fmla="*/ 269271 h 531208"/>
              <a:gd name="connsiteX8" fmla="*/ 488157 w 1928813"/>
              <a:gd name="connsiteY8" fmla="*/ 278796 h 531208"/>
              <a:gd name="connsiteX9" fmla="*/ 545307 w 1928813"/>
              <a:gd name="connsiteY9" fmla="*/ 288321 h 531208"/>
              <a:gd name="connsiteX10" fmla="*/ 566738 w 1928813"/>
              <a:gd name="connsiteY10" fmla="*/ 288321 h 531208"/>
              <a:gd name="connsiteX11" fmla="*/ 592932 w 1928813"/>
              <a:gd name="connsiteY11" fmla="*/ 293083 h 531208"/>
              <a:gd name="connsiteX12" fmla="*/ 595313 w 1928813"/>
              <a:gd name="connsiteY12" fmla="*/ 293083 h 531208"/>
              <a:gd name="connsiteX13" fmla="*/ 633412 w 1928813"/>
              <a:gd name="connsiteY13" fmla="*/ 283559 h 531208"/>
              <a:gd name="connsiteX14" fmla="*/ 683419 w 1928813"/>
              <a:gd name="connsiteY14" fmla="*/ 254983 h 531208"/>
              <a:gd name="connsiteX15" fmla="*/ 704850 w 1928813"/>
              <a:gd name="connsiteY15" fmla="*/ 233551 h 531208"/>
              <a:gd name="connsiteX16" fmla="*/ 742951 w 1928813"/>
              <a:gd name="connsiteY16" fmla="*/ 204975 h 531208"/>
              <a:gd name="connsiteX17" fmla="*/ 769144 w 1928813"/>
              <a:gd name="connsiteY17" fmla="*/ 185926 h 531208"/>
              <a:gd name="connsiteX18" fmla="*/ 831056 w 1928813"/>
              <a:gd name="connsiteY18" fmla="*/ 128777 h 531208"/>
              <a:gd name="connsiteX19" fmla="*/ 876299 w 1928813"/>
              <a:gd name="connsiteY19" fmla="*/ 83533 h 531208"/>
              <a:gd name="connsiteX20" fmla="*/ 933450 w 1928813"/>
              <a:gd name="connsiteY20" fmla="*/ 43051 h 531208"/>
              <a:gd name="connsiteX21" fmla="*/ 962026 w 1928813"/>
              <a:gd name="connsiteY21" fmla="*/ 26384 h 531208"/>
              <a:gd name="connsiteX22" fmla="*/ 1004888 w 1928813"/>
              <a:gd name="connsiteY22" fmla="*/ 12096 h 531208"/>
              <a:gd name="connsiteX23" fmla="*/ 1050132 w 1928813"/>
              <a:gd name="connsiteY23" fmla="*/ 189 h 531208"/>
              <a:gd name="connsiteX24" fmla="*/ 1090613 w 1928813"/>
              <a:gd name="connsiteY24" fmla="*/ 4952 h 531208"/>
              <a:gd name="connsiteX25" fmla="*/ 1126330 w 1928813"/>
              <a:gd name="connsiteY25" fmla="*/ 16858 h 531208"/>
              <a:gd name="connsiteX26" fmla="*/ 1162049 w 1928813"/>
              <a:gd name="connsiteY26" fmla="*/ 47815 h 531208"/>
              <a:gd name="connsiteX27" fmla="*/ 1188244 w 1928813"/>
              <a:gd name="connsiteY27" fmla="*/ 74008 h 531208"/>
              <a:gd name="connsiteX28" fmla="*/ 1231106 w 1928813"/>
              <a:gd name="connsiteY28" fmla="*/ 112109 h 531208"/>
              <a:gd name="connsiteX29" fmla="*/ 1259681 w 1928813"/>
              <a:gd name="connsiteY29" fmla="*/ 150208 h 531208"/>
              <a:gd name="connsiteX30" fmla="*/ 1281113 w 1928813"/>
              <a:gd name="connsiteY30" fmla="*/ 176401 h 531208"/>
              <a:gd name="connsiteX31" fmla="*/ 1312069 w 1928813"/>
              <a:gd name="connsiteY31" fmla="*/ 216883 h 531208"/>
              <a:gd name="connsiteX32" fmla="*/ 1364457 w 1928813"/>
              <a:gd name="connsiteY32" fmla="*/ 283557 h 531208"/>
              <a:gd name="connsiteX33" fmla="*/ 1393032 w 1928813"/>
              <a:gd name="connsiteY33" fmla="*/ 328802 h 531208"/>
              <a:gd name="connsiteX34" fmla="*/ 1428750 w 1928813"/>
              <a:gd name="connsiteY34" fmla="*/ 359758 h 531208"/>
              <a:gd name="connsiteX35" fmla="*/ 1471613 w 1928813"/>
              <a:gd name="connsiteY35" fmla="*/ 388334 h 531208"/>
              <a:gd name="connsiteX36" fmla="*/ 1516856 w 1928813"/>
              <a:gd name="connsiteY36" fmla="*/ 421671 h 531208"/>
              <a:gd name="connsiteX37" fmla="*/ 1564483 w 1928813"/>
              <a:gd name="connsiteY37" fmla="*/ 450246 h 531208"/>
              <a:gd name="connsiteX38" fmla="*/ 1635919 w 1928813"/>
              <a:gd name="connsiteY38" fmla="*/ 476440 h 531208"/>
              <a:gd name="connsiteX39" fmla="*/ 1674019 w 1928813"/>
              <a:gd name="connsiteY39" fmla="*/ 493109 h 531208"/>
              <a:gd name="connsiteX40" fmla="*/ 1743075 w 1928813"/>
              <a:gd name="connsiteY40" fmla="*/ 512158 h 531208"/>
              <a:gd name="connsiteX41" fmla="*/ 1812131 w 1928813"/>
              <a:gd name="connsiteY41" fmla="*/ 524064 h 531208"/>
              <a:gd name="connsiteX42" fmla="*/ 1864519 w 1928813"/>
              <a:gd name="connsiteY42" fmla="*/ 526445 h 531208"/>
              <a:gd name="connsiteX43" fmla="*/ 1928813 w 1928813"/>
              <a:gd name="connsiteY43" fmla="*/ 531208 h 531208"/>
              <a:gd name="connsiteX0" fmla="*/ 0 w 1928813"/>
              <a:gd name="connsiteY0" fmla="*/ 314514 h 531208"/>
              <a:gd name="connsiteX1" fmla="*/ 83344 w 1928813"/>
              <a:gd name="connsiteY1" fmla="*/ 316896 h 531208"/>
              <a:gd name="connsiteX2" fmla="*/ 123825 w 1928813"/>
              <a:gd name="connsiteY2" fmla="*/ 316896 h 531208"/>
              <a:gd name="connsiteX3" fmla="*/ 209550 w 1928813"/>
              <a:gd name="connsiteY3" fmla="*/ 312133 h 531208"/>
              <a:gd name="connsiteX4" fmla="*/ 290513 w 1928813"/>
              <a:gd name="connsiteY4" fmla="*/ 297846 h 531208"/>
              <a:gd name="connsiteX5" fmla="*/ 366713 w 1928813"/>
              <a:gd name="connsiteY5" fmla="*/ 278796 h 531208"/>
              <a:gd name="connsiteX6" fmla="*/ 402432 w 1928813"/>
              <a:gd name="connsiteY6" fmla="*/ 269271 h 531208"/>
              <a:gd name="connsiteX7" fmla="*/ 445294 w 1928813"/>
              <a:gd name="connsiteY7" fmla="*/ 269271 h 531208"/>
              <a:gd name="connsiteX8" fmla="*/ 488157 w 1928813"/>
              <a:gd name="connsiteY8" fmla="*/ 278796 h 531208"/>
              <a:gd name="connsiteX9" fmla="*/ 545307 w 1928813"/>
              <a:gd name="connsiteY9" fmla="*/ 288321 h 531208"/>
              <a:gd name="connsiteX10" fmla="*/ 566738 w 1928813"/>
              <a:gd name="connsiteY10" fmla="*/ 288321 h 531208"/>
              <a:gd name="connsiteX11" fmla="*/ 592932 w 1928813"/>
              <a:gd name="connsiteY11" fmla="*/ 293083 h 531208"/>
              <a:gd name="connsiteX12" fmla="*/ 595313 w 1928813"/>
              <a:gd name="connsiteY12" fmla="*/ 293083 h 531208"/>
              <a:gd name="connsiteX13" fmla="*/ 633412 w 1928813"/>
              <a:gd name="connsiteY13" fmla="*/ 283559 h 531208"/>
              <a:gd name="connsiteX14" fmla="*/ 683419 w 1928813"/>
              <a:gd name="connsiteY14" fmla="*/ 254983 h 531208"/>
              <a:gd name="connsiteX15" fmla="*/ 704850 w 1928813"/>
              <a:gd name="connsiteY15" fmla="*/ 233551 h 531208"/>
              <a:gd name="connsiteX16" fmla="*/ 742951 w 1928813"/>
              <a:gd name="connsiteY16" fmla="*/ 204975 h 531208"/>
              <a:gd name="connsiteX17" fmla="*/ 769144 w 1928813"/>
              <a:gd name="connsiteY17" fmla="*/ 185926 h 531208"/>
              <a:gd name="connsiteX18" fmla="*/ 831056 w 1928813"/>
              <a:gd name="connsiteY18" fmla="*/ 128777 h 531208"/>
              <a:gd name="connsiteX19" fmla="*/ 876299 w 1928813"/>
              <a:gd name="connsiteY19" fmla="*/ 83533 h 531208"/>
              <a:gd name="connsiteX20" fmla="*/ 933450 w 1928813"/>
              <a:gd name="connsiteY20" fmla="*/ 43051 h 531208"/>
              <a:gd name="connsiteX21" fmla="*/ 962026 w 1928813"/>
              <a:gd name="connsiteY21" fmla="*/ 26384 h 531208"/>
              <a:gd name="connsiteX22" fmla="*/ 1004888 w 1928813"/>
              <a:gd name="connsiteY22" fmla="*/ 12096 h 531208"/>
              <a:gd name="connsiteX23" fmla="*/ 1050132 w 1928813"/>
              <a:gd name="connsiteY23" fmla="*/ 189 h 531208"/>
              <a:gd name="connsiteX24" fmla="*/ 1090613 w 1928813"/>
              <a:gd name="connsiteY24" fmla="*/ 4952 h 531208"/>
              <a:gd name="connsiteX25" fmla="*/ 1128711 w 1928813"/>
              <a:gd name="connsiteY25" fmla="*/ 24002 h 531208"/>
              <a:gd name="connsiteX26" fmla="*/ 1162049 w 1928813"/>
              <a:gd name="connsiteY26" fmla="*/ 47815 h 531208"/>
              <a:gd name="connsiteX27" fmla="*/ 1188244 w 1928813"/>
              <a:gd name="connsiteY27" fmla="*/ 74008 h 531208"/>
              <a:gd name="connsiteX28" fmla="*/ 1231106 w 1928813"/>
              <a:gd name="connsiteY28" fmla="*/ 112109 h 531208"/>
              <a:gd name="connsiteX29" fmla="*/ 1259681 w 1928813"/>
              <a:gd name="connsiteY29" fmla="*/ 150208 h 531208"/>
              <a:gd name="connsiteX30" fmla="*/ 1281113 w 1928813"/>
              <a:gd name="connsiteY30" fmla="*/ 176401 h 531208"/>
              <a:gd name="connsiteX31" fmla="*/ 1312069 w 1928813"/>
              <a:gd name="connsiteY31" fmla="*/ 216883 h 531208"/>
              <a:gd name="connsiteX32" fmla="*/ 1364457 w 1928813"/>
              <a:gd name="connsiteY32" fmla="*/ 283557 h 531208"/>
              <a:gd name="connsiteX33" fmla="*/ 1393032 w 1928813"/>
              <a:gd name="connsiteY33" fmla="*/ 328802 h 531208"/>
              <a:gd name="connsiteX34" fmla="*/ 1428750 w 1928813"/>
              <a:gd name="connsiteY34" fmla="*/ 359758 h 531208"/>
              <a:gd name="connsiteX35" fmla="*/ 1471613 w 1928813"/>
              <a:gd name="connsiteY35" fmla="*/ 388334 h 531208"/>
              <a:gd name="connsiteX36" fmla="*/ 1516856 w 1928813"/>
              <a:gd name="connsiteY36" fmla="*/ 421671 h 531208"/>
              <a:gd name="connsiteX37" fmla="*/ 1564483 w 1928813"/>
              <a:gd name="connsiteY37" fmla="*/ 450246 h 531208"/>
              <a:gd name="connsiteX38" fmla="*/ 1635919 w 1928813"/>
              <a:gd name="connsiteY38" fmla="*/ 476440 h 531208"/>
              <a:gd name="connsiteX39" fmla="*/ 1674019 w 1928813"/>
              <a:gd name="connsiteY39" fmla="*/ 493109 h 531208"/>
              <a:gd name="connsiteX40" fmla="*/ 1743075 w 1928813"/>
              <a:gd name="connsiteY40" fmla="*/ 512158 h 531208"/>
              <a:gd name="connsiteX41" fmla="*/ 1812131 w 1928813"/>
              <a:gd name="connsiteY41" fmla="*/ 524064 h 531208"/>
              <a:gd name="connsiteX42" fmla="*/ 1864519 w 1928813"/>
              <a:gd name="connsiteY42" fmla="*/ 526445 h 531208"/>
              <a:gd name="connsiteX43" fmla="*/ 1928813 w 1928813"/>
              <a:gd name="connsiteY43" fmla="*/ 531208 h 531208"/>
              <a:gd name="connsiteX0" fmla="*/ 0 w 1928813"/>
              <a:gd name="connsiteY0" fmla="*/ 314514 h 531208"/>
              <a:gd name="connsiteX1" fmla="*/ 83344 w 1928813"/>
              <a:gd name="connsiteY1" fmla="*/ 316896 h 531208"/>
              <a:gd name="connsiteX2" fmla="*/ 123825 w 1928813"/>
              <a:gd name="connsiteY2" fmla="*/ 316896 h 531208"/>
              <a:gd name="connsiteX3" fmla="*/ 209550 w 1928813"/>
              <a:gd name="connsiteY3" fmla="*/ 312133 h 531208"/>
              <a:gd name="connsiteX4" fmla="*/ 290513 w 1928813"/>
              <a:gd name="connsiteY4" fmla="*/ 297846 h 531208"/>
              <a:gd name="connsiteX5" fmla="*/ 366713 w 1928813"/>
              <a:gd name="connsiteY5" fmla="*/ 278796 h 531208"/>
              <a:gd name="connsiteX6" fmla="*/ 402432 w 1928813"/>
              <a:gd name="connsiteY6" fmla="*/ 269271 h 531208"/>
              <a:gd name="connsiteX7" fmla="*/ 445294 w 1928813"/>
              <a:gd name="connsiteY7" fmla="*/ 269271 h 531208"/>
              <a:gd name="connsiteX8" fmla="*/ 488157 w 1928813"/>
              <a:gd name="connsiteY8" fmla="*/ 278796 h 531208"/>
              <a:gd name="connsiteX9" fmla="*/ 545307 w 1928813"/>
              <a:gd name="connsiteY9" fmla="*/ 288321 h 531208"/>
              <a:gd name="connsiteX10" fmla="*/ 566738 w 1928813"/>
              <a:gd name="connsiteY10" fmla="*/ 288321 h 531208"/>
              <a:gd name="connsiteX11" fmla="*/ 592932 w 1928813"/>
              <a:gd name="connsiteY11" fmla="*/ 293083 h 531208"/>
              <a:gd name="connsiteX12" fmla="*/ 595313 w 1928813"/>
              <a:gd name="connsiteY12" fmla="*/ 293083 h 531208"/>
              <a:gd name="connsiteX13" fmla="*/ 633412 w 1928813"/>
              <a:gd name="connsiteY13" fmla="*/ 283559 h 531208"/>
              <a:gd name="connsiteX14" fmla="*/ 683419 w 1928813"/>
              <a:gd name="connsiteY14" fmla="*/ 254983 h 531208"/>
              <a:gd name="connsiteX15" fmla="*/ 704850 w 1928813"/>
              <a:gd name="connsiteY15" fmla="*/ 233551 h 531208"/>
              <a:gd name="connsiteX16" fmla="*/ 742951 w 1928813"/>
              <a:gd name="connsiteY16" fmla="*/ 204975 h 531208"/>
              <a:gd name="connsiteX17" fmla="*/ 769144 w 1928813"/>
              <a:gd name="connsiteY17" fmla="*/ 185926 h 531208"/>
              <a:gd name="connsiteX18" fmla="*/ 831056 w 1928813"/>
              <a:gd name="connsiteY18" fmla="*/ 128777 h 531208"/>
              <a:gd name="connsiteX19" fmla="*/ 876299 w 1928813"/>
              <a:gd name="connsiteY19" fmla="*/ 83533 h 531208"/>
              <a:gd name="connsiteX20" fmla="*/ 933450 w 1928813"/>
              <a:gd name="connsiteY20" fmla="*/ 43051 h 531208"/>
              <a:gd name="connsiteX21" fmla="*/ 962026 w 1928813"/>
              <a:gd name="connsiteY21" fmla="*/ 26384 h 531208"/>
              <a:gd name="connsiteX22" fmla="*/ 1004888 w 1928813"/>
              <a:gd name="connsiteY22" fmla="*/ 12096 h 531208"/>
              <a:gd name="connsiteX23" fmla="*/ 1050132 w 1928813"/>
              <a:gd name="connsiteY23" fmla="*/ 189 h 531208"/>
              <a:gd name="connsiteX24" fmla="*/ 1090613 w 1928813"/>
              <a:gd name="connsiteY24" fmla="*/ 4952 h 531208"/>
              <a:gd name="connsiteX25" fmla="*/ 1128711 w 1928813"/>
              <a:gd name="connsiteY25" fmla="*/ 24002 h 531208"/>
              <a:gd name="connsiteX26" fmla="*/ 1162049 w 1928813"/>
              <a:gd name="connsiteY26" fmla="*/ 47815 h 531208"/>
              <a:gd name="connsiteX27" fmla="*/ 1188244 w 1928813"/>
              <a:gd name="connsiteY27" fmla="*/ 74008 h 531208"/>
              <a:gd name="connsiteX28" fmla="*/ 1231106 w 1928813"/>
              <a:gd name="connsiteY28" fmla="*/ 112109 h 531208"/>
              <a:gd name="connsiteX29" fmla="*/ 1259681 w 1928813"/>
              <a:gd name="connsiteY29" fmla="*/ 150208 h 531208"/>
              <a:gd name="connsiteX30" fmla="*/ 1281113 w 1928813"/>
              <a:gd name="connsiteY30" fmla="*/ 176401 h 531208"/>
              <a:gd name="connsiteX31" fmla="*/ 1312069 w 1928813"/>
              <a:gd name="connsiteY31" fmla="*/ 216883 h 531208"/>
              <a:gd name="connsiteX32" fmla="*/ 1364457 w 1928813"/>
              <a:gd name="connsiteY32" fmla="*/ 283557 h 531208"/>
              <a:gd name="connsiteX33" fmla="*/ 1393032 w 1928813"/>
              <a:gd name="connsiteY33" fmla="*/ 328802 h 531208"/>
              <a:gd name="connsiteX34" fmla="*/ 1428750 w 1928813"/>
              <a:gd name="connsiteY34" fmla="*/ 359758 h 531208"/>
              <a:gd name="connsiteX35" fmla="*/ 1469232 w 1928813"/>
              <a:gd name="connsiteY35" fmla="*/ 395478 h 531208"/>
              <a:gd name="connsiteX36" fmla="*/ 1516856 w 1928813"/>
              <a:gd name="connsiteY36" fmla="*/ 421671 h 531208"/>
              <a:gd name="connsiteX37" fmla="*/ 1564483 w 1928813"/>
              <a:gd name="connsiteY37" fmla="*/ 450246 h 531208"/>
              <a:gd name="connsiteX38" fmla="*/ 1635919 w 1928813"/>
              <a:gd name="connsiteY38" fmla="*/ 476440 h 531208"/>
              <a:gd name="connsiteX39" fmla="*/ 1674019 w 1928813"/>
              <a:gd name="connsiteY39" fmla="*/ 493109 h 531208"/>
              <a:gd name="connsiteX40" fmla="*/ 1743075 w 1928813"/>
              <a:gd name="connsiteY40" fmla="*/ 512158 h 531208"/>
              <a:gd name="connsiteX41" fmla="*/ 1812131 w 1928813"/>
              <a:gd name="connsiteY41" fmla="*/ 524064 h 531208"/>
              <a:gd name="connsiteX42" fmla="*/ 1864519 w 1928813"/>
              <a:gd name="connsiteY42" fmla="*/ 526445 h 531208"/>
              <a:gd name="connsiteX43" fmla="*/ 1928813 w 1928813"/>
              <a:gd name="connsiteY43" fmla="*/ 531208 h 531208"/>
              <a:gd name="connsiteX0" fmla="*/ 0 w 1928813"/>
              <a:gd name="connsiteY0" fmla="*/ 314514 h 531208"/>
              <a:gd name="connsiteX1" fmla="*/ 83344 w 1928813"/>
              <a:gd name="connsiteY1" fmla="*/ 316896 h 531208"/>
              <a:gd name="connsiteX2" fmla="*/ 123825 w 1928813"/>
              <a:gd name="connsiteY2" fmla="*/ 316896 h 531208"/>
              <a:gd name="connsiteX3" fmla="*/ 209550 w 1928813"/>
              <a:gd name="connsiteY3" fmla="*/ 312133 h 531208"/>
              <a:gd name="connsiteX4" fmla="*/ 290513 w 1928813"/>
              <a:gd name="connsiteY4" fmla="*/ 297846 h 531208"/>
              <a:gd name="connsiteX5" fmla="*/ 366713 w 1928813"/>
              <a:gd name="connsiteY5" fmla="*/ 278796 h 531208"/>
              <a:gd name="connsiteX6" fmla="*/ 402432 w 1928813"/>
              <a:gd name="connsiteY6" fmla="*/ 269271 h 531208"/>
              <a:gd name="connsiteX7" fmla="*/ 445294 w 1928813"/>
              <a:gd name="connsiteY7" fmla="*/ 269271 h 531208"/>
              <a:gd name="connsiteX8" fmla="*/ 488157 w 1928813"/>
              <a:gd name="connsiteY8" fmla="*/ 278796 h 531208"/>
              <a:gd name="connsiteX9" fmla="*/ 545307 w 1928813"/>
              <a:gd name="connsiteY9" fmla="*/ 288321 h 531208"/>
              <a:gd name="connsiteX10" fmla="*/ 566738 w 1928813"/>
              <a:gd name="connsiteY10" fmla="*/ 288321 h 531208"/>
              <a:gd name="connsiteX11" fmla="*/ 592932 w 1928813"/>
              <a:gd name="connsiteY11" fmla="*/ 293083 h 531208"/>
              <a:gd name="connsiteX12" fmla="*/ 595313 w 1928813"/>
              <a:gd name="connsiteY12" fmla="*/ 293083 h 531208"/>
              <a:gd name="connsiteX13" fmla="*/ 633412 w 1928813"/>
              <a:gd name="connsiteY13" fmla="*/ 283559 h 531208"/>
              <a:gd name="connsiteX14" fmla="*/ 683419 w 1928813"/>
              <a:gd name="connsiteY14" fmla="*/ 254983 h 531208"/>
              <a:gd name="connsiteX15" fmla="*/ 704850 w 1928813"/>
              <a:gd name="connsiteY15" fmla="*/ 233551 h 531208"/>
              <a:gd name="connsiteX16" fmla="*/ 742951 w 1928813"/>
              <a:gd name="connsiteY16" fmla="*/ 204975 h 531208"/>
              <a:gd name="connsiteX17" fmla="*/ 769144 w 1928813"/>
              <a:gd name="connsiteY17" fmla="*/ 185926 h 531208"/>
              <a:gd name="connsiteX18" fmla="*/ 831056 w 1928813"/>
              <a:gd name="connsiteY18" fmla="*/ 128777 h 531208"/>
              <a:gd name="connsiteX19" fmla="*/ 876299 w 1928813"/>
              <a:gd name="connsiteY19" fmla="*/ 83533 h 531208"/>
              <a:gd name="connsiteX20" fmla="*/ 933450 w 1928813"/>
              <a:gd name="connsiteY20" fmla="*/ 43051 h 531208"/>
              <a:gd name="connsiteX21" fmla="*/ 962026 w 1928813"/>
              <a:gd name="connsiteY21" fmla="*/ 26384 h 531208"/>
              <a:gd name="connsiteX22" fmla="*/ 1004888 w 1928813"/>
              <a:gd name="connsiteY22" fmla="*/ 12096 h 531208"/>
              <a:gd name="connsiteX23" fmla="*/ 1050132 w 1928813"/>
              <a:gd name="connsiteY23" fmla="*/ 189 h 531208"/>
              <a:gd name="connsiteX24" fmla="*/ 1090613 w 1928813"/>
              <a:gd name="connsiteY24" fmla="*/ 4952 h 531208"/>
              <a:gd name="connsiteX25" fmla="*/ 1128711 w 1928813"/>
              <a:gd name="connsiteY25" fmla="*/ 24002 h 531208"/>
              <a:gd name="connsiteX26" fmla="*/ 1162049 w 1928813"/>
              <a:gd name="connsiteY26" fmla="*/ 47815 h 531208"/>
              <a:gd name="connsiteX27" fmla="*/ 1188244 w 1928813"/>
              <a:gd name="connsiteY27" fmla="*/ 74008 h 531208"/>
              <a:gd name="connsiteX28" fmla="*/ 1231106 w 1928813"/>
              <a:gd name="connsiteY28" fmla="*/ 112109 h 531208"/>
              <a:gd name="connsiteX29" fmla="*/ 1259681 w 1928813"/>
              <a:gd name="connsiteY29" fmla="*/ 150208 h 531208"/>
              <a:gd name="connsiteX30" fmla="*/ 1281113 w 1928813"/>
              <a:gd name="connsiteY30" fmla="*/ 176401 h 531208"/>
              <a:gd name="connsiteX31" fmla="*/ 1312069 w 1928813"/>
              <a:gd name="connsiteY31" fmla="*/ 216883 h 531208"/>
              <a:gd name="connsiteX32" fmla="*/ 1364457 w 1928813"/>
              <a:gd name="connsiteY32" fmla="*/ 283557 h 531208"/>
              <a:gd name="connsiteX33" fmla="*/ 1393032 w 1928813"/>
              <a:gd name="connsiteY33" fmla="*/ 328802 h 531208"/>
              <a:gd name="connsiteX34" fmla="*/ 1426369 w 1928813"/>
              <a:gd name="connsiteY34" fmla="*/ 366902 h 531208"/>
              <a:gd name="connsiteX35" fmla="*/ 1469232 w 1928813"/>
              <a:gd name="connsiteY35" fmla="*/ 395478 h 531208"/>
              <a:gd name="connsiteX36" fmla="*/ 1516856 w 1928813"/>
              <a:gd name="connsiteY36" fmla="*/ 421671 h 531208"/>
              <a:gd name="connsiteX37" fmla="*/ 1564483 w 1928813"/>
              <a:gd name="connsiteY37" fmla="*/ 450246 h 531208"/>
              <a:gd name="connsiteX38" fmla="*/ 1635919 w 1928813"/>
              <a:gd name="connsiteY38" fmla="*/ 476440 h 531208"/>
              <a:gd name="connsiteX39" fmla="*/ 1674019 w 1928813"/>
              <a:gd name="connsiteY39" fmla="*/ 493109 h 531208"/>
              <a:gd name="connsiteX40" fmla="*/ 1743075 w 1928813"/>
              <a:gd name="connsiteY40" fmla="*/ 512158 h 531208"/>
              <a:gd name="connsiteX41" fmla="*/ 1812131 w 1928813"/>
              <a:gd name="connsiteY41" fmla="*/ 524064 h 531208"/>
              <a:gd name="connsiteX42" fmla="*/ 1864519 w 1928813"/>
              <a:gd name="connsiteY42" fmla="*/ 526445 h 531208"/>
              <a:gd name="connsiteX43" fmla="*/ 1928813 w 1928813"/>
              <a:gd name="connsiteY43" fmla="*/ 531208 h 531208"/>
              <a:gd name="connsiteX0" fmla="*/ 0 w 1928813"/>
              <a:gd name="connsiteY0" fmla="*/ 314514 h 531208"/>
              <a:gd name="connsiteX1" fmla="*/ 83344 w 1928813"/>
              <a:gd name="connsiteY1" fmla="*/ 316896 h 531208"/>
              <a:gd name="connsiteX2" fmla="*/ 123825 w 1928813"/>
              <a:gd name="connsiteY2" fmla="*/ 316896 h 531208"/>
              <a:gd name="connsiteX3" fmla="*/ 209550 w 1928813"/>
              <a:gd name="connsiteY3" fmla="*/ 312133 h 531208"/>
              <a:gd name="connsiteX4" fmla="*/ 290513 w 1928813"/>
              <a:gd name="connsiteY4" fmla="*/ 297846 h 531208"/>
              <a:gd name="connsiteX5" fmla="*/ 366713 w 1928813"/>
              <a:gd name="connsiteY5" fmla="*/ 278796 h 531208"/>
              <a:gd name="connsiteX6" fmla="*/ 402432 w 1928813"/>
              <a:gd name="connsiteY6" fmla="*/ 269271 h 531208"/>
              <a:gd name="connsiteX7" fmla="*/ 445294 w 1928813"/>
              <a:gd name="connsiteY7" fmla="*/ 269271 h 531208"/>
              <a:gd name="connsiteX8" fmla="*/ 488157 w 1928813"/>
              <a:gd name="connsiteY8" fmla="*/ 278796 h 531208"/>
              <a:gd name="connsiteX9" fmla="*/ 545307 w 1928813"/>
              <a:gd name="connsiteY9" fmla="*/ 288321 h 531208"/>
              <a:gd name="connsiteX10" fmla="*/ 566738 w 1928813"/>
              <a:gd name="connsiteY10" fmla="*/ 288321 h 531208"/>
              <a:gd name="connsiteX11" fmla="*/ 592932 w 1928813"/>
              <a:gd name="connsiteY11" fmla="*/ 293083 h 531208"/>
              <a:gd name="connsiteX12" fmla="*/ 595313 w 1928813"/>
              <a:gd name="connsiteY12" fmla="*/ 293083 h 531208"/>
              <a:gd name="connsiteX13" fmla="*/ 633412 w 1928813"/>
              <a:gd name="connsiteY13" fmla="*/ 283559 h 531208"/>
              <a:gd name="connsiteX14" fmla="*/ 683419 w 1928813"/>
              <a:gd name="connsiteY14" fmla="*/ 254983 h 531208"/>
              <a:gd name="connsiteX15" fmla="*/ 704850 w 1928813"/>
              <a:gd name="connsiteY15" fmla="*/ 233551 h 531208"/>
              <a:gd name="connsiteX16" fmla="*/ 742951 w 1928813"/>
              <a:gd name="connsiteY16" fmla="*/ 204975 h 531208"/>
              <a:gd name="connsiteX17" fmla="*/ 769144 w 1928813"/>
              <a:gd name="connsiteY17" fmla="*/ 185926 h 531208"/>
              <a:gd name="connsiteX18" fmla="*/ 831056 w 1928813"/>
              <a:gd name="connsiteY18" fmla="*/ 128777 h 531208"/>
              <a:gd name="connsiteX19" fmla="*/ 876299 w 1928813"/>
              <a:gd name="connsiteY19" fmla="*/ 83533 h 531208"/>
              <a:gd name="connsiteX20" fmla="*/ 933450 w 1928813"/>
              <a:gd name="connsiteY20" fmla="*/ 43051 h 531208"/>
              <a:gd name="connsiteX21" fmla="*/ 962026 w 1928813"/>
              <a:gd name="connsiteY21" fmla="*/ 26384 h 531208"/>
              <a:gd name="connsiteX22" fmla="*/ 1004888 w 1928813"/>
              <a:gd name="connsiteY22" fmla="*/ 12096 h 531208"/>
              <a:gd name="connsiteX23" fmla="*/ 1050132 w 1928813"/>
              <a:gd name="connsiteY23" fmla="*/ 189 h 531208"/>
              <a:gd name="connsiteX24" fmla="*/ 1090613 w 1928813"/>
              <a:gd name="connsiteY24" fmla="*/ 4952 h 531208"/>
              <a:gd name="connsiteX25" fmla="*/ 1128711 w 1928813"/>
              <a:gd name="connsiteY25" fmla="*/ 24002 h 531208"/>
              <a:gd name="connsiteX26" fmla="*/ 1162049 w 1928813"/>
              <a:gd name="connsiteY26" fmla="*/ 47815 h 531208"/>
              <a:gd name="connsiteX27" fmla="*/ 1188244 w 1928813"/>
              <a:gd name="connsiteY27" fmla="*/ 74008 h 531208"/>
              <a:gd name="connsiteX28" fmla="*/ 1231106 w 1928813"/>
              <a:gd name="connsiteY28" fmla="*/ 112109 h 531208"/>
              <a:gd name="connsiteX29" fmla="*/ 1259681 w 1928813"/>
              <a:gd name="connsiteY29" fmla="*/ 150208 h 531208"/>
              <a:gd name="connsiteX30" fmla="*/ 1281113 w 1928813"/>
              <a:gd name="connsiteY30" fmla="*/ 176401 h 531208"/>
              <a:gd name="connsiteX31" fmla="*/ 1312069 w 1928813"/>
              <a:gd name="connsiteY31" fmla="*/ 216883 h 531208"/>
              <a:gd name="connsiteX32" fmla="*/ 1364457 w 1928813"/>
              <a:gd name="connsiteY32" fmla="*/ 283557 h 531208"/>
              <a:gd name="connsiteX33" fmla="*/ 1393032 w 1928813"/>
              <a:gd name="connsiteY33" fmla="*/ 328802 h 531208"/>
              <a:gd name="connsiteX34" fmla="*/ 1426369 w 1928813"/>
              <a:gd name="connsiteY34" fmla="*/ 359758 h 531208"/>
              <a:gd name="connsiteX35" fmla="*/ 1469232 w 1928813"/>
              <a:gd name="connsiteY35" fmla="*/ 395478 h 531208"/>
              <a:gd name="connsiteX36" fmla="*/ 1516856 w 1928813"/>
              <a:gd name="connsiteY36" fmla="*/ 421671 h 531208"/>
              <a:gd name="connsiteX37" fmla="*/ 1564483 w 1928813"/>
              <a:gd name="connsiteY37" fmla="*/ 450246 h 531208"/>
              <a:gd name="connsiteX38" fmla="*/ 1635919 w 1928813"/>
              <a:gd name="connsiteY38" fmla="*/ 476440 h 531208"/>
              <a:gd name="connsiteX39" fmla="*/ 1674019 w 1928813"/>
              <a:gd name="connsiteY39" fmla="*/ 493109 h 531208"/>
              <a:gd name="connsiteX40" fmla="*/ 1743075 w 1928813"/>
              <a:gd name="connsiteY40" fmla="*/ 512158 h 531208"/>
              <a:gd name="connsiteX41" fmla="*/ 1812131 w 1928813"/>
              <a:gd name="connsiteY41" fmla="*/ 524064 h 531208"/>
              <a:gd name="connsiteX42" fmla="*/ 1864519 w 1928813"/>
              <a:gd name="connsiteY42" fmla="*/ 526445 h 531208"/>
              <a:gd name="connsiteX43" fmla="*/ 1928813 w 1928813"/>
              <a:gd name="connsiteY43" fmla="*/ 531208 h 531208"/>
              <a:gd name="connsiteX0" fmla="*/ 0 w 1928813"/>
              <a:gd name="connsiteY0" fmla="*/ 314514 h 531208"/>
              <a:gd name="connsiteX1" fmla="*/ 83344 w 1928813"/>
              <a:gd name="connsiteY1" fmla="*/ 316896 h 531208"/>
              <a:gd name="connsiteX2" fmla="*/ 123825 w 1928813"/>
              <a:gd name="connsiteY2" fmla="*/ 316896 h 531208"/>
              <a:gd name="connsiteX3" fmla="*/ 209550 w 1928813"/>
              <a:gd name="connsiteY3" fmla="*/ 312133 h 531208"/>
              <a:gd name="connsiteX4" fmla="*/ 290513 w 1928813"/>
              <a:gd name="connsiteY4" fmla="*/ 297846 h 531208"/>
              <a:gd name="connsiteX5" fmla="*/ 366713 w 1928813"/>
              <a:gd name="connsiteY5" fmla="*/ 278796 h 531208"/>
              <a:gd name="connsiteX6" fmla="*/ 402432 w 1928813"/>
              <a:gd name="connsiteY6" fmla="*/ 269271 h 531208"/>
              <a:gd name="connsiteX7" fmla="*/ 445294 w 1928813"/>
              <a:gd name="connsiteY7" fmla="*/ 269271 h 531208"/>
              <a:gd name="connsiteX8" fmla="*/ 488157 w 1928813"/>
              <a:gd name="connsiteY8" fmla="*/ 278796 h 531208"/>
              <a:gd name="connsiteX9" fmla="*/ 545307 w 1928813"/>
              <a:gd name="connsiteY9" fmla="*/ 288321 h 531208"/>
              <a:gd name="connsiteX10" fmla="*/ 566738 w 1928813"/>
              <a:gd name="connsiteY10" fmla="*/ 288321 h 531208"/>
              <a:gd name="connsiteX11" fmla="*/ 592932 w 1928813"/>
              <a:gd name="connsiteY11" fmla="*/ 293083 h 531208"/>
              <a:gd name="connsiteX12" fmla="*/ 595313 w 1928813"/>
              <a:gd name="connsiteY12" fmla="*/ 293083 h 531208"/>
              <a:gd name="connsiteX13" fmla="*/ 633412 w 1928813"/>
              <a:gd name="connsiteY13" fmla="*/ 283559 h 531208"/>
              <a:gd name="connsiteX14" fmla="*/ 683419 w 1928813"/>
              <a:gd name="connsiteY14" fmla="*/ 254983 h 531208"/>
              <a:gd name="connsiteX15" fmla="*/ 704850 w 1928813"/>
              <a:gd name="connsiteY15" fmla="*/ 233551 h 531208"/>
              <a:gd name="connsiteX16" fmla="*/ 742951 w 1928813"/>
              <a:gd name="connsiteY16" fmla="*/ 204975 h 531208"/>
              <a:gd name="connsiteX17" fmla="*/ 769144 w 1928813"/>
              <a:gd name="connsiteY17" fmla="*/ 185926 h 531208"/>
              <a:gd name="connsiteX18" fmla="*/ 831056 w 1928813"/>
              <a:gd name="connsiteY18" fmla="*/ 128777 h 531208"/>
              <a:gd name="connsiteX19" fmla="*/ 876299 w 1928813"/>
              <a:gd name="connsiteY19" fmla="*/ 83533 h 531208"/>
              <a:gd name="connsiteX20" fmla="*/ 933450 w 1928813"/>
              <a:gd name="connsiteY20" fmla="*/ 43051 h 531208"/>
              <a:gd name="connsiteX21" fmla="*/ 962026 w 1928813"/>
              <a:gd name="connsiteY21" fmla="*/ 26384 h 531208"/>
              <a:gd name="connsiteX22" fmla="*/ 1004888 w 1928813"/>
              <a:gd name="connsiteY22" fmla="*/ 12096 h 531208"/>
              <a:gd name="connsiteX23" fmla="*/ 1050132 w 1928813"/>
              <a:gd name="connsiteY23" fmla="*/ 189 h 531208"/>
              <a:gd name="connsiteX24" fmla="*/ 1090613 w 1928813"/>
              <a:gd name="connsiteY24" fmla="*/ 4952 h 531208"/>
              <a:gd name="connsiteX25" fmla="*/ 1128711 w 1928813"/>
              <a:gd name="connsiteY25" fmla="*/ 24002 h 531208"/>
              <a:gd name="connsiteX26" fmla="*/ 1162049 w 1928813"/>
              <a:gd name="connsiteY26" fmla="*/ 47815 h 531208"/>
              <a:gd name="connsiteX27" fmla="*/ 1188244 w 1928813"/>
              <a:gd name="connsiteY27" fmla="*/ 74008 h 531208"/>
              <a:gd name="connsiteX28" fmla="*/ 1231106 w 1928813"/>
              <a:gd name="connsiteY28" fmla="*/ 112109 h 531208"/>
              <a:gd name="connsiteX29" fmla="*/ 1259681 w 1928813"/>
              <a:gd name="connsiteY29" fmla="*/ 150208 h 531208"/>
              <a:gd name="connsiteX30" fmla="*/ 1281113 w 1928813"/>
              <a:gd name="connsiteY30" fmla="*/ 176401 h 531208"/>
              <a:gd name="connsiteX31" fmla="*/ 1312069 w 1928813"/>
              <a:gd name="connsiteY31" fmla="*/ 216883 h 531208"/>
              <a:gd name="connsiteX32" fmla="*/ 1364457 w 1928813"/>
              <a:gd name="connsiteY32" fmla="*/ 283557 h 531208"/>
              <a:gd name="connsiteX33" fmla="*/ 1402557 w 1928813"/>
              <a:gd name="connsiteY33" fmla="*/ 328802 h 531208"/>
              <a:gd name="connsiteX34" fmla="*/ 1426369 w 1928813"/>
              <a:gd name="connsiteY34" fmla="*/ 359758 h 531208"/>
              <a:gd name="connsiteX35" fmla="*/ 1469232 w 1928813"/>
              <a:gd name="connsiteY35" fmla="*/ 395478 h 531208"/>
              <a:gd name="connsiteX36" fmla="*/ 1516856 w 1928813"/>
              <a:gd name="connsiteY36" fmla="*/ 421671 h 531208"/>
              <a:gd name="connsiteX37" fmla="*/ 1564483 w 1928813"/>
              <a:gd name="connsiteY37" fmla="*/ 450246 h 531208"/>
              <a:gd name="connsiteX38" fmla="*/ 1635919 w 1928813"/>
              <a:gd name="connsiteY38" fmla="*/ 476440 h 531208"/>
              <a:gd name="connsiteX39" fmla="*/ 1674019 w 1928813"/>
              <a:gd name="connsiteY39" fmla="*/ 493109 h 531208"/>
              <a:gd name="connsiteX40" fmla="*/ 1743075 w 1928813"/>
              <a:gd name="connsiteY40" fmla="*/ 512158 h 531208"/>
              <a:gd name="connsiteX41" fmla="*/ 1812131 w 1928813"/>
              <a:gd name="connsiteY41" fmla="*/ 524064 h 531208"/>
              <a:gd name="connsiteX42" fmla="*/ 1864519 w 1928813"/>
              <a:gd name="connsiteY42" fmla="*/ 526445 h 531208"/>
              <a:gd name="connsiteX43" fmla="*/ 1928813 w 1928813"/>
              <a:gd name="connsiteY43" fmla="*/ 531208 h 531208"/>
              <a:gd name="connsiteX0" fmla="*/ 0 w 1928813"/>
              <a:gd name="connsiteY0" fmla="*/ 314514 h 531208"/>
              <a:gd name="connsiteX1" fmla="*/ 83344 w 1928813"/>
              <a:gd name="connsiteY1" fmla="*/ 316896 h 531208"/>
              <a:gd name="connsiteX2" fmla="*/ 123825 w 1928813"/>
              <a:gd name="connsiteY2" fmla="*/ 316896 h 531208"/>
              <a:gd name="connsiteX3" fmla="*/ 209550 w 1928813"/>
              <a:gd name="connsiteY3" fmla="*/ 312133 h 531208"/>
              <a:gd name="connsiteX4" fmla="*/ 290513 w 1928813"/>
              <a:gd name="connsiteY4" fmla="*/ 297846 h 531208"/>
              <a:gd name="connsiteX5" fmla="*/ 366713 w 1928813"/>
              <a:gd name="connsiteY5" fmla="*/ 278796 h 531208"/>
              <a:gd name="connsiteX6" fmla="*/ 402432 w 1928813"/>
              <a:gd name="connsiteY6" fmla="*/ 269271 h 531208"/>
              <a:gd name="connsiteX7" fmla="*/ 445294 w 1928813"/>
              <a:gd name="connsiteY7" fmla="*/ 269271 h 531208"/>
              <a:gd name="connsiteX8" fmla="*/ 488157 w 1928813"/>
              <a:gd name="connsiteY8" fmla="*/ 278796 h 531208"/>
              <a:gd name="connsiteX9" fmla="*/ 545307 w 1928813"/>
              <a:gd name="connsiteY9" fmla="*/ 288321 h 531208"/>
              <a:gd name="connsiteX10" fmla="*/ 566738 w 1928813"/>
              <a:gd name="connsiteY10" fmla="*/ 288321 h 531208"/>
              <a:gd name="connsiteX11" fmla="*/ 592932 w 1928813"/>
              <a:gd name="connsiteY11" fmla="*/ 293083 h 531208"/>
              <a:gd name="connsiteX12" fmla="*/ 595313 w 1928813"/>
              <a:gd name="connsiteY12" fmla="*/ 293083 h 531208"/>
              <a:gd name="connsiteX13" fmla="*/ 633412 w 1928813"/>
              <a:gd name="connsiteY13" fmla="*/ 283559 h 531208"/>
              <a:gd name="connsiteX14" fmla="*/ 683419 w 1928813"/>
              <a:gd name="connsiteY14" fmla="*/ 254983 h 531208"/>
              <a:gd name="connsiteX15" fmla="*/ 704850 w 1928813"/>
              <a:gd name="connsiteY15" fmla="*/ 233551 h 531208"/>
              <a:gd name="connsiteX16" fmla="*/ 742951 w 1928813"/>
              <a:gd name="connsiteY16" fmla="*/ 204975 h 531208"/>
              <a:gd name="connsiteX17" fmla="*/ 769144 w 1928813"/>
              <a:gd name="connsiteY17" fmla="*/ 185926 h 531208"/>
              <a:gd name="connsiteX18" fmla="*/ 831056 w 1928813"/>
              <a:gd name="connsiteY18" fmla="*/ 128777 h 531208"/>
              <a:gd name="connsiteX19" fmla="*/ 876299 w 1928813"/>
              <a:gd name="connsiteY19" fmla="*/ 83533 h 531208"/>
              <a:gd name="connsiteX20" fmla="*/ 933450 w 1928813"/>
              <a:gd name="connsiteY20" fmla="*/ 43051 h 531208"/>
              <a:gd name="connsiteX21" fmla="*/ 962026 w 1928813"/>
              <a:gd name="connsiteY21" fmla="*/ 26384 h 531208"/>
              <a:gd name="connsiteX22" fmla="*/ 1004888 w 1928813"/>
              <a:gd name="connsiteY22" fmla="*/ 12096 h 531208"/>
              <a:gd name="connsiteX23" fmla="*/ 1050132 w 1928813"/>
              <a:gd name="connsiteY23" fmla="*/ 189 h 531208"/>
              <a:gd name="connsiteX24" fmla="*/ 1090613 w 1928813"/>
              <a:gd name="connsiteY24" fmla="*/ 4952 h 531208"/>
              <a:gd name="connsiteX25" fmla="*/ 1128711 w 1928813"/>
              <a:gd name="connsiteY25" fmla="*/ 24002 h 531208"/>
              <a:gd name="connsiteX26" fmla="*/ 1162049 w 1928813"/>
              <a:gd name="connsiteY26" fmla="*/ 47815 h 531208"/>
              <a:gd name="connsiteX27" fmla="*/ 1188244 w 1928813"/>
              <a:gd name="connsiteY27" fmla="*/ 74008 h 531208"/>
              <a:gd name="connsiteX28" fmla="*/ 1231106 w 1928813"/>
              <a:gd name="connsiteY28" fmla="*/ 112109 h 531208"/>
              <a:gd name="connsiteX29" fmla="*/ 1259681 w 1928813"/>
              <a:gd name="connsiteY29" fmla="*/ 150208 h 531208"/>
              <a:gd name="connsiteX30" fmla="*/ 1281113 w 1928813"/>
              <a:gd name="connsiteY30" fmla="*/ 176401 h 531208"/>
              <a:gd name="connsiteX31" fmla="*/ 1312069 w 1928813"/>
              <a:gd name="connsiteY31" fmla="*/ 216883 h 531208"/>
              <a:gd name="connsiteX32" fmla="*/ 1364457 w 1928813"/>
              <a:gd name="connsiteY32" fmla="*/ 283557 h 531208"/>
              <a:gd name="connsiteX33" fmla="*/ 1402557 w 1928813"/>
              <a:gd name="connsiteY33" fmla="*/ 328802 h 531208"/>
              <a:gd name="connsiteX34" fmla="*/ 1426369 w 1928813"/>
              <a:gd name="connsiteY34" fmla="*/ 359758 h 531208"/>
              <a:gd name="connsiteX35" fmla="*/ 1469232 w 1928813"/>
              <a:gd name="connsiteY35" fmla="*/ 395478 h 531208"/>
              <a:gd name="connsiteX36" fmla="*/ 1516856 w 1928813"/>
              <a:gd name="connsiteY36" fmla="*/ 421671 h 531208"/>
              <a:gd name="connsiteX37" fmla="*/ 1564483 w 1928813"/>
              <a:gd name="connsiteY37" fmla="*/ 450246 h 531208"/>
              <a:gd name="connsiteX38" fmla="*/ 1635919 w 1928813"/>
              <a:gd name="connsiteY38" fmla="*/ 476440 h 531208"/>
              <a:gd name="connsiteX39" fmla="*/ 1616869 w 1928813"/>
              <a:gd name="connsiteY39" fmla="*/ 476439 h 531208"/>
              <a:gd name="connsiteX40" fmla="*/ 1674019 w 1928813"/>
              <a:gd name="connsiteY40" fmla="*/ 493109 h 531208"/>
              <a:gd name="connsiteX41" fmla="*/ 1743075 w 1928813"/>
              <a:gd name="connsiteY41" fmla="*/ 512158 h 531208"/>
              <a:gd name="connsiteX42" fmla="*/ 1812131 w 1928813"/>
              <a:gd name="connsiteY42" fmla="*/ 524064 h 531208"/>
              <a:gd name="connsiteX43" fmla="*/ 1864519 w 1928813"/>
              <a:gd name="connsiteY43" fmla="*/ 526445 h 531208"/>
              <a:gd name="connsiteX44" fmla="*/ 1928813 w 1928813"/>
              <a:gd name="connsiteY44" fmla="*/ 531208 h 531208"/>
              <a:gd name="connsiteX0" fmla="*/ 0 w 1928813"/>
              <a:gd name="connsiteY0" fmla="*/ 314514 h 531208"/>
              <a:gd name="connsiteX1" fmla="*/ 83344 w 1928813"/>
              <a:gd name="connsiteY1" fmla="*/ 316896 h 531208"/>
              <a:gd name="connsiteX2" fmla="*/ 123825 w 1928813"/>
              <a:gd name="connsiteY2" fmla="*/ 316896 h 531208"/>
              <a:gd name="connsiteX3" fmla="*/ 209550 w 1928813"/>
              <a:gd name="connsiteY3" fmla="*/ 312133 h 531208"/>
              <a:gd name="connsiteX4" fmla="*/ 290513 w 1928813"/>
              <a:gd name="connsiteY4" fmla="*/ 297846 h 531208"/>
              <a:gd name="connsiteX5" fmla="*/ 366713 w 1928813"/>
              <a:gd name="connsiteY5" fmla="*/ 278796 h 531208"/>
              <a:gd name="connsiteX6" fmla="*/ 402432 w 1928813"/>
              <a:gd name="connsiteY6" fmla="*/ 269271 h 531208"/>
              <a:gd name="connsiteX7" fmla="*/ 445294 w 1928813"/>
              <a:gd name="connsiteY7" fmla="*/ 269271 h 531208"/>
              <a:gd name="connsiteX8" fmla="*/ 488157 w 1928813"/>
              <a:gd name="connsiteY8" fmla="*/ 278796 h 531208"/>
              <a:gd name="connsiteX9" fmla="*/ 545307 w 1928813"/>
              <a:gd name="connsiteY9" fmla="*/ 288321 h 531208"/>
              <a:gd name="connsiteX10" fmla="*/ 566738 w 1928813"/>
              <a:gd name="connsiteY10" fmla="*/ 288321 h 531208"/>
              <a:gd name="connsiteX11" fmla="*/ 592932 w 1928813"/>
              <a:gd name="connsiteY11" fmla="*/ 293083 h 531208"/>
              <a:gd name="connsiteX12" fmla="*/ 595313 w 1928813"/>
              <a:gd name="connsiteY12" fmla="*/ 293083 h 531208"/>
              <a:gd name="connsiteX13" fmla="*/ 633412 w 1928813"/>
              <a:gd name="connsiteY13" fmla="*/ 283559 h 531208"/>
              <a:gd name="connsiteX14" fmla="*/ 683419 w 1928813"/>
              <a:gd name="connsiteY14" fmla="*/ 254983 h 531208"/>
              <a:gd name="connsiteX15" fmla="*/ 704850 w 1928813"/>
              <a:gd name="connsiteY15" fmla="*/ 233551 h 531208"/>
              <a:gd name="connsiteX16" fmla="*/ 742951 w 1928813"/>
              <a:gd name="connsiteY16" fmla="*/ 204975 h 531208"/>
              <a:gd name="connsiteX17" fmla="*/ 769144 w 1928813"/>
              <a:gd name="connsiteY17" fmla="*/ 185926 h 531208"/>
              <a:gd name="connsiteX18" fmla="*/ 831056 w 1928813"/>
              <a:gd name="connsiteY18" fmla="*/ 128777 h 531208"/>
              <a:gd name="connsiteX19" fmla="*/ 876299 w 1928813"/>
              <a:gd name="connsiteY19" fmla="*/ 83533 h 531208"/>
              <a:gd name="connsiteX20" fmla="*/ 933450 w 1928813"/>
              <a:gd name="connsiteY20" fmla="*/ 43051 h 531208"/>
              <a:gd name="connsiteX21" fmla="*/ 962026 w 1928813"/>
              <a:gd name="connsiteY21" fmla="*/ 26384 h 531208"/>
              <a:gd name="connsiteX22" fmla="*/ 1004888 w 1928813"/>
              <a:gd name="connsiteY22" fmla="*/ 12096 h 531208"/>
              <a:gd name="connsiteX23" fmla="*/ 1050132 w 1928813"/>
              <a:gd name="connsiteY23" fmla="*/ 189 h 531208"/>
              <a:gd name="connsiteX24" fmla="*/ 1090613 w 1928813"/>
              <a:gd name="connsiteY24" fmla="*/ 4952 h 531208"/>
              <a:gd name="connsiteX25" fmla="*/ 1128711 w 1928813"/>
              <a:gd name="connsiteY25" fmla="*/ 24002 h 531208"/>
              <a:gd name="connsiteX26" fmla="*/ 1162049 w 1928813"/>
              <a:gd name="connsiteY26" fmla="*/ 47815 h 531208"/>
              <a:gd name="connsiteX27" fmla="*/ 1188244 w 1928813"/>
              <a:gd name="connsiteY27" fmla="*/ 74008 h 531208"/>
              <a:gd name="connsiteX28" fmla="*/ 1231106 w 1928813"/>
              <a:gd name="connsiteY28" fmla="*/ 112109 h 531208"/>
              <a:gd name="connsiteX29" fmla="*/ 1259681 w 1928813"/>
              <a:gd name="connsiteY29" fmla="*/ 150208 h 531208"/>
              <a:gd name="connsiteX30" fmla="*/ 1281113 w 1928813"/>
              <a:gd name="connsiteY30" fmla="*/ 176401 h 531208"/>
              <a:gd name="connsiteX31" fmla="*/ 1312069 w 1928813"/>
              <a:gd name="connsiteY31" fmla="*/ 216883 h 531208"/>
              <a:gd name="connsiteX32" fmla="*/ 1364457 w 1928813"/>
              <a:gd name="connsiteY32" fmla="*/ 283557 h 531208"/>
              <a:gd name="connsiteX33" fmla="*/ 1402557 w 1928813"/>
              <a:gd name="connsiteY33" fmla="*/ 328802 h 531208"/>
              <a:gd name="connsiteX34" fmla="*/ 1426369 w 1928813"/>
              <a:gd name="connsiteY34" fmla="*/ 359758 h 531208"/>
              <a:gd name="connsiteX35" fmla="*/ 1469232 w 1928813"/>
              <a:gd name="connsiteY35" fmla="*/ 395478 h 531208"/>
              <a:gd name="connsiteX36" fmla="*/ 1516856 w 1928813"/>
              <a:gd name="connsiteY36" fmla="*/ 421671 h 531208"/>
              <a:gd name="connsiteX37" fmla="*/ 1557339 w 1928813"/>
              <a:gd name="connsiteY37" fmla="*/ 450246 h 531208"/>
              <a:gd name="connsiteX38" fmla="*/ 1635919 w 1928813"/>
              <a:gd name="connsiteY38" fmla="*/ 476440 h 531208"/>
              <a:gd name="connsiteX39" fmla="*/ 1616869 w 1928813"/>
              <a:gd name="connsiteY39" fmla="*/ 476439 h 531208"/>
              <a:gd name="connsiteX40" fmla="*/ 1674019 w 1928813"/>
              <a:gd name="connsiteY40" fmla="*/ 493109 h 531208"/>
              <a:gd name="connsiteX41" fmla="*/ 1743075 w 1928813"/>
              <a:gd name="connsiteY41" fmla="*/ 512158 h 531208"/>
              <a:gd name="connsiteX42" fmla="*/ 1812131 w 1928813"/>
              <a:gd name="connsiteY42" fmla="*/ 524064 h 531208"/>
              <a:gd name="connsiteX43" fmla="*/ 1864519 w 1928813"/>
              <a:gd name="connsiteY43" fmla="*/ 526445 h 531208"/>
              <a:gd name="connsiteX44" fmla="*/ 1928813 w 1928813"/>
              <a:gd name="connsiteY44" fmla="*/ 531208 h 531208"/>
              <a:gd name="connsiteX0" fmla="*/ 0 w 1928813"/>
              <a:gd name="connsiteY0" fmla="*/ 314514 h 531208"/>
              <a:gd name="connsiteX1" fmla="*/ 83344 w 1928813"/>
              <a:gd name="connsiteY1" fmla="*/ 316896 h 531208"/>
              <a:gd name="connsiteX2" fmla="*/ 123825 w 1928813"/>
              <a:gd name="connsiteY2" fmla="*/ 316896 h 531208"/>
              <a:gd name="connsiteX3" fmla="*/ 209550 w 1928813"/>
              <a:gd name="connsiteY3" fmla="*/ 312133 h 531208"/>
              <a:gd name="connsiteX4" fmla="*/ 290513 w 1928813"/>
              <a:gd name="connsiteY4" fmla="*/ 297846 h 531208"/>
              <a:gd name="connsiteX5" fmla="*/ 366713 w 1928813"/>
              <a:gd name="connsiteY5" fmla="*/ 278796 h 531208"/>
              <a:gd name="connsiteX6" fmla="*/ 402432 w 1928813"/>
              <a:gd name="connsiteY6" fmla="*/ 269271 h 531208"/>
              <a:gd name="connsiteX7" fmla="*/ 445294 w 1928813"/>
              <a:gd name="connsiteY7" fmla="*/ 269271 h 531208"/>
              <a:gd name="connsiteX8" fmla="*/ 488157 w 1928813"/>
              <a:gd name="connsiteY8" fmla="*/ 278796 h 531208"/>
              <a:gd name="connsiteX9" fmla="*/ 545307 w 1928813"/>
              <a:gd name="connsiteY9" fmla="*/ 288321 h 531208"/>
              <a:gd name="connsiteX10" fmla="*/ 566738 w 1928813"/>
              <a:gd name="connsiteY10" fmla="*/ 288321 h 531208"/>
              <a:gd name="connsiteX11" fmla="*/ 592932 w 1928813"/>
              <a:gd name="connsiteY11" fmla="*/ 293083 h 531208"/>
              <a:gd name="connsiteX12" fmla="*/ 595313 w 1928813"/>
              <a:gd name="connsiteY12" fmla="*/ 293083 h 531208"/>
              <a:gd name="connsiteX13" fmla="*/ 633412 w 1928813"/>
              <a:gd name="connsiteY13" fmla="*/ 283559 h 531208"/>
              <a:gd name="connsiteX14" fmla="*/ 683419 w 1928813"/>
              <a:gd name="connsiteY14" fmla="*/ 254983 h 531208"/>
              <a:gd name="connsiteX15" fmla="*/ 704850 w 1928813"/>
              <a:gd name="connsiteY15" fmla="*/ 233551 h 531208"/>
              <a:gd name="connsiteX16" fmla="*/ 742951 w 1928813"/>
              <a:gd name="connsiteY16" fmla="*/ 204975 h 531208"/>
              <a:gd name="connsiteX17" fmla="*/ 769144 w 1928813"/>
              <a:gd name="connsiteY17" fmla="*/ 185926 h 531208"/>
              <a:gd name="connsiteX18" fmla="*/ 831056 w 1928813"/>
              <a:gd name="connsiteY18" fmla="*/ 128777 h 531208"/>
              <a:gd name="connsiteX19" fmla="*/ 876299 w 1928813"/>
              <a:gd name="connsiteY19" fmla="*/ 83533 h 531208"/>
              <a:gd name="connsiteX20" fmla="*/ 933450 w 1928813"/>
              <a:gd name="connsiteY20" fmla="*/ 43051 h 531208"/>
              <a:gd name="connsiteX21" fmla="*/ 962026 w 1928813"/>
              <a:gd name="connsiteY21" fmla="*/ 26384 h 531208"/>
              <a:gd name="connsiteX22" fmla="*/ 1004888 w 1928813"/>
              <a:gd name="connsiteY22" fmla="*/ 12096 h 531208"/>
              <a:gd name="connsiteX23" fmla="*/ 1050132 w 1928813"/>
              <a:gd name="connsiteY23" fmla="*/ 189 h 531208"/>
              <a:gd name="connsiteX24" fmla="*/ 1090613 w 1928813"/>
              <a:gd name="connsiteY24" fmla="*/ 4952 h 531208"/>
              <a:gd name="connsiteX25" fmla="*/ 1128711 w 1928813"/>
              <a:gd name="connsiteY25" fmla="*/ 24002 h 531208"/>
              <a:gd name="connsiteX26" fmla="*/ 1162049 w 1928813"/>
              <a:gd name="connsiteY26" fmla="*/ 47815 h 531208"/>
              <a:gd name="connsiteX27" fmla="*/ 1188244 w 1928813"/>
              <a:gd name="connsiteY27" fmla="*/ 74008 h 531208"/>
              <a:gd name="connsiteX28" fmla="*/ 1231106 w 1928813"/>
              <a:gd name="connsiteY28" fmla="*/ 112109 h 531208"/>
              <a:gd name="connsiteX29" fmla="*/ 1259681 w 1928813"/>
              <a:gd name="connsiteY29" fmla="*/ 150208 h 531208"/>
              <a:gd name="connsiteX30" fmla="*/ 1281113 w 1928813"/>
              <a:gd name="connsiteY30" fmla="*/ 176401 h 531208"/>
              <a:gd name="connsiteX31" fmla="*/ 1312069 w 1928813"/>
              <a:gd name="connsiteY31" fmla="*/ 216883 h 531208"/>
              <a:gd name="connsiteX32" fmla="*/ 1364457 w 1928813"/>
              <a:gd name="connsiteY32" fmla="*/ 283557 h 531208"/>
              <a:gd name="connsiteX33" fmla="*/ 1402557 w 1928813"/>
              <a:gd name="connsiteY33" fmla="*/ 328802 h 531208"/>
              <a:gd name="connsiteX34" fmla="*/ 1426369 w 1928813"/>
              <a:gd name="connsiteY34" fmla="*/ 359758 h 531208"/>
              <a:gd name="connsiteX35" fmla="*/ 1469232 w 1928813"/>
              <a:gd name="connsiteY35" fmla="*/ 395478 h 531208"/>
              <a:gd name="connsiteX36" fmla="*/ 1516856 w 1928813"/>
              <a:gd name="connsiteY36" fmla="*/ 421671 h 531208"/>
              <a:gd name="connsiteX37" fmla="*/ 1557339 w 1928813"/>
              <a:gd name="connsiteY37" fmla="*/ 450246 h 531208"/>
              <a:gd name="connsiteX38" fmla="*/ 1635919 w 1928813"/>
              <a:gd name="connsiteY38" fmla="*/ 476440 h 531208"/>
              <a:gd name="connsiteX39" fmla="*/ 1626394 w 1928813"/>
              <a:gd name="connsiteY39" fmla="*/ 476439 h 531208"/>
              <a:gd name="connsiteX40" fmla="*/ 1674019 w 1928813"/>
              <a:gd name="connsiteY40" fmla="*/ 493109 h 531208"/>
              <a:gd name="connsiteX41" fmla="*/ 1743075 w 1928813"/>
              <a:gd name="connsiteY41" fmla="*/ 512158 h 531208"/>
              <a:gd name="connsiteX42" fmla="*/ 1812131 w 1928813"/>
              <a:gd name="connsiteY42" fmla="*/ 524064 h 531208"/>
              <a:gd name="connsiteX43" fmla="*/ 1864519 w 1928813"/>
              <a:gd name="connsiteY43" fmla="*/ 526445 h 531208"/>
              <a:gd name="connsiteX44" fmla="*/ 1928813 w 1928813"/>
              <a:gd name="connsiteY44" fmla="*/ 531208 h 531208"/>
              <a:gd name="connsiteX0" fmla="*/ 0 w 1928813"/>
              <a:gd name="connsiteY0" fmla="*/ 314514 h 531208"/>
              <a:gd name="connsiteX1" fmla="*/ 83344 w 1928813"/>
              <a:gd name="connsiteY1" fmla="*/ 316896 h 531208"/>
              <a:gd name="connsiteX2" fmla="*/ 123825 w 1928813"/>
              <a:gd name="connsiteY2" fmla="*/ 316896 h 531208"/>
              <a:gd name="connsiteX3" fmla="*/ 209550 w 1928813"/>
              <a:gd name="connsiteY3" fmla="*/ 312133 h 531208"/>
              <a:gd name="connsiteX4" fmla="*/ 290513 w 1928813"/>
              <a:gd name="connsiteY4" fmla="*/ 297846 h 531208"/>
              <a:gd name="connsiteX5" fmla="*/ 366713 w 1928813"/>
              <a:gd name="connsiteY5" fmla="*/ 278796 h 531208"/>
              <a:gd name="connsiteX6" fmla="*/ 402432 w 1928813"/>
              <a:gd name="connsiteY6" fmla="*/ 269271 h 531208"/>
              <a:gd name="connsiteX7" fmla="*/ 445294 w 1928813"/>
              <a:gd name="connsiteY7" fmla="*/ 269271 h 531208"/>
              <a:gd name="connsiteX8" fmla="*/ 488157 w 1928813"/>
              <a:gd name="connsiteY8" fmla="*/ 278796 h 531208"/>
              <a:gd name="connsiteX9" fmla="*/ 545307 w 1928813"/>
              <a:gd name="connsiteY9" fmla="*/ 288321 h 531208"/>
              <a:gd name="connsiteX10" fmla="*/ 566738 w 1928813"/>
              <a:gd name="connsiteY10" fmla="*/ 288321 h 531208"/>
              <a:gd name="connsiteX11" fmla="*/ 592932 w 1928813"/>
              <a:gd name="connsiteY11" fmla="*/ 293083 h 531208"/>
              <a:gd name="connsiteX12" fmla="*/ 595313 w 1928813"/>
              <a:gd name="connsiteY12" fmla="*/ 293083 h 531208"/>
              <a:gd name="connsiteX13" fmla="*/ 633412 w 1928813"/>
              <a:gd name="connsiteY13" fmla="*/ 283559 h 531208"/>
              <a:gd name="connsiteX14" fmla="*/ 683419 w 1928813"/>
              <a:gd name="connsiteY14" fmla="*/ 254983 h 531208"/>
              <a:gd name="connsiteX15" fmla="*/ 704850 w 1928813"/>
              <a:gd name="connsiteY15" fmla="*/ 233551 h 531208"/>
              <a:gd name="connsiteX16" fmla="*/ 742951 w 1928813"/>
              <a:gd name="connsiteY16" fmla="*/ 204975 h 531208"/>
              <a:gd name="connsiteX17" fmla="*/ 769144 w 1928813"/>
              <a:gd name="connsiteY17" fmla="*/ 185926 h 531208"/>
              <a:gd name="connsiteX18" fmla="*/ 831056 w 1928813"/>
              <a:gd name="connsiteY18" fmla="*/ 128777 h 531208"/>
              <a:gd name="connsiteX19" fmla="*/ 876299 w 1928813"/>
              <a:gd name="connsiteY19" fmla="*/ 83533 h 531208"/>
              <a:gd name="connsiteX20" fmla="*/ 933450 w 1928813"/>
              <a:gd name="connsiteY20" fmla="*/ 43051 h 531208"/>
              <a:gd name="connsiteX21" fmla="*/ 962026 w 1928813"/>
              <a:gd name="connsiteY21" fmla="*/ 26384 h 531208"/>
              <a:gd name="connsiteX22" fmla="*/ 1004888 w 1928813"/>
              <a:gd name="connsiteY22" fmla="*/ 12096 h 531208"/>
              <a:gd name="connsiteX23" fmla="*/ 1050132 w 1928813"/>
              <a:gd name="connsiteY23" fmla="*/ 189 h 531208"/>
              <a:gd name="connsiteX24" fmla="*/ 1090613 w 1928813"/>
              <a:gd name="connsiteY24" fmla="*/ 4952 h 531208"/>
              <a:gd name="connsiteX25" fmla="*/ 1128711 w 1928813"/>
              <a:gd name="connsiteY25" fmla="*/ 24002 h 531208"/>
              <a:gd name="connsiteX26" fmla="*/ 1162049 w 1928813"/>
              <a:gd name="connsiteY26" fmla="*/ 47815 h 531208"/>
              <a:gd name="connsiteX27" fmla="*/ 1188244 w 1928813"/>
              <a:gd name="connsiteY27" fmla="*/ 74008 h 531208"/>
              <a:gd name="connsiteX28" fmla="*/ 1231106 w 1928813"/>
              <a:gd name="connsiteY28" fmla="*/ 112109 h 531208"/>
              <a:gd name="connsiteX29" fmla="*/ 1259681 w 1928813"/>
              <a:gd name="connsiteY29" fmla="*/ 150208 h 531208"/>
              <a:gd name="connsiteX30" fmla="*/ 1281113 w 1928813"/>
              <a:gd name="connsiteY30" fmla="*/ 176401 h 531208"/>
              <a:gd name="connsiteX31" fmla="*/ 1312069 w 1928813"/>
              <a:gd name="connsiteY31" fmla="*/ 216883 h 531208"/>
              <a:gd name="connsiteX32" fmla="*/ 1364457 w 1928813"/>
              <a:gd name="connsiteY32" fmla="*/ 283557 h 531208"/>
              <a:gd name="connsiteX33" fmla="*/ 1402557 w 1928813"/>
              <a:gd name="connsiteY33" fmla="*/ 328802 h 531208"/>
              <a:gd name="connsiteX34" fmla="*/ 1426369 w 1928813"/>
              <a:gd name="connsiteY34" fmla="*/ 359758 h 531208"/>
              <a:gd name="connsiteX35" fmla="*/ 1469232 w 1928813"/>
              <a:gd name="connsiteY35" fmla="*/ 395478 h 531208"/>
              <a:gd name="connsiteX36" fmla="*/ 1516856 w 1928813"/>
              <a:gd name="connsiteY36" fmla="*/ 421671 h 531208"/>
              <a:gd name="connsiteX37" fmla="*/ 1557339 w 1928813"/>
              <a:gd name="connsiteY37" fmla="*/ 450246 h 531208"/>
              <a:gd name="connsiteX38" fmla="*/ 1635919 w 1928813"/>
              <a:gd name="connsiteY38" fmla="*/ 476440 h 531208"/>
              <a:gd name="connsiteX39" fmla="*/ 1674019 w 1928813"/>
              <a:gd name="connsiteY39" fmla="*/ 493109 h 531208"/>
              <a:gd name="connsiteX40" fmla="*/ 1743075 w 1928813"/>
              <a:gd name="connsiteY40" fmla="*/ 512158 h 531208"/>
              <a:gd name="connsiteX41" fmla="*/ 1812131 w 1928813"/>
              <a:gd name="connsiteY41" fmla="*/ 524064 h 531208"/>
              <a:gd name="connsiteX42" fmla="*/ 1864519 w 1928813"/>
              <a:gd name="connsiteY42" fmla="*/ 526445 h 531208"/>
              <a:gd name="connsiteX43" fmla="*/ 1928813 w 1928813"/>
              <a:gd name="connsiteY43" fmla="*/ 531208 h 531208"/>
              <a:gd name="connsiteX0" fmla="*/ 0 w 1928813"/>
              <a:gd name="connsiteY0" fmla="*/ 314514 h 531208"/>
              <a:gd name="connsiteX1" fmla="*/ 83344 w 1928813"/>
              <a:gd name="connsiteY1" fmla="*/ 316896 h 531208"/>
              <a:gd name="connsiteX2" fmla="*/ 123825 w 1928813"/>
              <a:gd name="connsiteY2" fmla="*/ 316896 h 531208"/>
              <a:gd name="connsiteX3" fmla="*/ 209550 w 1928813"/>
              <a:gd name="connsiteY3" fmla="*/ 312133 h 531208"/>
              <a:gd name="connsiteX4" fmla="*/ 290513 w 1928813"/>
              <a:gd name="connsiteY4" fmla="*/ 297846 h 531208"/>
              <a:gd name="connsiteX5" fmla="*/ 366713 w 1928813"/>
              <a:gd name="connsiteY5" fmla="*/ 278796 h 531208"/>
              <a:gd name="connsiteX6" fmla="*/ 402432 w 1928813"/>
              <a:gd name="connsiteY6" fmla="*/ 269271 h 531208"/>
              <a:gd name="connsiteX7" fmla="*/ 445294 w 1928813"/>
              <a:gd name="connsiteY7" fmla="*/ 269271 h 531208"/>
              <a:gd name="connsiteX8" fmla="*/ 488157 w 1928813"/>
              <a:gd name="connsiteY8" fmla="*/ 278796 h 531208"/>
              <a:gd name="connsiteX9" fmla="*/ 545307 w 1928813"/>
              <a:gd name="connsiteY9" fmla="*/ 288321 h 531208"/>
              <a:gd name="connsiteX10" fmla="*/ 566738 w 1928813"/>
              <a:gd name="connsiteY10" fmla="*/ 288321 h 531208"/>
              <a:gd name="connsiteX11" fmla="*/ 592932 w 1928813"/>
              <a:gd name="connsiteY11" fmla="*/ 293083 h 531208"/>
              <a:gd name="connsiteX12" fmla="*/ 595313 w 1928813"/>
              <a:gd name="connsiteY12" fmla="*/ 293083 h 531208"/>
              <a:gd name="connsiteX13" fmla="*/ 633412 w 1928813"/>
              <a:gd name="connsiteY13" fmla="*/ 283559 h 531208"/>
              <a:gd name="connsiteX14" fmla="*/ 683419 w 1928813"/>
              <a:gd name="connsiteY14" fmla="*/ 254983 h 531208"/>
              <a:gd name="connsiteX15" fmla="*/ 704850 w 1928813"/>
              <a:gd name="connsiteY15" fmla="*/ 233551 h 531208"/>
              <a:gd name="connsiteX16" fmla="*/ 742951 w 1928813"/>
              <a:gd name="connsiteY16" fmla="*/ 204975 h 531208"/>
              <a:gd name="connsiteX17" fmla="*/ 769144 w 1928813"/>
              <a:gd name="connsiteY17" fmla="*/ 185926 h 531208"/>
              <a:gd name="connsiteX18" fmla="*/ 831056 w 1928813"/>
              <a:gd name="connsiteY18" fmla="*/ 128777 h 531208"/>
              <a:gd name="connsiteX19" fmla="*/ 876299 w 1928813"/>
              <a:gd name="connsiteY19" fmla="*/ 83533 h 531208"/>
              <a:gd name="connsiteX20" fmla="*/ 933450 w 1928813"/>
              <a:gd name="connsiteY20" fmla="*/ 43051 h 531208"/>
              <a:gd name="connsiteX21" fmla="*/ 962026 w 1928813"/>
              <a:gd name="connsiteY21" fmla="*/ 26384 h 531208"/>
              <a:gd name="connsiteX22" fmla="*/ 1004888 w 1928813"/>
              <a:gd name="connsiteY22" fmla="*/ 12096 h 531208"/>
              <a:gd name="connsiteX23" fmla="*/ 1050132 w 1928813"/>
              <a:gd name="connsiteY23" fmla="*/ 189 h 531208"/>
              <a:gd name="connsiteX24" fmla="*/ 1090613 w 1928813"/>
              <a:gd name="connsiteY24" fmla="*/ 4952 h 531208"/>
              <a:gd name="connsiteX25" fmla="*/ 1128711 w 1928813"/>
              <a:gd name="connsiteY25" fmla="*/ 24002 h 531208"/>
              <a:gd name="connsiteX26" fmla="*/ 1162049 w 1928813"/>
              <a:gd name="connsiteY26" fmla="*/ 47815 h 531208"/>
              <a:gd name="connsiteX27" fmla="*/ 1188244 w 1928813"/>
              <a:gd name="connsiteY27" fmla="*/ 74008 h 531208"/>
              <a:gd name="connsiteX28" fmla="*/ 1231106 w 1928813"/>
              <a:gd name="connsiteY28" fmla="*/ 112109 h 531208"/>
              <a:gd name="connsiteX29" fmla="*/ 1259681 w 1928813"/>
              <a:gd name="connsiteY29" fmla="*/ 150208 h 531208"/>
              <a:gd name="connsiteX30" fmla="*/ 1281113 w 1928813"/>
              <a:gd name="connsiteY30" fmla="*/ 176401 h 531208"/>
              <a:gd name="connsiteX31" fmla="*/ 1312069 w 1928813"/>
              <a:gd name="connsiteY31" fmla="*/ 216883 h 531208"/>
              <a:gd name="connsiteX32" fmla="*/ 1364457 w 1928813"/>
              <a:gd name="connsiteY32" fmla="*/ 283557 h 531208"/>
              <a:gd name="connsiteX33" fmla="*/ 1402557 w 1928813"/>
              <a:gd name="connsiteY33" fmla="*/ 328802 h 531208"/>
              <a:gd name="connsiteX34" fmla="*/ 1426369 w 1928813"/>
              <a:gd name="connsiteY34" fmla="*/ 359758 h 531208"/>
              <a:gd name="connsiteX35" fmla="*/ 1469232 w 1928813"/>
              <a:gd name="connsiteY35" fmla="*/ 395478 h 531208"/>
              <a:gd name="connsiteX36" fmla="*/ 1516856 w 1928813"/>
              <a:gd name="connsiteY36" fmla="*/ 421671 h 531208"/>
              <a:gd name="connsiteX37" fmla="*/ 1557339 w 1928813"/>
              <a:gd name="connsiteY37" fmla="*/ 450246 h 531208"/>
              <a:gd name="connsiteX38" fmla="*/ 1624012 w 1928813"/>
              <a:gd name="connsiteY38" fmla="*/ 478821 h 531208"/>
              <a:gd name="connsiteX39" fmla="*/ 1674019 w 1928813"/>
              <a:gd name="connsiteY39" fmla="*/ 493109 h 531208"/>
              <a:gd name="connsiteX40" fmla="*/ 1743075 w 1928813"/>
              <a:gd name="connsiteY40" fmla="*/ 512158 h 531208"/>
              <a:gd name="connsiteX41" fmla="*/ 1812131 w 1928813"/>
              <a:gd name="connsiteY41" fmla="*/ 524064 h 531208"/>
              <a:gd name="connsiteX42" fmla="*/ 1864519 w 1928813"/>
              <a:gd name="connsiteY42" fmla="*/ 526445 h 531208"/>
              <a:gd name="connsiteX43" fmla="*/ 1928813 w 1928813"/>
              <a:gd name="connsiteY43" fmla="*/ 531208 h 531208"/>
              <a:gd name="connsiteX0" fmla="*/ 0 w 1928813"/>
              <a:gd name="connsiteY0" fmla="*/ 309887 h 526581"/>
              <a:gd name="connsiteX1" fmla="*/ 83344 w 1928813"/>
              <a:gd name="connsiteY1" fmla="*/ 312269 h 526581"/>
              <a:gd name="connsiteX2" fmla="*/ 123825 w 1928813"/>
              <a:gd name="connsiteY2" fmla="*/ 312269 h 526581"/>
              <a:gd name="connsiteX3" fmla="*/ 209550 w 1928813"/>
              <a:gd name="connsiteY3" fmla="*/ 307506 h 526581"/>
              <a:gd name="connsiteX4" fmla="*/ 290513 w 1928813"/>
              <a:gd name="connsiteY4" fmla="*/ 293219 h 526581"/>
              <a:gd name="connsiteX5" fmla="*/ 366713 w 1928813"/>
              <a:gd name="connsiteY5" fmla="*/ 274169 h 526581"/>
              <a:gd name="connsiteX6" fmla="*/ 402432 w 1928813"/>
              <a:gd name="connsiteY6" fmla="*/ 264644 h 526581"/>
              <a:gd name="connsiteX7" fmla="*/ 445294 w 1928813"/>
              <a:gd name="connsiteY7" fmla="*/ 264644 h 526581"/>
              <a:gd name="connsiteX8" fmla="*/ 488157 w 1928813"/>
              <a:gd name="connsiteY8" fmla="*/ 274169 h 526581"/>
              <a:gd name="connsiteX9" fmla="*/ 545307 w 1928813"/>
              <a:gd name="connsiteY9" fmla="*/ 283694 h 526581"/>
              <a:gd name="connsiteX10" fmla="*/ 566738 w 1928813"/>
              <a:gd name="connsiteY10" fmla="*/ 283694 h 526581"/>
              <a:gd name="connsiteX11" fmla="*/ 592932 w 1928813"/>
              <a:gd name="connsiteY11" fmla="*/ 288456 h 526581"/>
              <a:gd name="connsiteX12" fmla="*/ 595313 w 1928813"/>
              <a:gd name="connsiteY12" fmla="*/ 288456 h 526581"/>
              <a:gd name="connsiteX13" fmla="*/ 633412 w 1928813"/>
              <a:gd name="connsiteY13" fmla="*/ 278932 h 526581"/>
              <a:gd name="connsiteX14" fmla="*/ 683419 w 1928813"/>
              <a:gd name="connsiteY14" fmla="*/ 250356 h 526581"/>
              <a:gd name="connsiteX15" fmla="*/ 704850 w 1928813"/>
              <a:gd name="connsiteY15" fmla="*/ 228924 h 526581"/>
              <a:gd name="connsiteX16" fmla="*/ 742951 w 1928813"/>
              <a:gd name="connsiteY16" fmla="*/ 200348 h 526581"/>
              <a:gd name="connsiteX17" fmla="*/ 769144 w 1928813"/>
              <a:gd name="connsiteY17" fmla="*/ 181299 h 526581"/>
              <a:gd name="connsiteX18" fmla="*/ 831056 w 1928813"/>
              <a:gd name="connsiteY18" fmla="*/ 124150 h 526581"/>
              <a:gd name="connsiteX19" fmla="*/ 876299 w 1928813"/>
              <a:gd name="connsiteY19" fmla="*/ 78906 h 526581"/>
              <a:gd name="connsiteX20" fmla="*/ 933450 w 1928813"/>
              <a:gd name="connsiteY20" fmla="*/ 38424 h 526581"/>
              <a:gd name="connsiteX21" fmla="*/ 962026 w 1928813"/>
              <a:gd name="connsiteY21" fmla="*/ 21757 h 526581"/>
              <a:gd name="connsiteX22" fmla="*/ 1004888 w 1928813"/>
              <a:gd name="connsiteY22" fmla="*/ 7469 h 526581"/>
              <a:gd name="connsiteX23" fmla="*/ 1050132 w 1928813"/>
              <a:gd name="connsiteY23" fmla="*/ 2705 h 526581"/>
              <a:gd name="connsiteX24" fmla="*/ 1090613 w 1928813"/>
              <a:gd name="connsiteY24" fmla="*/ 325 h 526581"/>
              <a:gd name="connsiteX25" fmla="*/ 1128711 w 1928813"/>
              <a:gd name="connsiteY25" fmla="*/ 19375 h 526581"/>
              <a:gd name="connsiteX26" fmla="*/ 1162049 w 1928813"/>
              <a:gd name="connsiteY26" fmla="*/ 43188 h 526581"/>
              <a:gd name="connsiteX27" fmla="*/ 1188244 w 1928813"/>
              <a:gd name="connsiteY27" fmla="*/ 69381 h 526581"/>
              <a:gd name="connsiteX28" fmla="*/ 1231106 w 1928813"/>
              <a:gd name="connsiteY28" fmla="*/ 107482 h 526581"/>
              <a:gd name="connsiteX29" fmla="*/ 1259681 w 1928813"/>
              <a:gd name="connsiteY29" fmla="*/ 145581 h 526581"/>
              <a:gd name="connsiteX30" fmla="*/ 1281113 w 1928813"/>
              <a:gd name="connsiteY30" fmla="*/ 171774 h 526581"/>
              <a:gd name="connsiteX31" fmla="*/ 1312069 w 1928813"/>
              <a:gd name="connsiteY31" fmla="*/ 212256 h 526581"/>
              <a:gd name="connsiteX32" fmla="*/ 1364457 w 1928813"/>
              <a:gd name="connsiteY32" fmla="*/ 278930 h 526581"/>
              <a:gd name="connsiteX33" fmla="*/ 1402557 w 1928813"/>
              <a:gd name="connsiteY33" fmla="*/ 324175 h 526581"/>
              <a:gd name="connsiteX34" fmla="*/ 1426369 w 1928813"/>
              <a:gd name="connsiteY34" fmla="*/ 355131 h 526581"/>
              <a:gd name="connsiteX35" fmla="*/ 1469232 w 1928813"/>
              <a:gd name="connsiteY35" fmla="*/ 390851 h 526581"/>
              <a:gd name="connsiteX36" fmla="*/ 1516856 w 1928813"/>
              <a:gd name="connsiteY36" fmla="*/ 417044 h 526581"/>
              <a:gd name="connsiteX37" fmla="*/ 1557339 w 1928813"/>
              <a:gd name="connsiteY37" fmla="*/ 445619 h 526581"/>
              <a:gd name="connsiteX38" fmla="*/ 1624012 w 1928813"/>
              <a:gd name="connsiteY38" fmla="*/ 474194 h 526581"/>
              <a:gd name="connsiteX39" fmla="*/ 1674019 w 1928813"/>
              <a:gd name="connsiteY39" fmla="*/ 488482 h 526581"/>
              <a:gd name="connsiteX40" fmla="*/ 1743075 w 1928813"/>
              <a:gd name="connsiteY40" fmla="*/ 507531 h 526581"/>
              <a:gd name="connsiteX41" fmla="*/ 1812131 w 1928813"/>
              <a:gd name="connsiteY41" fmla="*/ 519437 h 526581"/>
              <a:gd name="connsiteX42" fmla="*/ 1864519 w 1928813"/>
              <a:gd name="connsiteY42" fmla="*/ 521818 h 526581"/>
              <a:gd name="connsiteX43" fmla="*/ 1928813 w 1928813"/>
              <a:gd name="connsiteY43" fmla="*/ 526581 h 526581"/>
              <a:gd name="connsiteX0" fmla="*/ 0 w 1928813"/>
              <a:gd name="connsiteY0" fmla="*/ 307372 h 524066"/>
              <a:gd name="connsiteX1" fmla="*/ 83344 w 1928813"/>
              <a:gd name="connsiteY1" fmla="*/ 309754 h 524066"/>
              <a:gd name="connsiteX2" fmla="*/ 123825 w 1928813"/>
              <a:gd name="connsiteY2" fmla="*/ 309754 h 524066"/>
              <a:gd name="connsiteX3" fmla="*/ 209550 w 1928813"/>
              <a:gd name="connsiteY3" fmla="*/ 304991 h 524066"/>
              <a:gd name="connsiteX4" fmla="*/ 290513 w 1928813"/>
              <a:gd name="connsiteY4" fmla="*/ 290704 h 524066"/>
              <a:gd name="connsiteX5" fmla="*/ 366713 w 1928813"/>
              <a:gd name="connsiteY5" fmla="*/ 271654 h 524066"/>
              <a:gd name="connsiteX6" fmla="*/ 402432 w 1928813"/>
              <a:gd name="connsiteY6" fmla="*/ 262129 h 524066"/>
              <a:gd name="connsiteX7" fmla="*/ 445294 w 1928813"/>
              <a:gd name="connsiteY7" fmla="*/ 262129 h 524066"/>
              <a:gd name="connsiteX8" fmla="*/ 488157 w 1928813"/>
              <a:gd name="connsiteY8" fmla="*/ 271654 h 524066"/>
              <a:gd name="connsiteX9" fmla="*/ 545307 w 1928813"/>
              <a:gd name="connsiteY9" fmla="*/ 281179 h 524066"/>
              <a:gd name="connsiteX10" fmla="*/ 566738 w 1928813"/>
              <a:gd name="connsiteY10" fmla="*/ 281179 h 524066"/>
              <a:gd name="connsiteX11" fmla="*/ 592932 w 1928813"/>
              <a:gd name="connsiteY11" fmla="*/ 285941 h 524066"/>
              <a:gd name="connsiteX12" fmla="*/ 595313 w 1928813"/>
              <a:gd name="connsiteY12" fmla="*/ 285941 h 524066"/>
              <a:gd name="connsiteX13" fmla="*/ 633412 w 1928813"/>
              <a:gd name="connsiteY13" fmla="*/ 276417 h 524066"/>
              <a:gd name="connsiteX14" fmla="*/ 683419 w 1928813"/>
              <a:gd name="connsiteY14" fmla="*/ 247841 h 524066"/>
              <a:gd name="connsiteX15" fmla="*/ 704850 w 1928813"/>
              <a:gd name="connsiteY15" fmla="*/ 226409 h 524066"/>
              <a:gd name="connsiteX16" fmla="*/ 742951 w 1928813"/>
              <a:gd name="connsiteY16" fmla="*/ 197833 h 524066"/>
              <a:gd name="connsiteX17" fmla="*/ 769144 w 1928813"/>
              <a:gd name="connsiteY17" fmla="*/ 178784 h 524066"/>
              <a:gd name="connsiteX18" fmla="*/ 831056 w 1928813"/>
              <a:gd name="connsiteY18" fmla="*/ 121635 h 524066"/>
              <a:gd name="connsiteX19" fmla="*/ 876299 w 1928813"/>
              <a:gd name="connsiteY19" fmla="*/ 76391 h 524066"/>
              <a:gd name="connsiteX20" fmla="*/ 933450 w 1928813"/>
              <a:gd name="connsiteY20" fmla="*/ 35909 h 524066"/>
              <a:gd name="connsiteX21" fmla="*/ 962026 w 1928813"/>
              <a:gd name="connsiteY21" fmla="*/ 19242 h 524066"/>
              <a:gd name="connsiteX22" fmla="*/ 1004888 w 1928813"/>
              <a:gd name="connsiteY22" fmla="*/ 4954 h 524066"/>
              <a:gd name="connsiteX23" fmla="*/ 1050132 w 1928813"/>
              <a:gd name="connsiteY23" fmla="*/ 190 h 524066"/>
              <a:gd name="connsiteX24" fmla="*/ 1092995 w 1928813"/>
              <a:gd name="connsiteY24" fmla="*/ 4954 h 524066"/>
              <a:gd name="connsiteX25" fmla="*/ 1128711 w 1928813"/>
              <a:gd name="connsiteY25" fmla="*/ 16860 h 524066"/>
              <a:gd name="connsiteX26" fmla="*/ 1162049 w 1928813"/>
              <a:gd name="connsiteY26" fmla="*/ 40673 h 524066"/>
              <a:gd name="connsiteX27" fmla="*/ 1188244 w 1928813"/>
              <a:gd name="connsiteY27" fmla="*/ 66866 h 524066"/>
              <a:gd name="connsiteX28" fmla="*/ 1231106 w 1928813"/>
              <a:gd name="connsiteY28" fmla="*/ 104967 h 524066"/>
              <a:gd name="connsiteX29" fmla="*/ 1259681 w 1928813"/>
              <a:gd name="connsiteY29" fmla="*/ 143066 h 524066"/>
              <a:gd name="connsiteX30" fmla="*/ 1281113 w 1928813"/>
              <a:gd name="connsiteY30" fmla="*/ 169259 h 524066"/>
              <a:gd name="connsiteX31" fmla="*/ 1312069 w 1928813"/>
              <a:gd name="connsiteY31" fmla="*/ 209741 h 524066"/>
              <a:gd name="connsiteX32" fmla="*/ 1364457 w 1928813"/>
              <a:gd name="connsiteY32" fmla="*/ 276415 h 524066"/>
              <a:gd name="connsiteX33" fmla="*/ 1402557 w 1928813"/>
              <a:gd name="connsiteY33" fmla="*/ 321660 h 524066"/>
              <a:gd name="connsiteX34" fmla="*/ 1426369 w 1928813"/>
              <a:gd name="connsiteY34" fmla="*/ 352616 h 524066"/>
              <a:gd name="connsiteX35" fmla="*/ 1469232 w 1928813"/>
              <a:gd name="connsiteY35" fmla="*/ 388336 h 524066"/>
              <a:gd name="connsiteX36" fmla="*/ 1516856 w 1928813"/>
              <a:gd name="connsiteY36" fmla="*/ 414529 h 524066"/>
              <a:gd name="connsiteX37" fmla="*/ 1557339 w 1928813"/>
              <a:gd name="connsiteY37" fmla="*/ 443104 h 524066"/>
              <a:gd name="connsiteX38" fmla="*/ 1624012 w 1928813"/>
              <a:gd name="connsiteY38" fmla="*/ 471679 h 524066"/>
              <a:gd name="connsiteX39" fmla="*/ 1674019 w 1928813"/>
              <a:gd name="connsiteY39" fmla="*/ 485967 h 524066"/>
              <a:gd name="connsiteX40" fmla="*/ 1743075 w 1928813"/>
              <a:gd name="connsiteY40" fmla="*/ 505016 h 524066"/>
              <a:gd name="connsiteX41" fmla="*/ 1812131 w 1928813"/>
              <a:gd name="connsiteY41" fmla="*/ 516922 h 524066"/>
              <a:gd name="connsiteX42" fmla="*/ 1864519 w 1928813"/>
              <a:gd name="connsiteY42" fmla="*/ 519303 h 524066"/>
              <a:gd name="connsiteX43" fmla="*/ 1928813 w 1928813"/>
              <a:gd name="connsiteY43" fmla="*/ 524066 h 524066"/>
              <a:gd name="connsiteX0" fmla="*/ 0 w 1928813"/>
              <a:gd name="connsiteY0" fmla="*/ 307372 h 524066"/>
              <a:gd name="connsiteX1" fmla="*/ 83344 w 1928813"/>
              <a:gd name="connsiteY1" fmla="*/ 309754 h 524066"/>
              <a:gd name="connsiteX2" fmla="*/ 123825 w 1928813"/>
              <a:gd name="connsiteY2" fmla="*/ 309754 h 524066"/>
              <a:gd name="connsiteX3" fmla="*/ 209550 w 1928813"/>
              <a:gd name="connsiteY3" fmla="*/ 304991 h 524066"/>
              <a:gd name="connsiteX4" fmla="*/ 290513 w 1928813"/>
              <a:gd name="connsiteY4" fmla="*/ 290704 h 524066"/>
              <a:gd name="connsiteX5" fmla="*/ 366713 w 1928813"/>
              <a:gd name="connsiteY5" fmla="*/ 271654 h 524066"/>
              <a:gd name="connsiteX6" fmla="*/ 402432 w 1928813"/>
              <a:gd name="connsiteY6" fmla="*/ 262129 h 524066"/>
              <a:gd name="connsiteX7" fmla="*/ 445294 w 1928813"/>
              <a:gd name="connsiteY7" fmla="*/ 262129 h 524066"/>
              <a:gd name="connsiteX8" fmla="*/ 488157 w 1928813"/>
              <a:gd name="connsiteY8" fmla="*/ 271654 h 524066"/>
              <a:gd name="connsiteX9" fmla="*/ 545307 w 1928813"/>
              <a:gd name="connsiteY9" fmla="*/ 281179 h 524066"/>
              <a:gd name="connsiteX10" fmla="*/ 566738 w 1928813"/>
              <a:gd name="connsiteY10" fmla="*/ 281179 h 524066"/>
              <a:gd name="connsiteX11" fmla="*/ 592932 w 1928813"/>
              <a:gd name="connsiteY11" fmla="*/ 285941 h 524066"/>
              <a:gd name="connsiteX12" fmla="*/ 595313 w 1928813"/>
              <a:gd name="connsiteY12" fmla="*/ 285941 h 524066"/>
              <a:gd name="connsiteX13" fmla="*/ 633412 w 1928813"/>
              <a:gd name="connsiteY13" fmla="*/ 276417 h 524066"/>
              <a:gd name="connsiteX14" fmla="*/ 683419 w 1928813"/>
              <a:gd name="connsiteY14" fmla="*/ 247841 h 524066"/>
              <a:gd name="connsiteX15" fmla="*/ 704850 w 1928813"/>
              <a:gd name="connsiteY15" fmla="*/ 226409 h 524066"/>
              <a:gd name="connsiteX16" fmla="*/ 742951 w 1928813"/>
              <a:gd name="connsiteY16" fmla="*/ 197833 h 524066"/>
              <a:gd name="connsiteX17" fmla="*/ 769144 w 1928813"/>
              <a:gd name="connsiteY17" fmla="*/ 178784 h 524066"/>
              <a:gd name="connsiteX18" fmla="*/ 842962 w 1928813"/>
              <a:gd name="connsiteY18" fmla="*/ 126397 h 524066"/>
              <a:gd name="connsiteX19" fmla="*/ 876299 w 1928813"/>
              <a:gd name="connsiteY19" fmla="*/ 76391 h 524066"/>
              <a:gd name="connsiteX20" fmla="*/ 933450 w 1928813"/>
              <a:gd name="connsiteY20" fmla="*/ 35909 h 524066"/>
              <a:gd name="connsiteX21" fmla="*/ 962026 w 1928813"/>
              <a:gd name="connsiteY21" fmla="*/ 19242 h 524066"/>
              <a:gd name="connsiteX22" fmla="*/ 1004888 w 1928813"/>
              <a:gd name="connsiteY22" fmla="*/ 4954 h 524066"/>
              <a:gd name="connsiteX23" fmla="*/ 1050132 w 1928813"/>
              <a:gd name="connsiteY23" fmla="*/ 190 h 524066"/>
              <a:gd name="connsiteX24" fmla="*/ 1092995 w 1928813"/>
              <a:gd name="connsiteY24" fmla="*/ 4954 h 524066"/>
              <a:gd name="connsiteX25" fmla="*/ 1128711 w 1928813"/>
              <a:gd name="connsiteY25" fmla="*/ 16860 h 524066"/>
              <a:gd name="connsiteX26" fmla="*/ 1162049 w 1928813"/>
              <a:gd name="connsiteY26" fmla="*/ 40673 h 524066"/>
              <a:gd name="connsiteX27" fmla="*/ 1188244 w 1928813"/>
              <a:gd name="connsiteY27" fmla="*/ 66866 h 524066"/>
              <a:gd name="connsiteX28" fmla="*/ 1231106 w 1928813"/>
              <a:gd name="connsiteY28" fmla="*/ 104967 h 524066"/>
              <a:gd name="connsiteX29" fmla="*/ 1259681 w 1928813"/>
              <a:gd name="connsiteY29" fmla="*/ 143066 h 524066"/>
              <a:gd name="connsiteX30" fmla="*/ 1281113 w 1928813"/>
              <a:gd name="connsiteY30" fmla="*/ 169259 h 524066"/>
              <a:gd name="connsiteX31" fmla="*/ 1312069 w 1928813"/>
              <a:gd name="connsiteY31" fmla="*/ 209741 h 524066"/>
              <a:gd name="connsiteX32" fmla="*/ 1364457 w 1928813"/>
              <a:gd name="connsiteY32" fmla="*/ 276415 h 524066"/>
              <a:gd name="connsiteX33" fmla="*/ 1402557 w 1928813"/>
              <a:gd name="connsiteY33" fmla="*/ 321660 h 524066"/>
              <a:gd name="connsiteX34" fmla="*/ 1426369 w 1928813"/>
              <a:gd name="connsiteY34" fmla="*/ 352616 h 524066"/>
              <a:gd name="connsiteX35" fmla="*/ 1469232 w 1928813"/>
              <a:gd name="connsiteY35" fmla="*/ 388336 h 524066"/>
              <a:gd name="connsiteX36" fmla="*/ 1516856 w 1928813"/>
              <a:gd name="connsiteY36" fmla="*/ 414529 h 524066"/>
              <a:gd name="connsiteX37" fmla="*/ 1557339 w 1928813"/>
              <a:gd name="connsiteY37" fmla="*/ 443104 h 524066"/>
              <a:gd name="connsiteX38" fmla="*/ 1624012 w 1928813"/>
              <a:gd name="connsiteY38" fmla="*/ 471679 h 524066"/>
              <a:gd name="connsiteX39" fmla="*/ 1674019 w 1928813"/>
              <a:gd name="connsiteY39" fmla="*/ 485967 h 524066"/>
              <a:gd name="connsiteX40" fmla="*/ 1743075 w 1928813"/>
              <a:gd name="connsiteY40" fmla="*/ 505016 h 524066"/>
              <a:gd name="connsiteX41" fmla="*/ 1812131 w 1928813"/>
              <a:gd name="connsiteY41" fmla="*/ 516922 h 524066"/>
              <a:gd name="connsiteX42" fmla="*/ 1864519 w 1928813"/>
              <a:gd name="connsiteY42" fmla="*/ 519303 h 524066"/>
              <a:gd name="connsiteX43" fmla="*/ 1928813 w 1928813"/>
              <a:gd name="connsiteY43" fmla="*/ 524066 h 524066"/>
              <a:gd name="connsiteX0" fmla="*/ 0 w 1928813"/>
              <a:gd name="connsiteY0" fmla="*/ 307372 h 524066"/>
              <a:gd name="connsiteX1" fmla="*/ 83344 w 1928813"/>
              <a:gd name="connsiteY1" fmla="*/ 309754 h 524066"/>
              <a:gd name="connsiteX2" fmla="*/ 123825 w 1928813"/>
              <a:gd name="connsiteY2" fmla="*/ 309754 h 524066"/>
              <a:gd name="connsiteX3" fmla="*/ 209550 w 1928813"/>
              <a:gd name="connsiteY3" fmla="*/ 304991 h 524066"/>
              <a:gd name="connsiteX4" fmla="*/ 290513 w 1928813"/>
              <a:gd name="connsiteY4" fmla="*/ 290704 h 524066"/>
              <a:gd name="connsiteX5" fmla="*/ 366713 w 1928813"/>
              <a:gd name="connsiteY5" fmla="*/ 271654 h 524066"/>
              <a:gd name="connsiteX6" fmla="*/ 402432 w 1928813"/>
              <a:gd name="connsiteY6" fmla="*/ 262129 h 524066"/>
              <a:gd name="connsiteX7" fmla="*/ 445294 w 1928813"/>
              <a:gd name="connsiteY7" fmla="*/ 262129 h 524066"/>
              <a:gd name="connsiteX8" fmla="*/ 488157 w 1928813"/>
              <a:gd name="connsiteY8" fmla="*/ 271654 h 524066"/>
              <a:gd name="connsiteX9" fmla="*/ 545307 w 1928813"/>
              <a:gd name="connsiteY9" fmla="*/ 281179 h 524066"/>
              <a:gd name="connsiteX10" fmla="*/ 566738 w 1928813"/>
              <a:gd name="connsiteY10" fmla="*/ 281179 h 524066"/>
              <a:gd name="connsiteX11" fmla="*/ 592932 w 1928813"/>
              <a:gd name="connsiteY11" fmla="*/ 285941 h 524066"/>
              <a:gd name="connsiteX12" fmla="*/ 595313 w 1928813"/>
              <a:gd name="connsiteY12" fmla="*/ 285941 h 524066"/>
              <a:gd name="connsiteX13" fmla="*/ 633412 w 1928813"/>
              <a:gd name="connsiteY13" fmla="*/ 276417 h 524066"/>
              <a:gd name="connsiteX14" fmla="*/ 683419 w 1928813"/>
              <a:gd name="connsiteY14" fmla="*/ 247841 h 524066"/>
              <a:gd name="connsiteX15" fmla="*/ 704850 w 1928813"/>
              <a:gd name="connsiteY15" fmla="*/ 226409 h 524066"/>
              <a:gd name="connsiteX16" fmla="*/ 742951 w 1928813"/>
              <a:gd name="connsiteY16" fmla="*/ 197833 h 524066"/>
              <a:gd name="connsiteX17" fmla="*/ 769144 w 1928813"/>
              <a:gd name="connsiteY17" fmla="*/ 178784 h 524066"/>
              <a:gd name="connsiteX18" fmla="*/ 842962 w 1928813"/>
              <a:gd name="connsiteY18" fmla="*/ 126397 h 524066"/>
              <a:gd name="connsiteX19" fmla="*/ 892967 w 1928813"/>
              <a:gd name="connsiteY19" fmla="*/ 74010 h 524066"/>
              <a:gd name="connsiteX20" fmla="*/ 933450 w 1928813"/>
              <a:gd name="connsiteY20" fmla="*/ 35909 h 524066"/>
              <a:gd name="connsiteX21" fmla="*/ 962026 w 1928813"/>
              <a:gd name="connsiteY21" fmla="*/ 19242 h 524066"/>
              <a:gd name="connsiteX22" fmla="*/ 1004888 w 1928813"/>
              <a:gd name="connsiteY22" fmla="*/ 4954 h 524066"/>
              <a:gd name="connsiteX23" fmla="*/ 1050132 w 1928813"/>
              <a:gd name="connsiteY23" fmla="*/ 190 h 524066"/>
              <a:gd name="connsiteX24" fmla="*/ 1092995 w 1928813"/>
              <a:gd name="connsiteY24" fmla="*/ 4954 h 524066"/>
              <a:gd name="connsiteX25" fmla="*/ 1128711 w 1928813"/>
              <a:gd name="connsiteY25" fmla="*/ 16860 h 524066"/>
              <a:gd name="connsiteX26" fmla="*/ 1162049 w 1928813"/>
              <a:gd name="connsiteY26" fmla="*/ 40673 h 524066"/>
              <a:gd name="connsiteX27" fmla="*/ 1188244 w 1928813"/>
              <a:gd name="connsiteY27" fmla="*/ 66866 h 524066"/>
              <a:gd name="connsiteX28" fmla="*/ 1231106 w 1928813"/>
              <a:gd name="connsiteY28" fmla="*/ 104967 h 524066"/>
              <a:gd name="connsiteX29" fmla="*/ 1259681 w 1928813"/>
              <a:gd name="connsiteY29" fmla="*/ 143066 h 524066"/>
              <a:gd name="connsiteX30" fmla="*/ 1281113 w 1928813"/>
              <a:gd name="connsiteY30" fmla="*/ 169259 h 524066"/>
              <a:gd name="connsiteX31" fmla="*/ 1312069 w 1928813"/>
              <a:gd name="connsiteY31" fmla="*/ 209741 h 524066"/>
              <a:gd name="connsiteX32" fmla="*/ 1364457 w 1928813"/>
              <a:gd name="connsiteY32" fmla="*/ 276415 h 524066"/>
              <a:gd name="connsiteX33" fmla="*/ 1402557 w 1928813"/>
              <a:gd name="connsiteY33" fmla="*/ 321660 h 524066"/>
              <a:gd name="connsiteX34" fmla="*/ 1426369 w 1928813"/>
              <a:gd name="connsiteY34" fmla="*/ 352616 h 524066"/>
              <a:gd name="connsiteX35" fmla="*/ 1469232 w 1928813"/>
              <a:gd name="connsiteY35" fmla="*/ 388336 h 524066"/>
              <a:gd name="connsiteX36" fmla="*/ 1516856 w 1928813"/>
              <a:gd name="connsiteY36" fmla="*/ 414529 h 524066"/>
              <a:gd name="connsiteX37" fmla="*/ 1557339 w 1928813"/>
              <a:gd name="connsiteY37" fmla="*/ 443104 h 524066"/>
              <a:gd name="connsiteX38" fmla="*/ 1624012 w 1928813"/>
              <a:gd name="connsiteY38" fmla="*/ 471679 h 524066"/>
              <a:gd name="connsiteX39" fmla="*/ 1674019 w 1928813"/>
              <a:gd name="connsiteY39" fmla="*/ 485967 h 524066"/>
              <a:gd name="connsiteX40" fmla="*/ 1743075 w 1928813"/>
              <a:gd name="connsiteY40" fmla="*/ 505016 h 524066"/>
              <a:gd name="connsiteX41" fmla="*/ 1812131 w 1928813"/>
              <a:gd name="connsiteY41" fmla="*/ 516922 h 524066"/>
              <a:gd name="connsiteX42" fmla="*/ 1864519 w 1928813"/>
              <a:gd name="connsiteY42" fmla="*/ 519303 h 524066"/>
              <a:gd name="connsiteX43" fmla="*/ 1928813 w 1928813"/>
              <a:gd name="connsiteY43" fmla="*/ 524066 h 524066"/>
              <a:gd name="connsiteX0" fmla="*/ 0 w 1928813"/>
              <a:gd name="connsiteY0" fmla="*/ 307372 h 524066"/>
              <a:gd name="connsiteX1" fmla="*/ 83344 w 1928813"/>
              <a:gd name="connsiteY1" fmla="*/ 309754 h 524066"/>
              <a:gd name="connsiteX2" fmla="*/ 123825 w 1928813"/>
              <a:gd name="connsiteY2" fmla="*/ 309754 h 524066"/>
              <a:gd name="connsiteX3" fmla="*/ 209550 w 1928813"/>
              <a:gd name="connsiteY3" fmla="*/ 304991 h 524066"/>
              <a:gd name="connsiteX4" fmla="*/ 290513 w 1928813"/>
              <a:gd name="connsiteY4" fmla="*/ 290704 h 524066"/>
              <a:gd name="connsiteX5" fmla="*/ 366713 w 1928813"/>
              <a:gd name="connsiteY5" fmla="*/ 271654 h 524066"/>
              <a:gd name="connsiteX6" fmla="*/ 402432 w 1928813"/>
              <a:gd name="connsiteY6" fmla="*/ 262129 h 524066"/>
              <a:gd name="connsiteX7" fmla="*/ 445294 w 1928813"/>
              <a:gd name="connsiteY7" fmla="*/ 262129 h 524066"/>
              <a:gd name="connsiteX8" fmla="*/ 488157 w 1928813"/>
              <a:gd name="connsiteY8" fmla="*/ 271654 h 524066"/>
              <a:gd name="connsiteX9" fmla="*/ 545307 w 1928813"/>
              <a:gd name="connsiteY9" fmla="*/ 281179 h 524066"/>
              <a:gd name="connsiteX10" fmla="*/ 566738 w 1928813"/>
              <a:gd name="connsiteY10" fmla="*/ 281179 h 524066"/>
              <a:gd name="connsiteX11" fmla="*/ 592932 w 1928813"/>
              <a:gd name="connsiteY11" fmla="*/ 285941 h 524066"/>
              <a:gd name="connsiteX12" fmla="*/ 595313 w 1928813"/>
              <a:gd name="connsiteY12" fmla="*/ 285941 h 524066"/>
              <a:gd name="connsiteX13" fmla="*/ 633412 w 1928813"/>
              <a:gd name="connsiteY13" fmla="*/ 276417 h 524066"/>
              <a:gd name="connsiteX14" fmla="*/ 683419 w 1928813"/>
              <a:gd name="connsiteY14" fmla="*/ 247841 h 524066"/>
              <a:gd name="connsiteX15" fmla="*/ 704850 w 1928813"/>
              <a:gd name="connsiteY15" fmla="*/ 226409 h 524066"/>
              <a:gd name="connsiteX16" fmla="*/ 742951 w 1928813"/>
              <a:gd name="connsiteY16" fmla="*/ 197833 h 524066"/>
              <a:gd name="connsiteX17" fmla="*/ 769144 w 1928813"/>
              <a:gd name="connsiteY17" fmla="*/ 178784 h 524066"/>
              <a:gd name="connsiteX18" fmla="*/ 842962 w 1928813"/>
              <a:gd name="connsiteY18" fmla="*/ 126397 h 524066"/>
              <a:gd name="connsiteX19" fmla="*/ 892967 w 1928813"/>
              <a:gd name="connsiteY19" fmla="*/ 74010 h 524066"/>
              <a:gd name="connsiteX20" fmla="*/ 940593 w 1928813"/>
              <a:gd name="connsiteY20" fmla="*/ 40672 h 524066"/>
              <a:gd name="connsiteX21" fmla="*/ 962026 w 1928813"/>
              <a:gd name="connsiteY21" fmla="*/ 19242 h 524066"/>
              <a:gd name="connsiteX22" fmla="*/ 1004888 w 1928813"/>
              <a:gd name="connsiteY22" fmla="*/ 4954 h 524066"/>
              <a:gd name="connsiteX23" fmla="*/ 1050132 w 1928813"/>
              <a:gd name="connsiteY23" fmla="*/ 190 h 524066"/>
              <a:gd name="connsiteX24" fmla="*/ 1092995 w 1928813"/>
              <a:gd name="connsiteY24" fmla="*/ 4954 h 524066"/>
              <a:gd name="connsiteX25" fmla="*/ 1128711 w 1928813"/>
              <a:gd name="connsiteY25" fmla="*/ 16860 h 524066"/>
              <a:gd name="connsiteX26" fmla="*/ 1162049 w 1928813"/>
              <a:gd name="connsiteY26" fmla="*/ 40673 h 524066"/>
              <a:gd name="connsiteX27" fmla="*/ 1188244 w 1928813"/>
              <a:gd name="connsiteY27" fmla="*/ 66866 h 524066"/>
              <a:gd name="connsiteX28" fmla="*/ 1231106 w 1928813"/>
              <a:gd name="connsiteY28" fmla="*/ 104967 h 524066"/>
              <a:gd name="connsiteX29" fmla="*/ 1259681 w 1928813"/>
              <a:gd name="connsiteY29" fmla="*/ 143066 h 524066"/>
              <a:gd name="connsiteX30" fmla="*/ 1281113 w 1928813"/>
              <a:gd name="connsiteY30" fmla="*/ 169259 h 524066"/>
              <a:gd name="connsiteX31" fmla="*/ 1312069 w 1928813"/>
              <a:gd name="connsiteY31" fmla="*/ 209741 h 524066"/>
              <a:gd name="connsiteX32" fmla="*/ 1364457 w 1928813"/>
              <a:gd name="connsiteY32" fmla="*/ 276415 h 524066"/>
              <a:gd name="connsiteX33" fmla="*/ 1402557 w 1928813"/>
              <a:gd name="connsiteY33" fmla="*/ 321660 h 524066"/>
              <a:gd name="connsiteX34" fmla="*/ 1426369 w 1928813"/>
              <a:gd name="connsiteY34" fmla="*/ 352616 h 524066"/>
              <a:gd name="connsiteX35" fmla="*/ 1469232 w 1928813"/>
              <a:gd name="connsiteY35" fmla="*/ 388336 h 524066"/>
              <a:gd name="connsiteX36" fmla="*/ 1516856 w 1928813"/>
              <a:gd name="connsiteY36" fmla="*/ 414529 h 524066"/>
              <a:gd name="connsiteX37" fmla="*/ 1557339 w 1928813"/>
              <a:gd name="connsiteY37" fmla="*/ 443104 h 524066"/>
              <a:gd name="connsiteX38" fmla="*/ 1624012 w 1928813"/>
              <a:gd name="connsiteY38" fmla="*/ 471679 h 524066"/>
              <a:gd name="connsiteX39" fmla="*/ 1674019 w 1928813"/>
              <a:gd name="connsiteY39" fmla="*/ 485967 h 524066"/>
              <a:gd name="connsiteX40" fmla="*/ 1743075 w 1928813"/>
              <a:gd name="connsiteY40" fmla="*/ 505016 h 524066"/>
              <a:gd name="connsiteX41" fmla="*/ 1812131 w 1928813"/>
              <a:gd name="connsiteY41" fmla="*/ 516922 h 524066"/>
              <a:gd name="connsiteX42" fmla="*/ 1864519 w 1928813"/>
              <a:gd name="connsiteY42" fmla="*/ 519303 h 524066"/>
              <a:gd name="connsiteX43" fmla="*/ 1928813 w 1928813"/>
              <a:gd name="connsiteY43" fmla="*/ 524066 h 524066"/>
              <a:gd name="connsiteX0" fmla="*/ 0 w 1928813"/>
              <a:gd name="connsiteY0" fmla="*/ 307372 h 524066"/>
              <a:gd name="connsiteX1" fmla="*/ 83344 w 1928813"/>
              <a:gd name="connsiteY1" fmla="*/ 309754 h 524066"/>
              <a:gd name="connsiteX2" fmla="*/ 123825 w 1928813"/>
              <a:gd name="connsiteY2" fmla="*/ 309754 h 524066"/>
              <a:gd name="connsiteX3" fmla="*/ 209550 w 1928813"/>
              <a:gd name="connsiteY3" fmla="*/ 304991 h 524066"/>
              <a:gd name="connsiteX4" fmla="*/ 290513 w 1928813"/>
              <a:gd name="connsiteY4" fmla="*/ 290704 h 524066"/>
              <a:gd name="connsiteX5" fmla="*/ 366713 w 1928813"/>
              <a:gd name="connsiteY5" fmla="*/ 271654 h 524066"/>
              <a:gd name="connsiteX6" fmla="*/ 402432 w 1928813"/>
              <a:gd name="connsiteY6" fmla="*/ 262129 h 524066"/>
              <a:gd name="connsiteX7" fmla="*/ 445294 w 1928813"/>
              <a:gd name="connsiteY7" fmla="*/ 262129 h 524066"/>
              <a:gd name="connsiteX8" fmla="*/ 488157 w 1928813"/>
              <a:gd name="connsiteY8" fmla="*/ 271654 h 524066"/>
              <a:gd name="connsiteX9" fmla="*/ 545307 w 1928813"/>
              <a:gd name="connsiteY9" fmla="*/ 281179 h 524066"/>
              <a:gd name="connsiteX10" fmla="*/ 566738 w 1928813"/>
              <a:gd name="connsiteY10" fmla="*/ 281179 h 524066"/>
              <a:gd name="connsiteX11" fmla="*/ 592932 w 1928813"/>
              <a:gd name="connsiteY11" fmla="*/ 285941 h 524066"/>
              <a:gd name="connsiteX12" fmla="*/ 595313 w 1928813"/>
              <a:gd name="connsiteY12" fmla="*/ 285941 h 524066"/>
              <a:gd name="connsiteX13" fmla="*/ 633412 w 1928813"/>
              <a:gd name="connsiteY13" fmla="*/ 276417 h 524066"/>
              <a:gd name="connsiteX14" fmla="*/ 683419 w 1928813"/>
              <a:gd name="connsiteY14" fmla="*/ 247841 h 524066"/>
              <a:gd name="connsiteX15" fmla="*/ 704850 w 1928813"/>
              <a:gd name="connsiteY15" fmla="*/ 226409 h 524066"/>
              <a:gd name="connsiteX16" fmla="*/ 742951 w 1928813"/>
              <a:gd name="connsiteY16" fmla="*/ 197833 h 524066"/>
              <a:gd name="connsiteX17" fmla="*/ 769144 w 1928813"/>
              <a:gd name="connsiteY17" fmla="*/ 178784 h 524066"/>
              <a:gd name="connsiteX18" fmla="*/ 842962 w 1928813"/>
              <a:gd name="connsiteY18" fmla="*/ 126397 h 524066"/>
              <a:gd name="connsiteX19" fmla="*/ 892967 w 1928813"/>
              <a:gd name="connsiteY19" fmla="*/ 74010 h 524066"/>
              <a:gd name="connsiteX20" fmla="*/ 940593 w 1928813"/>
              <a:gd name="connsiteY20" fmla="*/ 40672 h 524066"/>
              <a:gd name="connsiteX21" fmla="*/ 973932 w 1928813"/>
              <a:gd name="connsiteY21" fmla="*/ 21623 h 524066"/>
              <a:gd name="connsiteX22" fmla="*/ 1004888 w 1928813"/>
              <a:gd name="connsiteY22" fmla="*/ 4954 h 524066"/>
              <a:gd name="connsiteX23" fmla="*/ 1050132 w 1928813"/>
              <a:gd name="connsiteY23" fmla="*/ 190 h 524066"/>
              <a:gd name="connsiteX24" fmla="*/ 1092995 w 1928813"/>
              <a:gd name="connsiteY24" fmla="*/ 4954 h 524066"/>
              <a:gd name="connsiteX25" fmla="*/ 1128711 w 1928813"/>
              <a:gd name="connsiteY25" fmla="*/ 16860 h 524066"/>
              <a:gd name="connsiteX26" fmla="*/ 1162049 w 1928813"/>
              <a:gd name="connsiteY26" fmla="*/ 40673 h 524066"/>
              <a:gd name="connsiteX27" fmla="*/ 1188244 w 1928813"/>
              <a:gd name="connsiteY27" fmla="*/ 66866 h 524066"/>
              <a:gd name="connsiteX28" fmla="*/ 1231106 w 1928813"/>
              <a:gd name="connsiteY28" fmla="*/ 104967 h 524066"/>
              <a:gd name="connsiteX29" fmla="*/ 1259681 w 1928813"/>
              <a:gd name="connsiteY29" fmla="*/ 143066 h 524066"/>
              <a:gd name="connsiteX30" fmla="*/ 1281113 w 1928813"/>
              <a:gd name="connsiteY30" fmla="*/ 169259 h 524066"/>
              <a:gd name="connsiteX31" fmla="*/ 1312069 w 1928813"/>
              <a:gd name="connsiteY31" fmla="*/ 209741 h 524066"/>
              <a:gd name="connsiteX32" fmla="*/ 1364457 w 1928813"/>
              <a:gd name="connsiteY32" fmla="*/ 276415 h 524066"/>
              <a:gd name="connsiteX33" fmla="*/ 1402557 w 1928813"/>
              <a:gd name="connsiteY33" fmla="*/ 321660 h 524066"/>
              <a:gd name="connsiteX34" fmla="*/ 1426369 w 1928813"/>
              <a:gd name="connsiteY34" fmla="*/ 352616 h 524066"/>
              <a:gd name="connsiteX35" fmla="*/ 1469232 w 1928813"/>
              <a:gd name="connsiteY35" fmla="*/ 388336 h 524066"/>
              <a:gd name="connsiteX36" fmla="*/ 1516856 w 1928813"/>
              <a:gd name="connsiteY36" fmla="*/ 414529 h 524066"/>
              <a:gd name="connsiteX37" fmla="*/ 1557339 w 1928813"/>
              <a:gd name="connsiteY37" fmla="*/ 443104 h 524066"/>
              <a:gd name="connsiteX38" fmla="*/ 1624012 w 1928813"/>
              <a:gd name="connsiteY38" fmla="*/ 471679 h 524066"/>
              <a:gd name="connsiteX39" fmla="*/ 1674019 w 1928813"/>
              <a:gd name="connsiteY39" fmla="*/ 485967 h 524066"/>
              <a:gd name="connsiteX40" fmla="*/ 1743075 w 1928813"/>
              <a:gd name="connsiteY40" fmla="*/ 505016 h 524066"/>
              <a:gd name="connsiteX41" fmla="*/ 1812131 w 1928813"/>
              <a:gd name="connsiteY41" fmla="*/ 516922 h 524066"/>
              <a:gd name="connsiteX42" fmla="*/ 1864519 w 1928813"/>
              <a:gd name="connsiteY42" fmla="*/ 519303 h 524066"/>
              <a:gd name="connsiteX43" fmla="*/ 1928813 w 1928813"/>
              <a:gd name="connsiteY43" fmla="*/ 524066 h 524066"/>
              <a:gd name="connsiteX0" fmla="*/ 0 w 1928813"/>
              <a:gd name="connsiteY0" fmla="*/ 304822 h 521516"/>
              <a:gd name="connsiteX1" fmla="*/ 83344 w 1928813"/>
              <a:gd name="connsiteY1" fmla="*/ 307204 h 521516"/>
              <a:gd name="connsiteX2" fmla="*/ 123825 w 1928813"/>
              <a:gd name="connsiteY2" fmla="*/ 307204 h 521516"/>
              <a:gd name="connsiteX3" fmla="*/ 209550 w 1928813"/>
              <a:gd name="connsiteY3" fmla="*/ 302441 h 521516"/>
              <a:gd name="connsiteX4" fmla="*/ 290513 w 1928813"/>
              <a:gd name="connsiteY4" fmla="*/ 288154 h 521516"/>
              <a:gd name="connsiteX5" fmla="*/ 366713 w 1928813"/>
              <a:gd name="connsiteY5" fmla="*/ 269104 h 521516"/>
              <a:gd name="connsiteX6" fmla="*/ 402432 w 1928813"/>
              <a:gd name="connsiteY6" fmla="*/ 259579 h 521516"/>
              <a:gd name="connsiteX7" fmla="*/ 445294 w 1928813"/>
              <a:gd name="connsiteY7" fmla="*/ 259579 h 521516"/>
              <a:gd name="connsiteX8" fmla="*/ 488157 w 1928813"/>
              <a:gd name="connsiteY8" fmla="*/ 269104 h 521516"/>
              <a:gd name="connsiteX9" fmla="*/ 545307 w 1928813"/>
              <a:gd name="connsiteY9" fmla="*/ 278629 h 521516"/>
              <a:gd name="connsiteX10" fmla="*/ 566738 w 1928813"/>
              <a:gd name="connsiteY10" fmla="*/ 278629 h 521516"/>
              <a:gd name="connsiteX11" fmla="*/ 592932 w 1928813"/>
              <a:gd name="connsiteY11" fmla="*/ 283391 h 521516"/>
              <a:gd name="connsiteX12" fmla="*/ 595313 w 1928813"/>
              <a:gd name="connsiteY12" fmla="*/ 283391 h 521516"/>
              <a:gd name="connsiteX13" fmla="*/ 633412 w 1928813"/>
              <a:gd name="connsiteY13" fmla="*/ 273867 h 521516"/>
              <a:gd name="connsiteX14" fmla="*/ 683419 w 1928813"/>
              <a:gd name="connsiteY14" fmla="*/ 245291 h 521516"/>
              <a:gd name="connsiteX15" fmla="*/ 704850 w 1928813"/>
              <a:gd name="connsiteY15" fmla="*/ 223859 h 521516"/>
              <a:gd name="connsiteX16" fmla="*/ 742951 w 1928813"/>
              <a:gd name="connsiteY16" fmla="*/ 195283 h 521516"/>
              <a:gd name="connsiteX17" fmla="*/ 769144 w 1928813"/>
              <a:gd name="connsiteY17" fmla="*/ 176234 h 521516"/>
              <a:gd name="connsiteX18" fmla="*/ 842962 w 1928813"/>
              <a:gd name="connsiteY18" fmla="*/ 123847 h 521516"/>
              <a:gd name="connsiteX19" fmla="*/ 892967 w 1928813"/>
              <a:gd name="connsiteY19" fmla="*/ 71460 h 521516"/>
              <a:gd name="connsiteX20" fmla="*/ 940593 w 1928813"/>
              <a:gd name="connsiteY20" fmla="*/ 38122 h 521516"/>
              <a:gd name="connsiteX21" fmla="*/ 973932 w 1928813"/>
              <a:gd name="connsiteY21" fmla="*/ 19073 h 521516"/>
              <a:gd name="connsiteX22" fmla="*/ 1004888 w 1928813"/>
              <a:gd name="connsiteY22" fmla="*/ 2404 h 521516"/>
              <a:gd name="connsiteX23" fmla="*/ 1066801 w 1928813"/>
              <a:gd name="connsiteY23" fmla="*/ 7165 h 521516"/>
              <a:gd name="connsiteX24" fmla="*/ 1092995 w 1928813"/>
              <a:gd name="connsiteY24" fmla="*/ 2404 h 521516"/>
              <a:gd name="connsiteX25" fmla="*/ 1128711 w 1928813"/>
              <a:gd name="connsiteY25" fmla="*/ 14310 h 521516"/>
              <a:gd name="connsiteX26" fmla="*/ 1162049 w 1928813"/>
              <a:gd name="connsiteY26" fmla="*/ 38123 h 521516"/>
              <a:gd name="connsiteX27" fmla="*/ 1188244 w 1928813"/>
              <a:gd name="connsiteY27" fmla="*/ 64316 h 521516"/>
              <a:gd name="connsiteX28" fmla="*/ 1231106 w 1928813"/>
              <a:gd name="connsiteY28" fmla="*/ 102417 h 521516"/>
              <a:gd name="connsiteX29" fmla="*/ 1259681 w 1928813"/>
              <a:gd name="connsiteY29" fmla="*/ 140516 h 521516"/>
              <a:gd name="connsiteX30" fmla="*/ 1281113 w 1928813"/>
              <a:gd name="connsiteY30" fmla="*/ 166709 h 521516"/>
              <a:gd name="connsiteX31" fmla="*/ 1312069 w 1928813"/>
              <a:gd name="connsiteY31" fmla="*/ 207191 h 521516"/>
              <a:gd name="connsiteX32" fmla="*/ 1364457 w 1928813"/>
              <a:gd name="connsiteY32" fmla="*/ 273865 h 521516"/>
              <a:gd name="connsiteX33" fmla="*/ 1402557 w 1928813"/>
              <a:gd name="connsiteY33" fmla="*/ 319110 h 521516"/>
              <a:gd name="connsiteX34" fmla="*/ 1426369 w 1928813"/>
              <a:gd name="connsiteY34" fmla="*/ 350066 h 521516"/>
              <a:gd name="connsiteX35" fmla="*/ 1469232 w 1928813"/>
              <a:gd name="connsiteY35" fmla="*/ 385786 h 521516"/>
              <a:gd name="connsiteX36" fmla="*/ 1516856 w 1928813"/>
              <a:gd name="connsiteY36" fmla="*/ 411979 h 521516"/>
              <a:gd name="connsiteX37" fmla="*/ 1557339 w 1928813"/>
              <a:gd name="connsiteY37" fmla="*/ 440554 h 521516"/>
              <a:gd name="connsiteX38" fmla="*/ 1624012 w 1928813"/>
              <a:gd name="connsiteY38" fmla="*/ 469129 h 521516"/>
              <a:gd name="connsiteX39" fmla="*/ 1674019 w 1928813"/>
              <a:gd name="connsiteY39" fmla="*/ 483417 h 521516"/>
              <a:gd name="connsiteX40" fmla="*/ 1743075 w 1928813"/>
              <a:gd name="connsiteY40" fmla="*/ 502466 h 521516"/>
              <a:gd name="connsiteX41" fmla="*/ 1812131 w 1928813"/>
              <a:gd name="connsiteY41" fmla="*/ 514372 h 521516"/>
              <a:gd name="connsiteX42" fmla="*/ 1864519 w 1928813"/>
              <a:gd name="connsiteY42" fmla="*/ 516753 h 521516"/>
              <a:gd name="connsiteX43" fmla="*/ 1928813 w 1928813"/>
              <a:gd name="connsiteY43" fmla="*/ 521516 h 521516"/>
              <a:gd name="connsiteX0" fmla="*/ 0 w 1928813"/>
              <a:gd name="connsiteY0" fmla="*/ 304822 h 521516"/>
              <a:gd name="connsiteX1" fmla="*/ 83344 w 1928813"/>
              <a:gd name="connsiteY1" fmla="*/ 307204 h 521516"/>
              <a:gd name="connsiteX2" fmla="*/ 123825 w 1928813"/>
              <a:gd name="connsiteY2" fmla="*/ 307204 h 521516"/>
              <a:gd name="connsiteX3" fmla="*/ 209550 w 1928813"/>
              <a:gd name="connsiteY3" fmla="*/ 302441 h 521516"/>
              <a:gd name="connsiteX4" fmla="*/ 290513 w 1928813"/>
              <a:gd name="connsiteY4" fmla="*/ 288154 h 521516"/>
              <a:gd name="connsiteX5" fmla="*/ 366713 w 1928813"/>
              <a:gd name="connsiteY5" fmla="*/ 269104 h 521516"/>
              <a:gd name="connsiteX6" fmla="*/ 402432 w 1928813"/>
              <a:gd name="connsiteY6" fmla="*/ 259579 h 521516"/>
              <a:gd name="connsiteX7" fmla="*/ 445294 w 1928813"/>
              <a:gd name="connsiteY7" fmla="*/ 259579 h 521516"/>
              <a:gd name="connsiteX8" fmla="*/ 488157 w 1928813"/>
              <a:gd name="connsiteY8" fmla="*/ 269104 h 521516"/>
              <a:gd name="connsiteX9" fmla="*/ 545307 w 1928813"/>
              <a:gd name="connsiteY9" fmla="*/ 278629 h 521516"/>
              <a:gd name="connsiteX10" fmla="*/ 566738 w 1928813"/>
              <a:gd name="connsiteY10" fmla="*/ 278629 h 521516"/>
              <a:gd name="connsiteX11" fmla="*/ 592932 w 1928813"/>
              <a:gd name="connsiteY11" fmla="*/ 283391 h 521516"/>
              <a:gd name="connsiteX12" fmla="*/ 595313 w 1928813"/>
              <a:gd name="connsiteY12" fmla="*/ 283391 h 521516"/>
              <a:gd name="connsiteX13" fmla="*/ 633412 w 1928813"/>
              <a:gd name="connsiteY13" fmla="*/ 273867 h 521516"/>
              <a:gd name="connsiteX14" fmla="*/ 683419 w 1928813"/>
              <a:gd name="connsiteY14" fmla="*/ 245291 h 521516"/>
              <a:gd name="connsiteX15" fmla="*/ 704850 w 1928813"/>
              <a:gd name="connsiteY15" fmla="*/ 223859 h 521516"/>
              <a:gd name="connsiteX16" fmla="*/ 742951 w 1928813"/>
              <a:gd name="connsiteY16" fmla="*/ 195283 h 521516"/>
              <a:gd name="connsiteX17" fmla="*/ 769144 w 1928813"/>
              <a:gd name="connsiteY17" fmla="*/ 176234 h 521516"/>
              <a:gd name="connsiteX18" fmla="*/ 842962 w 1928813"/>
              <a:gd name="connsiteY18" fmla="*/ 123847 h 521516"/>
              <a:gd name="connsiteX19" fmla="*/ 892967 w 1928813"/>
              <a:gd name="connsiteY19" fmla="*/ 71460 h 521516"/>
              <a:gd name="connsiteX20" fmla="*/ 940593 w 1928813"/>
              <a:gd name="connsiteY20" fmla="*/ 38122 h 521516"/>
              <a:gd name="connsiteX21" fmla="*/ 973932 w 1928813"/>
              <a:gd name="connsiteY21" fmla="*/ 19073 h 521516"/>
              <a:gd name="connsiteX22" fmla="*/ 1004888 w 1928813"/>
              <a:gd name="connsiteY22" fmla="*/ 2404 h 521516"/>
              <a:gd name="connsiteX23" fmla="*/ 1066801 w 1928813"/>
              <a:gd name="connsiteY23" fmla="*/ 7165 h 521516"/>
              <a:gd name="connsiteX24" fmla="*/ 1102520 w 1928813"/>
              <a:gd name="connsiteY24" fmla="*/ 16692 h 521516"/>
              <a:gd name="connsiteX25" fmla="*/ 1128711 w 1928813"/>
              <a:gd name="connsiteY25" fmla="*/ 14310 h 521516"/>
              <a:gd name="connsiteX26" fmla="*/ 1162049 w 1928813"/>
              <a:gd name="connsiteY26" fmla="*/ 38123 h 521516"/>
              <a:gd name="connsiteX27" fmla="*/ 1188244 w 1928813"/>
              <a:gd name="connsiteY27" fmla="*/ 64316 h 521516"/>
              <a:gd name="connsiteX28" fmla="*/ 1231106 w 1928813"/>
              <a:gd name="connsiteY28" fmla="*/ 102417 h 521516"/>
              <a:gd name="connsiteX29" fmla="*/ 1259681 w 1928813"/>
              <a:gd name="connsiteY29" fmla="*/ 140516 h 521516"/>
              <a:gd name="connsiteX30" fmla="*/ 1281113 w 1928813"/>
              <a:gd name="connsiteY30" fmla="*/ 166709 h 521516"/>
              <a:gd name="connsiteX31" fmla="*/ 1312069 w 1928813"/>
              <a:gd name="connsiteY31" fmla="*/ 207191 h 521516"/>
              <a:gd name="connsiteX32" fmla="*/ 1364457 w 1928813"/>
              <a:gd name="connsiteY32" fmla="*/ 273865 h 521516"/>
              <a:gd name="connsiteX33" fmla="*/ 1402557 w 1928813"/>
              <a:gd name="connsiteY33" fmla="*/ 319110 h 521516"/>
              <a:gd name="connsiteX34" fmla="*/ 1426369 w 1928813"/>
              <a:gd name="connsiteY34" fmla="*/ 350066 h 521516"/>
              <a:gd name="connsiteX35" fmla="*/ 1469232 w 1928813"/>
              <a:gd name="connsiteY35" fmla="*/ 385786 h 521516"/>
              <a:gd name="connsiteX36" fmla="*/ 1516856 w 1928813"/>
              <a:gd name="connsiteY36" fmla="*/ 411979 h 521516"/>
              <a:gd name="connsiteX37" fmla="*/ 1557339 w 1928813"/>
              <a:gd name="connsiteY37" fmla="*/ 440554 h 521516"/>
              <a:gd name="connsiteX38" fmla="*/ 1624012 w 1928813"/>
              <a:gd name="connsiteY38" fmla="*/ 469129 h 521516"/>
              <a:gd name="connsiteX39" fmla="*/ 1674019 w 1928813"/>
              <a:gd name="connsiteY39" fmla="*/ 483417 h 521516"/>
              <a:gd name="connsiteX40" fmla="*/ 1743075 w 1928813"/>
              <a:gd name="connsiteY40" fmla="*/ 502466 h 521516"/>
              <a:gd name="connsiteX41" fmla="*/ 1812131 w 1928813"/>
              <a:gd name="connsiteY41" fmla="*/ 514372 h 521516"/>
              <a:gd name="connsiteX42" fmla="*/ 1864519 w 1928813"/>
              <a:gd name="connsiteY42" fmla="*/ 516753 h 521516"/>
              <a:gd name="connsiteX43" fmla="*/ 1928813 w 1928813"/>
              <a:gd name="connsiteY43" fmla="*/ 521516 h 521516"/>
              <a:gd name="connsiteX0" fmla="*/ 0 w 1928813"/>
              <a:gd name="connsiteY0" fmla="*/ 305510 h 522204"/>
              <a:gd name="connsiteX1" fmla="*/ 83344 w 1928813"/>
              <a:gd name="connsiteY1" fmla="*/ 307892 h 522204"/>
              <a:gd name="connsiteX2" fmla="*/ 123825 w 1928813"/>
              <a:gd name="connsiteY2" fmla="*/ 307892 h 522204"/>
              <a:gd name="connsiteX3" fmla="*/ 209550 w 1928813"/>
              <a:gd name="connsiteY3" fmla="*/ 303129 h 522204"/>
              <a:gd name="connsiteX4" fmla="*/ 290513 w 1928813"/>
              <a:gd name="connsiteY4" fmla="*/ 288842 h 522204"/>
              <a:gd name="connsiteX5" fmla="*/ 366713 w 1928813"/>
              <a:gd name="connsiteY5" fmla="*/ 269792 h 522204"/>
              <a:gd name="connsiteX6" fmla="*/ 402432 w 1928813"/>
              <a:gd name="connsiteY6" fmla="*/ 260267 h 522204"/>
              <a:gd name="connsiteX7" fmla="*/ 445294 w 1928813"/>
              <a:gd name="connsiteY7" fmla="*/ 260267 h 522204"/>
              <a:gd name="connsiteX8" fmla="*/ 488157 w 1928813"/>
              <a:gd name="connsiteY8" fmla="*/ 269792 h 522204"/>
              <a:gd name="connsiteX9" fmla="*/ 545307 w 1928813"/>
              <a:gd name="connsiteY9" fmla="*/ 279317 h 522204"/>
              <a:gd name="connsiteX10" fmla="*/ 566738 w 1928813"/>
              <a:gd name="connsiteY10" fmla="*/ 279317 h 522204"/>
              <a:gd name="connsiteX11" fmla="*/ 592932 w 1928813"/>
              <a:gd name="connsiteY11" fmla="*/ 284079 h 522204"/>
              <a:gd name="connsiteX12" fmla="*/ 595313 w 1928813"/>
              <a:gd name="connsiteY12" fmla="*/ 284079 h 522204"/>
              <a:gd name="connsiteX13" fmla="*/ 633412 w 1928813"/>
              <a:gd name="connsiteY13" fmla="*/ 274555 h 522204"/>
              <a:gd name="connsiteX14" fmla="*/ 683419 w 1928813"/>
              <a:gd name="connsiteY14" fmla="*/ 245979 h 522204"/>
              <a:gd name="connsiteX15" fmla="*/ 704850 w 1928813"/>
              <a:gd name="connsiteY15" fmla="*/ 224547 h 522204"/>
              <a:gd name="connsiteX16" fmla="*/ 742951 w 1928813"/>
              <a:gd name="connsiteY16" fmla="*/ 195971 h 522204"/>
              <a:gd name="connsiteX17" fmla="*/ 769144 w 1928813"/>
              <a:gd name="connsiteY17" fmla="*/ 176922 h 522204"/>
              <a:gd name="connsiteX18" fmla="*/ 842962 w 1928813"/>
              <a:gd name="connsiteY18" fmla="*/ 124535 h 522204"/>
              <a:gd name="connsiteX19" fmla="*/ 892967 w 1928813"/>
              <a:gd name="connsiteY19" fmla="*/ 72148 h 522204"/>
              <a:gd name="connsiteX20" fmla="*/ 940593 w 1928813"/>
              <a:gd name="connsiteY20" fmla="*/ 38810 h 522204"/>
              <a:gd name="connsiteX21" fmla="*/ 973932 w 1928813"/>
              <a:gd name="connsiteY21" fmla="*/ 19761 h 522204"/>
              <a:gd name="connsiteX22" fmla="*/ 1004888 w 1928813"/>
              <a:gd name="connsiteY22" fmla="*/ 3092 h 522204"/>
              <a:gd name="connsiteX23" fmla="*/ 1073944 w 1928813"/>
              <a:gd name="connsiteY23" fmla="*/ 3090 h 522204"/>
              <a:gd name="connsiteX24" fmla="*/ 1102520 w 1928813"/>
              <a:gd name="connsiteY24" fmla="*/ 17380 h 522204"/>
              <a:gd name="connsiteX25" fmla="*/ 1128711 w 1928813"/>
              <a:gd name="connsiteY25" fmla="*/ 14998 h 522204"/>
              <a:gd name="connsiteX26" fmla="*/ 1162049 w 1928813"/>
              <a:gd name="connsiteY26" fmla="*/ 38811 h 522204"/>
              <a:gd name="connsiteX27" fmla="*/ 1188244 w 1928813"/>
              <a:gd name="connsiteY27" fmla="*/ 65004 h 522204"/>
              <a:gd name="connsiteX28" fmla="*/ 1231106 w 1928813"/>
              <a:gd name="connsiteY28" fmla="*/ 103105 h 522204"/>
              <a:gd name="connsiteX29" fmla="*/ 1259681 w 1928813"/>
              <a:gd name="connsiteY29" fmla="*/ 141204 h 522204"/>
              <a:gd name="connsiteX30" fmla="*/ 1281113 w 1928813"/>
              <a:gd name="connsiteY30" fmla="*/ 167397 h 522204"/>
              <a:gd name="connsiteX31" fmla="*/ 1312069 w 1928813"/>
              <a:gd name="connsiteY31" fmla="*/ 207879 h 522204"/>
              <a:gd name="connsiteX32" fmla="*/ 1364457 w 1928813"/>
              <a:gd name="connsiteY32" fmla="*/ 274553 h 522204"/>
              <a:gd name="connsiteX33" fmla="*/ 1402557 w 1928813"/>
              <a:gd name="connsiteY33" fmla="*/ 319798 h 522204"/>
              <a:gd name="connsiteX34" fmla="*/ 1426369 w 1928813"/>
              <a:gd name="connsiteY34" fmla="*/ 350754 h 522204"/>
              <a:gd name="connsiteX35" fmla="*/ 1469232 w 1928813"/>
              <a:gd name="connsiteY35" fmla="*/ 386474 h 522204"/>
              <a:gd name="connsiteX36" fmla="*/ 1516856 w 1928813"/>
              <a:gd name="connsiteY36" fmla="*/ 412667 h 522204"/>
              <a:gd name="connsiteX37" fmla="*/ 1557339 w 1928813"/>
              <a:gd name="connsiteY37" fmla="*/ 441242 h 522204"/>
              <a:gd name="connsiteX38" fmla="*/ 1624012 w 1928813"/>
              <a:gd name="connsiteY38" fmla="*/ 469817 h 522204"/>
              <a:gd name="connsiteX39" fmla="*/ 1674019 w 1928813"/>
              <a:gd name="connsiteY39" fmla="*/ 484105 h 522204"/>
              <a:gd name="connsiteX40" fmla="*/ 1743075 w 1928813"/>
              <a:gd name="connsiteY40" fmla="*/ 503154 h 522204"/>
              <a:gd name="connsiteX41" fmla="*/ 1812131 w 1928813"/>
              <a:gd name="connsiteY41" fmla="*/ 515060 h 522204"/>
              <a:gd name="connsiteX42" fmla="*/ 1864519 w 1928813"/>
              <a:gd name="connsiteY42" fmla="*/ 517441 h 522204"/>
              <a:gd name="connsiteX43" fmla="*/ 1928813 w 1928813"/>
              <a:gd name="connsiteY43" fmla="*/ 522204 h 522204"/>
              <a:gd name="connsiteX0" fmla="*/ 0 w 1928813"/>
              <a:gd name="connsiteY0" fmla="*/ 305510 h 522204"/>
              <a:gd name="connsiteX1" fmla="*/ 83344 w 1928813"/>
              <a:gd name="connsiteY1" fmla="*/ 307892 h 522204"/>
              <a:gd name="connsiteX2" fmla="*/ 123825 w 1928813"/>
              <a:gd name="connsiteY2" fmla="*/ 307892 h 522204"/>
              <a:gd name="connsiteX3" fmla="*/ 209550 w 1928813"/>
              <a:gd name="connsiteY3" fmla="*/ 303129 h 522204"/>
              <a:gd name="connsiteX4" fmla="*/ 290513 w 1928813"/>
              <a:gd name="connsiteY4" fmla="*/ 288842 h 522204"/>
              <a:gd name="connsiteX5" fmla="*/ 366713 w 1928813"/>
              <a:gd name="connsiteY5" fmla="*/ 269792 h 522204"/>
              <a:gd name="connsiteX6" fmla="*/ 402432 w 1928813"/>
              <a:gd name="connsiteY6" fmla="*/ 260267 h 522204"/>
              <a:gd name="connsiteX7" fmla="*/ 445294 w 1928813"/>
              <a:gd name="connsiteY7" fmla="*/ 260267 h 522204"/>
              <a:gd name="connsiteX8" fmla="*/ 488157 w 1928813"/>
              <a:gd name="connsiteY8" fmla="*/ 269792 h 522204"/>
              <a:gd name="connsiteX9" fmla="*/ 545307 w 1928813"/>
              <a:gd name="connsiteY9" fmla="*/ 279317 h 522204"/>
              <a:gd name="connsiteX10" fmla="*/ 566738 w 1928813"/>
              <a:gd name="connsiteY10" fmla="*/ 279317 h 522204"/>
              <a:gd name="connsiteX11" fmla="*/ 592932 w 1928813"/>
              <a:gd name="connsiteY11" fmla="*/ 284079 h 522204"/>
              <a:gd name="connsiteX12" fmla="*/ 595313 w 1928813"/>
              <a:gd name="connsiteY12" fmla="*/ 284079 h 522204"/>
              <a:gd name="connsiteX13" fmla="*/ 633412 w 1928813"/>
              <a:gd name="connsiteY13" fmla="*/ 274555 h 522204"/>
              <a:gd name="connsiteX14" fmla="*/ 683419 w 1928813"/>
              <a:gd name="connsiteY14" fmla="*/ 245979 h 522204"/>
              <a:gd name="connsiteX15" fmla="*/ 704850 w 1928813"/>
              <a:gd name="connsiteY15" fmla="*/ 224547 h 522204"/>
              <a:gd name="connsiteX16" fmla="*/ 742951 w 1928813"/>
              <a:gd name="connsiteY16" fmla="*/ 195971 h 522204"/>
              <a:gd name="connsiteX17" fmla="*/ 769144 w 1928813"/>
              <a:gd name="connsiteY17" fmla="*/ 176922 h 522204"/>
              <a:gd name="connsiteX18" fmla="*/ 842962 w 1928813"/>
              <a:gd name="connsiteY18" fmla="*/ 124535 h 522204"/>
              <a:gd name="connsiteX19" fmla="*/ 897730 w 1928813"/>
              <a:gd name="connsiteY19" fmla="*/ 79292 h 522204"/>
              <a:gd name="connsiteX20" fmla="*/ 940593 w 1928813"/>
              <a:gd name="connsiteY20" fmla="*/ 38810 h 522204"/>
              <a:gd name="connsiteX21" fmla="*/ 973932 w 1928813"/>
              <a:gd name="connsiteY21" fmla="*/ 19761 h 522204"/>
              <a:gd name="connsiteX22" fmla="*/ 1004888 w 1928813"/>
              <a:gd name="connsiteY22" fmla="*/ 3092 h 522204"/>
              <a:gd name="connsiteX23" fmla="*/ 1073944 w 1928813"/>
              <a:gd name="connsiteY23" fmla="*/ 3090 h 522204"/>
              <a:gd name="connsiteX24" fmla="*/ 1102520 w 1928813"/>
              <a:gd name="connsiteY24" fmla="*/ 17380 h 522204"/>
              <a:gd name="connsiteX25" fmla="*/ 1128711 w 1928813"/>
              <a:gd name="connsiteY25" fmla="*/ 14998 h 522204"/>
              <a:gd name="connsiteX26" fmla="*/ 1162049 w 1928813"/>
              <a:gd name="connsiteY26" fmla="*/ 38811 h 522204"/>
              <a:gd name="connsiteX27" fmla="*/ 1188244 w 1928813"/>
              <a:gd name="connsiteY27" fmla="*/ 65004 h 522204"/>
              <a:gd name="connsiteX28" fmla="*/ 1231106 w 1928813"/>
              <a:gd name="connsiteY28" fmla="*/ 103105 h 522204"/>
              <a:gd name="connsiteX29" fmla="*/ 1259681 w 1928813"/>
              <a:gd name="connsiteY29" fmla="*/ 141204 h 522204"/>
              <a:gd name="connsiteX30" fmla="*/ 1281113 w 1928813"/>
              <a:gd name="connsiteY30" fmla="*/ 167397 h 522204"/>
              <a:gd name="connsiteX31" fmla="*/ 1312069 w 1928813"/>
              <a:gd name="connsiteY31" fmla="*/ 207879 h 522204"/>
              <a:gd name="connsiteX32" fmla="*/ 1364457 w 1928813"/>
              <a:gd name="connsiteY32" fmla="*/ 274553 h 522204"/>
              <a:gd name="connsiteX33" fmla="*/ 1402557 w 1928813"/>
              <a:gd name="connsiteY33" fmla="*/ 319798 h 522204"/>
              <a:gd name="connsiteX34" fmla="*/ 1426369 w 1928813"/>
              <a:gd name="connsiteY34" fmla="*/ 350754 h 522204"/>
              <a:gd name="connsiteX35" fmla="*/ 1469232 w 1928813"/>
              <a:gd name="connsiteY35" fmla="*/ 386474 h 522204"/>
              <a:gd name="connsiteX36" fmla="*/ 1516856 w 1928813"/>
              <a:gd name="connsiteY36" fmla="*/ 412667 h 522204"/>
              <a:gd name="connsiteX37" fmla="*/ 1557339 w 1928813"/>
              <a:gd name="connsiteY37" fmla="*/ 441242 h 522204"/>
              <a:gd name="connsiteX38" fmla="*/ 1624012 w 1928813"/>
              <a:gd name="connsiteY38" fmla="*/ 469817 h 522204"/>
              <a:gd name="connsiteX39" fmla="*/ 1674019 w 1928813"/>
              <a:gd name="connsiteY39" fmla="*/ 484105 h 522204"/>
              <a:gd name="connsiteX40" fmla="*/ 1743075 w 1928813"/>
              <a:gd name="connsiteY40" fmla="*/ 503154 h 522204"/>
              <a:gd name="connsiteX41" fmla="*/ 1812131 w 1928813"/>
              <a:gd name="connsiteY41" fmla="*/ 515060 h 522204"/>
              <a:gd name="connsiteX42" fmla="*/ 1864519 w 1928813"/>
              <a:gd name="connsiteY42" fmla="*/ 517441 h 522204"/>
              <a:gd name="connsiteX43" fmla="*/ 1928813 w 1928813"/>
              <a:gd name="connsiteY43" fmla="*/ 522204 h 522204"/>
              <a:gd name="connsiteX0" fmla="*/ 0 w 1928813"/>
              <a:gd name="connsiteY0" fmla="*/ 305510 h 522204"/>
              <a:gd name="connsiteX1" fmla="*/ 83344 w 1928813"/>
              <a:gd name="connsiteY1" fmla="*/ 307892 h 522204"/>
              <a:gd name="connsiteX2" fmla="*/ 123825 w 1928813"/>
              <a:gd name="connsiteY2" fmla="*/ 307892 h 522204"/>
              <a:gd name="connsiteX3" fmla="*/ 209550 w 1928813"/>
              <a:gd name="connsiteY3" fmla="*/ 303129 h 522204"/>
              <a:gd name="connsiteX4" fmla="*/ 290513 w 1928813"/>
              <a:gd name="connsiteY4" fmla="*/ 288842 h 522204"/>
              <a:gd name="connsiteX5" fmla="*/ 366713 w 1928813"/>
              <a:gd name="connsiteY5" fmla="*/ 269792 h 522204"/>
              <a:gd name="connsiteX6" fmla="*/ 402432 w 1928813"/>
              <a:gd name="connsiteY6" fmla="*/ 260267 h 522204"/>
              <a:gd name="connsiteX7" fmla="*/ 445294 w 1928813"/>
              <a:gd name="connsiteY7" fmla="*/ 260267 h 522204"/>
              <a:gd name="connsiteX8" fmla="*/ 488157 w 1928813"/>
              <a:gd name="connsiteY8" fmla="*/ 269792 h 522204"/>
              <a:gd name="connsiteX9" fmla="*/ 545307 w 1928813"/>
              <a:gd name="connsiteY9" fmla="*/ 279317 h 522204"/>
              <a:gd name="connsiteX10" fmla="*/ 566738 w 1928813"/>
              <a:gd name="connsiteY10" fmla="*/ 279317 h 522204"/>
              <a:gd name="connsiteX11" fmla="*/ 592932 w 1928813"/>
              <a:gd name="connsiteY11" fmla="*/ 284079 h 522204"/>
              <a:gd name="connsiteX12" fmla="*/ 595313 w 1928813"/>
              <a:gd name="connsiteY12" fmla="*/ 284079 h 522204"/>
              <a:gd name="connsiteX13" fmla="*/ 633412 w 1928813"/>
              <a:gd name="connsiteY13" fmla="*/ 274555 h 522204"/>
              <a:gd name="connsiteX14" fmla="*/ 683419 w 1928813"/>
              <a:gd name="connsiteY14" fmla="*/ 245979 h 522204"/>
              <a:gd name="connsiteX15" fmla="*/ 704850 w 1928813"/>
              <a:gd name="connsiteY15" fmla="*/ 224547 h 522204"/>
              <a:gd name="connsiteX16" fmla="*/ 742951 w 1928813"/>
              <a:gd name="connsiteY16" fmla="*/ 195971 h 522204"/>
              <a:gd name="connsiteX17" fmla="*/ 769144 w 1928813"/>
              <a:gd name="connsiteY17" fmla="*/ 176922 h 522204"/>
              <a:gd name="connsiteX18" fmla="*/ 842962 w 1928813"/>
              <a:gd name="connsiteY18" fmla="*/ 124535 h 522204"/>
              <a:gd name="connsiteX19" fmla="*/ 897730 w 1928813"/>
              <a:gd name="connsiteY19" fmla="*/ 79292 h 522204"/>
              <a:gd name="connsiteX20" fmla="*/ 940593 w 1928813"/>
              <a:gd name="connsiteY20" fmla="*/ 38810 h 522204"/>
              <a:gd name="connsiteX21" fmla="*/ 973932 w 1928813"/>
              <a:gd name="connsiteY21" fmla="*/ 19761 h 522204"/>
              <a:gd name="connsiteX22" fmla="*/ 1004888 w 1928813"/>
              <a:gd name="connsiteY22" fmla="*/ 3092 h 522204"/>
              <a:gd name="connsiteX23" fmla="*/ 1073944 w 1928813"/>
              <a:gd name="connsiteY23" fmla="*/ 3090 h 522204"/>
              <a:gd name="connsiteX24" fmla="*/ 1102520 w 1928813"/>
              <a:gd name="connsiteY24" fmla="*/ 17380 h 522204"/>
              <a:gd name="connsiteX25" fmla="*/ 1138236 w 1928813"/>
              <a:gd name="connsiteY25" fmla="*/ 36429 h 522204"/>
              <a:gd name="connsiteX26" fmla="*/ 1162049 w 1928813"/>
              <a:gd name="connsiteY26" fmla="*/ 38811 h 522204"/>
              <a:gd name="connsiteX27" fmla="*/ 1188244 w 1928813"/>
              <a:gd name="connsiteY27" fmla="*/ 65004 h 522204"/>
              <a:gd name="connsiteX28" fmla="*/ 1231106 w 1928813"/>
              <a:gd name="connsiteY28" fmla="*/ 103105 h 522204"/>
              <a:gd name="connsiteX29" fmla="*/ 1259681 w 1928813"/>
              <a:gd name="connsiteY29" fmla="*/ 141204 h 522204"/>
              <a:gd name="connsiteX30" fmla="*/ 1281113 w 1928813"/>
              <a:gd name="connsiteY30" fmla="*/ 167397 h 522204"/>
              <a:gd name="connsiteX31" fmla="*/ 1312069 w 1928813"/>
              <a:gd name="connsiteY31" fmla="*/ 207879 h 522204"/>
              <a:gd name="connsiteX32" fmla="*/ 1364457 w 1928813"/>
              <a:gd name="connsiteY32" fmla="*/ 274553 h 522204"/>
              <a:gd name="connsiteX33" fmla="*/ 1402557 w 1928813"/>
              <a:gd name="connsiteY33" fmla="*/ 319798 h 522204"/>
              <a:gd name="connsiteX34" fmla="*/ 1426369 w 1928813"/>
              <a:gd name="connsiteY34" fmla="*/ 350754 h 522204"/>
              <a:gd name="connsiteX35" fmla="*/ 1469232 w 1928813"/>
              <a:gd name="connsiteY35" fmla="*/ 386474 h 522204"/>
              <a:gd name="connsiteX36" fmla="*/ 1516856 w 1928813"/>
              <a:gd name="connsiteY36" fmla="*/ 412667 h 522204"/>
              <a:gd name="connsiteX37" fmla="*/ 1557339 w 1928813"/>
              <a:gd name="connsiteY37" fmla="*/ 441242 h 522204"/>
              <a:gd name="connsiteX38" fmla="*/ 1624012 w 1928813"/>
              <a:gd name="connsiteY38" fmla="*/ 469817 h 522204"/>
              <a:gd name="connsiteX39" fmla="*/ 1674019 w 1928813"/>
              <a:gd name="connsiteY39" fmla="*/ 484105 h 522204"/>
              <a:gd name="connsiteX40" fmla="*/ 1743075 w 1928813"/>
              <a:gd name="connsiteY40" fmla="*/ 503154 h 522204"/>
              <a:gd name="connsiteX41" fmla="*/ 1812131 w 1928813"/>
              <a:gd name="connsiteY41" fmla="*/ 515060 h 522204"/>
              <a:gd name="connsiteX42" fmla="*/ 1864519 w 1928813"/>
              <a:gd name="connsiteY42" fmla="*/ 517441 h 522204"/>
              <a:gd name="connsiteX43" fmla="*/ 1928813 w 1928813"/>
              <a:gd name="connsiteY43" fmla="*/ 522204 h 522204"/>
              <a:gd name="connsiteX0" fmla="*/ 0 w 1928813"/>
              <a:gd name="connsiteY0" fmla="*/ 305510 h 522204"/>
              <a:gd name="connsiteX1" fmla="*/ 83344 w 1928813"/>
              <a:gd name="connsiteY1" fmla="*/ 307892 h 522204"/>
              <a:gd name="connsiteX2" fmla="*/ 123825 w 1928813"/>
              <a:gd name="connsiteY2" fmla="*/ 307892 h 522204"/>
              <a:gd name="connsiteX3" fmla="*/ 209550 w 1928813"/>
              <a:gd name="connsiteY3" fmla="*/ 303129 h 522204"/>
              <a:gd name="connsiteX4" fmla="*/ 290513 w 1928813"/>
              <a:gd name="connsiteY4" fmla="*/ 288842 h 522204"/>
              <a:gd name="connsiteX5" fmla="*/ 366713 w 1928813"/>
              <a:gd name="connsiteY5" fmla="*/ 269792 h 522204"/>
              <a:gd name="connsiteX6" fmla="*/ 402432 w 1928813"/>
              <a:gd name="connsiteY6" fmla="*/ 260267 h 522204"/>
              <a:gd name="connsiteX7" fmla="*/ 445294 w 1928813"/>
              <a:gd name="connsiteY7" fmla="*/ 260267 h 522204"/>
              <a:gd name="connsiteX8" fmla="*/ 488157 w 1928813"/>
              <a:gd name="connsiteY8" fmla="*/ 269792 h 522204"/>
              <a:gd name="connsiteX9" fmla="*/ 545307 w 1928813"/>
              <a:gd name="connsiteY9" fmla="*/ 279317 h 522204"/>
              <a:gd name="connsiteX10" fmla="*/ 566738 w 1928813"/>
              <a:gd name="connsiteY10" fmla="*/ 279317 h 522204"/>
              <a:gd name="connsiteX11" fmla="*/ 592932 w 1928813"/>
              <a:gd name="connsiteY11" fmla="*/ 284079 h 522204"/>
              <a:gd name="connsiteX12" fmla="*/ 595313 w 1928813"/>
              <a:gd name="connsiteY12" fmla="*/ 284079 h 522204"/>
              <a:gd name="connsiteX13" fmla="*/ 633412 w 1928813"/>
              <a:gd name="connsiteY13" fmla="*/ 274555 h 522204"/>
              <a:gd name="connsiteX14" fmla="*/ 683419 w 1928813"/>
              <a:gd name="connsiteY14" fmla="*/ 245979 h 522204"/>
              <a:gd name="connsiteX15" fmla="*/ 704850 w 1928813"/>
              <a:gd name="connsiteY15" fmla="*/ 224547 h 522204"/>
              <a:gd name="connsiteX16" fmla="*/ 742951 w 1928813"/>
              <a:gd name="connsiteY16" fmla="*/ 195971 h 522204"/>
              <a:gd name="connsiteX17" fmla="*/ 769144 w 1928813"/>
              <a:gd name="connsiteY17" fmla="*/ 176922 h 522204"/>
              <a:gd name="connsiteX18" fmla="*/ 842962 w 1928813"/>
              <a:gd name="connsiteY18" fmla="*/ 124535 h 522204"/>
              <a:gd name="connsiteX19" fmla="*/ 897730 w 1928813"/>
              <a:gd name="connsiteY19" fmla="*/ 79292 h 522204"/>
              <a:gd name="connsiteX20" fmla="*/ 940593 w 1928813"/>
              <a:gd name="connsiteY20" fmla="*/ 38810 h 522204"/>
              <a:gd name="connsiteX21" fmla="*/ 973932 w 1928813"/>
              <a:gd name="connsiteY21" fmla="*/ 19761 h 522204"/>
              <a:gd name="connsiteX22" fmla="*/ 1004888 w 1928813"/>
              <a:gd name="connsiteY22" fmla="*/ 3092 h 522204"/>
              <a:gd name="connsiteX23" fmla="*/ 1073944 w 1928813"/>
              <a:gd name="connsiteY23" fmla="*/ 3090 h 522204"/>
              <a:gd name="connsiteX24" fmla="*/ 1102520 w 1928813"/>
              <a:gd name="connsiteY24" fmla="*/ 17380 h 522204"/>
              <a:gd name="connsiteX25" fmla="*/ 1138236 w 1928813"/>
              <a:gd name="connsiteY25" fmla="*/ 36429 h 522204"/>
              <a:gd name="connsiteX26" fmla="*/ 1162049 w 1928813"/>
              <a:gd name="connsiteY26" fmla="*/ 38811 h 522204"/>
              <a:gd name="connsiteX27" fmla="*/ 1188244 w 1928813"/>
              <a:gd name="connsiteY27" fmla="*/ 65004 h 522204"/>
              <a:gd name="connsiteX28" fmla="*/ 1183482 w 1928813"/>
              <a:gd name="connsiteY28" fmla="*/ 60241 h 522204"/>
              <a:gd name="connsiteX29" fmla="*/ 1231106 w 1928813"/>
              <a:gd name="connsiteY29" fmla="*/ 103105 h 522204"/>
              <a:gd name="connsiteX30" fmla="*/ 1259681 w 1928813"/>
              <a:gd name="connsiteY30" fmla="*/ 141204 h 522204"/>
              <a:gd name="connsiteX31" fmla="*/ 1281113 w 1928813"/>
              <a:gd name="connsiteY31" fmla="*/ 167397 h 522204"/>
              <a:gd name="connsiteX32" fmla="*/ 1312069 w 1928813"/>
              <a:gd name="connsiteY32" fmla="*/ 207879 h 522204"/>
              <a:gd name="connsiteX33" fmla="*/ 1364457 w 1928813"/>
              <a:gd name="connsiteY33" fmla="*/ 274553 h 522204"/>
              <a:gd name="connsiteX34" fmla="*/ 1402557 w 1928813"/>
              <a:gd name="connsiteY34" fmla="*/ 319798 h 522204"/>
              <a:gd name="connsiteX35" fmla="*/ 1426369 w 1928813"/>
              <a:gd name="connsiteY35" fmla="*/ 350754 h 522204"/>
              <a:gd name="connsiteX36" fmla="*/ 1469232 w 1928813"/>
              <a:gd name="connsiteY36" fmla="*/ 386474 h 522204"/>
              <a:gd name="connsiteX37" fmla="*/ 1516856 w 1928813"/>
              <a:gd name="connsiteY37" fmla="*/ 412667 h 522204"/>
              <a:gd name="connsiteX38" fmla="*/ 1557339 w 1928813"/>
              <a:gd name="connsiteY38" fmla="*/ 441242 h 522204"/>
              <a:gd name="connsiteX39" fmla="*/ 1624012 w 1928813"/>
              <a:gd name="connsiteY39" fmla="*/ 469817 h 522204"/>
              <a:gd name="connsiteX40" fmla="*/ 1674019 w 1928813"/>
              <a:gd name="connsiteY40" fmla="*/ 484105 h 522204"/>
              <a:gd name="connsiteX41" fmla="*/ 1743075 w 1928813"/>
              <a:gd name="connsiteY41" fmla="*/ 503154 h 522204"/>
              <a:gd name="connsiteX42" fmla="*/ 1812131 w 1928813"/>
              <a:gd name="connsiteY42" fmla="*/ 515060 h 522204"/>
              <a:gd name="connsiteX43" fmla="*/ 1864519 w 1928813"/>
              <a:gd name="connsiteY43" fmla="*/ 517441 h 522204"/>
              <a:gd name="connsiteX44" fmla="*/ 1928813 w 1928813"/>
              <a:gd name="connsiteY44" fmla="*/ 522204 h 522204"/>
              <a:gd name="connsiteX0" fmla="*/ 0 w 1928813"/>
              <a:gd name="connsiteY0" fmla="*/ 305510 h 522204"/>
              <a:gd name="connsiteX1" fmla="*/ 83344 w 1928813"/>
              <a:gd name="connsiteY1" fmla="*/ 307892 h 522204"/>
              <a:gd name="connsiteX2" fmla="*/ 123825 w 1928813"/>
              <a:gd name="connsiteY2" fmla="*/ 307892 h 522204"/>
              <a:gd name="connsiteX3" fmla="*/ 209550 w 1928813"/>
              <a:gd name="connsiteY3" fmla="*/ 303129 h 522204"/>
              <a:gd name="connsiteX4" fmla="*/ 290513 w 1928813"/>
              <a:gd name="connsiteY4" fmla="*/ 288842 h 522204"/>
              <a:gd name="connsiteX5" fmla="*/ 366713 w 1928813"/>
              <a:gd name="connsiteY5" fmla="*/ 269792 h 522204"/>
              <a:gd name="connsiteX6" fmla="*/ 402432 w 1928813"/>
              <a:gd name="connsiteY6" fmla="*/ 260267 h 522204"/>
              <a:gd name="connsiteX7" fmla="*/ 445294 w 1928813"/>
              <a:gd name="connsiteY7" fmla="*/ 260267 h 522204"/>
              <a:gd name="connsiteX8" fmla="*/ 488157 w 1928813"/>
              <a:gd name="connsiteY8" fmla="*/ 269792 h 522204"/>
              <a:gd name="connsiteX9" fmla="*/ 545307 w 1928813"/>
              <a:gd name="connsiteY9" fmla="*/ 279317 h 522204"/>
              <a:gd name="connsiteX10" fmla="*/ 566738 w 1928813"/>
              <a:gd name="connsiteY10" fmla="*/ 279317 h 522204"/>
              <a:gd name="connsiteX11" fmla="*/ 592932 w 1928813"/>
              <a:gd name="connsiteY11" fmla="*/ 284079 h 522204"/>
              <a:gd name="connsiteX12" fmla="*/ 595313 w 1928813"/>
              <a:gd name="connsiteY12" fmla="*/ 284079 h 522204"/>
              <a:gd name="connsiteX13" fmla="*/ 633412 w 1928813"/>
              <a:gd name="connsiteY13" fmla="*/ 274555 h 522204"/>
              <a:gd name="connsiteX14" fmla="*/ 683419 w 1928813"/>
              <a:gd name="connsiteY14" fmla="*/ 245979 h 522204"/>
              <a:gd name="connsiteX15" fmla="*/ 704850 w 1928813"/>
              <a:gd name="connsiteY15" fmla="*/ 224547 h 522204"/>
              <a:gd name="connsiteX16" fmla="*/ 742951 w 1928813"/>
              <a:gd name="connsiteY16" fmla="*/ 195971 h 522204"/>
              <a:gd name="connsiteX17" fmla="*/ 769144 w 1928813"/>
              <a:gd name="connsiteY17" fmla="*/ 176922 h 522204"/>
              <a:gd name="connsiteX18" fmla="*/ 842962 w 1928813"/>
              <a:gd name="connsiteY18" fmla="*/ 124535 h 522204"/>
              <a:gd name="connsiteX19" fmla="*/ 897730 w 1928813"/>
              <a:gd name="connsiteY19" fmla="*/ 79292 h 522204"/>
              <a:gd name="connsiteX20" fmla="*/ 940593 w 1928813"/>
              <a:gd name="connsiteY20" fmla="*/ 38810 h 522204"/>
              <a:gd name="connsiteX21" fmla="*/ 973932 w 1928813"/>
              <a:gd name="connsiteY21" fmla="*/ 19761 h 522204"/>
              <a:gd name="connsiteX22" fmla="*/ 1004888 w 1928813"/>
              <a:gd name="connsiteY22" fmla="*/ 3092 h 522204"/>
              <a:gd name="connsiteX23" fmla="*/ 1073944 w 1928813"/>
              <a:gd name="connsiteY23" fmla="*/ 3090 h 522204"/>
              <a:gd name="connsiteX24" fmla="*/ 1102520 w 1928813"/>
              <a:gd name="connsiteY24" fmla="*/ 17380 h 522204"/>
              <a:gd name="connsiteX25" fmla="*/ 1138236 w 1928813"/>
              <a:gd name="connsiteY25" fmla="*/ 36429 h 522204"/>
              <a:gd name="connsiteX26" fmla="*/ 1188244 w 1928813"/>
              <a:gd name="connsiteY26" fmla="*/ 65004 h 522204"/>
              <a:gd name="connsiteX27" fmla="*/ 1183482 w 1928813"/>
              <a:gd name="connsiteY27" fmla="*/ 60241 h 522204"/>
              <a:gd name="connsiteX28" fmla="*/ 1231106 w 1928813"/>
              <a:gd name="connsiteY28" fmla="*/ 103105 h 522204"/>
              <a:gd name="connsiteX29" fmla="*/ 1259681 w 1928813"/>
              <a:gd name="connsiteY29" fmla="*/ 141204 h 522204"/>
              <a:gd name="connsiteX30" fmla="*/ 1281113 w 1928813"/>
              <a:gd name="connsiteY30" fmla="*/ 167397 h 522204"/>
              <a:gd name="connsiteX31" fmla="*/ 1312069 w 1928813"/>
              <a:gd name="connsiteY31" fmla="*/ 207879 h 522204"/>
              <a:gd name="connsiteX32" fmla="*/ 1364457 w 1928813"/>
              <a:gd name="connsiteY32" fmla="*/ 274553 h 522204"/>
              <a:gd name="connsiteX33" fmla="*/ 1402557 w 1928813"/>
              <a:gd name="connsiteY33" fmla="*/ 319798 h 522204"/>
              <a:gd name="connsiteX34" fmla="*/ 1426369 w 1928813"/>
              <a:gd name="connsiteY34" fmla="*/ 350754 h 522204"/>
              <a:gd name="connsiteX35" fmla="*/ 1469232 w 1928813"/>
              <a:gd name="connsiteY35" fmla="*/ 386474 h 522204"/>
              <a:gd name="connsiteX36" fmla="*/ 1516856 w 1928813"/>
              <a:gd name="connsiteY36" fmla="*/ 412667 h 522204"/>
              <a:gd name="connsiteX37" fmla="*/ 1557339 w 1928813"/>
              <a:gd name="connsiteY37" fmla="*/ 441242 h 522204"/>
              <a:gd name="connsiteX38" fmla="*/ 1624012 w 1928813"/>
              <a:gd name="connsiteY38" fmla="*/ 469817 h 522204"/>
              <a:gd name="connsiteX39" fmla="*/ 1674019 w 1928813"/>
              <a:gd name="connsiteY39" fmla="*/ 484105 h 522204"/>
              <a:gd name="connsiteX40" fmla="*/ 1743075 w 1928813"/>
              <a:gd name="connsiteY40" fmla="*/ 503154 h 522204"/>
              <a:gd name="connsiteX41" fmla="*/ 1812131 w 1928813"/>
              <a:gd name="connsiteY41" fmla="*/ 515060 h 522204"/>
              <a:gd name="connsiteX42" fmla="*/ 1864519 w 1928813"/>
              <a:gd name="connsiteY42" fmla="*/ 517441 h 522204"/>
              <a:gd name="connsiteX43" fmla="*/ 1928813 w 1928813"/>
              <a:gd name="connsiteY43" fmla="*/ 522204 h 522204"/>
              <a:gd name="connsiteX0" fmla="*/ 0 w 1928813"/>
              <a:gd name="connsiteY0" fmla="*/ 307236 h 523930"/>
              <a:gd name="connsiteX1" fmla="*/ 83344 w 1928813"/>
              <a:gd name="connsiteY1" fmla="*/ 309618 h 523930"/>
              <a:gd name="connsiteX2" fmla="*/ 123825 w 1928813"/>
              <a:gd name="connsiteY2" fmla="*/ 309618 h 523930"/>
              <a:gd name="connsiteX3" fmla="*/ 209550 w 1928813"/>
              <a:gd name="connsiteY3" fmla="*/ 304855 h 523930"/>
              <a:gd name="connsiteX4" fmla="*/ 290513 w 1928813"/>
              <a:gd name="connsiteY4" fmla="*/ 290568 h 523930"/>
              <a:gd name="connsiteX5" fmla="*/ 366713 w 1928813"/>
              <a:gd name="connsiteY5" fmla="*/ 271518 h 523930"/>
              <a:gd name="connsiteX6" fmla="*/ 402432 w 1928813"/>
              <a:gd name="connsiteY6" fmla="*/ 261993 h 523930"/>
              <a:gd name="connsiteX7" fmla="*/ 445294 w 1928813"/>
              <a:gd name="connsiteY7" fmla="*/ 261993 h 523930"/>
              <a:gd name="connsiteX8" fmla="*/ 488157 w 1928813"/>
              <a:gd name="connsiteY8" fmla="*/ 271518 h 523930"/>
              <a:gd name="connsiteX9" fmla="*/ 545307 w 1928813"/>
              <a:gd name="connsiteY9" fmla="*/ 281043 h 523930"/>
              <a:gd name="connsiteX10" fmla="*/ 566738 w 1928813"/>
              <a:gd name="connsiteY10" fmla="*/ 281043 h 523930"/>
              <a:gd name="connsiteX11" fmla="*/ 592932 w 1928813"/>
              <a:gd name="connsiteY11" fmla="*/ 285805 h 523930"/>
              <a:gd name="connsiteX12" fmla="*/ 595313 w 1928813"/>
              <a:gd name="connsiteY12" fmla="*/ 285805 h 523930"/>
              <a:gd name="connsiteX13" fmla="*/ 633412 w 1928813"/>
              <a:gd name="connsiteY13" fmla="*/ 276281 h 523930"/>
              <a:gd name="connsiteX14" fmla="*/ 683419 w 1928813"/>
              <a:gd name="connsiteY14" fmla="*/ 247705 h 523930"/>
              <a:gd name="connsiteX15" fmla="*/ 704850 w 1928813"/>
              <a:gd name="connsiteY15" fmla="*/ 226273 h 523930"/>
              <a:gd name="connsiteX16" fmla="*/ 742951 w 1928813"/>
              <a:gd name="connsiteY16" fmla="*/ 197697 h 523930"/>
              <a:gd name="connsiteX17" fmla="*/ 769144 w 1928813"/>
              <a:gd name="connsiteY17" fmla="*/ 178648 h 523930"/>
              <a:gd name="connsiteX18" fmla="*/ 842962 w 1928813"/>
              <a:gd name="connsiteY18" fmla="*/ 126261 h 523930"/>
              <a:gd name="connsiteX19" fmla="*/ 897730 w 1928813"/>
              <a:gd name="connsiteY19" fmla="*/ 81018 h 523930"/>
              <a:gd name="connsiteX20" fmla="*/ 940593 w 1928813"/>
              <a:gd name="connsiteY20" fmla="*/ 40536 h 523930"/>
              <a:gd name="connsiteX21" fmla="*/ 973932 w 1928813"/>
              <a:gd name="connsiteY21" fmla="*/ 21487 h 523930"/>
              <a:gd name="connsiteX22" fmla="*/ 1004888 w 1928813"/>
              <a:gd name="connsiteY22" fmla="*/ 4818 h 523930"/>
              <a:gd name="connsiteX23" fmla="*/ 1064419 w 1928813"/>
              <a:gd name="connsiteY23" fmla="*/ 53 h 523930"/>
              <a:gd name="connsiteX24" fmla="*/ 1102520 w 1928813"/>
              <a:gd name="connsiteY24" fmla="*/ 19106 h 523930"/>
              <a:gd name="connsiteX25" fmla="*/ 1138236 w 1928813"/>
              <a:gd name="connsiteY25" fmla="*/ 38155 h 523930"/>
              <a:gd name="connsiteX26" fmla="*/ 1188244 w 1928813"/>
              <a:gd name="connsiteY26" fmla="*/ 66730 h 523930"/>
              <a:gd name="connsiteX27" fmla="*/ 1183482 w 1928813"/>
              <a:gd name="connsiteY27" fmla="*/ 61967 h 523930"/>
              <a:gd name="connsiteX28" fmla="*/ 1231106 w 1928813"/>
              <a:gd name="connsiteY28" fmla="*/ 104831 h 523930"/>
              <a:gd name="connsiteX29" fmla="*/ 1259681 w 1928813"/>
              <a:gd name="connsiteY29" fmla="*/ 142930 h 523930"/>
              <a:gd name="connsiteX30" fmla="*/ 1281113 w 1928813"/>
              <a:gd name="connsiteY30" fmla="*/ 169123 h 523930"/>
              <a:gd name="connsiteX31" fmla="*/ 1312069 w 1928813"/>
              <a:gd name="connsiteY31" fmla="*/ 209605 h 523930"/>
              <a:gd name="connsiteX32" fmla="*/ 1364457 w 1928813"/>
              <a:gd name="connsiteY32" fmla="*/ 276279 h 523930"/>
              <a:gd name="connsiteX33" fmla="*/ 1402557 w 1928813"/>
              <a:gd name="connsiteY33" fmla="*/ 321524 h 523930"/>
              <a:gd name="connsiteX34" fmla="*/ 1426369 w 1928813"/>
              <a:gd name="connsiteY34" fmla="*/ 352480 h 523930"/>
              <a:gd name="connsiteX35" fmla="*/ 1469232 w 1928813"/>
              <a:gd name="connsiteY35" fmla="*/ 388200 h 523930"/>
              <a:gd name="connsiteX36" fmla="*/ 1516856 w 1928813"/>
              <a:gd name="connsiteY36" fmla="*/ 414393 h 523930"/>
              <a:gd name="connsiteX37" fmla="*/ 1557339 w 1928813"/>
              <a:gd name="connsiteY37" fmla="*/ 442968 h 523930"/>
              <a:gd name="connsiteX38" fmla="*/ 1624012 w 1928813"/>
              <a:gd name="connsiteY38" fmla="*/ 471543 h 523930"/>
              <a:gd name="connsiteX39" fmla="*/ 1674019 w 1928813"/>
              <a:gd name="connsiteY39" fmla="*/ 485831 h 523930"/>
              <a:gd name="connsiteX40" fmla="*/ 1743075 w 1928813"/>
              <a:gd name="connsiteY40" fmla="*/ 504880 h 523930"/>
              <a:gd name="connsiteX41" fmla="*/ 1812131 w 1928813"/>
              <a:gd name="connsiteY41" fmla="*/ 516786 h 523930"/>
              <a:gd name="connsiteX42" fmla="*/ 1864519 w 1928813"/>
              <a:gd name="connsiteY42" fmla="*/ 519167 h 523930"/>
              <a:gd name="connsiteX43" fmla="*/ 1928813 w 1928813"/>
              <a:gd name="connsiteY43" fmla="*/ 523930 h 523930"/>
              <a:gd name="connsiteX0" fmla="*/ 0 w 1928813"/>
              <a:gd name="connsiteY0" fmla="*/ 307236 h 523930"/>
              <a:gd name="connsiteX1" fmla="*/ 83344 w 1928813"/>
              <a:gd name="connsiteY1" fmla="*/ 309618 h 523930"/>
              <a:gd name="connsiteX2" fmla="*/ 123825 w 1928813"/>
              <a:gd name="connsiteY2" fmla="*/ 309618 h 523930"/>
              <a:gd name="connsiteX3" fmla="*/ 209550 w 1928813"/>
              <a:gd name="connsiteY3" fmla="*/ 304855 h 523930"/>
              <a:gd name="connsiteX4" fmla="*/ 290513 w 1928813"/>
              <a:gd name="connsiteY4" fmla="*/ 290568 h 523930"/>
              <a:gd name="connsiteX5" fmla="*/ 366713 w 1928813"/>
              <a:gd name="connsiteY5" fmla="*/ 271518 h 523930"/>
              <a:gd name="connsiteX6" fmla="*/ 402432 w 1928813"/>
              <a:gd name="connsiteY6" fmla="*/ 261993 h 523930"/>
              <a:gd name="connsiteX7" fmla="*/ 445294 w 1928813"/>
              <a:gd name="connsiteY7" fmla="*/ 261993 h 523930"/>
              <a:gd name="connsiteX8" fmla="*/ 488157 w 1928813"/>
              <a:gd name="connsiteY8" fmla="*/ 271518 h 523930"/>
              <a:gd name="connsiteX9" fmla="*/ 545307 w 1928813"/>
              <a:gd name="connsiteY9" fmla="*/ 281043 h 523930"/>
              <a:gd name="connsiteX10" fmla="*/ 566738 w 1928813"/>
              <a:gd name="connsiteY10" fmla="*/ 281043 h 523930"/>
              <a:gd name="connsiteX11" fmla="*/ 592932 w 1928813"/>
              <a:gd name="connsiteY11" fmla="*/ 285805 h 523930"/>
              <a:gd name="connsiteX12" fmla="*/ 595313 w 1928813"/>
              <a:gd name="connsiteY12" fmla="*/ 285805 h 523930"/>
              <a:gd name="connsiteX13" fmla="*/ 633412 w 1928813"/>
              <a:gd name="connsiteY13" fmla="*/ 276281 h 523930"/>
              <a:gd name="connsiteX14" fmla="*/ 683419 w 1928813"/>
              <a:gd name="connsiteY14" fmla="*/ 247705 h 523930"/>
              <a:gd name="connsiteX15" fmla="*/ 704850 w 1928813"/>
              <a:gd name="connsiteY15" fmla="*/ 226273 h 523930"/>
              <a:gd name="connsiteX16" fmla="*/ 742951 w 1928813"/>
              <a:gd name="connsiteY16" fmla="*/ 197697 h 523930"/>
              <a:gd name="connsiteX17" fmla="*/ 769144 w 1928813"/>
              <a:gd name="connsiteY17" fmla="*/ 178648 h 523930"/>
              <a:gd name="connsiteX18" fmla="*/ 842962 w 1928813"/>
              <a:gd name="connsiteY18" fmla="*/ 126261 h 523930"/>
              <a:gd name="connsiteX19" fmla="*/ 897730 w 1928813"/>
              <a:gd name="connsiteY19" fmla="*/ 81018 h 523930"/>
              <a:gd name="connsiteX20" fmla="*/ 940593 w 1928813"/>
              <a:gd name="connsiteY20" fmla="*/ 40536 h 523930"/>
              <a:gd name="connsiteX21" fmla="*/ 973932 w 1928813"/>
              <a:gd name="connsiteY21" fmla="*/ 21487 h 523930"/>
              <a:gd name="connsiteX22" fmla="*/ 1004888 w 1928813"/>
              <a:gd name="connsiteY22" fmla="*/ 4818 h 523930"/>
              <a:gd name="connsiteX23" fmla="*/ 1064419 w 1928813"/>
              <a:gd name="connsiteY23" fmla="*/ 53 h 523930"/>
              <a:gd name="connsiteX24" fmla="*/ 1116807 w 1928813"/>
              <a:gd name="connsiteY24" fmla="*/ 19106 h 523930"/>
              <a:gd name="connsiteX25" fmla="*/ 1138236 w 1928813"/>
              <a:gd name="connsiteY25" fmla="*/ 38155 h 523930"/>
              <a:gd name="connsiteX26" fmla="*/ 1188244 w 1928813"/>
              <a:gd name="connsiteY26" fmla="*/ 66730 h 523930"/>
              <a:gd name="connsiteX27" fmla="*/ 1183482 w 1928813"/>
              <a:gd name="connsiteY27" fmla="*/ 61967 h 523930"/>
              <a:gd name="connsiteX28" fmla="*/ 1231106 w 1928813"/>
              <a:gd name="connsiteY28" fmla="*/ 104831 h 523930"/>
              <a:gd name="connsiteX29" fmla="*/ 1259681 w 1928813"/>
              <a:gd name="connsiteY29" fmla="*/ 142930 h 523930"/>
              <a:gd name="connsiteX30" fmla="*/ 1281113 w 1928813"/>
              <a:gd name="connsiteY30" fmla="*/ 169123 h 523930"/>
              <a:gd name="connsiteX31" fmla="*/ 1312069 w 1928813"/>
              <a:gd name="connsiteY31" fmla="*/ 209605 h 523930"/>
              <a:gd name="connsiteX32" fmla="*/ 1364457 w 1928813"/>
              <a:gd name="connsiteY32" fmla="*/ 276279 h 523930"/>
              <a:gd name="connsiteX33" fmla="*/ 1402557 w 1928813"/>
              <a:gd name="connsiteY33" fmla="*/ 321524 h 523930"/>
              <a:gd name="connsiteX34" fmla="*/ 1426369 w 1928813"/>
              <a:gd name="connsiteY34" fmla="*/ 352480 h 523930"/>
              <a:gd name="connsiteX35" fmla="*/ 1469232 w 1928813"/>
              <a:gd name="connsiteY35" fmla="*/ 388200 h 523930"/>
              <a:gd name="connsiteX36" fmla="*/ 1516856 w 1928813"/>
              <a:gd name="connsiteY36" fmla="*/ 414393 h 523930"/>
              <a:gd name="connsiteX37" fmla="*/ 1557339 w 1928813"/>
              <a:gd name="connsiteY37" fmla="*/ 442968 h 523930"/>
              <a:gd name="connsiteX38" fmla="*/ 1624012 w 1928813"/>
              <a:gd name="connsiteY38" fmla="*/ 471543 h 523930"/>
              <a:gd name="connsiteX39" fmla="*/ 1674019 w 1928813"/>
              <a:gd name="connsiteY39" fmla="*/ 485831 h 523930"/>
              <a:gd name="connsiteX40" fmla="*/ 1743075 w 1928813"/>
              <a:gd name="connsiteY40" fmla="*/ 504880 h 523930"/>
              <a:gd name="connsiteX41" fmla="*/ 1812131 w 1928813"/>
              <a:gd name="connsiteY41" fmla="*/ 516786 h 523930"/>
              <a:gd name="connsiteX42" fmla="*/ 1864519 w 1928813"/>
              <a:gd name="connsiteY42" fmla="*/ 519167 h 523930"/>
              <a:gd name="connsiteX43" fmla="*/ 1928813 w 1928813"/>
              <a:gd name="connsiteY43" fmla="*/ 523930 h 523930"/>
              <a:gd name="connsiteX0" fmla="*/ 0 w 1928813"/>
              <a:gd name="connsiteY0" fmla="*/ 307236 h 523930"/>
              <a:gd name="connsiteX1" fmla="*/ 83344 w 1928813"/>
              <a:gd name="connsiteY1" fmla="*/ 309618 h 523930"/>
              <a:gd name="connsiteX2" fmla="*/ 123825 w 1928813"/>
              <a:gd name="connsiteY2" fmla="*/ 309618 h 523930"/>
              <a:gd name="connsiteX3" fmla="*/ 209550 w 1928813"/>
              <a:gd name="connsiteY3" fmla="*/ 304855 h 523930"/>
              <a:gd name="connsiteX4" fmla="*/ 290513 w 1928813"/>
              <a:gd name="connsiteY4" fmla="*/ 290568 h 523930"/>
              <a:gd name="connsiteX5" fmla="*/ 366713 w 1928813"/>
              <a:gd name="connsiteY5" fmla="*/ 271518 h 523930"/>
              <a:gd name="connsiteX6" fmla="*/ 402432 w 1928813"/>
              <a:gd name="connsiteY6" fmla="*/ 261993 h 523930"/>
              <a:gd name="connsiteX7" fmla="*/ 445294 w 1928813"/>
              <a:gd name="connsiteY7" fmla="*/ 261993 h 523930"/>
              <a:gd name="connsiteX8" fmla="*/ 488157 w 1928813"/>
              <a:gd name="connsiteY8" fmla="*/ 271518 h 523930"/>
              <a:gd name="connsiteX9" fmla="*/ 545307 w 1928813"/>
              <a:gd name="connsiteY9" fmla="*/ 281043 h 523930"/>
              <a:gd name="connsiteX10" fmla="*/ 566738 w 1928813"/>
              <a:gd name="connsiteY10" fmla="*/ 281043 h 523930"/>
              <a:gd name="connsiteX11" fmla="*/ 592932 w 1928813"/>
              <a:gd name="connsiteY11" fmla="*/ 285805 h 523930"/>
              <a:gd name="connsiteX12" fmla="*/ 595313 w 1928813"/>
              <a:gd name="connsiteY12" fmla="*/ 285805 h 523930"/>
              <a:gd name="connsiteX13" fmla="*/ 633412 w 1928813"/>
              <a:gd name="connsiteY13" fmla="*/ 276281 h 523930"/>
              <a:gd name="connsiteX14" fmla="*/ 683419 w 1928813"/>
              <a:gd name="connsiteY14" fmla="*/ 247705 h 523930"/>
              <a:gd name="connsiteX15" fmla="*/ 704850 w 1928813"/>
              <a:gd name="connsiteY15" fmla="*/ 226273 h 523930"/>
              <a:gd name="connsiteX16" fmla="*/ 742951 w 1928813"/>
              <a:gd name="connsiteY16" fmla="*/ 197697 h 523930"/>
              <a:gd name="connsiteX17" fmla="*/ 769144 w 1928813"/>
              <a:gd name="connsiteY17" fmla="*/ 178648 h 523930"/>
              <a:gd name="connsiteX18" fmla="*/ 842962 w 1928813"/>
              <a:gd name="connsiteY18" fmla="*/ 126261 h 523930"/>
              <a:gd name="connsiteX19" fmla="*/ 897730 w 1928813"/>
              <a:gd name="connsiteY19" fmla="*/ 81018 h 523930"/>
              <a:gd name="connsiteX20" fmla="*/ 940593 w 1928813"/>
              <a:gd name="connsiteY20" fmla="*/ 40536 h 523930"/>
              <a:gd name="connsiteX21" fmla="*/ 973932 w 1928813"/>
              <a:gd name="connsiteY21" fmla="*/ 21487 h 523930"/>
              <a:gd name="connsiteX22" fmla="*/ 1004888 w 1928813"/>
              <a:gd name="connsiteY22" fmla="*/ 4818 h 523930"/>
              <a:gd name="connsiteX23" fmla="*/ 1064419 w 1928813"/>
              <a:gd name="connsiteY23" fmla="*/ 53 h 523930"/>
              <a:gd name="connsiteX24" fmla="*/ 1116807 w 1928813"/>
              <a:gd name="connsiteY24" fmla="*/ 19106 h 523930"/>
              <a:gd name="connsiteX25" fmla="*/ 1152524 w 1928813"/>
              <a:gd name="connsiteY25" fmla="*/ 38155 h 523930"/>
              <a:gd name="connsiteX26" fmla="*/ 1188244 w 1928813"/>
              <a:gd name="connsiteY26" fmla="*/ 66730 h 523930"/>
              <a:gd name="connsiteX27" fmla="*/ 1183482 w 1928813"/>
              <a:gd name="connsiteY27" fmla="*/ 61967 h 523930"/>
              <a:gd name="connsiteX28" fmla="*/ 1231106 w 1928813"/>
              <a:gd name="connsiteY28" fmla="*/ 104831 h 523930"/>
              <a:gd name="connsiteX29" fmla="*/ 1259681 w 1928813"/>
              <a:gd name="connsiteY29" fmla="*/ 142930 h 523930"/>
              <a:gd name="connsiteX30" fmla="*/ 1281113 w 1928813"/>
              <a:gd name="connsiteY30" fmla="*/ 169123 h 523930"/>
              <a:gd name="connsiteX31" fmla="*/ 1312069 w 1928813"/>
              <a:gd name="connsiteY31" fmla="*/ 209605 h 523930"/>
              <a:gd name="connsiteX32" fmla="*/ 1364457 w 1928813"/>
              <a:gd name="connsiteY32" fmla="*/ 276279 h 523930"/>
              <a:gd name="connsiteX33" fmla="*/ 1402557 w 1928813"/>
              <a:gd name="connsiteY33" fmla="*/ 321524 h 523930"/>
              <a:gd name="connsiteX34" fmla="*/ 1426369 w 1928813"/>
              <a:gd name="connsiteY34" fmla="*/ 352480 h 523930"/>
              <a:gd name="connsiteX35" fmla="*/ 1469232 w 1928813"/>
              <a:gd name="connsiteY35" fmla="*/ 388200 h 523930"/>
              <a:gd name="connsiteX36" fmla="*/ 1516856 w 1928813"/>
              <a:gd name="connsiteY36" fmla="*/ 414393 h 523930"/>
              <a:gd name="connsiteX37" fmla="*/ 1557339 w 1928813"/>
              <a:gd name="connsiteY37" fmla="*/ 442968 h 523930"/>
              <a:gd name="connsiteX38" fmla="*/ 1624012 w 1928813"/>
              <a:gd name="connsiteY38" fmla="*/ 471543 h 523930"/>
              <a:gd name="connsiteX39" fmla="*/ 1674019 w 1928813"/>
              <a:gd name="connsiteY39" fmla="*/ 485831 h 523930"/>
              <a:gd name="connsiteX40" fmla="*/ 1743075 w 1928813"/>
              <a:gd name="connsiteY40" fmla="*/ 504880 h 523930"/>
              <a:gd name="connsiteX41" fmla="*/ 1812131 w 1928813"/>
              <a:gd name="connsiteY41" fmla="*/ 516786 h 523930"/>
              <a:gd name="connsiteX42" fmla="*/ 1864519 w 1928813"/>
              <a:gd name="connsiteY42" fmla="*/ 519167 h 523930"/>
              <a:gd name="connsiteX43" fmla="*/ 1928813 w 1928813"/>
              <a:gd name="connsiteY43" fmla="*/ 523930 h 523930"/>
              <a:gd name="connsiteX0" fmla="*/ 0 w 1928813"/>
              <a:gd name="connsiteY0" fmla="*/ 307236 h 523930"/>
              <a:gd name="connsiteX1" fmla="*/ 83344 w 1928813"/>
              <a:gd name="connsiteY1" fmla="*/ 309618 h 523930"/>
              <a:gd name="connsiteX2" fmla="*/ 123825 w 1928813"/>
              <a:gd name="connsiteY2" fmla="*/ 309618 h 523930"/>
              <a:gd name="connsiteX3" fmla="*/ 209550 w 1928813"/>
              <a:gd name="connsiteY3" fmla="*/ 304855 h 523930"/>
              <a:gd name="connsiteX4" fmla="*/ 290513 w 1928813"/>
              <a:gd name="connsiteY4" fmla="*/ 290568 h 523930"/>
              <a:gd name="connsiteX5" fmla="*/ 366713 w 1928813"/>
              <a:gd name="connsiteY5" fmla="*/ 271518 h 523930"/>
              <a:gd name="connsiteX6" fmla="*/ 402432 w 1928813"/>
              <a:gd name="connsiteY6" fmla="*/ 261993 h 523930"/>
              <a:gd name="connsiteX7" fmla="*/ 445294 w 1928813"/>
              <a:gd name="connsiteY7" fmla="*/ 261993 h 523930"/>
              <a:gd name="connsiteX8" fmla="*/ 488157 w 1928813"/>
              <a:gd name="connsiteY8" fmla="*/ 271518 h 523930"/>
              <a:gd name="connsiteX9" fmla="*/ 545307 w 1928813"/>
              <a:gd name="connsiteY9" fmla="*/ 281043 h 523930"/>
              <a:gd name="connsiteX10" fmla="*/ 566738 w 1928813"/>
              <a:gd name="connsiteY10" fmla="*/ 281043 h 523930"/>
              <a:gd name="connsiteX11" fmla="*/ 592932 w 1928813"/>
              <a:gd name="connsiteY11" fmla="*/ 285805 h 523930"/>
              <a:gd name="connsiteX12" fmla="*/ 595313 w 1928813"/>
              <a:gd name="connsiteY12" fmla="*/ 285805 h 523930"/>
              <a:gd name="connsiteX13" fmla="*/ 633412 w 1928813"/>
              <a:gd name="connsiteY13" fmla="*/ 276281 h 523930"/>
              <a:gd name="connsiteX14" fmla="*/ 683419 w 1928813"/>
              <a:gd name="connsiteY14" fmla="*/ 247705 h 523930"/>
              <a:gd name="connsiteX15" fmla="*/ 704850 w 1928813"/>
              <a:gd name="connsiteY15" fmla="*/ 226273 h 523930"/>
              <a:gd name="connsiteX16" fmla="*/ 742951 w 1928813"/>
              <a:gd name="connsiteY16" fmla="*/ 197697 h 523930"/>
              <a:gd name="connsiteX17" fmla="*/ 769144 w 1928813"/>
              <a:gd name="connsiteY17" fmla="*/ 178648 h 523930"/>
              <a:gd name="connsiteX18" fmla="*/ 842962 w 1928813"/>
              <a:gd name="connsiteY18" fmla="*/ 126261 h 523930"/>
              <a:gd name="connsiteX19" fmla="*/ 897730 w 1928813"/>
              <a:gd name="connsiteY19" fmla="*/ 81018 h 523930"/>
              <a:gd name="connsiteX20" fmla="*/ 940593 w 1928813"/>
              <a:gd name="connsiteY20" fmla="*/ 40536 h 523930"/>
              <a:gd name="connsiteX21" fmla="*/ 973932 w 1928813"/>
              <a:gd name="connsiteY21" fmla="*/ 21487 h 523930"/>
              <a:gd name="connsiteX22" fmla="*/ 1004888 w 1928813"/>
              <a:gd name="connsiteY22" fmla="*/ 4818 h 523930"/>
              <a:gd name="connsiteX23" fmla="*/ 1064419 w 1928813"/>
              <a:gd name="connsiteY23" fmla="*/ 53 h 523930"/>
              <a:gd name="connsiteX24" fmla="*/ 1116807 w 1928813"/>
              <a:gd name="connsiteY24" fmla="*/ 19106 h 523930"/>
              <a:gd name="connsiteX25" fmla="*/ 1152524 w 1928813"/>
              <a:gd name="connsiteY25" fmla="*/ 38155 h 523930"/>
              <a:gd name="connsiteX26" fmla="*/ 1188244 w 1928813"/>
              <a:gd name="connsiteY26" fmla="*/ 66730 h 523930"/>
              <a:gd name="connsiteX27" fmla="*/ 1204913 w 1928813"/>
              <a:gd name="connsiteY27" fmla="*/ 71492 h 523930"/>
              <a:gd name="connsiteX28" fmla="*/ 1231106 w 1928813"/>
              <a:gd name="connsiteY28" fmla="*/ 104831 h 523930"/>
              <a:gd name="connsiteX29" fmla="*/ 1259681 w 1928813"/>
              <a:gd name="connsiteY29" fmla="*/ 142930 h 523930"/>
              <a:gd name="connsiteX30" fmla="*/ 1281113 w 1928813"/>
              <a:gd name="connsiteY30" fmla="*/ 169123 h 523930"/>
              <a:gd name="connsiteX31" fmla="*/ 1312069 w 1928813"/>
              <a:gd name="connsiteY31" fmla="*/ 209605 h 523930"/>
              <a:gd name="connsiteX32" fmla="*/ 1364457 w 1928813"/>
              <a:gd name="connsiteY32" fmla="*/ 276279 h 523930"/>
              <a:gd name="connsiteX33" fmla="*/ 1402557 w 1928813"/>
              <a:gd name="connsiteY33" fmla="*/ 321524 h 523930"/>
              <a:gd name="connsiteX34" fmla="*/ 1426369 w 1928813"/>
              <a:gd name="connsiteY34" fmla="*/ 352480 h 523930"/>
              <a:gd name="connsiteX35" fmla="*/ 1469232 w 1928813"/>
              <a:gd name="connsiteY35" fmla="*/ 388200 h 523930"/>
              <a:gd name="connsiteX36" fmla="*/ 1516856 w 1928813"/>
              <a:gd name="connsiteY36" fmla="*/ 414393 h 523930"/>
              <a:gd name="connsiteX37" fmla="*/ 1557339 w 1928813"/>
              <a:gd name="connsiteY37" fmla="*/ 442968 h 523930"/>
              <a:gd name="connsiteX38" fmla="*/ 1624012 w 1928813"/>
              <a:gd name="connsiteY38" fmla="*/ 471543 h 523930"/>
              <a:gd name="connsiteX39" fmla="*/ 1674019 w 1928813"/>
              <a:gd name="connsiteY39" fmla="*/ 485831 h 523930"/>
              <a:gd name="connsiteX40" fmla="*/ 1743075 w 1928813"/>
              <a:gd name="connsiteY40" fmla="*/ 504880 h 523930"/>
              <a:gd name="connsiteX41" fmla="*/ 1812131 w 1928813"/>
              <a:gd name="connsiteY41" fmla="*/ 516786 h 523930"/>
              <a:gd name="connsiteX42" fmla="*/ 1864519 w 1928813"/>
              <a:gd name="connsiteY42" fmla="*/ 519167 h 523930"/>
              <a:gd name="connsiteX43" fmla="*/ 1928813 w 1928813"/>
              <a:gd name="connsiteY43" fmla="*/ 523930 h 523930"/>
              <a:gd name="connsiteX0" fmla="*/ 0 w 1928813"/>
              <a:gd name="connsiteY0" fmla="*/ 307236 h 523930"/>
              <a:gd name="connsiteX1" fmla="*/ 83344 w 1928813"/>
              <a:gd name="connsiteY1" fmla="*/ 309618 h 523930"/>
              <a:gd name="connsiteX2" fmla="*/ 123825 w 1928813"/>
              <a:gd name="connsiteY2" fmla="*/ 309618 h 523930"/>
              <a:gd name="connsiteX3" fmla="*/ 209550 w 1928813"/>
              <a:gd name="connsiteY3" fmla="*/ 304855 h 523930"/>
              <a:gd name="connsiteX4" fmla="*/ 290513 w 1928813"/>
              <a:gd name="connsiteY4" fmla="*/ 290568 h 523930"/>
              <a:gd name="connsiteX5" fmla="*/ 366713 w 1928813"/>
              <a:gd name="connsiteY5" fmla="*/ 271518 h 523930"/>
              <a:gd name="connsiteX6" fmla="*/ 402432 w 1928813"/>
              <a:gd name="connsiteY6" fmla="*/ 261993 h 523930"/>
              <a:gd name="connsiteX7" fmla="*/ 445294 w 1928813"/>
              <a:gd name="connsiteY7" fmla="*/ 261993 h 523930"/>
              <a:gd name="connsiteX8" fmla="*/ 488157 w 1928813"/>
              <a:gd name="connsiteY8" fmla="*/ 271518 h 523930"/>
              <a:gd name="connsiteX9" fmla="*/ 545307 w 1928813"/>
              <a:gd name="connsiteY9" fmla="*/ 281043 h 523930"/>
              <a:gd name="connsiteX10" fmla="*/ 566738 w 1928813"/>
              <a:gd name="connsiteY10" fmla="*/ 281043 h 523930"/>
              <a:gd name="connsiteX11" fmla="*/ 592932 w 1928813"/>
              <a:gd name="connsiteY11" fmla="*/ 285805 h 523930"/>
              <a:gd name="connsiteX12" fmla="*/ 595313 w 1928813"/>
              <a:gd name="connsiteY12" fmla="*/ 285805 h 523930"/>
              <a:gd name="connsiteX13" fmla="*/ 633412 w 1928813"/>
              <a:gd name="connsiteY13" fmla="*/ 276281 h 523930"/>
              <a:gd name="connsiteX14" fmla="*/ 683419 w 1928813"/>
              <a:gd name="connsiteY14" fmla="*/ 247705 h 523930"/>
              <a:gd name="connsiteX15" fmla="*/ 704850 w 1928813"/>
              <a:gd name="connsiteY15" fmla="*/ 226273 h 523930"/>
              <a:gd name="connsiteX16" fmla="*/ 742951 w 1928813"/>
              <a:gd name="connsiteY16" fmla="*/ 197697 h 523930"/>
              <a:gd name="connsiteX17" fmla="*/ 769144 w 1928813"/>
              <a:gd name="connsiteY17" fmla="*/ 178648 h 523930"/>
              <a:gd name="connsiteX18" fmla="*/ 842962 w 1928813"/>
              <a:gd name="connsiteY18" fmla="*/ 126261 h 523930"/>
              <a:gd name="connsiteX19" fmla="*/ 897730 w 1928813"/>
              <a:gd name="connsiteY19" fmla="*/ 81018 h 523930"/>
              <a:gd name="connsiteX20" fmla="*/ 940593 w 1928813"/>
              <a:gd name="connsiteY20" fmla="*/ 40536 h 523930"/>
              <a:gd name="connsiteX21" fmla="*/ 973932 w 1928813"/>
              <a:gd name="connsiteY21" fmla="*/ 21487 h 523930"/>
              <a:gd name="connsiteX22" fmla="*/ 1004888 w 1928813"/>
              <a:gd name="connsiteY22" fmla="*/ 4818 h 523930"/>
              <a:gd name="connsiteX23" fmla="*/ 1064419 w 1928813"/>
              <a:gd name="connsiteY23" fmla="*/ 53 h 523930"/>
              <a:gd name="connsiteX24" fmla="*/ 1116807 w 1928813"/>
              <a:gd name="connsiteY24" fmla="*/ 19106 h 523930"/>
              <a:gd name="connsiteX25" fmla="*/ 1152524 w 1928813"/>
              <a:gd name="connsiteY25" fmla="*/ 38155 h 523930"/>
              <a:gd name="connsiteX26" fmla="*/ 1188244 w 1928813"/>
              <a:gd name="connsiteY26" fmla="*/ 66730 h 523930"/>
              <a:gd name="connsiteX27" fmla="*/ 1207295 w 1928813"/>
              <a:gd name="connsiteY27" fmla="*/ 81017 h 523930"/>
              <a:gd name="connsiteX28" fmla="*/ 1231106 w 1928813"/>
              <a:gd name="connsiteY28" fmla="*/ 104831 h 523930"/>
              <a:gd name="connsiteX29" fmla="*/ 1259681 w 1928813"/>
              <a:gd name="connsiteY29" fmla="*/ 142930 h 523930"/>
              <a:gd name="connsiteX30" fmla="*/ 1281113 w 1928813"/>
              <a:gd name="connsiteY30" fmla="*/ 169123 h 523930"/>
              <a:gd name="connsiteX31" fmla="*/ 1312069 w 1928813"/>
              <a:gd name="connsiteY31" fmla="*/ 209605 h 523930"/>
              <a:gd name="connsiteX32" fmla="*/ 1364457 w 1928813"/>
              <a:gd name="connsiteY32" fmla="*/ 276279 h 523930"/>
              <a:gd name="connsiteX33" fmla="*/ 1402557 w 1928813"/>
              <a:gd name="connsiteY33" fmla="*/ 321524 h 523930"/>
              <a:gd name="connsiteX34" fmla="*/ 1426369 w 1928813"/>
              <a:gd name="connsiteY34" fmla="*/ 352480 h 523930"/>
              <a:gd name="connsiteX35" fmla="*/ 1469232 w 1928813"/>
              <a:gd name="connsiteY35" fmla="*/ 388200 h 523930"/>
              <a:gd name="connsiteX36" fmla="*/ 1516856 w 1928813"/>
              <a:gd name="connsiteY36" fmla="*/ 414393 h 523930"/>
              <a:gd name="connsiteX37" fmla="*/ 1557339 w 1928813"/>
              <a:gd name="connsiteY37" fmla="*/ 442968 h 523930"/>
              <a:gd name="connsiteX38" fmla="*/ 1624012 w 1928813"/>
              <a:gd name="connsiteY38" fmla="*/ 471543 h 523930"/>
              <a:gd name="connsiteX39" fmla="*/ 1674019 w 1928813"/>
              <a:gd name="connsiteY39" fmla="*/ 485831 h 523930"/>
              <a:gd name="connsiteX40" fmla="*/ 1743075 w 1928813"/>
              <a:gd name="connsiteY40" fmla="*/ 504880 h 523930"/>
              <a:gd name="connsiteX41" fmla="*/ 1812131 w 1928813"/>
              <a:gd name="connsiteY41" fmla="*/ 516786 h 523930"/>
              <a:gd name="connsiteX42" fmla="*/ 1864519 w 1928813"/>
              <a:gd name="connsiteY42" fmla="*/ 519167 h 523930"/>
              <a:gd name="connsiteX43" fmla="*/ 1928813 w 1928813"/>
              <a:gd name="connsiteY43" fmla="*/ 523930 h 523930"/>
              <a:gd name="connsiteX0" fmla="*/ 0 w 1928813"/>
              <a:gd name="connsiteY0" fmla="*/ 307266 h 523960"/>
              <a:gd name="connsiteX1" fmla="*/ 83344 w 1928813"/>
              <a:gd name="connsiteY1" fmla="*/ 309648 h 523960"/>
              <a:gd name="connsiteX2" fmla="*/ 123825 w 1928813"/>
              <a:gd name="connsiteY2" fmla="*/ 309648 h 523960"/>
              <a:gd name="connsiteX3" fmla="*/ 209550 w 1928813"/>
              <a:gd name="connsiteY3" fmla="*/ 304885 h 523960"/>
              <a:gd name="connsiteX4" fmla="*/ 290513 w 1928813"/>
              <a:gd name="connsiteY4" fmla="*/ 290598 h 523960"/>
              <a:gd name="connsiteX5" fmla="*/ 366713 w 1928813"/>
              <a:gd name="connsiteY5" fmla="*/ 271548 h 523960"/>
              <a:gd name="connsiteX6" fmla="*/ 402432 w 1928813"/>
              <a:gd name="connsiteY6" fmla="*/ 262023 h 523960"/>
              <a:gd name="connsiteX7" fmla="*/ 445294 w 1928813"/>
              <a:gd name="connsiteY7" fmla="*/ 262023 h 523960"/>
              <a:gd name="connsiteX8" fmla="*/ 488157 w 1928813"/>
              <a:gd name="connsiteY8" fmla="*/ 271548 h 523960"/>
              <a:gd name="connsiteX9" fmla="*/ 545307 w 1928813"/>
              <a:gd name="connsiteY9" fmla="*/ 281073 h 523960"/>
              <a:gd name="connsiteX10" fmla="*/ 566738 w 1928813"/>
              <a:gd name="connsiteY10" fmla="*/ 281073 h 523960"/>
              <a:gd name="connsiteX11" fmla="*/ 592932 w 1928813"/>
              <a:gd name="connsiteY11" fmla="*/ 285835 h 523960"/>
              <a:gd name="connsiteX12" fmla="*/ 595313 w 1928813"/>
              <a:gd name="connsiteY12" fmla="*/ 285835 h 523960"/>
              <a:gd name="connsiteX13" fmla="*/ 633412 w 1928813"/>
              <a:gd name="connsiteY13" fmla="*/ 276311 h 523960"/>
              <a:gd name="connsiteX14" fmla="*/ 683419 w 1928813"/>
              <a:gd name="connsiteY14" fmla="*/ 247735 h 523960"/>
              <a:gd name="connsiteX15" fmla="*/ 704850 w 1928813"/>
              <a:gd name="connsiteY15" fmla="*/ 226303 h 523960"/>
              <a:gd name="connsiteX16" fmla="*/ 742951 w 1928813"/>
              <a:gd name="connsiteY16" fmla="*/ 197727 h 523960"/>
              <a:gd name="connsiteX17" fmla="*/ 769144 w 1928813"/>
              <a:gd name="connsiteY17" fmla="*/ 178678 h 523960"/>
              <a:gd name="connsiteX18" fmla="*/ 842962 w 1928813"/>
              <a:gd name="connsiteY18" fmla="*/ 126291 h 523960"/>
              <a:gd name="connsiteX19" fmla="*/ 897730 w 1928813"/>
              <a:gd name="connsiteY19" fmla="*/ 81048 h 523960"/>
              <a:gd name="connsiteX20" fmla="*/ 940593 w 1928813"/>
              <a:gd name="connsiteY20" fmla="*/ 40566 h 523960"/>
              <a:gd name="connsiteX21" fmla="*/ 973932 w 1928813"/>
              <a:gd name="connsiteY21" fmla="*/ 21517 h 523960"/>
              <a:gd name="connsiteX22" fmla="*/ 1004888 w 1928813"/>
              <a:gd name="connsiteY22" fmla="*/ 4848 h 523960"/>
              <a:gd name="connsiteX23" fmla="*/ 1064419 w 1928813"/>
              <a:gd name="connsiteY23" fmla="*/ 83 h 523960"/>
              <a:gd name="connsiteX24" fmla="*/ 1121570 w 1928813"/>
              <a:gd name="connsiteY24" fmla="*/ 11993 h 523960"/>
              <a:gd name="connsiteX25" fmla="*/ 1152524 w 1928813"/>
              <a:gd name="connsiteY25" fmla="*/ 38185 h 523960"/>
              <a:gd name="connsiteX26" fmla="*/ 1188244 w 1928813"/>
              <a:gd name="connsiteY26" fmla="*/ 66760 h 523960"/>
              <a:gd name="connsiteX27" fmla="*/ 1207295 w 1928813"/>
              <a:gd name="connsiteY27" fmla="*/ 81047 h 523960"/>
              <a:gd name="connsiteX28" fmla="*/ 1231106 w 1928813"/>
              <a:gd name="connsiteY28" fmla="*/ 104861 h 523960"/>
              <a:gd name="connsiteX29" fmla="*/ 1259681 w 1928813"/>
              <a:gd name="connsiteY29" fmla="*/ 142960 h 523960"/>
              <a:gd name="connsiteX30" fmla="*/ 1281113 w 1928813"/>
              <a:gd name="connsiteY30" fmla="*/ 169153 h 523960"/>
              <a:gd name="connsiteX31" fmla="*/ 1312069 w 1928813"/>
              <a:gd name="connsiteY31" fmla="*/ 209635 h 523960"/>
              <a:gd name="connsiteX32" fmla="*/ 1364457 w 1928813"/>
              <a:gd name="connsiteY32" fmla="*/ 276309 h 523960"/>
              <a:gd name="connsiteX33" fmla="*/ 1402557 w 1928813"/>
              <a:gd name="connsiteY33" fmla="*/ 321554 h 523960"/>
              <a:gd name="connsiteX34" fmla="*/ 1426369 w 1928813"/>
              <a:gd name="connsiteY34" fmla="*/ 352510 h 523960"/>
              <a:gd name="connsiteX35" fmla="*/ 1469232 w 1928813"/>
              <a:gd name="connsiteY35" fmla="*/ 388230 h 523960"/>
              <a:gd name="connsiteX36" fmla="*/ 1516856 w 1928813"/>
              <a:gd name="connsiteY36" fmla="*/ 414423 h 523960"/>
              <a:gd name="connsiteX37" fmla="*/ 1557339 w 1928813"/>
              <a:gd name="connsiteY37" fmla="*/ 442998 h 523960"/>
              <a:gd name="connsiteX38" fmla="*/ 1624012 w 1928813"/>
              <a:gd name="connsiteY38" fmla="*/ 471573 h 523960"/>
              <a:gd name="connsiteX39" fmla="*/ 1674019 w 1928813"/>
              <a:gd name="connsiteY39" fmla="*/ 485861 h 523960"/>
              <a:gd name="connsiteX40" fmla="*/ 1743075 w 1928813"/>
              <a:gd name="connsiteY40" fmla="*/ 504910 h 523960"/>
              <a:gd name="connsiteX41" fmla="*/ 1812131 w 1928813"/>
              <a:gd name="connsiteY41" fmla="*/ 516816 h 523960"/>
              <a:gd name="connsiteX42" fmla="*/ 1864519 w 1928813"/>
              <a:gd name="connsiteY42" fmla="*/ 519197 h 523960"/>
              <a:gd name="connsiteX43" fmla="*/ 1928813 w 1928813"/>
              <a:gd name="connsiteY43" fmla="*/ 523960 h 523960"/>
              <a:gd name="connsiteX0" fmla="*/ 0 w 1928813"/>
              <a:gd name="connsiteY0" fmla="*/ 307183 h 523877"/>
              <a:gd name="connsiteX1" fmla="*/ 83344 w 1928813"/>
              <a:gd name="connsiteY1" fmla="*/ 309565 h 523877"/>
              <a:gd name="connsiteX2" fmla="*/ 123825 w 1928813"/>
              <a:gd name="connsiteY2" fmla="*/ 309565 h 523877"/>
              <a:gd name="connsiteX3" fmla="*/ 209550 w 1928813"/>
              <a:gd name="connsiteY3" fmla="*/ 304802 h 523877"/>
              <a:gd name="connsiteX4" fmla="*/ 290513 w 1928813"/>
              <a:gd name="connsiteY4" fmla="*/ 290515 h 523877"/>
              <a:gd name="connsiteX5" fmla="*/ 366713 w 1928813"/>
              <a:gd name="connsiteY5" fmla="*/ 271465 h 523877"/>
              <a:gd name="connsiteX6" fmla="*/ 402432 w 1928813"/>
              <a:gd name="connsiteY6" fmla="*/ 261940 h 523877"/>
              <a:gd name="connsiteX7" fmla="*/ 445294 w 1928813"/>
              <a:gd name="connsiteY7" fmla="*/ 261940 h 523877"/>
              <a:gd name="connsiteX8" fmla="*/ 488157 w 1928813"/>
              <a:gd name="connsiteY8" fmla="*/ 271465 h 523877"/>
              <a:gd name="connsiteX9" fmla="*/ 545307 w 1928813"/>
              <a:gd name="connsiteY9" fmla="*/ 280990 h 523877"/>
              <a:gd name="connsiteX10" fmla="*/ 566738 w 1928813"/>
              <a:gd name="connsiteY10" fmla="*/ 280990 h 523877"/>
              <a:gd name="connsiteX11" fmla="*/ 592932 w 1928813"/>
              <a:gd name="connsiteY11" fmla="*/ 285752 h 523877"/>
              <a:gd name="connsiteX12" fmla="*/ 595313 w 1928813"/>
              <a:gd name="connsiteY12" fmla="*/ 285752 h 523877"/>
              <a:gd name="connsiteX13" fmla="*/ 633412 w 1928813"/>
              <a:gd name="connsiteY13" fmla="*/ 276228 h 523877"/>
              <a:gd name="connsiteX14" fmla="*/ 683419 w 1928813"/>
              <a:gd name="connsiteY14" fmla="*/ 247652 h 523877"/>
              <a:gd name="connsiteX15" fmla="*/ 704850 w 1928813"/>
              <a:gd name="connsiteY15" fmla="*/ 226220 h 523877"/>
              <a:gd name="connsiteX16" fmla="*/ 742951 w 1928813"/>
              <a:gd name="connsiteY16" fmla="*/ 197644 h 523877"/>
              <a:gd name="connsiteX17" fmla="*/ 769144 w 1928813"/>
              <a:gd name="connsiteY17" fmla="*/ 178595 h 523877"/>
              <a:gd name="connsiteX18" fmla="*/ 842962 w 1928813"/>
              <a:gd name="connsiteY18" fmla="*/ 126208 h 523877"/>
              <a:gd name="connsiteX19" fmla="*/ 897730 w 1928813"/>
              <a:gd name="connsiteY19" fmla="*/ 80965 h 523877"/>
              <a:gd name="connsiteX20" fmla="*/ 940593 w 1928813"/>
              <a:gd name="connsiteY20" fmla="*/ 40483 h 523877"/>
              <a:gd name="connsiteX21" fmla="*/ 973932 w 1928813"/>
              <a:gd name="connsiteY21" fmla="*/ 21434 h 523877"/>
              <a:gd name="connsiteX22" fmla="*/ 1004888 w 1928813"/>
              <a:gd name="connsiteY22" fmla="*/ 4765 h 523877"/>
              <a:gd name="connsiteX23" fmla="*/ 1064419 w 1928813"/>
              <a:gd name="connsiteY23" fmla="*/ 0 h 523877"/>
              <a:gd name="connsiteX24" fmla="*/ 1092994 w 1928813"/>
              <a:gd name="connsiteY24" fmla="*/ 7145 h 523877"/>
              <a:gd name="connsiteX25" fmla="*/ 1121570 w 1928813"/>
              <a:gd name="connsiteY25" fmla="*/ 11910 h 523877"/>
              <a:gd name="connsiteX26" fmla="*/ 1152524 w 1928813"/>
              <a:gd name="connsiteY26" fmla="*/ 38102 h 523877"/>
              <a:gd name="connsiteX27" fmla="*/ 1188244 w 1928813"/>
              <a:gd name="connsiteY27" fmla="*/ 66677 h 523877"/>
              <a:gd name="connsiteX28" fmla="*/ 1207295 w 1928813"/>
              <a:gd name="connsiteY28" fmla="*/ 80964 h 523877"/>
              <a:gd name="connsiteX29" fmla="*/ 1231106 w 1928813"/>
              <a:gd name="connsiteY29" fmla="*/ 104778 h 523877"/>
              <a:gd name="connsiteX30" fmla="*/ 1259681 w 1928813"/>
              <a:gd name="connsiteY30" fmla="*/ 142877 h 523877"/>
              <a:gd name="connsiteX31" fmla="*/ 1281113 w 1928813"/>
              <a:gd name="connsiteY31" fmla="*/ 169070 h 523877"/>
              <a:gd name="connsiteX32" fmla="*/ 1312069 w 1928813"/>
              <a:gd name="connsiteY32" fmla="*/ 209552 h 523877"/>
              <a:gd name="connsiteX33" fmla="*/ 1364457 w 1928813"/>
              <a:gd name="connsiteY33" fmla="*/ 276226 h 523877"/>
              <a:gd name="connsiteX34" fmla="*/ 1402557 w 1928813"/>
              <a:gd name="connsiteY34" fmla="*/ 321471 h 523877"/>
              <a:gd name="connsiteX35" fmla="*/ 1426369 w 1928813"/>
              <a:gd name="connsiteY35" fmla="*/ 352427 h 523877"/>
              <a:gd name="connsiteX36" fmla="*/ 1469232 w 1928813"/>
              <a:gd name="connsiteY36" fmla="*/ 388147 h 523877"/>
              <a:gd name="connsiteX37" fmla="*/ 1516856 w 1928813"/>
              <a:gd name="connsiteY37" fmla="*/ 414340 h 523877"/>
              <a:gd name="connsiteX38" fmla="*/ 1557339 w 1928813"/>
              <a:gd name="connsiteY38" fmla="*/ 442915 h 523877"/>
              <a:gd name="connsiteX39" fmla="*/ 1624012 w 1928813"/>
              <a:gd name="connsiteY39" fmla="*/ 471490 h 523877"/>
              <a:gd name="connsiteX40" fmla="*/ 1674019 w 1928813"/>
              <a:gd name="connsiteY40" fmla="*/ 485778 h 523877"/>
              <a:gd name="connsiteX41" fmla="*/ 1743075 w 1928813"/>
              <a:gd name="connsiteY41" fmla="*/ 504827 h 523877"/>
              <a:gd name="connsiteX42" fmla="*/ 1812131 w 1928813"/>
              <a:gd name="connsiteY42" fmla="*/ 516733 h 523877"/>
              <a:gd name="connsiteX43" fmla="*/ 1864519 w 1928813"/>
              <a:gd name="connsiteY43" fmla="*/ 519114 h 523877"/>
              <a:gd name="connsiteX44" fmla="*/ 1928813 w 1928813"/>
              <a:gd name="connsiteY44" fmla="*/ 523877 h 523877"/>
              <a:gd name="connsiteX0" fmla="*/ 0 w 1928813"/>
              <a:gd name="connsiteY0" fmla="*/ 311945 h 528639"/>
              <a:gd name="connsiteX1" fmla="*/ 83344 w 1928813"/>
              <a:gd name="connsiteY1" fmla="*/ 314327 h 528639"/>
              <a:gd name="connsiteX2" fmla="*/ 123825 w 1928813"/>
              <a:gd name="connsiteY2" fmla="*/ 314327 h 528639"/>
              <a:gd name="connsiteX3" fmla="*/ 209550 w 1928813"/>
              <a:gd name="connsiteY3" fmla="*/ 309564 h 528639"/>
              <a:gd name="connsiteX4" fmla="*/ 290513 w 1928813"/>
              <a:gd name="connsiteY4" fmla="*/ 295277 h 528639"/>
              <a:gd name="connsiteX5" fmla="*/ 366713 w 1928813"/>
              <a:gd name="connsiteY5" fmla="*/ 276227 h 528639"/>
              <a:gd name="connsiteX6" fmla="*/ 402432 w 1928813"/>
              <a:gd name="connsiteY6" fmla="*/ 266702 h 528639"/>
              <a:gd name="connsiteX7" fmla="*/ 445294 w 1928813"/>
              <a:gd name="connsiteY7" fmla="*/ 266702 h 528639"/>
              <a:gd name="connsiteX8" fmla="*/ 488157 w 1928813"/>
              <a:gd name="connsiteY8" fmla="*/ 276227 h 528639"/>
              <a:gd name="connsiteX9" fmla="*/ 545307 w 1928813"/>
              <a:gd name="connsiteY9" fmla="*/ 285752 h 528639"/>
              <a:gd name="connsiteX10" fmla="*/ 566738 w 1928813"/>
              <a:gd name="connsiteY10" fmla="*/ 285752 h 528639"/>
              <a:gd name="connsiteX11" fmla="*/ 592932 w 1928813"/>
              <a:gd name="connsiteY11" fmla="*/ 290514 h 528639"/>
              <a:gd name="connsiteX12" fmla="*/ 595313 w 1928813"/>
              <a:gd name="connsiteY12" fmla="*/ 290514 h 528639"/>
              <a:gd name="connsiteX13" fmla="*/ 633412 w 1928813"/>
              <a:gd name="connsiteY13" fmla="*/ 280990 h 528639"/>
              <a:gd name="connsiteX14" fmla="*/ 683419 w 1928813"/>
              <a:gd name="connsiteY14" fmla="*/ 252414 h 528639"/>
              <a:gd name="connsiteX15" fmla="*/ 704850 w 1928813"/>
              <a:gd name="connsiteY15" fmla="*/ 230982 h 528639"/>
              <a:gd name="connsiteX16" fmla="*/ 742951 w 1928813"/>
              <a:gd name="connsiteY16" fmla="*/ 202406 h 528639"/>
              <a:gd name="connsiteX17" fmla="*/ 769144 w 1928813"/>
              <a:gd name="connsiteY17" fmla="*/ 183357 h 528639"/>
              <a:gd name="connsiteX18" fmla="*/ 842962 w 1928813"/>
              <a:gd name="connsiteY18" fmla="*/ 130970 h 528639"/>
              <a:gd name="connsiteX19" fmla="*/ 897730 w 1928813"/>
              <a:gd name="connsiteY19" fmla="*/ 85727 h 528639"/>
              <a:gd name="connsiteX20" fmla="*/ 940593 w 1928813"/>
              <a:gd name="connsiteY20" fmla="*/ 45245 h 528639"/>
              <a:gd name="connsiteX21" fmla="*/ 973932 w 1928813"/>
              <a:gd name="connsiteY21" fmla="*/ 26196 h 528639"/>
              <a:gd name="connsiteX22" fmla="*/ 1004888 w 1928813"/>
              <a:gd name="connsiteY22" fmla="*/ 9527 h 528639"/>
              <a:gd name="connsiteX23" fmla="*/ 1040607 w 1928813"/>
              <a:gd name="connsiteY23" fmla="*/ 0 h 528639"/>
              <a:gd name="connsiteX24" fmla="*/ 1092994 w 1928813"/>
              <a:gd name="connsiteY24" fmla="*/ 11907 h 528639"/>
              <a:gd name="connsiteX25" fmla="*/ 1121570 w 1928813"/>
              <a:gd name="connsiteY25" fmla="*/ 16672 h 528639"/>
              <a:gd name="connsiteX26" fmla="*/ 1152524 w 1928813"/>
              <a:gd name="connsiteY26" fmla="*/ 42864 h 528639"/>
              <a:gd name="connsiteX27" fmla="*/ 1188244 w 1928813"/>
              <a:gd name="connsiteY27" fmla="*/ 71439 h 528639"/>
              <a:gd name="connsiteX28" fmla="*/ 1207295 w 1928813"/>
              <a:gd name="connsiteY28" fmla="*/ 85726 h 528639"/>
              <a:gd name="connsiteX29" fmla="*/ 1231106 w 1928813"/>
              <a:gd name="connsiteY29" fmla="*/ 109540 h 528639"/>
              <a:gd name="connsiteX30" fmla="*/ 1259681 w 1928813"/>
              <a:gd name="connsiteY30" fmla="*/ 147639 h 528639"/>
              <a:gd name="connsiteX31" fmla="*/ 1281113 w 1928813"/>
              <a:gd name="connsiteY31" fmla="*/ 173832 h 528639"/>
              <a:gd name="connsiteX32" fmla="*/ 1312069 w 1928813"/>
              <a:gd name="connsiteY32" fmla="*/ 214314 h 528639"/>
              <a:gd name="connsiteX33" fmla="*/ 1364457 w 1928813"/>
              <a:gd name="connsiteY33" fmla="*/ 280988 h 528639"/>
              <a:gd name="connsiteX34" fmla="*/ 1402557 w 1928813"/>
              <a:gd name="connsiteY34" fmla="*/ 326233 h 528639"/>
              <a:gd name="connsiteX35" fmla="*/ 1426369 w 1928813"/>
              <a:gd name="connsiteY35" fmla="*/ 357189 h 528639"/>
              <a:gd name="connsiteX36" fmla="*/ 1469232 w 1928813"/>
              <a:gd name="connsiteY36" fmla="*/ 392909 h 528639"/>
              <a:gd name="connsiteX37" fmla="*/ 1516856 w 1928813"/>
              <a:gd name="connsiteY37" fmla="*/ 419102 h 528639"/>
              <a:gd name="connsiteX38" fmla="*/ 1557339 w 1928813"/>
              <a:gd name="connsiteY38" fmla="*/ 447677 h 528639"/>
              <a:gd name="connsiteX39" fmla="*/ 1624012 w 1928813"/>
              <a:gd name="connsiteY39" fmla="*/ 476252 h 528639"/>
              <a:gd name="connsiteX40" fmla="*/ 1674019 w 1928813"/>
              <a:gd name="connsiteY40" fmla="*/ 490540 h 528639"/>
              <a:gd name="connsiteX41" fmla="*/ 1743075 w 1928813"/>
              <a:gd name="connsiteY41" fmla="*/ 509589 h 528639"/>
              <a:gd name="connsiteX42" fmla="*/ 1812131 w 1928813"/>
              <a:gd name="connsiteY42" fmla="*/ 521495 h 528639"/>
              <a:gd name="connsiteX43" fmla="*/ 1864519 w 1928813"/>
              <a:gd name="connsiteY43" fmla="*/ 523876 h 528639"/>
              <a:gd name="connsiteX44" fmla="*/ 1928813 w 1928813"/>
              <a:gd name="connsiteY44" fmla="*/ 528639 h 528639"/>
              <a:gd name="connsiteX0" fmla="*/ 0 w 1928813"/>
              <a:gd name="connsiteY0" fmla="*/ 311945 h 528639"/>
              <a:gd name="connsiteX1" fmla="*/ 83344 w 1928813"/>
              <a:gd name="connsiteY1" fmla="*/ 314327 h 528639"/>
              <a:gd name="connsiteX2" fmla="*/ 123825 w 1928813"/>
              <a:gd name="connsiteY2" fmla="*/ 314327 h 528639"/>
              <a:gd name="connsiteX3" fmla="*/ 209550 w 1928813"/>
              <a:gd name="connsiteY3" fmla="*/ 309564 h 528639"/>
              <a:gd name="connsiteX4" fmla="*/ 290513 w 1928813"/>
              <a:gd name="connsiteY4" fmla="*/ 295277 h 528639"/>
              <a:gd name="connsiteX5" fmla="*/ 366713 w 1928813"/>
              <a:gd name="connsiteY5" fmla="*/ 276227 h 528639"/>
              <a:gd name="connsiteX6" fmla="*/ 402432 w 1928813"/>
              <a:gd name="connsiteY6" fmla="*/ 266702 h 528639"/>
              <a:gd name="connsiteX7" fmla="*/ 445294 w 1928813"/>
              <a:gd name="connsiteY7" fmla="*/ 266702 h 528639"/>
              <a:gd name="connsiteX8" fmla="*/ 488157 w 1928813"/>
              <a:gd name="connsiteY8" fmla="*/ 276227 h 528639"/>
              <a:gd name="connsiteX9" fmla="*/ 545307 w 1928813"/>
              <a:gd name="connsiteY9" fmla="*/ 285752 h 528639"/>
              <a:gd name="connsiteX10" fmla="*/ 566738 w 1928813"/>
              <a:gd name="connsiteY10" fmla="*/ 285752 h 528639"/>
              <a:gd name="connsiteX11" fmla="*/ 592932 w 1928813"/>
              <a:gd name="connsiteY11" fmla="*/ 290514 h 528639"/>
              <a:gd name="connsiteX12" fmla="*/ 595313 w 1928813"/>
              <a:gd name="connsiteY12" fmla="*/ 290514 h 528639"/>
              <a:gd name="connsiteX13" fmla="*/ 633412 w 1928813"/>
              <a:gd name="connsiteY13" fmla="*/ 280990 h 528639"/>
              <a:gd name="connsiteX14" fmla="*/ 683419 w 1928813"/>
              <a:gd name="connsiteY14" fmla="*/ 252414 h 528639"/>
              <a:gd name="connsiteX15" fmla="*/ 704850 w 1928813"/>
              <a:gd name="connsiteY15" fmla="*/ 230982 h 528639"/>
              <a:gd name="connsiteX16" fmla="*/ 742951 w 1928813"/>
              <a:gd name="connsiteY16" fmla="*/ 202406 h 528639"/>
              <a:gd name="connsiteX17" fmla="*/ 769144 w 1928813"/>
              <a:gd name="connsiteY17" fmla="*/ 183357 h 528639"/>
              <a:gd name="connsiteX18" fmla="*/ 842962 w 1928813"/>
              <a:gd name="connsiteY18" fmla="*/ 130970 h 528639"/>
              <a:gd name="connsiteX19" fmla="*/ 897730 w 1928813"/>
              <a:gd name="connsiteY19" fmla="*/ 85727 h 528639"/>
              <a:gd name="connsiteX20" fmla="*/ 940593 w 1928813"/>
              <a:gd name="connsiteY20" fmla="*/ 45245 h 528639"/>
              <a:gd name="connsiteX21" fmla="*/ 973932 w 1928813"/>
              <a:gd name="connsiteY21" fmla="*/ 26196 h 528639"/>
              <a:gd name="connsiteX22" fmla="*/ 1004888 w 1928813"/>
              <a:gd name="connsiteY22" fmla="*/ 9527 h 528639"/>
              <a:gd name="connsiteX23" fmla="*/ 1040607 w 1928813"/>
              <a:gd name="connsiteY23" fmla="*/ 0 h 528639"/>
              <a:gd name="connsiteX24" fmla="*/ 1092994 w 1928813"/>
              <a:gd name="connsiteY24" fmla="*/ 4763 h 528639"/>
              <a:gd name="connsiteX25" fmla="*/ 1121570 w 1928813"/>
              <a:gd name="connsiteY25" fmla="*/ 16672 h 528639"/>
              <a:gd name="connsiteX26" fmla="*/ 1152524 w 1928813"/>
              <a:gd name="connsiteY26" fmla="*/ 42864 h 528639"/>
              <a:gd name="connsiteX27" fmla="*/ 1188244 w 1928813"/>
              <a:gd name="connsiteY27" fmla="*/ 71439 h 528639"/>
              <a:gd name="connsiteX28" fmla="*/ 1207295 w 1928813"/>
              <a:gd name="connsiteY28" fmla="*/ 85726 h 528639"/>
              <a:gd name="connsiteX29" fmla="*/ 1231106 w 1928813"/>
              <a:gd name="connsiteY29" fmla="*/ 109540 h 528639"/>
              <a:gd name="connsiteX30" fmla="*/ 1259681 w 1928813"/>
              <a:gd name="connsiteY30" fmla="*/ 147639 h 528639"/>
              <a:gd name="connsiteX31" fmla="*/ 1281113 w 1928813"/>
              <a:gd name="connsiteY31" fmla="*/ 173832 h 528639"/>
              <a:gd name="connsiteX32" fmla="*/ 1312069 w 1928813"/>
              <a:gd name="connsiteY32" fmla="*/ 214314 h 528639"/>
              <a:gd name="connsiteX33" fmla="*/ 1364457 w 1928813"/>
              <a:gd name="connsiteY33" fmla="*/ 280988 h 528639"/>
              <a:gd name="connsiteX34" fmla="*/ 1402557 w 1928813"/>
              <a:gd name="connsiteY34" fmla="*/ 326233 h 528639"/>
              <a:gd name="connsiteX35" fmla="*/ 1426369 w 1928813"/>
              <a:gd name="connsiteY35" fmla="*/ 357189 h 528639"/>
              <a:gd name="connsiteX36" fmla="*/ 1469232 w 1928813"/>
              <a:gd name="connsiteY36" fmla="*/ 392909 h 528639"/>
              <a:gd name="connsiteX37" fmla="*/ 1516856 w 1928813"/>
              <a:gd name="connsiteY37" fmla="*/ 419102 h 528639"/>
              <a:gd name="connsiteX38" fmla="*/ 1557339 w 1928813"/>
              <a:gd name="connsiteY38" fmla="*/ 447677 h 528639"/>
              <a:gd name="connsiteX39" fmla="*/ 1624012 w 1928813"/>
              <a:gd name="connsiteY39" fmla="*/ 476252 h 528639"/>
              <a:gd name="connsiteX40" fmla="*/ 1674019 w 1928813"/>
              <a:gd name="connsiteY40" fmla="*/ 490540 h 528639"/>
              <a:gd name="connsiteX41" fmla="*/ 1743075 w 1928813"/>
              <a:gd name="connsiteY41" fmla="*/ 509589 h 528639"/>
              <a:gd name="connsiteX42" fmla="*/ 1812131 w 1928813"/>
              <a:gd name="connsiteY42" fmla="*/ 521495 h 528639"/>
              <a:gd name="connsiteX43" fmla="*/ 1864519 w 1928813"/>
              <a:gd name="connsiteY43" fmla="*/ 523876 h 528639"/>
              <a:gd name="connsiteX44" fmla="*/ 1928813 w 1928813"/>
              <a:gd name="connsiteY44" fmla="*/ 528639 h 528639"/>
              <a:gd name="connsiteX0" fmla="*/ 0 w 1928813"/>
              <a:gd name="connsiteY0" fmla="*/ 311945 h 528639"/>
              <a:gd name="connsiteX1" fmla="*/ 83344 w 1928813"/>
              <a:gd name="connsiteY1" fmla="*/ 314327 h 528639"/>
              <a:gd name="connsiteX2" fmla="*/ 123825 w 1928813"/>
              <a:gd name="connsiteY2" fmla="*/ 314327 h 528639"/>
              <a:gd name="connsiteX3" fmla="*/ 209550 w 1928813"/>
              <a:gd name="connsiteY3" fmla="*/ 309564 h 528639"/>
              <a:gd name="connsiteX4" fmla="*/ 290513 w 1928813"/>
              <a:gd name="connsiteY4" fmla="*/ 295277 h 528639"/>
              <a:gd name="connsiteX5" fmla="*/ 366713 w 1928813"/>
              <a:gd name="connsiteY5" fmla="*/ 276227 h 528639"/>
              <a:gd name="connsiteX6" fmla="*/ 402432 w 1928813"/>
              <a:gd name="connsiteY6" fmla="*/ 266702 h 528639"/>
              <a:gd name="connsiteX7" fmla="*/ 445294 w 1928813"/>
              <a:gd name="connsiteY7" fmla="*/ 266702 h 528639"/>
              <a:gd name="connsiteX8" fmla="*/ 488157 w 1928813"/>
              <a:gd name="connsiteY8" fmla="*/ 276227 h 528639"/>
              <a:gd name="connsiteX9" fmla="*/ 545307 w 1928813"/>
              <a:gd name="connsiteY9" fmla="*/ 285752 h 528639"/>
              <a:gd name="connsiteX10" fmla="*/ 566738 w 1928813"/>
              <a:gd name="connsiteY10" fmla="*/ 285752 h 528639"/>
              <a:gd name="connsiteX11" fmla="*/ 592932 w 1928813"/>
              <a:gd name="connsiteY11" fmla="*/ 290514 h 528639"/>
              <a:gd name="connsiteX12" fmla="*/ 595313 w 1928813"/>
              <a:gd name="connsiteY12" fmla="*/ 290514 h 528639"/>
              <a:gd name="connsiteX13" fmla="*/ 633412 w 1928813"/>
              <a:gd name="connsiteY13" fmla="*/ 280990 h 528639"/>
              <a:gd name="connsiteX14" fmla="*/ 683419 w 1928813"/>
              <a:gd name="connsiteY14" fmla="*/ 252414 h 528639"/>
              <a:gd name="connsiteX15" fmla="*/ 704850 w 1928813"/>
              <a:gd name="connsiteY15" fmla="*/ 230982 h 528639"/>
              <a:gd name="connsiteX16" fmla="*/ 742951 w 1928813"/>
              <a:gd name="connsiteY16" fmla="*/ 202406 h 528639"/>
              <a:gd name="connsiteX17" fmla="*/ 769144 w 1928813"/>
              <a:gd name="connsiteY17" fmla="*/ 183357 h 528639"/>
              <a:gd name="connsiteX18" fmla="*/ 842962 w 1928813"/>
              <a:gd name="connsiteY18" fmla="*/ 130970 h 528639"/>
              <a:gd name="connsiteX19" fmla="*/ 897730 w 1928813"/>
              <a:gd name="connsiteY19" fmla="*/ 85727 h 528639"/>
              <a:gd name="connsiteX20" fmla="*/ 940593 w 1928813"/>
              <a:gd name="connsiteY20" fmla="*/ 45245 h 528639"/>
              <a:gd name="connsiteX21" fmla="*/ 973932 w 1928813"/>
              <a:gd name="connsiteY21" fmla="*/ 26196 h 528639"/>
              <a:gd name="connsiteX22" fmla="*/ 1004888 w 1928813"/>
              <a:gd name="connsiteY22" fmla="*/ 9527 h 528639"/>
              <a:gd name="connsiteX23" fmla="*/ 1040607 w 1928813"/>
              <a:gd name="connsiteY23" fmla="*/ 0 h 528639"/>
              <a:gd name="connsiteX24" fmla="*/ 1092994 w 1928813"/>
              <a:gd name="connsiteY24" fmla="*/ 4763 h 528639"/>
              <a:gd name="connsiteX25" fmla="*/ 1126333 w 1928813"/>
              <a:gd name="connsiteY25" fmla="*/ 23815 h 528639"/>
              <a:gd name="connsiteX26" fmla="*/ 1152524 w 1928813"/>
              <a:gd name="connsiteY26" fmla="*/ 42864 h 528639"/>
              <a:gd name="connsiteX27" fmla="*/ 1188244 w 1928813"/>
              <a:gd name="connsiteY27" fmla="*/ 71439 h 528639"/>
              <a:gd name="connsiteX28" fmla="*/ 1207295 w 1928813"/>
              <a:gd name="connsiteY28" fmla="*/ 85726 h 528639"/>
              <a:gd name="connsiteX29" fmla="*/ 1231106 w 1928813"/>
              <a:gd name="connsiteY29" fmla="*/ 109540 h 528639"/>
              <a:gd name="connsiteX30" fmla="*/ 1259681 w 1928813"/>
              <a:gd name="connsiteY30" fmla="*/ 147639 h 528639"/>
              <a:gd name="connsiteX31" fmla="*/ 1281113 w 1928813"/>
              <a:gd name="connsiteY31" fmla="*/ 173832 h 528639"/>
              <a:gd name="connsiteX32" fmla="*/ 1312069 w 1928813"/>
              <a:gd name="connsiteY32" fmla="*/ 214314 h 528639"/>
              <a:gd name="connsiteX33" fmla="*/ 1364457 w 1928813"/>
              <a:gd name="connsiteY33" fmla="*/ 280988 h 528639"/>
              <a:gd name="connsiteX34" fmla="*/ 1402557 w 1928813"/>
              <a:gd name="connsiteY34" fmla="*/ 326233 h 528639"/>
              <a:gd name="connsiteX35" fmla="*/ 1426369 w 1928813"/>
              <a:gd name="connsiteY35" fmla="*/ 357189 h 528639"/>
              <a:gd name="connsiteX36" fmla="*/ 1469232 w 1928813"/>
              <a:gd name="connsiteY36" fmla="*/ 392909 h 528639"/>
              <a:gd name="connsiteX37" fmla="*/ 1516856 w 1928813"/>
              <a:gd name="connsiteY37" fmla="*/ 419102 h 528639"/>
              <a:gd name="connsiteX38" fmla="*/ 1557339 w 1928813"/>
              <a:gd name="connsiteY38" fmla="*/ 447677 h 528639"/>
              <a:gd name="connsiteX39" fmla="*/ 1624012 w 1928813"/>
              <a:gd name="connsiteY39" fmla="*/ 476252 h 528639"/>
              <a:gd name="connsiteX40" fmla="*/ 1674019 w 1928813"/>
              <a:gd name="connsiteY40" fmla="*/ 490540 h 528639"/>
              <a:gd name="connsiteX41" fmla="*/ 1743075 w 1928813"/>
              <a:gd name="connsiteY41" fmla="*/ 509589 h 528639"/>
              <a:gd name="connsiteX42" fmla="*/ 1812131 w 1928813"/>
              <a:gd name="connsiteY42" fmla="*/ 521495 h 528639"/>
              <a:gd name="connsiteX43" fmla="*/ 1864519 w 1928813"/>
              <a:gd name="connsiteY43" fmla="*/ 523876 h 528639"/>
              <a:gd name="connsiteX44" fmla="*/ 1928813 w 1928813"/>
              <a:gd name="connsiteY44" fmla="*/ 528639 h 528639"/>
              <a:gd name="connsiteX0" fmla="*/ 0 w 1928813"/>
              <a:gd name="connsiteY0" fmla="*/ 311945 h 528639"/>
              <a:gd name="connsiteX1" fmla="*/ 83344 w 1928813"/>
              <a:gd name="connsiteY1" fmla="*/ 314327 h 528639"/>
              <a:gd name="connsiteX2" fmla="*/ 123825 w 1928813"/>
              <a:gd name="connsiteY2" fmla="*/ 314327 h 528639"/>
              <a:gd name="connsiteX3" fmla="*/ 209550 w 1928813"/>
              <a:gd name="connsiteY3" fmla="*/ 309564 h 528639"/>
              <a:gd name="connsiteX4" fmla="*/ 290513 w 1928813"/>
              <a:gd name="connsiteY4" fmla="*/ 295277 h 528639"/>
              <a:gd name="connsiteX5" fmla="*/ 366713 w 1928813"/>
              <a:gd name="connsiteY5" fmla="*/ 276227 h 528639"/>
              <a:gd name="connsiteX6" fmla="*/ 402432 w 1928813"/>
              <a:gd name="connsiteY6" fmla="*/ 266702 h 528639"/>
              <a:gd name="connsiteX7" fmla="*/ 445294 w 1928813"/>
              <a:gd name="connsiteY7" fmla="*/ 266702 h 528639"/>
              <a:gd name="connsiteX8" fmla="*/ 488157 w 1928813"/>
              <a:gd name="connsiteY8" fmla="*/ 276227 h 528639"/>
              <a:gd name="connsiteX9" fmla="*/ 545307 w 1928813"/>
              <a:gd name="connsiteY9" fmla="*/ 285752 h 528639"/>
              <a:gd name="connsiteX10" fmla="*/ 566738 w 1928813"/>
              <a:gd name="connsiteY10" fmla="*/ 285752 h 528639"/>
              <a:gd name="connsiteX11" fmla="*/ 592932 w 1928813"/>
              <a:gd name="connsiteY11" fmla="*/ 290514 h 528639"/>
              <a:gd name="connsiteX12" fmla="*/ 595313 w 1928813"/>
              <a:gd name="connsiteY12" fmla="*/ 290514 h 528639"/>
              <a:gd name="connsiteX13" fmla="*/ 633412 w 1928813"/>
              <a:gd name="connsiteY13" fmla="*/ 280990 h 528639"/>
              <a:gd name="connsiteX14" fmla="*/ 683419 w 1928813"/>
              <a:gd name="connsiteY14" fmla="*/ 252414 h 528639"/>
              <a:gd name="connsiteX15" fmla="*/ 704850 w 1928813"/>
              <a:gd name="connsiteY15" fmla="*/ 230982 h 528639"/>
              <a:gd name="connsiteX16" fmla="*/ 742951 w 1928813"/>
              <a:gd name="connsiteY16" fmla="*/ 202406 h 528639"/>
              <a:gd name="connsiteX17" fmla="*/ 769144 w 1928813"/>
              <a:gd name="connsiteY17" fmla="*/ 183357 h 528639"/>
              <a:gd name="connsiteX18" fmla="*/ 842962 w 1928813"/>
              <a:gd name="connsiteY18" fmla="*/ 130970 h 528639"/>
              <a:gd name="connsiteX19" fmla="*/ 897730 w 1928813"/>
              <a:gd name="connsiteY19" fmla="*/ 85727 h 528639"/>
              <a:gd name="connsiteX20" fmla="*/ 940593 w 1928813"/>
              <a:gd name="connsiteY20" fmla="*/ 45245 h 528639"/>
              <a:gd name="connsiteX21" fmla="*/ 973932 w 1928813"/>
              <a:gd name="connsiteY21" fmla="*/ 26196 h 528639"/>
              <a:gd name="connsiteX22" fmla="*/ 1004888 w 1928813"/>
              <a:gd name="connsiteY22" fmla="*/ 9527 h 528639"/>
              <a:gd name="connsiteX23" fmla="*/ 1040607 w 1928813"/>
              <a:gd name="connsiteY23" fmla="*/ 0 h 528639"/>
              <a:gd name="connsiteX24" fmla="*/ 1092994 w 1928813"/>
              <a:gd name="connsiteY24" fmla="*/ 4763 h 528639"/>
              <a:gd name="connsiteX25" fmla="*/ 1126333 w 1928813"/>
              <a:gd name="connsiteY25" fmla="*/ 23815 h 528639"/>
              <a:gd name="connsiteX26" fmla="*/ 1159668 w 1928813"/>
              <a:gd name="connsiteY26" fmla="*/ 52389 h 528639"/>
              <a:gd name="connsiteX27" fmla="*/ 1188244 w 1928813"/>
              <a:gd name="connsiteY27" fmla="*/ 71439 h 528639"/>
              <a:gd name="connsiteX28" fmla="*/ 1207295 w 1928813"/>
              <a:gd name="connsiteY28" fmla="*/ 85726 h 528639"/>
              <a:gd name="connsiteX29" fmla="*/ 1231106 w 1928813"/>
              <a:gd name="connsiteY29" fmla="*/ 109540 h 528639"/>
              <a:gd name="connsiteX30" fmla="*/ 1259681 w 1928813"/>
              <a:gd name="connsiteY30" fmla="*/ 147639 h 528639"/>
              <a:gd name="connsiteX31" fmla="*/ 1281113 w 1928813"/>
              <a:gd name="connsiteY31" fmla="*/ 173832 h 528639"/>
              <a:gd name="connsiteX32" fmla="*/ 1312069 w 1928813"/>
              <a:gd name="connsiteY32" fmla="*/ 214314 h 528639"/>
              <a:gd name="connsiteX33" fmla="*/ 1364457 w 1928813"/>
              <a:gd name="connsiteY33" fmla="*/ 280988 h 528639"/>
              <a:gd name="connsiteX34" fmla="*/ 1402557 w 1928813"/>
              <a:gd name="connsiteY34" fmla="*/ 326233 h 528639"/>
              <a:gd name="connsiteX35" fmla="*/ 1426369 w 1928813"/>
              <a:gd name="connsiteY35" fmla="*/ 357189 h 528639"/>
              <a:gd name="connsiteX36" fmla="*/ 1469232 w 1928813"/>
              <a:gd name="connsiteY36" fmla="*/ 392909 h 528639"/>
              <a:gd name="connsiteX37" fmla="*/ 1516856 w 1928813"/>
              <a:gd name="connsiteY37" fmla="*/ 419102 h 528639"/>
              <a:gd name="connsiteX38" fmla="*/ 1557339 w 1928813"/>
              <a:gd name="connsiteY38" fmla="*/ 447677 h 528639"/>
              <a:gd name="connsiteX39" fmla="*/ 1624012 w 1928813"/>
              <a:gd name="connsiteY39" fmla="*/ 476252 h 528639"/>
              <a:gd name="connsiteX40" fmla="*/ 1674019 w 1928813"/>
              <a:gd name="connsiteY40" fmla="*/ 490540 h 528639"/>
              <a:gd name="connsiteX41" fmla="*/ 1743075 w 1928813"/>
              <a:gd name="connsiteY41" fmla="*/ 509589 h 528639"/>
              <a:gd name="connsiteX42" fmla="*/ 1812131 w 1928813"/>
              <a:gd name="connsiteY42" fmla="*/ 521495 h 528639"/>
              <a:gd name="connsiteX43" fmla="*/ 1864519 w 1928813"/>
              <a:gd name="connsiteY43" fmla="*/ 523876 h 528639"/>
              <a:gd name="connsiteX44" fmla="*/ 1928813 w 1928813"/>
              <a:gd name="connsiteY44" fmla="*/ 528639 h 528639"/>
              <a:gd name="connsiteX0" fmla="*/ 0 w 1928813"/>
              <a:gd name="connsiteY0" fmla="*/ 311945 h 528639"/>
              <a:gd name="connsiteX1" fmla="*/ 83344 w 1928813"/>
              <a:gd name="connsiteY1" fmla="*/ 314327 h 528639"/>
              <a:gd name="connsiteX2" fmla="*/ 123825 w 1928813"/>
              <a:gd name="connsiteY2" fmla="*/ 314327 h 528639"/>
              <a:gd name="connsiteX3" fmla="*/ 209550 w 1928813"/>
              <a:gd name="connsiteY3" fmla="*/ 309564 h 528639"/>
              <a:gd name="connsiteX4" fmla="*/ 290513 w 1928813"/>
              <a:gd name="connsiteY4" fmla="*/ 295277 h 528639"/>
              <a:gd name="connsiteX5" fmla="*/ 366713 w 1928813"/>
              <a:gd name="connsiteY5" fmla="*/ 276227 h 528639"/>
              <a:gd name="connsiteX6" fmla="*/ 402432 w 1928813"/>
              <a:gd name="connsiteY6" fmla="*/ 266702 h 528639"/>
              <a:gd name="connsiteX7" fmla="*/ 445294 w 1928813"/>
              <a:gd name="connsiteY7" fmla="*/ 266702 h 528639"/>
              <a:gd name="connsiteX8" fmla="*/ 488157 w 1928813"/>
              <a:gd name="connsiteY8" fmla="*/ 276227 h 528639"/>
              <a:gd name="connsiteX9" fmla="*/ 545307 w 1928813"/>
              <a:gd name="connsiteY9" fmla="*/ 285752 h 528639"/>
              <a:gd name="connsiteX10" fmla="*/ 566738 w 1928813"/>
              <a:gd name="connsiteY10" fmla="*/ 285752 h 528639"/>
              <a:gd name="connsiteX11" fmla="*/ 592932 w 1928813"/>
              <a:gd name="connsiteY11" fmla="*/ 290514 h 528639"/>
              <a:gd name="connsiteX12" fmla="*/ 595313 w 1928813"/>
              <a:gd name="connsiteY12" fmla="*/ 290514 h 528639"/>
              <a:gd name="connsiteX13" fmla="*/ 633412 w 1928813"/>
              <a:gd name="connsiteY13" fmla="*/ 280990 h 528639"/>
              <a:gd name="connsiteX14" fmla="*/ 683419 w 1928813"/>
              <a:gd name="connsiteY14" fmla="*/ 252414 h 528639"/>
              <a:gd name="connsiteX15" fmla="*/ 704850 w 1928813"/>
              <a:gd name="connsiteY15" fmla="*/ 230982 h 528639"/>
              <a:gd name="connsiteX16" fmla="*/ 742951 w 1928813"/>
              <a:gd name="connsiteY16" fmla="*/ 202406 h 528639"/>
              <a:gd name="connsiteX17" fmla="*/ 769144 w 1928813"/>
              <a:gd name="connsiteY17" fmla="*/ 183357 h 528639"/>
              <a:gd name="connsiteX18" fmla="*/ 842962 w 1928813"/>
              <a:gd name="connsiteY18" fmla="*/ 130970 h 528639"/>
              <a:gd name="connsiteX19" fmla="*/ 897730 w 1928813"/>
              <a:gd name="connsiteY19" fmla="*/ 85727 h 528639"/>
              <a:gd name="connsiteX20" fmla="*/ 940593 w 1928813"/>
              <a:gd name="connsiteY20" fmla="*/ 45245 h 528639"/>
              <a:gd name="connsiteX21" fmla="*/ 973932 w 1928813"/>
              <a:gd name="connsiteY21" fmla="*/ 26196 h 528639"/>
              <a:gd name="connsiteX22" fmla="*/ 1004888 w 1928813"/>
              <a:gd name="connsiteY22" fmla="*/ 9527 h 528639"/>
              <a:gd name="connsiteX23" fmla="*/ 1040607 w 1928813"/>
              <a:gd name="connsiteY23" fmla="*/ 0 h 528639"/>
              <a:gd name="connsiteX24" fmla="*/ 1092994 w 1928813"/>
              <a:gd name="connsiteY24" fmla="*/ 4763 h 528639"/>
              <a:gd name="connsiteX25" fmla="*/ 1126333 w 1928813"/>
              <a:gd name="connsiteY25" fmla="*/ 23815 h 528639"/>
              <a:gd name="connsiteX26" fmla="*/ 1166812 w 1928813"/>
              <a:gd name="connsiteY26" fmla="*/ 52389 h 528639"/>
              <a:gd name="connsiteX27" fmla="*/ 1188244 w 1928813"/>
              <a:gd name="connsiteY27" fmla="*/ 71439 h 528639"/>
              <a:gd name="connsiteX28" fmla="*/ 1207295 w 1928813"/>
              <a:gd name="connsiteY28" fmla="*/ 85726 h 528639"/>
              <a:gd name="connsiteX29" fmla="*/ 1231106 w 1928813"/>
              <a:gd name="connsiteY29" fmla="*/ 109540 h 528639"/>
              <a:gd name="connsiteX30" fmla="*/ 1259681 w 1928813"/>
              <a:gd name="connsiteY30" fmla="*/ 147639 h 528639"/>
              <a:gd name="connsiteX31" fmla="*/ 1281113 w 1928813"/>
              <a:gd name="connsiteY31" fmla="*/ 173832 h 528639"/>
              <a:gd name="connsiteX32" fmla="*/ 1312069 w 1928813"/>
              <a:gd name="connsiteY32" fmla="*/ 214314 h 528639"/>
              <a:gd name="connsiteX33" fmla="*/ 1364457 w 1928813"/>
              <a:gd name="connsiteY33" fmla="*/ 280988 h 528639"/>
              <a:gd name="connsiteX34" fmla="*/ 1402557 w 1928813"/>
              <a:gd name="connsiteY34" fmla="*/ 326233 h 528639"/>
              <a:gd name="connsiteX35" fmla="*/ 1426369 w 1928813"/>
              <a:gd name="connsiteY35" fmla="*/ 357189 h 528639"/>
              <a:gd name="connsiteX36" fmla="*/ 1469232 w 1928813"/>
              <a:gd name="connsiteY36" fmla="*/ 392909 h 528639"/>
              <a:gd name="connsiteX37" fmla="*/ 1516856 w 1928813"/>
              <a:gd name="connsiteY37" fmla="*/ 419102 h 528639"/>
              <a:gd name="connsiteX38" fmla="*/ 1557339 w 1928813"/>
              <a:gd name="connsiteY38" fmla="*/ 447677 h 528639"/>
              <a:gd name="connsiteX39" fmla="*/ 1624012 w 1928813"/>
              <a:gd name="connsiteY39" fmla="*/ 476252 h 528639"/>
              <a:gd name="connsiteX40" fmla="*/ 1674019 w 1928813"/>
              <a:gd name="connsiteY40" fmla="*/ 490540 h 528639"/>
              <a:gd name="connsiteX41" fmla="*/ 1743075 w 1928813"/>
              <a:gd name="connsiteY41" fmla="*/ 509589 h 528639"/>
              <a:gd name="connsiteX42" fmla="*/ 1812131 w 1928813"/>
              <a:gd name="connsiteY42" fmla="*/ 521495 h 528639"/>
              <a:gd name="connsiteX43" fmla="*/ 1864519 w 1928813"/>
              <a:gd name="connsiteY43" fmla="*/ 523876 h 528639"/>
              <a:gd name="connsiteX44" fmla="*/ 1928813 w 1928813"/>
              <a:gd name="connsiteY44" fmla="*/ 528639 h 528639"/>
              <a:gd name="connsiteX0" fmla="*/ 0 w 1928813"/>
              <a:gd name="connsiteY0" fmla="*/ 311945 h 528639"/>
              <a:gd name="connsiteX1" fmla="*/ 83344 w 1928813"/>
              <a:gd name="connsiteY1" fmla="*/ 314327 h 528639"/>
              <a:gd name="connsiteX2" fmla="*/ 123825 w 1928813"/>
              <a:gd name="connsiteY2" fmla="*/ 314327 h 528639"/>
              <a:gd name="connsiteX3" fmla="*/ 209550 w 1928813"/>
              <a:gd name="connsiteY3" fmla="*/ 309564 h 528639"/>
              <a:gd name="connsiteX4" fmla="*/ 290513 w 1928813"/>
              <a:gd name="connsiteY4" fmla="*/ 295277 h 528639"/>
              <a:gd name="connsiteX5" fmla="*/ 366713 w 1928813"/>
              <a:gd name="connsiteY5" fmla="*/ 276227 h 528639"/>
              <a:gd name="connsiteX6" fmla="*/ 402432 w 1928813"/>
              <a:gd name="connsiteY6" fmla="*/ 266702 h 528639"/>
              <a:gd name="connsiteX7" fmla="*/ 445294 w 1928813"/>
              <a:gd name="connsiteY7" fmla="*/ 266702 h 528639"/>
              <a:gd name="connsiteX8" fmla="*/ 488157 w 1928813"/>
              <a:gd name="connsiteY8" fmla="*/ 276227 h 528639"/>
              <a:gd name="connsiteX9" fmla="*/ 545307 w 1928813"/>
              <a:gd name="connsiteY9" fmla="*/ 285752 h 528639"/>
              <a:gd name="connsiteX10" fmla="*/ 566738 w 1928813"/>
              <a:gd name="connsiteY10" fmla="*/ 285752 h 528639"/>
              <a:gd name="connsiteX11" fmla="*/ 592932 w 1928813"/>
              <a:gd name="connsiteY11" fmla="*/ 290514 h 528639"/>
              <a:gd name="connsiteX12" fmla="*/ 595313 w 1928813"/>
              <a:gd name="connsiteY12" fmla="*/ 290514 h 528639"/>
              <a:gd name="connsiteX13" fmla="*/ 633412 w 1928813"/>
              <a:gd name="connsiteY13" fmla="*/ 280990 h 528639"/>
              <a:gd name="connsiteX14" fmla="*/ 683419 w 1928813"/>
              <a:gd name="connsiteY14" fmla="*/ 252414 h 528639"/>
              <a:gd name="connsiteX15" fmla="*/ 704850 w 1928813"/>
              <a:gd name="connsiteY15" fmla="*/ 230982 h 528639"/>
              <a:gd name="connsiteX16" fmla="*/ 742951 w 1928813"/>
              <a:gd name="connsiteY16" fmla="*/ 202406 h 528639"/>
              <a:gd name="connsiteX17" fmla="*/ 769144 w 1928813"/>
              <a:gd name="connsiteY17" fmla="*/ 183357 h 528639"/>
              <a:gd name="connsiteX18" fmla="*/ 842962 w 1928813"/>
              <a:gd name="connsiteY18" fmla="*/ 130970 h 528639"/>
              <a:gd name="connsiteX19" fmla="*/ 897730 w 1928813"/>
              <a:gd name="connsiteY19" fmla="*/ 85727 h 528639"/>
              <a:gd name="connsiteX20" fmla="*/ 940593 w 1928813"/>
              <a:gd name="connsiteY20" fmla="*/ 45245 h 528639"/>
              <a:gd name="connsiteX21" fmla="*/ 973932 w 1928813"/>
              <a:gd name="connsiteY21" fmla="*/ 26196 h 528639"/>
              <a:gd name="connsiteX22" fmla="*/ 1004888 w 1928813"/>
              <a:gd name="connsiteY22" fmla="*/ 9527 h 528639"/>
              <a:gd name="connsiteX23" fmla="*/ 1040607 w 1928813"/>
              <a:gd name="connsiteY23" fmla="*/ 0 h 528639"/>
              <a:gd name="connsiteX24" fmla="*/ 1085850 w 1928813"/>
              <a:gd name="connsiteY24" fmla="*/ 4763 h 528639"/>
              <a:gd name="connsiteX25" fmla="*/ 1126333 w 1928813"/>
              <a:gd name="connsiteY25" fmla="*/ 23815 h 528639"/>
              <a:gd name="connsiteX26" fmla="*/ 1166812 w 1928813"/>
              <a:gd name="connsiteY26" fmla="*/ 52389 h 528639"/>
              <a:gd name="connsiteX27" fmla="*/ 1188244 w 1928813"/>
              <a:gd name="connsiteY27" fmla="*/ 71439 h 528639"/>
              <a:gd name="connsiteX28" fmla="*/ 1207295 w 1928813"/>
              <a:gd name="connsiteY28" fmla="*/ 85726 h 528639"/>
              <a:gd name="connsiteX29" fmla="*/ 1231106 w 1928813"/>
              <a:gd name="connsiteY29" fmla="*/ 109540 h 528639"/>
              <a:gd name="connsiteX30" fmla="*/ 1259681 w 1928813"/>
              <a:gd name="connsiteY30" fmla="*/ 147639 h 528639"/>
              <a:gd name="connsiteX31" fmla="*/ 1281113 w 1928813"/>
              <a:gd name="connsiteY31" fmla="*/ 173832 h 528639"/>
              <a:gd name="connsiteX32" fmla="*/ 1312069 w 1928813"/>
              <a:gd name="connsiteY32" fmla="*/ 214314 h 528639"/>
              <a:gd name="connsiteX33" fmla="*/ 1364457 w 1928813"/>
              <a:gd name="connsiteY33" fmla="*/ 280988 h 528639"/>
              <a:gd name="connsiteX34" fmla="*/ 1402557 w 1928813"/>
              <a:gd name="connsiteY34" fmla="*/ 326233 h 528639"/>
              <a:gd name="connsiteX35" fmla="*/ 1426369 w 1928813"/>
              <a:gd name="connsiteY35" fmla="*/ 357189 h 528639"/>
              <a:gd name="connsiteX36" fmla="*/ 1469232 w 1928813"/>
              <a:gd name="connsiteY36" fmla="*/ 392909 h 528639"/>
              <a:gd name="connsiteX37" fmla="*/ 1516856 w 1928813"/>
              <a:gd name="connsiteY37" fmla="*/ 419102 h 528639"/>
              <a:gd name="connsiteX38" fmla="*/ 1557339 w 1928813"/>
              <a:gd name="connsiteY38" fmla="*/ 447677 h 528639"/>
              <a:gd name="connsiteX39" fmla="*/ 1624012 w 1928813"/>
              <a:gd name="connsiteY39" fmla="*/ 476252 h 528639"/>
              <a:gd name="connsiteX40" fmla="*/ 1674019 w 1928813"/>
              <a:gd name="connsiteY40" fmla="*/ 490540 h 528639"/>
              <a:gd name="connsiteX41" fmla="*/ 1743075 w 1928813"/>
              <a:gd name="connsiteY41" fmla="*/ 509589 h 528639"/>
              <a:gd name="connsiteX42" fmla="*/ 1812131 w 1928813"/>
              <a:gd name="connsiteY42" fmla="*/ 521495 h 528639"/>
              <a:gd name="connsiteX43" fmla="*/ 1864519 w 1928813"/>
              <a:gd name="connsiteY43" fmla="*/ 523876 h 528639"/>
              <a:gd name="connsiteX44" fmla="*/ 1928813 w 1928813"/>
              <a:gd name="connsiteY44" fmla="*/ 528639 h 528639"/>
              <a:gd name="connsiteX0" fmla="*/ 0 w 1928813"/>
              <a:gd name="connsiteY0" fmla="*/ 311945 h 528639"/>
              <a:gd name="connsiteX1" fmla="*/ 83344 w 1928813"/>
              <a:gd name="connsiteY1" fmla="*/ 314327 h 528639"/>
              <a:gd name="connsiteX2" fmla="*/ 123825 w 1928813"/>
              <a:gd name="connsiteY2" fmla="*/ 314327 h 528639"/>
              <a:gd name="connsiteX3" fmla="*/ 209550 w 1928813"/>
              <a:gd name="connsiteY3" fmla="*/ 309564 h 528639"/>
              <a:gd name="connsiteX4" fmla="*/ 290513 w 1928813"/>
              <a:gd name="connsiteY4" fmla="*/ 295277 h 528639"/>
              <a:gd name="connsiteX5" fmla="*/ 366713 w 1928813"/>
              <a:gd name="connsiteY5" fmla="*/ 276227 h 528639"/>
              <a:gd name="connsiteX6" fmla="*/ 402432 w 1928813"/>
              <a:gd name="connsiteY6" fmla="*/ 266702 h 528639"/>
              <a:gd name="connsiteX7" fmla="*/ 445294 w 1928813"/>
              <a:gd name="connsiteY7" fmla="*/ 266702 h 528639"/>
              <a:gd name="connsiteX8" fmla="*/ 488157 w 1928813"/>
              <a:gd name="connsiteY8" fmla="*/ 276227 h 528639"/>
              <a:gd name="connsiteX9" fmla="*/ 545307 w 1928813"/>
              <a:gd name="connsiteY9" fmla="*/ 285752 h 528639"/>
              <a:gd name="connsiteX10" fmla="*/ 566738 w 1928813"/>
              <a:gd name="connsiteY10" fmla="*/ 285752 h 528639"/>
              <a:gd name="connsiteX11" fmla="*/ 592932 w 1928813"/>
              <a:gd name="connsiteY11" fmla="*/ 290514 h 528639"/>
              <a:gd name="connsiteX12" fmla="*/ 595313 w 1928813"/>
              <a:gd name="connsiteY12" fmla="*/ 290514 h 528639"/>
              <a:gd name="connsiteX13" fmla="*/ 633412 w 1928813"/>
              <a:gd name="connsiteY13" fmla="*/ 280990 h 528639"/>
              <a:gd name="connsiteX14" fmla="*/ 683419 w 1928813"/>
              <a:gd name="connsiteY14" fmla="*/ 252414 h 528639"/>
              <a:gd name="connsiteX15" fmla="*/ 704850 w 1928813"/>
              <a:gd name="connsiteY15" fmla="*/ 230982 h 528639"/>
              <a:gd name="connsiteX16" fmla="*/ 742951 w 1928813"/>
              <a:gd name="connsiteY16" fmla="*/ 202406 h 528639"/>
              <a:gd name="connsiteX17" fmla="*/ 769144 w 1928813"/>
              <a:gd name="connsiteY17" fmla="*/ 183357 h 528639"/>
              <a:gd name="connsiteX18" fmla="*/ 842962 w 1928813"/>
              <a:gd name="connsiteY18" fmla="*/ 130970 h 528639"/>
              <a:gd name="connsiteX19" fmla="*/ 897730 w 1928813"/>
              <a:gd name="connsiteY19" fmla="*/ 85727 h 528639"/>
              <a:gd name="connsiteX20" fmla="*/ 940593 w 1928813"/>
              <a:gd name="connsiteY20" fmla="*/ 45245 h 528639"/>
              <a:gd name="connsiteX21" fmla="*/ 973932 w 1928813"/>
              <a:gd name="connsiteY21" fmla="*/ 26196 h 528639"/>
              <a:gd name="connsiteX22" fmla="*/ 1004888 w 1928813"/>
              <a:gd name="connsiteY22" fmla="*/ 9527 h 528639"/>
              <a:gd name="connsiteX23" fmla="*/ 1040607 w 1928813"/>
              <a:gd name="connsiteY23" fmla="*/ 0 h 528639"/>
              <a:gd name="connsiteX24" fmla="*/ 1085850 w 1928813"/>
              <a:gd name="connsiteY24" fmla="*/ 4763 h 528639"/>
              <a:gd name="connsiteX25" fmla="*/ 1126333 w 1928813"/>
              <a:gd name="connsiteY25" fmla="*/ 23815 h 528639"/>
              <a:gd name="connsiteX26" fmla="*/ 1166812 w 1928813"/>
              <a:gd name="connsiteY26" fmla="*/ 52389 h 528639"/>
              <a:gd name="connsiteX27" fmla="*/ 1188244 w 1928813"/>
              <a:gd name="connsiteY27" fmla="*/ 71439 h 528639"/>
              <a:gd name="connsiteX28" fmla="*/ 1207295 w 1928813"/>
              <a:gd name="connsiteY28" fmla="*/ 95251 h 528639"/>
              <a:gd name="connsiteX29" fmla="*/ 1231106 w 1928813"/>
              <a:gd name="connsiteY29" fmla="*/ 109540 h 528639"/>
              <a:gd name="connsiteX30" fmla="*/ 1259681 w 1928813"/>
              <a:gd name="connsiteY30" fmla="*/ 147639 h 528639"/>
              <a:gd name="connsiteX31" fmla="*/ 1281113 w 1928813"/>
              <a:gd name="connsiteY31" fmla="*/ 173832 h 528639"/>
              <a:gd name="connsiteX32" fmla="*/ 1312069 w 1928813"/>
              <a:gd name="connsiteY32" fmla="*/ 214314 h 528639"/>
              <a:gd name="connsiteX33" fmla="*/ 1364457 w 1928813"/>
              <a:gd name="connsiteY33" fmla="*/ 280988 h 528639"/>
              <a:gd name="connsiteX34" fmla="*/ 1402557 w 1928813"/>
              <a:gd name="connsiteY34" fmla="*/ 326233 h 528639"/>
              <a:gd name="connsiteX35" fmla="*/ 1426369 w 1928813"/>
              <a:gd name="connsiteY35" fmla="*/ 357189 h 528639"/>
              <a:gd name="connsiteX36" fmla="*/ 1469232 w 1928813"/>
              <a:gd name="connsiteY36" fmla="*/ 392909 h 528639"/>
              <a:gd name="connsiteX37" fmla="*/ 1516856 w 1928813"/>
              <a:gd name="connsiteY37" fmla="*/ 419102 h 528639"/>
              <a:gd name="connsiteX38" fmla="*/ 1557339 w 1928813"/>
              <a:gd name="connsiteY38" fmla="*/ 447677 h 528639"/>
              <a:gd name="connsiteX39" fmla="*/ 1624012 w 1928813"/>
              <a:gd name="connsiteY39" fmla="*/ 476252 h 528639"/>
              <a:gd name="connsiteX40" fmla="*/ 1674019 w 1928813"/>
              <a:gd name="connsiteY40" fmla="*/ 490540 h 528639"/>
              <a:gd name="connsiteX41" fmla="*/ 1743075 w 1928813"/>
              <a:gd name="connsiteY41" fmla="*/ 509589 h 528639"/>
              <a:gd name="connsiteX42" fmla="*/ 1812131 w 1928813"/>
              <a:gd name="connsiteY42" fmla="*/ 521495 h 528639"/>
              <a:gd name="connsiteX43" fmla="*/ 1864519 w 1928813"/>
              <a:gd name="connsiteY43" fmla="*/ 523876 h 528639"/>
              <a:gd name="connsiteX44" fmla="*/ 1928813 w 1928813"/>
              <a:gd name="connsiteY44" fmla="*/ 528639 h 528639"/>
              <a:gd name="connsiteX0" fmla="*/ 0 w 1928813"/>
              <a:gd name="connsiteY0" fmla="*/ 311945 h 528639"/>
              <a:gd name="connsiteX1" fmla="*/ 83344 w 1928813"/>
              <a:gd name="connsiteY1" fmla="*/ 314327 h 528639"/>
              <a:gd name="connsiteX2" fmla="*/ 123825 w 1928813"/>
              <a:gd name="connsiteY2" fmla="*/ 314327 h 528639"/>
              <a:gd name="connsiteX3" fmla="*/ 209550 w 1928813"/>
              <a:gd name="connsiteY3" fmla="*/ 309564 h 528639"/>
              <a:gd name="connsiteX4" fmla="*/ 290513 w 1928813"/>
              <a:gd name="connsiteY4" fmla="*/ 295277 h 528639"/>
              <a:gd name="connsiteX5" fmla="*/ 366713 w 1928813"/>
              <a:gd name="connsiteY5" fmla="*/ 276227 h 528639"/>
              <a:gd name="connsiteX6" fmla="*/ 402432 w 1928813"/>
              <a:gd name="connsiteY6" fmla="*/ 266702 h 528639"/>
              <a:gd name="connsiteX7" fmla="*/ 445294 w 1928813"/>
              <a:gd name="connsiteY7" fmla="*/ 266702 h 528639"/>
              <a:gd name="connsiteX8" fmla="*/ 488157 w 1928813"/>
              <a:gd name="connsiteY8" fmla="*/ 276227 h 528639"/>
              <a:gd name="connsiteX9" fmla="*/ 545307 w 1928813"/>
              <a:gd name="connsiteY9" fmla="*/ 285752 h 528639"/>
              <a:gd name="connsiteX10" fmla="*/ 566738 w 1928813"/>
              <a:gd name="connsiteY10" fmla="*/ 285752 h 528639"/>
              <a:gd name="connsiteX11" fmla="*/ 592932 w 1928813"/>
              <a:gd name="connsiteY11" fmla="*/ 290514 h 528639"/>
              <a:gd name="connsiteX12" fmla="*/ 595313 w 1928813"/>
              <a:gd name="connsiteY12" fmla="*/ 290514 h 528639"/>
              <a:gd name="connsiteX13" fmla="*/ 633412 w 1928813"/>
              <a:gd name="connsiteY13" fmla="*/ 280990 h 528639"/>
              <a:gd name="connsiteX14" fmla="*/ 683419 w 1928813"/>
              <a:gd name="connsiteY14" fmla="*/ 252414 h 528639"/>
              <a:gd name="connsiteX15" fmla="*/ 704850 w 1928813"/>
              <a:gd name="connsiteY15" fmla="*/ 230982 h 528639"/>
              <a:gd name="connsiteX16" fmla="*/ 742951 w 1928813"/>
              <a:gd name="connsiteY16" fmla="*/ 202406 h 528639"/>
              <a:gd name="connsiteX17" fmla="*/ 769144 w 1928813"/>
              <a:gd name="connsiteY17" fmla="*/ 183357 h 528639"/>
              <a:gd name="connsiteX18" fmla="*/ 842962 w 1928813"/>
              <a:gd name="connsiteY18" fmla="*/ 130970 h 528639"/>
              <a:gd name="connsiteX19" fmla="*/ 897730 w 1928813"/>
              <a:gd name="connsiteY19" fmla="*/ 85727 h 528639"/>
              <a:gd name="connsiteX20" fmla="*/ 940593 w 1928813"/>
              <a:gd name="connsiteY20" fmla="*/ 45245 h 528639"/>
              <a:gd name="connsiteX21" fmla="*/ 973932 w 1928813"/>
              <a:gd name="connsiteY21" fmla="*/ 26196 h 528639"/>
              <a:gd name="connsiteX22" fmla="*/ 1004888 w 1928813"/>
              <a:gd name="connsiteY22" fmla="*/ 9527 h 528639"/>
              <a:gd name="connsiteX23" fmla="*/ 1040607 w 1928813"/>
              <a:gd name="connsiteY23" fmla="*/ 0 h 528639"/>
              <a:gd name="connsiteX24" fmla="*/ 1085850 w 1928813"/>
              <a:gd name="connsiteY24" fmla="*/ 4763 h 528639"/>
              <a:gd name="connsiteX25" fmla="*/ 1126333 w 1928813"/>
              <a:gd name="connsiteY25" fmla="*/ 23815 h 528639"/>
              <a:gd name="connsiteX26" fmla="*/ 1166812 w 1928813"/>
              <a:gd name="connsiteY26" fmla="*/ 52389 h 528639"/>
              <a:gd name="connsiteX27" fmla="*/ 1188244 w 1928813"/>
              <a:gd name="connsiteY27" fmla="*/ 71439 h 528639"/>
              <a:gd name="connsiteX28" fmla="*/ 1207295 w 1928813"/>
              <a:gd name="connsiteY28" fmla="*/ 95251 h 528639"/>
              <a:gd name="connsiteX29" fmla="*/ 1231106 w 1928813"/>
              <a:gd name="connsiteY29" fmla="*/ 121446 h 528639"/>
              <a:gd name="connsiteX30" fmla="*/ 1259681 w 1928813"/>
              <a:gd name="connsiteY30" fmla="*/ 147639 h 528639"/>
              <a:gd name="connsiteX31" fmla="*/ 1281113 w 1928813"/>
              <a:gd name="connsiteY31" fmla="*/ 173832 h 528639"/>
              <a:gd name="connsiteX32" fmla="*/ 1312069 w 1928813"/>
              <a:gd name="connsiteY32" fmla="*/ 214314 h 528639"/>
              <a:gd name="connsiteX33" fmla="*/ 1364457 w 1928813"/>
              <a:gd name="connsiteY33" fmla="*/ 280988 h 528639"/>
              <a:gd name="connsiteX34" fmla="*/ 1402557 w 1928813"/>
              <a:gd name="connsiteY34" fmla="*/ 326233 h 528639"/>
              <a:gd name="connsiteX35" fmla="*/ 1426369 w 1928813"/>
              <a:gd name="connsiteY35" fmla="*/ 357189 h 528639"/>
              <a:gd name="connsiteX36" fmla="*/ 1469232 w 1928813"/>
              <a:gd name="connsiteY36" fmla="*/ 392909 h 528639"/>
              <a:gd name="connsiteX37" fmla="*/ 1516856 w 1928813"/>
              <a:gd name="connsiteY37" fmla="*/ 419102 h 528639"/>
              <a:gd name="connsiteX38" fmla="*/ 1557339 w 1928813"/>
              <a:gd name="connsiteY38" fmla="*/ 447677 h 528639"/>
              <a:gd name="connsiteX39" fmla="*/ 1624012 w 1928813"/>
              <a:gd name="connsiteY39" fmla="*/ 476252 h 528639"/>
              <a:gd name="connsiteX40" fmla="*/ 1674019 w 1928813"/>
              <a:gd name="connsiteY40" fmla="*/ 490540 h 528639"/>
              <a:gd name="connsiteX41" fmla="*/ 1743075 w 1928813"/>
              <a:gd name="connsiteY41" fmla="*/ 509589 h 528639"/>
              <a:gd name="connsiteX42" fmla="*/ 1812131 w 1928813"/>
              <a:gd name="connsiteY42" fmla="*/ 521495 h 528639"/>
              <a:gd name="connsiteX43" fmla="*/ 1864519 w 1928813"/>
              <a:gd name="connsiteY43" fmla="*/ 523876 h 528639"/>
              <a:gd name="connsiteX44" fmla="*/ 1928813 w 1928813"/>
              <a:gd name="connsiteY44" fmla="*/ 528639 h 528639"/>
              <a:gd name="connsiteX0" fmla="*/ 0 w 1928813"/>
              <a:gd name="connsiteY0" fmla="*/ 311945 h 528639"/>
              <a:gd name="connsiteX1" fmla="*/ 83344 w 1928813"/>
              <a:gd name="connsiteY1" fmla="*/ 314327 h 528639"/>
              <a:gd name="connsiteX2" fmla="*/ 123825 w 1928813"/>
              <a:gd name="connsiteY2" fmla="*/ 314327 h 528639"/>
              <a:gd name="connsiteX3" fmla="*/ 209550 w 1928813"/>
              <a:gd name="connsiteY3" fmla="*/ 309564 h 528639"/>
              <a:gd name="connsiteX4" fmla="*/ 290513 w 1928813"/>
              <a:gd name="connsiteY4" fmla="*/ 295277 h 528639"/>
              <a:gd name="connsiteX5" fmla="*/ 366713 w 1928813"/>
              <a:gd name="connsiteY5" fmla="*/ 276227 h 528639"/>
              <a:gd name="connsiteX6" fmla="*/ 402432 w 1928813"/>
              <a:gd name="connsiteY6" fmla="*/ 266702 h 528639"/>
              <a:gd name="connsiteX7" fmla="*/ 445294 w 1928813"/>
              <a:gd name="connsiteY7" fmla="*/ 266702 h 528639"/>
              <a:gd name="connsiteX8" fmla="*/ 488157 w 1928813"/>
              <a:gd name="connsiteY8" fmla="*/ 276227 h 528639"/>
              <a:gd name="connsiteX9" fmla="*/ 545307 w 1928813"/>
              <a:gd name="connsiteY9" fmla="*/ 285752 h 528639"/>
              <a:gd name="connsiteX10" fmla="*/ 566738 w 1928813"/>
              <a:gd name="connsiteY10" fmla="*/ 285752 h 528639"/>
              <a:gd name="connsiteX11" fmla="*/ 592932 w 1928813"/>
              <a:gd name="connsiteY11" fmla="*/ 290514 h 528639"/>
              <a:gd name="connsiteX12" fmla="*/ 595313 w 1928813"/>
              <a:gd name="connsiteY12" fmla="*/ 290514 h 528639"/>
              <a:gd name="connsiteX13" fmla="*/ 633412 w 1928813"/>
              <a:gd name="connsiteY13" fmla="*/ 280990 h 528639"/>
              <a:gd name="connsiteX14" fmla="*/ 683419 w 1928813"/>
              <a:gd name="connsiteY14" fmla="*/ 252414 h 528639"/>
              <a:gd name="connsiteX15" fmla="*/ 704850 w 1928813"/>
              <a:gd name="connsiteY15" fmla="*/ 230982 h 528639"/>
              <a:gd name="connsiteX16" fmla="*/ 742951 w 1928813"/>
              <a:gd name="connsiteY16" fmla="*/ 202406 h 528639"/>
              <a:gd name="connsiteX17" fmla="*/ 769144 w 1928813"/>
              <a:gd name="connsiteY17" fmla="*/ 183357 h 528639"/>
              <a:gd name="connsiteX18" fmla="*/ 842962 w 1928813"/>
              <a:gd name="connsiteY18" fmla="*/ 130970 h 528639"/>
              <a:gd name="connsiteX19" fmla="*/ 897730 w 1928813"/>
              <a:gd name="connsiteY19" fmla="*/ 85727 h 528639"/>
              <a:gd name="connsiteX20" fmla="*/ 940593 w 1928813"/>
              <a:gd name="connsiteY20" fmla="*/ 45245 h 528639"/>
              <a:gd name="connsiteX21" fmla="*/ 973932 w 1928813"/>
              <a:gd name="connsiteY21" fmla="*/ 26196 h 528639"/>
              <a:gd name="connsiteX22" fmla="*/ 1004888 w 1928813"/>
              <a:gd name="connsiteY22" fmla="*/ 9527 h 528639"/>
              <a:gd name="connsiteX23" fmla="*/ 1040607 w 1928813"/>
              <a:gd name="connsiteY23" fmla="*/ 0 h 528639"/>
              <a:gd name="connsiteX24" fmla="*/ 1085850 w 1928813"/>
              <a:gd name="connsiteY24" fmla="*/ 4763 h 528639"/>
              <a:gd name="connsiteX25" fmla="*/ 1126333 w 1928813"/>
              <a:gd name="connsiteY25" fmla="*/ 23815 h 528639"/>
              <a:gd name="connsiteX26" fmla="*/ 1166812 w 1928813"/>
              <a:gd name="connsiteY26" fmla="*/ 52389 h 528639"/>
              <a:gd name="connsiteX27" fmla="*/ 1188244 w 1928813"/>
              <a:gd name="connsiteY27" fmla="*/ 71439 h 528639"/>
              <a:gd name="connsiteX28" fmla="*/ 1207295 w 1928813"/>
              <a:gd name="connsiteY28" fmla="*/ 95251 h 528639"/>
              <a:gd name="connsiteX29" fmla="*/ 1231106 w 1928813"/>
              <a:gd name="connsiteY29" fmla="*/ 121446 h 528639"/>
              <a:gd name="connsiteX30" fmla="*/ 1259681 w 1928813"/>
              <a:gd name="connsiteY30" fmla="*/ 147639 h 528639"/>
              <a:gd name="connsiteX31" fmla="*/ 1281113 w 1928813"/>
              <a:gd name="connsiteY31" fmla="*/ 180975 h 528639"/>
              <a:gd name="connsiteX32" fmla="*/ 1312069 w 1928813"/>
              <a:gd name="connsiteY32" fmla="*/ 214314 h 528639"/>
              <a:gd name="connsiteX33" fmla="*/ 1364457 w 1928813"/>
              <a:gd name="connsiteY33" fmla="*/ 280988 h 528639"/>
              <a:gd name="connsiteX34" fmla="*/ 1402557 w 1928813"/>
              <a:gd name="connsiteY34" fmla="*/ 326233 h 528639"/>
              <a:gd name="connsiteX35" fmla="*/ 1426369 w 1928813"/>
              <a:gd name="connsiteY35" fmla="*/ 357189 h 528639"/>
              <a:gd name="connsiteX36" fmla="*/ 1469232 w 1928813"/>
              <a:gd name="connsiteY36" fmla="*/ 392909 h 528639"/>
              <a:gd name="connsiteX37" fmla="*/ 1516856 w 1928813"/>
              <a:gd name="connsiteY37" fmla="*/ 419102 h 528639"/>
              <a:gd name="connsiteX38" fmla="*/ 1557339 w 1928813"/>
              <a:gd name="connsiteY38" fmla="*/ 447677 h 528639"/>
              <a:gd name="connsiteX39" fmla="*/ 1624012 w 1928813"/>
              <a:gd name="connsiteY39" fmla="*/ 476252 h 528639"/>
              <a:gd name="connsiteX40" fmla="*/ 1674019 w 1928813"/>
              <a:gd name="connsiteY40" fmla="*/ 490540 h 528639"/>
              <a:gd name="connsiteX41" fmla="*/ 1743075 w 1928813"/>
              <a:gd name="connsiteY41" fmla="*/ 509589 h 528639"/>
              <a:gd name="connsiteX42" fmla="*/ 1812131 w 1928813"/>
              <a:gd name="connsiteY42" fmla="*/ 521495 h 528639"/>
              <a:gd name="connsiteX43" fmla="*/ 1864519 w 1928813"/>
              <a:gd name="connsiteY43" fmla="*/ 523876 h 528639"/>
              <a:gd name="connsiteX44" fmla="*/ 1928813 w 1928813"/>
              <a:gd name="connsiteY44" fmla="*/ 528639 h 528639"/>
              <a:gd name="connsiteX0" fmla="*/ 0 w 1928813"/>
              <a:gd name="connsiteY0" fmla="*/ 311945 h 528639"/>
              <a:gd name="connsiteX1" fmla="*/ 83344 w 1928813"/>
              <a:gd name="connsiteY1" fmla="*/ 314327 h 528639"/>
              <a:gd name="connsiteX2" fmla="*/ 123825 w 1928813"/>
              <a:gd name="connsiteY2" fmla="*/ 314327 h 528639"/>
              <a:gd name="connsiteX3" fmla="*/ 209550 w 1928813"/>
              <a:gd name="connsiteY3" fmla="*/ 309564 h 528639"/>
              <a:gd name="connsiteX4" fmla="*/ 290513 w 1928813"/>
              <a:gd name="connsiteY4" fmla="*/ 295277 h 528639"/>
              <a:gd name="connsiteX5" fmla="*/ 366713 w 1928813"/>
              <a:gd name="connsiteY5" fmla="*/ 276227 h 528639"/>
              <a:gd name="connsiteX6" fmla="*/ 402432 w 1928813"/>
              <a:gd name="connsiteY6" fmla="*/ 266702 h 528639"/>
              <a:gd name="connsiteX7" fmla="*/ 445294 w 1928813"/>
              <a:gd name="connsiteY7" fmla="*/ 266702 h 528639"/>
              <a:gd name="connsiteX8" fmla="*/ 488157 w 1928813"/>
              <a:gd name="connsiteY8" fmla="*/ 276227 h 528639"/>
              <a:gd name="connsiteX9" fmla="*/ 545307 w 1928813"/>
              <a:gd name="connsiteY9" fmla="*/ 285752 h 528639"/>
              <a:gd name="connsiteX10" fmla="*/ 566738 w 1928813"/>
              <a:gd name="connsiteY10" fmla="*/ 285752 h 528639"/>
              <a:gd name="connsiteX11" fmla="*/ 592932 w 1928813"/>
              <a:gd name="connsiteY11" fmla="*/ 290514 h 528639"/>
              <a:gd name="connsiteX12" fmla="*/ 595313 w 1928813"/>
              <a:gd name="connsiteY12" fmla="*/ 290514 h 528639"/>
              <a:gd name="connsiteX13" fmla="*/ 633412 w 1928813"/>
              <a:gd name="connsiteY13" fmla="*/ 280990 h 528639"/>
              <a:gd name="connsiteX14" fmla="*/ 683419 w 1928813"/>
              <a:gd name="connsiteY14" fmla="*/ 252414 h 528639"/>
              <a:gd name="connsiteX15" fmla="*/ 704850 w 1928813"/>
              <a:gd name="connsiteY15" fmla="*/ 230982 h 528639"/>
              <a:gd name="connsiteX16" fmla="*/ 742951 w 1928813"/>
              <a:gd name="connsiteY16" fmla="*/ 202406 h 528639"/>
              <a:gd name="connsiteX17" fmla="*/ 769144 w 1928813"/>
              <a:gd name="connsiteY17" fmla="*/ 183357 h 528639"/>
              <a:gd name="connsiteX18" fmla="*/ 842962 w 1928813"/>
              <a:gd name="connsiteY18" fmla="*/ 130970 h 528639"/>
              <a:gd name="connsiteX19" fmla="*/ 897730 w 1928813"/>
              <a:gd name="connsiteY19" fmla="*/ 85727 h 528639"/>
              <a:gd name="connsiteX20" fmla="*/ 940593 w 1928813"/>
              <a:gd name="connsiteY20" fmla="*/ 45245 h 528639"/>
              <a:gd name="connsiteX21" fmla="*/ 973932 w 1928813"/>
              <a:gd name="connsiteY21" fmla="*/ 26196 h 528639"/>
              <a:gd name="connsiteX22" fmla="*/ 1004888 w 1928813"/>
              <a:gd name="connsiteY22" fmla="*/ 9527 h 528639"/>
              <a:gd name="connsiteX23" fmla="*/ 1040607 w 1928813"/>
              <a:gd name="connsiteY23" fmla="*/ 0 h 528639"/>
              <a:gd name="connsiteX24" fmla="*/ 1085850 w 1928813"/>
              <a:gd name="connsiteY24" fmla="*/ 4763 h 528639"/>
              <a:gd name="connsiteX25" fmla="*/ 1126333 w 1928813"/>
              <a:gd name="connsiteY25" fmla="*/ 23815 h 528639"/>
              <a:gd name="connsiteX26" fmla="*/ 1166812 w 1928813"/>
              <a:gd name="connsiteY26" fmla="*/ 52389 h 528639"/>
              <a:gd name="connsiteX27" fmla="*/ 1188244 w 1928813"/>
              <a:gd name="connsiteY27" fmla="*/ 71439 h 528639"/>
              <a:gd name="connsiteX28" fmla="*/ 1207295 w 1928813"/>
              <a:gd name="connsiteY28" fmla="*/ 95251 h 528639"/>
              <a:gd name="connsiteX29" fmla="*/ 1231106 w 1928813"/>
              <a:gd name="connsiteY29" fmla="*/ 121446 h 528639"/>
              <a:gd name="connsiteX30" fmla="*/ 1257300 w 1928813"/>
              <a:gd name="connsiteY30" fmla="*/ 154783 h 528639"/>
              <a:gd name="connsiteX31" fmla="*/ 1281113 w 1928813"/>
              <a:gd name="connsiteY31" fmla="*/ 180975 h 528639"/>
              <a:gd name="connsiteX32" fmla="*/ 1312069 w 1928813"/>
              <a:gd name="connsiteY32" fmla="*/ 214314 h 528639"/>
              <a:gd name="connsiteX33" fmla="*/ 1364457 w 1928813"/>
              <a:gd name="connsiteY33" fmla="*/ 280988 h 528639"/>
              <a:gd name="connsiteX34" fmla="*/ 1402557 w 1928813"/>
              <a:gd name="connsiteY34" fmla="*/ 326233 h 528639"/>
              <a:gd name="connsiteX35" fmla="*/ 1426369 w 1928813"/>
              <a:gd name="connsiteY35" fmla="*/ 357189 h 528639"/>
              <a:gd name="connsiteX36" fmla="*/ 1469232 w 1928813"/>
              <a:gd name="connsiteY36" fmla="*/ 392909 h 528639"/>
              <a:gd name="connsiteX37" fmla="*/ 1516856 w 1928813"/>
              <a:gd name="connsiteY37" fmla="*/ 419102 h 528639"/>
              <a:gd name="connsiteX38" fmla="*/ 1557339 w 1928813"/>
              <a:gd name="connsiteY38" fmla="*/ 447677 h 528639"/>
              <a:gd name="connsiteX39" fmla="*/ 1624012 w 1928813"/>
              <a:gd name="connsiteY39" fmla="*/ 476252 h 528639"/>
              <a:gd name="connsiteX40" fmla="*/ 1674019 w 1928813"/>
              <a:gd name="connsiteY40" fmla="*/ 490540 h 528639"/>
              <a:gd name="connsiteX41" fmla="*/ 1743075 w 1928813"/>
              <a:gd name="connsiteY41" fmla="*/ 509589 h 528639"/>
              <a:gd name="connsiteX42" fmla="*/ 1812131 w 1928813"/>
              <a:gd name="connsiteY42" fmla="*/ 521495 h 528639"/>
              <a:gd name="connsiteX43" fmla="*/ 1864519 w 1928813"/>
              <a:gd name="connsiteY43" fmla="*/ 523876 h 528639"/>
              <a:gd name="connsiteX44" fmla="*/ 1928813 w 1928813"/>
              <a:gd name="connsiteY44" fmla="*/ 528639 h 528639"/>
              <a:gd name="connsiteX0" fmla="*/ 0 w 1928813"/>
              <a:gd name="connsiteY0" fmla="*/ 311945 h 528639"/>
              <a:gd name="connsiteX1" fmla="*/ 83344 w 1928813"/>
              <a:gd name="connsiteY1" fmla="*/ 314327 h 528639"/>
              <a:gd name="connsiteX2" fmla="*/ 123825 w 1928813"/>
              <a:gd name="connsiteY2" fmla="*/ 314327 h 528639"/>
              <a:gd name="connsiteX3" fmla="*/ 209550 w 1928813"/>
              <a:gd name="connsiteY3" fmla="*/ 309564 h 528639"/>
              <a:gd name="connsiteX4" fmla="*/ 290513 w 1928813"/>
              <a:gd name="connsiteY4" fmla="*/ 295277 h 528639"/>
              <a:gd name="connsiteX5" fmla="*/ 366713 w 1928813"/>
              <a:gd name="connsiteY5" fmla="*/ 276227 h 528639"/>
              <a:gd name="connsiteX6" fmla="*/ 402432 w 1928813"/>
              <a:gd name="connsiteY6" fmla="*/ 266702 h 528639"/>
              <a:gd name="connsiteX7" fmla="*/ 445294 w 1928813"/>
              <a:gd name="connsiteY7" fmla="*/ 266702 h 528639"/>
              <a:gd name="connsiteX8" fmla="*/ 488157 w 1928813"/>
              <a:gd name="connsiteY8" fmla="*/ 276227 h 528639"/>
              <a:gd name="connsiteX9" fmla="*/ 545307 w 1928813"/>
              <a:gd name="connsiteY9" fmla="*/ 285752 h 528639"/>
              <a:gd name="connsiteX10" fmla="*/ 566738 w 1928813"/>
              <a:gd name="connsiteY10" fmla="*/ 285752 h 528639"/>
              <a:gd name="connsiteX11" fmla="*/ 592932 w 1928813"/>
              <a:gd name="connsiteY11" fmla="*/ 290514 h 528639"/>
              <a:gd name="connsiteX12" fmla="*/ 595313 w 1928813"/>
              <a:gd name="connsiteY12" fmla="*/ 290514 h 528639"/>
              <a:gd name="connsiteX13" fmla="*/ 633412 w 1928813"/>
              <a:gd name="connsiteY13" fmla="*/ 280990 h 528639"/>
              <a:gd name="connsiteX14" fmla="*/ 683419 w 1928813"/>
              <a:gd name="connsiteY14" fmla="*/ 252414 h 528639"/>
              <a:gd name="connsiteX15" fmla="*/ 704850 w 1928813"/>
              <a:gd name="connsiteY15" fmla="*/ 230982 h 528639"/>
              <a:gd name="connsiteX16" fmla="*/ 742951 w 1928813"/>
              <a:gd name="connsiteY16" fmla="*/ 202406 h 528639"/>
              <a:gd name="connsiteX17" fmla="*/ 769144 w 1928813"/>
              <a:gd name="connsiteY17" fmla="*/ 183357 h 528639"/>
              <a:gd name="connsiteX18" fmla="*/ 842962 w 1928813"/>
              <a:gd name="connsiteY18" fmla="*/ 130970 h 528639"/>
              <a:gd name="connsiteX19" fmla="*/ 897730 w 1928813"/>
              <a:gd name="connsiteY19" fmla="*/ 85727 h 528639"/>
              <a:gd name="connsiteX20" fmla="*/ 940593 w 1928813"/>
              <a:gd name="connsiteY20" fmla="*/ 45245 h 528639"/>
              <a:gd name="connsiteX21" fmla="*/ 973932 w 1928813"/>
              <a:gd name="connsiteY21" fmla="*/ 26196 h 528639"/>
              <a:gd name="connsiteX22" fmla="*/ 1004888 w 1928813"/>
              <a:gd name="connsiteY22" fmla="*/ 9527 h 528639"/>
              <a:gd name="connsiteX23" fmla="*/ 1040607 w 1928813"/>
              <a:gd name="connsiteY23" fmla="*/ 0 h 528639"/>
              <a:gd name="connsiteX24" fmla="*/ 1085850 w 1928813"/>
              <a:gd name="connsiteY24" fmla="*/ 4763 h 528639"/>
              <a:gd name="connsiteX25" fmla="*/ 1126333 w 1928813"/>
              <a:gd name="connsiteY25" fmla="*/ 23815 h 528639"/>
              <a:gd name="connsiteX26" fmla="*/ 1166812 w 1928813"/>
              <a:gd name="connsiteY26" fmla="*/ 52389 h 528639"/>
              <a:gd name="connsiteX27" fmla="*/ 1188244 w 1928813"/>
              <a:gd name="connsiteY27" fmla="*/ 71439 h 528639"/>
              <a:gd name="connsiteX28" fmla="*/ 1207295 w 1928813"/>
              <a:gd name="connsiteY28" fmla="*/ 95251 h 528639"/>
              <a:gd name="connsiteX29" fmla="*/ 1231106 w 1928813"/>
              <a:gd name="connsiteY29" fmla="*/ 121446 h 528639"/>
              <a:gd name="connsiteX30" fmla="*/ 1257300 w 1928813"/>
              <a:gd name="connsiteY30" fmla="*/ 154783 h 528639"/>
              <a:gd name="connsiteX31" fmla="*/ 1281113 w 1928813"/>
              <a:gd name="connsiteY31" fmla="*/ 180975 h 528639"/>
              <a:gd name="connsiteX32" fmla="*/ 1312069 w 1928813"/>
              <a:gd name="connsiteY32" fmla="*/ 214314 h 528639"/>
              <a:gd name="connsiteX33" fmla="*/ 1364457 w 1928813"/>
              <a:gd name="connsiteY33" fmla="*/ 280988 h 528639"/>
              <a:gd name="connsiteX34" fmla="*/ 1402557 w 1928813"/>
              <a:gd name="connsiteY34" fmla="*/ 326233 h 528639"/>
              <a:gd name="connsiteX35" fmla="*/ 1426369 w 1928813"/>
              <a:gd name="connsiteY35" fmla="*/ 357189 h 528639"/>
              <a:gd name="connsiteX36" fmla="*/ 1469232 w 1928813"/>
              <a:gd name="connsiteY36" fmla="*/ 392909 h 528639"/>
              <a:gd name="connsiteX37" fmla="*/ 1509712 w 1928813"/>
              <a:gd name="connsiteY37" fmla="*/ 423864 h 528639"/>
              <a:gd name="connsiteX38" fmla="*/ 1557339 w 1928813"/>
              <a:gd name="connsiteY38" fmla="*/ 447677 h 528639"/>
              <a:gd name="connsiteX39" fmla="*/ 1624012 w 1928813"/>
              <a:gd name="connsiteY39" fmla="*/ 476252 h 528639"/>
              <a:gd name="connsiteX40" fmla="*/ 1674019 w 1928813"/>
              <a:gd name="connsiteY40" fmla="*/ 490540 h 528639"/>
              <a:gd name="connsiteX41" fmla="*/ 1743075 w 1928813"/>
              <a:gd name="connsiteY41" fmla="*/ 509589 h 528639"/>
              <a:gd name="connsiteX42" fmla="*/ 1812131 w 1928813"/>
              <a:gd name="connsiteY42" fmla="*/ 521495 h 528639"/>
              <a:gd name="connsiteX43" fmla="*/ 1864519 w 1928813"/>
              <a:gd name="connsiteY43" fmla="*/ 523876 h 528639"/>
              <a:gd name="connsiteX44" fmla="*/ 1928813 w 1928813"/>
              <a:gd name="connsiteY44" fmla="*/ 528639 h 528639"/>
              <a:gd name="connsiteX0" fmla="*/ 0 w 1928813"/>
              <a:gd name="connsiteY0" fmla="*/ 307406 h 524100"/>
              <a:gd name="connsiteX1" fmla="*/ 83344 w 1928813"/>
              <a:gd name="connsiteY1" fmla="*/ 309788 h 524100"/>
              <a:gd name="connsiteX2" fmla="*/ 123825 w 1928813"/>
              <a:gd name="connsiteY2" fmla="*/ 309788 h 524100"/>
              <a:gd name="connsiteX3" fmla="*/ 209550 w 1928813"/>
              <a:gd name="connsiteY3" fmla="*/ 305025 h 524100"/>
              <a:gd name="connsiteX4" fmla="*/ 290513 w 1928813"/>
              <a:gd name="connsiteY4" fmla="*/ 290738 h 524100"/>
              <a:gd name="connsiteX5" fmla="*/ 366713 w 1928813"/>
              <a:gd name="connsiteY5" fmla="*/ 271688 h 524100"/>
              <a:gd name="connsiteX6" fmla="*/ 402432 w 1928813"/>
              <a:gd name="connsiteY6" fmla="*/ 262163 h 524100"/>
              <a:gd name="connsiteX7" fmla="*/ 445294 w 1928813"/>
              <a:gd name="connsiteY7" fmla="*/ 262163 h 524100"/>
              <a:gd name="connsiteX8" fmla="*/ 488157 w 1928813"/>
              <a:gd name="connsiteY8" fmla="*/ 271688 h 524100"/>
              <a:gd name="connsiteX9" fmla="*/ 545307 w 1928813"/>
              <a:gd name="connsiteY9" fmla="*/ 281213 h 524100"/>
              <a:gd name="connsiteX10" fmla="*/ 566738 w 1928813"/>
              <a:gd name="connsiteY10" fmla="*/ 281213 h 524100"/>
              <a:gd name="connsiteX11" fmla="*/ 592932 w 1928813"/>
              <a:gd name="connsiteY11" fmla="*/ 285975 h 524100"/>
              <a:gd name="connsiteX12" fmla="*/ 595313 w 1928813"/>
              <a:gd name="connsiteY12" fmla="*/ 285975 h 524100"/>
              <a:gd name="connsiteX13" fmla="*/ 633412 w 1928813"/>
              <a:gd name="connsiteY13" fmla="*/ 276451 h 524100"/>
              <a:gd name="connsiteX14" fmla="*/ 683419 w 1928813"/>
              <a:gd name="connsiteY14" fmla="*/ 247875 h 524100"/>
              <a:gd name="connsiteX15" fmla="*/ 704850 w 1928813"/>
              <a:gd name="connsiteY15" fmla="*/ 226443 h 524100"/>
              <a:gd name="connsiteX16" fmla="*/ 742951 w 1928813"/>
              <a:gd name="connsiteY16" fmla="*/ 197867 h 524100"/>
              <a:gd name="connsiteX17" fmla="*/ 769144 w 1928813"/>
              <a:gd name="connsiteY17" fmla="*/ 178818 h 524100"/>
              <a:gd name="connsiteX18" fmla="*/ 842962 w 1928813"/>
              <a:gd name="connsiteY18" fmla="*/ 126431 h 524100"/>
              <a:gd name="connsiteX19" fmla="*/ 897730 w 1928813"/>
              <a:gd name="connsiteY19" fmla="*/ 81188 h 524100"/>
              <a:gd name="connsiteX20" fmla="*/ 940593 w 1928813"/>
              <a:gd name="connsiteY20" fmla="*/ 40706 h 524100"/>
              <a:gd name="connsiteX21" fmla="*/ 973932 w 1928813"/>
              <a:gd name="connsiteY21" fmla="*/ 21657 h 524100"/>
              <a:gd name="connsiteX22" fmla="*/ 1004888 w 1928813"/>
              <a:gd name="connsiteY22" fmla="*/ 4988 h 524100"/>
              <a:gd name="connsiteX23" fmla="*/ 1040607 w 1928813"/>
              <a:gd name="connsiteY23" fmla="*/ 9748 h 524100"/>
              <a:gd name="connsiteX24" fmla="*/ 1085850 w 1928813"/>
              <a:gd name="connsiteY24" fmla="*/ 224 h 524100"/>
              <a:gd name="connsiteX25" fmla="*/ 1126333 w 1928813"/>
              <a:gd name="connsiteY25" fmla="*/ 19276 h 524100"/>
              <a:gd name="connsiteX26" fmla="*/ 1166812 w 1928813"/>
              <a:gd name="connsiteY26" fmla="*/ 47850 h 524100"/>
              <a:gd name="connsiteX27" fmla="*/ 1188244 w 1928813"/>
              <a:gd name="connsiteY27" fmla="*/ 66900 h 524100"/>
              <a:gd name="connsiteX28" fmla="*/ 1207295 w 1928813"/>
              <a:gd name="connsiteY28" fmla="*/ 90712 h 524100"/>
              <a:gd name="connsiteX29" fmla="*/ 1231106 w 1928813"/>
              <a:gd name="connsiteY29" fmla="*/ 116907 h 524100"/>
              <a:gd name="connsiteX30" fmla="*/ 1257300 w 1928813"/>
              <a:gd name="connsiteY30" fmla="*/ 150244 h 524100"/>
              <a:gd name="connsiteX31" fmla="*/ 1281113 w 1928813"/>
              <a:gd name="connsiteY31" fmla="*/ 176436 h 524100"/>
              <a:gd name="connsiteX32" fmla="*/ 1312069 w 1928813"/>
              <a:gd name="connsiteY32" fmla="*/ 209775 h 524100"/>
              <a:gd name="connsiteX33" fmla="*/ 1364457 w 1928813"/>
              <a:gd name="connsiteY33" fmla="*/ 276449 h 524100"/>
              <a:gd name="connsiteX34" fmla="*/ 1402557 w 1928813"/>
              <a:gd name="connsiteY34" fmla="*/ 321694 h 524100"/>
              <a:gd name="connsiteX35" fmla="*/ 1426369 w 1928813"/>
              <a:gd name="connsiteY35" fmla="*/ 352650 h 524100"/>
              <a:gd name="connsiteX36" fmla="*/ 1469232 w 1928813"/>
              <a:gd name="connsiteY36" fmla="*/ 388370 h 524100"/>
              <a:gd name="connsiteX37" fmla="*/ 1509712 w 1928813"/>
              <a:gd name="connsiteY37" fmla="*/ 419325 h 524100"/>
              <a:gd name="connsiteX38" fmla="*/ 1557339 w 1928813"/>
              <a:gd name="connsiteY38" fmla="*/ 443138 h 524100"/>
              <a:gd name="connsiteX39" fmla="*/ 1624012 w 1928813"/>
              <a:gd name="connsiteY39" fmla="*/ 471713 h 524100"/>
              <a:gd name="connsiteX40" fmla="*/ 1674019 w 1928813"/>
              <a:gd name="connsiteY40" fmla="*/ 486001 h 524100"/>
              <a:gd name="connsiteX41" fmla="*/ 1743075 w 1928813"/>
              <a:gd name="connsiteY41" fmla="*/ 505050 h 524100"/>
              <a:gd name="connsiteX42" fmla="*/ 1812131 w 1928813"/>
              <a:gd name="connsiteY42" fmla="*/ 516956 h 524100"/>
              <a:gd name="connsiteX43" fmla="*/ 1864519 w 1928813"/>
              <a:gd name="connsiteY43" fmla="*/ 519337 h 524100"/>
              <a:gd name="connsiteX44" fmla="*/ 1928813 w 1928813"/>
              <a:gd name="connsiteY44" fmla="*/ 524100 h 524100"/>
              <a:gd name="connsiteX0" fmla="*/ 0 w 1928813"/>
              <a:gd name="connsiteY0" fmla="*/ 307406 h 524100"/>
              <a:gd name="connsiteX1" fmla="*/ 83344 w 1928813"/>
              <a:gd name="connsiteY1" fmla="*/ 309788 h 524100"/>
              <a:gd name="connsiteX2" fmla="*/ 123825 w 1928813"/>
              <a:gd name="connsiteY2" fmla="*/ 309788 h 524100"/>
              <a:gd name="connsiteX3" fmla="*/ 209550 w 1928813"/>
              <a:gd name="connsiteY3" fmla="*/ 305025 h 524100"/>
              <a:gd name="connsiteX4" fmla="*/ 290513 w 1928813"/>
              <a:gd name="connsiteY4" fmla="*/ 290738 h 524100"/>
              <a:gd name="connsiteX5" fmla="*/ 366713 w 1928813"/>
              <a:gd name="connsiteY5" fmla="*/ 271688 h 524100"/>
              <a:gd name="connsiteX6" fmla="*/ 402432 w 1928813"/>
              <a:gd name="connsiteY6" fmla="*/ 262163 h 524100"/>
              <a:gd name="connsiteX7" fmla="*/ 445294 w 1928813"/>
              <a:gd name="connsiteY7" fmla="*/ 262163 h 524100"/>
              <a:gd name="connsiteX8" fmla="*/ 488157 w 1928813"/>
              <a:gd name="connsiteY8" fmla="*/ 271688 h 524100"/>
              <a:gd name="connsiteX9" fmla="*/ 545307 w 1928813"/>
              <a:gd name="connsiteY9" fmla="*/ 281213 h 524100"/>
              <a:gd name="connsiteX10" fmla="*/ 566738 w 1928813"/>
              <a:gd name="connsiteY10" fmla="*/ 281213 h 524100"/>
              <a:gd name="connsiteX11" fmla="*/ 592932 w 1928813"/>
              <a:gd name="connsiteY11" fmla="*/ 285975 h 524100"/>
              <a:gd name="connsiteX12" fmla="*/ 595313 w 1928813"/>
              <a:gd name="connsiteY12" fmla="*/ 285975 h 524100"/>
              <a:gd name="connsiteX13" fmla="*/ 633412 w 1928813"/>
              <a:gd name="connsiteY13" fmla="*/ 276451 h 524100"/>
              <a:gd name="connsiteX14" fmla="*/ 683419 w 1928813"/>
              <a:gd name="connsiteY14" fmla="*/ 247875 h 524100"/>
              <a:gd name="connsiteX15" fmla="*/ 704850 w 1928813"/>
              <a:gd name="connsiteY15" fmla="*/ 226443 h 524100"/>
              <a:gd name="connsiteX16" fmla="*/ 742951 w 1928813"/>
              <a:gd name="connsiteY16" fmla="*/ 197867 h 524100"/>
              <a:gd name="connsiteX17" fmla="*/ 769144 w 1928813"/>
              <a:gd name="connsiteY17" fmla="*/ 178818 h 524100"/>
              <a:gd name="connsiteX18" fmla="*/ 842962 w 1928813"/>
              <a:gd name="connsiteY18" fmla="*/ 126431 h 524100"/>
              <a:gd name="connsiteX19" fmla="*/ 897730 w 1928813"/>
              <a:gd name="connsiteY19" fmla="*/ 81188 h 524100"/>
              <a:gd name="connsiteX20" fmla="*/ 940593 w 1928813"/>
              <a:gd name="connsiteY20" fmla="*/ 40706 h 524100"/>
              <a:gd name="connsiteX21" fmla="*/ 973932 w 1928813"/>
              <a:gd name="connsiteY21" fmla="*/ 21657 h 524100"/>
              <a:gd name="connsiteX22" fmla="*/ 1004888 w 1928813"/>
              <a:gd name="connsiteY22" fmla="*/ 16894 h 524100"/>
              <a:gd name="connsiteX23" fmla="*/ 1040607 w 1928813"/>
              <a:gd name="connsiteY23" fmla="*/ 9748 h 524100"/>
              <a:gd name="connsiteX24" fmla="*/ 1085850 w 1928813"/>
              <a:gd name="connsiteY24" fmla="*/ 224 h 524100"/>
              <a:gd name="connsiteX25" fmla="*/ 1126333 w 1928813"/>
              <a:gd name="connsiteY25" fmla="*/ 19276 h 524100"/>
              <a:gd name="connsiteX26" fmla="*/ 1166812 w 1928813"/>
              <a:gd name="connsiteY26" fmla="*/ 47850 h 524100"/>
              <a:gd name="connsiteX27" fmla="*/ 1188244 w 1928813"/>
              <a:gd name="connsiteY27" fmla="*/ 66900 h 524100"/>
              <a:gd name="connsiteX28" fmla="*/ 1207295 w 1928813"/>
              <a:gd name="connsiteY28" fmla="*/ 90712 h 524100"/>
              <a:gd name="connsiteX29" fmla="*/ 1231106 w 1928813"/>
              <a:gd name="connsiteY29" fmla="*/ 116907 h 524100"/>
              <a:gd name="connsiteX30" fmla="*/ 1257300 w 1928813"/>
              <a:gd name="connsiteY30" fmla="*/ 150244 h 524100"/>
              <a:gd name="connsiteX31" fmla="*/ 1281113 w 1928813"/>
              <a:gd name="connsiteY31" fmla="*/ 176436 h 524100"/>
              <a:gd name="connsiteX32" fmla="*/ 1312069 w 1928813"/>
              <a:gd name="connsiteY32" fmla="*/ 209775 h 524100"/>
              <a:gd name="connsiteX33" fmla="*/ 1364457 w 1928813"/>
              <a:gd name="connsiteY33" fmla="*/ 276449 h 524100"/>
              <a:gd name="connsiteX34" fmla="*/ 1402557 w 1928813"/>
              <a:gd name="connsiteY34" fmla="*/ 321694 h 524100"/>
              <a:gd name="connsiteX35" fmla="*/ 1426369 w 1928813"/>
              <a:gd name="connsiteY35" fmla="*/ 352650 h 524100"/>
              <a:gd name="connsiteX36" fmla="*/ 1469232 w 1928813"/>
              <a:gd name="connsiteY36" fmla="*/ 388370 h 524100"/>
              <a:gd name="connsiteX37" fmla="*/ 1509712 w 1928813"/>
              <a:gd name="connsiteY37" fmla="*/ 419325 h 524100"/>
              <a:gd name="connsiteX38" fmla="*/ 1557339 w 1928813"/>
              <a:gd name="connsiteY38" fmla="*/ 443138 h 524100"/>
              <a:gd name="connsiteX39" fmla="*/ 1624012 w 1928813"/>
              <a:gd name="connsiteY39" fmla="*/ 471713 h 524100"/>
              <a:gd name="connsiteX40" fmla="*/ 1674019 w 1928813"/>
              <a:gd name="connsiteY40" fmla="*/ 486001 h 524100"/>
              <a:gd name="connsiteX41" fmla="*/ 1743075 w 1928813"/>
              <a:gd name="connsiteY41" fmla="*/ 505050 h 524100"/>
              <a:gd name="connsiteX42" fmla="*/ 1812131 w 1928813"/>
              <a:gd name="connsiteY42" fmla="*/ 516956 h 524100"/>
              <a:gd name="connsiteX43" fmla="*/ 1864519 w 1928813"/>
              <a:gd name="connsiteY43" fmla="*/ 519337 h 524100"/>
              <a:gd name="connsiteX44" fmla="*/ 1928813 w 1928813"/>
              <a:gd name="connsiteY44" fmla="*/ 524100 h 524100"/>
              <a:gd name="connsiteX0" fmla="*/ 0 w 1928813"/>
              <a:gd name="connsiteY0" fmla="*/ 307406 h 524100"/>
              <a:gd name="connsiteX1" fmla="*/ 83344 w 1928813"/>
              <a:gd name="connsiteY1" fmla="*/ 309788 h 524100"/>
              <a:gd name="connsiteX2" fmla="*/ 123825 w 1928813"/>
              <a:gd name="connsiteY2" fmla="*/ 309788 h 524100"/>
              <a:gd name="connsiteX3" fmla="*/ 209550 w 1928813"/>
              <a:gd name="connsiteY3" fmla="*/ 305025 h 524100"/>
              <a:gd name="connsiteX4" fmla="*/ 290513 w 1928813"/>
              <a:gd name="connsiteY4" fmla="*/ 290738 h 524100"/>
              <a:gd name="connsiteX5" fmla="*/ 366713 w 1928813"/>
              <a:gd name="connsiteY5" fmla="*/ 271688 h 524100"/>
              <a:gd name="connsiteX6" fmla="*/ 402432 w 1928813"/>
              <a:gd name="connsiteY6" fmla="*/ 262163 h 524100"/>
              <a:gd name="connsiteX7" fmla="*/ 445294 w 1928813"/>
              <a:gd name="connsiteY7" fmla="*/ 262163 h 524100"/>
              <a:gd name="connsiteX8" fmla="*/ 488157 w 1928813"/>
              <a:gd name="connsiteY8" fmla="*/ 271688 h 524100"/>
              <a:gd name="connsiteX9" fmla="*/ 545307 w 1928813"/>
              <a:gd name="connsiteY9" fmla="*/ 281213 h 524100"/>
              <a:gd name="connsiteX10" fmla="*/ 566738 w 1928813"/>
              <a:gd name="connsiteY10" fmla="*/ 281213 h 524100"/>
              <a:gd name="connsiteX11" fmla="*/ 592932 w 1928813"/>
              <a:gd name="connsiteY11" fmla="*/ 285975 h 524100"/>
              <a:gd name="connsiteX12" fmla="*/ 595313 w 1928813"/>
              <a:gd name="connsiteY12" fmla="*/ 285975 h 524100"/>
              <a:gd name="connsiteX13" fmla="*/ 633412 w 1928813"/>
              <a:gd name="connsiteY13" fmla="*/ 276451 h 524100"/>
              <a:gd name="connsiteX14" fmla="*/ 683419 w 1928813"/>
              <a:gd name="connsiteY14" fmla="*/ 247875 h 524100"/>
              <a:gd name="connsiteX15" fmla="*/ 704850 w 1928813"/>
              <a:gd name="connsiteY15" fmla="*/ 226443 h 524100"/>
              <a:gd name="connsiteX16" fmla="*/ 742951 w 1928813"/>
              <a:gd name="connsiteY16" fmla="*/ 197867 h 524100"/>
              <a:gd name="connsiteX17" fmla="*/ 769144 w 1928813"/>
              <a:gd name="connsiteY17" fmla="*/ 178818 h 524100"/>
              <a:gd name="connsiteX18" fmla="*/ 842962 w 1928813"/>
              <a:gd name="connsiteY18" fmla="*/ 126431 h 524100"/>
              <a:gd name="connsiteX19" fmla="*/ 897730 w 1928813"/>
              <a:gd name="connsiteY19" fmla="*/ 81188 h 524100"/>
              <a:gd name="connsiteX20" fmla="*/ 940593 w 1928813"/>
              <a:gd name="connsiteY20" fmla="*/ 40706 h 524100"/>
              <a:gd name="connsiteX21" fmla="*/ 1004888 w 1928813"/>
              <a:gd name="connsiteY21" fmla="*/ 16894 h 524100"/>
              <a:gd name="connsiteX22" fmla="*/ 1040607 w 1928813"/>
              <a:gd name="connsiteY22" fmla="*/ 9748 h 524100"/>
              <a:gd name="connsiteX23" fmla="*/ 1085850 w 1928813"/>
              <a:gd name="connsiteY23" fmla="*/ 224 h 524100"/>
              <a:gd name="connsiteX24" fmla="*/ 1126333 w 1928813"/>
              <a:gd name="connsiteY24" fmla="*/ 19276 h 524100"/>
              <a:gd name="connsiteX25" fmla="*/ 1166812 w 1928813"/>
              <a:gd name="connsiteY25" fmla="*/ 47850 h 524100"/>
              <a:gd name="connsiteX26" fmla="*/ 1188244 w 1928813"/>
              <a:gd name="connsiteY26" fmla="*/ 66900 h 524100"/>
              <a:gd name="connsiteX27" fmla="*/ 1207295 w 1928813"/>
              <a:gd name="connsiteY27" fmla="*/ 90712 h 524100"/>
              <a:gd name="connsiteX28" fmla="*/ 1231106 w 1928813"/>
              <a:gd name="connsiteY28" fmla="*/ 116907 h 524100"/>
              <a:gd name="connsiteX29" fmla="*/ 1257300 w 1928813"/>
              <a:gd name="connsiteY29" fmla="*/ 150244 h 524100"/>
              <a:gd name="connsiteX30" fmla="*/ 1281113 w 1928813"/>
              <a:gd name="connsiteY30" fmla="*/ 176436 h 524100"/>
              <a:gd name="connsiteX31" fmla="*/ 1312069 w 1928813"/>
              <a:gd name="connsiteY31" fmla="*/ 209775 h 524100"/>
              <a:gd name="connsiteX32" fmla="*/ 1364457 w 1928813"/>
              <a:gd name="connsiteY32" fmla="*/ 276449 h 524100"/>
              <a:gd name="connsiteX33" fmla="*/ 1402557 w 1928813"/>
              <a:gd name="connsiteY33" fmla="*/ 321694 h 524100"/>
              <a:gd name="connsiteX34" fmla="*/ 1426369 w 1928813"/>
              <a:gd name="connsiteY34" fmla="*/ 352650 h 524100"/>
              <a:gd name="connsiteX35" fmla="*/ 1469232 w 1928813"/>
              <a:gd name="connsiteY35" fmla="*/ 388370 h 524100"/>
              <a:gd name="connsiteX36" fmla="*/ 1509712 w 1928813"/>
              <a:gd name="connsiteY36" fmla="*/ 419325 h 524100"/>
              <a:gd name="connsiteX37" fmla="*/ 1557339 w 1928813"/>
              <a:gd name="connsiteY37" fmla="*/ 443138 h 524100"/>
              <a:gd name="connsiteX38" fmla="*/ 1624012 w 1928813"/>
              <a:gd name="connsiteY38" fmla="*/ 471713 h 524100"/>
              <a:gd name="connsiteX39" fmla="*/ 1674019 w 1928813"/>
              <a:gd name="connsiteY39" fmla="*/ 486001 h 524100"/>
              <a:gd name="connsiteX40" fmla="*/ 1743075 w 1928813"/>
              <a:gd name="connsiteY40" fmla="*/ 505050 h 524100"/>
              <a:gd name="connsiteX41" fmla="*/ 1812131 w 1928813"/>
              <a:gd name="connsiteY41" fmla="*/ 516956 h 524100"/>
              <a:gd name="connsiteX42" fmla="*/ 1864519 w 1928813"/>
              <a:gd name="connsiteY42" fmla="*/ 519337 h 524100"/>
              <a:gd name="connsiteX43" fmla="*/ 1928813 w 1928813"/>
              <a:gd name="connsiteY43" fmla="*/ 524100 h 524100"/>
              <a:gd name="connsiteX0" fmla="*/ 0 w 1928813"/>
              <a:gd name="connsiteY0" fmla="*/ 307406 h 524100"/>
              <a:gd name="connsiteX1" fmla="*/ 83344 w 1928813"/>
              <a:gd name="connsiteY1" fmla="*/ 309788 h 524100"/>
              <a:gd name="connsiteX2" fmla="*/ 123825 w 1928813"/>
              <a:gd name="connsiteY2" fmla="*/ 309788 h 524100"/>
              <a:gd name="connsiteX3" fmla="*/ 209550 w 1928813"/>
              <a:gd name="connsiteY3" fmla="*/ 305025 h 524100"/>
              <a:gd name="connsiteX4" fmla="*/ 290513 w 1928813"/>
              <a:gd name="connsiteY4" fmla="*/ 290738 h 524100"/>
              <a:gd name="connsiteX5" fmla="*/ 366713 w 1928813"/>
              <a:gd name="connsiteY5" fmla="*/ 271688 h 524100"/>
              <a:gd name="connsiteX6" fmla="*/ 402432 w 1928813"/>
              <a:gd name="connsiteY6" fmla="*/ 262163 h 524100"/>
              <a:gd name="connsiteX7" fmla="*/ 445294 w 1928813"/>
              <a:gd name="connsiteY7" fmla="*/ 262163 h 524100"/>
              <a:gd name="connsiteX8" fmla="*/ 488157 w 1928813"/>
              <a:gd name="connsiteY8" fmla="*/ 271688 h 524100"/>
              <a:gd name="connsiteX9" fmla="*/ 545307 w 1928813"/>
              <a:gd name="connsiteY9" fmla="*/ 281213 h 524100"/>
              <a:gd name="connsiteX10" fmla="*/ 566738 w 1928813"/>
              <a:gd name="connsiteY10" fmla="*/ 281213 h 524100"/>
              <a:gd name="connsiteX11" fmla="*/ 592932 w 1928813"/>
              <a:gd name="connsiteY11" fmla="*/ 285975 h 524100"/>
              <a:gd name="connsiteX12" fmla="*/ 595313 w 1928813"/>
              <a:gd name="connsiteY12" fmla="*/ 285975 h 524100"/>
              <a:gd name="connsiteX13" fmla="*/ 633412 w 1928813"/>
              <a:gd name="connsiteY13" fmla="*/ 276451 h 524100"/>
              <a:gd name="connsiteX14" fmla="*/ 683419 w 1928813"/>
              <a:gd name="connsiteY14" fmla="*/ 247875 h 524100"/>
              <a:gd name="connsiteX15" fmla="*/ 704850 w 1928813"/>
              <a:gd name="connsiteY15" fmla="*/ 226443 h 524100"/>
              <a:gd name="connsiteX16" fmla="*/ 742951 w 1928813"/>
              <a:gd name="connsiteY16" fmla="*/ 197867 h 524100"/>
              <a:gd name="connsiteX17" fmla="*/ 769144 w 1928813"/>
              <a:gd name="connsiteY17" fmla="*/ 178818 h 524100"/>
              <a:gd name="connsiteX18" fmla="*/ 842962 w 1928813"/>
              <a:gd name="connsiteY18" fmla="*/ 126431 h 524100"/>
              <a:gd name="connsiteX19" fmla="*/ 897730 w 1928813"/>
              <a:gd name="connsiteY19" fmla="*/ 81188 h 524100"/>
              <a:gd name="connsiteX20" fmla="*/ 950118 w 1928813"/>
              <a:gd name="connsiteY20" fmla="*/ 40706 h 524100"/>
              <a:gd name="connsiteX21" fmla="*/ 1004888 w 1928813"/>
              <a:gd name="connsiteY21" fmla="*/ 16894 h 524100"/>
              <a:gd name="connsiteX22" fmla="*/ 1040607 w 1928813"/>
              <a:gd name="connsiteY22" fmla="*/ 9748 h 524100"/>
              <a:gd name="connsiteX23" fmla="*/ 1085850 w 1928813"/>
              <a:gd name="connsiteY23" fmla="*/ 224 h 524100"/>
              <a:gd name="connsiteX24" fmla="*/ 1126333 w 1928813"/>
              <a:gd name="connsiteY24" fmla="*/ 19276 h 524100"/>
              <a:gd name="connsiteX25" fmla="*/ 1166812 w 1928813"/>
              <a:gd name="connsiteY25" fmla="*/ 47850 h 524100"/>
              <a:gd name="connsiteX26" fmla="*/ 1188244 w 1928813"/>
              <a:gd name="connsiteY26" fmla="*/ 66900 h 524100"/>
              <a:gd name="connsiteX27" fmla="*/ 1207295 w 1928813"/>
              <a:gd name="connsiteY27" fmla="*/ 90712 h 524100"/>
              <a:gd name="connsiteX28" fmla="*/ 1231106 w 1928813"/>
              <a:gd name="connsiteY28" fmla="*/ 116907 h 524100"/>
              <a:gd name="connsiteX29" fmla="*/ 1257300 w 1928813"/>
              <a:gd name="connsiteY29" fmla="*/ 150244 h 524100"/>
              <a:gd name="connsiteX30" fmla="*/ 1281113 w 1928813"/>
              <a:gd name="connsiteY30" fmla="*/ 176436 h 524100"/>
              <a:gd name="connsiteX31" fmla="*/ 1312069 w 1928813"/>
              <a:gd name="connsiteY31" fmla="*/ 209775 h 524100"/>
              <a:gd name="connsiteX32" fmla="*/ 1364457 w 1928813"/>
              <a:gd name="connsiteY32" fmla="*/ 276449 h 524100"/>
              <a:gd name="connsiteX33" fmla="*/ 1402557 w 1928813"/>
              <a:gd name="connsiteY33" fmla="*/ 321694 h 524100"/>
              <a:gd name="connsiteX34" fmla="*/ 1426369 w 1928813"/>
              <a:gd name="connsiteY34" fmla="*/ 352650 h 524100"/>
              <a:gd name="connsiteX35" fmla="*/ 1469232 w 1928813"/>
              <a:gd name="connsiteY35" fmla="*/ 388370 h 524100"/>
              <a:gd name="connsiteX36" fmla="*/ 1509712 w 1928813"/>
              <a:gd name="connsiteY36" fmla="*/ 419325 h 524100"/>
              <a:gd name="connsiteX37" fmla="*/ 1557339 w 1928813"/>
              <a:gd name="connsiteY37" fmla="*/ 443138 h 524100"/>
              <a:gd name="connsiteX38" fmla="*/ 1624012 w 1928813"/>
              <a:gd name="connsiteY38" fmla="*/ 471713 h 524100"/>
              <a:gd name="connsiteX39" fmla="*/ 1674019 w 1928813"/>
              <a:gd name="connsiteY39" fmla="*/ 486001 h 524100"/>
              <a:gd name="connsiteX40" fmla="*/ 1743075 w 1928813"/>
              <a:gd name="connsiteY40" fmla="*/ 505050 h 524100"/>
              <a:gd name="connsiteX41" fmla="*/ 1812131 w 1928813"/>
              <a:gd name="connsiteY41" fmla="*/ 516956 h 524100"/>
              <a:gd name="connsiteX42" fmla="*/ 1864519 w 1928813"/>
              <a:gd name="connsiteY42" fmla="*/ 519337 h 524100"/>
              <a:gd name="connsiteX43" fmla="*/ 1928813 w 1928813"/>
              <a:gd name="connsiteY43" fmla="*/ 524100 h 524100"/>
              <a:gd name="connsiteX0" fmla="*/ 0 w 1928813"/>
              <a:gd name="connsiteY0" fmla="*/ 297658 h 514352"/>
              <a:gd name="connsiteX1" fmla="*/ 83344 w 1928813"/>
              <a:gd name="connsiteY1" fmla="*/ 300040 h 514352"/>
              <a:gd name="connsiteX2" fmla="*/ 123825 w 1928813"/>
              <a:gd name="connsiteY2" fmla="*/ 300040 h 514352"/>
              <a:gd name="connsiteX3" fmla="*/ 209550 w 1928813"/>
              <a:gd name="connsiteY3" fmla="*/ 295277 h 514352"/>
              <a:gd name="connsiteX4" fmla="*/ 290513 w 1928813"/>
              <a:gd name="connsiteY4" fmla="*/ 280990 h 514352"/>
              <a:gd name="connsiteX5" fmla="*/ 366713 w 1928813"/>
              <a:gd name="connsiteY5" fmla="*/ 261940 h 514352"/>
              <a:gd name="connsiteX6" fmla="*/ 402432 w 1928813"/>
              <a:gd name="connsiteY6" fmla="*/ 252415 h 514352"/>
              <a:gd name="connsiteX7" fmla="*/ 445294 w 1928813"/>
              <a:gd name="connsiteY7" fmla="*/ 252415 h 514352"/>
              <a:gd name="connsiteX8" fmla="*/ 488157 w 1928813"/>
              <a:gd name="connsiteY8" fmla="*/ 261940 h 514352"/>
              <a:gd name="connsiteX9" fmla="*/ 545307 w 1928813"/>
              <a:gd name="connsiteY9" fmla="*/ 271465 h 514352"/>
              <a:gd name="connsiteX10" fmla="*/ 566738 w 1928813"/>
              <a:gd name="connsiteY10" fmla="*/ 271465 h 514352"/>
              <a:gd name="connsiteX11" fmla="*/ 592932 w 1928813"/>
              <a:gd name="connsiteY11" fmla="*/ 276227 h 514352"/>
              <a:gd name="connsiteX12" fmla="*/ 595313 w 1928813"/>
              <a:gd name="connsiteY12" fmla="*/ 276227 h 514352"/>
              <a:gd name="connsiteX13" fmla="*/ 633412 w 1928813"/>
              <a:gd name="connsiteY13" fmla="*/ 266703 h 514352"/>
              <a:gd name="connsiteX14" fmla="*/ 683419 w 1928813"/>
              <a:gd name="connsiteY14" fmla="*/ 238127 h 514352"/>
              <a:gd name="connsiteX15" fmla="*/ 704850 w 1928813"/>
              <a:gd name="connsiteY15" fmla="*/ 216695 h 514352"/>
              <a:gd name="connsiteX16" fmla="*/ 742951 w 1928813"/>
              <a:gd name="connsiteY16" fmla="*/ 188119 h 514352"/>
              <a:gd name="connsiteX17" fmla="*/ 769144 w 1928813"/>
              <a:gd name="connsiteY17" fmla="*/ 169070 h 514352"/>
              <a:gd name="connsiteX18" fmla="*/ 842962 w 1928813"/>
              <a:gd name="connsiteY18" fmla="*/ 116683 h 514352"/>
              <a:gd name="connsiteX19" fmla="*/ 897730 w 1928813"/>
              <a:gd name="connsiteY19" fmla="*/ 71440 h 514352"/>
              <a:gd name="connsiteX20" fmla="*/ 950118 w 1928813"/>
              <a:gd name="connsiteY20" fmla="*/ 30958 h 514352"/>
              <a:gd name="connsiteX21" fmla="*/ 1004888 w 1928813"/>
              <a:gd name="connsiteY21" fmla="*/ 7146 h 514352"/>
              <a:gd name="connsiteX22" fmla="*/ 1040607 w 1928813"/>
              <a:gd name="connsiteY22" fmla="*/ 0 h 514352"/>
              <a:gd name="connsiteX23" fmla="*/ 1090613 w 1928813"/>
              <a:gd name="connsiteY23" fmla="*/ 2382 h 514352"/>
              <a:gd name="connsiteX24" fmla="*/ 1126333 w 1928813"/>
              <a:gd name="connsiteY24" fmla="*/ 9528 h 514352"/>
              <a:gd name="connsiteX25" fmla="*/ 1166812 w 1928813"/>
              <a:gd name="connsiteY25" fmla="*/ 38102 h 514352"/>
              <a:gd name="connsiteX26" fmla="*/ 1188244 w 1928813"/>
              <a:gd name="connsiteY26" fmla="*/ 57152 h 514352"/>
              <a:gd name="connsiteX27" fmla="*/ 1207295 w 1928813"/>
              <a:gd name="connsiteY27" fmla="*/ 80964 h 514352"/>
              <a:gd name="connsiteX28" fmla="*/ 1231106 w 1928813"/>
              <a:gd name="connsiteY28" fmla="*/ 107159 h 514352"/>
              <a:gd name="connsiteX29" fmla="*/ 1257300 w 1928813"/>
              <a:gd name="connsiteY29" fmla="*/ 140496 h 514352"/>
              <a:gd name="connsiteX30" fmla="*/ 1281113 w 1928813"/>
              <a:gd name="connsiteY30" fmla="*/ 166688 h 514352"/>
              <a:gd name="connsiteX31" fmla="*/ 1312069 w 1928813"/>
              <a:gd name="connsiteY31" fmla="*/ 200027 h 514352"/>
              <a:gd name="connsiteX32" fmla="*/ 1364457 w 1928813"/>
              <a:gd name="connsiteY32" fmla="*/ 266701 h 514352"/>
              <a:gd name="connsiteX33" fmla="*/ 1402557 w 1928813"/>
              <a:gd name="connsiteY33" fmla="*/ 311946 h 514352"/>
              <a:gd name="connsiteX34" fmla="*/ 1426369 w 1928813"/>
              <a:gd name="connsiteY34" fmla="*/ 342902 h 514352"/>
              <a:gd name="connsiteX35" fmla="*/ 1469232 w 1928813"/>
              <a:gd name="connsiteY35" fmla="*/ 378622 h 514352"/>
              <a:gd name="connsiteX36" fmla="*/ 1509712 w 1928813"/>
              <a:gd name="connsiteY36" fmla="*/ 409577 h 514352"/>
              <a:gd name="connsiteX37" fmla="*/ 1557339 w 1928813"/>
              <a:gd name="connsiteY37" fmla="*/ 433390 h 514352"/>
              <a:gd name="connsiteX38" fmla="*/ 1624012 w 1928813"/>
              <a:gd name="connsiteY38" fmla="*/ 461965 h 514352"/>
              <a:gd name="connsiteX39" fmla="*/ 1674019 w 1928813"/>
              <a:gd name="connsiteY39" fmla="*/ 476253 h 514352"/>
              <a:gd name="connsiteX40" fmla="*/ 1743075 w 1928813"/>
              <a:gd name="connsiteY40" fmla="*/ 495302 h 514352"/>
              <a:gd name="connsiteX41" fmla="*/ 1812131 w 1928813"/>
              <a:gd name="connsiteY41" fmla="*/ 507208 h 514352"/>
              <a:gd name="connsiteX42" fmla="*/ 1864519 w 1928813"/>
              <a:gd name="connsiteY42" fmla="*/ 509589 h 514352"/>
              <a:gd name="connsiteX43" fmla="*/ 1928813 w 1928813"/>
              <a:gd name="connsiteY43" fmla="*/ 514352 h 514352"/>
              <a:gd name="connsiteX0" fmla="*/ 0 w 1928813"/>
              <a:gd name="connsiteY0" fmla="*/ 297658 h 514352"/>
              <a:gd name="connsiteX1" fmla="*/ 83344 w 1928813"/>
              <a:gd name="connsiteY1" fmla="*/ 300040 h 514352"/>
              <a:gd name="connsiteX2" fmla="*/ 123825 w 1928813"/>
              <a:gd name="connsiteY2" fmla="*/ 300040 h 514352"/>
              <a:gd name="connsiteX3" fmla="*/ 209550 w 1928813"/>
              <a:gd name="connsiteY3" fmla="*/ 295277 h 514352"/>
              <a:gd name="connsiteX4" fmla="*/ 290513 w 1928813"/>
              <a:gd name="connsiteY4" fmla="*/ 280990 h 514352"/>
              <a:gd name="connsiteX5" fmla="*/ 366713 w 1928813"/>
              <a:gd name="connsiteY5" fmla="*/ 261940 h 514352"/>
              <a:gd name="connsiteX6" fmla="*/ 402432 w 1928813"/>
              <a:gd name="connsiteY6" fmla="*/ 252415 h 514352"/>
              <a:gd name="connsiteX7" fmla="*/ 445294 w 1928813"/>
              <a:gd name="connsiteY7" fmla="*/ 252415 h 514352"/>
              <a:gd name="connsiteX8" fmla="*/ 488157 w 1928813"/>
              <a:gd name="connsiteY8" fmla="*/ 261940 h 514352"/>
              <a:gd name="connsiteX9" fmla="*/ 545307 w 1928813"/>
              <a:gd name="connsiteY9" fmla="*/ 271465 h 514352"/>
              <a:gd name="connsiteX10" fmla="*/ 566738 w 1928813"/>
              <a:gd name="connsiteY10" fmla="*/ 271465 h 514352"/>
              <a:gd name="connsiteX11" fmla="*/ 592932 w 1928813"/>
              <a:gd name="connsiteY11" fmla="*/ 276227 h 514352"/>
              <a:gd name="connsiteX12" fmla="*/ 595313 w 1928813"/>
              <a:gd name="connsiteY12" fmla="*/ 276227 h 514352"/>
              <a:gd name="connsiteX13" fmla="*/ 633412 w 1928813"/>
              <a:gd name="connsiteY13" fmla="*/ 266703 h 514352"/>
              <a:gd name="connsiteX14" fmla="*/ 683419 w 1928813"/>
              <a:gd name="connsiteY14" fmla="*/ 238127 h 514352"/>
              <a:gd name="connsiteX15" fmla="*/ 704850 w 1928813"/>
              <a:gd name="connsiteY15" fmla="*/ 216695 h 514352"/>
              <a:gd name="connsiteX16" fmla="*/ 742951 w 1928813"/>
              <a:gd name="connsiteY16" fmla="*/ 188119 h 514352"/>
              <a:gd name="connsiteX17" fmla="*/ 769144 w 1928813"/>
              <a:gd name="connsiteY17" fmla="*/ 169070 h 514352"/>
              <a:gd name="connsiteX18" fmla="*/ 842962 w 1928813"/>
              <a:gd name="connsiteY18" fmla="*/ 116683 h 514352"/>
              <a:gd name="connsiteX19" fmla="*/ 897730 w 1928813"/>
              <a:gd name="connsiteY19" fmla="*/ 71440 h 514352"/>
              <a:gd name="connsiteX20" fmla="*/ 950118 w 1928813"/>
              <a:gd name="connsiteY20" fmla="*/ 30958 h 514352"/>
              <a:gd name="connsiteX21" fmla="*/ 1004888 w 1928813"/>
              <a:gd name="connsiteY21" fmla="*/ 7146 h 514352"/>
              <a:gd name="connsiteX22" fmla="*/ 1040607 w 1928813"/>
              <a:gd name="connsiteY22" fmla="*/ 0 h 514352"/>
              <a:gd name="connsiteX23" fmla="*/ 1090613 w 1928813"/>
              <a:gd name="connsiteY23" fmla="*/ 2382 h 514352"/>
              <a:gd name="connsiteX24" fmla="*/ 1128714 w 1928813"/>
              <a:gd name="connsiteY24" fmla="*/ 26197 h 514352"/>
              <a:gd name="connsiteX25" fmla="*/ 1166812 w 1928813"/>
              <a:gd name="connsiteY25" fmla="*/ 38102 h 514352"/>
              <a:gd name="connsiteX26" fmla="*/ 1188244 w 1928813"/>
              <a:gd name="connsiteY26" fmla="*/ 57152 h 514352"/>
              <a:gd name="connsiteX27" fmla="*/ 1207295 w 1928813"/>
              <a:gd name="connsiteY27" fmla="*/ 80964 h 514352"/>
              <a:gd name="connsiteX28" fmla="*/ 1231106 w 1928813"/>
              <a:gd name="connsiteY28" fmla="*/ 107159 h 514352"/>
              <a:gd name="connsiteX29" fmla="*/ 1257300 w 1928813"/>
              <a:gd name="connsiteY29" fmla="*/ 140496 h 514352"/>
              <a:gd name="connsiteX30" fmla="*/ 1281113 w 1928813"/>
              <a:gd name="connsiteY30" fmla="*/ 166688 h 514352"/>
              <a:gd name="connsiteX31" fmla="*/ 1312069 w 1928813"/>
              <a:gd name="connsiteY31" fmla="*/ 200027 h 514352"/>
              <a:gd name="connsiteX32" fmla="*/ 1364457 w 1928813"/>
              <a:gd name="connsiteY32" fmla="*/ 266701 h 514352"/>
              <a:gd name="connsiteX33" fmla="*/ 1402557 w 1928813"/>
              <a:gd name="connsiteY33" fmla="*/ 311946 h 514352"/>
              <a:gd name="connsiteX34" fmla="*/ 1426369 w 1928813"/>
              <a:gd name="connsiteY34" fmla="*/ 342902 h 514352"/>
              <a:gd name="connsiteX35" fmla="*/ 1469232 w 1928813"/>
              <a:gd name="connsiteY35" fmla="*/ 378622 h 514352"/>
              <a:gd name="connsiteX36" fmla="*/ 1509712 w 1928813"/>
              <a:gd name="connsiteY36" fmla="*/ 409577 h 514352"/>
              <a:gd name="connsiteX37" fmla="*/ 1557339 w 1928813"/>
              <a:gd name="connsiteY37" fmla="*/ 433390 h 514352"/>
              <a:gd name="connsiteX38" fmla="*/ 1624012 w 1928813"/>
              <a:gd name="connsiteY38" fmla="*/ 461965 h 514352"/>
              <a:gd name="connsiteX39" fmla="*/ 1674019 w 1928813"/>
              <a:gd name="connsiteY39" fmla="*/ 476253 h 514352"/>
              <a:gd name="connsiteX40" fmla="*/ 1743075 w 1928813"/>
              <a:gd name="connsiteY40" fmla="*/ 495302 h 514352"/>
              <a:gd name="connsiteX41" fmla="*/ 1812131 w 1928813"/>
              <a:gd name="connsiteY41" fmla="*/ 507208 h 514352"/>
              <a:gd name="connsiteX42" fmla="*/ 1864519 w 1928813"/>
              <a:gd name="connsiteY42" fmla="*/ 509589 h 514352"/>
              <a:gd name="connsiteX43" fmla="*/ 1928813 w 1928813"/>
              <a:gd name="connsiteY43" fmla="*/ 514352 h 514352"/>
              <a:gd name="connsiteX0" fmla="*/ 0 w 1928813"/>
              <a:gd name="connsiteY0" fmla="*/ 298754 h 515448"/>
              <a:gd name="connsiteX1" fmla="*/ 83344 w 1928813"/>
              <a:gd name="connsiteY1" fmla="*/ 301136 h 515448"/>
              <a:gd name="connsiteX2" fmla="*/ 123825 w 1928813"/>
              <a:gd name="connsiteY2" fmla="*/ 301136 h 515448"/>
              <a:gd name="connsiteX3" fmla="*/ 209550 w 1928813"/>
              <a:gd name="connsiteY3" fmla="*/ 296373 h 515448"/>
              <a:gd name="connsiteX4" fmla="*/ 290513 w 1928813"/>
              <a:gd name="connsiteY4" fmla="*/ 282086 h 515448"/>
              <a:gd name="connsiteX5" fmla="*/ 366713 w 1928813"/>
              <a:gd name="connsiteY5" fmla="*/ 263036 h 515448"/>
              <a:gd name="connsiteX6" fmla="*/ 402432 w 1928813"/>
              <a:gd name="connsiteY6" fmla="*/ 253511 h 515448"/>
              <a:gd name="connsiteX7" fmla="*/ 445294 w 1928813"/>
              <a:gd name="connsiteY7" fmla="*/ 253511 h 515448"/>
              <a:gd name="connsiteX8" fmla="*/ 488157 w 1928813"/>
              <a:gd name="connsiteY8" fmla="*/ 263036 h 515448"/>
              <a:gd name="connsiteX9" fmla="*/ 545307 w 1928813"/>
              <a:gd name="connsiteY9" fmla="*/ 272561 h 515448"/>
              <a:gd name="connsiteX10" fmla="*/ 566738 w 1928813"/>
              <a:gd name="connsiteY10" fmla="*/ 272561 h 515448"/>
              <a:gd name="connsiteX11" fmla="*/ 592932 w 1928813"/>
              <a:gd name="connsiteY11" fmla="*/ 277323 h 515448"/>
              <a:gd name="connsiteX12" fmla="*/ 595313 w 1928813"/>
              <a:gd name="connsiteY12" fmla="*/ 277323 h 515448"/>
              <a:gd name="connsiteX13" fmla="*/ 633412 w 1928813"/>
              <a:gd name="connsiteY13" fmla="*/ 267799 h 515448"/>
              <a:gd name="connsiteX14" fmla="*/ 683419 w 1928813"/>
              <a:gd name="connsiteY14" fmla="*/ 239223 h 515448"/>
              <a:gd name="connsiteX15" fmla="*/ 704850 w 1928813"/>
              <a:gd name="connsiteY15" fmla="*/ 217791 h 515448"/>
              <a:gd name="connsiteX16" fmla="*/ 742951 w 1928813"/>
              <a:gd name="connsiteY16" fmla="*/ 189215 h 515448"/>
              <a:gd name="connsiteX17" fmla="*/ 769144 w 1928813"/>
              <a:gd name="connsiteY17" fmla="*/ 170166 h 515448"/>
              <a:gd name="connsiteX18" fmla="*/ 842962 w 1928813"/>
              <a:gd name="connsiteY18" fmla="*/ 117779 h 515448"/>
              <a:gd name="connsiteX19" fmla="*/ 897730 w 1928813"/>
              <a:gd name="connsiteY19" fmla="*/ 72536 h 515448"/>
              <a:gd name="connsiteX20" fmla="*/ 950118 w 1928813"/>
              <a:gd name="connsiteY20" fmla="*/ 32054 h 515448"/>
              <a:gd name="connsiteX21" fmla="*/ 1004888 w 1928813"/>
              <a:gd name="connsiteY21" fmla="*/ 8242 h 515448"/>
              <a:gd name="connsiteX22" fmla="*/ 1040607 w 1928813"/>
              <a:gd name="connsiteY22" fmla="*/ 1096 h 515448"/>
              <a:gd name="connsiteX23" fmla="*/ 1090613 w 1928813"/>
              <a:gd name="connsiteY23" fmla="*/ 3478 h 515448"/>
              <a:gd name="connsiteX24" fmla="*/ 1166812 w 1928813"/>
              <a:gd name="connsiteY24" fmla="*/ 39198 h 515448"/>
              <a:gd name="connsiteX25" fmla="*/ 1188244 w 1928813"/>
              <a:gd name="connsiteY25" fmla="*/ 58248 h 515448"/>
              <a:gd name="connsiteX26" fmla="*/ 1207295 w 1928813"/>
              <a:gd name="connsiteY26" fmla="*/ 82060 h 515448"/>
              <a:gd name="connsiteX27" fmla="*/ 1231106 w 1928813"/>
              <a:gd name="connsiteY27" fmla="*/ 108255 h 515448"/>
              <a:gd name="connsiteX28" fmla="*/ 1257300 w 1928813"/>
              <a:gd name="connsiteY28" fmla="*/ 141592 h 515448"/>
              <a:gd name="connsiteX29" fmla="*/ 1281113 w 1928813"/>
              <a:gd name="connsiteY29" fmla="*/ 167784 h 515448"/>
              <a:gd name="connsiteX30" fmla="*/ 1312069 w 1928813"/>
              <a:gd name="connsiteY30" fmla="*/ 201123 h 515448"/>
              <a:gd name="connsiteX31" fmla="*/ 1364457 w 1928813"/>
              <a:gd name="connsiteY31" fmla="*/ 267797 h 515448"/>
              <a:gd name="connsiteX32" fmla="*/ 1402557 w 1928813"/>
              <a:gd name="connsiteY32" fmla="*/ 313042 h 515448"/>
              <a:gd name="connsiteX33" fmla="*/ 1426369 w 1928813"/>
              <a:gd name="connsiteY33" fmla="*/ 343998 h 515448"/>
              <a:gd name="connsiteX34" fmla="*/ 1469232 w 1928813"/>
              <a:gd name="connsiteY34" fmla="*/ 379718 h 515448"/>
              <a:gd name="connsiteX35" fmla="*/ 1509712 w 1928813"/>
              <a:gd name="connsiteY35" fmla="*/ 410673 h 515448"/>
              <a:gd name="connsiteX36" fmla="*/ 1557339 w 1928813"/>
              <a:gd name="connsiteY36" fmla="*/ 434486 h 515448"/>
              <a:gd name="connsiteX37" fmla="*/ 1624012 w 1928813"/>
              <a:gd name="connsiteY37" fmla="*/ 463061 h 515448"/>
              <a:gd name="connsiteX38" fmla="*/ 1674019 w 1928813"/>
              <a:gd name="connsiteY38" fmla="*/ 477349 h 515448"/>
              <a:gd name="connsiteX39" fmla="*/ 1743075 w 1928813"/>
              <a:gd name="connsiteY39" fmla="*/ 496398 h 515448"/>
              <a:gd name="connsiteX40" fmla="*/ 1812131 w 1928813"/>
              <a:gd name="connsiteY40" fmla="*/ 508304 h 515448"/>
              <a:gd name="connsiteX41" fmla="*/ 1864519 w 1928813"/>
              <a:gd name="connsiteY41" fmla="*/ 510685 h 515448"/>
              <a:gd name="connsiteX42" fmla="*/ 1928813 w 1928813"/>
              <a:gd name="connsiteY42" fmla="*/ 515448 h 515448"/>
              <a:gd name="connsiteX0" fmla="*/ 0 w 1928813"/>
              <a:gd name="connsiteY0" fmla="*/ 298754 h 515448"/>
              <a:gd name="connsiteX1" fmla="*/ 83344 w 1928813"/>
              <a:gd name="connsiteY1" fmla="*/ 301136 h 515448"/>
              <a:gd name="connsiteX2" fmla="*/ 123825 w 1928813"/>
              <a:gd name="connsiteY2" fmla="*/ 301136 h 515448"/>
              <a:gd name="connsiteX3" fmla="*/ 209550 w 1928813"/>
              <a:gd name="connsiteY3" fmla="*/ 296373 h 515448"/>
              <a:gd name="connsiteX4" fmla="*/ 290513 w 1928813"/>
              <a:gd name="connsiteY4" fmla="*/ 282086 h 515448"/>
              <a:gd name="connsiteX5" fmla="*/ 366713 w 1928813"/>
              <a:gd name="connsiteY5" fmla="*/ 263036 h 515448"/>
              <a:gd name="connsiteX6" fmla="*/ 402432 w 1928813"/>
              <a:gd name="connsiteY6" fmla="*/ 253511 h 515448"/>
              <a:gd name="connsiteX7" fmla="*/ 445294 w 1928813"/>
              <a:gd name="connsiteY7" fmla="*/ 253511 h 515448"/>
              <a:gd name="connsiteX8" fmla="*/ 488157 w 1928813"/>
              <a:gd name="connsiteY8" fmla="*/ 263036 h 515448"/>
              <a:gd name="connsiteX9" fmla="*/ 545307 w 1928813"/>
              <a:gd name="connsiteY9" fmla="*/ 272561 h 515448"/>
              <a:gd name="connsiteX10" fmla="*/ 566738 w 1928813"/>
              <a:gd name="connsiteY10" fmla="*/ 272561 h 515448"/>
              <a:gd name="connsiteX11" fmla="*/ 592932 w 1928813"/>
              <a:gd name="connsiteY11" fmla="*/ 277323 h 515448"/>
              <a:gd name="connsiteX12" fmla="*/ 595313 w 1928813"/>
              <a:gd name="connsiteY12" fmla="*/ 277323 h 515448"/>
              <a:gd name="connsiteX13" fmla="*/ 633412 w 1928813"/>
              <a:gd name="connsiteY13" fmla="*/ 267799 h 515448"/>
              <a:gd name="connsiteX14" fmla="*/ 683419 w 1928813"/>
              <a:gd name="connsiteY14" fmla="*/ 239223 h 515448"/>
              <a:gd name="connsiteX15" fmla="*/ 704850 w 1928813"/>
              <a:gd name="connsiteY15" fmla="*/ 217791 h 515448"/>
              <a:gd name="connsiteX16" fmla="*/ 742951 w 1928813"/>
              <a:gd name="connsiteY16" fmla="*/ 189215 h 515448"/>
              <a:gd name="connsiteX17" fmla="*/ 769144 w 1928813"/>
              <a:gd name="connsiteY17" fmla="*/ 170166 h 515448"/>
              <a:gd name="connsiteX18" fmla="*/ 842962 w 1928813"/>
              <a:gd name="connsiteY18" fmla="*/ 117779 h 515448"/>
              <a:gd name="connsiteX19" fmla="*/ 897730 w 1928813"/>
              <a:gd name="connsiteY19" fmla="*/ 72536 h 515448"/>
              <a:gd name="connsiteX20" fmla="*/ 950118 w 1928813"/>
              <a:gd name="connsiteY20" fmla="*/ 32054 h 515448"/>
              <a:gd name="connsiteX21" fmla="*/ 1004888 w 1928813"/>
              <a:gd name="connsiteY21" fmla="*/ 8242 h 515448"/>
              <a:gd name="connsiteX22" fmla="*/ 1040607 w 1928813"/>
              <a:gd name="connsiteY22" fmla="*/ 1096 h 515448"/>
              <a:gd name="connsiteX23" fmla="*/ 1090613 w 1928813"/>
              <a:gd name="connsiteY23" fmla="*/ 3478 h 515448"/>
              <a:gd name="connsiteX24" fmla="*/ 1142999 w 1928813"/>
              <a:gd name="connsiteY24" fmla="*/ 32054 h 515448"/>
              <a:gd name="connsiteX25" fmla="*/ 1188244 w 1928813"/>
              <a:gd name="connsiteY25" fmla="*/ 58248 h 515448"/>
              <a:gd name="connsiteX26" fmla="*/ 1207295 w 1928813"/>
              <a:gd name="connsiteY26" fmla="*/ 82060 h 515448"/>
              <a:gd name="connsiteX27" fmla="*/ 1231106 w 1928813"/>
              <a:gd name="connsiteY27" fmla="*/ 108255 h 515448"/>
              <a:gd name="connsiteX28" fmla="*/ 1257300 w 1928813"/>
              <a:gd name="connsiteY28" fmla="*/ 141592 h 515448"/>
              <a:gd name="connsiteX29" fmla="*/ 1281113 w 1928813"/>
              <a:gd name="connsiteY29" fmla="*/ 167784 h 515448"/>
              <a:gd name="connsiteX30" fmla="*/ 1312069 w 1928813"/>
              <a:gd name="connsiteY30" fmla="*/ 201123 h 515448"/>
              <a:gd name="connsiteX31" fmla="*/ 1364457 w 1928813"/>
              <a:gd name="connsiteY31" fmla="*/ 267797 h 515448"/>
              <a:gd name="connsiteX32" fmla="*/ 1402557 w 1928813"/>
              <a:gd name="connsiteY32" fmla="*/ 313042 h 515448"/>
              <a:gd name="connsiteX33" fmla="*/ 1426369 w 1928813"/>
              <a:gd name="connsiteY33" fmla="*/ 343998 h 515448"/>
              <a:gd name="connsiteX34" fmla="*/ 1469232 w 1928813"/>
              <a:gd name="connsiteY34" fmla="*/ 379718 h 515448"/>
              <a:gd name="connsiteX35" fmla="*/ 1509712 w 1928813"/>
              <a:gd name="connsiteY35" fmla="*/ 410673 h 515448"/>
              <a:gd name="connsiteX36" fmla="*/ 1557339 w 1928813"/>
              <a:gd name="connsiteY36" fmla="*/ 434486 h 515448"/>
              <a:gd name="connsiteX37" fmla="*/ 1624012 w 1928813"/>
              <a:gd name="connsiteY37" fmla="*/ 463061 h 515448"/>
              <a:gd name="connsiteX38" fmla="*/ 1674019 w 1928813"/>
              <a:gd name="connsiteY38" fmla="*/ 477349 h 515448"/>
              <a:gd name="connsiteX39" fmla="*/ 1743075 w 1928813"/>
              <a:gd name="connsiteY39" fmla="*/ 496398 h 515448"/>
              <a:gd name="connsiteX40" fmla="*/ 1812131 w 1928813"/>
              <a:gd name="connsiteY40" fmla="*/ 508304 h 515448"/>
              <a:gd name="connsiteX41" fmla="*/ 1864519 w 1928813"/>
              <a:gd name="connsiteY41" fmla="*/ 510685 h 515448"/>
              <a:gd name="connsiteX42" fmla="*/ 1928813 w 1928813"/>
              <a:gd name="connsiteY42" fmla="*/ 515448 h 515448"/>
              <a:gd name="connsiteX0" fmla="*/ 0 w 1928813"/>
              <a:gd name="connsiteY0" fmla="*/ 298754 h 515448"/>
              <a:gd name="connsiteX1" fmla="*/ 83344 w 1928813"/>
              <a:gd name="connsiteY1" fmla="*/ 301136 h 515448"/>
              <a:gd name="connsiteX2" fmla="*/ 123825 w 1928813"/>
              <a:gd name="connsiteY2" fmla="*/ 301136 h 515448"/>
              <a:gd name="connsiteX3" fmla="*/ 209550 w 1928813"/>
              <a:gd name="connsiteY3" fmla="*/ 296373 h 515448"/>
              <a:gd name="connsiteX4" fmla="*/ 290513 w 1928813"/>
              <a:gd name="connsiteY4" fmla="*/ 282086 h 515448"/>
              <a:gd name="connsiteX5" fmla="*/ 366713 w 1928813"/>
              <a:gd name="connsiteY5" fmla="*/ 263036 h 515448"/>
              <a:gd name="connsiteX6" fmla="*/ 402432 w 1928813"/>
              <a:gd name="connsiteY6" fmla="*/ 253511 h 515448"/>
              <a:gd name="connsiteX7" fmla="*/ 445294 w 1928813"/>
              <a:gd name="connsiteY7" fmla="*/ 253511 h 515448"/>
              <a:gd name="connsiteX8" fmla="*/ 488157 w 1928813"/>
              <a:gd name="connsiteY8" fmla="*/ 263036 h 515448"/>
              <a:gd name="connsiteX9" fmla="*/ 545307 w 1928813"/>
              <a:gd name="connsiteY9" fmla="*/ 272561 h 515448"/>
              <a:gd name="connsiteX10" fmla="*/ 566738 w 1928813"/>
              <a:gd name="connsiteY10" fmla="*/ 272561 h 515448"/>
              <a:gd name="connsiteX11" fmla="*/ 592932 w 1928813"/>
              <a:gd name="connsiteY11" fmla="*/ 277323 h 515448"/>
              <a:gd name="connsiteX12" fmla="*/ 595313 w 1928813"/>
              <a:gd name="connsiteY12" fmla="*/ 277323 h 515448"/>
              <a:gd name="connsiteX13" fmla="*/ 633412 w 1928813"/>
              <a:gd name="connsiteY13" fmla="*/ 267799 h 515448"/>
              <a:gd name="connsiteX14" fmla="*/ 683419 w 1928813"/>
              <a:gd name="connsiteY14" fmla="*/ 239223 h 515448"/>
              <a:gd name="connsiteX15" fmla="*/ 704850 w 1928813"/>
              <a:gd name="connsiteY15" fmla="*/ 217791 h 515448"/>
              <a:gd name="connsiteX16" fmla="*/ 742951 w 1928813"/>
              <a:gd name="connsiteY16" fmla="*/ 189215 h 515448"/>
              <a:gd name="connsiteX17" fmla="*/ 769144 w 1928813"/>
              <a:gd name="connsiteY17" fmla="*/ 170166 h 515448"/>
              <a:gd name="connsiteX18" fmla="*/ 842962 w 1928813"/>
              <a:gd name="connsiteY18" fmla="*/ 117779 h 515448"/>
              <a:gd name="connsiteX19" fmla="*/ 897730 w 1928813"/>
              <a:gd name="connsiteY19" fmla="*/ 72536 h 515448"/>
              <a:gd name="connsiteX20" fmla="*/ 950118 w 1928813"/>
              <a:gd name="connsiteY20" fmla="*/ 32054 h 515448"/>
              <a:gd name="connsiteX21" fmla="*/ 1004888 w 1928813"/>
              <a:gd name="connsiteY21" fmla="*/ 8242 h 515448"/>
              <a:gd name="connsiteX22" fmla="*/ 1040607 w 1928813"/>
              <a:gd name="connsiteY22" fmla="*/ 1096 h 515448"/>
              <a:gd name="connsiteX23" fmla="*/ 1090613 w 1928813"/>
              <a:gd name="connsiteY23" fmla="*/ 3478 h 515448"/>
              <a:gd name="connsiteX24" fmla="*/ 1128711 w 1928813"/>
              <a:gd name="connsiteY24" fmla="*/ 22529 h 515448"/>
              <a:gd name="connsiteX25" fmla="*/ 1188244 w 1928813"/>
              <a:gd name="connsiteY25" fmla="*/ 58248 h 515448"/>
              <a:gd name="connsiteX26" fmla="*/ 1207295 w 1928813"/>
              <a:gd name="connsiteY26" fmla="*/ 82060 h 515448"/>
              <a:gd name="connsiteX27" fmla="*/ 1231106 w 1928813"/>
              <a:gd name="connsiteY27" fmla="*/ 108255 h 515448"/>
              <a:gd name="connsiteX28" fmla="*/ 1257300 w 1928813"/>
              <a:gd name="connsiteY28" fmla="*/ 141592 h 515448"/>
              <a:gd name="connsiteX29" fmla="*/ 1281113 w 1928813"/>
              <a:gd name="connsiteY29" fmla="*/ 167784 h 515448"/>
              <a:gd name="connsiteX30" fmla="*/ 1312069 w 1928813"/>
              <a:gd name="connsiteY30" fmla="*/ 201123 h 515448"/>
              <a:gd name="connsiteX31" fmla="*/ 1364457 w 1928813"/>
              <a:gd name="connsiteY31" fmla="*/ 267797 h 515448"/>
              <a:gd name="connsiteX32" fmla="*/ 1402557 w 1928813"/>
              <a:gd name="connsiteY32" fmla="*/ 313042 h 515448"/>
              <a:gd name="connsiteX33" fmla="*/ 1426369 w 1928813"/>
              <a:gd name="connsiteY33" fmla="*/ 343998 h 515448"/>
              <a:gd name="connsiteX34" fmla="*/ 1469232 w 1928813"/>
              <a:gd name="connsiteY34" fmla="*/ 379718 h 515448"/>
              <a:gd name="connsiteX35" fmla="*/ 1509712 w 1928813"/>
              <a:gd name="connsiteY35" fmla="*/ 410673 h 515448"/>
              <a:gd name="connsiteX36" fmla="*/ 1557339 w 1928813"/>
              <a:gd name="connsiteY36" fmla="*/ 434486 h 515448"/>
              <a:gd name="connsiteX37" fmla="*/ 1624012 w 1928813"/>
              <a:gd name="connsiteY37" fmla="*/ 463061 h 515448"/>
              <a:gd name="connsiteX38" fmla="*/ 1674019 w 1928813"/>
              <a:gd name="connsiteY38" fmla="*/ 477349 h 515448"/>
              <a:gd name="connsiteX39" fmla="*/ 1743075 w 1928813"/>
              <a:gd name="connsiteY39" fmla="*/ 496398 h 515448"/>
              <a:gd name="connsiteX40" fmla="*/ 1812131 w 1928813"/>
              <a:gd name="connsiteY40" fmla="*/ 508304 h 515448"/>
              <a:gd name="connsiteX41" fmla="*/ 1864519 w 1928813"/>
              <a:gd name="connsiteY41" fmla="*/ 510685 h 515448"/>
              <a:gd name="connsiteX42" fmla="*/ 1928813 w 1928813"/>
              <a:gd name="connsiteY42" fmla="*/ 515448 h 515448"/>
              <a:gd name="connsiteX0" fmla="*/ 0 w 1928813"/>
              <a:gd name="connsiteY0" fmla="*/ 298754 h 515448"/>
              <a:gd name="connsiteX1" fmla="*/ 83344 w 1928813"/>
              <a:gd name="connsiteY1" fmla="*/ 301136 h 515448"/>
              <a:gd name="connsiteX2" fmla="*/ 123825 w 1928813"/>
              <a:gd name="connsiteY2" fmla="*/ 301136 h 515448"/>
              <a:gd name="connsiteX3" fmla="*/ 209550 w 1928813"/>
              <a:gd name="connsiteY3" fmla="*/ 296373 h 515448"/>
              <a:gd name="connsiteX4" fmla="*/ 290513 w 1928813"/>
              <a:gd name="connsiteY4" fmla="*/ 282086 h 515448"/>
              <a:gd name="connsiteX5" fmla="*/ 366713 w 1928813"/>
              <a:gd name="connsiteY5" fmla="*/ 263036 h 515448"/>
              <a:gd name="connsiteX6" fmla="*/ 402432 w 1928813"/>
              <a:gd name="connsiteY6" fmla="*/ 253511 h 515448"/>
              <a:gd name="connsiteX7" fmla="*/ 445294 w 1928813"/>
              <a:gd name="connsiteY7" fmla="*/ 253511 h 515448"/>
              <a:gd name="connsiteX8" fmla="*/ 488157 w 1928813"/>
              <a:gd name="connsiteY8" fmla="*/ 263036 h 515448"/>
              <a:gd name="connsiteX9" fmla="*/ 545307 w 1928813"/>
              <a:gd name="connsiteY9" fmla="*/ 272561 h 515448"/>
              <a:gd name="connsiteX10" fmla="*/ 566738 w 1928813"/>
              <a:gd name="connsiteY10" fmla="*/ 272561 h 515448"/>
              <a:gd name="connsiteX11" fmla="*/ 592932 w 1928813"/>
              <a:gd name="connsiteY11" fmla="*/ 277323 h 515448"/>
              <a:gd name="connsiteX12" fmla="*/ 595313 w 1928813"/>
              <a:gd name="connsiteY12" fmla="*/ 277323 h 515448"/>
              <a:gd name="connsiteX13" fmla="*/ 633412 w 1928813"/>
              <a:gd name="connsiteY13" fmla="*/ 267799 h 515448"/>
              <a:gd name="connsiteX14" fmla="*/ 683419 w 1928813"/>
              <a:gd name="connsiteY14" fmla="*/ 239223 h 515448"/>
              <a:gd name="connsiteX15" fmla="*/ 704850 w 1928813"/>
              <a:gd name="connsiteY15" fmla="*/ 217791 h 515448"/>
              <a:gd name="connsiteX16" fmla="*/ 742951 w 1928813"/>
              <a:gd name="connsiteY16" fmla="*/ 189215 h 515448"/>
              <a:gd name="connsiteX17" fmla="*/ 769144 w 1928813"/>
              <a:gd name="connsiteY17" fmla="*/ 170166 h 515448"/>
              <a:gd name="connsiteX18" fmla="*/ 842962 w 1928813"/>
              <a:gd name="connsiteY18" fmla="*/ 117779 h 515448"/>
              <a:gd name="connsiteX19" fmla="*/ 897730 w 1928813"/>
              <a:gd name="connsiteY19" fmla="*/ 72536 h 515448"/>
              <a:gd name="connsiteX20" fmla="*/ 950118 w 1928813"/>
              <a:gd name="connsiteY20" fmla="*/ 32054 h 515448"/>
              <a:gd name="connsiteX21" fmla="*/ 1004888 w 1928813"/>
              <a:gd name="connsiteY21" fmla="*/ 8242 h 515448"/>
              <a:gd name="connsiteX22" fmla="*/ 1040607 w 1928813"/>
              <a:gd name="connsiteY22" fmla="*/ 1096 h 515448"/>
              <a:gd name="connsiteX23" fmla="*/ 1090613 w 1928813"/>
              <a:gd name="connsiteY23" fmla="*/ 3478 h 515448"/>
              <a:gd name="connsiteX24" fmla="*/ 1128711 w 1928813"/>
              <a:gd name="connsiteY24" fmla="*/ 22529 h 515448"/>
              <a:gd name="connsiteX25" fmla="*/ 1162050 w 1928813"/>
              <a:gd name="connsiteY25" fmla="*/ 41577 h 515448"/>
              <a:gd name="connsiteX26" fmla="*/ 1188244 w 1928813"/>
              <a:gd name="connsiteY26" fmla="*/ 58248 h 515448"/>
              <a:gd name="connsiteX27" fmla="*/ 1207295 w 1928813"/>
              <a:gd name="connsiteY27" fmla="*/ 82060 h 515448"/>
              <a:gd name="connsiteX28" fmla="*/ 1231106 w 1928813"/>
              <a:gd name="connsiteY28" fmla="*/ 108255 h 515448"/>
              <a:gd name="connsiteX29" fmla="*/ 1257300 w 1928813"/>
              <a:gd name="connsiteY29" fmla="*/ 141592 h 515448"/>
              <a:gd name="connsiteX30" fmla="*/ 1281113 w 1928813"/>
              <a:gd name="connsiteY30" fmla="*/ 167784 h 515448"/>
              <a:gd name="connsiteX31" fmla="*/ 1312069 w 1928813"/>
              <a:gd name="connsiteY31" fmla="*/ 201123 h 515448"/>
              <a:gd name="connsiteX32" fmla="*/ 1364457 w 1928813"/>
              <a:gd name="connsiteY32" fmla="*/ 267797 h 515448"/>
              <a:gd name="connsiteX33" fmla="*/ 1402557 w 1928813"/>
              <a:gd name="connsiteY33" fmla="*/ 313042 h 515448"/>
              <a:gd name="connsiteX34" fmla="*/ 1426369 w 1928813"/>
              <a:gd name="connsiteY34" fmla="*/ 343998 h 515448"/>
              <a:gd name="connsiteX35" fmla="*/ 1469232 w 1928813"/>
              <a:gd name="connsiteY35" fmla="*/ 379718 h 515448"/>
              <a:gd name="connsiteX36" fmla="*/ 1509712 w 1928813"/>
              <a:gd name="connsiteY36" fmla="*/ 410673 h 515448"/>
              <a:gd name="connsiteX37" fmla="*/ 1557339 w 1928813"/>
              <a:gd name="connsiteY37" fmla="*/ 434486 h 515448"/>
              <a:gd name="connsiteX38" fmla="*/ 1624012 w 1928813"/>
              <a:gd name="connsiteY38" fmla="*/ 463061 h 515448"/>
              <a:gd name="connsiteX39" fmla="*/ 1674019 w 1928813"/>
              <a:gd name="connsiteY39" fmla="*/ 477349 h 515448"/>
              <a:gd name="connsiteX40" fmla="*/ 1743075 w 1928813"/>
              <a:gd name="connsiteY40" fmla="*/ 496398 h 515448"/>
              <a:gd name="connsiteX41" fmla="*/ 1812131 w 1928813"/>
              <a:gd name="connsiteY41" fmla="*/ 508304 h 515448"/>
              <a:gd name="connsiteX42" fmla="*/ 1864519 w 1928813"/>
              <a:gd name="connsiteY42" fmla="*/ 510685 h 515448"/>
              <a:gd name="connsiteX43" fmla="*/ 1928813 w 1928813"/>
              <a:gd name="connsiteY43" fmla="*/ 515448 h 515448"/>
              <a:gd name="connsiteX0" fmla="*/ 0 w 1928813"/>
              <a:gd name="connsiteY0" fmla="*/ 298754 h 515448"/>
              <a:gd name="connsiteX1" fmla="*/ 83344 w 1928813"/>
              <a:gd name="connsiteY1" fmla="*/ 301136 h 515448"/>
              <a:gd name="connsiteX2" fmla="*/ 123825 w 1928813"/>
              <a:gd name="connsiteY2" fmla="*/ 301136 h 515448"/>
              <a:gd name="connsiteX3" fmla="*/ 209550 w 1928813"/>
              <a:gd name="connsiteY3" fmla="*/ 296373 h 515448"/>
              <a:gd name="connsiteX4" fmla="*/ 290513 w 1928813"/>
              <a:gd name="connsiteY4" fmla="*/ 282086 h 515448"/>
              <a:gd name="connsiteX5" fmla="*/ 366713 w 1928813"/>
              <a:gd name="connsiteY5" fmla="*/ 263036 h 515448"/>
              <a:gd name="connsiteX6" fmla="*/ 402432 w 1928813"/>
              <a:gd name="connsiteY6" fmla="*/ 253511 h 515448"/>
              <a:gd name="connsiteX7" fmla="*/ 445294 w 1928813"/>
              <a:gd name="connsiteY7" fmla="*/ 253511 h 515448"/>
              <a:gd name="connsiteX8" fmla="*/ 488157 w 1928813"/>
              <a:gd name="connsiteY8" fmla="*/ 263036 h 515448"/>
              <a:gd name="connsiteX9" fmla="*/ 545307 w 1928813"/>
              <a:gd name="connsiteY9" fmla="*/ 272561 h 515448"/>
              <a:gd name="connsiteX10" fmla="*/ 566738 w 1928813"/>
              <a:gd name="connsiteY10" fmla="*/ 272561 h 515448"/>
              <a:gd name="connsiteX11" fmla="*/ 592932 w 1928813"/>
              <a:gd name="connsiteY11" fmla="*/ 277323 h 515448"/>
              <a:gd name="connsiteX12" fmla="*/ 595313 w 1928813"/>
              <a:gd name="connsiteY12" fmla="*/ 277323 h 515448"/>
              <a:gd name="connsiteX13" fmla="*/ 633412 w 1928813"/>
              <a:gd name="connsiteY13" fmla="*/ 267799 h 515448"/>
              <a:gd name="connsiteX14" fmla="*/ 683419 w 1928813"/>
              <a:gd name="connsiteY14" fmla="*/ 239223 h 515448"/>
              <a:gd name="connsiteX15" fmla="*/ 704850 w 1928813"/>
              <a:gd name="connsiteY15" fmla="*/ 217791 h 515448"/>
              <a:gd name="connsiteX16" fmla="*/ 742951 w 1928813"/>
              <a:gd name="connsiteY16" fmla="*/ 189215 h 515448"/>
              <a:gd name="connsiteX17" fmla="*/ 769144 w 1928813"/>
              <a:gd name="connsiteY17" fmla="*/ 170166 h 515448"/>
              <a:gd name="connsiteX18" fmla="*/ 842962 w 1928813"/>
              <a:gd name="connsiteY18" fmla="*/ 117779 h 515448"/>
              <a:gd name="connsiteX19" fmla="*/ 897730 w 1928813"/>
              <a:gd name="connsiteY19" fmla="*/ 72536 h 515448"/>
              <a:gd name="connsiteX20" fmla="*/ 950118 w 1928813"/>
              <a:gd name="connsiteY20" fmla="*/ 32054 h 515448"/>
              <a:gd name="connsiteX21" fmla="*/ 1004888 w 1928813"/>
              <a:gd name="connsiteY21" fmla="*/ 8242 h 515448"/>
              <a:gd name="connsiteX22" fmla="*/ 1040607 w 1928813"/>
              <a:gd name="connsiteY22" fmla="*/ 1096 h 515448"/>
              <a:gd name="connsiteX23" fmla="*/ 1090613 w 1928813"/>
              <a:gd name="connsiteY23" fmla="*/ 3478 h 515448"/>
              <a:gd name="connsiteX24" fmla="*/ 1135855 w 1928813"/>
              <a:gd name="connsiteY24" fmla="*/ 17767 h 515448"/>
              <a:gd name="connsiteX25" fmla="*/ 1162050 w 1928813"/>
              <a:gd name="connsiteY25" fmla="*/ 41577 h 515448"/>
              <a:gd name="connsiteX26" fmla="*/ 1188244 w 1928813"/>
              <a:gd name="connsiteY26" fmla="*/ 58248 h 515448"/>
              <a:gd name="connsiteX27" fmla="*/ 1207295 w 1928813"/>
              <a:gd name="connsiteY27" fmla="*/ 82060 h 515448"/>
              <a:gd name="connsiteX28" fmla="*/ 1231106 w 1928813"/>
              <a:gd name="connsiteY28" fmla="*/ 108255 h 515448"/>
              <a:gd name="connsiteX29" fmla="*/ 1257300 w 1928813"/>
              <a:gd name="connsiteY29" fmla="*/ 141592 h 515448"/>
              <a:gd name="connsiteX30" fmla="*/ 1281113 w 1928813"/>
              <a:gd name="connsiteY30" fmla="*/ 167784 h 515448"/>
              <a:gd name="connsiteX31" fmla="*/ 1312069 w 1928813"/>
              <a:gd name="connsiteY31" fmla="*/ 201123 h 515448"/>
              <a:gd name="connsiteX32" fmla="*/ 1364457 w 1928813"/>
              <a:gd name="connsiteY32" fmla="*/ 267797 h 515448"/>
              <a:gd name="connsiteX33" fmla="*/ 1402557 w 1928813"/>
              <a:gd name="connsiteY33" fmla="*/ 313042 h 515448"/>
              <a:gd name="connsiteX34" fmla="*/ 1426369 w 1928813"/>
              <a:gd name="connsiteY34" fmla="*/ 343998 h 515448"/>
              <a:gd name="connsiteX35" fmla="*/ 1469232 w 1928813"/>
              <a:gd name="connsiteY35" fmla="*/ 379718 h 515448"/>
              <a:gd name="connsiteX36" fmla="*/ 1509712 w 1928813"/>
              <a:gd name="connsiteY36" fmla="*/ 410673 h 515448"/>
              <a:gd name="connsiteX37" fmla="*/ 1557339 w 1928813"/>
              <a:gd name="connsiteY37" fmla="*/ 434486 h 515448"/>
              <a:gd name="connsiteX38" fmla="*/ 1624012 w 1928813"/>
              <a:gd name="connsiteY38" fmla="*/ 463061 h 515448"/>
              <a:gd name="connsiteX39" fmla="*/ 1674019 w 1928813"/>
              <a:gd name="connsiteY39" fmla="*/ 477349 h 515448"/>
              <a:gd name="connsiteX40" fmla="*/ 1743075 w 1928813"/>
              <a:gd name="connsiteY40" fmla="*/ 496398 h 515448"/>
              <a:gd name="connsiteX41" fmla="*/ 1812131 w 1928813"/>
              <a:gd name="connsiteY41" fmla="*/ 508304 h 515448"/>
              <a:gd name="connsiteX42" fmla="*/ 1864519 w 1928813"/>
              <a:gd name="connsiteY42" fmla="*/ 510685 h 515448"/>
              <a:gd name="connsiteX43" fmla="*/ 1928813 w 1928813"/>
              <a:gd name="connsiteY43" fmla="*/ 515448 h 515448"/>
              <a:gd name="connsiteX0" fmla="*/ 0 w 1928813"/>
              <a:gd name="connsiteY0" fmla="*/ 298754 h 515448"/>
              <a:gd name="connsiteX1" fmla="*/ 83344 w 1928813"/>
              <a:gd name="connsiteY1" fmla="*/ 301136 h 515448"/>
              <a:gd name="connsiteX2" fmla="*/ 123825 w 1928813"/>
              <a:gd name="connsiteY2" fmla="*/ 301136 h 515448"/>
              <a:gd name="connsiteX3" fmla="*/ 209550 w 1928813"/>
              <a:gd name="connsiteY3" fmla="*/ 296373 h 515448"/>
              <a:gd name="connsiteX4" fmla="*/ 290513 w 1928813"/>
              <a:gd name="connsiteY4" fmla="*/ 282086 h 515448"/>
              <a:gd name="connsiteX5" fmla="*/ 366713 w 1928813"/>
              <a:gd name="connsiteY5" fmla="*/ 263036 h 515448"/>
              <a:gd name="connsiteX6" fmla="*/ 402432 w 1928813"/>
              <a:gd name="connsiteY6" fmla="*/ 253511 h 515448"/>
              <a:gd name="connsiteX7" fmla="*/ 445294 w 1928813"/>
              <a:gd name="connsiteY7" fmla="*/ 253511 h 515448"/>
              <a:gd name="connsiteX8" fmla="*/ 488157 w 1928813"/>
              <a:gd name="connsiteY8" fmla="*/ 263036 h 515448"/>
              <a:gd name="connsiteX9" fmla="*/ 545307 w 1928813"/>
              <a:gd name="connsiteY9" fmla="*/ 272561 h 515448"/>
              <a:gd name="connsiteX10" fmla="*/ 566738 w 1928813"/>
              <a:gd name="connsiteY10" fmla="*/ 272561 h 515448"/>
              <a:gd name="connsiteX11" fmla="*/ 592932 w 1928813"/>
              <a:gd name="connsiteY11" fmla="*/ 277323 h 515448"/>
              <a:gd name="connsiteX12" fmla="*/ 595313 w 1928813"/>
              <a:gd name="connsiteY12" fmla="*/ 277323 h 515448"/>
              <a:gd name="connsiteX13" fmla="*/ 633412 w 1928813"/>
              <a:gd name="connsiteY13" fmla="*/ 267799 h 515448"/>
              <a:gd name="connsiteX14" fmla="*/ 683419 w 1928813"/>
              <a:gd name="connsiteY14" fmla="*/ 239223 h 515448"/>
              <a:gd name="connsiteX15" fmla="*/ 704850 w 1928813"/>
              <a:gd name="connsiteY15" fmla="*/ 217791 h 515448"/>
              <a:gd name="connsiteX16" fmla="*/ 742951 w 1928813"/>
              <a:gd name="connsiteY16" fmla="*/ 189215 h 515448"/>
              <a:gd name="connsiteX17" fmla="*/ 769144 w 1928813"/>
              <a:gd name="connsiteY17" fmla="*/ 170166 h 515448"/>
              <a:gd name="connsiteX18" fmla="*/ 842962 w 1928813"/>
              <a:gd name="connsiteY18" fmla="*/ 117779 h 515448"/>
              <a:gd name="connsiteX19" fmla="*/ 897730 w 1928813"/>
              <a:gd name="connsiteY19" fmla="*/ 72536 h 515448"/>
              <a:gd name="connsiteX20" fmla="*/ 950118 w 1928813"/>
              <a:gd name="connsiteY20" fmla="*/ 32054 h 515448"/>
              <a:gd name="connsiteX21" fmla="*/ 1004888 w 1928813"/>
              <a:gd name="connsiteY21" fmla="*/ 8242 h 515448"/>
              <a:gd name="connsiteX22" fmla="*/ 1040607 w 1928813"/>
              <a:gd name="connsiteY22" fmla="*/ 1096 h 515448"/>
              <a:gd name="connsiteX23" fmla="*/ 1090613 w 1928813"/>
              <a:gd name="connsiteY23" fmla="*/ 3478 h 515448"/>
              <a:gd name="connsiteX24" fmla="*/ 1135855 w 1928813"/>
              <a:gd name="connsiteY24" fmla="*/ 17767 h 515448"/>
              <a:gd name="connsiteX25" fmla="*/ 1169194 w 1928813"/>
              <a:gd name="connsiteY25" fmla="*/ 39195 h 515448"/>
              <a:gd name="connsiteX26" fmla="*/ 1188244 w 1928813"/>
              <a:gd name="connsiteY26" fmla="*/ 58248 h 515448"/>
              <a:gd name="connsiteX27" fmla="*/ 1207295 w 1928813"/>
              <a:gd name="connsiteY27" fmla="*/ 82060 h 515448"/>
              <a:gd name="connsiteX28" fmla="*/ 1231106 w 1928813"/>
              <a:gd name="connsiteY28" fmla="*/ 108255 h 515448"/>
              <a:gd name="connsiteX29" fmla="*/ 1257300 w 1928813"/>
              <a:gd name="connsiteY29" fmla="*/ 141592 h 515448"/>
              <a:gd name="connsiteX30" fmla="*/ 1281113 w 1928813"/>
              <a:gd name="connsiteY30" fmla="*/ 167784 h 515448"/>
              <a:gd name="connsiteX31" fmla="*/ 1312069 w 1928813"/>
              <a:gd name="connsiteY31" fmla="*/ 201123 h 515448"/>
              <a:gd name="connsiteX32" fmla="*/ 1364457 w 1928813"/>
              <a:gd name="connsiteY32" fmla="*/ 267797 h 515448"/>
              <a:gd name="connsiteX33" fmla="*/ 1402557 w 1928813"/>
              <a:gd name="connsiteY33" fmla="*/ 313042 h 515448"/>
              <a:gd name="connsiteX34" fmla="*/ 1426369 w 1928813"/>
              <a:gd name="connsiteY34" fmla="*/ 343998 h 515448"/>
              <a:gd name="connsiteX35" fmla="*/ 1469232 w 1928813"/>
              <a:gd name="connsiteY35" fmla="*/ 379718 h 515448"/>
              <a:gd name="connsiteX36" fmla="*/ 1509712 w 1928813"/>
              <a:gd name="connsiteY36" fmla="*/ 410673 h 515448"/>
              <a:gd name="connsiteX37" fmla="*/ 1557339 w 1928813"/>
              <a:gd name="connsiteY37" fmla="*/ 434486 h 515448"/>
              <a:gd name="connsiteX38" fmla="*/ 1624012 w 1928813"/>
              <a:gd name="connsiteY38" fmla="*/ 463061 h 515448"/>
              <a:gd name="connsiteX39" fmla="*/ 1674019 w 1928813"/>
              <a:gd name="connsiteY39" fmla="*/ 477349 h 515448"/>
              <a:gd name="connsiteX40" fmla="*/ 1743075 w 1928813"/>
              <a:gd name="connsiteY40" fmla="*/ 496398 h 515448"/>
              <a:gd name="connsiteX41" fmla="*/ 1812131 w 1928813"/>
              <a:gd name="connsiteY41" fmla="*/ 508304 h 515448"/>
              <a:gd name="connsiteX42" fmla="*/ 1864519 w 1928813"/>
              <a:gd name="connsiteY42" fmla="*/ 510685 h 515448"/>
              <a:gd name="connsiteX43" fmla="*/ 1928813 w 1928813"/>
              <a:gd name="connsiteY43" fmla="*/ 515448 h 515448"/>
              <a:gd name="connsiteX0" fmla="*/ 0 w 1928813"/>
              <a:gd name="connsiteY0" fmla="*/ 298754 h 515448"/>
              <a:gd name="connsiteX1" fmla="*/ 83344 w 1928813"/>
              <a:gd name="connsiteY1" fmla="*/ 301136 h 515448"/>
              <a:gd name="connsiteX2" fmla="*/ 123825 w 1928813"/>
              <a:gd name="connsiteY2" fmla="*/ 301136 h 515448"/>
              <a:gd name="connsiteX3" fmla="*/ 209550 w 1928813"/>
              <a:gd name="connsiteY3" fmla="*/ 296373 h 515448"/>
              <a:gd name="connsiteX4" fmla="*/ 290513 w 1928813"/>
              <a:gd name="connsiteY4" fmla="*/ 282086 h 515448"/>
              <a:gd name="connsiteX5" fmla="*/ 366713 w 1928813"/>
              <a:gd name="connsiteY5" fmla="*/ 263036 h 515448"/>
              <a:gd name="connsiteX6" fmla="*/ 402432 w 1928813"/>
              <a:gd name="connsiteY6" fmla="*/ 253511 h 515448"/>
              <a:gd name="connsiteX7" fmla="*/ 445294 w 1928813"/>
              <a:gd name="connsiteY7" fmla="*/ 253511 h 515448"/>
              <a:gd name="connsiteX8" fmla="*/ 488157 w 1928813"/>
              <a:gd name="connsiteY8" fmla="*/ 263036 h 515448"/>
              <a:gd name="connsiteX9" fmla="*/ 545307 w 1928813"/>
              <a:gd name="connsiteY9" fmla="*/ 272561 h 515448"/>
              <a:gd name="connsiteX10" fmla="*/ 566738 w 1928813"/>
              <a:gd name="connsiteY10" fmla="*/ 272561 h 515448"/>
              <a:gd name="connsiteX11" fmla="*/ 592932 w 1928813"/>
              <a:gd name="connsiteY11" fmla="*/ 277323 h 515448"/>
              <a:gd name="connsiteX12" fmla="*/ 595313 w 1928813"/>
              <a:gd name="connsiteY12" fmla="*/ 277323 h 515448"/>
              <a:gd name="connsiteX13" fmla="*/ 633412 w 1928813"/>
              <a:gd name="connsiteY13" fmla="*/ 267799 h 515448"/>
              <a:gd name="connsiteX14" fmla="*/ 683419 w 1928813"/>
              <a:gd name="connsiteY14" fmla="*/ 239223 h 515448"/>
              <a:gd name="connsiteX15" fmla="*/ 704850 w 1928813"/>
              <a:gd name="connsiteY15" fmla="*/ 217791 h 515448"/>
              <a:gd name="connsiteX16" fmla="*/ 742951 w 1928813"/>
              <a:gd name="connsiteY16" fmla="*/ 189215 h 515448"/>
              <a:gd name="connsiteX17" fmla="*/ 769144 w 1928813"/>
              <a:gd name="connsiteY17" fmla="*/ 170166 h 515448"/>
              <a:gd name="connsiteX18" fmla="*/ 842962 w 1928813"/>
              <a:gd name="connsiteY18" fmla="*/ 117779 h 515448"/>
              <a:gd name="connsiteX19" fmla="*/ 897730 w 1928813"/>
              <a:gd name="connsiteY19" fmla="*/ 72536 h 515448"/>
              <a:gd name="connsiteX20" fmla="*/ 950118 w 1928813"/>
              <a:gd name="connsiteY20" fmla="*/ 32054 h 515448"/>
              <a:gd name="connsiteX21" fmla="*/ 1004888 w 1928813"/>
              <a:gd name="connsiteY21" fmla="*/ 8242 h 515448"/>
              <a:gd name="connsiteX22" fmla="*/ 1040607 w 1928813"/>
              <a:gd name="connsiteY22" fmla="*/ 1096 h 515448"/>
              <a:gd name="connsiteX23" fmla="*/ 1090613 w 1928813"/>
              <a:gd name="connsiteY23" fmla="*/ 3478 h 515448"/>
              <a:gd name="connsiteX24" fmla="*/ 1135855 w 1928813"/>
              <a:gd name="connsiteY24" fmla="*/ 17767 h 515448"/>
              <a:gd name="connsiteX25" fmla="*/ 1169194 w 1928813"/>
              <a:gd name="connsiteY25" fmla="*/ 39195 h 515448"/>
              <a:gd name="connsiteX26" fmla="*/ 1188244 w 1928813"/>
              <a:gd name="connsiteY26" fmla="*/ 58248 h 515448"/>
              <a:gd name="connsiteX27" fmla="*/ 1207295 w 1928813"/>
              <a:gd name="connsiteY27" fmla="*/ 82060 h 515448"/>
              <a:gd name="connsiteX28" fmla="*/ 1231106 w 1928813"/>
              <a:gd name="connsiteY28" fmla="*/ 108255 h 515448"/>
              <a:gd name="connsiteX29" fmla="*/ 1257300 w 1928813"/>
              <a:gd name="connsiteY29" fmla="*/ 141592 h 515448"/>
              <a:gd name="connsiteX30" fmla="*/ 1281113 w 1928813"/>
              <a:gd name="connsiteY30" fmla="*/ 167784 h 515448"/>
              <a:gd name="connsiteX31" fmla="*/ 1312069 w 1928813"/>
              <a:gd name="connsiteY31" fmla="*/ 201123 h 515448"/>
              <a:gd name="connsiteX32" fmla="*/ 1364457 w 1928813"/>
              <a:gd name="connsiteY32" fmla="*/ 267797 h 515448"/>
              <a:gd name="connsiteX33" fmla="*/ 1395413 w 1928813"/>
              <a:gd name="connsiteY33" fmla="*/ 313042 h 515448"/>
              <a:gd name="connsiteX34" fmla="*/ 1426369 w 1928813"/>
              <a:gd name="connsiteY34" fmla="*/ 343998 h 515448"/>
              <a:gd name="connsiteX35" fmla="*/ 1469232 w 1928813"/>
              <a:gd name="connsiteY35" fmla="*/ 379718 h 515448"/>
              <a:gd name="connsiteX36" fmla="*/ 1509712 w 1928813"/>
              <a:gd name="connsiteY36" fmla="*/ 410673 h 515448"/>
              <a:gd name="connsiteX37" fmla="*/ 1557339 w 1928813"/>
              <a:gd name="connsiteY37" fmla="*/ 434486 h 515448"/>
              <a:gd name="connsiteX38" fmla="*/ 1624012 w 1928813"/>
              <a:gd name="connsiteY38" fmla="*/ 463061 h 515448"/>
              <a:gd name="connsiteX39" fmla="*/ 1674019 w 1928813"/>
              <a:gd name="connsiteY39" fmla="*/ 477349 h 515448"/>
              <a:gd name="connsiteX40" fmla="*/ 1743075 w 1928813"/>
              <a:gd name="connsiteY40" fmla="*/ 496398 h 515448"/>
              <a:gd name="connsiteX41" fmla="*/ 1812131 w 1928813"/>
              <a:gd name="connsiteY41" fmla="*/ 508304 h 515448"/>
              <a:gd name="connsiteX42" fmla="*/ 1864519 w 1928813"/>
              <a:gd name="connsiteY42" fmla="*/ 510685 h 515448"/>
              <a:gd name="connsiteX43" fmla="*/ 1928813 w 1928813"/>
              <a:gd name="connsiteY43" fmla="*/ 515448 h 515448"/>
              <a:gd name="connsiteX0" fmla="*/ 0 w 1928813"/>
              <a:gd name="connsiteY0" fmla="*/ 298754 h 515448"/>
              <a:gd name="connsiteX1" fmla="*/ 83344 w 1928813"/>
              <a:gd name="connsiteY1" fmla="*/ 301136 h 515448"/>
              <a:gd name="connsiteX2" fmla="*/ 123825 w 1928813"/>
              <a:gd name="connsiteY2" fmla="*/ 301136 h 515448"/>
              <a:gd name="connsiteX3" fmla="*/ 209550 w 1928813"/>
              <a:gd name="connsiteY3" fmla="*/ 296373 h 515448"/>
              <a:gd name="connsiteX4" fmla="*/ 290513 w 1928813"/>
              <a:gd name="connsiteY4" fmla="*/ 282086 h 515448"/>
              <a:gd name="connsiteX5" fmla="*/ 366713 w 1928813"/>
              <a:gd name="connsiteY5" fmla="*/ 263036 h 515448"/>
              <a:gd name="connsiteX6" fmla="*/ 402432 w 1928813"/>
              <a:gd name="connsiteY6" fmla="*/ 253511 h 515448"/>
              <a:gd name="connsiteX7" fmla="*/ 445294 w 1928813"/>
              <a:gd name="connsiteY7" fmla="*/ 253511 h 515448"/>
              <a:gd name="connsiteX8" fmla="*/ 488157 w 1928813"/>
              <a:gd name="connsiteY8" fmla="*/ 263036 h 515448"/>
              <a:gd name="connsiteX9" fmla="*/ 545307 w 1928813"/>
              <a:gd name="connsiteY9" fmla="*/ 272561 h 515448"/>
              <a:gd name="connsiteX10" fmla="*/ 566738 w 1928813"/>
              <a:gd name="connsiteY10" fmla="*/ 272561 h 515448"/>
              <a:gd name="connsiteX11" fmla="*/ 592932 w 1928813"/>
              <a:gd name="connsiteY11" fmla="*/ 277323 h 515448"/>
              <a:gd name="connsiteX12" fmla="*/ 595313 w 1928813"/>
              <a:gd name="connsiteY12" fmla="*/ 277323 h 515448"/>
              <a:gd name="connsiteX13" fmla="*/ 633412 w 1928813"/>
              <a:gd name="connsiteY13" fmla="*/ 267799 h 515448"/>
              <a:gd name="connsiteX14" fmla="*/ 683419 w 1928813"/>
              <a:gd name="connsiteY14" fmla="*/ 239223 h 515448"/>
              <a:gd name="connsiteX15" fmla="*/ 704850 w 1928813"/>
              <a:gd name="connsiteY15" fmla="*/ 217791 h 515448"/>
              <a:gd name="connsiteX16" fmla="*/ 742951 w 1928813"/>
              <a:gd name="connsiteY16" fmla="*/ 189215 h 515448"/>
              <a:gd name="connsiteX17" fmla="*/ 769144 w 1928813"/>
              <a:gd name="connsiteY17" fmla="*/ 170166 h 515448"/>
              <a:gd name="connsiteX18" fmla="*/ 842962 w 1928813"/>
              <a:gd name="connsiteY18" fmla="*/ 117779 h 515448"/>
              <a:gd name="connsiteX19" fmla="*/ 897730 w 1928813"/>
              <a:gd name="connsiteY19" fmla="*/ 72536 h 515448"/>
              <a:gd name="connsiteX20" fmla="*/ 950118 w 1928813"/>
              <a:gd name="connsiteY20" fmla="*/ 32054 h 515448"/>
              <a:gd name="connsiteX21" fmla="*/ 1004888 w 1928813"/>
              <a:gd name="connsiteY21" fmla="*/ 8242 h 515448"/>
              <a:gd name="connsiteX22" fmla="*/ 1040607 w 1928813"/>
              <a:gd name="connsiteY22" fmla="*/ 1096 h 515448"/>
              <a:gd name="connsiteX23" fmla="*/ 1090613 w 1928813"/>
              <a:gd name="connsiteY23" fmla="*/ 3478 h 515448"/>
              <a:gd name="connsiteX24" fmla="*/ 1135855 w 1928813"/>
              <a:gd name="connsiteY24" fmla="*/ 17767 h 515448"/>
              <a:gd name="connsiteX25" fmla="*/ 1169194 w 1928813"/>
              <a:gd name="connsiteY25" fmla="*/ 39195 h 515448"/>
              <a:gd name="connsiteX26" fmla="*/ 1188244 w 1928813"/>
              <a:gd name="connsiteY26" fmla="*/ 58248 h 515448"/>
              <a:gd name="connsiteX27" fmla="*/ 1207295 w 1928813"/>
              <a:gd name="connsiteY27" fmla="*/ 82060 h 515448"/>
              <a:gd name="connsiteX28" fmla="*/ 1231106 w 1928813"/>
              <a:gd name="connsiteY28" fmla="*/ 108255 h 515448"/>
              <a:gd name="connsiteX29" fmla="*/ 1257300 w 1928813"/>
              <a:gd name="connsiteY29" fmla="*/ 141592 h 515448"/>
              <a:gd name="connsiteX30" fmla="*/ 1281113 w 1928813"/>
              <a:gd name="connsiteY30" fmla="*/ 167784 h 515448"/>
              <a:gd name="connsiteX31" fmla="*/ 1312069 w 1928813"/>
              <a:gd name="connsiteY31" fmla="*/ 201123 h 515448"/>
              <a:gd name="connsiteX32" fmla="*/ 1357313 w 1928813"/>
              <a:gd name="connsiteY32" fmla="*/ 272559 h 515448"/>
              <a:gd name="connsiteX33" fmla="*/ 1395413 w 1928813"/>
              <a:gd name="connsiteY33" fmla="*/ 313042 h 515448"/>
              <a:gd name="connsiteX34" fmla="*/ 1426369 w 1928813"/>
              <a:gd name="connsiteY34" fmla="*/ 343998 h 515448"/>
              <a:gd name="connsiteX35" fmla="*/ 1469232 w 1928813"/>
              <a:gd name="connsiteY35" fmla="*/ 379718 h 515448"/>
              <a:gd name="connsiteX36" fmla="*/ 1509712 w 1928813"/>
              <a:gd name="connsiteY36" fmla="*/ 410673 h 515448"/>
              <a:gd name="connsiteX37" fmla="*/ 1557339 w 1928813"/>
              <a:gd name="connsiteY37" fmla="*/ 434486 h 515448"/>
              <a:gd name="connsiteX38" fmla="*/ 1624012 w 1928813"/>
              <a:gd name="connsiteY38" fmla="*/ 463061 h 515448"/>
              <a:gd name="connsiteX39" fmla="*/ 1674019 w 1928813"/>
              <a:gd name="connsiteY39" fmla="*/ 477349 h 515448"/>
              <a:gd name="connsiteX40" fmla="*/ 1743075 w 1928813"/>
              <a:gd name="connsiteY40" fmla="*/ 496398 h 515448"/>
              <a:gd name="connsiteX41" fmla="*/ 1812131 w 1928813"/>
              <a:gd name="connsiteY41" fmla="*/ 508304 h 515448"/>
              <a:gd name="connsiteX42" fmla="*/ 1864519 w 1928813"/>
              <a:gd name="connsiteY42" fmla="*/ 510685 h 515448"/>
              <a:gd name="connsiteX43" fmla="*/ 1928813 w 1928813"/>
              <a:gd name="connsiteY43" fmla="*/ 515448 h 515448"/>
              <a:gd name="connsiteX0" fmla="*/ 0 w 1928813"/>
              <a:gd name="connsiteY0" fmla="*/ 298754 h 515448"/>
              <a:gd name="connsiteX1" fmla="*/ 83344 w 1928813"/>
              <a:gd name="connsiteY1" fmla="*/ 301136 h 515448"/>
              <a:gd name="connsiteX2" fmla="*/ 123825 w 1928813"/>
              <a:gd name="connsiteY2" fmla="*/ 301136 h 515448"/>
              <a:gd name="connsiteX3" fmla="*/ 209550 w 1928813"/>
              <a:gd name="connsiteY3" fmla="*/ 296373 h 515448"/>
              <a:gd name="connsiteX4" fmla="*/ 290513 w 1928813"/>
              <a:gd name="connsiteY4" fmla="*/ 282086 h 515448"/>
              <a:gd name="connsiteX5" fmla="*/ 366713 w 1928813"/>
              <a:gd name="connsiteY5" fmla="*/ 263036 h 515448"/>
              <a:gd name="connsiteX6" fmla="*/ 402432 w 1928813"/>
              <a:gd name="connsiteY6" fmla="*/ 253511 h 515448"/>
              <a:gd name="connsiteX7" fmla="*/ 445294 w 1928813"/>
              <a:gd name="connsiteY7" fmla="*/ 253511 h 515448"/>
              <a:gd name="connsiteX8" fmla="*/ 488157 w 1928813"/>
              <a:gd name="connsiteY8" fmla="*/ 263036 h 515448"/>
              <a:gd name="connsiteX9" fmla="*/ 545307 w 1928813"/>
              <a:gd name="connsiteY9" fmla="*/ 272561 h 515448"/>
              <a:gd name="connsiteX10" fmla="*/ 566738 w 1928813"/>
              <a:gd name="connsiteY10" fmla="*/ 272561 h 515448"/>
              <a:gd name="connsiteX11" fmla="*/ 592932 w 1928813"/>
              <a:gd name="connsiteY11" fmla="*/ 277323 h 515448"/>
              <a:gd name="connsiteX12" fmla="*/ 595313 w 1928813"/>
              <a:gd name="connsiteY12" fmla="*/ 277323 h 515448"/>
              <a:gd name="connsiteX13" fmla="*/ 633412 w 1928813"/>
              <a:gd name="connsiteY13" fmla="*/ 267799 h 515448"/>
              <a:gd name="connsiteX14" fmla="*/ 683419 w 1928813"/>
              <a:gd name="connsiteY14" fmla="*/ 239223 h 515448"/>
              <a:gd name="connsiteX15" fmla="*/ 704850 w 1928813"/>
              <a:gd name="connsiteY15" fmla="*/ 217791 h 515448"/>
              <a:gd name="connsiteX16" fmla="*/ 742951 w 1928813"/>
              <a:gd name="connsiteY16" fmla="*/ 189215 h 515448"/>
              <a:gd name="connsiteX17" fmla="*/ 769144 w 1928813"/>
              <a:gd name="connsiteY17" fmla="*/ 170166 h 515448"/>
              <a:gd name="connsiteX18" fmla="*/ 842962 w 1928813"/>
              <a:gd name="connsiteY18" fmla="*/ 117779 h 515448"/>
              <a:gd name="connsiteX19" fmla="*/ 897730 w 1928813"/>
              <a:gd name="connsiteY19" fmla="*/ 72536 h 515448"/>
              <a:gd name="connsiteX20" fmla="*/ 950118 w 1928813"/>
              <a:gd name="connsiteY20" fmla="*/ 32054 h 515448"/>
              <a:gd name="connsiteX21" fmla="*/ 1004888 w 1928813"/>
              <a:gd name="connsiteY21" fmla="*/ 8242 h 515448"/>
              <a:gd name="connsiteX22" fmla="*/ 1040607 w 1928813"/>
              <a:gd name="connsiteY22" fmla="*/ 1096 h 515448"/>
              <a:gd name="connsiteX23" fmla="*/ 1090613 w 1928813"/>
              <a:gd name="connsiteY23" fmla="*/ 3478 h 515448"/>
              <a:gd name="connsiteX24" fmla="*/ 1135855 w 1928813"/>
              <a:gd name="connsiteY24" fmla="*/ 17767 h 515448"/>
              <a:gd name="connsiteX25" fmla="*/ 1169194 w 1928813"/>
              <a:gd name="connsiteY25" fmla="*/ 39195 h 515448"/>
              <a:gd name="connsiteX26" fmla="*/ 1188244 w 1928813"/>
              <a:gd name="connsiteY26" fmla="*/ 58248 h 515448"/>
              <a:gd name="connsiteX27" fmla="*/ 1207295 w 1928813"/>
              <a:gd name="connsiteY27" fmla="*/ 82060 h 515448"/>
              <a:gd name="connsiteX28" fmla="*/ 1231106 w 1928813"/>
              <a:gd name="connsiteY28" fmla="*/ 108255 h 515448"/>
              <a:gd name="connsiteX29" fmla="*/ 1257300 w 1928813"/>
              <a:gd name="connsiteY29" fmla="*/ 141592 h 515448"/>
              <a:gd name="connsiteX30" fmla="*/ 1281113 w 1928813"/>
              <a:gd name="connsiteY30" fmla="*/ 167784 h 515448"/>
              <a:gd name="connsiteX31" fmla="*/ 1319213 w 1928813"/>
              <a:gd name="connsiteY31" fmla="*/ 215411 h 515448"/>
              <a:gd name="connsiteX32" fmla="*/ 1357313 w 1928813"/>
              <a:gd name="connsiteY32" fmla="*/ 272559 h 515448"/>
              <a:gd name="connsiteX33" fmla="*/ 1395413 w 1928813"/>
              <a:gd name="connsiteY33" fmla="*/ 313042 h 515448"/>
              <a:gd name="connsiteX34" fmla="*/ 1426369 w 1928813"/>
              <a:gd name="connsiteY34" fmla="*/ 343998 h 515448"/>
              <a:gd name="connsiteX35" fmla="*/ 1469232 w 1928813"/>
              <a:gd name="connsiteY35" fmla="*/ 379718 h 515448"/>
              <a:gd name="connsiteX36" fmla="*/ 1509712 w 1928813"/>
              <a:gd name="connsiteY36" fmla="*/ 410673 h 515448"/>
              <a:gd name="connsiteX37" fmla="*/ 1557339 w 1928813"/>
              <a:gd name="connsiteY37" fmla="*/ 434486 h 515448"/>
              <a:gd name="connsiteX38" fmla="*/ 1624012 w 1928813"/>
              <a:gd name="connsiteY38" fmla="*/ 463061 h 515448"/>
              <a:gd name="connsiteX39" fmla="*/ 1674019 w 1928813"/>
              <a:gd name="connsiteY39" fmla="*/ 477349 h 515448"/>
              <a:gd name="connsiteX40" fmla="*/ 1743075 w 1928813"/>
              <a:gd name="connsiteY40" fmla="*/ 496398 h 515448"/>
              <a:gd name="connsiteX41" fmla="*/ 1812131 w 1928813"/>
              <a:gd name="connsiteY41" fmla="*/ 508304 h 515448"/>
              <a:gd name="connsiteX42" fmla="*/ 1864519 w 1928813"/>
              <a:gd name="connsiteY42" fmla="*/ 510685 h 515448"/>
              <a:gd name="connsiteX43" fmla="*/ 1928813 w 1928813"/>
              <a:gd name="connsiteY43" fmla="*/ 515448 h 515448"/>
              <a:gd name="connsiteX0" fmla="*/ 0 w 1928813"/>
              <a:gd name="connsiteY0" fmla="*/ 298754 h 515448"/>
              <a:gd name="connsiteX1" fmla="*/ 83344 w 1928813"/>
              <a:gd name="connsiteY1" fmla="*/ 301136 h 515448"/>
              <a:gd name="connsiteX2" fmla="*/ 123825 w 1928813"/>
              <a:gd name="connsiteY2" fmla="*/ 301136 h 515448"/>
              <a:gd name="connsiteX3" fmla="*/ 209550 w 1928813"/>
              <a:gd name="connsiteY3" fmla="*/ 296373 h 515448"/>
              <a:gd name="connsiteX4" fmla="*/ 290513 w 1928813"/>
              <a:gd name="connsiteY4" fmla="*/ 282086 h 515448"/>
              <a:gd name="connsiteX5" fmla="*/ 366713 w 1928813"/>
              <a:gd name="connsiteY5" fmla="*/ 263036 h 515448"/>
              <a:gd name="connsiteX6" fmla="*/ 402432 w 1928813"/>
              <a:gd name="connsiteY6" fmla="*/ 253511 h 515448"/>
              <a:gd name="connsiteX7" fmla="*/ 445294 w 1928813"/>
              <a:gd name="connsiteY7" fmla="*/ 253511 h 515448"/>
              <a:gd name="connsiteX8" fmla="*/ 488157 w 1928813"/>
              <a:gd name="connsiteY8" fmla="*/ 263036 h 515448"/>
              <a:gd name="connsiteX9" fmla="*/ 545307 w 1928813"/>
              <a:gd name="connsiteY9" fmla="*/ 272561 h 515448"/>
              <a:gd name="connsiteX10" fmla="*/ 566738 w 1928813"/>
              <a:gd name="connsiteY10" fmla="*/ 272561 h 515448"/>
              <a:gd name="connsiteX11" fmla="*/ 592932 w 1928813"/>
              <a:gd name="connsiteY11" fmla="*/ 277323 h 515448"/>
              <a:gd name="connsiteX12" fmla="*/ 595313 w 1928813"/>
              <a:gd name="connsiteY12" fmla="*/ 277323 h 515448"/>
              <a:gd name="connsiteX13" fmla="*/ 633412 w 1928813"/>
              <a:gd name="connsiteY13" fmla="*/ 267799 h 515448"/>
              <a:gd name="connsiteX14" fmla="*/ 683419 w 1928813"/>
              <a:gd name="connsiteY14" fmla="*/ 239223 h 515448"/>
              <a:gd name="connsiteX15" fmla="*/ 704850 w 1928813"/>
              <a:gd name="connsiteY15" fmla="*/ 217791 h 515448"/>
              <a:gd name="connsiteX16" fmla="*/ 742951 w 1928813"/>
              <a:gd name="connsiteY16" fmla="*/ 189215 h 515448"/>
              <a:gd name="connsiteX17" fmla="*/ 769144 w 1928813"/>
              <a:gd name="connsiteY17" fmla="*/ 170166 h 515448"/>
              <a:gd name="connsiteX18" fmla="*/ 842962 w 1928813"/>
              <a:gd name="connsiteY18" fmla="*/ 117779 h 515448"/>
              <a:gd name="connsiteX19" fmla="*/ 897730 w 1928813"/>
              <a:gd name="connsiteY19" fmla="*/ 72536 h 515448"/>
              <a:gd name="connsiteX20" fmla="*/ 950118 w 1928813"/>
              <a:gd name="connsiteY20" fmla="*/ 32054 h 515448"/>
              <a:gd name="connsiteX21" fmla="*/ 1004888 w 1928813"/>
              <a:gd name="connsiteY21" fmla="*/ 8242 h 515448"/>
              <a:gd name="connsiteX22" fmla="*/ 1040607 w 1928813"/>
              <a:gd name="connsiteY22" fmla="*/ 1096 h 515448"/>
              <a:gd name="connsiteX23" fmla="*/ 1090613 w 1928813"/>
              <a:gd name="connsiteY23" fmla="*/ 3478 h 515448"/>
              <a:gd name="connsiteX24" fmla="*/ 1135855 w 1928813"/>
              <a:gd name="connsiteY24" fmla="*/ 17767 h 515448"/>
              <a:gd name="connsiteX25" fmla="*/ 1169194 w 1928813"/>
              <a:gd name="connsiteY25" fmla="*/ 39195 h 515448"/>
              <a:gd name="connsiteX26" fmla="*/ 1188244 w 1928813"/>
              <a:gd name="connsiteY26" fmla="*/ 58248 h 515448"/>
              <a:gd name="connsiteX27" fmla="*/ 1207295 w 1928813"/>
              <a:gd name="connsiteY27" fmla="*/ 82060 h 515448"/>
              <a:gd name="connsiteX28" fmla="*/ 1231106 w 1928813"/>
              <a:gd name="connsiteY28" fmla="*/ 108255 h 515448"/>
              <a:gd name="connsiteX29" fmla="*/ 1257300 w 1928813"/>
              <a:gd name="connsiteY29" fmla="*/ 141592 h 515448"/>
              <a:gd name="connsiteX30" fmla="*/ 1281113 w 1928813"/>
              <a:gd name="connsiteY30" fmla="*/ 167784 h 515448"/>
              <a:gd name="connsiteX31" fmla="*/ 1312069 w 1928813"/>
              <a:gd name="connsiteY31" fmla="*/ 215411 h 515448"/>
              <a:gd name="connsiteX32" fmla="*/ 1357313 w 1928813"/>
              <a:gd name="connsiteY32" fmla="*/ 272559 h 515448"/>
              <a:gd name="connsiteX33" fmla="*/ 1395413 w 1928813"/>
              <a:gd name="connsiteY33" fmla="*/ 313042 h 515448"/>
              <a:gd name="connsiteX34" fmla="*/ 1426369 w 1928813"/>
              <a:gd name="connsiteY34" fmla="*/ 343998 h 515448"/>
              <a:gd name="connsiteX35" fmla="*/ 1469232 w 1928813"/>
              <a:gd name="connsiteY35" fmla="*/ 379718 h 515448"/>
              <a:gd name="connsiteX36" fmla="*/ 1509712 w 1928813"/>
              <a:gd name="connsiteY36" fmla="*/ 410673 h 515448"/>
              <a:gd name="connsiteX37" fmla="*/ 1557339 w 1928813"/>
              <a:gd name="connsiteY37" fmla="*/ 434486 h 515448"/>
              <a:gd name="connsiteX38" fmla="*/ 1624012 w 1928813"/>
              <a:gd name="connsiteY38" fmla="*/ 463061 h 515448"/>
              <a:gd name="connsiteX39" fmla="*/ 1674019 w 1928813"/>
              <a:gd name="connsiteY39" fmla="*/ 477349 h 515448"/>
              <a:gd name="connsiteX40" fmla="*/ 1743075 w 1928813"/>
              <a:gd name="connsiteY40" fmla="*/ 496398 h 515448"/>
              <a:gd name="connsiteX41" fmla="*/ 1812131 w 1928813"/>
              <a:gd name="connsiteY41" fmla="*/ 508304 h 515448"/>
              <a:gd name="connsiteX42" fmla="*/ 1864519 w 1928813"/>
              <a:gd name="connsiteY42" fmla="*/ 510685 h 515448"/>
              <a:gd name="connsiteX43" fmla="*/ 1928813 w 1928813"/>
              <a:gd name="connsiteY43" fmla="*/ 515448 h 515448"/>
              <a:gd name="connsiteX0" fmla="*/ 0 w 1928813"/>
              <a:gd name="connsiteY0" fmla="*/ 298754 h 515448"/>
              <a:gd name="connsiteX1" fmla="*/ 83344 w 1928813"/>
              <a:gd name="connsiteY1" fmla="*/ 301136 h 515448"/>
              <a:gd name="connsiteX2" fmla="*/ 123825 w 1928813"/>
              <a:gd name="connsiteY2" fmla="*/ 301136 h 515448"/>
              <a:gd name="connsiteX3" fmla="*/ 209550 w 1928813"/>
              <a:gd name="connsiteY3" fmla="*/ 296373 h 515448"/>
              <a:gd name="connsiteX4" fmla="*/ 290513 w 1928813"/>
              <a:gd name="connsiteY4" fmla="*/ 282086 h 515448"/>
              <a:gd name="connsiteX5" fmla="*/ 366713 w 1928813"/>
              <a:gd name="connsiteY5" fmla="*/ 263036 h 515448"/>
              <a:gd name="connsiteX6" fmla="*/ 402432 w 1928813"/>
              <a:gd name="connsiteY6" fmla="*/ 253511 h 515448"/>
              <a:gd name="connsiteX7" fmla="*/ 445294 w 1928813"/>
              <a:gd name="connsiteY7" fmla="*/ 253511 h 515448"/>
              <a:gd name="connsiteX8" fmla="*/ 488157 w 1928813"/>
              <a:gd name="connsiteY8" fmla="*/ 263036 h 515448"/>
              <a:gd name="connsiteX9" fmla="*/ 545307 w 1928813"/>
              <a:gd name="connsiteY9" fmla="*/ 272561 h 515448"/>
              <a:gd name="connsiteX10" fmla="*/ 566738 w 1928813"/>
              <a:gd name="connsiteY10" fmla="*/ 272561 h 515448"/>
              <a:gd name="connsiteX11" fmla="*/ 592932 w 1928813"/>
              <a:gd name="connsiteY11" fmla="*/ 277323 h 515448"/>
              <a:gd name="connsiteX12" fmla="*/ 595313 w 1928813"/>
              <a:gd name="connsiteY12" fmla="*/ 277323 h 515448"/>
              <a:gd name="connsiteX13" fmla="*/ 633412 w 1928813"/>
              <a:gd name="connsiteY13" fmla="*/ 267799 h 515448"/>
              <a:gd name="connsiteX14" fmla="*/ 683419 w 1928813"/>
              <a:gd name="connsiteY14" fmla="*/ 239223 h 515448"/>
              <a:gd name="connsiteX15" fmla="*/ 704850 w 1928813"/>
              <a:gd name="connsiteY15" fmla="*/ 217791 h 515448"/>
              <a:gd name="connsiteX16" fmla="*/ 742951 w 1928813"/>
              <a:gd name="connsiteY16" fmla="*/ 189215 h 515448"/>
              <a:gd name="connsiteX17" fmla="*/ 769144 w 1928813"/>
              <a:gd name="connsiteY17" fmla="*/ 170166 h 515448"/>
              <a:gd name="connsiteX18" fmla="*/ 842962 w 1928813"/>
              <a:gd name="connsiteY18" fmla="*/ 117779 h 515448"/>
              <a:gd name="connsiteX19" fmla="*/ 897730 w 1928813"/>
              <a:gd name="connsiteY19" fmla="*/ 72536 h 515448"/>
              <a:gd name="connsiteX20" fmla="*/ 950118 w 1928813"/>
              <a:gd name="connsiteY20" fmla="*/ 32054 h 515448"/>
              <a:gd name="connsiteX21" fmla="*/ 1004888 w 1928813"/>
              <a:gd name="connsiteY21" fmla="*/ 8242 h 515448"/>
              <a:gd name="connsiteX22" fmla="*/ 1040607 w 1928813"/>
              <a:gd name="connsiteY22" fmla="*/ 1096 h 515448"/>
              <a:gd name="connsiteX23" fmla="*/ 1090613 w 1928813"/>
              <a:gd name="connsiteY23" fmla="*/ 3478 h 515448"/>
              <a:gd name="connsiteX24" fmla="*/ 1135855 w 1928813"/>
              <a:gd name="connsiteY24" fmla="*/ 17767 h 515448"/>
              <a:gd name="connsiteX25" fmla="*/ 1169194 w 1928813"/>
              <a:gd name="connsiteY25" fmla="*/ 39195 h 515448"/>
              <a:gd name="connsiteX26" fmla="*/ 1188244 w 1928813"/>
              <a:gd name="connsiteY26" fmla="*/ 58248 h 515448"/>
              <a:gd name="connsiteX27" fmla="*/ 1207295 w 1928813"/>
              <a:gd name="connsiteY27" fmla="*/ 82060 h 515448"/>
              <a:gd name="connsiteX28" fmla="*/ 1231106 w 1928813"/>
              <a:gd name="connsiteY28" fmla="*/ 108255 h 515448"/>
              <a:gd name="connsiteX29" fmla="*/ 1257300 w 1928813"/>
              <a:gd name="connsiteY29" fmla="*/ 141592 h 515448"/>
              <a:gd name="connsiteX30" fmla="*/ 1281113 w 1928813"/>
              <a:gd name="connsiteY30" fmla="*/ 177309 h 515448"/>
              <a:gd name="connsiteX31" fmla="*/ 1312069 w 1928813"/>
              <a:gd name="connsiteY31" fmla="*/ 215411 h 515448"/>
              <a:gd name="connsiteX32" fmla="*/ 1357313 w 1928813"/>
              <a:gd name="connsiteY32" fmla="*/ 272559 h 515448"/>
              <a:gd name="connsiteX33" fmla="*/ 1395413 w 1928813"/>
              <a:gd name="connsiteY33" fmla="*/ 313042 h 515448"/>
              <a:gd name="connsiteX34" fmla="*/ 1426369 w 1928813"/>
              <a:gd name="connsiteY34" fmla="*/ 343998 h 515448"/>
              <a:gd name="connsiteX35" fmla="*/ 1469232 w 1928813"/>
              <a:gd name="connsiteY35" fmla="*/ 379718 h 515448"/>
              <a:gd name="connsiteX36" fmla="*/ 1509712 w 1928813"/>
              <a:gd name="connsiteY36" fmla="*/ 410673 h 515448"/>
              <a:gd name="connsiteX37" fmla="*/ 1557339 w 1928813"/>
              <a:gd name="connsiteY37" fmla="*/ 434486 h 515448"/>
              <a:gd name="connsiteX38" fmla="*/ 1624012 w 1928813"/>
              <a:gd name="connsiteY38" fmla="*/ 463061 h 515448"/>
              <a:gd name="connsiteX39" fmla="*/ 1674019 w 1928813"/>
              <a:gd name="connsiteY39" fmla="*/ 477349 h 515448"/>
              <a:gd name="connsiteX40" fmla="*/ 1743075 w 1928813"/>
              <a:gd name="connsiteY40" fmla="*/ 496398 h 515448"/>
              <a:gd name="connsiteX41" fmla="*/ 1812131 w 1928813"/>
              <a:gd name="connsiteY41" fmla="*/ 508304 h 515448"/>
              <a:gd name="connsiteX42" fmla="*/ 1864519 w 1928813"/>
              <a:gd name="connsiteY42" fmla="*/ 510685 h 515448"/>
              <a:gd name="connsiteX43" fmla="*/ 1928813 w 1928813"/>
              <a:gd name="connsiteY43" fmla="*/ 515448 h 515448"/>
              <a:gd name="connsiteX0" fmla="*/ 0 w 1928813"/>
              <a:gd name="connsiteY0" fmla="*/ 298754 h 515448"/>
              <a:gd name="connsiteX1" fmla="*/ 83344 w 1928813"/>
              <a:gd name="connsiteY1" fmla="*/ 301136 h 515448"/>
              <a:gd name="connsiteX2" fmla="*/ 123825 w 1928813"/>
              <a:gd name="connsiteY2" fmla="*/ 301136 h 515448"/>
              <a:gd name="connsiteX3" fmla="*/ 209550 w 1928813"/>
              <a:gd name="connsiteY3" fmla="*/ 296373 h 515448"/>
              <a:gd name="connsiteX4" fmla="*/ 290513 w 1928813"/>
              <a:gd name="connsiteY4" fmla="*/ 282086 h 515448"/>
              <a:gd name="connsiteX5" fmla="*/ 366713 w 1928813"/>
              <a:gd name="connsiteY5" fmla="*/ 263036 h 515448"/>
              <a:gd name="connsiteX6" fmla="*/ 402432 w 1928813"/>
              <a:gd name="connsiteY6" fmla="*/ 253511 h 515448"/>
              <a:gd name="connsiteX7" fmla="*/ 445294 w 1928813"/>
              <a:gd name="connsiteY7" fmla="*/ 253511 h 515448"/>
              <a:gd name="connsiteX8" fmla="*/ 488157 w 1928813"/>
              <a:gd name="connsiteY8" fmla="*/ 263036 h 515448"/>
              <a:gd name="connsiteX9" fmla="*/ 545307 w 1928813"/>
              <a:gd name="connsiteY9" fmla="*/ 272561 h 515448"/>
              <a:gd name="connsiteX10" fmla="*/ 592932 w 1928813"/>
              <a:gd name="connsiteY10" fmla="*/ 277323 h 515448"/>
              <a:gd name="connsiteX11" fmla="*/ 595313 w 1928813"/>
              <a:gd name="connsiteY11" fmla="*/ 277323 h 515448"/>
              <a:gd name="connsiteX12" fmla="*/ 633412 w 1928813"/>
              <a:gd name="connsiteY12" fmla="*/ 267799 h 515448"/>
              <a:gd name="connsiteX13" fmla="*/ 683419 w 1928813"/>
              <a:gd name="connsiteY13" fmla="*/ 239223 h 515448"/>
              <a:gd name="connsiteX14" fmla="*/ 704850 w 1928813"/>
              <a:gd name="connsiteY14" fmla="*/ 217791 h 515448"/>
              <a:gd name="connsiteX15" fmla="*/ 742951 w 1928813"/>
              <a:gd name="connsiteY15" fmla="*/ 189215 h 515448"/>
              <a:gd name="connsiteX16" fmla="*/ 769144 w 1928813"/>
              <a:gd name="connsiteY16" fmla="*/ 170166 h 515448"/>
              <a:gd name="connsiteX17" fmla="*/ 842962 w 1928813"/>
              <a:gd name="connsiteY17" fmla="*/ 117779 h 515448"/>
              <a:gd name="connsiteX18" fmla="*/ 897730 w 1928813"/>
              <a:gd name="connsiteY18" fmla="*/ 72536 h 515448"/>
              <a:gd name="connsiteX19" fmla="*/ 950118 w 1928813"/>
              <a:gd name="connsiteY19" fmla="*/ 32054 h 515448"/>
              <a:gd name="connsiteX20" fmla="*/ 1004888 w 1928813"/>
              <a:gd name="connsiteY20" fmla="*/ 8242 h 515448"/>
              <a:gd name="connsiteX21" fmla="*/ 1040607 w 1928813"/>
              <a:gd name="connsiteY21" fmla="*/ 1096 h 515448"/>
              <a:gd name="connsiteX22" fmla="*/ 1090613 w 1928813"/>
              <a:gd name="connsiteY22" fmla="*/ 3478 h 515448"/>
              <a:gd name="connsiteX23" fmla="*/ 1135855 w 1928813"/>
              <a:gd name="connsiteY23" fmla="*/ 17767 h 515448"/>
              <a:gd name="connsiteX24" fmla="*/ 1169194 w 1928813"/>
              <a:gd name="connsiteY24" fmla="*/ 39195 h 515448"/>
              <a:gd name="connsiteX25" fmla="*/ 1188244 w 1928813"/>
              <a:gd name="connsiteY25" fmla="*/ 58248 h 515448"/>
              <a:gd name="connsiteX26" fmla="*/ 1207295 w 1928813"/>
              <a:gd name="connsiteY26" fmla="*/ 82060 h 515448"/>
              <a:gd name="connsiteX27" fmla="*/ 1231106 w 1928813"/>
              <a:gd name="connsiteY27" fmla="*/ 108255 h 515448"/>
              <a:gd name="connsiteX28" fmla="*/ 1257300 w 1928813"/>
              <a:gd name="connsiteY28" fmla="*/ 141592 h 515448"/>
              <a:gd name="connsiteX29" fmla="*/ 1281113 w 1928813"/>
              <a:gd name="connsiteY29" fmla="*/ 177309 h 515448"/>
              <a:gd name="connsiteX30" fmla="*/ 1312069 w 1928813"/>
              <a:gd name="connsiteY30" fmla="*/ 215411 h 515448"/>
              <a:gd name="connsiteX31" fmla="*/ 1357313 w 1928813"/>
              <a:gd name="connsiteY31" fmla="*/ 272559 h 515448"/>
              <a:gd name="connsiteX32" fmla="*/ 1395413 w 1928813"/>
              <a:gd name="connsiteY32" fmla="*/ 313042 h 515448"/>
              <a:gd name="connsiteX33" fmla="*/ 1426369 w 1928813"/>
              <a:gd name="connsiteY33" fmla="*/ 343998 h 515448"/>
              <a:gd name="connsiteX34" fmla="*/ 1469232 w 1928813"/>
              <a:gd name="connsiteY34" fmla="*/ 379718 h 515448"/>
              <a:gd name="connsiteX35" fmla="*/ 1509712 w 1928813"/>
              <a:gd name="connsiteY35" fmla="*/ 410673 h 515448"/>
              <a:gd name="connsiteX36" fmla="*/ 1557339 w 1928813"/>
              <a:gd name="connsiteY36" fmla="*/ 434486 h 515448"/>
              <a:gd name="connsiteX37" fmla="*/ 1624012 w 1928813"/>
              <a:gd name="connsiteY37" fmla="*/ 463061 h 515448"/>
              <a:gd name="connsiteX38" fmla="*/ 1674019 w 1928813"/>
              <a:gd name="connsiteY38" fmla="*/ 477349 h 515448"/>
              <a:gd name="connsiteX39" fmla="*/ 1743075 w 1928813"/>
              <a:gd name="connsiteY39" fmla="*/ 496398 h 515448"/>
              <a:gd name="connsiteX40" fmla="*/ 1812131 w 1928813"/>
              <a:gd name="connsiteY40" fmla="*/ 508304 h 515448"/>
              <a:gd name="connsiteX41" fmla="*/ 1864519 w 1928813"/>
              <a:gd name="connsiteY41" fmla="*/ 510685 h 515448"/>
              <a:gd name="connsiteX42" fmla="*/ 1928813 w 1928813"/>
              <a:gd name="connsiteY42" fmla="*/ 515448 h 515448"/>
              <a:gd name="connsiteX0" fmla="*/ 0 w 1928813"/>
              <a:gd name="connsiteY0" fmla="*/ 298754 h 515448"/>
              <a:gd name="connsiteX1" fmla="*/ 83344 w 1928813"/>
              <a:gd name="connsiteY1" fmla="*/ 301136 h 515448"/>
              <a:gd name="connsiteX2" fmla="*/ 123825 w 1928813"/>
              <a:gd name="connsiteY2" fmla="*/ 301136 h 515448"/>
              <a:gd name="connsiteX3" fmla="*/ 209550 w 1928813"/>
              <a:gd name="connsiteY3" fmla="*/ 296373 h 515448"/>
              <a:gd name="connsiteX4" fmla="*/ 290513 w 1928813"/>
              <a:gd name="connsiteY4" fmla="*/ 282086 h 515448"/>
              <a:gd name="connsiteX5" fmla="*/ 366713 w 1928813"/>
              <a:gd name="connsiteY5" fmla="*/ 263036 h 515448"/>
              <a:gd name="connsiteX6" fmla="*/ 402432 w 1928813"/>
              <a:gd name="connsiteY6" fmla="*/ 253511 h 515448"/>
              <a:gd name="connsiteX7" fmla="*/ 445294 w 1928813"/>
              <a:gd name="connsiteY7" fmla="*/ 253511 h 515448"/>
              <a:gd name="connsiteX8" fmla="*/ 488157 w 1928813"/>
              <a:gd name="connsiteY8" fmla="*/ 263036 h 515448"/>
              <a:gd name="connsiteX9" fmla="*/ 545307 w 1928813"/>
              <a:gd name="connsiteY9" fmla="*/ 272561 h 515448"/>
              <a:gd name="connsiteX10" fmla="*/ 592932 w 1928813"/>
              <a:gd name="connsiteY10" fmla="*/ 277323 h 515448"/>
              <a:gd name="connsiteX11" fmla="*/ 597694 w 1928813"/>
              <a:gd name="connsiteY11" fmla="*/ 289229 h 515448"/>
              <a:gd name="connsiteX12" fmla="*/ 633412 w 1928813"/>
              <a:gd name="connsiteY12" fmla="*/ 267799 h 515448"/>
              <a:gd name="connsiteX13" fmla="*/ 683419 w 1928813"/>
              <a:gd name="connsiteY13" fmla="*/ 239223 h 515448"/>
              <a:gd name="connsiteX14" fmla="*/ 704850 w 1928813"/>
              <a:gd name="connsiteY14" fmla="*/ 217791 h 515448"/>
              <a:gd name="connsiteX15" fmla="*/ 742951 w 1928813"/>
              <a:gd name="connsiteY15" fmla="*/ 189215 h 515448"/>
              <a:gd name="connsiteX16" fmla="*/ 769144 w 1928813"/>
              <a:gd name="connsiteY16" fmla="*/ 170166 h 515448"/>
              <a:gd name="connsiteX17" fmla="*/ 842962 w 1928813"/>
              <a:gd name="connsiteY17" fmla="*/ 117779 h 515448"/>
              <a:gd name="connsiteX18" fmla="*/ 897730 w 1928813"/>
              <a:gd name="connsiteY18" fmla="*/ 72536 h 515448"/>
              <a:gd name="connsiteX19" fmla="*/ 950118 w 1928813"/>
              <a:gd name="connsiteY19" fmla="*/ 32054 h 515448"/>
              <a:gd name="connsiteX20" fmla="*/ 1004888 w 1928813"/>
              <a:gd name="connsiteY20" fmla="*/ 8242 h 515448"/>
              <a:gd name="connsiteX21" fmla="*/ 1040607 w 1928813"/>
              <a:gd name="connsiteY21" fmla="*/ 1096 h 515448"/>
              <a:gd name="connsiteX22" fmla="*/ 1090613 w 1928813"/>
              <a:gd name="connsiteY22" fmla="*/ 3478 h 515448"/>
              <a:gd name="connsiteX23" fmla="*/ 1135855 w 1928813"/>
              <a:gd name="connsiteY23" fmla="*/ 17767 h 515448"/>
              <a:gd name="connsiteX24" fmla="*/ 1169194 w 1928813"/>
              <a:gd name="connsiteY24" fmla="*/ 39195 h 515448"/>
              <a:gd name="connsiteX25" fmla="*/ 1188244 w 1928813"/>
              <a:gd name="connsiteY25" fmla="*/ 58248 h 515448"/>
              <a:gd name="connsiteX26" fmla="*/ 1207295 w 1928813"/>
              <a:gd name="connsiteY26" fmla="*/ 82060 h 515448"/>
              <a:gd name="connsiteX27" fmla="*/ 1231106 w 1928813"/>
              <a:gd name="connsiteY27" fmla="*/ 108255 h 515448"/>
              <a:gd name="connsiteX28" fmla="*/ 1257300 w 1928813"/>
              <a:gd name="connsiteY28" fmla="*/ 141592 h 515448"/>
              <a:gd name="connsiteX29" fmla="*/ 1281113 w 1928813"/>
              <a:gd name="connsiteY29" fmla="*/ 177309 h 515448"/>
              <a:gd name="connsiteX30" fmla="*/ 1312069 w 1928813"/>
              <a:gd name="connsiteY30" fmla="*/ 215411 h 515448"/>
              <a:gd name="connsiteX31" fmla="*/ 1357313 w 1928813"/>
              <a:gd name="connsiteY31" fmla="*/ 272559 h 515448"/>
              <a:gd name="connsiteX32" fmla="*/ 1395413 w 1928813"/>
              <a:gd name="connsiteY32" fmla="*/ 313042 h 515448"/>
              <a:gd name="connsiteX33" fmla="*/ 1426369 w 1928813"/>
              <a:gd name="connsiteY33" fmla="*/ 343998 h 515448"/>
              <a:gd name="connsiteX34" fmla="*/ 1469232 w 1928813"/>
              <a:gd name="connsiteY34" fmla="*/ 379718 h 515448"/>
              <a:gd name="connsiteX35" fmla="*/ 1509712 w 1928813"/>
              <a:gd name="connsiteY35" fmla="*/ 410673 h 515448"/>
              <a:gd name="connsiteX36" fmla="*/ 1557339 w 1928813"/>
              <a:gd name="connsiteY36" fmla="*/ 434486 h 515448"/>
              <a:gd name="connsiteX37" fmla="*/ 1624012 w 1928813"/>
              <a:gd name="connsiteY37" fmla="*/ 463061 h 515448"/>
              <a:gd name="connsiteX38" fmla="*/ 1674019 w 1928813"/>
              <a:gd name="connsiteY38" fmla="*/ 477349 h 515448"/>
              <a:gd name="connsiteX39" fmla="*/ 1743075 w 1928813"/>
              <a:gd name="connsiteY39" fmla="*/ 496398 h 515448"/>
              <a:gd name="connsiteX40" fmla="*/ 1812131 w 1928813"/>
              <a:gd name="connsiteY40" fmla="*/ 508304 h 515448"/>
              <a:gd name="connsiteX41" fmla="*/ 1864519 w 1928813"/>
              <a:gd name="connsiteY41" fmla="*/ 510685 h 515448"/>
              <a:gd name="connsiteX42" fmla="*/ 1928813 w 1928813"/>
              <a:gd name="connsiteY42" fmla="*/ 515448 h 515448"/>
              <a:gd name="connsiteX0" fmla="*/ 0 w 1928813"/>
              <a:gd name="connsiteY0" fmla="*/ 298754 h 515448"/>
              <a:gd name="connsiteX1" fmla="*/ 83344 w 1928813"/>
              <a:gd name="connsiteY1" fmla="*/ 301136 h 515448"/>
              <a:gd name="connsiteX2" fmla="*/ 123825 w 1928813"/>
              <a:gd name="connsiteY2" fmla="*/ 301136 h 515448"/>
              <a:gd name="connsiteX3" fmla="*/ 209550 w 1928813"/>
              <a:gd name="connsiteY3" fmla="*/ 296373 h 515448"/>
              <a:gd name="connsiteX4" fmla="*/ 290513 w 1928813"/>
              <a:gd name="connsiteY4" fmla="*/ 282086 h 515448"/>
              <a:gd name="connsiteX5" fmla="*/ 366713 w 1928813"/>
              <a:gd name="connsiteY5" fmla="*/ 263036 h 515448"/>
              <a:gd name="connsiteX6" fmla="*/ 402432 w 1928813"/>
              <a:gd name="connsiteY6" fmla="*/ 253511 h 515448"/>
              <a:gd name="connsiteX7" fmla="*/ 445294 w 1928813"/>
              <a:gd name="connsiteY7" fmla="*/ 253511 h 515448"/>
              <a:gd name="connsiteX8" fmla="*/ 488157 w 1928813"/>
              <a:gd name="connsiteY8" fmla="*/ 263036 h 515448"/>
              <a:gd name="connsiteX9" fmla="*/ 545307 w 1928813"/>
              <a:gd name="connsiteY9" fmla="*/ 272561 h 515448"/>
              <a:gd name="connsiteX10" fmla="*/ 597694 w 1928813"/>
              <a:gd name="connsiteY10" fmla="*/ 289229 h 515448"/>
              <a:gd name="connsiteX11" fmla="*/ 633412 w 1928813"/>
              <a:gd name="connsiteY11" fmla="*/ 267799 h 515448"/>
              <a:gd name="connsiteX12" fmla="*/ 683419 w 1928813"/>
              <a:gd name="connsiteY12" fmla="*/ 239223 h 515448"/>
              <a:gd name="connsiteX13" fmla="*/ 704850 w 1928813"/>
              <a:gd name="connsiteY13" fmla="*/ 217791 h 515448"/>
              <a:gd name="connsiteX14" fmla="*/ 742951 w 1928813"/>
              <a:gd name="connsiteY14" fmla="*/ 189215 h 515448"/>
              <a:gd name="connsiteX15" fmla="*/ 769144 w 1928813"/>
              <a:gd name="connsiteY15" fmla="*/ 170166 h 515448"/>
              <a:gd name="connsiteX16" fmla="*/ 842962 w 1928813"/>
              <a:gd name="connsiteY16" fmla="*/ 117779 h 515448"/>
              <a:gd name="connsiteX17" fmla="*/ 897730 w 1928813"/>
              <a:gd name="connsiteY17" fmla="*/ 72536 h 515448"/>
              <a:gd name="connsiteX18" fmla="*/ 950118 w 1928813"/>
              <a:gd name="connsiteY18" fmla="*/ 32054 h 515448"/>
              <a:gd name="connsiteX19" fmla="*/ 1004888 w 1928813"/>
              <a:gd name="connsiteY19" fmla="*/ 8242 h 515448"/>
              <a:gd name="connsiteX20" fmla="*/ 1040607 w 1928813"/>
              <a:gd name="connsiteY20" fmla="*/ 1096 h 515448"/>
              <a:gd name="connsiteX21" fmla="*/ 1090613 w 1928813"/>
              <a:gd name="connsiteY21" fmla="*/ 3478 h 515448"/>
              <a:gd name="connsiteX22" fmla="*/ 1135855 w 1928813"/>
              <a:gd name="connsiteY22" fmla="*/ 17767 h 515448"/>
              <a:gd name="connsiteX23" fmla="*/ 1169194 w 1928813"/>
              <a:gd name="connsiteY23" fmla="*/ 39195 h 515448"/>
              <a:gd name="connsiteX24" fmla="*/ 1188244 w 1928813"/>
              <a:gd name="connsiteY24" fmla="*/ 58248 h 515448"/>
              <a:gd name="connsiteX25" fmla="*/ 1207295 w 1928813"/>
              <a:gd name="connsiteY25" fmla="*/ 82060 h 515448"/>
              <a:gd name="connsiteX26" fmla="*/ 1231106 w 1928813"/>
              <a:gd name="connsiteY26" fmla="*/ 108255 h 515448"/>
              <a:gd name="connsiteX27" fmla="*/ 1257300 w 1928813"/>
              <a:gd name="connsiteY27" fmla="*/ 141592 h 515448"/>
              <a:gd name="connsiteX28" fmla="*/ 1281113 w 1928813"/>
              <a:gd name="connsiteY28" fmla="*/ 177309 h 515448"/>
              <a:gd name="connsiteX29" fmla="*/ 1312069 w 1928813"/>
              <a:gd name="connsiteY29" fmla="*/ 215411 h 515448"/>
              <a:gd name="connsiteX30" fmla="*/ 1357313 w 1928813"/>
              <a:gd name="connsiteY30" fmla="*/ 272559 h 515448"/>
              <a:gd name="connsiteX31" fmla="*/ 1395413 w 1928813"/>
              <a:gd name="connsiteY31" fmla="*/ 313042 h 515448"/>
              <a:gd name="connsiteX32" fmla="*/ 1426369 w 1928813"/>
              <a:gd name="connsiteY32" fmla="*/ 343998 h 515448"/>
              <a:gd name="connsiteX33" fmla="*/ 1469232 w 1928813"/>
              <a:gd name="connsiteY33" fmla="*/ 379718 h 515448"/>
              <a:gd name="connsiteX34" fmla="*/ 1509712 w 1928813"/>
              <a:gd name="connsiteY34" fmla="*/ 410673 h 515448"/>
              <a:gd name="connsiteX35" fmla="*/ 1557339 w 1928813"/>
              <a:gd name="connsiteY35" fmla="*/ 434486 h 515448"/>
              <a:gd name="connsiteX36" fmla="*/ 1624012 w 1928813"/>
              <a:gd name="connsiteY36" fmla="*/ 463061 h 515448"/>
              <a:gd name="connsiteX37" fmla="*/ 1674019 w 1928813"/>
              <a:gd name="connsiteY37" fmla="*/ 477349 h 515448"/>
              <a:gd name="connsiteX38" fmla="*/ 1743075 w 1928813"/>
              <a:gd name="connsiteY38" fmla="*/ 496398 h 515448"/>
              <a:gd name="connsiteX39" fmla="*/ 1812131 w 1928813"/>
              <a:gd name="connsiteY39" fmla="*/ 508304 h 515448"/>
              <a:gd name="connsiteX40" fmla="*/ 1864519 w 1928813"/>
              <a:gd name="connsiteY40" fmla="*/ 510685 h 515448"/>
              <a:gd name="connsiteX41" fmla="*/ 1928813 w 1928813"/>
              <a:gd name="connsiteY41" fmla="*/ 515448 h 515448"/>
              <a:gd name="connsiteX0" fmla="*/ 0 w 1928813"/>
              <a:gd name="connsiteY0" fmla="*/ 298754 h 515448"/>
              <a:gd name="connsiteX1" fmla="*/ 83344 w 1928813"/>
              <a:gd name="connsiteY1" fmla="*/ 301136 h 515448"/>
              <a:gd name="connsiteX2" fmla="*/ 123825 w 1928813"/>
              <a:gd name="connsiteY2" fmla="*/ 301136 h 515448"/>
              <a:gd name="connsiteX3" fmla="*/ 209550 w 1928813"/>
              <a:gd name="connsiteY3" fmla="*/ 296373 h 515448"/>
              <a:gd name="connsiteX4" fmla="*/ 290513 w 1928813"/>
              <a:gd name="connsiteY4" fmla="*/ 282086 h 515448"/>
              <a:gd name="connsiteX5" fmla="*/ 366713 w 1928813"/>
              <a:gd name="connsiteY5" fmla="*/ 263036 h 515448"/>
              <a:gd name="connsiteX6" fmla="*/ 402432 w 1928813"/>
              <a:gd name="connsiteY6" fmla="*/ 253511 h 515448"/>
              <a:gd name="connsiteX7" fmla="*/ 445294 w 1928813"/>
              <a:gd name="connsiteY7" fmla="*/ 253511 h 515448"/>
              <a:gd name="connsiteX8" fmla="*/ 488157 w 1928813"/>
              <a:gd name="connsiteY8" fmla="*/ 263036 h 515448"/>
              <a:gd name="connsiteX9" fmla="*/ 545307 w 1928813"/>
              <a:gd name="connsiteY9" fmla="*/ 272561 h 515448"/>
              <a:gd name="connsiteX10" fmla="*/ 597694 w 1928813"/>
              <a:gd name="connsiteY10" fmla="*/ 289229 h 515448"/>
              <a:gd name="connsiteX11" fmla="*/ 633412 w 1928813"/>
              <a:gd name="connsiteY11" fmla="*/ 267799 h 515448"/>
              <a:gd name="connsiteX12" fmla="*/ 683419 w 1928813"/>
              <a:gd name="connsiteY12" fmla="*/ 239223 h 515448"/>
              <a:gd name="connsiteX13" fmla="*/ 704850 w 1928813"/>
              <a:gd name="connsiteY13" fmla="*/ 217791 h 515448"/>
              <a:gd name="connsiteX14" fmla="*/ 742951 w 1928813"/>
              <a:gd name="connsiteY14" fmla="*/ 189215 h 515448"/>
              <a:gd name="connsiteX15" fmla="*/ 769144 w 1928813"/>
              <a:gd name="connsiteY15" fmla="*/ 170166 h 515448"/>
              <a:gd name="connsiteX16" fmla="*/ 842962 w 1928813"/>
              <a:gd name="connsiteY16" fmla="*/ 117779 h 515448"/>
              <a:gd name="connsiteX17" fmla="*/ 897730 w 1928813"/>
              <a:gd name="connsiteY17" fmla="*/ 72536 h 515448"/>
              <a:gd name="connsiteX18" fmla="*/ 950118 w 1928813"/>
              <a:gd name="connsiteY18" fmla="*/ 32054 h 515448"/>
              <a:gd name="connsiteX19" fmla="*/ 1004888 w 1928813"/>
              <a:gd name="connsiteY19" fmla="*/ 8242 h 515448"/>
              <a:gd name="connsiteX20" fmla="*/ 1040607 w 1928813"/>
              <a:gd name="connsiteY20" fmla="*/ 1096 h 515448"/>
              <a:gd name="connsiteX21" fmla="*/ 1090613 w 1928813"/>
              <a:gd name="connsiteY21" fmla="*/ 3478 h 515448"/>
              <a:gd name="connsiteX22" fmla="*/ 1135855 w 1928813"/>
              <a:gd name="connsiteY22" fmla="*/ 17767 h 515448"/>
              <a:gd name="connsiteX23" fmla="*/ 1169194 w 1928813"/>
              <a:gd name="connsiteY23" fmla="*/ 39195 h 515448"/>
              <a:gd name="connsiteX24" fmla="*/ 1188244 w 1928813"/>
              <a:gd name="connsiteY24" fmla="*/ 58248 h 515448"/>
              <a:gd name="connsiteX25" fmla="*/ 1207295 w 1928813"/>
              <a:gd name="connsiteY25" fmla="*/ 82060 h 515448"/>
              <a:gd name="connsiteX26" fmla="*/ 1231106 w 1928813"/>
              <a:gd name="connsiteY26" fmla="*/ 108255 h 515448"/>
              <a:gd name="connsiteX27" fmla="*/ 1257300 w 1928813"/>
              <a:gd name="connsiteY27" fmla="*/ 141592 h 515448"/>
              <a:gd name="connsiteX28" fmla="*/ 1281113 w 1928813"/>
              <a:gd name="connsiteY28" fmla="*/ 177309 h 515448"/>
              <a:gd name="connsiteX29" fmla="*/ 1312069 w 1928813"/>
              <a:gd name="connsiteY29" fmla="*/ 215411 h 515448"/>
              <a:gd name="connsiteX30" fmla="*/ 1357313 w 1928813"/>
              <a:gd name="connsiteY30" fmla="*/ 272559 h 515448"/>
              <a:gd name="connsiteX31" fmla="*/ 1395413 w 1928813"/>
              <a:gd name="connsiteY31" fmla="*/ 313042 h 515448"/>
              <a:gd name="connsiteX32" fmla="*/ 1426369 w 1928813"/>
              <a:gd name="connsiteY32" fmla="*/ 343998 h 515448"/>
              <a:gd name="connsiteX33" fmla="*/ 1469232 w 1928813"/>
              <a:gd name="connsiteY33" fmla="*/ 379718 h 515448"/>
              <a:gd name="connsiteX34" fmla="*/ 1509712 w 1928813"/>
              <a:gd name="connsiteY34" fmla="*/ 410673 h 515448"/>
              <a:gd name="connsiteX35" fmla="*/ 1557339 w 1928813"/>
              <a:gd name="connsiteY35" fmla="*/ 434486 h 515448"/>
              <a:gd name="connsiteX36" fmla="*/ 1624012 w 1928813"/>
              <a:gd name="connsiteY36" fmla="*/ 463061 h 515448"/>
              <a:gd name="connsiteX37" fmla="*/ 1674019 w 1928813"/>
              <a:gd name="connsiteY37" fmla="*/ 477349 h 515448"/>
              <a:gd name="connsiteX38" fmla="*/ 1743075 w 1928813"/>
              <a:gd name="connsiteY38" fmla="*/ 496398 h 515448"/>
              <a:gd name="connsiteX39" fmla="*/ 1812131 w 1928813"/>
              <a:gd name="connsiteY39" fmla="*/ 508304 h 515448"/>
              <a:gd name="connsiteX40" fmla="*/ 1864519 w 1928813"/>
              <a:gd name="connsiteY40" fmla="*/ 510685 h 515448"/>
              <a:gd name="connsiteX41" fmla="*/ 1928813 w 1928813"/>
              <a:gd name="connsiteY41" fmla="*/ 515448 h 515448"/>
              <a:gd name="connsiteX0" fmla="*/ 0 w 1928813"/>
              <a:gd name="connsiteY0" fmla="*/ 298754 h 515448"/>
              <a:gd name="connsiteX1" fmla="*/ 83344 w 1928813"/>
              <a:gd name="connsiteY1" fmla="*/ 301136 h 515448"/>
              <a:gd name="connsiteX2" fmla="*/ 123825 w 1928813"/>
              <a:gd name="connsiteY2" fmla="*/ 301136 h 515448"/>
              <a:gd name="connsiteX3" fmla="*/ 209550 w 1928813"/>
              <a:gd name="connsiteY3" fmla="*/ 296373 h 515448"/>
              <a:gd name="connsiteX4" fmla="*/ 290513 w 1928813"/>
              <a:gd name="connsiteY4" fmla="*/ 282086 h 515448"/>
              <a:gd name="connsiteX5" fmla="*/ 366713 w 1928813"/>
              <a:gd name="connsiteY5" fmla="*/ 263036 h 515448"/>
              <a:gd name="connsiteX6" fmla="*/ 402432 w 1928813"/>
              <a:gd name="connsiteY6" fmla="*/ 253511 h 515448"/>
              <a:gd name="connsiteX7" fmla="*/ 445294 w 1928813"/>
              <a:gd name="connsiteY7" fmla="*/ 253511 h 515448"/>
              <a:gd name="connsiteX8" fmla="*/ 545307 w 1928813"/>
              <a:gd name="connsiteY8" fmla="*/ 272561 h 515448"/>
              <a:gd name="connsiteX9" fmla="*/ 597694 w 1928813"/>
              <a:gd name="connsiteY9" fmla="*/ 289229 h 515448"/>
              <a:gd name="connsiteX10" fmla="*/ 633412 w 1928813"/>
              <a:gd name="connsiteY10" fmla="*/ 267799 h 515448"/>
              <a:gd name="connsiteX11" fmla="*/ 683419 w 1928813"/>
              <a:gd name="connsiteY11" fmla="*/ 239223 h 515448"/>
              <a:gd name="connsiteX12" fmla="*/ 704850 w 1928813"/>
              <a:gd name="connsiteY12" fmla="*/ 217791 h 515448"/>
              <a:gd name="connsiteX13" fmla="*/ 742951 w 1928813"/>
              <a:gd name="connsiteY13" fmla="*/ 189215 h 515448"/>
              <a:gd name="connsiteX14" fmla="*/ 769144 w 1928813"/>
              <a:gd name="connsiteY14" fmla="*/ 170166 h 515448"/>
              <a:gd name="connsiteX15" fmla="*/ 842962 w 1928813"/>
              <a:gd name="connsiteY15" fmla="*/ 117779 h 515448"/>
              <a:gd name="connsiteX16" fmla="*/ 897730 w 1928813"/>
              <a:gd name="connsiteY16" fmla="*/ 72536 h 515448"/>
              <a:gd name="connsiteX17" fmla="*/ 950118 w 1928813"/>
              <a:gd name="connsiteY17" fmla="*/ 32054 h 515448"/>
              <a:gd name="connsiteX18" fmla="*/ 1004888 w 1928813"/>
              <a:gd name="connsiteY18" fmla="*/ 8242 h 515448"/>
              <a:gd name="connsiteX19" fmla="*/ 1040607 w 1928813"/>
              <a:gd name="connsiteY19" fmla="*/ 1096 h 515448"/>
              <a:gd name="connsiteX20" fmla="*/ 1090613 w 1928813"/>
              <a:gd name="connsiteY20" fmla="*/ 3478 h 515448"/>
              <a:gd name="connsiteX21" fmla="*/ 1135855 w 1928813"/>
              <a:gd name="connsiteY21" fmla="*/ 17767 h 515448"/>
              <a:gd name="connsiteX22" fmla="*/ 1169194 w 1928813"/>
              <a:gd name="connsiteY22" fmla="*/ 39195 h 515448"/>
              <a:gd name="connsiteX23" fmla="*/ 1188244 w 1928813"/>
              <a:gd name="connsiteY23" fmla="*/ 58248 h 515448"/>
              <a:gd name="connsiteX24" fmla="*/ 1207295 w 1928813"/>
              <a:gd name="connsiteY24" fmla="*/ 82060 h 515448"/>
              <a:gd name="connsiteX25" fmla="*/ 1231106 w 1928813"/>
              <a:gd name="connsiteY25" fmla="*/ 108255 h 515448"/>
              <a:gd name="connsiteX26" fmla="*/ 1257300 w 1928813"/>
              <a:gd name="connsiteY26" fmla="*/ 141592 h 515448"/>
              <a:gd name="connsiteX27" fmla="*/ 1281113 w 1928813"/>
              <a:gd name="connsiteY27" fmla="*/ 177309 h 515448"/>
              <a:gd name="connsiteX28" fmla="*/ 1312069 w 1928813"/>
              <a:gd name="connsiteY28" fmla="*/ 215411 h 515448"/>
              <a:gd name="connsiteX29" fmla="*/ 1357313 w 1928813"/>
              <a:gd name="connsiteY29" fmla="*/ 272559 h 515448"/>
              <a:gd name="connsiteX30" fmla="*/ 1395413 w 1928813"/>
              <a:gd name="connsiteY30" fmla="*/ 313042 h 515448"/>
              <a:gd name="connsiteX31" fmla="*/ 1426369 w 1928813"/>
              <a:gd name="connsiteY31" fmla="*/ 343998 h 515448"/>
              <a:gd name="connsiteX32" fmla="*/ 1469232 w 1928813"/>
              <a:gd name="connsiteY32" fmla="*/ 379718 h 515448"/>
              <a:gd name="connsiteX33" fmla="*/ 1509712 w 1928813"/>
              <a:gd name="connsiteY33" fmla="*/ 410673 h 515448"/>
              <a:gd name="connsiteX34" fmla="*/ 1557339 w 1928813"/>
              <a:gd name="connsiteY34" fmla="*/ 434486 h 515448"/>
              <a:gd name="connsiteX35" fmla="*/ 1624012 w 1928813"/>
              <a:gd name="connsiteY35" fmla="*/ 463061 h 515448"/>
              <a:gd name="connsiteX36" fmla="*/ 1674019 w 1928813"/>
              <a:gd name="connsiteY36" fmla="*/ 477349 h 515448"/>
              <a:gd name="connsiteX37" fmla="*/ 1743075 w 1928813"/>
              <a:gd name="connsiteY37" fmla="*/ 496398 h 515448"/>
              <a:gd name="connsiteX38" fmla="*/ 1812131 w 1928813"/>
              <a:gd name="connsiteY38" fmla="*/ 508304 h 515448"/>
              <a:gd name="connsiteX39" fmla="*/ 1864519 w 1928813"/>
              <a:gd name="connsiteY39" fmla="*/ 510685 h 515448"/>
              <a:gd name="connsiteX40" fmla="*/ 1928813 w 1928813"/>
              <a:gd name="connsiteY40" fmla="*/ 515448 h 515448"/>
              <a:gd name="connsiteX0" fmla="*/ 0 w 1928813"/>
              <a:gd name="connsiteY0" fmla="*/ 298754 h 515448"/>
              <a:gd name="connsiteX1" fmla="*/ 83344 w 1928813"/>
              <a:gd name="connsiteY1" fmla="*/ 301136 h 515448"/>
              <a:gd name="connsiteX2" fmla="*/ 123825 w 1928813"/>
              <a:gd name="connsiteY2" fmla="*/ 301136 h 515448"/>
              <a:gd name="connsiteX3" fmla="*/ 209550 w 1928813"/>
              <a:gd name="connsiteY3" fmla="*/ 296373 h 515448"/>
              <a:gd name="connsiteX4" fmla="*/ 290513 w 1928813"/>
              <a:gd name="connsiteY4" fmla="*/ 282086 h 515448"/>
              <a:gd name="connsiteX5" fmla="*/ 366713 w 1928813"/>
              <a:gd name="connsiteY5" fmla="*/ 263036 h 515448"/>
              <a:gd name="connsiteX6" fmla="*/ 402432 w 1928813"/>
              <a:gd name="connsiteY6" fmla="*/ 253511 h 515448"/>
              <a:gd name="connsiteX7" fmla="*/ 469106 w 1928813"/>
              <a:gd name="connsiteY7" fmla="*/ 253511 h 515448"/>
              <a:gd name="connsiteX8" fmla="*/ 545307 w 1928813"/>
              <a:gd name="connsiteY8" fmla="*/ 272561 h 515448"/>
              <a:gd name="connsiteX9" fmla="*/ 597694 w 1928813"/>
              <a:gd name="connsiteY9" fmla="*/ 289229 h 515448"/>
              <a:gd name="connsiteX10" fmla="*/ 633412 w 1928813"/>
              <a:gd name="connsiteY10" fmla="*/ 267799 h 515448"/>
              <a:gd name="connsiteX11" fmla="*/ 683419 w 1928813"/>
              <a:gd name="connsiteY11" fmla="*/ 239223 h 515448"/>
              <a:gd name="connsiteX12" fmla="*/ 704850 w 1928813"/>
              <a:gd name="connsiteY12" fmla="*/ 217791 h 515448"/>
              <a:gd name="connsiteX13" fmla="*/ 742951 w 1928813"/>
              <a:gd name="connsiteY13" fmla="*/ 189215 h 515448"/>
              <a:gd name="connsiteX14" fmla="*/ 769144 w 1928813"/>
              <a:gd name="connsiteY14" fmla="*/ 170166 h 515448"/>
              <a:gd name="connsiteX15" fmla="*/ 842962 w 1928813"/>
              <a:gd name="connsiteY15" fmla="*/ 117779 h 515448"/>
              <a:gd name="connsiteX16" fmla="*/ 897730 w 1928813"/>
              <a:gd name="connsiteY16" fmla="*/ 72536 h 515448"/>
              <a:gd name="connsiteX17" fmla="*/ 950118 w 1928813"/>
              <a:gd name="connsiteY17" fmla="*/ 32054 h 515448"/>
              <a:gd name="connsiteX18" fmla="*/ 1004888 w 1928813"/>
              <a:gd name="connsiteY18" fmla="*/ 8242 h 515448"/>
              <a:gd name="connsiteX19" fmla="*/ 1040607 w 1928813"/>
              <a:gd name="connsiteY19" fmla="*/ 1096 h 515448"/>
              <a:gd name="connsiteX20" fmla="*/ 1090613 w 1928813"/>
              <a:gd name="connsiteY20" fmla="*/ 3478 h 515448"/>
              <a:gd name="connsiteX21" fmla="*/ 1135855 w 1928813"/>
              <a:gd name="connsiteY21" fmla="*/ 17767 h 515448"/>
              <a:gd name="connsiteX22" fmla="*/ 1169194 w 1928813"/>
              <a:gd name="connsiteY22" fmla="*/ 39195 h 515448"/>
              <a:gd name="connsiteX23" fmla="*/ 1188244 w 1928813"/>
              <a:gd name="connsiteY23" fmla="*/ 58248 h 515448"/>
              <a:gd name="connsiteX24" fmla="*/ 1207295 w 1928813"/>
              <a:gd name="connsiteY24" fmla="*/ 82060 h 515448"/>
              <a:gd name="connsiteX25" fmla="*/ 1231106 w 1928813"/>
              <a:gd name="connsiteY25" fmla="*/ 108255 h 515448"/>
              <a:gd name="connsiteX26" fmla="*/ 1257300 w 1928813"/>
              <a:gd name="connsiteY26" fmla="*/ 141592 h 515448"/>
              <a:gd name="connsiteX27" fmla="*/ 1281113 w 1928813"/>
              <a:gd name="connsiteY27" fmla="*/ 177309 h 515448"/>
              <a:gd name="connsiteX28" fmla="*/ 1312069 w 1928813"/>
              <a:gd name="connsiteY28" fmla="*/ 215411 h 515448"/>
              <a:gd name="connsiteX29" fmla="*/ 1357313 w 1928813"/>
              <a:gd name="connsiteY29" fmla="*/ 272559 h 515448"/>
              <a:gd name="connsiteX30" fmla="*/ 1395413 w 1928813"/>
              <a:gd name="connsiteY30" fmla="*/ 313042 h 515448"/>
              <a:gd name="connsiteX31" fmla="*/ 1426369 w 1928813"/>
              <a:gd name="connsiteY31" fmla="*/ 343998 h 515448"/>
              <a:gd name="connsiteX32" fmla="*/ 1469232 w 1928813"/>
              <a:gd name="connsiteY32" fmla="*/ 379718 h 515448"/>
              <a:gd name="connsiteX33" fmla="*/ 1509712 w 1928813"/>
              <a:gd name="connsiteY33" fmla="*/ 410673 h 515448"/>
              <a:gd name="connsiteX34" fmla="*/ 1557339 w 1928813"/>
              <a:gd name="connsiteY34" fmla="*/ 434486 h 515448"/>
              <a:gd name="connsiteX35" fmla="*/ 1624012 w 1928813"/>
              <a:gd name="connsiteY35" fmla="*/ 463061 h 515448"/>
              <a:gd name="connsiteX36" fmla="*/ 1674019 w 1928813"/>
              <a:gd name="connsiteY36" fmla="*/ 477349 h 515448"/>
              <a:gd name="connsiteX37" fmla="*/ 1743075 w 1928813"/>
              <a:gd name="connsiteY37" fmla="*/ 496398 h 515448"/>
              <a:gd name="connsiteX38" fmla="*/ 1812131 w 1928813"/>
              <a:gd name="connsiteY38" fmla="*/ 508304 h 515448"/>
              <a:gd name="connsiteX39" fmla="*/ 1864519 w 1928813"/>
              <a:gd name="connsiteY39" fmla="*/ 510685 h 515448"/>
              <a:gd name="connsiteX40" fmla="*/ 1928813 w 1928813"/>
              <a:gd name="connsiteY40" fmla="*/ 515448 h 515448"/>
              <a:gd name="connsiteX0" fmla="*/ 0 w 1928813"/>
              <a:gd name="connsiteY0" fmla="*/ 298754 h 515448"/>
              <a:gd name="connsiteX1" fmla="*/ 83344 w 1928813"/>
              <a:gd name="connsiteY1" fmla="*/ 301136 h 515448"/>
              <a:gd name="connsiteX2" fmla="*/ 123825 w 1928813"/>
              <a:gd name="connsiteY2" fmla="*/ 301136 h 515448"/>
              <a:gd name="connsiteX3" fmla="*/ 209550 w 1928813"/>
              <a:gd name="connsiteY3" fmla="*/ 296373 h 515448"/>
              <a:gd name="connsiteX4" fmla="*/ 290513 w 1928813"/>
              <a:gd name="connsiteY4" fmla="*/ 282086 h 515448"/>
              <a:gd name="connsiteX5" fmla="*/ 366713 w 1928813"/>
              <a:gd name="connsiteY5" fmla="*/ 263036 h 515448"/>
              <a:gd name="connsiteX6" fmla="*/ 402432 w 1928813"/>
              <a:gd name="connsiteY6" fmla="*/ 253511 h 515448"/>
              <a:gd name="connsiteX7" fmla="*/ 469106 w 1928813"/>
              <a:gd name="connsiteY7" fmla="*/ 253511 h 515448"/>
              <a:gd name="connsiteX8" fmla="*/ 545307 w 1928813"/>
              <a:gd name="connsiteY8" fmla="*/ 272561 h 515448"/>
              <a:gd name="connsiteX9" fmla="*/ 597694 w 1928813"/>
              <a:gd name="connsiteY9" fmla="*/ 301136 h 515448"/>
              <a:gd name="connsiteX10" fmla="*/ 633412 w 1928813"/>
              <a:gd name="connsiteY10" fmla="*/ 267799 h 515448"/>
              <a:gd name="connsiteX11" fmla="*/ 683419 w 1928813"/>
              <a:gd name="connsiteY11" fmla="*/ 239223 h 515448"/>
              <a:gd name="connsiteX12" fmla="*/ 704850 w 1928813"/>
              <a:gd name="connsiteY12" fmla="*/ 217791 h 515448"/>
              <a:gd name="connsiteX13" fmla="*/ 742951 w 1928813"/>
              <a:gd name="connsiteY13" fmla="*/ 189215 h 515448"/>
              <a:gd name="connsiteX14" fmla="*/ 769144 w 1928813"/>
              <a:gd name="connsiteY14" fmla="*/ 170166 h 515448"/>
              <a:gd name="connsiteX15" fmla="*/ 842962 w 1928813"/>
              <a:gd name="connsiteY15" fmla="*/ 117779 h 515448"/>
              <a:gd name="connsiteX16" fmla="*/ 897730 w 1928813"/>
              <a:gd name="connsiteY16" fmla="*/ 72536 h 515448"/>
              <a:gd name="connsiteX17" fmla="*/ 950118 w 1928813"/>
              <a:gd name="connsiteY17" fmla="*/ 32054 h 515448"/>
              <a:gd name="connsiteX18" fmla="*/ 1004888 w 1928813"/>
              <a:gd name="connsiteY18" fmla="*/ 8242 h 515448"/>
              <a:gd name="connsiteX19" fmla="*/ 1040607 w 1928813"/>
              <a:gd name="connsiteY19" fmla="*/ 1096 h 515448"/>
              <a:gd name="connsiteX20" fmla="*/ 1090613 w 1928813"/>
              <a:gd name="connsiteY20" fmla="*/ 3478 h 515448"/>
              <a:gd name="connsiteX21" fmla="*/ 1135855 w 1928813"/>
              <a:gd name="connsiteY21" fmla="*/ 17767 h 515448"/>
              <a:gd name="connsiteX22" fmla="*/ 1169194 w 1928813"/>
              <a:gd name="connsiteY22" fmla="*/ 39195 h 515448"/>
              <a:gd name="connsiteX23" fmla="*/ 1188244 w 1928813"/>
              <a:gd name="connsiteY23" fmla="*/ 58248 h 515448"/>
              <a:gd name="connsiteX24" fmla="*/ 1207295 w 1928813"/>
              <a:gd name="connsiteY24" fmla="*/ 82060 h 515448"/>
              <a:gd name="connsiteX25" fmla="*/ 1231106 w 1928813"/>
              <a:gd name="connsiteY25" fmla="*/ 108255 h 515448"/>
              <a:gd name="connsiteX26" fmla="*/ 1257300 w 1928813"/>
              <a:gd name="connsiteY26" fmla="*/ 141592 h 515448"/>
              <a:gd name="connsiteX27" fmla="*/ 1281113 w 1928813"/>
              <a:gd name="connsiteY27" fmla="*/ 177309 h 515448"/>
              <a:gd name="connsiteX28" fmla="*/ 1312069 w 1928813"/>
              <a:gd name="connsiteY28" fmla="*/ 215411 h 515448"/>
              <a:gd name="connsiteX29" fmla="*/ 1357313 w 1928813"/>
              <a:gd name="connsiteY29" fmla="*/ 272559 h 515448"/>
              <a:gd name="connsiteX30" fmla="*/ 1395413 w 1928813"/>
              <a:gd name="connsiteY30" fmla="*/ 313042 h 515448"/>
              <a:gd name="connsiteX31" fmla="*/ 1426369 w 1928813"/>
              <a:gd name="connsiteY31" fmla="*/ 343998 h 515448"/>
              <a:gd name="connsiteX32" fmla="*/ 1469232 w 1928813"/>
              <a:gd name="connsiteY32" fmla="*/ 379718 h 515448"/>
              <a:gd name="connsiteX33" fmla="*/ 1509712 w 1928813"/>
              <a:gd name="connsiteY33" fmla="*/ 410673 h 515448"/>
              <a:gd name="connsiteX34" fmla="*/ 1557339 w 1928813"/>
              <a:gd name="connsiteY34" fmla="*/ 434486 h 515448"/>
              <a:gd name="connsiteX35" fmla="*/ 1624012 w 1928813"/>
              <a:gd name="connsiteY35" fmla="*/ 463061 h 515448"/>
              <a:gd name="connsiteX36" fmla="*/ 1674019 w 1928813"/>
              <a:gd name="connsiteY36" fmla="*/ 477349 h 515448"/>
              <a:gd name="connsiteX37" fmla="*/ 1743075 w 1928813"/>
              <a:gd name="connsiteY37" fmla="*/ 496398 h 515448"/>
              <a:gd name="connsiteX38" fmla="*/ 1812131 w 1928813"/>
              <a:gd name="connsiteY38" fmla="*/ 508304 h 515448"/>
              <a:gd name="connsiteX39" fmla="*/ 1864519 w 1928813"/>
              <a:gd name="connsiteY39" fmla="*/ 510685 h 515448"/>
              <a:gd name="connsiteX40" fmla="*/ 1928813 w 1928813"/>
              <a:gd name="connsiteY40" fmla="*/ 515448 h 515448"/>
              <a:gd name="connsiteX0" fmla="*/ 0 w 1928813"/>
              <a:gd name="connsiteY0" fmla="*/ 298754 h 515448"/>
              <a:gd name="connsiteX1" fmla="*/ 83344 w 1928813"/>
              <a:gd name="connsiteY1" fmla="*/ 301136 h 515448"/>
              <a:gd name="connsiteX2" fmla="*/ 123825 w 1928813"/>
              <a:gd name="connsiteY2" fmla="*/ 301136 h 515448"/>
              <a:gd name="connsiteX3" fmla="*/ 209550 w 1928813"/>
              <a:gd name="connsiteY3" fmla="*/ 296373 h 515448"/>
              <a:gd name="connsiteX4" fmla="*/ 290513 w 1928813"/>
              <a:gd name="connsiteY4" fmla="*/ 282086 h 515448"/>
              <a:gd name="connsiteX5" fmla="*/ 366713 w 1928813"/>
              <a:gd name="connsiteY5" fmla="*/ 263036 h 515448"/>
              <a:gd name="connsiteX6" fmla="*/ 402432 w 1928813"/>
              <a:gd name="connsiteY6" fmla="*/ 253511 h 515448"/>
              <a:gd name="connsiteX7" fmla="*/ 469106 w 1928813"/>
              <a:gd name="connsiteY7" fmla="*/ 253511 h 515448"/>
              <a:gd name="connsiteX8" fmla="*/ 545307 w 1928813"/>
              <a:gd name="connsiteY8" fmla="*/ 272561 h 515448"/>
              <a:gd name="connsiteX9" fmla="*/ 545307 w 1928813"/>
              <a:gd name="connsiteY9" fmla="*/ 282084 h 515448"/>
              <a:gd name="connsiteX10" fmla="*/ 597694 w 1928813"/>
              <a:gd name="connsiteY10" fmla="*/ 301136 h 515448"/>
              <a:gd name="connsiteX11" fmla="*/ 633412 w 1928813"/>
              <a:gd name="connsiteY11" fmla="*/ 267799 h 515448"/>
              <a:gd name="connsiteX12" fmla="*/ 683419 w 1928813"/>
              <a:gd name="connsiteY12" fmla="*/ 239223 h 515448"/>
              <a:gd name="connsiteX13" fmla="*/ 704850 w 1928813"/>
              <a:gd name="connsiteY13" fmla="*/ 217791 h 515448"/>
              <a:gd name="connsiteX14" fmla="*/ 742951 w 1928813"/>
              <a:gd name="connsiteY14" fmla="*/ 189215 h 515448"/>
              <a:gd name="connsiteX15" fmla="*/ 769144 w 1928813"/>
              <a:gd name="connsiteY15" fmla="*/ 170166 h 515448"/>
              <a:gd name="connsiteX16" fmla="*/ 842962 w 1928813"/>
              <a:gd name="connsiteY16" fmla="*/ 117779 h 515448"/>
              <a:gd name="connsiteX17" fmla="*/ 897730 w 1928813"/>
              <a:gd name="connsiteY17" fmla="*/ 72536 h 515448"/>
              <a:gd name="connsiteX18" fmla="*/ 950118 w 1928813"/>
              <a:gd name="connsiteY18" fmla="*/ 32054 h 515448"/>
              <a:gd name="connsiteX19" fmla="*/ 1004888 w 1928813"/>
              <a:gd name="connsiteY19" fmla="*/ 8242 h 515448"/>
              <a:gd name="connsiteX20" fmla="*/ 1040607 w 1928813"/>
              <a:gd name="connsiteY20" fmla="*/ 1096 h 515448"/>
              <a:gd name="connsiteX21" fmla="*/ 1090613 w 1928813"/>
              <a:gd name="connsiteY21" fmla="*/ 3478 h 515448"/>
              <a:gd name="connsiteX22" fmla="*/ 1135855 w 1928813"/>
              <a:gd name="connsiteY22" fmla="*/ 17767 h 515448"/>
              <a:gd name="connsiteX23" fmla="*/ 1169194 w 1928813"/>
              <a:gd name="connsiteY23" fmla="*/ 39195 h 515448"/>
              <a:gd name="connsiteX24" fmla="*/ 1188244 w 1928813"/>
              <a:gd name="connsiteY24" fmla="*/ 58248 h 515448"/>
              <a:gd name="connsiteX25" fmla="*/ 1207295 w 1928813"/>
              <a:gd name="connsiteY25" fmla="*/ 82060 h 515448"/>
              <a:gd name="connsiteX26" fmla="*/ 1231106 w 1928813"/>
              <a:gd name="connsiteY26" fmla="*/ 108255 h 515448"/>
              <a:gd name="connsiteX27" fmla="*/ 1257300 w 1928813"/>
              <a:gd name="connsiteY27" fmla="*/ 141592 h 515448"/>
              <a:gd name="connsiteX28" fmla="*/ 1281113 w 1928813"/>
              <a:gd name="connsiteY28" fmla="*/ 177309 h 515448"/>
              <a:gd name="connsiteX29" fmla="*/ 1312069 w 1928813"/>
              <a:gd name="connsiteY29" fmla="*/ 215411 h 515448"/>
              <a:gd name="connsiteX30" fmla="*/ 1357313 w 1928813"/>
              <a:gd name="connsiteY30" fmla="*/ 272559 h 515448"/>
              <a:gd name="connsiteX31" fmla="*/ 1395413 w 1928813"/>
              <a:gd name="connsiteY31" fmla="*/ 313042 h 515448"/>
              <a:gd name="connsiteX32" fmla="*/ 1426369 w 1928813"/>
              <a:gd name="connsiteY32" fmla="*/ 343998 h 515448"/>
              <a:gd name="connsiteX33" fmla="*/ 1469232 w 1928813"/>
              <a:gd name="connsiteY33" fmla="*/ 379718 h 515448"/>
              <a:gd name="connsiteX34" fmla="*/ 1509712 w 1928813"/>
              <a:gd name="connsiteY34" fmla="*/ 410673 h 515448"/>
              <a:gd name="connsiteX35" fmla="*/ 1557339 w 1928813"/>
              <a:gd name="connsiteY35" fmla="*/ 434486 h 515448"/>
              <a:gd name="connsiteX36" fmla="*/ 1624012 w 1928813"/>
              <a:gd name="connsiteY36" fmla="*/ 463061 h 515448"/>
              <a:gd name="connsiteX37" fmla="*/ 1674019 w 1928813"/>
              <a:gd name="connsiteY37" fmla="*/ 477349 h 515448"/>
              <a:gd name="connsiteX38" fmla="*/ 1743075 w 1928813"/>
              <a:gd name="connsiteY38" fmla="*/ 496398 h 515448"/>
              <a:gd name="connsiteX39" fmla="*/ 1812131 w 1928813"/>
              <a:gd name="connsiteY39" fmla="*/ 508304 h 515448"/>
              <a:gd name="connsiteX40" fmla="*/ 1864519 w 1928813"/>
              <a:gd name="connsiteY40" fmla="*/ 510685 h 515448"/>
              <a:gd name="connsiteX41" fmla="*/ 1928813 w 1928813"/>
              <a:gd name="connsiteY41" fmla="*/ 515448 h 515448"/>
              <a:gd name="connsiteX0" fmla="*/ 0 w 1928813"/>
              <a:gd name="connsiteY0" fmla="*/ 298754 h 515448"/>
              <a:gd name="connsiteX1" fmla="*/ 83344 w 1928813"/>
              <a:gd name="connsiteY1" fmla="*/ 301136 h 515448"/>
              <a:gd name="connsiteX2" fmla="*/ 123825 w 1928813"/>
              <a:gd name="connsiteY2" fmla="*/ 301136 h 515448"/>
              <a:gd name="connsiteX3" fmla="*/ 209550 w 1928813"/>
              <a:gd name="connsiteY3" fmla="*/ 296373 h 515448"/>
              <a:gd name="connsiteX4" fmla="*/ 290513 w 1928813"/>
              <a:gd name="connsiteY4" fmla="*/ 282086 h 515448"/>
              <a:gd name="connsiteX5" fmla="*/ 366713 w 1928813"/>
              <a:gd name="connsiteY5" fmla="*/ 263036 h 515448"/>
              <a:gd name="connsiteX6" fmla="*/ 402432 w 1928813"/>
              <a:gd name="connsiteY6" fmla="*/ 253511 h 515448"/>
              <a:gd name="connsiteX7" fmla="*/ 469106 w 1928813"/>
              <a:gd name="connsiteY7" fmla="*/ 253511 h 515448"/>
              <a:gd name="connsiteX8" fmla="*/ 545307 w 1928813"/>
              <a:gd name="connsiteY8" fmla="*/ 272561 h 515448"/>
              <a:gd name="connsiteX9" fmla="*/ 597694 w 1928813"/>
              <a:gd name="connsiteY9" fmla="*/ 301136 h 515448"/>
              <a:gd name="connsiteX10" fmla="*/ 633412 w 1928813"/>
              <a:gd name="connsiteY10" fmla="*/ 267799 h 515448"/>
              <a:gd name="connsiteX11" fmla="*/ 683419 w 1928813"/>
              <a:gd name="connsiteY11" fmla="*/ 239223 h 515448"/>
              <a:gd name="connsiteX12" fmla="*/ 704850 w 1928813"/>
              <a:gd name="connsiteY12" fmla="*/ 217791 h 515448"/>
              <a:gd name="connsiteX13" fmla="*/ 742951 w 1928813"/>
              <a:gd name="connsiteY13" fmla="*/ 189215 h 515448"/>
              <a:gd name="connsiteX14" fmla="*/ 769144 w 1928813"/>
              <a:gd name="connsiteY14" fmla="*/ 170166 h 515448"/>
              <a:gd name="connsiteX15" fmla="*/ 842962 w 1928813"/>
              <a:gd name="connsiteY15" fmla="*/ 117779 h 515448"/>
              <a:gd name="connsiteX16" fmla="*/ 897730 w 1928813"/>
              <a:gd name="connsiteY16" fmla="*/ 72536 h 515448"/>
              <a:gd name="connsiteX17" fmla="*/ 950118 w 1928813"/>
              <a:gd name="connsiteY17" fmla="*/ 32054 h 515448"/>
              <a:gd name="connsiteX18" fmla="*/ 1004888 w 1928813"/>
              <a:gd name="connsiteY18" fmla="*/ 8242 h 515448"/>
              <a:gd name="connsiteX19" fmla="*/ 1040607 w 1928813"/>
              <a:gd name="connsiteY19" fmla="*/ 1096 h 515448"/>
              <a:gd name="connsiteX20" fmla="*/ 1090613 w 1928813"/>
              <a:gd name="connsiteY20" fmla="*/ 3478 h 515448"/>
              <a:gd name="connsiteX21" fmla="*/ 1135855 w 1928813"/>
              <a:gd name="connsiteY21" fmla="*/ 17767 h 515448"/>
              <a:gd name="connsiteX22" fmla="*/ 1169194 w 1928813"/>
              <a:gd name="connsiteY22" fmla="*/ 39195 h 515448"/>
              <a:gd name="connsiteX23" fmla="*/ 1188244 w 1928813"/>
              <a:gd name="connsiteY23" fmla="*/ 58248 h 515448"/>
              <a:gd name="connsiteX24" fmla="*/ 1207295 w 1928813"/>
              <a:gd name="connsiteY24" fmla="*/ 82060 h 515448"/>
              <a:gd name="connsiteX25" fmla="*/ 1231106 w 1928813"/>
              <a:gd name="connsiteY25" fmla="*/ 108255 h 515448"/>
              <a:gd name="connsiteX26" fmla="*/ 1257300 w 1928813"/>
              <a:gd name="connsiteY26" fmla="*/ 141592 h 515448"/>
              <a:gd name="connsiteX27" fmla="*/ 1281113 w 1928813"/>
              <a:gd name="connsiteY27" fmla="*/ 177309 h 515448"/>
              <a:gd name="connsiteX28" fmla="*/ 1312069 w 1928813"/>
              <a:gd name="connsiteY28" fmla="*/ 215411 h 515448"/>
              <a:gd name="connsiteX29" fmla="*/ 1357313 w 1928813"/>
              <a:gd name="connsiteY29" fmla="*/ 272559 h 515448"/>
              <a:gd name="connsiteX30" fmla="*/ 1395413 w 1928813"/>
              <a:gd name="connsiteY30" fmla="*/ 313042 h 515448"/>
              <a:gd name="connsiteX31" fmla="*/ 1426369 w 1928813"/>
              <a:gd name="connsiteY31" fmla="*/ 343998 h 515448"/>
              <a:gd name="connsiteX32" fmla="*/ 1469232 w 1928813"/>
              <a:gd name="connsiteY32" fmla="*/ 379718 h 515448"/>
              <a:gd name="connsiteX33" fmla="*/ 1509712 w 1928813"/>
              <a:gd name="connsiteY33" fmla="*/ 410673 h 515448"/>
              <a:gd name="connsiteX34" fmla="*/ 1557339 w 1928813"/>
              <a:gd name="connsiteY34" fmla="*/ 434486 h 515448"/>
              <a:gd name="connsiteX35" fmla="*/ 1624012 w 1928813"/>
              <a:gd name="connsiteY35" fmla="*/ 463061 h 515448"/>
              <a:gd name="connsiteX36" fmla="*/ 1674019 w 1928813"/>
              <a:gd name="connsiteY36" fmla="*/ 477349 h 515448"/>
              <a:gd name="connsiteX37" fmla="*/ 1743075 w 1928813"/>
              <a:gd name="connsiteY37" fmla="*/ 496398 h 515448"/>
              <a:gd name="connsiteX38" fmla="*/ 1812131 w 1928813"/>
              <a:gd name="connsiteY38" fmla="*/ 508304 h 515448"/>
              <a:gd name="connsiteX39" fmla="*/ 1864519 w 1928813"/>
              <a:gd name="connsiteY39" fmla="*/ 510685 h 515448"/>
              <a:gd name="connsiteX40" fmla="*/ 1928813 w 1928813"/>
              <a:gd name="connsiteY40" fmla="*/ 515448 h 515448"/>
              <a:gd name="connsiteX0" fmla="*/ 0 w 1928813"/>
              <a:gd name="connsiteY0" fmla="*/ 298754 h 515448"/>
              <a:gd name="connsiteX1" fmla="*/ 83344 w 1928813"/>
              <a:gd name="connsiteY1" fmla="*/ 301136 h 515448"/>
              <a:gd name="connsiteX2" fmla="*/ 123825 w 1928813"/>
              <a:gd name="connsiteY2" fmla="*/ 301136 h 515448"/>
              <a:gd name="connsiteX3" fmla="*/ 209550 w 1928813"/>
              <a:gd name="connsiteY3" fmla="*/ 296373 h 515448"/>
              <a:gd name="connsiteX4" fmla="*/ 290513 w 1928813"/>
              <a:gd name="connsiteY4" fmla="*/ 282086 h 515448"/>
              <a:gd name="connsiteX5" fmla="*/ 366713 w 1928813"/>
              <a:gd name="connsiteY5" fmla="*/ 263036 h 515448"/>
              <a:gd name="connsiteX6" fmla="*/ 402432 w 1928813"/>
              <a:gd name="connsiteY6" fmla="*/ 253511 h 515448"/>
              <a:gd name="connsiteX7" fmla="*/ 469106 w 1928813"/>
              <a:gd name="connsiteY7" fmla="*/ 253511 h 515448"/>
              <a:gd name="connsiteX8" fmla="*/ 545307 w 1928813"/>
              <a:gd name="connsiteY8" fmla="*/ 272561 h 515448"/>
              <a:gd name="connsiteX9" fmla="*/ 597694 w 1928813"/>
              <a:gd name="connsiteY9" fmla="*/ 301136 h 515448"/>
              <a:gd name="connsiteX10" fmla="*/ 633412 w 1928813"/>
              <a:gd name="connsiteY10" fmla="*/ 267799 h 515448"/>
              <a:gd name="connsiteX11" fmla="*/ 683419 w 1928813"/>
              <a:gd name="connsiteY11" fmla="*/ 239223 h 515448"/>
              <a:gd name="connsiteX12" fmla="*/ 704850 w 1928813"/>
              <a:gd name="connsiteY12" fmla="*/ 217791 h 515448"/>
              <a:gd name="connsiteX13" fmla="*/ 742951 w 1928813"/>
              <a:gd name="connsiteY13" fmla="*/ 189215 h 515448"/>
              <a:gd name="connsiteX14" fmla="*/ 769144 w 1928813"/>
              <a:gd name="connsiteY14" fmla="*/ 170166 h 515448"/>
              <a:gd name="connsiteX15" fmla="*/ 842962 w 1928813"/>
              <a:gd name="connsiteY15" fmla="*/ 117779 h 515448"/>
              <a:gd name="connsiteX16" fmla="*/ 897730 w 1928813"/>
              <a:gd name="connsiteY16" fmla="*/ 72536 h 515448"/>
              <a:gd name="connsiteX17" fmla="*/ 950118 w 1928813"/>
              <a:gd name="connsiteY17" fmla="*/ 32054 h 515448"/>
              <a:gd name="connsiteX18" fmla="*/ 1004888 w 1928813"/>
              <a:gd name="connsiteY18" fmla="*/ 8242 h 515448"/>
              <a:gd name="connsiteX19" fmla="*/ 1040607 w 1928813"/>
              <a:gd name="connsiteY19" fmla="*/ 1096 h 515448"/>
              <a:gd name="connsiteX20" fmla="*/ 1090613 w 1928813"/>
              <a:gd name="connsiteY20" fmla="*/ 3478 h 515448"/>
              <a:gd name="connsiteX21" fmla="*/ 1135855 w 1928813"/>
              <a:gd name="connsiteY21" fmla="*/ 17767 h 515448"/>
              <a:gd name="connsiteX22" fmla="*/ 1169194 w 1928813"/>
              <a:gd name="connsiteY22" fmla="*/ 39195 h 515448"/>
              <a:gd name="connsiteX23" fmla="*/ 1188244 w 1928813"/>
              <a:gd name="connsiteY23" fmla="*/ 58248 h 515448"/>
              <a:gd name="connsiteX24" fmla="*/ 1207295 w 1928813"/>
              <a:gd name="connsiteY24" fmla="*/ 82060 h 515448"/>
              <a:gd name="connsiteX25" fmla="*/ 1231106 w 1928813"/>
              <a:gd name="connsiteY25" fmla="*/ 108255 h 515448"/>
              <a:gd name="connsiteX26" fmla="*/ 1257300 w 1928813"/>
              <a:gd name="connsiteY26" fmla="*/ 141592 h 515448"/>
              <a:gd name="connsiteX27" fmla="*/ 1281113 w 1928813"/>
              <a:gd name="connsiteY27" fmla="*/ 177309 h 515448"/>
              <a:gd name="connsiteX28" fmla="*/ 1312069 w 1928813"/>
              <a:gd name="connsiteY28" fmla="*/ 215411 h 515448"/>
              <a:gd name="connsiteX29" fmla="*/ 1357313 w 1928813"/>
              <a:gd name="connsiteY29" fmla="*/ 272559 h 515448"/>
              <a:gd name="connsiteX30" fmla="*/ 1395413 w 1928813"/>
              <a:gd name="connsiteY30" fmla="*/ 313042 h 515448"/>
              <a:gd name="connsiteX31" fmla="*/ 1426369 w 1928813"/>
              <a:gd name="connsiteY31" fmla="*/ 343998 h 515448"/>
              <a:gd name="connsiteX32" fmla="*/ 1469232 w 1928813"/>
              <a:gd name="connsiteY32" fmla="*/ 379718 h 515448"/>
              <a:gd name="connsiteX33" fmla="*/ 1509712 w 1928813"/>
              <a:gd name="connsiteY33" fmla="*/ 410673 h 515448"/>
              <a:gd name="connsiteX34" fmla="*/ 1557339 w 1928813"/>
              <a:gd name="connsiteY34" fmla="*/ 434486 h 515448"/>
              <a:gd name="connsiteX35" fmla="*/ 1624012 w 1928813"/>
              <a:gd name="connsiteY35" fmla="*/ 463061 h 515448"/>
              <a:gd name="connsiteX36" fmla="*/ 1674019 w 1928813"/>
              <a:gd name="connsiteY36" fmla="*/ 477349 h 515448"/>
              <a:gd name="connsiteX37" fmla="*/ 1743075 w 1928813"/>
              <a:gd name="connsiteY37" fmla="*/ 496398 h 515448"/>
              <a:gd name="connsiteX38" fmla="*/ 1812131 w 1928813"/>
              <a:gd name="connsiteY38" fmla="*/ 508304 h 515448"/>
              <a:gd name="connsiteX39" fmla="*/ 1864519 w 1928813"/>
              <a:gd name="connsiteY39" fmla="*/ 510685 h 515448"/>
              <a:gd name="connsiteX40" fmla="*/ 1928813 w 1928813"/>
              <a:gd name="connsiteY40" fmla="*/ 515448 h 515448"/>
              <a:gd name="connsiteX0" fmla="*/ 0 w 1928813"/>
              <a:gd name="connsiteY0" fmla="*/ 298754 h 515448"/>
              <a:gd name="connsiteX1" fmla="*/ 83344 w 1928813"/>
              <a:gd name="connsiteY1" fmla="*/ 301136 h 515448"/>
              <a:gd name="connsiteX2" fmla="*/ 123825 w 1928813"/>
              <a:gd name="connsiteY2" fmla="*/ 301136 h 515448"/>
              <a:gd name="connsiteX3" fmla="*/ 209550 w 1928813"/>
              <a:gd name="connsiteY3" fmla="*/ 296373 h 515448"/>
              <a:gd name="connsiteX4" fmla="*/ 290513 w 1928813"/>
              <a:gd name="connsiteY4" fmla="*/ 282086 h 515448"/>
              <a:gd name="connsiteX5" fmla="*/ 366713 w 1928813"/>
              <a:gd name="connsiteY5" fmla="*/ 263036 h 515448"/>
              <a:gd name="connsiteX6" fmla="*/ 402432 w 1928813"/>
              <a:gd name="connsiteY6" fmla="*/ 253511 h 515448"/>
              <a:gd name="connsiteX7" fmla="*/ 469106 w 1928813"/>
              <a:gd name="connsiteY7" fmla="*/ 253511 h 515448"/>
              <a:gd name="connsiteX8" fmla="*/ 545307 w 1928813"/>
              <a:gd name="connsiteY8" fmla="*/ 272561 h 515448"/>
              <a:gd name="connsiteX9" fmla="*/ 597694 w 1928813"/>
              <a:gd name="connsiteY9" fmla="*/ 301136 h 515448"/>
              <a:gd name="connsiteX10" fmla="*/ 683419 w 1928813"/>
              <a:gd name="connsiteY10" fmla="*/ 239223 h 515448"/>
              <a:gd name="connsiteX11" fmla="*/ 704850 w 1928813"/>
              <a:gd name="connsiteY11" fmla="*/ 217791 h 515448"/>
              <a:gd name="connsiteX12" fmla="*/ 742951 w 1928813"/>
              <a:gd name="connsiteY12" fmla="*/ 189215 h 515448"/>
              <a:gd name="connsiteX13" fmla="*/ 769144 w 1928813"/>
              <a:gd name="connsiteY13" fmla="*/ 170166 h 515448"/>
              <a:gd name="connsiteX14" fmla="*/ 842962 w 1928813"/>
              <a:gd name="connsiteY14" fmla="*/ 117779 h 515448"/>
              <a:gd name="connsiteX15" fmla="*/ 897730 w 1928813"/>
              <a:gd name="connsiteY15" fmla="*/ 72536 h 515448"/>
              <a:gd name="connsiteX16" fmla="*/ 950118 w 1928813"/>
              <a:gd name="connsiteY16" fmla="*/ 32054 h 515448"/>
              <a:gd name="connsiteX17" fmla="*/ 1004888 w 1928813"/>
              <a:gd name="connsiteY17" fmla="*/ 8242 h 515448"/>
              <a:gd name="connsiteX18" fmla="*/ 1040607 w 1928813"/>
              <a:gd name="connsiteY18" fmla="*/ 1096 h 515448"/>
              <a:gd name="connsiteX19" fmla="*/ 1090613 w 1928813"/>
              <a:gd name="connsiteY19" fmla="*/ 3478 h 515448"/>
              <a:gd name="connsiteX20" fmla="*/ 1135855 w 1928813"/>
              <a:gd name="connsiteY20" fmla="*/ 17767 h 515448"/>
              <a:gd name="connsiteX21" fmla="*/ 1169194 w 1928813"/>
              <a:gd name="connsiteY21" fmla="*/ 39195 h 515448"/>
              <a:gd name="connsiteX22" fmla="*/ 1188244 w 1928813"/>
              <a:gd name="connsiteY22" fmla="*/ 58248 h 515448"/>
              <a:gd name="connsiteX23" fmla="*/ 1207295 w 1928813"/>
              <a:gd name="connsiteY23" fmla="*/ 82060 h 515448"/>
              <a:gd name="connsiteX24" fmla="*/ 1231106 w 1928813"/>
              <a:gd name="connsiteY24" fmla="*/ 108255 h 515448"/>
              <a:gd name="connsiteX25" fmla="*/ 1257300 w 1928813"/>
              <a:gd name="connsiteY25" fmla="*/ 141592 h 515448"/>
              <a:gd name="connsiteX26" fmla="*/ 1281113 w 1928813"/>
              <a:gd name="connsiteY26" fmla="*/ 177309 h 515448"/>
              <a:gd name="connsiteX27" fmla="*/ 1312069 w 1928813"/>
              <a:gd name="connsiteY27" fmla="*/ 215411 h 515448"/>
              <a:gd name="connsiteX28" fmla="*/ 1357313 w 1928813"/>
              <a:gd name="connsiteY28" fmla="*/ 272559 h 515448"/>
              <a:gd name="connsiteX29" fmla="*/ 1395413 w 1928813"/>
              <a:gd name="connsiteY29" fmla="*/ 313042 h 515448"/>
              <a:gd name="connsiteX30" fmla="*/ 1426369 w 1928813"/>
              <a:gd name="connsiteY30" fmla="*/ 343998 h 515448"/>
              <a:gd name="connsiteX31" fmla="*/ 1469232 w 1928813"/>
              <a:gd name="connsiteY31" fmla="*/ 379718 h 515448"/>
              <a:gd name="connsiteX32" fmla="*/ 1509712 w 1928813"/>
              <a:gd name="connsiteY32" fmla="*/ 410673 h 515448"/>
              <a:gd name="connsiteX33" fmla="*/ 1557339 w 1928813"/>
              <a:gd name="connsiteY33" fmla="*/ 434486 h 515448"/>
              <a:gd name="connsiteX34" fmla="*/ 1624012 w 1928813"/>
              <a:gd name="connsiteY34" fmla="*/ 463061 h 515448"/>
              <a:gd name="connsiteX35" fmla="*/ 1674019 w 1928813"/>
              <a:gd name="connsiteY35" fmla="*/ 477349 h 515448"/>
              <a:gd name="connsiteX36" fmla="*/ 1743075 w 1928813"/>
              <a:gd name="connsiteY36" fmla="*/ 496398 h 515448"/>
              <a:gd name="connsiteX37" fmla="*/ 1812131 w 1928813"/>
              <a:gd name="connsiteY37" fmla="*/ 508304 h 515448"/>
              <a:gd name="connsiteX38" fmla="*/ 1864519 w 1928813"/>
              <a:gd name="connsiteY38" fmla="*/ 510685 h 515448"/>
              <a:gd name="connsiteX39" fmla="*/ 1928813 w 1928813"/>
              <a:gd name="connsiteY39" fmla="*/ 515448 h 515448"/>
              <a:gd name="connsiteX0" fmla="*/ 0 w 1928813"/>
              <a:gd name="connsiteY0" fmla="*/ 298754 h 515448"/>
              <a:gd name="connsiteX1" fmla="*/ 83344 w 1928813"/>
              <a:gd name="connsiteY1" fmla="*/ 301136 h 515448"/>
              <a:gd name="connsiteX2" fmla="*/ 123825 w 1928813"/>
              <a:gd name="connsiteY2" fmla="*/ 301136 h 515448"/>
              <a:gd name="connsiteX3" fmla="*/ 209550 w 1928813"/>
              <a:gd name="connsiteY3" fmla="*/ 296373 h 515448"/>
              <a:gd name="connsiteX4" fmla="*/ 290513 w 1928813"/>
              <a:gd name="connsiteY4" fmla="*/ 282086 h 515448"/>
              <a:gd name="connsiteX5" fmla="*/ 366713 w 1928813"/>
              <a:gd name="connsiteY5" fmla="*/ 263036 h 515448"/>
              <a:gd name="connsiteX6" fmla="*/ 402432 w 1928813"/>
              <a:gd name="connsiteY6" fmla="*/ 253511 h 515448"/>
              <a:gd name="connsiteX7" fmla="*/ 469106 w 1928813"/>
              <a:gd name="connsiteY7" fmla="*/ 253511 h 515448"/>
              <a:gd name="connsiteX8" fmla="*/ 538163 w 1928813"/>
              <a:gd name="connsiteY8" fmla="*/ 277323 h 515448"/>
              <a:gd name="connsiteX9" fmla="*/ 597694 w 1928813"/>
              <a:gd name="connsiteY9" fmla="*/ 301136 h 515448"/>
              <a:gd name="connsiteX10" fmla="*/ 683419 w 1928813"/>
              <a:gd name="connsiteY10" fmla="*/ 239223 h 515448"/>
              <a:gd name="connsiteX11" fmla="*/ 704850 w 1928813"/>
              <a:gd name="connsiteY11" fmla="*/ 217791 h 515448"/>
              <a:gd name="connsiteX12" fmla="*/ 742951 w 1928813"/>
              <a:gd name="connsiteY12" fmla="*/ 189215 h 515448"/>
              <a:gd name="connsiteX13" fmla="*/ 769144 w 1928813"/>
              <a:gd name="connsiteY13" fmla="*/ 170166 h 515448"/>
              <a:gd name="connsiteX14" fmla="*/ 842962 w 1928813"/>
              <a:gd name="connsiteY14" fmla="*/ 117779 h 515448"/>
              <a:gd name="connsiteX15" fmla="*/ 897730 w 1928813"/>
              <a:gd name="connsiteY15" fmla="*/ 72536 h 515448"/>
              <a:gd name="connsiteX16" fmla="*/ 950118 w 1928813"/>
              <a:gd name="connsiteY16" fmla="*/ 32054 h 515448"/>
              <a:gd name="connsiteX17" fmla="*/ 1004888 w 1928813"/>
              <a:gd name="connsiteY17" fmla="*/ 8242 h 515448"/>
              <a:gd name="connsiteX18" fmla="*/ 1040607 w 1928813"/>
              <a:gd name="connsiteY18" fmla="*/ 1096 h 515448"/>
              <a:gd name="connsiteX19" fmla="*/ 1090613 w 1928813"/>
              <a:gd name="connsiteY19" fmla="*/ 3478 h 515448"/>
              <a:gd name="connsiteX20" fmla="*/ 1135855 w 1928813"/>
              <a:gd name="connsiteY20" fmla="*/ 17767 h 515448"/>
              <a:gd name="connsiteX21" fmla="*/ 1169194 w 1928813"/>
              <a:gd name="connsiteY21" fmla="*/ 39195 h 515448"/>
              <a:gd name="connsiteX22" fmla="*/ 1188244 w 1928813"/>
              <a:gd name="connsiteY22" fmla="*/ 58248 h 515448"/>
              <a:gd name="connsiteX23" fmla="*/ 1207295 w 1928813"/>
              <a:gd name="connsiteY23" fmla="*/ 82060 h 515448"/>
              <a:gd name="connsiteX24" fmla="*/ 1231106 w 1928813"/>
              <a:gd name="connsiteY24" fmla="*/ 108255 h 515448"/>
              <a:gd name="connsiteX25" fmla="*/ 1257300 w 1928813"/>
              <a:gd name="connsiteY25" fmla="*/ 141592 h 515448"/>
              <a:gd name="connsiteX26" fmla="*/ 1281113 w 1928813"/>
              <a:gd name="connsiteY26" fmla="*/ 177309 h 515448"/>
              <a:gd name="connsiteX27" fmla="*/ 1312069 w 1928813"/>
              <a:gd name="connsiteY27" fmla="*/ 215411 h 515448"/>
              <a:gd name="connsiteX28" fmla="*/ 1357313 w 1928813"/>
              <a:gd name="connsiteY28" fmla="*/ 272559 h 515448"/>
              <a:gd name="connsiteX29" fmla="*/ 1395413 w 1928813"/>
              <a:gd name="connsiteY29" fmla="*/ 313042 h 515448"/>
              <a:gd name="connsiteX30" fmla="*/ 1426369 w 1928813"/>
              <a:gd name="connsiteY30" fmla="*/ 343998 h 515448"/>
              <a:gd name="connsiteX31" fmla="*/ 1469232 w 1928813"/>
              <a:gd name="connsiteY31" fmla="*/ 379718 h 515448"/>
              <a:gd name="connsiteX32" fmla="*/ 1509712 w 1928813"/>
              <a:gd name="connsiteY32" fmla="*/ 410673 h 515448"/>
              <a:gd name="connsiteX33" fmla="*/ 1557339 w 1928813"/>
              <a:gd name="connsiteY33" fmla="*/ 434486 h 515448"/>
              <a:gd name="connsiteX34" fmla="*/ 1624012 w 1928813"/>
              <a:gd name="connsiteY34" fmla="*/ 463061 h 515448"/>
              <a:gd name="connsiteX35" fmla="*/ 1674019 w 1928813"/>
              <a:gd name="connsiteY35" fmla="*/ 477349 h 515448"/>
              <a:gd name="connsiteX36" fmla="*/ 1743075 w 1928813"/>
              <a:gd name="connsiteY36" fmla="*/ 496398 h 515448"/>
              <a:gd name="connsiteX37" fmla="*/ 1812131 w 1928813"/>
              <a:gd name="connsiteY37" fmla="*/ 508304 h 515448"/>
              <a:gd name="connsiteX38" fmla="*/ 1864519 w 1928813"/>
              <a:gd name="connsiteY38" fmla="*/ 510685 h 515448"/>
              <a:gd name="connsiteX39" fmla="*/ 1928813 w 1928813"/>
              <a:gd name="connsiteY39" fmla="*/ 515448 h 515448"/>
              <a:gd name="connsiteX0" fmla="*/ 0 w 1928813"/>
              <a:gd name="connsiteY0" fmla="*/ 298754 h 515448"/>
              <a:gd name="connsiteX1" fmla="*/ 83344 w 1928813"/>
              <a:gd name="connsiteY1" fmla="*/ 301136 h 515448"/>
              <a:gd name="connsiteX2" fmla="*/ 123825 w 1928813"/>
              <a:gd name="connsiteY2" fmla="*/ 301136 h 515448"/>
              <a:gd name="connsiteX3" fmla="*/ 209550 w 1928813"/>
              <a:gd name="connsiteY3" fmla="*/ 296373 h 515448"/>
              <a:gd name="connsiteX4" fmla="*/ 290513 w 1928813"/>
              <a:gd name="connsiteY4" fmla="*/ 282086 h 515448"/>
              <a:gd name="connsiteX5" fmla="*/ 366713 w 1928813"/>
              <a:gd name="connsiteY5" fmla="*/ 263036 h 515448"/>
              <a:gd name="connsiteX6" fmla="*/ 402432 w 1928813"/>
              <a:gd name="connsiteY6" fmla="*/ 253511 h 515448"/>
              <a:gd name="connsiteX7" fmla="*/ 469106 w 1928813"/>
              <a:gd name="connsiteY7" fmla="*/ 253511 h 515448"/>
              <a:gd name="connsiteX8" fmla="*/ 538163 w 1928813"/>
              <a:gd name="connsiteY8" fmla="*/ 277323 h 515448"/>
              <a:gd name="connsiteX9" fmla="*/ 611982 w 1928813"/>
              <a:gd name="connsiteY9" fmla="*/ 296373 h 515448"/>
              <a:gd name="connsiteX10" fmla="*/ 683419 w 1928813"/>
              <a:gd name="connsiteY10" fmla="*/ 239223 h 515448"/>
              <a:gd name="connsiteX11" fmla="*/ 704850 w 1928813"/>
              <a:gd name="connsiteY11" fmla="*/ 217791 h 515448"/>
              <a:gd name="connsiteX12" fmla="*/ 742951 w 1928813"/>
              <a:gd name="connsiteY12" fmla="*/ 189215 h 515448"/>
              <a:gd name="connsiteX13" fmla="*/ 769144 w 1928813"/>
              <a:gd name="connsiteY13" fmla="*/ 170166 h 515448"/>
              <a:gd name="connsiteX14" fmla="*/ 842962 w 1928813"/>
              <a:gd name="connsiteY14" fmla="*/ 117779 h 515448"/>
              <a:gd name="connsiteX15" fmla="*/ 897730 w 1928813"/>
              <a:gd name="connsiteY15" fmla="*/ 72536 h 515448"/>
              <a:gd name="connsiteX16" fmla="*/ 950118 w 1928813"/>
              <a:gd name="connsiteY16" fmla="*/ 32054 h 515448"/>
              <a:gd name="connsiteX17" fmla="*/ 1004888 w 1928813"/>
              <a:gd name="connsiteY17" fmla="*/ 8242 h 515448"/>
              <a:gd name="connsiteX18" fmla="*/ 1040607 w 1928813"/>
              <a:gd name="connsiteY18" fmla="*/ 1096 h 515448"/>
              <a:gd name="connsiteX19" fmla="*/ 1090613 w 1928813"/>
              <a:gd name="connsiteY19" fmla="*/ 3478 h 515448"/>
              <a:gd name="connsiteX20" fmla="*/ 1135855 w 1928813"/>
              <a:gd name="connsiteY20" fmla="*/ 17767 h 515448"/>
              <a:gd name="connsiteX21" fmla="*/ 1169194 w 1928813"/>
              <a:gd name="connsiteY21" fmla="*/ 39195 h 515448"/>
              <a:gd name="connsiteX22" fmla="*/ 1188244 w 1928813"/>
              <a:gd name="connsiteY22" fmla="*/ 58248 h 515448"/>
              <a:gd name="connsiteX23" fmla="*/ 1207295 w 1928813"/>
              <a:gd name="connsiteY23" fmla="*/ 82060 h 515448"/>
              <a:gd name="connsiteX24" fmla="*/ 1231106 w 1928813"/>
              <a:gd name="connsiteY24" fmla="*/ 108255 h 515448"/>
              <a:gd name="connsiteX25" fmla="*/ 1257300 w 1928813"/>
              <a:gd name="connsiteY25" fmla="*/ 141592 h 515448"/>
              <a:gd name="connsiteX26" fmla="*/ 1281113 w 1928813"/>
              <a:gd name="connsiteY26" fmla="*/ 177309 h 515448"/>
              <a:gd name="connsiteX27" fmla="*/ 1312069 w 1928813"/>
              <a:gd name="connsiteY27" fmla="*/ 215411 h 515448"/>
              <a:gd name="connsiteX28" fmla="*/ 1357313 w 1928813"/>
              <a:gd name="connsiteY28" fmla="*/ 272559 h 515448"/>
              <a:gd name="connsiteX29" fmla="*/ 1395413 w 1928813"/>
              <a:gd name="connsiteY29" fmla="*/ 313042 h 515448"/>
              <a:gd name="connsiteX30" fmla="*/ 1426369 w 1928813"/>
              <a:gd name="connsiteY30" fmla="*/ 343998 h 515448"/>
              <a:gd name="connsiteX31" fmla="*/ 1469232 w 1928813"/>
              <a:gd name="connsiteY31" fmla="*/ 379718 h 515448"/>
              <a:gd name="connsiteX32" fmla="*/ 1509712 w 1928813"/>
              <a:gd name="connsiteY32" fmla="*/ 410673 h 515448"/>
              <a:gd name="connsiteX33" fmla="*/ 1557339 w 1928813"/>
              <a:gd name="connsiteY33" fmla="*/ 434486 h 515448"/>
              <a:gd name="connsiteX34" fmla="*/ 1624012 w 1928813"/>
              <a:gd name="connsiteY34" fmla="*/ 463061 h 515448"/>
              <a:gd name="connsiteX35" fmla="*/ 1674019 w 1928813"/>
              <a:gd name="connsiteY35" fmla="*/ 477349 h 515448"/>
              <a:gd name="connsiteX36" fmla="*/ 1743075 w 1928813"/>
              <a:gd name="connsiteY36" fmla="*/ 496398 h 515448"/>
              <a:gd name="connsiteX37" fmla="*/ 1812131 w 1928813"/>
              <a:gd name="connsiteY37" fmla="*/ 508304 h 515448"/>
              <a:gd name="connsiteX38" fmla="*/ 1864519 w 1928813"/>
              <a:gd name="connsiteY38" fmla="*/ 510685 h 515448"/>
              <a:gd name="connsiteX39" fmla="*/ 1928813 w 1928813"/>
              <a:gd name="connsiteY39" fmla="*/ 515448 h 515448"/>
              <a:gd name="connsiteX0" fmla="*/ 0 w 1928813"/>
              <a:gd name="connsiteY0" fmla="*/ 298754 h 515448"/>
              <a:gd name="connsiteX1" fmla="*/ 83344 w 1928813"/>
              <a:gd name="connsiteY1" fmla="*/ 301136 h 515448"/>
              <a:gd name="connsiteX2" fmla="*/ 123825 w 1928813"/>
              <a:gd name="connsiteY2" fmla="*/ 301136 h 515448"/>
              <a:gd name="connsiteX3" fmla="*/ 209550 w 1928813"/>
              <a:gd name="connsiteY3" fmla="*/ 296373 h 515448"/>
              <a:gd name="connsiteX4" fmla="*/ 290513 w 1928813"/>
              <a:gd name="connsiteY4" fmla="*/ 282086 h 515448"/>
              <a:gd name="connsiteX5" fmla="*/ 366713 w 1928813"/>
              <a:gd name="connsiteY5" fmla="*/ 263036 h 515448"/>
              <a:gd name="connsiteX6" fmla="*/ 402432 w 1928813"/>
              <a:gd name="connsiteY6" fmla="*/ 253511 h 515448"/>
              <a:gd name="connsiteX7" fmla="*/ 469106 w 1928813"/>
              <a:gd name="connsiteY7" fmla="*/ 253511 h 515448"/>
              <a:gd name="connsiteX8" fmla="*/ 538163 w 1928813"/>
              <a:gd name="connsiteY8" fmla="*/ 277323 h 515448"/>
              <a:gd name="connsiteX9" fmla="*/ 590550 w 1928813"/>
              <a:gd name="connsiteY9" fmla="*/ 308279 h 515448"/>
              <a:gd name="connsiteX10" fmla="*/ 683419 w 1928813"/>
              <a:gd name="connsiteY10" fmla="*/ 239223 h 515448"/>
              <a:gd name="connsiteX11" fmla="*/ 704850 w 1928813"/>
              <a:gd name="connsiteY11" fmla="*/ 217791 h 515448"/>
              <a:gd name="connsiteX12" fmla="*/ 742951 w 1928813"/>
              <a:gd name="connsiteY12" fmla="*/ 189215 h 515448"/>
              <a:gd name="connsiteX13" fmla="*/ 769144 w 1928813"/>
              <a:gd name="connsiteY13" fmla="*/ 170166 h 515448"/>
              <a:gd name="connsiteX14" fmla="*/ 842962 w 1928813"/>
              <a:gd name="connsiteY14" fmla="*/ 117779 h 515448"/>
              <a:gd name="connsiteX15" fmla="*/ 897730 w 1928813"/>
              <a:gd name="connsiteY15" fmla="*/ 72536 h 515448"/>
              <a:gd name="connsiteX16" fmla="*/ 950118 w 1928813"/>
              <a:gd name="connsiteY16" fmla="*/ 32054 h 515448"/>
              <a:gd name="connsiteX17" fmla="*/ 1004888 w 1928813"/>
              <a:gd name="connsiteY17" fmla="*/ 8242 h 515448"/>
              <a:gd name="connsiteX18" fmla="*/ 1040607 w 1928813"/>
              <a:gd name="connsiteY18" fmla="*/ 1096 h 515448"/>
              <a:gd name="connsiteX19" fmla="*/ 1090613 w 1928813"/>
              <a:gd name="connsiteY19" fmla="*/ 3478 h 515448"/>
              <a:gd name="connsiteX20" fmla="*/ 1135855 w 1928813"/>
              <a:gd name="connsiteY20" fmla="*/ 17767 h 515448"/>
              <a:gd name="connsiteX21" fmla="*/ 1169194 w 1928813"/>
              <a:gd name="connsiteY21" fmla="*/ 39195 h 515448"/>
              <a:gd name="connsiteX22" fmla="*/ 1188244 w 1928813"/>
              <a:gd name="connsiteY22" fmla="*/ 58248 h 515448"/>
              <a:gd name="connsiteX23" fmla="*/ 1207295 w 1928813"/>
              <a:gd name="connsiteY23" fmla="*/ 82060 h 515448"/>
              <a:gd name="connsiteX24" fmla="*/ 1231106 w 1928813"/>
              <a:gd name="connsiteY24" fmla="*/ 108255 h 515448"/>
              <a:gd name="connsiteX25" fmla="*/ 1257300 w 1928813"/>
              <a:gd name="connsiteY25" fmla="*/ 141592 h 515448"/>
              <a:gd name="connsiteX26" fmla="*/ 1281113 w 1928813"/>
              <a:gd name="connsiteY26" fmla="*/ 177309 h 515448"/>
              <a:gd name="connsiteX27" fmla="*/ 1312069 w 1928813"/>
              <a:gd name="connsiteY27" fmla="*/ 215411 h 515448"/>
              <a:gd name="connsiteX28" fmla="*/ 1357313 w 1928813"/>
              <a:gd name="connsiteY28" fmla="*/ 272559 h 515448"/>
              <a:gd name="connsiteX29" fmla="*/ 1395413 w 1928813"/>
              <a:gd name="connsiteY29" fmla="*/ 313042 h 515448"/>
              <a:gd name="connsiteX30" fmla="*/ 1426369 w 1928813"/>
              <a:gd name="connsiteY30" fmla="*/ 343998 h 515448"/>
              <a:gd name="connsiteX31" fmla="*/ 1469232 w 1928813"/>
              <a:gd name="connsiteY31" fmla="*/ 379718 h 515448"/>
              <a:gd name="connsiteX32" fmla="*/ 1509712 w 1928813"/>
              <a:gd name="connsiteY32" fmla="*/ 410673 h 515448"/>
              <a:gd name="connsiteX33" fmla="*/ 1557339 w 1928813"/>
              <a:gd name="connsiteY33" fmla="*/ 434486 h 515448"/>
              <a:gd name="connsiteX34" fmla="*/ 1624012 w 1928813"/>
              <a:gd name="connsiteY34" fmla="*/ 463061 h 515448"/>
              <a:gd name="connsiteX35" fmla="*/ 1674019 w 1928813"/>
              <a:gd name="connsiteY35" fmla="*/ 477349 h 515448"/>
              <a:gd name="connsiteX36" fmla="*/ 1743075 w 1928813"/>
              <a:gd name="connsiteY36" fmla="*/ 496398 h 515448"/>
              <a:gd name="connsiteX37" fmla="*/ 1812131 w 1928813"/>
              <a:gd name="connsiteY37" fmla="*/ 508304 h 515448"/>
              <a:gd name="connsiteX38" fmla="*/ 1864519 w 1928813"/>
              <a:gd name="connsiteY38" fmla="*/ 510685 h 515448"/>
              <a:gd name="connsiteX39" fmla="*/ 1928813 w 1928813"/>
              <a:gd name="connsiteY39" fmla="*/ 515448 h 515448"/>
              <a:gd name="connsiteX0" fmla="*/ 0 w 1928813"/>
              <a:gd name="connsiteY0" fmla="*/ 298754 h 515448"/>
              <a:gd name="connsiteX1" fmla="*/ 83344 w 1928813"/>
              <a:gd name="connsiteY1" fmla="*/ 301136 h 515448"/>
              <a:gd name="connsiteX2" fmla="*/ 123825 w 1928813"/>
              <a:gd name="connsiteY2" fmla="*/ 301136 h 515448"/>
              <a:gd name="connsiteX3" fmla="*/ 209550 w 1928813"/>
              <a:gd name="connsiteY3" fmla="*/ 296373 h 515448"/>
              <a:gd name="connsiteX4" fmla="*/ 290513 w 1928813"/>
              <a:gd name="connsiteY4" fmla="*/ 282086 h 515448"/>
              <a:gd name="connsiteX5" fmla="*/ 366713 w 1928813"/>
              <a:gd name="connsiteY5" fmla="*/ 263036 h 515448"/>
              <a:gd name="connsiteX6" fmla="*/ 402432 w 1928813"/>
              <a:gd name="connsiteY6" fmla="*/ 253511 h 515448"/>
              <a:gd name="connsiteX7" fmla="*/ 469106 w 1928813"/>
              <a:gd name="connsiteY7" fmla="*/ 253511 h 515448"/>
              <a:gd name="connsiteX8" fmla="*/ 538163 w 1928813"/>
              <a:gd name="connsiteY8" fmla="*/ 277323 h 515448"/>
              <a:gd name="connsiteX9" fmla="*/ 573881 w 1928813"/>
              <a:gd name="connsiteY9" fmla="*/ 301135 h 515448"/>
              <a:gd name="connsiteX10" fmla="*/ 683419 w 1928813"/>
              <a:gd name="connsiteY10" fmla="*/ 239223 h 515448"/>
              <a:gd name="connsiteX11" fmla="*/ 704850 w 1928813"/>
              <a:gd name="connsiteY11" fmla="*/ 217791 h 515448"/>
              <a:gd name="connsiteX12" fmla="*/ 742951 w 1928813"/>
              <a:gd name="connsiteY12" fmla="*/ 189215 h 515448"/>
              <a:gd name="connsiteX13" fmla="*/ 769144 w 1928813"/>
              <a:gd name="connsiteY13" fmla="*/ 170166 h 515448"/>
              <a:gd name="connsiteX14" fmla="*/ 842962 w 1928813"/>
              <a:gd name="connsiteY14" fmla="*/ 117779 h 515448"/>
              <a:gd name="connsiteX15" fmla="*/ 897730 w 1928813"/>
              <a:gd name="connsiteY15" fmla="*/ 72536 h 515448"/>
              <a:gd name="connsiteX16" fmla="*/ 950118 w 1928813"/>
              <a:gd name="connsiteY16" fmla="*/ 32054 h 515448"/>
              <a:gd name="connsiteX17" fmla="*/ 1004888 w 1928813"/>
              <a:gd name="connsiteY17" fmla="*/ 8242 h 515448"/>
              <a:gd name="connsiteX18" fmla="*/ 1040607 w 1928813"/>
              <a:gd name="connsiteY18" fmla="*/ 1096 h 515448"/>
              <a:gd name="connsiteX19" fmla="*/ 1090613 w 1928813"/>
              <a:gd name="connsiteY19" fmla="*/ 3478 h 515448"/>
              <a:gd name="connsiteX20" fmla="*/ 1135855 w 1928813"/>
              <a:gd name="connsiteY20" fmla="*/ 17767 h 515448"/>
              <a:gd name="connsiteX21" fmla="*/ 1169194 w 1928813"/>
              <a:gd name="connsiteY21" fmla="*/ 39195 h 515448"/>
              <a:gd name="connsiteX22" fmla="*/ 1188244 w 1928813"/>
              <a:gd name="connsiteY22" fmla="*/ 58248 h 515448"/>
              <a:gd name="connsiteX23" fmla="*/ 1207295 w 1928813"/>
              <a:gd name="connsiteY23" fmla="*/ 82060 h 515448"/>
              <a:gd name="connsiteX24" fmla="*/ 1231106 w 1928813"/>
              <a:gd name="connsiteY24" fmla="*/ 108255 h 515448"/>
              <a:gd name="connsiteX25" fmla="*/ 1257300 w 1928813"/>
              <a:gd name="connsiteY25" fmla="*/ 141592 h 515448"/>
              <a:gd name="connsiteX26" fmla="*/ 1281113 w 1928813"/>
              <a:gd name="connsiteY26" fmla="*/ 177309 h 515448"/>
              <a:gd name="connsiteX27" fmla="*/ 1312069 w 1928813"/>
              <a:gd name="connsiteY27" fmla="*/ 215411 h 515448"/>
              <a:gd name="connsiteX28" fmla="*/ 1357313 w 1928813"/>
              <a:gd name="connsiteY28" fmla="*/ 272559 h 515448"/>
              <a:gd name="connsiteX29" fmla="*/ 1395413 w 1928813"/>
              <a:gd name="connsiteY29" fmla="*/ 313042 h 515448"/>
              <a:gd name="connsiteX30" fmla="*/ 1426369 w 1928813"/>
              <a:gd name="connsiteY30" fmla="*/ 343998 h 515448"/>
              <a:gd name="connsiteX31" fmla="*/ 1469232 w 1928813"/>
              <a:gd name="connsiteY31" fmla="*/ 379718 h 515448"/>
              <a:gd name="connsiteX32" fmla="*/ 1509712 w 1928813"/>
              <a:gd name="connsiteY32" fmla="*/ 410673 h 515448"/>
              <a:gd name="connsiteX33" fmla="*/ 1557339 w 1928813"/>
              <a:gd name="connsiteY33" fmla="*/ 434486 h 515448"/>
              <a:gd name="connsiteX34" fmla="*/ 1624012 w 1928813"/>
              <a:gd name="connsiteY34" fmla="*/ 463061 h 515448"/>
              <a:gd name="connsiteX35" fmla="*/ 1674019 w 1928813"/>
              <a:gd name="connsiteY35" fmla="*/ 477349 h 515448"/>
              <a:gd name="connsiteX36" fmla="*/ 1743075 w 1928813"/>
              <a:gd name="connsiteY36" fmla="*/ 496398 h 515448"/>
              <a:gd name="connsiteX37" fmla="*/ 1812131 w 1928813"/>
              <a:gd name="connsiteY37" fmla="*/ 508304 h 515448"/>
              <a:gd name="connsiteX38" fmla="*/ 1864519 w 1928813"/>
              <a:gd name="connsiteY38" fmla="*/ 510685 h 515448"/>
              <a:gd name="connsiteX39" fmla="*/ 1928813 w 1928813"/>
              <a:gd name="connsiteY39" fmla="*/ 515448 h 515448"/>
              <a:gd name="connsiteX0" fmla="*/ 0 w 1928813"/>
              <a:gd name="connsiteY0" fmla="*/ 298754 h 515448"/>
              <a:gd name="connsiteX1" fmla="*/ 83344 w 1928813"/>
              <a:gd name="connsiteY1" fmla="*/ 301136 h 515448"/>
              <a:gd name="connsiteX2" fmla="*/ 123825 w 1928813"/>
              <a:gd name="connsiteY2" fmla="*/ 301136 h 515448"/>
              <a:gd name="connsiteX3" fmla="*/ 209550 w 1928813"/>
              <a:gd name="connsiteY3" fmla="*/ 296373 h 515448"/>
              <a:gd name="connsiteX4" fmla="*/ 290513 w 1928813"/>
              <a:gd name="connsiteY4" fmla="*/ 282086 h 515448"/>
              <a:gd name="connsiteX5" fmla="*/ 366713 w 1928813"/>
              <a:gd name="connsiteY5" fmla="*/ 263036 h 515448"/>
              <a:gd name="connsiteX6" fmla="*/ 402432 w 1928813"/>
              <a:gd name="connsiteY6" fmla="*/ 253511 h 515448"/>
              <a:gd name="connsiteX7" fmla="*/ 469106 w 1928813"/>
              <a:gd name="connsiteY7" fmla="*/ 253511 h 515448"/>
              <a:gd name="connsiteX8" fmla="*/ 519113 w 1928813"/>
              <a:gd name="connsiteY8" fmla="*/ 277323 h 515448"/>
              <a:gd name="connsiteX9" fmla="*/ 573881 w 1928813"/>
              <a:gd name="connsiteY9" fmla="*/ 301135 h 515448"/>
              <a:gd name="connsiteX10" fmla="*/ 683419 w 1928813"/>
              <a:gd name="connsiteY10" fmla="*/ 239223 h 515448"/>
              <a:gd name="connsiteX11" fmla="*/ 704850 w 1928813"/>
              <a:gd name="connsiteY11" fmla="*/ 217791 h 515448"/>
              <a:gd name="connsiteX12" fmla="*/ 742951 w 1928813"/>
              <a:gd name="connsiteY12" fmla="*/ 189215 h 515448"/>
              <a:gd name="connsiteX13" fmla="*/ 769144 w 1928813"/>
              <a:gd name="connsiteY13" fmla="*/ 170166 h 515448"/>
              <a:gd name="connsiteX14" fmla="*/ 842962 w 1928813"/>
              <a:gd name="connsiteY14" fmla="*/ 117779 h 515448"/>
              <a:gd name="connsiteX15" fmla="*/ 897730 w 1928813"/>
              <a:gd name="connsiteY15" fmla="*/ 72536 h 515448"/>
              <a:gd name="connsiteX16" fmla="*/ 950118 w 1928813"/>
              <a:gd name="connsiteY16" fmla="*/ 32054 h 515448"/>
              <a:gd name="connsiteX17" fmla="*/ 1004888 w 1928813"/>
              <a:gd name="connsiteY17" fmla="*/ 8242 h 515448"/>
              <a:gd name="connsiteX18" fmla="*/ 1040607 w 1928813"/>
              <a:gd name="connsiteY18" fmla="*/ 1096 h 515448"/>
              <a:gd name="connsiteX19" fmla="*/ 1090613 w 1928813"/>
              <a:gd name="connsiteY19" fmla="*/ 3478 h 515448"/>
              <a:gd name="connsiteX20" fmla="*/ 1135855 w 1928813"/>
              <a:gd name="connsiteY20" fmla="*/ 17767 h 515448"/>
              <a:gd name="connsiteX21" fmla="*/ 1169194 w 1928813"/>
              <a:gd name="connsiteY21" fmla="*/ 39195 h 515448"/>
              <a:gd name="connsiteX22" fmla="*/ 1188244 w 1928813"/>
              <a:gd name="connsiteY22" fmla="*/ 58248 h 515448"/>
              <a:gd name="connsiteX23" fmla="*/ 1207295 w 1928813"/>
              <a:gd name="connsiteY23" fmla="*/ 82060 h 515448"/>
              <a:gd name="connsiteX24" fmla="*/ 1231106 w 1928813"/>
              <a:gd name="connsiteY24" fmla="*/ 108255 h 515448"/>
              <a:gd name="connsiteX25" fmla="*/ 1257300 w 1928813"/>
              <a:gd name="connsiteY25" fmla="*/ 141592 h 515448"/>
              <a:gd name="connsiteX26" fmla="*/ 1281113 w 1928813"/>
              <a:gd name="connsiteY26" fmla="*/ 177309 h 515448"/>
              <a:gd name="connsiteX27" fmla="*/ 1312069 w 1928813"/>
              <a:gd name="connsiteY27" fmla="*/ 215411 h 515448"/>
              <a:gd name="connsiteX28" fmla="*/ 1357313 w 1928813"/>
              <a:gd name="connsiteY28" fmla="*/ 272559 h 515448"/>
              <a:gd name="connsiteX29" fmla="*/ 1395413 w 1928813"/>
              <a:gd name="connsiteY29" fmla="*/ 313042 h 515448"/>
              <a:gd name="connsiteX30" fmla="*/ 1426369 w 1928813"/>
              <a:gd name="connsiteY30" fmla="*/ 343998 h 515448"/>
              <a:gd name="connsiteX31" fmla="*/ 1469232 w 1928813"/>
              <a:gd name="connsiteY31" fmla="*/ 379718 h 515448"/>
              <a:gd name="connsiteX32" fmla="*/ 1509712 w 1928813"/>
              <a:gd name="connsiteY32" fmla="*/ 410673 h 515448"/>
              <a:gd name="connsiteX33" fmla="*/ 1557339 w 1928813"/>
              <a:gd name="connsiteY33" fmla="*/ 434486 h 515448"/>
              <a:gd name="connsiteX34" fmla="*/ 1624012 w 1928813"/>
              <a:gd name="connsiteY34" fmla="*/ 463061 h 515448"/>
              <a:gd name="connsiteX35" fmla="*/ 1674019 w 1928813"/>
              <a:gd name="connsiteY35" fmla="*/ 477349 h 515448"/>
              <a:gd name="connsiteX36" fmla="*/ 1743075 w 1928813"/>
              <a:gd name="connsiteY36" fmla="*/ 496398 h 515448"/>
              <a:gd name="connsiteX37" fmla="*/ 1812131 w 1928813"/>
              <a:gd name="connsiteY37" fmla="*/ 508304 h 515448"/>
              <a:gd name="connsiteX38" fmla="*/ 1864519 w 1928813"/>
              <a:gd name="connsiteY38" fmla="*/ 510685 h 515448"/>
              <a:gd name="connsiteX39" fmla="*/ 1928813 w 1928813"/>
              <a:gd name="connsiteY39" fmla="*/ 515448 h 515448"/>
              <a:gd name="connsiteX0" fmla="*/ 0 w 1928813"/>
              <a:gd name="connsiteY0" fmla="*/ 298754 h 515448"/>
              <a:gd name="connsiteX1" fmla="*/ 83344 w 1928813"/>
              <a:gd name="connsiteY1" fmla="*/ 301136 h 515448"/>
              <a:gd name="connsiteX2" fmla="*/ 123825 w 1928813"/>
              <a:gd name="connsiteY2" fmla="*/ 301136 h 515448"/>
              <a:gd name="connsiteX3" fmla="*/ 209550 w 1928813"/>
              <a:gd name="connsiteY3" fmla="*/ 296373 h 515448"/>
              <a:gd name="connsiteX4" fmla="*/ 290513 w 1928813"/>
              <a:gd name="connsiteY4" fmla="*/ 282086 h 515448"/>
              <a:gd name="connsiteX5" fmla="*/ 366713 w 1928813"/>
              <a:gd name="connsiteY5" fmla="*/ 263036 h 515448"/>
              <a:gd name="connsiteX6" fmla="*/ 402432 w 1928813"/>
              <a:gd name="connsiteY6" fmla="*/ 253511 h 515448"/>
              <a:gd name="connsiteX7" fmla="*/ 469106 w 1928813"/>
              <a:gd name="connsiteY7" fmla="*/ 253511 h 515448"/>
              <a:gd name="connsiteX8" fmla="*/ 519113 w 1928813"/>
              <a:gd name="connsiteY8" fmla="*/ 277323 h 515448"/>
              <a:gd name="connsiteX9" fmla="*/ 573881 w 1928813"/>
              <a:gd name="connsiteY9" fmla="*/ 301135 h 515448"/>
              <a:gd name="connsiteX10" fmla="*/ 683419 w 1928813"/>
              <a:gd name="connsiteY10" fmla="*/ 239223 h 515448"/>
              <a:gd name="connsiteX11" fmla="*/ 704850 w 1928813"/>
              <a:gd name="connsiteY11" fmla="*/ 217791 h 515448"/>
              <a:gd name="connsiteX12" fmla="*/ 742951 w 1928813"/>
              <a:gd name="connsiteY12" fmla="*/ 189215 h 515448"/>
              <a:gd name="connsiteX13" fmla="*/ 769144 w 1928813"/>
              <a:gd name="connsiteY13" fmla="*/ 170166 h 515448"/>
              <a:gd name="connsiteX14" fmla="*/ 842962 w 1928813"/>
              <a:gd name="connsiteY14" fmla="*/ 117779 h 515448"/>
              <a:gd name="connsiteX15" fmla="*/ 897730 w 1928813"/>
              <a:gd name="connsiteY15" fmla="*/ 72536 h 515448"/>
              <a:gd name="connsiteX16" fmla="*/ 950118 w 1928813"/>
              <a:gd name="connsiteY16" fmla="*/ 32054 h 515448"/>
              <a:gd name="connsiteX17" fmla="*/ 1004888 w 1928813"/>
              <a:gd name="connsiteY17" fmla="*/ 8242 h 515448"/>
              <a:gd name="connsiteX18" fmla="*/ 1040607 w 1928813"/>
              <a:gd name="connsiteY18" fmla="*/ 1096 h 515448"/>
              <a:gd name="connsiteX19" fmla="*/ 1090613 w 1928813"/>
              <a:gd name="connsiteY19" fmla="*/ 3478 h 515448"/>
              <a:gd name="connsiteX20" fmla="*/ 1135855 w 1928813"/>
              <a:gd name="connsiteY20" fmla="*/ 17767 h 515448"/>
              <a:gd name="connsiteX21" fmla="*/ 1169194 w 1928813"/>
              <a:gd name="connsiteY21" fmla="*/ 39195 h 515448"/>
              <a:gd name="connsiteX22" fmla="*/ 1188244 w 1928813"/>
              <a:gd name="connsiteY22" fmla="*/ 58248 h 515448"/>
              <a:gd name="connsiteX23" fmla="*/ 1207295 w 1928813"/>
              <a:gd name="connsiteY23" fmla="*/ 82060 h 515448"/>
              <a:gd name="connsiteX24" fmla="*/ 1231106 w 1928813"/>
              <a:gd name="connsiteY24" fmla="*/ 108255 h 515448"/>
              <a:gd name="connsiteX25" fmla="*/ 1257300 w 1928813"/>
              <a:gd name="connsiteY25" fmla="*/ 141592 h 515448"/>
              <a:gd name="connsiteX26" fmla="*/ 1281113 w 1928813"/>
              <a:gd name="connsiteY26" fmla="*/ 177309 h 515448"/>
              <a:gd name="connsiteX27" fmla="*/ 1312069 w 1928813"/>
              <a:gd name="connsiteY27" fmla="*/ 215411 h 515448"/>
              <a:gd name="connsiteX28" fmla="*/ 1357313 w 1928813"/>
              <a:gd name="connsiteY28" fmla="*/ 272559 h 515448"/>
              <a:gd name="connsiteX29" fmla="*/ 1395413 w 1928813"/>
              <a:gd name="connsiteY29" fmla="*/ 313042 h 515448"/>
              <a:gd name="connsiteX30" fmla="*/ 1426369 w 1928813"/>
              <a:gd name="connsiteY30" fmla="*/ 343998 h 515448"/>
              <a:gd name="connsiteX31" fmla="*/ 1469232 w 1928813"/>
              <a:gd name="connsiteY31" fmla="*/ 379718 h 515448"/>
              <a:gd name="connsiteX32" fmla="*/ 1509712 w 1928813"/>
              <a:gd name="connsiteY32" fmla="*/ 410673 h 515448"/>
              <a:gd name="connsiteX33" fmla="*/ 1557339 w 1928813"/>
              <a:gd name="connsiteY33" fmla="*/ 434486 h 515448"/>
              <a:gd name="connsiteX34" fmla="*/ 1624012 w 1928813"/>
              <a:gd name="connsiteY34" fmla="*/ 463061 h 515448"/>
              <a:gd name="connsiteX35" fmla="*/ 1674019 w 1928813"/>
              <a:gd name="connsiteY35" fmla="*/ 477349 h 515448"/>
              <a:gd name="connsiteX36" fmla="*/ 1743075 w 1928813"/>
              <a:gd name="connsiteY36" fmla="*/ 496398 h 515448"/>
              <a:gd name="connsiteX37" fmla="*/ 1812131 w 1928813"/>
              <a:gd name="connsiteY37" fmla="*/ 508304 h 515448"/>
              <a:gd name="connsiteX38" fmla="*/ 1864519 w 1928813"/>
              <a:gd name="connsiteY38" fmla="*/ 510685 h 515448"/>
              <a:gd name="connsiteX39" fmla="*/ 1928813 w 1928813"/>
              <a:gd name="connsiteY39" fmla="*/ 515448 h 515448"/>
              <a:gd name="connsiteX0" fmla="*/ 0 w 1928813"/>
              <a:gd name="connsiteY0" fmla="*/ 298754 h 515448"/>
              <a:gd name="connsiteX1" fmla="*/ 83344 w 1928813"/>
              <a:gd name="connsiteY1" fmla="*/ 301136 h 515448"/>
              <a:gd name="connsiteX2" fmla="*/ 123825 w 1928813"/>
              <a:gd name="connsiteY2" fmla="*/ 301136 h 515448"/>
              <a:gd name="connsiteX3" fmla="*/ 209550 w 1928813"/>
              <a:gd name="connsiteY3" fmla="*/ 296373 h 515448"/>
              <a:gd name="connsiteX4" fmla="*/ 290513 w 1928813"/>
              <a:gd name="connsiteY4" fmla="*/ 282086 h 515448"/>
              <a:gd name="connsiteX5" fmla="*/ 366713 w 1928813"/>
              <a:gd name="connsiteY5" fmla="*/ 263036 h 515448"/>
              <a:gd name="connsiteX6" fmla="*/ 402432 w 1928813"/>
              <a:gd name="connsiteY6" fmla="*/ 253511 h 515448"/>
              <a:gd name="connsiteX7" fmla="*/ 469106 w 1928813"/>
              <a:gd name="connsiteY7" fmla="*/ 253511 h 515448"/>
              <a:gd name="connsiteX8" fmla="*/ 519113 w 1928813"/>
              <a:gd name="connsiteY8" fmla="*/ 277323 h 515448"/>
              <a:gd name="connsiteX9" fmla="*/ 573881 w 1928813"/>
              <a:gd name="connsiteY9" fmla="*/ 301135 h 515448"/>
              <a:gd name="connsiteX10" fmla="*/ 683419 w 1928813"/>
              <a:gd name="connsiteY10" fmla="*/ 239223 h 515448"/>
              <a:gd name="connsiteX11" fmla="*/ 704850 w 1928813"/>
              <a:gd name="connsiteY11" fmla="*/ 217791 h 515448"/>
              <a:gd name="connsiteX12" fmla="*/ 742951 w 1928813"/>
              <a:gd name="connsiteY12" fmla="*/ 189215 h 515448"/>
              <a:gd name="connsiteX13" fmla="*/ 769144 w 1928813"/>
              <a:gd name="connsiteY13" fmla="*/ 170166 h 515448"/>
              <a:gd name="connsiteX14" fmla="*/ 842962 w 1928813"/>
              <a:gd name="connsiteY14" fmla="*/ 117779 h 515448"/>
              <a:gd name="connsiteX15" fmla="*/ 897730 w 1928813"/>
              <a:gd name="connsiteY15" fmla="*/ 72536 h 515448"/>
              <a:gd name="connsiteX16" fmla="*/ 950118 w 1928813"/>
              <a:gd name="connsiteY16" fmla="*/ 32054 h 515448"/>
              <a:gd name="connsiteX17" fmla="*/ 1004888 w 1928813"/>
              <a:gd name="connsiteY17" fmla="*/ 8242 h 515448"/>
              <a:gd name="connsiteX18" fmla="*/ 1040607 w 1928813"/>
              <a:gd name="connsiteY18" fmla="*/ 1096 h 515448"/>
              <a:gd name="connsiteX19" fmla="*/ 1090613 w 1928813"/>
              <a:gd name="connsiteY19" fmla="*/ 3478 h 515448"/>
              <a:gd name="connsiteX20" fmla="*/ 1135855 w 1928813"/>
              <a:gd name="connsiteY20" fmla="*/ 17767 h 515448"/>
              <a:gd name="connsiteX21" fmla="*/ 1169194 w 1928813"/>
              <a:gd name="connsiteY21" fmla="*/ 39195 h 515448"/>
              <a:gd name="connsiteX22" fmla="*/ 1188244 w 1928813"/>
              <a:gd name="connsiteY22" fmla="*/ 58248 h 515448"/>
              <a:gd name="connsiteX23" fmla="*/ 1207295 w 1928813"/>
              <a:gd name="connsiteY23" fmla="*/ 82060 h 515448"/>
              <a:gd name="connsiteX24" fmla="*/ 1231106 w 1928813"/>
              <a:gd name="connsiteY24" fmla="*/ 108255 h 515448"/>
              <a:gd name="connsiteX25" fmla="*/ 1257300 w 1928813"/>
              <a:gd name="connsiteY25" fmla="*/ 141592 h 515448"/>
              <a:gd name="connsiteX26" fmla="*/ 1281113 w 1928813"/>
              <a:gd name="connsiteY26" fmla="*/ 177309 h 515448"/>
              <a:gd name="connsiteX27" fmla="*/ 1312069 w 1928813"/>
              <a:gd name="connsiteY27" fmla="*/ 215411 h 515448"/>
              <a:gd name="connsiteX28" fmla="*/ 1357313 w 1928813"/>
              <a:gd name="connsiteY28" fmla="*/ 272559 h 515448"/>
              <a:gd name="connsiteX29" fmla="*/ 1395413 w 1928813"/>
              <a:gd name="connsiteY29" fmla="*/ 313042 h 515448"/>
              <a:gd name="connsiteX30" fmla="*/ 1426369 w 1928813"/>
              <a:gd name="connsiteY30" fmla="*/ 343998 h 515448"/>
              <a:gd name="connsiteX31" fmla="*/ 1469232 w 1928813"/>
              <a:gd name="connsiteY31" fmla="*/ 379718 h 515448"/>
              <a:gd name="connsiteX32" fmla="*/ 1509712 w 1928813"/>
              <a:gd name="connsiteY32" fmla="*/ 410673 h 515448"/>
              <a:gd name="connsiteX33" fmla="*/ 1557339 w 1928813"/>
              <a:gd name="connsiteY33" fmla="*/ 434486 h 515448"/>
              <a:gd name="connsiteX34" fmla="*/ 1624012 w 1928813"/>
              <a:gd name="connsiteY34" fmla="*/ 463061 h 515448"/>
              <a:gd name="connsiteX35" fmla="*/ 1674019 w 1928813"/>
              <a:gd name="connsiteY35" fmla="*/ 477349 h 515448"/>
              <a:gd name="connsiteX36" fmla="*/ 1743075 w 1928813"/>
              <a:gd name="connsiteY36" fmla="*/ 496398 h 515448"/>
              <a:gd name="connsiteX37" fmla="*/ 1812131 w 1928813"/>
              <a:gd name="connsiteY37" fmla="*/ 508304 h 515448"/>
              <a:gd name="connsiteX38" fmla="*/ 1864519 w 1928813"/>
              <a:gd name="connsiteY38" fmla="*/ 510685 h 515448"/>
              <a:gd name="connsiteX39" fmla="*/ 1928813 w 1928813"/>
              <a:gd name="connsiteY39" fmla="*/ 515448 h 515448"/>
              <a:gd name="connsiteX0" fmla="*/ 0 w 1928813"/>
              <a:gd name="connsiteY0" fmla="*/ 298754 h 515448"/>
              <a:gd name="connsiteX1" fmla="*/ 83344 w 1928813"/>
              <a:gd name="connsiteY1" fmla="*/ 301136 h 515448"/>
              <a:gd name="connsiteX2" fmla="*/ 123825 w 1928813"/>
              <a:gd name="connsiteY2" fmla="*/ 301136 h 515448"/>
              <a:gd name="connsiteX3" fmla="*/ 209550 w 1928813"/>
              <a:gd name="connsiteY3" fmla="*/ 296373 h 515448"/>
              <a:gd name="connsiteX4" fmla="*/ 290513 w 1928813"/>
              <a:gd name="connsiteY4" fmla="*/ 282086 h 515448"/>
              <a:gd name="connsiteX5" fmla="*/ 366713 w 1928813"/>
              <a:gd name="connsiteY5" fmla="*/ 263036 h 515448"/>
              <a:gd name="connsiteX6" fmla="*/ 402432 w 1928813"/>
              <a:gd name="connsiteY6" fmla="*/ 253511 h 515448"/>
              <a:gd name="connsiteX7" fmla="*/ 469106 w 1928813"/>
              <a:gd name="connsiteY7" fmla="*/ 253511 h 515448"/>
              <a:gd name="connsiteX8" fmla="*/ 519113 w 1928813"/>
              <a:gd name="connsiteY8" fmla="*/ 277323 h 515448"/>
              <a:gd name="connsiteX9" fmla="*/ 583406 w 1928813"/>
              <a:gd name="connsiteY9" fmla="*/ 293991 h 515448"/>
              <a:gd name="connsiteX10" fmla="*/ 683419 w 1928813"/>
              <a:gd name="connsiteY10" fmla="*/ 239223 h 515448"/>
              <a:gd name="connsiteX11" fmla="*/ 704850 w 1928813"/>
              <a:gd name="connsiteY11" fmla="*/ 217791 h 515448"/>
              <a:gd name="connsiteX12" fmla="*/ 742951 w 1928813"/>
              <a:gd name="connsiteY12" fmla="*/ 189215 h 515448"/>
              <a:gd name="connsiteX13" fmla="*/ 769144 w 1928813"/>
              <a:gd name="connsiteY13" fmla="*/ 170166 h 515448"/>
              <a:gd name="connsiteX14" fmla="*/ 842962 w 1928813"/>
              <a:gd name="connsiteY14" fmla="*/ 117779 h 515448"/>
              <a:gd name="connsiteX15" fmla="*/ 897730 w 1928813"/>
              <a:gd name="connsiteY15" fmla="*/ 72536 h 515448"/>
              <a:gd name="connsiteX16" fmla="*/ 950118 w 1928813"/>
              <a:gd name="connsiteY16" fmla="*/ 32054 h 515448"/>
              <a:gd name="connsiteX17" fmla="*/ 1004888 w 1928813"/>
              <a:gd name="connsiteY17" fmla="*/ 8242 h 515448"/>
              <a:gd name="connsiteX18" fmla="*/ 1040607 w 1928813"/>
              <a:gd name="connsiteY18" fmla="*/ 1096 h 515448"/>
              <a:gd name="connsiteX19" fmla="*/ 1090613 w 1928813"/>
              <a:gd name="connsiteY19" fmla="*/ 3478 h 515448"/>
              <a:gd name="connsiteX20" fmla="*/ 1135855 w 1928813"/>
              <a:gd name="connsiteY20" fmla="*/ 17767 h 515448"/>
              <a:gd name="connsiteX21" fmla="*/ 1169194 w 1928813"/>
              <a:gd name="connsiteY21" fmla="*/ 39195 h 515448"/>
              <a:gd name="connsiteX22" fmla="*/ 1188244 w 1928813"/>
              <a:gd name="connsiteY22" fmla="*/ 58248 h 515448"/>
              <a:gd name="connsiteX23" fmla="*/ 1207295 w 1928813"/>
              <a:gd name="connsiteY23" fmla="*/ 82060 h 515448"/>
              <a:gd name="connsiteX24" fmla="*/ 1231106 w 1928813"/>
              <a:gd name="connsiteY24" fmla="*/ 108255 h 515448"/>
              <a:gd name="connsiteX25" fmla="*/ 1257300 w 1928813"/>
              <a:gd name="connsiteY25" fmla="*/ 141592 h 515448"/>
              <a:gd name="connsiteX26" fmla="*/ 1281113 w 1928813"/>
              <a:gd name="connsiteY26" fmla="*/ 177309 h 515448"/>
              <a:gd name="connsiteX27" fmla="*/ 1312069 w 1928813"/>
              <a:gd name="connsiteY27" fmla="*/ 215411 h 515448"/>
              <a:gd name="connsiteX28" fmla="*/ 1357313 w 1928813"/>
              <a:gd name="connsiteY28" fmla="*/ 272559 h 515448"/>
              <a:gd name="connsiteX29" fmla="*/ 1395413 w 1928813"/>
              <a:gd name="connsiteY29" fmla="*/ 313042 h 515448"/>
              <a:gd name="connsiteX30" fmla="*/ 1426369 w 1928813"/>
              <a:gd name="connsiteY30" fmla="*/ 343998 h 515448"/>
              <a:gd name="connsiteX31" fmla="*/ 1469232 w 1928813"/>
              <a:gd name="connsiteY31" fmla="*/ 379718 h 515448"/>
              <a:gd name="connsiteX32" fmla="*/ 1509712 w 1928813"/>
              <a:gd name="connsiteY32" fmla="*/ 410673 h 515448"/>
              <a:gd name="connsiteX33" fmla="*/ 1557339 w 1928813"/>
              <a:gd name="connsiteY33" fmla="*/ 434486 h 515448"/>
              <a:gd name="connsiteX34" fmla="*/ 1624012 w 1928813"/>
              <a:gd name="connsiteY34" fmla="*/ 463061 h 515448"/>
              <a:gd name="connsiteX35" fmla="*/ 1674019 w 1928813"/>
              <a:gd name="connsiteY35" fmla="*/ 477349 h 515448"/>
              <a:gd name="connsiteX36" fmla="*/ 1743075 w 1928813"/>
              <a:gd name="connsiteY36" fmla="*/ 496398 h 515448"/>
              <a:gd name="connsiteX37" fmla="*/ 1812131 w 1928813"/>
              <a:gd name="connsiteY37" fmla="*/ 508304 h 515448"/>
              <a:gd name="connsiteX38" fmla="*/ 1864519 w 1928813"/>
              <a:gd name="connsiteY38" fmla="*/ 510685 h 515448"/>
              <a:gd name="connsiteX39" fmla="*/ 1928813 w 1928813"/>
              <a:gd name="connsiteY39" fmla="*/ 515448 h 515448"/>
              <a:gd name="connsiteX0" fmla="*/ 0 w 1928813"/>
              <a:gd name="connsiteY0" fmla="*/ 298754 h 515448"/>
              <a:gd name="connsiteX1" fmla="*/ 83344 w 1928813"/>
              <a:gd name="connsiteY1" fmla="*/ 301136 h 515448"/>
              <a:gd name="connsiteX2" fmla="*/ 123825 w 1928813"/>
              <a:gd name="connsiteY2" fmla="*/ 301136 h 515448"/>
              <a:gd name="connsiteX3" fmla="*/ 209550 w 1928813"/>
              <a:gd name="connsiteY3" fmla="*/ 296373 h 515448"/>
              <a:gd name="connsiteX4" fmla="*/ 290513 w 1928813"/>
              <a:gd name="connsiteY4" fmla="*/ 282086 h 515448"/>
              <a:gd name="connsiteX5" fmla="*/ 366713 w 1928813"/>
              <a:gd name="connsiteY5" fmla="*/ 263036 h 515448"/>
              <a:gd name="connsiteX6" fmla="*/ 402432 w 1928813"/>
              <a:gd name="connsiteY6" fmla="*/ 253511 h 515448"/>
              <a:gd name="connsiteX7" fmla="*/ 469106 w 1928813"/>
              <a:gd name="connsiteY7" fmla="*/ 253511 h 515448"/>
              <a:gd name="connsiteX8" fmla="*/ 519113 w 1928813"/>
              <a:gd name="connsiteY8" fmla="*/ 277323 h 515448"/>
              <a:gd name="connsiteX9" fmla="*/ 583406 w 1928813"/>
              <a:gd name="connsiteY9" fmla="*/ 293991 h 515448"/>
              <a:gd name="connsiteX10" fmla="*/ 704850 w 1928813"/>
              <a:gd name="connsiteY10" fmla="*/ 217791 h 515448"/>
              <a:gd name="connsiteX11" fmla="*/ 742951 w 1928813"/>
              <a:gd name="connsiteY11" fmla="*/ 189215 h 515448"/>
              <a:gd name="connsiteX12" fmla="*/ 769144 w 1928813"/>
              <a:gd name="connsiteY12" fmla="*/ 170166 h 515448"/>
              <a:gd name="connsiteX13" fmla="*/ 842962 w 1928813"/>
              <a:gd name="connsiteY13" fmla="*/ 117779 h 515448"/>
              <a:gd name="connsiteX14" fmla="*/ 897730 w 1928813"/>
              <a:gd name="connsiteY14" fmla="*/ 72536 h 515448"/>
              <a:gd name="connsiteX15" fmla="*/ 950118 w 1928813"/>
              <a:gd name="connsiteY15" fmla="*/ 32054 h 515448"/>
              <a:gd name="connsiteX16" fmla="*/ 1004888 w 1928813"/>
              <a:gd name="connsiteY16" fmla="*/ 8242 h 515448"/>
              <a:gd name="connsiteX17" fmla="*/ 1040607 w 1928813"/>
              <a:gd name="connsiteY17" fmla="*/ 1096 h 515448"/>
              <a:gd name="connsiteX18" fmla="*/ 1090613 w 1928813"/>
              <a:gd name="connsiteY18" fmla="*/ 3478 h 515448"/>
              <a:gd name="connsiteX19" fmla="*/ 1135855 w 1928813"/>
              <a:gd name="connsiteY19" fmla="*/ 17767 h 515448"/>
              <a:gd name="connsiteX20" fmla="*/ 1169194 w 1928813"/>
              <a:gd name="connsiteY20" fmla="*/ 39195 h 515448"/>
              <a:gd name="connsiteX21" fmla="*/ 1188244 w 1928813"/>
              <a:gd name="connsiteY21" fmla="*/ 58248 h 515448"/>
              <a:gd name="connsiteX22" fmla="*/ 1207295 w 1928813"/>
              <a:gd name="connsiteY22" fmla="*/ 82060 h 515448"/>
              <a:gd name="connsiteX23" fmla="*/ 1231106 w 1928813"/>
              <a:gd name="connsiteY23" fmla="*/ 108255 h 515448"/>
              <a:gd name="connsiteX24" fmla="*/ 1257300 w 1928813"/>
              <a:gd name="connsiteY24" fmla="*/ 141592 h 515448"/>
              <a:gd name="connsiteX25" fmla="*/ 1281113 w 1928813"/>
              <a:gd name="connsiteY25" fmla="*/ 177309 h 515448"/>
              <a:gd name="connsiteX26" fmla="*/ 1312069 w 1928813"/>
              <a:gd name="connsiteY26" fmla="*/ 215411 h 515448"/>
              <a:gd name="connsiteX27" fmla="*/ 1357313 w 1928813"/>
              <a:gd name="connsiteY27" fmla="*/ 272559 h 515448"/>
              <a:gd name="connsiteX28" fmla="*/ 1395413 w 1928813"/>
              <a:gd name="connsiteY28" fmla="*/ 313042 h 515448"/>
              <a:gd name="connsiteX29" fmla="*/ 1426369 w 1928813"/>
              <a:gd name="connsiteY29" fmla="*/ 343998 h 515448"/>
              <a:gd name="connsiteX30" fmla="*/ 1469232 w 1928813"/>
              <a:gd name="connsiteY30" fmla="*/ 379718 h 515448"/>
              <a:gd name="connsiteX31" fmla="*/ 1509712 w 1928813"/>
              <a:gd name="connsiteY31" fmla="*/ 410673 h 515448"/>
              <a:gd name="connsiteX32" fmla="*/ 1557339 w 1928813"/>
              <a:gd name="connsiteY32" fmla="*/ 434486 h 515448"/>
              <a:gd name="connsiteX33" fmla="*/ 1624012 w 1928813"/>
              <a:gd name="connsiteY33" fmla="*/ 463061 h 515448"/>
              <a:gd name="connsiteX34" fmla="*/ 1674019 w 1928813"/>
              <a:gd name="connsiteY34" fmla="*/ 477349 h 515448"/>
              <a:gd name="connsiteX35" fmla="*/ 1743075 w 1928813"/>
              <a:gd name="connsiteY35" fmla="*/ 496398 h 515448"/>
              <a:gd name="connsiteX36" fmla="*/ 1812131 w 1928813"/>
              <a:gd name="connsiteY36" fmla="*/ 508304 h 515448"/>
              <a:gd name="connsiteX37" fmla="*/ 1864519 w 1928813"/>
              <a:gd name="connsiteY37" fmla="*/ 510685 h 515448"/>
              <a:gd name="connsiteX38" fmla="*/ 1928813 w 1928813"/>
              <a:gd name="connsiteY38" fmla="*/ 515448 h 515448"/>
              <a:gd name="connsiteX0" fmla="*/ 0 w 1928813"/>
              <a:gd name="connsiteY0" fmla="*/ 298754 h 515448"/>
              <a:gd name="connsiteX1" fmla="*/ 83344 w 1928813"/>
              <a:gd name="connsiteY1" fmla="*/ 301136 h 515448"/>
              <a:gd name="connsiteX2" fmla="*/ 123825 w 1928813"/>
              <a:gd name="connsiteY2" fmla="*/ 301136 h 515448"/>
              <a:gd name="connsiteX3" fmla="*/ 209550 w 1928813"/>
              <a:gd name="connsiteY3" fmla="*/ 296373 h 515448"/>
              <a:gd name="connsiteX4" fmla="*/ 290513 w 1928813"/>
              <a:gd name="connsiteY4" fmla="*/ 282086 h 515448"/>
              <a:gd name="connsiteX5" fmla="*/ 366713 w 1928813"/>
              <a:gd name="connsiteY5" fmla="*/ 263036 h 515448"/>
              <a:gd name="connsiteX6" fmla="*/ 402432 w 1928813"/>
              <a:gd name="connsiteY6" fmla="*/ 253511 h 515448"/>
              <a:gd name="connsiteX7" fmla="*/ 469106 w 1928813"/>
              <a:gd name="connsiteY7" fmla="*/ 253511 h 515448"/>
              <a:gd name="connsiteX8" fmla="*/ 519113 w 1928813"/>
              <a:gd name="connsiteY8" fmla="*/ 277323 h 515448"/>
              <a:gd name="connsiteX9" fmla="*/ 583406 w 1928813"/>
              <a:gd name="connsiteY9" fmla="*/ 293991 h 515448"/>
              <a:gd name="connsiteX10" fmla="*/ 704850 w 1928813"/>
              <a:gd name="connsiteY10" fmla="*/ 217791 h 515448"/>
              <a:gd name="connsiteX11" fmla="*/ 742951 w 1928813"/>
              <a:gd name="connsiteY11" fmla="*/ 189215 h 515448"/>
              <a:gd name="connsiteX12" fmla="*/ 769144 w 1928813"/>
              <a:gd name="connsiteY12" fmla="*/ 170166 h 515448"/>
              <a:gd name="connsiteX13" fmla="*/ 842962 w 1928813"/>
              <a:gd name="connsiteY13" fmla="*/ 117779 h 515448"/>
              <a:gd name="connsiteX14" fmla="*/ 897730 w 1928813"/>
              <a:gd name="connsiteY14" fmla="*/ 72536 h 515448"/>
              <a:gd name="connsiteX15" fmla="*/ 950118 w 1928813"/>
              <a:gd name="connsiteY15" fmla="*/ 32054 h 515448"/>
              <a:gd name="connsiteX16" fmla="*/ 1004888 w 1928813"/>
              <a:gd name="connsiteY16" fmla="*/ 8242 h 515448"/>
              <a:gd name="connsiteX17" fmla="*/ 1040607 w 1928813"/>
              <a:gd name="connsiteY17" fmla="*/ 1096 h 515448"/>
              <a:gd name="connsiteX18" fmla="*/ 1090613 w 1928813"/>
              <a:gd name="connsiteY18" fmla="*/ 3478 h 515448"/>
              <a:gd name="connsiteX19" fmla="*/ 1135855 w 1928813"/>
              <a:gd name="connsiteY19" fmla="*/ 17767 h 515448"/>
              <a:gd name="connsiteX20" fmla="*/ 1169194 w 1928813"/>
              <a:gd name="connsiteY20" fmla="*/ 39195 h 515448"/>
              <a:gd name="connsiteX21" fmla="*/ 1188244 w 1928813"/>
              <a:gd name="connsiteY21" fmla="*/ 58248 h 515448"/>
              <a:gd name="connsiteX22" fmla="*/ 1207295 w 1928813"/>
              <a:gd name="connsiteY22" fmla="*/ 82060 h 515448"/>
              <a:gd name="connsiteX23" fmla="*/ 1231106 w 1928813"/>
              <a:gd name="connsiteY23" fmla="*/ 108255 h 515448"/>
              <a:gd name="connsiteX24" fmla="*/ 1257300 w 1928813"/>
              <a:gd name="connsiteY24" fmla="*/ 141592 h 515448"/>
              <a:gd name="connsiteX25" fmla="*/ 1281113 w 1928813"/>
              <a:gd name="connsiteY25" fmla="*/ 177309 h 515448"/>
              <a:gd name="connsiteX26" fmla="*/ 1312069 w 1928813"/>
              <a:gd name="connsiteY26" fmla="*/ 215411 h 515448"/>
              <a:gd name="connsiteX27" fmla="*/ 1357313 w 1928813"/>
              <a:gd name="connsiteY27" fmla="*/ 272559 h 515448"/>
              <a:gd name="connsiteX28" fmla="*/ 1395413 w 1928813"/>
              <a:gd name="connsiteY28" fmla="*/ 313042 h 515448"/>
              <a:gd name="connsiteX29" fmla="*/ 1426369 w 1928813"/>
              <a:gd name="connsiteY29" fmla="*/ 343998 h 515448"/>
              <a:gd name="connsiteX30" fmla="*/ 1469232 w 1928813"/>
              <a:gd name="connsiteY30" fmla="*/ 379718 h 515448"/>
              <a:gd name="connsiteX31" fmla="*/ 1509712 w 1928813"/>
              <a:gd name="connsiteY31" fmla="*/ 410673 h 515448"/>
              <a:gd name="connsiteX32" fmla="*/ 1557339 w 1928813"/>
              <a:gd name="connsiteY32" fmla="*/ 434486 h 515448"/>
              <a:gd name="connsiteX33" fmla="*/ 1624012 w 1928813"/>
              <a:gd name="connsiteY33" fmla="*/ 463061 h 515448"/>
              <a:gd name="connsiteX34" fmla="*/ 1674019 w 1928813"/>
              <a:gd name="connsiteY34" fmla="*/ 477349 h 515448"/>
              <a:gd name="connsiteX35" fmla="*/ 1743075 w 1928813"/>
              <a:gd name="connsiteY35" fmla="*/ 496398 h 515448"/>
              <a:gd name="connsiteX36" fmla="*/ 1812131 w 1928813"/>
              <a:gd name="connsiteY36" fmla="*/ 508304 h 515448"/>
              <a:gd name="connsiteX37" fmla="*/ 1864519 w 1928813"/>
              <a:gd name="connsiteY37" fmla="*/ 510685 h 515448"/>
              <a:gd name="connsiteX38" fmla="*/ 1928813 w 1928813"/>
              <a:gd name="connsiteY38" fmla="*/ 515448 h 515448"/>
              <a:gd name="connsiteX0" fmla="*/ 0 w 1928813"/>
              <a:gd name="connsiteY0" fmla="*/ 298754 h 515448"/>
              <a:gd name="connsiteX1" fmla="*/ 83344 w 1928813"/>
              <a:gd name="connsiteY1" fmla="*/ 301136 h 515448"/>
              <a:gd name="connsiteX2" fmla="*/ 123825 w 1928813"/>
              <a:gd name="connsiteY2" fmla="*/ 301136 h 515448"/>
              <a:gd name="connsiteX3" fmla="*/ 209550 w 1928813"/>
              <a:gd name="connsiteY3" fmla="*/ 296373 h 515448"/>
              <a:gd name="connsiteX4" fmla="*/ 290513 w 1928813"/>
              <a:gd name="connsiteY4" fmla="*/ 282086 h 515448"/>
              <a:gd name="connsiteX5" fmla="*/ 366713 w 1928813"/>
              <a:gd name="connsiteY5" fmla="*/ 263036 h 515448"/>
              <a:gd name="connsiteX6" fmla="*/ 402432 w 1928813"/>
              <a:gd name="connsiteY6" fmla="*/ 253511 h 515448"/>
              <a:gd name="connsiteX7" fmla="*/ 469106 w 1928813"/>
              <a:gd name="connsiteY7" fmla="*/ 253511 h 515448"/>
              <a:gd name="connsiteX8" fmla="*/ 519113 w 1928813"/>
              <a:gd name="connsiteY8" fmla="*/ 277323 h 515448"/>
              <a:gd name="connsiteX9" fmla="*/ 583406 w 1928813"/>
              <a:gd name="connsiteY9" fmla="*/ 293991 h 515448"/>
              <a:gd name="connsiteX10" fmla="*/ 678657 w 1928813"/>
              <a:gd name="connsiteY10" fmla="*/ 232079 h 515448"/>
              <a:gd name="connsiteX11" fmla="*/ 742951 w 1928813"/>
              <a:gd name="connsiteY11" fmla="*/ 189215 h 515448"/>
              <a:gd name="connsiteX12" fmla="*/ 769144 w 1928813"/>
              <a:gd name="connsiteY12" fmla="*/ 170166 h 515448"/>
              <a:gd name="connsiteX13" fmla="*/ 842962 w 1928813"/>
              <a:gd name="connsiteY13" fmla="*/ 117779 h 515448"/>
              <a:gd name="connsiteX14" fmla="*/ 897730 w 1928813"/>
              <a:gd name="connsiteY14" fmla="*/ 72536 h 515448"/>
              <a:gd name="connsiteX15" fmla="*/ 950118 w 1928813"/>
              <a:gd name="connsiteY15" fmla="*/ 32054 h 515448"/>
              <a:gd name="connsiteX16" fmla="*/ 1004888 w 1928813"/>
              <a:gd name="connsiteY16" fmla="*/ 8242 h 515448"/>
              <a:gd name="connsiteX17" fmla="*/ 1040607 w 1928813"/>
              <a:gd name="connsiteY17" fmla="*/ 1096 h 515448"/>
              <a:gd name="connsiteX18" fmla="*/ 1090613 w 1928813"/>
              <a:gd name="connsiteY18" fmla="*/ 3478 h 515448"/>
              <a:gd name="connsiteX19" fmla="*/ 1135855 w 1928813"/>
              <a:gd name="connsiteY19" fmla="*/ 17767 h 515448"/>
              <a:gd name="connsiteX20" fmla="*/ 1169194 w 1928813"/>
              <a:gd name="connsiteY20" fmla="*/ 39195 h 515448"/>
              <a:gd name="connsiteX21" fmla="*/ 1188244 w 1928813"/>
              <a:gd name="connsiteY21" fmla="*/ 58248 h 515448"/>
              <a:gd name="connsiteX22" fmla="*/ 1207295 w 1928813"/>
              <a:gd name="connsiteY22" fmla="*/ 82060 h 515448"/>
              <a:gd name="connsiteX23" fmla="*/ 1231106 w 1928813"/>
              <a:gd name="connsiteY23" fmla="*/ 108255 h 515448"/>
              <a:gd name="connsiteX24" fmla="*/ 1257300 w 1928813"/>
              <a:gd name="connsiteY24" fmla="*/ 141592 h 515448"/>
              <a:gd name="connsiteX25" fmla="*/ 1281113 w 1928813"/>
              <a:gd name="connsiteY25" fmla="*/ 177309 h 515448"/>
              <a:gd name="connsiteX26" fmla="*/ 1312069 w 1928813"/>
              <a:gd name="connsiteY26" fmla="*/ 215411 h 515448"/>
              <a:gd name="connsiteX27" fmla="*/ 1357313 w 1928813"/>
              <a:gd name="connsiteY27" fmla="*/ 272559 h 515448"/>
              <a:gd name="connsiteX28" fmla="*/ 1395413 w 1928813"/>
              <a:gd name="connsiteY28" fmla="*/ 313042 h 515448"/>
              <a:gd name="connsiteX29" fmla="*/ 1426369 w 1928813"/>
              <a:gd name="connsiteY29" fmla="*/ 343998 h 515448"/>
              <a:gd name="connsiteX30" fmla="*/ 1469232 w 1928813"/>
              <a:gd name="connsiteY30" fmla="*/ 379718 h 515448"/>
              <a:gd name="connsiteX31" fmla="*/ 1509712 w 1928813"/>
              <a:gd name="connsiteY31" fmla="*/ 410673 h 515448"/>
              <a:gd name="connsiteX32" fmla="*/ 1557339 w 1928813"/>
              <a:gd name="connsiteY32" fmla="*/ 434486 h 515448"/>
              <a:gd name="connsiteX33" fmla="*/ 1624012 w 1928813"/>
              <a:gd name="connsiteY33" fmla="*/ 463061 h 515448"/>
              <a:gd name="connsiteX34" fmla="*/ 1674019 w 1928813"/>
              <a:gd name="connsiteY34" fmla="*/ 477349 h 515448"/>
              <a:gd name="connsiteX35" fmla="*/ 1743075 w 1928813"/>
              <a:gd name="connsiteY35" fmla="*/ 496398 h 515448"/>
              <a:gd name="connsiteX36" fmla="*/ 1812131 w 1928813"/>
              <a:gd name="connsiteY36" fmla="*/ 508304 h 515448"/>
              <a:gd name="connsiteX37" fmla="*/ 1864519 w 1928813"/>
              <a:gd name="connsiteY37" fmla="*/ 510685 h 515448"/>
              <a:gd name="connsiteX38" fmla="*/ 1928813 w 1928813"/>
              <a:gd name="connsiteY38" fmla="*/ 515448 h 515448"/>
              <a:gd name="connsiteX0" fmla="*/ 0 w 1928813"/>
              <a:gd name="connsiteY0" fmla="*/ 298754 h 515448"/>
              <a:gd name="connsiteX1" fmla="*/ 83344 w 1928813"/>
              <a:gd name="connsiteY1" fmla="*/ 301136 h 515448"/>
              <a:gd name="connsiteX2" fmla="*/ 123825 w 1928813"/>
              <a:gd name="connsiteY2" fmla="*/ 301136 h 515448"/>
              <a:gd name="connsiteX3" fmla="*/ 209550 w 1928813"/>
              <a:gd name="connsiteY3" fmla="*/ 296373 h 515448"/>
              <a:gd name="connsiteX4" fmla="*/ 290513 w 1928813"/>
              <a:gd name="connsiteY4" fmla="*/ 282086 h 515448"/>
              <a:gd name="connsiteX5" fmla="*/ 366713 w 1928813"/>
              <a:gd name="connsiteY5" fmla="*/ 263036 h 515448"/>
              <a:gd name="connsiteX6" fmla="*/ 402432 w 1928813"/>
              <a:gd name="connsiteY6" fmla="*/ 253511 h 515448"/>
              <a:gd name="connsiteX7" fmla="*/ 469106 w 1928813"/>
              <a:gd name="connsiteY7" fmla="*/ 253511 h 515448"/>
              <a:gd name="connsiteX8" fmla="*/ 519113 w 1928813"/>
              <a:gd name="connsiteY8" fmla="*/ 277323 h 515448"/>
              <a:gd name="connsiteX9" fmla="*/ 583406 w 1928813"/>
              <a:gd name="connsiteY9" fmla="*/ 293991 h 515448"/>
              <a:gd name="connsiteX10" fmla="*/ 685801 w 1928813"/>
              <a:gd name="connsiteY10" fmla="*/ 239223 h 515448"/>
              <a:gd name="connsiteX11" fmla="*/ 742951 w 1928813"/>
              <a:gd name="connsiteY11" fmla="*/ 189215 h 515448"/>
              <a:gd name="connsiteX12" fmla="*/ 769144 w 1928813"/>
              <a:gd name="connsiteY12" fmla="*/ 170166 h 515448"/>
              <a:gd name="connsiteX13" fmla="*/ 842962 w 1928813"/>
              <a:gd name="connsiteY13" fmla="*/ 117779 h 515448"/>
              <a:gd name="connsiteX14" fmla="*/ 897730 w 1928813"/>
              <a:gd name="connsiteY14" fmla="*/ 72536 h 515448"/>
              <a:gd name="connsiteX15" fmla="*/ 950118 w 1928813"/>
              <a:gd name="connsiteY15" fmla="*/ 32054 h 515448"/>
              <a:gd name="connsiteX16" fmla="*/ 1004888 w 1928813"/>
              <a:gd name="connsiteY16" fmla="*/ 8242 h 515448"/>
              <a:gd name="connsiteX17" fmla="*/ 1040607 w 1928813"/>
              <a:gd name="connsiteY17" fmla="*/ 1096 h 515448"/>
              <a:gd name="connsiteX18" fmla="*/ 1090613 w 1928813"/>
              <a:gd name="connsiteY18" fmla="*/ 3478 h 515448"/>
              <a:gd name="connsiteX19" fmla="*/ 1135855 w 1928813"/>
              <a:gd name="connsiteY19" fmla="*/ 17767 h 515448"/>
              <a:gd name="connsiteX20" fmla="*/ 1169194 w 1928813"/>
              <a:gd name="connsiteY20" fmla="*/ 39195 h 515448"/>
              <a:gd name="connsiteX21" fmla="*/ 1188244 w 1928813"/>
              <a:gd name="connsiteY21" fmla="*/ 58248 h 515448"/>
              <a:gd name="connsiteX22" fmla="*/ 1207295 w 1928813"/>
              <a:gd name="connsiteY22" fmla="*/ 82060 h 515448"/>
              <a:gd name="connsiteX23" fmla="*/ 1231106 w 1928813"/>
              <a:gd name="connsiteY23" fmla="*/ 108255 h 515448"/>
              <a:gd name="connsiteX24" fmla="*/ 1257300 w 1928813"/>
              <a:gd name="connsiteY24" fmla="*/ 141592 h 515448"/>
              <a:gd name="connsiteX25" fmla="*/ 1281113 w 1928813"/>
              <a:gd name="connsiteY25" fmla="*/ 177309 h 515448"/>
              <a:gd name="connsiteX26" fmla="*/ 1312069 w 1928813"/>
              <a:gd name="connsiteY26" fmla="*/ 215411 h 515448"/>
              <a:gd name="connsiteX27" fmla="*/ 1357313 w 1928813"/>
              <a:gd name="connsiteY27" fmla="*/ 272559 h 515448"/>
              <a:gd name="connsiteX28" fmla="*/ 1395413 w 1928813"/>
              <a:gd name="connsiteY28" fmla="*/ 313042 h 515448"/>
              <a:gd name="connsiteX29" fmla="*/ 1426369 w 1928813"/>
              <a:gd name="connsiteY29" fmla="*/ 343998 h 515448"/>
              <a:gd name="connsiteX30" fmla="*/ 1469232 w 1928813"/>
              <a:gd name="connsiteY30" fmla="*/ 379718 h 515448"/>
              <a:gd name="connsiteX31" fmla="*/ 1509712 w 1928813"/>
              <a:gd name="connsiteY31" fmla="*/ 410673 h 515448"/>
              <a:gd name="connsiteX32" fmla="*/ 1557339 w 1928813"/>
              <a:gd name="connsiteY32" fmla="*/ 434486 h 515448"/>
              <a:gd name="connsiteX33" fmla="*/ 1624012 w 1928813"/>
              <a:gd name="connsiteY33" fmla="*/ 463061 h 515448"/>
              <a:gd name="connsiteX34" fmla="*/ 1674019 w 1928813"/>
              <a:gd name="connsiteY34" fmla="*/ 477349 h 515448"/>
              <a:gd name="connsiteX35" fmla="*/ 1743075 w 1928813"/>
              <a:gd name="connsiteY35" fmla="*/ 496398 h 515448"/>
              <a:gd name="connsiteX36" fmla="*/ 1812131 w 1928813"/>
              <a:gd name="connsiteY36" fmla="*/ 508304 h 515448"/>
              <a:gd name="connsiteX37" fmla="*/ 1864519 w 1928813"/>
              <a:gd name="connsiteY37" fmla="*/ 510685 h 515448"/>
              <a:gd name="connsiteX38" fmla="*/ 1928813 w 1928813"/>
              <a:gd name="connsiteY38" fmla="*/ 515448 h 515448"/>
              <a:gd name="connsiteX0" fmla="*/ 0 w 1928813"/>
              <a:gd name="connsiteY0" fmla="*/ 298754 h 515448"/>
              <a:gd name="connsiteX1" fmla="*/ 83344 w 1928813"/>
              <a:gd name="connsiteY1" fmla="*/ 301136 h 515448"/>
              <a:gd name="connsiteX2" fmla="*/ 123825 w 1928813"/>
              <a:gd name="connsiteY2" fmla="*/ 301136 h 515448"/>
              <a:gd name="connsiteX3" fmla="*/ 209550 w 1928813"/>
              <a:gd name="connsiteY3" fmla="*/ 296373 h 515448"/>
              <a:gd name="connsiteX4" fmla="*/ 290513 w 1928813"/>
              <a:gd name="connsiteY4" fmla="*/ 282086 h 515448"/>
              <a:gd name="connsiteX5" fmla="*/ 366713 w 1928813"/>
              <a:gd name="connsiteY5" fmla="*/ 263036 h 515448"/>
              <a:gd name="connsiteX6" fmla="*/ 402432 w 1928813"/>
              <a:gd name="connsiteY6" fmla="*/ 253511 h 515448"/>
              <a:gd name="connsiteX7" fmla="*/ 469106 w 1928813"/>
              <a:gd name="connsiteY7" fmla="*/ 253511 h 515448"/>
              <a:gd name="connsiteX8" fmla="*/ 519113 w 1928813"/>
              <a:gd name="connsiteY8" fmla="*/ 277323 h 515448"/>
              <a:gd name="connsiteX9" fmla="*/ 583406 w 1928813"/>
              <a:gd name="connsiteY9" fmla="*/ 293991 h 515448"/>
              <a:gd name="connsiteX10" fmla="*/ 685801 w 1928813"/>
              <a:gd name="connsiteY10" fmla="*/ 239223 h 515448"/>
              <a:gd name="connsiteX11" fmla="*/ 742951 w 1928813"/>
              <a:gd name="connsiteY11" fmla="*/ 189215 h 515448"/>
              <a:gd name="connsiteX12" fmla="*/ 842962 w 1928813"/>
              <a:gd name="connsiteY12" fmla="*/ 117779 h 515448"/>
              <a:gd name="connsiteX13" fmla="*/ 897730 w 1928813"/>
              <a:gd name="connsiteY13" fmla="*/ 72536 h 515448"/>
              <a:gd name="connsiteX14" fmla="*/ 950118 w 1928813"/>
              <a:gd name="connsiteY14" fmla="*/ 32054 h 515448"/>
              <a:gd name="connsiteX15" fmla="*/ 1004888 w 1928813"/>
              <a:gd name="connsiteY15" fmla="*/ 8242 h 515448"/>
              <a:gd name="connsiteX16" fmla="*/ 1040607 w 1928813"/>
              <a:gd name="connsiteY16" fmla="*/ 1096 h 515448"/>
              <a:gd name="connsiteX17" fmla="*/ 1090613 w 1928813"/>
              <a:gd name="connsiteY17" fmla="*/ 3478 h 515448"/>
              <a:gd name="connsiteX18" fmla="*/ 1135855 w 1928813"/>
              <a:gd name="connsiteY18" fmla="*/ 17767 h 515448"/>
              <a:gd name="connsiteX19" fmla="*/ 1169194 w 1928813"/>
              <a:gd name="connsiteY19" fmla="*/ 39195 h 515448"/>
              <a:gd name="connsiteX20" fmla="*/ 1188244 w 1928813"/>
              <a:gd name="connsiteY20" fmla="*/ 58248 h 515448"/>
              <a:gd name="connsiteX21" fmla="*/ 1207295 w 1928813"/>
              <a:gd name="connsiteY21" fmla="*/ 82060 h 515448"/>
              <a:gd name="connsiteX22" fmla="*/ 1231106 w 1928813"/>
              <a:gd name="connsiteY22" fmla="*/ 108255 h 515448"/>
              <a:gd name="connsiteX23" fmla="*/ 1257300 w 1928813"/>
              <a:gd name="connsiteY23" fmla="*/ 141592 h 515448"/>
              <a:gd name="connsiteX24" fmla="*/ 1281113 w 1928813"/>
              <a:gd name="connsiteY24" fmla="*/ 177309 h 515448"/>
              <a:gd name="connsiteX25" fmla="*/ 1312069 w 1928813"/>
              <a:gd name="connsiteY25" fmla="*/ 215411 h 515448"/>
              <a:gd name="connsiteX26" fmla="*/ 1357313 w 1928813"/>
              <a:gd name="connsiteY26" fmla="*/ 272559 h 515448"/>
              <a:gd name="connsiteX27" fmla="*/ 1395413 w 1928813"/>
              <a:gd name="connsiteY27" fmla="*/ 313042 h 515448"/>
              <a:gd name="connsiteX28" fmla="*/ 1426369 w 1928813"/>
              <a:gd name="connsiteY28" fmla="*/ 343998 h 515448"/>
              <a:gd name="connsiteX29" fmla="*/ 1469232 w 1928813"/>
              <a:gd name="connsiteY29" fmla="*/ 379718 h 515448"/>
              <a:gd name="connsiteX30" fmla="*/ 1509712 w 1928813"/>
              <a:gd name="connsiteY30" fmla="*/ 410673 h 515448"/>
              <a:gd name="connsiteX31" fmla="*/ 1557339 w 1928813"/>
              <a:gd name="connsiteY31" fmla="*/ 434486 h 515448"/>
              <a:gd name="connsiteX32" fmla="*/ 1624012 w 1928813"/>
              <a:gd name="connsiteY32" fmla="*/ 463061 h 515448"/>
              <a:gd name="connsiteX33" fmla="*/ 1674019 w 1928813"/>
              <a:gd name="connsiteY33" fmla="*/ 477349 h 515448"/>
              <a:gd name="connsiteX34" fmla="*/ 1743075 w 1928813"/>
              <a:gd name="connsiteY34" fmla="*/ 496398 h 515448"/>
              <a:gd name="connsiteX35" fmla="*/ 1812131 w 1928813"/>
              <a:gd name="connsiteY35" fmla="*/ 508304 h 515448"/>
              <a:gd name="connsiteX36" fmla="*/ 1864519 w 1928813"/>
              <a:gd name="connsiteY36" fmla="*/ 510685 h 515448"/>
              <a:gd name="connsiteX37" fmla="*/ 1928813 w 1928813"/>
              <a:gd name="connsiteY37" fmla="*/ 515448 h 515448"/>
              <a:gd name="connsiteX0" fmla="*/ 0 w 1928813"/>
              <a:gd name="connsiteY0" fmla="*/ 298754 h 515448"/>
              <a:gd name="connsiteX1" fmla="*/ 83344 w 1928813"/>
              <a:gd name="connsiteY1" fmla="*/ 301136 h 515448"/>
              <a:gd name="connsiteX2" fmla="*/ 123825 w 1928813"/>
              <a:gd name="connsiteY2" fmla="*/ 301136 h 515448"/>
              <a:gd name="connsiteX3" fmla="*/ 209550 w 1928813"/>
              <a:gd name="connsiteY3" fmla="*/ 296373 h 515448"/>
              <a:gd name="connsiteX4" fmla="*/ 290513 w 1928813"/>
              <a:gd name="connsiteY4" fmla="*/ 282086 h 515448"/>
              <a:gd name="connsiteX5" fmla="*/ 366713 w 1928813"/>
              <a:gd name="connsiteY5" fmla="*/ 263036 h 515448"/>
              <a:gd name="connsiteX6" fmla="*/ 402432 w 1928813"/>
              <a:gd name="connsiteY6" fmla="*/ 253511 h 515448"/>
              <a:gd name="connsiteX7" fmla="*/ 469106 w 1928813"/>
              <a:gd name="connsiteY7" fmla="*/ 253511 h 515448"/>
              <a:gd name="connsiteX8" fmla="*/ 519113 w 1928813"/>
              <a:gd name="connsiteY8" fmla="*/ 277323 h 515448"/>
              <a:gd name="connsiteX9" fmla="*/ 583406 w 1928813"/>
              <a:gd name="connsiteY9" fmla="*/ 293991 h 515448"/>
              <a:gd name="connsiteX10" fmla="*/ 685801 w 1928813"/>
              <a:gd name="connsiteY10" fmla="*/ 239223 h 515448"/>
              <a:gd name="connsiteX11" fmla="*/ 781051 w 1928813"/>
              <a:gd name="connsiteY11" fmla="*/ 170165 h 515448"/>
              <a:gd name="connsiteX12" fmla="*/ 842962 w 1928813"/>
              <a:gd name="connsiteY12" fmla="*/ 117779 h 515448"/>
              <a:gd name="connsiteX13" fmla="*/ 897730 w 1928813"/>
              <a:gd name="connsiteY13" fmla="*/ 72536 h 515448"/>
              <a:gd name="connsiteX14" fmla="*/ 950118 w 1928813"/>
              <a:gd name="connsiteY14" fmla="*/ 32054 h 515448"/>
              <a:gd name="connsiteX15" fmla="*/ 1004888 w 1928813"/>
              <a:gd name="connsiteY15" fmla="*/ 8242 h 515448"/>
              <a:gd name="connsiteX16" fmla="*/ 1040607 w 1928813"/>
              <a:gd name="connsiteY16" fmla="*/ 1096 h 515448"/>
              <a:gd name="connsiteX17" fmla="*/ 1090613 w 1928813"/>
              <a:gd name="connsiteY17" fmla="*/ 3478 h 515448"/>
              <a:gd name="connsiteX18" fmla="*/ 1135855 w 1928813"/>
              <a:gd name="connsiteY18" fmla="*/ 17767 h 515448"/>
              <a:gd name="connsiteX19" fmla="*/ 1169194 w 1928813"/>
              <a:gd name="connsiteY19" fmla="*/ 39195 h 515448"/>
              <a:gd name="connsiteX20" fmla="*/ 1188244 w 1928813"/>
              <a:gd name="connsiteY20" fmla="*/ 58248 h 515448"/>
              <a:gd name="connsiteX21" fmla="*/ 1207295 w 1928813"/>
              <a:gd name="connsiteY21" fmla="*/ 82060 h 515448"/>
              <a:gd name="connsiteX22" fmla="*/ 1231106 w 1928813"/>
              <a:gd name="connsiteY22" fmla="*/ 108255 h 515448"/>
              <a:gd name="connsiteX23" fmla="*/ 1257300 w 1928813"/>
              <a:gd name="connsiteY23" fmla="*/ 141592 h 515448"/>
              <a:gd name="connsiteX24" fmla="*/ 1281113 w 1928813"/>
              <a:gd name="connsiteY24" fmla="*/ 177309 h 515448"/>
              <a:gd name="connsiteX25" fmla="*/ 1312069 w 1928813"/>
              <a:gd name="connsiteY25" fmla="*/ 215411 h 515448"/>
              <a:gd name="connsiteX26" fmla="*/ 1357313 w 1928813"/>
              <a:gd name="connsiteY26" fmla="*/ 272559 h 515448"/>
              <a:gd name="connsiteX27" fmla="*/ 1395413 w 1928813"/>
              <a:gd name="connsiteY27" fmla="*/ 313042 h 515448"/>
              <a:gd name="connsiteX28" fmla="*/ 1426369 w 1928813"/>
              <a:gd name="connsiteY28" fmla="*/ 343998 h 515448"/>
              <a:gd name="connsiteX29" fmla="*/ 1469232 w 1928813"/>
              <a:gd name="connsiteY29" fmla="*/ 379718 h 515448"/>
              <a:gd name="connsiteX30" fmla="*/ 1509712 w 1928813"/>
              <a:gd name="connsiteY30" fmla="*/ 410673 h 515448"/>
              <a:gd name="connsiteX31" fmla="*/ 1557339 w 1928813"/>
              <a:gd name="connsiteY31" fmla="*/ 434486 h 515448"/>
              <a:gd name="connsiteX32" fmla="*/ 1624012 w 1928813"/>
              <a:gd name="connsiteY32" fmla="*/ 463061 h 515448"/>
              <a:gd name="connsiteX33" fmla="*/ 1674019 w 1928813"/>
              <a:gd name="connsiteY33" fmla="*/ 477349 h 515448"/>
              <a:gd name="connsiteX34" fmla="*/ 1743075 w 1928813"/>
              <a:gd name="connsiteY34" fmla="*/ 496398 h 515448"/>
              <a:gd name="connsiteX35" fmla="*/ 1812131 w 1928813"/>
              <a:gd name="connsiteY35" fmla="*/ 508304 h 515448"/>
              <a:gd name="connsiteX36" fmla="*/ 1864519 w 1928813"/>
              <a:gd name="connsiteY36" fmla="*/ 510685 h 515448"/>
              <a:gd name="connsiteX37" fmla="*/ 1928813 w 1928813"/>
              <a:gd name="connsiteY37" fmla="*/ 515448 h 515448"/>
              <a:gd name="connsiteX0" fmla="*/ 0 w 1928813"/>
              <a:gd name="connsiteY0" fmla="*/ 298754 h 515448"/>
              <a:gd name="connsiteX1" fmla="*/ 83344 w 1928813"/>
              <a:gd name="connsiteY1" fmla="*/ 301136 h 515448"/>
              <a:gd name="connsiteX2" fmla="*/ 123825 w 1928813"/>
              <a:gd name="connsiteY2" fmla="*/ 301136 h 515448"/>
              <a:gd name="connsiteX3" fmla="*/ 209550 w 1928813"/>
              <a:gd name="connsiteY3" fmla="*/ 296373 h 515448"/>
              <a:gd name="connsiteX4" fmla="*/ 290513 w 1928813"/>
              <a:gd name="connsiteY4" fmla="*/ 282086 h 515448"/>
              <a:gd name="connsiteX5" fmla="*/ 366713 w 1928813"/>
              <a:gd name="connsiteY5" fmla="*/ 263036 h 515448"/>
              <a:gd name="connsiteX6" fmla="*/ 402432 w 1928813"/>
              <a:gd name="connsiteY6" fmla="*/ 253511 h 515448"/>
              <a:gd name="connsiteX7" fmla="*/ 469106 w 1928813"/>
              <a:gd name="connsiteY7" fmla="*/ 253511 h 515448"/>
              <a:gd name="connsiteX8" fmla="*/ 519113 w 1928813"/>
              <a:gd name="connsiteY8" fmla="*/ 277323 h 515448"/>
              <a:gd name="connsiteX9" fmla="*/ 583406 w 1928813"/>
              <a:gd name="connsiteY9" fmla="*/ 293991 h 515448"/>
              <a:gd name="connsiteX10" fmla="*/ 685801 w 1928813"/>
              <a:gd name="connsiteY10" fmla="*/ 239223 h 515448"/>
              <a:gd name="connsiteX11" fmla="*/ 781051 w 1928813"/>
              <a:gd name="connsiteY11" fmla="*/ 170165 h 515448"/>
              <a:gd name="connsiteX12" fmla="*/ 842962 w 1928813"/>
              <a:gd name="connsiteY12" fmla="*/ 117779 h 515448"/>
              <a:gd name="connsiteX13" fmla="*/ 897730 w 1928813"/>
              <a:gd name="connsiteY13" fmla="*/ 72536 h 515448"/>
              <a:gd name="connsiteX14" fmla="*/ 950118 w 1928813"/>
              <a:gd name="connsiteY14" fmla="*/ 32054 h 515448"/>
              <a:gd name="connsiteX15" fmla="*/ 1040607 w 1928813"/>
              <a:gd name="connsiteY15" fmla="*/ 1096 h 515448"/>
              <a:gd name="connsiteX16" fmla="*/ 1090613 w 1928813"/>
              <a:gd name="connsiteY16" fmla="*/ 3478 h 515448"/>
              <a:gd name="connsiteX17" fmla="*/ 1135855 w 1928813"/>
              <a:gd name="connsiteY17" fmla="*/ 17767 h 515448"/>
              <a:gd name="connsiteX18" fmla="*/ 1169194 w 1928813"/>
              <a:gd name="connsiteY18" fmla="*/ 39195 h 515448"/>
              <a:gd name="connsiteX19" fmla="*/ 1188244 w 1928813"/>
              <a:gd name="connsiteY19" fmla="*/ 58248 h 515448"/>
              <a:gd name="connsiteX20" fmla="*/ 1207295 w 1928813"/>
              <a:gd name="connsiteY20" fmla="*/ 82060 h 515448"/>
              <a:gd name="connsiteX21" fmla="*/ 1231106 w 1928813"/>
              <a:gd name="connsiteY21" fmla="*/ 108255 h 515448"/>
              <a:gd name="connsiteX22" fmla="*/ 1257300 w 1928813"/>
              <a:gd name="connsiteY22" fmla="*/ 141592 h 515448"/>
              <a:gd name="connsiteX23" fmla="*/ 1281113 w 1928813"/>
              <a:gd name="connsiteY23" fmla="*/ 177309 h 515448"/>
              <a:gd name="connsiteX24" fmla="*/ 1312069 w 1928813"/>
              <a:gd name="connsiteY24" fmla="*/ 215411 h 515448"/>
              <a:gd name="connsiteX25" fmla="*/ 1357313 w 1928813"/>
              <a:gd name="connsiteY25" fmla="*/ 272559 h 515448"/>
              <a:gd name="connsiteX26" fmla="*/ 1395413 w 1928813"/>
              <a:gd name="connsiteY26" fmla="*/ 313042 h 515448"/>
              <a:gd name="connsiteX27" fmla="*/ 1426369 w 1928813"/>
              <a:gd name="connsiteY27" fmla="*/ 343998 h 515448"/>
              <a:gd name="connsiteX28" fmla="*/ 1469232 w 1928813"/>
              <a:gd name="connsiteY28" fmla="*/ 379718 h 515448"/>
              <a:gd name="connsiteX29" fmla="*/ 1509712 w 1928813"/>
              <a:gd name="connsiteY29" fmla="*/ 410673 h 515448"/>
              <a:gd name="connsiteX30" fmla="*/ 1557339 w 1928813"/>
              <a:gd name="connsiteY30" fmla="*/ 434486 h 515448"/>
              <a:gd name="connsiteX31" fmla="*/ 1624012 w 1928813"/>
              <a:gd name="connsiteY31" fmla="*/ 463061 h 515448"/>
              <a:gd name="connsiteX32" fmla="*/ 1674019 w 1928813"/>
              <a:gd name="connsiteY32" fmla="*/ 477349 h 515448"/>
              <a:gd name="connsiteX33" fmla="*/ 1743075 w 1928813"/>
              <a:gd name="connsiteY33" fmla="*/ 496398 h 515448"/>
              <a:gd name="connsiteX34" fmla="*/ 1812131 w 1928813"/>
              <a:gd name="connsiteY34" fmla="*/ 508304 h 515448"/>
              <a:gd name="connsiteX35" fmla="*/ 1864519 w 1928813"/>
              <a:gd name="connsiteY35" fmla="*/ 510685 h 515448"/>
              <a:gd name="connsiteX36" fmla="*/ 1928813 w 1928813"/>
              <a:gd name="connsiteY36" fmla="*/ 515448 h 515448"/>
              <a:gd name="connsiteX0" fmla="*/ 0 w 1928813"/>
              <a:gd name="connsiteY0" fmla="*/ 297952 h 514646"/>
              <a:gd name="connsiteX1" fmla="*/ 83344 w 1928813"/>
              <a:gd name="connsiteY1" fmla="*/ 300334 h 514646"/>
              <a:gd name="connsiteX2" fmla="*/ 123825 w 1928813"/>
              <a:gd name="connsiteY2" fmla="*/ 300334 h 514646"/>
              <a:gd name="connsiteX3" fmla="*/ 209550 w 1928813"/>
              <a:gd name="connsiteY3" fmla="*/ 295571 h 514646"/>
              <a:gd name="connsiteX4" fmla="*/ 290513 w 1928813"/>
              <a:gd name="connsiteY4" fmla="*/ 281284 h 514646"/>
              <a:gd name="connsiteX5" fmla="*/ 366713 w 1928813"/>
              <a:gd name="connsiteY5" fmla="*/ 262234 h 514646"/>
              <a:gd name="connsiteX6" fmla="*/ 402432 w 1928813"/>
              <a:gd name="connsiteY6" fmla="*/ 252709 h 514646"/>
              <a:gd name="connsiteX7" fmla="*/ 469106 w 1928813"/>
              <a:gd name="connsiteY7" fmla="*/ 252709 h 514646"/>
              <a:gd name="connsiteX8" fmla="*/ 519113 w 1928813"/>
              <a:gd name="connsiteY8" fmla="*/ 276521 h 514646"/>
              <a:gd name="connsiteX9" fmla="*/ 583406 w 1928813"/>
              <a:gd name="connsiteY9" fmla="*/ 293189 h 514646"/>
              <a:gd name="connsiteX10" fmla="*/ 685801 w 1928813"/>
              <a:gd name="connsiteY10" fmla="*/ 238421 h 514646"/>
              <a:gd name="connsiteX11" fmla="*/ 781051 w 1928813"/>
              <a:gd name="connsiteY11" fmla="*/ 169363 h 514646"/>
              <a:gd name="connsiteX12" fmla="*/ 842962 w 1928813"/>
              <a:gd name="connsiteY12" fmla="*/ 116977 h 514646"/>
              <a:gd name="connsiteX13" fmla="*/ 897730 w 1928813"/>
              <a:gd name="connsiteY13" fmla="*/ 71734 h 514646"/>
              <a:gd name="connsiteX14" fmla="*/ 950118 w 1928813"/>
              <a:gd name="connsiteY14" fmla="*/ 31252 h 514646"/>
              <a:gd name="connsiteX15" fmla="*/ 1040607 w 1928813"/>
              <a:gd name="connsiteY15" fmla="*/ 294 h 514646"/>
              <a:gd name="connsiteX16" fmla="*/ 1135855 w 1928813"/>
              <a:gd name="connsiteY16" fmla="*/ 16965 h 514646"/>
              <a:gd name="connsiteX17" fmla="*/ 1169194 w 1928813"/>
              <a:gd name="connsiteY17" fmla="*/ 38393 h 514646"/>
              <a:gd name="connsiteX18" fmla="*/ 1188244 w 1928813"/>
              <a:gd name="connsiteY18" fmla="*/ 57446 h 514646"/>
              <a:gd name="connsiteX19" fmla="*/ 1207295 w 1928813"/>
              <a:gd name="connsiteY19" fmla="*/ 81258 h 514646"/>
              <a:gd name="connsiteX20" fmla="*/ 1231106 w 1928813"/>
              <a:gd name="connsiteY20" fmla="*/ 107453 h 514646"/>
              <a:gd name="connsiteX21" fmla="*/ 1257300 w 1928813"/>
              <a:gd name="connsiteY21" fmla="*/ 140790 h 514646"/>
              <a:gd name="connsiteX22" fmla="*/ 1281113 w 1928813"/>
              <a:gd name="connsiteY22" fmla="*/ 176507 h 514646"/>
              <a:gd name="connsiteX23" fmla="*/ 1312069 w 1928813"/>
              <a:gd name="connsiteY23" fmla="*/ 214609 h 514646"/>
              <a:gd name="connsiteX24" fmla="*/ 1357313 w 1928813"/>
              <a:gd name="connsiteY24" fmla="*/ 271757 h 514646"/>
              <a:gd name="connsiteX25" fmla="*/ 1395413 w 1928813"/>
              <a:gd name="connsiteY25" fmla="*/ 312240 h 514646"/>
              <a:gd name="connsiteX26" fmla="*/ 1426369 w 1928813"/>
              <a:gd name="connsiteY26" fmla="*/ 343196 h 514646"/>
              <a:gd name="connsiteX27" fmla="*/ 1469232 w 1928813"/>
              <a:gd name="connsiteY27" fmla="*/ 378916 h 514646"/>
              <a:gd name="connsiteX28" fmla="*/ 1509712 w 1928813"/>
              <a:gd name="connsiteY28" fmla="*/ 409871 h 514646"/>
              <a:gd name="connsiteX29" fmla="*/ 1557339 w 1928813"/>
              <a:gd name="connsiteY29" fmla="*/ 433684 h 514646"/>
              <a:gd name="connsiteX30" fmla="*/ 1624012 w 1928813"/>
              <a:gd name="connsiteY30" fmla="*/ 462259 h 514646"/>
              <a:gd name="connsiteX31" fmla="*/ 1674019 w 1928813"/>
              <a:gd name="connsiteY31" fmla="*/ 476547 h 514646"/>
              <a:gd name="connsiteX32" fmla="*/ 1743075 w 1928813"/>
              <a:gd name="connsiteY32" fmla="*/ 495596 h 514646"/>
              <a:gd name="connsiteX33" fmla="*/ 1812131 w 1928813"/>
              <a:gd name="connsiteY33" fmla="*/ 507502 h 514646"/>
              <a:gd name="connsiteX34" fmla="*/ 1864519 w 1928813"/>
              <a:gd name="connsiteY34" fmla="*/ 509883 h 514646"/>
              <a:gd name="connsiteX35" fmla="*/ 1928813 w 1928813"/>
              <a:gd name="connsiteY35" fmla="*/ 514646 h 514646"/>
              <a:gd name="connsiteX0" fmla="*/ 0 w 1928813"/>
              <a:gd name="connsiteY0" fmla="*/ 297952 h 514646"/>
              <a:gd name="connsiteX1" fmla="*/ 83344 w 1928813"/>
              <a:gd name="connsiteY1" fmla="*/ 300334 h 514646"/>
              <a:gd name="connsiteX2" fmla="*/ 123825 w 1928813"/>
              <a:gd name="connsiteY2" fmla="*/ 300334 h 514646"/>
              <a:gd name="connsiteX3" fmla="*/ 209550 w 1928813"/>
              <a:gd name="connsiteY3" fmla="*/ 295571 h 514646"/>
              <a:gd name="connsiteX4" fmla="*/ 290513 w 1928813"/>
              <a:gd name="connsiteY4" fmla="*/ 281284 h 514646"/>
              <a:gd name="connsiteX5" fmla="*/ 366713 w 1928813"/>
              <a:gd name="connsiteY5" fmla="*/ 262234 h 514646"/>
              <a:gd name="connsiteX6" fmla="*/ 402432 w 1928813"/>
              <a:gd name="connsiteY6" fmla="*/ 252709 h 514646"/>
              <a:gd name="connsiteX7" fmla="*/ 469106 w 1928813"/>
              <a:gd name="connsiteY7" fmla="*/ 252709 h 514646"/>
              <a:gd name="connsiteX8" fmla="*/ 519113 w 1928813"/>
              <a:gd name="connsiteY8" fmla="*/ 276521 h 514646"/>
              <a:gd name="connsiteX9" fmla="*/ 583406 w 1928813"/>
              <a:gd name="connsiteY9" fmla="*/ 293189 h 514646"/>
              <a:gd name="connsiteX10" fmla="*/ 685801 w 1928813"/>
              <a:gd name="connsiteY10" fmla="*/ 238421 h 514646"/>
              <a:gd name="connsiteX11" fmla="*/ 781051 w 1928813"/>
              <a:gd name="connsiteY11" fmla="*/ 169363 h 514646"/>
              <a:gd name="connsiteX12" fmla="*/ 842962 w 1928813"/>
              <a:gd name="connsiteY12" fmla="*/ 116977 h 514646"/>
              <a:gd name="connsiteX13" fmla="*/ 897730 w 1928813"/>
              <a:gd name="connsiteY13" fmla="*/ 71734 h 514646"/>
              <a:gd name="connsiteX14" fmla="*/ 950118 w 1928813"/>
              <a:gd name="connsiteY14" fmla="*/ 31252 h 514646"/>
              <a:gd name="connsiteX15" fmla="*/ 1040607 w 1928813"/>
              <a:gd name="connsiteY15" fmla="*/ 294 h 514646"/>
              <a:gd name="connsiteX16" fmla="*/ 1135855 w 1928813"/>
              <a:gd name="connsiteY16" fmla="*/ 16965 h 514646"/>
              <a:gd name="connsiteX17" fmla="*/ 1169194 w 1928813"/>
              <a:gd name="connsiteY17" fmla="*/ 38393 h 514646"/>
              <a:gd name="connsiteX18" fmla="*/ 1188244 w 1928813"/>
              <a:gd name="connsiteY18" fmla="*/ 57446 h 514646"/>
              <a:gd name="connsiteX19" fmla="*/ 1207295 w 1928813"/>
              <a:gd name="connsiteY19" fmla="*/ 81258 h 514646"/>
              <a:gd name="connsiteX20" fmla="*/ 1231106 w 1928813"/>
              <a:gd name="connsiteY20" fmla="*/ 107453 h 514646"/>
              <a:gd name="connsiteX21" fmla="*/ 1257300 w 1928813"/>
              <a:gd name="connsiteY21" fmla="*/ 140790 h 514646"/>
              <a:gd name="connsiteX22" fmla="*/ 1281113 w 1928813"/>
              <a:gd name="connsiteY22" fmla="*/ 176507 h 514646"/>
              <a:gd name="connsiteX23" fmla="*/ 1312069 w 1928813"/>
              <a:gd name="connsiteY23" fmla="*/ 214609 h 514646"/>
              <a:gd name="connsiteX24" fmla="*/ 1357313 w 1928813"/>
              <a:gd name="connsiteY24" fmla="*/ 271757 h 514646"/>
              <a:gd name="connsiteX25" fmla="*/ 1395413 w 1928813"/>
              <a:gd name="connsiteY25" fmla="*/ 312240 h 514646"/>
              <a:gd name="connsiteX26" fmla="*/ 1426369 w 1928813"/>
              <a:gd name="connsiteY26" fmla="*/ 343196 h 514646"/>
              <a:gd name="connsiteX27" fmla="*/ 1469232 w 1928813"/>
              <a:gd name="connsiteY27" fmla="*/ 378916 h 514646"/>
              <a:gd name="connsiteX28" fmla="*/ 1509712 w 1928813"/>
              <a:gd name="connsiteY28" fmla="*/ 409871 h 514646"/>
              <a:gd name="connsiteX29" fmla="*/ 1557339 w 1928813"/>
              <a:gd name="connsiteY29" fmla="*/ 433684 h 514646"/>
              <a:gd name="connsiteX30" fmla="*/ 1624012 w 1928813"/>
              <a:gd name="connsiteY30" fmla="*/ 462259 h 514646"/>
              <a:gd name="connsiteX31" fmla="*/ 1674019 w 1928813"/>
              <a:gd name="connsiteY31" fmla="*/ 476547 h 514646"/>
              <a:gd name="connsiteX32" fmla="*/ 1743075 w 1928813"/>
              <a:gd name="connsiteY32" fmla="*/ 495596 h 514646"/>
              <a:gd name="connsiteX33" fmla="*/ 1812131 w 1928813"/>
              <a:gd name="connsiteY33" fmla="*/ 507502 h 514646"/>
              <a:gd name="connsiteX34" fmla="*/ 1864519 w 1928813"/>
              <a:gd name="connsiteY34" fmla="*/ 509883 h 514646"/>
              <a:gd name="connsiteX35" fmla="*/ 1928813 w 1928813"/>
              <a:gd name="connsiteY35" fmla="*/ 514646 h 514646"/>
              <a:gd name="connsiteX0" fmla="*/ 0 w 1928813"/>
              <a:gd name="connsiteY0" fmla="*/ 297952 h 514646"/>
              <a:gd name="connsiteX1" fmla="*/ 83344 w 1928813"/>
              <a:gd name="connsiteY1" fmla="*/ 300334 h 514646"/>
              <a:gd name="connsiteX2" fmla="*/ 123825 w 1928813"/>
              <a:gd name="connsiteY2" fmla="*/ 300334 h 514646"/>
              <a:gd name="connsiteX3" fmla="*/ 209550 w 1928813"/>
              <a:gd name="connsiteY3" fmla="*/ 295571 h 514646"/>
              <a:gd name="connsiteX4" fmla="*/ 290513 w 1928813"/>
              <a:gd name="connsiteY4" fmla="*/ 281284 h 514646"/>
              <a:gd name="connsiteX5" fmla="*/ 366713 w 1928813"/>
              <a:gd name="connsiteY5" fmla="*/ 262234 h 514646"/>
              <a:gd name="connsiteX6" fmla="*/ 402432 w 1928813"/>
              <a:gd name="connsiteY6" fmla="*/ 252709 h 514646"/>
              <a:gd name="connsiteX7" fmla="*/ 469106 w 1928813"/>
              <a:gd name="connsiteY7" fmla="*/ 252709 h 514646"/>
              <a:gd name="connsiteX8" fmla="*/ 519113 w 1928813"/>
              <a:gd name="connsiteY8" fmla="*/ 276521 h 514646"/>
              <a:gd name="connsiteX9" fmla="*/ 583406 w 1928813"/>
              <a:gd name="connsiteY9" fmla="*/ 293189 h 514646"/>
              <a:gd name="connsiteX10" fmla="*/ 685801 w 1928813"/>
              <a:gd name="connsiteY10" fmla="*/ 238421 h 514646"/>
              <a:gd name="connsiteX11" fmla="*/ 781051 w 1928813"/>
              <a:gd name="connsiteY11" fmla="*/ 169363 h 514646"/>
              <a:gd name="connsiteX12" fmla="*/ 842962 w 1928813"/>
              <a:gd name="connsiteY12" fmla="*/ 116977 h 514646"/>
              <a:gd name="connsiteX13" fmla="*/ 897730 w 1928813"/>
              <a:gd name="connsiteY13" fmla="*/ 71734 h 514646"/>
              <a:gd name="connsiteX14" fmla="*/ 950118 w 1928813"/>
              <a:gd name="connsiteY14" fmla="*/ 31252 h 514646"/>
              <a:gd name="connsiteX15" fmla="*/ 1040607 w 1928813"/>
              <a:gd name="connsiteY15" fmla="*/ 294 h 514646"/>
              <a:gd name="connsiteX16" fmla="*/ 1135855 w 1928813"/>
              <a:gd name="connsiteY16" fmla="*/ 16965 h 514646"/>
              <a:gd name="connsiteX17" fmla="*/ 1169194 w 1928813"/>
              <a:gd name="connsiteY17" fmla="*/ 38393 h 514646"/>
              <a:gd name="connsiteX18" fmla="*/ 1207295 w 1928813"/>
              <a:gd name="connsiteY18" fmla="*/ 81258 h 514646"/>
              <a:gd name="connsiteX19" fmla="*/ 1231106 w 1928813"/>
              <a:gd name="connsiteY19" fmla="*/ 107453 h 514646"/>
              <a:gd name="connsiteX20" fmla="*/ 1257300 w 1928813"/>
              <a:gd name="connsiteY20" fmla="*/ 140790 h 514646"/>
              <a:gd name="connsiteX21" fmla="*/ 1281113 w 1928813"/>
              <a:gd name="connsiteY21" fmla="*/ 176507 h 514646"/>
              <a:gd name="connsiteX22" fmla="*/ 1312069 w 1928813"/>
              <a:gd name="connsiteY22" fmla="*/ 214609 h 514646"/>
              <a:gd name="connsiteX23" fmla="*/ 1357313 w 1928813"/>
              <a:gd name="connsiteY23" fmla="*/ 271757 h 514646"/>
              <a:gd name="connsiteX24" fmla="*/ 1395413 w 1928813"/>
              <a:gd name="connsiteY24" fmla="*/ 312240 h 514646"/>
              <a:gd name="connsiteX25" fmla="*/ 1426369 w 1928813"/>
              <a:gd name="connsiteY25" fmla="*/ 343196 h 514646"/>
              <a:gd name="connsiteX26" fmla="*/ 1469232 w 1928813"/>
              <a:gd name="connsiteY26" fmla="*/ 378916 h 514646"/>
              <a:gd name="connsiteX27" fmla="*/ 1509712 w 1928813"/>
              <a:gd name="connsiteY27" fmla="*/ 409871 h 514646"/>
              <a:gd name="connsiteX28" fmla="*/ 1557339 w 1928813"/>
              <a:gd name="connsiteY28" fmla="*/ 433684 h 514646"/>
              <a:gd name="connsiteX29" fmla="*/ 1624012 w 1928813"/>
              <a:gd name="connsiteY29" fmla="*/ 462259 h 514646"/>
              <a:gd name="connsiteX30" fmla="*/ 1674019 w 1928813"/>
              <a:gd name="connsiteY30" fmla="*/ 476547 h 514646"/>
              <a:gd name="connsiteX31" fmla="*/ 1743075 w 1928813"/>
              <a:gd name="connsiteY31" fmla="*/ 495596 h 514646"/>
              <a:gd name="connsiteX32" fmla="*/ 1812131 w 1928813"/>
              <a:gd name="connsiteY32" fmla="*/ 507502 h 514646"/>
              <a:gd name="connsiteX33" fmla="*/ 1864519 w 1928813"/>
              <a:gd name="connsiteY33" fmla="*/ 509883 h 514646"/>
              <a:gd name="connsiteX34" fmla="*/ 1928813 w 1928813"/>
              <a:gd name="connsiteY34" fmla="*/ 514646 h 514646"/>
              <a:gd name="connsiteX0" fmla="*/ 0 w 1928813"/>
              <a:gd name="connsiteY0" fmla="*/ 297952 h 514646"/>
              <a:gd name="connsiteX1" fmla="*/ 83344 w 1928813"/>
              <a:gd name="connsiteY1" fmla="*/ 300334 h 514646"/>
              <a:gd name="connsiteX2" fmla="*/ 123825 w 1928813"/>
              <a:gd name="connsiteY2" fmla="*/ 300334 h 514646"/>
              <a:gd name="connsiteX3" fmla="*/ 209550 w 1928813"/>
              <a:gd name="connsiteY3" fmla="*/ 295571 h 514646"/>
              <a:gd name="connsiteX4" fmla="*/ 290513 w 1928813"/>
              <a:gd name="connsiteY4" fmla="*/ 281284 h 514646"/>
              <a:gd name="connsiteX5" fmla="*/ 366713 w 1928813"/>
              <a:gd name="connsiteY5" fmla="*/ 262234 h 514646"/>
              <a:gd name="connsiteX6" fmla="*/ 402432 w 1928813"/>
              <a:gd name="connsiteY6" fmla="*/ 252709 h 514646"/>
              <a:gd name="connsiteX7" fmla="*/ 469106 w 1928813"/>
              <a:gd name="connsiteY7" fmla="*/ 252709 h 514646"/>
              <a:gd name="connsiteX8" fmla="*/ 519113 w 1928813"/>
              <a:gd name="connsiteY8" fmla="*/ 276521 h 514646"/>
              <a:gd name="connsiteX9" fmla="*/ 583406 w 1928813"/>
              <a:gd name="connsiteY9" fmla="*/ 293189 h 514646"/>
              <a:gd name="connsiteX10" fmla="*/ 685801 w 1928813"/>
              <a:gd name="connsiteY10" fmla="*/ 238421 h 514646"/>
              <a:gd name="connsiteX11" fmla="*/ 781051 w 1928813"/>
              <a:gd name="connsiteY11" fmla="*/ 169363 h 514646"/>
              <a:gd name="connsiteX12" fmla="*/ 842962 w 1928813"/>
              <a:gd name="connsiteY12" fmla="*/ 116977 h 514646"/>
              <a:gd name="connsiteX13" fmla="*/ 897730 w 1928813"/>
              <a:gd name="connsiteY13" fmla="*/ 71734 h 514646"/>
              <a:gd name="connsiteX14" fmla="*/ 950118 w 1928813"/>
              <a:gd name="connsiteY14" fmla="*/ 31252 h 514646"/>
              <a:gd name="connsiteX15" fmla="*/ 1040607 w 1928813"/>
              <a:gd name="connsiteY15" fmla="*/ 294 h 514646"/>
              <a:gd name="connsiteX16" fmla="*/ 1135855 w 1928813"/>
              <a:gd name="connsiteY16" fmla="*/ 16965 h 514646"/>
              <a:gd name="connsiteX17" fmla="*/ 1169194 w 1928813"/>
              <a:gd name="connsiteY17" fmla="*/ 38393 h 514646"/>
              <a:gd name="connsiteX18" fmla="*/ 1207295 w 1928813"/>
              <a:gd name="connsiteY18" fmla="*/ 81258 h 514646"/>
              <a:gd name="connsiteX19" fmla="*/ 1257300 w 1928813"/>
              <a:gd name="connsiteY19" fmla="*/ 140790 h 514646"/>
              <a:gd name="connsiteX20" fmla="*/ 1281113 w 1928813"/>
              <a:gd name="connsiteY20" fmla="*/ 176507 h 514646"/>
              <a:gd name="connsiteX21" fmla="*/ 1312069 w 1928813"/>
              <a:gd name="connsiteY21" fmla="*/ 214609 h 514646"/>
              <a:gd name="connsiteX22" fmla="*/ 1357313 w 1928813"/>
              <a:gd name="connsiteY22" fmla="*/ 271757 h 514646"/>
              <a:gd name="connsiteX23" fmla="*/ 1395413 w 1928813"/>
              <a:gd name="connsiteY23" fmla="*/ 312240 h 514646"/>
              <a:gd name="connsiteX24" fmla="*/ 1426369 w 1928813"/>
              <a:gd name="connsiteY24" fmla="*/ 343196 h 514646"/>
              <a:gd name="connsiteX25" fmla="*/ 1469232 w 1928813"/>
              <a:gd name="connsiteY25" fmla="*/ 378916 h 514646"/>
              <a:gd name="connsiteX26" fmla="*/ 1509712 w 1928813"/>
              <a:gd name="connsiteY26" fmla="*/ 409871 h 514646"/>
              <a:gd name="connsiteX27" fmla="*/ 1557339 w 1928813"/>
              <a:gd name="connsiteY27" fmla="*/ 433684 h 514646"/>
              <a:gd name="connsiteX28" fmla="*/ 1624012 w 1928813"/>
              <a:gd name="connsiteY28" fmla="*/ 462259 h 514646"/>
              <a:gd name="connsiteX29" fmla="*/ 1674019 w 1928813"/>
              <a:gd name="connsiteY29" fmla="*/ 476547 h 514646"/>
              <a:gd name="connsiteX30" fmla="*/ 1743075 w 1928813"/>
              <a:gd name="connsiteY30" fmla="*/ 495596 h 514646"/>
              <a:gd name="connsiteX31" fmla="*/ 1812131 w 1928813"/>
              <a:gd name="connsiteY31" fmla="*/ 507502 h 514646"/>
              <a:gd name="connsiteX32" fmla="*/ 1864519 w 1928813"/>
              <a:gd name="connsiteY32" fmla="*/ 509883 h 514646"/>
              <a:gd name="connsiteX33" fmla="*/ 1928813 w 1928813"/>
              <a:gd name="connsiteY33" fmla="*/ 514646 h 514646"/>
              <a:gd name="connsiteX0" fmla="*/ 0 w 1928813"/>
              <a:gd name="connsiteY0" fmla="*/ 297952 h 514646"/>
              <a:gd name="connsiteX1" fmla="*/ 83344 w 1928813"/>
              <a:gd name="connsiteY1" fmla="*/ 300334 h 514646"/>
              <a:gd name="connsiteX2" fmla="*/ 123825 w 1928813"/>
              <a:gd name="connsiteY2" fmla="*/ 300334 h 514646"/>
              <a:gd name="connsiteX3" fmla="*/ 209550 w 1928813"/>
              <a:gd name="connsiteY3" fmla="*/ 295571 h 514646"/>
              <a:gd name="connsiteX4" fmla="*/ 290513 w 1928813"/>
              <a:gd name="connsiteY4" fmla="*/ 281284 h 514646"/>
              <a:gd name="connsiteX5" fmla="*/ 366713 w 1928813"/>
              <a:gd name="connsiteY5" fmla="*/ 262234 h 514646"/>
              <a:gd name="connsiteX6" fmla="*/ 402432 w 1928813"/>
              <a:gd name="connsiteY6" fmla="*/ 252709 h 514646"/>
              <a:gd name="connsiteX7" fmla="*/ 469106 w 1928813"/>
              <a:gd name="connsiteY7" fmla="*/ 252709 h 514646"/>
              <a:gd name="connsiteX8" fmla="*/ 519113 w 1928813"/>
              <a:gd name="connsiteY8" fmla="*/ 276521 h 514646"/>
              <a:gd name="connsiteX9" fmla="*/ 583406 w 1928813"/>
              <a:gd name="connsiteY9" fmla="*/ 293189 h 514646"/>
              <a:gd name="connsiteX10" fmla="*/ 685801 w 1928813"/>
              <a:gd name="connsiteY10" fmla="*/ 238421 h 514646"/>
              <a:gd name="connsiteX11" fmla="*/ 781051 w 1928813"/>
              <a:gd name="connsiteY11" fmla="*/ 169363 h 514646"/>
              <a:gd name="connsiteX12" fmla="*/ 842962 w 1928813"/>
              <a:gd name="connsiteY12" fmla="*/ 116977 h 514646"/>
              <a:gd name="connsiteX13" fmla="*/ 897730 w 1928813"/>
              <a:gd name="connsiteY13" fmla="*/ 71734 h 514646"/>
              <a:gd name="connsiteX14" fmla="*/ 950118 w 1928813"/>
              <a:gd name="connsiteY14" fmla="*/ 31252 h 514646"/>
              <a:gd name="connsiteX15" fmla="*/ 1040607 w 1928813"/>
              <a:gd name="connsiteY15" fmla="*/ 294 h 514646"/>
              <a:gd name="connsiteX16" fmla="*/ 1135855 w 1928813"/>
              <a:gd name="connsiteY16" fmla="*/ 16965 h 514646"/>
              <a:gd name="connsiteX17" fmla="*/ 1207295 w 1928813"/>
              <a:gd name="connsiteY17" fmla="*/ 81258 h 514646"/>
              <a:gd name="connsiteX18" fmla="*/ 1257300 w 1928813"/>
              <a:gd name="connsiteY18" fmla="*/ 140790 h 514646"/>
              <a:gd name="connsiteX19" fmla="*/ 1281113 w 1928813"/>
              <a:gd name="connsiteY19" fmla="*/ 176507 h 514646"/>
              <a:gd name="connsiteX20" fmla="*/ 1312069 w 1928813"/>
              <a:gd name="connsiteY20" fmla="*/ 214609 h 514646"/>
              <a:gd name="connsiteX21" fmla="*/ 1357313 w 1928813"/>
              <a:gd name="connsiteY21" fmla="*/ 271757 h 514646"/>
              <a:gd name="connsiteX22" fmla="*/ 1395413 w 1928813"/>
              <a:gd name="connsiteY22" fmla="*/ 312240 h 514646"/>
              <a:gd name="connsiteX23" fmla="*/ 1426369 w 1928813"/>
              <a:gd name="connsiteY23" fmla="*/ 343196 h 514646"/>
              <a:gd name="connsiteX24" fmla="*/ 1469232 w 1928813"/>
              <a:gd name="connsiteY24" fmla="*/ 378916 h 514646"/>
              <a:gd name="connsiteX25" fmla="*/ 1509712 w 1928813"/>
              <a:gd name="connsiteY25" fmla="*/ 409871 h 514646"/>
              <a:gd name="connsiteX26" fmla="*/ 1557339 w 1928813"/>
              <a:gd name="connsiteY26" fmla="*/ 433684 h 514646"/>
              <a:gd name="connsiteX27" fmla="*/ 1624012 w 1928813"/>
              <a:gd name="connsiteY27" fmla="*/ 462259 h 514646"/>
              <a:gd name="connsiteX28" fmla="*/ 1674019 w 1928813"/>
              <a:gd name="connsiteY28" fmla="*/ 476547 h 514646"/>
              <a:gd name="connsiteX29" fmla="*/ 1743075 w 1928813"/>
              <a:gd name="connsiteY29" fmla="*/ 495596 h 514646"/>
              <a:gd name="connsiteX30" fmla="*/ 1812131 w 1928813"/>
              <a:gd name="connsiteY30" fmla="*/ 507502 h 514646"/>
              <a:gd name="connsiteX31" fmla="*/ 1864519 w 1928813"/>
              <a:gd name="connsiteY31" fmla="*/ 509883 h 514646"/>
              <a:gd name="connsiteX32" fmla="*/ 1928813 w 1928813"/>
              <a:gd name="connsiteY32" fmla="*/ 514646 h 514646"/>
              <a:gd name="connsiteX0" fmla="*/ 0 w 1928813"/>
              <a:gd name="connsiteY0" fmla="*/ 299163 h 515857"/>
              <a:gd name="connsiteX1" fmla="*/ 83344 w 1928813"/>
              <a:gd name="connsiteY1" fmla="*/ 301545 h 515857"/>
              <a:gd name="connsiteX2" fmla="*/ 123825 w 1928813"/>
              <a:gd name="connsiteY2" fmla="*/ 301545 h 515857"/>
              <a:gd name="connsiteX3" fmla="*/ 209550 w 1928813"/>
              <a:gd name="connsiteY3" fmla="*/ 296782 h 515857"/>
              <a:gd name="connsiteX4" fmla="*/ 290513 w 1928813"/>
              <a:gd name="connsiteY4" fmla="*/ 282495 h 515857"/>
              <a:gd name="connsiteX5" fmla="*/ 366713 w 1928813"/>
              <a:gd name="connsiteY5" fmla="*/ 263445 h 515857"/>
              <a:gd name="connsiteX6" fmla="*/ 402432 w 1928813"/>
              <a:gd name="connsiteY6" fmla="*/ 253920 h 515857"/>
              <a:gd name="connsiteX7" fmla="*/ 469106 w 1928813"/>
              <a:gd name="connsiteY7" fmla="*/ 253920 h 515857"/>
              <a:gd name="connsiteX8" fmla="*/ 519113 w 1928813"/>
              <a:gd name="connsiteY8" fmla="*/ 277732 h 515857"/>
              <a:gd name="connsiteX9" fmla="*/ 583406 w 1928813"/>
              <a:gd name="connsiteY9" fmla="*/ 294400 h 515857"/>
              <a:gd name="connsiteX10" fmla="*/ 685801 w 1928813"/>
              <a:gd name="connsiteY10" fmla="*/ 239632 h 515857"/>
              <a:gd name="connsiteX11" fmla="*/ 781051 w 1928813"/>
              <a:gd name="connsiteY11" fmla="*/ 170574 h 515857"/>
              <a:gd name="connsiteX12" fmla="*/ 842962 w 1928813"/>
              <a:gd name="connsiteY12" fmla="*/ 118188 h 515857"/>
              <a:gd name="connsiteX13" fmla="*/ 897730 w 1928813"/>
              <a:gd name="connsiteY13" fmla="*/ 72945 h 515857"/>
              <a:gd name="connsiteX14" fmla="*/ 950118 w 1928813"/>
              <a:gd name="connsiteY14" fmla="*/ 32463 h 515857"/>
              <a:gd name="connsiteX15" fmla="*/ 1040607 w 1928813"/>
              <a:gd name="connsiteY15" fmla="*/ 1505 h 515857"/>
              <a:gd name="connsiteX16" fmla="*/ 1135855 w 1928813"/>
              <a:gd name="connsiteY16" fmla="*/ 18176 h 515857"/>
              <a:gd name="connsiteX17" fmla="*/ 1207295 w 1928813"/>
              <a:gd name="connsiteY17" fmla="*/ 82469 h 515857"/>
              <a:gd name="connsiteX18" fmla="*/ 1257300 w 1928813"/>
              <a:gd name="connsiteY18" fmla="*/ 142001 h 515857"/>
              <a:gd name="connsiteX19" fmla="*/ 1281113 w 1928813"/>
              <a:gd name="connsiteY19" fmla="*/ 177718 h 515857"/>
              <a:gd name="connsiteX20" fmla="*/ 1312069 w 1928813"/>
              <a:gd name="connsiteY20" fmla="*/ 215820 h 515857"/>
              <a:gd name="connsiteX21" fmla="*/ 1357313 w 1928813"/>
              <a:gd name="connsiteY21" fmla="*/ 272968 h 515857"/>
              <a:gd name="connsiteX22" fmla="*/ 1395413 w 1928813"/>
              <a:gd name="connsiteY22" fmla="*/ 313451 h 515857"/>
              <a:gd name="connsiteX23" fmla="*/ 1426369 w 1928813"/>
              <a:gd name="connsiteY23" fmla="*/ 344407 h 515857"/>
              <a:gd name="connsiteX24" fmla="*/ 1469232 w 1928813"/>
              <a:gd name="connsiteY24" fmla="*/ 380127 h 515857"/>
              <a:gd name="connsiteX25" fmla="*/ 1509712 w 1928813"/>
              <a:gd name="connsiteY25" fmla="*/ 411082 h 515857"/>
              <a:gd name="connsiteX26" fmla="*/ 1557339 w 1928813"/>
              <a:gd name="connsiteY26" fmla="*/ 434895 h 515857"/>
              <a:gd name="connsiteX27" fmla="*/ 1624012 w 1928813"/>
              <a:gd name="connsiteY27" fmla="*/ 463470 h 515857"/>
              <a:gd name="connsiteX28" fmla="*/ 1674019 w 1928813"/>
              <a:gd name="connsiteY28" fmla="*/ 477758 h 515857"/>
              <a:gd name="connsiteX29" fmla="*/ 1743075 w 1928813"/>
              <a:gd name="connsiteY29" fmla="*/ 496807 h 515857"/>
              <a:gd name="connsiteX30" fmla="*/ 1812131 w 1928813"/>
              <a:gd name="connsiteY30" fmla="*/ 508713 h 515857"/>
              <a:gd name="connsiteX31" fmla="*/ 1864519 w 1928813"/>
              <a:gd name="connsiteY31" fmla="*/ 511094 h 515857"/>
              <a:gd name="connsiteX32" fmla="*/ 1928813 w 1928813"/>
              <a:gd name="connsiteY32" fmla="*/ 515857 h 515857"/>
              <a:gd name="connsiteX0" fmla="*/ 0 w 1928813"/>
              <a:gd name="connsiteY0" fmla="*/ 297673 h 514367"/>
              <a:gd name="connsiteX1" fmla="*/ 83344 w 1928813"/>
              <a:gd name="connsiteY1" fmla="*/ 300055 h 514367"/>
              <a:gd name="connsiteX2" fmla="*/ 123825 w 1928813"/>
              <a:gd name="connsiteY2" fmla="*/ 300055 h 514367"/>
              <a:gd name="connsiteX3" fmla="*/ 209550 w 1928813"/>
              <a:gd name="connsiteY3" fmla="*/ 295292 h 514367"/>
              <a:gd name="connsiteX4" fmla="*/ 290513 w 1928813"/>
              <a:gd name="connsiteY4" fmla="*/ 281005 h 514367"/>
              <a:gd name="connsiteX5" fmla="*/ 366713 w 1928813"/>
              <a:gd name="connsiteY5" fmla="*/ 261955 h 514367"/>
              <a:gd name="connsiteX6" fmla="*/ 402432 w 1928813"/>
              <a:gd name="connsiteY6" fmla="*/ 252430 h 514367"/>
              <a:gd name="connsiteX7" fmla="*/ 469106 w 1928813"/>
              <a:gd name="connsiteY7" fmla="*/ 252430 h 514367"/>
              <a:gd name="connsiteX8" fmla="*/ 519113 w 1928813"/>
              <a:gd name="connsiteY8" fmla="*/ 276242 h 514367"/>
              <a:gd name="connsiteX9" fmla="*/ 583406 w 1928813"/>
              <a:gd name="connsiteY9" fmla="*/ 292910 h 514367"/>
              <a:gd name="connsiteX10" fmla="*/ 685801 w 1928813"/>
              <a:gd name="connsiteY10" fmla="*/ 238142 h 514367"/>
              <a:gd name="connsiteX11" fmla="*/ 781051 w 1928813"/>
              <a:gd name="connsiteY11" fmla="*/ 169084 h 514367"/>
              <a:gd name="connsiteX12" fmla="*/ 842962 w 1928813"/>
              <a:gd name="connsiteY12" fmla="*/ 116698 h 514367"/>
              <a:gd name="connsiteX13" fmla="*/ 897730 w 1928813"/>
              <a:gd name="connsiteY13" fmla="*/ 71455 h 514367"/>
              <a:gd name="connsiteX14" fmla="*/ 950118 w 1928813"/>
              <a:gd name="connsiteY14" fmla="*/ 30973 h 514367"/>
              <a:gd name="connsiteX15" fmla="*/ 1040607 w 1928813"/>
              <a:gd name="connsiteY15" fmla="*/ 15 h 514367"/>
              <a:gd name="connsiteX16" fmla="*/ 1154905 w 1928813"/>
              <a:gd name="connsiteY16" fmla="*/ 28592 h 514367"/>
              <a:gd name="connsiteX17" fmla="*/ 1207295 w 1928813"/>
              <a:gd name="connsiteY17" fmla="*/ 80979 h 514367"/>
              <a:gd name="connsiteX18" fmla="*/ 1257300 w 1928813"/>
              <a:gd name="connsiteY18" fmla="*/ 140511 h 514367"/>
              <a:gd name="connsiteX19" fmla="*/ 1281113 w 1928813"/>
              <a:gd name="connsiteY19" fmla="*/ 176228 h 514367"/>
              <a:gd name="connsiteX20" fmla="*/ 1312069 w 1928813"/>
              <a:gd name="connsiteY20" fmla="*/ 214330 h 514367"/>
              <a:gd name="connsiteX21" fmla="*/ 1357313 w 1928813"/>
              <a:gd name="connsiteY21" fmla="*/ 271478 h 514367"/>
              <a:gd name="connsiteX22" fmla="*/ 1395413 w 1928813"/>
              <a:gd name="connsiteY22" fmla="*/ 311961 h 514367"/>
              <a:gd name="connsiteX23" fmla="*/ 1426369 w 1928813"/>
              <a:gd name="connsiteY23" fmla="*/ 342917 h 514367"/>
              <a:gd name="connsiteX24" fmla="*/ 1469232 w 1928813"/>
              <a:gd name="connsiteY24" fmla="*/ 378637 h 514367"/>
              <a:gd name="connsiteX25" fmla="*/ 1509712 w 1928813"/>
              <a:gd name="connsiteY25" fmla="*/ 409592 h 514367"/>
              <a:gd name="connsiteX26" fmla="*/ 1557339 w 1928813"/>
              <a:gd name="connsiteY26" fmla="*/ 433405 h 514367"/>
              <a:gd name="connsiteX27" fmla="*/ 1624012 w 1928813"/>
              <a:gd name="connsiteY27" fmla="*/ 461980 h 514367"/>
              <a:gd name="connsiteX28" fmla="*/ 1674019 w 1928813"/>
              <a:gd name="connsiteY28" fmla="*/ 476268 h 514367"/>
              <a:gd name="connsiteX29" fmla="*/ 1743075 w 1928813"/>
              <a:gd name="connsiteY29" fmla="*/ 495317 h 514367"/>
              <a:gd name="connsiteX30" fmla="*/ 1812131 w 1928813"/>
              <a:gd name="connsiteY30" fmla="*/ 507223 h 514367"/>
              <a:gd name="connsiteX31" fmla="*/ 1864519 w 1928813"/>
              <a:gd name="connsiteY31" fmla="*/ 509604 h 514367"/>
              <a:gd name="connsiteX32" fmla="*/ 1928813 w 1928813"/>
              <a:gd name="connsiteY32" fmla="*/ 514367 h 514367"/>
              <a:gd name="connsiteX0" fmla="*/ 0 w 1928813"/>
              <a:gd name="connsiteY0" fmla="*/ 297681 h 514375"/>
              <a:gd name="connsiteX1" fmla="*/ 83344 w 1928813"/>
              <a:gd name="connsiteY1" fmla="*/ 300063 h 514375"/>
              <a:gd name="connsiteX2" fmla="*/ 123825 w 1928813"/>
              <a:gd name="connsiteY2" fmla="*/ 300063 h 514375"/>
              <a:gd name="connsiteX3" fmla="*/ 209550 w 1928813"/>
              <a:gd name="connsiteY3" fmla="*/ 295300 h 514375"/>
              <a:gd name="connsiteX4" fmla="*/ 290513 w 1928813"/>
              <a:gd name="connsiteY4" fmla="*/ 281013 h 514375"/>
              <a:gd name="connsiteX5" fmla="*/ 366713 w 1928813"/>
              <a:gd name="connsiteY5" fmla="*/ 261963 h 514375"/>
              <a:gd name="connsiteX6" fmla="*/ 402432 w 1928813"/>
              <a:gd name="connsiteY6" fmla="*/ 252438 h 514375"/>
              <a:gd name="connsiteX7" fmla="*/ 469106 w 1928813"/>
              <a:gd name="connsiteY7" fmla="*/ 252438 h 514375"/>
              <a:gd name="connsiteX8" fmla="*/ 519113 w 1928813"/>
              <a:gd name="connsiteY8" fmla="*/ 276250 h 514375"/>
              <a:gd name="connsiteX9" fmla="*/ 583406 w 1928813"/>
              <a:gd name="connsiteY9" fmla="*/ 292918 h 514375"/>
              <a:gd name="connsiteX10" fmla="*/ 685801 w 1928813"/>
              <a:gd name="connsiteY10" fmla="*/ 238150 h 514375"/>
              <a:gd name="connsiteX11" fmla="*/ 781051 w 1928813"/>
              <a:gd name="connsiteY11" fmla="*/ 169092 h 514375"/>
              <a:gd name="connsiteX12" fmla="*/ 842962 w 1928813"/>
              <a:gd name="connsiteY12" fmla="*/ 116706 h 514375"/>
              <a:gd name="connsiteX13" fmla="*/ 897730 w 1928813"/>
              <a:gd name="connsiteY13" fmla="*/ 71463 h 514375"/>
              <a:gd name="connsiteX14" fmla="*/ 950118 w 1928813"/>
              <a:gd name="connsiteY14" fmla="*/ 30981 h 514375"/>
              <a:gd name="connsiteX15" fmla="*/ 1040607 w 1928813"/>
              <a:gd name="connsiteY15" fmla="*/ 23 h 514375"/>
              <a:gd name="connsiteX16" fmla="*/ 1154905 w 1928813"/>
              <a:gd name="connsiteY16" fmla="*/ 35744 h 514375"/>
              <a:gd name="connsiteX17" fmla="*/ 1207295 w 1928813"/>
              <a:gd name="connsiteY17" fmla="*/ 80987 h 514375"/>
              <a:gd name="connsiteX18" fmla="*/ 1257300 w 1928813"/>
              <a:gd name="connsiteY18" fmla="*/ 140519 h 514375"/>
              <a:gd name="connsiteX19" fmla="*/ 1281113 w 1928813"/>
              <a:gd name="connsiteY19" fmla="*/ 176236 h 514375"/>
              <a:gd name="connsiteX20" fmla="*/ 1312069 w 1928813"/>
              <a:gd name="connsiteY20" fmla="*/ 214338 h 514375"/>
              <a:gd name="connsiteX21" fmla="*/ 1357313 w 1928813"/>
              <a:gd name="connsiteY21" fmla="*/ 271486 h 514375"/>
              <a:gd name="connsiteX22" fmla="*/ 1395413 w 1928813"/>
              <a:gd name="connsiteY22" fmla="*/ 311969 h 514375"/>
              <a:gd name="connsiteX23" fmla="*/ 1426369 w 1928813"/>
              <a:gd name="connsiteY23" fmla="*/ 342925 h 514375"/>
              <a:gd name="connsiteX24" fmla="*/ 1469232 w 1928813"/>
              <a:gd name="connsiteY24" fmla="*/ 378645 h 514375"/>
              <a:gd name="connsiteX25" fmla="*/ 1509712 w 1928813"/>
              <a:gd name="connsiteY25" fmla="*/ 409600 h 514375"/>
              <a:gd name="connsiteX26" fmla="*/ 1557339 w 1928813"/>
              <a:gd name="connsiteY26" fmla="*/ 433413 h 514375"/>
              <a:gd name="connsiteX27" fmla="*/ 1624012 w 1928813"/>
              <a:gd name="connsiteY27" fmla="*/ 461988 h 514375"/>
              <a:gd name="connsiteX28" fmla="*/ 1674019 w 1928813"/>
              <a:gd name="connsiteY28" fmla="*/ 476276 h 514375"/>
              <a:gd name="connsiteX29" fmla="*/ 1743075 w 1928813"/>
              <a:gd name="connsiteY29" fmla="*/ 495325 h 514375"/>
              <a:gd name="connsiteX30" fmla="*/ 1812131 w 1928813"/>
              <a:gd name="connsiteY30" fmla="*/ 507231 h 514375"/>
              <a:gd name="connsiteX31" fmla="*/ 1864519 w 1928813"/>
              <a:gd name="connsiteY31" fmla="*/ 509612 h 514375"/>
              <a:gd name="connsiteX32" fmla="*/ 1928813 w 1928813"/>
              <a:gd name="connsiteY32" fmla="*/ 514375 h 514375"/>
              <a:gd name="connsiteX0" fmla="*/ 0 w 1928813"/>
              <a:gd name="connsiteY0" fmla="*/ 297681 h 514375"/>
              <a:gd name="connsiteX1" fmla="*/ 83344 w 1928813"/>
              <a:gd name="connsiteY1" fmla="*/ 300063 h 514375"/>
              <a:gd name="connsiteX2" fmla="*/ 123825 w 1928813"/>
              <a:gd name="connsiteY2" fmla="*/ 300063 h 514375"/>
              <a:gd name="connsiteX3" fmla="*/ 209550 w 1928813"/>
              <a:gd name="connsiteY3" fmla="*/ 295300 h 514375"/>
              <a:gd name="connsiteX4" fmla="*/ 290513 w 1928813"/>
              <a:gd name="connsiteY4" fmla="*/ 281013 h 514375"/>
              <a:gd name="connsiteX5" fmla="*/ 366713 w 1928813"/>
              <a:gd name="connsiteY5" fmla="*/ 261963 h 514375"/>
              <a:gd name="connsiteX6" fmla="*/ 402432 w 1928813"/>
              <a:gd name="connsiteY6" fmla="*/ 252438 h 514375"/>
              <a:gd name="connsiteX7" fmla="*/ 469106 w 1928813"/>
              <a:gd name="connsiteY7" fmla="*/ 252438 h 514375"/>
              <a:gd name="connsiteX8" fmla="*/ 519113 w 1928813"/>
              <a:gd name="connsiteY8" fmla="*/ 276250 h 514375"/>
              <a:gd name="connsiteX9" fmla="*/ 583406 w 1928813"/>
              <a:gd name="connsiteY9" fmla="*/ 292918 h 514375"/>
              <a:gd name="connsiteX10" fmla="*/ 685801 w 1928813"/>
              <a:gd name="connsiteY10" fmla="*/ 238150 h 514375"/>
              <a:gd name="connsiteX11" fmla="*/ 781051 w 1928813"/>
              <a:gd name="connsiteY11" fmla="*/ 169092 h 514375"/>
              <a:gd name="connsiteX12" fmla="*/ 842962 w 1928813"/>
              <a:gd name="connsiteY12" fmla="*/ 116706 h 514375"/>
              <a:gd name="connsiteX13" fmla="*/ 897730 w 1928813"/>
              <a:gd name="connsiteY13" fmla="*/ 71463 h 514375"/>
              <a:gd name="connsiteX14" fmla="*/ 950118 w 1928813"/>
              <a:gd name="connsiteY14" fmla="*/ 30981 h 514375"/>
              <a:gd name="connsiteX15" fmla="*/ 1040607 w 1928813"/>
              <a:gd name="connsiteY15" fmla="*/ 23 h 514375"/>
              <a:gd name="connsiteX16" fmla="*/ 1154905 w 1928813"/>
              <a:gd name="connsiteY16" fmla="*/ 35744 h 514375"/>
              <a:gd name="connsiteX17" fmla="*/ 1219201 w 1928813"/>
              <a:gd name="connsiteY17" fmla="*/ 102418 h 514375"/>
              <a:gd name="connsiteX18" fmla="*/ 1257300 w 1928813"/>
              <a:gd name="connsiteY18" fmla="*/ 140519 h 514375"/>
              <a:gd name="connsiteX19" fmla="*/ 1281113 w 1928813"/>
              <a:gd name="connsiteY19" fmla="*/ 176236 h 514375"/>
              <a:gd name="connsiteX20" fmla="*/ 1312069 w 1928813"/>
              <a:gd name="connsiteY20" fmla="*/ 214338 h 514375"/>
              <a:gd name="connsiteX21" fmla="*/ 1357313 w 1928813"/>
              <a:gd name="connsiteY21" fmla="*/ 271486 h 514375"/>
              <a:gd name="connsiteX22" fmla="*/ 1395413 w 1928813"/>
              <a:gd name="connsiteY22" fmla="*/ 311969 h 514375"/>
              <a:gd name="connsiteX23" fmla="*/ 1426369 w 1928813"/>
              <a:gd name="connsiteY23" fmla="*/ 342925 h 514375"/>
              <a:gd name="connsiteX24" fmla="*/ 1469232 w 1928813"/>
              <a:gd name="connsiteY24" fmla="*/ 378645 h 514375"/>
              <a:gd name="connsiteX25" fmla="*/ 1509712 w 1928813"/>
              <a:gd name="connsiteY25" fmla="*/ 409600 h 514375"/>
              <a:gd name="connsiteX26" fmla="*/ 1557339 w 1928813"/>
              <a:gd name="connsiteY26" fmla="*/ 433413 h 514375"/>
              <a:gd name="connsiteX27" fmla="*/ 1624012 w 1928813"/>
              <a:gd name="connsiteY27" fmla="*/ 461988 h 514375"/>
              <a:gd name="connsiteX28" fmla="*/ 1674019 w 1928813"/>
              <a:gd name="connsiteY28" fmla="*/ 476276 h 514375"/>
              <a:gd name="connsiteX29" fmla="*/ 1743075 w 1928813"/>
              <a:gd name="connsiteY29" fmla="*/ 495325 h 514375"/>
              <a:gd name="connsiteX30" fmla="*/ 1812131 w 1928813"/>
              <a:gd name="connsiteY30" fmla="*/ 507231 h 514375"/>
              <a:gd name="connsiteX31" fmla="*/ 1864519 w 1928813"/>
              <a:gd name="connsiteY31" fmla="*/ 509612 h 514375"/>
              <a:gd name="connsiteX32" fmla="*/ 1928813 w 1928813"/>
              <a:gd name="connsiteY32" fmla="*/ 514375 h 514375"/>
              <a:gd name="connsiteX0" fmla="*/ 0 w 1928813"/>
              <a:gd name="connsiteY0" fmla="*/ 297681 h 514375"/>
              <a:gd name="connsiteX1" fmla="*/ 83344 w 1928813"/>
              <a:gd name="connsiteY1" fmla="*/ 300063 h 514375"/>
              <a:gd name="connsiteX2" fmla="*/ 123825 w 1928813"/>
              <a:gd name="connsiteY2" fmla="*/ 300063 h 514375"/>
              <a:gd name="connsiteX3" fmla="*/ 209550 w 1928813"/>
              <a:gd name="connsiteY3" fmla="*/ 295300 h 514375"/>
              <a:gd name="connsiteX4" fmla="*/ 290513 w 1928813"/>
              <a:gd name="connsiteY4" fmla="*/ 281013 h 514375"/>
              <a:gd name="connsiteX5" fmla="*/ 366713 w 1928813"/>
              <a:gd name="connsiteY5" fmla="*/ 261963 h 514375"/>
              <a:gd name="connsiteX6" fmla="*/ 402432 w 1928813"/>
              <a:gd name="connsiteY6" fmla="*/ 252438 h 514375"/>
              <a:gd name="connsiteX7" fmla="*/ 469106 w 1928813"/>
              <a:gd name="connsiteY7" fmla="*/ 252438 h 514375"/>
              <a:gd name="connsiteX8" fmla="*/ 519113 w 1928813"/>
              <a:gd name="connsiteY8" fmla="*/ 276250 h 514375"/>
              <a:gd name="connsiteX9" fmla="*/ 583406 w 1928813"/>
              <a:gd name="connsiteY9" fmla="*/ 292918 h 514375"/>
              <a:gd name="connsiteX10" fmla="*/ 685801 w 1928813"/>
              <a:gd name="connsiteY10" fmla="*/ 238150 h 514375"/>
              <a:gd name="connsiteX11" fmla="*/ 781051 w 1928813"/>
              <a:gd name="connsiteY11" fmla="*/ 169092 h 514375"/>
              <a:gd name="connsiteX12" fmla="*/ 842962 w 1928813"/>
              <a:gd name="connsiteY12" fmla="*/ 116706 h 514375"/>
              <a:gd name="connsiteX13" fmla="*/ 897730 w 1928813"/>
              <a:gd name="connsiteY13" fmla="*/ 71463 h 514375"/>
              <a:gd name="connsiteX14" fmla="*/ 950118 w 1928813"/>
              <a:gd name="connsiteY14" fmla="*/ 30981 h 514375"/>
              <a:gd name="connsiteX15" fmla="*/ 1040607 w 1928813"/>
              <a:gd name="connsiteY15" fmla="*/ 23 h 514375"/>
              <a:gd name="connsiteX16" fmla="*/ 1154905 w 1928813"/>
              <a:gd name="connsiteY16" fmla="*/ 35744 h 514375"/>
              <a:gd name="connsiteX17" fmla="*/ 1219201 w 1928813"/>
              <a:gd name="connsiteY17" fmla="*/ 102418 h 514375"/>
              <a:gd name="connsiteX18" fmla="*/ 1281113 w 1928813"/>
              <a:gd name="connsiteY18" fmla="*/ 176236 h 514375"/>
              <a:gd name="connsiteX19" fmla="*/ 1312069 w 1928813"/>
              <a:gd name="connsiteY19" fmla="*/ 214338 h 514375"/>
              <a:gd name="connsiteX20" fmla="*/ 1357313 w 1928813"/>
              <a:gd name="connsiteY20" fmla="*/ 271486 h 514375"/>
              <a:gd name="connsiteX21" fmla="*/ 1395413 w 1928813"/>
              <a:gd name="connsiteY21" fmla="*/ 311969 h 514375"/>
              <a:gd name="connsiteX22" fmla="*/ 1426369 w 1928813"/>
              <a:gd name="connsiteY22" fmla="*/ 342925 h 514375"/>
              <a:gd name="connsiteX23" fmla="*/ 1469232 w 1928813"/>
              <a:gd name="connsiteY23" fmla="*/ 378645 h 514375"/>
              <a:gd name="connsiteX24" fmla="*/ 1509712 w 1928813"/>
              <a:gd name="connsiteY24" fmla="*/ 409600 h 514375"/>
              <a:gd name="connsiteX25" fmla="*/ 1557339 w 1928813"/>
              <a:gd name="connsiteY25" fmla="*/ 433413 h 514375"/>
              <a:gd name="connsiteX26" fmla="*/ 1624012 w 1928813"/>
              <a:gd name="connsiteY26" fmla="*/ 461988 h 514375"/>
              <a:gd name="connsiteX27" fmla="*/ 1674019 w 1928813"/>
              <a:gd name="connsiteY27" fmla="*/ 476276 h 514375"/>
              <a:gd name="connsiteX28" fmla="*/ 1743075 w 1928813"/>
              <a:gd name="connsiteY28" fmla="*/ 495325 h 514375"/>
              <a:gd name="connsiteX29" fmla="*/ 1812131 w 1928813"/>
              <a:gd name="connsiteY29" fmla="*/ 507231 h 514375"/>
              <a:gd name="connsiteX30" fmla="*/ 1864519 w 1928813"/>
              <a:gd name="connsiteY30" fmla="*/ 509612 h 514375"/>
              <a:gd name="connsiteX31" fmla="*/ 1928813 w 1928813"/>
              <a:gd name="connsiteY31" fmla="*/ 514375 h 514375"/>
              <a:gd name="connsiteX0" fmla="*/ 0 w 1928813"/>
              <a:gd name="connsiteY0" fmla="*/ 297744 h 514438"/>
              <a:gd name="connsiteX1" fmla="*/ 83344 w 1928813"/>
              <a:gd name="connsiteY1" fmla="*/ 300126 h 514438"/>
              <a:gd name="connsiteX2" fmla="*/ 123825 w 1928813"/>
              <a:gd name="connsiteY2" fmla="*/ 300126 h 514438"/>
              <a:gd name="connsiteX3" fmla="*/ 209550 w 1928813"/>
              <a:gd name="connsiteY3" fmla="*/ 295363 h 514438"/>
              <a:gd name="connsiteX4" fmla="*/ 290513 w 1928813"/>
              <a:gd name="connsiteY4" fmla="*/ 281076 h 514438"/>
              <a:gd name="connsiteX5" fmla="*/ 366713 w 1928813"/>
              <a:gd name="connsiteY5" fmla="*/ 262026 h 514438"/>
              <a:gd name="connsiteX6" fmla="*/ 402432 w 1928813"/>
              <a:gd name="connsiteY6" fmla="*/ 252501 h 514438"/>
              <a:gd name="connsiteX7" fmla="*/ 469106 w 1928813"/>
              <a:gd name="connsiteY7" fmla="*/ 252501 h 514438"/>
              <a:gd name="connsiteX8" fmla="*/ 519113 w 1928813"/>
              <a:gd name="connsiteY8" fmla="*/ 276313 h 514438"/>
              <a:gd name="connsiteX9" fmla="*/ 583406 w 1928813"/>
              <a:gd name="connsiteY9" fmla="*/ 292981 h 514438"/>
              <a:gd name="connsiteX10" fmla="*/ 685801 w 1928813"/>
              <a:gd name="connsiteY10" fmla="*/ 238213 h 514438"/>
              <a:gd name="connsiteX11" fmla="*/ 781051 w 1928813"/>
              <a:gd name="connsiteY11" fmla="*/ 169155 h 514438"/>
              <a:gd name="connsiteX12" fmla="*/ 842962 w 1928813"/>
              <a:gd name="connsiteY12" fmla="*/ 116769 h 514438"/>
              <a:gd name="connsiteX13" fmla="*/ 897730 w 1928813"/>
              <a:gd name="connsiteY13" fmla="*/ 71526 h 514438"/>
              <a:gd name="connsiteX14" fmla="*/ 950118 w 1928813"/>
              <a:gd name="connsiteY14" fmla="*/ 31044 h 514438"/>
              <a:gd name="connsiteX15" fmla="*/ 1040607 w 1928813"/>
              <a:gd name="connsiteY15" fmla="*/ 86 h 514438"/>
              <a:gd name="connsiteX16" fmla="*/ 1145380 w 1928813"/>
              <a:gd name="connsiteY16" fmla="*/ 40569 h 514438"/>
              <a:gd name="connsiteX17" fmla="*/ 1219201 w 1928813"/>
              <a:gd name="connsiteY17" fmla="*/ 102481 h 514438"/>
              <a:gd name="connsiteX18" fmla="*/ 1281113 w 1928813"/>
              <a:gd name="connsiteY18" fmla="*/ 176299 h 514438"/>
              <a:gd name="connsiteX19" fmla="*/ 1312069 w 1928813"/>
              <a:gd name="connsiteY19" fmla="*/ 214401 h 514438"/>
              <a:gd name="connsiteX20" fmla="*/ 1357313 w 1928813"/>
              <a:gd name="connsiteY20" fmla="*/ 271549 h 514438"/>
              <a:gd name="connsiteX21" fmla="*/ 1395413 w 1928813"/>
              <a:gd name="connsiteY21" fmla="*/ 312032 h 514438"/>
              <a:gd name="connsiteX22" fmla="*/ 1426369 w 1928813"/>
              <a:gd name="connsiteY22" fmla="*/ 342988 h 514438"/>
              <a:gd name="connsiteX23" fmla="*/ 1469232 w 1928813"/>
              <a:gd name="connsiteY23" fmla="*/ 378708 h 514438"/>
              <a:gd name="connsiteX24" fmla="*/ 1509712 w 1928813"/>
              <a:gd name="connsiteY24" fmla="*/ 409663 h 514438"/>
              <a:gd name="connsiteX25" fmla="*/ 1557339 w 1928813"/>
              <a:gd name="connsiteY25" fmla="*/ 433476 h 514438"/>
              <a:gd name="connsiteX26" fmla="*/ 1624012 w 1928813"/>
              <a:gd name="connsiteY26" fmla="*/ 462051 h 514438"/>
              <a:gd name="connsiteX27" fmla="*/ 1674019 w 1928813"/>
              <a:gd name="connsiteY27" fmla="*/ 476339 h 514438"/>
              <a:gd name="connsiteX28" fmla="*/ 1743075 w 1928813"/>
              <a:gd name="connsiteY28" fmla="*/ 495388 h 514438"/>
              <a:gd name="connsiteX29" fmla="*/ 1812131 w 1928813"/>
              <a:gd name="connsiteY29" fmla="*/ 507294 h 514438"/>
              <a:gd name="connsiteX30" fmla="*/ 1864519 w 1928813"/>
              <a:gd name="connsiteY30" fmla="*/ 509675 h 514438"/>
              <a:gd name="connsiteX31" fmla="*/ 1928813 w 1928813"/>
              <a:gd name="connsiteY31" fmla="*/ 514438 h 514438"/>
              <a:gd name="connsiteX0" fmla="*/ 0 w 1928813"/>
              <a:gd name="connsiteY0" fmla="*/ 297658 h 514352"/>
              <a:gd name="connsiteX1" fmla="*/ 83344 w 1928813"/>
              <a:gd name="connsiteY1" fmla="*/ 300040 h 514352"/>
              <a:gd name="connsiteX2" fmla="*/ 123825 w 1928813"/>
              <a:gd name="connsiteY2" fmla="*/ 300040 h 514352"/>
              <a:gd name="connsiteX3" fmla="*/ 209550 w 1928813"/>
              <a:gd name="connsiteY3" fmla="*/ 295277 h 514352"/>
              <a:gd name="connsiteX4" fmla="*/ 290513 w 1928813"/>
              <a:gd name="connsiteY4" fmla="*/ 280990 h 514352"/>
              <a:gd name="connsiteX5" fmla="*/ 366713 w 1928813"/>
              <a:gd name="connsiteY5" fmla="*/ 261940 h 514352"/>
              <a:gd name="connsiteX6" fmla="*/ 402432 w 1928813"/>
              <a:gd name="connsiteY6" fmla="*/ 252415 h 514352"/>
              <a:gd name="connsiteX7" fmla="*/ 469106 w 1928813"/>
              <a:gd name="connsiteY7" fmla="*/ 252415 h 514352"/>
              <a:gd name="connsiteX8" fmla="*/ 519113 w 1928813"/>
              <a:gd name="connsiteY8" fmla="*/ 276227 h 514352"/>
              <a:gd name="connsiteX9" fmla="*/ 583406 w 1928813"/>
              <a:gd name="connsiteY9" fmla="*/ 292895 h 514352"/>
              <a:gd name="connsiteX10" fmla="*/ 685801 w 1928813"/>
              <a:gd name="connsiteY10" fmla="*/ 238127 h 514352"/>
              <a:gd name="connsiteX11" fmla="*/ 781051 w 1928813"/>
              <a:gd name="connsiteY11" fmla="*/ 169069 h 514352"/>
              <a:gd name="connsiteX12" fmla="*/ 842962 w 1928813"/>
              <a:gd name="connsiteY12" fmla="*/ 116683 h 514352"/>
              <a:gd name="connsiteX13" fmla="*/ 897730 w 1928813"/>
              <a:gd name="connsiteY13" fmla="*/ 71440 h 514352"/>
              <a:gd name="connsiteX14" fmla="*/ 950118 w 1928813"/>
              <a:gd name="connsiteY14" fmla="*/ 30958 h 514352"/>
              <a:gd name="connsiteX15" fmla="*/ 1040607 w 1928813"/>
              <a:gd name="connsiteY15" fmla="*/ 0 h 514352"/>
              <a:gd name="connsiteX16" fmla="*/ 1145380 w 1928813"/>
              <a:gd name="connsiteY16" fmla="*/ 30958 h 514352"/>
              <a:gd name="connsiteX17" fmla="*/ 1219201 w 1928813"/>
              <a:gd name="connsiteY17" fmla="*/ 102395 h 514352"/>
              <a:gd name="connsiteX18" fmla="*/ 1281113 w 1928813"/>
              <a:gd name="connsiteY18" fmla="*/ 176213 h 514352"/>
              <a:gd name="connsiteX19" fmla="*/ 1312069 w 1928813"/>
              <a:gd name="connsiteY19" fmla="*/ 214315 h 514352"/>
              <a:gd name="connsiteX20" fmla="*/ 1357313 w 1928813"/>
              <a:gd name="connsiteY20" fmla="*/ 271463 h 514352"/>
              <a:gd name="connsiteX21" fmla="*/ 1395413 w 1928813"/>
              <a:gd name="connsiteY21" fmla="*/ 311946 h 514352"/>
              <a:gd name="connsiteX22" fmla="*/ 1426369 w 1928813"/>
              <a:gd name="connsiteY22" fmla="*/ 342902 h 514352"/>
              <a:gd name="connsiteX23" fmla="*/ 1469232 w 1928813"/>
              <a:gd name="connsiteY23" fmla="*/ 378622 h 514352"/>
              <a:gd name="connsiteX24" fmla="*/ 1509712 w 1928813"/>
              <a:gd name="connsiteY24" fmla="*/ 409577 h 514352"/>
              <a:gd name="connsiteX25" fmla="*/ 1557339 w 1928813"/>
              <a:gd name="connsiteY25" fmla="*/ 433390 h 514352"/>
              <a:gd name="connsiteX26" fmla="*/ 1624012 w 1928813"/>
              <a:gd name="connsiteY26" fmla="*/ 461965 h 514352"/>
              <a:gd name="connsiteX27" fmla="*/ 1674019 w 1928813"/>
              <a:gd name="connsiteY27" fmla="*/ 476253 h 514352"/>
              <a:gd name="connsiteX28" fmla="*/ 1743075 w 1928813"/>
              <a:gd name="connsiteY28" fmla="*/ 495302 h 514352"/>
              <a:gd name="connsiteX29" fmla="*/ 1812131 w 1928813"/>
              <a:gd name="connsiteY29" fmla="*/ 507208 h 514352"/>
              <a:gd name="connsiteX30" fmla="*/ 1864519 w 1928813"/>
              <a:gd name="connsiteY30" fmla="*/ 509589 h 514352"/>
              <a:gd name="connsiteX31" fmla="*/ 1928813 w 1928813"/>
              <a:gd name="connsiteY31" fmla="*/ 514352 h 514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928813" h="514352">
                <a:moveTo>
                  <a:pt x="0" y="297658"/>
                </a:moveTo>
                <a:lnTo>
                  <a:pt x="83344" y="300040"/>
                </a:lnTo>
                <a:lnTo>
                  <a:pt x="123825" y="300040"/>
                </a:lnTo>
                <a:lnTo>
                  <a:pt x="209550" y="295277"/>
                </a:lnTo>
                <a:lnTo>
                  <a:pt x="290513" y="280990"/>
                </a:lnTo>
                <a:lnTo>
                  <a:pt x="366713" y="261940"/>
                </a:lnTo>
                <a:lnTo>
                  <a:pt x="402432" y="252415"/>
                </a:lnTo>
                <a:cubicBezTo>
                  <a:pt x="419497" y="250828"/>
                  <a:pt x="449659" y="248446"/>
                  <a:pt x="469106" y="252415"/>
                </a:cubicBezTo>
                <a:cubicBezTo>
                  <a:pt x="488553" y="256384"/>
                  <a:pt x="500063" y="269480"/>
                  <a:pt x="519113" y="276227"/>
                </a:cubicBezTo>
                <a:cubicBezTo>
                  <a:pt x="538163" y="282974"/>
                  <a:pt x="555625" y="299245"/>
                  <a:pt x="583406" y="292895"/>
                </a:cubicBezTo>
                <a:cubicBezTo>
                  <a:pt x="611187" y="286545"/>
                  <a:pt x="652860" y="258765"/>
                  <a:pt x="685801" y="238127"/>
                </a:cubicBezTo>
                <a:cubicBezTo>
                  <a:pt x="718742" y="217489"/>
                  <a:pt x="769542" y="178197"/>
                  <a:pt x="781051" y="169069"/>
                </a:cubicBezTo>
                <a:lnTo>
                  <a:pt x="842962" y="116683"/>
                </a:lnTo>
                <a:lnTo>
                  <a:pt x="897730" y="71440"/>
                </a:lnTo>
                <a:lnTo>
                  <a:pt x="950118" y="30958"/>
                </a:lnTo>
                <a:cubicBezTo>
                  <a:pt x="973931" y="19051"/>
                  <a:pt x="1008063" y="0"/>
                  <a:pt x="1040607" y="0"/>
                </a:cubicBezTo>
                <a:cubicBezTo>
                  <a:pt x="1073151" y="0"/>
                  <a:pt x="1115614" y="13892"/>
                  <a:pt x="1145380" y="30958"/>
                </a:cubicBezTo>
                <a:cubicBezTo>
                  <a:pt x="1175146" y="48024"/>
                  <a:pt x="1197769" y="80170"/>
                  <a:pt x="1219201" y="102395"/>
                </a:cubicBezTo>
                <a:lnTo>
                  <a:pt x="1281113" y="176213"/>
                </a:lnTo>
                <a:lnTo>
                  <a:pt x="1312069" y="214315"/>
                </a:lnTo>
                <a:lnTo>
                  <a:pt x="1357313" y="271463"/>
                </a:lnTo>
                <a:lnTo>
                  <a:pt x="1395413" y="311946"/>
                </a:lnTo>
                <a:lnTo>
                  <a:pt x="1426369" y="342902"/>
                </a:lnTo>
                <a:lnTo>
                  <a:pt x="1469232" y="378622"/>
                </a:lnTo>
                <a:lnTo>
                  <a:pt x="1509712" y="409577"/>
                </a:lnTo>
                <a:lnTo>
                  <a:pt x="1557339" y="433390"/>
                </a:lnTo>
                <a:lnTo>
                  <a:pt x="1624012" y="461965"/>
                </a:lnTo>
                <a:cubicBezTo>
                  <a:pt x="1643459" y="469109"/>
                  <a:pt x="1656160" y="470300"/>
                  <a:pt x="1674019" y="476253"/>
                </a:cubicBezTo>
                <a:cubicBezTo>
                  <a:pt x="1690688" y="481809"/>
                  <a:pt x="1718866" y="490937"/>
                  <a:pt x="1743075" y="495302"/>
                </a:cubicBezTo>
                <a:lnTo>
                  <a:pt x="1812131" y="507208"/>
                </a:lnTo>
                <a:lnTo>
                  <a:pt x="1864519" y="509589"/>
                </a:lnTo>
                <a:lnTo>
                  <a:pt x="1928813" y="514352"/>
                </a:lnTo>
              </a:path>
            </a:pathLst>
          </a:custGeom>
          <a:noFill/>
          <a:ln w="254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662" dirty="0"/>
          </a:p>
        </p:txBody>
      </p:sp>
      <p:sp>
        <p:nvSpPr>
          <p:cNvPr id="126" name="フリーフォーム 125"/>
          <p:cNvSpPr/>
          <p:nvPr/>
        </p:nvSpPr>
        <p:spPr>
          <a:xfrm>
            <a:off x="7833947" y="1960400"/>
            <a:ext cx="1643063" cy="1206745"/>
          </a:xfrm>
          <a:custGeom>
            <a:avLst/>
            <a:gdLst>
              <a:gd name="connsiteX0" fmla="*/ 1652588 w 1652588"/>
              <a:gd name="connsiteY0" fmla="*/ 0 h 1414462"/>
              <a:gd name="connsiteX1" fmla="*/ 1624013 w 1652588"/>
              <a:gd name="connsiteY1" fmla="*/ 123825 h 1414462"/>
              <a:gd name="connsiteX2" fmla="*/ 1609725 w 1652588"/>
              <a:gd name="connsiteY2" fmla="*/ 166687 h 1414462"/>
              <a:gd name="connsiteX3" fmla="*/ 1566863 w 1652588"/>
              <a:gd name="connsiteY3" fmla="*/ 204787 h 1414462"/>
              <a:gd name="connsiteX4" fmla="*/ 1533525 w 1652588"/>
              <a:gd name="connsiteY4" fmla="*/ 223837 h 1414462"/>
              <a:gd name="connsiteX5" fmla="*/ 1476375 w 1652588"/>
              <a:gd name="connsiteY5" fmla="*/ 280987 h 1414462"/>
              <a:gd name="connsiteX6" fmla="*/ 1423988 w 1652588"/>
              <a:gd name="connsiteY6" fmla="*/ 333375 h 1414462"/>
              <a:gd name="connsiteX7" fmla="*/ 1395413 w 1652588"/>
              <a:gd name="connsiteY7" fmla="*/ 381000 h 1414462"/>
              <a:gd name="connsiteX8" fmla="*/ 1347788 w 1652588"/>
              <a:gd name="connsiteY8" fmla="*/ 438150 h 1414462"/>
              <a:gd name="connsiteX9" fmla="*/ 1295400 w 1652588"/>
              <a:gd name="connsiteY9" fmla="*/ 461962 h 1414462"/>
              <a:gd name="connsiteX10" fmla="*/ 1266825 w 1652588"/>
              <a:gd name="connsiteY10" fmla="*/ 461962 h 1414462"/>
              <a:gd name="connsiteX11" fmla="*/ 1247775 w 1652588"/>
              <a:gd name="connsiteY11" fmla="*/ 457200 h 1414462"/>
              <a:gd name="connsiteX12" fmla="*/ 1243013 w 1652588"/>
              <a:gd name="connsiteY12" fmla="*/ 438150 h 1414462"/>
              <a:gd name="connsiteX13" fmla="*/ 1204913 w 1652588"/>
              <a:gd name="connsiteY13" fmla="*/ 428625 h 1414462"/>
              <a:gd name="connsiteX14" fmla="*/ 1181100 w 1652588"/>
              <a:gd name="connsiteY14" fmla="*/ 423862 h 1414462"/>
              <a:gd name="connsiteX15" fmla="*/ 1181100 w 1652588"/>
              <a:gd name="connsiteY15" fmla="*/ 423862 h 1414462"/>
              <a:gd name="connsiteX16" fmla="*/ 1057275 w 1652588"/>
              <a:gd name="connsiteY16" fmla="*/ 452437 h 1414462"/>
              <a:gd name="connsiteX17" fmla="*/ 1014413 w 1652588"/>
              <a:gd name="connsiteY17" fmla="*/ 461962 h 1414462"/>
              <a:gd name="connsiteX18" fmla="*/ 966788 w 1652588"/>
              <a:gd name="connsiteY18" fmla="*/ 481012 h 1414462"/>
              <a:gd name="connsiteX19" fmla="*/ 952500 w 1652588"/>
              <a:gd name="connsiteY19" fmla="*/ 504825 h 1414462"/>
              <a:gd name="connsiteX20" fmla="*/ 952500 w 1652588"/>
              <a:gd name="connsiteY20" fmla="*/ 533400 h 1414462"/>
              <a:gd name="connsiteX21" fmla="*/ 847725 w 1652588"/>
              <a:gd name="connsiteY21" fmla="*/ 600075 h 1414462"/>
              <a:gd name="connsiteX22" fmla="*/ 809625 w 1652588"/>
              <a:gd name="connsiteY22" fmla="*/ 681037 h 1414462"/>
              <a:gd name="connsiteX23" fmla="*/ 700088 w 1652588"/>
              <a:gd name="connsiteY23" fmla="*/ 809625 h 1414462"/>
              <a:gd name="connsiteX24" fmla="*/ 681038 w 1652588"/>
              <a:gd name="connsiteY24" fmla="*/ 890587 h 1414462"/>
              <a:gd name="connsiteX25" fmla="*/ 628650 w 1652588"/>
              <a:gd name="connsiteY25" fmla="*/ 976312 h 1414462"/>
              <a:gd name="connsiteX26" fmla="*/ 604838 w 1652588"/>
              <a:gd name="connsiteY26" fmla="*/ 1019175 h 1414462"/>
              <a:gd name="connsiteX27" fmla="*/ 542925 w 1652588"/>
              <a:gd name="connsiteY27" fmla="*/ 1095375 h 1414462"/>
              <a:gd name="connsiteX28" fmla="*/ 509588 w 1652588"/>
              <a:gd name="connsiteY28" fmla="*/ 1157287 h 1414462"/>
              <a:gd name="connsiteX29" fmla="*/ 471488 w 1652588"/>
              <a:gd name="connsiteY29" fmla="*/ 1200150 h 1414462"/>
              <a:gd name="connsiteX30" fmla="*/ 442913 w 1652588"/>
              <a:gd name="connsiteY30" fmla="*/ 1233487 h 1414462"/>
              <a:gd name="connsiteX31" fmla="*/ 333375 w 1652588"/>
              <a:gd name="connsiteY31" fmla="*/ 1252537 h 1414462"/>
              <a:gd name="connsiteX32" fmla="*/ 228600 w 1652588"/>
              <a:gd name="connsiteY32" fmla="*/ 1262062 h 1414462"/>
              <a:gd name="connsiteX33" fmla="*/ 157163 w 1652588"/>
              <a:gd name="connsiteY33" fmla="*/ 1295400 h 1414462"/>
              <a:gd name="connsiteX34" fmla="*/ 114300 w 1652588"/>
              <a:gd name="connsiteY34" fmla="*/ 1328737 h 1414462"/>
              <a:gd name="connsiteX35" fmla="*/ 114300 w 1652588"/>
              <a:gd name="connsiteY35" fmla="*/ 1328737 h 1414462"/>
              <a:gd name="connsiteX36" fmla="*/ 71438 w 1652588"/>
              <a:gd name="connsiteY36" fmla="*/ 1381125 h 1414462"/>
              <a:gd name="connsiteX37" fmla="*/ 19050 w 1652588"/>
              <a:gd name="connsiteY37" fmla="*/ 1404937 h 1414462"/>
              <a:gd name="connsiteX38" fmla="*/ 0 w 1652588"/>
              <a:gd name="connsiteY38" fmla="*/ 1414462 h 1414462"/>
              <a:gd name="connsiteX0" fmla="*/ 1631157 w 1631157"/>
              <a:gd name="connsiteY0" fmla="*/ 0 h 1321594"/>
              <a:gd name="connsiteX1" fmla="*/ 1624013 w 1631157"/>
              <a:gd name="connsiteY1" fmla="*/ 30957 h 1321594"/>
              <a:gd name="connsiteX2" fmla="*/ 1609725 w 1631157"/>
              <a:gd name="connsiteY2" fmla="*/ 73819 h 1321594"/>
              <a:gd name="connsiteX3" fmla="*/ 1566863 w 1631157"/>
              <a:gd name="connsiteY3" fmla="*/ 111919 h 1321594"/>
              <a:gd name="connsiteX4" fmla="*/ 1533525 w 1631157"/>
              <a:gd name="connsiteY4" fmla="*/ 130969 h 1321594"/>
              <a:gd name="connsiteX5" fmla="*/ 1476375 w 1631157"/>
              <a:gd name="connsiteY5" fmla="*/ 188119 h 1321594"/>
              <a:gd name="connsiteX6" fmla="*/ 1423988 w 1631157"/>
              <a:gd name="connsiteY6" fmla="*/ 240507 h 1321594"/>
              <a:gd name="connsiteX7" fmla="*/ 1395413 w 1631157"/>
              <a:gd name="connsiteY7" fmla="*/ 288132 h 1321594"/>
              <a:gd name="connsiteX8" fmla="*/ 1347788 w 1631157"/>
              <a:gd name="connsiteY8" fmla="*/ 345282 h 1321594"/>
              <a:gd name="connsiteX9" fmla="*/ 1295400 w 1631157"/>
              <a:gd name="connsiteY9" fmla="*/ 369094 h 1321594"/>
              <a:gd name="connsiteX10" fmla="*/ 1266825 w 1631157"/>
              <a:gd name="connsiteY10" fmla="*/ 369094 h 1321594"/>
              <a:gd name="connsiteX11" fmla="*/ 1247775 w 1631157"/>
              <a:gd name="connsiteY11" fmla="*/ 364332 h 1321594"/>
              <a:gd name="connsiteX12" fmla="*/ 1243013 w 1631157"/>
              <a:gd name="connsiteY12" fmla="*/ 345282 h 1321594"/>
              <a:gd name="connsiteX13" fmla="*/ 1204913 w 1631157"/>
              <a:gd name="connsiteY13" fmla="*/ 335757 h 1321594"/>
              <a:gd name="connsiteX14" fmla="*/ 1181100 w 1631157"/>
              <a:gd name="connsiteY14" fmla="*/ 330994 h 1321594"/>
              <a:gd name="connsiteX15" fmla="*/ 1181100 w 1631157"/>
              <a:gd name="connsiteY15" fmla="*/ 330994 h 1321594"/>
              <a:gd name="connsiteX16" fmla="*/ 1057275 w 1631157"/>
              <a:gd name="connsiteY16" fmla="*/ 359569 h 1321594"/>
              <a:gd name="connsiteX17" fmla="*/ 1014413 w 1631157"/>
              <a:gd name="connsiteY17" fmla="*/ 369094 h 1321594"/>
              <a:gd name="connsiteX18" fmla="*/ 966788 w 1631157"/>
              <a:gd name="connsiteY18" fmla="*/ 388144 h 1321594"/>
              <a:gd name="connsiteX19" fmla="*/ 952500 w 1631157"/>
              <a:gd name="connsiteY19" fmla="*/ 411957 h 1321594"/>
              <a:gd name="connsiteX20" fmla="*/ 952500 w 1631157"/>
              <a:gd name="connsiteY20" fmla="*/ 440532 h 1321594"/>
              <a:gd name="connsiteX21" fmla="*/ 847725 w 1631157"/>
              <a:gd name="connsiteY21" fmla="*/ 507207 h 1321594"/>
              <a:gd name="connsiteX22" fmla="*/ 809625 w 1631157"/>
              <a:gd name="connsiteY22" fmla="*/ 588169 h 1321594"/>
              <a:gd name="connsiteX23" fmla="*/ 700088 w 1631157"/>
              <a:gd name="connsiteY23" fmla="*/ 716757 h 1321594"/>
              <a:gd name="connsiteX24" fmla="*/ 681038 w 1631157"/>
              <a:gd name="connsiteY24" fmla="*/ 797719 h 1321594"/>
              <a:gd name="connsiteX25" fmla="*/ 628650 w 1631157"/>
              <a:gd name="connsiteY25" fmla="*/ 883444 h 1321594"/>
              <a:gd name="connsiteX26" fmla="*/ 604838 w 1631157"/>
              <a:gd name="connsiteY26" fmla="*/ 926307 h 1321594"/>
              <a:gd name="connsiteX27" fmla="*/ 542925 w 1631157"/>
              <a:gd name="connsiteY27" fmla="*/ 1002507 h 1321594"/>
              <a:gd name="connsiteX28" fmla="*/ 509588 w 1631157"/>
              <a:gd name="connsiteY28" fmla="*/ 1064419 h 1321594"/>
              <a:gd name="connsiteX29" fmla="*/ 471488 w 1631157"/>
              <a:gd name="connsiteY29" fmla="*/ 1107282 h 1321594"/>
              <a:gd name="connsiteX30" fmla="*/ 442913 w 1631157"/>
              <a:gd name="connsiteY30" fmla="*/ 1140619 h 1321594"/>
              <a:gd name="connsiteX31" fmla="*/ 333375 w 1631157"/>
              <a:gd name="connsiteY31" fmla="*/ 1159669 h 1321594"/>
              <a:gd name="connsiteX32" fmla="*/ 228600 w 1631157"/>
              <a:gd name="connsiteY32" fmla="*/ 1169194 h 1321594"/>
              <a:gd name="connsiteX33" fmla="*/ 157163 w 1631157"/>
              <a:gd name="connsiteY33" fmla="*/ 1202532 h 1321594"/>
              <a:gd name="connsiteX34" fmla="*/ 114300 w 1631157"/>
              <a:gd name="connsiteY34" fmla="*/ 1235869 h 1321594"/>
              <a:gd name="connsiteX35" fmla="*/ 114300 w 1631157"/>
              <a:gd name="connsiteY35" fmla="*/ 1235869 h 1321594"/>
              <a:gd name="connsiteX36" fmla="*/ 71438 w 1631157"/>
              <a:gd name="connsiteY36" fmla="*/ 1288257 h 1321594"/>
              <a:gd name="connsiteX37" fmla="*/ 19050 w 1631157"/>
              <a:gd name="connsiteY37" fmla="*/ 1312069 h 1321594"/>
              <a:gd name="connsiteX38" fmla="*/ 0 w 1631157"/>
              <a:gd name="connsiteY38" fmla="*/ 1321594 h 1321594"/>
              <a:gd name="connsiteX0" fmla="*/ 1631157 w 1631157"/>
              <a:gd name="connsiteY0" fmla="*/ 0 h 1321594"/>
              <a:gd name="connsiteX1" fmla="*/ 1624013 w 1631157"/>
              <a:gd name="connsiteY1" fmla="*/ 45244 h 1321594"/>
              <a:gd name="connsiteX2" fmla="*/ 1609725 w 1631157"/>
              <a:gd name="connsiteY2" fmla="*/ 73819 h 1321594"/>
              <a:gd name="connsiteX3" fmla="*/ 1566863 w 1631157"/>
              <a:gd name="connsiteY3" fmla="*/ 111919 h 1321594"/>
              <a:gd name="connsiteX4" fmla="*/ 1533525 w 1631157"/>
              <a:gd name="connsiteY4" fmla="*/ 130969 h 1321594"/>
              <a:gd name="connsiteX5" fmla="*/ 1476375 w 1631157"/>
              <a:gd name="connsiteY5" fmla="*/ 188119 h 1321594"/>
              <a:gd name="connsiteX6" fmla="*/ 1423988 w 1631157"/>
              <a:gd name="connsiteY6" fmla="*/ 240507 h 1321594"/>
              <a:gd name="connsiteX7" fmla="*/ 1395413 w 1631157"/>
              <a:gd name="connsiteY7" fmla="*/ 288132 h 1321594"/>
              <a:gd name="connsiteX8" fmla="*/ 1347788 w 1631157"/>
              <a:gd name="connsiteY8" fmla="*/ 345282 h 1321594"/>
              <a:gd name="connsiteX9" fmla="*/ 1295400 w 1631157"/>
              <a:gd name="connsiteY9" fmla="*/ 369094 h 1321594"/>
              <a:gd name="connsiteX10" fmla="*/ 1266825 w 1631157"/>
              <a:gd name="connsiteY10" fmla="*/ 369094 h 1321594"/>
              <a:gd name="connsiteX11" fmla="*/ 1247775 w 1631157"/>
              <a:gd name="connsiteY11" fmla="*/ 364332 h 1321594"/>
              <a:gd name="connsiteX12" fmla="*/ 1243013 w 1631157"/>
              <a:gd name="connsiteY12" fmla="*/ 345282 h 1321594"/>
              <a:gd name="connsiteX13" fmla="*/ 1204913 w 1631157"/>
              <a:gd name="connsiteY13" fmla="*/ 335757 h 1321594"/>
              <a:gd name="connsiteX14" fmla="*/ 1181100 w 1631157"/>
              <a:gd name="connsiteY14" fmla="*/ 330994 h 1321594"/>
              <a:gd name="connsiteX15" fmla="*/ 1181100 w 1631157"/>
              <a:gd name="connsiteY15" fmla="*/ 330994 h 1321594"/>
              <a:gd name="connsiteX16" fmla="*/ 1057275 w 1631157"/>
              <a:gd name="connsiteY16" fmla="*/ 359569 h 1321594"/>
              <a:gd name="connsiteX17" fmla="*/ 1014413 w 1631157"/>
              <a:gd name="connsiteY17" fmla="*/ 369094 h 1321594"/>
              <a:gd name="connsiteX18" fmla="*/ 966788 w 1631157"/>
              <a:gd name="connsiteY18" fmla="*/ 388144 h 1321594"/>
              <a:gd name="connsiteX19" fmla="*/ 952500 w 1631157"/>
              <a:gd name="connsiteY19" fmla="*/ 411957 h 1321594"/>
              <a:gd name="connsiteX20" fmla="*/ 952500 w 1631157"/>
              <a:gd name="connsiteY20" fmla="*/ 440532 h 1321594"/>
              <a:gd name="connsiteX21" fmla="*/ 847725 w 1631157"/>
              <a:gd name="connsiteY21" fmla="*/ 507207 h 1321594"/>
              <a:gd name="connsiteX22" fmla="*/ 809625 w 1631157"/>
              <a:gd name="connsiteY22" fmla="*/ 588169 h 1321594"/>
              <a:gd name="connsiteX23" fmla="*/ 700088 w 1631157"/>
              <a:gd name="connsiteY23" fmla="*/ 716757 h 1321594"/>
              <a:gd name="connsiteX24" fmla="*/ 681038 w 1631157"/>
              <a:gd name="connsiteY24" fmla="*/ 797719 h 1321594"/>
              <a:gd name="connsiteX25" fmla="*/ 628650 w 1631157"/>
              <a:gd name="connsiteY25" fmla="*/ 883444 h 1321594"/>
              <a:gd name="connsiteX26" fmla="*/ 604838 w 1631157"/>
              <a:gd name="connsiteY26" fmla="*/ 926307 h 1321594"/>
              <a:gd name="connsiteX27" fmla="*/ 542925 w 1631157"/>
              <a:gd name="connsiteY27" fmla="*/ 1002507 h 1321594"/>
              <a:gd name="connsiteX28" fmla="*/ 509588 w 1631157"/>
              <a:gd name="connsiteY28" fmla="*/ 1064419 h 1321594"/>
              <a:gd name="connsiteX29" fmla="*/ 471488 w 1631157"/>
              <a:gd name="connsiteY29" fmla="*/ 1107282 h 1321594"/>
              <a:gd name="connsiteX30" fmla="*/ 442913 w 1631157"/>
              <a:gd name="connsiteY30" fmla="*/ 1140619 h 1321594"/>
              <a:gd name="connsiteX31" fmla="*/ 333375 w 1631157"/>
              <a:gd name="connsiteY31" fmla="*/ 1159669 h 1321594"/>
              <a:gd name="connsiteX32" fmla="*/ 228600 w 1631157"/>
              <a:gd name="connsiteY32" fmla="*/ 1169194 h 1321594"/>
              <a:gd name="connsiteX33" fmla="*/ 157163 w 1631157"/>
              <a:gd name="connsiteY33" fmla="*/ 1202532 h 1321594"/>
              <a:gd name="connsiteX34" fmla="*/ 114300 w 1631157"/>
              <a:gd name="connsiteY34" fmla="*/ 1235869 h 1321594"/>
              <a:gd name="connsiteX35" fmla="*/ 114300 w 1631157"/>
              <a:gd name="connsiteY35" fmla="*/ 1235869 h 1321594"/>
              <a:gd name="connsiteX36" fmla="*/ 71438 w 1631157"/>
              <a:gd name="connsiteY36" fmla="*/ 1288257 h 1321594"/>
              <a:gd name="connsiteX37" fmla="*/ 19050 w 1631157"/>
              <a:gd name="connsiteY37" fmla="*/ 1312069 h 1321594"/>
              <a:gd name="connsiteX38" fmla="*/ 0 w 1631157"/>
              <a:gd name="connsiteY38" fmla="*/ 1321594 h 1321594"/>
              <a:gd name="connsiteX0" fmla="*/ 1631157 w 1631157"/>
              <a:gd name="connsiteY0" fmla="*/ 0 h 1321594"/>
              <a:gd name="connsiteX1" fmla="*/ 1624013 w 1631157"/>
              <a:gd name="connsiteY1" fmla="*/ 45244 h 1321594"/>
              <a:gd name="connsiteX2" fmla="*/ 1612106 w 1631157"/>
              <a:gd name="connsiteY2" fmla="*/ 85725 h 1321594"/>
              <a:gd name="connsiteX3" fmla="*/ 1566863 w 1631157"/>
              <a:gd name="connsiteY3" fmla="*/ 111919 h 1321594"/>
              <a:gd name="connsiteX4" fmla="*/ 1533525 w 1631157"/>
              <a:gd name="connsiteY4" fmla="*/ 130969 h 1321594"/>
              <a:gd name="connsiteX5" fmla="*/ 1476375 w 1631157"/>
              <a:gd name="connsiteY5" fmla="*/ 188119 h 1321594"/>
              <a:gd name="connsiteX6" fmla="*/ 1423988 w 1631157"/>
              <a:gd name="connsiteY6" fmla="*/ 240507 h 1321594"/>
              <a:gd name="connsiteX7" fmla="*/ 1395413 w 1631157"/>
              <a:gd name="connsiteY7" fmla="*/ 288132 h 1321594"/>
              <a:gd name="connsiteX8" fmla="*/ 1347788 w 1631157"/>
              <a:gd name="connsiteY8" fmla="*/ 345282 h 1321594"/>
              <a:gd name="connsiteX9" fmla="*/ 1295400 w 1631157"/>
              <a:gd name="connsiteY9" fmla="*/ 369094 h 1321594"/>
              <a:gd name="connsiteX10" fmla="*/ 1266825 w 1631157"/>
              <a:gd name="connsiteY10" fmla="*/ 369094 h 1321594"/>
              <a:gd name="connsiteX11" fmla="*/ 1247775 w 1631157"/>
              <a:gd name="connsiteY11" fmla="*/ 364332 h 1321594"/>
              <a:gd name="connsiteX12" fmla="*/ 1243013 w 1631157"/>
              <a:gd name="connsiteY12" fmla="*/ 345282 h 1321594"/>
              <a:gd name="connsiteX13" fmla="*/ 1204913 w 1631157"/>
              <a:gd name="connsiteY13" fmla="*/ 335757 h 1321594"/>
              <a:gd name="connsiteX14" fmla="*/ 1181100 w 1631157"/>
              <a:gd name="connsiteY14" fmla="*/ 330994 h 1321594"/>
              <a:gd name="connsiteX15" fmla="*/ 1181100 w 1631157"/>
              <a:gd name="connsiteY15" fmla="*/ 330994 h 1321594"/>
              <a:gd name="connsiteX16" fmla="*/ 1057275 w 1631157"/>
              <a:gd name="connsiteY16" fmla="*/ 359569 h 1321594"/>
              <a:gd name="connsiteX17" fmla="*/ 1014413 w 1631157"/>
              <a:gd name="connsiteY17" fmla="*/ 369094 h 1321594"/>
              <a:gd name="connsiteX18" fmla="*/ 966788 w 1631157"/>
              <a:gd name="connsiteY18" fmla="*/ 388144 h 1321594"/>
              <a:gd name="connsiteX19" fmla="*/ 952500 w 1631157"/>
              <a:gd name="connsiteY19" fmla="*/ 411957 h 1321594"/>
              <a:gd name="connsiteX20" fmla="*/ 952500 w 1631157"/>
              <a:gd name="connsiteY20" fmla="*/ 440532 h 1321594"/>
              <a:gd name="connsiteX21" fmla="*/ 847725 w 1631157"/>
              <a:gd name="connsiteY21" fmla="*/ 507207 h 1321594"/>
              <a:gd name="connsiteX22" fmla="*/ 809625 w 1631157"/>
              <a:gd name="connsiteY22" fmla="*/ 588169 h 1321594"/>
              <a:gd name="connsiteX23" fmla="*/ 700088 w 1631157"/>
              <a:gd name="connsiteY23" fmla="*/ 716757 h 1321594"/>
              <a:gd name="connsiteX24" fmla="*/ 681038 w 1631157"/>
              <a:gd name="connsiteY24" fmla="*/ 797719 h 1321594"/>
              <a:gd name="connsiteX25" fmla="*/ 628650 w 1631157"/>
              <a:gd name="connsiteY25" fmla="*/ 883444 h 1321594"/>
              <a:gd name="connsiteX26" fmla="*/ 604838 w 1631157"/>
              <a:gd name="connsiteY26" fmla="*/ 926307 h 1321594"/>
              <a:gd name="connsiteX27" fmla="*/ 542925 w 1631157"/>
              <a:gd name="connsiteY27" fmla="*/ 1002507 h 1321594"/>
              <a:gd name="connsiteX28" fmla="*/ 509588 w 1631157"/>
              <a:gd name="connsiteY28" fmla="*/ 1064419 h 1321594"/>
              <a:gd name="connsiteX29" fmla="*/ 471488 w 1631157"/>
              <a:gd name="connsiteY29" fmla="*/ 1107282 h 1321594"/>
              <a:gd name="connsiteX30" fmla="*/ 442913 w 1631157"/>
              <a:gd name="connsiteY30" fmla="*/ 1140619 h 1321594"/>
              <a:gd name="connsiteX31" fmla="*/ 333375 w 1631157"/>
              <a:gd name="connsiteY31" fmla="*/ 1159669 h 1321594"/>
              <a:gd name="connsiteX32" fmla="*/ 228600 w 1631157"/>
              <a:gd name="connsiteY32" fmla="*/ 1169194 h 1321594"/>
              <a:gd name="connsiteX33" fmla="*/ 157163 w 1631157"/>
              <a:gd name="connsiteY33" fmla="*/ 1202532 h 1321594"/>
              <a:gd name="connsiteX34" fmla="*/ 114300 w 1631157"/>
              <a:gd name="connsiteY34" fmla="*/ 1235869 h 1321594"/>
              <a:gd name="connsiteX35" fmla="*/ 114300 w 1631157"/>
              <a:gd name="connsiteY35" fmla="*/ 1235869 h 1321594"/>
              <a:gd name="connsiteX36" fmla="*/ 71438 w 1631157"/>
              <a:gd name="connsiteY36" fmla="*/ 1288257 h 1321594"/>
              <a:gd name="connsiteX37" fmla="*/ 19050 w 1631157"/>
              <a:gd name="connsiteY37" fmla="*/ 1312069 h 1321594"/>
              <a:gd name="connsiteX38" fmla="*/ 0 w 1631157"/>
              <a:gd name="connsiteY38" fmla="*/ 1321594 h 1321594"/>
              <a:gd name="connsiteX0" fmla="*/ 1631157 w 1631157"/>
              <a:gd name="connsiteY0" fmla="*/ 0 h 1321594"/>
              <a:gd name="connsiteX1" fmla="*/ 1624013 w 1631157"/>
              <a:gd name="connsiteY1" fmla="*/ 45244 h 1321594"/>
              <a:gd name="connsiteX2" fmla="*/ 1612106 w 1631157"/>
              <a:gd name="connsiteY2" fmla="*/ 85725 h 1321594"/>
              <a:gd name="connsiteX3" fmla="*/ 1566863 w 1631157"/>
              <a:gd name="connsiteY3" fmla="*/ 104775 h 1321594"/>
              <a:gd name="connsiteX4" fmla="*/ 1533525 w 1631157"/>
              <a:gd name="connsiteY4" fmla="*/ 130969 h 1321594"/>
              <a:gd name="connsiteX5" fmla="*/ 1476375 w 1631157"/>
              <a:gd name="connsiteY5" fmla="*/ 188119 h 1321594"/>
              <a:gd name="connsiteX6" fmla="*/ 1423988 w 1631157"/>
              <a:gd name="connsiteY6" fmla="*/ 240507 h 1321594"/>
              <a:gd name="connsiteX7" fmla="*/ 1395413 w 1631157"/>
              <a:gd name="connsiteY7" fmla="*/ 288132 h 1321594"/>
              <a:gd name="connsiteX8" fmla="*/ 1347788 w 1631157"/>
              <a:gd name="connsiteY8" fmla="*/ 345282 h 1321594"/>
              <a:gd name="connsiteX9" fmla="*/ 1295400 w 1631157"/>
              <a:gd name="connsiteY9" fmla="*/ 369094 h 1321594"/>
              <a:gd name="connsiteX10" fmla="*/ 1266825 w 1631157"/>
              <a:gd name="connsiteY10" fmla="*/ 369094 h 1321594"/>
              <a:gd name="connsiteX11" fmla="*/ 1247775 w 1631157"/>
              <a:gd name="connsiteY11" fmla="*/ 364332 h 1321594"/>
              <a:gd name="connsiteX12" fmla="*/ 1243013 w 1631157"/>
              <a:gd name="connsiteY12" fmla="*/ 345282 h 1321594"/>
              <a:gd name="connsiteX13" fmla="*/ 1204913 w 1631157"/>
              <a:gd name="connsiteY13" fmla="*/ 335757 h 1321594"/>
              <a:gd name="connsiteX14" fmla="*/ 1181100 w 1631157"/>
              <a:gd name="connsiteY14" fmla="*/ 330994 h 1321594"/>
              <a:gd name="connsiteX15" fmla="*/ 1181100 w 1631157"/>
              <a:gd name="connsiteY15" fmla="*/ 330994 h 1321594"/>
              <a:gd name="connsiteX16" fmla="*/ 1057275 w 1631157"/>
              <a:gd name="connsiteY16" fmla="*/ 359569 h 1321594"/>
              <a:gd name="connsiteX17" fmla="*/ 1014413 w 1631157"/>
              <a:gd name="connsiteY17" fmla="*/ 369094 h 1321594"/>
              <a:gd name="connsiteX18" fmla="*/ 966788 w 1631157"/>
              <a:gd name="connsiteY18" fmla="*/ 388144 h 1321594"/>
              <a:gd name="connsiteX19" fmla="*/ 952500 w 1631157"/>
              <a:gd name="connsiteY19" fmla="*/ 411957 h 1321594"/>
              <a:gd name="connsiteX20" fmla="*/ 952500 w 1631157"/>
              <a:gd name="connsiteY20" fmla="*/ 440532 h 1321594"/>
              <a:gd name="connsiteX21" fmla="*/ 847725 w 1631157"/>
              <a:gd name="connsiteY21" fmla="*/ 507207 h 1321594"/>
              <a:gd name="connsiteX22" fmla="*/ 809625 w 1631157"/>
              <a:gd name="connsiteY22" fmla="*/ 588169 h 1321594"/>
              <a:gd name="connsiteX23" fmla="*/ 700088 w 1631157"/>
              <a:gd name="connsiteY23" fmla="*/ 716757 h 1321594"/>
              <a:gd name="connsiteX24" fmla="*/ 681038 w 1631157"/>
              <a:gd name="connsiteY24" fmla="*/ 797719 h 1321594"/>
              <a:gd name="connsiteX25" fmla="*/ 628650 w 1631157"/>
              <a:gd name="connsiteY25" fmla="*/ 883444 h 1321594"/>
              <a:gd name="connsiteX26" fmla="*/ 604838 w 1631157"/>
              <a:gd name="connsiteY26" fmla="*/ 926307 h 1321594"/>
              <a:gd name="connsiteX27" fmla="*/ 542925 w 1631157"/>
              <a:gd name="connsiteY27" fmla="*/ 1002507 h 1321594"/>
              <a:gd name="connsiteX28" fmla="*/ 509588 w 1631157"/>
              <a:gd name="connsiteY28" fmla="*/ 1064419 h 1321594"/>
              <a:gd name="connsiteX29" fmla="*/ 471488 w 1631157"/>
              <a:gd name="connsiteY29" fmla="*/ 1107282 h 1321594"/>
              <a:gd name="connsiteX30" fmla="*/ 442913 w 1631157"/>
              <a:gd name="connsiteY30" fmla="*/ 1140619 h 1321594"/>
              <a:gd name="connsiteX31" fmla="*/ 333375 w 1631157"/>
              <a:gd name="connsiteY31" fmla="*/ 1159669 h 1321594"/>
              <a:gd name="connsiteX32" fmla="*/ 228600 w 1631157"/>
              <a:gd name="connsiteY32" fmla="*/ 1169194 h 1321594"/>
              <a:gd name="connsiteX33" fmla="*/ 157163 w 1631157"/>
              <a:gd name="connsiteY33" fmla="*/ 1202532 h 1321594"/>
              <a:gd name="connsiteX34" fmla="*/ 114300 w 1631157"/>
              <a:gd name="connsiteY34" fmla="*/ 1235869 h 1321594"/>
              <a:gd name="connsiteX35" fmla="*/ 114300 w 1631157"/>
              <a:gd name="connsiteY35" fmla="*/ 1235869 h 1321594"/>
              <a:gd name="connsiteX36" fmla="*/ 71438 w 1631157"/>
              <a:gd name="connsiteY36" fmla="*/ 1288257 h 1321594"/>
              <a:gd name="connsiteX37" fmla="*/ 19050 w 1631157"/>
              <a:gd name="connsiteY37" fmla="*/ 1312069 h 1321594"/>
              <a:gd name="connsiteX38" fmla="*/ 0 w 1631157"/>
              <a:gd name="connsiteY38" fmla="*/ 1321594 h 1321594"/>
              <a:gd name="connsiteX0" fmla="*/ 1631157 w 1631157"/>
              <a:gd name="connsiteY0" fmla="*/ 0 h 1321594"/>
              <a:gd name="connsiteX1" fmla="*/ 1624013 w 1631157"/>
              <a:gd name="connsiteY1" fmla="*/ 45244 h 1321594"/>
              <a:gd name="connsiteX2" fmla="*/ 1604963 w 1631157"/>
              <a:gd name="connsiteY2" fmla="*/ 90487 h 1321594"/>
              <a:gd name="connsiteX3" fmla="*/ 1566863 w 1631157"/>
              <a:gd name="connsiteY3" fmla="*/ 104775 h 1321594"/>
              <a:gd name="connsiteX4" fmla="*/ 1533525 w 1631157"/>
              <a:gd name="connsiteY4" fmla="*/ 130969 h 1321594"/>
              <a:gd name="connsiteX5" fmla="*/ 1476375 w 1631157"/>
              <a:gd name="connsiteY5" fmla="*/ 188119 h 1321594"/>
              <a:gd name="connsiteX6" fmla="*/ 1423988 w 1631157"/>
              <a:gd name="connsiteY6" fmla="*/ 240507 h 1321594"/>
              <a:gd name="connsiteX7" fmla="*/ 1395413 w 1631157"/>
              <a:gd name="connsiteY7" fmla="*/ 288132 h 1321594"/>
              <a:gd name="connsiteX8" fmla="*/ 1347788 w 1631157"/>
              <a:gd name="connsiteY8" fmla="*/ 345282 h 1321594"/>
              <a:gd name="connsiteX9" fmla="*/ 1295400 w 1631157"/>
              <a:gd name="connsiteY9" fmla="*/ 369094 h 1321594"/>
              <a:gd name="connsiteX10" fmla="*/ 1266825 w 1631157"/>
              <a:gd name="connsiteY10" fmla="*/ 369094 h 1321594"/>
              <a:gd name="connsiteX11" fmla="*/ 1247775 w 1631157"/>
              <a:gd name="connsiteY11" fmla="*/ 364332 h 1321594"/>
              <a:gd name="connsiteX12" fmla="*/ 1243013 w 1631157"/>
              <a:gd name="connsiteY12" fmla="*/ 345282 h 1321594"/>
              <a:gd name="connsiteX13" fmla="*/ 1204913 w 1631157"/>
              <a:gd name="connsiteY13" fmla="*/ 335757 h 1321594"/>
              <a:gd name="connsiteX14" fmla="*/ 1181100 w 1631157"/>
              <a:gd name="connsiteY14" fmla="*/ 330994 h 1321594"/>
              <a:gd name="connsiteX15" fmla="*/ 1181100 w 1631157"/>
              <a:gd name="connsiteY15" fmla="*/ 330994 h 1321594"/>
              <a:gd name="connsiteX16" fmla="*/ 1057275 w 1631157"/>
              <a:gd name="connsiteY16" fmla="*/ 359569 h 1321594"/>
              <a:gd name="connsiteX17" fmla="*/ 1014413 w 1631157"/>
              <a:gd name="connsiteY17" fmla="*/ 369094 h 1321594"/>
              <a:gd name="connsiteX18" fmla="*/ 966788 w 1631157"/>
              <a:gd name="connsiteY18" fmla="*/ 388144 h 1321594"/>
              <a:gd name="connsiteX19" fmla="*/ 952500 w 1631157"/>
              <a:gd name="connsiteY19" fmla="*/ 411957 h 1321594"/>
              <a:gd name="connsiteX20" fmla="*/ 952500 w 1631157"/>
              <a:gd name="connsiteY20" fmla="*/ 440532 h 1321594"/>
              <a:gd name="connsiteX21" fmla="*/ 847725 w 1631157"/>
              <a:gd name="connsiteY21" fmla="*/ 507207 h 1321594"/>
              <a:gd name="connsiteX22" fmla="*/ 809625 w 1631157"/>
              <a:gd name="connsiteY22" fmla="*/ 588169 h 1321594"/>
              <a:gd name="connsiteX23" fmla="*/ 700088 w 1631157"/>
              <a:gd name="connsiteY23" fmla="*/ 716757 h 1321594"/>
              <a:gd name="connsiteX24" fmla="*/ 681038 w 1631157"/>
              <a:gd name="connsiteY24" fmla="*/ 797719 h 1321594"/>
              <a:gd name="connsiteX25" fmla="*/ 628650 w 1631157"/>
              <a:gd name="connsiteY25" fmla="*/ 883444 h 1321594"/>
              <a:gd name="connsiteX26" fmla="*/ 604838 w 1631157"/>
              <a:gd name="connsiteY26" fmla="*/ 926307 h 1321594"/>
              <a:gd name="connsiteX27" fmla="*/ 542925 w 1631157"/>
              <a:gd name="connsiteY27" fmla="*/ 1002507 h 1321594"/>
              <a:gd name="connsiteX28" fmla="*/ 509588 w 1631157"/>
              <a:gd name="connsiteY28" fmla="*/ 1064419 h 1321594"/>
              <a:gd name="connsiteX29" fmla="*/ 471488 w 1631157"/>
              <a:gd name="connsiteY29" fmla="*/ 1107282 h 1321594"/>
              <a:gd name="connsiteX30" fmla="*/ 442913 w 1631157"/>
              <a:gd name="connsiteY30" fmla="*/ 1140619 h 1321594"/>
              <a:gd name="connsiteX31" fmla="*/ 333375 w 1631157"/>
              <a:gd name="connsiteY31" fmla="*/ 1159669 h 1321594"/>
              <a:gd name="connsiteX32" fmla="*/ 228600 w 1631157"/>
              <a:gd name="connsiteY32" fmla="*/ 1169194 h 1321594"/>
              <a:gd name="connsiteX33" fmla="*/ 157163 w 1631157"/>
              <a:gd name="connsiteY33" fmla="*/ 1202532 h 1321594"/>
              <a:gd name="connsiteX34" fmla="*/ 114300 w 1631157"/>
              <a:gd name="connsiteY34" fmla="*/ 1235869 h 1321594"/>
              <a:gd name="connsiteX35" fmla="*/ 114300 w 1631157"/>
              <a:gd name="connsiteY35" fmla="*/ 1235869 h 1321594"/>
              <a:gd name="connsiteX36" fmla="*/ 71438 w 1631157"/>
              <a:gd name="connsiteY36" fmla="*/ 1288257 h 1321594"/>
              <a:gd name="connsiteX37" fmla="*/ 19050 w 1631157"/>
              <a:gd name="connsiteY37" fmla="*/ 1312069 h 1321594"/>
              <a:gd name="connsiteX38" fmla="*/ 0 w 1631157"/>
              <a:gd name="connsiteY38" fmla="*/ 1321594 h 1321594"/>
              <a:gd name="connsiteX0" fmla="*/ 1631157 w 1631157"/>
              <a:gd name="connsiteY0" fmla="*/ 0 h 1321594"/>
              <a:gd name="connsiteX1" fmla="*/ 1624013 w 1631157"/>
              <a:gd name="connsiteY1" fmla="*/ 69057 h 1321594"/>
              <a:gd name="connsiteX2" fmla="*/ 1604963 w 1631157"/>
              <a:gd name="connsiteY2" fmla="*/ 90487 h 1321594"/>
              <a:gd name="connsiteX3" fmla="*/ 1566863 w 1631157"/>
              <a:gd name="connsiteY3" fmla="*/ 104775 h 1321594"/>
              <a:gd name="connsiteX4" fmla="*/ 1533525 w 1631157"/>
              <a:gd name="connsiteY4" fmla="*/ 130969 h 1321594"/>
              <a:gd name="connsiteX5" fmla="*/ 1476375 w 1631157"/>
              <a:gd name="connsiteY5" fmla="*/ 188119 h 1321594"/>
              <a:gd name="connsiteX6" fmla="*/ 1423988 w 1631157"/>
              <a:gd name="connsiteY6" fmla="*/ 240507 h 1321594"/>
              <a:gd name="connsiteX7" fmla="*/ 1395413 w 1631157"/>
              <a:gd name="connsiteY7" fmla="*/ 288132 h 1321594"/>
              <a:gd name="connsiteX8" fmla="*/ 1347788 w 1631157"/>
              <a:gd name="connsiteY8" fmla="*/ 345282 h 1321594"/>
              <a:gd name="connsiteX9" fmla="*/ 1295400 w 1631157"/>
              <a:gd name="connsiteY9" fmla="*/ 369094 h 1321594"/>
              <a:gd name="connsiteX10" fmla="*/ 1266825 w 1631157"/>
              <a:gd name="connsiteY10" fmla="*/ 369094 h 1321594"/>
              <a:gd name="connsiteX11" fmla="*/ 1247775 w 1631157"/>
              <a:gd name="connsiteY11" fmla="*/ 364332 h 1321594"/>
              <a:gd name="connsiteX12" fmla="*/ 1243013 w 1631157"/>
              <a:gd name="connsiteY12" fmla="*/ 345282 h 1321594"/>
              <a:gd name="connsiteX13" fmla="*/ 1204913 w 1631157"/>
              <a:gd name="connsiteY13" fmla="*/ 335757 h 1321594"/>
              <a:gd name="connsiteX14" fmla="*/ 1181100 w 1631157"/>
              <a:gd name="connsiteY14" fmla="*/ 330994 h 1321594"/>
              <a:gd name="connsiteX15" fmla="*/ 1181100 w 1631157"/>
              <a:gd name="connsiteY15" fmla="*/ 330994 h 1321594"/>
              <a:gd name="connsiteX16" fmla="*/ 1057275 w 1631157"/>
              <a:gd name="connsiteY16" fmla="*/ 359569 h 1321594"/>
              <a:gd name="connsiteX17" fmla="*/ 1014413 w 1631157"/>
              <a:gd name="connsiteY17" fmla="*/ 369094 h 1321594"/>
              <a:gd name="connsiteX18" fmla="*/ 966788 w 1631157"/>
              <a:gd name="connsiteY18" fmla="*/ 388144 h 1321594"/>
              <a:gd name="connsiteX19" fmla="*/ 952500 w 1631157"/>
              <a:gd name="connsiteY19" fmla="*/ 411957 h 1321594"/>
              <a:gd name="connsiteX20" fmla="*/ 952500 w 1631157"/>
              <a:gd name="connsiteY20" fmla="*/ 440532 h 1321594"/>
              <a:gd name="connsiteX21" fmla="*/ 847725 w 1631157"/>
              <a:gd name="connsiteY21" fmla="*/ 507207 h 1321594"/>
              <a:gd name="connsiteX22" fmla="*/ 809625 w 1631157"/>
              <a:gd name="connsiteY22" fmla="*/ 588169 h 1321594"/>
              <a:gd name="connsiteX23" fmla="*/ 700088 w 1631157"/>
              <a:gd name="connsiteY23" fmla="*/ 716757 h 1321594"/>
              <a:gd name="connsiteX24" fmla="*/ 681038 w 1631157"/>
              <a:gd name="connsiteY24" fmla="*/ 797719 h 1321594"/>
              <a:gd name="connsiteX25" fmla="*/ 628650 w 1631157"/>
              <a:gd name="connsiteY25" fmla="*/ 883444 h 1321594"/>
              <a:gd name="connsiteX26" fmla="*/ 604838 w 1631157"/>
              <a:gd name="connsiteY26" fmla="*/ 926307 h 1321594"/>
              <a:gd name="connsiteX27" fmla="*/ 542925 w 1631157"/>
              <a:gd name="connsiteY27" fmla="*/ 1002507 h 1321594"/>
              <a:gd name="connsiteX28" fmla="*/ 509588 w 1631157"/>
              <a:gd name="connsiteY28" fmla="*/ 1064419 h 1321594"/>
              <a:gd name="connsiteX29" fmla="*/ 471488 w 1631157"/>
              <a:gd name="connsiteY29" fmla="*/ 1107282 h 1321594"/>
              <a:gd name="connsiteX30" fmla="*/ 442913 w 1631157"/>
              <a:gd name="connsiteY30" fmla="*/ 1140619 h 1321594"/>
              <a:gd name="connsiteX31" fmla="*/ 333375 w 1631157"/>
              <a:gd name="connsiteY31" fmla="*/ 1159669 h 1321594"/>
              <a:gd name="connsiteX32" fmla="*/ 228600 w 1631157"/>
              <a:gd name="connsiteY32" fmla="*/ 1169194 h 1321594"/>
              <a:gd name="connsiteX33" fmla="*/ 157163 w 1631157"/>
              <a:gd name="connsiteY33" fmla="*/ 1202532 h 1321594"/>
              <a:gd name="connsiteX34" fmla="*/ 114300 w 1631157"/>
              <a:gd name="connsiteY34" fmla="*/ 1235869 h 1321594"/>
              <a:gd name="connsiteX35" fmla="*/ 114300 w 1631157"/>
              <a:gd name="connsiteY35" fmla="*/ 1235869 h 1321594"/>
              <a:gd name="connsiteX36" fmla="*/ 71438 w 1631157"/>
              <a:gd name="connsiteY36" fmla="*/ 1288257 h 1321594"/>
              <a:gd name="connsiteX37" fmla="*/ 19050 w 1631157"/>
              <a:gd name="connsiteY37" fmla="*/ 1312069 h 1321594"/>
              <a:gd name="connsiteX38" fmla="*/ 0 w 1631157"/>
              <a:gd name="connsiteY38" fmla="*/ 1321594 h 1321594"/>
              <a:gd name="connsiteX0" fmla="*/ 1643063 w 1643063"/>
              <a:gd name="connsiteY0" fmla="*/ 0 h 1307307"/>
              <a:gd name="connsiteX1" fmla="*/ 1624013 w 1643063"/>
              <a:gd name="connsiteY1" fmla="*/ 54770 h 1307307"/>
              <a:gd name="connsiteX2" fmla="*/ 1604963 w 1643063"/>
              <a:gd name="connsiteY2" fmla="*/ 76200 h 1307307"/>
              <a:gd name="connsiteX3" fmla="*/ 1566863 w 1643063"/>
              <a:gd name="connsiteY3" fmla="*/ 90488 h 1307307"/>
              <a:gd name="connsiteX4" fmla="*/ 1533525 w 1643063"/>
              <a:gd name="connsiteY4" fmla="*/ 116682 h 1307307"/>
              <a:gd name="connsiteX5" fmla="*/ 1476375 w 1643063"/>
              <a:gd name="connsiteY5" fmla="*/ 173832 h 1307307"/>
              <a:gd name="connsiteX6" fmla="*/ 1423988 w 1643063"/>
              <a:gd name="connsiteY6" fmla="*/ 226220 h 1307307"/>
              <a:gd name="connsiteX7" fmla="*/ 1395413 w 1643063"/>
              <a:gd name="connsiteY7" fmla="*/ 273845 h 1307307"/>
              <a:gd name="connsiteX8" fmla="*/ 1347788 w 1643063"/>
              <a:gd name="connsiteY8" fmla="*/ 330995 h 1307307"/>
              <a:gd name="connsiteX9" fmla="*/ 1295400 w 1643063"/>
              <a:gd name="connsiteY9" fmla="*/ 354807 h 1307307"/>
              <a:gd name="connsiteX10" fmla="*/ 1266825 w 1643063"/>
              <a:gd name="connsiteY10" fmla="*/ 354807 h 1307307"/>
              <a:gd name="connsiteX11" fmla="*/ 1247775 w 1643063"/>
              <a:gd name="connsiteY11" fmla="*/ 350045 h 1307307"/>
              <a:gd name="connsiteX12" fmla="*/ 1243013 w 1643063"/>
              <a:gd name="connsiteY12" fmla="*/ 330995 h 1307307"/>
              <a:gd name="connsiteX13" fmla="*/ 1204913 w 1643063"/>
              <a:gd name="connsiteY13" fmla="*/ 321470 h 1307307"/>
              <a:gd name="connsiteX14" fmla="*/ 1181100 w 1643063"/>
              <a:gd name="connsiteY14" fmla="*/ 316707 h 1307307"/>
              <a:gd name="connsiteX15" fmla="*/ 1181100 w 1643063"/>
              <a:gd name="connsiteY15" fmla="*/ 316707 h 1307307"/>
              <a:gd name="connsiteX16" fmla="*/ 1057275 w 1643063"/>
              <a:gd name="connsiteY16" fmla="*/ 345282 h 1307307"/>
              <a:gd name="connsiteX17" fmla="*/ 1014413 w 1643063"/>
              <a:gd name="connsiteY17" fmla="*/ 354807 h 1307307"/>
              <a:gd name="connsiteX18" fmla="*/ 966788 w 1643063"/>
              <a:gd name="connsiteY18" fmla="*/ 373857 h 1307307"/>
              <a:gd name="connsiteX19" fmla="*/ 952500 w 1643063"/>
              <a:gd name="connsiteY19" fmla="*/ 397670 h 1307307"/>
              <a:gd name="connsiteX20" fmla="*/ 952500 w 1643063"/>
              <a:gd name="connsiteY20" fmla="*/ 426245 h 1307307"/>
              <a:gd name="connsiteX21" fmla="*/ 847725 w 1643063"/>
              <a:gd name="connsiteY21" fmla="*/ 492920 h 1307307"/>
              <a:gd name="connsiteX22" fmla="*/ 809625 w 1643063"/>
              <a:gd name="connsiteY22" fmla="*/ 573882 h 1307307"/>
              <a:gd name="connsiteX23" fmla="*/ 700088 w 1643063"/>
              <a:gd name="connsiteY23" fmla="*/ 702470 h 1307307"/>
              <a:gd name="connsiteX24" fmla="*/ 681038 w 1643063"/>
              <a:gd name="connsiteY24" fmla="*/ 783432 h 1307307"/>
              <a:gd name="connsiteX25" fmla="*/ 628650 w 1643063"/>
              <a:gd name="connsiteY25" fmla="*/ 869157 h 1307307"/>
              <a:gd name="connsiteX26" fmla="*/ 604838 w 1643063"/>
              <a:gd name="connsiteY26" fmla="*/ 912020 h 1307307"/>
              <a:gd name="connsiteX27" fmla="*/ 542925 w 1643063"/>
              <a:gd name="connsiteY27" fmla="*/ 988220 h 1307307"/>
              <a:gd name="connsiteX28" fmla="*/ 509588 w 1643063"/>
              <a:gd name="connsiteY28" fmla="*/ 1050132 h 1307307"/>
              <a:gd name="connsiteX29" fmla="*/ 471488 w 1643063"/>
              <a:gd name="connsiteY29" fmla="*/ 1092995 h 1307307"/>
              <a:gd name="connsiteX30" fmla="*/ 442913 w 1643063"/>
              <a:gd name="connsiteY30" fmla="*/ 1126332 h 1307307"/>
              <a:gd name="connsiteX31" fmla="*/ 333375 w 1643063"/>
              <a:gd name="connsiteY31" fmla="*/ 1145382 h 1307307"/>
              <a:gd name="connsiteX32" fmla="*/ 228600 w 1643063"/>
              <a:gd name="connsiteY32" fmla="*/ 1154907 h 1307307"/>
              <a:gd name="connsiteX33" fmla="*/ 157163 w 1643063"/>
              <a:gd name="connsiteY33" fmla="*/ 1188245 h 1307307"/>
              <a:gd name="connsiteX34" fmla="*/ 114300 w 1643063"/>
              <a:gd name="connsiteY34" fmla="*/ 1221582 h 1307307"/>
              <a:gd name="connsiteX35" fmla="*/ 114300 w 1643063"/>
              <a:gd name="connsiteY35" fmla="*/ 1221582 h 1307307"/>
              <a:gd name="connsiteX36" fmla="*/ 71438 w 1643063"/>
              <a:gd name="connsiteY36" fmla="*/ 1273970 h 1307307"/>
              <a:gd name="connsiteX37" fmla="*/ 19050 w 1643063"/>
              <a:gd name="connsiteY37" fmla="*/ 1297782 h 1307307"/>
              <a:gd name="connsiteX38" fmla="*/ 0 w 1643063"/>
              <a:gd name="connsiteY38" fmla="*/ 1307307 h 1307307"/>
              <a:gd name="connsiteX0" fmla="*/ 1643063 w 1643063"/>
              <a:gd name="connsiteY0" fmla="*/ 0 h 1307307"/>
              <a:gd name="connsiteX1" fmla="*/ 1624013 w 1643063"/>
              <a:gd name="connsiteY1" fmla="*/ 54770 h 1307307"/>
              <a:gd name="connsiteX2" fmla="*/ 1604963 w 1643063"/>
              <a:gd name="connsiteY2" fmla="*/ 76200 h 1307307"/>
              <a:gd name="connsiteX3" fmla="*/ 1566863 w 1643063"/>
              <a:gd name="connsiteY3" fmla="*/ 90488 h 1307307"/>
              <a:gd name="connsiteX4" fmla="*/ 1533525 w 1643063"/>
              <a:gd name="connsiteY4" fmla="*/ 109538 h 1307307"/>
              <a:gd name="connsiteX5" fmla="*/ 1476375 w 1643063"/>
              <a:gd name="connsiteY5" fmla="*/ 173832 h 1307307"/>
              <a:gd name="connsiteX6" fmla="*/ 1423988 w 1643063"/>
              <a:gd name="connsiteY6" fmla="*/ 226220 h 1307307"/>
              <a:gd name="connsiteX7" fmla="*/ 1395413 w 1643063"/>
              <a:gd name="connsiteY7" fmla="*/ 273845 h 1307307"/>
              <a:gd name="connsiteX8" fmla="*/ 1347788 w 1643063"/>
              <a:gd name="connsiteY8" fmla="*/ 330995 h 1307307"/>
              <a:gd name="connsiteX9" fmla="*/ 1295400 w 1643063"/>
              <a:gd name="connsiteY9" fmla="*/ 354807 h 1307307"/>
              <a:gd name="connsiteX10" fmla="*/ 1266825 w 1643063"/>
              <a:gd name="connsiteY10" fmla="*/ 354807 h 1307307"/>
              <a:gd name="connsiteX11" fmla="*/ 1247775 w 1643063"/>
              <a:gd name="connsiteY11" fmla="*/ 350045 h 1307307"/>
              <a:gd name="connsiteX12" fmla="*/ 1243013 w 1643063"/>
              <a:gd name="connsiteY12" fmla="*/ 330995 h 1307307"/>
              <a:gd name="connsiteX13" fmla="*/ 1204913 w 1643063"/>
              <a:gd name="connsiteY13" fmla="*/ 321470 h 1307307"/>
              <a:gd name="connsiteX14" fmla="*/ 1181100 w 1643063"/>
              <a:gd name="connsiteY14" fmla="*/ 316707 h 1307307"/>
              <a:gd name="connsiteX15" fmla="*/ 1181100 w 1643063"/>
              <a:gd name="connsiteY15" fmla="*/ 316707 h 1307307"/>
              <a:gd name="connsiteX16" fmla="*/ 1057275 w 1643063"/>
              <a:gd name="connsiteY16" fmla="*/ 345282 h 1307307"/>
              <a:gd name="connsiteX17" fmla="*/ 1014413 w 1643063"/>
              <a:gd name="connsiteY17" fmla="*/ 354807 h 1307307"/>
              <a:gd name="connsiteX18" fmla="*/ 966788 w 1643063"/>
              <a:gd name="connsiteY18" fmla="*/ 373857 h 1307307"/>
              <a:gd name="connsiteX19" fmla="*/ 952500 w 1643063"/>
              <a:gd name="connsiteY19" fmla="*/ 397670 h 1307307"/>
              <a:gd name="connsiteX20" fmla="*/ 952500 w 1643063"/>
              <a:gd name="connsiteY20" fmla="*/ 426245 h 1307307"/>
              <a:gd name="connsiteX21" fmla="*/ 847725 w 1643063"/>
              <a:gd name="connsiteY21" fmla="*/ 492920 h 1307307"/>
              <a:gd name="connsiteX22" fmla="*/ 809625 w 1643063"/>
              <a:gd name="connsiteY22" fmla="*/ 573882 h 1307307"/>
              <a:gd name="connsiteX23" fmla="*/ 700088 w 1643063"/>
              <a:gd name="connsiteY23" fmla="*/ 702470 h 1307307"/>
              <a:gd name="connsiteX24" fmla="*/ 681038 w 1643063"/>
              <a:gd name="connsiteY24" fmla="*/ 783432 h 1307307"/>
              <a:gd name="connsiteX25" fmla="*/ 628650 w 1643063"/>
              <a:gd name="connsiteY25" fmla="*/ 869157 h 1307307"/>
              <a:gd name="connsiteX26" fmla="*/ 604838 w 1643063"/>
              <a:gd name="connsiteY26" fmla="*/ 912020 h 1307307"/>
              <a:gd name="connsiteX27" fmla="*/ 542925 w 1643063"/>
              <a:gd name="connsiteY27" fmla="*/ 988220 h 1307307"/>
              <a:gd name="connsiteX28" fmla="*/ 509588 w 1643063"/>
              <a:gd name="connsiteY28" fmla="*/ 1050132 h 1307307"/>
              <a:gd name="connsiteX29" fmla="*/ 471488 w 1643063"/>
              <a:gd name="connsiteY29" fmla="*/ 1092995 h 1307307"/>
              <a:gd name="connsiteX30" fmla="*/ 442913 w 1643063"/>
              <a:gd name="connsiteY30" fmla="*/ 1126332 h 1307307"/>
              <a:gd name="connsiteX31" fmla="*/ 333375 w 1643063"/>
              <a:gd name="connsiteY31" fmla="*/ 1145382 h 1307307"/>
              <a:gd name="connsiteX32" fmla="*/ 228600 w 1643063"/>
              <a:gd name="connsiteY32" fmla="*/ 1154907 h 1307307"/>
              <a:gd name="connsiteX33" fmla="*/ 157163 w 1643063"/>
              <a:gd name="connsiteY33" fmla="*/ 1188245 h 1307307"/>
              <a:gd name="connsiteX34" fmla="*/ 114300 w 1643063"/>
              <a:gd name="connsiteY34" fmla="*/ 1221582 h 1307307"/>
              <a:gd name="connsiteX35" fmla="*/ 114300 w 1643063"/>
              <a:gd name="connsiteY35" fmla="*/ 1221582 h 1307307"/>
              <a:gd name="connsiteX36" fmla="*/ 71438 w 1643063"/>
              <a:gd name="connsiteY36" fmla="*/ 1273970 h 1307307"/>
              <a:gd name="connsiteX37" fmla="*/ 19050 w 1643063"/>
              <a:gd name="connsiteY37" fmla="*/ 1297782 h 1307307"/>
              <a:gd name="connsiteX38" fmla="*/ 0 w 1643063"/>
              <a:gd name="connsiteY38" fmla="*/ 1307307 h 1307307"/>
              <a:gd name="connsiteX0" fmla="*/ 1643063 w 1643063"/>
              <a:gd name="connsiteY0" fmla="*/ 0 h 1307307"/>
              <a:gd name="connsiteX1" fmla="*/ 1624013 w 1643063"/>
              <a:gd name="connsiteY1" fmla="*/ 54770 h 1307307"/>
              <a:gd name="connsiteX2" fmla="*/ 1604963 w 1643063"/>
              <a:gd name="connsiteY2" fmla="*/ 76200 h 1307307"/>
              <a:gd name="connsiteX3" fmla="*/ 1566863 w 1643063"/>
              <a:gd name="connsiteY3" fmla="*/ 90488 h 1307307"/>
              <a:gd name="connsiteX4" fmla="*/ 1533525 w 1643063"/>
              <a:gd name="connsiteY4" fmla="*/ 109538 h 1307307"/>
              <a:gd name="connsiteX5" fmla="*/ 1485900 w 1643063"/>
              <a:gd name="connsiteY5" fmla="*/ 154782 h 1307307"/>
              <a:gd name="connsiteX6" fmla="*/ 1423988 w 1643063"/>
              <a:gd name="connsiteY6" fmla="*/ 226220 h 1307307"/>
              <a:gd name="connsiteX7" fmla="*/ 1395413 w 1643063"/>
              <a:gd name="connsiteY7" fmla="*/ 273845 h 1307307"/>
              <a:gd name="connsiteX8" fmla="*/ 1347788 w 1643063"/>
              <a:gd name="connsiteY8" fmla="*/ 330995 h 1307307"/>
              <a:gd name="connsiteX9" fmla="*/ 1295400 w 1643063"/>
              <a:gd name="connsiteY9" fmla="*/ 354807 h 1307307"/>
              <a:gd name="connsiteX10" fmla="*/ 1266825 w 1643063"/>
              <a:gd name="connsiteY10" fmla="*/ 354807 h 1307307"/>
              <a:gd name="connsiteX11" fmla="*/ 1247775 w 1643063"/>
              <a:gd name="connsiteY11" fmla="*/ 350045 h 1307307"/>
              <a:gd name="connsiteX12" fmla="*/ 1243013 w 1643063"/>
              <a:gd name="connsiteY12" fmla="*/ 330995 h 1307307"/>
              <a:gd name="connsiteX13" fmla="*/ 1204913 w 1643063"/>
              <a:gd name="connsiteY13" fmla="*/ 321470 h 1307307"/>
              <a:gd name="connsiteX14" fmla="*/ 1181100 w 1643063"/>
              <a:gd name="connsiteY14" fmla="*/ 316707 h 1307307"/>
              <a:gd name="connsiteX15" fmla="*/ 1181100 w 1643063"/>
              <a:gd name="connsiteY15" fmla="*/ 316707 h 1307307"/>
              <a:gd name="connsiteX16" fmla="*/ 1057275 w 1643063"/>
              <a:gd name="connsiteY16" fmla="*/ 345282 h 1307307"/>
              <a:gd name="connsiteX17" fmla="*/ 1014413 w 1643063"/>
              <a:gd name="connsiteY17" fmla="*/ 354807 h 1307307"/>
              <a:gd name="connsiteX18" fmla="*/ 966788 w 1643063"/>
              <a:gd name="connsiteY18" fmla="*/ 373857 h 1307307"/>
              <a:gd name="connsiteX19" fmla="*/ 952500 w 1643063"/>
              <a:gd name="connsiteY19" fmla="*/ 397670 h 1307307"/>
              <a:gd name="connsiteX20" fmla="*/ 952500 w 1643063"/>
              <a:gd name="connsiteY20" fmla="*/ 426245 h 1307307"/>
              <a:gd name="connsiteX21" fmla="*/ 847725 w 1643063"/>
              <a:gd name="connsiteY21" fmla="*/ 492920 h 1307307"/>
              <a:gd name="connsiteX22" fmla="*/ 809625 w 1643063"/>
              <a:gd name="connsiteY22" fmla="*/ 573882 h 1307307"/>
              <a:gd name="connsiteX23" fmla="*/ 700088 w 1643063"/>
              <a:gd name="connsiteY23" fmla="*/ 702470 h 1307307"/>
              <a:gd name="connsiteX24" fmla="*/ 681038 w 1643063"/>
              <a:gd name="connsiteY24" fmla="*/ 783432 h 1307307"/>
              <a:gd name="connsiteX25" fmla="*/ 628650 w 1643063"/>
              <a:gd name="connsiteY25" fmla="*/ 869157 h 1307307"/>
              <a:gd name="connsiteX26" fmla="*/ 604838 w 1643063"/>
              <a:gd name="connsiteY26" fmla="*/ 912020 h 1307307"/>
              <a:gd name="connsiteX27" fmla="*/ 542925 w 1643063"/>
              <a:gd name="connsiteY27" fmla="*/ 988220 h 1307307"/>
              <a:gd name="connsiteX28" fmla="*/ 509588 w 1643063"/>
              <a:gd name="connsiteY28" fmla="*/ 1050132 h 1307307"/>
              <a:gd name="connsiteX29" fmla="*/ 471488 w 1643063"/>
              <a:gd name="connsiteY29" fmla="*/ 1092995 h 1307307"/>
              <a:gd name="connsiteX30" fmla="*/ 442913 w 1643063"/>
              <a:gd name="connsiteY30" fmla="*/ 1126332 h 1307307"/>
              <a:gd name="connsiteX31" fmla="*/ 333375 w 1643063"/>
              <a:gd name="connsiteY31" fmla="*/ 1145382 h 1307307"/>
              <a:gd name="connsiteX32" fmla="*/ 228600 w 1643063"/>
              <a:gd name="connsiteY32" fmla="*/ 1154907 h 1307307"/>
              <a:gd name="connsiteX33" fmla="*/ 157163 w 1643063"/>
              <a:gd name="connsiteY33" fmla="*/ 1188245 h 1307307"/>
              <a:gd name="connsiteX34" fmla="*/ 114300 w 1643063"/>
              <a:gd name="connsiteY34" fmla="*/ 1221582 h 1307307"/>
              <a:gd name="connsiteX35" fmla="*/ 114300 w 1643063"/>
              <a:gd name="connsiteY35" fmla="*/ 1221582 h 1307307"/>
              <a:gd name="connsiteX36" fmla="*/ 71438 w 1643063"/>
              <a:gd name="connsiteY36" fmla="*/ 1273970 h 1307307"/>
              <a:gd name="connsiteX37" fmla="*/ 19050 w 1643063"/>
              <a:gd name="connsiteY37" fmla="*/ 1297782 h 1307307"/>
              <a:gd name="connsiteX38" fmla="*/ 0 w 1643063"/>
              <a:gd name="connsiteY38" fmla="*/ 1307307 h 1307307"/>
              <a:gd name="connsiteX0" fmla="*/ 1643063 w 1643063"/>
              <a:gd name="connsiteY0" fmla="*/ 0 h 1307307"/>
              <a:gd name="connsiteX1" fmla="*/ 1624013 w 1643063"/>
              <a:gd name="connsiteY1" fmla="*/ 54770 h 1307307"/>
              <a:gd name="connsiteX2" fmla="*/ 1604963 w 1643063"/>
              <a:gd name="connsiteY2" fmla="*/ 76200 h 1307307"/>
              <a:gd name="connsiteX3" fmla="*/ 1566863 w 1643063"/>
              <a:gd name="connsiteY3" fmla="*/ 90488 h 1307307"/>
              <a:gd name="connsiteX4" fmla="*/ 1533525 w 1643063"/>
              <a:gd name="connsiteY4" fmla="*/ 109538 h 1307307"/>
              <a:gd name="connsiteX5" fmla="*/ 1485900 w 1643063"/>
              <a:gd name="connsiteY5" fmla="*/ 154782 h 1307307"/>
              <a:gd name="connsiteX6" fmla="*/ 1423988 w 1643063"/>
              <a:gd name="connsiteY6" fmla="*/ 226220 h 1307307"/>
              <a:gd name="connsiteX7" fmla="*/ 1395413 w 1643063"/>
              <a:gd name="connsiteY7" fmla="*/ 273845 h 1307307"/>
              <a:gd name="connsiteX8" fmla="*/ 1347788 w 1643063"/>
              <a:gd name="connsiteY8" fmla="*/ 330995 h 1307307"/>
              <a:gd name="connsiteX9" fmla="*/ 1295400 w 1643063"/>
              <a:gd name="connsiteY9" fmla="*/ 354807 h 1307307"/>
              <a:gd name="connsiteX10" fmla="*/ 1266825 w 1643063"/>
              <a:gd name="connsiteY10" fmla="*/ 354807 h 1307307"/>
              <a:gd name="connsiteX11" fmla="*/ 1247775 w 1643063"/>
              <a:gd name="connsiteY11" fmla="*/ 350045 h 1307307"/>
              <a:gd name="connsiteX12" fmla="*/ 1243013 w 1643063"/>
              <a:gd name="connsiteY12" fmla="*/ 330995 h 1307307"/>
              <a:gd name="connsiteX13" fmla="*/ 1204913 w 1643063"/>
              <a:gd name="connsiteY13" fmla="*/ 321470 h 1307307"/>
              <a:gd name="connsiteX14" fmla="*/ 1181100 w 1643063"/>
              <a:gd name="connsiteY14" fmla="*/ 316707 h 1307307"/>
              <a:gd name="connsiteX15" fmla="*/ 1181100 w 1643063"/>
              <a:gd name="connsiteY15" fmla="*/ 316707 h 1307307"/>
              <a:gd name="connsiteX16" fmla="*/ 1057275 w 1643063"/>
              <a:gd name="connsiteY16" fmla="*/ 345282 h 1307307"/>
              <a:gd name="connsiteX17" fmla="*/ 1014413 w 1643063"/>
              <a:gd name="connsiteY17" fmla="*/ 354807 h 1307307"/>
              <a:gd name="connsiteX18" fmla="*/ 966788 w 1643063"/>
              <a:gd name="connsiteY18" fmla="*/ 373857 h 1307307"/>
              <a:gd name="connsiteX19" fmla="*/ 952500 w 1643063"/>
              <a:gd name="connsiteY19" fmla="*/ 397670 h 1307307"/>
              <a:gd name="connsiteX20" fmla="*/ 952500 w 1643063"/>
              <a:gd name="connsiteY20" fmla="*/ 426245 h 1307307"/>
              <a:gd name="connsiteX21" fmla="*/ 847725 w 1643063"/>
              <a:gd name="connsiteY21" fmla="*/ 492920 h 1307307"/>
              <a:gd name="connsiteX22" fmla="*/ 809625 w 1643063"/>
              <a:gd name="connsiteY22" fmla="*/ 573882 h 1307307"/>
              <a:gd name="connsiteX23" fmla="*/ 700088 w 1643063"/>
              <a:gd name="connsiteY23" fmla="*/ 702470 h 1307307"/>
              <a:gd name="connsiteX24" fmla="*/ 681038 w 1643063"/>
              <a:gd name="connsiteY24" fmla="*/ 783432 h 1307307"/>
              <a:gd name="connsiteX25" fmla="*/ 628650 w 1643063"/>
              <a:gd name="connsiteY25" fmla="*/ 869157 h 1307307"/>
              <a:gd name="connsiteX26" fmla="*/ 604838 w 1643063"/>
              <a:gd name="connsiteY26" fmla="*/ 912020 h 1307307"/>
              <a:gd name="connsiteX27" fmla="*/ 542925 w 1643063"/>
              <a:gd name="connsiteY27" fmla="*/ 988220 h 1307307"/>
              <a:gd name="connsiteX28" fmla="*/ 509588 w 1643063"/>
              <a:gd name="connsiteY28" fmla="*/ 1050132 h 1307307"/>
              <a:gd name="connsiteX29" fmla="*/ 471488 w 1643063"/>
              <a:gd name="connsiteY29" fmla="*/ 1092995 h 1307307"/>
              <a:gd name="connsiteX30" fmla="*/ 442913 w 1643063"/>
              <a:gd name="connsiteY30" fmla="*/ 1126332 h 1307307"/>
              <a:gd name="connsiteX31" fmla="*/ 333375 w 1643063"/>
              <a:gd name="connsiteY31" fmla="*/ 1145382 h 1307307"/>
              <a:gd name="connsiteX32" fmla="*/ 228600 w 1643063"/>
              <a:gd name="connsiteY32" fmla="*/ 1154907 h 1307307"/>
              <a:gd name="connsiteX33" fmla="*/ 157163 w 1643063"/>
              <a:gd name="connsiteY33" fmla="*/ 1188245 h 1307307"/>
              <a:gd name="connsiteX34" fmla="*/ 114300 w 1643063"/>
              <a:gd name="connsiteY34" fmla="*/ 1221582 h 1307307"/>
              <a:gd name="connsiteX35" fmla="*/ 114300 w 1643063"/>
              <a:gd name="connsiteY35" fmla="*/ 1221582 h 1307307"/>
              <a:gd name="connsiteX36" fmla="*/ 71438 w 1643063"/>
              <a:gd name="connsiteY36" fmla="*/ 1273970 h 1307307"/>
              <a:gd name="connsiteX37" fmla="*/ 19050 w 1643063"/>
              <a:gd name="connsiteY37" fmla="*/ 1297782 h 1307307"/>
              <a:gd name="connsiteX38" fmla="*/ 0 w 1643063"/>
              <a:gd name="connsiteY38" fmla="*/ 1307307 h 1307307"/>
              <a:gd name="connsiteX0" fmla="*/ 1643063 w 1643063"/>
              <a:gd name="connsiteY0" fmla="*/ 0 h 1307307"/>
              <a:gd name="connsiteX1" fmla="*/ 1624013 w 1643063"/>
              <a:gd name="connsiteY1" fmla="*/ 54770 h 1307307"/>
              <a:gd name="connsiteX2" fmla="*/ 1604963 w 1643063"/>
              <a:gd name="connsiteY2" fmla="*/ 76200 h 1307307"/>
              <a:gd name="connsiteX3" fmla="*/ 1566863 w 1643063"/>
              <a:gd name="connsiteY3" fmla="*/ 90488 h 1307307"/>
              <a:gd name="connsiteX4" fmla="*/ 1533525 w 1643063"/>
              <a:gd name="connsiteY4" fmla="*/ 109538 h 1307307"/>
              <a:gd name="connsiteX5" fmla="*/ 1485900 w 1643063"/>
              <a:gd name="connsiteY5" fmla="*/ 154782 h 1307307"/>
              <a:gd name="connsiteX6" fmla="*/ 1423988 w 1643063"/>
              <a:gd name="connsiteY6" fmla="*/ 226220 h 1307307"/>
              <a:gd name="connsiteX7" fmla="*/ 1395413 w 1643063"/>
              <a:gd name="connsiteY7" fmla="*/ 273845 h 1307307"/>
              <a:gd name="connsiteX8" fmla="*/ 1347788 w 1643063"/>
              <a:gd name="connsiteY8" fmla="*/ 330995 h 1307307"/>
              <a:gd name="connsiteX9" fmla="*/ 1295400 w 1643063"/>
              <a:gd name="connsiteY9" fmla="*/ 354807 h 1307307"/>
              <a:gd name="connsiteX10" fmla="*/ 1266825 w 1643063"/>
              <a:gd name="connsiteY10" fmla="*/ 354807 h 1307307"/>
              <a:gd name="connsiteX11" fmla="*/ 1247775 w 1643063"/>
              <a:gd name="connsiteY11" fmla="*/ 350045 h 1307307"/>
              <a:gd name="connsiteX12" fmla="*/ 1243013 w 1643063"/>
              <a:gd name="connsiteY12" fmla="*/ 330995 h 1307307"/>
              <a:gd name="connsiteX13" fmla="*/ 1204913 w 1643063"/>
              <a:gd name="connsiteY13" fmla="*/ 321470 h 1307307"/>
              <a:gd name="connsiteX14" fmla="*/ 1181100 w 1643063"/>
              <a:gd name="connsiteY14" fmla="*/ 316707 h 1307307"/>
              <a:gd name="connsiteX15" fmla="*/ 1181100 w 1643063"/>
              <a:gd name="connsiteY15" fmla="*/ 316707 h 1307307"/>
              <a:gd name="connsiteX16" fmla="*/ 1057275 w 1643063"/>
              <a:gd name="connsiteY16" fmla="*/ 345282 h 1307307"/>
              <a:gd name="connsiteX17" fmla="*/ 1014413 w 1643063"/>
              <a:gd name="connsiteY17" fmla="*/ 354807 h 1307307"/>
              <a:gd name="connsiteX18" fmla="*/ 966788 w 1643063"/>
              <a:gd name="connsiteY18" fmla="*/ 373857 h 1307307"/>
              <a:gd name="connsiteX19" fmla="*/ 952500 w 1643063"/>
              <a:gd name="connsiteY19" fmla="*/ 397670 h 1307307"/>
              <a:gd name="connsiteX20" fmla="*/ 952500 w 1643063"/>
              <a:gd name="connsiteY20" fmla="*/ 426245 h 1307307"/>
              <a:gd name="connsiteX21" fmla="*/ 847725 w 1643063"/>
              <a:gd name="connsiteY21" fmla="*/ 492920 h 1307307"/>
              <a:gd name="connsiteX22" fmla="*/ 809625 w 1643063"/>
              <a:gd name="connsiteY22" fmla="*/ 573882 h 1307307"/>
              <a:gd name="connsiteX23" fmla="*/ 700088 w 1643063"/>
              <a:gd name="connsiteY23" fmla="*/ 702470 h 1307307"/>
              <a:gd name="connsiteX24" fmla="*/ 681038 w 1643063"/>
              <a:gd name="connsiteY24" fmla="*/ 783432 h 1307307"/>
              <a:gd name="connsiteX25" fmla="*/ 628650 w 1643063"/>
              <a:gd name="connsiteY25" fmla="*/ 869157 h 1307307"/>
              <a:gd name="connsiteX26" fmla="*/ 604838 w 1643063"/>
              <a:gd name="connsiteY26" fmla="*/ 912020 h 1307307"/>
              <a:gd name="connsiteX27" fmla="*/ 542925 w 1643063"/>
              <a:gd name="connsiteY27" fmla="*/ 988220 h 1307307"/>
              <a:gd name="connsiteX28" fmla="*/ 509588 w 1643063"/>
              <a:gd name="connsiteY28" fmla="*/ 1050132 h 1307307"/>
              <a:gd name="connsiteX29" fmla="*/ 471488 w 1643063"/>
              <a:gd name="connsiteY29" fmla="*/ 1092995 h 1307307"/>
              <a:gd name="connsiteX30" fmla="*/ 442913 w 1643063"/>
              <a:gd name="connsiteY30" fmla="*/ 1126332 h 1307307"/>
              <a:gd name="connsiteX31" fmla="*/ 333375 w 1643063"/>
              <a:gd name="connsiteY31" fmla="*/ 1145382 h 1307307"/>
              <a:gd name="connsiteX32" fmla="*/ 228600 w 1643063"/>
              <a:gd name="connsiteY32" fmla="*/ 1154907 h 1307307"/>
              <a:gd name="connsiteX33" fmla="*/ 157163 w 1643063"/>
              <a:gd name="connsiteY33" fmla="*/ 1188245 h 1307307"/>
              <a:gd name="connsiteX34" fmla="*/ 114300 w 1643063"/>
              <a:gd name="connsiteY34" fmla="*/ 1221582 h 1307307"/>
              <a:gd name="connsiteX35" fmla="*/ 114300 w 1643063"/>
              <a:gd name="connsiteY35" fmla="*/ 1221582 h 1307307"/>
              <a:gd name="connsiteX36" fmla="*/ 71438 w 1643063"/>
              <a:gd name="connsiteY36" fmla="*/ 1273970 h 1307307"/>
              <a:gd name="connsiteX37" fmla="*/ 19050 w 1643063"/>
              <a:gd name="connsiteY37" fmla="*/ 1297782 h 1307307"/>
              <a:gd name="connsiteX38" fmla="*/ 0 w 1643063"/>
              <a:gd name="connsiteY38" fmla="*/ 1307307 h 1307307"/>
              <a:gd name="connsiteX0" fmla="*/ 1643063 w 1643063"/>
              <a:gd name="connsiteY0" fmla="*/ 0 h 1307307"/>
              <a:gd name="connsiteX1" fmla="*/ 1624013 w 1643063"/>
              <a:gd name="connsiteY1" fmla="*/ 54770 h 1307307"/>
              <a:gd name="connsiteX2" fmla="*/ 1604963 w 1643063"/>
              <a:gd name="connsiteY2" fmla="*/ 76200 h 1307307"/>
              <a:gd name="connsiteX3" fmla="*/ 1566863 w 1643063"/>
              <a:gd name="connsiteY3" fmla="*/ 90488 h 1307307"/>
              <a:gd name="connsiteX4" fmla="*/ 1533525 w 1643063"/>
              <a:gd name="connsiteY4" fmla="*/ 109538 h 1307307"/>
              <a:gd name="connsiteX5" fmla="*/ 1485900 w 1643063"/>
              <a:gd name="connsiteY5" fmla="*/ 154782 h 1307307"/>
              <a:gd name="connsiteX6" fmla="*/ 1423988 w 1643063"/>
              <a:gd name="connsiteY6" fmla="*/ 226220 h 1307307"/>
              <a:gd name="connsiteX7" fmla="*/ 1395413 w 1643063"/>
              <a:gd name="connsiteY7" fmla="*/ 273845 h 1307307"/>
              <a:gd name="connsiteX8" fmla="*/ 1347788 w 1643063"/>
              <a:gd name="connsiteY8" fmla="*/ 330995 h 1307307"/>
              <a:gd name="connsiteX9" fmla="*/ 1295400 w 1643063"/>
              <a:gd name="connsiteY9" fmla="*/ 354807 h 1307307"/>
              <a:gd name="connsiteX10" fmla="*/ 1266825 w 1643063"/>
              <a:gd name="connsiteY10" fmla="*/ 354807 h 1307307"/>
              <a:gd name="connsiteX11" fmla="*/ 1247775 w 1643063"/>
              <a:gd name="connsiteY11" fmla="*/ 350045 h 1307307"/>
              <a:gd name="connsiteX12" fmla="*/ 1243013 w 1643063"/>
              <a:gd name="connsiteY12" fmla="*/ 330995 h 1307307"/>
              <a:gd name="connsiteX13" fmla="*/ 1204913 w 1643063"/>
              <a:gd name="connsiteY13" fmla="*/ 321470 h 1307307"/>
              <a:gd name="connsiteX14" fmla="*/ 1181100 w 1643063"/>
              <a:gd name="connsiteY14" fmla="*/ 316707 h 1307307"/>
              <a:gd name="connsiteX15" fmla="*/ 1181100 w 1643063"/>
              <a:gd name="connsiteY15" fmla="*/ 316707 h 1307307"/>
              <a:gd name="connsiteX16" fmla="*/ 1057275 w 1643063"/>
              <a:gd name="connsiteY16" fmla="*/ 345282 h 1307307"/>
              <a:gd name="connsiteX17" fmla="*/ 1014413 w 1643063"/>
              <a:gd name="connsiteY17" fmla="*/ 354807 h 1307307"/>
              <a:gd name="connsiteX18" fmla="*/ 966788 w 1643063"/>
              <a:gd name="connsiteY18" fmla="*/ 373857 h 1307307"/>
              <a:gd name="connsiteX19" fmla="*/ 952500 w 1643063"/>
              <a:gd name="connsiteY19" fmla="*/ 397670 h 1307307"/>
              <a:gd name="connsiteX20" fmla="*/ 952500 w 1643063"/>
              <a:gd name="connsiteY20" fmla="*/ 426245 h 1307307"/>
              <a:gd name="connsiteX21" fmla="*/ 847725 w 1643063"/>
              <a:gd name="connsiteY21" fmla="*/ 492920 h 1307307"/>
              <a:gd name="connsiteX22" fmla="*/ 809625 w 1643063"/>
              <a:gd name="connsiteY22" fmla="*/ 573882 h 1307307"/>
              <a:gd name="connsiteX23" fmla="*/ 700088 w 1643063"/>
              <a:gd name="connsiteY23" fmla="*/ 702470 h 1307307"/>
              <a:gd name="connsiteX24" fmla="*/ 681038 w 1643063"/>
              <a:gd name="connsiteY24" fmla="*/ 783432 h 1307307"/>
              <a:gd name="connsiteX25" fmla="*/ 628650 w 1643063"/>
              <a:gd name="connsiteY25" fmla="*/ 869157 h 1307307"/>
              <a:gd name="connsiteX26" fmla="*/ 604838 w 1643063"/>
              <a:gd name="connsiteY26" fmla="*/ 912020 h 1307307"/>
              <a:gd name="connsiteX27" fmla="*/ 542925 w 1643063"/>
              <a:gd name="connsiteY27" fmla="*/ 988220 h 1307307"/>
              <a:gd name="connsiteX28" fmla="*/ 509588 w 1643063"/>
              <a:gd name="connsiteY28" fmla="*/ 1050132 h 1307307"/>
              <a:gd name="connsiteX29" fmla="*/ 471488 w 1643063"/>
              <a:gd name="connsiteY29" fmla="*/ 1092995 h 1307307"/>
              <a:gd name="connsiteX30" fmla="*/ 442913 w 1643063"/>
              <a:gd name="connsiteY30" fmla="*/ 1126332 h 1307307"/>
              <a:gd name="connsiteX31" fmla="*/ 333375 w 1643063"/>
              <a:gd name="connsiteY31" fmla="*/ 1145382 h 1307307"/>
              <a:gd name="connsiteX32" fmla="*/ 228600 w 1643063"/>
              <a:gd name="connsiteY32" fmla="*/ 1154907 h 1307307"/>
              <a:gd name="connsiteX33" fmla="*/ 157163 w 1643063"/>
              <a:gd name="connsiteY33" fmla="*/ 1188245 h 1307307"/>
              <a:gd name="connsiteX34" fmla="*/ 114300 w 1643063"/>
              <a:gd name="connsiteY34" fmla="*/ 1221582 h 1307307"/>
              <a:gd name="connsiteX35" fmla="*/ 114300 w 1643063"/>
              <a:gd name="connsiteY35" fmla="*/ 1221582 h 1307307"/>
              <a:gd name="connsiteX36" fmla="*/ 71438 w 1643063"/>
              <a:gd name="connsiteY36" fmla="*/ 1273970 h 1307307"/>
              <a:gd name="connsiteX37" fmla="*/ 19050 w 1643063"/>
              <a:gd name="connsiteY37" fmla="*/ 1297782 h 1307307"/>
              <a:gd name="connsiteX38" fmla="*/ 0 w 1643063"/>
              <a:gd name="connsiteY38" fmla="*/ 1307307 h 1307307"/>
              <a:gd name="connsiteX0" fmla="*/ 1643063 w 1643063"/>
              <a:gd name="connsiteY0" fmla="*/ 0 h 1307307"/>
              <a:gd name="connsiteX1" fmla="*/ 1624013 w 1643063"/>
              <a:gd name="connsiteY1" fmla="*/ 54770 h 1307307"/>
              <a:gd name="connsiteX2" fmla="*/ 1604963 w 1643063"/>
              <a:gd name="connsiteY2" fmla="*/ 76200 h 1307307"/>
              <a:gd name="connsiteX3" fmla="*/ 1566863 w 1643063"/>
              <a:gd name="connsiteY3" fmla="*/ 90488 h 1307307"/>
              <a:gd name="connsiteX4" fmla="*/ 1516857 w 1643063"/>
              <a:gd name="connsiteY4" fmla="*/ 119063 h 1307307"/>
              <a:gd name="connsiteX5" fmla="*/ 1485900 w 1643063"/>
              <a:gd name="connsiteY5" fmla="*/ 154782 h 1307307"/>
              <a:gd name="connsiteX6" fmla="*/ 1423988 w 1643063"/>
              <a:gd name="connsiteY6" fmla="*/ 226220 h 1307307"/>
              <a:gd name="connsiteX7" fmla="*/ 1395413 w 1643063"/>
              <a:gd name="connsiteY7" fmla="*/ 273845 h 1307307"/>
              <a:gd name="connsiteX8" fmla="*/ 1347788 w 1643063"/>
              <a:gd name="connsiteY8" fmla="*/ 330995 h 1307307"/>
              <a:gd name="connsiteX9" fmla="*/ 1295400 w 1643063"/>
              <a:gd name="connsiteY9" fmla="*/ 354807 h 1307307"/>
              <a:gd name="connsiteX10" fmla="*/ 1266825 w 1643063"/>
              <a:gd name="connsiteY10" fmla="*/ 354807 h 1307307"/>
              <a:gd name="connsiteX11" fmla="*/ 1247775 w 1643063"/>
              <a:gd name="connsiteY11" fmla="*/ 350045 h 1307307"/>
              <a:gd name="connsiteX12" fmla="*/ 1243013 w 1643063"/>
              <a:gd name="connsiteY12" fmla="*/ 330995 h 1307307"/>
              <a:gd name="connsiteX13" fmla="*/ 1204913 w 1643063"/>
              <a:gd name="connsiteY13" fmla="*/ 321470 h 1307307"/>
              <a:gd name="connsiteX14" fmla="*/ 1181100 w 1643063"/>
              <a:gd name="connsiteY14" fmla="*/ 316707 h 1307307"/>
              <a:gd name="connsiteX15" fmla="*/ 1181100 w 1643063"/>
              <a:gd name="connsiteY15" fmla="*/ 316707 h 1307307"/>
              <a:gd name="connsiteX16" fmla="*/ 1057275 w 1643063"/>
              <a:gd name="connsiteY16" fmla="*/ 345282 h 1307307"/>
              <a:gd name="connsiteX17" fmla="*/ 1014413 w 1643063"/>
              <a:gd name="connsiteY17" fmla="*/ 354807 h 1307307"/>
              <a:gd name="connsiteX18" fmla="*/ 966788 w 1643063"/>
              <a:gd name="connsiteY18" fmla="*/ 373857 h 1307307"/>
              <a:gd name="connsiteX19" fmla="*/ 952500 w 1643063"/>
              <a:gd name="connsiteY19" fmla="*/ 397670 h 1307307"/>
              <a:gd name="connsiteX20" fmla="*/ 952500 w 1643063"/>
              <a:gd name="connsiteY20" fmla="*/ 426245 h 1307307"/>
              <a:gd name="connsiteX21" fmla="*/ 847725 w 1643063"/>
              <a:gd name="connsiteY21" fmla="*/ 492920 h 1307307"/>
              <a:gd name="connsiteX22" fmla="*/ 809625 w 1643063"/>
              <a:gd name="connsiteY22" fmla="*/ 573882 h 1307307"/>
              <a:gd name="connsiteX23" fmla="*/ 700088 w 1643063"/>
              <a:gd name="connsiteY23" fmla="*/ 702470 h 1307307"/>
              <a:gd name="connsiteX24" fmla="*/ 681038 w 1643063"/>
              <a:gd name="connsiteY24" fmla="*/ 783432 h 1307307"/>
              <a:gd name="connsiteX25" fmla="*/ 628650 w 1643063"/>
              <a:gd name="connsiteY25" fmla="*/ 869157 h 1307307"/>
              <a:gd name="connsiteX26" fmla="*/ 604838 w 1643063"/>
              <a:gd name="connsiteY26" fmla="*/ 912020 h 1307307"/>
              <a:gd name="connsiteX27" fmla="*/ 542925 w 1643063"/>
              <a:gd name="connsiteY27" fmla="*/ 988220 h 1307307"/>
              <a:gd name="connsiteX28" fmla="*/ 509588 w 1643063"/>
              <a:gd name="connsiteY28" fmla="*/ 1050132 h 1307307"/>
              <a:gd name="connsiteX29" fmla="*/ 471488 w 1643063"/>
              <a:gd name="connsiteY29" fmla="*/ 1092995 h 1307307"/>
              <a:gd name="connsiteX30" fmla="*/ 442913 w 1643063"/>
              <a:gd name="connsiteY30" fmla="*/ 1126332 h 1307307"/>
              <a:gd name="connsiteX31" fmla="*/ 333375 w 1643063"/>
              <a:gd name="connsiteY31" fmla="*/ 1145382 h 1307307"/>
              <a:gd name="connsiteX32" fmla="*/ 228600 w 1643063"/>
              <a:gd name="connsiteY32" fmla="*/ 1154907 h 1307307"/>
              <a:gd name="connsiteX33" fmla="*/ 157163 w 1643063"/>
              <a:gd name="connsiteY33" fmla="*/ 1188245 h 1307307"/>
              <a:gd name="connsiteX34" fmla="*/ 114300 w 1643063"/>
              <a:gd name="connsiteY34" fmla="*/ 1221582 h 1307307"/>
              <a:gd name="connsiteX35" fmla="*/ 114300 w 1643063"/>
              <a:gd name="connsiteY35" fmla="*/ 1221582 h 1307307"/>
              <a:gd name="connsiteX36" fmla="*/ 71438 w 1643063"/>
              <a:gd name="connsiteY36" fmla="*/ 1273970 h 1307307"/>
              <a:gd name="connsiteX37" fmla="*/ 19050 w 1643063"/>
              <a:gd name="connsiteY37" fmla="*/ 1297782 h 1307307"/>
              <a:gd name="connsiteX38" fmla="*/ 0 w 1643063"/>
              <a:gd name="connsiteY38" fmla="*/ 1307307 h 1307307"/>
              <a:gd name="connsiteX0" fmla="*/ 1643063 w 1643063"/>
              <a:gd name="connsiteY0" fmla="*/ 0 h 1307307"/>
              <a:gd name="connsiteX1" fmla="*/ 1624013 w 1643063"/>
              <a:gd name="connsiteY1" fmla="*/ 54770 h 1307307"/>
              <a:gd name="connsiteX2" fmla="*/ 1604963 w 1643063"/>
              <a:gd name="connsiteY2" fmla="*/ 76200 h 1307307"/>
              <a:gd name="connsiteX3" fmla="*/ 1566863 w 1643063"/>
              <a:gd name="connsiteY3" fmla="*/ 90488 h 1307307"/>
              <a:gd name="connsiteX4" fmla="*/ 1516857 w 1643063"/>
              <a:gd name="connsiteY4" fmla="*/ 119063 h 1307307"/>
              <a:gd name="connsiteX5" fmla="*/ 1485900 w 1643063"/>
              <a:gd name="connsiteY5" fmla="*/ 154782 h 1307307"/>
              <a:gd name="connsiteX6" fmla="*/ 1423988 w 1643063"/>
              <a:gd name="connsiteY6" fmla="*/ 226220 h 1307307"/>
              <a:gd name="connsiteX7" fmla="*/ 1395413 w 1643063"/>
              <a:gd name="connsiteY7" fmla="*/ 273845 h 1307307"/>
              <a:gd name="connsiteX8" fmla="*/ 1347788 w 1643063"/>
              <a:gd name="connsiteY8" fmla="*/ 330995 h 1307307"/>
              <a:gd name="connsiteX9" fmla="*/ 1295400 w 1643063"/>
              <a:gd name="connsiteY9" fmla="*/ 354807 h 1307307"/>
              <a:gd name="connsiteX10" fmla="*/ 1266825 w 1643063"/>
              <a:gd name="connsiteY10" fmla="*/ 354807 h 1307307"/>
              <a:gd name="connsiteX11" fmla="*/ 1247775 w 1643063"/>
              <a:gd name="connsiteY11" fmla="*/ 350045 h 1307307"/>
              <a:gd name="connsiteX12" fmla="*/ 1243013 w 1643063"/>
              <a:gd name="connsiteY12" fmla="*/ 330995 h 1307307"/>
              <a:gd name="connsiteX13" fmla="*/ 1204913 w 1643063"/>
              <a:gd name="connsiteY13" fmla="*/ 321470 h 1307307"/>
              <a:gd name="connsiteX14" fmla="*/ 1181100 w 1643063"/>
              <a:gd name="connsiteY14" fmla="*/ 316707 h 1307307"/>
              <a:gd name="connsiteX15" fmla="*/ 1181100 w 1643063"/>
              <a:gd name="connsiteY15" fmla="*/ 316707 h 1307307"/>
              <a:gd name="connsiteX16" fmla="*/ 1057275 w 1643063"/>
              <a:gd name="connsiteY16" fmla="*/ 345282 h 1307307"/>
              <a:gd name="connsiteX17" fmla="*/ 1014413 w 1643063"/>
              <a:gd name="connsiteY17" fmla="*/ 354807 h 1307307"/>
              <a:gd name="connsiteX18" fmla="*/ 966788 w 1643063"/>
              <a:gd name="connsiteY18" fmla="*/ 373857 h 1307307"/>
              <a:gd name="connsiteX19" fmla="*/ 952500 w 1643063"/>
              <a:gd name="connsiteY19" fmla="*/ 397670 h 1307307"/>
              <a:gd name="connsiteX20" fmla="*/ 952500 w 1643063"/>
              <a:gd name="connsiteY20" fmla="*/ 426245 h 1307307"/>
              <a:gd name="connsiteX21" fmla="*/ 847725 w 1643063"/>
              <a:gd name="connsiteY21" fmla="*/ 492920 h 1307307"/>
              <a:gd name="connsiteX22" fmla="*/ 809625 w 1643063"/>
              <a:gd name="connsiteY22" fmla="*/ 573882 h 1307307"/>
              <a:gd name="connsiteX23" fmla="*/ 700088 w 1643063"/>
              <a:gd name="connsiteY23" fmla="*/ 702470 h 1307307"/>
              <a:gd name="connsiteX24" fmla="*/ 681038 w 1643063"/>
              <a:gd name="connsiteY24" fmla="*/ 783432 h 1307307"/>
              <a:gd name="connsiteX25" fmla="*/ 628650 w 1643063"/>
              <a:gd name="connsiteY25" fmla="*/ 869157 h 1307307"/>
              <a:gd name="connsiteX26" fmla="*/ 604838 w 1643063"/>
              <a:gd name="connsiteY26" fmla="*/ 912020 h 1307307"/>
              <a:gd name="connsiteX27" fmla="*/ 542925 w 1643063"/>
              <a:gd name="connsiteY27" fmla="*/ 988220 h 1307307"/>
              <a:gd name="connsiteX28" fmla="*/ 509588 w 1643063"/>
              <a:gd name="connsiteY28" fmla="*/ 1050132 h 1307307"/>
              <a:gd name="connsiteX29" fmla="*/ 471488 w 1643063"/>
              <a:gd name="connsiteY29" fmla="*/ 1092995 h 1307307"/>
              <a:gd name="connsiteX30" fmla="*/ 442913 w 1643063"/>
              <a:gd name="connsiteY30" fmla="*/ 1126332 h 1307307"/>
              <a:gd name="connsiteX31" fmla="*/ 333375 w 1643063"/>
              <a:gd name="connsiteY31" fmla="*/ 1145382 h 1307307"/>
              <a:gd name="connsiteX32" fmla="*/ 228600 w 1643063"/>
              <a:gd name="connsiteY32" fmla="*/ 1154907 h 1307307"/>
              <a:gd name="connsiteX33" fmla="*/ 157163 w 1643063"/>
              <a:gd name="connsiteY33" fmla="*/ 1188245 h 1307307"/>
              <a:gd name="connsiteX34" fmla="*/ 114300 w 1643063"/>
              <a:gd name="connsiteY34" fmla="*/ 1221582 h 1307307"/>
              <a:gd name="connsiteX35" fmla="*/ 114300 w 1643063"/>
              <a:gd name="connsiteY35" fmla="*/ 1221582 h 1307307"/>
              <a:gd name="connsiteX36" fmla="*/ 71438 w 1643063"/>
              <a:gd name="connsiteY36" fmla="*/ 1273970 h 1307307"/>
              <a:gd name="connsiteX37" fmla="*/ 19050 w 1643063"/>
              <a:gd name="connsiteY37" fmla="*/ 1297782 h 1307307"/>
              <a:gd name="connsiteX38" fmla="*/ 0 w 1643063"/>
              <a:gd name="connsiteY38" fmla="*/ 1307307 h 1307307"/>
              <a:gd name="connsiteX0" fmla="*/ 1643063 w 1643063"/>
              <a:gd name="connsiteY0" fmla="*/ 0 h 1307307"/>
              <a:gd name="connsiteX1" fmla="*/ 1624013 w 1643063"/>
              <a:gd name="connsiteY1" fmla="*/ 54770 h 1307307"/>
              <a:gd name="connsiteX2" fmla="*/ 1604963 w 1643063"/>
              <a:gd name="connsiteY2" fmla="*/ 76200 h 1307307"/>
              <a:gd name="connsiteX3" fmla="*/ 1566863 w 1643063"/>
              <a:gd name="connsiteY3" fmla="*/ 90488 h 1307307"/>
              <a:gd name="connsiteX4" fmla="*/ 1516857 w 1643063"/>
              <a:gd name="connsiteY4" fmla="*/ 119063 h 1307307"/>
              <a:gd name="connsiteX5" fmla="*/ 1485900 w 1643063"/>
              <a:gd name="connsiteY5" fmla="*/ 154782 h 1307307"/>
              <a:gd name="connsiteX6" fmla="*/ 1423988 w 1643063"/>
              <a:gd name="connsiteY6" fmla="*/ 226220 h 1307307"/>
              <a:gd name="connsiteX7" fmla="*/ 1395413 w 1643063"/>
              <a:gd name="connsiteY7" fmla="*/ 273845 h 1307307"/>
              <a:gd name="connsiteX8" fmla="*/ 1347788 w 1643063"/>
              <a:gd name="connsiteY8" fmla="*/ 330995 h 1307307"/>
              <a:gd name="connsiteX9" fmla="*/ 1295400 w 1643063"/>
              <a:gd name="connsiteY9" fmla="*/ 354807 h 1307307"/>
              <a:gd name="connsiteX10" fmla="*/ 1266825 w 1643063"/>
              <a:gd name="connsiteY10" fmla="*/ 354807 h 1307307"/>
              <a:gd name="connsiteX11" fmla="*/ 1247775 w 1643063"/>
              <a:gd name="connsiteY11" fmla="*/ 350045 h 1307307"/>
              <a:gd name="connsiteX12" fmla="*/ 1243013 w 1643063"/>
              <a:gd name="connsiteY12" fmla="*/ 330995 h 1307307"/>
              <a:gd name="connsiteX13" fmla="*/ 1204913 w 1643063"/>
              <a:gd name="connsiteY13" fmla="*/ 321470 h 1307307"/>
              <a:gd name="connsiteX14" fmla="*/ 1181100 w 1643063"/>
              <a:gd name="connsiteY14" fmla="*/ 316707 h 1307307"/>
              <a:gd name="connsiteX15" fmla="*/ 1181100 w 1643063"/>
              <a:gd name="connsiteY15" fmla="*/ 316707 h 1307307"/>
              <a:gd name="connsiteX16" fmla="*/ 1057275 w 1643063"/>
              <a:gd name="connsiteY16" fmla="*/ 345282 h 1307307"/>
              <a:gd name="connsiteX17" fmla="*/ 1014413 w 1643063"/>
              <a:gd name="connsiteY17" fmla="*/ 354807 h 1307307"/>
              <a:gd name="connsiteX18" fmla="*/ 966788 w 1643063"/>
              <a:gd name="connsiteY18" fmla="*/ 373857 h 1307307"/>
              <a:gd name="connsiteX19" fmla="*/ 952500 w 1643063"/>
              <a:gd name="connsiteY19" fmla="*/ 397670 h 1307307"/>
              <a:gd name="connsiteX20" fmla="*/ 952500 w 1643063"/>
              <a:gd name="connsiteY20" fmla="*/ 426245 h 1307307"/>
              <a:gd name="connsiteX21" fmla="*/ 847725 w 1643063"/>
              <a:gd name="connsiteY21" fmla="*/ 492920 h 1307307"/>
              <a:gd name="connsiteX22" fmla="*/ 809625 w 1643063"/>
              <a:gd name="connsiteY22" fmla="*/ 573882 h 1307307"/>
              <a:gd name="connsiteX23" fmla="*/ 700088 w 1643063"/>
              <a:gd name="connsiteY23" fmla="*/ 702470 h 1307307"/>
              <a:gd name="connsiteX24" fmla="*/ 681038 w 1643063"/>
              <a:gd name="connsiteY24" fmla="*/ 783432 h 1307307"/>
              <a:gd name="connsiteX25" fmla="*/ 628650 w 1643063"/>
              <a:gd name="connsiteY25" fmla="*/ 869157 h 1307307"/>
              <a:gd name="connsiteX26" fmla="*/ 604838 w 1643063"/>
              <a:gd name="connsiteY26" fmla="*/ 912020 h 1307307"/>
              <a:gd name="connsiteX27" fmla="*/ 542925 w 1643063"/>
              <a:gd name="connsiteY27" fmla="*/ 988220 h 1307307"/>
              <a:gd name="connsiteX28" fmla="*/ 509588 w 1643063"/>
              <a:gd name="connsiteY28" fmla="*/ 1050132 h 1307307"/>
              <a:gd name="connsiteX29" fmla="*/ 471488 w 1643063"/>
              <a:gd name="connsiteY29" fmla="*/ 1092995 h 1307307"/>
              <a:gd name="connsiteX30" fmla="*/ 442913 w 1643063"/>
              <a:gd name="connsiteY30" fmla="*/ 1126332 h 1307307"/>
              <a:gd name="connsiteX31" fmla="*/ 333375 w 1643063"/>
              <a:gd name="connsiteY31" fmla="*/ 1145382 h 1307307"/>
              <a:gd name="connsiteX32" fmla="*/ 228600 w 1643063"/>
              <a:gd name="connsiteY32" fmla="*/ 1154907 h 1307307"/>
              <a:gd name="connsiteX33" fmla="*/ 157163 w 1643063"/>
              <a:gd name="connsiteY33" fmla="*/ 1188245 h 1307307"/>
              <a:gd name="connsiteX34" fmla="*/ 114300 w 1643063"/>
              <a:gd name="connsiteY34" fmla="*/ 1221582 h 1307307"/>
              <a:gd name="connsiteX35" fmla="*/ 114300 w 1643063"/>
              <a:gd name="connsiteY35" fmla="*/ 1221582 h 1307307"/>
              <a:gd name="connsiteX36" fmla="*/ 71438 w 1643063"/>
              <a:gd name="connsiteY36" fmla="*/ 1273970 h 1307307"/>
              <a:gd name="connsiteX37" fmla="*/ 19050 w 1643063"/>
              <a:gd name="connsiteY37" fmla="*/ 1297782 h 1307307"/>
              <a:gd name="connsiteX38" fmla="*/ 0 w 1643063"/>
              <a:gd name="connsiteY38" fmla="*/ 1307307 h 1307307"/>
              <a:gd name="connsiteX0" fmla="*/ 1643063 w 1643063"/>
              <a:gd name="connsiteY0" fmla="*/ 0 h 1307307"/>
              <a:gd name="connsiteX1" fmla="*/ 1624013 w 1643063"/>
              <a:gd name="connsiteY1" fmla="*/ 54770 h 1307307"/>
              <a:gd name="connsiteX2" fmla="*/ 1604963 w 1643063"/>
              <a:gd name="connsiteY2" fmla="*/ 76200 h 1307307"/>
              <a:gd name="connsiteX3" fmla="*/ 1566863 w 1643063"/>
              <a:gd name="connsiteY3" fmla="*/ 90488 h 1307307"/>
              <a:gd name="connsiteX4" fmla="*/ 1516857 w 1643063"/>
              <a:gd name="connsiteY4" fmla="*/ 119063 h 1307307"/>
              <a:gd name="connsiteX5" fmla="*/ 1490663 w 1643063"/>
              <a:gd name="connsiteY5" fmla="*/ 192882 h 1307307"/>
              <a:gd name="connsiteX6" fmla="*/ 1423988 w 1643063"/>
              <a:gd name="connsiteY6" fmla="*/ 226220 h 1307307"/>
              <a:gd name="connsiteX7" fmla="*/ 1395413 w 1643063"/>
              <a:gd name="connsiteY7" fmla="*/ 273845 h 1307307"/>
              <a:gd name="connsiteX8" fmla="*/ 1347788 w 1643063"/>
              <a:gd name="connsiteY8" fmla="*/ 330995 h 1307307"/>
              <a:gd name="connsiteX9" fmla="*/ 1295400 w 1643063"/>
              <a:gd name="connsiteY9" fmla="*/ 354807 h 1307307"/>
              <a:gd name="connsiteX10" fmla="*/ 1266825 w 1643063"/>
              <a:gd name="connsiteY10" fmla="*/ 354807 h 1307307"/>
              <a:gd name="connsiteX11" fmla="*/ 1247775 w 1643063"/>
              <a:gd name="connsiteY11" fmla="*/ 350045 h 1307307"/>
              <a:gd name="connsiteX12" fmla="*/ 1243013 w 1643063"/>
              <a:gd name="connsiteY12" fmla="*/ 330995 h 1307307"/>
              <a:gd name="connsiteX13" fmla="*/ 1204913 w 1643063"/>
              <a:gd name="connsiteY13" fmla="*/ 321470 h 1307307"/>
              <a:gd name="connsiteX14" fmla="*/ 1181100 w 1643063"/>
              <a:gd name="connsiteY14" fmla="*/ 316707 h 1307307"/>
              <a:gd name="connsiteX15" fmla="*/ 1181100 w 1643063"/>
              <a:gd name="connsiteY15" fmla="*/ 316707 h 1307307"/>
              <a:gd name="connsiteX16" fmla="*/ 1057275 w 1643063"/>
              <a:gd name="connsiteY16" fmla="*/ 345282 h 1307307"/>
              <a:gd name="connsiteX17" fmla="*/ 1014413 w 1643063"/>
              <a:gd name="connsiteY17" fmla="*/ 354807 h 1307307"/>
              <a:gd name="connsiteX18" fmla="*/ 966788 w 1643063"/>
              <a:gd name="connsiteY18" fmla="*/ 373857 h 1307307"/>
              <a:gd name="connsiteX19" fmla="*/ 952500 w 1643063"/>
              <a:gd name="connsiteY19" fmla="*/ 397670 h 1307307"/>
              <a:gd name="connsiteX20" fmla="*/ 952500 w 1643063"/>
              <a:gd name="connsiteY20" fmla="*/ 426245 h 1307307"/>
              <a:gd name="connsiteX21" fmla="*/ 847725 w 1643063"/>
              <a:gd name="connsiteY21" fmla="*/ 492920 h 1307307"/>
              <a:gd name="connsiteX22" fmla="*/ 809625 w 1643063"/>
              <a:gd name="connsiteY22" fmla="*/ 573882 h 1307307"/>
              <a:gd name="connsiteX23" fmla="*/ 700088 w 1643063"/>
              <a:gd name="connsiteY23" fmla="*/ 702470 h 1307307"/>
              <a:gd name="connsiteX24" fmla="*/ 681038 w 1643063"/>
              <a:gd name="connsiteY24" fmla="*/ 783432 h 1307307"/>
              <a:gd name="connsiteX25" fmla="*/ 628650 w 1643063"/>
              <a:gd name="connsiteY25" fmla="*/ 869157 h 1307307"/>
              <a:gd name="connsiteX26" fmla="*/ 604838 w 1643063"/>
              <a:gd name="connsiteY26" fmla="*/ 912020 h 1307307"/>
              <a:gd name="connsiteX27" fmla="*/ 542925 w 1643063"/>
              <a:gd name="connsiteY27" fmla="*/ 988220 h 1307307"/>
              <a:gd name="connsiteX28" fmla="*/ 509588 w 1643063"/>
              <a:gd name="connsiteY28" fmla="*/ 1050132 h 1307307"/>
              <a:gd name="connsiteX29" fmla="*/ 471488 w 1643063"/>
              <a:gd name="connsiteY29" fmla="*/ 1092995 h 1307307"/>
              <a:gd name="connsiteX30" fmla="*/ 442913 w 1643063"/>
              <a:gd name="connsiteY30" fmla="*/ 1126332 h 1307307"/>
              <a:gd name="connsiteX31" fmla="*/ 333375 w 1643063"/>
              <a:gd name="connsiteY31" fmla="*/ 1145382 h 1307307"/>
              <a:gd name="connsiteX32" fmla="*/ 228600 w 1643063"/>
              <a:gd name="connsiteY32" fmla="*/ 1154907 h 1307307"/>
              <a:gd name="connsiteX33" fmla="*/ 157163 w 1643063"/>
              <a:gd name="connsiteY33" fmla="*/ 1188245 h 1307307"/>
              <a:gd name="connsiteX34" fmla="*/ 114300 w 1643063"/>
              <a:gd name="connsiteY34" fmla="*/ 1221582 h 1307307"/>
              <a:gd name="connsiteX35" fmla="*/ 114300 w 1643063"/>
              <a:gd name="connsiteY35" fmla="*/ 1221582 h 1307307"/>
              <a:gd name="connsiteX36" fmla="*/ 71438 w 1643063"/>
              <a:gd name="connsiteY36" fmla="*/ 1273970 h 1307307"/>
              <a:gd name="connsiteX37" fmla="*/ 19050 w 1643063"/>
              <a:gd name="connsiteY37" fmla="*/ 1297782 h 1307307"/>
              <a:gd name="connsiteX38" fmla="*/ 0 w 1643063"/>
              <a:gd name="connsiteY38" fmla="*/ 1307307 h 1307307"/>
              <a:gd name="connsiteX0" fmla="*/ 1643063 w 1643063"/>
              <a:gd name="connsiteY0" fmla="*/ 0 h 1307307"/>
              <a:gd name="connsiteX1" fmla="*/ 1624013 w 1643063"/>
              <a:gd name="connsiteY1" fmla="*/ 54770 h 1307307"/>
              <a:gd name="connsiteX2" fmla="*/ 1604963 w 1643063"/>
              <a:gd name="connsiteY2" fmla="*/ 76200 h 1307307"/>
              <a:gd name="connsiteX3" fmla="*/ 1566863 w 1643063"/>
              <a:gd name="connsiteY3" fmla="*/ 90488 h 1307307"/>
              <a:gd name="connsiteX4" fmla="*/ 1516857 w 1643063"/>
              <a:gd name="connsiteY4" fmla="*/ 119063 h 1307307"/>
              <a:gd name="connsiteX5" fmla="*/ 1490663 w 1643063"/>
              <a:gd name="connsiteY5" fmla="*/ 192882 h 1307307"/>
              <a:gd name="connsiteX6" fmla="*/ 1423988 w 1643063"/>
              <a:gd name="connsiteY6" fmla="*/ 226220 h 1307307"/>
              <a:gd name="connsiteX7" fmla="*/ 1395413 w 1643063"/>
              <a:gd name="connsiteY7" fmla="*/ 273845 h 1307307"/>
              <a:gd name="connsiteX8" fmla="*/ 1347788 w 1643063"/>
              <a:gd name="connsiteY8" fmla="*/ 330995 h 1307307"/>
              <a:gd name="connsiteX9" fmla="*/ 1295400 w 1643063"/>
              <a:gd name="connsiteY9" fmla="*/ 354807 h 1307307"/>
              <a:gd name="connsiteX10" fmla="*/ 1266825 w 1643063"/>
              <a:gd name="connsiteY10" fmla="*/ 354807 h 1307307"/>
              <a:gd name="connsiteX11" fmla="*/ 1247775 w 1643063"/>
              <a:gd name="connsiteY11" fmla="*/ 350045 h 1307307"/>
              <a:gd name="connsiteX12" fmla="*/ 1243013 w 1643063"/>
              <a:gd name="connsiteY12" fmla="*/ 330995 h 1307307"/>
              <a:gd name="connsiteX13" fmla="*/ 1204913 w 1643063"/>
              <a:gd name="connsiteY13" fmla="*/ 321470 h 1307307"/>
              <a:gd name="connsiteX14" fmla="*/ 1181100 w 1643063"/>
              <a:gd name="connsiteY14" fmla="*/ 316707 h 1307307"/>
              <a:gd name="connsiteX15" fmla="*/ 1181100 w 1643063"/>
              <a:gd name="connsiteY15" fmla="*/ 316707 h 1307307"/>
              <a:gd name="connsiteX16" fmla="*/ 1057275 w 1643063"/>
              <a:gd name="connsiteY16" fmla="*/ 345282 h 1307307"/>
              <a:gd name="connsiteX17" fmla="*/ 1014413 w 1643063"/>
              <a:gd name="connsiteY17" fmla="*/ 354807 h 1307307"/>
              <a:gd name="connsiteX18" fmla="*/ 966788 w 1643063"/>
              <a:gd name="connsiteY18" fmla="*/ 373857 h 1307307"/>
              <a:gd name="connsiteX19" fmla="*/ 952500 w 1643063"/>
              <a:gd name="connsiteY19" fmla="*/ 397670 h 1307307"/>
              <a:gd name="connsiteX20" fmla="*/ 952500 w 1643063"/>
              <a:gd name="connsiteY20" fmla="*/ 426245 h 1307307"/>
              <a:gd name="connsiteX21" fmla="*/ 847725 w 1643063"/>
              <a:gd name="connsiteY21" fmla="*/ 492920 h 1307307"/>
              <a:gd name="connsiteX22" fmla="*/ 809625 w 1643063"/>
              <a:gd name="connsiteY22" fmla="*/ 573882 h 1307307"/>
              <a:gd name="connsiteX23" fmla="*/ 700088 w 1643063"/>
              <a:gd name="connsiteY23" fmla="*/ 702470 h 1307307"/>
              <a:gd name="connsiteX24" fmla="*/ 681038 w 1643063"/>
              <a:gd name="connsiteY24" fmla="*/ 783432 h 1307307"/>
              <a:gd name="connsiteX25" fmla="*/ 628650 w 1643063"/>
              <a:gd name="connsiteY25" fmla="*/ 869157 h 1307307"/>
              <a:gd name="connsiteX26" fmla="*/ 604838 w 1643063"/>
              <a:gd name="connsiteY26" fmla="*/ 912020 h 1307307"/>
              <a:gd name="connsiteX27" fmla="*/ 542925 w 1643063"/>
              <a:gd name="connsiteY27" fmla="*/ 988220 h 1307307"/>
              <a:gd name="connsiteX28" fmla="*/ 509588 w 1643063"/>
              <a:gd name="connsiteY28" fmla="*/ 1050132 h 1307307"/>
              <a:gd name="connsiteX29" fmla="*/ 471488 w 1643063"/>
              <a:gd name="connsiteY29" fmla="*/ 1092995 h 1307307"/>
              <a:gd name="connsiteX30" fmla="*/ 442913 w 1643063"/>
              <a:gd name="connsiteY30" fmla="*/ 1126332 h 1307307"/>
              <a:gd name="connsiteX31" fmla="*/ 333375 w 1643063"/>
              <a:gd name="connsiteY31" fmla="*/ 1145382 h 1307307"/>
              <a:gd name="connsiteX32" fmla="*/ 228600 w 1643063"/>
              <a:gd name="connsiteY32" fmla="*/ 1154907 h 1307307"/>
              <a:gd name="connsiteX33" fmla="*/ 157163 w 1643063"/>
              <a:gd name="connsiteY33" fmla="*/ 1188245 h 1307307"/>
              <a:gd name="connsiteX34" fmla="*/ 114300 w 1643063"/>
              <a:gd name="connsiteY34" fmla="*/ 1221582 h 1307307"/>
              <a:gd name="connsiteX35" fmla="*/ 114300 w 1643063"/>
              <a:gd name="connsiteY35" fmla="*/ 1221582 h 1307307"/>
              <a:gd name="connsiteX36" fmla="*/ 71438 w 1643063"/>
              <a:gd name="connsiteY36" fmla="*/ 1273970 h 1307307"/>
              <a:gd name="connsiteX37" fmla="*/ 19050 w 1643063"/>
              <a:gd name="connsiteY37" fmla="*/ 1297782 h 1307307"/>
              <a:gd name="connsiteX38" fmla="*/ 0 w 1643063"/>
              <a:gd name="connsiteY38" fmla="*/ 1307307 h 1307307"/>
              <a:gd name="connsiteX0" fmla="*/ 1643063 w 1643063"/>
              <a:gd name="connsiteY0" fmla="*/ 0 h 1307307"/>
              <a:gd name="connsiteX1" fmla="*/ 1624013 w 1643063"/>
              <a:gd name="connsiteY1" fmla="*/ 54770 h 1307307"/>
              <a:gd name="connsiteX2" fmla="*/ 1604963 w 1643063"/>
              <a:gd name="connsiteY2" fmla="*/ 76200 h 1307307"/>
              <a:gd name="connsiteX3" fmla="*/ 1566863 w 1643063"/>
              <a:gd name="connsiteY3" fmla="*/ 90488 h 1307307"/>
              <a:gd name="connsiteX4" fmla="*/ 1516857 w 1643063"/>
              <a:gd name="connsiteY4" fmla="*/ 119063 h 1307307"/>
              <a:gd name="connsiteX5" fmla="*/ 1490663 w 1643063"/>
              <a:gd name="connsiteY5" fmla="*/ 192882 h 1307307"/>
              <a:gd name="connsiteX6" fmla="*/ 1423988 w 1643063"/>
              <a:gd name="connsiteY6" fmla="*/ 226220 h 1307307"/>
              <a:gd name="connsiteX7" fmla="*/ 1395413 w 1643063"/>
              <a:gd name="connsiteY7" fmla="*/ 273845 h 1307307"/>
              <a:gd name="connsiteX8" fmla="*/ 1347788 w 1643063"/>
              <a:gd name="connsiteY8" fmla="*/ 330995 h 1307307"/>
              <a:gd name="connsiteX9" fmla="*/ 1295400 w 1643063"/>
              <a:gd name="connsiteY9" fmla="*/ 354807 h 1307307"/>
              <a:gd name="connsiteX10" fmla="*/ 1266825 w 1643063"/>
              <a:gd name="connsiteY10" fmla="*/ 354807 h 1307307"/>
              <a:gd name="connsiteX11" fmla="*/ 1247775 w 1643063"/>
              <a:gd name="connsiteY11" fmla="*/ 350045 h 1307307"/>
              <a:gd name="connsiteX12" fmla="*/ 1243013 w 1643063"/>
              <a:gd name="connsiteY12" fmla="*/ 330995 h 1307307"/>
              <a:gd name="connsiteX13" fmla="*/ 1204913 w 1643063"/>
              <a:gd name="connsiteY13" fmla="*/ 321470 h 1307307"/>
              <a:gd name="connsiteX14" fmla="*/ 1181100 w 1643063"/>
              <a:gd name="connsiteY14" fmla="*/ 316707 h 1307307"/>
              <a:gd name="connsiteX15" fmla="*/ 1181100 w 1643063"/>
              <a:gd name="connsiteY15" fmla="*/ 316707 h 1307307"/>
              <a:gd name="connsiteX16" fmla="*/ 1057275 w 1643063"/>
              <a:gd name="connsiteY16" fmla="*/ 345282 h 1307307"/>
              <a:gd name="connsiteX17" fmla="*/ 1014413 w 1643063"/>
              <a:gd name="connsiteY17" fmla="*/ 354807 h 1307307"/>
              <a:gd name="connsiteX18" fmla="*/ 966788 w 1643063"/>
              <a:gd name="connsiteY18" fmla="*/ 373857 h 1307307"/>
              <a:gd name="connsiteX19" fmla="*/ 952500 w 1643063"/>
              <a:gd name="connsiteY19" fmla="*/ 397670 h 1307307"/>
              <a:gd name="connsiteX20" fmla="*/ 952500 w 1643063"/>
              <a:gd name="connsiteY20" fmla="*/ 426245 h 1307307"/>
              <a:gd name="connsiteX21" fmla="*/ 847725 w 1643063"/>
              <a:gd name="connsiteY21" fmla="*/ 492920 h 1307307"/>
              <a:gd name="connsiteX22" fmla="*/ 809625 w 1643063"/>
              <a:gd name="connsiteY22" fmla="*/ 573882 h 1307307"/>
              <a:gd name="connsiteX23" fmla="*/ 700088 w 1643063"/>
              <a:gd name="connsiteY23" fmla="*/ 702470 h 1307307"/>
              <a:gd name="connsiteX24" fmla="*/ 681038 w 1643063"/>
              <a:gd name="connsiteY24" fmla="*/ 783432 h 1307307"/>
              <a:gd name="connsiteX25" fmla="*/ 628650 w 1643063"/>
              <a:gd name="connsiteY25" fmla="*/ 869157 h 1307307"/>
              <a:gd name="connsiteX26" fmla="*/ 604838 w 1643063"/>
              <a:gd name="connsiteY26" fmla="*/ 912020 h 1307307"/>
              <a:gd name="connsiteX27" fmla="*/ 542925 w 1643063"/>
              <a:gd name="connsiteY27" fmla="*/ 988220 h 1307307"/>
              <a:gd name="connsiteX28" fmla="*/ 509588 w 1643063"/>
              <a:gd name="connsiteY28" fmla="*/ 1050132 h 1307307"/>
              <a:gd name="connsiteX29" fmla="*/ 471488 w 1643063"/>
              <a:gd name="connsiteY29" fmla="*/ 1092995 h 1307307"/>
              <a:gd name="connsiteX30" fmla="*/ 442913 w 1643063"/>
              <a:gd name="connsiteY30" fmla="*/ 1126332 h 1307307"/>
              <a:gd name="connsiteX31" fmla="*/ 333375 w 1643063"/>
              <a:gd name="connsiteY31" fmla="*/ 1145382 h 1307307"/>
              <a:gd name="connsiteX32" fmla="*/ 228600 w 1643063"/>
              <a:gd name="connsiteY32" fmla="*/ 1154907 h 1307307"/>
              <a:gd name="connsiteX33" fmla="*/ 157163 w 1643063"/>
              <a:gd name="connsiteY33" fmla="*/ 1188245 h 1307307"/>
              <a:gd name="connsiteX34" fmla="*/ 114300 w 1643063"/>
              <a:gd name="connsiteY34" fmla="*/ 1221582 h 1307307"/>
              <a:gd name="connsiteX35" fmla="*/ 114300 w 1643063"/>
              <a:gd name="connsiteY35" fmla="*/ 1221582 h 1307307"/>
              <a:gd name="connsiteX36" fmla="*/ 71438 w 1643063"/>
              <a:gd name="connsiteY36" fmla="*/ 1273970 h 1307307"/>
              <a:gd name="connsiteX37" fmla="*/ 19050 w 1643063"/>
              <a:gd name="connsiteY37" fmla="*/ 1297782 h 1307307"/>
              <a:gd name="connsiteX38" fmla="*/ 0 w 1643063"/>
              <a:gd name="connsiteY38" fmla="*/ 1307307 h 1307307"/>
              <a:gd name="connsiteX0" fmla="*/ 1643063 w 1643063"/>
              <a:gd name="connsiteY0" fmla="*/ 0 h 1307307"/>
              <a:gd name="connsiteX1" fmla="*/ 1624013 w 1643063"/>
              <a:gd name="connsiteY1" fmla="*/ 54770 h 1307307"/>
              <a:gd name="connsiteX2" fmla="*/ 1604963 w 1643063"/>
              <a:gd name="connsiteY2" fmla="*/ 76200 h 1307307"/>
              <a:gd name="connsiteX3" fmla="*/ 1566863 w 1643063"/>
              <a:gd name="connsiteY3" fmla="*/ 90488 h 1307307"/>
              <a:gd name="connsiteX4" fmla="*/ 1516857 w 1643063"/>
              <a:gd name="connsiteY4" fmla="*/ 119063 h 1307307"/>
              <a:gd name="connsiteX5" fmla="*/ 1490663 w 1643063"/>
              <a:gd name="connsiteY5" fmla="*/ 192882 h 1307307"/>
              <a:gd name="connsiteX6" fmla="*/ 1423988 w 1643063"/>
              <a:gd name="connsiteY6" fmla="*/ 226220 h 1307307"/>
              <a:gd name="connsiteX7" fmla="*/ 1395413 w 1643063"/>
              <a:gd name="connsiteY7" fmla="*/ 273845 h 1307307"/>
              <a:gd name="connsiteX8" fmla="*/ 1347788 w 1643063"/>
              <a:gd name="connsiteY8" fmla="*/ 330995 h 1307307"/>
              <a:gd name="connsiteX9" fmla="*/ 1295400 w 1643063"/>
              <a:gd name="connsiteY9" fmla="*/ 354807 h 1307307"/>
              <a:gd name="connsiteX10" fmla="*/ 1266825 w 1643063"/>
              <a:gd name="connsiteY10" fmla="*/ 354807 h 1307307"/>
              <a:gd name="connsiteX11" fmla="*/ 1247775 w 1643063"/>
              <a:gd name="connsiteY11" fmla="*/ 350045 h 1307307"/>
              <a:gd name="connsiteX12" fmla="*/ 1243013 w 1643063"/>
              <a:gd name="connsiteY12" fmla="*/ 330995 h 1307307"/>
              <a:gd name="connsiteX13" fmla="*/ 1204913 w 1643063"/>
              <a:gd name="connsiteY13" fmla="*/ 321470 h 1307307"/>
              <a:gd name="connsiteX14" fmla="*/ 1181100 w 1643063"/>
              <a:gd name="connsiteY14" fmla="*/ 316707 h 1307307"/>
              <a:gd name="connsiteX15" fmla="*/ 1181100 w 1643063"/>
              <a:gd name="connsiteY15" fmla="*/ 316707 h 1307307"/>
              <a:gd name="connsiteX16" fmla="*/ 1057275 w 1643063"/>
              <a:gd name="connsiteY16" fmla="*/ 345282 h 1307307"/>
              <a:gd name="connsiteX17" fmla="*/ 1014413 w 1643063"/>
              <a:gd name="connsiteY17" fmla="*/ 354807 h 1307307"/>
              <a:gd name="connsiteX18" fmla="*/ 966788 w 1643063"/>
              <a:gd name="connsiteY18" fmla="*/ 373857 h 1307307"/>
              <a:gd name="connsiteX19" fmla="*/ 952500 w 1643063"/>
              <a:gd name="connsiteY19" fmla="*/ 397670 h 1307307"/>
              <a:gd name="connsiteX20" fmla="*/ 952500 w 1643063"/>
              <a:gd name="connsiteY20" fmla="*/ 426245 h 1307307"/>
              <a:gd name="connsiteX21" fmla="*/ 847725 w 1643063"/>
              <a:gd name="connsiteY21" fmla="*/ 492920 h 1307307"/>
              <a:gd name="connsiteX22" fmla="*/ 809625 w 1643063"/>
              <a:gd name="connsiteY22" fmla="*/ 573882 h 1307307"/>
              <a:gd name="connsiteX23" fmla="*/ 700088 w 1643063"/>
              <a:gd name="connsiteY23" fmla="*/ 702470 h 1307307"/>
              <a:gd name="connsiteX24" fmla="*/ 681038 w 1643063"/>
              <a:gd name="connsiteY24" fmla="*/ 783432 h 1307307"/>
              <a:gd name="connsiteX25" fmla="*/ 628650 w 1643063"/>
              <a:gd name="connsiteY25" fmla="*/ 869157 h 1307307"/>
              <a:gd name="connsiteX26" fmla="*/ 604838 w 1643063"/>
              <a:gd name="connsiteY26" fmla="*/ 912020 h 1307307"/>
              <a:gd name="connsiteX27" fmla="*/ 542925 w 1643063"/>
              <a:gd name="connsiteY27" fmla="*/ 988220 h 1307307"/>
              <a:gd name="connsiteX28" fmla="*/ 509588 w 1643063"/>
              <a:gd name="connsiteY28" fmla="*/ 1050132 h 1307307"/>
              <a:gd name="connsiteX29" fmla="*/ 471488 w 1643063"/>
              <a:gd name="connsiteY29" fmla="*/ 1092995 h 1307307"/>
              <a:gd name="connsiteX30" fmla="*/ 442913 w 1643063"/>
              <a:gd name="connsiteY30" fmla="*/ 1126332 h 1307307"/>
              <a:gd name="connsiteX31" fmla="*/ 333375 w 1643063"/>
              <a:gd name="connsiteY31" fmla="*/ 1145382 h 1307307"/>
              <a:gd name="connsiteX32" fmla="*/ 228600 w 1643063"/>
              <a:gd name="connsiteY32" fmla="*/ 1154907 h 1307307"/>
              <a:gd name="connsiteX33" fmla="*/ 157163 w 1643063"/>
              <a:gd name="connsiteY33" fmla="*/ 1188245 h 1307307"/>
              <a:gd name="connsiteX34" fmla="*/ 114300 w 1643063"/>
              <a:gd name="connsiteY34" fmla="*/ 1221582 h 1307307"/>
              <a:gd name="connsiteX35" fmla="*/ 114300 w 1643063"/>
              <a:gd name="connsiteY35" fmla="*/ 1221582 h 1307307"/>
              <a:gd name="connsiteX36" fmla="*/ 71438 w 1643063"/>
              <a:gd name="connsiteY36" fmla="*/ 1273970 h 1307307"/>
              <a:gd name="connsiteX37" fmla="*/ 19050 w 1643063"/>
              <a:gd name="connsiteY37" fmla="*/ 1297782 h 1307307"/>
              <a:gd name="connsiteX38" fmla="*/ 0 w 1643063"/>
              <a:gd name="connsiteY38" fmla="*/ 1307307 h 1307307"/>
              <a:gd name="connsiteX0" fmla="*/ 1643063 w 1643063"/>
              <a:gd name="connsiteY0" fmla="*/ 0 h 1307307"/>
              <a:gd name="connsiteX1" fmla="*/ 1624013 w 1643063"/>
              <a:gd name="connsiteY1" fmla="*/ 54770 h 1307307"/>
              <a:gd name="connsiteX2" fmla="*/ 1604963 w 1643063"/>
              <a:gd name="connsiteY2" fmla="*/ 76200 h 1307307"/>
              <a:gd name="connsiteX3" fmla="*/ 1566863 w 1643063"/>
              <a:gd name="connsiteY3" fmla="*/ 90488 h 1307307"/>
              <a:gd name="connsiteX4" fmla="*/ 1516857 w 1643063"/>
              <a:gd name="connsiteY4" fmla="*/ 119063 h 1307307"/>
              <a:gd name="connsiteX5" fmla="*/ 1490663 w 1643063"/>
              <a:gd name="connsiteY5" fmla="*/ 192882 h 1307307"/>
              <a:gd name="connsiteX6" fmla="*/ 1423988 w 1643063"/>
              <a:gd name="connsiteY6" fmla="*/ 226220 h 1307307"/>
              <a:gd name="connsiteX7" fmla="*/ 1395413 w 1643063"/>
              <a:gd name="connsiteY7" fmla="*/ 273845 h 1307307"/>
              <a:gd name="connsiteX8" fmla="*/ 1347788 w 1643063"/>
              <a:gd name="connsiteY8" fmla="*/ 330995 h 1307307"/>
              <a:gd name="connsiteX9" fmla="*/ 1295400 w 1643063"/>
              <a:gd name="connsiteY9" fmla="*/ 354807 h 1307307"/>
              <a:gd name="connsiteX10" fmla="*/ 1266825 w 1643063"/>
              <a:gd name="connsiteY10" fmla="*/ 354807 h 1307307"/>
              <a:gd name="connsiteX11" fmla="*/ 1247775 w 1643063"/>
              <a:gd name="connsiteY11" fmla="*/ 350045 h 1307307"/>
              <a:gd name="connsiteX12" fmla="*/ 1243013 w 1643063"/>
              <a:gd name="connsiteY12" fmla="*/ 330995 h 1307307"/>
              <a:gd name="connsiteX13" fmla="*/ 1204913 w 1643063"/>
              <a:gd name="connsiteY13" fmla="*/ 321470 h 1307307"/>
              <a:gd name="connsiteX14" fmla="*/ 1181100 w 1643063"/>
              <a:gd name="connsiteY14" fmla="*/ 316707 h 1307307"/>
              <a:gd name="connsiteX15" fmla="*/ 1181100 w 1643063"/>
              <a:gd name="connsiteY15" fmla="*/ 316707 h 1307307"/>
              <a:gd name="connsiteX16" fmla="*/ 1057275 w 1643063"/>
              <a:gd name="connsiteY16" fmla="*/ 345282 h 1307307"/>
              <a:gd name="connsiteX17" fmla="*/ 1014413 w 1643063"/>
              <a:gd name="connsiteY17" fmla="*/ 354807 h 1307307"/>
              <a:gd name="connsiteX18" fmla="*/ 966788 w 1643063"/>
              <a:gd name="connsiteY18" fmla="*/ 373857 h 1307307"/>
              <a:gd name="connsiteX19" fmla="*/ 952500 w 1643063"/>
              <a:gd name="connsiteY19" fmla="*/ 397670 h 1307307"/>
              <a:gd name="connsiteX20" fmla="*/ 952500 w 1643063"/>
              <a:gd name="connsiteY20" fmla="*/ 426245 h 1307307"/>
              <a:gd name="connsiteX21" fmla="*/ 847725 w 1643063"/>
              <a:gd name="connsiteY21" fmla="*/ 492920 h 1307307"/>
              <a:gd name="connsiteX22" fmla="*/ 809625 w 1643063"/>
              <a:gd name="connsiteY22" fmla="*/ 573882 h 1307307"/>
              <a:gd name="connsiteX23" fmla="*/ 700088 w 1643063"/>
              <a:gd name="connsiteY23" fmla="*/ 702470 h 1307307"/>
              <a:gd name="connsiteX24" fmla="*/ 681038 w 1643063"/>
              <a:gd name="connsiteY24" fmla="*/ 783432 h 1307307"/>
              <a:gd name="connsiteX25" fmla="*/ 628650 w 1643063"/>
              <a:gd name="connsiteY25" fmla="*/ 869157 h 1307307"/>
              <a:gd name="connsiteX26" fmla="*/ 604838 w 1643063"/>
              <a:gd name="connsiteY26" fmla="*/ 912020 h 1307307"/>
              <a:gd name="connsiteX27" fmla="*/ 542925 w 1643063"/>
              <a:gd name="connsiteY27" fmla="*/ 988220 h 1307307"/>
              <a:gd name="connsiteX28" fmla="*/ 509588 w 1643063"/>
              <a:gd name="connsiteY28" fmla="*/ 1050132 h 1307307"/>
              <a:gd name="connsiteX29" fmla="*/ 471488 w 1643063"/>
              <a:gd name="connsiteY29" fmla="*/ 1092995 h 1307307"/>
              <a:gd name="connsiteX30" fmla="*/ 442913 w 1643063"/>
              <a:gd name="connsiteY30" fmla="*/ 1126332 h 1307307"/>
              <a:gd name="connsiteX31" fmla="*/ 333375 w 1643063"/>
              <a:gd name="connsiteY31" fmla="*/ 1145382 h 1307307"/>
              <a:gd name="connsiteX32" fmla="*/ 228600 w 1643063"/>
              <a:gd name="connsiteY32" fmla="*/ 1154907 h 1307307"/>
              <a:gd name="connsiteX33" fmla="*/ 157163 w 1643063"/>
              <a:gd name="connsiteY33" fmla="*/ 1188245 h 1307307"/>
              <a:gd name="connsiteX34" fmla="*/ 114300 w 1643063"/>
              <a:gd name="connsiteY34" fmla="*/ 1221582 h 1307307"/>
              <a:gd name="connsiteX35" fmla="*/ 114300 w 1643063"/>
              <a:gd name="connsiteY35" fmla="*/ 1221582 h 1307307"/>
              <a:gd name="connsiteX36" fmla="*/ 71438 w 1643063"/>
              <a:gd name="connsiteY36" fmla="*/ 1273970 h 1307307"/>
              <a:gd name="connsiteX37" fmla="*/ 19050 w 1643063"/>
              <a:gd name="connsiteY37" fmla="*/ 1297782 h 1307307"/>
              <a:gd name="connsiteX38" fmla="*/ 0 w 1643063"/>
              <a:gd name="connsiteY38" fmla="*/ 1307307 h 1307307"/>
              <a:gd name="connsiteX0" fmla="*/ 1643063 w 1643063"/>
              <a:gd name="connsiteY0" fmla="*/ 0 h 1307307"/>
              <a:gd name="connsiteX1" fmla="*/ 1624013 w 1643063"/>
              <a:gd name="connsiteY1" fmla="*/ 54770 h 1307307"/>
              <a:gd name="connsiteX2" fmla="*/ 1604963 w 1643063"/>
              <a:gd name="connsiteY2" fmla="*/ 76200 h 1307307"/>
              <a:gd name="connsiteX3" fmla="*/ 1566863 w 1643063"/>
              <a:gd name="connsiteY3" fmla="*/ 90488 h 1307307"/>
              <a:gd name="connsiteX4" fmla="*/ 1516857 w 1643063"/>
              <a:gd name="connsiteY4" fmla="*/ 119063 h 1307307"/>
              <a:gd name="connsiteX5" fmla="*/ 1490663 w 1643063"/>
              <a:gd name="connsiteY5" fmla="*/ 192882 h 1307307"/>
              <a:gd name="connsiteX6" fmla="*/ 1423988 w 1643063"/>
              <a:gd name="connsiteY6" fmla="*/ 226220 h 1307307"/>
              <a:gd name="connsiteX7" fmla="*/ 1395413 w 1643063"/>
              <a:gd name="connsiteY7" fmla="*/ 273845 h 1307307"/>
              <a:gd name="connsiteX8" fmla="*/ 1347788 w 1643063"/>
              <a:gd name="connsiteY8" fmla="*/ 330995 h 1307307"/>
              <a:gd name="connsiteX9" fmla="*/ 1295400 w 1643063"/>
              <a:gd name="connsiteY9" fmla="*/ 354807 h 1307307"/>
              <a:gd name="connsiteX10" fmla="*/ 1266825 w 1643063"/>
              <a:gd name="connsiteY10" fmla="*/ 354807 h 1307307"/>
              <a:gd name="connsiteX11" fmla="*/ 1247775 w 1643063"/>
              <a:gd name="connsiteY11" fmla="*/ 350045 h 1307307"/>
              <a:gd name="connsiteX12" fmla="*/ 1243013 w 1643063"/>
              <a:gd name="connsiteY12" fmla="*/ 330995 h 1307307"/>
              <a:gd name="connsiteX13" fmla="*/ 1204913 w 1643063"/>
              <a:gd name="connsiteY13" fmla="*/ 321470 h 1307307"/>
              <a:gd name="connsiteX14" fmla="*/ 1181100 w 1643063"/>
              <a:gd name="connsiteY14" fmla="*/ 316707 h 1307307"/>
              <a:gd name="connsiteX15" fmla="*/ 1181100 w 1643063"/>
              <a:gd name="connsiteY15" fmla="*/ 316707 h 1307307"/>
              <a:gd name="connsiteX16" fmla="*/ 1057275 w 1643063"/>
              <a:gd name="connsiteY16" fmla="*/ 345282 h 1307307"/>
              <a:gd name="connsiteX17" fmla="*/ 1014413 w 1643063"/>
              <a:gd name="connsiteY17" fmla="*/ 354807 h 1307307"/>
              <a:gd name="connsiteX18" fmla="*/ 966788 w 1643063"/>
              <a:gd name="connsiteY18" fmla="*/ 373857 h 1307307"/>
              <a:gd name="connsiteX19" fmla="*/ 952500 w 1643063"/>
              <a:gd name="connsiteY19" fmla="*/ 397670 h 1307307"/>
              <a:gd name="connsiteX20" fmla="*/ 952500 w 1643063"/>
              <a:gd name="connsiteY20" fmla="*/ 426245 h 1307307"/>
              <a:gd name="connsiteX21" fmla="*/ 847725 w 1643063"/>
              <a:gd name="connsiteY21" fmla="*/ 492920 h 1307307"/>
              <a:gd name="connsiteX22" fmla="*/ 809625 w 1643063"/>
              <a:gd name="connsiteY22" fmla="*/ 573882 h 1307307"/>
              <a:gd name="connsiteX23" fmla="*/ 700088 w 1643063"/>
              <a:gd name="connsiteY23" fmla="*/ 702470 h 1307307"/>
              <a:gd name="connsiteX24" fmla="*/ 681038 w 1643063"/>
              <a:gd name="connsiteY24" fmla="*/ 783432 h 1307307"/>
              <a:gd name="connsiteX25" fmla="*/ 628650 w 1643063"/>
              <a:gd name="connsiteY25" fmla="*/ 869157 h 1307307"/>
              <a:gd name="connsiteX26" fmla="*/ 604838 w 1643063"/>
              <a:gd name="connsiteY26" fmla="*/ 912020 h 1307307"/>
              <a:gd name="connsiteX27" fmla="*/ 542925 w 1643063"/>
              <a:gd name="connsiteY27" fmla="*/ 988220 h 1307307"/>
              <a:gd name="connsiteX28" fmla="*/ 509588 w 1643063"/>
              <a:gd name="connsiteY28" fmla="*/ 1050132 h 1307307"/>
              <a:gd name="connsiteX29" fmla="*/ 471488 w 1643063"/>
              <a:gd name="connsiteY29" fmla="*/ 1092995 h 1307307"/>
              <a:gd name="connsiteX30" fmla="*/ 442913 w 1643063"/>
              <a:gd name="connsiteY30" fmla="*/ 1126332 h 1307307"/>
              <a:gd name="connsiteX31" fmla="*/ 333375 w 1643063"/>
              <a:gd name="connsiteY31" fmla="*/ 1145382 h 1307307"/>
              <a:gd name="connsiteX32" fmla="*/ 228600 w 1643063"/>
              <a:gd name="connsiteY32" fmla="*/ 1154907 h 1307307"/>
              <a:gd name="connsiteX33" fmla="*/ 157163 w 1643063"/>
              <a:gd name="connsiteY33" fmla="*/ 1188245 h 1307307"/>
              <a:gd name="connsiteX34" fmla="*/ 114300 w 1643063"/>
              <a:gd name="connsiteY34" fmla="*/ 1221582 h 1307307"/>
              <a:gd name="connsiteX35" fmla="*/ 114300 w 1643063"/>
              <a:gd name="connsiteY35" fmla="*/ 1221582 h 1307307"/>
              <a:gd name="connsiteX36" fmla="*/ 71438 w 1643063"/>
              <a:gd name="connsiteY36" fmla="*/ 1273970 h 1307307"/>
              <a:gd name="connsiteX37" fmla="*/ 19050 w 1643063"/>
              <a:gd name="connsiteY37" fmla="*/ 1297782 h 1307307"/>
              <a:gd name="connsiteX38" fmla="*/ 0 w 1643063"/>
              <a:gd name="connsiteY38" fmla="*/ 1307307 h 1307307"/>
              <a:gd name="connsiteX0" fmla="*/ 1643063 w 1643063"/>
              <a:gd name="connsiteY0" fmla="*/ 0 h 1307307"/>
              <a:gd name="connsiteX1" fmla="*/ 1624013 w 1643063"/>
              <a:gd name="connsiteY1" fmla="*/ 54770 h 1307307"/>
              <a:gd name="connsiteX2" fmla="*/ 1604963 w 1643063"/>
              <a:gd name="connsiteY2" fmla="*/ 76200 h 1307307"/>
              <a:gd name="connsiteX3" fmla="*/ 1566863 w 1643063"/>
              <a:gd name="connsiteY3" fmla="*/ 90488 h 1307307"/>
              <a:gd name="connsiteX4" fmla="*/ 1516857 w 1643063"/>
              <a:gd name="connsiteY4" fmla="*/ 119063 h 1307307"/>
              <a:gd name="connsiteX5" fmla="*/ 1490663 w 1643063"/>
              <a:gd name="connsiteY5" fmla="*/ 192882 h 1307307"/>
              <a:gd name="connsiteX6" fmla="*/ 1423988 w 1643063"/>
              <a:gd name="connsiteY6" fmla="*/ 226220 h 1307307"/>
              <a:gd name="connsiteX7" fmla="*/ 1395413 w 1643063"/>
              <a:gd name="connsiteY7" fmla="*/ 273845 h 1307307"/>
              <a:gd name="connsiteX8" fmla="*/ 1347788 w 1643063"/>
              <a:gd name="connsiteY8" fmla="*/ 330995 h 1307307"/>
              <a:gd name="connsiteX9" fmla="*/ 1295400 w 1643063"/>
              <a:gd name="connsiteY9" fmla="*/ 354807 h 1307307"/>
              <a:gd name="connsiteX10" fmla="*/ 1266825 w 1643063"/>
              <a:gd name="connsiteY10" fmla="*/ 354807 h 1307307"/>
              <a:gd name="connsiteX11" fmla="*/ 1247775 w 1643063"/>
              <a:gd name="connsiteY11" fmla="*/ 350045 h 1307307"/>
              <a:gd name="connsiteX12" fmla="*/ 1243013 w 1643063"/>
              <a:gd name="connsiteY12" fmla="*/ 330995 h 1307307"/>
              <a:gd name="connsiteX13" fmla="*/ 1204913 w 1643063"/>
              <a:gd name="connsiteY13" fmla="*/ 321470 h 1307307"/>
              <a:gd name="connsiteX14" fmla="*/ 1181100 w 1643063"/>
              <a:gd name="connsiteY14" fmla="*/ 316707 h 1307307"/>
              <a:gd name="connsiteX15" fmla="*/ 1181100 w 1643063"/>
              <a:gd name="connsiteY15" fmla="*/ 316707 h 1307307"/>
              <a:gd name="connsiteX16" fmla="*/ 1057275 w 1643063"/>
              <a:gd name="connsiteY16" fmla="*/ 345282 h 1307307"/>
              <a:gd name="connsiteX17" fmla="*/ 1014413 w 1643063"/>
              <a:gd name="connsiteY17" fmla="*/ 354807 h 1307307"/>
              <a:gd name="connsiteX18" fmla="*/ 966788 w 1643063"/>
              <a:gd name="connsiteY18" fmla="*/ 373857 h 1307307"/>
              <a:gd name="connsiteX19" fmla="*/ 952500 w 1643063"/>
              <a:gd name="connsiteY19" fmla="*/ 397670 h 1307307"/>
              <a:gd name="connsiteX20" fmla="*/ 952500 w 1643063"/>
              <a:gd name="connsiteY20" fmla="*/ 426245 h 1307307"/>
              <a:gd name="connsiteX21" fmla="*/ 847725 w 1643063"/>
              <a:gd name="connsiteY21" fmla="*/ 492920 h 1307307"/>
              <a:gd name="connsiteX22" fmla="*/ 809625 w 1643063"/>
              <a:gd name="connsiteY22" fmla="*/ 573882 h 1307307"/>
              <a:gd name="connsiteX23" fmla="*/ 700088 w 1643063"/>
              <a:gd name="connsiteY23" fmla="*/ 702470 h 1307307"/>
              <a:gd name="connsiteX24" fmla="*/ 681038 w 1643063"/>
              <a:gd name="connsiteY24" fmla="*/ 783432 h 1307307"/>
              <a:gd name="connsiteX25" fmla="*/ 628650 w 1643063"/>
              <a:gd name="connsiteY25" fmla="*/ 869157 h 1307307"/>
              <a:gd name="connsiteX26" fmla="*/ 604838 w 1643063"/>
              <a:gd name="connsiteY26" fmla="*/ 912020 h 1307307"/>
              <a:gd name="connsiteX27" fmla="*/ 542925 w 1643063"/>
              <a:gd name="connsiteY27" fmla="*/ 988220 h 1307307"/>
              <a:gd name="connsiteX28" fmla="*/ 509588 w 1643063"/>
              <a:gd name="connsiteY28" fmla="*/ 1050132 h 1307307"/>
              <a:gd name="connsiteX29" fmla="*/ 471488 w 1643063"/>
              <a:gd name="connsiteY29" fmla="*/ 1092995 h 1307307"/>
              <a:gd name="connsiteX30" fmla="*/ 442913 w 1643063"/>
              <a:gd name="connsiteY30" fmla="*/ 1126332 h 1307307"/>
              <a:gd name="connsiteX31" fmla="*/ 333375 w 1643063"/>
              <a:gd name="connsiteY31" fmla="*/ 1145382 h 1307307"/>
              <a:gd name="connsiteX32" fmla="*/ 228600 w 1643063"/>
              <a:gd name="connsiteY32" fmla="*/ 1154907 h 1307307"/>
              <a:gd name="connsiteX33" fmla="*/ 157163 w 1643063"/>
              <a:gd name="connsiteY33" fmla="*/ 1188245 h 1307307"/>
              <a:gd name="connsiteX34" fmla="*/ 114300 w 1643063"/>
              <a:gd name="connsiteY34" fmla="*/ 1221582 h 1307307"/>
              <a:gd name="connsiteX35" fmla="*/ 114300 w 1643063"/>
              <a:gd name="connsiteY35" fmla="*/ 1221582 h 1307307"/>
              <a:gd name="connsiteX36" fmla="*/ 71438 w 1643063"/>
              <a:gd name="connsiteY36" fmla="*/ 1273970 h 1307307"/>
              <a:gd name="connsiteX37" fmla="*/ 19050 w 1643063"/>
              <a:gd name="connsiteY37" fmla="*/ 1297782 h 1307307"/>
              <a:gd name="connsiteX38" fmla="*/ 0 w 1643063"/>
              <a:gd name="connsiteY38" fmla="*/ 1307307 h 1307307"/>
              <a:gd name="connsiteX0" fmla="*/ 1643063 w 1643063"/>
              <a:gd name="connsiteY0" fmla="*/ 0 h 1307307"/>
              <a:gd name="connsiteX1" fmla="*/ 1624013 w 1643063"/>
              <a:gd name="connsiteY1" fmla="*/ 54770 h 1307307"/>
              <a:gd name="connsiteX2" fmla="*/ 1604963 w 1643063"/>
              <a:gd name="connsiteY2" fmla="*/ 76200 h 1307307"/>
              <a:gd name="connsiteX3" fmla="*/ 1566863 w 1643063"/>
              <a:gd name="connsiteY3" fmla="*/ 90488 h 1307307"/>
              <a:gd name="connsiteX4" fmla="*/ 1516857 w 1643063"/>
              <a:gd name="connsiteY4" fmla="*/ 119063 h 1307307"/>
              <a:gd name="connsiteX5" fmla="*/ 1490663 w 1643063"/>
              <a:gd name="connsiteY5" fmla="*/ 192882 h 1307307"/>
              <a:gd name="connsiteX6" fmla="*/ 1423988 w 1643063"/>
              <a:gd name="connsiteY6" fmla="*/ 226220 h 1307307"/>
              <a:gd name="connsiteX7" fmla="*/ 1395413 w 1643063"/>
              <a:gd name="connsiteY7" fmla="*/ 273845 h 1307307"/>
              <a:gd name="connsiteX8" fmla="*/ 1347788 w 1643063"/>
              <a:gd name="connsiteY8" fmla="*/ 330995 h 1307307"/>
              <a:gd name="connsiteX9" fmla="*/ 1295400 w 1643063"/>
              <a:gd name="connsiteY9" fmla="*/ 354807 h 1307307"/>
              <a:gd name="connsiteX10" fmla="*/ 1266825 w 1643063"/>
              <a:gd name="connsiteY10" fmla="*/ 354807 h 1307307"/>
              <a:gd name="connsiteX11" fmla="*/ 1247775 w 1643063"/>
              <a:gd name="connsiteY11" fmla="*/ 350045 h 1307307"/>
              <a:gd name="connsiteX12" fmla="*/ 1243013 w 1643063"/>
              <a:gd name="connsiteY12" fmla="*/ 330995 h 1307307"/>
              <a:gd name="connsiteX13" fmla="*/ 1204913 w 1643063"/>
              <a:gd name="connsiteY13" fmla="*/ 321470 h 1307307"/>
              <a:gd name="connsiteX14" fmla="*/ 1181100 w 1643063"/>
              <a:gd name="connsiteY14" fmla="*/ 316707 h 1307307"/>
              <a:gd name="connsiteX15" fmla="*/ 1181100 w 1643063"/>
              <a:gd name="connsiteY15" fmla="*/ 316707 h 1307307"/>
              <a:gd name="connsiteX16" fmla="*/ 1057275 w 1643063"/>
              <a:gd name="connsiteY16" fmla="*/ 345282 h 1307307"/>
              <a:gd name="connsiteX17" fmla="*/ 1014413 w 1643063"/>
              <a:gd name="connsiteY17" fmla="*/ 354807 h 1307307"/>
              <a:gd name="connsiteX18" fmla="*/ 966788 w 1643063"/>
              <a:gd name="connsiteY18" fmla="*/ 373857 h 1307307"/>
              <a:gd name="connsiteX19" fmla="*/ 952500 w 1643063"/>
              <a:gd name="connsiteY19" fmla="*/ 397670 h 1307307"/>
              <a:gd name="connsiteX20" fmla="*/ 952500 w 1643063"/>
              <a:gd name="connsiteY20" fmla="*/ 426245 h 1307307"/>
              <a:gd name="connsiteX21" fmla="*/ 847725 w 1643063"/>
              <a:gd name="connsiteY21" fmla="*/ 492920 h 1307307"/>
              <a:gd name="connsiteX22" fmla="*/ 809625 w 1643063"/>
              <a:gd name="connsiteY22" fmla="*/ 573882 h 1307307"/>
              <a:gd name="connsiteX23" fmla="*/ 700088 w 1643063"/>
              <a:gd name="connsiteY23" fmla="*/ 702470 h 1307307"/>
              <a:gd name="connsiteX24" fmla="*/ 681038 w 1643063"/>
              <a:gd name="connsiteY24" fmla="*/ 783432 h 1307307"/>
              <a:gd name="connsiteX25" fmla="*/ 628650 w 1643063"/>
              <a:gd name="connsiteY25" fmla="*/ 869157 h 1307307"/>
              <a:gd name="connsiteX26" fmla="*/ 604838 w 1643063"/>
              <a:gd name="connsiteY26" fmla="*/ 912020 h 1307307"/>
              <a:gd name="connsiteX27" fmla="*/ 542925 w 1643063"/>
              <a:gd name="connsiteY27" fmla="*/ 988220 h 1307307"/>
              <a:gd name="connsiteX28" fmla="*/ 509588 w 1643063"/>
              <a:gd name="connsiteY28" fmla="*/ 1050132 h 1307307"/>
              <a:gd name="connsiteX29" fmla="*/ 471488 w 1643063"/>
              <a:gd name="connsiteY29" fmla="*/ 1092995 h 1307307"/>
              <a:gd name="connsiteX30" fmla="*/ 442913 w 1643063"/>
              <a:gd name="connsiteY30" fmla="*/ 1126332 h 1307307"/>
              <a:gd name="connsiteX31" fmla="*/ 333375 w 1643063"/>
              <a:gd name="connsiteY31" fmla="*/ 1145382 h 1307307"/>
              <a:gd name="connsiteX32" fmla="*/ 228600 w 1643063"/>
              <a:gd name="connsiteY32" fmla="*/ 1154907 h 1307307"/>
              <a:gd name="connsiteX33" fmla="*/ 157163 w 1643063"/>
              <a:gd name="connsiteY33" fmla="*/ 1188245 h 1307307"/>
              <a:gd name="connsiteX34" fmla="*/ 114300 w 1643063"/>
              <a:gd name="connsiteY34" fmla="*/ 1221582 h 1307307"/>
              <a:gd name="connsiteX35" fmla="*/ 114300 w 1643063"/>
              <a:gd name="connsiteY35" fmla="*/ 1221582 h 1307307"/>
              <a:gd name="connsiteX36" fmla="*/ 71438 w 1643063"/>
              <a:gd name="connsiteY36" fmla="*/ 1273970 h 1307307"/>
              <a:gd name="connsiteX37" fmla="*/ 19050 w 1643063"/>
              <a:gd name="connsiteY37" fmla="*/ 1297782 h 1307307"/>
              <a:gd name="connsiteX38" fmla="*/ 0 w 1643063"/>
              <a:gd name="connsiteY38" fmla="*/ 1307307 h 1307307"/>
              <a:gd name="connsiteX0" fmla="*/ 1643063 w 1643063"/>
              <a:gd name="connsiteY0" fmla="*/ 0 h 1307307"/>
              <a:gd name="connsiteX1" fmla="*/ 1624013 w 1643063"/>
              <a:gd name="connsiteY1" fmla="*/ 54770 h 1307307"/>
              <a:gd name="connsiteX2" fmla="*/ 1604963 w 1643063"/>
              <a:gd name="connsiteY2" fmla="*/ 76200 h 1307307"/>
              <a:gd name="connsiteX3" fmla="*/ 1566863 w 1643063"/>
              <a:gd name="connsiteY3" fmla="*/ 90488 h 1307307"/>
              <a:gd name="connsiteX4" fmla="*/ 1516857 w 1643063"/>
              <a:gd name="connsiteY4" fmla="*/ 119063 h 1307307"/>
              <a:gd name="connsiteX5" fmla="*/ 1490663 w 1643063"/>
              <a:gd name="connsiteY5" fmla="*/ 192882 h 1307307"/>
              <a:gd name="connsiteX6" fmla="*/ 1423988 w 1643063"/>
              <a:gd name="connsiteY6" fmla="*/ 226220 h 1307307"/>
              <a:gd name="connsiteX7" fmla="*/ 1395413 w 1643063"/>
              <a:gd name="connsiteY7" fmla="*/ 273845 h 1307307"/>
              <a:gd name="connsiteX8" fmla="*/ 1347788 w 1643063"/>
              <a:gd name="connsiteY8" fmla="*/ 330995 h 1307307"/>
              <a:gd name="connsiteX9" fmla="*/ 1295400 w 1643063"/>
              <a:gd name="connsiteY9" fmla="*/ 354807 h 1307307"/>
              <a:gd name="connsiteX10" fmla="*/ 1266825 w 1643063"/>
              <a:gd name="connsiteY10" fmla="*/ 354807 h 1307307"/>
              <a:gd name="connsiteX11" fmla="*/ 1247775 w 1643063"/>
              <a:gd name="connsiteY11" fmla="*/ 350045 h 1307307"/>
              <a:gd name="connsiteX12" fmla="*/ 1243013 w 1643063"/>
              <a:gd name="connsiteY12" fmla="*/ 330995 h 1307307"/>
              <a:gd name="connsiteX13" fmla="*/ 1204913 w 1643063"/>
              <a:gd name="connsiteY13" fmla="*/ 321470 h 1307307"/>
              <a:gd name="connsiteX14" fmla="*/ 1181100 w 1643063"/>
              <a:gd name="connsiteY14" fmla="*/ 316707 h 1307307"/>
              <a:gd name="connsiteX15" fmla="*/ 1181100 w 1643063"/>
              <a:gd name="connsiteY15" fmla="*/ 316707 h 1307307"/>
              <a:gd name="connsiteX16" fmla="*/ 1057275 w 1643063"/>
              <a:gd name="connsiteY16" fmla="*/ 345282 h 1307307"/>
              <a:gd name="connsiteX17" fmla="*/ 1014413 w 1643063"/>
              <a:gd name="connsiteY17" fmla="*/ 354807 h 1307307"/>
              <a:gd name="connsiteX18" fmla="*/ 966788 w 1643063"/>
              <a:gd name="connsiteY18" fmla="*/ 373857 h 1307307"/>
              <a:gd name="connsiteX19" fmla="*/ 952500 w 1643063"/>
              <a:gd name="connsiteY19" fmla="*/ 397670 h 1307307"/>
              <a:gd name="connsiteX20" fmla="*/ 952500 w 1643063"/>
              <a:gd name="connsiteY20" fmla="*/ 426245 h 1307307"/>
              <a:gd name="connsiteX21" fmla="*/ 847725 w 1643063"/>
              <a:gd name="connsiteY21" fmla="*/ 492920 h 1307307"/>
              <a:gd name="connsiteX22" fmla="*/ 809625 w 1643063"/>
              <a:gd name="connsiteY22" fmla="*/ 573882 h 1307307"/>
              <a:gd name="connsiteX23" fmla="*/ 700088 w 1643063"/>
              <a:gd name="connsiteY23" fmla="*/ 702470 h 1307307"/>
              <a:gd name="connsiteX24" fmla="*/ 681038 w 1643063"/>
              <a:gd name="connsiteY24" fmla="*/ 783432 h 1307307"/>
              <a:gd name="connsiteX25" fmla="*/ 628650 w 1643063"/>
              <a:gd name="connsiteY25" fmla="*/ 869157 h 1307307"/>
              <a:gd name="connsiteX26" fmla="*/ 604838 w 1643063"/>
              <a:gd name="connsiteY26" fmla="*/ 912020 h 1307307"/>
              <a:gd name="connsiteX27" fmla="*/ 542925 w 1643063"/>
              <a:gd name="connsiteY27" fmla="*/ 988220 h 1307307"/>
              <a:gd name="connsiteX28" fmla="*/ 509588 w 1643063"/>
              <a:gd name="connsiteY28" fmla="*/ 1050132 h 1307307"/>
              <a:gd name="connsiteX29" fmla="*/ 471488 w 1643063"/>
              <a:gd name="connsiteY29" fmla="*/ 1092995 h 1307307"/>
              <a:gd name="connsiteX30" fmla="*/ 442913 w 1643063"/>
              <a:gd name="connsiteY30" fmla="*/ 1126332 h 1307307"/>
              <a:gd name="connsiteX31" fmla="*/ 333375 w 1643063"/>
              <a:gd name="connsiteY31" fmla="*/ 1145382 h 1307307"/>
              <a:gd name="connsiteX32" fmla="*/ 228600 w 1643063"/>
              <a:gd name="connsiteY32" fmla="*/ 1154907 h 1307307"/>
              <a:gd name="connsiteX33" fmla="*/ 157163 w 1643063"/>
              <a:gd name="connsiteY33" fmla="*/ 1188245 h 1307307"/>
              <a:gd name="connsiteX34" fmla="*/ 114300 w 1643063"/>
              <a:gd name="connsiteY34" fmla="*/ 1221582 h 1307307"/>
              <a:gd name="connsiteX35" fmla="*/ 114300 w 1643063"/>
              <a:gd name="connsiteY35" fmla="*/ 1221582 h 1307307"/>
              <a:gd name="connsiteX36" fmla="*/ 71438 w 1643063"/>
              <a:gd name="connsiteY36" fmla="*/ 1273970 h 1307307"/>
              <a:gd name="connsiteX37" fmla="*/ 19050 w 1643063"/>
              <a:gd name="connsiteY37" fmla="*/ 1297782 h 1307307"/>
              <a:gd name="connsiteX38" fmla="*/ 0 w 1643063"/>
              <a:gd name="connsiteY38" fmla="*/ 1307307 h 1307307"/>
              <a:gd name="connsiteX0" fmla="*/ 1643063 w 1643063"/>
              <a:gd name="connsiteY0" fmla="*/ 0 h 1307307"/>
              <a:gd name="connsiteX1" fmla="*/ 1624013 w 1643063"/>
              <a:gd name="connsiteY1" fmla="*/ 54770 h 1307307"/>
              <a:gd name="connsiteX2" fmla="*/ 1604963 w 1643063"/>
              <a:gd name="connsiteY2" fmla="*/ 76200 h 1307307"/>
              <a:gd name="connsiteX3" fmla="*/ 1566863 w 1643063"/>
              <a:gd name="connsiteY3" fmla="*/ 90488 h 1307307"/>
              <a:gd name="connsiteX4" fmla="*/ 1516857 w 1643063"/>
              <a:gd name="connsiteY4" fmla="*/ 119063 h 1307307"/>
              <a:gd name="connsiteX5" fmla="*/ 1504951 w 1643063"/>
              <a:gd name="connsiteY5" fmla="*/ 157163 h 1307307"/>
              <a:gd name="connsiteX6" fmla="*/ 1490663 w 1643063"/>
              <a:gd name="connsiteY6" fmla="*/ 192882 h 1307307"/>
              <a:gd name="connsiteX7" fmla="*/ 1423988 w 1643063"/>
              <a:gd name="connsiteY7" fmla="*/ 226220 h 1307307"/>
              <a:gd name="connsiteX8" fmla="*/ 1395413 w 1643063"/>
              <a:gd name="connsiteY8" fmla="*/ 273845 h 1307307"/>
              <a:gd name="connsiteX9" fmla="*/ 1347788 w 1643063"/>
              <a:gd name="connsiteY9" fmla="*/ 330995 h 1307307"/>
              <a:gd name="connsiteX10" fmla="*/ 1295400 w 1643063"/>
              <a:gd name="connsiteY10" fmla="*/ 354807 h 1307307"/>
              <a:gd name="connsiteX11" fmla="*/ 1266825 w 1643063"/>
              <a:gd name="connsiteY11" fmla="*/ 354807 h 1307307"/>
              <a:gd name="connsiteX12" fmla="*/ 1247775 w 1643063"/>
              <a:gd name="connsiteY12" fmla="*/ 350045 h 1307307"/>
              <a:gd name="connsiteX13" fmla="*/ 1243013 w 1643063"/>
              <a:gd name="connsiteY13" fmla="*/ 330995 h 1307307"/>
              <a:gd name="connsiteX14" fmla="*/ 1204913 w 1643063"/>
              <a:gd name="connsiteY14" fmla="*/ 321470 h 1307307"/>
              <a:gd name="connsiteX15" fmla="*/ 1181100 w 1643063"/>
              <a:gd name="connsiteY15" fmla="*/ 316707 h 1307307"/>
              <a:gd name="connsiteX16" fmla="*/ 1181100 w 1643063"/>
              <a:gd name="connsiteY16" fmla="*/ 316707 h 1307307"/>
              <a:gd name="connsiteX17" fmla="*/ 1057275 w 1643063"/>
              <a:gd name="connsiteY17" fmla="*/ 345282 h 1307307"/>
              <a:gd name="connsiteX18" fmla="*/ 1014413 w 1643063"/>
              <a:gd name="connsiteY18" fmla="*/ 354807 h 1307307"/>
              <a:gd name="connsiteX19" fmla="*/ 966788 w 1643063"/>
              <a:gd name="connsiteY19" fmla="*/ 373857 h 1307307"/>
              <a:gd name="connsiteX20" fmla="*/ 952500 w 1643063"/>
              <a:gd name="connsiteY20" fmla="*/ 397670 h 1307307"/>
              <a:gd name="connsiteX21" fmla="*/ 952500 w 1643063"/>
              <a:gd name="connsiteY21" fmla="*/ 426245 h 1307307"/>
              <a:gd name="connsiteX22" fmla="*/ 847725 w 1643063"/>
              <a:gd name="connsiteY22" fmla="*/ 492920 h 1307307"/>
              <a:gd name="connsiteX23" fmla="*/ 809625 w 1643063"/>
              <a:gd name="connsiteY23" fmla="*/ 573882 h 1307307"/>
              <a:gd name="connsiteX24" fmla="*/ 700088 w 1643063"/>
              <a:gd name="connsiteY24" fmla="*/ 702470 h 1307307"/>
              <a:gd name="connsiteX25" fmla="*/ 681038 w 1643063"/>
              <a:gd name="connsiteY25" fmla="*/ 783432 h 1307307"/>
              <a:gd name="connsiteX26" fmla="*/ 628650 w 1643063"/>
              <a:gd name="connsiteY26" fmla="*/ 869157 h 1307307"/>
              <a:gd name="connsiteX27" fmla="*/ 604838 w 1643063"/>
              <a:gd name="connsiteY27" fmla="*/ 912020 h 1307307"/>
              <a:gd name="connsiteX28" fmla="*/ 542925 w 1643063"/>
              <a:gd name="connsiteY28" fmla="*/ 988220 h 1307307"/>
              <a:gd name="connsiteX29" fmla="*/ 509588 w 1643063"/>
              <a:gd name="connsiteY29" fmla="*/ 1050132 h 1307307"/>
              <a:gd name="connsiteX30" fmla="*/ 471488 w 1643063"/>
              <a:gd name="connsiteY30" fmla="*/ 1092995 h 1307307"/>
              <a:gd name="connsiteX31" fmla="*/ 442913 w 1643063"/>
              <a:gd name="connsiteY31" fmla="*/ 1126332 h 1307307"/>
              <a:gd name="connsiteX32" fmla="*/ 333375 w 1643063"/>
              <a:gd name="connsiteY32" fmla="*/ 1145382 h 1307307"/>
              <a:gd name="connsiteX33" fmla="*/ 228600 w 1643063"/>
              <a:gd name="connsiteY33" fmla="*/ 1154907 h 1307307"/>
              <a:gd name="connsiteX34" fmla="*/ 157163 w 1643063"/>
              <a:gd name="connsiteY34" fmla="*/ 1188245 h 1307307"/>
              <a:gd name="connsiteX35" fmla="*/ 114300 w 1643063"/>
              <a:gd name="connsiteY35" fmla="*/ 1221582 h 1307307"/>
              <a:gd name="connsiteX36" fmla="*/ 114300 w 1643063"/>
              <a:gd name="connsiteY36" fmla="*/ 1221582 h 1307307"/>
              <a:gd name="connsiteX37" fmla="*/ 71438 w 1643063"/>
              <a:gd name="connsiteY37" fmla="*/ 1273970 h 1307307"/>
              <a:gd name="connsiteX38" fmla="*/ 19050 w 1643063"/>
              <a:gd name="connsiteY38" fmla="*/ 1297782 h 1307307"/>
              <a:gd name="connsiteX39" fmla="*/ 0 w 1643063"/>
              <a:gd name="connsiteY39" fmla="*/ 1307307 h 1307307"/>
              <a:gd name="connsiteX0" fmla="*/ 1643063 w 1643063"/>
              <a:gd name="connsiteY0" fmla="*/ 0 h 1307307"/>
              <a:gd name="connsiteX1" fmla="*/ 1624013 w 1643063"/>
              <a:gd name="connsiteY1" fmla="*/ 54770 h 1307307"/>
              <a:gd name="connsiteX2" fmla="*/ 1604963 w 1643063"/>
              <a:gd name="connsiteY2" fmla="*/ 76200 h 1307307"/>
              <a:gd name="connsiteX3" fmla="*/ 1566863 w 1643063"/>
              <a:gd name="connsiteY3" fmla="*/ 90488 h 1307307"/>
              <a:gd name="connsiteX4" fmla="*/ 1516857 w 1643063"/>
              <a:gd name="connsiteY4" fmla="*/ 119063 h 1307307"/>
              <a:gd name="connsiteX5" fmla="*/ 1504951 w 1643063"/>
              <a:gd name="connsiteY5" fmla="*/ 147638 h 1307307"/>
              <a:gd name="connsiteX6" fmla="*/ 1490663 w 1643063"/>
              <a:gd name="connsiteY6" fmla="*/ 192882 h 1307307"/>
              <a:gd name="connsiteX7" fmla="*/ 1423988 w 1643063"/>
              <a:gd name="connsiteY7" fmla="*/ 226220 h 1307307"/>
              <a:gd name="connsiteX8" fmla="*/ 1395413 w 1643063"/>
              <a:gd name="connsiteY8" fmla="*/ 273845 h 1307307"/>
              <a:gd name="connsiteX9" fmla="*/ 1347788 w 1643063"/>
              <a:gd name="connsiteY9" fmla="*/ 330995 h 1307307"/>
              <a:gd name="connsiteX10" fmla="*/ 1295400 w 1643063"/>
              <a:gd name="connsiteY10" fmla="*/ 354807 h 1307307"/>
              <a:gd name="connsiteX11" fmla="*/ 1266825 w 1643063"/>
              <a:gd name="connsiteY11" fmla="*/ 354807 h 1307307"/>
              <a:gd name="connsiteX12" fmla="*/ 1247775 w 1643063"/>
              <a:gd name="connsiteY12" fmla="*/ 350045 h 1307307"/>
              <a:gd name="connsiteX13" fmla="*/ 1243013 w 1643063"/>
              <a:gd name="connsiteY13" fmla="*/ 330995 h 1307307"/>
              <a:gd name="connsiteX14" fmla="*/ 1204913 w 1643063"/>
              <a:gd name="connsiteY14" fmla="*/ 321470 h 1307307"/>
              <a:gd name="connsiteX15" fmla="*/ 1181100 w 1643063"/>
              <a:gd name="connsiteY15" fmla="*/ 316707 h 1307307"/>
              <a:gd name="connsiteX16" fmla="*/ 1181100 w 1643063"/>
              <a:gd name="connsiteY16" fmla="*/ 316707 h 1307307"/>
              <a:gd name="connsiteX17" fmla="*/ 1057275 w 1643063"/>
              <a:gd name="connsiteY17" fmla="*/ 345282 h 1307307"/>
              <a:gd name="connsiteX18" fmla="*/ 1014413 w 1643063"/>
              <a:gd name="connsiteY18" fmla="*/ 354807 h 1307307"/>
              <a:gd name="connsiteX19" fmla="*/ 966788 w 1643063"/>
              <a:gd name="connsiteY19" fmla="*/ 373857 h 1307307"/>
              <a:gd name="connsiteX20" fmla="*/ 952500 w 1643063"/>
              <a:gd name="connsiteY20" fmla="*/ 397670 h 1307307"/>
              <a:gd name="connsiteX21" fmla="*/ 952500 w 1643063"/>
              <a:gd name="connsiteY21" fmla="*/ 426245 h 1307307"/>
              <a:gd name="connsiteX22" fmla="*/ 847725 w 1643063"/>
              <a:gd name="connsiteY22" fmla="*/ 492920 h 1307307"/>
              <a:gd name="connsiteX23" fmla="*/ 809625 w 1643063"/>
              <a:gd name="connsiteY23" fmla="*/ 573882 h 1307307"/>
              <a:gd name="connsiteX24" fmla="*/ 700088 w 1643063"/>
              <a:gd name="connsiteY24" fmla="*/ 702470 h 1307307"/>
              <a:gd name="connsiteX25" fmla="*/ 681038 w 1643063"/>
              <a:gd name="connsiteY25" fmla="*/ 783432 h 1307307"/>
              <a:gd name="connsiteX26" fmla="*/ 628650 w 1643063"/>
              <a:gd name="connsiteY26" fmla="*/ 869157 h 1307307"/>
              <a:gd name="connsiteX27" fmla="*/ 604838 w 1643063"/>
              <a:gd name="connsiteY27" fmla="*/ 912020 h 1307307"/>
              <a:gd name="connsiteX28" fmla="*/ 542925 w 1643063"/>
              <a:gd name="connsiteY28" fmla="*/ 988220 h 1307307"/>
              <a:gd name="connsiteX29" fmla="*/ 509588 w 1643063"/>
              <a:gd name="connsiteY29" fmla="*/ 1050132 h 1307307"/>
              <a:gd name="connsiteX30" fmla="*/ 471488 w 1643063"/>
              <a:gd name="connsiteY30" fmla="*/ 1092995 h 1307307"/>
              <a:gd name="connsiteX31" fmla="*/ 442913 w 1643063"/>
              <a:gd name="connsiteY31" fmla="*/ 1126332 h 1307307"/>
              <a:gd name="connsiteX32" fmla="*/ 333375 w 1643063"/>
              <a:gd name="connsiteY32" fmla="*/ 1145382 h 1307307"/>
              <a:gd name="connsiteX33" fmla="*/ 228600 w 1643063"/>
              <a:gd name="connsiteY33" fmla="*/ 1154907 h 1307307"/>
              <a:gd name="connsiteX34" fmla="*/ 157163 w 1643063"/>
              <a:gd name="connsiteY34" fmla="*/ 1188245 h 1307307"/>
              <a:gd name="connsiteX35" fmla="*/ 114300 w 1643063"/>
              <a:gd name="connsiteY35" fmla="*/ 1221582 h 1307307"/>
              <a:gd name="connsiteX36" fmla="*/ 114300 w 1643063"/>
              <a:gd name="connsiteY36" fmla="*/ 1221582 h 1307307"/>
              <a:gd name="connsiteX37" fmla="*/ 71438 w 1643063"/>
              <a:gd name="connsiteY37" fmla="*/ 1273970 h 1307307"/>
              <a:gd name="connsiteX38" fmla="*/ 19050 w 1643063"/>
              <a:gd name="connsiteY38" fmla="*/ 1297782 h 1307307"/>
              <a:gd name="connsiteX39" fmla="*/ 0 w 1643063"/>
              <a:gd name="connsiteY39" fmla="*/ 1307307 h 1307307"/>
              <a:gd name="connsiteX0" fmla="*/ 1643063 w 1643063"/>
              <a:gd name="connsiteY0" fmla="*/ 0 h 1307307"/>
              <a:gd name="connsiteX1" fmla="*/ 1624013 w 1643063"/>
              <a:gd name="connsiteY1" fmla="*/ 54770 h 1307307"/>
              <a:gd name="connsiteX2" fmla="*/ 1604963 w 1643063"/>
              <a:gd name="connsiteY2" fmla="*/ 76200 h 1307307"/>
              <a:gd name="connsiteX3" fmla="*/ 1566863 w 1643063"/>
              <a:gd name="connsiteY3" fmla="*/ 90488 h 1307307"/>
              <a:gd name="connsiteX4" fmla="*/ 1516857 w 1643063"/>
              <a:gd name="connsiteY4" fmla="*/ 119063 h 1307307"/>
              <a:gd name="connsiteX5" fmla="*/ 1504951 w 1643063"/>
              <a:gd name="connsiteY5" fmla="*/ 147638 h 1307307"/>
              <a:gd name="connsiteX6" fmla="*/ 1469232 w 1643063"/>
              <a:gd name="connsiteY6" fmla="*/ 185738 h 1307307"/>
              <a:gd name="connsiteX7" fmla="*/ 1423988 w 1643063"/>
              <a:gd name="connsiteY7" fmla="*/ 226220 h 1307307"/>
              <a:gd name="connsiteX8" fmla="*/ 1395413 w 1643063"/>
              <a:gd name="connsiteY8" fmla="*/ 273845 h 1307307"/>
              <a:gd name="connsiteX9" fmla="*/ 1347788 w 1643063"/>
              <a:gd name="connsiteY9" fmla="*/ 330995 h 1307307"/>
              <a:gd name="connsiteX10" fmla="*/ 1295400 w 1643063"/>
              <a:gd name="connsiteY10" fmla="*/ 354807 h 1307307"/>
              <a:gd name="connsiteX11" fmla="*/ 1266825 w 1643063"/>
              <a:gd name="connsiteY11" fmla="*/ 354807 h 1307307"/>
              <a:gd name="connsiteX12" fmla="*/ 1247775 w 1643063"/>
              <a:gd name="connsiteY12" fmla="*/ 350045 h 1307307"/>
              <a:gd name="connsiteX13" fmla="*/ 1243013 w 1643063"/>
              <a:gd name="connsiteY13" fmla="*/ 330995 h 1307307"/>
              <a:gd name="connsiteX14" fmla="*/ 1204913 w 1643063"/>
              <a:gd name="connsiteY14" fmla="*/ 321470 h 1307307"/>
              <a:gd name="connsiteX15" fmla="*/ 1181100 w 1643063"/>
              <a:gd name="connsiteY15" fmla="*/ 316707 h 1307307"/>
              <a:gd name="connsiteX16" fmla="*/ 1181100 w 1643063"/>
              <a:gd name="connsiteY16" fmla="*/ 316707 h 1307307"/>
              <a:gd name="connsiteX17" fmla="*/ 1057275 w 1643063"/>
              <a:gd name="connsiteY17" fmla="*/ 345282 h 1307307"/>
              <a:gd name="connsiteX18" fmla="*/ 1014413 w 1643063"/>
              <a:gd name="connsiteY18" fmla="*/ 354807 h 1307307"/>
              <a:gd name="connsiteX19" fmla="*/ 966788 w 1643063"/>
              <a:gd name="connsiteY19" fmla="*/ 373857 h 1307307"/>
              <a:gd name="connsiteX20" fmla="*/ 952500 w 1643063"/>
              <a:gd name="connsiteY20" fmla="*/ 397670 h 1307307"/>
              <a:gd name="connsiteX21" fmla="*/ 952500 w 1643063"/>
              <a:gd name="connsiteY21" fmla="*/ 426245 h 1307307"/>
              <a:gd name="connsiteX22" fmla="*/ 847725 w 1643063"/>
              <a:gd name="connsiteY22" fmla="*/ 492920 h 1307307"/>
              <a:gd name="connsiteX23" fmla="*/ 809625 w 1643063"/>
              <a:gd name="connsiteY23" fmla="*/ 573882 h 1307307"/>
              <a:gd name="connsiteX24" fmla="*/ 700088 w 1643063"/>
              <a:gd name="connsiteY24" fmla="*/ 702470 h 1307307"/>
              <a:gd name="connsiteX25" fmla="*/ 681038 w 1643063"/>
              <a:gd name="connsiteY25" fmla="*/ 783432 h 1307307"/>
              <a:gd name="connsiteX26" fmla="*/ 628650 w 1643063"/>
              <a:gd name="connsiteY26" fmla="*/ 869157 h 1307307"/>
              <a:gd name="connsiteX27" fmla="*/ 604838 w 1643063"/>
              <a:gd name="connsiteY27" fmla="*/ 912020 h 1307307"/>
              <a:gd name="connsiteX28" fmla="*/ 542925 w 1643063"/>
              <a:gd name="connsiteY28" fmla="*/ 988220 h 1307307"/>
              <a:gd name="connsiteX29" fmla="*/ 509588 w 1643063"/>
              <a:gd name="connsiteY29" fmla="*/ 1050132 h 1307307"/>
              <a:gd name="connsiteX30" fmla="*/ 471488 w 1643063"/>
              <a:gd name="connsiteY30" fmla="*/ 1092995 h 1307307"/>
              <a:gd name="connsiteX31" fmla="*/ 442913 w 1643063"/>
              <a:gd name="connsiteY31" fmla="*/ 1126332 h 1307307"/>
              <a:gd name="connsiteX32" fmla="*/ 333375 w 1643063"/>
              <a:gd name="connsiteY32" fmla="*/ 1145382 h 1307307"/>
              <a:gd name="connsiteX33" fmla="*/ 228600 w 1643063"/>
              <a:gd name="connsiteY33" fmla="*/ 1154907 h 1307307"/>
              <a:gd name="connsiteX34" fmla="*/ 157163 w 1643063"/>
              <a:gd name="connsiteY34" fmla="*/ 1188245 h 1307307"/>
              <a:gd name="connsiteX35" fmla="*/ 114300 w 1643063"/>
              <a:gd name="connsiteY35" fmla="*/ 1221582 h 1307307"/>
              <a:gd name="connsiteX36" fmla="*/ 114300 w 1643063"/>
              <a:gd name="connsiteY36" fmla="*/ 1221582 h 1307307"/>
              <a:gd name="connsiteX37" fmla="*/ 71438 w 1643063"/>
              <a:gd name="connsiteY37" fmla="*/ 1273970 h 1307307"/>
              <a:gd name="connsiteX38" fmla="*/ 19050 w 1643063"/>
              <a:gd name="connsiteY38" fmla="*/ 1297782 h 1307307"/>
              <a:gd name="connsiteX39" fmla="*/ 0 w 1643063"/>
              <a:gd name="connsiteY39" fmla="*/ 1307307 h 1307307"/>
              <a:gd name="connsiteX0" fmla="*/ 1643063 w 1643063"/>
              <a:gd name="connsiteY0" fmla="*/ 0 h 1307307"/>
              <a:gd name="connsiteX1" fmla="*/ 1624013 w 1643063"/>
              <a:gd name="connsiteY1" fmla="*/ 54770 h 1307307"/>
              <a:gd name="connsiteX2" fmla="*/ 1604963 w 1643063"/>
              <a:gd name="connsiteY2" fmla="*/ 76200 h 1307307"/>
              <a:gd name="connsiteX3" fmla="*/ 1566863 w 1643063"/>
              <a:gd name="connsiteY3" fmla="*/ 90488 h 1307307"/>
              <a:gd name="connsiteX4" fmla="*/ 1531144 w 1643063"/>
              <a:gd name="connsiteY4" fmla="*/ 111919 h 1307307"/>
              <a:gd name="connsiteX5" fmla="*/ 1504951 w 1643063"/>
              <a:gd name="connsiteY5" fmla="*/ 147638 h 1307307"/>
              <a:gd name="connsiteX6" fmla="*/ 1469232 w 1643063"/>
              <a:gd name="connsiteY6" fmla="*/ 185738 h 1307307"/>
              <a:gd name="connsiteX7" fmla="*/ 1423988 w 1643063"/>
              <a:gd name="connsiteY7" fmla="*/ 226220 h 1307307"/>
              <a:gd name="connsiteX8" fmla="*/ 1395413 w 1643063"/>
              <a:gd name="connsiteY8" fmla="*/ 273845 h 1307307"/>
              <a:gd name="connsiteX9" fmla="*/ 1347788 w 1643063"/>
              <a:gd name="connsiteY9" fmla="*/ 330995 h 1307307"/>
              <a:gd name="connsiteX10" fmla="*/ 1295400 w 1643063"/>
              <a:gd name="connsiteY10" fmla="*/ 354807 h 1307307"/>
              <a:gd name="connsiteX11" fmla="*/ 1266825 w 1643063"/>
              <a:gd name="connsiteY11" fmla="*/ 354807 h 1307307"/>
              <a:gd name="connsiteX12" fmla="*/ 1247775 w 1643063"/>
              <a:gd name="connsiteY12" fmla="*/ 350045 h 1307307"/>
              <a:gd name="connsiteX13" fmla="*/ 1243013 w 1643063"/>
              <a:gd name="connsiteY13" fmla="*/ 330995 h 1307307"/>
              <a:gd name="connsiteX14" fmla="*/ 1204913 w 1643063"/>
              <a:gd name="connsiteY14" fmla="*/ 321470 h 1307307"/>
              <a:gd name="connsiteX15" fmla="*/ 1181100 w 1643063"/>
              <a:gd name="connsiteY15" fmla="*/ 316707 h 1307307"/>
              <a:gd name="connsiteX16" fmla="*/ 1181100 w 1643063"/>
              <a:gd name="connsiteY16" fmla="*/ 316707 h 1307307"/>
              <a:gd name="connsiteX17" fmla="*/ 1057275 w 1643063"/>
              <a:gd name="connsiteY17" fmla="*/ 345282 h 1307307"/>
              <a:gd name="connsiteX18" fmla="*/ 1014413 w 1643063"/>
              <a:gd name="connsiteY18" fmla="*/ 354807 h 1307307"/>
              <a:gd name="connsiteX19" fmla="*/ 966788 w 1643063"/>
              <a:gd name="connsiteY19" fmla="*/ 373857 h 1307307"/>
              <a:gd name="connsiteX20" fmla="*/ 952500 w 1643063"/>
              <a:gd name="connsiteY20" fmla="*/ 397670 h 1307307"/>
              <a:gd name="connsiteX21" fmla="*/ 952500 w 1643063"/>
              <a:gd name="connsiteY21" fmla="*/ 426245 h 1307307"/>
              <a:gd name="connsiteX22" fmla="*/ 847725 w 1643063"/>
              <a:gd name="connsiteY22" fmla="*/ 492920 h 1307307"/>
              <a:gd name="connsiteX23" fmla="*/ 809625 w 1643063"/>
              <a:gd name="connsiteY23" fmla="*/ 573882 h 1307307"/>
              <a:gd name="connsiteX24" fmla="*/ 700088 w 1643063"/>
              <a:gd name="connsiteY24" fmla="*/ 702470 h 1307307"/>
              <a:gd name="connsiteX25" fmla="*/ 681038 w 1643063"/>
              <a:gd name="connsiteY25" fmla="*/ 783432 h 1307307"/>
              <a:gd name="connsiteX26" fmla="*/ 628650 w 1643063"/>
              <a:gd name="connsiteY26" fmla="*/ 869157 h 1307307"/>
              <a:gd name="connsiteX27" fmla="*/ 604838 w 1643063"/>
              <a:gd name="connsiteY27" fmla="*/ 912020 h 1307307"/>
              <a:gd name="connsiteX28" fmla="*/ 542925 w 1643063"/>
              <a:gd name="connsiteY28" fmla="*/ 988220 h 1307307"/>
              <a:gd name="connsiteX29" fmla="*/ 509588 w 1643063"/>
              <a:gd name="connsiteY29" fmla="*/ 1050132 h 1307307"/>
              <a:gd name="connsiteX30" fmla="*/ 471488 w 1643063"/>
              <a:gd name="connsiteY30" fmla="*/ 1092995 h 1307307"/>
              <a:gd name="connsiteX31" fmla="*/ 442913 w 1643063"/>
              <a:gd name="connsiteY31" fmla="*/ 1126332 h 1307307"/>
              <a:gd name="connsiteX32" fmla="*/ 333375 w 1643063"/>
              <a:gd name="connsiteY32" fmla="*/ 1145382 h 1307307"/>
              <a:gd name="connsiteX33" fmla="*/ 228600 w 1643063"/>
              <a:gd name="connsiteY33" fmla="*/ 1154907 h 1307307"/>
              <a:gd name="connsiteX34" fmla="*/ 157163 w 1643063"/>
              <a:gd name="connsiteY34" fmla="*/ 1188245 h 1307307"/>
              <a:gd name="connsiteX35" fmla="*/ 114300 w 1643063"/>
              <a:gd name="connsiteY35" fmla="*/ 1221582 h 1307307"/>
              <a:gd name="connsiteX36" fmla="*/ 114300 w 1643063"/>
              <a:gd name="connsiteY36" fmla="*/ 1221582 h 1307307"/>
              <a:gd name="connsiteX37" fmla="*/ 71438 w 1643063"/>
              <a:gd name="connsiteY37" fmla="*/ 1273970 h 1307307"/>
              <a:gd name="connsiteX38" fmla="*/ 19050 w 1643063"/>
              <a:gd name="connsiteY38" fmla="*/ 1297782 h 1307307"/>
              <a:gd name="connsiteX39" fmla="*/ 0 w 1643063"/>
              <a:gd name="connsiteY39" fmla="*/ 1307307 h 1307307"/>
              <a:gd name="connsiteX0" fmla="*/ 1643063 w 1643063"/>
              <a:gd name="connsiteY0" fmla="*/ 0 h 1307307"/>
              <a:gd name="connsiteX1" fmla="*/ 1624013 w 1643063"/>
              <a:gd name="connsiteY1" fmla="*/ 54770 h 1307307"/>
              <a:gd name="connsiteX2" fmla="*/ 1604963 w 1643063"/>
              <a:gd name="connsiteY2" fmla="*/ 76200 h 1307307"/>
              <a:gd name="connsiteX3" fmla="*/ 1566863 w 1643063"/>
              <a:gd name="connsiteY3" fmla="*/ 90488 h 1307307"/>
              <a:gd name="connsiteX4" fmla="*/ 1531144 w 1643063"/>
              <a:gd name="connsiteY4" fmla="*/ 111919 h 1307307"/>
              <a:gd name="connsiteX5" fmla="*/ 1504951 w 1643063"/>
              <a:gd name="connsiteY5" fmla="*/ 147638 h 1307307"/>
              <a:gd name="connsiteX6" fmla="*/ 1469232 w 1643063"/>
              <a:gd name="connsiteY6" fmla="*/ 185738 h 1307307"/>
              <a:gd name="connsiteX7" fmla="*/ 1419226 w 1643063"/>
              <a:gd name="connsiteY7" fmla="*/ 219076 h 1307307"/>
              <a:gd name="connsiteX8" fmla="*/ 1395413 w 1643063"/>
              <a:gd name="connsiteY8" fmla="*/ 273845 h 1307307"/>
              <a:gd name="connsiteX9" fmla="*/ 1347788 w 1643063"/>
              <a:gd name="connsiteY9" fmla="*/ 330995 h 1307307"/>
              <a:gd name="connsiteX10" fmla="*/ 1295400 w 1643063"/>
              <a:gd name="connsiteY10" fmla="*/ 354807 h 1307307"/>
              <a:gd name="connsiteX11" fmla="*/ 1266825 w 1643063"/>
              <a:gd name="connsiteY11" fmla="*/ 354807 h 1307307"/>
              <a:gd name="connsiteX12" fmla="*/ 1247775 w 1643063"/>
              <a:gd name="connsiteY12" fmla="*/ 350045 h 1307307"/>
              <a:gd name="connsiteX13" fmla="*/ 1243013 w 1643063"/>
              <a:gd name="connsiteY13" fmla="*/ 330995 h 1307307"/>
              <a:gd name="connsiteX14" fmla="*/ 1204913 w 1643063"/>
              <a:gd name="connsiteY14" fmla="*/ 321470 h 1307307"/>
              <a:gd name="connsiteX15" fmla="*/ 1181100 w 1643063"/>
              <a:gd name="connsiteY15" fmla="*/ 316707 h 1307307"/>
              <a:gd name="connsiteX16" fmla="*/ 1181100 w 1643063"/>
              <a:gd name="connsiteY16" fmla="*/ 316707 h 1307307"/>
              <a:gd name="connsiteX17" fmla="*/ 1057275 w 1643063"/>
              <a:gd name="connsiteY17" fmla="*/ 345282 h 1307307"/>
              <a:gd name="connsiteX18" fmla="*/ 1014413 w 1643063"/>
              <a:gd name="connsiteY18" fmla="*/ 354807 h 1307307"/>
              <a:gd name="connsiteX19" fmla="*/ 966788 w 1643063"/>
              <a:gd name="connsiteY19" fmla="*/ 373857 h 1307307"/>
              <a:gd name="connsiteX20" fmla="*/ 952500 w 1643063"/>
              <a:gd name="connsiteY20" fmla="*/ 397670 h 1307307"/>
              <a:gd name="connsiteX21" fmla="*/ 952500 w 1643063"/>
              <a:gd name="connsiteY21" fmla="*/ 426245 h 1307307"/>
              <a:gd name="connsiteX22" fmla="*/ 847725 w 1643063"/>
              <a:gd name="connsiteY22" fmla="*/ 492920 h 1307307"/>
              <a:gd name="connsiteX23" fmla="*/ 809625 w 1643063"/>
              <a:gd name="connsiteY23" fmla="*/ 573882 h 1307307"/>
              <a:gd name="connsiteX24" fmla="*/ 700088 w 1643063"/>
              <a:gd name="connsiteY24" fmla="*/ 702470 h 1307307"/>
              <a:gd name="connsiteX25" fmla="*/ 681038 w 1643063"/>
              <a:gd name="connsiteY25" fmla="*/ 783432 h 1307307"/>
              <a:gd name="connsiteX26" fmla="*/ 628650 w 1643063"/>
              <a:gd name="connsiteY26" fmla="*/ 869157 h 1307307"/>
              <a:gd name="connsiteX27" fmla="*/ 604838 w 1643063"/>
              <a:gd name="connsiteY27" fmla="*/ 912020 h 1307307"/>
              <a:gd name="connsiteX28" fmla="*/ 542925 w 1643063"/>
              <a:gd name="connsiteY28" fmla="*/ 988220 h 1307307"/>
              <a:gd name="connsiteX29" fmla="*/ 509588 w 1643063"/>
              <a:gd name="connsiteY29" fmla="*/ 1050132 h 1307307"/>
              <a:gd name="connsiteX30" fmla="*/ 471488 w 1643063"/>
              <a:gd name="connsiteY30" fmla="*/ 1092995 h 1307307"/>
              <a:gd name="connsiteX31" fmla="*/ 442913 w 1643063"/>
              <a:gd name="connsiteY31" fmla="*/ 1126332 h 1307307"/>
              <a:gd name="connsiteX32" fmla="*/ 333375 w 1643063"/>
              <a:gd name="connsiteY32" fmla="*/ 1145382 h 1307307"/>
              <a:gd name="connsiteX33" fmla="*/ 228600 w 1643063"/>
              <a:gd name="connsiteY33" fmla="*/ 1154907 h 1307307"/>
              <a:gd name="connsiteX34" fmla="*/ 157163 w 1643063"/>
              <a:gd name="connsiteY34" fmla="*/ 1188245 h 1307307"/>
              <a:gd name="connsiteX35" fmla="*/ 114300 w 1643063"/>
              <a:gd name="connsiteY35" fmla="*/ 1221582 h 1307307"/>
              <a:gd name="connsiteX36" fmla="*/ 114300 w 1643063"/>
              <a:gd name="connsiteY36" fmla="*/ 1221582 h 1307307"/>
              <a:gd name="connsiteX37" fmla="*/ 71438 w 1643063"/>
              <a:gd name="connsiteY37" fmla="*/ 1273970 h 1307307"/>
              <a:gd name="connsiteX38" fmla="*/ 19050 w 1643063"/>
              <a:gd name="connsiteY38" fmla="*/ 1297782 h 1307307"/>
              <a:gd name="connsiteX39" fmla="*/ 0 w 1643063"/>
              <a:gd name="connsiteY39" fmla="*/ 1307307 h 1307307"/>
              <a:gd name="connsiteX0" fmla="*/ 1643063 w 1643063"/>
              <a:gd name="connsiteY0" fmla="*/ 0 h 1307307"/>
              <a:gd name="connsiteX1" fmla="*/ 1624013 w 1643063"/>
              <a:gd name="connsiteY1" fmla="*/ 54770 h 1307307"/>
              <a:gd name="connsiteX2" fmla="*/ 1604963 w 1643063"/>
              <a:gd name="connsiteY2" fmla="*/ 76200 h 1307307"/>
              <a:gd name="connsiteX3" fmla="*/ 1562100 w 1643063"/>
              <a:gd name="connsiteY3" fmla="*/ 83344 h 1307307"/>
              <a:gd name="connsiteX4" fmla="*/ 1531144 w 1643063"/>
              <a:gd name="connsiteY4" fmla="*/ 111919 h 1307307"/>
              <a:gd name="connsiteX5" fmla="*/ 1504951 w 1643063"/>
              <a:gd name="connsiteY5" fmla="*/ 147638 h 1307307"/>
              <a:gd name="connsiteX6" fmla="*/ 1469232 w 1643063"/>
              <a:gd name="connsiteY6" fmla="*/ 185738 h 1307307"/>
              <a:gd name="connsiteX7" fmla="*/ 1419226 w 1643063"/>
              <a:gd name="connsiteY7" fmla="*/ 219076 h 1307307"/>
              <a:gd name="connsiteX8" fmla="*/ 1395413 w 1643063"/>
              <a:gd name="connsiteY8" fmla="*/ 273845 h 1307307"/>
              <a:gd name="connsiteX9" fmla="*/ 1347788 w 1643063"/>
              <a:gd name="connsiteY9" fmla="*/ 330995 h 1307307"/>
              <a:gd name="connsiteX10" fmla="*/ 1295400 w 1643063"/>
              <a:gd name="connsiteY10" fmla="*/ 354807 h 1307307"/>
              <a:gd name="connsiteX11" fmla="*/ 1266825 w 1643063"/>
              <a:gd name="connsiteY11" fmla="*/ 354807 h 1307307"/>
              <a:gd name="connsiteX12" fmla="*/ 1247775 w 1643063"/>
              <a:gd name="connsiteY12" fmla="*/ 350045 h 1307307"/>
              <a:gd name="connsiteX13" fmla="*/ 1243013 w 1643063"/>
              <a:gd name="connsiteY13" fmla="*/ 330995 h 1307307"/>
              <a:gd name="connsiteX14" fmla="*/ 1204913 w 1643063"/>
              <a:gd name="connsiteY14" fmla="*/ 321470 h 1307307"/>
              <a:gd name="connsiteX15" fmla="*/ 1181100 w 1643063"/>
              <a:gd name="connsiteY15" fmla="*/ 316707 h 1307307"/>
              <a:gd name="connsiteX16" fmla="*/ 1181100 w 1643063"/>
              <a:gd name="connsiteY16" fmla="*/ 316707 h 1307307"/>
              <a:gd name="connsiteX17" fmla="*/ 1057275 w 1643063"/>
              <a:gd name="connsiteY17" fmla="*/ 345282 h 1307307"/>
              <a:gd name="connsiteX18" fmla="*/ 1014413 w 1643063"/>
              <a:gd name="connsiteY18" fmla="*/ 354807 h 1307307"/>
              <a:gd name="connsiteX19" fmla="*/ 966788 w 1643063"/>
              <a:gd name="connsiteY19" fmla="*/ 373857 h 1307307"/>
              <a:gd name="connsiteX20" fmla="*/ 952500 w 1643063"/>
              <a:gd name="connsiteY20" fmla="*/ 397670 h 1307307"/>
              <a:gd name="connsiteX21" fmla="*/ 952500 w 1643063"/>
              <a:gd name="connsiteY21" fmla="*/ 426245 h 1307307"/>
              <a:gd name="connsiteX22" fmla="*/ 847725 w 1643063"/>
              <a:gd name="connsiteY22" fmla="*/ 492920 h 1307307"/>
              <a:gd name="connsiteX23" fmla="*/ 809625 w 1643063"/>
              <a:gd name="connsiteY23" fmla="*/ 573882 h 1307307"/>
              <a:gd name="connsiteX24" fmla="*/ 700088 w 1643063"/>
              <a:gd name="connsiteY24" fmla="*/ 702470 h 1307307"/>
              <a:gd name="connsiteX25" fmla="*/ 681038 w 1643063"/>
              <a:gd name="connsiteY25" fmla="*/ 783432 h 1307307"/>
              <a:gd name="connsiteX26" fmla="*/ 628650 w 1643063"/>
              <a:gd name="connsiteY26" fmla="*/ 869157 h 1307307"/>
              <a:gd name="connsiteX27" fmla="*/ 604838 w 1643063"/>
              <a:gd name="connsiteY27" fmla="*/ 912020 h 1307307"/>
              <a:gd name="connsiteX28" fmla="*/ 542925 w 1643063"/>
              <a:gd name="connsiteY28" fmla="*/ 988220 h 1307307"/>
              <a:gd name="connsiteX29" fmla="*/ 509588 w 1643063"/>
              <a:gd name="connsiteY29" fmla="*/ 1050132 h 1307307"/>
              <a:gd name="connsiteX30" fmla="*/ 471488 w 1643063"/>
              <a:gd name="connsiteY30" fmla="*/ 1092995 h 1307307"/>
              <a:gd name="connsiteX31" fmla="*/ 442913 w 1643063"/>
              <a:gd name="connsiteY31" fmla="*/ 1126332 h 1307307"/>
              <a:gd name="connsiteX32" fmla="*/ 333375 w 1643063"/>
              <a:gd name="connsiteY32" fmla="*/ 1145382 h 1307307"/>
              <a:gd name="connsiteX33" fmla="*/ 228600 w 1643063"/>
              <a:gd name="connsiteY33" fmla="*/ 1154907 h 1307307"/>
              <a:gd name="connsiteX34" fmla="*/ 157163 w 1643063"/>
              <a:gd name="connsiteY34" fmla="*/ 1188245 h 1307307"/>
              <a:gd name="connsiteX35" fmla="*/ 114300 w 1643063"/>
              <a:gd name="connsiteY35" fmla="*/ 1221582 h 1307307"/>
              <a:gd name="connsiteX36" fmla="*/ 114300 w 1643063"/>
              <a:gd name="connsiteY36" fmla="*/ 1221582 h 1307307"/>
              <a:gd name="connsiteX37" fmla="*/ 71438 w 1643063"/>
              <a:gd name="connsiteY37" fmla="*/ 1273970 h 1307307"/>
              <a:gd name="connsiteX38" fmla="*/ 19050 w 1643063"/>
              <a:gd name="connsiteY38" fmla="*/ 1297782 h 1307307"/>
              <a:gd name="connsiteX39" fmla="*/ 0 w 1643063"/>
              <a:gd name="connsiteY39" fmla="*/ 1307307 h 1307307"/>
              <a:gd name="connsiteX0" fmla="*/ 1643063 w 1643063"/>
              <a:gd name="connsiteY0" fmla="*/ 0 h 1307307"/>
              <a:gd name="connsiteX1" fmla="*/ 1624013 w 1643063"/>
              <a:gd name="connsiteY1" fmla="*/ 54770 h 1307307"/>
              <a:gd name="connsiteX2" fmla="*/ 1604963 w 1643063"/>
              <a:gd name="connsiteY2" fmla="*/ 76200 h 1307307"/>
              <a:gd name="connsiteX3" fmla="*/ 1562100 w 1643063"/>
              <a:gd name="connsiteY3" fmla="*/ 83344 h 1307307"/>
              <a:gd name="connsiteX4" fmla="*/ 1524000 w 1643063"/>
              <a:gd name="connsiteY4" fmla="*/ 109538 h 1307307"/>
              <a:gd name="connsiteX5" fmla="*/ 1504951 w 1643063"/>
              <a:gd name="connsiteY5" fmla="*/ 147638 h 1307307"/>
              <a:gd name="connsiteX6" fmla="*/ 1469232 w 1643063"/>
              <a:gd name="connsiteY6" fmla="*/ 185738 h 1307307"/>
              <a:gd name="connsiteX7" fmla="*/ 1419226 w 1643063"/>
              <a:gd name="connsiteY7" fmla="*/ 219076 h 1307307"/>
              <a:gd name="connsiteX8" fmla="*/ 1395413 w 1643063"/>
              <a:gd name="connsiteY8" fmla="*/ 273845 h 1307307"/>
              <a:gd name="connsiteX9" fmla="*/ 1347788 w 1643063"/>
              <a:gd name="connsiteY9" fmla="*/ 330995 h 1307307"/>
              <a:gd name="connsiteX10" fmla="*/ 1295400 w 1643063"/>
              <a:gd name="connsiteY10" fmla="*/ 354807 h 1307307"/>
              <a:gd name="connsiteX11" fmla="*/ 1266825 w 1643063"/>
              <a:gd name="connsiteY11" fmla="*/ 354807 h 1307307"/>
              <a:gd name="connsiteX12" fmla="*/ 1247775 w 1643063"/>
              <a:gd name="connsiteY12" fmla="*/ 350045 h 1307307"/>
              <a:gd name="connsiteX13" fmla="*/ 1243013 w 1643063"/>
              <a:gd name="connsiteY13" fmla="*/ 330995 h 1307307"/>
              <a:gd name="connsiteX14" fmla="*/ 1204913 w 1643063"/>
              <a:gd name="connsiteY14" fmla="*/ 321470 h 1307307"/>
              <a:gd name="connsiteX15" fmla="*/ 1181100 w 1643063"/>
              <a:gd name="connsiteY15" fmla="*/ 316707 h 1307307"/>
              <a:gd name="connsiteX16" fmla="*/ 1181100 w 1643063"/>
              <a:gd name="connsiteY16" fmla="*/ 316707 h 1307307"/>
              <a:gd name="connsiteX17" fmla="*/ 1057275 w 1643063"/>
              <a:gd name="connsiteY17" fmla="*/ 345282 h 1307307"/>
              <a:gd name="connsiteX18" fmla="*/ 1014413 w 1643063"/>
              <a:gd name="connsiteY18" fmla="*/ 354807 h 1307307"/>
              <a:gd name="connsiteX19" fmla="*/ 966788 w 1643063"/>
              <a:gd name="connsiteY19" fmla="*/ 373857 h 1307307"/>
              <a:gd name="connsiteX20" fmla="*/ 952500 w 1643063"/>
              <a:gd name="connsiteY20" fmla="*/ 397670 h 1307307"/>
              <a:gd name="connsiteX21" fmla="*/ 952500 w 1643063"/>
              <a:gd name="connsiteY21" fmla="*/ 426245 h 1307307"/>
              <a:gd name="connsiteX22" fmla="*/ 847725 w 1643063"/>
              <a:gd name="connsiteY22" fmla="*/ 492920 h 1307307"/>
              <a:gd name="connsiteX23" fmla="*/ 809625 w 1643063"/>
              <a:gd name="connsiteY23" fmla="*/ 573882 h 1307307"/>
              <a:gd name="connsiteX24" fmla="*/ 700088 w 1643063"/>
              <a:gd name="connsiteY24" fmla="*/ 702470 h 1307307"/>
              <a:gd name="connsiteX25" fmla="*/ 681038 w 1643063"/>
              <a:gd name="connsiteY25" fmla="*/ 783432 h 1307307"/>
              <a:gd name="connsiteX26" fmla="*/ 628650 w 1643063"/>
              <a:gd name="connsiteY26" fmla="*/ 869157 h 1307307"/>
              <a:gd name="connsiteX27" fmla="*/ 604838 w 1643063"/>
              <a:gd name="connsiteY27" fmla="*/ 912020 h 1307307"/>
              <a:gd name="connsiteX28" fmla="*/ 542925 w 1643063"/>
              <a:gd name="connsiteY28" fmla="*/ 988220 h 1307307"/>
              <a:gd name="connsiteX29" fmla="*/ 509588 w 1643063"/>
              <a:gd name="connsiteY29" fmla="*/ 1050132 h 1307307"/>
              <a:gd name="connsiteX30" fmla="*/ 471488 w 1643063"/>
              <a:gd name="connsiteY30" fmla="*/ 1092995 h 1307307"/>
              <a:gd name="connsiteX31" fmla="*/ 442913 w 1643063"/>
              <a:gd name="connsiteY31" fmla="*/ 1126332 h 1307307"/>
              <a:gd name="connsiteX32" fmla="*/ 333375 w 1643063"/>
              <a:gd name="connsiteY32" fmla="*/ 1145382 h 1307307"/>
              <a:gd name="connsiteX33" fmla="*/ 228600 w 1643063"/>
              <a:gd name="connsiteY33" fmla="*/ 1154907 h 1307307"/>
              <a:gd name="connsiteX34" fmla="*/ 157163 w 1643063"/>
              <a:gd name="connsiteY34" fmla="*/ 1188245 h 1307307"/>
              <a:gd name="connsiteX35" fmla="*/ 114300 w 1643063"/>
              <a:gd name="connsiteY35" fmla="*/ 1221582 h 1307307"/>
              <a:gd name="connsiteX36" fmla="*/ 114300 w 1643063"/>
              <a:gd name="connsiteY36" fmla="*/ 1221582 h 1307307"/>
              <a:gd name="connsiteX37" fmla="*/ 71438 w 1643063"/>
              <a:gd name="connsiteY37" fmla="*/ 1273970 h 1307307"/>
              <a:gd name="connsiteX38" fmla="*/ 19050 w 1643063"/>
              <a:gd name="connsiteY38" fmla="*/ 1297782 h 1307307"/>
              <a:gd name="connsiteX39" fmla="*/ 0 w 1643063"/>
              <a:gd name="connsiteY39" fmla="*/ 1307307 h 1307307"/>
              <a:gd name="connsiteX0" fmla="*/ 1643063 w 1643063"/>
              <a:gd name="connsiteY0" fmla="*/ 0 h 1307307"/>
              <a:gd name="connsiteX1" fmla="*/ 1624013 w 1643063"/>
              <a:gd name="connsiteY1" fmla="*/ 54770 h 1307307"/>
              <a:gd name="connsiteX2" fmla="*/ 1604963 w 1643063"/>
              <a:gd name="connsiteY2" fmla="*/ 76200 h 1307307"/>
              <a:gd name="connsiteX3" fmla="*/ 1562100 w 1643063"/>
              <a:gd name="connsiteY3" fmla="*/ 83344 h 1307307"/>
              <a:gd name="connsiteX4" fmla="*/ 1524000 w 1643063"/>
              <a:gd name="connsiteY4" fmla="*/ 109538 h 1307307"/>
              <a:gd name="connsiteX5" fmla="*/ 1495426 w 1643063"/>
              <a:gd name="connsiteY5" fmla="*/ 145256 h 1307307"/>
              <a:gd name="connsiteX6" fmla="*/ 1469232 w 1643063"/>
              <a:gd name="connsiteY6" fmla="*/ 185738 h 1307307"/>
              <a:gd name="connsiteX7" fmla="*/ 1419226 w 1643063"/>
              <a:gd name="connsiteY7" fmla="*/ 219076 h 1307307"/>
              <a:gd name="connsiteX8" fmla="*/ 1395413 w 1643063"/>
              <a:gd name="connsiteY8" fmla="*/ 273845 h 1307307"/>
              <a:gd name="connsiteX9" fmla="*/ 1347788 w 1643063"/>
              <a:gd name="connsiteY9" fmla="*/ 330995 h 1307307"/>
              <a:gd name="connsiteX10" fmla="*/ 1295400 w 1643063"/>
              <a:gd name="connsiteY10" fmla="*/ 354807 h 1307307"/>
              <a:gd name="connsiteX11" fmla="*/ 1266825 w 1643063"/>
              <a:gd name="connsiteY11" fmla="*/ 354807 h 1307307"/>
              <a:gd name="connsiteX12" fmla="*/ 1247775 w 1643063"/>
              <a:gd name="connsiteY12" fmla="*/ 350045 h 1307307"/>
              <a:gd name="connsiteX13" fmla="*/ 1243013 w 1643063"/>
              <a:gd name="connsiteY13" fmla="*/ 330995 h 1307307"/>
              <a:gd name="connsiteX14" fmla="*/ 1204913 w 1643063"/>
              <a:gd name="connsiteY14" fmla="*/ 321470 h 1307307"/>
              <a:gd name="connsiteX15" fmla="*/ 1181100 w 1643063"/>
              <a:gd name="connsiteY15" fmla="*/ 316707 h 1307307"/>
              <a:gd name="connsiteX16" fmla="*/ 1181100 w 1643063"/>
              <a:gd name="connsiteY16" fmla="*/ 316707 h 1307307"/>
              <a:gd name="connsiteX17" fmla="*/ 1057275 w 1643063"/>
              <a:gd name="connsiteY17" fmla="*/ 345282 h 1307307"/>
              <a:gd name="connsiteX18" fmla="*/ 1014413 w 1643063"/>
              <a:gd name="connsiteY18" fmla="*/ 354807 h 1307307"/>
              <a:gd name="connsiteX19" fmla="*/ 966788 w 1643063"/>
              <a:gd name="connsiteY19" fmla="*/ 373857 h 1307307"/>
              <a:gd name="connsiteX20" fmla="*/ 952500 w 1643063"/>
              <a:gd name="connsiteY20" fmla="*/ 397670 h 1307307"/>
              <a:gd name="connsiteX21" fmla="*/ 952500 w 1643063"/>
              <a:gd name="connsiteY21" fmla="*/ 426245 h 1307307"/>
              <a:gd name="connsiteX22" fmla="*/ 847725 w 1643063"/>
              <a:gd name="connsiteY22" fmla="*/ 492920 h 1307307"/>
              <a:gd name="connsiteX23" fmla="*/ 809625 w 1643063"/>
              <a:gd name="connsiteY23" fmla="*/ 573882 h 1307307"/>
              <a:gd name="connsiteX24" fmla="*/ 700088 w 1643063"/>
              <a:gd name="connsiteY24" fmla="*/ 702470 h 1307307"/>
              <a:gd name="connsiteX25" fmla="*/ 681038 w 1643063"/>
              <a:gd name="connsiteY25" fmla="*/ 783432 h 1307307"/>
              <a:gd name="connsiteX26" fmla="*/ 628650 w 1643063"/>
              <a:gd name="connsiteY26" fmla="*/ 869157 h 1307307"/>
              <a:gd name="connsiteX27" fmla="*/ 604838 w 1643063"/>
              <a:gd name="connsiteY27" fmla="*/ 912020 h 1307307"/>
              <a:gd name="connsiteX28" fmla="*/ 542925 w 1643063"/>
              <a:gd name="connsiteY28" fmla="*/ 988220 h 1307307"/>
              <a:gd name="connsiteX29" fmla="*/ 509588 w 1643063"/>
              <a:gd name="connsiteY29" fmla="*/ 1050132 h 1307307"/>
              <a:gd name="connsiteX30" fmla="*/ 471488 w 1643063"/>
              <a:gd name="connsiteY30" fmla="*/ 1092995 h 1307307"/>
              <a:gd name="connsiteX31" fmla="*/ 442913 w 1643063"/>
              <a:gd name="connsiteY31" fmla="*/ 1126332 h 1307307"/>
              <a:gd name="connsiteX32" fmla="*/ 333375 w 1643063"/>
              <a:gd name="connsiteY32" fmla="*/ 1145382 h 1307307"/>
              <a:gd name="connsiteX33" fmla="*/ 228600 w 1643063"/>
              <a:gd name="connsiteY33" fmla="*/ 1154907 h 1307307"/>
              <a:gd name="connsiteX34" fmla="*/ 157163 w 1643063"/>
              <a:gd name="connsiteY34" fmla="*/ 1188245 h 1307307"/>
              <a:gd name="connsiteX35" fmla="*/ 114300 w 1643063"/>
              <a:gd name="connsiteY35" fmla="*/ 1221582 h 1307307"/>
              <a:gd name="connsiteX36" fmla="*/ 114300 w 1643063"/>
              <a:gd name="connsiteY36" fmla="*/ 1221582 h 1307307"/>
              <a:gd name="connsiteX37" fmla="*/ 71438 w 1643063"/>
              <a:gd name="connsiteY37" fmla="*/ 1273970 h 1307307"/>
              <a:gd name="connsiteX38" fmla="*/ 19050 w 1643063"/>
              <a:gd name="connsiteY38" fmla="*/ 1297782 h 1307307"/>
              <a:gd name="connsiteX39" fmla="*/ 0 w 1643063"/>
              <a:gd name="connsiteY39" fmla="*/ 1307307 h 1307307"/>
              <a:gd name="connsiteX0" fmla="*/ 1643063 w 1643063"/>
              <a:gd name="connsiteY0" fmla="*/ 0 h 1307307"/>
              <a:gd name="connsiteX1" fmla="*/ 1624013 w 1643063"/>
              <a:gd name="connsiteY1" fmla="*/ 54770 h 1307307"/>
              <a:gd name="connsiteX2" fmla="*/ 1604963 w 1643063"/>
              <a:gd name="connsiteY2" fmla="*/ 76200 h 1307307"/>
              <a:gd name="connsiteX3" fmla="*/ 1562100 w 1643063"/>
              <a:gd name="connsiteY3" fmla="*/ 83344 h 1307307"/>
              <a:gd name="connsiteX4" fmla="*/ 1521619 w 1643063"/>
              <a:gd name="connsiteY4" fmla="*/ 100013 h 1307307"/>
              <a:gd name="connsiteX5" fmla="*/ 1495426 w 1643063"/>
              <a:gd name="connsiteY5" fmla="*/ 145256 h 1307307"/>
              <a:gd name="connsiteX6" fmla="*/ 1469232 w 1643063"/>
              <a:gd name="connsiteY6" fmla="*/ 185738 h 1307307"/>
              <a:gd name="connsiteX7" fmla="*/ 1419226 w 1643063"/>
              <a:gd name="connsiteY7" fmla="*/ 219076 h 1307307"/>
              <a:gd name="connsiteX8" fmla="*/ 1395413 w 1643063"/>
              <a:gd name="connsiteY8" fmla="*/ 273845 h 1307307"/>
              <a:gd name="connsiteX9" fmla="*/ 1347788 w 1643063"/>
              <a:gd name="connsiteY9" fmla="*/ 330995 h 1307307"/>
              <a:gd name="connsiteX10" fmla="*/ 1295400 w 1643063"/>
              <a:gd name="connsiteY10" fmla="*/ 354807 h 1307307"/>
              <a:gd name="connsiteX11" fmla="*/ 1266825 w 1643063"/>
              <a:gd name="connsiteY11" fmla="*/ 354807 h 1307307"/>
              <a:gd name="connsiteX12" fmla="*/ 1247775 w 1643063"/>
              <a:gd name="connsiteY12" fmla="*/ 350045 h 1307307"/>
              <a:gd name="connsiteX13" fmla="*/ 1243013 w 1643063"/>
              <a:gd name="connsiteY13" fmla="*/ 330995 h 1307307"/>
              <a:gd name="connsiteX14" fmla="*/ 1204913 w 1643063"/>
              <a:gd name="connsiteY14" fmla="*/ 321470 h 1307307"/>
              <a:gd name="connsiteX15" fmla="*/ 1181100 w 1643063"/>
              <a:gd name="connsiteY15" fmla="*/ 316707 h 1307307"/>
              <a:gd name="connsiteX16" fmla="*/ 1181100 w 1643063"/>
              <a:gd name="connsiteY16" fmla="*/ 316707 h 1307307"/>
              <a:gd name="connsiteX17" fmla="*/ 1057275 w 1643063"/>
              <a:gd name="connsiteY17" fmla="*/ 345282 h 1307307"/>
              <a:gd name="connsiteX18" fmla="*/ 1014413 w 1643063"/>
              <a:gd name="connsiteY18" fmla="*/ 354807 h 1307307"/>
              <a:gd name="connsiteX19" fmla="*/ 966788 w 1643063"/>
              <a:gd name="connsiteY19" fmla="*/ 373857 h 1307307"/>
              <a:gd name="connsiteX20" fmla="*/ 952500 w 1643063"/>
              <a:gd name="connsiteY20" fmla="*/ 397670 h 1307307"/>
              <a:gd name="connsiteX21" fmla="*/ 952500 w 1643063"/>
              <a:gd name="connsiteY21" fmla="*/ 426245 h 1307307"/>
              <a:gd name="connsiteX22" fmla="*/ 847725 w 1643063"/>
              <a:gd name="connsiteY22" fmla="*/ 492920 h 1307307"/>
              <a:gd name="connsiteX23" fmla="*/ 809625 w 1643063"/>
              <a:gd name="connsiteY23" fmla="*/ 573882 h 1307307"/>
              <a:gd name="connsiteX24" fmla="*/ 700088 w 1643063"/>
              <a:gd name="connsiteY24" fmla="*/ 702470 h 1307307"/>
              <a:gd name="connsiteX25" fmla="*/ 681038 w 1643063"/>
              <a:gd name="connsiteY25" fmla="*/ 783432 h 1307307"/>
              <a:gd name="connsiteX26" fmla="*/ 628650 w 1643063"/>
              <a:gd name="connsiteY26" fmla="*/ 869157 h 1307307"/>
              <a:gd name="connsiteX27" fmla="*/ 604838 w 1643063"/>
              <a:gd name="connsiteY27" fmla="*/ 912020 h 1307307"/>
              <a:gd name="connsiteX28" fmla="*/ 542925 w 1643063"/>
              <a:gd name="connsiteY28" fmla="*/ 988220 h 1307307"/>
              <a:gd name="connsiteX29" fmla="*/ 509588 w 1643063"/>
              <a:gd name="connsiteY29" fmla="*/ 1050132 h 1307307"/>
              <a:gd name="connsiteX30" fmla="*/ 471488 w 1643063"/>
              <a:gd name="connsiteY30" fmla="*/ 1092995 h 1307307"/>
              <a:gd name="connsiteX31" fmla="*/ 442913 w 1643063"/>
              <a:gd name="connsiteY31" fmla="*/ 1126332 h 1307307"/>
              <a:gd name="connsiteX32" fmla="*/ 333375 w 1643063"/>
              <a:gd name="connsiteY32" fmla="*/ 1145382 h 1307307"/>
              <a:gd name="connsiteX33" fmla="*/ 228600 w 1643063"/>
              <a:gd name="connsiteY33" fmla="*/ 1154907 h 1307307"/>
              <a:gd name="connsiteX34" fmla="*/ 157163 w 1643063"/>
              <a:gd name="connsiteY34" fmla="*/ 1188245 h 1307307"/>
              <a:gd name="connsiteX35" fmla="*/ 114300 w 1643063"/>
              <a:gd name="connsiteY35" fmla="*/ 1221582 h 1307307"/>
              <a:gd name="connsiteX36" fmla="*/ 114300 w 1643063"/>
              <a:gd name="connsiteY36" fmla="*/ 1221582 h 1307307"/>
              <a:gd name="connsiteX37" fmla="*/ 71438 w 1643063"/>
              <a:gd name="connsiteY37" fmla="*/ 1273970 h 1307307"/>
              <a:gd name="connsiteX38" fmla="*/ 19050 w 1643063"/>
              <a:gd name="connsiteY38" fmla="*/ 1297782 h 1307307"/>
              <a:gd name="connsiteX39" fmla="*/ 0 w 1643063"/>
              <a:gd name="connsiteY39" fmla="*/ 1307307 h 1307307"/>
              <a:gd name="connsiteX0" fmla="*/ 1643063 w 1643063"/>
              <a:gd name="connsiteY0" fmla="*/ 0 h 1307307"/>
              <a:gd name="connsiteX1" fmla="*/ 1624013 w 1643063"/>
              <a:gd name="connsiteY1" fmla="*/ 54770 h 1307307"/>
              <a:gd name="connsiteX2" fmla="*/ 1604963 w 1643063"/>
              <a:gd name="connsiteY2" fmla="*/ 76200 h 1307307"/>
              <a:gd name="connsiteX3" fmla="*/ 1562100 w 1643063"/>
              <a:gd name="connsiteY3" fmla="*/ 83344 h 1307307"/>
              <a:gd name="connsiteX4" fmla="*/ 1521619 w 1643063"/>
              <a:gd name="connsiteY4" fmla="*/ 100013 h 1307307"/>
              <a:gd name="connsiteX5" fmla="*/ 1495426 w 1643063"/>
              <a:gd name="connsiteY5" fmla="*/ 145256 h 1307307"/>
              <a:gd name="connsiteX6" fmla="*/ 1462088 w 1643063"/>
              <a:gd name="connsiteY6" fmla="*/ 176213 h 1307307"/>
              <a:gd name="connsiteX7" fmla="*/ 1419226 w 1643063"/>
              <a:gd name="connsiteY7" fmla="*/ 219076 h 1307307"/>
              <a:gd name="connsiteX8" fmla="*/ 1395413 w 1643063"/>
              <a:gd name="connsiteY8" fmla="*/ 273845 h 1307307"/>
              <a:gd name="connsiteX9" fmla="*/ 1347788 w 1643063"/>
              <a:gd name="connsiteY9" fmla="*/ 330995 h 1307307"/>
              <a:gd name="connsiteX10" fmla="*/ 1295400 w 1643063"/>
              <a:gd name="connsiteY10" fmla="*/ 354807 h 1307307"/>
              <a:gd name="connsiteX11" fmla="*/ 1266825 w 1643063"/>
              <a:gd name="connsiteY11" fmla="*/ 354807 h 1307307"/>
              <a:gd name="connsiteX12" fmla="*/ 1247775 w 1643063"/>
              <a:gd name="connsiteY12" fmla="*/ 350045 h 1307307"/>
              <a:gd name="connsiteX13" fmla="*/ 1243013 w 1643063"/>
              <a:gd name="connsiteY13" fmla="*/ 330995 h 1307307"/>
              <a:gd name="connsiteX14" fmla="*/ 1204913 w 1643063"/>
              <a:gd name="connsiteY14" fmla="*/ 321470 h 1307307"/>
              <a:gd name="connsiteX15" fmla="*/ 1181100 w 1643063"/>
              <a:gd name="connsiteY15" fmla="*/ 316707 h 1307307"/>
              <a:gd name="connsiteX16" fmla="*/ 1181100 w 1643063"/>
              <a:gd name="connsiteY16" fmla="*/ 316707 h 1307307"/>
              <a:gd name="connsiteX17" fmla="*/ 1057275 w 1643063"/>
              <a:gd name="connsiteY17" fmla="*/ 345282 h 1307307"/>
              <a:gd name="connsiteX18" fmla="*/ 1014413 w 1643063"/>
              <a:gd name="connsiteY18" fmla="*/ 354807 h 1307307"/>
              <a:gd name="connsiteX19" fmla="*/ 966788 w 1643063"/>
              <a:gd name="connsiteY19" fmla="*/ 373857 h 1307307"/>
              <a:gd name="connsiteX20" fmla="*/ 952500 w 1643063"/>
              <a:gd name="connsiteY20" fmla="*/ 397670 h 1307307"/>
              <a:gd name="connsiteX21" fmla="*/ 952500 w 1643063"/>
              <a:gd name="connsiteY21" fmla="*/ 426245 h 1307307"/>
              <a:gd name="connsiteX22" fmla="*/ 847725 w 1643063"/>
              <a:gd name="connsiteY22" fmla="*/ 492920 h 1307307"/>
              <a:gd name="connsiteX23" fmla="*/ 809625 w 1643063"/>
              <a:gd name="connsiteY23" fmla="*/ 573882 h 1307307"/>
              <a:gd name="connsiteX24" fmla="*/ 700088 w 1643063"/>
              <a:gd name="connsiteY24" fmla="*/ 702470 h 1307307"/>
              <a:gd name="connsiteX25" fmla="*/ 681038 w 1643063"/>
              <a:gd name="connsiteY25" fmla="*/ 783432 h 1307307"/>
              <a:gd name="connsiteX26" fmla="*/ 628650 w 1643063"/>
              <a:gd name="connsiteY26" fmla="*/ 869157 h 1307307"/>
              <a:gd name="connsiteX27" fmla="*/ 604838 w 1643063"/>
              <a:gd name="connsiteY27" fmla="*/ 912020 h 1307307"/>
              <a:gd name="connsiteX28" fmla="*/ 542925 w 1643063"/>
              <a:gd name="connsiteY28" fmla="*/ 988220 h 1307307"/>
              <a:gd name="connsiteX29" fmla="*/ 509588 w 1643063"/>
              <a:gd name="connsiteY29" fmla="*/ 1050132 h 1307307"/>
              <a:gd name="connsiteX30" fmla="*/ 471488 w 1643063"/>
              <a:gd name="connsiteY30" fmla="*/ 1092995 h 1307307"/>
              <a:gd name="connsiteX31" fmla="*/ 442913 w 1643063"/>
              <a:gd name="connsiteY31" fmla="*/ 1126332 h 1307307"/>
              <a:gd name="connsiteX32" fmla="*/ 333375 w 1643063"/>
              <a:gd name="connsiteY32" fmla="*/ 1145382 h 1307307"/>
              <a:gd name="connsiteX33" fmla="*/ 228600 w 1643063"/>
              <a:gd name="connsiteY33" fmla="*/ 1154907 h 1307307"/>
              <a:gd name="connsiteX34" fmla="*/ 157163 w 1643063"/>
              <a:gd name="connsiteY34" fmla="*/ 1188245 h 1307307"/>
              <a:gd name="connsiteX35" fmla="*/ 114300 w 1643063"/>
              <a:gd name="connsiteY35" fmla="*/ 1221582 h 1307307"/>
              <a:gd name="connsiteX36" fmla="*/ 114300 w 1643063"/>
              <a:gd name="connsiteY36" fmla="*/ 1221582 h 1307307"/>
              <a:gd name="connsiteX37" fmla="*/ 71438 w 1643063"/>
              <a:gd name="connsiteY37" fmla="*/ 1273970 h 1307307"/>
              <a:gd name="connsiteX38" fmla="*/ 19050 w 1643063"/>
              <a:gd name="connsiteY38" fmla="*/ 1297782 h 1307307"/>
              <a:gd name="connsiteX39" fmla="*/ 0 w 1643063"/>
              <a:gd name="connsiteY39" fmla="*/ 1307307 h 1307307"/>
              <a:gd name="connsiteX0" fmla="*/ 1643063 w 1643063"/>
              <a:gd name="connsiteY0" fmla="*/ 0 h 1307307"/>
              <a:gd name="connsiteX1" fmla="*/ 1624013 w 1643063"/>
              <a:gd name="connsiteY1" fmla="*/ 54770 h 1307307"/>
              <a:gd name="connsiteX2" fmla="*/ 1604963 w 1643063"/>
              <a:gd name="connsiteY2" fmla="*/ 76200 h 1307307"/>
              <a:gd name="connsiteX3" fmla="*/ 1562100 w 1643063"/>
              <a:gd name="connsiteY3" fmla="*/ 83344 h 1307307"/>
              <a:gd name="connsiteX4" fmla="*/ 1521619 w 1643063"/>
              <a:gd name="connsiteY4" fmla="*/ 100013 h 1307307"/>
              <a:gd name="connsiteX5" fmla="*/ 1488282 w 1643063"/>
              <a:gd name="connsiteY5" fmla="*/ 140494 h 1307307"/>
              <a:gd name="connsiteX6" fmla="*/ 1462088 w 1643063"/>
              <a:gd name="connsiteY6" fmla="*/ 176213 h 1307307"/>
              <a:gd name="connsiteX7" fmla="*/ 1419226 w 1643063"/>
              <a:gd name="connsiteY7" fmla="*/ 219076 h 1307307"/>
              <a:gd name="connsiteX8" fmla="*/ 1395413 w 1643063"/>
              <a:gd name="connsiteY8" fmla="*/ 273845 h 1307307"/>
              <a:gd name="connsiteX9" fmla="*/ 1347788 w 1643063"/>
              <a:gd name="connsiteY9" fmla="*/ 330995 h 1307307"/>
              <a:gd name="connsiteX10" fmla="*/ 1295400 w 1643063"/>
              <a:gd name="connsiteY10" fmla="*/ 354807 h 1307307"/>
              <a:gd name="connsiteX11" fmla="*/ 1266825 w 1643063"/>
              <a:gd name="connsiteY11" fmla="*/ 354807 h 1307307"/>
              <a:gd name="connsiteX12" fmla="*/ 1247775 w 1643063"/>
              <a:gd name="connsiteY12" fmla="*/ 350045 h 1307307"/>
              <a:gd name="connsiteX13" fmla="*/ 1243013 w 1643063"/>
              <a:gd name="connsiteY13" fmla="*/ 330995 h 1307307"/>
              <a:gd name="connsiteX14" fmla="*/ 1204913 w 1643063"/>
              <a:gd name="connsiteY14" fmla="*/ 321470 h 1307307"/>
              <a:gd name="connsiteX15" fmla="*/ 1181100 w 1643063"/>
              <a:gd name="connsiteY15" fmla="*/ 316707 h 1307307"/>
              <a:gd name="connsiteX16" fmla="*/ 1181100 w 1643063"/>
              <a:gd name="connsiteY16" fmla="*/ 316707 h 1307307"/>
              <a:gd name="connsiteX17" fmla="*/ 1057275 w 1643063"/>
              <a:gd name="connsiteY17" fmla="*/ 345282 h 1307307"/>
              <a:gd name="connsiteX18" fmla="*/ 1014413 w 1643063"/>
              <a:gd name="connsiteY18" fmla="*/ 354807 h 1307307"/>
              <a:gd name="connsiteX19" fmla="*/ 966788 w 1643063"/>
              <a:gd name="connsiteY19" fmla="*/ 373857 h 1307307"/>
              <a:gd name="connsiteX20" fmla="*/ 952500 w 1643063"/>
              <a:gd name="connsiteY20" fmla="*/ 397670 h 1307307"/>
              <a:gd name="connsiteX21" fmla="*/ 952500 w 1643063"/>
              <a:gd name="connsiteY21" fmla="*/ 426245 h 1307307"/>
              <a:gd name="connsiteX22" fmla="*/ 847725 w 1643063"/>
              <a:gd name="connsiteY22" fmla="*/ 492920 h 1307307"/>
              <a:gd name="connsiteX23" fmla="*/ 809625 w 1643063"/>
              <a:gd name="connsiteY23" fmla="*/ 573882 h 1307307"/>
              <a:gd name="connsiteX24" fmla="*/ 700088 w 1643063"/>
              <a:gd name="connsiteY24" fmla="*/ 702470 h 1307307"/>
              <a:gd name="connsiteX25" fmla="*/ 681038 w 1643063"/>
              <a:gd name="connsiteY25" fmla="*/ 783432 h 1307307"/>
              <a:gd name="connsiteX26" fmla="*/ 628650 w 1643063"/>
              <a:gd name="connsiteY26" fmla="*/ 869157 h 1307307"/>
              <a:gd name="connsiteX27" fmla="*/ 604838 w 1643063"/>
              <a:gd name="connsiteY27" fmla="*/ 912020 h 1307307"/>
              <a:gd name="connsiteX28" fmla="*/ 542925 w 1643063"/>
              <a:gd name="connsiteY28" fmla="*/ 988220 h 1307307"/>
              <a:gd name="connsiteX29" fmla="*/ 509588 w 1643063"/>
              <a:gd name="connsiteY29" fmla="*/ 1050132 h 1307307"/>
              <a:gd name="connsiteX30" fmla="*/ 471488 w 1643063"/>
              <a:gd name="connsiteY30" fmla="*/ 1092995 h 1307307"/>
              <a:gd name="connsiteX31" fmla="*/ 442913 w 1643063"/>
              <a:gd name="connsiteY31" fmla="*/ 1126332 h 1307307"/>
              <a:gd name="connsiteX32" fmla="*/ 333375 w 1643063"/>
              <a:gd name="connsiteY32" fmla="*/ 1145382 h 1307307"/>
              <a:gd name="connsiteX33" fmla="*/ 228600 w 1643063"/>
              <a:gd name="connsiteY33" fmla="*/ 1154907 h 1307307"/>
              <a:gd name="connsiteX34" fmla="*/ 157163 w 1643063"/>
              <a:gd name="connsiteY34" fmla="*/ 1188245 h 1307307"/>
              <a:gd name="connsiteX35" fmla="*/ 114300 w 1643063"/>
              <a:gd name="connsiteY35" fmla="*/ 1221582 h 1307307"/>
              <a:gd name="connsiteX36" fmla="*/ 114300 w 1643063"/>
              <a:gd name="connsiteY36" fmla="*/ 1221582 h 1307307"/>
              <a:gd name="connsiteX37" fmla="*/ 71438 w 1643063"/>
              <a:gd name="connsiteY37" fmla="*/ 1273970 h 1307307"/>
              <a:gd name="connsiteX38" fmla="*/ 19050 w 1643063"/>
              <a:gd name="connsiteY38" fmla="*/ 1297782 h 1307307"/>
              <a:gd name="connsiteX39" fmla="*/ 0 w 1643063"/>
              <a:gd name="connsiteY39" fmla="*/ 1307307 h 1307307"/>
              <a:gd name="connsiteX0" fmla="*/ 1643063 w 1643063"/>
              <a:gd name="connsiteY0" fmla="*/ 0 h 1307307"/>
              <a:gd name="connsiteX1" fmla="*/ 1624013 w 1643063"/>
              <a:gd name="connsiteY1" fmla="*/ 54770 h 1307307"/>
              <a:gd name="connsiteX2" fmla="*/ 1604963 w 1643063"/>
              <a:gd name="connsiteY2" fmla="*/ 76200 h 1307307"/>
              <a:gd name="connsiteX3" fmla="*/ 1562100 w 1643063"/>
              <a:gd name="connsiteY3" fmla="*/ 83344 h 1307307"/>
              <a:gd name="connsiteX4" fmla="*/ 1521619 w 1643063"/>
              <a:gd name="connsiteY4" fmla="*/ 100013 h 1307307"/>
              <a:gd name="connsiteX5" fmla="*/ 1488282 w 1643063"/>
              <a:gd name="connsiteY5" fmla="*/ 140494 h 1307307"/>
              <a:gd name="connsiteX6" fmla="*/ 1462088 w 1643063"/>
              <a:gd name="connsiteY6" fmla="*/ 176213 h 1307307"/>
              <a:gd name="connsiteX7" fmla="*/ 1433514 w 1643063"/>
              <a:gd name="connsiteY7" fmla="*/ 211932 h 1307307"/>
              <a:gd name="connsiteX8" fmla="*/ 1395413 w 1643063"/>
              <a:gd name="connsiteY8" fmla="*/ 273845 h 1307307"/>
              <a:gd name="connsiteX9" fmla="*/ 1347788 w 1643063"/>
              <a:gd name="connsiteY9" fmla="*/ 330995 h 1307307"/>
              <a:gd name="connsiteX10" fmla="*/ 1295400 w 1643063"/>
              <a:gd name="connsiteY10" fmla="*/ 354807 h 1307307"/>
              <a:gd name="connsiteX11" fmla="*/ 1266825 w 1643063"/>
              <a:gd name="connsiteY11" fmla="*/ 354807 h 1307307"/>
              <a:gd name="connsiteX12" fmla="*/ 1247775 w 1643063"/>
              <a:gd name="connsiteY12" fmla="*/ 350045 h 1307307"/>
              <a:gd name="connsiteX13" fmla="*/ 1243013 w 1643063"/>
              <a:gd name="connsiteY13" fmla="*/ 330995 h 1307307"/>
              <a:gd name="connsiteX14" fmla="*/ 1204913 w 1643063"/>
              <a:gd name="connsiteY14" fmla="*/ 321470 h 1307307"/>
              <a:gd name="connsiteX15" fmla="*/ 1181100 w 1643063"/>
              <a:gd name="connsiteY15" fmla="*/ 316707 h 1307307"/>
              <a:gd name="connsiteX16" fmla="*/ 1181100 w 1643063"/>
              <a:gd name="connsiteY16" fmla="*/ 316707 h 1307307"/>
              <a:gd name="connsiteX17" fmla="*/ 1057275 w 1643063"/>
              <a:gd name="connsiteY17" fmla="*/ 345282 h 1307307"/>
              <a:gd name="connsiteX18" fmla="*/ 1014413 w 1643063"/>
              <a:gd name="connsiteY18" fmla="*/ 354807 h 1307307"/>
              <a:gd name="connsiteX19" fmla="*/ 966788 w 1643063"/>
              <a:gd name="connsiteY19" fmla="*/ 373857 h 1307307"/>
              <a:gd name="connsiteX20" fmla="*/ 952500 w 1643063"/>
              <a:gd name="connsiteY20" fmla="*/ 397670 h 1307307"/>
              <a:gd name="connsiteX21" fmla="*/ 952500 w 1643063"/>
              <a:gd name="connsiteY21" fmla="*/ 426245 h 1307307"/>
              <a:gd name="connsiteX22" fmla="*/ 847725 w 1643063"/>
              <a:gd name="connsiteY22" fmla="*/ 492920 h 1307307"/>
              <a:gd name="connsiteX23" fmla="*/ 809625 w 1643063"/>
              <a:gd name="connsiteY23" fmla="*/ 573882 h 1307307"/>
              <a:gd name="connsiteX24" fmla="*/ 700088 w 1643063"/>
              <a:gd name="connsiteY24" fmla="*/ 702470 h 1307307"/>
              <a:gd name="connsiteX25" fmla="*/ 681038 w 1643063"/>
              <a:gd name="connsiteY25" fmla="*/ 783432 h 1307307"/>
              <a:gd name="connsiteX26" fmla="*/ 628650 w 1643063"/>
              <a:gd name="connsiteY26" fmla="*/ 869157 h 1307307"/>
              <a:gd name="connsiteX27" fmla="*/ 604838 w 1643063"/>
              <a:gd name="connsiteY27" fmla="*/ 912020 h 1307307"/>
              <a:gd name="connsiteX28" fmla="*/ 542925 w 1643063"/>
              <a:gd name="connsiteY28" fmla="*/ 988220 h 1307307"/>
              <a:gd name="connsiteX29" fmla="*/ 509588 w 1643063"/>
              <a:gd name="connsiteY29" fmla="*/ 1050132 h 1307307"/>
              <a:gd name="connsiteX30" fmla="*/ 471488 w 1643063"/>
              <a:gd name="connsiteY30" fmla="*/ 1092995 h 1307307"/>
              <a:gd name="connsiteX31" fmla="*/ 442913 w 1643063"/>
              <a:gd name="connsiteY31" fmla="*/ 1126332 h 1307307"/>
              <a:gd name="connsiteX32" fmla="*/ 333375 w 1643063"/>
              <a:gd name="connsiteY32" fmla="*/ 1145382 h 1307307"/>
              <a:gd name="connsiteX33" fmla="*/ 228600 w 1643063"/>
              <a:gd name="connsiteY33" fmla="*/ 1154907 h 1307307"/>
              <a:gd name="connsiteX34" fmla="*/ 157163 w 1643063"/>
              <a:gd name="connsiteY34" fmla="*/ 1188245 h 1307307"/>
              <a:gd name="connsiteX35" fmla="*/ 114300 w 1643063"/>
              <a:gd name="connsiteY35" fmla="*/ 1221582 h 1307307"/>
              <a:gd name="connsiteX36" fmla="*/ 114300 w 1643063"/>
              <a:gd name="connsiteY36" fmla="*/ 1221582 h 1307307"/>
              <a:gd name="connsiteX37" fmla="*/ 71438 w 1643063"/>
              <a:gd name="connsiteY37" fmla="*/ 1273970 h 1307307"/>
              <a:gd name="connsiteX38" fmla="*/ 19050 w 1643063"/>
              <a:gd name="connsiteY38" fmla="*/ 1297782 h 1307307"/>
              <a:gd name="connsiteX39" fmla="*/ 0 w 1643063"/>
              <a:gd name="connsiteY39" fmla="*/ 1307307 h 1307307"/>
              <a:gd name="connsiteX0" fmla="*/ 1643063 w 1643063"/>
              <a:gd name="connsiteY0" fmla="*/ 0 h 1307307"/>
              <a:gd name="connsiteX1" fmla="*/ 1624013 w 1643063"/>
              <a:gd name="connsiteY1" fmla="*/ 54770 h 1307307"/>
              <a:gd name="connsiteX2" fmla="*/ 1604963 w 1643063"/>
              <a:gd name="connsiteY2" fmla="*/ 76200 h 1307307"/>
              <a:gd name="connsiteX3" fmla="*/ 1562100 w 1643063"/>
              <a:gd name="connsiteY3" fmla="*/ 83344 h 1307307"/>
              <a:gd name="connsiteX4" fmla="*/ 1521619 w 1643063"/>
              <a:gd name="connsiteY4" fmla="*/ 100013 h 1307307"/>
              <a:gd name="connsiteX5" fmla="*/ 1488282 w 1643063"/>
              <a:gd name="connsiteY5" fmla="*/ 140494 h 1307307"/>
              <a:gd name="connsiteX6" fmla="*/ 1462088 w 1643063"/>
              <a:gd name="connsiteY6" fmla="*/ 176213 h 1307307"/>
              <a:gd name="connsiteX7" fmla="*/ 1433514 w 1643063"/>
              <a:gd name="connsiteY7" fmla="*/ 211932 h 1307307"/>
              <a:gd name="connsiteX8" fmla="*/ 1395413 w 1643063"/>
              <a:gd name="connsiteY8" fmla="*/ 273845 h 1307307"/>
              <a:gd name="connsiteX9" fmla="*/ 1347788 w 1643063"/>
              <a:gd name="connsiteY9" fmla="*/ 330995 h 1307307"/>
              <a:gd name="connsiteX10" fmla="*/ 1295400 w 1643063"/>
              <a:gd name="connsiteY10" fmla="*/ 354807 h 1307307"/>
              <a:gd name="connsiteX11" fmla="*/ 1266825 w 1643063"/>
              <a:gd name="connsiteY11" fmla="*/ 354807 h 1307307"/>
              <a:gd name="connsiteX12" fmla="*/ 1247775 w 1643063"/>
              <a:gd name="connsiteY12" fmla="*/ 350045 h 1307307"/>
              <a:gd name="connsiteX13" fmla="*/ 1243013 w 1643063"/>
              <a:gd name="connsiteY13" fmla="*/ 330995 h 1307307"/>
              <a:gd name="connsiteX14" fmla="*/ 1204913 w 1643063"/>
              <a:gd name="connsiteY14" fmla="*/ 321470 h 1307307"/>
              <a:gd name="connsiteX15" fmla="*/ 1181100 w 1643063"/>
              <a:gd name="connsiteY15" fmla="*/ 316707 h 1307307"/>
              <a:gd name="connsiteX16" fmla="*/ 1181100 w 1643063"/>
              <a:gd name="connsiteY16" fmla="*/ 316707 h 1307307"/>
              <a:gd name="connsiteX17" fmla="*/ 1057275 w 1643063"/>
              <a:gd name="connsiteY17" fmla="*/ 345282 h 1307307"/>
              <a:gd name="connsiteX18" fmla="*/ 1014413 w 1643063"/>
              <a:gd name="connsiteY18" fmla="*/ 354807 h 1307307"/>
              <a:gd name="connsiteX19" fmla="*/ 966788 w 1643063"/>
              <a:gd name="connsiteY19" fmla="*/ 373857 h 1307307"/>
              <a:gd name="connsiteX20" fmla="*/ 952500 w 1643063"/>
              <a:gd name="connsiteY20" fmla="*/ 397670 h 1307307"/>
              <a:gd name="connsiteX21" fmla="*/ 952500 w 1643063"/>
              <a:gd name="connsiteY21" fmla="*/ 426245 h 1307307"/>
              <a:gd name="connsiteX22" fmla="*/ 847725 w 1643063"/>
              <a:gd name="connsiteY22" fmla="*/ 492920 h 1307307"/>
              <a:gd name="connsiteX23" fmla="*/ 809625 w 1643063"/>
              <a:gd name="connsiteY23" fmla="*/ 573882 h 1307307"/>
              <a:gd name="connsiteX24" fmla="*/ 700088 w 1643063"/>
              <a:gd name="connsiteY24" fmla="*/ 702470 h 1307307"/>
              <a:gd name="connsiteX25" fmla="*/ 681038 w 1643063"/>
              <a:gd name="connsiteY25" fmla="*/ 783432 h 1307307"/>
              <a:gd name="connsiteX26" fmla="*/ 628650 w 1643063"/>
              <a:gd name="connsiteY26" fmla="*/ 869157 h 1307307"/>
              <a:gd name="connsiteX27" fmla="*/ 604838 w 1643063"/>
              <a:gd name="connsiteY27" fmla="*/ 912020 h 1307307"/>
              <a:gd name="connsiteX28" fmla="*/ 542925 w 1643063"/>
              <a:gd name="connsiteY28" fmla="*/ 988220 h 1307307"/>
              <a:gd name="connsiteX29" fmla="*/ 509588 w 1643063"/>
              <a:gd name="connsiteY29" fmla="*/ 1050132 h 1307307"/>
              <a:gd name="connsiteX30" fmla="*/ 471488 w 1643063"/>
              <a:gd name="connsiteY30" fmla="*/ 1092995 h 1307307"/>
              <a:gd name="connsiteX31" fmla="*/ 442913 w 1643063"/>
              <a:gd name="connsiteY31" fmla="*/ 1126332 h 1307307"/>
              <a:gd name="connsiteX32" fmla="*/ 333375 w 1643063"/>
              <a:gd name="connsiteY32" fmla="*/ 1145382 h 1307307"/>
              <a:gd name="connsiteX33" fmla="*/ 228600 w 1643063"/>
              <a:gd name="connsiteY33" fmla="*/ 1154907 h 1307307"/>
              <a:gd name="connsiteX34" fmla="*/ 157163 w 1643063"/>
              <a:gd name="connsiteY34" fmla="*/ 1188245 h 1307307"/>
              <a:gd name="connsiteX35" fmla="*/ 114300 w 1643063"/>
              <a:gd name="connsiteY35" fmla="*/ 1221582 h 1307307"/>
              <a:gd name="connsiteX36" fmla="*/ 114300 w 1643063"/>
              <a:gd name="connsiteY36" fmla="*/ 1221582 h 1307307"/>
              <a:gd name="connsiteX37" fmla="*/ 71438 w 1643063"/>
              <a:gd name="connsiteY37" fmla="*/ 1273970 h 1307307"/>
              <a:gd name="connsiteX38" fmla="*/ 19050 w 1643063"/>
              <a:gd name="connsiteY38" fmla="*/ 1297782 h 1307307"/>
              <a:gd name="connsiteX39" fmla="*/ 0 w 1643063"/>
              <a:gd name="connsiteY39" fmla="*/ 1307307 h 1307307"/>
              <a:gd name="connsiteX0" fmla="*/ 1643063 w 1643063"/>
              <a:gd name="connsiteY0" fmla="*/ 0 h 1307307"/>
              <a:gd name="connsiteX1" fmla="*/ 1624013 w 1643063"/>
              <a:gd name="connsiteY1" fmla="*/ 54770 h 1307307"/>
              <a:gd name="connsiteX2" fmla="*/ 1604963 w 1643063"/>
              <a:gd name="connsiteY2" fmla="*/ 76200 h 1307307"/>
              <a:gd name="connsiteX3" fmla="*/ 1562100 w 1643063"/>
              <a:gd name="connsiteY3" fmla="*/ 83344 h 1307307"/>
              <a:gd name="connsiteX4" fmla="*/ 1521619 w 1643063"/>
              <a:gd name="connsiteY4" fmla="*/ 100013 h 1307307"/>
              <a:gd name="connsiteX5" fmla="*/ 1488282 w 1643063"/>
              <a:gd name="connsiteY5" fmla="*/ 140494 h 1307307"/>
              <a:gd name="connsiteX6" fmla="*/ 1462088 w 1643063"/>
              <a:gd name="connsiteY6" fmla="*/ 176213 h 1307307"/>
              <a:gd name="connsiteX7" fmla="*/ 1433514 w 1643063"/>
              <a:gd name="connsiteY7" fmla="*/ 211932 h 1307307"/>
              <a:gd name="connsiteX8" fmla="*/ 1395413 w 1643063"/>
              <a:gd name="connsiteY8" fmla="*/ 273845 h 1307307"/>
              <a:gd name="connsiteX9" fmla="*/ 1347788 w 1643063"/>
              <a:gd name="connsiteY9" fmla="*/ 330995 h 1307307"/>
              <a:gd name="connsiteX10" fmla="*/ 1295400 w 1643063"/>
              <a:gd name="connsiteY10" fmla="*/ 354807 h 1307307"/>
              <a:gd name="connsiteX11" fmla="*/ 1266825 w 1643063"/>
              <a:gd name="connsiteY11" fmla="*/ 354807 h 1307307"/>
              <a:gd name="connsiteX12" fmla="*/ 1247775 w 1643063"/>
              <a:gd name="connsiteY12" fmla="*/ 350045 h 1307307"/>
              <a:gd name="connsiteX13" fmla="*/ 1243013 w 1643063"/>
              <a:gd name="connsiteY13" fmla="*/ 330995 h 1307307"/>
              <a:gd name="connsiteX14" fmla="*/ 1204913 w 1643063"/>
              <a:gd name="connsiteY14" fmla="*/ 321470 h 1307307"/>
              <a:gd name="connsiteX15" fmla="*/ 1181100 w 1643063"/>
              <a:gd name="connsiteY15" fmla="*/ 316707 h 1307307"/>
              <a:gd name="connsiteX16" fmla="*/ 1181100 w 1643063"/>
              <a:gd name="connsiteY16" fmla="*/ 316707 h 1307307"/>
              <a:gd name="connsiteX17" fmla="*/ 1057275 w 1643063"/>
              <a:gd name="connsiteY17" fmla="*/ 345282 h 1307307"/>
              <a:gd name="connsiteX18" fmla="*/ 1014413 w 1643063"/>
              <a:gd name="connsiteY18" fmla="*/ 354807 h 1307307"/>
              <a:gd name="connsiteX19" fmla="*/ 966788 w 1643063"/>
              <a:gd name="connsiteY19" fmla="*/ 373857 h 1307307"/>
              <a:gd name="connsiteX20" fmla="*/ 952500 w 1643063"/>
              <a:gd name="connsiteY20" fmla="*/ 397670 h 1307307"/>
              <a:gd name="connsiteX21" fmla="*/ 952500 w 1643063"/>
              <a:gd name="connsiteY21" fmla="*/ 426245 h 1307307"/>
              <a:gd name="connsiteX22" fmla="*/ 847725 w 1643063"/>
              <a:gd name="connsiteY22" fmla="*/ 492920 h 1307307"/>
              <a:gd name="connsiteX23" fmla="*/ 809625 w 1643063"/>
              <a:gd name="connsiteY23" fmla="*/ 573882 h 1307307"/>
              <a:gd name="connsiteX24" fmla="*/ 700088 w 1643063"/>
              <a:gd name="connsiteY24" fmla="*/ 702470 h 1307307"/>
              <a:gd name="connsiteX25" fmla="*/ 681038 w 1643063"/>
              <a:gd name="connsiteY25" fmla="*/ 783432 h 1307307"/>
              <a:gd name="connsiteX26" fmla="*/ 628650 w 1643063"/>
              <a:gd name="connsiteY26" fmla="*/ 869157 h 1307307"/>
              <a:gd name="connsiteX27" fmla="*/ 604838 w 1643063"/>
              <a:gd name="connsiteY27" fmla="*/ 912020 h 1307307"/>
              <a:gd name="connsiteX28" fmla="*/ 542925 w 1643063"/>
              <a:gd name="connsiteY28" fmla="*/ 988220 h 1307307"/>
              <a:gd name="connsiteX29" fmla="*/ 509588 w 1643063"/>
              <a:gd name="connsiteY29" fmla="*/ 1050132 h 1307307"/>
              <a:gd name="connsiteX30" fmla="*/ 471488 w 1643063"/>
              <a:gd name="connsiteY30" fmla="*/ 1092995 h 1307307"/>
              <a:gd name="connsiteX31" fmla="*/ 442913 w 1643063"/>
              <a:gd name="connsiteY31" fmla="*/ 1126332 h 1307307"/>
              <a:gd name="connsiteX32" fmla="*/ 333375 w 1643063"/>
              <a:gd name="connsiteY32" fmla="*/ 1145382 h 1307307"/>
              <a:gd name="connsiteX33" fmla="*/ 228600 w 1643063"/>
              <a:gd name="connsiteY33" fmla="*/ 1154907 h 1307307"/>
              <a:gd name="connsiteX34" fmla="*/ 157163 w 1643063"/>
              <a:gd name="connsiteY34" fmla="*/ 1188245 h 1307307"/>
              <a:gd name="connsiteX35" fmla="*/ 114300 w 1643063"/>
              <a:gd name="connsiteY35" fmla="*/ 1221582 h 1307307"/>
              <a:gd name="connsiteX36" fmla="*/ 114300 w 1643063"/>
              <a:gd name="connsiteY36" fmla="*/ 1221582 h 1307307"/>
              <a:gd name="connsiteX37" fmla="*/ 71438 w 1643063"/>
              <a:gd name="connsiteY37" fmla="*/ 1273970 h 1307307"/>
              <a:gd name="connsiteX38" fmla="*/ 19050 w 1643063"/>
              <a:gd name="connsiteY38" fmla="*/ 1297782 h 1307307"/>
              <a:gd name="connsiteX39" fmla="*/ 0 w 1643063"/>
              <a:gd name="connsiteY39" fmla="*/ 1307307 h 1307307"/>
              <a:gd name="connsiteX0" fmla="*/ 1643063 w 1643063"/>
              <a:gd name="connsiteY0" fmla="*/ 0 h 1307307"/>
              <a:gd name="connsiteX1" fmla="*/ 1624013 w 1643063"/>
              <a:gd name="connsiteY1" fmla="*/ 54770 h 1307307"/>
              <a:gd name="connsiteX2" fmla="*/ 1604963 w 1643063"/>
              <a:gd name="connsiteY2" fmla="*/ 76200 h 1307307"/>
              <a:gd name="connsiteX3" fmla="*/ 1562100 w 1643063"/>
              <a:gd name="connsiteY3" fmla="*/ 83344 h 1307307"/>
              <a:gd name="connsiteX4" fmla="*/ 1521619 w 1643063"/>
              <a:gd name="connsiteY4" fmla="*/ 100013 h 1307307"/>
              <a:gd name="connsiteX5" fmla="*/ 1488282 w 1643063"/>
              <a:gd name="connsiteY5" fmla="*/ 140494 h 1307307"/>
              <a:gd name="connsiteX6" fmla="*/ 1462088 w 1643063"/>
              <a:gd name="connsiteY6" fmla="*/ 176213 h 1307307"/>
              <a:gd name="connsiteX7" fmla="*/ 1433514 w 1643063"/>
              <a:gd name="connsiteY7" fmla="*/ 211932 h 1307307"/>
              <a:gd name="connsiteX8" fmla="*/ 1395413 w 1643063"/>
              <a:gd name="connsiteY8" fmla="*/ 273845 h 1307307"/>
              <a:gd name="connsiteX9" fmla="*/ 1347788 w 1643063"/>
              <a:gd name="connsiteY9" fmla="*/ 330995 h 1307307"/>
              <a:gd name="connsiteX10" fmla="*/ 1295400 w 1643063"/>
              <a:gd name="connsiteY10" fmla="*/ 354807 h 1307307"/>
              <a:gd name="connsiteX11" fmla="*/ 1266825 w 1643063"/>
              <a:gd name="connsiteY11" fmla="*/ 354807 h 1307307"/>
              <a:gd name="connsiteX12" fmla="*/ 1243013 w 1643063"/>
              <a:gd name="connsiteY12" fmla="*/ 330995 h 1307307"/>
              <a:gd name="connsiteX13" fmla="*/ 1204913 w 1643063"/>
              <a:gd name="connsiteY13" fmla="*/ 321470 h 1307307"/>
              <a:gd name="connsiteX14" fmla="*/ 1181100 w 1643063"/>
              <a:gd name="connsiteY14" fmla="*/ 316707 h 1307307"/>
              <a:gd name="connsiteX15" fmla="*/ 1181100 w 1643063"/>
              <a:gd name="connsiteY15" fmla="*/ 316707 h 1307307"/>
              <a:gd name="connsiteX16" fmla="*/ 1057275 w 1643063"/>
              <a:gd name="connsiteY16" fmla="*/ 345282 h 1307307"/>
              <a:gd name="connsiteX17" fmla="*/ 1014413 w 1643063"/>
              <a:gd name="connsiteY17" fmla="*/ 354807 h 1307307"/>
              <a:gd name="connsiteX18" fmla="*/ 966788 w 1643063"/>
              <a:gd name="connsiteY18" fmla="*/ 373857 h 1307307"/>
              <a:gd name="connsiteX19" fmla="*/ 952500 w 1643063"/>
              <a:gd name="connsiteY19" fmla="*/ 397670 h 1307307"/>
              <a:gd name="connsiteX20" fmla="*/ 952500 w 1643063"/>
              <a:gd name="connsiteY20" fmla="*/ 426245 h 1307307"/>
              <a:gd name="connsiteX21" fmla="*/ 847725 w 1643063"/>
              <a:gd name="connsiteY21" fmla="*/ 492920 h 1307307"/>
              <a:gd name="connsiteX22" fmla="*/ 809625 w 1643063"/>
              <a:gd name="connsiteY22" fmla="*/ 573882 h 1307307"/>
              <a:gd name="connsiteX23" fmla="*/ 700088 w 1643063"/>
              <a:gd name="connsiteY23" fmla="*/ 702470 h 1307307"/>
              <a:gd name="connsiteX24" fmla="*/ 681038 w 1643063"/>
              <a:gd name="connsiteY24" fmla="*/ 783432 h 1307307"/>
              <a:gd name="connsiteX25" fmla="*/ 628650 w 1643063"/>
              <a:gd name="connsiteY25" fmla="*/ 869157 h 1307307"/>
              <a:gd name="connsiteX26" fmla="*/ 604838 w 1643063"/>
              <a:gd name="connsiteY26" fmla="*/ 912020 h 1307307"/>
              <a:gd name="connsiteX27" fmla="*/ 542925 w 1643063"/>
              <a:gd name="connsiteY27" fmla="*/ 988220 h 1307307"/>
              <a:gd name="connsiteX28" fmla="*/ 509588 w 1643063"/>
              <a:gd name="connsiteY28" fmla="*/ 1050132 h 1307307"/>
              <a:gd name="connsiteX29" fmla="*/ 471488 w 1643063"/>
              <a:gd name="connsiteY29" fmla="*/ 1092995 h 1307307"/>
              <a:gd name="connsiteX30" fmla="*/ 442913 w 1643063"/>
              <a:gd name="connsiteY30" fmla="*/ 1126332 h 1307307"/>
              <a:gd name="connsiteX31" fmla="*/ 333375 w 1643063"/>
              <a:gd name="connsiteY31" fmla="*/ 1145382 h 1307307"/>
              <a:gd name="connsiteX32" fmla="*/ 228600 w 1643063"/>
              <a:gd name="connsiteY32" fmla="*/ 1154907 h 1307307"/>
              <a:gd name="connsiteX33" fmla="*/ 157163 w 1643063"/>
              <a:gd name="connsiteY33" fmla="*/ 1188245 h 1307307"/>
              <a:gd name="connsiteX34" fmla="*/ 114300 w 1643063"/>
              <a:gd name="connsiteY34" fmla="*/ 1221582 h 1307307"/>
              <a:gd name="connsiteX35" fmla="*/ 114300 w 1643063"/>
              <a:gd name="connsiteY35" fmla="*/ 1221582 h 1307307"/>
              <a:gd name="connsiteX36" fmla="*/ 71438 w 1643063"/>
              <a:gd name="connsiteY36" fmla="*/ 1273970 h 1307307"/>
              <a:gd name="connsiteX37" fmla="*/ 19050 w 1643063"/>
              <a:gd name="connsiteY37" fmla="*/ 1297782 h 1307307"/>
              <a:gd name="connsiteX38" fmla="*/ 0 w 1643063"/>
              <a:gd name="connsiteY38" fmla="*/ 1307307 h 1307307"/>
              <a:gd name="connsiteX0" fmla="*/ 1643063 w 1643063"/>
              <a:gd name="connsiteY0" fmla="*/ 0 h 1307307"/>
              <a:gd name="connsiteX1" fmla="*/ 1624013 w 1643063"/>
              <a:gd name="connsiteY1" fmla="*/ 54770 h 1307307"/>
              <a:gd name="connsiteX2" fmla="*/ 1604963 w 1643063"/>
              <a:gd name="connsiteY2" fmla="*/ 76200 h 1307307"/>
              <a:gd name="connsiteX3" fmla="*/ 1562100 w 1643063"/>
              <a:gd name="connsiteY3" fmla="*/ 83344 h 1307307"/>
              <a:gd name="connsiteX4" fmla="*/ 1521619 w 1643063"/>
              <a:gd name="connsiteY4" fmla="*/ 100013 h 1307307"/>
              <a:gd name="connsiteX5" fmla="*/ 1488282 w 1643063"/>
              <a:gd name="connsiteY5" fmla="*/ 140494 h 1307307"/>
              <a:gd name="connsiteX6" fmla="*/ 1462088 w 1643063"/>
              <a:gd name="connsiteY6" fmla="*/ 176213 h 1307307"/>
              <a:gd name="connsiteX7" fmla="*/ 1433514 w 1643063"/>
              <a:gd name="connsiteY7" fmla="*/ 211932 h 1307307"/>
              <a:gd name="connsiteX8" fmla="*/ 1395413 w 1643063"/>
              <a:gd name="connsiteY8" fmla="*/ 273845 h 1307307"/>
              <a:gd name="connsiteX9" fmla="*/ 1347788 w 1643063"/>
              <a:gd name="connsiteY9" fmla="*/ 330995 h 1307307"/>
              <a:gd name="connsiteX10" fmla="*/ 1295400 w 1643063"/>
              <a:gd name="connsiteY10" fmla="*/ 354807 h 1307307"/>
              <a:gd name="connsiteX11" fmla="*/ 1266825 w 1643063"/>
              <a:gd name="connsiteY11" fmla="*/ 354807 h 1307307"/>
              <a:gd name="connsiteX12" fmla="*/ 1204913 w 1643063"/>
              <a:gd name="connsiteY12" fmla="*/ 321470 h 1307307"/>
              <a:gd name="connsiteX13" fmla="*/ 1181100 w 1643063"/>
              <a:gd name="connsiteY13" fmla="*/ 316707 h 1307307"/>
              <a:gd name="connsiteX14" fmla="*/ 1181100 w 1643063"/>
              <a:gd name="connsiteY14" fmla="*/ 316707 h 1307307"/>
              <a:gd name="connsiteX15" fmla="*/ 1057275 w 1643063"/>
              <a:gd name="connsiteY15" fmla="*/ 345282 h 1307307"/>
              <a:gd name="connsiteX16" fmla="*/ 1014413 w 1643063"/>
              <a:gd name="connsiteY16" fmla="*/ 354807 h 1307307"/>
              <a:gd name="connsiteX17" fmla="*/ 966788 w 1643063"/>
              <a:gd name="connsiteY17" fmla="*/ 373857 h 1307307"/>
              <a:gd name="connsiteX18" fmla="*/ 952500 w 1643063"/>
              <a:gd name="connsiteY18" fmla="*/ 397670 h 1307307"/>
              <a:gd name="connsiteX19" fmla="*/ 952500 w 1643063"/>
              <a:gd name="connsiteY19" fmla="*/ 426245 h 1307307"/>
              <a:gd name="connsiteX20" fmla="*/ 847725 w 1643063"/>
              <a:gd name="connsiteY20" fmla="*/ 492920 h 1307307"/>
              <a:gd name="connsiteX21" fmla="*/ 809625 w 1643063"/>
              <a:gd name="connsiteY21" fmla="*/ 573882 h 1307307"/>
              <a:gd name="connsiteX22" fmla="*/ 700088 w 1643063"/>
              <a:gd name="connsiteY22" fmla="*/ 702470 h 1307307"/>
              <a:gd name="connsiteX23" fmla="*/ 681038 w 1643063"/>
              <a:gd name="connsiteY23" fmla="*/ 783432 h 1307307"/>
              <a:gd name="connsiteX24" fmla="*/ 628650 w 1643063"/>
              <a:gd name="connsiteY24" fmla="*/ 869157 h 1307307"/>
              <a:gd name="connsiteX25" fmla="*/ 604838 w 1643063"/>
              <a:gd name="connsiteY25" fmla="*/ 912020 h 1307307"/>
              <a:gd name="connsiteX26" fmla="*/ 542925 w 1643063"/>
              <a:gd name="connsiteY26" fmla="*/ 988220 h 1307307"/>
              <a:gd name="connsiteX27" fmla="*/ 509588 w 1643063"/>
              <a:gd name="connsiteY27" fmla="*/ 1050132 h 1307307"/>
              <a:gd name="connsiteX28" fmla="*/ 471488 w 1643063"/>
              <a:gd name="connsiteY28" fmla="*/ 1092995 h 1307307"/>
              <a:gd name="connsiteX29" fmla="*/ 442913 w 1643063"/>
              <a:gd name="connsiteY29" fmla="*/ 1126332 h 1307307"/>
              <a:gd name="connsiteX30" fmla="*/ 333375 w 1643063"/>
              <a:gd name="connsiteY30" fmla="*/ 1145382 h 1307307"/>
              <a:gd name="connsiteX31" fmla="*/ 228600 w 1643063"/>
              <a:gd name="connsiteY31" fmla="*/ 1154907 h 1307307"/>
              <a:gd name="connsiteX32" fmla="*/ 157163 w 1643063"/>
              <a:gd name="connsiteY32" fmla="*/ 1188245 h 1307307"/>
              <a:gd name="connsiteX33" fmla="*/ 114300 w 1643063"/>
              <a:gd name="connsiteY33" fmla="*/ 1221582 h 1307307"/>
              <a:gd name="connsiteX34" fmla="*/ 114300 w 1643063"/>
              <a:gd name="connsiteY34" fmla="*/ 1221582 h 1307307"/>
              <a:gd name="connsiteX35" fmla="*/ 71438 w 1643063"/>
              <a:gd name="connsiteY35" fmla="*/ 1273970 h 1307307"/>
              <a:gd name="connsiteX36" fmla="*/ 19050 w 1643063"/>
              <a:gd name="connsiteY36" fmla="*/ 1297782 h 1307307"/>
              <a:gd name="connsiteX37" fmla="*/ 0 w 1643063"/>
              <a:gd name="connsiteY37" fmla="*/ 1307307 h 1307307"/>
              <a:gd name="connsiteX0" fmla="*/ 1643063 w 1643063"/>
              <a:gd name="connsiteY0" fmla="*/ 0 h 1307307"/>
              <a:gd name="connsiteX1" fmla="*/ 1624013 w 1643063"/>
              <a:gd name="connsiteY1" fmla="*/ 54770 h 1307307"/>
              <a:gd name="connsiteX2" fmla="*/ 1604963 w 1643063"/>
              <a:gd name="connsiteY2" fmla="*/ 76200 h 1307307"/>
              <a:gd name="connsiteX3" fmla="*/ 1521619 w 1643063"/>
              <a:gd name="connsiteY3" fmla="*/ 100013 h 1307307"/>
              <a:gd name="connsiteX4" fmla="*/ 1488282 w 1643063"/>
              <a:gd name="connsiteY4" fmla="*/ 140494 h 1307307"/>
              <a:gd name="connsiteX5" fmla="*/ 1462088 w 1643063"/>
              <a:gd name="connsiteY5" fmla="*/ 176213 h 1307307"/>
              <a:gd name="connsiteX6" fmla="*/ 1433514 w 1643063"/>
              <a:gd name="connsiteY6" fmla="*/ 211932 h 1307307"/>
              <a:gd name="connsiteX7" fmla="*/ 1395413 w 1643063"/>
              <a:gd name="connsiteY7" fmla="*/ 273845 h 1307307"/>
              <a:gd name="connsiteX8" fmla="*/ 1347788 w 1643063"/>
              <a:gd name="connsiteY8" fmla="*/ 330995 h 1307307"/>
              <a:gd name="connsiteX9" fmla="*/ 1295400 w 1643063"/>
              <a:gd name="connsiteY9" fmla="*/ 354807 h 1307307"/>
              <a:gd name="connsiteX10" fmla="*/ 1266825 w 1643063"/>
              <a:gd name="connsiteY10" fmla="*/ 354807 h 1307307"/>
              <a:gd name="connsiteX11" fmla="*/ 1204913 w 1643063"/>
              <a:gd name="connsiteY11" fmla="*/ 321470 h 1307307"/>
              <a:gd name="connsiteX12" fmla="*/ 1181100 w 1643063"/>
              <a:gd name="connsiteY12" fmla="*/ 316707 h 1307307"/>
              <a:gd name="connsiteX13" fmla="*/ 1181100 w 1643063"/>
              <a:gd name="connsiteY13" fmla="*/ 316707 h 1307307"/>
              <a:gd name="connsiteX14" fmla="*/ 1057275 w 1643063"/>
              <a:gd name="connsiteY14" fmla="*/ 345282 h 1307307"/>
              <a:gd name="connsiteX15" fmla="*/ 1014413 w 1643063"/>
              <a:gd name="connsiteY15" fmla="*/ 354807 h 1307307"/>
              <a:gd name="connsiteX16" fmla="*/ 966788 w 1643063"/>
              <a:gd name="connsiteY16" fmla="*/ 373857 h 1307307"/>
              <a:gd name="connsiteX17" fmla="*/ 952500 w 1643063"/>
              <a:gd name="connsiteY17" fmla="*/ 397670 h 1307307"/>
              <a:gd name="connsiteX18" fmla="*/ 952500 w 1643063"/>
              <a:gd name="connsiteY18" fmla="*/ 426245 h 1307307"/>
              <a:gd name="connsiteX19" fmla="*/ 847725 w 1643063"/>
              <a:gd name="connsiteY19" fmla="*/ 492920 h 1307307"/>
              <a:gd name="connsiteX20" fmla="*/ 809625 w 1643063"/>
              <a:gd name="connsiteY20" fmla="*/ 573882 h 1307307"/>
              <a:gd name="connsiteX21" fmla="*/ 700088 w 1643063"/>
              <a:gd name="connsiteY21" fmla="*/ 702470 h 1307307"/>
              <a:gd name="connsiteX22" fmla="*/ 681038 w 1643063"/>
              <a:gd name="connsiteY22" fmla="*/ 783432 h 1307307"/>
              <a:gd name="connsiteX23" fmla="*/ 628650 w 1643063"/>
              <a:gd name="connsiteY23" fmla="*/ 869157 h 1307307"/>
              <a:gd name="connsiteX24" fmla="*/ 604838 w 1643063"/>
              <a:gd name="connsiteY24" fmla="*/ 912020 h 1307307"/>
              <a:gd name="connsiteX25" fmla="*/ 542925 w 1643063"/>
              <a:gd name="connsiteY25" fmla="*/ 988220 h 1307307"/>
              <a:gd name="connsiteX26" fmla="*/ 509588 w 1643063"/>
              <a:gd name="connsiteY26" fmla="*/ 1050132 h 1307307"/>
              <a:gd name="connsiteX27" fmla="*/ 471488 w 1643063"/>
              <a:gd name="connsiteY27" fmla="*/ 1092995 h 1307307"/>
              <a:gd name="connsiteX28" fmla="*/ 442913 w 1643063"/>
              <a:gd name="connsiteY28" fmla="*/ 1126332 h 1307307"/>
              <a:gd name="connsiteX29" fmla="*/ 333375 w 1643063"/>
              <a:gd name="connsiteY29" fmla="*/ 1145382 h 1307307"/>
              <a:gd name="connsiteX30" fmla="*/ 228600 w 1643063"/>
              <a:gd name="connsiteY30" fmla="*/ 1154907 h 1307307"/>
              <a:gd name="connsiteX31" fmla="*/ 157163 w 1643063"/>
              <a:gd name="connsiteY31" fmla="*/ 1188245 h 1307307"/>
              <a:gd name="connsiteX32" fmla="*/ 114300 w 1643063"/>
              <a:gd name="connsiteY32" fmla="*/ 1221582 h 1307307"/>
              <a:gd name="connsiteX33" fmla="*/ 114300 w 1643063"/>
              <a:gd name="connsiteY33" fmla="*/ 1221582 h 1307307"/>
              <a:gd name="connsiteX34" fmla="*/ 71438 w 1643063"/>
              <a:gd name="connsiteY34" fmla="*/ 1273970 h 1307307"/>
              <a:gd name="connsiteX35" fmla="*/ 19050 w 1643063"/>
              <a:gd name="connsiteY35" fmla="*/ 1297782 h 1307307"/>
              <a:gd name="connsiteX36" fmla="*/ 0 w 1643063"/>
              <a:gd name="connsiteY36" fmla="*/ 1307307 h 1307307"/>
              <a:gd name="connsiteX0" fmla="*/ 1643063 w 1643063"/>
              <a:gd name="connsiteY0" fmla="*/ 0 h 1307307"/>
              <a:gd name="connsiteX1" fmla="*/ 1624013 w 1643063"/>
              <a:gd name="connsiteY1" fmla="*/ 54770 h 1307307"/>
              <a:gd name="connsiteX2" fmla="*/ 1604963 w 1643063"/>
              <a:gd name="connsiteY2" fmla="*/ 76200 h 1307307"/>
              <a:gd name="connsiteX3" fmla="*/ 1521619 w 1643063"/>
              <a:gd name="connsiteY3" fmla="*/ 100013 h 1307307"/>
              <a:gd name="connsiteX4" fmla="*/ 1462088 w 1643063"/>
              <a:gd name="connsiteY4" fmla="*/ 176213 h 1307307"/>
              <a:gd name="connsiteX5" fmla="*/ 1433514 w 1643063"/>
              <a:gd name="connsiteY5" fmla="*/ 211932 h 1307307"/>
              <a:gd name="connsiteX6" fmla="*/ 1395413 w 1643063"/>
              <a:gd name="connsiteY6" fmla="*/ 273845 h 1307307"/>
              <a:gd name="connsiteX7" fmla="*/ 1347788 w 1643063"/>
              <a:gd name="connsiteY7" fmla="*/ 330995 h 1307307"/>
              <a:gd name="connsiteX8" fmla="*/ 1295400 w 1643063"/>
              <a:gd name="connsiteY8" fmla="*/ 354807 h 1307307"/>
              <a:gd name="connsiteX9" fmla="*/ 1266825 w 1643063"/>
              <a:gd name="connsiteY9" fmla="*/ 354807 h 1307307"/>
              <a:gd name="connsiteX10" fmla="*/ 1204913 w 1643063"/>
              <a:gd name="connsiteY10" fmla="*/ 321470 h 1307307"/>
              <a:gd name="connsiteX11" fmla="*/ 1181100 w 1643063"/>
              <a:gd name="connsiteY11" fmla="*/ 316707 h 1307307"/>
              <a:gd name="connsiteX12" fmla="*/ 1181100 w 1643063"/>
              <a:gd name="connsiteY12" fmla="*/ 316707 h 1307307"/>
              <a:gd name="connsiteX13" fmla="*/ 1057275 w 1643063"/>
              <a:gd name="connsiteY13" fmla="*/ 345282 h 1307307"/>
              <a:gd name="connsiteX14" fmla="*/ 1014413 w 1643063"/>
              <a:gd name="connsiteY14" fmla="*/ 354807 h 1307307"/>
              <a:gd name="connsiteX15" fmla="*/ 966788 w 1643063"/>
              <a:gd name="connsiteY15" fmla="*/ 373857 h 1307307"/>
              <a:gd name="connsiteX16" fmla="*/ 952500 w 1643063"/>
              <a:gd name="connsiteY16" fmla="*/ 397670 h 1307307"/>
              <a:gd name="connsiteX17" fmla="*/ 952500 w 1643063"/>
              <a:gd name="connsiteY17" fmla="*/ 426245 h 1307307"/>
              <a:gd name="connsiteX18" fmla="*/ 847725 w 1643063"/>
              <a:gd name="connsiteY18" fmla="*/ 492920 h 1307307"/>
              <a:gd name="connsiteX19" fmla="*/ 809625 w 1643063"/>
              <a:gd name="connsiteY19" fmla="*/ 573882 h 1307307"/>
              <a:gd name="connsiteX20" fmla="*/ 700088 w 1643063"/>
              <a:gd name="connsiteY20" fmla="*/ 702470 h 1307307"/>
              <a:gd name="connsiteX21" fmla="*/ 681038 w 1643063"/>
              <a:gd name="connsiteY21" fmla="*/ 783432 h 1307307"/>
              <a:gd name="connsiteX22" fmla="*/ 628650 w 1643063"/>
              <a:gd name="connsiteY22" fmla="*/ 869157 h 1307307"/>
              <a:gd name="connsiteX23" fmla="*/ 604838 w 1643063"/>
              <a:gd name="connsiteY23" fmla="*/ 912020 h 1307307"/>
              <a:gd name="connsiteX24" fmla="*/ 542925 w 1643063"/>
              <a:gd name="connsiteY24" fmla="*/ 988220 h 1307307"/>
              <a:gd name="connsiteX25" fmla="*/ 509588 w 1643063"/>
              <a:gd name="connsiteY25" fmla="*/ 1050132 h 1307307"/>
              <a:gd name="connsiteX26" fmla="*/ 471488 w 1643063"/>
              <a:gd name="connsiteY26" fmla="*/ 1092995 h 1307307"/>
              <a:gd name="connsiteX27" fmla="*/ 442913 w 1643063"/>
              <a:gd name="connsiteY27" fmla="*/ 1126332 h 1307307"/>
              <a:gd name="connsiteX28" fmla="*/ 333375 w 1643063"/>
              <a:gd name="connsiteY28" fmla="*/ 1145382 h 1307307"/>
              <a:gd name="connsiteX29" fmla="*/ 228600 w 1643063"/>
              <a:gd name="connsiteY29" fmla="*/ 1154907 h 1307307"/>
              <a:gd name="connsiteX30" fmla="*/ 157163 w 1643063"/>
              <a:gd name="connsiteY30" fmla="*/ 1188245 h 1307307"/>
              <a:gd name="connsiteX31" fmla="*/ 114300 w 1643063"/>
              <a:gd name="connsiteY31" fmla="*/ 1221582 h 1307307"/>
              <a:gd name="connsiteX32" fmla="*/ 114300 w 1643063"/>
              <a:gd name="connsiteY32" fmla="*/ 1221582 h 1307307"/>
              <a:gd name="connsiteX33" fmla="*/ 71438 w 1643063"/>
              <a:gd name="connsiteY33" fmla="*/ 1273970 h 1307307"/>
              <a:gd name="connsiteX34" fmla="*/ 19050 w 1643063"/>
              <a:gd name="connsiteY34" fmla="*/ 1297782 h 1307307"/>
              <a:gd name="connsiteX35" fmla="*/ 0 w 1643063"/>
              <a:gd name="connsiteY35" fmla="*/ 1307307 h 1307307"/>
              <a:gd name="connsiteX0" fmla="*/ 1643063 w 1643063"/>
              <a:gd name="connsiteY0" fmla="*/ 0 h 1307307"/>
              <a:gd name="connsiteX1" fmla="*/ 1624013 w 1643063"/>
              <a:gd name="connsiteY1" fmla="*/ 54770 h 1307307"/>
              <a:gd name="connsiteX2" fmla="*/ 1604963 w 1643063"/>
              <a:gd name="connsiteY2" fmla="*/ 76200 h 1307307"/>
              <a:gd name="connsiteX3" fmla="*/ 1521619 w 1643063"/>
              <a:gd name="connsiteY3" fmla="*/ 100013 h 1307307"/>
              <a:gd name="connsiteX4" fmla="*/ 1462088 w 1643063"/>
              <a:gd name="connsiteY4" fmla="*/ 176213 h 1307307"/>
              <a:gd name="connsiteX5" fmla="*/ 1433514 w 1643063"/>
              <a:gd name="connsiteY5" fmla="*/ 211932 h 1307307"/>
              <a:gd name="connsiteX6" fmla="*/ 1395413 w 1643063"/>
              <a:gd name="connsiteY6" fmla="*/ 273845 h 1307307"/>
              <a:gd name="connsiteX7" fmla="*/ 1347788 w 1643063"/>
              <a:gd name="connsiteY7" fmla="*/ 330995 h 1307307"/>
              <a:gd name="connsiteX8" fmla="*/ 1295400 w 1643063"/>
              <a:gd name="connsiteY8" fmla="*/ 354807 h 1307307"/>
              <a:gd name="connsiteX9" fmla="*/ 1266825 w 1643063"/>
              <a:gd name="connsiteY9" fmla="*/ 354807 h 1307307"/>
              <a:gd name="connsiteX10" fmla="*/ 1204913 w 1643063"/>
              <a:gd name="connsiteY10" fmla="*/ 321470 h 1307307"/>
              <a:gd name="connsiteX11" fmla="*/ 1181100 w 1643063"/>
              <a:gd name="connsiteY11" fmla="*/ 316707 h 1307307"/>
              <a:gd name="connsiteX12" fmla="*/ 1181100 w 1643063"/>
              <a:gd name="connsiteY12" fmla="*/ 316707 h 1307307"/>
              <a:gd name="connsiteX13" fmla="*/ 1057275 w 1643063"/>
              <a:gd name="connsiteY13" fmla="*/ 345282 h 1307307"/>
              <a:gd name="connsiteX14" fmla="*/ 1014413 w 1643063"/>
              <a:gd name="connsiteY14" fmla="*/ 354807 h 1307307"/>
              <a:gd name="connsiteX15" fmla="*/ 966788 w 1643063"/>
              <a:gd name="connsiteY15" fmla="*/ 373857 h 1307307"/>
              <a:gd name="connsiteX16" fmla="*/ 952500 w 1643063"/>
              <a:gd name="connsiteY16" fmla="*/ 397670 h 1307307"/>
              <a:gd name="connsiteX17" fmla="*/ 952500 w 1643063"/>
              <a:gd name="connsiteY17" fmla="*/ 426245 h 1307307"/>
              <a:gd name="connsiteX18" fmla="*/ 847725 w 1643063"/>
              <a:gd name="connsiteY18" fmla="*/ 492920 h 1307307"/>
              <a:gd name="connsiteX19" fmla="*/ 809625 w 1643063"/>
              <a:gd name="connsiteY19" fmla="*/ 573882 h 1307307"/>
              <a:gd name="connsiteX20" fmla="*/ 700088 w 1643063"/>
              <a:gd name="connsiteY20" fmla="*/ 702470 h 1307307"/>
              <a:gd name="connsiteX21" fmla="*/ 681038 w 1643063"/>
              <a:gd name="connsiteY21" fmla="*/ 783432 h 1307307"/>
              <a:gd name="connsiteX22" fmla="*/ 628650 w 1643063"/>
              <a:gd name="connsiteY22" fmla="*/ 869157 h 1307307"/>
              <a:gd name="connsiteX23" fmla="*/ 604838 w 1643063"/>
              <a:gd name="connsiteY23" fmla="*/ 912020 h 1307307"/>
              <a:gd name="connsiteX24" fmla="*/ 542925 w 1643063"/>
              <a:gd name="connsiteY24" fmla="*/ 988220 h 1307307"/>
              <a:gd name="connsiteX25" fmla="*/ 509588 w 1643063"/>
              <a:gd name="connsiteY25" fmla="*/ 1050132 h 1307307"/>
              <a:gd name="connsiteX26" fmla="*/ 471488 w 1643063"/>
              <a:gd name="connsiteY26" fmla="*/ 1092995 h 1307307"/>
              <a:gd name="connsiteX27" fmla="*/ 442913 w 1643063"/>
              <a:gd name="connsiteY27" fmla="*/ 1126332 h 1307307"/>
              <a:gd name="connsiteX28" fmla="*/ 333375 w 1643063"/>
              <a:gd name="connsiteY28" fmla="*/ 1145382 h 1307307"/>
              <a:gd name="connsiteX29" fmla="*/ 228600 w 1643063"/>
              <a:gd name="connsiteY29" fmla="*/ 1154907 h 1307307"/>
              <a:gd name="connsiteX30" fmla="*/ 157163 w 1643063"/>
              <a:gd name="connsiteY30" fmla="*/ 1188245 h 1307307"/>
              <a:gd name="connsiteX31" fmla="*/ 114300 w 1643063"/>
              <a:gd name="connsiteY31" fmla="*/ 1221582 h 1307307"/>
              <a:gd name="connsiteX32" fmla="*/ 114300 w 1643063"/>
              <a:gd name="connsiteY32" fmla="*/ 1221582 h 1307307"/>
              <a:gd name="connsiteX33" fmla="*/ 71438 w 1643063"/>
              <a:gd name="connsiteY33" fmla="*/ 1273970 h 1307307"/>
              <a:gd name="connsiteX34" fmla="*/ 19050 w 1643063"/>
              <a:gd name="connsiteY34" fmla="*/ 1297782 h 1307307"/>
              <a:gd name="connsiteX35" fmla="*/ 0 w 1643063"/>
              <a:gd name="connsiteY35" fmla="*/ 1307307 h 1307307"/>
              <a:gd name="connsiteX0" fmla="*/ 1643063 w 1643063"/>
              <a:gd name="connsiteY0" fmla="*/ 0 h 1307307"/>
              <a:gd name="connsiteX1" fmla="*/ 1624013 w 1643063"/>
              <a:gd name="connsiteY1" fmla="*/ 54770 h 1307307"/>
              <a:gd name="connsiteX2" fmla="*/ 1604963 w 1643063"/>
              <a:gd name="connsiteY2" fmla="*/ 76200 h 1307307"/>
              <a:gd name="connsiteX3" fmla="*/ 1521619 w 1643063"/>
              <a:gd name="connsiteY3" fmla="*/ 100013 h 1307307"/>
              <a:gd name="connsiteX4" fmla="*/ 1462088 w 1643063"/>
              <a:gd name="connsiteY4" fmla="*/ 176213 h 1307307"/>
              <a:gd name="connsiteX5" fmla="*/ 1395413 w 1643063"/>
              <a:gd name="connsiteY5" fmla="*/ 273845 h 1307307"/>
              <a:gd name="connsiteX6" fmla="*/ 1347788 w 1643063"/>
              <a:gd name="connsiteY6" fmla="*/ 330995 h 1307307"/>
              <a:gd name="connsiteX7" fmla="*/ 1295400 w 1643063"/>
              <a:gd name="connsiteY7" fmla="*/ 354807 h 1307307"/>
              <a:gd name="connsiteX8" fmla="*/ 1266825 w 1643063"/>
              <a:gd name="connsiteY8" fmla="*/ 354807 h 1307307"/>
              <a:gd name="connsiteX9" fmla="*/ 1204913 w 1643063"/>
              <a:gd name="connsiteY9" fmla="*/ 321470 h 1307307"/>
              <a:gd name="connsiteX10" fmla="*/ 1181100 w 1643063"/>
              <a:gd name="connsiteY10" fmla="*/ 316707 h 1307307"/>
              <a:gd name="connsiteX11" fmla="*/ 1181100 w 1643063"/>
              <a:gd name="connsiteY11" fmla="*/ 316707 h 1307307"/>
              <a:gd name="connsiteX12" fmla="*/ 1057275 w 1643063"/>
              <a:gd name="connsiteY12" fmla="*/ 345282 h 1307307"/>
              <a:gd name="connsiteX13" fmla="*/ 1014413 w 1643063"/>
              <a:gd name="connsiteY13" fmla="*/ 354807 h 1307307"/>
              <a:gd name="connsiteX14" fmla="*/ 966788 w 1643063"/>
              <a:gd name="connsiteY14" fmla="*/ 373857 h 1307307"/>
              <a:gd name="connsiteX15" fmla="*/ 952500 w 1643063"/>
              <a:gd name="connsiteY15" fmla="*/ 397670 h 1307307"/>
              <a:gd name="connsiteX16" fmla="*/ 952500 w 1643063"/>
              <a:gd name="connsiteY16" fmla="*/ 426245 h 1307307"/>
              <a:gd name="connsiteX17" fmla="*/ 847725 w 1643063"/>
              <a:gd name="connsiteY17" fmla="*/ 492920 h 1307307"/>
              <a:gd name="connsiteX18" fmla="*/ 809625 w 1643063"/>
              <a:gd name="connsiteY18" fmla="*/ 573882 h 1307307"/>
              <a:gd name="connsiteX19" fmla="*/ 700088 w 1643063"/>
              <a:gd name="connsiteY19" fmla="*/ 702470 h 1307307"/>
              <a:gd name="connsiteX20" fmla="*/ 681038 w 1643063"/>
              <a:gd name="connsiteY20" fmla="*/ 783432 h 1307307"/>
              <a:gd name="connsiteX21" fmla="*/ 628650 w 1643063"/>
              <a:gd name="connsiteY21" fmla="*/ 869157 h 1307307"/>
              <a:gd name="connsiteX22" fmla="*/ 604838 w 1643063"/>
              <a:gd name="connsiteY22" fmla="*/ 912020 h 1307307"/>
              <a:gd name="connsiteX23" fmla="*/ 542925 w 1643063"/>
              <a:gd name="connsiteY23" fmla="*/ 988220 h 1307307"/>
              <a:gd name="connsiteX24" fmla="*/ 509588 w 1643063"/>
              <a:gd name="connsiteY24" fmla="*/ 1050132 h 1307307"/>
              <a:gd name="connsiteX25" fmla="*/ 471488 w 1643063"/>
              <a:gd name="connsiteY25" fmla="*/ 1092995 h 1307307"/>
              <a:gd name="connsiteX26" fmla="*/ 442913 w 1643063"/>
              <a:gd name="connsiteY26" fmla="*/ 1126332 h 1307307"/>
              <a:gd name="connsiteX27" fmla="*/ 333375 w 1643063"/>
              <a:gd name="connsiteY27" fmla="*/ 1145382 h 1307307"/>
              <a:gd name="connsiteX28" fmla="*/ 228600 w 1643063"/>
              <a:gd name="connsiteY28" fmla="*/ 1154907 h 1307307"/>
              <a:gd name="connsiteX29" fmla="*/ 157163 w 1643063"/>
              <a:gd name="connsiteY29" fmla="*/ 1188245 h 1307307"/>
              <a:gd name="connsiteX30" fmla="*/ 114300 w 1643063"/>
              <a:gd name="connsiteY30" fmla="*/ 1221582 h 1307307"/>
              <a:gd name="connsiteX31" fmla="*/ 114300 w 1643063"/>
              <a:gd name="connsiteY31" fmla="*/ 1221582 h 1307307"/>
              <a:gd name="connsiteX32" fmla="*/ 71438 w 1643063"/>
              <a:gd name="connsiteY32" fmla="*/ 1273970 h 1307307"/>
              <a:gd name="connsiteX33" fmla="*/ 19050 w 1643063"/>
              <a:gd name="connsiteY33" fmla="*/ 1297782 h 1307307"/>
              <a:gd name="connsiteX34" fmla="*/ 0 w 1643063"/>
              <a:gd name="connsiteY34" fmla="*/ 1307307 h 1307307"/>
              <a:gd name="connsiteX0" fmla="*/ 1643063 w 1643063"/>
              <a:gd name="connsiteY0" fmla="*/ 0 h 1307307"/>
              <a:gd name="connsiteX1" fmla="*/ 1624013 w 1643063"/>
              <a:gd name="connsiteY1" fmla="*/ 54770 h 1307307"/>
              <a:gd name="connsiteX2" fmla="*/ 1604963 w 1643063"/>
              <a:gd name="connsiteY2" fmla="*/ 76200 h 1307307"/>
              <a:gd name="connsiteX3" fmla="*/ 1521619 w 1643063"/>
              <a:gd name="connsiteY3" fmla="*/ 100013 h 1307307"/>
              <a:gd name="connsiteX4" fmla="*/ 1462088 w 1643063"/>
              <a:gd name="connsiteY4" fmla="*/ 176213 h 1307307"/>
              <a:gd name="connsiteX5" fmla="*/ 1395413 w 1643063"/>
              <a:gd name="connsiteY5" fmla="*/ 273845 h 1307307"/>
              <a:gd name="connsiteX6" fmla="*/ 1295400 w 1643063"/>
              <a:gd name="connsiteY6" fmla="*/ 354807 h 1307307"/>
              <a:gd name="connsiteX7" fmla="*/ 1266825 w 1643063"/>
              <a:gd name="connsiteY7" fmla="*/ 354807 h 1307307"/>
              <a:gd name="connsiteX8" fmla="*/ 1204913 w 1643063"/>
              <a:gd name="connsiteY8" fmla="*/ 321470 h 1307307"/>
              <a:gd name="connsiteX9" fmla="*/ 1181100 w 1643063"/>
              <a:gd name="connsiteY9" fmla="*/ 316707 h 1307307"/>
              <a:gd name="connsiteX10" fmla="*/ 1181100 w 1643063"/>
              <a:gd name="connsiteY10" fmla="*/ 316707 h 1307307"/>
              <a:gd name="connsiteX11" fmla="*/ 1057275 w 1643063"/>
              <a:gd name="connsiteY11" fmla="*/ 345282 h 1307307"/>
              <a:gd name="connsiteX12" fmla="*/ 1014413 w 1643063"/>
              <a:gd name="connsiteY12" fmla="*/ 354807 h 1307307"/>
              <a:gd name="connsiteX13" fmla="*/ 966788 w 1643063"/>
              <a:gd name="connsiteY13" fmla="*/ 373857 h 1307307"/>
              <a:gd name="connsiteX14" fmla="*/ 952500 w 1643063"/>
              <a:gd name="connsiteY14" fmla="*/ 397670 h 1307307"/>
              <a:gd name="connsiteX15" fmla="*/ 952500 w 1643063"/>
              <a:gd name="connsiteY15" fmla="*/ 426245 h 1307307"/>
              <a:gd name="connsiteX16" fmla="*/ 847725 w 1643063"/>
              <a:gd name="connsiteY16" fmla="*/ 492920 h 1307307"/>
              <a:gd name="connsiteX17" fmla="*/ 809625 w 1643063"/>
              <a:gd name="connsiteY17" fmla="*/ 573882 h 1307307"/>
              <a:gd name="connsiteX18" fmla="*/ 700088 w 1643063"/>
              <a:gd name="connsiteY18" fmla="*/ 702470 h 1307307"/>
              <a:gd name="connsiteX19" fmla="*/ 681038 w 1643063"/>
              <a:gd name="connsiteY19" fmla="*/ 783432 h 1307307"/>
              <a:gd name="connsiteX20" fmla="*/ 628650 w 1643063"/>
              <a:gd name="connsiteY20" fmla="*/ 869157 h 1307307"/>
              <a:gd name="connsiteX21" fmla="*/ 604838 w 1643063"/>
              <a:gd name="connsiteY21" fmla="*/ 912020 h 1307307"/>
              <a:gd name="connsiteX22" fmla="*/ 542925 w 1643063"/>
              <a:gd name="connsiteY22" fmla="*/ 988220 h 1307307"/>
              <a:gd name="connsiteX23" fmla="*/ 509588 w 1643063"/>
              <a:gd name="connsiteY23" fmla="*/ 1050132 h 1307307"/>
              <a:gd name="connsiteX24" fmla="*/ 471488 w 1643063"/>
              <a:gd name="connsiteY24" fmla="*/ 1092995 h 1307307"/>
              <a:gd name="connsiteX25" fmla="*/ 442913 w 1643063"/>
              <a:gd name="connsiteY25" fmla="*/ 1126332 h 1307307"/>
              <a:gd name="connsiteX26" fmla="*/ 333375 w 1643063"/>
              <a:gd name="connsiteY26" fmla="*/ 1145382 h 1307307"/>
              <a:gd name="connsiteX27" fmla="*/ 228600 w 1643063"/>
              <a:gd name="connsiteY27" fmla="*/ 1154907 h 1307307"/>
              <a:gd name="connsiteX28" fmla="*/ 157163 w 1643063"/>
              <a:gd name="connsiteY28" fmla="*/ 1188245 h 1307307"/>
              <a:gd name="connsiteX29" fmla="*/ 114300 w 1643063"/>
              <a:gd name="connsiteY29" fmla="*/ 1221582 h 1307307"/>
              <a:gd name="connsiteX30" fmla="*/ 114300 w 1643063"/>
              <a:gd name="connsiteY30" fmla="*/ 1221582 h 1307307"/>
              <a:gd name="connsiteX31" fmla="*/ 71438 w 1643063"/>
              <a:gd name="connsiteY31" fmla="*/ 1273970 h 1307307"/>
              <a:gd name="connsiteX32" fmla="*/ 19050 w 1643063"/>
              <a:gd name="connsiteY32" fmla="*/ 1297782 h 1307307"/>
              <a:gd name="connsiteX33" fmla="*/ 0 w 1643063"/>
              <a:gd name="connsiteY33" fmla="*/ 1307307 h 1307307"/>
              <a:gd name="connsiteX0" fmla="*/ 1643063 w 1643063"/>
              <a:gd name="connsiteY0" fmla="*/ 0 h 1307307"/>
              <a:gd name="connsiteX1" fmla="*/ 1624013 w 1643063"/>
              <a:gd name="connsiteY1" fmla="*/ 54770 h 1307307"/>
              <a:gd name="connsiteX2" fmla="*/ 1604963 w 1643063"/>
              <a:gd name="connsiteY2" fmla="*/ 76200 h 1307307"/>
              <a:gd name="connsiteX3" fmla="*/ 1521619 w 1643063"/>
              <a:gd name="connsiteY3" fmla="*/ 100013 h 1307307"/>
              <a:gd name="connsiteX4" fmla="*/ 1462088 w 1643063"/>
              <a:gd name="connsiteY4" fmla="*/ 176213 h 1307307"/>
              <a:gd name="connsiteX5" fmla="*/ 1395413 w 1643063"/>
              <a:gd name="connsiteY5" fmla="*/ 273845 h 1307307"/>
              <a:gd name="connsiteX6" fmla="*/ 1295400 w 1643063"/>
              <a:gd name="connsiteY6" fmla="*/ 354807 h 1307307"/>
              <a:gd name="connsiteX7" fmla="*/ 1204913 w 1643063"/>
              <a:gd name="connsiteY7" fmla="*/ 321470 h 1307307"/>
              <a:gd name="connsiteX8" fmla="*/ 1181100 w 1643063"/>
              <a:gd name="connsiteY8" fmla="*/ 316707 h 1307307"/>
              <a:gd name="connsiteX9" fmla="*/ 1181100 w 1643063"/>
              <a:gd name="connsiteY9" fmla="*/ 316707 h 1307307"/>
              <a:gd name="connsiteX10" fmla="*/ 1057275 w 1643063"/>
              <a:gd name="connsiteY10" fmla="*/ 345282 h 1307307"/>
              <a:gd name="connsiteX11" fmla="*/ 1014413 w 1643063"/>
              <a:gd name="connsiteY11" fmla="*/ 354807 h 1307307"/>
              <a:gd name="connsiteX12" fmla="*/ 966788 w 1643063"/>
              <a:gd name="connsiteY12" fmla="*/ 373857 h 1307307"/>
              <a:gd name="connsiteX13" fmla="*/ 952500 w 1643063"/>
              <a:gd name="connsiteY13" fmla="*/ 397670 h 1307307"/>
              <a:gd name="connsiteX14" fmla="*/ 952500 w 1643063"/>
              <a:gd name="connsiteY14" fmla="*/ 426245 h 1307307"/>
              <a:gd name="connsiteX15" fmla="*/ 847725 w 1643063"/>
              <a:gd name="connsiteY15" fmla="*/ 492920 h 1307307"/>
              <a:gd name="connsiteX16" fmla="*/ 809625 w 1643063"/>
              <a:gd name="connsiteY16" fmla="*/ 573882 h 1307307"/>
              <a:gd name="connsiteX17" fmla="*/ 700088 w 1643063"/>
              <a:gd name="connsiteY17" fmla="*/ 702470 h 1307307"/>
              <a:gd name="connsiteX18" fmla="*/ 681038 w 1643063"/>
              <a:gd name="connsiteY18" fmla="*/ 783432 h 1307307"/>
              <a:gd name="connsiteX19" fmla="*/ 628650 w 1643063"/>
              <a:gd name="connsiteY19" fmla="*/ 869157 h 1307307"/>
              <a:gd name="connsiteX20" fmla="*/ 604838 w 1643063"/>
              <a:gd name="connsiteY20" fmla="*/ 912020 h 1307307"/>
              <a:gd name="connsiteX21" fmla="*/ 542925 w 1643063"/>
              <a:gd name="connsiteY21" fmla="*/ 988220 h 1307307"/>
              <a:gd name="connsiteX22" fmla="*/ 509588 w 1643063"/>
              <a:gd name="connsiteY22" fmla="*/ 1050132 h 1307307"/>
              <a:gd name="connsiteX23" fmla="*/ 471488 w 1643063"/>
              <a:gd name="connsiteY23" fmla="*/ 1092995 h 1307307"/>
              <a:gd name="connsiteX24" fmla="*/ 442913 w 1643063"/>
              <a:gd name="connsiteY24" fmla="*/ 1126332 h 1307307"/>
              <a:gd name="connsiteX25" fmla="*/ 333375 w 1643063"/>
              <a:gd name="connsiteY25" fmla="*/ 1145382 h 1307307"/>
              <a:gd name="connsiteX26" fmla="*/ 228600 w 1643063"/>
              <a:gd name="connsiteY26" fmla="*/ 1154907 h 1307307"/>
              <a:gd name="connsiteX27" fmla="*/ 157163 w 1643063"/>
              <a:gd name="connsiteY27" fmla="*/ 1188245 h 1307307"/>
              <a:gd name="connsiteX28" fmla="*/ 114300 w 1643063"/>
              <a:gd name="connsiteY28" fmla="*/ 1221582 h 1307307"/>
              <a:gd name="connsiteX29" fmla="*/ 114300 w 1643063"/>
              <a:gd name="connsiteY29" fmla="*/ 1221582 h 1307307"/>
              <a:gd name="connsiteX30" fmla="*/ 71438 w 1643063"/>
              <a:gd name="connsiteY30" fmla="*/ 1273970 h 1307307"/>
              <a:gd name="connsiteX31" fmla="*/ 19050 w 1643063"/>
              <a:gd name="connsiteY31" fmla="*/ 1297782 h 1307307"/>
              <a:gd name="connsiteX32" fmla="*/ 0 w 1643063"/>
              <a:gd name="connsiteY32" fmla="*/ 1307307 h 1307307"/>
              <a:gd name="connsiteX0" fmla="*/ 1643063 w 1643063"/>
              <a:gd name="connsiteY0" fmla="*/ 0 h 1307307"/>
              <a:gd name="connsiteX1" fmla="*/ 1624013 w 1643063"/>
              <a:gd name="connsiteY1" fmla="*/ 54770 h 1307307"/>
              <a:gd name="connsiteX2" fmla="*/ 1604963 w 1643063"/>
              <a:gd name="connsiteY2" fmla="*/ 76200 h 1307307"/>
              <a:gd name="connsiteX3" fmla="*/ 1521619 w 1643063"/>
              <a:gd name="connsiteY3" fmla="*/ 100013 h 1307307"/>
              <a:gd name="connsiteX4" fmla="*/ 1462088 w 1643063"/>
              <a:gd name="connsiteY4" fmla="*/ 176213 h 1307307"/>
              <a:gd name="connsiteX5" fmla="*/ 1395413 w 1643063"/>
              <a:gd name="connsiteY5" fmla="*/ 273845 h 1307307"/>
              <a:gd name="connsiteX6" fmla="*/ 1309687 w 1643063"/>
              <a:gd name="connsiteY6" fmla="*/ 354807 h 1307307"/>
              <a:gd name="connsiteX7" fmla="*/ 1204913 w 1643063"/>
              <a:gd name="connsiteY7" fmla="*/ 321470 h 1307307"/>
              <a:gd name="connsiteX8" fmla="*/ 1181100 w 1643063"/>
              <a:gd name="connsiteY8" fmla="*/ 316707 h 1307307"/>
              <a:gd name="connsiteX9" fmla="*/ 1181100 w 1643063"/>
              <a:gd name="connsiteY9" fmla="*/ 316707 h 1307307"/>
              <a:gd name="connsiteX10" fmla="*/ 1057275 w 1643063"/>
              <a:gd name="connsiteY10" fmla="*/ 345282 h 1307307"/>
              <a:gd name="connsiteX11" fmla="*/ 1014413 w 1643063"/>
              <a:gd name="connsiteY11" fmla="*/ 354807 h 1307307"/>
              <a:gd name="connsiteX12" fmla="*/ 966788 w 1643063"/>
              <a:gd name="connsiteY12" fmla="*/ 373857 h 1307307"/>
              <a:gd name="connsiteX13" fmla="*/ 952500 w 1643063"/>
              <a:gd name="connsiteY13" fmla="*/ 397670 h 1307307"/>
              <a:gd name="connsiteX14" fmla="*/ 952500 w 1643063"/>
              <a:gd name="connsiteY14" fmla="*/ 426245 h 1307307"/>
              <a:gd name="connsiteX15" fmla="*/ 847725 w 1643063"/>
              <a:gd name="connsiteY15" fmla="*/ 492920 h 1307307"/>
              <a:gd name="connsiteX16" fmla="*/ 809625 w 1643063"/>
              <a:gd name="connsiteY16" fmla="*/ 573882 h 1307307"/>
              <a:gd name="connsiteX17" fmla="*/ 700088 w 1643063"/>
              <a:gd name="connsiteY17" fmla="*/ 702470 h 1307307"/>
              <a:gd name="connsiteX18" fmla="*/ 681038 w 1643063"/>
              <a:gd name="connsiteY18" fmla="*/ 783432 h 1307307"/>
              <a:gd name="connsiteX19" fmla="*/ 628650 w 1643063"/>
              <a:gd name="connsiteY19" fmla="*/ 869157 h 1307307"/>
              <a:gd name="connsiteX20" fmla="*/ 604838 w 1643063"/>
              <a:gd name="connsiteY20" fmla="*/ 912020 h 1307307"/>
              <a:gd name="connsiteX21" fmla="*/ 542925 w 1643063"/>
              <a:gd name="connsiteY21" fmla="*/ 988220 h 1307307"/>
              <a:gd name="connsiteX22" fmla="*/ 509588 w 1643063"/>
              <a:gd name="connsiteY22" fmla="*/ 1050132 h 1307307"/>
              <a:gd name="connsiteX23" fmla="*/ 471488 w 1643063"/>
              <a:gd name="connsiteY23" fmla="*/ 1092995 h 1307307"/>
              <a:gd name="connsiteX24" fmla="*/ 442913 w 1643063"/>
              <a:gd name="connsiteY24" fmla="*/ 1126332 h 1307307"/>
              <a:gd name="connsiteX25" fmla="*/ 333375 w 1643063"/>
              <a:gd name="connsiteY25" fmla="*/ 1145382 h 1307307"/>
              <a:gd name="connsiteX26" fmla="*/ 228600 w 1643063"/>
              <a:gd name="connsiteY26" fmla="*/ 1154907 h 1307307"/>
              <a:gd name="connsiteX27" fmla="*/ 157163 w 1643063"/>
              <a:gd name="connsiteY27" fmla="*/ 1188245 h 1307307"/>
              <a:gd name="connsiteX28" fmla="*/ 114300 w 1643063"/>
              <a:gd name="connsiteY28" fmla="*/ 1221582 h 1307307"/>
              <a:gd name="connsiteX29" fmla="*/ 114300 w 1643063"/>
              <a:gd name="connsiteY29" fmla="*/ 1221582 h 1307307"/>
              <a:gd name="connsiteX30" fmla="*/ 71438 w 1643063"/>
              <a:gd name="connsiteY30" fmla="*/ 1273970 h 1307307"/>
              <a:gd name="connsiteX31" fmla="*/ 19050 w 1643063"/>
              <a:gd name="connsiteY31" fmla="*/ 1297782 h 1307307"/>
              <a:gd name="connsiteX32" fmla="*/ 0 w 1643063"/>
              <a:gd name="connsiteY32" fmla="*/ 1307307 h 1307307"/>
              <a:gd name="connsiteX0" fmla="*/ 1643063 w 1643063"/>
              <a:gd name="connsiteY0" fmla="*/ 0 h 1307307"/>
              <a:gd name="connsiteX1" fmla="*/ 1624013 w 1643063"/>
              <a:gd name="connsiteY1" fmla="*/ 54770 h 1307307"/>
              <a:gd name="connsiteX2" fmla="*/ 1604963 w 1643063"/>
              <a:gd name="connsiteY2" fmla="*/ 76200 h 1307307"/>
              <a:gd name="connsiteX3" fmla="*/ 1521619 w 1643063"/>
              <a:gd name="connsiteY3" fmla="*/ 100013 h 1307307"/>
              <a:gd name="connsiteX4" fmla="*/ 1462088 w 1643063"/>
              <a:gd name="connsiteY4" fmla="*/ 176213 h 1307307"/>
              <a:gd name="connsiteX5" fmla="*/ 1395413 w 1643063"/>
              <a:gd name="connsiteY5" fmla="*/ 273845 h 1307307"/>
              <a:gd name="connsiteX6" fmla="*/ 1309687 w 1643063"/>
              <a:gd name="connsiteY6" fmla="*/ 354807 h 1307307"/>
              <a:gd name="connsiteX7" fmla="*/ 1204913 w 1643063"/>
              <a:gd name="connsiteY7" fmla="*/ 321470 h 1307307"/>
              <a:gd name="connsiteX8" fmla="*/ 1181100 w 1643063"/>
              <a:gd name="connsiteY8" fmla="*/ 316707 h 1307307"/>
              <a:gd name="connsiteX9" fmla="*/ 1181100 w 1643063"/>
              <a:gd name="connsiteY9" fmla="*/ 316707 h 1307307"/>
              <a:gd name="connsiteX10" fmla="*/ 1057275 w 1643063"/>
              <a:gd name="connsiteY10" fmla="*/ 345282 h 1307307"/>
              <a:gd name="connsiteX11" fmla="*/ 1014413 w 1643063"/>
              <a:gd name="connsiteY11" fmla="*/ 354807 h 1307307"/>
              <a:gd name="connsiteX12" fmla="*/ 966788 w 1643063"/>
              <a:gd name="connsiteY12" fmla="*/ 373857 h 1307307"/>
              <a:gd name="connsiteX13" fmla="*/ 952500 w 1643063"/>
              <a:gd name="connsiteY13" fmla="*/ 397670 h 1307307"/>
              <a:gd name="connsiteX14" fmla="*/ 952500 w 1643063"/>
              <a:gd name="connsiteY14" fmla="*/ 426245 h 1307307"/>
              <a:gd name="connsiteX15" fmla="*/ 847725 w 1643063"/>
              <a:gd name="connsiteY15" fmla="*/ 492920 h 1307307"/>
              <a:gd name="connsiteX16" fmla="*/ 809625 w 1643063"/>
              <a:gd name="connsiteY16" fmla="*/ 573882 h 1307307"/>
              <a:gd name="connsiteX17" fmla="*/ 700088 w 1643063"/>
              <a:gd name="connsiteY17" fmla="*/ 702470 h 1307307"/>
              <a:gd name="connsiteX18" fmla="*/ 681038 w 1643063"/>
              <a:gd name="connsiteY18" fmla="*/ 783432 h 1307307"/>
              <a:gd name="connsiteX19" fmla="*/ 628650 w 1643063"/>
              <a:gd name="connsiteY19" fmla="*/ 869157 h 1307307"/>
              <a:gd name="connsiteX20" fmla="*/ 604838 w 1643063"/>
              <a:gd name="connsiteY20" fmla="*/ 912020 h 1307307"/>
              <a:gd name="connsiteX21" fmla="*/ 542925 w 1643063"/>
              <a:gd name="connsiteY21" fmla="*/ 988220 h 1307307"/>
              <a:gd name="connsiteX22" fmla="*/ 509588 w 1643063"/>
              <a:gd name="connsiteY22" fmla="*/ 1050132 h 1307307"/>
              <a:gd name="connsiteX23" fmla="*/ 471488 w 1643063"/>
              <a:gd name="connsiteY23" fmla="*/ 1092995 h 1307307"/>
              <a:gd name="connsiteX24" fmla="*/ 442913 w 1643063"/>
              <a:gd name="connsiteY24" fmla="*/ 1126332 h 1307307"/>
              <a:gd name="connsiteX25" fmla="*/ 333375 w 1643063"/>
              <a:gd name="connsiteY25" fmla="*/ 1145382 h 1307307"/>
              <a:gd name="connsiteX26" fmla="*/ 228600 w 1643063"/>
              <a:gd name="connsiteY26" fmla="*/ 1154907 h 1307307"/>
              <a:gd name="connsiteX27" fmla="*/ 157163 w 1643063"/>
              <a:gd name="connsiteY27" fmla="*/ 1188245 h 1307307"/>
              <a:gd name="connsiteX28" fmla="*/ 114300 w 1643063"/>
              <a:gd name="connsiteY28" fmla="*/ 1221582 h 1307307"/>
              <a:gd name="connsiteX29" fmla="*/ 114300 w 1643063"/>
              <a:gd name="connsiteY29" fmla="*/ 1221582 h 1307307"/>
              <a:gd name="connsiteX30" fmla="*/ 71438 w 1643063"/>
              <a:gd name="connsiteY30" fmla="*/ 1273970 h 1307307"/>
              <a:gd name="connsiteX31" fmla="*/ 19050 w 1643063"/>
              <a:gd name="connsiteY31" fmla="*/ 1297782 h 1307307"/>
              <a:gd name="connsiteX32" fmla="*/ 0 w 1643063"/>
              <a:gd name="connsiteY32" fmla="*/ 1307307 h 1307307"/>
              <a:gd name="connsiteX0" fmla="*/ 1643063 w 1643063"/>
              <a:gd name="connsiteY0" fmla="*/ 0 h 1307307"/>
              <a:gd name="connsiteX1" fmla="*/ 1624013 w 1643063"/>
              <a:gd name="connsiteY1" fmla="*/ 54770 h 1307307"/>
              <a:gd name="connsiteX2" fmla="*/ 1604963 w 1643063"/>
              <a:gd name="connsiteY2" fmla="*/ 76200 h 1307307"/>
              <a:gd name="connsiteX3" fmla="*/ 1521619 w 1643063"/>
              <a:gd name="connsiteY3" fmla="*/ 100013 h 1307307"/>
              <a:gd name="connsiteX4" fmla="*/ 1462088 w 1643063"/>
              <a:gd name="connsiteY4" fmla="*/ 176213 h 1307307"/>
              <a:gd name="connsiteX5" fmla="*/ 1395413 w 1643063"/>
              <a:gd name="connsiteY5" fmla="*/ 273845 h 1307307"/>
              <a:gd name="connsiteX6" fmla="*/ 1333499 w 1643063"/>
              <a:gd name="connsiteY6" fmla="*/ 345282 h 1307307"/>
              <a:gd name="connsiteX7" fmla="*/ 1204913 w 1643063"/>
              <a:gd name="connsiteY7" fmla="*/ 321470 h 1307307"/>
              <a:gd name="connsiteX8" fmla="*/ 1181100 w 1643063"/>
              <a:gd name="connsiteY8" fmla="*/ 316707 h 1307307"/>
              <a:gd name="connsiteX9" fmla="*/ 1181100 w 1643063"/>
              <a:gd name="connsiteY9" fmla="*/ 316707 h 1307307"/>
              <a:gd name="connsiteX10" fmla="*/ 1057275 w 1643063"/>
              <a:gd name="connsiteY10" fmla="*/ 345282 h 1307307"/>
              <a:gd name="connsiteX11" fmla="*/ 1014413 w 1643063"/>
              <a:gd name="connsiteY11" fmla="*/ 354807 h 1307307"/>
              <a:gd name="connsiteX12" fmla="*/ 966788 w 1643063"/>
              <a:gd name="connsiteY12" fmla="*/ 373857 h 1307307"/>
              <a:gd name="connsiteX13" fmla="*/ 952500 w 1643063"/>
              <a:gd name="connsiteY13" fmla="*/ 397670 h 1307307"/>
              <a:gd name="connsiteX14" fmla="*/ 952500 w 1643063"/>
              <a:gd name="connsiteY14" fmla="*/ 426245 h 1307307"/>
              <a:gd name="connsiteX15" fmla="*/ 847725 w 1643063"/>
              <a:gd name="connsiteY15" fmla="*/ 492920 h 1307307"/>
              <a:gd name="connsiteX16" fmla="*/ 809625 w 1643063"/>
              <a:gd name="connsiteY16" fmla="*/ 573882 h 1307307"/>
              <a:gd name="connsiteX17" fmla="*/ 700088 w 1643063"/>
              <a:gd name="connsiteY17" fmla="*/ 702470 h 1307307"/>
              <a:gd name="connsiteX18" fmla="*/ 681038 w 1643063"/>
              <a:gd name="connsiteY18" fmla="*/ 783432 h 1307307"/>
              <a:gd name="connsiteX19" fmla="*/ 628650 w 1643063"/>
              <a:gd name="connsiteY19" fmla="*/ 869157 h 1307307"/>
              <a:gd name="connsiteX20" fmla="*/ 604838 w 1643063"/>
              <a:gd name="connsiteY20" fmla="*/ 912020 h 1307307"/>
              <a:gd name="connsiteX21" fmla="*/ 542925 w 1643063"/>
              <a:gd name="connsiteY21" fmla="*/ 988220 h 1307307"/>
              <a:gd name="connsiteX22" fmla="*/ 509588 w 1643063"/>
              <a:gd name="connsiteY22" fmla="*/ 1050132 h 1307307"/>
              <a:gd name="connsiteX23" fmla="*/ 471488 w 1643063"/>
              <a:gd name="connsiteY23" fmla="*/ 1092995 h 1307307"/>
              <a:gd name="connsiteX24" fmla="*/ 442913 w 1643063"/>
              <a:gd name="connsiteY24" fmla="*/ 1126332 h 1307307"/>
              <a:gd name="connsiteX25" fmla="*/ 333375 w 1643063"/>
              <a:gd name="connsiteY25" fmla="*/ 1145382 h 1307307"/>
              <a:gd name="connsiteX26" fmla="*/ 228600 w 1643063"/>
              <a:gd name="connsiteY26" fmla="*/ 1154907 h 1307307"/>
              <a:gd name="connsiteX27" fmla="*/ 157163 w 1643063"/>
              <a:gd name="connsiteY27" fmla="*/ 1188245 h 1307307"/>
              <a:gd name="connsiteX28" fmla="*/ 114300 w 1643063"/>
              <a:gd name="connsiteY28" fmla="*/ 1221582 h 1307307"/>
              <a:gd name="connsiteX29" fmla="*/ 114300 w 1643063"/>
              <a:gd name="connsiteY29" fmla="*/ 1221582 h 1307307"/>
              <a:gd name="connsiteX30" fmla="*/ 71438 w 1643063"/>
              <a:gd name="connsiteY30" fmla="*/ 1273970 h 1307307"/>
              <a:gd name="connsiteX31" fmla="*/ 19050 w 1643063"/>
              <a:gd name="connsiteY31" fmla="*/ 1297782 h 1307307"/>
              <a:gd name="connsiteX32" fmla="*/ 0 w 1643063"/>
              <a:gd name="connsiteY32" fmla="*/ 1307307 h 1307307"/>
              <a:gd name="connsiteX0" fmla="*/ 1643063 w 1643063"/>
              <a:gd name="connsiteY0" fmla="*/ 0 h 1307307"/>
              <a:gd name="connsiteX1" fmla="*/ 1624013 w 1643063"/>
              <a:gd name="connsiteY1" fmla="*/ 54770 h 1307307"/>
              <a:gd name="connsiteX2" fmla="*/ 1604963 w 1643063"/>
              <a:gd name="connsiteY2" fmla="*/ 76200 h 1307307"/>
              <a:gd name="connsiteX3" fmla="*/ 1521619 w 1643063"/>
              <a:gd name="connsiteY3" fmla="*/ 100013 h 1307307"/>
              <a:gd name="connsiteX4" fmla="*/ 1462088 w 1643063"/>
              <a:gd name="connsiteY4" fmla="*/ 176213 h 1307307"/>
              <a:gd name="connsiteX5" fmla="*/ 1395413 w 1643063"/>
              <a:gd name="connsiteY5" fmla="*/ 273845 h 1307307"/>
              <a:gd name="connsiteX6" fmla="*/ 1338262 w 1643063"/>
              <a:gd name="connsiteY6" fmla="*/ 335757 h 1307307"/>
              <a:gd name="connsiteX7" fmla="*/ 1204913 w 1643063"/>
              <a:gd name="connsiteY7" fmla="*/ 321470 h 1307307"/>
              <a:gd name="connsiteX8" fmla="*/ 1181100 w 1643063"/>
              <a:gd name="connsiteY8" fmla="*/ 316707 h 1307307"/>
              <a:gd name="connsiteX9" fmla="*/ 1181100 w 1643063"/>
              <a:gd name="connsiteY9" fmla="*/ 316707 h 1307307"/>
              <a:gd name="connsiteX10" fmla="*/ 1057275 w 1643063"/>
              <a:gd name="connsiteY10" fmla="*/ 345282 h 1307307"/>
              <a:gd name="connsiteX11" fmla="*/ 1014413 w 1643063"/>
              <a:gd name="connsiteY11" fmla="*/ 354807 h 1307307"/>
              <a:gd name="connsiteX12" fmla="*/ 966788 w 1643063"/>
              <a:gd name="connsiteY12" fmla="*/ 373857 h 1307307"/>
              <a:gd name="connsiteX13" fmla="*/ 952500 w 1643063"/>
              <a:gd name="connsiteY13" fmla="*/ 397670 h 1307307"/>
              <a:gd name="connsiteX14" fmla="*/ 952500 w 1643063"/>
              <a:gd name="connsiteY14" fmla="*/ 426245 h 1307307"/>
              <a:gd name="connsiteX15" fmla="*/ 847725 w 1643063"/>
              <a:gd name="connsiteY15" fmla="*/ 492920 h 1307307"/>
              <a:gd name="connsiteX16" fmla="*/ 809625 w 1643063"/>
              <a:gd name="connsiteY16" fmla="*/ 573882 h 1307307"/>
              <a:gd name="connsiteX17" fmla="*/ 700088 w 1643063"/>
              <a:gd name="connsiteY17" fmla="*/ 702470 h 1307307"/>
              <a:gd name="connsiteX18" fmla="*/ 681038 w 1643063"/>
              <a:gd name="connsiteY18" fmla="*/ 783432 h 1307307"/>
              <a:gd name="connsiteX19" fmla="*/ 628650 w 1643063"/>
              <a:gd name="connsiteY19" fmla="*/ 869157 h 1307307"/>
              <a:gd name="connsiteX20" fmla="*/ 604838 w 1643063"/>
              <a:gd name="connsiteY20" fmla="*/ 912020 h 1307307"/>
              <a:gd name="connsiteX21" fmla="*/ 542925 w 1643063"/>
              <a:gd name="connsiteY21" fmla="*/ 988220 h 1307307"/>
              <a:gd name="connsiteX22" fmla="*/ 509588 w 1643063"/>
              <a:gd name="connsiteY22" fmla="*/ 1050132 h 1307307"/>
              <a:gd name="connsiteX23" fmla="*/ 471488 w 1643063"/>
              <a:gd name="connsiteY23" fmla="*/ 1092995 h 1307307"/>
              <a:gd name="connsiteX24" fmla="*/ 442913 w 1643063"/>
              <a:gd name="connsiteY24" fmla="*/ 1126332 h 1307307"/>
              <a:gd name="connsiteX25" fmla="*/ 333375 w 1643063"/>
              <a:gd name="connsiteY25" fmla="*/ 1145382 h 1307307"/>
              <a:gd name="connsiteX26" fmla="*/ 228600 w 1643063"/>
              <a:gd name="connsiteY26" fmla="*/ 1154907 h 1307307"/>
              <a:gd name="connsiteX27" fmla="*/ 157163 w 1643063"/>
              <a:gd name="connsiteY27" fmla="*/ 1188245 h 1307307"/>
              <a:gd name="connsiteX28" fmla="*/ 114300 w 1643063"/>
              <a:gd name="connsiteY28" fmla="*/ 1221582 h 1307307"/>
              <a:gd name="connsiteX29" fmla="*/ 114300 w 1643063"/>
              <a:gd name="connsiteY29" fmla="*/ 1221582 h 1307307"/>
              <a:gd name="connsiteX30" fmla="*/ 71438 w 1643063"/>
              <a:gd name="connsiteY30" fmla="*/ 1273970 h 1307307"/>
              <a:gd name="connsiteX31" fmla="*/ 19050 w 1643063"/>
              <a:gd name="connsiteY31" fmla="*/ 1297782 h 1307307"/>
              <a:gd name="connsiteX32" fmla="*/ 0 w 1643063"/>
              <a:gd name="connsiteY32" fmla="*/ 1307307 h 1307307"/>
              <a:gd name="connsiteX0" fmla="*/ 1643063 w 1643063"/>
              <a:gd name="connsiteY0" fmla="*/ 0 h 1307307"/>
              <a:gd name="connsiteX1" fmla="*/ 1624013 w 1643063"/>
              <a:gd name="connsiteY1" fmla="*/ 54770 h 1307307"/>
              <a:gd name="connsiteX2" fmla="*/ 1604963 w 1643063"/>
              <a:gd name="connsiteY2" fmla="*/ 76200 h 1307307"/>
              <a:gd name="connsiteX3" fmla="*/ 1521619 w 1643063"/>
              <a:gd name="connsiteY3" fmla="*/ 100013 h 1307307"/>
              <a:gd name="connsiteX4" fmla="*/ 1462088 w 1643063"/>
              <a:gd name="connsiteY4" fmla="*/ 176213 h 1307307"/>
              <a:gd name="connsiteX5" fmla="*/ 1395413 w 1643063"/>
              <a:gd name="connsiteY5" fmla="*/ 273845 h 1307307"/>
              <a:gd name="connsiteX6" fmla="*/ 1338262 w 1643063"/>
              <a:gd name="connsiteY6" fmla="*/ 335757 h 1307307"/>
              <a:gd name="connsiteX7" fmla="*/ 1245394 w 1643063"/>
              <a:gd name="connsiteY7" fmla="*/ 335757 h 1307307"/>
              <a:gd name="connsiteX8" fmla="*/ 1181100 w 1643063"/>
              <a:gd name="connsiteY8" fmla="*/ 316707 h 1307307"/>
              <a:gd name="connsiteX9" fmla="*/ 1181100 w 1643063"/>
              <a:gd name="connsiteY9" fmla="*/ 316707 h 1307307"/>
              <a:gd name="connsiteX10" fmla="*/ 1057275 w 1643063"/>
              <a:gd name="connsiteY10" fmla="*/ 345282 h 1307307"/>
              <a:gd name="connsiteX11" fmla="*/ 1014413 w 1643063"/>
              <a:gd name="connsiteY11" fmla="*/ 354807 h 1307307"/>
              <a:gd name="connsiteX12" fmla="*/ 966788 w 1643063"/>
              <a:gd name="connsiteY12" fmla="*/ 373857 h 1307307"/>
              <a:gd name="connsiteX13" fmla="*/ 952500 w 1643063"/>
              <a:gd name="connsiteY13" fmla="*/ 397670 h 1307307"/>
              <a:gd name="connsiteX14" fmla="*/ 952500 w 1643063"/>
              <a:gd name="connsiteY14" fmla="*/ 426245 h 1307307"/>
              <a:gd name="connsiteX15" fmla="*/ 847725 w 1643063"/>
              <a:gd name="connsiteY15" fmla="*/ 492920 h 1307307"/>
              <a:gd name="connsiteX16" fmla="*/ 809625 w 1643063"/>
              <a:gd name="connsiteY16" fmla="*/ 573882 h 1307307"/>
              <a:gd name="connsiteX17" fmla="*/ 700088 w 1643063"/>
              <a:gd name="connsiteY17" fmla="*/ 702470 h 1307307"/>
              <a:gd name="connsiteX18" fmla="*/ 681038 w 1643063"/>
              <a:gd name="connsiteY18" fmla="*/ 783432 h 1307307"/>
              <a:gd name="connsiteX19" fmla="*/ 628650 w 1643063"/>
              <a:gd name="connsiteY19" fmla="*/ 869157 h 1307307"/>
              <a:gd name="connsiteX20" fmla="*/ 604838 w 1643063"/>
              <a:gd name="connsiteY20" fmla="*/ 912020 h 1307307"/>
              <a:gd name="connsiteX21" fmla="*/ 542925 w 1643063"/>
              <a:gd name="connsiteY21" fmla="*/ 988220 h 1307307"/>
              <a:gd name="connsiteX22" fmla="*/ 509588 w 1643063"/>
              <a:gd name="connsiteY22" fmla="*/ 1050132 h 1307307"/>
              <a:gd name="connsiteX23" fmla="*/ 471488 w 1643063"/>
              <a:gd name="connsiteY23" fmla="*/ 1092995 h 1307307"/>
              <a:gd name="connsiteX24" fmla="*/ 442913 w 1643063"/>
              <a:gd name="connsiteY24" fmla="*/ 1126332 h 1307307"/>
              <a:gd name="connsiteX25" fmla="*/ 333375 w 1643063"/>
              <a:gd name="connsiteY25" fmla="*/ 1145382 h 1307307"/>
              <a:gd name="connsiteX26" fmla="*/ 228600 w 1643063"/>
              <a:gd name="connsiteY26" fmla="*/ 1154907 h 1307307"/>
              <a:gd name="connsiteX27" fmla="*/ 157163 w 1643063"/>
              <a:gd name="connsiteY27" fmla="*/ 1188245 h 1307307"/>
              <a:gd name="connsiteX28" fmla="*/ 114300 w 1643063"/>
              <a:gd name="connsiteY28" fmla="*/ 1221582 h 1307307"/>
              <a:gd name="connsiteX29" fmla="*/ 114300 w 1643063"/>
              <a:gd name="connsiteY29" fmla="*/ 1221582 h 1307307"/>
              <a:gd name="connsiteX30" fmla="*/ 71438 w 1643063"/>
              <a:gd name="connsiteY30" fmla="*/ 1273970 h 1307307"/>
              <a:gd name="connsiteX31" fmla="*/ 19050 w 1643063"/>
              <a:gd name="connsiteY31" fmla="*/ 1297782 h 1307307"/>
              <a:gd name="connsiteX32" fmla="*/ 0 w 1643063"/>
              <a:gd name="connsiteY32" fmla="*/ 1307307 h 1307307"/>
              <a:gd name="connsiteX0" fmla="*/ 1643063 w 1643063"/>
              <a:gd name="connsiteY0" fmla="*/ 0 h 1307307"/>
              <a:gd name="connsiteX1" fmla="*/ 1624013 w 1643063"/>
              <a:gd name="connsiteY1" fmla="*/ 54770 h 1307307"/>
              <a:gd name="connsiteX2" fmla="*/ 1604963 w 1643063"/>
              <a:gd name="connsiteY2" fmla="*/ 76200 h 1307307"/>
              <a:gd name="connsiteX3" fmla="*/ 1521619 w 1643063"/>
              <a:gd name="connsiteY3" fmla="*/ 100013 h 1307307"/>
              <a:gd name="connsiteX4" fmla="*/ 1462088 w 1643063"/>
              <a:gd name="connsiteY4" fmla="*/ 176213 h 1307307"/>
              <a:gd name="connsiteX5" fmla="*/ 1395413 w 1643063"/>
              <a:gd name="connsiteY5" fmla="*/ 273845 h 1307307"/>
              <a:gd name="connsiteX6" fmla="*/ 1338262 w 1643063"/>
              <a:gd name="connsiteY6" fmla="*/ 335757 h 1307307"/>
              <a:gd name="connsiteX7" fmla="*/ 1245394 w 1643063"/>
              <a:gd name="connsiteY7" fmla="*/ 335757 h 1307307"/>
              <a:gd name="connsiteX8" fmla="*/ 1181100 w 1643063"/>
              <a:gd name="connsiteY8" fmla="*/ 316707 h 1307307"/>
              <a:gd name="connsiteX9" fmla="*/ 1181100 w 1643063"/>
              <a:gd name="connsiteY9" fmla="*/ 316707 h 1307307"/>
              <a:gd name="connsiteX10" fmla="*/ 1057275 w 1643063"/>
              <a:gd name="connsiteY10" fmla="*/ 345282 h 1307307"/>
              <a:gd name="connsiteX11" fmla="*/ 1014413 w 1643063"/>
              <a:gd name="connsiteY11" fmla="*/ 354807 h 1307307"/>
              <a:gd name="connsiteX12" fmla="*/ 952500 w 1643063"/>
              <a:gd name="connsiteY12" fmla="*/ 397670 h 1307307"/>
              <a:gd name="connsiteX13" fmla="*/ 952500 w 1643063"/>
              <a:gd name="connsiteY13" fmla="*/ 426245 h 1307307"/>
              <a:gd name="connsiteX14" fmla="*/ 847725 w 1643063"/>
              <a:gd name="connsiteY14" fmla="*/ 492920 h 1307307"/>
              <a:gd name="connsiteX15" fmla="*/ 809625 w 1643063"/>
              <a:gd name="connsiteY15" fmla="*/ 573882 h 1307307"/>
              <a:gd name="connsiteX16" fmla="*/ 700088 w 1643063"/>
              <a:gd name="connsiteY16" fmla="*/ 702470 h 1307307"/>
              <a:gd name="connsiteX17" fmla="*/ 681038 w 1643063"/>
              <a:gd name="connsiteY17" fmla="*/ 783432 h 1307307"/>
              <a:gd name="connsiteX18" fmla="*/ 628650 w 1643063"/>
              <a:gd name="connsiteY18" fmla="*/ 869157 h 1307307"/>
              <a:gd name="connsiteX19" fmla="*/ 604838 w 1643063"/>
              <a:gd name="connsiteY19" fmla="*/ 912020 h 1307307"/>
              <a:gd name="connsiteX20" fmla="*/ 542925 w 1643063"/>
              <a:gd name="connsiteY20" fmla="*/ 988220 h 1307307"/>
              <a:gd name="connsiteX21" fmla="*/ 509588 w 1643063"/>
              <a:gd name="connsiteY21" fmla="*/ 1050132 h 1307307"/>
              <a:gd name="connsiteX22" fmla="*/ 471488 w 1643063"/>
              <a:gd name="connsiteY22" fmla="*/ 1092995 h 1307307"/>
              <a:gd name="connsiteX23" fmla="*/ 442913 w 1643063"/>
              <a:gd name="connsiteY23" fmla="*/ 1126332 h 1307307"/>
              <a:gd name="connsiteX24" fmla="*/ 333375 w 1643063"/>
              <a:gd name="connsiteY24" fmla="*/ 1145382 h 1307307"/>
              <a:gd name="connsiteX25" fmla="*/ 228600 w 1643063"/>
              <a:gd name="connsiteY25" fmla="*/ 1154907 h 1307307"/>
              <a:gd name="connsiteX26" fmla="*/ 157163 w 1643063"/>
              <a:gd name="connsiteY26" fmla="*/ 1188245 h 1307307"/>
              <a:gd name="connsiteX27" fmla="*/ 114300 w 1643063"/>
              <a:gd name="connsiteY27" fmla="*/ 1221582 h 1307307"/>
              <a:gd name="connsiteX28" fmla="*/ 114300 w 1643063"/>
              <a:gd name="connsiteY28" fmla="*/ 1221582 h 1307307"/>
              <a:gd name="connsiteX29" fmla="*/ 71438 w 1643063"/>
              <a:gd name="connsiteY29" fmla="*/ 1273970 h 1307307"/>
              <a:gd name="connsiteX30" fmla="*/ 19050 w 1643063"/>
              <a:gd name="connsiteY30" fmla="*/ 1297782 h 1307307"/>
              <a:gd name="connsiteX31" fmla="*/ 0 w 1643063"/>
              <a:gd name="connsiteY31" fmla="*/ 1307307 h 1307307"/>
              <a:gd name="connsiteX0" fmla="*/ 1643063 w 1643063"/>
              <a:gd name="connsiteY0" fmla="*/ 0 h 1307307"/>
              <a:gd name="connsiteX1" fmla="*/ 1624013 w 1643063"/>
              <a:gd name="connsiteY1" fmla="*/ 54770 h 1307307"/>
              <a:gd name="connsiteX2" fmla="*/ 1604963 w 1643063"/>
              <a:gd name="connsiteY2" fmla="*/ 76200 h 1307307"/>
              <a:gd name="connsiteX3" fmla="*/ 1521619 w 1643063"/>
              <a:gd name="connsiteY3" fmla="*/ 100013 h 1307307"/>
              <a:gd name="connsiteX4" fmla="*/ 1462088 w 1643063"/>
              <a:gd name="connsiteY4" fmla="*/ 176213 h 1307307"/>
              <a:gd name="connsiteX5" fmla="*/ 1395413 w 1643063"/>
              <a:gd name="connsiteY5" fmla="*/ 273845 h 1307307"/>
              <a:gd name="connsiteX6" fmla="*/ 1338262 w 1643063"/>
              <a:gd name="connsiteY6" fmla="*/ 335757 h 1307307"/>
              <a:gd name="connsiteX7" fmla="*/ 1245394 w 1643063"/>
              <a:gd name="connsiteY7" fmla="*/ 335757 h 1307307"/>
              <a:gd name="connsiteX8" fmla="*/ 1181100 w 1643063"/>
              <a:gd name="connsiteY8" fmla="*/ 316707 h 1307307"/>
              <a:gd name="connsiteX9" fmla="*/ 1181100 w 1643063"/>
              <a:gd name="connsiteY9" fmla="*/ 316707 h 1307307"/>
              <a:gd name="connsiteX10" fmla="*/ 1057275 w 1643063"/>
              <a:gd name="connsiteY10" fmla="*/ 345282 h 1307307"/>
              <a:gd name="connsiteX11" fmla="*/ 1014413 w 1643063"/>
              <a:gd name="connsiteY11" fmla="*/ 354807 h 1307307"/>
              <a:gd name="connsiteX12" fmla="*/ 952500 w 1643063"/>
              <a:gd name="connsiteY12" fmla="*/ 426245 h 1307307"/>
              <a:gd name="connsiteX13" fmla="*/ 847725 w 1643063"/>
              <a:gd name="connsiteY13" fmla="*/ 492920 h 1307307"/>
              <a:gd name="connsiteX14" fmla="*/ 809625 w 1643063"/>
              <a:gd name="connsiteY14" fmla="*/ 573882 h 1307307"/>
              <a:gd name="connsiteX15" fmla="*/ 700088 w 1643063"/>
              <a:gd name="connsiteY15" fmla="*/ 702470 h 1307307"/>
              <a:gd name="connsiteX16" fmla="*/ 681038 w 1643063"/>
              <a:gd name="connsiteY16" fmla="*/ 783432 h 1307307"/>
              <a:gd name="connsiteX17" fmla="*/ 628650 w 1643063"/>
              <a:gd name="connsiteY17" fmla="*/ 869157 h 1307307"/>
              <a:gd name="connsiteX18" fmla="*/ 604838 w 1643063"/>
              <a:gd name="connsiteY18" fmla="*/ 912020 h 1307307"/>
              <a:gd name="connsiteX19" fmla="*/ 542925 w 1643063"/>
              <a:gd name="connsiteY19" fmla="*/ 988220 h 1307307"/>
              <a:gd name="connsiteX20" fmla="*/ 509588 w 1643063"/>
              <a:gd name="connsiteY20" fmla="*/ 1050132 h 1307307"/>
              <a:gd name="connsiteX21" fmla="*/ 471488 w 1643063"/>
              <a:gd name="connsiteY21" fmla="*/ 1092995 h 1307307"/>
              <a:gd name="connsiteX22" fmla="*/ 442913 w 1643063"/>
              <a:gd name="connsiteY22" fmla="*/ 1126332 h 1307307"/>
              <a:gd name="connsiteX23" fmla="*/ 333375 w 1643063"/>
              <a:gd name="connsiteY23" fmla="*/ 1145382 h 1307307"/>
              <a:gd name="connsiteX24" fmla="*/ 228600 w 1643063"/>
              <a:gd name="connsiteY24" fmla="*/ 1154907 h 1307307"/>
              <a:gd name="connsiteX25" fmla="*/ 157163 w 1643063"/>
              <a:gd name="connsiteY25" fmla="*/ 1188245 h 1307307"/>
              <a:gd name="connsiteX26" fmla="*/ 114300 w 1643063"/>
              <a:gd name="connsiteY26" fmla="*/ 1221582 h 1307307"/>
              <a:gd name="connsiteX27" fmla="*/ 114300 w 1643063"/>
              <a:gd name="connsiteY27" fmla="*/ 1221582 h 1307307"/>
              <a:gd name="connsiteX28" fmla="*/ 71438 w 1643063"/>
              <a:gd name="connsiteY28" fmla="*/ 1273970 h 1307307"/>
              <a:gd name="connsiteX29" fmla="*/ 19050 w 1643063"/>
              <a:gd name="connsiteY29" fmla="*/ 1297782 h 1307307"/>
              <a:gd name="connsiteX30" fmla="*/ 0 w 1643063"/>
              <a:gd name="connsiteY30" fmla="*/ 1307307 h 1307307"/>
              <a:gd name="connsiteX0" fmla="*/ 1643063 w 1643063"/>
              <a:gd name="connsiteY0" fmla="*/ 0 h 1307307"/>
              <a:gd name="connsiteX1" fmla="*/ 1624013 w 1643063"/>
              <a:gd name="connsiteY1" fmla="*/ 54770 h 1307307"/>
              <a:gd name="connsiteX2" fmla="*/ 1604963 w 1643063"/>
              <a:gd name="connsiteY2" fmla="*/ 76200 h 1307307"/>
              <a:gd name="connsiteX3" fmla="*/ 1521619 w 1643063"/>
              <a:gd name="connsiteY3" fmla="*/ 100013 h 1307307"/>
              <a:gd name="connsiteX4" fmla="*/ 1462088 w 1643063"/>
              <a:gd name="connsiteY4" fmla="*/ 176213 h 1307307"/>
              <a:gd name="connsiteX5" fmla="*/ 1395413 w 1643063"/>
              <a:gd name="connsiteY5" fmla="*/ 273845 h 1307307"/>
              <a:gd name="connsiteX6" fmla="*/ 1338262 w 1643063"/>
              <a:gd name="connsiteY6" fmla="*/ 335757 h 1307307"/>
              <a:gd name="connsiteX7" fmla="*/ 1259682 w 1643063"/>
              <a:gd name="connsiteY7" fmla="*/ 330995 h 1307307"/>
              <a:gd name="connsiteX8" fmla="*/ 1245394 w 1643063"/>
              <a:gd name="connsiteY8" fmla="*/ 335757 h 1307307"/>
              <a:gd name="connsiteX9" fmla="*/ 1181100 w 1643063"/>
              <a:gd name="connsiteY9" fmla="*/ 316707 h 1307307"/>
              <a:gd name="connsiteX10" fmla="*/ 1181100 w 1643063"/>
              <a:gd name="connsiteY10" fmla="*/ 316707 h 1307307"/>
              <a:gd name="connsiteX11" fmla="*/ 1057275 w 1643063"/>
              <a:gd name="connsiteY11" fmla="*/ 345282 h 1307307"/>
              <a:gd name="connsiteX12" fmla="*/ 1014413 w 1643063"/>
              <a:gd name="connsiteY12" fmla="*/ 354807 h 1307307"/>
              <a:gd name="connsiteX13" fmla="*/ 952500 w 1643063"/>
              <a:gd name="connsiteY13" fmla="*/ 426245 h 1307307"/>
              <a:gd name="connsiteX14" fmla="*/ 847725 w 1643063"/>
              <a:gd name="connsiteY14" fmla="*/ 492920 h 1307307"/>
              <a:gd name="connsiteX15" fmla="*/ 809625 w 1643063"/>
              <a:gd name="connsiteY15" fmla="*/ 573882 h 1307307"/>
              <a:gd name="connsiteX16" fmla="*/ 700088 w 1643063"/>
              <a:gd name="connsiteY16" fmla="*/ 702470 h 1307307"/>
              <a:gd name="connsiteX17" fmla="*/ 681038 w 1643063"/>
              <a:gd name="connsiteY17" fmla="*/ 783432 h 1307307"/>
              <a:gd name="connsiteX18" fmla="*/ 628650 w 1643063"/>
              <a:gd name="connsiteY18" fmla="*/ 869157 h 1307307"/>
              <a:gd name="connsiteX19" fmla="*/ 604838 w 1643063"/>
              <a:gd name="connsiteY19" fmla="*/ 912020 h 1307307"/>
              <a:gd name="connsiteX20" fmla="*/ 542925 w 1643063"/>
              <a:gd name="connsiteY20" fmla="*/ 988220 h 1307307"/>
              <a:gd name="connsiteX21" fmla="*/ 509588 w 1643063"/>
              <a:gd name="connsiteY21" fmla="*/ 1050132 h 1307307"/>
              <a:gd name="connsiteX22" fmla="*/ 471488 w 1643063"/>
              <a:gd name="connsiteY22" fmla="*/ 1092995 h 1307307"/>
              <a:gd name="connsiteX23" fmla="*/ 442913 w 1643063"/>
              <a:gd name="connsiteY23" fmla="*/ 1126332 h 1307307"/>
              <a:gd name="connsiteX24" fmla="*/ 333375 w 1643063"/>
              <a:gd name="connsiteY24" fmla="*/ 1145382 h 1307307"/>
              <a:gd name="connsiteX25" fmla="*/ 228600 w 1643063"/>
              <a:gd name="connsiteY25" fmla="*/ 1154907 h 1307307"/>
              <a:gd name="connsiteX26" fmla="*/ 157163 w 1643063"/>
              <a:gd name="connsiteY26" fmla="*/ 1188245 h 1307307"/>
              <a:gd name="connsiteX27" fmla="*/ 114300 w 1643063"/>
              <a:gd name="connsiteY27" fmla="*/ 1221582 h 1307307"/>
              <a:gd name="connsiteX28" fmla="*/ 114300 w 1643063"/>
              <a:gd name="connsiteY28" fmla="*/ 1221582 h 1307307"/>
              <a:gd name="connsiteX29" fmla="*/ 71438 w 1643063"/>
              <a:gd name="connsiteY29" fmla="*/ 1273970 h 1307307"/>
              <a:gd name="connsiteX30" fmla="*/ 19050 w 1643063"/>
              <a:gd name="connsiteY30" fmla="*/ 1297782 h 1307307"/>
              <a:gd name="connsiteX31" fmla="*/ 0 w 1643063"/>
              <a:gd name="connsiteY31" fmla="*/ 1307307 h 1307307"/>
              <a:gd name="connsiteX0" fmla="*/ 1643063 w 1643063"/>
              <a:gd name="connsiteY0" fmla="*/ 0 h 1307307"/>
              <a:gd name="connsiteX1" fmla="*/ 1624013 w 1643063"/>
              <a:gd name="connsiteY1" fmla="*/ 54770 h 1307307"/>
              <a:gd name="connsiteX2" fmla="*/ 1604963 w 1643063"/>
              <a:gd name="connsiteY2" fmla="*/ 76200 h 1307307"/>
              <a:gd name="connsiteX3" fmla="*/ 1521619 w 1643063"/>
              <a:gd name="connsiteY3" fmla="*/ 100013 h 1307307"/>
              <a:gd name="connsiteX4" fmla="*/ 1462088 w 1643063"/>
              <a:gd name="connsiteY4" fmla="*/ 176213 h 1307307"/>
              <a:gd name="connsiteX5" fmla="*/ 1395413 w 1643063"/>
              <a:gd name="connsiteY5" fmla="*/ 273845 h 1307307"/>
              <a:gd name="connsiteX6" fmla="*/ 1338262 w 1643063"/>
              <a:gd name="connsiteY6" fmla="*/ 335757 h 1307307"/>
              <a:gd name="connsiteX7" fmla="*/ 1259682 w 1643063"/>
              <a:gd name="connsiteY7" fmla="*/ 330995 h 1307307"/>
              <a:gd name="connsiteX8" fmla="*/ 1245394 w 1643063"/>
              <a:gd name="connsiteY8" fmla="*/ 328613 h 1307307"/>
              <a:gd name="connsiteX9" fmla="*/ 1181100 w 1643063"/>
              <a:gd name="connsiteY9" fmla="*/ 316707 h 1307307"/>
              <a:gd name="connsiteX10" fmla="*/ 1181100 w 1643063"/>
              <a:gd name="connsiteY10" fmla="*/ 316707 h 1307307"/>
              <a:gd name="connsiteX11" fmla="*/ 1057275 w 1643063"/>
              <a:gd name="connsiteY11" fmla="*/ 345282 h 1307307"/>
              <a:gd name="connsiteX12" fmla="*/ 1014413 w 1643063"/>
              <a:gd name="connsiteY12" fmla="*/ 354807 h 1307307"/>
              <a:gd name="connsiteX13" fmla="*/ 952500 w 1643063"/>
              <a:gd name="connsiteY13" fmla="*/ 426245 h 1307307"/>
              <a:gd name="connsiteX14" fmla="*/ 847725 w 1643063"/>
              <a:gd name="connsiteY14" fmla="*/ 492920 h 1307307"/>
              <a:gd name="connsiteX15" fmla="*/ 809625 w 1643063"/>
              <a:gd name="connsiteY15" fmla="*/ 573882 h 1307307"/>
              <a:gd name="connsiteX16" fmla="*/ 700088 w 1643063"/>
              <a:gd name="connsiteY16" fmla="*/ 702470 h 1307307"/>
              <a:gd name="connsiteX17" fmla="*/ 681038 w 1643063"/>
              <a:gd name="connsiteY17" fmla="*/ 783432 h 1307307"/>
              <a:gd name="connsiteX18" fmla="*/ 628650 w 1643063"/>
              <a:gd name="connsiteY18" fmla="*/ 869157 h 1307307"/>
              <a:gd name="connsiteX19" fmla="*/ 604838 w 1643063"/>
              <a:gd name="connsiteY19" fmla="*/ 912020 h 1307307"/>
              <a:gd name="connsiteX20" fmla="*/ 542925 w 1643063"/>
              <a:gd name="connsiteY20" fmla="*/ 988220 h 1307307"/>
              <a:gd name="connsiteX21" fmla="*/ 509588 w 1643063"/>
              <a:gd name="connsiteY21" fmla="*/ 1050132 h 1307307"/>
              <a:gd name="connsiteX22" fmla="*/ 471488 w 1643063"/>
              <a:gd name="connsiteY22" fmla="*/ 1092995 h 1307307"/>
              <a:gd name="connsiteX23" fmla="*/ 442913 w 1643063"/>
              <a:gd name="connsiteY23" fmla="*/ 1126332 h 1307307"/>
              <a:gd name="connsiteX24" fmla="*/ 333375 w 1643063"/>
              <a:gd name="connsiteY24" fmla="*/ 1145382 h 1307307"/>
              <a:gd name="connsiteX25" fmla="*/ 228600 w 1643063"/>
              <a:gd name="connsiteY25" fmla="*/ 1154907 h 1307307"/>
              <a:gd name="connsiteX26" fmla="*/ 157163 w 1643063"/>
              <a:gd name="connsiteY26" fmla="*/ 1188245 h 1307307"/>
              <a:gd name="connsiteX27" fmla="*/ 114300 w 1643063"/>
              <a:gd name="connsiteY27" fmla="*/ 1221582 h 1307307"/>
              <a:gd name="connsiteX28" fmla="*/ 114300 w 1643063"/>
              <a:gd name="connsiteY28" fmla="*/ 1221582 h 1307307"/>
              <a:gd name="connsiteX29" fmla="*/ 71438 w 1643063"/>
              <a:gd name="connsiteY29" fmla="*/ 1273970 h 1307307"/>
              <a:gd name="connsiteX30" fmla="*/ 19050 w 1643063"/>
              <a:gd name="connsiteY30" fmla="*/ 1297782 h 1307307"/>
              <a:gd name="connsiteX31" fmla="*/ 0 w 1643063"/>
              <a:gd name="connsiteY31" fmla="*/ 1307307 h 1307307"/>
              <a:gd name="connsiteX0" fmla="*/ 1643063 w 1643063"/>
              <a:gd name="connsiteY0" fmla="*/ 0 h 1307307"/>
              <a:gd name="connsiteX1" fmla="*/ 1624013 w 1643063"/>
              <a:gd name="connsiteY1" fmla="*/ 54770 h 1307307"/>
              <a:gd name="connsiteX2" fmla="*/ 1604963 w 1643063"/>
              <a:gd name="connsiteY2" fmla="*/ 76200 h 1307307"/>
              <a:gd name="connsiteX3" fmla="*/ 1521619 w 1643063"/>
              <a:gd name="connsiteY3" fmla="*/ 100013 h 1307307"/>
              <a:gd name="connsiteX4" fmla="*/ 1462088 w 1643063"/>
              <a:gd name="connsiteY4" fmla="*/ 176213 h 1307307"/>
              <a:gd name="connsiteX5" fmla="*/ 1395413 w 1643063"/>
              <a:gd name="connsiteY5" fmla="*/ 273845 h 1307307"/>
              <a:gd name="connsiteX6" fmla="*/ 1338262 w 1643063"/>
              <a:gd name="connsiteY6" fmla="*/ 335757 h 1307307"/>
              <a:gd name="connsiteX7" fmla="*/ 1259682 w 1643063"/>
              <a:gd name="connsiteY7" fmla="*/ 330995 h 1307307"/>
              <a:gd name="connsiteX8" fmla="*/ 1245394 w 1643063"/>
              <a:gd name="connsiteY8" fmla="*/ 328613 h 1307307"/>
              <a:gd name="connsiteX9" fmla="*/ 1181100 w 1643063"/>
              <a:gd name="connsiteY9" fmla="*/ 316707 h 1307307"/>
              <a:gd name="connsiteX10" fmla="*/ 1147763 w 1643063"/>
              <a:gd name="connsiteY10" fmla="*/ 314326 h 1307307"/>
              <a:gd name="connsiteX11" fmla="*/ 1057275 w 1643063"/>
              <a:gd name="connsiteY11" fmla="*/ 345282 h 1307307"/>
              <a:gd name="connsiteX12" fmla="*/ 1014413 w 1643063"/>
              <a:gd name="connsiteY12" fmla="*/ 354807 h 1307307"/>
              <a:gd name="connsiteX13" fmla="*/ 952500 w 1643063"/>
              <a:gd name="connsiteY13" fmla="*/ 426245 h 1307307"/>
              <a:gd name="connsiteX14" fmla="*/ 847725 w 1643063"/>
              <a:gd name="connsiteY14" fmla="*/ 492920 h 1307307"/>
              <a:gd name="connsiteX15" fmla="*/ 809625 w 1643063"/>
              <a:gd name="connsiteY15" fmla="*/ 573882 h 1307307"/>
              <a:gd name="connsiteX16" fmla="*/ 700088 w 1643063"/>
              <a:gd name="connsiteY16" fmla="*/ 702470 h 1307307"/>
              <a:gd name="connsiteX17" fmla="*/ 681038 w 1643063"/>
              <a:gd name="connsiteY17" fmla="*/ 783432 h 1307307"/>
              <a:gd name="connsiteX18" fmla="*/ 628650 w 1643063"/>
              <a:gd name="connsiteY18" fmla="*/ 869157 h 1307307"/>
              <a:gd name="connsiteX19" fmla="*/ 604838 w 1643063"/>
              <a:gd name="connsiteY19" fmla="*/ 912020 h 1307307"/>
              <a:gd name="connsiteX20" fmla="*/ 542925 w 1643063"/>
              <a:gd name="connsiteY20" fmla="*/ 988220 h 1307307"/>
              <a:gd name="connsiteX21" fmla="*/ 509588 w 1643063"/>
              <a:gd name="connsiteY21" fmla="*/ 1050132 h 1307307"/>
              <a:gd name="connsiteX22" fmla="*/ 471488 w 1643063"/>
              <a:gd name="connsiteY22" fmla="*/ 1092995 h 1307307"/>
              <a:gd name="connsiteX23" fmla="*/ 442913 w 1643063"/>
              <a:gd name="connsiteY23" fmla="*/ 1126332 h 1307307"/>
              <a:gd name="connsiteX24" fmla="*/ 333375 w 1643063"/>
              <a:gd name="connsiteY24" fmla="*/ 1145382 h 1307307"/>
              <a:gd name="connsiteX25" fmla="*/ 228600 w 1643063"/>
              <a:gd name="connsiteY25" fmla="*/ 1154907 h 1307307"/>
              <a:gd name="connsiteX26" fmla="*/ 157163 w 1643063"/>
              <a:gd name="connsiteY26" fmla="*/ 1188245 h 1307307"/>
              <a:gd name="connsiteX27" fmla="*/ 114300 w 1643063"/>
              <a:gd name="connsiteY27" fmla="*/ 1221582 h 1307307"/>
              <a:gd name="connsiteX28" fmla="*/ 114300 w 1643063"/>
              <a:gd name="connsiteY28" fmla="*/ 1221582 h 1307307"/>
              <a:gd name="connsiteX29" fmla="*/ 71438 w 1643063"/>
              <a:gd name="connsiteY29" fmla="*/ 1273970 h 1307307"/>
              <a:gd name="connsiteX30" fmla="*/ 19050 w 1643063"/>
              <a:gd name="connsiteY30" fmla="*/ 1297782 h 1307307"/>
              <a:gd name="connsiteX31" fmla="*/ 0 w 1643063"/>
              <a:gd name="connsiteY31" fmla="*/ 1307307 h 1307307"/>
              <a:gd name="connsiteX0" fmla="*/ 1643063 w 1643063"/>
              <a:gd name="connsiteY0" fmla="*/ 0 h 1307307"/>
              <a:gd name="connsiteX1" fmla="*/ 1624013 w 1643063"/>
              <a:gd name="connsiteY1" fmla="*/ 54770 h 1307307"/>
              <a:gd name="connsiteX2" fmla="*/ 1604963 w 1643063"/>
              <a:gd name="connsiteY2" fmla="*/ 76200 h 1307307"/>
              <a:gd name="connsiteX3" fmla="*/ 1521619 w 1643063"/>
              <a:gd name="connsiteY3" fmla="*/ 100013 h 1307307"/>
              <a:gd name="connsiteX4" fmla="*/ 1462088 w 1643063"/>
              <a:gd name="connsiteY4" fmla="*/ 176213 h 1307307"/>
              <a:gd name="connsiteX5" fmla="*/ 1395413 w 1643063"/>
              <a:gd name="connsiteY5" fmla="*/ 273845 h 1307307"/>
              <a:gd name="connsiteX6" fmla="*/ 1338262 w 1643063"/>
              <a:gd name="connsiteY6" fmla="*/ 335757 h 1307307"/>
              <a:gd name="connsiteX7" fmla="*/ 1259682 w 1643063"/>
              <a:gd name="connsiteY7" fmla="*/ 330995 h 1307307"/>
              <a:gd name="connsiteX8" fmla="*/ 1245394 w 1643063"/>
              <a:gd name="connsiteY8" fmla="*/ 328613 h 1307307"/>
              <a:gd name="connsiteX9" fmla="*/ 1181100 w 1643063"/>
              <a:gd name="connsiteY9" fmla="*/ 316707 h 1307307"/>
              <a:gd name="connsiteX10" fmla="*/ 1114426 w 1643063"/>
              <a:gd name="connsiteY10" fmla="*/ 309564 h 1307307"/>
              <a:gd name="connsiteX11" fmla="*/ 1057275 w 1643063"/>
              <a:gd name="connsiteY11" fmla="*/ 345282 h 1307307"/>
              <a:gd name="connsiteX12" fmla="*/ 1014413 w 1643063"/>
              <a:gd name="connsiteY12" fmla="*/ 354807 h 1307307"/>
              <a:gd name="connsiteX13" fmla="*/ 952500 w 1643063"/>
              <a:gd name="connsiteY13" fmla="*/ 426245 h 1307307"/>
              <a:gd name="connsiteX14" fmla="*/ 847725 w 1643063"/>
              <a:gd name="connsiteY14" fmla="*/ 492920 h 1307307"/>
              <a:gd name="connsiteX15" fmla="*/ 809625 w 1643063"/>
              <a:gd name="connsiteY15" fmla="*/ 573882 h 1307307"/>
              <a:gd name="connsiteX16" fmla="*/ 700088 w 1643063"/>
              <a:gd name="connsiteY16" fmla="*/ 702470 h 1307307"/>
              <a:gd name="connsiteX17" fmla="*/ 681038 w 1643063"/>
              <a:gd name="connsiteY17" fmla="*/ 783432 h 1307307"/>
              <a:gd name="connsiteX18" fmla="*/ 628650 w 1643063"/>
              <a:gd name="connsiteY18" fmla="*/ 869157 h 1307307"/>
              <a:gd name="connsiteX19" fmla="*/ 604838 w 1643063"/>
              <a:gd name="connsiteY19" fmla="*/ 912020 h 1307307"/>
              <a:gd name="connsiteX20" fmla="*/ 542925 w 1643063"/>
              <a:gd name="connsiteY20" fmla="*/ 988220 h 1307307"/>
              <a:gd name="connsiteX21" fmla="*/ 509588 w 1643063"/>
              <a:gd name="connsiteY21" fmla="*/ 1050132 h 1307307"/>
              <a:gd name="connsiteX22" fmla="*/ 471488 w 1643063"/>
              <a:gd name="connsiteY22" fmla="*/ 1092995 h 1307307"/>
              <a:gd name="connsiteX23" fmla="*/ 442913 w 1643063"/>
              <a:gd name="connsiteY23" fmla="*/ 1126332 h 1307307"/>
              <a:gd name="connsiteX24" fmla="*/ 333375 w 1643063"/>
              <a:gd name="connsiteY24" fmla="*/ 1145382 h 1307307"/>
              <a:gd name="connsiteX25" fmla="*/ 228600 w 1643063"/>
              <a:gd name="connsiteY25" fmla="*/ 1154907 h 1307307"/>
              <a:gd name="connsiteX26" fmla="*/ 157163 w 1643063"/>
              <a:gd name="connsiteY26" fmla="*/ 1188245 h 1307307"/>
              <a:gd name="connsiteX27" fmla="*/ 114300 w 1643063"/>
              <a:gd name="connsiteY27" fmla="*/ 1221582 h 1307307"/>
              <a:gd name="connsiteX28" fmla="*/ 114300 w 1643063"/>
              <a:gd name="connsiteY28" fmla="*/ 1221582 h 1307307"/>
              <a:gd name="connsiteX29" fmla="*/ 71438 w 1643063"/>
              <a:gd name="connsiteY29" fmla="*/ 1273970 h 1307307"/>
              <a:gd name="connsiteX30" fmla="*/ 19050 w 1643063"/>
              <a:gd name="connsiteY30" fmla="*/ 1297782 h 1307307"/>
              <a:gd name="connsiteX31" fmla="*/ 0 w 1643063"/>
              <a:gd name="connsiteY31" fmla="*/ 1307307 h 1307307"/>
              <a:gd name="connsiteX0" fmla="*/ 1643063 w 1643063"/>
              <a:gd name="connsiteY0" fmla="*/ 0 h 1307307"/>
              <a:gd name="connsiteX1" fmla="*/ 1624013 w 1643063"/>
              <a:gd name="connsiteY1" fmla="*/ 54770 h 1307307"/>
              <a:gd name="connsiteX2" fmla="*/ 1604963 w 1643063"/>
              <a:gd name="connsiteY2" fmla="*/ 76200 h 1307307"/>
              <a:gd name="connsiteX3" fmla="*/ 1521619 w 1643063"/>
              <a:gd name="connsiteY3" fmla="*/ 100013 h 1307307"/>
              <a:gd name="connsiteX4" fmla="*/ 1462088 w 1643063"/>
              <a:gd name="connsiteY4" fmla="*/ 176213 h 1307307"/>
              <a:gd name="connsiteX5" fmla="*/ 1395413 w 1643063"/>
              <a:gd name="connsiteY5" fmla="*/ 273845 h 1307307"/>
              <a:gd name="connsiteX6" fmla="*/ 1338262 w 1643063"/>
              <a:gd name="connsiteY6" fmla="*/ 335757 h 1307307"/>
              <a:gd name="connsiteX7" fmla="*/ 1259682 w 1643063"/>
              <a:gd name="connsiteY7" fmla="*/ 330995 h 1307307"/>
              <a:gd name="connsiteX8" fmla="*/ 1245394 w 1643063"/>
              <a:gd name="connsiteY8" fmla="*/ 328613 h 1307307"/>
              <a:gd name="connsiteX9" fmla="*/ 1181100 w 1643063"/>
              <a:gd name="connsiteY9" fmla="*/ 316707 h 1307307"/>
              <a:gd name="connsiteX10" fmla="*/ 1114426 w 1643063"/>
              <a:gd name="connsiteY10" fmla="*/ 309564 h 1307307"/>
              <a:gd name="connsiteX11" fmla="*/ 1057275 w 1643063"/>
              <a:gd name="connsiteY11" fmla="*/ 345282 h 1307307"/>
              <a:gd name="connsiteX12" fmla="*/ 1014413 w 1643063"/>
              <a:gd name="connsiteY12" fmla="*/ 378620 h 1307307"/>
              <a:gd name="connsiteX13" fmla="*/ 952500 w 1643063"/>
              <a:gd name="connsiteY13" fmla="*/ 426245 h 1307307"/>
              <a:gd name="connsiteX14" fmla="*/ 847725 w 1643063"/>
              <a:gd name="connsiteY14" fmla="*/ 492920 h 1307307"/>
              <a:gd name="connsiteX15" fmla="*/ 809625 w 1643063"/>
              <a:gd name="connsiteY15" fmla="*/ 573882 h 1307307"/>
              <a:gd name="connsiteX16" fmla="*/ 700088 w 1643063"/>
              <a:gd name="connsiteY16" fmla="*/ 702470 h 1307307"/>
              <a:gd name="connsiteX17" fmla="*/ 681038 w 1643063"/>
              <a:gd name="connsiteY17" fmla="*/ 783432 h 1307307"/>
              <a:gd name="connsiteX18" fmla="*/ 628650 w 1643063"/>
              <a:gd name="connsiteY18" fmla="*/ 869157 h 1307307"/>
              <a:gd name="connsiteX19" fmla="*/ 604838 w 1643063"/>
              <a:gd name="connsiteY19" fmla="*/ 912020 h 1307307"/>
              <a:gd name="connsiteX20" fmla="*/ 542925 w 1643063"/>
              <a:gd name="connsiteY20" fmla="*/ 988220 h 1307307"/>
              <a:gd name="connsiteX21" fmla="*/ 509588 w 1643063"/>
              <a:gd name="connsiteY21" fmla="*/ 1050132 h 1307307"/>
              <a:gd name="connsiteX22" fmla="*/ 471488 w 1643063"/>
              <a:gd name="connsiteY22" fmla="*/ 1092995 h 1307307"/>
              <a:gd name="connsiteX23" fmla="*/ 442913 w 1643063"/>
              <a:gd name="connsiteY23" fmla="*/ 1126332 h 1307307"/>
              <a:gd name="connsiteX24" fmla="*/ 333375 w 1643063"/>
              <a:gd name="connsiteY24" fmla="*/ 1145382 h 1307307"/>
              <a:gd name="connsiteX25" fmla="*/ 228600 w 1643063"/>
              <a:gd name="connsiteY25" fmla="*/ 1154907 h 1307307"/>
              <a:gd name="connsiteX26" fmla="*/ 157163 w 1643063"/>
              <a:gd name="connsiteY26" fmla="*/ 1188245 h 1307307"/>
              <a:gd name="connsiteX27" fmla="*/ 114300 w 1643063"/>
              <a:gd name="connsiteY27" fmla="*/ 1221582 h 1307307"/>
              <a:gd name="connsiteX28" fmla="*/ 114300 w 1643063"/>
              <a:gd name="connsiteY28" fmla="*/ 1221582 h 1307307"/>
              <a:gd name="connsiteX29" fmla="*/ 71438 w 1643063"/>
              <a:gd name="connsiteY29" fmla="*/ 1273970 h 1307307"/>
              <a:gd name="connsiteX30" fmla="*/ 19050 w 1643063"/>
              <a:gd name="connsiteY30" fmla="*/ 1297782 h 1307307"/>
              <a:gd name="connsiteX31" fmla="*/ 0 w 1643063"/>
              <a:gd name="connsiteY31" fmla="*/ 1307307 h 1307307"/>
              <a:gd name="connsiteX0" fmla="*/ 1643063 w 1643063"/>
              <a:gd name="connsiteY0" fmla="*/ 0 h 1307307"/>
              <a:gd name="connsiteX1" fmla="*/ 1624013 w 1643063"/>
              <a:gd name="connsiteY1" fmla="*/ 54770 h 1307307"/>
              <a:gd name="connsiteX2" fmla="*/ 1604963 w 1643063"/>
              <a:gd name="connsiteY2" fmla="*/ 76200 h 1307307"/>
              <a:gd name="connsiteX3" fmla="*/ 1521619 w 1643063"/>
              <a:gd name="connsiteY3" fmla="*/ 100013 h 1307307"/>
              <a:gd name="connsiteX4" fmla="*/ 1462088 w 1643063"/>
              <a:gd name="connsiteY4" fmla="*/ 176213 h 1307307"/>
              <a:gd name="connsiteX5" fmla="*/ 1395413 w 1643063"/>
              <a:gd name="connsiteY5" fmla="*/ 273845 h 1307307"/>
              <a:gd name="connsiteX6" fmla="*/ 1338262 w 1643063"/>
              <a:gd name="connsiteY6" fmla="*/ 335757 h 1307307"/>
              <a:gd name="connsiteX7" fmla="*/ 1259682 w 1643063"/>
              <a:gd name="connsiteY7" fmla="*/ 330995 h 1307307"/>
              <a:gd name="connsiteX8" fmla="*/ 1245394 w 1643063"/>
              <a:gd name="connsiteY8" fmla="*/ 328613 h 1307307"/>
              <a:gd name="connsiteX9" fmla="*/ 1181100 w 1643063"/>
              <a:gd name="connsiteY9" fmla="*/ 316707 h 1307307"/>
              <a:gd name="connsiteX10" fmla="*/ 1114426 w 1643063"/>
              <a:gd name="connsiteY10" fmla="*/ 309564 h 1307307"/>
              <a:gd name="connsiteX11" fmla="*/ 1054893 w 1643063"/>
              <a:gd name="connsiteY11" fmla="*/ 338138 h 1307307"/>
              <a:gd name="connsiteX12" fmla="*/ 1014413 w 1643063"/>
              <a:gd name="connsiteY12" fmla="*/ 378620 h 1307307"/>
              <a:gd name="connsiteX13" fmla="*/ 952500 w 1643063"/>
              <a:gd name="connsiteY13" fmla="*/ 426245 h 1307307"/>
              <a:gd name="connsiteX14" fmla="*/ 847725 w 1643063"/>
              <a:gd name="connsiteY14" fmla="*/ 492920 h 1307307"/>
              <a:gd name="connsiteX15" fmla="*/ 809625 w 1643063"/>
              <a:gd name="connsiteY15" fmla="*/ 573882 h 1307307"/>
              <a:gd name="connsiteX16" fmla="*/ 700088 w 1643063"/>
              <a:gd name="connsiteY16" fmla="*/ 702470 h 1307307"/>
              <a:gd name="connsiteX17" fmla="*/ 681038 w 1643063"/>
              <a:gd name="connsiteY17" fmla="*/ 783432 h 1307307"/>
              <a:gd name="connsiteX18" fmla="*/ 628650 w 1643063"/>
              <a:gd name="connsiteY18" fmla="*/ 869157 h 1307307"/>
              <a:gd name="connsiteX19" fmla="*/ 604838 w 1643063"/>
              <a:gd name="connsiteY19" fmla="*/ 912020 h 1307307"/>
              <a:gd name="connsiteX20" fmla="*/ 542925 w 1643063"/>
              <a:gd name="connsiteY20" fmla="*/ 988220 h 1307307"/>
              <a:gd name="connsiteX21" fmla="*/ 509588 w 1643063"/>
              <a:gd name="connsiteY21" fmla="*/ 1050132 h 1307307"/>
              <a:gd name="connsiteX22" fmla="*/ 471488 w 1643063"/>
              <a:gd name="connsiteY22" fmla="*/ 1092995 h 1307307"/>
              <a:gd name="connsiteX23" fmla="*/ 442913 w 1643063"/>
              <a:gd name="connsiteY23" fmla="*/ 1126332 h 1307307"/>
              <a:gd name="connsiteX24" fmla="*/ 333375 w 1643063"/>
              <a:gd name="connsiteY24" fmla="*/ 1145382 h 1307307"/>
              <a:gd name="connsiteX25" fmla="*/ 228600 w 1643063"/>
              <a:gd name="connsiteY25" fmla="*/ 1154907 h 1307307"/>
              <a:gd name="connsiteX26" fmla="*/ 157163 w 1643063"/>
              <a:gd name="connsiteY26" fmla="*/ 1188245 h 1307307"/>
              <a:gd name="connsiteX27" fmla="*/ 114300 w 1643063"/>
              <a:gd name="connsiteY27" fmla="*/ 1221582 h 1307307"/>
              <a:gd name="connsiteX28" fmla="*/ 114300 w 1643063"/>
              <a:gd name="connsiteY28" fmla="*/ 1221582 h 1307307"/>
              <a:gd name="connsiteX29" fmla="*/ 71438 w 1643063"/>
              <a:gd name="connsiteY29" fmla="*/ 1273970 h 1307307"/>
              <a:gd name="connsiteX30" fmla="*/ 19050 w 1643063"/>
              <a:gd name="connsiteY30" fmla="*/ 1297782 h 1307307"/>
              <a:gd name="connsiteX31" fmla="*/ 0 w 1643063"/>
              <a:gd name="connsiteY31" fmla="*/ 1307307 h 1307307"/>
              <a:gd name="connsiteX0" fmla="*/ 1643063 w 1643063"/>
              <a:gd name="connsiteY0" fmla="*/ 0 h 1307307"/>
              <a:gd name="connsiteX1" fmla="*/ 1624013 w 1643063"/>
              <a:gd name="connsiteY1" fmla="*/ 54770 h 1307307"/>
              <a:gd name="connsiteX2" fmla="*/ 1604963 w 1643063"/>
              <a:gd name="connsiteY2" fmla="*/ 76200 h 1307307"/>
              <a:gd name="connsiteX3" fmla="*/ 1521619 w 1643063"/>
              <a:gd name="connsiteY3" fmla="*/ 100013 h 1307307"/>
              <a:gd name="connsiteX4" fmla="*/ 1462088 w 1643063"/>
              <a:gd name="connsiteY4" fmla="*/ 176213 h 1307307"/>
              <a:gd name="connsiteX5" fmla="*/ 1395413 w 1643063"/>
              <a:gd name="connsiteY5" fmla="*/ 273845 h 1307307"/>
              <a:gd name="connsiteX6" fmla="*/ 1338262 w 1643063"/>
              <a:gd name="connsiteY6" fmla="*/ 335757 h 1307307"/>
              <a:gd name="connsiteX7" fmla="*/ 1259682 w 1643063"/>
              <a:gd name="connsiteY7" fmla="*/ 330995 h 1307307"/>
              <a:gd name="connsiteX8" fmla="*/ 1231106 w 1643063"/>
              <a:gd name="connsiteY8" fmla="*/ 328613 h 1307307"/>
              <a:gd name="connsiteX9" fmla="*/ 1181100 w 1643063"/>
              <a:gd name="connsiteY9" fmla="*/ 316707 h 1307307"/>
              <a:gd name="connsiteX10" fmla="*/ 1114426 w 1643063"/>
              <a:gd name="connsiteY10" fmla="*/ 309564 h 1307307"/>
              <a:gd name="connsiteX11" fmla="*/ 1054893 w 1643063"/>
              <a:gd name="connsiteY11" fmla="*/ 338138 h 1307307"/>
              <a:gd name="connsiteX12" fmla="*/ 1014413 w 1643063"/>
              <a:gd name="connsiteY12" fmla="*/ 378620 h 1307307"/>
              <a:gd name="connsiteX13" fmla="*/ 952500 w 1643063"/>
              <a:gd name="connsiteY13" fmla="*/ 426245 h 1307307"/>
              <a:gd name="connsiteX14" fmla="*/ 847725 w 1643063"/>
              <a:gd name="connsiteY14" fmla="*/ 492920 h 1307307"/>
              <a:gd name="connsiteX15" fmla="*/ 809625 w 1643063"/>
              <a:gd name="connsiteY15" fmla="*/ 573882 h 1307307"/>
              <a:gd name="connsiteX16" fmla="*/ 700088 w 1643063"/>
              <a:gd name="connsiteY16" fmla="*/ 702470 h 1307307"/>
              <a:gd name="connsiteX17" fmla="*/ 681038 w 1643063"/>
              <a:gd name="connsiteY17" fmla="*/ 783432 h 1307307"/>
              <a:gd name="connsiteX18" fmla="*/ 628650 w 1643063"/>
              <a:gd name="connsiteY18" fmla="*/ 869157 h 1307307"/>
              <a:gd name="connsiteX19" fmla="*/ 604838 w 1643063"/>
              <a:gd name="connsiteY19" fmla="*/ 912020 h 1307307"/>
              <a:gd name="connsiteX20" fmla="*/ 542925 w 1643063"/>
              <a:gd name="connsiteY20" fmla="*/ 988220 h 1307307"/>
              <a:gd name="connsiteX21" fmla="*/ 509588 w 1643063"/>
              <a:gd name="connsiteY21" fmla="*/ 1050132 h 1307307"/>
              <a:gd name="connsiteX22" fmla="*/ 471488 w 1643063"/>
              <a:gd name="connsiteY22" fmla="*/ 1092995 h 1307307"/>
              <a:gd name="connsiteX23" fmla="*/ 442913 w 1643063"/>
              <a:gd name="connsiteY23" fmla="*/ 1126332 h 1307307"/>
              <a:gd name="connsiteX24" fmla="*/ 333375 w 1643063"/>
              <a:gd name="connsiteY24" fmla="*/ 1145382 h 1307307"/>
              <a:gd name="connsiteX25" fmla="*/ 228600 w 1643063"/>
              <a:gd name="connsiteY25" fmla="*/ 1154907 h 1307307"/>
              <a:gd name="connsiteX26" fmla="*/ 157163 w 1643063"/>
              <a:gd name="connsiteY26" fmla="*/ 1188245 h 1307307"/>
              <a:gd name="connsiteX27" fmla="*/ 114300 w 1643063"/>
              <a:gd name="connsiteY27" fmla="*/ 1221582 h 1307307"/>
              <a:gd name="connsiteX28" fmla="*/ 114300 w 1643063"/>
              <a:gd name="connsiteY28" fmla="*/ 1221582 h 1307307"/>
              <a:gd name="connsiteX29" fmla="*/ 71438 w 1643063"/>
              <a:gd name="connsiteY29" fmla="*/ 1273970 h 1307307"/>
              <a:gd name="connsiteX30" fmla="*/ 19050 w 1643063"/>
              <a:gd name="connsiteY30" fmla="*/ 1297782 h 1307307"/>
              <a:gd name="connsiteX31" fmla="*/ 0 w 1643063"/>
              <a:gd name="connsiteY31" fmla="*/ 1307307 h 1307307"/>
              <a:gd name="connsiteX0" fmla="*/ 1643063 w 1643063"/>
              <a:gd name="connsiteY0" fmla="*/ 0 h 1307307"/>
              <a:gd name="connsiteX1" fmla="*/ 1624013 w 1643063"/>
              <a:gd name="connsiteY1" fmla="*/ 54770 h 1307307"/>
              <a:gd name="connsiteX2" fmla="*/ 1604963 w 1643063"/>
              <a:gd name="connsiteY2" fmla="*/ 76200 h 1307307"/>
              <a:gd name="connsiteX3" fmla="*/ 1521619 w 1643063"/>
              <a:gd name="connsiteY3" fmla="*/ 100013 h 1307307"/>
              <a:gd name="connsiteX4" fmla="*/ 1462088 w 1643063"/>
              <a:gd name="connsiteY4" fmla="*/ 176213 h 1307307"/>
              <a:gd name="connsiteX5" fmla="*/ 1395413 w 1643063"/>
              <a:gd name="connsiteY5" fmla="*/ 273845 h 1307307"/>
              <a:gd name="connsiteX6" fmla="*/ 1338262 w 1643063"/>
              <a:gd name="connsiteY6" fmla="*/ 335757 h 1307307"/>
              <a:gd name="connsiteX7" fmla="*/ 1266826 w 1643063"/>
              <a:gd name="connsiteY7" fmla="*/ 328613 h 1307307"/>
              <a:gd name="connsiteX8" fmla="*/ 1231106 w 1643063"/>
              <a:gd name="connsiteY8" fmla="*/ 328613 h 1307307"/>
              <a:gd name="connsiteX9" fmla="*/ 1181100 w 1643063"/>
              <a:gd name="connsiteY9" fmla="*/ 316707 h 1307307"/>
              <a:gd name="connsiteX10" fmla="*/ 1114426 w 1643063"/>
              <a:gd name="connsiteY10" fmla="*/ 309564 h 1307307"/>
              <a:gd name="connsiteX11" fmla="*/ 1054893 w 1643063"/>
              <a:gd name="connsiteY11" fmla="*/ 338138 h 1307307"/>
              <a:gd name="connsiteX12" fmla="*/ 1014413 w 1643063"/>
              <a:gd name="connsiteY12" fmla="*/ 378620 h 1307307"/>
              <a:gd name="connsiteX13" fmla="*/ 952500 w 1643063"/>
              <a:gd name="connsiteY13" fmla="*/ 426245 h 1307307"/>
              <a:gd name="connsiteX14" fmla="*/ 847725 w 1643063"/>
              <a:gd name="connsiteY14" fmla="*/ 492920 h 1307307"/>
              <a:gd name="connsiteX15" fmla="*/ 809625 w 1643063"/>
              <a:gd name="connsiteY15" fmla="*/ 573882 h 1307307"/>
              <a:gd name="connsiteX16" fmla="*/ 700088 w 1643063"/>
              <a:gd name="connsiteY16" fmla="*/ 702470 h 1307307"/>
              <a:gd name="connsiteX17" fmla="*/ 681038 w 1643063"/>
              <a:gd name="connsiteY17" fmla="*/ 783432 h 1307307"/>
              <a:gd name="connsiteX18" fmla="*/ 628650 w 1643063"/>
              <a:gd name="connsiteY18" fmla="*/ 869157 h 1307307"/>
              <a:gd name="connsiteX19" fmla="*/ 604838 w 1643063"/>
              <a:gd name="connsiteY19" fmla="*/ 912020 h 1307307"/>
              <a:gd name="connsiteX20" fmla="*/ 542925 w 1643063"/>
              <a:gd name="connsiteY20" fmla="*/ 988220 h 1307307"/>
              <a:gd name="connsiteX21" fmla="*/ 509588 w 1643063"/>
              <a:gd name="connsiteY21" fmla="*/ 1050132 h 1307307"/>
              <a:gd name="connsiteX22" fmla="*/ 471488 w 1643063"/>
              <a:gd name="connsiteY22" fmla="*/ 1092995 h 1307307"/>
              <a:gd name="connsiteX23" fmla="*/ 442913 w 1643063"/>
              <a:gd name="connsiteY23" fmla="*/ 1126332 h 1307307"/>
              <a:gd name="connsiteX24" fmla="*/ 333375 w 1643063"/>
              <a:gd name="connsiteY24" fmla="*/ 1145382 h 1307307"/>
              <a:gd name="connsiteX25" fmla="*/ 228600 w 1643063"/>
              <a:gd name="connsiteY25" fmla="*/ 1154907 h 1307307"/>
              <a:gd name="connsiteX26" fmla="*/ 157163 w 1643063"/>
              <a:gd name="connsiteY26" fmla="*/ 1188245 h 1307307"/>
              <a:gd name="connsiteX27" fmla="*/ 114300 w 1643063"/>
              <a:gd name="connsiteY27" fmla="*/ 1221582 h 1307307"/>
              <a:gd name="connsiteX28" fmla="*/ 114300 w 1643063"/>
              <a:gd name="connsiteY28" fmla="*/ 1221582 h 1307307"/>
              <a:gd name="connsiteX29" fmla="*/ 71438 w 1643063"/>
              <a:gd name="connsiteY29" fmla="*/ 1273970 h 1307307"/>
              <a:gd name="connsiteX30" fmla="*/ 19050 w 1643063"/>
              <a:gd name="connsiteY30" fmla="*/ 1297782 h 1307307"/>
              <a:gd name="connsiteX31" fmla="*/ 0 w 1643063"/>
              <a:gd name="connsiteY31" fmla="*/ 1307307 h 1307307"/>
              <a:gd name="connsiteX0" fmla="*/ 1643063 w 1643063"/>
              <a:gd name="connsiteY0" fmla="*/ 0 h 1307307"/>
              <a:gd name="connsiteX1" fmla="*/ 1624013 w 1643063"/>
              <a:gd name="connsiteY1" fmla="*/ 54770 h 1307307"/>
              <a:gd name="connsiteX2" fmla="*/ 1604963 w 1643063"/>
              <a:gd name="connsiteY2" fmla="*/ 76200 h 1307307"/>
              <a:gd name="connsiteX3" fmla="*/ 1521619 w 1643063"/>
              <a:gd name="connsiteY3" fmla="*/ 100013 h 1307307"/>
              <a:gd name="connsiteX4" fmla="*/ 1462088 w 1643063"/>
              <a:gd name="connsiteY4" fmla="*/ 176213 h 1307307"/>
              <a:gd name="connsiteX5" fmla="*/ 1395413 w 1643063"/>
              <a:gd name="connsiteY5" fmla="*/ 273845 h 1307307"/>
              <a:gd name="connsiteX6" fmla="*/ 1338262 w 1643063"/>
              <a:gd name="connsiteY6" fmla="*/ 335757 h 1307307"/>
              <a:gd name="connsiteX7" fmla="*/ 1266826 w 1643063"/>
              <a:gd name="connsiteY7" fmla="*/ 328613 h 1307307"/>
              <a:gd name="connsiteX8" fmla="*/ 1231106 w 1643063"/>
              <a:gd name="connsiteY8" fmla="*/ 321469 h 1307307"/>
              <a:gd name="connsiteX9" fmla="*/ 1181100 w 1643063"/>
              <a:gd name="connsiteY9" fmla="*/ 316707 h 1307307"/>
              <a:gd name="connsiteX10" fmla="*/ 1114426 w 1643063"/>
              <a:gd name="connsiteY10" fmla="*/ 309564 h 1307307"/>
              <a:gd name="connsiteX11" fmla="*/ 1054893 w 1643063"/>
              <a:gd name="connsiteY11" fmla="*/ 338138 h 1307307"/>
              <a:gd name="connsiteX12" fmla="*/ 1014413 w 1643063"/>
              <a:gd name="connsiteY12" fmla="*/ 378620 h 1307307"/>
              <a:gd name="connsiteX13" fmla="*/ 952500 w 1643063"/>
              <a:gd name="connsiteY13" fmla="*/ 426245 h 1307307"/>
              <a:gd name="connsiteX14" fmla="*/ 847725 w 1643063"/>
              <a:gd name="connsiteY14" fmla="*/ 492920 h 1307307"/>
              <a:gd name="connsiteX15" fmla="*/ 809625 w 1643063"/>
              <a:gd name="connsiteY15" fmla="*/ 573882 h 1307307"/>
              <a:gd name="connsiteX16" fmla="*/ 700088 w 1643063"/>
              <a:gd name="connsiteY16" fmla="*/ 702470 h 1307307"/>
              <a:gd name="connsiteX17" fmla="*/ 681038 w 1643063"/>
              <a:gd name="connsiteY17" fmla="*/ 783432 h 1307307"/>
              <a:gd name="connsiteX18" fmla="*/ 628650 w 1643063"/>
              <a:gd name="connsiteY18" fmla="*/ 869157 h 1307307"/>
              <a:gd name="connsiteX19" fmla="*/ 604838 w 1643063"/>
              <a:gd name="connsiteY19" fmla="*/ 912020 h 1307307"/>
              <a:gd name="connsiteX20" fmla="*/ 542925 w 1643063"/>
              <a:gd name="connsiteY20" fmla="*/ 988220 h 1307307"/>
              <a:gd name="connsiteX21" fmla="*/ 509588 w 1643063"/>
              <a:gd name="connsiteY21" fmla="*/ 1050132 h 1307307"/>
              <a:gd name="connsiteX22" fmla="*/ 471488 w 1643063"/>
              <a:gd name="connsiteY22" fmla="*/ 1092995 h 1307307"/>
              <a:gd name="connsiteX23" fmla="*/ 442913 w 1643063"/>
              <a:gd name="connsiteY23" fmla="*/ 1126332 h 1307307"/>
              <a:gd name="connsiteX24" fmla="*/ 333375 w 1643063"/>
              <a:gd name="connsiteY24" fmla="*/ 1145382 h 1307307"/>
              <a:gd name="connsiteX25" fmla="*/ 228600 w 1643063"/>
              <a:gd name="connsiteY25" fmla="*/ 1154907 h 1307307"/>
              <a:gd name="connsiteX26" fmla="*/ 157163 w 1643063"/>
              <a:gd name="connsiteY26" fmla="*/ 1188245 h 1307307"/>
              <a:gd name="connsiteX27" fmla="*/ 114300 w 1643063"/>
              <a:gd name="connsiteY27" fmla="*/ 1221582 h 1307307"/>
              <a:gd name="connsiteX28" fmla="*/ 114300 w 1643063"/>
              <a:gd name="connsiteY28" fmla="*/ 1221582 h 1307307"/>
              <a:gd name="connsiteX29" fmla="*/ 71438 w 1643063"/>
              <a:gd name="connsiteY29" fmla="*/ 1273970 h 1307307"/>
              <a:gd name="connsiteX30" fmla="*/ 19050 w 1643063"/>
              <a:gd name="connsiteY30" fmla="*/ 1297782 h 1307307"/>
              <a:gd name="connsiteX31" fmla="*/ 0 w 1643063"/>
              <a:gd name="connsiteY31" fmla="*/ 1307307 h 1307307"/>
              <a:gd name="connsiteX0" fmla="*/ 1643063 w 1643063"/>
              <a:gd name="connsiteY0" fmla="*/ 0 h 1307307"/>
              <a:gd name="connsiteX1" fmla="*/ 1624013 w 1643063"/>
              <a:gd name="connsiteY1" fmla="*/ 54770 h 1307307"/>
              <a:gd name="connsiteX2" fmla="*/ 1604963 w 1643063"/>
              <a:gd name="connsiteY2" fmla="*/ 76200 h 1307307"/>
              <a:gd name="connsiteX3" fmla="*/ 1521619 w 1643063"/>
              <a:gd name="connsiteY3" fmla="*/ 100013 h 1307307"/>
              <a:gd name="connsiteX4" fmla="*/ 1462088 w 1643063"/>
              <a:gd name="connsiteY4" fmla="*/ 176213 h 1307307"/>
              <a:gd name="connsiteX5" fmla="*/ 1395413 w 1643063"/>
              <a:gd name="connsiteY5" fmla="*/ 273845 h 1307307"/>
              <a:gd name="connsiteX6" fmla="*/ 1338262 w 1643063"/>
              <a:gd name="connsiteY6" fmla="*/ 335757 h 1307307"/>
              <a:gd name="connsiteX7" fmla="*/ 1276351 w 1643063"/>
              <a:gd name="connsiteY7" fmla="*/ 335757 h 1307307"/>
              <a:gd name="connsiteX8" fmla="*/ 1231106 w 1643063"/>
              <a:gd name="connsiteY8" fmla="*/ 321469 h 1307307"/>
              <a:gd name="connsiteX9" fmla="*/ 1181100 w 1643063"/>
              <a:gd name="connsiteY9" fmla="*/ 316707 h 1307307"/>
              <a:gd name="connsiteX10" fmla="*/ 1114426 w 1643063"/>
              <a:gd name="connsiteY10" fmla="*/ 309564 h 1307307"/>
              <a:gd name="connsiteX11" fmla="*/ 1054893 w 1643063"/>
              <a:gd name="connsiteY11" fmla="*/ 338138 h 1307307"/>
              <a:gd name="connsiteX12" fmla="*/ 1014413 w 1643063"/>
              <a:gd name="connsiteY12" fmla="*/ 378620 h 1307307"/>
              <a:gd name="connsiteX13" fmla="*/ 952500 w 1643063"/>
              <a:gd name="connsiteY13" fmla="*/ 426245 h 1307307"/>
              <a:gd name="connsiteX14" fmla="*/ 847725 w 1643063"/>
              <a:gd name="connsiteY14" fmla="*/ 492920 h 1307307"/>
              <a:gd name="connsiteX15" fmla="*/ 809625 w 1643063"/>
              <a:gd name="connsiteY15" fmla="*/ 573882 h 1307307"/>
              <a:gd name="connsiteX16" fmla="*/ 700088 w 1643063"/>
              <a:gd name="connsiteY16" fmla="*/ 702470 h 1307307"/>
              <a:gd name="connsiteX17" fmla="*/ 681038 w 1643063"/>
              <a:gd name="connsiteY17" fmla="*/ 783432 h 1307307"/>
              <a:gd name="connsiteX18" fmla="*/ 628650 w 1643063"/>
              <a:gd name="connsiteY18" fmla="*/ 869157 h 1307307"/>
              <a:gd name="connsiteX19" fmla="*/ 604838 w 1643063"/>
              <a:gd name="connsiteY19" fmla="*/ 912020 h 1307307"/>
              <a:gd name="connsiteX20" fmla="*/ 542925 w 1643063"/>
              <a:gd name="connsiteY20" fmla="*/ 988220 h 1307307"/>
              <a:gd name="connsiteX21" fmla="*/ 509588 w 1643063"/>
              <a:gd name="connsiteY21" fmla="*/ 1050132 h 1307307"/>
              <a:gd name="connsiteX22" fmla="*/ 471488 w 1643063"/>
              <a:gd name="connsiteY22" fmla="*/ 1092995 h 1307307"/>
              <a:gd name="connsiteX23" fmla="*/ 442913 w 1643063"/>
              <a:gd name="connsiteY23" fmla="*/ 1126332 h 1307307"/>
              <a:gd name="connsiteX24" fmla="*/ 333375 w 1643063"/>
              <a:gd name="connsiteY24" fmla="*/ 1145382 h 1307307"/>
              <a:gd name="connsiteX25" fmla="*/ 228600 w 1643063"/>
              <a:gd name="connsiteY25" fmla="*/ 1154907 h 1307307"/>
              <a:gd name="connsiteX26" fmla="*/ 157163 w 1643063"/>
              <a:gd name="connsiteY26" fmla="*/ 1188245 h 1307307"/>
              <a:gd name="connsiteX27" fmla="*/ 114300 w 1643063"/>
              <a:gd name="connsiteY27" fmla="*/ 1221582 h 1307307"/>
              <a:gd name="connsiteX28" fmla="*/ 114300 w 1643063"/>
              <a:gd name="connsiteY28" fmla="*/ 1221582 h 1307307"/>
              <a:gd name="connsiteX29" fmla="*/ 71438 w 1643063"/>
              <a:gd name="connsiteY29" fmla="*/ 1273970 h 1307307"/>
              <a:gd name="connsiteX30" fmla="*/ 19050 w 1643063"/>
              <a:gd name="connsiteY30" fmla="*/ 1297782 h 1307307"/>
              <a:gd name="connsiteX31" fmla="*/ 0 w 1643063"/>
              <a:gd name="connsiteY31" fmla="*/ 1307307 h 1307307"/>
              <a:gd name="connsiteX0" fmla="*/ 1643063 w 1643063"/>
              <a:gd name="connsiteY0" fmla="*/ 0 h 1307307"/>
              <a:gd name="connsiteX1" fmla="*/ 1624013 w 1643063"/>
              <a:gd name="connsiteY1" fmla="*/ 54770 h 1307307"/>
              <a:gd name="connsiteX2" fmla="*/ 1604963 w 1643063"/>
              <a:gd name="connsiteY2" fmla="*/ 76200 h 1307307"/>
              <a:gd name="connsiteX3" fmla="*/ 1521619 w 1643063"/>
              <a:gd name="connsiteY3" fmla="*/ 100013 h 1307307"/>
              <a:gd name="connsiteX4" fmla="*/ 1462088 w 1643063"/>
              <a:gd name="connsiteY4" fmla="*/ 176213 h 1307307"/>
              <a:gd name="connsiteX5" fmla="*/ 1395413 w 1643063"/>
              <a:gd name="connsiteY5" fmla="*/ 273845 h 1307307"/>
              <a:gd name="connsiteX6" fmla="*/ 1338262 w 1643063"/>
              <a:gd name="connsiteY6" fmla="*/ 335757 h 1307307"/>
              <a:gd name="connsiteX7" fmla="*/ 1276351 w 1643063"/>
              <a:gd name="connsiteY7" fmla="*/ 335757 h 1307307"/>
              <a:gd name="connsiteX8" fmla="*/ 1231106 w 1643063"/>
              <a:gd name="connsiteY8" fmla="*/ 328613 h 1307307"/>
              <a:gd name="connsiteX9" fmla="*/ 1181100 w 1643063"/>
              <a:gd name="connsiteY9" fmla="*/ 316707 h 1307307"/>
              <a:gd name="connsiteX10" fmla="*/ 1114426 w 1643063"/>
              <a:gd name="connsiteY10" fmla="*/ 309564 h 1307307"/>
              <a:gd name="connsiteX11" fmla="*/ 1054893 w 1643063"/>
              <a:gd name="connsiteY11" fmla="*/ 338138 h 1307307"/>
              <a:gd name="connsiteX12" fmla="*/ 1014413 w 1643063"/>
              <a:gd name="connsiteY12" fmla="*/ 378620 h 1307307"/>
              <a:gd name="connsiteX13" fmla="*/ 952500 w 1643063"/>
              <a:gd name="connsiteY13" fmla="*/ 426245 h 1307307"/>
              <a:gd name="connsiteX14" fmla="*/ 847725 w 1643063"/>
              <a:gd name="connsiteY14" fmla="*/ 492920 h 1307307"/>
              <a:gd name="connsiteX15" fmla="*/ 809625 w 1643063"/>
              <a:gd name="connsiteY15" fmla="*/ 573882 h 1307307"/>
              <a:gd name="connsiteX16" fmla="*/ 700088 w 1643063"/>
              <a:gd name="connsiteY16" fmla="*/ 702470 h 1307307"/>
              <a:gd name="connsiteX17" fmla="*/ 681038 w 1643063"/>
              <a:gd name="connsiteY17" fmla="*/ 783432 h 1307307"/>
              <a:gd name="connsiteX18" fmla="*/ 628650 w 1643063"/>
              <a:gd name="connsiteY18" fmla="*/ 869157 h 1307307"/>
              <a:gd name="connsiteX19" fmla="*/ 604838 w 1643063"/>
              <a:gd name="connsiteY19" fmla="*/ 912020 h 1307307"/>
              <a:gd name="connsiteX20" fmla="*/ 542925 w 1643063"/>
              <a:gd name="connsiteY20" fmla="*/ 988220 h 1307307"/>
              <a:gd name="connsiteX21" fmla="*/ 509588 w 1643063"/>
              <a:gd name="connsiteY21" fmla="*/ 1050132 h 1307307"/>
              <a:gd name="connsiteX22" fmla="*/ 471488 w 1643063"/>
              <a:gd name="connsiteY22" fmla="*/ 1092995 h 1307307"/>
              <a:gd name="connsiteX23" fmla="*/ 442913 w 1643063"/>
              <a:gd name="connsiteY23" fmla="*/ 1126332 h 1307307"/>
              <a:gd name="connsiteX24" fmla="*/ 333375 w 1643063"/>
              <a:gd name="connsiteY24" fmla="*/ 1145382 h 1307307"/>
              <a:gd name="connsiteX25" fmla="*/ 228600 w 1643063"/>
              <a:gd name="connsiteY25" fmla="*/ 1154907 h 1307307"/>
              <a:gd name="connsiteX26" fmla="*/ 157163 w 1643063"/>
              <a:gd name="connsiteY26" fmla="*/ 1188245 h 1307307"/>
              <a:gd name="connsiteX27" fmla="*/ 114300 w 1643063"/>
              <a:gd name="connsiteY27" fmla="*/ 1221582 h 1307307"/>
              <a:gd name="connsiteX28" fmla="*/ 114300 w 1643063"/>
              <a:gd name="connsiteY28" fmla="*/ 1221582 h 1307307"/>
              <a:gd name="connsiteX29" fmla="*/ 71438 w 1643063"/>
              <a:gd name="connsiteY29" fmla="*/ 1273970 h 1307307"/>
              <a:gd name="connsiteX30" fmla="*/ 19050 w 1643063"/>
              <a:gd name="connsiteY30" fmla="*/ 1297782 h 1307307"/>
              <a:gd name="connsiteX31" fmla="*/ 0 w 1643063"/>
              <a:gd name="connsiteY31" fmla="*/ 1307307 h 1307307"/>
              <a:gd name="connsiteX0" fmla="*/ 1643063 w 1643063"/>
              <a:gd name="connsiteY0" fmla="*/ 0 h 1307307"/>
              <a:gd name="connsiteX1" fmla="*/ 1624013 w 1643063"/>
              <a:gd name="connsiteY1" fmla="*/ 54770 h 1307307"/>
              <a:gd name="connsiteX2" fmla="*/ 1604963 w 1643063"/>
              <a:gd name="connsiteY2" fmla="*/ 76200 h 1307307"/>
              <a:gd name="connsiteX3" fmla="*/ 1521619 w 1643063"/>
              <a:gd name="connsiteY3" fmla="*/ 100013 h 1307307"/>
              <a:gd name="connsiteX4" fmla="*/ 1462088 w 1643063"/>
              <a:gd name="connsiteY4" fmla="*/ 176213 h 1307307"/>
              <a:gd name="connsiteX5" fmla="*/ 1395413 w 1643063"/>
              <a:gd name="connsiteY5" fmla="*/ 273845 h 1307307"/>
              <a:gd name="connsiteX6" fmla="*/ 1319212 w 1643063"/>
              <a:gd name="connsiteY6" fmla="*/ 340520 h 1307307"/>
              <a:gd name="connsiteX7" fmla="*/ 1276351 w 1643063"/>
              <a:gd name="connsiteY7" fmla="*/ 335757 h 1307307"/>
              <a:gd name="connsiteX8" fmla="*/ 1231106 w 1643063"/>
              <a:gd name="connsiteY8" fmla="*/ 328613 h 1307307"/>
              <a:gd name="connsiteX9" fmla="*/ 1181100 w 1643063"/>
              <a:gd name="connsiteY9" fmla="*/ 316707 h 1307307"/>
              <a:gd name="connsiteX10" fmla="*/ 1114426 w 1643063"/>
              <a:gd name="connsiteY10" fmla="*/ 309564 h 1307307"/>
              <a:gd name="connsiteX11" fmla="*/ 1054893 w 1643063"/>
              <a:gd name="connsiteY11" fmla="*/ 338138 h 1307307"/>
              <a:gd name="connsiteX12" fmla="*/ 1014413 w 1643063"/>
              <a:gd name="connsiteY12" fmla="*/ 378620 h 1307307"/>
              <a:gd name="connsiteX13" fmla="*/ 952500 w 1643063"/>
              <a:gd name="connsiteY13" fmla="*/ 426245 h 1307307"/>
              <a:gd name="connsiteX14" fmla="*/ 847725 w 1643063"/>
              <a:gd name="connsiteY14" fmla="*/ 492920 h 1307307"/>
              <a:gd name="connsiteX15" fmla="*/ 809625 w 1643063"/>
              <a:gd name="connsiteY15" fmla="*/ 573882 h 1307307"/>
              <a:gd name="connsiteX16" fmla="*/ 700088 w 1643063"/>
              <a:gd name="connsiteY16" fmla="*/ 702470 h 1307307"/>
              <a:gd name="connsiteX17" fmla="*/ 681038 w 1643063"/>
              <a:gd name="connsiteY17" fmla="*/ 783432 h 1307307"/>
              <a:gd name="connsiteX18" fmla="*/ 628650 w 1643063"/>
              <a:gd name="connsiteY18" fmla="*/ 869157 h 1307307"/>
              <a:gd name="connsiteX19" fmla="*/ 604838 w 1643063"/>
              <a:gd name="connsiteY19" fmla="*/ 912020 h 1307307"/>
              <a:gd name="connsiteX20" fmla="*/ 542925 w 1643063"/>
              <a:gd name="connsiteY20" fmla="*/ 988220 h 1307307"/>
              <a:gd name="connsiteX21" fmla="*/ 509588 w 1643063"/>
              <a:gd name="connsiteY21" fmla="*/ 1050132 h 1307307"/>
              <a:gd name="connsiteX22" fmla="*/ 471488 w 1643063"/>
              <a:gd name="connsiteY22" fmla="*/ 1092995 h 1307307"/>
              <a:gd name="connsiteX23" fmla="*/ 442913 w 1643063"/>
              <a:gd name="connsiteY23" fmla="*/ 1126332 h 1307307"/>
              <a:gd name="connsiteX24" fmla="*/ 333375 w 1643063"/>
              <a:gd name="connsiteY24" fmla="*/ 1145382 h 1307307"/>
              <a:gd name="connsiteX25" fmla="*/ 228600 w 1643063"/>
              <a:gd name="connsiteY25" fmla="*/ 1154907 h 1307307"/>
              <a:gd name="connsiteX26" fmla="*/ 157163 w 1643063"/>
              <a:gd name="connsiteY26" fmla="*/ 1188245 h 1307307"/>
              <a:gd name="connsiteX27" fmla="*/ 114300 w 1643063"/>
              <a:gd name="connsiteY27" fmla="*/ 1221582 h 1307307"/>
              <a:gd name="connsiteX28" fmla="*/ 114300 w 1643063"/>
              <a:gd name="connsiteY28" fmla="*/ 1221582 h 1307307"/>
              <a:gd name="connsiteX29" fmla="*/ 71438 w 1643063"/>
              <a:gd name="connsiteY29" fmla="*/ 1273970 h 1307307"/>
              <a:gd name="connsiteX30" fmla="*/ 19050 w 1643063"/>
              <a:gd name="connsiteY30" fmla="*/ 1297782 h 1307307"/>
              <a:gd name="connsiteX31" fmla="*/ 0 w 1643063"/>
              <a:gd name="connsiteY31" fmla="*/ 1307307 h 1307307"/>
              <a:gd name="connsiteX0" fmla="*/ 1643063 w 1643063"/>
              <a:gd name="connsiteY0" fmla="*/ 0 h 1307307"/>
              <a:gd name="connsiteX1" fmla="*/ 1624013 w 1643063"/>
              <a:gd name="connsiteY1" fmla="*/ 54770 h 1307307"/>
              <a:gd name="connsiteX2" fmla="*/ 1604963 w 1643063"/>
              <a:gd name="connsiteY2" fmla="*/ 76200 h 1307307"/>
              <a:gd name="connsiteX3" fmla="*/ 1521619 w 1643063"/>
              <a:gd name="connsiteY3" fmla="*/ 100013 h 1307307"/>
              <a:gd name="connsiteX4" fmla="*/ 1462088 w 1643063"/>
              <a:gd name="connsiteY4" fmla="*/ 176213 h 1307307"/>
              <a:gd name="connsiteX5" fmla="*/ 1395413 w 1643063"/>
              <a:gd name="connsiteY5" fmla="*/ 273845 h 1307307"/>
              <a:gd name="connsiteX6" fmla="*/ 1319212 w 1643063"/>
              <a:gd name="connsiteY6" fmla="*/ 340520 h 1307307"/>
              <a:gd name="connsiteX7" fmla="*/ 1254920 w 1643063"/>
              <a:gd name="connsiteY7" fmla="*/ 338138 h 1307307"/>
              <a:gd name="connsiteX8" fmla="*/ 1231106 w 1643063"/>
              <a:gd name="connsiteY8" fmla="*/ 328613 h 1307307"/>
              <a:gd name="connsiteX9" fmla="*/ 1181100 w 1643063"/>
              <a:gd name="connsiteY9" fmla="*/ 316707 h 1307307"/>
              <a:gd name="connsiteX10" fmla="*/ 1114426 w 1643063"/>
              <a:gd name="connsiteY10" fmla="*/ 309564 h 1307307"/>
              <a:gd name="connsiteX11" fmla="*/ 1054893 w 1643063"/>
              <a:gd name="connsiteY11" fmla="*/ 338138 h 1307307"/>
              <a:gd name="connsiteX12" fmla="*/ 1014413 w 1643063"/>
              <a:gd name="connsiteY12" fmla="*/ 378620 h 1307307"/>
              <a:gd name="connsiteX13" fmla="*/ 952500 w 1643063"/>
              <a:gd name="connsiteY13" fmla="*/ 426245 h 1307307"/>
              <a:gd name="connsiteX14" fmla="*/ 847725 w 1643063"/>
              <a:gd name="connsiteY14" fmla="*/ 492920 h 1307307"/>
              <a:gd name="connsiteX15" fmla="*/ 809625 w 1643063"/>
              <a:gd name="connsiteY15" fmla="*/ 573882 h 1307307"/>
              <a:gd name="connsiteX16" fmla="*/ 700088 w 1643063"/>
              <a:gd name="connsiteY16" fmla="*/ 702470 h 1307307"/>
              <a:gd name="connsiteX17" fmla="*/ 681038 w 1643063"/>
              <a:gd name="connsiteY17" fmla="*/ 783432 h 1307307"/>
              <a:gd name="connsiteX18" fmla="*/ 628650 w 1643063"/>
              <a:gd name="connsiteY18" fmla="*/ 869157 h 1307307"/>
              <a:gd name="connsiteX19" fmla="*/ 604838 w 1643063"/>
              <a:gd name="connsiteY19" fmla="*/ 912020 h 1307307"/>
              <a:gd name="connsiteX20" fmla="*/ 542925 w 1643063"/>
              <a:gd name="connsiteY20" fmla="*/ 988220 h 1307307"/>
              <a:gd name="connsiteX21" fmla="*/ 509588 w 1643063"/>
              <a:gd name="connsiteY21" fmla="*/ 1050132 h 1307307"/>
              <a:gd name="connsiteX22" fmla="*/ 471488 w 1643063"/>
              <a:gd name="connsiteY22" fmla="*/ 1092995 h 1307307"/>
              <a:gd name="connsiteX23" fmla="*/ 442913 w 1643063"/>
              <a:gd name="connsiteY23" fmla="*/ 1126332 h 1307307"/>
              <a:gd name="connsiteX24" fmla="*/ 333375 w 1643063"/>
              <a:gd name="connsiteY24" fmla="*/ 1145382 h 1307307"/>
              <a:gd name="connsiteX25" fmla="*/ 228600 w 1643063"/>
              <a:gd name="connsiteY25" fmla="*/ 1154907 h 1307307"/>
              <a:gd name="connsiteX26" fmla="*/ 157163 w 1643063"/>
              <a:gd name="connsiteY26" fmla="*/ 1188245 h 1307307"/>
              <a:gd name="connsiteX27" fmla="*/ 114300 w 1643063"/>
              <a:gd name="connsiteY27" fmla="*/ 1221582 h 1307307"/>
              <a:gd name="connsiteX28" fmla="*/ 114300 w 1643063"/>
              <a:gd name="connsiteY28" fmla="*/ 1221582 h 1307307"/>
              <a:gd name="connsiteX29" fmla="*/ 71438 w 1643063"/>
              <a:gd name="connsiteY29" fmla="*/ 1273970 h 1307307"/>
              <a:gd name="connsiteX30" fmla="*/ 19050 w 1643063"/>
              <a:gd name="connsiteY30" fmla="*/ 1297782 h 1307307"/>
              <a:gd name="connsiteX31" fmla="*/ 0 w 1643063"/>
              <a:gd name="connsiteY31" fmla="*/ 1307307 h 1307307"/>
              <a:gd name="connsiteX0" fmla="*/ 1643063 w 1643063"/>
              <a:gd name="connsiteY0" fmla="*/ 0 h 1307307"/>
              <a:gd name="connsiteX1" fmla="*/ 1624013 w 1643063"/>
              <a:gd name="connsiteY1" fmla="*/ 54770 h 1307307"/>
              <a:gd name="connsiteX2" fmla="*/ 1604963 w 1643063"/>
              <a:gd name="connsiteY2" fmla="*/ 76200 h 1307307"/>
              <a:gd name="connsiteX3" fmla="*/ 1521619 w 1643063"/>
              <a:gd name="connsiteY3" fmla="*/ 100013 h 1307307"/>
              <a:gd name="connsiteX4" fmla="*/ 1462088 w 1643063"/>
              <a:gd name="connsiteY4" fmla="*/ 176213 h 1307307"/>
              <a:gd name="connsiteX5" fmla="*/ 1395413 w 1643063"/>
              <a:gd name="connsiteY5" fmla="*/ 273845 h 1307307"/>
              <a:gd name="connsiteX6" fmla="*/ 1319212 w 1643063"/>
              <a:gd name="connsiteY6" fmla="*/ 340520 h 1307307"/>
              <a:gd name="connsiteX7" fmla="*/ 1240633 w 1643063"/>
              <a:gd name="connsiteY7" fmla="*/ 330994 h 1307307"/>
              <a:gd name="connsiteX8" fmla="*/ 1231106 w 1643063"/>
              <a:gd name="connsiteY8" fmla="*/ 328613 h 1307307"/>
              <a:gd name="connsiteX9" fmla="*/ 1181100 w 1643063"/>
              <a:gd name="connsiteY9" fmla="*/ 316707 h 1307307"/>
              <a:gd name="connsiteX10" fmla="*/ 1114426 w 1643063"/>
              <a:gd name="connsiteY10" fmla="*/ 309564 h 1307307"/>
              <a:gd name="connsiteX11" fmla="*/ 1054893 w 1643063"/>
              <a:gd name="connsiteY11" fmla="*/ 338138 h 1307307"/>
              <a:gd name="connsiteX12" fmla="*/ 1014413 w 1643063"/>
              <a:gd name="connsiteY12" fmla="*/ 378620 h 1307307"/>
              <a:gd name="connsiteX13" fmla="*/ 952500 w 1643063"/>
              <a:gd name="connsiteY13" fmla="*/ 426245 h 1307307"/>
              <a:gd name="connsiteX14" fmla="*/ 847725 w 1643063"/>
              <a:gd name="connsiteY14" fmla="*/ 492920 h 1307307"/>
              <a:gd name="connsiteX15" fmla="*/ 809625 w 1643063"/>
              <a:gd name="connsiteY15" fmla="*/ 573882 h 1307307"/>
              <a:gd name="connsiteX16" fmla="*/ 700088 w 1643063"/>
              <a:gd name="connsiteY16" fmla="*/ 702470 h 1307307"/>
              <a:gd name="connsiteX17" fmla="*/ 681038 w 1643063"/>
              <a:gd name="connsiteY17" fmla="*/ 783432 h 1307307"/>
              <a:gd name="connsiteX18" fmla="*/ 628650 w 1643063"/>
              <a:gd name="connsiteY18" fmla="*/ 869157 h 1307307"/>
              <a:gd name="connsiteX19" fmla="*/ 604838 w 1643063"/>
              <a:gd name="connsiteY19" fmla="*/ 912020 h 1307307"/>
              <a:gd name="connsiteX20" fmla="*/ 542925 w 1643063"/>
              <a:gd name="connsiteY20" fmla="*/ 988220 h 1307307"/>
              <a:gd name="connsiteX21" fmla="*/ 509588 w 1643063"/>
              <a:gd name="connsiteY21" fmla="*/ 1050132 h 1307307"/>
              <a:gd name="connsiteX22" fmla="*/ 471488 w 1643063"/>
              <a:gd name="connsiteY22" fmla="*/ 1092995 h 1307307"/>
              <a:gd name="connsiteX23" fmla="*/ 442913 w 1643063"/>
              <a:gd name="connsiteY23" fmla="*/ 1126332 h 1307307"/>
              <a:gd name="connsiteX24" fmla="*/ 333375 w 1643063"/>
              <a:gd name="connsiteY24" fmla="*/ 1145382 h 1307307"/>
              <a:gd name="connsiteX25" fmla="*/ 228600 w 1643063"/>
              <a:gd name="connsiteY25" fmla="*/ 1154907 h 1307307"/>
              <a:gd name="connsiteX26" fmla="*/ 157163 w 1643063"/>
              <a:gd name="connsiteY26" fmla="*/ 1188245 h 1307307"/>
              <a:gd name="connsiteX27" fmla="*/ 114300 w 1643063"/>
              <a:gd name="connsiteY27" fmla="*/ 1221582 h 1307307"/>
              <a:gd name="connsiteX28" fmla="*/ 114300 w 1643063"/>
              <a:gd name="connsiteY28" fmla="*/ 1221582 h 1307307"/>
              <a:gd name="connsiteX29" fmla="*/ 71438 w 1643063"/>
              <a:gd name="connsiteY29" fmla="*/ 1273970 h 1307307"/>
              <a:gd name="connsiteX30" fmla="*/ 19050 w 1643063"/>
              <a:gd name="connsiteY30" fmla="*/ 1297782 h 1307307"/>
              <a:gd name="connsiteX31" fmla="*/ 0 w 1643063"/>
              <a:gd name="connsiteY31" fmla="*/ 1307307 h 1307307"/>
              <a:gd name="connsiteX0" fmla="*/ 1643063 w 1643063"/>
              <a:gd name="connsiteY0" fmla="*/ 0 h 1307307"/>
              <a:gd name="connsiteX1" fmla="*/ 1624013 w 1643063"/>
              <a:gd name="connsiteY1" fmla="*/ 54770 h 1307307"/>
              <a:gd name="connsiteX2" fmla="*/ 1604963 w 1643063"/>
              <a:gd name="connsiteY2" fmla="*/ 76200 h 1307307"/>
              <a:gd name="connsiteX3" fmla="*/ 1521619 w 1643063"/>
              <a:gd name="connsiteY3" fmla="*/ 100013 h 1307307"/>
              <a:gd name="connsiteX4" fmla="*/ 1462088 w 1643063"/>
              <a:gd name="connsiteY4" fmla="*/ 176213 h 1307307"/>
              <a:gd name="connsiteX5" fmla="*/ 1395413 w 1643063"/>
              <a:gd name="connsiteY5" fmla="*/ 273845 h 1307307"/>
              <a:gd name="connsiteX6" fmla="*/ 1319212 w 1643063"/>
              <a:gd name="connsiteY6" fmla="*/ 340520 h 1307307"/>
              <a:gd name="connsiteX7" fmla="*/ 1240633 w 1643063"/>
              <a:gd name="connsiteY7" fmla="*/ 330994 h 1307307"/>
              <a:gd name="connsiteX8" fmla="*/ 1219200 w 1643063"/>
              <a:gd name="connsiteY8" fmla="*/ 326232 h 1307307"/>
              <a:gd name="connsiteX9" fmla="*/ 1181100 w 1643063"/>
              <a:gd name="connsiteY9" fmla="*/ 316707 h 1307307"/>
              <a:gd name="connsiteX10" fmla="*/ 1114426 w 1643063"/>
              <a:gd name="connsiteY10" fmla="*/ 309564 h 1307307"/>
              <a:gd name="connsiteX11" fmla="*/ 1054893 w 1643063"/>
              <a:gd name="connsiteY11" fmla="*/ 338138 h 1307307"/>
              <a:gd name="connsiteX12" fmla="*/ 1014413 w 1643063"/>
              <a:gd name="connsiteY12" fmla="*/ 378620 h 1307307"/>
              <a:gd name="connsiteX13" fmla="*/ 952500 w 1643063"/>
              <a:gd name="connsiteY13" fmla="*/ 426245 h 1307307"/>
              <a:gd name="connsiteX14" fmla="*/ 847725 w 1643063"/>
              <a:gd name="connsiteY14" fmla="*/ 492920 h 1307307"/>
              <a:gd name="connsiteX15" fmla="*/ 809625 w 1643063"/>
              <a:gd name="connsiteY15" fmla="*/ 573882 h 1307307"/>
              <a:gd name="connsiteX16" fmla="*/ 700088 w 1643063"/>
              <a:gd name="connsiteY16" fmla="*/ 702470 h 1307307"/>
              <a:gd name="connsiteX17" fmla="*/ 681038 w 1643063"/>
              <a:gd name="connsiteY17" fmla="*/ 783432 h 1307307"/>
              <a:gd name="connsiteX18" fmla="*/ 628650 w 1643063"/>
              <a:gd name="connsiteY18" fmla="*/ 869157 h 1307307"/>
              <a:gd name="connsiteX19" fmla="*/ 604838 w 1643063"/>
              <a:gd name="connsiteY19" fmla="*/ 912020 h 1307307"/>
              <a:gd name="connsiteX20" fmla="*/ 542925 w 1643063"/>
              <a:gd name="connsiteY20" fmla="*/ 988220 h 1307307"/>
              <a:gd name="connsiteX21" fmla="*/ 509588 w 1643063"/>
              <a:gd name="connsiteY21" fmla="*/ 1050132 h 1307307"/>
              <a:gd name="connsiteX22" fmla="*/ 471488 w 1643063"/>
              <a:gd name="connsiteY22" fmla="*/ 1092995 h 1307307"/>
              <a:gd name="connsiteX23" fmla="*/ 442913 w 1643063"/>
              <a:gd name="connsiteY23" fmla="*/ 1126332 h 1307307"/>
              <a:gd name="connsiteX24" fmla="*/ 333375 w 1643063"/>
              <a:gd name="connsiteY24" fmla="*/ 1145382 h 1307307"/>
              <a:gd name="connsiteX25" fmla="*/ 228600 w 1643063"/>
              <a:gd name="connsiteY25" fmla="*/ 1154907 h 1307307"/>
              <a:gd name="connsiteX26" fmla="*/ 157163 w 1643063"/>
              <a:gd name="connsiteY26" fmla="*/ 1188245 h 1307307"/>
              <a:gd name="connsiteX27" fmla="*/ 114300 w 1643063"/>
              <a:gd name="connsiteY27" fmla="*/ 1221582 h 1307307"/>
              <a:gd name="connsiteX28" fmla="*/ 114300 w 1643063"/>
              <a:gd name="connsiteY28" fmla="*/ 1221582 h 1307307"/>
              <a:gd name="connsiteX29" fmla="*/ 71438 w 1643063"/>
              <a:gd name="connsiteY29" fmla="*/ 1273970 h 1307307"/>
              <a:gd name="connsiteX30" fmla="*/ 19050 w 1643063"/>
              <a:gd name="connsiteY30" fmla="*/ 1297782 h 1307307"/>
              <a:gd name="connsiteX31" fmla="*/ 0 w 1643063"/>
              <a:gd name="connsiteY31" fmla="*/ 1307307 h 1307307"/>
              <a:gd name="connsiteX0" fmla="*/ 1643063 w 1643063"/>
              <a:gd name="connsiteY0" fmla="*/ 0 h 1307307"/>
              <a:gd name="connsiteX1" fmla="*/ 1624013 w 1643063"/>
              <a:gd name="connsiteY1" fmla="*/ 54770 h 1307307"/>
              <a:gd name="connsiteX2" fmla="*/ 1604963 w 1643063"/>
              <a:gd name="connsiteY2" fmla="*/ 76200 h 1307307"/>
              <a:gd name="connsiteX3" fmla="*/ 1521619 w 1643063"/>
              <a:gd name="connsiteY3" fmla="*/ 100013 h 1307307"/>
              <a:gd name="connsiteX4" fmla="*/ 1462088 w 1643063"/>
              <a:gd name="connsiteY4" fmla="*/ 176213 h 1307307"/>
              <a:gd name="connsiteX5" fmla="*/ 1395413 w 1643063"/>
              <a:gd name="connsiteY5" fmla="*/ 273845 h 1307307"/>
              <a:gd name="connsiteX6" fmla="*/ 1319212 w 1643063"/>
              <a:gd name="connsiteY6" fmla="*/ 340520 h 1307307"/>
              <a:gd name="connsiteX7" fmla="*/ 1257302 w 1643063"/>
              <a:gd name="connsiteY7" fmla="*/ 335756 h 1307307"/>
              <a:gd name="connsiteX8" fmla="*/ 1219200 w 1643063"/>
              <a:gd name="connsiteY8" fmla="*/ 326232 h 1307307"/>
              <a:gd name="connsiteX9" fmla="*/ 1181100 w 1643063"/>
              <a:gd name="connsiteY9" fmla="*/ 316707 h 1307307"/>
              <a:gd name="connsiteX10" fmla="*/ 1114426 w 1643063"/>
              <a:gd name="connsiteY10" fmla="*/ 309564 h 1307307"/>
              <a:gd name="connsiteX11" fmla="*/ 1054893 w 1643063"/>
              <a:gd name="connsiteY11" fmla="*/ 338138 h 1307307"/>
              <a:gd name="connsiteX12" fmla="*/ 1014413 w 1643063"/>
              <a:gd name="connsiteY12" fmla="*/ 378620 h 1307307"/>
              <a:gd name="connsiteX13" fmla="*/ 952500 w 1643063"/>
              <a:gd name="connsiteY13" fmla="*/ 426245 h 1307307"/>
              <a:gd name="connsiteX14" fmla="*/ 847725 w 1643063"/>
              <a:gd name="connsiteY14" fmla="*/ 492920 h 1307307"/>
              <a:gd name="connsiteX15" fmla="*/ 809625 w 1643063"/>
              <a:gd name="connsiteY15" fmla="*/ 573882 h 1307307"/>
              <a:gd name="connsiteX16" fmla="*/ 700088 w 1643063"/>
              <a:gd name="connsiteY16" fmla="*/ 702470 h 1307307"/>
              <a:gd name="connsiteX17" fmla="*/ 681038 w 1643063"/>
              <a:gd name="connsiteY17" fmla="*/ 783432 h 1307307"/>
              <a:gd name="connsiteX18" fmla="*/ 628650 w 1643063"/>
              <a:gd name="connsiteY18" fmla="*/ 869157 h 1307307"/>
              <a:gd name="connsiteX19" fmla="*/ 604838 w 1643063"/>
              <a:gd name="connsiteY19" fmla="*/ 912020 h 1307307"/>
              <a:gd name="connsiteX20" fmla="*/ 542925 w 1643063"/>
              <a:gd name="connsiteY20" fmla="*/ 988220 h 1307307"/>
              <a:gd name="connsiteX21" fmla="*/ 509588 w 1643063"/>
              <a:gd name="connsiteY21" fmla="*/ 1050132 h 1307307"/>
              <a:gd name="connsiteX22" fmla="*/ 471488 w 1643063"/>
              <a:gd name="connsiteY22" fmla="*/ 1092995 h 1307307"/>
              <a:gd name="connsiteX23" fmla="*/ 442913 w 1643063"/>
              <a:gd name="connsiteY23" fmla="*/ 1126332 h 1307307"/>
              <a:gd name="connsiteX24" fmla="*/ 333375 w 1643063"/>
              <a:gd name="connsiteY24" fmla="*/ 1145382 h 1307307"/>
              <a:gd name="connsiteX25" fmla="*/ 228600 w 1643063"/>
              <a:gd name="connsiteY25" fmla="*/ 1154907 h 1307307"/>
              <a:gd name="connsiteX26" fmla="*/ 157163 w 1643063"/>
              <a:gd name="connsiteY26" fmla="*/ 1188245 h 1307307"/>
              <a:gd name="connsiteX27" fmla="*/ 114300 w 1643063"/>
              <a:gd name="connsiteY27" fmla="*/ 1221582 h 1307307"/>
              <a:gd name="connsiteX28" fmla="*/ 114300 w 1643063"/>
              <a:gd name="connsiteY28" fmla="*/ 1221582 h 1307307"/>
              <a:gd name="connsiteX29" fmla="*/ 71438 w 1643063"/>
              <a:gd name="connsiteY29" fmla="*/ 1273970 h 1307307"/>
              <a:gd name="connsiteX30" fmla="*/ 19050 w 1643063"/>
              <a:gd name="connsiteY30" fmla="*/ 1297782 h 1307307"/>
              <a:gd name="connsiteX31" fmla="*/ 0 w 1643063"/>
              <a:gd name="connsiteY31" fmla="*/ 1307307 h 1307307"/>
              <a:gd name="connsiteX0" fmla="*/ 1643063 w 1643063"/>
              <a:gd name="connsiteY0" fmla="*/ 0 h 1307307"/>
              <a:gd name="connsiteX1" fmla="*/ 1624013 w 1643063"/>
              <a:gd name="connsiteY1" fmla="*/ 54770 h 1307307"/>
              <a:gd name="connsiteX2" fmla="*/ 1604963 w 1643063"/>
              <a:gd name="connsiteY2" fmla="*/ 76200 h 1307307"/>
              <a:gd name="connsiteX3" fmla="*/ 1521619 w 1643063"/>
              <a:gd name="connsiteY3" fmla="*/ 100013 h 1307307"/>
              <a:gd name="connsiteX4" fmla="*/ 1462088 w 1643063"/>
              <a:gd name="connsiteY4" fmla="*/ 176213 h 1307307"/>
              <a:gd name="connsiteX5" fmla="*/ 1395413 w 1643063"/>
              <a:gd name="connsiteY5" fmla="*/ 273845 h 1307307"/>
              <a:gd name="connsiteX6" fmla="*/ 1319212 w 1643063"/>
              <a:gd name="connsiteY6" fmla="*/ 340520 h 1307307"/>
              <a:gd name="connsiteX7" fmla="*/ 1219200 w 1643063"/>
              <a:gd name="connsiteY7" fmla="*/ 326232 h 1307307"/>
              <a:gd name="connsiteX8" fmla="*/ 1181100 w 1643063"/>
              <a:gd name="connsiteY8" fmla="*/ 316707 h 1307307"/>
              <a:gd name="connsiteX9" fmla="*/ 1114426 w 1643063"/>
              <a:gd name="connsiteY9" fmla="*/ 309564 h 1307307"/>
              <a:gd name="connsiteX10" fmla="*/ 1054893 w 1643063"/>
              <a:gd name="connsiteY10" fmla="*/ 338138 h 1307307"/>
              <a:gd name="connsiteX11" fmla="*/ 1014413 w 1643063"/>
              <a:gd name="connsiteY11" fmla="*/ 378620 h 1307307"/>
              <a:gd name="connsiteX12" fmla="*/ 952500 w 1643063"/>
              <a:gd name="connsiteY12" fmla="*/ 426245 h 1307307"/>
              <a:gd name="connsiteX13" fmla="*/ 847725 w 1643063"/>
              <a:gd name="connsiteY13" fmla="*/ 492920 h 1307307"/>
              <a:gd name="connsiteX14" fmla="*/ 809625 w 1643063"/>
              <a:gd name="connsiteY14" fmla="*/ 573882 h 1307307"/>
              <a:gd name="connsiteX15" fmla="*/ 700088 w 1643063"/>
              <a:gd name="connsiteY15" fmla="*/ 702470 h 1307307"/>
              <a:gd name="connsiteX16" fmla="*/ 681038 w 1643063"/>
              <a:gd name="connsiteY16" fmla="*/ 783432 h 1307307"/>
              <a:gd name="connsiteX17" fmla="*/ 628650 w 1643063"/>
              <a:gd name="connsiteY17" fmla="*/ 869157 h 1307307"/>
              <a:gd name="connsiteX18" fmla="*/ 604838 w 1643063"/>
              <a:gd name="connsiteY18" fmla="*/ 912020 h 1307307"/>
              <a:gd name="connsiteX19" fmla="*/ 542925 w 1643063"/>
              <a:gd name="connsiteY19" fmla="*/ 988220 h 1307307"/>
              <a:gd name="connsiteX20" fmla="*/ 509588 w 1643063"/>
              <a:gd name="connsiteY20" fmla="*/ 1050132 h 1307307"/>
              <a:gd name="connsiteX21" fmla="*/ 471488 w 1643063"/>
              <a:gd name="connsiteY21" fmla="*/ 1092995 h 1307307"/>
              <a:gd name="connsiteX22" fmla="*/ 442913 w 1643063"/>
              <a:gd name="connsiteY22" fmla="*/ 1126332 h 1307307"/>
              <a:gd name="connsiteX23" fmla="*/ 333375 w 1643063"/>
              <a:gd name="connsiteY23" fmla="*/ 1145382 h 1307307"/>
              <a:gd name="connsiteX24" fmla="*/ 228600 w 1643063"/>
              <a:gd name="connsiteY24" fmla="*/ 1154907 h 1307307"/>
              <a:gd name="connsiteX25" fmla="*/ 157163 w 1643063"/>
              <a:gd name="connsiteY25" fmla="*/ 1188245 h 1307307"/>
              <a:gd name="connsiteX26" fmla="*/ 114300 w 1643063"/>
              <a:gd name="connsiteY26" fmla="*/ 1221582 h 1307307"/>
              <a:gd name="connsiteX27" fmla="*/ 114300 w 1643063"/>
              <a:gd name="connsiteY27" fmla="*/ 1221582 h 1307307"/>
              <a:gd name="connsiteX28" fmla="*/ 71438 w 1643063"/>
              <a:gd name="connsiteY28" fmla="*/ 1273970 h 1307307"/>
              <a:gd name="connsiteX29" fmla="*/ 19050 w 1643063"/>
              <a:gd name="connsiteY29" fmla="*/ 1297782 h 1307307"/>
              <a:gd name="connsiteX30" fmla="*/ 0 w 1643063"/>
              <a:gd name="connsiteY30" fmla="*/ 1307307 h 1307307"/>
              <a:gd name="connsiteX0" fmla="*/ 1643063 w 1643063"/>
              <a:gd name="connsiteY0" fmla="*/ 0 h 1307307"/>
              <a:gd name="connsiteX1" fmla="*/ 1624013 w 1643063"/>
              <a:gd name="connsiteY1" fmla="*/ 54770 h 1307307"/>
              <a:gd name="connsiteX2" fmla="*/ 1604963 w 1643063"/>
              <a:gd name="connsiteY2" fmla="*/ 76200 h 1307307"/>
              <a:gd name="connsiteX3" fmla="*/ 1521619 w 1643063"/>
              <a:gd name="connsiteY3" fmla="*/ 100013 h 1307307"/>
              <a:gd name="connsiteX4" fmla="*/ 1462088 w 1643063"/>
              <a:gd name="connsiteY4" fmla="*/ 176213 h 1307307"/>
              <a:gd name="connsiteX5" fmla="*/ 1395413 w 1643063"/>
              <a:gd name="connsiteY5" fmla="*/ 273845 h 1307307"/>
              <a:gd name="connsiteX6" fmla="*/ 1319212 w 1643063"/>
              <a:gd name="connsiteY6" fmla="*/ 340520 h 1307307"/>
              <a:gd name="connsiteX7" fmla="*/ 1219200 w 1643063"/>
              <a:gd name="connsiteY7" fmla="*/ 326232 h 1307307"/>
              <a:gd name="connsiteX8" fmla="*/ 1114426 w 1643063"/>
              <a:gd name="connsiteY8" fmla="*/ 309564 h 1307307"/>
              <a:gd name="connsiteX9" fmla="*/ 1054893 w 1643063"/>
              <a:gd name="connsiteY9" fmla="*/ 338138 h 1307307"/>
              <a:gd name="connsiteX10" fmla="*/ 1014413 w 1643063"/>
              <a:gd name="connsiteY10" fmla="*/ 378620 h 1307307"/>
              <a:gd name="connsiteX11" fmla="*/ 952500 w 1643063"/>
              <a:gd name="connsiteY11" fmla="*/ 426245 h 1307307"/>
              <a:gd name="connsiteX12" fmla="*/ 847725 w 1643063"/>
              <a:gd name="connsiteY12" fmla="*/ 492920 h 1307307"/>
              <a:gd name="connsiteX13" fmla="*/ 809625 w 1643063"/>
              <a:gd name="connsiteY13" fmla="*/ 573882 h 1307307"/>
              <a:gd name="connsiteX14" fmla="*/ 700088 w 1643063"/>
              <a:gd name="connsiteY14" fmla="*/ 702470 h 1307307"/>
              <a:gd name="connsiteX15" fmla="*/ 681038 w 1643063"/>
              <a:gd name="connsiteY15" fmla="*/ 783432 h 1307307"/>
              <a:gd name="connsiteX16" fmla="*/ 628650 w 1643063"/>
              <a:gd name="connsiteY16" fmla="*/ 869157 h 1307307"/>
              <a:gd name="connsiteX17" fmla="*/ 604838 w 1643063"/>
              <a:gd name="connsiteY17" fmla="*/ 912020 h 1307307"/>
              <a:gd name="connsiteX18" fmla="*/ 542925 w 1643063"/>
              <a:gd name="connsiteY18" fmla="*/ 988220 h 1307307"/>
              <a:gd name="connsiteX19" fmla="*/ 509588 w 1643063"/>
              <a:gd name="connsiteY19" fmla="*/ 1050132 h 1307307"/>
              <a:gd name="connsiteX20" fmla="*/ 471488 w 1643063"/>
              <a:gd name="connsiteY20" fmla="*/ 1092995 h 1307307"/>
              <a:gd name="connsiteX21" fmla="*/ 442913 w 1643063"/>
              <a:gd name="connsiteY21" fmla="*/ 1126332 h 1307307"/>
              <a:gd name="connsiteX22" fmla="*/ 333375 w 1643063"/>
              <a:gd name="connsiteY22" fmla="*/ 1145382 h 1307307"/>
              <a:gd name="connsiteX23" fmla="*/ 228600 w 1643063"/>
              <a:gd name="connsiteY23" fmla="*/ 1154907 h 1307307"/>
              <a:gd name="connsiteX24" fmla="*/ 157163 w 1643063"/>
              <a:gd name="connsiteY24" fmla="*/ 1188245 h 1307307"/>
              <a:gd name="connsiteX25" fmla="*/ 114300 w 1643063"/>
              <a:gd name="connsiteY25" fmla="*/ 1221582 h 1307307"/>
              <a:gd name="connsiteX26" fmla="*/ 114300 w 1643063"/>
              <a:gd name="connsiteY26" fmla="*/ 1221582 h 1307307"/>
              <a:gd name="connsiteX27" fmla="*/ 71438 w 1643063"/>
              <a:gd name="connsiteY27" fmla="*/ 1273970 h 1307307"/>
              <a:gd name="connsiteX28" fmla="*/ 19050 w 1643063"/>
              <a:gd name="connsiteY28" fmla="*/ 1297782 h 1307307"/>
              <a:gd name="connsiteX29" fmla="*/ 0 w 1643063"/>
              <a:gd name="connsiteY29" fmla="*/ 1307307 h 1307307"/>
              <a:gd name="connsiteX0" fmla="*/ 1643063 w 1643063"/>
              <a:gd name="connsiteY0" fmla="*/ 0 h 1307307"/>
              <a:gd name="connsiteX1" fmla="*/ 1624013 w 1643063"/>
              <a:gd name="connsiteY1" fmla="*/ 54770 h 1307307"/>
              <a:gd name="connsiteX2" fmla="*/ 1604963 w 1643063"/>
              <a:gd name="connsiteY2" fmla="*/ 76200 h 1307307"/>
              <a:gd name="connsiteX3" fmla="*/ 1521619 w 1643063"/>
              <a:gd name="connsiteY3" fmla="*/ 100013 h 1307307"/>
              <a:gd name="connsiteX4" fmla="*/ 1462088 w 1643063"/>
              <a:gd name="connsiteY4" fmla="*/ 176213 h 1307307"/>
              <a:gd name="connsiteX5" fmla="*/ 1395413 w 1643063"/>
              <a:gd name="connsiteY5" fmla="*/ 273845 h 1307307"/>
              <a:gd name="connsiteX6" fmla="*/ 1319212 w 1643063"/>
              <a:gd name="connsiteY6" fmla="*/ 340520 h 1307307"/>
              <a:gd name="connsiteX7" fmla="*/ 1219200 w 1643063"/>
              <a:gd name="connsiteY7" fmla="*/ 326232 h 1307307"/>
              <a:gd name="connsiteX8" fmla="*/ 1114426 w 1643063"/>
              <a:gd name="connsiteY8" fmla="*/ 309564 h 1307307"/>
              <a:gd name="connsiteX9" fmla="*/ 1045368 w 1643063"/>
              <a:gd name="connsiteY9" fmla="*/ 335756 h 1307307"/>
              <a:gd name="connsiteX10" fmla="*/ 1014413 w 1643063"/>
              <a:gd name="connsiteY10" fmla="*/ 378620 h 1307307"/>
              <a:gd name="connsiteX11" fmla="*/ 952500 w 1643063"/>
              <a:gd name="connsiteY11" fmla="*/ 426245 h 1307307"/>
              <a:gd name="connsiteX12" fmla="*/ 847725 w 1643063"/>
              <a:gd name="connsiteY12" fmla="*/ 492920 h 1307307"/>
              <a:gd name="connsiteX13" fmla="*/ 809625 w 1643063"/>
              <a:gd name="connsiteY13" fmla="*/ 573882 h 1307307"/>
              <a:gd name="connsiteX14" fmla="*/ 700088 w 1643063"/>
              <a:gd name="connsiteY14" fmla="*/ 702470 h 1307307"/>
              <a:gd name="connsiteX15" fmla="*/ 681038 w 1643063"/>
              <a:gd name="connsiteY15" fmla="*/ 783432 h 1307307"/>
              <a:gd name="connsiteX16" fmla="*/ 628650 w 1643063"/>
              <a:gd name="connsiteY16" fmla="*/ 869157 h 1307307"/>
              <a:gd name="connsiteX17" fmla="*/ 604838 w 1643063"/>
              <a:gd name="connsiteY17" fmla="*/ 912020 h 1307307"/>
              <a:gd name="connsiteX18" fmla="*/ 542925 w 1643063"/>
              <a:gd name="connsiteY18" fmla="*/ 988220 h 1307307"/>
              <a:gd name="connsiteX19" fmla="*/ 509588 w 1643063"/>
              <a:gd name="connsiteY19" fmla="*/ 1050132 h 1307307"/>
              <a:gd name="connsiteX20" fmla="*/ 471488 w 1643063"/>
              <a:gd name="connsiteY20" fmla="*/ 1092995 h 1307307"/>
              <a:gd name="connsiteX21" fmla="*/ 442913 w 1643063"/>
              <a:gd name="connsiteY21" fmla="*/ 1126332 h 1307307"/>
              <a:gd name="connsiteX22" fmla="*/ 333375 w 1643063"/>
              <a:gd name="connsiteY22" fmla="*/ 1145382 h 1307307"/>
              <a:gd name="connsiteX23" fmla="*/ 228600 w 1643063"/>
              <a:gd name="connsiteY23" fmla="*/ 1154907 h 1307307"/>
              <a:gd name="connsiteX24" fmla="*/ 157163 w 1643063"/>
              <a:gd name="connsiteY24" fmla="*/ 1188245 h 1307307"/>
              <a:gd name="connsiteX25" fmla="*/ 114300 w 1643063"/>
              <a:gd name="connsiteY25" fmla="*/ 1221582 h 1307307"/>
              <a:gd name="connsiteX26" fmla="*/ 114300 w 1643063"/>
              <a:gd name="connsiteY26" fmla="*/ 1221582 h 1307307"/>
              <a:gd name="connsiteX27" fmla="*/ 71438 w 1643063"/>
              <a:gd name="connsiteY27" fmla="*/ 1273970 h 1307307"/>
              <a:gd name="connsiteX28" fmla="*/ 19050 w 1643063"/>
              <a:gd name="connsiteY28" fmla="*/ 1297782 h 1307307"/>
              <a:gd name="connsiteX29" fmla="*/ 0 w 1643063"/>
              <a:gd name="connsiteY29" fmla="*/ 1307307 h 1307307"/>
              <a:gd name="connsiteX0" fmla="*/ 1643063 w 1643063"/>
              <a:gd name="connsiteY0" fmla="*/ 0 h 1307307"/>
              <a:gd name="connsiteX1" fmla="*/ 1624013 w 1643063"/>
              <a:gd name="connsiteY1" fmla="*/ 54770 h 1307307"/>
              <a:gd name="connsiteX2" fmla="*/ 1604963 w 1643063"/>
              <a:gd name="connsiteY2" fmla="*/ 76200 h 1307307"/>
              <a:gd name="connsiteX3" fmla="*/ 1521619 w 1643063"/>
              <a:gd name="connsiteY3" fmla="*/ 100013 h 1307307"/>
              <a:gd name="connsiteX4" fmla="*/ 1462088 w 1643063"/>
              <a:gd name="connsiteY4" fmla="*/ 176213 h 1307307"/>
              <a:gd name="connsiteX5" fmla="*/ 1395413 w 1643063"/>
              <a:gd name="connsiteY5" fmla="*/ 273845 h 1307307"/>
              <a:gd name="connsiteX6" fmla="*/ 1319212 w 1643063"/>
              <a:gd name="connsiteY6" fmla="*/ 340520 h 1307307"/>
              <a:gd name="connsiteX7" fmla="*/ 1219200 w 1643063"/>
              <a:gd name="connsiteY7" fmla="*/ 326232 h 1307307"/>
              <a:gd name="connsiteX8" fmla="*/ 1114426 w 1643063"/>
              <a:gd name="connsiteY8" fmla="*/ 309564 h 1307307"/>
              <a:gd name="connsiteX9" fmla="*/ 1045368 w 1643063"/>
              <a:gd name="connsiteY9" fmla="*/ 335756 h 1307307"/>
              <a:gd name="connsiteX10" fmla="*/ 1004888 w 1643063"/>
              <a:gd name="connsiteY10" fmla="*/ 376239 h 1307307"/>
              <a:gd name="connsiteX11" fmla="*/ 952500 w 1643063"/>
              <a:gd name="connsiteY11" fmla="*/ 426245 h 1307307"/>
              <a:gd name="connsiteX12" fmla="*/ 847725 w 1643063"/>
              <a:gd name="connsiteY12" fmla="*/ 492920 h 1307307"/>
              <a:gd name="connsiteX13" fmla="*/ 809625 w 1643063"/>
              <a:gd name="connsiteY13" fmla="*/ 573882 h 1307307"/>
              <a:gd name="connsiteX14" fmla="*/ 700088 w 1643063"/>
              <a:gd name="connsiteY14" fmla="*/ 702470 h 1307307"/>
              <a:gd name="connsiteX15" fmla="*/ 681038 w 1643063"/>
              <a:gd name="connsiteY15" fmla="*/ 783432 h 1307307"/>
              <a:gd name="connsiteX16" fmla="*/ 628650 w 1643063"/>
              <a:gd name="connsiteY16" fmla="*/ 869157 h 1307307"/>
              <a:gd name="connsiteX17" fmla="*/ 604838 w 1643063"/>
              <a:gd name="connsiteY17" fmla="*/ 912020 h 1307307"/>
              <a:gd name="connsiteX18" fmla="*/ 542925 w 1643063"/>
              <a:gd name="connsiteY18" fmla="*/ 988220 h 1307307"/>
              <a:gd name="connsiteX19" fmla="*/ 509588 w 1643063"/>
              <a:gd name="connsiteY19" fmla="*/ 1050132 h 1307307"/>
              <a:gd name="connsiteX20" fmla="*/ 471488 w 1643063"/>
              <a:gd name="connsiteY20" fmla="*/ 1092995 h 1307307"/>
              <a:gd name="connsiteX21" fmla="*/ 442913 w 1643063"/>
              <a:gd name="connsiteY21" fmla="*/ 1126332 h 1307307"/>
              <a:gd name="connsiteX22" fmla="*/ 333375 w 1643063"/>
              <a:gd name="connsiteY22" fmla="*/ 1145382 h 1307307"/>
              <a:gd name="connsiteX23" fmla="*/ 228600 w 1643063"/>
              <a:gd name="connsiteY23" fmla="*/ 1154907 h 1307307"/>
              <a:gd name="connsiteX24" fmla="*/ 157163 w 1643063"/>
              <a:gd name="connsiteY24" fmla="*/ 1188245 h 1307307"/>
              <a:gd name="connsiteX25" fmla="*/ 114300 w 1643063"/>
              <a:gd name="connsiteY25" fmla="*/ 1221582 h 1307307"/>
              <a:gd name="connsiteX26" fmla="*/ 114300 w 1643063"/>
              <a:gd name="connsiteY26" fmla="*/ 1221582 h 1307307"/>
              <a:gd name="connsiteX27" fmla="*/ 71438 w 1643063"/>
              <a:gd name="connsiteY27" fmla="*/ 1273970 h 1307307"/>
              <a:gd name="connsiteX28" fmla="*/ 19050 w 1643063"/>
              <a:gd name="connsiteY28" fmla="*/ 1297782 h 1307307"/>
              <a:gd name="connsiteX29" fmla="*/ 0 w 1643063"/>
              <a:gd name="connsiteY29" fmla="*/ 1307307 h 1307307"/>
              <a:gd name="connsiteX0" fmla="*/ 1643063 w 1643063"/>
              <a:gd name="connsiteY0" fmla="*/ 0 h 1307307"/>
              <a:gd name="connsiteX1" fmla="*/ 1624013 w 1643063"/>
              <a:gd name="connsiteY1" fmla="*/ 54770 h 1307307"/>
              <a:gd name="connsiteX2" fmla="*/ 1604963 w 1643063"/>
              <a:gd name="connsiteY2" fmla="*/ 76200 h 1307307"/>
              <a:gd name="connsiteX3" fmla="*/ 1521619 w 1643063"/>
              <a:gd name="connsiteY3" fmla="*/ 100013 h 1307307"/>
              <a:gd name="connsiteX4" fmla="*/ 1462088 w 1643063"/>
              <a:gd name="connsiteY4" fmla="*/ 176213 h 1307307"/>
              <a:gd name="connsiteX5" fmla="*/ 1395413 w 1643063"/>
              <a:gd name="connsiteY5" fmla="*/ 273845 h 1307307"/>
              <a:gd name="connsiteX6" fmla="*/ 1319212 w 1643063"/>
              <a:gd name="connsiteY6" fmla="*/ 340520 h 1307307"/>
              <a:gd name="connsiteX7" fmla="*/ 1219200 w 1643063"/>
              <a:gd name="connsiteY7" fmla="*/ 326232 h 1307307"/>
              <a:gd name="connsiteX8" fmla="*/ 1114426 w 1643063"/>
              <a:gd name="connsiteY8" fmla="*/ 309564 h 1307307"/>
              <a:gd name="connsiteX9" fmla="*/ 1045368 w 1643063"/>
              <a:gd name="connsiteY9" fmla="*/ 335756 h 1307307"/>
              <a:gd name="connsiteX10" fmla="*/ 1004888 w 1643063"/>
              <a:gd name="connsiteY10" fmla="*/ 376239 h 1307307"/>
              <a:gd name="connsiteX11" fmla="*/ 952500 w 1643063"/>
              <a:gd name="connsiteY11" fmla="*/ 426245 h 1307307"/>
              <a:gd name="connsiteX12" fmla="*/ 847725 w 1643063"/>
              <a:gd name="connsiteY12" fmla="*/ 492920 h 1307307"/>
              <a:gd name="connsiteX13" fmla="*/ 809625 w 1643063"/>
              <a:gd name="connsiteY13" fmla="*/ 573882 h 1307307"/>
              <a:gd name="connsiteX14" fmla="*/ 700088 w 1643063"/>
              <a:gd name="connsiteY14" fmla="*/ 702470 h 1307307"/>
              <a:gd name="connsiteX15" fmla="*/ 681038 w 1643063"/>
              <a:gd name="connsiteY15" fmla="*/ 783432 h 1307307"/>
              <a:gd name="connsiteX16" fmla="*/ 628650 w 1643063"/>
              <a:gd name="connsiteY16" fmla="*/ 869157 h 1307307"/>
              <a:gd name="connsiteX17" fmla="*/ 604838 w 1643063"/>
              <a:gd name="connsiteY17" fmla="*/ 912020 h 1307307"/>
              <a:gd name="connsiteX18" fmla="*/ 542925 w 1643063"/>
              <a:gd name="connsiteY18" fmla="*/ 988220 h 1307307"/>
              <a:gd name="connsiteX19" fmla="*/ 509588 w 1643063"/>
              <a:gd name="connsiteY19" fmla="*/ 1050132 h 1307307"/>
              <a:gd name="connsiteX20" fmla="*/ 471488 w 1643063"/>
              <a:gd name="connsiteY20" fmla="*/ 1092995 h 1307307"/>
              <a:gd name="connsiteX21" fmla="*/ 442913 w 1643063"/>
              <a:gd name="connsiteY21" fmla="*/ 1126332 h 1307307"/>
              <a:gd name="connsiteX22" fmla="*/ 333375 w 1643063"/>
              <a:gd name="connsiteY22" fmla="*/ 1145382 h 1307307"/>
              <a:gd name="connsiteX23" fmla="*/ 228600 w 1643063"/>
              <a:gd name="connsiteY23" fmla="*/ 1154907 h 1307307"/>
              <a:gd name="connsiteX24" fmla="*/ 157163 w 1643063"/>
              <a:gd name="connsiteY24" fmla="*/ 1188245 h 1307307"/>
              <a:gd name="connsiteX25" fmla="*/ 114300 w 1643063"/>
              <a:gd name="connsiteY25" fmla="*/ 1221582 h 1307307"/>
              <a:gd name="connsiteX26" fmla="*/ 114300 w 1643063"/>
              <a:gd name="connsiteY26" fmla="*/ 1221582 h 1307307"/>
              <a:gd name="connsiteX27" fmla="*/ 71438 w 1643063"/>
              <a:gd name="connsiteY27" fmla="*/ 1273970 h 1307307"/>
              <a:gd name="connsiteX28" fmla="*/ 19050 w 1643063"/>
              <a:gd name="connsiteY28" fmla="*/ 1297782 h 1307307"/>
              <a:gd name="connsiteX29" fmla="*/ 0 w 1643063"/>
              <a:gd name="connsiteY29" fmla="*/ 1307307 h 1307307"/>
              <a:gd name="connsiteX0" fmla="*/ 1643063 w 1643063"/>
              <a:gd name="connsiteY0" fmla="*/ 0 h 1307307"/>
              <a:gd name="connsiteX1" fmla="*/ 1624013 w 1643063"/>
              <a:gd name="connsiteY1" fmla="*/ 54770 h 1307307"/>
              <a:gd name="connsiteX2" fmla="*/ 1604963 w 1643063"/>
              <a:gd name="connsiteY2" fmla="*/ 76200 h 1307307"/>
              <a:gd name="connsiteX3" fmla="*/ 1521619 w 1643063"/>
              <a:gd name="connsiteY3" fmla="*/ 100013 h 1307307"/>
              <a:gd name="connsiteX4" fmla="*/ 1462088 w 1643063"/>
              <a:gd name="connsiteY4" fmla="*/ 176213 h 1307307"/>
              <a:gd name="connsiteX5" fmla="*/ 1395413 w 1643063"/>
              <a:gd name="connsiteY5" fmla="*/ 273845 h 1307307"/>
              <a:gd name="connsiteX6" fmla="*/ 1319212 w 1643063"/>
              <a:gd name="connsiteY6" fmla="*/ 340520 h 1307307"/>
              <a:gd name="connsiteX7" fmla="*/ 1219200 w 1643063"/>
              <a:gd name="connsiteY7" fmla="*/ 326232 h 1307307"/>
              <a:gd name="connsiteX8" fmla="*/ 1114426 w 1643063"/>
              <a:gd name="connsiteY8" fmla="*/ 309564 h 1307307"/>
              <a:gd name="connsiteX9" fmla="*/ 1045368 w 1643063"/>
              <a:gd name="connsiteY9" fmla="*/ 335756 h 1307307"/>
              <a:gd name="connsiteX10" fmla="*/ 952500 w 1643063"/>
              <a:gd name="connsiteY10" fmla="*/ 426245 h 1307307"/>
              <a:gd name="connsiteX11" fmla="*/ 847725 w 1643063"/>
              <a:gd name="connsiteY11" fmla="*/ 492920 h 1307307"/>
              <a:gd name="connsiteX12" fmla="*/ 809625 w 1643063"/>
              <a:gd name="connsiteY12" fmla="*/ 573882 h 1307307"/>
              <a:gd name="connsiteX13" fmla="*/ 700088 w 1643063"/>
              <a:gd name="connsiteY13" fmla="*/ 702470 h 1307307"/>
              <a:gd name="connsiteX14" fmla="*/ 681038 w 1643063"/>
              <a:gd name="connsiteY14" fmla="*/ 783432 h 1307307"/>
              <a:gd name="connsiteX15" fmla="*/ 628650 w 1643063"/>
              <a:gd name="connsiteY15" fmla="*/ 869157 h 1307307"/>
              <a:gd name="connsiteX16" fmla="*/ 604838 w 1643063"/>
              <a:gd name="connsiteY16" fmla="*/ 912020 h 1307307"/>
              <a:gd name="connsiteX17" fmla="*/ 542925 w 1643063"/>
              <a:gd name="connsiteY17" fmla="*/ 988220 h 1307307"/>
              <a:gd name="connsiteX18" fmla="*/ 509588 w 1643063"/>
              <a:gd name="connsiteY18" fmla="*/ 1050132 h 1307307"/>
              <a:gd name="connsiteX19" fmla="*/ 471488 w 1643063"/>
              <a:gd name="connsiteY19" fmla="*/ 1092995 h 1307307"/>
              <a:gd name="connsiteX20" fmla="*/ 442913 w 1643063"/>
              <a:gd name="connsiteY20" fmla="*/ 1126332 h 1307307"/>
              <a:gd name="connsiteX21" fmla="*/ 333375 w 1643063"/>
              <a:gd name="connsiteY21" fmla="*/ 1145382 h 1307307"/>
              <a:gd name="connsiteX22" fmla="*/ 228600 w 1643063"/>
              <a:gd name="connsiteY22" fmla="*/ 1154907 h 1307307"/>
              <a:gd name="connsiteX23" fmla="*/ 157163 w 1643063"/>
              <a:gd name="connsiteY23" fmla="*/ 1188245 h 1307307"/>
              <a:gd name="connsiteX24" fmla="*/ 114300 w 1643063"/>
              <a:gd name="connsiteY24" fmla="*/ 1221582 h 1307307"/>
              <a:gd name="connsiteX25" fmla="*/ 114300 w 1643063"/>
              <a:gd name="connsiteY25" fmla="*/ 1221582 h 1307307"/>
              <a:gd name="connsiteX26" fmla="*/ 71438 w 1643063"/>
              <a:gd name="connsiteY26" fmla="*/ 1273970 h 1307307"/>
              <a:gd name="connsiteX27" fmla="*/ 19050 w 1643063"/>
              <a:gd name="connsiteY27" fmla="*/ 1297782 h 1307307"/>
              <a:gd name="connsiteX28" fmla="*/ 0 w 1643063"/>
              <a:gd name="connsiteY28" fmla="*/ 1307307 h 1307307"/>
              <a:gd name="connsiteX0" fmla="*/ 1643063 w 1643063"/>
              <a:gd name="connsiteY0" fmla="*/ 0 h 1307307"/>
              <a:gd name="connsiteX1" fmla="*/ 1624013 w 1643063"/>
              <a:gd name="connsiteY1" fmla="*/ 54770 h 1307307"/>
              <a:gd name="connsiteX2" fmla="*/ 1604963 w 1643063"/>
              <a:gd name="connsiteY2" fmla="*/ 76200 h 1307307"/>
              <a:gd name="connsiteX3" fmla="*/ 1521619 w 1643063"/>
              <a:gd name="connsiteY3" fmla="*/ 100013 h 1307307"/>
              <a:gd name="connsiteX4" fmla="*/ 1462088 w 1643063"/>
              <a:gd name="connsiteY4" fmla="*/ 176213 h 1307307"/>
              <a:gd name="connsiteX5" fmla="*/ 1395413 w 1643063"/>
              <a:gd name="connsiteY5" fmla="*/ 273845 h 1307307"/>
              <a:gd name="connsiteX6" fmla="*/ 1319212 w 1643063"/>
              <a:gd name="connsiteY6" fmla="*/ 340520 h 1307307"/>
              <a:gd name="connsiteX7" fmla="*/ 1219200 w 1643063"/>
              <a:gd name="connsiteY7" fmla="*/ 326232 h 1307307"/>
              <a:gd name="connsiteX8" fmla="*/ 1188245 w 1643063"/>
              <a:gd name="connsiteY8" fmla="*/ 321470 h 1307307"/>
              <a:gd name="connsiteX9" fmla="*/ 1114426 w 1643063"/>
              <a:gd name="connsiteY9" fmla="*/ 309564 h 1307307"/>
              <a:gd name="connsiteX10" fmla="*/ 1045368 w 1643063"/>
              <a:gd name="connsiteY10" fmla="*/ 335756 h 1307307"/>
              <a:gd name="connsiteX11" fmla="*/ 952500 w 1643063"/>
              <a:gd name="connsiteY11" fmla="*/ 426245 h 1307307"/>
              <a:gd name="connsiteX12" fmla="*/ 847725 w 1643063"/>
              <a:gd name="connsiteY12" fmla="*/ 492920 h 1307307"/>
              <a:gd name="connsiteX13" fmla="*/ 809625 w 1643063"/>
              <a:gd name="connsiteY13" fmla="*/ 573882 h 1307307"/>
              <a:gd name="connsiteX14" fmla="*/ 700088 w 1643063"/>
              <a:gd name="connsiteY14" fmla="*/ 702470 h 1307307"/>
              <a:gd name="connsiteX15" fmla="*/ 681038 w 1643063"/>
              <a:gd name="connsiteY15" fmla="*/ 783432 h 1307307"/>
              <a:gd name="connsiteX16" fmla="*/ 628650 w 1643063"/>
              <a:gd name="connsiteY16" fmla="*/ 869157 h 1307307"/>
              <a:gd name="connsiteX17" fmla="*/ 604838 w 1643063"/>
              <a:gd name="connsiteY17" fmla="*/ 912020 h 1307307"/>
              <a:gd name="connsiteX18" fmla="*/ 542925 w 1643063"/>
              <a:gd name="connsiteY18" fmla="*/ 988220 h 1307307"/>
              <a:gd name="connsiteX19" fmla="*/ 509588 w 1643063"/>
              <a:gd name="connsiteY19" fmla="*/ 1050132 h 1307307"/>
              <a:gd name="connsiteX20" fmla="*/ 471488 w 1643063"/>
              <a:gd name="connsiteY20" fmla="*/ 1092995 h 1307307"/>
              <a:gd name="connsiteX21" fmla="*/ 442913 w 1643063"/>
              <a:gd name="connsiteY21" fmla="*/ 1126332 h 1307307"/>
              <a:gd name="connsiteX22" fmla="*/ 333375 w 1643063"/>
              <a:gd name="connsiteY22" fmla="*/ 1145382 h 1307307"/>
              <a:gd name="connsiteX23" fmla="*/ 228600 w 1643063"/>
              <a:gd name="connsiteY23" fmla="*/ 1154907 h 1307307"/>
              <a:gd name="connsiteX24" fmla="*/ 157163 w 1643063"/>
              <a:gd name="connsiteY24" fmla="*/ 1188245 h 1307307"/>
              <a:gd name="connsiteX25" fmla="*/ 114300 w 1643063"/>
              <a:gd name="connsiteY25" fmla="*/ 1221582 h 1307307"/>
              <a:gd name="connsiteX26" fmla="*/ 114300 w 1643063"/>
              <a:gd name="connsiteY26" fmla="*/ 1221582 h 1307307"/>
              <a:gd name="connsiteX27" fmla="*/ 71438 w 1643063"/>
              <a:gd name="connsiteY27" fmla="*/ 1273970 h 1307307"/>
              <a:gd name="connsiteX28" fmla="*/ 19050 w 1643063"/>
              <a:gd name="connsiteY28" fmla="*/ 1297782 h 1307307"/>
              <a:gd name="connsiteX29" fmla="*/ 0 w 1643063"/>
              <a:gd name="connsiteY29" fmla="*/ 1307307 h 1307307"/>
              <a:gd name="connsiteX0" fmla="*/ 1643063 w 1643063"/>
              <a:gd name="connsiteY0" fmla="*/ 0 h 1307307"/>
              <a:gd name="connsiteX1" fmla="*/ 1624013 w 1643063"/>
              <a:gd name="connsiteY1" fmla="*/ 54770 h 1307307"/>
              <a:gd name="connsiteX2" fmla="*/ 1604963 w 1643063"/>
              <a:gd name="connsiteY2" fmla="*/ 76200 h 1307307"/>
              <a:gd name="connsiteX3" fmla="*/ 1521619 w 1643063"/>
              <a:gd name="connsiteY3" fmla="*/ 100013 h 1307307"/>
              <a:gd name="connsiteX4" fmla="*/ 1462088 w 1643063"/>
              <a:gd name="connsiteY4" fmla="*/ 176213 h 1307307"/>
              <a:gd name="connsiteX5" fmla="*/ 1395413 w 1643063"/>
              <a:gd name="connsiteY5" fmla="*/ 273845 h 1307307"/>
              <a:gd name="connsiteX6" fmla="*/ 1319212 w 1643063"/>
              <a:gd name="connsiteY6" fmla="*/ 340520 h 1307307"/>
              <a:gd name="connsiteX7" fmla="*/ 1231106 w 1643063"/>
              <a:gd name="connsiteY7" fmla="*/ 335757 h 1307307"/>
              <a:gd name="connsiteX8" fmla="*/ 1188245 w 1643063"/>
              <a:gd name="connsiteY8" fmla="*/ 321470 h 1307307"/>
              <a:gd name="connsiteX9" fmla="*/ 1114426 w 1643063"/>
              <a:gd name="connsiteY9" fmla="*/ 309564 h 1307307"/>
              <a:gd name="connsiteX10" fmla="*/ 1045368 w 1643063"/>
              <a:gd name="connsiteY10" fmla="*/ 335756 h 1307307"/>
              <a:gd name="connsiteX11" fmla="*/ 952500 w 1643063"/>
              <a:gd name="connsiteY11" fmla="*/ 426245 h 1307307"/>
              <a:gd name="connsiteX12" fmla="*/ 847725 w 1643063"/>
              <a:gd name="connsiteY12" fmla="*/ 492920 h 1307307"/>
              <a:gd name="connsiteX13" fmla="*/ 809625 w 1643063"/>
              <a:gd name="connsiteY13" fmla="*/ 573882 h 1307307"/>
              <a:gd name="connsiteX14" fmla="*/ 700088 w 1643063"/>
              <a:gd name="connsiteY14" fmla="*/ 702470 h 1307307"/>
              <a:gd name="connsiteX15" fmla="*/ 681038 w 1643063"/>
              <a:gd name="connsiteY15" fmla="*/ 783432 h 1307307"/>
              <a:gd name="connsiteX16" fmla="*/ 628650 w 1643063"/>
              <a:gd name="connsiteY16" fmla="*/ 869157 h 1307307"/>
              <a:gd name="connsiteX17" fmla="*/ 604838 w 1643063"/>
              <a:gd name="connsiteY17" fmla="*/ 912020 h 1307307"/>
              <a:gd name="connsiteX18" fmla="*/ 542925 w 1643063"/>
              <a:gd name="connsiteY18" fmla="*/ 988220 h 1307307"/>
              <a:gd name="connsiteX19" fmla="*/ 509588 w 1643063"/>
              <a:gd name="connsiteY19" fmla="*/ 1050132 h 1307307"/>
              <a:gd name="connsiteX20" fmla="*/ 471488 w 1643063"/>
              <a:gd name="connsiteY20" fmla="*/ 1092995 h 1307307"/>
              <a:gd name="connsiteX21" fmla="*/ 442913 w 1643063"/>
              <a:gd name="connsiteY21" fmla="*/ 1126332 h 1307307"/>
              <a:gd name="connsiteX22" fmla="*/ 333375 w 1643063"/>
              <a:gd name="connsiteY22" fmla="*/ 1145382 h 1307307"/>
              <a:gd name="connsiteX23" fmla="*/ 228600 w 1643063"/>
              <a:gd name="connsiteY23" fmla="*/ 1154907 h 1307307"/>
              <a:gd name="connsiteX24" fmla="*/ 157163 w 1643063"/>
              <a:gd name="connsiteY24" fmla="*/ 1188245 h 1307307"/>
              <a:gd name="connsiteX25" fmla="*/ 114300 w 1643063"/>
              <a:gd name="connsiteY25" fmla="*/ 1221582 h 1307307"/>
              <a:gd name="connsiteX26" fmla="*/ 114300 w 1643063"/>
              <a:gd name="connsiteY26" fmla="*/ 1221582 h 1307307"/>
              <a:gd name="connsiteX27" fmla="*/ 71438 w 1643063"/>
              <a:gd name="connsiteY27" fmla="*/ 1273970 h 1307307"/>
              <a:gd name="connsiteX28" fmla="*/ 19050 w 1643063"/>
              <a:gd name="connsiteY28" fmla="*/ 1297782 h 1307307"/>
              <a:gd name="connsiteX29" fmla="*/ 0 w 1643063"/>
              <a:gd name="connsiteY29" fmla="*/ 1307307 h 1307307"/>
              <a:gd name="connsiteX0" fmla="*/ 1643063 w 1643063"/>
              <a:gd name="connsiteY0" fmla="*/ 0 h 1307307"/>
              <a:gd name="connsiteX1" fmla="*/ 1624013 w 1643063"/>
              <a:gd name="connsiteY1" fmla="*/ 54770 h 1307307"/>
              <a:gd name="connsiteX2" fmla="*/ 1604963 w 1643063"/>
              <a:gd name="connsiteY2" fmla="*/ 76200 h 1307307"/>
              <a:gd name="connsiteX3" fmla="*/ 1521619 w 1643063"/>
              <a:gd name="connsiteY3" fmla="*/ 100013 h 1307307"/>
              <a:gd name="connsiteX4" fmla="*/ 1462088 w 1643063"/>
              <a:gd name="connsiteY4" fmla="*/ 176213 h 1307307"/>
              <a:gd name="connsiteX5" fmla="*/ 1395413 w 1643063"/>
              <a:gd name="connsiteY5" fmla="*/ 273845 h 1307307"/>
              <a:gd name="connsiteX6" fmla="*/ 1319212 w 1643063"/>
              <a:gd name="connsiteY6" fmla="*/ 340520 h 1307307"/>
              <a:gd name="connsiteX7" fmla="*/ 1231106 w 1643063"/>
              <a:gd name="connsiteY7" fmla="*/ 335757 h 1307307"/>
              <a:gd name="connsiteX8" fmla="*/ 1195388 w 1643063"/>
              <a:gd name="connsiteY8" fmla="*/ 316707 h 1307307"/>
              <a:gd name="connsiteX9" fmla="*/ 1114426 w 1643063"/>
              <a:gd name="connsiteY9" fmla="*/ 309564 h 1307307"/>
              <a:gd name="connsiteX10" fmla="*/ 1045368 w 1643063"/>
              <a:gd name="connsiteY10" fmla="*/ 335756 h 1307307"/>
              <a:gd name="connsiteX11" fmla="*/ 952500 w 1643063"/>
              <a:gd name="connsiteY11" fmla="*/ 426245 h 1307307"/>
              <a:gd name="connsiteX12" fmla="*/ 847725 w 1643063"/>
              <a:gd name="connsiteY12" fmla="*/ 492920 h 1307307"/>
              <a:gd name="connsiteX13" fmla="*/ 809625 w 1643063"/>
              <a:gd name="connsiteY13" fmla="*/ 573882 h 1307307"/>
              <a:gd name="connsiteX14" fmla="*/ 700088 w 1643063"/>
              <a:gd name="connsiteY14" fmla="*/ 702470 h 1307307"/>
              <a:gd name="connsiteX15" fmla="*/ 681038 w 1643063"/>
              <a:gd name="connsiteY15" fmla="*/ 783432 h 1307307"/>
              <a:gd name="connsiteX16" fmla="*/ 628650 w 1643063"/>
              <a:gd name="connsiteY16" fmla="*/ 869157 h 1307307"/>
              <a:gd name="connsiteX17" fmla="*/ 604838 w 1643063"/>
              <a:gd name="connsiteY17" fmla="*/ 912020 h 1307307"/>
              <a:gd name="connsiteX18" fmla="*/ 542925 w 1643063"/>
              <a:gd name="connsiteY18" fmla="*/ 988220 h 1307307"/>
              <a:gd name="connsiteX19" fmla="*/ 509588 w 1643063"/>
              <a:gd name="connsiteY19" fmla="*/ 1050132 h 1307307"/>
              <a:gd name="connsiteX20" fmla="*/ 471488 w 1643063"/>
              <a:gd name="connsiteY20" fmla="*/ 1092995 h 1307307"/>
              <a:gd name="connsiteX21" fmla="*/ 442913 w 1643063"/>
              <a:gd name="connsiteY21" fmla="*/ 1126332 h 1307307"/>
              <a:gd name="connsiteX22" fmla="*/ 333375 w 1643063"/>
              <a:gd name="connsiteY22" fmla="*/ 1145382 h 1307307"/>
              <a:gd name="connsiteX23" fmla="*/ 228600 w 1643063"/>
              <a:gd name="connsiteY23" fmla="*/ 1154907 h 1307307"/>
              <a:gd name="connsiteX24" fmla="*/ 157163 w 1643063"/>
              <a:gd name="connsiteY24" fmla="*/ 1188245 h 1307307"/>
              <a:gd name="connsiteX25" fmla="*/ 114300 w 1643063"/>
              <a:gd name="connsiteY25" fmla="*/ 1221582 h 1307307"/>
              <a:gd name="connsiteX26" fmla="*/ 114300 w 1643063"/>
              <a:gd name="connsiteY26" fmla="*/ 1221582 h 1307307"/>
              <a:gd name="connsiteX27" fmla="*/ 71438 w 1643063"/>
              <a:gd name="connsiteY27" fmla="*/ 1273970 h 1307307"/>
              <a:gd name="connsiteX28" fmla="*/ 19050 w 1643063"/>
              <a:gd name="connsiteY28" fmla="*/ 1297782 h 1307307"/>
              <a:gd name="connsiteX29" fmla="*/ 0 w 1643063"/>
              <a:gd name="connsiteY29" fmla="*/ 1307307 h 1307307"/>
              <a:gd name="connsiteX0" fmla="*/ 1643063 w 1643063"/>
              <a:gd name="connsiteY0" fmla="*/ 0 h 1307307"/>
              <a:gd name="connsiteX1" fmla="*/ 1624013 w 1643063"/>
              <a:gd name="connsiteY1" fmla="*/ 54770 h 1307307"/>
              <a:gd name="connsiteX2" fmla="*/ 1604963 w 1643063"/>
              <a:gd name="connsiteY2" fmla="*/ 76200 h 1307307"/>
              <a:gd name="connsiteX3" fmla="*/ 1521619 w 1643063"/>
              <a:gd name="connsiteY3" fmla="*/ 100013 h 1307307"/>
              <a:gd name="connsiteX4" fmla="*/ 1462088 w 1643063"/>
              <a:gd name="connsiteY4" fmla="*/ 176213 h 1307307"/>
              <a:gd name="connsiteX5" fmla="*/ 1395413 w 1643063"/>
              <a:gd name="connsiteY5" fmla="*/ 273845 h 1307307"/>
              <a:gd name="connsiteX6" fmla="*/ 1319212 w 1643063"/>
              <a:gd name="connsiteY6" fmla="*/ 340520 h 1307307"/>
              <a:gd name="connsiteX7" fmla="*/ 1257300 w 1643063"/>
              <a:gd name="connsiteY7" fmla="*/ 347663 h 1307307"/>
              <a:gd name="connsiteX8" fmla="*/ 1195388 w 1643063"/>
              <a:gd name="connsiteY8" fmla="*/ 316707 h 1307307"/>
              <a:gd name="connsiteX9" fmla="*/ 1114426 w 1643063"/>
              <a:gd name="connsiteY9" fmla="*/ 309564 h 1307307"/>
              <a:gd name="connsiteX10" fmla="*/ 1045368 w 1643063"/>
              <a:gd name="connsiteY10" fmla="*/ 335756 h 1307307"/>
              <a:gd name="connsiteX11" fmla="*/ 952500 w 1643063"/>
              <a:gd name="connsiteY11" fmla="*/ 426245 h 1307307"/>
              <a:gd name="connsiteX12" fmla="*/ 847725 w 1643063"/>
              <a:gd name="connsiteY12" fmla="*/ 492920 h 1307307"/>
              <a:gd name="connsiteX13" fmla="*/ 809625 w 1643063"/>
              <a:gd name="connsiteY13" fmla="*/ 573882 h 1307307"/>
              <a:gd name="connsiteX14" fmla="*/ 700088 w 1643063"/>
              <a:gd name="connsiteY14" fmla="*/ 702470 h 1307307"/>
              <a:gd name="connsiteX15" fmla="*/ 681038 w 1643063"/>
              <a:gd name="connsiteY15" fmla="*/ 783432 h 1307307"/>
              <a:gd name="connsiteX16" fmla="*/ 628650 w 1643063"/>
              <a:gd name="connsiteY16" fmla="*/ 869157 h 1307307"/>
              <a:gd name="connsiteX17" fmla="*/ 604838 w 1643063"/>
              <a:gd name="connsiteY17" fmla="*/ 912020 h 1307307"/>
              <a:gd name="connsiteX18" fmla="*/ 542925 w 1643063"/>
              <a:gd name="connsiteY18" fmla="*/ 988220 h 1307307"/>
              <a:gd name="connsiteX19" fmla="*/ 509588 w 1643063"/>
              <a:gd name="connsiteY19" fmla="*/ 1050132 h 1307307"/>
              <a:gd name="connsiteX20" fmla="*/ 471488 w 1643063"/>
              <a:gd name="connsiteY20" fmla="*/ 1092995 h 1307307"/>
              <a:gd name="connsiteX21" fmla="*/ 442913 w 1643063"/>
              <a:gd name="connsiteY21" fmla="*/ 1126332 h 1307307"/>
              <a:gd name="connsiteX22" fmla="*/ 333375 w 1643063"/>
              <a:gd name="connsiteY22" fmla="*/ 1145382 h 1307307"/>
              <a:gd name="connsiteX23" fmla="*/ 228600 w 1643063"/>
              <a:gd name="connsiteY23" fmla="*/ 1154907 h 1307307"/>
              <a:gd name="connsiteX24" fmla="*/ 157163 w 1643063"/>
              <a:gd name="connsiteY24" fmla="*/ 1188245 h 1307307"/>
              <a:gd name="connsiteX25" fmla="*/ 114300 w 1643063"/>
              <a:gd name="connsiteY25" fmla="*/ 1221582 h 1307307"/>
              <a:gd name="connsiteX26" fmla="*/ 114300 w 1643063"/>
              <a:gd name="connsiteY26" fmla="*/ 1221582 h 1307307"/>
              <a:gd name="connsiteX27" fmla="*/ 71438 w 1643063"/>
              <a:gd name="connsiteY27" fmla="*/ 1273970 h 1307307"/>
              <a:gd name="connsiteX28" fmla="*/ 19050 w 1643063"/>
              <a:gd name="connsiteY28" fmla="*/ 1297782 h 1307307"/>
              <a:gd name="connsiteX29" fmla="*/ 0 w 1643063"/>
              <a:gd name="connsiteY29" fmla="*/ 1307307 h 1307307"/>
              <a:gd name="connsiteX0" fmla="*/ 1643063 w 1643063"/>
              <a:gd name="connsiteY0" fmla="*/ 0 h 1307307"/>
              <a:gd name="connsiteX1" fmla="*/ 1624013 w 1643063"/>
              <a:gd name="connsiteY1" fmla="*/ 54770 h 1307307"/>
              <a:gd name="connsiteX2" fmla="*/ 1604963 w 1643063"/>
              <a:gd name="connsiteY2" fmla="*/ 76200 h 1307307"/>
              <a:gd name="connsiteX3" fmla="*/ 1521619 w 1643063"/>
              <a:gd name="connsiteY3" fmla="*/ 100013 h 1307307"/>
              <a:gd name="connsiteX4" fmla="*/ 1462088 w 1643063"/>
              <a:gd name="connsiteY4" fmla="*/ 176213 h 1307307"/>
              <a:gd name="connsiteX5" fmla="*/ 1395413 w 1643063"/>
              <a:gd name="connsiteY5" fmla="*/ 273845 h 1307307"/>
              <a:gd name="connsiteX6" fmla="*/ 1319212 w 1643063"/>
              <a:gd name="connsiteY6" fmla="*/ 340520 h 1307307"/>
              <a:gd name="connsiteX7" fmla="*/ 1257300 w 1643063"/>
              <a:gd name="connsiteY7" fmla="*/ 347663 h 1307307"/>
              <a:gd name="connsiteX8" fmla="*/ 1195388 w 1643063"/>
              <a:gd name="connsiteY8" fmla="*/ 316707 h 1307307"/>
              <a:gd name="connsiteX9" fmla="*/ 1121570 w 1643063"/>
              <a:gd name="connsiteY9" fmla="*/ 307182 h 1307307"/>
              <a:gd name="connsiteX10" fmla="*/ 1045368 w 1643063"/>
              <a:gd name="connsiteY10" fmla="*/ 335756 h 1307307"/>
              <a:gd name="connsiteX11" fmla="*/ 952500 w 1643063"/>
              <a:gd name="connsiteY11" fmla="*/ 426245 h 1307307"/>
              <a:gd name="connsiteX12" fmla="*/ 847725 w 1643063"/>
              <a:gd name="connsiteY12" fmla="*/ 492920 h 1307307"/>
              <a:gd name="connsiteX13" fmla="*/ 809625 w 1643063"/>
              <a:gd name="connsiteY13" fmla="*/ 573882 h 1307307"/>
              <a:gd name="connsiteX14" fmla="*/ 700088 w 1643063"/>
              <a:gd name="connsiteY14" fmla="*/ 702470 h 1307307"/>
              <a:gd name="connsiteX15" fmla="*/ 681038 w 1643063"/>
              <a:gd name="connsiteY15" fmla="*/ 783432 h 1307307"/>
              <a:gd name="connsiteX16" fmla="*/ 628650 w 1643063"/>
              <a:gd name="connsiteY16" fmla="*/ 869157 h 1307307"/>
              <a:gd name="connsiteX17" fmla="*/ 604838 w 1643063"/>
              <a:gd name="connsiteY17" fmla="*/ 912020 h 1307307"/>
              <a:gd name="connsiteX18" fmla="*/ 542925 w 1643063"/>
              <a:gd name="connsiteY18" fmla="*/ 988220 h 1307307"/>
              <a:gd name="connsiteX19" fmla="*/ 509588 w 1643063"/>
              <a:gd name="connsiteY19" fmla="*/ 1050132 h 1307307"/>
              <a:gd name="connsiteX20" fmla="*/ 471488 w 1643063"/>
              <a:gd name="connsiteY20" fmla="*/ 1092995 h 1307307"/>
              <a:gd name="connsiteX21" fmla="*/ 442913 w 1643063"/>
              <a:gd name="connsiteY21" fmla="*/ 1126332 h 1307307"/>
              <a:gd name="connsiteX22" fmla="*/ 333375 w 1643063"/>
              <a:gd name="connsiteY22" fmla="*/ 1145382 h 1307307"/>
              <a:gd name="connsiteX23" fmla="*/ 228600 w 1643063"/>
              <a:gd name="connsiteY23" fmla="*/ 1154907 h 1307307"/>
              <a:gd name="connsiteX24" fmla="*/ 157163 w 1643063"/>
              <a:gd name="connsiteY24" fmla="*/ 1188245 h 1307307"/>
              <a:gd name="connsiteX25" fmla="*/ 114300 w 1643063"/>
              <a:gd name="connsiteY25" fmla="*/ 1221582 h 1307307"/>
              <a:gd name="connsiteX26" fmla="*/ 114300 w 1643063"/>
              <a:gd name="connsiteY26" fmla="*/ 1221582 h 1307307"/>
              <a:gd name="connsiteX27" fmla="*/ 71438 w 1643063"/>
              <a:gd name="connsiteY27" fmla="*/ 1273970 h 1307307"/>
              <a:gd name="connsiteX28" fmla="*/ 19050 w 1643063"/>
              <a:gd name="connsiteY28" fmla="*/ 1297782 h 1307307"/>
              <a:gd name="connsiteX29" fmla="*/ 0 w 1643063"/>
              <a:gd name="connsiteY29" fmla="*/ 1307307 h 1307307"/>
              <a:gd name="connsiteX0" fmla="*/ 1643063 w 1643063"/>
              <a:gd name="connsiteY0" fmla="*/ 0 h 1307307"/>
              <a:gd name="connsiteX1" fmla="*/ 1624013 w 1643063"/>
              <a:gd name="connsiteY1" fmla="*/ 54770 h 1307307"/>
              <a:gd name="connsiteX2" fmla="*/ 1604963 w 1643063"/>
              <a:gd name="connsiteY2" fmla="*/ 76200 h 1307307"/>
              <a:gd name="connsiteX3" fmla="*/ 1521619 w 1643063"/>
              <a:gd name="connsiteY3" fmla="*/ 100013 h 1307307"/>
              <a:gd name="connsiteX4" fmla="*/ 1462088 w 1643063"/>
              <a:gd name="connsiteY4" fmla="*/ 176213 h 1307307"/>
              <a:gd name="connsiteX5" fmla="*/ 1395413 w 1643063"/>
              <a:gd name="connsiteY5" fmla="*/ 273845 h 1307307"/>
              <a:gd name="connsiteX6" fmla="*/ 1319212 w 1643063"/>
              <a:gd name="connsiteY6" fmla="*/ 340520 h 1307307"/>
              <a:gd name="connsiteX7" fmla="*/ 1257300 w 1643063"/>
              <a:gd name="connsiteY7" fmla="*/ 347663 h 1307307"/>
              <a:gd name="connsiteX8" fmla="*/ 1202531 w 1643063"/>
              <a:gd name="connsiteY8" fmla="*/ 321470 h 1307307"/>
              <a:gd name="connsiteX9" fmla="*/ 1121570 w 1643063"/>
              <a:gd name="connsiteY9" fmla="*/ 307182 h 1307307"/>
              <a:gd name="connsiteX10" fmla="*/ 1045368 w 1643063"/>
              <a:gd name="connsiteY10" fmla="*/ 335756 h 1307307"/>
              <a:gd name="connsiteX11" fmla="*/ 952500 w 1643063"/>
              <a:gd name="connsiteY11" fmla="*/ 426245 h 1307307"/>
              <a:gd name="connsiteX12" fmla="*/ 847725 w 1643063"/>
              <a:gd name="connsiteY12" fmla="*/ 492920 h 1307307"/>
              <a:gd name="connsiteX13" fmla="*/ 809625 w 1643063"/>
              <a:gd name="connsiteY13" fmla="*/ 573882 h 1307307"/>
              <a:gd name="connsiteX14" fmla="*/ 700088 w 1643063"/>
              <a:gd name="connsiteY14" fmla="*/ 702470 h 1307307"/>
              <a:gd name="connsiteX15" fmla="*/ 681038 w 1643063"/>
              <a:gd name="connsiteY15" fmla="*/ 783432 h 1307307"/>
              <a:gd name="connsiteX16" fmla="*/ 628650 w 1643063"/>
              <a:gd name="connsiteY16" fmla="*/ 869157 h 1307307"/>
              <a:gd name="connsiteX17" fmla="*/ 604838 w 1643063"/>
              <a:gd name="connsiteY17" fmla="*/ 912020 h 1307307"/>
              <a:gd name="connsiteX18" fmla="*/ 542925 w 1643063"/>
              <a:gd name="connsiteY18" fmla="*/ 988220 h 1307307"/>
              <a:gd name="connsiteX19" fmla="*/ 509588 w 1643063"/>
              <a:gd name="connsiteY19" fmla="*/ 1050132 h 1307307"/>
              <a:gd name="connsiteX20" fmla="*/ 471488 w 1643063"/>
              <a:gd name="connsiteY20" fmla="*/ 1092995 h 1307307"/>
              <a:gd name="connsiteX21" fmla="*/ 442913 w 1643063"/>
              <a:gd name="connsiteY21" fmla="*/ 1126332 h 1307307"/>
              <a:gd name="connsiteX22" fmla="*/ 333375 w 1643063"/>
              <a:gd name="connsiteY22" fmla="*/ 1145382 h 1307307"/>
              <a:gd name="connsiteX23" fmla="*/ 228600 w 1643063"/>
              <a:gd name="connsiteY23" fmla="*/ 1154907 h 1307307"/>
              <a:gd name="connsiteX24" fmla="*/ 157163 w 1643063"/>
              <a:gd name="connsiteY24" fmla="*/ 1188245 h 1307307"/>
              <a:gd name="connsiteX25" fmla="*/ 114300 w 1643063"/>
              <a:gd name="connsiteY25" fmla="*/ 1221582 h 1307307"/>
              <a:gd name="connsiteX26" fmla="*/ 114300 w 1643063"/>
              <a:gd name="connsiteY26" fmla="*/ 1221582 h 1307307"/>
              <a:gd name="connsiteX27" fmla="*/ 71438 w 1643063"/>
              <a:gd name="connsiteY27" fmla="*/ 1273970 h 1307307"/>
              <a:gd name="connsiteX28" fmla="*/ 19050 w 1643063"/>
              <a:gd name="connsiteY28" fmla="*/ 1297782 h 1307307"/>
              <a:gd name="connsiteX29" fmla="*/ 0 w 1643063"/>
              <a:gd name="connsiteY29" fmla="*/ 1307307 h 1307307"/>
              <a:gd name="connsiteX0" fmla="*/ 1643063 w 1643063"/>
              <a:gd name="connsiteY0" fmla="*/ 0 h 1307307"/>
              <a:gd name="connsiteX1" fmla="*/ 1624013 w 1643063"/>
              <a:gd name="connsiteY1" fmla="*/ 54770 h 1307307"/>
              <a:gd name="connsiteX2" fmla="*/ 1604963 w 1643063"/>
              <a:gd name="connsiteY2" fmla="*/ 76200 h 1307307"/>
              <a:gd name="connsiteX3" fmla="*/ 1521619 w 1643063"/>
              <a:gd name="connsiteY3" fmla="*/ 100013 h 1307307"/>
              <a:gd name="connsiteX4" fmla="*/ 1462088 w 1643063"/>
              <a:gd name="connsiteY4" fmla="*/ 176213 h 1307307"/>
              <a:gd name="connsiteX5" fmla="*/ 1395413 w 1643063"/>
              <a:gd name="connsiteY5" fmla="*/ 273845 h 1307307"/>
              <a:gd name="connsiteX6" fmla="*/ 1319212 w 1643063"/>
              <a:gd name="connsiteY6" fmla="*/ 340520 h 1307307"/>
              <a:gd name="connsiteX7" fmla="*/ 1269206 w 1643063"/>
              <a:gd name="connsiteY7" fmla="*/ 347663 h 1307307"/>
              <a:gd name="connsiteX8" fmla="*/ 1202531 w 1643063"/>
              <a:gd name="connsiteY8" fmla="*/ 321470 h 1307307"/>
              <a:gd name="connsiteX9" fmla="*/ 1121570 w 1643063"/>
              <a:gd name="connsiteY9" fmla="*/ 307182 h 1307307"/>
              <a:gd name="connsiteX10" fmla="*/ 1045368 w 1643063"/>
              <a:gd name="connsiteY10" fmla="*/ 335756 h 1307307"/>
              <a:gd name="connsiteX11" fmla="*/ 952500 w 1643063"/>
              <a:gd name="connsiteY11" fmla="*/ 426245 h 1307307"/>
              <a:gd name="connsiteX12" fmla="*/ 847725 w 1643063"/>
              <a:gd name="connsiteY12" fmla="*/ 492920 h 1307307"/>
              <a:gd name="connsiteX13" fmla="*/ 809625 w 1643063"/>
              <a:gd name="connsiteY13" fmla="*/ 573882 h 1307307"/>
              <a:gd name="connsiteX14" fmla="*/ 700088 w 1643063"/>
              <a:gd name="connsiteY14" fmla="*/ 702470 h 1307307"/>
              <a:gd name="connsiteX15" fmla="*/ 681038 w 1643063"/>
              <a:gd name="connsiteY15" fmla="*/ 783432 h 1307307"/>
              <a:gd name="connsiteX16" fmla="*/ 628650 w 1643063"/>
              <a:gd name="connsiteY16" fmla="*/ 869157 h 1307307"/>
              <a:gd name="connsiteX17" fmla="*/ 604838 w 1643063"/>
              <a:gd name="connsiteY17" fmla="*/ 912020 h 1307307"/>
              <a:gd name="connsiteX18" fmla="*/ 542925 w 1643063"/>
              <a:gd name="connsiteY18" fmla="*/ 988220 h 1307307"/>
              <a:gd name="connsiteX19" fmla="*/ 509588 w 1643063"/>
              <a:gd name="connsiteY19" fmla="*/ 1050132 h 1307307"/>
              <a:gd name="connsiteX20" fmla="*/ 471488 w 1643063"/>
              <a:gd name="connsiteY20" fmla="*/ 1092995 h 1307307"/>
              <a:gd name="connsiteX21" fmla="*/ 442913 w 1643063"/>
              <a:gd name="connsiteY21" fmla="*/ 1126332 h 1307307"/>
              <a:gd name="connsiteX22" fmla="*/ 333375 w 1643063"/>
              <a:gd name="connsiteY22" fmla="*/ 1145382 h 1307307"/>
              <a:gd name="connsiteX23" fmla="*/ 228600 w 1643063"/>
              <a:gd name="connsiteY23" fmla="*/ 1154907 h 1307307"/>
              <a:gd name="connsiteX24" fmla="*/ 157163 w 1643063"/>
              <a:gd name="connsiteY24" fmla="*/ 1188245 h 1307307"/>
              <a:gd name="connsiteX25" fmla="*/ 114300 w 1643063"/>
              <a:gd name="connsiteY25" fmla="*/ 1221582 h 1307307"/>
              <a:gd name="connsiteX26" fmla="*/ 114300 w 1643063"/>
              <a:gd name="connsiteY26" fmla="*/ 1221582 h 1307307"/>
              <a:gd name="connsiteX27" fmla="*/ 71438 w 1643063"/>
              <a:gd name="connsiteY27" fmla="*/ 1273970 h 1307307"/>
              <a:gd name="connsiteX28" fmla="*/ 19050 w 1643063"/>
              <a:gd name="connsiteY28" fmla="*/ 1297782 h 1307307"/>
              <a:gd name="connsiteX29" fmla="*/ 0 w 1643063"/>
              <a:gd name="connsiteY29" fmla="*/ 1307307 h 1307307"/>
              <a:gd name="connsiteX0" fmla="*/ 1643063 w 1643063"/>
              <a:gd name="connsiteY0" fmla="*/ 0 h 1307307"/>
              <a:gd name="connsiteX1" fmla="*/ 1624013 w 1643063"/>
              <a:gd name="connsiteY1" fmla="*/ 54770 h 1307307"/>
              <a:gd name="connsiteX2" fmla="*/ 1604963 w 1643063"/>
              <a:gd name="connsiteY2" fmla="*/ 76200 h 1307307"/>
              <a:gd name="connsiteX3" fmla="*/ 1521619 w 1643063"/>
              <a:gd name="connsiteY3" fmla="*/ 100013 h 1307307"/>
              <a:gd name="connsiteX4" fmla="*/ 1462088 w 1643063"/>
              <a:gd name="connsiteY4" fmla="*/ 176213 h 1307307"/>
              <a:gd name="connsiteX5" fmla="*/ 1395413 w 1643063"/>
              <a:gd name="connsiteY5" fmla="*/ 273845 h 1307307"/>
              <a:gd name="connsiteX6" fmla="*/ 1319212 w 1643063"/>
              <a:gd name="connsiteY6" fmla="*/ 340520 h 1307307"/>
              <a:gd name="connsiteX7" fmla="*/ 1269206 w 1643063"/>
              <a:gd name="connsiteY7" fmla="*/ 347663 h 1307307"/>
              <a:gd name="connsiteX8" fmla="*/ 1202531 w 1643063"/>
              <a:gd name="connsiteY8" fmla="*/ 321470 h 1307307"/>
              <a:gd name="connsiteX9" fmla="*/ 1121570 w 1643063"/>
              <a:gd name="connsiteY9" fmla="*/ 307182 h 1307307"/>
              <a:gd name="connsiteX10" fmla="*/ 1045368 w 1643063"/>
              <a:gd name="connsiteY10" fmla="*/ 335756 h 1307307"/>
              <a:gd name="connsiteX11" fmla="*/ 952500 w 1643063"/>
              <a:gd name="connsiteY11" fmla="*/ 426245 h 1307307"/>
              <a:gd name="connsiteX12" fmla="*/ 847725 w 1643063"/>
              <a:gd name="connsiteY12" fmla="*/ 492920 h 1307307"/>
              <a:gd name="connsiteX13" fmla="*/ 781050 w 1643063"/>
              <a:gd name="connsiteY13" fmla="*/ 566738 h 1307307"/>
              <a:gd name="connsiteX14" fmla="*/ 700088 w 1643063"/>
              <a:gd name="connsiteY14" fmla="*/ 702470 h 1307307"/>
              <a:gd name="connsiteX15" fmla="*/ 681038 w 1643063"/>
              <a:gd name="connsiteY15" fmla="*/ 783432 h 1307307"/>
              <a:gd name="connsiteX16" fmla="*/ 628650 w 1643063"/>
              <a:gd name="connsiteY16" fmla="*/ 869157 h 1307307"/>
              <a:gd name="connsiteX17" fmla="*/ 604838 w 1643063"/>
              <a:gd name="connsiteY17" fmla="*/ 912020 h 1307307"/>
              <a:gd name="connsiteX18" fmla="*/ 542925 w 1643063"/>
              <a:gd name="connsiteY18" fmla="*/ 988220 h 1307307"/>
              <a:gd name="connsiteX19" fmla="*/ 509588 w 1643063"/>
              <a:gd name="connsiteY19" fmla="*/ 1050132 h 1307307"/>
              <a:gd name="connsiteX20" fmla="*/ 471488 w 1643063"/>
              <a:gd name="connsiteY20" fmla="*/ 1092995 h 1307307"/>
              <a:gd name="connsiteX21" fmla="*/ 442913 w 1643063"/>
              <a:gd name="connsiteY21" fmla="*/ 1126332 h 1307307"/>
              <a:gd name="connsiteX22" fmla="*/ 333375 w 1643063"/>
              <a:gd name="connsiteY22" fmla="*/ 1145382 h 1307307"/>
              <a:gd name="connsiteX23" fmla="*/ 228600 w 1643063"/>
              <a:gd name="connsiteY23" fmla="*/ 1154907 h 1307307"/>
              <a:gd name="connsiteX24" fmla="*/ 157163 w 1643063"/>
              <a:gd name="connsiteY24" fmla="*/ 1188245 h 1307307"/>
              <a:gd name="connsiteX25" fmla="*/ 114300 w 1643063"/>
              <a:gd name="connsiteY25" fmla="*/ 1221582 h 1307307"/>
              <a:gd name="connsiteX26" fmla="*/ 114300 w 1643063"/>
              <a:gd name="connsiteY26" fmla="*/ 1221582 h 1307307"/>
              <a:gd name="connsiteX27" fmla="*/ 71438 w 1643063"/>
              <a:gd name="connsiteY27" fmla="*/ 1273970 h 1307307"/>
              <a:gd name="connsiteX28" fmla="*/ 19050 w 1643063"/>
              <a:gd name="connsiteY28" fmla="*/ 1297782 h 1307307"/>
              <a:gd name="connsiteX29" fmla="*/ 0 w 1643063"/>
              <a:gd name="connsiteY29" fmla="*/ 1307307 h 1307307"/>
              <a:gd name="connsiteX0" fmla="*/ 1643063 w 1643063"/>
              <a:gd name="connsiteY0" fmla="*/ 0 h 1307307"/>
              <a:gd name="connsiteX1" fmla="*/ 1624013 w 1643063"/>
              <a:gd name="connsiteY1" fmla="*/ 54770 h 1307307"/>
              <a:gd name="connsiteX2" fmla="*/ 1604963 w 1643063"/>
              <a:gd name="connsiteY2" fmla="*/ 76200 h 1307307"/>
              <a:gd name="connsiteX3" fmla="*/ 1521619 w 1643063"/>
              <a:gd name="connsiteY3" fmla="*/ 100013 h 1307307"/>
              <a:gd name="connsiteX4" fmla="*/ 1462088 w 1643063"/>
              <a:gd name="connsiteY4" fmla="*/ 176213 h 1307307"/>
              <a:gd name="connsiteX5" fmla="*/ 1395413 w 1643063"/>
              <a:gd name="connsiteY5" fmla="*/ 273845 h 1307307"/>
              <a:gd name="connsiteX6" fmla="*/ 1319212 w 1643063"/>
              <a:gd name="connsiteY6" fmla="*/ 340520 h 1307307"/>
              <a:gd name="connsiteX7" fmla="*/ 1269206 w 1643063"/>
              <a:gd name="connsiteY7" fmla="*/ 347663 h 1307307"/>
              <a:gd name="connsiteX8" fmla="*/ 1202531 w 1643063"/>
              <a:gd name="connsiteY8" fmla="*/ 321470 h 1307307"/>
              <a:gd name="connsiteX9" fmla="*/ 1121570 w 1643063"/>
              <a:gd name="connsiteY9" fmla="*/ 307182 h 1307307"/>
              <a:gd name="connsiteX10" fmla="*/ 1045368 w 1643063"/>
              <a:gd name="connsiteY10" fmla="*/ 335756 h 1307307"/>
              <a:gd name="connsiteX11" fmla="*/ 952500 w 1643063"/>
              <a:gd name="connsiteY11" fmla="*/ 426245 h 1307307"/>
              <a:gd name="connsiteX12" fmla="*/ 847725 w 1643063"/>
              <a:gd name="connsiteY12" fmla="*/ 492920 h 1307307"/>
              <a:gd name="connsiteX13" fmla="*/ 792956 w 1643063"/>
              <a:gd name="connsiteY13" fmla="*/ 573881 h 1307307"/>
              <a:gd name="connsiteX14" fmla="*/ 700088 w 1643063"/>
              <a:gd name="connsiteY14" fmla="*/ 702470 h 1307307"/>
              <a:gd name="connsiteX15" fmla="*/ 681038 w 1643063"/>
              <a:gd name="connsiteY15" fmla="*/ 783432 h 1307307"/>
              <a:gd name="connsiteX16" fmla="*/ 628650 w 1643063"/>
              <a:gd name="connsiteY16" fmla="*/ 869157 h 1307307"/>
              <a:gd name="connsiteX17" fmla="*/ 604838 w 1643063"/>
              <a:gd name="connsiteY17" fmla="*/ 912020 h 1307307"/>
              <a:gd name="connsiteX18" fmla="*/ 542925 w 1643063"/>
              <a:gd name="connsiteY18" fmla="*/ 988220 h 1307307"/>
              <a:gd name="connsiteX19" fmla="*/ 509588 w 1643063"/>
              <a:gd name="connsiteY19" fmla="*/ 1050132 h 1307307"/>
              <a:gd name="connsiteX20" fmla="*/ 471488 w 1643063"/>
              <a:gd name="connsiteY20" fmla="*/ 1092995 h 1307307"/>
              <a:gd name="connsiteX21" fmla="*/ 442913 w 1643063"/>
              <a:gd name="connsiteY21" fmla="*/ 1126332 h 1307307"/>
              <a:gd name="connsiteX22" fmla="*/ 333375 w 1643063"/>
              <a:gd name="connsiteY22" fmla="*/ 1145382 h 1307307"/>
              <a:gd name="connsiteX23" fmla="*/ 228600 w 1643063"/>
              <a:gd name="connsiteY23" fmla="*/ 1154907 h 1307307"/>
              <a:gd name="connsiteX24" fmla="*/ 157163 w 1643063"/>
              <a:gd name="connsiteY24" fmla="*/ 1188245 h 1307307"/>
              <a:gd name="connsiteX25" fmla="*/ 114300 w 1643063"/>
              <a:gd name="connsiteY25" fmla="*/ 1221582 h 1307307"/>
              <a:gd name="connsiteX26" fmla="*/ 114300 w 1643063"/>
              <a:gd name="connsiteY26" fmla="*/ 1221582 h 1307307"/>
              <a:gd name="connsiteX27" fmla="*/ 71438 w 1643063"/>
              <a:gd name="connsiteY27" fmla="*/ 1273970 h 1307307"/>
              <a:gd name="connsiteX28" fmla="*/ 19050 w 1643063"/>
              <a:gd name="connsiteY28" fmla="*/ 1297782 h 1307307"/>
              <a:gd name="connsiteX29" fmla="*/ 0 w 1643063"/>
              <a:gd name="connsiteY29" fmla="*/ 1307307 h 1307307"/>
              <a:gd name="connsiteX0" fmla="*/ 1643063 w 1643063"/>
              <a:gd name="connsiteY0" fmla="*/ 0 h 1307307"/>
              <a:gd name="connsiteX1" fmla="*/ 1624013 w 1643063"/>
              <a:gd name="connsiteY1" fmla="*/ 54770 h 1307307"/>
              <a:gd name="connsiteX2" fmla="*/ 1604963 w 1643063"/>
              <a:gd name="connsiteY2" fmla="*/ 76200 h 1307307"/>
              <a:gd name="connsiteX3" fmla="*/ 1521619 w 1643063"/>
              <a:gd name="connsiteY3" fmla="*/ 100013 h 1307307"/>
              <a:gd name="connsiteX4" fmla="*/ 1462088 w 1643063"/>
              <a:gd name="connsiteY4" fmla="*/ 176213 h 1307307"/>
              <a:gd name="connsiteX5" fmla="*/ 1395413 w 1643063"/>
              <a:gd name="connsiteY5" fmla="*/ 273845 h 1307307"/>
              <a:gd name="connsiteX6" fmla="*/ 1319212 w 1643063"/>
              <a:gd name="connsiteY6" fmla="*/ 340520 h 1307307"/>
              <a:gd name="connsiteX7" fmla="*/ 1269206 w 1643063"/>
              <a:gd name="connsiteY7" fmla="*/ 347663 h 1307307"/>
              <a:gd name="connsiteX8" fmla="*/ 1202531 w 1643063"/>
              <a:gd name="connsiteY8" fmla="*/ 321470 h 1307307"/>
              <a:gd name="connsiteX9" fmla="*/ 1121570 w 1643063"/>
              <a:gd name="connsiteY9" fmla="*/ 307182 h 1307307"/>
              <a:gd name="connsiteX10" fmla="*/ 1045368 w 1643063"/>
              <a:gd name="connsiteY10" fmla="*/ 335756 h 1307307"/>
              <a:gd name="connsiteX11" fmla="*/ 952500 w 1643063"/>
              <a:gd name="connsiteY11" fmla="*/ 426245 h 1307307"/>
              <a:gd name="connsiteX12" fmla="*/ 869156 w 1643063"/>
              <a:gd name="connsiteY12" fmla="*/ 492920 h 1307307"/>
              <a:gd name="connsiteX13" fmla="*/ 792956 w 1643063"/>
              <a:gd name="connsiteY13" fmla="*/ 573881 h 1307307"/>
              <a:gd name="connsiteX14" fmla="*/ 700088 w 1643063"/>
              <a:gd name="connsiteY14" fmla="*/ 702470 h 1307307"/>
              <a:gd name="connsiteX15" fmla="*/ 681038 w 1643063"/>
              <a:gd name="connsiteY15" fmla="*/ 783432 h 1307307"/>
              <a:gd name="connsiteX16" fmla="*/ 628650 w 1643063"/>
              <a:gd name="connsiteY16" fmla="*/ 869157 h 1307307"/>
              <a:gd name="connsiteX17" fmla="*/ 604838 w 1643063"/>
              <a:gd name="connsiteY17" fmla="*/ 912020 h 1307307"/>
              <a:gd name="connsiteX18" fmla="*/ 542925 w 1643063"/>
              <a:gd name="connsiteY18" fmla="*/ 988220 h 1307307"/>
              <a:gd name="connsiteX19" fmla="*/ 509588 w 1643063"/>
              <a:gd name="connsiteY19" fmla="*/ 1050132 h 1307307"/>
              <a:gd name="connsiteX20" fmla="*/ 471488 w 1643063"/>
              <a:gd name="connsiteY20" fmla="*/ 1092995 h 1307307"/>
              <a:gd name="connsiteX21" fmla="*/ 442913 w 1643063"/>
              <a:gd name="connsiteY21" fmla="*/ 1126332 h 1307307"/>
              <a:gd name="connsiteX22" fmla="*/ 333375 w 1643063"/>
              <a:gd name="connsiteY22" fmla="*/ 1145382 h 1307307"/>
              <a:gd name="connsiteX23" fmla="*/ 228600 w 1643063"/>
              <a:gd name="connsiteY23" fmla="*/ 1154907 h 1307307"/>
              <a:gd name="connsiteX24" fmla="*/ 157163 w 1643063"/>
              <a:gd name="connsiteY24" fmla="*/ 1188245 h 1307307"/>
              <a:gd name="connsiteX25" fmla="*/ 114300 w 1643063"/>
              <a:gd name="connsiteY25" fmla="*/ 1221582 h 1307307"/>
              <a:gd name="connsiteX26" fmla="*/ 114300 w 1643063"/>
              <a:gd name="connsiteY26" fmla="*/ 1221582 h 1307307"/>
              <a:gd name="connsiteX27" fmla="*/ 71438 w 1643063"/>
              <a:gd name="connsiteY27" fmla="*/ 1273970 h 1307307"/>
              <a:gd name="connsiteX28" fmla="*/ 19050 w 1643063"/>
              <a:gd name="connsiteY28" fmla="*/ 1297782 h 1307307"/>
              <a:gd name="connsiteX29" fmla="*/ 0 w 1643063"/>
              <a:gd name="connsiteY29" fmla="*/ 1307307 h 1307307"/>
              <a:gd name="connsiteX0" fmla="*/ 1643063 w 1643063"/>
              <a:gd name="connsiteY0" fmla="*/ 0 h 1307307"/>
              <a:gd name="connsiteX1" fmla="*/ 1624013 w 1643063"/>
              <a:gd name="connsiteY1" fmla="*/ 54770 h 1307307"/>
              <a:gd name="connsiteX2" fmla="*/ 1604963 w 1643063"/>
              <a:gd name="connsiteY2" fmla="*/ 76200 h 1307307"/>
              <a:gd name="connsiteX3" fmla="*/ 1521619 w 1643063"/>
              <a:gd name="connsiteY3" fmla="*/ 100013 h 1307307"/>
              <a:gd name="connsiteX4" fmla="*/ 1462088 w 1643063"/>
              <a:gd name="connsiteY4" fmla="*/ 176213 h 1307307"/>
              <a:gd name="connsiteX5" fmla="*/ 1395413 w 1643063"/>
              <a:gd name="connsiteY5" fmla="*/ 273845 h 1307307"/>
              <a:gd name="connsiteX6" fmla="*/ 1319212 w 1643063"/>
              <a:gd name="connsiteY6" fmla="*/ 340520 h 1307307"/>
              <a:gd name="connsiteX7" fmla="*/ 1269206 w 1643063"/>
              <a:gd name="connsiteY7" fmla="*/ 347663 h 1307307"/>
              <a:gd name="connsiteX8" fmla="*/ 1202531 w 1643063"/>
              <a:gd name="connsiteY8" fmla="*/ 321470 h 1307307"/>
              <a:gd name="connsiteX9" fmla="*/ 1121570 w 1643063"/>
              <a:gd name="connsiteY9" fmla="*/ 307182 h 1307307"/>
              <a:gd name="connsiteX10" fmla="*/ 1045368 w 1643063"/>
              <a:gd name="connsiteY10" fmla="*/ 335756 h 1307307"/>
              <a:gd name="connsiteX11" fmla="*/ 950119 w 1643063"/>
              <a:gd name="connsiteY11" fmla="*/ 419101 h 1307307"/>
              <a:gd name="connsiteX12" fmla="*/ 869156 w 1643063"/>
              <a:gd name="connsiteY12" fmla="*/ 492920 h 1307307"/>
              <a:gd name="connsiteX13" fmla="*/ 792956 w 1643063"/>
              <a:gd name="connsiteY13" fmla="*/ 573881 h 1307307"/>
              <a:gd name="connsiteX14" fmla="*/ 700088 w 1643063"/>
              <a:gd name="connsiteY14" fmla="*/ 702470 h 1307307"/>
              <a:gd name="connsiteX15" fmla="*/ 681038 w 1643063"/>
              <a:gd name="connsiteY15" fmla="*/ 783432 h 1307307"/>
              <a:gd name="connsiteX16" fmla="*/ 628650 w 1643063"/>
              <a:gd name="connsiteY16" fmla="*/ 869157 h 1307307"/>
              <a:gd name="connsiteX17" fmla="*/ 604838 w 1643063"/>
              <a:gd name="connsiteY17" fmla="*/ 912020 h 1307307"/>
              <a:gd name="connsiteX18" fmla="*/ 542925 w 1643063"/>
              <a:gd name="connsiteY18" fmla="*/ 988220 h 1307307"/>
              <a:gd name="connsiteX19" fmla="*/ 509588 w 1643063"/>
              <a:gd name="connsiteY19" fmla="*/ 1050132 h 1307307"/>
              <a:gd name="connsiteX20" fmla="*/ 471488 w 1643063"/>
              <a:gd name="connsiteY20" fmla="*/ 1092995 h 1307307"/>
              <a:gd name="connsiteX21" fmla="*/ 442913 w 1643063"/>
              <a:gd name="connsiteY21" fmla="*/ 1126332 h 1307307"/>
              <a:gd name="connsiteX22" fmla="*/ 333375 w 1643063"/>
              <a:gd name="connsiteY22" fmla="*/ 1145382 h 1307307"/>
              <a:gd name="connsiteX23" fmla="*/ 228600 w 1643063"/>
              <a:gd name="connsiteY23" fmla="*/ 1154907 h 1307307"/>
              <a:gd name="connsiteX24" fmla="*/ 157163 w 1643063"/>
              <a:gd name="connsiteY24" fmla="*/ 1188245 h 1307307"/>
              <a:gd name="connsiteX25" fmla="*/ 114300 w 1643063"/>
              <a:gd name="connsiteY25" fmla="*/ 1221582 h 1307307"/>
              <a:gd name="connsiteX26" fmla="*/ 114300 w 1643063"/>
              <a:gd name="connsiteY26" fmla="*/ 1221582 h 1307307"/>
              <a:gd name="connsiteX27" fmla="*/ 71438 w 1643063"/>
              <a:gd name="connsiteY27" fmla="*/ 1273970 h 1307307"/>
              <a:gd name="connsiteX28" fmla="*/ 19050 w 1643063"/>
              <a:gd name="connsiteY28" fmla="*/ 1297782 h 1307307"/>
              <a:gd name="connsiteX29" fmla="*/ 0 w 1643063"/>
              <a:gd name="connsiteY29" fmla="*/ 1307307 h 1307307"/>
              <a:gd name="connsiteX0" fmla="*/ 1643063 w 1643063"/>
              <a:gd name="connsiteY0" fmla="*/ 0 h 1307307"/>
              <a:gd name="connsiteX1" fmla="*/ 1624013 w 1643063"/>
              <a:gd name="connsiteY1" fmla="*/ 54770 h 1307307"/>
              <a:gd name="connsiteX2" fmla="*/ 1604963 w 1643063"/>
              <a:gd name="connsiteY2" fmla="*/ 76200 h 1307307"/>
              <a:gd name="connsiteX3" fmla="*/ 1521619 w 1643063"/>
              <a:gd name="connsiteY3" fmla="*/ 100013 h 1307307"/>
              <a:gd name="connsiteX4" fmla="*/ 1462088 w 1643063"/>
              <a:gd name="connsiteY4" fmla="*/ 176213 h 1307307"/>
              <a:gd name="connsiteX5" fmla="*/ 1395413 w 1643063"/>
              <a:gd name="connsiteY5" fmla="*/ 273845 h 1307307"/>
              <a:gd name="connsiteX6" fmla="*/ 1319212 w 1643063"/>
              <a:gd name="connsiteY6" fmla="*/ 340520 h 1307307"/>
              <a:gd name="connsiteX7" fmla="*/ 1269206 w 1643063"/>
              <a:gd name="connsiteY7" fmla="*/ 347663 h 1307307"/>
              <a:gd name="connsiteX8" fmla="*/ 1202531 w 1643063"/>
              <a:gd name="connsiteY8" fmla="*/ 321470 h 1307307"/>
              <a:gd name="connsiteX9" fmla="*/ 1121570 w 1643063"/>
              <a:gd name="connsiteY9" fmla="*/ 307182 h 1307307"/>
              <a:gd name="connsiteX10" fmla="*/ 1045368 w 1643063"/>
              <a:gd name="connsiteY10" fmla="*/ 335756 h 1307307"/>
              <a:gd name="connsiteX11" fmla="*/ 950119 w 1643063"/>
              <a:gd name="connsiteY11" fmla="*/ 419101 h 1307307"/>
              <a:gd name="connsiteX12" fmla="*/ 869156 w 1643063"/>
              <a:gd name="connsiteY12" fmla="*/ 492920 h 1307307"/>
              <a:gd name="connsiteX13" fmla="*/ 792956 w 1643063"/>
              <a:gd name="connsiteY13" fmla="*/ 573881 h 1307307"/>
              <a:gd name="connsiteX14" fmla="*/ 711994 w 1643063"/>
              <a:gd name="connsiteY14" fmla="*/ 714376 h 1307307"/>
              <a:gd name="connsiteX15" fmla="*/ 681038 w 1643063"/>
              <a:gd name="connsiteY15" fmla="*/ 783432 h 1307307"/>
              <a:gd name="connsiteX16" fmla="*/ 628650 w 1643063"/>
              <a:gd name="connsiteY16" fmla="*/ 869157 h 1307307"/>
              <a:gd name="connsiteX17" fmla="*/ 604838 w 1643063"/>
              <a:gd name="connsiteY17" fmla="*/ 912020 h 1307307"/>
              <a:gd name="connsiteX18" fmla="*/ 542925 w 1643063"/>
              <a:gd name="connsiteY18" fmla="*/ 988220 h 1307307"/>
              <a:gd name="connsiteX19" fmla="*/ 509588 w 1643063"/>
              <a:gd name="connsiteY19" fmla="*/ 1050132 h 1307307"/>
              <a:gd name="connsiteX20" fmla="*/ 471488 w 1643063"/>
              <a:gd name="connsiteY20" fmla="*/ 1092995 h 1307307"/>
              <a:gd name="connsiteX21" fmla="*/ 442913 w 1643063"/>
              <a:gd name="connsiteY21" fmla="*/ 1126332 h 1307307"/>
              <a:gd name="connsiteX22" fmla="*/ 333375 w 1643063"/>
              <a:gd name="connsiteY22" fmla="*/ 1145382 h 1307307"/>
              <a:gd name="connsiteX23" fmla="*/ 228600 w 1643063"/>
              <a:gd name="connsiteY23" fmla="*/ 1154907 h 1307307"/>
              <a:gd name="connsiteX24" fmla="*/ 157163 w 1643063"/>
              <a:gd name="connsiteY24" fmla="*/ 1188245 h 1307307"/>
              <a:gd name="connsiteX25" fmla="*/ 114300 w 1643063"/>
              <a:gd name="connsiteY25" fmla="*/ 1221582 h 1307307"/>
              <a:gd name="connsiteX26" fmla="*/ 114300 w 1643063"/>
              <a:gd name="connsiteY26" fmla="*/ 1221582 h 1307307"/>
              <a:gd name="connsiteX27" fmla="*/ 71438 w 1643063"/>
              <a:gd name="connsiteY27" fmla="*/ 1273970 h 1307307"/>
              <a:gd name="connsiteX28" fmla="*/ 19050 w 1643063"/>
              <a:gd name="connsiteY28" fmla="*/ 1297782 h 1307307"/>
              <a:gd name="connsiteX29" fmla="*/ 0 w 1643063"/>
              <a:gd name="connsiteY29" fmla="*/ 1307307 h 1307307"/>
              <a:gd name="connsiteX0" fmla="*/ 1643063 w 1643063"/>
              <a:gd name="connsiteY0" fmla="*/ 0 h 1307307"/>
              <a:gd name="connsiteX1" fmla="*/ 1624013 w 1643063"/>
              <a:gd name="connsiteY1" fmla="*/ 54770 h 1307307"/>
              <a:gd name="connsiteX2" fmla="*/ 1604963 w 1643063"/>
              <a:gd name="connsiteY2" fmla="*/ 76200 h 1307307"/>
              <a:gd name="connsiteX3" fmla="*/ 1521619 w 1643063"/>
              <a:gd name="connsiteY3" fmla="*/ 100013 h 1307307"/>
              <a:gd name="connsiteX4" fmla="*/ 1462088 w 1643063"/>
              <a:gd name="connsiteY4" fmla="*/ 176213 h 1307307"/>
              <a:gd name="connsiteX5" fmla="*/ 1395413 w 1643063"/>
              <a:gd name="connsiteY5" fmla="*/ 273845 h 1307307"/>
              <a:gd name="connsiteX6" fmla="*/ 1319212 w 1643063"/>
              <a:gd name="connsiteY6" fmla="*/ 340520 h 1307307"/>
              <a:gd name="connsiteX7" fmla="*/ 1269206 w 1643063"/>
              <a:gd name="connsiteY7" fmla="*/ 347663 h 1307307"/>
              <a:gd name="connsiteX8" fmla="*/ 1202531 w 1643063"/>
              <a:gd name="connsiteY8" fmla="*/ 321470 h 1307307"/>
              <a:gd name="connsiteX9" fmla="*/ 1121570 w 1643063"/>
              <a:gd name="connsiteY9" fmla="*/ 307182 h 1307307"/>
              <a:gd name="connsiteX10" fmla="*/ 1045368 w 1643063"/>
              <a:gd name="connsiteY10" fmla="*/ 335756 h 1307307"/>
              <a:gd name="connsiteX11" fmla="*/ 950119 w 1643063"/>
              <a:gd name="connsiteY11" fmla="*/ 419101 h 1307307"/>
              <a:gd name="connsiteX12" fmla="*/ 869156 w 1643063"/>
              <a:gd name="connsiteY12" fmla="*/ 492920 h 1307307"/>
              <a:gd name="connsiteX13" fmla="*/ 792956 w 1643063"/>
              <a:gd name="connsiteY13" fmla="*/ 573881 h 1307307"/>
              <a:gd name="connsiteX14" fmla="*/ 711994 w 1643063"/>
              <a:gd name="connsiteY14" fmla="*/ 714376 h 1307307"/>
              <a:gd name="connsiteX15" fmla="*/ 673895 w 1643063"/>
              <a:gd name="connsiteY15" fmla="*/ 783432 h 1307307"/>
              <a:gd name="connsiteX16" fmla="*/ 628650 w 1643063"/>
              <a:gd name="connsiteY16" fmla="*/ 869157 h 1307307"/>
              <a:gd name="connsiteX17" fmla="*/ 604838 w 1643063"/>
              <a:gd name="connsiteY17" fmla="*/ 912020 h 1307307"/>
              <a:gd name="connsiteX18" fmla="*/ 542925 w 1643063"/>
              <a:gd name="connsiteY18" fmla="*/ 988220 h 1307307"/>
              <a:gd name="connsiteX19" fmla="*/ 509588 w 1643063"/>
              <a:gd name="connsiteY19" fmla="*/ 1050132 h 1307307"/>
              <a:gd name="connsiteX20" fmla="*/ 471488 w 1643063"/>
              <a:gd name="connsiteY20" fmla="*/ 1092995 h 1307307"/>
              <a:gd name="connsiteX21" fmla="*/ 442913 w 1643063"/>
              <a:gd name="connsiteY21" fmla="*/ 1126332 h 1307307"/>
              <a:gd name="connsiteX22" fmla="*/ 333375 w 1643063"/>
              <a:gd name="connsiteY22" fmla="*/ 1145382 h 1307307"/>
              <a:gd name="connsiteX23" fmla="*/ 228600 w 1643063"/>
              <a:gd name="connsiteY23" fmla="*/ 1154907 h 1307307"/>
              <a:gd name="connsiteX24" fmla="*/ 157163 w 1643063"/>
              <a:gd name="connsiteY24" fmla="*/ 1188245 h 1307307"/>
              <a:gd name="connsiteX25" fmla="*/ 114300 w 1643063"/>
              <a:gd name="connsiteY25" fmla="*/ 1221582 h 1307307"/>
              <a:gd name="connsiteX26" fmla="*/ 114300 w 1643063"/>
              <a:gd name="connsiteY26" fmla="*/ 1221582 h 1307307"/>
              <a:gd name="connsiteX27" fmla="*/ 71438 w 1643063"/>
              <a:gd name="connsiteY27" fmla="*/ 1273970 h 1307307"/>
              <a:gd name="connsiteX28" fmla="*/ 19050 w 1643063"/>
              <a:gd name="connsiteY28" fmla="*/ 1297782 h 1307307"/>
              <a:gd name="connsiteX29" fmla="*/ 0 w 1643063"/>
              <a:gd name="connsiteY29" fmla="*/ 1307307 h 1307307"/>
              <a:gd name="connsiteX0" fmla="*/ 1643063 w 1643063"/>
              <a:gd name="connsiteY0" fmla="*/ 0 h 1307307"/>
              <a:gd name="connsiteX1" fmla="*/ 1624013 w 1643063"/>
              <a:gd name="connsiteY1" fmla="*/ 54770 h 1307307"/>
              <a:gd name="connsiteX2" fmla="*/ 1604963 w 1643063"/>
              <a:gd name="connsiteY2" fmla="*/ 76200 h 1307307"/>
              <a:gd name="connsiteX3" fmla="*/ 1521619 w 1643063"/>
              <a:gd name="connsiteY3" fmla="*/ 100013 h 1307307"/>
              <a:gd name="connsiteX4" fmla="*/ 1462088 w 1643063"/>
              <a:gd name="connsiteY4" fmla="*/ 176213 h 1307307"/>
              <a:gd name="connsiteX5" fmla="*/ 1395413 w 1643063"/>
              <a:gd name="connsiteY5" fmla="*/ 273845 h 1307307"/>
              <a:gd name="connsiteX6" fmla="*/ 1319212 w 1643063"/>
              <a:gd name="connsiteY6" fmla="*/ 340520 h 1307307"/>
              <a:gd name="connsiteX7" fmla="*/ 1269206 w 1643063"/>
              <a:gd name="connsiteY7" fmla="*/ 347663 h 1307307"/>
              <a:gd name="connsiteX8" fmla="*/ 1202531 w 1643063"/>
              <a:gd name="connsiteY8" fmla="*/ 321470 h 1307307"/>
              <a:gd name="connsiteX9" fmla="*/ 1121570 w 1643063"/>
              <a:gd name="connsiteY9" fmla="*/ 307182 h 1307307"/>
              <a:gd name="connsiteX10" fmla="*/ 1045368 w 1643063"/>
              <a:gd name="connsiteY10" fmla="*/ 335756 h 1307307"/>
              <a:gd name="connsiteX11" fmla="*/ 950119 w 1643063"/>
              <a:gd name="connsiteY11" fmla="*/ 419101 h 1307307"/>
              <a:gd name="connsiteX12" fmla="*/ 869156 w 1643063"/>
              <a:gd name="connsiteY12" fmla="*/ 492920 h 1307307"/>
              <a:gd name="connsiteX13" fmla="*/ 792956 w 1643063"/>
              <a:gd name="connsiteY13" fmla="*/ 573881 h 1307307"/>
              <a:gd name="connsiteX14" fmla="*/ 711994 w 1643063"/>
              <a:gd name="connsiteY14" fmla="*/ 714376 h 1307307"/>
              <a:gd name="connsiteX15" fmla="*/ 673895 w 1643063"/>
              <a:gd name="connsiteY15" fmla="*/ 783432 h 1307307"/>
              <a:gd name="connsiteX16" fmla="*/ 659607 w 1643063"/>
              <a:gd name="connsiteY16" fmla="*/ 792957 h 1307307"/>
              <a:gd name="connsiteX17" fmla="*/ 628650 w 1643063"/>
              <a:gd name="connsiteY17" fmla="*/ 869157 h 1307307"/>
              <a:gd name="connsiteX18" fmla="*/ 604838 w 1643063"/>
              <a:gd name="connsiteY18" fmla="*/ 912020 h 1307307"/>
              <a:gd name="connsiteX19" fmla="*/ 542925 w 1643063"/>
              <a:gd name="connsiteY19" fmla="*/ 988220 h 1307307"/>
              <a:gd name="connsiteX20" fmla="*/ 509588 w 1643063"/>
              <a:gd name="connsiteY20" fmla="*/ 1050132 h 1307307"/>
              <a:gd name="connsiteX21" fmla="*/ 471488 w 1643063"/>
              <a:gd name="connsiteY21" fmla="*/ 1092995 h 1307307"/>
              <a:gd name="connsiteX22" fmla="*/ 442913 w 1643063"/>
              <a:gd name="connsiteY22" fmla="*/ 1126332 h 1307307"/>
              <a:gd name="connsiteX23" fmla="*/ 333375 w 1643063"/>
              <a:gd name="connsiteY23" fmla="*/ 1145382 h 1307307"/>
              <a:gd name="connsiteX24" fmla="*/ 228600 w 1643063"/>
              <a:gd name="connsiteY24" fmla="*/ 1154907 h 1307307"/>
              <a:gd name="connsiteX25" fmla="*/ 157163 w 1643063"/>
              <a:gd name="connsiteY25" fmla="*/ 1188245 h 1307307"/>
              <a:gd name="connsiteX26" fmla="*/ 114300 w 1643063"/>
              <a:gd name="connsiteY26" fmla="*/ 1221582 h 1307307"/>
              <a:gd name="connsiteX27" fmla="*/ 114300 w 1643063"/>
              <a:gd name="connsiteY27" fmla="*/ 1221582 h 1307307"/>
              <a:gd name="connsiteX28" fmla="*/ 71438 w 1643063"/>
              <a:gd name="connsiteY28" fmla="*/ 1273970 h 1307307"/>
              <a:gd name="connsiteX29" fmla="*/ 19050 w 1643063"/>
              <a:gd name="connsiteY29" fmla="*/ 1297782 h 1307307"/>
              <a:gd name="connsiteX30" fmla="*/ 0 w 1643063"/>
              <a:gd name="connsiteY30" fmla="*/ 1307307 h 1307307"/>
              <a:gd name="connsiteX0" fmla="*/ 1643063 w 1643063"/>
              <a:gd name="connsiteY0" fmla="*/ 0 h 1307307"/>
              <a:gd name="connsiteX1" fmla="*/ 1624013 w 1643063"/>
              <a:gd name="connsiteY1" fmla="*/ 54770 h 1307307"/>
              <a:gd name="connsiteX2" fmla="*/ 1604963 w 1643063"/>
              <a:gd name="connsiteY2" fmla="*/ 76200 h 1307307"/>
              <a:gd name="connsiteX3" fmla="*/ 1521619 w 1643063"/>
              <a:gd name="connsiteY3" fmla="*/ 100013 h 1307307"/>
              <a:gd name="connsiteX4" fmla="*/ 1462088 w 1643063"/>
              <a:gd name="connsiteY4" fmla="*/ 176213 h 1307307"/>
              <a:gd name="connsiteX5" fmla="*/ 1395413 w 1643063"/>
              <a:gd name="connsiteY5" fmla="*/ 273845 h 1307307"/>
              <a:gd name="connsiteX6" fmla="*/ 1319212 w 1643063"/>
              <a:gd name="connsiteY6" fmla="*/ 340520 h 1307307"/>
              <a:gd name="connsiteX7" fmla="*/ 1269206 w 1643063"/>
              <a:gd name="connsiteY7" fmla="*/ 347663 h 1307307"/>
              <a:gd name="connsiteX8" fmla="*/ 1202531 w 1643063"/>
              <a:gd name="connsiteY8" fmla="*/ 321470 h 1307307"/>
              <a:gd name="connsiteX9" fmla="*/ 1121570 w 1643063"/>
              <a:gd name="connsiteY9" fmla="*/ 307182 h 1307307"/>
              <a:gd name="connsiteX10" fmla="*/ 1045368 w 1643063"/>
              <a:gd name="connsiteY10" fmla="*/ 335756 h 1307307"/>
              <a:gd name="connsiteX11" fmla="*/ 950119 w 1643063"/>
              <a:gd name="connsiteY11" fmla="*/ 419101 h 1307307"/>
              <a:gd name="connsiteX12" fmla="*/ 869156 w 1643063"/>
              <a:gd name="connsiteY12" fmla="*/ 492920 h 1307307"/>
              <a:gd name="connsiteX13" fmla="*/ 792956 w 1643063"/>
              <a:gd name="connsiteY13" fmla="*/ 573881 h 1307307"/>
              <a:gd name="connsiteX14" fmla="*/ 711994 w 1643063"/>
              <a:gd name="connsiteY14" fmla="*/ 714376 h 1307307"/>
              <a:gd name="connsiteX15" fmla="*/ 673895 w 1643063"/>
              <a:gd name="connsiteY15" fmla="*/ 769145 h 1307307"/>
              <a:gd name="connsiteX16" fmla="*/ 659607 w 1643063"/>
              <a:gd name="connsiteY16" fmla="*/ 792957 h 1307307"/>
              <a:gd name="connsiteX17" fmla="*/ 628650 w 1643063"/>
              <a:gd name="connsiteY17" fmla="*/ 869157 h 1307307"/>
              <a:gd name="connsiteX18" fmla="*/ 604838 w 1643063"/>
              <a:gd name="connsiteY18" fmla="*/ 912020 h 1307307"/>
              <a:gd name="connsiteX19" fmla="*/ 542925 w 1643063"/>
              <a:gd name="connsiteY19" fmla="*/ 988220 h 1307307"/>
              <a:gd name="connsiteX20" fmla="*/ 509588 w 1643063"/>
              <a:gd name="connsiteY20" fmla="*/ 1050132 h 1307307"/>
              <a:gd name="connsiteX21" fmla="*/ 471488 w 1643063"/>
              <a:gd name="connsiteY21" fmla="*/ 1092995 h 1307307"/>
              <a:gd name="connsiteX22" fmla="*/ 442913 w 1643063"/>
              <a:gd name="connsiteY22" fmla="*/ 1126332 h 1307307"/>
              <a:gd name="connsiteX23" fmla="*/ 333375 w 1643063"/>
              <a:gd name="connsiteY23" fmla="*/ 1145382 h 1307307"/>
              <a:gd name="connsiteX24" fmla="*/ 228600 w 1643063"/>
              <a:gd name="connsiteY24" fmla="*/ 1154907 h 1307307"/>
              <a:gd name="connsiteX25" fmla="*/ 157163 w 1643063"/>
              <a:gd name="connsiteY25" fmla="*/ 1188245 h 1307307"/>
              <a:gd name="connsiteX26" fmla="*/ 114300 w 1643063"/>
              <a:gd name="connsiteY26" fmla="*/ 1221582 h 1307307"/>
              <a:gd name="connsiteX27" fmla="*/ 114300 w 1643063"/>
              <a:gd name="connsiteY27" fmla="*/ 1221582 h 1307307"/>
              <a:gd name="connsiteX28" fmla="*/ 71438 w 1643063"/>
              <a:gd name="connsiteY28" fmla="*/ 1273970 h 1307307"/>
              <a:gd name="connsiteX29" fmla="*/ 19050 w 1643063"/>
              <a:gd name="connsiteY29" fmla="*/ 1297782 h 1307307"/>
              <a:gd name="connsiteX30" fmla="*/ 0 w 1643063"/>
              <a:gd name="connsiteY30" fmla="*/ 1307307 h 1307307"/>
              <a:gd name="connsiteX0" fmla="*/ 1643063 w 1643063"/>
              <a:gd name="connsiteY0" fmla="*/ 0 h 1307307"/>
              <a:gd name="connsiteX1" fmla="*/ 1624013 w 1643063"/>
              <a:gd name="connsiteY1" fmla="*/ 54770 h 1307307"/>
              <a:gd name="connsiteX2" fmla="*/ 1604963 w 1643063"/>
              <a:gd name="connsiteY2" fmla="*/ 76200 h 1307307"/>
              <a:gd name="connsiteX3" fmla="*/ 1521619 w 1643063"/>
              <a:gd name="connsiteY3" fmla="*/ 100013 h 1307307"/>
              <a:gd name="connsiteX4" fmla="*/ 1462088 w 1643063"/>
              <a:gd name="connsiteY4" fmla="*/ 176213 h 1307307"/>
              <a:gd name="connsiteX5" fmla="*/ 1395413 w 1643063"/>
              <a:gd name="connsiteY5" fmla="*/ 273845 h 1307307"/>
              <a:gd name="connsiteX6" fmla="*/ 1319212 w 1643063"/>
              <a:gd name="connsiteY6" fmla="*/ 340520 h 1307307"/>
              <a:gd name="connsiteX7" fmla="*/ 1269206 w 1643063"/>
              <a:gd name="connsiteY7" fmla="*/ 347663 h 1307307"/>
              <a:gd name="connsiteX8" fmla="*/ 1202531 w 1643063"/>
              <a:gd name="connsiteY8" fmla="*/ 321470 h 1307307"/>
              <a:gd name="connsiteX9" fmla="*/ 1121570 w 1643063"/>
              <a:gd name="connsiteY9" fmla="*/ 307182 h 1307307"/>
              <a:gd name="connsiteX10" fmla="*/ 1045368 w 1643063"/>
              <a:gd name="connsiteY10" fmla="*/ 335756 h 1307307"/>
              <a:gd name="connsiteX11" fmla="*/ 950119 w 1643063"/>
              <a:gd name="connsiteY11" fmla="*/ 419101 h 1307307"/>
              <a:gd name="connsiteX12" fmla="*/ 869156 w 1643063"/>
              <a:gd name="connsiteY12" fmla="*/ 492920 h 1307307"/>
              <a:gd name="connsiteX13" fmla="*/ 792956 w 1643063"/>
              <a:gd name="connsiteY13" fmla="*/ 573881 h 1307307"/>
              <a:gd name="connsiteX14" fmla="*/ 711994 w 1643063"/>
              <a:gd name="connsiteY14" fmla="*/ 714376 h 1307307"/>
              <a:gd name="connsiteX15" fmla="*/ 673895 w 1643063"/>
              <a:gd name="connsiteY15" fmla="*/ 769145 h 1307307"/>
              <a:gd name="connsiteX16" fmla="*/ 659607 w 1643063"/>
              <a:gd name="connsiteY16" fmla="*/ 792957 h 1307307"/>
              <a:gd name="connsiteX17" fmla="*/ 628650 w 1643063"/>
              <a:gd name="connsiteY17" fmla="*/ 869157 h 1307307"/>
              <a:gd name="connsiteX18" fmla="*/ 604838 w 1643063"/>
              <a:gd name="connsiteY18" fmla="*/ 912020 h 1307307"/>
              <a:gd name="connsiteX19" fmla="*/ 542925 w 1643063"/>
              <a:gd name="connsiteY19" fmla="*/ 988220 h 1307307"/>
              <a:gd name="connsiteX20" fmla="*/ 509588 w 1643063"/>
              <a:gd name="connsiteY20" fmla="*/ 1050132 h 1307307"/>
              <a:gd name="connsiteX21" fmla="*/ 471488 w 1643063"/>
              <a:gd name="connsiteY21" fmla="*/ 1092995 h 1307307"/>
              <a:gd name="connsiteX22" fmla="*/ 442913 w 1643063"/>
              <a:gd name="connsiteY22" fmla="*/ 1126332 h 1307307"/>
              <a:gd name="connsiteX23" fmla="*/ 333375 w 1643063"/>
              <a:gd name="connsiteY23" fmla="*/ 1145382 h 1307307"/>
              <a:gd name="connsiteX24" fmla="*/ 228600 w 1643063"/>
              <a:gd name="connsiteY24" fmla="*/ 1154907 h 1307307"/>
              <a:gd name="connsiteX25" fmla="*/ 157163 w 1643063"/>
              <a:gd name="connsiteY25" fmla="*/ 1188245 h 1307307"/>
              <a:gd name="connsiteX26" fmla="*/ 114300 w 1643063"/>
              <a:gd name="connsiteY26" fmla="*/ 1221582 h 1307307"/>
              <a:gd name="connsiteX27" fmla="*/ 114300 w 1643063"/>
              <a:gd name="connsiteY27" fmla="*/ 1221582 h 1307307"/>
              <a:gd name="connsiteX28" fmla="*/ 71438 w 1643063"/>
              <a:gd name="connsiteY28" fmla="*/ 1273970 h 1307307"/>
              <a:gd name="connsiteX29" fmla="*/ 19050 w 1643063"/>
              <a:gd name="connsiteY29" fmla="*/ 1297782 h 1307307"/>
              <a:gd name="connsiteX30" fmla="*/ 0 w 1643063"/>
              <a:gd name="connsiteY30" fmla="*/ 1307307 h 1307307"/>
              <a:gd name="connsiteX0" fmla="*/ 1643063 w 1643063"/>
              <a:gd name="connsiteY0" fmla="*/ 0 h 1307307"/>
              <a:gd name="connsiteX1" fmla="*/ 1624013 w 1643063"/>
              <a:gd name="connsiteY1" fmla="*/ 54770 h 1307307"/>
              <a:gd name="connsiteX2" fmla="*/ 1604963 w 1643063"/>
              <a:gd name="connsiteY2" fmla="*/ 76200 h 1307307"/>
              <a:gd name="connsiteX3" fmla="*/ 1521619 w 1643063"/>
              <a:gd name="connsiteY3" fmla="*/ 100013 h 1307307"/>
              <a:gd name="connsiteX4" fmla="*/ 1462088 w 1643063"/>
              <a:gd name="connsiteY4" fmla="*/ 176213 h 1307307"/>
              <a:gd name="connsiteX5" fmla="*/ 1395413 w 1643063"/>
              <a:gd name="connsiteY5" fmla="*/ 273845 h 1307307"/>
              <a:gd name="connsiteX6" fmla="*/ 1319212 w 1643063"/>
              <a:gd name="connsiteY6" fmla="*/ 340520 h 1307307"/>
              <a:gd name="connsiteX7" fmla="*/ 1269206 w 1643063"/>
              <a:gd name="connsiteY7" fmla="*/ 347663 h 1307307"/>
              <a:gd name="connsiteX8" fmla="*/ 1202531 w 1643063"/>
              <a:gd name="connsiteY8" fmla="*/ 321470 h 1307307"/>
              <a:gd name="connsiteX9" fmla="*/ 1121570 w 1643063"/>
              <a:gd name="connsiteY9" fmla="*/ 307182 h 1307307"/>
              <a:gd name="connsiteX10" fmla="*/ 1045368 w 1643063"/>
              <a:gd name="connsiteY10" fmla="*/ 335756 h 1307307"/>
              <a:gd name="connsiteX11" fmla="*/ 950119 w 1643063"/>
              <a:gd name="connsiteY11" fmla="*/ 419101 h 1307307"/>
              <a:gd name="connsiteX12" fmla="*/ 869156 w 1643063"/>
              <a:gd name="connsiteY12" fmla="*/ 492920 h 1307307"/>
              <a:gd name="connsiteX13" fmla="*/ 792956 w 1643063"/>
              <a:gd name="connsiteY13" fmla="*/ 573881 h 1307307"/>
              <a:gd name="connsiteX14" fmla="*/ 711994 w 1643063"/>
              <a:gd name="connsiteY14" fmla="*/ 714376 h 1307307"/>
              <a:gd name="connsiteX15" fmla="*/ 673895 w 1643063"/>
              <a:gd name="connsiteY15" fmla="*/ 769145 h 1307307"/>
              <a:gd name="connsiteX16" fmla="*/ 659607 w 1643063"/>
              <a:gd name="connsiteY16" fmla="*/ 792957 h 1307307"/>
              <a:gd name="connsiteX17" fmla="*/ 628650 w 1643063"/>
              <a:gd name="connsiteY17" fmla="*/ 869157 h 1307307"/>
              <a:gd name="connsiteX18" fmla="*/ 604838 w 1643063"/>
              <a:gd name="connsiteY18" fmla="*/ 912020 h 1307307"/>
              <a:gd name="connsiteX19" fmla="*/ 542925 w 1643063"/>
              <a:gd name="connsiteY19" fmla="*/ 988220 h 1307307"/>
              <a:gd name="connsiteX20" fmla="*/ 509588 w 1643063"/>
              <a:gd name="connsiteY20" fmla="*/ 1050132 h 1307307"/>
              <a:gd name="connsiteX21" fmla="*/ 471488 w 1643063"/>
              <a:gd name="connsiteY21" fmla="*/ 1092995 h 1307307"/>
              <a:gd name="connsiteX22" fmla="*/ 442913 w 1643063"/>
              <a:gd name="connsiteY22" fmla="*/ 1126332 h 1307307"/>
              <a:gd name="connsiteX23" fmla="*/ 333375 w 1643063"/>
              <a:gd name="connsiteY23" fmla="*/ 1145382 h 1307307"/>
              <a:gd name="connsiteX24" fmla="*/ 228600 w 1643063"/>
              <a:gd name="connsiteY24" fmla="*/ 1154907 h 1307307"/>
              <a:gd name="connsiteX25" fmla="*/ 114300 w 1643063"/>
              <a:gd name="connsiteY25" fmla="*/ 1221582 h 1307307"/>
              <a:gd name="connsiteX26" fmla="*/ 114300 w 1643063"/>
              <a:gd name="connsiteY26" fmla="*/ 1221582 h 1307307"/>
              <a:gd name="connsiteX27" fmla="*/ 71438 w 1643063"/>
              <a:gd name="connsiteY27" fmla="*/ 1273970 h 1307307"/>
              <a:gd name="connsiteX28" fmla="*/ 19050 w 1643063"/>
              <a:gd name="connsiteY28" fmla="*/ 1297782 h 1307307"/>
              <a:gd name="connsiteX29" fmla="*/ 0 w 1643063"/>
              <a:gd name="connsiteY29" fmla="*/ 1307307 h 1307307"/>
              <a:gd name="connsiteX0" fmla="*/ 1643063 w 1643063"/>
              <a:gd name="connsiteY0" fmla="*/ 0 h 1307307"/>
              <a:gd name="connsiteX1" fmla="*/ 1624013 w 1643063"/>
              <a:gd name="connsiteY1" fmla="*/ 54770 h 1307307"/>
              <a:gd name="connsiteX2" fmla="*/ 1604963 w 1643063"/>
              <a:gd name="connsiteY2" fmla="*/ 76200 h 1307307"/>
              <a:gd name="connsiteX3" fmla="*/ 1521619 w 1643063"/>
              <a:gd name="connsiteY3" fmla="*/ 100013 h 1307307"/>
              <a:gd name="connsiteX4" fmla="*/ 1462088 w 1643063"/>
              <a:gd name="connsiteY4" fmla="*/ 176213 h 1307307"/>
              <a:gd name="connsiteX5" fmla="*/ 1395413 w 1643063"/>
              <a:gd name="connsiteY5" fmla="*/ 273845 h 1307307"/>
              <a:gd name="connsiteX6" fmla="*/ 1319212 w 1643063"/>
              <a:gd name="connsiteY6" fmla="*/ 340520 h 1307307"/>
              <a:gd name="connsiteX7" fmla="*/ 1269206 w 1643063"/>
              <a:gd name="connsiteY7" fmla="*/ 347663 h 1307307"/>
              <a:gd name="connsiteX8" fmla="*/ 1202531 w 1643063"/>
              <a:gd name="connsiteY8" fmla="*/ 321470 h 1307307"/>
              <a:gd name="connsiteX9" fmla="*/ 1121570 w 1643063"/>
              <a:gd name="connsiteY9" fmla="*/ 307182 h 1307307"/>
              <a:gd name="connsiteX10" fmla="*/ 1045368 w 1643063"/>
              <a:gd name="connsiteY10" fmla="*/ 335756 h 1307307"/>
              <a:gd name="connsiteX11" fmla="*/ 950119 w 1643063"/>
              <a:gd name="connsiteY11" fmla="*/ 419101 h 1307307"/>
              <a:gd name="connsiteX12" fmla="*/ 869156 w 1643063"/>
              <a:gd name="connsiteY12" fmla="*/ 492920 h 1307307"/>
              <a:gd name="connsiteX13" fmla="*/ 792956 w 1643063"/>
              <a:gd name="connsiteY13" fmla="*/ 573881 h 1307307"/>
              <a:gd name="connsiteX14" fmla="*/ 711994 w 1643063"/>
              <a:gd name="connsiteY14" fmla="*/ 714376 h 1307307"/>
              <a:gd name="connsiteX15" fmla="*/ 673895 w 1643063"/>
              <a:gd name="connsiteY15" fmla="*/ 769145 h 1307307"/>
              <a:gd name="connsiteX16" fmla="*/ 659607 w 1643063"/>
              <a:gd name="connsiteY16" fmla="*/ 792957 h 1307307"/>
              <a:gd name="connsiteX17" fmla="*/ 628650 w 1643063"/>
              <a:gd name="connsiteY17" fmla="*/ 869157 h 1307307"/>
              <a:gd name="connsiteX18" fmla="*/ 604838 w 1643063"/>
              <a:gd name="connsiteY18" fmla="*/ 912020 h 1307307"/>
              <a:gd name="connsiteX19" fmla="*/ 542925 w 1643063"/>
              <a:gd name="connsiteY19" fmla="*/ 988220 h 1307307"/>
              <a:gd name="connsiteX20" fmla="*/ 509588 w 1643063"/>
              <a:gd name="connsiteY20" fmla="*/ 1050132 h 1307307"/>
              <a:gd name="connsiteX21" fmla="*/ 471488 w 1643063"/>
              <a:gd name="connsiteY21" fmla="*/ 1092995 h 1307307"/>
              <a:gd name="connsiteX22" fmla="*/ 442913 w 1643063"/>
              <a:gd name="connsiteY22" fmla="*/ 1126332 h 1307307"/>
              <a:gd name="connsiteX23" fmla="*/ 333375 w 1643063"/>
              <a:gd name="connsiteY23" fmla="*/ 1145382 h 1307307"/>
              <a:gd name="connsiteX24" fmla="*/ 200025 w 1643063"/>
              <a:gd name="connsiteY24" fmla="*/ 1159669 h 1307307"/>
              <a:gd name="connsiteX25" fmla="*/ 114300 w 1643063"/>
              <a:gd name="connsiteY25" fmla="*/ 1221582 h 1307307"/>
              <a:gd name="connsiteX26" fmla="*/ 114300 w 1643063"/>
              <a:gd name="connsiteY26" fmla="*/ 1221582 h 1307307"/>
              <a:gd name="connsiteX27" fmla="*/ 71438 w 1643063"/>
              <a:gd name="connsiteY27" fmla="*/ 1273970 h 1307307"/>
              <a:gd name="connsiteX28" fmla="*/ 19050 w 1643063"/>
              <a:gd name="connsiteY28" fmla="*/ 1297782 h 1307307"/>
              <a:gd name="connsiteX29" fmla="*/ 0 w 1643063"/>
              <a:gd name="connsiteY29" fmla="*/ 1307307 h 1307307"/>
              <a:gd name="connsiteX0" fmla="*/ 1643063 w 1643063"/>
              <a:gd name="connsiteY0" fmla="*/ 0 h 1307307"/>
              <a:gd name="connsiteX1" fmla="*/ 1624013 w 1643063"/>
              <a:gd name="connsiteY1" fmla="*/ 54770 h 1307307"/>
              <a:gd name="connsiteX2" fmla="*/ 1604963 w 1643063"/>
              <a:gd name="connsiteY2" fmla="*/ 76200 h 1307307"/>
              <a:gd name="connsiteX3" fmla="*/ 1521619 w 1643063"/>
              <a:gd name="connsiteY3" fmla="*/ 100013 h 1307307"/>
              <a:gd name="connsiteX4" fmla="*/ 1462088 w 1643063"/>
              <a:gd name="connsiteY4" fmla="*/ 176213 h 1307307"/>
              <a:gd name="connsiteX5" fmla="*/ 1395413 w 1643063"/>
              <a:gd name="connsiteY5" fmla="*/ 273845 h 1307307"/>
              <a:gd name="connsiteX6" fmla="*/ 1319212 w 1643063"/>
              <a:gd name="connsiteY6" fmla="*/ 340520 h 1307307"/>
              <a:gd name="connsiteX7" fmla="*/ 1269206 w 1643063"/>
              <a:gd name="connsiteY7" fmla="*/ 347663 h 1307307"/>
              <a:gd name="connsiteX8" fmla="*/ 1202531 w 1643063"/>
              <a:gd name="connsiteY8" fmla="*/ 321470 h 1307307"/>
              <a:gd name="connsiteX9" fmla="*/ 1121570 w 1643063"/>
              <a:gd name="connsiteY9" fmla="*/ 307182 h 1307307"/>
              <a:gd name="connsiteX10" fmla="*/ 1045368 w 1643063"/>
              <a:gd name="connsiteY10" fmla="*/ 335756 h 1307307"/>
              <a:gd name="connsiteX11" fmla="*/ 950119 w 1643063"/>
              <a:gd name="connsiteY11" fmla="*/ 419101 h 1307307"/>
              <a:gd name="connsiteX12" fmla="*/ 869156 w 1643063"/>
              <a:gd name="connsiteY12" fmla="*/ 492920 h 1307307"/>
              <a:gd name="connsiteX13" fmla="*/ 792956 w 1643063"/>
              <a:gd name="connsiteY13" fmla="*/ 573881 h 1307307"/>
              <a:gd name="connsiteX14" fmla="*/ 711994 w 1643063"/>
              <a:gd name="connsiteY14" fmla="*/ 714376 h 1307307"/>
              <a:gd name="connsiteX15" fmla="*/ 673895 w 1643063"/>
              <a:gd name="connsiteY15" fmla="*/ 769145 h 1307307"/>
              <a:gd name="connsiteX16" fmla="*/ 659607 w 1643063"/>
              <a:gd name="connsiteY16" fmla="*/ 792957 h 1307307"/>
              <a:gd name="connsiteX17" fmla="*/ 628650 w 1643063"/>
              <a:gd name="connsiteY17" fmla="*/ 869157 h 1307307"/>
              <a:gd name="connsiteX18" fmla="*/ 604838 w 1643063"/>
              <a:gd name="connsiteY18" fmla="*/ 912020 h 1307307"/>
              <a:gd name="connsiteX19" fmla="*/ 542925 w 1643063"/>
              <a:gd name="connsiteY19" fmla="*/ 988220 h 1307307"/>
              <a:gd name="connsiteX20" fmla="*/ 509588 w 1643063"/>
              <a:gd name="connsiteY20" fmla="*/ 1050132 h 1307307"/>
              <a:gd name="connsiteX21" fmla="*/ 471488 w 1643063"/>
              <a:gd name="connsiteY21" fmla="*/ 1092995 h 1307307"/>
              <a:gd name="connsiteX22" fmla="*/ 442913 w 1643063"/>
              <a:gd name="connsiteY22" fmla="*/ 1126332 h 1307307"/>
              <a:gd name="connsiteX23" fmla="*/ 333375 w 1643063"/>
              <a:gd name="connsiteY23" fmla="*/ 1145382 h 1307307"/>
              <a:gd name="connsiteX24" fmla="*/ 200025 w 1643063"/>
              <a:gd name="connsiteY24" fmla="*/ 1159669 h 1307307"/>
              <a:gd name="connsiteX25" fmla="*/ 114300 w 1643063"/>
              <a:gd name="connsiteY25" fmla="*/ 1221582 h 1307307"/>
              <a:gd name="connsiteX26" fmla="*/ 114300 w 1643063"/>
              <a:gd name="connsiteY26" fmla="*/ 1221582 h 1307307"/>
              <a:gd name="connsiteX27" fmla="*/ 71438 w 1643063"/>
              <a:gd name="connsiteY27" fmla="*/ 1273970 h 1307307"/>
              <a:gd name="connsiteX28" fmla="*/ 19050 w 1643063"/>
              <a:gd name="connsiteY28" fmla="*/ 1297782 h 1307307"/>
              <a:gd name="connsiteX29" fmla="*/ 0 w 1643063"/>
              <a:gd name="connsiteY29" fmla="*/ 1307307 h 1307307"/>
              <a:gd name="connsiteX0" fmla="*/ 1643063 w 1643063"/>
              <a:gd name="connsiteY0" fmla="*/ 0 h 1307307"/>
              <a:gd name="connsiteX1" fmla="*/ 1624013 w 1643063"/>
              <a:gd name="connsiteY1" fmla="*/ 54770 h 1307307"/>
              <a:gd name="connsiteX2" fmla="*/ 1604963 w 1643063"/>
              <a:gd name="connsiteY2" fmla="*/ 76200 h 1307307"/>
              <a:gd name="connsiteX3" fmla="*/ 1521619 w 1643063"/>
              <a:gd name="connsiteY3" fmla="*/ 100013 h 1307307"/>
              <a:gd name="connsiteX4" fmla="*/ 1462088 w 1643063"/>
              <a:gd name="connsiteY4" fmla="*/ 176213 h 1307307"/>
              <a:gd name="connsiteX5" fmla="*/ 1395413 w 1643063"/>
              <a:gd name="connsiteY5" fmla="*/ 273845 h 1307307"/>
              <a:gd name="connsiteX6" fmla="*/ 1319212 w 1643063"/>
              <a:gd name="connsiteY6" fmla="*/ 340520 h 1307307"/>
              <a:gd name="connsiteX7" fmla="*/ 1269206 w 1643063"/>
              <a:gd name="connsiteY7" fmla="*/ 347663 h 1307307"/>
              <a:gd name="connsiteX8" fmla="*/ 1202531 w 1643063"/>
              <a:gd name="connsiteY8" fmla="*/ 321470 h 1307307"/>
              <a:gd name="connsiteX9" fmla="*/ 1121570 w 1643063"/>
              <a:gd name="connsiteY9" fmla="*/ 307182 h 1307307"/>
              <a:gd name="connsiteX10" fmla="*/ 1045368 w 1643063"/>
              <a:gd name="connsiteY10" fmla="*/ 335756 h 1307307"/>
              <a:gd name="connsiteX11" fmla="*/ 950119 w 1643063"/>
              <a:gd name="connsiteY11" fmla="*/ 419101 h 1307307"/>
              <a:gd name="connsiteX12" fmla="*/ 869156 w 1643063"/>
              <a:gd name="connsiteY12" fmla="*/ 492920 h 1307307"/>
              <a:gd name="connsiteX13" fmla="*/ 792956 w 1643063"/>
              <a:gd name="connsiteY13" fmla="*/ 573881 h 1307307"/>
              <a:gd name="connsiteX14" fmla="*/ 711994 w 1643063"/>
              <a:gd name="connsiteY14" fmla="*/ 714376 h 1307307"/>
              <a:gd name="connsiteX15" fmla="*/ 673895 w 1643063"/>
              <a:gd name="connsiteY15" fmla="*/ 769145 h 1307307"/>
              <a:gd name="connsiteX16" fmla="*/ 659607 w 1643063"/>
              <a:gd name="connsiteY16" fmla="*/ 792957 h 1307307"/>
              <a:gd name="connsiteX17" fmla="*/ 628650 w 1643063"/>
              <a:gd name="connsiteY17" fmla="*/ 869157 h 1307307"/>
              <a:gd name="connsiteX18" fmla="*/ 604838 w 1643063"/>
              <a:gd name="connsiteY18" fmla="*/ 912020 h 1307307"/>
              <a:gd name="connsiteX19" fmla="*/ 542925 w 1643063"/>
              <a:gd name="connsiteY19" fmla="*/ 988220 h 1307307"/>
              <a:gd name="connsiteX20" fmla="*/ 509588 w 1643063"/>
              <a:gd name="connsiteY20" fmla="*/ 1050132 h 1307307"/>
              <a:gd name="connsiteX21" fmla="*/ 471488 w 1643063"/>
              <a:gd name="connsiteY21" fmla="*/ 1092995 h 1307307"/>
              <a:gd name="connsiteX22" fmla="*/ 442913 w 1643063"/>
              <a:gd name="connsiteY22" fmla="*/ 1126332 h 1307307"/>
              <a:gd name="connsiteX23" fmla="*/ 333375 w 1643063"/>
              <a:gd name="connsiteY23" fmla="*/ 1145382 h 1307307"/>
              <a:gd name="connsiteX24" fmla="*/ 200025 w 1643063"/>
              <a:gd name="connsiteY24" fmla="*/ 1159669 h 1307307"/>
              <a:gd name="connsiteX25" fmla="*/ 114300 w 1643063"/>
              <a:gd name="connsiteY25" fmla="*/ 1221582 h 1307307"/>
              <a:gd name="connsiteX26" fmla="*/ 123825 w 1643063"/>
              <a:gd name="connsiteY26" fmla="*/ 1233489 h 1307307"/>
              <a:gd name="connsiteX27" fmla="*/ 71438 w 1643063"/>
              <a:gd name="connsiteY27" fmla="*/ 1273970 h 1307307"/>
              <a:gd name="connsiteX28" fmla="*/ 19050 w 1643063"/>
              <a:gd name="connsiteY28" fmla="*/ 1297782 h 1307307"/>
              <a:gd name="connsiteX29" fmla="*/ 0 w 1643063"/>
              <a:gd name="connsiteY29" fmla="*/ 1307307 h 1307307"/>
              <a:gd name="connsiteX0" fmla="*/ 1643063 w 1643063"/>
              <a:gd name="connsiteY0" fmla="*/ 0 h 1307307"/>
              <a:gd name="connsiteX1" fmla="*/ 1624013 w 1643063"/>
              <a:gd name="connsiteY1" fmla="*/ 54770 h 1307307"/>
              <a:gd name="connsiteX2" fmla="*/ 1604963 w 1643063"/>
              <a:gd name="connsiteY2" fmla="*/ 76200 h 1307307"/>
              <a:gd name="connsiteX3" fmla="*/ 1521619 w 1643063"/>
              <a:gd name="connsiteY3" fmla="*/ 100013 h 1307307"/>
              <a:gd name="connsiteX4" fmla="*/ 1462088 w 1643063"/>
              <a:gd name="connsiteY4" fmla="*/ 176213 h 1307307"/>
              <a:gd name="connsiteX5" fmla="*/ 1395413 w 1643063"/>
              <a:gd name="connsiteY5" fmla="*/ 273845 h 1307307"/>
              <a:gd name="connsiteX6" fmla="*/ 1319212 w 1643063"/>
              <a:gd name="connsiteY6" fmla="*/ 340520 h 1307307"/>
              <a:gd name="connsiteX7" fmla="*/ 1269206 w 1643063"/>
              <a:gd name="connsiteY7" fmla="*/ 347663 h 1307307"/>
              <a:gd name="connsiteX8" fmla="*/ 1202531 w 1643063"/>
              <a:gd name="connsiteY8" fmla="*/ 321470 h 1307307"/>
              <a:gd name="connsiteX9" fmla="*/ 1121570 w 1643063"/>
              <a:gd name="connsiteY9" fmla="*/ 307182 h 1307307"/>
              <a:gd name="connsiteX10" fmla="*/ 1045368 w 1643063"/>
              <a:gd name="connsiteY10" fmla="*/ 335756 h 1307307"/>
              <a:gd name="connsiteX11" fmla="*/ 950119 w 1643063"/>
              <a:gd name="connsiteY11" fmla="*/ 419101 h 1307307"/>
              <a:gd name="connsiteX12" fmla="*/ 869156 w 1643063"/>
              <a:gd name="connsiteY12" fmla="*/ 492920 h 1307307"/>
              <a:gd name="connsiteX13" fmla="*/ 792956 w 1643063"/>
              <a:gd name="connsiteY13" fmla="*/ 573881 h 1307307"/>
              <a:gd name="connsiteX14" fmla="*/ 711994 w 1643063"/>
              <a:gd name="connsiteY14" fmla="*/ 714376 h 1307307"/>
              <a:gd name="connsiteX15" fmla="*/ 673895 w 1643063"/>
              <a:gd name="connsiteY15" fmla="*/ 769145 h 1307307"/>
              <a:gd name="connsiteX16" fmla="*/ 659607 w 1643063"/>
              <a:gd name="connsiteY16" fmla="*/ 792957 h 1307307"/>
              <a:gd name="connsiteX17" fmla="*/ 628650 w 1643063"/>
              <a:gd name="connsiteY17" fmla="*/ 869157 h 1307307"/>
              <a:gd name="connsiteX18" fmla="*/ 604838 w 1643063"/>
              <a:gd name="connsiteY18" fmla="*/ 912020 h 1307307"/>
              <a:gd name="connsiteX19" fmla="*/ 542925 w 1643063"/>
              <a:gd name="connsiteY19" fmla="*/ 988220 h 1307307"/>
              <a:gd name="connsiteX20" fmla="*/ 509588 w 1643063"/>
              <a:gd name="connsiteY20" fmla="*/ 1050132 h 1307307"/>
              <a:gd name="connsiteX21" fmla="*/ 471488 w 1643063"/>
              <a:gd name="connsiteY21" fmla="*/ 1092995 h 1307307"/>
              <a:gd name="connsiteX22" fmla="*/ 442913 w 1643063"/>
              <a:gd name="connsiteY22" fmla="*/ 1126332 h 1307307"/>
              <a:gd name="connsiteX23" fmla="*/ 333375 w 1643063"/>
              <a:gd name="connsiteY23" fmla="*/ 1145382 h 1307307"/>
              <a:gd name="connsiteX24" fmla="*/ 200025 w 1643063"/>
              <a:gd name="connsiteY24" fmla="*/ 1159669 h 1307307"/>
              <a:gd name="connsiteX25" fmla="*/ 133350 w 1643063"/>
              <a:gd name="connsiteY25" fmla="*/ 1214438 h 1307307"/>
              <a:gd name="connsiteX26" fmla="*/ 123825 w 1643063"/>
              <a:gd name="connsiteY26" fmla="*/ 1233489 h 1307307"/>
              <a:gd name="connsiteX27" fmla="*/ 71438 w 1643063"/>
              <a:gd name="connsiteY27" fmla="*/ 1273970 h 1307307"/>
              <a:gd name="connsiteX28" fmla="*/ 19050 w 1643063"/>
              <a:gd name="connsiteY28" fmla="*/ 1297782 h 1307307"/>
              <a:gd name="connsiteX29" fmla="*/ 0 w 1643063"/>
              <a:gd name="connsiteY29" fmla="*/ 1307307 h 1307307"/>
              <a:gd name="connsiteX0" fmla="*/ 1643063 w 1643063"/>
              <a:gd name="connsiteY0" fmla="*/ 0 h 1307307"/>
              <a:gd name="connsiteX1" fmla="*/ 1624013 w 1643063"/>
              <a:gd name="connsiteY1" fmla="*/ 54770 h 1307307"/>
              <a:gd name="connsiteX2" fmla="*/ 1604963 w 1643063"/>
              <a:gd name="connsiteY2" fmla="*/ 76200 h 1307307"/>
              <a:gd name="connsiteX3" fmla="*/ 1521619 w 1643063"/>
              <a:gd name="connsiteY3" fmla="*/ 100013 h 1307307"/>
              <a:gd name="connsiteX4" fmla="*/ 1462088 w 1643063"/>
              <a:gd name="connsiteY4" fmla="*/ 176213 h 1307307"/>
              <a:gd name="connsiteX5" fmla="*/ 1395413 w 1643063"/>
              <a:gd name="connsiteY5" fmla="*/ 273845 h 1307307"/>
              <a:gd name="connsiteX6" fmla="*/ 1319212 w 1643063"/>
              <a:gd name="connsiteY6" fmla="*/ 340520 h 1307307"/>
              <a:gd name="connsiteX7" fmla="*/ 1269206 w 1643063"/>
              <a:gd name="connsiteY7" fmla="*/ 347663 h 1307307"/>
              <a:gd name="connsiteX8" fmla="*/ 1202531 w 1643063"/>
              <a:gd name="connsiteY8" fmla="*/ 321470 h 1307307"/>
              <a:gd name="connsiteX9" fmla="*/ 1121570 w 1643063"/>
              <a:gd name="connsiteY9" fmla="*/ 307182 h 1307307"/>
              <a:gd name="connsiteX10" fmla="*/ 1045368 w 1643063"/>
              <a:gd name="connsiteY10" fmla="*/ 335756 h 1307307"/>
              <a:gd name="connsiteX11" fmla="*/ 950119 w 1643063"/>
              <a:gd name="connsiteY11" fmla="*/ 419101 h 1307307"/>
              <a:gd name="connsiteX12" fmla="*/ 869156 w 1643063"/>
              <a:gd name="connsiteY12" fmla="*/ 492920 h 1307307"/>
              <a:gd name="connsiteX13" fmla="*/ 792956 w 1643063"/>
              <a:gd name="connsiteY13" fmla="*/ 573881 h 1307307"/>
              <a:gd name="connsiteX14" fmla="*/ 711994 w 1643063"/>
              <a:gd name="connsiteY14" fmla="*/ 714376 h 1307307"/>
              <a:gd name="connsiteX15" fmla="*/ 673895 w 1643063"/>
              <a:gd name="connsiteY15" fmla="*/ 769145 h 1307307"/>
              <a:gd name="connsiteX16" fmla="*/ 659607 w 1643063"/>
              <a:gd name="connsiteY16" fmla="*/ 792957 h 1307307"/>
              <a:gd name="connsiteX17" fmla="*/ 628650 w 1643063"/>
              <a:gd name="connsiteY17" fmla="*/ 869157 h 1307307"/>
              <a:gd name="connsiteX18" fmla="*/ 604838 w 1643063"/>
              <a:gd name="connsiteY18" fmla="*/ 912020 h 1307307"/>
              <a:gd name="connsiteX19" fmla="*/ 542925 w 1643063"/>
              <a:gd name="connsiteY19" fmla="*/ 988220 h 1307307"/>
              <a:gd name="connsiteX20" fmla="*/ 509588 w 1643063"/>
              <a:gd name="connsiteY20" fmla="*/ 1050132 h 1307307"/>
              <a:gd name="connsiteX21" fmla="*/ 471488 w 1643063"/>
              <a:gd name="connsiteY21" fmla="*/ 1092995 h 1307307"/>
              <a:gd name="connsiteX22" fmla="*/ 442913 w 1643063"/>
              <a:gd name="connsiteY22" fmla="*/ 1126332 h 1307307"/>
              <a:gd name="connsiteX23" fmla="*/ 333375 w 1643063"/>
              <a:gd name="connsiteY23" fmla="*/ 1145382 h 1307307"/>
              <a:gd name="connsiteX24" fmla="*/ 200025 w 1643063"/>
              <a:gd name="connsiteY24" fmla="*/ 1159669 h 1307307"/>
              <a:gd name="connsiteX25" fmla="*/ 133350 w 1643063"/>
              <a:gd name="connsiteY25" fmla="*/ 1214438 h 1307307"/>
              <a:gd name="connsiteX26" fmla="*/ 71438 w 1643063"/>
              <a:gd name="connsiteY26" fmla="*/ 1273970 h 1307307"/>
              <a:gd name="connsiteX27" fmla="*/ 19050 w 1643063"/>
              <a:gd name="connsiteY27" fmla="*/ 1297782 h 1307307"/>
              <a:gd name="connsiteX28" fmla="*/ 0 w 1643063"/>
              <a:gd name="connsiteY28" fmla="*/ 1307307 h 1307307"/>
              <a:gd name="connsiteX0" fmla="*/ 1643063 w 1643063"/>
              <a:gd name="connsiteY0" fmla="*/ 0 h 1307307"/>
              <a:gd name="connsiteX1" fmla="*/ 1624013 w 1643063"/>
              <a:gd name="connsiteY1" fmla="*/ 54770 h 1307307"/>
              <a:gd name="connsiteX2" fmla="*/ 1604963 w 1643063"/>
              <a:gd name="connsiteY2" fmla="*/ 76200 h 1307307"/>
              <a:gd name="connsiteX3" fmla="*/ 1521619 w 1643063"/>
              <a:gd name="connsiteY3" fmla="*/ 100013 h 1307307"/>
              <a:gd name="connsiteX4" fmla="*/ 1462088 w 1643063"/>
              <a:gd name="connsiteY4" fmla="*/ 176213 h 1307307"/>
              <a:gd name="connsiteX5" fmla="*/ 1395413 w 1643063"/>
              <a:gd name="connsiteY5" fmla="*/ 273845 h 1307307"/>
              <a:gd name="connsiteX6" fmla="*/ 1319212 w 1643063"/>
              <a:gd name="connsiteY6" fmla="*/ 340520 h 1307307"/>
              <a:gd name="connsiteX7" fmla="*/ 1269206 w 1643063"/>
              <a:gd name="connsiteY7" fmla="*/ 347663 h 1307307"/>
              <a:gd name="connsiteX8" fmla="*/ 1202531 w 1643063"/>
              <a:gd name="connsiteY8" fmla="*/ 321470 h 1307307"/>
              <a:gd name="connsiteX9" fmla="*/ 1121570 w 1643063"/>
              <a:gd name="connsiteY9" fmla="*/ 307182 h 1307307"/>
              <a:gd name="connsiteX10" fmla="*/ 1045368 w 1643063"/>
              <a:gd name="connsiteY10" fmla="*/ 335756 h 1307307"/>
              <a:gd name="connsiteX11" fmla="*/ 950119 w 1643063"/>
              <a:gd name="connsiteY11" fmla="*/ 419101 h 1307307"/>
              <a:gd name="connsiteX12" fmla="*/ 869156 w 1643063"/>
              <a:gd name="connsiteY12" fmla="*/ 492920 h 1307307"/>
              <a:gd name="connsiteX13" fmla="*/ 792956 w 1643063"/>
              <a:gd name="connsiteY13" fmla="*/ 573881 h 1307307"/>
              <a:gd name="connsiteX14" fmla="*/ 711994 w 1643063"/>
              <a:gd name="connsiteY14" fmla="*/ 714376 h 1307307"/>
              <a:gd name="connsiteX15" fmla="*/ 673895 w 1643063"/>
              <a:gd name="connsiteY15" fmla="*/ 769145 h 1307307"/>
              <a:gd name="connsiteX16" fmla="*/ 659607 w 1643063"/>
              <a:gd name="connsiteY16" fmla="*/ 792957 h 1307307"/>
              <a:gd name="connsiteX17" fmla="*/ 628650 w 1643063"/>
              <a:gd name="connsiteY17" fmla="*/ 869157 h 1307307"/>
              <a:gd name="connsiteX18" fmla="*/ 604838 w 1643063"/>
              <a:gd name="connsiteY18" fmla="*/ 912020 h 1307307"/>
              <a:gd name="connsiteX19" fmla="*/ 542925 w 1643063"/>
              <a:gd name="connsiteY19" fmla="*/ 988220 h 1307307"/>
              <a:gd name="connsiteX20" fmla="*/ 509588 w 1643063"/>
              <a:gd name="connsiteY20" fmla="*/ 1050132 h 1307307"/>
              <a:gd name="connsiteX21" fmla="*/ 471488 w 1643063"/>
              <a:gd name="connsiteY21" fmla="*/ 1092995 h 1307307"/>
              <a:gd name="connsiteX22" fmla="*/ 442913 w 1643063"/>
              <a:gd name="connsiteY22" fmla="*/ 1126332 h 1307307"/>
              <a:gd name="connsiteX23" fmla="*/ 330993 w 1643063"/>
              <a:gd name="connsiteY23" fmla="*/ 1152526 h 1307307"/>
              <a:gd name="connsiteX24" fmla="*/ 200025 w 1643063"/>
              <a:gd name="connsiteY24" fmla="*/ 1159669 h 1307307"/>
              <a:gd name="connsiteX25" fmla="*/ 133350 w 1643063"/>
              <a:gd name="connsiteY25" fmla="*/ 1214438 h 1307307"/>
              <a:gd name="connsiteX26" fmla="*/ 71438 w 1643063"/>
              <a:gd name="connsiteY26" fmla="*/ 1273970 h 1307307"/>
              <a:gd name="connsiteX27" fmla="*/ 19050 w 1643063"/>
              <a:gd name="connsiteY27" fmla="*/ 1297782 h 1307307"/>
              <a:gd name="connsiteX28" fmla="*/ 0 w 1643063"/>
              <a:gd name="connsiteY28" fmla="*/ 1307307 h 1307307"/>
              <a:gd name="connsiteX0" fmla="*/ 1643063 w 1643063"/>
              <a:gd name="connsiteY0" fmla="*/ 0 h 1307307"/>
              <a:gd name="connsiteX1" fmla="*/ 1624013 w 1643063"/>
              <a:gd name="connsiteY1" fmla="*/ 54770 h 1307307"/>
              <a:gd name="connsiteX2" fmla="*/ 1604963 w 1643063"/>
              <a:gd name="connsiteY2" fmla="*/ 76200 h 1307307"/>
              <a:gd name="connsiteX3" fmla="*/ 1521619 w 1643063"/>
              <a:gd name="connsiteY3" fmla="*/ 100013 h 1307307"/>
              <a:gd name="connsiteX4" fmla="*/ 1462088 w 1643063"/>
              <a:gd name="connsiteY4" fmla="*/ 176213 h 1307307"/>
              <a:gd name="connsiteX5" fmla="*/ 1395413 w 1643063"/>
              <a:gd name="connsiteY5" fmla="*/ 273845 h 1307307"/>
              <a:gd name="connsiteX6" fmla="*/ 1319212 w 1643063"/>
              <a:gd name="connsiteY6" fmla="*/ 340520 h 1307307"/>
              <a:gd name="connsiteX7" fmla="*/ 1269206 w 1643063"/>
              <a:gd name="connsiteY7" fmla="*/ 347663 h 1307307"/>
              <a:gd name="connsiteX8" fmla="*/ 1202531 w 1643063"/>
              <a:gd name="connsiteY8" fmla="*/ 321470 h 1307307"/>
              <a:gd name="connsiteX9" fmla="*/ 1121570 w 1643063"/>
              <a:gd name="connsiteY9" fmla="*/ 307182 h 1307307"/>
              <a:gd name="connsiteX10" fmla="*/ 1045368 w 1643063"/>
              <a:gd name="connsiteY10" fmla="*/ 335756 h 1307307"/>
              <a:gd name="connsiteX11" fmla="*/ 950119 w 1643063"/>
              <a:gd name="connsiteY11" fmla="*/ 419101 h 1307307"/>
              <a:gd name="connsiteX12" fmla="*/ 869156 w 1643063"/>
              <a:gd name="connsiteY12" fmla="*/ 492920 h 1307307"/>
              <a:gd name="connsiteX13" fmla="*/ 792956 w 1643063"/>
              <a:gd name="connsiteY13" fmla="*/ 573881 h 1307307"/>
              <a:gd name="connsiteX14" fmla="*/ 711994 w 1643063"/>
              <a:gd name="connsiteY14" fmla="*/ 714376 h 1307307"/>
              <a:gd name="connsiteX15" fmla="*/ 673895 w 1643063"/>
              <a:gd name="connsiteY15" fmla="*/ 769145 h 1307307"/>
              <a:gd name="connsiteX16" fmla="*/ 659607 w 1643063"/>
              <a:gd name="connsiteY16" fmla="*/ 792957 h 1307307"/>
              <a:gd name="connsiteX17" fmla="*/ 628650 w 1643063"/>
              <a:gd name="connsiteY17" fmla="*/ 869157 h 1307307"/>
              <a:gd name="connsiteX18" fmla="*/ 604838 w 1643063"/>
              <a:gd name="connsiteY18" fmla="*/ 912020 h 1307307"/>
              <a:gd name="connsiteX19" fmla="*/ 542925 w 1643063"/>
              <a:gd name="connsiteY19" fmla="*/ 988220 h 1307307"/>
              <a:gd name="connsiteX20" fmla="*/ 509588 w 1643063"/>
              <a:gd name="connsiteY20" fmla="*/ 1050132 h 1307307"/>
              <a:gd name="connsiteX21" fmla="*/ 471488 w 1643063"/>
              <a:gd name="connsiteY21" fmla="*/ 1092995 h 1307307"/>
              <a:gd name="connsiteX22" fmla="*/ 445294 w 1643063"/>
              <a:gd name="connsiteY22" fmla="*/ 1107282 h 1307307"/>
              <a:gd name="connsiteX23" fmla="*/ 330993 w 1643063"/>
              <a:gd name="connsiteY23" fmla="*/ 1152526 h 1307307"/>
              <a:gd name="connsiteX24" fmla="*/ 200025 w 1643063"/>
              <a:gd name="connsiteY24" fmla="*/ 1159669 h 1307307"/>
              <a:gd name="connsiteX25" fmla="*/ 133350 w 1643063"/>
              <a:gd name="connsiteY25" fmla="*/ 1214438 h 1307307"/>
              <a:gd name="connsiteX26" fmla="*/ 71438 w 1643063"/>
              <a:gd name="connsiteY26" fmla="*/ 1273970 h 1307307"/>
              <a:gd name="connsiteX27" fmla="*/ 19050 w 1643063"/>
              <a:gd name="connsiteY27" fmla="*/ 1297782 h 1307307"/>
              <a:gd name="connsiteX28" fmla="*/ 0 w 1643063"/>
              <a:gd name="connsiteY28" fmla="*/ 1307307 h 1307307"/>
              <a:gd name="connsiteX0" fmla="*/ 1643063 w 1643063"/>
              <a:gd name="connsiteY0" fmla="*/ 0 h 1307307"/>
              <a:gd name="connsiteX1" fmla="*/ 1624013 w 1643063"/>
              <a:gd name="connsiteY1" fmla="*/ 54770 h 1307307"/>
              <a:gd name="connsiteX2" fmla="*/ 1604963 w 1643063"/>
              <a:gd name="connsiteY2" fmla="*/ 76200 h 1307307"/>
              <a:gd name="connsiteX3" fmla="*/ 1521619 w 1643063"/>
              <a:gd name="connsiteY3" fmla="*/ 100013 h 1307307"/>
              <a:gd name="connsiteX4" fmla="*/ 1462088 w 1643063"/>
              <a:gd name="connsiteY4" fmla="*/ 176213 h 1307307"/>
              <a:gd name="connsiteX5" fmla="*/ 1395413 w 1643063"/>
              <a:gd name="connsiteY5" fmla="*/ 273845 h 1307307"/>
              <a:gd name="connsiteX6" fmla="*/ 1319212 w 1643063"/>
              <a:gd name="connsiteY6" fmla="*/ 340520 h 1307307"/>
              <a:gd name="connsiteX7" fmla="*/ 1269206 w 1643063"/>
              <a:gd name="connsiteY7" fmla="*/ 347663 h 1307307"/>
              <a:gd name="connsiteX8" fmla="*/ 1202531 w 1643063"/>
              <a:gd name="connsiteY8" fmla="*/ 321470 h 1307307"/>
              <a:gd name="connsiteX9" fmla="*/ 1121570 w 1643063"/>
              <a:gd name="connsiteY9" fmla="*/ 307182 h 1307307"/>
              <a:gd name="connsiteX10" fmla="*/ 1045368 w 1643063"/>
              <a:gd name="connsiteY10" fmla="*/ 335756 h 1307307"/>
              <a:gd name="connsiteX11" fmla="*/ 950119 w 1643063"/>
              <a:gd name="connsiteY11" fmla="*/ 419101 h 1307307"/>
              <a:gd name="connsiteX12" fmla="*/ 869156 w 1643063"/>
              <a:gd name="connsiteY12" fmla="*/ 492920 h 1307307"/>
              <a:gd name="connsiteX13" fmla="*/ 792956 w 1643063"/>
              <a:gd name="connsiteY13" fmla="*/ 573881 h 1307307"/>
              <a:gd name="connsiteX14" fmla="*/ 711994 w 1643063"/>
              <a:gd name="connsiteY14" fmla="*/ 714376 h 1307307"/>
              <a:gd name="connsiteX15" fmla="*/ 673895 w 1643063"/>
              <a:gd name="connsiteY15" fmla="*/ 769145 h 1307307"/>
              <a:gd name="connsiteX16" fmla="*/ 659607 w 1643063"/>
              <a:gd name="connsiteY16" fmla="*/ 792957 h 1307307"/>
              <a:gd name="connsiteX17" fmla="*/ 628650 w 1643063"/>
              <a:gd name="connsiteY17" fmla="*/ 869157 h 1307307"/>
              <a:gd name="connsiteX18" fmla="*/ 604838 w 1643063"/>
              <a:gd name="connsiteY18" fmla="*/ 912020 h 1307307"/>
              <a:gd name="connsiteX19" fmla="*/ 542925 w 1643063"/>
              <a:gd name="connsiteY19" fmla="*/ 988220 h 1307307"/>
              <a:gd name="connsiteX20" fmla="*/ 509588 w 1643063"/>
              <a:gd name="connsiteY20" fmla="*/ 1050132 h 1307307"/>
              <a:gd name="connsiteX21" fmla="*/ 471488 w 1643063"/>
              <a:gd name="connsiteY21" fmla="*/ 1092995 h 1307307"/>
              <a:gd name="connsiteX22" fmla="*/ 445294 w 1643063"/>
              <a:gd name="connsiteY22" fmla="*/ 1107282 h 1307307"/>
              <a:gd name="connsiteX23" fmla="*/ 330993 w 1643063"/>
              <a:gd name="connsiteY23" fmla="*/ 1152526 h 1307307"/>
              <a:gd name="connsiteX24" fmla="*/ 200025 w 1643063"/>
              <a:gd name="connsiteY24" fmla="*/ 1159669 h 1307307"/>
              <a:gd name="connsiteX25" fmla="*/ 133350 w 1643063"/>
              <a:gd name="connsiteY25" fmla="*/ 1214438 h 1307307"/>
              <a:gd name="connsiteX26" fmla="*/ 71438 w 1643063"/>
              <a:gd name="connsiteY26" fmla="*/ 1273970 h 1307307"/>
              <a:gd name="connsiteX27" fmla="*/ 19050 w 1643063"/>
              <a:gd name="connsiteY27" fmla="*/ 1297782 h 1307307"/>
              <a:gd name="connsiteX28" fmla="*/ 0 w 1643063"/>
              <a:gd name="connsiteY28" fmla="*/ 1307307 h 1307307"/>
              <a:gd name="connsiteX0" fmla="*/ 1643063 w 1643063"/>
              <a:gd name="connsiteY0" fmla="*/ 0 h 1307307"/>
              <a:gd name="connsiteX1" fmla="*/ 1624013 w 1643063"/>
              <a:gd name="connsiteY1" fmla="*/ 54770 h 1307307"/>
              <a:gd name="connsiteX2" fmla="*/ 1604963 w 1643063"/>
              <a:gd name="connsiteY2" fmla="*/ 76200 h 1307307"/>
              <a:gd name="connsiteX3" fmla="*/ 1521619 w 1643063"/>
              <a:gd name="connsiteY3" fmla="*/ 100013 h 1307307"/>
              <a:gd name="connsiteX4" fmla="*/ 1462088 w 1643063"/>
              <a:gd name="connsiteY4" fmla="*/ 176213 h 1307307"/>
              <a:gd name="connsiteX5" fmla="*/ 1395413 w 1643063"/>
              <a:gd name="connsiteY5" fmla="*/ 273845 h 1307307"/>
              <a:gd name="connsiteX6" fmla="*/ 1319212 w 1643063"/>
              <a:gd name="connsiteY6" fmla="*/ 340520 h 1307307"/>
              <a:gd name="connsiteX7" fmla="*/ 1269206 w 1643063"/>
              <a:gd name="connsiteY7" fmla="*/ 347663 h 1307307"/>
              <a:gd name="connsiteX8" fmla="*/ 1202531 w 1643063"/>
              <a:gd name="connsiteY8" fmla="*/ 321470 h 1307307"/>
              <a:gd name="connsiteX9" fmla="*/ 1121570 w 1643063"/>
              <a:gd name="connsiteY9" fmla="*/ 307182 h 1307307"/>
              <a:gd name="connsiteX10" fmla="*/ 1045368 w 1643063"/>
              <a:gd name="connsiteY10" fmla="*/ 335756 h 1307307"/>
              <a:gd name="connsiteX11" fmla="*/ 950119 w 1643063"/>
              <a:gd name="connsiteY11" fmla="*/ 419101 h 1307307"/>
              <a:gd name="connsiteX12" fmla="*/ 869156 w 1643063"/>
              <a:gd name="connsiteY12" fmla="*/ 492920 h 1307307"/>
              <a:gd name="connsiteX13" fmla="*/ 792956 w 1643063"/>
              <a:gd name="connsiteY13" fmla="*/ 573881 h 1307307"/>
              <a:gd name="connsiteX14" fmla="*/ 711994 w 1643063"/>
              <a:gd name="connsiteY14" fmla="*/ 714376 h 1307307"/>
              <a:gd name="connsiteX15" fmla="*/ 673895 w 1643063"/>
              <a:gd name="connsiteY15" fmla="*/ 769145 h 1307307"/>
              <a:gd name="connsiteX16" fmla="*/ 659607 w 1643063"/>
              <a:gd name="connsiteY16" fmla="*/ 792957 h 1307307"/>
              <a:gd name="connsiteX17" fmla="*/ 628650 w 1643063"/>
              <a:gd name="connsiteY17" fmla="*/ 869157 h 1307307"/>
              <a:gd name="connsiteX18" fmla="*/ 542925 w 1643063"/>
              <a:gd name="connsiteY18" fmla="*/ 988220 h 1307307"/>
              <a:gd name="connsiteX19" fmla="*/ 509588 w 1643063"/>
              <a:gd name="connsiteY19" fmla="*/ 1050132 h 1307307"/>
              <a:gd name="connsiteX20" fmla="*/ 471488 w 1643063"/>
              <a:gd name="connsiteY20" fmla="*/ 1092995 h 1307307"/>
              <a:gd name="connsiteX21" fmla="*/ 445294 w 1643063"/>
              <a:gd name="connsiteY21" fmla="*/ 1107282 h 1307307"/>
              <a:gd name="connsiteX22" fmla="*/ 330993 w 1643063"/>
              <a:gd name="connsiteY22" fmla="*/ 1152526 h 1307307"/>
              <a:gd name="connsiteX23" fmla="*/ 200025 w 1643063"/>
              <a:gd name="connsiteY23" fmla="*/ 1159669 h 1307307"/>
              <a:gd name="connsiteX24" fmla="*/ 133350 w 1643063"/>
              <a:gd name="connsiteY24" fmla="*/ 1214438 h 1307307"/>
              <a:gd name="connsiteX25" fmla="*/ 71438 w 1643063"/>
              <a:gd name="connsiteY25" fmla="*/ 1273970 h 1307307"/>
              <a:gd name="connsiteX26" fmla="*/ 19050 w 1643063"/>
              <a:gd name="connsiteY26" fmla="*/ 1297782 h 1307307"/>
              <a:gd name="connsiteX27" fmla="*/ 0 w 1643063"/>
              <a:gd name="connsiteY27" fmla="*/ 1307307 h 1307307"/>
              <a:gd name="connsiteX0" fmla="*/ 1643063 w 1643063"/>
              <a:gd name="connsiteY0" fmla="*/ 0 h 1307307"/>
              <a:gd name="connsiteX1" fmla="*/ 1624013 w 1643063"/>
              <a:gd name="connsiteY1" fmla="*/ 54770 h 1307307"/>
              <a:gd name="connsiteX2" fmla="*/ 1604963 w 1643063"/>
              <a:gd name="connsiteY2" fmla="*/ 76200 h 1307307"/>
              <a:gd name="connsiteX3" fmla="*/ 1521619 w 1643063"/>
              <a:gd name="connsiteY3" fmla="*/ 100013 h 1307307"/>
              <a:gd name="connsiteX4" fmla="*/ 1462088 w 1643063"/>
              <a:gd name="connsiteY4" fmla="*/ 176213 h 1307307"/>
              <a:gd name="connsiteX5" fmla="*/ 1395413 w 1643063"/>
              <a:gd name="connsiteY5" fmla="*/ 273845 h 1307307"/>
              <a:gd name="connsiteX6" fmla="*/ 1319212 w 1643063"/>
              <a:gd name="connsiteY6" fmla="*/ 340520 h 1307307"/>
              <a:gd name="connsiteX7" fmla="*/ 1269206 w 1643063"/>
              <a:gd name="connsiteY7" fmla="*/ 347663 h 1307307"/>
              <a:gd name="connsiteX8" fmla="*/ 1202531 w 1643063"/>
              <a:gd name="connsiteY8" fmla="*/ 321470 h 1307307"/>
              <a:gd name="connsiteX9" fmla="*/ 1121570 w 1643063"/>
              <a:gd name="connsiteY9" fmla="*/ 307182 h 1307307"/>
              <a:gd name="connsiteX10" fmla="*/ 1045368 w 1643063"/>
              <a:gd name="connsiteY10" fmla="*/ 335756 h 1307307"/>
              <a:gd name="connsiteX11" fmla="*/ 950119 w 1643063"/>
              <a:gd name="connsiteY11" fmla="*/ 419101 h 1307307"/>
              <a:gd name="connsiteX12" fmla="*/ 869156 w 1643063"/>
              <a:gd name="connsiteY12" fmla="*/ 492920 h 1307307"/>
              <a:gd name="connsiteX13" fmla="*/ 792956 w 1643063"/>
              <a:gd name="connsiteY13" fmla="*/ 573881 h 1307307"/>
              <a:gd name="connsiteX14" fmla="*/ 711994 w 1643063"/>
              <a:gd name="connsiteY14" fmla="*/ 714376 h 1307307"/>
              <a:gd name="connsiteX15" fmla="*/ 673895 w 1643063"/>
              <a:gd name="connsiteY15" fmla="*/ 769145 h 1307307"/>
              <a:gd name="connsiteX16" fmla="*/ 628650 w 1643063"/>
              <a:gd name="connsiteY16" fmla="*/ 869157 h 1307307"/>
              <a:gd name="connsiteX17" fmla="*/ 542925 w 1643063"/>
              <a:gd name="connsiteY17" fmla="*/ 988220 h 1307307"/>
              <a:gd name="connsiteX18" fmla="*/ 509588 w 1643063"/>
              <a:gd name="connsiteY18" fmla="*/ 1050132 h 1307307"/>
              <a:gd name="connsiteX19" fmla="*/ 471488 w 1643063"/>
              <a:gd name="connsiteY19" fmla="*/ 1092995 h 1307307"/>
              <a:gd name="connsiteX20" fmla="*/ 445294 w 1643063"/>
              <a:gd name="connsiteY20" fmla="*/ 1107282 h 1307307"/>
              <a:gd name="connsiteX21" fmla="*/ 330993 w 1643063"/>
              <a:gd name="connsiteY21" fmla="*/ 1152526 h 1307307"/>
              <a:gd name="connsiteX22" fmla="*/ 200025 w 1643063"/>
              <a:gd name="connsiteY22" fmla="*/ 1159669 h 1307307"/>
              <a:gd name="connsiteX23" fmla="*/ 133350 w 1643063"/>
              <a:gd name="connsiteY23" fmla="*/ 1214438 h 1307307"/>
              <a:gd name="connsiteX24" fmla="*/ 71438 w 1643063"/>
              <a:gd name="connsiteY24" fmla="*/ 1273970 h 1307307"/>
              <a:gd name="connsiteX25" fmla="*/ 19050 w 1643063"/>
              <a:gd name="connsiteY25" fmla="*/ 1297782 h 1307307"/>
              <a:gd name="connsiteX26" fmla="*/ 0 w 1643063"/>
              <a:gd name="connsiteY26" fmla="*/ 1307307 h 1307307"/>
              <a:gd name="connsiteX0" fmla="*/ 1643063 w 1643063"/>
              <a:gd name="connsiteY0" fmla="*/ 0 h 1307307"/>
              <a:gd name="connsiteX1" fmla="*/ 1624013 w 1643063"/>
              <a:gd name="connsiteY1" fmla="*/ 54770 h 1307307"/>
              <a:gd name="connsiteX2" fmla="*/ 1604963 w 1643063"/>
              <a:gd name="connsiteY2" fmla="*/ 76200 h 1307307"/>
              <a:gd name="connsiteX3" fmla="*/ 1521619 w 1643063"/>
              <a:gd name="connsiteY3" fmla="*/ 100013 h 1307307"/>
              <a:gd name="connsiteX4" fmla="*/ 1462088 w 1643063"/>
              <a:gd name="connsiteY4" fmla="*/ 176213 h 1307307"/>
              <a:gd name="connsiteX5" fmla="*/ 1395413 w 1643063"/>
              <a:gd name="connsiteY5" fmla="*/ 273845 h 1307307"/>
              <a:gd name="connsiteX6" fmla="*/ 1319212 w 1643063"/>
              <a:gd name="connsiteY6" fmla="*/ 340520 h 1307307"/>
              <a:gd name="connsiteX7" fmla="*/ 1269206 w 1643063"/>
              <a:gd name="connsiteY7" fmla="*/ 347663 h 1307307"/>
              <a:gd name="connsiteX8" fmla="*/ 1202531 w 1643063"/>
              <a:gd name="connsiteY8" fmla="*/ 321470 h 1307307"/>
              <a:gd name="connsiteX9" fmla="*/ 1121570 w 1643063"/>
              <a:gd name="connsiteY9" fmla="*/ 307182 h 1307307"/>
              <a:gd name="connsiteX10" fmla="*/ 1045368 w 1643063"/>
              <a:gd name="connsiteY10" fmla="*/ 335756 h 1307307"/>
              <a:gd name="connsiteX11" fmla="*/ 950119 w 1643063"/>
              <a:gd name="connsiteY11" fmla="*/ 419101 h 1307307"/>
              <a:gd name="connsiteX12" fmla="*/ 869156 w 1643063"/>
              <a:gd name="connsiteY12" fmla="*/ 492920 h 1307307"/>
              <a:gd name="connsiteX13" fmla="*/ 792956 w 1643063"/>
              <a:gd name="connsiteY13" fmla="*/ 573881 h 1307307"/>
              <a:gd name="connsiteX14" fmla="*/ 711994 w 1643063"/>
              <a:gd name="connsiteY14" fmla="*/ 714376 h 1307307"/>
              <a:gd name="connsiteX15" fmla="*/ 673895 w 1643063"/>
              <a:gd name="connsiteY15" fmla="*/ 769145 h 1307307"/>
              <a:gd name="connsiteX16" fmla="*/ 628650 w 1643063"/>
              <a:gd name="connsiteY16" fmla="*/ 869157 h 1307307"/>
              <a:gd name="connsiteX17" fmla="*/ 542925 w 1643063"/>
              <a:gd name="connsiteY17" fmla="*/ 988220 h 1307307"/>
              <a:gd name="connsiteX18" fmla="*/ 509588 w 1643063"/>
              <a:gd name="connsiteY18" fmla="*/ 1050132 h 1307307"/>
              <a:gd name="connsiteX19" fmla="*/ 471488 w 1643063"/>
              <a:gd name="connsiteY19" fmla="*/ 1092995 h 1307307"/>
              <a:gd name="connsiteX20" fmla="*/ 445294 w 1643063"/>
              <a:gd name="connsiteY20" fmla="*/ 1107282 h 1307307"/>
              <a:gd name="connsiteX21" fmla="*/ 330993 w 1643063"/>
              <a:gd name="connsiteY21" fmla="*/ 1152526 h 1307307"/>
              <a:gd name="connsiteX22" fmla="*/ 200025 w 1643063"/>
              <a:gd name="connsiteY22" fmla="*/ 1159669 h 1307307"/>
              <a:gd name="connsiteX23" fmla="*/ 133350 w 1643063"/>
              <a:gd name="connsiteY23" fmla="*/ 1214438 h 1307307"/>
              <a:gd name="connsiteX24" fmla="*/ 71438 w 1643063"/>
              <a:gd name="connsiteY24" fmla="*/ 1273970 h 1307307"/>
              <a:gd name="connsiteX25" fmla="*/ 19050 w 1643063"/>
              <a:gd name="connsiteY25" fmla="*/ 1297782 h 1307307"/>
              <a:gd name="connsiteX26" fmla="*/ 0 w 1643063"/>
              <a:gd name="connsiteY26" fmla="*/ 1307307 h 1307307"/>
              <a:gd name="connsiteX0" fmla="*/ 1643063 w 1643063"/>
              <a:gd name="connsiteY0" fmla="*/ 0 h 1307307"/>
              <a:gd name="connsiteX1" fmla="*/ 1624013 w 1643063"/>
              <a:gd name="connsiteY1" fmla="*/ 54770 h 1307307"/>
              <a:gd name="connsiteX2" fmla="*/ 1604963 w 1643063"/>
              <a:gd name="connsiteY2" fmla="*/ 76200 h 1307307"/>
              <a:gd name="connsiteX3" fmla="*/ 1521619 w 1643063"/>
              <a:gd name="connsiteY3" fmla="*/ 100013 h 1307307"/>
              <a:gd name="connsiteX4" fmla="*/ 1462088 w 1643063"/>
              <a:gd name="connsiteY4" fmla="*/ 176213 h 1307307"/>
              <a:gd name="connsiteX5" fmla="*/ 1395413 w 1643063"/>
              <a:gd name="connsiteY5" fmla="*/ 273845 h 1307307"/>
              <a:gd name="connsiteX6" fmla="*/ 1319212 w 1643063"/>
              <a:gd name="connsiteY6" fmla="*/ 340520 h 1307307"/>
              <a:gd name="connsiteX7" fmla="*/ 1269206 w 1643063"/>
              <a:gd name="connsiteY7" fmla="*/ 347663 h 1307307"/>
              <a:gd name="connsiteX8" fmla="*/ 1202531 w 1643063"/>
              <a:gd name="connsiteY8" fmla="*/ 321470 h 1307307"/>
              <a:gd name="connsiteX9" fmla="*/ 1121570 w 1643063"/>
              <a:gd name="connsiteY9" fmla="*/ 307182 h 1307307"/>
              <a:gd name="connsiteX10" fmla="*/ 1045368 w 1643063"/>
              <a:gd name="connsiteY10" fmla="*/ 335756 h 1307307"/>
              <a:gd name="connsiteX11" fmla="*/ 950119 w 1643063"/>
              <a:gd name="connsiteY11" fmla="*/ 419101 h 1307307"/>
              <a:gd name="connsiteX12" fmla="*/ 869156 w 1643063"/>
              <a:gd name="connsiteY12" fmla="*/ 492920 h 1307307"/>
              <a:gd name="connsiteX13" fmla="*/ 792956 w 1643063"/>
              <a:gd name="connsiteY13" fmla="*/ 573881 h 1307307"/>
              <a:gd name="connsiteX14" fmla="*/ 711994 w 1643063"/>
              <a:gd name="connsiteY14" fmla="*/ 714376 h 1307307"/>
              <a:gd name="connsiteX15" fmla="*/ 673895 w 1643063"/>
              <a:gd name="connsiteY15" fmla="*/ 769145 h 1307307"/>
              <a:gd name="connsiteX16" fmla="*/ 616744 w 1643063"/>
              <a:gd name="connsiteY16" fmla="*/ 897732 h 1307307"/>
              <a:gd name="connsiteX17" fmla="*/ 542925 w 1643063"/>
              <a:gd name="connsiteY17" fmla="*/ 988220 h 1307307"/>
              <a:gd name="connsiteX18" fmla="*/ 509588 w 1643063"/>
              <a:gd name="connsiteY18" fmla="*/ 1050132 h 1307307"/>
              <a:gd name="connsiteX19" fmla="*/ 471488 w 1643063"/>
              <a:gd name="connsiteY19" fmla="*/ 1092995 h 1307307"/>
              <a:gd name="connsiteX20" fmla="*/ 445294 w 1643063"/>
              <a:gd name="connsiteY20" fmla="*/ 1107282 h 1307307"/>
              <a:gd name="connsiteX21" fmla="*/ 330993 w 1643063"/>
              <a:gd name="connsiteY21" fmla="*/ 1152526 h 1307307"/>
              <a:gd name="connsiteX22" fmla="*/ 200025 w 1643063"/>
              <a:gd name="connsiteY22" fmla="*/ 1159669 h 1307307"/>
              <a:gd name="connsiteX23" fmla="*/ 133350 w 1643063"/>
              <a:gd name="connsiteY23" fmla="*/ 1214438 h 1307307"/>
              <a:gd name="connsiteX24" fmla="*/ 71438 w 1643063"/>
              <a:gd name="connsiteY24" fmla="*/ 1273970 h 1307307"/>
              <a:gd name="connsiteX25" fmla="*/ 19050 w 1643063"/>
              <a:gd name="connsiteY25" fmla="*/ 1297782 h 1307307"/>
              <a:gd name="connsiteX26" fmla="*/ 0 w 1643063"/>
              <a:gd name="connsiteY26" fmla="*/ 1307307 h 1307307"/>
              <a:gd name="connsiteX0" fmla="*/ 1643063 w 1643063"/>
              <a:gd name="connsiteY0" fmla="*/ 0 h 1307307"/>
              <a:gd name="connsiteX1" fmla="*/ 1624013 w 1643063"/>
              <a:gd name="connsiteY1" fmla="*/ 54770 h 1307307"/>
              <a:gd name="connsiteX2" fmla="*/ 1604963 w 1643063"/>
              <a:gd name="connsiteY2" fmla="*/ 76200 h 1307307"/>
              <a:gd name="connsiteX3" fmla="*/ 1521619 w 1643063"/>
              <a:gd name="connsiteY3" fmla="*/ 100013 h 1307307"/>
              <a:gd name="connsiteX4" fmla="*/ 1462088 w 1643063"/>
              <a:gd name="connsiteY4" fmla="*/ 176213 h 1307307"/>
              <a:gd name="connsiteX5" fmla="*/ 1395413 w 1643063"/>
              <a:gd name="connsiteY5" fmla="*/ 273845 h 1307307"/>
              <a:gd name="connsiteX6" fmla="*/ 1319212 w 1643063"/>
              <a:gd name="connsiteY6" fmla="*/ 340520 h 1307307"/>
              <a:gd name="connsiteX7" fmla="*/ 1269206 w 1643063"/>
              <a:gd name="connsiteY7" fmla="*/ 347663 h 1307307"/>
              <a:gd name="connsiteX8" fmla="*/ 1202531 w 1643063"/>
              <a:gd name="connsiteY8" fmla="*/ 321470 h 1307307"/>
              <a:gd name="connsiteX9" fmla="*/ 1121570 w 1643063"/>
              <a:gd name="connsiteY9" fmla="*/ 307182 h 1307307"/>
              <a:gd name="connsiteX10" fmla="*/ 1045368 w 1643063"/>
              <a:gd name="connsiteY10" fmla="*/ 335756 h 1307307"/>
              <a:gd name="connsiteX11" fmla="*/ 950119 w 1643063"/>
              <a:gd name="connsiteY11" fmla="*/ 419101 h 1307307"/>
              <a:gd name="connsiteX12" fmla="*/ 869156 w 1643063"/>
              <a:gd name="connsiteY12" fmla="*/ 492920 h 1307307"/>
              <a:gd name="connsiteX13" fmla="*/ 792956 w 1643063"/>
              <a:gd name="connsiteY13" fmla="*/ 573881 h 1307307"/>
              <a:gd name="connsiteX14" fmla="*/ 711994 w 1643063"/>
              <a:gd name="connsiteY14" fmla="*/ 714376 h 1307307"/>
              <a:gd name="connsiteX15" fmla="*/ 673895 w 1643063"/>
              <a:gd name="connsiteY15" fmla="*/ 769145 h 1307307"/>
              <a:gd name="connsiteX16" fmla="*/ 616744 w 1643063"/>
              <a:gd name="connsiteY16" fmla="*/ 897732 h 1307307"/>
              <a:gd name="connsiteX17" fmla="*/ 542925 w 1643063"/>
              <a:gd name="connsiteY17" fmla="*/ 988220 h 1307307"/>
              <a:gd name="connsiteX18" fmla="*/ 509588 w 1643063"/>
              <a:gd name="connsiteY18" fmla="*/ 1050132 h 1307307"/>
              <a:gd name="connsiteX19" fmla="*/ 471488 w 1643063"/>
              <a:gd name="connsiteY19" fmla="*/ 1092995 h 1307307"/>
              <a:gd name="connsiteX20" fmla="*/ 445294 w 1643063"/>
              <a:gd name="connsiteY20" fmla="*/ 1107282 h 1307307"/>
              <a:gd name="connsiteX21" fmla="*/ 340518 w 1643063"/>
              <a:gd name="connsiteY21" fmla="*/ 1145382 h 1307307"/>
              <a:gd name="connsiteX22" fmla="*/ 200025 w 1643063"/>
              <a:gd name="connsiteY22" fmla="*/ 1159669 h 1307307"/>
              <a:gd name="connsiteX23" fmla="*/ 133350 w 1643063"/>
              <a:gd name="connsiteY23" fmla="*/ 1214438 h 1307307"/>
              <a:gd name="connsiteX24" fmla="*/ 71438 w 1643063"/>
              <a:gd name="connsiteY24" fmla="*/ 1273970 h 1307307"/>
              <a:gd name="connsiteX25" fmla="*/ 19050 w 1643063"/>
              <a:gd name="connsiteY25" fmla="*/ 1297782 h 1307307"/>
              <a:gd name="connsiteX26" fmla="*/ 0 w 1643063"/>
              <a:gd name="connsiteY26" fmla="*/ 1307307 h 1307307"/>
              <a:gd name="connsiteX0" fmla="*/ 1643063 w 1643063"/>
              <a:gd name="connsiteY0" fmla="*/ 0 h 1307307"/>
              <a:gd name="connsiteX1" fmla="*/ 1624013 w 1643063"/>
              <a:gd name="connsiteY1" fmla="*/ 54770 h 1307307"/>
              <a:gd name="connsiteX2" fmla="*/ 1604963 w 1643063"/>
              <a:gd name="connsiteY2" fmla="*/ 76200 h 1307307"/>
              <a:gd name="connsiteX3" fmla="*/ 1521619 w 1643063"/>
              <a:gd name="connsiteY3" fmla="*/ 100013 h 1307307"/>
              <a:gd name="connsiteX4" fmla="*/ 1462088 w 1643063"/>
              <a:gd name="connsiteY4" fmla="*/ 176213 h 1307307"/>
              <a:gd name="connsiteX5" fmla="*/ 1395413 w 1643063"/>
              <a:gd name="connsiteY5" fmla="*/ 273845 h 1307307"/>
              <a:gd name="connsiteX6" fmla="*/ 1319212 w 1643063"/>
              <a:gd name="connsiteY6" fmla="*/ 340520 h 1307307"/>
              <a:gd name="connsiteX7" fmla="*/ 1269206 w 1643063"/>
              <a:gd name="connsiteY7" fmla="*/ 347663 h 1307307"/>
              <a:gd name="connsiteX8" fmla="*/ 1202531 w 1643063"/>
              <a:gd name="connsiteY8" fmla="*/ 321470 h 1307307"/>
              <a:gd name="connsiteX9" fmla="*/ 1121570 w 1643063"/>
              <a:gd name="connsiteY9" fmla="*/ 307182 h 1307307"/>
              <a:gd name="connsiteX10" fmla="*/ 1045368 w 1643063"/>
              <a:gd name="connsiteY10" fmla="*/ 335756 h 1307307"/>
              <a:gd name="connsiteX11" fmla="*/ 950119 w 1643063"/>
              <a:gd name="connsiteY11" fmla="*/ 419101 h 1307307"/>
              <a:gd name="connsiteX12" fmla="*/ 869156 w 1643063"/>
              <a:gd name="connsiteY12" fmla="*/ 492920 h 1307307"/>
              <a:gd name="connsiteX13" fmla="*/ 792956 w 1643063"/>
              <a:gd name="connsiteY13" fmla="*/ 573881 h 1307307"/>
              <a:gd name="connsiteX14" fmla="*/ 711994 w 1643063"/>
              <a:gd name="connsiteY14" fmla="*/ 714376 h 1307307"/>
              <a:gd name="connsiteX15" fmla="*/ 673895 w 1643063"/>
              <a:gd name="connsiteY15" fmla="*/ 769145 h 1307307"/>
              <a:gd name="connsiteX16" fmla="*/ 616744 w 1643063"/>
              <a:gd name="connsiteY16" fmla="*/ 897732 h 1307307"/>
              <a:gd name="connsiteX17" fmla="*/ 542925 w 1643063"/>
              <a:gd name="connsiteY17" fmla="*/ 988220 h 1307307"/>
              <a:gd name="connsiteX18" fmla="*/ 509588 w 1643063"/>
              <a:gd name="connsiteY18" fmla="*/ 1050132 h 1307307"/>
              <a:gd name="connsiteX19" fmla="*/ 471488 w 1643063"/>
              <a:gd name="connsiteY19" fmla="*/ 1092995 h 1307307"/>
              <a:gd name="connsiteX20" fmla="*/ 442913 w 1643063"/>
              <a:gd name="connsiteY20" fmla="*/ 1116807 h 1307307"/>
              <a:gd name="connsiteX21" fmla="*/ 340518 w 1643063"/>
              <a:gd name="connsiteY21" fmla="*/ 1145382 h 1307307"/>
              <a:gd name="connsiteX22" fmla="*/ 200025 w 1643063"/>
              <a:gd name="connsiteY22" fmla="*/ 1159669 h 1307307"/>
              <a:gd name="connsiteX23" fmla="*/ 133350 w 1643063"/>
              <a:gd name="connsiteY23" fmla="*/ 1214438 h 1307307"/>
              <a:gd name="connsiteX24" fmla="*/ 71438 w 1643063"/>
              <a:gd name="connsiteY24" fmla="*/ 1273970 h 1307307"/>
              <a:gd name="connsiteX25" fmla="*/ 19050 w 1643063"/>
              <a:gd name="connsiteY25" fmla="*/ 1297782 h 1307307"/>
              <a:gd name="connsiteX26" fmla="*/ 0 w 1643063"/>
              <a:gd name="connsiteY26" fmla="*/ 1307307 h 1307307"/>
              <a:gd name="connsiteX0" fmla="*/ 1643063 w 1643063"/>
              <a:gd name="connsiteY0" fmla="*/ 0 h 1307307"/>
              <a:gd name="connsiteX1" fmla="*/ 1624013 w 1643063"/>
              <a:gd name="connsiteY1" fmla="*/ 54770 h 1307307"/>
              <a:gd name="connsiteX2" fmla="*/ 1604963 w 1643063"/>
              <a:gd name="connsiteY2" fmla="*/ 76200 h 1307307"/>
              <a:gd name="connsiteX3" fmla="*/ 1521619 w 1643063"/>
              <a:gd name="connsiteY3" fmla="*/ 100013 h 1307307"/>
              <a:gd name="connsiteX4" fmla="*/ 1462088 w 1643063"/>
              <a:gd name="connsiteY4" fmla="*/ 176213 h 1307307"/>
              <a:gd name="connsiteX5" fmla="*/ 1395413 w 1643063"/>
              <a:gd name="connsiteY5" fmla="*/ 273845 h 1307307"/>
              <a:gd name="connsiteX6" fmla="*/ 1319212 w 1643063"/>
              <a:gd name="connsiteY6" fmla="*/ 340520 h 1307307"/>
              <a:gd name="connsiteX7" fmla="*/ 1269206 w 1643063"/>
              <a:gd name="connsiteY7" fmla="*/ 347663 h 1307307"/>
              <a:gd name="connsiteX8" fmla="*/ 1202531 w 1643063"/>
              <a:gd name="connsiteY8" fmla="*/ 321470 h 1307307"/>
              <a:gd name="connsiteX9" fmla="*/ 1121570 w 1643063"/>
              <a:gd name="connsiteY9" fmla="*/ 307182 h 1307307"/>
              <a:gd name="connsiteX10" fmla="*/ 1045368 w 1643063"/>
              <a:gd name="connsiteY10" fmla="*/ 335756 h 1307307"/>
              <a:gd name="connsiteX11" fmla="*/ 950119 w 1643063"/>
              <a:gd name="connsiteY11" fmla="*/ 419101 h 1307307"/>
              <a:gd name="connsiteX12" fmla="*/ 869156 w 1643063"/>
              <a:gd name="connsiteY12" fmla="*/ 492920 h 1307307"/>
              <a:gd name="connsiteX13" fmla="*/ 792956 w 1643063"/>
              <a:gd name="connsiteY13" fmla="*/ 573881 h 1307307"/>
              <a:gd name="connsiteX14" fmla="*/ 711994 w 1643063"/>
              <a:gd name="connsiteY14" fmla="*/ 714376 h 1307307"/>
              <a:gd name="connsiteX15" fmla="*/ 673895 w 1643063"/>
              <a:gd name="connsiteY15" fmla="*/ 769145 h 1307307"/>
              <a:gd name="connsiteX16" fmla="*/ 616744 w 1643063"/>
              <a:gd name="connsiteY16" fmla="*/ 897732 h 1307307"/>
              <a:gd name="connsiteX17" fmla="*/ 542925 w 1643063"/>
              <a:gd name="connsiteY17" fmla="*/ 988220 h 1307307"/>
              <a:gd name="connsiteX18" fmla="*/ 509588 w 1643063"/>
              <a:gd name="connsiteY18" fmla="*/ 1050132 h 1307307"/>
              <a:gd name="connsiteX19" fmla="*/ 481013 w 1643063"/>
              <a:gd name="connsiteY19" fmla="*/ 1062039 h 1307307"/>
              <a:gd name="connsiteX20" fmla="*/ 442913 w 1643063"/>
              <a:gd name="connsiteY20" fmla="*/ 1116807 h 1307307"/>
              <a:gd name="connsiteX21" fmla="*/ 340518 w 1643063"/>
              <a:gd name="connsiteY21" fmla="*/ 1145382 h 1307307"/>
              <a:gd name="connsiteX22" fmla="*/ 200025 w 1643063"/>
              <a:gd name="connsiteY22" fmla="*/ 1159669 h 1307307"/>
              <a:gd name="connsiteX23" fmla="*/ 133350 w 1643063"/>
              <a:gd name="connsiteY23" fmla="*/ 1214438 h 1307307"/>
              <a:gd name="connsiteX24" fmla="*/ 71438 w 1643063"/>
              <a:gd name="connsiteY24" fmla="*/ 1273970 h 1307307"/>
              <a:gd name="connsiteX25" fmla="*/ 19050 w 1643063"/>
              <a:gd name="connsiteY25" fmla="*/ 1297782 h 1307307"/>
              <a:gd name="connsiteX26" fmla="*/ 0 w 1643063"/>
              <a:gd name="connsiteY26" fmla="*/ 1307307 h 1307307"/>
              <a:gd name="connsiteX0" fmla="*/ 1643063 w 1643063"/>
              <a:gd name="connsiteY0" fmla="*/ 0 h 1307307"/>
              <a:gd name="connsiteX1" fmla="*/ 1624013 w 1643063"/>
              <a:gd name="connsiteY1" fmla="*/ 54770 h 1307307"/>
              <a:gd name="connsiteX2" fmla="*/ 1604963 w 1643063"/>
              <a:gd name="connsiteY2" fmla="*/ 76200 h 1307307"/>
              <a:gd name="connsiteX3" fmla="*/ 1521619 w 1643063"/>
              <a:gd name="connsiteY3" fmla="*/ 100013 h 1307307"/>
              <a:gd name="connsiteX4" fmla="*/ 1462088 w 1643063"/>
              <a:gd name="connsiteY4" fmla="*/ 176213 h 1307307"/>
              <a:gd name="connsiteX5" fmla="*/ 1395413 w 1643063"/>
              <a:gd name="connsiteY5" fmla="*/ 273845 h 1307307"/>
              <a:gd name="connsiteX6" fmla="*/ 1319212 w 1643063"/>
              <a:gd name="connsiteY6" fmla="*/ 340520 h 1307307"/>
              <a:gd name="connsiteX7" fmla="*/ 1269206 w 1643063"/>
              <a:gd name="connsiteY7" fmla="*/ 347663 h 1307307"/>
              <a:gd name="connsiteX8" fmla="*/ 1202531 w 1643063"/>
              <a:gd name="connsiteY8" fmla="*/ 321470 h 1307307"/>
              <a:gd name="connsiteX9" fmla="*/ 1121570 w 1643063"/>
              <a:gd name="connsiteY9" fmla="*/ 307182 h 1307307"/>
              <a:gd name="connsiteX10" fmla="*/ 1045368 w 1643063"/>
              <a:gd name="connsiteY10" fmla="*/ 335756 h 1307307"/>
              <a:gd name="connsiteX11" fmla="*/ 950119 w 1643063"/>
              <a:gd name="connsiteY11" fmla="*/ 419101 h 1307307"/>
              <a:gd name="connsiteX12" fmla="*/ 869156 w 1643063"/>
              <a:gd name="connsiteY12" fmla="*/ 492920 h 1307307"/>
              <a:gd name="connsiteX13" fmla="*/ 792956 w 1643063"/>
              <a:gd name="connsiteY13" fmla="*/ 573881 h 1307307"/>
              <a:gd name="connsiteX14" fmla="*/ 711994 w 1643063"/>
              <a:gd name="connsiteY14" fmla="*/ 714376 h 1307307"/>
              <a:gd name="connsiteX15" fmla="*/ 673895 w 1643063"/>
              <a:gd name="connsiteY15" fmla="*/ 769145 h 1307307"/>
              <a:gd name="connsiteX16" fmla="*/ 616744 w 1643063"/>
              <a:gd name="connsiteY16" fmla="*/ 897732 h 1307307"/>
              <a:gd name="connsiteX17" fmla="*/ 542925 w 1643063"/>
              <a:gd name="connsiteY17" fmla="*/ 988220 h 1307307"/>
              <a:gd name="connsiteX18" fmla="*/ 509588 w 1643063"/>
              <a:gd name="connsiteY18" fmla="*/ 1023938 h 1307307"/>
              <a:gd name="connsiteX19" fmla="*/ 481013 w 1643063"/>
              <a:gd name="connsiteY19" fmla="*/ 1062039 h 1307307"/>
              <a:gd name="connsiteX20" fmla="*/ 442913 w 1643063"/>
              <a:gd name="connsiteY20" fmla="*/ 1116807 h 1307307"/>
              <a:gd name="connsiteX21" fmla="*/ 340518 w 1643063"/>
              <a:gd name="connsiteY21" fmla="*/ 1145382 h 1307307"/>
              <a:gd name="connsiteX22" fmla="*/ 200025 w 1643063"/>
              <a:gd name="connsiteY22" fmla="*/ 1159669 h 1307307"/>
              <a:gd name="connsiteX23" fmla="*/ 133350 w 1643063"/>
              <a:gd name="connsiteY23" fmla="*/ 1214438 h 1307307"/>
              <a:gd name="connsiteX24" fmla="*/ 71438 w 1643063"/>
              <a:gd name="connsiteY24" fmla="*/ 1273970 h 1307307"/>
              <a:gd name="connsiteX25" fmla="*/ 19050 w 1643063"/>
              <a:gd name="connsiteY25" fmla="*/ 1297782 h 1307307"/>
              <a:gd name="connsiteX26" fmla="*/ 0 w 1643063"/>
              <a:gd name="connsiteY26" fmla="*/ 1307307 h 1307307"/>
              <a:gd name="connsiteX0" fmla="*/ 1643063 w 1643063"/>
              <a:gd name="connsiteY0" fmla="*/ 0 h 1307307"/>
              <a:gd name="connsiteX1" fmla="*/ 1624013 w 1643063"/>
              <a:gd name="connsiteY1" fmla="*/ 54770 h 1307307"/>
              <a:gd name="connsiteX2" fmla="*/ 1604963 w 1643063"/>
              <a:gd name="connsiteY2" fmla="*/ 76200 h 1307307"/>
              <a:gd name="connsiteX3" fmla="*/ 1521619 w 1643063"/>
              <a:gd name="connsiteY3" fmla="*/ 100013 h 1307307"/>
              <a:gd name="connsiteX4" fmla="*/ 1462088 w 1643063"/>
              <a:gd name="connsiteY4" fmla="*/ 176213 h 1307307"/>
              <a:gd name="connsiteX5" fmla="*/ 1395413 w 1643063"/>
              <a:gd name="connsiteY5" fmla="*/ 273845 h 1307307"/>
              <a:gd name="connsiteX6" fmla="*/ 1319212 w 1643063"/>
              <a:gd name="connsiteY6" fmla="*/ 340520 h 1307307"/>
              <a:gd name="connsiteX7" fmla="*/ 1269206 w 1643063"/>
              <a:gd name="connsiteY7" fmla="*/ 347663 h 1307307"/>
              <a:gd name="connsiteX8" fmla="*/ 1202531 w 1643063"/>
              <a:gd name="connsiteY8" fmla="*/ 321470 h 1307307"/>
              <a:gd name="connsiteX9" fmla="*/ 1121570 w 1643063"/>
              <a:gd name="connsiteY9" fmla="*/ 307182 h 1307307"/>
              <a:gd name="connsiteX10" fmla="*/ 1045368 w 1643063"/>
              <a:gd name="connsiteY10" fmla="*/ 335756 h 1307307"/>
              <a:gd name="connsiteX11" fmla="*/ 950119 w 1643063"/>
              <a:gd name="connsiteY11" fmla="*/ 419101 h 1307307"/>
              <a:gd name="connsiteX12" fmla="*/ 869156 w 1643063"/>
              <a:gd name="connsiteY12" fmla="*/ 492920 h 1307307"/>
              <a:gd name="connsiteX13" fmla="*/ 792956 w 1643063"/>
              <a:gd name="connsiteY13" fmla="*/ 573881 h 1307307"/>
              <a:gd name="connsiteX14" fmla="*/ 711994 w 1643063"/>
              <a:gd name="connsiteY14" fmla="*/ 714376 h 1307307"/>
              <a:gd name="connsiteX15" fmla="*/ 673895 w 1643063"/>
              <a:gd name="connsiteY15" fmla="*/ 769145 h 1307307"/>
              <a:gd name="connsiteX16" fmla="*/ 616744 w 1643063"/>
              <a:gd name="connsiteY16" fmla="*/ 897732 h 1307307"/>
              <a:gd name="connsiteX17" fmla="*/ 542925 w 1643063"/>
              <a:gd name="connsiteY17" fmla="*/ 988220 h 1307307"/>
              <a:gd name="connsiteX18" fmla="*/ 509588 w 1643063"/>
              <a:gd name="connsiteY18" fmla="*/ 1023938 h 1307307"/>
              <a:gd name="connsiteX19" fmla="*/ 481013 w 1643063"/>
              <a:gd name="connsiteY19" fmla="*/ 1062039 h 1307307"/>
              <a:gd name="connsiteX20" fmla="*/ 440531 w 1643063"/>
              <a:gd name="connsiteY20" fmla="*/ 1097757 h 1307307"/>
              <a:gd name="connsiteX21" fmla="*/ 340518 w 1643063"/>
              <a:gd name="connsiteY21" fmla="*/ 1145382 h 1307307"/>
              <a:gd name="connsiteX22" fmla="*/ 200025 w 1643063"/>
              <a:gd name="connsiteY22" fmla="*/ 1159669 h 1307307"/>
              <a:gd name="connsiteX23" fmla="*/ 133350 w 1643063"/>
              <a:gd name="connsiteY23" fmla="*/ 1214438 h 1307307"/>
              <a:gd name="connsiteX24" fmla="*/ 71438 w 1643063"/>
              <a:gd name="connsiteY24" fmla="*/ 1273970 h 1307307"/>
              <a:gd name="connsiteX25" fmla="*/ 19050 w 1643063"/>
              <a:gd name="connsiteY25" fmla="*/ 1297782 h 1307307"/>
              <a:gd name="connsiteX26" fmla="*/ 0 w 1643063"/>
              <a:gd name="connsiteY26" fmla="*/ 1307307 h 1307307"/>
              <a:gd name="connsiteX0" fmla="*/ 1643063 w 1643063"/>
              <a:gd name="connsiteY0" fmla="*/ 0 h 1307307"/>
              <a:gd name="connsiteX1" fmla="*/ 1624013 w 1643063"/>
              <a:gd name="connsiteY1" fmla="*/ 54770 h 1307307"/>
              <a:gd name="connsiteX2" fmla="*/ 1604963 w 1643063"/>
              <a:gd name="connsiteY2" fmla="*/ 76200 h 1307307"/>
              <a:gd name="connsiteX3" fmla="*/ 1521619 w 1643063"/>
              <a:gd name="connsiteY3" fmla="*/ 100013 h 1307307"/>
              <a:gd name="connsiteX4" fmla="*/ 1462088 w 1643063"/>
              <a:gd name="connsiteY4" fmla="*/ 176213 h 1307307"/>
              <a:gd name="connsiteX5" fmla="*/ 1395413 w 1643063"/>
              <a:gd name="connsiteY5" fmla="*/ 273845 h 1307307"/>
              <a:gd name="connsiteX6" fmla="*/ 1319212 w 1643063"/>
              <a:gd name="connsiteY6" fmla="*/ 340520 h 1307307"/>
              <a:gd name="connsiteX7" fmla="*/ 1269206 w 1643063"/>
              <a:gd name="connsiteY7" fmla="*/ 347663 h 1307307"/>
              <a:gd name="connsiteX8" fmla="*/ 1202531 w 1643063"/>
              <a:gd name="connsiteY8" fmla="*/ 321470 h 1307307"/>
              <a:gd name="connsiteX9" fmla="*/ 1121570 w 1643063"/>
              <a:gd name="connsiteY9" fmla="*/ 307182 h 1307307"/>
              <a:gd name="connsiteX10" fmla="*/ 1045368 w 1643063"/>
              <a:gd name="connsiteY10" fmla="*/ 335756 h 1307307"/>
              <a:gd name="connsiteX11" fmla="*/ 950119 w 1643063"/>
              <a:gd name="connsiteY11" fmla="*/ 419101 h 1307307"/>
              <a:gd name="connsiteX12" fmla="*/ 869156 w 1643063"/>
              <a:gd name="connsiteY12" fmla="*/ 492920 h 1307307"/>
              <a:gd name="connsiteX13" fmla="*/ 792956 w 1643063"/>
              <a:gd name="connsiteY13" fmla="*/ 573881 h 1307307"/>
              <a:gd name="connsiteX14" fmla="*/ 711994 w 1643063"/>
              <a:gd name="connsiteY14" fmla="*/ 714376 h 1307307"/>
              <a:gd name="connsiteX15" fmla="*/ 673895 w 1643063"/>
              <a:gd name="connsiteY15" fmla="*/ 769145 h 1307307"/>
              <a:gd name="connsiteX16" fmla="*/ 616744 w 1643063"/>
              <a:gd name="connsiteY16" fmla="*/ 897732 h 1307307"/>
              <a:gd name="connsiteX17" fmla="*/ 561975 w 1643063"/>
              <a:gd name="connsiteY17" fmla="*/ 971551 h 1307307"/>
              <a:gd name="connsiteX18" fmla="*/ 509588 w 1643063"/>
              <a:gd name="connsiteY18" fmla="*/ 1023938 h 1307307"/>
              <a:gd name="connsiteX19" fmla="*/ 481013 w 1643063"/>
              <a:gd name="connsiteY19" fmla="*/ 1062039 h 1307307"/>
              <a:gd name="connsiteX20" fmla="*/ 440531 w 1643063"/>
              <a:gd name="connsiteY20" fmla="*/ 1097757 h 1307307"/>
              <a:gd name="connsiteX21" fmla="*/ 340518 w 1643063"/>
              <a:gd name="connsiteY21" fmla="*/ 1145382 h 1307307"/>
              <a:gd name="connsiteX22" fmla="*/ 200025 w 1643063"/>
              <a:gd name="connsiteY22" fmla="*/ 1159669 h 1307307"/>
              <a:gd name="connsiteX23" fmla="*/ 133350 w 1643063"/>
              <a:gd name="connsiteY23" fmla="*/ 1214438 h 1307307"/>
              <a:gd name="connsiteX24" fmla="*/ 71438 w 1643063"/>
              <a:gd name="connsiteY24" fmla="*/ 1273970 h 1307307"/>
              <a:gd name="connsiteX25" fmla="*/ 19050 w 1643063"/>
              <a:gd name="connsiteY25" fmla="*/ 1297782 h 1307307"/>
              <a:gd name="connsiteX26" fmla="*/ 0 w 1643063"/>
              <a:gd name="connsiteY26" fmla="*/ 1307307 h 1307307"/>
              <a:gd name="connsiteX0" fmla="*/ 1643063 w 1643063"/>
              <a:gd name="connsiteY0" fmla="*/ 0 h 1307307"/>
              <a:gd name="connsiteX1" fmla="*/ 1624013 w 1643063"/>
              <a:gd name="connsiteY1" fmla="*/ 54770 h 1307307"/>
              <a:gd name="connsiteX2" fmla="*/ 1604963 w 1643063"/>
              <a:gd name="connsiteY2" fmla="*/ 76200 h 1307307"/>
              <a:gd name="connsiteX3" fmla="*/ 1521619 w 1643063"/>
              <a:gd name="connsiteY3" fmla="*/ 100013 h 1307307"/>
              <a:gd name="connsiteX4" fmla="*/ 1462088 w 1643063"/>
              <a:gd name="connsiteY4" fmla="*/ 176213 h 1307307"/>
              <a:gd name="connsiteX5" fmla="*/ 1395413 w 1643063"/>
              <a:gd name="connsiteY5" fmla="*/ 273845 h 1307307"/>
              <a:gd name="connsiteX6" fmla="*/ 1319212 w 1643063"/>
              <a:gd name="connsiteY6" fmla="*/ 340520 h 1307307"/>
              <a:gd name="connsiteX7" fmla="*/ 1269206 w 1643063"/>
              <a:gd name="connsiteY7" fmla="*/ 347663 h 1307307"/>
              <a:gd name="connsiteX8" fmla="*/ 1202531 w 1643063"/>
              <a:gd name="connsiteY8" fmla="*/ 321470 h 1307307"/>
              <a:gd name="connsiteX9" fmla="*/ 1121570 w 1643063"/>
              <a:gd name="connsiteY9" fmla="*/ 307182 h 1307307"/>
              <a:gd name="connsiteX10" fmla="*/ 1045368 w 1643063"/>
              <a:gd name="connsiteY10" fmla="*/ 335756 h 1307307"/>
              <a:gd name="connsiteX11" fmla="*/ 950119 w 1643063"/>
              <a:gd name="connsiteY11" fmla="*/ 419101 h 1307307"/>
              <a:gd name="connsiteX12" fmla="*/ 869156 w 1643063"/>
              <a:gd name="connsiteY12" fmla="*/ 492920 h 1307307"/>
              <a:gd name="connsiteX13" fmla="*/ 792956 w 1643063"/>
              <a:gd name="connsiteY13" fmla="*/ 573881 h 1307307"/>
              <a:gd name="connsiteX14" fmla="*/ 711994 w 1643063"/>
              <a:gd name="connsiteY14" fmla="*/ 714376 h 1307307"/>
              <a:gd name="connsiteX15" fmla="*/ 673895 w 1643063"/>
              <a:gd name="connsiteY15" fmla="*/ 769145 h 1307307"/>
              <a:gd name="connsiteX16" fmla="*/ 616744 w 1643063"/>
              <a:gd name="connsiteY16" fmla="*/ 897732 h 1307307"/>
              <a:gd name="connsiteX17" fmla="*/ 561975 w 1643063"/>
              <a:gd name="connsiteY17" fmla="*/ 971551 h 1307307"/>
              <a:gd name="connsiteX18" fmla="*/ 509588 w 1643063"/>
              <a:gd name="connsiteY18" fmla="*/ 1023938 h 1307307"/>
              <a:gd name="connsiteX19" fmla="*/ 440531 w 1643063"/>
              <a:gd name="connsiteY19" fmla="*/ 1097757 h 1307307"/>
              <a:gd name="connsiteX20" fmla="*/ 340518 w 1643063"/>
              <a:gd name="connsiteY20" fmla="*/ 1145382 h 1307307"/>
              <a:gd name="connsiteX21" fmla="*/ 200025 w 1643063"/>
              <a:gd name="connsiteY21" fmla="*/ 1159669 h 1307307"/>
              <a:gd name="connsiteX22" fmla="*/ 133350 w 1643063"/>
              <a:gd name="connsiteY22" fmla="*/ 1214438 h 1307307"/>
              <a:gd name="connsiteX23" fmla="*/ 71438 w 1643063"/>
              <a:gd name="connsiteY23" fmla="*/ 1273970 h 1307307"/>
              <a:gd name="connsiteX24" fmla="*/ 19050 w 1643063"/>
              <a:gd name="connsiteY24" fmla="*/ 1297782 h 1307307"/>
              <a:gd name="connsiteX25" fmla="*/ 0 w 1643063"/>
              <a:gd name="connsiteY25" fmla="*/ 1307307 h 1307307"/>
              <a:gd name="connsiteX0" fmla="*/ 1643063 w 1643063"/>
              <a:gd name="connsiteY0" fmla="*/ 0 h 1307307"/>
              <a:gd name="connsiteX1" fmla="*/ 1624013 w 1643063"/>
              <a:gd name="connsiteY1" fmla="*/ 54770 h 1307307"/>
              <a:gd name="connsiteX2" fmla="*/ 1604963 w 1643063"/>
              <a:gd name="connsiteY2" fmla="*/ 76200 h 1307307"/>
              <a:gd name="connsiteX3" fmla="*/ 1521619 w 1643063"/>
              <a:gd name="connsiteY3" fmla="*/ 100013 h 1307307"/>
              <a:gd name="connsiteX4" fmla="*/ 1462088 w 1643063"/>
              <a:gd name="connsiteY4" fmla="*/ 176213 h 1307307"/>
              <a:gd name="connsiteX5" fmla="*/ 1395413 w 1643063"/>
              <a:gd name="connsiteY5" fmla="*/ 273845 h 1307307"/>
              <a:gd name="connsiteX6" fmla="*/ 1319212 w 1643063"/>
              <a:gd name="connsiteY6" fmla="*/ 340520 h 1307307"/>
              <a:gd name="connsiteX7" fmla="*/ 1269206 w 1643063"/>
              <a:gd name="connsiteY7" fmla="*/ 347663 h 1307307"/>
              <a:gd name="connsiteX8" fmla="*/ 1202531 w 1643063"/>
              <a:gd name="connsiteY8" fmla="*/ 321470 h 1307307"/>
              <a:gd name="connsiteX9" fmla="*/ 1121570 w 1643063"/>
              <a:gd name="connsiteY9" fmla="*/ 307182 h 1307307"/>
              <a:gd name="connsiteX10" fmla="*/ 1045368 w 1643063"/>
              <a:gd name="connsiteY10" fmla="*/ 335756 h 1307307"/>
              <a:gd name="connsiteX11" fmla="*/ 950119 w 1643063"/>
              <a:gd name="connsiteY11" fmla="*/ 419101 h 1307307"/>
              <a:gd name="connsiteX12" fmla="*/ 869156 w 1643063"/>
              <a:gd name="connsiteY12" fmla="*/ 492920 h 1307307"/>
              <a:gd name="connsiteX13" fmla="*/ 792956 w 1643063"/>
              <a:gd name="connsiteY13" fmla="*/ 573881 h 1307307"/>
              <a:gd name="connsiteX14" fmla="*/ 711994 w 1643063"/>
              <a:gd name="connsiteY14" fmla="*/ 714376 h 1307307"/>
              <a:gd name="connsiteX15" fmla="*/ 673895 w 1643063"/>
              <a:gd name="connsiteY15" fmla="*/ 769145 h 1307307"/>
              <a:gd name="connsiteX16" fmla="*/ 616744 w 1643063"/>
              <a:gd name="connsiteY16" fmla="*/ 897732 h 1307307"/>
              <a:gd name="connsiteX17" fmla="*/ 561975 w 1643063"/>
              <a:gd name="connsiteY17" fmla="*/ 971551 h 1307307"/>
              <a:gd name="connsiteX18" fmla="*/ 509588 w 1643063"/>
              <a:gd name="connsiteY18" fmla="*/ 1023938 h 1307307"/>
              <a:gd name="connsiteX19" fmla="*/ 440531 w 1643063"/>
              <a:gd name="connsiteY19" fmla="*/ 1097757 h 1307307"/>
              <a:gd name="connsiteX20" fmla="*/ 340518 w 1643063"/>
              <a:gd name="connsiteY20" fmla="*/ 1145382 h 1307307"/>
              <a:gd name="connsiteX21" fmla="*/ 200025 w 1643063"/>
              <a:gd name="connsiteY21" fmla="*/ 1159669 h 1307307"/>
              <a:gd name="connsiteX22" fmla="*/ 133350 w 1643063"/>
              <a:gd name="connsiteY22" fmla="*/ 1214438 h 1307307"/>
              <a:gd name="connsiteX23" fmla="*/ 71438 w 1643063"/>
              <a:gd name="connsiteY23" fmla="*/ 1273970 h 1307307"/>
              <a:gd name="connsiteX24" fmla="*/ 19050 w 1643063"/>
              <a:gd name="connsiteY24" fmla="*/ 1297782 h 1307307"/>
              <a:gd name="connsiteX25" fmla="*/ 0 w 1643063"/>
              <a:gd name="connsiteY25" fmla="*/ 1307307 h 1307307"/>
              <a:gd name="connsiteX0" fmla="*/ 1643063 w 1643063"/>
              <a:gd name="connsiteY0" fmla="*/ 0 h 1307307"/>
              <a:gd name="connsiteX1" fmla="*/ 1624013 w 1643063"/>
              <a:gd name="connsiteY1" fmla="*/ 54770 h 1307307"/>
              <a:gd name="connsiteX2" fmla="*/ 1604963 w 1643063"/>
              <a:gd name="connsiteY2" fmla="*/ 76200 h 1307307"/>
              <a:gd name="connsiteX3" fmla="*/ 1521619 w 1643063"/>
              <a:gd name="connsiteY3" fmla="*/ 100013 h 1307307"/>
              <a:gd name="connsiteX4" fmla="*/ 1462088 w 1643063"/>
              <a:gd name="connsiteY4" fmla="*/ 176213 h 1307307"/>
              <a:gd name="connsiteX5" fmla="*/ 1395413 w 1643063"/>
              <a:gd name="connsiteY5" fmla="*/ 273845 h 1307307"/>
              <a:gd name="connsiteX6" fmla="*/ 1319212 w 1643063"/>
              <a:gd name="connsiteY6" fmla="*/ 340520 h 1307307"/>
              <a:gd name="connsiteX7" fmla="*/ 1269206 w 1643063"/>
              <a:gd name="connsiteY7" fmla="*/ 347663 h 1307307"/>
              <a:gd name="connsiteX8" fmla="*/ 1202531 w 1643063"/>
              <a:gd name="connsiteY8" fmla="*/ 321470 h 1307307"/>
              <a:gd name="connsiteX9" fmla="*/ 1121570 w 1643063"/>
              <a:gd name="connsiteY9" fmla="*/ 307182 h 1307307"/>
              <a:gd name="connsiteX10" fmla="*/ 1045368 w 1643063"/>
              <a:gd name="connsiteY10" fmla="*/ 335756 h 1307307"/>
              <a:gd name="connsiteX11" fmla="*/ 950119 w 1643063"/>
              <a:gd name="connsiteY11" fmla="*/ 419101 h 1307307"/>
              <a:gd name="connsiteX12" fmla="*/ 869156 w 1643063"/>
              <a:gd name="connsiteY12" fmla="*/ 492920 h 1307307"/>
              <a:gd name="connsiteX13" fmla="*/ 792956 w 1643063"/>
              <a:gd name="connsiteY13" fmla="*/ 573881 h 1307307"/>
              <a:gd name="connsiteX14" fmla="*/ 711994 w 1643063"/>
              <a:gd name="connsiteY14" fmla="*/ 714376 h 1307307"/>
              <a:gd name="connsiteX15" fmla="*/ 673895 w 1643063"/>
              <a:gd name="connsiteY15" fmla="*/ 769145 h 1307307"/>
              <a:gd name="connsiteX16" fmla="*/ 616744 w 1643063"/>
              <a:gd name="connsiteY16" fmla="*/ 897732 h 1307307"/>
              <a:gd name="connsiteX17" fmla="*/ 561975 w 1643063"/>
              <a:gd name="connsiteY17" fmla="*/ 971551 h 1307307"/>
              <a:gd name="connsiteX18" fmla="*/ 509588 w 1643063"/>
              <a:gd name="connsiteY18" fmla="*/ 1023938 h 1307307"/>
              <a:gd name="connsiteX19" fmla="*/ 440531 w 1643063"/>
              <a:gd name="connsiteY19" fmla="*/ 1085851 h 1307307"/>
              <a:gd name="connsiteX20" fmla="*/ 340518 w 1643063"/>
              <a:gd name="connsiteY20" fmla="*/ 1145382 h 1307307"/>
              <a:gd name="connsiteX21" fmla="*/ 200025 w 1643063"/>
              <a:gd name="connsiteY21" fmla="*/ 1159669 h 1307307"/>
              <a:gd name="connsiteX22" fmla="*/ 133350 w 1643063"/>
              <a:gd name="connsiteY22" fmla="*/ 1214438 h 1307307"/>
              <a:gd name="connsiteX23" fmla="*/ 71438 w 1643063"/>
              <a:gd name="connsiteY23" fmla="*/ 1273970 h 1307307"/>
              <a:gd name="connsiteX24" fmla="*/ 19050 w 1643063"/>
              <a:gd name="connsiteY24" fmla="*/ 1297782 h 1307307"/>
              <a:gd name="connsiteX25" fmla="*/ 0 w 1643063"/>
              <a:gd name="connsiteY25" fmla="*/ 1307307 h 1307307"/>
              <a:gd name="connsiteX0" fmla="*/ 1643063 w 1643063"/>
              <a:gd name="connsiteY0" fmla="*/ 0 h 1307307"/>
              <a:gd name="connsiteX1" fmla="*/ 1624013 w 1643063"/>
              <a:gd name="connsiteY1" fmla="*/ 54770 h 1307307"/>
              <a:gd name="connsiteX2" fmla="*/ 1604963 w 1643063"/>
              <a:gd name="connsiteY2" fmla="*/ 76200 h 1307307"/>
              <a:gd name="connsiteX3" fmla="*/ 1521619 w 1643063"/>
              <a:gd name="connsiteY3" fmla="*/ 100013 h 1307307"/>
              <a:gd name="connsiteX4" fmla="*/ 1462088 w 1643063"/>
              <a:gd name="connsiteY4" fmla="*/ 176213 h 1307307"/>
              <a:gd name="connsiteX5" fmla="*/ 1395413 w 1643063"/>
              <a:gd name="connsiteY5" fmla="*/ 273845 h 1307307"/>
              <a:gd name="connsiteX6" fmla="*/ 1319212 w 1643063"/>
              <a:gd name="connsiteY6" fmla="*/ 340520 h 1307307"/>
              <a:gd name="connsiteX7" fmla="*/ 1269206 w 1643063"/>
              <a:gd name="connsiteY7" fmla="*/ 347663 h 1307307"/>
              <a:gd name="connsiteX8" fmla="*/ 1202531 w 1643063"/>
              <a:gd name="connsiteY8" fmla="*/ 321470 h 1307307"/>
              <a:gd name="connsiteX9" fmla="*/ 1121570 w 1643063"/>
              <a:gd name="connsiteY9" fmla="*/ 307182 h 1307307"/>
              <a:gd name="connsiteX10" fmla="*/ 1045368 w 1643063"/>
              <a:gd name="connsiteY10" fmla="*/ 335756 h 1307307"/>
              <a:gd name="connsiteX11" fmla="*/ 950119 w 1643063"/>
              <a:gd name="connsiteY11" fmla="*/ 419101 h 1307307"/>
              <a:gd name="connsiteX12" fmla="*/ 869156 w 1643063"/>
              <a:gd name="connsiteY12" fmla="*/ 492920 h 1307307"/>
              <a:gd name="connsiteX13" fmla="*/ 792956 w 1643063"/>
              <a:gd name="connsiteY13" fmla="*/ 573881 h 1307307"/>
              <a:gd name="connsiteX14" fmla="*/ 711994 w 1643063"/>
              <a:gd name="connsiteY14" fmla="*/ 714376 h 1307307"/>
              <a:gd name="connsiteX15" fmla="*/ 673895 w 1643063"/>
              <a:gd name="connsiteY15" fmla="*/ 769145 h 1307307"/>
              <a:gd name="connsiteX16" fmla="*/ 616744 w 1643063"/>
              <a:gd name="connsiteY16" fmla="*/ 897732 h 1307307"/>
              <a:gd name="connsiteX17" fmla="*/ 561975 w 1643063"/>
              <a:gd name="connsiteY17" fmla="*/ 971551 h 1307307"/>
              <a:gd name="connsiteX18" fmla="*/ 509588 w 1643063"/>
              <a:gd name="connsiteY18" fmla="*/ 1023938 h 1307307"/>
              <a:gd name="connsiteX19" fmla="*/ 440531 w 1643063"/>
              <a:gd name="connsiteY19" fmla="*/ 1085851 h 1307307"/>
              <a:gd name="connsiteX20" fmla="*/ 340518 w 1643063"/>
              <a:gd name="connsiteY20" fmla="*/ 1145382 h 1307307"/>
              <a:gd name="connsiteX21" fmla="*/ 200025 w 1643063"/>
              <a:gd name="connsiteY21" fmla="*/ 1159669 h 1307307"/>
              <a:gd name="connsiteX22" fmla="*/ 133350 w 1643063"/>
              <a:gd name="connsiteY22" fmla="*/ 1214438 h 1307307"/>
              <a:gd name="connsiteX23" fmla="*/ 71438 w 1643063"/>
              <a:gd name="connsiteY23" fmla="*/ 1273970 h 1307307"/>
              <a:gd name="connsiteX24" fmla="*/ 19050 w 1643063"/>
              <a:gd name="connsiteY24" fmla="*/ 1297782 h 1307307"/>
              <a:gd name="connsiteX25" fmla="*/ 0 w 1643063"/>
              <a:gd name="connsiteY25" fmla="*/ 1307307 h 1307307"/>
              <a:gd name="connsiteX0" fmla="*/ 1643063 w 1643063"/>
              <a:gd name="connsiteY0" fmla="*/ 0 h 1307307"/>
              <a:gd name="connsiteX1" fmla="*/ 1624013 w 1643063"/>
              <a:gd name="connsiteY1" fmla="*/ 54770 h 1307307"/>
              <a:gd name="connsiteX2" fmla="*/ 1604963 w 1643063"/>
              <a:gd name="connsiteY2" fmla="*/ 76200 h 1307307"/>
              <a:gd name="connsiteX3" fmla="*/ 1521619 w 1643063"/>
              <a:gd name="connsiteY3" fmla="*/ 100013 h 1307307"/>
              <a:gd name="connsiteX4" fmla="*/ 1462088 w 1643063"/>
              <a:gd name="connsiteY4" fmla="*/ 176213 h 1307307"/>
              <a:gd name="connsiteX5" fmla="*/ 1395413 w 1643063"/>
              <a:gd name="connsiteY5" fmla="*/ 273845 h 1307307"/>
              <a:gd name="connsiteX6" fmla="*/ 1319212 w 1643063"/>
              <a:gd name="connsiteY6" fmla="*/ 340520 h 1307307"/>
              <a:gd name="connsiteX7" fmla="*/ 1269206 w 1643063"/>
              <a:gd name="connsiteY7" fmla="*/ 347663 h 1307307"/>
              <a:gd name="connsiteX8" fmla="*/ 1202531 w 1643063"/>
              <a:gd name="connsiteY8" fmla="*/ 321470 h 1307307"/>
              <a:gd name="connsiteX9" fmla="*/ 1121570 w 1643063"/>
              <a:gd name="connsiteY9" fmla="*/ 307182 h 1307307"/>
              <a:gd name="connsiteX10" fmla="*/ 1045368 w 1643063"/>
              <a:gd name="connsiteY10" fmla="*/ 335756 h 1307307"/>
              <a:gd name="connsiteX11" fmla="*/ 950119 w 1643063"/>
              <a:gd name="connsiteY11" fmla="*/ 419101 h 1307307"/>
              <a:gd name="connsiteX12" fmla="*/ 869156 w 1643063"/>
              <a:gd name="connsiteY12" fmla="*/ 492920 h 1307307"/>
              <a:gd name="connsiteX13" fmla="*/ 792956 w 1643063"/>
              <a:gd name="connsiteY13" fmla="*/ 573881 h 1307307"/>
              <a:gd name="connsiteX14" fmla="*/ 711994 w 1643063"/>
              <a:gd name="connsiteY14" fmla="*/ 714376 h 1307307"/>
              <a:gd name="connsiteX15" fmla="*/ 657226 w 1643063"/>
              <a:gd name="connsiteY15" fmla="*/ 790576 h 1307307"/>
              <a:gd name="connsiteX16" fmla="*/ 616744 w 1643063"/>
              <a:gd name="connsiteY16" fmla="*/ 897732 h 1307307"/>
              <a:gd name="connsiteX17" fmla="*/ 561975 w 1643063"/>
              <a:gd name="connsiteY17" fmla="*/ 971551 h 1307307"/>
              <a:gd name="connsiteX18" fmla="*/ 509588 w 1643063"/>
              <a:gd name="connsiteY18" fmla="*/ 1023938 h 1307307"/>
              <a:gd name="connsiteX19" fmla="*/ 440531 w 1643063"/>
              <a:gd name="connsiteY19" fmla="*/ 1085851 h 1307307"/>
              <a:gd name="connsiteX20" fmla="*/ 340518 w 1643063"/>
              <a:gd name="connsiteY20" fmla="*/ 1145382 h 1307307"/>
              <a:gd name="connsiteX21" fmla="*/ 200025 w 1643063"/>
              <a:gd name="connsiteY21" fmla="*/ 1159669 h 1307307"/>
              <a:gd name="connsiteX22" fmla="*/ 133350 w 1643063"/>
              <a:gd name="connsiteY22" fmla="*/ 1214438 h 1307307"/>
              <a:gd name="connsiteX23" fmla="*/ 71438 w 1643063"/>
              <a:gd name="connsiteY23" fmla="*/ 1273970 h 1307307"/>
              <a:gd name="connsiteX24" fmla="*/ 19050 w 1643063"/>
              <a:gd name="connsiteY24" fmla="*/ 1297782 h 1307307"/>
              <a:gd name="connsiteX25" fmla="*/ 0 w 1643063"/>
              <a:gd name="connsiteY25" fmla="*/ 1307307 h 1307307"/>
              <a:gd name="connsiteX0" fmla="*/ 1643063 w 1643063"/>
              <a:gd name="connsiteY0" fmla="*/ 0 h 1307307"/>
              <a:gd name="connsiteX1" fmla="*/ 1624013 w 1643063"/>
              <a:gd name="connsiteY1" fmla="*/ 54770 h 1307307"/>
              <a:gd name="connsiteX2" fmla="*/ 1604963 w 1643063"/>
              <a:gd name="connsiteY2" fmla="*/ 76200 h 1307307"/>
              <a:gd name="connsiteX3" fmla="*/ 1521619 w 1643063"/>
              <a:gd name="connsiteY3" fmla="*/ 100013 h 1307307"/>
              <a:gd name="connsiteX4" fmla="*/ 1462088 w 1643063"/>
              <a:gd name="connsiteY4" fmla="*/ 176213 h 1307307"/>
              <a:gd name="connsiteX5" fmla="*/ 1395413 w 1643063"/>
              <a:gd name="connsiteY5" fmla="*/ 273845 h 1307307"/>
              <a:gd name="connsiteX6" fmla="*/ 1319212 w 1643063"/>
              <a:gd name="connsiteY6" fmla="*/ 340520 h 1307307"/>
              <a:gd name="connsiteX7" fmla="*/ 1269206 w 1643063"/>
              <a:gd name="connsiteY7" fmla="*/ 347663 h 1307307"/>
              <a:gd name="connsiteX8" fmla="*/ 1202531 w 1643063"/>
              <a:gd name="connsiteY8" fmla="*/ 321470 h 1307307"/>
              <a:gd name="connsiteX9" fmla="*/ 1121570 w 1643063"/>
              <a:gd name="connsiteY9" fmla="*/ 307182 h 1307307"/>
              <a:gd name="connsiteX10" fmla="*/ 1045368 w 1643063"/>
              <a:gd name="connsiteY10" fmla="*/ 335756 h 1307307"/>
              <a:gd name="connsiteX11" fmla="*/ 950119 w 1643063"/>
              <a:gd name="connsiteY11" fmla="*/ 419101 h 1307307"/>
              <a:gd name="connsiteX12" fmla="*/ 869156 w 1643063"/>
              <a:gd name="connsiteY12" fmla="*/ 492920 h 1307307"/>
              <a:gd name="connsiteX13" fmla="*/ 792956 w 1643063"/>
              <a:gd name="connsiteY13" fmla="*/ 573881 h 1307307"/>
              <a:gd name="connsiteX14" fmla="*/ 711994 w 1643063"/>
              <a:gd name="connsiteY14" fmla="*/ 714376 h 1307307"/>
              <a:gd name="connsiteX15" fmla="*/ 657226 w 1643063"/>
              <a:gd name="connsiteY15" fmla="*/ 790576 h 1307307"/>
              <a:gd name="connsiteX16" fmla="*/ 619125 w 1643063"/>
              <a:gd name="connsiteY16" fmla="*/ 909638 h 1307307"/>
              <a:gd name="connsiteX17" fmla="*/ 561975 w 1643063"/>
              <a:gd name="connsiteY17" fmla="*/ 971551 h 1307307"/>
              <a:gd name="connsiteX18" fmla="*/ 509588 w 1643063"/>
              <a:gd name="connsiteY18" fmla="*/ 1023938 h 1307307"/>
              <a:gd name="connsiteX19" fmla="*/ 440531 w 1643063"/>
              <a:gd name="connsiteY19" fmla="*/ 1085851 h 1307307"/>
              <a:gd name="connsiteX20" fmla="*/ 340518 w 1643063"/>
              <a:gd name="connsiteY20" fmla="*/ 1145382 h 1307307"/>
              <a:gd name="connsiteX21" fmla="*/ 200025 w 1643063"/>
              <a:gd name="connsiteY21" fmla="*/ 1159669 h 1307307"/>
              <a:gd name="connsiteX22" fmla="*/ 133350 w 1643063"/>
              <a:gd name="connsiteY22" fmla="*/ 1214438 h 1307307"/>
              <a:gd name="connsiteX23" fmla="*/ 71438 w 1643063"/>
              <a:gd name="connsiteY23" fmla="*/ 1273970 h 1307307"/>
              <a:gd name="connsiteX24" fmla="*/ 19050 w 1643063"/>
              <a:gd name="connsiteY24" fmla="*/ 1297782 h 1307307"/>
              <a:gd name="connsiteX25" fmla="*/ 0 w 1643063"/>
              <a:gd name="connsiteY25" fmla="*/ 1307307 h 1307307"/>
              <a:gd name="connsiteX0" fmla="*/ 1643063 w 1643063"/>
              <a:gd name="connsiteY0" fmla="*/ 0 h 1307307"/>
              <a:gd name="connsiteX1" fmla="*/ 1624013 w 1643063"/>
              <a:gd name="connsiteY1" fmla="*/ 54770 h 1307307"/>
              <a:gd name="connsiteX2" fmla="*/ 1604963 w 1643063"/>
              <a:gd name="connsiteY2" fmla="*/ 76200 h 1307307"/>
              <a:gd name="connsiteX3" fmla="*/ 1521619 w 1643063"/>
              <a:gd name="connsiteY3" fmla="*/ 100013 h 1307307"/>
              <a:gd name="connsiteX4" fmla="*/ 1462088 w 1643063"/>
              <a:gd name="connsiteY4" fmla="*/ 176213 h 1307307"/>
              <a:gd name="connsiteX5" fmla="*/ 1395413 w 1643063"/>
              <a:gd name="connsiteY5" fmla="*/ 273845 h 1307307"/>
              <a:gd name="connsiteX6" fmla="*/ 1319212 w 1643063"/>
              <a:gd name="connsiteY6" fmla="*/ 340520 h 1307307"/>
              <a:gd name="connsiteX7" fmla="*/ 1269206 w 1643063"/>
              <a:gd name="connsiteY7" fmla="*/ 347663 h 1307307"/>
              <a:gd name="connsiteX8" fmla="*/ 1202531 w 1643063"/>
              <a:gd name="connsiteY8" fmla="*/ 321470 h 1307307"/>
              <a:gd name="connsiteX9" fmla="*/ 1121570 w 1643063"/>
              <a:gd name="connsiteY9" fmla="*/ 307182 h 1307307"/>
              <a:gd name="connsiteX10" fmla="*/ 1045368 w 1643063"/>
              <a:gd name="connsiteY10" fmla="*/ 335756 h 1307307"/>
              <a:gd name="connsiteX11" fmla="*/ 950119 w 1643063"/>
              <a:gd name="connsiteY11" fmla="*/ 419101 h 1307307"/>
              <a:gd name="connsiteX12" fmla="*/ 869156 w 1643063"/>
              <a:gd name="connsiteY12" fmla="*/ 492920 h 1307307"/>
              <a:gd name="connsiteX13" fmla="*/ 792956 w 1643063"/>
              <a:gd name="connsiteY13" fmla="*/ 573881 h 1307307"/>
              <a:gd name="connsiteX14" fmla="*/ 711994 w 1643063"/>
              <a:gd name="connsiteY14" fmla="*/ 714376 h 1307307"/>
              <a:gd name="connsiteX15" fmla="*/ 657226 w 1643063"/>
              <a:gd name="connsiteY15" fmla="*/ 790576 h 1307307"/>
              <a:gd name="connsiteX16" fmla="*/ 619125 w 1643063"/>
              <a:gd name="connsiteY16" fmla="*/ 909638 h 1307307"/>
              <a:gd name="connsiteX17" fmla="*/ 552450 w 1643063"/>
              <a:gd name="connsiteY17" fmla="*/ 969170 h 1307307"/>
              <a:gd name="connsiteX18" fmla="*/ 509588 w 1643063"/>
              <a:gd name="connsiteY18" fmla="*/ 1023938 h 1307307"/>
              <a:gd name="connsiteX19" fmla="*/ 440531 w 1643063"/>
              <a:gd name="connsiteY19" fmla="*/ 1085851 h 1307307"/>
              <a:gd name="connsiteX20" fmla="*/ 340518 w 1643063"/>
              <a:gd name="connsiteY20" fmla="*/ 1145382 h 1307307"/>
              <a:gd name="connsiteX21" fmla="*/ 200025 w 1643063"/>
              <a:gd name="connsiteY21" fmla="*/ 1159669 h 1307307"/>
              <a:gd name="connsiteX22" fmla="*/ 133350 w 1643063"/>
              <a:gd name="connsiteY22" fmla="*/ 1214438 h 1307307"/>
              <a:gd name="connsiteX23" fmla="*/ 71438 w 1643063"/>
              <a:gd name="connsiteY23" fmla="*/ 1273970 h 1307307"/>
              <a:gd name="connsiteX24" fmla="*/ 19050 w 1643063"/>
              <a:gd name="connsiteY24" fmla="*/ 1297782 h 1307307"/>
              <a:gd name="connsiteX25" fmla="*/ 0 w 1643063"/>
              <a:gd name="connsiteY25" fmla="*/ 1307307 h 1307307"/>
              <a:gd name="connsiteX0" fmla="*/ 1643063 w 1643063"/>
              <a:gd name="connsiteY0" fmla="*/ 0 h 1307307"/>
              <a:gd name="connsiteX1" fmla="*/ 1624013 w 1643063"/>
              <a:gd name="connsiteY1" fmla="*/ 54770 h 1307307"/>
              <a:gd name="connsiteX2" fmla="*/ 1604963 w 1643063"/>
              <a:gd name="connsiteY2" fmla="*/ 76200 h 1307307"/>
              <a:gd name="connsiteX3" fmla="*/ 1521619 w 1643063"/>
              <a:gd name="connsiteY3" fmla="*/ 100013 h 1307307"/>
              <a:gd name="connsiteX4" fmla="*/ 1462088 w 1643063"/>
              <a:gd name="connsiteY4" fmla="*/ 176213 h 1307307"/>
              <a:gd name="connsiteX5" fmla="*/ 1395413 w 1643063"/>
              <a:gd name="connsiteY5" fmla="*/ 273845 h 1307307"/>
              <a:gd name="connsiteX6" fmla="*/ 1319212 w 1643063"/>
              <a:gd name="connsiteY6" fmla="*/ 340520 h 1307307"/>
              <a:gd name="connsiteX7" fmla="*/ 1269206 w 1643063"/>
              <a:gd name="connsiteY7" fmla="*/ 347663 h 1307307"/>
              <a:gd name="connsiteX8" fmla="*/ 1202531 w 1643063"/>
              <a:gd name="connsiteY8" fmla="*/ 321470 h 1307307"/>
              <a:gd name="connsiteX9" fmla="*/ 1121570 w 1643063"/>
              <a:gd name="connsiteY9" fmla="*/ 307182 h 1307307"/>
              <a:gd name="connsiteX10" fmla="*/ 1045368 w 1643063"/>
              <a:gd name="connsiteY10" fmla="*/ 335756 h 1307307"/>
              <a:gd name="connsiteX11" fmla="*/ 950119 w 1643063"/>
              <a:gd name="connsiteY11" fmla="*/ 419101 h 1307307"/>
              <a:gd name="connsiteX12" fmla="*/ 869156 w 1643063"/>
              <a:gd name="connsiteY12" fmla="*/ 492920 h 1307307"/>
              <a:gd name="connsiteX13" fmla="*/ 792956 w 1643063"/>
              <a:gd name="connsiteY13" fmla="*/ 573881 h 1307307"/>
              <a:gd name="connsiteX14" fmla="*/ 711994 w 1643063"/>
              <a:gd name="connsiteY14" fmla="*/ 714376 h 1307307"/>
              <a:gd name="connsiteX15" fmla="*/ 657226 w 1643063"/>
              <a:gd name="connsiteY15" fmla="*/ 790576 h 1307307"/>
              <a:gd name="connsiteX16" fmla="*/ 619125 w 1643063"/>
              <a:gd name="connsiteY16" fmla="*/ 909638 h 1307307"/>
              <a:gd name="connsiteX17" fmla="*/ 552450 w 1643063"/>
              <a:gd name="connsiteY17" fmla="*/ 969170 h 1307307"/>
              <a:gd name="connsiteX18" fmla="*/ 502445 w 1643063"/>
              <a:gd name="connsiteY18" fmla="*/ 1023938 h 1307307"/>
              <a:gd name="connsiteX19" fmla="*/ 440531 w 1643063"/>
              <a:gd name="connsiteY19" fmla="*/ 1085851 h 1307307"/>
              <a:gd name="connsiteX20" fmla="*/ 340518 w 1643063"/>
              <a:gd name="connsiteY20" fmla="*/ 1145382 h 1307307"/>
              <a:gd name="connsiteX21" fmla="*/ 200025 w 1643063"/>
              <a:gd name="connsiteY21" fmla="*/ 1159669 h 1307307"/>
              <a:gd name="connsiteX22" fmla="*/ 133350 w 1643063"/>
              <a:gd name="connsiteY22" fmla="*/ 1214438 h 1307307"/>
              <a:gd name="connsiteX23" fmla="*/ 71438 w 1643063"/>
              <a:gd name="connsiteY23" fmla="*/ 1273970 h 1307307"/>
              <a:gd name="connsiteX24" fmla="*/ 19050 w 1643063"/>
              <a:gd name="connsiteY24" fmla="*/ 1297782 h 1307307"/>
              <a:gd name="connsiteX25" fmla="*/ 0 w 1643063"/>
              <a:gd name="connsiteY25" fmla="*/ 1307307 h 1307307"/>
              <a:gd name="connsiteX0" fmla="*/ 1643063 w 1643063"/>
              <a:gd name="connsiteY0" fmla="*/ 0 h 1307307"/>
              <a:gd name="connsiteX1" fmla="*/ 1624013 w 1643063"/>
              <a:gd name="connsiteY1" fmla="*/ 54770 h 1307307"/>
              <a:gd name="connsiteX2" fmla="*/ 1604963 w 1643063"/>
              <a:gd name="connsiteY2" fmla="*/ 76200 h 1307307"/>
              <a:gd name="connsiteX3" fmla="*/ 1521619 w 1643063"/>
              <a:gd name="connsiteY3" fmla="*/ 100013 h 1307307"/>
              <a:gd name="connsiteX4" fmla="*/ 1462088 w 1643063"/>
              <a:gd name="connsiteY4" fmla="*/ 176213 h 1307307"/>
              <a:gd name="connsiteX5" fmla="*/ 1395413 w 1643063"/>
              <a:gd name="connsiteY5" fmla="*/ 273845 h 1307307"/>
              <a:gd name="connsiteX6" fmla="*/ 1319212 w 1643063"/>
              <a:gd name="connsiteY6" fmla="*/ 340520 h 1307307"/>
              <a:gd name="connsiteX7" fmla="*/ 1269206 w 1643063"/>
              <a:gd name="connsiteY7" fmla="*/ 347663 h 1307307"/>
              <a:gd name="connsiteX8" fmla="*/ 1202531 w 1643063"/>
              <a:gd name="connsiteY8" fmla="*/ 321470 h 1307307"/>
              <a:gd name="connsiteX9" fmla="*/ 1121570 w 1643063"/>
              <a:gd name="connsiteY9" fmla="*/ 307182 h 1307307"/>
              <a:gd name="connsiteX10" fmla="*/ 1045368 w 1643063"/>
              <a:gd name="connsiteY10" fmla="*/ 335756 h 1307307"/>
              <a:gd name="connsiteX11" fmla="*/ 950119 w 1643063"/>
              <a:gd name="connsiteY11" fmla="*/ 419101 h 1307307"/>
              <a:gd name="connsiteX12" fmla="*/ 869156 w 1643063"/>
              <a:gd name="connsiteY12" fmla="*/ 492920 h 1307307"/>
              <a:gd name="connsiteX13" fmla="*/ 792956 w 1643063"/>
              <a:gd name="connsiteY13" fmla="*/ 573881 h 1307307"/>
              <a:gd name="connsiteX14" fmla="*/ 711994 w 1643063"/>
              <a:gd name="connsiteY14" fmla="*/ 714376 h 1307307"/>
              <a:gd name="connsiteX15" fmla="*/ 657226 w 1643063"/>
              <a:gd name="connsiteY15" fmla="*/ 790576 h 1307307"/>
              <a:gd name="connsiteX16" fmla="*/ 619125 w 1643063"/>
              <a:gd name="connsiteY16" fmla="*/ 909638 h 1307307"/>
              <a:gd name="connsiteX17" fmla="*/ 542925 w 1643063"/>
              <a:gd name="connsiteY17" fmla="*/ 966789 h 1307307"/>
              <a:gd name="connsiteX18" fmla="*/ 502445 w 1643063"/>
              <a:gd name="connsiteY18" fmla="*/ 1023938 h 1307307"/>
              <a:gd name="connsiteX19" fmla="*/ 440531 w 1643063"/>
              <a:gd name="connsiteY19" fmla="*/ 1085851 h 1307307"/>
              <a:gd name="connsiteX20" fmla="*/ 340518 w 1643063"/>
              <a:gd name="connsiteY20" fmla="*/ 1145382 h 1307307"/>
              <a:gd name="connsiteX21" fmla="*/ 200025 w 1643063"/>
              <a:gd name="connsiteY21" fmla="*/ 1159669 h 1307307"/>
              <a:gd name="connsiteX22" fmla="*/ 133350 w 1643063"/>
              <a:gd name="connsiteY22" fmla="*/ 1214438 h 1307307"/>
              <a:gd name="connsiteX23" fmla="*/ 71438 w 1643063"/>
              <a:gd name="connsiteY23" fmla="*/ 1273970 h 1307307"/>
              <a:gd name="connsiteX24" fmla="*/ 19050 w 1643063"/>
              <a:gd name="connsiteY24" fmla="*/ 1297782 h 1307307"/>
              <a:gd name="connsiteX25" fmla="*/ 0 w 1643063"/>
              <a:gd name="connsiteY25" fmla="*/ 1307307 h 1307307"/>
              <a:gd name="connsiteX0" fmla="*/ 1643063 w 1643063"/>
              <a:gd name="connsiteY0" fmla="*/ 0 h 1307307"/>
              <a:gd name="connsiteX1" fmla="*/ 1624013 w 1643063"/>
              <a:gd name="connsiteY1" fmla="*/ 54770 h 1307307"/>
              <a:gd name="connsiteX2" fmla="*/ 1604963 w 1643063"/>
              <a:gd name="connsiteY2" fmla="*/ 76200 h 1307307"/>
              <a:gd name="connsiteX3" fmla="*/ 1521619 w 1643063"/>
              <a:gd name="connsiteY3" fmla="*/ 100013 h 1307307"/>
              <a:gd name="connsiteX4" fmla="*/ 1462088 w 1643063"/>
              <a:gd name="connsiteY4" fmla="*/ 176213 h 1307307"/>
              <a:gd name="connsiteX5" fmla="*/ 1395413 w 1643063"/>
              <a:gd name="connsiteY5" fmla="*/ 273845 h 1307307"/>
              <a:gd name="connsiteX6" fmla="*/ 1319212 w 1643063"/>
              <a:gd name="connsiteY6" fmla="*/ 340520 h 1307307"/>
              <a:gd name="connsiteX7" fmla="*/ 1269206 w 1643063"/>
              <a:gd name="connsiteY7" fmla="*/ 347663 h 1307307"/>
              <a:gd name="connsiteX8" fmla="*/ 1202531 w 1643063"/>
              <a:gd name="connsiteY8" fmla="*/ 321470 h 1307307"/>
              <a:gd name="connsiteX9" fmla="*/ 1121570 w 1643063"/>
              <a:gd name="connsiteY9" fmla="*/ 307182 h 1307307"/>
              <a:gd name="connsiteX10" fmla="*/ 1045368 w 1643063"/>
              <a:gd name="connsiteY10" fmla="*/ 335756 h 1307307"/>
              <a:gd name="connsiteX11" fmla="*/ 950119 w 1643063"/>
              <a:gd name="connsiteY11" fmla="*/ 419101 h 1307307"/>
              <a:gd name="connsiteX12" fmla="*/ 869156 w 1643063"/>
              <a:gd name="connsiteY12" fmla="*/ 492920 h 1307307"/>
              <a:gd name="connsiteX13" fmla="*/ 792956 w 1643063"/>
              <a:gd name="connsiteY13" fmla="*/ 573881 h 1307307"/>
              <a:gd name="connsiteX14" fmla="*/ 711994 w 1643063"/>
              <a:gd name="connsiteY14" fmla="*/ 714376 h 1307307"/>
              <a:gd name="connsiteX15" fmla="*/ 657226 w 1643063"/>
              <a:gd name="connsiteY15" fmla="*/ 790576 h 1307307"/>
              <a:gd name="connsiteX16" fmla="*/ 619125 w 1643063"/>
              <a:gd name="connsiteY16" fmla="*/ 909638 h 1307307"/>
              <a:gd name="connsiteX17" fmla="*/ 542925 w 1643063"/>
              <a:gd name="connsiteY17" fmla="*/ 966789 h 1307307"/>
              <a:gd name="connsiteX18" fmla="*/ 502445 w 1643063"/>
              <a:gd name="connsiteY18" fmla="*/ 1023938 h 1307307"/>
              <a:gd name="connsiteX19" fmla="*/ 440531 w 1643063"/>
              <a:gd name="connsiteY19" fmla="*/ 1085851 h 1307307"/>
              <a:gd name="connsiteX20" fmla="*/ 340518 w 1643063"/>
              <a:gd name="connsiteY20" fmla="*/ 1145382 h 1307307"/>
              <a:gd name="connsiteX21" fmla="*/ 200025 w 1643063"/>
              <a:gd name="connsiteY21" fmla="*/ 1159669 h 1307307"/>
              <a:gd name="connsiteX22" fmla="*/ 133350 w 1643063"/>
              <a:gd name="connsiteY22" fmla="*/ 1214438 h 1307307"/>
              <a:gd name="connsiteX23" fmla="*/ 71438 w 1643063"/>
              <a:gd name="connsiteY23" fmla="*/ 1273970 h 1307307"/>
              <a:gd name="connsiteX24" fmla="*/ 19050 w 1643063"/>
              <a:gd name="connsiteY24" fmla="*/ 1297782 h 1307307"/>
              <a:gd name="connsiteX25" fmla="*/ 0 w 1643063"/>
              <a:gd name="connsiteY25" fmla="*/ 1307307 h 1307307"/>
              <a:gd name="connsiteX0" fmla="*/ 1643063 w 1643063"/>
              <a:gd name="connsiteY0" fmla="*/ 0 h 1307307"/>
              <a:gd name="connsiteX1" fmla="*/ 1624013 w 1643063"/>
              <a:gd name="connsiteY1" fmla="*/ 54770 h 1307307"/>
              <a:gd name="connsiteX2" fmla="*/ 1604963 w 1643063"/>
              <a:gd name="connsiteY2" fmla="*/ 76200 h 1307307"/>
              <a:gd name="connsiteX3" fmla="*/ 1521619 w 1643063"/>
              <a:gd name="connsiteY3" fmla="*/ 100013 h 1307307"/>
              <a:gd name="connsiteX4" fmla="*/ 1462088 w 1643063"/>
              <a:gd name="connsiteY4" fmla="*/ 176213 h 1307307"/>
              <a:gd name="connsiteX5" fmla="*/ 1395413 w 1643063"/>
              <a:gd name="connsiteY5" fmla="*/ 273845 h 1307307"/>
              <a:gd name="connsiteX6" fmla="*/ 1319212 w 1643063"/>
              <a:gd name="connsiteY6" fmla="*/ 340520 h 1307307"/>
              <a:gd name="connsiteX7" fmla="*/ 1269206 w 1643063"/>
              <a:gd name="connsiteY7" fmla="*/ 347663 h 1307307"/>
              <a:gd name="connsiteX8" fmla="*/ 1202531 w 1643063"/>
              <a:gd name="connsiteY8" fmla="*/ 321470 h 1307307"/>
              <a:gd name="connsiteX9" fmla="*/ 1121570 w 1643063"/>
              <a:gd name="connsiteY9" fmla="*/ 307182 h 1307307"/>
              <a:gd name="connsiteX10" fmla="*/ 1045368 w 1643063"/>
              <a:gd name="connsiteY10" fmla="*/ 335756 h 1307307"/>
              <a:gd name="connsiteX11" fmla="*/ 950119 w 1643063"/>
              <a:gd name="connsiteY11" fmla="*/ 419101 h 1307307"/>
              <a:gd name="connsiteX12" fmla="*/ 869156 w 1643063"/>
              <a:gd name="connsiteY12" fmla="*/ 492920 h 1307307"/>
              <a:gd name="connsiteX13" fmla="*/ 792956 w 1643063"/>
              <a:gd name="connsiteY13" fmla="*/ 573881 h 1307307"/>
              <a:gd name="connsiteX14" fmla="*/ 711994 w 1643063"/>
              <a:gd name="connsiteY14" fmla="*/ 714376 h 1307307"/>
              <a:gd name="connsiteX15" fmla="*/ 657226 w 1643063"/>
              <a:gd name="connsiteY15" fmla="*/ 790576 h 1307307"/>
              <a:gd name="connsiteX16" fmla="*/ 619125 w 1643063"/>
              <a:gd name="connsiteY16" fmla="*/ 909638 h 1307307"/>
              <a:gd name="connsiteX17" fmla="*/ 542925 w 1643063"/>
              <a:gd name="connsiteY17" fmla="*/ 966789 h 1307307"/>
              <a:gd name="connsiteX18" fmla="*/ 502445 w 1643063"/>
              <a:gd name="connsiteY18" fmla="*/ 1023938 h 1307307"/>
              <a:gd name="connsiteX19" fmla="*/ 440531 w 1643063"/>
              <a:gd name="connsiteY19" fmla="*/ 1085851 h 1307307"/>
              <a:gd name="connsiteX20" fmla="*/ 340518 w 1643063"/>
              <a:gd name="connsiteY20" fmla="*/ 1145382 h 1307307"/>
              <a:gd name="connsiteX21" fmla="*/ 200025 w 1643063"/>
              <a:gd name="connsiteY21" fmla="*/ 1159669 h 1307307"/>
              <a:gd name="connsiteX22" fmla="*/ 133350 w 1643063"/>
              <a:gd name="connsiteY22" fmla="*/ 1214438 h 1307307"/>
              <a:gd name="connsiteX23" fmla="*/ 71438 w 1643063"/>
              <a:gd name="connsiteY23" fmla="*/ 1273970 h 1307307"/>
              <a:gd name="connsiteX24" fmla="*/ 19050 w 1643063"/>
              <a:gd name="connsiteY24" fmla="*/ 1297782 h 1307307"/>
              <a:gd name="connsiteX25" fmla="*/ 0 w 1643063"/>
              <a:gd name="connsiteY25" fmla="*/ 1307307 h 1307307"/>
              <a:gd name="connsiteX0" fmla="*/ 1643063 w 1643063"/>
              <a:gd name="connsiteY0" fmla="*/ 0 h 1307307"/>
              <a:gd name="connsiteX1" fmla="*/ 1624013 w 1643063"/>
              <a:gd name="connsiteY1" fmla="*/ 54770 h 1307307"/>
              <a:gd name="connsiteX2" fmla="*/ 1604963 w 1643063"/>
              <a:gd name="connsiteY2" fmla="*/ 76200 h 1307307"/>
              <a:gd name="connsiteX3" fmla="*/ 1521619 w 1643063"/>
              <a:gd name="connsiteY3" fmla="*/ 100013 h 1307307"/>
              <a:gd name="connsiteX4" fmla="*/ 1462088 w 1643063"/>
              <a:gd name="connsiteY4" fmla="*/ 176213 h 1307307"/>
              <a:gd name="connsiteX5" fmla="*/ 1395413 w 1643063"/>
              <a:gd name="connsiteY5" fmla="*/ 273845 h 1307307"/>
              <a:gd name="connsiteX6" fmla="*/ 1319212 w 1643063"/>
              <a:gd name="connsiteY6" fmla="*/ 340520 h 1307307"/>
              <a:gd name="connsiteX7" fmla="*/ 1269206 w 1643063"/>
              <a:gd name="connsiteY7" fmla="*/ 347663 h 1307307"/>
              <a:gd name="connsiteX8" fmla="*/ 1202531 w 1643063"/>
              <a:gd name="connsiteY8" fmla="*/ 321470 h 1307307"/>
              <a:gd name="connsiteX9" fmla="*/ 1121570 w 1643063"/>
              <a:gd name="connsiteY9" fmla="*/ 307182 h 1307307"/>
              <a:gd name="connsiteX10" fmla="*/ 1045368 w 1643063"/>
              <a:gd name="connsiteY10" fmla="*/ 335756 h 1307307"/>
              <a:gd name="connsiteX11" fmla="*/ 950119 w 1643063"/>
              <a:gd name="connsiteY11" fmla="*/ 419101 h 1307307"/>
              <a:gd name="connsiteX12" fmla="*/ 869156 w 1643063"/>
              <a:gd name="connsiteY12" fmla="*/ 492920 h 1307307"/>
              <a:gd name="connsiteX13" fmla="*/ 792956 w 1643063"/>
              <a:gd name="connsiteY13" fmla="*/ 573881 h 1307307"/>
              <a:gd name="connsiteX14" fmla="*/ 711994 w 1643063"/>
              <a:gd name="connsiteY14" fmla="*/ 714376 h 1307307"/>
              <a:gd name="connsiteX15" fmla="*/ 657226 w 1643063"/>
              <a:gd name="connsiteY15" fmla="*/ 790576 h 1307307"/>
              <a:gd name="connsiteX16" fmla="*/ 619125 w 1643063"/>
              <a:gd name="connsiteY16" fmla="*/ 909638 h 1307307"/>
              <a:gd name="connsiteX17" fmla="*/ 542925 w 1643063"/>
              <a:gd name="connsiteY17" fmla="*/ 966789 h 1307307"/>
              <a:gd name="connsiteX18" fmla="*/ 502445 w 1643063"/>
              <a:gd name="connsiteY18" fmla="*/ 1023938 h 1307307"/>
              <a:gd name="connsiteX19" fmla="*/ 440531 w 1643063"/>
              <a:gd name="connsiteY19" fmla="*/ 1085851 h 1307307"/>
              <a:gd name="connsiteX20" fmla="*/ 340518 w 1643063"/>
              <a:gd name="connsiteY20" fmla="*/ 1145382 h 1307307"/>
              <a:gd name="connsiteX21" fmla="*/ 200025 w 1643063"/>
              <a:gd name="connsiteY21" fmla="*/ 1159669 h 1307307"/>
              <a:gd name="connsiteX22" fmla="*/ 133350 w 1643063"/>
              <a:gd name="connsiteY22" fmla="*/ 1214438 h 1307307"/>
              <a:gd name="connsiteX23" fmla="*/ 71438 w 1643063"/>
              <a:gd name="connsiteY23" fmla="*/ 1273970 h 1307307"/>
              <a:gd name="connsiteX24" fmla="*/ 19050 w 1643063"/>
              <a:gd name="connsiteY24" fmla="*/ 1297782 h 1307307"/>
              <a:gd name="connsiteX25" fmla="*/ 0 w 1643063"/>
              <a:gd name="connsiteY25" fmla="*/ 1307307 h 1307307"/>
              <a:gd name="connsiteX0" fmla="*/ 1643063 w 1643063"/>
              <a:gd name="connsiteY0" fmla="*/ 0 h 1307307"/>
              <a:gd name="connsiteX1" fmla="*/ 1624013 w 1643063"/>
              <a:gd name="connsiteY1" fmla="*/ 54770 h 1307307"/>
              <a:gd name="connsiteX2" fmla="*/ 1604963 w 1643063"/>
              <a:gd name="connsiteY2" fmla="*/ 76200 h 1307307"/>
              <a:gd name="connsiteX3" fmla="*/ 1521619 w 1643063"/>
              <a:gd name="connsiteY3" fmla="*/ 100013 h 1307307"/>
              <a:gd name="connsiteX4" fmla="*/ 1462088 w 1643063"/>
              <a:gd name="connsiteY4" fmla="*/ 176213 h 1307307"/>
              <a:gd name="connsiteX5" fmla="*/ 1395413 w 1643063"/>
              <a:gd name="connsiteY5" fmla="*/ 273845 h 1307307"/>
              <a:gd name="connsiteX6" fmla="*/ 1338262 w 1643063"/>
              <a:gd name="connsiteY6" fmla="*/ 335757 h 1307307"/>
              <a:gd name="connsiteX7" fmla="*/ 1269206 w 1643063"/>
              <a:gd name="connsiteY7" fmla="*/ 347663 h 1307307"/>
              <a:gd name="connsiteX8" fmla="*/ 1202531 w 1643063"/>
              <a:gd name="connsiteY8" fmla="*/ 321470 h 1307307"/>
              <a:gd name="connsiteX9" fmla="*/ 1121570 w 1643063"/>
              <a:gd name="connsiteY9" fmla="*/ 307182 h 1307307"/>
              <a:gd name="connsiteX10" fmla="*/ 1045368 w 1643063"/>
              <a:gd name="connsiteY10" fmla="*/ 335756 h 1307307"/>
              <a:gd name="connsiteX11" fmla="*/ 950119 w 1643063"/>
              <a:gd name="connsiteY11" fmla="*/ 419101 h 1307307"/>
              <a:gd name="connsiteX12" fmla="*/ 869156 w 1643063"/>
              <a:gd name="connsiteY12" fmla="*/ 492920 h 1307307"/>
              <a:gd name="connsiteX13" fmla="*/ 792956 w 1643063"/>
              <a:gd name="connsiteY13" fmla="*/ 573881 h 1307307"/>
              <a:gd name="connsiteX14" fmla="*/ 711994 w 1643063"/>
              <a:gd name="connsiteY14" fmla="*/ 714376 h 1307307"/>
              <a:gd name="connsiteX15" fmla="*/ 657226 w 1643063"/>
              <a:gd name="connsiteY15" fmla="*/ 790576 h 1307307"/>
              <a:gd name="connsiteX16" fmla="*/ 619125 w 1643063"/>
              <a:gd name="connsiteY16" fmla="*/ 909638 h 1307307"/>
              <a:gd name="connsiteX17" fmla="*/ 542925 w 1643063"/>
              <a:gd name="connsiteY17" fmla="*/ 966789 h 1307307"/>
              <a:gd name="connsiteX18" fmla="*/ 502445 w 1643063"/>
              <a:gd name="connsiteY18" fmla="*/ 1023938 h 1307307"/>
              <a:gd name="connsiteX19" fmla="*/ 440531 w 1643063"/>
              <a:gd name="connsiteY19" fmla="*/ 1085851 h 1307307"/>
              <a:gd name="connsiteX20" fmla="*/ 340518 w 1643063"/>
              <a:gd name="connsiteY20" fmla="*/ 1145382 h 1307307"/>
              <a:gd name="connsiteX21" fmla="*/ 200025 w 1643063"/>
              <a:gd name="connsiteY21" fmla="*/ 1159669 h 1307307"/>
              <a:gd name="connsiteX22" fmla="*/ 133350 w 1643063"/>
              <a:gd name="connsiteY22" fmla="*/ 1214438 h 1307307"/>
              <a:gd name="connsiteX23" fmla="*/ 71438 w 1643063"/>
              <a:gd name="connsiteY23" fmla="*/ 1273970 h 1307307"/>
              <a:gd name="connsiteX24" fmla="*/ 19050 w 1643063"/>
              <a:gd name="connsiteY24" fmla="*/ 1297782 h 1307307"/>
              <a:gd name="connsiteX25" fmla="*/ 0 w 1643063"/>
              <a:gd name="connsiteY25" fmla="*/ 1307307 h 1307307"/>
              <a:gd name="connsiteX0" fmla="*/ 1643063 w 1643063"/>
              <a:gd name="connsiteY0" fmla="*/ 0 h 1307307"/>
              <a:gd name="connsiteX1" fmla="*/ 1624013 w 1643063"/>
              <a:gd name="connsiteY1" fmla="*/ 54770 h 1307307"/>
              <a:gd name="connsiteX2" fmla="*/ 1604963 w 1643063"/>
              <a:gd name="connsiteY2" fmla="*/ 76200 h 1307307"/>
              <a:gd name="connsiteX3" fmla="*/ 1521619 w 1643063"/>
              <a:gd name="connsiteY3" fmla="*/ 100013 h 1307307"/>
              <a:gd name="connsiteX4" fmla="*/ 1462088 w 1643063"/>
              <a:gd name="connsiteY4" fmla="*/ 176213 h 1307307"/>
              <a:gd name="connsiteX5" fmla="*/ 1395413 w 1643063"/>
              <a:gd name="connsiteY5" fmla="*/ 273845 h 1307307"/>
              <a:gd name="connsiteX6" fmla="*/ 1331119 w 1643063"/>
              <a:gd name="connsiteY6" fmla="*/ 335757 h 1307307"/>
              <a:gd name="connsiteX7" fmla="*/ 1269206 w 1643063"/>
              <a:gd name="connsiteY7" fmla="*/ 347663 h 1307307"/>
              <a:gd name="connsiteX8" fmla="*/ 1202531 w 1643063"/>
              <a:gd name="connsiteY8" fmla="*/ 321470 h 1307307"/>
              <a:gd name="connsiteX9" fmla="*/ 1121570 w 1643063"/>
              <a:gd name="connsiteY9" fmla="*/ 307182 h 1307307"/>
              <a:gd name="connsiteX10" fmla="*/ 1045368 w 1643063"/>
              <a:gd name="connsiteY10" fmla="*/ 335756 h 1307307"/>
              <a:gd name="connsiteX11" fmla="*/ 950119 w 1643063"/>
              <a:gd name="connsiteY11" fmla="*/ 419101 h 1307307"/>
              <a:gd name="connsiteX12" fmla="*/ 869156 w 1643063"/>
              <a:gd name="connsiteY12" fmla="*/ 492920 h 1307307"/>
              <a:gd name="connsiteX13" fmla="*/ 792956 w 1643063"/>
              <a:gd name="connsiteY13" fmla="*/ 573881 h 1307307"/>
              <a:gd name="connsiteX14" fmla="*/ 711994 w 1643063"/>
              <a:gd name="connsiteY14" fmla="*/ 714376 h 1307307"/>
              <a:gd name="connsiteX15" fmla="*/ 657226 w 1643063"/>
              <a:gd name="connsiteY15" fmla="*/ 790576 h 1307307"/>
              <a:gd name="connsiteX16" fmla="*/ 619125 w 1643063"/>
              <a:gd name="connsiteY16" fmla="*/ 909638 h 1307307"/>
              <a:gd name="connsiteX17" fmla="*/ 542925 w 1643063"/>
              <a:gd name="connsiteY17" fmla="*/ 966789 h 1307307"/>
              <a:gd name="connsiteX18" fmla="*/ 502445 w 1643063"/>
              <a:gd name="connsiteY18" fmla="*/ 1023938 h 1307307"/>
              <a:gd name="connsiteX19" fmla="*/ 440531 w 1643063"/>
              <a:gd name="connsiteY19" fmla="*/ 1085851 h 1307307"/>
              <a:gd name="connsiteX20" fmla="*/ 340518 w 1643063"/>
              <a:gd name="connsiteY20" fmla="*/ 1145382 h 1307307"/>
              <a:gd name="connsiteX21" fmla="*/ 200025 w 1643063"/>
              <a:gd name="connsiteY21" fmla="*/ 1159669 h 1307307"/>
              <a:gd name="connsiteX22" fmla="*/ 133350 w 1643063"/>
              <a:gd name="connsiteY22" fmla="*/ 1214438 h 1307307"/>
              <a:gd name="connsiteX23" fmla="*/ 71438 w 1643063"/>
              <a:gd name="connsiteY23" fmla="*/ 1273970 h 1307307"/>
              <a:gd name="connsiteX24" fmla="*/ 19050 w 1643063"/>
              <a:gd name="connsiteY24" fmla="*/ 1297782 h 1307307"/>
              <a:gd name="connsiteX25" fmla="*/ 0 w 1643063"/>
              <a:gd name="connsiteY25" fmla="*/ 1307307 h 1307307"/>
              <a:gd name="connsiteX0" fmla="*/ 1643063 w 1643063"/>
              <a:gd name="connsiteY0" fmla="*/ 0 h 1307307"/>
              <a:gd name="connsiteX1" fmla="*/ 1624013 w 1643063"/>
              <a:gd name="connsiteY1" fmla="*/ 54770 h 1307307"/>
              <a:gd name="connsiteX2" fmla="*/ 1604963 w 1643063"/>
              <a:gd name="connsiteY2" fmla="*/ 76200 h 1307307"/>
              <a:gd name="connsiteX3" fmla="*/ 1521619 w 1643063"/>
              <a:gd name="connsiteY3" fmla="*/ 100013 h 1307307"/>
              <a:gd name="connsiteX4" fmla="*/ 1462088 w 1643063"/>
              <a:gd name="connsiteY4" fmla="*/ 176213 h 1307307"/>
              <a:gd name="connsiteX5" fmla="*/ 1395413 w 1643063"/>
              <a:gd name="connsiteY5" fmla="*/ 273845 h 1307307"/>
              <a:gd name="connsiteX6" fmla="*/ 1331119 w 1643063"/>
              <a:gd name="connsiteY6" fmla="*/ 335757 h 1307307"/>
              <a:gd name="connsiteX7" fmla="*/ 1269206 w 1643063"/>
              <a:gd name="connsiteY7" fmla="*/ 347663 h 1307307"/>
              <a:gd name="connsiteX8" fmla="*/ 1202531 w 1643063"/>
              <a:gd name="connsiteY8" fmla="*/ 314326 h 1307307"/>
              <a:gd name="connsiteX9" fmla="*/ 1121570 w 1643063"/>
              <a:gd name="connsiteY9" fmla="*/ 307182 h 1307307"/>
              <a:gd name="connsiteX10" fmla="*/ 1045368 w 1643063"/>
              <a:gd name="connsiteY10" fmla="*/ 335756 h 1307307"/>
              <a:gd name="connsiteX11" fmla="*/ 950119 w 1643063"/>
              <a:gd name="connsiteY11" fmla="*/ 419101 h 1307307"/>
              <a:gd name="connsiteX12" fmla="*/ 869156 w 1643063"/>
              <a:gd name="connsiteY12" fmla="*/ 492920 h 1307307"/>
              <a:gd name="connsiteX13" fmla="*/ 792956 w 1643063"/>
              <a:gd name="connsiteY13" fmla="*/ 573881 h 1307307"/>
              <a:gd name="connsiteX14" fmla="*/ 711994 w 1643063"/>
              <a:gd name="connsiteY14" fmla="*/ 714376 h 1307307"/>
              <a:gd name="connsiteX15" fmla="*/ 657226 w 1643063"/>
              <a:gd name="connsiteY15" fmla="*/ 790576 h 1307307"/>
              <a:gd name="connsiteX16" fmla="*/ 619125 w 1643063"/>
              <a:gd name="connsiteY16" fmla="*/ 909638 h 1307307"/>
              <a:gd name="connsiteX17" fmla="*/ 542925 w 1643063"/>
              <a:gd name="connsiteY17" fmla="*/ 966789 h 1307307"/>
              <a:gd name="connsiteX18" fmla="*/ 502445 w 1643063"/>
              <a:gd name="connsiteY18" fmla="*/ 1023938 h 1307307"/>
              <a:gd name="connsiteX19" fmla="*/ 440531 w 1643063"/>
              <a:gd name="connsiteY19" fmla="*/ 1085851 h 1307307"/>
              <a:gd name="connsiteX20" fmla="*/ 340518 w 1643063"/>
              <a:gd name="connsiteY20" fmla="*/ 1145382 h 1307307"/>
              <a:gd name="connsiteX21" fmla="*/ 200025 w 1643063"/>
              <a:gd name="connsiteY21" fmla="*/ 1159669 h 1307307"/>
              <a:gd name="connsiteX22" fmla="*/ 133350 w 1643063"/>
              <a:gd name="connsiteY22" fmla="*/ 1214438 h 1307307"/>
              <a:gd name="connsiteX23" fmla="*/ 71438 w 1643063"/>
              <a:gd name="connsiteY23" fmla="*/ 1273970 h 1307307"/>
              <a:gd name="connsiteX24" fmla="*/ 19050 w 1643063"/>
              <a:gd name="connsiteY24" fmla="*/ 1297782 h 1307307"/>
              <a:gd name="connsiteX25" fmla="*/ 0 w 1643063"/>
              <a:gd name="connsiteY25" fmla="*/ 1307307 h 1307307"/>
              <a:gd name="connsiteX0" fmla="*/ 1643063 w 1643063"/>
              <a:gd name="connsiteY0" fmla="*/ 0 h 1307307"/>
              <a:gd name="connsiteX1" fmla="*/ 1624013 w 1643063"/>
              <a:gd name="connsiteY1" fmla="*/ 54770 h 1307307"/>
              <a:gd name="connsiteX2" fmla="*/ 1604963 w 1643063"/>
              <a:gd name="connsiteY2" fmla="*/ 76200 h 1307307"/>
              <a:gd name="connsiteX3" fmla="*/ 1521619 w 1643063"/>
              <a:gd name="connsiteY3" fmla="*/ 100013 h 1307307"/>
              <a:gd name="connsiteX4" fmla="*/ 1462088 w 1643063"/>
              <a:gd name="connsiteY4" fmla="*/ 176213 h 1307307"/>
              <a:gd name="connsiteX5" fmla="*/ 1395413 w 1643063"/>
              <a:gd name="connsiteY5" fmla="*/ 273845 h 1307307"/>
              <a:gd name="connsiteX6" fmla="*/ 1331119 w 1643063"/>
              <a:gd name="connsiteY6" fmla="*/ 335757 h 1307307"/>
              <a:gd name="connsiteX7" fmla="*/ 1273969 w 1643063"/>
              <a:gd name="connsiteY7" fmla="*/ 340519 h 1307307"/>
              <a:gd name="connsiteX8" fmla="*/ 1202531 w 1643063"/>
              <a:gd name="connsiteY8" fmla="*/ 314326 h 1307307"/>
              <a:gd name="connsiteX9" fmla="*/ 1121570 w 1643063"/>
              <a:gd name="connsiteY9" fmla="*/ 307182 h 1307307"/>
              <a:gd name="connsiteX10" fmla="*/ 1045368 w 1643063"/>
              <a:gd name="connsiteY10" fmla="*/ 335756 h 1307307"/>
              <a:gd name="connsiteX11" fmla="*/ 950119 w 1643063"/>
              <a:gd name="connsiteY11" fmla="*/ 419101 h 1307307"/>
              <a:gd name="connsiteX12" fmla="*/ 869156 w 1643063"/>
              <a:gd name="connsiteY12" fmla="*/ 492920 h 1307307"/>
              <a:gd name="connsiteX13" fmla="*/ 792956 w 1643063"/>
              <a:gd name="connsiteY13" fmla="*/ 573881 h 1307307"/>
              <a:gd name="connsiteX14" fmla="*/ 711994 w 1643063"/>
              <a:gd name="connsiteY14" fmla="*/ 714376 h 1307307"/>
              <a:gd name="connsiteX15" fmla="*/ 657226 w 1643063"/>
              <a:gd name="connsiteY15" fmla="*/ 790576 h 1307307"/>
              <a:gd name="connsiteX16" fmla="*/ 619125 w 1643063"/>
              <a:gd name="connsiteY16" fmla="*/ 909638 h 1307307"/>
              <a:gd name="connsiteX17" fmla="*/ 542925 w 1643063"/>
              <a:gd name="connsiteY17" fmla="*/ 966789 h 1307307"/>
              <a:gd name="connsiteX18" fmla="*/ 502445 w 1643063"/>
              <a:gd name="connsiteY18" fmla="*/ 1023938 h 1307307"/>
              <a:gd name="connsiteX19" fmla="*/ 440531 w 1643063"/>
              <a:gd name="connsiteY19" fmla="*/ 1085851 h 1307307"/>
              <a:gd name="connsiteX20" fmla="*/ 340518 w 1643063"/>
              <a:gd name="connsiteY20" fmla="*/ 1145382 h 1307307"/>
              <a:gd name="connsiteX21" fmla="*/ 200025 w 1643063"/>
              <a:gd name="connsiteY21" fmla="*/ 1159669 h 1307307"/>
              <a:gd name="connsiteX22" fmla="*/ 133350 w 1643063"/>
              <a:gd name="connsiteY22" fmla="*/ 1214438 h 1307307"/>
              <a:gd name="connsiteX23" fmla="*/ 71438 w 1643063"/>
              <a:gd name="connsiteY23" fmla="*/ 1273970 h 1307307"/>
              <a:gd name="connsiteX24" fmla="*/ 19050 w 1643063"/>
              <a:gd name="connsiteY24" fmla="*/ 1297782 h 1307307"/>
              <a:gd name="connsiteX25" fmla="*/ 0 w 1643063"/>
              <a:gd name="connsiteY25" fmla="*/ 1307307 h 1307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643063" h="1307307">
                <a:moveTo>
                  <a:pt x="1643063" y="0"/>
                </a:moveTo>
                <a:cubicBezTo>
                  <a:pt x="1636713" y="18257"/>
                  <a:pt x="1630363" y="42070"/>
                  <a:pt x="1624013" y="54770"/>
                </a:cubicBezTo>
                <a:cubicBezTo>
                  <a:pt x="1617663" y="67470"/>
                  <a:pt x="1622029" y="68660"/>
                  <a:pt x="1604963" y="76200"/>
                </a:cubicBezTo>
                <a:cubicBezTo>
                  <a:pt x="1587897" y="83740"/>
                  <a:pt x="1545431" y="83344"/>
                  <a:pt x="1521619" y="100013"/>
                </a:cubicBezTo>
                <a:cubicBezTo>
                  <a:pt x="1497807" y="116682"/>
                  <a:pt x="1476772" y="157560"/>
                  <a:pt x="1462088" y="176213"/>
                </a:cubicBezTo>
                <a:cubicBezTo>
                  <a:pt x="1441054" y="205185"/>
                  <a:pt x="1414463" y="248048"/>
                  <a:pt x="1395413" y="273845"/>
                </a:cubicBezTo>
                <a:cubicBezTo>
                  <a:pt x="1376363" y="294482"/>
                  <a:pt x="1351360" y="324645"/>
                  <a:pt x="1331119" y="335757"/>
                </a:cubicBezTo>
                <a:cubicBezTo>
                  <a:pt x="1310878" y="346869"/>
                  <a:pt x="1295797" y="343694"/>
                  <a:pt x="1273969" y="340519"/>
                </a:cubicBezTo>
                <a:lnTo>
                  <a:pt x="1202531" y="314326"/>
                </a:lnTo>
                <a:cubicBezTo>
                  <a:pt x="1185069" y="311548"/>
                  <a:pt x="1147764" y="303610"/>
                  <a:pt x="1121570" y="307182"/>
                </a:cubicBezTo>
                <a:cubicBezTo>
                  <a:pt x="1095376" y="310754"/>
                  <a:pt x="1073943" y="317103"/>
                  <a:pt x="1045368" y="335756"/>
                </a:cubicBezTo>
                <a:cubicBezTo>
                  <a:pt x="1016793" y="354409"/>
                  <a:pt x="983059" y="392907"/>
                  <a:pt x="950119" y="419101"/>
                </a:cubicBezTo>
                <a:lnTo>
                  <a:pt x="869156" y="492920"/>
                </a:lnTo>
                <a:cubicBezTo>
                  <a:pt x="842962" y="518717"/>
                  <a:pt x="819150" y="536972"/>
                  <a:pt x="792956" y="573881"/>
                </a:cubicBezTo>
                <a:cubicBezTo>
                  <a:pt x="766762" y="610790"/>
                  <a:pt x="731837" y="681832"/>
                  <a:pt x="711994" y="714376"/>
                </a:cubicBezTo>
                <a:cubicBezTo>
                  <a:pt x="699294" y="732632"/>
                  <a:pt x="672704" y="758032"/>
                  <a:pt x="657226" y="790576"/>
                </a:cubicBezTo>
                <a:cubicBezTo>
                  <a:pt x="641748" y="823120"/>
                  <a:pt x="644525" y="890588"/>
                  <a:pt x="619125" y="909638"/>
                </a:cubicBezTo>
                <a:lnTo>
                  <a:pt x="542925" y="966789"/>
                </a:lnTo>
                <a:cubicBezTo>
                  <a:pt x="517525" y="985839"/>
                  <a:pt x="519511" y="1004094"/>
                  <a:pt x="502445" y="1023938"/>
                </a:cubicBezTo>
                <a:cubicBezTo>
                  <a:pt x="485379" y="1043782"/>
                  <a:pt x="481012" y="1063626"/>
                  <a:pt x="440531" y="1085851"/>
                </a:cubicBezTo>
                <a:cubicBezTo>
                  <a:pt x="400050" y="1108076"/>
                  <a:pt x="380999" y="1139826"/>
                  <a:pt x="340518" y="1145382"/>
                </a:cubicBezTo>
                <a:cubicBezTo>
                  <a:pt x="300037" y="1150938"/>
                  <a:pt x="234553" y="1148160"/>
                  <a:pt x="200025" y="1159669"/>
                </a:cubicBezTo>
                <a:cubicBezTo>
                  <a:pt x="165497" y="1171178"/>
                  <a:pt x="154781" y="1195388"/>
                  <a:pt x="133350" y="1214438"/>
                </a:cubicBezTo>
                <a:cubicBezTo>
                  <a:pt x="111919" y="1233488"/>
                  <a:pt x="90488" y="1260079"/>
                  <a:pt x="71438" y="1273970"/>
                </a:cubicBezTo>
                <a:lnTo>
                  <a:pt x="19050" y="1297782"/>
                </a:lnTo>
                <a:lnTo>
                  <a:pt x="0" y="1307307"/>
                </a:lnTo>
              </a:path>
            </a:pathLst>
          </a:custGeom>
          <a:noFill/>
          <a:ln w="254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662" dirty="0"/>
          </a:p>
        </p:txBody>
      </p:sp>
      <p:sp>
        <p:nvSpPr>
          <p:cNvPr id="127" name="フリーフォーム 126"/>
          <p:cNvSpPr/>
          <p:nvPr/>
        </p:nvSpPr>
        <p:spPr>
          <a:xfrm>
            <a:off x="7871132" y="2004647"/>
            <a:ext cx="1583531" cy="1260094"/>
          </a:xfrm>
          <a:custGeom>
            <a:avLst/>
            <a:gdLst>
              <a:gd name="connsiteX0" fmla="*/ 1624012 w 1624012"/>
              <a:gd name="connsiteY0" fmla="*/ 0 h 1519238"/>
              <a:gd name="connsiteX1" fmla="*/ 1624012 w 1624012"/>
              <a:gd name="connsiteY1" fmla="*/ 104775 h 1519238"/>
              <a:gd name="connsiteX2" fmla="*/ 1595437 w 1624012"/>
              <a:gd name="connsiteY2" fmla="*/ 190500 h 1519238"/>
              <a:gd name="connsiteX3" fmla="*/ 1566862 w 1624012"/>
              <a:gd name="connsiteY3" fmla="*/ 276225 h 1519238"/>
              <a:gd name="connsiteX4" fmla="*/ 1500187 w 1624012"/>
              <a:gd name="connsiteY4" fmla="*/ 342900 h 1519238"/>
              <a:gd name="connsiteX5" fmla="*/ 1438275 w 1624012"/>
              <a:gd name="connsiteY5" fmla="*/ 419100 h 1519238"/>
              <a:gd name="connsiteX6" fmla="*/ 1414462 w 1624012"/>
              <a:gd name="connsiteY6" fmla="*/ 466725 h 1519238"/>
              <a:gd name="connsiteX7" fmla="*/ 1347787 w 1624012"/>
              <a:gd name="connsiteY7" fmla="*/ 557213 h 1519238"/>
              <a:gd name="connsiteX8" fmla="*/ 1281112 w 1624012"/>
              <a:gd name="connsiteY8" fmla="*/ 704850 h 1519238"/>
              <a:gd name="connsiteX9" fmla="*/ 1247775 w 1624012"/>
              <a:gd name="connsiteY9" fmla="*/ 752475 h 1519238"/>
              <a:gd name="connsiteX10" fmla="*/ 1209675 w 1624012"/>
              <a:gd name="connsiteY10" fmla="*/ 800100 h 1519238"/>
              <a:gd name="connsiteX11" fmla="*/ 1166812 w 1624012"/>
              <a:gd name="connsiteY11" fmla="*/ 833438 h 1519238"/>
              <a:gd name="connsiteX12" fmla="*/ 1114425 w 1624012"/>
              <a:gd name="connsiteY12" fmla="*/ 895350 h 1519238"/>
              <a:gd name="connsiteX13" fmla="*/ 1066800 w 1624012"/>
              <a:gd name="connsiteY13" fmla="*/ 947738 h 1519238"/>
              <a:gd name="connsiteX14" fmla="*/ 990600 w 1624012"/>
              <a:gd name="connsiteY14" fmla="*/ 1033463 h 1519238"/>
              <a:gd name="connsiteX15" fmla="*/ 885825 w 1624012"/>
              <a:gd name="connsiteY15" fmla="*/ 1128713 h 1519238"/>
              <a:gd name="connsiteX16" fmla="*/ 847725 w 1624012"/>
              <a:gd name="connsiteY16" fmla="*/ 1138238 h 1519238"/>
              <a:gd name="connsiteX17" fmla="*/ 819150 w 1624012"/>
              <a:gd name="connsiteY17" fmla="*/ 1157288 h 1519238"/>
              <a:gd name="connsiteX18" fmla="*/ 766762 w 1624012"/>
              <a:gd name="connsiteY18" fmla="*/ 1214438 h 1519238"/>
              <a:gd name="connsiteX19" fmla="*/ 742950 w 1624012"/>
              <a:gd name="connsiteY19" fmla="*/ 1252538 h 1519238"/>
              <a:gd name="connsiteX20" fmla="*/ 709612 w 1624012"/>
              <a:gd name="connsiteY20" fmla="*/ 1290638 h 1519238"/>
              <a:gd name="connsiteX21" fmla="*/ 623887 w 1624012"/>
              <a:gd name="connsiteY21" fmla="*/ 1323975 h 1519238"/>
              <a:gd name="connsiteX22" fmla="*/ 571500 w 1624012"/>
              <a:gd name="connsiteY22" fmla="*/ 1376363 h 1519238"/>
              <a:gd name="connsiteX23" fmla="*/ 504825 w 1624012"/>
              <a:gd name="connsiteY23" fmla="*/ 1409700 h 1519238"/>
              <a:gd name="connsiteX24" fmla="*/ 481012 w 1624012"/>
              <a:gd name="connsiteY24" fmla="*/ 1433513 h 1519238"/>
              <a:gd name="connsiteX25" fmla="*/ 428625 w 1624012"/>
              <a:gd name="connsiteY25" fmla="*/ 1471613 h 1519238"/>
              <a:gd name="connsiteX26" fmla="*/ 376237 w 1624012"/>
              <a:gd name="connsiteY26" fmla="*/ 1485900 h 1519238"/>
              <a:gd name="connsiteX27" fmla="*/ 357187 w 1624012"/>
              <a:gd name="connsiteY27" fmla="*/ 1500188 h 1519238"/>
              <a:gd name="connsiteX28" fmla="*/ 323850 w 1624012"/>
              <a:gd name="connsiteY28" fmla="*/ 1519238 h 1519238"/>
              <a:gd name="connsiteX29" fmla="*/ 290512 w 1624012"/>
              <a:gd name="connsiteY29" fmla="*/ 1519238 h 1519238"/>
              <a:gd name="connsiteX30" fmla="*/ 266700 w 1624012"/>
              <a:gd name="connsiteY30" fmla="*/ 1519238 h 1519238"/>
              <a:gd name="connsiteX31" fmla="*/ 200025 w 1624012"/>
              <a:gd name="connsiteY31" fmla="*/ 1490663 h 1519238"/>
              <a:gd name="connsiteX32" fmla="*/ 166687 w 1624012"/>
              <a:gd name="connsiteY32" fmla="*/ 1457325 h 1519238"/>
              <a:gd name="connsiteX33" fmla="*/ 152400 w 1624012"/>
              <a:gd name="connsiteY33" fmla="*/ 1414463 h 1519238"/>
              <a:gd name="connsiteX34" fmla="*/ 109537 w 1624012"/>
              <a:gd name="connsiteY34" fmla="*/ 1338263 h 1519238"/>
              <a:gd name="connsiteX35" fmla="*/ 57150 w 1624012"/>
              <a:gd name="connsiteY35" fmla="*/ 1252538 h 1519238"/>
              <a:gd name="connsiteX36" fmla="*/ 0 w 1624012"/>
              <a:gd name="connsiteY36" fmla="*/ 1214438 h 1519238"/>
              <a:gd name="connsiteX37" fmla="*/ 0 w 1624012"/>
              <a:gd name="connsiteY37" fmla="*/ 1214438 h 1519238"/>
              <a:gd name="connsiteX0" fmla="*/ 1624012 w 1624012"/>
              <a:gd name="connsiteY0" fmla="*/ 0 h 1519238"/>
              <a:gd name="connsiteX1" fmla="*/ 1624012 w 1624012"/>
              <a:gd name="connsiteY1" fmla="*/ 104775 h 1519238"/>
              <a:gd name="connsiteX2" fmla="*/ 1595437 w 1624012"/>
              <a:gd name="connsiteY2" fmla="*/ 190500 h 1519238"/>
              <a:gd name="connsiteX3" fmla="*/ 1585912 w 1624012"/>
              <a:gd name="connsiteY3" fmla="*/ 226219 h 1519238"/>
              <a:gd name="connsiteX4" fmla="*/ 1566862 w 1624012"/>
              <a:gd name="connsiteY4" fmla="*/ 276225 h 1519238"/>
              <a:gd name="connsiteX5" fmla="*/ 1500187 w 1624012"/>
              <a:gd name="connsiteY5" fmla="*/ 342900 h 1519238"/>
              <a:gd name="connsiteX6" fmla="*/ 1438275 w 1624012"/>
              <a:gd name="connsiteY6" fmla="*/ 419100 h 1519238"/>
              <a:gd name="connsiteX7" fmla="*/ 1414462 w 1624012"/>
              <a:gd name="connsiteY7" fmla="*/ 466725 h 1519238"/>
              <a:gd name="connsiteX8" fmla="*/ 1347787 w 1624012"/>
              <a:gd name="connsiteY8" fmla="*/ 557213 h 1519238"/>
              <a:gd name="connsiteX9" fmla="*/ 1281112 w 1624012"/>
              <a:gd name="connsiteY9" fmla="*/ 704850 h 1519238"/>
              <a:gd name="connsiteX10" fmla="*/ 1247775 w 1624012"/>
              <a:gd name="connsiteY10" fmla="*/ 752475 h 1519238"/>
              <a:gd name="connsiteX11" fmla="*/ 1209675 w 1624012"/>
              <a:gd name="connsiteY11" fmla="*/ 800100 h 1519238"/>
              <a:gd name="connsiteX12" fmla="*/ 1166812 w 1624012"/>
              <a:gd name="connsiteY12" fmla="*/ 833438 h 1519238"/>
              <a:gd name="connsiteX13" fmla="*/ 1114425 w 1624012"/>
              <a:gd name="connsiteY13" fmla="*/ 895350 h 1519238"/>
              <a:gd name="connsiteX14" fmla="*/ 1066800 w 1624012"/>
              <a:gd name="connsiteY14" fmla="*/ 947738 h 1519238"/>
              <a:gd name="connsiteX15" fmla="*/ 990600 w 1624012"/>
              <a:gd name="connsiteY15" fmla="*/ 1033463 h 1519238"/>
              <a:gd name="connsiteX16" fmla="*/ 885825 w 1624012"/>
              <a:gd name="connsiteY16" fmla="*/ 1128713 h 1519238"/>
              <a:gd name="connsiteX17" fmla="*/ 847725 w 1624012"/>
              <a:gd name="connsiteY17" fmla="*/ 1138238 h 1519238"/>
              <a:gd name="connsiteX18" fmla="*/ 819150 w 1624012"/>
              <a:gd name="connsiteY18" fmla="*/ 1157288 h 1519238"/>
              <a:gd name="connsiteX19" fmla="*/ 766762 w 1624012"/>
              <a:gd name="connsiteY19" fmla="*/ 1214438 h 1519238"/>
              <a:gd name="connsiteX20" fmla="*/ 742950 w 1624012"/>
              <a:gd name="connsiteY20" fmla="*/ 1252538 h 1519238"/>
              <a:gd name="connsiteX21" fmla="*/ 709612 w 1624012"/>
              <a:gd name="connsiteY21" fmla="*/ 1290638 h 1519238"/>
              <a:gd name="connsiteX22" fmla="*/ 623887 w 1624012"/>
              <a:gd name="connsiteY22" fmla="*/ 1323975 h 1519238"/>
              <a:gd name="connsiteX23" fmla="*/ 571500 w 1624012"/>
              <a:gd name="connsiteY23" fmla="*/ 1376363 h 1519238"/>
              <a:gd name="connsiteX24" fmla="*/ 504825 w 1624012"/>
              <a:gd name="connsiteY24" fmla="*/ 1409700 h 1519238"/>
              <a:gd name="connsiteX25" fmla="*/ 481012 w 1624012"/>
              <a:gd name="connsiteY25" fmla="*/ 1433513 h 1519238"/>
              <a:gd name="connsiteX26" fmla="*/ 428625 w 1624012"/>
              <a:gd name="connsiteY26" fmla="*/ 1471613 h 1519238"/>
              <a:gd name="connsiteX27" fmla="*/ 376237 w 1624012"/>
              <a:gd name="connsiteY27" fmla="*/ 1485900 h 1519238"/>
              <a:gd name="connsiteX28" fmla="*/ 357187 w 1624012"/>
              <a:gd name="connsiteY28" fmla="*/ 1500188 h 1519238"/>
              <a:gd name="connsiteX29" fmla="*/ 323850 w 1624012"/>
              <a:gd name="connsiteY29" fmla="*/ 1519238 h 1519238"/>
              <a:gd name="connsiteX30" fmla="*/ 290512 w 1624012"/>
              <a:gd name="connsiteY30" fmla="*/ 1519238 h 1519238"/>
              <a:gd name="connsiteX31" fmla="*/ 266700 w 1624012"/>
              <a:gd name="connsiteY31" fmla="*/ 1519238 h 1519238"/>
              <a:gd name="connsiteX32" fmla="*/ 200025 w 1624012"/>
              <a:gd name="connsiteY32" fmla="*/ 1490663 h 1519238"/>
              <a:gd name="connsiteX33" fmla="*/ 166687 w 1624012"/>
              <a:gd name="connsiteY33" fmla="*/ 1457325 h 1519238"/>
              <a:gd name="connsiteX34" fmla="*/ 152400 w 1624012"/>
              <a:gd name="connsiteY34" fmla="*/ 1414463 h 1519238"/>
              <a:gd name="connsiteX35" fmla="*/ 109537 w 1624012"/>
              <a:gd name="connsiteY35" fmla="*/ 1338263 h 1519238"/>
              <a:gd name="connsiteX36" fmla="*/ 57150 w 1624012"/>
              <a:gd name="connsiteY36" fmla="*/ 1252538 h 1519238"/>
              <a:gd name="connsiteX37" fmla="*/ 0 w 1624012"/>
              <a:gd name="connsiteY37" fmla="*/ 1214438 h 1519238"/>
              <a:gd name="connsiteX38" fmla="*/ 0 w 1624012"/>
              <a:gd name="connsiteY38" fmla="*/ 1214438 h 1519238"/>
              <a:gd name="connsiteX0" fmla="*/ 1624012 w 1624012"/>
              <a:gd name="connsiteY0" fmla="*/ 0 h 1519238"/>
              <a:gd name="connsiteX1" fmla="*/ 1624012 w 1624012"/>
              <a:gd name="connsiteY1" fmla="*/ 104775 h 1519238"/>
              <a:gd name="connsiteX2" fmla="*/ 1595437 w 1624012"/>
              <a:gd name="connsiteY2" fmla="*/ 190500 h 1519238"/>
              <a:gd name="connsiteX3" fmla="*/ 1585912 w 1624012"/>
              <a:gd name="connsiteY3" fmla="*/ 226219 h 1519238"/>
              <a:gd name="connsiteX4" fmla="*/ 1566862 w 1624012"/>
              <a:gd name="connsiteY4" fmla="*/ 276225 h 1519238"/>
              <a:gd name="connsiteX5" fmla="*/ 1500187 w 1624012"/>
              <a:gd name="connsiteY5" fmla="*/ 342900 h 1519238"/>
              <a:gd name="connsiteX6" fmla="*/ 1438275 w 1624012"/>
              <a:gd name="connsiteY6" fmla="*/ 419100 h 1519238"/>
              <a:gd name="connsiteX7" fmla="*/ 1414462 w 1624012"/>
              <a:gd name="connsiteY7" fmla="*/ 466725 h 1519238"/>
              <a:gd name="connsiteX8" fmla="*/ 1383506 w 1624012"/>
              <a:gd name="connsiteY8" fmla="*/ 507206 h 1519238"/>
              <a:gd name="connsiteX9" fmla="*/ 1347787 w 1624012"/>
              <a:gd name="connsiteY9" fmla="*/ 557213 h 1519238"/>
              <a:gd name="connsiteX10" fmla="*/ 1281112 w 1624012"/>
              <a:gd name="connsiteY10" fmla="*/ 704850 h 1519238"/>
              <a:gd name="connsiteX11" fmla="*/ 1247775 w 1624012"/>
              <a:gd name="connsiteY11" fmla="*/ 752475 h 1519238"/>
              <a:gd name="connsiteX12" fmla="*/ 1209675 w 1624012"/>
              <a:gd name="connsiteY12" fmla="*/ 800100 h 1519238"/>
              <a:gd name="connsiteX13" fmla="*/ 1166812 w 1624012"/>
              <a:gd name="connsiteY13" fmla="*/ 833438 h 1519238"/>
              <a:gd name="connsiteX14" fmla="*/ 1114425 w 1624012"/>
              <a:gd name="connsiteY14" fmla="*/ 895350 h 1519238"/>
              <a:gd name="connsiteX15" fmla="*/ 1066800 w 1624012"/>
              <a:gd name="connsiteY15" fmla="*/ 947738 h 1519238"/>
              <a:gd name="connsiteX16" fmla="*/ 990600 w 1624012"/>
              <a:gd name="connsiteY16" fmla="*/ 1033463 h 1519238"/>
              <a:gd name="connsiteX17" fmla="*/ 885825 w 1624012"/>
              <a:gd name="connsiteY17" fmla="*/ 1128713 h 1519238"/>
              <a:gd name="connsiteX18" fmla="*/ 847725 w 1624012"/>
              <a:gd name="connsiteY18" fmla="*/ 1138238 h 1519238"/>
              <a:gd name="connsiteX19" fmla="*/ 819150 w 1624012"/>
              <a:gd name="connsiteY19" fmla="*/ 1157288 h 1519238"/>
              <a:gd name="connsiteX20" fmla="*/ 766762 w 1624012"/>
              <a:gd name="connsiteY20" fmla="*/ 1214438 h 1519238"/>
              <a:gd name="connsiteX21" fmla="*/ 742950 w 1624012"/>
              <a:gd name="connsiteY21" fmla="*/ 1252538 h 1519238"/>
              <a:gd name="connsiteX22" fmla="*/ 709612 w 1624012"/>
              <a:gd name="connsiteY22" fmla="*/ 1290638 h 1519238"/>
              <a:gd name="connsiteX23" fmla="*/ 623887 w 1624012"/>
              <a:gd name="connsiteY23" fmla="*/ 1323975 h 1519238"/>
              <a:gd name="connsiteX24" fmla="*/ 571500 w 1624012"/>
              <a:gd name="connsiteY24" fmla="*/ 1376363 h 1519238"/>
              <a:gd name="connsiteX25" fmla="*/ 504825 w 1624012"/>
              <a:gd name="connsiteY25" fmla="*/ 1409700 h 1519238"/>
              <a:gd name="connsiteX26" fmla="*/ 481012 w 1624012"/>
              <a:gd name="connsiteY26" fmla="*/ 1433513 h 1519238"/>
              <a:gd name="connsiteX27" fmla="*/ 428625 w 1624012"/>
              <a:gd name="connsiteY27" fmla="*/ 1471613 h 1519238"/>
              <a:gd name="connsiteX28" fmla="*/ 376237 w 1624012"/>
              <a:gd name="connsiteY28" fmla="*/ 1485900 h 1519238"/>
              <a:gd name="connsiteX29" fmla="*/ 357187 w 1624012"/>
              <a:gd name="connsiteY29" fmla="*/ 1500188 h 1519238"/>
              <a:gd name="connsiteX30" fmla="*/ 323850 w 1624012"/>
              <a:gd name="connsiteY30" fmla="*/ 1519238 h 1519238"/>
              <a:gd name="connsiteX31" fmla="*/ 290512 w 1624012"/>
              <a:gd name="connsiteY31" fmla="*/ 1519238 h 1519238"/>
              <a:gd name="connsiteX32" fmla="*/ 266700 w 1624012"/>
              <a:gd name="connsiteY32" fmla="*/ 1519238 h 1519238"/>
              <a:gd name="connsiteX33" fmla="*/ 200025 w 1624012"/>
              <a:gd name="connsiteY33" fmla="*/ 1490663 h 1519238"/>
              <a:gd name="connsiteX34" fmla="*/ 166687 w 1624012"/>
              <a:gd name="connsiteY34" fmla="*/ 1457325 h 1519238"/>
              <a:gd name="connsiteX35" fmla="*/ 152400 w 1624012"/>
              <a:gd name="connsiteY35" fmla="*/ 1414463 h 1519238"/>
              <a:gd name="connsiteX36" fmla="*/ 109537 w 1624012"/>
              <a:gd name="connsiteY36" fmla="*/ 1338263 h 1519238"/>
              <a:gd name="connsiteX37" fmla="*/ 57150 w 1624012"/>
              <a:gd name="connsiteY37" fmla="*/ 1252538 h 1519238"/>
              <a:gd name="connsiteX38" fmla="*/ 0 w 1624012"/>
              <a:gd name="connsiteY38" fmla="*/ 1214438 h 1519238"/>
              <a:gd name="connsiteX39" fmla="*/ 0 w 1624012"/>
              <a:gd name="connsiteY39" fmla="*/ 1214438 h 1519238"/>
              <a:gd name="connsiteX0" fmla="*/ 1624012 w 1624012"/>
              <a:gd name="connsiteY0" fmla="*/ 0 h 1519238"/>
              <a:gd name="connsiteX1" fmla="*/ 1624012 w 1624012"/>
              <a:gd name="connsiteY1" fmla="*/ 104775 h 1519238"/>
              <a:gd name="connsiteX2" fmla="*/ 1595437 w 1624012"/>
              <a:gd name="connsiteY2" fmla="*/ 190500 h 1519238"/>
              <a:gd name="connsiteX3" fmla="*/ 1585912 w 1624012"/>
              <a:gd name="connsiteY3" fmla="*/ 226219 h 1519238"/>
              <a:gd name="connsiteX4" fmla="*/ 1566862 w 1624012"/>
              <a:gd name="connsiteY4" fmla="*/ 276225 h 1519238"/>
              <a:gd name="connsiteX5" fmla="*/ 1500187 w 1624012"/>
              <a:gd name="connsiteY5" fmla="*/ 342900 h 1519238"/>
              <a:gd name="connsiteX6" fmla="*/ 1438275 w 1624012"/>
              <a:gd name="connsiteY6" fmla="*/ 419100 h 1519238"/>
              <a:gd name="connsiteX7" fmla="*/ 1421605 w 1624012"/>
              <a:gd name="connsiteY7" fmla="*/ 469106 h 1519238"/>
              <a:gd name="connsiteX8" fmla="*/ 1383506 w 1624012"/>
              <a:gd name="connsiteY8" fmla="*/ 507206 h 1519238"/>
              <a:gd name="connsiteX9" fmla="*/ 1347787 w 1624012"/>
              <a:gd name="connsiteY9" fmla="*/ 557213 h 1519238"/>
              <a:gd name="connsiteX10" fmla="*/ 1281112 w 1624012"/>
              <a:gd name="connsiteY10" fmla="*/ 704850 h 1519238"/>
              <a:gd name="connsiteX11" fmla="*/ 1247775 w 1624012"/>
              <a:gd name="connsiteY11" fmla="*/ 752475 h 1519238"/>
              <a:gd name="connsiteX12" fmla="*/ 1209675 w 1624012"/>
              <a:gd name="connsiteY12" fmla="*/ 800100 h 1519238"/>
              <a:gd name="connsiteX13" fmla="*/ 1166812 w 1624012"/>
              <a:gd name="connsiteY13" fmla="*/ 833438 h 1519238"/>
              <a:gd name="connsiteX14" fmla="*/ 1114425 w 1624012"/>
              <a:gd name="connsiteY14" fmla="*/ 895350 h 1519238"/>
              <a:gd name="connsiteX15" fmla="*/ 1066800 w 1624012"/>
              <a:gd name="connsiteY15" fmla="*/ 947738 h 1519238"/>
              <a:gd name="connsiteX16" fmla="*/ 990600 w 1624012"/>
              <a:gd name="connsiteY16" fmla="*/ 1033463 h 1519238"/>
              <a:gd name="connsiteX17" fmla="*/ 885825 w 1624012"/>
              <a:gd name="connsiteY17" fmla="*/ 1128713 h 1519238"/>
              <a:gd name="connsiteX18" fmla="*/ 847725 w 1624012"/>
              <a:gd name="connsiteY18" fmla="*/ 1138238 h 1519238"/>
              <a:gd name="connsiteX19" fmla="*/ 819150 w 1624012"/>
              <a:gd name="connsiteY19" fmla="*/ 1157288 h 1519238"/>
              <a:gd name="connsiteX20" fmla="*/ 766762 w 1624012"/>
              <a:gd name="connsiteY20" fmla="*/ 1214438 h 1519238"/>
              <a:gd name="connsiteX21" fmla="*/ 742950 w 1624012"/>
              <a:gd name="connsiteY21" fmla="*/ 1252538 h 1519238"/>
              <a:gd name="connsiteX22" fmla="*/ 709612 w 1624012"/>
              <a:gd name="connsiteY22" fmla="*/ 1290638 h 1519238"/>
              <a:gd name="connsiteX23" fmla="*/ 623887 w 1624012"/>
              <a:gd name="connsiteY23" fmla="*/ 1323975 h 1519238"/>
              <a:gd name="connsiteX24" fmla="*/ 571500 w 1624012"/>
              <a:gd name="connsiteY24" fmla="*/ 1376363 h 1519238"/>
              <a:gd name="connsiteX25" fmla="*/ 504825 w 1624012"/>
              <a:gd name="connsiteY25" fmla="*/ 1409700 h 1519238"/>
              <a:gd name="connsiteX26" fmla="*/ 481012 w 1624012"/>
              <a:gd name="connsiteY26" fmla="*/ 1433513 h 1519238"/>
              <a:gd name="connsiteX27" fmla="*/ 428625 w 1624012"/>
              <a:gd name="connsiteY27" fmla="*/ 1471613 h 1519238"/>
              <a:gd name="connsiteX28" fmla="*/ 376237 w 1624012"/>
              <a:gd name="connsiteY28" fmla="*/ 1485900 h 1519238"/>
              <a:gd name="connsiteX29" fmla="*/ 357187 w 1624012"/>
              <a:gd name="connsiteY29" fmla="*/ 1500188 h 1519238"/>
              <a:gd name="connsiteX30" fmla="*/ 323850 w 1624012"/>
              <a:gd name="connsiteY30" fmla="*/ 1519238 h 1519238"/>
              <a:gd name="connsiteX31" fmla="*/ 290512 w 1624012"/>
              <a:gd name="connsiteY31" fmla="*/ 1519238 h 1519238"/>
              <a:gd name="connsiteX32" fmla="*/ 266700 w 1624012"/>
              <a:gd name="connsiteY32" fmla="*/ 1519238 h 1519238"/>
              <a:gd name="connsiteX33" fmla="*/ 200025 w 1624012"/>
              <a:gd name="connsiteY33" fmla="*/ 1490663 h 1519238"/>
              <a:gd name="connsiteX34" fmla="*/ 166687 w 1624012"/>
              <a:gd name="connsiteY34" fmla="*/ 1457325 h 1519238"/>
              <a:gd name="connsiteX35" fmla="*/ 152400 w 1624012"/>
              <a:gd name="connsiteY35" fmla="*/ 1414463 h 1519238"/>
              <a:gd name="connsiteX36" fmla="*/ 109537 w 1624012"/>
              <a:gd name="connsiteY36" fmla="*/ 1338263 h 1519238"/>
              <a:gd name="connsiteX37" fmla="*/ 57150 w 1624012"/>
              <a:gd name="connsiteY37" fmla="*/ 1252538 h 1519238"/>
              <a:gd name="connsiteX38" fmla="*/ 0 w 1624012"/>
              <a:gd name="connsiteY38" fmla="*/ 1214438 h 1519238"/>
              <a:gd name="connsiteX39" fmla="*/ 0 w 1624012"/>
              <a:gd name="connsiteY39" fmla="*/ 1214438 h 1519238"/>
              <a:gd name="connsiteX0" fmla="*/ 1624012 w 1624012"/>
              <a:gd name="connsiteY0" fmla="*/ 0 h 1519238"/>
              <a:gd name="connsiteX1" fmla="*/ 1624012 w 1624012"/>
              <a:gd name="connsiteY1" fmla="*/ 104775 h 1519238"/>
              <a:gd name="connsiteX2" fmla="*/ 1595437 w 1624012"/>
              <a:gd name="connsiteY2" fmla="*/ 190500 h 1519238"/>
              <a:gd name="connsiteX3" fmla="*/ 1585912 w 1624012"/>
              <a:gd name="connsiteY3" fmla="*/ 226219 h 1519238"/>
              <a:gd name="connsiteX4" fmla="*/ 1566862 w 1624012"/>
              <a:gd name="connsiteY4" fmla="*/ 276225 h 1519238"/>
              <a:gd name="connsiteX5" fmla="*/ 1500187 w 1624012"/>
              <a:gd name="connsiteY5" fmla="*/ 342900 h 1519238"/>
              <a:gd name="connsiteX6" fmla="*/ 1438275 w 1624012"/>
              <a:gd name="connsiteY6" fmla="*/ 419100 h 1519238"/>
              <a:gd name="connsiteX7" fmla="*/ 1421605 w 1624012"/>
              <a:gd name="connsiteY7" fmla="*/ 469106 h 1519238"/>
              <a:gd name="connsiteX8" fmla="*/ 1383506 w 1624012"/>
              <a:gd name="connsiteY8" fmla="*/ 519113 h 1519238"/>
              <a:gd name="connsiteX9" fmla="*/ 1347787 w 1624012"/>
              <a:gd name="connsiteY9" fmla="*/ 557213 h 1519238"/>
              <a:gd name="connsiteX10" fmla="*/ 1281112 w 1624012"/>
              <a:gd name="connsiteY10" fmla="*/ 704850 h 1519238"/>
              <a:gd name="connsiteX11" fmla="*/ 1247775 w 1624012"/>
              <a:gd name="connsiteY11" fmla="*/ 752475 h 1519238"/>
              <a:gd name="connsiteX12" fmla="*/ 1209675 w 1624012"/>
              <a:gd name="connsiteY12" fmla="*/ 800100 h 1519238"/>
              <a:gd name="connsiteX13" fmla="*/ 1166812 w 1624012"/>
              <a:gd name="connsiteY13" fmla="*/ 833438 h 1519238"/>
              <a:gd name="connsiteX14" fmla="*/ 1114425 w 1624012"/>
              <a:gd name="connsiteY14" fmla="*/ 895350 h 1519238"/>
              <a:gd name="connsiteX15" fmla="*/ 1066800 w 1624012"/>
              <a:gd name="connsiteY15" fmla="*/ 947738 h 1519238"/>
              <a:gd name="connsiteX16" fmla="*/ 990600 w 1624012"/>
              <a:gd name="connsiteY16" fmla="*/ 1033463 h 1519238"/>
              <a:gd name="connsiteX17" fmla="*/ 885825 w 1624012"/>
              <a:gd name="connsiteY17" fmla="*/ 1128713 h 1519238"/>
              <a:gd name="connsiteX18" fmla="*/ 847725 w 1624012"/>
              <a:gd name="connsiteY18" fmla="*/ 1138238 h 1519238"/>
              <a:gd name="connsiteX19" fmla="*/ 819150 w 1624012"/>
              <a:gd name="connsiteY19" fmla="*/ 1157288 h 1519238"/>
              <a:gd name="connsiteX20" fmla="*/ 766762 w 1624012"/>
              <a:gd name="connsiteY20" fmla="*/ 1214438 h 1519238"/>
              <a:gd name="connsiteX21" fmla="*/ 742950 w 1624012"/>
              <a:gd name="connsiteY21" fmla="*/ 1252538 h 1519238"/>
              <a:gd name="connsiteX22" fmla="*/ 709612 w 1624012"/>
              <a:gd name="connsiteY22" fmla="*/ 1290638 h 1519238"/>
              <a:gd name="connsiteX23" fmla="*/ 623887 w 1624012"/>
              <a:gd name="connsiteY23" fmla="*/ 1323975 h 1519238"/>
              <a:gd name="connsiteX24" fmla="*/ 571500 w 1624012"/>
              <a:gd name="connsiteY24" fmla="*/ 1376363 h 1519238"/>
              <a:gd name="connsiteX25" fmla="*/ 504825 w 1624012"/>
              <a:gd name="connsiteY25" fmla="*/ 1409700 h 1519238"/>
              <a:gd name="connsiteX26" fmla="*/ 481012 w 1624012"/>
              <a:gd name="connsiteY26" fmla="*/ 1433513 h 1519238"/>
              <a:gd name="connsiteX27" fmla="*/ 428625 w 1624012"/>
              <a:gd name="connsiteY27" fmla="*/ 1471613 h 1519238"/>
              <a:gd name="connsiteX28" fmla="*/ 376237 w 1624012"/>
              <a:gd name="connsiteY28" fmla="*/ 1485900 h 1519238"/>
              <a:gd name="connsiteX29" fmla="*/ 357187 w 1624012"/>
              <a:gd name="connsiteY29" fmla="*/ 1500188 h 1519238"/>
              <a:gd name="connsiteX30" fmla="*/ 323850 w 1624012"/>
              <a:gd name="connsiteY30" fmla="*/ 1519238 h 1519238"/>
              <a:gd name="connsiteX31" fmla="*/ 290512 w 1624012"/>
              <a:gd name="connsiteY31" fmla="*/ 1519238 h 1519238"/>
              <a:gd name="connsiteX32" fmla="*/ 266700 w 1624012"/>
              <a:gd name="connsiteY32" fmla="*/ 1519238 h 1519238"/>
              <a:gd name="connsiteX33" fmla="*/ 200025 w 1624012"/>
              <a:gd name="connsiteY33" fmla="*/ 1490663 h 1519238"/>
              <a:gd name="connsiteX34" fmla="*/ 166687 w 1624012"/>
              <a:gd name="connsiteY34" fmla="*/ 1457325 h 1519238"/>
              <a:gd name="connsiteX35" fmla="*/ 152400 w 1624012"/>
              <a:gd name="connsiteY35" fmla="*/ 1414463 h 1519238"/>
              <a:gd name="connsiteX36" fmla="*/ 109537 w 1624012"/>
              <a:gd name="connsiteY36" fmla="*/ 1338263 h 1519238"/>
              <a:gd name="connsiteX37" fmla="*/ 57150 w 1624012"/>
              <a:gd name="connsiteY37" fmla="*/ 1252538 h 1519238"/>
              <a:gd name="connsiteX38" fmla="*/ 0 w 1624012"/>
              <a:gd name="connsiteY38" fmla="*/ 1214438 h 1519238"/>
              <a:gd name="connsiteX39" fmla="*/ 0 w 1624012"/>
              <a:gd name="connsiteY39" fmla="*/ 1214438 h 1519238"/>
              <a:gd name="connsiteX0" fmla="*/ 1624012 w 1624012"/>
              <a:gd name="connsiteY0" fmla="*/ 0 h 1519238"/>
              <a:gd name="connsiteX1" fmla="*/ 1624012 w 1624012"/>
              <a:gd name="connsiteY1" fmla="*/ 104775 h 1519238"/>
              <a:gd name="connsiteX2" fmla="*/ 1595437 w 1624012"/>
              <a:gd name="connsiteY2" fmla="*/ 190500 h 1519238"/>
              <a:gd name="connsiteX3" fmla="*/ 1585912 w 1624012"/>
              <a:gd name="connsiteY3" fmla="*/ 226219 h 1519238"/>
              <a:gd name="connsiteX4" fmla="*/ 1566862 w 1624012"/>
              <a:gd name="connsiteY4" fmla="*/ 276225 h 1519238"/>
              <a:gd name="connsiteX5" fmla="*/ 1500187 w 1624012"/>
              <a:gd name="connsiteY5" fmla="*/ 342900 h 1519238"/>
              <a:gd name="connsiteX6" fmla="*/ 1438275 w 1624012"/>
              <a:gd name="connsiteY6" fmla="*/ 419100 h 1519238"/>
              <a:gd name="connsiteX7" fmla="*/ 1457325 w 1624012"/>
              <a:gd name="connsiteY7" fmla="*/ 414338 h 1519238"/>
              <a:gd name="connsiteX8" fmla="*/ 1421605 w 1624012"/>
              <a:gd name="connsiteY8" fmla="*/ 469106 h 1519238"/>
              <a:gd name="connsiteX9" fmla="*/ 1383506 w 1624012"/>
              <a:gd name="connsiteY9" fmla="*/ 519113 h 1519238"/>
              <a:gd name="connsiteX10" fmla="*/ 1347787 w 1624012"/>
              <a:gd name="connsiteY10" fmla="*/ 557213 h 1519238"/>
              <a:gd name="connsiteX11" fmla="*/ 1281112 w 1624012"/>
              <a:gd name="connsiteY11" fmla="*/ 704850 h 1519238"/>
              <a:gd name="connsiteX12" fmla="*/ 1247775 w 1624012"/>
              <a:gd name="connsiteY12" fmla="*/ 752475 h 1519238"/>
              <a:gd name="connsiteX13" fmla="*/ 1209675 w 1624012"/>
              <a:gd name="connsiteY13" fmla="*/ 800100 h 1519238"/>
              <a:gd name="connsiteX14" fmla="*/ 1166812 w 1624012"/>
              <a:gd name="connsiteY14" fmla="*/ 833438 h 1519238"/>
              <a:gd name="connsiteX15" fmla="*/ 1114425 w 1624012"/>
              <a:gd name="connsiteY15" fmla="*/ 895350 h 1519238"/>
              <a:gd name="connsiteX16" fmla="*/ 1066800 w 1624012"/>
              <a:gd name="connsiteY16" fmla="*/ 947738 h 1519238"/>
              <a:gd name="connsiteX17" fmla="*/ 990600 w 1624012"/>
              <a:gd name="connsiteY17" fmla="*/ 1033463 h 1519238"/>
              <a:gd name="connsiteX18" fmla="*/ 885825 w 1624012"/>
              <a:gd name="connsiteY18" fmla="*/ 1128713 h 1519238"/>
              <a:gd name="connsiteX19" fmla="*/ 847725 w 1624012"/>
              <a:gd name="connsiteY19" fmla="*/ 1138238 h 1519238"/>
              <a:gd name="connsiteX20" fmla="*/ 819150 w 1624012"/>
              <a:gd name="connsiteY20" fmla="*/ 1157288 h 1519238"/>
              <a:gd name="connsiteX21" fmla="*/ 766762 w 1624012"/>
              <a:gd name="connsiteY21" fmla="*/ 1214438 h 1519238"/>
              <a:gd name="connsiteX22" fmla="*/ 742950 w 1624012"/>
              <a:gd name="connsiteY22" fmla="*/ 1252538 h 1519238"/>
              <a:gd name="connsiteX23" fmla="*/ 709612 w 1624012"/>
              <a:gd name="connsiteY23" fmla="*/ 1290638 h 1519238"/>
              <a:gd name="connsiteX24" fmla="*/ 623887 w 1624012"/>
              <a:gd name="connsiteY24" fmla="*/ 1323975 h 1519238"/>
              <a:gd name="connsiteX25" fmla="*/ 571500 w 1624012"/>
              <a:gd name="connsiteY25" fmla="*/ 1376363 h 1519238"/>
              <a:gd name="connsiteX26" fmla="*/ 504825 w 1624012"/>
              <a:gd name="connsiteY26" fmla="*/ 1409700 h 1519238"/>
              <a:gd name="connsiteX27" fmla="*/ 481012 w 1624012"/>
              <a:gd name="connsiteY27" fmla="*/ 1433513 h 1519238"/>
              <a:gd name="connsiteX28" fmla="*/ 428625 w 1624012"/>
              <a:gd name="connsiteY28" fmla="*/ 1471613 h 1519238"/>
              <a:gd name="connsiteX29" fmla="*/ 376237 w 1624012"/>
              <a:gd name="connsiteY29" fmla="*/ 1485900 h 1519238"/>
              <a:gd name="connsiteX30" fmla="*/ 357187 w 1624012"/>
              <a:gd name="connsiteY30" fmla="*/ 1500188 h 1519238"/>
              <a:gd name="connsiteX31" fmla="*/ 323850 w 1624012"/>
              <a:gd name="connsiteY31" fmla="*/ 1519238 h 1519238"/>
              <a:gd name="connsiteX32" fmla="*/ 290512 w 1624012"/>
              <a:gd name="connsiteY32" fmla="*/ 1519238 h 1519238"/>
              <a:gd name="connsiteX33" fmla="*/ 266700 w 1624012"/>
              <a:gd name="connsiteY33" fmla="*/ 1519238 h 1519238"/>
              <a:gd name="connsiteX34" fmla="*/ 200025 w 1624012"/>
              <a:gd name="connsiteY34" fmla="*/ 1490663 h 1519238"/>
              <a:gd name="connsiteX35" fmla="*/ 166687 w 1624012"/>
              <a:gd name="connsiteY35" fmla="*/ 1457325 h 1519238"/>
              <a:gd name="connsiteX36" fmla="*/ 152400 w 1624012"/>
              <a:gd name="connsiteY36" fmla="*/ 1414463 h 1519238"/>
              <a:gd name="connsiteX37" fmla="*/ 109537 w 1624012"/>
              <a:gd name="connsiteY37" fmla="*/ 1338263 h 1519238"/>
              <a:gd name="connsiteX38" fmla="*/ 57150 w 1624012"/>
              <a:gd name="connsiteY38" fmla="*/ 1252538 h 1519238"/>
              <a:gd name="connsiteX39" fmla="*/ 0 w 1624012"/>
              <a:gd name="connsiteY39" fmla="*/ 1214438 h 1519238"/>
              <a:gd name="connsiteX40" fmla="*/ 0 w 1624012"/>
              <a:gd name="connsiteY40" fmla="*/ 1214438 h 1519238"/>
              <a:gd name="connsiteX0" fmla="*/ 1624012 w 1624012"/>
              <a:gd name="connsiteY0" fmla="*/ 0 h 1519238"/>
              <a:gd name="connsiteX1" fmla="*/ 1624012 w 1624012"/>
              <a:gd name="connsiteY1" fmla="*/ 104775 h 1519238"/>
              <a:gd name="connsiteX2" fmla="*/ 1595437 w 1624012"/>
              <a:gd name="connsiteY2" fmla="*/ 190500 h 1519238"/>
              <a:gd name="connsiteX3" fmla="*/ 1585912 w 1624012"/>
              <a:gd name="connsiteY3" fmla="*/ 226219 h 1519238"/>
              <a:gd name="connsiteX4" fmla="*/ 1566862 w 1624012"/>
              <a:gd name="connsiteY4" fmla="*/ 276225 h 1519238"/>
              <a:gd name="connsiteX5" fmla="*/ 1500187 w 1624012"/>
              <a:gd name="connsiteY5" fmla="*/ 342900 h 1519238"/>
              <a:gd name="connsiteX6" fmla="*/ 1481138 w 1624012"/>
              <a:gd name="connsiteY6" fmla="*/ 383381 h 1519238"/>
              <a:gd name="connsiteX7" fmla="*/ 1457325 w 1624012"/>
              <a:gd name="connsiteY7" fmla="*/ 414338 h 1519238"/>
              <a:gd name="connsiteX8" fmla="*/ 1421605 w 1624012"/>
              <a:gd name="connsiteY8" fmla="*/ 469106 h 1519238"/>
              <a:gd name="connsiteX9" fmla="*/ 1383506 w 1624012"/>
              <a:gd name="connsiteY9" fmla="*/ 519113 h 1519238"/>
              <a:gd name="connsiteX10" fmla="*/ 1347787 w 1624012"/>
              <a:gd name="connsiteY10" fmla="*/ 557213 h 1519238"/>
              <a:gd name="connsiteX11" fmla="*/ 1281112 w 1624012"/>
              <a:gd name="connsiteY11" fmla="*/ 704850 h 1519238"/>
              <a:gd name="connsiteX12" fmla="*/ 1247775 w 1624012"/>
              <a:gd name="connsiteY12" fmla="*/ 752475 h 1519238"/>
              <a:gd name="connsiteX13" fmla="*/ 1209675 w 1624012"/>
              <a:gd name="connsiteY13" fmla="*/ 800100 h 1519238"/>
              <a:gd name="connsiteX14" fmla="*/ 1166812 w 1624012"/>
              <a:gd name="connsiteY14" fmla="*/ 833438 h 1519238"/>
              <a:gd name="connsiteX15" fmla="*/ 1114425 w 1624012"/>
              <a:gd name="connsiteY15" fmla="*/ 895350 h 1519238"/>
              <a:gd name="connsiteX16" fmla="*/ 1066800 w 1624012"/>
              <a:gd name="connsiteY16" fmla="*/ 947738 h 1519238"/>
              <a:gd name="connsiteX17" fmla="*/ 990600 w 1624012"/>
              <a:gd name="connsiteY17" fmla="*/ 1033463 h 1519238"/>
              <a:gd name="connsiteX18" fmla="*/ 885825 w 1624012"/>
              <a:gd name="connsiteY18" fmla="*/ 1128713 h 1519238"/>
              <a:gd name="connsiteX19" fmla="*/ 847725 w 1624012"/>
              <a:gd name="connsiteY19" fmla="*/ 1138238 h 1519238"/>
              <a:gd name="connsiteX20" fmla="*/ 819150 w 1624012"/>
              <a:gd name="connsiteY20" fmla="*/ 1157288 h 1519238"/>
              <a:gd name="connsiteX21" fmla="*/ 766762 w 1624012"/>
              <a:gd name="connsiteY21" fmla="*/ 1214438 h 1519238"/>
              <a:gd name="connsiteX22" fmla="*/ 742950 w 1624012"/>
              <a:gd name="connsiteY22" fmla="*/ 1252538 h 1519238"/>
              <a:gd name="connsiteX23" fmla="*/ 709612 w 1624012"/>
              <a:gd name="connsiteY23" fmla="*/ 1290638 h 1519238"/>
              <a:gd name="connsiteX24" fmla="*/ 623887 w 1624012"/>
              <a:gd name="connsiteY24" fmla="*/ 1323975 h 1519238"/>
              <a:gd name="connsiteX25" fmla="*/ 571500 w 1624012"/>
              <a:gd name="connsiteY25" fmla="*/ 1376363 h 1519238"/>
              <a:gd name="connsiteX26" fmla="*/ 504825 w 1624012"/>
              <a:gd name="connsiteY26" fmla="*/ 1409700 h 1519238"/>
              <a:gd name="connsiteX27" fmla="*/ 481012 w 1624012"/>
              <a:gd name="connsiteY27" fmla="*/ 1433513 h 1519238"/>
              <a:gd name="connsiteX28" fmla="*/ 428625 w 1624012"/>
              <a:gd name="connsiteY28" fmla="*/ 1471613 h 1519238"/>
              <a:gd name="connsiteX29" fmla="*/ 376237 w 1624012"/>
              <a:gd name="connsiteY29" fmla="*/ 1485900 h 1519238"/>
              <a:gd name="connsiteX30" fmla="*/ 357187 w 1624012"/>
              <a:gd name="connsiteY30" fmla="*/ 1500188 h 1519238"/>
              <a:gd name="connsiteX31" fmla="*/ 323850 w 1624012"/>
              <a:gd name="connsiteY31" fmla="*/ 1519238 h 1519238"/>
              <a:gd name="connsiteX32" fmla="*/ 290512 w 1624012"/>
              <a:gd name="connsiteY32" fmla="*/ 1519238 h 1519238"/>
              <a:gd name="connsiteX33" fmla="*/ 266700 w 1624012"/>
              <a:gd name="connsiteY33" fmla="*/ 1519238 h 1519238"/>
              <a:gd name="connsiteX34" fmla="*/ 200025 w 1624012"/>
              <a:gd name="connsiteY34" fmla="*/ 1490663 h 1519238"/>
              <a:gd name="connsiteX35" fmla="*/ 166687 w 1624012"/>
              <a:gd name="connsiteY35" fmla="*/ 1457325 h 1519238"/>
              <a:gd name="connsiteX36" fmla="*/ 152400 w 1624012"/>
              <a:gd name="connsiteY36" fmla="*/ 1414463 h 1519238"/>
              <a:gd name="connsiteX37" fmla="*/ 109537 w 1624012"/>
              <a:gd name="connsiteY37" fmla="*/ 1338263 h 1519238"/>
              <a:gd name="connsiteX38" fmla="*/ 57150 w 1624012"/>
              <a:gd name="connsiteY38" fmla="*/ 1252538 h 1519238"/>
              <a:gd name="connsiteX39" fmla="*/ 0 w 1624012"/>
              <a:gd name="connsiteY39" fmla="*/ 1214438 h 1519238"/>
              <a:gd name="connsiteX40" fmla="*/ 0 w 1624012"/>
              <a:gd name="connsiteY40" fmla="*/ 1214438 h 1519238"/>
              <a:gd name="connsiteX0" fmla="*/ 1624012 w 1624012"/>
              <a:gd name="connsiteY0" fmla="*/ 0 h 1519238"/>
              <a:gd name="connsiteX1" fmla="*/ 1624012 w 1624012"/>
              <a:gd name="connsiteY1" fmla="*/ 104775 h 1519238"/>
              <a:gd name="connsiteX2" fmla="*/ 1595437 w 1624012"/>
              <a:gd name="connsiteY2" fmla="*/ 190500 h 1519238"/>
              <a:gd name="connsiteX3" fmla="*/ 1585912 w 1624012"/>
              <a:gd name="connsiteY3" fmla="*/ 226219 h 1519238"/>
              <a:gd name="connsiteX4" fmla="*/ 1566862 w 1624012"/>
              <a:gd name="connsiteY4" fmla="*/ 276225 h 1519238"/>
              <a:gd name="connsiteX5" fmla="*/ 1526381 w 1624012"/>
              <a:gd name="connsiteY5" fmla="*/ 330994 h 1519238"/>
              <a:gd name="connsiteX6" fmla="*/ 1481138 w 1624012"/>
              <a:gd name="connsiteY6" fmla="*/ 383381 h 1519238"/>
              <a:gd name="connsiteX7" fmla="*/ 1457325 w 1624012"/>
              <a:gd name="connsiteY7" fmla="*/ 414338 h 1519238"/>
              <a:gd name="connsiteX8" fmla="*/ 1421605 w 1624012"/>
              <a:gd name="connsiteY8" fmla="*/ 469106 h 1519238"/>
              <a:gd name="connsiteX9" fmla="*/ 1383506 w 1624012"/>
              <a:gd name="connsiteY9" fmla="*/ 519113 h 1519238"/>
              <a:gd name="connsiteX10" fmla="*/ 1347787 w 1624012"/>
              <a:gd name="connsiteY10" fmla="*/ 557213 h 1519238"/>
              <a:gd name="connsiteX11" fmla="*/ 1281112 w 1624012"/>
              <a:gd name="connsiteY11" fmla="*/ 704850 h 1519238"/>
              <a:gd name="connsiteX12" fmla="*/ 1247775 w 1624012"/>
              <a:gd name="connsiteY12" fmla="*/ 752475 h 1519238"/>
              <a:gd name="connsiteX13" fmla="*/ 1209675 w 1624012"/>
              <a:gd name="connsiteY13" fmla="*/ 800100 h 1519238"/>
              <a:gd name="connsiteX14" fmla="*/ 1166812 w 1624012"/>
              <a:gd name="connsiteY14" fmla="*/ 833438 h 1519238"/>
              <a:gd name="connsiteX15" fmla="*/ 1114425 w 1624012"/>
              <a:gd name="connsiteY15" fmla="*/ 895350 h 1519238"/>
              <a:gd name="connsiteX16" fmla="*/ 1066800 w 1624012"/>
              <a:gd name="connsiteY16" fmla="*/ 947738 h 1519238"/>
              <a:gd name="connsiteX17" fmla="*/ 990600 w 1624012"/>
              <a:gd name="connsiteY17" fmla="*/ 1033463 h 1519238"/>
              <a:gd name="connsiteX18" fmla="*/ 885825 w 1624012"/>
              <a:gd name="connsiteY18" fmla="*/ 1128713 h 1519238"/>
              <a:gd name="connsiteX19" fmla="*/ 847725 w 1624012"/>
              <a:gd name="connsiteY19" fmla="*/ 1138238 h 1519238"/>
              <a:gd name="connsiteX20" fmla="*/ 819150 w 1624012"/>
              <a:gd name="connsiteY20" fmla="*/ 1157288 h 1519238"/>
              <a:gd name="connsiteX21" fmla="*/ 766762 w 1624012"/>
              <a:gd name="connsiteY21" fmla="*/ 1214438 h 1519238"/>
              <a:gd name="connsiteX22" fmla="*/ 742950 w 1624012"/>
              <a:gd name="connsiteY22" fmla="*/ 1252538 h 1519238"/>
              <a:gd name="connsiteX23" fmla="*/ 709612 w 1624012"/>
              <a:gd name="connsiteY23" fmla="*/ 1290638 h 1519238"/>
              <a:gd name="connsiteX24" fmla="*/ 623887 w 1624012"/>
              <a:gd name="connsiteY24" fmla="*/ 1323975 h 1519238"/>
              <a:gd name="connsiteX25" fmla="*/ 571500 w 1624012"/>
              <a:gd name="connsiteY25" fmla="*/ 1376363 h 1519238"/>
              <a:gd name="connsiteX26" fmla="*/ 504825 w 1624012"/>
              <a:gd name="connsiteY26" fmla="*/ 1409700 h 1519238"/>
              <a:gd name="connsiteX27" fmla="*/ 481012 w 1624012"/>
              <a:gd name="connsiteY27" fmla="*/ 1433513 h 1519238"/>
              <a:gd name="connsiteX28" fmla="*/ 428625 w 1624012"/>
              <a:gd name="connsiteY28" fmla="*/ 1471613 h 1519238"/>
              <a:gd name="connsiteX29" fmla="*/ 376237 w 1624012"/>
              <a:gd name="connsiteY29" fmla="*/ 1485900 h 1519238"/>
              <a:gd name="connsiteX30" fmla="*/ 357187 w 1624012"/>
              <a:gd name="connsiteY30" fmla="*/ 1500188 h 1519238"/>
              <a:gd name="connsiteX31" fmla="*/ 323850 w 1624012"/>
              <a:gd name="connsiteY31" fmla="*/ 1519238 h 1519238"/>
              <a:gd name="connsiteX32" fmla="*/ 290512 w 1624012"/>
              <a:gd name="connsiteY32" fmla="*/ 1519238 h 1519238"/>
              <a:gd name="connsiteX33" fmla="*/ 266700 w 1624012"/>
              <a:gd name="connsiteY33" fmla="*/ 1519238 h 1519238"/>
              <a:gd name="connsiteX34" fmla="*/ 200025 w 1624012"/>
              <a:gd name="connsiteY34" fmla="*/ 1490663 h 1519238"/>
              <a:gd name="connsiteX35" fmla="*/ 166687 w 1624012"/>
              <a:gd name="connsiteY35" fmla="*/ 1457325 h 1519238"/>
              <a:gd name="connsiteX36" fmla="*/ 152400 w 1624012"/>
              <a:gd name="connsiteY36" fmla="*/ 1414463 h 1519238"/>
              <a:gd name="connsiteX37" fmla="*/ 109537 w 1624012"/>
              <a:gd name="connsiteY37" fmla="*/ 1338263 h 1519238"/>
              <a:gd name="connsiteX38" fmla="*/ 57150 w 1624012"/>
              <a:gd name="connsiteY38" fmla="*/ 1252538 h 1519238"/>
              <a:gd name="connsiteX39" fmla="*/ 0 w 1624012"/>
              <a:gd name="connsiteY39" fmla="*/ 1214438 h 1519238"/>
              <a:gd name="connsiteX40" fmla="*/ 0 w 1624012"/>
              <a:gd name="connsiteY40" fmla="*/ 1214438 h 1519238"/>
              <a:gd name="connsiteX0" fmla="*/ 1624012 w 1624012"/>
              <a:gd name="connsiteY0" fmla="*/ 0 h 1519238"/>
              <a:gd name="connsiteX1" fmla="*/ 1624012 w 1624012"/>
              <a:gd name="connsiteY1" fmla="*/ 104775 h 1519238"/>
              <a:gd name="connsiteX2" fmla="*/ 1595437 w 1624012"/>
              <a:gd name="connsiteY2" fmla="*/ 190500 h 1519238"/>
              <a:gd name="connsiteX3" fmla="*/ 1585912 w 1624012"/>
              <a:gd name="connsiteY3" fmla="*/ 226219 h 1519238"/>
              <a:gd name="connsiteX4" fmla="*/ 1562100 w 1624012"/>
              <a:gd name="connsiteY4" fmla="*/ 264319 h 1519238"/>
              <a:gd name="connsiteX5" fmla="*/ 1526381 w 1624012"/>
              <a:gd name="connsiteY5" fmla="*/ 330994 h 1519238"/>
              <a:gd name="connsiteX6" fmla="*/ 1481138 w 1624012"/>
              <a:gd name="connsiteY6" fmla="*/ 383381 h 1519238"/>
              <a:gd name="connsiteX7" fmla="*/ 1457325 w 1624012"/>
              <a:gd name="connsiteY7" fmla="*/ 414338 h 1519238"/>
              <a:gd name="connsiteX8" fmla="*/ 1421605 w 1624012"/>
              <a:gd name="connsiteY8" fmla="*/ 469106 h 1519238"/>
              <a:gd name="connsiteX9" fmla="*/ 1383506 w 1624012"/>
              <a:gd name="connsiteY9" fmla="*/ 519113 h 1519238"/>
              <a:gd name="connsiteX10" fmla="*/ 1347787 w 1624012"/>
              <a:gd name="connsiteY10" fmla="*/ 557213 h 1519238"/>
              <a:gd name="connsiteX11" fmla="*/ 1281112 w 1624012"/>
              <a:gd name="connsiteY11" fmla="*/ 704850 h 1519238"/>
              <a:gd name="connsiteX12" fmla="*/ 1247775 w 1624012"/>
              <a:gd name="connsiteY12" fmla="*/ 752475 h 1519238"/>
              <a:gd name="connsiteX13" fmla="*/ 1209675 w 1624012"/>
              <a:gd name="connsiteY13" fmla="*/ 800100 h 1519238"/>
              <a:gd name="connsiteX14" fmla="*/ 1166812 w 1624012"/>
              <a:gd name="connsiteY14" fmla="*/ 833438 h 1519238"/>
              <a:gd name="connsiteX15" fmla="*/ 1114425 w 1624012"/>
              <a:gd name="connsiteY15" fmla="*/ 895350 h 1519238"/>
              <a:gd name="connsiteX16" fmla="*/ 1066800 w 1624012"/>
              <a:gd name="connsiteY16" fmla="*/ 947738 h 1519238"/>
              <a:gd name="connsiteX17" fmla="*/ 990600 w 1624012"/>
              <a:gd name="connsiteY17" fmla="*/ 1033463 h 1519238"/>
              <a:gd name="connsiteX18" fmla="*/ 885825 w 1624012"/>
              <a:gd name="connsiteY18" fmla="*/ 1128713 h 1519238"/>
              <a:gd name="connsiteX19" fmla="*/ 847725 w 1624012"/>
              <a:gd name="connsiteY19" fmla="*/ 1138238 h 1519238"/>
              <a:gd name="connsiteX20" fmla="*/ 819150 w 1624012"/>
              <a:gd name="connsiteY20" fmla="*/ 1157288 h 1519238"/>
              <a:gd name="connsiteX21" fmla="*/ 766762 w 1624012"/>
              <a:gd name="connsiteY21" fmla="*/ 1214438 h 1519238"/>
              <a:gd name="connsiteX22" fmla="*/ 742950 w 1624012"/>
              <a:gd name="connsiteY22" fmla="*/ 1252538 h 1519238"/>
              <a:gd name="connsiteX23" fmla="*/ 709612 w 1624012"/>
              <a:gd name="connsiteY23" fmla="*/ 1290638 h 1519238"/>
              <a:gd name="connsiteX24" fmla="*/ 623887 w 1624012"/>
              <a:gd name="connsiteY24" fmla="*/ 1323975 h 1519238"/>
              <a:gd name="connsiteX25" fmla="*/ 571500 w 1624012"/>
              <a:gd name="connsiteY25" fmla="*/ 1376363 h 1519238"/>
              <a:gd name="connsiteX26" fmla="*/ 504825 w 1624012"/>
              <a:gd name="connsiteY26" fmla="*/ 1409700 h 1519238"/>
              <a:gd name="connsiteX27" fmla="*/ 481012 w 1624012"/>
              <a:gd name="connsiteY27" fmla="*/ 1433513 h 1519238"/>
              <a:gd name="connsiteX28" fmla="*/ 428625 w 1624012"/>
              <a:gd name="connsiteY28" fmla="*/ 1471613 h 1519238"/>
              <a:gd name="connsiteX29" fmla="*/ 376237 w 1624012"/>
              <a:gd name="connsiteY29" fmla="*/ 1485900 h 1519238"/>
              <a:gd name="connsiteX30" fmla="*/ 357187 w 1624012"/>
              <a:gd name="connsiteY30" fmla="*/ 1500188 h 1519238"/>
              <a:gd name="connsiteX31" fmla="*/ 323850 w 1624012"/>
              <a:gd name="connsiteY31" fmla="*/ 1519238 h 1519238"/>
              <a:gd name="connsiteX32" fmla="*/ 290512 w 1624012"/>
              <a:gd name="connsiteY32" fmla="*/ 1519238 h 1519238"/>
              <a:gd name="connsiteX33" fmla="*/ 266700 w 1624012"/>
              <a:gd name="connsiteY33" fmla="*/ 1519238 h 1519238"/>
              <a:gd name="connsiteX34" fmla="*/ 200025 w 1624012"/>
              <a:gd name="connsiteY34" fmla="*/ 1490663 h 1519238"/>
              <a:gd name="connsiteX35" fmla="*/ 166687 w 1624012"/>
              <a:gd name="connsiteY35" fmla="*/ 1457325 h 1519238"/>
              <a:gd name="connsiteX36" fmla="*/ 152400 w 1624012"/>
              <a:gd name="connsiteY36" fmla="*/ 1414463 h 1519238"/>
              <a:gd name="connsiteX37" fmla="*/ 109537 w 1624012"/>
              <a:gd name="connsiteY37" fmla="*/ 1338263 h 1519238"/>
              <a:gd name="connsiteX38" fmla="*/ 57150 w 1624012"/>
              <a:gd name="connsiteY38" fmla="*/ 1252538 h 1519238"/>
              <a:gd name="connsiteX39" fmla="*/ 0 w 1624012"/>
              <a:gd name="connsiteY39" fmla="*/ 1214438 h 1519238"/>
              <a:gd name="connsiteX40" fmla="*/ 0 w 1624012"/>
              <a:gd name="connsiteY40" fmla="*/ 1214438 h 1519238"/>
              <a:gd name="connsiteX0" fmla="*/ 1624012 w 1624012"/>
              <a:gd name="connsiteY0" fmla="*/ 0 h 1519238"/>
              <a:gd name="connsiteX1" fmla="*/ 1624012 w 1624012"/>
              <a:gd name="connsiteY1" fmla="*/ 104775 h 1519238"/>
              <a:gd name="connsiteX2" fmla="*/ 1595437 w 1624012"/>
              <a:gd name="connsiteY2" fmla="*/ 190500 h 1519238"/>
              <a:gd name="connsiteX3" fmla="*/ 1583531 w 1624012"/>
              <a:gd name="connsiteY3" fmla="*/ 216694 h 1519238"/>
              <a:gd name="connsiteX4" fmla="*/ 1562100 w 1624012"/>
              <a:gd name="connsiteY4" fmla="*/ 264319 h 1519238"/>
              <a:gd name="connsiteX5" fmla="*/ 1526381 w 1624012"/>
              <a:gd name="connsiteY5" fmla="*/ 330994 h 1519238"/>
              <a:gd name="connsiteX6" fmla="*/ 1481138 w 1624012"/>
              <a:gd name="connsiteY6" fmla="*/ 383381 h 1519238"/>
              <a:gd name="connsiteX7" fmla="*/ 1457325 w 1624012"/>
              <a:gd name="connsiteY7" fmla="*/ 414338 h 1519238"/>
              <a:gd name="connsiteX8" fmla="*/ 1421605 w 1624012"/>
              <a:gd name="connsiteY8" fmla="*/ 469106 h 1519238"/>
              <a:gd name="connsiteX9" fmla="*/ 1383506 w 1624012"/>
              <a:gd name="connsiteY9" fmla="*/ 519113 h 1519238"/>
              <a:gd name="connsiteX10" fmla="*/ 1347787 w 1624012"/>
              <a:gd name="connsiteY10" fmla="*/ 557213 h 1519238"/>
              <a:gd name="connsiteX11" fmla="*/ 1281112 w 1624012"/>
              <a:gd name="connsiteY11" fmla="*/ 704850 h 1519238"/>
              <a:gd name="connsiteX12" fmla="*/ 1247775 w 1624012"/>
              <a:gd name="connsiteY12" fmla="*/ 752475 h 1519238"/>
              <a:gd name="connsiteX13" fmla="*/ 1209675 w 1624012"/>
              <a:gd name="connsiteY13" fmla="*/ 800100 h 1519238"/>
              <a:gd name="connsiteX14" fmla="*/ 1166812 w 1624012"/>
              <a:gd name="connsiteY14" fmla="*/ 833438 h 1519238"/>
              <a:gd name="connsiteX15" fmla="*/ 1114425 w 1624012"/>
              <a:gd name="connsiteY15" fmla="*/ 895350 h 1519238"/>
              <a:gd name="connsiteX16" fmla="*/ 1066800 w 1624012"/>
              <a:gd name="connsiteY16" fmla="*/ 947738 h 1519238"/>
              <a:gd name="connsiteX17" fmla="*/ 990600 w 1624012"/>
              <a:gd name="connsiteY17" fmla="*/ 1033463 h 1519238"/>
              <a:gd name="connsiteX18" fmla="*/ 885825 w 1624012"/>
              <a:gd name="connsiteY18" fmla="*/ 1128713 h 1519238"/>
              <a:gd name="connsiteX19" fmla="*/ 847725 w 1624012"/>
              <a:gd name="connsiteY19" fmla="*/ 1138238 h 1519238"/>
              <a:gd name="connsiteX20" fmla="*/ 819150 w 1624012"/>
              <a:gd name="connsiteY20" fmla="*/ 1157288 h 1519238"/>
              <a:gd name="connsiteX21" fmla="*/ 766762 w 1624012"/>
              <a:gd name="connsiteY21" fmla="*/ 1214438 h 1519238"/>
              <a:gd name="connsiteX22" fmla="*/ 742950 w 1624012"/>
              <a:gd name="connsiteY22" fmla="*/ 1252538 h 1519238"/>
              <a:gd name="connsiteX23" fmla="*/ 709612 w 1624012"/>
              <a:gd name="connsiteY23" fmla="*/ 1290638 h 1519238"/>
              <a:gd name="connsiteX24" fmla="*/ 623887 w 1624012"/>
              <a:gd name="connsiteY24" fmla="*/ 1323975 h 1519238"/>
              <a:gd name="connsiteX25" fmla="*/ 571500 w 1624012"/>
              <a:gd name="connsiteY25" fmla="*/ 1376363 h 1519238"/>
              <a:gd name="connsiteX26" fmla="*/ 504825 w 1624012"/>
              <a:gd name="connsiteY26" fmla="*/ 1409700 h 1519238"/>
              <a:gd name="connsiteX27" fmla="*/ 481012 w 1624012"/>
              <a:gd name="connsiteY27" fmla="*/ 1433513 h 1519238"/>
              <a:gd name="connsiteX28" fmla="*/ 428625 w 1624012"/>
              <a:gd name="connsiteY28" fmla="*/ 1471613 h 1519238"/>
              <a:gd name="connsiteX29" fmla="*/ 376237 w 1624012"/>
              <a:gd name="connsiteY29" fmla="*/ 1485900 h 1519238"/>
              <a:gd name="connsiteX30" fmla="*/ 357187 w 1624012"/>
              <a:gd name="connsiteY30" fmla="*/ 1500188 h 1519238"/>
              <a:gd name="connsiteX31" fmla="*/ 323850 w 1624012"/>
              <a:gd name="connsiteY31" fmla="*/ 1519238 h 1519238"/>
              <a:gd name="connsiteX32" fmla="*/ 290512 w 1624012"/>
              <a:gd name="connsiteY32" fmla="*/ 1519238 h 1519238"/>
              <a:gd name="connsiteX33" fmla="*/ 266700 w 1624012"/>
              <a:gd name="connsiteY33" fmla="*/ 1519238 h 1519238"/>
              <a:gd name="connsiteX34" fmla="*/ 200025 w 1624012"/>
              <a:gd name="connsiteY34" fmla="*/ 1490663 h 1519238"/>
              <a:gd name="connsiteX35" fmla="*/ 166687 w 1624012"/>
              <a:gd name="connsiteY35" fmla="*/ 1457325 h 1519238"/>
              <a:gd name="connsiteX36" fmla="*/ 152400 w 1624012"/>
              <a:gd name="connsiteY36" fmla="*/ 1414463 h 1519238"/>
              <a:gd name="connsiteX37" fmla="*/ 109537 w 1624012"/>
              <a:gd name="connsiteY37" fmla="*/ 1338263 h 1519238"/>
              <a:gd name="connsiteX38" fmla="*/ 57150 w 1624012"/>
              <a:gd name="connsiteY38" fmla="*/ 1252538 h 1519238"/>
              <a:gd name="connsiteX39" fmla="*/ 0 w 1624012"/>
              <a:gd name="connsiteY39" fmla="*/ 1214438 h 1519238"/>
              <a:gd name="connsiteX40" fmla="*/ 0 w 1624012"/>
              <a:gd name="connsiteY40" fmla="*/ 1214438 h 1519238"/>
              <a:gd name="connsiteX0" fmla="*/ 1624012 w 1624012"/>
              <a:gd name="connsiteY0" fmla="*/ 0 h 1519238"/>
              <a:gd name="connsiteX1" fmla="*/ 1624012 w 1624012"/>
              <a:gd name="connsiteY1" fmla="*/ 104775 h 1519238"/>
              <a:gd name="connsiteX2" fmla="*/ 1595437 w 1624012"/>
              <a:gd name="connsiteY2" fmla="*/ 190500 h 1519238"/>
              <a:gd name="connsiteX3" fmla="*/ 1583531 w 1624012"/>
              <a:gd name="connsiteY3" fmla="*/ 216694 h 1519238"/>
              <a:gd name="connsiteX4" fmla="*/ 1562100 w 1624012"/>
              <a:gd name="connsiteY4" fmla="*/ 264319 h 1519238"/>
              <a:gd name="connsiteX5" fmla="*/ 1526381 w 1624012"/>
              <a:gd name="connsiteY5" fmla="*/ 330994 h 1519238"/>
              <a:gd name="connsiteX6" fmla="*/ 1481138 w 1624012"/>
              <a:gd name="connsiteY6" fmla="*/ 383381 h 1519238"/>
              <a:gd name="connsiteX7" fmla="*/ 1457325 w 1624012"/>
              <a:gd name="connsiteY7" fmla="*/ 414338 h 1519238"/>
              <a:gd name="connsiteX8" fmla="*/ 1421605 w 1624012"/>
              <a:gd name="connsiteY8" fmla="*/ 469106 h 1519238"/>
              <a:gd name="connsiteX9" fmla="*/ 1383506 w 1624012"/>
              <a:gd name="connsiteY9" fmla="*/ 519113 h 1519238"/>
              <a:gd name="connsiteX10" fmla="*/ 1347787 w 1624012"/>
              <a:gd name="connsiteY10" fmla="*/ 557213 h 1519238"/>
              <a:gd name="connsiteX11" fmla="*/ 1281112 w 1624012"/>
              <a:gd name="connsiteY11" fmla="*/ 704850 h 1519238"/>
              <a:gd name="connsiteX12" fmla="*/ 1247775 w 1624012"/>
              <a:gd name="connsiteY12" fmla="*/ 752475 h 1519238"/>
              <a:gd name="connsiteX13" fmla="*/ 1209675 w 1624012"/>
              <a:gd name="connsiteY13" fmla="*/ 800100 h 1519238"/>
              <a:gd name="connsiteX14" fmla="*/ 1166812 w 1624012"/>
              <a:gd name="connsiteY14" fmla="*/ 833438 h 1519238"/>
              <a:gd name="connsiteX15" fmla="*/ 1114425 w 1624012"/>
              <a:gd name="connsiteY15" fmla="*/ 895350 h 1519238"/>
              <a:gd name="connsiteX16" fmla="*/ 1066800 w 1624012"/>
              <a:gd name="connsiteY16" fmla="*/ 947738 h 1519238"/>
              <a:gd name="connsiteX17" fmla="*/ 990600 w 1624012"/>
              <a:gd name="connsiteY17" fmla="*/ 1033463 h 1519238"/>
              <a:gd name="connsiteX18" fmla="*/ 885825 w 1624012"/>
              <a:gd name="connsiteY18" fmla="*/ 1128713 h 1519238"/>
              <a:gd name="connsiteX19" fmla="*/ 847725 w 1624012"/>
              <a:gd name="connsiteY19" fmla="*/ 1138238 h 1519238"/>
              <a:gd name="connsiteX20" fmla="*/ 819150 w 1624012"/>
              <a:gd name="connsiteY20" fmla="*/ 1157288 h 1519238"/>
              <a:gd name="connsiteX21" fmla="*/ 766762 w 1624012"/>
              <a:gd name="connsiteY21" fmla="*/ 1214438 h 1519238"/>
              <a:gd name="connsiteX22" fmla="*/ 742950 w 1624012"/>
              <a:gd name="connsiteY22" fmla="*/ 1252538 h 1519238"/>
              <a:gd name="connsiteX23" fmla="*/ 709612 w 1624012"/>
              <a:gd name="connsiteY23" fmla="*/ 1290638 h 1519238"/>
              <a:gd name="connsiteX24" fmla="*/ 623887 w 1624012"/>
              <a:gd name="connsiteY24" fmla="*/ 1323975 h 1519238"/>
              <a:gd name="connsiteX25" fmla="*/ 571500 w 1624012"/>
              <a:gd name="connsiteY25" fmla="*/ 1376363 h 1519238"/>
              <a:gd name="connsiteX26" fmla="*/ 504825 w 1624012"/>
              <a:gd name="connsiteY26" fmla="*/ 1409700 h 1519238"/>
              <a:gd name="connsiteX27" fmla="*/ 481012 w 1624012"/>
              <a:gd name="connsiteY27" fmla="*/ 1433513 h 1519238"/>
              <a:gd name="connsiteX28" fmla="*/ 428625 w 1624012"/>
              <a:gd name="connsiteY28" fmla="*/ 1471613 h 1519238"/>
              <a:gd name="connsiteX29" fmla="*/ 376237 w 1624012"/>
              <a:gd name="connsiteY29" fmla="*/ 1485900 h 1519238"/>
              <a:gd name="connsiteX30" fmla="*/ 357187 w 1624012"/>
              <a:gd name="connsiteY30" fmla="*/ 1500188 h 1519238"/>
              <a:gd name="connsiteX31" fmla="*/ 323850 w 1624012"/>
              <a:gd name="connsiteY31" fmla="*/ 1519238 h 1519238"/>
              <a:gd name="connsiteX32" fmla="*/ 290512 w 1624012"/>
              <a:gd name="connsiteY32" fmla="*/ 1519238 h 1519238"/>
              <a:gd name="connsiteX33" fmla="*/ 266700 w 1624012"/>
              <a:gd name="connsiteY33" fmla="*/ 1519238 h 1519238"/>
              <a:gd name="connsiteX34" fmla="*/ 200025 w 1624012"/>
              <a:gd name="connsiteY34" fmla="*/ 1490663 h 1519238"/>
              <a:gd name="connsiteX35" fmla="*/ 166687 w 1624012"/>
              <a:gd name="connsiteY35" fmla="*/ 1457325 h 1519238"/>
              <a:gd name="connsiteX36" fmla="*/ 152400 w 1624012"/>
              <a:gd name="connsiteY36" fmla="*/ 1414463 h 1519238"/>
              <a:gd name="connsiteX37" fmla="*/ 109537 w 1624012"/>
              <a:gd name="connsiteY37" fmla="*/ 1338263 h 1519238"/>
              <a:gd name="connsiteX38" fmla="*/ 57150 w 1624012"/>
              <a:gd name="connsiteY38" fmla="*/ 1252538 h 1519238"/>
              <a:gd name="connsiteX39" fmla="*/ 0 w 1624012"/>
              <a:gd name="connsiteY39" fmla="*/ 1214438 h 1519238"/>
              <a:gd name="connsiteX40" fmla="*/ 0 w 1624012"/>
              <a:gd name="connsiteY40" fmla="*/ 1214438 h 1519238"/>
              <a:gd name="connsiteX0" fmla="*/ 1624012 w 1628774"/>
              <a:gd name="connsiteY0" fmla="*/ 0 h 1519238"/>
              <a:gd name="connsiteX1" fmla="*/ 1628774 w 1628774"/>
              <a:gd name="connsiteY1" fmla="*/ 140494 h 1519238"/>
              <a:gd name="connsiteX2" fmla="*/ 1595437 w 1628774"/>
              <a:gd name="connsiteY2" fmla="*/ 190500 h 1519238"/>
              <a:gd name="connsiteX3" fmla="*/ 1583531 w 1628774"/>
              <a:gd name="connsiteY3" fmla="*/ 216694 h 1519238"/>
              <a:gd name="connsiteX4" fmla="*/ 1562100 w 1628774"/>
              <a:gd name="connsiteY4" fmla="*/ 264319 h 1519238"/>
              <a:gd name="connsiteX5" fmla="*/ 1526381 w 1628774"/>
              <a:gd name="connsiteY5" fmla="*/ 330994 h 1519238"/>
              <a:gd name="connsiteX6" fmla="*/ 1481138 w 1628774"/>
              <a:gd name="connsiteY6" fmla="*/ 383381 h 1519238"/>
              <a:gd name="connsiteX7" fmla="*/ 1457325 w 1628774"/>
              <a:gd name="connsiteY7" fmla="*/ 414338 h 1519238"/>
              <a:gd name="connsiteX8" fmla="*/ 1421605 w 1628774"/>
              <a:gd name="connsiteY8" fmla="*/ 469106 h 1519238"/>
              <a:gd name="connsiteX9" fmla="*/ 1383506 w 1628774"/>
              <a:gd name="connsiteY9" fmla="*/ 519113 h 1519238"/>
              <a:gd name="connsiteX10" fmla="*/ 1347787 w 1628774"/>
              <a:gd name="connsiteY10" fmla="*/ 557213 h 1519238"/>
              <a:gd name="connsiteX11" fmla="*/ 1281112 w 1628774"/>
              <a:gd name="connsiteY11" fmla="*/ 704850 h 1519238"/>
              <a:gd name="connsiteX12" fmla="*/ 1247775 w 1628774"/>
              <a:gd name="connsiteY12" fmla="*/ 752475 h 1519238"/>
              <a:gd name="connsiteX13" fmla="*/ 1209675 w 1628774"/>
              <a:gd name="connsiteY13" fmla="*/ 800100 h 1519238"/>
              <a:gd name="connsiteX14" fmla="*/ 1166812 w 1628774"/>
              <a:gd name="connsiteY14" fmla="*/ 833438 h 1519238"/>
              <a:gd name="connsiteX15" fmla="*/ 1114425 w 1628774"/>
              <a:gd name="connsiteY15" fmla="*/ 895350 h 1519238"/>
              <a:gd name="connsiteX16" fmla="*/ 1066800 w 1628774"/>
              <a:gd name="connsiteY16" fmla="*/ 947738 h 1519238"/>
              <a:gd name="connsiteX17" fmla="*/ 990600 w 1628774"/>
              <a:gd name="connsiteY17" fmla="*/ 1033463 h 1519238"/>
              <a:gd name="connsiteX18" fmla="*/ 885825 w 1628774"/>
              <a:gd name="connsiteY18" fmla="*/ 1128713 h 1519238"/>
              <a:gd name="connsiteX19" fmla="*/ 847725 w 1628774"/>
              <a:gd name="connsiteY19" fmla="*/ 1138238 h 1519238"/>
              <a:gd name="connsiteX20" fmla="*/ 819150 w 1628774"/>
              <a:gd name="connsiteY20" fmla="*/ 1157288 h 1519238"/>
              <a:gd name="connsiteX21" fmla="*/ 766762 w 1628774"/>
              <a:gd name="connsiteY21" fmla="*/ 1214438 h 1519238"/>
              <a:gd name="connsiteX22" fmla="*/ 742950 w 1628774"/>
              <a:gd name="connsiteY22" fmla="*/ 1252538 h 1519238"/>
              <a:gd name="connsiteX23" fmla="*/ 709612 w 1628774"/>
              <a:gd name="connsiteY23" fmla="*/ 1290638 h 1519238"/>
              <a:gd name="connsiteX24" fmla="*/ 623887 w 1628774"/>
              <a:gd name="connsiteY24" fmla="*/ 1323975 h 1519238"/>
              <a:gd name="connsiteX25" fmla="*/ 571500 w 1628774"/>
              <a:gd name="connsiteY25" fmla="*/ 1376363 h 1519238"/>
              <a:gd name="connsiteX26" fmla="*/ 504825 w 1628774"/>
              <a:gd name="connsiteY26" fmla="*/ 1409700 h 1519238"/>
              <a:gd name="connsiteX27" fmla="*/ 481012 w 1628774"/>
              <a:gd name="connsiteY27" fmla="*/ 1433513 h 1519238"/>
              <a:gd name="connsiteX28" fmla="*/ 428625 w 1628774"/>
              <a:gd name="connsiteY28" fmla="*/ 1471613 h 1519238"/>
              <a:gd name="connsiteX29" fmla="*/ 376237 w 1628774"/>
              <a:gd name="connsiteY29" fmla="*/ 1485900 h 1519238"/>
              <a:gd name="connsiteX30" fmla="*/ 357187 w 1628774"/>
              <a:gd name="connsiteY30" fmla="*/ 1500188 h 1519238"/>
              <a:gd name="connsiteX31" fmla="*/ 323850 w 1628774"/>
              <a:gd name="connsiteY31" fmla="*/ 1519238 h 1519238"/>
              <a:gd name="connsiteX32" fmla="*/ 290512 w 1628774"/>
              <a:gd name="connsiteY32" fmla="*/ 1519238 h 1519238"/>
              <a:gd name="connsiteX33" fmla="*/ 266700 w 1628774"/>
              <a:gd name="connsiteY33" fmla="*/ 1519238 h 1519238"/>
              <a:gd name="connsiteX34" fmla="*/ 200025 w 1628774"/>
              <a:gd name="connsiteY34" fmla="*/ 1490663 h 1519238"/>
              <a:gd name="connsiteX35" fmla="*/ 166687 w 1628774"/>
              <a:gd name="connsiteY35" fmla="*/ 1457325 h 1519238"/>
              <a:gd name="connsiteX36" fmla="*/ 152400 w 1628774"/>
              <a:gd name="connsiteY36" fmla="*/ 1414463 h 1519238"/>
              <a:gd name="connsiteX37" fmla="*/ 109537 w 1628774"/>
              <a:gd name="connsiteY37" fmla="*/ 1338263 h 1519238"/>
              <a:gd name="connsiteX38" fmla="*/ 57150 w 1628774"/>
              <a:gd name="connsiteY38" fmla="*/ 1252538 h 1519238"/>
              <a:gd name="connsiteX39" fmla="*/ 0 w 1628774"/>
              <a:gd name="connsiteY39" fmla="*/ 1214438 h 1519238"/>
              <a:gd name="connsiteX40" fmla="*/ 0 w 1628774"/>
              <a:gd name="connsiteY40" fmla="*/ 1214438 h 1519238"/>
              <a:gd name="connsiteX0" fmla="*/ 1633537 w 1633537"/>
              <a:gd name="connsiteY0" fmla="*/ 0 h 1450182"/>
              <a:gd name="connsiteX1" fmla="*/ 1628774 w 1633537"/>
              <a:gd name="connsiteY1" fmla="*/ 71438 h 1450182"/>
              <a:gd name="connsiteX2" fmla="*/ 1595437 w 1633537"/>
              <a:gd name="connsiteY2" fmla="*/ 121444 h 1450182"/>
              <a:gd name="connsiteX3" fmla="*/ 1583531 w 1633537"/>
              <a:gd name="connsiteY3" fmla="*/ 147638 h 1450182"/>
              <a:gd name="connsiteX4" fmla="*/ 1562100 w 1633537"/>
              <a:gd name="connsiteY4" fmla="*/ 195263 h 1450182"/>
              <a:gd name="connsiteX5" fmla="*/ 1526381 w 1633537"/>
              <a:gd name="connsiteY5" fmla="*/ 261938 h 1450182"/>
              <a:gd name="connsiteX6" fmla="*/ 1481138 w 1633537"/>
              <a:gd name="connsiteY6" fmla="*/ 314325 h 1450182"/>
              <a:gd name="connsiteX7" fmla="*/ 1457325 w 1633537"/>
              <a:gd name="connsiteY7" fmla="*/ 345282 h 1450182"/>
              <a:gd name="connsiteX8" fmla="*/ 1421605 w 1633537"/>
              <a:gd name="connsiteY8" fmla="*/ 400050 h 1450182"/>
              <a:gd name="connsiteX9" fmla="*/ 1383506 w 1633537"/>
              <a:gd name="connsiteY9" fmla="*/ 450057 h 1450182"/>
              <a:gd name="connsiteX10" fmla="*/ 1347787 w 1633537"/>
              <a:gd name="connsiteY10" fmla="*/ 488157 h 1450182"/>
              <a:gd name="connsiteX11" fmla="*/ 1281112 w 1633537"/>
              <a:gd name="connsiteY11" fmla="*/ 635794 h 1450182"/>
              <a:gd name="connsiteX12" fmla="*/ 1247775 w 1633537"/>
              <a:gd name="connsiteY12" fmla="*/ 683419 h 1450182"/>
              <a:gd name="connsiteX13" fmla="*/ 1209675 w 1633537"/>
              <a:gd name="connsiteY13" fmla="*/ 731044 h 1450182"/>
              <a:gd name="connsiteX14" fmla="*/ 1166812 w 1633537"/>
              <a:gd name="connsiteY14" fmla="*/ 764382 h 1450182"/>
              <a:gd name="connsiteX15" fmla="*/ 1114425 w 1633537"/>
              <a:gd name="connsiteY15" fmla="*/ 826294 h 1450182"/>
              <a:gd name="connsiteX16" fmla="*/ 1066800 w 1633537"/>
              <a:gd name="connsiteY16" fmla="*/ 878682 h 1450182"/>
              <a:gd name="connsiteX17" fmla="*/ 990600 w 1633537"/>
              <a:gd name="connsiteY17" fmla="*/ 964407 h 1450182"/>
              <a:gd name="connsiteX18" fmla="*/ 885825 w 1633537"/>
              <a:gd name="connsiteY18" fmla="*/ 1059657 h 1450182"/>
              <a:gd name="connsiteX19" fmla="*/ 847725 w 1633537"/>
              <a:gd name="connsiteY19" fmla="*/ 1069182 h 1450182"/>
              <a:gd name="connsiteX20" fmla="*/ 819150 w 1633537"/>
              <a:gd name="connsiteY20" fmla="*/ 1088232 h 1450182"/>
              <a:gd name="connsiteX21" fmla="*/ 766762 w 1633537"/>
              <a:gd name="connsiteY21" fmla="*/ 1145382 h 1450182"/>
              <a:gd name="connsiteX22" fmla="*/ 742950 w 1633537"/>
              <a:gd name="connsiteY22" fmla="*/ 1183482 h 1450182"/>
              <a:gd name="connsiteX23" fmla="*/ 709612 w 1633537"/>
              <a:gd name="connsiteY23" fmla="*/ 1221582 h 1450182"/>
              <a:gd name="connsiteX24" fmla="*/ 623887 w 1633537"/>
              <a:gd name="connsiteY24" fmla="*/ 1254919 h 1450182"/>
              <a:gd name="connsiteX25" fmla="*/ 571500 w 1633537"/>
              <a:gd name="connsiteY25" fmla="*/ 1307307 h 1450182"/>
              <a:gd name="connsiteX26" fmla="*/ 504825 w 1633537"/>
              <a:gd name="connsiteY26" fmla="*/ 1340644 h 1450182"/>
              <a:gd name="connsiteX27" fmla="*/ 481012 w 1633537"/>
              <a:gd name="connsiteY27" fmla="*/ 1364457 h 1450182"/>
              <a:gd name="connsiteX28" fmla="*/ 428625 w 1633537"/>
              <a:gd name="connsiteY28" fmla="*/ 1402557 h 1450182"/>
              <a:gd name="connsiteX29" fmla="*/ 376237 w 1633537"/>
              <a:gd name="connsiteY29" fmla="*/ 1416844 h 1450182"/>
              <a:gd name="connsiteX30" fmla="*/ 357187 w 1633537"/>
              <a:gd name="connsiteY30" fmla="*/ 1431132 h 1450182"/>
              <a:gd name="connsiteX31" fmla="*/ 323850 w 1633537"/>
              <a:gd name="connsiteY31" fmla="*/ 1450182 h 1450182"/>
              <a:gd name="connsiteX32" fmla="*/ 290512 w 1633537"/>
              <a:gd name="connsiteY32" fmla="*/ 1450182 h 1450182"/>
              <a:gd name="connsiteX33" fmla="*/ 266700 w 1633537"/>
              <a:gd name="connsiteY33" fmla="*/ 1450182 h 1450182"/>
              <a:gd name="connsiteX34" fmla="*/ 200025 w 1633537"/>
              <a:gd name="connsiteY34" fmla="*/ 1421607 h 1450182"/>
              <a:gd name="connsiteX35" fmla="*/ 166687 w 1633537"/>
              <a:gd name="connsiteY35" fmla="*/ 1388269 h 1450182"/>
              <a:gd name="connsiteX36" fmla="*/ 152400 w 1633537"/>
              <a:gd name="connsiteY36" fmla="*/ 1345407 h 1450182"/>
              <a:gd name="connsiteX37" fmla="*/ 109537 w 1633537"/>
              <a:gd name="connsiteY37" fmla="*/ 1269207 h 1450182"/>
              <a:gd name="connsiteX38" fmla="*/ 57150 w 1633537"/>
              <a:gd name="connsiteY38" fmla="*/ 1183482 h 1450182"/>
              <a:gd name="connsiteX39" fmla="*/ 0 w 1633537"/>
              <a:gd name="connsiteY39" fmla="*/ 1145382 h 1450182"/>
              <a:gd name="connsiteX40" fmla="*/ 0 w 1633537"/>
              <a:gd name="connsiteY40" fmla="*/ 1145382 h 1450182"/>
              <a:gd name="connsiteX0" fmla="*/ 1633537 w 1633537"/>
              <a:gd name="connsiteY0" fmla="*/ 0 h 1450182"/>
              <a:gd name="connsiteX1" fmla="*/ 1628774 w 1633537"/>
              <a:gd name="connsiteY1" fmla="*/ 71438 h 1450182"/>
              <a:gd name="connsiteX2" fmla="*/ 1614487 w 1633537"/>
              <a:gd name="connsiteY2" fmla="*/ 123825 h 1450182"/>
              <a:gd name="connsiteX3" fmla="*/ 1583531 w 1633537"/>
              <a:gd name="connsiteY3" fmla="*/ 147638 h 1450182"/>
              <a:gd name="connsiteX4" fmla="*/ 1562100 w 1633537"/>
              <a:gd name="connsiteY4" fmla="*/ 195263 h 1450182"/>
              <a:gd name="connsiteX5" fmla="*/ 1526381 w 1633537"/>
              <a:gd name="connsiteY5" fmla="*/ 261938 h 1450182"/>
              <a:gd name="connsiteX6" fmla="*/ 1481138 w 1633537"/>
              <a:gd name="connsiteY6" fmla="*/ 314325 h 1450182"/>
              <a:gd name="connsiteX7" fmla="*/ 1457325 w 1633537"/>
              <a:gd name="connsiteY7" fmla="*/ 345282 h 1450182"/>
              <a:gd name="connsiteX8" fmla="*/ 1421605 w 1633537"/>
              <a:gd name="connsiteY8" fmla="*/ 400050 h 1450182"/>
              <a:gd name="connsiteX9" fmla="*/ 1383506 w 1633537"/>
              <a:gd name="connsiteY9" fmla="*/ 450057 h 1450182"/>
              <a:gd name="connsiteX10" fmla="*/ 1347787 w 1633537"/>
              <a:gd name="connsiteY10" fmla="*/ 488157 h 1450182"/>
              <a:gd name="connsiteX11" fmla="*/ 1281112 w 1633537"/>
              <a:gd name="connsiteY11" fmla="*/ 635794 h 1450182"/>
              <a:gd name="connsiteX12" fmla="*/ 1247775 w 1633537"/>
              <a:gd name="connsiteY12" fmla="*/ 683419 h 1450182"/>
              <a:gd name="connsiteX13" fmla="*/ 1209675 w 1633537"/>
              <a:gd name="connsiteY13" fmla="*/ 731044 h 1450182"/>
              <a:gd name="connsiteX14" fmla="*/ 1166812 w 1633537"/>
              <a:gd name="connsiteY14" fmla="*/ 764382 h 1450182"/>
              <a:gd name="connsiteX15" fmla="*/ 1114425 w 1633537"/>
              <a:gd name="connsiteY15" fmla="*/ 826294 h 1450182"/>
              <a:gd name="connsiteX16" fmla="*/ 1066800 w 1633537"/>
              <a:gd name="connsiteY16" fmla="*/ 878682 h 1450182"/>
              <a:gd name="connsiteX17" fmla="*/ 990600 w 1633537"/>
              <a:gd name="connsiteY17" fmla="*/ 964407 h 1450182"/>
              <a:gd name="connsiteX18" fmla="*/ 885825 w 1633537"/>
              <a:gd name="connsiteY18" fmla="*/ 1059657 h 1450182"/>
              <a:gd name="connsiteX19" fmla="*/ 847725 w 1633537"/>
              <a:gd name="connsiteY19" fmla="*/ 1069182 h 1450182"/>
              <a:gd name="connsiteX20" fmla="*/ 819150 w 1633537"/>
              <a:gd name="connsiteY20" fmla="*/ 1088232 h 1450182"/>
              <a:gd name="connsiteX21" fmla="*/ 766762 w 1633537"/>
              <a:gd name="connsiteY21" fmla="*/ 1145382 h 1450182"/>
              <a:gd name="connsiteX22" fmla="*/ 742950 w 1633537"/>
              <a:gd name="connsiteY22" fmla="*/ 1183482 h 1450182"/>
              <a:gd name="connsiteX23" fmla="*/ 709612 w 1633537"/>
              <a:gd name="connsiteY23" fmla="*/ 1221582 h 1450182"/>
              <a:gd name="connsiteX24" fmla="*/ 623887 w 1633537"/>
              <a:gd name="connsiteY24" fmla="*/ 1254919 h 1450182"/>
              <a:gd name="connsiteX25" fmla="*/ 571500 w 1633537"/>
              <a:gd name="connsiteY25" fmla="*/ 1307307 h 1450182"/>
              <a:gd name="connsiteX26" fmla="*/ 504825 w 1633537"/>
              <a:gd name="connsiteY26" fmla="*/ 1340644 h 1450182"/>
              <a:gd name="connsiteX27" fmla="*/ 481012 w 1633537"/>
              <a:gd name="connsiteY27" fmla="*/ 1364457 h 1450182"/>
              <a:gd name="connsiteX28" fmla="*/ 428625 w 1633537"/>
              <a:gd name="connsiteY28" fmla="*/ 1402557 h 1450182"/>
              <a:gd name="connsiteX29" fmla="*/ 376237 w 1633537"/>
              <a:gd name="connsiteY29" fmla="*/ 1416844 h 1450182"/>
              <a:gd name="connsiteX30" fmla="*/ 357187 w 1633537"/>
              <a:gd name="connsiteY30" fmla="*/ 1431132 h 1450182"/>
              <a:gd name="connsiteX31" fmla="*/ 323850 w 1633537"/>
              <a:gd name="connsiteY31" fmla="*/ 1450182 h 1450182"/>
              <a:gd name="connsiteX32" fmla="*/ 290512 w 1633537"/>
              <a:gd name="connsiteY32" fmla="*/ 1450182 h 1450182"/>
              <a:gd name="connsiteX33" fmla="*/ 266700 w 1633537"/>
              <a:gd name="connsiteY33" fmla="*/ 1450182 h 1450182"/>
              <a:gd name="connsiteX34" fmla="*/ 200025 w 1633537"/>
              <a:gd name="connsiteY34" fmla="*/ 1421607 h 1450182"/>
              <a:gd name="connsiteX35" fmla="*/ 166687 w 1633537"/>
              <a:gd name="connsiteY35" fmla="*/ 1388269 h 1450182"/>
              <a:gd name="connsiteX36" fmla="*/ 152400 w 1633537"/>
              <a:gd name="connsiteY36" fmla="*/ 1345407 h 1450182"/>
              <a:gd name="connsiteX37" fmla="*/ 109537 w 1633537"/>
              <a:gd name="connsiteY37" fmla="*/ 1269207 h 1450182"/>
              <a:gd name="connsiteX38" fmla="*/ 57150 w 1633537"/>
              <a:gd name="connsiteY38" fmla="*/ 1183482 h 1450182"/>
              <a:gd name="connsiteX39" fmla="*/ 0 w 1633537"/>
              <a:gd name="connsiteY39" fmla="*/ 1145382 h 1450182"/>
              <a:gd name="connsiteX40" fmla="*/ 0 w 1633537"/>
              <a:gd name="connsiteY40" fmla="*/ 1145382 h 1450182"/>
              <a:gd name="connsiteX0" fmla="*/ 1633537 w 1633537"/>
              <a:gd name="connsiteY0" fmla="*/ 0 h 1450182"/>
              <a:gd name="connsiteX1" fmla="*/ 1628774 w 1633537"/>
              <a:gd name="connsiteY1" fmla="*/ 71438 h 1450182"/>
              <a:gd name="connsiteX2" fmla="*/ 1614487 w 1633537"/>
              <a:gd name="connsiteY2" fmla="*/ 123825 h 1450182"/>
              <a:gd name="connsiteX3" fmla="*/ 1593056 w 1633537"/>
              <a:gd name="connsiteY3" fmla="*/ 164307 h 1450182"/>
              <a:gd name="connsiteX4" fmla="*/ 1562100 w 1633537"/>
              <a:gd name="connsiteY4" fmla="*/ 195263 h 1450182"/>
              <a:gd name="connsiteX5" fmla="*/ 1526381 w 1633537"/>
              <a:gd name="connsiteY5" fmla="*/ 261938 h 1450182"/>
              <a:gd name="connsiteX6" fmla="*/ 1481138 w 1633537"/>
              <a:gd name="connsiteY6" fmla="*/ 314325 h 1450182"/>
              <a:gd name="connsiteX7" fmla="*/ 1457325 w 1633537"/>
              <a:gd name="connsiteY7" fmla="*/ 345282 h 1450182"/>
              <a:gd name="connsiteX8" fmla="*/ 1421605 w 1633537"/>
              <a:gd name="connsiteY8" fmla="*/ 400050 h 1450182"/>
              <a:gd name="connsiteX9" fmla="*/ 1383506 w 1633537"/>
              <a:gd name="connsiteY9" fmla="*/ 450057 h 1450182"/>
              <a:gd name="connsiteX10" fmla="*/ 1347787 w 1633537"/>
              <a:gd name="connsiteY10" fmla="*/ 488157 h 1450182"/>
              <a:gd name="connsiteX11" fmla="*/ 1281112 w 1633537"/>
              <a:gd name="connsiteY11" fmla="*/ 635794 h 1450182"/>
              <a:gd name="connsiteX12" fmla="*/ 1247775 w 1633537"/>
              <a:gd name="connsiteY12" fmla="*/ 683419 h 1450182"/>
              <a:gd name="connsiteX13" fmla="*/ 1209675 w 1633537"/>
              <a:gd name="connsiteY13" fmla="*/ 731044 h 1450182"/>
              <a:gd name="connsiteX14" fmla="*/ 1166812 w 1633537"/>
              <a:gd name="connsiteY14" fmla="*/ 764382 h 1450182"/>
              <a:gd name="connsiteX15" fmla="*/ 1114425 w 1633537"/>
              <a:gd name="connsiteY15" fmla="*/ 826294 h 1450182"/>
              <a:gd name="connsiteX16" fmla="*/ 1066800 w 1633537"/>
              <a:gd name="connsiteY16" fmla="*/ 878682 h 1450182"/>
              <a:gd name="connsiteX17" fmla="*/ 990600 w 1633537"/>
              <a:gd name="connsiteY17" fmla="*/ 964407 h 1450182"/>
              <a:gd name="connsiteX18" fmla="*/ 885825 w 1633537"/>
              <a:gd name="connsiteY18" fmla="*/ 1059657 h 1450182"/>
              <a:gd name="connsiteX19" fmla="*/ 847725 w 1633537"/>
              <a:gd name="connsiteY19" fmla="*/ 1069182 h 1450182"/>
              <a:gd name="connsiteX20" fmla="*/ 819150 w 1633537"/>
              <a:gd name="connsiteY20" fmla="*/ 1088232 h 1450182"/>
              <a:gd name="connsiteX21" fmla="*/ 766762 w 1633537"/>
              <a:gd name="connsiteY21" fmla="*/ 1145382 h 1450182"/>
              <a:gd name="connsiteX22" fmla="*/ 742950 w 1633537"/>
              <a:gd name="connsiteY22" fmla="*/ 1183482 h 1450182"/>
              <a:gd name="connsiteX23" fmla="*/ 709612 w 1633537"/>
              <a:gd name="connsiteY23" fmla="*/ 1221582 h 1450182"/>
              <a:gd name="connsiteX24" fmla="*/ 623887 w 1633537"/>
              <a:gd name="connsiteY24" fmla="*/ 1254919 h 1450182"/>
              <a:gd name="connsiteX25" fmla="*/ 571500 w 1633537"/>
              <a:gd name="connsiteY25" fmla="*/ 1307307 h 1450182"/>
              <a:gd name="connsiteX26" fmla="*/ 504825 w 1633537"/>
              <a:gd name="connsiteY26" fmla="*/ 1340644 h 1450182"/>
              <a:gd name="connsiteX27" fmla="*/ 481012 w 1633537"/>
              <a:gd name="connsiteY27" fmla="*/ 1364457 h 1450182"/>
              <a:gd name="connsiteX28" fmla="*/ 428625 w 1633537"/>
              <a:gd name="connsiteY28" fmla="*/ 1402557 h 1450182"/>
              <a:gd name="connsiteX29" fmla="*/ 376237 w 1633537"/>
              <a:gd name="connsiteY29" fmla="*/ 1416844 h 1450182"/>
              <a:gd name="connsiteX30" fmla="*/ 357187 w 1633537"/>
              <a:gd name="connsiteY30" fmla="*/ 1431132 h 1450182"/>
              <a:gd name="connsiteX31" fmla="*/ 323850 w 1633537"/>
              <a:gd name="connsiteY31" fmla="*/ 1450182 h 1450182"/>
              <a:gd name="connsiteX32" fmla="*/ 290512 w 1633537"/>
              <a:gd name="connsiteY32" fmla="*/ 1450182 h 1450182"/>
              <a:gd name="connsiteX33" fmla="*/ 266700 w 1633537"/>
              <a:gd name="connsiteY33" fmla="*/ 1450182 h 1450182"/>
              <a:gd name="connsiteX34" fmla="*/ 200025 w 1633537"/>
              <a:gd name="connsiteY34" fmla="*/ 1421607 h 1450182"/>
              <a:gd name="connsiteX35" fmla="*/ 166687 w 1633537"/>
              <a:gd name="connsiteY35" fmla="*/ 1388269 h 1450182"/>
              <a:gd name="connsiteX36" fmla="*/ 152400 w 1633537"/>
              <a:gd name="connsiteY36" fmla="*/ 1345407 h 1450182"/>
              <a:gd name="connsiteX37" fmla="*/ 109537 w 1633537"/>
              <a:gd name="connsiteY37" fmla="*/ 1269207 h 1450182"/>
              <a:gd name="connsiteX38" fmla="*/ 57150 w 1633537"/>
              <a:gd name="connsiteY38" fmla="*/ 1183482 h 1450182"/>
              <a:gd name="connsiteX39" fmla="*/ 0 w 1633537"/>
              <a:gd name="connsiteY39" fmla="*/ 1145382 h 1450182"/>
              <a:gd name="connsiteX40" fmla="*/ 0 w 1633537"/>
              <a:gd name="connsiteY40" fmla="*/ 1145382 h 1450182"/>
              <a:gd name="connsiteX0" fmla="*/ 1633537 w 1633537"/>
              <a:gd name="connsiteY0" fmla="*/ 0 h 1450182"/>
              <a:gd name="connsiteX1" fmla="*/ 1628774 w 1633537"/>
              <a:gd name="connsiteY1" fmla="*/ 71438 h 1450182"/>
              <a:gd name="connsiteX2" fmla="*/ 1614487 w 1633537"/>
              <a:gd name="connsiteY2" fmla="*/ 123825 h 1450182"/>
              <a:gd name="connsiteX3" fmla="*/ 1593056 w 1633537"/>
              <a:gd name="connsiteY3" fmla="*/ 164307 h 1450182"/>
              <a:gd name="connsiteX4" fmla="*/ 1562100 w 1633537"/>
              <a:gd name="connsiteY4" fmla="*/ 195263 h 1450182"/>
              <a:gd name="connsiteX5" fmla="*/ 1564481 w 1633537"/>
              <a:gd name="connsiteY5" fmla="*/ 216694 h 1450182"/>
              <a:gd name="connsiteX6" fmla="*/ 1526381 w 1633537"/>
              <a:gd name="connsiteY6" fmla="*/ 261938 h 1450182"/>
              <a:gd name="connsiteX7" fmla="*/ 1481138 w 1633537"/>
              <a:gd name="connsiteY7" fmla="*/ 314325 h 1450182"/>
              <a:gd name="connsiteX8" fmla="*/ 1457325 w 1633537"/>
              <a:gd name="connsiteY8" fmla="*/ 345282 h 1450182"/>
              <a:gd name="connsiteX9" fmla="*/ 1421605 w 1633537"/>
              <a:gd name="connsiteY9" fmla="*/ 400050 h 1450182"/>
              <a:gd name="connsiteX10" fmla="*/ 1383506 w 1633537"/>
              <a:gd name="connsiteY10" fmla="*/ 450057 h 1450182"/>
              <a:gd name="connsiteX11" fmla="*/ 1347787 w 1633537"/>
              <a:gd name="connsiteY11" fmla="*/ 488157 h 1450182"/>
              <a:gd name="connsiteX12" fmla="*/ 1281112 w 1633537"/>
              <a:gd name="connsiteY12" fmla="*/ 635794 h 1450182"/>
              <a:gd name="connsiteX13" fmla="*/ 1247775 w 1633537"/>
              <a:gd name="connsiteY13" fmla="*/ 683419 h 1450182"/>
              <a:gd name="connsiteX14" fmla="*/ 1209675 w 1633537"/>
              <a:gd name="connsiteY14" fmla="*/ 731044 h 1450182"/>
              <a:gd name="connsiteX15" fmla="*/ 1166812 w 1633537"/>
              <a:gd name="connsiteY15" fmla="*/ 764382 h 1450182"/>
              <a:gd name="connsiteX16" fmla="*/ 1114425 w 1633537"/>
              <a:gd name="connsiteY16" fmla="*/ 826294 h 1450182"/>
              <a:gd name="connsiteX17" fmla="*/ 1066800 w 1633537"/>
              <a:gd name="connsiteY17" fmla="*/ 878682 h 1450182"/>
              <a:gd name="connsiteX18" fmla="*/ 990600 w 1633537"/>
              <a:gd name="connsiteY18" fmla="*/ 964407 h 1450182"/>
              <a:gd name="connsiteX19" fmla="*/ 885825 w 1633537"/>
              <a:gd name="connsiteY19" fmla="*/ 1059657 h 1450182"/>
              <a:gd name="connsiteX20" fmla="*/ 847725 w 1633537"/>
              <a:gd name="connsiteY20" fmla="*/ 1069182 h 1450182"/>
              <a:gd name="connsiteX21" fmla="*/ 819150 w 1633537"/>
              <a:gd name="connsiteY21" fmla="*/ 1088232 h 1450182"/>
              <a:gd name="connsiteX22" fmla="*/ 766762 w 1633537"/>
              <a:gd name="connsiteY22" fmla="*/ 1145382 h 1450182"/>
              <a:gd name="connsiteX23" fmla="*/ 742950 w 1633537"/>
              <a:gd name="connsiteY23" fmla="*/ 1183482 h 1450182"/>
              <a:gd name="connsiteX24" fmla="*/ 709612 w 1633537"/>
              <a:gd name="connsiteY24" fmla="*/ 1221582 h 1450182"/>
              <a:gd name="connsiteX25" fmla="*/ 623887 w 1633537"/>
              <a:gd name="connsiteY25" fmla="*/ 1254919 h 1450182"/>
              <a:gd name="connsiteX26" fmla="*/ 571500 w 1633537"/>
              <a:gd name="connsiteY26" fmla="*/ 1307307 h 1450182"/>
              <a:gd name="connsiteX27" fmla="*/ 504825 w 1633537"/>
              <a:gd name="connsiteY27" fmla="*/ 1340644 h 1450182"/>
              <a:gd name="connsiteX28" fmla="*/ 481012 w 1633537"/>
              <a:gd name="connsiteY28" fmla="*/ 1364457 h 1450182"/>
              <a:gd name="connsiteX29" fmla="*/ 428625 w 1633537"/>
              <a:gd name="connsiteY29" fmla="*/ 1402557 h 1450182"/>
              <a:gd name="connsiteX30" fmla="*/ 376237 w 1633537"/>
              <a:gd name="connsiteY30" fmla="*/ 1416844 h 1450182"/>
              <a:gd name="connsiteX31" fmla="*/ 357187 w 1633537"/>
              <a:gd name="connsiteY31" fmla="*/ 1431132 h 1450182"/>
              <a:gd name="connsiteX32" fmla="*/ 323850 w 1633537"/>
              <a:gd name="connsiteY32" fmla="*/ 1450182 h 1450182"/>
              <a:gd name="connsiteX33" fmla="*/ 290512 w 1633537"/>
              <a:gd name="connsiteY33" fmla="*/ 1450182 h 1450182"/>
              <a:gd name="connsiteX34" fmla="*/ 266700 w 1633537"/>
              <a:gd name="connsiteY34" fmla="*/ 1450182 h 1450182"/>
              <a:gd name="connsiteX35" fmla="*/ 200025 w 1633537"/>
              <a:gd name="connsiteY35" fmla="*/ 1421607 h 1450182"/>
              <a:gd name="connsiteX36" fmla="*/ 166687 w 1633537"/>
              <a:gd name="connsiteY36" fmla="*/ 1388269 h 1450182"/>
              <a:gd name="connsiteX37" fmla="*/ 152400 w 1633537"/>
              <a:gd name="connsiteY37" fmla="*/ 1345407 h 1450182"/>
              <a:gd name="connsiteX38" fmla="*/ 109537 w 1633537"/>
              <a:gd name="connsiteY38" fmla="*/ 1269207 h 1450182"/>
              <a:gd name="connsiteX39" fmla="*/ 57150 w 1633537"/>
              <a:gd name="connsiteY39" fmla="*/ 1183482 h 1450182"/>
              <a:gd name="connsiteX40" fmla="*/ 0 w 1633537"/>
              <a:gd name="connsiteY40" fmla="*/ 1145382 h 1450182"/>
              <a:gd name="connsiteX41" fmla="*/ 0 w 1633537"/>
              <a:gd name="connsiteY41" fmla="*/ 1145382 h 1450182"/>
              <a:gd name="connsiteX0" fmla="*/ 1633537 w 1633537"/>
              <a:gd name="connsiteY0" fmla="*/ 0 h 1450182"/>
              <a:gd name="connsiteX1" fmla="*/ 1628774 w 1633537"/>
              <a:gd name="connsiteY1" fmla="*/ 71438 h 1450182"/>
              <a:gd name="connsiteX2" fmla="*/ 1614487 w 1633537"/>
              <a:gd name="connsiteY2" fmla="*/ 123825 h 1450182"/>
              <a:gd name="connsiteX3" fmla="*/ 1593056 w 1633537"/>
              <a:gd name="connsiteY3" fmla="*/ 164307 h 1450182"/>
              <a:gd name="connsiteX4" fmla="*/ 1562100 w 1633537"/>
              <a:gd name="connsiteY4" fmla="*/ 195263 h 1450182"/>
              <a:gd name="connsiteX5" fmla="*/ 1559718 w 1633537"/>
              <a:gd name="connsiteY5" fmla="*/ 230981 h 1450182"/>
              <a:gd name="connsiteX6" fmla="*/ 1526381 w 1633537"/>
              <a:gd name="connsiteY6" fmla="*/ 261938 h 1450182"/>
              <a:gd name="connsiteX7" fmla="*/ 1481138 w 1633537"/>
              <a:gd name="connsiteY7" fmla="*/ 314325 h 1450182"/>
              <a:gd name="connsiteX8" fmla="*/ 1457325 w 1633537"/>
              <a:gd name="connsiteY8" fmla="*/ 345282 h 1450182"/>
              <a:gd name="connsiteX9" fmla="*/ 1421605 w 1633537"/>
              <a:gd name="connsiteY9" fmla="*/ 400050 h 1450182"/>
              <a:gd name="connsiteX10" fmla="*/ 1383506 w 1633537"/>
              <a:gd name="connsiteY10" fmla="*/ 450057 h 1450182"/>
              <a:gd name="connsiteX11" fmla="*/ 1347787 w 1633537"/>
              <a:gd name="connsiteY11" fmla="*/ 488157 h 1450182"/>
              <a:gd name="connsiteX12" fmla="*/ 1281112 w 1633537"/>
              <a:gd name="connsiteY12" fmla="*/ 635794 h 1450182"/>
              <a:gd name="connsiteX13" fmla="*/ 1247775 w 1633537"/>
              <a:gd name="connsiteY13" fmla="*/ 683419 h 1450182"/>
              <a:gd name="connsiteX14" fmla="*/ 1209675 w 1633537"/>
              <a:gd name="connsiteY14" fmla="*/ 731044 h 1450182"/>
              <a:gd name="connsiteX15" fmla="*/ 1166812 w 1633537"/>
              <a:gd name="connsiteY15" fmla="*/ 764382 h 1450182"/>
              <a:gd name="connsiteX16" fmla="*/ 1114425 w 1633537"/>
              <a:gd name="connsiteY16" fmla="*/ 826294 h 1450182"/>
              <a:gd name="connsiteX17" fmla="*/ 1066800 w 1633537"/>
              <a:gd name="connsiteY17" fmla="*/ 878682 h 1450182"/>
              <a:gd name="connsiteX18" fmla="*/ 990600 w 1633537"/>
              <a:gd name="connsiteY18" fmla="*/ 964407 h 1450182"/>
              <a:gd name="connsiteX19" fmla="*/ 885825 w 1633537"/>
              <a:gd name="connsiteY19" fmla="*/ 1059657 h 1450182"/>
              <a:gd name="connsiteX20" fmla="*/ 847725 w 1633537"/>
              <a:gd name="connsiteY20" fmla="*/ 1069182 h 1450182"/>
              <a:gd name="connsiteX21" fmla="*/ 819150 w 1633537"/>
              <a:gd name="connsiteY21" fmla="*/ 1088232 h 1450182"/>
              <a:gd name="connsiteX22" fmla="*/ 766762 w 1633537"/>
              <a:gd name="connsiteY22" fmla="*/ 1145382 h 1450182"/>
              <a:gd name="connsiteX23" fmla="*/ 742950 w 1633537"/>
              <a:gd name="connsiteY23" fmla="*/ 1183482 h 1450182"/>
              <a:gd name="connsiteX24" fmla="*/ 709612 w 1633537"/>
              <a:gd name="connsiteY24" fmla="*/ 1221582 h 1450182"/>
              <a:gd name="connsiteX25" fmla="*/ 623887 w 1633537"/>
              <a:gd name="connsiteY25" fmla="*/ 1254919 h 1450182"/>
              <a:gd name="connsiteX26" fmla="*/ 571500 w 1633537"/>
              <a:gd name="connsiteY26" fmla="*/ 1307307 h 1450182"/>
              <a:gd name="connsiteX27" fmla="*/ 504825 w 1633537"/>
              <a:gd name="connsiteY27" fmla="*/ 1340644 h 1450182"/>
              <a:gd name="connsiteX28" fmla="*/ 481012 w 1633537"/>
              <a:gd name="connsiteY28" fmla="*/ 1364457 h 1450182"/>
              <a:gd name="connsiteX29" fmla="*/ 428625 w 1633537"/>
              <a:gd name="connsiteY29" fmla="*/ 1402557 h 1450182"/>
              <a:gd name="connsiteX30" fmla="*/ 376237 w 1633537"/>
              <a:gd name="connsiteY30" fmla="*/ 1416844 h 1450182"/>
              <a:gd name="connsiteX31" fmla="*/ 357187 w 1633537"/>
              <a:gd name="connsiteY31" fmla="*/ 1431132 h 1450182"/>
              <a:gd name="connsiteX32" fmla="*/ 323850 w 1633537"/>
              <a:gd name="connsiteY32" fmla="*/ 1450182 h 1450182"/>
              <a:gd name="connsiteX33" fmla="*/ 290512 w 1633537"/>
              <a:gd name="connsiteY33" fmla="*/ 1450182 h 1450182"/>
              <a:gd name="connsiteX34" fmla="*/ 266700 w 1633537"/>
              <a:gd name="connsiteY34" fmla="*/ 1450182 h 1450182"/>
              <a:gd name="connsiteX35" fmla="*/ 200025 w 1633537"/>
              <a:gd name="connsiteY35" fmla="*/ 1421607 h 1450182"/>
              <a:gd name="connsiteX36" fmla="*/ 166687 w 1633537"/>
              <a:gd name="connsiteY36" fmla="*/ 1388269 h 1450182"/>
              <a:gd name="connsiteX37" fmla="*/ 152400 w 1633537"/>
              <a:gd name="connsiteY37" fmla="*/ 1345407 h 1450182"/>
              <a:gd name="connsiteX38" fmla="*/ 109537 w 1633537"/>
              <a:gd name="connsiteY38" fmla="*/ 1269207 h 1450182"/>
              <a:gd name="connsiteX39" fmla="*/ 57150 w 1633537"/>
              <a:gd name="connsiteY39" fmla="*/ 1183482 h 1450182"/>
              <a:gd name="connsiteX40" fmla="*/ 0 w 1633537"/>
              <a:gd name="connsiteY40" fmla="*/ 1145382 h 1450182"/>
              <a:gd name="connsiteX41" fmla="*/ 0 w 1633537"/>
              <a:gd name="connsiteY41" fmla="*/ 1145382 h 1450182"/>
              <a:gd name="connsiteX0" fmla="*/ 1633537 w 1633537"/>
              <a:gd name="connsiteY0" fmla="*/ 0 h 1450182"/>
              <a:gd name="connsiteX1" fmla="*/ 1628774 w 1633537"/>
              <a:gd name="connsiteY1" fmla="*/ 71438 h 1450182"/>
              <a:gd name="connsiteX2" fmla="*/ 1614487 w 1633537"/>
              <a:gd name="connsiteY2" fmla="*/ 123825 h 1450182"/>
              <a:gd name="connsiteX3" fmla="*/ 1593056 w 1633537"/>
              <a:gd name="connsiteY3" fmla="*/ 164307 h 1450182"/>
              <a:gd name="connsiteX4" fmla="*/ 1585913 w 1633537"/>
              <a:gd name="connsiteY4" fmla="*/ 197644 h 1450182"/>
              <a:gd name="connsiteX5" fmla="*/ 1559718 w 1633537"/>
              <a:gd name="connsiteY5" fmla="*/ 230981 h 1450182"/>
              <a:gd name="connsiteX6" fmla="*/ 1526381 w 1633537"/>
              <a:gd name="connsiteY6" fmla="*/ 261938 h 1450182"/>
              <a:gd name="connsiteX7" fmla="*/ 1481138 w 1633537"/>
              <a:gd name="connsiteY7" fmla="*/ 314325 h 1450182"/>
              <a:gd name="connsiteX8" fmla="*/ 1457325 w 1633537"/>
              <a:gd name="connsiteY8" fmla="*/ 345282 h 1450182"/>
              <a:gd name="connsiteX9" fmla="*/ 1421605 w 1633537"/>
              <a:gd name="connsiteY9" fmla="*/ 400050 h 1450182"/>
              <a:gd name="connsiteX10" fmla="*/ 1383506 w 1633537"/>
              <a:gd name="connsiteY10" fmla="*/ 450057 h 1450182"/>
              <a:gd name="connsiteX11" fmla="*/ 1347787 w 1633537"/>
              <a:gd name="connsiteY11" fmla="*/ 488157 h 1450182"/>
              <a:gd name="connsiteX12" fmla="*/ 1281112 w 1633537"/>
              <a:gd name="connsiteY12" fmla="*/ 635794 h 1450182"/>
              <a:gd name="connsiteX13" fmla="*/ 1247775 w 1633537"/>
              <a:gd name="connsiteY13" fmla="*/ 683419 h 1450182"/>
              <a:gd name="connsiteX14" fmla="*/ 1209675 w 1633537"/>
              <a:gd name="connsiteY14" fmla="*/ 731044 h 1450182"/>
              <a:gd name="connsiteX15" fmla="*/ 1166812 w 1633537"/>
              <a:gd name="connsiteY15" fmla="*/ 764382 h 1450182"/>
              <a:gd name="connsiteX16" fmla="*/ 1114425 w 1633537"/>
              <a:gd name="connsiteY16" fmla="*/ 826294 h 1450182"/>
              <a:gd name="connsiteX17" fmla="*/ 1066800 w 1633537"/>
              <a:gd name="connsiteY17" fmla="*/ 878682 h 1450182"/>
              <a:gd name="connsiteX18" fmla="*/ 990600 w 1633537"/>
              <a:gd name="connsiteY18" fmla="*/ 964407 h 1450182"/>
              <a:gd name="connsiteX19" fmla="*/ 885825 w 1633537"/>
              <a:gd name="connsiteY19" fmla="*/ 1059657 h 1450182"/>
              <a:gd name="connsiteX20" fmla="*/ 847725 w 1633537"/>
              <a:gd name="connsiteY20" fmla="*/ 1069182 h 1450182"/>
              <a:gd name="connsiteX21" fmla="*/ 819150 w 1633537"/>
              <a:gd name="connsiteY21" fmla="*/ 1088232 h 1450182"/>
              <a:gd name="connsiteX22" fmla="*/ 766762 w 1633537"/>
              <a:gd name="connsiteY22" fmla="*/ 1145382 h 1450182"/>
              <a:gd name="connsiteX23" fmla="*/ 742950 w 1633537"/>
              <a:gd name="connsiteY23" fmla="*/ 1183482 h 1450182"/>
              <a:gd name="connsiteX24" fmla="*/ 709612 w 1633537"/>
              <a:gd name="connsiteY24" fmla="*/ 1221582 h 1450182"/>
              <a:gd name="connsiteX25" fmla="*/ 623887 w 1633537"/>
              <a:gd name="connsiteY25" fmla="*/ 1254919 h 1450182"/>
              <a:gd name="connsiteX26" fmla="*/ 571500 w 1633537"/>
              <a:gd name="connsiteY26" fmla="*/ 1307307 h 1450182"/>
              <a:gd name="connsiteX27" fmla="*/ 504825 w 1633537"/>
              <a:gd name="connsiteY27" fmla="*/ 1340644 h 1450182"/>
              <a:gd name="connsiteX28" fmla="*/ 481012 w 1633537"/>
              <a:gd name="connsiteY28" fmla="*/ 1364457 h 1450182"/>
              <a:gd name="connsiteX29" fmla="*/ 428625 w 1633537"/>
              <a:gd name="connsiteY29" fmla="*/ 1402557 h 1450182"/>
              <a:gd name="connsiteX30" fmla="*/ 376237 w 1633537"/>
              <a:gd name="connsiteY30" fmla="*/ 1416844 h 1450182"/>
              <a:gd name="connsiteX31" fmla="*/ 357187 w 1633537"/>
              <a:gd name="connsiteY31" fmla="*/ 1431132 h 1450182"/>
              <a:gd name="connsiteX32" fmla="*/ 323850 w 1633537"/>
              <a:gd name="connsiteY32" fmla="*/ 1450182 h 1450182"/>
              <a:gd name="connsiteX33" fmla="*/ 290512 w 1633537"/>
              <a:gd name="connsiteY33" fmla="*/ 1450182 h 1450182"/>
              <a:gd name="connsiteX34" fmla="*/ 266700 w 1633537"/>
              <a:gd name="connsiteY34" fmla="*/ 1450182 h 1450182"/>
              <a:gd name="connsiteX35" fmla="*/ 200025 w 1633537"/>
              <a:gd name="connsiteY35" fmla="*/ 1421607 h 1450182"/>
              <a:gd name="connsiteX36" fmla="*/ 166687 w 1633537"/>
              <a:gd name="connsiteY36" fmla="*/ 1388269 h 1450182"/>
              <a:gd name="connsiteX37" fmla="*/ 152400 w 1633537"/>
              <a:gd name="connsiteY37" fmla="*/ 1345407 h 1450182"/>
              <a:gd name="connsiteX38" fmla="*/ 109537 w 1633537"/>
              <a:gd name="connsiteY38" fmla="*/ 1269207 h 1450182"/>
              <a:gd name="connsiteX39" fmla="*/ 57150 w 1633537"/>
              <a:gd name="connsiteY39" fmla="*/ 1183482 h 1450182"/>
              <a:gd name="connsiteX40" fmla="*/ 0 w 1633537"/>
              <a:gd name="connsiteY40" fmla="*/ 1145382 h 1450182"/>
              <a:gd name="connsiteX41" fmla="*/ 0 w 1633537"/>
              <a:gd name="connsiteY41" fmla="*/ 1145382 h 1450182"/>
              <a:gd name="connsiteX0" fmla="*/ 1633537 w 1633537"/>
              <a:gd name="connsiteY0" fmla="*/ 0 h 1450182"/>
              <a:gd name="connsiteX1" fmla="*/ 1628774 w 1633537"/>
              <a:gd name="connsiteY1" fmla="*/ 71438 h 1450182"/>
              <a:gd name="connsiteX2" fmla="*/ 1614487 w 1633537"/>
              <a:gd name="connsiteY2" fmla="*/ 123825 h 1450182"/>
              <a:gd name="connsiteX3" fmla="*/ 1593056 w 1633537"/>
              <a:gd name="connsiteY3" fmla="*/ 164307 h 1450182"/>
              <a:gd name="connsiteX4" fmla="*/ 1574007 w 1633537"/>
              <a:gd name="connsiteY4" fmla="*/ 197644 h 1450182"/>
              <a:gd name="connsiteX5" fmla="*/ 1559718 w 1633537"/>
              <a:gd name="connsiteY5" fmla="*/ 230981 h 1450182"/>
              <a:gd name="connsiteX6" fmla="*/ 1526381 w 1633537"/>
              <a:gd name="connsiteY6" fmla="*/ 261938 h 1450182"/>
              <a:gd name="connsiteX7" fmla="*/ 1481138 w 1633537"/>
              <a:gd name="connsiteY7" fmla="*/ 314325 h 1450182"/>
              <a:gd name="connsiteX8" fmla="*/ 1457325 w 1633537"/>
              <a:gd name="connsiteY8" fmla="*/ 345282 h 1450182"/>
              <a:gd name="connsiteX9" fmla="*/ 1421605 w 1633537"/>
              <a:gd name="connsiteY9" fmla="*/ 400050 h 1450182"/>
              <a:gd name="connsiteX10" fmla="*/ 1383506 w 1633537"/>
              <a:gd name="connsiteY10" fmla="*/ 450057 h 1450182"/>
              <a:gd name="connsiteX11" fmla="*/ 1347787 w 1633537"/>
              <a:gd name="connsiteY11" fmla="*/ 488157 h 1450182"/>
              <a:gd name="connsiteX12" fmla="*/ 1281112 w 1633537"/>
              <a:gd name="connsiteY12" fmla="*/ 635794 h 1450182"/>
              <a:gd name="connsiteX13" fmla="*/ 1247775 w 1633537"/>
              <a:gd name="connsiteY13" fmla="*/ 683419 h 1450182"/>
              <a:gd name="connsiteX14" fmla="*/ 1209675 w 1633537"/>
              <a:gd name="connsiteY14" fmla="*/ 731044 h 1450182"/>
              <a:gd name="connsiteX15" fmla="*/ 1166812 w 1633537"/>
              <a:gd name="connsiteY15" fmla="*/ 764382 h 1450182"/>
              <a:gd name="connsiteX16" fmla="*/ 1114425 w 1633537"/>
              <a:gd name="connsiteY16" fmla="*/ 826294 h 1450182"/>
              <a:gd name="connsiteX17" fmla="*/ 1066800 w 1633537"/>
              <a:gd name="connsiteY17" fmla="*/ 878682 h 1450182"/>
              <a:gd name="connsiteX18" fmla="*/ 990600 w 1633537"/>
              <a:gd name="connsiteY18" fmla="*/ 964407 h 1450182"/>
              <a:gd name="connsiteX19" fmla="*/ 885825 w 1633537"/>
              <a:gd name="connsiteY19" fmla="*/ 1059657 h 1450182"/>
              <a:gd name="connsiteX20" fmla="*/ 847725 w 1633537"/>
              <a:gd name="connsiteY20" fmla="*/ 1069182 h 1450182"/>
              <a:gd name="connsiteX21" fmla="*/ 819150 w 1633537"/>
              <a:gd name="connsiteY21" fmla="*/ 1088232 h 1450182"/>
              <a:gd name="connsiteX22" fmla="*/ 766762 w 1633537"/>
              <a:gd name="connsiteY22" fmla="*/ 1145382 h 1450182"/>
              <a:gd name="connsiteX23" fmla="*/ 742950 w 1633537"/>
              <a:gd name="connsiteY23" fmla="*/ 1183482 h 1450182"/>
              <a:gd name="connsiteX24" fmla="*/ 709612 w 1633537"/>
              <a:gd name="connsiteY24" fmla="*/ 1221582 h 1450182"/>
              <a:gd name="connsiteX25" fmla="*/ 623887 w 1633537"/>
              <a:gd name="connsiteY25" fmla="*/ 1254919 h 1450182"/>
              <a:gd name="connsiteX26" fmla="*/ 571500 w 1633537"/>
              <a:gd name="connsiteY26" fmla="*/ 1307307 h 1450182"/>
              <a:gd name="connsiteX27" fmla="*/ 504825 w 1633537"/>
              <a:gd name="connsiteY27" fmla="*/ 1340644 h 1450182"/>
              <a:gd name="connsiteX28" fmla="*/ 481012 w 1633537"/>
              <a:gd name="connsiteY28" fmla="*/ 1364457 h 1450182"/>
              <a:gd name="connsiteX29" fmla="*/ 428625 w 1633537"/>
              <a:gd name="connsiteY29" fmla="*/ 1402557 h 1450182"/>
              <a:gd name="connsiteX30" fmla="*/ 376237 w 1633537"/>
              <a:gd name="connsiteY30" fmla="*/ 1416844 h 1450182"/>
              <a:gd name="connsiteX31" fmla="*/ 357187 w 1633537"/>
              <a:gd name="connsiteY31" fmla="*/ 1431132 h 1450182"/>
              <a:gd name="connsiteX32" fmla="*/ 323850 w 1633537"/>
              <a:gd name="connsiteY32" fmla="*/ 1450182 h 1450182"/>
              <a:gd name="connsiteX33" fmla="*/ 290512 w 1633537"/>
              <a:gd name="connsiteY33" fmla="*/ 1450182 h 1450182"/>
              <a:gd name="connsiteX34" fmla="*/ 266700 w 1633537"/>
              <a:gd name="connsiteY34" fmla="*/ 1450182 h 1450182"/>
              <a:gd name="connsiteX35" fmla="*/ 200025 w 1633537"/>
              <a:gd name="connsiteY35" fmla="*/ 1421607 h 1450182"/>
              <a:gd name="connsiteX36" fmla="*/ 166687 w 1633537"/>
              <a:gd name="connsiteY36" fmla="*/ 1388269 h 1450182"/>
              <a:gd name="connsiteX37" fmla="*/ 152400 w 1633537"/>
              <a:gd name="connsiteY37" fmla="*/ 1345407 h 1450182"/>
              <a:gd name="connsiteX38" fmla="*/ 109537 w 1633537"/>
              <a:gd name="connsiteY38" fmla="*/ 1269207 h 1450182"/>
              <a:gd name="connsiteX39" fmla="*/ 57150 w 1633537"/>
              <a:gd name="connsiteY39" fmla="*/ 1183482 h 1450182"/>
              <a:gd name="connsiteX40" fmla="*/ 0 w 1633537"/>
              <a:gd name="connsiteY40" fmla="*/ 1145382 h 1450182"/>
              <a:gd name="connsiteX41" fmla="*/ 0 w 1633537"/>
              <a:gd name="connsiteY41" fmla="*/ 1145382 h 1450182"/>
              <a:gd name="connsiteX0" fmla="*/ 1633537 w 1633537"/>
              <a:gd name="connsiteY0" fmla="*/ 0 h 1450182"/>
              <a:gd name="connsiteX1" fmla="*/ 1628774 w 1633537"/>
              <a:gd name="connsiteY1" fmla="*/ 71438 h 1450182"/>
              <a:gd name="connsiteX2" fmla="*/ 1614487 w 1633537"/>
              <a:gd name="connsiteY2" fmla="*/ 123825 h 1450182"/>
              <a:gd name="connsiteX3" fmla="*/ 1593056 w 1633537"/>
              <a:gd name="connsiteY3" fmla="*/ 164307 h 1450182"/>
              <a:gd name="connsiteX4" fmla="*/ 1574007 w 1633537"/>
              <a:gd name="connsiteY4" fmla="*/ 197644 h 1450182"/>
              <a:gd name="connsiteX5" fmla="*/ 1557337 w 1633537"/>
              <a:gd name="connsiteY5" fmla="*/ 219075 h 1450182"/>
              <a:gd name="connsiteX6" fmla="*/ 1526381 w 1633537"/>
              <a:gd name="connsiteY6" fmla="*/ 261938 h 1450182"/>
              <a:gd name="connsiteX7" fmla="*/ 1481138 w 1633537"/>
              <a:gd name="connsiteY7" fmla="*/ 314325 h 1450182"/>
              <a:gd name="connsiteX8" fmla="*/ 1457325 w 1633537"/>
              <a:gd name="connsiteY8" fmla="*/ 345282 h 1450182"/>
              <a:gd name="connsiteX9" fmla="*/ 1421605 w 1633537"/>
              <a:gd name="connsiteY9" fmla="*/ 400050 h 1450182"/>
              <a:gd name="connsiteX10" fmla="*/ 1383506 w 1633537"/>
              <a:gd name="connsiteY10" fmla="*/ 450057 h 1450182"/>
              <a:gd name="connsiteX11" fmla="*/ 1347787 w 1633537"/>
              <a:gd name="connsiteY11" fmla="*/ 488157 h 1450182"/>
              <a:gd name="connsiteX12" fmla="*/ 1281112 w 1633537"/>
              <a:gd name="connsiteY12" fmla="*/ 635794 h 1450182"/>
              <a:gd name="connsiteX13" fmla="*/ 1247775 w 1633537"/>
              <a:gd name="connsiteY13" fmla="*/ 683419 h 1450182"/>
              <a:gd name="connsiteX14" fmla="*/ 1209675 w 1633537"/>
              <a:gd name="connsiteY14" fmla="*/ 731044 h 1450182"/>
              <a:gd name="connsiteX15" fmla="*/ 1166812 w 1633537"/>
              <a:gd name="connsiteY15" fmla="*/ 764382 h 1450182"/>
              <a:gd name="connsiteX16" fmla="*/ 1114425 w 1633537"/>
              <a:gd name="connsiteY16" fmla="*/ 826294 h 1450182"/>
              <a:gd name="connsiteX17" fmla="*/ 1066800 w 1633537"/>
              <a:gd name="connsiteY17" fmla="*/ 878682 h 1450182"/>
              <a:gd name="connsiteX18" fmla="*/ 990600 w 1633537"/>
              <a:gd name="connsiteY18" fmla="*/ 964407 h 1450182"/>
              <a:gd name="connsiteX19" fmla="*/ 885825 w 1633537"/>
              <a:gd name="connsiteY19" fmla="*/ 1059657 h 1450182"/>
              <a:gd name="connsiteX20" fmla="*/ 847725 w 1633537"/>
              <a:gd name="connsiteY20" fmla="*/ 1069182 h 1450182"/>
              <a:gd name="connsiteX21" fmla="*/ 819150 w 1633537"/>
              <a:gd name="connsiteY21" fmla="*/ 1088232 h 1450182"/>
              <a:gd name="connsiteX22" fmla="*/ 766762 w 1633537"/>
              <a:gd name="connsiteY22" fmla="*/ 1145382 h 1450182"/>
              <a:gd name="connsiteX23" fmla="*/ 742950 w 1633537"/>
              <a:gd name="connsiteY23" fmla="*/ 1183482 h 1450182"/>
              <a:gd name="connsiteX24" fmla="*/ 709612 w 1633537"/>
              <a:gd name="connsiteY24" fmla="*/ 1221582 h 1450182"/>
              <a:gd name="connsiteX25" fmla="*/ 623887 w 1633537"/>
              <a:gd name="connsiteY25" fmla="*/ 1254919 h 1450182"/>
              <a:gd name="connsiteX26" fmla="*/ 571500 w 1633537"/>
              <a:gd name="connsiteY26" fmla="*/ 1307307 h 1450182"/>
              <a:gd name="connsiteX27" fmla="*/ 504825 w 1633537"/>
              <a:gd name="connsiteY27" fmla="*/ 1340644 h 1450182"/>
              <a:gd name="connsiteX28" fmla="*/ 481012 w 1633537"/>
              <a:gd name="connsiteY28" fmla="*/ 1364457 h 1450182"/>
              <a:gd name="connsiteX29" fmla="*/ 428625 w 1633537"/>
              <a:gd name="connsiteY29" fmla="*/ 1402557 h 1450182"/>
              <a:gd name="connsiteX30" fmla="*/ 376237 w 1633537"/>
              <a:gd name="connsiteY30" fmla="*/ 1416844 h 1450182"/>
              <a:gd name="connsiteX31" fmla="*/ 357187 w 1633537"/>
              <a:gd name="connsiteY31" fmla="*/ 1431132 h 1450182"/>
              <a:gd name="connsiteX32" fmla="*/ 323850 w 1633537"/>
              <a:gd name="connsiteY32" fmla="*/ 1450182 h 1450182"/>
              <a:gd name="connsiteX33" fmla="*/ 290512 w 1633537"/>
              <a:gd name="connsiteY33" fmla="*/ 1450182 h 1450182"/>
              <a:gd name="connsiteX34" fmla="*/ 266700 w 1633537"/>
              <a:gd name="connsiteY34" fmla="*/ 1450182 h 1450182"/>
              <a:gd name="connsiteX35" fmla="*/ 200025 w 1633537"/>
              <a:gd name="connsiteY35" fmla="*/ 1421607 h 1450182"/>
              <a:gd name="connsiteX36" fmla="*/ 166687 w 1633537"/>
              <a:gd name="connsiteY36" fmla="*/ 1388269 h 1450182"/>
              <a:gd name="connsiteX37" fmla="*/ 152400 w 1633537"/>
              <a:gd name="connsiteY37" fmla="*/ 1345407 h 1450182"/>
              <a:gd name="connsiteX38" fmla="*/ 109537 w 1633537"/>
              <a:gd name="connsiteY38" fmla="*/ 1269207 h 1450182"/>
              <a:gd name="connsiteX39" fmla="*/ 57150 w 1633537"/>
              <a:gd name="connsiteY39" fmla="*/ 1183482 h 1450182"/>
              <a:gd name="connsiteX40" fmla="*/ 0 w 1633537"/>
              <a:gd name="connsiteY40" fmla="*/ 1145382 h 1450182"/>
              <a:gd name="connsiteX41" fmla="*/ 0 w 1633537"/>
              <a:gd name="connsiteY41" fmla="*/ 1145382 h 1450182"/>
              <a:gd name="connsiteX0" fmla="*/ 1633537 w 1633537"/>
              <a:gd name="connsiteY0" fmla="*/ 0 h 1450182"/>
              <a:gd name="connsiteX1" fmla="*/ 1628774 w 1633537"/>
              <a:gd name="connsiteY1" fmla="*/ 71438 h 1450182"/>
              <a:gd name="connsiteX2" fmla="*/ 1614487 w 1633537"/>
              <a:gd name="connsiteY2" fmla="*/ 123825 h 1450182"/>
              <a:gd name="connsiteX3" fmla="*/ 1593056 w 1633537"/>
              <a:gd name="connsiteY3" fmla="*/ 164307 h 1450182"/>
              <a:gd name="connsiteX4" fmla="*/ 1574007 w 1633537"/>
              <a:gd name="connsiteY4" fmla="*/ 190500 h 1450182"/>
              <a:gd name="connsiteX5" fmla="*/ 1557337 w 1633537"/>
              <a:gd name="connsiteY5" fmla="*/ 219075 h 1450182"/>
              <a:gd name="connsiteX6" fmla="*/ 1526381 w 1633537"/>
              <a:gd name="connsiteY6" fmla="*/ 261938 h 1450182"/>
              <a:gd name="connsiteX7" fmla="*/ 1481138 w 1633537"/>
              <a:gd name="connsiteY7" fmla="*/ 314325 h 1450182"/>
              <a:gd name="connsiteX8" fmla="*/ 1457325 w 1633537"/>
              <a:gd name="connsiteY8" fmla="*/ 345282 h 1450182"/>
              <a:gd name="connsiteX9" fmla="*/ 1421605 w 1633537"/>
              <a:gd name="connsiteY9" fmla="*/ 400050 h 1450182"/>
              <a:gd name="connsiteX10" fmla="*/ 1383506 w 1633537"/>
              <a:gd name="connsiteY10" fmla="*/ 450057 h 1450182"/>
              <a:gd name="connsiteX11" fmla="*/ 1347787 w 1633537"/>
              <a:gd name="connsiteY11" fmla="*/ 488157 h 1450182"/>
              <a:gd name="connsiteX12" fmla="*/ 1281112 w 1633537"/>
              <a:gd name="connsiteY12" fmla="*/ 635794 h 1450182"/>
              <a:gd name="connsiteX13" fmla="*/ 1247775 w 1633537"/>
              <a:gd name="connsiteY13" fmla="*/ 683419 h 1450182"/>
              <a:gd name="connsiteX14" fmla="*/ 1209675 w 1633537"/>
              <a:gd name="connsiteY14" fmla="*/ 731044 h 1450182"/>
              <a:gd name="connsiteX15" fmla="*/ 1166812 w 1633537"/>
              <a:gd name="connsiteY15" fmla="*/ 764382 h 1450182"/>
              <a:gd name="connsiteX16" fmla="*/ 1114425 w 1633537"/>
              <a:gd name="connsiteY16" fmla="*/ 826294 h 1450182"/>
              <a:gd name="connsiteX17" fmla="*/ 1066800 w 1633537"/>
              <a:gd name="connsiteY17" fmla="*/ 878682 h 1450182"/>
              <a:gd name="connsiteX18" fmla="*/ 990600 w 1633537"/>
              <a:gd name="connsiteY18" fmla="*/ 964407 h 1450182"/>
              <a:gd name="connsiteX19" fmla="*/ 885825 w 1633537"/>
              <a:gd name="connsiteY19" fmla="*/ 1059657 h 1450182"/>
              <a:gd name="connsiteX20" fmla="*/ 847725 w 1633537"/>
              <a:gd name="connsiteY20" fmla="*/ 1069182 h 1450182"/>
              <a:gd name="connsiteX21" fmla="*/ 819150 w 1633537"/>
              <a:gd name="connsiteY21" fmla="*/ 1088232 h 1450182"/>
              <a:gd name="connsiteX22" fmla="*/ 766762 w 1633537"/>
              <a:gd name="connsiteY22" fmla="*/ 1145382 h 1450182"/>
              <a:gd name="connsiteX23" fmla="*/ 742950 w 1633537"/>
              <a:gd name="connsiteY23" fmla="*/ 1183482 h 1450182"/>
              <a:gd name="connsiteX24" fmla="*/ 709612 w 1633537"/>
              <a:gd name="connsiteY24" fmla="*/ 1221582 h 1450182"/>
              <a:gd name="connsiteX25" fmla="*/ 623887 w 1633537"/>
              <a:gd name="connsiteY25" fmla="*/ 1254919 h 1450182"/>
              <a:gd name="connsiteX26" fmla="*/ 571500 w 1633537"/>
              <a:gd name="connsiteY26" fmla="*/ 1307307 h 1450182"/>
              <a:gd name="connsiteX27" fmla="*/ 504825 w 1633537"/>
              <a:gd name="connsiteY27" fmla="*/ 1340644 h 1450182"/>
              <a:gd name="connsiteX28" fmla="*/ 481012 w 1633537"/>
              <a:gd name="connsiteY28" fmla="*/ 1364457 h 1450182"/>
              <a:gd name="connsiteX29" fmla="*/ 428625 w 1633537"/>
              <a:gd name="connsiteY29" fmla="*/ 1402557 h 1450182"/>
              <a:gd name="connsiteX30" fmla="*/ 376237 w 1633537"/>
              <a:gd name="connsiteY30" fmla="*/ 1416844 h 1450182"/>
              <a:gd name="connsiteX31" fmla="*/ 357187 w 1633537"/>
              <a:gd name="connsiteY31" fmla="*/ 1431132 h 1450182"/>
              <a:gd name="connsiteX32" fmla="*/ 323850 w 1633537"/>
              <a:gd name="connsiteY32" fmla="*/ 1450182 h 1450182"/>
              <a:gd name="connsiteX33" fmla="*/ 290512 w 1633537"/>
              <a:gd name="connsiteY33" fmla="*/ 1450182 h 1450182"/>
              <a:gd name="connsiteX34" fmla="*/ 266700 w 1633537"/>
              <a:gd name="connsiteY34" fmla="*/ 1450182 h 1450182"/>
              <a:gd name="connsiteX35" fmla="*/ 200025 w 1633537"/>
              <a:gd name="connsiteY35" fmla="*/ 1421607 h 1450182"/>
              <a:gd name="connsiteX36" fmla="*/ 166687 w 1633537"/>
              <a:gd name="connsiteY36" fmla="*/ 1388269 h 1450182"/>
              <a:gd name="connsiteX37" fmla="*/ 152400 w 1633537"/>
              <a:gd name="connsiteY37" fmla="*/ 1345407 h 1450182"/>
              <a:gd name="connsiteX38" fmla="*/ 109537 w 1633537"/>
              <a:gd name="connsiteY38" fmla="*/ 1269207 h 1450182"/>
              <a:gd name="connsiteX39" fmla="*/ 57150 w 1633537"/>
              <a:gd name="connsiteY39" fmla="*/ 1183482 h 1450182"/>
              <a:gd name="connsiteX40" fmla="*/ 0 w 1633537"/>
              <a:gd name="connsiteY40" fmla="*/ 1145382 h 1450182"/>
              <a:gd name="connsiteX41" fmla="*/ 0 w 1633537"/>
              <a:gd name="connsiteY41" fmla="*/ 1145382 h 1450182"/>
              <a:gd name="connsiteX0" fmla="*/ 1633537 w 1633537"/>
              <a:gd name="connsiteY0" fmla="*/ 0 h 1450182"/>
              <a:gd name="connsiteX1" fmla="*/ 1628774 w 1633537"/>
              <a:gd name="connsiteY1" fmla="*/ 71438 h 1450182"/>
              <a:gd name="connsiteX2" fmla="*/ 1614487 w 1633537"/>
              <a:gd name="connsiteY2" fmla="*/ 123825 h 1450182"/>
              <a:gd name="connsiteX3" fmla="*/ 1593056 w 1633537"/>
              <a:gd name="connsiteY3" fmla="*/ 154782 h 1450182"/>
              <a:gd name="connsiteX4" fmla="*/ 1574007 w 1633537"/>
              <a:gd name="connsiteY4" fmla="*/ 190500 h 1450182"/>
              <a:gd name="connsiteX5" fmla="*/ 1557337 w 1633537"/>
              <a:gd name="connsiteY5" fmla="*/ 219075 h 1450182"/>
              <a:gd name="connsiteX6" fmla="*/ 1526381 w 1633537"/>
              <a:gd name="connsiteY6" fmla="*/ 261938 h 1450182"/>
              <a:gd name="connsiteX7" fmla="*/ 1481138 w 1633537"/>
              <a:gd name="connsiteY7" fmla="*/ 314325 h 1450182"/>
              <a:gd name="connsiteX8" fmla="*/ 1457325 w 1633537"/>
              <a:gd name="connsiteY8" fmla="*/ 345282 h 1450182"/>
              <a:gd name="connsiteX9" fmla="*/ 1421605 w 1633537"/>
              <a:gd name="connsiteY9" fmla="*/ 400050 h 1450182"/>
              <a:gd name="connsiteX10" fmla="*/ 1383506 w 1633537"/>
              <a:gd name="connsiteY10" fmla="*/ 450057 h 1450182"/>
              <a:gd name="connsiteX11" fmla="*/ 1347787 w 1633537"/>
              <a:gd name="connsiteY11" fmla="*/ 488157 h 1450182"/>
              <a:gd name="connsiteX12" fmla="*/ 1281112 w 1633537"/>
              <a:gd name="connsiteY12" fmla="*/ 635794 h 1450182"/>
              <a:gd name="connsiteX13" fmla="*/ 1247775 w 1633537"/>
              <a:gd name="connsiteY13" fmla="*/ 683419 h 1450182"/>
              <a:gd name="connsiteX14" fmla="*/ 1209675 w 1633537"/>
              <a:gd name="connsiteY14" fmla="*/ 731044 h 1450182"/>
              <a:gd name="connsiteX15" fmla="*/ 1166812 w 1633537"/>
              <a:gd name="connsiteY15" fmla="*/ 764382 h 1450182"/>
              <a:gd name="connsiteX16" fmla="*/ 1114425 w 1633537"/>
              <a:gd name="connsiteY16" fmla="*/ 826294 h 1450182"/>
              <a:gd name="connsiteX17" fmla="*/ 1066800 w 1633537"/>
              <a:gd name="connsiteY17" fmla="*/ 878682 h 1450182"/>
              <a:gd name="connsiteX18" fmla="*/ 990600 w 1633537"/>
              <a:gd name="connsiteY18" fmla="*/ 964407 h 1450182"/>
              <a:gd name="connsiteX19" fmla="*/ 885825 w 1633537"/>
              <a:gd name="connsiteY19" fmla="*/ 1059657 h 1450182"/>
              <a:gd name="connsiteX20" fmla="*/ 847725 w 1633537"/>
              <a:gd name="connsiteY20" fmla="*/ 1069182 h 1450182"/>
              <a:gd name="connsiteX21" fmla="*/ 819150 w 1633537"/>
              <a:gd name="connsiteY21" fmla="*/ 1088232 h 1450182"/>
              <a:gd name="connsiteX22" fmla="*/ 766762 w 1633537"/>
              <a:gd name="connsiteY22" fmla="*/ 1145382 h 1450182"/>
              <a:gd name="connsiteX23" fmla="*/ 742950 w 1633537"/>
              <a:gd name="connsiteY23" fmla="*/ 1183482 h 1450182"/>
              <a:gd name="connsiteX24" fmla="*/ 709612 w 1633537"/>
              <a:gd name="connsiteY24" fmla="*/ 1221582 h 1450182"/>
              <a:gd name="connsiteX25" fmla="*/ 623887 w 1633537"/>
              <a:gd name="connsiteY25" fmla="*/ 1254919 h 1450182"/>
              <a:gd name="connsiteX26" fmla="*/ 571500 w 1633537"/>
              <a:gd name="connsiteY26" fmla="*/ 1307307 h 1450182"/>
              <a:gd name="connsiteX27" fmla="*/ 504825 w 1633537"/>
              <a:gd name="connsiteY27" fmla="*/ 1340644 h 1450182"/>
              <a:gd name="connsiteX28" fmla="*/ 481012 w 1633537"/>
              <a:gd name="connsiteY28" fmla="*/ 1364457 h 1450182"/>
              <a:gd name="connsiteX29" fmla="*/ 428625 w 1633537"/>
              <a:gd name="connsiteY29" fmla="*/ 1402557 h 1450182"/>
              <a:gd name="connsiteX30" fmla="*/ 376237 w 1633537"/>
              <a:gd name="connsiteY30" fmla="*/ 1416844 h 1450182"/>
              <a:gd name="connsiteX31" fmla="*/ 357187 w 1633537"/>
              <a:gd name="connsiteY31" fmla="*/ 1431132 h 1450182"/>
              <a:gd name="connsiteX32" fmla="*/ 323850 w 1633537"/>
              <a:gd name="connsiteY32" fmla="*/ 1450182 h 1450182"/>
              <a:gd name="connsiteX33" fmla="*/ 290512 w 1633537"/>
              <a:gd name="connsiteY33" fmla="*/ 1450182 h 1450182"/>
              <a:gd name="connsiteX34" fmla="*/ 266700 w 1633537"/>
              <a:gd name="connsiteY34" fmla="*/ 1450182 h 1450182"/>
              <a:gd name="connsiteX35" fmla="*/ 200025 w 1633537"/>
              <a:gd name="connsiteY35" fmla="*/ 1421607 h 1450182"/>
              <a:gd name="connsiteX36" fmla="*/ 166687 w 1633537"/>
              <a:gd name="connsiteY36" fmla="*/ 1388269 h 1450182"/>
              <a:gd name="connsiteX37" fmla="*/ 152400 w 1633537"/>
              <a:gd name="connsiteY37" fmla="*/ 1345407 h 1450182"/>
              <a:gd name="connsiteX38" fmla="*/ 109537 w 1633537"/>
              <a:gd name="connsiteY38" fmla="*/ 1269207 h 1450182"/>
              <a:gd name="connsiteX39" fmla="*/ 57150 w 1633537"/>
              <a:gd name="connsiteY39" fmla="*/ 1183482 h 1450182"/>
              <a:gd name="connsiteX40" fmla="*/ 0 w 1633537"/>
              <a:gd name="connsiteY40" fmla="*/ 1145382 h 1450182"/>
              <a:gd name="connsiteX41" fmla="*/ 0 w 1633537"/>
              <a:gd name="connsiteY41" fmla="*/ 1145382 h 1450182"/>
              <a:gd name="connsiteX0" fmla="*/ 1633537 w 1633537"/>
              <a:gd name="connsiteY0" fmla="*/ 0 h 1450182"/>
              <a:gd name="connsiteX1" fmla="*/ 1628774 w 1633537"/>
              <a:gd name="connsiteY1" fmla="*/ 71438 h 1450182"/>
              <a:gd name="connsiteX2" fmla="*/ 1614487 w 1633537"/>
              <a:gd name="connsiteY2" fmla="*/ 123825 h 1450182"/>
              <a:gd name="connsiteX3" fmla="*/ 1593056 w 1633537"/>
              <a:gd name="connsiteY3" fmla="*/ 154782 h 1450182"/>
              <a:gd name="connsiteX4" fmla="*/ 1574007 w 1633537"/>
              <a:gd name="connsiteY4" fmla="*/ 190500 h 1450182"/>
              <a:gd name="connsiteX5" fmla="*/ 1557337 w 1633537"/>
              <a:gd name="connsiteY5" fmla="*/ 219075 h 1450182"/>
              <a:gd name="connsiteX6" fmla="*/ 1526381 w 1633537"/>
              <a:gd name="connsiteY6" fmla="*/ 261938 h 1450182"/>
              <a:gd name="connsiteX7" fmla="*/ 1481138 w 1633537"/>
              <a:gd name="connsiteY7" fmla="*/ 314325 h 1450182"/>
              <a:gd name="connsiteX8" fmla="*/ 1457325 w 1633537"/>
              <a:gd name="connsiteY8" fmla="*/ 345282 h 1450182"/>
              <a:gd name="connsiteX9" fmla="*/ 1421605 w 1633537"/>
              <a:gd name="connsiteY9" fmla="*/ 400050 h 1450182"/>
              <a:gd name="connsiteX10" fmla="*/ 1383506 w 1633537"/>
              <a:gd name="connsiteY10" fmla="*/ 450057 h 1450182"/>
              <a:gd name="connsiteX11" fmla="*/ 1347787 w 1633537"/>
              <a:gd name="connsiteY11" fmla="*/ 488157 h 1450182"/>
              <a:gd name="connsiteX12" fmla="*/ 1281112 w 1633537"/>
              <a:gd name="connsiteY12" fmla="*/ 635794 h 1450182"/>
              <a:gd name="connsiteX13" fmla="*/ 1247775 w 1633537"/>
              <a:gd name="connsiteY13" fmla="*/ 683419 h 1450182"/>
              <a:gd name="connsiteX14" fmla="*/ 1209675 w 1633537"/>
              <a:gd name="connsiteY14" fmla="*/ 731044 h 1450182"/>
              <a:gd name="connsiteX15" fmla="*/ 1166812 w 1633537"/>
              <a:gd name="connsiteY15" fmla="*/ 764382 h 1450182"/>
              <a:gd name="connsiteX16" fmla="*/ 1114425 w 1633537"/>
              <a:gd name="connsiteY16" fmla="*/ 826294 h 1450182"/>
              <a:gd name="connsiteX17" fmla="*/ 1066800 w 1633537"/>
              <a:gd name="connsiteY17" fmla="*/ 878682 h 1450182"/>
              <a:gd name="connsiteX18" fmla="*/ 990600 w 1633537"/>
              <a:gd name="connsiteY18" fmla="*/ 964407 h 1450182"/>
              <a:gd name="connsiteX19" fmla="*/ 885825 w 1633537"/>
              <a:gd name="connsiteY19" fmla="*/ 1059657 h 1450182"/>
              <a:gd name="connsiteX20" fmla="*/ 847725 w 1633537"/>
              <a:gd name="connsiteY20" fmla="*/ 1069182 h 1450182"/>
              <a:gd name="connsiteX21" fmla="*/ 819150 w 1633537"/>
              <a:gd name="connsiteY21" fmla="*/ 1088232 h 1450182"/>
              <a:gd name="connsiteX22" fmla="*/ 766762 w 1633537"/>
              <a:gd name="connsiteY22" fmla="*/ 1145382 h 1450182"/>
              <a:gd name="connsiteX23" fmla="*/ 742950 w 1633537"/>
              <a:gd name="connsiteY23" fmla="*/ 1183482 h 1450182"/>
              <a:gd name="connsiteX24" fmla="*/ 709612 w 1633537"/>
              <a:gd name="connsiteY24" fmla="*/ 1221582 h 1450182"/>
              <a:gd name="connsiteX25" fmla="*/ 623887 w 1633537"/>
              <a:gd name="connsiteY25" fmla="*/ 1254919 h 1450182"/>
              <a:gd name="connsiteX26" fmla="*/ 571500 w 1633537"/>
              <a:gd name="connsiteY26" fmla="*/ 1307307 h 1450182"/>
              <a:gd name="connsiteX27" fmla="*/ 504825 w 1633537"/>
              <a:gd name="connsiteY27" fmla="*/ 1340644 h 1450182"/>
              <a:gd name="connsiteX28" fmla="*/ 481012 w 1633537"/>
              <a:gd name="connsiteY28" fmla="*/ 1364457 h 1450182"/>
              <a:gd name="connsiteX29" fmla="*/ 428625 w 1633537"/>
              <a:gd name="connsiteY29" fmla="*/ 1402557 h 1450182"/>
              <a:gd name="connsiteX30" fmla="*/ 376237 w 1633537"/>
              <a:gd name="connsiteY30" fmla="*/ 1416844 h 1450182"/>
              <a:gd name="connsiteX31" fmla="*/ 357187 w 1633537"/>
              <a:gd name="connsiteY31" fmla="*/ 1431132 h 1450182"/>
              <a:gd name="connsiteX32" fmla="*/ 323850 w 1633537"/>
              <a:gd name="connsiteY32" fmla="*/ 1450182 h 1450182"/>
              <a:gd name="connsiteX33" fmla="*/ 290512 w 1633537"/>
              <a:gd name="connsiteY33" fmla="*/ 1450182 h 1450182"/>
              <a:gd name="connsiteX34" fmla="*/ 266700 w 1633537"/>
              <a:gd name="connsiteY34" fmla="*/ 1450182 h 1450182"/>
              <a:gd name="connsiteX35" fmla="*/ 200025 w 1633537"/>
              <a:gd name="connsiteY35" fmla="*/ 1421607 h 1450182"/>
              <a:gd name="connsiteX36" fmla="*/ 166687 w 1633537"/>
              <a:gd name="connsiteY36" fmla="*/ 1388269 h 1450182"/>
              <a:gd name="connsiteX37" fmla="*/ 152400 w 1633537"/>
              <a:gd name="connsiteY37" fmla="*/ 1345407 h 1450182"/>
              <a:gd name="connsiteX38" fmla="*/ 109537 w 1633537"/>
              <a:gd name="connsiteY38" fmla="*/ 1269207 h 1450182"/>
              <a:gd name="connsiteX39" fmla="*/ 57150 w 1633537"/>
              <a:gd name="connsiteY39" fmla="*/ 1183482 h 1450182"/>
              <a:gd name="connsiteX40" fmla="*/ 0 w 1633537"/>
              <a:gd name="connsiteY40" fmla="*/ 1145382 h 1450182"/>
              <a:gd name="connsiteX41" fmla="*/ 0 w 1633537"/>
              <a:gd name="connsiteY41" fmla="*/ 1145382 h 1450182"/>
              <a:gd name="connsiteX0" fmla="*/ 1633537 w 1633537"/>
              <a:gd name="connsiteY0" fmla="*/ 0 h 1450182"/>
              <a:gd name="connsiteX1" fmla="*/ 1628774 w 1633537"/>
              <a:gd name="connsiteY1" fmla="*/ 71438 h 1450182"/>
              <a:gd name="connsiteX2" fmla="*/ 1614487 w 1633537"/>
              <a:gd name="connsiteY2" fmla="*/ 123825 h 1450182"/>
              <a:gd name="connsiteX3" fmla="*/ 1593056 w 1633537"/>
              <a:gd name="connsiteY3" fmla="*/ 154782 h 1450182"/>
              <a:gd name="connsiteX4" fmla="*/ 1621631 w 1633537"/>
              <a:gd name="connsiteY4" fmla="*/ 133350 h 1450182"/>
              <a:gd name="connsiteX5" fmla="*/ 1574007 w 1633537"/>
              <a:gd name="connsiteY5" fmla="*/ 190500 h 1450182"/>
              <a:gd name="connsiteX6" fmla="*/ 1557337 w 1633537"/>
              <a:gd name="connsiteY6" fmla="*/ 219075 h 1450182"/>
              <a:gd name="connsiteX7" fmla="*/ 1526381 w 1633537"/>
              <a:gd name="connsiteY7" fmla="*/ 261938 h 1450182"/>
              <a:gd name="connsiteX8" fmla="*/ 1481138 w 1633537"/>
              <a:gd name="connsiteY8" fmla="*/ 314325 h 1450182"/>
              <a:gd name="connsiteX9" fmla="*/ 1457325 w 1633537"/>
              <a:gd name="connsiteY9" fmla="*/ 345282 h 1450182"/>
              <a:gd name="connsiteX10" fmla="*/ 1421605 w 1633537"/>
              <a:gd name="connsiteY10" fmla="*/ 400050 h 1450182"/>
              <a:gd name="connsiteX11" fmla="*/ 1383506 w 1633537"/>
              <a:gd name="connsiteY11" fmla="*/ 450057 h 1450182"/>
              <a:gd name="connsiteX12" fmla="*/ 1347787 w 1633537"/>
              <a:gd name="connsiteY12" fmla="*/ 488157 h 1450182"/>
              <a:gd name="connsiteX13" fmla="*/ 1281112 w 1633537"/>
              <a:gd name="connsiteY13" fmla="*/ 635794 h 1450182"/>
              <a:gd name="connsiteX14" fmla="*/ 1247775 w 1633537"/>
              <a:gd name="connsiteY14" fmla="*/ 683419 h 1450182"/>
              <a:gd name="connsiteX15" fmla="*/ 1209675 w 1633537"/>
              <a:gd name="connsiteY15" fmla="*/ 731044 h 1450182"/>
              <a:gd name="connsiteX16" fmla="*/ 1166812 w 1633537"/>
              <a:gd name="connsiteY16" fmla="*/ 764382 h 1450182"/>
              <a:gd name="connsiteX17" fmla="*/ 1114425 w 1633537"/>
              <a:gd name="connsiteY17" fmla="*/ 826294 h 1450182"/>
              <a:gd name="connsiteX18" fmla="*/ 1066800 w 1633537"/>
              <a:gd name="connsiteY18" fmla="*/ 878682 h 1450182"/>
              <a:gd name="connsiteX19" fmla="*/ 990600 w 1633537"/>
              <a:gd name="connsiteY19" fmla="*/ 964407 h 1450182"/>
              <a:gd name="connsiteX20" fmla="*/ 885825 w 1633537"/>
              <a:gd name="connsiteY20" fmla="*/ 1059657 h 1450182"/>
              <a:gd name="connsiteX21" fmla="*/ 847725 w 1633537"/>
              <a:gd name="connsiteY21" fmla="*/ 1069182 h 1450182"/>
              <a:gd name="connsiteX22" fmla="*/ 819150 w 1633537"/>
              <a:gd name="connsiteY22" fmla="*/ 1088232 h 1450182"/>
              <a:gd name="connsiteX23" fmla="*/ 766762 w 1633537"/>
              <a:gd name="connsiteY23" fmla="*/ 1145382 h 1450182"/>
              <a:gd name="connsiteX24" fmla="*/ 742950 w 1633537"/>
              <a:gd name="connsiteY24" fmla="*/ 1183482 h 1450182"/>
              <a:gd name="connsiteX25" fmla="*/ 709612 w 1633537"/>
              <a:gd name="connsiteY25" fmla="*/ 1221582 h 1450182"/>
              <a:gd name="connsiteX26" fmla="*/ 623887 w 1633537"/>
              <a:gd name="connsiteY26" fmla="*/ 1254919 h 1450182"/>
              <a:gd name="connsiteX27" fmla="*/ 571500 w 1633537"/>
              <a:gd name="connsiteY27" fmla="*/ 1307307 h 1450182"/>
              <a:gd name="connsiteX28" fmla="*/ 504825 w 1633537"/>
              <a:gd name="connsiteY28" fmla="*/ 1340644 h 1450182"/>
              <a:gd name="connsiteX29" fmla="*/ 481012 w 1633537"/>
              <a:gd name="connsiteY29" fmla="*/ 1364457 h 1450182"/>
              <a:gd name="connsiteX30" fmla="*/ 428625 w 1633537"/>
              <a:gd name="connsiteY30" fmla="*/ 1402557 h 1450182"/>
              <a:gd name="connsiteX31" fmla="*/ 376237 w 1633537"/>
              <a:gd name="connsiteY31" fmla="*/ 1416844 h 1450182"/>
              <a:gd name="connsiteX32" fmla="*/ 357187 w 1633537"/>
              <a:gd name="connsiteY32" fmla="*/ 1431132 h 1450182"/>
              <a:gd name="connsiteX33" fmla="*/ 323850 w 1633537"/>
              <a:gd name="connsiteY33" fmla="*/ 1450182 h 1450182"/>
              <a:gd name="connsiteX34" fmla="*/ 290512 w 1633537"/>
              <a:gd name="connsiteY34" fmla="*/ 1450182 h 1450182"/>
              <a:gd name="connsiteX35" fmla="*/ 266700 w 1633537"/>
              <a:gd name="connsiteY35" fmla="*/ 1450182 h 1450182"/>
              <a:gd name="connsiteX36" fmla="*/ 200025 w 1633537"/>
              <a:gd name="connsiteY36" fmla="*/ 1421607 h 1450182"/>
              <a:gd name="connsiteX37" fmla="*/ 166687 w 1633537"/>
              <a:gd name="connsiteY37" fmla="*/ 1388269 h 1450182"/>
              <a:gd name="connsiteX38" fmla="*/ 152400 w 1633537"/>
              <a:gd name="connsiteY38" fmla="*/ 1345407 h 1450182"/>
              <a:gd name="connsiteX39" fmla="*/ 109537 w 1633537"/>
              <a:gd name="connsiteY39" fmla="*/ 1269207 h 1450182"/>
              <a:gd name="connsiteX40" fmla="*/ 57150 w 1633537"/>
              <a:gd name="connsiteY40" fmla="*/ 1183482 h 1450182"/>
              <a:gd name="connsiteX41" fmla="*/ 0 w 1633537"/>
              <a:gd name="connsiteY41" fmla="*/ 1145382 h 1450182"/>
              <a:gd name="connsiteX42" fmla="*/ 0 w 1633537"/>
              <a:gd name="connsiteY42" fmla="*/ 1145382 h 1450182"/>
              <a:gd name="connsiteX0" fmla="*/ 1633537 w 1639227"/>
              <a:gd name="connsiteY0" fmla="*/ 0 h 1450182"/>
              <a:gd name="connsiteX1" fmla="*/ 1628774 w 1639227"/>
              <a:gd name="connsiteY1" fmla="*/ 71438 h 1450182"/>
              <a:gd name="connsiteX2" fmla="*/ 1638299 w 1639227"/>
              <a:gd name="connsiteY2" fmla="*/ 114300 h 1450182"/>
              <a:gd name="connsiteX3" fmla="*/ 1593056 w 1639227"/>
              <a:gd name="connsiteY3" fmla="*/ 154782 h 1450182"/>
              <a:gd name="connsiteX4" fmla="*/ 1621631 w 1639227"/>
              <a:gd name="connsiteY4" fmla="*/ 133350 h 1450182"/>
              <a:gd name="connsiteX5" fmla="*/ 1574007 w 1639227"/>
              <a:gd name="connsiteY5" fmla="*/ 190500 h 1450182"/>
              <a:gd name="connsiteX6" fmla="*/ 1557337 w 1639227"/>
              <a:gd name="connsiteY6" fmla="*/ 219075 h 1450182"/>
              <a:gd name="connsiteX7" fmla="*/ 1526381 w 1639227"/>
              <a:gd name="connsiteY7" fmla="*/ 261938 h 1450182"/>
              <a:gd name="connsiteX8" fmla="*/ 1481138 w 1639227"/>
              <a:gd name="connsiteY8" fmla="*/ 314325 h 1450182"/>
              <a:gd name="connsiteX9" fmla="*/ 1457325 w 1639227"/>
              <a:gd name="connsiteY9" fmla="*/ 345282 h 1450182"/>
              <a:gd name="connsiteX10" fmla="*/ 1421605 w 1639227"/>
              <a:gd name="connsiteY10" fmla="*/ 400050 h 1450182"/>
              <a:gd name="connsiteX11" fmla="*/ 1383506 w 1639227"/>
              <a:gd name="connsiteY11" fmla="*/ 450057 h 1450182"/>
              <a:gd name="connsiteX12" fmla="*/ 1347787 w 1639227"/>
              <a:gd name="connsiteY12" fmla="*/ 488157 h 1450182"/>
              <a:gd name="connsiteX13" fmla="*/ 1281112 w 1639227"/>
              <a:gd name="connsiteY13" fmla="*/ 635794 h 1450182"/>
              <a:gd name="connsiteX14" fmla="*/ 1247775 w 1639227"/>
              <a:gd name="connsiteY14" fmla="*/ 683419 h 1450182"/>
              <a:gd name="connsiteX15" fmla="*/ 1209675 w 1639227"/>
              <a:gd name="connsiteY15" fmla="*/ 731044 h 1450182"/>
              <a:gd name="connsiteX16" fmla="*/ 1166812 w 1639227"/>
              <a:gd name="connsiteY16" fmla="*/ 764382 h 1450182"/>
              <a:gd name="connsiteX17" fmla="*/ 1114425 w 1639227"/>
              <a:gd name="connsiteY17" fmla="*/ 826294 h 1450182"/>
              <a:gd name="connsiteX18" fmla="*/ 1066800 w 1639227"/>
              <a:gd name="connsiteY18" fmla="*/ 878682 h 1450182"/>
              <a:gd name="connsiteX19" fmla="*/ 990600 w 1639227"/>
              <a:gd name="connsiteY19" fmla="*/ 964407 h 1450182"/>
              <a:gd name="connsiteX20" fmla="*/ 885825 w 1639227"/>
              <a:gd name="connsiteY20" fmla="*/ 1059657 h 1450182"/>
              <a:gd name="connsiteX21" fmla="*/ 847725 w 1639227"/>
              <a:gd name="connsiteY21" fmla="*/ 1069182 h 1450182"/>
              <a:gd name="connsiteX22" fmla="*/ 819150 w 1639227"/>
              <a:gd name="connsiteY22" fmla="*/ 1088232 h 1450182"/>
              <a:gd name="connsiteX23" fmla="*/ 766762 w 1639227"/>
              <a:gd name="connsiteY23" fmla="*/ 1145382 h 1450182"/>
              <a:gd name="connsiteX24" fmla="*/ 742950 w 1639227"/>
              <a:gd name="connsiteY24" fmla="*/ 1183482 h 1450182"/>
              <a:gd name="connsiteX25" fmla="*/ 709612 w 1639227"/>
              <a:gd name="connsiteY25" fmla="*/ 1221582 h 1450182"/>
              <a:gd name="connsiteX26" fmla="*/ 623887 w 1639227"/>
              <a:gd name="connsiteY26" fmla="*/ 1254919 h 1450182"/>
              <a:gd name="connsiteX27" fmla="*/ 571500 w 1639227"/>
              <a:gd name="connsiteY27" fmla="*/ 1307307 h 1450182"/>
              <a:gd name="connsiteX28" fmla="*/ 504825 w 1639227"/>
              <a:gd name="connsiteY28" fmla="*/ 1340644 h 1450182"/>
              <a:gd name="connsiteX29" fmla="*/ 481012 w 1639227"/>
              <a:gd name="connsiteY29" fmla="*/ 1364457 h 1450182"/>
              <a:gd name="connsiteX30" fmla="*/ 428625 w 1639227"/>
              <a:gd name="connsiteY30" fmla="*/ 1402557 h 1450182"/>
              <a:gd name="connsiteX31" fmla="*/ 376237 w 1639227"/>
              <a:gd name="connsiteY31" fmla="*/ 1416844 h 1450182"/>
              <a:gd name="connsiteX32" fmla="*/ 357187 w 1639227"/>
              <a:gd name="connsiteY32" fmla="*/ 1431132 h 1450182"/>
              <a:gd name="connsiteX33" fmla="*/ 323850 w 1639227"/>
              <a:gd name="connsiteY33" fmla="*/ 1450182 h 1450182"/>
              <a:gd name="connsiteX34" fmla="*/ 290512 w 1639227"/>
              <a:gd name="connsiteY34" fmla="*/ 1450182 h 1450182"/>
              <a:gd name="connsiteX35" fmla="*/ 266700 w 1639227"/>
              <a:gd name="connsiteY35" fmla="*/ 1450182 h 1450182"/>
              <a:gd name="connsiteX36" fmla="*/ 200025 w 1639227"/>
              <a:gd name="connsiteY36" fmla="*/ 1421607 h 1450182"/>
              <a:gd name="connsiteX37" fmla="*/ 166687 w 1639227"/>
              <a:gd name="connsiteY37" fmla="*/ 1388269 h 1450182"/>
              <a:gd name="connsiteX38" fmla="*/ 152400 w 1639227"/>
              <a:gd name="connsiteY38" fmla="*/ 1345407 h 1450182"/>
              <a:gd name="connsiteX39" fmla="*/ 109537 w 1639227"/>
              <a:gd name="connsiteY39" fmla="*/ 1269207 h 1450182"/>
              <a:gd name="connsiteX40" fmla="*/ 57150 w 1639227"/>
              <a:gd name="connsiteY40" fmla="*/ 1183482 h 1450182"/>
              <a:gd name="connsiteX41" fmla="*/ 0 w 1639227"/>
              <a:gd name="connsiteY41" fmla="*/ 1145382 h 1450182"/>
              <a:gd name="connsiteX42" fmla="*/ 0 w 1639227"/>
              <a:gd name="connsiteY42" fmla="*/ 1145382 h 1450182"/>
              <a:gd name="connsiteX0" fmla="*/ 1633537 w 1639227"/>
              <a:gd name="connsiteY0" fmla="*/ 0 h 1450182"/>
              <a:gd name="connsiteX1" fmla="*/ 1628774 w 1639227"/>
              <a:gd name="connsiteY1" fmla="*/ 71438 h 1450182"/>
              <a:gd name="connsiteX2" fmla="*/ 1638299 w 1639227"/>
              <a:gd name="connsiteY2" fmla="*/ 114300 h 1450182"/>
              <a:gd name="connsiteX3" fmla="*/ 1593056 w 1639227"/>
              <a:gd name="connsiteY3" fmla="*/ 154782 h 1450182"/>
              <a:gd name="connsiteX4" fmla="*/ 1574007 w 1639227"/>
              <a:gd name="connsiteY4" fmla="*/ 190500 h 1450182"/>
              <a:gd name="connsiteX5" fmla="*/ 1557337 w 1639227"/>
              <a:gd name="connsiteY5" fmla="*/ 219075 h 1450182"/>
              <a:gd name="connsiteX6" fmla="*/ 1526381 w 1639227"/>
              <a:gd name="connsiteY6" fmla="*/ 261938 h 1450182"/>
              <a:gd name="connsiteX7" fmla="*/ 1481138 w 1639227"/>
              <a:gd name="connsiteY7" fmla="*/ 314325 h 1450182"/>
              <a:gd name="connsiteX8" fmla="*/ 1457325 w 1639227"/>
              <a:gd name="connsiteY8" fmla="*/ 345282 h 1450182"/>
              <a:gd name="connsiteX9" fmla="*/ 1421605 w 1639227"/>
              <a:gd name="connsiteY9" fmla="*/ 400050 h 1450182"/>
              <a:gd name="connsiteX10" fmla="*/ 1383506 w 1639227"/>
              <a:gd name="connsiteY10" fmla="*/ 450057 h 1450182"/>
              <a:gd name="connsiteX11" fmla="*/ 1347787 w 1639227"/>
              <a:gd name="connsiteY11" fmla="*/ 488157 h 1450182"/>
              <a:gd name="connsiteX12" fmla="*/ 1281112 w 1639227"/>
              <a:gd name="connsiteY12" fmla="*/ 635794 h 1450182"/>
              <a:gd name="connsiteX13" fmla="*/ 1247775 w 1639227"/>
              <a:gd name="connsiteY13" fmla="*/ 683419 h 1450182"/>
              <a:gd name="connsiteX14" fmla="*/ 1209675 w 1639227"/>
              <a:gd name="connsiteY14" fmla="*/ 731044 h 1450182"/>
              <a:gd name="connsiteX15" fmla="*/ 1166812 w 1639227"/>
              <a:gd name="connsiteY15" fmla="*/ 764382 h 1450182"/>
              <a:gd name="connsiteX16" fmla="*/ 1114425 w 1639227"/>
              <a:gd name="connsiteY16" fmla="*/ 826294 h 1450182"/>
              <a:gd name="connsiteX17" fmla="*/ 1066800 w 1639227"/>
              <a:gd name="connsiteY17" fmla="*/ 878682 h 1450182"/>
              <a:gd name="connsiteX18" fmla="*/ 990600 w 1639227"/>
              <a:gd name="connsiteY18" fmla="*/ 964407 h 1450182"/>
              <a:gd name="connsiteX19" fmla="*/ 885825 w 1639227"/>
              <a:gd name="connsiteY19" fmla="*/ 1059657 h 1450182"/>
              <a:gd name="connsiteX20" fmla="*/ 847725 w 1639227"/>
              <a:gd name="connsiteY20" fmla="*/ 1069182 h 1450182"/>
              <a:gd name="connsiteX21" fmla="*/ 819150 w 1639227"/>
              <a:gd name="connsiteY21" fmla="*/ 1088232 h 1450182"/>
              <a:gd name="connsiteX22" fmla="*/ 766762 w 1639227"/>
              <a:gd name="connsiteY22" fmla="*/ 1145382 h 1450182"/>
              <a:gd name="connsiteX23" fmla="*/ 742950 w 1639227"/>
              <a:gd name="connsiteY23" fmla="*/ 1183482 h 1450182"/>
              <a:gd name="connsiteX24" fmla="*/ 709612 w 1639227"/>
              <a:gd name="connsiteY24" fmla="*/ 1221582 h 1450182"/>
              <a:gd name="connsiteX25" fmla="*/ 623887 w 1639227"/>
              <a:gd name="connsiteY25" fmla="*/ 1254919 h 1450182"/>
              <a:gd name="connsiteX26" fmla="*/ 571500 w 1639227"/>
              <a:gd name="connsiteY26" fmla="*/ 1307307 h 1450182"/>
              <a:gd name="connsiteX27" fmla="*/ 504825 w 1639227"/>
              <a:gd name="connsiteY27" fmla="*/ 1340644 h 1450182"/>
              <a:gd name="connsiteX28" fmla="*/ 481012 w 1639227"/>
              <a:gd name="connsiteY28" fmla="*/ 1364457 h 1450182"/>
              <a:gd name="connsiteX29" fmla="*/ 428625 w 1639227"/>
              <a:gd name="connsiteY29" fmla="*/ 1402557 h 1450182"/>
              <a:gd name="connsiteX30" fmla="*/ 376237 w 1639227"/>
              <a:gd name="connsiteY30" fmla="*/ 1416844 h 1450182"/>
              <a:gd name="connsiteX31" fmla="*/ 357187 w 1639227"/>
              <a:gd name="connsiteY31" fmla="*/ 1431132 h 1450182"/>
              <a:gd name="connsiteX32" fmla="*/ 323850 w 1639227"/>
              <a:gd name="connsiteY32" fmla="*/ 1450182 h 1450182"/>
              <a:gd name="connsiteX33" fmla="*/ 290512 w 1639227"/>
              <a:gd name="connsiteY33" fmla="*/ 1450182 h 1450182"/>
              <a:gd name="connsiteX34" fmla="*/ 266700 w 1639227"/>
              <a:gd name="connsiteY34" fmla="*/ 1450182 h 1450182"/>
              <a:gd name="connsiteX35" fmla="*/ 200025 w 1639227"/>
              <a:gd name="connsiteY35" fmla="*/ 1421607 h 1450182"/>
              <a:gd name="connsiteX36" fmla="*/ 166687 w 1639227"/>
              <a:gd name="connsiteY36" fmla="*/ 1388269 h 1450182"/>
              <a:gd name="connsiteX37" fmla="*/ 152400 w 1639227"/>
              <a:gd name="connsiteY37" fmla="*/ 1345407 h 1450182"/>
              <a:gd name="connsiteX38" fmla="*/ 109537 w 1639227"/>
              <a:gd name="connsiteY38" fmla="*/ 1269207 h 1450182"/>
              <a:gd name="connsiteX39" fmla="*/ 57150 w 1639227"/>
              <a:gd name="connsiteY39" fmla="*/ 1183482 h 1450182"/>
              <a:gd name="connsiteX40" fmla="*/ 0 w 1639227"/>
              <a:gd name="connsiteY40" fmla="*/ 1145382 h 1450182"/>
              <a:gd name="connsiteX41" fmla="*/ 0 w 1639227"/>
              <a:gd name="connsiteY41" fmla="*/ 1145382 h 1450182"/>
              <a:gd name="connsiteX0" fmla="*/ 1633537 w 1633537"/>
              <a:gd name="connsiteY0" fmla="*/ 0 h 1450182"/>
              <a:gd name="connsiteX1" fmla="*/ 1628774 w 1633537"/>
              <a:gd name="connsiteY1" fmla="*/ 71438 h 1450182"/>
              <a:gd name="connsiteX2" fmla="*/ 1607343 w 1633537"/>
              <a:gd name="connsiteY2" fmla="*/ 140494 h 1450182"/>
              <a:gd name="connsiteX3" fmla="*/ 1593056 w 1633537"/>
              <a:gd name="connsiteY3" fmla="*/ 154782 h 1450182"/>
              <a:gd name="connsiteX4" fmla="*/ 1574007 w 1633537"/>
              <a:gd name="connsiteY4" fmla="*/ 190500 h 1450182"/>
              <a:gd name="connsiteX5" fmla="*/ 1557337 w 1633537"/>
              <a:gd name="connsiteY5" fmla="*/ 219075 h 1450182"/>
              <a:gd name="connsiteX6" fmla="*/ 1526381 w 1633537"/>
              <a:gd name="connsiteY6" fmla="*/ 261938 h 1450182"/>
              <a:gd name="connsiteX7" fmla="*/ 1481138 w 1633537"/>
              <a:gd name="connsiteY7" fmla="*/ 314325 h 1450182"/>
              <a:gd name="connsiteX8" fmla="*/ 1457325 w 1633537"/>
              <a:gd name="connsiteY8" fmla="*/ 345282 h 1450182"/>
              <a:gd name="connsiteX9" fmla="*/ 1421605 w 1633537"/>
              <a:gd name="connsiteY9" fmla="*/ 400050 h 1450182"/>
              <a:gd name="connsiteX10" fmla="*/ 1383506 w 1633537"/>
              <a:gd name="connsiteY10" fmla="*/ 450057 h 1450182"/>
              <a:gd name="connsiteX11" fmla="*/ 1347787 w 1633537"/>
              <a:gd name="connsiteY11" fmla="*/ 488157 h 1450182"/>
              <a:gd name="connsiteX12" fmla="*/ 1281112 w 1633537"/>
              <a:gd name="connsiteY12" fmla="*/ 635794 h 1450182"/>
              <a:gd name="connsiteX13" fmla="*/ 1247775 w 1633537"/>
              <a:gd name="connsiteY13" fmla="*/ 683419 h 1450182"/>
              <a:gd name="connsiteX14" fmla="*/ 1209675 w 1633537"/>
              <a:gd name="connsiteY14" fmla="*/ 731044 h 1450182"/>
              <a:gd name="connsiteX15" fmla="*/ 1166812 w 1633537"/>
              <a:gd name="connsiteY15" fmla="*/ 764382 h 1450182"/>
              <a:gd name="connsiteX16" fmla="*/ 1114425 w 1633537"/>
              <a:gd name="connsiteY16" fmla="*/ 826294 h 1450182"/>
              <a:gd name="connsiteX17" fmla="*/ 1066800 w 1633537"/>
              <a:gd name="connsiteY17" fmla="*/ 878682 h 1450182"/>
              <a:gd name="connsiteX18" fmla="*/ 990600 w 1633537"/>
              <a:gd name="connsiteY18" fmla="*/ 964407 h 1450182"/>
              <a:gd name="connsiteX19" fmla="*/ 885825 w 1633537"/>
              <a:gd name="connsiteY19" fmla="*/ 1059657 h 1450182"/>
              <a:gd name="connsiteX20" fmla="*/ 847725 w 1633537"/>
              <a:gd name="connsiteY20" fmla="*/ 1069182 h 1450182"/>
              <a:gd name="connsiteX21" fmla="*/ 819150 w 1633537"/>
              <a:gd name="connsiteY21" fmla="*/ 1088232 h 1450182"/>
              <a:gd name="connsiteX22" fmla="*/ 766762 w 1633537"/>
              <a:gd name="connsiteY22" fmla="*/ 1145382 h 1450182"/>
              <a:gd name="connsiteX23" fmla="*/ 742950 w 1633537"/>
              <a:gd name="connsiteY23" fmla="*/ 1183482 h 1450182"/>
              <a:gd name="connsiteX24" fmla="*/ 709612 w 1633537"/>
              <a:gd name="connsiteY24" fmla="*/ 1221582 h 1450182"/>
              <a:gd name="connsiteX25" fmla="*/ 623887 w 1633537"/>
              <a:gd name="connsiteY25" fmla="*/ 1254919 h 1450182"/>
              <a:gd name="connsiteX26" fmla="*/ 571500 w 1633537"/>
              <a:gd name="connsiteY26" fmla="*/ 1307307 h 1450182"/>
              <a:gd name="connsiteX27" fmla="*/ 504825 w 1633537"/>
              <a:gd name="connsiteY27" fmla="*/ 1340644 h 1450182"/>
              <a:gd name="connsiteX28" fmla="*/ 481012 w 1633537"/>
              <a:gd name="connsiteY28" fmla="*/ 1364457 h 1450182"/>
              <a:gd name="connsiteX29" fmla="*/ 428625 w 1633537"/>
              <a:gd name="connsiteY29" fmla="*/ 1402557 h 1450182"/>
              <a:gd name="connsiteX30" fmla="*/ 376237 w 1633537"/>
              <a:gd name="connsiteY30" fmla="*/ 1416844 h 1450182"/>
              <a:gd name="connsiteX31" fmla="*/ 357187 w 1633537"/>
              <a:gd name="connsiteY31" fmla="*/ 1431132 h 1450182"/>
              <a:gd name="connsiteX32" fmla="*/ 323850 w 1633537"/>
              <a:gd name="connsiteY32" fmla="*/ 1450182 h 1450182"/>
              <a:gd name="connsiteX33" fmla="*/ 290512 w 1633537"/>
              <a:gd name="connsiteY33" fmla="*/ 1450182 h 1450182"/>
              <a:gd name="connsiteX34" fmla="*/ 266700 w 1633537"/>
              <a:gd name="connsiteY34" fmla="*/ 1450182 h 1450182"/>
              <a:gd name="connsiteX35" fmla="*/ 200025 w 1633537"/>
              <a:gd name="connsiteY35" fmla="*/ 1421607 h 1450182"/>
              <a:gd name="connsiteX36" fmla="*/ 166687 w 1633537"/>
              <a:gd name="connsiteY36" fmla="*/ 1388269 h 1450182"/>
              <a:gd name="connsiteX37" fmla="*/ 152400 w 1633537"/>
              <a:gd name="connsiteY37" fmla="*/ 1345407 h 1450182"/>
              <a:gd name="connsiteX38" fmla="*/ 109537 w 1633537"/>
              <a:gd name="connsiteY38" fmla="*/ 1269207 h 1450182"/>
              <a:gd name="connsiteX39" fmla="*/ 57150 w 1633537"/>
              <a:gd name="connsiteY39" fmla="*/ 1183482 h 1450182"/>
              <a:gd name="connsiteX40" fmla="*/ 0 w 1633537"/>
              <a:gd name="connsiteY40" fmla="*/ 1145382 h 1450182"/>
              <a:gd name="connsiteX41" fmla="*/ 0 w 1633537"/>
              <a:gd name="connsiteY41" fmla="*/ 1145382 h 1450182"/>
              <a:gd name="connsiteX0" fmla="*/ 1633537 w 1633537"/>
              <a:gd name="connsiteY0" fmla="*/ 0 h 1450182"/>
              <a:gd name="connsiteX1" fmla="*/ 1624011 w 1633537"/>
              <a:gd name="connsiteY1" fmla="*/ 107157 h 1450182"/>
              <a:gd name="connsiteX2" fmla="*/ 1607343 w 1633537"/>
              <a:gd name="connsiteY2" fmla="*/ 140494 h 1450182"/>
              <a:gd name="connsiteX3" fmla="*/ 1593056 w 1633537"/>
              <a:gd name="connsiteY3" fmla="*/ 154782 h 1450182"/>
              <a:gd name="connsiteX4" fmla="*/ 1574007 w 1633537"/>
              <a:gd name="connsiteY4" fmla="*/ 190500 h 1450182"/>
              <a:gd name="connsiteX5" fmla="*/ 1557337 w 1633537"/>
              <a:gd name="connsiteY5" fmla="*/ 219075 h 1450182"/>
              <a:gd name="connsiteX6" fmla="*/ 1526381 w 1633537"/>
              <a:gd name="connsiteY6" fmla="*/ 261938 h 1450182"/>
              <a:gd name="connsiteX7" fmla="*/ 1481138 w 1633537"/>
              <a:gd name="connsiteY7" fmla="*/ 314325 h 1450182"/>
              <a:gd name="connsiteX8" fmla="*/ 1457325 w 1633537"/>
              <a:gd name="connsiteY8" fmla="*/ 345282 h 1450182"/>
              <a:gd name="connsiteX9" fmla="*/ 1421605 w 1633537"/>
              <a:gd name="connsiteY9" fmla="*/ 400050 h 1450182"/>
              <a:gd name="connsiteX10" fmla="*/ 1383506 w 1633537"/>
              <a:gd name="connsiteY10" fmla="*/ 450057 h 1450182"/>
              <a:gd name="connsiteX11" fmla="*/ 1347787 w 1633537"/>
              <a:gd name="connsiteY11" fmla="*/ 488157 h 1450182"/>
              <a:gd name="connsiteX12" fmla="*/ 1281112 w 1633537"/>
              <a:gd name="connsiteY12" fmla="*/ 635794 h 1450182"/>
              <a:gd name="connsiteX13" fmla="*/ 1247775 w 1633537"/>
              <a:gd name="connsiteY13" fmla="*/ 683419 h 1450182"/>
              <a:gd name="connsiteX14" fmla="*/ 1209675 w 1633537"/>
              <a:gd name="connsiteY14" fmla="*/ 731044 h 1450182"/>
              <a:gd name="connsiteX15" fmla="*/ 1166812 w 1633537"/>
              <a:gd name="connsiteY15" fmla="*/ 764382 h 1450182"/>
              <a:gd name="connsiteX16" fmla="*/ 1114425 w 1633537"/>
              <a:gd name="connsiteY16" fmla="*/ 826294 h 1450182"/>
              <a:gd name="connsiteX17" fmla="*/ 1066800 w 1633537"/>
              <a:gd name="connsiteY17" fmla="*/ 878682 h 1450182"/>
              <a:gd name="connsiteX18" fmla="*/ 990600 w 1633537"/>
              <a:gd name="connsiteY18" fmla="*/ 964407 h 1450182"/>
              <a:gd name="connsiteX19" fmla="*/ 885825 w 1633537"/>
              <a:gd name="connsiteY19" fmla="*/ 1059657 h 1450182"/>
              <a:gd name="connsiteX20" fmla="*/ 847725 w 1633537"/>
              <a:gd name="connsiteY20" fmla="*/ 1069182 h 1450182"/>
              <a:gd name="connsiteX21" fmla="*/ 819150 w 1633537"/>
              <a:gd name="connsiteY21" fmla="*/ 1088232 h 1450182"/>
              <a:gd name="connsiteX22" fmla="*/ 766762 w 1633537"/>
              <a:gd name="connsiteY22" fmla="*/ 1145382 h 1450182"/>
              <a:gd name="connsiteX23" fmla="*/ 742950 w 1633537"/>
              <a:gd name="connsiteY23" fmla="*/ 1183482 h 1450182"/>
              <a:gd name="connsiteX24" fmla="*/ 709612 w 1633537"/>
              <a:gd name="connsiteY24" fmla="*/ 1221582 h 1450182"/>
              <a:gd name="connsiteX25" fmla="*/ 623887 w 1633537"/>
              <a:gd name="connsiteY25" fmla="*/ 1254919 h 1450182"/>
              <a:gd name="connsiteX26" fmla="*/ 571500 w 1633537"/>
              <a:gd name="connsiteY26" fmla="*/ 1307307 h 1450182"/>
              <a:gd name="connsiteX27" fmla="*/ 504825 w 1633537"/>
              <a:gd name="connsiteY27" fmla="*/ 1340644 h 1450182"/>
              <a:gd name="connsiteX28" fmla="*/ 481012 w 1633537"/>
              <a:gd name="connsiteY28" fmla="*/ 1364457 h 1450182"/>
              <a:gd name="connsiteX29" fmla="*/ 428625 w 1633537"/>
              <a:gd name="connsiteY29" fmla="*/ 1402557 h 1450182"/>
              <a:gd name="connsiteX30" fmla="*/ 376237 w 1633537"/>
              <a:gd name="connsiteY30" fmla="*/ 1416844 h 1450182"/>
              <a:gd name="connsiteX31" fmla="*/ 357187 w 1633537"/>
              <a:gd name="connsiteY31" fmla="*/ 1431132 h 1450182"/>
              <a:gd name="connsiteX32" fmla="*/ 323850 w 1633537"/>
              <a:gd name="connsiteY32" fmla="*/ 1450182 h 1450182"/>
              <a:gd name="connsiteX33" fmla="*/ 290512 w 1633537"/>
              <a:gd name="connsiteY33" fmla="*/ 1450182 h 1450182"/>
              <a:gd name="connsiteX34" fmla="*/ 266700 w 1633537"/>
              <a:gd name="connsiteY34" fmla="*/ 1450182 h 1450182"/>
              <a:gd name="connsiteX35" fmla="*/ 200025 w 1633537"/>
              <a:gd name="connsiteY35" fmla="*/ 1421607 h 1450182"/>
              <a:gd name="connsiteX36" fmla="*/ 166687 w 1633537"/>
              <a:gd name="connsiteY36" fmla="*/ 1388269 h 1450182"/>
              <a:gd name="connsiteX37" fmla="*/ 152400 w 1633537"/>
              <a:gd name="connsiteY37" fmla="*/ 1345407 h 1450182"/>
              <a:gd name="connsiteX38" fmla="*/ 109537 w 1633537"/>
              <a:gd name="connsiteY38" fmla="*/ 1269207 h 1450182"/>
              <a:gd name="connsiteX39" fmla="*/ 57150 w 1633537"/>
              <a:gd name="connsiteY39" fmla="*/ 1183482 h 1450182"/>
              <a:gd name="connsiteX40" fmla="*/ 0 w 1633537"/>
              <a:gd name="connsiteY40" fmla="*/ 1145382 h 1450182"/>
              <a:gd name="connsiteX41" fmla="*/ 0 w 1633537"/>
              <a:gd name="connsiteY41" fmla="*/ 1145382 h 1450182"/>
              <a:gd name="connsiteX0" fmla="*/ 1628775 w 1628775"/>
              <a:gd name="connsiteY0" fmla="*/ 0 h 1390651"/>
              <a:gd name="connsiteX1" fmla="*/ 1624011 w 1628775"/>
              <a:gd name="connsiteY1" fmla="*/ 47626 h 1390651"/>
              <a:gd name="connsiteX2" fmla="*/ 1607343 w 1628775"/>
              <a:gd name="connsiteY2" fmla="*/ 80963 h 1390651"/>
              <a:gd name="connsiteX3" fmla="*/ 1593056 w 1628775"/>
              <a:gd name="connsiteY3" fmla="*/ 95251 h 1390651"/>
              <a:gd name="connsiteX4" fmla="*/ 1574007 w 1628775"/>
              <a:gd name="connsiteY4" fmla="*/ 130969 h 1390651"/>
              <a:gd name="connsiteX5" fmla="*/ 1557337 w 1628775"/>
              <a:gd name="connsiteY5" fmla="*/ 159544 h 1390651"/>
              <a:gd name="connsiteX6" fmla="*/ 1526381 w 1628775"/>
              <a:gd name="connsiteY6" fmla="*/ 202407 h 1390651"/>
              <a:gd name="connsiteX7" fmla="*/ 1481138 w 1628775"/>
              <a:gd name="connsiteY7" fmla="*/ 254794 h 1390651"/>
              <a:gd name="connsiteX8" fmla="*/ 1457325 w 1628775"/>
              <a:gd name="connsiteY8" fmla="*/ 285751 h 1390651"/>
              <a:gd name="connsiteX9" fmla="*/ 1421605 w 1628775"/>
              <a:gd name="connsiteY9" fmla="*/ 340519 h 1390651"/>
              <a:gd name="connsiteX10" fmla="*/ 1383506 w 1628775"/>
              <a:gd name="connsiteY10" fmla="*/ 390526 h 1390651"/>
              <a:gd name="connsiteX11" fmla="*/ 1347787 w 1628775"/>
              <a:gd name="connsiteY11" fmla="*/ 428626 h 1390651"/>
              <a:gd name="connsiteX12" fmla="*/ 1281112 w 1628775"/>
              <a:gd name="connsiteY12" fmla="*/ 576263 h 1390651"/>
              <a:gd name="connsiteX13" fmla="*/ 1247775 w 1628775"/>
              <a:gd name="connsiteY13" fmla="*/ 623888 h 1390651"/>
              <a:gd name="connsiteX14" fmla="*/ 1209675 w 1628775"/>
              <a:gd name="connsiteY14" fmla="*/ 671513 h 1390651"/>
              <a:gd name="connsiteX15" fmla="*/ 1166812 w 1628775"/>
              <a:gd name="connsiteY15" fmla="*/ 704851 h 1390651"/>
              <a:gd name="connsiteX16" fmla="*/ 1114425 w 1628775"/>
              <a:gd name="connsiteY16" fmla="*/ 766763 h 1390651"/>
              <a:gd name="connsiteX17" fmla="*/ 1066800 w 1628775"/>
              <a:gd name="connsiteY17" fmla="*/ 819151 h 1390651"/>
              <a:gd name="connsiteX18" fmla="*/ 990600 w 1628775"/>
              <a:gd name="connsiteY18" fmla="*/ 904876 h 1390651"/>
              <a:gd name="connsiteX19" fmla="*/ 885825 w 1628775"/>
              <a:gd name="connsiteY19" fmla="*/ 1000126 h 1390651"/>
              <a:gd name="connsiteX20" fmla="*/ 847725 w 1628775"/>
              <a:gd name="connsiteY20" fmla="*/ 1009651 h 1390651"/>
              <a:gd name="connsiteX21" fmla="*/ 819150 w 1628775"/>
              <a:gd name="connsiteY21" fmla="*/ 1028701 h 1390651"/>
              <a:gd name="connsiteX22" fmla="*/ 766762 w 1628775"/>
              <a:gd name="connsiteY22" fmla="*/ 1085851 h 1390651"/>
              <a:gd name="connsiteX23" fmla="*/ 742950 w 1628775"/>
              <a:gd name="connsiteY23" fmla="*/ 1123951 h 1390651"/>
              <a:gd name="connsiteX24" fmla="*/ 709612 w 1628775"/>
              <a:gd name="connsiteY24" fmla="*/ 1162051 h 1390651"/>
              <a:gd name="connsiteX25" fmla="*/ 623887 w 1628775"/>
              <a:gd name="connsiteY25" fmla="*/ 1195388 h 1390651"/>
              <a:gd name="connsiteX26" fmla="*/ 571500 w 1628775"/>
              <a:gd name="connsiteY26" fmla="*/ 1247776 h 1390651"/>
              <a:gd name="connsiteX27" fmla="*/ 504825 w 1628775"/>
              <a:gd name="connsiteY27" fmla="*/ 1281113 h 1390651"/>
              <a:gd name="connsiteX28" fmla="*/ 481012 w 1628775"/>
              <a:gd name="connsiteY28" fmla="*/ 1304926 h 1390651"/>
              <a:gd name="connsiteX29" fmla="*/ 428625 w 1628775"/>
              <a:gd name="connsiteY29" fmla="*/ 1343026 h 1390651"/>
              <a:gd name="connsiteX30" fmla="*/ 376237 w 1628775"/>
              <a:gd name="connsiteY30" fmla="*/ 1357313 h 1390651"/>
              <a:gd name="connsiteX31" fmla="*/ 357187 w 1628775"/>
              <a:gd name="connsiteY31" fmla="*/ 1371601 h 1390651"/>
              <a:gd name="connsiteX32" fmla="*/ 323850 w 1628775"/>
              <a:gd name="connsiteY32" fmla="*/ 1390651 h 1390651"/>
              <a:gd name="connsiteX33" fmla="*/ 290512 w 1628775"/>
              <a:gd name="connsiteY33" fmla="*/ 1390651 h 1390651"/>
              <a:gd name="connsiteX34" fmla="*/ 266700 w 1628775"/>
              <a:gd name="connsiteY34" fmla="*/ 1390651 h 1390651"/>
              <a:gd name="connsiteX35" fmla="*/ 200025 w 1628775"/>
              <a:gd name="connsiteY35" fmla="*/ 1362076 h 1390651"/>
              <a:gd name="connsiteX36" fmla="*/ 166687 w 1628775"/>
              <a:gd name="connsiteY36" fmla="*/ 1328738 h 1390651"/>
              <a:gd name="connsiteX37" fmla="*/ 152400 w 1628775"/>
              <a:gd name="connsiteY37" fmla="*/ 1285876 h 1390651"/>
              <a:gd name="connsiteX38" fmla="*/ 109537 w 1628775"/>
              <a:gd name="connsiteY38" fmla="*/ 1209676 h 1390651"/>
              <a:gd name="connsiteX39" fmla="*/ 57150 w 1628775"/>
              <a:gd name="connsiteY39" fmla="*/ 1123951 h 1390651"/>
              <a:gd name="connsiteX40" fmla="*/ 0 w 1628775"/>
              <a:gd name="connsiteY40" fmla="*/ 1085851 h 1390651"/>
              <a:gd name="connsiteX41" fmla="*/ 0 w 1628775"/>
              <a:gd name="connsiteY41" fmla="*/ 1085851 h 1390651"/>
              <a:gd name="connsiteX0" fmla="*/ 1628775 w 1628775"/>
              <a:gd name="connsiteY0" fmla="*/ 0 h 1390651"/>
              <a:gd name="connsiteX1" fmla="*/ 1624011 w 1628775"/>
              <a:gd name="connsiteY1" fmla="*/ 47626 h 1390651"/>
              <a:gd name="connsiteX2" fmla="*/ 1607343 w 1628775"/>
              <a:gd name="connsiteY2" fmla="*/ 73820 h 1390651"/>
              <a:gd name="connsiteX3" fmla="*/ 1593056 w 1628775"/>
              <a:gd name="connsiteY3" fmla="*/ 95251 h 1390651"/>
              <a:gd name="connsiteX4" fmla="*/ 1574007 w 1628775"/>
              <a:gd name="connsiteY4" fmla="*/ 130969 h 1390651"/>
              <a:gd name="connsiteX5" fmla="*/ 1557337 w 1628775"/>
              <a:gd name="connsiteY5" fmla="*/ 159544 h 1390651"/>
              <a:gd name="connsiteX6" fmla="*/ 1526381 w 1628775"/>
              <a:gd name="connsiteY6" fmla="*/ 202407 h 1390651"/>
              <a:gd name="connsiteX7" fmla="*/ 1481138 w 1628775"/>
              <a:gd name="connsiteY7" fmla="*/ 254794 h 1390651"/>
              <a:gd name="connsiteX8" fmla="*/ 1457325 w 1628775"/>
              <a:gd name="connsiteY8" fmla="*/ 285751 h 1390651"/>
              <a:gd name="connsiteX9" fmla="*/ 1421605 w 1628775"/>
              <a:gd name="connsiteY9" fmla="*/ 340519 h 1390651"/>
              <a:gd name="connsiteX10" fmla="*/ 1383506 w 1628775"/>
              <a:gd name="connsiteY10" fmla="*/ 390526 h 1390651"/>
              <a:gd name="connsiteX11" fmla="*/ 1347787 w 1628775"/>
              <a:gd name="connsiteY11" fmla="*/ 428626 h 1390651"/>
              <a:gd name="connsiteX12" fmla="*/ 1281112 w 1628775"/>
              <a:gd name="connsiteY12" fmla="*/ 576263 h 1390651"/>
              <a:gd name="connsiteX13" fmla="*/ 1247775 w 1628775"/>
              <a:gd name="connsiteY13" fmla="*/ 623888 h 1390651"/>
              <a:gd name="connsiteX14" fmla="*/ 1209675 w 1628775"/>
              <a:gd name="connsiteY14" fmla="*/ 671513 h 1390651"/>
              <a:gd name="connsiteX15" fmla="*/ 1166812 w 1628775"/>
              <a:gd name="connsiteY15" fmla="*/ 704851 h 1390651"/>
              <a:gd name="connsiteX16" fmla="*/ 1114425 w 1628775"/>
              <a:gd name="connsiteY16" fmla="*/ 766763 h 1390651"/>
              <a:gd name="connsiteX17" fmla="*/ 1066800 w 1628775"/>
              <a:gd name="connsiteY17" fmla="*/ 819151 h 1390651"/>
              <a:gd name="connsiteX18" fmla="*/ 990600 w 1628775"/>
              <a:gd name="connsiteY18" fmla="*/ 904876 h 1390651"/>
              <a:gd name="connsiteX19" fmla="*/ 885825 w 1628775"/>
              <a:gd name="connsiteY19" fmla="*/ 1000126 h 1390651"/>
              <a:gd name="connsiteX20" fmla="*/ 847725 w 1628775"/>
              <a:gd name="connsiteY20" fmla="*/ 1009651 h 1390651"/>
              <a:gd name="connsiteX21" fmla="*/ 819150 w 1628775"/>
              <a:gd name="connsiteY21" fmla="*/ 1028701 h 1390651"/>
              <a:gd name="connsiteX22" fmla="*/ 766762 w 1628775"/>
              <a:gd name="connsiteY22" fmla="*/ 1085851 h 1390651"/>
              <a:gd name="connsiteX23" fmla="*/ 742950 w 1628775"/>
              <a:gd name="connsiteY23" fmla="*/ 1123951 h 1390651"/>
              <a:gd name="connsiteX24" fmla="*/ 709612 w 1628775"/>
              <a:gd name="connsiteY24" fmla="*/ 1162051 h 1390651"/>
              <a:gd name="connsiteX25" fmla="*/ 623887 w 1628775"/>
              <a:gd name="connsiteY25" fmla="*/ 1195388 h 1390651"/>
              <a:gd name="connsiteX26" fmla="*/ 571500 w 1628775"/>
              <a:gd name="connsiteY26" fmla="*/ 1247776 h 1390651"/>
              <a:gd name="connsiteX27" fmla="*/ 504825 w 1628775"/>
              <a:gd name="connsiteY27" fmla="*/ 1281113 h 1390651"/>
              <a:gd name="connsiteX28" fmla="*/ 481012 w 1628775"/>
              <a:gd name="connsiteY28" fmla="*/ 1304926 h 1390651"/>
              <a:gd name="connsiteX29" fmla="*/ 428625 w 1628775"/>
              <a:gd name="connsiteY29" fmla="*/ 1343026 h 1390651"/>
              <a:gd name="connsiteX30" fmla="*/ 376237 w 1628775"/>
              <a:gd name="connsiteY30" fmla="*/ 1357313 h 1390651"/>
              <a:gd name="connsiteX31" fmla="*/ 357187 w 1628775"/>
              <a:gd name="connsiteY31" fmla="*/ 1371601 h 1390651"/>
              <a:gd name="connsiteX32" fmla="*/ 323850 w 1628775"/>
              <a:gd name="connsiteY32" fmla="*/ 1390651 h 1390651"/>
              <a:gd name="connsiteX33" fmla="*/ 290512 w 1628775"/>
              <a:gd name="connsiteY33" fmla="*/ 1390651 h 1390651"/>
              <a:gd name="connsiteX34" fmla="*/ 266700 w 1628775"/>
              <a:gd name="connsiteY34" fmla="*/ 1390651 h 1390651"/>
              <a:gd name="connsiteX35" fmla="*/ 200025 w 1628775"/>
              <a:gd name="connsiteY35" fmla="*/ 1362076 h 1390651"/>
              <a:gd name="connsiteX36" fmla="*/ 166687 w 1628775"/>
              <a:gd name="connsiteY36" fmla="*/ 1328738 h 1390651"/>
              <a:gd name="connsiteX37" fmla="*/ 152400 w 1628775"/>
              <a:gd name="connsiteY37" fmla="*/ 1285876 h 1390651"/>
              <a:gd name="connsiteX38" fmla="*/ 109537 w 1628775"/>
              <a:gd name="connsiteY38" fmla="*/ 1209676 h 1390651"/>
              <a:gd name="connsiteX39" fmla="*/ 57150 w 1628775"/>
              <a:gd name="connsiteY39" fmla="*/ 1123951 h 1390651"/>
              <a:gd name="connsiteX40" fmla="*/ 0 w 1628775"/>
              <a:gd name="connsiteY40" fmla="*/ 1085851 h 1390651"/>
              <a:gd name="connsiteX41" fmla="*/ 0 w 1628775"/>
              <a:gd name="connsiteY41" fmla="*/ 1085851 h 1390651"/>
              <a:gd name="connsiteX0" fmla="*/ 1628775 w 1628775"/>
              <a:gd name="connsiteY0" fmla="*/ 0 h 1390651"/>
              <a:gd name="connsiteX1" fmla="*/ 1624011 w 1628775"/>
              <a:gd name="connsiteY1" fmla="*/ 47626 h 1390651"/>
              <a:gd name="connsiteX2" fmla="*/ 1607343 w 1628775"/>
              <a:gd name="connsiteY2" fmla="*/ 73820 h 1390651"/>
              <a:gd name="connsiteX3" fmla="*/ 1593056 w 1628775"/>
              <a:gd name="connsiteY3" fmla="*/ 95251 h 1390651"/>
              <a:gd name="connsiteX4" fmla="*/ 1574007 w 1628775"/>
              <a:gd name="connsiteY4" fmla="*/ 130969 h 1390651"/>
              <a:gd name="connsiteX5" fmla="*/ 1554956 w 1628775"/>
              <a:gd name="connsiteY5" fmla="*/ 150019 h 1390651"/>
              <a:gd name="connsiteX6" fmla="*/ 1526381 w 1628775"/>
              <a:gd name="connsiteY6" fmla="*/ 202407 h 1390651"/>
              <a:gd name="connsiteX7" fmla="*/ 1481138 w 1628775"/>
              <a:gd name="connsiteY7" fmla="*/ 254794 h 1390651"/>
              <a:gd name="connsiteX8" fmla="*/ 1457325 w 1628775"/>
              <a:gd name="connsiteY8" fmla="*/ 285751 h 1390651"/>
              <a:gd name="connsiteX9" fmla="*/ 1421605 w 1628775"/>
              <a:gd name="connsiteY9" fmla="*/ 340519 h 1390651"/>
              <a:gd name="connsiteX10" fmla="*/ 1383506 w 1628775"/>
              <a:gd name="connsiteY10" fmla="*/ 390526 h 1390651"/>
              <a:gd name="connsiteX11" fmla="*/ 1347787 w 1628775"/>
              <a:gd name="connsiteY11" fmla="*/ 428626 h 1390651"/>
              <a:gd name="connsiteX12" fmla="*/ 1281112 w 1628775"/>
              <a:gd name="connsiteY12" fmla="*/ 576263 h 1390651"/>
              <a:gd name="connsiteX13" fmla="*/ 1247775 w 1628775"/>
              <a:gd name="connsiteY13" fmla="*/ 623888 h 1390651"/>
              <a:gd name="connsiteX14" fmla="*/ 1209675 w 1628775"/>
              <a:gd name="connsiteY14" fmla="*/ 671513 h 1390651"/>
              <a:gd name="connsiteX15" fmla="*/ 1166812 w 1628775"/>
              <a:gd name="connsiteY15" fmla="*/ 704851 h 1390651"/>
              <a:gd name="connsiteX16" fmla="*/ 1114425 w 1628775"/>
              <a:gd name="connsiteY16" fmla="*/ 766763 h 1390651"/>
              <a:gd name="connsiteX17" fmla="*/ 1066800 w 1628775"/>
              <a:gd name="connsiteY17" fmla="*/ 819151 h 1390651"/>
              <a:gd name="connsiteX18" fmla="*/ 990600 w 1628775"/>
              <a:gd name="connsiteY18" fmla="*/ 904876 h 1390651"/>
              <a:gd name="connsiteX19" fmla="*/ 885825 w 1628775"/>
              <a:gd name="connsiteY19" fmla="*/ 1000126 h 1390651"/>
              <a:gd name="connsiteX20" fmla="*/ 847725 w 1628775"/>
              <a:gd name="connsiteY20" fmla="*/ 1009651 h 1390651"/>
              <a:gd name="connsiteX21" fmla="*/ 819150 w 1628775"/>
              <a:gd name="connsiteY21" fmla="*/ 1028701 h 1390651"/>
              <a:gd name="connsiteX22" fmla="*/ 766762 w 1628775"/>
              <a:gd name="connsiteY22" fmla="*/ 1085851 h 1390651"/>
              <a:gd name="connsiteX23" fmla="*/ 742950 w 1628775"/>
              <a:gd name="connsiteY23" fmla="*/ 1123951 h 1390651"/>
              <a:gd name="connsiteX24" fmla="*/ 709612 w 1628775"/>
              <a:gd name="connsiteY24" fmla="*/ 1162051 h 1390651"/>
              <a:gd name="connsiteX25" fmla="*/ 623887 w 1628775"/>
              <a:gd name="connsiteY25" fmla="*/ 1195388 h 1390651"/>
              <a:gd name="connsiteX26" fmla="*/ 571500 w 1628775"/>
              <a:gd name="connsiteY26" fmla="*/ 1247776 h 1390651"/>
              <a:gd name="connsiteX27" fmla="*/ 504825 w 1628775"/>
              <a:gd name="connsiteY27" fmla="*/ 1281113 h 1390651"/>
              <a:gd name="connsiteX28" fmla="*/ 481012 w 1628775"/>
              <a:gd name="connsiteY28" fmla="*/ 1304926 h 1390651"/>
              <a:gd name="connsiteX29" fmla="*/ 428625 w 1628775"/>
              <a:gd name="connsiteY29" fmla="*/ 1343026 h 1390651"/>
              <a:gd name="connsiteX30" fmla="*/ 376237 w 1628775"/>
              <a:gd name="connsiteY30" fmla="*/ 1357313 h 1390651"/>
              <a:gd name="connsiteX31" fmla="*/ 357187 w 1628775"/>
              <a:gd name="connsiteY31" fmla="*/ 1371601 h 1390651"/>
              <a:gd name="connsiteX32" fmla="*/ 323850 w 1628775"/>
              <a:gd name="connsiteY32" fmla="*/ 1390651 h 1390651"/>
              <a:gd name="connsiteX33" fmla="*/ 290512 w 1628775"/>
              <a:gd name="connsiteY33" fmla="*/ 1390651 h 1390651"/>
              <a:gd name="connsiteX34" fmla="*/ 266700 w 1628775"/>
              <a:gd name="connsiteY34" fmla="*/ 1390651 h 1390651"/>
              <a:gd name="connsiteX35" fmla="*/ 200025 w 1628775"/>
              <a:gd name="connsiteY35" fmla="*/ 1362076 h 1390651"/>
              <a:gd name="connsiteX36" fmla="*/ 166687 w 1628775"/>
              <a:gd name="connsiteY36" fmla="*/ 1328738 h 1390651"/>
              <a:gd name="connsiteX37" fmla="*/ 152400 w 1628775"/>
              <a:gd name="connsiteY37" fmla="*/ 1285876 h 1390651"/>
              <a:gd name="connsiteX38" fmla="*/ 109537 w 1628775"/>
              <a:gd name="connsiteY38" fmla="*/ 1209676 h 1390651"/>
              <a:gd name="connsiteX39" fmla="*/ 57150 w 1628775"/>
              <a:gd name="connsiteY39" fmla="*/ 1123951 h 1390651"/>
              <a:gd name="connsiteX40" fmla="*/ 0 w 1628775"/>
              <a:gd name="connsiteY40" fmla="*/ 1085851 h 1390651"/>
              <a:gd name="connsiteX41" fmla="*/ 0 w 1628775"/>
              <a:gd name="connsiteY41" fmla="*/ 1085851 h 1390651"/>
              <a:gd name="connsiteX0" fmla="*/ 1628775 w 1628775"/>
              <a:gd name="connsiteY0" fmla="*/ 0 h 1390651"/>
              <a:gd name="connsiteX1" fmla="*/ 1624011 w 1628775"/>
              <a:gd name="connsiteY1" fmla="*/ 47626 h 1390651"/>
              <a:gd name="connsiteX2" fmla="*/ 1607343 w 1628775"/>
              <a:gd name="connsiteY2" fmla="*/ 73820 h 1390651"/>
              <a:gd name="connsiteX3" fmla="*/ 1593056 w 1628775"/>
              <a:gd name="connsiteY3" fmla="*/ 95251 h 1390651"/>
              <a:gd name="connsiteX4" fmla="*/ 1574007 w 1628775"/>
              <a:gd name="connsiteY4" fmla="*/ 116682 h 1390651"/>
              <a:gd name="connsiteX5" fmla="*/ 1554956 w 1628775"/>
              <a:gd name="connsiteY5" fmla="*/ 150019 h 1390651"/>
              <a:gd name="connsiteX6" fmla="*/ 1526381 w 1628775"/>
              <a:gd name="connsiteY6" fmla="*/ 202407 h 1390651"/>
              <a:gd name="connsiteX7" fmla="*/ 1481138 w 1628775"/>
              <a:gd name="connsiteY7" fmla="*/ 254794 h 1390651"/>
              <a:gd name="connsiteX8" fmla="*/ 1457325 w 1628775"/>
              <a:gd name="connsiteY8" fmla="*/ 285751 h 1390651"/>
              <a:gd name="connsiteX9" fmla="*/ 1421605 w 1628775"/>
              <a:gd name="connsiteY9" fmla="*/ 340519 h 1390651"/>
              <a:gd name="connsiteX10" fmla="*/ 1383506 w 1628775"/>
              <a:gd name="connsiteY10" fmla="*/ 390526 h 1390651"/>
              <a:gd name="connsiteX11" fmla="*/ 1347787 w 1628775"/>
              <a:gd name="connsiteY11" fmla="*/ 428626 h 1390651"/>
              <a:gd name="connsiteX12" fmla="*/ 1281112 w 1628775"/>
              <a:gd name="connsiteY12" fmla="*/ 576263 h 1390651"/>
              <a:gd name="connsiteX13" fmla="*/ 1247775 w 1628775"/>
              <a:gd name="connsiteY13" fmla="*/ 623888 h 1390651"/>
              <a:gd name="connsiteX14" fmla="*/ 1209675 w 1628775"/>
              <a:gd name="connsiteY14" fmla="*/ 671513 h 1390651"/>
              <a:gd name="connsiteX15" fmla="*/ 1166812 w 1628775"/>
              <a:gd name="connsiteY15" fmla="*/ 704851 h 1390651"/>
              <a:gd name="connsiteX16" fmla="*/ 1114425 w 1628775"/>
              <a:gd name="connsiteY16" fmla="*/ 766763 h 1390651"/>
              <a:gd name="connsiteX17" fmla="*/ 1066800 w 1628775"/>
              <a:gd name="connsiteY17" fmla="*/ 819151 h 1390651"/>
              <a:gd name="connsiteX18" fmla="*/ 990600 w 1628775"/>
              <a:gd name="connsiteY18" fmla="*/ 904876 h 1390651"/>
              <a:gd name="connsiteX19" fmla="*/ 885825 w 1628775"/>
              <a:gd name="connsiteY19" fmla="*/ 1000126 h 1390651"/>
              <a:gd name="connsiteX20" fmla="*/ 847725 w 1628775"/>
              <a:gd name="connsiteY20" fmla="*/ 1009651 h 1390651"/>
              <a:gd name="connsiteX21" fmla="*/ 819150 w 1628775"/>
              <a:gd name="connsiteY21" fmla="*/ 1028701 h 1390651"/>
              <a:gd name="connsiteX22" fmla="*/ 766762 w 1628775"/>
              <a:gd name="connsiteY22" fmla="*/ 1085851 h 1390651"/>
              <a:gd name="connsiteX23" fmla="*/ 742950 w 1628775"/>
              <a:gd name="connsiteY23" fmla="*/ 1123951 h 1390651"/>
              <a:gd name="connsiteX24" fmla="*/ 709612 w 1628775"/>
              <a:gd name="connsiteY24" fmla="*/ 1162051 h 1390651"/>
              <a:gd name="connsiteX25" fmla="*/ 623887 w 1628775"/>
              <a:gd name="connsiteY25" fmla="*/ 1195388 h 1390651"/>
              <a:gd name="connsiteX26" fmla="*/ 571500 w 1628775"/>
              <a:gd name="connsiteY26" fmla="*/ 1247776 h 1390651"/>
              <a:gd name="connsiteX27" fmla="*/ 504825 w 1628775"/>
              <a:gd name="connsiteY27" fmla="*/ 1281113 h 1390651"/>
              <a:gd name="connsiteX28" fmla="*/ 481012 w 1628775"/>
              <a:gd name="connsiteY28" fmla="*/ 1304926 h 1390651"/>
              <a:gd name="connsiteX29" fmla="*/ 428625 w 1628775"/>
              <a:gd name="connsiteY29" fmla="*/ 1343026 h 1390651"/>
              <a:gd name="connsiteX30" fmla="*/ 376237 w 1628775"/>
              <a:gd name="connsiteY30" fmla="*/ 1357313 h 1390651"/>
              <a:gd name="connsiteX31" fmla="*/ 357187 w 1628775"/>
              <a:gd name="connsiteY31" fmla="*/ 1371601 h 1390651"/>
              <a:gd name="connsiteX32" fmla="*/ 323850 w 1628775"/>
              <a:gd name="connsiteY32" fmla="*/ 1390651 h 1390651"/>
              <a:gd name="connsiteX33" fmla="*/ 290512 w 1628775"/>
              <a:gd name="connsiteY33" fmla="*/ 1390651 h 1390651"/>
              <a:gd name="connsiteX34" fmla="*/ 266700 w 1628775"/>
              <a:gd name="connsiteY34" fmla="*/ 1390651 h 1390651"/>
              <a:gd name="connsiteX35" fmla="*/ 200025 w 1628775"/>
              <a:gd name="connsiteY35" fmla="*/ 1362076 h 1390651"/>
              <a:gd name="connsiteX36" fmla="*/ 166687 w 1628775"/>
              <a:gd name="connsiteY36" fmla="*/ 1328738 h 1390651"/>
              <a:gd name="connsiteX37" fmla="*/ 152400 w 1628775"/>
              <a:gd name="connsiteY37" fmla="*/ 1285876 h 1390651"/>
              <a:gd name="connsiteX38" fmla="*/ 109537 w 1628775"/>
              <a:gd name="connsiteY38" fmla="*/ 1209676 h 1390651"/>
              <a:gd name="connsiteX39" fmla="*/ 57150 w 1628775"/>
              <a:gd name="connsiteY39" fmla="*/ 1123951 h 1390651"/>
              <a:gd name="connsiteX40" fmla="*/ 0 w 1628775"/>
              <a:gd name="connsiteY40" fmla="*/ 1085851 h 1390651"/>
              <a:gd name="connsiteX41" fmla="*/ 0 w 1628775"/>
              <a:gd name="connsiteY41" fmla="*/ 1085851 h 1390651"/>
              <a:gd name="connsiteX0" fmla="*/ 1628775 w 1628775"/>
              <a:gd name="connsiteY0" fmla="*/ 0 h 1390651"/>
              <a:gd name="connsiteX1" fmla="*/ 1624011 w 1628775"/>
              <a:gd name="connsiteY1" fmla="*/ 47626 h 1390651"/>
              <a:gd name="connsiteX2" fmla="*/ 1607343 w 1628775"/>
              <a:gd name="connsiteY2" fmla="*/ 73820 h 1390651"/>
              <a:gd name="connsiteX3" fmla="*/ 1593056 w 1628775"/>
              <a:gd name="connsiteY3" fmla="*/ 88108 h 1390651"/>
              <a:gd name="connsiteX4" fmla="*/ 1574007 w 1628775"/>
              <a:gd name="connsiteY4" fmla="*/ 116682 h 1390651"/>
              <a:gd name="connsiteX5" fmla="*/ 1554956 w 1628775"/>
              <a:gd name="connsiteY5" fmla="*/ 150019 h 1390651"/>
              <a:gd name="connsiteX6" fmla="*/ 1526381 w 1628775"/>
              <a:gd name="connsiteY6" fmla="*/ 202407 h 1390651"/>
              <a:gd name="connsiteX7" fmla="*/ 1481138 w 1628775"/>
              <a:gd name="connsiteY7" fmla="*/ 254794 h 1390651"/>
              <a:gd name="connsiteX8" fmla="*/ 1457325 w 1628775"/>
              <a:gd name="connsiteY8" fmla="*/ 285751 h 1390651"/>
              <a:gd name="connsiteX9" fmla="*/ 1421605 w 1628775"/>
              <a:gd name="connsiteY9" fmla="*/ 340519 h 1390651"/>
              <a:gd name="connsiteX10" fmla="*/ 1383506 w 1628775"/>
              <a:gd name="connsiteY10" fmla="*/ 390526 h 1390651"/>
              <a:gd name="connsiteX11" fmla="*/ 1347787 w 1628775"/>
              <a:gd name="connsiteY11" fmla="*/ 428626 h 1390651"/>
              <a:gd name="connsiteX12" fmla="*/ 1281112 w 1628775"/>
              <a:gd name="connsiteY12" fmla="*/ 576263 h 1390651"/>
              <a:gd name="connsiteX13" fmla="*/ 1247775 w 1628775"/>
              <a:gd name="connsiteY13" fmla="*/ 623888 h 1390651"/>
              <a:gd name="connsiteX14" fmla="*/ 1209675 w 1628775"/>
              <a:gd name="connsiteY14" fmla="*/ 671513 h 1390651"/>
              <a:gd name="connsiteX15" fmla="*/ 1166812 w 1628775"/>
              <a:gd name="connsiteY15" fmla="*/ 704851 h 1390651"/>
              <a:gd name="connsiteX16" fmla="*/ 1114425 w 1628775"/>
              <a:gd name="connsiteY16" fmla="*/ 766763 h 1390651"/>
              <a:gd name="connsiteX17" fmla="*/ 1066800 w 1628775"/>
              <a:gd name="connsiteY17" fmla="*/ 819151 h 1390651"/>
              <a:gd name="connsiteX18" fmla="*/ 990600 w 1628775"/>
              <a:gd name="connsiteY18" fmla="*/ 904876 h 1390651"/>
              <a:gd name="connsiteX19" fmla="*/ 885825 w 1628775"/>
              <a:gd name="connsiteY19" fmla="*/ 1000126 h 1390651"/>
              <a:gd name="connsiteX20" fmla="*/ 847725 w 1628775"/>
              <a:gd name="connsiteY20" fmla="*/ 1009651 h 1390651"/>
              <a:gd name="connsiteX21" fmla="*/ 819150 w 1628775"/>
              <a:gd name="connsiteY21" fmla="*/ 1028701 h 1390651"/>
              <a:gd name="connsiteX22" fmla="*/ 766762 w 1628775"/>
              <a:gd name="connsiteY22" fmla="*/ 1085851 h 1390651"/>
              <a:gd name="connsiteX23" fmla="*/ 742950 w 1628775"/>
              <a:gd name="connsiteY23" fmla="*/ 1123951 h 1390651"/>
              <a:gd name="connsiteX24" fmla="*/ 709612 w 1628775"/>
              <a:gd name="connsiteY24" fmla="*/ 1162051 h 1390651"/>
              <a:gd name="connsiteX25" fmla="*/ 623887 w 1628775"/>
              <a:gd name="connsiteY25" fmla="*/ 1195388 h 1390651"/>
              <a:gd name="connsiteX26" fmla="*/ 571500 w 1628775"/>
              <a:gd name="connsiteY26" fmla="*/ 1247776 h 1390651"/>
              <a:gd name="connsiteX27" fmla="*/ 504825 w 1628775"/>
              <a:gd name="connsiteY27" fmla="*/ 1281113 h 1390651"/>
              <a:gd name="connsiteX28" fmla="*/ 481012 w 1628775"/>
              <a:gd name="connsiteY28" fmla="*/ 1304926 h 1390651"/>
              <a:gd name="connsiteX29" fmla="*/ 428625 w 1628775"/>
              <a:gd name="connsiteY29" fmla="*/ 1343026 h 1390651"/>
              <a:gd name="connsiteX30" fmla="*/ 376237 w 1628775"/>
              <a:gd name="connsiteY30" fmla="*/ 1357313 h 1390651"/>
              <a:gd name="connsiteX31" fmla="*/ 357187 w 1628775"/>
              <a:gd name="connsiteY31" fmla="*/ 1371601 h 1390651"/>
              <a:gd name="connsiteX32" fmla="*/ 323850 w 1628775"/>
              <a:gd name="connsiteY32" fmla="*/ 1390651 h 1390651"/>
              <a:gd name="connsiteX33" fmla="*/ 290512 w 1628775"/>
              <a:gd name="connsiteY33" fmla="*/ 1390651 h 1390651"/>
              <a:gd name="connsiteX34" fmla="*/ 266700 w 1628775"/>
              <a:gd name="connsiteY34" fmla="*/ 1390651 h 1390651"/>
              <a:gd name="connsiteX35" fmla="*/ 200025 w 1628775"/>
              <a:gd name="connsiteY35" fmla="*/ 1362076 h 1390651"/>
              <a:gd name="connsiteX36" fmla="*/ 166687 w 1628775"/>
              <a:gd name="connsiteY36" fmla="*/ 1328738 h 1390651"/>
              <a:gd name="connsiteX37" fmla="*/ 152400 w 1628775"/>
              <a:gd name="connsiteY37" fmla="*/ 1285876 h 1390651"/>
              <a:gd name="connsiteX38" fmla="*/ 109537 w 1628775"/>
              <a:gd name="connsiteY38" fmla="*/ 1209676 h 1390651"/>
              <a:gd name="connsiteX39" fmla="*/ 57150 w 1628775"/>
              <a:gd name="connsiteY39" fmla="*/ 1123951 h 1390651"/>
              <a:gd name="connsiteX40" fmla="*/ 0 w 1628775"/>
              <a:gd name="connsiteY40" fmla="*/ 1085851 h 1390651"/>
              <a:gd name="connsiteX41" fmla="*/ 0 w 1628775"/>
              <a:gd name="connsiteY41" fmla="*/ 1085851 h 1390651"/>
              <a:gd name="connsiteX0" fmla="*/ 1640681 w 1640681"/>
              <a:gd name="connsiteY0" fmla="*/ 0 h 1381126"/>
              <a:gd name="connsiteX1" fmla="*/ 1624011 w 1640681"/>
              <a:gd name="connsiteY1" fmla="*/ 38101 h 1381126"/>
              <a:gd name="connsiteX2" fmla="*/ 1607343 w 1640681"/>
              <a:gd name="connsiteY2" fmla="*/ 64295 h 1381126"/>
              <a:gd name="connsiteX3" fmla="*/ 1593056 w 1640681"/>
              <a:gd name="connsiteY3" fmla="*/ 78583 h 1381126"/>
              <a:gd name="connsiteX4" fmla="*/ 1574007 w 1640681"/>
              <a:gd name="connsiteY4" fmla="*/ 107157 h 1381126"/>
              <a:gd name="connsiteX5" fmla="*/ 1554956 w 1640681"/>
              <a:gd name="connsiteY5" fmla="*/ 140494 h 1381126"/>
              <a:gd name="connsiteX6" fmla="*/ 1526381 w 1640681"/>
              <a:gd name="connsiteY6" fmla="*/ 192882 h 1381126"/>
              <a:gd name="connsiteX7" fmla="*/ 1481138 w 1640681"/>
              <a:gd name="connsiteY7" fmla="*/ 245269 h 1381126"/>
              <a:gd name="connsiteX8" fmla="*/ 1457325 w 1640681"/>
              <a:gd name="connsiteY8" fmla="*/ 276226 h 1381126"/>
              <a:gd name="connsiteX9" fmla="*/ 1421605 w 1640681"/>
              <a:gd name="connsiteY9" fmla="*/ 330994 h 1381126"/>
              <a:gd name="connsiteX10" fmla="*/ 1383506 w 1640681"/>
              <a:gd name="connsiteY10" fmla="*/ 381001 h 1381126"/>
              <a:gd name="connsiteX11" fmla="*/ 1347787 w 1640681"/>
              <a:gd name="connsiteY11" fmla="*/ 419101 h 1381126"/>
              <a:gd name="connsiteX12" fmla="*/ 1281112 w 1640681"/>
              <a:gd name="connsiteY12" fmla="*/ 566738 h 1381126"/>
              <a:gd name="connsiteX13" fmla="*/ 1247775 w 1640681"/>
              <a:gd name="connsiteY13" fmla="*/ 614363 h 1381126"/>
              <a:gd name="connsiteX14" fmla="*/ 1209675 w 1640681"/>
              <a:gd name="connsiteY14" fmla="*/ 661988 h 1381126"/>
              <a:gd name="connsiteX15" fmla="*/ 1166812 w 1640681"/>
              <a:gd name="connsiteY15" fmla="*/ 695326 h 1381126"/>
              <a:gd name="connsiteX16" fmla="*/ 1114425 w 1640681"/>
              <a:gd name="connsiteY16" fmla="*/ 757238 h 1381126"/>
              <a:gd name="connsiteX17" fmla="*/ 1066800 w 1640681"/>
              <a:gd name="connsiteY17" fmla="*/ 809626 h 1381126"/>
              <a:gd name="connsiteX18" fmla="*/ 990600 w 1640681"/>
              <a:gd name="connsiteY18" fmla="*/ 895351 h 1381126"/>
              <a:gd name="connsiteX19" fmla="*/ 885825 w 1640681"/>
              <a:gd name="connsiteY19" fmla="*/ 990601 h 1381126"/>
              <a:gd name="connsiteX20" fmla="*/ 847725 w 1640681"/>
              <a:gd name="connsiteY20" fmla="*/ 1000126 h 1381126"/>
              <a:gd name="connsiteX21" fmla="*/ 819150 w 1640681"/>
              <a:gd name="connsiteY21" fmla="*/ 1019176 h 1381126"/>
              <a:gd name="connsiteX22" fmla="*/ 766762 w 1640681"/>
              <a:gd name="connsiteY22" fmla="*/ 1076326 h 1381126"/>
              <a:gd name="connsiteX23" fmla="*/ 742950 w 1640681"/>
              <a:gd name="connsiteY23" fmla="*/ 1114426 h 1381126"/>
              <a:gd name="connsiteX24" fmla="*/ 709612 w 1640681"/>
              <a:gd name="connsiteY24" fmla="*/ 1152526 h 1381126"/>
              <a:gd name="connsiteX25" fmla="*/ 623887 w 1640681"/>
              <a:gd name="connsiteY25" fmla="*/ 1185863 h 1381126"/>
              <a:gd name="connsiteX26" fmla="*/ 571500 w 1640681"/>
              <a:gd name="connsiteY26" fmla="*/ 1238251 h 1381126"/>
              <a:gd name="connsiteX27" fmla="*/ 504825 w 1640681"/>
              <a:gd name="connsiteY27" fmla="*/ 1271588 h 1381126"/>
              <a:gd name="connsiteX28" fmla="*/ 481012 w 1640681"/>
              <a:gd name="connsiteY28" fmla="*/ 1295401 h 1381126"/>
              <a:gd name="connsiteX29" fmla="*/ 428625 w 1640681"/>
              <a:gd name="connsiteY29" fmla="*/ 1333501 h 1381126"/>
              <a:gd name="connsiteX30" fmla="*/ 376237 w 1640681"/>
              <a:gd name="connsiteY30" fmla="*/ 1347788 h 1381126"/>
              <a:gd name="connsiteX31" fmla="*/ 357187 w 1640681"/>
              <a:gd name="connsiteY31" fmla="*/ 1362076 h 1381126"/>
              <a:gd name="connsiteX32" fmla="*/ 323850 w 1640681"/>
              <a:gd name="connsiteY32" fmla="*/ 1381126 h 1381126"/>
              <a:gd name="connsiteX33" fmla="*/ 290512 w 1640681"/>
              <a:gd name="connsiteY33" fmla="*/ 1381126 h 1381126"/>
              <a:gd name="connsiteX34" fmla="*/ 266700 w 1640681"/>
              <a:gd name="connsiteY34" fmla="*/ 1381126 h 1381126"/>
              <a:gd name="connsiteX35" fmla="*/ 200025 w 1640681"/>
              <a:gd name="connsiteY35" fmla="*/ 1352551 h 1381126"/>
              <a:gd name="connsiteX36" fmla="*/ 166687 w 1640681"/>
              <a:gd name="connsiteY36" fmla="*/ 1319213 h 1381126"/>
              <a:gd name="connsiteX37" fmla="*/ 152400 w 1640681"/>
              <a:gd name="connsiteY37" fmla="*/ 1276351 h 1381126"/>
              <a:gd name="connsiteX38" fmla="*/ 109537 w 1640681"/>
              <a:gd name="connsiteY38" fmla="*/ 1200151 h 1381126"/>
              <a:gd name="connsiteX39" fmla="*/ 57150 w 1640681"/>
              <a:gd name="connsiteY39" fmla="*/ 1114426 h 1381126"/>
              <a:gd name="connsiteX40" fmla="*/ 0 w 1640681"/>
              <a:gd name="connsiteY40" fmla="*/ 1076326 h 1381126"/>
              <a:gd name="connsiteX41" fmla="*/ 0 w 1640681"/>
              <a:gd name="connsiteY41" fmla="*/ 1076326 h 1381126"/>
              <a:gd name="connsiteX0" fmla="*/ 1640681 w 1640681"/>
              <a:gd name="connsiteY0" fmla="*/ 0 h 1381126"/>
              <a:gd name="connsiteX1" fmla="*/ 1631155 w 1640681"/>
              <a:gd name="connsiteY1" fmla="*/ 38101 h 1381126"/>
              <a:gd name="connsiteX2" fmla="*/ 1607343 w 1640681"/>
              <a:gd name="connsiteY2" fmla="*/ 64295 h 1381126"/>
              <a:gd name="connsiteX3" fmla="*/ 1593056 w 1640681"/>
              <a:gd name="connsiteY3" fmla="*/ 78583 h 1381126"/>
              <a:gd name="connsiteX4" fmla="*/ 1574007 w 1640681"/>
              <a:gd name="connsiteY4" fmla="*/ 107157 h 1381126"/>
              <a:gd name="connsiteX5" fmla="*/ 1554956 w 1640681"/>
              <a:gd name="connsiteY5" fmla="*/ 140494 h 1381126"/>
              <a:gd name="connsiteX6" fmla="*/ 1526381 w 1640681"/>
              <a:gd name="connsiteY6" fmla="*/ 192882 h 1381126"/>
              <a:gd name="connsiteX7" fmla="*/ 1481138 w 1640681"/>
              <a:gd name="connsiteY7" fmla="*/ 245269 h 1381126"/>
              <a:gd name="connsiteX8" fmla="*/ 1457325 w 1640681"/>
              <a:gd name="connsiteY8" fmla="*/ 276226 h 1381126"/>
              <a:gd name="connsiteX9" fmla="*/ 1421605 w 1640681"/>
              <a:gd name="connsiteY9" fmla="*/ 330994 h 1381126"/>
              <a:gd name="connsiteX10" fmla="*/ 1383506 w 1640681"/>
              <a:gd name="connsiteY10" fmla="*/ 381001 h 1381126"/>
              <a:gd name="connsiteX11" fmla="*/ 1347787 w 1640681"/>
              <a:gd name="connsiteY11" fmla="*/ 419101 h 1381126"/>
              <a:gd name="connsiteX12" fmla="*/ 1281112 w 1640681"/>
              <a:gd name="connsiteY12" fmla="*/ 566738 h 1381126"/>
              <a:gd name="connsiteX13" fmla="*/ 1247775 w 1640681"/>
              <a:gd name="connsiteY13" fmla="*/ 614363 h 1381126"/>
              <a:gd name="connsiteX14" fmla="*/ 1209675 w 1640681"/>
              <a:gd name="connsiteY14" fmla="*/ 661988 h 1381126"/>
              <a:gd name="connsiteX15" fmla="*/ 1166812 w 1640681"/>
              <a:gd name="connsiteY15" fmla="*/ 695326 h 1381126"/>
              <a:gd name="connsiteX16" fmla="*/ 1114425 w 1640681"/>
              <a:gd name="connsiteY16" fmla="*/ 757238 h 1381126"/>
              <a:gd name="connsiteX17" fmla="*/ 1066800 w 1640681"/>
              <a:gd name="connsiteY17" fmla="*/ 809626 h 1381126"/>
              <a:gd name="connsiteX18" fmla="*/ 990600 w 1640681"/>
              <a:gd name="connsiteY18" fmla="*/ 895351 h 1381126"/>
              <a:gd name="connsiteX19" fmla="*/ 885825 w 1640681"/>
              <a:gd name="connsiteY19" fmla="*/ 990601 h 1381126"/>
              <a:gd name="connsiteX20" fmla="*/ 847725 w 1640681"/>
              <a:gd name="connsiteY20" fmla="*/ 1000126 h 1381126"/>
              <a:gd name="connsiteX21" fmla="*/ 819150 w 1640681"/>
              <a:gd name="connsiteY21" fmla="*/ 1019176 h 1381126"/>
              <a:gd name="connsiteX22" fmla="*/ 766762 w 1640681"/>
              <a:gd name="connsiteY22" fmla="*/ 1076326 h 1381126"/>
              <a:gd name="connsiteX23" fmla="*/ 742950 w 1640681"/>
              <a:gd name="connsiteY23" fmla="*/ 1114426 h 1381126"/>
              <a:gd name="connsiteX24" fmla="*/ 709612 w 1640681"/>
              <a:gd name="connsiteY24" fmla="*/ 1152526 h 1381126"/>
              <a:gd name="connsiteX25" fmla="*/ 623887 w 1640681"/>
              <a:gd name="connsiteY25" fmla="*/ 1185863 h 1381126"/>
              <a:gd name="connsiteX26" fmla="*/ 571500 w 1640681"/>
              <a:gd name="connsiteY26" fmla="*/ 1238251 h 1381126"/>
              <a:gd name="connsiteX27" fmla="*/ 504825 w 1640681"/>
              <a:gd name="connsiteY27" fmla="*/ 1271588 h 1381126"/>
              <a:gd name="connsiteX28" fmla="*/ 481012 w 1640681"/>
              <a:gd name="connsiteY28" fmla="*/ 1295401 h 1381126"/>
              <a:gd name="connsiteX29" fmla="*/ 428625 w 1640681"/>
              <a:gd name="connsiteY29" fmla="*/ 1333501 h 1381126"/>
              <a:gd name="connsiteX30" fmla="*/ 376237 w 1640681"/>
              <a:gd name="connsiteY30" fmla="*/ 1347788 h 1381126"/>
              <a:gd name="connsiteX31" fmla="*/ 357187 w 1640681"/>
              <a:gd name="connsiteY31" fmla="*/ 1362076 h 1381126"/>
              <a:gd name="connsiteX32" fmla="*/ 323850 w 1640681"/>
              <a:gd name="connsiteY32" fmla="*/ 1381126 h 1381126"/>
              <a:gd name="connsiteX33" fmla="*/ 290512 w 1640681"/>
              <a:gd name="connsiteY33" fmla="*/ 1381126 h 1381126"/>
              <a:gd name="connsiteX34" fmla="*/ 266700 w 1640681"/>
              <a:gd name="connsiteY34" fmla="*/ 1381126 h 1381126"/>
              <a:gd name="connsiteX35" fmla="*/ 200025 w 1640681"/>
              <a:gd name="connsiteY35" fmla="*/ 1352551 h 1381126"/>
              <a:gd name="connsiteX36" fmla="*/ 166687 w 1640681"/>
              <a:gd name="connsiteY36" fmla="*/ 1319213 h 1381126"/>
              <a:gd name="connsiteX37" fmla="*/ 152400 w 1640681"/>
              <a:gd name="connsiteY37" fmla="*/ 1276351 h 1381126"/>
              <a:gd name="connsiteX38" fmla="*/ 109537 w 1640681"/>
              <a:gd name="connsiteY38" fmla="*/ 1200151 h 1381126"/>
              <a:gd name="connsiteX39" fmla="*/ 57150 w 1640681"/>
              <a:gd name="connsiteY39" fmla="*/ 1114426 h 1381126"/>
              <a:gd name="connsiteX40" fmla="*/ 0 w 1640681"/>
              <a:gd name="connsiteY40" fmla="*/ 1076326 h 1381126"/>
              <a:gd name="connsiteX41" fmla="*/ 0 w 1640681"/>
              <a:gd name="connsiteY41" fmla="*/ 1076326 h 1381126"/>
              <a:gd name="connsiteX0" fmla="*/ 1652587 w 1652587"/>
              <a:gd name="connsiteY0" fmla="*/ 0 h 1381126"/>
              <a:gd name="connsiteX1" fmla="*/ 1631155 w 1652587"/>
              <a:gd name="connsiteY1" fmla="*/ 38101 h 1381126"/>
              <a:gd name="connsiteX2" fmla="*/ 1607343 w 1652587"/>
              <a:gd name="connsiteY2" fmla="*/ 64295 h 1381126"/>
              <a:gd name="connsiteX3" fmla="*/ 1593056 w 1652587"/>
              <a:gd name="connsiteY3" fmla="*/ 78583 h 1381126"/>
              <a:gd name="connsiteX4" fmla="*/ 1574007 w 1652587"/>
              <a:gd name="connsiteY4" fmla="*/ 107157 h 1381126"/>
              <a:gd name="connsiteX5" fmla="*/ 1554956 w 1652587"/>
              <a:gd name="connsiteY5" fmla="*/ 140494 h 1381126"/>
              <a:gd name="connsiteX6" fmla="*/ 1526381 w 1652587"/>
              <a:gd name="connsiteY6" fmla="*/ 192882 h 1381126"/>
              <a:gd name="connsiteX7" fmla="*/ 1481138 w 1652587"/>
              <a:gd name="connsiteY7" fmla="*/ 245269 h 1381126"/>
              <a:gd name="connsiteX8" fmla="*/ 1457325 w 1652587"/>
              <a:gd name="connsiteY8" fmla="*/ 276226 h 1381126"/>
              <a:gd name="connsiteX9" fmla="*/ 1421605 w 1652587"/>
              <a:gd name="connsiteY9" fmla="*/ 330994 h 1381126"/>
              <a:gd name="connsiteX10" fmla="*/ 1383506 w 1652587"/>
              <a:gd name="connsiteY10" fmla="*/ 381001 h 1381126"/>
              <a:gd name="connsiteX11" fmla="*/ 1347787 w 1652587"/>
              <a:gd name="connsiteY11" fmla="*/ 419101 h 1381126"/>
              <a:gd name="connsiteX12" fmla="*/ 1281112 w 1652587"/>
              <a:gd name="connsiteY12" fmla="*/ 566738 h 1381126"/>
              <a:gd name="connsiteX13" fmla="*/ 1247775 w 1652587"/>
              <a:gd name="connsiteY13" fmla="*/ 614363 h 1381126"/>
              <a:gd name="connsiteX14" fmla="*/ 1209675 w 1652587"/>
              <a:gd name="connsiteY14" fmla="*/ 661988 h 1381126"/>
              <a:gd name="connsiteX15" fmla="*/ 1166812 w 1652587"/>
              <a:gd name="connsiteY15" fmla="*/ 695326 h 1381126"/>
              <a:gd name="connsiteX16" fmla="*/ 1114425 w 1652587"/>
              <a:gd name="connsiteY16" fmla="*/ 757238 h 1381126"/>
              <a:gd name="connsiteX17" fmla="*/ 1066800 w 1652587"/>
              <a:gd name="connsiteY17" fmla="*/ 809626 h 1381126"/>
              <a:gd name="connsiteX18" fmla="*/ 990600 w 1652587"/>
              <a:gd name="connsiteY18" fmla="*/ 895351 h 1381126"/>
              <a:gd name="connsiteX19" fmla="*/ 885825 w 1652587"/>
              <a:gd name="connsiteY19" fmla="*/ 990601 h 1381126"/>
              <a:gd name="connsiteX20" fmla="*/ 847725 w 1652587"/>
              <a:gd name="connsiteY20" fmla="*/ 1000126 h 1381126"/>
              <a:gd name="connsiteX21" fmla="*/ 819150 w 1652587"/>
              <a:gd name="connsiteY21" fmla="*/ 1019176 h 1381126"/>
              <a:gd name="connsiteX22" fmla="*/ 766762 w 1652587"/>
              <a:gd name="connsiteY22" fmla="*/ 1076326 h 1381126"/>
              <a:gd name="connsiteX23" fmla="*/ 742950 w 1652587"/>
              <a:gd name="connsiteY23" fmla="*/ 1114426 h 1381126"/>
              <a:gd name="connsiteX24" fmla="*/ 709612 w 1652587"/>
              <a:gd name="connsiteY24" fmla="*/ 1152526 h 1381126"/>
              <a:gd name="connsiteX25" fmla="*/ 623887 w 1652587"/>
              <a:gd name="connsiteY25" fmla="*/ 1185863 h 1381126"/>
              <a:gd name="connsiteX26" fmla="*/ 571500 w 1652587"/>
              <a:gd name="connsiteY26" fmla="*/ 1238251 h 1381126"/>
              <a:gd name="connsiteX27" fmla="*/ 504825 w 1652587"/>
              <a:gd name="connsiteY27" fmla="*/ 1271588 h 1381126"/>
              <a:gd name="connsiteX28" fmla="*/ 481012 w 1652587"/>
              <a:gd name="connsiteY28" fmla="*/ 1295401 h 1381126"/>
              <a:gd name="connsiteX29" fmla="*/ 428625 w 1652587"/>
              <a:gd name="connsiteY29" fmla="*/ 1333501 h 1381126"/>
              <a:gd name="connsiteX30" fmla="*/ 376237 w 1652587"/>
              <a:gd name="connsiteY30" fmla="*/ 1347788 h 1381126"/>
              <a:gd name="connsiteX31" fmla="*/ 357187 w 1652587"/>
              <a:gd name="connsiteY31" fmla="*/ 1362076 h 1381126"/>
              <a:gd name="connsiteX32" fmla="*/ 323850 w 1652587"/>
              <a:gd name="connsiteY32" fmla="*/ 1381126 h 1381126"/>
              <a:gd name="connsiteX33" fmla="*/ 290512 w 1652587"/>
              <a:gd name="connsiteY33" fmla="*/ 1381126 h 1381126"/>
              <a:gd name="connsiteX34" fmla="*/ 266700 w 1652587"/>
              <a:gd name="connsiteY34" fmla="*/ 1381126 h 1381126"/>
              <a:gd name="connsiteX35" fmla="*/ 200025 w 1652587"/>
              <a:gd name="connsiteY35" fmla="*/ 1352551 h 1381126"/>
              <a:gd name="connsiteX36" fmla="*/ 166687 w 1652587"/>
              <a:gd name="connsiteY36" fmla="*/ 1319213 h 1381126"/>
              <a:gd name="connsiteX37" fmla="*/ 152400 w 1652587"/>
              <a:gd name="connsiteY37" fmla="*/ 1276351 h 1381126"/>
              <a:gd name="connsiteX38" fmla="*/ 109537 w 1652587"/>
              <a:gd name="connsiteY38" fmla="*/ 1200151 h 1381126"/>
              <a:gd name="connsiteX39" fmla="*/ 57150 w 1652587"/>
              <a:gd name="connsiteY39" fmla="*/ 1114426 h 1381126"/>
              <a:gd name="connsiteX40" fmla="*/ 0 w 1652587"/>
              <a:gd name="connsiteY40" fmla="*/ 1076326 h 1381126"/>
              <a:gd name="connsiteX41" fmla="*/ 0 w 1652587"/>
              <a:gd name="connsiteY41" fmla="*/ 1076326 h 1381126"/>
              <a:gd name="connsiteX0" fmla="*/ 1652587 w 1652587"/>
              <a:gd name="connsiteY0" fmla="*/ 0 h 1366839"/>
              <a:gd name="connsiteX1" fmla="*/ 1631155 w 1652587"/>
              <a:gd name="connsiteY1" fmla="*/ 23814 h 1366839"/>
              <a:gd name="connsiteX2" fmla="*/ 1607343 w 1652587"/>
              <a:gd name="connsiteY2" fmla="*/ 50008 h 1366839"/>
              <a:gd name="connsiteX3" fmla="*/ 1593056 w 1652587"/>
              <a:gd name="connsiteY3" fmla="*/ 64296 h 1366839"/>
              <a:gd name="connsiteX4" fmla="*/ 1574007 w 1652587"/>
              <a:gd name="connsiteY4" fmla="*/ 92870 h 1366839"/>
              <a:gd name="connsiteX5" fmla="*/ 1554956 w 1652587"/>
              <a:gd name="connsiteY5" fmla="*/ 126207 h 1366839"/>
              <a:gd name="connsiteX6" fmla="*/ 1526381 w 1652587"/>
              <a:gd name="connsiteY6" fmla="*/ 178595 h 1366839"/>
              <a:gd name="connsiteX7" fmla="*/ 1481138 w 1652587"/>
              <a:gd name="connsiteY7" fmla="*/ 230982 h 1366839"/>
              <a:gd name="connsiteX8" fmla="*/ 1457325 w 1652587"/>
              <a:gd name="connsiteY8" fmla="*/ 261939 h 1366839"/>
              <a:gd name="connsiteX9" fmla="*/ 1421605 w 1652587"/>
              <a:gd name="connsiteY9" fmla="*/ 316707 h 1366839"/>
              <a:gd name="connsiteX10" fmla="*/ 1383506 w 1652587"/>
              <a:gd name="connsiteY10" fmla="*/ 366714 h 1366839"/>
              <a:gd name="connsiteX11" fmla="*/ 1347787 w 1652587"/>
              <a:gd name="connsiteY11" fmla="*/ 404814 h 1366839"/>
              <a:gd name="connsiteX12" fmla="*/ 1281112 w 1652587"/>
              <a:gd name="connsiteY12" fmla="*/ 552451 h 1366839"/>
              <a:gd name="connsiteX13" fmla="*/ 1247775 w 1652587"/>
              <a:gd name="connsiteY13" fmla="*/ 600076 h 1366839"/>
              <a:gd name="connsiteX14" fmla="*/ 1209675 w 1652587"/>
              <a:gd name="connsiteY14" fmla="*/ 647701 h 1366839"/>
              <a:gd name="connsiteX15" fmla="*/ 1166812 w 1652587"/>
              <a:gd name="connsiteY15" fmla="*/ 681039 h 1366839"/>
              <a:gd name="connsiteX16" fmla="*/ 1114425 w 1652587"/>
              <a:gd name="connsiteY16" fmla="*/ 742951 h 1366839"/>
              <a:gd name="connsiteX17" fmla="*/ 1066800 w 1652587"/>
              <a:gd name="connsiteY17" fmla="*/ 795339 h 1366839"/>
              <a:gd name="connsiteX18" fmla="*/ 990600 w 1652587"/>
              <a:gd name="connsiteY18" fmla="*/ 881064 h 1366839"/>
              <a:gd name="connsiteX19" fmla="*/ 885825 w 1652587"/>
              <a:gd name="connsiteY19" fmla="*/ 976314 h 1366839"/>
              <a:gd name="connsiteX20" fmla="*/ 847725 w 1652587"/>
              <a:gd name="connsiteY20" fmla="*/ 985839 h 1366839"/>
              <a:gd name="connsiteX21" fmla="*/ 819150 w 1652587"/>
              <a:gd name="connsiteY21" fmla="*/ 1004889 h 1366839"/>
              <a:gd name="connsiteX22" fmla="*/ 766762 w 1652587"/>
              <a:gd name="connsiteY22" fmla="*/ 1062039 h 1366839"/>
              <a:gd name="connsiteX23" fmla="*/ 742950 w 1652587"/>
              <a:gd name="connsiteY23" fmla="*/ 1100139 h 1366839"/>
              <a:gd name="connsiteX24" fmla="*/ 709612 w 1652587"/>
              <a:gd name="connsiteY24" fmla="*/ 1138239 h 1366839"/>
              <a:gd name="connsiteX25" fmla="*/ 623887 w 1652587"/>
              <a:gd name="connsiteY25" fmla="*/ 1171576 h 1366839"/>
              <a:gd name="connsiteX26" fmla="*/ 571500 w 1652587"/>
              <a:gd name="connsiteY26" fmla="*/ 1223964 h 1366839"/>
              <a:gd name="connsiteX27" fmla="*/ 504825 w 1652587"/>
              <a:gd name="connsiteY27" fmla="*/ 1257301 h 1366839"/>
              <a:gd name="connsiteX28" fmla="*/ 481012 w 1652587"/>
              <a:gd name="connsiteY28" fmla="*/ 1281114 h 1366839"/>
              <a:gd name="connsiteX29" fmla="*/ 428625 w 1652587"/>
              <a:gd name="connsiteY29" fmla="*/ 1319214 h 1366839"/>
              <a:gd name="connsiteX30" fmla="*/ 376237 w 1652587"/>
              <a:gd name="connsiteY30" fmla="*/ 1333501 h 1366839"/>
              <a:gd name="connsiteX31" fmla="*/ 357187 w 1652587"/>
              <a:gd name="connsiteY31" fmla="*/ 1347789 h 1366839"/>
              <a:gd name="connsiteX32" fmla="*/ 323850 w 1652587"/>
              <a:gd name="connsiteY32" fmla="*/ 1366839 h 1366839"/>
              <a:gd name="connsiteX33" fmla="*/ 290512 w 1652587"/>
              <a:gd name="connsiteY33" fmla="*/ 1366839 h 1366839"/>
              <a:gd name="connsiteX34" fmla="*/ 266700 w 1652587"/>
              <a:gd name="connsiteY34" fmla="*/ 1366839 h 1366839"/>
              <a:gd name="connsiteX35" fmla="*/ 200025 w 1652587"/>
              <a:gd name="connsiteY35" fmla="*/ 1338264 h 1366839"/>
              <a:gd name="connsiteX36" fmla="*/ 166687 w 1652587"/>
              <a:gd name="connsiteY36" fmla="*/ 1304926 h 1366839"/>
              <a:gd name="connsiteX37" fmla="*/ 152400 w 1652587"/>
              <a:gd name="connsiteY37" fmla="*/ 1262064 h 1366839"/>
              <a:gd name="connsiteX38" fmla="*/ 109537 w 1652587"/>
              <a:gd name="connsiteY38" fmla="*/ 1185864 h 1366839"/>
              <a:gd name="connsiteX39" fmla="*/ 57150 w 1652587"/>
              <a:gd name="connsiteY39" fmla="*/ 1100139 h 1366839"/>
              <a:gd name="connsiteX40" fmla="*/ 0 w 1652587"/>
              <a:gd name="connsiteY40" fmla="*/ 1062039 h 1366839"/>
              <a:gd name="connsiteX41" fmla="*/ 0 w 1652587"/>
              <a:gd name="connsiteY41" fmla="*/ 1062039 h 1366839"/>
              <a:gd name="connsiteX0" fmla="*/ 1652587 w 1652587"/>
              <a:gd name="connsiteY0" fmla="*/ 0 h 1366839"/>
              <a:gd name="connsiteX1" fmla="*/ 1631155 w 1652587"/>
              <a:gd name="connsiteY1" fmla="*/ 33339 h 1366839"/>
              <a:gd name="connsiteX2" fmla="*/ 1607343 w 1652587"/>
              <a:gd name="connsiteY2" fmla="*/ 50008 h 1366839"/>
              <a:gd name="connsiteX3" fmla="*/ 1593056 w 1652587"/>
              <a:gd name="connsiteY3" fmla="*/ 64296 h 1366839"/>
              <a:gd name="connsiteX4" fmla="*/ 1574007 w 1652587"/>
              <a:gd name="connsiteY4" fmla="*/ 92870 h 1366839"/>
              <a:gd name="connsiteX5" fmla="*/ 1554956 w 1652587"/>
              <a:gd name="connsiteY5" fmla="*/ 126207 h 1366839"/>
              <a:gd name="connsiteX6" fmla="*/ 1526381 w 1652587"/>
              <a:gd name="connsiteY6" fmla="*/ 178595 h 1366839"/>
              <a:gd name="connsiteX7" fmla="*/ 1481138 w 1652587"/>
              <a:gd name="connsiteY7" fmla="*/ 230982 h 1366839"/>
              <a:gd name="connsiteX8" fmla="*/ 1457325 w 1652587"/>
              <a:gd name="connsiteY8" fmla="*/ 261939 h 1366839"/>
              <a:gd name="connsiteX9" fmla="*/ 1421605 w 1652587"/>
              <a:gd name="connsiteY9" fmla="*/ 316707 h 1366839"/>
              <a:gd name="connsiteX10" fmla="*/ 1383506 w 1652587"/>
              <a:gd name="connsiteY10" fmla="*/ 366714 h 1366839"/>
              <a:gd name="connsiteX11" fmla="*/ 1347787 w 1652587"/>
              <a:gd name="connsiteY11" fmla="*/ 404814 h 1366839"/>
              <a:gd name="connsiteX12" fmla="*/ 1281112 w 1652587"/>
              <a:gd name="connsiteY12" fmla="*/ 552451 h 1366839"/>
              <a:gd name="connsiteX13" fmla="*/ 1247775 w 1652587"/>
              <a:gd name="connsiteY13" fmla="*/ 600076 h 1366839"/>
              <a:gd name="connsiteX14" fmla="*/ 1209675 w 1652587"/>
              <a:gd name="connsiteY14" fmla="*/ 647701 h 1366839"/>
              <a:gd name="connsiteX15" fmla="*/ 1166812 w 1652587"/>
              <a:gd name="connsiteY15" fmla="*/ 681039 h 1366839"/>
              <a:gd name="connsiteX16" fmla="*/ 1114425 w 1652587"/>
              <a:gd name="connsiteY16" fmla="*/ 742951 h 1366839"/>
              <a:gd name="connsiteX17" fmla="*/ 1066800 w 1652587"/>
              <a:gd name="connsiteY17" fmla="*/ 795339 h 1366839"/>
              <a:gd name="connsiteX18" fmla="*/ 990600 w 1652587"/>
              <a:gd name="connsiteY18" fmla="*/ 881064 h 1366839"/>
              <a:gd name="connsiteX19" fmla="*/ 885825 w 1652587"/>
              <a:gd name="connsiteY19" fmla="*/ 976314 h 1366839"/>
              <a:gd name="connsiteX20" fmla="*/ 847725 w 1652587"/>
              <a:gd name="connsiteY20" fmla="*/ 985839 h 1366839"/>
              <a:gd name="connsiteX21" fmla="*/ 819150 w 1652587"/>
              <a:gd name="connsiteY21" fmla="*/ 1004889 h 1366839"/>
              <a:gd name="connsiteX22" fmla="*/ 766762 w 1652587"/>
              <a:gd name="connsiteY22" fmla="*/ 1062039 h 1366839"/>
              <a:gd name="connsiteX23" fmla="*/ 742950 w 1652587"/>
              <a:gd name="connsiteY23" fmla="*/ 1100139 h 1366839"/>
              <a:gd name="connsiteX24" fmla="*/ 709612 w 1652587"/>
              <a:gd name="connsiteY24" fmla="*/ 1138239 h 1366839"/>
              <a:gd name="connsiteX25" fmla="*/ 623887 w 1652587"/>
              <a:gd name="connsiteY25" fmla="*/ 1171576 h 1366839"/>
              <a:gd name="connsiteX26" fmla="*/ 571500 w 1652587"/>
              <a:gd name="connsiteY26" fmla="*/ 1223964 h 1366839"/>
              <a:gd name="connsiteX27" fmla="*/ 504825 w 1652587"/>
              <a:gd name="connsiteY27" fmla="*/ 1257301 h 1366839"/>
              <a:gd name="connsiteX28" fmla="*/ 481012 w 1652587"/>
              <a:gd name="connsiteY28" fmla="*/ 1281114 h 1366839"/>
              <a:gd name="connsiteX29" fmla="*/ 428625 w 1652587"/>
              <a:gd name="connsiteY29" fmla="*/ 1319214 h 1366839"/>
              <a:gd name="connsiteX30" fmla="*/ 376237 w 1652587"/>
              <a:gd name="connsiteY30" fmla="*/ 1333501 h 1366839"/>
              <a:gd name="connsiteX31" fmla="*/ 357187 w 1652587"/>
              <a:gd name="connsiteY31" fmla="*/ 1347789 h 1366839"/>
              <a:gd name="connsiteX32" fmla="*/ 323850 w 1652587"/>
              <a:gd name="connsiteY32" fmla="*/ 1366839 h 1366839"/>
              <a:gd name="connsiteX33" fmla="*/ 290512 w 1652587"/>
              <a:gd name="connsiteY33" fmla="*/ 1366839 h 1366839"/>
              <a:gd name="connsiteX34" fmla="*/ 266700 w 1652587"/>
              <a:gd name="connsiteY34" fmla="*/ 1366839 h 1366839"/>
              <a:gd name="connsiteX35" fmla="*/ 200025 w 1652587"/>
              <a:gd name="connsiteY35" fmla="*/ 1338264 h 1366839"/>
              <a:gd name="connsiteX36" fmla="*/ 166687 w 1652587"/>
              <a:gd name="connsiteY36" fmla="*/ 1304926 h 1366839"/>
              <a:gd name="connsiteX37" fmla="*/ 152400 w 1652587"/>
              <a:gd name="connsiteY37" fmla="*/ 1262064 h 1366839"/>
              <a:gd name="connsiteX38" fmla="*/ 109537 w 1652587"/>
              <a:gd name="connsiteY38" fmla="*/ 1185864 h 1366839"/>
              <a:gd name="connsiteX39" fmla="*/ 57150 w 1652587"/>
              <a:gd name="connsiteY39" fmla="*/ 1100139 h 1366839"/>
              <a:gd name="connsiteX40" fmla="*/ 0 w 1652587"/>
              <a:gd name="connsiteY40" fmla="*/ 1062039 h 1366839"/>
              <a:gd name="connsiteX41" fmla="*/ 0 w 1652587"/>
              <a:gd name="connsiteY41" fmla="*/ 1062039 h 1366839"/>
              <a:gd name="connsiteX0" fmla="*/ 1652587 w 1652587"/>
              <a:gd name="connsiteY0" fmla="*/ 0 h 1366839"/>
              <a:gd name="connsiteX1" fmla="*/ 1631155 w 1652587"/>
              <a:gd name="connsiteY1" fmla="*/ 33339 h 1366839"/>
              <a:gd name="connsiteX2" fmla="*/ 1607343 w 1652587"/>
              <a:gd name="connsiteY2" fmla="*/ 57152 h 1366839"/>
              <a:gd name="connsiteX3" fmla="*/ 1593056 w 1652587"/>
              <a:gd name="connsiteY3" fmla="*/ 64296 h 1366839"/>
              <a:gd name="connsiteX4" fmla="*/ 1574007 w 1652587"/>
              <a:gd name="connsiteY4" fmla="*/ 92870 h 1366839"/>
              <a:gd name="connsiteX5" fmla="*/ 1554956 w 1652587"/>
              <a:gd name="connsiteY5" fmla="*/ 126207 h 1366839"/>
              <a:gd name="connsiteX6" fmla="*/ 1526381 w 1652587"/>
              <a:gd name="connsiteY6" fmla="*/ 178595 h 1366839"/>
              <a:gd name="connsiteX7" fmla="*/ 1481138 w 1652587"/>
              <a:gd name="connsiteY7" fmla="*/ 230982 h 1366839"/>
              <a:gd name="connsiteX8" fmla="*/ 1457325 w 1652587"/>
              <a:gd name="connsiteY8" fmla="*/ 261939 h 1366839"/>
              <a:gd name="connsiteX9" fmla="*/ 1421605 w 1652587"/>
              <a:gd name="connsiteY9" fmla="*/ 316707 h 1366839"/>
              <a:gd name="connsiteX10" fmla="*/ 1383506 w 1652587"/>
              <a:gd name="connsiteY10" fmla="*/ 366714 h 1366839"/>
              <a:gd name="connsiteX11" fmla="*/ 1347787 w 1652587"/>
              <a:gd name="connsiteY11" fmla="*/ 404814 h 1366839"/>
              <a:gd name="connsiteX12" fmla="*/ 1281112 w 1652587"/>
              <a:gd name="connsiteY12" fmla="*/ 552451 h 1366839"/>
              <a:gd name="connsiteX13" fmla="*/ 1247775 w 1652587"/>
              <a:gd name="connsiteY13" fmla="*/ 600076 h 1366839"/>
              <a:gd name="connsiteX14" fmla="*/ 1209675 w 1652587"/>
              <a:gd name="connsiteY14" fmla="*/ 647701 h 1366839"/>
              <a:gd name="connsiteX15" fmla="*/ 1166812 w 1652587"/>
              <a:gd name="connsiteY15" fmla="*/ 681039 h 1366839"/>
              <a:gd name="connsiteX16" fmla="*/ 1114425 w 1652587"/>
              <a:gd name="connsiteY16" fmla="*/ 742951 h 1366839"/>
              <a:gd name="connsiteX17" fmla="*/ 1066800 w 1652587"/>
              <a:gd name="connsiteY17" fmla="*/ 795339 h 1366839"/>
              <a:gd name="connsiteX18" fmla="*/ 990600 w 1652587"/>
              <a:gd name="connsiteY18" fmla="*/ 881064 h 1366839"/>
              <a:gd name="connsiteX19" fmla="*/ 885825 w 1652587"/>
              <a:gd name="connsiteY19" fmla="*/ 976314 h 1366839"/>
              <a:gd name="connsiteX20" fmla="*/ 847725 w 1652587"/>
              <a:gd name="connsiteY20" fmla="*/ 985839 h 1366839"/>
              <a:gd name="connsiteX21" fmla="*/ 819150 w 1652587"/>
              <a:gd name="connsiteY21" fmla="*/ 1004889 h 1366839"/>
              <a:gd name="connsiteX22" fmla="*/ 766762 w 1652587"/>
              <a:gd name="connsiteY22" fmla="*/ 1062039 h 1366839"/>
              <a:gd name="connsiteX23" fmla="*/ 742950 w 1652587"/>
              <a:gd name="connsiteY23" fmla="*/ 1100139 h 1366839"/>
              <a:gd name="connsiteX24" fmla="*/ 709612 w 1652587"/>
              <a:gd name="connsiteY24" fmla="*/ 1138239 h 1366839"/>
              <a:gd name="connsiteX25" fmla="*/ 623887 w 1652587"/>
              <a:gd name="connsiteY25" fmla="*/ 1171576 h 1366839"/>
              <a:gd name="connsiteX26" fmla="*/ 571500 w 1652587"/>
              <a:gd name="connsiteY26" fmla="*/ 1223964 h 1366839"/>
              <a:gd name="connsiteX27" fmla="*/ 504825 w 1652587"/>
              <a:gd name="connsiteY27" fmla="*/ 1257301 h 1366839"/>
              <a:gd name="connsiteX28" fmla="*/ 481012 w 1652587"/>
              <a:gd name="connsiteY28" fmla="*/ 1281114 h 1366839"/>
              <a:gd name="connsiteX29" fmla="*/ 428625 w 1652587"/>
              <a:gd name="connsiteY29" fmla="*/ 1319214 h 1366839"/>
              <a:gd name="connsiteX30" fmla="*/ 376237 w 1652587"/>
              <a:gd name="connsiteY30" fmla="*/ 1333501 h 1366839"/>
              <a:gd name="connsiteX31" fmla="*/ 357187 w 1652587"/>
              <a:gd name="connsiteY31" fmla="*/ 1347789 h 1366839"/>
              <a:gd name="connsiteX32" fmla="*/ 323850 w 1652587"/>
              <a:gd name="connsiteY32" fmla="*/ 1366839 h 1366839"/>
              <a:gd name="connsiteX33" fmla="*/ 290512 w 1652587"/>
              <a:gd name="connsiteY33" fmla="*/ 1366839 h 1366839"/>
              <a:gd name="connsiteX34" fmla="*/ 266700 w 1652587"/>
              <a:gd name="connsiteY34" fmla="*/ 1366839 h 1366839"/>
              <a:gd name="connsiteX35" fmla="*/ 200025 w 1652587"/>
              <a:gd name="connsiteY35" fmla="*/ 1338264 h 1366839"/>
              <a:gd name="connsiteX36" fmla="*/ 166687 w 1652587"/>
              <a:gd name="connsiteY36" fmla="*/ 1304926 h 1366839"/>
              <a:gd name="connsiteX37" fmla="*/ 152400 w 1652587"/>
              <a:gd name="connsiteY37" fmla="*/ 1262064 h 1366839"/>
              <a:gd name="connsiteX38" fmla="*/ 109537 w 1652587"/>
              <a:gd name="connsiteY38" fmla="*/ 1185864 h 1366839"/>
              <a:gd name="connsiteX39" fmla="*/ 57150 w 1652587"/>
              <a:gd name="connsiteY39" fmla="*/ 1100139 h 1366839"/>
              <a:gd name="connsiteX40" fmla="*/ 0 w 1652587"/>
              <a:gd name="connsiteY40" fmla="*/ 1062039 h 1366839"/>
              <a:gd name="connsiteX41" fmla="*/ 0 w 1652587"/>
              <a:gd name="connsiteY41" fmla="*/ 1062039 h 1366839"/>
              <a:gd name="connsiteX0" fmla="*/ 1652587 w 1652587"/>
              <a:gd name="connsiteY0" fmla="*/ 0 h 1366839"/>
              <a:gd name="connsiteX1" fmla="*/ 1631155 w 1652587"/>
              <a:gd name="connsiteY1" fmla="*/ 33339 h 1366839"/>
              <a:gd name="connsiteX2" fmla="*/ 1607343 w 1652587"/>
              <a:gd name="connsiteY2" fmla="*/ 57152 h 1366839"/>
              <a:gd name="connsiteX3" fmla="*/ 1593056 w 1652587"/>
              <a:gd name="connsiteY3" fmla="*/ 76202 h 1366839"/>
              <a:gd name="connsiteX4" fmla="*/ 1574007 w 1652587"/>
              <a:gd name="connsiteY4" fmla="*/ 92870 h 1366839"/>
              <a:gd name="connsiteX5" fmla="*/ 1554956 w 1652587"/>
              <a:gd name="connsiteY5" fmla="*/ 126207 h 1366839"/>
              <a:gd name="connsiteX6" fmla="*/ 1526381 w 1652587"/>
              <a:gd name="connsiteY6" fmla="*/ 178595 h 1366839"/>
              <a:gd name="connsiteX7" fmla="*/ 1481138 w 1652587"/>
              <a:gd name="connsiteY7" fmla="*/ 230982 h 1366839"/>
              <a:gd name="connsiteX8" fmla="*/ 1457325 w 1652587"/>
              <a:gd name="connsiteY8" fmla="*/ 261939 h 1366839"/>
              <a:gd name="connsiteX9" fmla="*/ 1421605 w 1652587"/>
              <a:gd name="connsiteY9" fmla="*/ 316707 h 1366839"/>
              <a:gd name="connsiteX10" fmla="*/ 1383506 w 1652587"/>
              <a:gd name="connsiteY10" fmla="*/ 366714 h 1366839"/>
              <a:gd name="connsiteX11" fmla="*/ 1347787 w 1652587"/>
              <a:gd name="connsiteY11" fmla="*/ 404814 h 1366839"/>
              <a:gd name="connsiteX12" fmla="*/ 1281112 w 1652587"/>
              <a:gd name="connsiteY12" fmla="*/ 552451 h 1366839"/>
              <a:gd name="connsiteX13" fmla="*/ 1247775 w 1652587"/>
              <a:gd name="connsiteY13" fmla="*/ 600076 h 1366839"/>
              <a:gd name="connsiteX14" fmla="*/ 1209675 w 1652587"/>
              <a:gd name="connsiteY14" fmla="*/ 647701 h 1366839"/>
              <a:gd name="connsiteX15" fmla="*/ 1166812 w 1652587"/>
              <a:gd name="connsiteY15" fmla="*/ 681039 h 1366839"/>
              <a:gd name="connsiteX16" fmla="*/ 1114425 w 1652587"/>
              <a:gd name="connsiteY16" fmla="*/ 742951 h 1366839"/>
              <a:gd name="connsiteX17" fmla="*/ 1066800 w 1652587"/>
              <a:gd name="connsiteY17" fmla="*/ 795339 h 1366839"/>
              <a:gd name="connsiteX18" fmla="*/ 990600 w 1652587"/>
              <a:gd name="connsiteY18" fmla="*/ 881064 h 1366839"/>
              <a:gd name="connsiteX19" fmla="*/ 885825 w 1652587"/>
              <a:gd name="connsiteY19" fmla="*/ 976314 h 1366839"/>
              <a:gd name="connsiteX20" fmla="*/ 847725 w 1652587"/>
              <a:gd name="connsiteY20" fmla="*/ 985839 h 1366839"/>
              <a:gd name="connsiteX21" fmla="*/ 819150 w 1652587"/>
              <a:gd name="connsiteY21" fmla="*/ 1004889 h 1366839"/>
              <a:gd name="connsiteX22" fmla="*/ 766762 w 1652587"/>
              <a:gd name="connsiteY22" fmla="*/ 1062039 h 1366839"/>
              <a:gd name="connsiteX23" fmla="*/ 742950 w 1652587"/>
              <a:gd name="connsiteY23" fmla="*/ 1100139 h 1366839"/>
              <a:gd name="connsiteX24" fmla="*/ 709612 w 1652587"/>
              <a:gd name="connsiteY24" fmla="*/ 1138239 h 1366839"/>
              <a:gd name="connsiteX25" fmla="*/ 623887 w 1652587"/>
              <a:gd name="connsiteY25" fmla="*/ 1171576 h 1366839"/>
              <a:gd name="connsiteX26" fmla="*/ 571500 w 1652587"/>
              <a:gd name="connsiteY26" fmla="*/ 1223964 h 1366839"/>
              <a:gd name="connsiteX27" fmla="*/ 504825 w 1652587"/>
              <a:gd name="connsiteY27" fmla="*/ 1257301 h 1366839"/>
              <a:gd name="connsiteX28" fmla="*/ 481012 w 1652587"/>
              <a:gd name="connsiteY28" fmla="*/ 1281114 h 1366839"/>
              <a:gd name="connsiteX29" fmla="*/ 428625 w 1652587"/>
              <a:gd name="connsiteY29" fmla="*/ 1319214 h 1366839"/>
              <a:gd name="connsiteX30" fmla="*/ 376237 w 1652587"/>
              <a:gd name="connsiteY30" fmla="*/ 1333501 h 1366839"/>
              <a:gd name="connsiteX31" fmla="*/ 357187 w 1652587"/>
              <a:gd name="connsiteY31" fmla="*/ 1347789 h 1366839"/>
              <a:gd name="connsiteX32" fmla="*/ 323850 w 1652587"/>
              <a:gd name="connsiteY32" fmla="*/ 1366839 h 1366839"/>
              <a:gd name="connsiteX33" fmla="*/ 290512 w 1652587"/>
              <a:gd name="connsiteY33" fmla="*/ 1366839 h 1366839"/>
              <a:gd name="connsiteX34" fmla="*/ 266700 w 1652587"/>
              <a:gd name="connsiteY34" fmla="*/ 1366839 h 1366839"/>
              <a:gd name="connsiteX35" fmla="*/ 200025 w 1652587"/>
              <a:gd name="connsiteY35" fmla="*/ 1338264 h 1366839"/>
              <a:gd name="connsiteX36" fmla="*/ 166687 w 1652587"/>
              <a:gd name="connsiteY36" fmla="*/ 1304926 h 1366839"/>
              <a:gd name="connsiteX37" fmla="*/ 152400 w 1652587"/>
              <a:gd name="connsiteY37" fmla="*/ 1262064 h 1366839"/>
              <a:gd name="connsiteX38" fmla="*/ 109537 w 1652587"/>
              <a:gd name="connsiteY38" fmla="*/ 1185864 h 1366839"/>
              <a:gd name="connsiteX39" fmla="*/ 57150 w 1652587"/>
              <a:gd name="connsiteY39" fmla="*/ 1100139 h 1366839"/>
              <a:gd name="connsiteX40" fmla="*/ 0 w 1652587"/>
              <a:gd name="connsiteY40" fmla="*/ 1062039 h 1366839"/>
              <a:gd name="connsiteX41" fmla="*/ 0 w 1652587"/>
              <a:gd name="connsiteY41" fmla="*/ 1062039 h 1366839"/>
              <a:gd name="connsiteX0" fmla="*/ 1652587 w 1652587"/>
              <a:gd name="connsiteY0" fmla="*/ 0 h 1366839"/>
              <a:gd name="connsiteX1" fmla="*/ 1631155 w 1652587"/>
              <a:gd name="connsiteY1" fmla="*/ 33339 h 1366839"/>
              <a:gd name="connsiteX2" fmla="*/ 1607343 w 1652587"/>
              <a:gd name="connsiteY2" fmla="*/ 57152 h 1366839"/>
              <a:gd name="connsiteX3" fmla="*/ 1593056 w 1652587"/>
              <a:gd name="connsiteY3" fmla="*/ 76202 h 1366839"/>
              <a:gd name="connsiteX4" fmla="*/ 1578769 w 1652587"/>
              <a:gd name="connsiteY4" fmla="*/ 100014 h 1366839"/>
              <a:gd name="connsiteX5" fmla="*/ 1554956 w 1652587"/>
              <a:gd name="connsiteY5" fmla="*/ 126207 h 1366839"/>
              <a:gd name="connsiteX6" fmla="*/ 1526381 w 1652587"/>
              <a:gd name="connsiteY6" fmla="*/ 178595 h 1366839"/>
              <a:gd name="connsiteX7" fmla="*/ 1481138 w 1652587"/>
              <a:gd name="connsiteY7" fmla="*/ 230982 h 1366839"/>
              <a:gd name="connsiteX8" fmla="*/ 1457325 w 1652587"/>
              <a:gd name="connsiteY8" fmla="*/ 261939 h 1366839"/>
              <a:gd name="connsiteX9" fmla="*/ 1421605 w 1652587"/>
              <a:gd name="connsiteY9" fmla="*/ 316707 h 1366839"/>
              <a:gd name="connsiteX10" fmla="*/ 1383506 w 1652587"/>
              <a:gd name="connsiteY10" fmla="*/ 366714 h 1366839"/>
              <a:gd name="connsiteX11" fmla="*/ 1347787 w 1652587"/>
              <a:gd name="connsiteY11" fmla="*/ 404814 h 1366839"/>
              <a:gd name="connsiteX12" fmla="*/ 1281112 w 1652587"/>
              <a:gd name="connsiteY12" fmla="*/ 552451 h 1366839"/>
              <a:gd name="connsiteX13" fmla="*/ 1247775 w 1652587"/>
              <a:gd name="connsiteY13" fmla="*/ 600076 h 1366839"/>
              <a:gd name="connsiteX14" fmla="*/ 1209675 w 1652587"/>
              <a:gd name="connsiteY14" fmla="*/ 647701 h 1366839"/>
              <a:gd name="connsiteX15" fmla="*/ 1166812 w 1652587"/>
              <a:gd name="connsiteY15" fmla="*/ 681039 h 1366839"/>
              <a:gd name="connsiteX16" fmla="*/ 1114425 w 1652587"/>
              <a:gd name="connsiteY16" fmla="*/ 742951 h 1366839"/>
              <a:gd name="connsiteX17" fmla="*/ 1066800 w 1652587"/>
              <a:gd name="connsiteY17" fmla="*/ 795339 h 1366839"/>
              <a:gd name="connsiteX18" fmla="*/ 990600 w 1652587"/>
              <a:gd name="connsiteY18" fmla="*/ 881064 h 1366839"/>
              <a:gd name="connsiteX19" fmla="*/ 885825 w 1652587"/>
              <a:gd name="connsiteY19" fmla="*/ 976314 h 1366839"/>
              <a:gd name="connsiteX20" fmla="*/ 847725 w 1652587"/>
              <a:gd name="connsiteY20" fmla="*/ 985839 h 1366839"/>
              <a:gd name="connsiteX21" fmla="*/ 819150 w 1652587"/>
              <a:gd name="connsiteY21" fmla="*/ 1004889 h 1366839"/>
              <a:gd name="connsiteX22" fmla="*/ 766762 w 1652587"/>
              <a:gd name="connsiteY22" fmla="*/ 1062039 h 1366839"/>
              <a:gd name="connsiteX23" fmla="*/ 742950 w 1652587"/>
              <a:gd name="connsiteY23" fmla="*/ 1100139 h 1366839"/>
              <a:gd name="connsiteX24" fmla="*/ 709612 w 1652587"/>
              <a:gd name="connsiteY24" fmla="*/ 1138239 h 1366839"/>
              <a:gd name="connsiteX25" fmla="*/ 623887 w 1652587"/>
              <a:gd name="connsiteY25" fmla="*/ 1171576 h 1366839"/>
              <a:gd name="connsiteX26" fmla="*/ 571500 w 1652587"/>
              <a:gd name="connsiteY26" fmla="*/ 1223964 h 1366839"/>
              <a:gd name="connsiteX27" fmla="*/ 504825 w 1652587"/>
              <a:gd name="connsiteY27" fmla="*/ 1257301 h 1366839"/>
              <a:gd name="connsiteX28" fmla="*/ 481012 w 1652587"/>
              <a:gd name="connsiteY28" fmla="*/ 1281114 h 1366839"/>
              <a:gd name="connsiteX29" fmla="*/ 428625 w 1652587"/>
              <a:gd name="connsiteY29" fmla="*/ 1319214 h 1366839"/>
              <a:gd name="connsiteX30" fmla="*/ 376237 w 1652587"/>
              <a:gd name="connsiteY30" fmla="*/ 1333501 h 1366839"/>
              <a:gd name="connsiteX31" fmla="*/ 357187 w 1652587"/>
              <a:gd name="connsiteY31" fmla="*/ 1347789 h 1366839"/>
              <a:gd name="connsiteX32" fmla="*/ 323850 w 1652587"/>
              <a:gd name="connsiteY32" fmla="*/ 1366839 h 1366839"/>
              <a:gd name="connsiteX33" fmla="*/ 290512 w 1652587"/>
              <a:gd name="connsiteY33" fmla="*/ 1366839 h 1366839"/>
              <a:gd name="connsiteX34" fmla="*/ 266700 w 1652587"/>
              <a:gd name="connsiteY34" fmla="*/ 1366839 h 1366839"/>
              <a:gd name="connsiteX35" fmla="*/ 200025 w 1652587"/>
              <a:gd name="connsiteY35" fmla="*/ 1338264 h 1366839"/>
              <a:gd name="connsiteX36" fmla="*/ 166687 w 1652587"/>
              <a:gd name="connsiteY36" fmla="*/ 1304926 h 1366839"/>
              <a:gd name="connsiteX37" fmla="*/ 152400 w 1652587"/>
              <a:gd name="connsiteY37" fmla="*/ 1262064 h 1366839"/>
              <a:gd name="connsiteX38" fmla="*/ 109537 w 1652587"/>
              <a:gd name="connsiteY38" fmla="*/ 1185864 h 1366839"/>
              <a:gd name="connsiteX39" fmla="*/ 57150 w 1652587"/>
              <a:gd name="connsiteY39" fmla="*/ 1100139 h 1366839"/>
              <a:gd name="connsiteX40" fmla="*/ 0 w 1652587"/>
              <a:gd name="connsiteY40" fmla="*/ 1062039 h 1366839"/>
              <a:gd name="connsiteX41" fmla="*/ 0 w 1652587"/>
              <a:gd name="connsiteY41" fmla="*/ 1062039 h 1366839"/>
              <a:gd name="connsiteX0" fmla="*/ 1652587 w 1652587"/>
              <a:gd name="connsiteY0" fmla="*/ 0 h 1366839"/>
              <a:gd name="connsiteX1" fmla="*/ 1631155 w 1652587"/>
              <a:gd name="connsiteY1" fmla="*/ 33339 h 1366839"/>
              <a:gd name="connsiteX2" fmla="*/ 1607343 w 1652587"/>
              <a:gd name="connsiteY2" fmla="*/ 57152 h 1366839"/>
              <a:gd name="connsiteX3" fmla="*/ 1593056 w 1652587"/>
              <a:gd name="connsiteY3" fmla="*/ 76202 h 1366839"/>
              <a:gd name="connsiteX4" fmla="*/ 1578769 w 1652587"/>
              <a:gd name="connsiteY4" fmla="*/ 100014 h 1366839"/>
              <a:gd name="connsiteX5" fmla="*/ 1554956 w 1652587"/>
              <a:gd name="connsiteY5" fmla="*/ 135732 h 1366839"/>
              <a:gd name="connsiteX6" fmla="*/ 1526381 w 1652587"/>
              <a:gd name="connsiteY6" fmla="*/ 178595 h 1366839"/>
              <a:gd name="connsiteX7" fmla="*/ 1481138 w 1652587"/>
              <a:gd name="connsiteY7" fmla="*/ 230982 h 1366839"/>
              <a:gd name="connsiteX8" fmla="*/ 1457325 w 1652587"/>
              <a:gd name="connsiteY8" fmla="*/ 261939 h 1366839"/>
              <a:gd name="connsiteX9" fmla="*/ 1421605 w 1652587"/>
              <a:gd name="connsiteY9" fmla="*/ 316707 h 1366839"/>
              <a:gd name="connsiteX10" fmla="*/ 1383506 w 1652587"/>
              <a:gd name="connsiteY10" fmla="*/ 366714 h 1366839"/>
              <a:gd name="connsiteX11" fmla="*/ 1347787 w 1652587"/>
              <a:gd name="connsiteY11" fmla="*/ 404814 h 1366839"/>
              <a:gd name="connsiteX12" fmla="*/ 1281112 w 1652587"/>
              <a:gd name="connsiteY12" fmla="*/ 552451 h 1366839"/>
              <a:gd name="connsiteX13" fmla="*/ 1247775 w 1652587"/>
              <a:gd name="connsiteY13" fmla="*/ 600076 h 1366839"/>
              <a:gd name="connsiteX14" fmla="*/ 1209675 w 1652587"/>
              <a:gd name="connsiteY14" fmla="*/ 647701 h 1366839"/>
              <a:gd name="connsiteX15" fmla="*/ 1166812 w 1652587"/>
              <a:gd name="connsiteY15" fmla="*/ 681039 h 1366839"/>
              <a:gd name="connsiteX16" fmla="*/ 1114425 w 1652587"/>
              <a:gd name="connsiteY16" fmla="*/ 742951 h 1366839"/>
              <a:gd name="connsiteX17" fmla="*/ 1066800 w 1652587"/>
              <a:gd name="connsiteY17" fmla="*/ 795339 h 1366839"/>
              <a:gd name="connsiteX18" fmla="*/ 990600 w 1652587"/>
              <a:gd name="connsiteY18" fmla="*/ 881064 h 1366839"/>
              <a:gd name="connsiteX19" fmla="*/ 885825 w 1652587"/>
              <a:gd name="connsiteY19" fmla="*/ 976314 h 1366839"/>
              <a:gd name="connsiteX20" fmla="*/ 847725 w 1652587"/>
              <a:gd name="connsiteY20" fmla="*/ 985839 h 1366839"/>
              <a:gd name="connsiteX21" fmla="*/ 819150 w 1652587"/>
              <a:gd name="connsiteY21" fmla="*/ 1004889 h 1366839"/>
              <a:gd name="connsiteX22" fmla="*/ 766762 w 1652587"/>
              <a:gd name="connsiteY22" fmla="*/ 1062039 h 1366839"/>
              <a:gd name="connsiteX23" fmla="*/ 742950 w 1652587"/>
              <a:gd name="connsiteY23" fmla="*/ 1100139 h 1366839"/>
              <a:gd name="connsiteX24" fmla="*/ 709612 w 1652587"/>
              <a:gd name="connsiteY24" fmla="*/ 1138239 h 1366839"/>
              <a:gd name="connsiteX25" fmla="*/ 623887 w 1652587"/>
              <a:gd name="connsiteY25" fmla="*/ 1171576 h 1366839"/>
              <a:gd name="connsiteX26" fmla="*/ 571500 w 1652587"/>
              <a:gd name="connsiteY26" fmla="*/ 1223964 h 1366839"/>
              <a:gd name="connsiteX27" fmla="*/ 504825 w 1652587"/>
              <a:gd name="connsiteY27" fmla="*/ 1257301 h 1366839"/>
              <a:gd name="connsiteX28" fmla="*/ 481012 w 1652587"/>
              <a:gd name="connsiteY28" fmla="*/ 1281114 h 1366839"/>
              <a:gd name="connsiteX29" fmla="*/ 428625 w 1652587"/>
              <a:gd name="connsiteY29" fmla="*/ 1319214 h 1366839"/>
              <a:gd name="connsiteX30" fmla="*/ 376237 w 1652587"/>
              <a:gd name="connsiteY30" fmla="*/ 1333501 h 1366839"/>
              <a:gd name="connsiteX31" fmla="*/ 357187 w 1652587"/>
              <a:gd name="connsiteY31" fmla="*/ 1347789 h 1366839"/>
              <a:gd name="connsiteX32" fmla="*/ 323850 w 1652587"/>
              <a:gd name="connsiteY32" fmla="*/ 1366839 h 1366839"/>
              <a:gd name="connsiteX33" fmla="*/ 290512 w 1652587"/>
              <a:gd name="connsiteY33" fmla="*/ 1366839 h 1366839"/>
              <a:gd name="connsiteX34" fmla="*/ 266700 w 1652587"/>
              <a:gd name="connsiteY34" fmla="*/ 1366839 h 1366839"/>
              <a:gd name="connsiteX35" fmla="*/ 200025 w 1652587"/>
              <a:gd name="connsiteY35" fmla="*/ 1338264 h 1366839"/>
              <a:gd name="connsiteX36" fmla="*/ 166687 w 1652587"/>
              <a:gd name="connsiteY36" fmla="*/ 1304926 h 1366839"/>
              <a:gd name="connsiteX37" fmla="*/ 152400 w 1652587"/>
              <a:gd name="connsiteY37" fmla="*/ 1262064 h 1366839"/>
              <a:gd name="connsiteX38" fmla="*/ 109537 w 1652587"/>
              <a:gd name="connsiteY38" fmla="*/ 1185864 h 1366839"/>
              <a:gd name="connsiteX39" fmla="*/ 57150 w 1652587"/>
              <a:gd name="connsiteY39" fmla="*/ 1100139 h 1366839"/>
              <a:gd name="connsiteX40" fmla="*/ 0 w 1652587"/>
              <a:gd name="connsiteY40" fmla="*/ 1062039 h 1366839"/>
              <a:gd name="connsiteX41" fmla="*/ 0 w 1652587"/>
              <a:gd name="connsiteY41" fmla="*/ 1062039 h 1366839"/>
              <a:gd name="connsiteX0" fmla="*/ 1652587 w 1652587"/>
              <a:gd name="connsiteY0" fmla="*/ 0 h 1366839"/>
              <a:gd name="connsiteX1" fmla="*/ 1607343 w 1652587"/>
              <a:gd name="connsiteY1" fmla="*/ 57152 h 1366839"/>
              <a:gd name="connsiteX2" fmla="*/ 1593056 w 1652587"/>
              <a:gd name="connsiteY2" fmla="*/ 76202 h 1366839"/>
              <a:gd name="connsiteX3" fmla="*/ 1578769 w 1652587"/>
              <a:gd name="connsiteY3" fmla="*/ 100014 h 1366839"/>
              <a:gd name="connsiteX4" fmla="*/ 1554956 w 1652587"/>
              <a:gd name="connsiteY4" fmla="*/ 135732 h 1366839"/>
              <a:gd name="connsiteX5" fmla="*/ 1526381 w 1652587"/>
              <a:gd name="connsiteY5" fmla="*/ 178595 h 1366839"/>
              <a:gd name="connsiteX6" fmla="*/ 1481138 w 1652587"/>
              <a:gd name="connsiteY6" fmla="*/ 230982 h 1366839"/>
              <a:gd name="connsiteX7" fmla="*/ 1457325 w 1652587"/>
              <a:gd name="connsiteY7" fmla="*/ 261939 h 1366839"/>
              <a:gd name="connsiteX8" fmla="*/ 1421605 w 1652587"/>
              <a:gd name="connsiteY8" fmla="*/ 316707 h 1366839"/>
              <a:gd name="connsiteX9" fmla="*/ 1383506 w 1652587"/>
              <a:gd name="connsiteY9" fmla="*/ 366714 h 1366839"/>
              <a:gd name="connsiteX10" fmla="*/ 1347787 w 1652587"/>
              <a:gd name="connsiteY10" fmla="*/ 404814 h 1366839"/>
              <a:gd name="connsiteX11" fmla="*/ 1281112 w 1652587"/>
              <a:gd name="connsiteY11" fmla="*/ 552451 h 1366839"/>
              <a:gd name="connsiteX12" fmla="*/ 1247775 w 1652587"/>
              <a:gd name="connsiteY12" fmla="*/ 600076 h 1366839"/>
              <a:gd name="connsiteX13" fmla="*/ 1209675 w 1652587"/>
              <a:gd name="connsiteY13" fmla="*/ 647701 h 1366839"/>
              <a:gd name="connsiteX14" fmla="*/ 1166812 w 1652587"/>
              <a:gd name="connsiteY14" fmla="*/ 681039 h 1366839"/>
              <a:gd name="connsiteX15" fmla="*/ 1114425 w 1652587"/>
              <a:gd name="connsiteY15" fmla="*/ 742951 h 1366839"/>
              <a:gd name="connsiteX16" fmla="*/ 1066800 w 1652587"/>
              <a:gd name="connsiteY16" fmla="*/ 795339 h 1366839"/>
              <a:gd name="connsiteX17" fmla="*/ 990600 w 1652587"/>
              <a:gd name="connsiteY17" fmla="*/ 881064 h 1366839"/>
              <a:gd name="connsiteX18" fmla="*/ 885825 w 1652587"/>
              <a:gd name="connsiteY18" fmla="*/ 976314 h 1366839"/>
              <a:gd name="connsiteX19" fmla="*/ 847725 w 1652587"/>
              <a:gd name="connsiteY19" fmla="*/ 985839 h 1366839"/>
              <a:gd name="connsiteX20" fmla="*/ 819150 w 1652587"/>
              <a:gd name="connsiteY20" fmla="*/ 1004889 h 1366839"/>
              <a:gd name="connsiteX21" fmla="*/ 766762 w 1652587"/>
              <a:gd name="connsiteY21" fmla="*/ 1062039 h 1366839"/>
              <a:gd name="connsiteX22" fmla="*/ 742950 w 1652587"/>
              <a:gd name="connsiteY22" fmla="*/ 1100139 h 1366839"/>
              <a:gd name="connsiteX23" fmla="*/ 709612 w 1652587"/>
              <a:gd name="connsiteY23" fmla="*/ 1138239 h 1366839"/>
              <a:gd name="connsiteX24" fmla="*/ 623887 w 1652587"/>
              <a:gd name="connsiteY24" fmla="*/ 1171576 h 1366839"/>
              <a:gd name="connsiteX25" fmla="*/ 571500 w 1652587"/>
              <a:gd name="connsiteY25" fmla="*/ 1223964 h 1366839"/>
              <a:gd name="connsiteX26" fmla="*/ 504825 w 1652587"/>
              <a:gd name="connsiteY26" fmla="*/ 1257301 h 1366839"/>
              <a:gd name="connsiteX27" fmla="*/ 481012 w 1652587"/>
              <a:gd name="connsiteY27" fmla="*/ 1281114 h 1366839"/>
              <a:gd name="connsiteX28" fmla="*/ 428625 w 1652587"/>
              <a:gd name="connsiteY28" fmla="*/ 1319214 h 1366839"/>
              <a:gd name="connsiteX29" fmla="*/ 376237 w 1652587"/>
              <a:gd name="connsiteY29" fmla="*/ 1333501 h 1366839"/>
              <a:gd name="connsiteX30" fmla="*/ 357187 w 1652587"/>
              <a:gd name="connsiteY30" fmla="*/ 1347789 h 1366839"/>
              <a:gd name="connsiteX31" fmla="*/ 323850 w 1652587"/>
              <a:gd name="connsiteY31" fmla="*/ 1366839 h 1366839"/>
              <a:gd name="connsiteX32" fmla="*/ 290512 w 1652587"/>
              <a:gd name="connsiteY32" fmla="*/ 1366839 h 1366839"/>
              <a:gd name="connsiteX33" fmla="*/ 266700 w 1652587"/>
              <a:gd name="connsiteY33" fmla="*/ 1366839 h 1366839"/>
              <a:gd name="connsiteX34" fmla="*/ 200025 w 1652587"/>
              <a:gd name="connsiteY34" fmla="*/ 1338264 h 1366839"/>
              <a:gd name="connsiteX35" fmla="*/ 166687 w 1652587"/>
              <a:gd name="connsiteY35" fmla="*/ 1304926 h 1366839"/>
              <a:gd name="connsiteX36" fmla="*/ 152400 w 1652587"/>
              <a:gd name="connsiteY36" fmla="*/ 1262064 h 1366839"/>
              <a:gd name="connsiteX37" fmla="*/ 109537 w 1652587"/>
              <a:gd name="connsiteY37" fmla="*/ 1185864 h 1366839"/>
              <a:gd name="connsiteX38" fmla="*/ 57150 w 1652587"/>
              <a:gd name="connsiteY38" fmla="*/ 1100139 h 1366839"/>
              <a:gd name="connsiteX39" fmla="*/ 0 w 1652587"/>
              <a:gd name="connsiteY39" fmla="*/ 1062039 h 1366839"/>
              <a:gd name="connsiteX40" fmla="*/ 0 w 1652587"/>
              <a:gd name="connsiteY40" fmla="*/ 1062039 h 1366839"/>
              <a:gd name="connsiteX0" fmla="*/ 1652587 w 1652587"/>
              <a:gd name="connsiteY0" fmla="*/ 0 h 1366839"/>
              <a:gd name="connsiteX1" fmla="*/ 1624012 w 1652587"/>
              <a:gd name="connsiteY1" fmla="*/ 47627 h 1366839"/>
              <a:gd name="connsiteX2" fmla="*/ 1593056 w 1652587"/>
              <a:gd name="connsiteY2" fmla="*/ 76202 h 1366839"/>
              <a:gd name="connsiteX3" fmla="*/ 1578769 w 1652587"/>
              <a:gd name="connsiteY3" fmla="*/ 100014 h 1366839"/>
              <a:gd name="connsiteX4" fmla="*/ 1554956 w 1652587"/>
              <a:gd name="connsiteY4" fmla="*/ 135732 h 1366839"/>
              <a:gd name="connsiteX5" fmla="*/ 1526381 w 1652587"/>
              <a:gd name="connsiteY5" fmla="*/ 178595 h 1366839"/>
              <a:gd name="connsiteX6" fmla="*/ 1481138 w 1652587"/>
              <a:gd name="connsiteY6" fmla="*/ 230982 h 1366839"/>
              <a:gd name="connsiteX7" fmla="*/ 1457325 w 1652587"/>
              <a:gd name="connsiteY7" fmla="*/ 261939 h 1366839"/>
              <a:gd name="connsiteX8" fmla="*/ 1421605 w 1652587"/>
              <a:gd name="connsiteY8" fmla="*/ 316707 h 1366839"/>
              <a:gd name="connsiteX9" fmla="*/ 1383506 w 1652587"/>
              <a:gd name="connsiteY9" fmla="*/ 366714 h 1366839"/>
              <a:gd name="connsiteX10" fmla="*/ 1347787 w 1652587"/>
              <a:gd name="connsiteY10" fmla="*/ 404814 h 1366839"/>
              <a:gd name="connsiteX11" fmla="*/ 1281112 w 1652587"/>
              <a:gd name="connsiteY11" fmla="*/ 552451 h 1366839"/>
              <a:gd name="connsiteX12" fmla="*/ 1247775 w 1652587"/>
              <a:gd name="connsiteY12" fmla="*/ 600076 h 1366839"/>
              <a:gd name="connsiteX13" fmla="*/ 1209675 w 1652587"/>
              <a:gd name="connsiteY13" fmla="*/ 647701 h 1366839"/>
              <a:gd name="connsiteX14" fmla="*/ 1166812 w 1652587"/>
              <a:gd name="connsiteY14" fmla="*/ 681039 h 1366839"/>
              <a:gd name="connsiteX15" fmla="*/ 1114425 w 1652587"/>
              <a:gd name="connsiteY15" fmla="*/ 742951 h 1366839"/>
              <a:gd name="connsiteX16" fmla="*/ 1066800 w 1652587"/>
              <a:gd name="connsiteY16" fmla="*/ 795339 h 1366839"/>
              <a:gd name="connsiteX17" fmla="*/ 990600 w 1652587"/>
              <a:gd name="connsiteY17" fmla="*/ 881064 h 1366839"/>
              <a:gd name="connsiteX18" fmla="*/ 885825 w 1652587"/>
              <a:gd name="connsiteY18" fmla="*/ 976314 h 1366839"/>
              <a:gd name="connsiteX19" fmla="*/ 847725 w 1652587"/>
              <a:gd name="connsiteY19" fmla="*/ 985839 h 1366839"/>
              <a:gd name="connsiteX20" fmla="*/ 819150 w 1652587"/>
              <a:gd name="connsiteY20" fmla="*/ 1004889 h 1366839"/>
              <a:gd name="connsiteX21" fmla="*/ 766762 w 1652587"/>
              <a:gd name="connsiteY21" fmla="*/ 1062039 h 1366839"/>
              <a:gd name="connsiteX22" fmla="*/ 742950 w 1652587"/>
              <a:gd name="connsiteY22" fmla="*/ 1100139 h 1366839"/>
              <a:gd name="connsiteX23" fmla="*/ 709612 w 1652587"/>
              <a:gd name="connsiteY23" fmla="*/ 1138239 h 1366839"/>
              <a:gd name="connsiteX24" fmla="*/ 623887 w 1652587"/>
              <a:gd name="connsiteY24" fmla="*/ 1171576 h 1366839"/>
              <a:gd name="connsiteX25" fmla="*/ 571500 w 1652587"/>
              <a:gd name="connsiteY25" fmla="*/ 1223964 h 1366839"/>
              <a:gd name="connsiteX26" fmla="*/ 504825 w 1652587"/>
              <a:gd name="connsiteY26" fmla="*/ 1257301 h 1366839"/>
              <a:gd name="connsiteX27" fmla="*/ 481012 w 1652587"/>
              <a:gd name="connsiteY27" fmla="*/ 1281114 h 1366839"/>
              <a:gd name="connsiteX28" fmla="*/ 428625 w 1652587"/>
              <a:gd name="connsiteY28" fmla="*/ 1319214 h 1366839"/>
              <a:gd name="connsiteX29" fmla="*/ 376237 w 1652587"/>
              <a:gd name="connsiteY29" fmla="*/ 1333501 h 1366839"/>
              <a:gd name="connsiteX30" fmla="*/ 357187 w 1652587"/>
              <a:gd name="connsiteY30" fmla="*/ 1347789 h 1366839"/>
              <a:gd name="connsiteX31" fmla="*/ 323850 w 1652587"/>
              <a:gd name="connsiteY31" fmla="*/ 1366839 h 1366839"/>
              <a:gd name="connsiteX32" fmla="*/ 290512 w 1652587"/>
              <a:gd name="connsiteY32" fmla="*/ 1366839 h 1366839"/>
              <a:gd name="connsiteX33" fmla="*/ 266700 w 1652587"/>
              <a:gd name="connsiteY33" fmla="*/ 1366839 h 1366839"/>
              <a:gd name="connsiteX34" fmla="*/ 200025 w 1652587"/>
              <a:gd name="connsiteY34" fmla="*/ 1338264 h 1366839"/>
              <a:gd name="connsiteX35" fmla="*/ 166687 w 1652587"/>
              <a:gd name="connsiteY35" fmla="*/ 1304926 h 1366839"/>
              <a:gd name="connsiteX36" fmla="*/ 152400 w 1652587"/>
              <a:gd name="connsiteY36" fmla="*/ 1262064 h 1366839"/>
              <a:gd name="connsiteX37" fmla="*/ 109537 w 1652587"/>
              <a:gd name="connsiteY37" fmla="*/ 1185864 h 1366839"/>
              <a:gd name="connsiteX38" fmla="*/ 57150 w 1652587"/>
              <a:gd name="connsiteY38" fmla="*/ 1100139 h 1366839"/>
              <a:gd name="connsiteX39" fmla="*/ 0 w 1652587"/>
              <a:gd name="connsiteY39" fmla="*/ 1062039 h 1366839"/>
              <a:gd name="connsiteX40" fmla="*/ 0 w 1652587"/>
              <a:gd name="connsiteY40" fmla="*/ 1062039 h 1366839"/>
              <a:gd name="connsiteX0" fmla="*/ 1652587 w 1652587"/>
              <a:gd name="connsiteY0" fmla="*/ 0 h 1366839"/>
              <a:gd name="connsiteX1" fmla="*/ 1624012 w 1652587"/>
              <a:gd name="connsiteY1" fmla="*/ 47627 h 1366839"/>
              <a:gd name="connsiteX2" fmla="*/ 1593056 w 1652587"/>
              <a:gd name="connsiteY2" fmla="*/ 76202 h 1366839"/>
              <a:gd name="connsiteX3" fmla="*/ 1578769 w 1652587"/>
              <a:gd name="connsiteY3" fmla="*/ 100014 h 1366839"/>
              <a:gd name="connsiteX4" fmla="*/ 1554956 w 1652587"/>
              <a:gd name="connsiteY4" fmla="*/ 135732 h 1366839"/>
              <a:gd name="connsiteX5" fmla="*/ 1526381 w 1652587"/>
              <a:gd name="connsiteY5" fmla="*/ 178595 h 1366839"/>
              <a:gd name="connsiteX6" fmla="*/ 1481138 w 1652587"/>
              <a:gd name="connsiteY6" fmla="*/ 230982 h 1366839"/>
              <a:gd name="connsiteX7" fmla="*/ 1457325 w 1652587"/>
              <a:gd name="connsiteY7" fmla="*/ 261939 h 1366839"/>
              <a:gd name="connsiteX8" fmla="*/ 1421605 w 1652587"/>
              <a:gd name="connsiteY8" fmla="*/ 316707 h 1366839"/>
              <a:gd name="connsiteX9" fmla="*/ 1383506 w 1652587"/>
              <a:gd name="connsiteY9" fmla="*/ 366714 h 1366839"/>
              <a:gd name="connsiteX10" fmla="*/ 1347787 w 1652587"/>
              <a:gd name="connsiteY10" fmla="*/ 404814 h 1366839"/>
              <a:gd name="connsiteX11" fmla="*/ 1281112 w 1652587"/>
              <a:gd name="connsiteY11" fmla="*/ 552451 h 1366839"/>
              <a:gd name="connsiteX12" fmla="*/ 1247775 w 1652587"/>
              <a:gd name="connsiteY12" fmla="*/ 600076 h 1366839"/>
              <a:gd name="connsiteX13" fmla="*/ 1209675 w 1652587"/>
              <a:gd name="connsiteY13" fmla="*/ 647701 h 1366839"/>
              <a:gd name="connsiteX14" fmla="*/ 1166812 w 1652587"/>
              <a:gd name="connsiteY14" fmla="*/ 681039 h 1366839"/>
              <a:gd name="connsiteX15" fmla="*/ 1114425 w 1652587"/>
              <a:gd name="connsiteY15" fmla="*/ 742951 h 1366839"/>
              <a:gd name="connsiteX16" fmla="*/ 1066800 w 1652587"/>
              <a:gd name="connsiteY16" fmla="*/ 795339 h 1366839"/>
              <a:gd name="connsiteX17" fmla="*/ 990600 w 1652587"/>
              <a:gd name="connsiteY17" fmla="*/ 881064 h 1366839"/>
              <a:gd name="connsiteX18" fmla="*/ 885825 w 1652587"/>
              <a:gd name="connsiteY18" fmla="*/ 976314 h 1366839"/>
              <a:gd name="connsiteX19" fmla="*/ 847725 w 1652587"/>
              <a:gd name="connsiteY19" fmla="*/ 985839 h 1366839"/>
              <a:gd name="connsiteX20" fmla="*/ 819150 w 1652587"/>
              <a:gd name="connsiteY20" fmla="*/ 1004889 h 1366839"/>
              <a:gd name="connsiteX21" fmla="*/ 766762 w 1652587"/>
              <a:gd name="connsiteY21" fmla="*/ 1062039 h 1366839"/>
              <a:gd name="connsiteX22" fmla="*/ 742950 w 1652587"/>
              <a:gd name="connsiteY22" fmla="*/ 1100139 h 1366839"/>
              <a:gd name="connsiteX23" fmla="*/ 709612 w 1652587"/>
              <a:gd name="connsiteY23" fmla="*/ 1138239 h 1366839"/>
              <a:gd name="connsiteX24" fmla="*/ 623887 w 1652587"/>
              <a:gd name="connsiteY24" fmla="*/ 1171576 h 1366839"/>
              <a:gd name="connsiteX25" fmla="*/ 571500 w 1652587"/>
              <a:gd name="connsiteY25" fmla="*/ 1223964 h 1366839"/>
              <a:gd name="connsiteX26" fmla="*/ 504825 w 1652587"/>
              <a:gd name="connsiteY26" fmla="*/ 1257301 h 1366839"/>
              <a:gd name="connsiteX27" fmla="*/ 481012 w 1652587"/>
              <a:gd name="connsiteY27" fmla="*/ 1281114 h 1366839"/>
              <a:gd name="connsiteX28" fmla="*/ 428625 w 1652587"/>
              <a:gd name="connsiteY28" fmla="*/ 1319214 h 1366839"/>
              <a:gd name="connsiteX29" fmla="*/ 376237 w 1652587"/>
              <a:gd name="connsiteY29" fmla="*/ 1333501 h 1366839"/>
              <a:gd name="connsiteX30" fmla="*/ 357187 w 1652587"/>
              <a:gd name="connsiteY30" fmla="*/ 1347789 h 1366839"/>
              <a:gd name="connsiteX31" fmla="*/ 323850 w 1652587"/>
              <a:gd name="connsiteY31" fmla="*/ 1366839 h 1366839"/>
              <a:gd name="connsiteX32" fmla="*/ 290512 w 1652587"/>
              <a:gd name="connsiteY32" fmla="*/ 1366839 h 1366839"/>
              <a:gd name="connsiteX33" fmla="*/ 266700 w 1652587"/>
              <a:gd name="connsiteY33" fmla="*/ 1366839 h 1366839"/>
              <a:gd name="connsiteX34" fmla="*/ 200025 w 1652587"/>
              <a:gd name="connsiteY34" fmla="*/ 1338264 h 1366839"/>
              <a:gd name="connsiteX35" fmla="*/ 166687 w 1652587"/>
              <a:gd name="connsiteY35" fmla="*/ 1304926 h 1366839"/>
              <a:gd name="connsiteX36" fmla="*/ 152400 w 1652587"/>
              <a:gd name="connsiteY36" fmla="*/ 1262064 h 1366839"/>
              <a:gd name="connsiteX37" fmla="*/ 109537 w 1652587"/>
              <a:gd name="connsiteY37" fmla="*/ 1185864 h 1366839"/>
              <a:gd name="connsiteX38" fmla="*/ 57150 w 1652587"/>
              <a:gd name="connsiteY38" fmla="*/ 1100139 h 1366839"/>
              <a:gd name="connsiteX39" fmla="*/ 0 w 1652587"/>
              <a:gd name="connsiteY39" fmla="*/ 1062039 h 1366839"/>
              <a:gd name="connsiteX40" fmla="*/ 0 w 1652587"/>
              <a:gd name="connsiteY40" fmla="*/ 1062039 h 1366839"/>
              <a:gd name="connsiteX0" fmla="*/ 1652587 w 1652587"/>
              <a:gd name="connsiteY0" fmla="*/ 0 h 1366839"/>
              <a:gd name="connsiteX1" fmla="*/ 1624012 w 1652587"/>
              <a:gd name="connsiteY1" fmla="*/ 47627 h 1366839"/>
              <a:gd name="connsiteX2" fmla="*/ 1593056 w 1652587"/>
              <a:gd name="connsiteY2" fmla="*/ 76202 h 1366839"/>
              <a:gd name="connsiteX3" fmla="*/ 1571625 w 1652587"/>
              <a:gd name="connsiteY3" fmla="*/ 107157 h 1366839"/>
              <a:gd name="connsiteX4" fmla="*/ 1554956 w 1652587"/>
              <a:gd name="connsiteY4" fmla="*/ 135732 h 1366839"/>
              <a:gd name="connsiteX5" fmla="*/ 1526381 w 1652587"/>
              <a:gd name="connsiteY5" fmla="*/ 178595 h 1366839"/>
              <a:gd name="connsiteX6" fmla="*/ 1481138 w 1652587"/>
              <a:gd name="connsiteY6" fmla="*/ 230982 h 1366839"/>
              <a:gd name="connsiteX7" fmla="*/ 1457325 w 1652587"/>
              <a:gd name="connsiteY7" fmla="*/ 261939 h 1366839"/>
              <a:gd name="connsiteX8" fmla="*/ 1421605 w 1652587"/>
              <a:gd name="connsiteY8" fmla="*/ 316707 h 1366839"/>
              <a:gd name="connsiteX9" fmla="*/ 1383506 w 1652587"/>
              <a:gd name="connsiteY9" fmla="*/ 366714 h 1366839"/>
              <a:gd name="connsiteX10" fmla="*/ 1347787 w 1652587"/>
              <a:gd name="connsiteY10" fmla="*/ 404814 h 1366839"/>
              <a:gd name="connsiteX11" fmla="*/ 1281112 w 1652587"/>
              <a:gd name="connsiteY11" fmla="*/ 552451 h 1366839"/>
              <a:gd name="connsiteX12" fmla="*/ 1247775 w 1652587"/>
              <a:gd name="connsiteY12" fmla="*/ 600076 h 1366839"/>
              <a:gd name="connsiteX13" fmla="*/ 1209675 w 1652587"/>
              <a:gd name="connsiteY13" fmla="*/ 647701 h 1366839"/>
              <a:gd name="connsiteX14" fmla="*/ 1166812 w 1652587"/>
              <a:gd name="connsiteY14" fmla="*/ 681039 h 1366839"/>
              <a:gd name="connsiteX15" fmla="*/ 1114425 w 1652587"/>
              <a:gd name="connsiteY15" fmla="*/ 742951 h 1366839"/>
              <a:gd name="connsiteX16" fmla="*/ 1066800 w 1652587"/>
              <a:gd name="connsiteY16" fmla="*/ 795339 h 1366839"/>
              <a:gd name="connsiteX17" fmla="*/ 990600 w 1652587"/>
              <a:gd name="connsiteY17" fmla="*/ 881064 h 1366839"/>
              <a:gd name="connsiteX18" fmla="*/ 885825 w 1652587"/>
              <a:gd name="connsiteY18" fmla="*/ 976314 h 1366839"/>
              <a:gd name="connsiteX19" fmla="*/ 847725 w 1652587"/>
              <a:gd name="connsiteY19" fmla="*/ 985839 h 1366839"/>
              <a:gd name="connsiteX20" fmla="*/ 819150 w 1652587"/>
              <a:gd name="connsiteY20" fmla="*/ 1004889 h 1366839"/>
              <a:gd name="connsiteX21" fmla="*/ 766762 w 1652587"/>
              <a:gd name="connsiteY21" fmla="*/ 1062039 h 1366839"/>
              <a:gd name="connsiteX22" fmla="*/ 742950 w 1652587"/>
              <a:gd name="connsiteY22" fmla="*/ 1100139 h 1366839"/>
              <a:gd name="connsiteX23" fmla="*/ 709612 w 1652587"/>
              <a:gd name="connsiteY23" fmla="*/ 1138239 h 1366839"/>
              <a:gd name="connsiteX24" fmla="*/ 623887 w 1652587"/>
              <a:gd name="connsiteY24" fmla="*/ 1171576 h 1366839"/>
              <a:gd name="connsiteX25" fmla="*/ 571500 w 1652587"/>
              <a:gd name="connsiteY25" fmla="*/ 1223964 h 1366839"/>
              <a:gd name="connsiteX26" fmla="*/ 504825 w 1652587"/>
              <a:gd name="connsiteY26" fmla="*/ 1257301 h 1366839"/>
              <a:gd name="connsiteX27" fmla="*/ 481012 w 1652587"/>
              <a:gd name="connsiteY27" fmla="*/ 1281114 h 1366839"/>
              <a:gd name="connsiteX28" fmla="*/ 428625 w 1652587"/>
              <a:gd name="connsiteY28" fmla="*/ 1319214 h 1366839"/>
              <a:gd name="connsiteX29" fmla="*/ 376237 w 1652587"/>
              <a:gd name="connsiteY29" fmla="*/ 1333501 h 1366839"/>
              <a:gd name="connsiteX30" fmla="*/ 357187 w 1652587"/>
              <a:gd name="connsiteY30" fmla="*/ 1347789 h 1366839"/>
              <a:gd name="connsiteX31" fmla="*/ 323850 w 1652587"/>
              <a:gd name="connsiteY31" fmla="*/ 1366839 h 1366839"/>
              <a:gd name="connsiteX32" fmla="*/ 290512 w 1652587"/>
              <a:gd name="connsiteY32" fmla="*/ 1366839 h 1366839"/>
              <a:gd name="connsiteX33" fmla="*/ 266700 w 1652587"/>
              <a:gd name="connsiteY33" fmla="*/ 1366839 h 1366839"/>
              <a:gd name="connsiteX34" fmla="*/ 200025 w 1652587"/>
              <a:gd name="connsiteY34" fmla="*/ 1338264 h 1366839"/>
              <a:gd name="connsiteX35" fmla="*/ 166687 w 1652587"/>
              <a:gd name="connsiteY35" fmla="*/ 1304926 h 1366839"/>
              <a:gd name="connsiteX36" fmla="*/ 152400 w 1652587"/>
              <a:gd name="connsiteY36" fmla="*/ 1262064 h 1366839"/>
              <a:gd name="connsiteX37" fmla="*/ 109537 w 1652587"/>
              <a:gd name="connsiteY37" fmla="*/ 1185864 h 1366839"/>
              <a:gd name="connsiteX38" fmla="*/ 57150 w 1652587"/>
              <a:gd name="connsiteY38" fmla="*/ 1100139 h 1366839"/>
              <a:gd name="connsiteX39" fmla="*/ 0 w 1652587"/>
              <a:gd name="connsiteY39" fmla="*/ 1062039 h 1366839"/>
              <a:gd name="connsiteX40" fmla="*/ 0 w 1652587"/>
              <a:gd name="connsiteY40" fmla="*/ 1062039 h 1366839"/>
              <a:gd name="connsiteX0" fmla="*/ 1652587 w 1652587"/>
              <a:gd name="connsiteY0" fmla="*/ 0 h 1366839"/>
              <a:gd name="connsiteX1" fmla="*/ 1624012 w 1652587"/>
              <a:gd name="connsiteY1" fmla="*/ 47627 h 1366839"/>
              <a:gd name="connsiteX2" fmla="*/ 1604963 w 1652587"/>
              <a:gd name="connsiteY2" fmla="*/ 66677 h 1366839"/>
              <a:gd name="connsiteX3" fmla="*/ 1571625 w 1652587"/>
              <a:gd name="connsiteY3" fmla="*/ 107157 h 1366839"/>
              <a:gd name="connsiteX4" fmla="*/ 1554956 w 1652587"/>
              <a:gd name="connsiteY4" fmla="*/ 135732 h 1366839"/>
              <a:gd name="connsiteX5" fmla="*/ 1526381 w 1652587"/>
              <a:gd name="connsiteY5" fmla="*/ 178595 h 1366839"/>
              <a:gd name="connsiteX6" fmla="*/ 1481138 w 1652587"/>
              <a:gd name="connsiteY6" fmla="*/ 230982 h 1366839"/>
              <a:gd name="connsiteX7" fmla="*/ 1457325 w 1652587"/>
              <a:gd name="connsiteY7" fmla="*/ 261939 h 1366839"/>
              <a:gd name="connsiteX8" fmla="*/ 1421605 w 1652587"/>
              <a:gd name="connsiteY8" fmla="*/ 316707 h 1366839"/>
              <a:gd name="connsiteX9" fmla="*/ 1383506 w 1652587"/>
              <a:gd name="connsiteY9" fmla="*/ 366714 h 1366839"/>
              <a:gd name="connsiteX10" fmla="*/ 1347787 w 1652587"/>
              <a:gd name="connsiteY10" fmla="*/ 404814 h 1366839"/>
              <a:gd name="connsiteX11" fmla="*/ 1281112 w 1652587"/>
              <a:gd name="connsiteY11" fmla="*/ 552451 h 1366839"/>
              <a:gd name="connsiteX12" fmla="*/ 1247775 w 1652587"/>
              <a:gd name="connsiteY12" fmla="*/ 600076 h 1366839"/>
              <a:gd name="connsiteX13" fmla="*/ 1209675 w 1652587"/>
              <a:gd name="connsiteY13" fmla="*/ 647701 h 1366839"/>
              <a:gd name="connsiteX14" fmla="*/ 1166812 w 1652587"/>
              <a:gd name="connsiteY14" fmla="*/ 681039 h 1366839"/>
              <a:gd name="connsiteX15" fmla="*/ 1114425 w 1652587"/>
              <a:gd name="connsiteY15" fmla="*/ 742951 h 1366839"/>
              <a:gd name="connsiteX16" fmla="*/ 1066800 w 1652587"/>
              <a:gd name="connsiteY16" fmla="*/ 795339 h 1366839"/>
              <a:gd name="connsiteX17" fmla="*/ 990600 w 1652587"/>
              <a:gd name="connsiteY17" fmla="*/ 881064 h 1366839"/>
              <a:gd name="connsiteX18" fmla="*/ 885825 w 1652587"/>
              <a:gd name="connsiteY18" fmla="*/ 976314 h 1366839"/>
              <a:gd name="connsiteX19" fmla="*/ 847725 w 1652587"/>
              <a:gd name="connsiteY19" fmla="*/ 985839 h 1366839"/>
              <a:gd name="connsiteX20" fmla="*/ 819150 w 1652587"/>
              <a:gd name="connsiteY20" fmla="*/ 1004889 h 1366839"/>
              <a:gd name="connsiteX21" fmla="*/ 766762 w 1652587"/>
              <a:gd name="connsiteY21" fmla="*/ 1062039 h 1366839"/>
              <a:gd name="connsiteX22" fmla="*/ 742950 w 1652587"/>
              <a:gd name="connsiteY22" fmla="*/ 1100139 h 1366839"/>
              <a:gd name="connsiteX23" fmla="*/ 709612 w 1652587"/>
              <a:gd name="connsiteY23" fmla="*/ 1138239 h 1366839"/>
              <a:gd name="connsiteX24" fmla="*/ 623887 w 1652587"/>
              <a:gd name="connsiteY24" fmla="*/ 1171576 h 1366839"/>
              <a:gd name="connsiteX25" fmla="*/ 571500 w 1652587"/>
              <a:gd name="connsiteY25" fmla="*/ 1223964 h 1366839"/>
              <a:gd name="connsiteX26" fmla="*/ 504825 w 1652587"/>
              <a:gd name="connsiteY26" fmla="*/ 1257301 h 1366839"/>
              <a:gd name="connsiteX27" fmla="*/ 481012 w 1652587"/>
              <a:gd name="connsiteY27" fmla="*/ 1281114 h 1366839"/>
              <a:gd name="connsiteX28" fmla="*/ 428625 w 1652587"/>
              <a:gd name="connsiteY28" fmla="*/ 1319214 h 1366839"/>
              <a:gd name="connsiteX29" fmla="*/ 376237 w 1652587"/>
              <a:gd name="connsiteY29" fmla="*/ 1333501 h 1366839"/>
              <a:gd name="connsiteX30" fmla="*/ 357187 w 1652587"/>
              <a:gd name="connsiteY30" fmla="*/ 1347789 h 1366839"/>
              <a:gd name="connsiteX31" fmla="*/ 323850 w 1652587"/>
              <a:gd name="connsiteY31" fmla="*/ 1366839 h 1366839"/>
              <a:gd name="connsiteX32" fmla="*/ 290512 w 1652587"/>
              <a:gd name="connsiteY32" fmla="*/ 1366839 h 1366839"/>
              <a:gd name="connsiteX33" fmla="*/ 266700 w 1652587"/>
              <a:gd name="connsiteY33" fmla="*/ 1366839 h 1366839"/>
              <a:gd name="connsiteX34" fmla="*/ 200025 w 1652587"/>
              <a:gd name="connsiteY34" fmla="*/ 1338264 h 1366839"/>
              <a:gd name="connsiteX35" fmla="*/ 166687 w 1652587"/>
              <a:gd name="connsiteY35" fmla="*/ 1304926 h 1366839"/>
              <a:gd name="connsiteX36" fmla="*/ 152400 w 1652587"/>
              <a:gd name="connsiteY36" fmla="*/ 1262064 h 1366839"/>
              <a:gd name="connsiteX37" fmla="*/ 109537 w 1652587"/>
              <a:gd name="connsiteY37" fmla="*/ 1185864 h 1366839"/>
              <a:gd name="connsiteX38" fmla="*/ 57150 w 1652587"/>
              <a:gd name="connsiteY38" fmla="*/ 1100139 h 1366839"/>
              <a:gd name="connsiteX39" fmla="*/ 0 w 1652587"/>
              <a:gd name="connsiteY39" fmla="*/ 1062039 h 1366839"/>
              <a:gd name="connsiteX40" fmla="*/ 0 w 1652587"/>
              <a:gd name="connsiteY40" fmla="*/ 1062039 h 1366839"/>
              <a:gd name="connsiteX0" fmla="*/ 1652587 w 1652587"/>
              <a:gd name="connsiteY0" fmla="*/ 0 h 1366839"/>
              <a:gd name="connsiteX1" fmla="*/ 1631155 w 1652587"/>
              <a:gd name="connsiteY1" fmla="*/ 47627 h 1366839"/>
              <a:gd name="connsiteX2" fmla="*/ 1604963 w 1652587"/>
              <a:gd name="connsiteY2" fmla="*/ 66677 h 1366839"/>
              <a:gd name="connsiteX3" fmla="*/ 1571625 w 1652587"/>
              <a:gd name="connsiteY3" fmla="*/ 107157 h 1366839"/>
              <a:gd name="connsiteX4" fmla="*/ 1554956 w 1652587"/>
              <a:gd name="connsiteY4" fmla="*/ 135732 h 1366839"/>
              <a:gd name="connsiteX5" fmla="*/ 1526381 w 1652587"/>
              <a:gd name="connsiteY5" fmla="*/ 178595 h 1366839"/>
              <a:gd name="connsiteX6" fmla="*/ 1481138 w 1652587"/>
              <a:gd name="connsiteY6" fmla="*/ 230982 h 1366839"/>
              <a:gd name="connsiteX7" fmla="*/ 1457325 w 1652587"/>
              <a:gd name="connsiteY7" fmla="*/ 261939 h 1366839"/>
              <a:gd name="connsiteX8" fmla="*/ 1421605 w 1652587"/>
              <a:gd name="connsiteY8" fmla="*/ 316707 h 1366839"/>
              <a:gd name="connsiteX9" fmla="*/ 1383506 w 1652587"/>
              <a:gd name="connsiteY9" fmla="*/ 366714 h 1366839"/>
              <a:gd name="connsiteX10" fmla="*/ 1347787 w 1652587"/>
              <a:gd name="connsiteY10" fmla="*/ 404814 h 1366839"/>
              <a:gd name="connsiteX11" fmla="*/ 1281112 w 1652587"/>
              <a:gd name="connsiteY11" fmla="*/ 552451 h 1366839"/>
              <a:gd name="connsiteX12" fmla="*/ 1247775 w 1652587"/>
              <a:gd name="connsiteY12" fmla="*/ 600076 h 1366839"/>
              <a:gd name="connsiteX13" fmla="*/ 1209675 w 1652587"/>
              <a:gd name="connsiteY13" fmla="*/ 647701 h 1366839"/>
              <a:gd name="connsiteX14" fmla="*/ 1166812 w 1652587"/>
              <a:gd name="connsiteY14" fmla="*/ 681039 h 1366839"/>
              <a:gd name="connsiteX15" fmla="*/ 1114425 w 1652587"/>
              <a:gd name="connsiteY15" fmla="*/ 742951 h 1366839"/>
              <a:gd name="connsiteX16" fmla="*/ 1066800 w 1652587"/>
              <a:gd name="connsiteY16" fmla="*/ 795339 h 1366839"/>
              <a:gd name="connsiteX17" fmla="*/ 990600 w 1652587"/>
              <a:gd name="connsiteY17" fmla="*/ 881064 h 1366839"/>
              <a:gd name="connsiteX18" fmla="*/ 885825 w 1652587"/>
              <a:gd name="connsiteY18" fmla="*/ 976314 h 1366839"/>
              <a:gd name="connsiteX19" fmla="*/ 847725 w 1652587"/>
              <a:gd name="connsiteY19" fmla="*/ 985839 h 1366839"/>
              <a:gd name="connsiteX20" fmla="*/ 819150 w 1652587"/>
              <a:gd name="connsiteY20" fmla="*/ 1004889 h 1366839"/>
              <a:gd name="connsiteX21" fmla="*/ 766762 w 1652587"/>
              <a:gd name="connsiteY21" fmla="*/ 1062039 h 1366839"/>
              <a:gd name="connsiteX22" fmla="*/ 742950 w 1652587"/>
              <a:gd name="connsiteY22" fmla="*/ 1100139 h 1366839"/>
              <a:gd name="connsiteX23" fmla="*/ 709612 w 1652587"/>
              <a:gd name="connsiteY23" fmla="*/ 1138239 h 1366839"/>
              <a:gd name="connsiteX24" fmla="*/ 623887 w 1652587"/>
              <a:gd name="connsiteY24" fmla="*/ 1171576 h 1366839"/>
              <a:gd name="connsiteX25" fmla="*/ 571500 w 1652587"/>
              <a:gd name="connsiteY25" fmla="*/ 1223964 h 1366839"/>
              <a:gd name="connsiteX26" fmla="*/ 504825 w 1652587"/>
              <a:gd name="connsiteY26" fmla="*/ 1257301 h 1366839"/>
              <a:gd name="connsiteX27" fmla="*/ 481012 w 1652587"/>
              <a:gd name="connsiteY27" fmla="*/ 1281114 h 1366839"/>
              <a:gd name="connsiteX28" fmla="*/ 428625 w 1652587"/>
              <a:gd name="connsiteY28" fmla="*/ 1319214 h 1366839"/>
              <a:gd name="connsiteX29" fmla="*/ 376237 w 1652587"/>
              <a:gd name="connsiteY29" fmla="*/ 1333501 h 1366839"/>
              <a:gd name="connsiteX30" fmla="*/ 357187 w 1652587"/>
              <a:gd name="connsiteY30" fmla="*/ 1347789 h 1366839"/>
              <a:gd name="connsiteX31" fmla="*/ 323850 w 1652587"/>
              <a:gd name="connsiteY31" fmla="*/ 1366839 h 1366839"/>
              <a:gd name="connsiteX32" fmla="*/ 290512 w 1652587"/>
              <a:gd name="connsiteY32" fmla="*/ 1366839 h 1366839"/>
              <a:gd name="connsiteX33" fmla="*/ 266700 w 1652587"/>
              <a:gd name="connsiteY33" fmla="*/ 1366839 h 1366839"/>
              <a:gd name="connsiteX34" fmla="*/ 200025 w 1652587"/>
              <a:gd name="connsiteY34" fmla="*/ 1338264 h 1366839"/>
              <a:gd name="connsiteX35" fmla="*/ 166687 w 1652587"/>
              <a:gd name="connsiteY35" fmla="*/ 1304926 h 1366839"/>
              <a:gd name="connsiteX36" fmla="*/ 152400 w 1652587"/>
              <a:gd name="connsiteY36" fmla="*/ 1262064 h 1366839"/>
              <a:gd name="connsiteX37" fmla="*/ 109537 w 1652587"/>
              <a:gd name="connsiteY37" fmla="*/ 1185864 h 1366839"/>
              <a:gd name="connsiteX38" fmla="*/ 57150 w 1652587"/>
              <a:gd name="connsiteY38" fmla="*/ 1100139 h 1366839"/>
              <a:gd name="connsiteX39" fmla="*/ 0 w 1652587"/>
              <a:gd name="connsiteY39" fmla="*/ 1062039 h 1366839"/>
              <a:gd name="connsiteX40" fmla="*/ 0 w 1652587"/>
              <a:gd name="connsiteY40" fmla="*/ 1062039 h 1366839"/>
              <a:gd name="connsiteX0" fmla="*/ 1652587 w 1652587"/>
              <a:gd name="connsiteY0" fmla="*/ 0 h 1357314"/>
              <a:gd name="connsiteX1" fmla="*/ 1631155 w 1652587"/>
              <a:gd name="connsiteY1" fmla="*/ 38102 h 1357314"/>
              <a:gd name="connsiteX2" fmla="*/ 1604963 w 1652587"/>
              <a:gd name="connsiteY2" fmla="*/ 57152 h 1357314"/>
              <a:gd name="connsiteX3" fmla="*/ 1571625 w 1652587"/>
              <a:gd name="connsiteY3" fmla="*/ 97632 h 1357314"/>
              <a:gd name="connsiteX4" fmla="*/ 1554956 w 1652587"/>
              <a:gd name="connsiteY4" fmla="*/ 126207 h 1357314"/>
              <a:gd name="connsiteX5" fmla="*/ 1526381 w 1652587"/>
              <a:gd name="connsiteY5" fmla="*/ 169070 h 1357314"/>
              <a:gd name="connsiteX6" fmla="*/ 1481138 w 1652587"/>
              <a:gd name="connsiteY6" fmla="*/ 221457 h 1357314"/>
              <a:gd name="connsiteX7" fmla="*/ 1457325 w 1652587"/>
              <a:gd name="connsiteY7" fmla="*/ 252414 h 1357314"/>
              <a:gd name="connsiteX8" fmla="*/ 1421605 w 1652587"/>
              <a:gd name="connsiteY8" fmla="*/ 307182 h 1357314"/>
              <a:gd name="connsiteX9" fmla="*/ 1383506 w 1652587"/>
              <a:gd name="connsiteY9" fmla="*/ 357189 h 1357314"/>
              <a:gd name="connsiteX10" fmla="*/ 1347787 w 1652587"/>
              <a:gd name="connsiteY10" fmla="*/ 395289 h 1357314"/>
              <a:gd name="connsiteX11" fmla="*/ 1281112 w 1652587"/>
              <a:gd name="connsiteY11" fmla="*/ 542926 h 1357314"/>
              <a:gd name="connsiteX12" fmla="*/ 1247775 w 1652587"/>
              <a:gd name="connsiteY12" fmla="*/ 590551 h 1357314"/>
              <a:gd name="connsiteX13" fmla="*/ 1209675 w 1652587"/>
              <a:gd name="connsiteY13" fmla="*/ 638176 h 1357314"/>
              <a:gd name="connsiteX14" fmla="*/ 1166812 w 1652587"/>
              <a:gd name="connsiteY14" fmla="*/ 671514 h 1357314"/>
              <a:gd name="connsiteX15" fmla="*/ 1114425 w 1652587"/>
              <a:gd name="connsiteY15" fmla="*/ 733426 h 1357314"/>
              <a:gd name="connsiteX16" fmla="*/ 1066800 w 1652587"/>
              <a:gd name="connsiteY16" fmla="*/ 785814 h 1357314"/>
              <a:gd name="connsiteX17" fmla="*/ 990600 w 1652587"/>
              <a:gd name="connsiteY17" fmla="*/ 871539 h 1357314"/>
              <a:gd name="connsiteX18" fmla="*/ 885825 w 1652587"/>
              <a:gd name="connsiteY18" fmla="*/ 966789 h 1357314"/>
              <a:gd name="connsiteX19" fmla="*/ 847725 w 1652587"/>
              <a:gd name="connsiteY19" fmla="*/ 976314 h 1357314"/>
              <a:gd name="connsiteX20" fmla="*/ 819150 w 1652587"/>
              <a:gd name="connsiteY20" fmla="*/ 995364 h 1357314"/>
              <a:gd name="connsiteX21" fmla="*/ 766762 w 1652587"/>
              <a:gd name="connsiteY21" fmla="*/ 1052514 h 1357314"/>
              <a:gd name="connsiteX22" fmla="*/ 742950 w 1652587"/>
              <a:gd name="connsiteY22" fmla="*/ 1090614 h 1357314"/>
              <a:gd name="connsiteX23" fmla="*/ 709612 w 1652587"/>
              <a:gd name="connsiteY23" fmla="*/ 1128714 h 1357314"/>
              <a:gd name="connsiteX24" fmla="*/ 623887 w 1652587"/>
              <a:gd name="connsiteY24" fmla="*/ 1162051 h 1357314"/>
              <a:gd name="connsiteX25" fmla="*/ 571500 w 1652587"/>
              <a:gd name="connsiteY25" fmla="*/ 1214439 h 1357314"/>
              <a:gd name="connsiteX26" fmla="*/ 504825 w 1652587"/>
              <a:gd name="connsiteY26" fmla="*/ 1247776 h 1357314"/>
              <a:gd name="connsiteX27" fmla="*/ 481012 w 1652587"/>
              <a:gd name="connsiteY27" fmla="*/ 1271589 h 1357314"/>
              <a:gd name="connsiteX28" fmla="*/ 428625 w 1652587"/>
              <a:gd name="connsiteY28" fmla="*/ 1309689 h 1357314"/>
              <a:gd name="connsiteX29" fmla="*/ 376237 w 1652587"/>
              <a:gd name="connsiteY29" fmla="*/ 1323976 h 1357314"/>
              <a:gd name="connsiteX30" fmla="*/ 357187 w 1652587"/>
              <a:gd name="connsiteY30" fmla="*/ 1338264 h 1357314"/>
              <a:gd name="connsiteX31" fmla="*/ 323850 w 1652587"/>
              <a:gd name="connsiteY31" fmla="*/ 1357314 h 1357314"/>
              <a:gd name="connsiteX32" fmla="*/ 290512 w 1652587"/>
              <a:gd name="connsiteY32" fmla="*/ 1357314 h 1357314"/>
              <a:gd name="connsiteX33" fmla="*/ 266700 w 1652587"/>
              <a:gd name="connsiteY33" fmla="*/ 1357314 h 1357314"/>
              <a:gd name="connsiteX34" fmla="*/ 200025 w 1652587"/>
              <a:gd name="connsiteY34" fmla="*/ 1328739 h 1357314"/>
              <a:gd name="connsiteX35" fmla="*/ 166687 w 1652587"/>
              <a:gd name="connsiteY35" fmla="*/ 1295401 h 1357314"/>
              <a:gd name="connsiteX36" fmla="*/ 152400 w 1652587"/>
              <a:gd name="connsiteY36" fmla="*/ 1252539 h 1357314"/>
              <a:gd name="connsiteX37" fmla="*/ 109537 w 1652587"/>
              <a:gd name="connsiteY37" fmla="*/ 1176339 h 1357314"/>
              <a:gd name="connsiteX38" fmla="*/ 57150 w 1652587"/>
              <a:gd name="connsiteY38" fmla="*/ 1090614 h 1357314"/>
              <a:gd name="connsiteX39" fmla="*/ 0 w 1652587"/>
              <a:gd name="connsiteY39" fmla="*/ 1052514 h 1357314"/>
              <a:gd name="connsiteX40" fmla="*/ 0 w 1652587"/>
              <a:gd name="connsiteY40" fmla="*/ 1052514 h 1357314"/>
              <a:gd name="connsiteX0" fmla="*/ 1652587 w 1652587"/>
              <a:gd name="connsiteY0" fmla="*/ 0 h 1357314"/>
              <a:gd name="connsiteX1" fmla="*/ 1631155 w 1652587"/>
              <a:gd name="connsiteY1" fmla="*/ 38102 h 1357314"/>
              <a:gd name="connsiteX2" fmla="*/ 1597819 w 1652587"/>
              <a:gd name="connsiteY2" fmla="*/ 64296 h 1357314"/>
              <a:gd name="connsiteX3" fmla="*/ 1571625 w 1652587"/>
              <a:gd name="connsiteY3" fmla="*/ 97632 h 1357314"/>
              <a:gd name="connsiteX4" fmla="*/ 1554956 w 1652587"/>
              <a:gd name="connsiteY4" fmla="*/ 126207 h 1357314"/>
              <a:gd name="connsiteX5" fmla="*/ 1526381 w 1652587"/>
              <a:gd name="connsiteY5" fmla="*/ 169070 h 1357314"/>
              <a:gd name="connsiteX6" fmla="*/ 1481138 w 1652587"/>
              <a:gd name="connsiteY6" fmla="*/ 221457 h 1357314"/>
              <a:gd name="connsiteX7" fmla="*/ 1457325 w 1652587"/>
              <a:gd name="connsiteY7" fmla="*/ 252414 h 1357314"/>
              <a:gd name="connsiteX8" fmla="*/ 1421605 w 1652587"/>
              <a:gd name="connsiteY8" fmla="*/ 307182 h 1357314"/>
              <a:gd name="connsiteX9" fmla="*/ 1383506 w 1652587"/>
              <a:gd name="connsiteY9" fmla="*/ 357189 h 1357314"/>
              <a:gd name="connsiteX10" fmla="*/ 1347787 w 1652587"/>
              <a:gd name="connsiteY10" fmla="*/ 395289 h 1357314"/>
              <a:gd name="connsiteX11" fmla="*/ 1281112 w 1652587"/>
              <a:gd name="connsiteY11" fmla="*/ 542926 h 1357314"/>
              <a:gd name="connsiteX12" fmla="*/ 1247775 w 1652587"/>
              <a:gd name="connsiteY12" fmla="*/ 590551 h 1357314"/>
              <a:gd name="connsiteX13" fmla="*/ 1209675 w 1652587"/>
              <a:gd name="connsiteY13" fmla="*/ 638176 h 1357314"/>
              <a:gd name="connsiteX14" fmla="*/ 1166812 w 1652587"/>
              <a:gd name="connsiteY14" fmla="*/ 671514 h 1357314"/>
              <a:gd name="connsiteX15" fmla="*/ 1114425 w 1652587"/>
              <a:gd name="connsiteY15" fmla="*/ 733426 h 1357314"/>
              <a:gd name="connsiteX16" fmla="*/ 1066800 w 1652587"/>
              <a:gd name="connsiteY16" fmla="*/ 785814 h 1357314"/>
              <a:gd name="connsiteX17" fmla="*/ 990600 w 1652587"/>
              <a:gd name="connsiteY17" fmla="*/ 871539 h 1357314"/>
              <a:gd name="connsiteX18" fmla="*/ 885825 w 1652587"/>
              <a:gd name="connsiteY18" fmla="*/ 966789 h 1357314"/>
              <a:gd name="connsiteX19" fmla="*/ 847725 w 1652587"/>
              <a:gd name="connsiteY19" fmla="*/ 976314 h 1357314"/>
              <a:gd name="connsiteX20" fmla="*/ 819150 w 1652587"/>
              <a:gd name="connsiteY20" fmla="*/ 995364 h 1357314"/>
              <a:gd name="connsiteX21" fmla="*/ 766762 w 1652587"/>
              <a:gd name="connsiteY21" fmla="*/ 1052514 h 1357314"/>
              <a:gd name="connsiteX22" fmla="*/ 742950 w 1652587"/>
              <a:gd name="connsiteY22" fmla="*/ 1090614 h 1357314"/>
              <a:gd name="connsiteX23" fmla="*/ 709612 w 1652587"/>
              <a:gd name="connsiteY23" fmla="*/ 1128714 h 1357314"/>
              <a:gd name="connsiteX24" fmla="*/ 623887 w 1652587"/>
              <a:gd name="connsiteY24" fmla="*/ 1162051 h 1357314"/>
              <a:gd name="connsiteX25" fmla="*/ 571500 w 1652587"/>
              <a:gd name="connsiteY25" fmla="*/ 1214439 h 1357314"/>
              <a:gd name="connsiteX26" fmla="*/ 504825 w 1652587"/>
              <a:gd name="connsiteY26" fmla="*/ 1247776 h 1357314"/>
              <a:gd name="connsiteX27" fmla="*/ 481012 w 1652587"/>
              <a:gd name="connsiteY27" fmla="*/ 1271589 h 1357314"/>
              <a:gd name="connsiteX28" fmla="*/ 428625 w 1652587"/>
              <a:gd name="connsiteY28" fmla="*/ 1309689 h 1357314"/>
              <a:gd name="connsiteX29" fmla="*/ 376237 w 1652587"/>
              <a:gd name="connsiteY29" fmla="*/ 1323976 h 1357314"/>
              <a:gd name="connsiteX30" fmla="*/ 357187 w 1652587"/>
              <a:gd name="connsiteY30" fmla="*/ 1338264 h 1357314"/>
              <a:gd name="connsiteX31" fmla="*/ 323850 w 1652587"/>
              <a:gd name="connsiteY31" fmla="*/ 1357314 h 1357314"/>
              <a:gd name="connsiteX32" fmla="*/ 290512 w 1652587"/>
              <a:gd name="connsiteY32" fmla="*/ 1357314 h 1357314"/>
              <a:gd name="connsiteX33" fmla="*/ 266700 w 1652587"/>
              <a:gd name="connsiteY33" fmla="*/ 1357314 h 1357314"/>
              <a:gd name="connsiteX34" fmla="*/ 200025 w 1652587"/>
              <a:gd name="connsiteY34" fmla="*/ 1328739 h 1357314"/>
              <a:gd name="connsiteX35" fmla="*/ 166687 w 1652587"/>
              <a:gd name="connsiteY35" fmla="*/ 1295401 h 1357314"/>
              <a:gd name="connsiteX36" fmla="*/ 152400 w 1652587"/>
              <a:gd name="connsiteY36" fmla="*/ 1252539 h 1357314"/>
              <a:gd name="connsiteX37" fmla="*/ 109537 w 1652587"/>
              <a:gd name="connsiteY37" fmla="*/ 1176339 h 1357314"/>
              <a:gd name="connsiteX38" fmla="*/ 57150 w 1652587"/>
              <a:gd name="connsiteY38" fmla="*/ 1090614 h 1357314"/>
              <a:gd name="connsiteX39" fmla="*/ 0 w 1652587"/>
              <a:gd name="connsiteY39" fmla="*/ 1052514 h 1357314"/>
              <a:gd name="connsiteX40" fmla="*/ 0 w 1652587"/>
              <a:gd name="connsiteY40" fmla="*/ 1052514 h 1357314"/>
              <a:gd name="connsiteX0" fmla="*/ 1652587 w 1652587"/>
              <a:gd name="connsiteY0" fmla="*/ 0 h 1357314"/>
              <a:gd name="connsiteX1" fmla="*/ 1631155 w 1652587"/>
              <a:gd name="connsiteY1" fmla="*/ 38102 h 1357314"/>
              <a:gd name="connsiteX2" fmla="*/ 1597819 w 1652587"/>
              <a:gd name="connsiteY2" fmla="*/ 64296 h 1357314"/>
              <a:gd name="connsiteX3" fmla="*/ 1571625 w 1652587"/>
              <a:gd name="connsiteY3" fmla="*/ 97632 h 1357314"/>
              <a:gd name="connsiteX4" fmla="*/ 1554956 w 1652587"/>
              <a:gd name="connsiteY4" fmla="*/ 126207 h 1357314"/>
              <a:gd name="connsiteX5" fmla="*/ 1526381 w 1652587"/>
              <a:gd name="connsiteY5" fmla="*/ 169070 h 1357314"/>
              <a:gd name="connsiteX6" fmla="*/ 1481138 w 1652587"/>
              <a:gd name="connsiteY6" fmla="*/ 221457 h 1357314"/>
              <a:gd name="connsiteX7" fmla="*/ 1457325 w 1652587"/>
              <a:gd name="connsiteY7" fmla="*/ 252414 h 1357314"/>
              <a:gd name="connsiteX8" fmla="*/ 1421605 w 1652587"/>
              <a:gd name="connsiteY8" fmla="*/ 307182 h 1357314"/>
              <a:gd name="connsiteX9" fmla="*/ 1383506 w 1652587"/>
              <a:gd name="connsiteY9" fmla="*/ 357189 h 1357314"/>
              <a:gd name="connsiteX10" fmla="*/ 1347787 w 1652587"/>
              <a:gd name="connsiteY10" fmla="*/ 395289 h 1357314"/>
              <a:gd name="connsiteX11" fmla="*/ 1281112 w 1652587"/>
              <a:gd name="connsiteY11" fmla="*/ 542926 h 1357314"/>
              <a:gd name="connsiteX12" fmla="*/ 1247775 w 1652587"/>
              <a:gd name="connsiteY12" fmla="*/ 590551 h 1357314"/>
              <a:gd name="connsiteX13" fmla="*/ 1209675 w 1652587"/>
              <a:gd name="connsiteY13" fmla="*/ 616745 h 1357314"/>
              <a:gd name="connsiteX14" fmla="*/ 1166812 w 1652587"/>
              <a:gd name="connsiteY14" fmla="*/ 671514 h 1357314"/>
              <a:gd name="connsiteX15" fmla="*/ 1114425 w 1652587"/>
              <a:gd name="connsiteY15" fmla="*/ 733426 h 1357314"/>
              <a:gd name="connsiteX16" fmla="*/ 1066800 w 1652587"/>
              <a:gd name="connsiteY16" fmla="*/ 785814 h 1357314"/>
              <a:gd name="connsiteX17" fmla="*/ 990600 w 1652587"/>
              <a:gd name="connsiteY17" fmla="*/ 871539 h 1357314"/>
              <a:gd name="connsiteX18" fmla="*/ 885825 w 1652587"/>
              <a:gd name="connsiteY18" fmla="*/ 966789 h 1357314"/>
              <a:gd name="connsiteX19" fmla="*/ 847725 w 1652587"/>
              <a:gd name="connsiteY19" fmla="*/ 976314 h 1357314"/>
              <a:gd name="connsiteX20" fmla="*/ 819150 w 1652587"/>
              <a:gd name="connsiteY20" fmla="*/ 995364 h 1357314"/>
              <a:gd name="connsiteX21" fmla="*/ 766762 w 1652587"/>
              <a:gd name="connsiteY21" fmla="*/ 1052514 h 1357314"/>
              <a:gd name="connsiteX22" fmla="*/ 742950 w 1652587"/>
              <a:gd name="connsiteY22" fmla="*/ 1090614 h 1357314"/>
              <a:gd name="connsiteX23" fmla="*/ 709612 w 1652587"/>
              <a:gd name="connsiteY23" fmla="*/ 1128714 h 1357314"/>
              <a:gd name="connsiteX24" fmla="*/ 623887 w 1652587"/>
              <a:gd name="connsiteY24" fmla="*/ 1162051 h 1357314"/>
              <a:gd name="connsiteX25" fmla="*/ 571500 w 1652587"/>
              <a:gd name="connsiteY25" fmla="*/ 1214439 h 1357314"/>
              <a:gd name="connsiteX26" fmla="*/ 504825 w 1652587"/>
              <a:gd name="connsiteY26" fmla="*/ 1247776 h 1357314"/>
              <a:gd name="connsiteX27" fmla="*/ 481012 w 1652587"/>
              <a:gd name="connsiteY27" fmla="*/ 1271589 h 1357314"/>
              <a:gd name="connsiteX28" fmla="*/ 428625 w 1652587"/>
              <a:gd name="connsiteY28" fmla="*/ 1309689 h 1357314"/>
              <a:gd name="connsiteX29" fmla="*/ 376237 w 1652587"/>
              <a:gd name="connsiteY29" fmla="*/ 1323976 h 1357314"/>
              <a:gd name="connsiteX30" fmla="*/ 357187 w 1652587"/>
              <a:gd name="connsiteY30" fmla="*/ 1338264 h 1357314"/>
              <a:gd name="connsiteX31" fmla="*/ 323850 w 1652587"/>
              <a:gd name="connsiteY31" fmla="*/ 1357314 h 1357314"/>
              <a:gd name="connsiteX32" fmla="*/ 290512 w 1652587"/>
              <a:gd name="connsiteY32" fmla="*/ 1357314 h 1357314"/>
              <a:gd name="connsiteX33" fmla="*/ 266700 w 1652587"/>
              <a:gd name="connsiteY33" fmla="*/ 1357314 h 1357314"/>
              <a:gd name="connsiteX34" fmla="*/ 200025 w 1652587"/>
              <a:gd name="connsiteY34" fmla="*/ 1328739 h 1357314"/>
              <a:gd name="connsiteX35" fmla="*/ 166687 w 1652587"/>
              <a:gd name="connsiteY35" fmla="*/ 1295401 h 1357314"/>
              <a:gd name="connsiteX36" fmla="*/ 152400 w 1652587"/>
              <a:gd name="connsiteY36" fmla="*/ 1252539 h 1357314"/>
              <a:gd name="connsiteX37" fmla="*/ 109537 w 1652587"/>
              <a:gd name="connsiteY37" fmla="*/ 1176339 h 1357314"/>
              <a:gd name="connsiteX38" fmla="*/ 57150 w 1652587"/>
              <a:gd name="connsiteY38" fmla="*/ 1090614 h 1357314"/>
              <a:gd name="connsiteX39" fmla="*/ 0 w 1652587"/>
              <a:gd name="connsiteY39" fmla="*/ 1052514 h 1357314"/>
              <a:gd name="connsiteX40" fmla="*/ 0 w 1652587"/>
              <a:gd name="connsiteY40" fmla="*/ 1052514 h 1357314"/>
              <a:gd name="connsiteX0" fmla="*/ 1652587 w 1652587"/>
              <a:gd name="connsiteY0" fmla="*/ 0 h 1357314"/>
              <a:gd name="connsiteX1" fmla="*/ 1631155 w 1652587"/>
              <a:gd name="connsiteY1" fmla="*/ 38102 h 1357314"/>
              <a:gd name="connsiteX2" fmla="*/ 1597819 w 1652587"/>
              <a:gd name="connsiteY2" fmla="*/ 64296 h 1357314"/>
              <a:gd name="connsiteX3" fmla="*/ 1571625 w 1652587"/>
              <a:gd name="connsiteY3" fmla="*/ 97632 h 1357314"/>
              <a:gd name="connsiteX4" fmla="*/ 1554956 w 1652587"/>
              <a:gd name="connsiteY4" fmla="*/ 126207 h 1357314"/>
              <a:gd name="connsiteX5" fmla="*/ 1526381 w 1652587"/>
              <a:gd name="connsiteY5" fmla="*/ 169070 h 1357314"/>
              <a:gd name="connsiteX6" fmla="*/ 1481138 w 1652587"/>
              <a:gd name="connsiteY6" fmla="*/ 221457 h 1357314"/>
              <a:gd name="connsiteX7" fmla="*/ 1457325 w 1652587"/>
              <a:gd name="connsiteY7" fmla="*/ 252414 h 1357314"/>
              <a:gd name="connsiteX8" fmla="*/ 1421605 w 1652587"/>
              <a:gd name="connsiteY8" fmla="*/ 307182 h 1357314"/>
              <a:gd name="connsiteX9" fmla="*/ 1383506 w 1652587"/>
              <a:gd name="connsiteY9" fmla="*/ 357189 h 1357314"/>
              <a:gd name="connsiteX10" fmla="*/ 1347787 w 1652587"/>
              <a:gd name="connsiteY10" fmla="*/ 395289 h 1357314"/>
              <a:gd name="connsiteX11" fmla="*/ 1281112 w 1652587"/>
              <a:gd name="connsiteY11" fmla="*/ 542926 h 1357314"/>
              <a:gd name="connsiteX12" fmla="*/ 1247775 w 1652587"/>
              <a:gd name="connsiteY12" fmla="*/ 561976 h 1357314"/>
              <a:gd name="connsiteX13" fmla="*/ 1209675 w 1652587"/>
              <a:gd name="connsiteY13" fmla="*/ 616745 h 1357314"/>
              <a:gd name="connsiteX14" fmla="*/ 1166812 w 1652587"/>
              <a:gd name="connsiteY14" fmla="*/ 671514 h 1357314"/>
              <a:gd name="connsiteX15" fmla="*/ 1114425 w 1652587"/>
              <a:gd name="connsiteY15" fmla="*/ 733426 h 1357314"/>
              <a:gd name="connsiteX16" fmla="*/ 1066800 w 1652587"/>
              <a:gd name="connsiteY16" fmla="*/ 785814 h 1357314"/>
              <a:gd name="connsiteX17" fmla="*/ 990600 w 1652587"/>
              <a:gd name="connsiteY17" fmla="*/ 871539 h 1357314"/>
              <a:gd name="connsiteX18" fmla="*/ 885825 w 1652587"/>
              <a:gd name="connsiteY18" fmla="*/ 966789 h 1357314"/>
              <a:gd name="connsiteX19" fmla="*/ 847725 w 1652587"/>
              <a:gd name="connsiteY19" fmla="*/ 976314 h 1357314"/>
              <a:gd name="connsiteX20" fmla="*/ 819150 w 1652587"/>
              <a:gd name="connsiteY20" fmla="*/ 995364 h 1357314"/>
              <a:gd name="connsiteX21" fmla="*/ 766762 w 1652587"/>
              <a:gd name="connsiteY21" fmla="*/ 1052514 h 1357314"/>
              <a:gd name="connsiteX22" fmla="*/ 742950 w 1652587"/>
              <a:gd name="connsiteY22" fmla="*/ 1090614 h 1357314"/>
              <a:gd name="connsiteX23" fmla="*/ 709612 w 1652587"/>
              <a:gd name="connsiteY23" fmla="*/ 1128714 h 1357314"/>
              <a:gd name="connsiteX24" fmla="*/ 623887 w 1652587"/>
              <a:gd name="connsiteY24" fmla="*/ 1162051 h 1357314"/>
              <a:gd name="connsiteX25" fmla="*/ 571500 w 1652587"/>
              <a:gd name="connsiteY25" fmla="*/ 1214439 h 1357314"/>
              <a:gd name="connsiteX26" fmla="*/ 504825 w 1652587"/>
              <a:gd name="connsiteY26" fmla="*/ 1247776 h 1357314"/>
              <a:gd name="connsiteX27" fmla="*/ 481012 w 1652587"/>
              <a:gd name="connsiteY27" fmla="*/ 1271589 h 1357314"/>
              <a:gd name="connsiteX28" fmla="*/ 428625 w 1652587"/>
              <a:gd name="connsiteY28" fmla="*/ 1309689 h 1357314"/>
              <a:gd name="connsiteX29" fmla="*/ 376237 w 1652587"/>
              <a:gd name="connsiteY29" fmla="*/ 1323976 h 1357314"/>
              <a:gd name="connsiteX30" fmla="*/ 357187 w 1652587"/>
              <a:gd name="connsiteY30" fmla="*/ 1338264 h 1357314"/>
              <a:gd name="connsiteX31" fmla="*/ 323850 w 1652587"/>
              <a:gd name="connsiteY31" fmla="*/ 1357314 h 1357314"/>
              <a:gd name="connsiteX32" fmla="*/ 290512 w 1652587"/>
              <a:gd name="connsiteY32" fmla="*/ 1357314 h 1357314"/>
              <a:gd name="connsiteX33" fmla="*/ 266700 w 1652587"/>
              <a:gd name="connsiteY33" fmla="*/ 1357314 h 1357314"/>
              <a:gd name="connsiteX34" fmla="*/ 200025 w 1652587"/>
              <a:gd name="connsiteY34" fmla="*/ 1328739 h 1357314"/>
              <a:gd name="connsiteX35" fmla="*/ 166687 w 1652587"/>
              <a:gd name="connsiteY35" fmla="*/ 1295401 h 1357314"/>
              <a:gd name="connsiteX36" fmla="*/ 152400 w 1652587"/>
              <a:gd name="connsiteY36" fmla="*/ 1252539 h 1357314"/>
              <a:gd name="connsiteX37" fmla="*/ 109537 w 1652587"/>
              <a:gd name="connsiteY37" fmla="*/ 1176339 h 1357314"/>
              <a:gd name="connsiteX38" fmla="*/ 57150 w 1652587"/>
              <a:gd name="connsiteY38" fmla="*/ 1090614 h 1357314"/>
              <a:gd name="connsiteX39" fmla="*/ 0 w 1652587"/>
              <a:gd name="connsiteY39" fmla="*/ 1052514 h 1357314"/>
              <a:gd name="connsiteX40" fmla="*/ 0 w 1652587"/>
              <a:gd name="connsiteY40" fmla="*/ 1052514 h 1357314"/>
              <a:gd name="connsiteX0" fmla="*/ 1652587 w 1652587"/>
              <a:gd name="connsiteY0" fmla="*/ 0 h 1357314"/>
              <a:gd name="connsiteX1" fmla="*/ 1631155 w 1652587"/>
              <a:gd name="connsiteY1" fmla="*/ 38102 h 1357314"/>
              <a:gd name="connsiteX2" fmla="*/ 1597819 w 1652587"/>
              <a:gd name="connsiteY2" fmla="*/ 64296 h 1357314"/>
              <a:gd name="connsiteX3" fmla="*/ 1571625 w 1652587"/>
              <a:gd name="connsiteY3" fmla="*/ 97632 h 1357314"/>
              <a:gd name="connsiteX4" fmla="*/ 1554956 w 1652587"/>
              <a:gd name="connsiteY4" fmla="*/ 126207 h 1357314"/>
              <a:gd name="connsiteX5" fmla="*/ 1526381 w 1652587"/>
              <a:gd name="connsiteY5" fmla="*/ 169070 h 1357314"/>
              <a:gd name="connsiteX6" fmla="*/ 1481138 w 1652587"/>
              <a:gd name="connsiteY6" fmla="*/ 221457 h 1357314"/>
              <a:gd name="connsiteX7" fmla="*/ 1457325 w 1652587"/>
              <a:gd name="connsiteY7" fmla="*/ 252414 h 1357314"/>
              <a:gd name="connsiteX8" fmla="*/ 1421605 w 1652587"/>
              <a:gd name="connsiteY8" fmla="*/ 307182 h 1357314"/>
              <a:gd name="connsiteX9" fmla="*/ 1383506 w 1652587"/>
              <a:gd name="connsiteY9" fmla="*/ 357189 h 1357314"/>
              <a:gd name="connsiteX10" fmla="*/ 1347787 w 1652587"/>
              <a:gd name="connsiteY10" fmla="*/ 395289 h 1357314"/>
              <a:gd name="connsiteX11" fmla="*/ 1283494 w 1652587"/>
              <a:gd name="connsiteY11" fmla="*/ 502445 h 1357314"/>
              <a:gd name="connsiteX12" fmla="*/ 1247775 w 1652587"/>
              <a:gd name="connsiteY12" fmla="*/ 561976 h 1357314"/>
              <a:gd name="connsiteX13" fmla="*/ 1209675 w 1652587"/>
              <a:gd name="connsiteY13" fmla="*/ 616745 h 1357314"/>
              <a:gd name="connsiteX14" fmla="*/ 1166812 w 1652587"/>
              <a:gd name="connsiteY14" fmla="*/ 671514 h 1357314"/>
              <a:gd name="connsiteX15" fmla="*/ 1114425 w 1652587"/>
              <a:gd name="connsiteY15" fmla="*/ 733426 h 1357314"/>
              <a:gd name="connsiteX16" fmla="*/ 1066800 w 1652587"/>
              <a:gd name="connsiteY16" fmla="*/ 785814 h 1357314"/>
              <a:gd name="connsiteX17" fmla="*/ 990600 w 1652587"/>
              <a:gd name="connsiteY17" fmla="*/ 871539 h 1357314"/>
              <a:gd name="connsiteX18" fmla="*/ 885825 w 1652587"/>
              <a:gd name="connsiteY18" fmla="*/ 966789 h 1357314"/>
              <a:gd name="connsiteX19" fmla="*/ 847725 w 1652587"/>
              <a:gd name="connsiteY19" fmla="*/ 976314 h 1357314"/>
              <a:gd name="connsiteX20" fmla="*/ 819150 w 1652587"/>
              <a:gd name="connsiteY20" fmla="*/ 995364 h 1357314"/>
              <a:gd name="connsiteX21" fmla="*/ 766762 w 1652587"/>
              <a:gd name="connsiteY21" fmla="*/ 1052514 h 1357314"/>
              <a:gd name="connsiteX22" fmla="*/ 742950 w 1652587"/>
              <a:gd name="connsiteY22" fmla="*/ 1090614 h 1357314"/>
              <a:gd name="connsiteX23" fmla="*/ 709612 w 1652587"/>
              <a:gd name="connsiteY23" fmla="*/ 1128714 h 1357314"/>
              <a:gd name="connsiteX24" fmla="*/ 623887 w 1652587"/>
              <a:gd name="connsiteY24" fmla="*/ 1162051 h 1357314"/>
              <a:gd name="connsiteX25" fmla="*/ 571500 w 1652587"/>
              <a:gd name="connsiteY25" fmla="*/ 1214439 h 1357314"/>
              <a:gd name="connsiteX26" fmla="*/ 504825 w 1652587"/>
              <a:gd name="connsiteY26" fmla="*/ 1247776 h 1357314"/>
              <a:gd name="connsiteX27" fmla="*/ 481012 w 1652587"/>
              <a:gd name="connsiteY27" fmla="*/ 1271589 h 1357314"/>
              <a:gd name="connsiteX28" fmla="*/ 428625 w 1652587"/>
              <a:gd name="connsiteY28" fmla="*/ 1309689 h 1357314"/>
              <a:gd name="connsiteX29" fmla="*/ 376237 w 1652587"/>
              <a:gd name="connsiteY29" fmla="*/ 1323976 h 1357314"/>
              <a:gd name="connsiteX30" fmla="*/ 357187 w 1652587"/>
              <a:gd name="connsiteY30" fmla="*/ 1338264 h 1357314"/>
              <a:gd name="connsiteX31" fmla="*/ 323850 w 1652587"/>
              <a:gd name="connsiteY31" fmla="*/ 1357314 h 1357314"/>
              <a:gd name="connsiteX32" fmla="*/ 290512 w 1652587"/>
              <a:gd name="connsiteY32" fmla="*/ 1357314 h 1357314"/>
              <a:gd name="connsiteX33" fmla="*/ 266700 w 1652587"/>
              <a:gd name="connsiteY33" fmla="*/ 1357314 h 1357314"/>
              <a:gd name="connsiteX34" fmla="*/ 200025 w 1652587"/>
              <a:gd name="connsiteY34" fmla="*/ 1328739 h 1357314"/>
              <a:gd name="connsiteX35" fmla="*/ 166687 w 1652587"/>
              <a:gd name="connsiteY35" fmla="*/ 1295401 h 1357314"/>
              <a:gd name="connsiteX36" fmla="*/ 152400 w 1652587"/>
              <a:gd name="connsiteY36" fmla="*/ 1252539 h 1357314"/>
              <a:gd name="connsiteX37" fmla="*/ 109537 w 1652587"/>
              <a:gd name="connsiteY37" fmla="*/ 1176339 h 1357314"/>
              <a:gd name="connsiteX38" fmla="*/ 57150 w 1652587"/>
              <a:gd name="connsiteY38" fmla="*/ 1090614 h 1357314"/>
              <a:gd name="connsiteX39" fmla="*/ 0 w 1652587"/>
              <a:gd name="connsiteY39" fmla="*/ 1052514 h 1357314"/>
              <a:gd name="connsiteX40" fmla="*/ 0 w 1652587"/>
              <a:gd name="connsiteY40" fmla="*/ 1052514 h 1357314"/>
              <a:gd name="connsiteX0" fmla="*/ 1652587 w 1652587"/>
              <a:gd name="connsiteY0" fmla="*/ 0 h 1357314"/>
              <a:gd name="connsiteX1" fmla="*/ 1631155 w 1652587"/>
              <a:gd name="connsiteY1" fmla="*/ 38102 h 1357314"/>
              <a:gd name="connsiteX2" fmla="*/ 1597819 w 1652587"/>
              <a:gd name="connsiteY2" fmla="*/ 64296 h 1357314"/>
              <a:gd name="connsiteX3" fmla="*/ 1571625 w 1652587"/>
              <a:gd name="connsiteY3" fmla="*/ 97632 h 1357314"/>
              <a:gd name="connsiteX4" fmla="*/ 1554956 w 1652587"/>
              <a:gd name="connsiteY4" fmla="*/ 126207 h 1357314"/>
              <a:gd name="connsiteX5" fmla="*/ 1526381 w 1652587"/>
              <a:gd name="connsiteY5" fmla="*/ 169070 h 1357314"/>
              <a:gd name="connsiteX6" fmla="*/ 1481138 w 1652587"/>
              <a:gd name="connsiteY6" fmla="*/ 221457 h 1357314"/>
              <a:gd name="connsiteX7" fmla="*/ 1457325 w 1652587"/>
              <a:gd name="connsiteY7" fmla="*/ 252414 h 1357314"/>
              <a:gd name="connsiteX8" fmla="*/ 1421605 w 1652587"/>
              <a:gd name="connsiteY8" fmla="*/ 307182 h 1357314"/>
              <a:gd name="connsiteX9" fmla="*/ 1383506 w 1652587"/>
              <a:gd name="connsiteY9" fmla="*/ 357189 h 1357314"/>
              <a:gd name="connsiteX10" fmla="*/ 1333500 w 1652587"/>
              <a:gd name="connsiteY10" fmla="*/ 423864 h 1357314"/>
              <a:gd name="connsiteX11" fmla="*/ 1283494 w 1652587"/>
              <a:gd name="connsiteY11" fmla="*/ 502445 h 1357314"/>
              <a:gd name="connsiteX12" fmla="*/ 1247775 w 1652587"/>
              <a:gd name="connsiteY12" fmla="*/ 561976 h 1357314"/>
              <a:gd name="connsiteX13" fmla="*/ 1209675 w 1652587"/>
              <a:gd name="connsiteY13" fmla="*/ 616745 h 1357314"/>
              <a:gd name="connsiteX14" fmla="*/ 1166812 w 1652587"/>
              <a:gd name="connsiteY14" fmla="*/ 671514 h 1357314"/>
              <a:gd name="connsiteX15" fmla="*/ 1114425 w 1652587"/>
              <a:gd name="connsiteY15" fmla="*/ 733426 h 1357314"/>
              <a:gd name="connsiteX16" fmla="*/ 1066800 w 1652587"/>
              <a:gd name="connsiteY16" fmla="*/ 785814 h 1357314"/>
              <a:gd name="connsiteX17" fmla="*/ 990600 w 1652587"/>
              <a:gd name="connsiteY17" fmla="*/ 871539 h 1357314"/>
              <a:gd name="connsiteX18" fmla="*/ 885825 w 1652587"/>
              <a:gd name="connsiteY18" fmla="*/ 966789 h 1357314"/>
              <a:gd name="connsiteX19" fmla="*/ 847725 w 1652587"/>
              <a:gd name="connsiteY19" fmla="*/ 976314 h 1357314"/>
              <a:gd name="connsiteX20" fmla="*/ 819150 w 1652587"/>
              <a:gd name="connsiteY20" fmla="*/ 995364 h 1357314"/>
              <a:gd name="connsiteX21" fmla="*/ 766762 w 1652587"/>
              <a:gd name="connsiteY21" fmla="*/ 1052514 h 1357314"/>
              <a:gd name="connsiteX22" fmla="*/ 742950 w 1652587"/>
              <a:gd name="connsiteY22" fmla="*/ 1090614 h 1357314"/>
              <a:gd name="connsiteX23" fmla="*/ 709612 w 1652587"/>
              <a:gd name="connsiteY23" fmla="*/ 1128714 h 1357314"/>
              <a:gd name="connsiteX24" fmla="*/ 623887 w 1652587"/>
              <a:gd name="connsiteY24" fmla="*/ 1162051 h 1357314"/>
              <a:gd name="connsiteX25" fmla="*/ 571500 w 1652587"/>
              <a:gd name="connsiteY25" fmla="*/ 1214439 h 1357314"/>
              <a:gd name="connsiteX26" fmla="*/ 504825 w 1652587"/>
              <a:gd name="connsiteY26" fmla="*/ 1247776 h 1357314"/>
              <a:gd name="connsiteX27" fmla="*/ 481012 w 1652587"/>
              <a:gd name="connsiteY27" fmla="*/ 1271589 h 1357314"/>
              <a:gd name="connsiteX28" fmla="*/ 428625 w 1652587"/>
              <a:gd name="connsiteY28" fmla="*/ 1309689 h 1357314"/>
              <a:gd name="connsiteX29" fmla="*/ 376237 w 1652587"/>
              <a:gd name="connsiteY29" fmla="*/ 1323976 h 1357314"/>
              <a:gd name="connsiteX30" fmla="*/ 357187 w 1652587"/>
              <a:gd name="connsiteY30" fmla="*/ 1338264 h 1357314"/>
              <a:gd name="connsiteX31" fmla="*/ 323850 w 1652587"/>
              <a:gd name="connsiteY31" fmla="*/ 1357314 h 1357314"/>
              <a:gd name="connsiteX32" fmla="*/ 290512 w 1652587"/>
              <a:gd name="connsiteY32" fmla="*/ 1357314 h 1357314"/>
              <a:gd name="connsiteX33" fmla="*/ 266700 w 1652587"/>
              <a:gd name="connsiteY33" fmla="*/ 1357314 h 1357314"/>
              <a:gd name="connsiteX34" fmla="*/ 200025 w 1652587"/>
              <a:gd name="connsiteY34" fmla="*/ 1328739 h 1357314"/>
              <a:gd name="connsiteX35" fmla="*/ 166687 w 1652587"/>
              <a:gd name="connsiteY35" fmla="*/ 1295401 h 1357314"/>
              <a:gd name="connsiteX36" fmla="*/ 152400 w 1652587"/>
              <a:gd name="connsiteY36" fmla="*/ 1252539 h 1357314"/>
              <a:gd name="connsiteX37" fmla="*/ 109537 w 1652587"/>
              <a:gd name="connsiteY37" fmla="*/ 1176339 h 1357314"/>
              <a:gd name="connsiteX38" fmla="*/ 57150 w 1652587"/>
              <a:gd name="connsiteY38" fmla="*/ 1090614 h 1357314"/>
              <a:gd name="connsiteX39" fmla="*/ 0 w 1652587"/>
              <a:gd name="connsiteY39" fmla="*/ 1052514 h 1357314"/>
              <a:gd name="connsiteX40" fmla="*/ 0 w 1652587"/>
              <a:gd name="connsiteY40" fmla="*/ 1052514 h 1357314"/>
              <a:gd name="connsiteX0" fmla="*/ 1652587 w 1652587"/>
              <a:gd name="connsiteY0" fmla="*/ 0 h 1357314"/>
              <a:gd name="connsiteX1" fmla="*/ 1631155 w 1652587"/>
              <a:gd name="connsiteY1" fmla="*/ 38102 h 1357314"/>
              <a:gd name="connsiteX2" fmla="*/ 1597819 w 1652587"/>
              <a:gd name="connsiteY2" fmla="*/ 64296 h 1357314"/>
              <a:gd name="connsiteX3" fmla="*/ 1571625 w 1652587"/>
              <a:gd name="connsiteY3" fmla="*/ 97632 h 1357314"/>
              <a:gd name="connsiteX4" fmla="*/ 1554956 w 1652587"/>
              <a:gd name="connsiteY4" fmla="*/ 126207 h 1357314"/>
              <a:gd name="connsiteX5" fmla="*/ 1526381 w 1652587"/>
              <a:gd name="connsiteY5" fmla="*/ 169070 h 1357314"/>
              <a:gd name="connsiteX6" fmla="*/ 1481138 w 1652587"/>
              <a:gd name="connsiteY6" fmla="*/ 221457 h 1357314"/>
              <a:gd name="connsiteX7" fmla="*/ 1457325 w 1652587"/>
              <a:gd name="connsiteY7" fmla="*/ 252414 h 1357314"/>
              <a:gd name="connsiteX8" fmla="*/ 1421605 w 1652587"/>
              <a:gd name="connsiteY8" fmla="*/ 307182 h 1357314"/>
              <a:gd name="connsiteX9" fmla="*/ 1383506 w 1652587"/>
              <a:gd name="connsiteY9" fmla="*/ 357189 h 1357314"/>
              <a:gd name="connsiteX10" fmla="*/ 1333500 w 1652587"/>
              <a:gd name="connsiteY10" fmla="*/ 423864 h 1357314"/>
              <a:gd name="connsiteX11" fmla="*/ 1283494 w 1652587"/>
              <a:gd name="connsiteY11" fmla="*/ 502445 h 1357314"/>
              <a:gd name="connsiteX12" fmla="*/ 1247775 w 1652587"/>
              <a:gd name="connsiteY12" fmla="*/ 561976 h 1357314"/>
              <a:gd name="connsiteX13" fmla="*/ 1209675 w 1652587"/>
              <a:gd name="connsiteY13" fmla="*/ 616745 h 1357314"/>
              <a:gd name="connsiteX14" fmla="*/ 1166812 w 1652587"/>
              <a:gd name="connsiteY14" fmla="*/ 671514 h 1357314"/>
              <a:gd name="connsiteX15" fmla="*/ 1114425 w 1652587"/>
              <a:gd name="connsiteY15" fmla="*/ 733426 h 1357314"/>
              <a:gd name="connsiteX16" fmla="*/ 1066800 w 1652587"/>
              <a:gd name="connsiteY16" fmla="*/ 785814 h 1357314"/>
              <a:gd name="connsiteX17" fmla="*/ 990600 w 1652587"/>
              <a:gd name="connsiteY17" fmla="*/ 871539 h 1357314"/>
              <a:gd name="connsiteX18" fmla="*/ 885825 w 1652587"/>
              <a:gd name="connsiteY18" fmla="*/ 966789 h 1357314"/>
              <a:gd name="connsiteX19" fmla="*/ 847725 w 1652587"/>
              <a:gd name="connsiteY19" fmla="*/ 985839 h 1357314"/>
              <a:gd name="connsiteX20" fmla="*/ 819150 w 1652587"/>
              <a:gd name="connsiteY20" fmla="*/ 995364 h 1357314"/>
              <a:gd name="connsiteX21" fmla="*/ 766762 w 1652587"/>
              <a:gd name="connsiteY21" fmla="*/ 1052514 h 1357314"/>
              <a:gd name="connsiteX22" fmla="*/ 742950 w 1652587"/>
              <a:gd name="connsiteY22" fmla="*/ 1090614 h 1357314"/>
              <a:gd name="connsiteX23" fmla="*/ 709612 w 1652587"/>
              <a:gd name="connsiteY23" fmla="*/ 1128714 h 1357314"/>
              <a:gd name="connsiteX24" fmla="*/ 623887 w 1652587"/>
              <a:gd name="connsiteY24" fmla="*/ 1162051 h 1357314"/>
              <a:gd name="connsiteX25" fmla="*/ 571500 w 1652587"/>
              <a:gd name="connsiteY25" fmla="*/ 1214439 h 1357314"/>
              <a:gd name="connsiteX26" fmla="*/ 504825 w 1652587"/>
              <a:gd name="connsiteY26" fmla="*/ 1247776 h 1357314"/>
              <a:gd name="connsiteX27" fmla="*/ 481012 w 1652587"/>
              <a:gd name="connsiteY27" fmla="*/ 1271589 h 1357314"/>
              <a:gd name="connsiteX28" fmla="*/ 428625 w 1652587"/>
              <a:gd name="connsiteY28" fmla="*/ 1309689 h 1357314"/>
              <a:gd name="connsiteX29" fmla="*/ 376237 w 1652587"/>
              <a:gd name="connsiteY29" fmla="*/ 1323976 h 1357314"/>
              <a:gd name="connsiteX30" fmla="*/ 357187 w 1652587"/>
              <a:gd name="connsiteY30" fmla="*/ 1338264 h 1357314"/>
              <a:gd name="connsiteX31" fmla="*/ 323850 w 1652587"/>
              <a:gd name="connsiteY31" fmla="*/ 1357314 h 1357314"/>
              <a:gd name="connsiteX32" fmla="*/ 290512 w 1652587"/>
              <a:gd name="connsiteY32" fmla="*/ 1357314 h 1357314"/>
              <a:gd name="connsiteX33" fmla="*/ 266700 w 1652587"/>
              <a:gd name="connsiteY33" fmla="*/ 1357314 h 1357314"/>
              <a:gd name="connsiteX34" fmla="*/ 200025 w 1652587"/>
              <a:gd name="connsiteY34" fmla="*/ 1328739 h 1357314"/>
              <a:gd name="connsiteX35" fmla="*/ 166687 w 1652587"/>
              <a:gd name="connsiteY35" fmla="*/ 1295401 h 1357314"/>
              <a:gd name="connsiteX36" fmla="*/ 152400 w 1652587"/>
              <a:gd name="connsiteY36" fmla="*/ 1252539 h 1357314"/>
              <a:gd name="connsiteX37" fmla="*/ 109537 w 1652587"/>
              <a:gd name="connsiteY37" fmla="*/ 1176339 h 1357314"/>
              <a:gd name="connsiteX38" fmla="*/ 57150 w 1652587"/>
              <a:gd name="connsiteY38" fmla="*/ 1090614 h 1357314"/>
              <a:gd name="connsiteX39" fmla="*/ 0 w 1652587"/>
              <a:gd name="connsiteY39" fmla="*/ 1052514 h 1357314"/>
              <a:gd name="connsiteX40" fmla="*/ 0 w 1652587"/>
              <a:gd name="connsiteY40" fmla="*/ 1052514 h 1357314"/>
              <a:gd name="connsiteX0" fmla="*/ 1652587 w 1652587"/>
              <a:gd name="connsiteY0" fmla="*/ 0 h 1357314"/>
              <a:gd name="connsiteX1" fmla="*/ 1631155 w 1652587"/>
              <a:gd name="connsiteY1" fmla="*/ 38102 h 1357314"/>
              <a:gd name="connsiteX2" fmla="*/ 1597819 w 1652587"/>
              <a:gd name="connsiteY2" fmla="*/ 64296 h 1357314"/>
              <a:gd name="connsiteX3" fmla="*/ 1571625 w 1652587"/>
              <a:gd name="connsiteY3" fmla="*/ 97632 h 1357314"/>
              <a:gd name="connsiteX4" fmla="*/ 1554956 w 1652587"/>
              <a:gd name="connsiteY4" fmla="*/ 126207 h 1357314"/>
              <a:gd name="connsiteX5" fmla="*/ 1526381 w 1652587"/>
              <a:gd name="connsiteY5" fmla="*/ 169070 h 1357314"/>
              <a:gd name="connsiteX6" fmla="*/ 1481138 w 1652587"/>
              <a:gd name="connsiteY6" fmla="*/ 221457 h 1357314"/>
              <a:gd name="connsiteX7" fmla="*/ 1457325 w 1652587"/>
              <a:gd name="connsiteY7" fmla="*/ 252414 h 1357314"/>
              <a:gd name="connsiteX8" fmla="*/ 1421605 w 1652587"/>
              <a:gd name="connsiteY8" fmla="*/ 307182 h 1357314"/>
              <a:gd name="connsiteX9" fmla="*/ 1383506 w 1652587"/>
              <a:gd name="connsiteY9" fmla="*/ 357189 h 1357314"/>
              <a:gd name="connsiteX10" fmla="*/ 1333500 w 1652587"/>
              <a:gd name="connsiteY10" fmla="*/ 423864 h 1357314"/>
              <a:gd name="connsiteX11" fmla="*/ 1283494 w 1652587"/>
              <a:gd name="connsiteY11" fmla="*/ 502445 h 1357314"/>
              <a:gd name="connsiteX12" fmla="*/ 1247775 w 1652587"/>
              <a:gd name="connsiteY12" fmla="*/ 561976 h 1357314"/>
              <a:gd name="connsiteX13" fmla="*/ 1209675 w 1652587"/>
              <a:gd name="connsiteY13" fmla="*/ 616745 h 1357314"/>
              <a:gd name="connsiteX14" fmla="*/ 1166812 w 1652587"/>
              <a:gd name="connsiteY14" fmla="*/ 671514 h 1357314"/>
              <a:gd name="connsiteX15" fmla="*/ 1114425 w 1652587"/>
              <a:gd name="connsiteY15" fmla="*/ 733426 h 1357314"/>
              <a:gd name="connsiteX16" fmla="*/ 1066800 w 1652587"/>
              <a:gd name="connsiteY16" fmla="*/ 785814 h 1357314"/>
              <a:gd name="connsiteX17" fmla="*/ 990600 w 1652587"/>
              <a:gd name="connsiteY17" fmla="*/ 871539 h 1357314"/>
              <a:gd name="connsiteX18" fmla="*/ 885825 w 1652587"/>
              <a:gd name="connsiteY18" fmla="*/ 966789 h 1357314"/>
              <a:gd name="connsiteX19" fmla="*/ 847725 w 1652587"/>
              <a:gd name="connsiteY19" fmla="*/ 985839 h 1357314"/>
              <a:gd name="connsiteX20" fmla="*/ 823913 w 1652587"/>
              <a:gd name="connsiteY20" fmla="*/ 1007270 h 1357314"/>
              <a:gd name="connsiteX21" fmla="*/ 766762 w 1652587"/>
              <a:gd name="connsiteY21" fmla="*/ 1052514 h 1357314"/>
              <a:gd name="connsiteX22" fmla="*/ 742950 w 1652587"/>
              <a:gd name="connsiteY22" fmla="*/ 1090614 h 1357314"/>
              <a:gd name="connsiteX23" fmla="*/ 709612 w 1652587"/>
              <a:gd name="connsiteY23" fmla="*/ 1128714 h 1357314"/>
              <a:gd name="connsiteX24" fmla="*/ 623887 w 1652587"/>
              <a:gd name="connsiteY24" fmla="*/ 1162051 h 1357314"/>
              <a:gd name="connsiteX25" fmla="*/ 571500 w 1652587"/>
              <a:gd name="connsiteY25" fmla="*/ 1214439 h 1357314"/>
              <a:gd name="connsiteX26" fmla="*/ 504825 w 1652587"/>
              <a:gd name="connsiteY26" fmla="*/ 1247776 h 1357314"/>
              <a:gd name="connsiteX27" fmla="*/ 481012 w 1652587"/>
              <a:gd name="connsiteY27" fmla="*/ 1271589 h 1357314"/>
              <a:gd name="connsiteX28" fmla="*/ 428625 w 1652587"/>
              <a:gd name="connsiteY28" fmla="*/ 1309689 h 1357314"/>
              <a:gd name="connsiteX29" fmla="*/ 376237 w 1652587"/>
              <a:gd name="connsiteY29" fmla="*/ 1323976 h 1357314"/>
              <a:gd name="connsiteX30" fmla="*/ 357187 w 1652587"/>
              <a:gd name="connsiteY30" fmla="*/ 1338264 h 1357314"/>
              <a:gd name="connsiteX31" fmla="*/ 323850 w 1652587"/>
              <a:gd name="connsiteY31" fmla="*/ 1357314 h 1357314"/>
              <a:gd name="connsiteX32" fmla="*/ 290512 w 1652587"/>
              <a:gd name="connsiteY32" fmla="*/ 1357314 h 1357314"/>
              <a:gd name="connsiteX33" fmla="*/ 266700 w 1652587"/>
              <a:gd name="connsiteY33" fmla="*/ 1357314 h 1357314"/>
              <a:gd name="connsiteX34" fmla="*/ 200025 w 1652587"/>
              <a:gd name="connsiteY34" fmla="*/ 1328739 h 1357314"/>
              <a:gd name="connsiteX35" fmla="*/ 166687 w 1652587"/>
              <a:gd name="connsiteY35" fmla="*/ 1295401 h 1357314"/>
              <a:gd name="connsiteX36" fmla="*/ 152400 w 1652587"/>
              <a:gd name="connsiteY36" fmla="*/ 1252539 h 1357314"/>
              <a:gd name="connsiteX37" fmla="*/ 109537 w 1652587"/>
              <a:gd name="connsiteY37" fmla="*/ 1176339 h 1357314"/>
              <a:gd name="connsiteX38" fmla="*/ 57150 w 1652587"/>
              <a:gd name="connsiteY38" fmla="*/ 1090614 h 1357314"/>
              <a:gd name="connsiteX39" fmla="*/ 0 w 1652587"/>
              <a:gd name="connsiteY39" fmla="*/ 1052514 h 1357314"/>
              <a:gd name="connsiteX40" fmla="*/ 0 w 1652587"/>
              <a:gd name="connsiteY40" fmla="*/ 1052514 h 1357314"/>
              <a:gd name="connsiteX0" fmla="*/ 1652587 w 1652587"/>
              <a:gd name="connsiteY0" fmla="*/ 0 h 1357314"/>
              <a:gd name="connsiteX1" fmla="*/ 1631155 w 1652587"/>
              <a:gd name="connsiteY1" fmla="*/ 38102 h 1357314"/>
              <a:gd name="connsiteX2" fmla="*/ 1597819 w 1652587"/>
              <a:gd name="connsiteY2" fmla="*/ 64296 h 1357314"/>
              <a:gd name="connsiteX3" fmla="*/ 1571625 w 1652587"/>
              <a:gd name="connsiteY3" fmla="*/ 97632 h 1357314"/>
              <a:gd name="connsiteX4" fmla="*/ 1554956 w 1652587"/>
              <a:gd name="connsiteY4" fmla="*/ 126207 h 1357314"/>
              <a:gd name="connsiteX5" fmla="*/ 1526381 w 1652587"/>
              <a:gd name="connsiteY5" fmla="*/ 169070 h 1357314"/>
              <a:gd name="connsiteX6" fmla="*/ 1481138 w 1652587"/>
              <a:gd name="connsiteY6" fmla="*/ 221457 h 1357314"/>
              <a:gd name="connsiteX7" fmla="*/ 1457325 w 1652587"/>
              <a:gd name="connsiteY7" fmla="*/ 252414 h 1357314"/>
              <a:gd name="connsiteX8" fmla="*/ 1421605 w 1652587"/>
              <a:gd name="connsiteY8" fmla="*/ 307182 h 1357314"/>
              <a:gd name="connsiteX9" fmla="*/ 1383506 w 1652587"/>
              <a:gd name="connsiteY9" fmla="*/ 357189 h 1357314"/>
              <a:gd name="connsiteX10" fmla="*/ 1333500 w 1652587"/>
              <a:gd name="connsiteY10" fmla="*/ 423864 h 1357314"/>
              <a:gd name="connsiteX11" fmla="*/ 1283494 w 1652587"/>
              <a:gd name="connsiteY11" fmla="*/ 502445 h 1357314"/>
              <a:gd name="connsiteX12" fmla="*/ 1247775 w 1652587"/>
              <a:gd name="connsiteY12" fmla="*/ 561976 h 1357314"/>
              <a:gd name="connsiteX13" fmla="*/ 1209675 w 1652587"/>
              <a:gd name="connsiteY13" fmla="*/ 616745 h 1357314"/>
              <a:gd name="connsiteX14" fmla="*/ 1166812 w 1652587"/>
              <a:gd name="connsiteY14" fmla="*/ 671514 h 1357314"/>
              <a:gd name="connsiteX15" fmla="*/ 1114425 w 1652587"/>
              <a:gd name="connsiteY15" fmla="*/ 733426 h 1357314"/>
              <a:gd name="connsiteX16" fmla="*/ 1066800 w 1652587"/>
              <a:gd name="connsiteY16" fmla="*/ 785814 h 1357314"/>
              <a:gd name="connsiteX17" fmla="*/ 990600 w 1652587"/>
              <a:gd name="connsiteY17" fmla="*/ 871539 h 1357314"/>
              <a:gd name="connsiteX18" fmla="*/ 885825 w 1652587"/>
              <a:gd name="connsiteY18" fmla="*/ 966789 h 1357314"/>
              <a:gd name="connsiteX19" fmla="*/ 854869 w 1652587"/>
              <a:gd name="connsiteY19" fmla="*/ 985839 h 1357314"/>
              <a:gd name="connsiteX20" fmla="*/ 823913 w 1652587"/>
              <a:gd name="connsiteY20" fmla="*/ 1007270 h 1357314"/>
              <a:gd name="connsiteX21" fmla="*/ 766762 w 1652587"/>
              <a:gd name="connsiteY21" fmla="*/ 1052514 h 1357314"/>
              <a:gd name="connsiteX22" fmla="*/ 742950 w 1652587"/>
              <a:gd name="connsiteY22" fmla="*/ 1090614 h 1357314"/>
              <a:gd name="connsiteX23" fmla="*/ 709612 w 1652587"/>
              <a:gd name="connsiteY23" fmla="*/ 1128714 h 1357314"/>
              <a:gd name="connsiteX24" fmla="*/ 623887 w 1652587"/>
              <a:gd name="connsiteY24" fmla="*/ 1162051 h 1357314"/>
              <a:gd name="connsiteX25" fmla="*/ 571500 w 1652587"/>
              <a:gd name="connsiteY25" fmla="*/ 1214439 h 1357314"/>
              <a:gd name="connsiteX26" fmla="*/ 504825 w 1652587"/>
              <a:gd name="connsiteY26" fmla="*/ 1247776 h 1357314"/>
              <a:gd name="connsiteX27" fmla="*/ 481012 w 1652587"/>
              <a:gd name="connsiteY27" fmla="*/ 1271589 h 1357314"/>
              <a:gd name="connsiteX28" fmla="*/ 428625 w 1652587"/>
              <a:gd name="connsiteY28" fmla="*/ 1309689 h 1357314"/>
              <a:gd name="connsiteX29" fmla="*/ 376237 w 1652587"/>
              <a:gd name="connsiteY29" fmla="*/ 1323976 h 1357314"/>
              <a:gd name="connsiteX30" fmla="*/ 357187 w 1652587"/>
              <a:gd name="connsiteY30" fmla="*/ 1338264 h 1357314"/>
              <a:gd name="connsiteX31" fmla="*/ 323850 w 1652587"/>
              <a:gd name="connsiteY31" fmla="*/ 1357314 h 1357314"/>
              <a:gd name="connsiteX32" fmla="*/ 290512 w 1652587"/>
              <a:gd name="connsiteY32" fmla="*/ 1357314 h 1357314"/>
              <a:gd name="connsiteX33" fmla="*/ 266700 w 1652587"/>
              <a:gd name="connsiteY33" fmla="*/ 1357314 h 1357314"/>
              <a:gd name="connsiteX34" fmla="*/ 200025 w 1652587"/>
              <a:gd name="connsiteY34" fmla="*/ 1328739 h 1357314"/>
              <a:gd name="connsiteX35" fmla="*/ 166687 w 1652587"/>
              <a:gd name="connsiteY35" fmla="*/ 1295401 h 1357314"/>
              <a:gd name="connsiteX36" fmla="*/ 152400 w 1652587"/>
              <a:gd name="connsiteY36" fmla="*/ 1252539 h 1357314"/>
              <a:gd name="connsiteX37" fmla="*/ 109537 w 1652587"/>
              <a:gd name="connsiteY37" fmla="*/ 1176339 h 1357314"/>
              <a:gd name="connsiteX38" fmla="*/ 57150 w 1652587"/>
              <a:gd name="connsiteY38" fmla="*/ 1090614 h 1357314"/>
              <a:gd name="connsiteX39" fmla="*/ 0 w 1652587"/>
              <a:gd name="connsiteY39" fmla="*/ 1052514 h 1357314"/>
              <a:gd name="connsiteX40" fmla="*/ 0 w 1652587"/>
              <a:gd name="connsiteY40" fmla="*/ 1052514 h 1357314"/>
              <a:gd name="connsiteX0" fmla="*/ 1652587 w 1652587"/>
              <a:gd name="connsiteY0" fmla="*/ 0 h 1357314"/>
              <a:gd name="connsiteX1" fmla="*/ 1631155 w 1652587"/>
              <a:gd name="connsiteY1" fmla="*/ 38102 h 1357314"/>
              <a:gd name="connsiteX2" fmla="*/ 1597819 w 1652587"/>
              <a:gd name="connsiteY2" fmla="*/ 64296 h 1357314"/>
              <a:gd name="connsiteX3" fmla="*/ 1571625 w 1652587"/>
              <a:gd name="connsiteY3" fmla="*/ 97632 h 1357314"/>
              <a:gd name="connsiteX4" fmla="*/ 1554956 w 1652587"/>
              <a:gd name="connsiteY4" fmla="*/ 126207 h 1357314"/>
              <a:gd name="connsiteX5" fmla="*/ 1526381 w 1652587"/>
              <a:gd name="connsiteY5" fmla="*/ 169070 h 1357314"/>
              <a:gd name="connsiteX6" fmla="*/ 1481138 w 1652587"/>
              <a:gd name="connsiteY6" fmla="*/ 221457 h 1357314"/>
              <a:gd name="connsiteX7" fmla="*/ 1457325 w 1652587"/>
              <a:gd name="connsiteY7" fmla="*/ 252414 h 1357314"/>
              <a:gd name="connsiteX8" fmla="*/ 1421605 w 1652587"/>
              <a:gd name="connsiteY8" fmla="*/ 307182 h 1357314"/>
              <a:gd name="connsiteX9" fmla="*/ 1383506 w 1652587"/>
              <a:gd name="connsiteY9" fmla="*/ 357189 h 1357314"/>
              <a:gd name="connsiteX10" fmla="*/ 1333500 w 1652587"/>
              <a:gd name="connsiteY10" fmla="*/ 423864 h 1357314"/>
              <a:gd name="connsiteX11" fmla="*/ 1283494 w 1652587"/>
              <a:gd name="connsiteY11" fmla="*/ 502445 h 1357314"/>
              <a:gd name="connsiteX12" fmla="*/ 1247775 w 1652587"/>
              <a:gd name="connsiteY12" fmla="*/ 561976 h 1357314"/>
              <a:gd name="connsiteX13" fmla="*/ 1209675 w 1652587"/>
              <a:gd name="connsiteY13" fmla="*/ 616745 h 1357314"/>
              <a:gd name="connsiteX14" fmla="*/ 1166812 w 1652587"/>
              <a:gd name="connsiteY14" fmla="*/ 671514 h 1357314"/>
              <a:gd name="connsiteX15" fmla="*/ 1114425 w 1652587"/>
              <a:gd name="connsiteY15" fmla="*/ 733426 h 1357314"/>
              <a:gd name="connsiteX16" fmla="*/ 1066800 w 1652587"/>
              <a:gd name="connsiteY16" fmla="*/ 785814 h 1357314"/>
              <a:gd name="connsiteX17" fmla="*/ 990600 w 1652587"/>
              <a:gd name="connsiteY17" fmla="*/ 871539 h 1357314"/>
              <a:gd name="connsiteX18" fmla="*/ 885825 w 1652587"/>
              <a:gd name="connsiteY18" fmla="*/ 966789 h 1357314"/>
              <a:gd name="connsiteX19" fmla="*/ 854869 w 1652587"/>
              <a:gd name="connsiteY19" fmla="*/ 985839 h 1357314"/>
              <a:gd name="connsiteX20" fmla="*/ 819150 w 1652587"/>
              <a:gd name="connsiteY20" fmla="*/ 1021557 h 1357314"/>
              <a:gd name="connsiteX21" fmla="*/ 766762 w 1652587"/>
              <a:gd name="connsiteY21" fmla="*/ 1052514 h 1357314"/>
              <a:gd name="connsiteX22" fmla="*/ 742950 w 1652587"/>
              <a:gd name="connsiteY22" fmla="*/ 1090614 h 1357314"/>
              <a:gd name="connsiteX23" fmla="*/ 709612 w 1652587"/>
              <a:gd name="connsiteY23" fmla="*/ 1128714 h 1357314"/>
              <a:gd name="connsiteX24" fmla="*/ 623887 w 1652587"/>
              <a:gd name="connsiteY24" fmla="*/ 1162051 h 1357314"/>
              <a:gd name="connsiteX25" fmla="*/ 571500 w 1652587"/>
              <a:gd name="connsiteY25" fmla="*/ 1214439 h 1357314"/>
              <a:gd name="connsiteX26" fmla="*/ 504825 w 1652587"/>
              <a:gd name="connsiteY26" fmla="*/ 1247776 h 1357314"/>
              <a:gd name="connsiteX27" fmla="*/ 481012 w 1652587"/>
              <a:gd name="connsiteY27" fmla="*/ 1271589 h 1357314"/>
              <a:gd name="connsiteX28" fmla="*/ 428625 w 1652587"/>
              <a:gd name="connsiteY28" fmla="*/ 1309689 h 1357314"/>
              <a:gd name="connsiteX29" fmla="*/ 376237 w 1652587"/>
              <a:gd name="connsiteY29" fmla="*/ 1323976 h 1357314"/>
              <a:gd name="connsiteX30" fmla="*/ 357187 w 1652587"/>
              <a:gd name="connsiteY30" fmla="*/ 1338264 h 1357314"/>
              <a:gd name="connsiteX31" fmla="*/ 323850 w 1652587"/>
              <a:gd name="connsiteY31" fmla="*/ 1357314 h 1357314"/>
              <a:gd name="connsiteX32" fmla="*/ 290512 w 1652587"/>
              <a:gd name="connsiteY32" fmla="*/ 1357314 h 1357314"/>
              <a:gd name="connsiteX33" fmla="*/ 266700 w 1652587"/>
              <a:gd name="connsiteY33" fmla="*/ 1357314 h 1357314"/>
              <a:gd name="connsiteX34" fmla="*/ 200025 w 1652587"/>
              <a:gd name="connsiteY34" fmla="*/ 1328739 h 1357314"/>
              <a:gd name="connsiteX35" fmla="*/ 166687 w 1652587"/>
              <a:gd name="connsiteY35" fmla="*/ 1295401 h 1357314"/>
              <a:gd name="connsiteX36" fmla="*/ 152400 w 1652587"/>
              <a:gd name="connsiteY36" fmla="*/ 1252539 h 1357314"/>
              <a:gd name="connsiteX37" fmla="*/ 109537 w 1652587"/>
              <a:gd name="connsiteY37" fmla="*/ 1176339 h 1357314"/>
              <a:gd name="connsiteX38" fmla="*/ 57150 w 1652587"/>
              <a:gd name="connsiteY38" fmla="*/ 1090614 h 1357314"/>
              <a:gd name="connsiteX39" fmla="*/ 0 w 1652587"/>
              <a:gd name="connsiteY39" fmla="*/ 1052514 h 1357314"/>
              <a:gd name="connsiteX40" fmla="*/ 0 w 1652587"/>
              <a:gd name="connsiteY40" fmla="*/ 1052514 h 1357314"/>
              <a:gd name="connsiteX0" fmla="*/ 1652587 w 1652587"/>
              <a:gd name="connsiteY0" fmla="*/ 0 h 1357314"/>
              <a:gd name="connsiteX1" fmla="*/ 1631155 w 1652587"/>
              <a:gd name="connsiteY1" fmla="*/ 38102 h 1357314"/>
              <a:gd name="connsiteX2" fmla="*/ 1597819 w 1652587"/>
              <a:gd name="connsiteY2" fmla="*/ 64296 h 1357314"/>
              <a:gd name="connsiteX3" fmla="*/ 1571625 w 1652587"/>
              <a:gd name="connsiteY3" fmla="*/ 97632 h 1357314"/>
              <a:gd name="connsiteX4" fmla="*/ 1554956 w 1652587"/>
              <a:gd name="connsiteY4" fmla="*/ 126207 h 1357314"/>
              <a:gd name="connsiteX5" fmla="*/ 1526381 w 1652587"/>
              <a:gd name="connsiteY5" fmla="*/ 169070 h 1357314"/>
              <a:gd name="connsiteX6" fmla="*/ 1481138 w 1652587"/>
              <a:gd name="connsiteY6" fmla="*/ 221457 h 1357314"/>
              <a:gd name="connsiteX7" fmla="*/ 1457325 w 1652587"/>
              <a:gd name="connsiteY7" fmla="*/ 252414 h 1357314"/>
              <a:gd name="connsiteX8" fmla="*/ 1421605 w 1652587"/>
              <a:gd name="connsiteY8" fmla="*/ 307182 h 1357314"/>
              <a:gd name="connsiteX9" fmla="*/ 1383506 w 1652587"/>
              <a:gd name="connsiteY9" fmla="*/ 357189 h 1357314"/>
              <a:gd name="connsiteX10" fmla="*/ 1333500 w 1652587"/>
              <a:gd name="connsiteY10" fmla="*/ 423864 h 1357314"/>
              <a:gd name="connsiteX11" fmla="*/ 1283494 w 1652587"/>
              <a:gd name="connsiteY11" fmla="*/ 502445 h 1357314"/>
              <a:gd name="connsiteX12" fmla="*/ 1247775 w 1652587"/>
              <a:gd name="connsiteY12" fmla="*/ 561976 h 1357314"/>
              <a:gd name="connsiteX13" fmla="*/ 1209675 w 1652587"/>
              <a:gd name="connsiteY13" fmla="*/ 616745 h 1357314"/>
              <a:gd name="connsiteX14" fmla="*/ 1166812 w 1652587"/>
              <a:gd name="connsiteY14" fmla="*/ 671514 h 1357314"/>
              <a:gd name="connsiteX15" fmla="*/ 1114425 w 1652587"/>
              <a:gd name="connsiteY15" fmla="*/ 733426 h 1357314"/>
              <a:gd name="connsiteX16" fmla="*/ 1066800 w 1652587"/>
              <a:gd name="connsiteY16" fmla="*/ 785814 h 1357314"/>
              <a:gd name="connsiteX17" fmla="*/ 990600 w 1652587"/>
              <a:gd name="connsiteY17" fmla="*/ 871539 h 1357314"/>
              <a:gd name="connsiteX18" fmla="*/ 854869 w 1652587"/>
              <a:gd name="connsiteY18" fmla="*/ 985839 h 1357314"/>
              <a:gd name="connsiteX19" fmla="*/ 819150 w 1652587"/>
              <a:gd name="connsiteY19" fmla="*/ 1021557 h 1357314"/>
              <a:gd name="connsiteX20" fmla="*/ 766762 w 1652587"/>
              <a:gd name="connsiteY20" fmla="*/ 1052514 h 1357314"/>
              <a:gd name="connsiteX21" fmla="*/ 742950 w 1652587"/>
              <a:gd name="connsiteY21" fmla="*/ 1090614 h 1357314"/>
              <a:gd name="connsiteX22" fmla="*/ 709612 w 1652587"/>
              <a:gd name="connsiteY22" fmla="*/ 1128714 h 1357314"/>
              <a:gd name="connsiteX23" fmla="*/ 623887 w 1652587"/>
              <a:gd name="connsiteY23" fmla="*/ 1162051 h 1357314"/>
              <a:gd name="connsiteX24" fmla="*/ 571500 w 1652587"/>
              <a:gd name="connsiteY24" fmla="*/ 1214439 h 1357314"/>
              <a:gd name="connsiteX25" fmla="*/ 504825 w 1652587"/>
              <a:gd name="connsiteY25" fmla="*/ 1247776 h 1357314"/>
              <a:gd name="connsiteX26" fmla="*/ 481012 w 1652587"/>
              <a:gd name="connsiteY26" fmla="*/ 1271589 h 1357314"/>
              <a:gd name="connsiteX27" fmla="*/ 428625 w 1652587"/>
              <a:gd name="connsiteY27" fmla="*/ 1309689 h 1357314"/>
              <a:gd name="connsiteX28" fmla="*/ 376237 w 1652587"/>
              <a:gd name="connsiteY28" fmla="*/ 1323976 h 1357314"/>
              <a:gd name="connsiteX29" fmla="*/ 357187 w 1652587"/>
              <a:gd name="connsiteY29" fmla="*/ 1338264 h 1357314"/>
              <a:gd name="connsiteX30" fmla="*/ 323850 w 1652587"/>
              <a:gd name="connsiteY30" fmla="*/ 1357314 h 1357314"/>
              <a:gd name="connsiteX31" fmla="*/ 290512 w 1652587"/>
              <a:gd name="connsiteY31" fmla="*/ 1357314 h 1357314"/>
              <a:gd name="connsiteX32" fmla="*/ 266700 w 1652587"/>
              <a:gd name="connsiteY32" fmla="*/ 1357314 h 1357314"/>
              <a:gd name="connsiteX33" fmla="*/ 200025 w 1652587"/>
              <a:gd name="connsiteY33" fmla="*/ 1328739 h 1357314"/>
              <a:gd name="connsiteX34" fmla="*/ 166687 w 1652587"/>
              <a:gd name="connsiteY34" fmla="*/ 1295401 h 1357314"/>
              <a:gd name="connsiteX35" fmla="*/ 152400 w 1652587"/>
              <a:gd name="connsiteY35" fmla="*/ 1252539 h 1357314"/>
              <a:gd name="connsiteX36" fmla="*/ 109537 w 1652587"/>
              <a:gd name="connsiteY36" fmla="*/ 1176339 h 1357314"/>
              <a:gd name="connsiteX37" fmla="*/ 57150 w 1652587"/>
              <a:gd name="connsiteY37" fmla="*/ 1090614 h 1357314"/>
              <a:gd name="connsiteX38" fmla="*/ 0 w 1652587"/>
              <a:gd name="connsiteY38" fmla="*/ 1052514 h 1357314"/>
              <a:gd name="connsiteX39" fmla="*/ 0 w 1652587"/>
              <a:gd name="connsiteY39" fmla="*/ 1052514 h 1357314"/>
              <a:gd name="connsiteX0" fmla="*/ 1652587 w 1652587"/>
              <a:gd name="connsiteY0" fmla="*/ 0 h 1357314"/>
              <a:gd name="connsiteX1" fmla="*/ 1631155 w 1652587"/>
              <a:gd name="connsiteY1" fmla="*/ 38102 h 1357314"/>
              <a:gd name="connsiteX2" fmla="*/ 1597819 w 1652587"/>
              <a:gd name="connsiteY2" fmla="*/ 64296 h 1357314"/>
              <a:gd name="connsiteX3" fmla="*/ 1571625 w 1652587"/>
              <a:gd name="connsiteY3" fmla="*/ 97632 h 1357314"/>
              <a:gd name="connsiteX4" fmla="*/ 1554956 w 1652587"/>
              <a:gd name="connsiteY4" fmla="*/ 126207 h 1357314"/>
              <a:gd name="connsiteX5" fmla="*/ 1526381 w 1652587"/>
              <a:gd name="connsiteY5" fmla="*/ 169070 h 1357314"/>
              <a:gd name="connsiteX6" fmla="*/ 1481138 w 1652587"/>
              <a:gd name="connsiteY6" fmla="*/ 221457 h 1357314"/>
              <a:gd name="connsiteX7" fmla="*/ 1457325 w 1652587"/>
              <a:gd name="connsiteY7" fmla="*/ 252414 h 1357314"/>
              <a:gd name="connsiteX8" fmla="*/ 1421605 w 1652587"/>
              <a:gd name="connsiteY8" fmla="*/ 307182 h 1357314"/>
              <a:gd name="connsiteX9" fmla="*/ 1383506 w 1652587"/>
              <a:gd name="connsiteY9" fmla="*/ 357189 h 1357314"/>
              <a:gd name="connsiteX10" fmla="*/ 1333500 w 1652587"/>
              <a:gd name="connsiteY10" fmla="*/ 423864 h 1357314"/>
              <a:gd name="connsiteX11" fmla="*/ 1283494 w 1652587"/>
              <a:gd name="connsiteY11" fmla="*/ 502445 h 1357314"/>
              <a:gd name="connsiteX12" fmla="*/ 1247775 w 1652587"/>
              <a:gd name="connsiteY12" fmla="*/ 561976 h 1357314"/>
              <a:gd name="connsiteX13" fmla="*/ 1209675 w 1652587"/>
              <a:gd name="connsiteY13" fmla="*/ 616745 h 1357314"/>
              <a:gd name="connsiteX14" fmla="*/ 1166812 w 1652587"/>
              <a:gd name="connsiteY14" fmla="*/ 671514 h 1357314"/>
              <a:gd name="connsiteX15" fmla="*/ 1114425 w 1652587"/>
              <a:gd name="connsiteY15" fmla="*/ 733426 h 1357314"/>
              <a:gd name="connsiteX16" fmla="*/ 1066800 w 1652587"/>
              <a:gd name="connsiteY16" fmla="*/ 785814 h 1357314"/>
              <a:gd name="connsiteX17" fmla="*/ 990600 w 1652587"/>
              <a:gd name="connsiteY17" fmla="*/ 871539 h 1357314"/>
              <a:gd name="connsiteX18" fmla="*/ 878681 w 1652587"/>
              <a:gd name="connsiteY18" fmla="*/ 973933 h 1357314"/>
              <a:gd name="connsiteX19" fmla="*/ 819150 w 1652587"/>
              <a:gd name="connsiteY19" fmla="*/ 1021557 h 1357314"/>
              <a:gd name="connsiteX20" fmla="*/ 766762 w 1652587"/>
              <a:gd name="connsiteY20" fmla="*/ 1052514 h 1357314"/>
              <a:gd name="connsiteX21" fmla="*/ 742950 w 1652587"/>
              <a:gd name="connsiteY21" fmla="*/ 1090614 h 1357314"/>
              <a:gd name="connsiteX22" fmla="*/ 709612 w 1652587"/>
              <a:gd name="connsiteY22" fmla="*/ 1128714 h 1357314"/>
              <a:gd name="connsiteX23" fmla="*/ 623887 w 1652587"/>
              <a:gd name="connsiteY23" fmla="*/ 1162051 h 1357314"/>
              <a:gd name="connsiteX24" fmla="*/ 571500 w 1652587"/>
              <a:gd name="connsiteY24" fmla="*/ 1214439 h 1357314"/>
              <a:gd name="connsiteX25" fmla="*/ 504825 w 1652587"/>
              <a:gd name="connsiteY25" fmla="*/ 1247776 h 1357314"/>
              <a:gd name="connsiteX26" fmla="*/ 481012 w 1652587"/>
              <a:gd name="connsiteY26" fmla="*/ 1271589 h 1357314"/>
              <a:gd name="connsiteX27" fmla="*/ 428625 w 1652587"/>
              <a:gd name="connsiteY27" fmla="*/ 1309689 h 1357314"/>
              <a:gd name="connsiteX28" fmla="*/ 376237 w 1652587"/>
              <a:gd name="connsiteY28" fmla="*/ 1323976 h 1357314"/>
              <a:gd name="connsiteX29" fmla="*/ 357187 w 1652587"/>
              <a:gd name="connsiteY29" fmla="*/ 1338264 h 1357314"/>
              <a:gd name="connsiteX30" fmla="*/ 323850 w 1652587"/>
              <a:gd name="connsiteY30" fmla="*/ 1357314 h 1357314"/>
              <a:gd name="connsiteX31" fmla="*/ 290512 w 1652587"/>
              <a:gd name="connsiteY31" fmla="*/ 1357314 h 1357314"/>
              <a:gd name="connsiteX32" fmla="*/ 266700 w 1652587"/>
              <a:gd name="connsiteY32" fmla="*/ 1357314 h 1357314"/>
              <a:gd name="connsiteX33" fmla="*/ 200025 w 1652587"/>
              <a:gd name="connsiteY33" fmla="*/ 1328739 h 1357314"/>
              <a:gd name="connsiteX34" fmla="*/ 166687 w 1652587"/>
              <a:gd name="connsiteY34" fmla="*/ 1295401 h 1357314"/>
              <a:gd name="connsiteX35" fmla="*/ 152400 w 1652587"/>
              <a:gd name="connsiteY35" fmla="*/ 1252539 h 1357314"/>
              <a:gd name="connsiteX36" fmla="*/ 109537 w 1652587"/>
              <a:gd name="connsiteY36" fmla="*/ 1176339 h 1357314"/>
              <a:gd name="connsiteX37" fmla="*/ 57150 w 1652587"/>
              <a:gd name="connsiteY37" fmla="*/ 1090614 h 1357314"/>
              <a:gd name="connsiteX38" fmla="*/ 0 w 1652587"/>
              <a:gd name="connsiteY38" fmla="*/ 1052514 h 1357314"/>
              <a:gd name="connsiteX39" fmla="*/ 0 w 1652587"/>
              <a:gd name="connsiteY39" fmla="*/ 1052514 h 1357314"/>
              <a:gd name="connsiteX0" fmla="*/ 1652587 w 1652587"/>
              <a:gd name="connsiteY0" fmla="*/ 0 h 1357314"/>
              <a:gd name="connsiteX1" fmla="*/ 1631155 w 1652587"/>
              <a:gd name="connsiteY1" fmla="*/ 38102 h 1357314"/>
              <a:gd name="connsiteX2" fmla="*/ 1597819 w 1652587"/>
              <a:gd name="connsiteY2" fmla="*/ 64296 h 1357314"/>
              <a:gd name="connsiteX3" fmla="*/ 1571625 w 1652587"/>
              <a:gd name="connsiteY3" fmla="*/ 97632 h 1357314"/>
              <a:gd name="connsiteX4" fmla="*/ 1554956 w 1652587"/>
              <a:gd name="connsiteY4" fmla="*/ 126207 h 1357314"/>
              <a:gd name="connsiteX5" fmla="*/ 1526381 w 1652587"/>
              <a:gd name="connsiteY5" fmla="*/ 169070 h 1357314"/>
              <a:gd name="connsiteX6" fmla="*/ 1481138 w 1652587"/>
              <a:gd name="connsiteY6" fmla="*/ 221457 h 1357314"/>
              <a:gd name="connsiteX7" fmla="*/ 1457325 w 1652587"/>
              <a:gd name="connsiteY7" fmla="*/ 252414 h 1357314"/>
              <a:gd name="connsiteX8" fmla="*/ 1421605 w 1652587"/>
              <a:gd name="connsiteY8" fmla="*/ 307182 h 1357314"/>
              <a:gd name="connsiteX9" fmla="*/ 1383506 w 1652587"/>
              <a:gd name="connsiteY9" fmla="*/ 357189 h 1357314"/>
              <a:gd name="connsiteX10" fmla="*/ 1333500 w 1652587"/>
              <a:gd name="connsiteY10" fmla="*/ 423864 h 1357314"/>
              <a:gd name="connsiteX11" fmla="*/ 1283494 w 1652587"/>
              <a:gd name="connsiteY11" fmla="*/ 502445 h 1357314"/>
              <a:gd name="connsiteX12" fmla="*/ 1247775 w 1652587"/>
              <a:gd name="connsiteY12" fmla="*/ 561976 h 1357314"/>
              <a:gd name="connsiteX13" fmla="*/ 1209675 w 1652587"/>
              <a:gd name="connsiteY13" fmla="*/ 616745 h 1357314"/>
              <a:gd name="connsiteX14" fmla="*/ 1166812 w 1652587"/>
              <a:gd name="connsiteY14" fmla="*/ 671514 h 1357314"/>
              <a:gd name="connsiteX15" fmla="*/ 1114425 w 1652587"/>
              <a:gd name="connsiteY15" fmla="*/ 733426 h 1357314"/>
              <a:gd name="connsiteX16" fmla="*/ 1066800 w 1652587"/>
              <a:gd name="connsiteY16" fmla="*/ 785814 h 1357314"/>
              <a:gd name="connsiteX17" fmla="*/ 990600 w 1652587"/>
              <a:gd name="connsiteY17" fmla="*/ 871539 h 1357314"/>
              <a:gd name="connsiteX18" fmla="*/ 878681 w 1652587"/>
              <a:gd name="connsiteY18" fmla="*/ 973933 h 1357314"/>
              <a:gd name="connsiteX19" fmla="*/ 819150 w 1652587"/>
              <a:gd name="connsiteY19" fmla="*/ 1021557 h 1357314"/>
              <a:gd name="connsiteX20" fmla="*/ 742950 w 1652587"/>
              <a:gd name="connsiteY20" fmla="*/ 1090614 h 1357314"/>
              <a:gd name="connsiteX21" fmla="*/ 709612 w 1652587"/>
              <a:gd name="connsiteY21" fmla="*/ 1128714 h 1357314"/>
              <a:gd name="connsiteX22" fmla="*/ 623887 w 1652587"/>
              <a:gd name="connsiteY22" fmla="*/ 1162051 h 1357314"/>
              <a:gd name="connsiteX23" fmla="*/ 571500 w 1652587"/>
              <a:gd name="connsiteY23" fmla="*/ 1214439 h 1357314"/>
              <a:gd name="connsiteX24" fmla="*/ 504825 w 1652587"/>
              <a:gd name="connsiteY24" fmla="*/ 1247776 h 1357314"/>
              <a:gd name="connsiteX25" fmla="*/ 481012 w 1652587"/>
              <a:gd name="connsiteY25" fmla="*/ 1271589 h 1357314"/>
              <a:gd name="connsiteX26" fmla="*/ 428625 w 1652587"/>
              <a:gd name="connsiteY26" fmla="*/ 1309689 h 1357314"/>
              <a:gd name="connsiteX27" fmla="*/ 376237 w 1652587"/>
              <a:gd name="connsiteY27" fmla="*/ 1323976 h 1357314"/>
              <a:gd name="connsiteX28" fmla="*/ 357187 w 1652587"/>
              <a:gd name="connsiteY28" fmla="*/ 1338264 h 1357314"/>
              <a:gd name="connsiteX29" fmla="*/ 323850 w 1652587"/>
              <a:gd name="connsiteY29" fmla="*/ 1357314 h 1357314"/>
              <a:gd name="connsiteX30" fmla="*/ 290512 w 1652587"/>
              <a:gd name="connsiteY30" fmla="*/ 1357314 h 1357314"/>
              <a:gd name="connsiteX31" fmla="*/ 266700 w 1652587"/>
              <a:gd name="connsiteY31" fmla="*/ 1357314 h 1357314"/>
              <a:gd name="connsiteX32" fmla="*/ 200025 w 1652587"/>
              <a:gd name="connsiteY32" fmla="*/ 1328739 h 1357314"/>
              <a:gd name="connsiteX33" fmla="*/ 166687 w 1652587"/>
              <a:gd name="connsiteY33" fmla="*/ 1295401 h 1357314"/>
              <a:gd name="connsiteX34" fmla="*/ 152400 w 1652587"/>
              <a:gd name="connsiteY34" fmla="*/ 1252539 h 1357314"/>
              <a:gd name="connsiteX35" fmla="*/ 109537 w 1652587"/>
              <a:gd name="connsiteY35" fmla="*/ 1176339 h 1357314"/>
              <a:gd name="connsiteX36" fmla="*/ 57150 w 1652587"/>
              <a:gd name="connsiteY36" fmla="*/ 1090614 h 1357314"/>
              <a:gd name="connsiteX37" fmla="*/ 0 w 1652587"/>
              <a:gd name="connsiteY37" fmla="*/ 1052514 h 1357314"/>
              <a:gd name="connsiteX38" fmla="*/ 0 w 1652587"/>
              <a:gd name="connsiteY38" fmla="*/ 1052514 h 1357314"/>
              <a:gd name="connsiteX0" fmla="*/ 1652587 w 1652587"/>
              <a:gd name="connsiteY0" fmla="*/ 0 h 1357314"/>
              <a:gd name="connsiteX1" fmla="*/ 1631155 w 1652587"/>
              <a:gd name="connsiteY1" fmla="*/ 38102 h 1357314"/>
              <a:gd name="connsiteX2" fmla="*/ 1597819 w 1652587"/>
              <a:gd name="connsiteY2" fmla="*/ 64296 h 1357314"/>
              <a:gd name="connsiteX3" fmla="*/ 1571625 w 1652587"/>
              <a:gd name="connsiteY3" fmla="*/ 97632 h 1357314"/>
              <a:gd name="connsiteX4" fmla="*/ 1554956 w 1652587"/>
              <a:gd name="connsiteY4" fmla="*/ 126207 h 1357314"/>
              <a:gd name="connsiteX5" fmla="*/ 1526381 w 1652587"/>
              <a:gd name="connsiteY5" fmla="*/ 169070 h 1357314"/>
              <a:gd name="connsiteX6" fmla="*/ 1481138 w 1652587"/>
              <a:gd name="connsiteY6" fmla="*/ 221457 h 1357314"/>
              <a:gd name="connsiteX7" fmla="*/ 1457325 w 1652587"/>
              <a:gd name="connsiteY7" fmla="*/ 252414 h 1357314"/>
              <a:gd name="connsiteX8" fmla="*/ 1421605 w 1652587"/>
              <a:gd name="connsiteY8" fmla="*/ 307182 h 1357314"/>
              <a:gd name="connsiteX9" fmla="*/ 1383506 w 1652587"/>
              <a:gd name="connsiteY9" fmla="*/ 357189 h 1357314"/>
              <a:gd name="connsiteX10" fmla="*/ 1333500 w 1652587"/>
              <a:gd name="connsiteY10" fmla="*/ 423864 h 1357314"/>
              <a:gd name="connsiteX11" fmla="*/ 1283494 w 1652587"/>
              <a:gd name="connsiteY11" fmla="*/ 502445 h 1357314"/>
              <a:gd name="connsiteX12" fmla="*/ 1247775 w 1652587"/>
              <a:gd name="connsiteY12" fmla="*/ 561976 h 1357314"/>
              <a:gd name="connsiteX13" fmla="*/ 1209675 w 1652587"/>
              <a:gd name="connsiteY13" fmla="*/ 616745 h 1357314"/>
              <a:gd name="connsiteX14" fmla="*/ 1166812 w 1652587"/>
              <a:gd name="connsiteY14" fmla="*/ 671514 h 1357314"/>
              <a:gd name="connsiteX15" fmla="*/ 1114425 w 1652587"/>
              <a:gd name="connsiteY15" fmla="*/ 733426 h 1357314"/>
              <a:gd name="connsiteX16" fmla="*/ 1066800 w 1652587"/>
              <a:gd name="connsiteY16" fmla="*/ 785814 h 1357314"/>
              <a:gd name="connsiteX17" fmla="*/ 990600 w 1652587"/>
              <a:gd name="connsiteY17" fmla="*/ 871539 h 1357314"/>
              <a:gd name="connsiteX18" fmla="*/ 878681 w 1652587"/>
              <a:gd name="connsiteY18" fmla="*/ 973933 h 1357314"/>
              <a:gd name="connsiteX19" fmla="*/ 819150 w 1652587"/>
              <a:gd name="connsiteY19" fmla="*/ 1021557 h 1357314"/>
              <a:gd name="connsiteX20" fmla="*/ 742950 w 1652587"/>
              <a:gd name="connsiteY20" fmla="*/ 1090614 h 1357314"/>
              <a:gd name="connsiteX21" fmla="*/ 709612 w 1652587"/>
              <a:gd name="connsiteY21" fmla="*/ 1128714 h 1357314"/>
              <a:gd name="connsiteX22" fmla="*/ 623887 w 1652587"/>
              <a:gd name="connsiteY22" fmla="*/ 1162051 h 1357314"/>
              <a:gd name="connsiteX23" fmla="*/ 571500 w 1652587"/>
              <a:gd name="connsiteY23" fmla="*/ 1214439 h 1357314"/>
              <a:gd name="connsiteX24" fmla="*/ 504825 w 1652587"/>
              <a:gd name="connsiteY24" fmla="*/ 1247776 h 1357314"/>
              <a:gd name="connsiteX25" fmla="*/ 481012 w 1652587"/>
              <a:gd name="connsiteY25" fmla="*/ 1271589 h 1357314"/>
              <a:gd name="connsiteX26" fmla="*/ 428625 w 1652587"/>
              <a:gd name="connsiteY26" fmla="*/ 1309689 h 1357314"/>
              <a:gd name="connsiteX27" fmla="*/ 376237 w 1652587"/>
              <a:gd name="connsiteY27" fmla="*/ 1323976 h 1357314"/>
              <a:gd name="connsiteX28" fmla="*/ 357187 w 1652587"/>
              <a:gd name="connsiteY28" fmla="*/ 1338264 h 1357314"/>
              <a:gd name="connsiteX29" fmla="*/ 323850 w 1652587"/>
              <a:gd name="connsiteY29" fmla="*/ 1357314 h 1357314"/>
              <a:gd name="connsiteX30" fmla="*/ 290512 w 1652587"/>
              <a:gd name="connsiteY30" fmla="*/ 1357314 h 1357314"/>
              <a:gd name="connsiteX31" fmla="*/ 266700 w 1652587"/>
              <a:gd name="connsiteY31" fmla="*/ 1357314 h 1357314"/>
              <a:gd name="connsiteX32" fmla="*/ 200025 w 1652587"/>
              <a:gd name="connsiteY32" fmla="*/ 1328739 h 1357314"/>
              <a:gd name="connsiteX33" fmla="*/ 166687 w 1652587"/>
              <a:gd name="connsiteY33" fmla="*/ 1295401 h 1357314"/>
              <a:gd name="connsiteX34" fmla="*/ 152400 w 1652587"/>
              <a:gd name="connsiteY34" fmla="*/ 1252539 h 1357314"/>
              <a:gd name="connsiteX35" fmla="*/ 109537 w 1652587"/>
              <a:gd name="connsiteY35" fmla="*/ 1176339 h 1357314"/>
              <a:gd name="connsiteX36" fmla="*/ 57150 w 1652587"/>
              <a:gd name="connsiteY36" fmla="*/ 1090614 h 1357314"/>
              <a:gd name="connsiteX37" fmla="*/ 0 w 1652587"/>
              <a:gd name="connsiteY37" fmla="*/ 1052514 h 1357314"/>
              <a:gd name="connsiteX38" fmla="*/ 0 w 1652587"/>
              <a:gd name="connsiteY38" fmla="*/ 1052514 h 1357314"/>
              <a:gd name="connsiteX0" fmla="*/ 1652587 w 1652587"/>
              <a:gd name="connsiteY0" fmla="*/ 0 h 1357314"/>
              <a:gd name="connsiteX1" fmla="*/ 1631155 w 1652587"/>
              <a:gd name="connsiteY1" fmla="*/ 38102 h 1357314"/>
              <a:gd name="connsiteX2" fmla="*/ 1597819 w 1652587"/>
              <a:gd name="connsiteY2" fmla="*/ 64296 h 1357314"/>
              <a:gd name="connsiteX3" fmla="*/ 1571625 w 1652587"/>
              <a:gd name="connsiteY3" fmla="*/ 97632 h 1357314"/>
              <a:gd name="connsiteX4" fmla="*/ 1554956 w 1652587"/>
              <a:gd name="connsiteY4" fmla="*/ 126207 h 1357314"/>
              <a:gd name="connsiteX5" fmla="*/ 1526381 w 1652587"/>
              <a:gd name="connsiteY5" fmla="*/ 169070 h 1357314"/>
              <a:gd name="connsiteX6" fmla="*/ 1481138 w 1652587"/>
              <a:gd name="connsiteY6" fmla="*/ 221457 h 1357314"/>
              <a:gd name="connsiteX7" fmla="*/ 1457325 w 1652587"/>
              <a:gd name="connsiteY7" fmla="*/ 252414 h 1357314"/>
              <a:gd name="connsiteX8" fmla="*/ 1421605 w 1652587"/>
              <a:gd name="connsiteY8" fmla="*/ 307182 h 1357314"/>
              <a:gd name="connsiteX9" fmla="*/ 1383506 w 1652587"/>
              <a:gd name="connsiteY9" fmla="*/ 357189 h 1357314"/>
              <a:gd name="connsiteX10" fmla="*/ 1333500 w 1652587"/>
              <a:gd name="connsiteY10" fmla="*/ 423864 h 1357314"/>
              <a:gd name="connsiteX11" fmla="*/ 1283494 w 1652587"/>
              <a:gd name="connsiteY11" fmla="*/ 502445 h 1357314"/>
              <a:gd name="connsiteX12" fmla="*/ 1247775 w 1652587"/>
              <a:gd name="connsiteY12" fmla="*/ 561976 h 1357314"/>
              <a:gd name="connsiteX13" fmla="*/ 1209675 w 1652587"/>
              <a:gd name="connsiteY13" fmla="*/ 616745 h 1357314"/>
              <a:gd name="connsiteX14" fmla="*/ 1166812 w 1652587"/>
              <a:gd name="connsiteY14" fmla="*/ 671514 h 1357314"/>
              <a:gd name="connsiteX15" fmla="*/ 1114425 w 1652587"/>
              <a:gd name="connsiteY15" fmla="*/ 733426 h 1357314"/>
              <a:gd name="connsiteX16" fmla="*/ 1066800 w 1652587"/>
              <a:gd name="connsiteY16" fmla="*/ 785814 h 1357314"/>
              <a:gd name="connsiteX17" fmla="*/ 990600 w 1652587"/>
              <a:gd name="connsiteY17" fmla="*/ 871539 h 1357314"/>
              <a:gd name="connsiteX18" fmla="*/ 878681 w 1652587"/>
              <a:gd name="connsiteY18" fmla="*/ 973933 h 1357314"/>
              <a:gd name="connsiteX19" fmla="*/ 819150 w 1652587"/>
              <a:gd name="connsiteY19" fmla="*/ 1021557 h 1357314"/>
              <a:gd name="connsiteX20" fmla="*/ 742950 w 1652587"/>
              <a:gd name="connsiteY20" fmla="*/ 1090614 h 1357314"/>
              <a:gd name="connsiteX21" fmla="*/ 711993 w 1652587"/>
              <a:gd name="connsiteY21" fmla="*/ 1135858 h 1357314"/>
              <a:gd name="connsiteX22" fmla="*/ 623887 w 1652587"/>
              <a:gd name="connsiteY22" fmla="*/ 1162051 h 1357314"/>
              <a:gd name="connsiteX23" fmla="*/ 571500 w 1652587"/>
              <a:gd name="connsiteY23" fmla="*/ 1214439 h 1357314"/>
              <a:gd name="connsiteX24" fmla="*/ 504825 w 1652587"/>
              <a:gd name="connsiteY24" fmla="*/ 1247776 h 1357314"/>
              <a:gd name="connsiteX25" fmla="*/ 481012 w 1652587"/>
              <a:gd name="connsiteY25" fmla="*/ 1271589 h 1357314"/>
              <a:gd name="connsiteX26" fmla="*/ 428625 w 1652587"/>
              <a:gd name="connsiteY26" fmla="*/ 1309689 h 1357314"/>
              <a:gd name="connsiteX27" fmla="*/ 376237 w 1652587"/>
              <a:gd name="connsiteY27" fmla="*/ 1323976 h 1357314"/>
              <a:gd name="connsiteX28" fmla="*/ 357187 w 1652587"/>
              <a:gd name="connsiteY28" fmla="*/ 1338264 h 1357314"/>
              <a:gd name="connsiteX29" fmla="*/ 323850 w 1652587"/>
              <a:gd name="connsiteY29" fmla="*/ 1357314 h 1357314"/>
              <a:gd name="connsiteX30" fmla="*/ 290512 w 1652587"/>
              <a:gd name="connsiteY30" fmla="*/ 1357314 h 1357314"/>
              <a:gd name="connsiteX31" fmla="*/ 266700 w 1652587"/>
              <a:gd name="connsiteY31" fmla="*/ 1357314 h 1357314"/>
              <a:gd name="connsiteX32" fmla="*/ 200025 w 1652587"/>
              <a:gd name="connsiteY32" fmla="*/ 1328739 h 1357314"/>
              <a:gd name="connsiteX33" fmla="*/ 166687 w 1652587"/>
              <a:gd name="connsiteY33" fmla="*/ 1295401 h 1357314"/>
              <a:gd name="connsiteX34" fmla="*/ 152400 w 1652587"/>
              <a:gd name="connsiteY34" fmla="*/ 1252539 h 1357314"/>
              <a:gd name="connsiteX35" fmla="*/ 109537 w 1652587"/>
              <a:gd name="connsiteY35" fmla="*/ 1176339 h 1357314"/>
              <a:gd name="connsiteX36" fmla="*/ 57150 w 1652587"/>
              <a:gd name="connsiteY36" fmla="*/ 1090614 h 1357314"/>
              <a:gd name="connsiteX37" fmla="*/ 0 w 1652587"/>
              <a:gd name="connsiteY37" fmla="*/ 1052514 h 1357314"/>
              <a:gd name="connsiteX38" fmla="*/ 0 w 1652587"/>
              <a:gd name="connsiteY38" fmla="*/ 1052514 h 1357314"/>
              <a:gd name="connsiteX0" fmla="*/ 1652587 w 1652587"/>
              <a:gd name="connsiteY0" fmla="*/ 0 h 1357314"/>
              <a:gd name="connsiteX1" fmla="*/ 1631155 w 1652587"/>
              <a:gd name="connsiteY1" fmla="*/ 38102 h 1357314"/>
              <a:gd name="connsiteX2" fmla="*/ 1597819 w 1652587"/>
              <a:gd name="connsiteY2" fmla="*/ 64296 h 1357314"/>
              <a:gd name="connsiteX3" fmla="*/ 1571625 w 1652587"/>
              <a:gd name="connsiteY3" fmla="*/ 97632 h 1357314"/>
              <a:gd name="connsiteX4" fmla="*/ 1554956 w 1652587"/>
              <a:gd name="connsiteY4" fmla="*/ 126207 h 1357314"/>
              <a:gd name="connsiteX5" fmla="*/ 1526381 w 1652587"/>
              <a:gd name="connsiteY5" fmla="*/ 169070 h 1357314"/>
              <a:gd name="connsiteX6" fmla="*/ 1481138 w 1652587"/>
              <a:gd name="connsiteY6" fmla="*/ 221457 h 1357314"/>
              <a:gd name="connsiteX7" fmla="*/ 1457325 w 1652587"/>
              <a:gd name="connsiteY7" fmla="*/ 252414 h 1357314"/>
              <a:gd name="connsiteX8" fmla="*/ 1421605 w 1652587"/>
              <a:gd name="connsiteY8" fmla="*/ 307182 h 1357314"/>
              <a:gd name="connsiteX9" fmla="*/ 1383506 w 1652587"/>
              <a:gd name="connsiteY9" fmla="*/ 357189 h 1357314"/>
              <a:gd name="connsiteX10" fmla="*/ 1333500 w 1652587"/>
              <a:gd name="connsiteY10" fmla="*/ 423864 h 1357314"/>
              <a:gd name="connsiteX11" fmla="*/ 1283494 w 1652587"/>
              <a:gd name="connsiteY11" fmla="*/ 502445 h 1357314"/>
              <a:gd name="connsiteX12" fmla="*/ 1247775 w 1652587"/>
              <a:gd name="connsiteY12" fmla="*/ 561976 h 1357314"/>
              <a:gd name="connsiteX13" fmla="*/ 1209675 w 1652587"/>
              <a:gd name="connsiteY13" fmla="*/ 616745 h 1357314"/>
              <a:gd name="connsiteX14" fmla="*/ 1166812 w 1652587"/>
              <a:gd name="connsiteY14" fmla="*/ 671514 h 1357314"/>
              <a:gd name="connsiteX15" fmla="*/ 1114425 w 1652587"/>
              <a:gd name="connsiteY15" fmla="*/ 733426 h 1357314"/>
              <a:gd name="connsiteX16" fmla="*/ 1066800 w 1652587"/>
              <a:gd name="connsiteY16" fmla="*/ 785814 h 1357314"/>
              <a:gd name="connsiteX17" fmla="*/ 990600 w 1652587"/>
              <a:gd name="connsiteY17" fmla="*/ 871539 h 1357314"/>
              <a:gd name="connsiteX18" fmla="*/ 878681 w 1652587"/>
              <a:gd name="connsiteY18" fmla="*/ 973933 h 1357314"/>
              <a:gd name="connsiteX19" fmla="*/ 819150 w 1652587"/>
              <a:gd name="connsiteY19" fmla="*/ 1021557 h 1357314"/>
              <a:gd name="connsiteX20" fmla="*/ 764382 w 1652587"/>
              <a:gd name="connsiteY20" fmla="*/ 1083470 h 1357314"/>
              <a:gd name="connsiteX21" fmla="*/ 711993 w 1652587"/>
              <a:gd name="connsiteY21" fmla="*/ 1135858 h 1357314"/>
              <a:gd name="connsiteX22" fmla="*/ 623887 w 1652587"/>
              <a:gd name="connsiteY22" fmla="*/ 1162051 h 1357314"/>
              <a:gd name="connsiteX23" fmla="*/ 571500 w 1652587"/>
              <a:gd name="connsiteY23" fmla="*/ 1214439 h 1357314"/>
              <a:gd name="connsiteX24" fmla="*/ 504825 w 1652587"/>
              <a:gd name="connsiteY24" fmla="*/ 1247776 h 1357314"/>
              <a:gd name="connsiteX25" fmla="*/ 481012 w 1652587"/>
              <a:gd name="connsiteY25" fmla="*/ 1271589 h 1357314"/>
              <a:gd name="connsiteX26" fmla="*/ 428625 w 1652587"/>
              <a:gd name="connsiteY26" fmla="*/ 1309689 h 1357314"/>
              <a:gd name="connsiteX27" fmla="*/ 376237 w 1652587"/>
              <a:gd name="connsiteY27" fmla="*/ 1323976 h 1357314"/>
              <a:gd name="connsiteX28" fmla="*/ 357187 w 1652587"/>
              <a:gd name="connsiteY28" fmla="*/ 1338264 h 1357314"/>
              <a:gd name="connsiteX29" fmla="*/ 323850 w 1652587"/>
              <a:gd name="connsiteY29" fmla="*/ 1357314 h 1357314"/>
              <a:gd name="connsiteX30" fmla="*/ 290512 w 1652587"/>
              <a:gd name="connsiteY30" fmla="*/ 1357314 h 1357314"/>
              <a:gd name="connsiteX31" fmla="*/ 266700 w 1652587"/>
              <a:gd name="connsiteY31" fmla="*/ 1357314 h 1357314"/>
              <a:gd name="connsiteX32" fmla="*/ 200025 w 1652587"/>
              <a:gd name="connsiteY32" fmla="*/ 1328739 h 1357314"/>
              <a:gd name="connsiteX33" fmla="*/ 166687 w 1652587"/>
              <a:gd name="connsiteY33" fmla="*/ 1295401 h 1357314"/>
              <a:gd name="connsiteX34" fmla="*/ 152400 w 1652587"/>
              <a:gd name="connsiteY34" fmla="*/ 1252539 h 1357314"/>
              <a:gd name="connsiteX35" fmla="*/ 109537 w 1652587"/>
              <a:gd name="connsiteY35" fmla="*/ 1176339 h 1357314"/>
              <a:gd name="connsiteX36" fmla="*/ 57150 w 1652587"/>
              <a:gd name="connsiteY36" fmla="*/ 1090614 h 1357314"/>
              <a:gd name="connsiteX37" fmla="*/ 0 w 1652587"/>
              <a:gd name="connsiteY37" fmla="*/ 1052514 h 1357314"/>
              <a:gd name="connsiteX38" fmla="*/ 0 w 1652587"/>
              <a:gd name="connsiteY38" fmla="*/ 1052514 h 1357314"/>
              <a:gd name="connsiteX0" fmla="*/ 1652587 w 1652587"/>
              <a:gd name="connsiteY0" fmla="*/ 0 h 1357314"/>
              <a:gd name="connsiteX1" fmla="*/ 1631155 w 1652587"/>
              <a:gd name="connsiteY1" fmla="*/ 38102 h 1357314"/>
              <a:gd name="connsiteX2" fmla="*/ 1597819 w 1652587"/>
              <a:gd name="connsiteY2" fmla="*/ 64296 h 1357314"/>
              <a:gd name="connsiteX3" fmla="*/ 1571625 w 1652587"/>
              <a:gd name="connsiteY3" fmla="*/ 97632 h 1357314"/>
              <a:gd name="connsiteX4" fmla="*/ 1554956 w 1652587"/>
              <a:gd name="connsiteY4" fmla="*/ 126207 h 1357314"/>
              <a:gd name="connsiteX5" fmla="*/ 1526381 w 1652587"/>
              <a:gd name="connsiteY5" fmla="*/ 169070 h 1357314"/>
              <a:gd name="connsiteX6" fmla="*/ 1481138 w 1652587"/>
              <a:gd name="connsiteY6" fmla="*/ 221457 h 1357314"/>
              <a:gd name="connsiteX7" fmla="*/ 1457325 w 1652587"/>
              <a:gd name="connsiteY7" fmla="*/ 252414 h 1357314"/>
              <a:gd name="connsiteX8" fmla="*/ 1421605 w 1652587"/>
              <a:gd name="connsiteY8" fmla="*/ 307182 h 1357314"/>
              <a:gd name="connsiteX9" fmla="*/ 1383506 w 1652587"/>
              <a:gd name="connsiteY9" fmla="*/ 357189 h 1357314"/>
              <a:gd name="connsiteX10" fmla="*/ 1333500 w 1652587"/>
              <a:gd name="connsiteY10" fmla="*/ 423864 h 1357314"/>
              <a:gd name="connsiteX11" fmla="*/ 1283494 w 1652587"/>
              <a:gd name="connsiteY11" fmla="*/ 502445 h 1357314"/>
              <a:gd name="connsiteX12" fmla="*/ 1247775 w 1652587"/>
              <a:gd name="connsiteY12" fmla="*/ 561976 h 1357314"/>
              <a:gd name="connsiteX13" fmla="*/ 1209675 w 1652587"/>
              <a:gd name="connsiteY13" fmla="*/ 616745 h 1357314"/>
              <a:gd name="connsiteX14" fmla="*/ 1166812 w 1652587"/>
              <a:gd name="connsiteY14" fmla="*/ 671514 h 1357314"/>
              <a:gd name="connsiteX15" fmla="*/ 1114425 w 1652587"/>
              <a:gd name="connsiteY15" fmla="*/ 733426 h 1357314"/>
              <a:gd name="connsiteX16" fmla="*/ 1066800 w 1652587"/>
              <a:gd name="connsiteY16" fmla="*/ 785814 h 1357314"/>
              <a:gd name="connsiteX17" fmla="*/ 990600 w 1652587"/>
              <a:gd name="connsiteY17" fmla="*/ 871539 h 1357314"/>
              <a:gd name="connsiteX18" fmla="*/ 878681 w 1652587"/>
              <a:gd name="connsiteY18" fmla="*/ 973933 h 1357314"/>
              <a:gd name="connsiteX19" fmla="*/ 819150 w 1652587"/>
              <a:gd name="connsiteY19" fmla="*/ 1021557 h 1357314"/>
              <a:gd name="connsiteX20" fmla="*/ 764382 w 1652587"/>
              <a:gd name="connsiteY20" fmla="*/ 1104901 h 1357314"/>
              <a:gd name="connsiteX21" fmla="*/ 711993 w 1652587"/>
              <a:gd name="connsiteY21" fmla="*/ 1135858 h 1357314"/>
              <a:gd name="connsiteX22" fmla="*/ 623887 w 1652587"/>
              <a:gd name="connsiteY22" fmla="*/ 1162051 h 1357314"/>
              <a:gd name="connsiteX23" fmla="*/ 571500 w 1652587"/>
              <a:gd name="connsiteY23" fmla="*/ 1214439 h 1357314"/>
              <a:gd name="connsiteX24" fmla="*/ 504825 w 1652587"/>
              <a:gd name="connsiteY24" fmla="*/ 1247776 h 1357314"/>
              <a:gd name="connsiteX25" fmla="*/ 481012 w 1652587"/>
              <a:gd name="connsiteY25" fmla="*/ 1271589 h 1357314"/>
              <a:gd name="connsiteX26" fmla="*/ 428625 w 1652587"/>
              <a:gd name="connsiteY26" fmla="*/ 1309689 h 1357314"/>
              <a:gd name="connsiteX27" fmla="*/ 376237 w 1652587"/>
              <a:gd name="connsiteY27" fmla="*/ 1323976 h 1357314"/>
              <a:gd name="connsiteX28" fmla="*/ 357187 w 1652587"/>
              <a:gd name="connsiteY28" fmla="*/ 1338264 h 1357314"/>
              <a:gd name="connsiteX29" fmla="*/ 323850 w 1652587"/>
              <a:gd name="connsiteY29" fmla="*/ 1357314 h 1357314"/>
              <a:gd name="connsiteX30" fmla="*/ 290512 w 1652587"/>
              <a:gd name="connsiteY30" fmla="*/ 1357314 h 1357314"/>
              <a:gd name="connsiteX31" fmla="*/ 266700 w 1652587"/>
              <a:gd name="connsiteY31" fmla="*/ 1357314 h 1357314"/>
              <a:gd name="connsiteX32" fmla="*/ 200025 w 1652587"/>
              <a:gd name="connsiteY32" fmla="*/ 1328739 h 1357314"/>
              <a:gd name="connsiteX33" fmla="*/ 166687 w 1652587"/>
              <a:gd name="connsiteY33" fmla="*/ 1295401 h 1357314"/>
              <a:gd name="connsiteX34" fmla="*/ 152400 w 1652587"/>
              <a:gd name="connsiteY34" fmla="*/ 1252539 h 1357314"/>
              <a:gd name="connsiteX35" fmla="*/ 109537 w 1652587"/>
              <a:gd name="connsiteY35" fmla="*/ 1176339 h 1357314"/>
              <a:gd name="connsiteX36" fmla="*/ 57150 w 1652587"/>
              <a:gd name="connsiteY36" fmla="*/ 1090614 h 1357314"/>
              <a:gd name="connsiteX37" fmla="*/ 0 w 1652587"/>
              <a:gd name="connsiteY37" fmla="*/ 1052514 h 1357314"/>
              <a:gd name="connsiteX38" fmla="*/ 0 w 1652587"/>
              <a:gd name="connsiteY38" fmla="*/ 1052514 h 1357314"/>
              <a:gd name="connsiteX0" fmla="*/ 1652587 w 1652587"/>
              <a:gd name="connsiteY0" fmla="*/ 0 h 1357314"/>
              <a:gd name="connsiteX1" fmla="*/ 1631155 w 1652587"/>
              <a:gd name="connsiteY1" fmla="*/ 38102 h 1357314"/>
              <a:gd name="connsiteX2" fmla="*/ 1597819 w 1652587"/>
              <a:gd name="connsiteY2" fmla="*/ 64296 h 1357314"/>
              <a:gd name="connsiteX3" fmla="*/ 1571625 w 1652587"/>
              <a:gd name="connsiteY3" fmla="*/ 97632 h 1357314"/>
              <a:gd name="connsiteX4" fmla="*/ 1554956 w 1652587"/>
              <a:gd name="connsiteY4" fmla="*/ 126207 h 1357314"/>
              <a:gd name="connsiteX5" fmla="*/ 1526381 w 1652587"/>
              <a:gd name="connsiteY5" fmla="*/ 169070 h 1357314"/>
              <a:gd name="connsiteX6" fmla="*/ 1481138 w 1652587"/>
              <a:gd name="connsiteY6" fmla="*/ 221457 h 1357314"/>
              <a:gd name="connsiteX7" fmla="*/ 1457325 w 1652587"/>
              <a:gd name="connsiteY7" fmla="*/ 252414 h 1357314"/>
              <a:gd name="connsiteX8" fmla="*/ 1421605 w 1652587"/>
              <a:gd name="connsiteY8" fmla="*/ 307182 h 1357314"/>
              <a:gd name="connsiteX9" fmla="*/ 1383506 w 1652587"/>
              <a:gd name="connsiteY9" fmla="*/ 357189 h 1357314"/>
              <a:gd name="connsiteX10" fmla="*/ 1333500 w 1652587"/>
              <a:gd name="connsiteY10" fmla="*/ 423864 h 1357314"/>
              <a:gd name="connsiteX11" fmla="*/ 1283494 w 1652587"/>
              <a:gd name="connsiteY11" fmla="*/ 502445 h 1357314"/>
              <a:gd name="connsiteX12" fmla="*/ 1247775 w 1652587"/>
              <a:gd name="connsiteY12" fmla="*/ 561976 h 1357314"/>
              <a:gd name="connsiteX13" fmla="*/ 1209675 w 1652587"/>
              <a:gd name="connsiteY13" fmla="*/ 616745 h 1357314"/>
              <a:gd name="connsiteX14" fmla="*/ 1166812 w 1652587"/>
              <a:gd name="connsiteY14" fmla="*/ 671514 h 1357314"/>
              <a:gd name="connsiteX15" fmla="*/ 1114425 w 1652587"/>
              <a:gd name="connsiteY15" fmla="*/ 733426 h 1357314"/>
              <a:gd name="connsiteX16" fmla="*/ 1066800 w 1652587"/>
              <a:gd name="connsiteY16" fmla="*/ 785814 h 1357314"/>
              <a:gd name="connsiteX17" fmla="*/ 990600 w 1652587"/>
              <a:gd name="connsiteY17" fmla="*/ 871539 h 1357314"/>
              <a:gd name="connsiteX18" fmla="*/ 878681 w 1652587"/>
              <a:gd name="connsiteY18" fmla="*/ 973933 h 1357314"/>
              <a:gd name="connsiteX19" fmla="*/ 819150 w 1652587"/>
              <a:gd name="connsiteY19" fmla="*/ 1021557 h 1357314"/>
              <a:gd name="connsiteX20" fmla="*/ 764382 w 1652587"/>
              <a:gd name="connsiteY20" fmla="*/ 1104901 h 1357314"/>
              <a:gd name="connsiteX21" fmla="*/ 711993 w 1652587"/>
              <a:gd name="connsiteY21" fmla="*/ 1135858 h 1357314"/>
              <a:gd name="connsiteX22" fmla="*/ 623887 w 1652587"/>
              <a:gd name="connsiteY22" fmla="*/ 1162051 h 1357314"/>
              <a:gd name="connsiteX23" fmla="*/ 571500 w 1652587"/>
              <a:gd name="connsiteY23" fmla="*/ 1214439 h 1357314"/>
              <a:gd name="connsiteX24" fmla="*/ 504825 w 1652587"/>
              <a:gd name="connsiteY24" fmla="*/ 1247776 h 1357314"/>
              <a:gd name="connsiteX25" fmla="*/ 481012 w 1652587"/>
              <a:gd name="connsiteY25" fmla="*/ 1271589 h 1357314"/>
              <a:gd name="connsiteX26" fmla="*/ 428625 w 1652587"/>
              <a:gd name="connsiteY26" fmla="*/ 1309689 h 1357314"/>
              <a:gd name="connsiteX27" fmla="*/ 376237 w 1652587"/>
              <a:gd name="connsiteY27" fmla="*/ 1323976 h 1357314"/>
              <a:gd name="connsiteX28" fmla="*/ 357187 w 1652587"/>
              <a:gd name="connsiteY28" fmla="*/ 1338264 h 1357314"/>
              <a:gd name="connsiteX29" fmla="*/ 323850 w 1652587"/>
              <a:gd name="connsiteY29" fmla="*/ 1357314 h 1357314"/>
              <a:gd name="connsiteX30" fmla="*/ 290512 w 1652587"/>
              <a:gd name="connsiteY30" fmla="*/ 1357314 h 1357314"/>
              <a:gd name="connsiteX31" fmla="*/ 266700 w 1652587"/>
              <a:gd name="connsiteY31" fmla="*/ 1357314 h 1357314"/>
              <a:gd name="connsiteX32" fmla="*/ 200025 w 1652587"/>
              <a:gd name="connsiteY32" fmla="*/ 1328739 h 1357314"/>
              <a:gd name="connsiteX33" fmla="*/ 166687 w 1652587"/>
              <a:gd name="connsiteY33" fmla="*/ 1295401 h 1357314"/>
              <a:gd name="connsiteX34" fmla="*/ 152400 w 1652587"/>
              <a:gd name="connsiteY34" fmla="*/ 1252539 h 1357314"/>
              <a:gd name="connsiteX35" fmla="*/ 109537 w 1652587"/>
              <a:gd name="connsiteY35" fmla="*/ 1176339 h 1357314"/>
              <a:gd name="connsiteX36" fmla="*/ 57150 w 1652587"/>
              <a:gd name="connsiteY36" fmla="*/ 1090614 h 1357314"/>
              <a:gd name="connsiteX37" fmla="*/ 0 w 1652587"/>
              <a:gd name="connsiteY37" fmla="*/ 1052514 h 1357314"/>
              <a:gd name="connsiteX38" fmla="*/ 0 w 1652587"/>
              <a:gd name="connsiteY38" fmla="*/ 1052514 h 1357314"/>
              <a:gd name="connsiteX0" fmla="*/ 1652587 w 1652587"/>
              <a:gd name="connsiteY0" fmla="*/ 0 h 1357314"/>
              <a:gd name="connsiteX1" fmla="*/ 1631155 w 1652587"/>
              <a:gd name="connsiteY1" fmla="*/ 38102 h 1357314"/>
              <a:gd name="connsiteX2" fmla="*/ 1597819 w 1652587"/>
              <a:gd name="connsiteY2" fmla="*/ 64296 h 1357314"/>
              <a:gd name="connsiteX3" fmla="*/ 1571625 w 1652587"/>
              <a:gd name="connsiteY3" fmla="*/ 97632 h 1357314"/>
              <a:gd name="connsiteX4" fmla="*/ 1554956 w 1652587"/>
              <a:gd name="connsiteY4" fmla="*/ 126207 h 1357314"/>
              <a:gd name="connsiteX5" fmla="*/ 1526381 w 1652587"/>
              <a:gd name="connsiteY5" fmla="*/ 169070 h 1357314"/>
              <a:gd name="connsiteX6" fmla="*/ 1481138 w 1652587"/>
              <a:gd name="connsiteY6" fmla="*/ 221457 h 1357314"/>
              <a:gd name="connsiteX7" fmla="*/ 1457325 w 1652587"/>
              <a:gd name="connsiteY7" fmla="*/ 252414 h 1357314"/>
              <a:gd name="connsiteX8" fmla="*/ 1421605 w 1652587"/>
              <a:gd name="connsiteY8" fmla="*/ 307182 h 1357314"/>
              <a:gd name="connsiteX9" fmla="*/ 1383506 w 1652587"/>
              <a:gd name="connsiteY9" fmla="*/ 357189 h 1357314"/>
              <a:gd name="connsiteX10" fmla="*/ 1333500 w 1652587"/>
              <a:gd name="connsiteY10" fmla="*/ 423864 h 1357314"/>
              <a:gd name="connsiteX11" fmla="*/ 1283494 w 1652587"/>
              <a:gd name="connsiteY11" fmla="*/ 502445 h 1357314"/>
              <a:gd name="connsiteX12" fmla="*/ 1247775 w 1652587"/>
              <a:gd name="connsiteY12" fmla="*/ 561976 h 1357314"/>
              <a:gd name="connsiteX13" fmla="*/ 1209675 w 1652587"/>
              <a:gd name="connsiteY13" fmla="*/ 616745 h 1357314"/>
              <a:gd name="connsiteX14" fmla="*/ 1166812 w 1652587"/>
              <a:gd name="connsiteY14" fmla="*/ 671514 h 1357314"/>
              <a:gd name="connsiteX15" fmla="*/ 1114425 w 1652587"/>
              <a:gd name="connsiteY15" fmla="*/ 733426 h 1357314"/>
              <a:gd name="connsiteX16" fmla="*/ 1066800 w 1652587"/>
              <a:gd name="connsiteY16" fmla="*/ 785814 h 1357314"/>
              <a:gd name="connsiteX17" fmla="*/ 990600 w 1652587"/>
              <a:gd name="connsiteY17" fmla="*/ 871539 h 1357314"/>
              <a:gd name="connsiteX18" fmla="*/ 878681 w 1652587"/>
              <a:gd name="connsiteY18" fmla="*/ 973933 h 1357314"/>
              <a:gd name="connsiteX19" fmla="*/ 819150 w 1652587"/>
              <a:gd name="connsiteY19" fmla="*/ 1021557 h 1357314"/>
              <a:gd name="connsiteX20" fmla="*/ 764382 w 1652587"/>
              <a:gd name="connsiteY20" fmla="*/ 1104901 h 1357314"/>
              <a:gd name="connsiteX21" fmla="*/ 711993 w 1652587"/>
              <a:gd name="connsiteY21" fmla="*/ 1135858 h 1357314"/>
              <a:gd name="connsiteX22" fmla="*/ 623887 w 1652587"/>
              <a:gd name="connsiteY22" fmla="*/ 1162051 h 1357314"/>
              <a:gd name="connsiteX23" fmla="*/ 571500 w 1652587"/>
              <a:gd name="connsiteY23" fmla="*/ 1214439 h 1357314"/>
              <a:gd name="connsiteX24" fmla="*/ 504825 w 1652587"/>
              <a:gd name="connsiteY24" fmla="*/ 1247776 h 1357314"/>
              <a:gd name="connsiteX25" fmla="*/ 481012 w 1652587"/>
              <a:gd name="connsiteY25" fmla="*/ 1271589 h 1357314"/>
              <a:gd name="connsiteX26" fmla="*/ 428625 w 1652587"/>
              <a:gd name="connsiteY26" fmla="*/ 1309689 h 1357314"/>
              <a:gd name="connsiteX27" fmla="*/ 376237 w 1652587"/>
              <a:gd name="connsiteY27" fmla="*/ 1323976 h 1357314"/>
              <a:gd name="connsiteX28" fmla="*/ 357187 w 1652587"/>
              <a:gd name="connsiteY28" fmla="*/ 1338264 h 1357314"/>
              <a:gd name="connsiteX29" fmla="*/ 323850 w 1652587"/>
              <a:gd name="connsiteY29" fmla="*/ 1357314 h 1357314"/>
              <a:gd name="connsiteX30" fmla="*/ 290512 w 1652587"/>
              <a:gd name="connsiteY30" fmla="*/ 1357314 h 1357314"/>
              <a:gd name="connsiteX31" fmla="*/ 266700 w 1652587"/>
              <a:gd name="connsiteY31" fmla="*/ 1357314 h 1357314"/>
              <a:gd name="connsiteX32" fmla="*/ 200025 w 1652587"/>
              <a:gd name="connsiteY32" fmla="*/ 1328739 h 1357314"/>
              <a:gd name="connsiteX33" fmla="*/ 166687 w 1652587"/>
              <a:gd name="connsiteY33" fmla="*/ 1295401 h 1357314"/>
              <a:gd name="connsiteX34" fmla="*/ 152400 w 1652587"/>
              <a:gd name="connsiteY34" fmla="*/ 1252539 h 1357314"/>
              <a:gd name="connsiteX35" fmla="*/ 109537 w 1652587"/>
              <a:gd name="connsiteY35" fmla="*/ 1176339 h 1357314"/>
              <a:gd name="connsiteX36" fmla="*/ 57150 w 1652587"/>
              <a:gd name="connsiteY36" fmla="*/ 1090614 h 1357314"/>
              <a:gd name="connsiteX37" fmla="*/ 0 w 1652587"/>
              <a:gd name="connsiteY37" fmla="*/ 1052514 h 1357314"/>
              <a:gd name="connsiteX38" fmla="*/ 0 w 1652587"/>
              <a:gd name="connsiteY38" fmla="*/ 1052514 h 1357314"/>
              <a:gd name="connsiteX0" fmla="*/ 1652587 w 1652587"/>
              <a:gd name="connsiteY0" fmla="*/ 0 h 1357314"/>
              <a:gd name="connsiteX1" fmla="*/ 1631155 w 1652587"/>
              <a:gd name="connsiteY1" fmla="*/ 38102 h 1357314"/>
              <a:gd name="connsiteX2" fmla="*/ 1597819 w 1652587"/>
              <a:gd name="connsiteY2" fmla="*/ 64296 h 1357314"/>
              <a:gd name="connsiteX3" fmla="*/ 1571625 w 1652587"/>
              <a:gd name="connsiteY3" fmla="*/ 97632 h 1357314"/>
              <a:gd name="connsiteX4" fmla="*/ 1554956 w 1652587"/>
              <a:gd name="connsiteY4" fmla="*/ 126207 h 1357314"/>
              <a:gd name="connsiteX5" fmla="*/ 1526381 w 1652587"/>
              <a:gd name="connsiteY5" fmla="*/ 169070 h 1357314"/>
              <a:gd name="connsiteX6" fmla="*/ 1481138 w 1652587"/>
              <a:gd name="connsiteY6" fmla="*/ 221457 h 1357314"/>
              <a:gd name="connsiteX7" fmla="*/ 1457325 w 1652587"/>
              <a:gd name="connsiteY7" fmla="*/ 252414 h 1357314"/>
              <a:gd name="connsiteX8" fmla="*/ 1421605 w 1652587"/>
              <a:gd name="connsiteY8" fmla="*/ 307182 h 1357314"/>
              <a:gd name="connsiteX9" fmla="*/ 1383506 w 1652587"/>
              <a:gd name="connsiteY9" fmla="*/ 357189 h 1357314"/>
              <a:gd name="connsiteX10" fmla="*/ 1333500 w 1652587"/>
              <a:gd name="connsiteY10" fmla="*/ 423864 h 1357314"/>
              <a:gd name="connsiteX11" fmla="*/ 1283494 w 1652587"/>
              <a:gd name="connsiteY11" fmla="*/ 502445 h 1357314"/>
              <a:gd name="connsiteX12" fmla="*/ 1247775 w 1652587"/>
              <a:gd name="connsiteY12" fmla="*/ 561976 h 1357314"/>
              <a:gd name="connsiteX13" fmla="*/ 1209675 w 1652587"/>
              <a:gd name="connsiteY13" fmla="*/ 616745 h 1357314"/>
              <a:gd name="connsiteX14" fmla="*/ 1166812 w 1652587"/>
              <a:gd name="connsiteY14" fmla="*/ 671514 h 1357314"/>
              <a:gd name="connsiteX15" fmla="*/ 1114425 w 1652587"/>
              <a:gd name="connsiteY15" fmla="*/ 733426 h 1357314"/>
              <a:gd name="connsiteX16" fmla="*/ 1066800 w 1652587"/>
              <a:gd name="connsiteY16" fmla="*/ 785814 h 1357314"/>
              <a:gd name="connsiteX17" fmla="*/ 990600 w 1652587"/>
              <a:gd name="connsiteY17" fmla="*/ 871539 h 1357314"/>
              <a:gd name="connsiteX18" fmla="*/ 878681 w 1652587"/>
              <a:gd name="connsiteY18" fmla="*/ 973933 h 1357314"/>
              <a:gd name="connsiteX19" fmla="*/ 764382 w 1652587"/>
              <a:gd name="connsiteY19" fmla="*/ 1104901 h 1357314"/>
              <a:gd name="connsiteX20" fmla="*/ 711993 w 1652587"/>
              <a:gd name="connsiteY20" fmla="*/ 1135858 h 1357314"/>
              <a:gd name="connsiteX21" fmla="*/ 623887 w 1652587"/>
              <a:gd name="connsiteY21" fmla="*/ 1162051 h 1357314"/>
              <a:gd name="connsiteX22" fmla="*/ 571500 w 1652587"/>
              <a:gd name="connsiteY22" fmla="*/ 1214439 h 1357314"/>
              <a:gd name="connsiteX23" fmla="*/ 504825 w 1652587"/>
              <a:gd name="connsiteY23" fmla="*/ 1247776 h 1357314"/>
              <a:gd name="connsiteX24" fmla="*/ 481012 w 1652587"/>
              <a:gd name="connsiteY24" fmla="*/ 1271589 h 1357314"/>
              <a:gd name="connsiteX25" fmla="*/ 428625 w 1652587"/>
              <a:gd name="connsiteY25" fmla="*/ 1309689 h 1357314"/>
              <a:gd name="connsiteX26" fmla="*/ 376237 w 1652587"/>
              <a:gd name="connsiteY26" fmla="*/ 1323976 h 1357314"/>
              <a:gd name="connsiteX27" fmla="*/ 357187 w 1652587"/>
              <a:gd name="connsiteY27" fmla="*/ 1338264 h 1357314"/>
              <a:gd name="connsiteX28" fmla="*/ 323850 w 1652587"/>
              <a:gd name="connsiteY28" fmla="*/ 1357314 h 1357314"/>
              <a:gd name="connsiteX29" fmla="*/ 290512 w 1652587"/>
              <a:gd name="connsiteY29" fmla="*/ 1357314 h 1357314"/>
              <a:gd name="connsiteX30" fmla="*/ 266700 w 1652587"/>
              <a:gd name="connsiteY30" fmla="*/ 1357314 h 1357314"/>
              <a:gd name="connsiteX31" fmla="*/ 200025 w 1652587"/>
              <a:gd name="connsiteY31" fmla="*/ 1328739 h 1357314"/>
              <a:gd name="connsiteX32" fmla="*/ 166687 w 1652587"/>
              <a:gd name="connsiteY32" fmla="*/ 1295401 h 1357314"/>
              <a:gd name="connsiteX33" fmla="*/ 152400 w 1652587"/>
              <a:gd name="connsiteY33" fmla="*/ 1252539 h 1357314"/>
              <a:gd name="connsiteX34" fmla="*/ 109537 w 1652587"/>
              <a:gd name="connsiteY34" fmla="*/ 1176339 h 1357314"/>
              <a:gd name="connsiteX35" fmla="*/ 57150 w 1652587"/>
              <a:gd name="connsiteY35" fmla="*/ 1090614 h 1357314"/>
              <a:gd name="connsiteX36" fmla="*/ 0 w 1652587"/>
              <a:gd name="connsiteY36" fmla="*/ 1052514 h 1357314"/>
              <a:gd name="connsiteX37" fmla="*/ 0 w 1652587"/>
              <a:gd name="connsiteY37" fmla="*/ 1052514 h 1357314"/>
              <a:gd name="connsiteX0" fmla="*/ 1652587 w 1652587"/>
              <a:gd name="connsiteY0" fmla="*/ 0 h 1357314"/>
              <a:gd name="connsiteX1" fmla="*/ 1631155 w 1652587"/>
              <a:gd name="connsiteY1" fmla="*/ 38102 h 1357314"/>
              <a:gd name="connsiteX2" fmla="*/ 1597819 w 1652587"/>
              <a:gd name="connsiteY2" fmla="*/ 64296 h 1357314"/>
              <a:gd name="connsiteX3" fmla="*/ 1571625 w 1652587"/>
              <a:gd name="connsiteY3" fmla="*/ 97632 h 1357314"/>
              <a:gd name="connsiteX4" fmla="*/ 1554956 w 1652587"/>
              <a:gd name="connsiteY4" fmla="*/ 126207 h 1357314"/>
              <a:gd name="connsiteX5" fmla="*/ 1526381 w 1652587"/>
              <a:gd name="connsiteY5" fmla="*/ 169070 h 1357314"/>
              <a:gd name="connsiteX6" fmla="*/ 1481138 w 1652587"/>
              <a:gd name="connsiteY6" fmla="*/ 221457 h 1357314"/>
              <a:gd name="connsiteX7" fmla="*/ 1457325 w 1652587"/>
              <a:gd name="connsiteY7" fmla="*/ 252414 h 1357314"/>
              <a:gd name="connsiteX8" fmla="*/ 1421605 w 1652587"/>
              <a:gd name="connsiteY8" fmla="*/ 307182 h 1357314"/>
              <a:gd name="connsiteX9" fmla="*/ 1383506 w 1652587"/>
              <a:gd name="connsiteY9" fmla="*/ 357189 h 1357314"/>
              <a:gd name="connsiteX10" fmla="*/ 1333500 w 1652587"/>
              <a:gd name="connsiteY10" fmla="*/ 423864 h 1357314"/>
              <a:gd name="connsiteX11" fmla="*/ 1283494 w 1652587"/>
              <a:gd name="connsiteY11" fmla="*/ 502445 h 1357314"/>
              <a:gd name="connsiteX12" fmla="*/ 1247775 w 1652587"/>
              <a:gd name="connsiteY12" fmla="*/ 561976 h 1357314"/>
              <a:gd name="connsiteX13" fmla="*/ 1209675 w 1652587"/>
              <a:gd name="connsiteY13" fmla="*/ 616745 h 1357314"/>
              <a:gd name="connsiteX14" fmla="*/ 1166812 w 1652587"/>
              <a:gd name="connsiteY14" fmla="*/ 671514 h 1357314"/>
              <a:gd name="connsiteX15" fmla="*/ 1114425 w 1652587"/>
              <a:gd name="connsiteY15" fmla="*/ 733426 h 1357314"/>
              <a:gd name="connsiteX16" fmla="*/ 1066800 w 1652587"/>
              <a:gd name="connsiteY16" fmla="*/ 785814 h 1357314"/>
              <a:gd name="connsiteX17" fmla="*/ 990600 w 1652587"/>
              <a:gd name="connsiteY17" fmla="*/ 871539 h 1357314"/>
              <a:gd name="connsiteX18" fmla="*/ 878681 w 1652587"/>
              <a:gd name="connsiteY18" fmla="*/ 973933 h 1357314"/>
              <a:gd name="connsiteX19" fmla="*/ 840581 w 1652587"/>
              <a:gd name="connsiteY19" fmla="*/ 1016793 h 1357314"/>
              <a:gd name="connsiteX20" fmla="*/ 764382 w 1652587"/>
              <a:gd name="connsiteY20" fmla="*/ 1104901 h 1357314"/>
              <a:gd name="connsiteX21" fmla="*/ 711993 w 1652587"/>
              <a:gd name="connsiteY21" fmla="*/ 1135858 h 1357314"/>
              <a:gd name="connsiteX22" fmla="*/ 623887 w 1652587"/>
              <a:gd name="connsiteY22" fmla="*/ 1162051 h 1357314"/>
              <a:gd name="connsiteX23" fmla="*/ 571500 w 1652587"/>
              <a:gd name="connsiteY23" fmla="*/ 1214439 h 1357314"/>
              <a:gd name="connsiteX24" fmla="*/ 504825 w 1652587"/>
              <a:gd name="connsiteY24" fmla="*/ 1247776 h 1357314"/>
              <a:gd name="connsiteX25" fmla="*/ 481012 w 1652587"/>
              <a:gd name="connsiteY25" fmla="*/ 1271589 h 1357314"/>
              <a:gd name="connsiteX26" fmla="*/ 428625 w 1652587"/>
              <a:gd name="connsiteY26" fmla="*/ 1309689 h 1357314"/>
              <a:gd name="connsiteX27" fmla="*/ 376237 w 1652587"/>
              <a:gd name="connsiteY27" fmla="*/ 1323976 h 1357314"/>
              <a:gd name="connsiteX28" fmla="*/ 357187 w 1652587"/>
              <a:gd name="connsiteY28" fmla="*/ 1338264 h 1357314"/>
              <a:gd name="connsiteX29" fmla="*/ 323850 w 1652587"/>
              <a:gd name="connsiteY29" fmla="*/ 1357314 h 1357314"/>
              <a:gd name="connsiteX30" fmla="*/ 290512 w 1652587"/>
              <a:gd name="connsiteY30" fmla="*/ 1357314 h 1357314"/>
              <a:gd name="connsiteX31" fmla="*/ 266700 w 1652587"/>
              <a:gd name="connsiteY31" fmla="*/ 1357314 h 1357314"/>
              <a:gd name="connsiteX32" fmla="*/ 200025 w 1652587"/>
              <a:gd name="connsiteY32" fmla="*/ 1328739 h 1357314"/>
              <a:gd name="connsiteX33" fmla="*/ 166687 w 1652587"/>
              <a:gd name="connsiteY33" fmla="*/ 1295401 h 1357314"/>
              <a:gd name="connsiteX34" fmla="*/ 152400 w 1652587"/>
              <a:gd name="connsiteY34" fmla="*/ 1252539 h 1357314"/>
              <a:gd name="connsiteX35" fmla="*/ 109537 w 1652587"/>
              <a:gd name="connsiteY35" fmla="*/ 1176339 h 1357314"/>
              <a:gd name="connsiteX36" fmla="*/ 57150 w 1652587"/>
              <a:gd name="connsiteY36" fmla="*/ 1090614 h 1357314"/>
              <a:gd name="connsiteX37" fmla="*/ 0 w 1652587"/>
              <a:gd name="connsiteY37" fmla="*/ 1052514 h 1357314"/>
              <a:gd name="connsiteX38" fmla="*/ 0 w 1652587"/>
              <a:gd name="connsiteY38" fmla="*/ 1052514 h 1357314"/>
              <a:gd name="connsiteX0" fmla="*/ 1652587 w 1652587"/>
              <a:gd name="connsiteY0" fmla="*/ 0 h 1357314"/>
              <a:gd name="connsiteX1" fmla="*/ 1631155 w 1652587"/>
              <a:gd name="connsiteY1" fmla="*/ 38102 h 1357314"/>
              <a:gd name="connsiteX2" fmla="*/ 1597819 w 1652587"/>
              <a:gd name="connsiteY2" fmla="*/ 64296 h 1357314"/>
              <a:gd name="connsiteX3" fmla="*/ 1571625 w 1652587"/>
              <a:gd name="connsiteY3" fmla="*/ 97632 h 1357314"/>
              <a:gd name="connsiteX4" fmla="*/ 1554956 w 1652587"/>
              <a:gd name="connsiteY4" fmla="*/ 126207 h 1357314"/>
              <a:gd name="connsiteX5" fmla="*/ 1526381 w 1652587"/>
              <a:gd name="connsiteY5" fmla="*/ 169070 h 1357314"/>
              <a:gd name="connsiteX6" fmla="*/ 1481138 w 1652587"/>
              <a:gd name="connsiteY6" fmla="*/ 221457 h 1357314"/>
              <a:gd name="connsiteX7" fmla="*/ 1457325 w 1652587"/>
              <a:gd name="connsiteY7" fmla="*/ 252414 h 1357314"/>
              <a:gd name="connsiteX8" fmla="*/ 1421605 w 1652587"/>
              <a:gd name="connsiteY8" fmla="*/ 307182 h 1357314"/>
              <a:gd name="connsiteX9" fmla="*/ 1383506 w 1652587"/>
              <a:gd name="connsiteY9" fmla="*/ 357189 h 1357314"/>
              <a:gd name="connsiteX10" fmla="*/ 1333500 w 1652587"/>
              <a:gd name="connsiteY10" fmla="*/ 423864 h 1357314"/>
              <a:gd name="connsiteX11" fmla="*/ 1283494 w 1652587"/>
              <a:gd name="connsiteY11" fmla="*/ 502445 h 1357314"/>
              <a:gd name="connsiteX12" fmla="*/ 1247775 w 1652587"/>
              <a:gd name="connsiteY12" fmla="*/ 561976 h 1357314"/>
              <a:gd name="connsiteX13" fmla="*/ 1209675 w 1652587"/>
              <a:gd name="connsiteY13" fmla="*/ 616745 h 1357314"/>
              <a:gd name="connsiteX14" fmla="*/ 1166812 w 1652587"/>
              <a:gd name="connsiteY14" fmla="*/ 671514 h 1357314"/>
              <a:gd name="connsiteX15" fmla="*/ 1114425 w 1652587"/>
              <a:gd name="connsiteY15" fmla="*/ 733426 h 1357314"/>
              <a:gd name="connsiteX16" fmla="*/ 1066800 w 1652587"/>
              <a:gd name="connsiteY16" fmla="*/ 785814 h 1357314"/>
              <a:gd name="connsiteX17" fmla="*/ 990600 w 1652587"/>
              <a:gd name="connsiteY17" fmla="*/ 871539 h 1357314"/>
              <a:gd name="connsiteX18" fmla="*/ 878681 w 1652587"/>
              <a:gd name="connsiteY18" fmla="*/ 973933 h 1357314"/>
              <a:gd name="connsiteX19" fmla="*/ 840581 w 1652587"/>
              <a:gd name="connsiteY19" fmla="*/ 1016793 h 1357314"/>
              <a:gd name="connsiteX20" fmla="*/ 764382 w 1652587"/>
              <a:gd name="connsiteY20" fmla="*/ 1104901 h 1357314"/>
              <a:gd name="connsiteX21" fmla="*/ 711993 w 1652587"/>
              <a:gd name="connsiteY21" fmla="*/ 1135858 h 1357314"/>
              <a:gd name="connsiteX22" fmla="*/ 623887 w 1652587"/>
              <a:gd name="connsiteY22" fmla="*/ 1162051 h 1357314"/>
              <a:gd name="connsiteX23" fmla="*/ 571500 w 1652587"/>
              <a:gd name="connsiteY23" fmla="*/ 1214439 h 1357314"/>
              <a:gd name="connsiteX24" fmla="*/ 504825 w 1652587"/>
              <a:gd name="connsiteY24" fmla="*/ 1247776 h 1357314"/>
              <a:gd name="connsiteX25" fmla="*/ 481012 w 1652587"/>
              <a:gd name="connsiteY25" fmla="*/ 1271589 h 1357314"/>
              <a:gd name="connsiteX26" fmla="*/ 428625 w 1652587"/>
              <a:gd name="connsiteY26" fmla="*/ 1309689 h 1357314"/>
              <a:gd name="connsiteX27" fmla="*/ 376237 w 1652587"/>
              <a:gd name="connsiteY27" fmla="*/ 1323976 h 1357314"/>
              <a:gd name="connsiteX28" fmla="*/ 357187 w 1652587"/>
              <a:gd name="connsiteY28" fmla="*/ 1338264 h 1357314"/>
              <a:gd name="connsiteX29" fmla="*/ 290512 w 1652587"/>
              <a:gd name="connsiteY29" fmla="*/ 1357314 h 1357314"/>
              <a:gd name="connsiteX30" fmla="*/ 266700 w 1652587"/>
              <a:gd name="connsiteY30" fmla="*/ 1357314 h 1357314"/>
              <a:gd name="connsiteX31" fmla="*/ 200025 w 1652587"/>
              <a:gd name="connsiteY31" fmla="*/ 1328739 h 1357314"/>
              <a:gd name="connsiteX32" fmla="*/ 166687 w 1652587"/>
              <a:gd name="connsiteY32" fmla="*/ 1295401 h 1357314"/>
              <a:gd name="connsiteX33" fmla="*/ 152400 w 1652587"/>
              <a:gd name="connsiteY33" fmla="*/ 1252539 h 1357314"/>
              <a:gd name="connsiteX34" fmla="*/ 109537 w 1652587"/>
              <a:gd name="connsiteY34" fmla="*/ 1176339 h 1357314"/>
              <a:gd name="connsiteX35" fmla="*/ 57150 w 1652587"/>
              <a:gd name="connsiteY35" fmla="*/ 1090614 h 1357314"/>
              <a:gd name="connsiteX36" fmla="*/ 0 w 1652587"/>
              <a:gd name="connsiteY36" fmla="*/ 1052514 h 1357314"/>
              <a:gd name="connsiteX37" fmla="*/ 0 w 1652587"/>
              <a:gd name="connsiteY37" fmla="*/ 1052514 h 1357314"/>
              <a:gd name="connsiteX0" fmla="*/ 1652587 w 1652587"/>
              <a:gd name="connsiteY0" fmla="*/ 0 h 1357314"/>
              <a:gd name="connsiteX1" fmla="*/ 1631155 w 1652587"/>
              <a:gd name="connsiteY1" fmla="*/ 38102 h 1357314"/>
              <a:gd name="connsiteX2" fmla="*/ 1597819 w 1652587"/>
              <a:gd name="connsiteY2" fmla="*/ 64296 h 1357314"/>
              <a:gd name="connsiteX3" fmla="*/ 1571625 w 1652587"/>
              <a:gd name="connsiteY3" fmla="*/ 97632 h 1357314"/>
              <a:gd name="connsiteX4" fmla="*/ 1554956 w 1652587"/>
              <a:gd name="connsiteY4" fmla="*/ 126207 h 1357314"/>
              <a:gd name="connsiteX5" fmla="*/ 1526381 w 1652587"/>
              <a:gd name="connsiteY5" fmla="*/ 169070 h 1357314"/>
              <a:gd name="connsiteX6" fmla="*/ 1481138 w 1652587"/>
              <a:gd name="connsiteY6" fmla="*/ 221457 h 1357314"/>
              <a:gd name="connsiteX7" fmla="*/ 1457325 w 1652587"/>
              <a:gd name="connsiteY7" fmla="*/ 252414 h 1357314"/>
              <a:gd name="connsiteX8" fmla="*/ 1421605 w 1652587"/>
              <a:gd name="connsiteY8" fmla="*/ 307182 h 1357314"/>
              <a:gd name="connsiteX9" fmla="*/ 1383506 w 1652587"/>
              <a:gd name="connsiteY9" fmla="*/ 357189 h 1357314"/>
              <a:gd name="connsiteX10" fmla="*/ 1333500 w 1652587"/>
              <a:gd name="connsiteY10" fmla="*/ 423864 h 1357314"/>
              <a:gd name="connsiteX11" fmla="*/ 1283494 w 1652587"/>
              <a:gd name="connsiteY11" fmla="*/ 502445 h 1357314"/>
              <a:gd name="connsiteX12" fmla="*/ 1247775 w 1652587"/>
              <a:gd name="connsiteY12" fmla="*/ 561976 h 1357314"/>
              <a:gd name="connsiteX13" fmla="*/ 1209675 w 1652587"/>
              <a:gd name="connsiteY13" fmla="*/ 616745 h 1357314"/>
              <a:gd name="connsiteX14" fmla="*/ 1166812 w 1652587"/>
              <a:gd name="connsiteY14" fmla="*/ 671514 h 1357314"/>
              <a:gd name="connsiteX15" fmla="*/ 1114425 w 1652587"/>
              <a:gd name="connsiteY15" fmla="*/ 733426 h 1357314"/>
              <a:gd name="connsiteX16" fmla="*/ 1066800 w 1652587"/>
              <a:gd name="connsiteY16" fmla="*/ 785814 h 1357314"/>
              <a:gd name="connsiteX17" fmla="*/ 990600 w 1652587"/>
              <a:gd name="connsiteY17" fmla="*/ 871539 h 1357314"/>
              <a:gd name="connsiteX18" fmla="*/ 878681 w 1652587"/>
              <a:gd name="connsiteY18" fmla="*/ 973933 h 1357314"/>
              <a:gd name="connsiteX19" fmla="*/ 840581 w 1652587"/>
              <a:gd name="connsiteY19" fmla="*/ 1016793 h 1357314"/>
              <a:gd name="connsiteX20" fmla="*/ 764382 w 1652587"/>
              <a:gd name="connsiteY20" fmla="*/ 1104901 h 1357314"/>
              <a:gd name="connsiteX21" fmla="*/ 711993 w 1652587"/>
              <a:gd name="connsiteY21" fmla="*/ 1135858 h 1357314"/>
              <a:gd name="connsiteX22" fmla="*/ 623887 w 1652587"/>
              <a:gd name="connsiteY22" fmla="*/ 1162051 h 1357314"/>
              <a:gd name="connsiteX23" fmla="*/ 571500 w 1652587"/>
              <a:gd name="connsiteY23" fmla="*/ 1214439 h 1357314"/>
              <a:gd name="connsiteX24" fmla="*/ 504825 w 1652587"/>
              <a:gd name="connsiteY24" fmla="*/ 1247776 h 1357314"/>
              <a:gd name="connsiteX25" fmla="*/ 481012 w 1652587"/>
              <a:gd name="connsiteY25" fmla="*/ 1271589 h 1357314"/>
              <a:gd name="connsiteX26" fmla="*/ 428625 w 1652587"/>
              <a:gd name="connsiteY26" fmla="*/ 1309689 h 1357314"/>
              <a:gd name="connsiteX27" fmla="*/ 376237 w 1652587"/>
              <a:gd name="connsiteY27" fmla="*/ 1323976 h 1357314"/>
              <a:gd name="connsiteX28" fmla="*/ 357187 w 1652587"/>
              <a:gd name="connsiteY28" fmla="*/ 1338264 h 1357314"/>
              <a:gd name="connsiteX29" fmla="*/ 266700 w 1652587"/>
              <a:gd name="connsiteY29" fmla="*/ 1357314 h 1357314"/>
              <a:gd name="connsiteX30" fmla="*/ 200025 w 1652587"/>
              <a:gd name="connsiteY30" fmla="*/ 1328739 h 1357314"/>
              <a:gd name="connsiteX31" fmla="*/ 166687 w 1652587"/>
              <a:gd name="connsiteY31" fmla="*/ 1295401 h 1357314"/>
              <a:gd name="connsiteX32" fmla="*/ 152400 w 1652587"/>
              <a:gd name="connsiteY32" fmla="*/ 1252539 h 1357314"/>
              <a:gd name="connsiteX33" fmla="*/ 109537 w 1652587"/>
              <a:gd name="connsiteY33" fmla="*/ 1176339 h 1357314"/>
              <a:gd name="connsiteX34" fmla="*/ 57150 w 1652587"/>
              <a:gd name="connsiteY34" fmla="*/ 1090614 h 1357314"/>
              <a:gd name="connsiteX35" fmla="*/ 0 w 1652587"/>
              <a:gd name="connsiteY35" fmla="*/ 1052514 h 1357314"/>
              <a:gd name="connsiteX36" fmla="*/ 0 w 1652587"/>
              <a:gd name="connsiteY36" fmla="*/ 1052514 h 1357314"/>
              <a:gd name="connsiteX0" fmla="*/ 1652587 w 1652587"/>
              <a:gd name="connsiteY0" fmla="*/ 0 h 1338264"/>
              <a:gd name="connsiteX1" fmla="*/ 1631155 w 1652587"/>
              <a:gd name="connsiteY1" fmla="*/ 38102 h 1338264"/>
              <a:gd name="connsiteX2" fmla="*/ 1597819 w 1652587"/>
              <a:gd name="connsiteY2" fmla="*/ 64296 h 1338264"/>
              <a:gd name="connsiteX3" fmla="*/ 1571625 w 1652587"/>
              <a:gd name="connsiteY3" fmla="*/ 97632 h 1338264"/>
              <a:gd name="connsiteX4" fmla="*/ 1554956 w 1652587"/>
              <a:gd name="connsiteY4" fmla="*/ 126207 h 1338264"/>
              <a:gd name="connsiteX5" fmla="*/ 1526381 w 1652587"/>
              <a:gd name="connsiteY5" fmla="*/ 169070 h 1338264"/>
              <a:gd name="connsiteX6" fmla="*/ 1481138 w 1652587"/>
              <a:gd name="connsiteY6" fmla="*/ 221457 h 1338264"/>
              <a:gd name="connsiteX7" fmla="*/ 1457325 w 1652587"/>
              <a:gd name="connsiteY7" fmla="*/ 252414 h 1338264"/>
              <a:gd name="connsiteX8" fmla="*/ 1421605 w 1652587"/>
              <a:gd name="connsiteY8" fmla="*/ 307182 h 1338264"/>
              <a:gd name="connsiteX9" fmla="*/ 1383506 w 1652587"/>
              <a:gd name="connsiteY9" fmla="*/ 357189 h 1338264"/>
              <a:gd name="connsiteX10" fmla="*/ 1333500 w 1652587"/>
              <a:gd name="connsiteY10" fmla="*/ 423864 h 1338264"/>
              <a:gd name="connsiteX11" fmla="*/ 1283494 w 1652587"/>
              <a:gd name="connsiteY11" fmla="*/ 502445 h 1338264"/>
              <a:gd name="connsiteX12" fmla="*/ 1247775 w 1652587"/>
              <a:gd name="connsiteY12" fmla="*/ 561976 h 1338264"/>
              <a:gd name="connsiteX13" fmla="*/ 1209675 w 1652587"/>
              <a:gd name="connsiteY13" fmla="*/ 616745 h 1338264"/>
              <a:gd name="connsiteX14" fmla="*/ 1166812 w 1652587"/>
              <a:gd name="connsiteY14" fmla="*/ 671514 h 1338264"/>
              <a:gd name="connsiteX15" fmla="*/ 1114425 w 1652587"/>
              <a:gd name="connsiteY15" fmla="*/ 733426 h 1338264"/>
              <a:gd name="connsiteX16" fmla="*/ 1066800 w 1652587"/>
              <a:gd name="connsiteY16" fmla="*/ 785814 h 1338264"/>
              <a:gd name="connsiteX17" fmla="*/ 990600 w 1652587"/>
              <a:gd name="connsiteY17" fmla="*/ 871539 h 1338264"/>
              <a:gd name="connsiteX18" fmla="*/ 878681 w 1652587"/>
              <a:gd name="connsiteY18" fmla="*/ 973933 h 1338264"/>
              <a:gd name="connsiteX19" fmla="*/ 840581 w 1652587"/>
              <a:gd name="connsiteY19" fmla="*/ 1016793 h 1338264"/>
              <a:gd name="connsiteX20" fmla="*/ 764382 w 1652587"/>
              <a:gd name="connsiteY20" fmla="*/ 1104901 h 1338264"/>
              <a:gd name="connsiteX21" fmla="*/ 711993 w 1652587"/>
              <a:gd name="connsiteY21" fmla="*/ 1135858 h 1338264"/>
              <a:gd name="connsiteX22" fmla="*/ 623887 w 1652587"/>
              <a:gd name="connsiteY22" fmla="*/ 1162051 h 1338264"/>
              <a:gd name="connsiteX23" fmla="*/ 571500 w 1652587"/>
              <a:gd name="connsiteY23" fmla="*/ 1214439 h 1338264"/>
              <a:gd name="connsiteX24" fmla="*/ 504825 w 1652587"/>
              <a:gd name="connsiteY24" fmla="*/ 1247776 h 1338264"/>
              <a:gd name="connsiteX25" fmla="*/ 481012 w 1652587"/>
              <a:gd name="connsiteY25" fmla="*/ 1271589 h 1338264"/>
              <a:gd name="connsiteX26" fmla="*/ 428625 w 1652587"/>
              <a:gd name="connsiteY26" fmla="*/ 1309689 h 1338264"/>
              <a:gd name="connsiteX27" fmla="*/ 376237 w 1652587"/>
              <a:gd name="connsiteY27" fmla="*/ 1323976 h 1338264"/>
              <a:gd name="connsiteX28" fmla="*/ 357187 w 1652587"/>
              <a:gd name="connsiteY28" fmla="*/ 1338264 h 1338264"/>
              <a:gd name="connsiteX29" fmla="*/ 200025 w 1652587"/>
              <a:gd name="connsiteY29" fmla="*/ 1328739 h 1338264"/>
              <a:gd name="connsiteX30" fmla="*/ 166687 w 1652587"/>
              <a:gd name="connsiteY30" fmla="*/ 1295401 h 1338264"/>
              <a:gd name="connsiteX31" fmla="*/ 152400 w 1652587"/>
              <a:gd name="connsiteY31" fmla="*/ 1252539 h 1338264"/>
              <a:gd name="connsiteX32" fmla="*/ 109537 w 1652587"/>
              <a:gd name="connsiteY32" fmla="*/ 1176339 h 1338264"/>
              <a:gd name="connsiteX33" fmla="*/ 57150 w 1652587"/>
              <a:gd name="connsiteY33" fmla="*/ 1090614 h 1338264"/>
              <a:gd name="connsiteX34" fmla="*/ 0 w 1652587"/>
              <a:gd name="connsiteY34" fmla="*/ 1052514 h 1338264"/>
              <a:gd name="connsiteX35" fmla="*/ 0 w 1652587"/>
              <a:gd name="connsiteY35" fmla="*/ 1052514 h 1338264"/>
              <a:gd name="connsiteX0" fmla="*/ 1652587 w 1652587"/>
              <a:gd name="connsiteY0" fmla="*/ 0 h 1362076"/>
              <a:gd name="connsiteX1" fmla="*/ 1631155 w 1652587"/>
              <a:gd name="connsiteY1" fmla="*/ 38102 h 1362076"/>
              <a:gd name="connsiteX2" fmla="*/ 1597819 w 1652587"/>
              <a:gd name="connsiteY2" fmla="*/ 64296 h 1362076"/>
              <a:gd name="connsiteX3" fmla="*/ 1571625 w 1652587"/>
              <a:gd name="connsiteY3" fmla="*/ 97632 h 1362076"/>
              <a:gd name="connsiteX4" fmla="*/ 1554956 w 1652587"/>
              <a:gd name="connsiteY4" fmla="*/ 126207 h 1362076"/>
              <a:gd name="connsiteX5" fmla="*/ 1526381 w 1652587"/>
              <a:gd name="connsiteY5" fmla="*/ 169070 h 1362076"/>
              <a:gd name="connsiteX6" fmla="*/ 1481138 w 1652587"/>
              <a:gd name="connsiteY6" fmla="*/ 221457 h 1362076"/>
              <a:gd name="connsiteX7" fmla="*/ 1457325 w 1652587"/>
              <a:gd name="connsiteY7" fmla="*/ 252414 h 1362076"/>
              <a:gd name="connsiteX8" fmla="*/ 1421605 w 1652587"/>
              <a:gd name="connsiteY8" fmla="*/ 307182 h 1362076"/>
              <a:gd name="connsiteX9" fmla="*/ 1383506 w 1652587"/>
              <a:gd name="connsiteY9" fmla="*/ 357189 h 1362076"/>
              <a:gd name="connsiteX10" fmla="*/ 1333500 w 1652587"/>
              <a:gd name="connsiteY10" fmla="*/ 423864 h 1362076"/>
              <a:gd name="connsiteX11" fmla="*/ 1283494 w 1652587"/>
              <a:gd name="connsiteY11" fmla="*/ 502445 h 1362076"/>
              <a:gd name="connsiteX12" fmla="*/ 1247775 w 1652587"/>
              <a:gd name="connsiteY12" fmla="*/ 561976 h 1362076"/>
              <a:gd name="connsiteX13" fmla="*/ 1209675 w 1652587"/>
              <a:gd name="connsiteY13" fmla="*/ 616745 h 1362076"/>
              <a:gd name="connsiteX14" fmla="*/ 1166812 w 1652587"/>
              <a:gd name="connsiteY14" fmla="*/ 671514 h 1362076"/>
              <a:gd name="connsiteX15" fmla="*/ 1114425 w 1652587"/>
              <a:gd name="connsiteY15" fmla="*/ 733426 h 1362076"/>
              <a:gd name="connsiteX16" fmla="*/ 1066800 w 1652587"/>
              <a:gd name="connsiteY16" fmla="*/ 785814 h 1362076"/>
              <a:gd name="connsiteX17" fmla="*/ 990600 w 1652587"/>
              <a:gd name="connsiteY17" fmla="*/ 871539 h 1362076"/>
              <a:gd name="connsiteX18" fmla="*/ 878681 w 1652587"/>
              <a:gd name="connsiteY18" fmla="*/ 973933 h 1362076"/>
              <a:gd name="connsiteX19" fmla="*/ 840581 w 1652587"/>
              <a:gd name="connsiteY19" fmla="*/ 1016793 h 1362076"/>
              <a:gd name="connsiteX20" fmla="*/ 764382 w 1652587"/>
              <a:gd name="connsiteY20" fmla="*/ 1104901 h 1362076"/>
              <a:gd name="connsiteX21" fmla="*/ 711993 w 1652587"/>
              <a:gd name="connsiteY21" fmla="*/ 1135858 h 1362076"/>
              <a:gd name="connsiteX22" fmla="*/ 623887 w 1652587"/>
              <a:gd name="connsiteY22" fmla="*/ 1162051 h 1362076"/>
              <a:gd name="connsiteX23" fmla="*/ 571500 w 1652587"/>
              <a:gd name="connsiteY23" fmla="*/ 1214439 h 1362076"/>
              <a:gd name="connsiteX24" fmla="*/ 504825 w 1652587"/>
              <a:gd name="connsiteY24" fmla="*/ 1247776 h 1362076"/>
              <a:gd name="connsiteX25" fmla="*/ 481012 w 1652587"/>
              <a:gd name="connsiteY25" fmla="*/ 1271589 h 1362076"/>
              <a:gd name="connsiteX26" fmla="*/ 428625 w 1652587"/>
              <a:gd name="connsiteY26" fmla="*/ 1309689 h 1362076"/>
              <a:gd name="connsiteX27" fmla="*/ 376237 w 1652587"/>
              <a:gd name="connsiteY27" fmla="*/ 1323976 h 1362076"/>
              <a:gd name="connsiteX28" fmla="*/ 357187 w 1652587"/>
              <a:gd name="connsiteY28" fmla="*/ 1338264 h 1362076"/>
              <a:gd name="connsiteX29" fmla="*/ 257175 w 1652587"/>
              <a:gd name="connsiteY29" fmla="*/ 1362076 h 1362076"/>
              <a:gd name="connsiteX30" fmla="*/ 166687 w 1652587"/>
              <a:gd name="connsiteY30" fmla="*/ 1295401 h 1362076"/>
              <a:gd name="connsiteX31" fmla="*/ 152400 w 1652587"/>
              <a:gd name="connsiteY31" fmla="*/ 1252539 h 1362076"/>
              <a:gd name="connsiteX32" fmla="*/ 109537 w 1652587"/>
              <a:gd name="connsiteY32" fmla="*/ 1176339 h 1362076"/>
              <a:gd name="connsiteX33" fmla="*/ 57150 w 1652587"/>
              <a:gd name="connsiteY33" fmla="*/ 1090614 h 1362076"/>
              <a:gd name="connsiteX34" fmla="*/ 0 w 1652587"/>
              <a:gd name="connsiteY34" fmla="*/ 1052514 h 1362076"/>
              <a:gd name="connsiteX35" fmla="*/ 0 w 1652587"/>
              <a:gd name="connsiteY35" fmla="*/ 1052514 h 1362076"/>
              <a:gd name="connsiteX0" fmla="*/ 1652587 w 1652587"/>
              <a:gd name="connsiteY0" fmla="*/ 0 h 1363364"/>
              <a:gd name="connsiteX1" fmla="*/ 1631155 w 1652587"/>
              <a:gd name="connsiteY1" fmla="*/ 38102 h 1363364"/>
              <a:gd name="connsiteX2" fmla="*/ 1597819 w 1652587"/>
              <a:gd name="connsiteY2" fmla="*/ 64296 h 1363364"/>
              <a:gd name="connsiteX3" fmla="*/ 1571625 w 1652587"/>
              <a:gd name="connsiteY3" fmla="*/ 97632 h 1363364"/>
              <a:gd name="connsiteX4" fmla="*/ 1554956 w 1652587"/>
              <a:gd name="connsiteY4" fmla="*/ 126207 h 1363364"/>
              <a:gd name="connsiteX5" fmla="*/ 1526381 w 1652587"/>
              <a:gd name="connsiteY5" fmla="*/ 169070 h 1363364"/>
              <a:gd name="connsiteX6" fmla="*/ 1481138 w 1652587"/>
              <a:gd name="connsiteY6" fmla="*/ 221457 h 1363364"/>
              <a:gd name="connsiteX7" fmla="*/ 1457325 w 1652587"/>
              <a:gd name="connsiteY7" fmla="*/ 252414 h 1363364"/>
              <a:gd name="connsiteX8" fmla="*/ 1421605 w 1652587"/>
              <a:gd name="connsiteY8" fmla="*/ 307182 h 1363364"/>
              <a:gd name="connsiteX9" fmla="*/ 1383506 w 1652587"/>
              <a:gd name="connsiteY9" fmla="*/ 357189 h 1363364"/>
              <a:gd name="connsiteX10" fmla="*/ 1333500 w 1652587"/>
              <a:gd name="connsiteY10" fmla="*/ 423864 h 1363364"/>
              <a:gd name="connsiteX11" fmla="*/ 1283494 w 1652587"/>
              <a:gd name="connsiteY11" fmla="*/ 502445 h 1363364"/>
              <a:gd name="connsiteX12" fmla="*/ 1247775 w 1652587"/>
              <a:gd name="connsiteY12" fmla="*/ 561976 h 1363364"/>
              <a:gd name="connsiteX13" fmla="*/ 1209675 w 1652587"/>
              <a:gd name="connsiteY13" fmla="*/ 616745 h 1363364"/>
              <a:gd name="connsiteX14" fmla="*/ 1166812 w 1652587"/>
              <a:gd name="connsiteY14" fmla="*/ 671514 h 1363364"/>
              <a:gd name="connsiteX15" fmla="*/ 1114425 w 1652587"/>
              <a:gd name="connsiteY15" fmla="*/ 733426 h 1363364"/>
              <a:gd name="connsiteX16" fmla="*/ 1066800 w 1652587"/>
              <a:gd name="connsiteY16" fmla="*/ 785814 h 1363364"/>
              <a:gd name="connsiteX17" fmla="*/ 990600 w 1652587"/>
              <a:gd name="connsiteY17" fmla="*/ 871539 h 1363364"/>
              <a:gd name="connsiteX18" fmla="*/ 878681 w 1652587"/>
              <a:gd name="connsiteY18" fmla="*/ 973933 h 1363364"/>
              <a:gd name="connsiteX19" fmla="*/ 840581 w 1652587"/>
              <a:gd name="connsiteY19" fmla="*/ 1016793 h 1363364"/>
              <a:gd name="connsiteX20" fmla="*/ 764382 w 1652587"/>
              <a:gd name="connsiteY20" fmla="*/ 1104901 h 1363364"/>
              <a:gd name="connsiteX21" fmla="*/ 711993 w 1652587"/>
              <a:gd name="connsiteY21" fmla="*/ 1135858 h 1363364"/>
              <a:gd name="connsiteX22" fmla="*/ 623887 w 1652587"/>
              <a:gd name="connsiteY22" fmla="*/ 1162051 h 1363364"/>
              <a:gd name="connsiteX23" fmla="*/ 571500 w 1652587"/>
              <a:gd name="connsiteY23" fmla="*/ 1214439 h 1363364"/>
              <a:gd name="connsiteX24" fmla="*/ 504825 w 1652587"/>
              <a:gd name="connsiteY24" fmla="*/ 1247776 h 1363364"/>
              <a:gd name="connsiteX25" fmla="*/ 481012 w 1652587"/>
              <a:gd name="connsiteY25" fmla="*/ 1271589 h 1363364"/>
              <a:gd name="connsiteX26" fmla="*/ 428625 w 1652587"/>
              <a:gd name="connsiteY26" fmla="*/ 1309689 h 1363364"/>
              <a:gd name="connsiteX27" fmla="*/ 376237 w 1652587"/>
              <a:gd name="connsiteY27" fmla="*/ 1323976 h 1363364"/>
              <a:gd name="connsiteX28" fmla="*/ 357187 w 1652587"/>
              <a:gd name="connsiteY28" fmla="*/ 1338264 h 1363364"/>
              <a:gd name="connsiteX29" fmla="*/ 257175 w 1652587"/>
              <a:gd name="connsiteY29" fmla="*/ 1362076 h 1363364"/>
              <a:gd name="connsiteX30" fmla="*/ 166687 w 1652587"/>
              <a:gd name="connsiteY30" fmla="*/ 1295401 h 1363364"/>
              <a:gd name="connsiteX31" fmla="*/ 152400 w 1652587"/>
              <a:gd name="connsiteY31" fmla="*/ 1252539 h 1363364"/>
              <a:gd name="connsiteX32" fmla="*/ 109537 w 1652587"/>
              <a:gd name="connsiteY32" fmla="*/ 1176339 h 1363364"/>
              <a:gd name="connsiteX33" fmla="*/ 57150 w 1652587"/>
              <a:gd name="connsiteY33" fmla="*/ 1090614 h 1363364"/>
              <a:gd name="connsiteX34" fmla="*/ 0 w 1652587"/>
              <a:gd name="connsiteY34" fmla="*/ 1052514 h 1363364"/>
              <a:gd name="connsiteX35" fmla="*/ 0 w 1652587"/>
              <a:gd name="connsiteY35" fmla="*/ 1052514 h 1363364"/>
              <a:gd name="connsiteX0" fmla="*/ 1652587 w 1652587"/>
              <a:gd name="connsiteY0" fmla="*/ 0 h 1363364"/>
              <a:gd name="connsiteX1" fmla="*/ 1631155 w 1652587"/>
              <a:gd name="connsiteY1" fmla="*/ 38102 h 1363364"/>
              <a:gd name="connsiteX2" fmla="*/ 1597819 w 1652587"/>
              <a:gd name="connsiteY2" fmla="*/ 64296 h 1363364"/>
              <a:gd name="connsiteX3" fmla="*/ 1571625 w 1652587"/>
              <a:gd name="connsiteY3" fmla="*/ 97632 h 1363364"/>
              <a:gd name="connsiteX4" fmla="*/ 1554956 w 1652587"/>
              <a:gd name="connsiteY4" fmla="*/ 126207 h 1363364"/>
              <a:gd name="connsiteX5" fmla="*/ 1526381 w 1652587"/>
              <a:gd name="connsiteY5" fmla="*/ 169070 h 1363364"/>
              <a:gd name="connsiteX6" fmla="*/ 1481138 w 1652587"/>
              <a:gd name="connsiteY6" fmla="*/ 221457 h 1363364"/>
              <a:gd name="connsiteX7" fmla="*/ 1457325 w 1652587"/>
              <a:gd name="connsiteY7" fmla="*/ 252414 h 1363364"/>
              <a:gd name="connsiteX8" fmla="*/ 1421605 w 1652587"/>
              <a:gd name="connsiteY8" fmla="*/ 307182 h 1363364"/>
              <a:gd name="connsiteX9" fmla="*/ 1383506 w 1652587"/>
              <a:gd name="connsiteY9" fmla="*/ 357189 h 1363364"/>
              <a:gd name="connsiteX10" fmla="*/ 1333500 w 1652587"/>
              <a:gd name="connsiteY10" fmla="*/ 423864 h 1363364"/>
              <a:gd name="connsiteX11" fmla="*/ 1283494 w 1652587"/>
              <a:gd name="connsiteY11" fmla="*/ 502445 h 1363364"/>
              <a:gd name="connsiteX12" fmla="*/ 1247775 w 1652587"/>
              <a:gd name="connsiteY12" fmla="*/ 561976 h 1363364"/>
              <a:gd name="connsiteX13" fmla="*/ 1209675 w 1652587"/>
              <a:gd name="connsiteY13" fmla="*/ 616745 h 1363364"/>
              <a:gd name="connsiteX14" fmla="*/ 1166812 w 1652587"/>
              <a:gd name="connsiteY14" fmla="*/ 671514 h 1363364"/>
              <a:gd name="connsiteX15" fmla="*/ 1114425 w 1652587"/>
              <a:gd name="connsiteY15" fmla="*/ 733426 h 1363364"/>
              <a:gd name="connsiteX16" fmla="*/ 1066800 w 1652587"/>
              <a:gd name="connsiteY16" fmla="*/ 785814 h 1363364"/>
              <a:gd name="connsiteX17" fmla="*/ 990600 w 1652587"/>
              <a:gd name="connsiteY17" fmla="*/ 871539 h 1363364"/>
              <a:gd name="connsiteX18" fmla="*/ 878681 w 1652587"/>
              <a:gd name="connsiteY18" fmla="*/ 973933 h 1363364"/>
              <a:gd name="connsiteX19" fmla="*/ 840581 w 1652587"/>
              <a:gd name="connsiteY19" fmla="*/ 1016793 h 1363364"/>
              <a:gd name="connsiteX20" fmla="*/ 764382 w 1652587"/>
              <a:gd name="connsiteY20" fmla="*/ 1104901 h 1363364"/>
              <a:gd name="connsiteX21" fmla="*/ 711993 w 1652587"/>
              <a:gd name="connsiteY21" fmla="*/ 1135858 h 1363364"/>
              <a:gd name="connsiteX22" fmla="*/ 623887 w 1652587"/>
              <a:gd name="connsiteY22" fmla="*/ 1162051 h 1363364"/>
              <a:gd name="connsiteX23" fmla="*/ 571500 w 1652587"/>
              <a:gd name="connsiteY23" fmla="*/ 1214439 h 1363364"/>
              <a:gd name="connsiteX24" fmla="*/ 504825 w 1652587"/>
              <a:gd name="connsiteY24" fmla="*/ 1247776 h 1363364"/>
              <a:gd name="connsiteX25" fmla="*/ 481012 w 1652587"/>
              <a:gd name="connsiteY25" fmla="*/ 1271589 h 1363364"/>
              <a:gd name="connsiteX26" fmla="*/ 428625 w 1652587"/>
              <a:gd name="connsiteY26" fmla="*/ 1309689 h 1363364"/>
              <a:gd name="connsiteX27" fmla="*/ 376237 w 1652587"/>
              <a:gd name="connsiteY27" fmla="*/ 1323976 h 1363364"/>
              <a:gd name="connsiteX28" fmla="*/ 357187 w 1652587"/>
              <a:gd name="connsiteY28" fmla="*/ 1338264 h 1363364"/>
              <a:gd name="connsiteX29" fmla="*/ 257175 w 1652587"/>
              <a:gd name="connsiteY29" fmla="*/ 1362076 h 1363364"/>
              <a:gd name="connsiteX30" fmla="*/ 166687 w 1652587"/>
              <a:gd name="connsiteY30" fmla="*/ 1295401 h 1363364"/>
              <a:gd name="connsiteX31" fmla="*/ 152400 w 1652587"/>
              <a:gd name="connsiteY31" fmla="*/ 1252539 h 1363364"/>
              <a:gd name="connsiteX32" fmla="*/ 109537 w 1652587"/>
              <a:gd name="connsiteY32" fmla="*/ 1176339 h 1363364"/>
              <a:gd name="connsiteX33" fmla="*/ 57150 w 1652587"/>
              <a:gd name="connsiteY33" fmla="*/ 1090614 h 1363364"/>
              <a:gd name="connsiteX34" fmla="*/ 0 w 1652587"/>
              <a:gd name="connsiteY34" fmla="*/ 1052514 h 1363364"/>
              <a:gd name="connsiteX35" fmla="*/ 0 w 1652587"/>
              <a:gd name="connsiteY35" fmla="*/ 1052514 h 1363364"/>
              <a:gd name="connsiteX0" fmla="*/ 1652587 w 1652587"/>
              <a:gd name="connsiteY0" fmla="*/ 0 h 1363954"/>
              <a:gd name="connsiteX1" fmla="*/ 1631155 w 1652587"/>
              <a:gd name="connsiteY1" fmla="*/ 38102 h 1363954"/>
              <a:gd name="connsiteX2" fmla="*/ 1597819 w 1652587"/>
              <a:gd name="connsiteY2" fmla="*/ 64296 h 1363954"/>
              <a:gd name="connsiteX3" fmla="*/ 1571625 w 1652587"/>
              <a:gd name="connsiteY3" fmla="*/ 97632 h 1363954"/>
              <a:gd name="connsiteX4" fmla="*/ 1554956 w 1652587"/>
              <a:gd name="connsiteY4" fmla="*/ 126207 h 1363954"/>
              <a:gd name="connsiteX5" fmla="*/ 1526381 w 1652587"/>
              <a:gd name="connsiteY5" fmla="*/ 169070 h 1363954"/>
              <a:gd name="connsiteX6" fmla="*/ 1481138 w 1652587"/>
              <a:gd name="connsiteY6" fmla="*/ 221457 h 1363954"/>
              <a:gd name="connsiteX7" fmla="*/ 1457325 w 1652587"/>
              <a:gd name="connsiteY7" fmla="*/ 252414 h 1363954"/>
              <a:gd name="connsiteX8" fmla="*/ 1421605 w 1652587"/>
              <a:gd name="connsiteY8" fmla="*/ 307182 h 1363954"/>
              <a:gd name="connsiteX9" fmla="*/ 1383506 w 1652587"/>
              <a:gd name="connsiteY9" fmla="*/ 357189 h 1363954"/>
              <a:gd name="connsiteX10" fmla="*/ 1333500 w 1652587"/>
              <a:gd name="connsiteY10" fmla="*/ 423864 h 1363954"/>
              <a:gd name="connsiteX11" fmla="*/ 1283494 w 1652587"/>
              <a:gd name="connsiteY11" fmla="*/ 502445 h 1363954"/>
              <a:gd name="connsiteX12" fmla="*/ 1247775 w 1652587"/>
              <a:gd name="connsiteY12" fmla="*/ 561976 h 1363954"/>
              <a:gd name="connsiteX13" fmla="*/ 1209675 w 1652587"/>
              <a:gd name="connsiteY13" fmla="*/ 616745 h 1363954"/>
              <a:gd name="connsiteX14" fmla="*/ 1166812 w 1652587"/>
              <a:gd name="connsiteY14" fmla="*/ 671514 h 1363954"/>
              <a:gd name="connsiteX15" fmla="*/ 1114425 w 1652587"/>
              <a:gd name="connsiteY15" fmla="*/ 733426 h 1363954"/>
              <a:gd name="connsiteX16" fmla="*/ 1066800 w 1652587"/>
              <a:gd name="connsiteY16" fmla="*/ 785814 h 1363954"/>
              <a:gd name="connsiteX17" fmla="*/ 990600 w 1652587"/>
              <a:gd name="connsiteY17" fmla="*/ 871539 h 1363954"/>
              <a:gd name="connsiteX18" fmla="*/ 878681 w 1652587"/>
              <a:gd name="connsiteY18" fmla="*/ 973933 h 1363954"/>
              <a:gd name="connsiteX19" fmla="*/ 840581 w 1652587"/>
              <a:gd name="connsiteY19" fmla="*/ 1016793 h 1363954"/>
              <a:gd name="connsiteX20" fmla="*/ 764382 w 1652587"/>
              <a:gd name="connsiteY20" fmla="*/ 1104901 h 1363954"/>
              <a:gd name="connsiteX21" fmla="*/ 711993 w 1652587"/>
              <a:gd name="connsiteY21" fmla="*/ 1135858 h 1363954"/>
              <a:gd name="connsiteX22" fmla="*/ 623887 w 1652587"/>
              <a:gd name="connsiteY22" fmla="*/ 1162051 h 1363954"/>
              <a:gd name="connsiteX23" fmla="*/ 571500 w 1652587"/>
              <a:gd name="connsiteY23" fmla="*/ 1214439 h 1363954"/>
              <a:gd name="connsiteX24" fmla="*/ 504825 w 1652587"/>
              <a:gd name="connsiteY24" fmla="*/ 1247776 h 1363954"/>
              <a:gd name="connsiteX25" fmla="*/ 481012 w 1652587"/>
              <a:gd name="connsiteY25" fmla="*/ 1271589 h 1363954"/>
              <a:gd name="connsiteX26" fmla="*/ 428625 w 1652587"/>
              <a:gd name="connsiteY26" fmla="*/ 1309689 h 1363954"/>
              <a:gd name="connsiteX27" fmla="*/ 376237 w 1652587"/>
              <a:gd name="connsiteY27" fmla="*/ 1323976 h 1363954"/>
              <a:gd name="connsiteX28" fmla="*/ 335756 w 1652587"/>
              <a:gd name="connsiteY28" fmla="*/ 1347789 h 1363954"/>
              <a:gd name="connsiteX29" fmla="*/ 257175 w 1652587"/>
              <a:gd name="connsiteY29" fmla="*/ 1362076 h 1363954"/>
              <a:gd name="connsiteX30" fmla="*/ 166687 w 1652587"/>
              <a:gd name="connsiteY30" fmla="*/ 1295401 h 1363954"/>
              <a:gd name="connsiteX31" fmla="*/ 152400 w 1652587"/>
              <a:gd name="connsiteY31" fmla="*/ 1252539 h 1363954"/>
              <a:gd name="connsiteX32" fmla="*/ 109537 w 1652587"/>
              <a:gd name="connsiteY32" fmla="*/ 1176339 h 1363954"/>
              <a:gd name="connsiteX33" fmla="*/ 57150 w 1652587"/>
              <a:gd name="connsiteY33" fmla="*/ 1090614 h 1363954"/>
              <a:gd name="connsiteX34" fmla="*/ 0 w 1652587"/>
              <a:gd name="connsiteY34" fmla="*/ 1052514 h 1363954"/>
              <a:gd name="connsiteX35" fmla="*/ 0 w 1652587"/>
              <a:gd name="connsiteY35" fmla="*/ 1052514 h 1363954"/>
              <a:gd name="connsiteX0" fmla="*/ 1652587 w 1652587"/>
              <a:gd name="connsiteY0" fmla="*/ 0 h 1363954"/>
              <a:gd name="connsiteX1" fmla="*/ 1631155 w 1652587"/>
              <a:gd name="connsiteY1" fmla="*/ 38102 h 1363954"/>
              <a:gd name="connsiteX2" fmla="*/ 1597819 w 1652587"/>
              <a:gd name="connsiteY2" fmla="*/ 64296 h 1363954"/>
              <a:gd name="connsiteX3" fmla="*/ 1571625 w 1652587"/>
              <a:gd name="connsiteY3" fmla="*/ 97632 h 1363954"/>
              <a:gd name="connsiteX4" fmla="*/ 1554956 w 1652587"/>
              <a:gd name="connsiteY4" fmla="*/ 126207 h 1363954"/>
              <a:gd name="connsiteX5" fmla="*/ 1526381 w 1652587"/>
              <a:gd name="connsiteY5" fmla="*/ 169070 h 1363954"/>
              <a:gd name="connsiteX6" fmla="*/ 1481138 w 1652587"/>
              <a:gd name="connsiteY6" fmla="*/ 221457 h 1363954"/>
              <a:gd name="connsiteX7" fmla="*/ 1457325 w 1652587"/>
              <a:gd name="connsiteY7" fmla="*/ 252414 h 1363954"/>
              <a:gd name="connsiteX8" fmla="*/ 1421605 w 1652587"/>
              <a:gd name="connsiteY8" fmla="*/ 307182 h 1363954"/>
              <a:gd name="connsiteX9" fmla="*/ 1383506 w 1652587"/>
              <a:gd name="connsiteY9" fmla="*/ 357189 h 1363954"/>
              <a:gd name="connsiteX10" fmla="*/ 1333500 w 1652587"/>
              <a:gd name="connsiteY10" fmla="*/ 423864 h 1363954"/>
              <a:gd name="connsiteX11" fmla="*/ 1283494 w 1652587"/>
              <a:gd name="connsiteY11" fmla="*/ 502445 h 1363954"/>
              <a:gd name="connsiteX12" fmla="*/ 1247775 w 1652587"/>
              <a:gd name="connsiteY12" fmla="*/ 561976 h 1363954"/>
              <a:gd name="connsiteX13" fmla="*/ 1209675 w 1652587"/>
              <a:gd name="connsiteY13" fmla="*/ 616745 h 1363954"/>
              <a:gd name="connsiteX14" fmla="*/ 1166812 w 1652587"/>
              <a:gd name="connsiteY14" fmla="*/ 671514 h 1363954"/>
              <a:gd name="connsiteX15" fmla="*/ 1114425 w 1652587"/>
              <a:gd name="connsiteY15" fmla="*/ 733426 h 1363954"/>
              <a:gd name="connsiteX16" fmla="*/ 1066800 w 1652587"/>
              <a:gd name="connsiteY16" fmla="*/ 785814 h 1363954"/>
              <a:gd name="connsiteX17" fmla="*/ 990600 w 1652587"/>
              <a:gd name="connsiteY17" fmla="*/ 871539 h 1363954"/>
              <a:gd name="connsiteX18" fmla="*/ 878681 w 1652587"/>
              <a:gd name="connsiteY18" fmla="*/ 973933 h 1363954"/>
              <a:gd name="connsiteX19" fmla="*/ 840581 w 1652587"/>
              <a:gd name="connsiteY19" fmla="*/ 1016793 h 1363954"/>
              <a:gd name="connsiteX20" fmla="*/ 764382 w 1652587"/>
              <a:gd name="connsiteY20" fmla="*/ 1104901 h 1363954"/>
              <a:gd name="connsiteX21" fmla="*/ 711993 w 1652587"/>
              <a:gd name="connsiteY21" fmla="*/ 1135858 h 1363954"/>
              <a:gd name="connsiteX22" fmla="*/ 623887 w 1652587"/>
              <a:gd name="connsiteY22" fmla="*/ 1162051 h 1363954"/>
              <a:gd name="connsiteX23" fmla="*/ 571500 w 1652587"/>
              <a:gd name="connsiteY23" fmla="*/ 1214439 h 1363954"/>
              <a:gd name="connsiteX24" fmla="*/ 504825 w 1652587"/>
              <a:gd name="connsiteY24" fmla="*/ 1247776 h 1363954"/>
              <a:gd name="connsiteX25" fmla="*/ 481012 w 1652587"/>
              <a:gd name="connsiteY25" fmla="*/ 1271589 h 1363954"/>
              <a:gd name="connsiteX26" fmla="*/ 428625 w 1652587"/>
              <a:gd name="connsiteY26" fmla="*/ 1309689 h 1363954"/>
              <a:gd name="connsiteX27" fmla="*/ 381000 w 1652587"/>
              <a:gd name="connsiteY27" fmla="*/ 1335883 h 1363954"/>
              <a:gd name="connsiteX28" fmla="*/ 335756 w 1652587"/>
              <a:gd name="connsiteY28" fmla="*/ 1347789 h 1363954"/>
              <a:gd name="connsiteX29" fmla="*/ 257175 w 1652587"/>
              <a:gd name="connsiteY29" fmla="*/ 1362076 h 1363954"/>
              <a:gd name="connsiteX30" fmla="*/ 166687 w 1652587"/>
              <a:gd name="connsiteY30" fmla="*/ 1295401 h 1363954"/>
              <a:gd name="connsiteX31" fmla="*/ 152400 w 1652587"/>
              <a:gd name="connsiteY31" fmla="*/ 1252539 h 1363954"/>
              <a:gd name="connsiteX32" fmla="*/ 109537 w 1652587"/>
              <a:gd name="connsiteY32" fmla="*/ 1176339 h 1363954"/>
              <a:gd name="connsiteX33" fmla="*/ 57150 w 1652587"/>
              <a:gd name="connsiteY33" fmla="*/ 1090614 h 1363954"/>
              <a:gd name="connsiteX34" fmla="*/ 0 w 1652587"/>
              <a:gd name="connsiteY34" fmla="*/ 1052514 h 1363954"/>
              <a:gd name="connsiteX35" fmla="*/ 0 w 1652587"/>
              <a:gd name="connsiteY35" fmla="*/ 1052514 h 1363954"/>
              <a:gd name="connsiteX0" fmla="*/ 1652587 w 1652587"/>
              <a:gd name="connsiteY0" fmla="*/ 0 h 1363954"/>
              <a:gd name="connsiteX1" fmla="*/ 1631155 w 1652587"/>
              <a:gd name="connsiteY1" fmla="*/ 38102 h 1363954"/>
              <a:gd name="connsiteX2" fmla="*/ 1597819 w 1652587"/>
              <a:gd name="connsiteY2" fmla="*/ 64296 h 1363954"/>
              <a:gd name="connsiteX3" fmla="*/ 1571625 w 1652587"/>
              <a:gd name="connsiteY3" fmla="*/ 97632 h 1363954"/>
              <a:gd name="connsiteX4" fmla="*/ 1554956 w 1652587"/>
              <a:gd name="connsiteY4" fmla="*/ 126207 h 1363954"/>
              <a:gd name="connsiteX5" fmla="*/ 1526381 w 1652587"/>
              <a:gd name="connsiteY5" fmla="*/ 169070 h 1363954"/>
              <a:gd name="connsiteX6" fmla="*/ 1481138 w 1652587"/>
              <a:gd name="connsiteY6" fmla="*/ 221457 h 1363954"/>
              <a:gd name="connsiteX7" fmla="*/ 1457325 w 1652587"/>
              <a:gd name="connsiteY7" fmla="*/ 252414 h 1363954"/>
              <a:gd name="connsiteX8" fmla="*/ 1421605 w 1652587"/>
              <a:gd name="connsiteY8" fmla="*/ 307182 h 1363954"/>
              <a:gd name="connsiteX9" fmla="*/ 1383506 w 1652587"/>
              <a:gd name="connsiteY9" fmla="*/ 357189 h 1363954"/>
              <a:gd name="connsiteX10" fmla="*/ 1333500 w 1652587"/>
              <a:gd name="connsiteY10" fmla="*/ 423864 h 1363954"/>
              <a:gd name="connsiteX11" fmla="*/ 1283494 w 1652587"/>
              <a:gd name="connsiteY11" fmla="*/ 502445 h 1363954"/>
              <a:gd name="connsiteX12" fmla="*/ 1247775 w 1652587"/>
              <a:gd name="connsiteY12" fmla="*/ 561976 h 1363954"/>
              <a:gd name="connsiteX13" fmla="*/ 1209675 w 1652587"/>
              <a:gd name="connsiteY13" fmla="*/ 616745 h 1363954"/>
              <a:gd name="connsiteX14" fmla="*/ 1166812 w 1652587"/>
              <a:gd name="connsiteY14" fmla="*/ 671514 h 1363954"/>
              <a:gd name="connsiteX15" fmla="*/ 1114425 w 1652587"/>
              <a:gd name="connsiteY15" fmla="*/ 733426 h 1363954"/>
              <a:gd name="connsiteX16" fmla="*/ 1066800 w 1652587"/>
              <a:gd name="connsiteY16" fmla="*/ 785814 h 1363954"/>
              <a:gd name="connsiteX17" fmla="*/ 990600 w 1652587"/>
              <a:gd name="connsiteY17" fmla="*/ 871539 h 1363954"/>
              <a:gd name="connsiteX18" fmla="*/ 878681 w 1652587"/>
              <a:gd name="connsiteY18" fmla="*/ 973933 h 1363954"/>
              <a:gd name="connsiteX19" fmla="*/ 840581 w 1652587"/>
              <a:gd name="connsiteY19" fmla="*/ 1016793 h 1363954"/>
              <a:gd name="connsiteX20" fmla="*/ 764382 w 1652587"/>
              <a:gd name="connsiteY20" fmla="*/ 1104901 h 1363954"/>
              <a:gd name="connsiteX21" fmla="*/ 711993 w 1652587"/>
              <a:gd name="connsiteY21" fmla="*/ 1135858 h 1363954"/>
              <a:gd name="connsiteX22" fmla="*/ 623887 w 1652587"/>
              <a:gd name="connsiteY22" fmla="*/ 1162051 h 1363954"/>
              <a:gd name="connsiteX23" fmla="*/ 571500 w 1652587"/>
              <a:gd name="connsiteY23" fmla="*/ 1214439 h 1363954"/>
              <a:gd name="connsiteX24" fmla="*/ 504825 w 1652587"/>
              <a:gd name="connsiteY24" fmla="*/ 1247776 h 1363954"/>
              <a:gd name="connsiteX25" fmla="*/ 481012 w 1652587"/>
              <a:gd name="connsiteY25" fmla="*/ 1271589 h 1363954"/>
              <a:gd name="connsiteX26" fmla="*/ 428625 w 1652587"/>
              <a:gd name="connsiteY26" fmla="*/ 1309689 h 1363954"/>
              <a:gd name="connsiteX27" fmla="*/ 381000 w 1652587"/>
              <a:gd name="connsiteY27" fmla="*/ 1335883 h 1363954"/>
              <a:gd name="connsiteX28" fmla="*/ 335756 w 1652587"/>
              <a:gd name="connsiteY28" fmla="*/ 1347789 h 1363954"/>
              <a:gd name="connsiteX29" fmla="*/ 257175 w 1652587"/>
              <a:gd name="connsiteY29" fmla="*/ 1362076 h 1363954"/>
              <a:gd name="connsiteX30" fmla="*/ 166687 w 1652587"/>
              <a:gd name="connsiteY30" fmla="*/ 1295401 h 1363954"/>
              <a:gd name="connsiteX31" fmla="*/ 140494 w 1652587"/>
              <a:gd name="connsiteY31" fmla="*/ 1245395 h 1363954"/>
              <a:gd name="connsiteX32" fmla="*/ 109537 w 1652587"/>
              <a:gd name="connsiteY32" fmla="*/ 1176339 h 1363954"/>
              <a:gd name="connsiteX33" fmla="*/ 57150 w 1652587"/>
              <a:gd name="connsiteY33" fmla="*/ 1090614 h 1363954"/>
              <a:gd name="connsiteX34" fmla="*/ 0 w 1652587"/>
              <a:gd name="connsiteY34" fmla="*/ 1052514 h 1363954"/>
              <a:gd name="connsiteX35" fmla="*/ 0 w 1652587"/>
              <a:gd name="connsiteY35" fmla="*/ 1052514 h 1363954"/>
              <a:gd name="connsiteX0" fmla="*/ 1652587 w 1652587"/>
              <a:gd name="connsiteY0" fmla="*/ 0 h 1363801"/>
              <a:gd name="connsiteX1" fmla="*/ 1631155 w 1652587"/>
              <a:gd name="connsiteY1" fmla="*/ 38102 h 1363801"/>
              <a:gd name="connsiteX2" fmla="*/ 1597819 w 1652587"/>
              <a:gd name="connsiteY2" fmla="*/ 64296 h 1363801"/>
              <a:gd name="connsiteX3" fmla="*/ 1571625 w 1652587"/>
              <a:gd name="connsiteY3" fmla="*/ 97632 h 1363801"/>
              <a:gd name="connsiteX4" fmla="*/ 1554956 w 1652587"/>
              <a:gd name="connsiteY4" fmla="*/ 126207 h 1363801"/>
              <a:gd name="connsiteX5" fmla="*/ 1526381 w 1652587"/>
              <a:gd name="connsiteY5" fmla="*/ 169070 h 1363801"/>
              <a:gd name="connsiteX6" fmla="*/ 1481138 w 1652587"/>
              <a:gd name="connsiteY6" fmla="*/ 221457 h 1363801"/>
              <a:gd name="connsiteX7" fmla="*/ 1457325 w 1652587"/>
              <a:gd name="connsiteY7" fmla="*/ 252414 h 1363801"/>
              <a:gd name="connsiteX8" fmla="*/ 1421605 w 1652587"/>
              <a:gd name="connsiteY8" fmla="*/ 307182 h 1363801"/>
              <a:gd name="connsiteX9" fmla="*/ 1383506 w 1652587"/>
              <a:gd name="connsiteY9" fmla="*/ 357189 h 1363801"/>
              <a:gd name="connsiteX10" fmla="*/ 1333500 w 1652587"/>
              <a:gd name="connsiteY10" fmla="*/ 423864 h 1363801"/>
              <a:gd name="connsiteX11" fmla="*/ 1283494 w 1652587"/>
              <a:gd name="connsiteY11" fmla="*/ 502445 h 1363801"/>
              <a:gd name="connsiteX12" fmla="*/ 1247775 w 1652587"/>
              <a:gd name="connsiteY12" fmla="*/ 561976 h 1363801"/>
              <a:gd name="connsiteX13" fmla="*/ 1209675 w 1652587"/>
              <a:gd name="connsiteY13" fmla="*/ 616745 h 1363801"/>
              <a:gd name="connsiteX14" fmla="*/ 1166812 w 1652587"/>
              <a:gd name="connsiteY14" fmla="*/ 671514 h 1363801"/>
              <a:gd name="connsiteX15" fmla="*/ 1114425 w 1652587"/>
              <a:gd name="connsiteY15" fmla="*/ 733426 h 1363801"/>
              <a:gd name="connsiteX16" fmla="*/ 1066800 w 1652587"/>
              <a:gd name="connsiteY16" fmla="*/ 785814 h 1363801"/>
              <a:gd name="connsiteX17" fmla="*/ 990600 w 1652587"/>
              <a:gd name="connsiteY17" fmla="*/ 871539 h 1363801"/>
              <a:gd name="connsiteX18" fmla="*/ 878681 w 1652587"/>
              <a:gd name="connsiteY18" fmla="*/ 973933 h 1363801"/>
              <a:gd name="connsiteX19" fmla="*/ 840581 w 1652587"/>
              <a:gd name="connsiteY19" fmla="*/ 1016793 h 1363801"/>
              <a:gd name="connsiteX20" fmla="*/ 764382 w 1652587"/>
              <a:gd name="connsiteY20" fmla="*/ 1104901 h 1363801"/>
              <a:gd name="connsiteX21" fmla="*/ 711993 w 1652587"/>
              <a:gd name="connsiteY21" fmla="*/ 1135858 h 1363801"/>
              <a:gd name="connsiteX22" fmla="*/ 623887 w 1652587"/>
              <a:gd name="connsiteY22" fmla="*/ 1162051 h 1363801"/>
              <a:gd name="connsiteX23" fmla="*/ 571500 w 1652587"/>
              <a:gd name="connsiteY23" fmla="*/ 1214439 h 1363801"/>
              <a:gd name="connsiteX24" fmla="*/ 504825 w 1652587"/>
              <a:gd name="connsiteY24" fmla="*/ 1247776 h 1363801"/>
              <a:gd name="connsiteX25" fmla="*/ 481012 w 1652587"/>
              <a:gd name="connsiteY25" fmla="*/ 1271589 h 1363801"/>
              <a:gd name="connsiteX26" fmla="*/ 428625 w 1652587"/>
              <a:gd name="connsiteY26" fmla="*/ 1309689 h 1363801"/>
              <a:gd name="connsiteX27" fmla="*/ 381000 w 1652587"/>
              <a:gd name="connsiteY27" fmla="*/ 1335883 h 1363801"/>
              <a:gd name="connsiteX28" fmla="*/ 335756 w 1652587"/>
              <a:gd name="connsiteY28" fmla="*/ 1347789 h 1363801"/>
              <a:gd name="connsiteX29" fmla="*/ 257175 w 1652587"/>
              <a:gd name="connsiteY29" fmla="*/ 1362076 h 1363801"/>
              <a:gd name="connsiteX30" fmla="*/ 166687 w 1652587"/>
              <a:gd name="connsiteY30" fmla="*/ 1295401 h 1363801"/>
              <a:gd name="connsiteX31" fmla="*/ 140494 w 1652587"/>
              <a:gd name="connsiteY31" fmla="*/ 1245395 h 1363801"/>
              <a:gd name="connsiteX32" fmla="*/ 109537 w 1652587"/>
              <a:gd name="connsiteY32" fmla="*/ 1176339 h 1363801"/>
              <a:gd name="connsiteX33" fmla="*/ 57150 w 1652587"/>
              <a:gd name="connsiteY33" fmla="*/ 1090614 h 1363801"/>
              <a:gd name="connsiteX34" fmla="*/ 0 w 1652587"/>
              <a:gd name="connsiteY34" fmla="*/ 1052514 h 1363801"/>
              <a:gd name="connsiteX35" fmla="*/ 0 w 1652587"/>
              <a:gd name="connsiteY35" fmla="*/ 1052514 h 1363801"/>
              <a:gd name="connsiteX0" fmla="*/ 1652587 w 1652587"/>
              <a:gd name="connsiteY0" fmla="*/ 0 h 1357444"/>
              <a:gd name="connsiteX1" fmla="*/ 1631155 w 1652587"/>
              <a:gd name="connsiteY1" fmla="*/ 38102 h 1357444"/>
              <a:gd name="connsiteX2" fmla="*/ 1597819 w 1652587"/>
              <a:gd name="connsiteY2" fmla="*/ 64296 h 1357444"/>
              <a:gd name="connsiteX3" fmla="*/ 1571625 w 1652587"/>
              <a:gd name="connsiteY3" fmla="*/ 97632 h 1357444"/>
              <a:gd name="connsiteX4" fmla="*/ 1554956 w 1652587"/>
              <a:gd name="connsiteY4" fmla="*/ 126207 h 1357444"/>
              <a:gd name="connsiteX5" fmla="*/ 1526381 w 1652587"/>
              <a:gd name="connsiteY5" fmla="*/ 169070 h 1357444"/>
              <a:gd name="connsiteX6" fmla="*/ 1481138 w 1652587"/>
              <a:gd name="connsiteY6" fmla="*/ 221457 h 1357444"/>
              <a:gd name="connsiteX7" fmla="*/ 1457325 w 1652587"/>
              <a:gd name="connsiteY7" fmla="*/ 252414 h 1357444"/>
              <a:gd name="connsiteX8" fmla="*/ 1421605 w 1652587"/>
              <a:gd name="connsiteY8" fmla="*/ 307182 h 1357444"/>
              <a:gd name="connsiteX9" fmla="*/ 1383506 w 1652587"/>
              <a:gd name="connsiteY9" fmla="*/ 357189 h 1357444"/>
              <a:gd name="connsiteX10" fmla="*/ 1333500 w 1652587"/>
              <a:gd name="connsiteY10" fmla="*/ 423864 h 1357444"/>
              <a:gd name="connsiteX11" fmla="*/ 1283494 w 1652587"/>
              <a:gd name="connsiteY11" fmla="*/ 502445 h 1357444"/>
              <a:gd name="connsiteX12" fmla="*/ 1247775 w 1652587"/>
              <a:gd name="connsiteY12" fmla="*/ 561976 h 1357444"/>
              <a:gd name="connsiteX13" fmla="*/ 1209675 w 1652587"/>
              <a:gd name="connsiteY13" fmla="*/ 616745 h 1357444"/>
              <a:gd name="connsiteX14" fmla="*/ 1166812 w 1652587"/>
              <a:gd name="connsiteY14" fmla="*/ 671514 h 1357444"/>
              <a:gd name="connsiteX15" fmla="*/ 1114425 w 1652587"/>
              <a:gd name="connsiteY15" fmla="*/ 733426 h 1357444"/>
              <a:gd name="connsiteX16" fmla="*/ 1066800 w 1652587"/>
              <a:gd name="connsiteY16" fmla="*/ 785814 h 1357444"/>
              <a:gd name="connsiteX17" fmla="*/ 990600 w 1652587"/>
              <a:gd name="connsiteY17" fmla="*/ 871539 h 1357444"/>
              <a:gd name="connsiteX18" fmla="*/ 878681 w 1652587"/>
              <a:gd name="connsiteY18" fmla="*/ 973933 h 1357444"/>
              <a:gd name="connsiteX19" fmla="*/ 840581 w 1652587"/>
              <a:gd name="connsiteY19" fmla="*/ 1016793 h 1357444"/>
              <a:gd name="connsiteX20" fmla="*/ 764382 w 1652587"/>
              <a:gd name="connsiteY20" fmla="*/ 1104901 h 1357444"/>
              <a:gd name="connsiteX21" fmla="*/ 711993 w 1652587"/>
              <a:gd name="connsiteY21" fmla="*/ 1135858 h 1357444"/>
              <a:gd name="connsiteX22" fmla="*/ 623887 w 1652587"/>
              <a:gd name="connsiteY22" fmla="*/ 1162051 h 1357444"/>
              <a:gd name="connsiteX23" fmla="*/ 571500 w 1652587"/>
              <a:gd name="connsiteY23" fmla="*/ 1214439 h 1357444"/>
              <a:gd name="connsiteX24" fmla="*/ 504825 w 1652587"/>
              <a:gd name="connsiteY24" fmla="*/ 1247776 h 1357444"/>
              <a:gd name="connsiteX25" fmla="*/ 481012 w 1652587"/>
              <a:gd name="connsiteY25" fmla="*/ 1271589 h 1357444"/>
              <a:gd name="connsiteX26" fmla="*/ 428625 w 1652587"/>
              <a:gd name="connsiteY26" fmla="*/ 1309689 h 1357444"/>
              <a:gd name="connsiteX27" fmla="*/ 381000 w 1652587"/>
              <a:gd name="connsiteY27" fmla="*/ 1335883 h 1357444"/>
              <a:gd name="connsiteX28" fmla="*/ 335756 w 1652587"/>
              <a:gd name="connsiteY28" fmla="*/ 1347789 h 1357444"/>
              <a:gd name="connsiteX29" fmla="*/ 235744 w 1652587"/>
              <a:gd name="connsiteY29" fmla="*/ 1354933 h 1357444"/>
              <a:gd name="connsiteX30" fmla="*/ 166687 w 1652587"/>
              <a:gd name="connsiteY30" fmla="*/ 1295401 h 1357444"/>
              <a:gd name="connsiteX31" fmla="*/ 140494 w 1652587"/>
              <a:gd name="connsiteY31" fmla="*/ 1245395 h 1357444"/>
              <a:gd name="connsiteX32" fmla="*/ 109537 w 1652587"/>
              <a:gd name="connsiteY32" fmla="*/ 1176339 h 1357444"/>
              <a:gd name="connsiteX33" fmla="*/ 57150 w 1652587"/>
              <a:gd name="connsiteY33" fmla="*/ 1090614 h 1357444"/>
              <a:gd name="connsiteX34" fmla="*/ 0 w 1652587"/>
              <a:gd name="connsiteY34" fmla="*/ 1052514 h 1357444"/>
              <a:gd name="connsiteX35" fmla="*/ 0 w 1652587"/>
              <a:gd name="connsiteY35" fmla="*/ 1052514 h 1357444"/>
              <a:gd name="connsiteX0" fmla="*/ 1652587 w 1652587"/>
              <a:gd name="connsiteY0" fmla="*/ 0 h 1360579"/>
              <a:gd name="connsiteX1" fmla="*/ 1631155 w 1652587"/>
              <a:gd name="connsiteY1" fmla="*/ 38102 h 1360579"/>
              <a:gd name="connsiteX2" fmla="*/ 1597819 w 1652587"/>
              <a:gd name="connsiteY2" fmla="*/ 64296 h 1360579"/>
              <a:gd name="connsiteX3" fmla="*/ 1571625 w 1652587"/>
              <a:gd name="connsiteY3" fmla="*/ 97632 h 1360579"/>
              <a:gd name="connsiteX4" fmla="*/ 1554956 w 1652587"/>
              <a:gd name="connsiteY4" fmla="*/ 126207 h 1360579"/>
              <a:gd name="connsiteX5" fmla="*/ 1526381 w 1652587"/>
              <a:gd name="connsiteY5" fmla="*/ 169070 h 1360579"/>
              <a:gd name="connsiteX6" fmla="*/ 1481138 w 1652587"/>
              <a:gd name="connsiteY6" fmla="*/ 221457 h 1360579"/>
              <a:gd name="connsiteX7" fmla="*/ 1457325 w 1652587"/>
              <a:gd name="connsiteY7" fmla="*/ 252414 h 1360579"/>
              <a:gd name="connsiteX8" fmla="*/ 1421605 w 1652587"/>
              <a:gd name="connsiteY8" fmla="*/ 307182 h 1360579"/>
              <a:gd name="connsiteX9" fmla="*/ 1383506 w 1652587"/>
              <a:gd name="connsiteY9" fmla="*/ 357189 h 1360579"/>
              <a:gd name="connsiteX10" fmla="*/ 1333500 w 1652587"/>
              <a:gd name="connsiteY10" fmla="*/ 423864 h 1360579"/>
              <a:gd name="connsiteX11" fmla="*/ 1283494 w 1652587"/>
              <a:gd name="connsiteY11" fmla="*/ 502445 h 1360579"/>
              <a:gd name="connsiteX12" fmla="*/ 1247775 w 1652587"/>
              <a:gd name="connsiteY12" fmla="*/ 561976 h 1360579"/>
              <a:gd name="connsiteX13" fmla="*/ 1209675 w 1652587"/>
              <a:gd name="connsiteY13" fmla="*/ 616745 h 1360579"/>
              <a:gd name="connsiteX14" fmla="*/ 1166812 w 1652587"/>
              <a:gd name="connsiteY14" fmla="*/ 671514 h 1360579"/>
              <a:gd name="connsiteX15" fmla="*/ 1114425 w 1652587"/>
              <a:gd name="connsiteY15" fmla="*/ 733426 h 1360579"/>
              <a:gd name="connsiteX16" fmla="*/ 1066800 w 1652587"/>
              <a:gd name="connsiteY16" fmla="*/ 785814 h 1360579"/>
              <a:gd name="connsiteX17" fmla="*/ 990600 w 1652587"/>
              <a:gd name="connsiteY17" fmla="*/ 871539 h 1360579"/>
              <a:gd name="connsiteX18" fmla="*/ 878681 w 1652587"/>
              <a:gd name="connsiteY18" fmla="*/ 973933 h 1360579"/>
              <a:gd name="connsiteX19" fmla="*/ 840581 w 1652587"/>
              <a:gd name="connsiteY19" fmla="*/ 1016793 h 1360579"/>
              <a:gd name="connsiteX20" fmla="*/ 764382 w 1652587"/>
              <a:gd name="connsiteY20" fmla="*/ 1104901 h 1360579"/>
              <a:gd name="connsiteX21" fmla="*/ 711993 w 1652587"/>
              <a:gd name="connsiteY21" fmla="*/ 1135858 h 1360579"/>
              <a:gd name="connsiteX22" fmla="*/ 623887 w 1652587"/>
              <a:gd name="connsiteY22" fmla="*/ 1162051 h 1360579"/>
              <a:gd name="connsiteX23" fmla="*/ 571500 w 1652587"/>
              <a:gd name="connsiteY23" fmla="*/ 1214439 h 1360579"/>
              <a:gd name="connsiteX24" fmla="*/ 504825 w 1652587"/>
              <a:gd name="connsiteY24" fmla="*/ 1247776 h 1360579"/>
              <a:gd name="connsiteX25" fmla="*/ 481012 w 1652587"/>
              <a:gd name="connsiteY25" fmla="*/ 1271589 h 1360579"/>
              <a:gd name="connsiteX26" fmla="*/ 428625 w 1652587"/>
              <a:gd name="connsiteY26" fmla="*/ 1309689 h 1360579"/>
              <a:gd name="connsiteX27" fmla="*/ 381000 w 1652587"/>
              <a:gd name="connsiteY27" fmla="*/ 1335883 h 1360579"/>
              <a:gd name="connsiteX28" fmla="*/ 335756 w 1652587"/>
              <a:gd name="connsiteY28" fmla="*/ 1347789 h 1360579"/>
              <a:gd name="connsiteX29" fmla="*/ 288131 w 1652587"/>
              <a:gd name="connsiteY29" fmla="*/ 1357313 h 1360579"/>
              <a:gd name="connsiteX30" fmla="*/ 235744 w 1652587"/>
              <a:gd name="connsiteY30" fmla="*/ 1354933 h 1360579"/>
              <a:gd name="connsiteX31" fmla="*/ 166687 w 1652587"/>
              <a:gd name="connsiteY31" fmla="*/ 1295401 h 1360579"/>
              <a:gd name="connsiteX32" fmla="*/ 140494 w 1652587"/>
              <a:gd name="connsiteY32" fmla="*/ 1245395 h 1360579"/>
              <a:gd name="connsiteX33" fmla="*/ 109537 w 1652587"/>
              <a:gd name="connsiteY33" fmla="*/ 1176339 h 1360579"/>
              <a:gd name="connsiteX34" fmla="*/ 57150 w 1652587"/>
              <a:gd name="connsiteY34" fmla="*/ 1090614 h 1360579"/>
              <a:gd name="connsiteX35" fmla="*/ 0 w 1652587"/>
              <a:gd name="connsiteY35" fmla="*/ 1052514 h 1360579"/>
              <a:gd name="connsiteX36" fmla="*/ 0 w 1652587"/>
              <a:gd name="connsiteY36" fmla="*/ 1052514 h 1360579"/>
              <a:gd name="connsiteX0" fmla="*/ 1652587 w 1652587"/>
              <a:gd name="connsiteY0" fmla="*/ 0 h 1365102"/>
              <a:gd name="connsiteX1" fmla="*/ 1631155 w 1652587"/>
              <a:gd name="connsiteY1" fmla="*/ 38102 h 1365102"/>
              <a:gd name="connsiteX2" fmla="*/ 1597819 w 1652587"/>
              <a:gd name="connsiteY2" fmla="*/ 64296 h 1365102"/>
              <a:gd name="connsiteX3" fmla="*/ 1571625 w 1652587"/>
              <a:gd name="connsiteY3" fmla="*/ 97632 h 1365102"/>
              <a:gd name="connsiteX4" fmla="*/ 1554956 w 1652587"/>
              <a:gd name="connsiteY4" fmla="*/ 126207 h 1365102"/>
              <a:gd name="connsiteX5" fmla="*/ 1526381 w 1652587"/>
              <a:gd name="connsiteY5" fmla="*/ 169070 h 1365102"/>
              <a:gd name="connsiteX6" fmla="*/ 1481138 w 1652587"/>
              <a:gd name="connsiteY6" fmla="*/ 221457 h 1365102"/>
              <a:gd name="connsiteX7" fmla="*/ 1457325 w 1652587"/>
              <a:gd name="connsiteY7" fmla="*/ 252414 h 1365102"/>
              <a:gd name="connsiteX8" fmla="*/ 1421605 w 1652587"/>
              <a:gd name="connsiteY8" fmla="*/ 307182 h 1365102"/>
              <a:gd name="connsiteX9" fmla="*/ 1383506 w 1652587"/>
              <a:gd name="connsiteY9" fmla="*/ 357189 h 1365102"/>
              <a:gd name="connsiteX10" fmla="*/ 1333500 w 1652587"/>
              <a:gd name="connsiteY10" fmla="*/ 423864 h 1365102"/>
              <a:gd name="connsiteX11" fmla="*/ 1283494 w 1652587"/>
              <a:gd name="connsiteY11" fmla="*/ 502445 h 1365102"/>
              <a:gd name="connsiteX12" fmla="*/ 1247775 w 1652587"/>
              <a:gd name="connsiteY12" fmla="*/ 561976 h 1365102"/>
              <a:gd name="connsiteX13" fmla="*/ 1209675 w 1652587"/>
              <a:gd name="connsiteY13" fmla="*/ 616745 h 1365102"/>
              <a:gd name="connsiteX14" fmla="*/ 1166812 w 1652587"/>
              <a:gd name="connsiteY14" fmla="*/ 671514 h 1365102"/>
              <a:gd name="connsiteX15" fmla="*/ 1114425 w 1652587"/>
              <a:gd name="connsiteY15" fmla="*/ 733426 h 1365102"/>
              <a:gd name="connsiteX16" fmla="*/ 1066800 w 1652587"/>
              <a:gd name="connsiteY16" fmla="*/ 785814 h 1365102"/>
              <a:gd name="connsiteX17" fmla="*/ 990600 w 1652587"/>
              <a:gd name="connsiteY17" fmla="*/ 871539 h 1365102"/>
              <a:gd name="connsiteX18" fmla="*/ 878681 w 1652587"/>
              <a:gd name="connsiteY18" fmla="*/ 973933 h 1365102"/>
              <a:gd name="connsiteX19" fmla="*/ 840581 w 1652587"/>
              <a:gd name="connsiteY19" fmla="*/ 1016793 h 1365102"/>
              <a:gd name="connsiteX20" fmla="*/ 764382 w 1652587"/>
              <a:gd name="connsiteY20" fmla="*/ 1104901 h 1365102"/>
              <a:gd name="connsiteX21" fmla="*/ 711993 w 1652587"/>
              <a:gd name="connsiteY21" fmla="*/ 1135858 h 1365102"/>
              <a:gd name="connsiteX22" fmla="*/ 623887 w 1652587"/>
              <a:gd name="connsiteY22" fmla="*/ 1162051 h 1365102"/>
              <a:gd name="connsiteX23" fmla="*/ 571500 w 1652587"/>
              <a:gd name="connsiteY23" fmla="*/ 1214439 h 1365102"/>
              <a:gd name="connsiteX24" fmla="*/ 504825 w 1652587"/>
              <a:gd name="connsiteY24" fmla="*/ 1247776 h 1365102"/>
              <a:gd name="connsiteX25" fmla="*/ 481012 w 1652587"/>
              <a:gd name="connsiteY25" fmla="*/ 1271589 h 1365102"/>
              <a:gd name="connsiteX26" fmla="*/ 428625 w 1652587"/>
              <a:gd name="connsiteY26" fmla="*/ 1309689 h 1365102"/>
              <a:gd name="connsiteX27" fmla="*/ 381000 w 1652587"/>
              <a:gd name="connsiteY27" fmla="*/ 1335883 h 1365102"/>
              <a:gd name="connsiteX28" fmla="*/ 335756 w 1652587"/>
              <a:gd name="connsiteY28" fmla="*/ 1347789 h 1365102"/>
              <a:gd name="connsiteX29" fmla="*/ 290512 w 1652587"/>
              <a:gd name="connsiteY29" fmla="*/ 1364457 h 1365102"/>
              <a:gd name="connsiteX30" fmla="*/ 235744 w 1652587"/>
              <a:gd name="connsiteY30" fmla="*/ 1354933 h 1365102"/>
              <a:gd name="connsiteX31" fmla="*/ 166687 w 1652587"/>
              <a:gd name="connsiteY31" fmla="*/ 1295401 h 1365102"/>
              <a:gd name="connsiteX32" fmla="*/ 140494 w 1652587"/>
              <a:gd name="connsiteY32" fmla="*/ 1245395 h 1365102"/>
              <a:gd name="connsiteX33" fmla="*/ 109537 w 1652587"/>
              <a:gd name="connsiteY33" fmla="*/ 1176339 h 1365102"/>
              <a:gd name="connsiteX34" fmla="*/ 57150 w 1652587"/>
              <a:gd name="connsiteY34" fmla="*/ 1090614 h 1365102"/>
              <a:gd name="connsiteX35" fmla="*/ 0 w 1652587"/>
              <a:gd name="connsiteY35" fmla="*/ 1052514 h 1365102"/>
              <a:gd name="connsiteX36" fmla="*/ 0 w 1652587"/>
              <a:gd name="connsiteY36" fmla="*/ 1052514 h 1365102"/>
              <a:gd name="connsiteX0" fmla="*/ 1652587 w 1652587"/>
              <a:gd name="connsiteY0" fmla="*/ 0 h 1365102"/>
              <a:gd name="connsiteX1" fmla="*/ 1631155 w 1652587"/>
              <a:gd name="connsiteY1" fmla="*/ 38102 h 1365102"/>
              <a:gd name="connsiteX2" fmla="*/ 1597819 w 1652587"/>
              <a:gd name="connsiteY2" fmla="*/ 64296 h 1365102"/>
              <a:gd name="connsiteX3" fmla="*/ 1571625 w 1652587"/>
              <a:gd name="connsiteY3" fmla="*/ 97632 h 1365102"/>
              <a:gd name="connsiteX4" fmla="*/ 1554956 w 1652587"/>
              <a:gd name="connsiteY4" fmla="*/ 126207 h 1365102"/>
              <a:gd name="connsiteX5" fmla="*/ 1526381 w 1652587"/>
              <a:gd name="connsiteY5" fmla="*/ 169070 h 1365102"/>
              <a:gd name="connsiteX6" fmla="*/ 1481138 w 1652587"/>
              <a:gd name="connsiteY6" fmla="*/ 221457 h 1365102"/>
              <a:gd name="connsiteX7" fmla="*/ 1457325 w 1652587"/>
              <a:gd name="connsiteY7" fmla="*/ 252414 h 1365102"/>
              <a:gd name="connsiteX8" fmla="*/ 1421605 w 1652587"/>
              <a:gd name="connsiteY8" fmla="*/ 307182 h 1365102"/>
              <a:gd name="connsiteX9" fmla="*/ 1383506 w 1652587"/>
              <a:gd name="connsiteY9" fmla="*/ 357189 h 1365102"/>
              <a:gd name="connsiteX10" fmla="*/ 1333500 w 1652587"/>
              <a:gd name="connsiteY10" fmla="*/ 423864 h 1365102"/>
              <a:gd name="connsiteX11" fmla="*/ 1283494 w 1652587"/>
              <a:gd name="connsiteY11" fmla="*/ 502445 h 1365102"/>
              <a:gd name="connsiteX12" fmla="*/ 1247775 w 1652587"/>
              <a:gd name="connsiteY12" fmla="*/ 561976 h 1365102"/>
              <a:gd name="connsiteX13" fmla="*/ 1209675 w 1652587"/>
              <a:gd name="connsiteY13" fmla="*/ 616745 h 1365102"/>
              <a:gd name="connsiteX14" fmla="*/ 1166812 w 1652587"/>
              <a:gd name="connsiteY14" fmla="*/ 671514 h 1365102"/>
              <a:gd name="connsiteX15" fmla="*/ 1114425 w 1652587"/>
              <a:gd name="connsiteY15" fmla="*/ 733426 h 1365102"/>
              <a:gd name="connsiteX16" fmla="*/ 1066800 w 1652587"/>
              <a:gd name="connsiteY16" fmla="*/ 785814 h 1365102"/>
              <a:gd name="connsiteX17" fmla="*/ 990600 w 1652587"/>
              <a:gd name="connsiteY17" fmla="*/ 871539 h 1365102"/>
              <a:gd name="connsiteX18" fmla="*/ 878681 w 1652587"/>
              <a:gd name="connsiteY18" fmla="*/ 973933 h 1365102"/>
              <a:gd name="connsiteX19" fmla="*/ 840581 w 1652587"/>
              <a:gd name="connsiteY19" fmla="*/ 1016793 h 1365102"/>
              <a:gd name="connsiteX20" fmla="*/ 764382 w 1652587"/>
              <a:gd name="connsiteY20" fmla="*/ 1104901 h 1365102"/>
              <a:gd name="connsiteX21" fmla="*/ 711993 w 1652587"/>
              <a:gd name="connsiteY21" fmla="*/ 1135858 h 1365102"/>
              <a:gd name="connsiteX22" fmla="*/ 623887 w 1652587"/>
              <a:gd name="connsiteY22" fmla="*/ 1162051 h 1365102"/>
              <a:gd name="connsiteX23" fmla="*/ 571500 w 1652587"/>
              <a:gd name="connsiteY23" fmla="*/ 1214439 h 1365102"/>
              <a:gd name="connsiteX24" fmla="*/ 504825 w 1652587"/>
              <a:gd name="connsiteY24" fmla="*/ 1247776 h 1365102"/>
              <a:gd name="connsiteX25" fmla="*/ 481012 w 1652587"/>
              <a:gd name="connsiteY25" fmla="*/ 1271589 h 1365102"/>
              <a:gd name="connsiteX26" fmla="*/ 428625 w 1652587"/>
              <a:gd name="connsiteY26" fmla="*/ 1309689 h 1365102"/>
              <a:gd name="connsiteX27" fmla="*/ 381000 w 1652587"/>
              <a:gd name="connsiteY27" fmla="*/ 1335883 h 1365102"/>
              <a:gd name="connsiteX28" fmla="*/ 338138 w 1652587"/>
              <a:gd name="connsiteY28" fmla="*/ 1354933 h 1365102"/>
              <a:gd name="connsiteX29" fmla="*/ 290512 w 1652587"/>
              <a:gd name="connsiteY29" fmla="*/ 1364457 h 1365102"/>
              <a:gd name="connsiteX30" fmla="*/ 235744 w 1652587"/>
              <a:gd name="connsiteY30" fmla="*/ 1354933 h 1365102"/>
              <a:gd name="connsiteX31" fmla="*/ 166687 w 1652587"/>
              <a:gd name="connsiteY31" fmla="*/ 1295401 h 1365102"/>
              <a:gd name="connsiteX32" fmla="*/ 140494 w 1652587"/>
              <a:gd name="connsiteY32" fmla="*/ 1245395 h 1365102"/>
              <a:gd name="connsiteX33" fmla="*/ 109537 w 1652587"/>
              <a:gd name="connsiteY33" fmla="*/ 1176339 h 1365102"/>
              <a:gd name="connsiteX34" fmla="*/ 57150 w 1652587"/>
              <a:gd name="connsiteY34" fmla="*/ 1090614 h 1365102"/>
              <a:gd name="connsiteX35" fmla="*/ 0 w 1652587"/>
              <a:gd name="connsiteY35" fmla="*/ 1052514 h 1365102"/>
              <a:gd name="connsiteX36" fmla="*/ 0 w 1652587"/>
              <a:gd name="connsiteY36" fmla="*/ 1052514 h 1365102"/>
              <a:gd name="connsiteX0" fmla="*/ 1652587 w 1652587"/>
              <a:gd name="connsiteY0" fmla="*/ 0 h 1365102"/>
              <a:gd name="connsiteX1" fmla="*/ 1631155 w 1652587"/>
              <a:gd name="connsiteY1" fmla="*/ 38102 h 1365102"/>
              <a:gd name="connsiteX2" fmla="*/ 1597819 w 1652587"/>
              <a:gd name="connsiteY2" fmla="*/ 64296 h 1365102"/>
              <a:gd name="connsiteX3" fmla="*/ 1571625 w 1652587"/>
              <a:gd name="connsiteY3" fmla="*/ 97632 h 1365102"/>
              <a:gd name="connsiteX4" fmla="*/ 1554956 w 1652587"/>
              <a:gd name="connsiteY4" fmla="*/ 126207 h 1365102"/>
              <a:gd name="connsiteX5" fmla="*/ 1526381 w 1652587"/>
              <a:gd name="connsiteY5" fmla="*/ 169070 h 1365102"/>
              <a:gd name="connsiteX6" fmla="*/ 1481138 w 1652587"/>
              <a:gd name="connsiteY6" fmla="*/ 221457 h 1365102"/>
              <a:gd name="connsiteX7" fmla="*/ 1457325 w 1652587"/>
              <a:gd name="connsiteY7" fmla="*/ 252414 h 1365102"/>
              <a:gd name="connsiteX8" fmla="*/ 1421605 w 1652587"/>
              <a:gd name="connsiteY8" fmla="*/ 307182 h 1365102"/>
              <a:gd name="connsiteX9" fmla="*/ 1383506 w 1652587"/>
              <a:gd name="connsiteY9" fmla="*/ 357189 h 1365102"/>
              <a:gd name="connsiteX10" fmla="*/ 1333500 w 1652587"/>
              <a:gd name="connsiteY10" fmla="*/ 423864 h 1365102"/>
              <a:gd name="connsiteX11" fmla="*/ 1283494 w 1652587"/>
              <a:gd name="connsiteY11" fmla="*/ 502445 h 1365102"/>
              <a:gd name="connsiteX12" fmla="*/ 1247775 w 1652587"/>
              <a:gd name="connsiteY12" fmla="*/ 561976 h 1365102"/>
              <a:gd name="connsiteX13" fmla="*/ 1209675 w 1652587"/>
              <a:gd name="connsiteY13" fmla="*/ 616745 h 1365102"/>
              <a:gd name="connsiteX14" fmla="*/ 1166812 w 1652587"/>
              <a:gd name="connsiteY14" fmla="*/ 671514 h 1365102"/>
              <a:gd name="connsiteX15" fmla="*/ 1114425 w 1652587"/>
              <a:gd name="connsiteY15" fmla="*/ 733426 h 1365102"/>
              <a:gd name="connsiteX16" fmla="*/ 1066800 w 1652587"/>
              <a:gd name="connsiteY16" fmla="*/ 785814 h 1365102"/>
              <a:gd name="connsiteX17" fmla="*/ 990600 w 1652587"/>
              <a:gd name="connsiteY17" fmla="*/ 871539 h 1365102"/>
              <a:gd name="connsiteX18" fmla="*/ 878681 w 1652587"/>
              <a:gd name="connsiteY18" fmla="*/ 973933 h 1365102"/>
              <a:gd name="connsiteX19" fmla="*/ 840581 w 1652587"/>
              <a:gd name="connsiteY19" fmla="*/ 1016793 h 1365102"/>
              <a:gd name="connsiteX20" fmla="*/ 764382 w 1652587"/>
              <a:gd name="connsiteY20" fmla="*/ 1104901 h 1365102"/>
              <a:gd name="connsiteX21" fmla="*/ 711993 w 1652587"/>
              <a:gd name="connsiteY21" fmla="*/ 1135858 h 1365102"/>
              <a:gd name="connsiteX22" fmla="*/ 623887 w 1652587"/>
              <a:gd name="connsiteY22" fmla="*/ 1162051 h 1365102"/>
              <a:gd name="connsiteX23" fmla="*/ 571500 w 1652587"/>
              <a:gd name="connsiteY23" fmla="*/ 1214439 h 1365102"/>
              <a:gd name="connsiteX24" fmla="*/ 504825 w 1652587"/>
              <a:gd name="connsiteY24" fmla="*/ 1247776 h 1365102"/>
              <a:gd name="connsiteX25" fmla="*/ 481012 w 1652587"/>
              <a:gd name="connsiteY25" fmla="*/ 1271589 h 1365102"/>
              <a:gd name="connsiteX26" fmla="*/ 428625 w 1652587"/>
              <a:gd name="connsiteY26" fmla="*/ 1309689 h 1365102"/>
              <a:gd name="connsiteX27" fmla="*/ 381000 w 1652587"/>
              <a:gd name="connsiteY27" fmla="*/ 1335883 h 1365102"/>
              <a:gd name="connsiteX28" fmla="*/ 338138 w 1652587"/>
              <a:gd name="connsiteY28" fmla="*/ 1354933 h 1365102"/>
              <a:gd name="connsiteX29" fmla="*/ 290512 w 1652587"/>
              <a:gd name="connsiteY29" fmla="*/ 1364457 h 1365102"/>
              <a:gd name="connsiteX30" fmla="*/ 235744 w 1652587"/>
              <a:gd name="connsiteY30" fmla="*/ 1354933 h 1365102"/>
              <a:gd name="connsiteX31" fmla="*/ 166687 w 1652587"/>
              <a:gd name="connsiteY31" fmla="*/ 1295401 h 1365102"/>
              <a:gd name="connsiteX32" fmla="*/ 140494 w 1652587"/>
              <a:gd name="connsiteY32" fmla="*/ 1245395 h 1365102"/>
              <a:gd name="connsiteX33" fmla="*/ 109537 w 1652587"/>
              <a:gd name="connsiteY33" fmla="*/ 1176339 h 1365102"/>
              <a:gd name="connsiteX34" fmla="*/ 57150 w 1652587"/>
              <a:gd name="connsiteY34" fmla="*/ 1090614 h 1365102"/>
              <a:gd name="connsiteX35" fmla="*/ 0 w 1652587"/>
              <a:gd name="connsiteY35" fmla="*/ 1052514 h 1365102"/>
              <a:gd name="connsiteX0" fmla="*/ 1595437 w 1595437"/>
              <a:gd name="connsiteY0" fmla="*/ 0 h 1365102"/>
              <a:gd name="connsiteX1" fmla="*/ 1574005 w 1595437"/>
              <a:gd name="connsiteY1" fmla="*/ 38102 h 1365102"/>
              <a:gd name="connsiteX2" fmla="*/ 1540669 w 1595437"/>
              <a:gd name="connsiteY2" fmla="*/ 64296 h 1365102"/>
              <a:gd name="connsiteX3" fmla="*/ 1514475 w 1595437"/>
              <a:gd name="connsiteY3" fmla="*/ 97632 h 1365102"/>
              <a:gd name="connsiteX4" fmla="*/ 1497806 w 1595437"/>
              <a:gd name="connsiteY4" fmla="*/ 126207 h 1365102"/>
              <a:gd name="connsiteX5" fmla="*/ 1469231 w 1595437"/>
              <a:gd name="connsiteY5" fmla="*/ 169070 h 1365102"/>
              <a:gd name="connsiteX6" fmla="*/ 1423988 w 1595437"/>
              <a:gd name="connsiteY6" fmla="*/ 221457 h 1365102"/>
              <a:gd name="connsiteX7" fmla="*/ 1400175 w 1595437"/>
              <a:gd name="connsiteY7" fmla="*/ 252414 h 1365102"/>
              <a:gd name="connsiteX8" fmla="*/ 1364455 w 1595437"/>
              <a:gd name="connsiteY8" fmla="*/ 307182 h 1365102"/>
              <a:gd name="connsiteX9" fmla="*/ 1326356 w 1595437"/>
              <a:gd name="connsiteY9" fmla="*/ 357189 h 1365102"/>
              <a:gd name="connsiteX10" fmla="*/ 1276350 w 1595437"/>
              <a:gd name="connsiteY10" fmla="*/ 423864 h 1365102"/>
              <a:gd name="connsiteX11" fmla="*/ 1226344 w 1595437"/>
              <a:gd name="connsiteY11" fmla="*/ 502445 h 1365102"/>
              <a:gd name="connsiteX12" fmla="*/ 1190625 w 1595437"/>
              <a:gd name="connsiteY12" fmla="*/ 561976 h 1365102"/>
              <a:gd name="connsiteX13" fmla="*/ 1152525 w 1595437"/>
              <a:gd name="connsiteY13" fmla="*/ 616745 h 1365102"/>
              <a:gd name="connsiteX14" fmla="*/ 1109662 w 1595437"/>
              <a:gd name="connsiteY14" fmla="*/ 671514 h 1365102"/>
              <a:gd name="connsiteX15" fmla="*/ 1057275 w 1595437"/>
              <a:gd name="connsiteY15" fmla="*/ 733426 h 1365102"/>
              <a:gd name="connsiteX16" fmla="*/ 1009650 w 1595437"/>
              <a:gd name="connsiteY16" fmla="*/ 785814 h 1365102"/>
              <a:gd name="connsiteX17" fmla="*/ 933450 w 1595437"/>
              <a:gd name="connsiteY17" fmla="*/ 871539 h 1365102"/>
              <a:gd name="connsiteX18" fmla="*/ 821531 w 1595437"/>
              <a:gd name="connsiteY18" fmla="*/ 973933 h 1365102"/>
              <a:gd name="connsiteX19" fmla="*/ 783431 w 1595437"/>
              <a:gd name="connsiteY19" fmla="*/ 1016793 h 1365102"/>
              <a:gd name="connsiteX20" fmla="*/ 707232 w 1595437"/>
              <a:gd name="connsiteY20" fmla="*/ 1104901 h 1365102"/>
              <a:gd name="connsiteX21" fmla="*/ 654843 w 1595437"/>
              <a:gd name="connsiteY21" fmla="*/ 1135858 h 1365102"/>
              <a:gd name="connsiteX22" fmla="*/ 566737 w 1595437"/>
              <a:gd name="connsiteY22" fmla="*/ 1162051 h 1365102"/>
              <a:gd name="connsiteX23" fmla="*/ 514350 w 1595437"/>
              <a:gd name="connsiteY23" fmla="*/ 1214439 h 1365102"/>
              <a:gd name="connsiteX24" fmla="*/ 447675 w 1595437"/>
              <a:gd name="connsiteY24" fmla="*/ 1247776 h 1365102"/>
              <a:gd name="connsiteX25" fmla="*/ 423862 w 1595437"/>
              <a:gd name="connsiteY25" fmla="*/ 1271589 h 1365102"/>
              <a:gd name="connsiteX26" fmla="*/ 371475 w 1595437"/>
              <a:gd name="connsiteY26" fmla="*/ 1309689 h 1365102"/>
              <a:gd name="connsiteX27" fmla="*/ 323850 w 1595437"/>
              <a:gd name="connsiteY27" fmla="*/ 1335883 h 1365102"/>
              <a:gd name="connsiteX28" fmla="*/ 280988 w 1595437"/>
              <a:gd name="connsiteY28" fmla="*/ 1354933 h 1365102"/>
              <a:gd name="connsiteX29" fmla="*/ 233362 w 1595437"/>
              <a:gd name="connsiteY29" fmla="*/ 1364457 h 1365102"/>
              <a:gd name="connsiteX30" fmla="*/ 178594 w 1595437"/>
              <a:gd name="connsiteY30" fmla="*/ 1354933 h 1365102"/>
              <a:gd name="connsiteX31" fmla="*/ 109537 w 1595437"/>
              <a:gd name="connsiteY31" fmla="*/ 1295401 h 1365102"/>
              <a:gd name="connsiteX32" fmla="*/ 83344 w 1595437"/>
              <a:gd name="connsiteY32" fmla="*/ 1245395 h 1365102"/>
              <a:gd name="connsiteX33" fmla="*/ 52387 w 1595437"/>
              <a:gd name="connsiteY33" fmla="*/ 1176339 h 1365102"/>
              <a:gd name="connsiteX34" fmla="*/ 0 w 1595437"/>
              <a:gd name="connsiteY34" fmla="*/ 1090614 h 1365102"/>
              <a:gd name="connsiteX0" fmla="*/ 1595437 w 1595437"/>
              <a:gd name="connsiteY0" fmla="*/ 0 h 1365102"/>
              <a:gd name="connsiteX1" fmla="*/ 1574005 w 1595437"/>
              <a:gd name="connsiteY1" fmla="*/ 38102 h 1365102"/>
              <a:gd name="connsiteX2" fmla="*/ 1540669 w 1595437"/>
              <a:gd name="connsiteY2" fmla="*/ 64296 h 1365102"/>
              <a:gd name="connsiteX3" fmla="*/ 1514475 w 1595437"/>
              <a:gd name="connsiteY3" fmla="*/ 97632 h 1365102"/>
              <a:gd name="connsiteX4" fmla="*/ 1497806 w 1595437"/>
              <a:gd name="connsiteY4" fmla="*/ 126207 h 1365102"/>
              <a:gd name="connsiteX5" fmla="*/ 1469231 w 1595437"/>
              <a:gd name="connsiteY5" fmla="*/ 169070 h 1365102"/>
              <a:gd name="connsiteX6" fmla="*/ 1423988 w 1595437"/>
              <a:gd name="connsiteY6" fmla="*/ 221457 h 1365102"/>
              <a:gd name="connsiteX7" fmla="*/ 1400175 w 1595437"/>
              <a:gd name="connsiteY7" fmla="*/ 252414 h 1365102"/>
              <a:gd name="connsiteX8" fmla="*/ 1364455 w 1595437"/>
              <a:gd name="connsiteY8" fmla="*/ 307182 h 1365102"/>
              <a:gd name="connsiteX9" fmla="*/ 1326356 w 1595437"/>
              <a:gd name="connsiteY9" fmla="*/ 357189 h 1365102"/>
              <a:gd name="connsiteX10" fmla="*/ 1276350 w 1595437"/>
              <a:gd name="connsiteY10" fmla="*/ 423864 h 1365102"/>
              <a:gd name="connsiteX11" fmla="*/ 1226344 w 1595437"/>
              <a:gd name="connsiteY11" fmla="*/ 502445 h 1365102"/>
              <a:gd name="connsiteX12" fmla="*/ 1190625 w 1595437"/>
              <a:gd name="connsiteY12" fmla="*/ 561976 h 1365102"/>
              <a:gd name="connsiteX13" fmla="*/ 1152525 w 1595437"/>
              <a:gd name="connsiteY13" fmla="*/ 616745 h 1365102"/>
              <a:gd name="connsiteX14" fmla="*/ 1109662 w 1595437"/>
              <a:gd name="connsiteY14" fmla="*/ 671514 h 1365102"/>
              <a:gd name="connsiteX15" fmla="*/ 1057275 w 1595437"/>
              <a:gd name="connsiteY15" fmla="*/ 733426 h 1365102"/>
              <a:gd name="connsiteX16" fmla="*/ 1009650 w 1595437"/>
              <a:gd name="connsiteY16" fmla="*/ 785814 h 1365102"/>
              <a:gd name="connsiteX17" fmla="*/ 933450 w 1595437"/>
              <a:gd name="connsiteY17" fmla="*/ 871539 h 1365102"/>
              <a:gd name="connsiteX18" fmla="*/ 821531 w 1595437"/>
              <a:gd name="connsiteY18" fmla="*/ 973933 h 1365102"/>
              <a:gd name="connsiteX19" fmla="*/ 783431 w 1595437"/>
              <a:gd name="connsiteY19" fmla="*/ 1016793 h 1365102"/>
              <a:gd name="connsiteX20" fmla="*/ 707232 w 1595437"/>
              <a:gd name="connsiteY20" fmla="*/ 1104901 h 1365102"/>
              <a:gd name="connsiteX21" fmla="*/ 654843 w 1595437"/>
              <a:gd name="connsiteY21" fmla="*/ 1135858 h 1365102"/>
              <a:gd name="connsiteX22" fmla="*/ 566737 w 1595437"/>
              <a:gd name="connsiteY22" fmla="*/ 1162051 h 1365102"/>
              <a:gd name="connsiteX23" fmla="*/ 514350 w 1595437"/>
              <a:gd name="connsiteY23" fmla="*/ 1214439 h 1365102"/>
              <a:gd name="connsiteX24" fmla="*/ 447675 w 1595437"/>
              <a:gd name="connsiteY24" fmla="*/ 1247776 h 1365102"/>
              <a:gd name="connsiteX25" fmla="*/ 423862 w 1595437"/>
              <a:gd name="connsiteY25" fmla="*/ 1271589 h 1365102"/>
              <a:gd name="connsiteX26" fmla="*/ 371475 w 1595437"/>
              <a:gd name="connsiteY26" fmla="*/ 1309689 h 1365102"/>
              <a:gd name="connsiteX27" fmla="*/ 323850 w 1595437"/>
              <a:gd name="connsiteY27" fmla="*/ 1335883 h 1365102"/>
              <a:gd name="connsiteX28" fmla="*/ 280988 w 1595437"/>
              <a:gd name="connsiteY28" fmla="*/ 1354933 h 1365102"/>
              <a:gd name="connsiteX29" fmla="*/ 233362 w 1595437"/>
              <a:gd name="connsiteY29" fmla="*/ 1364457 h 1365102"/>
              <a:gd name="connsiteX30" fmla="*/ 178594 w 1595437"/>
              <a:gd name="connsiteY30" fmla="*/ 1354933 h 1365102"/>
              <a:gd name="connsiteX31" fmla="*/ 109537 w 1595437"/>
              <a:gd name="connsiteY31" fmla="*/ 1295401 h 1365102"/>
              <a:gd name="connsiteX32" fmla="*/ 85726 w 1595437"/>
              <a:gd name="connsiteY32" fmla="*/ 1264445 h 1365102"/>
              <a:gd name="connsiteX33" fmla="*/ 52387 w 1595437"/>
              <a:gd name="connsiteY33" fmla="*/ 1176339 h 1365102"/>
              <a:gd name="connsiteX34" fmla="*/ 0 w 1595437"/>
              <a:gd name="connsiteY34" fmla="*/ 1090614 h 1365102"/>
              <a:gd name="connsiteX0" fmla="*/ 1595437 w 1595437"/>
              <a:gd name="connsiteY0" fmla="*/ 0 h 1365102"/>
              <a:gd name="connsiteX1" fmla="*/ 1574005 w 1595437"/>
              <a:gd name="connsiteY1" fmla="*/ 38102 h 1365102"/>
              <a:gd name="connsiteX2" fmla="*/ 1540669 w 1595437"/>
              <a:gd name="connsiteY2" fmla="*/ 64296 h 1365102"/>
              <a:gd name="connsiteX3" fmla="*/ 1514475 w 1595437"/>
              <a:gd name="connsiteY3" fmla="*/ 97632 h 1365102"/>
              <a:gd name="connsiteX4" fmla="*/ 1497806 w 1595437"/>
              <a:gd name="connsiteY4" fmla="*/ 126207 h 1365102"/>
              <a:gd name="connsiteX5" fmla="*/ 1469231 w 1595437"/>
              <a:gd name="connsiteY5" fmla="*/ 169070 h 1365102"/>
              <a:gd name="connsiteX6" fmla="*/ 1423988 w 1595437"/>
              <a:gd name="connsiteY6" fmla="*/ 221457 h 1365102"/>
              <a:gd name="connsiteX7" fmla="*/ 1400175 w 1595437"/>
              <a:gd name="connsiteY7" fmla="*/ 252414 h 1365102"/>
              <a:gd name="connsiteX8" fmla="*/ 1364455 w 1595437"/>
              <a:gd name="connsiteY8" fmla="*/ 307182 h 1365102"/>
              <a:gd name="connsiteX9" fmla="*/ 1326356 w 1595437"/>
              <a:gd name="connsiteY9" fmla="*/ 357189 h 1365102"/>
              <a:gd name="connsiteX10" fmla="*/ 1276350 w 1595437"/>
              <a:gd name="connsiteY10" fmla="*/ 423864 h 1365102"/>
              <a:gd name="connsiteX11" fmla="*/ 1226344 w 1595437"/>
              <a:gd name="connsiteY11" fmla="*/ 502445 h 1365102"/>
              <a:gd name="connsiteX12" fmla="*/ 1190625 w 1595437"/>
              <a:gd name="connsiteY12" fmla="*/ 561976 h 1365102"/>
              <a:gd name="connsiteX13" fmla="*/ 1152525 w 1595437"/>
              <a:gd name="connsiteY13" fmla="*/ 616745 h 1365102"/>
              <a:gd name="connsiteX14" fmla="*/ 1109662 w 1595437"/>
              <a:gd name="connsiteY14" fmla="*/ 671514 h 1365102"/>
              <a:gd name="connsiteX15" fmla="*/ 1057275 w 1595437"/>
              <a:gd name="connsiteY15" fmla="*/ 733426 h 1365102"/>
              <a:gd name="connsiteX16" fmla="*/ 1009650 w 1595437"/>
              <a:gd name="connsiteY16" fmla="*/ 785814 h 1365102"/>
              <a:gd name="connsiteX17" fmla="*/ 933450 w 1595437"/>
              <a:gd name="connsiteY17" fmla="*/ 871539 h 1365102"/>
              <a:gd name="connsiteX18" fmla="*/ 821531 w 1595437"/>
              <a:gd name="connsiteY18" fmla="*/ 973933 h 1365102"/>
              <a:gd name="connsiteX19" fmla="*/ 783431 w 1595437"/>
              <a:gd name="connsiteY19" fmla="*/ 1016793 h 1365102"/>
              <a:gd name="connsiteX20" fmla="*/ 707232 w 1595437"/>
              <a:gd name="connsiteY20" fmla="*/ 1104901 h 1365102"/>
              <a:gd name="connsiteX21" fmla="*/ 654843 w 1595437"/>
              <a:gd name="connsiteY21" fmla="*/ 1135858 h 1365102"/>
              <a:gd name="connsiteX22" fmla="*/ 566737 w 1595437"/>
              <a:gd name="connsiteY22" fmla="*/ 1162051 h 1365102"/>
              <a:gd name="connsiteX23" fmla="*/ 514350 w 1595437"/>
              <a:gd name="connsiteY23" fmla="*/ 1214439 h 1365102"/>
              <a:gd name="connsiteX24" fmla="*/ 447675 w 1595437"/>
              <a:gd name="connsiteY24" fmla="*/ 1247776 h 1365102"/>
              <a:gd name="connsiteX25" fmla="*/ 423862 w 1595437"/>
              <a:gd name="connsiteY25" fmla="*/ 1271589 h 1365102"/>
              <a:gd name="connsiteX26" fmla="*/ 371475 w 1595437"/>
              <a:gd name="connsiteY26" fmla="*/ 1309689 h 1365102"/>
              <a:gd name="connsiteX27" fmla="*/ 323850 w 1595437"/>
              <a:gd name="connsiteY27" fmla="*/ 1335883 h 1365102"/>
              <a:gd name="connsiteX28" fmla="*/ 280988 w 1595437"/>
              <a:gd name="connsiteY28" fmla="*/ 1354933 h 1365102"/>
              <a:gd name="connsiteX29" fmla="*/ 233362 w 1595437"/>
              <a:gd name="connsiteY29" fmla="*/ 1364457 h 1365102"/>
              <a:gd name="connsiteX30" fmla="*/ 178594 w 1595437"/>
              <a:gd name="connsiteY30" fmla="*/ 1354933 h 1365102"/>
              <a:gd name="connsiteX31" fmla="*/ 109537 w 1595437"/>
              <a:gd name="connsiteY31" fmla="*/ 1295401 h 1365102"/>
              <a:gd name="connsiteX32" fmla="*/ 85726 w 1595437"/>
              <a:gd name="connsiteY32" fmla="*/ 1264445 h 1365102"/>
              <a:gd name="connsiteX33" fmla="*/ 52387 w 1595437"/>
              <a:gd name="connsiteY33" fmla="*/ 1197770 h 1365102"/>
              <a:gd name="connsiteX34" fmla="*/ 0 w 1595437"/>
              <a:gd name="connsiteY34" fmla="*/ 1090614 h 1365102"/>
              <a:gd name="connsiteX0" fmla="*/ 1583531 w 1583531"/>
              <a:gd name="connsiteY0" fmla="*/ 0 h 1365102"/>
              <a:gd name="connsiteX1" fmla="*/ 1562099 w 1583531"/>
              <a:gd name="connsiteY1" fmla="*/ 38102 h 1365102"/>
              <a:gd name="connsiteX2" fmla="*/ 1528763 w 1583531"/>
              <a:gd name="connsiteY2" fmla="*/ 64296 h 1365102"/>
              <a:gd name="connsiteX3" fmla="*/ 1502569 w 1583531"/>
              <a:gd name="connsiteY3" fmla="*/ 97632 h 1365102"/>
              <a:gd name="connsiteX4" fmla="*/ 1485900 w 1583531"/>
              <a:gd name="connsiteY4" fmla="*/ 126207 h 1365102"/>
              <a:gd name="connsiteX5" fmla="*/ 1457325 w 1583531"/>
              <a:gd name="connsiteY5" fmla="*/ 169070 h 1365102"/>
              <a:gd name="connsiteX6" fmla="*/ 1412082 w 1583531"/>
              <a:gd name="connsiteY6" fmla="*/ 221457 h 1365102"/>
              <a:gd name="connsiteX7" fmla="*/ 1388269 w 1583531"/>
              <a:gd name="connsiteY7" fmla="*/ 252414 h 1365102"/>
              <a:gd name="connsiteX8" fmla="*/ 1352549 w 1583531"/>
              <a:gd name="connsiteY8" fmla="*/ 307182 h 1365102"/>
              <a:gd name="connsiteX9" fmla="*/ 1314450 w 1583531"/>
              <a:gd name="connsiteY9" fmla="*/ 357189 h 1365102"/>
              <a:gd name="connsiteX10" fmla="*/ 1264444 w 1583531"/>
              <a:gd name="connsiteY10" fmla="*/ 423864 h 1365102"/>
              <a:gd name="connsiteX11" fmla="*/ 1214438 w 1583531"/>
              <a:gd name="connsiteY11" fmla="*/ 502445 h 1365102"/>
              <a:gd name="connsiteX12" fmla="*/ 1178719 w 1583531"/>
              <a:gd name="connsiteY12" fmla="*/ 561976 h 1365102"/>
              <a:gd name="connsiteX13" fmla="*/ 1140619 w 1583531"/>
              <a:gd name="connsiteY13" fmla="*/ 616745 h 1365102"/>
              <a:gd name="connsiteX14" fmla="*/ 1097756 w 1583531"/>
              <a:gd name="connsiteY14" fmla="*/ 671514 h 1365102"/>
              <a:gd name="connsiteX15" fmla="*/ 1045369 w 1583531"/>
              <a:gd name="connsiteY15" fmla="*/ 733426 h 1365102"/>
              <a:gd name="connsiteX16" fmla="*/ 997744 w 1583531"/>
              <a:gd name="connsiteY16" fmla="*/ 785814 h 1365102"/>
              <a:gd name="connsiteX17" fmla="*/ 921544 w 1583531"/>
              <a:gd name="connsiteY17" fmla="*/ 871539 h 1365102"/>
              <a:gd name="connsiteX18" fmla="*/ 809625 w 1583531"/>
              <a:gd name="connsiteY18" fmla="*/ 973933 h 1365102"/>
              <a:gd name="connsiteX19" fmla="*/ 771525 w 1583531"/>
              <a:gd name="connsiteY19" fmla="*/ 1016793 h 1365102"/>
              <a:gd name="connsiteX20" fmla="*/ 695326 w 1583531"/>
              <a:gd name="connsiteY20" fmla="*/ 1104901 h 1365102"/>
              <a:gd name="connsiteX21" fmla="*/ 642937 w 1583531"/>
              <a:gd name="connsiteY21" fmla="*/ 1135858 h 1365102"/>
              <a:gd name="connsiteX22" fmla="*/ 554831 w 1583531"/>
              <a:gd name="connsiteY22" fmla="*/ 1162051 h 1365102"/>
              <a:gd name="connsiteX23" fmla="*/ 502444 w 1583531"/>
              <a:gd name="connsiteY23" fmla="*/ 1214439 h 1365102"/>
              <a:gd name="connsiteX24" fmla="*/ 435769 w 1583531"/>
              <a:gd name="connsiteY24" fmla="*/ 1247776 h 1365102"/>
              <a:gd name="connsiteX25" fmla="*/ 411956 w 1583531"/>
              <a:gd name="connsiteY25" fmla="*/ 1271589 h 1365102"/>
              <a:gd name="connsiteX26" fmla="*/ 359569 w 1583531"/>
              <a:gd name="connsiteY26" fmla="*/ 1309689 h 1365102"/>
              <a:gd name="connsiteX27" fmla="*/ 311944 w 1583531"/>
              <a:gd name="connsiteY27" fmla="*/ 1335883 h 1365102"/>
              <a:gd name="connsiteX28" fmla="*/ 269082 w 1583531"/>
              <a:gd name="connsiteY28" fmla="*/ 1354933 h 1365102"/>
              <a:gd name="connsiteX29" fmla="*/ 221456 w 1583531"/>
              <a:gd name="connsiteY29" fmla="*/ 1364457 h 1365102"/>
              <a:gd name="connsiteX30" fmla="*/ 166688 w 1583531"/>
              <a:gd name="connsiteY30" fmla="*/ 1354933 h 1365102"/>
              <a:gd name="connsiteX31" fmla="*/ 97631 w 1583531"/>
              <a:gd name="connsiteY31" fmla="*/ 1295401 h 1365102"/>
              <a:gd name="connsiteX32" fmla="*/ 73820 w 1583531"/>
              <a:gd name="connsiteY32" fmla="*/ 1264445 h 1365102"/>
              <a:gd name="connsiteX33" fmla="*/ 40481 w 1583531"/>
              <a:gd name="connsiteY33" fmla="*/ 1197770 h 1365102"/>
              <a:gd name="connsiteX34" fmla="*/ 0 w 1583531"/>
              <a:gd name="connsiteY34" fmla="*/ 1135858 h 1365102"/>
              <a:gd name="connsiteX0" fmla="*/ 1583531 w 1583531"/>
              <a:gd name="connsiteY0" fmla="*/ 0 h 1365102"/>
              <a:gd name="connsiteX1" fmla="*/ 1562099 w 1583531"/>
              <a:gd name="connsiteY1" fmla="*/ 38102 h 1365102"/>
              <a:gd name="connsiteX2" fmla="*/ 1528763 w 1583531"/>
              <a:gd name="connsiteY2" fmla="*/ 64296 h 1365102"/>
              <a:gd name="connsiteX3" fmla="*/ 1502569 w 1583531"/>
              <a:gd name="connsiteY3" fmla="*/ 97632 h 1365102"/>
              <a:gd name="connsiteX4" fmla="*/ 1485900 w 1583531"/>
              <a:gd name="connsiteY4" fmla="*/ 126207 h 1365102"/>
              <a:gd name="connsiteX5" fmla="*/ 1457325 w 1583531"/>
              <a:gd name="connsiteY5" fmla="*/ 169070 h 1365102"/>
              <a:gd name="connsiteX6" fmla="*/ 1412082 w 1583531"/>
              <a:gd name="connsiteY6" fmla="*/ 221457 h 1365102"/>
              <a:gd name="connsiteX7" fmla="*/ 1388269 w 1583531"/>
              <a:gd name="connsiteY7" fmla="*/ 252414 h 1365102"/>
              <a:gd name="connsiteX8" fmla="*/ 1352549 w 1583531"/>
              <a:gd name="connsiteY8" fmla="*/ 307182 h 1365102"/>
              <a:gd name="connsiteX9" fmla="*/ 1314450 w 1583531"/>
              <a:gd name="connsiteY9" fmla="*/ 357189 h 1365102"/>
              <a:gd name="connsiteX10" fmla="*/ 1264444 w 1583531"/>
              <a:gd name="connsiteY10" fmla="*/ 423864 h 1365102"/>
              <a:gd name="connsiteX11" fmla="*/ 1214438 w 1583531"/>
              <a:gd name="connsiteY11" fmla="*/ 502445 h 1365102"/>
              <a:gd name="connsiteX12" fmla="*/ 1178719 w 1583531"/>
              <a:gd name="connsiteY12" fmla="*/ 561976 h 1365102"/>
              <a:gd name="connsiteX13" fmla="*/ 1140619 w 1583531"/>
              <a:gd name="connsiteY13" fmla="*/ 616745 h 1365102"/>
              <a:gd name="connsiteX14" fmla="*/ 1097756 w 1583531"/>
              <a:gd name="connsiteY14" fmla="*/ 671514 h 1365102"/>
              <a:gd name="connsiteX15" fmla="*/ 1045369 w 1583531"/>
              <a:gd name="connsiteY15" fmla="*/ 733426 h 1365102"/>
              <a:gd name="connsiteX16" fmla="*/ 997744 w 1583531"/>
              <a:gd name="connsiteY16" fmla="*/ 785814 h 1365102"/>
              <a:gd name="connsiteX17" fmla="*/ 921544 w 1583531"/>
              <a:gd name="connsiteY17" fmla="*/ 871539 h 1365102"/>
              <a:gd name="connsiteX18" fmla="*/ 809625 w 1583531"/>
              <a:gd name="connsiteY18" fmla="*/ 973933 h 1365102"/>
              <a:gd name="connsiteX19" fmla="*/ 771525 w 1583531"/>
              <a:gd name="connsiteY19" fmla="*/ 1016793 h 1365102"/>
              <a:gd name="connsiteX20" fmla="*/ 695326 w 1583531"/>
              <a:gd name="connsiteY20" fmla="*/ 1104901 h 1365102"/>
              <a:gd name="connsiteX21" fmla="*/ 642937 w 1583531"/>
              <a:gd name="connsiteY21" fmla="*/ 1135858 h 1365102"/>
              <a:gd name="connsiteX22" fmla="*/ 554831 w 1583531"/>
              <a:gd name="connsiteY22" fmla="*/ 1162051 h 1365102"/>
              <a:gd name="connsiteX23" fmla="*/ 502444 w 1583531"/>
              <a:gd name="connsiteY23" fmla="*/ 1214439 h 1365102"/>
              <a:gd name="connsiteX24" fmla="*/ 447675 w 1583531"/>
              <a:gd name="connsiteY24" fmla="*/ 1235870 h 1365102"/>
              <a:gd name="connsiteX25" fmla="*/ 411956 w 1583531"/>
              <a:gd name="connsiteY25" fmla="*/ 1271589 h 1365102"/>
              <a:gd name="connsiteX26" fmla="*/ 359569 w 1583531"/>
              <a:gd name="connsiteY26" fmla="*/ 1309689 h 1365102"/>
              <a:gd name="connsiteX27" fmla="*/ 311944 w 1583531"/>
              <a:gd name="connsiteY27" fmla="*/ 1335883 h 1365102"/>
              <a:gd name="connsiteX28" fmla="*/ 269082 w 1583531"/>
              <a:gd name="connsiteY28" fmla="*/ 1354933 h 1365102"/>
              <a:gd name="connsiteX29" fmla="*/ 221456 w 1583531"/>
              <a:gd name="connsiteY29" fmla="*/ 1364457 h 1365102"/>
              <a:gd name="connsiteX30" fmla="*/ 166688 w 1583531"/>
              <a:gd name="connsiteY30" fmla="*/ 1354933 h 1365102"/>
              <a:gd name="connsiteX31" fmla="*/ 97631 w 1583531"/>
              <a:gd name="connsiteY31" fmla="*/ 1295401 h 1365102"/>
              <a:gd name="connsiteX32" fmla="*/ 73820 w 1583531"/>
              <a:gd name="connsiteY32" fmla="*/ 1264445 h 1365102"/>
              <a:gd name="connsiteX33" fmla="*/ 40481 w 1583531"/>
              <a:gd name="connsiteY33" fmla="*/ 1197770 h 1365102"/>
              <a:gd name="connsiteX34" fmla="*/ 0 w 1583531"/>
              <a:gd name="connsiteY34" fmla="*/ 1135858 h 1365102"/>
              <a:gd name="connsiteX0" fmla="*/ 1583531 w 1583531"/>
              <a:gd name="connsiteY0" fmla="*/ 0 h 1365102"/>
              <a:gd name="connsiteX1" fmla="*/ 1562099 w 1583531"/>
              <a:gd name="connsiteY1" fmla="*/ 38102 h 1365102"/>
              <a:gd name="connsiteX2" fmla="*/ 1528763 w 1583531"/>
              <a:gd name="connsiteY2" fmla="*/ 64296 h 1365102"/>
              <a:gd name="connsiteX3" fmla="*/ 1502569 w 1583531"/>
              <a:gd name="connsiteY3" fmla="*/ 97632 h 1365102"/>
              <a:gd name="connsiteX4" fmla="*/ 1485900 w 1583531"/>
              <a:gd name="connsiteY4" fmla="*/ 126207 h 1365102"/>
              <a:gd name="connsiteX5" fmla="*/ 1457325 w 1583531"/>
              <a:gd name="connsiteY5" fmla="*/ 169070 h 1365102"/>
              <a:gd name="connsiteX6" fmla="*/ 1412082 w 1583531"/>
              <a:gd name="connsiteY6" fmla="*/ 221457 h 1365102"/>
              <a:gd name="connsiteX7" fmla="*/ 1388269 w 1583531"/>
              <a:gd name="connsiteY7" fmla="*/ 252414 h 1365102"/>
              <a:gd name="connsiteX8" fmla="*/ 1352549 w 1583531"/>
              <a:gd name="connsiteY8" fmla="*/ 307182 h 1365102"/>
              <a:gd name="connsiteX9" fmla="*/ 1314450 w 1583531"/>
              <a:gd name="connsiteY9" fmla="*/ 357189 h 1365102"/>
              <a:gd name="connsiteX10" fmla="*/ 1264444 w 1583531"/>
              <a:gd name="connsiteY10" fmla="*/ 423864 h 1365102"/>
              <a:gd name="connsiteX11" fmla="*/ 1214438 w 1583531"/>
              <a:gd name="connsiteY11" fmla="*/ 502445 h 1365102"/>
              <a:gd name="connsiteX12" fmla="*/ 1178719 w 1583531"/>
              <a:gd name="connsiteY12" fmla="*/ 561976 h 1365102"/>
              <a:gd name="connsiteX13" fmla="*/ 1140619 w 1583531"/>
              <a:gd name="connsiteY13" fmla="*/ 616745 h 1365102"/>
              <a:gd name="connsiteX14" fmla="*/ 1097756 w 1583531"/>
              <a:gd name="connsiteY14" fmla="*/ 671514 h 1365102"/>
              <a:gd name="connsiteX15" fmla="*/ 1045369 w 1583531"/>
              <a:gd name="connsiteY15" fmla="*/ 733426 h 1365102"/>
              <a:gd name="connsiteX16" fmla="*/ 997744 w 1583531"/>
              <a:gd name="connsiteY16" fmla="*/ 785814 h 1365102"/>
              <a:gd name="connsiteX17" fmla="*/ 921544 w 1583531"/>
              <a:gd name="connsiteY17" fmla="*/ 871539 h 1365102"/>
              <a:gd name="connsiteX18" fmla="*/ 809625 w 1583531"/>
              <a:gd name="connsiteY18" fmla="*/ 973933 h 1365102"/>
              <a:gd name="connsiteX19" fmla="*/ 771525 w 1583531"/>
              <a:gd name="connsiteY19" fmla="*/ 1016793 h 1365102"/>
              <a:gd name="connsiteX20" fmla="*/ 695326 w 1583531"/>
              <a:gd name="connsiteY20" fmla="*/ 1104901 h 1365102"/>
              <a:gd name="connsiteX21" fmla="*/ 642937 w 1583531"/>
              <a:gd name="connsiteY21" fmla="*/ 1135858 h 1365102"/>
              <a:gd name="connsiteX22" fmla="*/ 564356 w 1583531"/>
              <a:gd name="connsiteY22" fmla="*/ 1173958 h 1365102"/>
              <a:gd name="connsiteX23" fmla="*/ 502444 w 1583531"/>
              <a:gd name="connsiteY23" fmla="*/ 1214439 h 1365102"/>
              <a:gd name="connsiteX24" fmla="*/ 447675 w 1583531"/>
              <a:gd name="connsiteY24" fmla="*/ 1235870 h 1365102"/>
              <a:gd name="connsiteX25" fmla="*/ 411956 w 1583531"/>
              <a:gd name="connsiteY25" fmla="*/ 1271589 h 1365102"/>
              <a:gd name="connsiteX26" fmla="*/ 359569 w 1583531"/>
              <a:gd name="connsiteY26" fmla="*/ 1309689 h 1365102"/>
              <a:gd name="connsiteX27" fmla="*/ 311944 w 1583531"/>
              <a:gd name="connsiteY27" fmla="*/ 1335883 h 1365102"/>
              <a:gd name="connsiteX28" fmla="*/ 269082 w 1583531"/>
              <a:gd name="connsiteY28" fmla="*/ 1354933 h 1365102"/>
              <a:gd name="connsiteX29" fmla="*/ 221456 w 1583531"/>
              <a:gd name="connsiteY29" fmla="*/ 1364457 h 1365102"/>
              <a:gd name="connsiteX30" fmla="*/ 166688 w 1583531"/>
              <a:gd name="connsiteY30" fmla="*/ 1354933 h 1365102"/>
              <a:gd name="connsiteX31" fmla="*/ 97631 w 1583531"/>
              <a:gd name="connsiteY31" fmla="*/ 1295401 h 1365102"/>
              <a:gd name="connsiteX32" fmla="*/ 73820 w 1583531"/>
              <a:gd name="connsiteY32" fmla="*/ 1264445 h 1365102"/>
              <a:gd name="connsiteX33" fmla="*/ 40481 w 1583531"/>
              <a:gd name="connsiteY33" fmla="*/ 1197770 h 1365102"/>
              <a:gd name="connsiteX34" fmla="*/ 0 w 1583531"/>
              <a:gd name="connsiteY34" fmla="*/ 1135858 h 1365102"/>
              <a:gd name="connsiteX0" fmla="*/ 1583531 w 1583531"/>
              <a:gd name="connsiteY0" fmla="*/ 0 h 1365102"/>
              <a:gd name="connsiteX1" fmla="*/ 1562099 w 1583531"/>
              <a:gd name="connsiteY1" fmla="*/ 38102 h 1365102"/>
              <a:gd name="connsiteX2" fmla="*/ 1528763 w 1583531"/>
              <a:gd name="connsiteY2" fmla="*/ 64296 h 1365102"/>
              <a:gd name="connsiteX3" fmla="*/ 1502569 w 1583531"/>
              <a:gd name="connsiteY3" fmla="*/ 97632 h 1365102"/>
              <a:gd name="connsiteX4" fmla="*/ 1485900 w 1583531"/>
              <a:gd name="connsiteY4" fmla="*/ 126207 h 1365102"/>
              <a:gd name="connsiteX5" fmla="*/ 1457325 w 1583531"/>
              <a:gd name="connsiteY5" fmla="*/ 169070 h 1365102"/>
              <a:gd name="connsiteX6" fmla="*/ 1412082 w 1583531"/>
              <a:gd name="connsiteY6" fmla="*/ 221457 h 1365102"/>
              <a:gd name="connsiteX7" fmla="*/ 1388269 w 1583531"/>
              <a:gd name="connsiteY7" fmla="*/ 252414 h 1365102"/>
              <a:gd name="connsiteX8" fmla="*/ 1352549 w 1583531"/>
              <a:gd name="connsiteY8" fmla="*/ 307182 h 1365102"/>
              <a:gd name="connsiteX9" fmla="*/ 1314450 w 1583531"/>
              <a:gd name="connsiteY9" fmla="*/ 357189 h 1365102"/>
              <a:gd name="connsiteX10" fmla="*/ 1264444 w 1583531"/>
              <a:gd name="connsiteY10" fmla="*/ 423864 h 1365102"/>
              <a:gd name="connsiteX11" fmla="*/ 1214438 w 1583531"/>
              <a:gd name="connsiteY11" fmla="*/ 502445 h 1365102"/>
              <a:gd name="connsiteX12" fmla="*/ 1178719 w 1583531"/>
              <a:gd name="connsiteY12" fmla="*/ 561976 h 1365102"/>
              <a:gd name="connsiteX13" fmla="*/ 1140619 w 1583531"/>
              <a:gd name="connsiteY13" fmla="*/ 616745 h 1365102"/>
              <a:gd name="connsiteX14" fmla="*/ 1097756 w 1583531"/>
              <a:gd name="connsiteY14" fmla="*/ 671514 h 1365102"/>
              <a:gd name="connsiteX15" fmla="*/ 1045369 w 1583531"/>
              <a:gd name="connsiteY15" fmla="*/ 733426 h 1365102"/>
              <a:gd name="connsiteX16" fmla="*/ 997744 w 1583531"/>
              <a:gd name="connsiteY16" fmla="*/ 785814 h 1365102"/>
              <a:gd name="connsiteX17" fmla="*/ 921544 w 1583531"/>
              <a:gd name="connsiteY17" fmla="*/ 871539 h 1365102"/>
              <a:gd name="connsiteX18" fmla="*/ 809625 w 1583531"/>
              <a:gd name="connsiteY18" fmla="*/ 973933 h 1365102"/>
              <a:gd name="connsiteX19" fmla="*/ 771525 w 1583531"/>
              <a:gd name="connsiteY19" fmla="*/ 1016793 h 1365102"/>
              <a:gd name="connsiteX20" fmla="*/ 695326 w 1583531"/>
              <a:gd name="connsiteY20" fmla="*/ 1104901 h 1365102"/>
              <a:gd name="connsiteX21" fmla="*/ 642937 w 1583531"/>
              <a:gd name="connsiteY21" fmla="*/ 1135858 h 1365102"/>
              <a:gd name="connsiteX22" fmla="*/ 564356 w 1583531"/>
              <a:gd name="connsiteY22" fmla="*/ 1173958 h 1365102"/>
              <a:gd name="connsiteX23" fmla="*/ 502444 w 1583531"/>
              <a:gd name="connsiteY23" fmla="*/ 1202533 h 1365102"/>
              <a:gd name="connsiteX24" fmla="*/ 447675 w 1583531"/>
              <a:gd name="connsiteY24" fmla="*/ 1235870 h 1365102"/>
              <a:gd name="connsiteX25" fmla="*/ 411956 w 1583531"/>
              <a:gd name="connsiteY25" fmla="*/ 1271589 h 1365102"/>
              <a:gd name="connsiteX26" fmla="*/ 359569 w 1583531"/>
              <a:gd name="connsiteY26" fmla="*/ 1309689 h 1365102"/>
              <a:gd name="connsiteX27" fmla="*/ 311944 w 1583531"/>
              <a:gd name="connsiteY27" fmla="*/ 1335883 h 1365102"/>
              <a:gd name="connsiteX28" fmla="*/ 269082 w 1583531"/>
              <a:gd name="connsiteY28" fmla="*/ 1354933 h 1365102"/>
              <a:gd name="connsiteX29" fmla="*/ 221456 w 1583531"/>
              <a:gd name="connsiteY29" fmla="*/ 1364457 h 1365102"/>
              <a:gd name="connsiteX30" fmla="*/ 166688 w 1583531"/>
              <a:gd name="connsiteY30" fmla="*/ 1354933 h 1365102"/>
              <a:gd name="connsiteX31" fmla="*/ 97631 w 1583531"/>
              <a:gd name="connsiteY31" fmla="*/ 1295401 h 1365102"/>
              <a:gd name="connsiteX32" fmla="*/ 73820 w 1583531"/>
              <a:gd name="connsiteY32" fmla="*/ 1264445 h 1365102"/>
              <a:gd name="connsiteX33" fmla="*/ 40481 w 1583531"/>
              <a:gd name="connsiteY33" fmla="*/ 1197770 h 1365102"/>
              <a:gd name="connsiteX34" fmla="*/ 0 w 1583531"/>
              <a:gd name="connsiteY34" fmla="*/ 1135858 h 1365102"/>
              <a:gd name="connsiteX0" fmla="*/ 1583531 w 1583531"/>
              <a:gd name="connsiteY0" fmla="*/ 0 h 1365102"/>
              <a:gd name="connsiteX1" fmla="*/ 1562099 w 1583531"/>
              <a:gd name="connsiteY1" fmla="*/ 38102 h 1365102"/>
              <a:gd name="connsiteX2" fmla="*/ 1528763 w 1583531"/>
              <a:gd name="connsiteY2" fmla="*/ 64296 h 1365102"/>
              <a:gd name="connsiteX3" fmla="*/ 1502569 w 1583531"/>
              <a:gd name="connsiteY3" fmla="*/ 97632 h 1365102"/>
              <a:gd name="connsiteX4" fmla="*/ 1485900 w 1583531"/>
              <a:gd name="connsiteY4" fmla="*/ 126207 h 1365102"/>
              <a:gd name="connsiteX5" fmla="*/ 1457325 w 1583531"/>
              <a:gd name="connsiteY5" fmla="*/ 169070 h 1365102"/>
              <a:gd name="connsiteX6" fmla="*/ 1412082 w 1583531"/>
              <a:gd name="connsiteY6" fmla="*/ 221457 h 1365102"/>
              <a:gd name="connsiteX7" fmla="*/ 1388269 w 1583531"/>
              <a:gd name="connsiteY7" fmla="*/ 252414 h 1365102"/>
              <a:gd name="connsiteX8" fmla="*/ 1352549 w 1583531"/>
              <a:gd name="connsiteY8" fmla="*/ 307182 h 1365102"/>
              <a:gd name="connsiteX9" fmla="*/ 1314450 w 1583531"/>
              <a:gd name="connsiteY9" fmla="*/ 357189 h 1365102"/>
              <a:gd name="connsiteX10" fmla="*/ 1264444 w 1583531"/>
              <a:gd name="connsiteY10" fmla="*/ 423864 h 1365102"/>
              <a:gd name="connsiteX11" fmla="*/ 1214438 w 1583531"/>
              <a:gd name="connsiteY11" fmla="*/ 502445 h 1365102"/>
              <a:gd name="connsiteX12" fmla="*/ 1178719 w 1583531"/>
              <a:gd name="connsiteY12" fmla="*/ 561976 h 1365102"/>
              <a:gd name="connsiteX13" fmla="*/ 1140619 w 1583531"/>
              <a:gd name="connsiteY13" fmla="*/ 616745 h 1365102"/>
              <a:gd name="connsiteX14" fmla="*/ 1097756 w 1583531"/>
              <a:gd name="connsiteY14" fmla="*/ 671514 h 1365102"/>
              <a:gd name="connsiteX15" fmla="*/ 1045369 w 1583531"/>
              <a:gd name="connsiteY15" fmla="*/ 733426 h 1365102"/>
              <a:gd name="connsiteX16" fmla="*/ 997744 w 1583531"/>
              <a:gd name="connsiteY16" fmla="*/ 785814 h 1365102"/>
              <a:gd name="connsiteX17" fmla="*/ 921544 w 1583531"/>
              <a:gd name="connsiteY17" fmla="*/ 871539 h 1365102"/>
              <a:gd name="connsiteX18" fmla="*/ 809625 w 1583531"/>
              <a:gd name="connsiteY18" fmla="*/ 973933 h 1365102"/>
              <a:gd name="connsiteX19" fmla="*/ 771525 w 1583531"/>
              <a:gd name="connsiteY19" fmla="*/ 1016793 h 1365102"/>
              <a:gd name="connsiteX20" fmla="*/ 695326 w 1583531"/>
              <a:gd name="connsiteY20" fmla="*/ 1104901 h 1365102"/>
              <a:gd name="connsiteX21" fmla="*/ 647700 w 1583531"/>
              <a:gd name="connsiteY21" fmla="*/ 1143002 h 1365102"/>
              <a:gd name="connsiteX22" fmla="*/ 564356 w 1583531"/>
              <a:gd name="connsiteY22" fmla="*/ 1173958 h 1365102"/>
              <a:gd name="connsiteX23" fmla="*/ 502444 w 1583531"/>
              <a:gd name="connsiteY23" fmla="*/ 1202533 h 1365102"/>
              <a:gd name="connsiteX24" fmla="*/ 447675 w 1583531"/>
              <a:gd name="connsiteY24" fmla="*/ 1235870 h 1365102"/>
              <a:gd name="connsiteX25" fmla="*/ 411956 w 1583531"/>
              <a:gd name="connsiteY25" fmla="*/ 1271589 h 1365102"/>
              <a:gd name="connsiteX26" fmla="*/ 359569 w 1583531"/>
              <a:gd name="connsiteY26" fmla="*/ 1309689 h 1365102"/>
              <a:gd name="connsiteX27" fmla="*/ 311944 w 1583531"/>
              <a:gd name="connsiteY27" fmla="*/ 1335883 h 1365102"/>
              <a:gd name="connsiteX28" fmla="*/ 269082 w 1583531"/>
              <a:gd name="connsiteY28" fmla="*/ 1354933 h 1365102"/>
              <a:gd name="connsiteX29" fmla="*/ 221456 w 1583531"/>
              <a:gd name="connsiteY29" fmla="*/ 1364457 h 1365102"/>
              <a:gd name="connsiteX30" fmla="*/ 166688 w 1583531"/>
              <a:gd name="connsiteY30" fmla="*/ 1354933 h 1365102"/>
              <a:gd name="connsiteX31" fmla="*/ 97631 w 1583531"/>
              <a:gd name="connsiteY31" fmla="*/ 1295401 h 1365102"/>
              <a:gd name="connsiteX32" fmla="*/ 73820 w 1583531"/>
              <a:gd name="connsiteY32" fmla="*/ 1264445 h 1365102"/>
              <a:gd name="connsiteX33" fmla="*/ 40481 w 1583531"/>
              <a:gd name="connsiteY33" fmla="*/ 1197770 h 1365102"/>
              <a:gd name="connsiteX34" fmla="*/ 0 w 1583531"/>
              <a:gd name="connsiteY34" fmla="*/ 1135858 h 1365102"/>
              <a:gd name="connsiteX0" fmla="*/ 1583531 w 1583531"/>
              <a:gd name="connsiteY0" fmla="*/ 0 h 1365102"/>
              <a:gd name="connsiteX1" fmla="*/ 1562099 w 1583531"/>
              <a:gd name="connsiteY1" fmla="*/ 38102 h 1365102"/>
              <a:gd name="connsiteX2" fmla="*/ 1528763 w 1583531"/>
              <a:gd name="connsiteY2" fmla="*/ 64296 h 1365102"/>
              <a:gd name="connsiteX3" fmla="*/ 1502569 w 1583531"/>
              <a:gd name="connsiteY3" fmla="*/ 97632 h 1365102"/>
              <a:gd name="connsiteX4" fmla="*/ 1485900 w 1583531"/>
              <a:gd name="connsiteY4" fmla="*/ 126207 h 1365102"/>
              <a:gd name="connsiteX5" fmla="*/ 1457325 w 1583531"/>
              <a:gd name="connsiteY5" fmla="*/ 169070 h 1365102"/>
              <a:gd name="connsiteX6" fmla="*/ 1412082 w 1583531"/>
              <a:gd name="connsiteY6" fmla="*/ 221457 h 1365102"/>
              <a:gd name="connsiteX7" fmla="*/ 1388269 w 1583531"/>
              <a:gd name="connsiteY7" fmla="*/ 252414 h 1365102"/>
              <a:gd name="connsiteX8" fmla="*/ 1352549 w 1583531"/>
              <a:gd name="connsiteY8" fmla="*/ 307182 h 1365102"/>
              <a:gd name="connsiteX9" fmla="*/ 1314450 w 1583531"/>
              <a:gd name="connsiteY9" fmla="*/ 357189 h 1365102"/>
              <a:gd name="connsiteX10" fmla="*/ 1264444 w 1583531"/>
              <a:gd name="connsiteY10" fmla="*/ 423864 h 1365102"/>
              <a:gd name="connsiteX11" fmla="*/ 1214438 w 1583531"/>
              <a:gd name="connsiteY11" fmla="*/ 502445 h 1365102"/>
              <a:gd name="connsiteX12" fmla="*/ 1178719 w 1583531"/>
              <a:gd name="connsiteY12" fmla="*/ 561976 h 1365102"/>
              <a:gd name="connsiteX13" fmla="*/ 1140619 w 1583531"/>
              <a:gd name="connsiteY13" fmla="*/ 616745 h 1365102"/>
              <a:gd name="connsiteX14" fmla="*/ 1097756 w 1583531"/>
              <a:gd name="connsiteY14" fmla="*/ 671514 h 1365102"/>
              <a:gd name="connsiteX15" fmla="*/ 1045369 w 1583531"/>
              <a:gd name="connsiteY15" fmla="*/ 733426 h 1365102"/>
              <a:gd name="connsiteX16" fmla="*/ 997744 w 1583531"/>
              <a:gd name="connsiteY16" fmla="*/ 785814 h 1365102"/>
              <a:gd name="connsiteX17" fmla="*/ 921544 w 1583531"/>
              <a:gd name="connsiteY17" fmla="*/ 871539 h 1365102"/>
              <a:gd name="connsiteX18" fmla="*/ 809625 w 1583531"/>
              <a:gd name="connsiteY18" fmla="*/ 973933 h 1365102"/>
              <a:gd name="connsiteX19" fmla="*/ 771525 w 1583531"/>
              <a:gd name="connsiteY19" fmla="*/ 1016793 h 1365102"/>
              <a:gd name="connsiteX20" fmla="*/ 721519 w 1583531"/>
              <a:gd name="connsiteY20" fmla="*/ 1085851 h 1365102"/>
              <a:gd name="connsiteX21" fmla="*/ 647700 w 1583531"/>
              <a:gd name="connsiteY21" fmla="*/ 1143002 h 1365102"/>
              <a:gd name="connsiteX22" fmla="*/ 564356 w 1583531"/>
              <a:gd name="connsiteY22" fmla="*/ 1173958 h 1365102"/>
              <a:gd name="connsiteX23" fmla="*/ 502444 w 1583531"/>
              <a:gd name="connsiteY23" fmla="*/ 1202533 h 1365102"/>
              <a:gd name="connsiteX24" fmla="*/ 447675 w 1583531"/>
              <a:gd name="connsiteY24" fmla="*/ 1235870 h 1365102"/>
              <a:gd name="connsiteX25" fmla="*/ 411956 w 1583531"/>
              <a:gd name="connsiteY25" fmla="*/ 1271589 h 1365102"/>
              <a:gd name="connsiteX26" fmla="*/ 359569 w 1583531"/>
              <a:gd name="connsiteY26" fmla="*/ 1309689 h 1365102"/>
              <a:gd name="connsiteX27" fmla="*/ 311944 w 1583531"/>
              <a:gd name="connsiteY27" fmla="*/ 1335883 h 1365102"/>
              <a:gd name="connsiteX28" fmla="*/ 269082 w 1583531"/>
              <a:gd name="connsiteY28" fmla="*/ 1354933 h 1365102"/>
              <a:gd name="connsiteX29" fmla="*/ 221456 w 1583531"/>
              <a:gd name="connsiteY29" fmla="*/ 1364457 h 1365102"/>
              <a:gd name="connsiteX30" fmla="*/ 166688 w 1583531"/>
              <a:gd name="connsiteY30" fmla="*/ 1354933 h 1365102"/>
              <a:gd name="connsiteX31" fmla="*/ 97631 w 1583531"/>
              <a:gd name="connsiteY31" fmla="*/ 1295401 h 1365102"/>
              <a:gd name="connsiteX32" fmla="*/ 73820 w 1583531"/>
              <a:gd name="connsiteY32" fmla="*/ 1264445 h 1365102"/>
              <a:gd name="connsiteX33" fmla="*/ 40481 w 1583531"/>
              <a:gd name="connsiteY33" fmla="*/ 1197770 h 1365102"/>
              <a:gd name="connsiteX34" fmla="*/ 0 w 1583531"/>
              <a:gd name="connsiteY34" fmla="*/ 1135858 h 1365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583531" h="1365102">
                <a:moveTo>
                  <a:pt x="1583531" y="0"/>
                </a:moveTo>
                <a:cubicBezTo>
                  <a:pt x="1574006" y="15876"/>
                  <a:pt x="1571227" y="27386"/>
                  <a:pt x="1562099" y="38102"/>
                </a:cubicBezTo>
                <a:cubicBezTo>
                  <a:pt x="1552971" y="48818"/>
                  <a:pt x="1536304" y="55565"/>
                  <a:pt x="1528763" y="64296"/>
                </a:cubicBezTo>
                <a:lnTo>
                  <a:pt x="1502569" y="97632"/>
                </a:lnTo>
                <a:cubicBezTo>
                  <a:pt x="1502569" y="100013"/>
                  <a:pt x="1485900" y="123826"/>
                  <a:pt x="1485900" y="126207"/>
                </a:cubicBezTo>
                <a:lnTo>
                  <a:pt x="1457325" y="169070"/>
                </a:lnTo>
                <a:lnTo>
                  <a:pt x="1412082" y="221457"/>
                </a:lnTo>
                <a:cubicBezTo>
                  <a:pt x="1411288" y="223838"/>
                  <a:pt x="1389063" y="250033"/>
                  <a:pt x="1388269" y="252414"/>
                </a:cubicBezTo>
                <a:lnTo>
                  <a:pt x="1352549" y="307182"/>
                </a:lnTo>
                <a:lnTo>
                  <a:pt x="1314450" y="357189"/>
                </a:lnTo>
                <a:lnTo>
                  <a:pt x="1264444" y="423864"/>
                </a:lnTo>
                <a:lnTo>
                  <a:pt x="1214438" y="502445"/>
                </a:lnTo>
                <a:lnTo>
                  <a:pt x="1178719" y="561976"/>
                </a:lnTo>
                <a:lnTo>
                  <a:pt x="1140619" y="616745"/>
                </a:lnTo>
                <a:lnTo>
                  <a:pt x="1097756" y="671514"/>
                </a:lnTo>
                <a:lnTo>
                  <a:pt x="1045369" y="733426"/>
                </a:lnTo>
                <a:lnTo>
                  <a:pt x="997744" y="785814"/>
                </a:lnTo>
                <a:lnTo>
                  <a:pt x="921544" y="871539"/>
                </a:lnTo>
                <a:lnTo>
                  <a:pt x="809625" y="973933"/>
                </a:lnTo>
                <a:cubicBezTo>
                  <a:pt x="784622" y="998142"/>
                  <a:pt x="790575" y="994965"/>
                  <a:pt x="771525" y="1016793"/>
                </a:cubicBezTo>
                <a:cubicBezTo>
                  <a:pt x="752475" y="1038621"/>
                  <a:pt x="742950" y="1066007"/>
                  <a:pt x="721519" y="1085851"/>
                </a:cubicBezTo>
                <a:cubicBezTo>
                  <a:pt x="710406" y="1098551"/>
                  <a:pt x="682626" y="1127921"/>
                  <a:pt x="647700" y="1143002"/>
                </a:cubicBezTo>
                <a:lnTo>
                  <a:pt x="564356" y="1173958"/>
                </a:lnTo>
                <a:lnTo>
                  <a:pt x="502444" y="1202533"/>
                </a:lnTo>
                <a:lnTo>
                  <a:pt x="447675" y="1235870"/>
                </a:lnTo>
                <a:lnTo>
                  <a:pt x="411956" y="1271589"/>
                </a:lnTo>
                <a:lnTo>
                  <a:pt x="359569" y="1309689"/>
                </a:lnTo>
                <a:lnTo>
                  <a:pt x="311944" y="1335883"/>
                </a:lnTo>
                <a:lnTo>
                  <a:pt x="269082" y="1354933"/>
                </a:lnTo>
                <a:cubicBezTo>
                  <a:pt x="253604" y="1358505"/>
                  <a:pt x="238125" y="1363266"/>
                  <a:pt x="221456" y="1364457"/>
                </a:cubicBezTo>
                <a:cubicBezTo>
                  <a:pt x="204787" y="1365648"/>
                  <a:pt x="187325" y="1366442"/>
                  <a:pt x="166688" y="1354933"/>
                </a:cubicBezTo>
                <a:cubicBezTo>
                  <a:pt x="146051" y="1343424"/>
                  <a:pt x="115093" y="1313657"/>
                  <a:pt x="97631" y="1295401"/>
                </a:cubicBezTo>
                <a:lnTo>
                  <a:pt x="73820" y="1264445"/>
                </a:lnTo>
                <a:lnTo>
                  <a:pt x="40481" y="1197770"/>
                </a:lnTo>
                <a:lnTo>
                  <a:pt x="0" y="1135858"/>
                </a:lnTo>
              </a:path>
            </a:pathLst>
          </a:custGeom>
          <a:noFill/>
          <a:ln w="25400" cmpd="sng">
            <a:solidFill>
              <a:schemeClr val="tx1"/>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662"/>
          </a:p>
        </p:txBody>
      </p:sp>
      <p:sp>
        <p:nvSpPr>
          <p:cNvPr id="128" name="円/楕円 127"/>
          <p:cNvSpPr/>
          <p:nvPr/>
        </p:nvSpPr>
        <p:spPr>
          <a:xfrm>
            <a:off x="8489175" y="2564421"/>
            <a:ext cx="160432" cy="136084"/>
          </a:xfrm>
          <a:prstGeom prst="ellipse">
            <a:avLst/>
          </a:prstGeom>
          <a:solidFill>
            <a:schemeClr val="bg1">
              <a:alpha val="65000"/>
            </a:schemeClr>
          </a:solidFill>
          <a:ln w="22225">
            <a:solidFill>
              <a:srgbClr val="FF0000"/>
            </a:solidFill>
          </a:ln>
        </p:spPr>
        <p:style>
          <a:lnRef idx="2">
            <a:schemeClr val="accent2"/>
          </a:lnRef>
          <a:fillRef idx="1">
            <a:schemeClr val="lt1"/>
          </a:fillRef>
          <a:effectRef idx="0">
            <a:schemeClr val="accent2"/>
          </a:effectRef>
          <a:fontRef idx="minor">
            <a:schemeClr val="dk1"/>
          </a:fontRef>
        </p:style>
        <p:txBody>
          <a:bodyPr rtlCol="0" anchor="ctr"/>
          <a:lstStyle/>
          <a:p>
            <a:pPr algn="ctr"/>
            <a:endParaRPr lang="ja-JP" altLang="en-US" sz="1662" dirty="0"/>
          </a:p>
        </p:txBody>
      </p:sp>
      <p:sp>
        <p:nvSpPr>
          <p:cNvPr id="130" name="線吹き出し 1 129"/>
          <p:cNvSpPr/>
          <p:nvPr/>
        </p:nvSpPr>
        <p:spPr>
          <a:xfrm>
            <a:off x="9342374" y="1501402"/>
            <a:ext cx="721167" cy="164970"/>
          </a:xfrm>
          <a:prstGeom prst="callout1">
            <a:avLst>
              <a:gd name="adj1" fmla="val 50838"/>
              <a:gd name="adj2" fmla="val 2109"/>
              <a:gd name="adj3" fmla="val 247490"/>
              <a:gd name="adj4" fmla="val -61489"/>
            </a:avLst>
          </a:prstGeom>
          <a:solidFill>
            <a:schemeClr val="bg1">
              <a:alpha val="80000"/>
            </a:schemeClr>
          </a:solidFill>
          <a:ln w="12700">
            <a:solidFill>
              <a:srgbClr val="002060"/>
            </a:solidFill>
            <a:tailEnd type="none"/>
          </a:ln>
        </p:spPr>
        <p:style>
          <a:lnRef idx="2">
            <a:schemeClr val="accent2"/>
          </a:lnRef>
          <a:fillRef idx="1">
            <a:schemeClr val="lt1"/>
          </a:fillRef>
          <a:effectRef idx="0">
            <a:schemeClr val="accent2"/>
          </a:effectRef>
          <a:fontRef idx="minor">
            <a:schemeClr val="dk1"/>
          </a:fontRef>
        </p:style>
        <p:txBody>
          <a:bodyPr lIns="33231" rIns="33231" rtlCol="0" anchor="ctr"/>
          <a:lstStyle/>
          <a:p>
            <a:pPr marL="246191" indent="-246191"/>
            <a:r>
              <a:rPr lang="ja-JP" altLang="en-US" sz="646" b="1" dirty="0"/>
              <a:t>新名神高速道路</a:t>
            </a:r>
          </a:p>
        </p:txBody>
      </p:sp>
      <p:sp>
        <p:nvSpPr>
          <p:cNvPr id="131" name="線吹き出し 1 130"/>
          <p:cNvSpPr/>
          <p:nvPr/>
        </p:nvSpPr>
        <p:spPr>
          <a:xfrm>
            <a:off x="7843484" y="2335727"/>
            <a:ext cx="650396" cy="164970"/>
          </a:xfrm>
          <a:prstGeom prst="callout1">
            <a:avLst>
              <a:gd name="adj1" fmla="val 50838"/>
              <a:gd name="adj2" fmla="val 93640"/>
              <a:gd name="adj3" fmla="val 74277"/>
              <a:gd name="adj4" fmla="val 125958"/>
            </a:avLst>
          </a:prstGeom>
          <a:solidFill>
            <a:schemeClr val="bg1">
              <a:alpha val="80000"/>
            </a:schemeClr>
          </a:solidFill>
          <a:ln w="12700">
            <a:solidFill>
              <a:srgbClr val="002060"/>
            </a:solidFill>
            <a:tailEnd type="none"/>
          </a:ln>
        </p:spPr>
        <p:style>
          <a:lnRef idx="2">
            <a:schemeClr val="accent2"/>
          </a:lnRef>
          <a:fillRef idx="1">
            <a:schemeClr val="lt1"/>
          </a:fillRef>
          <a:effectRef idx="0">
            <a:schemeClr val="accent2"/>
          </a:effectRef>
          <a:fontRef idx="minor">
            <a:schemeClr val="dk1"/>
          </a:fontRef>
        </p:style>
        <p:txBody>
          <a:bodyPr lIns="33231" rIns="33231" rtlCol="0" anchor="ctr"/>
          <a:lstStyle/>
          <a:p>
            <a:pPr marL="246191" indent="-246191"/>
            <a:r>
              <a:rPr lang="ja-JP" altLang="en-US" sz="646" b="1" dirty="0"/>
              <a:t>名神高速道路</a:t>
            </a:r>
          </a:p>
        </p:txBody>
      </p:sp>
      <p:sp>
        <p:nvSpPr>
          <p:cNvPr id="132" name="線吹き出し 1 131"/>
          <p:cNvSpPr/>
          <p:nvPr/>
        </p:nvSpPr>
        <p:spPr>
          <a:xfrm>
            <a:off x="9470949" y="2537746"/>
            <a:ext cx="386754" cy="164970"/>
          </a:xfrm>
          <a:prstGeom prst="callout1">
            <a:avLst>
              <a:gd name="adj1" fmla="val 50838"/>
              <a:gd name="adj2" fmla="val 2109"/>
              <a:gd name="adj3" fmla="val 20980"/>
              <a:gd name="adj4" fmla="val -93579"/>
            </a:avLst>
          </a:prstGeom>
          <a:solidFill>
            <a:schemeClr val="bg1">
              <a:alpha val="80000"/>
            </a:schemeClr>
          </a:solidFill>
          <a:ln w="12700">
            <a:solidFill>
              <a:srgbClr val="002060"/>
            </a:solidFill>
            <a:tailEnd type="none"/>
          </a:ln>
        </p:spPr>
        <p:style>
          <a:lnRef idx="2">
            <a:schemeClr val="accent2"/>
          </a:lnRef>
          <a:fillRef idx="1">
            <a:schemeClr val="lt1"/>
          </a:fillRef>
          <a:effectRef idx="0">
            <a:schemeClr val="accent2"/>
          </a:effectRef>
          <a:fontRef idx="minor">
            <a:schemeClr val="dk1"/>
          </a:fontRef>
        </p:style>
        <p:txBody>
          <a:bodyPr lIns="33231" rIns="33231" rtlCol="0" anchor="ctr"/>
          <a:lstStyle/>
          <a:p>
            <a:pPr marL="246191" indent="-246191"/>
            <a:r>
              <a:rPr lang="ja-JP" altLang="en-US" sz="646" b="1" dirty="0"/>
              <a:t>新幹線</a:t>
            </a:r>
          </a:p>
        </p:txBody>
      </p:sp>
      <p:sp>
        <p:nvSpPr>
          <p:cNvPr id="85" name="フリーフォーム 84"/>
          <p:cNvSpPr/>
          <p:nvPr/>
        </p:nvSpPr>
        <p:spPr>
          <a:xfrm>
            <a:off x="7871864" y="2008471"/>
            <a:ext cx="1583531" cy="1260094"/>
          </a:xfrm>
          <a:custGeom>
            <a:avLst/>
            <a:gdLst>
              <a:gd name="connsiteX0" fmla="*/ 1624012 w 1624012"/>
              <a:gd name="connsiteY0" fmla="*/ 0 h 1519238"/>
              <a:gd name="connsiteX1" fmla="*/ 1624012 w 1624012"/>
              <a:gd name="connsiteY1" fmla="*/ 104775 h 1519238"/>
              <a:gd name="connsiteX2" fmla="*/ 1595437 w 1624012"/>
              <a:gd name="connsiteY2" fmla="*/ 190500 h 1519238"/>
              <a:gd name="connsiteX3" fmla="*/ 1566862 w 1624012"/>
              <a:gd name="connsiteY3" fmla="*/ 276225 h 1519238"/>
              <a:gd name="connsiteX4" fmla="*/ 1500187 w 1624012"/>
              <a:gd name="connsiteY4" fmla="*/ 342900 h 1519238"/>
              <a:gd name="connsiteX5" fmla="*/ 1438275 w 1624012"/>
              <a:gd name="connsiteY5" fmla="*/ 419100 h 1519238"/>
              <a:gd name="connsiteX6" fmla="*/ 1414462 w 1624012"/>
              <a:gd name="connsiteY6" fmla="*/ 466725 h 1519238"/>
              <a:gd name="connsiteX7" fmla="*/ 1347787 w 1624012"/>
              <a:gd name="connsiteY7" fmla="*/ 557213 h 1519238"/>
              <a:gd name="connsiteX8" fmla="*/ 1281112 w 1624012"/>
              <a:gd name="connsiteY8" fmla="*/ 704850 h 1519238"/>
              <a:gd name="connsiteX9" fmla="*/ 1247775 w 1624012"/>
              <a:gd name="connsiteY9" fmla="*/ 752475 h 1519238"/>
              <a:gd name="connsiteX10" fmla="*/ 1209675 w 1624012"/>
              <a:gd name="connsiteY10" fmla="*/ 800100 h 1519238"/>
              <a:gd name="connsiteX11" fmla="*/ 1166812 w 1624012"/>
              <a:gd name="connsiteY11" fmla="*/ 833438 h 1519238"/>
              <a:gd name="connsiteX12" fmla="*/ 1114425 w 1624012"/>
              <a:gd name="connsiteY12" fmla="*/ 895350 h 1519238"/>
              <a:gd name="connsiteX13" fmla="*/ 1066800 w 1624012"/>
              <a:gd name="connsiteY13" fmla="*/ 947738 h 1519238"/>
              <a:gd name="connsiteX14" fmla="*/ 990600 w 1624012"/>
              <a:gd name="connsiteY14" fmla="*/ 1033463 h 1519238"/>
              <a:gd name="connsiteX15" fmla="*/ 885825 w 1624012"/>
              <a:gd name="connsiteY15" fmla="*/ 1128713 h 1519238"/>
              <a:gd name="connsiteX16" fmla="*/ 847725 w 1624012"/>
              <a:gd name="connsiteY16" fmla="*/ 1138238 h 1519238"/>
              <a:gd name="connsiteX17" fmla="*/ 819150 w 1624012"/>
              <a:gd name="connsiteY17" fmla="*/ 1157288 h 1519238"/>
              <a:gd name="connsiteX18" fmla="*/ 766762 w 1624012"/>
              <a:gd name="connsiteY18" fmla="*/ 1214438 h 1519238"/>
              <a:gd name="connsiteX19" fmla="*/ 742950 w 1624012"/>
              <a:gd name="connsiteY19" fmla="*/ 1252538 h 1519238"/>
              <a:gd name="connsiteX20" fmla="*/ 709612 w 1624012"/>
              <a:gd name="connsiteY20" fmla="*/ 1290638 h 1519238"/>
              <a:gd name="connsiteX21" fmla="*/ 623887 w 1624012"/>
              <a:gd name="connsiteY21" fmla="*/ 1323975 h 1519238"/>
              <a:gd name="connsiteX22" fmla="*/ 571500 w 1624012"/>
              <a:gd name="connsiteY22" fmla="*/ 1376363 h 1519238"/>
              <a:gd name="connsiteX23" fmla="*/ 504825 w 1624012"/>
              <a:gd name="connsiteY23" fmla="*/ 1409700 h 1519238"/>
              <a:gd name="connsiteX24" fmla="*/ 481012 w 1624012"/>
              <a:gd name="connsiteY24" fmla="*/ 1433513 h 1519238"/>
              <a:gd name="connsiteX25" fmla="*/ 428625 w 1624012"/>
              <a:gd name="connsiteY25" fmla="*/ 1471613 h 1519238"/>
              <a:gd name="connsiteX26" fmla="*/ 376237 w 1624012"/>
              <a:gd name="connsiteY26" fmla="*/ 1485900 h 1519238"/>
              <a:gd name="connsiteX27" fmla="*/ 357187 w 1624012"/>
              <a:gd name="connsiteY27" fmla="*/ 1500188 h 1519238"/>
              <a:gd name="connsiteX28" fmla="*/ 323850 w 1624012"/>
              <a:gd name="connsiteY28" fmla="*/ 1519238 h 1519238"/>
              <a:gd name="connsiteX29" fmla="*/ 290512 w 1624012"/>
              <a:gd name="connsiteY29" fmla="*/ 1519238 h 1519238"/>
              <a:gd name="connsiteX30" fmla="*/ 266700 w 1624012"/>
              <a:gd name="connsiteY30" fmla="*/ 1519238 h 1519238"/>
              <a:gd name="connsiteX31" fmla="*/ 200025 w 1624012"/>
              <a:gd name="connsiteY31" fmla="*/ 1490663 h 1519238"/>
              <a:gd name="connsiteX32" fmla="*/ 166687 w 1624012"/>
              <a:gd name="connsiteY32" fmla="*/ 1457325 h 1519238"/>
              <a:gd name="connsiteX33" fmla="*/ 152400 w 1624012"/>
              <a:gd name="connsiteY33" fmla="*/ 1414463 h 1519238"/>
              <a:gd name="connsiteX34" fmla="*/ 109537 w 1624012"/>
              <a:gd name="connsiteY34" fmla="*/ 1338263 h 1519238"/>
              <a:gd name="connsiteX35" fmla="*/ 57150 w 1624012"/>
              <a:gd name="connsiteY35" fmla="*/ 1252538 h 1519238"/>
              <a:gd name="connsiteX36" fmla="*/ 0 w 1624012"/>
              <a:gd name="connsiteY36" fmla="*/ 1214438 h 1519238"/>
              <a:gd name="connsiteX37" fmla="*/ 0 w 1624012"/>
              <a:gd name="connsiteY37" fmla="*/ 1214438 h 1519238"/>
              <a:gd name="connsiteX0" fmla="*/ 1624012 w 1624012"/>
              <a:gd name="connsiteY0" fmla="*/ 0 h 1519238"/>
              <a:gd name="connsiteX1" fmla="*/ 1624012 w 1624012"/>
              <a:gd name="connsiteY1" fmla="*/ 104775 h 1519238"/>
              <a:gd name="connsiteX2" fmla="*/ 1595437 w 1624012"/>
              <a:gd name="connsiteY2" fmla="*/ 190500 h 1519238"/>
              <a:gd name="connsiteX3" fmla="*/ 1585912 w 1624012"/>
              <a:gd name="connsiteY3" fmla="*/ 226219 h 1519238"/>
              <a:gd name="connsiteX4" fmla="*/ 1566862 w 1624012"/>
              <a:gd name="connsiteY4" fmla="*/ 276225 h 1519238"/>
              <a:gd name="connsiteX5" fmla="*/ 1500187 w 1624012"/>
              <a:gd name="connsiteY5" fmla="*/ 342900 h 1519238"/>
              <a:gd name="connsiteX6" fmla="*/ 1438275 w 1624012"/>
              <a:gd name="connsiteY6" fmla="*/ 419100 h 1519238"/>
              <a:gd name="connsiteX7" fmla="*/ 1414462 w 1624012"/>
              <a:gd name="connsiteY7" fmla="*/ 466725 h 1519238"/>
              <a:gd name="connsiteX8" fmla="*/ 1347787 w 1624012"/>
              <a:gd name="connsiteY8" fmla="*/ 557213 h 1519238"/>
              <a:gd name="connsiteX9" fmla="*/ 1281112 w 1624012"/>
              <a:gd name="connsiteY9" fmla="*/ 704850 h 1519238"/>
              <a:gd name="connsiteX10" fmla="*/ 1247775 w 1624012"/>
              <a:gd name="connsiteY10" fmla="*/ 752475 h 1519238"/>
              <a:gd name="connsiteX11" fmla="*/ 1209675 w 1624012"/>
              <a:gd name="connsiteY11" fmla="*/ 800100 h 1519238"/>
              <a:gd name="connsiteX12" fmla="*/ 1166812 w 1624012"/>
              <a:gd name="connsiteY12" fmla="*/ 833438 h 1519238"/>
              <a:gd name="connsiteX13" fmla="*/ 1114425 w 1624012"/>
              <a:gd name="connsiteY13" fmla="*/ 895350 h 1519238"/>
              <a:gd name="connsiteX14" fmla="*/ 1066800 w 1624012"/>
              <a:gd name="connsiteY14" fmla="*/ 947738 h 1519238"/>
              <a:gd name="connsiteX15" fmla="*/ 990600 w 1624012"/>
              <a:gd name="connsiteY15" fmla="*/ 1033463 h 1519238"/>
              <a:gd name="connsiteX16" fmla="*/ 885825 w 1624012"/>
              <a:gd name="connsiteY16" fmla="*/ 1128713 h 1519238"/>
              <a:gd name="connsiteX17" fmla="*/ 847725 w 1624012"/>
              <a:gd name="connsiteY17" fmla="*/ 1138238 h 1519238"/>
              <a:gd name="connsiteX18" fmla="*/ 819150 w 1624012"/>
              <a:gd name="connsiteY18" fmla="*/ 1157288 h 1519238"/>
              <a:gd name="connsiteX19" fmla="*/ 766762 w 1624012"/>
              <a:gd name="connsiteY19" fmla="*/ 1214438 h 1519238"/>
              <a:gd name="connsiteX20" fmla="*/ 742950 w 1624012"/>
              <a:gd name="connsiteY20" fmla="*/ 1252538 h 1519238"/>
              <a:gd name="connsiteX21" fmla="*/ 709612 w 1624012"/>
              <a:gd name="connsiteY21" fmla="*/ 1290638 h 1519238"/>
              <a:gd name="connsiteX22" fmla="*/ 623887 w 1624012"/>
              <a:gd name="connsiteY22" fmla="*/ 1323975 h 1519238"/>
              <a:gd name="connsiteX23" fmla="*/ 571500 w 1624012"/>
              <a:gd name="connsiteY23" fmla="*/ 1376363 h 1519238"/>
              <a:gd name="connsiteX24" fmla="*/ 504825 w 1624012"/>
              <a:gd name="connsiteY24" fmla="*/ 1409700 h 1519238"/>
              <a:gd name="connsiteX25" fmla="*/ 481012 w 1624012"/>
              <a:gd name="connsiteY25" fmla="*/ 1433513 h 1519238"/>
              <a:gd name="connsiteX26" fmla="*/ 428625 w 1624012"/>
              <a:gd name="connsiteY26" fmla="*/ 1471613 h 1519238"/>
              <a:gd name="connsiteX27" fmla="*/ 376237 w 1624012"/>
              <a:gd name="connsiteY27" fmla="*/ 1485900 h 1519238"/>
              <a:gd name="connsiteX28" fmla="*/ 357187 w 1624012"/>
              <a:gd name="connsiteY28" fmla="*/ 1500188 h 1519238"/>
              <a:gd name="connsiteX29" fmla="*/ 323850 w 1624012"/>
              <a:gd name="connsiteY29" fmla="*/ 1519238 h 1519238"/>
              <a:gd name="connsiteX30" fmla="*/ 290512 w 1624012"/>
              <a:gd name="connsiteY30" fmla="*/ 1519238 h 1519238"/>
              <a:gd name="connsiteX31" fmla="*/ 266700 w 1624012"/>
              <a:gd name="connsiteY31" fmla="*/ 1519238 h 1519238"/>
              <a:gd name="connsiteX32" fmla="*/ 200025 w 1624012"/>
              <a:gd name="connsiteY32" fmla="*/ 1490663 h 1519238"/>
              <a:gd name="connsiteX33" fmla="*/ 166687 w 1624012"/>
              <a:gd name="connsiteY33" fmla="*/ 1457325 h 1519238"/>
              <a:gd name="connsiteX34" fmla="*/ 152400 w 1624012"/>
              <a:gd name="connsiteY34" fmla="*/ 1414463 h 1519238"/>
              <a:gd name="connsiteX35" fmla="*/ 109537 w 1624012"/>
              <a:gd name="connsiteY35" fmla="*/ 1338263 h 1519238"/>
              <a:gd name="connsiteX36" fmla="*/ 57150 w 1624012"/>
              <a:gd name="connsiteY36" fmla="*/ 1252538 h 1519238"/>
              <a:gd name="connsiteX37" fmla="*/ 0 w 1624012"/>
              <a:gd name="connsiteY37" fmla="*/ 1214438 h 1519238"/>
              <a:gd name="connsiteX38" fmla="*/ 0 w 1624012"/>
              <a:gd name="connsiteY38" fmla="*/ 1214438 h 1519238"/>
              <a:gd name="connsiteX0" fmla="*/ 1624012 w 1624012"/>
              <a:gd name="connsiteY0" fmla="*/ 0 h 1519238"/>
              <a:gd name="connsiteX1" fmla="*/ 1624012 w 1624012"/>
              <a:gd name="connsiteY1" fmla="*/ 104775 h 1519238"/>
              <a:gd name="connsiteX2" fmla="*/ 1595437 w 1624012"/>
              <a:gd name="connsiteY2" fmla="*/ 190500 h 1519238"/>
              <a:gd name="connsiteX3" fmla="*/ 1585912 w 1624012"/>
              <a:gd name="connsiteY3" fmla="*/ 226219 h 1519238"/>
              <a:gd name="connsiteX4" fmla="*/ 1566862 w 1624012"/>
              <a:gd name="connsiteY4" fmla="*/ 276225 h 1519238"/>
              <a:gd name="connsiteX5" fmla="*/ 1500187 w 1624012"/>
              <a:gd name="connsiteY5" fmla="*/ 342900 h 1519238"/>
              <a:gd name="connsiteX6" fmla="*/ 1438275 w 1624012"/>
              <a:gd name="connsiteY6" fmla="*/ 419100 h 1519238"/>
              <a:gd name="connsiteX7" fmla="*/ 1414462 w 1624012"/>
              <a:gd name="connsiteY7" fmla="*/ 466725 h 1519238"/>
              <a:gd name="connsiteX8" fmla="*/ 1383506 w 1624012"/>
              <a:gd name="connsiteY8" fmla="*/ 507206 h 1519238"/>
              <a:gd name="connsiteX9" fmla="*/ 1347787 w 1624012"/>
              <a:gd name="connsiteY9" fmla="*/ 557213 h 1519238"/>
              <a:gd name="connsiteX10" fmla="*/ 1281112 w 1624012"/>
              <a:gd name="connsiteY10" fmla="*/ 704850 h 1519238"/>
              <a:gd name="connsiteX11" fmla="*/ 1247775 w 1624012"/>
              <a:gd name="connsiteY11" fmla="*/ 752475 h 1519238"/>
              <a:gd name="connsiteX12" fmla="*/ 1209675 w 1624012"/>
              <a:gd name="connsiteY12" fmla="*/ 800100 h 1519238"/>
              <a:gd name="connsiteX13" fmla="*/ 1166812 w 1624012"/>
              <a:gd name="connsiteY13" fmla="*/ 833438 h 1519238"/>
              <a:gd name="connsiteX14" fmla="*/ 1114425 w 1624012"/>
              <a:gd name="connsiteY14" fmla="*/ 895350 h 1519238"/>
              <a:gd name="connsiteX15" fmla="*/ 1066800 w 1624012"/>
              <a:gd name="connsiteY15" fmla="*/ 947738 h 1519238"/>
              <a:gd name="connsiteX16" fmla="*/ 990600 w 1624012"/>
              <a:gd name="connsiteY16" fmla="*/ 1033463 h 1519238"/>
              <a:gd name="connsiteX17" fmla="*/ 885825 w 1624012"/>
              <a:gd name="connsiteY17" fmla="*/ 1128713 h 1519238"/>
              <a:gd name="connsiteX18" fmla="*/ 847725 w 1624012"/>
              <a:gd name="connsiteY18" fmla="*/ 1138238 h 1519238"/>
              <a:gd name="connsiteX19" fmla="*/ 819150 w 1624012"/>
              <a:gd name="connsiteY19" fmla="*/ 1157288 h 1519238"/>
              <a:gd name="connsiteX20" fmla="*/ 766762 w 1624012"/>
              <a:gd name="connsiteY20" fmla="*/ 1214438 h 1519238"/>
              <a:gd name="connsiteX21" fmla="*/ 742950 w 1624012"/>
              <a:gd name="connsiteY21" fmla="*/ 1252538 h 1519238"/>
              <a:gd name="connsiteX22" fmla="*/ 709612 w 1624012"/>
              <a:gd name="connsiteY22" fmla="*/ 1290638 h 1519238"/>
              <a:gd name="connsiteX23" fmla="*/ 623887 w 1624012"/>
              <a:gd name="connsiteY23" fmla="*/ 1323975 h 1519238"/>
              <a:gd name="connsiteX24" fmla="*/ 571500 w 1624012"/>
              <a:gd name="connsiteY24" fmla="*/ 1376363 h 1519238"/>
              <a:gd name="connsiteX25" fmla="*/ 504825 w 1624012"/>
              <a:gd name="connsiteY25" fmla="*/ 1409700 h 1519238"/>
              <a:gd name="connsiteX26" fmla="*/ 481012 w 1624012"/>
              <a:gd name="connsiteY26" fmla="*/ 1433513 h 1519238"/>
              <a:gd name="connsiteX27" fmla="*/ 428625 w 1624012"/>
              <a:gd name="connsiteY27" fmla="*/ 1471613 h 1519238"/>
              <a:gd name="connsiteX28" fmla="*/ 376237 w 1624012"/>
              <a:gd name="connsiteY28" fmla="*/ 1485900 h 1519238"/>
              <a:gd name="connsiteX29" fmla="*/ 357187 w 1624012"/>
              <a:gd name="connsiteY29" fmla="*/ 1500188 h 1519238"/>
              <a:gd name="connsiteX30" fmla="*/ 323850 w 1624012"/>
              <a:gd name="connsiteY30" fmla="*/ 1519238 h 1519238"/>
              <a:gd name="connsiteX31" fmla="*/ 290512 w 1624012"/>
              <a:gd name="connsiteY31" fmla="*/ 1519238 h 1519238"/>
              <a:gd name="connsiteX32" fmla="*/ 266700 w 1624012"/>
              <a:gd name="connsiteY32" fmla="*/ 1519238 h 1519238"/>
              <a:gd name="connsiteX33" fmla="*/ 200025 w 1624012"/>
              <a:gd name="connsiteY33" fmla="*/ 1490663 h 1519238"/>
              <a:gd name="connsiteX34" fmla="*/ 166687 w 1624012"/>
              <a:gd name="connsiteY34" fmla="*/ 1457325 h 1519238"/>
              <a:gd name="connsiteX35" fmla="*/ 152400 w 1624012"/>
              <a:gd name="connsiteY35" fmla="*/ 1414463 h 1519238"/>
              <a:gd name="connsiteX36" fmla="*/ 109537 w 1624012"/>
              <a:gd name="connsiteY36" fmla="*/ 1338263 h 1519238"/>
              <a:gd name="connsiteX37" fmla="*/ 57150 w 1624012"/>
              <a:gd name="connsiteY37" fmla="*/ 1252538 h 1519238"/>
              <a:gd name="connsiteX38" fmla="*/ 0 w 1624012"/>
              <a:gd name="connsiteY38" fmla="*/ 1214438 h 1519238"/>
              <a:gd name="connsiteX39" fmla="*/ 0 w 1624012"/>
              <a:gd name="connsiteY39" fmla="*/ 1214438 h 1519238"/>
              <a:gd name="connsiteX0" fmla="*/ 1624012 w 1624012"/>
              <a:gd name="connsiteY0" fmla="*/ 0 h 1519238"/>
              <a:gd name="connsiteX1" fmla="*/ 1624012 w 1624012"/>
              <a:gd name="connsiteY1" fmla="*/ 104775 h 1519238"/>
              <a:gd name="connsiteX2" fmla="*/ 1595437 w 1624012"/>
              <a:gd name="connsiteY2" fmla="*/ 190500 h 1519238"/>
              <a:gd name="connsiteX3" fmla="*/ 1585912 w 1624012"/>
              <a:gd name="connsiteY3" fmla="*/ 226219 h 1519238"/>
              <a:gd name="connsiteX4" fmla="*/ 1566862 w 1624012"/>
              <a:gd name="connsiteY4" fmla="*/ 276225 h 1519238"/>
              <a:gd name="connsiteX5" fmla="*/ 1500187 w 1624012"/>
              <a:gd name="connsiteY5" fmla="*/ 342900 h 1519238"/>
              <a:gd name="connsiteX6" fmla="*/ 1438275 w 1624012"/>
              <a:gd name="connsiteY6" fmla="*/ 419100 h 1519238"/>
              <a:gd name="connsiteX7" fmla="*/ 1421605 w 1624012"/>
              <a:gd name="connsiteY7" fmla="*/ 469106 h 1519238"/>
              <a:gd name="connsiteX8" fmla="*/ 1383506 w 1624012"/>
              <a:gd name="connsiteY8" fmla="*/ 507206 h 1519238"/>
              <a:gd name="connsiteX9" fmla="*/ 1347787 w 1624012"/>
              <a:gd name="connsiteY9" fmla="*/ 557213 h 1519238"/>
              <a:gd name="connsiteX10" fmla="*/ 1281112 w 1624012"/>
              <a:gd name="connsiteY10" fmla="*/ 704850 h 1519238"/>
              <a:gd name="connsiteX11" fmla="*/ 1247775 w 1624012"/>
              <a:gd name="connsiteY11" fmla="*/ 752475 h 1519238"/>
              <a:gd name="connsiteX12" fmla="*/ 1209675 w 1624012"/>
              <a:gd name="connsiteY12" fmla="*/ 800100 h 1519238"/>
              <a:gd name="connsiteX13" fmla="*/ 1166812 w 1624012"/>
              <a:gd name="connsiteY13" fmla="*/ 833438 h 1519238"/>
              <a:gd name="connsiteX14" fmla="*/ 1114425 w 1624012"/>
              <a:gd name="connsiteY14" fmla="*/ 895350 h 1519238"/>
              <a:gd name="connsiteX15" fmla="*/ 1066800 w 1624012"/>
              <a:gd name="connsiteY15" fmla="*/ 947738 h 1519238"/>
              <a:gd name="connsiteX16" fmla="*/ 990600 w 1624012"/>
              <a:gd name="connsiteY16" fmla="*/ 1033463 h 1519238"/>
              <a:gd name="connsiteX17" fmla="*/ 885825 w 1624012"/>
              <a:gd name="connsiteY17" fmla="*/ 1128713 h 1519238"/>
              <a:gd name="connsiteX18" fmla="*/ 847725 w 1624012"/>
              <a:gd name="connsiteY18" fmla="*/ 1138238 h 1519238"/>
              <a:gd name="connsiteX19" fmla="*/ 819150 w 1624012"/>
              <a:gd name="connsiteY19" fmla="*/ 1157288 h 1519238"/>
              <a:gd name="connsiteX20" fmla="*/ 766762 w 1624012"/>
              <a:gd name="connsiteY20" fmla="*/ 1214438 h 1519238"/>
              <a:gd name="connsiteX21" fmla="*/ 742950 w 1624012"/>
              <a:gd name="connsiteY21" fmla="*/ 1252538 h 1519238"/>
              <a:gd name="connsiteX22" fmla="*/ 709612 w 1624012"/>
              <a:gd name="connsiteY22" fmla="*/ 1290638 h 1519238"/>
              <a:gd name="connsiteX23" fmla="*/ 623887 w 1624012"/>
              <a:gd name="connsiteY23" fmla="*/ 1323975 h 1519238"/>
              <a:gd name="connsiteX24" fmla="*/ 571500 w 1624012"/>
              <a:gd name="connsiteY24" fmla="*/ 1376363 h 1519238"/>
              <a:gd name="connsiteX25" fmla="*/ 504825 w 1624012"/>
              <a:gd name="connsiteY25" fmla="*/ 1409700 h 1519238"/>
              <a:gd name="connsiteX26" fmla="*/ 481012 w 1624012"/>
              <a:gd name="connsiteY26" fmla="*/ 1433513 h 1519238"/>
              <a:gd name="connsiteX27" fmla="*/ 428625 w 1624012"/>
              <a:gd name="connsiteY27" fmla="*/ 1471613 h 1519238"/>
              <a:gd name="connsiteX28" fmla="*/ 376237 w 1624012"/>
              <a:gd name="connsiteY28" fmla="*/ 1485900 h 1519238"/>
              <a:gd name="connsiteX29" fmla="*/ 357187 w 1624012"/>
              <a:gd name="connsiteY29" fmla="*/ 1500188 h 1519238"/>
              <a:gd name="connsiteX30" fmla="*/ 323850 w 1624012"/>
              <a:gd name="connsiteY30" fmla="*/ 1519238 h 1519238"/>
              <a:gd name="connsiteX31" fmla="*/ 290512 w 1624012"/>
              <a:gd name="connsiteY31" fmla="*/ 1519238 h 1519238"/>
              <a:gd name="connsiteX32" fmla="*/ 266700 w 1624012"/>
              <a:gd name="connsiteY32" fmla="*/ 1519238 h 1519238"/>
              <a:gd name="connsiteX33" fmla="*/ 200025 w 1624012"/>
              <a:gd name="connsiteY33" fmla="*/ 1490663 h 1519238"/>
              <a:gd name="connsiteX34" fmla="*/ 166687 w 1624012"/>
              <a:gd name="connsiteY34" fmla="*/ 1457325 h 1519238"/>
              <a:gd name="connsiteX35" fmla="*/ 152400 w 1624012"/>
              <a:gd name="connsiteY35" fmla="*/ 1414463 h 1519238"/>
              <a:gd name="connsiteX36" fmla="*/ 109537 w 1624012"/>
              <a:gd name="connsiteY36" fmla="*/ 1338263 h 1519238"/>
              <a:gd name="connsiteX37" fmla="*/ 57150 w 1624012"/>
              <a:gd name="connsiteY37" fmla="*/ 1252538 h 1519238"/>
              <a:gd name="connsiteX38" fmla="*/ 0 w 1624012"/>
              <a:gd name="connsiteY38" fmla="*/ 1214438 h 1519238"/>
              <a:gd name="connsiteX39" fmla="*/ 0 w 1624012"/>
              <a:gd name="connsiteY39" fmla="*/ 1214438 h 1519238"/>
              <a:gd name="connsiteX0" fmla="*/ 1624012 w 1624012"/>
              <a:gd name="connsiteY0" fmla="*/ 0 h 1519238"/>
              <a:gd name="connsiteX1" fmla="*/ 1624012 w 1624012"/>
              <a:gd name="connsiteY1" fmla="*/ 104775 h 1519238"/>
              <a:gd name="connsiteX2" fmla="*/ 1595437 w 1624012"/>
              <a:gd name="connsiteY2" fmla="*/ 190500 h 1519238"/>
              <a:gd name="connsiteX3" fmla="*/ 1585912 w 1624012"/>
              <a:gd name="connsiteY3" fmla="*/ 226219 h 1519238"/>
              <a:gd name="connsiteX4" fmla="*/ 1566862 w 1624012"/>
              <a:gd name="connsiteY4" fmla="*/ 276225 h 1519238"/>
              <a:gd name="connsiteX5" fmla="*/ 1500187 w 1624012"/>
              <a:gd name="connsiteY5" fmla="*/ 342900 h 1519238"/>
              <a:gd name="connsiteX6" fmla="*/ 1438275 w 1624012"/>
              <a:gd name="connsiteY6" fmla="*/ 419100 h 1519238"/>
              <a:gd name="connsiteX7" fmla="*/ 1421605 w 1624012"/>
              <a:gd name="connsiteY7" fmla="*/ 469106 h 1519238"/>
              <a:gd name="connsiteX8" fmla="*/ 1383506 w 1624012"/>
              <a:gd name="connsiteY8" fmla="*/ 519113 h 1519238"/>
              <a:gd name="connsiteX9" fmla="*/ 1347787 w 1624012"/>
              <a:gd name="connsiteY9" fmla="*/ 557213 h 1519238"/>
              <a:gd name="connsiteX10" fmla="*/ 1281112 w 1624012"/>
              <a:gd name="connsiteY10" fmla="*/ 704850 h 1519238"/>
              <a:gd name="connsiteX11" fmla="*/ 1247775 w 1624012"/>
              <a:gd name="connsiteY11" fmla="*/ 752475 h 1519238"/>
              <a:gd name="connsiteX12" fmla="*/ 1209675 w 1624012"/>
              <a:gd name="connsiteY12" fmla="*/ 800100 h 1519238"/>
              <a:gd name="connsiteX13" fmla="*/ 1166812 w 1624012"/>
              <a:gd name="connsiteY13" fmla="*/ 833438 h 1519238"/>
              <a:gd name="connsiteX14" fmla="*/ 1114425 w 1624012"/>
              <a:gd name="connsiteY14" fmla="*/ 895350 h 1519238"/>
              <a:gd name="connsiteX15" fmla="*/ 1066800 w 1624012"/>
              <a:gd name="connsiteY15" fmla="*/ 947738 h 1519238"/>
              <a:gd name="connsiteX16" fmla="*/ 990600 w 1624012"/>
              <a:gd name="connsiteY16" fmla="*/ 1033463 h 1519238"/>
              <a:gd name="connsiteX17" fmla="*/ 885825 w 1624012"/>
              <a:gd name="connsiteY17" fmla="*/ 1128713 h 1519238"/>
              <a:gd name="connsiteX18" fmla="*/ 847725 w 1624012"/>
              <a:gd name="connsiteY18" fmla="*/ 1138238 h 1519238"/>
              <a:gd name="connsiteX19" fmla="*/ 819150 w 1624012"/>
              <a:gd name="connsiteY19" fmla="*/ 1157288 h 1519238"/>
              <a:gd name="connsiteX20" fmla="*/ 766762 w 1624012"/>
              <a:gd name="connsiteY20" fmla="*/ 1214438 h 1519238"/>
              <a:gd name="connsiteX21" fmla="*/ 742950 w 1624012"/>
              <a:gd name="connsiteY21" fmla="*/ 1252538 h 1519238"/>
              <a:gd name="connsiteX22" fmla="*/ 709612 w 1624012"/>
              <a:gd name="connsiteY22" fmla="*/ 1290638 h 1519238"/>
              <a:gd name="connsiteX23" fmla="*/ 623887 w 1624012"/>
              <a:gd name="connsiteY23" fmla="*/ 1323975 h 1519238"/>
              <a:gd name="connsiteX24" fmla="*/ 571500 w 1624012"/>
              <a:gd name="connsiteY24" fmla="*/ 1376363 h 1519238"/>
              <a:gd name="connsiteX25" fmla="*/ 504825 w 1624012"/>
              <a:gd name="connsiteY25" fmla="*/ 1409700 h 1519238"/>
              <a:gd name="connsiteX26" fmla="*/ 481012 w 1624012"/>
              <a:gd name="connsiteY26" fmla="*/ 1433513 h 1519238"/>
              <a:gd name="connsiteX27" fmla="*/ 428625 w 1624012"/>
              <a:gd name="connsiteY27" fmla="*/ 1471613 h 1519238"/>
              <a:gd name="connsiteX28" fmla="*/ 376237 w 1624012"/>
              <a:gd name="connsiteY28" fmla="*/ 1485900 h 1519238"/>
              <a:gd name="connsiteX29" fmla="*/ 357187 w 1624012"/>
              <a:gd name="connsiteY29" fmla="*/ 1500188 h 1519238"/>
              <a:gd name="connsiteX30" fmla="*/ 323850 w 1624012"/>
              <a:gd name="connsiteY30" fmla="*/ 1519238 h 1519238"/>
              <a:gd name="connsiteX31" fmla="*/ 290512 w 1624012"/>
              <a:gd name="connsiteY31" fmla="*/ 1519238 h 1519238"/>
              <a:gd name="connsiteX32" fmla="*/ 266700 w 1624012"/>
              <a:gd name="connsiteY32" fmla="*/ 1519238 h 1519238"/>
              <a:gd name="connsiteX33" fmla="*/ 200025 w 1624012"/>
              <a:gd name="connsiteY33" fmla="*/ 1490663 h 1519238"/>
              <a:gd name="connsiteX34" fmla="*/ 166687 w 1624012"/>
              <a:gd name="connsiteY34" fmla="*/ 1457325 h 1519238"/>
              <a:gd name="connsiteX35" fmla="*/ 152400 w 1624012"/>
              <a:gd name="connsiteY35" fmla="*/ 1414463 h 1519238"/>
              <a:gd name="connsiteX36" fmla="*/ 109537 w 1624012"/>
              <a:gd name="connsiteY36" fmla="*/ 1338263 h 1519238"/>
              <a:gd name="connsiteX37" fmla="*/ 57150 w 1624012"/>
              <a:gd name="connsiteY37" fmla="*/ 1252538 h 1519238"/>
              <a:gd name="connsiteX38" fmla="*/ 0 w 1624012"/>
              <a:gd name="connsiteY38" fmla="*/ 1214438 h 1519238"/>
              <a:gd name="connsiteX39" fmla="*/ 0 w 1624012"/>
              <a:gd name="connsiteY39" fmla="*/ 1214438 h 1519238"/>
              <a:gd name="connsiteX0" fmla="*/ 1624012 w 1624012"/>
              <a:gd name="connsiteY0" fmla="*/ 0 h 1519238"/>
              <a:gd name="connsiteX1" fmla="*/ 1624012 w 1624012"/>
              <a:gd name="connsiteY1" fmla="*/ 104775 h 1519238"/>
              <a:gd name="connsiteX2" fmla="*/ 1595437 w 1624012"/>
              <a:gd name="connsiteY2" fmla="*/ 190500 h 1519238"/>
              <a:gd name="connsiteX3" fmla="*/ 1585912 w 1624012"/>
              <a:gd name="connsiteY3" fmla="*/ 226219 h 1519238"/>
              <a:gd name="connsiteX4" fmla="*/ 1566862 w 1624012"/>
              <a:gd name="connsiteY4" fmla="*/ 276225 h 1519238"/>
              <a:gd name="connsiteX5" fmla="*/ 1500187 w 1624012"/>
              <a:gd name="connsiteY5" fmla="*/ 342900 h 1519238"/>
              <a:gd name="connsiteX6" fmla="*/ 1438275 w 1624012"/>
              <a:gd name="connsiteY6" fmla="*/ 419100 h 1519238"/>
              <a:gd name="connsiteX7" fmla="*/ 1457325 w 1624012"/>
              <a:gd name="connsiteY7" fmla="*/ 414338 h 1519238"/>
              <a:gd name="connsiteX8" fmla="*/ 1421605 w 1624012"/>
              <a:gd name="connsiteY8" fmla="*/ 469106 h 1519238"/>
              <a:gd name="connsiteX9" fmla="*/ 1383506 w 1624012"/>
              <a:gd name="connsiteY9" fmla="*/ 519113 h 1519238"/>
              <a:gd name="connsiteX10" fmla="*/ 1347787 w 1624012"/>
              <a:gd name="connsiteY10" fmla="*/ 557213 h 1519238"/>
              <a:gd name="connsiteX11" fmla="*/ 1281112 w 1624012"/>
              <a:gd name="connsiteY11" fmla="*/ 704850 h 1519238"/>
              <a:gd name="connsiteX12" fmla="*/ 1247775 w 1624012"/>
              <a:gd name="connsiteY12" fmla="*/ 752475 h 1519238"/>
              <a:gd name="connsiteX13" fmla="*/ 1209675 w 1624012"/>
              <a:gd name="connsiteY13" fmla="*/ 800100 h 1519238"/>
              <a:gd name="connsiteX14" fmla="*/ 1166812 w 1624012"/>
              <a:gd name="connsiteY14" fmla="*/ 833438 h 1519238"/>
              <a:gd name="connsiteX15" fmla="*/ 1114425 w 1624012"/>
              <a:gd name="connsiteY15" fmla="*/ 895350 h 1519238"/>
              <a:gd name="connsiteX16" fmla="*/ 1066800 w 1624012"/>
              <a:gd name="connsiteY16" fmla="*/ 947738 h 1519238"/>
              <a:gd name="connsiteX17" fmla="*/ 990600 w 1624012"/>
              <a:gd name="connsiteY17" fmla="*/ 1033463 h 1519238"/>
              <a:gd name="connsiteX18" fmla="*/ 885825 w 1624012"/>
              <a:gd name="connsiteY18" fmla="*/ 1128713 h 1519238"/>
              <a:gd name="connsiteX19" fmla="*/ 847725 w 1624012"/>
              <a:gd name="connsiteY19" fmla="*/ 1138238 h 1519238"/>
              <a:gd name="connsiteX20" fmla="*/ 819150 w 1624012"/>
              <a:gd name="connsiteY20" fmla="*/ 1157288 h 1519238"/>
              <a:gd name="connsiteX21" fmla="*/ 766762 w 1624012"/>
              <a:gd name="connsiteY21" fmla="*/ 1214438 h 1519238"/>
              <a:gd name="connsiteX22" fmla="*/ 742950 w 1624012"/>
              <a:gd name="connsiteY22" fmla="*/ 1252538 h 1519238"/>
              <a:gd name="connsiteX23" fmla="*/ 709612 w 1624012"/>
              <a:gd name="connsiteY23" fmla="*/ 1290638 h 1519238"/>
              <a:gd name="connsiteX24" fmla="*/ 623887 w 1624012"/>
              <a:gd name="connsiteY24" fmla="*/ 1323975 h 1519238"/>
              <a:gd name="connsiteX25" fmla="*/ 571500 w 1624012"/>
              <a:gd name="connsiteY25" fmla="*/ 1376363 h 1519238"/>
              <a:gd name="connsiteX26" fmla="*/ 504825 w 1624012"/>
              <a:gd name="connsiteY26" fmla="*/ 1409700 h 1519238"/>
              <a:gd name="connsiteX27" fmla="*/ 481012 w 1624012"/>
              <a:gd name="connsiteY27" fmla="*/ 1433513 h 1519238"/>
              <a:gd name="connsiteX28" fmla="*/ 428625 w 1624012"/>
              <a:gd name="connsiteY28" fmla="*/ 1471613 h 1519238"/>
              <a:gd name="connsiteX29" fmla="*/ 376237 w 1624012"/>
              <a:gd name="connsiteY29" fmla="*/ 1485900 h 1519238"/>
              <a:gd name="connsiteX30" fmla="*/ 357187 w 1624012"/>
              <a:gd name="connsiteY30" fmla="*/ 1500188 h 1519238"/>
              <a:gd name="connsiteX31" fmla="*/ 323850 w 1624012"/>
              <a:gd name="connsiteY31" fmla="*/ 1519238 h 1519238"/>
              <a:gd name="connsiteX32" fmla="*/ 290512 w 1624012"/>
              <a:gd name="connsiteY32" fmla="*/ 1519238 h 1519238"/>
              <a:gd name="connsiteX33" fmla="*/ 266700 w 1624012"/>
              <a:gd name="connsiteY33" fmla="*/ 1519238 h 1519238"/>
              <a:gd name="connsiteX34" fmla="*/ 200025 w 1624012"/>
              <a:gd name="connsiteY34" fmla="*/ 1490663 h 1519238"/>
              <a:gd name="connsiteX35" fmla="*/ 166687 w 1624012"/>
              <a:gd name="connsiteY35" fmla="*/ 1457325 h 1519238"/>
              <a:gd name="connsiteX36" fmla="*/ 152400 w 1624012"/>
              <a:gd name="connsiteY36" fmla="*/ 1414463 h 1519238"/>
              <a:gd name="connsiteX37" fmla="*/ 109537 w 1624012"/>
              <a:gd name="connsiteY37" fmla="*/ 1338263 h 1519238"/>
              <a:gd name="connsiteX38" fmla="*/ 57150 w 1624012"/>
              <a:gd name="connsiteY38" fmla="*/ 1252538 h 1519238"/>
              <a:gd name="connsiteX39" fmla="*/ 0 w 1624012"/>
              <a:gd name="connsiteY39" fmla="*/ 1214438 h 1519238"/>
              <a:gd name="connsiteX40" fmla="*/ 0 w 1624012"/>
              <a:gd name="connsiteY40" fmla="*/ 1214438 h 1519238"/>
              <a:gd name="connsiteX0" fmla="*/ 1624012 w 1624012"/>
              <a:gd name="connsiteY0" fmla="*/ 0 h 1519238"/>
              <a:gd name="connsiteX1" fmla="*/ 1624012 w 1624012"/>
              <a:gd name="connsiteY1" fmla="*/ 104775 h 1519238"/>
              <a:gd name="connsiteX2" fmla="*/ 1595437 w 1624012"/>
              <a:gd name="connsiteY2" fmla="*/ 190500 h 1519238"/>
              <a:gd name="connsiteX3" fmla="*/ 1585912 w 1624012"/>
              <a:gd name="connsiteY3" fmla="*/ 226219 h 1519238"/>
              <a:gd name="connsiteX4" fmla="*/ 1566862 w 1624012"/>
              <a:gd name="connsiteY4" fmla="*/ 276225 h 1519238"/>
              <a:gd name="connsiteX5" fmla="*/ 1500187 w 1624012"/>
              <a:gd name="connsiteY5" fmla="*/ 342900 h 1519238"/>
              <a:gd name="connsiteX6" fmla="*/ 1481138 w 1624012"/>
              <a:gd name="connsiteY6" fmla="*/ 383381 h 1519238"/>
              <a:gd name="connsiteX7" fmla="*/ 1457325 w 1624012"/>
              <a:gd name="connsiteY7" fmla="*/ 414338 h 1519238"/>
              <a:gd name="connsiteX8" fmla="*/ 1421605 w 1624012"/>
              <a:gd name="connsiteY8" fmla="*/ 469106 h 1519238"/>
              <a:gd name="connsiteX9" fmla="*/ 1383506 w 1624012"/>
              <a:gd name="connsiteY9" fmla="*/ 519113 h 1519238"/>
              <a:gd name="connsiteX10" fmla="*/ 1347787 w 1624012"/>
              <a:gd name="connsiteY10" fmla="*/ 557213 h 1519238"/>
              <a:gd name="connsiteX11" fmla="*/ 1281112 w 1624012"/>
              <a:gd name="connsiteY11" fmla="*/ 704850 h 1519238"/>
              <a:gd name="connsiteX12" fmla="*/ 1247775 w 1624012"/>
              <a:gd name="connsiteY12" fmla="*/ 752475 h 1519238"/>
              <a:gd name="connsiteX13" fmla="*/ 1209675 w 1624012"/>
              <a:gd name="connsiteY13" fmla="*/ 800100 h 1519238"/>
              <a:gd name="connsiteX14" fmla="*/ 1166812 w 1624012"/>
              <a:gd name="connsiteY14" fmla="*/ 833438 h 1519238"/>
              <a:gd name="connsiteX15" fmla="*/ 1114425 w 1624012"/>
              <a:gd name="connsiteY15" fmla="*/ 895350 h 1519238"/>
              <a:gd name="connsiteX16" fmla="*/ 1066800 w 1624012"/>
              <a:gd name="connsiteY16" fmla="*/ 947738 h 1519238"/>
              <a:gd name="connsiteX17" fmla="*/ 990600 w 1624012"/>
              <a:gd name="connsiteY17" fmla="*/ 1033463 h 1519238"/>
              <a:gd name="connsiteX18" fmla="*/ 885825 w 1624012"/>
              <a:gd name="connsiteY18" fmla="*/ 1128713 h 1519238"/>
              <a:gd name="connsiteX19" fmla="*/ 847725 w 1624012"/>
              <a:gd name="connsiteY19" fmla="*/ 1138238 h 1519238"/>
              <a:gd name="connsiteX20" fmla="*/ 819150 w 1624012"/>
              <a:gd name="connsiteY20" fmla="*/ 1157288 h 1519238"/>
              <a:gd name="connsiteX21" fmla="*/ 766762 w 1624012"/>
              <a:gd name="connsiteY21" fmla="*/ 1214438 h 1519238"/>
              <a:gd name="connsiteX22" fmla="*/ 742950 w 1624012"/>
              <a:gd name="connsiteY22" fmla="*/ 1252538 h 1519238"/>
              <a:gd name="connsiteX23" fmla="*/ 709612 w 1624012"/>
              <a:gd name="connsiteY23" fmla="*/ 1290638 h 1519238"/>
              <a:gd name="connsiteX24" fmla="*/ 623887 w 1624012"/>
              <a:gd name="connsiteY24" fmla="*/ 1323975 h 1519238"/>
              <a:gd name="connsiteX25" fmla="*/ 571500 w 1624012"/>
              <a:gd name="connsiteY25" fmla="*/ 1376363 h 1519238"/>
              <a:gd name="connsiteX26" fmla="*/ 504825 w 1624012"/>
              <a:gd name="connsiteY26" fmla="*/ 1409700 h 1519238"/>
              <a:gd name="connsiteX27" fmla="*/ 481012 w 1624012"/>
              <a:gd name="connsiteY27" fmla="*/ 1433513 h 1519238"/>
              <a:gd name="connsiteX28" fmla="*/ 428625 w 1624012"/>
              <a:gd name="connsiteY28" fmla="*/ 1471613 h 1519238"/>
              <a:gd name="connsiteX29" fmla="*/ 376237 w 1624012"/>
              <a:gd name="connsiteY29" fmla="*/ 1485900 h 1519238"/>
              <a:gd name="connsiteX30" fmla="*/ 357187 w 1624012"/>
              <a:gd name="connsiteY30" fmla="*/ 1500188 h 1519238"/>
              <a:gd name="connsiteX31" fmla="*/ 323850 w 1624012"/>
              <a:gd name="connsiteY31" fmla="*/ 1519238 h 1519238"/>
              <a:gd name="connsiteX32" fmla="*/ 290512 w 1624012"/>
              <a:gd name="connsiteY32" fmla="*/ 1519238 h 1519238"/>
              <a:gd name="connsiteX33" fmla="*/ 266700 w 1624012"/>
              <a:gd name="connsiteY33" fmla="*/ 1519238 h 1519238"/>
              <a:gd name="connsiteX34" fmla="*/ 200025 w 1624012"/>
              <a:gd name="connsiteY34" fmla="*/ 1490663 h 1519238"/>
              <a:gd name="connsiteX35" fmla="*/ 166687 w 1624012"/>
              <a:gd name="connsiteY35" fmla="*/ 1457325 h 1519238"/>
              <a:gd name="connsiteX36" fmla="*/ 152400 w 1624012"/>
              <a:gd name="connsiteY36" fmla="*/ 1414463 h 1519238"/>
              <a:gd name="connsiteX37" fmla="*/ 109537 w 1624012"/>
              <a:gd name="connsiteY37" fmla="*/ 1338263 h 1519238"/>
              <a:gd name="connsiteX38" fmla="*/ 57150 w 1624012"/>
              <a:gd name="connsiteY38" fmla="*/ 1252538 h 1519238"/>
              <a:gd name="connsiteX39" fmla="*/ 0 w 1624012"/>
              <a:gd name="connsiteY39" fmla="*/ 1214438 h 1519238"/>
              <a:gd name="connsiteX40" fmla="*/ 0 w 1624012"/>
              <a:gd name="connsiteY40" fmla="*/ 1214438 h 1519238"/>
              <a:gd name="connsiteX0" fmla="*/ 1624012 w 1624012"/>
              <a:gd name="connsiteY0" fmla="*/ 0 h 1519238"/>
              <a:gd name="connsiteX1" fmla="*/ 1624012 w 1624012"/>
              <a:gd name="connsiteY1" fmla="*/ 104775 h 1519238"/>
              <a:gd name="connsiteX2" fmla="*/ 1595437 w 1624012"/>
              <a:gd name="connsiteY2" fmla="*/ 190500 h 1519238"/>
              <a:gd name="connsiteX3" fmla="*/ 1585912 w 1624012"/>
              <a:gd name="connsiteY3" fmla="*/ 226219 h 1519238"/>
              <a:gd name="connsiteX4" fmla="*/ 1566862 w 1624012"/>
              <a:gd name="connsiteY4" fmla="*/ 276225 h 1519238"/>
              <a:gd name="connsiteX5" fmla="*/ 1526381 w 1624012"/>
              <a:gd name="connsiteY5" fmla="*/ 330994 h 1519238"/>
              <a:gd name="connsiteX6" fmla="*/ 1481138 w 1624012"/>
              <a:gd name="connsiteY6" fmla="*/ 383381 h 1519238"/>
              <a:gd name="connsiteX7" fmla="*/ 1457325 w 1624012"/>
              <a:gd name="connsiteY7" fmla="*/ 414338 h 1519238"/>
              <a:gd name="connsiteX8" fmla="*/ 1421605 w 1624012"/>
              <a:gd name="connsiteY8" fmla="*/ 469106 h 1519238"/>
              <a:gd name="connsiteX9" fmla="*/ 1383506 w 1624012"/>
              <a:gd name="connsiteY9" fmla="*/ 519113 h 1519238"/>
              <a:gd name="connsiteX10" fmla="*/ 1347787 w 1624012"/>
              <a:gd name="connsiteY10" fmla="*/ 557213 h 1519238"/>
              <a:gd name="connsiteX11" fmla="*/ 1281112 w 1624012"/>
              <a:gd name="connsiteY11" fmla="*/ 704850 h 1519238"/>
              <a:gd name="connsiteX12" fmla="*/ 1247775 w 1624012"/>
              <a:gd name="connsiteY12" fmla="*/ 752475 h 1519238"/>
              <a:gd name="connsiteX13" fmla="*/ 1209675 w 1624012"/>
              <a:gd name="connsiteY13" fmla="*/ 800100 h 1519238"/>
              <a:gd name="connsiteX14" fmla="*/ 1166812 w 1624012"/>
              <a:gd name="connsiteY14" fmla="*/ 833438 h 1519238"/>
              <a:gd name="connsiteX15" fmla="*/ 1114425 w 1624012"/>
              <a:gd name="connsiteY15" fmla="*/ 895350 h 1519238"/>
              <a:gd name="connsiteX16" fmla="*/ 1066800 w 1624012"/>
              <a:gd name="connsiteY16" fmla="*/ 947738 h 1519238"/>
              <a:gd name="connsiteX17" fmla="*/ 990600 w 1624012"/>
              <a:gd name="connsiteY17" fmla="*/ 1033463 h 1519238"/>
              <a:gd name="connsiteX18" fmla="*/ 885825 w 1624012"/>
              <a:gd name="connsiteY18" fmla="*/ 1128713 h 1519238"/>
              <a:gd name="connsiteX19" fmla="*/ 847725 w 1624012"/>
              <a:gd name="connsiteY19" fmla="*/ 1138238 h 1519238"/>
              <a:gd name="connsiteX20" fmla="*/ 819150 w 1624012"/>
              <a:gd name="connsiteY20" fmla="*/ 1157288 h 1519238"/>
              <a:gd name="connsiteX21" fmla="*/ 766762 w 1624012"/>
              <a:gd name="connsiteY21" fmla="*/ 1214438 h 1519238"/>
              <a:gd name="connsiteX22" fmla="*/ 742950 w 1624012"/>
              <a:gd name="connsiteY22" fmla="*/ 1252538 h 1519238"/>
              <a:gd name="connsiteX23" fmla="*/ 709612 w 1624012"/>
              <a:gd name="connsiteY23" fmla="*/ 1290638 h 1519238"/>
              <a:gd name="connsiteX24" fmla="*/ 623887 w 1624012"/>
              <a:gd name="connsiteY24" fmla="*/ 1323975 h 1519238"/>
              <a:gd name="connsiteX25" fmla="*/ 571500 w 1624012"/>
              <a:gd name="connsiteY25" fmla="*/ 1376363 h 1519238"/>
              <a:gd name="connsiteX26" fmla="*/ 504825 w 1624012"/>
              <a:gd name="connsiteY26" fmla="*/ 1409700 h 1519238"/>
              <a:gd name="connsiteX27" fmla="*/ 481012 w 1624012"/>
              <a:gd name="connsiteY27" fmla="*/ 1433513 h 1519238"/>
              <a:gd name="connsiteX28" fmla="*/ 428625 w 1624012"/>
              <a:gd name="connsiteY28" fmla="*/ 1471613 h 1519238"/>
              <a:gd name="connsiteX29" fmla="*/ 376237 w 1624012"/>
              <a:gd name="connsiteY29" fmla="*/ 1485900 h 1519238"/>
              <a:gd name="connsiteX30" fmla="*/ 357187 w 1624012"/>
              <a:gd name="connsiteY30" fmla="*/ 1500188 h 1519238"/>
              <a:gd name="connsiteX31" fmla="*/ 323850 w 1624012"/>
              <a:gd name="connsiteY31" fmla="*/ 1519238 h 1519238"/>
              <a:gd name="connsiteX32" fmla="*/ 290512 w 1624012"/>
              <a:gd name="connsiteY32" fmla="*/ 1519238 h 1519238"/>
              <a:gd name="connsiteX33" fmla="*/ 266700 w 1624012"/>
              <a:gd name="connsiteY33" fmla="*/ 1519238 h 1519238"/>
              <a:gd name="connsiteX34" fmla="*/ 200025 w 1624012"/>
              <a:gd name="connsiteY34" fmla="*/ 1490663 h 1519238"/>
              <a:gd name="connsiteX35" fmla="*/ 166687 w 1624012"/>
              <a:gd name="connsiteY35" fmla="*/ 1457325 h 1519238"/>
              <a:gd name="connsiteX36" fmla="*/ 152400 w 1624012"/>
              <a:gd name="connsiteY36" fmla="*/ 1414463 h 1519238"/>
              <a:gd name="connsiteX37" fmla="*/ 109537 w 1624012"/>
              <a:gd name="connsiteY37" fmla="*/ 1338263 h 1519238"/>
              <a:gd name="connsiteX38" fmla="*/ 57150 w 1624012"/>
              <a:gd name="connsiteY38" fmla="*/ 1252538 h 1519238"/>
              <a:gd name="connsiteX39" fmla="*/ 0 w 1624012"/>
              <a:gd name="connsiteY39" fmla="*/ 1214438 h 1519238"/>
              <a:gd name="connsiteX40" fmla="*/ 0 w 1624012"/>
              <a:gd name="connsiteY40" fmla="*/ 1214438 h 1519238"/>
              <a:gd name="connsiteX0" fmla="*/ 1624012 w 1624012"/>
              <a:gd name="connsiteY0" fmla="*/ 0 h 1519238"/>
              <a:gd name="connsiteX1" fmla="*/ 1624012 w 1624012"/>
              <a:gd name="connsiteY1" fmla="*/ 104775 h 1519238"/>
              <a:gd name="connsiteX2" fmla="*/ 1595437 w 1624012"/>
              <a:gd name="connsiteY2" fmla="*/ 190500 h 1519238"/>
              <a:gd name="connsiteX3" fmla="*/ 1585912 w 1624012"/>
              <a:gd name="connsiteY3" fmla="*/ 226219 h 1519238"/>
              <a:gd name="connsiteX4" fmla="*/ 1562100 w 1624012"/>
              <a:gd name="connsiteY4" fmla="*/ 264319 h 1519238"/>
              <a:gd name="connsiteX5" fmla="*/ 1526381 w 1624012"/>
              <a:gd name="connsiteY5" fmla="*/ 330994 h 1519238"/>
              <a:gd name="connsiteX6" fmla="*/ 1481138 w 1624012"/>
              <a:gd name="connsiteY6" fmla="*/ 383381 h 1519238"/>
              <a:gd name="connsiteX7" fmla="*/ 1457325 w 1624012"/>
              <a:gd name="connsiteY7" fmla="*/ 414338 h 1519238"/>
              <a:gd name="connsiteX8" fmla="*/ 1421605 w 1624012"/>
              <a:gd name="connsiteY8" fmla="*/ 469106 h 1519238"/>
              <a:gd name="connsiteX9" fmla="*/ 1383506 w 1624012"/>
              <a:gd name="connsiteY9" fmla="*/ 519113 h 1519238"/>
              <a:gd name="connsiteX10" fmla="*/ 1347787 w 1624012"/>
              <a:gd name="connsiteY10" fmla="*/ 557213 h 1519238"/>
              <a:gd name="connsiteX11" fmla="*/ 1281112 w 1624012"/>
              <a:gd name="connsiteY11" fmla="*/ 704850 h 1519238"/>
              <a:gd name="connsiteX12" fmla="*/ 1247775 w 1624012"/>
              <a:gd name="connsiteY12" fmla="*/ 752475 h 1519238"/>
              <a:gd name="connsiteX13" fmla="*/ 1209675 w 1624012"/>
              <a:gd name="connsiteY13" fmla="*/ 800100 h 1519238"/>
              <a:gd name="connsiteX14" fmla="*/ 1166812 w 1624012"/>
              <a:gd name="connsiteY14" fmla="*/ 833438 h 1519238"/>
              <a:gd name="connsiteX15" fmla="*/ 1114425 w 1624012"/>
              <a:gd name="connsiteY15" fmla="*/ 895350 h 1519238"/>
              <a:gd name="connsiteX16" fmla="*/ 1066800 w 1624012"/>
              <a:gd name="connsiteY16" fmla="*/ 947738 h 1519238"/>
              <a:gd name="connsiteX17" fmla="*/ 990600 w 1624012"/>
              <a:gd name="connsiteY17" fmla="*/ 1033463 h 1519238"/>
              <a:gd name="connsiteX18" fmla="*/ 885825 w 1624012"/>
              <a:gd name="connsiteY18" fmla="*/ 1128713 h 1519238"/>
              <a:gd name="connsiteX19" fmla="*/ 847725 w 1624012"/>
              <a:gd name="connsiteY19" fmla="*/ 1138238 h 1519238"/>
              <a:gd name="connsiteX20" fmla="*/ 819150 w 1624012"/>
              <a:gd name="connsiteY20" fmla="*/ 1157288 h 1519238"/>
              <a:gd name="connsiteX21" fmla="*/ 766762 w 1624012"/>
              <a:gd name="connsiteY21" fmla="*/ 1214438 h 1519238"/>
              <a:gd name="connsiteX22" fmla="*/ 742950 w 1624012"/>
              <a:gd name="connsiteY22" fmla="*/ 1252538 h 1519238"/>
              <a:gd name="connsiteX23" fmla="*/ 709612 w 1624012"/>
              <a:gd name="connsiteY23" fmla="*/ 1290638 h 1519238"/>
              <a:gd name="connsiteX24" fmla="*/ 623887 w 1624012"/>
              <a:gd name="connsiteY24" fmla="*/ 1323975 h 1519238"/>
              <a:gd name="connsiteX25" fmla="*/ 571500 w 1624012"/>
              <a:gd name="connsiteY25" fmla="*/ 1376363 h 1519238"/>
              <a:gd name="connsiteX26" fmla="*/ 504825 w 1624012"/>
              <a:gd name="connsiteY26" fmla="*/ 1409700 h 1519238"/>
              <a:gd name="connsiteX27" fmla="*/ 481012 w 1624012"/>
              <a:gd name="connsiteY27" fmla="*/ 1433513 h 1519238"/>
              <a:gd name="connsiteX28" fmla="*/ 428625 w 1624012"/>
              <a:gd name="connsiteY28" fmla="*/ 1471613 h 1519238"/>
              <a:gd name="connsiteX29" fmla="*/ 376237 w 1624012"/>
              <a:gd name="connsiteY29" fmla="*/ 1485900 h 1519238"/>
              <a:gd name="connsiteX30" fmla="*/ 357187 w 1624012"/>
              <a:gd name="connsiteY30" fmla="*/ 1500188 h 1519238"/>
              <a:gd name="connsiteX31" fmla="*/ 323850 w 1624012"/>
              <a:gd name="connsiteY31" fmla="*/ 1519238 h 1519238"/>
              <a:gd name="connsiteX32" fmla="*/ 290512 w 1624012"/>
              <a:gd name="connsiteY32" fmla="*/ 1519238 h 1519238"/>
              <a:gd name="connsiteX33" fmla="*/ 266700 w 1624012"/>
              <a:gd name="connsiteY33" fmla="*/ 1519238 h 1519238"/>
              <a:gd name="connsiteX34" fmla="*/ 200025 w 1624012"/>
              <a:gd name="connsiteY34" fmla="*/ 1490663 h 1519238"/>
              <a:gd name="connsiteX35" fmla="*/ 166687 w 1624012"/>
              <a:gd name="connsiteY35" fmla="*/ 1457325 h 1519238"/>
              <a:gd name="connsiteX36" fmla="*/ 152400 w 1624012"/>
              <a:gd name="connsiteY36" fmla="*/ 1414463 h 1519238"/>
              <a:gd name="connsiteX37" fmla="*/ 109537 w 1624012"/>
              <a:gd name="connsiteY37" fmla="*/ 1338263 h 1519238"/>
              <a:gd name="connsiteX38" fmla="*/ 57150 w 1624012"/>
              <a:gd name="connsiteY38" fmla="*/ 1252538 h 1519238"/>
              <a:gd name="connsiteX39" fmla="*/ 0 w 1624012"/>
              <a:gd name="connsiteY39" fmla="*/ 1214438 h 1519238"/>
              <a:gd name="connsiteX40" fmla="*/ 0 w 1624012"/>
              <a:gd name="connsiteY40" fmla="*/ 1214438 h 1519238"/>
              <a:gd name="connsiteX0" fmla="*/ 1624012 w 1624012"/>
              <a:gd name="connsiteY0" fmla="*/ 0 h 1519238"/>
              <a:gd name="connsiteX1" fmla="*/ 1624012 w 1624012"/>
              <a:gd name="connsiteY1" fmla="*/ 104775 h 1519238"/>
              <a:gd name="connsiteX2" fmla="*/ 1595437 w 1624012"/>
              <a:gd name="connsiteY2" fmla="*/ 190500 h 1519238"/>
              <a:gd name="connsiteX3" fmla="*/ 1583531 w 1624012"/>
              <a:gd name="connsiteY3" fmla="*/ 216694 h 1519238"/>
              <a:gd name="connsiteX4" fmla="*/ 1562100 w 1624012"/>
              <a:gd name="connsiteY4" fmla="*/ 264319 h 1519238"/>
              <a:gd name="connsiteX5" fmla="*/ 1526381 w 1624012"/>
              <a:gd name="connsiteY5" fmla="*/ 330994 h 1519238"/>
              <a:gd name="connsiteX6" fmla="*/ 1481138 w 1624012"/>
              <a:gd name="connsiteY6" fmla="*/ 383381 h 1519238"/>
              <a:gd name="connsiteX7" fmla="*/ 1457325 w 1624012"/>
              <a:gd name="connsiteY7" fmla="*/ 414338 h 1519238"/>
              <a:gd name="connsiteX8" fmla="*/ 1421605 w 1624012"/>
              <a:gd name="connsiteY8" fmla="*/ 469106 h 1519238"/>
              <a:gd name="connsiteX9" fmla="*/ 1383506 w 1624012"/>
              <a:gd name="connsiteY9" fmla="*/ 519113 h 1519238"/>
              <a:gd name="connsiteX10" fmla="*/ 1347787 w 1624012"/>
              <a:gd name="connsiteY10" fmla="*/ 557213 h 1519238"/>
              <a:gd name="connsiteX11" fmla="*/ 1281112 w 1624012"/>
              <a:gd name="connsiteY11" fmla="*/ 704850 h 1519238"/>
              <a:gd name="connsiteX12" fmla="*/ 1247775 w 1624012"/>
              <a:gd name="connsiteY12" fmla="*/ 752475 h 1519238"/>
              <a:gd name="connsiteX13" fmla="*/ 1209675 w 1624012"/>
              <a:gd name="connsiteY13" fmla="*/ 800100 h 1519238"/>
              <a:gd name="connsiteX14" fmla="*/ 1166812 w 1624012"/>
              <a:gd name="connsiteY14" fmla="*/ 833438 h 1519238"/>
              <a:gd name="connsiteX15" fmla="*/ 1114425 w 1624012"/>
              <a:gd name="connsiteY15" fmla="*/ 895350 h 1519238"/>
              <a:gd name="connsiteX16" fmla="*/ 1066800 w 1624012"/>
              <a:gd name="connsiteY16" fmla="*/ 947738 h 1519238"/>
              <a:gd name="connsiteX17" fmla="*/ 990600 w 1624012"/>
              <a:gd name="connsiteY17" fmla="*/ 1033463 h 1519238"/>
              <a:gd name="connsiteX18" fmla="*/ 885825 w 1624012"/>
              <a:gd name="connsiteY18" fmla="*/ 1128713 h 1519238"/>
              <a:gd name="connsiteX19" fmla="*/ 847725 w 1624012"/>
              <a:gd name="connsiteY19" fmla="*/ 1138238 h 1519238"/>
              <a:gd name="connsiteX20" fmla="*/ 819150 w 1624012"/>
              <a:gd name="connsiteY20" fmla="*/ 1157288 h 1519238"/>
              <a:gd name="connsiteX21" fmla="*/ 766762 w 1624012"/>
              <a:gd name="connsiteY21" fmla="*/ 1214438 h 1519238"/>
              <a:gd name="connsiteX22" fmla="*/ 742950 w 1624012"/>
              <a:gd name="connsiteY22" fmla="*/ 1252538 h 1519238"/>
              <a:gd name="connsiteX23" fmla="*/ 709612 w 1624012"/>
              <a:gd name="connsiteY23" fmla="*/ 1290638 h 1519238"/>
              <a:gd name="connsiteX24" fmla="*/ 623887 w 1624012"/>
              <a:gd name="connsiteY24" fmla="*/ 1323975 h 1519238"/>
              <a:gd name="connsiteX25" fmla="*/ 571500 w 1624012"/>
              <a:gd name="connsiteY25" fmla="*/ 1376363 h 1519238"/>
              <a:gd name="connsiteX26" fmla="*/ 504825 w 1624012"/>
              <a:gd name="connsiteY26" fmla="*/ 1409700 h 1519238"/>
              <a:gd name="connsiteX27" fmla="*/ 481012 w 1624012"/>
              <a:gd name="connsiteY27" fmla="*/ 1433513 h 1519238"/>
              <a:gd name="connsiteX28" fmla="*/ 428625 w 1624012"/>
              <a:gd name="connsiteY28" fmla="*/ 1471613 h 1519238"/>
              <a:gd name="connsiteX29" fmla="*/ 376237 w 1624012"/>
              <a:gd name="connsiteY29" fmla="*/ 1485900 h 1519238"/>
              <a:gd name="connsiteX30" fmla="*/ 357187 w 1624012"/>
              <a:gd name="connsiteY30" fmla="*/ 1500188 h 1519238"/>
              <a:gd name="connsiteX31" fmla="*/ 323850 w 1624012"/>
              <a:gd name="connsiteY31" fmla="*/ 1519238 h 1519238"/>
              <a:gd name="connsiteX32" fmla="*/ 290512 w 1624012"/>
              <a:gd name="connsiteY32" fmla="*/ 1519238 h 1519238"/>
              <a:gd name="connsiteX33" fmla="*/ 266700 w 1624012"/>
              <a:gd name="connsiteY33" fmla="*/ 1519238 h 1519238"/>
              <a:gd name="connsiteX34" fmla="*/ 200025 w 1624012"/>
              <a:gd name="connsiteY34" fmla="*/ 1490663 h 1519238"/>
              <a:gd name="connsiteX35" fmla="*/ 166687 w 1624012"/>
              <a:gd name="connsiteY35" fmla="*/ 1457325 h 1519238"/>
              <a:gd name="connsiteX36" fmla="*/ 152400 w 1624012"/>
              <a:gd name="connsiteY36" fmla="*/ 1414463 h 1519238"/>
              <a:gd name="connsiteX37" fmla="*/ 109537 w 1624012"/>
              <a:gd name="connsiteY37" fmla="*/ 1338263 h 1519238"/>
              <a:gd name="connsiteX38" fmla="*/ 57150 w 1624012"/>
              <a:gd name="connsiteY38" fmla="*/ 1252538 h 1519238"/>
              <a:gd name="connsiteX39" fmla="*/ 0 w 1624012"/>
              <a:gd name="connsiteY39" fmla="*/ 1214438 h 1519238"/>
              <a:gd name="connsiteX40" fmla="*/ 0 w 1624012"/>
              <a:gd name="connsiteY40" fmla="*/ 1214438 h 1519238"/>
              <a:gd name="connsiteX0" fmla="*/ 1624012 w 1624012"/>
              <a:gd name="connsiteY0" fmla="*/ 0 h 1519238"/>
              <a:gd name="connsiteX1" fmla="*/ 1624012 w 1624012"/>
              <a:gd name="connsiteY1" fmla="*/ 104775 h 1519238"/>
              <a:gd name="connsiteX2" fmla="*/ 1595437 w 1624012"/>
              <a:gd name="connsiteY2" fmla="*/ 190500 h 1519238"/>
              <a:gd name="connsiteX3" fmla="*/ 1583531 w 1624012"/>
              <a:gd name="connsiteY3" fmla="*/ 216694 h 1519238"/>
              <a:gd name="connsiteX4" fmla="*/ 1562100 w 1624012"/>
              <a:gd name="connsiteY4" fmla="*/ 264319 h 1519238"/>
              <a:gd name="connsiteX5" fmla="*/ 1526381 w 1624012"/>
              <a:gd name="connsiteY5" fmla="*/ 330994 h 1519238"/>
              <a:gd name="connsiteX6" fmla="*/ 1481138 w 1624012"/>
              <a:gd name="connsiteY6" fmla="*/ 383381 h 1519238"/>
              <a:gd name="connsiteX7" fmla="*/ 1457325 w 1624012"/>
              <a:gd name="connsiteY7" fmla="*/ 414338 h 1519238"/>
              <a:gd name="connsiteX8" fmla="*/ 1421605 w 1624012"/>
              <a:gd name="connsiteY8" fmla="*/ 469106 h 1519238"/>
              <a:gd name="connsiteX9" fmla="*/ 1383506 w 1624012"/>
              <a:gd name="connsiteY9" fmla="*/ 519113 h 1519238"/>
              <a:gd name="connsiteX10" fmla="*/ 1347787 w 1624012"/>
              <a:gd name="connsiteY10" fmla="*/ 557213 h 1519238"/>
              <a:gd name="connsiteX11" fmla="*/ 1281112 w 1624012"/>
              <a:gd name="connsiteY11" fmla="*/ 704850 h 1519238"/>
              <a:gd name="connsiteX12" fmla="*/ 1247775 w 1624012"/>
              <a:gd name="connsiteY12" fmla="*/ 752475 h 1519238"/>
              <a:gd name="connsiteX13" fmla="*/ 1209675 w 1624012"/>
              <a:gd name="connsiteY13" fmla="*/ 800100 h 1519238"/>
              <a:gd name="connsiteX14" fmla="*/ 1166812 w 1624012"/>
              <a:gd name="connsiteY14" fmla="*/ 833438 h 1519238"/>
              <a:gd name="connsiteX15" fmla="*/ 1114425 w 1624012"/>
              <a:gd name="connsiteY15" fmla="*/ 895350 h 1519238"/>
              <a:gd name="connsiteX16" fmla="*/ 1066800 w 1624012"/>
              <a:gd name="connsiteY16" fmla="*/ 947738 h 1519238"/>
              <a:gd name="connsiteX17" fmla="*/ 990600 w 1624012"/>
              <a:gd name="connsiteY17" fmla="*/ 1033463 h 1519238"/>
              <a:gd name="connsiteX18" fmla="*/ 885825 w 1624012"/>
              <a:gd name="connsiteY18" fmla="*/ 1128713 h 1519238"/>
              <a:gd name="connsiteX19" fmla="*/ 847725 w 1624012"/>
              <a:gd name="connsiteY19" fmla="*/ 1138238 h 1519238"/>
              <a:gd name="connsiteX20" fmla="*/ 819150 w 1624012"/>
              <a:gd name="connsiteY20" fmla="*/ 1157288 h 1519238"/>
              <a:gd name="connsiteX21" fmla="*/ 766762 w 1624012"/>
              <a:gd name="connsiteY21" fmla="*/ 1214438 h 1519238"/>
              <a:gd name="connsiteX22" fmla="*/ 742950 w 1624012"/>
              <a:gd name="connsiteY22" fmla="*/ 1252538 h 1519238"/>
              <a:gd name="connsiteX23" fmla="*/ 709612 w 1624012"/>
              <a:gd name="connsiteY23" fmla="*/ 1290638 h 1519238"/>
              <a:gd name="connsiteX24" fmla="*/ 623887 w 1624012"/>
              <a:gd name="connsiteY24" fmla="*/ 1323975 h 1519238"/>
              <a:gd name="connsiteX25" fmla="*/ 571500 w 1624012"/>
              <a:gd name="connsiteY25" fmla="*/ 1376363 h 1519238"/>
              <a:gd name="connsiteX26" fmla="*/ 504825 w 1624012"/>
              <a:gd name="connsiteY26" fmla="*/ 1409700 h 1519238"/>
              <a:gd name="connsiteX27" fmla="*/ 481012 w 1624012"/>
              <a:gd name="connsiteY27" fmla="*/ 1433513 h 1519238"/>
              <a:gd name="connsiteX28" fmla="*/ 428625 w 1624012"/>
              <a:gd name="connsiteY28" fmla="*/ 1471613 h 1519238"/>
              <a:gd name="connsiteX29" fmla="*/ 376237 w 1624012"/>
              <a:gd name="connsiteY29" fmla="*/ 1485900 h 1519238"/>
              <a:gd name="connsiteX30" fmla="*/ 357187 w 1624012"/>
              <a:gd name="connsiteY30" fmla="*/ 1500188 h 1519238"/>
              <a:gd name="connsiteX31" fmla="*/ 323850 w 1624012"/>
              <a:gd name="connsiteY31" fmla="*/ 1519238 h 1519238"/>
              <a:gd name="connsiteX32" fmla="*/ 290512 w 1624012"/>
              <a:gd name="connsiteY32" fmla="*/ 1519238 h 1519238"/>
              <a:gd name="connsiteX33" fmla="*/ 266700 w 1624012"/>
              <a:gd name="connsiteY33" fmla="*/ 1519238 h 1519238"/>
              <a:gd name="connsiteX34" fmla="*/ 200025 w 1624012"/>
              <a:gd name="connsiteY34" fmla="*/ 1490663 h 1519238"/>
              <a:gd name="connsiteX35" fmla="*/ 166687 w 1624012"/>
              <a:gd name="connsiteY35" fmla="*/ 1457325 h 1519238"/>
              <a:gd name="connsiteX36" fmla="*/ 152400 w 1624012"/>
              <a:gd name="connsiteY36" fmla="*/ 1414463 h 1519238"/>
              <a:gd name="connsiteX37" fmla="*/ 109537 w 1624012"/>
              <a:gd name="connsiteY37" fmla="*/ 1338263 h 1519238"/>
              <a:gd name="connsiteX38" fmla="*/ 57150 w 1624012"/>
              <a:gd name="connsiteY38" fmla="*/ 1252538 h 1519238"/>
              <a:gd name="connsiteX39" fmla="*/ 0 w 1624012"/>
              <a:gd name="connsiteY39" fmla="*/ 1214438 h 1519238"/>
              <a:gd name="connsiteX40" fmla="*/ 0 w 1624012"/>
              <a:gd name="connsiteY40" fmla="*/ 1214438 h 1519238"/>
              <a:gd name="connsiteX0" fmla="*/ 1624012 w 1628774"/>
              <a:gd name="connsiteY0" fmla="*/ 0 h 1519238"/>
              <a:gd name="connsiteX1" fmla="*/ 1628774 w 1628774"/>
              <a:gd name="connsiteY1" fmla="*/ 140494 h 1519238"/>
              <a:gd name="connsiteX2" fmla="*/ 1595437 w 1628774"/>
              <a:gd name="connsiteY2" fmla="*/ 190500 h 1519238"/>
              <a:gd name="connsiteX3" fmla="*/ 1583531 w 1628774"/>
              <a:gd name="connsiteY3" fmla="*/ 216694 h 1519238"/>
              <a:gd name="connsiteX4" fmla="*/ 1562100 w 1628774"/>
              <a:gd name="connsiteY4" fmla="*/ 264319 h 1519238"/>
              <a:gd name="connsiteX5" fmla="*/ 1526381 w 1628774"/>
              <a:gd name="connsiteY5" fmla="*/ 330994 h 1519238"/>
              <a:gd name="connsiteX6" fmla="*/ 1481138 w 1628774"/>
              <a:gd name="connsiteY6" fmla="*/ 383381 h 1519238"/>
              <a:gd name="connsiteX7" fmla="*/ 1457325 w 1628774"/>
              <a:gd name="connsiteY7" fmla="*/ 414338 h 1519238"/>
              <a:gd name="connsiteX8" fmla="*/ 1421605 w 1628774"/>
              <a:gd name="connsiteY8" fmla="*/ 469106 h 1519238"/>
              <a:gd name="connsiteX9" fmla="*/ 1383506 w 1628774"/>
              <a:gd name="connsiteY9" fmla="*/ 519113 h 1519238"/>
              <a:gd name="connsiteX10" fmla="*/ 1347787 w 1628774"/>
              <a:gd name="connsiteY10" fmla="*/ 557213 h 1519238"/>
              <a:gd name="connsiteX11" fmla="*/ 1281112 w 1628774"/>
              <a:gd name="connsiteY11" fmla="*/ 704850 h 1519238"/>
              <a:gd name="connsiteX12" fmla="*/ 1247775 w 1628774"/>
              <a:gd name="connsiteY12" fmla="*/ 752475 h 1519238"/>
              <a:gd name="connsiteX13" fmla="*/ 1209675 w 1628774"/>
              <a:gd name="connsiteY13" fmla="*/ 800100 h 1519238"/>
              <a:gd name="connsiteX14" fmla="*/ 1166812 w 1628774"/>
              <a:gd name="connsiteY14" fmla="*/ 833438 h 1519238"/>
              <a:gd name="connsiteX15" fmla="*/ 1114425 w 1628774"/>
              <a:gd name="connsiteY15" fmla="*/ 895350 h 1519238"/>
              <a:gd name="connsiteX16" fmla="*/ 1066800 w 1628774"/>
              <a:gd name="connsiteY16" fmla="*/ 947738 h 1519238"/>
              <a:gd name="connsiteX17" fmla="*/ 990600 w 1628774"/>
              <a:gd name="connsiteY17" fmla="*/ 1033463 h 1519238"/>
              <a:gd name="connsiteX18" fmla="*/ 885825 w 1628774"/>
              <a:gd name="connsiteY18" fmla="*/ 1128713 h 1519238"/>
              <a:gd name="connsiteX19" fmla="*/ 847725 w 1628774"/>
              <a:gd name="connsiteY19" fmla="*/ 1138238 h 1519238"/>
              <a:gd name="connsiteX20" fmla="*/ 819150 w 1628774"/>
              <a:gd name="connsiteY20" fmla="*/ 1157288 h 1519238"/>
              <a:gd name="connsiteX21" fmla="*/ 766762 w 1628774"/>
              <a:gd name="connsiteY21" fmla="*/ 1214438 h 1519238"/>
              <a:gd name="connsiteX22" fmla="*/ 742950 w 1628774"/>
              <a:gd name="connsiteY22" fmla="*/ 1252538 h 1519238"/>
              <a:gd name="connsiteX23" fmla="*/ 709612 w 1628774"/>
              <a:gd name="connsiteY23" fmla="*/ 1290638 h 1519238"/>
              <a:gd name="connsiteX24" fmla="*/ 623887 w 1628774"/>
              <a:gd name="connsiteY24" fmla="*/ 1323975 h 1519238"/>
              <a:gd name="connsiteX25" fmla="*/ 571500 w 1628774"/>
              <a:gd name="connsiteY25" fmla="*/ 1376363 h 1519238"/>
              <a:gd name="connsiteX26" fmla="*/ 504825 w 1628774"/>
              <a:gd name="connsiteY26" fmla="*/ 1409700 h 1519238"/>
              <a:gd name="connsiteX27" fmla="*/ 481012 w 1628774"/>
              <a:gd name="connsiteY27" fmla="*/ 1433513 h 1519238"/>
              <a:gd name="connsiteX28" fmla="*/ 428625 w 1628774"/>
              <a:gd name="connsiteY28" fmla="*/ 1471613 h 1519238"/>
              <a:gd name="connsiteX29" fmla="*/ 376237 w 1628774"/>
              <a:gd name="connsiteY29" fmla="*/ 1485900 h 1519238"/>
              <a:gd name="connsiteX30" fmla="*/ 357187 w 1628774"/>
              <a:gd name="connsiteY30" fmla="*/ 1500188 h 1519238"/>
              <a:gd name="connsiteX31" fmla="*/ 323850 w 1628774"/>
              <a:gd name="connsiteY31" fmla="*/ 1519238 h 1519238"/>
              <a:gd name="connsiteX32" fmla="*/ 290512 w 1628774"/>
              <a:gd name="connsiteY32" fmla="*/ 1519238 h 1519238"/>
              <a:gd name="connsiteX33" fmla="*/ 266700 w 1628774"/>
              <a:gd name="connsiteY33" fmla="*/ 1519238 h 1519238"/>
              <a:gd name="connsiteX34" fmla="*/ 200025 w 1628774"/>
              <a:gd name="connsiteY34" fmla="*/ 1490663 h 1519238"/>
              <a:gd name="connsiteX35" fmla="*/ 166687 w 1628774"/>
              <a:gd name="connsiteY35" fmla="*/ 1457325 h 1519238"/>
              <a:gd name="connsiteX36" fmla="*/ 152400 w 1628774"/>
              <a:gd name="connsiteY36" fmla="*/ 1414463 h 1519238"/>
              <a:gd name="connsiteX37" fmla="*/ 109537 w 1628774"/>
              <a:gd name="connsiteY37" fmla="*/ 1338263 h 1519238"/>
              <a:gd name="connsiteX38" fmla="*/ 57150 w 1628774"/>
              <a:gd name="connsiteY38" fmla="*/ 1252538 h 1519238"/>
              <a:gd name="connsiteX39" fmla="*/ 0 w 1628774"/>
              <a:gd name="connsiteY39" fmla="*/ 1214438 h 1519238"/>
              <a:gd name="connsiteX40" fmla="*/ 0 w 1628774"/>
              <a:gd name="connsiteY40" fmla="*/ 1214438 h 1519238"/>
              <a:gd name="connsiteX0" fmla="*/ 1633537 w 1633537"/>
              <a:gd name="connsiteY0" fmla="*/ 0 h 1450182"/>
              <a:gd name="connsiteX1" fmla="*/ 1628774 w 1633537"/>
              <a:gd name="connsiteY1" fmla="*/ 71438 h 1450182"/>
              <a:gd name="connsiteX2" fmla="*/ 1595437 w 1633537"/>
              <a:gd name="connsiteY2" fmla="*/ 121444 h 1450182"/>
              <a:gd name="connsiteX3" fmla="*/ 1583531 w 1633537"/>
              <a:gd name="connsiteY3" fmla="*/ 147638 h 1450182"/>
              <a:gd name="connsiteX4" fmla="*/ 1562100 w 1633537"/>
              <a:gd name="connsiteY4" fmla="*/ 195263 h 1450182"/>
              <a:gd name="connsiteX5" fmla="*/ 1526381 w 1633537"/>
              <a:gd name="connsiteY5" fmla="*/ 261938 h 1450182"/>
              <a:gd name="connsiteX6" fmla="*/ 1481138 w 1633537"/>
              <a:gd name="connsiteY6" fmla="*/ 314325 h 1450182"/>
              <a:gd name="connsiteX7" fmla="*/ 1457325 w 1633537"/>
              <a:gd name="connsiteY7" fmla="*/ 345282 h 1450182"/>
              <a:gd name="connsiteX8" fmla="*/ 1421605 w 1633537"/>
              <a:gd name="connsiteY8" fmla="*/ 400050 h 1450182"/>
              <a:gd name="connsiteX9" fmla="*/ 1383506 w 1633537"/>
              <a:gd name="connsiteY9" fmla="*/ 450057 h 1450182"/>
              <a:gd name="connsiteX10" fmla="*/ 1347787 w 1633537"/>
              <a:gd name="connsiteY10" fmla="*/ 488157 h 1450182"/>
              <a:gd name="connsiteX11" fmla="*/ 1281112 w 1633537"/>
              <a:gd name="connsiteY11" fmla="*/ 635794 h 1450182"/>
              <a:gd name="connsiteX12" fmla="*/ 1247775 w 1633537"/>
              <a:gd name="connsiteY12" fmla="*/ 683419 h 1450182"/>
              <a:gd name="connsiteX13" fmla="*/ 1209675 w 1633537"/>
              <a:gd name="connsiteY13" fmla="*/ 731044 h 1450182"/>
              <a:gd name="connsiteX14" fmla="*/ 1166812 w 1633537"/>
              <a:gd name="connsiteY14" fmla="*/ 764382 h 1450182"/>
              <a:gd name="connsiteX15" fmla="*/ 1114425 w 1633537"/>
              <a:gd name="connsiteY15" fmla="*/ 826294 h 1450182"/>
              <a:gd name="connsiteX16" fmla="*/ 1066800 w 1633537"/>
              <a:gd name="connsiteY16" fmla="*/ 878682 h 1450182"/>
              <a:gd name="connsiteX17" fmla="*/ 990600 w 1633537"/>
              <a:gd name="connsiteY17" fmla="*/ 964407 h 1450182"/>
              <a:gd name="connsiteX18" fmla="*/ 885825 w 1633537"/>
              <a:gd name="connsiteY18" fmla="*/ 1059657 h 1450182"/>
              <a:gd name="connsiteX19" fmla="*/ 847725 w 1633537"/>
              <a:gd name="connsiteY19" fmla="*/ 1069182 h 1450182"/>
              <a:gd name="connsiteX20" fmla="*/ 819150 w 1633537"/>
              <a:gd name="connsiteY20" fmla="*/ 1088232 h 1450182"/>
              <a:gd name="connsiteX21" fmla="*/ 766762 w 1633537"/>
              <a:gd name="connsiteY21" fmla="*/ 1145382 h 1450182"/>
              <a:gd name="connsiteX22" fmla="*/ 742950 w 1633537"/>
              <a:gd name="connsiteY22" fmla="*/ 1183482 h 1450182"/>
              <a:gd name="connsiteX23" fmla="*/ 709612 w 1633537"/>
              <a:gd name="connsiteY23" fmla="*/ 1221582 h 1450182"/>
              <a:gd name="connsiteX24" fmla="*/ 623887 w 1633537"/>
              <a:gd name="connsiteY24" fmla="*/ 1254919 h 1450182"/>
              <a:gd name="connsiteX25" fmla="*/ 571500 w 1633537"/>
              <a:gd name="connsiteY25" fmla="*/ 1307307 h 1450182"/>
              <a:gd name="connsiteX26" fmla="*/ 504825 w 1633537"/>
              <a:gd name="connsiteY26" fmla="*/ 1340644 h 1450182"/>
              <a:gd name="connsiteX27" fmla="*/ 481012 w 1633537"/>
              <a:gd name="connsiteY27" fmla="*/ 1364457 h 1450182"/>
              <a:gd name="connsiteX28" fmla="*/ 428625 w 1633537"/>
              <a:gd name="connsiteY28" fmla="*/ 1402557 h 1450182"/>
              <a:gd name="connsiteX29" fmla="*/ 376237 w 1633537"/>
              <a:gd name="connsiteY29" fmla="*/ 1416844 h 1450182"/>
              <a:gd name="connsiteX30" fmla="*/ 357187 w 1633537"/>
              <a:gd name="connsiteY30" fmla="*/ 1431132 h 1450182"/>
              <a:gd name="connsiteX31" fmla="*/ 323850 w 1633537"/>
              <a:gd name="connsiteY31" fmla="*/ 1450182 h 1450182"/>
              <a:gd name="connsiteX32" fmla="*/ 290512 w 1633537"/>
              <a:gd name="connsiteY32" fmla="*/ 1450182 h 1450182"/>
              <a:gd name="connsiteX33" fmla="*/ 266700 w 1633537"/>
              <a:gd name="connsiteY33" fmla="*/ 1450182 h 1450182"/>
              <a:gd name="connsiteX34" fmla="*/ 200025 w 1633537"/>
              <a:gd name="connsiteY34" fmla="*/ 1421607 h 1450182"/>
              <a:gd name="connsiteX35" fmla="*/ 166687 w 1633537"/>
              <a:gd name="connsiteY35" fmla="*/ 1388269 h 1450182"/>
              <a:gd name="connsiteX36" fmla="*/ 152400 w 1633537"/>
              <a:gd name="connsiteY36" fmla="*/ 1345407 h 1450182"/>
              <a:gd name="connsiteX37" fmla="*/ 109537 w 1633537"/>
              <a:gd name="connsiteY37" fmla="*/ 1269207 h 1450182"/>
              <a:gd name="connsiteX38" fmla="*/ 57150 w 1633537"/>
              <a:gd name="connsiteY38" fmla="*/ 1183482 h 1450182"/>
              <a:gd name="connsiteX39" fmla="*/ 0 w 1633537"/>
              <a:gd name="connsiteY39" fmla="*/ 1145382 h 1450182"/>
              <a:gd name="connsiteX40" fmla="*/ 0 w 1633537"/>
              <a:gd name="connsiteY40" fmla="*/ 1145382 h 1450182"/>
              <a:gd name="connsiteX0" fmla="*/ 1633537 w 1633537"/>
              <a:gd name="connsiteY0" fmla="*/ 0 h 1450182"/>
              <a:gd name="connsiteX1" fmla="*/ 1628774 w 1633537"/>
              <a:gd name="connsiteY1" fmla="*/ 71438 h 1450182"/>
              <a:gd name="connsiteX2" fmla="*/ 1614487 w 1633537"/>
              <a:gd name="connsiteY2" fmla="*/ 123825 h 1450182"/>
              <a:gd name="connsiteX3" fmla="*/ 1583531 w 1633537"/>
              <a:gd name="connsiteY3" fmla="*/ 147638 h 1450182"/>
              <a:gd name="connsiteX4" fmla="*/ 1562100 w 1633537"/>
              <a:gd name="connsiteY4" fmla="*/ 195263 h 1450182"/>
              <a:gd name="connsiteX5" fmla="*/ 1526381 w 1633537"/>
              <a:gd name="connsiteY5" fmla="*/ 261938 h 1450182"/>
              <a:gd name="connsiteX6" fmla="*/ 1481138 w 1633537"/>
              <a:gd name="connsiteY6" fmla="*/ 314325 h 1450182"/>
              <a:gd name="connsiteX7" fmla="*/ 1457325 w 1633537"/>
              <a:gd name="connsiteY7" fmla="*/ 345282 h 1450182"/>
              <a:gd name="connsiteX8" fmla="*/ 1421605 w 1633537"/>
              <a:gd name="connsiteY8" fmla="*/ 400050 h 1450182"/>
              <a:gd name="connsiteX9" fmla="*/ 1383506 w 1633537"/>
              <a:gd name="connsiteY9" fmla="*/ 450057 h 1450182"/>
              <a:gd name="connsiteX10" fmla="*/ 1347787 w 1633537"/>
              <a:gd name="connsiteY10" fmla="*/ 488157 h 1450182"/>
              <a:gd name="connsiteX11" fmla="*/ 1281112 w 1633537"/>
              <a:gd name="connsiteY11" fmla="*/ 635794 h 1450182"/>
              <a:gd name="connsiteX12" fmla="*/ 1247775 w 1633537"/>
              <a:gd name="connsiteY12" fmla="*/ 683419 h 1450182"/>
              <a:gd name="connsiteX13" fmla="*/ 1209675 w 1633537"/>
              <a:gd name="connsiteY13" fmla="*/ 731044 h 1450182"/>
              <a:gd name="connsiteX14" fmla="*/ 1166812 w 1633537"/>
              <a:gd name="connsiteY14" fmla="*/ 764382 h 1450182"/>
              <a:gd name="connsiteX15" fmla="*/ 1114425 w 1633537"/>
              <a:gd name="connsiteY15" fmla="*/ 826294 h 1450182"/>
              <a:gd name="connsiteX16" fmla="*/ 1066800 w 1633537"/>
              <a:gd name="connsiteY16" fmla="*/ 878682 h 1450182"/>
              <a:gd name="connsiteX17" fmla="*/ 990600 w 1633537"/>
              <a:gd name="connsiteY17" fmla="*/ 964407 h 1450182"/>
              <a:gd name="connsiteX18" fmla="*/ 885825 w 1633537"/>
              <a:gd name="connsiteY18" fmla="*/ 1059657 h 1450182"/>
              <a:gd name="connsiteX19" fmla="*/ 847725 w 1633537"/>
              <a:gd name="connsiteY19" fmla="*/ 1069182 h 1450182"/>
              <a:gd name="connsiteX20" fmla="*/ 819150 w 1633537"/>
              <a:gd name="connsiteY20" fmla="*/ 1088232 h 1450182"/>
              <a:gd name="connsiteX21" fmla="*/ 766762 w 1633537"/>
              <a:gd name="connsiteY21" fmla="*/ 1145382 h 1450182"/>
              <a:gd name="connsiteX22" fmla="*/ 742950 w 1633537"/>
              <a:gd name="connsiteY22" fmla="*/ 1183482 h 1450182"/>
              <a:gd name="connsiteX23" fmla="*/ 709612 w 1633537"/>
              <a:gd name="connsiteY23" fmla="*/ 1221582 h 1450182"/>
              <a:gd name="connsiteX24" fmla="*/ 623887 w 1633537"/>
              <a:gd name="connsiteY24" fmla="*/ 1254919 h 1450182"/>
              <a:gd name="connsiteX25" fmla="*/ 571500 w 1633537"/>
              <a:gd name="connsiteY25" fmla="*/ 1307307 h 1450182"/>
              <a:gd name="connsiteX26" fmla="*/ 504825 w 1633537"/>
              <a:gd name="connsiteY26" fmla="*/ 1340644 h 1450182"/>
              <a:gd name="connsiteX27" fmla="*/ 481012 w 1633537"/>
              <a:gd name="connsiteY27" fmla="*/ 1364457 h 1450182"/>
              <a:gd name="connsiteX28" fmla="*/ 428625 w 1633537"/>
              <a:gd name="connsiteY28" fmla="*/ 1402557 h 1450182"/>
              <a:gd name="connsiteX29" fmla="*/ 376237 w 1633537"/>
              <a:gd name="connsiteY29" fmla="*/ 1416844 h 1450182"/>
              <a:gd name="connsiteX30" fmla="*/ 357187 w 1633537"/>
              <a:gd name="connsiteY30" fmla="*/ 1431132 h 1450182"/>
              <a:gd name="connsiteX31" fmla="*/ 323850 w 1633537"/>
              <a:gd name="connsiteY31" fmla="*/ 1450182 h 1450182"/>
              <a:gd name="connsiteX32" fmla="*/ 290512 w 1633537"/>
              <a:gd name="connsiteY32" fmla="*/ 1450182 h 1450182"/>
              <a:gd name="connsiteX33" fmla="*/ 266700 w 1633537"/>
              <a:gd name="connsiteY33" fmla="*/ 1450182 h 1450182"/>
              <a:gd name="connsiteX34" fmla="*/ 200025 w 1633537"/>
              <a:gd name="connsiteY34" fmla="*/ 1421607 h 1450182"/>
              <a:gd name="connsiteX35" fmla="*/ 166687 w 1633537"/>
              <a:gd name="connsiteY35" fmla="*/ 1388269 h 1450182"/>
              <a:gd name="connsiteX36" fmla="*/ 152400 w 1633537"/>
              <a:gd name="connsiteY36" fmla="*/ 1345407 h 1450182"/>
              <a:gd name="connsiteX37" fmla="*/ 109537 w 1633537"/>
              <a:gd name="connsiteY37" fmla="*/ 1269207 h 1450182"/>
              <a:gd name="connsiteX38" fmla="*/ 57150 w 1633537"/>
              <a:gd name="connsiteY38" fmla="*/ 1183482 h 1450182"/>
              <a:gd name="connsiteX39" fmla="*/ 0 w 1633537"/>
              <a:gd name="connsiteY39" fmla="*/ 1145382 h 1450182"/>
              <a:gd name="connsiteX40" fmla="*/ 0 w 1633537"/>
              <a:gd name="connsiteY40" fmla="*/ 1145382 h 1450182"/>
              <a:gd name="connsiteX0" fmla="*/ 1633537 w 1633537"/>
              <a:gd name="connsiteY0" fmla="*/ 0 h 1450182"/>
              <a:gd name="connsiteX1" fmla="*/ 1628774 w 1633537"/>
              <a:gd name="connsiteY1" fmla="*/ 71438 h 1450182"/>
              <a:gd name="connsiteX2" fmla="*/ 1614487 w 1633537"/>
              <a:gd name="connsiteY2" fmla="*/ 123825 h 1450182"/>
              <a:gd name="connsiteX3" fmla="*/ 1593056 w 1633537"/>
              <a:gd name="connsiteY3" fmla="*/ 164307 h 1450182"/>
              <a:gd name="connsiteX4" fmla="*/ 1562100 w 1633537"/>
              <a:gd name="connsiteY4" fmla="*/ 195263 h 1450182"/>
              <a:gd name="connsiteX5" fmla="*/ 1526381 w 1633537"/>
              <a:gd name="connsiteY5" fmla="*/ 261938 h 1450182"/>
              <a:gd name="connsiteX6" fmla="*/ 1481138 w 1633537"/>
              <a:gd name="connsiteY6" fmla="*/ 314325 h 1450182"/>
              <a:gd name="connsiteX7" fmla="*/ 1457325 w 1633537"/>
              <a:gd name="connsiteY7" fmla="*/ 345282 h 1450182"/>
              <a:gd name="connsiteX8" fmla="*/ 1421605 w 1633537"/>
              <a:gd name="connsiteY8" fmla="*/ 400050 h 1450182"/>
              <a:gd name="connsiteX9" fmla="*/ 1383506 w 1633537"/>
              <a:gd name="connsiteY9" fmla="*/ 450057 h 1450182"/>
              <a:gd name="connsiteX10" fmla="*/ 1347787 w 1633537"/>
              <a:gd name="connsiteY10" fmla="*/ 488157 h 1450182"/>
              <a:gd name="connsiteX11" fmla="*/ 1281112 w 1633537"/>
              <a:gd name="connsiteY11" fmla="*/ 635794 h 1450182"/>
              <a:gd name="connsiteX12" fmla="*/ 1247775 w 1633537"/>
              <a:gd name="connsiteY12" fmla="*/ 683419 h 1450182"/>
              <a:gd name="connsiteX13" fmla="*/ 1209675 w 1633537"/>
              <a:gd name="connsiteY13" fmla="*/ 731044 h 1450182"/>
              <a:gd name="connsiteX14" fmla="*/ 1166812 w 1633537"/>
              <a:gd name="connsiteY14" fmla="*/ 764382 h 1450182"/>
              <a:gd name="connsiteX15" fmla="*/ 1114425 w 1633537"/>
              <a:gd name="connsiteY15" fmla="*/ 826294 h 1450182"/>
              <a:gd name="connsiteX16" fmla="*/ 1066800 w 1633537"/>
              <a:gd name="connsiteY16" fmla="*/ 878682 h 1450182"/>
              <a:gd name="connsiteX17" fmla="*/ 990600 w 1633537"/>
              <a:gd name="connsiteY17" fmla="*/ 964407 h 1450182"/>
              <a:gd name="connsiteX18" fmla="*/ 885825 w 1633537"/>
              <a:gd name="connsiteY18" fmla="*/ 1059657 h 1450182"/>
              <a:gd name="connsiteX19" fmla="*/ 847725 w 1633537"/>
              <a:gd name="connsiteY19" fmla="*/ 1069182 h 1450182"/>
              <a:gd name="connsiteX20" fmla="*/ 819150 w 1633537"/>
              <a:gd name="connsiteY20" fmla="*/ 1088232 h 1450182"/>
              <a:gd name="connsiteX21" fmla="*/ 766762 w 1633537"/>
              <a:gd name="connsiteY21" fmla="*/ 1145382 h 1450182"/>
              <a:gd name="connsiteX22" fmla="*/ 742950 w 1633537"/>
              <a:gd name="connsiteY22" fmla="*/ 1183482 h 1450182"/>
              <a:gd name="connsiteX23" fmla="*/ 709612 w 1633537"/>
              <a:gd name="connsiteY23" fmla="*/ 1221582 h 1450182"/>
              <a:gd name="connsiteX24" fmla="*/ 623887 w 1633537"/>
              <a:gd name="connsiteY24" fmla="*/ 1254919 h 1450182"/>
              <a:gd name="connsiteX25" fmla="*/ 571500 w 1633537"/>
              <a:gd name="connsiteY25" fmla="*/ 1307307 h 1450182"/>
              <a:gd name="connsiteX26" fmla="*/ 504825 w 1633537"/>
              <a:gd name="connsiteY26" fmla="*/ 1340644 h 1450182"/>
              <a:gd name="connsiteX27" fmla="*/ 481012 w 1633537"/>
              <a:gd name="connsiteY27" fmla="*/ 1364457 h 1450182"/>
              <a:gd name="connsiteX28" fmla="*/ 428625 w 1633537"/>
              <a:gd name="connsiteY28" fmla="*/ 1402557 h 1450182"/>
              <a:gd name="connsiteX29" fmla="*/ 376237 w 1633537"/>
              <a:gd name="connsiteY29" fmla="*/ 1416844 h 1450182"/>
              <a:gd name="connsiteX30" fmla="*/ 357187 w 1633537"/>
              <a:gd name="connsiteY30" fmla="*/ 1431132 h 1450182"/>
              <a:gd name="connsiteX31" fmla="*/ 323850 w 1633537"/>
              <a:gd name="connsiteY31" fmla="*/ 1450182 h 1450182"/>
              <a:gd name="connsiteX32" fmla="*/ 290512 w 1633537"/>
              <a:gd name="connsiteY32" fmla="*/ 1450182 h 1450182"/>
              <a:gd name="connsiteX33" fmla="*/ 266700 w 1633537"/>
              <a:gd name="connsiteY33" fmla="*/ 1450182 h 1450182"/>
              <a:gd name="connsiteX34" fmla="*/ 200025 w 1633537"/>
              <a:gd name="connsiteY34" fmla="*/ 1421607 h 1450182"/>
              <a:gd name="connsiteX35" fmla="*/ 166687 w 1633537"/>
              <a:gd name="connsiteY35" fmla="*/ 1388269 h 1450182"/>
              <a:gd name="connsiteX36" fmla="*/ 152400 w 1633537"/>
              <a:gd name="connsiteY36" fmla="*/ 1345407 h 1450182"/>
              <a:gd name="connsiteX37" fmla="*/ 109537 w 1633537"/>
              <a:gd name="connsiteY37" fmla="*/ 1269207 h 1450182"/>
              <a:gd name="connsiteX38" fmla="*/ 57150 w 1633537"/>
              <a:gd name="connsiteY38" fmla="*/ 1183482 h 1450182"/>
              <a:gd name="connsiteX39" fmla="*/ 0 w 1633537"/>
              <a:gd name="connsiteY39" fmla="*/ 1145382 h 1450182"/>
              <a:gd name="connsiteX40" fmla="*/ 0 w 1633537"/>
              <a:gd name="connsiteY40" fmla="*/ 1145382 h 1450182"/>
              <a:gd name="connsiteX0" fmla="*/ 1633537 w 1633537"/>
              <a:gd name="connsiteY0" fmla="*/ 0 h 1450182"/>
              <a:gd name="connsiteX1" fmla="*/ 1628774 w 1633537"/>
              <a:gd name="connsiteY1" fmla="*/ 71438 h 1450182"/>
              <a:gd name="connsiteX2" fmla="*/ 1614487 w 1633537"/>
              <a:gd name="connsiteY2" fmla="*/ 123825 h 1450182"/>
              <a:gd name="connsiteX3" fmla="*/ 1593056 w 1633537"/>
              <a:gd name="connsiteY3" fmla="*/ 164307 h 1450182"/>
              <a:gd name="connsiteX4" fmla="*/ 1562100 w 1633537"/>
              <a:gd name="connsiteY4" fmla="*/ 195263 h 1450182"/>
              <a:gd name="connsiteX5" fmla="*/ 1564481 w 1633537"/>
              <a:gd name="connsiteY5" fmla="*/ 216694 h 1450182"/>
              <a:gd name="connsiteX6" fmla="*/ 1526381 w 1633537"/>
              <a:gd name="connsiteY6" fmla="*/ 261938 h 1450182"/>
              <a:gd name="connsiteX7" fmla="*/ 1481138 w 1633537"/>
              <a:gd name="connsiteY7" fmla="*/ 314325 h 1450182"/>
              <a:gd name="connsiteX8" fmla="*/ 1457325 w 1633537"/>
              <a:gd name="connsiteY8" fmla="*/ 345282 h 1450182"/>
              <a:gd name="connsiteX9" fmla="*/ 1421605 w 1633537"/>
              <a:gd name="connsiteY9" fmla="*/ 400050 h 1450182"/>
              <a:gd name="connsiteX10" fmla="*/ 1383506 w 1633537"/>
              <a:gd name="connsiteY10" fmla="*/ 450057 h 1450182"/>
              <a:gd name="connsiteX11" fmla="*/ 1347787 w 1633537"/>
              <a:gd name="connsiteY11" fmla="*/ 488157 h 1450182"/>
              <a:gd name="connsiteX12" fmla="*/ 1281112 w 1633537"/>
              <a:gd name="connsiteY12" fmla="*/ 635794 h 1450182"/>
              <a:gd name="connsiteX13" fmla="*/ 1247775 w 1633537"/>
              <a:gd name="connsiteY13" fmla="*/ 683419 h 1450182"/>
              <a:gd name="connsiteX14" fmla="*/ 1209675 w 1633537"/>
              <a:gd name="connsiteY14" fmla="*/ 731044 h 1450182"/>
              <a:gd name="connsiteX15" fmla="*/ 1166812 w 1633537"/>
              <a:gd name="connsiteY15" fmla="*/ 764382 h 1450182"/>
              <a:gd name="connsiteX16" fmla="*/ 1114425 w 1633537"/>
              <a:gd name="connsiteY16" fmla="*/ 826294 h 1450182"/>
              <a:gd name="connsiteX17" fmla="*/ 1066800 w 1633537"/>
              <a:gd name="connsiteY17" fmla="*/ 878682 h 1450182"/>
              <a:gd name="connsiteX18" fmla="*/ 990600 w 1633537"/>
              <a:gd name="connsiteY18" fmla="*/ 964407 h 1450182"/>
              <a:gd name="connsiteX19" fmla="*/ 885825 w 1633537"/>
              <a:gd name="connsiteY19" fmla="*/ 1059657 h 1450182"/>
              <a:gd name="connsiteX20" fmla="*/ 847725 w 1633537"/>
              <a:gd name="connsiteY20" fmla="*/ 1069182 h 1450182"/>
              <a:gd name="connsiteX21" fmla="*/ 819150 w 1633537"/>
              <a:gd name="connsiteY21" fmla="*/ 1088232 h 1450182"/>
              <a:gd name="connsiteX22" fmla="*/ 766762 w 1633537"/>
              <a:gd name="connsiteY22" fmla="*/ 1145382 h 1450182"/>
              <a:gd name="connsiteX23" fmla="*/ 742950 w 1633537"/>
              <a:gd name="connsiteY23" fmla="*/ 1183482 h 1450182"/>
              <a:gd name="connsiteX24" fmla="*/ 709612 w 1633537"/>
              <a:gd name="connsiteY24" fmla="*/ 1221582 h 1450182"/>
              <a:gd name="connsiteX25" fmla="*/ 623887 w 1633537"/>
              <a:gd name="connsiteY25" fmla="*/ 1254919 h 1450182"/>
              <a:gd name="connsiteX26" fmla="*/ 571500 w 1633537"/>
              <a:gd name="connsiteY26" fmla="*/ 1307307 h 1450182"/>
              <a:gd name="connsiteX27" fmla="*/ 504825 w 1633537"/>
              <a:gd name="connsiteY27" fmla="*/ 1340644 h 1450182"/>
              <a:gd name="connsiteX28" fmla="*/ 481012 w 1633537"/>
              <a:gd name="connsiteY28" fmla="*/ 1364457 h 1450182"/>
              <a:gd name="connsiteX29" fmla="*/ 428625 w 1633537"/>
              <a:gd name="connsiteY29" fmla="*/ 1402557 h 1450182"/>
              <a:gd name="connsiteX30" fmla="*/ 376237 w 1633537"/>
              <a:gd name="connsiteY30" fmla="*/ 1416844 h 1450182"/>
              <a:gd name="connsiteX31" fmla="*/ 357187 w 1633537"/>
              <a:gd name="connsiteY31" fmla="*/ 1431132 h 1450182"/>
              <a:gd name="connsiteX32" fmla="*/ 323850 w 1633537"/>
              <a:gd name="connsiteY32" fmla="*/ 1450182 h 1450182"/>
              <a:gd name="connsiteX33" fmla="*/ 290512 w 1633537"/>
              <a:gd name="connsiteY33" fmla="*/ 1450182 h 1450182"/>
              <a:gd name="connsiteX34" fmla="*/ 266700 w 1633537"/>
              <a:gd name="connsiteY34" fmla="*/ 1450182 h 1450182"/>
              <a:gd name="connsiteX35" fmla="*/ 200025 w 1633537"/>
              <a:gd name="connsiteY35" fmla="*/ 1421607 h 1450182"/>
              <a:gd name="connsiteX36" fmla="*/ 166687 w 1633537"/>
              <a:gd name="connsiteY36" fmla="*/ 1388269 h 1450182"/>
              <a:gd name="connsiteX37" fmla="*/ 152400 w 1633537"/>
              <a:gd name="connsiteY37" fmla="*/ 1345407 h 1450182"/>
              <a:gd name="connsiteX38" fmla="*/ 109537 w 1633537"/>
              <a:gd name="connsiteY38" fmla="*/ 1269207 h 1450182"/>
              <a:gd name="connsiteX39" fmla="*/ 57150 w 1633537"/>
              <a:gd name="connsiteY39" fmla="*/ 1183482 h 1450182"/>
              <a:gd name="connsiteX40" fmla="*/ 0 w 1633537"/>
              <a:gd name="connsiteY40" fmla="*/ 1145382 h 1450182"/>
              <a:gd name="connsiteX41" fmla="*/ 0 w 1633537"/>
              <a:gd name="connsiteY41" fmla="*/ 1145382 h 1450182"/>
              <a:gd name="connsiteX0" fmla="*/ 1633537 w 1633537"/>
              <a:gd name="connsiteY0" fmla="*/ 0 h 1450182"/>
              <a:gd name="connsiteX1" fmla="*/ 1628774 w 1633537"/>
              <a:gd name="connsiteY1" fmla="*/ 71438 h 1450182"/>
              <a:gd name="connsiteX2" fmla="*/ 1614487 w 1633537"/>
              <a:gd name="connsiteY2" fmla="*/ 123825 h 1450182"/>
              <a:gd name="connsiteX3" fmla="*/ 1593056 w 1633537"/>
              <a:gd name="connsiteY3" fmla="*/ 164307 h 1450182"/>
              <a:gd name="connsiteX4" fmla="*/ 1562100 w 1633537"/>
              <a:gd name="connsiteY4" fmla="*/ 195263 h 1450182"/>
              <a:gd name="connsiteX5" fmla="*/ 1559718 w 1633537"/>
              <a:gd name="connsiteY5" fmla="*/ 230981 h 1450182"/>
              <a:gd name="connsiteX6" fmla="*/ 1526381 w 1633537"/>
              <a:gd name="connsiteY6" fmla="*/ 261938 h 1450182"/>
              <a:gd name="connsiteX7" fmla="*/ 1481138 w 1633537"/>
              <a:gd name="connsiteY7" fmla="*/ 314325 h 1450182"/>
              <a:gd name="connsiteX8" fmla="*/ 1457325 w 1633537"/>
              <a:gd name="connsiteY8" fmla="*/ 345282 h 1450182"/>
              <a:gd name="connsiteX9" fmla="*/ 1421605 w 1633537"/>
              <a:gd name="connsiteY9" fmla="*/ 400050 h 1450182"/>
              <a:gd name="connsiteX10" fmla="*/ 1383506 w 1633537"/>
              <a:gd name="connsiteY10" fmla="*/ 450057 h 1450182"/>
              <a:gd name="connsiteX11" fmla="*/ 1347787 w 1633537"/>
              <a:gd name="connsiteY11" fmla="*/ 488157 h 1450182"/>
              <a:gd name="connsiteX12" fmla="*/ 1281112 w 1633537"/>
              <a:gd name="connsiteY12" fmla="*/ 635794 h 1450182"/>
              <a:gd name="connsiteX13" fmla="*/ 1247775 w 1633537"/>
              <a:gd name="connsiteY13" fmla="*/ 683419 h 1450182"/>
              <a:gd name="connsiteX14" fmla="*/ 1209675 w 1633537"/>
              <a:gd name="connsiteY14" fmla="*/ 731044 h 1450182"/>
              <a:gd name="connsiteX15" fmla="*/ 1166812 w 1633537"/>
              <a:gd name="connsiteY15" fmla="*/ 764382 h 1450182"/>
              <a:gd name="connsiteX16" fmla="*/ 1114425 w 1633537"/>
              <a:gd name="connsiteY16" fmla="*/ 826294 h 1450182"/>
              <a:gd name="connsiteX17" fmla="*/ 1066800 w 1633537"/>
              <a:gd name="connsiteY17" fmla="*/ 878682 h 1450182"/>
              <a:gd name="connsiteX18" fmla="*/ 990600 w 1633537"/>
              <a:gd name="connsiteY18" fmla="*/ 964407 h 1450182"/>
              <a:gd name="connsiteX19" fmla="*/ 885825 w 1633537"/>
              <a:gd name="connsiteY19" fmla="*/ 1059657 h 1450182"/>
              <a:gd name="connsiteX20" fmla="*/ 847725 w 1633537"/>
              <a:gd name="connsiteY20" fmla="*/ 1069182 h 1450182"/>
              <a:gd name="connsiteX21" fmla="*/ 819150 w 1633537"/>
              <a:gd name="connsiteY21" fmla="*/ 1088232 h 1450182"/>
              <a:gd name="connsiteX22" fmla="*/ 766762 w 1633537"/>
              <a:gd name="connsiteY22" fmla="*/ 1145382 h 1450182"/>
              <a:gd name="connsiteX23" fmla="*/ 742950 w 1633537"/>
              <a:gd name="connsiteY23" fmla="*/ 1183482 h 1450182"/>
              <a:gd name="connsiteX24" fmla="*/ 709612 w 1633537"/>
              <a:gd name="connsiteY24" fmla="*/ 1221582 h 1450182"/>
              <a:gd name="connsiteX25" fmla="*/ 623887 w 1633537"/>
              <a:gd name="connsiteY25" fmla="*/ 1254919 h 1450182"/>
              <a:gd name="connsiteX26" fmla="*/ 571500 w 1633537"/>
              <a:gd name="connsiteY26" fmla="*/ 1307307 h 1450182"/>
              <a:gd name="connsiteX27" fmla="*/ 504825 w 1633537"/>
              <a:gd name="connsiteY27" fmla="*/ 1340644 h 1450182"/>
              <a:gd name="connsiteX28" fmla="*/ 481012 w 1633537"/>
              <a:gd name="connsiteY28" fmla="*/ 1364457 h 1450182"/>
              <a:gd name="connsiteX29" fmla="*/ 428625 w 1633537"/>
              <a:gd name="connsiteY29" fmla="*/ 1402557 h 1450182"/>
              <a:gd name="connsiteX30" fmla="*/ 376237 w 1633537"/>
              <a:gd name="connsiteY30" fmla="*/ 1416844 h 1450182"/>
              <a:gd name="connsiteX31" fmla="*/ 357187 w 1633537"/>
              <a:gd name="connsiteY31" fmla="*/ 1431132 h 1450182"/>
              <a:gd name="connsiteX32" fmla="*/ 323850 w 1633537"/>
              <a:gd name="connsiteY32" fmla="*/ 1450182 h 1450182"/>
              <a:gd name="connsiteX33" fmla="*/ 290512 w 1633537"/>
              <a:gd name="connsiteY33" fmla="*/ 1450182 h 1450182"/>
              <a:gd name="connsiteX34" fmla="*/ 266700 w 1633537"/>
              <a:gd name="connsiteY34" fmla="*/ 1450182 h 1450182"/>
              <a:gd name="connsiteX35" fmla="*/ 200025 w 1633537"/>
              <a:gd name="connsiteY35" fmla="*/ 1421607 h 1450182"/>
              <a:gd name="connsiteX36" fmla="*/ 166687 w 1633537"/>
              <a:gd name="connsiteY36" fmla="*/ 1388269 h 1450182"/>
              <a:gd name="connsiteX37" fmla="*/ 152400 w 1633537"/>
              <a:gd name="connsiteY37" fmla="*/ 1345407 h 1450182"/>
              <a:gd name="connsiteX38" fmla="*/ 109537 w 1633537"/>
              <a:gd name="connsiteY38" fmla="*/ 1269207 h 1450182"/>
              <a:gd name="connsiteX39" fmla="*/ 57150 w 1633537"/>
              <a:gd name="connsiteY39" fmla="*/ 1183482 h 1450182"/>
              <a:gd name="connsiteX40" fmla="*/ 0 w 1633537"/>
              <a:gd name="connsiteY40" fmla="*/ 1145382 h 1450182"/>
              <a:gd name="connsiteX41" fmla="*/ 0 w 1633537"/>
              <a:gd name="connsiteY41" fmla="*/ 1145382 h 1450182"/>
              <a:gd name="connsiteX0" fmla="*/ 1633537 w 1633537"/>
              <a:gd name="connsiteY0" fmla="*/ 0 h 1450182"/>
              <a:gd name="connsiteX1" fmla="*/ 1628774 w 1633537"/>
              <a:gd name="connsiteY1" fmla="*/ 71438 h 1450182"/>
              <a:gd name="connsiteX2" fmla="*/ 1614487 w 1633537"/>
              <a:gd name="connsiteY2" fmla="*/ 123825 h 1450182"/>
              <a:gd name="connsiteX3" fmla="*/ 1593056 w 1633537"/>
              <a:gd name="connsiteY3" fmla="*/ 164307 h 1450182"/>
              <a:gd name="connsiteX4" fmla="*/ 1585913 w 1633537"/>
              <a:gd name="connsiteY4" fmla="*/ 197644 h 1450182"/>
              <a:gd name="connsiteX5" fmla="*/ 1559718 w 1633537"/>
              <a:gd name="connsiteY5" fmla="*/ 230981 h 1450182"/>
              <a:gd name="connsiteX6" fmla="*/ 1526381 w 1633537"/>
              <a:gd name="connsiteY6" fmla="*/ 261938 h 1450182"/>
              <a:gd name="connsiteX7" fmla="*/ 1481138 w 1633537"/>
              <a:gd name="connsiteY7" fmla="*/ 314325 h 1450182"/>
              <a:gd name="connsiteX8" fmla="*/ 1457325 w 1633537"/>
              <a:gd name="connsiteY8" fmla="*/ 345282 h 1450182"/>
              <a:gd name="connsiteX9" fmla="*/ 1421605 w 1633537"/>
              <a:gd name="connsiteY9" fmla="*/ 400050 h 1450182"/>
              <a:gd name="connsiteX10" fmla="*/ 1383506 w 1633537"/>
              <a:gd name="connsiteY10" fmla="*/ 450057 h 1450182"/>
              <a:gd name="connsiteX11" fmla="*/ 1347787 w 1633537"/>
              <a:gd name="connsiteY11" fmla="*/ 488157 h 1450182"/>
              <a:gd name="connsiteX12" fmla="*/ 1281112 w 1633537"/>
              <a:gd name="connsiteY12" fmla="*/ 635794 h 1450182"/>
              <a:gd name="connsiteX13" fmla="*/ 1247775 w 1633537"/>
              <a:gd name="connsiteY13" fmla="*/ 683419 h 1450182"/>
              <a:gd name="connsiteX14" fmla="*/ 1209675 w 1633537"/>
              <a:gd name="connsiteY14" fmla="*/ 731044 h 1450182"/>
              <a:gd name="connsiteX15" fmla="*/ 1166812 w 1633537"/>
              <a:gd name="connsiteY15" fmla="*/ 764382 h 1450182"/>
              <a:gd name="connsiteX16" fmla="*/ 1114425 w 1633537"/>
              <a:gd name="connsiteY16" fmla="*/ 826294 h 1450182"/>
              <a:gd name="connsiteX17" fmla="*/ 1066800 w 1633537"/>
              <a:gd name="connsiteY17" fmla="*/ 878682 h 1450182"/>
              <a:gd name="connsiteX18" fmla="*/ 990600 w 1633537"/>
              <a:gd name="connsiteY18" fmla="*/ 964407 h 1450182"/>
              <a:gd name="connsiteX19" fmla="*/ 885825 w 1633537"/>
              <a:gd name="connsiteY19" fmla="*/ 1059657 h 1450182"/>
              <a:gd name="connsiteX20" fmla="*/ 847725 w 1633537"/>
              <a:gd name="connsiteY20" fmla="*/ 1069182 h 1450182"/>
              <a:gd name="connsiteX21" fmla="*/ 819150 w 1633537"/>
              <a:gd name="connsiteY21" fmla="*/ 1088232 h 1450182"/>
              <a:gd name="connsiteX22" fmla="*/ 766762 w 1633537"/>
              <a:gd name="connsiteY22" fmla="*/ 1145382 h 1450182"/>
              <a:gd name="connsiteX23" fmla="*/ 742950 w 1633537"/>
              <a:gd name="connsiteY23" fmla="*/ 1183482 h 1450182"/>
              <a:gd name="connsiteX24" fmla="*/ 709612 w 1633537"/>
              <a:gd name="connsiteY24" fmla="*/ 1221582 h 1450182"/>
              <a:gd name="connsiteX25" fmla="*/ 623887 w 1633537"/>
              <a:gd name="connsiteY25" fmla="*/ 1254919 h 1450182"/>
              <a:gd name="connsiteX26" fmla="*/ 571500 w 1633537"/>
              <a:gd name="connsiteY26" fmla="*/ 1307307 h 1450182"/>
              <a:gd name="connsiteX27" fmla="*/ 504825 w 1633537"/>
              <a:gd name="connsiteY27" fmla="*/ 1340644 h 1450182"/>
              <a:gd name="connsiteX28" fmla="*/ 481012 w 1633537"/>
              <a:gd name="connsiteY28" fmla="*/ 1364457 h 1450182"/>
              <a:gd name="connsiteX29" fmla="*/ 428625 w 1633537"/>
              <a:gd name="connsiteY29" fmla="*/ 1402557 h 1450182"/>
              <a:gd name="connsiteX30" fmla="*/ 376237 w 1633537"/>
              <a:gd name="connsiteY30" fmla="*/ 1416844 h 1450182"/>
              <a:gd name="connsiteX31" fmla="*/ 357187 w 1633537"/>
              <a:gd name="connsiteY31" fmla="*/ 1431132 h 1450182"/>
              <a:gd name="connsiteX32" fmla="*/ 323850 w 1633537"/>
              <a:gd name="connsiteY32" fmla="*/ 1450182 h 1450182"/>
              <a:gd name="connsiteX33" fmla="*/ 290512 w 1633537"/>
              <a:gd name="connsiteY33" fmla="*/ 1450182 h 1450182"/>
              <a:gd name="connsiteX34" fmla="*/ 266700 w 1633537"/>
              <a:gd name="connsiteY34" fmla="*/ 1450182 h 1450182"/>
              <a:gd name="connsiteX35" fmla="*/ 200025 w 1633537"/>
              <a:gd name="connsiteY35" fmla="*/ 1421607 h 1450182"/>
              <a:gd name="connsiteX36" fmla="*/ 166687 w 1633537"/>
              <a:gd name="connsiteY36" fmla="*/ 1388269 h 1450182"/>
              <a:gd name="connsiteX37" fmla="*/ 152400 w 1633537"/>
              <a:gd name="connsiteY37" fmla="*/ 1345407 h 1450182"/>
              <a:gd name="connsiteX38" fmla="*/ 109537 w 1633537"/>
              <a:gd name="connsiteY38" fmla="*/ 1269207 h 1450182"/>
              <a:gd name="connsiteX39" fmla="*/ 57150 w 1633537"/>
              <a:gd name="connsiteY39" fmla="*/ 1183482 h 1450182"/>
              <a:gd name="connsiteX40" fmla="*/ 0 w 1633537"/>
              <a:gd name="connsiteY40" fmla="*/ 1145382 h 1450182"/>
              <a:gd name="connsiteX41" fmla="*/ 0 w 1633537"/>
              <a:gd name="connsiteY41" fmla="*/ 1145382 h 1450182"/>
              <a:gd name="connsiteX0" fmla="*/ 1633537 w 1633537"/>
              <a:gd name="connsiteY0" fmla="*/ 0 h 1450182"/>
              <a:gd name="connsiteX1" fmla="*/ 1628774 w 1633537"/>
              <a:gd name="connsiteY1" fmla="*/ 71438 h 1450182"/>
              <a:gd name="connsiteX2" fmla="*/ 1614487 w 1633537"/>
              <a:gd name="connsiteY2" fmla="*/ 123825 h 1450182"/>
              <a:gd name="connsiteX3" fmla="*/ 1593056 w 1633537"/>
              <a:gd name="connsiteY3" fmla="*/ 164307 h 1450182"/>
              <a:gd name="connsiteX4" fmla="*/ 1574007 w 1633537"/>
              <a:gd name="connsiteY4" fmla="*/ 197644 h 1450182"/>
              <a:gd name="connsiteX5" fmla="*/ 1559718 w 1633537"/>
              <a:gd name="connsiteY5" fmla="*/ 230981 h 1450182"/>
              <a:gd name="connsiteX6" fmla="*/ 1526381 w 1633537"/>
              <a:gd name="connsiteY6" fmla="*/ 261938 h 1450182"/>
              <a:gd name="connsiteX7" fmla="*/ 1481138 w 1633537"/>
              <a:gd name="connsiteY7" fmla="*/ 314325 h 1450182"/>
              <a:gd name="connsiteX8" fmla="*/ 1457325 w 1633537"/>
              <a:gd name="connsiteY8" fmla="*/ 345282 h 1450182"/>
              <a:gd name="connsiteX9" fmla="*/ 1421605 w 1633537"/>
              <a:gd name="connsiteY9" fmla="*/ 400050 h 1450182"/>
              <a:gd name="connsiteX10" fmla="*/ 1383506 w 1633537"/>
              <a:gd name="connsiteY10" fmla="*/ 450057 h 1450182"/>
              <a:gd name="connsiteX11" fmla="*/ 1347787 w 1633537"/>
              <a:gd name="connsiteY11" fmla="*/ 488157 h 1450182"/>
              <a:gd name="connsiteX12" fmla="*/ 1281112 w 1633537"/>
              <a:gd name="connsiteY12" fmla="*/ 635794 h 1450182"/>
              <a:gd name="connsiteX13" fmla="*/ 1247775 w 1633537"/>
              <a:gd name="connsiteY13" fmla="*/ 683419 h 1450182"/>
              <a:gd name="connsiteX14" fmla="*/ 1209675 w 1633537"/>
              <a:gd name="connsiteY14" fmla="*/ 731044 h 1450182"/>
              <a:gd name="connsiteX15" fmla="*/ 1166812 w 1633537"/>
              <a:gd name="connsiteY15" fmla="*/ 764382 h 1450182"/>
              <a:gd name="connsiteX16" fmla="*/ 1114425 w 1633537"/>
              <a:gd name="connsiteY16" fmla="*/ 826294 h 1450182"/>
              <a:gd name="connsiteX17" fmla="*/ 1066800 w 1633537"/>
              <a:gd name="connsiteY17" fmla="*/ 878682 h 1450182"/>
              <a:gd name="connsiteX18" fmla="*/ 990600 w 1633537"/>
              <a:gd name="connsiteY18" fmla="*/ 964407 h 1450182"/>
              <a:gd name="connsiteX19" fmla="*/ 885825 w 1633537"/>
              <a:gd name="connsiteY19" fmla="*/ 1059657 h 1450182"/>
              <a:gd name="connsiteX20" fmla="*/ 847725 w 1633537"/>
              <a:gd name="connsiteY20" fmla="*/ 1069182 h 1450182"/>
              <a:gd name="connsiteX21" fmla="*/ 819150 w 1633537"/>
              <a:gd name="connsiteY21" fmla="*/ 1088232 h 1450182"/>
              <a:gd name="connsiteX22" fmla="*/ 766762 w 1633537"/>
              <a:gd name="connsiteY22" fmla="*/ 1145382 h 1450182"/>
              <a:gd name="connsiteX23" fmla="*/ 742950 w 1633537"/>
              <a:gd name="connsiteY23" fmla="*/ 1183482 h 1450182"/>
              <a:gd name="connsiteX24" fmla="*/ 709612 w 1633537"/>
              <a:gd name="connsiteY24" fmla="*/ 1221582 h 1450182"/>
              <a:gd name="connsiteX25" fmla="*/ 623887 w 1633537"/>
              <a:gd name="connsiteY25" fmla="*/ 1254919 h 1450182"/>
              <a:gd name="connsiteX26" fmla="*/ 571500 w 1633537"/>
              <a:gd name="connsiteY26" fmla="*/ 1307307 h 1450182"/>
              <a:gd name="connsiteX27" fmla="*/ 504825 w 1633537"/>
              <a:gd name="connsiteY27" fmla="*/ 1340644 h 1450182"/>
              <a:gd name="connsiteX28" fmla="*/ 481012 w 1633537"/>
              <a:gd name="connsiteY28" fmla="*/ 1364457 h 1450182"/>
              <a:gd name="connsiteX29" fmla="*/ 428625 w 1633537"/>
              <a:gd name="connsiteY29" fmla="*/ 1402557 h 1450182"/>
              <a:gd name="connsiteX30" fmla="*/ 376237 w 1633537"/>
              <a:gd name="connsiteY30" fmla="*/ 1416844 h 1450182"/>
              <a:gd name="connsiteX31" fmla="*/ 357187 w 1633537"/>
              <a:gd name="connsiteY31" fmla="*/ 1431132 h 1450182"/>
              <a:gd name="connsiteX32" fmla="*/ 323850 w 1633537"/>
              <a:gd name="connsiteY32" fmla="*/ 1450182 h 1450182"/>
              <a:gd name="connsiteX33" fmla="*/ 290512 w 1633537"/>
              <a:gd name="connsiteY33" fmla="*/ 1450182 h 1450182"/>
              <a:gd name="connsiteX34" fmla="*/ 266700 w 1633537"/>
              <a:gd name="connsiteY34" fmla="*/ 1450182 h 1450182"/>
              <a:gd name="connsiteX35" fmla="*/ 200025 w 1633537"/>
              <a:gd name="connsiteY35" fmla="*/ 1421607 h 1450182"/>
              <a:gd name="connsiteX36" fmla="*/ 166687 w 1633537"/>
              <a:gd name="connsiteY36" fmla="*/ 1388269 h 1450182"/>
              <a:gd name="connsiteX37" fmla="*/ 152400 w 1633537"/>
              <a:gd name="connsiteY37" fmla="*/ 1345407 h 1450182"/>
              <a:gd name="connsiteX38" fmla="*/ 109537 w 1633537"/>
              <a:gd name="connsiteY38" fmla="*/ 1269207 h 1450182"/>
              <a:gd name="connsiteX39" fmla="*/ 57150 w 1633537"/>
              <a:gd name="connsiteY39" fmla="*/ 1183482 h 1450182"/>
              <a:gd name="connsiteX40" fmla="*/ 0 w 1633537"/>
              <a:gd name="connsiteY40" fmla="*/ 1145382 h 1450182"/>
              <a:gd name="connsiteX41" fmla="*/ 0 w 1633537"/>
              <a:gd name="connsiteY41" fmla="*/ 1145382 h 1450182"/>
              <a:gd name="connsiteX0" fmla="*/ 1633537 w 1633537"/>
              <a:gd name="connsiteY0" fmla="*/ 0 h 1450182"/>
              <a:gd name="connsiteX1" fmla="*/ 1628774 w 1633537"/>
              <a:gd name="connsiteY1" fmla="*/ 71438 h 1450182"/>
              <a:gd name="connsiteX2" fmla="*/ 1614487 w 1633537"/>
              <a:gd name="connsiteY2" fmla="*/ 123825 h 1450182"/>
              <a:gd name="connsiteX3" fmla="*/ 1593056 w 1633537"/>
              <a:gd name="connsiteY3" fmla="*/ 164307 h 1450182"/>
              <a:gd name="connsiteX4" fmla="*/ 1574007 w 1633537"/>
              <a:gd name="connsiteY4" fmla="*/ 197644 h 1450182"/>
              <a:gd name="connsiteX5" fmla="*/ 1557337 w 1633537"/>
              <a:gd name="connsiteY5" fmla="*/ 219075 h 1450182"/>
              <a:gd name="connsiteX6" fmla="*/ 1526381 w 1633537"/>
              <a:gd name="connsiteY6" fmla="*/ 261938 h 1450182"/>
              <a:gd name="connsiteX7" fmla="*/ 1481138 w 1633537"/>
              <a:gd name="connsiteY7" fmla="*/ 314325 h 1450182"/>
              <a:gd name="connsiteX8" fmla="*/ 1457325 w 1633537"/>
              <a:gd name="connsiteY8" fmla="*/ 345282 h 1450182"/>
              <a:gd name="connsiteX9" fmla="*/ 1421605 w 1633537"/>
              <a:gd name="connsiteY9" fmla="*/ 400050 h 1450182"/>
              <a:gd name="connsiteX10" fmla="*/ 1383506 w 1633537"/>
              <a:gd name="connsiteY10" fmla="*/ 450057 h 1450182"/>
              <a:gd name="connsiteX11" fmla="*/ 1347787 w 1633537"/>
              <a:gd name="connsiteY11" fmla="*/ 488157 h 1450182"/>
              <a:gd name="connsiteX12" fmla="*/ 1281112 w 1633537"/>
              <a:gd name="connsiteY12" fmla="*/ 635794 h 1450182"/>
              <a:gd name="connsiteX13" fmla="*/ 1247775 w 1633537"/>
              <a:gd name="connsiteY13" fmla="*/ 683419 h 1450182"/>
              <a:gd name="connsiteX14" fmla="*/ 1209675 w 1633537"/>
              <a:gd name="connsiteY14" fmla="*/ 731044 h 1450182"/>
              <a:gd name="connsiteX15" fmla="*/ 1166812 w 1633537"/>
              <a:gd name="connsiteY15" fmla="*/ 764382 h 1450182"/>
              <a:gd name="connsiteX16" fmla="*/ 1114425 w 1633537"/>
              <a:gd name="connsiteY16" fmla="*/ 826294 h 1450182"/>
              <a:gd name="connsiteX17" fmla="*/ 1066800 w 1633537"/>
              <a:gd name="connsiteY17" fmla="*/ 878682 h 1450182"/>
              <a:gd name="connsiteX18" fmla="*/ 990600 w 1633537"/>
              <a:gd name="connsiteY18" fmla="*/ 964407 h 1450182"/>
              <a:gd name="connsiteX19" fmla="*/ 885825 w 1633537"/>
              <a:gd name="connsiteY19" fmla="*/ 1059657 h 1450182"/>
              <a:gd name="connsiteX20" fmla="*/ 847725 w 1633537"/>
              <a:gd name="connsiteY20" fmla="*/ 1069182 h 1450182"/>
              <a:gd name="connsiteX21" fmla="*/ 819150 w 1633537"/>
              <a:gd name="connsiteY21" fmla="*/ 1088232 h 1450182"/>
              <a:gd name="connsiteX22" fmla="*/ 766762 w 1633537"/>
              <a:gd name="connsiteY22" fmla="*/ 1145382 h 1450182"/>
              <a:gd name="connsiteX23" fmla="*/ 742950 w 1633537"/>
              <a:gd name="connsiteY23" fmla="*/ 1183482 h 1450182"/>
              <a:gd name="connsiteX24" fmla="*/ 709612 w 1633537"/>
              <a:gd name="connsiteY24" fmla="*/ 1221582 h 1450182"/>
              <a:gd name="connsiteX25" fmla="*/ 623887 w 1633537"/>
              <a:gd name="connsiteY25" fmla="*/ 1254919 h 1450182"/>
              <a:gd name="connsiteX26" fmla="*/ 571500 w 1633537"/>
              <a:gd name="connsiteY26" fmla="*/ 1307307 h 1450182"/>
              <a:gd name="connsiteX27" fmla="*/ 504825 w 1633537"/>
              <a:gd name="connsiteY27" fmla="*/ 1340644 h 1450182"/>
              <a:gd name="connsiteX28" fmla="*/ 481012 w 1633537"/>
              <a:gd name="connsiteY28" fmla="*/ 1364457 h 1450182"/>
              <a:gd name="connsiteX29" fmla="*/ 428625 w 1633537"/>
              <a:gd name="connsiteY29" fmla="*/ 1402557 h 1450182"/>
              <a:gd name="connsiteX30" fmla="*/ 376237 w 1633537"/>
              <a:gd name="connsiteY30" fmla="*/ 1416844 h 1450182"/>
              <a:gd name="connsiteX31" fmla="*/ 357187 w 1633537"/>
              <a:gd name="connsiteY31" fmla="*/ 1431132 h 1450182"/>
              <a:gd name="connsiteX32" fmla="*/ 323850 w 1633537"/>
              <a:gd name="connsiteY32" fmla="*/ 1450182 h 1450182"/>
              <a:gd name="connsiteX33" fmla="*/ 290512 w 1633537"/>
              <a:gd name="connsiteY33" fmla="*/ 1450182 h 1450182"/>
              <a:gd name="connsiteX34" fmla="*/ 266700 w 1633537"/>
              <a:gd name="connsiteY34" fmla="*/ 1450182 h 1450182"/>
              <a:gd name="connsiteX35" fmla="*/ 200025 w 1633537"/>
              <a:gd name="connsiteY35" fmla="*/ 1421607 h 1450182"/>
              <a:gd name="connsiteX36" fmla="*/ 166687 w 1633537"/>
              <a:gd name="connsiteY36" fmla="*/ 1388269 h 1450182"/>
              <a:gd name="connsiteX37" fmla="*/ 152400 w 1633537"/>
              <a:gd name="connsiteY37" fmla="*/ 1345407 h 1450182"/>
              <a:gd name="connsiteX38" fmla="*/ 109537 w 1633537"/>
              <a:gd name="connsiteY38" fmla="*/ 1269207 h 1450182"/>
              <a:gd name="connsiteX39" fmla="*/ 57150 w 1633537"/>
              <a:gd name="connsiteY39" fmla="*/ 1183482 h 1450182"/>
              <a:gd name="connsiteX40" fmla="*/ 0 w 1633537"/>
              <a:gd name="connsiteY40" fmla="*/ 1145382 h 1450182"/>
              <a:gd name="connsiteX41" fmla="*/ 0 w 1633537"/>
              <a:gd name="connsiteY41" fmla="*/ 1145382 h 1450182"/>
              <a:gd name="connsiteX0" fmla="*/ 1633537 w 1633537"/>
              <a:gd name="connsiteY0" fmla="*/ 0 h 1450182"/>
              <a:gd name="connsiteX1" fmla="*/ 1628774 w 1633537"/>
              <a:gd name="connsiteY1" fmla="*/ 71438 h 1450182"/>
              <a:gd name="connsiteX2" fmla="*/ 1614487 w 1633537"/>
              <a:gd name="connsiteY2" fmla="*/ 123825 h 1450182"/>
              <a:gd name="connsiteX3" fmla="*/ 1593056 w 1633537"/>
              <a:gd name="connsiteY3" fmla="*/ 164307 h 1450182"/>
              <a:gd name="connsiteX4" fmla="*/ 1574007 w 1633537"/>
              <a:gd name="connsiteY4" fmla="*/ 190500 h 1450182"/>
              <a:gd name="connsiteX5" fmla="*/ 1557337 w 1633537"/>
              <a:gd name="connsiteY5" fmla="*/ 219075 h 1450182"/>
              <a:gd name="connsiteX6" fmla="*/ 1526381 w 1633537"/>
              <a:gd name="connsiteY6" fmla="*/ 261938 h 1450182"/>
              <a:gd name="connsiteX7" fmla="*/ 1481138 w 1633537"/>
              <a:gd name="connsiteY7" fmla="*/ 314325 h 1450182"/>
              <a:gd name="connsiteX8" fmla="*/ 1457325 w 1633537"/>
              <a:gd name="connsiteY8" fmla="*/ 345282 h 1450182"/>
              <a:gd name="connsiteX9" fmla="*/ 1421605 w 1633537"/>
              <a:gd name="connsiteY9" fmla="*/ 400050 h 1450182"/>
              <a:gd name="connsiteX10" fmla="*/ 1383506 w 1633537"/>
              <a:gd name="connsiteY10" fmla="*/ 450057 h 1450182"/>
              <a:gd name="connsiteX11" fmla="*/ 1347787 w 1633537"/>
              <a:gd name="connsiteY11" fmla="*/ 488157 h 1450182"/>
              <a:gd name="connsiteX12" fmla="*/ 1281112 w 1633537"/>
              <a:gd name="connsiteY12" fmla="*/ 635794 h 1450182"/>
              <a:gd name="connsiteX13" fmla="*/ 1247775 w 1633537"/>
              <a:gd name="connsiteY13" fmla="*/ 683419 h 1450182"/>
              <a:gd name="connsiteX14" fmla="*/ 1209675 w 1633537"/>
              <a:gd name="connsiteY14" fmla="*/ 731044 h 1450182"/>
              <a:gd name="connsiteX15" fmla="*/ 1166812 w 1633537"/>
              <a:gd name="connsiteY15" fmla="*/ 764382 h 1450182"/>
              <a:gd name="connsiteX16" fmla="*/ 1114425 w 1633537"/>
              <a:gd name="connsiteY16" fmla="*/ 826294 h 1450182"/>
              <a:gd name="connsiteX17" fmla="*/ 1066800 w 1633537"/>
              <a:gd name="connsiteY17" fmla="*/ 878682 h 1450182"/>
              <a:gd name="connsiteX18" fmla="*/ 990600 w 1633537"/>
              <a:gd name="connsiteY18" fmla="*/ 964407 h 1450182"/>
              <a:gd name="connsiteX19" fmla="*/ 885825 w 1633537"/>
              <a:gd name="connsiteY19" fmla="*/ 1059657 h 1450182"/>
              <a:gd name="connsiteX20" fmla="*/ 847725 w 1633537"/>
              <a:gd name="connsiteY20" fmla="*/ 1069182 h 1450182"/>
              <a:gd name="connsiteX21" fmla="*/ 819150 w 1633537"/>
              <a:gd name="connsiteY21" fmla="*/ 1088232 h 1450182"/>
              <a:gd name="connsiteX22" fmla="*/ 766762 w 1633537"/>
              <a:gd name="connsiteY22" fmla="*/ 1145382 h 1450182"/>
              <a:gd name="connsiteX23" fmla="*/ 742950 w 1633537"/>
              <a:gd name="connsiteY23" fmla="*/ 1183482 h 1450182"/>
              <a:gd name="connsiteX24" fmla="*/ 709612 w 1633537"/>
              <a:gd name="connsiteY24" fmla="*/ 1221582 h 1450182"/>
              <a:gd name="connsiteX25" fmla="*/ 623887 w 1633537"/>
              <a:gd name="connsiteY25" fmla="*/ 1254919 h 1450182"/>
              <a:gd name="connsiteX26" fmla="*/ 571500 w 1633537"/>
              <a:gd name="connsiteY26" fmla="*/ 1307307 h 1450182"/>
              <a:gd name="connsiteX27" fmla="*/ 504825 w 1633537"/>
              <a:gd name="connsiteY27" fmla="*/ 1340644 h 1450182"/>
              <a:gd name="connsiteX28" fmla="*/ 481012 w 1633537"/>
              <a:gd name="connsiteY28" fmla="*/ 1364457 h 1450182"/>
              <a:gd name="connsiteX29" fmla="*/ 428625 w 1633537"/>
              <a:gd name="connsiteY29" fmla="*/ 1402557 h 1450182"/>
              <a:gd name="connsiteX30" fmla="*/ 376237 w 1633537"/>
              <a:gd name="connsiteY30" fmla="*/ 1416844 h 1450182"/>
              <a:gd name="connsiteX31" fmla="*/ 357187 w 1633537"/>
              <a:gd name="connsiteY31" fmla="*/ 1431132 h 1450182"/>
              <a:gd name="connsiteX32" fmla="*/ 323850 w 1633537"/>
              <a:gd name="connsiteY32" fmla="*/ 1450182 h 1450182"/>
              <a:gd name="connsiteX33" fmla="*/ 290512 w 1633537"/>
              <a:gd name="connsiteY33" fmla="*/ 1450182 h 1450182"/>
              <a:gd name="connsiteX34" fmla="*/ 266700 w 1633537"/>
              <a:gd name="connsiteY34" fmla="*/ 1450182 h 1450182"/>
              <a:gd name="connsiteX35" fmla="*/ 200025 w 1633537"/>
              <a:gd name="connsiteY35" fmla="*/ 1421607 h 1450182"/>
              <a:gd name="connsiteX36" fmla="*/ 166687 w 1633537"/>
              <a:gd name="connsiteY36" fmla="*/ 1388269 h 1450182"/>
              <a:gd name="connsiteX37" fmla="*/ 152400 w 1633537"/>
              <a:gd name="connsiteY37" fmla="*/ 1345407 h 1450182"/>
              <a:gd name="connsiteX38" fmla="*/ 109537 w 1633537"/>
              <a:gd name="connsiteY38" fmla="*/ 1269207 h 1450182"/>
              <a:gd name="connsiteX39" fmla="*/ 57150 w 1633537"/>
              <a:gd name="connsiteY39" fmla="*/ 1183482 h 1450182"/>
              <a:gd name="connsiteX40" fmla="*/ 0 w 1633537"/>
              <a:gd name="connsiteY40" fmla="*/ 1145382 h 1450182"/>
              <a:gd name="connsiteX41" fmla="*/ 0 w 1633537"/>
              <a:gd name="connsiteY41" fmla="*/ 1145382 h 1450182"/>
              <a:gd name="connsiteX0" fmla="*/ 1633537 w 1633537"/>
              <a:gd name="connsiteY0" fmla="*/ 0 h 1450182"/>
              <a:gd name="connsiteX1" fmla="*/ 1628774 w 1633537"/>
              <a:gd name="connsiteY1" fmla="*/ 71438 h 1450182"/>
              <a:gd name="connsiteX2" fmla="*/ 1614487 w 1633537"/>
              <a:gd name="connsiteY2" fmla="*/ 123825 h 1450182"/>
              <a:gd name="connsiteX3" fmla="*/ 1593056 w 1633537"/>
              <a:gd name="connsiteY3" fmla="*/ 154782 h 1450182"/>
              <a:gd name="connsiteX4" fmla="*/ 1574007 w 1633537"/>
              <a:gd name="connsiteY4" fmla="*/ 190500 h 1450182"/>
              <a:gd name="connsiteX5" fmla="*/ 1557337 w 1633537"/>
              <a:gd name="connsiteY5" fmla="*/ 219075 h 1450182"/>
              <a:gd name="connsiteX6" fmla="*/ 1526381 w 1633537"/>
              <a:gd name="connsiteY6" fmla="*/ 261938 h 1450182"/>
              <a:gd name="connsiteX7" fmla="*/ 1481138 w 1633537"/>
              <a:gd name="connsiteY7" fmla="*/ 314325 h 1450182"/>
              <a:gd name="connsiteX8" fmla="*/ 1457325 w 1633537"/>
              <a:gd name="connsiteY8" fmla="*/ 345282 h 1450182"/>
              <a:gd name="connsiteX9" fmla="*/ 1421605 w 1633537"/>
              <a:gd name="connsiteY9" fmla="*/ 400050 h 1450182"/>
              <a:gd name="connsiteX10" fmla="*/ 1383506 w 1633537"/>
              <a:gd name="connsiteY10" fmla="*/ 450057 h 1450182"/>
              <a:gd name="connsiteX11" fmla="*/ 1347787 w 1633537"/>
              <a:gd name="connsiteY11" fmla="*/ 488157 h 1450182"/>
              <a:gd name="connsiteX12" fmla="*/ 1281112 w 1633537"/>
              <a:gd name="connsiteY12" fmla="*/ 635794 h 1450182"/>
              <a:gd name="connsiteX13" fmla="*/ 1247775 w 1633537"/>
              <a:gd name="connsiteY13" fmla="*/ 683419 h 1450182"/>
              <a:gd name="connsiteX14" fmla="*/ 1209675 w 1633537"/>
              <a:gd name="connsiteY14" fmla="*/ 731044 h 1450182"/>
              <a:gd name="connsiteX15" fmla="*/ 1166812 w 1633537"/>
              <a:gd name="connsiteY15" fmla="*/ 764382 h 1450182"/>
              <a:gd name="connsiteX16" fmla="*/ 1114425 w 1633537"/>
              <a:gd name="connsiteY16" fmla="*/ 826294 h 1450182"/>
              <a:gd name="connsiteX17" fmla="*/ 1066800 w 1633537"/>
              <a:gd name="connsiteY17" fmla="*/ 878682 h 1450182"/>
              <a:gd name="connsiteX18" fmla="*/ 990600 w 1633537"/>
              <a:gd name="connsiteY18" fmla="*/ 964407 h 1450182"/>
              <a:gd name="connsiteX19" fmla="*/ 885825 w 1633537"/>
              <a:gd name="connsiteY19" fmla="*/ 1059657 h 1450182"/>
              <a:gd name="connsiteX20" fmla="*/ 847725 w 1633537"/>
              <a:gd name="connsiteY20" fmla="*/ 1069182 h 1450182"/>
              <a:gd name="connsiteX21" fmla="*/ 819150 w 1633537"/>
              <a:gd name="connsiteY21" fmla="*/ 1088232 h 1450182"/>
              <a:gd name="connsiteX22" fmla="*/ 766762 w 1633537"/>
              <a:gd name="connsiteY22" fmla="*/ 1145382 h 1450182"/>
              <a:gd name="connsiteX23" fmla="*/ 742950 w 1633537"/>
              <a:gd name="connsiteY23" fmla="*/ 1183482 h 1450182"/>
              <a:gd name="connsiteX24" fmla="*/ 709612 w 1633537"/>
              <a:gd name="connsiteY24" fmla="*/ 1221582 h 1450182"/>
              <a:gd name="connsiteX25" fmla="*/ 623887 w 1633537"/>
              <a:gd name="connsiteY25" fmla="*/ 1254919 h 1450182"/>
              <a:gd name="connsiteX26" fmla="*/ 571500 w 1633537"/>
              <a:gd name="connsiteY26" fmla="*/ 1307307 h 1450182"/>
              <a:gd name="connsiteX27" fmla="*/ 504825 w 1633537"/>
              <a:gd name="connsiteY27" fmla="*/ 1340644 h 1450182"/>
              <a:gd name="connsiteX28" fmla="*/ 481012 w 1633537"/>
              <a:gd name="connsiteY28" fmla="*/ 1364457 h 1450182"/>
              <a:gd name="connsiteX29" fmla="*/ 428625 w 1633537"/>
              <a:gd name="connsiteY29" fmla="*/ 1402557 h 1450182"/>
              <a:gd name="connsiteX30" fmla="*/ 376237 w 1633537"/>
              <a:gd name="connsiteY30" fmla="*/ 1416844 h 1450182"/>
              <a:gd name="connsiteX31" fmla="*/ 357187 w 1633537"/>
              <a:gd name="connsiteY31" fmla="*/ 1431132 h 1450182"/>
              <a:gd name="connsiteX32" fmla="*/ 323850 w 1633537"/>
              <a:gd name="connsiteY32" fmla="*/ 1450182 h 1450182"/>
              <a:gd name="connsiteX33" fmla="*/ 290512 w 1633537"/>
              <a:gd name="connsiteY33" fmla="*/ 1450182 h 1450182"/>
              <a:gd name="connsiteX34" fmla="*/ 266700 w 1633537"/>
              <a:gd name="connsiteY34" fmla="*/ 1450182 h 1450182"/>
              <a:gd name="connsiteX35" fmla="*/ 200025 w 1633537"/>
              <a:gd name="connsiteY35" fmla="*/ 1421607 h 1450182"/>
              <a:gd name="connsiteX36" fmla="*/ 166687 w 1633537"/>
              <a:gd name="connsiteY36" fmla="*/ 1388269 h 1450182"/>
              <a:gd name="connsiteX37" fmla="*/ 152400 w 1633537"/>
              <a:gd name="connsiteY37" fmla="*/ 1345407 h 1450182"/>
              <a:gd name="connsiteX38" fmla="*/ 109537 w 1633537"/>
              <a:gd name="connsiteY38" fmla="*/ 1269207 h 1450182"/>
              <a:gd name="connsiteX39" fmla="*/ 57150 w 1633537"/>
              <a:gd name="connsiteY39" fmla="*/ 1183482 h 1450182"/>
              <a:gd name="connsiteX40" fmla="*/ 0 w 1633537"/>
              <a:gd name="connsiteY40" fmla="*/ 1145382 h 1450182"/>
              <a:gd name="connsiteX41" fmla="*/ 0 w 1633537"/>
              <a:gd name="connsiteY41" fmla="*/ 1145382 h 1450182"/>
              <a:gd name="connsiteX0" fmla="*/ 1633537 w 1633537"/>
              <a:gd name="connsiteY0" fmla="*/ 0 h 1450182"/>
              <a:gd name="connsiteX1" fmla="*/ 1628774 w 1633537"/>
              <a:gd name="connsiteY1" fmla="*/ 71438 h 1450182"/>
              <a:gd name="connsiteX2" fmla="*/ 1614487 w 1633537"/>
              <a:gd name="connsiteY2" fmla="*/ 123825 h 1450182"/>
              <a:gd name="connsiteX3" fmla="*/ 1593056 w 1633537"/>
              <a:gd name="connsiteY3" fmla="*/ 154782 h 1450182"/>
              <a:gd name="connsiteX4" fmla="*/ 1574007 w 1633537"/>
              <a:gd name="connsiteY4" fmla="*/ 190500 h 1450182"/>
              <a:gd name="connsiteX5" fmla="*/ 1557337 w 1633537"/>
              <a:gd name="connsiteY5" fmla="*/ 219075 h 1450182"/>
              <a:gd name="connsiteX6" fmla="*/ 1526381 w 1633537"/>
              <a:gd name="connsiteY6" fmla="*/ 261938 h 1450182"/>
              <a:gd name="connsiteX7" fmla="*/ 1481138 w 1633537"/>
              <a:gd name="connsiteY7" fmla="*/ 314325 h 1450182"/>
              <a:gd name="connsiteX8" fmla="*/ 1457325 w 1633537"/>
              <a:gd name="connsiteY8" fmla="*/ 345282 h 1450182"/>
              <a:gd name="connsiteX9" fmla="*/ 1421605 w 1633537"/>
              <a:gd name="connsiteY9" fmla="*/ 400050 h 1450182"/>
              <a:gd name="connsiteX10" fmla="*/ 1383506 w 1633537"/>
              <a:gd name="connsiteY10" fmla="*/ 450057 h 1450182"/>
              <a:gd name="connsiteX11" fmla="*/ 1347787 w 1633537"/>
              <a:gd name="connsiteY11" fmla="*/ 488157 h 1450182"/>
              <a:gd name="connsiteX12" fmla="*/ 1281112 w 1633537"/>
              <a:gd name="connsiteY12" fmla="*/ 635794 h 1450182"/>
              <a:gd name="connsiteX13" fmla="*/ 1247775 w 1633537"/>
              <a:gd name="connsiteY13" fmla="*/ 683419 h 1450182"/>
              <a:gd name="connsiteX14" fmla="*/ 1209675 w 1633537"/>
              <a:gd name="connsiteY14" fmla="*/ 731044 h 1450182"/>
              <a:gd name="connsiteX15" fmla="*/ 1166812 w 1633537"/>
              <a:gd name="connsiteY15" fmla="*/ 764382 h 1450182"/>
              <a:gd name="connsiteX16" fmla="*/ 1114425 w 1633537"/>
              <a:gd name="connsiteY16" fmla="*/ 826294 h 1450182"/>
              <a:gd name="connsiteX17" fmla="*/ 1066800 w 1633537"/>
              <a:gd name="connsiteY17" fmla="*/ 878682 h 1450182"/>
              <a:gd name="connsiteX18" fmla="*/ 990600 w 1633537"/>
              <a:gd name="connsiteY18" fmla="*/ 964407 h 1450182"/>
              <a:gd name="connsiteX19" fmla="*/ 885825 w 1633537"/>
              <a:gd name="connsiteY19" fmla="*/ 1059657 h 1450182"/>
              <a:gd name="connsiteX20" fmla="*/ 847725 w 1633537"/>
              <a:gd name="connsiteY20" fmla="*/ 1069182 h 1450182"/>
              <a:gd name="connsiteX21" fmla="*/ 819150 w 1633537"/>
              <a:gd name="connsiteY21" fmla="*/ 1088232 h 1450182"/>
              <a:gd name="connsiteX22" fmla="*/ 766762 w 1633537"/>
              <a:gd name="connsiteY22" fmla="*/ 1145382 h 1450182"/>
              <a:gd name="connsiteX23" fmla="*/ 742950 w 1633537"/>
              <a:gd name="connsiteY23" fmla="*/ 1183482 h 1450182"/>
              <a:gd name="connsiteX24" fmla="*/ 709612 w 1633537"/>
              <a:gd name="connsiteY24" fmla="*/ 1221582 h 1450182"/>
              <a:gd name="connsiteX25" fmla="*/ 623887 w 1633537"/>
              <a:gd name="connsiteY25" fmla="*/ 1254919 h 1450182"/>
              <a:gd name="connsiteX26" fmla="*/ 571500 w 1633537"/>
              <a:gd name="connsiteY26" fmla="*/ 1307307 h 1450182"/>
              <a:gd name="connsiteX27" fmla="*/ 504825 w 1633537"/>
              <a:gd name="connsiteY27" fmla="*/ 1340644 h 1450182"/>
              <a:gd name="connsiteX28" fmla="*/ 481012 w 1633537"/>
              <a:gd name="connsiteY28" fmla="*/ 1364457 h 1450182"/>
              <a:gd name="connsiteX29" fmla="*/ 428625 w 1633537"/>
              <a:gd name="connsiteY29" fmla="*/ 1402557 h 1450182"/>
              <a:gd name="connsiteX30" fmla="*/ 376237 w 1633537"/>
              <a:gd name="connsiteY30" fmla="*/ 1416844 h 1450182"/>
              <a:gd name="connsiteX31" fmla="*/ 357187 w 1633537"/>
              <a:gd name="connsiteY31" fmla="*/ 1431132 h 1450182"/>
              <a:gd name="connsiteX32" fmla="*/ 323850 w 1633537"/>
              <a:gd name="connsiteY32" fmla="*/ 1450182 h 1450182"/>
              <a:gd name="connsiteX33" fmla="*/ 290512 w 1633537"/>
              <a:gd name="connsiteY33" fmla="*/ 1450182 h 1450182"/>
              <a:gd name="connsiteX34" fmla="*/ 266700 w 1633537"/>
              <a:gd name="connsiteY34" fmla="*/ 1450182 h 1450182"/>
              <a:gd name="connsiteX35" fmla="*/ 200025 w 1633537"/>
              <a:gd name="connsiteY35" fmla="*/ 1421607 h 1450182"/>
              <a:gd name="connsiteX36" fmla="*/ 166687 w 1633537"/>
              <a:gd name="connsiteY36" fmla="*/ 1388269 h 1450182"/>
              <a:gd name="connsiteX37" fmla="*/ 152400 w 1633537"/>
              <a:gd name="connsiteY37" fmla="*/ 1345407 h 1450182"/>
              <a:gd name="connsiteX38" fmla="*/ 109537 w 1633537"/>
              <a:gd name="connsiteY38" fmla="*/ 1269207 h 1450182"/>
              <a:gd name="connsiteX39" fmla="*/ 57150 w 1633537"/>
              <a:gd name="connsiteY39" fmla="*/ 1183482 h 1450182"/>
              <a:gd name="connsiteX40" fmla="*/ 0 w 1633537"/>
              <a:gd name="connsiteY40" fmla="*/ 1145382 h 1450182"/>
              <a:gd name="connsiteX41" fmla="*/ 0 w 1633537"/>
              <a:gd name="connsiteY41" fmla="*/ 1145382 h 1450182"/>
              <a:gd name="connsiteX0" fmla="*/ 1633537 w 1633537"/>
              <a:gd name="connsiteY0" fmla="*/ 0 h 1450182"/>
              <a:gd name="connsiteX1" fmla="*/ 1628774 w 1633537"/>
              <a:gd name="connsiteY1" fmla="*/ 71438 h 1450182"/>
              <a:gd name="connsiteX2" fmla="*/ 1614487 w 1633537"/>
              <a:gd name="connsiteY2" fmla="*/ 123825 h 1450182"/>
              <a:gd name="connsiteX3" fmla="*/ 1593056 w 1633537"/>
              <a:gd name="connsiteY3" fmla="*/ 154782 h 1450182"/>
              <a:gd name="connsiteX4" fmla="*/ 1621631 w 1633537"/>
              <a:gd name="connsiteY4" fmla="*/ 133350 h 1450182"/>
              <a:gd name="connsiteX5" fmla="*/ 1574007 w 1633537"/>
              <a:gd name="connsiteY5" fmla="*/ 190500 h 1450182"/>
              <a:gd name="connsiteX6" fmla="*/ 1557337 w 1633537"/>
              <a:gd name="connsiteY6" fmla="*/ 219075 h 1450182"/>
              <a:gd name="connsiteX7" fmla="*/ 1526381 w 1633537"/>
              <a:gd name="connsiteY7" fmla="*/ 261938 h 1450182"/>
              <a:gd name="connsiteX8" fmla="*/ 1481138 w 1633537"/>
              <a:gd name="connsiteY8" fmla="*/ 314325 h 1450182"/>
              <a:gd name="connsiteX9" fmla="*/ 1457325 w 1633537"/>
              <a:gd name="connsiteY9" fmla="*/ 345282 h 1450182"/>
              <a:gd name="connsiteX10" fmla="*/ 1421605 w 1633537"/>
              <a:gd name="connsiteY10" fmla="*/ 400050 h 1450182"/>
              <a:gd name="connsiteX11" fmla="*/ 1383506 w 1633537"/>
              <a:gd name="connsiteY11" fmla="*/ 450057 h 1450182"/>
              <a:gd name="connsiteX12" fmla="*/ 1347787 w 1633537"/>
              <a:gd name="connsiteY12" fmla="*/ 488157 h 1450182"/>
              <a:gd name="connsiteX13" fmla="*/ 1281112 w 1633537"/>
              <a:gd name="connsiteY13" fmla="*/ 635794 h 1450182"/>
              <a:gd name="connsiteX14" fmla="*/ 1247775 w 1633537"/>
              <a:gd name="connsiteY14" fmla="*/ 683419 h 1450182"/>
              <a:gd name="connsiteX15" fmla="*/ 1209675 w 1633537"/>
              <a:gd name="connsiteY15" fmla="*/ 731044 h 1450182"/>
              <a:gd name="connsiteX16" fmla="*/ 1166812 w 1633537"/>
              <a:gd name="connsiteY16" fmla="*/ 764382 h 1450182"/>
              <a:gd name="connsiteX17" fmla="*/ 1114425 w 1633537"/>
              <a:gd name="connsiteY17" fmla="*/ 826294 h 1450182"/>
              <a:gd name="connsiteX18" fmla="*/ 1066800 w 1633537"/>
              <a:gd name="connsiteY18" fmla="*/ 878682 h 1450182"/>
              <a:gd name="connsiteX19" fmla="*/ 990600 w 1633537"/>
              <a:gd name="connsiteY19" fmla="*/ 964407 h 1450182"/>
              <a:gd name="connsiteX20" fmla="*/ 885825 w 1633537"/>
              <a:gd name="connsiteY20" fmla="*/ 1059657 h 1450182"/>
              <a:gd name="connsiteX21" fmla="*/ 847725 w 1633537"/>
              <a:gd name="connsiteY21" fmla="*/ 1069182 h 1450182"/>
              <a:gd name="connsiteX22" fmla="*/ 819150 w 1633537"/>
              <a:gd name="connsiteY22" fmla="*/ 1088232 h 1450182"/>
              <a:gd name="connsiteX23" fmla="*/ 766762 w 1633537"/>
              <a:gd name="connsiteY23" fmla="*/ 1145382 h 1450182"/>
              <a:gd name="connsiteX24" fmla="*/ 742950 w 1633537"/>
              <a:gd name="connsiteY24" fmla="*/ 1183482 h 1450182"/>
              <a:gd name="connsiteX25" fmla="*/ 709612 w 1633537"/>
              <a:gd name="connsiteY25" fmla="*/ 1221582 h 1450182"/>
              <a:gd name="connsiteX26" fmla="*/ 623887 w 1633537"/>
              <a:gd name="connsiteY26" fmla="*/ 1254919 h 1450182"/>
              <a:gd name="connsiteX27" fmla="*/ 571500 w 1633537"/>
              <a:gd name="connsiteY27" fmla="*/ 1307307 h 1450182"/>
              <a:gd name="connsiteX28" fmla="*/ 504825 w 1633537"/>
              <a:gd name="connsiteY28" fmla="*/ 1340644 h 1450182"/>
              <a:gd name="connsiteX29" fmla="*/ 481012 w 1633537"/>
              <a:gd name="connsiteY29" fmla="*/ 1364457 h 1450182"/>
              <a:gd name="connsiteX30" fmla="*/ 428625 w 1633537"/>
              <a:gd name="connsiteY30" fmla="*/ 1402557 h 1450182"/>
              <a:gd name="connsiteX31" fmla="*/ 376237 w 1633537"/>
              <a:gd name="connsiteY31" fmla="*/ 1416844 h 1450182"/>
              <a:gd name="connsiteX32" fmla="*/ 357187 w 1633537"/>
              <a:gd name="connsiteY32" fmla="*/ 1431132 h 1450182"/>
              <a:gd name="connsiteX33" fmla="*/ 323850 w 1633537"/>
              <a:gd name="connsiteY33" fmla="*/ 1450182 h 1450182"/>
              <a:gd name="connsiteX34" fmla="*/ 290512 w 1633537"/>
              <a:gd name="connsiteY34" fmla="*/ 1450182 h 1450182"/>
              <a:gd name="connsiteX35" fmla="*/ 266700 w 1633537"/>
              <a:gd name="connsiteY35" fmla="*/ 1450182 h 1450182"/>
              <a:gd name="connsiteX36" fmla="*/ 200025 w 1633537"/>
              <a:gd name="connsiteY36" fmla="*/ 1421607 h 1450182"/>
              <a:gd name="connsiteX37" fmla="*/ 166687 w 1633537"/>
              <a:gd name="connsiteY37" fmla="*/ 1388269 h 1450182"/>
              <a:gd name="connsiteX38" fmla="*/ 152400 w 1633537"/>
              <a:gd name="connsiteY38" fmla="*/ 1345407 h 1450182"/>
              <a:gd name="connsiteX39" fmla="*/ 109537 w 1633537"/>
              <a:gd name="connsiteY39" fmla="*/ 1269207 h 1450182"/>
              <a:gd name="connsiteX40" fmla="*/ 57150 w 1633537"/>
              <a:gd name="connsiteY40" fmla="*/ 1183482 h 1450182"/>
              <a:gd name="connsiteX41" fmla="*/ 0 w 1633537"/>
              <a:gd name="connsiteY41" fmla="*/ 1145382 h 1450182"/>
              <a:gd name="connsiteX42" fmla="*/ 0 w 1633537"/>
              <a:gd name="connsiteY42" fmla="*/ 1145382 h 1450182"/>
              <a:gd name="connsiteX0" fmla="*/ 1633537 w 1639227"/>
              <a:gd name="connsiteY0" fmla="*/ 0 h 1450182"/>
              <a:gd name="connsiteX1" fmla="*/ 1628774 w 1639227"/>
              <a:gd name="connsiteY1" fmla="*/ 71438 h 1450182"/>
              <a:gd name="connsiteX2" fmla="*/ 1638299 w 1639227"/>
              <a:gd name="connsiteY2" fmla="*/ 114300 h 1450182"/>
              <a:gd name="connsiteX3" fmla="*/ 1593056 w 1639227"/>
              <a:gd name="connsiteY3" fmla="*/ 154782 h 1450182"/>
              <a:gd name="connsiteX4" fmla="*/ 1621631 w 1639227"/>
              <a:gd name="connsiteY4" fmla="*/ 133350 h 1450182"/>
              <a:gd name="connsiteX5" fmla="*/ 1574007 w 1639227"/>
              <a:gd name="connsiteY5" fmla="*/ 190500 h 1450182"/>
              <a:gd name="connsiteX6" fmla="*/ 1557337 w 1639227"/>
              <a:gd name="connsiteY6" fmla="*/ 219075 h 1450182"/>
              <a:gd name="connsiteX7" fmla="*/ 1526381 w 1639227"/>
              <a:gd name="connsiteY7" fmla="*/ 261938 h 1450182"/>
              <a:gd name="connsiteX8" fmla="*/ 1481138 w 1639227"/>
              <a:gd name="connsiteY8" fmla="*/ 314325 h 1450182"/>
              <a:gd name="connsiteX9" fmla="*/ 1457325 w 1639227"/>
              <a:gd name="connsiteY9" fmla="*/ 345282 h 1450182"/>
              <a:gd name="connsiteX10" fmla="*/ 1421605 w 1639227"/>
              <a:gd name="connsiteY10" fmla="*/ 400050 h 1450182"/>
              <a:gd name="connsiteX11" fmla="*/ 1383506 w 1639227"/>
              <a:gd name="connsiteY11" fmla="*/ 450057 h 1450182"/>
              <a:gd name="connsiteX12" fmla="*/ 1347787 w 1639227"/>
              <a:gd name="connsiteY12" fmla="*/ 488157 h 1450182"/>
              <a:gd name="connsiteX13" fmla="*/ 1281112 w 1639227"/>
              <a:gd name="connsiteY13" fmla="*/ 635794 h 1450182"/>
              <a:gd name="connsiteX14" fmla="*/ 1247775 w 1639227"/>
              <a:gd name="connsiteY14" fmla="*/ 683419 h 1450182"/>
              <a:gd name="connsiteX15" fmla="*/ 1209675 w 1639227"/>
              <a:gd name="connsiteY15" fmla="*/ 731044 h 1450182"/>
              <a:gd name="connsiteX16" fmla="*/ 1166812 w 1639227"/>
              <a:gd name="connsiteY16" fmla="*/ 764382 h 1450182"/>
              <a:gd name="connsiteX17" fmla="*/ 1114425 w 1639227"/>
              <a:gd name="connsiteY17" fmla="*/ 826294 h 1450182"/>
              <a:gd name="connsiteX18" fmla="*/ 1066800 w 1639227"/>
              <a:gd name="connsiteY18" fmla="*/ 878682 h 1450182"/>
              <a:gd name="connsiteX19" fmla="*/ 990600 w 1639227"/>
              <a:gd name="connsiteY19" fmla="*/ 964407 h 1450182"/>
              <a:gd name="connsiteX20" fmla="*/ 885825 w 1639227"/>
              <a:gd name="connsiteY20" fmla="*/ 1059657 h 1450182"/>
              <a:gd name="connsiteX21" fmla="*/ 847725 w 1639227"/>
              <a:gd name="connsiteY21" fmla="*/ 1069182 h 1450182"/>
              <a:gd name="connsiteX22" fmla="*/ 819150 w 1639227"/>
              <a:gd name="connsiteY22" fmla="*/ 1088232 h 1450182"/>
              <a:gd name="connsiteX23" fmla="*/ 766762 w 1639227"/>
              <a:gd name="connsiteY23" fmla="*/ 1145382 h 1450182"/>
              <a:gd name="connsiteX24" fmla="*/ 742950 w 1639227"/>
              <a:gd name="connsiteY24" fmla="*/ 1183482 h 1450182"/>
              <a:gd name="connsiteX25" fmla="*/ 709612 w 1639227"/>
              <a:gd name="connsiteY25" fmla="*/ 1221582 h 1450182"/>
              <a:gd name="connsiteX26" fmla="*/ 623887 w 1639227"/>
              <a:gd name="connsiteY26" fmla="*/ 1254919 h 1450182"/>
              <a:gd name="connsiteX27" fmla="*/ 571500 w 1639227"/>
              <a:gd name="connsiteY27" fmla="*/ 1307307 h 1450182"/>
              <a:gd name="connsiteX28" fmla="*/ 504825 w 1639227"/>
              <a:gd name="connsiteY28" fmla="*/ 1340644 h 1450182"/>
              <a:gd name="connsiteX29" fmla="*/ 481012 w 1639227"/>
              <a:gd name="connsiteY29" fmla="*/ 1364457 h 1450182"/>
              <a:gd name="connsiteX30" fmla="*/ 428625 w 1639227"/>
              <a:gd name="connsiteY30" fmla="*/ 1402557 h 1450182"/>
              <a:gd name="connsiteX31" fmla="*/ 376237 w 1639227"/>
              <a:gd name="connsiteY31" fmla="*/ 1416844 h 1450182"/>
              <a:gd name="connsiteX32" fmla="*/ 357187 w 1639227"/>
              <a:gd name="connsiteY32" fmla="*/ 1431132 h 1450182"/>
              <a:gd name="connsiteX33" fmla="*/ 323850 w 1639227"/>
              <a:gd name="connsiteY33" fmla="*/ 1450182 h 1450182"/>
              <a:gd name="connsiteX34" fmla="*/ 290512 w 1639227"/>
              <a:gd name="connsiteY34" fmla="*/ 1450182 h 1450182"/>
              <a:gd name="connsiteX35" fmla="*/ 266700 w 1639227"/>
              <a:gd name="connsiteY35" fmla="*/ 1450182 h 1450182"/>
              <a:gd name="connsiteX36" fmla="*/ 200025 w 1639227"/>
              <a:gd name="connsiteY36" fmla="*/ 1421607 h 1450182"/>
              <a:gd name="connsiteX37" fmla="*/ 166687 w 1639227"/>
              <a:gd name="connsiteY37" fmla="*/ 1388269 h 1450182"/>
              <a:gd name="connsiteX38" fmla="*/ 152400 w 1639227"/>
              <a:gd name="connsiteY38" fmla="*/ 1345407 h 1450182"/>
              <a:gd name="connsiteX39" fmla="*/ 109537 w 1639227"/>
              <a:gd name="connsiteY39" fmla="*/ 1269207 h 1450182"/>
              <a:gd name="connsiteX40" fmla="*/ 57150 w 1639227"/>
              <a:gd name="connsiteY40" fmla="*/ 1183482 h 1450182"/>
              <a:gd name="connsiteX41" fmla="*/ 0 w 1639227"/>
              <a:gd name="connsiteY41" fmla="*/ 1145382 h 1450182"/>
              <a:gd name="connsiteX42" fmla="*/ 0 w 1639227"/>
              <a:gd name="connsiteY42" fmla="*/ 1145382 h 1450182"/>
              <a:gd name="connsiteX0" fmla="*/ 1633537 w 1639227"/>
              <a:gd name="connsiteY0" fmla="*/ 0 h 1450182"/>
              <a:gd name="connsiteX1" fmla="*/ 1628774 w 1639227"/>
              <a:gd name="connsiteY1" fmla="*/ 71438 h 1450182"/>
              <a:gd name="connsiteX2" fmla="*/ 1638299 w 1639227"/>
              <a:gd name="connsiteY2" fmla="*/ 114300 h 1450182"/>
              <a:gd name="connsiteX3" fmla="*/ 1593056 w 1639227"/>
              <a:gd name="connsiteY3" fmla="*/ 154782 h 1450182"/>
              <a:gd name="connsiteX4" fmla="*/ 1574007 w 1639227"/>
              <a:gd name="connsiteY4" fmla="*/ 190500 h 1450182"/>
              <a:gd name="connsiteX5" fmla="*/ 1557337 w 1639227"/>
              <a:gd name="connsiteY5" fmla="*/ 219075 h 1450182"/>
              <a:gd name="connsiteX6" fmla="*/ 1526381 w 1639227"/>
              <a:gd name="connsiteY6" fmla="*/ 261938 h 1450182"/>
              <a:gd name="connsiteX7" fmla="*/ 1481138 w 1639227"/>
              <a:gd name="connsiteY7" fmla="*/ 314325 h 1450182"/>
              <a:gd name="connsiteX8" fmla="*/ 1457325 w 1639227"/>
              <a:gd name="connsiteY8" fmla="*/ 345282 h 1450182"/>
              <a:gd name="connsiteX9" fmla="*/ 1421605 w 1639227"/>
              <a:gd name="connsiteY9" fmla="*/ 400050 h 1450182"/>
              <a:gd name="connsiteX10" fmla="*/ 1383506 w 1639227"/>
              <a:gd name="connsiteY10" fmla="*/ 450057 h 1450182"/>
              <a:gd name="connsiteX11" fmla="*/ 1347787 w 1639227"/>
              <a:gd name="connsiteY11" fmla="*/ 488157 h 1450182"/>
              <a:gd name="connsiteX12" fmla="*/ 1281112 w 1639227"/>
              <a:gd name="connsiteY12" fmla="*/ 635794 h 1450182"/>
              <a:gd name="connsiteX13" fmla="*/ 1247775 w 1639227"/>
              <a:gd name="connsiteY13" fmla="*/ 683419 h 1450182"/>
              <a:gd name="connsiteX14" fmla="*/ 1209675 w 1639227"/>
              <a:gd name="connsiteY14" fmla="*/ 731044 h 1450182"/>
              <a:gd name="connsiteX15" fmla="*/ 1166812 w 1639227"/>
              <a:gd name="connsiteY15" fmla="*/ 764382 h 1450182"/>
              <a:gd name="connsiteX16" fmla="*/ 1114425 w 1639227"/>
              <a:gd name="connsiteY16" fmla="*/ 826294 h 1450182"/>
              <a:gd name="connsiteX17" fmla="*/ 1066800 w 1639227"/>
              <a:gd name="connsiteY17" fmla="*/ 878682 h 1450182"/>
              <a:gd name="connsiteX18" fmla="*/ 990600 w 1639227"/>
              <a:gd name="connsiteY18" fmla="*/ 964407 h 1450182"/>
              <a:gd name="connsiteX19" fmla="*/ 885825 w 1639227"/>
              <a:gd name="connsiteY19" fmla="*/ 1059657 h 1450182"/>
              <a:gd name="connsiteX20" fmla="*/ 847725 w 1639227"/>
              <a:gd name="connsiteY20" fmla="*/ 1069182 h 1450182"/>
              <a:gd name="connsiteX21" fmla="*/ 819150 w 1639227"/>
              <a:gd name="connsiteY21" fmla="*/ 1088232 h 1450182"/>
              <a:gd name="connsiteX22" fmla="*/ 766762 w 1639227"/>
              <a:gd name="connsiteY22" fmla="*/ 1145382 h 1450182"/>
              <a:gd name="connsiteX23" fmla="*/ 742950 w 1639227"/>
              <a:gd name="connsiteY23" fmla="*/ 1183482 h 1450182"/>
              <a:gd name="connsiteX24" fmla="*/ 709612 w 1639227"/>
              <a:gd name="connsiteY24" fmla="*/ 1221582 h 1450182"/>
              <a:gd name="connsiteX25" fmla="*/ 623887 w 1639227"/>
              <a:gd name="connsiteY25" fmla="*/ 1254919 h 1450182"/>
              <a:gd name="connsiteX26" fmla="*/ 571500 w 1639227"/>
              <a:gd name="connsiteY26" fmla="*/ 1307307 h 1450182"/>
              <a:gd name="connsiteX27" fmla="*/ 504825 w 1639227"/>
              <a:gd name="connsiteY27" fmla="*/ 1340644 h 1450182"/>
              <a:gd name="connsiteX28" fmla="*/ 481012 w 1639227"/>
              <a:gd name="connsiteY28" fmla="*/ 1364457 h 1450182"/>
              <a:gd name="connsiteX29" fmla="*/ 428625 w 1639227"/>
              <a:gd name="connsiteY29" fmla="*/ 1402557 h 1450182"/>
              <a:gd name="connsiteX30" fmla="*/ 376237 w 1639227"/>
              <a:gd name="connsiteY30" fmla="*/ 1416844 h 1450182"/>
              <a:gd name="connsiteX31" fmla="*/ 357187 w 1639227"/>
              <a:gd name="connsiteY31" fmla="*/ 1431132 h 1450182"/>
              <a:gd name="connsiteX32" fmla="*/ 323850 w 1639227"/>
              <a:gd name="connsiteY32" fmla="*/ 1450182 h 1450182"/>
              <a:gd name="connsiteX33" fmla="*/ 290512 w 1639227"/>
              <a:gd name="connsiteY33" fmla="*/ 1450182 h 1450182"/>
              <a:gd name="connsiteX34" fmla="*/ 266700 w 1639227"/>
              <a:gd name="connsiteY34" fmla="*/ 1450182 h 1450182"/>
              <a:gd name="connsiteX35" fmla="*/ 200025 w 1639227"/>
              <a:gd name="connsiteY35" fmla="*/ 1421607 h 1450182"/>
              <a:gd name="connsiteX36" fmla="*/ 166687 w 1639227"/>
              <a:gd name="connsiteY36" fmla="*/ 1388269 h 1450182"/>
              <a:gd name="connsiteX37" fmla="*/ 152400 w 1639227"/>
              <a:gd name="connsiteY37" fmla="*/ 1345407 h 1450182"/>
              <a:gd name="connsiteX38" fmla="*/ 109537 w 1639227"/>
              <a:gd name="connsiteY38" fmla="*/ 1269207 h 1450182"/>
              <a:gd name="connsiteX39" fmla="*/ 57150 w 1639227"/>
              <a:gd name="connsiteY39" fmla="*/ 1183482 h 1450182"/>
              <a:gd name="connsiteX40" fmla="*/ 0 w 1639227"/>
              <a:gd name="connsiteY40" fmla="*/ 1145382 h 1450182"/>
              <a:gd name="connsiteX41" fmla="*/ 0 w 1639227"/>
              <a:gd name="connsiteY41" fmla="*/ 1145382 h 1450182"/>
              <a:gd name="connsiteX0" fmla="*/ 1633537 w 1633537"/>
              <a:gd name="connsiteY0" fmla="*/ 0 h 1450182"/>
              <a:gd name="connsiteX1" fmla="*/ 1628774 w 1633537"/>
              <a:gd name="connsiteY1" fmla="*/ 71438 h 1450182"/>
              <a:gd name="connsiteX2" fmla="*/ 1607343 w 1633537"/>
              <a:gd name="connsiteY2" fmla="*/ 140494 h 1450182"/>
              <a:gd name="connsiteX3" fmla="*/ 1593056 w 1633537"/>
              <a:gd name="connsiteY3" fmla="*/ 154782 h 1450182"/>
              <a:gd name="connsiteX4" fmla="*/ 1574007 w 1633537"/>
              <a:gd name="connsiteY4" fmla="*/ 190500 h 1450182"/>
              <a:gd name="connsiteX5" fmla="*/ 1557337 w 1633537"/>
              <a:gd name="connsiteY5" fmla="*/ 219075 h 1450182"/>
              <a:gd name="connsiteX6" fmla="*/ 1526381 w 1633537"/>
              <a:gd name="connsiteY6" fmla="*/ 261938 h 1450182"/>
              <a:gd name="connsiteX7" fmla="*/ 1481138 w 1633537"/>
              <a:gd name="connsiteY7" fmla="*/ 314325 h 1450182"/>
              <a:gd name="connsiteX8" fmla="*/ 1457325 w 1633537"/>
              <a:gd name="connsiteY8" fmla="*/ 345282 h 1450182"/>
              <a:gd name="connsiteX9" fmla="*/ 1421605 w 1633537"/>
              <a:gd name="connsiteY9" fmla="*/ 400050 h 1450182"/>
              <a:gd name="connsiteX10" fmla="*/ 1383506 w 1633537"/>
              <a:gd name="connsiteY10" fmla="*/ 450057 h 1450182"/>
              <a:gd name="connsiteX11" fmla="*/ 1347787 w 1633537"/>
              <a:gd name="connsiteY11" fmla="*/ 488157 h 1450182"/>
              <a:gd name="connsiteX12" fmla="*/ 1281112 w 1633537"/>
              <a:gd name="connsiteY12" fmla="*/ 635794 h 1450182"/>
              <a:gd name="connsiteX13" fmla="*/ 1247775 w 1633537"/>
              <a:gd name="connsiteY13" fmla="*/ 683419 h 1450182"/>
              <a:gd name="connsiteX14" fmla="*/ 1209675 w 1633537"/>
              <a:gd name="connsiteY14" fmla="*/ 731044 h 1450182"/>
              <a:gd name="connsiteX15" fmla="*/ 1166812 w 1633537"/>
              <a:gd name="connsiteY15" fmla="*/ 764382 h 1450182"/>
              <a:gd name="connsiteX16" fmla="*/ 1114425 w 1633537"/>
              <a:gd name="connsiteY16" fmla="*/ 826294 h 1450182"/>
              <a:gd name="connsiteX17" fmla="*/ 1066800 w 1633537"/>
              <a:gd name="connsiteY17" fmla="*/ 878682 h 1450182"/>
              <a:gd name="connsiteX18" fmla="*/ 990600 w 1633537"/>
              <a:gd name="connsiteY18" fmla="*/ 964407 h 1450182"/>
              <a:gd name="connsiteX19" fmla="*/ 885825 w 1633537"/>
              <a:gd name="connsiteY19" fmla="*/ 1059657 h 1450182"/>
              <a:gd name="connsiteX20" fmla="*/ 847725 w 1633537"/>
              <a:gd name="connsiteY20" fmla="*/ 1069182 h 1450182"/>
              <a:gd name="connsiteX21" fmla="*/ 819150 w 1633537"/>
              <a:gd name="connsiteY21" fmla="*/ 1088232 h 1450182"/>
              <a:gd name="connsiteX22" fmla="*/ 766762 w 1633537"/>
              <a:gd name="connsiteY22" fmla="*/ 1145382 h 1450182"/>
              <a:gd name="connsiteX23" fmla="*/ 742950 w 1633537"/>
              <a:gd name="connsiteY23" fmla="*/ 1183482 h 1450182"/>
              <a:gd name="connsiteX24" fmla="*/ 709612 w 1633537"/>
              <a:gd name="connsiteY24" fmla="*/ 1221582 h 1450182"/>
              <a:gd name="connsiteX25" fmla="*/ 623887 w 1633537"/>
              <a:gd name="connsiteY25" fmla="*/ 1254919 h 1450182"/>
              <a:gd name="connsiteX26" fmla="*/ 571500 w 1633537"/>
              <a:gd name="connsiteY26" fmla="*/ 1307307 h 1450182"/>
              <a:gd name="connsiteX27" fmla="*/ 504825 w 1633537"/>
              <a:gd name="connsiteY27" fmla="*/ 1340644 h 1450182"/>
              <a:gd name="connsiteX28" fmla="*/ 481012 w 1633537"/>
              <a:gd name="connsiteY28" fmla="*/ 1364457 h 1450182"/>
              <a:gd name="connsiteX29" fmla="*/ 428625 w 1633537"/>
              <a:gd name="connsiteY29" fmla="*/ 1402557 h 1450182"/>
              <a:gd name="connsiteX30" fmla="*/ 376237 w 1633537"/>
              <a:gd name="connsiteY30" fmla="*/ 1416844 h 1450182"/>
              <a:gd name="connsiteX31" fmla="*/ 357187 w 1633537"/>
              <a:gd name="connsiteY31" fmla="*/ 1431132 h 1450182"/>
              <a:gd name="connsiteX32" fmla="*/ 323850 w 1633537"/>
              <a:gd name="connsiteY32" fmla="*/ 1450182 h 1450182"/>
              <a:gd name="connsiteX33" fmla="*/ 290512 w 1633537"/>
              <a:gd name="connsiteY33" fmla="*/ 1450182 h 1450182"/>
              <a:gd name="connsiteX34" fmla="*/ 266700 w 1633537"/>
              <a:gd name="connsiteY34" fmla="*/ 1450182 h 1450182"/>
              <a:gd name="connsiteX35" fmla="*/ 200025 w 1633537"/>
              <a:gd name="connsiteY35" fmla="*/ 1421607 h 1450182"/>
              <a:gd name="connsiteX36" fmla="*/ 166687 w 1633537"/>
              <a:gd name="connsiteY36" fmla="*/ 1388269 h 1450182"/>
              <a:gd name="connsiteX37" fmla="*/ 152400 w 1633537"/>
              <a:gd name="connsiteY37" fmla="*/ 1345407 h 1450182"/>
              <a:gd name="connsiteX38" fmla="*/ 109537 w 1633537"/>
              <a:gd name="connsiteY38" fmla="*/ 1269207 h 1450182"/>
              <a:gd name="connsiteX39" fmla="*/ 57150 w 1633537"/>
              <a:gd name="connsiteY39" fmla="*/ 1183482 h 1450182"/>
              <a:gd name="connsiteX40" fmla="*/ 0 w 1633537"/>
              <a:gd name="connsiteY40" fmla="*/ 1145382 h 1450182"/>
              <a:gd name="connsiteX41" fmla="*/ 0 w 1633537"/>
              <a:gd name="connsiteY41" fmla="*/ 1145382 h 1450182"/>
              <a:gd name="connsiteX0" fmla="*/ 1633537 w 1633537"/>
              <a:gd name="connsiteY0" fmla="*/ 0 h 1450182"/>
              <a:gd name="connsiteX1" fmla="*/ 1624011 w 1633537"/>
              <a:gd name="connsiteY1" fmla="*/ 107157 h 1450182"/>
              <a:gd name="connsiteX2" fmla="*/ 1607343 w 1633537"/>
              <a:gd name="connsiteY2" fmla="*/ 140494 h 1450182"/>
              <a:gd name="connsiteX3" fmla="*/ 1593056 w 1633537"/>
              <a:gd name="connsiteY3" fmla="*/ 154782 h 1450182"/>
              <a:gd name="connsiteX4" fmla="*/ 1574007 w 1633537"/>
              <a:gd name="connsiteY4" fmla="*/ 190500 h 1450182"/>
              <a:gd name="connsiteX5" fmla="*/ 1557337 w 1633537"/>
              <a:gd name="connsiteY5" fmla="*/ 219075 h 1450182"/>
              <a:gd name="connsiteX6" fmla="*/ 1526381 w 1633537"/>
              <a:gd name="connsiteY6" fmla="*/ 261938 h 1450182"/>
              <a:gd name="connsiteX7" fmla="*/ 1481138 w 1633537"/>
              <a:gd name="connsiteY7" fmla="*/ 314325 h 1450182"/>
              <a:gd name="connsiteX8" fmla="*/ 1457325 w 1633537"/>
              <a:gd name="connsiteY8" fmla="*/ 345282 h 1450182"/>
              <a:gd name="connsiteX9" fmla="*/ 1421605 w 1633537"/>
              <a:gd name="connsiteY9" fmla="*/ 400050 h 1450182"/>
              <a:gd name="connsiteX10" fmla="*/ 1383506 w 1633537"/>
              <a:gd name="connsiteY10" fmla="*/ 450057 h 1450182"/>
              <a:gd name="connsiteX11" fmla="*/ 1347787 w 1633537"/>
              <a:gd name="connsiteY11" fmla="*/ 488157 h 1450182"/>
              <a:gd name="connsiteX12" fmla="*/ 1281112 w 1633537"/>
              <a:gd name="connsiteY12" fmla="*/ 635794 h 1450182"/>
              <a:gd name="connsiteX13" fmla="*/ 1247775 w 1633537"/>
              <a:gd name="connsiteY13" fmla="*/ 683419 h 1450182"/>
              <a:gd name="connsiteX14" fmla="*/ 1209675 w 1633537"/>
              <a:gd name="connsiteY14" fmla="*/ 731044 h 1450182"/>
              <a:gd name="connsiteX15" fmla="*/ 1166812 w 1633537"/>
              <a:gd name="connsiteY15" fmla="*/ 764382 h 1450182"/>
              <a:gd name="connsiteX16" fmla="*/ 1114425 w 1633537"/>
              <a:gd name="connsiteY16" fmla="*/ 826294 h 1450182"/>
              <a:gd name="connsiteX17" fmla="*/ 1066800 w 1633537"/>
              <a:gd name="connsiteY17" fmla="*/ 878682 h 1450182"/>
              <a:gd name="connsiteX18" fmla="*/ 990600 w 1633537"/>
              <a:gd name="connsiteY18" fmla="*/ 964407 h 1450182"/>
              <a:gd name="connsiteX19" fmla="*/ 885825 w 1633537"/>
              <a:gd name="connsiteY19" fmla="*/ 1059657 h 1450182"/>
              <a:gd name="connsiteX20" fmla="*/ 847725 w 1633537"/>
              <a:gd name="connsiteY20" fmla="*/ 1069182 h 1450182"/>
              <a:gd name="connsiteX21" fmla="*/ 819150 w 1633537"/>
              <a:gd name="connsiteY21" fmla="*/ 1088232 h 1450182"/>
              <a:gd name="connsiteX22" fmla="*/ 766762 w 1633537"/>
              <a:gd name="connsiteY22" fmla="*/ 1145382 h 1450182"/>
              <a:gd name="connsiteX23" fmla="*/ 742950 w 1633537"/>
              <a:gd name="connsiteY23" fmla="*/ 1183482 h 1450182"/>
              <a:gd name="connsiteX24" fmla="*/ 709612 w 1633537"/>
              <a:gd name="connsiteY24" fmla="*/ 1221582 h 1450182"/>
              <a:gd name="connsiteX25" fmla="*/ 623887 w 1633537"/>
              <a:gd name="connsiteY25" fmla="*/ 1254919 h 1450182"/>
              <a:gd name="connsiteX26" fmla="*/ 571500 w 1633537"/>
              <a:gd name="connsiteY26" fmla="*/ 1307307 h 1450182"/>
              <a:gd name="connsiteX27" fmla="*/ 504825 w 1633537"/>
              <a:gd name="connsiteY27" fmla="*/ 1340644 h 1450182"/>
              <a:gd name="connsiteX28" fmla="*/ 481012 w 1633537"/>
              <a:gd name="connsiteY28" fmla="*/ 1364457 h 1450182"/>
              <a:gd name="connsiteX29" fmla="*/ 428625 w 1633537"/>
              <a:gd name="connsiteY29" fmla="*/ 1402557 h 1450182"/>
              <a:gd name="connsiteX30" fmla="*/ 376237 w 1633537"/>
              <a:gd name="connsiteY30" fmla="*/ 1416844 h 1450182"/>
              <a:gd name="connsiteX31" fmla="*/ 357187 w 1633537"/>
              <a:gd name="connsiteY31" fmla="*/ 1431132 h 1450182"/>
              <a:gd name="connsiteX32" fmla="*/ 323850 w 1633537"/>
              <a:gd name="connsiteY32" fmla="*/ 1450182 h 1450182"/>
              <a:gd name="connsiteX33" fmla="*/ 290512 w 1633537"/>
              <a:gd name="connsiteY33" fmla="*/ 1450182 h 1450182"/>
              <a:gd name="connsiteX34" fmla="*/ 266700 w 1633537"/>
              <a:gd name="connsiteY34" fmla="*/ 1450182 h 1450182"/>
              <a:gd name="connsiteX35" fmla="*/ 200025 w 1633537"/>
              <a:gd name="connsiteY35" fmla="*/ 1421607 h 1450182"/>
              <a:gd name="connsiteX36" fmla="*/ 166687 w 1633537"/>
              <a:gd name="connsiteY36" fmla="*/ 1388269 h 1450182"/>
              <a:gd name="connsiteX37" fmla="*/ 152400 w 1633537"/>
              <a:gd name="connsiteY37" fmla="*/ 1345407 h 1450182"/>
              <a:gd name="connsiteX38" fmla="*/ 109537 w 1633537"/>
              <a:gd name="connsiteY38" fmla="*/ 1269207 h 1450182"/>
              <a:gd name="connsiteX39" fmla="*/ 57150 w 1633537"/>
              <a:gd name="connsiteY39" fmla="*/ 1183482 h 1450182"/>
              <a:gd name="connsiteX40" fmla="*/ 0 w 1633537"/>
              <a:gd name="connsiteY40" fmla="*/ 1145382 h 1450182"/>
              <a:gd name="connsiteX41" fmla="*/ 0 w 1633537"/>
              <a:gd name="connsiteY41" fmla="*/ 1145382 h 1450182"/>
              <a:gd name="connsiteX0" fmla="*/ 1628775 w 1628775"/>
              <a:gd name="connsiteY0" fmla="*/ 0 h 1390651"/>
              <a:gd name="connsiteX1" fmla="*/ 1624011 w 1628775"/>
              <a:gd name="connsiteY1" fmla="*/ 47626 h 1390651"/>
              <a:gd name="connsiteX2" fmla="*/ 1607343 w 1628775"/>
              <a:gd name="connsiteY2" fmla="*/ 80963 h 1390651"/>
              <a:gd name="connsiteX3" fmla="*/ 1593056 w 1628775"/>
              <a:gd name="connsiteY3" fmla="*/ 95251 h 1390651"/>
              <a:gd name="connsiteX4" fmla="*/ 1574007 w 1628775"/>
              <a:gd name="connsiteY4" fmla="*/ 130969 h 1390651"/>
              <a:gd name="connsiteX5" fmla="*/ 1557337 w 1628775"/>
              <a:gd name="connsiteY5" fmla="*/ 159544 h 1390651"/>
              <a:gd name="connsiteX6" fmla="*/ 1526381 w 1628775"/>
              <a:gd name="connsiteY6" fmla="*/ 202407 h 1390651"/>
              <a:gd name="connsiteX7" fmla="*/ 1481138 w 1628775"/>
              <a:gd name="connsiteY7" fmla="*/ 254794 h 1390651"/>
              <a:gd name="connsiteX8" fmla="*/ 1457325 w 1628775"/>
              <a:gd name="connsiteY8" fmla="*/ 285751 h 1390651"/>
              <a:gd name="connsiteX9" fmla="*/ 1421605 w 1628775"/>
              <a:gd name="connsiteY9" fmla="*/ 340519 h 1390651"/>
              <a:gd name="connsiteX10" fmla="*/ 1383506 w 1628775"/>
              <a:gd name="connsiteY10" fmla="*/ 390526 h 1390651"/>
              <a:gd name="connsiteX11" fmla="*/ 1347787 w 1628775"/>
              <a:gd name="connsiteY11" fmla="*/ 428626 h 1390651"/>
              <a:gd name="connsiteX12" fmla="*/ 1281112 w 1628775"/>
              <a:gd name="connsiteY12" fmla="*/ 576263 h 1390651"/>
              <a:gd name="connsiteX13" fmla="*/ 1247775 w 1628775"/>
              <a:gd name="connsiteY13" fmla="*/ 623888 h 1390651"/>
              <a:gd name="connsiteX14" fmla="*/ 1209675 w 1628775"/>
              <a:gd name="connsiteY14" fmla="*/ 671513 h 1390651"/>
              <a:gd name="connsiteX15" fmla="*/ 1166812 w 1628775"/>
              <a:gd name="connsiteY15" fmla="*/ 704851 h 1390651"/>
              <a:gd name="connsiteX16" fmla="*/ 1114425 w 1628775"/>
              <a:gd name="connsiteY16" fmla="*/ 766763 h 1390651"/>
              <a:gd name="connsiteX17" fmla="*/ 1066800 w 1628775"/>
              <a:gd name="connsiteY17" fmla="*/ 819151 h 1390651"/>
              <a:gd name="connsiteX18" fmla="*/ 990600 w 1628775"/>
              <a:gd name="connsiteY18" fmla="*/ 904876 h 1390651"/>
              <a:gd name="connsiteX19" fmla="*/ 885825 w 1628775"/>
              <a:gd name="connsiteY19" fmla="*/ 1000126 h 1390651"/>
              <a:gd name="connsiteX20" fmla="*/ 847725 w 1628775"/>
              <a:gd name="connsiteY20" fmla="*/ 1009651 h 1390651"/>
              <a:gd name="connsiteX21" fmla="*/ 819150 w 1628775"/>
              <a:gd name="connsiteY21" fmla="*/ 1028701 h 1390651"/>
              <a:gd name="connsiteX22" fmla="*/ 766762 w 1628775"/>
              <a:gd name="connsiteY22" fmla="*/ 1085851 h 1390651"/>
              <a:gd name="connsiteX23" fmla="*/ 742950 w 1628775"/>
              <a:gd name="connsiteY23" fmla="*/ 1123951 h 1390651"/>
              <a:gd name="connsiteX24" fmla="*/ 709612 w 1628775"/>
              <a:gd name="connsiteY24" fmla="*/ 1162051 h 1390651"/>
              <a:gd name="connsiteX25" fmla="*/ 623887 w 1628775"/>
              <a:gd name="connsiteY25" fmla="*/ 1195388 h 1390651"/>
              <a:gd name="connsiteX26" fmla="*/ 571500 w 1628775"/>
              <a:gd name="connsiteY26" fmla="*/ 1247776 h 1390651"/>
              <a:gd name="connsiteX27" fmla="*/ 504825 w 1628775"/>
              <a:gd name="connsiteY27" fmla="*/ 1281113 h 1390651"/>
              <a:gd name="connsiteX28" fmla="*/ 481012 w 1628775"/>
              <a:gd name="connsiteY28" fmla="*/ 1304926 h 1390651"/>
              <a:gd name="connsiteX29" fmla="*/ 428625 w 1628775"/>
              <a:gd name="connsiteY29" fmla="*/ 1343026 h 1390651"/>
              <a:gd name="connsiteX30" fmla="*/ 376237 w 1628775"/>
              <a:gd name="connsiteY30" fmla="*/ 1357313 h 1390651"/>
              <a:gd name="connsiteX31" fmla="*/ 357187 w 1628775"/>
              <a:gd name="connsiteY31" fmla="*/ 1371601 h 1390651"/>
              <a:gd name="connsiteX32" fmla="*/ 323850 w 1628775"/>
              <a:gd name="connsiteY32" fmla="*/ 1390651 h 1390651"/>
              <a:gd name="connsiteX33" fmla="*/ 290512 w 1628775"/>
              <a:gd name="connsiteY33" fmla="*/ 1390651 h 1390651"/>
              <a:gd name="connsiteX34" fmla="*/ 266700 w 1628775"/>
              <a:gd name="connsiteY34" fmla="*/ 1390651 h 1390651"/>
              <a:gd name="connsiteX35" fmla="*/ 200025 w 1628775"/>
              <a:gd name="connsiteY35" fmla="*/ 1362076 h 1390651"/>
              <a:gd name="connsiteX36" fmla="*/ 166687 w 1628775"/>
              <a:gd name="connsiteY36" fmla="*/ 1328738 h 1390651"/>
              <a:gd name="connsiteX37" fmla="*/ 152400 w 1628775"/>
              <a:gd name="connsiteY37" fmla="*/ 1285876 h 1390651"/>
              <a:gd name="connsiteX38" fmla="*/ 109537 w 1628775"/>
              <a:gd name="connsiteY38" fmla="*/ 1209676 h 1390651"/>
              <a:gd name="connsiteX39" fmla="*/ 57150 w 1628775"/>
              <a:gd name="connsiteY39" fmla="*/ 1123951 h 1390651"/>
              <a:gd name="connsiteX40" fmla="*/ 0 w 1628775"/>
              <a:gd name="connsiteY40" fmla="*/ 1085851 h 1390651"/>
              <a:gd name="connsiteX41" fmla="*/ 0 w 1628775"/>
              <a:gd name="connsiteY41" fmla="*/ 1085851 h 1390651"/>
              <a:gd name="connsiteX0" fmla="*/ 1628775 w 1628775"/>
              <a:gd name="connsiteY0" fmla="*/ 0 h 1390651"/>
              <a:gd name="connsiteX1" fmla="*/ 1624011 w 1628775"/>
              <a:gd name="connsiteY1" fmla="*/ 47626 h 1390651"/>
              <a:gd name="connsiteX2" fmla="*/ 1607343 w 1628775"/>
              <a:gd name="connsiteY2" fmla="*/ 73820 h 1390651"/>
              <a:gd name="connsiteX3" fmla="*/ 1593056 w 1628775"/>
              <a:gd name="connsiteY3" fmla="*/ 95251 h 1390651"/>
              <a:gd name="connsiteX4" fmla="*/ 1574007 w 1628775"/>
              <a:gd name="connsiteY4" fmla="*/ 130969 h 1390651"/>
              <a:gd name="connsiteX5" fmla="*/ 1557337 w 1628775"/>
              <a:gd name="connsiteY5" fmla="*/ 159544 h 1390651"/>
              <a:gd name="connsiteX6" fmla="*/ 1526381 w 1628775"/>
              <a:gd name="connsiteY6" fmla="*/ 202407 h 1390651"/>
              <a:gd name="connsiteX7" fmla="*/ 1481138 w 1628775"/>
              <a:gd name="connsiteY7" fmla="*/ 254794 h 1390651"/>
              <a:gd name="connsiteX8" fmla="*/ 1457325 w 1628775"/>
              <a:gd name="connsiteY8" fmla="*/ 285751 h 1390651"/>
              <a:gd name="connsiteX9" fmla="*/ 1421605 w 1628775"/>
              <a:gd name="connsiteY9" fmla="*/ 340519 h 1390651"/>
              <a:gd name="connsiteX10" fmla="*/ 1383506 w 1628775"/>
              <a:gd name="connsiteY10" fmla="*/ 390526 h 1390651"/>
              <a:gd name="connsiteX11" fmla="*/ 1347787 w 1628775"/>
              <a:gd name="connsiteY11" fmla="*/ 428626 h 1390651"/>
              <a:gd name="connsiteX12" fmla="*/ 1281112 w 1628775"/>
              <a:gd name="connsiteY12" fmla="*/ 576263 h 1390651"/>
              <a:gd name="connsiteX13" fmla="*/ 1247775 w 1628775"/>
              <a:gd name="connsiteY13" fmla="*/ 623888 h 1390651"/>
              <a:gd name="connsiteX14" fmla="*/ 1209675 w 1628775"/>
              <a:gd name="connsiteY14" fmla="*/ 671513 h 1390651"/>
              <a:gd name="connsiteX15" fmla="*/ 1166812 w 1628775"/>
              <a:gd name="connsiteY15" fmla="*/ 704851 h 1390651"/>
              <a:gd name="connsiteX16" fmla="*/ 1114425 w 1628775"/>
              <a:gd name="connsiteY16" fmla="*/ 766763 h 1390651"/>
              <a:gd name="connsiteX17" fmla="*/ 1066800 w 1628775"/>
              <a:gd name="connsiteY17" fmla="*/ 819151 h 1390651"/>
              <a:gd name="connsiteX18" fmla="*/ 990600 w 1628775"/>
              <a:gd name="connsiteY18" fmla="*/ 904876 h 1390651"/>
              <a:gd name="connsiteX19" fmla="*/ 885825 w 1628775"/>
              <a:gd name="connsiteY19" fmla="*/ 1000126 h 1390651"/>
              <a:gd name="connsiteX20" fmla="*/ 847725 w 1628775"/>
              <a:gd name="connsiteY20" fmla="*/ 1009651 h 1390651"/>
              <a:gd name="connsiteX21" fmla="*/ 819150 w 1628775"/>
              <a:gd name="connsiteY21" fmla="*/ 1028701 h 1390651"/>
              <a:gd name="connsiteX22" fmla="*/ 766762 w 1628775"/>
              <a:gd name="connsiteY22" fmla="*/ 1085851 h 1390651"/>
              <a:gd name="connsiteX23" fmla="*/ 742950 w 1628775"/>
              <a:gd name="connsiteY23" fmla="*/ 1123951 h 1390651"/>
              <a:gd name="connsiteX24" fmla="*/ 709612 w 1628775"/>
              <a:gd name="connsiteY24" fmla="*/ 1162051 h 1390651"/>
              <a:gd name="connsiteX25" fmla="*/ 623887 w 1628775"/>
              <a:gd name="connsiteY25" fmla="*/ 1195388 h 1390651"/>
              <a:gd name="connsiteX26" fmla="*/ 571500 w 1628775"/>
              <a:gd name="connsiteY26" fmla="*/ 1247776 h 1390651"/>
              <a:gd name="connsiteX27" fmla="*/ 504825 w 1628775"/>
              <a:gd name="connsiteY27" fmla="*/ 1281113 h 1390651"/>
              <a:gd name="connsiteX28" fmla="*/ 481012 w 1628775"/>
              <a:gd name="connsiteY28" fmla="*/ 1304926 h 1390651"/>
              <a:gd name="connsiteX29" fmla="*/ 428625 w 1628775"/>
              <a:gd name="connsiteY29" fmla="*/ 1343026 h 1390651"/>
              <a:gd name="connsiteX30" fmla="*/ 376237 w 1628775"/>
              <a:gd name="connsiteY30" fmla="*/ 1357313 h 1390651"/>
              <a:gd name="connsiteX31" fmla="*/ 357187 w 1628775"/>
              <a:gd name="connsiteY31" fmla="*/ 1371601 h 1390651"/>
              <a:gd name="connsiteX32" fmla="*/ 323850 w 1628775"/>
              <a:gd name="connsiteY32" fmla="*/ 1390651 h 1390651"/>
              <a:gd name="connsiteX33" fmla="*/ 290512 w 1628775"/>
              <a:gd name="connsiteY33" fmla="*/ 1390651 h 1390651"/>
              <a:gd name="connsiteX34" fmla="*/ 266700 w 1628775"/>
              <a:gd name="connsiteY34" fmla="*/ 1390651 h 1390651"/>
              <a:gd name="connsiteX35" fmla="*/ 200025 w 1628775"/>
              <a:gd name="connsiteY35" fmla="*/ 1362076 h 1390651"/>
              <a:gd name="connsiteX36" fmla="*/ 166687 w 1628775"/>
              <a:gd name="connsiteY36" fmla="*/ 1328738 h 1390651"/>
              <a:gd name="connsiteX37" fmla="*/ 152400 w 1628775"/>
              <a:gd name="connsiteY37" fmla="*/ 1285876 h 1390651"/>
              <a:gd name="connsiteX38" fmla="*/ 109537 w 1628775"/>
              <a:gd name="connsiteY38" fmla="*/ 1209676 h 1390651"/>
              <a:gd name="connsiteX39" fmla="*/ 57150 w 1628775"/>
              <a:gd name="connsiteY39" fmla="*/ 1123951 h 1390651"/>
              <a:gd name="connsiteX40" fmla="*/ 0 w 1628775"/>
              <a:gd name="connsiteY40" fmla="*/ 1085851 h 1390651"/>
              <a:gd name="connsiteX41" fmla="*/ 0 w 1628775"/>
              <a:gd name="connsiteY41" fmla="*/ 1085851 h 1390651"/>
              <a:gd name="connsiteX0" fmla="*/ 1628775 w 1628775"/>
              <a:gd name="connsiteY0" fmla="*/ 0 h 1390651"/>
              <a:gd name="connsiteX1" fmla="*/ 1624011 w 1628775"/>
              <a:gd name="connsiteY1" fmla="*/ 47626 h 1390651"/>
              <a:gd name="connsiteX2" fmla="*/ 1607343 w 1628775"/>
              <a:gd name="connsiteY2" fmla="*/ 73820 h 1390651"/>
              <a:gd name="connsiteX3" fmla="*/ 1593056 w 1628775"/>
              <a:gd name="connsiteY3" fmla="*/ 95251 h 1390651"/>
              <a:gd name="connsiteX4" fmla="*/ 1574007 w 1628775"/>
              <a:gd name="connsiteY4" fmla="*/ 130969 h 1390651"/>
              <a:gd name="connsiteX5" fmla="*/ 1554956 w 1628775"/>
              <a:gd name="connsiteY5" fmla="*/ 150019 h 1390651"/>
              <a:gd name="connsiteX6" fmla="*/ 1526381 w 1628775"/>
              <a:gd name="connsiteY6" fmla="*/ 202407 h 1390651"/>
              <a:gd name="connsiteX7" fmla="*/ 1481138 w 1628775"/>
              <a:gd name="connsiteY7" fmla="*/ 254794 h 1390651"/>
              <a:gd name="connsiteX8" fmla="*/ 1457325 w 1628775"/>
              <a:gd name="connsiteY8" fmla="*/ 285751 h 1390651"/>
              <a:gd name="connsiteX9" fmla="*/ 1421605 w 1628775"/>
              <a:gd name="connsiteY9" fmla="*/ 340519 h 1390651"/>
              <a:gd name="connsiteX10" fmla="*/ 1383506 w 1628775"/>
              <a:gd name="connsiteY10" fmla="*/ 390526 h 1390651"/>
              <a:gd name="connsiteX11" fmla="*/ 1347787 w 1628775"/>
              <a:gd name="connsiteY11" fmla="*/ 428626 h 1390651"/>
              <a:gd name="connsiteX12" fmla="*/ 1281112 w 1628775"/>
              <a:gd name="connsiteY12" fmla="*/ 576263 h 1390651"/>
              <a:gd name="connsiteX13" fmla="*/ 1247775 w 1628775"/>
              <a:gd name="connsiteY13" fmla="*/ 623888 h 1390651"/>
              <a:gd name="connsiteX14" fmla="*/ 1209675 w 1628775"/>
              <a:gd name="connsiteY14" fmla="*/ 671513 h 1390651"/>
              <a:gd name="connsiteX15" fmla="*/ 1166812 w 1628775"/>
              <a:gd name="connsiteY15" fmla="*/ 704851 h 1390651"/>
              <a:gd name="connsiteX16" fmla="*/ 1114425 w 1628775"/>
              <a:gd name="connsiteY16" fmla="*/ 766763 h 1390651"/>
              <a:gd name="connsiteX17" fmla="*/ 1066800 w 1628775"/>
              <a:gd name="connsiteY17" fmla="*/ 819151 h 1390651"/>
              <a:gd name="connsiteX18" fmla="*/ 990600 w 1628775"/>
              <a:gd name="connsiteY18" fmla="*/ 904876 h 1390651"/>
              <a:gd name="connsiteX19" fmla="*/ 885825 w 1628775"/>
              <a:gd name="connsiteY19" fmla="*/ 1000126 h 1390651"/>
              <a:gd name="connsiteX20" fmla="*/ 847725 w 1628775"/>
              <a:gd name="connsiteY20" fmla="*/ 1009651 h 1390651"/>
              <a:gd name="connsiteX21" fmla="*/ 819150 w 1628775"/>
              <a:gd name="connsiteY21" fmla="*/ 1028701 h 1390651"/>
              <a:gd name="connsiteX22" fmla="*/ 766762 w 1628775"/>
              <a:gd name="connsiteY22" fmla="*/ 1085851 h 1390651"/>
              <a:gd name="connsiteX23" fmla="*/ 742950 w 1628775"/>
              <a:gd name="connsiteY23" fmla="*/ 1123951 h 1390651"/>
              <a:gd name="connsiteX24" fmla="*/ 709612 w 1628775"/>
              <a:gd name="connsiteY24" fmla="*/ 1162051 h 1390651"/>
              <a:gd name="connsiteX25" fmla="*/ 623887 w 1628775"/>
              <a:gd name="connsiteY25" fmla="*/ 1195388 h 1390651"/>
              <a:gd name="connsiteX26" fmla="*/ 571500 w 1628775"/>
              <a:gd name="connsiteY26" fmla="*/ 1247776 h 1390651"/>
              <a:gd name="connsiteX27" fmla="*/ 504825 w 1628775"/>
              <a:gd name="connsiteY27" fmla="*/ 1281113 h 1390651"/>
              <a:gd name="connsiteX28" fmla="*/ 481012 w 1628775"/>
              <a:gd name="connsiteY28" fmla="*/ 1304926 h 1390651"/>
              <a:gd name="connsiteX29" fmla="*/ 428625 w 1628775"/>
              <a:gd name="connsiteY29" fmla="*/ 1343026 h 1390651"/>
              <a:gd name="connsiteX30" fmla="*/ 376237 w 1628775"/>
              <a:gd name="connsiteY30" fmla="*/ 1357313 h 1390651"/>
              <a:gd name="connsiteX31" fmla="*/ 357187 w 1628775"/>
              <a:gd name="connsiteY31" fmla="*/ 1371601 h 1390651"/>
              <a:gd name="connsiteX32" fmla="*/ 323850 w 1628775"/>
              <a:gd name="connsiteY32" fmla="*/ 1390651 h 1390651"/>
              <a:gd name="connsiteX33" fmla="*/ 290512 w 1628775"/>
              <a:gd name="connsiteY33" fmla="*/ 1390651 h 1390651"/>
              <a:gd name="connsiteX34" fmla="*/ 266700 w 1628775"/>
              <a:gd name="connsiteY34" fmla="*/ 1390651 h 1390651"/>
              <a:gd name="connsiteX35" fmla="*/ 200025 w 1628775"/>
              <a:gd name="connsiteY35" fmla="*/ 1362076 h 1390651"/>
              <a:gd name="connsiteX36" fmla="*/ 166687 w 1628775"/>
              <a:gd name="connsiteY36" fmla="*/ 1328738 h 1390651"/>
              <a:gd name="connsiteX37" fmla="*/ 152400 w 1628775"/>
              <a:gd name="connsiteY37" fmla="*/ 1285876 h 1390651"/>
              <a:gd name="connsiteX38" fmla="*/ 109537 w 1628775"/>
              <a:gd name="connsiteY38" fmla="*/ 1209676 h 1390651"/>
              <a:gd name="connsiteX39" fmla="*/ 57150 w 1628775"/>
              <a:gd name="connsiteY39" fmla="*/ 1123951 h 1390651"/>
              <a:gd name="connsiteX40" fmla="*/ 0 w 1628775"/>
              <a:gd name="connsiteY40" fmla="*/ 1085851 h 1390651"/>
              <a:gd name="connsiteX41" fmla="*/ 0 w 1628775"/>
              <a:gd name="connsiteY41" fmla="*/ 1085851 h 1390651"/>
              <a:gd name="connsiteX0" fmla="*/ 1628775 w 1628775"/>
              <a:gd name="connsiteY0" fmla="*/ 0 h 1390651"/>
              <a:gd name="connsiteX1" fmla="*/ 1624011 w 1628775"/>
              <a:gd name="connsiteY1" fmla="*/ 47626 h 1390651"/>
              <a:gd name="connsiteX2" fmla="*/ 1607343 w 1628775"/>
              <a:gd name="connsiteY2" fmla="*/ 73820 h 1390651"/>
              <a:gd name="connsiteX3" fmla="*/ 1593056 w 1628775"/>
              <a:gd name="connsiteY3" fmla="*/ 95251 h 1390651"/>
              <a:gd name="connsiteX4" fmla="*/ 1574007 w 1628775"/>
              <a:gd name="connsiteY4" fmla="*/ 116682 h 1390651"/>
              <a:gd name="connsiteX5" fmla="*/ 1554956 w 1628775"/>
              <a:gd name="connsiteY5" fmla="*/ 150019 h 1390651"/>
              <a:gd name="connsiteX6" fmla="*/ 1526381 w 1628775"/>
              <a:gd name="connsiteY6" fmla="*/ 202407 h 1390651"/>
              <a:gd name="connsiteX7" fmla="*/ 1481138 w 1628775"/>
              <a:gd name="connsiteY7" fmla="*/ 254794 h 1390651"/>
              <a:gd name="connsiteX8" fmla="*/ 1457325 w 1628775"/>
              <a:gd name="connsiteY8" fmla="*/ 285751 h 1390651"/>
              <a:gd name="connsiteX9" fmla="*/ 1421605 w 1628775"/>
              <a:gd name="connsiteY9" fmla="*/ 340519 h 1390651"/>
              <a:gd name="connsiteX10" fmla="*/ 1383506 w 1628775"/>
              <a:gd name="connsiteY10" fmla="*/ 390526 h 1390651"/>
              <a:gd name="connsiteX11" fmla="*/ 1347787 w 1628775"/>
              <a:gd name="connsiteY11" fmla="*/ 428626 h 1390651"/>
              <a:gd name="connsiteX12" fmla="*/ 1281112 w 1628775"/>
              <a:gd name="connsiteY12" fmla="*/ 576263 h 1390651"/>
              <a:gd name="connsiteX13" fmla="*/ 1247775 w 1628775"/>
              <a:gd name="connsiteY13" fmla="*/ 623888 h 1390651"/>
              <a:gd name="connsiteX14" fmla="*/ 1209675 w 1628775"/>
              <a:gd name="connsiteY14" fmla="*/ 671513 h 1390651"/>
              <a:gd name="connsiteX15" fmla="*/ 1166812 w 1628775"/>
              <a:gd name="connsiteY15" fmla="*/ 704851 h 1390651"/>
              <a:gd name="connsiteX16" fmla="*/ 1114425 w 1628775"/>
              <a:gd name="connsiteY16" fmla="*/ 766763 h 1390651"/>
              <a:gd name="connsiteX17" fmla="*/ 1066800 w 1628775"/>
              <a:gd name="connsiteY17" fmla="*/ 819151 h 1390651"/>
              <a:gd name="connsiteX18" fmla="*/ 990600 w 1628775"/>
              <a:gd name="connsiteY18" fmla="*/ 904876 h 1390651"/>
              <a:gd name="connsiteX19" fmla="*/ 885825 w 1628775"/>
              <a:gd name="connsiteY19" fmla="*/ 1000126 h 1390651"/>
              <a:gd name="connsiteX20" fmla="*/ 847725 w 1628775"/>
              <a:gd name="connsiteY20" fmla="*/ 1009651 h 1390651"/>
              <a:gd name="connsiteX21" fmla="*/ 819150 w 1628775"/>
              <a:gd name="connsiteY21" fmla="*/ 1028701 h 1390651"/>
              <a:gd name="connsiteX22" fmla="*/ 766762 w 1628775"/>
              <a:gd name="connsiteY22" fmla="*/ 1085851 h 1390651"/>
              <a:gd name="connsiteX23" fmla="*/ 742950 w 1628775"/>
              <a:gd name="connsiteY23" fmla="*/ 1123951 h 1390651"/>
              <a:gd name="connsiteX24" fmla="*/ 709612 w 1628775"/>
              <a:gd name="connsiteY24" fmla="*/ 1162051 h 1390651"/>
              <a:gd name="connsiteX25" fmla="*/ 623887 w 1628775"/>
              <a:gd name="connsiteY25" fmla="*/ 1195388 h 1390651"/>
              <a:gd name="connsiteX26" fmla="*/ 571500 w 1628775"/>
              <a:gd name="connsiteY26" fmla="*/ 1247776 h 1390651"/>
              <a:gd name="connsiteX27" fmla="*/ 504825 w 1628775"/>
              <a:gd name="connsiteY27" fmla="*/ 1281113 h 1390651"/>
              <a:gd name="connsiteX28" fmla="*/ 481012 w 1628775"/>
              <a:gd name="connsiteY28" fmla="*/ 1304926 h 1390651"/>
              <a:gd name="connsiteX29" fmla="*/ 428625 w 1628775"/>
              <a:gd name="connsiteY29" fmla="*/ 1343026 h 1390651"/>
              <a:gd name="connsiteX30" fmla="*/ 376237 w 1628775"/>
              <a:gd name="connsiteY30" fmla="*/ 1357313 h 1390651"/>
              <a:gd name="connsiteX31" fmla="*/ 357187 w 1628775"/>
              <a:gd name="connsiteY31" fmla="*/ 1371601 h 1390651"/>
              <a:gd name="connsiteX32" fmla="*/ 323850 w 1628775"/>
              <a:gd name="connsiteY32" fmla="*/ 1390651 h 1390651"/>
              <a:gd name="connsiteX33" fmla="*/ 290512 w 1628775"/>
              <a:gd name="connsiteY33" fmla="*/ 1390651 h 1390651"/>
              <a:gd name="connsiteX34" fmla="*/ 266700 w 1628775"/>
              <a:gd name="connsiteY34" fmla="*/ 1390651 h 1390651"/>
              <a:gd name="connsiteX35" fmla="*/ 200025 w 1628775"/>
              <a:gd name="connsiteY35" fmla="*/ 1362076 h 1390651"/>
              <a:gd name="connsiteX36" fmla="*/ 166687 w 1628775"/>
              <a:gd name="connsiteY36" fmla="*/ 1328738 h 1390651"/>
              <a:gd name="connsiteX37" fmla="*/ 152400 w 1628775"/>
              <a:gd name="connsiteY37" fmla="*/ 1285876 h 1390651"/>
              <a:gd name="connsiteX38" fmla="*/ 109537 w 1628775"/>
              <a:gd name="connsiteY38" fmla="*/ 1209676 h 1390651"/>
              <a:gd name="connsiteX39" fmla="*/ 57150 w 1628775"/>
              <a:gd name="connsiteY39" fmla="*/ 1123951 h 1390651"/>
              <a:gd name="connsiteX40" fmla="*/ 0 w 1628775"/>
              <a:gd name="connsiteY40" fmla="*/ 1085851 h 1390651"/>
              <a:gd name="connsiteX41" fmla="*/ 0 w 1628775"/>
              <a:gd name="connsiteY41" fmla="*/ 1085851 h 1390651"/>
              <a:gd name="connsiteX0" fmla="*/ 1628775 w 1628775"/>
              <a:gd name="connsiteY0" fmla="*/ 0 h 1390651"/>
              <a:gd name="connsiteX1" fmla="*/ 1624011 w 1628775"/>
              <a:gd name="connsiteY1" fmla="*/ 47626 h 1390651"/>
              <a:gd name="connsiteX2" fmla="*/ 1607343 w 1628775"/>
              <a:gd name="connsiteY2" fmla="*/ 73820 h 1390651"/>
              <a:gd name="connsiteX3" fmla="*/ 1593056 w 1628775"/>
              <a:gd name="connsiteY3" fmla="*/ 88108 h 1390651"/>
              <a:gd name="connsiteX4" fmla="*/ 1574007 w 1628775"/>
              <a:gd name="connsiteY4" fmla="*/ 116682 h 1390651"/>
              <a:gd name="connsiteX5" fmla="*/ 1554956 w 1628775"/>
              <a:gd name="connsiteY5" fmla="*/ 150019 h 1390651"/>
              <a:gd name="connsiteX6" fmla="*/ 1526381 w 1628775"/>
              <a:gd name="connsiteY6" fmla="*/ 202407 h 1390651"/>
              <a:gd name="connsiteX7" fmla="*/ 1481138 w 1628775"/>
              <a:gd name="connsiteY7" fmla="*/ 254794 h 1390651"/>
              <a:gd name="connsiteX8" fmla="*/ 1457325 w 1628775"/>
              <a:gd name="connsiteY8" fmla="*/ 285751 h 1390651"/>
              <a:gd name="connsiteX9" fmla="*/ 1421605 w 1628775"/>
              <a:gd name="connsiteY9" fmla="*/ 340519 h 1390651"/>
              <a:gd name="connsiteX10" fmla="*/ 1383506 w 1628775"/>
              <a:gd name="connsiteY10" fmla="*/ 390526 h 1390651"/>
              <a:gd name="connsiteX11" fmla="*/ 1347787 w 1628775"/>
              <a:gd name="connsiteY11" fmla="*/ 428626 h 1390651"/>
              <a:gd name="connsiteX12" fmla="*/ 1281112 w 1628775"/>
              <a:gd name="connsiteY12" fmla="*/ 576263 h 1390651"/>
              <a:gd name="connsiteX13" fmla="*/ 1247775 w 1628775"/>
              <a:gd name="connsiteY13" fmla="*/ 623888 h 1390651"/>
              <a:gd name="connsiteX14" fmla="*/ 1209675 w 1628775"/>
              <a:gd name="connsiteY14" fmla="*/ 671513 h 1390651"/>
              <a:gd name="connsiteX15" fmla="*/ 1166812 w 1628775"/>
              <a:gd name="connsiteY15" fmla="*/ 704851 h 1390651"/>
              <a:gd name="connsiteX16" fmla="*/ 1114425 w 1628775"/>
              <a:gd name="connsiteY16" fmla="*/ 766763 h 1390651"/>
              <a:gd name="connsiteX17" fmla="*/ 1066800 w 1628775"/>
              <a:gd name="connsiteY17" fmla="*/ 819151 h 1390651"/>
              <a:gd name="connsiteX18" fmla="*/ 990600 w 1628775"/>
              <a:gd name="connsiteY18" fmla="*/ 904876 h 1390651"/>
              <a:gd name="connsiteX19" fmla="*/ 885825 w 1628775"/>
              <a:gd name="connsiteY19" fmla="*/ 1000126 h 1390651"/>
              <a:gd name="connsiteX20" fmla="*/ 847725 w 1628775"/>
              <a:gd name="connsiteY20" fmla="*/ 1009651 h 1390651"/>
              <a:gd name="connsiteX21" fmla="*/ 819150 w 1628775"/>
              <a:gd name="connsiteY21" fmla="*/ 1028701 h 1390651"/>
              <a:gd name="connsiteX22" fmla="*/ 766762 w 1628775"/>
              <a:gd name="connsiteY22" fmla="*/ 1085851 h 1390651"/>
              <a:gd name="connsiteX23" fmla="*/ 742950 w 1628775"/>
              <a:gd name="connsiteY23" fmla="*/ 1123951 h 1390651"/>
              <a:gd name="connsiteX24" fmla="*/ 709612 w 1628775"/>
              <a:gd name="connsiteY24" fmla="*/ 1162051 h 1390651"/>
              <a:gd name="connsiteX25" fmla="*/ 623887 w 1628775"/>
              <a:gd name="connsiteY25" fmla="*/ 1195388 h 1390651"/>
              <a:gd name="connsiteX26" fmla="*/ 571500 w 1628775"/>
              <a:gd name="connsiteY26" fmla="*/ 1247776 h 1390651"/>
              <a:gd name="connsiteX27" fmla="*/ 504825 w 1628775"/>
              <a:gd name="connsiteY27" fmla="*/ 1281113 h 1390651"/>
              <a:gd name="connsiteX28" fmla="*/ 481012 w 1628775"/>
              <a:gd name="connsiteY28" fmla="*/ 1304926 h 1390651"/>
              <a:gd name="connsiteX29" fmla="*/ 428625 w 1628775"/>
              <a:gd name="connsiteY29" fmla="*/ 1343026 h 1390651"/>
              <a:gd name="connsiteX30" fmla="*/ 376237 w 1628775"/>
              <a:gd name="connsiteY30" fmla="*/ 1357313 h 1390651"/>
              <a:gd name="connsiteX31" fmla="*/ 357187 w 1628775"/>
              <a:gd name="connsiteY31" fmla="*/ 1371601 h 1390651"/>
              <a:gd name="connsiteX32" fmla="*/ 323850 w 1628775"/>
              <a:gd name="connsiteY32" fmla="*/ 1390651 h 1390651"/>
              <a:gd name="connsiteX33" fmla="*/ 290512 w 1628775"/>
              <a:gd name="connsiteY33" fmla="*/ 1390651 h 1390651"/>
              <a:gd name="connsiteX34" fmla="*/ 266700 w 1628775"/>
              <a:gd name="connsiteY34" fmla="*/ 1390651 h 1390651"/>
              <a:gd name="connsiteX35" fmla="*/ 200025 w 1628775"/>
              <a:gd name="connsiteY35" fmla="*/ 1362076 h 1390651"/>
              <a:gd name="connsiteX36" fmla="*/ 166687 w 1628775"/>
              <a:gd name="connsiteY36" fmla="*/ 1328738 h 1390651"/>
              <a:gd name="connsiteX37" fmla="*/ 152400 w 1628775"/>
              <a:gd name="connsiteY37" fmla="*/ 1285876 h 1390651"/>
              <a:gd name="connsiteX38" fmla="*/ 109537 w 1628775"/>
              <a:gd name="connsiteY38" fmla="*/ 1209676 h 1390651"/>
              <a:gd name="connsiteX39" fmla="*/ 57150 w 1628775"/>
              <a:gd name="connsiteY39" fmla="*/ 1123951 h 1390651"/>
              <a:gd name="connsiteX40" fmla="*/ 0 w 1628775"/>
              <a:gd name="connsiteY40" fmla="*/ 1085851 h 1390651"/>
              <a:gd name="connsiteX41" fmla="*/ 0 w 1628775"/>
              <a:gd name="connsiteY41" fmla="*/ 1085851 h 1390651"/>
              <a:gd name="connsiteX0" fmla="*/ 1640681 w 1640681"/>
              <a:gd name="connsiteY0" fmla="*/ 0 h 1381126"/>
              <a:gd name="connsiteX1" fmla="*/ 1624011 w 1640681"/>
              <a:gd name="connsiteY1" fmla="*/ 38101 h 1381126"/>
              <a:gd name="connsiteX2" fmla="*/ 1607343 w 1640681"/>
              <a:gd name="connsiteY2" fmla="*/ 64295 h 1381126"/>
              <a:gd name="connsiteX3" fmla="*/ 1593056 w 1640681"/>
              <a:gd name="connsiteY3" fmla="*/ 78583 h 1381126"/>
              <a:gd name="connsiteX4" fmla="*/ 1574007 w 1640681"/>
              <a:gd name="connsiteY4" fmla="*/ 107157 h 1381126"/>
              <a:gd name="connsiteX5" fmla="*/ 1554956 w 1640681"/>
              <a:gd name="connsiteY5" fmla="*/ 140494 h 1381126"/>
              <a:gd name="connsiteX6" fmla="*/ 1526381 w 1640681"/>
              <a:gd name="connsiteY6" fmla="*/ 192882 h 1381126"/>
              <a:gd name="connsiteX7" fmla="*/ 1481138 w 1640681"/>
              <a:gd name="connsiteY7" fmla="*/ 245269 h 1381126"/>
              <a:gd name="connsiteX8" fmla="*/ 1457325 w 1640681"/>
              <a:gd name="connsiteY8" fmla="*/ 276226 h 1381126"/>
              <a:gd name="connsiteX9" fmla="*/ 1421605 w 1640681"/>
              <a:gd name="connsiteY9" fmla="*/ 330994 h 1381126"/>
              <a:gd name="connsiteX10" fmla="*/ 1383506 w 1640681"/>
              <a:gd name="connsiteY10" fmla="*/ 381001 h 1381126"/>
              <a:gd name="connsiteX11" fmla="*/ 1347787 w 1640681"/>
              <a:gd name="connsiteY11" fmla="*/ 419101 h 1381126"/>
              <a:gd name="connsiteX12" fmla="*/ 1281112 w 1640681"/>
              <a:gd name="connsiteY12" fmla="*/ 566738 h 1381126"/>
              <a:gd name="connsiteX13" fmla="*/ 1247775 w 1640681"/>
              <a:gd name="connsiteY13" fmla="*/ 614363 h 1381126"/>
              <a:gd name="connsiteX14" fmla="*/ 1209675 w 1640681"/>
              <a:gd name="connsiteY14" fmla="*/ 661988 h 1381126"/>
              <a:gd name="connsiteX15" fmla="*/ 1166812 w 1640681"/>
              <a:gd name="connsiteY15" fmla="*/ 695326 h 1381126"/>
              <a:gd name="connsiteX16" fmla="*/ 1114425 w 1640681"/>
              <a:gd name="connsiteY16" fmla="*/ 757238 h 1381126"/>
              <a:gd name="connsiteX17" fmla="*/ 1066800 w 1640681"/>
              <a:gd name="connsiteY17" fmla="*/ 809626 h 1381126"/>
              <a:gd name="connsiteX18" fmla="*/ 990600 w 1640681"/>
              <a:gd name="connsiteY18" fmla="*/ 895351 h 1381126"/>
              <a:gd name="connsiteX19" fmla="*/ 885825 w 1640681"/>
              <a:gd name="connsiteY19" fmla="*/ 990601 h 1381126"/>
              <a:gd name="connsiteX20" fmla="*/ 847725 w 1640681"/>
              <a:gd name="connsiteY20" fmla="*/ 1000126 h 1381126"/>
              <a:gd name="connsiteX21" fmla="*/ 819150 w 1640681"/>
              <a:gd name="connsiteY21" fmla="*/ 1019176 h 1381126"/>
              <a:gd name="connsiteX22" fmla="*/ 766762 w 1640681"/>
              <a:gd name="connsiteY22" fmla="*/ 1076326 h 1381126"/>
              <a:gd name="connsiteX23" fmla="*/ 742950 w 1640681"/>
              <a:gd name="connsiteY23" fmla="*/ 1114426 h 1381126"/>
              <a:gd name="connsiteX24" fmla="*/ 709612 w 1640681"/>
              <a:gd name="connsiteY24" fmla="*/ 1152526 h 1381126"/>
              <a:gd name="connsiteX25" fmla="*/ 623887 w 1640681"/>
              <a:gd name="connsiteY25" fmla="*/ 1185863 h 1381126"/>
              <a:gd name="connsiteX26" fmla="*/ 571500 w 1640681"/>
              <a:gd name="connsiteY26" fmla="*/ 1238251 h 1381126"/>
              <a:gd name="connsiteX27" fmla="*/ 504825 w 1640681"/>
              <a:gd name="connsiteY27" fmla="*/ 1271588 h 1381126"/>
              <a:gd name="connsiteX28" fmla="*/ 481012 w 1640681"/>
              <a:gd name="connsiteY28" fmla="*/ 1295401 h 1381126"/>
              <a:gd name="connsiteX29" fmla="*/ 428625 w 1640681"/>
              <a:gd name="connsiteY29" fmla="*/ 1333501 h 1381126"/>
              <a:gd name="connsiteX30" fmla="*/ 376237 w 1640681"/>
              <a:gd name="connsiteY30" fmla="*/ 1347788 h 1381126"/>
              <a:gd name="connsiteX31" fmla="*/ 357187 w 1640681"/>
              <a:gd name="connsiteY31" fmla="*/ 1362076 h 1381126"/>
              <a:gd name="connsiteX32" fmla="*/ 323850 w 1640681"/>
              <a:gd name="connsiteY32" fmla="*/ 1381126 h 1381126"/>
              <a:gd name="connsiteX33" fmla="*/ 290512 w 1640681"/>
              <a:gd name="connsiteY33" fmla="*/ 1381126 h 1381126"/>
              <a:gd name="connsiteX34" fmla="*/ 266700 w 1640681"/>
              <a:gd name="connsiteY34" fmla="*/ 1381126 h 1381126"/>
              <a:gd name="connsiteX35" fmla="*/ 200025 w 1640681"/>
              <a:gd name="connsiteY35" fmla="*/ 1352551 h 1381126"/>
              <a:gd name="connsiteX36" fmla="*/ 166687 w 1640681"/>
              <a:gd name="connsiteY36" fmla="*/ 1319213 h 1381126"/>
              <a:gd name="connsiteX37" fmla="*/ 152400 w 1640681"/>
              <a:gd name="connsiteY37" fmla="*/ 1276351 h 1381126"/>
              <a:gd name="connsiteX38" fmla="*/ 109537 w 1640681"/>
              <a:gd name="connsiteY38" fmla="*/ 1200151 h 1381126"/>
              <a:gd name="connsiteX39" fmla="*/ 57150 w 1640681"/>
              <a:gd name="connsiteY39" fmla="*/ 1114426 h 1381126"/>
              <a:gd name="connsiteX40" fmla="*/ 0 w 1640681"/>
              <a:gd name="connsiteY40" fmla="*/ 1076326 h 1381126"/>
              <a:gd name="connsiteX41" fmla="*/ 0 w 1640681"/>
              <a:gd name="connsiteY41" fmla="*/ 1076326 h 1381126"/>
              <a:gd name="connsiteX0" fmla="*/ 1640681 w 1640681"/>
              <a:gd name="connsiteY0" fmla="*/ 0 h 1381126"/>
              <a:gd name="connsiteX1" fmla="*/ 1631155 w 1640681"/>
              <a:gd name="connsiteY1" fmla="*/ 38101 h 1381126"/>
              <a:gd name="connsiteX2" fmla="*/ 1607343 w 1640681"/>
              <a:gd name="connsiteY2" fmla="*/ 64295 h 1381126"/>
              <a:gd name="connsiteX3" fmla="*/ 1593056 w 1640681"/>
              <a:gd name="connsiteY3" fmla="*/ 78583 h 1381126"/>
              <a:gd name="connsiteX4" fmla="*/ 1574007 w 1640681"/>
              <a:gd name="connsiteY4" fmla="*/ 107157 h 1381126"/>
              <a:gd name="connsiteX5" fmla="*/ 1554956 w 1640681"/>
              <a:gd name="connsiteY5" fmla="*/ 140494 h 1381126"/>
              <a:gd name="connsiteX6" fmla="*/ 1526381 w 1640681"/>
              <a:gd name="connsiteY6" fmla="*/ 192882 h 1381126"/>
              <a:gd name="connsiteX7" fmla="*/ 1481138 w 1640681"/>
              <a:gd name="connsiteY7" fmla="*/ 245269 h 1381126"/>
              <a:gd name="connsiteX8" fmla="*/ 1457325 w 1640681"/>
              <a:gd name="connsiteY8" fmla="*/ 276226 h 1381126"/>
              <a:gd name="connsiteX9" fmla="*/ 1421605 w 1640681"/>
              <a:gd name="connsiteY9" fmla="*/ 330994 h 1381126"/>
              <a:gd name="connsiteX10" fmla="*/ 1383506 w 1640681"/>
              <a:gd name="connsiteY10" fmla="*/ 381001 h 1381126"/>
              <a:gd name="connsiteX11" fmla="*/ 1347787 w 1640681"/>
              <a:gd name="connsiteY11" fmla="*/ 419101 h 1381126"/>
              <a:gd name="connsiteX12" fmla="*/ 1281112 w 1640681"/>
              <a:gd name="connsiteY12" fmla="*/ 566738 h 1381126"/>
              <a:gd name="connsiteX13" fmla="*/ 1247775 w 1640681"/>
              <a:gd name="connsiteY13" fmla="*/ 614363 h 1381126"/>
              <a:gd name="connsiteX14" fmla="*/ 1209675 w 1640681"/>
              <a:gd name="connsiteY14" fmla="*/ 661988 h 1381126"/>
              <a:gd name="connsiteX15" fmla="*/ 1166812 w 1640681"/>
              <a:gd name="connsiteY15" fmla="*/ 695326 h 1381126"/>
              <a:gd name="connsiteX16" fmla="*/ 1114425 w 1640681"/>
              <a:gd name="connsiteY16" fmla="*/ 757238 h 1381126"/>
              <a:gd name="connsiteX17" fmla="*/ 1066800 w 1640681"/>
              <a:gd name="connsiteY17" fmla="*/ 809626 h 1381126"/>
              <a:gd name="connsiteX18" fmla="*/ 990600 w 1640681"/>
              <a:gd name="connsiteY18" fmla="*/ 895351 h 1381126"/>
              <a:gd name="connsiteX19" fmla="*/ 885825 w 1640681"/>
              <a:gd name="connsiteY19" fmla="*/ 990601 h 1381126"/>
              <a:gd name="connsiteX20" fmla="*/ 847725 w 1640681"/>
              <a:gd name="connsiteY20" fmla="*/ 1000126 h 1381126"/>
              <a:gd name="connsiteX21" fmla="*/ 819150 w 1640681"/>
              <a:gd name="connsiteY21" fmla="*/ 1019176 h 1381126"/>
              <a:gd name="connsiteX22" fmla="*/ 766762 w 1640681"/>
              <a:gd name="connsiteY22" fmla="*/ 1076326 h 1381126"/>
              <a:gd name="connsiteX23" fmla="*/ 742950 w 1640681"/>
              <a:gd name="connsiteY23" fmla="*/ 1114426 h 1381126"/>
              <a:gd name="connsiteX24" fmla="*/ 709612 w 1640681"/>
              <a:gd name="connsiteY24" fmla="*/ 1152526 h 1381126"/>
              <a:gd name="connsiteX25" fmla="*/ 623887 w 1640681"/>
              <a:gd name="connsiteY25" fmla="*/ 1185863 h 1381126"/>
              <a:gd name="connsiteX26" fmla="*/ 571500 w 1640681"/>
              <a:gd name="connsiteY26" fmla="*/ 1238251 h 1381126"/>
              <a:gd name="connsiteX27" fmla="*/ 504825 w 1640681"/>
              <a:gd name="connsiteY27" fmla="*/ 1271588 h 1381126"/>
              <a:gd name="connsiteX28" fmla="*/ 481012 w 1640681"/>
              <a:gd name="connsiteY28" fmla="*/ 1295401 h 1381126"/>
              <a:gd name="connsiteX29" fmla="*/ 428625 w 1640681"/>
              <a:gd name="connsiteY29" fmla="*/ 1333501 h 1381126"/>
              <a:gd name="connsiteX30" fmla="*/ 376237 w 1640681"/>
              <a:gd name="connsiteY30" fmla="*/ 1347788 h 1381126"/>
              <a:gd name="connsiteX31" fmla="*/ 357187 w 1640681"/>
              <a:gd name="connsiteY31" fmla="*/ 1362076 h 1381126"/>
              <a:gd name="connsiteX32" fmla="*/ 323850 w 1640681"/>
              <a:gd name="connsiteY32" fmla="*/ 1381126 h 1381126"/>
              <a:gd name="connsiteX33" fmla="*/ 290512 w 1640681"/>
              <a:gd name="connsiteY33" fmla="*/ 1381126 h 1381126"/>
              <a:gd name="connsiteX34" fmla="*/ 266700 w 1640681"/>
              <a:gd name="connsiteY34" fmla="*/ 1381126 h 1381126"/>
              <a:gd name="connsiteX35" fmla="*/ 200025 w 1640681"/>
              <a:gd name="connsiteY35" fmla="*/ 1352551 h 1381126"/>
              <a:gd name="connsiteX36" fmla="*/ 166687 w 1640681"/>
              <a:gd name="connsiteY36" fmla="*/ 1319213 h 1381126"/>
              <a:gd name="connsiteX37" fmla="*/ 152400 w 1640681"/>
              <a:gd name="connsiteY37" fmla="*/ 1276351 h 1381126"/>
              <a:gd name="connsiteX38" fmla="*/ 109537 w 1640681"/>
              <a:gd name="connsiteY38" fmla="*/ 1200151 h 1381126"/>
              <a:gd name="connsiteX39" fmla="*/ 57150 w 1640681"/>
              <a:gd name="connsiteY39" fmla="*/ 1114426 h 1381126"/>
              <a:gd name="connsiteX40" fmla="*/ 0 w 1640681"/>
              <a:gd name="connsiteY40" fmla="*/ 1076326 h 1381126"/>
              <a:gd name="connsiteX41" fmla="*/ 0 w 1640681"/>
              <a:gd name="connsiteY41" fmla="*/ 1076326 h 1381126"/>
              <a:gd name="connsiteX0" fmla="*/ 1652587 w 1652587"/>
              <a:gd name="connsiteY0" fmla="*/ 0 h 1381126"/>
              <a:gd name="connsiteX1" fmla="*/ 1631155 w 1652587"/>
              <a:gd name="connsiteY1" fmla="*/ 38101 h 1381126"/>
              <a:gd name="connsiteX2" fmla="*/ 1607343 w 1652587"/>
              <a:gd name="connsiteY2" fmla="*/ 64295 h 1381126"/>
              <a:gd name="connsiteX3" fmla="*/ 1593056 w 1652587"/>
              <a:gd name="connsiteY3" fmla="*/ 78583 h 1381126"/>
              <a:gd name="connsiteX4" fmla="*/ 1574007 w 1652587"/>
              <a:gd name="connsiteY4" fmla="*/ 107157 h 1381126"/>
              <a:gd name="connsiteX5" fmla="*/ 1554956 w 1652587"/>
              <a:gd name="connsiteY5" fmla="*/ 140494 h 1381126"/>
              <a:gd name="connsiteX6" fmla="*/ 1526381 w 1652587"/>
              <a:gd name="connsiteY6" fmla="*/ 192882 h 1381126"/>
              <a:gd name="connsiteX7" fmla="*/ 1481138 w 1652587"/>
              <a:gd name="connsiteY7" fmla="*/ 245269 h 1381126"/>
              <a:gd name="connsiteX8" fmla="*/ 1457325 w 1652587"/>
              <a:gd name="connsiteY8" fmla="*/ 276226 h 1381126"/>
              <a:gd name="connsiteX9" fmla="*/ 1421605 w 1652587"/>
              <a:gd name="connsiteY9" fmla="*/ 330994 h 1381126"/>
              <a:gd name="connsiteX10" fmla="*/ 1383506 w 1652587"/>
              <a:gd name="connsiteY10" fmla="*/ 381001 h 1381126"/>
              <a:gd name="connsiteX11" fmla="*/ 1347787 w 1652587"/>
              <a:gd name="connsiteY11" fmla="*/ 419101 h 1381126"/>
              <a:gd name="connsiteX12" fmla="*/ 1281112 w 1652587"/>
              <a:gd name="connsiteY12" fmla="*/ 566738 h 1381126"/>
              <a:gd name="connsiteX13" fmla="*/ 1247775 w 1652587"/>
              <a:gd name="connsiteY13" fmla="*/ 614363 h 1381126"/>
              <a:gd name="connsiteX14" fmla="*/ 1209675 w 1652587"/>
              <a:gd name="connsiteY14" fmla="*/ 661988 h 1381126"/>
              <a:gd name="connsiteX15" fmla="*/ 1166812 w 1652587"/>
              <a:gd name="connsiteY15" fmla="*/ 695326 h 1381126"/>
              <a:gd name="connsiteX16" fmla="*/ 1114425 w 1652587"/>
              <a:gd name="connsiteY16" fmla="*/ 757238 h 1381126"/>
              <a:gd name="connsiteX17" fmla="*/ 1066800 w 1652587"/>
              <a:gd name="connsiteY17" fmla="*/ 809626 h 1381126"/>
              <a:gd name="connsiteX18" fmla="*/ 990600 w 1652587"/>
              <a:gd name="connsiteY18" fmla="*/ 895351 h 1381126"/>
              <a:gd name="connsiteX19" fmla="*/ 885825 w 1652587"/>
              <a:gd name="connsiteY19" fmla="*/ 990601 h 1381126"/>
              <a:gd name="connsiteX20" fmla="*/ 847725 w 1652587"/>
              <a:gd name="connsiteY20" fmla="*/ 1000126 h 1381126"/>
              <a:gd name="connsiteX21" fmla="*/ 819150 w 1652587"/>
              <a:gd name="connsiteY21" fmla="*/ 1019176 h 1381126"/>
              <a:gd name="connsiteX22" fmla="*/ 766762 w 1652587"/>
              <a:gd name="connsiteY22" fmla="*/ 1076326 h 1381126"/>
              <a:gd name="connsiteX23" fmla="*/ 742950 w 1652587"/>
              <a:gd name="connsiteY23" fmla="*/ 1114426 h 1381126"/>
              <a:gd name="connsiteX24" fmla="*/ 709612 w 1652587"/>
              <a:gd name="connsiteY24" fmla="*/ 1152526 h 1381126"/>
              <a:gd name="connsiteX25" fmla="*/ 623887 w 1652587"/>
              <a:gd name="connsiteY25" fmla="*/ 1185863 h 1381126"/>
              <a:gd name="connsiteX26" fmla="*/ 571500 w 1652587"/>
              <a:gd name="connsiteY26" fmla="*/ 1238251 h 1381126"/>
              <a:gd name="connsiteX27" fmla="*/ 504825 w 1652587"/>
              <a:gd name="connsiteY27" fmla="*/ 1271588 h 1381126"/>
              <a:gd name="connsiteX28" fmla="*/ 481012 w 1652587"/>
              <a:gd name="connsiteY28" fmla="*/ 1295401 h 1381126"/>
              <a:gd name="connsiteX29" fmla="*/ 428625 w 1652587"/>
              <a:gd name="connsiteY29" fmla="*/ 1333501 h 1381126"/>
              <a:gd name="connsiteX30" fmla="*/ 376237 w 1652587"/>
              <a:gd name="connsiteY30" fmla="*/ 1347788 h 1381126"/>
              <a:gd name="connsiteX31" fmla="*/ 357187 w 1652587"/>
              <a:gd name="connsiteY31" fmla="*/ 1362076 h 1381126"/>
              <a:gd name="connsiteX32" fmla="*/ 323850 w 1652587"/>
              <a:gd name="connsiteY32" fmla="*/ 1381126 h 1381126"/>
              <a:gd name="connsiteX33" fmla="*/ 290512 w 1652587"/>
              <a:gd name="connsiteY33" fmla="*/ 1381126 h 1381126"/>
              <a:gd name="connsiteX34" fmla="*/ 266700 w 1652587"/>
              <a:gd name="connsiteY34" fmla="*/ 1381126 h 1381126"/>
              <a:gd name="connsiteX35" fmla="*/ 200025 w 1652587"/>
              <a:gd name="connsiteY35" fmla="*/ 1352551 h 1381126"/>
              <a:gd name="connsiteX36" fmla="*/ 166687 w 1652587"/>
              <a:gd name="connsiteY36" fmla="*/ 1319213 h 1381126"/>
              <a:gd name="connsiteX37" fmla="*/ 152400 w 1652587"/>
              <a:gd name="connsiteY37" fmla="*/ 1276351 h 1381126"/>
              <a:gd name="connsiteX38" fmla="*/ 109537 w 1652587"/>
              <a:gd name="connsiteY38" fmla="*/ 1200151 h 1381126"/>
              <a:gd name="connsiteX39" fmla="*/ 57150 w 1652587"/>
              <a:gd name="connsiteY39" fmla="*/ 1114426 h 1381126"/>
              <a:gd name="connsiteX40" fmla="*/ 0 w 1652587"/>
              <a:gd name="connsiteY40" fmla="*/ 1076326 h 1381126"/>
              <a:gd name="connsiteX41" fmla="*/ 0 w 1652587"/>
              <a:gd name="connsiteY41" fmla="*/ 1076326 h 1381126"/>
              <a:gd name="connsiteX0" fmla="*/ 1652587 w 1652587"/>
              <a:gd name="connsiteY0" fmla="*/ 0 h 1366839"/>
              <a:gd name="connsiteX1" fmla="*/ 1631155 w 1652587"/>
              <a:gd name="connsiteY1" fmla="*/ 23814 h 1366839"/>
              <a:gd name="connsiteX2" fmla="*/ 1607343 w 1652587"/>
              <a:gd name="connsiteY2" fmla="*/ 50008 h 1366839"/>
              <a:gd name="connsiteX3" fmla="*/ 1593056 w 1652587"/>
              <a:gd name="connsiteY3" fmla="*/ 64296 h 1366839"/>
              <a:gd name="connsiteX4" fmla="*/ 1574007 w 1652587"/>
              <a:gd name="connsiteY4" fmla="*/ 92870 h 1366839"/>
              <a:gd name="connsiteX5" fmla="*/ 1554956 w 1652587"/>
              <a:gd name="connsiteY5" fmla="*/ 126207 h 1366839"/>
              <a:gd name="connsiteX6" fmla="*/ 1526381 w 1652587"/>
              <a:gd name="connsiteY6" fmla="*/ 178595 h 1366839"/>
              <a:gd name="connsiteX7" fmla="*/ 1481138 w 1652587"/>
              <a:gd name="connsiteY7" fmla="*/ 230982 h 1366839"/>
              <a:gd name="connsiteX8" fmla="*/ 1457325 w 1652587"/>
              <a:gd name="connsiteY8" fmla="*/ 261939 h 1366839"/>
              <a:gd name="connsiteX9" fmla="*/ 1421605 w 1652587"/>
              <a:gd name="connsiteY9" fmla="*/ 316707 h 1366839"/>
              <a:gd name="connsiteX10" fmla="*/ 1383506 w 1652587"/>
              <a:gd name="connsiteY10" fmla="*/ 366714 h 1366839"/>
              <a:gd name="connsiteX11" fmla="*/ 1347787 w 1652587"/>
              <a:gd name="connsiteY11" fmla="*/ 404814 h 1366839"/>
              <a:gd name="connsiteX12" fmla="*/ 1281112 w 1652587"/>
              <a:gd name="connsiteY12" fmla="*/ 552451 h 1366839"/>
              <a:gd name="connsiteX13" fmla="*/ 1247775 w 1652587"/>
              <a:gd name="connsiteY13" fmla="*/ 600076 h 1366839"/>
              <a:gd name="connsiteX14" fmla="*/ 1209675 w 1652587"/>
              <a:gd name="connsiteY14" fmla="*/ 647701 h 1366839"/>
              <a:gd name="connsiteX15" fmla="*/ 1166812 w 1652587"/>
              <a:gd name="connsiteY15" fmla="*/ 681039 h 1366839"/>
              <a:gd name="connsiteX16" fmla="*/ 1114425 w 1652587"/>
              <a:gd name="connsiteY16" fmla="*/ 742951 h 1366839"/>
              <a:gd name="connsiteX17" fmla="*/ 1066800 w 1652587"/>
              <a:gd name="connsiteY17" fmla="*/ 795339 h 1366839"/>
              <a:gd name="connsiteX18" fmla="*/ 990600 w 1652587"/>
              <a:gd name="connsiteY18" fmla="*/ 881064 h 1366839"/>
              <a:gd name="connsiteX19" fmla="*/ 885825 w 1652587"/>
              <a:gd name="connsiteY19" fmla="*/ 976314 h 1366839"/>
              <a:gd name="connsiteX20" fmla="*/ 847725 w 1652587"/>
              <a:gd name="connsiteY20" fmla="*/ 985839 h 1366839"/>
              <a:gd name="connsiteX21" fmla="*/ 819150 w 1652587"/>
              <a:gd name="connsiteY21" fmla="*/ 1004889 h 1366839"/>
              <a:gd name="connsiteX22" fmla="*/ 766762 w 1652587"/>
              <a:gd name="connsiteY22" fmla="*/ 1062039 h 1366839"/>
              <a:gd name="connsiteX23" fmla="*/ 742950 w 1652587"/>
              <a:gd name="connsiteY23" fmla="*/ 1100139 h 1366839"/>
              <a:gd name="connsiteX24" fmla="*/ 709612 w 1652587"/>
              <a:gd name="connsiteY24" fmla="*/ 1138239 h 1366839"/>
              <a:gd name="connsiteX25" fmla="*/ 623887 w 1652587"/>
              <a:gd name="connsiteY25" fmla="*/ 1171576 h 1366839"/>
              <a:gd name="connsiteX26" fmla="*/ 571500 w 1652587"/>
              <a:gd name="connsiteY26" fmla="*/ 1223964 h 1366839"/>
              <a:gd name="connsiteX27" fmla="*/ 504825 w 1652587"/>
              <a:gd name="connsiteY27" fmla="*/ 1257301 h 1366839"/>
              <a:gd name="connsiteX28" fmla="*/ 481012 w 1652587"/>
              <a:gd name="connsiteY28" fmla="*/ 1281114 h 1366839"/>
              <a:gd name="connsiteX29" fmla="*/ 428625 w 1652587"/>
              <a:gd name="connsiteY29" fmla="*/ 1319214 h 1366839"/>
              <a:gd name="connsiteX30" fmla="*/ 376237 w 1652587"/>
              <a:gd name="connsiteY30" fmla="*/ 1333501 h 1366839"/>
              <a:gd name="connsiteX31" fmla="*/ 357187 w 1652587"/>
              <a:gd name="connsiteY31" fmla="*/ 1347789 h 1366839"/>
              <a:gd name="connsiteX32" fmla="*/ 323850 w 1652587"/>
              <a:gd name="connsiteY32" fmla="*/ 1366839 h 1366839"/>
              <a:gd name="connsiteX33" fmla="*/ 290512 w 1652587"/>
              <a:gd name="connsiteY33" fmla="*/ 1366839 h 1366839"/>
              <a:gd name="connsiteX34" fmla="*/ 266700 w 1652587"/>
              <a:gd name="connsiteY34" fmla="*/ 1366839 h 1366839"/>
              <a:gd name="connsiteX35" fmla="*/ 200025 w 1652587"/>
              <a:gd name="connsiteY35" fmla="*/ 1338264 h 1366839"/>
              <a:gd name="connsiteX36" fmla="*/ 166687 w 1652587"/>
              <a:gd name="connsiteY36" fmla="*/ 1304926 h 1366839"/>
              <a:gd name="connsiteX37" fmla="*/ 152400 w 1652587"/>
              <a:gd name="connsiteY37" fmla="*/ 1262064 h 1366839"/>
              <a:gd name="connsiteX38" fmla="*/ 109537 w 1652587"/>
              <a:gd name="connsiteY38" fmla="*/ 1185864 h 1366839"/>
              <a:gd name="connsiteX39" fmla="*/ 57150 w 1652587"/>
              <a:gd name="connsiteY39" fmla="*/ 1100139 h 1366839"/>
              <a:gd name="connsiteX40" fmla="*/ 0 w 1652587"/>
              <a:gd name="connsiteY40" fmla="*/ 1062039 h 1366839"/>
              <a:gd name="connsiteX41" fmla="*/ 0 w 1652587"/>
              <a:gd name="connsiteY41" fmla="*/ 1062039 h 1366839"/>
              <a:gd name="connsiteX0" fmla="*/ 1652587 w 1652587"/>
              <a:gd name="connsiteY0" fmla="*/ 0 h 1366839"/>
              <a:gd name="connsiteX1" fmla="*/ 1631155 w 1652587"/>
              <a:gd name="connsiteY1" fmla="*/ 33339 h 1366839"/>
              <a:gd name="connsiteX2" fmla="*/ 1607343 w 1652587"/>
              <a:gd name="connsiteY2" fmla="*/ 50008 h 1366839"/>
              <a:gd name="connsiteX3" fmla="*/ 1593056 w 1652587"/>
              <a:gd name="connsiteY3" fmla="*/ 64296 h 1366839"/>
              <a:gd name="connsiteX4" fmla="*/ 1574007 w 1652587"/>
              <a:gd name="connsiteY4" fmla="*/ 92870 h 1366839"/>
              <a:gd name="connsiteX5" fmla="*/ 1554956 w 1652587"/>
              <a:gd name="connsiteY5" fmla="*/ 126207 h 1366839"/>
              <a:gd name="connsiteX6" fmla="*/ 1526381 w 1652587"/>
              <a:gd name="connsiteY6" fmla="*/ 178595 h 1366839"/>
              <a:gd name="connsiteX7" fmla="*/ 1481138 w 1652587"/>
              <a:gd name="connsiteY7" fmla="*/ 230982 h 1366839"/>
              <a:gd name="connsiteX8" fmla="*/ 1457325 w 1652587"/>
              <a:gd name="connsiteY8" fmla="*/ 261939 h 1366839"/>
              <a:gd name="connsiteX9" fmla="*/ 1421605 w 1652587"/>
              <a:gd name="connsiteY9" fmla="*/ 316707 h 1366839"/>
              <a:gd name="connsiteX10" fmla="*/ 1383506 w 1652587"/>
              <a:gd name="connsiteY10" fmla="*/ 366714 h 1366839"/>
              <a:gd name="connsiteX11" fmla="*/ 1347787 w 1652587"/>
              <a:gd name="connsiteY11" fmla="*/ 404814 h 1366839"/>
              <a:gd name="connsiteX12" fmla="*/ 1281112 w 1652587"/>
              <a:gd name="connsiteY12" fmla="*/ 552451 h 1366839"/>
              <a:gd name="connsiteX13" fmla="*/ 1247775 w 1652587"/>
              <a:gd name="connsiteY13" fmla="*/ 600076 h 1366839"/>
              <a:gd name="connsiteX14" fmla="*/ 1209675 w 1652587"/>
              <a:gd name="connsiteY14" fmla="*/ 647701 h 1366839"/>
              <a:gd name="connsiteX15" fmla="*/ 1166812 w 1652587"/>
              <a:gd name="connsiteY15" fmla="*/ 681039 h 1366839"/>
              <a:gd name="connsiteX16" fmla="*/ 1114425 w 1652587"/>
              <a:gd name="connsiteY16" fmla="*/ 742951 h 1366839"/>
              <a:gd name="connsiteX17" fmla="*/ 1066800 w 1652587"/>
              <a:gd name="connsiteY17" fmla="*/ 795339 h 1366839"/>
              <a:gd name="connsiteX18" fmla="*/ 990600 w 1652587"/>
              <a:gd name="connsiteY18" fmla="*/ 881064 h 1366839"/>
              <a:gd name="connsiteX19" fmla="*/ 885825 w 1652587"/>
              <a:gd name="connsiteY19" fmla="*/ 976314 h 1366839"/>
              <a:gd name="connsiteX20" fmla="*/ 847725 w 1652587"/>
              <a:gd name="connsiteY20" fmla="*/ 985839 h 1366839"/>
              <a:gd name="connsiteX21" fmla="*/ 819150 w 1652587"/>
              <a:gd name="connsiteY21" fmla="*/ 1004889 h 1366839"/>
              <a:gd name="connsiteX22" fmla="*/ 766762 w 1652587"/>
              <a:gd name="connsiteY22" fmla="*/ 1062039 h 1366839"/>
              <a:gd name="connsiteX23" fmla="*/ 742950 w 1652587"/>
              <a:gd name="connsiteY23" fmla="*/ 1100139 h 1366839"/>
              <a:gd name="connsiteX24" fmla="*/ 709612 w 1652587"/>
              <a:gd name="connsiteY24" fmla="*/ 1138239 h 1366839"/>
              <a:gd name="connsiteX25" fmla="*/ 623887 w 1652587"/>
              <a:gd name="connsiteY25" fmla="*/ 1171576 h 1366839"/>
              <a:gd name="connsiteX26" fmla="*/ 571500 w 1652587"/>
              <a:gd name="connsiteY26" fmla="*/ 1223964 h 1366839"/>
              <a:gd name="connsiteX27" fmla="*/ 504825 w 1652587"/>
              <a:gd name="connsiteY27" fmla="*/ 1257301 h 1366839"/>
              <a:gd name="connsiteX28" fmla="*/ 481012 w 1652587"/>
              <a:gd name="connsiteY28" fmla="*/ 1281114 h 1366839"/>
              <a:gd name="connsiteX29" fmla="*/ 428625 w 1652587"/>
              <a:gd name="connsiteY29" fmla="*/ 1319214 h 1366839"/>
              <a:gd name="connsiteX30" fmla="*/ 376237 w 1652587"/>
              <a:gd name="connsiteY30" fmla="*/ 1333501 h 1366839"/>
              <a:gd name="connsiteX31" fmla="*/ 357187 w 1652587"/>
              <a:gd name="connsiteY31" fmla="*/ 1347789 h 1366839"/>
              <a:gd name="connsiteX32" fmla="*/ 323850 w 1652587"/>
              <a:gd name="connsiteY32" fmla="*/ 1366839 h 1366839"/>
              <a:gd name="connsiteX33" fmla="*/ 290512 w 1652587"/>
              <a:gd name="connsiteY33" fmla="*/ 1366839 h 1366839"/>
              <a:gd name="connsiteX34" fmla="*/ 266700 w 1652587"/>
              <a:gd name="connsiteY34" fmla="*/ 1366839 h 1366839"/>
              <a:gd name="connsiteX35" fmla="*/ 200025 w 1652587"/>
              <a:gd name="connsiteY35" fmla="*/ 1338264 h 1366839"/>
              <a:gd name="connsiteX36" fmla="*/ 166687 w 1652587"/>
              <a:gd name="connsiteY36" fmla="*/ 1304926 h 1366839"/>
              <a:gd name="connsiteX37" fmla="*/ 152400 w 1652587"/>
              <a:gd name="connsiteY37" fmla="*/ 1262064 h 1366839"/>
              <a:gd name="connsiteX38" fmla="*/ 109537 w 1652587"/>
              <a:gd name="connsiteY38" fmla="*/ 1185864 h 1366839"/>
              <a:gd name="connsiteX39" fmla="*/ 57150 w 1652587"/>
              <a:gd name="connsiteY39" fmla="*/ 1100139 h 1366839"/>
              <a:gd name="connsiteX40" fmla="*/ 0 w 1652587"/>
              <a:gd name="connsiteY40" fmla="*/ 1062039 h 1366839"/>
              <a:gd name="connsiteX41" fmla="*/ 0 w 1652587"/>
              <a:gd name="connsiteY41" fmla="*/ 1062039 h 1366839"/>
              <a:gd name="connsiteX0" fmla="*/ 1652587 w 1652587"/>
              <a:gd name="connsiteY0" fmla="*/ 0 h 1366839"/>
              <a:gd name="connsiteX1" fmla="*/ 1631155 w 1652587"/>
              <a:gd name="connsiteY1" fmla="*/ 33339 h 1366839"/>
              <a:gd name="connsiteX2" fmla="*/ 1607343 w 1652587"/>
              <a:gd name="connsiteY2" fmla="*/ 57152 h 1366839"/>
              <a:gd name="connsiteX3" fmla="*/ 1593056 w 1652587"/>
              <a:gd name="connsiteY3" fmla="*/ 64296 h 1366839"/>
              <a:gd name="connsiteX4" fmla="*/ 1574007 w 1652587"/>
              <a:gd name="connsiteY4" fmla="*/ 92870 h 1366839"/>
              <a:gd name="connsiteX5" fmla="*/ 1554956 w 1652587"/>
              <a:gd name="connsiteY5" fmla="*/ 126207 h 1366839"/>
              <a:gd name="connsiteX6" fmla="*/ 1526381 w 1652587"/>
              <a:gd name="connsiteY6" fmla="*/ 178595 h 1366839"/>
              <a:gd name="connsiteX7" fmla="*/ 1481138 w 1652587"/>
              <a:gd name="connsiteY7" fmla="*/ 230982 h 1366839"/>
              <a:gd name="connsiteX8" fmla="*/ 1457325 w 1652587"/>
              <a:gd name="connsiteY8" fmla="*/ 261939 h 1366839"/>
              <a:gd name="connsiteX9" fmla="*/ 1421605 w 1652587"/>
              <a:gd name="connsiteY9" fmla="*/ 316707 h 1366839"/>
              <a:gd name="connsiteX10" fmla="*/ 1383506 w 1652587"/>
              <a:gd name="connsiteY10" fmla="*/ 366714 h 1366839"/>
              <a:gd name="connsiteX11" fmla="*/ 1347787 w 1652587"/>
              <a:gd name="connsiteY11" fmla="*/ 404814 h 1366839"/>
              <a:gd name="connsiteX12" fmla="*/ 1281112 w 1652587"/>
              <a:gd name="connsiteY12" fmla="*/ 552451 h 1366839"/>
              <a:gd name="connsiteX13" fmla="*/ 1247775 w 1652587"/>
              <a:gd name="connsiteY13" fmla="*/ 600076 h 1366839"/>
              <a:gd name="connsiteX14" fmla="*/ 1209675 w 1652587"/>
              <a:gd name="connsiteY14" fmla="*/ 647701 h 1366839"/>
              <a:gd name="connsiteX15" fmla="*/ 1166812 w 1652587"/>
              <a:gd name="connsiteY15" fmla="*/ 681039 h 1366839"/>
              <a:gd name="connsiteX16" fmla="*/ 1114425 w 1652587"/>
              <a:gd name="connsiteY16" fmla="*/ 742951 h 1366839"/>
              <a:gd name="connsiteX17" fmla="*/ 1066800 w 1652587"/>
              <a:gd name="connsiteY17" fmla="*/ 795339 h 1366839"/>
              <a:gd name="connsiteX18" fmla="*/ 990600 w 1652587"/>
              <a:gd name="connsiteY18" fmla="*/ 881064 h 1366839"/>
              <a:gd name="connsiteX19" fmla="*/ 885825 w 1652587"/>
              <a:gd name="connsiteY19" fmla="*/ 976314 h 1366839"/>
              <a:gd name="connsiteX20" fmla="*/ 847725 w 1652587"/>
              <a:gd name="connsiteY20" fmla="*/ 985839 h 1366839"/>
              <a:gd name="connsiteX21" fmla="*/ 819150 w 1652587"/>
              <a:gd name="connsiteY21" fmla="*/ 1004889 h 1366839"/>
              <a:gd name="connsiteX22" fmla="*/ 766762 w 1652587"/>
              <a:gd name="connsiteY22" fmla="*/ 1062039 h 1366839"/>
              <a:gd name="connsiteX23" fmla="*/ 742950 w 1652587"/>
              <a:gd name="connsiteY23" fmla="*/ 1100139 h 1366839"/>
              <a:gd name="connsiteX24" fmla="*/ 709612 w 1652587"/>
              <a:gd name="connsiteY24" fmla="*/ 1138239 h 1366839"/>
              <a:gd name="connsiteX25" fmla="*/ 623887 w 1652587"/>
              <a:gd name="connsiteY25" fmla="*/ 1171576 h 1366839"/>
              <a:gd name="connsiteX26" fmla="*/ 571500 w 1652587"/>
              <a:gd name="connsiteY26" fmla="*/ 1223964 h 1366839"/>
              <a:gd name="connsiteX27" fmla="*/ 504825 w 1652587"/>
              <a:gd name="connsiteY27" fmla="*/ 1257301 h 1366839"/>
              <a:gd name="connsiteX28" fmla="*/ 481012 w 1652587"/>
              <a:gd name="connsiteY28" fmla="*/ 1281114 h 1366839"/>
              <a:gd name="connsiteX29" fmla="*/ 428625 w 1652587"/>
              <a:gd name="connsiteY29" fmla="*/ 1319214 h 1366839"/>
              <a:gd name="connsiteX30" fmla="*/ 376237 w 1652587"/>
              <a:gd name="connsiteY30" fmla="*/ 1333501 h 1366839"/>
              <a:gd name="connsiteX31" fmla="*/ 357187 w 1652587"/>
              <a:gd name="connsiteY31" fmla="*/ 1347789 h 1366839"/>
              <a:gd name="connsiteX32" fmla="*/ 323850 w 1652587"/>
              <a:gd name="connsiteY32" fmla="*/ 1366839 h 1366839"/>
              <a:gd name="connsiteX33" fmla="*/ 290512 w 1652587"/>
              <a:gd name="connsiteY33" fmla="*/ 1366839 h 1366839"/>
              <a:gd name="connsiteX34" fmla="*/ 266700 w 1652587"/>
              <a:gd name="connsiteY34" fmla="*/ 1366839 h 1366839"/>
              <a:gd name="connsiteX35" fmla="*/ 200025 w 1652587"/>
              <a:gd name="connsiteY35" fmla="*/ 1338264 h 1366839"/>
              <a:gd name="connsiteX36" fmla="*/ 166687 w 1652587"/>
              <a:gd name="connsiteY36" fmla="*/ 1304926 h 1366839"/>
              <a:gd name="connsiteX37" fmla="*/ 152400 w 1652587"/>
              <a:gd name="connsiteY37" fmla="*/ 1262064 h 1366839"/>
              <a:gd name="connsiteX38" fmla="*/ 109537 w 1652587"/>
              <a:gd name="connsiteY38" fmla="*/ 1185864 h 1366839"/>
              <a:gd name="connsiteX39" fmla="*/ 57150 w 1652587"/>
              <a:gd name="connsiteY39" fmla="*/ 1100139 h 1366839"/>
              <a:gd name="connsiteX40" fmla="*/ 0 w 1652587"/>
              <a:gd name="connsiteY40" fmla="*/ 1062039 h 1366839"/>
              <a:gd name="connsiteX41" fmla="*/ 0 w 1652587"/>
              <a:gd name="connsiteY41" fmla="*/ 1062039 h 1366839"/>
              <a:gd name="connsiteX0" fmla="*/ 1652587 w 1652587"/>
              <a:gd name="connsiteY0" fmla="*/ 0 h 1366839"/>
              <a:gd name="connsiteX1" fmla="*/ 1631155 w 1652587"/>
              <a:gd name="connsiteY1" fmla="*/ 33339 h 1366839"/>
              <a:gd name="connsiteX2" fmla="*/ 1607343 w 1652587"/>
              <a:gd name="connsiteY2" fmla="*/ 57152 h 1366839"/>
              <a:gd name="connsiteX3" fmla="*/ 1593056 w 1652587"/>
              <a:gd name="connsiteY3" fmla="*/ 76202 h 1366839"/>
              <a:gd name="connsiteX4" fmla="*/ 1574007 w 1652587"/>
              <a:gd name="connsiteY4" fmla="*/ 92870 h 1366839"/>
              <a:gd name="connsiteX5" fmla="*/ 1554956 w 1652587"/>
              <a:gd name="connsiteY5" fmla="*/ 126207 h 1366839"/>
              <a:gd name="connsiteX6" fmla="*/ 1526381 w 1652587"/>
              <a:gd name="connsiteY6" fmla="*/ 178595 h 1366839"/>
              <a:gd name="connsiteX7" fmla="*/ 1481138 w 1652587"/>
              <a:gd name="connsiteY7" fmla="*/ 230982 h 1366839"/>
              <a:gd name="connsiteX8" fmla="*/ 1457325 w 1652587"/>
              <a:gd name="connsiteY8" fmla="*/ 261939 h 1366839"/>
              <a:gd name="connsiteX9" fmla="*/ 1421605 w 1652587"/>
              <a:gd name="connsiteY9" fmla="*/ 316707 h 1366839"/>
              <a:gd name="connsiteX10" fmla="*/ 1383506 w 1652587"/>
              <a:gd name="connsiteY10" fmla="*/ 366714 h 1366839"/>
              <a:gd name="connsiteX11" fmla="*/ 1347787 w 1652587"/>
              <a:gd name="connsiteY11" fmla="*/ 404814 h 1366839"/>
              <a:gd name="connsiteX12" fmla="*/ 1281112 w 1652587"/>
              <a:gd name="connsiteY12" fmla="*/ 552451 h 1366839"/>
              <a:gd name="connsiteX13" fmla="*/ 1247775 w 1652587"/>
              <a:gd name="connsiteY13" fmla="*/ 600076 h 1366839"/>
              <a:gd name="connsiteX14" fmla="*/ 1209675 w 1652587"/>
              <a:gd name="connsiteY14" fmla="*/ 647701 h 1366839"/>
              <a:gd name="connsiteX15" fmla="*/ 1166812 w 1652587"/>
              <a:gd name="connsiteY15" fmla="*/ 681039 h 1366839"/>
              <a:gd name="connsiteX16" fmla="*/ 1114425 w 1652587"/>
              <a:gd name="connsiteY16" fmla="*/ 742951 h 1366839"/>
              <a:gd name="connsiteX17" fmla="*/ 1066800 w 1652587"/>
              <a:gd name="connsiteY17" fmla="*/ 795339 h 1366839"/>
              <a:gd name="connsiteX18" fmla="*/ 990600 w 1652587"/>
              <a:gd name="connsiteY18" fmla="*/ 881064 h 1366839"/>
              <a:gd name="connsiteX19" fmla="*/ 885825 w 1652587"/>
              <a:gd name="connsiteY19" fmla="*/ 976314 h 1366839"/>
              <a:gd name="connsiteX20" fmla="*/ 847725 w 1652587"/>
              <a:gd name="connsiteY20" fmla="*/ 985839 h 1366839"/>
              <a:gd name="connsiteX21" fmla="*/ 819150 w 1652587"/>
              <a:gd name="connsiteY21" fmla="*/ 1004889 h 1366839"/>
              <a:gd name="connsiteX22" fmla="*/ 766762 w 1652587"/>
              <a:gd name="connsiteY22" fmla="*/ 1062039 h 1366839"/>
              <a:gd name="connsiteX23" fmla="*/ 742950 w 1652587"/>
              <a:gd name="connsiteY23" fmla="*/ 1100139 h 1366839"/>
              <a:gd name="connsiteX24" fmla="*/ 709612 w 1652587"/>
              <a:gd name="connsiteY24" fmla="*/ 1138239 h 1366839"/>
              <a:gd name="connsiteX25" fmla="*/ 623887 w 1652587"/>
              <a:gd name="connsiteY25" fmla="*/ 1171576 h 1366839"/>
              <a:gd name="connsiteX26" fmla="*/ 571500 w 1652587"/>
              <a:gd name="connsiteY26" fmla="*/ 1223964 h 1366839"/>
              <a:gd name="connsiteX27" fmla="*/ 504825 w 1652587"/>
              <a:gd name="connsiteY27" fmla="*/ 1257301 h 1366839"/>
              <a:gd name="connsiteX28" fmla="*/ 481012 w 1652587"/>
              <a:gd name="connsiteY28" fmla="*/ 1281114 h 1366839"/>
              <a:gd name="connsiteX29" fmla="*/ 428625 w 1652587"/>
              <a:gd name="connsiteY29" fmla="*/ 1319214 h 1366839"/>
              <a:gd name="connsiteX30" fmla="*/ 376237 w 1652587"/>
              <a:gd name="connsiteY30" fmla="*/ 1333501 h 1366839"/>
              <a:gd name="connsiteX31" fmla="*/ 357187 w 1652587"/>
              <a:gd name="connsiteY31" fmla="*/ 1347789 h 1366839"/>
              <a:gd name="connsiteX32" fmla="*/ 323850 w 1652587"/>
              <a:gd name="connsiteY32" fmla="*/ 1366839 h 1366839"/>
              <a:gd name="connsiteX33" fmla="*/ 290512 w 1652587"/>
              <a:gd name="connsiteY33" fmla="*/ 1366839 h 1366839"/>
              <a:gd name="connsiteX34" fmla="*/ 266700 w 1652587"/>
              <a:gd name="connsiteY34" fmla="*/ 1366839 h 1366839"/>
              <a:gd name="connsiteX35" fmla="*/ 200025 w 1652587"/>
              <a:gd name="connsiteY35" fmla="*/ 1338264 h 1366839"/>
              <a:gd name="connsiteX36" fmla="*/ 166687 w 1652587"/>
              <a:gd name="connsiteY36" fmla="*/ 1304926 h 1366839"/>
              <a:gd name="connsiteX37" fmla="*/ 152400 w 1652587"/>
              <a:gd name="connsiteY37" fmla="*/ 1262064 h 1366839"/>
              <a:gd name="connsiteX38" fmla="*/ 109537 w 1652587"/>
              <a:gd name="connsiteY38" fmla="*/ 1185864 h 1366839"/>
              <a:gd name="connsiteX39" fmla="*/ 57150 w 1652587"/>
              <a:gd name="connsiteY39" fmla="*/ 1100139 h 1366839"/>
              <a:gd name="connsiteX40" fmla="*/ 0 w 1652587"/>
              <a:gd name="connsiteY40" fmla="*/ 1062039 h 1366839"/>
              <a:gd name="connsiteX41" fmla="*/ 0 w 1652587"/>
              <a:gd name="connsiteY41" fmla="*/ 1062039 h 1366839"/>
              <a:gd name="connsiteX0" fmla="*/ 1652587 w 1652587"/>
              <a:gd name="connsiteY0" fmla="*/ 0 h 1366839"/>
              <a:gd name="connsiteX1" fmla="*/ 1631155 w 1652587"/>
              <a:gd name="connsiteY1" fmla="*/ 33339 h 1366839"/>
              <a:gd name="connsiteX2" fmla="*/ 1607343 w 1652587"/>
              <a:gd name="connsiteY2" fmla="*/ 57152 h 1366839"/>
              <a:gd name="connsiteX3" fmla="*/ 1593056 w 1652587"/>
              <a:gd name="connsiteY3" fmla="*/ 76202 h 1366839"/>
              <a:gd name="connsiteX4" fmla="*/ 1578769 w 1652587"/>
              <a:gd name="connsiteY4" fmla="*/ 100014 h 1366839"/>
              <a:gd name="connsiteX5" fmla="*/ 1554956 w 1652587"/>
              <a:gd name="connsiteY5" fmla="*/ 126207 h 1366839"/>
              <a:gd name="connsiteX6" fmla="*/ 1526381 w 1652587"/>
              <a:gd name="connsiteY6" fmla="*/ 178595 h 1366839"/>
              <a:gd name="connsiteX7" fmla="*/ 1481138 w 1652587"/>
              <a:gd name="connsiteY7" fmla="*/ 230982 h 1366839"/>
              <a:gd name="connsiteX8" fmla="*/ 1457325 w 1652587"/>
              <a:gd name="connsiteY8" fmla="*/ 261939 h 1366839"/>
              <a:gd name="connsiteX9" fmla="*/ 1421605 w 1652587"/>
              <a:gd name="connsiteY9" fmla="*/ 316707 h 1366839"/>
              <a:gd name="connsiteX10" fmla="*/ 1383506 w 1652587"/>
              <a:gd name="connsiteY10" fmla="*/ 366714 h 1366839"/>
              <a:gd name="connsiteX11" fmla="*/ 1347787 w 1652587"/>
              <a:gd name="connsiteY11" fmla="*/ 404814 h 1366839"/>
              <a:gd name="connsiteX12" fmla="*/ 1281112 w 1652587"/>
              <a:gd name="connsiteY12" fmla="*/ 552451 h 1366839"/>
              <a:gd name="connsiteX13" fmla="*/ 1247775 w 1652587"/>
              <a:gd name="connsiteY13" fmla="*/ 600076 h 1366839"/>
              <a:gd name="connsiteX14" fmla="*/ 1209675 w 1652587"/>
              <a:gd name="connsiteY14" fmla="*/ 647701 h 1366839"/>
              <a:gd name="connsiteX15" fmla="*/ 1166812 w 1652587"/>
              <a:gd name="connsiteY15" fmla="*/ 681039 h 1366839"/>
              <a:gd name="connsiteX16" fmla="*/ 1114425 w 1652587"/>
              <a:gd name="connsiteY16" fmla="*/ 742951 h 1366839"/>
              <a:gd name="connsiteX17" fmla="*/ 1066800 w 1652587"/>
              <a:gd name="connsiteY17" fmla="*/ 795339 h 1366839"/>
              <a:gd name="connsiteX18" fmla="*/ 990600 w 1652587"/>
              <a:gd name="connsiteY18" fmla="*/ 881064 h 1366839"/>
              <a:gd name="connsiteX19" fmla="*/ 885825 w 1652587"/>
              <a:gd name="connsiteY19" fmla="*/ 976314 h 1366839"/>
              <a:gd name="connsiteX20" fmla="*/ 847725 w 1652587"/>
              <a:gd name="connsiteY20" fmla="*/ 985839 h 1366839"/>
              <a:gd name="connsiteX21" fmla="*/ 819150 w 1652587"/>
              <a:gd name="connsiteY21" fmla="*/ 1004889 h 1366839"/>
              <a:gd name="connsiteX22" fmla="*/ 766762 w 1652587"/>
              <a:gd name="connsiteY22" fmla="*/ 1062039 h 1366839"/>
              <a:gd name="connsiteX23" fmla="*/ 742950 w 1652587"/>
              <a:gd name="connsiteY23" fmla="*/ 1100139 h 1366839"/>
              <a:gd name="connsiteX24" fmla="*/ 709612 w 1652587"/>
              <a:gd name="connsiteY24" fmla="*/ 1138239 h 1366839"/>
              <a:gd name="connsiteX25" fmla="*/ 623887 w 1652587"/>
              <a:gd name="connsiteY25" fmla="*/ 1171576 h 1366839"/>
              <a:gd name="connsiteX26" fmla="*/ 571500 w 1652587"/>
              <a:gd name="connsiteY26" fmla="*/ 1223964 h 1366839"/>
              <a:gd name="connsiteX27" fmla="*/ 504825 w 1652587"/>
              <a:gd name="connsiteY27" fmla="*/ 1257301 h 1366839"/>
              <a:gd name="connsiteX28" fmla="*/ 481012 w 1652587"/>
              <a:gd name="connsiteY28" fmla="*/ 1281114 h 1366839"/>
              <a:gd name="connsiteX29" fmla="*/ 428625 w 1652587"/>
              <a:gd name="connsiteY29" fmla="*/ 1319214 h 1366839"/>
              <a:gd name="connsiteX30" fmla="*/ 376237 w 1652587"/>
              <a:gd name="connsiteY30" fmla="*/ 1333501 h 1366839"/>
              <a:gd name="connsiteX31" fmla="*/ 357187 w 1652587"/>
              <a:gd name="connsiteY31" fmla="*/ 1347789 h 1366839"/>
              <a:gd name="connsiteX32" fmla="*/ 323850 w 1652587"/>
              <a:gd name="connsiteY32" fmla="*/ 1366839 h 1366839"/>
              <a:gd name="connsiteX33" fmla="*/ 290512 w 1652587"/>
              <a:gd name="connsiteY33" fmla="*/ 1366839 h 1366839"/>
              <a:gd name="connsiteX34" fmla="*/ 266700 w 1652587"/>
              <a:gd name="connsiteY34" fmla="*/ 1366839 h 1366839"/>
              <a:gd name="connsiteX35" fmla="*/ 200025 w 1652587"/>
              <a:gd name="connsiteY35" fmla="*/ 1338264 h 1366839"/>
              <a:gd name="connsiteX36" fmla="*/ 166687 w 1652587"/>
              <a:gd name="connsiteY36" fmla="*/ 1304926 h 1366839"/>
              <a:gd name="connsiteX37" fmla="*/ 152400 w 1652587"/>
              <a:gd name="connsiteY37" fmla="*/ 1262064 h 1366839"/>
              <a:gd name="connsiteX38" fmla="*/ 109537 w 1652587"/>
              <a:gd name="connsiteY38" fmla="*/ 1185864 h 1366839"/>
              <a:gd name="connsiteX39" fmla="*/ 57150 w 1652587"/>
              <a:gd name="connsiteY39" fmla="*/ 1100139 h 1366839"/>
              <a:gd name="connsiteX40" fmla="*/ 0 w 1652587"/>
              <a:gd name="connsiteY40" fmla="*/ 1062039 h 1366839"/>
              <a:gd name="connsiteX41" fmla="*/ 0 w 1652587"/>
              <a:gd name="connsiteY41" fmla="*/ 1062039 h 1366839"/>
              <a:gd name="connsiteX0" fmla="*/ 1652587 w 1652587"/>
              <a:gd name="connsiteY0" fmla="*/ 0 h 1366839"/>
              <a:gd name="connsiteX1" fmla="*/ 1631155 w 1652587"/>
              <a:gd name="connsiteY1" fmla="*/ 33339 h 1366839"/>
              <a:gd name="connsiteX2" fmla="*/ 1607343 w 1652587"/>
              <a:gd name="connsiteY2" fmla="*/ 57152 h 1366839"/>
              <a:gd name="connsiteX3" fmla="*/ 1593056 w 1652587"/>
              <a:gd name="connsiteY3" fmla="*/ 76202 h 1366839"/>
              <a:gd name="connsiteX4" fmla="*/ 1578769 w 1652587"/>
              <a:gd name="connsiteY4" fmla="*/ 100014 h 1366839"/>
              <a:gd name="connsiteX5" fmla="*/ 1554956 w 1652587"/>
              <a:gd name="connsiteY5" fmla="*/ 135732 h 1366839"/>
              <a:gd name="connsiteX6" fmla="*/ 1526381 w 1652587"/>
              <a:gd name="connsiteY6" fmla="*/ 178595 h 1366839"/>
              <a:gd name="connsiteX7" fmla="*/ 1481138 w 1652587"/>
              <a:gd name="connsiteY7" fmla="*/ 230982 h 1366839"/>
              <a:gd name="connsiteX8" fmla="*/ 1457325 w 1652587"/>
              <a:gd name="connsiteY8" fmla="*/ 261939 h 1366839"/>
              <a:gd name="connsiteX9" fmla="*/ 1421605 w 1652587"/>
              <a:gd name="connsiteY9" fmla="*/ 316707 h 1366839"/>
              <a:gd name="connsiteX10" fmla="*/ 1383506 w 1652587"/>
              <a:gd name="connsiteY10" fmla="*/ 366714 h 1366839"/>
              <a:gd name="connsiteX11" fmla="*/ 1347787 w 1652587"/>
              <a:gd name="connsiteY11" fmla="*/ 404814 h 1366839"/>
              <a:gd name="connsiteX12" fmla="*/ 1281112 w 1652587"/>
              <a:gd name="connsiteY12" fmla="*/ 552451 h 1366839"/>
              <a:gd name="connsiteX13" fmla="*/ 1247775 w 1652587"/>
              <a:gd name="connsiteY13" fmla="*/ 600076 h 1366839"/>
              <a:gd name="connsiteX14" fmla="*/ 1209675 w 1652587"/>
              <a:gd name="connsiteY14" fmla="*/ 647701 h 1366839"/>
              <a:gd name="connsiteX15" fmla="*/ 1166812 w 1652587"/>
              <a:gd name="connsiteY15" fmla="*/ 681039 h 1366839"/>
              <a:gd name="connsiteX16" fmla="*/ 1114425 w 1652587"/>
              <a:gd name="connsiteY16" fmla="*/ 742951 h 1366839"/>
              <a:gd name="connsiteX17" fmla="*/ 1066800 w 1652587"/>
              <a:gd name="connsiteY17" fmla="*/ 795339 h 1366839"/>
              <a:gd name="connsiteX18" fmla="*/ 990600 w 1652587"/>
              <a:gd name="connsiteY18" fmla="*/ 881064 h 1366839"/>
              <a:gd name="connsiteX19" fmla="*/ 885825 w 1652587"/>
              <a:gd name="connsiteY19" fmla="*/ 976314 h 1366839"/>
              <a:gd name="connsiteX20" fmla="*/ 847725 w 1652587"/>
              <a:gd name="connsiteY20" fmla="*/ 985839 h 1366839"/>
              <a:gd name="connsiteX21" fmla="*/ 819150 w 1652587"/>
              <a:gd name="connsiteY21" fmla="*/ 1004889 h 1366839"/>
              <a:gd name="connsiteX22" fmla="*/ 766762 w 1652587"/>
              <a:gd name="connsiteY22" fmla="*/ 1062039 h 1366839"/>
              <a:gd name="connsiteX23" fmla="*/ 742950 w 1652587"/>
              <a:gd name="connsiteY23" fmla="*/ 1100139 h 1366839"/>
              <a:gd name="connsiteX24" fmla="*/ 709612 w 1652587"/>
              <a:gd name="connsiteY24" fmla="*/ 1138239 h 1366839"/>
              <a:gd name="connsiteX25" fmla="*/ 623887 w 1652587"/>
              <a:gd name="connsiteY25" fmla="*/ 1171576 h 1366839"/>
              <a:gd name="connsiteX26" fmla="*/ 571500 w 1652587"/>
              <a:gd name="connsiteY26" fmla="*/ 1223964 h 1366839"/>
              <a:gd name="connsiteX27" fmla="*/ 504825 w 1652587"/>
              <a:gd name="connsiteY27" fmla="*/ 1257301 h 1366839"/>
              <a:gd name="connsiteX28" fmla="*/ 481012 w 1652587"/>
              <a:gd name="connsiteY28" fmla="*/ 1281114 h 1366839"/>
              <a:gd name="connsiteX29" fmla="*/ 428625 w 1652587"/>
              <a:gd name="connsiteY29" fmla="*/ 1319214 h 1366839"/>
              <a:gd name="connsiteX30" fmla="*/ 376237 w 1652587"/>
              <a:gd name="connsiteY30" fmla="*/ 1333501 h 1366839"/>
              <a:gd name="connsiteX31" fmla="*/ 357187 w 1652587"/>
              <a:gd name="connsiteY31" fmla="*/ 1347789 h 1366839"/>
              <a:gd name="connsiteX32" fmla="*/ 323850 w 1652587"/>
              <a:gd name="connsiteY32" fmla="*/ 1366839 h 1366839"/>
              <a:gd name="connsiteX33" fmla="*/ 290512 w 1652587"/>
              <a:gd name="connsiteY33" fmla="*/ 1366839 h 1366839"/>
              <a:gd name="connsiteX34" fmla="*/ 266700 w 1652587"/>
              <a:gd name="connsiteY34" fmla="*/ 1366839 h 1366839"/>
              <a:gd name="connsiteX35" fmla="*/ 200025 w 1652587"/>
              <a:gd name="connsiteY35" fmla="*/ 1338264 h 1366839"/>
              <a:gd name="connsiteX36" fmla="*/ 166687 w 1652587"/>
              <a:gd name="connsiteY36" fmla="*/ 1304926 h 1366839"/>
              <a:gd name="connsiteX37" fmla="*/ 152400 w 1652587"/>
              <a:gd name="connsiteY37" fmla="*/ 1262064 h 1366839"/>
              <a:gd name="connsiteX38" fmla="*/ 109537 w 1652587"/>
              <a:gd name="connsiteY38" fmla="*/ 1185864 h 1366839"/>
              <a:gd name="connsiteX39" fmla="*/ 57150 w 1652587"/>
              <a:gd name="connsiteY39" fmla="*/ 1100139 h 1366839"/>
              <a:gd name="connsiteX40" fmla="*/ 0 w 1652587"/>
              <a:gd name="connsiteY40" fmla="*/ 1062039 h 1366839"/>
              <a:gd name="connsiteX41" fmla="*/ 0 w 1652587"/>
              <a:gd name="connsiteY41" fmla="*/ 1062039 h 1366839"/>
              <a:gd name="connsiteX0" fmla="*/ 1652587 w 1652587"/>
              <a:gd name="connsiteY0" fmla="*/ 0 h 1366839"/>
              <a:gd name="connsiteX1" fmla="*/ 1607343 w 1652587"/>
              <a:gd name="connsiteY1" fmla="*/ 57152 h 1366839"/>
              <a:gd name="connsiteX2" fmla="*/ 1593056 w 1652587"/>
              <a:gd name="connsiteY2" fmla="*/ 76202 h 1366839"/>
              <a:gd name="connsiteX3" fmla="*/ 1578769 w 1652587"/>
              <a:gd name="connsiteY3" fmla="*/ 100014 h 1366839"/>
              <a:gd name="connsiteX4" fmla="*/ 1554956 w 1652587"/>
              <a:gd name="connsiteY4" fmla="*/ 135732 h 1366839"/>
              <a:gd name="connsiteX5" fmla="*/ 1526381 w 1652587"/>
              <a:gd name="connsiteY5" fmla="*/ 178595 h 1366839"/>
              <a:gd name="connsiteX6" fmla="*/ 1481138 w 1652587"/>
              <a:gd name="connsiteY6" fmla="*/ 230982 h 1366839"/>
              <a:gd name="connsiteX7" fmla="*/ 1457325 w 1652587"/>
              <a:gd name="connsiteY7" fmla="*/ 261939 h 1366839"/>
              <a:gd name="connsiteX8" fmla="*/ 1421605 w 1652587"/>
              <a:gd name="connsiteY8" fmla="*/ 316707 h 1366839"/>
              <a:gd name="connsiteX9" fmla="*/ 1383506 w 1652587"/>
              <a:gd name="connsiteY9" fmla="*/ 366714 h 1366839"/>
              <a:gd name="connsiteX10" fmla="*/ 1347787 w 1652587"/>
              <a:gd name="connsiteY10" fmla="*/ 404814 h 1366839"/>
              <a:gd name="connsiteX11" fmla="*/ 1281112 w 1652587"/>
              <a:gd name="connsiteY11" fmla="*/ 552451 h 1366839"/>
              <a:gd name="connsiteX12" fmla="*/ 1247775 w 1652587"/>
              <a:gd name="connsiteY12" fmla="*/ 600076 h 1366839"/>
              <a:gd name="connsiteX13" fmla="*/ 1209675 w 1652587"/>
              <a:gd name="connsiteY13" fmla="*/ 647701 h 1366839"/>
              <a:gd name="connsiteX14" fmla="*/ 1166812 w 1652587"/>
              <a:gd name="connsiteY14" fmla="*/ 681039 h 1366839"/>
              <a:gd name="connsiteX15" fmla="*/ 1114425 w 1652587"/>
              <a:gd name="connsiteY15" fmla="*/ 742951 h 1366839"/>
              <a:gd name="connsiteX16" fmla="*/ 1066800 w 1652587"/>
              <a:gd name="connsiteY16" fmla="*/ 795339 h 1366839"/>
              <a:gd name="connsiteX17" fmla="*/ 990600 w 1652587"/>
              <a:gd name="connsiteY17" fmla="*/ 881064 h 1366839"/>
              <a:gd name="connsiteX18" fmla="*/ 885825 w 1652587"/>
              <a:gd name="connsiteY18" fmla="*/ 976314 h 1366839"/>
              <a:gd name="connsiteX19" fmla="*/ 847725 w 1652587"/>
              <a:gd name="connsiteY19" fmla="*/ 985839 h 1366839"/>
              <a:gd name="connsiteX20" fmla="*/ 819150 w 1652587"/>
              <a:gd name="connsiteY20" fmla="*/ 1004889 h 1366839"/>
              <a:gd name="connsiteX21" fmla="*/ 766762 w 1652587"/>
              <a:gd name="connsiteY21" fmla="*/ 1062039 h 1366839"/>
              <a:gd name="connsiteX22" fmla="*/ 742950 w 1652587"/>
              <a:gd name="connsiteY22" fmla="*/ 1100139 h 1366839"/>
              <a:gd name="connsiteX23" fmla="*/ 709612 w 1652587"/>
              <a:gd name="connsiteY23" fmla="*/ 1138239 h 1366839"/>
              <a:gd name="connsiteX24" fmla="*/ 623887 w 1652587"/>
              <a:gd name="connsiteY24" fmla="*/ 1171576 h 1366839"/>
              <a:gd name="connsiteX25" fmla="*/ 571500 w 1652587"/>
              <a:gd name="connsiteY25" fmla="*/ 1223964 h 1366839"/>
              <a:gd name="connsiteX26" fmla="*/ 504825 w 1652587"/>
              <a:gd name="connsiteY26" fmla="*/ 1257301 h 1366839"/>
              <a:gd name="connsiteX27" fmla="*/ 481012 w 1652587"/>
              <a:gd name="connsiteY27" fmla="*/ 1281114 h 1366839"/>
              <a:gd name="connsiteX28" fmla="*/ 428625 w 1652587"/>
              <a:gd name="connsiteY28" fmla="*/ 1319214 h 1366839"/>
              <a:gd name="connsiteX29" fmla="*/ 376237 w 1652587"/>
              <a:gd name="connsiteY29" fmla="*/ 1333501 h 1366839"/>
              <a:gd name="connsiteX30" fmla="*/ 357187 w 1652587"/>
              <a:gd name="connsiteY30" fmla="*/ 1347789 h 1366839"/>
              <a:gd name="connsiteX31" fmla="*/ 323850 w 1652587"/>
              <a:gd name="connsiteY31" fmla="*/ 1366839 h 1366839"/>
              <a:gd name="connsiteX32" fmla="*/ 290512 w 1652587"/>
              <a:gd name="connsiteY32" fmla="*/ 1366839 h 1366839"/>
              <a:gd name="connsiteX33" fmla="*/ 266700 w 1652587"/>
              <a:gd name="connsiteY33" fmla="*/ 1366839 h 1366839"/>
              <a:gd name="connsiteX34" fmla="*/ 200025 w 1652587"/>
              <a:gd name="connsiteY34" fmla="*/ 1338264 h 1366839"/>
              <a:gd name="connsiteX35" fmla="*/ 166687 w 1652587"/>
              <a:gd name="connsiteY35" fmla="*/ 1304926 h 1366839"/>
              <a:gd name="connsiteX36" fmla="*/ 152400 w 1652587"/>
              <a:gd name="connsiteY36" fmla="*/ 1262064 h 1366839"/>
              <a:gd name="connsiteX37" fmla="*/ 109537 w 1652587"/>
              <a:gd name="connsiteY37" fmla="*/ 1185864 h 1366839"/>
              <a:gd name="connsiteX38" fmla="*/ 57150 w 1652587"/>
              <a:gd name="connsiteY38" fmla="*/ 1100139 h 1366839"/>
              <a:gd name="connsiteX39" fmla="*/ 0 w 1652587"/>
              <a:gd name="connsiteY39" fmla="*/ 1062039 h 1366839"/>
              <a:gd name="connsiteX40" fmla="*/ 0 w 1652587"/>
              <a:gd name="connsiteY40" fmla="*/ 1062039 h 1366839"/>
              <a:gd name="connsiteX0" fmla="*/ 1652587 w 1652587"/>
              <a:gd name="connsiteY0" fmla="*/ 0 h 1366839"/>
              <a:gd name="connsiteX1" fmla="*/ 1624012 w 1652587"/>
              <a:gd name="connsiteY1" fmla="*/ 47627 h 1366839"/>
              <a:gd name="connsiteX2" fmla="*/ 1593056 w 1652587"/>
              <a:gd name="connsiteY2" fmla="*/ 76202 h 1366839"/>
              <a:gd name="connsiteX3" fmla="*/ 1578769 w 1652587"/>
              <a:gd name="connsiteY3" fmla="*/ 100014 h 1366839"/>
              <a:gd name="connsiteX4" fmla="*/ 1554956 w 1652587"/>
              <a:gd name="connsiteY4" fmla="*/ 135732 h 1366839"/>
              <a:gd name="connsiteX5" fmla="*/ 1526381 w 1652587"/>
              <a:gd name="connsiteY5" fmla="*/ 178595 h 1366839"/>
              <a:gd name="connsiteX6" fmla="*/ 1481138 w 1652587"/>
              <a:gd name="connsiteY6" fmla="*/ 230982 h 1366839"/>
              <a:gd name="connsiteX7" fmla="*/ 1457325 w 1652587"/>
              <a:gd name="connsiteY7" fmla="*/ 261939 h 1366839"/>
              <a:gd name="connsiteX8" fmla="*/ 1421605 w 1652587"/>
              <a:gd name="connsiteY8" fmla="*/ 316707 h 1366839"/>
              <a:gd name="connsiteX9" fmla="*/ 1383506 w 1652587"/>
              <a:gd name="connsiteY9" fmla="*/ 366714 h 1366839"/>
              <a:gd name="connsiteX10" fmla="*/ 1347787 w 1652587"/>
              <a:gd name="connsiteY10" fmla="*/ 404814 h 1366839"/>
              <a:gd name="connsiteX11" fmla="*/ 1281112 w 1652587"/>
              <a:gd name="connsiteY11" fmla="*/ 552451 h 1366839"/>
              <a:gd name="connsiteX12" fmla="*/ 1247775 w 1652587"/>
              <a:gd name="connsiteY12" fmla="*/ 600076 h 1366839"/>
              <a:gd name="connsiteX13" fmla="*/ 1209675 w 1652587"/>
              <a:gd name="connsiteY13" fmla="*/ 647701 h 1366839"/>
              <a:gd name="connsiteX14" fmla="*/ 1166812 w 1652587"/>
              <a:gd name="connsiteY14" fmla="*/ 681039 h 1366839"/>
              <a:gd name="connsiteX15" fmla="*/ 1114425 w 1652587"/>
              <a:gd name="connsiteY15" fmla="*/ 742951 h 1366839"/>
              <a:gd name="connsiteX16" fmla="*/ 1066800 w 1652587"/>
              <a:gd name="connsiteY16" fmla="*/ 795339 h 1366839"/>
              <a:gd name="connsiteX17" fmla="*/ 990600 w 1652587"/>
              <a:gd name="connsiteY17" fmla="*/ 881064 h 1366839"/>
              <a:gd name="connsiteX18" fmla="*/ 885825 w 1652587"/>
              <a:gd name="connsiteY18" fmla="*/ 976314 h 1366839"/>
              <a:gd name="connsiteX19" fmla="*/ 847725 w 1652587"/>
              <a:gd name="connsiteY19" fmla="*/ 985839 h 1366839"/>
              <a:gd name="connsiteX20" fmla="*/ 819150 w 1652587"/>
              <a:gd name="connsiteY20" fmla="*/ 1004889 h 1366839"/>
              <a:gd name="connsiteX21" fmla="*/ 766762 w 1652587"/>
              <a:gd name="connsiteY21" fmla="*/ 1062039 h 1366839"/>
              <a:gd name="connsiteX22" fmla="*/ 742950 w 1652587"/>
              <a:gd name="connsiteY22" fmla="*/ 1100139 h 1366839"/>
              <a:gd name="connsiteX23" fmla="*/ 709612 w 1652587"/>
              <a:gd name="connsiteY23" fmla="*/ 1138239 h 1366839"/>
              <a:gd name="connsiteX24" fmla="*/ 623887 w 1652587"/>
              <a:gd name="connsiteY24" fmla="*/ 1171576 h 1366839"/>
              <a:gd name="connsiteX25" fmla="*/ 571500 w 1652587"/>
              <a:gd name="connsiteY25" fmla="*/ 1223964 h 1366839"/>
              <a:gd name="connsiteX26" fmla="*/ 504825 w 1652587"/>
              <a:gd name="connsiteY26" fmla="*/ 1257301 h 1366839"/>
              <a:gd name="connsiteX27" fmla="*/ 481012 w 1652587"/>
              <a:gd name="connsiteY27" fmla="*/ 1281114 h 1366839"/>
              <a:gd name="connsiteX28" fmla="*/ 428625 w 1652587"/>
              <a:gd name="connsiteY28" fmla="*/ 1319214 h 1366839"/>
              <a:gd name="connsiteX29" fmla="*/ 376237 w 1652587"/>
              <a:gd name="connsiteY29" fmla="*/ 1333501 h 1366839"/>
              <a:gd name="connsiteX30" fmla="*/ 357187 w 1652587"/>
              <a:gd name="connsiteY30" fmla="*/ 1347789 h 1366839"/>
              <a:gd name="connsiteX31" fmla="*/ 323850 w 1652587"/>
              <a:gd name="connsiteY31" fmla="*/ 1366839 h 1366839"/>
              <a:gd name="connsiteX32" fmla="*/ 290512 w 1652587"/>
              <a:gd name="connsiteY32" fmla="*/ 1366839 h 1366839"/>
              <a:gd name="connsiteX33" fmla="*/ 266700 w 1652587"/>
              <a:gd name="connsiteY33" fmla="*/ 1366839 h 1366839"/>
              <a:gd name="connsiteX34" fmla="*/ 200025 w 1652587"/>
              <a:gd name="connsiteY34" fmla="*/ 1338264 h 1366839"/>
              <a:gd name="connsiteX35" fmla="*/ 166687 w 1652587"/>
              <a:gd name="connsiteY35" fmla="*/ 1304926 h 1366839"/>
              <a:gd name="connsiteX36" fmla="*/ 152400 w 1652587"/>
              <a:gd name="connsiteY36" fmla="*/ 1262064 h 1366839"/>
              <a:gd name="connsiteX37" fmla="*/ 109537 w 1652587"/>
              <a:gd name="connsiteY37" fmla="*/ 1185864 h 1366839"/>
              <a:gd name="connsiteX38" fmla="*/ 57150 w 1652587"/>
              <a:gd name="connsiteY38" fmla="*/ 1100139 h 1366839"/>
              <a:gd name="connsiteX39" fmla="*/ 0 w 1652587"/>
              <a:gd name="connsiteY39" fmla="*/ 1062039 h 1366839"/>
              <a:gd name="connsiteX40" fmla="*/ 0 w 1652587"/>
              <a:gd name="connsiteY40" fmla="*/ 1062039 h 1366839"/>
              <a:gd name="connsiteX0" fmla="*/ 1652587 w 1652587"/>
              <a:gd name="connsiteY0" fmla="*/ 0 h 1366839"/>
              <a:gd name="connsiteX1" fmla="*/ 1624012 w 1652587"/>
              <a:gd name="connsiteY1" fmla="*/ 47627 h 1366839"/>
              <a:gd name="connsiteX2" fmla="*/ 1593056 w 1652587"/>
              <a:gd name="connsiteY2" fmla="*/ 76202 h 1366839"/>
              <a:gd name="connsiteX3" fmla="*/ 1578769 w 1652587"/>
              <a:gd name="connsiteY3" fmla="*/ 100014 h 1366839"/>
              <a:gd name="connsiteX4" fmla="*/ 1554956 w 1652587"/>
              <a:gd name="connsiteY4" fmla="*/ 135732 h 1366839"/>
              <a:gd name="connsiteX5" fmla="*/ 1526381 w 1652587"/>
              <a:gd name="connsiteY5" fmla="*/ 178595 h 1366839"/>
              <a:gd name="connsiteX6" fmla="*/ 1481138 w 1652587"/>
              <a:gd name="connsiteY6" fmla="*/ 230982 h 1366839"/>
              <a:gd name="connsiteX7" fmla="*/ 1457325 w 1652587"/>
              <a:gd name="connsiteY7" fmla="*/ 261939 h 1366839"/>
              <a:gd name="connsiteX8" fmla="*/ 1421605 w 1652587"/>
              <a:gd name="connsiteY8" fmla="*/ 316707 h 1366839"/>
              <a:gd name="connsiteX9" fmla="*/ 1383506 w 1652587"/>
              <a:gd name="connsiteY9" fmla="*/ 366714 h 1366839"/>
              <a:gd name="connsiteX10" fmla="*/ 1347787 w 1652587"/>
              <a:gd name="connsiteY10" fmla="*/ 404814 h 1366839"/>
              <a:gd name="connsiteX11" fmla="*/ 1281112 w 1652587"/>
              <a:gd name="connsiteY11" fmla="*/ 552451 h 1366839"/>
              <a:gd name="connsiteX12" fmla="*/ 1247775 w 1652587"/>
              <a:gd name="connsiteY12" fmla="*/ 600076 h 1366839"/>
              <a:gd name="connsiteX13" fmla="*/ 1209675 w 1652587"/>
              <a:gd name="connsiteY13" fmla="*/ 647701 h 1366839"/>
              <a:gd name="connsiteX14" fmla="*/ 1166812 w 1652587"/>
              <a:gd name="connsiteY14" fmla="*/ 681039 h 1366839"/>
              <a:gd name="connsiteX15" fmla="*/ 1114425 w 1652587"/>
              <a:gd name="connsiteY15" fmla="*/ 742951 h 1366839"/>
              <a:gd name="connsiteX16" fmla="*/ 1066800 w 1652587"/>
              <a:gd name="connsiteY16" fmla="*/ 795339 h 1366839"/>
              <a:gd name="connsiteX17" fmla="*/ 990600 w 1652587"/>
              <a:gd name="connsiteY17" fmla="*/ 881064 h 1366839"/>
              <a:gd name="connsiteX18" fmla="*/ 885825 w 1652587"/>
              <a:gd name="connsiteY18" fmla="*/ 976314 h 1366839"/>
              <a:gd name="connsiteX19" fmla="*/ 847725 w 1652587"/>
              <a:gd name="connsiteY19" fmla="*/ 985839 h 1366839"/>
              <a:gd name="connsiteX20" fmla="*/ 819150 w 1652587"/>
              <a:gd name="connsiteY20" fmla="*/ 1004889 h 1366839"/>
              <a:gd name="connsiteX21" fmla="*/ 766762 w 1652587"/>
              <a:gd name="connsiteY21" fmla="*/ 1062039 h 1366839"/>
              <a:gd name="connsiteX22" fmla="*/ 742950 w 1652587"/>
              <a:gd name="connsiteY22" fmla="*/ 1100139 h 1366839"/>
              <a:gd name="connsiteX23" fmla="*/ 709612 w 1652587"/>
              <a:gd name="connsiteY23" fmla="*/ 1138239 h 1366839"/>
              <a:gd name="connsiteX24" fmla="*/ 623887 w 1652587"/>
              <a:gd name="connsiteY24" fmla="*/ 1171576 h 1366839"/>
              <a:gd name="connsiteX25" fmla="*/ 571500 w 1652587"/>
              <a:gd name="connsiteY25" fmla="*/ 1223964 h 1366839"/>
              <a:gd name="connsiteX26" fmla="*/ 504825 w 1652587"/>
              <a:gd name="connsiteY26" fmla="*/ 1257301 h 1366839"/>
              <a:gd name="connsiteX27" fmla="*/ 481012 w 1652587"/>
              <a:gd name="connsiteY27" fmla="*/ 1281114 h 1366839"/>
              <a:gd name="connsiteX28" fmla="*/ 428625 w 1652587"/>
              <a:gd name="connsiteY28" fmla="*/ 1319214 h 1366839"/>
              <a:gd name="connsiteX29" fmla="*/ 376237 w 1652587"/>
              <a:gd name="connsiteY29" fmla="*/ 1333501 h 1366839"/>
              <a:gd name="connsiteX30" fmla="*/ 357187 w 1652587"/>
              <a:gd name="connsiteY30" fmla="*/ 1347789 h 1366839"/>
              <a:gd name="connsiteX31" fmla="*/ 323850 w 1652587"/>
              <a:gd name="connsiteY31" fmla="*/ 1366839 h 1366839"/>
              <a:gd name="connsiteX32" fmla="*/ 290512 w 1652587"/>
              <a:gd name="connsiteY32" fmla="*/ 1366839 h 1366839"/>
              <a:gd name="connsiteX33" fmla="*/ 266700 w 1652587"/>
              <a:gd name="connsiteY33" fmla="*/ 1366839 h 1366839"/>
              <a:gd name="connsiteX34" fmla="*/ 200025 w 1652587"/>
              <a:gd name="connsiteY34" fmla="*/ 1338264 h 1366839"/>
              <a:gd name="connsiteX35" fmla="*/ 166687 w 1652587"/>
              <a:gd name="connsiteY35" fmla="*/ 1304926 h 1366839"/>
              <a:gd name="connsiteX36" fmla="*/ 152400 w 1652587"/>
              <a:gd name="connsiteY36" fmla="*/ 1262064 h 1366839"/>
              <a:gd name="connsiteX37" fmla="*/ 109537 w 1652587"/>
              <a:gd name="connsiteY37" fmla="*/ 1185864 h 1366839"/>
              <a:gd name="connsiteX38" fmla="*/ 57150 w 1652587"/>
              <a:gd name="connsiteY38" fmla="*/ 1100139 h 1366839"/>
              <a:gd name="connsiteX39" fmla="*/ 0 w 1652587"/>
              <a:gd name="connsiteY39" fmla="*/ 1062039 h 1366839"/>
              <a:gd name="connsiteX40" fmla="*/ 0 w 1652587"/>
              <a:gd name="connsiteY40" fmla="*/ 1062039 h 1366839"/>
              <a:gd name="connsiteX0" fmla="*/ 1652587 w 1652587"/>
              <a:gd name="connsiteY0" fmla="*/ 0 h 1366839"/>
              <a:gd name="connsiteX1" fmla="*/ 1624012 w 1652587"/>
              <a:gd name="connsiteY1" fmla="*/ 47627 h 1366839"/>
              <a:gd name="connsiteX2" fmla="*/ 1593056 w 1652587"/>
              <a:gd name="connsiteY2" fmla="*/ 76202 h 1366839"/>
              <a:gd name="connsiteX3" fmla="*/ 1571625 w 1652587"/>
              <a:gd name="connsiteY3" fmla="*/ 107157 h 1366839"/>
              <a:gd name="connsiteX4" fmla="*/ 1554956 w 1652587"/>
              <a:gd name="connsiteY4" fmla="*/ 135732 h 1366839"/>
              <a:gd name="connsiteX5" fmla="*/ 1526381 w 1652587"/>
              <a:gd name="connsiteY5" fmla="*/ 178595 h 1366839"/>
              <a:gd name="connsiteX6" fmla="*/ 1481138 w 1652587"/>
              <a:gd name="connsiteY6" fmla="*/ 230982 h 1366839"/>
              <a:gd name="connsiteX7" fmla="*/ 1457325 w 1652587"/>
              <a:gd name="connsiteY7" fmla="*/ 261939 h 1366839"/>
              <a:gd name="connsiteX8" fmla="*/ 1421605 w 1652587"/>
              <a:gd name="connsiteY8" fmla="*/ 316707 h 1366839"/>
              <a:gd name="connsiteX9" fmla="*/ 1383506 w 1652587"/>
              <a:gd name="connsiteY9" fmla="*/ 366714 h 1366839"/>
              <a:gd name="connsiteX10" fmla="*/ 1347787 w 1652587"/>
              <a:gd name="connsiteY10" fmla="*/ 404814 h 1366839"/>
              <a:gd name="connsiteX11" fmla="*/ 1281112 w 1652587"/>
              <a:gd name="connsiteY11" fmla="*/ 552451 h 1366839"/>
              <a:gd name="connsiteX12" fmla="*/ 1247775 w 1652587"/>
              <a:gd name="connsiteY12" fmla="*/ 600076 h 1366839"/>
              <a:gd name="connsiteX13" fmla="*/ 1209675 w 1652587"/>
              <a:gd name="connsiteY13" fmla="*/ 647701 h 1366839"/>
              <a:gd name="connsiteX14" fmla="*/ 1166812 w 1652587"/>
              <a:gd name="connsiteY14" fmla="*/ 681039 h 1366839"/>
              <a:gd name="connsiteX15" fmla="*/ 1114425 w 1652587"/>
              <a:gd name="connsiteY15" fmla="*/ 742951 h 1366839"/>
              <a:gd name="connsiteX16" fmla="*/ 1066800 w 1652587"/>
              <a:gd name="connsiteY16" fmla="*/ 795339 h 1366839"/>
              <a:gd name="connsiteX17" fmla="*/ 990600 w 1652587"/>
              <a:gd name="connsiteY17" fmla="*/ 881064 h 1366839"/>
              <a:gd name="connsiteX18" fmla="*/ 885825 w 1652587"/>
              <a:gd name="connsiteY18" fmla="*/ 976314 h 1366839"/>
              <a:gd name="connsiteX19" fmla="*/ 847725 w 1652587"/>
              <a:gd name="connsiteY19" fmla="*/ 985839 h 1366839"/>
              <a:gd name="connsiteX20" fmla="*/ 819150 w 1652587"/>
              <a:gd name="connsiteY20" fmla="*/ 1004889 h 1366839"/>
              <a:gd name="connsiteX21" fmla="*/ 766762 w 1652587"/>
              <a:gd name="connsiteY21" fmla="*/ 1062039 h 1366839"/>
              <a:gd name="connsiteX22" fmla="*/ 742950 w 1652587"/>
              <a:gd name="connsiteY22" fmla="*/ 1100139 h 1366839"/>
              <a:gd name="connsiteX23" fmla="*/ 709612 w 1652587"/>
              <a:gd name="connsiteY23" fmla="*/ 1138239 h 1366839"/>
              <a:gd name="connsiteX24" fmla="*/ 623887 w 1652587"/>
              <a:gd name="connsiteY24" fmla="*/ 1171576 h 1366839"/>
              <a:gd name="connsiteX25" fmla="*/ 571500 w 1652587"/>
              <a:gd name="connsiteY25" fmla="*/ 1223964 h 1366839"/>
              <a:gd name="connsiteX26" fmla="*/ 504825 w 1652587"/>
              <a:gd name="connsiteY26" fmla="*/ 1257301 h 1366839"/>
              <a:gd name="connsiteX27" fmla="*/ 481012 w 1652587"/>
              <a:gd name="connsiteY27" fmla="*/ 1281114 h 1366839"/>
              <a:gd name="connsiteX28" fmla="*/ 428625 w 1652587"/>
              <a:gd name="connsiteY28" fmla="*/ 1319214 h 1366839"/>
              <a:gd name="connsiteX29" fmla="*/ 376237 w 1652587"/>
              <a:gd name="connsiteY29" fmla="*/ 1333501 h 1366839"/>
              <a:gd name="connsiteX30" fmla="*/ 357187 w 1652587"/>
              <a:gd name="connsiteY30" fmla="*/ 1347789 h 1366839"/>
              <a:gd name="connsiteX31" fmla="*/ 323850 w 1652587"/>
              <a:gd name="connsiteY31" fmla="*/ 1366839 h 1366839"/>
              <a:gd name="connsiteX32" fmla="*/ 290512 w 1652587"/>
              <a:gd name="connsiteY32" fmla="*/ 1366839 h 1366839"/>
              <a:gd name="connsiteX33" fmla="*/ 266700 w 1652587"/>
              <a:gd name="connsiteY33" fmla="*/ 1366839 h 1366839"/>
              <a:gd name="connsiteX34" fmla="*/ 200025 w 1652587"/>
              <a:gd name="connsiteY34" fmla="*/ 1338264 h 1366839"/>
              <a:gd name="connsiteX35" fmla="*/ 166687 w 1652587"/>
              <a:gd name="connsiteY35" fmla="*/ 1304926 h 1366839"/>
              <a:gd name="connsiteX36" fmla="*/ 152400 w 1652587"/>
              <a:gd name="connsiteY36" fmla="*/ 1262064 h 1366839"/>
              <a:gd name="connsiteX37" fmla="*/ 109537 w 1652587"/>
              <a:gd name="connsiteY37" fmla="*/ 1185864 h 1366839"/>
              <a:gd name="connsiteX38" fmla="*/ 57150 w 1652587"/>
              <a:gd name="connsiteY38" fmla="*/ 1100139 h 1366839"/>
              <a:gd name="connsiteX39" fmla="*/ 0 w 1652587"/>
              <a:gd name="connsiteY39" fmla="*/ 1062039 h 1366839"/>
              <a:gd name="connsiteX40" fmla="*/ 0 w 1652587"/>
              <a:gd name="connsiteY40" fmla="*/ 1062039 h 1366839"/>
              <a:gd name="connsiteX0" fmla="*/ 1652587 w 1652587"/>
              <a:gd name="connsiteY0" fmla="*/ 0 h 1366839"/>
              <a:gd name="connsiteX1" fmla="*/ 1624012 w 1652587"/>
              <a:gd name="connsiteY1" fmla="*/ 47627 h 1366839"/>
              <a:gd name="connsiteX2" fmla="*/ 1604963 w 1652587"/>
              <a:gd name="connsiteY2" fmla="*/ 66677 h 1366839"/>
              <a:gd name="connsiteX3" fmla="*/ 1571625 w 1652587"/>
              <a:gd name="connsiteY3" fmla="*/ 107157 h 1366839"/>
              <a:gd name="connsiteX4" fmla="*/ 1554956 w 1652587"/>
              <a:gd name="connsiteY4" fmla="*/ 135732 h 1366839"/>
              <a:gd name="connsiteX5" fmla="*/ 1526381 w 1652587"/>
              <a:gd name="connsiteY5" fmla="*/ 178595 h 1366839"/>
              <a:gd name="connsiteX6" fmla="*/ 1481138 w 1652587"/>
              <a:gd name="connsiteY6" fmla="*/ 230982 h 1366839"/>
              <a:gd name="connsiteX7" fmla="*/ 1457325 w 1652587"/>
              <a:gd name="connsiteY7" fmla="*/ 261939 h 1366839"/>
              <a:gd name="connsiteX8" fmla="*/ 1421605 w 1652587"/>
              <a:gd name="connsiteY8" fmla="*/ 316707 h 1366839"/>
              <a:gd name="connsiteX9" fmla="*/ 1383506 w 1652587"/>
              <a:gd name="connsiteY9" fmla="*/ 366714 h 1366839"/>
              <a:gd name="connsiteX10" fmla="*/ 1347787 w 1652587"/>
              <a:gd name="connsiteY10" fmla="*/ 404814 h 1366839"/>
              <a:gd name="connsiteX11" fmla="*/ 1281112 w 1652587"/>
              <a:gd name="connsiteY11" fmla="*/ 552451 h 1366839"/>
              <a:gd name="connsiteX12" fmla="*/ 1247775 w 1652587"/>
              <a:gd name="connsiteY12" fmla="*/ 600076 h 1366839"/>
              <a:gd name="connsiteX13" fmla="*/ 1209675 w 1652587"/>
              <a:gd name="connsiteY13" fmla="*/ 647701 h 1366839"/>
              <a:gd name="connsiteX14" fmla="*/ 1166812 w 1652587"/>
              <a:gd name="connsiteY14" fmla="*/ 681039 h 1366839"/>
              <a:gd name="connsiteX15" fmla="*/ 1114425 w 1652587"/>
              <a:gd name="connsiteY15" fmla="*/ 742951 h 1366839"/>
              <a:gd name="connsiteX16" fmla="*/ 1066800 w 1652587"/>
              <a:gd name="connsiteY16" fmla="*/ 795339 h 1366839"/>
              <a:gd name="connsiteX17" fmla="*/ 990600 w 1652587"/>
              <a:gd name="connsiteY17" fmla="*/ 881064 h 1366839"/>
              <a:gd name="connsiteX18" fmla="*/ 885825 w 1652587"/>
              <a:gd name="connsiteY18" fmla="*/ 976314 h 1366839"/>
              <a:gd name="connsiteX19" fmla="*/ 847725 w 1652587"/>
              <a:gd name="connsiteY19" fmla="*/ 985839 h 1366839"/>
              <a:gd name="connsiteX20" fmla="*/ 819150 w 1652587"/>
              <a:gd name="connsiteY20" fmla="*/ 1004889 h 1366839"/>
              <a:gd name="connsiteX21" fmla="*/ 766762 w 1652587"/>
              <a:gd name="connsiteY21" fmla="*/ 1062039 h 1366839"/>
              <a:gd name="connsiteX22" fmla="*/ 742950 w 1652587"/>
              <a:gd name="connsiteY22" fmla="*/ 1100139 h 1366839"/>
              <a:gd name="connsiteX23" fmla="*/ 709612 w 1652587"/>
              <a:gd name="connsiteY23" fmla="*/ 1138239 h 1366839"/>
              <a:gd name="connsiteX24" fmla="*/ 623887 w 1652587"/>
              <a:gd name="connsiteY24" fmla="*/ 1171576 h 1366839"/>
              <a:gd name="connsiteX25" fmla="*/ 571500 w 1652587"/>
              <a:gd name="connsiteY25" fmla="*/ 1223964 h 1366839"/>
              <a:gd name="connsiteX26" fmla="*/ 504825 w 1652587"/>
              <a:gd name="connsiteY26" fmla="*/ 1257301 h 1366839"/>
              <a:gd name="connsiteX27" fmla="*/ 481012 w 1652587"/>
              <a:gd name="connsiteY27" fmla="*/ 1281114 h 1366839"/>
              <a:gd name="connsiteX28" fmla="*/ 428625 w 1652587"/>
              <a:gd name="connsiteY28" fmla="*/ 1319214 h 1366839"/>
              <a:gd name="connsiteX29" fmla="*/ 376237 w 1652587"/>
              <a:gd name="connsiteY29" fmla="*/ 1333501 h 1366839"/>
              <a:gd name="connsiteX30" fmla="*/ 357187 w 1652587"/>
              <a:gd name="connsiteY30" fmla="*/ 1347789 h 1366839"/>
              <a:gd name="connsiteX31" fmla="*/ 323850 w 1652587"/>
              <a:gd name="connsiteY31" fmla="*/ 1366839 h 1366839"/>
              <a:gd name="connsiteX32" fmla="*/ 290512 w 1652587"/>
              <a:gd name="connsiteY32" fmla="*/ 1366839 h 1366839"/>
              <a:gd name="connsiteX33" fmla="*/ 266700 w 1652587"/>
              <a:gd name="connsiteY33" fmla="*/ 1366839 h 1366839"/>
              <a:gd name="connsiteX34" fmla="*/ 200025 w 1652587"/>
              <a:gd name="connsiteY34" fmla="*/ 1338264 h 1366839"/>
              <a:gd name="connsiteX35" fmla="*/ 166687 w 1652587"/>
              <a:gd name="connsiteY35" fmla="*/ 1304926 h 1366839"/>
              <a:gd name="connsiteX36" fmla="*/ 152400 w 1652587"/>
              <a:gd name="connsiteY36" fmla="*/ 1262064 h 1366839"/>
              <a:gd name="connsiteX37" fmla="*/ 109537 w 1652587"/>
              <a:gd name="connsiteY37" fmla="*/ 1185864 h 1366839"/>
              <a:gd name="connsiteX38" fmla="*/ 57150 w 1652587"/>
              <a:gd name="connsiteY38" fmla="*/ 1100139 h 1366839"/>
              <a:gd name="connsiteX39" fmla="*/ 0 w 1652587"/>
              <a:gd name="connsiteY39" fmla="*/ 1062039 h 1366839"/>
              <a:gd name="connsiteX40" fmla="*/ 0 w 1652587"/>
              <a:gd name="connsiteY40" fmla="*/ 1062039 h 1366839"/>
              <a:gd name="connsiteX0" fmla="*/ 1652587 w 1652587"/>
              <a:gd name="connsiteY0" fmla="*/ 0 h 1366839"/>
              <a:gd name="connsiteX1" fmla="*/ 1631155 w 1652587"/>
              <a:gd name="connsiteY1" fmla="*/ 47627 h 1366839"/>
              <a:gd name="connsiteX2" fmla="*/ 1604963 w 1652587"/>
              <a:gd name="connsiteY2" fmla="*/ 66677 h 1366839"/>
              <a:gd name="connsiteX3" fmla="*/ 1571625 w 1652587"/>
              <a:gd name="connsiteY3" fmla="*/ 107157 h 1366839"/>
              <a:gd name="connsiteX4" fmla="*/ 1554956 w 1652587"/>
              <a:gd name="connsiteY4" fmla="*/ 135732 h 1366839"/>
              <a:gd name="connsiteX5" fmla="*/ 1526381 w 1652587"/>
              <a:gd name="connsiteY5" fmla="*/ 178595 h 1366839"/>
              <a:gd name="connsiteX6" fmla="*/ 1481138 w 1652587"/>
              <a:gd name="connsiteY6" fmla="*/ 230982 h 1366839"/>
              <a:gd name="connsiteX7" fmla="*/ 1457325 w 1652587"/>
              <a:gd name="connsiteY7" fmla="*/ 261939 h 1366839"/>
              <a:gd name="connsiteX8" fmla="*/ 1421605 w 1652587"/>
              <a:gd name="connsiteY8" fmla="*/ 316707 h 1366839"/>
              <a:gd name="connsiteX9" fmla="*/ 1383506 w 1652587"/>
              <a:gd name="connsiteY9" fmla="*/ 366714 h 1366839"/>
              <a:gd name="connsiteX10" fmla="*/ 1347787 w 1652587"/>
              <a:gd name="connsiteY10" fmla="*/ 404814 h 1366839"/>
              <a:gd name="connsiteX11" fmla="*/ 1281112 w 1652587"/>
              <a:gd name="connsiteY11" fmla="*/ 552451 h 1366839"/>
              <a:gd name="connsiteX12" fmla="*/ 1247775 w 1652587"/>
              <a:gd name="connsiteY12" fmla="*/ 600076 h 1366839"/>
              <a:gd name="connsiteX13" fmla="*/ 1209675 w 1652587"/>
              <a:gd name="connsiteY13" fmla="*/ 647701 h 1366839"/>
              <a:gd name="connsiteX14" fmla="*/ 1166812 w 1652587"/>
              <a:gd name="connsiteY14" fmla="*/ 681039 h 1366839"/>
              <a:gd name="connsiteX15" fmla="*/ 1114425 w 1652587"/>
              <a:gd name="connsiteY15" fmla="*/ 742951 h 1366839"/>
              <a:gd name="connsiteX16" fmla="*/ 1066800 w 1652587"/>
              <a:gd name="connsiteY16" fmla="*/ 795339 h 1366839"/>
              <a:gd name="connsiteX17" fmla="*/ 990600 w 1652587"/>
              <a:gd name="connsiteY17" fmla="*/ 881064 h 1366839"/>
              <a:gd name="connsiteX18" fmla="*/ 885825 w 1652587"/>
              <a:gd name="connsiteY18" fmla="*/ 976314 h 1366839"/>
              <a:gd name="connsiteX19" fmla="*/ 847725 w 1652587"/>
              <a:gd name="connsiteY19" fmla="*/ 985839 h 1366839"/>
              <a:gd name="connsiteX20" fmla="*/ 819150 w 1652587"/>
              <a:gd name="connsiteY20" fmla="*/ 1004889 h 1366839"/>
              <a:gd name="connsiteX21" fmla="*/ 766762 w 1652587"/>
              <a:gd name="connsiteY21" fmla="*/ 1062039 h 1366839"/>
              <a:gd name="connsiteX22" fmla="*/ 742950 w 1652587"/>
              <a:gd name="connsiteY22" fmla="*/ 1100139 h 1366839"/>
              <a:gd name="connsiteX23" fmla="*/ 709612 w 1652587"/>
              <a:gd name="connsiteY23" fmla="*/ 1138239 h 1366839"/>
              <a:gd name="connsiteX24" fmla="*/ 623887 w 1652587"/>
              <a:gd name="connsiteY24" fmla="*/ 1171576 h 1366839"/>
              <a:gd name="connsiteX25" fmla="*/ 571500 w 1652587"/>
              <a:gd name="connsiteY25" fmla="*/ 1223964 h 1366839"/>
              <a:gd name="connsiteX26" fmla="*/ 504825 w 1652587"/>
              <a:gd name="connsiteY26" fmla="*/ 1257301 h 1366839"/>
              <a:gd name="connsiteX27" fmla="*/ 481012 w 1652587"/>
              <a:gd name="connsiteY27" fmla="*/ 1281114 h 1366839"/>
              <a:gd name="connsiteX28" fmla="*/ 428625 w 1652587"/>
              <a:gd name="connsiteY28" fmla="*/ 1319214 h 1366839"/>
              <a:gd name="connsiteX29" fmla="*/ 376237 w 1652587"/>
              <a:gd name="connsiteY29" fmla="*/ 1333501 h 1366839"/>
              <a:gd name="connsiteX30" fmla="*/ 357187 w 1652587"/>
              <a:gd name="connsiteY30" fmla="*/ 1347789 h 1366839"/>
              <a:gd name="connsiteX31" fmla="*/ 323850 w 1652587"/>
              <a:gd name="connsiteY31" fmla="*/ 1366839 h 1366839"/>
              <a:gd name="connsiteX32" fmla="*/ 290512 w 1652587"/>
              <a:gd name="connsiteY32" fmla="*/ 1366839 h 1366839"/>
              <a:gd name="connsiteX33" fmla="*/ 266700 w 1652587"/>
              <a:gd name="connsiteY33" fmla="*/ 1366839 h 1366839"/>
              <a:gd name="connsiteX34" fmla="*/ 200025 w 1652587"/>
              <a:gd name="connsiteY34" fmla="*/ 1338264 h 1366839"/>
              <a:gd name="connsiteX35" fmla="*/ 166687 w 1652587"/>
              <a:gd name="connsiteY35" fmla="*/ 1304926 h 1366839"/>
              <a:gd name="connsiteX36" fmla="*/ 152400 w 1652587"/>
              <a:gd name="connsiteY36" fmla="*/ 1262064 h 1366839"/>
              <a:gd name="connsiteX37" fmla="*/ 109537 w 1652587"/>
              <a:gd name="connsiteY37" fmla="*/ 1185864 h 1366839"/>
              <a:gd name="connsiteX38" fmla="*/ 57150 w 1652587"/>
              <a:gd name="connsiteY38" fmla="*/ 1100139 h 1366839"/>
              <a:gd name="connsiteX39" fmla="*/ 0 w 1652587"/>
              <a:gd name="connsiteY39" fmla="*/ 1062039 h 1366839"/>
              <a:gd name="connsiteX40" fmla="*/ 0 w 1652587"/>
              <a:gd name="connsiteY40" fmla="*/ 1062039 h 1366839"/>
              <a:gd name="connsiteX0" fmla="*/ 1652587 w 1652587"/>
              <a:gd name="connsiteY0" fmla="*/ 0 h 1357314"/>
              <a:gd name="connsiteX1" fmla="*/ 1631155 w 1652587"/>
              <a:gd name="connsiteY1" fmla="*/ 38102 h 1357314"/>
              <a:gd name="connsiteX2" fmla="*/ 1604963 w 1652587"/>
              <a:gd name="connsiteY2" fmla="*/ 57152 h 1357314"/>
              <a:gd name="connsiteX3" fmla="*/ 1571625 w 1652587"/>
              <a:gd name="connsiteY3" fmla="*/ 97632 h 1357314"/>
              <a:gd name="connsiteX4" fmla="*/ 1554956 w 1652587"/>
              <a:gd name="connsiteY4" fmla="*/ 126207 h 1357314"/>
              <a:gd name="connsiteX5" fmla="*/ 1526381 w 1652587"/>
              <a:gd name="connsiteY5" fmla="*/ 169070 h 1357314"/>
              <a:gd name="connsiteX6" fmla="*/ 1481138 w 1652587"/>
              <a:gd name="connsiteY6" fmla="*/ 221457 h 1357314"/>
              <a:gd name="connsiteX7" fmla="*/ 1457325 w 1652587"/>
              <a:gd name="connsiteY7" fmla="*/ 252414 h 1357314"/>
              <a:gd name="connsiteX8" fmla="*/ 1421605 w 1652587"/>
              <a:gd name="connsiteY8" fmla="*/ 307182 h 1357314"/>
              <a:gd name="connsiteX9" fmla="*/ 1383506 w 1652587"/>
              <a:gd name="connsiteY9" fmla="*/ 357189 h 1357314"/>
              <a:gd name="connsiteX10" fmla="*/ 1347787 w 1652587"/>
              <a:gd name="connsiteY10" fmla="*/ 395289 h 1357314"/>
              <a:gd name="connsiteX11" fmla="*/ 1281112 w 1652587"/>
              <a:gd name="connsiteY11" fmla="*/ 542926 h 1357314"/>
              <a:gd name="connsiteX12" fmla="*/ 1247775 w 1652587"/>
              <a:gd name="connsiteY12" fmla="*/ 590551 h 1357314"/>
              <a:gd name="connsiteX13" fmla="*/ 1209675 w 1652587"/>
              <a:gd name="connsiteY13" fmla="*/ 638176 h 1357314"/>
              <a:gd name="connsiteX14" fmla="*/ 1166812 w 1652587"/>
              <a:gd name="connsiteY14" fmla="*/ 671514 h 1357314"/>
              <a:gd name="connsiteX15" fmla="*/ 1114425 w 1652587"/>
              <a:gd name="connsiteY15" fmla="*/ 733426 h 1357314"/>
              <a:gd name="connsiteX16" fmla="*/ 1066800 w 1652587"/>
              <a:gd name="connsiteY16" fmla="*/ 785814 h 1357314"/>
              <a:gd name="connsiteX17" fmla="*/ 990600 w 1652587"/>
              <a:gd name="connsiteY17" fmla="*/ 871539 h 1357314"/>
              <a:gd name="connsiteX18" fmla="*/ 885825 w 1652587"/>
              <a:gd name="connsiteY18" fmla="*/ 966789 h 1357314"/>
              <a:gd name="connsiteX19" fmla="*/ 847725 w 1652587"/>
              <a:gd name="connsiteY19" fmla="*/ 976314 h 1357314"/>
              <a:gd name="connsiteX20" fmla="*/ 819150 w 1652587"/>
              <a:gd name="connsiteY20" fmla="*/ 995364 h 1357314"/>
              <a:gd name="connsiteX21" fmla="*/ 766762 w 1652587"/>
              <a:gd name="connsiteY21" fmla="*/ 1052514 h 1357314"/>
              <a:gd name="connsiteX22" fmla="*/ 742950 w 1652587"/>
              <a:gd name="connsiteY22" fmla="*/ 1090614 h 1357314"/>
              <a:gd name="connsiteX23" fmla="*/ 709612 w 1652587"/>
              <a:gd name="connsiteY23" fmla="*/ 1128714 h 1357314"/>
              <a:gd name="connsiteX24" fmla="*/ 623887 w 1652587"/>
              <a:gd name="connsiteY24" fmla="*/ 1162051 h 1357314"/>
              <a:gd name="connsiteX25" fmla="*/ 571500 w 1652587"/>
              <a:gd name="connsiteY25" fmla="*/ 1214439 h 1357314"/>
              <a:gd name="connsiteX26" fmla="*/ 504825 w 1652587"/>
              <a:gd name="connsiteY26" fmla="*/ 1247776 h 1357314"/>
              <a:gd name="connsiteX27" fmla="*/ 481012 w 1652587"/>
              <a:gd name="connsiteY27" fmla="*/ 1271589 h 1357314"/>
              <a:gd name="connsiteX28" fmla="*/ 428625 w 1652587"/>
              <a:gd name="connsiteY28" fmla="*/ 1309689 h 1357314"/>
              <a:gd name="connsiteX29" fmla="*/ 376237 w 1652587"/>
              <a:gd name="connsiteY29" fmla="*/ 1323976 h 1357314"/>
              <a:gd name="connsiteX30" fmla="*/ 357187 w 1652587"/>
              <a:gd name="connsiteY30" fmla="*/ 1338264 h 1357314"/>
              <a:gd name="connsiteX31" fmla="*/ 323850 w 1652587"/>
              <a:gd name="connsiteY31" fmla="*/ 1357314 h 1357314"/>
              <a:gd name="connsiteX32" fmla="*/ 290512 w 1652587"/>
              <a:gd name="connsiteY32" fmla="*/ 1357314 h 1357314"/>
              <a:gd name="connsiteX33" fmla="*/ 266700 w 1652587"/>
              <a:gd name="connsiteY33" fmla="*/ 1357314 h 1357314"/>
              <a:gd name="connsiteX34" fmla="*/ 200025 w 1652587"/>
              <a:gd name="connsiteY34" fmla="*/ 1328739 h 1357314"/>
              <a:gd name="connsiteX35" fmla="*/ 166687 w 1652587"/>
              <a:gd name="connsiteY35" fmla="*/ 1295401 h 1357314"/>
              <a:gd name="connsiteX36" fmla="*/ 152400 w 1652587"/>
              <a:gd name="connsiteY36" fmla="*/ 1252539 h 1357314"/>
              <a:gd name="connsiteX37" fmla="*/ 109537 w 1652587"/>
              <a:gd name="connsiteY37" fmla="*/ 1176339 h 1357314"/>
              <a:gd name="connsiteX38" fmla="*/ 57150 w 1652587"/>
              <a:gd name="connsiteY38" fmla="*/ 1090614 h 1357314"/>
              <a:gd name="connsiteX39" fmla="*/ 0 w 1652587"/>
              <a:gd name="connsiteY39" fmla="*/ 1052514 h 1357314"/>
              <a:gd name="connsiteX40" fmla="*/ 0 w 1652587"/>
              <a:gd name="connsiteY40" fmla="*/ 1052514 h 1357314"/>
              <a:gd name="connsiteX0" fmla="*/ 1652587 w 1652587"/>
              <a:gd name="connsiteY0" fmla="*/ 0 h 1357314"/>
              <a:gd name="connsiteX1" fmla="*/ 1631155 w 1652587"/>
              <a:gd name="connsiteY1" fmla="*/ 38102 h 1357314"/>
              <a:gd name="connsiteX2" fmla="*/ 1597819 w 1652587"/>
              <a:gd name="connsiteY2" fmla="*/ 64296 h 1357314"/>
              <a:gd name="connsiteX3" fmla="*/ 1571625 w 1652587"/>
              <a:gd name="connsiteY3" fmla="*/ 97632 h 1357314"/>
              <a:gd name="connsiteX4" fmla="*/ 1554956 w 1652587"/>
              <a:gd name="connsiteY4" fmla="*/ 126207 h 1357314"/>
              <a:gd name="connsiteX5" fmla="*/ 1526381 w 1652587"/>
              <a:gd name="connsiteY5" fmla="*/ 169070 h 1357314"/>
              <a:gd name="connsiteX6" fmla="*/ 1481138 w 1652587"/>
              <a:gd name="connsiteY6" fmla="*/ 221457 h 1357314"/>
              <a:gd name="connsiteX7" fmla="*/ 1457325 w 1652587"/>
              <a:gd name="connsiteY7" fmla="*/ 252414 h 1357314"/>
              <a:gd name="connsiteX8" fmla="*/ 1421605 w 1652587"/>
              <a:gd name="connsiteY8" fmla="*/ 307182 h 1357314"/>
              <a:gd name="connsiteX9" fmla="*/ 1383506 w 1652587"/>
              <a:gd name="connsiteY9" fmla="*/ 357189 h 1357314"/>
              <a:gd name="connsiteX10" fmla="*/ 1347787 w 1652587"/>
              <a:gd name="connsiteY10" fmla="*/ 395289 h 1357314"/>
              <a:gd name="connsiteX11" fmla="*/ 1281112 w 1652587"/>
              <a:gd name="connsiteY11" fmla="*/ 542926 h 1357314"/>
              <a:gd name="connsiteX12" fmla="*/ 1247775 w 1652587"/>
              <a:gd name="connsiteY12" fmla="*/ 590551 h 1357314"/>
              <a:gd name="connsiteX13" fmla="*/ 1209675 w 1652587"/>
              <a:gd name="connsiteY13" fmla="*/ 638176 h 1357314"/>
              <a:gd name="connsiteX14" fmla="*/ 1166812 w 1652587"/>
              <a:gd name="connsiteY14" fmla="*/ 671514 h 1357314"/>
              <a:gd name="connsiteX15" fmla="*/ 1114425 w 1652587"/>
              <a:gd name="connsiteY15" fmla="*/ 733426 h 1357314"/>
              <a:gd name="connsiteX16" fmla="*/ 1066800 w 1652587"/>
              <a:gd name="connsiteY16" fmla="*/ 785814 h 1357314"/>
              <a:gd name="connsiteX17" fmla="*/ 990600 w 1652587"/>
              <a:gd name="connsiteY17" fmla="*/ 871539 h 1357314"/>
              <a:gd name="connsiteX18" fmla="*/ 885825 w 1652587"/>
              <a:gd name="connsiteY18" fmla="*/ 966789 h 1357314"/>
              <a:gd name="connsiteX19" fmla="*/ 847725 w 1652587"/>
              <a:gd name="connsiteY19" fmla="*/ 976314 h 1357314"/>
              <a:gd name="connsiteX20" fmla="*/ 819150 w 1652587"/>
              <a:gd name="connsiteY20" fmla="*/ 995364 h 1357314"/>
              <a:gd name="connsiteX21" fmla="*/ 766762 w 1652587"/>
              <a:gd name="connsiteY21" fmla="*/ 1052514 h 1357314"/>
              <a:gd name="connsiteX22" fmla="*/ 742950 w 1652587"/>
              <a:gd name="connsiteY22" fmla="*/ 1090614 h 1357314"/>
              <a:gd name="connsiteX23" fmla="*/ 709612 w 1652587"/>
              <a:gd name="connsiteY23" fmla="*/ 1128714 h 1357314"/>
              <a:gd name="connsiteX24" fmla="*/ 623887 w 1652587"/>
              <a:gd name="connsiteY24" fmla="*/ 1162051 h 1357314"/>
              <a:gd name="connsiteX25" fmla="*/ 571500 w 1652587"/>
              <a:gd name="connsiteY25" fmla="*/ 1214439 h 1357314"/>
              <a:gd name="connsiteX26" fmla="*/ 504825 w 1652587"/>
              <a:gd name="connsiteY26" fmla="*/ 1247776 h 1357314"/>
              <a:gd name="connsiteX27" fmla="*/ 481012 w 1652587"/>
              <a:gd name="connsiteY27" fmla="*/ 1271589 h 1357314"/>
              <a:gd name="connsiteX28" fmla="*/ 428625 w 1652587"/>
              <a:gd name="connsiteY28" fmla="*/ 1309689 h 1357314"/>
              <a:gd name="connsiteX29" fmla="*/ 376237 w 1652587"/>
              <a:gd name="connsiteY29" fmla="*/ 1323976 h 1357314"/>
              <a:gd name="connsiteX30" fmla="*/ 357187 w 1652587"/>
              <a:gd name="connsiteY30" fmla="*/ 1338264 h 1357314"/>
              <a:gd name="connsiteX31" fmla="*/ 323850 w 1652587"/>
              <a:gd name="connsiteY31" fmla="*/ 1357314 h 1357314"/>
              <a:gd name="connsiteX32" fmla="*/ 290512 w 1652587"/>
              <a:gd name="connsiteY32" fmla="*/ 1357314 h 1357314"/>
              <a:gd name="connsiteX33" fmla="*/ 266700 w 1652587"/>
              <a:gd name="connsiteY33" fmla="*/ 1357314 h 1357314"/>
              <a:gd name="connsiteX34" fmla="*/ 200025 w 1652587"/>
              <a:gd name="connsiteY34" fmla="*/ 1328739 h 1357314"/>
              <a:gd name="connsiteX35" fmla="*/ 166687 w 1652587"/>
              <a:gd name="connsiteY35" fmla="*/ 1295401 h 1357314"/>
              <a:gd name="connsiteX36" fmla="*/ 152400 w 1652587"/>
              <a:gd name="connsiteY36" fmla="*/ 1252539 h 1357314"/>
              <a:gd name="connsiteX37" fmla="*/ 109537 w 1652587"/>
              <a:gd name="connsiteY37" fmla="*/ 1176339 h 1357314"/>
              <a:gd name="connsiteX38" fmla="*/ 57150 w 1652587"/>
              <a:gd name="connsiteY38" fmla="*/ 1090614 h 1357314"/>
              <a:gd name="connsiteX39" fmla="*/ 0 w 1652587"/>
              <a:gd name="connsiteY39" fmla="*/ 1052514 h 1357314"/>
              <a:gd name="connsiteX40" fmla="*/ 0 w 1652587"/>
              <a:gd name="connsiteY40" fmla="*/ 1052514 h 1357314"/>
              <a:gd name="connsiteX0" fmla="*/ 1652587 w 1652587"/>
              <a:gd name="connsiteY0" fmla="*/ 0 h 1357314"/>
              <a:gd name="connsiteX1" fmla="*/ 1631155 w 1652587"/>
              <a:gd name="connsiteY1" fmla="*/ 38102 h 1357314"/>
              <a:gd name="connsiteX2" fmla="*/ 1597819 w 1652587"/>
              <a:gd name="connsiteY2" fmla="*/ 64296 h 1357314"/>
              <a:gd name="connsiteX3" fmla="*/ 1571625 w 1652587"/>
              <a:gd name="connsiteY3" fmla="*/ 97632 h 1357314"/>
              <a:gd name="connsiteX4" fmla="*/ 1554956 w 1652587"/>
              <a:gd name="connsiteY4" fmla="*/ 126207 h 1357314"/>
              <a:gd name="connsiteX5" fmla="*/ 1526381 w 1652587"/>
              <a:gd name="connsiteY5" fmla="*/ 169070 h 1357314"/>
              <a:gd name="connsiteX6" fmla="*/ 1481138 w 1652587"/>
              <a:gd name="connsiteY6" fmla="*/ 221457 h 1357314"/>
              <a:gd name="connsiteX7" fmla="*/ 1457325 w 1652587"/>
              <a:gd name="connsiteY7" fmla="*/ 252414 h 1357314"/>
              <a:gd name="connsiteX8" fmla="*/ 1421605 w 1652587"/>
              <a:gd name="connsiteY8" fmla="*/ 307182 h 1357314"/>
              <a:gd name="connsiteX9" fmla="*/ 1383506 w 1652587"/>
              <a:gd name="connsiteY9" fmla="*/ 357189 h 1357314"/>
              <a:gd name="connsiteX10" fmla="*/ 1347787 w 1652587"/>
              <a:gd name="connsiteY10" fmla="*/ 395289 h 1357314"/>
              <a:gd name="connsiteX11" fmla="*/ 1281112 w 1652587"/>
              <a:gd name="connsiteY11" fmla="*/ 542926 h 1357314"/>
              <a:gd name="connsiteX12" fmla="*/ 1247775 w 1652587"/>
              <a:gd name="connsiteY12" fmla="*/ 590551 h 1357314"/>
              <a:gd name="connsiteX13" fmla="*/ 1209675 w 1652587"/>
              <a:gd name="connsiteY13" fmla="*/ 616745 h 1357314"/>
              <a:gd name="connsiteX14" fmla="*/ 1166812 w 1652587"/>
              <a:gd name="connsiteY14" fmla="*/ 671514 h 1357314"/>
              <a:gd name="connsiteX15" fmla="*/ 1114425 w 1652587"/>
              <a:gd name="connsiteY15" fmla="*/ 733426 h 1357314"/>
              <a:gd name="connsiteX16" fmla="*/ 1066800 w 1652587"/>
              <a:gd name="connsiteY16" fmla="*/ 785814 h 1357314"/>
              <a:gd name="connsiteX17" fmla="*/ 990600 w 1652587"/>
              <a:gd name="connsiteY17" fmla="*/ 871539 h 1357314"/>
              <a:gd name="connsiteX18" fmla="*/ 885825 w 1652587"/>
              <a:gd name="connsiteY18" fmla="*/ 966789 h 1357314"/>
              <a:gd name="connsiteX19" fmla="*/ 847725 w 1652587"/>
              <a:gd name="connsiteY19" fmla="*/ 976314 h 1357314"/>
              <a:gd name="connsiteX20" fmla="*/ 819150 w 1652587"/>
              <a:gd name="connsiteY20" fmla="*/ 995364 h 1357314"/>
              <a:gd name="connsiteX21" fmla="*/ 766762 w 1652587"/>
              <a:gd name="connsiteY21" fmla="*/ 1052514 h 1357314"/>
              <a:gd name="connsiteX22" fmla="*/ 742950 w 1652587"/>
              <a:gd name="connsiteY22" fmla="*/ 1090614 h 1357314"/>
              <a:gd name="connsiteX23" fmla="*/ 709612 w 1652587"/>
              <a:gd name="connsiteY23" fmla="*/ 1128714 h 1357314"/>
              <a:gd name="connsiteX24" fmla="*/ 623887 w 1652587"/>
              <a:gd name="connsiteY24" fmla="*/ 1162051 h 1357314"/>
              <a:gd name="connsiteX25" fmla="*/ 571500 w 1652587"/>
              <a:gd name="connsiteY25" fmla="*/ 1214439 h 1357314"/>
              <a:gd name="connsiteX26" fmla="*/ 504825 w 1652587"/>
              <a:gd name="connsiteY26" fmla="*/ 1247776 h 1357314"/>
              <a:gd name="connsiteX27" fmla="*/ 481012 w 1652587"/>
              <a:gd name="connsiteY27" fmla="*/ 1271589 h 1357314"/>
              <a:gd name="connsiteX28" fmla="*/ 428625 w 1652587"/>
              <a:gd name="connsiteY28" fmla="*/ 1309689 h 1357314"/>
              <a:gd name="connsiteX29" fmla="*/ 376237 w 1652587"/>
              <a:gd name="connsiteY29" fmla="*/ 1323976 h 1357314"/>
              <a:gd name="connsiteX30" fmla="*/ 357187 w 1652587"/>
              <a:gd name="connsiteY30" fmla="*/ 1338264 h 1357314"/>
              <a:gd name="connsiteX31" fmla="*/ 323850 w 1652587"/>
              <a:gd name="connsiteY31" fmla="*/ 1357314 h 1357314"/>
              <a:gd name="connsiteX32" fmla="*/ 290512 w 1652587"/>
              <a:gd name="connsiteY32" fmla="*/ 1357314 h 1357314"/>
              <a:gd name="connsiteX33" fmla="*/ 266700 w 1652587"/>
              <a:gd name="connsiteY33" fmla="*/ 1357314 h 1357314"/>
              <a:gd name="connsiteX34" fmla="*/ 200025 w 1652587"/>
              <a:gd name="connsiteY34" fmla="*/ 1328739 h 1357314"/>
              <a:gd name="connsiteX35" fmla="*/ 166687 w 1652587"/>
              <a:gd name="connsiteY35" fmla="*/ 1295401 h 1357314"/>
              <a:gd name="connsiteX36" fmla="*/ 152400 w 1652587"/>
              <a:gd name="connsiteY36" fmla="*/ 1252539 h 1357314"/>
              <a:gd name="connsiteX37" fmla="*/ 109537 w 1652587"/>
              <a:gd name="connsiteY37" fmla="*/ 1176339 h 1357314"/>
              <a:gd name="connsiteX38" fmla="*/ 57150 w 1652587"/>
              <a:gd name="connsiteY38" fmla="*/ 1090614 h 1357314"/>
              <a:gd name="connsiteX39" fmla="*/ 0 w 1652587"/>
              <a:gd name="connsiteY39" fmla="*/ 1052514 h 1357314"/>
              <a:gd name="connsiteX40" fmla="*/ 0 w 1652587"/>
              <a:gd name="connsiteY40" fmla="*/ 1052514 h 1357314"/>
              <a:gd name="connsiteX0" fmla="*/ 1652587 w 1652587"/>
              <a:gd name="connsiteY0" fmla="*/ 0 h 1357314"/>
              <a:gd name="connsiteX1" fmla="*/ 1631155 w 1652587"/>
              <a:gd name="connsiteY1" fmla="*/ 38102 h 1357314"/>
              <a:gd name="connsiteX2" fmla="*/ 1597819 w 1652587"/>
              <a:gd name="connsiteY2" fmla="*/ 64296 h 1357314"/>
              <a:gd name="connsiteX3" fmla="*/ 1571625 w 1652587"/>
              <a:gd name="connsiteY3" fmla="*/ 97632 h 1357314"/>
              <a:gd name="connsiteX4" fmla="*/ 1554956 w 1652587"/>
              <a:gd name="connsiteY4" fmla="*/ 126207 h 1357314"/>
              <a:gd name="connsiteX5" fmla="*/ 1526381 w 1652587"/>
              <a:gd name="connsiteY5" fmla="*/ 169070 h 1357314"/>
              <a:gd name="connsiteX6" fmla="*/ 1481138 w 1652587"/>
              <a:gd name="connsiteY6" fmla="*/ 221457 h 1357314"/>
              <a:gd name="connsiteX7" fmla="*/ 1457325 w 1652587"/>
              <a:gd name="connsiteY7" fmla="*/ 252414 h 1357314"/>
              <a:gd name="connsiteX8" fmla="*/ 1421605 w 1652587"/>
              <a:gd name="connsiteY8" fmla="*/ 307182 h 1357314"/>
              <a:gd name="connsiteX9" fmla="*/ 1383506 w 1652587"/>
              <a:gd name="connsiteY9" fmla="*/ 357189 h 1357314"/>
              <a:gd name="connsiteX10" fmla="*/ 1347787 w 1652587"/>
              <a:gd name="connsiteY10" fmla="*/ 395289 h 1357314"/>
              <a:gd name="connsiteX11" fmla="*/ 1281112 w 1652587"/>
              <a:gd name="connsiteY11" fmla="*/ 542926 h 1357314"/>
              <a:gd name="connsiteX12" fmla="*/ 1247775 w 1652587"/>
              <a:gd name="connsiteY12" fmla="*/ 561976 h 1357314"/>
              <a:gd name="connsiteX13" fmla="*/ 1209675 w 1652587"/>
              <a:gd name="connsiteY13" fmla="*/ 616745 h 1357314"/>
              <a:gd name="connsiteX14" fmla="*/ 1166812 w 1652587"/>
              <a:gd name="connsiteY14" fmla="*/ 671514 h 1357314"/>
              <a:gd name="connsiteX15" fmla="*/ 1114425 w 1652587"/>
              <a:gd name="connsiteY15" fmla="*/ 733426 h 1357314"/>
              <a:gd name="connsiteX16" fmla="*/ 1066800 w 1652587"/>
              <a:gd name="connsiteY16" fmla="*/ 785814 h 1357314"/>
              <a:gd name="connsiteX17" fmla="*/ 990600 w 1652587"/>
              <a:gd name="connsiteY17" fmla="*/ 871539 h 1357314"/>
              <a:gd name="connsiteX18" fmla="*/ 885825 w 1652587"/>
              <a:gd name="connsiteY18" fmla="*/ 966789 h 1357314"/>
              <a:gd name="connsiteX19" fmla="*/ 847725 w 1652587"/>
              <a:gd name="connsiteY19" fmla="*/ 976314 h 1357314"/>
              <a:gd name="connsiteX20" fmla="*/ 819150 w 1652587"/>
              <a:gd name="connsiteY20" fmla="*/ 995364 h 1357314"/>
              <a:gd name="connsiteX21" fmla="*/ 766762 w 1652587"/>
              <a:gd name="connsiteY21" fmla="*/ 1052514 h 1357314"/>
              <a:gd name="connsiteX22" fmla="*/ 742950 w 1652587"/>
              <a:gd name="connsiteY22" fmla="*/ 1090614 h 1357314"/>
              <a:gd name="connsiteX23" fmla="*/ 709612 w 1652587"/>
              <a:gd name="connsiteY23" fmla="*/ 1128714 h 1357314"/>
              <a:gd name="connsiteX24" fmla="*/ 623887 w 1652587"/>
              <a:gd name="connsiteY24" fmla="*/ 1162051 h 1357314"/>
              <a:gd name="connsiteX25" fmla="*/ 571500 w 1652587"/>
              <a:gd name="connsiteY25" fmla="*/ 1214439 h 1357314"/>
              <a:gd name="connsiteX26" fmla="*/ 504825 w 1652587"/>
              <a:gd name="connsiteY26" fmla="*/ 1247776 h 1357314"/>
              <a:gd name="connsiteX27" fmla="*/ 481012 w 1652587"/>
              <a:gd name="connsiteY27" fmla="*/ 1271589 h 1357314"/>
              <a:gd name="connsiteX28" fmla="*/ 428625 w 1652587"/>
              <a:gd name="connsiteY28" fmla="*/ 1309689 h 1357314"/>
              <a:gd name="connsiteX29" fmla="*/ 376237 w 1652587"/>
              <a:gd name="connsiteY29" fmla="*/ 1323976 h 1357314"/>
              <a:gd name="connsiteX30" fmla="*/ 357187 w 1652587"/>
              <a:gd name="connsiteY30" fmla="*/ 1338264 h 1357314"/>
              <a:gd name="connsiteX31" fmla="*/ 323850 w 1652587"/>
              <a:gd name="connsiteY31" fmla="*/ 1357314 h 1357314"/>
              <a:gd name="connsiteX32" fmla="*/ 290512 w 1652587"/>
              <a:gd name="connsiteY32" fmla="*/ 1357314 h 1357314"/>
              <a:gd name="connsiteX33" fmla="*/ 266700 w 1652587"/>
              <a:gd name="connsiteY33" fmla="*/ 1357314 h 1357314"/>
              <a:gd name="connsiteX34" fmla="*/ 200025 w 1652587"/>
              <a:gd name="connsiteY34" fmla="*/ 1328739 h 1357314"/>
              <a:gd name="connsiteX35" fmla="*/ 166687 w 1652587"/>
              <a:gd name="connsiteY35" fmla="*/ 1295401 h 1357314"/>
              <a:gd name="connsiteX36" fmla="*/ 152400 w 1652587"/>
              <a:gd name="connsiteY36" fmla="*/ 1252539 h 1357314"/>
              <a:gd name="connsiteX37" fmla="*/ 109537 w 1652587"/>
              <a:gd name="connsiteY37" fmla="*/ 1176339 h 1357314"/>
              <a:gd name="connsiteX38" fmla="*/ 57150 w 1652587"/>
              <a:gd name="connsiteY38" fmla="*/ 1090614 h 1357314"/>
              <a:gd name="connsiteX39" fmla="*/ 0 w 1652587"/>
              <a:gd name="connsiteY39" fmla="*/ 1052514 h 1357314"/>
              <a:gd name="connsiteX40" fmla="*/ 0 w 1652587"/>
              <a:gd name="connsiteY40" fmla="*/ 1052514 h 1357314"/>
              <a:gd name="connsiteX0" fmla="*/ 1652587 w 1652587"/>
              <a:gd name="connsiteY0" fmla="*/ 0 h 1357314"/>
              <a:gd name="connsiteX1" fmla="*/ 1631155 w 1652587"/>
              <a:gd name="connsiteY1" fmla="*/ 38102 h 1357314"/>
              <a:gd name="connsiteX2" fmla="*/ 1597819 w 1652587"/>
              <a:gd name="connsiteY2" fmla="*/ 64296 h 1357314"/>
              <a:gd name="connsiteX3" fmla="*/ 1571625 w 1652587"/>
              <a:gd name="connsiteY3" fmla="*/ 97632 h 1357314"/>
              <a:gd name="connsiteX4" fmla="*/ 1554956 w 1652587"/>
              <a:gd name="connsiteY4" fmla="*/ 126207 h 1357314"/>
              <a:gd name="connsiteX5" fmla="*/ 1526381 w 1652587"/>
              <a:gd name="connsiteY5" fmla="*/ 169070 h 1357314"/>
              <a:gd name="connsiteX6" fmla="*/ 1481138 w 1652587"/>
              <a:gd name="connsiteY6" fmla="*/ 221457 h 1357314"/>
              <a:gd name="connsiteX7" fmla="*/ 1457325 w 1652587"/>
              <a:gd name="connsiteY7" fmla="*/ 252414 h 1357314"/>
              <a:gd name="connsiteX8" fmla="*/ 1421605 w 1652587"/>
              <a:gd name="connsiteY8" fmla="*/ 307182 h 1357314"/>
              <a:gd name="connsiteX9" fmla="*/ 1383506 w 1652587"/>
              <a:gd name="connsiteY9" fmla="*/ 357189 h 1357314"/>
              <a:gd name="connsiteX10" fmla="*/ 1347787 w 1652587"/>
              <a:gd name="connsiteY10" fmla="*/ 395289 h 1357314"/>
              <a:gd name="connsiteX11" fmla="*/ 1283494 w 1652587"/>
              <a:gd name="connsiteY11" fmla="*/ 502445 h 1357314"/>
              <a:gd name="connsiteX12" fmla="*/ 1247775 w 1652587"/>
              <a:gd name="connsiteY12" fmla="*/ 561976 h 1357314"/>
              <a:gd name="connsiteX13" fmla="*/ 1209675 w 1652587"/>
              <a:gd name="connsiteY13" fmla="*/ 616745 h 1357314"/>
              <a:gd name="connsiteX14" fmla="*/ 1166812 w 1652587"/>
              <a:gd name="connsiteY14" fmla="*/ 671514 h 1357314"/>
              <a:gd name="connsiteX15" fmla="*/ 1114425 w 1652587"/>
              <a:gd name="connsiteY15" fmla="*/ 733426 h 1357314"/>
              <a:gd name="connsiteX16" fmla="*/ 1066800 w 1652587"/>
              <a:gd name="connsiteY16" fmla="*/ 785814 h 1357314"/>
              <a:gd name="connsiteX17" fmla="*/ 990600 w 1652587"/>
              <a:gd name="connsiteY17" fmla="*/ 871539 h 1357314"/>
              <a:gd name="connsiteX18" fmla="*/ 885825 w 1652587"/>
              <a:gd name="connsiteY18" fmla="*/ 966789 h 1357314"/>
              <a:gd name="connsiteX19" fmla="*/ 847725 w 1652587"/>
              <a:gd name="connsiteY19" fmla="*/ 976314 h 1357314"/>
              <a:gd name="connsiteX20" fmla="*/ 819150 w 1652587"/>
              <a:gd name="connsiteY20" fmla="*/ 995364 h 1357314"/>
              <a:gd name="connsiteX21" fmla="*/ 766762 w 1652587"/>
              <a:gd name="connsiteY21" fmla="*/ 1052514 h 1357314"/>
              <a:gd name="connsiteX22" fmla="*/ 742950 w 1652587"/>
              <a:gd name="connsiteY22" fmla="*/ 1090614 h 1357314"/>
              <a:gd name="connsiteX23" fmla="*/ 709612 w 1652587"/>
              <a:gd name="connsiteY23" fmla="*/ 1128714 h 1357314"/>
              <a:gd name="connsiteX24" fmla="*/ 623887 w 1652587"/>
              <a:gd name="connsiteY24" fmla="*/ 1162051 h 1357314"/>
              <a:gd name="connsiteX25" fmla="*/ 571500 w 1652587"/>
              <a:gd name="connsiteY25" fmla="*/ 1214439 h 1357314"/>
              <a:gd name="connsiteX26" fmla="*/ 504825 w 1652587"/>
              <a:gd name="connsiteY26" fmla="*/ 1247776 h 1357314"/>
              <a:gd name="connsiteX27" fmla="*/ 481012 w 1652587"/>
              <a:gd name="connsiteY27" fmla="*/ 1271589 h 1357314"/>
              <a:gd name="connsiteX28" fmla="*/ 428625 w 1652587"/>
              <a:gd name="connsiteY28" fmla="*/ 1309689 h 1357314"/>
              <a:gd name="connsiteX29" fmla="*/ 376237 w 1652587"/>
              <a:gd name="connsiteY29" fmla="*/ 1323976 h 1357314"/>
              <a:gd name="connsiteX30" fmla="*/ 357187 w 1652587"/>
              <a:gd name="connsiteY30" fmla="*/ 1338264 h 1357314"/>
              <a:gd name="connsiteX31" fmla="*/ 323850 w 1652587"/>
              <a:gd name="connsiteY31" fmla="*/ 1357314 h 1357314"/>
              <a:gd name="connsiteX32" fmla="*/ 290512 w 1652587"/>
              <a:gd name="connsiteY32" fmla="*/ 1357314 h 1357314"/>
              <a:gd name="connsiteX33" fmla="*/ 266700 w 1652587"/>
              <a:gd name="connsiteY33" fmla="*/ 1357314 h 1357314"/>
              <a:gd name="connsiteX34" fmla="*/ 200025 w 1652587"/>
              <a:gd name="connsiteY34" fmla="*/ 1328739 h 1357314"/>
              <a:gd name="connsiteX35" fmla="*/ 166687 w 1652587"/>
              <a:gd name="connsiteY35" fmla="*/ 1295401 h 1357314"/>
              <a:gd name="connsiteX36" fmla="*/ 152400 w 1652587"/>
              <a:gd name="connsiteY36" fmla="*/ 1252539 h 1357314"/>
              <a:gd name="connsiteX37" fmla="*/ 109537 w 1652587"/>
              <a:gd name="connsiteY37" fmla="*/ 1176339 h 1357314"/>
              <a:gd name="connsiteX38" fmla="*/ 57150 w 1652587"/>
              <a:gd name="connsiteY38" fmla="*/ 1090614 h 1357314"/>
              <a:gd name="connsiteX39" fmla="*/ 0 w 1652587"/>
              <a:gd name="connsiteY39" fmla="*/ 1052514 h 1357314"/>
              <a:gd name="connsiteX40" fmla="*/ 0 w 1652587"/>
              <a:gd name="connsiteY40" fmla="*/ 1052514 h 1357314"/>
              <a:gd name="connsiteX0" fmla="*/ 1652587 w 1652587"/>
              <a:gd name="connsiteY0" fmla="*/ 0 h 1357314"/>
              <a:gd name="connsiteX1" fmla="*/ 1631155 w 1652587"/>
              <a:gd name="connsiteY1" fmla="*/ 38102 h 1357314"/>
              <a:gd name="connsiteX2" fmla="*/ 1597819 w 1652587"/>
              <a:gd name="connsiteY2" fmla="*/ 64296 h 1357314"/>
              <a:gd name="connsiteX3" fmla="*/ 1571625 w 1652587"/>
              <a:gd name="connsiteY3" fmla="*/ 97632 h 1357314"/>
              <a:gd name="connsiteX4" fmla="*/ 1554956 w 1652587"/>
              <a:gd name="connsiteY4" fmla="*/ 126207 h 1357314"/>
              <a:gd name="connsiteX5" fmla="*/ 1526381 w 1652587"/>
              <a:gd name="connsiteY5" fmla="*/ 169070 h 1357314"/>
              <a:gd name="connsiteX6" fmla="*/ 1481138 w 1652587"/>
              <a:gd name="connsiteY6" fmla="*/ 221457 h 1357314"/>
              <a:gd name="connsiteX7" fmla="*/ 1457325 w 1652587"/>
              <a:gd name="connsiteY7" fmla="*/ 252414 h 1357314"/>
              <a:gd name="connsiteX8" fmla="*/ 1421605 w 1652587"/>
              <a:gd name="connsiteY8" fmla="*/ 307182 h 1357314"/>
              <a:gd name="connsiteX9" fmla="*/ 1383506 w 1652587"/>
              <a:gd name="connsiteY9" fmla="*/ 357189 h 1357314"/>
              <a:gd name="connsiteX10" fmla="*/ 1333500 w 1652587"/>
              <a:gd name="connsiteY10" fmla="*/ 423864 h 1357314"/>
              <a:gd name="connsiteX11" fmla="*/ 1283494 w 1652587"/>
              <a:gd name="connsiteY11" fmla="*/ 502445 h 1357314"/>
              <a:gd name="connsiteX12" fmla="*/ 1247775 w 1652587"/>
              <a:gd name="connsiteY12" fmla="*/ 561976 h 1357314"/>
              <a:gd name="connsiteX13" fmla="*/ 1209675 w 1652587"/>
              <a:gd name="connsiteY13" fmla="*/ 616745 h 1357314"/>
              <a:gd name="connsiteX14" fmla="*/ 1166812 w 1652587"/>
              <a:gd name="connsiteY14" fmla="*/ 671514 h 1357314"/>
              <a:gd name="connsiteX15" fmla="*/ 1114425 w 1652587"/>
              <a:gd name="connsiteY15" fmla="*/ 733426 h 1357314"/>
              <a:gd name="connsiteX16" fmla="*/ 1066800 w 1652587"/>
              <a:gd name="connsiteY16" fmla="*/ 785814 h 1357314"/>
              <a:gd name="connsiteX17" fmla="*/ 990600 w 1652587"/>
              <a:gd name="connsiteY17" fmla="*/ 871539 h 1357314"/>
              <a:gd name="connsiteX18" fmla="*/ 885825 w 1652587"/>
              <a:gd name="connsiteY18" fmla="*/ 966789 h 1357314"/>
              <a:gd name="connsiteX19" fmla="*/ 847725 w 1652587"/>
              <a:gd name="connsiteY19" fmla="*/ 976314 h 1357314"/>
              <a:gd name="connsiteX20" fmla="*/ 819150 w 1652587"/>
              <a:gd name="connsiteY20" fmla="*/ 995364 h 1357314"/>
              <a:gd name="connsiteX21" fmla="*/ 766762 w 1652587"/>
              <a:gd name="connsiteY21" fmla="*/ 1052514 h 1357314"/>
              <a:gd name="connsiteX22" fmla="*/ 742950 w 1652587"/>
              <a:gd name="connsiteY22" fmla="*/ 1090614 h 1357314"/>
              <a:gd name="connsiteX23" fmla="*/ 709612 w 1652587"/>
              <a:gd name="connsiteY23" fmla="*/ 1128714 h 1357314"/>
              <a:gd name="connsiteX24" fmla="*/ 623887 w 1652587"/>
              <a:gd name="connsiteY24" fmla="*/ 1162051 h 1357314"/>
              <a:gd name="connsiteX25" fmla="*/ 571500 w 1652587"/>
              <a:gd name="connsiteY25" fmla="*/ 1214439 h 1357314"/>
              <a:gd name="connsiteX26" fmla="*/ 504825 w 1652587"/>
              <a:gd name="connsiteY26" fmla="*/ 1247776 h 1357314"/>
              <a:gd name="connsiteX27" fmla="*/ 481012 w 1652587"/>
              <a:gd name="connsiteY27" fmla="*/ 1271589 h 1357314"/>
              <a:gd name="connsiteX28" fmla="*/ 428625 w 1652587"/>
              <a:gd name="connsiteY28" fmla="*/ 1309689 h 1357314"/>
              <a:gd name="connsiteX29" fmla="*/ 376237 w 1652587"/>
              <a:gd name="connsiteY29" fmla="*/ 1323976 h 1357314"/>
              <a:gd name="connsiteX30" fmla="*/ 357187 w 1652587"/>
              <a:gd name="connsiteY30" fmla="*/ 1338264 h 1357314"/>
              <a:gd name="connsiteX31" fmla="*/ 323850 w 1652587"/>
              <a:gd name="connsiteY31" fmla="*/ 1357314 h 1357314"/>
              <a:gd name="connsiteX32" fmla="*/ 290512 w 1652587"/>
              <a:gd name="connsiteY32" fmla="*/ 1357314 h 1357314"/>
              <a:gd name="connsiteX33" fmla="*/ 266700 w 1652587"/>
              <a:gd name="connsiteY33" fmla="*/ 1357314 h 1357314"/>
              <a:gd name="connsiteX34" fmla="*/ 200025 w 1652587"/>
              <a:gd name="connsiteY34" fmla="*/ 1328739 h 1357314"/>
              <a:gd name="connsiteX35" fmla="*/ 166687 w 1652587"/>
              <a:gd name="connsiteY35" fmla="*/ 1295401 h 1357314"/>
              <a:gd name="connsiteX36" fmla="*/ 152400 w 1652587"/>
              <a:gd name="connsiteY36" fmla="*/ 1252539 h 1357314"/>
              <a:gd name="connsiteX37" fmla="*/ 109537 w 1652587"/>
              <a:gd name="connsiteY37" fmla="*/ 1176339 h 1357314"/>
              <a:gd name="connsiteX38" fmla="*/ 57150 w 1652587"/>
              <a:gd name="connsiteY38" fmla="*/ 1090614 h 1357314"/>
              <a:gd name="connsiteX39" fmla="*/ 0 w 1652587"/>
              <a:gd name="connsiteY39" fmla="*/ 1052514 h 1357314"/>
              <a:gd name="connsiteX40" fmla="*/ 0 w 1652587"/>
              <a:gd name="connsiteY40" fmla="*/ 1052514 h 1357314"/>
              <a:gd name="connsiteX0" fmla="*/ 1652587 w 1652587"/>
              <a:gd name="connsiteY0" fmla="*/ 0 h 1357314"/>
              <a:gd name="connsiteX1" fmla="*/ 1631155 w 1652587"/>
              <a:gd name="connsiteY1" fmla="*/ 38102 h 1357314"/>
              <a:gd name="connsiteX2" fmla="*/ 1597819 w 1652587"/>
              <a:gd name="connsiteY2" fmla="*/ 64296 h 1357314"/>
              <a:gd name="connsiteX3" fmla="*/ 1571625 w 1652587"/>
              <a:gd name="connsiteY3" fmla="*/ 97632 h 1357314"/>
              <a:gd name="connsiteX4" fmla="*/ 1554956 w 1652587"/>
              <a:gd name="connsiteY4" fmla="*/ 126207 h 1357314"/>
              <a:gd name="connsiteX5" fmla="*/ 1526381 w 1652587"/>
              <a:gd name="connsiteY5" fmla="*/ 169070 h 1357314"/>
              <a:gd name="connsiteX6" fmla="*/ 1481138 w 1652587"/>
              <a:gd name="connsiteY6" fmla="*/ 221457 h 1357314"/>
              <a:gd name="connsiteX7" fmla="*/ 1457325 w 1652587"/>
              <a:gd name="connsiteY7" fmla="*/ 252414 h 1357314"/>
              <a:gd name="connsiteX8" fmla="*/ 1421605 w 1652587"/>
              <a:gd name="connsiteY8" fmla="*/ 307182 h 1357314"/>
              <a:gd name="connsiteX9" fmla="*/ 1383506 w 1652587"/>
              <a:gd name="connsiteY9" fmla="*/ 357189 h 1357314"/>
              <a:gd name="connsiteX10" fmla="*/ 1333500 w 1652587"/>
              <a:gd name="connsiteY10" fmla="*/ 423864 h 1357314"/>
              <a:gd name="connsiteX11" fmla="*/ 1283494 w 1652587"/>
              <a:gd name="connsiteY11" fmla="*/ 502445 h 1357314"/>
              <a:gd name="connsiteX12" fmla="*/ 1247775 w 1652587"/>
              <a:gd name="connsiteY12" fmla="*/ 561976 h 1357314"/>
              <a:gd name="connsiteX13" fmla="*/ 1209675 w 1652587"/>
              <a:gd name="connsiteY13" fmla="*/ 616745 h 1357314"/>
              <a:gd name="connsiteX14" fmla="*/ 1166812 w 1652587"/>
              <a:gd name="connsiteY14" fmla="*/ 671514 h 1357314"/>
              <a:gd name="connsiteX15" fmla="*/ 1114425 w 1652587"/>
              <a:gd name="connsiteY15" fmla="*/ 733426 h 1357314"/>
              <a:gd name="connsiteX16" fmla="*/ 1066800 w 1652587"/>
              <a:gd name="connsiteY16" fmla="*/ 785814 h 1357314"/>
              <a:gd name="connsiteX17" fmla="*/ 990600 w 1652587"/>
              <a:gd name="connsiteY17" fmla="*/ 871539 h 1357314"/>
              <a:gd name="connsiteX18" fmla="*/ 885825 w 1652587"/>
              <a:gd name="connsiteY18" fmla="*/ 966789 h 1357314"/>
              <a:gd name="connsiteX19" fmla="*/ 847725 w 1652587"/>
              <a:gd name="connsiteY19" fmla="*/ 985839 h 1357314"/>
              <a:gd name="connsiteX20" fmla="*/ 819150 w 1652587"/>
              <a:gd name="connsiteY20" fmla="*/ 995364 h 1357314"/>
              <a:gd name="connsiteX21" fmla="*/ 766762 w 1652587"/>
              <a:gd name="connsiteY21" fmla="*/ 1052514 h 1357314"/>
              <a:gd name="connsiteX22" fmla="*/ 742950 w 1652587"/>
              <a:gd name="connsiteY22" fmla="*/ 1090614 h 1357314"/>
              <a:gd name="connsiteX23" fmla="*/ 709612 w 1652587"/>
              <a:gd name="connsiteY23" fmla="*/ 1128714 h 1357314"/>
              <a:gd name="connsiteX24" fmla="*/ 623887 w 1652587"/>
              <a:gd name="connsiteY24" fmla="*/ 1162051 h 1357314"/>
              <a:gd name="connsiteX25" fmla="*/ 571500 w 1652587"/>
              <a:gd name="connsiteY25" fmla="*/ 1214439 h 1357314"/>
              <a:gd name="connsiteX26" fmla="*/ 504825 w 1652587"/>
              <a:gd name="connsiteY26" fmla="*/ 1247776 h 1357314"/>
              <a:gd name="connsiteX27" fmla="*/ 481012 w 1652587"/>
              <a:gd name="connsiteY27" fmla="*/ 1271589 h 1357314"/>
              <a:gd name="connsiteX28" fmla="*/ 428625 w 1652587"/>
              <a:gd name="connsiteY28" fmla="*/ 1309689 h 1357314"/>
              <a:gd name="connsiteX29" fmla="*/ 376237 w 1652587"/>
              <a:gd name="connsiteY29" fmla="*/ 1323976 h 1357314"/>
              <a:gd name="connsiteX30" fmla="*/ 357187 w 1652587"/>
              <a:gd name="connsiteY30" fmla="*/ 1338264 h 1357314"/>
              <a:gd name="connsiteX31" fmla="*/ 323850 w 1652587"/>
              <a:gd name="connsiteY31" fmla="*/ 1357314 h 1357314"/>
              <a:gd name="connsiteX32" fmla="*/ 290512 w 1652587"/>
              <a:gd name="connsiteY32" fmla="*/ 1357314 h 1357314"/>
              <a:gd name="connsiteX33" fmla="*/ 266700 w 1652587"/>
              <a:gd name="connsiteY33" fmla="*/ 1357314 h 1357314"/>
              <a:gd name="connsiteX34" fmla="*/ 200025 w 1652587"/>
              <a:gd name="connsiteY34" fmla="*/ 1328739 h 1357314"/>
              <a:gd name="connsiteX35" fmla="*/ 166687 w 1652587"/>
              <a:gd name="connsiteY35" fmla="*/ 1295401 h 1357314"/>
              <a:gd name="connsiteX36" fmla="*/ 152400 w 1652587"/>
              <a:gd name="connsiteY36" fmla="*/ 1252539 h 1357314"/>
              <a:gd name="connsiteX37" fmla="*/ 109537 w 1652587"/>
              <a:gd name="connsiteY37" fmla="*/ 1176339 h 1357314"/>
              <a:gd name="connsiteX38" fmla="*/ 57150 w 1652587"/>
              <a:gd name="connsiteY38" fmla="*/ 1090614 h 1357314"/>
              <a:gd name="connsiteX39" fmla="*/ 0 w 1652587"/>
              <a:gd name="connsiteY39" fmla="*/ 1052514 h 1357314"/>
              <a:gd name="connsiteX40" fmla="*/ 0 w 1652587"/>
              <a:gd name="connsiteY40" fmla="*/ 1052514 h 1357314"/>
              <a:gd name="connsiteX0" fmla="*/ 1652587 w 1652587"/>
              <a:gd name="connsiteY0" fmla="*/ 0 h 1357314"/>
              <a:gd name="connsiteX1" fmla="*/ 1631155 w 1652587"/>
              <a:gd name="connsiteY1" fmla="*/ 38102 h 1357314"/>
              <a:gd name="connsiteX2" fmla="*/ 1597819 w 1652587"/>
              <a:gd name="connsiteY2" fmla="*/ 64296 h 1357314"/>
              <a:gd name="connsiteX3" fmla="*/ 1571625 w 1652587"/>
              <a:gd name="connsiteY3" fmla="*/ 97632 h 1357314"/>
              <a:gd name="connsiteX4" fmla="*/ 1554956 w 1652587"/>
              <a:gd name="connsiteY4" fmla="*/ 126207 h 1357314"/>
              <a:gd name="connsiteX5" fmla="*/ 1526381 w 1652587"/>
              <a:gd name="connsiteY5" fmla="*/ 169070 h 1357314"/>
              <a:gd name="connsiteX6" fmla="*/ 1481138 w 1652587"/>
              <a:gd name="connsiteY6" fmla="*/ 221457 h 1357314"/>
              <a:gd name="connsiteX7" fmla="*/ 1457325 w 1652587"/>
              <a:gd name="connsiteY7" fmla="*/ 252414 h 1357314"/>
              <a:gd name="connsiteX8" fmla="*/ 1421605 w 1652587"/>
              <a:gd name="connsiteY8" fmla="*/ 307182 h 1357314"/>
              <a:gd name="connsiteX9" fmla="*/ 1383506 w 1652587"/>
              <a:gd name="connsiteY9" fmla="*/ 357189 h 1357314"/>
              <a:gd name="connsiteX10" fmla="*/ 1333500 w 1652587"/>
              <a:gd name="connsiteY10" fmla="*/ 423864 h 1357314"/>
              <a:gd name="connsiteX11" fmla="*/ 1283494 w 1652587"/>
              <a:gd name="connsiteY11" fmla="*/ 502445 h 1357314"/>
              <a:gd name="connsiteX12" fmla="*/ 1247775 w 1652587"/>
              <a:gd name="connsiteY12" fmla="*/ 561976 h 1357314"/>
              <a:gd name="connsiteX13" fmla="*/ 1209675 w 1652587"/>
              <a:gd name="connsiteY13" fmla="*/ 616745 h 1357314"/>
              <a:gd name="connsiteX14" fmla="*/ 1166812 w 1652587"/>
              <a:gd name="connsiteY14" fmla="*/ 671514 h 1357314"/>
              <a:gd name="connsiteX15" fmla="*/ 1114425 w 1652587"/>
              <a:gd name="connsiteY15" fmla="*/ 733426 h 1357314"/>
              <a:gd name="connsiteX16" fmla="*/ 1066800 w 1652587"/>
              <a:gd name="connsiteY16" fmla="*/ 785814 h 1357314"/>
              <a:gd name="connsiteX17" fmla="*/ 990600 w 1652587"/>
              <a:gd name="connsiteY17" fmla="*/ 871539 h 1357314"/>
              <a:gd name="connsiteX18" fmla="*/ 885825 w 1652587"/>
              <a:gd name="connsiteY18" fmla="*/ 966789 h 1357314"/>
              <a:gd name="connsiteX19" fmla="*/ 847725 w 1652587"/>
              <a:gd name="connsiteY19" fmla="*/ 985839 h 1357314"/>
              <a:gd name="connsiteX20" fmla="*/ 823913 w 1652587"/>
              <a:gd name="connsiteY20" fmla="*/ 1007270 h 1357314"/>
              <a:gd name="connsiteX21" fmla="*/ 766762 w 1652587"/>
              <a:gd name="connsiteY21" fmla="*/ 1052514 h 1357314"/>
              <a:gd name="connsiteX22" fmla="*/ 742950 w 1652587"/>
              <a:gd name="connsiteY22" fmla="*/ 1090614 h 1357314"/>
              <a:gd name="connsiteX23" fmla="*/ 709612 w 1652587"/>
              <a:gd name="connsiteY23" fmla="*/ 1128714 h 1357314"/>
              <a:gd name="connsiteX24" fmla="*/ 623887 w 1652587"/>
              <a:gd name="connsiteY24" fmla="*/ 1162051 h 1357314"/>
              <a:gd name="connsiteX25" fmla="*/ 571500 w 1652587"/>
              <a:gd name="connsiteY25" fmla="*/ 1214439 h 1357314"/>
              <a:gd name="connsiteX26" fmla="*/ 504825 w 1652587"/>
              <a:gd name="connsiteY26" fmla="*/ 1247776 h 1357314"/>
              <a:gd name="connsiteX27" fmla="*/ 481012 w 1652587"/>
              <a:gd name="connsiteY27" fmla="*/ 1271589 h 1357314"/>
              <a:gd name="connsiteX28" fmla="*/ 428625 w 1652587"/>
              <a:gd name="connsiteY28" fmla="*/ 1309689 h 1357314"/>
              <a:gd name="connsiteX29" fmla="*/ 376237 w 1652587"/>
              <a:gd name="connsiteY29" fmla="*/ 1323976 h 1357314"/>
              <a:gd name="connsiteX30" fmla="*/ 357187 w 1652587"/>
              <a:gd name="connsiteY30" fmla="*/ 1338264 h 1357314"/>
              <a:gd name="connsiteX31" fmla="*/ 323850 w 1652587"/>
              <a:gd name="connsiteY31" fmla="*/ 1357314 h 1357314"/>
              <a:gd name="connsiteX32" fmla="*/ 290512 w 1652587"/>
              <a:gd name="connsiteY32" fmla="*/ 1357314 h 1357314"/>
              <a:gd name="connsiteX33" fmla="*/ 266700 w 1652587"/>
              <a:gd name="connsiteY33" fmla="*/ 1357314 h 1357314"/>
              <a:gd name="connsiteX34" fmla="*/ 200025 w 1652587"/>
              <a:gd name="connsiteY34" fmla="*/ 1328739 h 1357314"/>
              <a:gd name="connsiteX35" fmla="*/ 166687 w 1652587"/>
              <a:gd name="connsiteY35" fmla="*/ 1295401 h 1357314"/>
              <a:gd name="connsiteX36" fmla="*/ 152400 w 1652587"/>
              <a:gd name="connsiteY36" fmla="*/ 1252539 h 1357314"/>
              <a:gd name="connsiteX37" fmla="*/ 109537 w 1652587"/>
              <a:gd name="connsiteY37" fmla="*/ 1176339 h 1357314"/>
              <a:gd name="connsiteX38" fmla="*/ 57150 w 1652587"/>
              <a:gd name="connsiteY38" fmla="*/ 1090614 h 1357314"/>
              <a:gd name="connsiteX39" fmla="*/ 0 w 1652587"/>
              <a:gd name="connsiteY39" fmla="*/ 1052514 h 1357314"/>
              <a:gd name="connsiteX40" fmla="*/ 0 w 1652587"/>
              <a:gd name="connsiteY40" fmla="*/ 1052514 h 1357314"/>
              <a:gd name="connsiteX0" fmla="*/ 1652587 w 1652587"/>
              <a:gd name="connsiteY0" fmla="*/ 0 h 1357314"/>
              <a:gd name="connsiteX1" fmla="*/ 1631155 w 1652587"/>
              <a:gd name="connsiteY1" fmla="*/ 38102 h 1357314"/>
              <a:gd name="connsiteX2" fmla="*/ 1597819 w 1652587"/>
              <a:gd name="connsiteY2" fmla="*/ 64296 h 1357314"/>
              <a:gd name="connsiteX3" fmla="*/ 1571625 w 1652587"/>
              <a:gd name="connsiteY3" fmla="*/ 97632 h 1357314"/>
              <a:gd name="connsiteX4" fmla="*/ 1554956 w 1652587"/>
              <a:gd name="connsiteY4" fmla="*/ 126207 h 1357314"/>
              <a:gd name="connsiteX5" fmla="*/ 1526381 w 1652587"/>
              <a:gd name="connsiteY5" fmla="*/ 169070 h 1357314"/>
              <a:gd name="connsiteX6" fmla="*/ 1481138 w 1652587"/>
              <a:gd name="connsiteY6" fmla="*/ 221457 h 1357314"/>
              <a:gd name="connsiteX7" fmla="*/ 1457325 w 1652587"/>
              <a:gd name="connsiteY7" fmla="*/ 252414 h 1357314"/>
              <a:gd name="connsiteX8" fmla="*/ 1421605 w 1652587"/>
              <a:gd name="connsiteY8" fmla="*/ 307182 h 1357314"/>
              <a:gd name="connsiteX9" fmla="*/ 1383506 w 1652587"/>
              <a:gd name="connsiteY9" fmla="*/ 357189 h 1357314"/>
              <a:gd name="connsiteX10" fmla="*/ 1333500 w 1652587"/>
              <a:gd name="connsiteY10" fmla="*/ 423864 h 1357314"/>
              <a:gd name="connsiteX11" fmla="*/ 1283494 w 1652587"/>
              <a:gd name="connsiteY11" fmla="*/ 502445 h 1357314"/>
              <a:gd name="connsiteX12" fmla="*/ 1247775 w 1652587"/>
              <a:gd name="connsiteY12" fmla="*/ 561976 h 1357314"/>
              <a:gd name="connsiteX13" fmla="*/ 1209675 w 1652587"/>
              <a:gd name="connsiteY13" fmla="*/ 616745 h 1357314"/>
              <a:gd name="connsiteX14" fmla="*/ 1166812 w 1652587"/>
              <a:gd name="connsiteY14" fmla="*/ 671514 h 1357314"/>
              <a:gd name="connsiteX15" fmla="*/ 1114425 w 1652587"/>
              <a:gd name="connsiteY15" fmla="*/ 733426 h 1357314"/>
              <a:gd name="connsiteX16" fmla="*/ 1066800 w 1652587"/>
              <a:gd name="connsiteY16" fmla="*/ 785814 h 1357314"/>
              <a:gd name="connsiteX17" fmla="*/ 990600 w 1652587"/>
              <a:gd name="connsiteY17" fmla="*/ 871539 h 1357314"/>
              <a:gd name="connsiteX18" fmla="*/ 885825 w 1652587"/>
              <a:gd name="connsiteY18" fmla="*/ 966789 h 1357314"/>
              <a:gd name="connsiteX19" fmla="*/ 854869 w 1652587"/>
              <a:gd name="connsiteY19" fmla="*/ 985839 h 1357314"/>
              <a:gd name="connsiteX20" fmla="*/ 823913 w 1652587"/>
              <a:gd name="connsiteY20" fmla="*/ 1007270 h 1357314"/>
              <a:gd name="connsiteX21" fmla="*/ 766762 w 1652587"/>
              <a:gd name="connsiteY21" fmla="*/ 1052514 h 1357314"/>
              <a:gd name="connsiteX22" fmla="*/ 742950 w 1652587"/>
              <a:gd name="connsiteY22" fmla="*/ 1090614 h 1357314"/>
              <a:gd name="connsiteX23" fmla="*/ 709612 w 1652587"/>
              <a:gd name="connsiteY23" fmla="*/ 1128714 h 1357314"/>
              <a:gd name="connsiteX24" fmla="*/ 623887 w 1652587"/>
              <a:gd name="connsiteY24" fmla="*/ 1162051 h 1357314"/>
              <a:gd name="connsiteX25" fmla="*/ 571500 w 1652587"/>
              <a:gd name="connsiteY25" fmla="*/ 1214439 h 1357314"/>
              <a:gd name="connsiteX26" fmla="*/ 504825 w 1652587"/>
              <a:gd name="connsiteY26" fmla="*/ 1247776 h 1357314"/>
              <a:gd name="connsiteX27" fmla="*/ 481012 w 1652587"/>
              <a:gd name="connsiteY27" fmla="*/ 1271589 h 1357314"/>
              <a:gd name="connsiteX28" fmla="*/ 428625 w 1652587"/>
              <a:gd name="connsiteY28" fmla="*/ 1309689 h 1357314"/>
              <a:gd name="connsiteX29" fmla="*/ 376237 w 1652587"/>
              <a:gd name="connsiteY29" fmla="*/ 1323976 h 1357314"/>
              <a:gd name="connsiteX30" fmla="*/ 357187 w 1652587"/>
              <a:gd name="connsiteY30" fmla="*/ 1338264 h 1357314"/>
              <a:gd name="connsiteX31" fmla="*/ 323850 w 1652587"/>
              <a:gd name="connsiteY31" fmla="*/ 1357314 h 1357314"/>
              <a:gd name="connsiteX32" fmla="*/ 290512 w 1652587"/>
              <a:gd name="connsiteY32" fmla="*/ 1357314 h 1357314"/>
              <a:gd name="connsiteX33" fmla="*/ 266700 w 1652587"/>
              <a:gd name="connsiteY33" fmla="*/ 1357314 h 1357314"/>
              <a:gd name="connsiteX34" fmla="*/ 200025 w 1652587"/>
              <a:gd name="connsiteY34" fmla="*/ 1328739 h 1357314"/>
              <a:gd name="connsiteX35" fmla="*/ 166687 w 1652587"/>
              <a:gd name="connsiteY35" fmla="*/ 1295401 h 1357314"/>
              <a:gd name="connsiteX36" fmla="*/ 152400 w 1652587"/>
              <a:gd name="connsiteY36" fmla="*/ 1252539 h 1357314"/>
              <a:gd name="connsiteX37" fmla="*/ 109537 w 1652587"/>
              <a:gd name="connsiteY37" fmla="*/ 1176339 h 1357314"/>
              <a:gd name="connsiteX38" fmla="*/ 57150 w 1652587"/>
              <a:gd name="connsiteY38" fmla="*/ 1090614 h 1357314"/>
              <a:gd name="connsiteX39" fmla="*/ 0 w 1652587"/>
              <a:gd name="connsiteY39" fmla="*/ 1052514 h 1357314"/>
              <a:gd name="connsiteX40" fmla="*/ 0 w 1652587"/>
              <a:gd name="connsiteY40" fmla="*/ 1052514 h 1357314"/>
              <a:gd name="connsiteX0" fmla="*/ 1652587 w 1652587"/>
              <a:gd name="connsiteY0" fmla="*/ 0 h 1357314"/>
              <a:gd name="connsiteX1" fmla="*/ 1631155 w 1652587"/>
              <a:gd name="connsiteY1" fmla="*/ 38102 h 1357314"/>
              <a:gd name="connsiteX2" fmla="*/ 1597819 w 1652587"/>
              <a:gd name="connsiteY2" fmla="*/ 64296 h 1357314"/>
              <a:gd name="connsiteX3" fmla="*/ 1571625 w 1652587"/>
              <a:gd name="connsiteY3" fmla="*/ 97632 h 1357314"/>
              <a:gd name="connsiteX4" fmla="*/ 1554956 w 1652587"/>
              <a:gd name="connsiteY4" fmla="*/ 126207 h 1357314"/>
              <a:gd name="connsiteX5" fmla="*/ 1526381 w 1652587"/>
              <a:gd name="connsiteY5" fmla="*/ 169070 h 1357314"/>
              <a:gd name="connsiteX6" fmla="*/ 1481138 w 1652587"/>
              <a:gd name="connsiteY6" fmla="*/ 221457 h 1357314"/>
              <a:gd name="connsiteX7" fmla="*/ 1457325 w 1652587"/>
              <a:gd name="connsiteY7" fmla="*/ 252414 h 1357314"/>
              <a:gd name="connsiteX8" fmla="*/ 1421605 w 1652587"/>
              <a:gd name="connsiteY8" fmla="*/ 307182 h 1357314"/>
              <a:gd name="connsiteX9" fmla="*/ 1383506 w 1652587"/>
              <a:gd name="connsiteY9" fmla="*/ 357189 h 1357314"/>
              <a:gd name="connsiteX10" fmla="*/ 1333500 w 1652587"/>
              <a:gd name="connsiteY10" fmla="*/ 423864 h 1357314"/>
              <a:gd name="connsiteX11" fmla="*/ 1283494 w 1652587"/>
              <a:gd name="connsiteY11" fmla="*/ 502445 h 1357314"/>
              <a:gd name="connsiteX12" fmla="*/ 1247775 w 1652587"/>
              <a:gd name="connsiteY12" fmla="*/ 561976 h 1357314"/>
              <a:gd name="connsiteX13" fmla="*/ 1209675 w 1652587"/>
              <a:gd name="connsiteY13" fmla="*/ 616745 h 1357314"/>
              <a:gd name="connsiteX14" fmla="*/ 1166812 w 1652587"/>
              <a:gd name="connsiteY14" fmla="*/ 671514 h 1357314"/>
              <a:gd name="connsiteX15" fmla="*/ 1114425 w 1652587"/>
              <a:gd name="connsiteY15" fmla="*/ 733426 h 1357314"/>
              <a:gd name="connsiteX16" fmla="*/ 1066800 w 1652587"/>
              <a:gd name="connsiteY16" fmla="*/ 785814 h 1357314"/>
              <a:gd name="connsiteX17" fmla="*/ 990600 w 1652587"/>
              <a:gd name="connsiteY17" fmla="*/ 871539 h 1357314"/>
              <a:gd name="connsiteX18" fmla="*/ 885825 w 1652587"/>
              <a:gd name="connsiteY18" fmla="*/ 966789 h 1357314"/>
              <a:gd name="connsiteX19" fmla="*/ 854869 w 1652587"/>
              <a:gd name="connsiteY19" fmla="*/ 985839 h 1357314"/>
              <a:gd name="connsiteX20" fmla="*/ 819150 w 1652587"/>
              <a:gd name="connsiteY20" fmla="*/ 1021557 h 1357314"/>
              <a:gd name="connsiteX21" fmla="*/ 766762 w 1652587"/>
              <a:gd name="connsiteY21" fmla="*/ 1052514 h 1357314"/>
              <a:gd name="connsiteX22" fmla="*/ 742950 w 1652587"/>
              <a:gd name="connsiteY22" fmla="*/ 1090614 h 1357314"/>
              <a:gd name="connsiteX23" fmla="*/ 709612 w 1652587"/>
              <a:gd name="connsiteY23" fmla="*/ 1128714 h 1357314"/>
              <a:gd name="connsiteX24" fmla="*/ 623887 w 1652587"/>
              <a:gd name="connsiteY24" fmla="*/ 1162051 h 1357314"/>
              <a:gd name="connsiteX25" fmla="*/ 571500 w 1652587"/>
              <a:gd name="connsiteY25" fmla="*/ 1214439 h 1357314"/>
              <a:gd name="connsiteX26" fmla="*/ 504825 w 1652587"/>
              <a:gd name="connsiteY26" fmla="*/ 1247776 h 1357314"/>
              <a:gd name="connsiteX27" fmla="*/ 481012 w 1652587"/>
              <a:gd name="connsiteY27" fmla="*/ 1271589 h 1357314"/>
              <a:gd name="connsiteX28" fmla="*/ 428625 w 1652587"/>
              <a:gd name="connsiteY28" fmla="*/ 1309689 h 1357314"/>
              <a:gd name="connsiteX29" fmla="*/ 376237 w 1652587"/>
              <a:gd name="connsiteY29" fmla="*/ 1323976 h 1357314"/>
              <a:gd name="connsiteX30" fmla="*/ 357187 w 1652587"/>
              <a:gd name="connsiteY30" fmla="*/ 1338264 h 1357314"/>
              <a:gd name="connsiteX31" fmla="*/ 323850 w 1652587"/>
              <a:gd name="connsiteY31" fmla="*/ 1357314 h 1357314"/>
              <a:gd name="connsiteX32" fmla="*/ 290512 w 1652587"/>
              <a:gd name="connsiteY32" fmla="*/ 1357314 h 1357314"/>
              <a:gd name="connsiteX33" fmla="*/ 266700 w 1652587"/>
              <a:gd name="connsiteY33" fmla="*/ 1357314 h 1357314"/>
              <a:gd name="connsiteX34" fmla="*/ 200025 w 1652587"/>
              <a:gd name="connsiteY34" fmla="*/ 1328739 h 1357314"/>
              <a:gd name="connsiteX35" fmla="*/ 166687 w 1652587"/>
              <a:gd name="connsiteY35" fmla="*/ 1295401 h 1357314"/>
              <a:gd name="connsiteX36" fmla="*/ 152400 w 1652587"/>
              <a:gd name="connsiteY36" fmla="*/ 1252539 h 1357314"/>
              <a:gd name="connsiteX37" fmla="*/ 109537 w 1652587"/>
              <a:gd name="connsiteY37" fmla="*/ 1176339 h 1357314"/>
              <a:gd name="connsiteX38" fmla="*/ 57150 w 1652587"/>
              <a:gd name="connsiteY38" fmla="*/ 1090614 h 1357314"/>
              <a:gd name="connsiteX39" fmla="*/ 0 w 1652587"/>
              <a:gd name="connsiteY39" fmla="*/ 1052514 h 1357314"/>
              <a:gd name="connsiteX40" fmla="*/ 0 w 1652587"/>
              <a:gd name="connsiteY40" fmla="*/ 1052514 h 1357314"/>
              <a:gd name="connsiteX0" fmla="*/ 1652587 w 1652587"/>
              <a:gd name="connsiteY0" fmla="*/ 0 h 1357314"/>
              <a:gd name="connsiteX1" fmla="*/ 1631155 w 1652587"/>
              <a:gd name="connsiteY1" fmla="*/ 38102 h 1357314"/>
              <a:gd name="connsiteX2" fmla="*/ 1597819 w 1652587"/>
              <a:gd name="connsiteY2" fmla="*/ 64296 h 1357314"/>
              <a:gd name="connsiteX3" fmla="*/ 1571625 w 1652587"/>
              <a:gd name="connsiteY3" fmla="*/ 97632 h 1357314"/>
              <a:gd name="connsiteX4" fmla="*/ 1554956 w 1652587"/>
              <a:gd name="connsiteY4" fmla="*/ 126207 h 1357314"/>
              <a:gd name="connsiteX5" fmla="*/ 1526381 w 1652587"/>
              <a:gd name="connsiteY5" fmla="*/ 169070 h 1357314"/>
              <a:gd name="connsiteX6" fmla="*/ 1481138 w 1652587"/>
              <a:gd name="connsiteY6" fmla="*/ 221457 h 1357314"/>
              <a:gd name="connsiteX7" fmla="*/ 1457325 w 1652587"/>
              <a:gd name="connsiteY7" fmla="*/ 252414 h 1357314"/>
              <a:gd name="connsiteX8" fmla="*/ 1421605 w 1652587"/>
              <a:gd name="connsiteY8" fmla="*/ 307182 h 1357314"/>
              <a:gd name="connsiteX9" fmla="*/ 1383506 w 1652587"/>
              <a:gd name="connsiteY9" fmla="*/ 357189 h 1357314"/>
              <a:gd name="connsiteX10" fmla="*/ 1333500 w 1652587"/>
              <a:gd name="connsiteY10" fmla="*/ 423864 h 1357314"/>
              <a:gd name="connsiteX11" fmla="*/ 1283494 w 1652587"/>
              <a:gd name="connsiteY11" fmla="*/ 502445 h 1357314"/>
              <a:gd name="connsiteX12" fmla="*/ 1247775 w 1652587"/>
              <a:gd name="connsiteY12" fmla="*/ 561976 h 1357314"/>
              <a:gd name="connsiteX13" fmla="*/ 1209675 w 1652587"/>
              <a:gd name="connsiteY13" fmla="*/ 616745 h 1357314"/>
              <a:gd name="connsiteX14" fmla="*/ 1166812 w 1652587"/>
              <a:gd name="connsiteY14" fmla="*/ 671514 h 1357314"/>
              <a:gd name="connsiteX15" fmla="*/ 1114425 w 1652587"/>
              <a:gd name="connsiteY15" fmla="*/ 733426 h 1357314"/>
              <a:gd name="connsiteX16" fmla="*/ 1066800 w 1652587"/>
              <a:gd name="connsiteY16" fmla="*/ 785814 h 1357314"/>
              <a:gd name="connsiteX17" fmla="*/ 990600 w 1652587"/>
              <a:gd name="connsiteY17" fmla="*/ 871539 h 1357314"/>
              <a:gd name="connsiteX18" fmla="*/ 854869 w 1652587"/>
              <a:gd name="connsiteY18" fmla="*/ 985839 h 1357314"/>
              <a:gd name="connsiteX19" fmla="*/ 819150 w 1652587"/>
              <a:gd name="connsiteY19" fmla="*/ 1021557 h 1357314"/>
              <a:gd name="connsiteX20" fmla="*/ 766762 w 1652587"/>
              <a:gd name="connsiteY20" fmla="*/ 1052514 h 1357314"/>
              <a:gd name="connsiteX21" fmla="*/ 742950 w 1652587"/>
              <a:gd name="connsiteY21" fmla="*/ 1090614 h 1357314"/>
              <a:gd name="connsiteX22" fmla="*/ 709612 w 1652587"/>
              <a:gd name="connsiteY22" fmla="*/ 1128714 h 1357314"/>
              <a:gd name="connsiteX23" fmla="*/ 623887 w 1652587"/>
              <a:gd name="connsiteY23" fmla="*/ 1162051 h 1357314"/>
              <a:gd name="connsiteX24" fmla="*/ 571500 w 1652587"/>
              <a:gd name="connsiteY24" fmla="*/ 1214439 h 1357314"/>
              <a:gd name="connsiteX25" fmla="*/ 504825 w 1652587"/>
              <a:gd name="connsiteY25" fmla="*/ 1247776 h 1357314"/>
              <a:gd name="connsiteX26" fmla="*/ 481012 w 1652587"/>
              <a:gd name="connsiteY26" fmla="*/ 1271589 h 1357314"/>
              <a:gd name="connsiteX27" fmla="*/ 428625 w 1652587"/>
              <a:gd name="connsiteY27" fmla="*/ 1309689 h 1357314"/>
              <a:gd name="connsiteX28" fmla="*/ 376237 w 1652587"/>
              <a:gd name="connsiteY28" fmla="*/ 1323976 h 1357314"/>
              <a:gd name="connsiteX29" fmla="*/ 357187 w 1652587"/>
              <a:gd name="connsiteY29" fmla="*/ 1338264 h 1357314"/>
              <a:gd name="connsiteX30" fmla="*/ 323850 w 1652587"/>
              <a:gd name="connsiteY30" fmla="*/ 1357314 h 1357314"/>
              <a:gd name="connsiteX31" fmla="*/ 290512 w 1652587"/>
              <a:gd name="connsiteY31" fmla="*/ 1357314 h 1357314"/>
              <a:gd name="connsiteX32" fmla="*/ 266700 w 1652587"/>
              <a:gd name="connsiteY32" fmla="*/ 1357314 h 1357314"/>
              <a:gd name="connsiteX33" fmla="*/ 200025 w 1652587"/>
              <a:gd name="connsiteY33" fmla="*/ 1328739 h 1357314"/>
              <a:gd name="connsiteX34" fmla="*/ 166687 w 1652587"/>
              <a:gd name="connsiteY34" fmla="*/ 1295401 h 1357314"/>
              <a:gd name="connsiteX35" fmla="*/ 152400 w 1652587"/>
              <a:gd name="connsiteY35" fmla="*/ 1252539 h 1357314"/>
              <a:gd name="connsiteX36" fmla="*/ 109537 w 1652587"/>
              <a:gd name="connsiteY36" fmla="*/ 1176339 h 1357314"/>
              <a:gd name="connsiteX37" fmla="*/ 57150 w 1652587"/>
              <a:gd name="connsiteY37" fmla="*/ 1090614 h 1357314"/>
              <a:gd name="connsiteX38" fmla="*/ 0 w 1652587"/>
              <a:gd name="connsiteY38" fmla="*/ 1052514 h 1357314"/>
              <a:gd name="connsiteX39" fmla="*/ 0 w 1652587"/>
              <a:gd name="connsiteY39" fmla="*/ 1052514 h 1357314"/>
              <a:gd name="connsiteX0" fmla="*/ 1652587 w 1652587"/>
              <a:gd name="connsiteY0" fmla="*/ 0 h 1357314"/>
              <a:gd name="connsiteX1" fmla="*/ 1631155 w 1652587"/>
              <a:gd name="connsiteY1" fmla="*/ 38102 h 1357314"/>
              <a:gd name="connsiteX2" fmla="*/ 1597819 w 1652587"/>
              <a:gd name="connsiteY2" fmla="*/ 64296 h 1357314"/>
              <a:gd name="connsiteX3" fmla="*/ 1571625 w 1652587"/>
              <a:gd name="connsiteY3" fmla="*/ 97632 h 1357314"/>
              <a:gd name="connsiteX4" fmla="*/ 1554956 w 1652587"/>
              <a:gd name="connsiteY4" fmla="*/ 126207 h 1357314"/>
              <a:gd name="connsiteX5" fmla="*/ 1526381 w 1652587"/>
              <a:gd name="connsiteY5" fmla="*/ 169070 h 1357314"/>
              <a:gd name="connsiteX6" fmla="*/ 1481138 w 1652587"/>
              <a:gd name="connsiteY6" fmla="*/ 221457 h 1357314"/>
              <a:gd name="connsiteX7" fmla="*/ 1457325 w 1652587"/>
              <a:gd name="connsiteY7" fmla="*/ 252414 h 1357314"/>
              <a:gd name="connsiteX8" fmla="*/ 1421605 w 1652587"/>
              <a:gd name="connsiteY8" fmla="*/ 307182 h 1357314"/>
              <a:gd name="connsiteX9" fmla="*/ 1383506 w 1652587"/>
              <a:gd name="connsiteY9" fmla="*/ 357189 h 1357314"/>
              <a:gd name="connsiteX10" fmla="*/ 1333500 w 1652587"/>
              <a:gd name="connsiteY10" fmla="*/ 423864 h 1357314"/>
              <a:gd name="connsiteX11" fmla="*/ 1283494 w 1652587"/>
              <a:gd name="connsiteY11" fmla="*/ 502445 h 1357314"/>
              <a:gd name="connsiteX12" fmla="*/ 1247775 w 1652587"/>
              <a:gd name="connsiteY12" fmla="*/ 561976 h 1357314"/>
              <a:gd name="connsiteX13" fmla="*/ 1209675 w 1652587"/>
              <a:gd name="connsiteY13" fmla="*/ 616745 h 1357314"/>
              <a:gd name="connsiteX14" fmla="*/ 1166812 w 1652587"/>
              <a:gd name="connsiteY14" fmla="*/ 671514 h 1357314"/>
              <a:gd name="connsiteX15" fmla="*/ 1114425 w 1652587"/>
              <a:gd name="connsiteY15" fmla="*/ 733426 h 1357314"/>
              <a:gd name="connsiteX16" fmla="*/ 1066800 w 1652587"/>
              <a:gd name="connsiteY16" fmla="*/ 785814 h 1357314"/>
              <a:gd name="connsiteX17" fmla="*/ 990600 w 1652587"/>
              <a:gd name="connsiteY17" fmla="*/ 871539 h 1357314"/>
              <a:gd name="connsiteX18" fmla="*/ 878681 w 1652587"/>
              <a:gd name="connsiteY18" fmla="*/ 973933 h 1357314"/>
              <a:gd name="connsiteX19" fmla="*/ 819150 w 1652587"/>
              <a:gd name="connsiteY19" fmla="*/ 1021557 h 1357314"/>
              <a:gd name="connsiteX20" fmla="*/ 766762 w 1652587"/>
              <a:gd name="connsiteY20" fmla="*/ 1052514 h 1357314"/>
              <a:gd name="connsiteX21" fmla="*/ 742950 w 1652587"/>
              <a:gd name="connsiteY21" fmla="*/ 1090614 h 1357314"/>
              <a:gd name="connsiteX22" fmla="*/ 709612 w 1652587"/>
              <a:gd name="connsiteY22" fmla="*/ 1128714 h 1357314"/>
              <a:gd name="connsiteX23" fmla="*/ 623887 w 1652587"/>
              <a:gd name="connsiteY23" fmla="*/ 1162051 h 1357314"/>
              <a:gd name="connsiteX24" fmla="*/ 571500 w 1652587"/>
              <a:gd name="connsiteY24" fmla="*/ 1214439 h 1357314"/>
              <a:gd name="connsiteX25" fmla="*/ 504825 w 1652587"/>
              <a:gd name="connsiteY25" fmla="*/ 1247776 h 1357314"/>
              <a:gd name="connsiteX26" fmla="*/ 481012 w 1652587"/>
              <a:gd name="connsiteY26" fmla="*/ 1271589 h 1357314"/>
              <a:gd name="connsiteX27" fmla="*/ 428625 w 1652587"/>
              <a:gd name="connsiteY27" fmla="*/ 1309689 h 1357314"/>
              <a:gd name="connsiteX28" fmla="*/ 376237 w 1652587"/>
              <a:gd name="connsiteY28" fmla="*/ 1323976 h 1357314"/>
              <a:gd name="connsiteX29" fmla="*/ 357187 w 1652587"/>
              <a:gd name="connsiteY29" fmla="*/ 1338264 h 1357314"/>
              <a:gd name="connsiteX30" fmla="*/ 323850 w 1652587"/>
              <a:gd name="connsiteY30" fmla="*/ 1357314 h 1357314"/>
              <a:gd name="connsiteX31" fmla="*/ 290512 w 1652587"/>
              <a:gd name="connsiteY31" fmla="*/ 1357314 h 1357314"/>
              <a:gd name="connsiteX32" fmla="*/ 266700 w 1652587"/>
              <a:gd name="connsiteY32" fmla="*/ 1357314 h 1357314"/>
              <a:gd name="connsiteX33" fmla="*/ 200025 w 1652587"/>
              <a:gd name="connsiteY33" fmla="*/ 1328739 h 1357314"/>
              <a:gd name="connsiteX34" fmla="*/ 166687 w 1652587"/>
              <a:gd name="connsiteY34" fmla="*/ 1295401 h 1357314"/>
              <a:gd name="connsiteX35" fmla="*/ 152400 w 1652587"/>
              <a:gd name="connsiteY35" fmla="*/ 1252539 h 1357314"/>
              <a:gd name="connsiteX36" fmla="*/ 109537 w 1652587"/>
              <a:gd name="connsiteY36" fmla="*/ 1176339 h 1357314"/>
              <a:gd name="connsiteX37" fmla="*/ 57150 w 1652587"/>
              <a:gd name="connsiteY37" fmla="*/ 1090614 h 1357314"/>
              <a:gd name="connsiteX38" fmla="*/ 0 w 1652587"/>
              <a:gd name="connsiteY38" fmla="*/ 1052514 h 1357314"/>
              <a:gd name="connsiteX39" fmla="*/ 0 w 1652587"/>
              <a:gd name="connsiteY39" fmla="*/ 1052514 h 1357314"/>
              <a:gd name="connsiteX0" fmla="*/ 1652587 w 1652587"/>
              <a:gd name="connsiteY0" fmla="*/ 0 h 1357314"/>
              <a:gd name="connsiteX1" fmla="*/ 1631155 w 1652587"/>
              <a:gd name="connsiteY1" fmla="*/ 38102 h 1357314"/>
              <a:gd name="connsiteX2" fmla="*/ 1597819 w 1652587"/>
              <a:gd name="connsiteY2" fmla="*/ 64296 h 1357314"/>
              <a:gd name="connsiteX3" fmla="*/ 1571625 w 1652587"/>
              <a:gd name="connsiteY3" fmla="*/ 97632 h 1357314"/>
              <a:gd name="connsiteX4" fmla="*/ 1554956 w 1652587"/>
              <a:gd name="connsiteY4" fmla="*/ 126207 h 1357314"/>
              <a:gd name="connsiteX5" fmla="*/ 1526381 w 1652587"/>
              <a:gd name="connsiteY5" fmla="*/ 169070 h 1357314"/>
              <a:gd name="connsiteX6" fmla="*/ 1481138 w 1652587"/>
              <a:gd name="connsiteY6" fmla="*/ 221457 h 1357314"/>
              <a:gd name="connsiteX7" fmla="*/ 1457325 w 1652587"/>
              <a:gd name="connsiteY7" fmla="*/ 252414 h 1357314"/>
              <a:gd name="connsiteX8" fmla="*/ 1421605 w 1652587"/>
              <a:gd name="connsiteY8" fmla="*/ 307182 h 1357314"/>
              <a:gd name="connsiteX9" fmla="*/ 1383506 w 1652587"/>
              <a:gd name="connsiteY9" fmla="*/ 357189 h 1357314"/>
              <a:gd name="connsiteX10" fmla="*/ 1333500 w 1652587"/>
              <a:gd name="connsiteY10" fmla="*/ 423864 h 1357314"/>
              <a:gd name="connsiteX11" fmla="*/ 1283494 w 1652587"/>
              <a:gd name="connsiteY11" fmla="*/ 502445 h 1357314"/>
              <a:gd name="connsiteX12" fmla="*/ 1247775 w 1652587"/>
              <a:gd name="connsiteY12" fmla="*/ 561976 h 1357314"/>
              <a:gd name="connsiteX13" fmla="*/ 1209675 w 1652587"/>
              <a:gd name="connsiteY13" fmla="*/ 616745 h 1357314"/>
              <a:gd name="connsiteX14" fmla="*/ 1166812 w 1652587"/>
              <a:gd name="connsiteY14" fmla="*/ 671514 h 1357314"/>
              <a:gd name="connsiteX15" fmla="*/ 1114425 w 1652587"/>
              <a:gd name="connsiteY15" fmla="*/ 733426 h 1357314"/>
              <a:gd name="connsiteX16" fmla="*/ 1066800 w 1652587"/>
              <a:gd name="connsiteY16" fmla="*/ 785814 h 1357314"/>
              <a:gd name="connsiteX17" fmla="*/ 990600 w 1652587"/>
              <a:gd name="connsiteY17" fmla="*/ 871539 h 1357314"/>
              <a:gd name="connsiteX18" fmla="*/ 878681 w 1652587"/>
              <a:gd name="connsiteY18" fmla="*/ 973933 h 1357314"/>
              <a:gd name="connsiteX19" fmla="*/ 819150 w 1652587"/>
              <a:gd name="connsiteY19" fmla="*/ 1021557 h 1357314"/>
              <a:gd name="connsiteX20" fmla="*/ 742950 w 1652587"/>
              <a:gd name="connsiteY20" fmla="*/ 1090614 h 1357314"/>
              <a:gd name="connsiteX21" fmla="*/ 709612 w 1652587"/>
              <a:gd name="connsiteY21" fmla="*/ 1128714 h 1357314"/>
              <a:gd name="connsiteX22" fmla="*/ 623887 w 1652587"/>
              <a:gd name="connsiteY22" fmla="*/ 1162051 h 1357314"/>
              <a:gd name="connsiteX23" fmla="*/ 571500 w 1652587"/>
              <a:gd name="connsiteY23" fmla="*/ 1214439 h 1357314"/>
              <a:gd name="connsiteX24" fmla="*/ 504825 w 1652587"/>
              <a:gd name="connsiteY24" fmla="*/ 1247776 h 1357314"/>
              <a:gd name="connsiteX25" fmla="*/ 481012 w 1652587"/>
              <a:gd name="connsiteY25" fmla="*/ 1271589 h 1357314"/>
              <a:gd name="connsiteX26" fmla="*/ 428625 w 1652587"/>
              <a:gd name="connsiteY26" fmla="*/ 1309689 h 1357314"/>
              <a:gd name="connsiteX27" fmla="*/ 376237 w 1652587"/>
              <a:gd name="connsiteY27" fmla="*/ 1323976 h 1357314"/>
              <a:gd name="connsiteX28" fmla="*/ 357187 w 1652587"/>
              <a:gd name="connsiteY28" fmla="*/ 1338264 h 1357314"/>
              <a:gd name="connsiteX29" fmla="*/ 323850 w 1652587"/>
              <a:gd name="connsiteY29" fmla="*/ 1357314 h 1357314"/>
              <a:gd name="connsiteX30" fmla="*/ 290512 w 1652587"/>
              <a:gd name="connsiteY30" fmla="*/ 1357314 h 1357314"/>
              <a:gd name="connsiteX31" fmla="*/ 266700 w 1652587"/>
              <a:gd name="connsiteY31" fmla="*/ 1357314 h 1357314"/>
              <a:gd name="connsiteX32" fmla="*/ 200025 w 1652587"/>
              <a:gd name="connsiteY32" fmla="*/ 1328739 h 1357314"/>
              <a:gd name="connsiteX33" fmla="*/ 166687 w 1652587"/>
              <a:gd name="connsiteY33" fmla="*/ 1295401 h 1357314"/>
              <a:gd name="connsiteX34" fmla="*/ 152400 w 1652587"/>
              <a:gd name="connsiteY34" fmla="*/ 1252539 h 1357314"/>
              <a:gd name="connsiteX35" fmla="*/ 109537 w 1652587"/>
              <a:gd name="connsiteY35" fmla="*/ 1176339 h 1357314"/>
              <a:gd name="connsiteX36" fmla="*/ 57150 w 1652587"/>
              <a:gd name="connsiteY36" fmla="*/ 1090614 h 1357314"/>
              <a:gd name="connsiteX37" fmla="*/ 0 w 1652587"/>
              <a:gd name="connsiteY37" fmla="*/ 1052514 h 1357314"/>
              <a:gd name="connsiteX38" fmla="*/ 0 w 1652587"/>
              <a:gd name="connsiteY38" fmla="*/ 1052514 h 1357314"/>
              <a:gd name="connsiteX0" fmla="*/ 1652587 w 1652587"/>
              <a:gd name="connsiteY0" fmla="*/ 0 h 1357314"/>
              <a:gd name="connsiteX1" fmla="*/ 1631155 w 1652587"/>
              <a:gd name="connsiteY1" fmla="*/ 38102 h 1357314"/>
              <a:gd name="connsiteX2" fmla="*/ 1597819 w 1652587"/>
              <a:gd name="connsiteY2" fmla="*/ 64296 h 1357314"/>
              <a:gd name="connsiteX3" fmla="*/ 1571625 w 1652587"/>
              <a:gd name="connsiteY3" fmla="*/ 97632 h 1357314"/>
              <a:gd name="connsiteX4" fmla="*/ 1554956 w 1652587"/>
              <a:gd name="connsiteY4" fmla="*/ 126207 h 1357314"/>
              <a:gd name="connsiteX5" fmla="*/ 1526381 w 1652587"/>
              <a:gd name="connsiteY5" fmla="*/ 169070 h 1357314"/>
              <a:gd name="connsiteX6" fmla="*/ 1481138 w 1652587"/>
              <a:gd name="connsiteY6" fmla="*/ 221457 h 1357314"/>
              <a:gd name="connsiteX7" fmla="*/ 1457325 w 1652587"/>
              <a:gd name="connsiteY7" fmla="*/ 252414 h 1357314"/>
              <a:gd name="connsiteX8" fmla="*/ 1421605 w 1652587"/>
              <a:gd name="connsiteY8" fmla="*/ 307182 h 1357314"/>
              <a:gd name="connsiteX9" fmla="*/ 1383506 w 1652587"/>
              <a:gd name="connsiteY9" fmla="*/ 357189 h 1357314"/>
              <a:gd name="connsiteX10" fmla="*/ 1333500 w 1652587"/>
              <a:gd name="connsiteY10" fmla="*/ 423864 h 1357314"/>
              <a:gd name="connsiteX11" fmla="*/ 1283494 w 1652587"/>
              <a:gd name="connsiteY11" fmla="*/ 502445 h 1357314"/>
              <a:gd name="connsiteX12" fmla="*/ 1247775 w 1652587"/>
              <a:gd name="connsiteY12" fmla="*/ 561976 h 1357314"/>
              <a:gd name="connsiteX13" fmla="*/ 1209675 w 1652587"/>
              <a:gd name="connsiteY13" fmla="*/ 616745 h 1357314"/>
              <a:gd name="connsiteX14" fmla="*/ 1166812 w 1652587"/>
              <a:gd name="connsiteY14" fmla="*/ 671514 h 1357314"/>
              <a:gd name="connsiteX15" fmla="*/ 1114425 w 1652587"/>
              <a:gd name="connsiteY15" fmla="*/ 733426 h 1357314"/>
              <a:gd name="connsiteX16" fmla="*/ 1066800 w 1652587"/>
              <a:gd name="connsiteY16" fmla="*/ 785814 h 1357314"/>
              <a:gd name="connsiteX17" fmla="*/ 990600 w 1652587"/>
              <a:gd name="connsiteY17" fmla="*/ 871539 h 1357314"/>
              <a:gd name="connsiteX18" fmla="*/ 878681 w 1652587"/>
              <a:gd name="connsiteY18" fmla="*/ 973933 h 1357314"/>
              <a:gd name="connsiteX19" fmla="*/ 819150 w 1652587"/>
              <a:gd name="connsiteY19" fmla="*/ 1021557 h 1357314"/>
              <a:gd name="connsiteX20" fmla="*/ 742950 w 1652587"/>
              <a:gd name="connsiteY20" fmla="*/ 1090614 h 1357314"/>
              <a:gd name="connsiteX21" fmla="*/ 709612 w 1652587"/>
              <a:gd name="connsiteY21" fmla="*/ 1128714 h 1357314"/>
              <a:gd name="connsiteX22" fmla="*/ 623887 w 1652587"/>
              <a:gd name="connsiteY22" fmla="*/ 1162051 h 1357314"/>
              <a:gd name="connsiteX23" fmla="*/ 571500 w 1652587"/>
              <a:gd name="connsiteY23" fmla="*/ 1214439 h 1357314"/>
              <a:gd name="connsiteX24" fmla="*/ 504825 w 1652587"/>
              <a:gd name="connsiteY24" fmla="*/ 1247776 h 1357314"/>
              <a:gd name="connsiteX25" fmla="*/ 481012 w 1652587"/>
              <a:gd name="connsiteY25" fmla="*/ 1271589 h 1357314"/>
              <a:gd name="connsiteX26" fmla="*/ 428625 w 1652587"/>
              <a:gd name="connsiteY26" fmla="*/ 1309689 h 1357314"/>
              <a:gd name="connsiteX27" fmla="*/ 376237 w 1652587"/>
              <a:gd name="connsiteY27" fmla="*/ 1323976 h 1357314"/>
              <a:gd name="connsiteX28" fmla="*/ 357187 w 1652587"/>
              <a:gd name="connsiteY28" fmla="*/ 1338264 h 1357314"/>
              <a:gd name="connsiteX29" fmla="*/ 323850 w 1652587"/>
              <a:gd name="connsiteY29" fmla="*/ 1357314 h 1357314"/>
              <a:gd name="connsiteX30" fmla="*/ 290512 w 1652587"/>
              <a:gd name="connsiteY30" fmla="*/ 1357314 h 1357314"/>
              <a:gd name="connsiteX31" fmla="*/ 266700 w 1652587"/>
              <a:gd name="connsiteY31" fmla="*/ 1357314 h 1357314"/>
              <a:gd name="connsiteX32" fmla="*/ 200025 w 1652587"/>
              <a:gd name="connsiteY32" fmla="*/ 1328739 h 1357314"/>
              <a:gd name="connsiteX33" fmla="*/ 166687 w 1652587"/>
              <a:gd name="connsiteY33" fmla="*/ 1295401 h 1357314"/>
              <a:gd name="connsiteX34" fmla="*/ 152400 w 1652587"/>
              <a:gd name="connsiteY34" fmla="*/ 1252539 h 1357314"/>
              <a:gd name="connsiteX35" fmla="*/ 109537 w 1652587"/>
              <a:gd name="connsiteY35" fmla="*/ 1176339 h 1357314"/>
              <a:gd name="connsiteX36" fmla="*/ 57150 w 1652587"/>
              <a:gd name="connsiteY36" fmla="*/ 1090614 h 1357314"/>
              <a:gd name="connsiteX37" fmla="*/ 0 w 1652587"/>
              <a:gd name="connsiteY37" fmla="*/ 1052514 h 1357314"/>
              <a:gd name="connsiteX38" fmla="*/ 0 w 1652587"/>
              <a:gd name="connsiteY38" fmla="*/ 1052514 h 1357314"/>
              <a:gd name="connsiteX0" fmla="*/ 1652587 w 1652587"/>
              <a:gd name="connsiteY0" fmla="*/ 0 h 1357314"/>
              <a:gd name="connsiteX1" fmla="*/ 1631155 w 1652587"/>
              <a:gd name="connsiteY1" fmla="*/ 38102 h 1357314"/>
              <a:gd name="connsiteX2" fmla="*/ 1597819 w 1652587"/>
              <a:gd name="connsiteY2" fmla="*/ 64296 h 1357314"/>
              <a:gd name="connsiteX3" fmla="*/ 1571625 w 1652587"/>
              <a:gd name="connsiteY3" fmla="*/ 97632 h 1357314"/>
              <a:gd name="connsiteX4" fmla="*/ 1554956 w 1652587"/>
              <a:gd name="connsiteY4" fmla="*/ 126207 h 1357314"/>
              <a:gd name="connsiteX5" fmla="*/ 1526381 w 1652587"/>
              <a:gd name="connsiteY5" fmla="*/ 169070 h 1357314"/>
              <a:gd name="connsiteX6" fmla="*/ 1481138 w 1652587"/>
              <a:gd name="connsiteY6" fmla="*/ 221457 h 1357314"/>
              <a:gd name="connsiteX7" fmla="*/ 1457325 w 1652587"/>
              <a:gd name="connsiteY7" fmla="*/ 252414 h 1357314"/>
              <a:gd name="connsiteX8" fmla="*/ 1421605 w 1652587"/>
              <a:gd name="connsiteY8" fmla="*/ 307182 h 1357314"/>
              <a:gd name="connsiteX9" fmla="*/ 1383506 w 1652587"/>
              <a:gd name="connsiteY9" fmla="*/ 357189 h 1357314"/>
              <a:gd name="connsiteX10" fmla="*/ 1333500 w 1652587"/>
              <a:gd name="connsiteY10" fmla="*/ 423864 h 1357314"/>
              <a:gd name="connsiteX11" fmla="*/ 1283494 w 1652587"/>
              <a:gd name="connsiteY11" fmla="*/ 502445 h 1357314"/>
              <a:gd name="connsiteX12" fmla="*/ 1247775 w 1652587"/>
              <a:gd name="connsiteY12" fmla="*/ 561976 h 1357314"/>
              <a:gd name="connsiteX13" fmla="*/ 1209675 w 1652587"/>
              <a:gd name="connsiteY13" fmla="*/ 616745 h 1357314"/>
              <a:gd name="connsiteX14" fmla="*/ 1166812 w 1652587"/>
              <a:gd name="connsiteY14" fmla="*/ 671514 h 1357314"/>
              <a:gd name="connsiteX15" fmla="*/ 1114425 w 1652587"/>
              <a:gd name="connsiteY15" fmla="*/ 733426 h 1357314"/>
              <a:gd name="connsiteX16" fmla="*/ 1066800 w 1652587"/>
              <a:gd name="connsiteY16" fmla="*/ 785814 h 1357314"/>
              <a:gd name="connsiteX17" fmla="*/ 990600 w 1652587"/>
              <a:gd name="connsiteY17" fmla="*/ 871539 h 1357314"/>
              <a:gd name="connsiteX18" fmla="*/ 878681 w 1652587"/>
              <a:gd name="connsiteY18" fmla="*/ 973933 h 1357314"/>
              <a:gd name="connsiteX19" fmla="*/ 819150 w 1652587"/>
              <a:gd name="connsiteY19" fmla="*/ 1021557 h 1357314"/>
              <a:gd name="connsiteX20" fmla="*/ 742950 w 1652587"/>
              <a:gd name="connsiteY20" fmla="*/ 1090614 h 1357314"/>
              <a:gd name="connsiteX21" fmla="*/ 711993 w 1652587"/>
              <a:gd name="connsiteY21" fmla="*/ 1135858 h 1357314"/>
              <a:gd name="connsiteX22" fmla="*/ 623887 w 1652587"/>
              <a:gd name="connsiteY22" fmla="*/ 1162051 h 1357314"/>
              <a:gd name="connsiteX23" fmla="*/ 571500 w 1652587"/>
              <a:gd name="connsiteY23" fmla="*/ 1214439 h 1357314"/>
              <a:gd name="connsiteX24" fmla="*/ 504825 w 1652587"/>
              <a:gd name="connsiteY24" fmla="*/ 1247776 h 1357314"/>
              <a:gd name="connsiteX25" fmla="*/ 481012 w 1652587"/>
              <a:gd name="connsiteY25" fmla="*/ 1271589 h 1357314"/>
              <a:gd name="connsiteX26" fmla="*/ 428625 w 1652587"/>
              <a:gd name="connsiteY26" fmla="*/ 1309689 h 1357314"/>
              <a:gd name="connsiteX27" fmla="*/ 376237 w 1652587"/>
              <a:gd name="connsiteY27" fmla="*/ 1323976 h 1357314"/>
              <a:gd name="connsiteX28" fmla="*/ 357187 w 1652587"/>
              <a:gd name="connsiteY28" fmla="*/ 1338264 h 1357314"/>
              <a:gd name="connsiteX29" fmla="*/ 323850 w 1652587"/>
              <a:gd name="connsiteY29" fmla="*/ 1357314 h 1357314"/>
              <a:gd name="connsiteX30" fmla="*/ 290512 w 1652587"/>
              <a:gd name="connsiteY30" fmla="*/ 1357314 h 1357314"/>
              <a:gd name="connsiteX31" fmla="*/ 266700 w 1652587"/>
              <a:gd name="connsiteY31" fmla="*/ 1357314 h 1357314"/>
              <a:gd name="connsiteX32" fmla="*/ 200025 w 1652587"/>
              <a:gd name="connsiteY32" fmla="*/ 1328739 h 1357314"/>
              <a:gd name="connsiteX33" fmla="*/ 166687 w 1652587"/>
              <a:gd name="connsiteY33" fmla="*/ 1295401 h 1357314"/>
              <a:gd name="connsiteX34" fmla="*/ 152400 w 1652587"/>
              <a:gd name="connsiteY34" fmla="*/ 1252539 h 1357314"/>
              <a:gd name="connsiteX35" fmla="*/ 109537 w 1652587"/>
              <a:gd name="connsiteY35" fmla="*/ 1176339 h 1357314"/>
              <a:gd name="connsiteX36" fmla="*/ 57150 w 1652587"/>
              <a:gd name="connsiteY36" fmla="*/ 1090614 h 1357314"/>
              <a:gd name="connsiteX37" fmla="*/ 0 w 1652587"/>
              <a:gd name="connsiteY37" fmla="*/ 1052514 h 1357314"/>
              <a:gd name="connsiteX38" fmla="*/ 0 w 1652587"/>
              <a:gd name="connsiteY38" fmla="*/ 1052514 h 1357314"/>
              <a:gd name="connsiteX0" fmla="*/ 1652587 w 1652587"/>
              <a:gd name="connsiteY0" fmla="*/ 0 h 1357314"/>
              <a:gd name="connsiteX1" fmla="*/ 1631155 w 1652587"/>
              <a:gd name="connsiteY1" fmla="*/ 38102 h 1357314"/>
              <a:gd name="connsiteX2" fmla="*/ 1597819 w 1652587"/>
              <a:gd name="connsiteY2" fmla="*/ 64296 h 1357314"/>
              <a:gd name="connsiteX3" fmla="*/ 1571625 w 1652587"/>
              <a:gd name="connsiteY3" fmla="*/ 97632 h 1357314"/>
              <a:gd name="connsiteX4" fmla="*/ 1554956 w 1652587"/>
              <a:gd name="connsiteY4" fmla="*/ 126207 h 1357314"/>
              <a:gd name="connsiteX5" fmla="*/ 1526381 w 1652587"/>
              <a:gd name="connsiteY5" fmla="*/ 169070 h 1357314"/>
              <a:gd name="connsiteX6" fmla="*/ 1481138 w 1652587"/>
              <a:gd name="connsiteY6" fmla="*/ 221457 h 1357314"/>
              <a:gd name="connsiteX7" fmla="*/ 1457325 w 1652587"/>
              <a:gd name="connsiteY7" fmla="*/ 252414 h 1357314"/>
              <a:gd name="connsiteX8" fmla="*/ 1421605 w 1652587"/>
              <a:gd name="connsiteY8" fmla="*/ 307182 h 1357314"/>
              <a:gd name="connsiteX9" fmla="*/ 1383506 w 1652587"/>
              <a:gd name="connsiteY9" fmla="*/ 357189 h 1357314"/>
              <a:gd name="connsiteX10" fmla="*/ 1333500 w 1652587"/>
              <a:gd name="connsiteY10" fmla="*/ 423864 h 1357314"/>
              <a:gd name="connsiteX11" fmla="*/ 1283494 w 1652587"/>
              <a:gd name="connsiteY11" fmla="*/ 502445 h 1357314"/>
              <a:gd name="connsiteX12" fmla="*/ 1247775 w 1652587"/>
              <a:gd name="connsiteY12" fmla="*/ 561976 h 1357314"/>
              <a:gd name="connsiteX13" fmla="*/ 1209675 w 1652587"/>
              <a:gd name="connsiteY13" fmla="*/ 616745 h 1357314"/>
              <a:gd name="connsiteX14" fmla="*/ 1166812 w 1652587"/>
              <a:gd name="connsiteY14" fmla="*/ 671514 h 1357314"/>
              <a:gd name="connsiteX15" fmla="*/ 1114425 w 1652587"/>
              <a:gd name="connsiteY15" fmla="*/ 733426 h 1357314"/>
              <a:gd name="connsiteX16" fmla="*/ 1066800 w 1652587"/>
              <a:gd name="connsiteY16" fmla="*/ 785814 h 1357314"/>
              <a:gd name="connsiteX17" fmla="*/ 990600 w 1652587"/>
              <a:gd name="connsiteY17" fmla="*/ 871539 h 1357314"/>
              <a:gd name="connsiteX18" fmla="*/ 878681 w 1652587"/>
              <a:gd name="connsiteY18" fmla="*/ 973933 h 1357314"/>
              <a:gd name="connsiteX19" fmla="*/ 819150 w 1652587"/>
              <a:gd name="connsiteY19" fmla="*/ 1021557 h 1357314"/>
              <a:gd name="connsiteX20" fmla="*/ 764382 w 1652587"/>
              <a:gd name="connsiteY20" fmla="*/ 1083470 h 1357314"/>
              <a:gd name="connsiteX21" fmla="*/ 711993 w 1652587"/>
              <a:gd name="connsiteY21" fmla="*/ 1135858 h 1357314"/>
              <a:gd name="connsiteX22" fmla="*/ 623887 w 1652587"/>
              <a:gd name="connsiteY22" fmla="*/ 1162051 h 1357314"/>
              <a:gd name="connsiteX23" fmla="*/ 571500 w 1652587"/>
              <a:gd name="connsiteY23" fmla="*/ 1214439 h 1357314"/>
              <a:gd name="connsiteX24" fmla="*/ 504825 w 1652587"/>
              <a:gd name="connsiteY24" fmla="*/ 1247776 h 1357314"/>
              <a:gd name="connsiteX25" fmla="*/ 481012 w 1652587"/>
              <a:gd name="connsiteY25" fmla="*/ 1271589 h 1357314"/>
              <a:gd name="connsiteX26" fmla="*/ 428625 w 1652587"/>
              <a:gd name="connsiteY26" fmla="*/ 1309689 h 1357314"/>
              <a:gd name="connsiteX27" fmla="*/ 376237 w 1652587"/>
              <a:gd name="connsiteY27" fmla="*/ 1323976 h 1357314"/>
              <a:gd name="connsiteX28" fmla="*/ 357187 w 1652587"/>
              <a:gd name="connsiteY28" fmla="*/ 1338264 h 1357314"/>
              <a:gd name="connsiteX29" fmla="*/ 323850 w 1652587"/>
              <a:gd name="connsiteY29" fmla="*/ 1357314 h 1357314"/>
              <a:gd name="connsiteX30" fmla="*/ 290512 w 1652587"/>
              <a:gd name="connsiteY30" fmla="*/ 1357314 h 1357314"/>
              <a:gd name="connsiteX31" fmla="*/ 266700 w 1652587"/>
              <a:gd name="connsiteY31" fmla="*/ 1357314 h 1357314"/>
              <a:gd name="connsiteX32" fmla="*/ 200025 w 1652587"/>
              <a:gd name="connsiteY32" fmla="*/ 1328739 h 1357314"/>
              <a:gd name="connsiteX33" fmla="*/ 166687 w 1652587"/>
              <a:gd name="connsiteY33" fmla="*/ 1295401 h 1357314"/>
              <a:gd name="connsiteX34" fmla="*/ 152400 w 1652587"/>
              <a:gd name="connsiteY34" fmla="*/ 1252539 h 1357314"/>
              <a:gd name="connsiteX35" fmla="*/ 109537 w 1652587"/>
              <a:gd name="connsiteY35" fmla="*/ 1176339 h 1357314"/>
              <a:gd name="connsiteX36" fmla="*/ 57150 w 1652587"/>
              <a:gd name="connsiteY36" fmla="*/ 1090614 h 1357314"/>
              <a:gd name="connsiteX37" fmla="*/ 0 w 1652587"/>
              <a:gd name="connsiteY37" fmla="*/ 1052514 h 1357314"/>
              <a:gd name="connsiteX38" fmla="*/ 0 w 1652587"/>
              <a:gd name="connsiteY38" fmla="*/ 1052514 h 1357314"/>
              <a:gd name="connsiteX0" fmla="*/ 1652587 w 1652587"/>
              <a:gd name="connsiteY0" fmla="*/ 0 h 1357314"/>
              <a:gd name="connsiteX1" fmla="*/ 1631155 w 1652587"/>
              <a:gd name="connsiteY1" fmla="*/ 38102 h 1357314"/>
              <a:gd name="connsiteX2" fmla="*/ 1597819 w 1652587"/>
              <a:gd name="connsiteY2" fmla="*/ 64296 h 1357314"/>
              <a:gd name="connsiteX3" fmla="*/ 1571625 w 1652587"/>
              <a:gd name="connsiteY3" fmla="*/ 97632 h 1357314"/>
              <a:gd name="connsiteX4" fmla="*/ 1554956 w 1652587"/>
              <a:gd name="connsiteY4" fmla="*/ 126207 h 1357314"/>
              <a:gd name="connsiteX5" fmla="*/ 1526381 w 1652587"/>
              <a:gd name="connsiteY5" fmla="*/ 169070 h 1357314"/>
              <a:gd name="connsiteX6" fmla="*/ 1481138 w 1652587"/>
              <a:gd name="connsiteY6" fmla="*/ 221457 h 1357314"/>
              <a:gd name="connsiteX7" fmla="*/ 1457325 w 1652587"/>
              <a:gd name="connsiteY7" fmla="*/ 252414 h 1357314"/>
              <a:gd name="connsiteX8" fmla="*/ 1421605 w 1652587"/>
              <a:gd name="connsiteY8" fmla="*/ 307182 h 1357314"/>
              <a:gd name="connsiteX9" fmla="*/ 1383506 w 1652587"/>
              <a:gd name="connsiteY9" fmla="*/ 357189 h 1357314"/>
              <a:gd name="connsiteX10" fmla="*/ 1333500 w 1652587"/>
              <a:gd name="connsiteY10" fmla="*/ 423864 h 1357314"/>
              <a:gd name="connsiteX11" fmla="*/ 1283494 w 1652587"/>
              <a:gd name="connsiteY11" fmla="*/ 502445 h 1357314"/>
              <a:gd name="connsiteX12" fmla="*/ 1247775 w 1652587"/>
              <a:gd name="connsiteY12" fmla="*/ 561976 h 1357314"/>
              <a:gd name="connsiteX13" fmla="*/ 1209675 w 1652587"/>
              <a:gd name="connsiteY13" fmla="*/ 616745 h 1357314"/>
              <a:gd name="connsiteX14" fmla="*/ 1166812 w 1652587"/>
              <a:gd name="connsiteY14" fmla="*/ 671514 h 1357314"/>
              <a:gd name="connsiteX15" fmla="*/ 1114425 w 1652587"/>
              <a:gd name="connsiteY15" fmla="*/ 733426 h 1357314"/>
              <a:gd name="connsiteX16" fmla="*/ 1066800 w 1652587"/>
              <a:gd name="connsiteY16" fmla="*/ 785814 h 1357314"/>
              <a:gd name="connsiteX17" fmla="*/ 990600 w 1652587"/>
              <a:gd name="connsiteY17" fmla="*/ 871539 h 1357314"/>
              <a:gd name="connsiteX18" fmla="*/ 878681 w 1652587"/>
              <a:gd name="connsiteY18" fmla="*/ 973933 h 1357314"/>
              <a:gd name="connsiteX19" fmla="*/ 819150 w 1652587"/>
              <a:gd name="connsiteY19" fmla="*/ 1021557 h 1357314"/>
              <a:gd name="connsiteX20" fmla="*/ 764382 w 1652587"/>
              <a:gd name="connsiteY20" fmla="*/ 1104901 h 1357314"/>
              <a:gd name="connsiteX21" fmla="*/ 711993 w 1652587"/>
              <a:gd name="connsiteY21" fmla="*/ 1135858 h 1357314"/>
              <a:gd name="connsiteX22" fmla="*/ 623887 w 1652587"/>
              <a:gd name="connsiteY22" fmla="*/ 1162051 h 1357314"/>
              <a:gd name="connsiteX23" fmla="*/ 571500 w 1652587"/>
              <a:gd name="connsiteY23" fmla="*/ 1214439 h 1357314"/>
              <a:gd name="connsiteX24" fmla="*/ 504825 w 1652587"/>
              <a:gd name="connsiteY24" fmla="*/ 1247776 h 1357314"/>
              <a:gd name="connsiteX25" fmla="*/ 481012 w 1652587"/>
              <a:gd name="connsiteY25" fmla="*/ 1271589 h 1357314"/>
              <a:gd name="connsiteX26" fmla="*/ 428625 w 1652587"/>
              <a:gd name="connsiteY26" fmla="*/ 1309689 h 1357314"/>
              <a:gd name="connsiteX27" fmla="*/ 376237 w 1652587"/>
              <a:gd name="connsiteY27" fmla="*/ 1323976 h 1357314"/>
              <a:gd name="connsiteX28" fmla="*/ 357187 w 1652587"/>
              <a:gd name="connsiteY28" fmla="*/ 1338264 h 1357314"/>
              <a:gd name="connsiteX29" fmla="*/ 323850 w 1652587"/>
              <a:gd name="connsiteY29" fmla="*/ 1357314 h 1357314"/>
              <a:gd name="connsiteX30" fmla="*/ 290512 w 1652587"/>
              <a:gd name="connsiteY30" fmla="*/ 1357314 h 1357314"/>
              <a:gd name="connsiteX31" fmla="*/ 266700 w 1652587"/>
              <a:gd name="connsiteY31" fmla="*/ 1357314 h 1357314"/>
              <a:gd name="connsiteX32" fmla="*/ 200025 w 1652587"/>
              <a:gd name="connsiteY32" fmla="*/ 1328739 h 1357314"/>
              <a:gd name="connsiteX33" fmla="*/ 166687 w 1652587"/>
              <a:gd name="connsiteY33" fmla="*/ 1295401 h 1357314"/>
              <a:gd name="connsiteX34" fmla="*/ 152400 w 1652587"/>
              <a:gd name="connsiteY34" fmla="*/ 1252539 h 1357314"/>
              <a:gd name="connsiteX35" fmla="*/ 109537 w 1652587"/>
              <a:gd name="connsiteY35" fmla="*/ 1176339 h 1357314"/>
              <a:gd name="connsiteX36" fmla="*/ 57150 w 1652587"/>
              <a:gd name="connsiteY36" fmla="*/ 1090614 h 1357314"/>
              <a:gd name="connsiteX37" fmla="*/ 0 w 1652587"/>
              <a:gd name="connsiteY37" fmla="*/ 1052514 h 1357314"/>
              <a:gd name="connsiteX38" fmla="*/ 0 w 1652587"/>
              <a:gd name="connsiteY38" fmla="*/ 1052514 h 1357314"/>
              <a:gd name="connsiteX0" fmla="*/ 1652587 w 1652587"/>
              <a:gd name="connsiteY0" fmla="*/ 0 h 1357314"/>
              <a:gd name="connsiteX1" fmla="*/ 1631155 w 1652587"/>
              <a:gd name="connsiteY1" fmla="*/ 38102 h 1357314"/>
              <a:gd name="connsiteX2" fmla="*/ 1597819 w 1652587"/>
              <a:gd name="connsiteY2" fmla="*/ 64296 h 1357314"/>
              <a:gd name="connsiteX3" fmla="*/ 1571625 w 1652587"/>
              <a:gd name="connsiteY3" fmla="*/ 97632 h 1357314"/>
              <a:gd name="connsiteX4" fmla="*/ 1554956 w 1652587"/>
              <a:gd name="connsiteY4" fmla="*/ 126207 h 1357314"/>
              <a:gd name="connsiteX5" fmla="*/ 1526381 w 1652587"/>
              <a:gd name="connsiteY5" fmla="*/ 169070 h 1357314"/>
              <a:gd name="connsiteX6" fmla="*/ 1481138 w 1652587"/>
              <a:gd name="connsiteY6" fmla="*/ 221457 h 1357314"/>
              <a:gd name="connsiteX7" fmla="*/ 1457325 w 1652587"/>
              <a:gd name="connsiteY7" fmla="*/ 252414 h 1357314"/>
              <a:gd name="connsiteX8" fmla="*/ 1421605 w 1652587"/>
              <a:gd name="connsiteY8" fmla="*/ 307182 h 1357314"/>
              <a:gd name="connsiteX9" fmla="*/ 1383506 w 1652587"/>
              <a:gd name="connsiteY9" fmla="*/ 357189 h 1357314"/>
              <a:gd name="connsiteX10" fmla="*/ 1333500 w 1652587"/>
              <a:gd name="connsiteY10" fmla="*/ 423864 h 1357314"/>
              <a:gd name="connsiteX11" fmla="*/ 1283494 w 1652587"/>
              <a:gd name="connsiteY11" fmla="*/ 502445 h 1357314"/>
              <a:gd name="connsiteX12" fmla="*/ 1247775 w 1652587"/>
              <a:gd name="connsiteY12" fmla="*/ 561976 h 1357314"/>
              <a:gd name="connsiteX13" fmla="*/ 1209675 w 1652587"/>
              <a:gd name="connsiteY13" fmla="*/ 616745 h 1357314"/>
              <a:gd name="connsiteX14" fmla="*/ 1166812 w 1652587"/>
              <a:gd name="connsiteY14" fmla="*/ 671514 h 1357314"/>
              <a:gd name="connsiteX15" fmla="*/ 1114425 w 1652587"/>
              <a:gd name="connsiteY15" fmla="*/ 733426 h 1357314"/>
              <a:gd name="connsiteX16" fmla="*/ 1066800 w 1652587"/>
              <a:gd name="connsiteY16" fmla="*/ 785814 h 1357314"/>
              <a:gd name="connsiteX17" fmla="*/ 990600 w 1652587"/>
              <a:gd name="connsiteY17" fmla="*/ 871539 h 1357314"/>
              <a:gd name="connsiteX18" fmla="*/ 878681 w 1652587"/>
              <a:gd name="connsiteY18" fmla="*/ 973933 h 1357314"/>
              <a:gd name="connsiteX19" fmla="*/ 819150 w 1652587"/>
              <a:gd name="connsiteY19" fmla="*/ 1021557 h 1357314"/>
              <a:gd name="connsiteX20" fmla="*/ 764382 w 1652587"/>
              <a:gd name="connsiteY20" fmla="*/ 1104901 h 1357314"/>
              <a:gd name="connsiteX21" fmla="*/ 711993 w 1652587"/>
              <a:gd name="connsiteY21" fmla="*/ 1135858 h 1357314"/>
              <a:gd name="connsiteX22" fmla="*/ 623887 w 1652587"/>
              <a:gd name="connsiteY22" fmla="*/ 1162051 h 1357314"/>
              <a:gd name="connsiteX23" fmla="*/ 571500 w 1652587"/>
              <a:gd name="connsiteY23" fmla="*/ 1214439 h 1357314"/>
              <a:gd name="connsiteX24" fmla="*/ 504825 w 1652587"/>
              <a:gd name="connsiteY24" fmla="*/ 1247776 h 1357314"/>
              <a:gd name="connsiteX25" fmla="*/ 481012 w 1652587"/>
              <a:gd name="connsiteY25" fmla="*/ 1271589 h 1357314"/>
              <a:gd name="connsiteX26" fmla="*/ 428625 w 1652587"/>
              <a:gd name="connsiteY26" fmla="*/ 1309689 h 1357314"/>
              <a:gd name="connsiteX27" fmla="*/ 376237 w 1652587"/>
              <a:gd name="connsiteY27" fmla="*/ 1323976 h 1357314"/>
              <a:gd name="connsiteX28" fmla="*/ 357187 w 1652587"/>
              <a:gd name="connsiteY28" fmla="*/ 1338264 h 1357314"/>
              <a:gd name="connsiteX29" fmla="*/ 323850 w 1652587"/>
              <a:gd name="connsiteY29" fmla="*/ 1357314 h 1357314"/>
              <a:gd name="connsiteX30" fmla="*/ 290512 w 1652587"/>
              <a:gd name="connsiteY30" fmla="*/ 1357314 h 1357314"/>
              <a:gd name="connsiteX31" fmla="*/ 266700 w 1652587"/>
              <a:gd name="connsiteY31" fmla="*/ 1357314 h 1357314"/>
              <a:gd name="connsiteX32" fmla="*/ 200025 w 1652587"/>
              <a:gd name="connsiteY32" fmla="*/ 1328739 h 1357314"/>
              <a:gd name="connsiteX33" fmla="*/ 166687 w 1652587"/>
              <a:gd name="connsiteY33" fmla="*/ 1295401 h 1357314"/>
              <a:gd name="connsiteX34" fmla="*/ 152400 w 1652587"/>
              <a:gd name="connsiteY34" fmla="*/ 1252539 h 1357314"/>
              <a:gd name="connsiteX35" fmla="*/ 109537 w 1652587"/>
              <a:gd name="connsiteY35" fmla="*/ 1176339 h 1357314"/>
              <a:gd name="connsiteX36" fmla="*/ 57150 w 1652587"/>
              <a:gd name="connsiteY36" fmla="*/ 1090614 h 1357314"/>
              <a:gd name="connsiteX37" fmla="*/ 0 w 1652587"/>
              <a:gd name="connsiteY37" fmla="*/ 1052514 h 1357314"/>
              <a:gd name="connsiteX38" fmla="*/ 0 w 1652587"/>
              <a:gd name="connsiteY38" fmla="*/ 1052514 h 1357314"/>
              <a:gd name="connsiteX0" fmla="*/ 1652587 w 1652587"/>
              <a:gd name="connsiteY0" fmla="*/ 0 h 1357314"/>
              <a:gd name="connsiteX1" fmla="*/ 1631155 w 1652587"/>
              <a:gd name="connsiteY1" fmla="*/ 38102 h 1357314"/>
              <a:gd name="connsiteX2" fmla="*/ 1597819 w 1652587"/>
              <a:gd name="connsiteY2" fmla="*/ 64296 h 1357314"/>
              <a:gd name="connsiteX3" fmla="*/ 1571625 w 1652587"/>
              <a:gd name="connsiteY3" fmla="*/ 97632 h 1357314"/>
              <a:gd name="connsiteX4" fmla="*/ 1554956 w 1652587"/>
              <a:gd name="connsiteY4" fmla="*/ 126207 h 1357314"/>
              <a:gd name="connsiteX5" fmla="*/ 1526381 w 1652587"/>
              <a:gd name="connsiteY5" fmla="*/ 169070 h 1357314"/>
              <a:gd name="connsiteX6" fmla="*/ 1481138 w 1652587"/>
              <a:gd name="connsiteY6" fmla="*/ 221457 h 1357314"/>
              <a:gd name="connsiteX7" fmla="*/ 1457325 w 1652587"/>
              <a:gd name="connsiteY7" fmla="*/ 252414 h 1357314"/>
              <a:gd name="connsiteX8" fmla="*/ 1421605 w 1652587"/>
              <a:gd name="connsiteY8" fmla="*/ 307182 h 1357314"/>
              <a:gd name="connsiteX9" fmla="*/ 1383506 w 1652587"/>
              <a:gd name="connsiteY9" fmla="*/ 357189 h 1357314"/>
              <a:gd name="connsiteX10" fmla="*/ 1333500 w 1652587"/>
              <a:gd name="connsiteY10" fmla="*/ 423864 h 1357314"/>
              <a:gd name="connsiteX11" fmla="*/ 1283494 w 1652587"/>
              <a:gd name="connsiteY11" fmla="*/ 502445 h 1357314"/>
              <a:gd name="connsiteX12" fmla="*/ 1247775 w 1652587"/>
              <a:gd name="connsiteY12" fmla="*/ 561976 h 1357314"/>
              <a:gd name="connsiteX13" fmla="*/ 1209675 w 1652587"/>
              <a:gd name="connsiteY13" fmla="*/ 616745 h 1357314"/>
              <a:gd name="connsiteX14" fmla="*/ 1166812 w 1652587"/>
              <a:gd name="connsiteY14" fmla="*/ 671514 h 1357314"/>
              <a:gd name="connsiteX15" fmla="*/ 1114425 w 1652587"/>
              <a:gd name="connsiteY15" fmla="*/ 733426 h 1357314"/>
              <a:gd name="connsiteX16" fmla="*/ 1066800 w 1652587"/>
              <a:gd name="connsiteY16" fmla="*/ 785814 h 1357314"/>
              <a:gd name="connsiteX17" fmla="*/ 990600 w 1652587"/>
              <a:gd name="connsiteY17" fmla="*/ 871539 h 1357314"/>
              <a:gd name="connsiteX18" fmla="*/ 878681 w 1652587"/>
              <a:gd name="connsiteY18" fmla="*/ 973933 h 1357314"/>
              <a:gd name="connsiteX19" fmla="*/ 819150 w 1652587"/>
              <a:gd name="connsiteY19" fmla="*/ 1021557 h 1357314"/>
              <a:gd name="connsiteX20" fmla="*/ 764382 w 1652587"/>
              <a:gd name="connsiteY20" fmla="*/ 1104901 h 1357314"/>
              <a:gd name="connsiteX21" fmla="*/ 711993 w 1652587"/>
              <a:gd name="connsiteY21" fmla="*/ 1135858 h 1357314"/>
              <a:gd name="connsiteX22" fmla="*/ 623887 w 1652587"/>
              <a:gd name="connsiteY22" fmla="*/ 1162051 h 1357314"/>
              <a:gd name="connsiteX23" fmla="*/ 571500 w 1652587"/>
              <a:gd name="connsiteY23" fmla="*/ 1214439 h 1357314"/>
              <a:gd name="connsiteX24" fmla="*/ 504825 w 1652587"/>
              <a:gd name="connsiteY24" fmla="*/ 1247776 h 1357314"/>
              <a:gd name="connsiteX25" fmla="*/ 481012 w 1652587"/>
              <a:gd name="connsiteY25" fmla="*/ 1271589 h 1357314"/>
              <a:gd name="connsiteX26" fmla="*/ 428625 w 1652587"/>
              <a:gd name="connsiteY26" fmla="*/ 1309689 h 1357314"/>
              <a:gd name="connsiteX27" fmla="*/ 376237 w 1652587"/>
              <a:gd name="connsiteY27" fmla="*/ 1323976 h 1357314"/>
              <a:gd name="connsiteX28" fmla="*/ 357187 w 1652587"/>
              <a:gd name="connsiteY28" fmla="*/ 1338264 h 1357314"/>
              <a:gd name="connsiteX29" fmla="*/ 323850 w 1652587"/>
              <a:gd name="connsiteY29" fmla="*/ 1357314 h 1357314"/>
              <a:gd name="connsiteX30" fmla="*/ 290512 w 1652587"/>
              <a:gd name="connsiteY30" fmla="*/ 1357314 h 1357314"/>
              <a:gd name="connsiteX31" fmla="*/ 266700 w 1652587"/>
              <a:gd name="connsiteY31" fmla="*/ 1357314 h 1357314"/>
              <a:gd name="connsiteX32" fmla="*/ 200025 w 1652587"/>
              <a:gd name="connsiteY32" fmla="*/ 1328739 h 1357314"/>
              <a:gd name="connsiteX33" fmla="*/ 166687 w 1652587"/>
              <a:gd name="connsiteY33" fmla="*/ 1295401 h 1357314"/>
              <a:gd name="connsiteX34" fmla="*/ 152400 w 1652587"/>
              <a:gd name="connsiteY34" fmla="*/ 1252539 h 1357314"/>
              <a:gd name="connsiteX35" fmla="*/ 109537 w 1652587"/>
              <a:gd name="connsiteY35" fmla="*/ 1176339 h 1357314"/>
              <a:gd name="connsiteX36" fmla="*/ 57150 w 1652587"/>
              <a:gd name="connsiteY36" fmla="*/ 1090614 h 1357314"/>
              <a:gd name="connsiteX37" fmla="*/ 0 w 1652587"/>
              <a:gd name="connsiteY37" fmla="*/ 1052514 h 1357314"/>
              <a:gd name="connsiteX38" fmla="*/ 0 w 1652587"/>
              <a:gd name="connsiteY38" fmla="*/ 1052514 h 1357314"/>
              <a:gd name="connsiteX0" fmla="*/ 1652587 w 1652587"/>
              <a:gd name="connsiteY0" fmla="*/ 0 h 1357314"/>
              <a:gd name="connsiteX1" fmla="*/ 1631155 w 1652587"/>
              <a:gd name="connsiteY1" fmla="*/ 38102 h 1357314"/>
              <a:gd name="connsiteX2" fmla="*/ 1597819 w 1652587"/>
              <a:gd name="connsiteY2" fmla="*/ 64296 h 1357314"/>
              <a:gd name="connsiteX3" fmla="*/ 1571625 w 1652587"/>
              <a:gd name="connsiteY3" fmla="*/ 97632 h 1357314"/>
              <a:gd name="connsiteX4" fmla="*/ 1554956 w 1652587"/>
              <a:gd name="connsiteY4" fmla="*/ 126207 h 1357314"/>
              <a:gd name="connsiteX5" fmla="*/ 1526381 w 1652587"/>
              <a:gd name="connsiteY5" fmla="*/ 169070 h 1357314"/>
              <a:gd name="connsiteX6" fmla="*/ 1481138 w 1652587"/>
              <a:gd name="connsiteY6" fmla="*/ 221457 h 1357314"/>
              <a:gd name="connsiteX7" fmla="*/ 1457325 w 1652587"/>
              <a:gd name="connsiteY7" fmla="*/ 252414 h 1357314"/>
              <a:gd name="connsiteX8" fmla="*/ 1421605 w 1652587"/>
              <a:gd name="connsiteY8" fmla="*/ 307182 h 1357314"/>
              <a:gd name="connsiteX9" fmla="*/ 1383506 w 1652587"/>
              <a:gd name="connsiteY9" fmla="*/ 357189 h 1357314"/>
              <a:gd name="connsiteX10" fmla="*/ 1333500 w 1652587"/>
              <a:gd name="connsiteY10" fmla="*/ 423864 h 1357314"/>
              <a:gd name="connsiteX11" fmla="*/ 1283494 w 1652587"/>
              <a:gd name="connsiteY11" fmla="*/ 502445 h 1357314"/>
              <a:gd name="connsiteX12" fmla="*/ 1247775 w 1652587"/>
              <a:gd name="connsiteY12" fmla="*/ 561976 h 1357314"/>
              <a:gd name="connsiteX13" fmla="*/ 1209675 w 1652587"/>
              <a:gd name="connsiteY13" fmla="*/ 616745 h 1357314"/>
              <a:gd name="connsiteX14" fmla="*/ 1166812 w 1652587"/>
              <a:gd name="connsiteY14" fmla="*/ 671514 h 1357314"/>
              <a:gd name="connsiteX15" fmla="*/ 1114425 w 1652587"/>
              <a:gd name="connsiteY15" fmla="*/ 733426 h 1357314"/>
              <a:gd name="connsiteX16" fmla="*/ 1066800 w 1652587"/>
              <a:gd name="connsiteY16" fmla="*/ 785814 h 1357314"/>
              <a:gd name="connsiteX17" fmla="*/ 990600 w 1652587"/>
              <a:gd name="connsiteY17" fmla="*/ 871539 h 1357314"/>
              <a:gd name="connsiteX18" fmla="*/ 878681 w 1652587"/>
              <a:gd name="connsiteY18" fmla="*/ 973933 h 1357314"/>
              <a:gd name="connsiteX19" fmla="*/ 764382 w 1652587"/>
              <a:gd name="connsiteY19" fmla="*/ 1104901 h 1357314"/>
              <a:gd name="connsiteX20" fmla="*/ 711993 w 1652587"/>
              <a:gd name="connsiteY20" fmla="*/ 1135858 h 1357314"/>
              <a:gd name="connsiteX21" fmla="*/ 623887 w 1652587"/>
              <a:gd name="connsiteY21" fmla="*/ 1162051 h 1357314"/>
              <a:gd name="connsiteX22" fmla="*/ 571500 w 1652587"/>
              <a:gd name="connsiteY22" fmla="*/ 1214439 h 1357314"/>
              <a:gd name="connsiteX23" fmla="*/ 504825 w 1652587"/>
              <a:gd name="connsiteY23" fmla="*/ 1247776 h 1357314"/>
              <a:gd name="connsiteX24" fmla="*/ 481012 w 1652587"/>
              <a:gd name="connsiteY24" fmla="*/ 1271589 h 1357314"/>
              <a:gd name="connsiteX25" fmla="*/ 428625 w 1652587"/>
              <a:gd name="connsiteY25" fmla="*/ 1309689 h 1357314"/>
              <a:gd name="connsiteX26" fmla="*/ 376237 w 1652587"/>
              <a:gd name="connsiteY26" fmla="*/ 1323976 h 1357314"/>
              <a:gd name="connsiteX27" fmla="*/ 357187 w 1652587"/>
              <a:gd name="connsiteY27" fmla="*/ 1338264 h 1357314"/>
              <a:gd name="connsiteX28" fmla="*/ 323850 w 1652587"/>
              <a:gd name="connsiteY28" fmla="*/ 1357314 h 1357314"/>
              <a:gd name="connsiteX29" fmla="*/ 290512 w 1652587"/>
              <a:gd name="connsiteY29" fmla="*/ 1357314 h 1357314"/>
              <a:gd name="connsiteX30" fmla="*/ 266700 w 1652587"/>
              <a:gd name="connsiteY30" fmla="*/ 1357314 h 1357314"/>
              <a:gd name="connsiteX31" fmla="*/ 200025 w 1652587"/>
              <a:gd name="connsiteY31" fmla="*/ 1328739 h 1357314"/>
              <a:gd name="connsiteX32" fmla="*/ 166687 w 1652587"/>
              <a:gd name="connsiteY32" fmla="*/ 1295401 h 1357314"/>
              <a:gd name="connsiteX33" fmla="*/ 152400 w 1652587"/>
              <a:gd name="connsiteY33" fmla="*/ 1252539 h 1357314"/>
              <a:gd name="connsiteX34" fmla="*/ 109537 w 1652587"/>
              <a:gd name="connsiteY34" fmla="*/ 1176339 h 1357314"/>
              <a:gd name="connsiteX35" fmla="*/ 57150 w 1652587"/>
              <a:gd name="connsiteY35" fmla="*/ 1090614 h 1357314"/>
              <a:gd name="connsiteX36" fmla="*/ 0 w 1652587"/>
              <a:gd name="connsiteY36" fmla="*/ 1052514 h 1357314"/>
              <a:gd name="connsiteX37" fmla="*/ 0 w 1652587"/>
              <a:gd name="connsiteY37" fmla="*/ 1052514 h 1357314"/>
              <a:gd name="connsiteX0" fmla="*/ 1652587 w 1652587"/>
              <a:gd name="connsiteY0" fmla="*/ 0 h 1357314"/>
              <a:gd name="connsiteX1" fmla="*/ 1631155 w 1652587"/>
              <a:gd name="connsiteY1" fmla="*/ 38102 h 1357314"/>
              <a:gd name="connsiteX2" fmla="*/ 1597819 w 1652587"/>
              <a:gd name="connsiteY2" fmla="*/ 64296 h 1357314"/>
              <a:gd name="connsiteX3" fmla="*/ 1571625 w 1652587"/>
              <a:gd name="connsiteY3" fmla="*/ 97632 h 1357314"/>
              <a:gd name="connsiteX4" fmla="*/ 1554956 w 1652587"/>
              <a:gd name="connsiteY4" fmla="*/ 126207 h 1357314"/>
              <a:gd name="connsiteX5" fmla="*/ 1526381 w 1652587"/>
              <a:gd name="connsiteY5" fmla="*/ 169070 h 1357314"/>
              <a:gd name="connsiteX6" fmla="*/ 1481138 w 1652587"/>
              <a:gd name="connsiteY6" fmla="*/ 221457 h 1357314"/>
              <a:gd name="connsiteX7" fmla="*/ 1457325 w 1652587"/>
              <a:gd name="connsiteY7" fmla="*/ 252414 h 1357314"/>
              <a:gd name="connsiteX8" fmla="*/ 1421605 w 1652587"/>
              <a:gd name="connsiteY8" fmla="*/ 307182 h 1357314"/>
              <a:gd name="connsiteX9" fmla="*/ 1383506 w 1652587"/>
              <a:gd name="connsiteY9" fmla="*/ 357189 h 1357314"/>
              <a:gd name="connsiteX10" fmla="*/ 1333500 w 1652587"/>
              <a:gd name="connsiteY10" fmla="*/ 423864 h 1357314"/>
              <a:gd name="connsiteX11" fmla="*/ 1283494 w 1652587"/>
              <a:gd name="connsiteY11" fmla="*/ 502445 h 1357314"/>
              <a:gd name="connsiteX12" fmla="*/ 1247775 w 1652587"/>
              <a:gd name="connsiteY12" fmla="*/ 561976 h 1357314"/>
              <a:gd name="connsiteX13" fmla="*/ 1209675 w 1652587"/>
              <a:gd name="connsiteY13" fmla="*/ 616745 h 1357314"/>
              <a:gd name="connsiteX14" fmla="*/ 1166812 w 1652587"/>
              <a:gd name="connsiteY14" fmla="*/ 671514 h 1357314"/>
              <a:gd name="connsiteX15" fmla="*/ 1114425 w 1652587"/>
              <a:gd name="connsiteY15" fmla="*/ 733426 h 1357314"/>
              <a:gd name="connsiteX16" fmla="*/ 1066800 w 1652587"/>
              <a:gd name="connsiteY16" fmla="*/ 785814 h 1357314"/>
              <a:gd name="connsiteX17" fmla="*/ 990600 w 1652587"/>
              <a:gd name="connsiteY17" fmla="*/ 871539 h 1357314"/>
              <a:gd name="connsiteX18" fmla="*/ 878681 w 1652587"/>
              <a:gd name="connsiteY18" fmla="*/ 973933 h 1357314"/>
              <a:gd name="connsiteX19" fmla="*/ 840581 w 1652587"/>
              <a:gd name="connsiteY19" fmla="*/ 1016793 h 1357314"/>
              <a:gd name="connsiteX20" fmla="*/ 764382 w 1652587"/>
              <a:gd name="connsiteY20" fmla="*/ 1104901 h 1357314"/>
              <a:gd name="connsiteX21" fmla="*/ 711993 w 1652587"/>
              <a:gd name="connsiteY21" fmla="*/ 1135858 h 1357314"/>
              <a:gd name="connsiteX22" fmla="*/ 623887 w 1652587"/>
              <a:gd name="connsiteY22" fmla="*/ 1162051 h 1357314"/>
              <a:gd name="connsiteX23" fmla="*/ 571500 w 1652587"/>
              <a:gd name="connsiteY23" fmla="*/ 1214439 h 1357314"/>
              <a:gd name="connsiteX24" fmla="*/ 504825 w 1652587"/>
              <a:gd name="connsiteY24" fmla="*/ 1247776 h 1357314"/>
              <a:gd name="connsiteX25" fmla="*/ 481012 w 1652587"/>
              <a:gd name="connsiteY25" fmla="*/ 1271589 h 1357314"/>
              <a:gd name="connsiteX26" fmla="*/ 428625 w 1652587"/>
              <a:gd name="connsiteY26" fmla="*/ 1309689 h 1357314"/>
              <a:gd name="connsiteX27" fmla="*/ 376237 w 1652587"/>
              <a:gd name="connsiteY27" fmla="*/ 1323976 h 1357314"/>
              <a:gd name="connsiteX28" fmla="*/ 357187 w 1652587"/>
              <a:gd name="connsiteY28" fmla="*/ 1338264 h 1357314"/>
              <a:gd name="connsiteX29" fmla="*/ 323850 w 1652587"/>
              <a:gd name="connsiteY29" fmla="*/ 1357314 h 1357314"/>
              <a:gd name="connsiteX30" fmla="*/ 290512 w 1652587"/>
              <a:gd name="connsiteY30" fmla="*/ 1357314 h 1357314"/>
              <a:gd name="connsiteX31" fmla="*/ 266700 w 1652587"/>
              <a:gd name="connsiteY31" fmla="*/ 1357314 h 1357314"/>
              <a:gd name="connsiteX32" fmla="*/ 200025 w 1652587"/>
              <a:gd name="connsiteY32" fmla="*/ 1328739 h 1357314"/>
              <a:gd name="connsiteX33" fmla="*/ 166687 w 1652587"/>
              <a:gd name="connsiteY33" fmla="*/ 1295401 h 1357314"/>
              <a:gd name="connsiteX34" fmla="*/ 152400 w 1652587"/>
              <a:gd name="connsiteY34" fmla="*/ 1252539 h 1357314"/>
              <a:gd name="connsiteX35" fmla="*/ 109537 w 1652587"/>
              <a:gd name="connsiteY35" fmla="*/ 1176339 h 1357314"/>
              <a:gd name="connsiteX36" fmla="*/ 57150 w 1652587"/>
              <a:gd name="connsiteY36" fmla="*/ 1090614 h 1357314"/>
              <a:gd name="connsiteX37" fmla="*/ 0 w 1652587"/>
              <a:gd name="connsiteY37" fmla="*/ 1052514 h 1357314"/>
              <a:gd name="connsiteX38" fmla="*/ 0 w 1652587"/>
              <a:gd name="connsiteY38" fmla="*/ 1052514 h 1357314"/>
              <a:gd name="connsiteX0" fmla="*/ 1652587 w 1652587"/>
              <a:gd name="connsiteY0" fmla="*/ 0 h 1357314"/>
              <a:gd name="connsiteX1" fmla="*/ 1631155 w 1652587"/>
              <a:gd name="connsiteY1" fmla="*/ 38102 h 1357314"/>
              <a:gd name="connsiteX2" fmla="*/ 1597819 w 1652587"/>
              <a:gd name="connsiteY2" fmla="*/ 64296 h 1357314"/>
              <a:gd name="connsiteX3" fmla="*/ 1571625 w 1652587"/>
              <a:gd name="connsiteY3" fmla="*/ 97632 h 1357314"/>
              <a:gd name="connsiteX4" fmla="*/ 1554956 w 1652587"/>
              <a:gd name="connsiteY4" fmla="*/ 126207 h 1357314"/>
              <a:gd name="connsiteX5" fmla="*/ 1526381 w 1652587"/>
              <a:gd name="connsiteY5" fmla="*/ 169070 h 1357314"/>
              <a:gd name="connsiteX6" fmla="*/ 1481138 w 1652587"/>
              <a:gd name="connsiteY6" fmla="*/ 221457 h 1357314"/>
              <a:gd name="connsiteX7" fmla="*/ 1457325 w 1652587"/>
              <a:gd name="connsiteY7" fmla="*/ 252414 h 1357314"/>
              <a:gd name="connsiteX8" fmla="*/ 1421605 w 1652587"/>
              <a:gd name="connsiteY8" fmla="*/ 307182 h 1357314"/>
              <a:gd name="connsiteX9" fmla="*/ 1383506 w 1652587"/>
              <a:gd name="connsiteY9" fmla="*/ 357189 h 1357314"/>
              <a:gd name="connsiteX10" fmla="*/ 1333500 w 1652587"/>
              <a:gd name="connsiteY10" fmla="*/ 423864 h 1357314"/>
              <a:gd name="connsiteX11" fmla="*/ 1283494 w 1652587"/>
              <a:gd name="connsiteY11" fmla="*/ 502445 h 1357314"/>
              <a:gd name="connsiteX12" fmla="*/ 1247775 w 1652587"/>
              <a:gd name="connsiteY12" fmla="*/ 561976 h 1357314"/>
              <a:gd name="connsiteX13" fmla="*/ 1209675 w 1652587"/>
              <a:gd name="connsiteY13" fmla="*/ 616745 h 1357314"/>
              <a:gd name="connsiteX14" fmla="*/ 1166812 w 1652587"/>
              <a:gd name="connsiteY14" fmla="*/ 671514 h 1357314"/>
              <a:gd name="connsiteX15" fmla="*/ 1114425 w 1652587"/>
              <a:gd name="connsiteY15" fmla="*/ 733426 h 1357314"/>
              <a:gd name="connsiteX16" fmla="*/ 1066800 w 1652587"/>
              <a:gd name="connsiteY16" fmla="*/ 785814 h 1357314"/>
              <a:gd name="connsiteX17" fmla="*/ 990600 w 1652587"/>
              <a:gd name="connsiteY17" fmla="*/ 871539 h 1357314"/>
              <a:gd name="connsiteX18" fmla="*/ 878681 w 1652587"/>
              <a:gd name="connsiteY18" fmla="*/ 973933 h 1357314"/>
              <a:gd name="connsiteX19" fmla="*/ 840581 w 1652587"/>
              <a:gd name="connsiteY19" fmla="*/ 1016793 h 1357314"/>
              <a:gd name="connsiteX20" fmla="*/ 764382 w 1652587"/>
              <a:gd name="connsiteY20" fmla="*/ 1104901 h 1357314"/>
              <a:gd name="connsiteX21" fmla="*/ 711993 w 1652587"/>
              <a:gd name="connsiteY21" fmla="*/ 1135858 h 1357314"/>
              <a:gd name="connsiteX22" fmla="*/ 623887 w 1652587"/>
              <a:gd name="connsiteY22" fmla="*/ 1162051 h 1357314"/>
              <a:gd name="connsiteX23" fmla="*/ 571500 w 1652587"/>
              <a:gd name="connsiteY23" fmla="*/ 1214439 h 1357314"/>
              <a:gd name="connsiteX24" fmla="*/ 504825 w 1652587"/>
              <a:gd name="connsiteY24" fmla="*/ 1247776 h 1357314"/>
              <a:gd name="connsiteX25" fmla="*/ 481012 w 1652587"/>
              <a:gd name="connsiteY25" fmla="*/ 1271589 h 1357314"/>
              <a:gd name="connsiteX26" fmla="*/ 428625 w 1652587"/>
              <a:gd name="connsiteY26" fmla="*/ 1309689 h 1357314"/>
              <a:gd name="connsiteX27" fmla="*/ 376237 w 1652587"/>
              <a:gd name="connsiteY27" fmla="*/ 1323976 h 1357314"/>
              <a:gd name="connsiteX28" fmla="*/ 357187 w 1652587"/>
              <a:gd name="connsiteY28" fmla="*/ 1338264 h 1357314"/>
              <a:gd name="connsiteX29" fmla="*/ 290512 w 1652587"/>
              <a:gd name="connsiteY29" fmla="*/ 1357314 h 1357314"/>
              <a:gd name="connsiteX30" fmla="*/ 266700 w 1652587"/>
              <a:gd name="connsiteY30" fmla="*/ 1357314 h 1357314"/>
              <a:gd name="connsiteX31" fmla="*/ 200025 w 1652587"/>
              <a:gd name="connsiteY31" fmla="*/ 1328739 h 1357314"/>
              <a:gd name="connsiteX32" fmla="*/ 166687 w 1652587"/>
              <a:gd name="connsiteY32" fmla="*/ 1295401 h 1357314"/>
              <a:gd name="connsiteX33" fmla="*/ 152400 w 1652587"/>
              <a:gd name="connsiteY33" fmla="*/ 1252539 h 1357314"/>
              <a:gd name="connsiteX34" fmla="*/ 109537 w 1652587"/>
              <a:gd name="connsiteY34" fmla="*/ 1176339 h 1357314"/>
              <a:gd name="connsiteX35" fmla="*/ 57150 w 1652587"/>
              <a:gd name="connsiteY35" fmla="*/ 1090614 h 1357314"/>
              <a:gd name="connsiteX36" fmla="*/ 0 w 1652587"/>
              <a:gd name="connsiteY36" fmla="*/ 1052514 h 1357314"/>
              <a:gd name="connsiteX37" fmla="*/ 0 w 1652587"/>
              <a:gd name="connsiteY37" fmla="*/ 1052514 h 1357314"/>
              <a:gd name="connsiteX0" fmla="*/ 1652587 w 1652587"/>
              <a:gd name="connsiteY0" fmla="*/ 0 h 1357314"/>
              <a:gd name="connsiteX1" fmla="*/ 1631155 w 1652587"/>
              <a:gd name="connsiteY1" fmla="*/ 38102 h 1357314"/>
              <a:gd name="connsiteX2" fmla="*/ 1597819 w 1652587"/>
              <a:gd name="connsiteY2" fmla="*/ 64296 h 1357314"/>
              <a:gd name="connsiteX3" fmla="*/ 1571625 w 1652587"/>
              <a:gd name="connsiteY3" fmla="*/ 97632 h 1357314"/>
              <a:gd name="connsiteX4" fmla="*/ 1554956 w 1652587"/>
              <a:gd name="connsiteY4" fmla="*/ 126207 h 1357314"/>
              <a:gd name="connsiteX5" fmla="*/ 1526381 w 1652587"/>
              <a:gd name="connsiteY5" fmla="*/ 169070 h 1357314"/>
              <a:gd name="connsiteX6" fmla="*/ 1481138 w 1652587"/>
              <a:gd name="connsiteY6" fmla="*/ 221457 h 1357314"/>
              <a:gd name="connsiteX7" fmla="*/ 1457325 w 1652587"/>
              <a:gd name="connsiteY7" fmla="*/ 252414 h 1357314"/>
              <a:gd name="connsiteX8" fmla="*/ 1421605 w 1652587"/>
              <a:gd name="connsiteY8" fmla="*/ 307182 h 1357314"/>
              <a:gd name="connsiteX9" fmla="*/ 1383506 w 1652587"/>
              <a:gd name="connsiteY9" fmla="*/ 357189 h 1357314"/>
              <a:gd name="connsiteX10" fmla="*/ 1333500 w 1652587"/>
              <a:gd name="connsiteY10" fmla="*/ 423864 h 1357314"/>
              <a:gd name="connsiteX11" fmla="*/ 1283494 w 1652587"/>
              <a:gd name="connsiteY11" fmla="*/ 502445 h 1357314"/>
              <a:gd name="connsiteX12" fmla="*/ 1247775 w 1652587"/>
              <a:gd name="connsiteY12" fmla="*/ 561976 h 1357314"/>
              <a:gd name="connsiteX13" fmla="*/ 1209675 w 1652587"/>
              <a:gd name="connsiteY13" fmla="*/ 616745 h 1357314"/>
              <a:gd name="connsiteX14" fmla="*/ 1166812 w 1652587"/>
              <a:gd name="connsiteY14" fmla="*/ 671514 h 1357314"/>
              <a:gd name="connsiteX15" fmla="*/ 1114425 w 1652587"/>
              <a:gd name="connsiteY15" fmla="*/ 733426 h 1357314"/>
              <a:gd name="connsiteX16" fmla="*/ 1066800 w 1652587"/>
              <a:gd name="connsiteY16" fmla="*/ 785814 h 1357314"/>
              <a:gd name="connsiteX17" fmla="*/ 990600 w 1652587"/>
              <a:gd name="connsiteY17" fmla="*/ 871539 h 1357314"/>
              <a:gd name="connsiteX18" fmla="*/ 878681 w 1652587"/>
              <a:gd name="connsiteY18" fmla="*/ 973933 h 1357314"/>
              <a:gd name="connsiteX19" fmla="*/ 840581 w 1652587"/>
              <a:gd name="connsiteY19" fmla="*/ 1016793 h 1357314"/>
              <a:gd name="connsiteX20" fmla="*/ 764382 w 1652587"/>
              <a:gd name="connsiteY20" fmla="*/ 1104901 h 1357314"/>
              <a:gd name="connsiteX21" fmla="*/ 711993 w 1652587"/>
              <a:gd name="connsiteY21" fmla="*/ 1135858 h 1357314"/>
              <a:gd name="connsiteX22" fmla="*/ 623887 w 1652587"/>
              <a:gd name="connsiteY22" fmla="*/ 1162051 h 1357314"/>
              <a:gd name="connsiteX23" fmla="*/ 571500 w 1652587"/>
              <a:gd name="connsiteY23" fmla="*/ 1214439 h 1357314"/>
              <a:gd name="connsiteX24" fmla="*/ 504825 w 1652587"/>
              <a:gd name="connsiteY24" fmla="*/ 1247776 h 1357314"/>
              <a:gd name="connsiteX25" fmla="*/ 481012 w 1652587"/>
              <a:gd name="connsiteY25" fmla="*/ 1271589 h 1357314"/>
              <a:gd name="connsiteX26" fmla="*/ 428625 w 1652587"/>
              <a:gd name="connsiteY26" fmla="*/ 1309689 h 1357314"/>
              <a:gd name="connsiteX27" fmla="*/ 376237 w 1652587"/>
              <a:gd name="connsiteY27" fmla="*/ 1323976 h 1357314"/>
              <a:gd name="connsiteX28" fmla="*/ 357187 w 1652587"/>
              <a:gd name="connsiteY28" fmla="*/ 1338264 h 1357314"/>
              <a:gd name="connsiteX29" fmla="*/ 266700 w 1652587"/>
              <a:gd name="connsiteY29" fmla="*/ 1357314 h 1357314"/>
              <a:gd name="connsiteX30" fmla="*/ 200025 w 1652587"/>
              <a:gd name="connsiteY30" fmla="*/ 1328739 h 1357314"/>
              <a:gd name="connsiteX31" fmla="*/ 166687 w 1652587"/>
              <a:gd name="connsiteY31" fmla="*/ 1295401 h 1357314"/>
              <a:gd name="connsiteX32" fmla="*/ 152400 w 1652587"/>
              <a:gd name="connsiteY32" fmla="*/ 1252539 h 1357314"/>
              <a:gd name="connsiteX33" fmla="*/ 109537 w 1652587"/>
              <a:gd name="connsiteY33" fmla="*/ 1176339 h 1357314"/>
              <a:gd name="connsiteX34" fmla="*/ 57150 w 1652587"/>
              <a:gd name="connsiteY34" fmla="*/ 1090614 h 1357314"/>
              <a:gd name="connsiteX35" fmla="*/ 0 w 1652587"/>
              <a:gd name="connsiteY35" fmla="*/ 1052514 h 1357314"/>
              <a:gd name="connsiteX36" fmla="*/ 0 w 1652587"/>
              <a:gd name="connsiteY36" fmla="*/ 1052514 h 1357314"/>
              <a:gd name="connsiteX0" fmla="*/ 1652587 w 1652587"/>
              <a:gd name="connsiteY0" fmla="*/ 0 h 1338264"/>
              <a:gd name="connsiteX1" fmla="*/ 1631155 w 1652587"/>
              <a:gd name="connsiteY1" fmla="*/ 38102 h 1338264"/>
              <a:gd name="connsiteX2" fmla="*/ 1597819 w 1652587"/>
              <a:gd name="connsiteY2" fmla="*/ 64296 h 1338264"/>
              <a:gd name="connsiteX3" fmla="*/ 1571625 w 1652587"/>
              <a:gd name="connsiteY3" fmla="*/ 97632 h 1338264"/>
              <a:gd name="connsiteX4" fmla="*/ 1554956 w 1652587"/>
              <a:gd name="connsiteY4" fmla="*/ 126207 h 1338264"/>
              <a:gd name="connsiteX5" fmla="*/ 1526381 w 1652587"/>
              <a:gd name="connsiteY5" fmla="*/ 169070 h 1338264"/>
              <a:gd name="connsiteX6" fmla="*/ 1481138 w 1652587"/>
              <a:gd name="connsiteY6" fmla="*/ 221457 h 1338264"/>
              <a:gd name="connsiteX7" fmla="*/ 1457325 w 1652587"/>
              <a:gd name="connsiteY7" fmla="*/ 252414 h 1338264"/>
              <a:gd name="connsiteX8" fmla="*/ 1421605 w 1652587"/>
              <a:gd name="connsiteY8" fmla="*/ 307182 h 1338264"/>
              <a:gd name="connsiteX9" fmla="*/ 1383506 w 1652587"/>
              <a:gd name="connsiteY9" fmla="*/ 357189 h 1338264"/>
              <a:gd name="connsiteX10" fmla="*/ 1333500 w 1652587"/>
              <a:gd name="connsiteY10" fmla="*/ 423864 h 1338264"/>
              <a:gd name="connsiteX11" fmla="*/ 1283494 w 1652587"/>
              <a:gd name="connsiteY11" fmla="*/ 502445 h 1338264"/>
              <a:gd name="connsiteX12" fmla="*/ 1247775 w 1652587"/>
              <a:gd name="connsiteY12" fmla="*/ 561976 h 1338264"/>
              <a:gd name="connsiteX13" fmla="*/ 1209675 w 1652587"/>
              <a:gd name="connsiteY13" fmla="*/ 616745 h 1338264"/>
              <a:gd name="connsiteX14" fmla="*/ 1166812 w 1652587"/>
              <a:gd name="connsiteY14" fmla="*/ 671514 h 1338264"/>
              <a:gd name="connsiteX15" fmla="*/ 1114425 w 1652587"/>
              <a:gd name="connsiteY15" fmla="*/ 733426 h 1338264"/>
              <a:gd name="connsiteX16" fmla="*/ 1066800 w 1652587"/>
              <a:gd name="connsiteY16" fmla="*/ 785814 h 1338264"/>
              <a:gd name="connsiteX17" fmla="*/ 990600 w 1652587"/>
              <a:gd name="connsiteY17" fmla="*/ 871539 h 1338264"/>
              <a:gd name="connsiteX18" fmla="*/ 878681 w 1652587"/>
              <a:gd name="connsiteY18" fmla="*/ 973933 h 1338264"/>
              <a:gd name="connsiteX19" fmla="*/ 840581 w 1652587"/>
              <a:gd name="connsiteY19" fmla="*/ 1016793 h 1338264"/>
              <a:gd name="connsiteX20" fmla="*/ 764382 w 1652587"/>
              <a:gd name="connsiteY20" fmla="*/ 1104901 h 1338264"/>
              <a:gd name="connsiteX21" fmla="*/ 711993 w 1652587"/>
              <a:gd name="connsiteY21" fmla="*/ 1135858 h 1338264"/>
              <a:gd name="connsiteX22" fmla="*/ 623887 w 1652587"/>
              <a:gd name="connsiteY22" fmla="*/ 1162051 h 1338264"/>
              <a:gd name="connsiteX23" fmla="*/ 571500 w 1652587"/>
              <a:gd name="connsiteY23" fmla="*/ 1214439 h 1338264"/>
              <a:gd name="connsiteX24" fmla="*/ 504825 w 1652587"/>
              <a:gd name="connsiteY24" fmla="*/ 1247776 h 1338264"/>
              <a:gd name="connsiteX25" fmla="*/ 481012 w 1652587"/>
              <a:gd name="connsiteY25" fmla="*/ 1271589 h 1338264"/>
              <a:gd name="connsiteX26" fmla="*/ 428625 w 1652587"/>
              <a:gd name="connsiteY26" fmla="*/ 1309689 h 1338264"/>
              <a:gd name="connsiteX27" fmla="*/ 376237 w 1652587"/>
              <a:gd name="connsiteY27" fmla="*/ 1323976 h 1338264"/>
              <a:gd name="connsiteX28" fmla="*/ 357187 w 1652587"/>
              <a:gd name="connsiteY28" fmla="*/ 1338264 h 1338264"/>
              <a:gd name="connsiteX29" fmla="*/ 200025 w 1652587"/>
              <a:gd name="connsiteY29" fmla="*/ 1328739 h 1338264"/>
              <a:gd name="connsiteX30" fmla="*/ 166687 w 1652587"/>
              <a:gd name="connsiteY30" fmla="*/ 1295401 h 1338264"/>
              <a:gd name="connsiteX31" fmla="*/ 152400 w 1652587"/>
              <a:gd name="connsiteY31" fmla="*/ 1252539 h 1338264"/>
              <a:gd name="connsiteX32" fmla="*/ 109537 w 1652587"/>
              <a:gd name="connsiteY32" fmla="*/ 1176339 h 1338264"/>
              <a:gd name="connsiteX33" fmla="*/ 57150 w 1652587"/>
              <a:gd name="connsiteY33" fmla="*/ 1090614 h 1338264"/>
              <a:gd name="connsiteX34" fmla="*/ 0 w 1652587"/>
              <a:gd name="connsiteY34" fmla="*/ 1052514 h 1338264"/>
              <a:gd name="connsiteX35" fmla="*/ 0 w 1652587"/>
              <a:gd name="connsiteY35" fmla="*/ 1052514 h 1338264"/>
              <a:gd name="connsiteX0" fmla="*/ 1652587 w 1652587"/>
              <a:gd name="connsiteY0" fmla="*/ 0 h 1362076"/>
              <a:gd name="connsiteX1" fmla="*/ 1631155 w 1652587"/>
              <a:gd name="connsiteY1" fmla="*/ 38102 h 1362076"/>
              <a:gd name="connsiteX2" fmla="*/ 1597819 w 1652587"/>
              <a:gd name="connsiteY2" fmla="*/ 64296 h 1362076"/>
              <a:gd name="connsiteX3" fmla="*/ 1571625 w 1652587"/>
              <a:gd name="connsiteY3" fmla="*/ 97632 h 1362076"/>
              <a:gd name="connsiteX4" fmla="*/ 1554956 w 1652587"/>
              <a:gd name="connsiteY4" fmla="*/ 126207 h 1362076"/>
              <a:gd name="connsiteX5" fmla="*/ 1526381 w 1652587"/>
              <a:gd name="connsiteY5" fmla="*/ 169070 h 1362076"/>
              <a:gd name="connsiteX6" fmla="*/ 1481138 w 1652587"/>
              <a:gd name="connsiteY6" fmla="*/ 221457 h 1362076"/>
              <a:gd name="connsiteX7" fmla="*/ 1457325 w 1652587"/>
              <a:gd name="connsiteY7" fmla="*/ 252414 h 1362076"/>
              <a:gd name="connsiteX8" fmla="*/ 1421605 w 1652587"/>
              <a:gd name="connsiteY8" fmla="*/ 307182 h 1362076"/>
              <a:gd name="connsiteX9" fmla="*/ 1383506 w 1652587"/>
              <a:gd name="connsiteY9" fmla="*/ 357189 h 1362076"/>
              <a:gd name="connsiteX10" fmla="*/ 1333500 w 1652587"/>
              <a:gd name="connsiteY10" fmla="*/ 423864 h 1362076"/>
              <a:gd name="connsiteX11" fmla="*/ 1283494 w 1652587"/>
              <a:gd name="connsiteY11" fmla="*/ 502445 h 1362076"/>
              <a:gd name="connsiteX12" fmla="*/ 1247775 w 1652587"/>
              <a:gd name="connsiteY12" fmla="*/ 561976 h 1362076"/>
              <a:gd name="connsiteX13" fmla="*/ 1209675 w 1652587"/>
              <a:gd name="connsiteY13" fmla="*/ 616745 h 1362076"/>
              <a:gd name="connsiteX14" fmla="*/ 1166812 w 1652587"/>
              <a:gd name="connsiteY14" fmla="*/ 671514 h 1362076"/>
              <a:gd name="connsiteX15" fmla="*/ 1114425 w 1652587"/>
              <a:gd name="connsiteY15" fmla="*/ 733426 h 1362076"/>
              <a:gd name="connsiteX16" fmla="*/ 1066800 w 1652587"/>
              <a:gd name="connsiteY16" fmla="*/ 785814 h 1362076"/>
              <a:gd name="connsiteX17" fmla="*/ 990600 w 1652587"/>
              <a:gd name="connsiteY17" fmla="*/ 871539 h 1362076"/>
              <a:gd name="connsiteX18" fmla="*/ 878681 w 1652587"/>
              <a:gd name="connsiteY18" fmla="*/ 973933 h 1362076"/>
              <a:gd name="connsiteX19" fmla="*/ 840581 w 1652587"/>
              <a:gd name="connsiteY19" fmla="*/ 1016793 h 1362076"/>
              <a:gd name="connsiteX20" fmla="*/ 764382 w 1652587"/>
              <a:gd name="connsiteY20" fmla="*/ 1104901 h 1362076"/>
              <a:gd name="connsiteX21" fmla="*/ 711993 w 1652587"/>
              <a:gd name="connsiteY21" fmla="*/ 1135858 h 1362076"/>
              <a:gd name="connsiteX22" fmla="*/ 623887 w 1652587"/>
              <a:gd name="connsiteY22" fmla="*/ 1162051 h 1362076"/>
              <a:gd name="connsiteX23" fmla="*/ 571500 w 1652587"/>
              <a:gd name="connsiteY23" fmla="*/ 1214439 h 1362076"/>
              <a:gd name="connsiteX24" fmla="*/ 504825 w 1652587"/>
              <a:gd name="connsiteY24" fmla="*/ 1247776 h 1362076"/>
              <a:gd name="connsiteX25" fmla="*/ 481012 w 1652587"/>
              <a:gd name="connsiteY25" fmla="*/ 1271589 h 1362076"/>
              <a:gd name="connsiteX26" fmla="*/ 428625 w 1652587"/>
              <a:gd name="connsiteY26" fmla="*/ 1309689 h 1362076"/>
              <a:gd name="connsiteX27" fmla="*/ 376237 w 1652587"/>
              <a:gd name="connsiteY27" fmla="*/ 1323976 h 1362076"/>
              <a:gd name="connsiteX28" fmla="*/ 357187 w 1652587"/>
              <a:gd name="connsiteY28" fmla="*/ 1338264 h 1362076"/>
              <a:gd name="connsiteX29" fmla="*/ 257175 w 1652587"/>
              <a:gd name="connsiteY29" fmla="*/ 1362076 h 1362076"/>
              <a:gd name="connsiteX30" fmla="*/ 166687 w 1652587"/>
              <a:gd name="connsiteY30" fmla="*/ 1295401 h 1362076"/>
              <a:gd name="connsiteX31" fmla="*/ 152400 w 1652587"/>
              <a:gd name="connsiteY31" fmla="*/ 1252539 h 1362076"/>
              <a:gd name="connsiteX32" fmla="*/ 109537 w 1652587"/>
              <a:gd name="connsiteY32" fmla="*/ 1176339 h 1362076"/>
              <a:gd name="connsiteX33" fmla="*/ 57150 w 1652587"/>
              <a:gd name="connsiteY33" fmla="*/ 1090614 h 1362076"/>
              <a:gd name="connsiteX34" fmla="*/ 0 w 1652587"/>
              <a:gd name="connsiteY34" fmla="*/ 1052514 h 1362076"/>
              <a:gd name="connsiteX35" fmla="*/ 0 w 1652587"/>
              <a:gd name="connsiteY35" fmla="*/ 1052514 h 1362076"/>
              <a:gd name="connsiteX0" fmla="*/ 1652587 w 1652587"/>
              <a:gd name="connsiteY0" fmla="*/ 0 h 1363364"/>
              <a:gd name="connsiteX1" fmla="*/ 1631155 w 1652587"/>
              <a:gd name="connsiteY1" fmla="*/ 38102 h 1363364"/>
              <a:gd name="connsiteX2" fmla="*/ 1597819 w 1652587"/>
              <a:gd name="connsiteY2" fmla="*/ 64296 h 1363364"/>
              <a:gd name="connsiteX3" fmla="*/ 1571625 w 1652587"/>
              <a:gd name="connsiteY3" fmla="*/ 97632 h 1363364"/>
              <a:gd name="connsiteX4" fmla="*/ 1554956 w 1652587"/>
              <a:gd name="connsiteY4" fmla="*/ 126207 h 1363364"/>
              <a:gd name="connsiteX5" fmla="*/ 1526381 w 1652587"/>
              <a:gd name="connsiteY5" fmla="*/ 169070 h 1363364"/>
              <a:gd name="connsiteX6" fmla="*/ 1481138 w 1652587"/>
              <a:gd name="connsiteY6" fmla="*/ 221457 h 1363364"/>
              <a:gd name="connsiteX7" fmla="*/ 1457325 w 1652587"/>
              <a:gd name="connsiteY7" fmla="*/ 252414 h 1363364"/>
              <a:gd name="connsiteX8" fmla="*/ 1421605 w 1652587"/>
              <a:gd name="connsiteY8" fmla="*/ 307182 h 1363364"/>
              <a:gd name="connsiteX9" fmla="*/ 1383506 w 1652587"/>
              <a:gd name="connsiteY9" fmla="*/ 357189 h 1363364"/>
              <a:gd name="connsiteX10" fmla="*/ 1333500 w 1652587"/>
              <a:gd name="connsiteY10" fmla="*/ 423864 h 1363364"/>
              <a:gd name="connsiteX11" fmla="*/ 1283494 w 1652587"/>
              <a:gd name="connsiteY11" fmla="*/ 502445 h 1363364"/>
              <a:gd name="connsiteX12" fmla="*/ 1247775 w 1652587"/>
              <a:gd name="connsiteY12" fmla="*/ 561976 h 1363364"/>
              <a:gd name="connsiteX13" fmla="*/ 1209675 w 1652587"/>
              <a:gd name="connsiteY13" fmla="*/ 616745 h 1363364"/>
              <a:gd name="connsiteX14" fmla="*/ 1166812 w 1652587"/>
              <a:gd name="connsiteY14" fmla="*/ 671514 h 1363364"/>
              <a:gd name="connsiteX15" fmla="*/ 1114425 w 1652587"/>
              <a:gd name="connsiteY15" fmla="*/ 733426 h 1363364"/>
              <a:gd name="connsiteX16" fmla="*/ 1066800 w 1652587"/>
              <a:gd name="connsiteY16" fmla="*/ 785814 h 1363364"/>
              <a:gd name="connsiteX17" fmla="*/ 990600 w 1652587"/>
              <a:gd name="connsiteY17" fmla="*/ 871539 h 1363364"/>
              <a:gd name="connsiteX18" fmla="*/ 878681 w 1652587"/>
              <a:gd name="connsiteY18" fmla="*/ 973933 h 1363364"/>
              <a:gd name="connsiteX19" fmla="*/ 840581 w 1652587"/>
              <a:gd name="connsiteY19" fmla="*/ 1016793 h 1363364"/>
              <a:gd name="connsiteX20" fmla="*/ 764382 w 1652587"/>
              <a:gd name="connsiteY20" fmla="*/ 1104901 h 1363364"/>
              <a:gd name="connsiteX21" fmla="*/ 711993 w 1652587"/>
              <a:gd name="connsiteY21" fmla="*/ 1135858 h 1363364"/>
              <a:gd name="connsiteX22" fmla="*/ 623887 w 1652587"/>
              <a:gd name="connsiteY22" fmla="*/ 1162051 h 1363364"/>
              <a:gd name="connsiteX23" fmla="*/ 571500 w 1652587"/>
              <a:gd name="connsiteY23" fmla="*/ 1214439 h 1363364"/>
              <a:gd name="connsiteX24" fmla="*/ 504825 w 1652587"/>
              <a:gd name="connsiteY24" fmla="*/ 1247776 h 1363364"/>
              <a:gd name="connsiteX25" fmla="*/ 481012 w 1652587"/>
              <a:gd name="connsiteY25" fmla="*/ 1271589 h 1363364"/>
              <a:gd name="connsiteX26" fmla="*/ 428625 w 1652587"/>
              <a:gd name="connsiteY26" fmla="*/ 1309689 h 1363364"/>
              <a:gd name="connsiteX27" fmla="*/ 376237 w 1652587"/>
              <a:gd name="connsiteY27" fmla="*/ 1323976 h 1363364"/>
              <a:gd name="connsiteX28" fmla="*/ 357187 w 1652587"/>
              <a:gd name="connsiteY28" fmla="*/ 1338264 h 1363364"/>
              <a:gd name="connsiteX29" fmla="*/ 257175 w 1652587"/>
              <a:gd name="connsiteY29" fmla="*/ 1362076 h 1363364"/>
              <a:gd name="connsiteX30" fmla="*/ 166687 w 1652587"/>
              <a:gd name="connsiteY30" fmla="*/ 1295401 h 1363364"/>
              <a:gd name="connsiteX31" fmla="*/ 152400 w 1652587"/>
              <a:gd name="connsiteY31" fmla="*/ 1252539 h 1363364"/>
              <a:gd name="connsiteX32" fmla="*/ 109537 w 1652587"/>
              <a:gd name="connsiteY32" fmla="*/ 1176339 h 1363364"/>
              <a:gd name="connsiteX33" fmla="*/ 57150 w 1652587"/>
              <a:gd name="connsiteY33" fmla="*/ 1090614 h 1363364"/>
              <a:gd name="connsiteX34" fmla="*/ 0 w 1652587"/>
              <a:gd name="connsiteY34" fmla="*/ 1052514 h 1363364"/>
              <a:gd name="connsiteX35" fmla="*/ 0 w 1652587"/>
              <a:gd name="connsiteY35" fmla="*/ 1052514 h 1363364"/>
              <a:gd name="connsiteX0" fmla="*/ 1652587 w 1652587"/>
              <a:gd name="connsiteY0" fmla="*/ 0 h 1363364"/>
              <a:gd name="connsiteX1" fmla="*/ 1631155 w 1652587"/>
              <a:gd name="connsiteY1" fmla="*/ 38102 h 1363364"/>
              <a:gd name="connsiteX2" fmla="*/ 1597819 w 1652587"/>
              <a:gd name="connsiteY2" fmla="*/ 64296 h 1363364"/>
              <a:gd name="connsiteX3" fmla="*/ 1571625 w 1652587"/>
              <a:gd name="connsiteY3" fmla="*/ 97632 h 1363364"/>
              <a:gd name="connsiteX4" fmla="*/ 1554956 w 1652587"/>
              <a:gd name="connsiteY4" fmla="*/ 126207 h 1363364"/>
              <a:gd name="connsiteX5" fmla="*/ 1526381 w 1652587"/>
              <a:gd name="connsiteY5" fmla="*/ 169070 h 1363364"/>
              <a:gd name="connsiteX6" fmla="*/ 1481138 w 1652587"/>
              <a:gd name="connsiteY6" fmla="*/ 221457 h 1363364"/>
              <a:gd name="connsiteX7" fmla="*/ 1457325 w 1652587"/>
              <a:gd name="connsiteY7" fmla="*/ 252414 h 1363364"/>
              <a:gd name="connsiteX8" fmla="*/ 1421605 w 1652587"/>
              <a:gd name="connsiteY8" fmla="*/ 307182 h 1363364"/>
              <a:gd name="connsiteX9" fmla="*/ 1383506 w 1652587"/>
              <a:gd name="connsiteY9" fmla="*/ 357189 h 1363364"/>
              <a:gd name="connsiteX10" fmla="*/ 1333500 w 1652587"/>
              <a:gd name="connsiteY10" fmla="*/ 423864 h 1363364"/>
              <a:gd name="connsiteX11" fmla="*/ 1283494 w 1652587"/>
              <a:gd name="connsiteY11" fmla="*/ 502445 h 1363364"/>
              <a:gd name="connsiteX12" fmla="*/ 1247775 w 1652587"/>
              <a:gd name="connsiteY12" fmla="*/ 561976 h 1363364"/>
              <a:gd name="connsiteX13" fmla="*/ 1209675 w 1652587"/>
              <a:gd name="connsiteY13" fmla="*/ 616745 h 1363364"/>
              <a:gd name="connsiteX14" fmla="*/ 1166812 w 1652587"/>
              <a:gd name="connsiteY14" fmla="*/ 671514 h 1363364"/>
              <a:gd name="connsiteX15" fmla="*/ 1114425 w 1652587"/>
              <a:gd name="connsiteY15" fmla="*/ 733426 h 1363364"/>
              <a:gd name="connsiteX16" fmla="*/ 1066800 w 1652587"/>
              <a:gd name="connsiteY16" fmla="*/ 785814 h 1363364"/>
              <a:gd name="connsiteX17" fmla="*/ 990600 w 1652587"/>
              <a:gd name="connsiteY17" fmla="*/ 871539 h 1363364"/>
              <a:gd name="connsiteX18" fmla="*/ 878681 w 1652587"/>
              <a:gd name="connsiteY18" fmla="*/ 973933 h 1363364"/>
              <a:gd name="connsiteX19" fmla="*/ 840581 w 1652587"/>
              <a:gd name="connsiteY19" fmla="*/ 1016793 h 1363364"/>
              <a:gd name="connsiteX20" fmla="*/ 764382 w 1652587"/>
              <a:gd name="connsiteY20" fmla="*/ 1104901 h 1363364"/>
              <a:gd name="connsiteX21" fmla="*/ 711993 w 1652587"/>
              <a:gd name="connsiteY21" fmla="*/ 1135858 h 1363364"/>
              <a:gd name="connsiteX22" fmla="*/ 623887 w 1652587"/>
              <a:gd name="connsiteY22" fmla="*/ 1162051 h 1363364"/>
              <a:gd name="connsiteX23" fmla="*/ 571500 w 1652587"/>
              <a:gd name="connsiteY23" fmla="*/ 1214439 h 1363364"/>
              <a:gd name="connsiteX24" fmla="*/ 504825 w 1652587"/>
              <a:gd name="connsiteY24" fmla="*/ 1247776 h 1363364"/>
              <a:gd name="connsiteX25" fmla="*/ 481012 w 1652587"/>
              <a:gd name="connsiteY25" fmla="*/ 1271589 h 1363364"/>
              <a:gd name="connsiteX26" fmla="*/ 428625 w 1652587"/>
              <a:gd name="connsiteY26" fmla="*/ 1309689 h 1363364"/>
              <a:gd name="connsiteX27" fmla="*/ 376237 w 1652587"/>
              <a:gd name="connsiteY27" fmla="*/ 1323976 h 1363364"/>
              <a:gd name="connsiteX28" fmla="*/ 357187 w 1652587"/>
              <a:gd name="connsiteY28" fmla="*/ 1338264 h 1363364"/>
              <a:gd name="connsiteX29" fmla="*/ 257175 w 1652587"/>
              <a:gd name="connsiteY29" fmla="*/ 1362076 h 1363364"/>
              <a:gd name="connsiteX30" fmla="*/ 166687 w 1652587"/>
              <a:gd name="connsiteY30" fmla="*/ 1295401 h 1363364"/>
              <a:gd name="connsiteX31" fmla="*/ 152400 w 1652587"/>
              <a:gd name="connsiteY31" fmla="*/ 1252539 h 1363364"/>
              <a:gd name="connsiteX32" fmla="*/ 109537 w 1652587"/>
              <a:gd name="connsiteY32" fmla="*/ 1176339 h 1363364"/>
              <a:gd name="connsiteX33" fmla="*/ 57150 w 1652587"/>
              <a:gd name="connsiteY33" fmla="*/ 1090614 h 1363364"/>
              <a:gd name="connsiteX34" fmla="*/ 0 w 1652587"/>
              <a:gd name="connsiteY34" fmla="*/ 1052514 h 1363364"/>
              <a:gd name="connsiteX35" fmla="*/ 0 w 1652587"/>
              <a:gd name="connsiteY35" fmla="*/ 1052514 h 1363364"/>
              <a:gd name="connsiteX0" fmla="*/ 1652587 w 1652587"/>
              <a:gd name="connsiteY0" fmla="*/ 0 h 1363954"/>
              <a:gd name="connsiteX1" fmla="*/ 1631155 w 1652587"/>
              <a:gd name="connsiteY1" fmla="*/ 38102 h 1363954"/>
              <a:gd name="connsiteX2" fmla="*/ 1597819 w 1652587"/>
              <a:gd name="connsiteY2" fmla="*/ 64296 h 1363954"/>
              <a:gd name="connsiteX3" fmla="*/ 1571625 w 1652587"/>
              <a:gd name="connsiteY3" fmla="*/ 97632 h 1363954"/>
              <a:gd name="connsiteX4" fmla="*/ 1554956 w 1652587"/>
              <a:gd name="connsiteY4" fmla="*/ 126207 h 1363954"/>
              <a:gd name="connsiteX5" fmla="*/ 1526381 w 1652587"/>
              <a:gd name="connsiteY5" fmla="*/ 169070 h 1363954"/>
              <a:gd name="connsiteX6" fmla="*/ 1481138 w 1652587"/>
              <a:gd name="connsiteY6" fmla="*/ 221457 h 1363954"/>
              <a:gd name="connsiteX7" fmla="*/ 1457325 w 1652587"/>
              <a:gd name="connsiteY7" fmla="*/ 252414 h 1363954"/>
              <a:gd name="connsiteX8" fmla="*/ 1421605 w 1652587"/>
              <a:gd name="connsiteY8" fmla="*/ 307182 h 1363954"/>
              <a:gd name="connsiteX9" fmla="*/ 1383506 w 1652587"/>
              <a:gd name="connsiteY9" fmla="*/ 357189 h 1363954"/>
              <a:gd name="connsiteX10" fmla="*/ 1333500 w 1652587"/>
              <a:gd name="connsiteY10" fmla="*/ 423864 h 1363954"/>
              <a:gd name="connsiteX11" fmla="*/ 1283494 w 1652587"/>
              <a:gd name="connsiteY11" fmla="*/ 502445 h 1363954"/>
              <a:gd name="connsiteX12" fmla="*/ 1247775 w 1652587"/>
              <a:gd name="connsiteY12" fmla="*/ 561976 h 1363954"/>
              <a:gd name="connsiteX13" fmla="*/ 1209675 w 1652587"/>
              <a:gd name="connsiteY13" fmla="*/ 616745 h 1363954"/>
              <a:gd name="connsiteX14" fmla="*/ 1166812 w 1652587"/>
              <a:gd name="connsiteY14" fmla="*/ 671514 h 1363954"/>
              <a:gd name="connsiteX15" fmla="*/ 1114425 w 1652587"/>
              <a:gd name="connsiteY15" fmla="*/ 733426 h 1363954"/>
              <a:gd name="connsiteX16" fmla="*/ 1066800 w 1652587"/>
              <a:gd name="connsiteY16" fmla="*/ 785814 h 1363954"/>
              <a:gd name="connsiteX17" fmla="*/ 990600 w 1652587"/>
              <a:gd name="connsiteY17" fmla="*/ 871539 h 1363954"/>
              <a:gd name="connsiteX18" fmla="*/ 878681 w 1652587"/>
              <a:gd name="connsiteY18" fmla="*/ 973933 h 1363954"/>
              <a:gd name="connsiteX19" fmla="*/ 840581 w 1652587"/>
              <a:gd name="connsiteY19" fmla="*/ 1016793 h 1363954"/>
              <a:gd name="connsiteX20" fmla="*/ 764382 w 1652587"/>
              <a:gd name="connsiteY20" fmla="*/ 1104901 h 1363954"/>
              <a:gd name="connsiteX21" fmla="*/ 711993 w 1652587"/>
              <a:gd name="connsiteY21" fmla="*/ 1135858 h 1363954"/>
              <a:gd name="connsiteX22" fmla="*/ 623887 w 1652587"/>
              <a:gd name="connsiteY22" fmla="*/ 1162051 h 1363954"/>
              <a:gd name="connsiteX23" fmla="*/ 571500 w 1652587"/>
              <a:gd name="connsiteY23" fmla="*/ 1214439 h 1363954"/>
              <a:gd name="connsiteX24" fmla="*/ 504825 w 1652587"/>
              <a:gd name="connsiteY24" fmla="*/ 1247776 h 1363954"/>
              <a:gd name="connsiteX25" fmla="*/ 481012 w 1652587"/>
              <a:gd name="connsiteY25" fmla="*/ 1271589 h 1363954"/>
              <a:gd name="connsiteX26" fmla="*/ 428625 w 1652587"/>
              <a:gd name="connsiteY26" fmla="*/ 1309689 h 1363954"/>
              <a:gd name="connsiteX27" fmla="*/ 376237 w 1652587"/>
              <a:gd name="connsiteY27" fmla="*/ 1323976 h 1363954"/>
              <a:gd name="connsiteX28" fmla="*/ 335756 w 1652587"/>
              <a:gd name="connsiteY28" fmla="*/ 1347789 h 1363954"/>
              <a:gd name="connsiteX29" fmla="*/ 257175 w 1652587"/>
              <a:gd name="connsiteY29" fmla="*/ 1362076 h 1363954"/>
              <a:gd name="connsiteX30" fmla="*/ 166687 w 1652587"/>
              <a:gd name="connsiteY30" fmla="*/ 1295401 h 1363954"/>
              <a:gd name="connsiteX31" fmla="*/ 152400 w 1652587"/>
              <a:gd name="connsiteY31" fmla="*/ 1252539 h 1363954"/>
              <a:gd name="connsiteX32" fmla="*/ 109537 w 1652587"/>
              <a:gd name="connsiteY32" fmla="*/ 1176339 h 1363954"/>
              <a:gd name="connsiteX33" fmla="*/ 57150 w 1652587"/>
              <a:gd name="connsiteY33" fmla="*/ 1090614 h 1363954"/>
              <a:gd name="connsiteX34" fmla="*/ 0 w 1652587"/>
              <a:gd name="connsiteY34" fmla="*/ 1052514 h 1363954"/>
              <a:gd name="connsiteX35" fmla="*/ 0 w 1652587"/>
              <a:gd name="connsiteY35" fmla="*/ 1052514 h 1363954"/>
              <a:gd name="connsiteX0" fmla="*/ 1652587 w 1652587"/>
              <a:gd name="connsiteY0" fmla="*/ 0 h 1363954"/>
              <a:gd name="connsiteX1" fmla="*/ 1631155 w 1652587"/>
              <a:gd name="connsiteY1" fmla="*/ 38102 h 1363954"/>
              <a:gd name="connsiteX2" fmla="*/ 1597819 w 1652587"/>
              <a:gd name="connsiteY2" fmla="*/ 64296 h 1363954"/>
              <a:gd name="connsiteX3" fmla="*/ 1571625 w 1652587"/>
              <a:gd name="connsiteY3" fmla="*/ 97632 h 1363954"/>
              <a:gd name="connsiteX4" fmla="*/ 1554956 w 1652587"/>
              <a:gd name="connsiteY4" fmla="*/ 126207 h 1363954"/>
              <a:gd name="connsiteX5" fmla="*/ 1526381 w 1652587"/>
              <a:gd name="connsiteY5" fmla="*/ 169070 h 1363954"/>
              <a:gd name="connsiteX6" fmla="*/ 1481138 w 1652587"/>
              <a:gd name="connsiteY6" fmla="*/ 221457 h 1363954"/>
              <a:gd name="connsiteX7" fmla="*/ 1457325 w 1652587"/>
              <a:gd name="connsiteY7" fmla="*/ 252414 h 1363954"/>
              <a:gd name="connsiteX8" fmla="*/ 1421605 w 1652587"/>
              <a:gd name="connsiteY8" fmla="*/ 307182 h 1363954"/>
              <a:gd name="connsiteX9" fmla="*/ 1383506 w 1652587"/>
              <a:gd name="connsiteY9" fmla="*/ 357189 h 1363954"/>
              <a:gd name="connsiteX10" fmla="*/ 1333500 w 1652587"/>
              <a:gd name="connsiteY10" fmla="*/ 423864 h 1363954"/>
              <a:gd name="connsiteX11" fmla="*/ 1283494 w 1652587"/>
              <a:gd name="connsiteY11" fmla="*/ 502445 h 1363954"/>
              <a:gd name="connsiteX12" fmla="*/ 1247775 w 1652587"/>
              <a:gd name="connsiteY12" fmla="*/ 561976 h 1363954"/>
              <a:gd name="connsiteX13" fmla="*/ 1209675 w 1652587"/>
              <a:gd name="connsiteY13" fmla="*/ 616745 h 1363954"/>
              <a:gd name="connsiteX14" fmla="*/ 1166812 w 1652587"/>
              <a:gd name="connsiteY14" fmla="*/ 671514 h 1363954"/>
              <a:gd name="connsiteX15" fmla="*/ 1114425 w 1652587"/>
              <a:gd name="connsiteY15" fmla="*/ 733426 h 1363954"/>
              <a:gd name="connsiteX16" fmla="*/ 1066800 w 1652587"/>
              <a:gd name="connsiteY16" fmla="*/ 785814 h 1363954"/>
              <a:gd name="connsiteX17" fmla="*/ 990600 w 1652587"/>
              <a:gd name="connsiteY17" fmla="*/ 871539 h 1363954"/>
              <a:gd name="connsiteX18" fmla="*/ 878681 w 1652587"/>
              <a:gd name="connsiteY18" fmla="*/ 973933 h 1363954"/>
              <a:gd name="connsiteX19" fmla="*/ 840581 w 1652587"/>
              <a:gd name="connsiteY19" fmla="*/ 1016793 h 1363954"/>
              <a:gd name="connsiteX20" fmla="*/ 764382 w 1652587"/>
              <a:gd name="connsiteY20" fmla="*/ 1104901 h 1363954"/>
              <a:gd name="connsiteX21" fmla="*/ 711993 w 1652587"/>
              <a:gd name="connsiteY21" fmla="*/ 1135858 h 1363954"/>
              <a:gd name="connsiteX22" fmla="*/ 623887 w 1652587"/>
              <a:gd name="connsiteY22" fmla="*/ 1162051 h 1363954"/>
              <a:gd name="connsiteX23" fmla="*/ 571500 w 1652587"/>
              <a:gd name="connsiteY23" fmla="*/ 1214439 h 1363954"/>
              <a:gd name="connsiteX24" fmla="*/ 504825 w 1652587"/>
              <a:gd name="connsiteY24" fmla="*/ 1247776 h 1363954"/>
              <a:gd name="connsiteX25" fmla="*/ 481012 w 1652587"/>
              <a:gd name="connsiteY25" fmla="*/ 1271589 h 1363954"/>
              <a:gd name="connsiteX26" fmla="*/ 428625 w 1652587"/>
              <a:gd name="connsiteY26" fmla="*/ 1309689 h 1363954"/>
              <a:gd name="connsiteX27" fmla="*/ 381000 w 1652587"/>
              <a:gd name="connsiteY27" fmla="*/ 1335883 h 1363954"/>
              <a:gd name="connsiteX28" fmla="*/ 335756 w 1652587"/>
              <a:gd name="connsiteY28" fmla="*/ 1347789 h 1363954"/>
              <a:gd name="connsiteX29" fmla="*/ 257175 w 1652587"/>
              <a:gd name="connsiteY29" fmla="*/ 1362076 h 1363954"/>
              <a:gd name="connsiteX30" fmla="*/ 166687 w 1652587"/>
              <a:gd name="connsiteY30" fmla="*/ 1295401 h 1363954"/>
              <a:gd name="connsiteX31" fmla="*/ 152400 w 1652587"/>
              <a:gd name="connsiteY31" fmla="*/ 1252539 h 1363954"/>
              <a:gd name="connsiteX32" fmla="*/ 109537 w 1652587"/>
              <a:gd name="connsiteY32" fmla="*/ 1176339 h 1363954"/>
              <a:gd name="connsiteX33" fmla="*/ 57150 w 1652587"/>
              <a:gd name="connsiteY33" fmla="*/ 1090614 h 1363954"/>
              <a:gd name="connsiteX34" fmla="*/ 0 w 1652587"/>
              <a:gd name="connsiteY34" fmla="*/ 1052514 h 1363954"/>
              <a:gd name="connsiteX35" fmla="*/ 0 w 1652587"/>
              <a:gd name="connsiteY35" fmla="*/ 1052514 h 1363954"/>
              <a:gd name="connsiteX0" fmla="*/ 1652587 w 1652587"/>
              <a:gd name="connsiteY0" fmla="*/ 0 h 1363954"/>
              <a:gd name="connsiteX1" fmla="*/ 1631155 w 1652587"/>
              <a:gd name="connsiteY1" fmla="*/ 38102 h 1363954"/>
              <a:gd name="connsiteX2" fmla="*/ 1597819 w 1652587"/>
              <a:gd name="connsiteY2" fmla="*/ 64296 h 1363954"/>
              <a:gd name="connsiteX3" fmla="*/ 1571625 w 1652587"/>
              <a:gd name="connsiteY3" fmla="*/ 97632 h 1363954"/>
              <a:gd name="connsiteX4" fmla="*/ 1554956 w 1652587"/>
              <a:gd name="connsiteY4" fmla="*/ 126207 h 1363954"/>
              <a:gd name="connsiteX5" fmla="*/ 1526381 w 1652587"/>
              <a:gd name="connsiteY5" fmla="*/ 169070 h 1363954"/>
              <a:gd name="connsiteX6" fmla="*/ 1481138 w 1652587"/>
              <a:gd name="connsiteY6" fmla="*/ 221457 h 1363954"/>
              <a:gd name="connsiteX7" fmla="*/ 1457325 w 1652587"/>
              <a:gd name="connsiteY7" fmla="*/ 252414 h 1363954"/>
              <a:gd name="connsiteX8" fmla="*/ 1421605 w 1652587"/>
              <a:gd name="connsiteY8" fmla="*/ 307182 h 1363954"/>
              <a:gd name="connsiteX9" fmla="*/ 1383506 w 1652587"/>
              <a:gd name="connsiteY9" fmla="*/ 357189 h 1363954"/>
              <a:gd name="connsiteX10" fmla="*/ 1333500 w 1652587"/>
              <a:gd name="connsiteY10" fmla="*/ 423864 h 1363954"/>
              <a:gd name="connsiteX11" fmla="*/ 1283494 w 1652587"/>
              <a:gd name="connsiteY11" fmla="*/ 502445 h 1363954"/>
              <a:gd name="connsiteX12" fmla="*/ 1247775 w 1652587"/>
              <a:gd name="connsiteY12" fmla="*/ 561976 h 1363954"/>
              <a:gd name="connsiteX13" fmla="*/ 1209675 w 1652587"/>
              <a:gd name="connsiteY13" fmla="*/ 616745 h 1363954"/>
              <a:gd name="connsiteX14" fmla="*/ 1166812 w 1652587"/>
              <a:gd name="connsiteY14" fmla="*/ 671514 h 1363954"/>
              <a:gd name="connsiteX15" fmla="*/ 1114425 w 1652587"/>
              <a:gd name="connsiteY15" fmla="*/ 733426 h 1363954"/>
              <a:gd name="connsiteX16" fmla="*/ 1066800 w 1652587"/>
              <a:gd name="connsiteY16" fmla="*/ 785814 h 1363954"/>
              <a:gd name="connsiteX17" fmla="*/ 990600 w 1652587"/>
              <a:gd name="connsiteY17" fmla="*/ 871539 h 1363954"/>
              <a:gd name="connsiteX18" fmla="*/ 878681 w 1652587"/>
              <a:gd name="connsiteY18" fmla="*/ 973933 h 1363954"/>
              <a:gd name="connsiteX19" fmla="*/ 840581 w 1652587"/>
              <a:gd name="connsiteY19" fmla="*/ 1016793 h 1363954"/>
              <a:gd name="connsiteX20" fmla="*/ 764382 w 1652587"/>
              <a:gd name="connsiteY20" fmla="*/ 1104901 h 1363954"/>
              <a:gd name="connsiteX21" fmla="*/ 711993 w 1652587"/>
              <a:gd name="connsiteY21" fmla="*/ 1135858 h 1363954"/>
              <a:gd name="connsiteX22" fmla="*/ 623887 w 1652587"/>
              <a:gd name="connsiteY22" fmla="*/ 1162051 h 1363954"/>
              <a:gd name="connsiteX23" fmla="*/ 571500 w 1652587"/>
              <a:gd name="connsiteY23" fmla="*/ 1214439 h 1363954"/>
              <a:gd name="connsiteX24" fmla="*/ 504825 w 1652587"/>
              <a:gd name="connsiteY24" fmla="*/ 1247776 h 1363954"/>
              <a:gd name="connsiteX25" fmla="*/ 481012 w 1652587"/>
              <a:gd name="connsiteY25" fmla="*/ 1271589 h 1363954"/>
              <a:gd name="connsiteX26" fmla="*/ 428625 w 1652587"/>
              <a:gd name="connsiteY26" fmla="*/ 1309689 h 1363954"/>
              <a:gd name="connsiteX27" fmla="*/ 381000 w 1652587"/>
              <a:gd name="connsiteY27" fmla="*/ 1335883 h 1363954"/>
              <a:gd name="connsiteX28" fmla="*/ 335756 w 1652587"/>
              <a:gd name="connsiteY28" fmla="*/ 1347789 h 1363954"/>
              <a:gd name="connsiteX29" fmla="*/ 257175 w 1652587"/>
              <a:gd name="connsiteY29" fmla="*/ 1362076 h 1363954"/>
              <a:gd name="connsiteX30" fmla="*/ 166687 w 1652587"/>
              <a:gd name="connsiteY30" fmla="*/ 1295401 h 1363954"/>
              <a:gd name="connsiteX31" fmla="*/ 140494 w 1652587"/>
              <a:gd name="connsiteY31" fmla="*/ 1245395 h 1363954"/>
              <a:gd name="connsiteX32" fmla="*/ 109537 w 1652587"/>
              <a:gd name="connsiteY32" fmla="*/ 1176339 h 1363954"/>
              <a:gd name="connsiteX33" fmla="*/ 57150 w 1652587"/>
              <a:gd name="connsiteY33" fmla="*/ 1090614 h 1363954"/>
              <a:gd name="connsiteX34" fmla="*/ 0 w 1652587"/>
              <a:gd name="connsiteY34" fmla="*/ 1052514 h 1363954"/>
              <a:gd name="connsiteX35" fmla="*/ 0 w 1652587"/>
              <a:gd name="connsiteY35" fmla="*/ 1052514 h 1363954"/>
              <a:gd name="connsiteX0" fmla="*/ 1652587 w 1652587"/>
              <a:gd name="connsiteY0" fmla="*/ 0 h 1363801"/>
              <a:gd name="connsiteX1" fmla="*/ 1631155 w 1652587"/>
              <a:gd name="connsiteY1" fmla="*/ 38102 h 1363801"/>
              <a:gd name="connsiteX2" fmla="*/ 1597819 w 1652587"/>
              <a:gd name="connsiteY2" fmla="*/ 64296 h 1363801"/>
              <a:gd name="connsiteX3" fmla="*/ 1571625 w 1652587"/>
              <a:gd name="connsiteY3" fmla="*/ 97632 h 1363801"/>
              <a:gd name="connsiteX4" fmla="*/ 1554956 w 1652587"/>
              <a:gd name="connsiteY4" fmla="*/ 126207 h 1363801"/>
              <a:gd name="connsiteX5" fmla="*/ 1526381 w 1652587"/>
              <a:gd name="connsiteY5" fmla="*/ 169070 h 1363801"/>
              <a:gd name="connsiteX6" fmla="*/ 1481138 w 1652587"/>
              <a:gd name="connsiteY6" fmla="*/ 221457 h 1363801"/>
              <a:gd name="connsiteX7" fmla="*/ 1457325 w 1652587"/>
              <a:gd name="connsiteY7" fmla="*/ 252414 h 1363801"/>
              <a:gd name="connsiteX8" fmla="*/ 1421605 w 1652587"/>
              <a:gd name="connsiteY8" fmla="*/ 307182 h 1363801"/>
              <a:gd name="connsiteX9" fmla="*/ 1383506 w 1652587"/>
              <a:gd name="connsiteY9" fmla="*/ 357189 h 1363801"/>
              <a:gd name="connsiteX10" fmla="*/ 1333500 w 1652587"/>
              <a:gd name="connsiteY10" fmla="*/ 423864 h 1363801"/>
              <a:gd name="connsiteX11" fmla="*/ 1283494 w 1652587"/>
              <a:gd name="connsiteY11" fmla="*/ 502445 h 1363801"/>
              <a:gd name="connsiteX12" fmla="*/ 1247775 w 1652587"/>
              <a:gd name="connsiteY12" fmla="*/ 561976 h 1363801"/>
              <a:gd name="connsiteX13" fmla="*/ 1209675 w 1652587"/>
              <a:gd name="connsiteY13" fmla="*/ 616745 h 1363801"/>
              <a:gd name="connsiteX14" fmla="*/ 1166812 w 1652587"/>
              <a:gd name="connsiteY14" fmla="*/ 671514 h 1363801"/>
              <a:gd name="connsiteX15" fmla="*/ 1114425 w 1652587"/>
              <a:gd name="connsiteY15" fmla="*/ 733426 h 1363801"/>
              <a:gd name="connsiteX16" fmla="*/ 1066800 w 1652587"/>
              <a:gd name="connsiteY16" fmla="*/ 785814 h 1363801"/>
              <a:gd name="connsiteX17" fmla="*/ 990600 w 1652587"/>
              <a:gd name="connsiteY17" fmla="*/ 871539 h 1363801"/>
              <a:gd name="connsiteX18" fmla="*/ 878681 w 1652587"/>
              <a:gd name="connsiteY18" fmla="*/ 973933 h 1363801"/>
              <a:gd name="connsiteX19" fmla="*/ 840581 w 1652587"/>
              <a:gd name="connsiteY19" fmla="*/ 1016793 h 1363801"/>
              <a:gd name="connsiteX20" fmla="*/ 764382 w 1652587"/>
              <a:gd name="connsiteY20" fmla="*/ 1104901 h 1363801"/>
              <a:gd name="connsiteX21" fmla="*/ 711993 w 1652587"/>
              <a:gd name="connsiteY21" fmla="*/ 1135858 h 1363801"/>
              <a:gd name="connsiteX22" fmla="*/ 623887 w 1652587"/>
              <a:gd name="connsiteY22" fmla="*/ 1162051 h 1363801"/>
              <a:gd name="connsiteX23" fmla="*/ 571500 w 1652587"/>
              <a:gd name="connsiteY23" fmla="*/ 1214439 h 1363801"/>
              <a:gd name="connsiteX24" fmla="*/ 504825 w 1652587"/>
              <a:gd name="connsiteY24" fmla="*/ 1247776 h 1363801"/>
              <a:gd name="connsiteX25" fmla="*/ 481012 w 1652587"/>
              <a:gd name="connsiteY25" fmla="*/ 1271589 h 1363801"/>
              <a:gd name="connsiteX26" fmla="*/ 428625 w 1652587"/>
              <a:gd name="connsiteY26" fmla="*/ 1309689 h 1363801"/>
              <a:gd name="connsiteX27" fmla="*/ 381000 w 1652587"/>
              <a:gd name="connsiteY27" fmla="*/ 1335883 h 1363801"/>
              <a:gd name="connsiteX28" fmla="*/ 335756 w 1652587"/>
              <a:gd name="connsiteY28" fmla="*/ 1347789 h 1363801"/>
              <a:gd name="connsiteX29" fmla="*/ 257175 w 1652587"/>
              <a:gd name="connsiteY29" fmla="*/ 1362076 h 1363801"/>
              <a:gd name="connsiteX30" fmla="*/ 166687 w 1652587"/>
              <a:gd name="connsiteY30" fmla="*/ 1295401 h 1363801"/>
              <a:gd name="connsiteX31" fmla="*/ 140494 w 1652587"/>
              <a:gd name="connsiteY31" fmla="*/ 1245395 h 1363801"/>
              <a:gd name="connsiteX32" fmla="*/ 109537 w 1652587"/>
              <a:gd name="connsiteY32" fmla="*/ 1176339 h 1363801"/>
              <a:gd name="connsiteX33" fmla="*/ 57150 w 1652587"/>
              <a:gd name="connsiteY33" fmla="*/ 1090614 h 1363801"/>
              <a:gd name="connsiteX34" fmla="*/ 0 w 1652587"/>
              <a:gd name="connsiteY34" fmla="*/ 1052514 h 1363801"/>
              <a:gd name="connsiteX35" fmla="*/ 0 w 1652587"/>
              <a:gd name="connsiteY35" fmla="*/ 1052514 h 1363801"/>
              <a:gd name="connsiteX0" fmla="*/ 1652587 w 1652587"/>
              <a:gd name="connsiteY0" fmla="*/ 0 h 1357444"/>
              <a:gd name="connsiteX1" fmla="*/ 1631155 w 1652587"/>
              <a:gd name="connsiteY1" fmla="*/ 38102 h 1357444"/>
              <a:gd name="connsiteX2" fmla="*/ 1597819 w 1652587"/>
              <a:gd name="connsiteY2" fmla="*/ 64296 h 1357444"/>
              <a:gd name="connsiteX3" fmla="*/ 1571625 w 1652587"/>
              <a:gd name="connsiteY3" fmla="*/ 97632 h 1357444"/>
              <a:gd name="connsiteX4" fmla="*/ 1554956 w 1652587"/>
              <a:gd name="connsiteY4" fmla="*/ 126207 h 1357444"/>
              <a:gd name="connsiteX5" fmla="*/ 1526381 w 1652587"/>
              <a:gd name="connsiteY5" fmla="*/ 169070 h 1357444"/>
              <a:gd name="connsiteX6" fmla="*/ 1481138 w 1652587"/>
              <a:gd name="connsiteY6" fmla="*/ 221457 h 1357444"/>
              <a:gd name="connsiteX7" fmla="*/ 1457325 w 1652587"/>
              <a:gd name="connsiteY7" fmla="*/ 252414 h 1357444"/>
              <a:gd name="connsiteX8" fmla="*/ 1421605 w 1652587"/>
              <a:gd name="connsiteY8" fmla="*/ 307182 h 1357444"/>
              <a:gd name="connsiteX9" fmla="*/ 1383506 w 1652587"/>
              <a:gd name="connsiteY9" fmla="*/ 357189 h 1357444"/>
              <a:gd name="connsiteX10" fmla="*/ 1333500 w 1652587"/>
              <a:gd name="connsiteY10" fmla="*/ 423864 h 1357444"/>
              <a:gd name="connsiteX11" fmla="*/ 1283494 w 1652587"/>
              <a:gd name="connsiteY11" fmla="*/ 502445 h 1357444"/>
              <a:gd name="connsiteX12" fmla="*/ 1247775 w 1652587"/>
              <a:gd name="connsiteY12" fmla="*/ 561976 h 1357444"/>
              <a:gd name="connsiteX13" fmla="*/ 1209675 w 1652587"/>
              <a:gd name="connsiteY13" fmla="*/ 616745 h 1357444"/>
              <a:gd name="connsiteX14" fmla="*/ 1166812 w 1652587"/>
              <a:gd name="connsiteY14" fmla="*/ 671514 h 1357444"/>
              <a:gd name="connsiteX15" fmla="*/ 1114425 w 1652587"/>
              <a:gd name="connsiteY15" fmla="*/ 733426 h 1357444"/>
              <a:gd name="connsiteX16" fmla="*/ 1066800 w 1652587"/>
              <a:gd name="connsiteY16" fmla="*/ 785814 h 1357444"/>
              <a:gd name="connsiteX17" fmla="*/ 990600 w 1652587"/>
              <a:gd name="connsiteY17" fmla="*/ 871539 h 1357444"/>
              <a:gd name="connsiteX18" fmla="*/ 878681 w 1652587"/>
              <a:gd name="connsiteY18" fmla="*/ 973933 h 1357444"/>
              <a:gd name="connsiteX19" fmla="*/ 840581 w 1652587"/>
              <a:gd name="connsiteY19" fmla="*/ 1016793 h 1357444"/>
              <a:gd name="connsiteX20" fmla="*/ 764382 w 1652587"/>
              <a:gd name="connsiteY20" fmla="*/ 1104901 h 1357444"/>
              <a:gd name="connsiteX21" fmla="*/ 711993 w 1652587"/>
              <a:gd name="connsiteY21" fmla="*/ 1135858 h 1357444"/>
              <a:gd name="connsiteX22" fmla="*/ 623887 w 1652587"/>
              <a:gd name="connsiteY22" fmla="*/ 1162051 h 1357444"/>
              <a:gd name="connsiteX23" fmla="*/ 571500 w 1652587"/>
              <a:gd name="connsiteY23" fmla="*/ 1214439 h 1357444"/>
              <a:gd name="connsiteX24" fmla="*/ 504825 w 1652587"/>
              <a:gd name="connsiteY24" fmla="*/ 1247776 h 1357444"/>
              <a:gd name="connsiteX25" fmla="*/ 481012 w 1652587"/>
              <a:gd name="connsiteY25" fmla="*/ 1271589 h 1357444"/>
              <a:gd name="connsiteX26" fmla="*/ 428625 w 1652587"/>
              <a:gd name="connsiteY26" fmla="*/ 1309689 h 1357444"/>
              <a:gd name="connsiteX27" fmla="*/ 381000 w 1652587"/>
              <a:gd name="connsiteY27" fmla="*/ 1335883 h 1357444"/>
              <a:gd name="connsiteX28" fmla="*/ 335756 w 1652587"/>
              <a:gd name="connsiteY28" fmla="*/ 1347789 h 1357444"/>
              <a:gd name="connsiteX29" fmla="*/ 235744 w 1652587"/>
              <a:gd name="connsiteY29" fmla="*/ 1354933 h 1357444"/>
              <a:gd name="connsiteX30" fmla="*/ 166687 w 1652587"/>
              <a:gd name="connsiteY30" fmla="*/ 1295401 h 1357444"/>
              <a:gd name="connsiteX31" fmla="*/ 140494 w 1652587"/>
              <a:gd name="connsiteY31" fmla="*/ 1245395 h 1357444"/>
              <a:gd name="connsiteX32" fmla="*/ 109537 w 1652587"/>
              <a:gd name="connsiteY32" fmla="*/ 1176339 h 1357444"/>
              <a:gd name="connsiteX33" fmla="*/ 57150 w 1652587"/>
              <a:gd name="connsiteY33" fmla="*/ 1090614 h 1357444"/>
              <a:gd name="connsiteX34" fmla="*/ 0 w 1652587"/>
              <a:gd name="connsiteY34" fmla="*/ 1052514 h 1357444"/>
              <a:gd name="connsiteX35" fmla="*/ 0 w 1652587"/>
              <a:gd name="connsiteY35" fmla="*/ 1052514 h 1357444"/>
              <a:gd name="connsiteX0" fmla="*/ 1652587 w 1652587"/>
              <a:gd name="connsiteY0" fmla="*/ 0 h 1360579"/>
              <a:gd name="connsiteX1" fmla="*/ 1631155 w 1652587"/>
              <a:gd name="connsiteY1" fmla="*/ 38102 h 1360579"/>
              <a:gd name="connsiteX2" fmla="*/ 1597819 w 1652587"/>
              <a:gd name="connsiteY2" fmla="*/ 64296 h 1360579"/>
              <a:gd name="connsiteX3" fmla="*/ 1571625 w 1652587"/>
              <a:gd name="connsiteY3" fmla="*/ 97632 h 1360579"/>
              <a:gd name="connsiteX4" fmla="*/ 1554956 w 1652587"/>
              <a:gd name="connsiteY4" fmla="*/ 126207 h 1360579"/>
              <a:gd name="connsiteX5" fmla="*/ 1526381 w 1652587"/>
              <a:gd name="connsiteY5" fmla="*/ 169070 h 1360579"/>
              <a:gd name="connsiteX6" fmla="*/ 1481138 w 1652587"/>
              <a:gd name="connsiteY6" fmla="*/ 221457 h 1360579"/>
              <a:gd name="connsiteX7" fmla="*/ 1457325 w 1652587"/>
              <a:gd name="connsiteY7" fmla="*/ 252414 h 1360579"/>
              <a:gd name="connsiteX8" fmla="*/ 1421605 w 1652587"/>
              <a:gd name="connsiteY8" fmla="*/ 307182 h 1360579"/>
              <a:gd name="connsiteX9" fmla="*/ 1383506 w 1652587"/>
              <a:gd name="connsiteY9" fmla="*/ 357189 h 1360579"/>
              <a:gd name="connsiteX10" fmla="*/ 1333500 w 1652587"/>
              <a:gd name="connsiteY10" fmla="*/ 423864 h 1360579"/>
              <a:gd name="connsiteX11" fmla="*/ 1283494 w 1652587"/>
              <a:gd name="connsiteY11" fmla="*/ 502445 h 1360579"/>
              <a:gd name="connsiteX12" fmla="*/ 1247775 w 1652587"/>
              <a:gd name="connsiteY12" fmla="*/ 561976 h 1360579"/>
              <a:gd name="connsiteX13" fmla="*/ 1209675 w 1652587"/>
              <a:gd name="connsiteY13" fmla="*/ 616745 h 1360579"/>
              <a:gd name="connsiteX14" fmla="*/ 1166812 w 1652587"/>
              <a:gd name="connsiteY14" fmla="*/ 671514 h 1360579"/>
              <a:gd name="connsiteX15" fmla="*/ 1114425 w 1652587"/>
              <a:gd name="connsiteY15" fmla="*/ 733426 h 1360579"/>
              <a:gd name="connsiteX16" fmla="*/ 1066800 w 1652587"/>
              <a:gd name="connsiteY16" fmla="*/ 785814 h 1360579"/>
              <a:gd name="connsiteX17" fmla="*/ 990600 w 1652587"/>
              <a:gd name="connsiteY17" fmla="*/ 871539 h 1360579"/>
              <a:gd name="connsiteX18" fmla="*/ 878681 w 1652587"/>
              <a:gd name="connsiteY18" fmla="*/ 973933 h 1360579"/>
              <a:gd name="connsiteX19" fmla="*/ 840581 w 1652587"/>
              <a:gd name="connsiteY19" fmla="*/ 1016793 h 1360579"/>
              <a:gd name="connsiteX20" fmla="*/ 764382 w 1652587"/>
              <a:gd name="connsiteY20" fmla="*/ 1104901 h 1360579"/>
              <a:gd name="connsiteX21" fmla="*/ 711993 w 1652587"/>
              <a:gd name="connsiteY21" fmla="*/ 1135858 h 1360579"/>
              <a:gd name="connsiteX22" fmla="*/ 623887 w 1652587"/>
              <a:gd name="connsiteY22" fmla="*/ 1162051 h 1360579"/>
              <a:gd name="connsiteX23" fmla="*/ 571500 w 1652587"/>
              <a:gd name="connsiteY23" fmla="*/ 1214439 h 1360579"/>
              <a:gd name="connsiteX24" fmla="*/ 504825 w 1652587"/>
              <a:gd name="connsiteY24" fmla="*/ 1247776 h 1360579"/>
              <a:gd name="connsiteX25" fmla="*/ 481012 w 1652587"/>
              <a:gd name="connsiteY25" fmla="*/ 1271589 h 1360579"/>
              <a:gd name="connsiteX26" fmla="*/ 428625 w 1652587"/>
              <a:gd name="connsiteY26" fmla="*/ 1309689 h 1360579"/>
              <a:gd name="connsiteX27" fmla="*/ 381000 w 1652587"/>
              <a:gd name="connsiteY27" fmla="*/ 1335883 h 1360579"/>
              <a:gd name="connsiteX28" fmla="*/ 335756 w 1652587"/>
              <a:gd name="connsiteY28" fmla="*/ 1347789 h 1360579"/>
              <a:gd name="connsiteX29" fmla="*/ 288131 w 1652587"/>
              <a:gd name="connsiteY29" fmla="*/ 1357313 h 1360579"/>
              <a:gd name="connsiteX30" fmla="*/ 235744 w 1652587"/>
              <a:gd name="connsiteY30" fmla="*/ 1354933 h 1360579"/>
              <a:gd name="connsiteX31" fmla="*/ 166687 w 1652587"/>
              <a:gd name="connsiteY31" fmla="*/ 1295401 h 1360579"/>
              <a:gd name="connsiteX32" fmla="*/ 140494 w 1652587"/>
              <a:gd name="connsiteY32" fmla="*/ 1245395 h 1360579"/>
              <a:gd name="connsiteX33" fmla="*/ 109537 w 1652587"/>
              <a:gd name="connsiteY33" fmla="*/ 1176339 h 1360579"/>
              <a:gd name="connsiteX34" fmla="*/ 57150 w 1652587"/>
              <a:gd name="connsiteY34" fmla="*/ 1090614 h 1360579"/>
              <a:gd name="connsiteX35" fmla="*/ 0 w 1652587"/>
              <a:gd name="connsiteY35" fmla="*/ 1052514 h 1360579"/>
              <a:gd name="connsiteX36" fmla="*/ 0 w 1652587"/>
              <a:gd name="connsiteY36" fmla="*/ 1052514 h 1360579"/>
              <a:gd name="connsiteX0" fmla="*/ 1652587 w 1652587"/>
              <a:gd name="connsiteY0" fmla="*/ 0 h 1365102"/>
              <a:gd name="connsiteX1" fmla="*/ 1631155 w 1652587"/>
              <a:gd name="connsiteY1" fmla="*/ 38102 h 1365102"/>
              <a:gd name="connsiteX2" fmla="*/ 1597819 w 1652587"/>
              <a:gd name="connsiteY2" fmla="*/ 64296 h 1365102"/>
              <a:gd name="connsiteX3" fmla="*/ 1571625 w 1652587"/>
              <a:gd name="connsiteY3" fmla="*/ 97632 h 1365102"/>
              <a:gd name="connsiteX4" fmla="*/ 1554956 w 1652587"/>
              <a:gd name="connsiteY4" fmla="*/ 126207 h 1365102"/>
              <a:gd name="connsiteX5" fmla="*/ 1526381 w 1652587"/>
              <a:gd name="connsiteY5" fmla="*/ 169070 h 1365102"/>
              <a:gd name="connsiteX6" fmla="*/ 1481138 w 1652587"/>
              <a:gd name="connsiteY6" fmla="*/ 221457 h 1365102"/>
              <a:gd name="connsiteX7" fmla="*/ 1457325 w 1652587"/>
              <a:gd name="connsiteY7" fmla="*/ 252414 h 1365102"/>
              <a:gd name="connsiteX8" fmla="*/ 1421605 w 1652587"/>
              <a:gd name="connsiteY8" fmla="*/ 307182 h 1365102"/>
              <a:gd name="connsiteX9" fmla="*/ 1383506 w 1652587"/>
              <a:gd name="connsiteY9" fmla="*/ 357189 h 1365102"/>
              <a:gd name="connsiteX10" fmla="*/ 1333500 w 1652587"/>
              <a:gd name="connsiteY10" fmla="*/ 423864 h 1365102"/>
              <a:gd name="connsiteX11" fmla="*/ 1283494 w 1652587"/>
              <a:gd name="connsiteY11" fmla="*/ 502445 h 1365102"/>
              <a:gd name="connsiteX12" fmla="*/ 1247775 w 1652587"/>
              <a:gd name="connsiteY12" fmla="*/ 561976 h 1365102"/>
              <a:gd name="connsiteX13" fmla="*/ 1209675 w 1652587"/>
              <a:gd name="connsiteY13" fmla="*/ 616745 h 1365102"/>
              <a:gd name="connsiteX14" fmla="*/ 1166812 w 1652587"/>
              <a:gd name="connsiteY14" fmla="*/ 671514 h 1365102"/>
              <a:gd name="connsiteX15" fmla="*/ 1114425 w 1652587"/>
              <a:gd name="connsiteY15" fmla="*/ 733426 h 1365102"/>
              <a:gd name="connsiteX16" fmla="*/ 1066800 w 1652587"/>
              <a:gd name="connsiteY16" fmla="*/ 785814 h 1365102"/>
              <a:gd name="connsiteX17" fmla="*/ 990600 w 1652587"/>
              <a:gd name="connsiteY17" fmla="*/ 871539 h 1365102"/>
              <a:gd name="connsiteX18" fmla="*/ 878681 w 1652587"/>
              <a:gd name="connsiteY18" fmla="*/ 973933 h 1365102"/>
              <a:gd name="connsiteX19" fmla="*/ 840581 w 1652587"/>
              <a:gd name="connsiteY19" fmla="*/ 1016793 h 1365102"/>
              <a:gd name="connsiteX20" fmla="*/ 764382 w 1652587"/>
              <a:gd name="connsiteY20" fmla="*/ 1104901 h 1365102"/>
              <a:gd name="connsiteX21" fmla="*/ 711993 w 1652587"/>
              <a:gd name="connsiteY21" fmla="*/ 1135858 h 1365102"/>
              <a:gd name="connsiteX22" fmla="*/ 623887 w 1652587"/>
              <a:gd name="connsiteY22" fmla="*/ 1162051 h 1365102"/>
              <a:gd name="connsiteX23" fmla="*/ 571500 w 1652587"/>
              <a:gd name="connsiteY23" fmla="*/ 1214439 h 1365102"/>
              <a:gd name="connsiteX24" fmla="*/ 504825 w 1652587"/>
              <a:gd name="connsiteY24" fmla="*/ 1247776 h 1365102"/>
              <a:gd name="connsiteX25" fmla="*/ 481012 w 1652587"/>
              <a:gd name="connsiteY25" fmla="*/ 1271589 h 1365102"/>
              <a:gd name="connsiteX26" fmla="*/ 428625 w 1652587"/>
              <a:gd name="connsiteY26" fmla="*/ 1309689 h 1365102"/>
              <a:gd name="connsiteX27" fmla="*/ 381000 w 1652587"/>
              <a:gd name="connsiteY27" fmla="*/ 1335883 h 1365102"/>
              <a:gd name="connsiteX28" fmla="*/ 335756 w 1652587"/>
              <a:gd name="connsiteY28" fmla="*/ 1347789 h 1365102"/>
              <a:gd name="connsiteX29" fmla="*/ 290512 w 1652587"/>
              <a:gd name="connsiteY29" fmla="*/ 1364457 h 1365102"/>
              <a:gd name="connsiteX30" fmla="*/ 235744 w 1652587"/>
              <a:gd name="connsiteY30" fmla="*/ 1354933 h 1365102"/>
              <a:gd name="connsiteX31" fmla="*/ 166687 w 1652587"/>
              <a:gd name="connsiteY31" fmla="*/ 1295401 h 1365102"/>
              <a:gd name="connsiteX32" fmla="*/ 140494 w 1652587"/>
              <a:gd name="connsiteY32" fmla="*/ 1245395 h 1365102"/>
              <a:gd name="connsiteX33" fmla="*/ 109537 w 1652587"/>
              <a:gd name="connsiteY33" fmla="*/ 1176339 h 1365102"/>
              <a:gd name="connsiteX34" fmla="*/ 57150 w 1652587"/>
              <a:gd name="connsiteY34" fmla="*/ 1090614 h 1365102"/>
              <a:gd name="connsiteX35" fmla="*/ 0 w 1652587"/>
              <a:gd name="connsiteY35" fmla="*/ 1052514 h 1365102"/>
              <a:gd name="connsiteX36" fmla="*/ 0 w 1652587"/>
              <a:gd name="connsiteY36" fmla="*/ 1052514 h 1365102"/>
              <a:gd name="connsiteX0" fmla="*/ 1652587 w 1652587"/>
              <a:gd name="connsiteY0" fmla="*/ 0 h 1365102"/>
              <a:gd name="connsiteX1" fmla="*/ 1631155 w 1652587"/>
              <a:gd name="connsiteY1" fmla="*/ 38102 h 1365102"/>
              <a:gd name="connsiteX2" fmla="*/ 1597819 w 1652587"/>
              <a:gd name="connsiteY2" fmla="*/ 64296 h 1365102"/>
              <a:gd name="connsiteX3" fmla="*/ 1571625 w 1652587"/>
              <a:gd name="connsiteY3" fmla="*/ 97632 h 1365102"/>
              <a:gd name="connsiteX4" fmla="*/ 1554956 w 1652587"/>
              <a:gd name="connsiteY4" fmla="*/ 126207 h 1365102"/>
              <a:gd name="connsiteX5" fmla="*/ 1526381 w 1652587"/>
              <a:gd name="connsiteY5" fmla="*/ 169070 h 1365102"/>
              <a:gd name="connsiteX6" fmla="*/ 1481138 w 1652587"/>
              <a:gd name="connsiteY6" fmla="*/ 221457 h 1365102"/>
              <a:gd name="connsiteX7" fmla="*/ 1457325 w 1652587"/>
              <a:gd name="connsiteY7" fmla="*/ 252414 h 1365102"/>
              <a:gd name="connsiteX8" fmla="*/ 1421605 w 1652587"/>
              <a:gd name="connsiteY8" fmla="*/ 307182 h 1365102"/>
              <a:gd name="connsiteX9" fmla="*/ 1383506 w 1652587"/>
              <a:gd name="connsiteY9" fmla="*/ 357189 h 1365102"/>
              <a:gd name="connsiteX10" fmla="*/ 1333500 w 1652587"/>
              <a:gd name="connsiteY10" fmla="*/ 423864 h 1365102"/>
              <a:gd name="connsiteX11" fmla="*/ 1283494 w 1652587"/>
              <a:gd name="connsiteY11" fmla="*/ 502445 h 1365102"/>
              <a:gd name="connsiteX12" fmla="*/ 1247775 w 1652587"/>
              <a:gd name="connsiteY12" fmla="*/ 561976 h 1365102"/>
              <a:gd name="connsiteX13" fmla="*/ 1209675 w 1652587"/>
              <a:gd name="connsiteY13" fmla="*/ 616745 h 1365102"/>
              <a:gd name="connsiteX14" fmla="*/ 1166812 w 1652587"/>
              <a:gd name="connsiteY14" fmla="*/ 671514 h 1365102"/>
              <a:gd name="connsiteX15" fmla="*/ 1114425 w 1652587"/>
              <a:gd name="connsiteY15" fmla="*/ 733426 h 1365102"/>
              <a:gd name="connsiteX16" fmla="*/ 1066800 w 1652587"/>
              <a:gd name="connsiteY16" fmla="*/ 785814 h 1365102"/>
              <a:gd name="connsiteX17" fmla="*/ 990600 w 1652587"/>
              <a:gd name="connsiteY17" fmla="*/ 871539 h 1365102"/>
              <a:gd name="connsiteX18" fmla="*/ 878681 w 1652587"/>
              <a:gd name="connsiteY18" fmla="*/ 973933 h 1365102"/>
              <a:gd name="connsiteX19" fmla="*/ 840581 w 1652587"/>
              <a:gd name="connsiteY19" fmla="*/ 1016793 h 1365102"/>
              <a:gd name="connsiteX20" fmla="*/ 764382 w 1652587"/>
              <a:gd name="connsiteY20" fmla="*/ 1104901 h 1365102"/>
              <a:gd name="connsiteX21" fmla="*/ 711993 w 1652587"/>
              <a:gd name="connsiteY21" fmla="*/ 1135858 h 1365102"/>
              <a:gd name="connsiteX22" fmla="*/ 623887 w 1652587"/>
              <a:gd name="connsiteY22" fmla="*/ 1162051 h 1365102"/>
              <a:gd name="connsiteX23" fmla="*/ 571500 w 1652587"/>
              <a:gd name="connsiteY23" fmla="*/ 1214439 h 1365102"/>
              <a:gd name="connsiteX24" fmla="*/ 504825 w 1652587"/>
              <a:gd name="connsiteY24" fmla="*/ 1247776 h 1365102"/>
              <a:gd name="connsiteX25" fmla="*/ 481012 w 1652587"/>
              <a:gd name="connsiteY25" fmla="*/ 1271589 h 1365102"/>
              <a:gd name="connsiteX26" fmla="*/ 428625 w 1652587"/>
              <a:gd name="connsiteY26" fmla="*/ 1309689 h 1365102"/>
              <a:gd name="connsiteX27" fmla="*/ 381000 w 1652587"/>
              <a:gd name="connsiteY27" fmla="*/ 1335883 h 1365102"/>
              <a:gd name="connsiteX28" fmla="*/ 338138 w 1652587"/>
              <a:gd name="connsiteY28" fmla="*/ 1354933 h 1365102"/>
              <a:gd name="connsiteX29" fmla="*/ 290512 w 1652587"/>
              <a:gd name="connsiteY29" fmla="*/ 1364457 h 1365102"/>
              <a:gd name="connsiteX30" fmla="*/ 235744 w 1652587"/>
              <a:gd name="connsiteY30" fmla="*/ 1354933 h 1365102"/>
              <a:gd name="connsiteX31" fmla="*/ 166687 w 1652587"/>
              <a:gd name="connsiteY31" fmla="*/ 1295401 h 1365102"/>
              <a:gd name="connsiteX32" fmla="*/ 140494 w 1652587"/>
              <a:gd name="connsiteY32" fmla="*/ 1245395 h 1365102"/>
              <a:gd name="connsiteX33" fmla="*/ 109537 w 1652587"/>
              <a:gd name="connsiteY33" fmla="*/ 1176339 h 1365102"/>
              <a:gd name="connsiteX34" fmla="*/ 57150 w 1652587"/>
              <a:gd name="connsiteY34" fmla="*/ 1090614 h 1365102"/>
              <a:gd name="connsiteX35" fmla="*/ 0 w 1652587"/>
              <a:gd name="connsiteY35" fmla="*/ 1052514 h 1365102"/>
              <a:gd name="connsiteX36" fmla="*/ 0 w 1652587"/>
              <a:gd name="connsiteY36" fmla="*/ 1052514 h 1365102"/>
              <a:gd name="connsiteX0" fmla="*/ 1652587 w 1652587"/>
              <a:gd name="connsiteY0" fmla="*/ 0 h 1365102"/>
              <a:gd name="connsiteX1" fmla="*/ 1631155 w 1652587"/>
              <a:gd name="connsiteY1" fmla="*/ 38102 h 1365102"/>
              <a:gd name="connsiteX2" fmla="*/ 1597819 w 1652587"/>
              <a:gd name="connsiteY2" fmla="*/ 64296 h 1365102"/>
              <a:gd name="connsiteX3" fmla="*/ 1571625 w 1652587"/>
              <a:gd name="connsiteY3" fmla="*/ 97632 h 1365102"/>
              <a:gd name="connsiteX4" fmla="*/ 1554956 w 1652587"/>
              <a:gd name="connsiteY4" fmla="*/ 126207 h 1365102"/>
              <a:gd name="connsiteX5" fmla="*/ 1526381 w 1652587"/>
              <a:gd name="connsiteY5" fmla="*/ 169070 h 1365102"/>
              <a:gd name="connsiteX6" fmla="*/ 1481138 w 1652587"/>
              <a:gd name="connsiteY6" fmla="*/ 221457 h 1365102"/>
              <a:gd name="connsiteX7" fmla="*/ 1457325 w 1652587"/>
              <a:gd name="connsiteY7" fmla="*/ 252414 h 1365102"/>
              <a:gd name="connsiteX8" fmla="*/ 1421605 w 1652587"/>
              <a:gd name="connsiteY8" fmla="*/ 307182 h 1365102"/>
              <a:gd name="connsiteX9" fmla="*/ 1383506 w 1652587"/>
              <a:gd name="connsiteY9" fmla="*/ 357189 h 1365102"/>
              <a:gd name="connsiteX10" fmla="*/ 1333500 w 1652587"/>
              <a:gd name="connsiteY10" fmla="*/ 423864 h 1365102"/>
              <a:gd name="connsiteX11" fmla="*/ 1283494 w 1652587"/>
              <a:gd name="connsiteY11" fmla="*/ 502445 h 1365102"/>
              <a:gd name="connsiteX12" fmla="*/ 1247775 w 1652587"/>
              <a:gd name="connsiteY12" fmla="*/ 561976 h 1365102"/>
              <a:gd name="connsiteX13" fmla="*/ 1209675 w 1652587"/>
              <a:gd name="connsiteY13" fmla="*/ 616745 h 1365102"/>
              <a:gd name="connsiteX14" fmla="*/ 1166812 w 1652587"/>
              <a:gd name="connsiteY14" fmla="*/ 671514 h 1365102"/>
              <a:gd name="connsiteX15" fmla="*/ 1114425 w 1652587"/>
              <a:gd name="connsiteY15" fmla="*/ 733426 h 1365102"/>
              <a:gd name="connsiteX16" fmla="*/ 1066800 w 1652587"/>
              <a:gd name="connsiteY16" fmla="*/ 785814 h 1365102"/>
              <a:gd name="connsiteX17" fmla="*/ 990600 w 1652587"/>
              <a:gd name="connsiteY17" fmla="*/ 871539 h 1365102"/>
              <a:gd name="connsiteX18" fmla="*/ 878681 w 1652587"/>
              <a:gd name="connsiteY18" fmla="*/ 973933 h 1365102"/>
              <a:gd name="connsiteX19" fmla="*/ 840581 w 1652587"/>
              <a:gd name="connsiteY19" fmla="*/ 1016793 h 1365102"/>
              <a:gd name="connsiteX20" fmla="*/ 764382 w 1652587"/>
              <a:gd name="connsiteY20" fmla="*/ 1104901 h 1365102"/>
              <a:gd name="connsiteX21" fmla="*/ 711993 w 1652587"/>
              <a:gd name="connsiteY21" fmla="*/ 1135858 h 1365102"/>
              <a:gd name="connsiteX22" fmla="*/ 623887 w 1652587"/>
              <a:gd name="connsiteY22" fmla="*/ 1162051 h 1365102"/>
              <a:gd name="connsiteX23" fmla="*/ 571500 w 1652587"/>
              <a:gd name="connsiteY23" fmla="*/ 1214439 h 1365102"/>
              <a:gd name="connsiteX24" fmla="*/ 504825 w 1652587"/>
              <a:gd name="connsiteY24" fmla="*/ 1247776 h 1365102"/>
              <a:gd name="connsiteX25" fmla="*/ 481012 w 1652587"/>
              <a:gd name="connsiteY25" fmla="*/ 1271589 h 1365102"/>
              <a:gd name="connsiteX26" fmla="*/ 428625 w 1652587"/>
              <a:gd name="connsiteY26" fmla="*/ 1309689 h 1365102"/>
              <a:gd name="connsiteX27" fmla="*/ 381000 w 1652587"/>
              <a:gd name="connsiteY27" fmla="*/ 1335883 h 1365102"/>
              <a:gd name="connsiteX28" fmla="*/ 338138 w 1652587"/>
              <a:gd name="connsiteY28" fmla="*/ 1354933 h 1365102"/>
              <a:gd name="connsiteX29" fmla="*/ 290512 w 1652587"/>
              <a:gd name="connsiteY29" fmla="*/ 1364457 h 1365102"/>
              <a:gd name="connsiteX30" fmla="*/ 235744 w 1652587"/>
              <a:gd name="connsiteY30" fmla="*/ 1354933 h 1365102"/>
              <a:gd name="connsiteX31" fmla="*/ 166687 w 1652587"/>
              <a:gd name="connsiteY31" fmla="*/ 1295401 h 1365102"/>
              <a:gd name="connsiteX32" fmla="*/ 140494 w 1652587"/>
              <a:gd name="connsiteY32" fmla="*/ 1245395 h 1365102"/>
              <a:gd name="connsiteX33" fmla="*/ 109537 w 1652587"/>
              <a:gd name="connsiteY33" fmla="*/ 1176339 h 1365102"/>
              <a:gd name="connsiteX34" fmla="*/ 57150 w 1652587"/>
              <a:gd name="connsiteY34" fmla="*/ 1090614 h 1365102"/>
              <a:gd name="connsiteX35" fmla="*/ 0 w 1652587"/>
              <a:gd name="connsiteY35" fmla="*/ 1052514 h 1365102"/>
              <a:gd name="connsiteX0" fmla="*/ 1595437 w 1595437"/>
              <a:gd name="connsiteY0" fmla="*/ 0 h 1365102"/>
              <a:gd name="connsiteX1" fmla="*/ 1574005 w 1595437"/>
              <a:gd name="connsiteY1" fmla="*/ 38102 h 1365102"/>
              <a:gd name="connsiteX2" fmla="*/ 1540669 w 1595437"/>
              <a:gd name="connsiteY2" fmla="*/ 64296 h 1365102"/>
              <a:gd name="connsiteX3" fmla="*/ 1514475 w 1595437"/>
              <a:gd name="connsiteY3" fmla="*/ 97632 h 1365102"/>
              <a:gd name="connsiteX4" fmla="*/ 1497806 w 1595437"/>
              <a:gd name="connsiteY4" fmla="*/ 126207 h 1365102"/>
              <a:gd name="connsiteX5" fmla="*/ 1469231 w 1595437"/>
              <a:gd name="connsiteY5" fmla="*/ 169070 h 1365102"/>
              <a:gd name="connsiteX6" fmla="*/ 1423988 w 1595437"/>
              <a:gd name="connsiteY6" fmla="*/ 221457 h 1365102"/>
              <a:gd name="connsiteX7" fmla="*/ 1400175 w 1595437"/>
              <a:gd name="connsiteY7" fmla="*/ 252414 h 1365102"/>
              <a:gd name="connsiteX8" fmla="*/ 1364455 w 1595437"/>
              <a:gd name="connsiteY8" fmla="*/ 307182 h 1365102"/>
              <a:gd name="connsiteX9" fmla="*/ 1326356 w 1595437"/>
              <a:gd name="connsiteY9" fmla="*/ 357189 h 1365102"/>
              <a:gd name="connsiteX10" fmla="*/ 1276350 w 1595437"/>
              <a:gd name="connsiteY10" fmla="*/ 423864 h 1365102"/>
              <a:gd name="connsiteX11" fmla="*/ 1226344 w 1595437"/>
              <a:gd name="connsiteY11" fmla="*/ 502445 h 1365102"/>
              <a:gd name="connsiteX12" fmla="*/ 1190625 w 1595437"/>
              <a:gd name="connsiteY12" fmla="*/ 561976 h 1365102"/>
              <a:gd name="connsiteX13" fmla="*/ 1152525 w 1595437"/>
              <a:gd name="connsiteY13" fmla="*/ 616745 h 1365102"/>
              <a:gd name="connsiteX14" fmla="*/ 1109662 w 1595437"/>
              <a:gd name="connsiteY14" fmla="*/ 671514 h 1365102"/>
              <a:gd name="connsiteX15" fmla="*/ 1057275 w 1595437"/>
              <a:gd name="connsiteY15" fmla="*/ 733426 h 1365102"/>
              <a:gd name="connsiteX16" fmla="*/ 1009650 w 1595437"/>
              <a:gd name="connsiteY16" fmla="*/ 785814 h 1365102"/>
              <a:gd name="connsiteX17" fmla="*/ 933450 w 1595437"/>
              <a:gd name="connsiteY17" fmla="*/ 871539 h 1365102"/>
              <a:gd name="connsiteX18" fmla="*/ 821531 w 1595437"/>
              <a:gd name="connsiteY18" fmla="*/ 973933 h 1365102"/>
              <a:gd name="connsiteX19" fmla="*/ 783431 w 1595437"/>
              <a:gd name="connsiteY19" fmla="*/ 1016793 h 1365102"/>
              <a:gd name="connsiteX20" fmla="*/ 707232 w 1595437"/>
              <a:gd name="connsiteY20" fmla="*/ 1104901 h 1365102"/>
              <a:gd name="connsiteX21" fmla="*/ 654843 w 1595437"/>
              <a:gd name="connsiteY21" fmla="*/ 1135858 h 1365102"/>
              <a:gd name="connsiteX22" fmla="*/ 566737 w 1595437"/>
              <a:gd name="connsiteY22" fmla="*/ 1162051 h 1365102"/>
              <a:gd name="connsiteX23" fmla="*/ 514350 w 1595437"/>
              <a:gd name="connsiteY23" fmla="*/ 1214439 h 1365102"/>
              <a:gd name="connsiteX24" fmla="*/ 447675 w 1595437"/>
              <a:gd name="connsiteY24" fmla="*/ 1247776 h 1365102"/>
              <a:gd name="connsiteX25" fmla="*/ 423862 w 1595437"/>
              <a:gd name="connsiteY25" fmla="*/ 1271589 h 1365102"/>
              <a:gd name="connsiteX26" fmla="*/ 371475 w 1595437"/>
              <a:gd name="connsiteY26" fmla="*/ 1309689 h 1365102"/>
              <a:gd name="connsiteX27" fmla="*/ 323850 w 1595437"/>
              <a:gd name="connsiteY27" fmla="*/ 1335883 h 1365102"/>
              <a:gd name="connsiteX28" fmla="*/ 280988 w 1595437"/>
              <a:gd name="connsiteY28" fmla="*/ 1354933 h 1365102"/>
              <a:gd name="connsiteX29" fmla="*/ 233362 w 1595437"/>
              <a:gd name="connsiteY29" fmla="*/ 1364457 h 1365102"/>
              <a:gd name="connsiteX30" fmla="*/ 178594 w 1595437"/>
              <a:gd name="connsiteY30" fmla="*/ 1354933 h 1365102"/>
              <a:gd name="connsiteX31" fmla="*/ 109537 w 1595437"/>
              <a:gd name="connsiteY31" fmla="*/ 1295401 h 1365102"/>
              <a:gd name="connsiteX32" fmla="*/ 83344 w 1595437"/>
              <a:gd name="connsiteY32" fmla="*/ 1245395 h 1365102"/>
              <a:gd name="connsiteX33" fmla="*/ 52387 w 1595437"/>
              <a:gd name="connsiteY33" fmla="*/ 1176339 h 1365102"/>
              <a:gd name="connsiteX34" fmla="*/ 0 w 1595437"/>
              <a:gd name="connsiteY34" fmla="*/ 1090614 h 1365102"/>
              <a:gd name="connsiteX0" fmla="*/ 1595437 w 1595437"/>
              <a:gd name="connsiteY0" fmla="*/ 0 h 1365102"/>
              <a:gd name="connsiteX1" fmla="*/ 1574005 w 1595437"/>
              <a:gd name="connsiteY1" fmla="*/ 38102 h 1365102"/>
              <a:gd name="connsiteX2" fmla="*/ 1540669 w 1595437"/>
              <a:gd name="connsiteY2" fmla="*/ 64296 h 1365102"/>
              <a:gd name="connsiteX3" fmla="*/ 1514475 w 1595437"/>
              <a:gd name="connsiteY3" fmla="*/ 97632 h 1365102"/>
              <a:gd name="connsiteX4" fmla="*/ 1497806 w 1595437"/>
              <a:gd name="connsiteY4" fmla="*/ 126207 h 1365102"/>
              <a:gd name="connsiteX5" fmla="*/ 1469231 w 1595437"/>
              <a:gd name="connsiteY5" fmla="*/ 169070 h 1365102"/>
              <a:gd name="connsiteX6" fmla="*/ 1423988 w 1595437"/>
              <a:gd name="connsiteY6" fmla="*/ 221457 h 1365102"/>
              <a:gd name="connsiteX7" fmla="*/ 1400175 w 1595437"/>
              <a:gd name="connsiteY7" fmla="*/ 252414 h 1365102"/>
              <a:gd name="connsiteX8" fmla="*/ 1364455 w 1595437"/>
              <a:gd name="connsiteY8" fmla="*/ 307182 h 1365102"/>
              <a:gd name="connsiteX9" fmla="*/ 1326356 w 1595437"/>
              <a:gd name="connsiteY9" fmla="*/ 357189 h 1365102"/>
              <a:gd name="connsiteX10" fmla="*/ 1276350 w 1595437"/>
              <a:gd name="connsiteY10" fmla="*/ 423864 h 1365102"/>
              <a:gd name="connsiteX11" fmla="*/ 1226344 w 1595437"/>
              <a:gd name="connsiteY11" fmla="*/ 502445 h 1365102"/>
              <a:gd name="connsiteX12" fmla="*/ 1190625 w 1595437"/>
              <a:gd name="connsiteY12" fmla="*/ 561976 h 1365102"/>
              <a:gd name="connsiteX13" fmla="*/ 1152525 w 1595437"/>
              <a:gd name="connsiteY13" fmla="*/ 616745 h 1365102"/>
              <a:gd name="connsiteX14" fmla="*/ 1109662 w 1595437"/>
              <a:gd name="connsiteY14" fmla="*/ 671514 h 1365102"/>
              <a:gd name="connsiteX15" fmla="*/ 1057275 w 1595437"/>
              <a:gd name="connsiteY15" fmla="*/ 733426 h 1365102"/>
              <a:gd name="connsiteX16" fmla="*/ 1009650 w 1595437"/>
              <a:gd name="connsiteY16" fmla="*/ 785814 h 1365102"/>
              <a:gd name="connsiteX17" fmla="*/ 933450 w 1595437"/>
              <a:gd name="connsiteY17" fmla="*/ 871539 h 1365102"/>
              <a:gd name="connsiteX18" fmla="*/ 821531 w 1595437"/>
              <a:gd name="connsiteY18" fmla="*/ 973933 h 1365102"/>
              <a:gd name="connsiteX19" fmla="*/ 783431 w 1595437"/>
              <a:gd name="connsiteY19" fmla="*/ 1016793 h 1365102"/>
              <a:gd name="connsiteX20" fmla="*/ 707232 w 1595437"/>
              <a:gd name="connsiteY20" fmla="*/ 1104901 h 1365102"/>
              <a:gd name="connsiteX21" fmla="*/ 654843 w 1595437"/>
              <a:gd name="connsiteY21" fmla="*/ 1135858 h 1365102"/>
              <a:gd name="connsiteX22" fmla="*/ 566737 w 1595437"/>
              <a:gd name="connsiteY22" fmla="*/ 1162051 h 1365102"/>
              <a:gd name="connsiteX23" fmla="*/ 514350 w 1595437"/>
              <a:gd name="connsiteY23" fmla="*/ 1214439 h 1365102"/>
              <a:gd name="connsiteX24" fmla="*/ 447675 w 1595437"/>
              <a:gd name="connsiteY24" fmla="*/ 1247776 h 1365102"/>
              <a:gd name="connsiteX25" fmla="*/ 423862 w 1595437"/>
              <a:gd name="connsiteY25" fmla="*/ 1271589 h 1365102"/>
              <a:gd name="connsiteX26" fmla="*/ 371475 w 1595437"/>
              <a:gd name="connsiteY26" fmla="*/ 1309689 h 1365102"/>
              <a:gd name="connsiteX27" fmla="*/ 323850 w 1595437"/>
              <a:gd name="connsiteY27" fmla="*/ 1335883 h 1365102"/>
              <a:gd name="connsiteX28" fmla="*/ 280988 w 1595437"/>
              <a:gd name="connsiteY28" fmla="*/ 1354933 h 1365102"/>
              <a:gd name="connsiteX29" fmla="*/ 233362 w 1595437"/>
              <a:gd name="connsiteY29" fmla="*/ 1364457 h 1365102"/>
              <a:gd name="connsiteX30" fmla="*/ 178594 w 1595437"/>
              <a:gd name="connsiteY30" fmla="*/ 1354933 h 1365102"/>
              <a:gd name="connsiteX31" fmla="*/ 109537 w 1595437"/>
              <a:gd name="connsiteY31" fmla="*/ 1295401 h 1365102"/>
              <a:gd name="connsiteX32" fmla="*/ 85726 w 1595437"/>
              <a:gd name="connsiteY32" fmla="*/ 1264445 h 1365102"/>
              <a:gd name="connsiteX33" fmla="*/ 52387 w 1595437"/>
              <a:gd name="connsiteY33" fmla="*/ 1176339 h 1365102"/>
              <a:gd name="connsiteX34" fmla="*/ 0 w 1595437"/>
              <a:gd name="connsiteY34" fmla="*/ 1090614 h 1365102"/>
              <a:gd name="connsiteX0" fmla="*/ 1595437 w 1595437"/>
              <a:gd name="connsiteY0" fmla="*/ 0 h 1365102"/>
              <a:gd name="connsiteX1" fmla="*/ 1574005 w 1595437"/>
              <a:gd name="connsiteY1" fmla="*/ 38102 h 1365102"/>
              <a:gd name="connsiteX2" fmla="*/ 1540669 w 1595437"/>
              <a:gd name="connsiteY2" fmla="*/ 64296 h 1365102"/>
              <a:gd name="connsiteX3" fmla="*/ 1514475 w 1595437"/>
              <a:gd name="connsiteY3" fmla="*/ 97632 h 1365102"/>
              <a:gd name="connsiteX4" fmla="*/ 1497806 w 1595437"/>
              <a:gd name="connsiteY4" fmla="*/ 126207 h 1365102"/>
              <a:gd name="connsiteX5" fmla="*/ 1469231 w 1595437"/>
              <a:gd name="connsiteY5" fmla="*/ 169070 h 1365102"/>
              <a:gd name="connsiteX6" fmla="*/ 1423988 w 1595437"/>
              <a:gd name="connsiteY6" fmla="*/ 221457 h 1365102"/>
              <a:gd name="connsiteX7" fmla="*/ 1400175 w 1595437"/>
              <a:gd name="connsiteY7" fmla="*/ 252414 h 1365102"/>
              <a:gd name="connsiteX8" fmla="*/ 1364455 w 1595437"/>
              <a:gd name="connsiteY8" fmla="*/ 307182 h 1365102"/>
              <a:gd name="connsiteX9" fmla="*/ 1326356 w 1595437"/>
              <a:gd name="connsiteY9" fmla="*/ 357189 h 1365102"/>
              <a:gd name="connsiteX10" fmla="*/ 1276350 w 1595437"/>
              <a:gd name="connsiteY10" fmla="*/ 423864 h 1365102"/>
              <a:gd name="connsiteX11" fmla="*/ 1226344 w 1595437"/>
              <a:gd name="connsiteY11" fmla="*/ 502445 h 1365102"/>
              <a:gd name="connsiteX12" fmla="*/ 1190625 w 1595437"/>
              <a:gd name="connsiteY12" fmla="*/ 561976 h 1365102"/>
              <a:gd name="connsiteX13" fmla="*/ 1152525 w 1595437"/>
              <a:gd name="connsiteY13" fmla="*/ 616745 h 1365102"/>
              <a:gd name="connsiteX14" fmla="*/ 1109662 w 1595437"/>
              <a:gd name="connsiteY14" fmla="*/ 671514 h 1365102"/>
              <a:gd name="connsiteX15" fmla="*/ 1057275 w 1595437"/>
              <a:gd name="connsiteY15" fmla="*/ 733426 h 1365102"/>
              <a:gd name="connsiteX16" fmla="*/ 1009650 w 1595437"/>
              <a:gd name="connsiteY16" fmla="*/ 785814 h 1365102"/>
              <a:gd name="connsiteX17" fmla="*/ 933450 w 1595437"/>
              <a:gd name="connsiteY17" fmla="*/ 871539 h 1365102"/>
              <a:gd name="connsiteX18" fmla="*/ 821531 w 1595437"/>
              <a:gd name="connsiteY18" fmla="*/ 973933 h 1365102"/>
              <a:gd name="connsiteX19" fmla="*/ 783431 w 1595437"/>
              <a:gd name="connsiteY19" fmla="*/ 1016793 h 1365102"/>
              <a:gd name="connsiteX20" fmla="*/ 707232 w 1595437"/>
              <a:gd name="connsiteY20" fmla="*/ 1104901 h 1365102"/>
              <a:gd name="connsiteX21" fmla="*/ 654843 w 1595437"/>
              <a:gd name="connsiteY21" fmla="*/ 1135858 h 1365102"/>
              <a:gd name="connsiteX22" fmla="*/ 566737 w 1595437"/>
              <a:gd name="connsiteY22" fmla="*/ 1162051 h 1365102"/>
              <a:gd name="connsiteX23" fmla="*/ 514350 w 1595437"/>
              <a:gd name="connsiteY23" fmla="*/ 1214439 h 1365102"/>
              <a:gd name="connsiteX24" fmla="*/ 447675 w 1595437"/>
              <a:gd name="connsiteY24" fmla="*/ 1247776 h 1365102"/>
              <a:gd name="connsiteX25" fmla="*/ 423862 w 1595437"/>
              <a:gd name="connsiteY25" fmla="*/ 1271589 h 1365102"/>
              <a:gd name="connsiteX26" fmla="*/ 371475 w 1595437"/>
              <a:gd name="connsiteY26" fmla="*/ 1309689 h 1365102"/>
              <a:gd name="connsiteX27" fmla="*/ 323850 w 1595437"/>
              <a:gd name="connsiteY27" fmla="*/ 1335883 h 1365102"/>
              <a:gd name="connsiteX28" fmla="*/ 280988 w 1595437"/>
              <a:gd name="connsiteY28" fmla="*/ 1354933 h 1365102"/>
              <a:gd name="connsiteX29" fmla="*/ 233362 w 1595437"/>
              <a:gd name="connsiteY29" fmla="*/ 1364457 h 1365102"/>
              <a:gd name="connsiteX30" fmla="*/ 178594 w 1595437"/>
              <a:gd name="connsiteY30" fmla="*/ 1354933 h 1365102"/>
              <a:gd name="connsiteX31" fmla="*/ 109537 w 1595437"/>
              <a:gd name="connsiteY31" fmla="*/ 1295401 h 1365102"/>
              <a:gd name="connsiteX32" fmla="*/ 85726 w 1595437"/>
              <a:gd name="connsiteY32" fmla="*/ 1264445 h 1365102"/>
              <a:gd name="connsiteX33" fmla="*/ 52387 w 1595437"/>
              <a:gd name="connsiteY33" fmla="*/ 1197770 h 1365102"/>
              <a:gd name="connsiteX34" fmla="*/ 0 w 1595437"/>
              <a:gd name="connsiteY34" fmla="*/ 1090614 h 1365102"/>
              <a:gd name="connsiteX0" fmla="*/ 1583531 w 1583531"/>
              <a:gd name="connsiteY0" fmla="*/ 0 h 1365102"/>
              <a:gd name="connsiteX1" fmla="*/ 1562099 w 1583531"/>
              <a:gd name="connsiteY1" fmla="*/ 38102 h 1365102"/>
              <a:gd name="connsiteX2" fmla="*/ 1528763 w 1583531"/>
              <a:gd name="connsiteY2" fmla="*/ 64296 h 1365102"/>
              <a:gd name="connsiteX3" fmla="*/ 1502569 w 1583531"/>
              <a:gd name="connsiteY3" fmla="*/ 97632 h 1365102"/>
              <a:gd name="connsiteX4" fmla="*/ 1485900 w 1583531"/>
              <a:gd name="connsiteY4" fmla="*/ 126207 h 1365102"/>
              <a:gd name="connsiteX5" fmla="*/ 1457325 w 1583531"/>
              <a:gd name="connsiteY5" fmla="*/ 169070 h 1365102"/>
              <a:gd name="connsiteX6" fmla="*/ 1412082 w 1583531"/>
              <a:gd name="connsiteY6" fmla="*/ 221457 h 1365102"/>
              <a:gd name="connsiteX7" fmla="*/ 1388269 w 1583531"/>
              <a:gd name="connsiteY7" fmla="*/ 252414 h 1365102"/>
              <a:gd name="connsiteX8" fmla="*/ 1352549 w 1583531"/>
              <a:gd name="connsiteY8" fmla="*/ 307182 h 1365102"/>
              <a:gd name="connsiteX9" fmla="*/ 1314450 w 1583531"/>
              <a:gd name="connsiteY9" fmla="*/ 357189 h 1365102"/>
              <a:gd name="connsiteX10" fmla="*/ 1264444 w 1583531"/>
              <a:gd name="connsiteY10" fmla="*/ 423864 h 1365102"/>
              <a:gd name="connsiteX11" fmla="*/ 1214438 w 1583531"/>
              <a:gd name="connsiteY11" fmla="*/ 502445 h 1365102"/>
              <a:gd name="connsiteX12" fmla="*/ 1178719 w 1583531"/>
              <a:gd name="connsiteY12" fmla="*/ 561976 h 1365102"/>
              <a:gd name="connsiteX13" fmla="*/ 1140619 w 1583531"/>
              <a:gd name="connsiteY13" fmla="*/ 616745 h 1365102"/>
              <a:gd name="connsiteX14" fmla="*/ 1097756 w 1583531"/>
              <a:gd name="connsiteY14" fmla="*/ 671514 h 1365102"/>
              <a:gd name="connsiteX15" fmla="*/ 1045369 w 1583531"/>
              <a:gd name="connsiteY15" fmla="*/ 733426 h 1365102"/>
              <a:gd name="connsiteX16" fmla="*/ 997744 w 1583531"/>
              <a:gd name="connsiteY16" fmla="*/ 785814 h 1365102"/>
              <a:gd name="connsiteX17" fmla="*/ 921544 w 1583531"/>
              <a:gd name="connsiteY17" fmla="*/ 871539 h 1365102"/>
              <a:gd name="connsiteX18" fmla="*/ 809625 w 1583531"/>
              <a:gd name="connsiteY18" fmla="*/ 973933 h 1365102"/>
              <a:gd name="connsiteX19" fmla="*/ 771525 w 1583531"/>
              <a:gd name="connsiteY19" fmla="*/ 1016793 h 1365102"/>
              <a:gd name="connsiteX20" fmla="*/ 695326 w 1583531"/>
              <a:gd name="connsiteY20" fmla="*/ 1104901 h 1365102"/>
              <a:gd name="connsiteX21" fmla="*/ 642937 w 1583531"/>
              <a:gd name="connsiteY21" fmla="*/ 1135858 h 1365102"/>
              <a:gd name="connsiteX22" fmla="*/ 554831 w 1583531"/>
              <a:gd name="connsiteY22" fmla="*/ 1162051 h 1365102"/>
              <a:gd name="connsiteX23" fmla="*/ 502444 w 1583531"/>
              <a:gd name="connsiteY23" fmla="*/ 1214439 h 1365102"/>
              <a:gd name="connsiteX24" fmla="*/ 435769 w 1583531"/>
              <a:gd name="connsiteY24" fmla="*/ 1247776 h 1365102"/>
              <a:gd name="connsiteX25" fmla="*/ 411956 w 1583531"/>
              <a:gd name="connsiteY25" fmla="*/ 1271589 h 1365102"/>
              <a:gd name="connsiteX26" fmla="*/ 359569 w 1583531"/>
              <a:gd name="connsiteY26" fmla="*/ 1309689 h 1365102"/>
              <a:gd name="connsiteX27" fmla="*/ 311944 w 1583531"/>
              <a:gd name="connsiteY27" fmla="*/ 1335883 h 1365102"/>
              <a:gd name="connsiteX28" fmla="*/ 269082 w 1583531"/>
              <a:gd name="connsiteY28" fmla="*/ 1354933 h 1365102"/>
              <a:gd name="connsiteX29" fmla="*/ 221456 w 1583531"/>
              <a:gd name="connsiteY29" fmla="*/ 1364457 h 1365102"/>
              <a:gd name="connsiteX30" fmla="*/ 166688 w 1583531"/>
              <a:gd name="connsiteY30" fmla="*/ 1354933 h 1365102"/>
              <a:gd name="connsiteX31" fmla="*/ 97631 w 1583531"/>
              <a:gd name="connsiteY31" fmla="*/ 1295401 h 1365102"/>
              <a:gd name="connsiteX32" fmla="*/ 73820 w 1583531"/>
              <a:gd name="connsiteY32" fmla="*/ 1264445 h 1365102"/>
              <a:gd name="connsiteX33" fmla="*/ 40481 w 1583531"/>
              <a:gd name="connsiteY33" fmla="*/ 1197770 h 1365102"/>
              <a:gd name="connsiteX34" fmla="*/ 0 w 1583531"/>
              <a:gd name="connsiteY34" fmla="*/ 1135858 h 1365102"/>
              <a:gd name="connsiteX0" fmla="*/ 1583531 w 1583531"/>
              <a:gd name="connsiteY0" fmla="*/ 0 h 1365102"/>
              <a:gd name="connsiteX1" fmla="*/ 1562099 w 1583531"/>
              <a:gd name="connsiteY1" fmla="*/ 38102 h 1365102"/>
              <a:gd name="connsiteX2" fmla="*/ 1528763 w 1583531"/>
              <a:gd name="connsiteY2" fmla="*/ 64296 h 1365102"/>
              <a:gd name="connsiteX3" fmla="*/ 1502569 w 1583531"/>
              <a:gd name="connsiteY3" fmla="*/ 97632 h 1365102"/>
              <a:gd name="connsiteX4" fmla="*/ 1485900 w 1583531"/>
              <a:gd name="connsiteY4" fmla="*/ 126207 h 1365102"/>
              <a:gd name="connsiteX5" fmla="*/ 1457325 w 1583531"/>
              <a:gd name="connsiteY5" fmla="*/ 169070 h 1365102"/>
              <a:gd name="connsiteX6" fmla="*/ 1412082 w 1583531"/>
              <a:gd name="connsiteY6" fmla="*/ 221457 h 1365102"/>
              <a:gd name="connsiteX7" fmla="*/ 1388269 w 1583531"/>
              <a:gd name="connsiteY7" fmla="*/ 252414 h 1365102"/>
              <a:gd name="connsiteX8" fmla="*/ 1352549 w 1583531"/>
              <a:gd name="connsiteY8" fmla="*/ 307182 h 1365102"/>
              <a:gd name="connsiteX9" fmla="*/ 1314450 w 1583531"/>
              <a:gd name="connsiteY9" fmla="*/ 357189 h 1365102"/>
              <a:gd name="connsiteX10" fmla="*/ 1264444 w 1583531"/>
              <a:gd name="connsiteY10" fmla="*/ 423864 h 1365102"/>
              <a:gd name="connsiteX11" fmla="*/ 1214438 w 1583531"/>
              <a:gd name="connsiteY11" fmla="*/ 502445 h 1365102"/>
              <a:gd name="connsiteX12" fmla="*/ 1178719 w 1583531"/>
              <a:gd name="connsiteY12" fmla="*/ 561976 h 1365102"/>
              <a:gd name="connsiteX13" fmla="*/ 1140619 w 1583531"/>
              <a:gd name="connsiteY13" fmla="*/ 616745 h 1365102"/>
              <a:gd name="connsiteX14" fmla="*/ 1097756 w 1583531"/>
              <a:gd name="connsiteY14" fmla="*/ 671514 h 1365102"/>
              <a:gd name="connsiteX15" fmla="*/ 1045369 w 1583531"/>
              <a:gd name="connsiteY15" fmla="*/ 733426 h 1365102"/>
              <a:gd name="connsiteX16" fmla="*/ 997744 w 1583531"/>
              <a:gd name="connsiteY16" fmla="*/ 785814 h 1365102"/>
              <a:gd name="connsiteX17" fmla="*/ 921544 w 1583531"/>
              <a:gd name="connsiteY17" fmla="*/ 871539 h 1365102"/>
              <a:gd name="connsiteX18" fmla="*/ 809625 w 1583531"/>
              <a:gd name="connsiteY18" fmla="*/ 973933 h 1365102"/>
              <a:gd name="connsiteX19" fmla="*/ 771525 w 1583531"/>
              <a:gd name="connsiteY19" fmla="*/ 1016793 h 1365102"/>
              <a:gd name="connsiteX20" fmla="*/ 695326 w 1583531"/>
              <a:gd name="connsiteY20" fmla="*/ 1104901 h 1365102"/>
              <a:gd name="connsiteX21" fmla="*/ 642937 w 1583531"/>
              <a:gd name="connsiteY21" fmla="*/ 1135858 h 1365102"/>
              <a:gd name="connsiteX22" fmla="*/ 554831 w 1583531"/>
              <a:gd name="connsiteY22" fmla="*/ 1162051 h 1365102"/>
              <a:gd name="connsiteX23" fmla="*/ 502444 w 1583531"/>
              <a:gd name="connsiteY23" fmla="*/ 1214439 h 1365102"/>
              <a:gd name="connsiteX24" fmla="*/ 447675 w 1583531"/>
              <a:gd name="connsiteY24" fmla="*/ 1235870 h 1365102"/>
              <a:gd name="connsiteX25" fmla="*/ 411956 w 1583531"/>
              <a:gd name="connsiteY25" fmla="*/ 1271589 h 1365102"/>
              <a:gd name="connsiteX26" fmla="*/ 359569 w 1583531"/>
              <a:gd name="connsiteY26" fmla="*/ 1309689 h 1365102"/>
              <a:gd name="connsiteX27" fmla="*/ 311944 w 1583531"/>
              <a:gd name="connsiteY27" fmla="*/ 1335883 h 1365102"/>
              <a:gd name="connsiteX28" fmla="*/ 269082 w 1583531"/>
              <a:gd name="connsiteY28" fmla="*/ 1354933 h 1365102"/>
              <a:gd name="connsiteX29" fmla="*/ 221456 w 1583531"/>
              <a:gd name="connsiteY29" fmla="*/ 1364457 h 1365102"/>
              <a:gd name="connsiteX30" fmla="*/ 166688 w 1583531"/>
              <a:gd name="connsiteY30" fmla="*/ 1354933 h 1365102"/>
              <a:gd name="connsiteX31" fmla="*/ 97631 w 1583531"/>
              <a:gd name="connsiteY31" fmla="*/ 1295401 h 1365102"/>
              <a:gd name="connsiteX32" fmla="*/ 73820 w 1583531"/>
              <a:gd name="connsiteY32" fmla="*/ 1264445 h 1365102"/>
              <a:gd name="connsiteX33" fmla="*/ 40481 w 1583531"/>
              <a:gd name="connsiteY33" fmla="*/ 1197770 h 1365102"/>
              <a:gd name="connsiteX34" fmla="*/ 0 w 1583531"/>
              <a:gd name="connsiteY34" fmla="*/ 1135858 h 1365102"/>
              <a:gd name="connsiteX0" fmla="*/ 1583531 w 1583531"/>
              <a:gd name="connsiteY0" fmla="*/ 0 h 1365102"/>
              <a:gd name="connsiteX1" fmla="*/ 1562099 w 1583531"/>
              <a:gd name="connsiteY1" fmla="*/ 38102 h 1365102"/>
              <a:gd name="connsiteX2" fmla="*/ 1528763 w 1583531"/>
              <a:gd name="connsiteY2" fmla="*/ 64296 h 1365102"/>
              <a:gd name="connsiteX3" fmla="*/ 1502569 w 1583531"/>
              <a:gd name="connsiteY3" fmla="*/ 97632 h 1365102"/>
              <a:gd name="connsiteX4" fmla="*/ 1485900 w 1583531"/>
              <a:gd name="connsiteY4" fmla="*/ 126207 h 1365102"/>
              <a:gd name="connsiteX5" fmla="*/ 1457325 w 1583531"/>
              <a:gd name="connsiteY5" fmla="*/ 169070 h 1365102"/>
              <a:gd name="connsiteX6" fmla="*/ 1412082 w 1583531"/>
              <a:gd name="connsiteY6" fmla="*/ 221457 h 1365102"/>
              <a:gd name="connsiteX7" fmla="*/ 1388269 w 1583531"/>
              <a:gd name="connsiteY7" fmla="*/ 252414 h 1365102"/>
              <a:gd name="connsiteX8" fmla="*/ 1352549 w 1583531"/>
              <a:gd name="connsiteY8" fmla="*/ 307182 h 1365102"/>
              <a:gd name="connsiteX9" fmla="*/ 1314450 w 1583531"/>
              <a:gd name="connsiteY9" fmla="*/ 357189 h 1365102"/>
              <a:gd name="connsiteX10" fmla="*/ 1264444 w 1583531"/>
              <a:gd name="connsiteY10" fmla="*/ 423864 h 1365102"/>
              <a:gd name="connsiteX11" fmla="*/ 1214438 w 1583531"/>
              <a:gd name="connsiteY11" fmla="*/ 502445 h 1365102"/>
              <a:gd name="connsiteX12" fmla="*/ 1178719 w 1583531"/>
              <a:gd name="connsiteY12" fmla="*/ 561976 h 1365102"/>
              <a:gd name="connsiteX13" fmla="*/ 1140619 w 1583531"/>
              <a:gd name="connsiteY13" fmla="*/ 616745 h 1365102"/>
              <a:gd name="connsiteX14" fmla="*/ 1097756 w 1583531"/>
              <a:gd name="connsiteY14" fmla="*/ 671514 h 1365102"/>
              <a:gd name="connsiteX15" fmla="*/ 1045369 w 1583531"/>
              <a:gd name="connsiteY15" fmla="*/ 733426 h 1365102"/>
              <a:gd name="connsiteX16" fmla="*/ 997744 w 1583531"/>
              <a:gd name="connsiteY16" fmla="*/ 785814 h 1365102"/>
              <a:gd name="connsiteX17" fmla="*/ 921544 w 1583531"/>
              <a:gd name="connsiteY17" fmla="*/ 871539 h 1365102"/>
              <a:gd name="connsiteX18" fmla="*/ 809625 w 1583531"/>
              <a:gd name="connsiteY18" fmla="*/ 973933 h 1365102"/>
              <a:gd name="connsiteX19" fmla="*/ 771525 w 1583531"/>
              <a:gd name="connsiteY19" fmla="*/ 1016793 h 1365102"/>
              <a:gd name="connsiteX20" fmla="*/ 695326 w 1583531"/>
              <a:gd name="connsiteY20" fmla="*/ 1104901 h 1365102"/>
              <a:gd name="connsiteX21" fmla="*/ 642937 w 1583531"/>
              <a:gd name="connsiteY21" fmla="*/ 1135858 h 1365102"/>
              <a:gd name="connsiteX22" fmla="*/ 564356 w 1583531"/>
              <a:gd name="connsiteY22" fmla="*/ 1173958 h 1365102"/>
              <a:gd name="connsiteX23" fmla="*/ 502444 w 1583531"/>
              <a:gd name="connsiteY23" fmla="*/ 1214439 h 1365102"/>
              <a:gd name="connsiteX24" fmla="*/ 447675 w 1583531"/>
              <a:gd name="connsiteY24" fmla="*/ 1235870 h 1365102"/>
              <a:gd name="connsiteX25" fmla="*/ 411956 w 1583531"/>
              <a:gd name="connsiteY25" fmla="*/ 1271589 h 1365102"/>
              <a:gd name="connsiteX26" fmla="*/ 359569 w 1583531"/>
              <a:gd name="connsiteY26" fmla="*/ 1309689 h 1365102"/>
              <a:gd name="connsiteX27" fmla="*/ 311944 w 1583531"/>
              <a:gd name="connsiteY27" fmla="*/ 1335883 h 1365102"/>
              <a:gd name="connsiteX28" fmla="*/ 269082 w 1583531"/>
              <a:gd name="connsiteY28" fmla="*/ 1354933 h 1365102"/>
              <a:gd name="connsiteX29" fmla="*/ 221456 w 1583531"/>
              <a:gd name="connsiteY29" fmla="*/ 1364457 h 1365102"/>
              <a:gd name="connsiteX30" fmla="*/ 166688 w 1583531"/>
              <a:gd name="connsiteY30" fmla="*/ 1354933 h 1365102"/>
              <a:gd name="connsiteX31" fmla="*/ 97631 w 1583531"/>
              <a:gd name="connsiteY31" fmla="*/ 1295401 h 1365102"/>
              <a:gd name="connsiteX32" fmla="*/ 73820 w 1583531"/>
              <a:gd name="connsiteY32" fmla="*/ 1264445 h 1365102"/>
              <a:gd name="connsiteX33" fmla="*/ 40481 w 1583531"/>
              <a:gd name="connsiteY33" fmla="*/ 1197770 h 1365102"/>
              <a:gd name="connsiteX34" fmla="*/ 0 w 1583531"/>
              <a:gd name="connsiteY34" fmla="*/ 1135858 h 1365102"/>
              <a:gd name="connsiteX0" fmla="*/ 1583531 w 1583531"/>
              <a:gd name="connsiteY0" fmla="*/ 0 h 1365102"/>
              <a:gd name="connsiteX1" fmla="*/ 1562099 w 1583531"/>
              <a:gd name="connsiteY1" fmla="*/ 38102 h 1365102"/>
              <a:gd name="connsiteX2" fmla="*/ 1528763 w 1583531"/>
              <a:gd name="connsiteY2" fmla="*/ 64296 h 1365102"/>
              <a:gd name="connsiteX3" fmla="*/ 1502569 w 1583531"/>
              <a:gd name="connsiteY3" fmla="*/ 97632 h 1365102"/>
              <a:gd name="connsiteX4" fmla="*/ 1485900 w 1583531"/>
              <a:gd name="connsiteY4" fmla="*/ 126207 h 1365102"/>
              <a:gd name="connsiteX5" fmla="*/ 1457325 w 1583531"/>
              <a:gd name="connsiteY5" fmla="*/ 169070 h 1365102"/>
              <a:gd name="connsiteX6" fmla="*/ 1412082 w 1583531"/>
              <a:gd name="connsiteY6" fmla="*/ 221457 h 1365102"/>
              <a:gd name="connsiteX7" fmla="*/ 1388269 w 1583531"/>
              <a:gd name="connsiteY7" fmla="*/ 252414 h 1365102"/>
              <a:gd name="connsiteX8" fmla="*/ 1352549 w 1583531"/>
              <a:gd name="connsiteY8" fmla="*/ 307182 h 1365102"/>
              <a:gd name="connsiteX9" fmla="*/ 1314450 w 1583531"/>
              <a:gd name="connsiteY9" fmla="*/ 357189 h 1365102"/>
              <a:gd name="connsiteX10" fmla="*/ 1264444 w 1583531"/>
              <a:gd name="connsiteY10" fmla="*/ 423864 h 1365102"/>
              <a:gd name="connsiteX11" fmla="*/ 1214438 w 1583531"/>
              <a:gd name="connsiteY11" fmla="*/ 502445 h 1365102"/>
              <a:gd name="connsiteX12" fmla="*/ 1178719 w 1583531"/>
              <a:gd name="connsiteY12" fmla="*/ 561976 h 1365102"/>
              <a:gd name="connsiteX13" fmla="*/ 1140619 w 1583531"/>
              <a:gd name="connsiteY13" fmla="*/ 616745 h 1365102"/>
              <a:gd name="connsiteX14" fmla="*/ 1097756 w 1583531"/>
              <a:gd name="connsiteY14" fmla="*/ 671514 h 1365102"/>
              <a:gd name="connsiteX15" fmla="*/ 1045369 w 1583531"/>
              <a:gd name="connsiteY15" fmla="*/ 733426 h 1365102"/>
              <a:gd name="connsiteX16" fmla="*/ 997744 w 1583531"/>
              <a:gd name="connsiteY16" fmla="*/ 785814 h 1365102"/>
              <a:gd name="connsiteX17" fmla="*/ 921544 w 1583531"/>
              <a:gd name="connsiteY17" fmla="*/ 871539 h 1365102"/>
              <a:gd name="connsiteX18" fmla="*/ 809625 w 1583531"/>
              <a:gd name="connsiteY18" fmla="*/ 973933 h 1365102"/>
              <a:gd name="connsiteX19" fmla="*/ 771525 w 1583531"/>
              <a:gd name="connsiteY19" fmla="*/ 1016793 h 1365102"/>
              <a:gd name="connsiteX20" fmla="*/ 695326 w 1583531"/>
              <a:gd name="connsiteY20" fmla="*/ 1104901 h 1365102"/>
              <a:gd name="connsiteX21" fmla="*/ 642937 w 1583531"/>
              <a:gd name="connsiteY21" fmla="*/ 1135858 h 1365102"/>
              <a:gd name="connsiteX22" fmla="*/ 564356 w 1583531"/>
              <a:gd name="connsiteY22" fmla="*/ 1173958 h 1365102"/>
              <a:gd name="connsiteX23" fmla="*/ 502444 w 1583531"/>
              <a:gd name="connsiteY23" fmla="*/ 1202533 h 1365102"/>
              <a:gd name="connsiteX24" fmla="*/ 447675 w 1583531"/>
              <a:gd name="connsiteY24" fmla="*/ 1235870 h 1365102"/>
              <a:gd name="connsiteX25" fmla="*/ 411956 w 1583531"/>
              <a:gd name="connsiteY25" fmla="*/ 1271589 h 1365102"/>
              <a:gd name="connsiteX26" fmla="*/ 359569 w 1583531"/>
              <a:gd name="connsiteY26" fmla="*/ 1309689 h 1365102"/>
              <a:gd name="connsiteX27" fmla="*/ 311944 w 1583531"/>
              <a:gd name="connsiteY27" fmla="*/ 1335883 h 1365102"/>
              <a:gd name="connsiteX28" fmla="*/ 269082 w 1583531"/>
              <a:gd name="connsiteY28" fmla="*/ 1354933 h 1365102"/>
              <a:gd name="connsiteX29" fmla="*/ 221456 w 1583531"/>
              <a:gd name="connsiteY29" fmla="*/ 1364457 h 1365102"/>
              <a:gd name="connsiteX30" fmla="*/ 166688 w 1583531"/>
              <a:gd name="connsiteY30" fmla="*/ 1354933 h 1365102"/>
              <a:gd name="connsiteX31" fmla="*/ 97631 w 1583531"/>
              <a:gd name="connsiteY31" fmla="*/ 1295401 h 1365102"/>
              <a:gd name="connsiteX32" fmla="*/ 73820 w 1583531"/>
              <a:gd name="connsiteY32" fmla="*/ 1264445 h 1365102"/>
              <a:gd name="connsiteX33" fmla="*/ 40481 w 1583531"/>
              <a:gd name="connsiteY33" fmla="*/ 1197770 h 1365102"/>
              <a:gd name="connsiteX34" fmla="*/ 0 w 1583531"/>
              <a:gd name="connsiteY34" fmla="*/ 1135858 h 1365102"/>
              <a:gd name="connsiteX0" fmla="*/ 1583531 w 1583531"/>
              <a:gd name="connsiteY0" fmla="*/ 0 h 1365102"/>
              <a:gd name="connsiteX1" fmla="*/ 1562099 w 1583531"/>
              <a:gd name="connsiteY1" fmla="*/ 38102 h 1365102"/>
              <a:gd name="connsiteX2" fmla="*/ 1528763 w 1583531"/>
              <a:gd name="connsiteY2" fmla="*/ 64296 h 1365102"/>
              <a:gd name="connsiteX3" fmla="*/ 1502569 w 1583531"/>
              <a:gd name="connsiteY3" fmla="*/ 97632 h 1365102"/>
              <a:gd name="connsiteX4" fmla="*/ 1485900 w 1583531"/>
              <a:gd name="connsiteY4" fmla="*/ 126207 h 1365102"/>
              <a:gd name="connsiteX5" fmla="*/ 1457325 w 1583531"/>
              <a:gd name="connsiteY5" fmla="*/ 169070 h 1365102"/>
              <a:gd name="connsiteX6" fmla="*/ 1412082 w 1583531"/>
              <a:gd name="connsiteY6" fmla="*/ 221457 h 1365102"/>
              <a:gd name="connsiteX7" fmla="*/ 1388269 w 1583531"/>
              <a:gd name="connsiteY7" fmla="*/ 252414 h 1365102"/>
              <a:gd name="connsiteX8" fmla="*/ 1352549 w 1583531"/>
              <a:gd name="connsiteY8" fmla="*/ 307182 h 1365102"/>
              <a:gd name="connsiteX9" fmla="*/ 1314450 w 1583531"/>
              <a:gd name="connsiteY9" fmla="*/ 357189 h 1365102"/>
              <a:gd name="connsiteX10" fmla="*/ 1264444 w 1583531"/>
              <a:gd name="connsiteY10" fmla="*/ 423864 h 1365102"/>
              <a:gd name="connsiteX11" fmla="*/ 1214438 w 1583531"/>
              <a:gd name="connsiteY11" fmla="*/ 502445 h 1365102"/>
              <a:gd name="connsiteX12" fmla="*/ 1178719 w 1583531"/>
              <a:gd name="connsiteY12" fmla="*/ 561976 h 1365102"/>
              <a:gd name="connsiteX13" fmla="*/ 1140619 w 1583531"/>
              <a:gd name="connsiteY13" fmla="*/ 616745 h 1365102"/>
              <a:gd name="connsiteX14" fmla="*/ 1097756 w 1583531"/>
              <a:gd name="connsiteY14" fmla="*/ 671514 h 1365102"/>
              <a:gd name="connsiteX15" fmla="*/ 1045369 w 1583531"/>
              <a:gd name="connsiteY15" fmla="*/ 733426 h 1365102"/>
              <a:gd name="connsiteX16" fmla="*/ 997744 w 1583531"/>
              <a:gd name="connsiteY16" fmla="*/ 785814 h 1365102"/>
              <a:gd name="connsiteX17" fmla="*/ 921544 w 1583531"/>
              <a:gd name="connsiteY17" fmla="*/ 871539 h 1365102"/>
              <a:gd name="connsiteX18" fmla="*/ 809625 w 1583531"/>
              <a:gd name="connsiteY18" fmla="*/ 973933 h 1365102"/>
              <a:gd name="connsiteX19" fmla="*/ 771525 w 1583531"/>
              <a:gd name="connsiteY19" fmla="*/ 1016793 h 1365102"/>
              <a:gd name="connsiteX20" fmla="*/ 695326 w 1583531"/>
              <a:gd name="connsiteY20" fmla="*/ 1104901 h 1365102"/>
              <a:gd name="connsiteX21" fmla="*/ 647700 w 1583531"/>
              <a:gd name="connsiteY21" fmla="*/ 1143002 h 1365102"/>
              <a:gd name="connsiteX22" fmla="*/ 564356 w 1583531"/>
              <a:gd name="connsiteY22" fmla="*/ 1173958 h 1365102"/>
              <a:gd name="connsiteX23" fmla="*/ 502444 w 1583531"/>
              <a:gd name="connsiteY23" fmla="*/ 1202533 h 1365102"/>
              <a:gd name="connsiteX24" fmla="*/ 447675 w 1583531"/>
              <a:gd name="connsiteY24" fmla="*/ 1235870 h 1365102"/>
              <a:gd name="connsiteX25" fmla="*/ 411956 w 1583531"/>
              <a:gd name="connsiteY25" fmla="*/ 1271589 h 1365102"/>
              <a:gd name="connsiteX26" fmla="*/ 359569 w 1583531"/>
              <a:gd name="connsiteY26" fmla="*/ 1309689 h 1365102"/>
              <a:gd name="connsiteX27" fmla="*/ 311944 w 1583531"/>
              <a:gd name="connsiteY27" fmla="*/ 1335883 h 1365102"/>
              <a:gd name="connsiteX28" fmla="*/ 269082 w 1583531"/>
              <a:gd name="connsiteY28" fmla="*/ 1354933 h 1365102"/>
              <a:gd name="connsiteX29" fmla="*/ 221456 w 1583531"/>
              <a:gd name="connsiteY29" fmla="*/ 1364457 h 1365102"/>
              <a:gd name="connsiteX30" fmla="*/ 166688 w 1583531"/>
              <a:gd name="connsiteY30" fmla="*/ 1354933 h 1365102"/>
              <a:gd name="connsiteX31" fmla="*/ 97631 w 1583531"/>
              <a:gd name="connsiteY31" fmla="*/ 1295401 h 1365102"/>
              <a:gd name="connsiteX32" fmla="*/ 73820 w 1583531"/>
              <a:gd name="connsiteY32" fmla="*/ 1264445 h 1365102"/>
              <a:gd name="connsiteX33" fmla="*/ 40481 w 1583531"/>
              <a:gd name="connsiteY33" fmla="*/ 1197770 h 1365102"/>
              <a:gd name="connsiteX34" fmla="*/ 0 w 1583531"/>
              <a:gd name="connsiteY34" fmla="*/ 1135858 h 1365102"/>
              <a:gd name="connsiteX0" fmla="*/ 1583531 w 1583531"/>
              <a:gd name="connsiteY0" fmla="*/ 0 h 1365102"/>
              <a:gd name="connsiteX1" fmla="*/ 1562099 w 1583531"/>
              <a:gd name="connsiteY1" fmla="*/ 38102 h 1365102"/>
              <a:gd name="connsiteX2" fmla="*/ 1528763 w 1583531"/>
              <a:gd name="connsiteY2" fmla="*/ 64296 h 1365102"/>
              <a:gd name="connsiteX3" fmla="*/ 1502569 w 1583531"/>
              <a:gd name="connsiteY3" fmla="*/ 97632 h 1365102"/>
              <a:gd name="connsiteX4" fmla="*/ 1485900 w 1583531"/>
              <a:gd name="connsiteY4" fmla="*/ 126207 h 1365102"/>
              <a:gd name="connsiteX5" fmla="*/ 1457325 w 1583531"/>
              <a:gd name="connsiteY5" fmla="*/ 169070 h 1365102"/>
              <a:gd name="connsiteX6" fmla="*/ 1412082 w 1583531"/>
              <a:gd name="connsiteY6" fmla="*/ 221457 h 1365102"/>
              <a:gd name="connsiteX7" fmla="*/ 1388269 w 1583531"/>
              <a:gd name="connsiteY7" fmla="*/ 252414 h 1365102"/>
              <a:gd name="connsiteX8" fmla="*/ 1352549 w 1583531"/>
              <a:gd name="connsiteY8" fmla="*/ 307182 h 1365102"/>
              <a:gd name="connsiteX9" fmla="*/ 1314450 w 1583531"/>
              <a:gd name="connsiteY9" fmla="*/ 357189 h 1365102"/>
              <a:gd name="connsiteX10" fmla="*/ 1264444 w 1583531"/>
              <a:gd name="connsiteY10" fmla="*/ 423864 h 1365102"/>
              <a:gd name="connsiteX11" fmla="*/ 1214438 w 1583531"/>
              <a:gd name="connsiteY11" fmla="*/ 502445 h 1365102"/>
              <a:gd name="connsiteX12" fmla="*/ 1178719 w 1583531"/>
              <a:gd name="connsiteY12" fmla="*/ 561976 h 1365102"/>
              <a:gd name="connsiteX13" fmla="*/ 1140619 w 1583531"/>
              <a:gd name="connsiteY13" fmla="*/ 616745 h 1365102"/>
              <a:gd name="connsiteX14" fmla="*/ 1097756 w 1583531"/>
              <a:gd name="connsiteY14" fmla="*/ 671514 h 1365102"/>
              <a:gd name="connsiteX15" fmla="*/ 1045369 w 1583531"/>
              <a:gd name="connsiteY15" fmla="*/ 733426 h 1365102"/>
              <a:gd name="connsiteX16" fmla="*/ 997744 w 1583531"/>
              <a:gd name="connsiteY16" fmla="*/ 785814 h 1365102"/>
              <a:gd name="connsiteX17" fmla="*/ 921544 w 1583531"/>
              <a:gd name="connsiteY17" fmla="*/ 871539 h 1365102"/>
              <a:gd name="connsiteX18" fmla="*/ 809625 w 1583531"/>
              <a:gd name="connsiteY18" fmla="*/ 973933 h 1365102"/>
              <a:gd name="connsiteX19" fmla="*/ 771525 w 1583531"/>
              <a:gd name="connsiteY19" fmla="*/ 1016793 h 1365102"/>
              <a:gd name="connsiteX20" fmla="*/ 721519 w 1583531"/>
              <a:gd name="connsiteY20" fmla="*/ 1085851 h 1365102"/>
              <a:gd name="connsiteX21" fmla="*/ 647700 w 1583531"/>
              <a:gd name="connsiteY21" fmla="*/ 1143002 h 1365102"/>
              <a:gd name="connsiteX22" fmla="*/ 564356 w 1583531"/>
              <a:gd name="connsiteY22" fmla="*/ 1173958 h 1365102"/>
              <a:gd name="connsiteX23" fmla="*/ 502444 w 1583531"/>
              <a:gd name="connsiteY23" fmla="*/ 1202533 h 1365102"/>
              <a:gd name="connsiteX24" fmla="*/ 447675 w 1583531"/>
              <a:gd name="connsiteY24" fmla="*/ 1235870 h 1365102"/>
              <a:gd name="connsiteX25" fmla="*/ 411956 w 1583531"/>
              <a:gd name="connsiteY25" fmla="*/ 1271589 h 1365102"/>
              <a:gd name="connsiteX26" fmla="*/ 359569 w 1583531"/>
              <a:gd name="connsiteY26" fmla="*/ 1309689 h 1365102"/>
              <a:gd name="connsiteX27" fmla="*/ 311944 w 1583531"/>
              <a:gd name="connsiteY27" fmla="*/ 1335883 h 1365102"/>
              <a:gd name="connsiteX28" fmla="*/ 269082 w 1583531"/>
              <a:gd name="connsiteY28" fmla="*/ 1354933 h 1365102"/>
              <a:gd name="connsiteX29" fmla="*/ 221456 w 1583531"/>
              <a:gd name="connsiteY29" fmla="*/ 1364457 h 1365102"/>
              <a:gd name="connsiteX30" fmla="*/ 166688 w 1583531"/>
              <a:gd name="connsiteY30" fmla="*/ 1354933 h 1365102"/>
              <a:gd name="connsiteX31" fmla="*/ 97631 w 1583531"/>
              <a:gd name="connsiteY31" fmla="*/ 1295401 h 1365102"/>
              <a:gd name="connsiteX32" fmla="*/ 73820 w 1583531"/>
              <a:gd name="connsiteY32" fmla="*/ 1264445 h 1365102"/>
              <a:gd name="connsiteX33" fmla="*/ 40481 w 1583531"/>
              <a:gd name="connsiteY33" fmla="*/ 1197770 h 1365102"/>
              <a:gd name="connsiteX34" fmla="*/ 0 w 1583531"/>
              <a:gd name="connsiteY34" fmla="*/ 1135858 h 1365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583531" h="1365102">
                <a:moveTo>
                  <a:pt x="1583531" y="0"/>
                </a:moveTo>
                <a:cubicBezTo>
                  <a:pt x="1574006" y="15876"/>
                  <a:pt x="1571227" y="27386"/>
                  <a:pt x="1562099" y="38102"/>
                </a:cubicBezTo>
                <a:cubicBezTo>
                  <a:pt x="1552971" y="48818"/>
                  <a:pt x="1536304" y="55565"/>
                  <a:pt x="1528763" y="64296"/>
                </a:cubicBezTo>
                <a:lnTo>
                  <a:pt x="1502569" y="97632"/>
                </a:lnTo>
                <a:cubicBezTo>
                  <a:pt x="1502569" y="100013"/>
                  <a:pt x="1485900" y="123826"/>
                  <a:pt x="1485900" y="126207"/>
                </a:cubicBezTo>
                <a:lnTo>
                  <a:pt x="1457325" y="169070"/>
                </a:lnTo>
                <a:lnTo>
                  <a:pt x="1412082" y="221457"/>
                </a:lnTo>
                <a:cubicBezTo>
                  <a:pt x="1411288" y="223838"/>
                  <a:pt x="1389063" y="250033"/>
                  <a:pt x="1388269" y="252414"/>
                </a:cubicBezTo>
                <a:lnTo>
                  <a:pt x="1352549" y="307182"/>
                </a:lnTo>
                <a:lnTo>
                  <a:pt x="1314450" y="357189"/>
                </a:lnTo>
                <a:lnTo>
                  <a:pt x="1264444" y="423864"/>
                </a:lnTo>
                <a:lnTo>
                  <a:pt x="1214438" y="502445"/>
                </a:lnTo>
                <a:lnTo>
                  <a:pt x="1178719" y="561976"/>
                </a:lnTo>
                <a:lnTo>
                  <a:pt x="1140619" y="616745"/>
                </a:lnTo>
                <a:lnTo>
                  <a:pt x="1097756" y="671514"/>
                </a:lnTo>
                <a:lnTo>
                  <a:pt x="1045369" y="733426"/>
                </a:lnTo>
                <a:lnTo>
                  <a:pt x="997744" y="785814"/>
                </a:lnTo>
                <a:lnTo>
                  <a:pt x="921544" y="871539"/>
                </a:lnTo>
                <a:lnTo>
                  <a:pt x="809625" y="973933"/>
                </a:lnTo>
                <a:cubicBezTo>
                  <a:pt x="784622" y="998142"/>
                  <a:pt x="790575" y="994965"/>
                  <a:pt x="771525" y="1016793"/>
                </a:cubicBezTo>
                <a:cubicBezTo>
                  <a:pt x="752475" y="1038621"/>
                  <a:pt x="742950" y="1066007"/>
                  <a:pt x="721519" y="1085851"/>
                </a:cubicBezTo>
                <a:cubicBezTo>
                  <a:pt x="710406" y="1098551"/>
                  <a:pt x="682626" y="1127921"/>
                  <a:pt x="647700" y="1143002"/>
                </a:cubicBezTo>
                <a:lnTo>
                  <a:pt x="564356" y="1173958"/>
                </a:lnTo>
                <a:lnTo>
                  <a:pt x="502444" y="1202533"/>
                </a:lnTo>
                <a:lnTo>
                  <a:pt x="447675" y="1235870"/>
                </a:lnTo>
                <a:lnTo>
                  <a:pt x="411956" y="1271589"/>
                </a:lnTo>
                <a:lnTo>
                  <a:pt x="359569" y="1309689"/>
                </a:lnTo>
                <a:lnTo>
                  <a:pt x="311944" y="1335883"/>
                </a:lnTo>
                <a:lnTo>
                  <a:pt x="269082" y="1354933"/>
                </a:lnTo>
                <a:cubicBezTo>
                  <a:pt x="253604" y="1358505"/>
                  <a:pt x="238125" y="1363266"/>
                  <a:pt x="221456" y="1364457"/>
                </a:cubicBezTo>
                <a:cubicBezTo>
                  <a:pt x="204787" y="1365648"/>
                  <a:pt x="187325" y="1366442"/>
                  <a:pt x="166688" y="1354933"/>
                </a:cubicBezTo>
                <a:cubicBezTo>
                  <a:pt x="146051" y="1343424"/>
                  <a:pt x="115093" y="1313657"/>
                  <a:pt x="97631" y="1295401"/>
                </a:cubicBezTo>
                <a:lnTo>
                  <a:pt x="73820" y="1264445"/>
                </a:lnTo>
                <a:lnTo>
                  <a:pt x="40481" y="1197770"/>
                </a:lnTo>
                <a:lnTo>
                  <a:pt x="0" y="1135858"/>
                </a:lnTo>
              </a:path>
            </a:pathLst>
          </a:custGeom>
          <a:noFill/>
          <a:ln w="19050" cmpd="sng">
            <a:solidFill>
              <a:schemeClr val="bg1"/>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662"/>
          </a:p>
        </p:txBody>
      </p:sp>
      <p:pic>
        <p:nvPicPr>
          <p:cNvPr id="65" name="Picture 2" descr="③位置図（100709）"/>
          <p:cNvPicPr>
            <a:picLocks noChangeAspect="1" noChangeArrowheads="1"/>
          </p:cNvPicPr>
          <p:nvPr/>
        </p:nvPicPr>
        <p:blipFill>
          <a:blip r:embed="rId3" cstate="email"/>
          <a:srcRect/>
          <a:stretch>
            <a:fillRect/>
          </a:stretch>
        </p:blipFill>
        <p:spPr bwMode="auto">
          <a:xfrm>
            <a:off x="1901512" y="1235526"/>
            <a:ext cx="3888563" cy="3783646"/>
          </a:xfrm>
          <a:prstGeom prst="rect">
            <a:avLst/>
          </a:prstGeom>
          <a:noFill/>
          <a:ln w="9525">
            <a:noFill/>
            <a:miter lim="800000"/>
            <a:headEnd/>
            <a:tailEnd/>
          </a:ln>
        </p:spPr>
      </p:pic>
      <p:sp>
        <p:nvSpPr>
          <p:cNvPr id="66" name="フリーフォーム 65"/>
          <p:cNvSpPr/>
          <p:nvPr/>
        </p:nvSpPr>
        <p:spPr>
          <a:xfrm>
            <a:off x="3881946" y="2419721"/>
            <a:ext cx="288464" cy="355703"/>
          </a:xfrm>
          <a:custGeom>
            <a:avLst/>
            <a:gdLst>
              <a:gd name="connsiteX0" fmla="*/ 968721 w 3268301"/>
              <a:gd name="connsiteY0" fmla="*/ 149383 h 1810693"/>
              <a:gd name="connsiteX1" fmla="*/ 2385588 w 3268301"/>
              <a:gd name="connsiteY1" fmla="*/ 0 h 1810693"/>
              <a:gd name="connsiteX2" fmla="*/ 3223034 w 3268301"/>
              <a:gd name="connsiteY2" fmla="*/ 1484769 h 1810693"/>
              <a:gd name="connsiteX3" fmla="*/ 3268301 w 3268301"/>
              <a:gd name="connsiteY3" fmla="*/ 1797113 h 1810693"/>
              <a:gd name="connsiteX4" fmla="*/ 2915216 w 3268301"/>
              <a:gd name="connsiteY4" fmla="*/ 1810693 h 1810693"/>
              <a:gd name="connsiteX5" fmla="*/ 0 w 3268301"/>
              <a:gd name="connsiteY5" fmla="*/ 1797113 h 1810693"/>
              <a:gd name="connsiteX6" fmla="*/ 968721 w 3268301"/>
              <a:gd name="connsiteY6" fmla="*/ 149383 h 1810693"/>
              <a:gd name="connsiteX0" fmla="*/ 989171 w 3268301"/>
              <a:gd name="connsiteY0" fmla="*/ 165077 h 1810693"/>
              <a:gd name="connsiteX1" fmla="*/ 2385588 w 3268301"/>
              <a:gd name="connsiteY1" fmla="*/ 0 h 1810693"/>
              <a:gd name="connsiteX2" fmla="*/ 3223034 w 3268301"/>
              <a:gd name="connsiteY2" fmla="*/ 1484769 h 1810693"/>
              <a:gd name="connsiteX3" fmla="*/ 3268301 w 3268301"/>
              <a:gd name="connsiteY3" fmla="*/ 1797113 h 1810693"/>
              <a:gd name="connsiteX4" fmla="*/ 2915216 w 3268301"/>
              <a:gd name="connsiteY4" fmla="*/ 1810693 h 1810693"/>
              <a:gd name="connsiteX5" fmla="*/ 0 w 3268301"/>
              <a:gd name="connsiteY5" fmla="*/ 1797113 h 1810693"/>
              <a:gd name="connsiteX6" fmla="*/ 989171 w 3268301"/>
              <a:gd name="connsiteY6" fmla="*/ 165077 h 1810693"/>
              <a:gd name="connsiteX0" fmla="*/ 792088 w 3071218"/>
              <a:gd name="connsiteY0" fmla="*/ 165077 h 2325317"/>
              <a:gd name="connsiteX1" fmla="*/ 2188505 w 3071218"/>
              <a:gd name="connsiteY1" fmla="*/ 0 h 2325317"/>
              <a:gd name="connsiteX2" fmla="*/ 3025951 w 3071218"/>
              <a:gd name="connsiteY2" fmla="*/ 1484769 h 2325317"/>
              <a:gd name="connsiteX3" fmla="*/ 3071218 w 3071218"/>
              <a:gd name="connsiteY3" fmla="*/ 1797113 h 2325317"/>
              <a:gd name="connsiteX4" fmla="*/ 2718133 w 3071218"/>
              <a:gd name="connsiteY4" fmla="*/ 1810693 h 2325317"/>
              <a:gd name="connsiteX5" fmla="*/ 0 w 3071218"/>
              <a:gd name="connsiteY5" fmla="*/ 2325317 h 2325317"/>
              <a:gd name="connsiteX6" fmla="*/ 792088 w 3071218"/>
              <a:gd name="connsiteY6" fmla="*/ 165077 h 2325317"/>
              <a:gd name="connsiteX0" fmla="*/ 792088 w 3071218"/>
              <a:gd name="connsiteY0" fmla="*/ 165077 h 4197525"/>
              <a:gd name="connsiteX1" fmla="*/ 2188505 w 3071218"/>
              <a:gd name="connsiteY1" fmla="*/ 0 h 4197525"/>
              <a:gd name="connsiteX2" fmla="*/ 3025951 w 3071218"/>
              <a:gd name="connsiteY2" fmla="*/ 1484769 h 4197525"/>
              <a:gd name="connsiteX3" fmla="*/ 3071218 w 3071218"/>
              <a:gd name="connsiteY3" fmla="*/ 1797113 h 4197525"/>
              <a:gd name="connsiteX4" fmla="*/ 2718133 w 3071218"/>
              <a:gd name="connsiteY4" fmla="*/ 1810693 h 4197525"/>
              <a:gd name="connsiteX5" fmla="*/ 936103 w 3071218"/>
              <a:gd name="connsiteY5" fmla="*/ 4197525 h 4197525"/>
              <a:gd name="connsiteX6" fmla="*/ 0 w 3071218"/>
              <a:gd name="connsiteY6" fmla="*/ 2325317 h 4197525"/>
              <a:gd name="connsiteX7" fmla="*/ 792088 w 3071218"/>
              <a:gd name="connsiteY7" fmla="*/ 165077 h 4197525"/>
              <a:gd name="connsiteX0" fmla="*/ 792088 w 3096343"/>
              <a:gd name="connsiteY0" fmla="*/ 165077 h 4485557"/>
              <a:gd name="connsiteX1" fmla="*/ 2188505 w 3096343"/>
              <a:gd name="connsiteY1" fmla="*/ 0 h 4485557"/>
              <a:gd name="connsiteX2" fmla="*/ 3025951 w 3096343"/>
              <a:gd name="connsiteY2" fmla="*/ 1484769 h 4485557"/>
              <a:gd name="connsiteX3" fmla="*/ 3071218 w 3096343"/>
              <a:gd name="connsiteY3" fmla="*/ 1797113 h 4485557"/>
              <a:gd name="connsiteX4" fmla="*/ 2718133 w 3096343"/>
              <a:gd name="connsiteY4" fmla="*/ 1810693 h 4485557"/>
              <a:gd name="connsiteX5" fmla="*/ 3096343 w 3096343"/>
              <a:gd name="connsiteY5" fmla="*/ 4485557 h 4485557"/>
              <a:gd name="connsiteX6" fmla="*/ 936103 w 3096343"/>
              <a:gd name="connsiteY6" fmla="*/ 4197525 h 4485557"/>
              <a:gd name="connsiteX7" fmla="*/ 0 w 3096343"/>
              <a:gd name="connsiteY7" fmla="*/ 2325317 h 4485557"/>
              <a:gd name="connsiteX8" fmla="*/ 792088 w 3096343"/>
              <a:gd name="connsiteY8" fmla="*/ 165077 h 4485557"/>
              <a:gd name="connsiteX0" fmla="*/ 1152129 w 3456384"/>
              <a:gd name="connsiteY0" fmla="*/ 165077 h 5421661"/>
              <a:gd name="connsiteX1" fmla="*/ 2548546 w 3456384"/>
              <a:gd name="connsiteY1" fmla="*/ 0 h 5421661"/>
              <a:gd name="connsiteX2" fmla="*/ 3385992 w 3456384"/>
              <a:gd name="connsiteY2" fmla="*/ 1484769 h 5421661"/>
              <a:gd name="connsiteX3" fmla="*/ 3431259 w 3456384"/>
              <a:gd name="connsiteY3" fmla="*/ 1797113 h 5421661"/>
              <a:gd name="connsiteX4" fmla="*/ 3078174 w 3456384"/>
              <a:gd name="connsiteY4" fmla="*/ 1810693 h 5421661"/>
              <a:gd name="connsiteX5" fmla="*/ 3456384 w 3456384"/>
              <a:gd name="connsiteY5" fmla="*/ 4485557 h 5421661"/>
              <a:gd name="connsiteX6" fmla="*/ 1296144 w 3456384"/>
              <a:gd name="connsiteY6" fmla="*/ 4197525 h 5421661"/>
              <a:gd name="connsiteX7" fmla="*/ 0 w 3456384"/>
              <a:gd name="connsiteY7" fmla="*/ 5421661 h 5421661"/>
              <a:gd name="connsiteX8" fmla="*/ 360041 w 3456384"/>
              <a:gd name="connsiteY8" fmla="*/ 2325317 h 5421661"/>
              <a:gd name="connsiteX9" fmla="*/ 1152129 w 3456384"/>
              <a:gd name="connsiteY9" fmla="*/ 165077 h 5421661"/>
              <a:gd name="connsiteX0" fmla="*/ 1152129 w 3456384"/>
              <a:gd name="connsiteY0" fmla="*/ 165077 h 5421661"/>
              <a:gd name="connsiteX1" fmla="*/ 2548546 w 3456384"/>
              <a:gd name="connsiteY1" fmla="*/ 0 h 5421661"/>
              <a:gd name="connsiteX2" fmla="*/ 3385992 w 3456384"/>
              <a:gd name="connsiteY2" fmla="*/ 1484769 h 5421661"/>
              <a:gd name="connsiteX3" fmla="*/ 3431259 w 3456384"/>
              <a:gd name="connsiteY3" fmla="*/ 1797113 h 5421661"/>
              <a:gd name="connsiteX4" fmla="*/ 3078174 w 3456384"/>
              <a:gd name="connsiteY4" fmla="*/ 1810693 h 5421661"/>
              <a:gd name="connsiteX5" fmla="*/ 3456384 w 3456384"/>
              <a:gd name="connsiteY5" fmla="*/ 4485557 h 5421661"/>
              <a:gd name="connsiteX6" fmla="*/ 1683939 w 3456384"/>
              <a:gd name="connsiteY6" fmla="*/ 4703276 h 5421661"/>
              <a:gd name="connsiteX7" fmla="*/ 0 w 3456384"/>
              <a:gd name="connsiteY7" fmla="*/ 5421661 h 5421661"/>
              <a:gd name="connsiteX8" fmla="*/ 360041 w 3456384"/>
              <a:gd name="connsiteY8" fmla="*/ 2325317 h 5421661"/>
              <a:gd name="connsiteX9" fmla="*/ 1152129 w 3456384"/>
              <a:gd name="connsiteY9" fmla="*/ 165077 h 5421661"/>
              <a:gd name="connsiteX0" fmla="*/ 1152129 w 3827576"/>
              <a:gd name="connsiteY0" fmla="*/ 165077 h 5421661"/>
              <a:gd name="connsiteX1" fmla="*/ 2548546 w 3827576"/>
              <a:gd name="connsiteY1" fmla="*/ 0 h 5421661"/>
              <a:gd name="connsiteX2" fmla="*/ 3385992 w 3827576"/>
              <a:gd name="connsiteY2" fmla="*/ 1484769 h 5421661"/>
              <a:gd name="connsiteX3" fmla="*/ 3431259 w 3827576"/>
              <a:gd name="connsiteY3" fmla="*/ 1797113 h 5421661"/>
              <a:gd name="connsiteX4" fmla="*/ 3078174 w 3827576"/>
              <a:gd name="connsiteY4" fmla="*/ 1810693 h 5421661"/>
              <a:gd name="connsiteX5" fmla="*/ 3827576 w 3827576"/>
              <a:gd name="connsiteY5" fmla="*/ 4811482 h 5421661"/>
              <a:gd name="connsiteX6" fmla="*/ 1683939 w 3827576"/>
              <a:gd name="connsiteY6" fmla="*/ 4703276 h 5421661"/>
              <a:gd name="connsiteX7" fmla="*/ 0 w 3827576"/>
              <a:gd name="connsiteY7" fmla="*/ 5421661 h 5421661"/>
              <a:gd name="connsiteX8" fmla="*/ 360041 w 3827576"/>
              <a:gd name="connsiteY8" fmla="*/ 2325317 h 5421661"/>
              <a:gd name="connsiteX9" fmla="*/ 1152129 w 3827576"/>
              <a:gd name="connsiteY9" fmla="*/ 165077 h 5421661"/>
              <a:gd name="connsiteX0" fmla="*/ 1392051 w 4067498"/>
              <a:gd name="connsiteY0" fmla="*/ 165077 h 5421661"/>
              <a:gd name="connsiteX1" fmla="*/ 2788468 w 4067498"/>
              <a:gd name="connsiteY1" fmla="*/ 0 h 5421661"/>
              <a:gd name="connsiteX2" fmla="*/ 3625914 w 4067498"/>
              <a:gd name="connsiteY2" fmla="*/ 1484769 h 5421661"/>
              <a:gd name="connsiteX3" fmla="*/ 3671181 w 4067498"/>
              <a:gd name="connsiteY3" fmla="*/ 1797113 h 5421661"/>
              <a:gd name="connsiteX4" fmla="*/ 3318096 w 4067498"/>
              <a:gd name="connsiteY4" fmla="*/ 1810693 h 5421661"/>
              <a:gd name="connsiteX5" fmla="*/ 4067498 w 4067498"/>
              <a:gd name="connsiteY5" fmla="*/ 4811482 h 5421661"/>
              <a:gd name="connsiteX6" fmla="*/ 1923861 w 4067498"/>
              <a:gd name="connsiteY6" fmla="*/ 4703276 h 5421661"/>
              <a:gd name="connsiteX7" fmla="*/ 239922 w 4067498"/>
              <a:gd name="connsiteY7" fmla="*/ 5421661 h 5421661"/>
              <a:gd name="connsiteX8" fmla="*/ 0 w 4067498"/>
              <a:gd name="connsiteY8" fmla="*/ 4576527 h 5421661"/>
              <a:gd name="connsiteX9" fmla="*/ 599963 w 4067498"/>
              <a:gd name="connsiteY9" fmla="*/ 2325317 h 5421661"/>
              <a:gd name="connsiteX10" fmla="*/ 1392051 w 4067498"/>
              <a:gd name="connsiteY10" fmla="*/ 165077 h 5421661"/>
              <a:gd name="connsiteX0" fmla="*/ 1392051 w 4067498"/>
              <a:gd name="connsiteY0" fmla="*/ 165077 h 5421661"/>
              <a:gd name="connsiteX1" fmla="*/ 2788468 w 4067498"/>
              <a:gd name="connsiteY1" fmla="*/ 0 h 5421661"/>
              <a:gd name="connsiteX2" fmla="*/ 3625914 w 4067498"/>
              <a:gd name="connsiteY2" fmla="*/ 1484769 h 5421661"/>
              <a:gd name="connsiteX3" fmla="*/ 3671181 w 4067498"/>
              <a:gd name="connsiteY3" fmla="*/ 1797113 h 5421661"/>
              <a:gd name="connsiteX4" fmla="*/ 3318096 w 4067498"/>
              <a:gd name="connsiteY4" fmla="*/ 1810693 h 5421661"/>
              <a:gd name="connsiteX5" fmla="*/ 4067498 w 4067498"/>
              <a:gd name="connsiteY5" fmla="*/ 4811482 h 5421661"/>
              <a:gd name="connsiteX6" fmla="*/ 1923861 w 4067498"/>
              <a:gd name="connsiteY6" fmla="*/ 4703276 h 5421661"/>
              <a:gd name="connsiteX7" fmla="*/ 239922 w 4067498"/>
              <a:gd name="connsiteY7" fmla="*/ 5421661 h 5421661"/>
              <a:gd name="connsiteX8" fmla="*/ 0 w 4067498"/>
              <a:gd name="connsiteY8" fmla="*/ 4576527 h 5421661"/>
              <a:gd name="connsiteX9" fmla="*/ 67056 w 4067498"/>
              <a:gd name="connsiteY9" fmla="*/ 4245252 h 5421661"/>
              <a:gd name="connsiteX10" fmla="*/ 599963 w 4067498"/>
              <a:gd name="connsiteY10" fmla="*/ 2325317 h 5421661"/>
              <a:gd name="connsiteX11" fmla="*/ 1392051 w 4067498"/>
              <a:gd name="connsiteY11" fmla="*/ 165077 h 5421661"/>
              <a:gd name="connsiteX0" fmla="*/ 1392051 w 4067498"/>
              <a:gd name="connsiteY0" fmla="*/ 165077 h 5421661"/>
              <a:gd name="connsiteX1" fmla="*/ 2788468 w 4067498"/>
              <a:gd name="connsiteY1" fmla="*/ 0 h 5421661"/>
              <a:gd name="connsiteX2" fmla="*/ 3625914 w 4067498"/>
              <a:gd name="connsiteY2" fmla="*/ 1484769 h 5421661"/>
              <a:gd name="connsiteX3" fmla="*/ 3671181 w 4067498"/>
              <a:gd name="connsiteY3" fmla="*/ 1797113 h 5421661"/>
              <a:gd name="connsiteX4" fmla="*/ 3318096 w 4067498"/>
              <a:gd name="connsiteY4" fmla="*/ 1810693 h 5421661"/>
              <a:gd name="connsiteX5" fmla="*/ 4067498 w 4067498"/>
              <a:gd name="connsiteY5" fmla="*/ 4811482 h 5421661"/>
              <a:gd name="connsiteX6" fmla="*/ 1923861 w 4067498"/>
              <a:gd name="connsiteY6" fmla="*/ 4703276 h 5421661"/>
              <a:gd name="connsiteX7" fmla="*/ 239922 w 4067498"/>
              <a:gd name="connsiteY7" fmla="*/ 5421661 h 5421661"/>
              <a:gd name="connsiteX8" fmla="*/ 0 w 4067498"/>
              <a:gd name="connsiteY8" fmla="*/ 4576527 h 5421661"/>
              <a:gd name="connsiteX9" fmla="*/ 67056 w 4067498"/>
              <a:gd name="connsiteY9" fmla="*/ 4245252 h 5421661"/>
              <a:gd name="connsiteX10" fmla="*/ 599963 w 4067498"/>
              <a:gd name="connsiteY10" fmla="*/ 2325317 h 5421661"/>
              <a:gd name="connsiteX11" fmla="*/ 1392051 w 4067498"/>
              <a:gd name="connsiteY11" fmla="*/ 165077 h 5421661"/>
              <a:gd name="connsiteX0" fmla="*/ 1392051 w 4067498"/>
              <a:gd name="connsiteY0" fmla="*/ 165077 h 5421661"/>
              <a:gd name="connsiteX1" fmla="*/ 2788468 w 4067498"/>
              <a:gd name="connsiteY1" fmla="*/ 0 h 5421661"/>
              <a:gd name="connsiteX2" fmla="*/ 3625914 w 4067498"/>
              <a:gd name="connsiteY2" fmla="*/ 1484769 h 5421661"/>
              <a:gd name="connsiteX3" fmla="*/ 3671181 w 4067498"/>
              <a:gd name="connsiteY3" fmla="*/ 1797113 h 5421661"/>
              <a:gd name="connsiteX4" fmla="*/ 3318096 w 4067498"/>
              <a:gd name="connsiteY4" fmla="*/ 1810693 h 5421661"/>
              <a:gd name="connsiteX5" fmla="*/ 3636581 w 4067498"/>
              <a:gd name="connsiteY5" fmla="*/ 3418358 h 5421661"/>
              <a:gd name="connsiteX6" fmla="*/ 4067498 w 4067498"/>
              <a:gd name="connsiteY6" fmla="*/ 4811482 h 5421661"/>
              <a:gd name="connsiteX7" fmla="*/ 1923861 w 4067498"/>
              <a:gd name="connsiteY7" fmla="*/ 4703276 h 5421661"/>
              <a:gd name="connsiteX8" fmla="*/ 239922 w 4067498"/>
              <a:gd name="connsiteY8" fmla="*/ 5421661 h 5421661"/>
              <a:gd name="connsiteX9" fmla="*/ 0 w 4067498"/>
              <a:gd name="connsiteY9" fmla="*/ 4576527 h 5421661"/>
              <a:gd name="connsiteX10" fmla="*/ 67056 w 4067498"/>
              <a:gd name="connsiteY10" fmla="*/ 4245252 h 5421661"/>
              <a:gd name="connsiteX11" fmla="*/ 599963 w 4067498"/>
              <a:gd name="connsiteY11" fmla="*/ 2325317 h 5421661"/>
              <a:gd name="connsiteX12" fmla="*/ 1392051 w 4067498"/>
              <a:gd name="connsiteY12" fmla="*/ 165077 h 5421661"/>
              <a:gd name="connsiteX0" fmla="*/ 1392051 w 4067498"/>
              <a:gd name="connsiteY0" fmla="*/ 165077 h 5421661"/>
              <a:gd name="connsiteX1" fmla="*/ 2788468 w 4067498"/>
              <a:gd name="connsiteY1" fmla="*/ 0 h 5421661"/>
              <a:gd name="connsiteX2" fmla="*/ 3625914 w 4067498"/>
              <a:gd name="connsiteY2" fmla="*/ 1484769 h 5421661"/>
              <a:gd name="connsiteX3" fmla="*/ 3671181 w 4067498"/>
              <a:gd name="connsiteY3" fmla="*/ 1797113 h 5421661"/>
              <a:gd name="connsiteX4" fmla="*/ 3318096 w 4067498"/>
              <a:gd name="connsiteY4" fmla="*/ 1810693 h 5421661"/>
              <a:gd name="connsiteX5" fmla="*/ 3716803 w 4067498"/>
              <a:gd name="connsiteY5" fmla="*/ 2509654 h 5421661"/>
              <a:gd name="connsiteX6" fmla="*/ 3636581 w 4067498"/>
              <a:gd name="connsiteY6" fmla="*/ 3418358 h 5421661"/>
              <a:gd name="connsiteX7" fmla="*/ 4067498 w 4067498"/>
              <a:gd name="connsiteY7" fmla="*/ 4811482 h 5421661"/>
              <a:gd name="connsiteX8" fmla="*/ 1923861 w 4067498"/>
              <a:gd name="connsiteY8" fmla="*/ 4703276 h 5421661"/>
              <a:gd name="connsiteX9" fmla="*/ 239922 w 4067498"/>
              <a:gd name="connsiteY9" fmla="*/ 5421661 h 5421661"/>
              <a:gd name="connsiteX10" fmla="*/ 0 w 4067498"/>
              <a:gd name="connsiteY10" fmla="*/ 4576527 h 5421661"/>
              <a:gd name="connsiteX11" fmla="*/ 67056 w 4067498"/>
              <a:gd name="connsiteY11" fmla="*/ 4245252 h 5421661"/>
              <a:gd name="connsiteX12" fmla="*/ 599963 w 4067498"/>
              <a:gd name="connsiteY12" fmla="*/ 2325317 h 5421661"/>
              <a:gd name="connsiteX13" fmla="*/ 1392051 w 4067498"/>
              <a:gd name="connsiteY13" fmla="*/ 165077 h 5421661"/>
              <a:gd name="connsiteX0" fmla="*/ 1392051 w 4067498"/>
              <a:gd name="connsiteY0" fmla="*/ 165077 h 5421661"/>
              <a:gd name="connsiteX1" fmla="*/ 2788468 w 4067498"/>
              <a:gd name="connsiteY1" fmla="*/ 0 h 5421661"/>
              <a:gd name="connsiteX2" fmla="*/ 3625914 w 4067498"/>
              <a:gd name="connsiteY2" fmla="*/ 1484769 h 5421661"/>
              <a:gd name="connsiteX3" fmla="*/ 3671181 w 4067498"/>
              <a:gd name="connsiteY3" fmla="*/ 1797113 h 5421661"/>
              <a:gd name="connsiteX4" fmla="*/ 3318096 w 4067498"/>
              <a:gd name="connsiteY4" fmla="*/ 1810693 h 5421661"/>
              <a:gd name="connsiteX5" fmla="*/ 3716803 w 4067498"/>
              <a:gd name="connsiteY5" fmla="*/ 2509654 h 5421661"/>
              <a:gd name="connsiteX6" fmla="*/ 3646054 w 4067498"/>
              <a:gd name="connsiteY6" fmla="*/ 2992846 h 5421661"/>
              <a:gd name="connsiteX7" fmla="*/ 3636581 w 4067498"/>
              <a:gd name="connsiteY7" fmla="*/ 3418358 h 5421661"/>
              <a:gd name="connsiteX8" fmla="*/ 4067498 w 4067498"/>
              <a:gd name="connsiteY8" fmla="*/ 4811482 h 5421661"/>
              <a:gd name="connsiteX9" fmla="*/ 1923861 w 4067498"/>
              <a:gd name="connsiteY9" fmla="*/ 4703276 h 5421661"/>
              <a:gd name="connsiteX10" fmla="*/ 239922 w 4067498"/>
              <a:gd name="connsiteY10" fmla="*/ 5421661 h 5421661"/>
              <a:gd name="connsiteX11" fmla="*/ 0 w 4067498"/>
              <a:gd name="connsiteY11" fmla="*/ 4576527 h 5421661"/>
              <a:gd name="connsiteX12" fmla="*/ 67056 w 4067498"/>
              <a:gd name="connsiteY12" fmla="*/ 4245252 h 5421661"/>
              <a:gd name="connsiteX13" fmla="*/ 599963 w 4067498"/>
              <a:gd name="connsiteY13" fmla="*/ 2325317 h 5421661"/>
              <a:gd name="connsiteX14" fmla="*/ 1392051 w 4067498"/>
              <a:gd name="connsiteY14" fmla="*/ 165077 h 5421661"/>
              <a:gd name="connsiteX0" fmla="*/ 1392051 w 4067498"/>
              <a:gd name="connsiteY0" fmla="*/ 165077 h 5421661"/>
              <a:gd name="connsiteX1" fmla="*/ 2788468 w 4067498"/>
              <a:gd name="connsiteY1" fmla="*/ 0 h 5421661"/>
              <a:gd name="connsiteX2" fmla="*/ 3625914 w 4067498"/>
              <a:gd name="connsiteY2" fmla="*/ 1484769 h 5421661"/>
              <a:gd name="connsiteX3" fmla="*/ 3671181 w 4067498"/>
              <a:gd name="connsiteY3" fmla="*/ 1797113 h 5421661"/>
              <a:gd name="connsiteX4" fmla="*/ 3318096 w 4067498"/>
              <a:gd name="connsiteY4" fmla="*/ 1810693 h 5421661"/>
              <a:gd name="connsiteX5" fmla="*/ 3716803 w 4067498"/>
              <a:gd name="connsiteY5" fmla="*/ 2509654 h 5421661"/>
              <a:gd name="connsiteX6" fmla="*/ 3646054 w 4067498"/>
              <a:gd name="connsiteY6" fmla="*/ 2992846 h 5421661"/>
              <a:gd name="connsiteX7" fmla="*/ 3623001 w 4067498"/>
              <a:gd name="connsiteY7" fmla="*/ 3329922 h 5421661"/>
              <a:gd name="connsiteX8" fmla="*/ 3636581 w 4067498"/>
              <a:gd name="connsiteY8" fmla="*/ 3418358 h 5421661"/>
              <a:gd name="connsiteX9" fmla="*/ 4067498 w 4067498"/>
              <a:gd name="connsiteY9" fmla="*/ 4811482 h 5421661"/>
              <a:gd name="connsiteX10" fmla="*/ 1923861 w 4067498"/>
              <a:gd name="connsiteY10" fmla="*/ 4703276 h 5421661"/>
              <a:gd name="connsiteX11" fmla="*/ 239922 w 4067498"/>
              <a:gd name="connsiteY11" fmla="*/ 5421661 h 5421661"/>
              <a:gd name="connsiteX12" fmla="*/ 0 w 4067498"/>
              <a:gd name="connsiteY12" fmla="*/ 4576527 h 5421661"/>
              <a:gd name="connsiteX13" fmla="*/ 67056 w 4067498"/>
              <a:gd name="connsiteY13" fmla="*/ 4245252 h 5421661"/>
              <a:gd name="connsiteX14" fmla="*/ 599963 w 4067498"/>
              <a:gd name="connsiteY14" fmla="*/ 2325317 h 5421661"/>
              <a:gd name="connsiteX15" fmla="*/ 1392051 w 4067498"/>
              <a:gd name="connsiteY15" fmla="*/ 165077 h 5421661"/>
              <a:gd name="connsiteX0" fmla="*/ 1392051 w 4067498"/>
              <a:gd name="connsiteY0" fmla="*/ 165077 h 5421661"/>
              <a:gd name="connsiteX1" fmla="*/ 2788468 w 4067498"/>
              <a:gd name="connsiteY1" fmla="*/ 0 h 5421661"/>
              <a:gd name="connsiteX2" fmla="*/ 3625914 w 4067498"/>
              <a:gd name="connsiteY2" fmla="*/ 1484769 h 5421661"/>
              <a:gd name="connsiteX3" fmla="*/ 3274863 w 4067498"/>
              <a:gd name="connsiteY3" fmla="*/ 1374613 h 5421661"/>
              <a:gd name="connsiteX4" fmla="*/ 3318096 w 4067498"/>
              <a:gd name="connsiteY4" fmla="*/ 1810693 h 5421661"/>
              <a:gd name="connsiteX5" fmla="*/ 3716803 w 4067498"/>
              <a:gd name="connsiteY5" fmla="*/ 2509654 h 5421661"/>
              <a:gd name="connsiteX6" fmla="*/ 3646054 w 4067498"/>
              <a:gd name="connsiteY6" fmla="*/ 2992846 h 5421661"/>
              <a:gd name="connsiteX7" fmla="*/ 3623001 w 4067498"/>
              <a:gd name="connsiteY7" fmla="*/ 3329922 h 5421661"/>
              <a:gd name="connsiteX8" fmla="*/ 3636581 w 4067498"/>
              <a:gd name="connsiteY8" fmla="*/ 3418358 h 5421661"/>
              <a:gd name="connsiteX9" fmla="*/ 4067498 w 4067498"/>
              <a:gd name="connsiteY9" fmla="*/ 4811482 h 5421661"/>
              <a:gd name="connsiteX10" fmla="*/ 1923861 w 4067498"/>
              <a:gd name="connsiteY10" fmla="*/ 4703276 h 5421661"/>
              <a:gd name="connsiteX11" fmla="*/ 239922 w 4067498"/>
              <a:gd name="connsiteY11" fmla="*/ 5421661 h 5421661"/>
              <a:gd name="connsiteX12" fmla="*/ 0 w 4067498"/>
              <a:gd name="connsiteY12" fmla="*/ 4576527 h 5421661"/>
              <a:gd name="connsiteX13" fmla="*/ 67056 w 4067498"/>
              <a:gd name="connsiteY13" fmla="*/ 4245252 h 5421661"/>
              <a:gd name="connsiteX14" fmla="*/ 599963 w 4067498"/>
              <a:gd name="connsiteY14" fmla="*/ 2325317 h 5421661"/>
              <a:gd name="connsiteX15" fmla="*/ 1392051 w 4067498"/>
              <a:gd name="connsiteY15" fmla="*/ 165077 h 5421661"/>
              <a:gd name="connsiteX0" fmla="*/ 1392051 w 4067498"/>
              <a:gd name="connsiteY0" fmla="*/ 165077 h 5421661"/>
              <a:gd name="connsiteX1" fmla="*/ 2788468 w 4067498"/>
              <a:gd name="connsiteY1" fmla="*/ 0 h 5421661"/>
              <a:gd name="connsiteX2" fmla="*/ 3625914 w 4067498"/>
              <a:gd name="connsiteY2" fmla="*/ 1484769 h 5421661"/>
              <a:gd name="connsiteX3" fmla="*/ 3274863 w 4067498"/>
              <a:gd name="connsiteY3" fmla="*/ 1374613 h 5421661"/>
              <a:gd name="connsiteX4" fmla="*/ 3526262 w 4067498"/>
              <a:gd name="connsiteY4" fmla="*/ 1723171 h 5421661"/>
              <a:gd name="connsiteX5" fmla="*/ 3716803 w 4067498"/>
              <a:gd name="connsiteY5" fmla="*/ 2509654 h 5421661"/>
              <a:gd name="connsiteX6" fmla="*/ 3646054 w 4067498"/>
              <a:gd name="connsiteY6" fmla="*/ 2992846 h 5421661"/>
              <a:gd name="connsiteX7" fmla="*/ 3623001 w 4067498"/>
              <a:gd name="connsiteY7" fmla="*/ 3329922 h 5421661"/>
              <a:gd name="connsiteX8" fmla="*/ 3636581 w 4067498"/>
              <a:gd name="connsiteY8" fmla="*/ 3418358 h 5421661"/>
              <a:gd name="connsiteX9" fmla="*/ 4067498 w 4067498"/>
              <a:gd name="connsiteY9" fmla="*/ 4811482 h 5421661"/>
              <a:gd name="connsiteX10" fmla="*/ 1923861 w 4067498"/>
              <a:gd name="connsiteY10" fmla="*/ 4703276 h 5421661"/>
              <a:gd name="connsiteX11" fmla="*/ 239922 w 4067498"/>
              <a:gd name="connsiteY11" fmla="*/ 5421661 h 5421661"/>
              <a:gd name="connsiteX12" fmla="*/ 0 w 4067498"/>
              <a:gd name="connsiteY12" fmla="*/ 4576527 h 5421661"/>
              <a:gd name="connsiteX13" fmla="*/ 67056 w 4067498"/>
              <a:gd name="connsiteY13" fmla="*/ 4245252 h 5421661"/>
              <a:gd name="connsiteX14" fmla="*/ 599963 w 4067498"/>
              <a:gd name="connsiteY14" fmla="*/ 2325317 h 5421661"/>
              <a:gd name="connsiteX15" fmla="*/ 1392051 w 4067498"/>
              <a:gd name="connsiteY15" fmla="*/ 165077 h 5421661"/>
              <a:gd name="connsiteX0" fmla="*/ 1392051 w 4067498"/>
              <a:gd name="connsiteY0" fmla="*/ 165077 h 5421661"/>
              <a:gd name="connsiteX1" fmla="*/ 2788468 w 4067498"/>
              <a:gd name="connsiteY1" fmla="*/ 0 h 5421661"/>
              <a:gd name="connsiteX2" fmla="*/ 3215596 w 4067498"/>
              <a:gd name="connsiteY2" fmla="*/ 770459 h 5421661"/>
              <a:gd name="connsiteX3" fmla="*/ 3274863 w 4067498"/>
              <a:gd name="connsiteY3" fmla="*/ 1374613 h 5421661"/>
              <a:gd name="connsiteX4" fmla="*/ 3526262 w 4067498"/>
              <a:gd name="connsiteY4" fmla="*/ 1723171 h 5421661"/>
              <a:gd name="connsiteX5" fmla="*/ 3716803 w 4067498"/>
              <a:gd name="connsiteY5" fmla="*/ 2509654 h 5421661"/>
              <a:gd name="connsiteX6" fmla="*/ 3646054 w 4067498"/>
              <a:gd name="connsiteY6" fmla="*/ 2992846 h 5421661"/>
              <a:gd name="connsiteX7" fmla="*/ 3623001 w 4067498"/>
              <a:gd name="connsiteY7" fmla="*/ 3329922 h 5421661"/>
              <a:gd name="connsiteX8" fmla="*/ 3636581 w 4067498"/>
              <a:gd name="connsiteY8" fmla="*/ 3418358 h 5421661"/>
              <a:gd name="connsiteX9" fmla="*/ 4067498 w 4067498"/>
              <a:gd name="connsiteY9" fmla="*/ 4811482 h 5421661"/>
              <a:gd name="connsiteX10" fmla="*/ 1923861 w 4067498"/>
              <a:gd name="connsiteY10" fmla="*/ 4703276 h 5421661"/>
              <a:gd name="connsiteX11" fmla="*/ 239922 w 4067498"/>
              <a:gd name="connsiteY11" fmla="*/ 5421661 h 5421661"/>
              <a:gd name="connsiteX12" fmla="*/ 0 w 4067498"/>
              <a:gd name="connsiteY12" fmla="*/ 4576527 h 5421661"/>
              <a:gd name="connsiteX13" fmla="*/ 67056 w 4067498"/>
              <a:gd name="connsiteY13" fmla="*/ 4245252 h 5421661"/>
              <a:gd name="connsiteX14" fmla="*/ 599963 w 4067498"/>
              <a:gd name="connsiteY14" fmla="*/ 2325317 h 5421661"/>
              <a:gd name="connsiteX15" fmla="*/ 1392051 w 4067498"/>
              <a:gd name="connsiteY15" fmla="*/ 165077 h 5421661"/>
              <a:gd name="connsiteX0" fmla="*/ 1392051 w 4067498"/>
              <a:gd name="connsiteY0" fmla="*/ 165077 h 5421661"/>
              <a:gd name="connsiteX1" fmla="*/ 2788468 w 4067498"/>
              <a:gd name="connsiteY1" fmla="*/ 0 h 5421661"/>
              <a:gd name="connsiteX2" fmla="*/ 3215596 w 4067498"/>
              <a:gd name="connsiteY2" fmla="*/ 770459 h 5421661"/>
              <a:gd name="connsiteX3" fmla="*/ 3373967 w 4067498"/>
              <a:gd name="connsiteY3" fmla="*/ 1144244 h 5421661"/>
              <a:gd name="connsiteX4" fmla="*/ 3526262 w 4067498"/>
              <a:gd name="connsiteY4" fmla="*/ 1723171 h 5421661"/>
              <a:gd name="connsiteX5" fmla="*/ 3716803 w 4067498"/>
              <a:gd name="connsiteY5" fmla="*/ 2509654 h 5421661"/>
              <a:gd name="connsiteX6" fmla="*/ 3646054 w 4067498"/>
              <a:gd name="connsiteY6" fmla="*/ 2992846 h 5421661"/>
              <a:gd name="connsiteX7" fmla="*/ 3623001 w 4067498"/>
              <a:gd name="connsiteY7" fmla="*/ 3329922 h 5421661"/>
              <a:gd name="connsiteX8" fmla="*/ 3636581 w 4067498"/>
              <a:gd name="connsiteY8" fmla="*/ 3418358 h 5421661"/>
              <a:gd name="connsiteX9" fmla="*/ 4067498 w 4067498"/>
              <a:gd name="connsiteY9" fmla="*/ 4811482 h 5421661"/>
              <a:gd name="connsiteX10" fmla="*/ 1923861 w 4067498"/>
              <a:gd name="connsiteY10" fmla="*/ 4703276 h 5421661"/>
              <a:gd name="connsiteX11" fmla="*/ 239922 w 4067498"/>
              <a:gd name="connsiteY11" fmla="*/ 5421661 h 5421661"/>
              <a:gd name="connsiteX12" fmla="*/ 0 w 4067498"/>
              <a:gd name="connsiteY12" fmla="*/ 4576527 h 5421661"/>
              <a:gd name="connsiteX13" fmla="*/ 67056 w 4067498"/>
              <a:gd name="connsiteY13" fmla="*/ 4245252 h 5421661"/>
              <a:gd name="connsiteX14" fmla="*/ 599963 w 4067498"/>
              <a:gd name="connsiteY14" fmla="*/ 2325317 h 5421661"/>
              <a:gd name="connsiteX15" fmla="*/ 1392051 w 4067498"/>
              <a:gd name="connsiteY15" fmla="*/ 165077 h 5421661"/>
              <a:gd name="connsiteX0" fmla="*/ 1392051 w 4067498"/>
              <a:gd name="connsiteY0" fmla="*/ 165077 h 5421661"/>
              <a:gd name="connsiteX1" fmla="*/ 2788468 w 4067498"/>
              <a:gd name="connsiteY1" fmla="*/ 0 h 5421661"/>
              <a:gd name="connsiteX2" fmla="*/ 3219219 w 4067498"/>
              <a:gd name="connsiteY2" fmla="*/ 686114 h 5421661"/>
              <a:gd name="connsiteX3" fmla="*/ 3373967 w 4067498"/>
              <a:gd name="connsiteY3" fmla="*/ 1144244 h 5421661"/>
              <a:gd name="connsiteX4" fmla="*/ 3526262 w 4067498"/>
              <a:gd name="connsiteY4" fmla="*/ 1723171 h 5421661"/>
              <a:gd name="connsiteX5" fmla="*/ 3716803 w 4067498"/>
              <a:gd name="connsiteY5" fmla="*/ 2509654 h 5421661"/>
              <a:gd name="connsiteX6" fmla="*/ 3646054 w 4067498"/>
              <a:gd name="connsiteY6" fmla="*/ 2992846 h 5421661"/>
              <a:gd name="connsiteX7" fmla="*/ 3623001 w 4067498"/>
              <a:gd name="connsiteY7" fmla="*/ 3329922 h 5421661"/>
              <a:gd name="connsiteX8" fmla="*/ 3636581 w 4067498"/>
              <a:gd name="connsiteY8" fmla="*/ 3418358 h 5421661"/>
              <a:gd name="connsiteX9" fmla="*/ 4067498 w 4067498"/>
              <a:gd name="connsiteY9" fmla="*/ 4811482 h 5421661"/>
              <a:gd name="connsiteX10" fmla="*/ 1923861 w 4067498"/>
              <a:gd name="connsiteY10" fmla="*/ 4703276 h 5421661"/>
              <a:gd name="connsiteX11" fmla="*/ 239922 w 4067498"/>
              <a:gd name="connsiteY11" fmla="*/ 5421661 h 5421661"/>
              <a:gd name="connsiteX12" fmla="*/ 0 w 4067498"/>
              <a:gd name="connsiteY12" fmla="*/ 4576527 h 5421661"/>
              <a:gd name="connsiteX13" fmla="*/ 67056 w 4067498"/>
              <a:gd name="connsiteY13" fmla="*/ 4245252 h 5421661"/>
              <a:gd name="connsiteX14" fmla="*/ 599963 w 4067498"/>
              <a:gd name="connsiteY14" fmla="*/ 2325317 h 5421661"/>
              <a:gd name="connsiteX15" fmla="*/ 1392051 w 4067498"/>
              <a:gd name="connsiteY15" fmla="*/ 165077 h 5421661"/>
              <a:gd name="connsiteX0" fmla="*/ 1392051 w 4067498"/>
              <a:gd name="connsiteY0" fmla="*/ 165077 h 5421661"/>
              <a:gd name="connsiteX1" fmla="*/ 2788468 w 4067498"/>
              <a:gd name="connsiteY1" fmla="*/ 0 h 5421661"/>
              <a:gd name="connsiteX2" fmla="*/ 2838261 w 4067498"/>
              <a:gd name="connsiteY2" fmla="*/ 230864 h 5421661"/>
              <a:gd name="connsiteX3" fmla="*/ 3219219 w 4067498"/>
              <a:gd name="connsiteY3" fmla="*/ 686114 h 5421661"/>
              <a:gd name="connsiteX4" fmla="*/ 3373967 w 4067498"/>
              <a:gd name="connsiteY4" fmla="*/ 1144244 h 5421661"/>
              <a:gd name="connsiteX5" fmla="*/ 3526262 w 4067498"/>
              <a:gd name="connsiteY5" fmla="*/ 1723171 h 5421661"/>
              <a:gd name="connsiteX6" fmla="*/ 3716803 w 4067498"/>
              <a:gd name="connsiteY6" fmla="*/ 2509654 h 5421661"/>
              <a:gd name="connsiteX7" fmla="*/ 3646054 w 4067498"/>
              <a:gd name="connsiteY7" fmla="*/ 2992846 h 5421661"/>
              <a:gd name="connsiteX8" fmla="*/ 3623001 w 4067498"/>
              <a:gd name="connsiteY8" fmla="*/ 3329922 h 5421661"/>
              <a:gd name="connsiteX9" fmla="*/ 3636581 w 4067498"/>
              <a:gd name="connsiteY9" fmla="*/ 3418358 h 5421661"/>
              <a:gd name="connsiteX10" fmla="*/ 4067498 w 4067498"/>
              <a:gd name="connsiteY10" fmla="*/ 4811482 h 5421661"/>
              <a:gd name="connsiteX11" fmla="*/ 1923861 w 4067498"/>
              <a:gd name="connsiteY11" fmla="*/ 4703276 h 5421661"/>
              <a:gd name="connsiteX12" fmla="*/ 239922 w 4067498"/>
              <a:gd name="connsiteY12" fmla="*/ 5421661 h 5421661"/>
              <a:gd name="connsiteX13" fmla="*/ 0 w 4067498"/>
              <a:gd name="connsiteY13" fmla="*/ 4576527 h 5421661"/>
              <a:gd name="connsiteX14" fmla="*/ 67056 w 4067498"/>
              <a:gd name="connsiteY14" fmla="*/ 4245252 h 5421661"/>
              <a:gd name="connsiteX15" fmla="*/ 599963 w 4067498"/>
              <a:gd name="connsiteY15" fmla="*/ 2325317 h 5421661"/>
              <a:gd name="connsiteX16" fmla="*/ 1392051 w 4067498"/>
              <a:gd name="connsiteY16" fmla="*/ 165077 h 5421661"/>
              <a:gd name="connsiteX0" fmla="*/ 1392051 w 4067498"/>
              <a:gd name="connsiteY0" fmla="*/ 165077 h 5421661"/>
              <a:gd name="connsiteX1" fmla="*/ 2788468 w 4067498"/>
              <a:gd name="connsiteY1" fmla="*/ 0 h 5421661"/>
              <a:gd name="connsiteX2" fmla="*/ 2838261 w 4067498"/>
              <a:gd name="connsiteY2" fmla="*/ 230864 h 5421661"/>
              <a:gd name="connsiteX3" fmla="*/ 3035274 w 4067498"/>
              <a:gd name="connsiteY3" fmla="*/ 397917 h 5421661"/>
              <a:gd name="connsiteX4" fmla="*/ 3219219 w 4067498"/>
              <a:gd name="connsiteY4" fmla="*/ 686114 h 5421661"/>
              <a:gd name="connsiteX5" fmla="*/ 3373967 w 4067498"/>
              <a:gd name="connsiteY5" fmla="*/ 1144244 h 5421661"/>
              <a:gd name="connsiteX6" fmla="*/ 3526262 w 4067498"/>
              <a:gd name="connsiteY6" fmla="*/ 1723171 h 5421661"/>
              <a:gd name="connsiteX7" fmla="*/ 3716803 w 4067498"/>
              <a:gd name="connsiteY7" fmla="*/ 2509654 h 5421661"/>
              <a:gd name="connsiteX8" fmla="*/ 3646054 w 4067498"/>
              <a:gd name="connsiteY8" fmla="*/ 2992846 h 5421661"/>
              <a:gd name="connsiteX9" fmla="*/ 3623001 w 4067498"/>
              <a:gd name="connsiteY9" fmla="*/ 3329922 h 5421661"/>
              <a:gd name="connsiteX10" fmla="*/ 3636581 w 4067498"/>
              <a:gd name="connsiteY10" fmla="*/ 3418358 h 5421661"/>
              <a:gd name="connsiteX11" fmla="*/ 4067498 w 4067498"/>
              <a:gd name="connsiteY11" fmla="*/ 4811482 h 5421661"/>
              <a:gd name="connsiteX12" fmla="*/ 1923861 w 4067498"/>
              <a:gd name="connsiteY12" fmla="*/ 4703276 h 5421661"/>
              <a:gd name="connsiteX13" fmla="*/ 239922 w 4067498"/>
              <a:gd name="connsiteY13" fmla="*/ 5421661 h 5421661"/>
              <a:gd name="connsiteX14" fmla="*/ 0 w 4067498"/>
              <a:gd name="connsiteY14" fmla="*/ 4576527 h 5421661"/>
              <a:gd name="connsiteX15" fmla="*/ 67056 w 4067498"/>
              <a:gd name="connsiteY15" fmla="*/ 4245252 h 5421661"/>
              <a:gd name="connsiteX16" fmla="*/ 599963 w 4067498"/>
              <a:gd name="connsiteY16" fmla="*/ 2325317 h 5421661"/>
              <a:gd name="connsiteX17" fmla="*/ 1392051 w 4067498"/>
              <a:gd name="connsiteY17" fmla="*/ 165077 h 5421661"/>
              <a:gd name="connsiteX0" fmla="*/ 1392051 w 4067498"/>
              <a:gd name="connsiteY0" fmla="*/ 145397 h 5401981"/>
              <a:gd name="connsiteX1" fmla="*/ 2595343 w 4067498"/>
              <a:gd name="connsiteY1" fmla="*/ 0 h 5401981"/>
              <a:gd name="connsiteX2" fmla="*/ 2838261 w 4067498"/>
              <a:gd name="connsiteY2" fmla="*/ 211184 h 5401981"/>
              <a:gd name="connsiteX3" fmla="*/ 3035274 w 4067498"/>
              <a:gd name="connsiteY3" fmla="*/ 378237 h 5401981"/>
              <a:gd name="connsiteX4" fmla="*/ 3219219 w 4067498"/>
              <a:gd name="connsiteY4" fmla="*/ 666434 h 5401981"/>
              <a:gd name="connsiteX5" fmla="*/ 3373967 w 4067498"/>
              <a:gd name="connsiteY5" fmla="*/ 1124564 h 5401981"/>
              <a:gd name="connsiteX6" fmla="*/ 3526262 w 4067498"/>
              <a:gd name="connsiteY6" fmla="*/ 1703491 h 5401981"/>
              <a:gd name="connsiteX7" fmla="*/ 3716803 w 4067498"/>
              <a:gd name="connsiteY7" fmla="*/ 2489974 h 5401981"/>
              <a:gd name="connsiteX8" fmla="*/ 3646054 w 4067498"/>
              <a:gd name="connsiteY8" fmla="*/ 2973166 h 5401981"/>
              <a:gd name="connsiteX9" fmla="*/ 3623001 w 4067498"/>
              <a:gd name="connsiteY9" fmla="*/ 3310242 h 5401981"/>
              <a:gd name="connsiteX10" fmla="*/ 3636581 w 4067498"/>
              <a:gd name="connsiteY10" fmla="*/ 3398678 h 5401981"/>
              <a:gd name="connsiteX11" fmla="*/ 4067498 w 4067498"/>
              <a:gd name="connsiteY11" fmla="*/ 4791802 h 5401981"/>
              <a:gd name="connsiteX12" fmla="*/ 1923861 w 4067498"/>
              <a:gd name="connsiteY12" fmla="*/ 4683596 h 5401981"/>
              <a:gd name="connsiteX13" fmla="*/ 239922 w 4067498"/>
              <a:gd name="connsiteY13" fmla="*/ 5401981 h 5401981"/>
              <a:gd name="connsiteX14" fmla="*/ 0 w 4067498"/>
              <a:gd name="connsiteY14" fmla="*/ 4556847 h 5401981"/>
              <a:gd name="connsiteX15" fmla="*/ 67056 w 4067498"/>
              <a:gd name="connsiteY15" fmla="*/ 4225572 h 5401981"/>
              <a:gd name="connsiteX16" fmla="*/ 599963 w 4067498"/>
              <a:gd name="connsiteY16" fmla="*/ 2305637 h 5401981"/>
              <a:gd name="connsiteX17" fmla="*/ 1392051 w 4067498"/>
              <a:gd name="connsiteY17" fmla="*/ 145397 h 5401981"/>
              <a:gd name="connsiteX0" fmla="*/ 1392051 w 4067498"/>
              <a:gd name="connsiteY0" fmla="*/ 145397 h 5401981"/>
              <a:gd name="connsiteX1" fmla="*/ 2595343 w 4067498"/>
              <a:gd name="connsiteY1" fmla="*/ 0 h 5401981"/>
              <a:gd name="connsiteX2" fmla="*/ 2838261 w 4067498"/>
              <a:gd name="connsiteY2" fmla="*/ 211184 h 5401981"/>
              <a:gd name="connsiteX3" fmla="*/ 3035274 w 4067498"/>
              <a:gd name="connsiteY3" fmla="*/ 378237 h 5401981"/>
              <a:gd name="connsiteX4" fmla="*/ 3219219 w 4067498"/>
              <a:gd name="connsiteY4" fmla="*/ 666434 h 5401981"/>
              <a:gd name="connsiteX5" fmla="*/ 3373967 w 4067498"/>
              <a:gd name="connsiteY5" fmla="*/ 1124564 h 5401981"/>
              <a:gd name="connsiteX6" fmla="*/ 3526262 w 4067498"/>
              <a:gd name="connsiteY6" fmla="*/ 1703491 h 5401981"/>
              <a:gd name="connsiteX7" fmla="*/ 3716803 w 4067498"/>
              <a:gd name="connsiteY7" fmla="*/ 2489974 h 5401981"/>
              <a:gd name="connsiteX8" fmla="*/ 3646054 w 4067498"/>
              <a:gd name="connsiteY8" fmla="*/ 2973166 h 5401981"/>
              <a:gd name="connsiteX9" fmla="*/ 3623001 w 4067498"/>
              <a:gd name="connsiteY9" fmla="*/ 3310242 h 5401981"/>
              <a:gd name="connsiteX10" fmla="*/ 3636581 w 4067498"/>
              <a:gd name="connsiteY10" fmla="*/ 3398678 h 5401981"/>
              <a:gd name="connsiteX11" fmla="*/ 4067498 w 4067498"/>
              <a:gd name="connsiteY11" fmla="*/ 4791802 h 5401981"/>
              <a:gd name="connsiteX12" fmla="*/ 1923861 w 4067498"/>
              <a:gd name="connsiteY12" fmla="*/ 4683596 h 5401981"/>
              <a:gd name="connsiteX13" fmla="*/ 239922 w 4067498"/>
              <a:gd name="connsiteY13" fmla="*/ 5401981 h 5401981"/>
              <a:gd name="connsiteX14" fmla="*/ 0 w 4067498"/>
              <a:gd name="connsiteY14" fmla="*/ 4556847 h 5401981"/>
              <a:gd name="connsiteX15" fmla="*/ 67056 w 4067498"/>
              <a:gd name="connsiteY15" fmla="*/ 4225572 h 5401981"/>
              <a:gd name="connsiteX16" fmla="*/ 599963 w 4067498"/>
              <a:gd name="connsiteY16" fmla="*/ 2305637 h 5401981"/>
              <a:gd name="connsiteX17" fmla="*/ 1151134 w 4067498"/>
              <a:gd name="connsiteY17" fmla="*/ 605413 h 5401981"/>
              <a:gd name="connsiteX18" fmla="*/ 1392051 w 4067498"/>
              <a:gd name="connsiteY18" fmla="*/ 145397 h 5401981"/>
              <a:gd name="connsiteX0" fmla="*/ 1398761 w 4067498"/>
              <a:gd name="connsiteY0" fmla="*/ 156863 h 5401981"/>
              <a:gd name="connsiteX1" fmla="*/ 2595343 w 4067498"/>
              <a:gd name="connsiteY1" fmla="*/ 0 h 5401981"/>
              <a:gd name="connsiteX2" fmla="*/ 2838261 w 4067498"/>
              <a:gd name="connsiteY2" fmla="*/ 211184 h 5401981"/>
              <a:gd name="connsiteX3" fmla="*/ 3035274 w 4067498"/>
              <a:gd name="connsiteY3" fmla="*/ 378237 h 5401981"/>
              <a:gd name="connsiteX4" fmla="*/ 3219219 w 4067498"/>
              <a:gd name="connsiteY4" fmla="*/ 666434 h 5401981"/>
              <a:gd name="connsiteX5" fmla="*/ 3373967 w 4067498"/>
              <a:gd name="connsiteY5" fmla="*/ 1124564 h 5401981"/>
              <a:gd name="connsiteX6" fmla="*/ 3526262 w 4067498"/>
              <a:gd name="connsiteY6" fmla="*/ 1703491 h 5401981"/>
              <a:gd name="connsiteX7" fmla="*/ 3716803 w 4067498"/>
              <a:gd name="connsiteY7" fmla="*/ 2489974 h 5401981"/>
              <a:gd name="connsiteX8" fmla="*/ 3646054 w 4067498"/>
              <a:gd name="connsiteY8" fmla="*/ 2973166 h 5401981"/>
              <a:gd name="connsiteX9" fmla="*/ 3623001 w 4067498"/>
              <a:gd name="connsiteY9" fmla="*/ 3310242 h 5401981"/>
              <a:gd name="connsiteX10" fmla="*/ 3636581 w 4067498"/>
              <a:gd name="connsiteY10" fmla="*/ 3398678 h 5401981"/>
              <a:gd name="connsiteX11" fmla="*/ 4067498 w 4067498"/>
              <a:gd name="connsiteY11" fmla="*/ 4791802 h 5401981"/>
              <a:gd name="connsiteX12" fmla="*/ 1923861 w 4067498"/>
              <a:gd name="connsiteY12" fmla="*/ 4683596 h 5401981"/>
              <a:gd name="connsiteX13" fmla="*/ 239922 w 4067498"/>
              <a:gd name="connsiteY13" fmla="*/ 5401981 h 5401981"/>
              <a:gd name="connsiteX14" fmla="*/ 0 w 4067498"/>
              <a:gd name="connsiteY14" fmla="*/ 4556847 h 5401981"/>
              <a:gd name="connsiteX15" fmla="*/ 67056 w 4067498"/>
              <a:gd name="connsiteY15" fmla="*/ 4225572 h 5401981"/>
              <a:gd name="connsiteX16" fmla="*/ 599963 w 4067498"/>
              <a:gd name="connsiteY16" fmla="*/ 2305637 h 5401981"/>
              <a:gd name="connsiteX17" fmla="*/ 1151134 w 4067498"/>
              <a:gd name="connsiteY17" fmla="*/ 605413 h 5401981"/>
              <a:gd name="connsiteX18" fmla="*/ 1398761 w 4067498"/>
              <a:gd name="connsiteY18" fmla="*/ 156863 h 5401981"/>
              <a:gd name="connsiteX0" fmla="*/ 1398761 w 4067498"/>
              <a:gd name="connsiteY0" fmla="*/ 156863 h 5401981"/>
              <a:gd name="connsiteX1" fmla="*/ 2595343 w 4067498"/>
              <a:gd name="connsiteY1" fmla="*/ 0 h 5401981"/>
              <a:gd name="connsiteX2" fmla="*/ 2838261 w 4067498"/>
              <a:gd name="connsiteY2" fmla="*/ 211184 h 5401981"/>
              <a:gd name="connsiteX3" fmla="*/ 3035274 w 4067498"/>
              <a:gd name="connsiteY3" fmla="*/ 378237 h 5401981"/>
              <a:gd name="connsiteX4" fmla="*/ 3219219 w 4067498"/>
              <a:gd name="connsiteY4" fmla="*/ 666434 h 5401981"/>
              <a:gd name="connsiteX5" fmla="*/ 3373967 w 4067498"/>
              <a:gd name="connsiteY5" fmla="*/ 1124564 h 5401981"/>
              <a:gd name="connsiteX6" fmla="*/ 3526262 w 4067498"/>
              <a:gd name="connsiteY6" fmla="*/ 1703491 h 5401981"/>
              <a:gd name="connsiteX7" fmla="*/ 3716803 w 4067498"/>
              <a:gd name="connsiteY7" fmla="*/ 2489974 h 5401981"/>
              <a:gd name="connsiteX8" fmla="*/ 3646054 w 4067498"/>
              <a:gd name="connsiteY8" fmla="*/ 2973166 h 5401981"/>
              <a:gd name="connsiteX9" fmla="*/ 3623001 w 4067498"/>
              <a:gd name="connsiteY9" fmla="*/ 3310242 h 5401981"/>
              <a:gd name="connsiteX10" fmla="*/ 3636581 w 4067498"/>
              <a:gd name="connsiteY10" fmla="*/ 3398678 h 5401981"/>
              <a:gd name="connsiteX11" fmla="*/ 4067498 w 4067498"/>
              <a:gd name="connsiteY11" fmla="*/ 4791802 h 5401981"/>
              <a:gd name="connsiteX12" fmla="*/ 1923861 w 4067498"/>
              <a:gd name="connsiteY12" fmla="*/ 4683596 h 5401981"/>
              <a:gd name="connsiteX13" fmla="*/ 239922 w 4067498"/>
              <a:gd name="connsiteY13" fmla="*/ 5401981 h 5401981"/>
              <a:gd name="connsiteX14" fmla="*/ 0 w 4067498"/>
              <a:gd name="connsiteY14" fmla="*/ 4556847 h 5401981"/>
              <a:gd name="connsiteX15" fmla="*/ 67056 w 4067498"/>
              <a:gd name="connsiteY15" fmla="*/ 4225572 h 5401981"/>
              <a:gd name="connsiteX16" fmla="*/ 599963 w 4067498"/>
              <a:gd name="connsiteY16" fmla="*/ 2305637 h 5401981"/>
              <a:gd name="connsiteX17" fmla="*/ 663416 w 4067498"/>
              <a:gd name="connsiteY17" fmla="*/ 2175951 h 5401981"/>
              <a:gd name="connsiteX18" fmla="*/ 1151134 w 4067498"/>
              <a:gd name="connsiteY18" fmla="*/ 605413 h 5401981"/>
              <a:gd name="connsiteX19" fmla="*/ 1398761 w 4067498"/>
              <a:gd name="connsiteY19" fmla="*/ 156863 h 5401981"/>
              <a:gd name="connsiteX0" fmla="*/ 1398761 w 4067498"/>
              <a:gd name="connsiteY0" fmla="*/ 156863 h 5401981"/>
              <a:gd name="connsiteX1" fmla="*/ 2595343 w 4067498"/>
              <a:gd name="connsiteY1" fmla="*/ 0 h 5401981"/>
              <a:gd name="connsiteX2" fmla="*/ 2838261 w 4067498"/>
              <a:gd name="connsiteY2" fmla="*/ 211184 h 5401981"/>
              <a:gd name="connsiteX3" fmla="*/ 3035274 w 4067498"/>
              <a:gd name="connsiteY3" fmla="*/ 378237 h 5401981"/>
              <a:gd name="connsiteX4" fmla="*/ 3219219 w 4067498"/>
              <a:gd name="connsiteY4" fmla="*/ 666434 h 5401981"/>
              <a:gd name="connsiteX5" fmla="*/ 3373967 w 4067498"/>
              <a:gd name="connsiteY5" fmla="*/ 1124564 h 5401981"/>
              <a:gd name="connsiteX6" fmla="*/ 3526262 w 4067498"/>
              <a:gd name="connsiteY6" fmla="*/ 1703491 h 5401981"/>
              <a:gd name="connsiteX7" fmla="*/ 3716803 w 4067498"/>
              <a:gd name="connsiteY7" fmla="*/ 2489974 h 5401981"/>
              <a:gd name="connsiteX8" fmla="*/ 3646054 w 4067498"/>
              <a:gd name="connsiteY8" fmla="*/ 2973166 h 5401981"/>
              <a:gd name="connsiteX9" fmla="*/ 3623001 w 4067498"/>
              <a:gd name="connsiteY9" fmla="*/ 3310242 h 5401981"/>
              <a:gd name="connsiteX10" fmla="*/ 3636581 w 4067498"/>
              <a:gd name="connsiteY10" fmla="*/ 3398678 h 5401981"/>
              <a:gd name="connsiteX11" fmla="*/ 4067498 w 4067498"/>
              <a:gd name="connsiteY11" fmla="*/ 4791802 h 5401981"/>
              <a:gd name="connsiteX12" fmla="*/ 1923861 w 4067498"/>
              <a:gd name="connsiteY12" fmla="*/ 4683596 h 5401981"/>
              <a:gd name="connsiteX13" fmla="*/ 239922 w 4067498"/>
              <a:gd name="connsiteY13" fmla="*/ 5401981 h 5401981"/>
              <a:gd name="connsiteX14" fmla="*/ 0 w 4067498"/>
              <a:gd name="connsiteY14" fmla="*/ 4556847 h 5401981"/>
              <a:gd name="connsiteX15" fmla="*/ 67056 w 4067498"/>
              <a:gd name="connsiteY15" fmla="*/ 4225572 h 5401981"/>
              <a:gd name="connsiteX16" fmla="*/ 435401 w 4067498"/>
              <a:gd name="connsiteY16" fmla="*/ 3059593 h 5401981"/>
              <a:gd name="connsiteX17" fmla="*/ 599963 w 4067498"/>
              <a:gd name="connsiteY17" fmla="*/ 2305637 h 5401981"/>
              <a:gd name="connsiteX18" fmla="*/ 663416 w 4067498"/>
              <a:gd name="connsiteY18" fmla="*/ 2175951 h 5401981"/>
              <a:gd name="connsiteX19" fmla="*/ 1151134 w 4067498"/>
              <a:gd name="connsiteY19" fmla="*/ 605413 h 5401981"/>
              <a:gd name="connsiteX20" fmla="*/ 1398761 w 4067498"/>
              <a:gd name="connsiteY20" fmla="*/ 156863 h 5401981"/>
              <a:gd name="connsiteX0" fmla="*/ 1398761 w 4067498"/>
              <a:gd name="connsiteY0" fmla="*/ 156863 h 5401981"/>
              <a:gd name="connsiteX1" fmla="*/ 2595343 w 4067498"/>
              <a:gd name="connsiteY1" fmla="*/ 0 h 5401981"/>
              <a:gd name="connsiteX2" fmla="*/ 2838261 w 4067498"/>
              <a:gd name="connsiteY2" fmla="*/ 211184 h 5401981"/>
              <a:gd name="connsiteX3" fmla="*/ 3035274 w 4067498"/>
              <a:gd name="connsiteY3" fmla="*/ 378237 h 5401981"/>
              <a:gd name="connsiteX4" fmla="*/ 3219219 w 4067498"/>
              <a:gd name="connsiteY4" fmla="*/ 666434 h 5401981"/>
              <a:gd name="connsiteX5" fmla="*/ 3373967 w 4067498"/>
              <a:gd name="connsiteY5" fmla="*/ 1124564 h 5401981"/>
              <a:gd name="connsiteX6" fmla="*/ 3526262 w 4067498"/>
              <a:gd name="connsiteY6" fmla="*/ 1703491 h 5401981"/>
              <a:gd name="connsiteX7" fmla="*/ 3716803 w 4067498"/>
              <a:gd name="connsiteY7" fmla="*/ 2489974 h 5401981"/>
              <a:gd name="connsiteX8" fmla="*/ 3646054 w 4067498"/>
              <a:gd name="connsiteY8" fmla="*/ 2973166 h 5401981"/>
              <a:gd name="connsiteX9" fmla="*/ 3623001 w 4067498"/>
              <a:gd name="connsiteY9" fmla="*/ 3310242 h 5401981"/>
              <a:gd name="connsiteX10" fmla="*/ 3636581 w 4067498"/>
              <a:gd name="connsiteY10" fmla="*/ 3398678 h 5401981"/>
              <a:gd name="connsiteX11" fmla="*/ 4067498 w 4067498"/>
              <a:gd name="connsiteY11" fmla="*/ 4791802 h 5401981"/>
              <a:gd name="connsiteX12" fmla="*/ 1923861 w 4067498"/>
              <a:gd name="connsiteY12" fmla="*/ 4683596 h 5401981"/>
              <a:gd name="connsiteX13" fmla="*/ 239922 w 4067498"/>
              <a:gd name="connsiteY13" fmla="*/ 5401981 h 5401981"/>
              <a:gd name="connsiteX14" fmla="*/ 0 w 4067498"/>
              <a:gd name="connsiteY14" fmla="*/ 4556847 h 5401981"/>
              <a:gd name="connsiteX15" fmla="*/ 67056 w 4067498"/>
              <a:gd name="connsiteY15" fmla="*/ 4225572 h 5401981"/>
              <a:gd name="connsiteX16" fmla="*/ 435401 w 4067498"/>
              <a:gd name="connsiteY16" fmla="*/ 3059593 h 5401981"/>
              <a:gd name="connsiteX17" fmla="*/ 663416 w 4067498"/>
              <a:gd name="connsiteY17" fmla="*/ 2175951 h 5401981"/>
              <a:gd name="connsiteX18" fmla="*/ 1151134 w 4067498"/>
              <a:gd name="connsiteY18" fmla="*/ 605413 h 5401981"/>
              <a:gd name="connsiteX19" fmla="*/ 1398761 w 4067498"/>
              <a:gd name="connsiteY19" fmla="*/ 156863 h 5401981"/>
              <a:gd name="connsiteX0" fmla="*/ 1398761 w 4067498"/>
              <a:gd name="connsiteY0" fmla="*/ 156863 h 5401981"/>
              <a:gd name="connsiteX1" fmla="*/ 2595343 w 4067498"/>
              <a:gd name="connsiteY1" fmla="*/ 0 h 5401981"/>
              <a:gd name="connsiteX2" fmla="*/ 2838261 w 4067498"/>
              <a:gd name="connsiteY2" fmla="*/ 211184 h 5401981"/>
              <a:gd name="connsiteX3" fmla="*/ 3035274 w 4067498"/>
              <a:gd name="connsiteY3" fmla="*/ 378237 h 5401981"/>
              <a:gd name="connsiteX4" fmla="*/ 3219219 w 4067498"/>
              <a:gd name="connsiteY4" fmla="*/ 666434 h 5401981"/>
              <a:gd name="connsiteX5" fmla="*/ 3373967 w 4067498"/>
              <a:gd name="connsiteY5" fmla="*/ 1124564 h 5401981"/>
              <a:gd name="connsiteX6" fmla="*/ 3526262 w 4067498"/>
              <a:gd name="connsiteY6" fmla="*/ 1703491 h 5401981"/>
              <a:gd name="connsiteX7" fmla="*/ 3716803 w 4067498"/>
              <a:gd name="connsiteY7" fmla="*/ 2489974 h 5401981"/>
              <a:gd name="connsiteX8" fmla="*/ 3646054 w 4067498"/>
              <a:gd name="connsiteY8" fmla="*/ 2973166 h 5401981"/>
              <a:gd name="connsiteX9" fmla="*/ 3623001 w 4067498"/>
              <a:gd name="connsiteY9" fmla="*/ 3310242 h 5401981"/>
              <a:gd name="connsiteX10" fmla="*/ 3636581 w 4067498"/>
              <a:gd name="connsiteY10" fmla="*/ 3398678 h 5401981"/>
              <a:gd name="connsiteX11" fmla="*/ 4067498 w 4067498"/>
              <a:gd name="connsiteY11" fmla="*/ 4791802 h 5401981"/>
              <a:gd name="connsiteX12" fmla="*/ 1923861 w 4067498"/>
              <a:gd name="connsiteY12" fmla="*/ 4683596 h 5401981"/>
              <a:gd name="connsiteX13" fmla="*/ 239922 w 4067498"/>
              <a:gd name="connsiteY13" fmla="*/ 5401981 h 5401981"/>
              <a:gd name="connsiteX14" fmla="*/ 0 w 4067498"/>
              <a:gd name="connsiteY14" fmla="*/ 4556847 h 5401981"/>
              <a:gd name="connsiteX15" fmla="*/ 67056 w 4067498"/>
              <a:gd name="connsiteY15" fmla="*/ 4225572 h 5401981"/>
              <a:gd name="connsiteX16" fmla="*/ 244439 w 4067498"/>
              <a:gd name="connsiteY16" fmla="*/ 3724274 h 5401981"/>
              <a:gd name="connsiteX17" fmla="*/ 435401 w 4067498"/>
              <a:gd name="connsiteY17" fmla="*/ 3059593 h 5401981"/>
              <a:gd name="connsiteX18" fmla="*/ 663416 w 4067498"/>
              <a:gd name="connsiteY18" fmla="*/ 2175951 h 5401981"/>
              <a:gd name="connsiteX19" fmla="*/ 1151134 w 4067498"/>
              <a:gd name="connsiteY19" fmla="*/ 605413 h 5401981"/>
              <a:gd name="connsiteX20" fmla="*/ 1398761 w 4067498"/>
              <a:gd name="connsiteY20" fmla="*/ 156863 h 5401981"/>
              <a:gd name="connsiteX0" fmla="*/ 1398761 w 4067498"/>
              <a:gd name="connsiteY0" fmla="*/ 156863 h 5401981"/>
              <a:gd name="connsiteX1" fmla="*/ 2595343 w 4067498"/>
              <a:gd name="connsiteY1" fmla="*/ 0 h 5401981"/>
              <a:gd name="connsiteX2" fmla="*/ 2838261 w 4067498"/>
              <a:gd name="connsiteY2" fmla="*/ 211184 h 5401981"/>
              <a:gd name="connsiteX3" fmla="*/ 3035274 w 4067498"/>
              <a:gd name="connsiteY3" fmla="*/ 378237 h 5401981"/>
              <a:gd name="connsiteX4" fmla="*/ 3219219 w 4067498"/>
              <a:gd name="connsiteY4" fmla="*/ 666434 h 5401981"/>
              <a:gd name="connsiteX5" fmla="*/ 3373967 w 4067498"/>
              <a:gd name="connsiteY5" fmla="*/ 1124564 h 5401981"/>
              <a:gd name="connsiteX6" fmla="*/ 3526262 w 4067498"/>
              <a:gd name="connsiteY6" fmla="*/ 1703491 h 5401981"/>
              <a:gd name="connsiteX7" fmla="*/ 3716803 w 4067498"/>
              <a:gd name="connsiteY7" fmla="*/ 2489974 h 5401981"/>
              <a:gd name="connsiteX8" fmla="*/ 3646054 w 4067498"/>
              <a:gd name="connsiteY8" fmla="*/ 2973166 h 5401981"/>
              <a:gd name="connsiteX9" fmla="*/ 3623001 w 4067498"/>
              <a:gd name="connsiteY9" fmla="*/ 3310242 h 5401981"/>
              <a:gd name="connsiteX10" fmla="*/ 3636581 w 4067498"/>
              <a:gd name="connsiteY10" fmla="*/ 3398678 h 5401981"/>
              <a:gd name="connsiteX11" fmla="*/ 4067498 w 4067498"/>
              <a:gd name="connsiteY11" fmla="*/ 4791802 h 5401981"/>
              <a:gd name="connsiteX12" fmla="*/ 3481413 w 4067498"/>
              <a:gd name="connsiteY12" fmla="*/ 4789824 h 5401981"/>
              <a:gd name="connsiteX13" fmla="*/ 1923861 w 4067498"/>
              <a:gd name="connsiteY13" fmla="*/ 4683596 h 5401981"/>
              <a:gd name="connsiteX14" fmla="*/ 239922 w 4067498"/>
              <a:gd name="connsiteY14" fmla="*/ 5401981 h 5401981"/>
              <a:gd name="connsiteX15" fmla="*/ 0 w 4067498"/>
              <a:gd name="connsiteY15" fmla="*/ 4556847 h 5401981"/>
              <a:gd name="connsiteX16" fmla="*/ 67056 w 4067498"/>
              <a:gd name="connsiteY16" fmla="*/ 4225572 h 5401981"/>
              <a:gd name="connsiteX17" fmla="*/ 244439 w 4067498"/>
              <a:gd name="connsiteY17" fmla="*/ 3724274 h 5401981"/>
              <a:gd name="connsiteX18" fmla="*/ 435401 w 4067498"/>
              <a:gd name="connsiteY18" fmla="*/ 3059593 h 5401981"/>
              <a:gd name="connsiteX19" fmla="*/ 663416 w 4067498"/>
              <a:gd name="connsiteY19" fmla="*/ 2175951 h 5401981"/>
              <a:gd name="connsiteX20" fmla="*/ 1151134 w 4067498"/>
              <a:gd name="connsiteY20" fmla="*/ 605413 h 5401981"/>
              <a:gd name="connsiteX21" fmla="*/ 1398761 w 4067498"/>
              <a:gd name="connsiteY21" fmla="*/ 156863 h 5401981"/>
              <a:gd name="connsiteX0" fmla="*/ 1398761 w 4067498"/>
              <a:gd name="connsiteY0" fmla="*/ 199995 h 5445113"/>
              <a:gd name="connsiteX1" fmla="*/ 2612596 w 4067498"/>
              <a:gd name="connsiteY1" fmla="*/ 0 h 5445113"/>
              <a:gd name="connsiteX2" fmla="*/ 2838261 w 4067498"/>
              <a:gd name="connsiteY2" fmla="*/ 254316 h 5445113"/>
              <a:gd name="connsiteX3" fmla="*/ 3035274 w 4067498"/>
              <a:gd name="connsiteY3" fmla="*/ 421369 h 5445113"/>
              <a:gd name="connsiteX4" fmla="*/ 3219219 w 4067498"/>
              <a:gd name="connsiteY4" fmla="*/ 709566 h 5445113"/>
              <a:gd name="connsiteX5" fmla="*/ 3373967 w 4067498"/>
              <a:gd name="connsiteY5" fmla="*/ 1167696 h 5445113"/>
              <a:gd name="connsiteX6" fmla="*/ 3526262 w 4067498"/>
              <a:gd name="connsiteY6" fmla="*/ 1746623 h 5445113"/>
              <a:gd name="connsiteX7" fmla="*/ 3716803 w 4067498"/>
              <a:gd name="connsiteY7" fmla="*/ 2533106 h 5445113"/>
              <a:gd name="connsiteX8" fmla="*/ 3646054 w 4067498"/>
              <a:gd name="connsiteY8" fmla="*/ 3016298 h 5445113"/>
              <a:gd name="connsiteX9" fmla="*/ 3623001 w 4067498"/>
              <a:gd name="connsiteY9" fmla="*/ 3353374 h 5445113"/>
              <a:gd name="connsiteX10" fmla="*/ 3636581 w 4067498"/>
              <a:gd name="connsiteY10" fmla="*/ 3441810 h 5445113"/>
              <a:gd name="connsiteX11" fmla="*/ 4067498 w 4067498"/>
              <a:gd name="connsiteY11" fmla="*/ 4834934 h 5445113"/>
              <a:gd name="connsiteX12" fmla="*/ 3481413 w 4067498"/>
              <a:gd name="connsiteY12" fmla="*/ 4832956 h 5445113"/>
              <a:gd name="connsiteX13" fmla="*/ 1923861 w 4067498"/>
              <a:gd name="connsiteY13" fmla="*/ 4726728 h 5445113"/>
              <a:gd name="connsiteX14" fmla="*/ 239922 w 4067498"/>
              <a:gd name="connsiteY14" fmla="*/ 5445113 h 5445113"/>
              <a:gd name="connsiteX15" fmla="*/ 0 w 4067498"/>
              <a:gd name="connsiteY15" fmla="*/ 4599979 h 5445113"/>
              <a:gd name="connsiteX16" fmla="*/ 67056 w 4067498"/>
              <a:gd name="connsiteY16" fmla="*/ 4268704 h 5445113"/>
              <a:gd name="connsiteX17" fmla="*/ 244439 w 4067498"/>
              <a:gd name="connsiteY17" fmla="*/ 3767406 h 5445113"/>
              <a:gd name="connsiteX18" fmla="*/ 435401 w 4067498"/>
              <a:gd name="connsiteY18" fmla="*/ 3102725 h 5445113"/>
              <a:gd name="connsiteX19" fmla="*/ 663416 w 4067498"/>
              <a:gd name="connsiteY19" fmla="*/ 2219083 h 5445113"/>
              <a:gd name="connsiteX20" fmla="*/ 1151134 w 4067498"/>
              <a:gd name="connsiteY20" fmla="*/ 648545 h 5445113"/>
              <a:gd name="connsiteX21" fmla="*/ 1398761 w 4067498"/>
              <a:gd name="connsiteY21" fmla="*/ 199995 h 5445113"/>
              <a:gd name="connsiteX0" fmla="*/ 1402226 w 4067498"/>
              <a:gd name="connsiteY0" fmla="*/ 170806 h 5445113"/>
              <a:gd name="connsiteX1" fmla="*/ 2612596 w 4067498"/>
              <a:gd name="connsiteY1" fmla="*/ 0 h 5445113"/>
              <a:gd name="connsiteX2" fmla="*/ 2838261 w 4067498"/>
              <a:gd name="connsiteY2" fmla="*/ 254316 h 5445113"/>
              <a:gd name="connsiteX3" fmla="*/ 3035274 w 4067498"/>
              <a:gd name="connsiteY3" fmla="*/ 421369 h 5445113"/>
              <a:gd name="connsiteX4" fmla="*/ 3219219 w 4067498"/>
              <a:gd name="connsiteY4" fmla="*/ 709566 h 5445113"/>
              <a:gd name="connsiteX5" fmla="*/ 3373967 w 4067498"/>
              <a:gd name="connsiteY5" fmla="*/ 1167696 h 5445113"/>
              <a:gd name="connsiteX6" fmla="*/ 3526262 w 4067498"/>
              <a:gd name="connsiteY6" fmla="*/ 1746623 h 5445113"/>
              <a:gd name="connsiteX7" fmla="*/ 3716803 w 4067498"/>
              <a:gd name="connsiteY7" fmla="*/ 2533106 h 5445113"/>
              <a:gd name="connsiteX8" fmla="*/ 3646054 w 4067498"/>
              <a:gd name="connsiteY8" fmla="*/ 3016298 h 5445113"/>
              <a:gd name="connsiteX9" fmla="*/ 3623001 w 4067498"/>
              <a:gd name="connsiteY9" fmla="*/ 3353374 h 5445113"/>
              <a:gd name="connsiteX10" fmla="*/ 3636581 w 4067498"/>
              <a:gd name="connsiteY10" fmla="*/ 3441810 h 5445113"/>
              <a:gd name="connsiteX11" fmla="*/ 4067498 w 4067498"/>
              <a:gd name="connsiteY11" fmla="*/ 4834934 h 5445113"/>
              <a:gd name="connsiteX12" fmla="*/ 3481413 w 4067498"/>
              <a:gd name="connsiteY12" fmla="*/ 4832956 h 5445113"/>
              <a:gd name="connsiteX13" fmla="*/ 1923861 w 4067498"/>
              <a:gd name="connsiteY13" fmla="*/ 4726728 h 5445113"/>
              <a:gd name="connsiteX14" fmla="*/ 239922 w 4067498"/>
              <a:gd name="connsiteY14" fmla="*/ 5445113 h 5445113"/>
              <a:gd name="connsiteX15" fmla="*/ 0 w 4067498"/>
              <a:gd name="connsiteY15" fmla="*/ 4599979 h 5445113"/>
              <a:gd name="connsiteX16" fmla="*/ 67056 w 4067498"/>
              <a:gd name="connsiteY16" fmla="*/ 4268704 h 5445113"/>
              <a:gd name="connsiteX17" fmla="*/ 244439 w 4067498"/>
              <a:gd name="connsiteY17" fmla="*/ 3767406 h 5445113"/>
              <a:gd name="connsiteX18" fmla="*/ 435401 w 4067498"/>
              <a:gd name="connsiteY18" fmla="*/ 3102725 h 5445113"/>
              <a:gd name="connsiteX19" fmla="*/ 663416 w 4067498"/>
              <a:gd name="connsiteY19" fmla="*/ 2219083 h 5445113"/>
              <a:gd name="connsiteX20" fmla="*/ 1151134 w 4067498"/>
              <a:gd name="connsiteY20" fmla="*/ 648545 h 5445113"/>
              <a:gd name="connsiteX21" fmla="*/ 1402226 w 4067498"/>
              <a:gd name="connsiteY21" fmla="*/ 170806 h 5445113"/>
              <a:gd name="connsiteX0" fmla="*/ 1402226 w 4067498"/>
              <a:gd name="connsiteY0" fmla="*/ 170806 h 5445113"/>
              <a:gd name="connsiteX1" fmla="*/ 2612596 w 4067498"/>
              <a:gd name="connsiteY1" fmla="*/ 0 h 5445113"/>
              <a:gd name="connsiteX2" fmla="*/ 2864141 w 4067498"/>
              <a:gd name="connsiteY2" fmla="*/ 202557 h 5445113"/>
              <a:gd name="connsiteX3" fmla="*/ 3035274 w 4067498"/>
              <a:gd name="connsiteY3" fmla="*/ 421369 h 5445113"/>
              <a:gd name="connsiteX4" fmla="*/ 3219219 w 4067498"/>
              <a:gd name="connsiteY4" fmla="*/ 709566 h 5445113"/>
              <a:gd name="connsiteX5" fmla="*/ 3373967 w 4067498"/>
              <a:gd name="connsiteY5" fmla="*/ 1167696 h 5445113"/>
              <a:gd name="connsiteX6" fmla="*/ 3526262 w 4067498"/>
              <a:gd name="connsiteY6" fmla="*/ 1746623 h 5445113"/>
              <a:gd name="connsiteX7" fmla="*/ 3716803 w 4067498"/>
              <a:gd name="connsiteY7" fmla="*/ 2533106 h 5445113"/>
              <a:gd name="connsiteX8" fmla="*/ 3646054 w 4067498"/>
              <a:gd name="connsiteY8" fmla="*/ 3016298 h 5445113"/>
              <a:gd name="connsiteX9" fmla="*/ 3623001 w 4067498"/>
              <a:gd name="connsiteY9" fmla="*/ 3353374 h 5445113"/>
              <a:gd name="connsiteX10" fmla="*/ 3636581 w 4067498"/>
              <a:gd name="connsiteY10" fmla="*/ 3441810 h 5445113"/>
              <a:gd name="connsiteX11" fmla="*/ 4067498 w 4067498"/>
              <a:gd name="connsiteY11" fmla="*/ 4834934 h 5445113"/>
              <a:gd name="connsiteX12" fmla="*/ 3481413 w 4067498"/>
              <a:gd name="connsiteY12" fmla="*/ 4832956 h 5445113"/>
              <a:gd name="connsiteX13" fmla="*/ 1923861 w 4067498"/>
              <a:gd name="connsiteY13" fmla="*/ 4726728 h 5445113"/>
              <a:gd name="connsiteX14" fmla="*/ 239922 w 4067498"/>
              <a:gd name="connsiteY14" fmla="*/ 5445113 h 5445113"/>
              <a:gd name="connsiteX15" fmla="*/ 0 w 4067498"/>
              <a:gd name="connsiteY15" fmla="*/ 4599979 h 5445113"/>
              <a:gd name="connsiteX16" fmla="*/ 67056 w 4067498"/>
              <a:gd name="connsiteY16" fmla="*/ 4268704 h 5445113"/>
              <a:gd name="connsiteX17" fmla="*/ 244439 w 4067498"/>
              <a:gd name="connsiteY17" fmla="*/ 3767406 h 5445113"/>
              <a:gd name="connsiteX18" fmla="*/ 435401 w 4067498"/>
              <a:gd name="connsiteY18" fmla="*/ 3102725 h 5445113"/>
              <a:gd name="connsiteX19" fmla="*/ 663416 w 4067498"/>
              <a:gd name="connsiteY19" fmla="*/ 2219083 h 5445113"/>
              <a:gd name="connsiteX20" fmla="*/ 1151134 w 4067498"/>
              <a:gd name="connsiteY20" fmla="*/ 648545 h 5445113"/>
              <a:gd name="connsiteX21" fmla="*/ 1402226 w 4067498"/>
              <a:gd name="connsiteY21" fmla="*/ 170806 h 5445113"/>
              <a:gd name="connsiteX0" fmla="*/ 1402226 w 4067498"/>
              <a:gd name="connsiteY0" fmla="*/ 170806 h 5445113"/>
              <a:gd name="connsiteX1" fmla="*/ 2612596 w 4067498"/>
              <a:gd name="connsiteY1" fmla="*/ 0 h 5445113"/>
              <a:gd name="connsiteX2" fmla="*/ 2864141 w 4067498"/>
              <a:gd name="connsiteY2" fmla="*/ 202557 h 5445113"/>
              <a:gd name="connsiteX3" fmla="*/ 3035274 w 4067498"/>
              <a:gd name="connsiteY3" fmla="*/ 421369 h 5445113"/>
              <a:gd name="connsiteX4" fmla="*/ 3219219 w 4067498"/>
              <a:gd name="connsiteY4" fmla="*/ 709566 h 5445113"/>
              <a:gd name="connsiteX5" fmla="*/ 3373967 w 4067498"/>
              <a:gd name="connsiteY5" fmla="*/ 1167696 h 5445113"/>
              <a:gd name="connsiteX6" fmla="*/ 3526262 w 4067498"/>
              <a:gd name="connsiteY6" fmla="*/ 1746623 h 5445113"/>
              <a:gd name="connsiteX7" fmla="*/ 3716803 w 4067498"/>
              <a:gd name="connsiteY7" fmla="*/ 2533106 h 5445113"/>
              <a:gd name="connsiteX8" fmla="*/ 3646054 w 4067498"/>
              <a:gd name="connsiteY8" fmla="*/ 3016298 h 5445113"/>
              <a:gd name="connsiteX9" fmla="*/ 3623001 w 4067498"/>
              <a:gd name="connsiteY9" fmla="*/ 3353374 h 5445113"/>
              <a:gd name="connsiteX10" fmla="*/ 3636581 w 4067498"/>
              <a:gd name="connsiteY10" fmla="*/ 3441810 h 5445113"/>
              <a:gd name="connsiteX11" fmla="*/ 4067498 w 4067498"/>
              <a:gd name="connsiteY11" fmla="*/ 4834934 h 5445113"/>
              <a:gd name="connsiteX12" fmla="*/ 3369270 w 4067498"/>
              <a:gd name="connsiteY12" fmla="*/ 4815703 h 5445113"/>
              <a:gd name="connsiteX13" fmla="*/ 1923861 w 4067498"/>
              <a:gd name="connsiteY13" fmla="*/ 4726728 h 5445113"/>
              <a:gd name="connsiteX14" fmla="*/ 239922 w 4067498"/>
              <a:gd name="connsiteY14" fmla="*/ 5445113 h 5445113"/>
              <a:gd name="connsiteX15" fmla="*/ 0 w 4067498"/>
              <a:gd name="connsiteY15" fmla="*/ 4599979 h 5445113"/>
              <a:gd name="connsiteX16" fmla="*/ 67056 w 4067498"/>
              <a:gd name="connsiteY16" fmla="*/ 4268704 h 5445113"/>
              <a:gd name="connsiteX17" fmla="*/ 244439 w 4067498"/>
              <a:gd name="connsiteY17" fmla="*/ 3767406 h 5445113"/>
              <a:gd name="connsiteX18" fmla="*/ 435401 w 4067498"/>
              <a:gd name="connsiteY18" fmla="*/ 3102725 h 5445113"/>
              <a:gd name="connsiteX19" fmla="*/ 663416 w 4067498"/>
              <a:gd name="connsiteY19" fmla="*/ 2219083 h 5445113"/>
              <a:gd name="connsiteX20" fmla="*/ 1151134 w 4067498"/>
              <a:gd name="connsiteY20" fmla="*/ 648545 h 5445113"/>
              <a:gd name="connsiteX21" fmla="*/ 1402226 w 4067498"/>
              <a:gd name="connsiteY21" fmla="*/ 170806 h 5445113"/>
              <a:gd name="connsiteX0" fmla="*/ 1402226 w 4076124"/>
              <a:gd name="connsiteY0" fmla="*/ 170806 h 5445113"/>
              <a:gd name="connsiteX1" fmla="*/ 2612596 w 4076124"/>
              <a:gd name="connsiteY1" fmla="*/ 0 h 5445113"/>
              <a:gd name="connsiteX2" fmla="*/ 2864141 w 4076124"/>
              <a:gd name="connsiteY2" fmla="*/ 202557 h 5445113"/>
              <a:gd name="connsiteX3" fmla="*/ 3035274 w 4076124"/>
              <a:gd name="connsiteY3" fmla="*/ 421369 h 5445113"/>
              <a:gd name="connsiteX4" fmla="*/ 3219219 w 4076124"/>
              <a:gd name="connsiteY4" fmla="*/ 709566 h 5445113"/>
              <a:gd name="connsiteX5" fmla="*/ 3373967 w 4076124"/>
              <a:gd name="connsiteY5" fmla="*/ 1167696 h 5445113"/>
              <a:gd name="connsiteX6" fmla="*/ 3526262 w 4076124"/>
              <a:gd name="connsiteY6" fmla="*/ 1746623 h 5445113"/>
              <a:gd name="connsiteX7" fmla="*/ 3716803 w 4076124"/>
              <a:gd name="connsiteY7" fmla="*/ 2533106 h 5445113"/>
              <a:gd name="connsiteX8" fmla="*/ 3646054 w 4076124"/>
              <a:gd name="connsiteY8" fmla="*/ 3016298 h 5445113"/>
              <a:gd name="connsiteX9" fmla="*/ 3623001 w 4076124"/>
              <a:gd name="connsiteY9" fmla="*/ 3353374 h 5445113"/>
              <a:gd name="connsiteX10" fmla="*/ 3636581 w 4076124"/>
              <a:gd name="connsiteY10" fmla="*/ 3441810 h 5445113"/>
              <a:gd name="connsiteX11" fmla="*/ 4076124 w 4076124"/>
              <a:gd name="connsiteY11" fmla="*/ 4826308 h 5445113"/>
              <a:gd name="connsiteX12" fmla="*/ 3369270 w 4076124"/>
              <a:gd name="connsiteY12" fmla="*/ 4815703 h 5445113"/>
              <a:gd name="connsiteX13" fmla="*/ 1923861 w 4076124"/>
              <a:gd name="connsiteY13" fmla="*/ 4726728 h 5445113"/>
              <a:gd name="connsiteX14" fmla="*/ 239922 w 4076124"/>
              <a:gd name="connsiteY14" fmla="*/ 5445113 h 5445113"/>
              <a:gd name="connsiteX15" fmla="*/ 0 w 4076124"/>
              <a:gd name="connsiteY15" fmla="*/ 4599979 h 5445113"/>
              <a:gd name="connsiteX16" fmla="*/ 67056 w 4076124"/>
              <a:gd name="connsiteY16" fmla="*/ 4268704 h 5445113"/>
              <a:gd name="connsiteX17" fmla="*/ 244439 w 4076124"/>
              <a:gd name="connsiteY17" fmla="*/ 3767406 h 5445113"/>
              <a:gd name="connsiteX18" fmla="*/ 435401 w 4076124"/>
              <a:gd name="connsiteY18" fmla="*/ 3102725 h 5445113"/>
              <a:gd name="connsiteX19" fmla="*/ 663416 w 4076124"/>
              <a:gd name="connsiteY19" fmla="*/ 2219083 h 5445113"/>
              <a:gd name="connsiteX20" fmla="*/ 1151134 w 4076124"/>
              <a:gd name="connsiteY20" fmla="*/ 648545 h 5445113"/>
              <a:gd name="connsiteX21" fmla="*/ 1402226 w 4076124"/>
              <a:gd name="connsiteY21" fmla="*/ 170806 h 5445113"/>
              <a:gd name="connsiteX0" fmla="*/ 1402226 w 4076124"/>
              <a:gd name="connsiteY0" fmla="*/ 170806 h 5445113"/>
              <a:gd name="connsiteX1" fmla="*/ 2612596 w 4076124"/>
              <a:gd name="connsiteY1" fmla="*/ 0 h 5445113"/>
              <a:gd name="connsiteX2" fmla="*/ 2864141 w 4076124"/>
              <a:gd name="connsiteY2" fmla="*/ 202557 h 5445113"/>
              <a:gd name="connsiteX3" fmla="*/ 3035274 w 4076124"/>
              <a:gd name="connsiteY3" fmla="*/ 421369 h 5445113"/>
              <a:gd name="connsiteX4" fmla="*/ 3219219 w 4076124"/>
              <a:gd name="connsiteY4" fmla="*/ 709566 h 5445113"/>
              <a:gd name="connsiteX5" fmla="*/ 3373967 w 4076124"/>
              <a:gd name="connsiteY5" fmla="*/ 1167696 h 5445113"/>
              <a:gd name="connsiteX6" fmla="*/ 3526262 w 4076124"/>
              <a:gd name="connsiteY6" fmla="*/ 1746623 h 5445113"/>
              <a:gd name="connsiteX7" fmla="*/ 3716803 w 4076124"/>
              <a:gd name="connsiteY7" fmla="*/ 2533106 h 5445113"/>
              <a:gd name="connsiteX8" fmla="*/ 3646054 w 4076124"/>
              <a:gd name="connsiteY8" fmla="*/ 3016298 h 5445113"/>
              <a:gd name="connsiteX9" fmla="*/ 3623001 w 4076124"/>
              <a:gd name="connsiteY9" fmla="*/ 3353374 h 5445113"/>
              <a:gd name="connsiteX10" fmla="*/ 3636581 w 4076124"/>
              <a:gd name="connsiteY10" fmla="*/ 3441810 h 5445113"/>
              <a:gd name="connsiteX11" fmla="*/ 4076124 w 4076124"/>
              <a:gd name="connsiteY11" fmla="*/ 4826308 h 5445113"/>
              <a:gd name="connsiteX12" fmla="*/ 3369270 w 4076124"/>
              <a:gd name="connsiteY12" fmla="*/ 4815703 h 5445113"/>
              <a:gd name="connsiteX13" fmla="*/ 1984246 w 4076124"/>
              <a:gd name="connsiteY13" fmla="*/ 4718101 h 5445113"/>
              <a:gd name="connsiteX14" fmla="*/ 239922 w 4076124"/>
              <a:gd name="connsiteY14" fmla="*/ 5445113 h 5445113"/>
              <a:gd name="connsiteX15" fmla="*/ 0 w 4076124"/>
              <a:gd name="connsiteY15" fmla="*/ 4599979 h 5445113"/>
              <a:gd name="connsiteX16" fmla="*/ 67056 w 4076124"/>
              <a:gd name="connsiteY16" fmla="*/ 4268704 h 5445113"/>
              <a:gd name="connsiteX17" fmla="*/ 244439 w 4076124"/>
              <a:gd name="connsiteY17" fmla="*/ 3767406 h 5445113"/>
              <a:gd name="connsiteX18" fmla="*/ 435401 w 4076124"/>
              <a:gd name="connsiteY18" fmla="*/ 3102725 h 5445113"/>
              <a:gd name="connsiteX19" fmla="*/ 663416 w 4076124"/>
              <a:gd name="connsiteY19" fmla="*/ 2219083 h 5445113"/>
              <a:gd name="connsiteX20" fmla="*/ 1151134 w 4076124"/>
              <a:gd name="connsiteY20" fmla="*/ 648545 h 5445113"/>
              <a:gd name="connsiteX21" fmla="*/ 1402226 w 4076124"/>
              <a:gd name="connsiteY21" fmla="*/ 170806 h 5445113"/>
              <a:gd name="connsiteX0" fmla="*/ 1402226 w 4076124"/>
              <a:gd name="connsiteY0" fmla="*/ 170806 h 5445113"/>
              <a:gd name="connsiteX1" fmla="*/ 2612596 w 4076124"/>
              <a:gd name="connsiteY1" fmla="*/ 0 h 5445113"/>
              <a:gd name="connsiteX2" fmla="*/ 2864141 w 4076124"/>
              <a:gd name="connsiteY2" fmla="*/ 202557 h 5445113"/>
              <a:gd name="connsiteX3" fmla="*/ 3035274 w 4076124"/>
              <a:gd name="connsiteY3" fmla="*/ 421369 h 5445113"/>
              <a:gd name="connsiteX4" fmla="*/ 3219219 w 4076124"/>
              <a:gd name="connsiteY4" fmla="*/ 709566 h 5445113"/>
              <a:gd name="connsiteX5" fmla="*/ 3373967 w 4076124"/>
              <a:gd name="connsiteY5" fmla="*/ 1167696 h 5445113"/>
              <a:gd name="connsiteX6" fmla="*/ 3526262 w 4076124"/>
              <a:gd name="connsiteY6" fmla="*/ 1746623 h 5445113"/>
              <a:gd name="connsiteX7" fmla="*/ 3716803 w 4076124"/>
              <a:gd name="connsiteY7" fmla="*/ 2533106 h 5445113"/>
              <a:gd name="connsiteX8" fmla="*/ 3646054 w 4076124"/>
              <a:gd name="connsiteY8" fmla="*/ 3016298 h 5445113"/>
              <a:gd name="connsiteX9" fmla="*/ 3623001 w 4076124"/>
              <a:gd name="connsiteY9" fmla="*/ 3353374 h 5445113"/>
              <a:gd name="connsiteX10" fmla="*/ 3636581 w 4076124"/>
              <a:gd name="connsiteY10" fmla="*/ 3441810 h 5445113"/>
              <a:gd name="connsiteX11" fmla="*/ 4076124 w 4076124"/>
              <a:gd name="connsiteY11" fmla="*/ 4826308 h 5445113"/>
              <a:gd name="connsiteX12" fmla="*/ 3369270 w 4076124"/>
              <a:gd name="connsiteY12" fmla="*/ 4815703 h 5445113"/>
              <a:gd name="connsiteX13" fmla="*/ 1963737 w 4076124"/>
              <a:gd name="connsiteY13" fmla="*/ 4698528 h 5445113"/>
              <a:gd name="connsiteX14" fmla="*/ 239922 w 4076124"/>
              <a:gd name="connsiteY14" fmla="*/ 5445113 h 5445113"/>
              <a:gd name="connsiteX15" fmla="*/ 0 w 4076124"/>
              <a:gd name="connsiteY15" fmla="*/ 4599979 h 5445113"/>
              <a:gd name="connsiteX16" fmla="*/ 67056 w 4076124"/>
              <a:gd name="connsiteY16" fmla="*/ 4268704 h 5445113"/>
              <a:gd name="connsiteX17" fmla="*/ 244439 w 4076124"/>
              <a:gd name="connsiteY17" fmla="*/ 3767406 h 5445113"/>
              <a:gd name="connsiteX18" fmla="*/ 435401 w 4076124"/>
              <a:gd name="connsiteY18" fmla="*/ 3102725 h 5445113"/>
              <a:gd name="connsiteX19" fmla="*/ 663416 w 4076124"/>
              <a:gd name="connsiteY19" fmla="*/ 2219083 h 5445113"/>
              <a:gd name="connsiteX20" fmla="*/ 1151134 w 4076124"/>
              <a:gd name="connsiteY20" fmla="*/ 648545 h 5445113"/>
              <a:gd name="connsiteX21" fmla="*/ 1402226 w 4076124"/>
              <a:gd name="connsiteY21" fmla="*/ 170806 h 5445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076124" h="5445113">
                <a:moveTo>
                  <a:pt x="1402226" y="170806"/>
                </a:moveTo>
                <a:lnTo>
                  <a:pt x="2612596" y="0"/>
                </a:lnTo>
                <a:lnTo>
                  <a:pt x="2864141" y="202557"/>
                </a:lnTo>
                <a:lnTo>
                  <a:pt x="3035274" y="421369"/>
                </a:lnTo>
                <a:lnTo>
                  <a:pt x="3219219" y="709566"/>
                </a:lnTo>
                <a:lnTo>
                  <a:pt x="3373967" y="1167696"/>
                </a:lnTo>
                <a:lnTo>
                  <a:pt x="3526262" y="1746623"/>
                </a:lnTo>
                <a:lnTo>
                  <a:pt x="3716803" y="2533106"/>
                </a:lnTo>
                <a:lnTo>
                  <a:pt x="3646054" y="3016298"/>
                </a:lnTo>
                <a:lnTo>
                  <a:pt x="3623001" y="3353374"/>
                </a:lnTo>
                <a:cubicBezTo>
                  <a:pt x="3622030" y="3385286"/>
                  <a:pt x="3637552" y="3409898"/>
                  <a:pt x="3636581" y="3441810"/>
                </a:cubicBezTo>
                <a:lnTo>
                  <a:pt x="4076124" y="4826308"/>
                </a:lnTo>
                <a:lnTo>
                  <a:pt x="3369270" y="4815703"/>
                </a:lnTo>
                <a:lnTo>
                  <a:pt x="1963737" y="4698528"/>
                </a:lnTo>
                <a:lnTo>
                  <a:pt x="239922" y="5445113"/>
                </a:lnTo>
                <a:lnTo>
                  <a:pt x="0" y="4599979"/>
                </a:lnTo>
                <a:lnTo>
                  <a:pt x="67056" y="4268704"/>
                </a:lnTo>
                <a:cubicBezTo>
                  <a:pt x="107042" y="4117059"/>
                  <a:pt x="183048" y="3961736"/>
                  <a:pt x="244439" y="3767406"/>
                </a:cubicBezTo>
                <a:cubicBezTo>
                  <a:pt x="305830" y="3573076"/>
                  <a:pt x="365572" y="3360779"/>
                  <a:pt x="435401" y="3102725"/>
                </a:cubicBezTo>
                <a:cubicBezTo>
                  <a:pt x="505230" y="2844671"/>
                  <a:pt x="544127" y="2628113"/>
                  <a:pt x="663416" y="2219083"/>
                </a:cubicBezTo>
                <a:lnTo>
                  <a:pt x="1151134" y="648545"/>
                </a:lnTo>
                <a:lnTo>
                  <a:pt x="1402226" y="170806"/>
                </a:lnTo>
                <a:close/>
              </a:path>
            </a:pathLst>
          </a:custGeom>
          <a:noFill/>
          <a:ln w="190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662" dirty="0"/>
          </a:p>
        </p:txBody>
      </p:sp>
      <p:sp>
        <p:nvSpPr>
          <p:cNvPr id="67" name="フリーフォーム 66"/>
          <p:cNvSpPr/>
          <p:nvPr/>
        </p:nvSpPr>
        <p:spPr>
          <a:xfrm>
            <a:off x="3748220" y="2777786"/>
            <a:ext cx="562161" cy="188496"/>
          </a:xfrm>
          <a:custGeom>
            <a:avLst/>
            <a:gdLst>
              <a:gd name="connsiteX0" fmla="*/ 718019 w 718019"/>
              <a:gd name="connsiteY0" fmla="*/ 101259 h 260819"/>
              <a:gd name="connsiteX1" fmla="*/ 718019 w 718019"/>
              <a:gd name="connsiteY1" fmla="*/ 101259 h 260819"/>
              <a:gd name="connsiteX2" fmla="*/ 613691 w 718019"/>
              <a:gd name="connsiteY2" fmla="*/ 58301 h 260819"/>
              <a:gd name="connsiteX3" fmla="*/ 524706 w 718019"/>
              <a:gd name="connsiteY3" fmla="*/ 12274 h 260819"/>
              <a:gd name="connsiteX4" fmla="*/ 487884 w 718019"/>
              <a:gd name="connsiteY4" fmla="*/ 0 h 260819"/>
              <a:gd name="connsiteX5" fmla="*/ 343667 w 718019"/>
              <a:gd name="connsiteY5" fmla="*/ 3068 h 260819"/>
              <a:gd name="connsiteX6" fmla="*/ 193313 w 718019"/>
              <a:gd name="connsiteY6" fmla="*/ 33753 h 260819"/>
              <a:gd name="connsiteX7" fmla="*/ 131943 w 718019"/>
              <a:gd name="connsiteY7" fmla="*/ 76711 h 260819"/>
              <a:gd name="connsiteX8" fmla="*/ 49095 w 718019"/>
              <a:gd name="connsiteY8" fmla="*/ 190244 h 260819"/>
              <a:gd name="connsiteX9" fmla="*/ 0 w 718019"/>
              <a:gd name="connsiteY9" fmla="*/ 260819 h 260819"/>
              <a:gd name="connsiteX10" fmla="*/ 131943 w 718019"/>
              <a:gd name="connsiteY10" fmla="*/ 184107 h 260819"/>
              <a:gd name="connsiteX11" fmla="*/ 263887 w 718019"/>
              <a:gd name="connsiteY11" fmla="*/ 104327 h 260819"/>
              <a:gd name="connsiteX12" fmla="*/ 306845 w 718019"/>
              <a:gd name="connsiteY12" fmla="*/ 52164 h 260819"/>
              <a:gd name="connsiteX13" fmla="*/ 432652 w 718019"/>
              <a:gd name="connsiteY13" fmla="*/ 42958 h 260819"/>
              <a:gd name="connsiteX14" fmla="*/ 543117 w 718019"/>
              <a:gd name="connsiteY14" fmla="*/ 58301 h 260819"/>
              <a:gd name="connsiteX15" fmla="*/ 613691 w 718019"/>
              <a:gd name="connsiteY15" fmla="*/ 88985 h 260819"/>
              <a:gd name="connsiteX16" fmla="*/ 665855 w 718019"/>
              <a:gd name="connsiteY16" fmla="*/ 101259 h 260819"/>
              <a:gd name="connsiteX17" fmla="*/ 718019 w 718019"/>
              <a:gd name="connsiteY17" fmla="*/ 101259 h 260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18019" h="260819">
                <a:moveTo>
                  <a:pt x="718019" y="101259"/>
                </a:moveTo>
                <a:lnTo>
                  <a:pt x="718019" y="101259"/>
                </a:lnTo>
                <a:lnTo>
                  <a:pt x="613691" y="58301"/>
                </a:lnTo>
                <a:lnTo>
                  <a:pt x="524706" y="12274"/>
                </a:lnTo>
                <a:lnTo>
                  <a:pt x="487884" y="0"/>
                </a:lnTo>
                <a:lnTo>
                  <a:pt x="343667" y="3068"/>
                </a:lnTo>
                <a:lnTo>
                  <a:pt x="193313" y="33753"/>
                </a:lnTo>
                <a:lnTo>
                  <a:pt x="131943" y="76711"/>
                </a:lnTo>
                <a:lnTo>
                  <a:pt x="49095" y="190244"/>
                </a:lnTo>
                <a:lnTo>
                  <a:pt x="0" y="260819"/>
                </a:lnTo>
                <a:lnTo>
                  <a:pt x="131943" y="184107"/>
                </a:lnTo>
                <a:lnTo>
                  <a:pt x="263887" y="104327"/>
                </a:lnTo>
                <a:lnTo>
                  <a:pt x="306845" y="52164"/>
                </a:lnTo>
                <a:lnTo>
                  <a:pt x="432652" y="42958"/>
                </a:lnTo>
                <a:lnTo>
                  <a:pt x="543117" y="58301"/>
                </a:lnTo>
                <a:lnTo>
                  <a:pt x="613691" y="88985"/>
                </a:lnTo>
                <a:lnTo>
                  <a:pt x="665855" y="101259"/>
                </a:lnTo>
                <a:lnTo>
                  <a:pt x="718019" y="101259"/>
                </a:lnTo>
                <a:close/>
              </a:path>
            </a:pathLst>
          </a:custGeom>
          <a:noFill/>
          <a:ln w="190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662" dirty="0"/>
          </a:p>
        </p:txBody>
      </p:sp>
      <p:sp>
        <p:nvSpPr>
          <p:cNvPr id="68" name="フリーフォーム 67"/>
          <p:cNvSpPr/>
          <p:nvPr/>
        </p:nvSpPr>
        <p:spPr>
          <a:xfrm>
            <a:off x="4091761" y="2662471"/>
            <a:ext cx="26426" cy="674149"/>
          </a:xfrm>
          <a:custGeom>
            <a:avLst/>
            <a:gdLst>
              <a:gd name="connsiteX0" fmla="*/ 0 w 33753"/>
              <a:gd name="connsiteY0" fmla="*/ 0 h 932811"/>
              <a:gd name="connsiteX1" fmla="*/ 30685 w 33753"/>
              <a:gd name="connsiteY1" fmla="*/ 119670 h 932811"/>
              <a:gd name="connsiteX2" fmla="*/ 33753 w 33753"/>
              <a:gd name="connsiteY2" fmla="*/ 932811 h 932811"/>
              <a:gd name="connsiteX3" fmla="*/ 33753 w 33753"/>
              <a:gd name="connsiteY3" fmla="*/ 932811 h 932811"/>
            </a:gdLst>
            <a:ahLst/>
            <a:cxnLst>
              <a:cxn ang="0">
                <a:pos x="connsiteX0" y="connsiteY0"/>
              </a:cxn>
              <a:cxn ang="0">
                <a:pos x="connsiteX1" y="connsiteY1"/>
              </a:cxn>
              <a:cxn ang="0">
                <a:pos x="connsiteX2" y="connsiteY2"/>
              </a:cxn>
              <a:cxn ang="0">
                <a:pos x="connsiteX3" y="connsiteY3"/>
              </a:cxn>
            </a:cxnLst>
            <a:rect l="l" t="t" r="r" b="b"/>
            <a:pathLst>
              <a:path w="33753" h="932811">
                <a:moveTo>
                  <a:pt x="0" y="0"/>
                </a:moveTo>
                <a:lnTo>
                  <a:pt x="30685" y="119670"/>
                </a:lnTo>
                <a:cubicBezTo>
                  <a:pt x="31708" y="390717"/>
                  <a:pt x="32730" y="661764"/>
                  <a:pt x="33753" y="932811"/>
                </a:cubicBezTo>
                <a:lnTo>
                  <a:pt x="33753" y="932811"/>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ja-JP" altLang="en-US" sz="1662" dirty="0"/>
          </a:p>
        </p:txBody>
      </p:sp>
      <p:sp>
        <p:nvSpPr>
          <p:cNvPr id="69" name="フリーフォーム 68"/>
          <p:cNvSpPr/>
          <p:nvPr/>
        </p:nvSpPr>
        <p:spPr>
          <a:xfrm>
            <a:off x="4030685" y="3105550"/>
            <a:ext cx="159697" cy="282618"/>
          </a:xfrm>
          <a:custGeom>
            <a:avLst/>
            <a:gdLst>
              <a:gd name="connsiteX0" fmla="*/ 1163782 w 3182587"/>
              <a:gd name="connsiteY0" fmla="*/ 11875 h 5735782"/>
              <a:gd name="connsiteX1" fmla="*/ 1175658 w 3182587"/>
              <a:gd name="connsiteY1" fmla="*/ 807522 h 5735782"/>
              <a:gd name="connsiteX2" fmla="*/ 249382 w 3182587"/>
              <a:gd name="connsiteY2" fmla="*/ 795647 h 5735782"/>
              <a:gd name="connsiteX3" fmla="*/ 0 w 3182587"/>
              <a:gd name="connsiteY3" fmla="*/ 3479470 h 5735782"/>
              <a:gd name="connsiteX4" fmla="*/ 1294411 w 3182587"/>
              <a:gd name="connsiteY4" fmla="*/ 5735782 h 5735782"/>
              <a:gd name="connsiteX5" fmla="*/ 1923803 w 3182587"/>
              <a:gd name="connsiteY5" fmla="*/ 5498275 h 5735782"/>
              <a:gd name="connsiteX6" fmla="*/ 2054432 w 3182587"/>
              <a:gd name="connsiteY6" fmla="*/ 5676405 h 5735782"/>
              <a:gd name="connsiteX7" fmla="*/ 3063834 w 3182587"/>
              <a:gd name="connsiteY7" fmla="*/ 5712031 h 5735782"/>
              <a:gd name="connsiteX8" fmla="*/ 3182587 w 3182587"/>
              <a:gd name="connsiteY8" fmla="*/ 819397 h 5735782"/>
              <a:gd name="connsiteX9" fmla="*/ 2125683 w 3182587"/>
              <a:gd name="connsiteY9" fmla="*/ 807522 h 5735782"/>
              <a:gd name="connsiteX10" fmla="*/ 2137559 w 3182587"/>
              <a:gd name="connsiteY10" fmla="*/ 0 h 5735782"/>
              <a:gd name="connsiteX11" fmla="*/ 1163782 w 3182587"/>
              <a:gd name="connsiteY11" fmla="*/ 11875 h 5735782"/>
              <a:gd name="connsiteX0" fmla="*/ 1163782 w 3182587"/>
              <a:gd name="connsiteY0" fmla="*/ 11875 h 5712031"/>
              <a:gd name="connsiteX1" fmla="*/ 1175658 w 3182587"/>
              <a:gd name="connsiteY1" fmla="*/ 807522 h 5712031"/>
              <a:gd name="connsiteX2" fmla="*/ 249382 w 3182587"/>
              <a:gd name="connsiteY2" fmla="*/ 795647 h 5712031"/>
              <a:gd name="connsiteX3" fmla="*/ 0 w 3182587"/>
              <a:gd name="connsiteY3" fmla="*/ 3479470 h 5712031"/>
              <a:gd name="connsiteX4" fmla="*/ 1229821 w 3182587"/>
              <a:gd name="connsiteY4" fmla="*/ 5623113 h 5712031"/>
              <a:gd name="connsiteX5" fmla="*/ 1923803 w 3182587"/>
              <a:gd name="connsiteY5" fmla="*/ 5498275 h 5712031"/>
              <a:gd name="connsiteX6" fmla="*/ 2054432 w 3182587"/>
              <a:gd name="connsiteY6" fmla="*/ 5676405 h 5712031"/>
              <a:gd name="connsiteX7" fmla="*/ 3063834 w 3182587"/>
              <a:gd name="connsiteY7" fmla="*/ 5712031 h 5712031"/>
              <a:gd name="connsiteX8" fmla="*/ 3182587 w 3182587"/>
              <a:gd name="connsiteY8" fmla="*/ 819397 h 5712031"/>
              <a:gd name="connsiteX9" fmla="*/ 2125683 w 3182587"/>
              <a:gd name="connsiteY9" fmla="*/ 807522 h 5712031"/>
              <a:gd name="connsiteX10" fmla="*/ 2137559 w 3182587"/>
              <a:gd name="connsiteY10" fmla="*/ 0 h 5712031"/>
              <a:gd name="connsiteX11" fmla="*/ 1163782 w 3182587"/>
              <a:gd name="connsiteY11" fmla="*/ 11875 h 5712031"/>
              <a:gd name="connsiteX0" fmla="*/ 1163782 w 3182587"/>
              <a:gd name="connsiteY0" fmla="*/ 11875 h 5712031"/>
              <a:gd name="connsiteX1" fmla="*/ 1175658 w 3182587"/>
              <a:gd name="connsiteY1" fmla="*/ 807522 h 5712031"/>
              <a:gd name="connsiteX2" fmla="*/ 249382 w 3182587"/>
              <a:gd name="connsiteY2" fmla="*/ 795647 h 5712031"/>
              <a:gd name="connsiteX3" fmla="*/ 0 w 3182587"/>
              <a:gd name="connsiteY3" fmla="*/ 3479470 h 5712031"/>
              <a:gd name="connsiteX4" fmla="*/ 1229821 w 3182587"/>
              <a:gd name="connsiteY4" fmla="*/ 5623113 h 5712031"/>
              <a:gd name="connsiteX5" fmla="*/ 1543793 w 3182587"/>
              <a:gd name="connsiteY5" fmla="*/ 5557653 h 5712031"/>
              <a:gd name="connsiteX6" fmla="*/ 1923803 w 3182587"/>
              <a:gd name="connsiteY6" fmla="*/ 5498275 h 5712031"/>
              <a:gd name="connsiteX7" fmla="*/ 2054432 w 3182587"/>
              <a:gd name="connsiteY7" fmla="*/ 5676405 h 5712031"/>
              <a:gd name="connsiteX8" fmla="*/ 3063834 w 3182587"/>
              <a:gd name="connsiteY8" fmla="*/ 5712031 h 5712031"/>
              <a:gd name="connsiteX9" fmla="*/ 3182587 w 3182587"/>
              <a:gd name="connsiteY9" fmla="*/ 819397 h 5712031"/>
              <a:gd name="connsiteX10" fmla="*/ 2125683 w 3182587"/>
              <a:gd name="connsiteY10" fmla="*/ 807522 h 5712031"/>
              <a:gd name="connsiteX11" fmla="*/ 2137559 w 3182587"/>
              <a:gd name="connsiteY11" fmla="*/ 0 h 5712031"/>
              <a:gd name="connsiteX12" fmla="*/ 1163782 w 3182587"/>
              <a:gd name="connsiteY12" fmla="*/ 11875 h 5712031"/>
              <a:gd name="connsiteX0" fmla="*/ 1163782 w 3182587"/>
              <a:gd name="connsiteY0" fmla="*/ 11875 h 5712031"/>
              <a:gd name="connsiteX1" fmla="*/ 1175658 w 3182587"/>
              <a:gd name="connsiteY1" fmla="*/ 807522 h 5712031"/>
              <a:gd name="connsiteX2" fmla="*/ 249382 w 3182587"/>
              <a:gd name="connsiteY2" fmla="*/ 795647 h 5712031"/>
              <a:gd name="connsiteX3" fmla="*/ 0 w 3182587"/>
              <a:gd name="connsiteY3" fmla="*/ 3479470 h 5712031"/>
              <a:gd name="connsiteX4" fmla="*/ 1229821 w 3182587"/>
              <a:gd name="connsiteY4" fmla="*/ 5623113 h 5712031"/>
              <a:gd name="connsiteX5" fmla="*/ 1571182 w 3182587"/>
              <a:gd name="connsiteY5" fmla="*/ 5458372 h 5712031"/>
              <a:gd name="connsiteX6" fmla="*/ 1923803 w 3182587"/>
              <a:gd name="connsiteY6" fmla="*/ 5498275 h 5712031"/>
              <a:gd name="connsiteX7" fmla="*/ 2054432 w 3182587"/>
              <a:gd name="connsiteY7" fmla="*/ 5676405 h 5712031"/>
              <a:gd name="connsiteX8" fmla="*/ 3063834 w 3182587"/>
              <a:gd name="connsiteY8" fmla="*/ 5712031 h 5712031"/>
              <a:gd name="connsiteX9" fmla="*/ 3182587 w 3182587"/>
              <a:gd name="connsiteY9" fmla="*/ 819397 h 5712031"/>
              <a:gd name="connsiteX10" fmla="*/ 2125683 w 3182587"/>
              <a:gd name="connsiteY10" fmla="*/ 807522 h 5712031"/>
              <a:gd name="connsiteX11" fmla="*/ 2137559 w 3182587"/>
              <a:gd name="connsiteY11" fmla="*/ 0 h 5712031"/>
              <a:gd name="connsiteX12" fmla="*/ 1163782 w 3182587"/>
              <a:gd name="connsiteY12" fmla="*/ 11875 h 5712031"/>
              <a:gd name="connsiteX0" fmla="*/ 1163782 w 3182587"/>
              <a:gd name="connsiteY0" fmla="*/ 11875 h 5712031"/>
              <a:gd name="connsiteX1" fmla="*/ 1175658 w 3182587"/>
              <a:gd name="connsiteY1" fmla="*/ 807522 h 5712031"/>
              <a:gd name="connsiteX2" fmla="*/ 249382 w 3182587"/>
              <a:gd name="connsiteY2" fmla="*/ 795647 h 5712031"/>
              <a:gd name="connsiteX3" fmla="*/ 0 w 3182587"/>
              <a:gd name="connsiteY3" fmla="*/ 3479470 h 5712031"/>
              <a:gd name="connsiteX4" fmla="*/ 1229821 w 3182587"/>
              <a:gd name="connsiteY4" fmla="*/ 5623113 h 5712031"/>
              <a:gd name="connsiteX5" fmla="*/ 1571182 w 3182587"/>
              <a:gd name="connsiteY5" fmla="*/ 5458372 h 5712031"/>
              <a:gd name="connsiteX6" fmla="*/ 1781299 w 3182587"/>
              <a:gd name="connsiteY6" fmla="*/ 5462650 h 5712031"/>
              <a:gd name="connsiteX7" fmla="*/ 1923803 w 3182587"/>
              <a:gd name="connsiteY7" fmla="*/ 5498275 h 5712031"/>
              <a:gd name="connsiteX8" fmla="*/ 2054432 w 3182587"/>
              <a:gd name="connsiteY8" fmla="*/ 5676405 h 5712031"/>
              <a:gd name="connsiteX9" fmla="*/ 3063834 w 3182587"/>
              <a:gd name="connsiteY9" fmla="*/ 5712031 h 5712031"/>
              <a:gd name="connsiteX10" fmla="*/ 3182587 w 3182587"/>
              <a:gd name="connsiteY10" fmla="*/ 819397 h 5712031"/>
              <a:gd name="connsiteX11" fmla="*/ 2125683 w 3182587"/>
              <a:gd name="connsiteY11" fmla="*/ 807522 h 5712031"/>
              <a:gd name="connsiteX12" fmla="*/ 2137559 w 3182587"/>
              <a:gd name="connsiteY12" fmla="*/ 0 h 5712031"/>
              <a:gd name="connsiteX13" fmla="*/ 1163782 w 3182587"/>
              <a:gd name="connsiteY13" fmla="*/ 11875 h 5712031"/>
              <a:gd name="connsiteX0" fmla="*/ 1163782 w 3182587"/>
              <a:gd name="connsiteY0" fmla="*/ 11875 h 5712031"/>
              <a:gd name="connsiteX1" fmla="*/ 1175658 w 3182587"/>
              <a:gd name="connsiteY1" fmla="*/ 807522 h 5712031"/>
              <a:gd name="connsiteX2" fmla="*/ 249382 w 3182587"/>
              <a:gd name="connsiteY2" fmla="*/ 795647 h 5712031"/>
              <a:gd name="connsiteX3" fmla="*/ 0 w 3182587"/>
              <a:gd name="connsiteY3" fmla="*/ 3479470 h 5712031"/>
              <a:gd name="connsiteX4" fmla="*/ 1229821 w 3182587"/>
              <a:gd name="connsiteY4" fmla="*/ 5623113 h 5712031"/>
              <a:gd name="connsiteX5" fmla="*/ 1571182 w 3182587"/>
              <a:gd name="connsiteY5" fmla="*/ 5458372 h 5712031"/>
              <a:gd name="connsiteX6" fmla="*/ 1640165 w 3182587"/>
              <a:gd name="connsiteY6" fmla="*/ 5601631 h 5712031"/>
              <a:gd name="connsiteX7" fmla="*/ 1923803 w 3182587"/>
              <a:gd name="connsiteY7" fmla="*/ 5498275 h 5712031"/>
              <a:gd name="connsiteX8" fmla="*/ 2054432 w 3182587"/>
              <a:gd name="connsiteY8" fmla="*/ 5676405 h 5712031"/>
              <a:gd name="connsiteX9" fmla="*/ 3063834 w 3182587"/>
              <a:gd name="connsiteY9" fmla="*/ 5712031 h 5712031"/>
              <a:gd name="connsiteX10" fmla="*/ 3182587 w 3182587"/>
              <a:gd name="connsiteY10" fmla="*/ 819397 h 5712031"/>
              <a:gd name="connsiteX11" fmla="*/ 2125683 w 3182587"/>
              <a:gd name="connsiteY11" fmla="*/ 807522 h 5712031"/>
              <a:gd name="connsiteX12" fmla="*/ 2137559 w 3182587"/>
              <a:gd name="connsiteY12" fmla="*/ 0 h 5712031"/>
              <a:gd name="connsiteX13" fmla="*/ 1163782 w 3182587"/>
              <a:gd name="connsiteY13" fmla="*/ 11875 h 5712031"/>
              <a:gd name="connsiteX0" fmla="*/ 1163782 w 3182587"/>
              <a:gd name="connsiteY0" fmla="*/ 11875 h 5712031"/>
              <a:gd name="connsiteX1" fmla="*/ 1175658 w 3182587"/>
              <a:gd name="connsiteY1" fmla="*/ 807522 h 5712031"/>
              <a:gd name="connsiteX2" fmla="*/ 249382 w 3182587"/>
              <a:gd name="connsiteY2" fmla="*/ 795647 h 5712031"/>
              <a:gd name="connsiteX3" fmla="*/ 0 w 3182587"/>
              <a:gd name="connsiteY3" fmla="*/ 3479470 h 5712031"/>
              <a:gd name="connsiteX4" fmla="*/ 1229821 w 3182587"/>
              <a:gd name="connsiteY4" fmla="*/ 5623113 h 5712031"/>
              <a:gd name="connsiteX5" fmla="*/ 1571182 w 3182587"/>
              <a:gd name="connsiteY5" fmla="*/ 5458372 h 5712031"/>
              <a:gd name="connsiteX6" fmla="*/ 1631172 w 3182587"/>
              <a:gd name="connsiteY6" fmla="*/ 5585477 h 5712031"/>
              <a:gd name="connsiteX7" fmla="*/ 1923803 w 3182587"/>
              <a:gd name="connsiteY7" fmla="*/ 5498275 h 5712031"/>
              <a:gd name="connsiteX8" fmla="*/ 2054432 w 3182587"/>
              <a:gd name="connsiteY8" fmla="*/ 5676405 h 5712031"/>
              <a:gd name="connsiteX9" fmla="*/ 3063834 w 3182587"/>
              <a:gd name="connsiteY9" fmla="*/ 5712031 h 5712031"/>
              <a:gd name="connsiteX10" fmla="*/ 3182587 w 3182587"/>
              <a:gd name="connsiteY10" fmla="*/ 819397 h 5712031"/>
              <a:gd name="connsiteX11" fmla="*/ 2125683 w 3182587"/>
              <a:gd name="connsiteY11" fmla="*/ 807522 h 5712031"/>
              <a:gd name="connsiteX12" fmla="*/ 2137559 w 3182587"/>
              <a:gd name="connsiteY12" fmla="*/ 0 h 5712031"/>
              <a:gd name="connsiteX13" fmla="*/ 1163782 w 3182587"/>
              <a:gd name="connsiteY13" fmla="*/ 11875 h 5712031"/>
              <a:gd name="connsiteX0" fmla="*/ 1163782 w 3182587"/>
              <a:gd name="connsiteY0" fmla="*/ 11875 h 5712031"/>
              <a:gd name="connsiteX1" fmla="*/ 1175658 w 3182587"/>
              <a:gd name="connsiteY1" fmla="*/ 807522 h 5712031"/>
              <a:gd name="connsiteX2" fmla="*/ 249382 w 3182587"/>
              <a:gd name="connsiteY2" fmla="*/ 795647 h 5712031"/>
              <a:gd name="connsiteX3" fmla="*/ 0 w 3182587"/>
              <a:gd name="connsiteY3" fmla="*/ 3479470 h 5712031"/>
              <a:gd name="connsiteX4" fmla="*/ 1229821 w 3182587"/>
              <a:gd name="connsiteY4" fmla="*/ 5623113 h 5712031"/>
              <a:gd name="connsiteX5" fmla="*/ 1571182 w 3182587"/>
              <a:gd name="connsiteY5" fmla="*/ 5458372 h 5712031"/>
              <a:gd name="connsiteX6" fmla="*/ 1631172 w 3182587"/>
              <a:gd name="connsiteY6" fmla="*/ 5585477 h 5712031"/>
              <a:gd name="connsiteX7" fmla="*/ 1900053 w 3182587"/>
              <a:gd name="connsiteY7" fmla="*/ 5403272 h 5712031"/>
              <a:gd name="connsiteX8" fmla="*/ 2054432 w 3182587"/>
              <a:gd name="connsiteY8" fmla="*/ 5676405 h 5712031"/>
              <a:gd name="connsiteX9" fmla="*/ 3063834 w 3182587"/>
              <a:gd name="connsiteY9" fmla="*/ 5712031 h 5712031"/>
              <a:gd name="connsiteX10" fmla="*/ 3182587 w 3182587"/>
              <a:gd name="connsiteY10" fmla="*/ 819397 h 5712031"/>
              <a:gd name="connsiteX11" fmla="*/ 2125683 w 3182587"/>
              <a:gd name="connsiteY11" fmla="*/ 807522 h 5712031"/>
              <a:gd name="connsiteX12" fmla="*/ 2137559 w 3182587"/>
              <a:gd name="connsiteY12" fmla="*/ 0 h 5712031"/>
              <a:gd name="connsiteX13" fmla="*/ 1163782 w 3182587"/>
              <a:gd name="connsiteY13" fmla="*/ 11875 h 5712031"/>
              <a:gd name="connsiteX0" fmla="*/ 1163782 w 3182587"/>
              <a:gd name="connsiteY0" fmla="*/ 11875 h 5712031"/>
              <a:gd name="connsiteX1" fmla="*/ 1175658 w 3182587"/>
              <a:gd name="connsiteY1" fmla="*/ 807522 h 5712031"/>
              <a:gd name="connsiteX2" fmla="*/ 249382 w 3182587"/>
              <a:gd name="connsiteY2" fmla="*/ 795647 h 5712031"/>
              <a:gd name="connsiteX3" fmla="*/ 0 w 3182587"/>
              <a:gd name="connsiteY3" fmla="*/ 3479470 h 5712031"/>
              <a:gd name="connsiteX4" fmla="*/ 1229821 w 3182587"/>
              <a:gd name="connsiteY4" fmla="*/ 5623113 h 5712031"/>
              <a:gd name="connsiteX5" fmla="*/ 1571182 w 3182587"/>
              <a:gd name="connsiteY5" fmla="*/ 5458372 h 5712031"/>
              <a:gd name="connsiteX6" fmla="*/ 1643048 w 3182587"/>
              <a:gd name="connsiteY6" fmla="*/ 5549851 h 5712031"/>
              <a:gd name="connsiteX7" fmla="*/ 1900053 w 3182587"/>
              <a:gd name="connsiteY7" fmla="*/ 5403272 h 5712031"/>
              <a:gd name="connsiteX8" fmla="*/ 2054432 w 3182587"/>
              <a:gd name="connsiteY8" fmla="*/ 5676405 h 5712031"/>
              <a:gd name="connsiteX9" fmla="*/ 3063834 w 3182587"/>
              <a:gd name="connsiteY9" fmla="*/ 5712031 h 5712031"/>
              <a:gd name="connsiteX10" fmla="*/ 3182587 w 3182587"/>
              <a:gd name="connsiteY10" fmla="*/ 819397 h 5712031"/>
              <a:gd name="connsiteX11" fmla="*/ 2125683 w 3182587"/>
              <a:gd name="connsiteY11" fmla="*/ 807522 h 5712031"/>
              <a:gd name="connsiteX12" fmla="*/ 2137559 w 3182587"/>
              <a:gd name="connsiteY12" fmla="*/ 0 h 5712031"/>
              <a:gd name="connsiteX13" fmla="*/ 1163782 w 3182587"/>
              <a:gd name="connsiteY13" fmla="*/ 11875 h 5712031"/>
              <a:gd name="connsiteX0" fmla="*/ 1163782 w 3182587"/>
              <a:gd name="connsiteY0" fmla="*/ 11875 h 5735781"/>
              <a:gd name="connsiteX1" fmla="*/ 1175658 w 3182587"/>
              <a:gd name="connsiteY1" fmla="*/ 807522 h 5735781"/>
              <a:gd name="connsiteX2" fmla="*/ 249382 w 3182587"/>
              <a:gd name="connsiteY2" fmla="*/ 795647 h 5735781"/>
              <a:gd name="connsiteX3" fmla="*/ 0 w 3182587"/>
              <a:gd name="connsiteY3" fmla="*/ 3479470 h 5735781"/>
              <a:gd name="connsiteX4" fmla="*/ 1229821 w 3182587"/>
              <a:gd name="connsiteY4" fmla="*/ 5623113 h 5735781"/>
              <a:gd name="connsiteX5" fmla="*/ 1571182 w 3182587"/>
              <a:gd name="connsiteY5" fmla="*/ 5458372 h 5735781"/>
              <a:gd name="connsiteX6" fmla="*/ 1643048 w 3182587"/>
              <a:gd name="connsiteY6" fmla="*/ 5549851 h 5735781"/>
              <a:gd name="connsiteX7" fmla="*/ 1900053 w 3182587"/>
              <a:gd name="connsiteY7" fmla="*/ 5403272 h 5735781"/>
              <a:gd name="connsiteX8" fmla="*/ 1971304 w 3182587"/>
              <a:gd name="connsiteY8" fmla="*/ 5735781 h 5735781"/>
              <a:gd name="connsiteX9" fmla="*/ 3063834 w 3182587"/>
              <a:gd name="connsiteY9" fmla="*/ 5712031 h 5735781"/>
              <a:gd name="connsiteX10" fmla="*/ 3182587 w 3182587"/>
              <a:gd name="connsiteY10" fmla="*/ 819397 h 5735781"/>
              <a:gd name="connsiteX11" fmla="*/ 2125683 w 3182587"/>
              <a:gd name="connsiteY11" fmla="*/ 807522 h 5735781"/>
              <a:gd name="connsiteX12" fmla="*/ 2137559 w 3182587"/>
              <a:gd name="connsiteY12" fmla="*/ 0 h 5735781"/>
              <a:gd name="connsiteX13" fmla="*/ 1163782 w 3182587"/>
              <a:gd name="connsiteY13" fmla="*/ 11875 h 5735781"/>
              <a:gd name="connsiteX0" fmla="*/ 1163782 w 3182587"/>
              <a:gd name="connsiteY0" fmla="*/ 11875 h 5735781"/>
              <a:gd name="connsiteX1" fmla="*/ 1175658 w 3182587"/>
              <a:gd name="connsiteY1" fmla="*/ 807522 h 5735781"/>
              <a:gd name="connsiteX2" fmla="*/ 249382 w 3182587"/>
              <a:gd name="connsiteY2" fmla="*/ 795647 h 5735781"/>
              <a:gd name="connsiteX3" fmla="*/ 0 w 3182587"/>
              <a:gd name="connsiteY3" fmla="*/ 3479470 h 5735781"/>
              <a:gd name="connsiteX4" fmla="*/ 1229821 w 3182587"/>
              <a:gd name="connsiteY4" fmla="*/ 5623113 h 5735781"/>
              <a:gd name="connsiteX5" fmla="*/ 1571182 w 3182587"/>
              <a:gd name="connsiteY5" fmla="*/ 5458372 h 5735781"/>
              <a:gd name="connsiteX6" fmla="*/ 1643048 w 3182587"/>
              <a:gd name="connsiteY6" fmla="*/ 5549851 h 5735781"/>
              <a:gd name="connsiteX7" fmla="*/ 1852552 w 3182587"/>
              <a:gd name="connsiteY7" fmla="*/ 5427023 h 5735781"/>
              <a:gd name="connsiteX8" fmla="*/ 1971304 w 3182587"/>
              <a:gd name="connsiteY8" fmla="*/ 5735781 h 5735781"/>
              <a:gd name="connsiteX9" fmla="*/ 3063834 w 3182587"/>
              <a:gd name="connsiteY9" fmla="*/ 5712031 h 5735781"/>
              <a:gd name="connsiteX10" fmla="*/ 3182587 w 3182587"/>
              <a:gd name="connsiteY10" fmla="*/ 819397 h 5735781"/>
              <a:gd name="connsiteX11" fmla="*/ 2125683 w 3182587"/>
              <a:gd name="connsiteY11" fmla="*/ 807522 h 5735781"/>
              <a:gd name="connsiteX12" fmla="*/ 2137559 w 3182587"/>
              <a:gd name="connsiteY12" fmla="*/ 0 h 5735781"/>
              <a:gd name="connsiteX13" fmla="*/ 1163782 w 3182587"/>
              <a:gd name="connsiteY13" fmla="*/ 11875 h 5735781"/>
              <a:gd name="connsiteX0" fmla="*/ 1140031 w 3182587"/>
              <a:gd name="connsiteY0" fmla="*/ 0 h 5985163"/>
              <a:gd name="connsiteX1" fmla="*/ 1175658 w 3182587"/>
              <a:gd name="connsiteY1" fmla="*/ 1056904 h 5985163"/>
              <a:gd name="connsiteX2" fmla="*/ 249382 w 3182587"/>
              <a:gd name="connsiteY2" fmla="*/ 1045029 h 5985163"/>
              <a:gd name="connsiteX3" fmla="*/ 0 w 3182587"/>
              <a:gd name="connsiteY3" fmla="*/ 3728852 h 5985163"/>
              <a:gd name="connsiteX4" fmla="*/ 1229821 w 3182587"/>
              <a:gd name="connsiteY4" fmla="*/ 5872495 h 5985163"/>
              <a:gd name="connsiteX5" fmla="*/ 1571182 w 3182587"/>
              <a:gd name="connsiteY5" fmla="*/ 5707754 h 5985163"/>
              <a:gd name="connsiteX6" fmla="*/ 1643048 w 3182587"/>
              <a:gd name="connsiteY6" fmla="*/ 5799233 h 5985163"/>
              <a:gd name="connsiteX7" fmla="*/ 1852552 w 3182587"/>
              <a:gd name="connsiteY7" fmla="*/ 5676405 h 5985163"/>
              <a:gd name="connsiteX8" fmla="*/ 1971304 w 3182587"/>
              <a:gd name="connsiteY8" fmla="*/ 5985163 h 5985163"/>
              <a:gd name="connsiteX9" fmla="*/ 3063834 w 3182587"/>
              <a:gd name="connsiteY9" fmla="*/ 5961413 h 5985163"/>
              <a:gd name="connsiteX10" fmla="*/ 3182587 w 3182587"/>
              <a:gd name="connsiteY10" fmla="*/ 1068779 h 5985163"/>
              <a:gd name="connsiteX11" fmla="*/ 2125683 w 3182587"/>
              <a:gd name="connsiteY11" fmla="*/ 1056904 h 5985163"/>
              <a:gd name="connsiteX12" fmla="*/ 2137559 w 3182587"/>
              <a:gd name="connsiteY12" fmla="*/ 249382 h 5985163"/>
              <a:gd name="connsiteX13" fmla="*/ 1140031 w 3182587"/>
              <a:gd name="connsiteY13" fmla="*/ 0 h 5985163"/>
              <a:gd name="connsiteX0" fmla="*/ 1140031 w 3182587"/>
              <a:gd name="connsiteY0" fmla="*/ 0 h 5985163"/>
              <a:gd name="connsiteX1" fmla="*/ 1175658 w 3182587"/>
              <a:gd name="connsiteY1" fmla="*/ 1056904 h 5985163"/>
              <a:gd name="connsiteX2" fmla="*/ 249382 w 3182587"/>
              <a:gd name="connsiteY2" fmla="*/ 1045029 h 5985163"/>
              <a:gd name="connsiteX3" fmla="*/ 0 w 3182587"/>
              <a:gd name="connsiteY3" fmla="*/ 3728852 h 5985163"/>
              <a:gd name="connsiteX4" fmla="*/ 1229821 w 3182587"/>
              <a:gd name="connsiteY4" fmla="*/ 5872495 h 5985163"/>
              <a:gd name="connsiteX5" fmla="*/ 1571182 w 3182587"/>
              <a:gd name="connsiteY5" fmla="*/ 5707754 h 5985163"/>
              <a:gd name="connsiteX6" fmla="*/ 1643048 w 3182587"/>
              <a:gd name="connsiteY6" fmla="*/ 5799233 h 5985163"/>
              <a:gd name="connsiteX7" fmla="*/ 1852552 w 3182587"/>
              <a:gd name="connsiteY7" fmla="*/ 5676405 h 5985163"/>
              <a:gd name="connsiteX8" fmla="*/ 1971304 w 3182587"/>
              <a:gd name="connsiteY8" fmla="*/ 5985163 h 5985163"/>
              <a:gd name="connsiteX9" fmla="*/ 3063834 w 3182587"/>
              <a:gd name="connsiteY9" fmla="*/ 5961413 h 5985163"/>
              <a:gd name="connsiteX10" fmla="*/ 3182587 w 3182587"/>
              <a:gd name="connsiteY10" fmla="*/ 1068779 h 5985163"/>
              <a:gd name="connsiteX11" fmla="*/ 2125683 w 3182587"/>
              <a:gd name="connsiteY11" fmla="*/ 1056904 h 5985163"/>
              <a:gd name="connsiteX12" fmla="*/ 2137559 w 3182587"/>
              <a:gd name="connsiteY12" fmla="*/ 23751 h 5985163"/>
              <a:gd name="connsiteX13" fmla="*/ 1140031 w 3182587"/>
              <a:gd name="connsiteY13" fmla="*/ 0 h 5985163"/>
              <a:gd name="connsiteX0" fmla="*/ 1140031 w 3182587"/>
              <a:gd name="connsiteY0" fmla="*/ 0 h 5985163"/>
              <a:gd name="connsiteX1" fmla="*/ 1175658 w 3182587"/>
              <a:gd name="connsiteY1" fmla="*/ 1056904 h 5985163"/>
              <a:gd name="connsiteX2" fmla="*/ 249382 w 3182587"/>
              <a:gd name="connsiteY2" fmla="*/ 1045029 h 5985163"/>
              <a:gd name="connsiteX3" fmla="*/ 0 w 3182587"/>
              <a:gd name="connsiteY3" fmla="*/ 3728852 h 5985163"/>
              <a:gd name="connsiteX4" fmla="*/ 1229821 w 3182587"/>
              <a:gd name="connsiteY4" fmla="*/ 5872495 h 5985163"/>
              <a:gd name="connsiteX5" fmla="*/ 1571182 w 3182587"/>
              <a:gd name="connsiteY5" fmla="*/ 5707754 h 5985163"/>
              <a:gd name="connsiteX6" fmla="*/ 1643048 w 3182587"/>
              <a:gd name="connsiteY6" fmla="*/ 5799233 h 5985163"/>
              <a:gd name="connsiteX7" fmla="*/ 1852552 w 3182587"/>
              <a:gd name="connsiteY7" fmla="*/ 5676405 h 5985163"/>
              <a:gd name="connsiteX8" fmla="*/ 1971304 w 3182587"/>
              <a:gd name="connsiteY8" fmla="*/ 5985163 h 5985163"/>
              <a:gd name="connsiteX9" fmla="*/ 3063834 w 3182587"/>
              <a:gd name="connsiteY9" fmla="*/ 5961413 h 5985163"/>
              <a:gd name="connsiteX10" fmla="*/ 3182587 w 3182587"/>
              <a:gd name="connsiteY10" fmla="*/ 1068779 h 5985163"/>
              <a:gd name="connsiteX11" fmla="*/ 2203232 w 3182587"/>
              <a:gd name="connsiteY11" fmla="*/ 1062986 h 5985163"/>
              <a:gd name="connsiteX12" fmla="*/ 2137559 w 3182587"/>
              <a:gd name="connsiteY12" fmla="*/ 23751 h 5985163"/>
              <a:gd name="connsiteX13" fmla="*/ 1140031 w 3182587"/>
              <a:gd name="connsiteY13" fmla="*/ 0 h 5985163"/>
              <a:gd name="connsiteX0" fmla="*/ 1140031 w 3182587"/>
              <a:gd name="connsiteY0" fmla="*/ 161497 h 6146660"/>
              <a:gd name="connsiteX1" fmla="*/ 1175658 w 3182587"/>
              <a:gd name="connsiteY1" fmla="*/ 1218401 h 6146660"/>
              <a:gd name="connsiteX2" fmla="*/ 249382 w 3182587"/>
              <a:gd name="connsiteY2" fmla="*/ 1206526 h 6146660"/>
              <a:gd name="connsiteX3" fmla="*/ 0 w 3182587"/>
              <a:gd name="connsiteY3" fmla="*/ 3890349 h 6146660"/>
              <a:gd name="connsiteX4" fmla="*/ 1229821 w 3182587"/>
              <a:gd name="connsiteY4" fmla="*/ 6033992 h 6146660"/>
              <a:gd name="connsiteX5" fmla="*/ 1571182 w 3182587"/>
              <a:gd name="connsiteY5" fmla="*/ 5869251 h 6146660"/>
              <a:gd name="connsiteX6" fmla="*/ 1643048 w 3182587"/>
              <a:gd name="connsiteY6" fmla="*/ 5960730 h 6146660"/>
              <a:gd name="connsiteX7" fmla="*/ 1852552 w 3182587"/>
              <a:gd name="connsiteY7" fmla="*/ 5837902 h 6146660"/>
              <a:gd name="connsiteX8" fmla="*/ 1971304 w 3182587"/>
              <a:gd name="connsiteY8" fmla="*/ 6146660 h 6146660"/>
              <a:gd name="connsiteX9" fmla="*/ 3063834 w 3182587"/>
              <a:gd name="connsiteY9" fmla="*/ 6122910 h 6146660"/>
              <a:gd name="connsiteX10" fmla="*/ 3182587 w 3182587"/>
              <a:gd name="connsiteY10" fmla="*/ 1230276 h 6146660"/>
              <a:gd name="connsiteX11" fmla="*/ 2203232 w 3182587"/>
              <a:gd name="connsiteY11" fmla="*/ 1224483 h 6146660"/>
              <a:gd name="connsiteX12" fmla="*/ 2216951 w 3182587"/>
              <a:gd name="connsiteY12" fmla="*/ 0 h 6146660"/>
              <a:gd name="connsiteX13" fmla="*/ 1140031 w 3182587"/>
              <a:gd name="connsiteY13" fmla="*/ 161497 h 6146660"/>
              <a:gd name="connsiteX0" fmla="*/ 1245888 w 3182587"/>
              <a:gd name="connsiteY0" fmla="*/ 0 h 6210109"/>
              <a:gd name="connsiteX1" fmla="*/ 1175658 w 3182587"/>
              <a:gd name="connsiteY1" fmla="*/ 1281850 h 6210109"/>
              <a:gd name="connsiteX2" fmla="*/ 249382 w 3182587"/>
              <a:gd name="connsiteY2" fmla="*/ 1269975 h 6210109"/>
              <a:gd name="connsiteX3" fmla="*/ 0 w 3182587"/>
              <a:gd name="connsiteY3" fmla="*/ 3953798 h 6210109"/>
              <a:gd name="connsiteX4" fmla="*/ 1229821 w 3182587"/>
              <a:gd name="connsiteY4" fmla="*/ 6097441 h 6210109"/>
              <a:gd name="connsiteX5" fmla="*/ 1571182 w 3182587"/>
              <a:gd name="connsiteY5" fmla="*/ 5932700 h 6210109"/>
              <a:gd name="connsiteX6" fmla="*/ 1643048 w 3182587"/>
              <a:gd name="connsiteY6" fmla="*/ 6024179 h 6210109"/>
              <a:gd name="connsiteX7" fmla="*/ 1852552 w 3182587"/>
              <a:gd name="connsiteY7" fmla="*/ 5901351 h 6210109"/>
              <a:gd name="connsiteX8" fmla="*/ 1971304 w 3182587"/>
              <a:gd name="connsiteY8" fmla="*/ 6210109 h 6210109"/>
              <a:gd name="connsiteX9" fmla="*/ 3063834 w 3182587"/>
              <a:gd name="connsiteY9" fmla="*/ 6186359 h 6210109"/>
              <a:gd name="connsiteX10" fmla="*/ 3182587 w 3182587"/>
              <a:gd name="connsiteY10" fmla="*/ 1293725 h 6210109"/>
              <a:gd name="connsiteX11" fmla="*/ 2203232 w 3182587"/>
              <a:gd name="connsiteY11" fmla="*/ 1287932 h 6210109"/>
              <a:gd name="connsiteX12" fmla="*/ 2216951 w 3182587"/>
              <a:gd name="connsiteY12" fmla="*/ 63449 h 6210109"/>
              <a:gd name="connsiteX13" fmla="*/ 1245888 w 3182587"/>
              <a:gd name="connsiteY13" fmla="*/ 0 h 6210109"/>
              <a:gd name="connsiteX0" fmla="*/ 1245888 w 3182587"/>
              <a:gd name="connsiteY0" fmla="*/ 0 h 6210109"/>
              <a:gd name="connsiteX1" fmla="*/ 1175658 w 3182587"/>
              <a:gd name="connsiteY1" fmla="*/ 1281850 h 6210109"/>
              <a:gd name="connsiteX2" fmla="*/ 249382 w 3182587"/>
              <a:gd name="connsiteY2" fmla="*/ 1269975 h 6210109"/>
              <a:gd name="connsiteX3" fmla="*/ 0 w 3182587"/>
              <a:gd name="connsiteY3" fmla="*/ 3953798 h 6210109"/>
              <a:gd name="connsiteX4" fmla="*/ 1229821 w 3182587"/>
              <a:gd name="connsiteY4" fmla="*/ 6097441 h 6210109"/>
              <a:gd name="connsiteX5" fmla="*/ 1571182 w 3182587"/>
              <a:gd name="connsiteY5" fmla="*/ 5932700 h 6210109"/>
              <a:gd name="connsiteX6" fmla="*/ 1643048 w 3182587"/>
              <a:gd name="connsiteY6" fmla="*/ 6024179 h 6210109"/>
              <a:gd name="connsiteX7" fmla="*/ 1852552 w 3182587"/>
              <a:gd name="connsiteY7" fmla="*/ 5901351 h 6210109"/>
              <a:gd name="connsiteX8" fmla="*/ 1971304 w 3182587"/>
              <a:gd name="connsiteY8" fmla="*/ 6210109 h 6210109"/>
              <a:gd name="connsiteX9" fmla="*/ 3063834 w 3182587"/>
              <a:gd name="connsiteY9" fmla="*/ 6186359 h 6210109"/>
              <a:gd name="connsiteX10" fmla="*/ 3182587 w 3182587"/>
              <a:gd name="connsiteY10" fmla="*/ 1293725 h 6210109"/>
              <a:gd name="connsiteX11" fmla="*/ 2203232 w 3182587"/>
              <a:gd name="connsiteY11" fmla="*/ 1287932 h 6210109"/>
              <a:gd name="connsiteX12" fmla="*/ 2203718 w 3182587"/>
              <a:gd name="connsiteY12" fmla="*/ 36984 h 6210109"/>
              <a:gd name="connsiteX13" fmla="*/ 1245888 w 3182587"/>
              <a:gd name="connsiteY13" fmla="*/ 0 h 6210109"/>
              <a:gd name="connsiteX0" fmla="*/ 1245888 w 3182587"/>
              <a:gd name="connsiteY0" fmla="*/ 0 h 6210109"/>
              <a:gd name="connsiteX1" fmla="*/ 1241819 w 3182587"/>
              <a:gd name="connsiteY1" fmla="*/ 1400938 h 6210109"/>
              <a:gd name="connsiteX2" fmla="*/ 249382 w 3182587"/>
              <a:gd name="connsiteY2" fmla="*/ 1269975 h 6210109"/>
              <a:gd name="connsiteX3" fmla="*/ 0 w 3182587"/>
              <a:gd name="connsiteY3" fmla="*/ 3953798 h 6210109"/>
              <a:gd name="connsiteX4" fmla="*/ 1229821 w 3182587"/>
              <a:gd name="connsiteY4" fmla="*/ 6097441 h 6210109"/>
              <a:gd name="connsiteX5" fmla="*/ 1571182 w 3182587"/>
              <a:gd name="connsiteY5" fmla="*/ 5932700 h 6210109"/>
              <a:gd name="connsiteX6" fmla="*/ 1643048 w 3182587"/>
              <a:gd name="connsiteY6" fmla="*/ 6024179 h 6210109"/>
              <a:gd name="connsiteX7" fmla="*/ 1852552 w 3182587"/>
              <a:gd name="connsiteY7" fmla="*/ 5901351 h 6210109"/>
              <a:gd name="connsiteX8" fmla="*/ 1971304 w 3182587"/>
              <a:gd name="connsiteY8" fmla="*/ 6210109 h 6210109"/>
              <a:gd name="connsiteX9" fmla="*/ 3063834 w 3182587"/>
              <a:gd name="connsiteY9" fmla="*/ 6186359 h 6210109"/>
              <a:gd name="connsiteX10" fmla="*/ 3182587 w 3182587"/>
              <a:gd name="connsiteY10" fmla="*/ 1293725 h 6210109"/>
              <a:gd name="connsiteX11" fmla="*/ 2203232 w 3182587"/>
              <a:gd name="connsiteY11" fmla="*/ 1287932 h 6210109"/>
              <a:gd name="connsiteX12" fmla="*/ 2203718 w 3182587"/>
              <a:gd name="connsiteY12" fmla="*/ 36984 h 6210109"/>
              <a:gd name="connsiteX13" fmla="*/ 1245888 w 3182587"/>
              <a:gd name="connsiteY13" fmla="*/ 0 h 6210109"/>
              <a:gd name="connsiteX0" fmla="*/ 1245888 w 3182587"/>
              <a:gd name="connsiteY0" fmla="*/ 0 h 6210109"/>
              <a:gd name="connsiteX1" fmla="*/ 1241819 w 3182587"/>
              <a:gd name="connsiteY1" fmla="*/ 1400938 h 6210109"/>
              <a:gd name="connsiteX2" fmla="*/ 183221 w 3182587"/>
              <a:gd name="connsiteY2" fmla="*/ 1389064 h 6210109"/>
              <a:gd name="connsiteX3" fmla="*/ 0 w 3182587"/>
              <a:gd name="connsiteY3" fmla="*/ 3953798 h 6210109"/>
              <a:gd name="connsiteX4" fmla="*/ 1229821 w 3182587"/>
              <a:gd name="connsiteY4" fmla="*/ 6097441 h 6210109"/>
              <a:gd name="connsiteX5" fmla="*/ 1571182 w 3182587"/>
              <a:gd name="connsiteY5" fmla="*/ 5932700 h 6210109"/>
              <a:gd name="connsiteX6" fmla="*/ 1643048 w 3182587"/>
              <a:gd name="connsiteY6" fmla="*/ 6024179 h 6210109"/>
              <a:gd name="connsiteX7" fmla="*/ 1852552 w 3182587"/>
              <a:gd name="connsiteY7" fmla="*/ 5901351 h 6210109"/>
              <a:gd name="connsiteX8" fmla="*/ 1971304 w 3182587"/>
              <a:gd name="connsiteY8" fmla="*/ 6210109 h 6210109"/>
              <a:gd name="connsiteX9" fmla="*/ 3063834 w 3182587"/>
              <a:gd name="connsiteY9" fmla="*/ 6186359 h 6210109"/>
              <a:gd name="connsiteX10" fmla="*/ 3182587 w 3182587"/>
              <a:gd name="connsiteY10" fmla="*/ 1293725 h 6210109"/>
              <a:gd name="connsiteX11" fmla="*/ 2203232 w 3182587"/>
              <a:gd name="connsiteY11" fmla="*/ 1287932 h 6210109"/>
              <a:gd name="connsiteX12" fmla="*/ 2203718 w 3182587"/>
              <a:gd name="connsiteY12" fmla="*/ 36984 h 6210109"/>
              <a:gd name="connsiteX13" fmla="*/ 1245888 w 3182587"/>
              <a:gd name="connsiteY13" fmla="*/ 0 h 6210109"/>
              <a:gd name="connsiteX0" fmla="*/ 1245888 w 3182587"/>
              <a:gd name="connsiteY0" fmla="*/ 0 h 6210109"/>
              <a:gd name="connsiteX1" fmla="*/ 1241819 w 3182587"/>
              <a:gd name="connsiteY1" fmla="*/ 1400938 h 6210109"/>
              <a:gd name="connsiteX2" fmla="*/ 183221 w 3182587"/>
              <a:gd name="connsiteY2" fmla="*/ 1389064 h 6210109"/>
              <a:gd name="connsiteX3" fmla="*/ 0 w 3182587"/>
              <a:gd name="connsiteY3" fmla="*/ 3953798 h 6210109"/>
              <a:gd name="connsiteX4" fmla="*/ 1229821 w 3182587"/>
              <a:gd name="connsiteY4" fmla="*/ 6097441 h 6210109"/>
              <a:gd name="connsiteX5" fmla="*/ 1571182 w 3182587"/>
              <a:gd name="connsiteY5" fmla="*/ 5932700 h 6210109"/>
              <a:gd name="connsiteX6" fmla="*/ 1643048 w 3182587"/>
              <a:gd name="connsiteY6" fmla="*/ 6024179 h 6210109"/>
              <a:gd name="connsiteX7" fmla="*/ 1852552 w 3182587"/>
              <a:gd name="connsiteY7" fmla="*/ 5901351 h 6210109"/>
              <a:gd name="connsiteX8" fmla="*/ 1971304 w 3182587"/>
              <a:gd name="connsiteY8" fmla="*/ 6210109 h 6210109"/>
              <a:gd name="connsiteX9" fmla="*/ 3063834 w 3182587"/>
              <a:gd name="connsiteY9" fmla="*/ 6186359 h 6210109"/>
              <a:gd name="connsiteX10" fmla="*/ 3182587 w 3182587"/>
              <a:gd name="connsiteY10" fmla="*/ 1373118 h 6210109"/>
              <a:gd name="connsiteX11" fmla="*/ 2203232 w 3182587"/>
              <a:gd name="connsiteY11" fmla="*/ 1287932 h 6210109"/>
              <a:gd name="connsiteX12" fmla="*/ 2203718 w 3182587"/>
              <a:gd name="connsiteY12" fmla="*/ 36984 h 6210109"/>
              <a:gd name="connsiteX13" fmla="*/ 1245888 w 3182587"/>
              <a:gd name="connsiteY13" fmla="*/ 0 h 6210109"/>
              <a:gd name="connsiteX0" fmla="*/ 1245888 w 3182587"/>
              <a:gd name="connsiteY0" fmla="*/ 0 h 6210109"/>
              <a:gd name="connsiteX1" fmla="*/ 1241819 w 3182587"/>
              <a:gd name="connsiteY1" fmla="*/ 1400938 h 6210109"/>
              <a:gd name="connsiteX2" fmla="*/ 183221 w 3182587"/>
              <a:gd name="connsiteY2" fmla="*/ 1389064 h 6210109"/>
              <a:gd name="connsiteX3" fmla="*/ 0 w 3182587"/>
              <a:gd name="connsiteY3" fmla="*/ 3953798 h 6210109"/>
              <a:gd name="connsiteX4" fmla="*/ 1229821 w 3182587"/>
              <a:gd name="connsiteY4" fmla="*/ 6097441 h 6210109"/>
              <a:gd name="connsiteX5" fmla="*/ 1571182 w 3182587"/>
              <a:gd name="connsiteY5" fmla="*/ 5932700 h 6210109"/>
              <a:gd name="connsiteX6" fmla="*/ 1643048 w 3182587"/>
              <a:gd name="connsiteY6" fmla="*/ 6024179 h 6210109"/>
              <a:gd name="connsiteX7" fmla="*/ 1852552 w 3182587"/>
              <a:gd name="connsiteY7" fmla="*/ 5901351 h 6210109"/>
              <a:gd name="connsiteX8" fmla="*/ 1971304 w 3182587"/>
              <a:gd name="connsiteY8" fmla="*/ 6210109 h 6210109"/>
              <a:gd name="connsiteX9" fmla="*/ 3063834 w 3182587"/>
              <a:gd name="connsiteY9" fmla="*/ 6186359 h 6210109"/>
              <a:gd name="connsiteX10" fmla="*/ 3182587 w 3182587"/>
              <a:gd name="connsiteY10" fmla="*/ 1373118 h 6210109"/>
              <a:gd name="connsiteX11" fmla="*/ 2203232 w 3182587"/>
              <a:gd name="connsiteY11" fmla="*/ 1380558 h 6210109"/>
              <a:gd name="connsiteX12" fmla="*/ 2203718 w 3182587"/>
              <a:gd name="connsiteY12" fmla="*/ 36984 h 6210109"/>
              <a:gd name="connsiteX13" fmla="*/ 1245888 w 3182587"/>
              <a:gd name="connsiteY13" fmla="*/ 0 h 6210109"/>
              <a:gd name="connsiteX0" fmla="*/ 1245888 w 3182587"/>
              <a:gd name="connsiteY0" fmla="*/ 0 h 6196877"/>
              <a:gd name="connsiteX1" fmla="*/ 1241819 w 3182587"/>
              <a:gd name="connsiteY1" fmla="*/ 1400938 h 6196877"/>
              <a:gd name="connsiteX2" fmla="*/ 183221 w 3182587"/>
              <a:gd name="connsiteY2" fmla="*/ 1389064 h 6196877"/>
              <a:gd name="connsiteX3" fmla="*/ 0 w 3182587"/>
              <a:gd name="connsiteY3" fmla="*/ 3953798 h 6196877"/>
              <a:gd name="connsiteX4" fmla="*/ 1229821 w 3182587"/>
              <a:gd name="connsiteY4" fmla="*/ 6097441 h 6196877"/>
              <a:gd name="connsiteX5" fmla="*/ 1571182 w 3182587"/>
              <a:gd name="connsiteY5" fmla="*/ 5932700 h 6196877"/>
              <a:gd name="connsiteX6" fmla="*/ 1643048 w 3182587"/>
              <a:gd name="connsiteY6" fmla="*/ 6024179 h 6196877"/>
              <a:gd name="connsiteX7" fmla="*/ 1852552 w 3182587"/>
              <a:gd name="connsiteY7" fmla="*/ 5901351 h 6196877"/>
              <a:gd name="connsiteX8" fmla="*/ 2050696 w 3182587"/>
              <a:gd name="connsiteY8" fmla="*/ 6196877 h 6196877"/>
              <a:gd name="connsiteX9" fmla="*/ 3063834 w 3182587"/>
              <a:gd name="connsiteY9" fmla="*/ 6186359 h 6196877"/>
              <a:gd name="connsiteX10" fmla="*/ 3182587 w 3182587"/>
              <a:gd name="connsiteY10" fmla="*/ 1373118 h 6196877"/>
              <a:gd name="connsiteX11" fmla="*/ 2203232 w 3182587"/>
              <a:gd name="connsiteY11" fmla="*/ 1380558 h 6196877"/>
              <a:gd name="connsiteX12" fmla="*/ 2203718 w 3182587"/>
              <a:gd name="connsiteY12" fmla="*/ 36984 h 6196877"/>
              <a:gd name="connsiteX13" fmla="*/ 1245888 w 3182587"/>
              <a:gd name="connsiteY13" fmla="*/ 0 h 6196877"/>
              <a:gd name="connsiteX0" fmla="*/ 1245888 w 3182587"/>
              <a:gd name="connsiteY0" fmla="*/ 0 h 6196877"/>
              <a:gd name="connsiteX1" fmla="*/ 1241819 w 3182587"/>
              <a:gd name="connsiteY1" fmla="*/ 1400938 h 6196877"/>
              <a:gd name="connsiteX2" fmla="*/ 183221 w 3182587"/>
              <a:gd name="connsiteY2" fmla="*/ 1389064 h 6196877"/>
              <a:gd name="connsiteX3" fmla="*/ 0 w 3182587"/>
              <a:gd name="connsiteY3" fmla="*/ 3953798 h 6196877"/>
              <a:gd name="connsiteX4" fmla="*/ 1229821 w 3182587"/>
              <a:gd name="connsiteY4" fmla="*/ 6097441 h 6196877"/>
              <a:gd name="connsiteX5" fmla="*/ 1571182 w 3182587"/>
              <a:gd name="connsiteY5" fmla="*/ 5932700 h 6196877"/>
              <a:gd name="connsiteX6" fmla="*/ 1643048 w 3182587"/>
              <a:gd name="connsiteY6" fmla="*/ 6024179 h 6196877"/>
              <a:gd name="connsiteX7" fmla="*/ 1918711 w 3182587"/>
              <a:gd name="connsiteY7" fmla="*/ 5888120 h 6196877"/>
              <a:gd name="connsiteX8" fmla="*/ 2050696 w 3182587"/>
              <a:gd name="connsiteY8" fmla="*/ 6196877 h 6196877"/>
              <a:gd name="connsiteX9" fmla="*/ 3063834 w 3182587"/>
              <a:gd name="connsiteY9" fmla="*/ 6186359 h 6196877"/>
              <a:gd name="connsiteX10" fmla="*/ 3182587 w 3182587"/>
              <a:gd name="connsiteY10" fmla="*/ 1373118 h 6196877"/>
              <a:gd name="connsiteX11" fmla="*/ 2203232 w 3182587"/>
              <a:gd name="connsiteY11" fmla="*/ 1380558 h 6196877"/>
              <a:gd name="connsiteX12" fmla="*/ 2203718 w 3182587"/>
              <a:gd name="connsiteY12" fmla="*/ 36984 h 6196877"/>
              <a:gd name="connsiteX13" fmla="*/ 1245888 w 3182587"/>
              <a:gd name="connsiteY13" fmla="*/ 0 h 6196877"/>
              <a:gd name="connsiteX0" fmla="*/ 1219425 w 3156124"/>
              <a:gd name="connsiteY0" fmla="*/ 0 h 6196877"/>
              <a:gd name="connsiteX1" fmla="*/ 1215356 w 3156124"/>
              <a:gd name="connsiteY1" fmla="*/ 1400938 h 6196877"/>
              <a:gd name="connsiteX2" fmla="*/ 156758 w 3156124"/>
              <a:gd name="connsiteY2" fmla="*/ 1389064 h 6196877"/>
              <a:gd name="connsiteX3" fmla="*/ 0 w 3156124"/>
              <a:gd name="connsiteY3" fmla="*/ 3914102 h 6196877"/>
              <a:gd name="connsiteX4" fmla="*/ 1203358 w 3156124"/>
              <a:gd name="connsiteY4" fmla="*/ 6097441 h 6196877"/>
              <a:gd name="connsiteX5" fmla="*/ 1544719 w 3156124"/>
              <a:gd name="connsiteY5" fmla="*/ 5932700 h 6196877"/>
              <a:gd name="connsiteX6" fmla="*/ 1616585 w 3156124"/>
              <a:gd name="connsiteY6" fmla="*/ 6024179 h 6196877"/>
              <a:gd name="connsiteX7" fmla="*/ 1892248 w 3156124"/>
              <a:gd name="connsiteY7" fmla="*/ 5888120 h 6196877"/>
              <a:gd name="connsiteX8" fmla="*/ 2024233 w 3156124"/>
              <a:gd name="connsiteY8" fmla="*/ 6196877 h 6196877"/>
              <a:gd name="connsiteX9" fmla="*/ 3037371 w 3156124"/>
              <a:gd name="connsiteY9" fmla="*/ 6186359 h 6196877"/>
              <a:gd name="connsiteX10" fmla="*/ 3156124 w 3156124"/>
              <a:gd name="connsiteY10" fmla="*/ 1373118 h 6196877"/>
              <a:gd name="connsiteX11" fmla="*/ 2176769 w 3156124"/>
              <a:gd name="connsiteY11" fmla="*/ 1380558 h 6196877"/>
              <a:gd name="connsiteX12" fmla="*/ 2177255 w 3156124"/>
              <a:gd name="connsiteY12" fmla="*/ 36984 h 6196877"/>
              <a:gd name="connsiteX13" fmla="*/ 1219425 w 3156124"/>
              <a:gd name="connsiteY13" fmla="*/ 0 h 6196877"/>
              <a:gd name="connsiteX0" fmla="*/ 1297617 w 3234316"/>
              <a:gd name="connsiteY0" fmla="*/ 0 h 6196877"/>
              <a:gd name="connsiteX1" fmla="*/ 1293548 w 3234316"/>
              <a:gd name="connsiteY1" fmla="*/ 1400938 h 6196877"/>
              <a:gd name="connsiteX2" fmla="*/ 234950 w 3234316"/>
              <a:gd name="connsiteY2" fmla="*/ 1389064 h 6196877"/>
              <a:gd name="connsiteX3" fmla="*/ 0 w 3234316"/>
              <a:gd name="connsiteY3" fmla="*/ 3723241 h 6196877"/>
              <a:gd name="connsiteX4" fmla="*/ 1281550 w 3234316"/>
              <a:gd name="connsiteY4" fmla="*/ 6097441 h 6196877"/>
              <a:gd name="connsiteX5" fmla="*/ 1622911 w 3234316"/>
              <a:gd name="connsiteY5" fmla="*/ 5932700 h 6196877"/>
              <a:gd name="connsiteX6" fmla="*/ 1694777 w 3234316"/>
              <a:gd name="connsiteY6" fmla="*/ 6024179 h 6196877"/>
              <a:gd name="connsiteX7" fmla="*/ 1970440 w 3234316"/>
              <a:gd name="connsiteY7" fmla="*/ 5888120 h 6196877"/>
              <a:gd name="connsiteX8" fmla="*/ 2102425 w 3234316"/>
              <a:gd name="connsiteY8" fmla="*/ 6196877 h 6196877"/>
              <a:gd name="connsiteX9" fmla="*/ 3115563 w 3234316"/>
              <a:gd name="connsiteY9" fmla="*/ 6186359 h 6196877"/>
              <a:gd name="connsiteX10" fmla="*/ 3234316 w 3234316"/>
              <a:gd name="connsiteY10" fmla="*/ 1373118 h 6196877"/>
              <a:gd name="connsiteX11" fmla="*/ 2254961 w 3234316"/>
              <a:gd name="connsiteY11" fmla="*/ 1380558 h 6196877"/>
              <a:gd name="connsiteX12" fmla="*/ 2255447 w 3234316"/>
              <a:gd name="connsiteY12" fmla="*/ 36984 h 6196877"/>
              <a:gd name="connsiteX13" fmla="*/ 1297617 w 3234316"/>
              <a:gd name="connsiteY13" fmla="*/ 0 h 6196877"/>
              <a:gd name="connsiteX0" fmla="*/ 1298693 w 3235392"/>
              <a:gd name="connsiteY0" fmla="*/ 0 h 6196877"/>
              <a:gd name="connsiteX1" fmla="*/ 1294624 w 3235392"/>
              <a:gd name="connsiteY1" fmla="*/ 1400938 h 6196877"/>
              <a:gd name="connsiteX2" fmla="*/ 236026 w 3235392"/>
              <a:gd name="connsiteY2" fmla="*/ 1389064 h 6196877"/>
              <a:gd name="connsiteX3" fmla="*/ 1076 w 3235392"/>
              <a:gd name="connsiteY3" fmla="*/ 3723241 h 6196877"/>
              <a:gd name="connsiteX4" fmla="*/ 0 w 3235392"/>
              <a:gd name="connsiteY4" fmla="*/ 3724142 h 6196877"/>
              <a:gd name="connsiteX5" fmla="*/ 1282626 w 3235392"/>
              <a:gd name="connsiteY5" fmla="*/ 6097441 h 6196877"/>
              <a:gd name="connsiteX6" fmla="*/ 1623987 w 3235392"/>
              <a:gd name="connsiteY6" fmla="*/ 5932700 h 6196877"/>
              <a:gd name="connsiteX7" fmla="*/ 1695853 w 3235392"/>
              <a:gd name="connsiteY7" fmla="*/ 6024179 h 6196877"/>
              <a:gd name="connsiteX8" fmla="*/ 1971516 w 3235392"/>
              <a:gd name="connsiteY8" fmla="*/ 5888120 h 6196877"/>
              <a:gd name="connsiteX9" fmla="*/ 2103501 w 3235392"/>
              <a:gd name="connsiteY9" fmla="*/ 6196877 h 6196877"/>
              <a:gd name="connsiteX10" fmla="*/ 3116639 w 3235392"/>
              <a:gd name="connsiteY10" fmla="*/ 6186359 h 6196877"/>
              <a:gd name="connsiteX11" fmla="*/ 3235392 w 3235392"/>
              <a:gd name="connsiteY11" fmla="*/ 1373118 h 6196877"/>
              <a:gd name="connsiteX12" fmla="*/ 2256037 w 3235392"/>
              <a:gd name="connsiteY12" fmla="*/ 1380558 h 6196877"/>
              <a:gd name="connsiteX13" fmla="*/ 2256523 w 3235392"/>
              <a:gd name="connsiteY13" fmla="*/ 36984 h 6196877"/>
              <a:gd name="connsiteX14" fmla="*/ 1298693 w 3235392"/>
              <a:gd name="connsiteY14" fmla="*/ 0 h 6196877"/>
              <a:gd name="connsiteX0" fmla="*/ 1297617 w 3234316"/>
              <a:gd name="connsiteY0" fmla="*/ 0 h 6196877"/>
              <a:gd name="connsiteX1" fmla="*/ 1293548 w 3234316"/>
              <a:gd name="connsiteY1" fmla="*/ 1400938 h 6196877"/>
              <a:gd name="connsiteX2" fmla="*/ 234950 w 3234316"/>
              <a:gd name="connsiteY2" fmla="*/ 1389064 h 6196877"/>
              <a:gd name="connsiteX3" fmla="*/ 0 w 3234316"/>
              <a:gd name="connsiteY3" fmla="*/ 3723241 h 6196877"/>
              <a:gd name="connsiteX4" fmla="*/ 2421 w 3234316"/>
              <a:gd name="connsiteY4" fmla="*/ 3925502 h 6196877"/>
              <a:gd name="connsiteX5" fmla="*/ 1281550 w 3234316"/>
              <a:gd name="connsiteY5" fmla="*/ 6097441 h 6196877"/>
              <a:gd name="connsiteX6" fmla="*/ 1622911 w 3234316"/>
              <a:gd name="connsiteY6" fmla="*/ 5932700 h 6196877"/>
              <a:gd name="connsiteX7" fmla="*/ 1694777 w 3234316"/>
              <a:gd name="connsiteY7" fmla="*/ 6024179 h 6196877"/>
              <a:gd name="connsiteX8" fmla="*/ 1970440 w 3234316"/>
              <a:gd name="connsiteY8" fmla="*/ 5888120 h 6196877"/>
              <a:gd name="connsiteX9" fmla="*/ 2102425 w 3234316"/>
              <a:gd name="connsiteY9" fmla="*/ 6196877 h 6196877"/>
              <a:gd name="connsiteX10" fmla="*/ 3115563 w 3234316"/>
              <a:gd name="connsiteY10" fmla="*/ 6186359 h 6196877"/>
              <a:gd name="connsiteX11" fmla="*/ 3234316 w 3234316"/>
              <a:gd name="connsiteY11" fmla="*/ 1373118 h 6196877"/>
              <a:gd name="connsiteX12" fmla="*/ 2254961 w 3234316"/>
              <a:gd name="connsiteY12" fmla="*/ 1380558 h 6196877"/>
              <a:gd name="connsiteX13" fmla="*/ 2255447 w 3234316"/>
              <a:gd name="connsiteY13" fmla="*/ 36984 h 6196877"/>
              <a:gd name="connsiteX14" fmla="*/ 1297617 w 3234316"/>
              <a:gd name="connsiteY14" fmla="*/ 0 h 6196877"/>
              <a:gd name="connsiteX0" fmla="*/ 1297617 w 3234316"/>
              <a:gd name="connsiteY0" fmla="*/ 0 h 6196877"/>
              <a:gd name="connsiteX1" fmla="*/ 1293548 w 3234316"/>
              <a:gd name="connsiteY1" fmla="*/ 1400938 h 6196877"/>
              <a:gd name="connsiteX2" fmla="*/ 234950 w 3234316"/>
              <a:gd name="connsiteY2" fmla="*/ 1389064 h 6196877"/>
              <a:gd name="connsiteX3" fmla="*/ 0 w 3234316"/>
              <a:gd name="connsiteY3" fmla="*/ 3733499 h 6196877"/>
              <a:gd name="connsiteX4" fmla="*/ 2421 w 3234316"/>
              <a:gd name="connsiteY4" fmla="*/ 3925502 h 6196877"/>
              <a:gd name="connsiteX5" fmla="*/ 1281550 w 3234316"/>
              <a:gd name="connsiteY5" fmla="*/ 6097441 h 6196877"/>
              <a:gd name="connsiteX6" fmla="*/ 1622911 w 3234316"/>
              <a:gd name="connsiteY6" fmla="*/ 5932700 h 6196877"/>
              <a:gd name="connsiteX7" fmla="*/ 1694777 w 3234316"/>
              <a:gd name="connsiteY7" fmla="*/ 6024179 h 6196877"/>
              <a:gd name="connsiteX8" fmla="*/ 1970440 w 3234316"/>
              <a:gd name="connsiteY8" fmla="*/ 5888120 h 6196877"/>
              <a:gd name="connsiteX9" fmla="*/ 2102425 w 3234316"/>
              <a:gd name="connsiteY9" fmla="*/ 6196877 h 6196877"/>
              <a:gd name="connsiteX10" fmla="*/ 3115563 w 3234316"/>
              <a:gd name="connsiteY10" fmla="*/ 6186359 h 6196877"/>
              <a:gd name="connsiteX11" fmla="*/ 3234316 w 3234316"/>
              <a:gd name="connsiteY11" fmla="*/ 1373118 h 6196877"/>
              <a:gd name="connsiteX12" fmla="*/ 2254961 w 3234316"/>
              <a:gd name="connsiteY12" fmla="*/ 1380558 h 6196877"/>
              <a:gd name="connsiteX13" fmla="*/ 2255447 w 3234316"/>
              <a:gd name="connsiteY13" fmla="*/ 36984 h 6196877"/>
              <a:gd name="connsiteX14" fmla="*/ 1297617 w 3234316"/>
              <a:gd name="connsiteY14" fmla="*/ 0 h 6196877"/>
              <a:gd name="connsiteX0" fmla="*/ 1297617 w 3234316"/>
              <a:gd name="connsiteY0" fmla="*/ 0 h 6196877"/>
              <a:gd name="connsiteX1" fmla="*/ 1293548 w 3234316"/>
              <a:gd name="connsiteY1" fmla="*/ 1400938 h 6196877"/>
              <a:gd name="connsiteX2" fmla="*/ 234950 w 3234316"/>
              <a:gd name="connsiteY2" fmla="*/ 1389064 h 6196877"/>
              <a:gd name="connsiteX3" fmla="*/ 0 w 3234316"/>
              <a:gd name="connsiteY3" fmla="*/ 3733499 h 6196877"/>
              <a:gd name="connsiteX4" fmla="*/ 2421 w 3234316"/>
              <a:gd name="connsiteY4" fmla="*/ 3925502 h 6196877"/>
              <a:gd name="connsiteX5" fmla="*/ 1335485 w 3234316"/>
              <a:gd name="connsiteY5" fmla="*/ 6082084 h 6196877"/>
              <a:gd name="connsiteX6" fmla="*/ 1622911 w 3234316"/>
              <a:gd name="connsiteY6" fmla="*/ 5932700 h 6196877"/>
              <a:gd name="connsiteX7" fmla="*/ 1694777 w 3234316"/>
              <a:gd name="connsiteY7" fmla="*/ 6024179 h 6196877"/>
              <a:gd name="connsiteX8" fmla="*/ 1970440 w 3234316"/>
              <a:gd name="connsiteY8" fmla="*/ 5888120 h 6196877"/>
              <a:gd name="connsiteX9" fmla="*/ 2102425 w 3234316"/>
              <a:gd name="connsiteY9" fmla="*/ 6196877 h 6196877"/>
              <a:gd name="connsiteX10" fmla="*/ 3115563 w 3234316"/>
              <a:gd name="connsiteY10" fmla="*/ 6186359 h 6196877"/>
              <a:gd name="connsiteX11" fmla="*/ 3234316 w 3234316"/>
              <a:gd name="connsiteY11" fmla="*/ 1373118 h 6196877"/>
              <a:gd name="connsiteX12" fmla="*/ 2254961 w 3234316"/>
              <a:gd name="connsiteY12" fmla="*/ 1380558 h 6196877"/>
              <a:gd name="connsiteX13" fmla="*/ 2255447 w 3234316"/>
              <a:gd name="connsiteY13" fmla="*/ 36984 h 6196877"/>
              <a:gd name="connsiteX14" fmla="*/ 1297617 w 3234316"/>
              <a:gd name="connsiteY14" fmla="*/ 0 h 6196877"/>
              <a:gd name="connsiteX0" fmla="*/ 1297617 w 3234316"/>
              <a:gd name="connsiteY0" fmla="*/ 0 h 6196877"/>
              <a:gd name="connsiteX1" fmla="*/ 1293548 w 3234316"/>
              <a:gd name="connsiteY1" fmla="*/ 1400938 h 6196877"/>
              <a:gd name="connsiteX2" fmla="*/ 234950 w 3234316"/>
              <a:gd name="connsiteY2" fmla="*/ 1389064 h 6196877"/>
              <a:gd name="connsiteX3" fmla="*/ 0 w 3234316"/>
              <a:gd name="connsiteY3" fmla="*/ 3733499 h 6196877"/>
              <a:gd name="connsiteX4" fmla="*/ 51729 w 3234316"/>
              <a:gd name="connsiteY4" fmla="*/ 3915745 h 6196877"/>
              <a:gd name="connsiteX5" fmla="*/ 1335485 w 3234316"/>
              <a:gd name="connsiteY5" fmla="*/ 6082084 h 6196877"/>
              <a:gd name="connsiteX6" fmla="*/ 1622911 w 3234316"/>
              <a:gd name="connsiteY6" fmla="*/ 5932700 h 6196877"/>
              <a:gd name="connsiteX7" fmla="*/ 1694777 w 3234316"/>
              <a:gd name="connsiteY7" fmla="*/ 6024179 h 6196877"/>
              <a:gd name="connsiteX8" fmla="*/ 1970440 w 3234316"/>
              <a:gd name="connsiteY8" fmla="*/ 5888120 h 6196877"/>
              <a:gd name="connsiteX9" fmla="*/ 2102425 w 3234316"/>
              <a:gd name="connsiteY9" fmla="*/ 6196877 h 6196877"/>
              <a:gd name="connsiteX10" fmla="*/ 3115563 w 3234316"/>
              <a:gd name="connsiteY10" fmla="*/ 6186359 h 6196877"/>
              <a:gd name="connsiteX11" fmla="*/ 3234316 w 3234316"/>
              <a:gd name="connsiteY11" fmla="*/ 1373118 h 6196877"/>
              <a:gd name="connsiteX12" fmla="*/ 2254961 w 3234316"/>
              <a:gd name="connsiteY12" fmla="*/ 1380558 h 6196877"/>
              <a:gd name="connsiteX13" fmla="*/ 2255447 w 3234316"/>
              <a:gd name="connsiteY13" fmla="*/ 36984 h 6196877"/>
              <a:gd name="connsiteX14" fmla="*/ 1297617 w 3234316"/>
              <a:gd name="connsiteY14" fmla="*/ 0 h 6196877"/>
              <a:gd name="connsiteX0" fmla="*/ 1297617 w 3234316"/>
              <a:gd name="connsiteY0" fmla="*/ 0 h 6196877"/>
              <a:gd name="connsiteX1" fmla="*/ 1293548 w 3234316"/>
              <a:gd name="connsiteY1" fmla="*/ 1400938 h 6196877"/>
              <a:gd name="connsiteX2" fmla="*/ 234950 w 3234316"/>
              <a:gd name="connsiteY2" fmla="*/ 1389064 h 6196877"/>
              <a:gd name="connsiteX3" fmla="*/ 0 w 3234316"/>
              <a:gd name="connsiteY3" fmla="*/ 3733499 h 6196877"/>
              <a:gd name="connsiteX4" fmla="*/ 10237 w 3234316"/>
              <a:gd name="connsiteY4" fmla="*/ 3971069 h 6196877"/>
              <a:gd name="connsiteX5" fmla="*/ 1335485 w 3234316"/>
              <a:gd name="connsiteY5" fmla="*/ 6082084 h 6196877"/>
              <a:gd name="connsiteX6" fmla="*/ 1622911 w 3234316"/>
              <a:gd name="connsiteY6" fmla="*/ 5932700 h 6196877"/>
              <a:gd name="connsiteX7" fmla="*/ 1694777 w 3234316"/>
              <a:gd name="connsiteY7" fmla="*/ 6024179 h 6196877"/>
              <a:gd name="connsiteX8" fmla="*/ 1970440 w 3234316"/>
              <a:gd name="connsiteY8" fmla="*/ 5888120 h 6196877"/>
              <a:gd name="connsiteX9" fmla="*/ 2102425 w 3234316"/>
              <a:gd name="connsiteY9" fmla="*/ 6196877 h 6196877"/>
              <a:gd name="connsiteX10" fmla="*/ 3115563 w 3234316"/>
              <a:gd name="connsiteY10" fmla="*/ 6186359 h 6196877"/>
              <a:gd name="connsiteX11" fmla="*/ 3234316 w 3234316"/>
              <a:gd name="connsiteY11" fmla="*/ 1373118 h 6196877"/>
              <a:gd name="connsiteX12" fmla="*/ 2254961 w 3234316"/>
              <a:gd name="connsiteY12" fmla="*/ 1380558 h 6196877"/>
              <a:gd name="connsiteX13" fmla="*/ 2255447 w 3234316"/>
              <a:gd name="connsiteY13" fmla="*/ 36984 h 6196877"/>
              <a:gd name="connsiteX14" fmla="*/ 1297617 w 3234316"/>
              <a:gd name="connsiteY14" fmla="*/ 0 h 6196877"/>
              <a:gd name="connsiteX0" fmla="*/ 1297617 w 3234316"/>
              <a:gd name="connsiteY0" fmla="*/ 0 h 6196877"/>
              <a:gd name="connsiteX1" fmla="*/ 1293548 w 3234316"/>
              <a:gd name="connsiteY1" fmla="*/ 1400938 h 6196877"/>
              <a:gd name="connsiteX2" fmla="*/ 234950 w 3234316"/>
              <a:gd name="connsiteY2" fmla="*/ 1389064 h 6196877"/>
              <a:gd name="connsiteX3" fmla="*/ 0 w 3234316"/>
              <a:gd name="connsiteY3" fmla="*/ 3733499 h 6196877"/>
              <a:gd name="connsiteX4" fmla="*/ 19458 w 3234316"/>
              <a:gd name="connsiteY4" fmla="*/ 3906526 h 6196877"/>
              <a:gd name="connsiteX5" fmla="*/ 1335485 w 3234316"/>
              <a:gd name="connsiteY5" fmla="*/ 6082084 h 6196877"/>
              <a:gd name="connsiteX6" fmla="*/ 1622911 w 3234316"/>
              <a:gd name="connsiteY6" fmla="*/ 5932700 h 6196877"/>
              <a:gd name="connsiteX7" fmla="*/ 1694777 w 3234316"/>
              <a:gd name="connsiteY7" fmla="*/ 6024179 h 6196877"/>
              <a:gd name="connsiteX8" fmla="*/ 1970440 w 3234316"/>
              <a:gd name="connsiteY8" fmla="*/ 5888120 h 6196877"/>
              <a:gd name="connsiteX9" fmla="*/ 2102425 w 3234316"/>
              <a:gd name="connsiteY9" fmla="*/ 6196877 h 6196877"/>
              <a:gd name="connsiteX10" fmla="*/ 3115563 w 3234316"/>
              <a:gd name="connsiteY10" fmla="*/ 6186359 h 6196877"/>
              <a:gd name="connsiteX11" fmla="*/ 3234316 w 3234316"/>
              <a:gd name="connsiteY11" fmla="*/ 1373118 h 6196877"/>
              <a:gd name="connsiteX12" fmla="*/ 2254961 w 3234316"/>
              <a:gd name="connsiteY12" fmla="*/ 1380558 h 6196877"/>
              <a:gd name="connsiteX13" fmla="*/ 2255447 w 3234316"/>
              <a:gd name="connsiteY13" fmla="*/ 36984 h 6196877"/>
              <a:gd name="connsiteX14" fmla="*/ 1297617 w 3234316"/>
              <a:gd name="connsiteY14" fmla="*/ 0 h 6196877"/>
              <a:gd name="connsiteX0" fmla="*/ 1297617 w 3234316"/>
              <a:gd name="connsiteY0" fmla="*/ 0 h 6196877"/>
              <a:gd name="connsiteX1" fmla="*/ 1293548 w 3234316"/>
              <a:gd name="connsiteY1" fmla="*/ 1400938 h 6196877"/>
              <a:gd name="connsiteX2" fmla="*/ 234950 w 3234316"/>
              <a:gd name="connsiteY2" fmla="*/ 1389064 h 6196877"/>
              <a:gd name="connsiteX3" fmla="*/ 0 w 3234316"/>
              <a:gd name="connsiteY3" fmla="*/ 3733499 h 6196877"/>
              <a:gd name="connsiteX4" fmla="*/ 131964 w 3234316"/>
              <a:gd name="connsiteY4" fmla="*/ 3915745 h 6196877"/>
              <a:gd name="connsiteX5" fmla="*/ 1335485 w 3234316"/>
              <a:gd name="connsiteY5" fmla="*/ 6082084 h 6196877"/>
              <a:gd name="connsiteX6" fmla="*/ 1622911 w 3234316"/>
              <a:gd name="connsiteY6" fmla="*/ 5932700 h 6196877"/>
              <a:gd name="connsiteX7" fmla="*/ 1694777 w 3234316"/>
              <a:gd name="connsiteY7" fmla="*/ 6024179 h 6196877"/>
              <a:gd name="connsiteX8" fmla="*/ 1970440 w 3234316"/>
              <a:gd name="connsiteY8" fmla="*/ 5888120 h 6196877"/>
              <a:gd name="connsiteX9" fmla="*/ 2102425 w 3234316"/>
              <a:gd name="connsiteY9" fmla="*/ 6196877 h 6196877"/>
              <a:gd name="connsiteX10" fmla="*/ 3115563 w 3234316"/>
              <a:gd name="connsiteY10" fmla="*/ 6186359 h 6196877"/>
              <a:gd name="connsiteX11" fmla="*/ 3234316 w 3234316"/>
              <a:gd name="connsiteY11" fmla="*/ 1373118 h 6196877"/>
              <a:gd name="connsiteX12" fmla="*/ 2254961 w 3234316"/>
              <a:gd name="connsiteY12" fmla="*/ 1380558 h 6196877"/>
              <a:gd name="connsiteX13" fmla="*/ 2255447 w 3234316"/>
              <a:gd name="connsiteY13" fmla="*/ 36984 h 6196877"/>
              <a:gd name="connsiteX14" fmla="*/ 1297617 w 3234316"/>
              <a:gd name="connsiteY14" fmla="*/ 0 h 6196877"/>
              <a:gd name="connsiteX0" fmla="*/ 1297617 w 3234316"/>
              <a:gd name="connsiteY0" fmla="*/ 0 h 6196877"/>
              <a:gd name="connsiteX1" fmla="*/ 1293548 w 3234316"/>
              <a:gd name="connsiteY1" fmla="*/ 1400938 h 6196877"/>
              <a:gd name="connsiteX2" fmla="*/ 234950 w 3234316"/>
              <a:gd name="connsiteY2" fmla="*/ 1389064 h 6196877"/>
              <a:gd name="connsiteX3" fmla="*/ 0 w 3234316"/>
              <a:gd name="connsiteY3" fmla="*/ 3733499 h 6196877"/>
              <a:gd name="connsiteX4" fmla="*/ 131964 w 3234316"/>
              <a:gd name="connsiteY4" fmla="*/ 3915745 h 6196877"/>
              <a:gd name="connsiteX5" fmla="*/ 1335485 w 3234316"/>
              <a:gd name="connsiteY5" fmla="*/ 6082084 h 6196877"/>
              <a:gd name="connsiteX6" fmla="*/ 1622911 w 3234316"/>
              <a:gd name="connsiteY6" fmla="*/ 5932700 h 6196877"/>
              <a:gd name="connsiteX7" fmla="*/ 1694777 w 3234316"/>
              <a:gd name="connsiteY7" fmla="*/ 6024179 h 6196877"/>
              <a:gd name="connsiteX8" fmla="*/ 1970440 w 3234316"/>
              <a:gd name="connsiteY8" fmla="*/ 5888120 h 6196877"/>
              <a:gd name="connsiteX9" fmla="*/ 2102425 w 3234316"/>
              <a:gd name="connsiteY9" fmla="*/ 6196877 h 6196877"/>
              <a:gd name="connsiteX10" fmla="*/ 3115563 w 3234316"/>
              <a:gd name="connsiteY10" fmla="*/ 6186359 h 6196877"/>
              <a:gd name="connsiteX11" fmla="*/ 3234316 w 3234316"/>
              <a:gd name="connsiteY11" fmla="*/ 1373118 h 6196877"/>
              <a:gd name="connsiteX12" fmla="*/ 2254961 w 3234316"/>
              <a:gd name="connsiteY12" fmla="*/ 1380558 h 6196877"/>
              <a:gd name="connsiteX13" fmla="*/ 2255447 w 3234316"/>
              <a:gd name="connsiteY13" fmla="*/ 36984 h 6196877"/>
              <a:gd name="connsiteX14" fmla="*/ 1297617 w 3234316"/>
              <a:gd name="connsiteY14" fmla="*/ 0 h 6196877"/>
              <a:gd name="connsiteX0" fmla="*/ 1297617 w 3234316"/>
              <a:gd name="connsiteY0" fmla="*/ 0 h 6196877"/>
              <a:gd name="connsiteX1" fmla="*/ 1293548 w 3234316"/>
              <a:gd name="connsiteY1" fmla="*/ 1400938 h 6196877"/>
              <a:gd name="connsiteX2" fmla="*/ 234950 w 3234316"/>
              <a:gd name="connsiteY2" fmla="*/ 1389064 h 6196877"/>
              <a:gd name="connsiteX3" fmla="*/ 0 w 3234316"/>
              <a:gd name="connsiteY3" fmla="*/ 3733499 h 6196877"/>
              <a:gd name="connsiteX4" fmla="*/ 157948 w 3234316"/>
              <a:gd name="connsiteY4" fmla="*/ 3900075 h 6196877"/>
              <a:gd name="connsiteX5" fmla="*/ 1335485 w 3234316"/>
              <a:gd name="connsiteY5" fmla="*/ 6082084 h 6196877"/>
              <a:gd name="connsiteX6" fmla="*/ 1622911 w 3234316"/>
              <a:gd name="connsiteY6" fmla="*/ 5932700 h 6196877"/>
              <a:gd name="connsiteX7" fmla="*/ 1694777 w 3234316"/>
              <a:gd name="connsiteY7" fmla="*/ 6024179 h 6196877"/>
              <a:gd name="connsiteX8" fmla="*/ 1970440 w 3234316"/>
              <a:gd name="connsiteY8" fmla="*/ 5888120 h 6196877"/>
              <a:gd name="connsiteX9" fmla="*/ 2102425 w 3234316"/>
              <a:gd name="connsiteY9" fmla="*/ 6196877 h 6196877"/>
              <a:gd name="connsiteX10" fmla="*/ 3115563 w 3234316"/>
              <a:gd name="connsiteY10" fmla="*/ 6186359 h 6196877"/>
              <a:gd name="connsiteX11" fmla="*/ 3234316 w 3234316"/>
              <a:gd name="connsiteY11" fmla="*/ 1373118 h 6196877"/>
              <a:gd name="connsiteX12" fmla="*/ 2254961 w 3234316"/>
              <a:gd name="connsiteY12" fmla="*/ 1380558 h 6196877"/>
              <a:gd name="connsiteX13" fmla="*/ 2255447 w 3234316"/>
              <a:gd name="connsiteY13" fmla="*/ 36984 h 6196877"/>
              <a:gd name="connsiteX14" fmla="*/ 1297617 w 3234316"/>
              <a:gd name="connsiteY14" fmla="*/ 0 h 6196877"/>
              <a:gd name="connsiteX0" fmla="*/ 1295575 w 3232274"/>
              <a:gd name="connsiteY0" fmla="*/ 0 h 6196877"/>
              <a:gd name="connsiteX1" fmla="*/ 1291506 w 3232274"/>
              <a:gd name="connsiteY1" fmla="*/ 1400938 h 6196877"/>
              <a:gd name="connsiteX2" fmla="*/ 232908 w 3232274"/>
              <a:gd name="connsiteY2" fmla="*/ 1389064 h 6196877"/>
              <a:gd name="connsiteX3" fmla="*/ 0 w 3232274"/>
              <a:gd name="connsiteY3" fmla="*/ 3657005 h 6196877"/>
              <a:gd name="connsiteX4" fmla="*/ 155906 w 3232274"/>
              <a:gd name="connsiteY4" fmla="*/ 3900075 h 6196877"/>
              <a:gd name="connsiteX5" fmla="*/ 1333443 w 3232274"/>
              <a:gd name="connsiteY5" fmla="*/ 6082084 h 6196877"/>
              <a:gd name="connsiteX6" fmla="*/ 1620869 w 3232274"/>
              <a:gd name="connsiteY6" fmla="*/ 5932700 h 6196877"/>
              <a:gd name="connsiteX7" fmla="*/ 1692735 w 3232274"/>
              <a:gd name="connsiteY7" fmla="*/ 6024179 h 6196877"/>
              <a:gd name="connsiteX8" fmla="*/ 1968398 w 3232274"/>
              <a:gd name="connsiteY8" fmla="*/ 5888120 h 6196877"/>
              <a:gd name="connsiteX9" fmla="*/ 2100383 w 3232274"/>
              <a:gd name="connsiteY9" fmla="*/ 6196877 h 6196877"/>
              <a:gd name="connsiteX10" fmla="*/ 3113521 w 3232274"/>
              <a:gd name="connsiteY10" fmla="*/ 6186359 h 6196877"/>
              <a:gd name="connsiteX11" fmla="*/ 3232274 w 3232274"/>
              <a:gd name="connsiteY11" fmla="*/ 1373118 h 6196877"/>
              <a:gd name="connsiteX12" fmla="*/ 2252919 w 3232274"/>
              <a:gd name="connsiteY12" fmla="*/ 1380558 h 6196877"/>
              <a:gd name="connsiteX13" fmla="*/ 2253405 w 3232274"/>
              <a:gd name="connsiteY13" fmla="*/ 36984 h 6196877"/>
              <a:gd name="connsiteX14" fmla="*/ 1295575 w 3232274"/>
              <a:gd name="connsiteY14" fmla="*/ 0 h 6196877"/>
              <a:gd name="connsiteX0" fmla="*/ 1295575 w 3232274"/>
              <a:gd name="connsiteY0" fmla="*/ 0 h 6196877"/>
              <a:gd name="connsiteX1" fmla="*/ 1291506 w 3232274"/>
              <a:gd name="connsiteY1" fmla="*/ 1400938 h 6196877"/>
              <a:gd name="connsiteX2" fmla="*/ 232908 w 3232274"/>
              <a:gd name="connsiteY2" fmla="*/ 1389064 h 6196877"/>
              <a:gd name="connsiteX3" fmla="*/ 0 w 3232274"/>
              <a:gd name="connsiteY3" fmla="*/ 3657005 h 6196877"/>
              <a:gd name="connsiteX4" fmla="*/ 134586 w 3232274"/>
              <a:gd name="connsiteY4" fmla="*/ 3931285 h 6196877"/>
              <a:gd name="connsiteX5" fmla="*/ 1333443 w 3232274"/>
              <a:gd name="connsiteY5" fmla="*/ 6082084 h 6196877"/>
              <a:gd name="connsiteX6" fmla="*/ 1620869 w 3232274"/>
              <a:gd name="connsiteY6" fmla="*/ 5932700 h 6196877"/>
              <a:gd name="connsiteX7" fmla="*/ 1692735 w 3232274"/>
              <a:gd name="connsiteY7" fmla="*/ 6024179 h 6196877"/>
              <a:gd name="connsiteX8" fmla="*/ 1968398 w 3232274"/>
              <a:gd name="connsiteY8" fmla="*/ 5888120 h 6196877"/>
              <a:gd name="connsiteX9" fmla="*/ 2100383 w 3232274"/>
              <a:gd name="connsiteY9" fmla="*/ 6196877 h 6196877"/>
              <a:gd name="connsiteX10" fmla="*/ 3113521 w 3232274"/>
              <a:gd name="connsiteY10" fmla="*/ 6186359 h 6196877"/>
              <a:gd name="connsiteX11" fmla="*/ 3232274 w 3232274"/>
              <a:gd name="connsiteY11" fmla="*/ 1373118 h 6196877"/>
              <a:gd name="connsiteX12" fmla="*/ 2252919 w 3232274"/>
              <a:gd name="connsiteY12" fmla="*/ 1380558 h 6196877"/>
              <a:gd name="connsiteX13" fmla="*/ 2253405 w 3232274"/>
              <a:gd name="connsiteY13" fmla="*/ 36984 h 6196877"/>
              <a:gd name="connsiteX14" fmla="*/ 1295575 w 3232274"/>
              <a:gd name="connsiteY14" fmla="*/ 0 h 6196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232274" h="6196877">
                <a:moveTo>
                  <a:pt x="1295575" y="0"/>
                </a:moveTo>
                <a:cubicBezTo>
                  <a:pt x="1294219" y="466979"/>
                  <a:pt x="1292862" y="933959"/>
                  <a:pt x="1291506" y="1400938"/>
                </a:cubicBezTo>
                <a:lnTo>
                  <a:pt x="232908" y="1389064"/>
                </a:lnTo>
                <a:lnTo>
                  <a:pt x="0" y="3657005"/>
                </a:lnTo>
                <a:lnTo>
                  <a:pt x="134586" y="3931285"/>
                </a:lnTo>
                <a:lnTo>
                  <a:pt x="1333443" y="6082084"/>
                </a:lnTo>
                <a:lnTo>
                  <a:pt x="1620869" y="5932700"/>
                </a:lnTo>
                <a:lnTo>
                  <a:pt x="1692735" y="6024179"/>
                </a:lnTo>
                <a:lnTo>
                  <a:pt x="1968398" y="5888120"/>
                </a:lnTo>
                <a:lnTo>
                  <a:pt x="2100383" y="6196877"/>
                </a:lnTo>
                <a:lnTo>
                  <a:pt x="3113521" y="6186359"/>
                </a:lnTo>
                <a:lnTo>
                  <a:pt x="3232274" y="1373118"/>
                </a:lnTo>
                <a:lnTo>
                  <a:pt x="2252919" y="1380558"/>
                </a:lnTo>
                <a:lnTo>
                  <a:pt x="2253405" y="36984"/>
                </a:lnTo>
                <a:lnTo>
                  <a:pt x="1295575" y="0"/>
                </a:lnTo>
                <a:close/>
              </a:path>
            </a:pathLst>
          </a:custGeom>
          <a:noFill/>
          <a:ln w="19050">
            <a:solidFill>
              <a:srgbClr val="FF0000"/>
            </a:solidFill>
          </a:ln>
          <a:effec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ja-JP" altLang="en-US" sz="1015" dirty="0">
              <a:solidFill>
                <a:schemeClr val="tx1"/>
              </a:solidFill>
            </a:endParaRPr>
          </a:p>
        </p:txBody>
      </p:sp>
      <p:grpSp>
        <p:nvGrpSpPr>
          <p:cNvPr id="10" name="グループ化 13"/>
          <p:cNvGrpSpPr/>
          <p:nvPr/>
        </p:nvGrpSpPr>
        <p:grpSpPr>
          <a:xfrm>
            <a:off x="4433116" y="2737611"/>
            <a:ext cx="332793" cy="327102"/>
            <a:chOff x="4818010" y="981560"/>
            <a:chExt cx="4887557" cy="5204302"/>
          </a:xfrm>
          <a:noFill/>
        </p:grpSpPr>
        <p:sp>
          <p:nvSpPr>
            <p:cNvPr id="81" name="フリーフォーム 9"/>
            <p:cNvSpPr/>
            <p:nvPr/>
          </p:nvSpPr>
          <p:spPr>
            <a:xfrm>
              <a:off x="4818010" y="2533239"/>
              <a:ext cx="3350408" cy="2878664"/>
            </a:xfrm>
            <a:custGeom>
              <a:avLst/>
              <a:gdLst>
                <a:gd name="connsiteX0" fmla="*/ 2743200 w 2743200"/>
                <a:gd name="connsiteY0" fmla="*/ 420914 h 2293257"/>
                <a:gd name="connsiteX1" fmla="*/ 2685143 w 2743200"/>
                <a:gd name="connsiteY1" fmla="*/ 856343 h 2293257"/>
                <a:gd name="connsiteX2" fmla="*/ 2627086 w 2743200"/>
                <a:gd name="connsiteY2" fmla="*/ 2235200 h 2293257"/>
                <a:gd name="connsiteX3" fmla="*/ 2598058 w 2743200"/>
                <a:gd name="connsiteY3" fmla="*/ 2293257 h 2293257"/>
                <a:gd name="connsiteX4" fmla="*/ 1727200 w 2743200"/>
                <a:gd name="connsiteY4" fmla="*/ 2278743 h 2293257"/>
                <a:gd name="connsiteX5" fmla="*/ 1451429 w 2743200"/>
                <a:gd name="connsiteY5" fmla="*/ 2220686 h 2293257"/>
                <a:gd name="connsiteX6" fmla="*/ 696686 w 2743200"/>
                <a:gd name="connsiteY6" fmla="*/ 2162629 h 2293257"/>
                <a:gd name="connsiteX7" fmla="*/ 290286 w 2743200"/>
                <a:gd name="connsiteY7" fmla="*/ 1872343 h 2293257"/>
                <a:gd name="connsiteX8" fmla="*/ 0 w 2743200"/>
                <a:gd name="connsiteY8" fmla="*/ 725714 h 2293257"/>
                <a:gd name="connsiteX9" fmla="*/ 333829 w 2743200"/>
                <a:gd name="connsiteY9" fmla="*/ 449943 h 2293257"/>
                <a:gd name="connsiteX10" fmla="*/ 522515 w 2743200"/>
                <a:gd name="connsiteY10" fmla="*/ 449943 h 2293257"/>
                <a:gd name="connsiteX11" fmla="*/ 551543 w 2743200"/>
                <a:gd name="connsiteY11" fmla="*/ 348343 h 2293257"/>
                <a:gd name="connsiteX12" fmla="*/ 653143 w 2743200"/>
                <a:gd name="connsiteY12" fmla="*/ 304800 h 2293257"/>
                <a:gd name="connsiteX13" fmla="*/ 711200 w 2743200"/>
                <a:gd name="connsiteY13" fmla="*/ 217714 h 2293257"/>
                <a:gd name="connsiteX14" fmla="*/ 711200 w 2743200"/>
                <a:gd name="connsiteY14" fmla="*/ 130629 h 2293257"/>
                <a:gd name="connsiteX15" fmla="*/ 1059543 w 2743200"/>
                <a:gd name="connsiteY15" fmla="*/ 0 h 2293257"/>
                <a:gd name="connsiteX16" fmla="*/ 1262743 w 2743200"/>
                <a:gd name="connsiteY16" fmla="*/ 29029 h 2293257"/>
                <a:gd name="connsiteX17" fmla="*/ 1553029 w 2743200"/>
                <a:gd name="connsiteY17" fmla="*/ 203200 h 2293257"/>
                <a:gd name="connsiteX18" fmla="*/ 1843315 w 2743200"/>
                <a:gd name="connsiteY18" fmla="*/ 174172 h 2293257"/>
                <a:gd name="connsiteX19" fmla="*/ 2438400 w 2743200"/>
                <a:gd name="connsiteY19" fmla="*/ 406400 h 2293257"/>
                <a:gd name="connsiteX20" fmla="*/ 2743200 w 2743200"/>
                <a:gd name="connsiteY20" fmla="*/ 420914 h 2293257"/>
                <a:gd name="connsiteX0" fmla="*/ 2743200 w 2743200"/>
                <a:gd name="connsiteY0" fmla="*/ 420914 h 2293257"/>
                <a:gd name="connsiteX1" fmla="*/ 2685143 w 2743200"/>
                <a:gd name="connsiteY1" fmla="*/ 856343 h 2293257"/>
                <a:gd name="connsiteX2" fmla="*/ 2627086 w 2743200"/>
                <a:gd name="connsiteY2" fmla="*/ 2235200 h 2293257"/>
                <a:gd name="connsiteX3" fmla="*/ 2598058 w 2743200"/>
                <a:gd name="connsiteY3" fmla="*/ 2293257 h 2293257"/>
                <a:gd name="connsiteX4" fmla="*/ 1741421 w 2743200"/>
                <a:gd name="connsiteY4" fmla="*/ 2132519 h 2293257"/>
                <a:gd name="connsiteX5" fmla="*/ 1727200 w 2743200"/>
                <a:gd name="connsiteY5" fmla="*/ 2278743 h 2293257"/>
                <a:gd name="connsiteX6" fmla="*/ 1451429 w 2743200"/>
                <a:gd name="connsiteY6" fmla="*/ 2220686 h 2293257"/>
                <a:gd name="connsiteX7" fmla="*/ 696686 w 2743200"/>
                <a:gd name="connsiteY7" fmla="*/ 2162629 h 2293257"/>
                <a:gd name="connsiteX8" fmla="*/ 290286 w 2743200"/>
                <a:gd name="connsiteY8" fmla="*/ 1872343 h 2293257"/>
                <a:gd name="connsiteX9" fmla="*/ 0 w 2743200"/>
                <a:gd name="connsiteY9" fmla="*/ 725714 h 2293257"/>
                <a:gd name="connsiteX10" fmla="*/ 333829 w 2743200"/>
                <a:gd name="connsiteY10" fmla="*/ 449943 h 2293257"/>
                <a:gd name="connsiteX11" fmla="*/ 522515 w 2743200"/>
                <a:gd name="connsiteY11" fmla="*/ 449943 h 2293257"/>
                <a:gd name="connsiteX12" fmla="*/ 551543 w 2743200"/>
                <a:gd name="connsiteY12" fmla="*/ 348343 h 2293257"/>
                <a:gd name="connsiteX13" fmla="*/ 653143 w 2743200"/>
                <a:gd name="connsiteY13" fmla="*/ 304800 h 2293257"/>
                <a:gd name="connsiteX14" fmla="*/ 711200 w 2743200"/>
                <a:gd name="connsiteY14" fmla="*/ 217714 h 2293257"/>
                <a:gd name="connsiteX15" fmla="*/ 711200 w 2743200"/>
                <a:gd name="connsiteY15" fmla="*/ 130629 h 2293257"/>
                <a:gd name="connsiteX16" fmla="*/ 1059543 w 2743200"/>
                <a:gd name="connsiteY16" fmla="*/ 0 h 2293257"/>
                <a:gd name="connsiteX17" fmla="*/ 1262743 w 2743200"/>
                <a:gd name="connsiteY17" fmla="*/ 29029 h 2293257"/>
                <a:gd name="connsiteX18" fmla="*/ 1553029 w 2743200"/>
                <a:gd name="connsiteY18" fmla="*/ 203200 h 2293257"/>
                <a:gd name="connsiteX19" fmla="*/ 1843315 w 2743200"/>
                <a:gd name="connsiteY19" fmla="*/ 174172 h 2293257"/>
                <a:gd name="connsiteX20" fmla="*/ 2438400 w 2743200"/>
                <a:gd name="connsiteY20" fmla="*/ 406400 h 2293257"/>
                <a:gd name="connsiteX21" fmla="*/ 2743200 w 2743200"/>
                <a:gd name="connsiteY21" fmla="*/ 420914 h 2293257"/>
                <a:gd name="connsiteX0" fmla="*/ 2743200 w 2743200"/>
                <a:gd name="connsiteY0" fmla="*/ 420914 h 2293257"/>
                <a:gd name="connsiteX1" fmla="*/ 2685143 w 2743200"/>
                <a:gd name="connsiteY1" fmla="*/ 856343 h 2293257"/>
                <a:gd name="connsiteX2" fmla="*/ 2627086 w 2743200"/>
                <a:gd name="connsiteY2" fmla="*/ 2235200 h 2293257"/>
                <a:gd name="connsiteX3" fmla="*/ 2598058 w 2743200"/>
                <a:gd name="connsiteY3" fmla="*/ 2293257 h 2293257"/>
                <a:gd name="connsiteX4" fmla="*/ 1957445 w 2743200"/>
                <a:gd name="connsiteY4" fmla="*/ 2132519 h 2293257"/>
                <a:gd name="connsiteX5" fmla="*/ 1741421 w 2743200"/>
                <a:gd name="connsiteY5" fmla="*/ 2132519 h 2293257"/>
                <a:gd name="connsiteX6" fmla="*/ 1727200 w 2743200"/>
                <a:gd name="connsiteY6" fmla="*/ 2278743 h 2293257"/>
                <a:gd name="connsiteX7" fmla="*/ 1451429 w 2743200"/>
                <a:gd name="connsiteY7" fmla="*/ 2220686 h 2293257"/>
                <a:gd name="connsiteX8" fmla="*/ 696686 w 2743200"/>
                <a:gd name="connsiteY8" fmla="*/ 2162629 h 2293257"/>
                <a:gd name="connsiteX9" fmla="*/ 290286 w 2743200"/>
                <a:gd name="connsiteY9" fmla="*/ 1872343 h 2293257"/>
                <a:gd name="connsiteX10" fmla="*/ 0 w 2743200"/>
                <a:gd name="connsiteY10" fmla="*/ 725714 h 2293257"/>
                <a:gd name="connsiteX11" fmla="*/ 333829 w 2743200"/>
                <a:gd name="connsiteY11" fmla="*/ 449943 h 2293257"/>
                <a:gd name="connsiteX12" fmla="*/ 522515 w 2743200"/>
                <a:gd name="connsiteY12" fmla="*/ 449943 h 2293257"/>
                <a:gd name="connsiteX13" fmla="*/ 551543 w 2743200"/>
                <a:gd name="connsiteY13" fmla="*/ 348343 h 2293257"/>
                <a:gd name="connsiteX14" fmla="*/ 653143 w 2743200"/>
                <a:gd name="connsiteY14" fmla="*/ 304800 h 2293257"/>
                <a:gd name="connsiteX15" fmla="*/ 711200 w 2743200"/>
                <a:gd name="connsiteY15" fmla="*/ 217714 h 2293257"/>
                <a:gd name="connsiteX16" fmla="*/ 711200 w 2743200"/>
                <a:gd name="connsiteY16" fmla="*/ 130629 h 2293257"/>
                <a:gd name="connsiteX17" fmla="*/ 1059543 w 2743200"/>
                <a:gd name="connsiteY17" fmla="*/ 0 h 2293257"/>
                <a:gd name="connsiteX18" fmla="*/ 1262743 w 2743200"/>
                <a:gd name="connsiteY18" fmla="*/ 29029 h 2293257"/>
                <a:gd name="connsiteX19" fmla="*/ 1553029 w 2743200"/>
                <a:gd name="connsiteY19" fmla="*/ 203200 h 2293257"/>
                <a:gd name="connsiteX20" fmla="*/ 1843315 w 2743200"/>
                <a:gd name="connsiteY20" fmla="*/ 174172 h 2293257"/>
                <a:gd name="connsiteX21" fmla="*/ 2438400 w 2743200"/>
                <a:gd name="connsiteY21" fmla="*/ 406400 h 2293257"/>
                <a:gd name="connsiteX22" fmla="*/ 2743200 w 2743200"/>
                <a:gd name="connsiteY22" fmla="*/ 420914 h 2293257"/>
                <a:gd name="connsiteX0" fmla="*/ 2743200 w 2743200"/>
                <a:gd name="connsiteY0" fmla="*/ 420914 h 2293257"/>
                <a:gd name="connsiteX1" fmla="*/ 2685143 w 2743200"/>
                <a:gd name="connsiteY1" fmla="*/ 856343 h 2293257"/>
                <a:gd name="connsiteX2" fmla="*/ 2627086 w 2743200"/>
                <a:gd name="connsiteY2" fmla="*/ 2235200 h 2293257"/>
                <a:gd name="connsiteX3" fmla="*/ 2598058 w 2743200"/>
                <a:gd name="connsiteY3" fmla="*/ 2293257 h 2293257"/>
                <a:gd name="connsiteX4" fmla="*/ 1957445 w 2743200"/>
                <a:gd name="connsiteY4" fmla="*/ 2276535 h 2293257"/>
                <a:gd name="connsiteX5" fmla="*/ 1957445 w 2743200"/>
                <a:gd name="connsiteY5" fmla="*/ 2132519 h 2293257"/>
                <a:gd name="connsiteX6" fmla="*/ 1741421 w 2743200"/>
                <a:gd name="connsiteY6" fmla="*/ 2132519 h 2293257"/>
                <a:gd name="connsiteX7" fmla="*/ 1727200 w 2743200"/>
                <a:gd name="connsiteY7" fmla="*/ 2278743 h 2293257"/>
                <a:gd name="connsiteX8" fmla="*/ 1451429 w 2743200"/>
                <a:gd name="connsiteY8" fmla="*/ 2220686 h 2293257"/>
                <a:gd name="connsiteX9" fmla="*/ 696686 w 2743200"/>
                <a:gd name="connsiteY9" fmla="*/ 2162629 h 2293257"/>
                <a:gd name="connsiteX10" fmla="*/ 290286 w 2743200"/>
                <a:gd name="connsiteY10" fmla="*/ 1872343 h 2293257"/>
                <a:gd name="connsiteX11" fmla="*/ 0 w 2743200"/>
                <a:gd name="connsiteY11" fmla="*/ 725714 h 2293257"/>
                <a:gd name="connsiteX12" fmla="*/ 333829 w 2743200"/>
                <a:gd name="connsiteY12" fmla="*/ 449943 h 2293257"/>
                <a:gd name="connsiteX13" fmla="*/ 522515 w 2743200"/>
                <a:gd name="connsiteY13" fmla="*/ 449943 h 2293257"/>
                <a:gd name="connsiteX14" fmla="*/ 551543 w 2743200"/>
                <a:gd name="connsiteY14" fmla="*/ 348343 h 2293257"/>
                <a:gd name="connsiteX15" fmla="*/ 653143 w 2743200"/>
                <a:gd name="connsiteY15" fmla="*/ 304800 h 2293257"/>
                <a:gd name="connsiteX16" fmla="*/ 711200 w 2743200"/>
                <a:gd name="connsiteY16" fmla="*/ 217714 h 2293257"/>
                <a:gd name="connsiteX17" fmla="*/ 711200 w 2743200"/>
                <a:gd name="connsiteY17" fmla="*/ 130629 h 2293257"/>
                <a:gd name="connsiteX18" fmla="*/ 1059543 w 2743200"/>
                <a:gd name="connsiteY18" fmla="*/ 0 h 2293257"/>
                <a:gd name="connsiteX19" fmla="*/ 1262743 w 2743200"/>
                <a:gd name="connsiteY19" fmla="*/ 29029 h 2293257"/>
                <a:gd name="connsiteX20" fmla="*/ 1553029 w 2743200"/>
                <a:gd name="connsiteY20" fmla="*/ 203200 h 2293257"/>
                <a:gd name="connsiteX21" fmla="*/ 1843315 w 2743200"/>
                <a:gd name="connsiteY21" fmla="*/ 174172 h 2293257"/>
                <a:gd name="connsiteX22" fmla="*/ 2438400 w 2743200"/>
                <a:gd name="connsiteY22" fmla="*/ 406400 h 2293257"/>
                <a:gd name="connsiteX23" fmla="*/ 2743200 w 2743200"/>
                <a:gd name="connsiteY23" fmla="*/ 420914 h 2293257"/>
                <a:gd name="connsiteX0" fmla="*/ 2743200 w 2743200"/>
                <a:gd name="connsiteY0" fmla="*/ 420914 h 2293257"/>
                <a:gd name="connsiteX1" fmla="*/ 2685143 w 2743200"/>
                <a:gd name="connsiteY1" fmla="*/ 856343 h 2293257"/>
                <a:gd name="connsiteX2" fmla="*/ 2627086 w 2743200"/>
                <a:gd name="connsiteY2" fmla="*/ 2235200 h 2293257"/>
                <a:gd name="connsiteX3" fmla="*/ 2598058 w 2743200"/>
                <a:gd name="connsiteY3" fmla="*/ 2293257 h 2293257"/>
                <a:gd name="connsiteX4" fmla="*/ 1957445 w 2743200"/>
                <a:gd name="connsiteY4" fmla="*/ 2276535 h 2293257"/>
                <a:gd name="connsiteX5" fmla="*/ 1957445 w 2743200"/>
                <a:gd name="connsiteY5" fmla="*/ 2132519 h 2293257"/>
                <a:gd name="connsiteX6" fmla="*/ 1741421 w 2743200"/>
                <a:gd name="connsiteY6" fmla="*/ 2132519 h 2293257"/>
                <a:gd name="connsiteX7" fmla="*/ 1727200 w 2743200"/>
                <a:gd name="connsiteY7" fmla="*/ 2278743 h 2293257"/>
                <a:gd name="connsiteX8" fmla="*/ 1451429 w 2743200"/>
                <a:gd name="connsiteY8" fmla="*/ 2220686 h 2293257"/>
                <a:gd name="connsiteX9" fmla="*/ 696686 w 2743200"/>
                <a:gd name="connsiteY9" fmla="*/ 2162629 h 2293257"/>
                <a:gd name="connsiteX10" fmla="*/ 290286 w 2743200"/>
                <a:gd name="connsiteY10" fmla="*/ 1872343 h 2293257"/>
                <a:gd name="connsiteX11" fmla="*/ 0 w 2743200"/>
                <a:gd name="connsiteY11" fmla="*/ 725714 h 2293257"/>
                <a:gd name="connsiteX12" fmla="*/ 333829 w 2743200"/>
                <a:gd name="connsiteY12" fmla="*/ 449943 h 2293257"/>
                <a:gd name="connsiteX13" fmla="*/ 522515 w 2743200"/>
                <a:gd name="connsiteY13" fmla="*/ 449943 h 2293257"/>
                <a:gd name="connsiteX14" fmla="*/ 551543 w 2743200"/>
                <a:gd name="connsiteY14" fmla="*/ 348343 h 2293257"/>
                <a:gd name="connsiteX15" fmla="*/ 653143 w 2743200"/>
                <a:gd name="connsiteY15" fmla="*/ 304800 h 2293257"/>
                <a:gd name="connsiteX16" fmla="*/ 711200 w 2743200"/>
                <a:gd name="connsiteY16" fmla="*/ 217714 h 2293257"/>
                <a:gd name="connsiteX17" fmla="*/ 711200 w 2743200"/>
                <a:gd name="connsiteY17" fmla="*/ 130629 h 2293257"/>
                <a:gd name="connsiteX18" fmla="*/ 1059543 w 2743200"/>
                <a:gd name="connsiteY18" fmla="*/ 0 h 2293257"/>
                <a:gd name="connsiteX19" fmla="*/ 1262743 w 2743200"/>
                <a:gd name="connsiteY19" fmla="*/ 29029 h 2293257"/>
                <a:gd name="connsiteX20" fmla="*/ 1553029 w 2743200"/>
                <a:gd name="connsiteY20" fmla="*/ 203200 h 2293257"/>
                <a:gd name="connsiteX21" fmla="*/ 1843315 w 2743200"/>
                <a:gd name="connsiteY21" fmla="*/ 174172 h 2293257"/>
                <a:gd name="connsiteX22" fmla="*/ 2438400 w 2743200"/>
                <a:gd name="connsiteY22" fmla="*/ 406400 h 2293257"/>
                <a:gd name="connsiteX23" fmla="*/ 2743200 w 2743200"/>
                <a:gd name="connsiteY23" fmla="*/ 420914 h 2293257"/>
                <a:gd name="connsiteX0" fmla="*/ 2743200 w 2743200"/>
                <a:gd name="connsiteY0" fmla="*/ 420914 h 2293257"/>
                <a:gd name="connsiteX1" fmla="*/ 2685143 w 2743200"/>
                <a:gd name="connsiteY1" fmla="*/ 856343 h 2293257"/>
                <a:gd name="connsiteX2" fmla="*/ 2627086 w 2743200"/>
                <a:gd name="connsiteY2" fmla="*/ 2235200 h 2293257"/>
                <a:gd name="connsiteX3" fmla="*/ 2598058 w 2743200"/>
                <a:gd name="connsiteY3" fmla="*/ 2293257 h 2293257"/>
                <a:gd name="connsiteX4" fmla="*/ 1957445 w 2743200"/>
                <a:gd name="connsiteY4" fmla="*/ 2276535 h 2293257"/>
                <a:gd name="connsiteX5" fmla="*/ 1957445 w 2743200"/>
                <a:gd name="connsiteY5" fmla="*/ 2132519 h 2293257"/>
                <a:gd name="connsiteX6" fmla="*/ 1741421 w 2743200"/>
                <a:gd name="connsiteY6" fmla="*/ 2132519 h 2293257"/>
                <a:gd name="connsiteX7" fmla="*/ 1727200 w 2743200"/>
                <a:gd name="connsiteY7" fmla="*/ 2278743 h 2293257"/>
                <a:gd name="connsiteX8" fmla="*/ 1451429 w 2743200"/>
                <a:gd name="connsiteY8" fmla="*/ 2220686 h 2293257"/>
                <a:gd name="connsiteX9" fmla="*/ 696686 w 2743200"/>
                <a:gd name="connsiteY9" fmla="*/ 2162629 h 2293257"/>
                <a:gd name="connsiteX10" fmla="*/ 290286 w 2743200"/>
                <a:gd name="connsiteY10" fmla="*/ 1872343 h 2293257"/>
                <a:gd name="connsiteX11" fmla="*/ 0 w 2743200"/>
                <a:gd name="connsiteY11" fmla="*/ 725714 h 2293257"/>
                <a:gd name="connsiteX12" fmla="*/ 333829 w 2743200"/>
                <a:gd name="connsiteY12" fmla="*/ 449943 h 2293257"/>
                <a:gd name="connsiteX13" fmla="*/ 522515 w 2743200"/>
                <a:gd name="connsiteY13" fmla="*/ 449943 h 2293257"/>
                <a:gd name="connsiteX14" fmla="*/ 551543 w 2743200"/>
                <a:gd name="connsiteY14" fmla="*/ 348343 h 2293257"/>
                <a:gd name="connsiteX15" fmla="*/ 653143 w 2743200"/>
                <a:gd name="connsiteY15" fmla="*/ 304800 h 2293257"/>
                <a:gd name="connsiteX16" fmla="*/ 711200 w 2743200"/>
                <a:gd name="connsiteY16" fmla="*/ 217714 h 2293257"/>
                <a:gd name="connsiteX17" fmla="*/ 711200 w 2743200"/>
                <a:gd name="connsiteY17" fmla="*/ 130629 h 2293257"/>
                <a:gd name="connsiteX18" fmla="*/ 1059543 w 2743200"/>
                <a:gd name="connsiteY18" fmla="*/ 0 h 2293257"/>
                <a:gd name="connsiteX19" fmla="*/ 1262743 w 2743200"/>
                <a:gd name="connsiteY19" fmla="*/ 29029 h 2293257"/>
                <a:gd name="connsiteX20" fmla="*/ 1553029 w 2743200"/>
                <a:gd name="connsiteY20" fmla="*/ 203200 h 2293257"/>
                <a:gd name="connsiteX21" fmla="*/ 1843315 w 2743200"/>
                <a:gd name="connsiteY21" fmla="*/ 174172 h 2293257"/>
                <a:gd name="connsiteX22" fmla="*/ 2438400 w 2743200"/>
                <a:gd name="connsiteY22" fmla="*/ 406400 h 2293257"/>
                <a:gd name="connsiteX23" fmla="*/ 2743200 w 2743200"/>
                <a:gd name="connsiteY23" fmla="*/ 420914 h 2293257"/>
                <a:gd name="connsiteX0" fmla="*/ 2743200 w 2743200"/>
                <a:gd name="connsiteY0" fmla="*/ 420914 h 2293257"/>
                <a:gd name="connsiteX1" fmla="*/ 2685143 w 2743200"/>
                <a:gd name="connsiteY1" fmla="*/ 856343 h 2293257"/>
                <a:gd name="connsiteX2" fmla="*/ 2627086 w 2743200"/>
                <a:gd name="connsiteY2" fmla="*/ 2235200 h 2293257"/>
                <a:gd name="connsiteX3" fmla="*/ 2598058 w 2743200"/>
                <a:gd name="connsiteY3" fmla="*/ 2293257 h 2293257"/>
                <a:gd name="connsiteX4" fmla="*/ 1957445 w 2743200"/>
                <a:gd name="connsiteY4" fmla="*/ 2276535 h 2293257"/>
                <a:gd name="connsiteX5" fmla="*/ 1957445 w 2743200"/>
                <a:gd name="connsiteY5" fmla="*/ 2204527 h 2293257"/>
                <a:gd name="connsiteX6" fmla="*/ 1741421 w 2743200"/>
                <a:gd name="connsiteY6" fmla="*/ 2132519 h 2293257"/>
                <a:gd name="connsiteX7" fmla="*/ 1727200 w 2743200"/>
                <a:gd name="connsiteY7" fmla="*/ 2278743 h 2293257"/>
                <a:gd name="connsiteX8" fmla="*/ 1451429 w 2743200"/>
                <a:gd name="connsiteY8" fmla="*/ 2220686 h 2293257"/>
                <a:gd name="connsiteX9" fmla="*/ 696686 w 2743200"/>
                <a:gd name="connsiteY9" fmla="*/ 2162629 h 2293257"/>
                <a:gd name="connsiteX10" fmla="*/ 290286 w 2743200"/>
                <a:gd name="connsiteY10" fmla="*/ 1872343 h 2293257"/>
                <a:gd name="connsiteX11" fmla="*/ 0 w 2743200"/>
                <a:gd name="connsiteY11" fmla="*/ 725714 h 2293257"/>
                <a:gd name="connsiteX12" fmla="*/ 333829 w 2743200"/>
                <a:gd name="connsiteY12" fmla="*/ 449943 h 2293257"/>
                <a:gd name="connsiteX13" fmla="*/ 522515 w 2743200"/>
                <a:gd name="connsiteY13" fmla="*/ 449943 h 2293257"/>
                <a:gd name="connsiteX14" fmla="*/ 551543 w 2743200"/>
                <a:gd name="connsiteY14" fmla="*/ 348343 h 2293257"/>
                <a:gd name="connsiteX15" fmla="*/ 653143 w 2743200"/>
                <a:gd name="connsiteY15" fmla="*/ 304800 h 2293257"/>
                <a:gd name="connsiteX16" fmla="*/ 711200 w 2743200"/>
                <a:gd name="connsiteY16" fmla="*/ 217714 h 2293257"/>
                <a:gd name="connsiteX17" fmla="*/ 711200 w 2743200"/>
                <a:gd name="connsiteY17" fmla="*/ 130629 h 2293257"/>
                <a:gd name="connsiteX18" fmla="*/ 1059543 w 2743200"/>
                <a:gd name="connsiteY18" fmla="*/ 0 h 2293257"/>
                <a:gd name="connsiteX19" fmla="*/ 1262743 w 2743200"/>
                <a:gd name="connsiteY19" fmla="*/ 29029 h 2293257"/>
                <a:gd name="connsiteX20" fmla="*/ 1553029 w 2743200"/>
                <a:gd name="connsiteY20" fmla="*/ 203200 h 2293257"/>
                <a:gd name="connsiteX21" fmla="*/ 1843315 w 2743200"/>
                <a:gd name="connsiteY21" fmla="*/ 174172 h 2293257"/>
                <a:gd name="connsiteX22" fmla="*/ 2438400 w 2743200"/>
                <a:gd name="connsiteY22" fmla="*/ 406400 h 2293257"/>
                <a:gd name="connsiteX23" fmla="*/ 2743200 w 2743200"/>
                <a:gd name="connsiteY23" fmla="*/ 420914 h 2293257"/>
                <a:gd name="connsiteX0" fmla="*/ 2743200 w 2743200"/>
                <a:gd name="connsiteY0" fmla="*/ 420914 h 2293257"/>
                <a:gd name="connsiteX1" fmla="*/ 2685143 w 2743200"/>
                <a:gd name="connsiteY1" fmla="*/ 856343 h 2293257"/>
                <a:gd name="connsiteX2" fmla="*/ 2627086 w 2743200"/>
                <a:gd name="connsiteY2" fmla="*/ 2235200 h 2293257"/>
                <a:gd name="connsiteX3" fmla="*/ 2598058 w 2743200"/>
                <a:gd name="connsiteY3" fmla="*/ 2293257 h 2293257"/>
                <a:gd name="connsiteX4" fmla="*/ 1957445 w 2743200"/>
                <a:gd name="connsiteY4" fmla="*/ 2276535 h 2293257"/>
                <a:gd name="connsiteX5" fmla="*/ 1957445 w 2743200"/>
                <a:gd name="connsiteY5" fmla="*/ 2132519 h 2293257"/>
                <a:gd name="connsiteX6" fmla="*/ 1741421 w 2743200"/>
                <a:gd name="connsiteY6" fmla="*/ 2132519 h 2293257"/>
                <a:gd name="connsiteX7" fmla="*/ 1727200 w 2743200"/>
                <a:gd name="connsiteY7" fmla="*/ 2278743 h 2293257"/>
                <a:gd name="connsiteX8" fmla="*/ 1451429 w 2743200"/>
                <a:gd name="connsiteY8" fmla="*/ 2220686 h 2293257"/>
                <a:gd name="connsiteX9" fmla="*/ 696686 w 2743200"/>
                <a:gd name="connsiteY9" fmla="*/ 2162629 h 2293257"/>
                <a:gd name="connsiteX10" fmla="*/ 290286 w 2743200"/>
                <a:gd name="connsiteY10" fmla="*/ 1872343 h 2293257"/>
                <a:gd name="connsiteX11" fmla="*/ 0 w 2743200"/>
                <a:gd name="connsiteY11" fmla="*/ 725714 h 2293257"/>
                <a:gd name="connsiteX12" fmla="*/ 333829 w 2743200"/>
                <a:gd name="connsiteY12" fmla="*/ 449943 h 2293257"/>
                <a:gd name="connsiteX13" fmla="*/ 522515 w 2743200"/>
                <a:gd name="connsiteY13" fmla="*/ 449943 h 2293257"/>
                <a:gd name="connsiteX14" fmla="*/ 551543 w 2743200"/>
                <a:gd name="connsiteY14" fmla="*/ 348343 h 2293257"/>
                <a:gd name="connsiteX15" fmla="*/ 653143 w 2743200"/>
                <a:gd name="connsiteY15" fmla="*/ 304800 h 2293257"/>
                <a:gd name="connsiteX16" fmla="*/ 711200 w 2743200"/>
                <a:gd name="connsiteY16" fmla="*/ 217714 h 2293257"/>
                <a:gd name="connsiteX17" fmla="*/ 711200 w 2743200"/>
                <a:gd name="connsiteY17" fmla="*/ 130629 h 2293257"/>
                <a:gd name="connsiteX18" fmla="*/ 1059543 w 2743200"/>
                <a:gd name="connsiteY18" fmla="*/ 0 h 2293257"/>
                <a:gd name="connsiteX19" fmla="*/ 1262743 w 2743200"/>
                <a:gd name="connsiteY19" fmla="*/ 29029 h 2293257"/>
                <a:gd name="connsiteX20" fmla="*/ 1553029 w 2743200"/>
                <a:gd name="connsiteY20" fmla="*/ 203200 h 2293257"/>
                <a:gd name="connsiteX21" fmla="*/ 1843315 w 2743200"/>
                <a:gd name="connsiteY21" fmla="*/ 174172 h 2293257"/>
                <a:gd name="connsiteX22" fmla="*/ 2438400 w 2743200"/>
                <a:gd name="connsiteY22" fmla="*/ 406400 h 2293257"/>
                <a:gd name="connsiteX23" fmla="*/ 2743200 w 2743200"/>
                <a:gd name="connsiteY23" fmla="*/ 420914 h 2293257"/>
                <a:gd name="connsiteX0" fmla="*/ 2743200 w 2743200"/>
                <a:gd name="connsiteY0" fmla="*/ 420914 h 2293257"/>
                <a:gd name="connsiteX1" fmla="*/ 2685143 w 2743200"/>
                <a:gd name="connsiteY1" fmla="*/ 856343 h 2293257"/>
                <a:gd name="connsiteX2" fmla="*/ 2627086 w 2743200"/>
                <a:gd name="connsiteY2" fmla="*/ 2235200 h 2293257"/>
                <a:gd name="connsiteX3" fmla="*/ 2598058 w 2743200"/>
                <a:gd name="connsiteY3" fmla="*/ 2293257 h 2293257"/>
                <a:gd name="connsiteX4" fmla="*/ 1957445 w 2743200"/>
                <a:gd name="connsiteY4" fmla="*/ 2276535 h 2293257"/>
                <a:gd name="connsiteX5" fmla="*/ 1957445 w 2743200"/>
                <a:gd name="connsiteY5" fmla="*/ 2132519 h 2293257"/>
                <a:gd name="connsiteX6" fmla="*/ 1741421 w 2743200"/>
                <a:gd name="connsiteY6" fmla="*/ 2132519 h 2293257"/>
                <a:gd name="connsiteX7" fmla="*/ 1741421 w 2743200"/>
                <a:gd name="connsiteY7" fmla="*/ 2276535 h 2293257"/>
                <a:gd name="connsiteX8" fmla="*/ 1451429 w 2743200"/>
                <a:gd name="connsiteY8" fmla="*/ 2220686 h 2293257"/>
                <a:gd name="connsiteX9" fmla="*/ 696686 w 2743200"/>
                <a:gd name="connsiteY9" fmla="*/ 2162629 h 2293257"/>
                <a:gd name="connsiteX10" fmla="*/ 290286 w 2743200"/>
                <a:gd name="connsiteY10" fmla="*/ 1872343 h 2293257"/>
                <a:gd name="connsiteX11" fmla="*/ 0 w 2743200"/>
                <a:gd name="connsiteY11" fmla="*/ 725714 h 2293257"/>
                <a:gd name="connsiteX12" fmla="*/ 333829 w 2743200"/>
                <a:gd name="connsiteY12" fmla="*/ 449943 h 2293257"/>
                <a:gd name="connsiteX13" fmla="*/ 522515 w 2743200"/>
                <a:gd name="connsiteY13" fmla="*/ 449943 h 2293257"/>
                <a:gd name="connsiteX14" fmla="*/ 551543 w 2743200"/>
                <a:gd name="connsiteY14" fmla="*/ 348343 h 2293257"/>
                <a:gd name="connsiteX15" fmla="*/ 653143 w 2743200"/>
                <a:gd name="connsiteY15" fmla="*/ 304800 h 2293257"/>
                <a:gd name="connsiteX16" fmla="*/ 711200 w 2743200"/>
                <a:gd name="connsiteY16" fmla="*/ 217714 h 2293257"/>
                <a:gd name="connsiteX17" fmla="*/ 711200 w 2743200"/>
                <a:gd name="connsiteY17" fmla="*/ 130629 h 2293257"/>
                <a:gd name="connsiteX18" fmla="*/ 1059543 w 2743200"/>
                <a:gd name="connsiteY18" fmla="*/ 0 h 2293257"/>
                <a:gd name="connsiteX19" fmla="*/ 1262743 w 2743200"/>
                <a:gd name="connsiteY19" fmla="*/ 29029 h 2293257"/>
                <a:gd name="connsiteX20" fmla="*/ 1553029 w 2743200"/>
                <a:gd name="connsiteY20" fmla="*/ 203200 h 2293257"/>
                <a:gd name="connsiteX21" fmla="*/ 1843315 w 2743200"/>
                <a:gd name="connsiteY21" fmla="*/ 174172 h 2293257"/>
                <a:gd name="connsiteX22" fmla="*/ 2438400 w 2743200"/>
                <a:gd name="connsiteY22" fmla="*/ 406400 h 2293257"/>
                <a:gd name="connsiteX23" fmla="*/ 2743200 w 2743200"/>
                <a:gd name="connsiteY23" fmla="*/ 420914 h 2293257"/>
                <a:gd name="connsiteX0" fmla="*/ 2743200 w 2743200"/>
                <a:gd name="connsiteY0" fmla="*/ 420914 h 2293257"/>
                <a:gd name="connsiteX1" fmla="*/ 2685143 w 2743200"/>
                <a:gd name="connsiteY1" fmla="*/ 856343 h 2293257"/>
                <a:gd name="connsiteX2" fmla="*/ 2627086 w 2743200"/>
                <a:gd name="connsiteY2" fmla="*/ 2235200 h 2293257"/>
                <a:gd name="connsiteX3" fmla="*/ 2598058 w 2743200"/>
                <a:gd name="connsiteY3" fmla="*/ 2293257 h 2293257"/>
                <a:gd name="connsiteX4" fmla="*/ 1957445 w 2743200"/>
                <a:gd name="connsiteY4" fmla="*/ 2276535 h 2293257"/>
                <a:gd name="connsiteX5" fmla="*/ 1957445 w 2743200"/>
                <a:gd name="connsiteY5" fmla="*/ 2132519 h 2293257"/>
                <a:gd name="connsiteX6" fmla="*/ 1741421 w 2743200"/>
                <a:gd name="connsiteY6" fmla="*/ 2132519 h 2293257"/>
                <a:gd name="connsiteX7" fmla="*/ 1756229 w 2743200"/>
                <a:gd name="connsiteY7" fmla="*/ 2258106 h 2293257"/>
                <a:gd name="connsiteX8" fmla="*/ 1451429 w 2743200"/>
                <a:gd name="connsiteY8" fmla="*/ 2220686 h 2293257"/>
                <a:gd name="connsiteX9" fmla="*/ 696686 w 2743200"/>
                <a:gd name="connsiteY9" fmla="*/ 2162629 h 2293257"/>
                <a:gd name="connsiteX10" fmla="*/ 290286 w 2743200"/>
                <a:gd name="connsiteY10" fmla="*/ 1872343 h 2293257"/>
                <a:gd name="connsiteX11" fmla="*/ 0 w 2743200"/>
                <a:gd name="connsiteY11" fmla="*/ 725714 h 2293257"/>
                <a:gd name="connsiteX12" fmla="*/ 333829 w 2743200"/>
                <a:gd name="connsiteY12" fmla="*/ 449943 h 2293257"/>
                <a:gd name="connsiteX13" fmla="*/ 522515 w 2743200"/>
                <a:gd name="connsiteY13" fmla="*/ 449943 h 2293257"/>
                <a:gd name="connsiteX14" fmla="*/ 551543 w 2743200"/>
                <a:gd name="connsiteY14" fmla="*/ 348343 h 2293257"/>
                <a:gd name="connsiteX15" fmla="*/ 653143 w 2743200"/>
                <a:gd name="connsiteY15" fmla="*/ 304800 h 2293257"/>
                <a:gd name="connsiteX16" fmla="*/ 711200 w 2743200"/>
                <a:gd name="connsiteY16" fmla="*/ 217714 h 2293257"/>
                <a:gd name="connsiteX17" fmla="*/ 711200 w 2743200"/>
                <a:gd name="connsiteY17" fmla="*/ 130629 h 2293257"/>
                <a:gd name="connsiteX18" fmla="*/ 1059543 w 2743200"/>
                <a:gd name="connsiteY18" fmla="*/ 0 h 2293257"/>
                <a:gd name="connsiteX19" fmla="*/ 1262743 w 2743200"/>
                <a:gd name="connsiteY19" fmla="*/ 29029 h 2293257"/>
                <a:gd name="connsiteX20" fmla="*/ 1553029 w 2743200"/>
                <a:gd name="connsiteY20" fmla="*/ 203200 h 2293257"/>
                <a:gd name="connsiteX21" fmla="*/ 1843315 w 2743200"/>
                <a:gd name="connsiteY21" fmla="*/ 174172 h 2293257"/>
                <a:gd name="connsiteX22" fmla="*/ 2438400 w 2743200"/>
                <a:gd name="connsiteY22" fmla="*/ 406400 h 2293257"/>
                <a:gd name="connsiteX23" fmla="*/ 2743200 w 2743200"/>
                <a:gd name="connsiteY23" fmla="*/ 420914 h 2293257"/>
                <a:gd name="connsiteX0" fmla="*/ 2743200 w 2743200"/>
                <a:gd name="connsiteY0" fmla="*/ 420914 h 2293257"/>
                <a:gd name="connsiteX1" fmla="*/ 2685143 w 2743200"/>
                <a:gd name="connsiteY1" fmla="*/ 856343 h 2293257"/>
                <a:gd name="connsiteX2" fmla="*/ 2627086 w 2743200"/>
                <a:gd name="connsiteY2" fmla="*/ 2235200 h 2293257"/>
                <a:gd name="connsiteX3" fmla="*/ 2598058 w 2743200"/>
                <a:gd name="connsiteY3" fmla="*/ 2293257 h 2293257"/>
                <a:gd name="connsiteX4" fmla="*/ 1957445 w 2743200"/>
                <a:gd name="connsiteY4" fmla="*/ 2276535 h 2293257"/>
                <a:gd name="connsiteX5" fmla="*/ 1957445 w 2743200"/>
                <a:gd name="connsiteY5" fmla="*/ 2132519 h 2293257"/>
                <a:gd name="connsiteX6" fmla="*/ 1779521 w 2743200"/>
                <a:gd name="connsiteY6" fmla="*/ 2156331 h 2293257"/>
                <a:gd name="connsiteX7" fmla="*/ 1756229 w 2743200"/>
                <a:gd name="connsiteY7" fmla="*/ 2258106 h 2293257"/>
                <a:gd name="connsiteX8" fmla="*/ 1451429 w 2743200"/>
                <a:gd name="connsiteY8" fmla="*/ 2220686 h 2293257"/>
                <a:gd name="connsiteX9" fmla="*/ 696686 w 2743200"/>
                <a:gd name="connsiteY9" fmla="*/ 2162629 h 2293257"/>
                <a:gd name="connsiteX10" fmla="*/ 290286 w 2743200"/>
                <a:gd name="connsiteY10" fmla="*/ 1872343 h 2293257"/>
                <a:gd name="connsiteX11" fmla="*/ 0 w 2743200"/>
                <a:gd name="connsiteY11" fmla="*/ 725714 h 2293257"/>
                <a:gd name="connsiteX12" fmla="*/ 333829 w 2743200"/>
                <a:gd name="connsiteY12" fmla="*/ 449943 h 2293257"/>
                <a:gd name="connsiteX13" fmla="*/ 522515 w 2743200"/>
                <a:gd name="connsiteY13" fmla="*/ 449943 h 2293257"/>
                <a:gd name="connsiteX14" fmla="*/ 551543 w 2743200"/>
                <a:gd name="connsiteY14" fmla="*/ 348343 h 2293257"/>
                <a:gd name="connsiteX15" fmla="*/ 653143 w 2743200"/>
                <a:gd name="connsiteY15" fmla="*/ 304800 h 2293257"/>
                <a:gd name="connsiteX16" fmla="*/ 711200 w 2743200"/>
                <a:gd name="connsiteY16" fmla="*/ 217714 h 2293257"/>
                <a:gd name="connsiteX17" fmla="*/ 711200 w 2743200"/>
                <a:gd name="connsiteY17" fmla="*/ 130629 h 2293257"/>
                <a:gd name="connsiteX18" fmla="*/ 1059543 w 2743200"/>
                <a:gd name="connsiteY18" fmla="*/ 0 h 2293257"/>
                <a:gd name="connsiteX19" fmla="*/ 1262743 w 2743200"/>
                <a:gd name="connsiteY19" fmla="*/ 29029 h 2293257"/>
                <a:gd name="connsiteX20" fmla="*/ 1553029 w 2743200"/>
                <a:gd name="connsiteY20" fmla="*/ 203200 h 2293257"/>
                <a:gd name="connsiteX21" fmla="*/ 1843315 w 2743200"/>
                <a:gd name="connsiteY21" fmla="*/ 174172 h 2293257"/>
                <a:gd name="connsiteX22" fmla="*/ 2438400 w 2743200"/>
                <a:gd name="connsiteY22" fmla="*/ 406400 h 2293257"/>
                <a:gd name="connsiteX23" fmla="*/ 2743200 w 2743200"/>
                <a:gd name="connsiteY23" fmla="*/ 420914 h 2293257"/>
                <a:gd name="connsiteX0" fmla="*/ 2743200 w 2743200"/>
                <a:gd name="connsiteY0" fmla="*/ 420914 h 2293257"/>
                <a:gd name="connsiteX1" fmla="*/ 2685143 w 2743200"/>
                <a:gd name="connsiteY1" fmla="*/ 856343 h 2293257"/>
                <a:gd name="connsiteX2" fmla="*/ 2627086 w 2743200"/>
                <a:gd name="connsiteY2" fmla="*/ 2235200 h 2293257"/>
                <a:gd name="connsiteX3" fmla="*/ 2598058 w 2743200"/>
                <a:gd name="connsiteY3" fmla="*/ 2293257 h 2293257"/>
                <a:gd name="connsiteX4" fmla="*/ 1957445 w 2743200"/>
                <a:gd name="connsiteY4" fmla="*/ 2276535 h 2293257"/>
                <a:gd name="connsiteX5" fmla="*/ 1957445 w 2743200"/>
                <a:gd name="connsiteY5" fmla="*/ 2184907 h 2293257"/>
                <a:gd name="connsiteX6" fmla="*/ 1779521 w 2743200"/>
                <a:gd name="connsiteY6" fmla="*/ 2156331 h 2293257"/>
                <a:gd name="connsiteX7" fmla="*/ 1756229 w 2743200"/>
                <a:gd name="connsiteY7" fmla="*/ 2258106 h 2293257"/>
                <a:gd name="connsiteX8" fmla="*/ 1451429 w 2743200"/>
                <a:gd name="connsiteY8" fmla="*/ 2220686 h 2293257"/>
                <a:gd name="connsiteX9" fmla="*/ 696686 w 2743200"/>
                <a:gd name="connsiteY9" fmla="*/ 2162629 h 2293257"/>
                <a:gd name="connsiteX10" fmla="*/ 290286 w 2743200"/>
                <a:gd name="connsiteY10" fmla="*/ 1872343 h 2293257"/>
                <a:gd name="connsiteX11" fmla="*/ 0 w 2743200"/>
                <a:gd name="connsiteY11" fmla="*/ 725714 h 2293257"/>
                <a:gd name="connsiteX12" fmla="*/ 333829 w 2743200"/>
                <a:gd name="connsiteY12" fmla="*/ 449943 h 2293257"/>
                <a:gd name="connsiteX13" fmla="*/ 522515 w 2743200"/>
                <a:gd name="connsiteY13" fmla="*/ 449943 h 2293257"/>
                <a:gd name="connsiteX14" fmla="*/ 551543 w 2743200"/>
                <a:gd name="connsiteY14" fmla="*/ 348343 h 2293257"/>
                <a:gd name="connsiteX15" fmla="*/ 653143 w 2743200"/>
                <a:gd name="connsiteY15" fmla="*/ 304800 h 2293257"/>
                <a:gd name="connsiteX16" fmla="*/ 711200 w 2743200"/>
                <a:gd name="connsiteY16" fmla="*/ 217714 h 2293257"/>
                <a:gd name="connsiteX17" fmla="*/ 711200 w 2743200"/>
                <a:gd name="connsiteY17" fmla="*/ 130629 h 2293257"/>
                <a:gd name="connsiteX18" fmla="*/ 1059543 w 2743200"/>
                <a:gd name="connsiteY18" fmla="*/ 0 h 2293257"/>
                <a:gd name="connsiteX19" fmla="*/ 1262743 w 2743200"/>
                <a:gd name="connsiteY19" fmla="*/ 29029 h 2293257"/>
                <a:gd name="connsiteX20" fmla="*/ 1553029 w 2743200"/>
                <a:gd name="connsiteY20" fmla="*/ 203200 h 2293257"/>
                <a:gd name="connsiteX21" fmla="*/ 1843315 w 2743200"/>
                <a:gd name="connsiteY21" fmla="*/ 174172 h 2293257"/>
                <a:gd name="connsiteX22" fmla="*/ 2438400 w 2743200"/>
                <a:gd name="connsiteY22" fmla="*/ 406400 h 2293257"/>
                <a:gd name="connsiteX23" fmla="*/ 2743200 w 2743200"/>
                <a:gd name="connsiteY23" fmla="*/ 420914 h 2293257"/>
                <a:gd name="connsiteX0" fmla="*/ 2743200 w 2743200"/>
                <a:gd name="connsiteY0" fmla="*/ 420914 h 2293257"/>
                <a:gd name="connsiteX1" fmla="*/ 2685143 w 2743200"/>
                <a:gd name="connsiteY1" fmla="*/ 856343 h 2293257"/>
                <a:gd name="connsiteX2" fmla="*/ 2627086 w 2743200"/>
                <a:gd name="connsiteY2" fmla="*/ 2235200 h 2293257"/>
                <a:gd name="connsiteX3" fmla="*/ 2598058 w 2743200"/>
                <a:gd name="connsiteY3" fmla="*/ 2293257 h 2293257"/>
                <a:gd name="connsiteX4" fmla="*/ 1995545 w 2743200"/>
                <a:gd name="connsiteY4" fmla="*/ 2276535 h 2293257"/>
                <a:gd name="connsiteX5" fmla="*/ 1957445 w 2743200"/>
                <a:gd name="connsiteY5" fmla="*/ 2184907 h 2293257"/>
                <a:gd name="connsiteX6" fmla="*/ 1779521 w 2743200"/>
                <a:gd name="connsiteY6" fmla="*/ 2156331 h 2293257"/>
                <a:gd name="connsiteX7" fmla="*/ 1756229 w 2743200"/>
                <a:gd name="connsiteY7" fmla="*/ 2258106 h 2293257"/>
                <a:gd name="connsiteX8" fmla="*/ 1451429 w 2743200"/>
                <a:gd name="connsiteY8" fmla="*/ 2220686 h 2293257"/>
                <a:gd name="connsiteX9" fmla="*/ 696686 w 2743200"/>
                <a:gd name="connsiteY9" fmla="*/ 2162629 h 2293257"/>
                <a:gd name="connsiteX10" fmla="*/ 290286 w 2743200"/>
                <a:gd name="connsiteY10" fmla="*/ 1872343 h 2293257"/>
                <a:gd name="connsiteX11" fmla="*/ 0 w 2743200"/>
                <a:gd name="connsiteY11" fmla="*/ 725714 h 2293257"/>
                <a:gd name="connsiteX12" fmla="*/ 333829 w 2743200"/>
                <a:gd name="connsiteY12" fmla="*/ 449943 h 2293257"/>
                <a:gd name="connsiteX13" fmla="*/ 522515 w 2743200"/>
                <a:gd name="connsiteY13" fmla="*/ 449943 h 2293257"/>
                <a:gd name="connsiteX14" fmla="*/ 551543 w 2743200"/>
                <a:gd name="connsiteY14" fmla="*/ 348343 h 2293257"/>
                <a:gd name="connsiteX15" fmla="*/ 653143 w 2743200"/>
                <a:gd name="connsiteY15" fmla="*/ 304800 h 2293257"/>
                <a:gd name="connsiteX16" fmla="*/ 711200 w 2743200"/>
                <a:gd name="connsiteY16" fmla="*/ 217714 h 2293257"/>
                <a:gd name="connsiteX17" fmla="*/ 711200 w 2743200"/>
                <a:gd name="connsiteY17" fmla="*/ 130629 h 2293257"/>
                <a:gd name="connsiteX18" fmla="*/ 1059543 w 2743200"/>
                <a:gd name="connsiteY18" fmla="*/ 0 h 2293257"/>
                <a:gd name="connsiteX19" fmla="*/ 1262743 w 2743200"/>
                <a:gd name="connsiteY19" fmla="*/ 29029 h 2293257"/>
                <a:gd name="connsiteX20" fmla="*/ 1553029 w 2743200"/>
                <a:gd name="connsiteY20" fmla="*/ 203200 h 2293257"/>
                <a:gd name="connsiteX21" fmla="*/ 1843315 w 2743200"/>
                <a:gd name="connsiteY21" fmla="*/ 174172 h 2293257"/>
                <a:gd name="connsiteX22" fmla="*/ 2438400 w 2743200"/>
                <a:gd name="connsiteY22" fmla="*/ 406400 h 2293257"/>
                <a:gd name="connsiteX23" fmla="*/ 2743200 w 2743200"/>
                <a:gd name="connsiteY23" fmla="*/ 420914 h 2293257"/>
                <a:gd name="connsiteX0" fmla="*/ 2743200 w 2743200"/>
                <a:gd name="connsiteY0" fmla="*/ 420914 h 2293257"/>
                <a:gd name="connsiteX1" fmla="*/ 2685143 w 2743200"/>
                <a:gd name="connsiteY1" fmla="*/ 856343 h 2293257"/>
                <a:gd name="connsiteX2" fmla="*/ 2627086 w 2743200"/>
                <a:gd name="connsiteY2" fmla="*/ 2235200 h 2293257"/>
                <a:gd name="connsiteX3" fmla="*/ 2598058 w 2743200"/>
                <a:gd name="connsiteY3" fmla="*/ 2293257 h 2293257"/>
                <a:gd name="connsiteX4" fmla="*/ 1995545 w 2743200"/>
                <a:gd name="connsiteY4" fmla="*/ 2276535 h 2293257"/>
                <a:gd name="connsiteX5" fmla="*/ 1981258 w 2743200"/>
                <a:gd name="connsiteY5" fmla="*/ 2161095 h 2293257"/>
                <a:gd name="connsiteX6" fmla="*/ 1779521 w 2743200"/>
                <a:gd name="connsiteY6" fmla="*/ 2156331 h 2293257"/>
                <a:gd name="connsiteX7" fmla="*/ 1756229 w 2743200"/>
                <a:gd name="connsiteY7" fmla="*/ 2258106 h 2293257"/>
                <a:gd name="connsiteX8" fmla="*/ 1451429 w 2743200"/>
                <a:gd name="connsiteY8" fmla="*/ 2220686 h 2293257"/>
                <a:gd name="connsiteX9" fmla="*/ 696686 w 2743200"/>
                <a:gd name="connsiteY9" fmla="*/ 2162629 h 2293257"/>
                <a:gd name="connsiteX10" fmla="*/ 290286 w 2743200"/>
                <a:gd name="connsiteY10" fmla="*/ 1872343 h 2293257"/>
                <a:gd name="connsiteX11" fmla="*/ 0 w 2743200"/>
                <a:gd name="connsiteY11" fmla="*/ 725714 h 2293257"/>
                <a:gd name="connsiteX12" fmla="*/ 333829 w 2743200"/>
                <a:gd name="connsiteY12" fmla="*/ 449943 h 2293257"/>
                <a:gd name="connsiteX13" fmla="*/ 522515 w 2743200"/>
                <a:gd name="connsiteY13" fmla="*/ 449943 h 2293257"/>
                <a:gd name="connsiteX14" fmla="*/ 551543 w 2743200"/>
                <a:gd name="connsiteY14" fmla="*/ 348343 h 2293257"/>
                <a:gd name="connsiteX15" fmla="*/ 653143 w 2743200"/>
                <a:gd name="connsiteY15" fmla="*/ 304800 h 2293257"/>
                <a:gd name="connsiteX16" fmla="*/ 711200 w 2743200"/>
                <a:gd name="connsiteY16" fmla="*/ 217714 h 2293257"/>
                <a:gd name="connsiteX17" fmla="*/ 711200 w 2743200"/>
                <a:gd name="connsiteY17" fmla="*/ 130629 h 2293257"/>
                <a:gd name="connsiteX18" fmla="*/ 1059543 w 2743200"/>
                <a:gd name="connsiteY18" fmla="*/ 0 h 2293257"/>
                <a:gd name="connsiteX19" fmla="*/ 1262743 w 2743200"/>
                <a:gd name="connsiteY19" fmla="*/ 29029 h 2293257"/>
                <a:gd name="connsiteX20" fmla="*/ 1553029 w 2743200"/>
                <a:gd name="connsiteY20" fmla="*/ 203200 h 2293257"/>
                <a:gd name="connsiteX21" fmla="*/ 1843315 w 2743200"/>
                <a:gd name="connsiteY21" fmla="*/ 174172 h 2293257"/>
                <a:gd name="connsiteX22" fmla="*/ 2438400 w 2743200"/>
                <a:gd name="connsiteY22" fmla="*/ 406400 h 2293257"/>
                <a:gd name="connsiteX23" fmla="*/ 2743200 w 2743200"/>
                <a:gd name="connsiteY23" fmla="*/ 420914 h 2293257"/>
                <a:gd name="connsiteX0" fmla="*/ 2743200 w 2743200"/>
                <a:gd name="connsiteY0" fmla="*/ 420914 h 2293257"/>
                <a:gd name="connsiteX1" fmla="*/ 2685143 w 2743200"/>
                <a:gd name="connsiteY1" fmla="*/ 856343 h 2293257"/>
                <a:gd name="connsiteX2" fmla="*/ 2627086 w 2743200"/>
                <a:gd name="connsiteY2" fmla="*/ 2235200 h 2293257"/>
                <a:gd name="connsiteX3" fmla="*/ 2598058 w 2743200"/>
                <a:gd name="connsiteY3" fmla="*/ 2293257 h 2293257"/>
                <a:gd name="connsiteX4" fmla="*/ 1995545 w 2743200"/>
                <a:gd name="connsiteY4" fmla="*/ 2276535 h 2293257"/>
                <a:gd name="connsiteX5" fmla="*/ 1981258 w 2743200"/>
                <a:gd name="connsiteY5" fmla="*/ 2161095 h 2293257"/>
                <a:gd name="connsiteX6" fmla="*/ 1774758 w 2743200"/>
                <a:gd name="connsiteY6" fmla="*/ 2175381 h 2293257"/>
                <a:gd name="connsiteX7" fmla="*/ 1756229 w 2743200"/>
                <a:gd name="connsiteY7" fmla="*/ 2258106 h 2293257"/>
                <a:gd name="connsiteX8" fmla="*/ 1451429 w 2743200"/>
                <a:gd name="connsiteY8" fmla="*/ 2220686 h 2293257"/>
                <a:gd name="connsiteX9" fmla="*/ 696686 w 2743200"/>
                <a:gd name="connsiteY9" fmla="*/ 2162629 h 2293257"/>
                <a:gd name="connsiteX10" fmla="*/ 290286 w 2743200"/>
                <a:gd name="connsiteY10" fmla="*/ 1872343 h 2293257"/>
                <a:gd name="connsiteX11" fmla="*/ 0 w 2743200"/>
                <a:gd name="connsiteY11" fmla="*/ 725714 h 2293257"/>
                <a:gd name="connsiteX12" fmla="*/ 333829 w 2743200"/>
                <a:gd name="connsiteY12" fmla="*/ 449943 h 2293257"/>
                <a:gd name="connsiteX13" fmla="*/ 522515 w 2743200"/>
                <a:gd name="connsiteY13" fmla="*/ 449943 h 2293257"/>
                <a:gd name="connsiteX14" fmla="*/ 551543 w 2743200"/>
                <a:gd name="connsiteY14" fmla="*/ 348343 h 2293257"/>
                <a:gd name="connsiteX15" fmla="*/ 653143 w 2743200"/>
                <a:gd name="connsiteY15" fmla="*/ 304800 h 2293257"/>
                <a:gd name="connsiteX16" fmla="*/ 711200 w 2743200"/>
                <a:gd name="connsiteY16" fmla="*/ 217714 h 2293257"/>
                <a:gd name="connsiteX17" fmla="*/ 711200 w 2743200"/>
                <a:gd name="connsiteY17" fmla="*/ 130629 h 2293257"/>
                <a:gd name="connsiteX18" fmla="*/ 1059543 w 2743200"/>
                <a:gd name="connsiteY18" fmla="*/ 0 h 2293257"/>
                <a:gd name="connsiteX19" fmla="*/ 1262743 w 2743200"/>
                <a:gd name="connsiteY19" fmla="*/ 29029 h 2293257"/>
                <a:gd name="connsiteX20" fmla="*/ 1553029 w 2743200"/>
                <a:gd name="connsiteY20" fmla="*/ 203200 h 2293257"/>
                <a:gd name="connsiteX21" fmla="*/ 1843315 w 2743200"/>
                <a:gd name="connsiteY21" fmla="*/ 174172 h 2293257"/>
                <a:gd name="connsiteX22" fmla="*/ 2438400 w 2743200"/>
                <a:gd name="connsiteY22" fmla="*/ 406400 h 2293257"/>
                <a:gd name="connsiteX23" fmla="*/ 2743200 w 2743200"/>
                <a:gd name="connsiteY23" fmla="*/ 420914 h 2293257"/>
                <a:gd name="connsiteX0" fmla="*/ 2743200 w 2743200"/>
                <a:gd name="connsiteY0" fmla="*/ 420914 h 2293257"/>
                <a:gd name="connsiteX1" fmla="*/ 2685143 w 2743200"/>
                <a:gd name="connsiteY1" fmla="*/ 856343 h 2293257"/>
                <a:gd name="connsiteX2" fmla="*/ 2627086 w 2743200"/>
                <a:gd name="connsiteY2" fmla="*/ 2235200 h 2293257"/>
                <a:gd name="connsiteX3" fmla="*/ 2598058 w 2743200"/>
                <a:gd name="connsiteY3" fmla="*/ 2293257 h 2293257"/>
                <a:gd name="connsiteX4" fmla="*/ 1995545 w 2743200"/>
                <a:gd name="connsiteY4" fmla="*/ 2276535 h 2293257"/>
                <a:gd name="connsiteX5" fmla="*/ 1981258 w 2743200"/>
                <a:gd name="connsiteY5" fmla="*/ 2161095 h 2293257"/>
                <a:gd name="connsiteX6" fmla="*/ 1774758 w 2743200"/>
                <a:gd name="connsiteY6" fmla="*/ 2175381 h 2293257"/>
                <a:gd name="connsiteX7" fmla="*/ 1770517 w 2743200"/>
                <a:gd name="connsiteY7" fmla="*/ 2258106 h 2293257"/>
                <a:gd name="connsiteX8" fmla="*/ 1451429 w 2743200"/>
                <a:gd name="connsiteY8" fmla="*/ 2220686 h 2293257"/>
                <a:gd name="connsiteX9" fmla="*/ 696686 w 2743200"/>
                <a:gd name="connsiteY9" fmla="*/ 2162629 h 2293257"/>
                <a:gd name="connsiteX10" fmla="*/ 290286 w 2743200"/>
                <a:gd name="connsiteY10" fmla="*/ 1872343 h 2293257"/>
                <a:gd name="connsiteX11" fmla="*/ 0 w 2743200"/>
                <a:gd name="connsiteY11" fmla="*/ 725714 h 2293257"/>
                <a:gd name="connsiteX12" fmla="*/ 333829 w 2743200"/>
                <a:gd name="connsiteY12" fmla="*/ 449943 h 2293257"/>
                <a:gd name="connsiteX13" fmla="*/ 522515 w 2743200"/>
                <a:gd name="connsiteY13" fmla="*/ 449943 h 2293257"/>
                <a:gd name="connsiteX14" fmla="*/ 551543 w 2743200"/>
                <a:gd name="connsiteY14" fmla="*/ 348343 h 2293257"/>
                <a:gd name="connsiteX15" fmla="*/ 653143 w 2743200"/>
                <a:gd name="connsiteY15" fmla="*/ 304800 h 2293257"/>
                <a:gd name="connsiteX16" fmla="*/ 711200 w 2743200"/>
                <a:gd name="connsiteY16" fmla="*/ 217714 h 2293257"/>
                <a:gd name="connsiteX17" fmla="*/ 711200 w 2743200"/>
                <a:gd name="connsiteY17" fmla="*/ 130629 h 2293257"/>
                <a:gd name="connsiteX18" fmla="*/ 1059543 w 2743200"/>
                <a:gd name="connsiteY18" fmla="*/ 0 h 2293257"/>
                <a:gd name="connsiteX19" fmla="*/ 1262743 w 2743200"/>
                <a:gd name="connsiteY19" fmla="*/ 29029 h 2293257"/>
                <a:gd name="connsiteX20" fmla="*/ 1553029 w 2743200"/>
                <a:gd name="connsiteY20" fmla="*/ 203200 h 2293257"/>
                <a:gd name="connsiteX21" fmla="*/ 1843315 w 2743200"/>
                <a:gd name="connsiteY21" fmla="*/ 174172 h 2293257"/>
                <a:gd name="connsiteX22" fmla="*/ 2438400 w 2743200"/>
                <a:gd name="connsiteY22" fmla="*/ 406400 h 2293257"/>
                <a:gd name="connsiteX23" fmla="*/ 2743200 w 2743200"/>
                <a:gd name="connsiteY23" fmla="*/ 420914 h 2293257"/>
                <a:gd name="connsiteX0" fmla="*/ 2743200 w 2743200"/>
                <a:gd name="connsiteY0" fmla="*/ 420914 h 2293257"/>
                <a:gd name="connsiteX1" fmla="*/ 2685143 w 2743200"/>
                <a:gd name="connsiteY1" fmla="*/ 856343 h 2293257"/>
                <a:gd name="connsiteX2" fmla="*/ 2627086 w 2743200"/>
                <a:gd name="connsiteY2" fmla="*/ 2235200 h 2293257"/>
                <a:gd name="connsiteX3" fmla="*/ 2598058 w 2743200"/>
                <a:gd name="connsiteY3" fmla="*/ 2293257 h 2293257"/>
                <a:gd name="connsiteX4" fmla="*/ 1995545 w 2743200"/>
                <a:gd name="connsiteY4" fmla="*/ 2276535 h 2293257"/>
                <a:gd name="connsiteX5" fmla="*/ 1981258 w 2743200"/>
                <a:gd name="connsiteY5" fmla="*/ 2161095 h 2293257"/>
                <a:gd name="connsiteX6" fmla="*/ 1774758 w 2743200"/>
                <a:gd name="connsiteY6" fmla="*/ 2175381 h 2293257"/>
                <a:gd name="connsiteX7" fmla="*/ 1770517 w 2743200"/>
                <a:gd name="connsiteY7" fmla="*/ 2258106 h 2293257"/>
                <a:gd name="connsiteX8" fmla="*/ 1518104 w 2743200"/>
                <a:gd name="connsiteY8" fmla="*/ 2187349 h 2293257"/>
                <a:gd name="connsiteX9" fmla="*/ 696686 w 2743200"/>
                <a:gd name="connsiteY9" fmla="*/ 2162629 h 2293257"/>
                <a:gd name="connsiteX10" fmla="*/ 290286 w 2743200"/>
                <a:gd name="connsiteY10" fmla="*/ 1872343 h 2293257"/>
                <a:gd name="connsiteX11" fmla="*/ 0 w 2743200"/>
                <a:gd name="connsiteY11" fmla="*/ 725714 h 2293257"/>
                <a:gd name="connsiteX12" fmla="*/ 333829 w 2743200"/>
                <a:gd name="connsiteY12" fmla="*/ 449943 h 2293257"/>
                <a:gd name="connsiteX13" fmla="*/ 522515 w 2743200"/>
                <a:gd name="connsiteY13" fmla="*/ 449943 h 2293257"/>
                <a:gd name="connsiteX14" fmla="*/ 551543 w 2743200"/>
                <a:gd name="connsiteY14" fmla="*/ 348343 h 2293257"/>
                <a:gd name="connsiteX15" fmla="*/ 653143 w 2743200"/>
                <a:gd name="connsiteY15" fmla="*/ 304800 h 2293257"/>
                <a:gd name="connsiteX16" fmla="*/ 711200 w 2743200"/>
                <a:gd name="connsiteY16" fmla="*/ 217714 h 2293257"/>
                <a:gd name="connsiteX17" fmla="*/ 711200 w 2743200"/>
                <a:gd name="connsiteY17" fmla="*/ 130629 h 2293257"/>
                <a:gd name="connsiteX18" fmla="*/ 1059543 w 2743200"/>
                <a:gd name="connsiteY18" fmla="*/ 0 h 2293257"/>
                <a:gd name="connsiteX19" fmla="*/ 1262743 w 2743200"/>
                <a:gd name="connsiteY19" fmla="*/ 29029 h 2293257"/>
                <a:gd name="connsiteX20" fmla="*/ 1553029 w 2743200"/>
                <a:gd name="connsiteY20" fmla="*/ 203200 h 2293257"/>
                <a:gd name="connsiteX21" fmla="*/ 1843315 w 2743200"/>
                <a:gd name="connsiteY21" fmla="*/ 174172 h 2293257"/>
                <a:gd name="connsiteX22" fmla="*/ 2438400 w 2743200"/>
                <a:gd name="connsiteY22" fmla="*/ 406400 h 2293257"/>
                <a:gd name="connsiteX23" fmla="*/ 2743200 w 2743200"/>
                <a:gd name="connsiteY23" fmla="*/ 420914 h 2293257"/>
                <a:gd name="connsiteX0" fmla="*/ 2743200 w 2743200"/>
                <a:gd name="connsiteY0" fmla="*/ 420914 h 2293257"/>
                <a:gd name="connsiteX1" fmla="*/ 2685143 w 2743200"/>
                <a:gd name="connsiteY1" fmla="*/ 856343 h 2293257"/>
                <a:gd name="connsiteX2" fmla="*/ 2627086 w 2743200"/>
                <a:gd name="connsiteY2" fmla="*/ 2235200 h 2293257"/>
                <a:gd name="connsiteX3" fmla="*/ 2598058 w 2743200"/>
                <a:gd name="connsiteY3" fmla="*/ 2293257 h 2293257"/>
                <a:gd name="connsiteX4" fmla="*/ 1995545 w 2743200"/>
                <a:gd name="connsiteY4" fmla="*/ 2276535 h 2293257"/>
                <a:gd name="connsiteX5" fmla="*/ 1981258 w 2743200"/>
                <a:gd name="connsiteY5" fmla="*/ 2161095 h 2293257"/>
                <a:gd name="connsiteX6" fmla="*/ 1774758 w 2743200"/>
                <a:gd name="connsiteY6" fmla="*/ 2175381 h 2293257"/>
                <a:gd name="connsiteX7" fmla="*/ 1770517 w 2743200"/>
                <a:gd name="connsiteY7" fmla="*/ 2258106 h 2293257"/>
                <a:gd name="connsiteX8" fmla="*/ 1518104 w 2743200"/>
                <a:gd name="connsiteY8" fmla="*/ 2187349 h 2293257"/>
                <a:gd name="connsiteX9" fmla="*/ 663349 w 2743200"/>
                <a:gd name="connsiteY9" fmla="*/ 2095954 h 2293257"/>
                <a:gd name="connsiteX10" fmla="*/ 290286 w 2743200"/>
                <a:gd name="connsiteY10" fmla="*/ 1872343 h 2293257"/>
                <a:gd name="connsiteX11" fmla="*/ 0 w 2743200"/>
                <a:gd name="connsiteY11" fmla="*/ 725714 h 2293257"/>
                <a:gd name="connsiteX12" fmla="*/ 333829 w 2743200"/>
                <a:gd name="connsiteY12" fmla="*/ 449943 h 2293257"/>
                <a:gd name="connsiteX13" fmla="*/ 522515 w 2743200"/>
                <a:gd name="connsiteY13" fmla="*/ 449943 h 2293257"/>
                <a:gd name="connsiteX14" fmla="*/ 551543 w 2743200"/>
                <a:gd name="connsiteY14" fmla="*/ 348343 h 2293257"/>
                <a:gd name="connsiteX15" fmla="*/ 653143 w 2743200"/>
                <a:gd name="connsiteY15" fmla="*/ 304800 h 2293257"/>
                <a:gd name="connsiteX16" fmla="*/ 711200 w 2743200"/>
                <a:gd name="connsiteY16" fmla="*/ 217714 h 2293257"/>
                <a:gd name="connsiteX17" fmla="*/ 711200 w 2743200"/>
                <a:gd name="connsiteY17" fmla="*/ 130629 h 2293257"/>
                <a:gd name="connsiteX18" fmla="*/ 1059543 w 2743200"/>
                <a:gd name="connsiteY18" fmla="*/ 0 h 2293257"/>
                <a:gd name="connsiteX19" fmla="*/ 1262743 w 2743200"/>
                <a:gd name="connsiteY19" fmla="*/ 29029 h 2293257"/>
                <a:gd name="connsiteX20" fmla="*/ 1553029 w 2743200"/>
                <a:gd name="connsiteY20" fmla="*/ 203200 h 2293257"/>
                <a:gd name="connsiteX21" fmla="*/ 1843315 w 2743200"/>
                <a:gd name="connsiteY21" fmla="*/ 174172 h 2293257"/>
                <a:gd name="connsiteX22" fmla="*/ 2438400 w 2743200"/>
                <a:gd name="connsiteY22" fmla="*/ 406400 h 2293257"/>
                <a:gd name="connsiteX23" fmla="*/ 2743200 w 2743200"/>
                <a:gd name="connsiteY23" fmla="*/ 420914 h 2293257"/>
                <a:gd name="connsiteX0" fmla="*/ 2743200 w 2743200"/>
                <a:gd name="connsiteY0" fmla="*/ 420914 h 2293257"/>
                <a:gd name="connsiteX1" fmla="*/ 2685143 w 2743200"/>
                <a:gd name="connsiteY1" fmla="*/ 856343 h 2293257"/>
                <a:gd name="connsiteX2" fmla="*/ 2627086 w 2743200"/>
                <a:gd name="connsiteY2" fmla="*/ 2235200 h 2293257"/>
                <a:gd name="connsiteX3" fmla="*/ 2598058 w 2743200"/>
                <a:gd name="connsiteY3" fmla="*/ 2293257 h 2293257"/>
                <a:gd name="connsiteX4" fmla="*/ 1995545 w 2743200"/>
                <a:gd name="connsiteY4" fmla="*/ 2276535 h 2293257"/>
                <a:gd name="connsiteX5" fmla="*/ 1981258 w 2743200"/>
                <a:gd name="connsiteY5" fmla="*/ 2161095 h 2293257"/>
                <a:gd name="connsiteX6" fmla="*/ 1774758 w 2743200"/>
                <a:gd name="connsiteY6" fmla="*/ 2175381 h 2293257"/>
                <a:gd name="connsiteX7" fmla="*/ 1770517 w 2743200"/>
                <a:gd name="connsiteY7" fmla="*/ 2258106 h 2293257"/>
                <a:gd name="connsiteX8" fmla="*/ 1518104 w 2743200"/>
                <a:gd name="connsiteY8" fmla="*/ 2187349 h 2293257"/>
                <a:gd name="connsiteX9" fmla="*/ 663349 w 2743200"/>
                <a:gd name="connsiteY9" fmla="*/ 2095954 h 2293257"/>
                <a:gd name="connsiteX10" fmla="*/ 347436 w 2743200"/>
                <a:gd name="connsiteY10" fmla="*/ 1872343 h 2293257"/>
                <a:gd name="connsiteX11" fmla="*/ 0 w 2743200"/>
                <a:gd name="connsiteY11" fmla="*/ 725714 h 2293257"/>
                <a:gd name="connsiteX12" fmla="*/ 333829 w 2743200"/>
                <a:gd name="connsiteY12" fmla="*/ 449943 h 2293257"/>
                <a:gd name="connsiteX13" fmla="*/ 522515 w 2743200"/>
                <a:gd name="connsiteY13" fmla="*/ 449943 h 2293257"/>
                <a:gd name="connsiteX14" fmla="*/ 551543 w 2743200"/>
                <a:gd name="connsiteY14" fmla="*/ 348343 h 2293257"/>
                <a:gd name="connsiteX15" fmla="*/ 653143 w 2743200"/>
                <a:gd name="connsiteY15" fmla="*/ 304800 h 2293257"/>
                <a:gd name="connsiteX16" fmla="*/ 711200 w 2743200"/>
                <a:gd name="connsiteY16" fmla="*/ 217714 h 2293257"/>
                <a:gd name="connsiteX17" fmla="*/ 711200 w 2743200"/>
                <a:gd name="connsiteY17" fmla="*/ 130629 h 2293257"/>
                <a:gd name="connsiteX18" fmla="*/ 1059543 w 2743200"/>
                <a:gd name="connsiteY18" fmla="*/ 0 h 2293257"/>
                <a:gd name="connsiteX19" fmla="*/ 1262743 w 2743200"/>
                <a:gd name="connsiteY19" fmla="*/ 29029 h 2293257"/>
                <a:gd name="connsiteX20" fmla="*/ 1553029 w 2743200"/>
                <a:gd name="connsiteY20" fmla="*/ 203200 h 2293257"/>
                <a:gd name="connsiteX21" fmla="*/ 1843315 w 2743200"/>
                <a:gd name="connsiteY21" fmla="*/ 174172 h 2293257"/>
                <a:gd name="connsiteX22" fmla="*/ 2438400 w 2743200"/>
                <a:gd name="connsiteY22" fmla="*/ 406400 h 2293257"/>
                <a:gd name="connsiteX23" fmla="*/ 2743200 w 2743200"/>
                <a:gd name="connsiteY23" fmla="*/ 420914 h 2293257"/>
                <a:gd name="connsiteX0" fmla="*/ 2657475 w 2657475"/>
                <a:gd name="connsiteY0" fmla="*/ 420914 h 2293257"/>
                <a:gd name="connsiteX1" fmla="*/ 2599418 w 2657475"/>
                <a:gd name="connsiteY1" fmla="*/ 856343 h 2293257"/>
                <a:gd name="connsiteX2" fmla="*/ 2541361 w 2657475"/>
                <a:gd name="connsiteY2" fmla="*/ 2235200 h 2293257"/>
                <a:gd name="connsiteX3" fmla="*/ 2512333 w 2657475"/>
                <a:gd name="connsiteY3" fmla="*/ 2293257 h 2293257"/>
                <a:gd name="connsiteX4" fmla="*/ 1909820 w 2657475"/>
                <a:gd name="connsiteY4" fmla="*/ 2276535 h 2293257"/>
                <a:gd name="connsiteX5" fmla="*/ 1895533 w 2657475"/>
                <a:gd name="connsiteY5" fmla="*/ 2161095 h 2293257"/>
                <a:gd name="connsiteX6" fmla="*/ 1689033 w 2657475"/>
                <a:gd name="connsiteY6" fmla="*/ 2175381 h 2293257"/>
                <a:gd name="connsiteX7" fmla="*/ 1684792 w 2657475"/>
                <a:gd name="connsiteY7" fmla="*/ 2258106 h 2293257"/>
                <a:gd name="connsiteX8" fmla="*/ 1432379 w 2657475"/>
                <a:gd name="connsiteY8" fmla="*/ 2187349 h 2293257"/>
                <a:gd name="connsiteX9" fmla="*/ 577624 w 2657475"/>
                <a:gd name="connsiteY9" fmla="*/ 2095954 h 2293257"/>
                <a:gd name="connsiteX10" fmla="*/ 261711 w 2657475"/>
                <a:gd name="connsiteY10" fmla="*/ 1872343 h 2293257"/>
                <a:gd name="connsiteX11" fmla="*/ 0 w 2657475"/>
                <a:gd name="connsiteY11" fmla="*/ 792389 h 2293257"/>
                <a:gd name="connsiteX12" fmla="*/ 248104 w 2657475"/>
                <a:gd name="connsiteY12" fmla="*/ 449943 h 2293257"/>
                <a:gd name="connsiteX13" fmla="*/ 436790 w 2657475"/>
                <a:gd name="connsiteY13" fmla="*/ 449943 h 2293257"/>
                <a:gd name="connsiteX14" fmla="*/ 465818 w 2657475"/>
                <a:gd name="connsiteY14" fmla="*/ 348343 h 2293257"/>
                <a:gd name="connsiteX15" fmla="*/ 567418 w 2657475"/>
                <a:gd name="connsiteY15" fmla="*/ 304800 h 2293257"/>
                <a:gd name="connsiteX16" fmla="*/ 625475 w 2657475"/>
                <a:gd name="connsiteY16" fmla="*/ 217714 h 2293257"/>
                <a:gd name="connsiteX17" fmla="*/ 625475 w 2657475"/>
                <a:gd name="connsiteY17" fmla="*/ 130629 h 2293257"/>
                <a:gd name="connsiteX18" fmla="*/ 973818 w 2657475"/>
                <a:gd name="connsiteY18" fmla="*/ 0 h 2293257"/>
                <a:gd name="connsiteX19" fmla="*/ 1177018 w 2657475"/>
                <a:gd name="connsiteY19" fmla="*/ 29029 h 2293257"/>
                <a:gd name="connsiteX20" fmla="*/ 1467304 w 2657475"/>
                <a:gd name="connsiteY20" fmla="*/ 203200 h 2293257"/>
                <a:gd name="connsiteX21" fmla="*/ 1757590 w 2657475"/>
                <a:gd name="connsiteY21" fmla="*/ 174172 h 2293257"/>
                <a:gd name="connsiteX22" fmla="*/ 2352675 w 2657475"/>
                <a:gd name="connsiteY22" fmla="*/ 406400 h 2293257"/>
                <a:gd name="connsiteX23" fmla="*/ 2657475 w 2657475"/>
                <a:gd name="connsiteY23" fmla="*/ 420914 h 2293257"/>
                <a:gd name="connsiteX0" fmla="*/ 2657475 w 2657475"/>
                <a:gd name="connsiteY0" fmla="*/ 420914 h 2293257"/>
                <a:gd name="connsiteX1" fmla="*/ 2599418 w 2657475"/>
                <a:gd name="connsiteY1" fmla="*/ 856343 h 2293257"/>
                <a:gd name="connsiteX2" fmla="*/ 2541361 w 2657475"/>
                <a:gd name="connsiteY2" fmla="*/ 2235200 h 2293257"/>
                <a:gd name="connsiteX3" fmla="*/ 2512333 w 2657475"/>
                <a:gd name="connsiteY3" fmla="*/ 2293257 h 2293257"/>
                <a:gd name="connsiteX4" fmla="*/ 1909820 w 2657475"/>
                <a:gd name="connsiteY4" fmla="*/ 2276535 h 2293257"/>
                <a:gd name="connsiteX5" fmla="*/ 1895533 w 2657475"/>
                <a:gd name="connsiteY5" fmla="*/ 2161095 h 2293257"/>
                <a:gd name="connsiteX6" fmla="*/ 1689033 w 2657475"/>
                <a:gd name="connsiteY6" fmla="*/ 2175381 h 2293257"/>
                <a:gd name="connsiteX7" fmla="*/ 1684792 w 2657475"/>
                <a:gd name="connsiteY7" fmla="*/ 2258106 h 2293257"/>
                <a:gd name="connsiteX8" fmla="*/ 1432379 w 2657475"/>
                <a:gd name="connsiteY8" fmla="*/ 2187349 h 2293257"/>
                <a:gd name="connsiteX9" fmla="*/ 577624 w 2657475"/>
                <a:gd name="connsiteY9" fmla="*/ 2095954 h 2293257"/>
                <a:gd name="connsiteX10" fmla="*/ 261711 w 2657475"/>
                <a:gd name="connsiteY10" fmla="*/ 1872343 h 2293257"/>
                <a:gd name="connsiteX11" fmla="*/ 0 w 2657475"/>
                <a:gd name="connsiteY11" fmla="*/ 792389 h 2293257"/>
                <a:gd name="connsiteX12" fmla="*/ 243342 w 2657475"/>
                <a:gd name="connsiteY12" fmla="*/ 549956 h 2293257"/>
                <a:gd name="connsiteX13" fmla="*/ 436790 w 2657475"/>
                <a:gd name="connsiteY13" fmla="*/ 449943 h 2293257"/>
                <a:gd name="connsiteX14" fmla="*/ 465818 w 2657475"/>
                <a:gd name="connsiteY14" fmla="*/ 348343 h 2293257"/>
                <a:gd name="connsiteX15" fmla="*/ 567418 w 2657475"/>
                <a:gd name="connsiteY15" fmla="*/ 304800 h 2293257"/>
                <a:gd name="connsiteX16" fmla="*/ 625475 w 2657475"/>
                <a:gd name="connsiteY16" fmla="*/ 217714 h 2293257"/>
                <a:gd name="connsiteX17" fmla="*/ 625475 w 2657475"/>
                <a:gd name="connsiteY17" fmla="*/ 130629 h 2293257"/>
                <a:gd name="connsiteX18" fmla="*/ 973818 w 2657475"/>
                <a:gd name="connsiteY18" fmla="*/ 0 h 2293257"/>
                <a:gd name="connsiteX19" fmla="*/ 1177018 w 2657475"/>
                <a:gd name="connsiteY19" fmla="*/ 29029 h 2293257"/>
                <a:gd name="connsiteX20" fmla="*/ 1467304 w 2657475"/>
                <a:gd name="connsiteY20" fmla="*/ 203200 h 2293257"/>
                <a:gd name="connsiteX21" fmla="*/ 1757590 w 2657475"/>
                <a:gd name="connsiteY21" fmla="*/ 174172 h 2293257"/>
                <a:gd name="connsiteX22" fmla="*/ 2352675 w 2657475"/>
                <a:gd name="connsiteY22" fmla="*/ 406400 h 2293257"/>
                <a:gd name="connsiteX23" fmla="*/ 2657475 w 2657475"/>
                <a:gd name="connsiteY23" fmla="*/ 420914 h 2293257"/>
                <a:gd name="connsiteX0" fmla="*/ 2657475 w 2657475"/>
                <a:gd name="connsiteY0" fmla="*/ 420914 h 2293257"/>
                <a:gd name="connsiteX1" fmla="*/ 2599418 w 2657475"/>
                <a:gd name="connsiteY1" fmla="*/ 856343 h 2293257"/>
                <a:gd name="connsiteX2" fmla="*/ 2541361 w 2657475"/>
                <a:gd name="connsiteY2" fmla="*/ 2235200 h 2293257"/>
                <a:gd name="connsiteX3" fmla="*/ 2512333 w 2657475"/>
                <a:gd name="connsiteY3" fmla="*/ 2293257 h 2293257"/>
                <a:gd name="connsiteX4" fmla="*/ 1909820 w 2657475"/>
                <a:gd name="connsiteY4" fmla="*/ 2276535 h 2293257"/>
                <a:gd name="connsiteX5" fmla="*/ 1895533 w 2657475"/>
                <a:gd name="connsiteY5" fmla="*/ 2161095 h 2293257"/>
                <a:gd name="connsiteX6" fmla="*/ 1689033 w 2657475"/>
                <a:gd name="connsiteY6" fmla="*/ 2175381 h 2293257"/>
                <a:gd name="connsiteX7" fmla="*/ 1684792 w 2657475"/>
                <a:gd name="connsiteY7" fmla="*/ 2258106 h 2293257"/>
                <a:gd name="connsiteX8" fmla="*/ 1432379 w 2657475"/>
                <a:gd name="connsiteY8" fmla="*/ 2187349 h 2293257"/>
                <a:gd name="connsiteX9" fmla="*/ 577624 w 2657475"/>
                <a:gd name="connsiteY9" fmla="*/ 2095954 h 2293257"/>
                <a:gd name="connsiteX10" fmla="*/ 261711 w 2657475"/>
                <a:gd name="connsiteY10" fmla="*/ 1872343 h 2293257"/>
                <a:gd name="connsiteX11" fmla="*/ 0 w 2657475"/>
                <a:gd name="connsiteY11" fmla="*/ 792389 h 2293257"/>
                <a:gd name="connsiteX12" fmla="*/ 243342 w 2657475"/>
                <a:gd name="connsiteY12" fmla="*/ 549956 h 2293257"/>
                <a:gd name="connsiteX13" fmla="*/ 446315 w 2657475"/>
                <a:gd name="connsiteY13" fmla="*/ 521380 h 2293257"/>
                <a:gd name="connsiteX14" fmla="*/ 465818 w 2657475"/>
                <a:gd name="connsiteY14" fmla="*/ 348343 h 2293257"/>
                <a:gd name="connsiteX15" fmla="*/ 567418 w 2657475"/>
                <a:gd name="connsiteY15" fmla="*/ 304800 h 2293257"/>
                <a:gd name="connsiteX16" fmla="*/ 625475 w 2657475"/>
                <a:gd name="connsiteY16" fmla="*/ 217714 h 2293257"/>
                <a:gd name="connsiteX17" fmla="*/ 625475 w 2657475"/>
                <a:gd name="connsiteY17" fmla="*/ 130629 h 2293257"/>
                <a:gd name="connsiteX18" fmla="*/ 973818 w 2657475"/>
                <a:gd name="connsiteY18" fmla="*/ 0 h 2293257"/>
                <a:gd name="connsiteX19" fmla="*/ 1177018 w 2657475"/>
                <a:gd name="connsiteY19" fmla="*/ 29029 h 2293257"/>
                <a:gd name="connsiteX20" fmla="*/ 1467304 w 2657475"/>
                <a:gd name="connsiteY20" fmla="*/ 203200 h 2293257"/>
                <a:gd name="connsiteX21" fmla="*/ 1757590 w 2657475"/>
                <a:gd name="connsiteY21" fmla="*/ 174172 h 2293257"/>
                <a:gd name="connsiteX22" fmla="*/ 2352675 w 2657475"/>
                <a:gd name="connsiteY22" fmla="*/ 406400 h 2293257"/>
                <a:gd name="connsiteX23" fmla="*/ 2657475 w 2657475"/>
                <a:gd name="connsiteY23" fmla="*/ 420914 h 2293257"/>
                <a:gd name="connsiteX0" fmla="*/ 2657475 w 2657475"/>
                <a:gd name="connsiteY0" fmla="*/ 430439 h 2302782"/>
                <a:gd name="connsiteX1" fmla="*/ 2599418 w 2657475"/>
                <a:gd name="connsiteY1" fmla="*/ 865868 h 2302782"/>
                <a:gd name="connsiteX2" fmla="*/ 2541361 w 2657475"/>
                <a:gd name="connsiteY2" fmla="*/ 2244725 h 2302782"/>
                <a:gd name="connsiteX3" fmla="*/ 2512333 w 2657475"/>
                <a:gd name="connsiteY3" fmla="*/ 2302782 h 2302782"/>
                <a:gd name="connsiteX4" fmla="*/ 1909820 w 2657475"/>
                <a:gd name="connsiteY4" fmla="*/ 2286060 h 2302782"/>
                <a:gd name="connsiteX5" fmla="*/ 1895533 w 2657475"/>
                <a:gd name="connsiteY5" fmla="*/ 2170620 h 2302782"/>
                <a:gd name="connsiteX6" fmla="*/ 1689033 w 2657475"/>
                <a:gd name="connsiteY6" fmla="*/ 2184906 h 2302782"/>
                <a:gd name="connsiteX7" fmla="*/ 1684792 w 2657475"/>
                <a:gd name="connsiteY7" fmla="*/ 2267631 h 2302782"/>
                <a:gd name="connsiteX8" fmla="*/ 1432379 w 2657475"/>
                <a:gd name="connsiteY8" fmla="*/ 2196874 h 2302782"/>
                <a:gd name="connsiteX9" fmla="*/ 577624 w 2657475"/>
                <a:gd name="connsiteY9" fmla="*/ 2105479 h 2302782"/>
                <a:gd name="connsiteX10" fmla="*/ 261711 w 2657475"/>
                <a:gd name="connsiteY10" fmla="*/ 1881868 h 2302782"/>
                <a:gd name="connsiteX11" fmla="*/ 0 w 2657475"/>
                <a:gd name="connsiteY11" fmla="*/ 801914 h 2302782"/>
                <a:gd name="connsiteX12" fmla="*/ 243342 w 2657475"/>
                <a:gd name="connsiteY12" fmla="*/ 559481 h 2302782"/>
                <a:gd name="connsiteX13" fmla="*/ 446315 w 2657475"/>
                <a:gd name="connsiteY13" fmla="*/ 530905 h 2302782"/>
                <a:gd name="connsiteX14" fmla="*/ 465818 w 2657475"/>
                <a:gd name="connsiteY14" fmla="*/ 357868 h 2302782"/>
                <a:gd name="connsiteX15" fmla="*/ 567418 w 2657475"/>
                <a:gd name="connsiteY15" fmla="*/ 314325 h 2302782"/>
                <a:gd name="connsiteX16" fmla="*/ 625475 w 2657475"/>
                <a:gd name="connsiteY16" fmla="*/ 227239 h 2302782"/>
                <a:gd name="connsiteX17" fmla="*/ 625475 w 2657475"/>
                <a:gd name="connsiteY17" fmla="*/ 140154 h 2302782"/>
                <a:gd name="connsiteX18" fmla="*/ 1011918 w 2657475"/>
                <a:gd name="connsiteY18" fmla="*/ 0 h 2302782"/>
                <a:gd name="connsiteX19" fmla="*/ 1177018 w 2657475"/>
                <a:gd name="connsiteY19" fmla="*/ 38554 h 2302782"/>
                <a:gd name="connsiteX20" fmla="*/ 1467304 w 2657475"/>
                <a:gd name="connsiteY20" fmla="*/ 212725 h 2302782"/>
                <a:gd name="connsiteX21" fmla="*/ 1757590 w 2657475"/>
                <a:gd name="connsiteY21" fmla="*/ 183697 h 2302782"/>
                <a:gd name="connsiteX22" fmla="*/ 2352675 w 2657475"/>
                <a:gd name="connsiteY22" fmla="*/ 415925 h 2302782"/>
                <a:gd name="connsiteX23" fmla="*/ 2657475 w 2657475"/>
                <a:gd name="connsiteY23" fmla="*/ 430439 h 2302782"/>
                <a:gd name="connsiteX0" fmla="*/ 2657475 w 2657475"/>
                <a:gd name="connsiteY0" fmla="*/ 430439 h 2302782"/>
                <a:gd name="connsiteX1" fmla="*/ 2591800 w 2657475"/>
                <a:gd name="connsiteY1" fmla="*/ 1133932 h 2302782"/>
                <a:gd name="connsiteX2" fmla="*/ 2541361 w 2657475"/>
                <a:gd name="connsiteY2" fmla="*/ 2244725 h 2302782"/>
                <a:gd name="connsiteX3" fmla="*/ 2512333 w 2657475"/>
                <a:gd name="connsiteY3" fmla="*/ 2302782 h 2302782"/>
                <a:gd name="connsiteX4" fmla="*/ 1909820 w 2657475"/>
                <a:gd name="connsiteY4" fmla="*/ 2286060 h 2302782"/>
                <a:gd name="connsiteX5" fmla="*/ 1895533 w 2657475"/>
                <a:gd name="connsiteY5" fmla="*/ 2170620 h 2302782"/>
                <a:gd name="connsiteX6" fmla="*/ 1689033 w 2657475"/>
                <a:gd name="connsiteY6" fmla="*/ 2184906 h 2302782"/>
                <a:gd name="connsiteX7" fmla="*/ 1684792 w 2657475"/>
                <a:gd name="connsiteY7" fmla="*/ 2267631 h 2302782"/>
                <a:gd name="connsiteX8" fmla="*/ 1432379 w 2657475"/>
                <a:gd name="connsiteY8" fmla="*/ 2196874 h 2302782"/>
                <a:gd name="connsiteX9" fmla="*/ 577624 w 2657475"/>
                <a:gd name="connsiteY9" fmla="*/ 2105479 h 2302782"/>
                <a:gd name="connsiteX10" fmla="*/ 261711 w 2657475"/>
                <a:gd name="connsiteY10" fmla="*/ 1881868 h 2302782"/>
                <a:gd name="connsiteX11" fmla="*/ 0 w 2657475"/>
                <a:gd name="connsiteY11" fmla="*/ 801914 h 2302782"/>
                <a:gd name="connsiteX12" fmla="*/ 243342 w 2657475"/>
                <a:gd name="connsiteY12" fmla="*/ 559481 h 2302782"/>
                <a:gd name="connsiteX13" fmla="*/ 446315 w 2657475"/>
                <a:gd name="connsiteY13" fmla="*/ 530905 h 2302782"/>
                <a:gd name="connsiteX14" fmla="*/ 465818 w 2657475"/>
                <a:gd name="connsiteY14" fmla="*/ 357868 h 2302782"/>
                <a:gd name="connsiteX15" fmla="*/ 567418 w 2657475"/>
                <a:gd name="connsiteY15" fmla="*/ 314325 h 2302782"/>
                <a:gd name="connsiteX16" fmla="*/ 625475 w 2657475"/>
                <a:gd name="connsiteY16" fmla="*/ 227239 h 2302782"/>
                <a:gd name="connsiteX17" fmla="*/ 625475 w 2657475"/>
                <a:gd name="connsiteY17" fmla="*/ 140154 h 2302782"/>
                <a:gd name="connsiteX18" fmla="*/ 1011918 w 2657475"/>
                <a:gd name="connsiteY18" fmla="*/ 0 h 2302782"/>
                <a:gd name="connsiteX19" fmla="*/ 1177018 w 2657475"/>
                <a:gd name="connsiteY19" fmla="*/ 38554 h 2302782"/>
                <a:gd name="connsiteX20" fmla="*/ 1467304 w 2657475"/>
                <a:gd name="connsiteY20" fmla="*/ 212725 h 2302782"/>
                <a:gd name="connsiteX21" fmla="*/ 1757590 w 2657475"/>
                <a:gd name="connsiteY21" fmla="*/ 183697 h 2302782"/>
                <a:gd name="connsiteX22" fmla="*/ 2352675 w 2657475"/>
                <a:gd name="connsiteY22" fmla="*/ 415925 h 2302782"/>
                <a:gd name="connsiteX23" fmla="*/ 2657475 w 2657475"/>
                <a:gd name="connsiteY23" fmla="*/ 430439 h 2302782"/>
                <a:gd name="connsiteX0" fmla="*/ 2663808 w 2663808"/>
                <a:gd name="connsiteY0" fmla="*/ 485860 h 2302782"/>
                <a:gd name="connsiteX1" fmla="*/ 2591800 w 2663808"/>
                <a:gd name="connsiteY1" fmla="*/ 1133932 h 2302782"/>
                <a:gd name="connsiteX2" fmla="*/ 2541361 w 2663808"/>
                <a:gd name="connsiteY2" fmla="*/ 2244725 h 2302782"/>
                <a:gd name="connsiteX3" fmla="*/ 2512333 w 2663808"/>
                <a:gd name="connsiteY3" fmla="*/ 2302782 h 2302782"/>
                <a:gd name="connsiteX4" fmla="*/ 1909820 w 2663808"/>
                <a:gd name="connsiteY4" fmla="*/ 2286060 h 2302782"/>
                <a:gd name="connsiteX5" fmla="*/ 1895533 w 2663808"/>
                <a:gd name="connsiteY5" fmla="*/ 2170620 h 2302782"/>
                <a:gd name="connsiteX6" fmla="*/ 1689033 w 2663808"/>
                <a:gd name="connsiteY6" fmla="*/ 2184906 h 2302782"/>
                <a:gd name="connsiteX7" fmla="*/ 1684792 w 2663808"/>
                <a:gd name="connsiteY7" fmla="*/ 2267631 h 2302782"/>
                <a:gd name="connsiteX8" fmla="*/ 1432379 w 2663808"/>
                <a:gd name="connsiteY8" fmla="*/ 2196874 h 2302782"/>
                <a:gd name="connsiteX9" fmla="*/ 577624 w 2663808"/>
                <a:gd name="connsiteY9" fmla="*/ 2105479 h 2302782"/>
                <a:gd name="connsiteX10" fmla="*/ 261711 w 2663808"/>
                <a:gd name="connsiteY10" fmla="*/ 1881868 h 2302782"/>
                <a:gd name="connsiteX11" fmla="*/ 0 w 2663808"/>
                <a:gd name="connsiteY11" fmla="*/ 801914 h 2302782"/>
                <a:gd name="connsiteX12" fmla="*/ 243342 w 2663808"/>
                <a:gd name="connsiteY12" fmla="*/ 559481 h 2302782"/>
                <a:gd name="connsiteX13" fmla="*/ 446315 w 2663808"/>
                <a:gd name="connsiteY13" fmla="*/ 530905 h 2302782"/>
                <a:gd name="connsiteX14" fmla="*/ 465818 w 2663808"/>
                <a:gd name="connsiteY14" fmla="*/ 357868 h 2302782"/>
                <a:gd name="connsiteX15" fmla="*/ 567418 w 2663808"/>
                <a:gd name="connsiteY15" fmla="*/ 314325 h 2302782"/>
                <a:gd name="connsiteX16" fmla="*/ 625475 w 2663808"/>
                <a:gd name="connsiteY16" fmla="*/ 227239 h 2302782"/>
                <a:gd name="connsiteX17" fmla="*/ 625475 w 2663808"/>
                <a:gd name="connsiteY17" fmla="*/ 140154 h 2302782"/>
                <a:gd name="connsiteX18" fmla="*/ 1011918 w 2663808"/>
                <a:gd name="connsiteY18" fmla="*/ 0 h 2302782"/>
                <a:gd name="connsiteX19" fmla="*/ 1177018 w 2663808"/>
                <a:gd name="connsiteY19" fmla="*/ 38554 h 2302782"/>
                <a:gd name="connsiteX20" fmla="*/ 1467304 w 2663808"/>
                <a:gd name="connsiteY20" fmla="*/ 212725 h 2302782"/>
                <a:gd name="connsiteX21" fmla="*/ 1757590 w 2663808"/>
                <a:gd name="connsiteY21" fmla="*/ 183697 h 2302782"/>
                <a:gd name="connsiteX22" fmla="*/ 2352675 w 2663808"/>
                <a:gd name="connsiteY22" fmla="*/ 415925 h 2302782"/>
                <a:gd name="connsiteX23" fmla="*/ 2663808 w 2663808"/>
                <a:gd name="connsiteY23" fmla="*/ 485860 h 2302782"/>
                <a:gd name="connsiteX0" fmla="*/ 2663807 w 2663807"/>
                <a:gd name="connsiteY0" fmla="*/ 485860 h 2302782"/>
                <a:gd name="connsiteX1" fmla="*/ 2591800 w 2663807"/>
                <a:gd name="connsiteY1" fmla="*/ 1133932 h 2302782"/>
                <a:gd name="connsiteX2" fmla="*/ 2541361 w 2663807"/>
                <a:gd name="connsiteY2" fmla="*/ 2244725 h 2302782"/>
                <a:gd name="connsiteX3" fmla="*/ 2512333 w 2663807"/>
                <a:gd name="connsiteY3" fmla="*/ 2302782 h 2302782"/>
                <a:gd name="connsiteX4" fmla="*/ 1909820 w 2663807"/>
                <a:gd name="connsiteY4" fmla="*/ 2286060 h 2302782"/>
                <a:gd name="connsiteX5" fmla="*/ 1895533 w 2663807"/>
                <a:gd name="connsiteY5" fmla="*/ 2170620 h 2302782"/>
                <a:gd name="connsiteX6" fmla="*/ 1689033 w 2663807"/>
                <a:gd name="connsiteY6" fmla="*/ 2184906 h 2302782"/>
                <a:gd name="connsiteX7" fmla="*/ 1684792 w 2663807"/>
                <a:gd name="connsiteY7" fmla="*/ 2267631 h 2302782"/>
                <a:gd name="connsiteX8" fmla="*/ 1432379 w 2663807"/>
                <a:gd name="connsiteY8" fmla="*/ 2196874 h 2302782"/>
                <a:gd name="connsiteX9" fmla="*/ 577624 w 2663807"/>
                <a:gd name="connsiteY9" fmla="*/ 2105479 h 2302782"/>
                <a:gd name="connsiteX10" fmla="*/ 261711 w 2663807"/>
                <a:gd name="connsiteY10" fmla="*/ 1881868 h 2302782"/>
                <a:gd name="connsiteX11" fmla="*/ 0 w 2663807"/>
                <a:gd name="connsiteY11" fmla="*/ 801914 h 2302782"/>
                <a:gd name="connsiteX12" fmla="*/ 243342 w 2663807"/>
                <a:gd name="connsiteY12" fmla="*/ 559481 h 2302782"/>
                <a:gd name="connsiteX13" fmla="*/ 446315 w 2663807"/>
                <a:gd name="connsiteY13" fmla="*/ 530905 h 2302782"/>
                <a:gd name="connsiteX14" fmla="*/ 465818 w 2663807"/>
                <a:gd name="connsiteY14" fmla="*/ 357868 h 2302782"/>
                <a:gd name="connsiteX15" fmla="*/ 567418 w 2663807"/>
                <a:gd name="connsiteY15" fmla="*/ 314325 h 2302782"/>
                <a:gd name="connsiteX16" fmla="*/ 625475 w 2663807"/>
                <a:gd name="connsiteY16" fmla="*/ 227239 h 2302782"/>
                <a:gd name="connsiteX17" fmla="*/ 625475 w 2663807"/>
                <a:gd name="connsiteY17" fmla="*/ 140154 h 2302782"/>
                <a:gd name="connsiteX18" fmla="*/ 1011918 w 2663807"/>
                <a:gd name="connsiteY18" fmla="*/ 0 h 2302782"/>
                <a:gd name="connsiteX19" fmla="*/ 1177018 w 2663807"/>
                <a:gd name="connsiteY19" fmla="*/ 38554 h 2302782"/>
                <a:gd name="connsiteX20" fmla="*/ 1467304 w 2663807"/>
                <a:gd name="connsiteY20" fmla="*/ 212725 h 2302782"/>
                <a:gd name="connsiteX21" fmla="*/ 1757590 w 2663807"/>
                <a:gd name="connsiteY21" fmla="*/ 183697 h 2302782"/>
                <a:gd name="connsiteX22" fmla="*/ 2352675 w 2663807"/>
                <a:gd name="connsiteY22" fmla="*/ 415925 h 2302782"/>
                <a:gd name="connsiteX23" fmla="*/ 2663807 w 2663807"/>
                <a:gd name="connsiteY23" fmla="*/ 485860 h 2302782"/>
                <a:gd name="connsiteX0" fmla="*/ 2680153 w 2680153"/>
                <a:gd name="connsiteY0" fmla="*/ 457881 h 2302782"/>
                <a:gd name="connsiteX1" fmla="*/ 2591800 w 2680153"/>
                <a:gd name="connsiteY1" fmla="*/ 1133932 h 2302782"/>
                <a:gd name="connsiteX2" fmla="*/ 2541361 w 2680153"/>
                <a:gd name="connsiteY2" fmla="*/ 2244725 h 2302782"/>
                <a:gd name="connsiteX3" fmla="*/ 2512333 w 2680153"/>
                <a:gd name="connsiteY3" fmla="*/ 2302782 h 2302782"/>
                <a:gd name="connsiteX4" fmla="*/ 1909820 w 2680153"/>
                <a:gd name="connsiteY4" fmla="*/ 2286060 h 2302782"/>
                <a:gd name="connsiteX5" fmla="*/ 1895533 w 2680153"/>
                <a:gd name="connsiteY5" fmla="*/ 2170620 h 2302782"/>
                <a:gd name="connsiteX6" fmla="*/ 1689033 w 2680153"/>
                <a:gd name="connsiteY6" fmla="*/ 2184906 h 2302782"/>
                <a:gd name="connsiteX7" fmla="*/ 1684792 w 2680153"/>
                <a:gd name="connsiteY7" fmla="*/ 2267631 h 2302782"/>
                <a:gd name="connsiteX8" fmla="*/ 1432379 w 2680153"/>
                <a:gd name="connsiteY8" fmla="*/ 2196874 h 2302782"/>
                <a:gd name="connsiteX9" fmla="*/ 577624 w 2680153"/>
                <a:gd name="connsiteY9" fmla="*/ 2105479 h 2302782"/>
                <a:gd name="connsiteX10" fmla="*/ 261711 w 2680153"/>
                <a:gd name="connsiteY10" fmla="*/ 1881868 h 2302782"/>
                <a:gd name="connsiteX11" fmla="*/ 0 w 2680153"/>
                <a:gd name="connsiteY11" fmla="*/ 801914 h 2302782"/>
                <a:gd name="connsiteX12" fmla="*/ 243342 w 2680153"/>
                <a:gd name="connsiteY12" fmla="*/ 559481 h 2302782"/>
                <a:gd name="connsiteX13" fmla="*/ 446315 w 2680153"/>
                <a:gd name="connsiteY13" fmla="*/ 530905 h 2302782"/>
                <a:gd name="connsiteX14" fmla="*/ 465818 w 2680153"/>
                <a:gd name="connsiteY14" fmla="*/ 357868 h 2302782"/>
                <a:gd name="connsiteX15" fmla="*/ 567418 w 2680153"/>
                <a:gd name="connsiteY15" fmla="*/ 314325 h 2302782"/>
                <a:gd name="connsiteX16" fmla="*/ 625475 w 2680153"/>
                <a:gd name="connsiteY16" fmla="*/ 227239 h 2302782"/>
                <a:gd name="connsiteX17" fmla="*/ 625475 w 2680153"/>
                <a:gd name="connsiteY17" fmla="*/ 140154 h 2302782"/>
                <a:gd name="connsiteX18" fmla="*/ 1011918 w 2680153"/>
                <a:gd name="connsiteY18" fmla="*/ 0 h 2302782"/>
                <a:gd name="connsiteX19" fmla="*/ 1177018 w 2680153"/>
                <a:gd name="connsiteY19" fmla="*/ 38554 h 2302782"/>
                <a:gd name="connsiteX20" fmla="*/ 1467304 w 2680153"/>
                <a:gd name="connsiteY20" fmla="*/ 212725 h 2302782"/>
                <a:gd name="connsiteX21" fmla="*/ 1757590 w 2680153"/>
                <a:gd name="connsiteY21" fmla="*/ 183697 h 2302782"/>
                <a:gd name="connsiteX22" fmla="*/ 2352675 w 2680153"/>
                <a:gd name="connsiteY22" fmla="*/ 415925 h 2302782"/>
                <a:gd name="connsiteX23" fmla="*/ 2680153 w 2680153"/>
                <a:gd name="connsiteY23" fmla="*/ 457881 h 2302782"/>
                <a:gd name="connsiteX0" fmla="*/ 2680153 w 2680153"/>
                <a:gd name="connsiteY0" fmla="*/ 457881 h 2302782"/>
                <a:gd name="connsiteX1" fmla="*/ 2591800 w 2680153"/>
                <a:gd name="connsiteY1" fmla="*/ 1133932 h 2302782"/>
                <a:gd name="connsiteX2" fmla="*/ 2541361 w 2680153"/>
                <a:gd name="connsiteY2" fmla="*/ 2244725 h 2302782"/>
                <a:gd name="connsiteX3" fmla="*/ 2512333 w 2680153"/>
                <a:gd name="connsiteY3" fmla="*/ 2302782 h 2302782"/>
                <a:gd name="connsiteX4" fmla="*/ 1909820 w 2680153"/>
                <a:gd name="connsiteY4" fmla="*/ 2286060 h 2302782"/>
                <a:gd name="connsiteX5" fmla="*/ 1895533 w 2680153"/>
                <a:gd name="connsiteY5" fmla="*/ 2170620 h 2302782"/>
                <a:gd name="connsiteX6" fmla="*/ 1794329 w 2680153"/>
                <a:gd name="connsiteY6" fmla="*/ 2157522 h 2302782"/>
                <a:gd name="connsiteX7" fmla="*/ 1684792 w 2680153"/>
                <a:gd name="connsiteY7" fmla="*/ 2267631 h 2302782"/>
                <a:gd name="connsiteX8" fmla="*/ 1432379 w 2680153"/>
                <a:gd name="connsiteY8" fmla="*/ 2196874 h 2302782"/>
                <a:gd name="connsiteX9" fmla="*/ 577624 w 2680153"/>
                <a:gd name="connsiteY9" fmla="*/ 2105479 h 2302782"/>
                <a:gd name="connsiteX10" fmla="*/ 261711 w 2680153"/>
                <a:gd name="connsiteY10" fmla="*/ 1881868 h 2302782"/>
                <a:gd name="connsiteX11" fmla="*/ 0 w 2680153"/>
                <a:gd name="connsiteY11" fmla="*/ 801914 h 2302782"/>
                <a:gd name="connsiteX12" fmla="*/ 243342 w 2680153"/>
                <a:gd name="connsiteY12" fmla="*/ 559481 h 2302782"/>
                <a:gd name="connsiteX13" fmla="*/ 446315 w 2680153"/>
                <a:gd name="connsiteY13" fmla="*/ 530905 h 2302782"/>
                <a:gd name="connsiteX14" fmla="*/ 465818 w 2680153"/>
                <a:gd name="connsiteY14" fmla="*/ 357868 h 2302782"/>
                <a:gd name="connsiteX15" fmla="*/ 567418 w 2680153"/>
                <a:gd name="connsiteY15" fmla="*/ 314325 h 2302782"/>
                <a:gd name="connsiteX16" fmla="*/ 625475 w 2680153"/>
                <a:gd name="connsiteY16" fmla="*/ 227239 h 2302782"/>
                <a:gd name="connsiteX17" fmla="*/ 625475 w 2680153"/>
                <a:gd name="connsiteY17" fmla="*/ 140154 h 2302782"/>
                <a:gd name="connsiteX18" fmla="*/ 1011918 w 2680153"/>
                <a:gd name="connsiteY18" fmla="*/ 0 h 2302782"/>
                <a:gd name="connsiteX19" fmla="*/ 1177018 w 2680153"/>
                <a:gd name="connsiteY19" fmla="*/ 38554 h 2302782"/>
                <a:gd name="connsiteX20" fmla="*/ 1467304 w 2680153"/>
                <a:gd name="connsiteY20" fmla="*/ 212725 h 2302782"/>
                <a:gd name="connsiteX21" fmla="*/ 1757590 w 2680153"/>
                <a:gd name="connsiteY21" fmla="*/ 183697 h 2302782"/>
                <a:gd name="connsiteX22" fmla="*/ 2352675 w 2680153"/>
                <a:gd name="connsiteY22" fmla="*/ 415925 h 2302782"/>
                <a:gd name="connsiteX23" fmla="*/ 2680153 w 2680153"/>
                <a:gd name="connsiteY23" fmla="*/ 457881 h 2302782"/>
                <a:gd name="connsiteX0" fmla="*/ 2680153 w 2680153"/>
                <a:gd name="connsiteY0" fmla="*/ 457881 h 2302782"/>
                <a:gd name="connsiteX1" fmla="*/ 2591800 w 2680153"/>
                <a:gd name="connsiteY1" fmla="*/ 1133932 h 2302782"/>
                <a:gd name="connsiteX2" fmla="*/ 2541361 w 2680153"/>
                <a:gd name="connsiteY2" fmla="*/ 2244725 h 2302782"/>
                <a:gd name="connsiteX3" fmla="*/ 2512333 w 2680153"/>
                <a:gd name="connsiteY3" fmla="*/ 2302782 h 2302782"/>
                <a:gd name="connsiteX4" fmla="*/ 1909820 w 2680153"/>
                <a:gd name="connsiteY4" fmla="*/ 2286060 h 2302782"/>
                <a:gd name="connsiteX5" fmla="*/ 1895533 w 2680153"/>
                <a:gd name="connsiteY5" fmla="*/ 2170620 h 2302782"/>
                <a:gd name="connsiteX6" fmla="*/ 1794329 w 2680153"/>
                <a:gd name="connsiteY6" fmla="*/ 2157522 h 2302782"/>
                <a:gd name="connsiteX7" fmla="*/ 1680030 w 2680153"/>
                <a:gd name="connsiteY7" fmla="*/ 2272393 h 2302782"/>
                <a:gd name="connsiteX8" fmla="*/ 1432379 w 2680153"/>
                <a:gd name="connsiteY8" fmla="*/ 2196874 h 2302782"/>
                <a:gd name="connsiteX9" fmla="*/ 577624 w 2680153"/>
                <a:gd name="connsiteY9" fmla="*/ 2105479 h 2302782"/>
                <a:gd name="connsiteX10" fmla="*/ 261711 w 2680153"/>
                <a:gd name="connsiteY10" fmla="*/ 1881868 h 2302782"/>
                <a:gd name="connsiteX11" fmla="*/ 0 w 2680153"/>
                <a:gd name="connsiteY11" fmla="*/ 801914 h 2302782"/>
                <a:gd name="connsiteX12" fmla="*/ 243342 w 2680153"/>
                <a:gd name="connsiteY12" fmla="*/ 559481 h 2302782"/>
                <a:gd name="connsiteX13" fmla="*/ 446315 w 2680153"/>
                <a:gd name="connsiteY13" fmla="*/ 530905 h 2302782"/>
                <a:gd name="connsiteX14" fmla="*/ 465818 w 2680153"/>
                <a:gd name="connsiteY14" fmla="*/ 357868 h 2302782"/>
                <a:gd name="connsiteX15" fmla="*/ 567418 w 2680153"/>
                <a:gd name="connsiteY15" fmla="*/ 314325 h 2302782"/>
                <a:gd name="connsiteX16" fmla="*/ 625475 w 2680153"/>
                <a:gd name="connsiteY16" fmla="*/ 227239 h 2302782"/>
                <a:gd name="connsiteX17" fmla="*/ 625475 w 2680153"/>
                <a:gd name="connsiteY17" fmla="*/ 140154 h 2302782"/>
                <a:gd name="connsiteX18" fmla="*/ 1011918 w 2680153"/>
                <a:gd name="connsiteY18" fmla="*/ 0 h 2302782"/>
                <a:gd name="connsiteX19" fmla="*/ 1177018 w 2680153"/>
                <a:gd name="connsiteY19" fmla="*/ 38554 h 2302782"/>
                <a:gd name="connsiteX20" fmla="*/ 1467304 w 2680153"/>
                <a:gd name="connsiteY20" fmla="*/ 212725 h 2302782"/>
                <a:gd name="connsiteX21" fmla="*/ 1757590 w 2680153"/>
                <a:gd name="connsiteY21" fmla="*/ 183697 h 2302782"/>
                <a:gd name="connsiteX22" fmla="*/ 2352675 w 2680153"/>
                <a:gd name="connsiteY22" fmla="*/ 415925 h 2302782"/>
                <a:gd name="connsiteX23" fmla="*/ 2680153 w 2680153"/>
                <a:gd name="connsiteY23" fmla="*/ 457881 h 2302782"/>
                <a:gd name="connsiteX0" fmla="*/ 2680153 w 2680153"/>
                <a:gd name="connsiteY0" fmla="*/ 457881 h 2302782"/>
                <a:gd name="connsiteX1" fmla="*/ 2591800 w 2680153"/>
                <a:gd name="connsiteY1" fmla="*/ 1133932 h 2302782"/>
                <a:gd name="connsiteX2" fmla="*/ 2541361 w 2680153"/>
                <a:gd name="connsiteY2" fmla="*/ 2244725 h 2302782"/>
                <a:gd name="connsiteX3" fmla="*/ 2512333 w 2680153"/>
                <a:gd name="connsiteY3" fmla="*/ 2302782 h 2302782"/>
                <a:gd name="connsiteX4" fmla="*/ 1909820 w 2680153"/>
                <a:gd name="connsiteY4" fmla="*/ 2286060 h 2302782"/>
                <a:gd name="connsiteX5" fmla="*/ 1895533 w 2680153"/>
                <a:gd name="connsiteY5" fmla="*/ 2170620 h 2302782"/>
                <a:gd name="connsiteX6" fmla="*/ 1794329 w 2680153"/>
                <a:gd name="connsiteY6" fmla="*/ 2157522 h 2302782"/>
                <a:gd name="connsiteX7" fmla="*/ 1680030 w 2680153"/>
                <a:gd name="connsiteY7" fmla="*/ 2272393 h 2302782"/>
                <a:gd name="connsiteX8" fmla="*/ 1432379 w 2680153"/>
                <a:gd name="connsiteY8" fmla="*/ 2196874 h 2302782"/>
                <a:gd name="connsiteX9" fmla="*/ 577624 w 2680153"/>
                <a:gd name="connsiteY9" fmla="*/ 2105479 h 2302782"/>
                <a:gd name="connsiteX10" fmla="*/ 261711 w 2680153"/>
                <a:gd name="connsiteY10" fmla="*/ 1881868 h 2302782"/>
                <a:gd name="connsiteX11" fmla="*/ 0 w 2680153"/>
                <a:gd name="connsiteY11" fmla="*/ 801914 h 2302782"/>
                <a:gd name="connsiteX12" fmla="*/ 243342 w 2680153"/>
                <a:gd name="connsiteY12" fmla="*/ 559481 h 2302782"/>
                <a:gd name="connsiteX13" fmla="*/ 446315 w 2680153"/>
                <a:gd name="connsiteY13" fmla="*/ 530905 h 2302782"/>
                <a:gd name="connsiteX14" fmla="*/ 465818 w 2680153"/>
                <a:gd name="connsiteY14" fmla="*/ 357868 h 2302782"/>
                <a:gd name="connsiteX15" fmla="*/ 567418 w 2680153"/>
                <a:gd name="connsiteY15" fmla="*/ 314325 h 2302782"/>
                <a:gd name="connsiteX16" fmla="*/ 625475 w 2680153"/>
                <a:gd name="connsiteY16" fmla="*/ 227239 h 2302782"/>
                <a:gd name="connsiteX17" fmla="*/ 625475 w 2680153"/>
                <a:gd name="connsiteY17" fmla="*/ 140154 h 2302782"/>
                <a:gd name="connsiteX18" fmla="*/ 1011918 w 2680153"/>
                <a:gd name="connsiteY18" fmla="*/ 0 h 2302782"/>
                <a:gd name="connsiteX19" fmla="*/ 1177018 w 2680153"/>
                <a:gd name="connsiteY19" fmla="*/ 38554 h 2302782"/>
                <a:gd name="connsiteX20" fmla="*/ 1467304 w 2680153"/>
                <a:gd name="connsiteY20" fmla="*/ 212725 h 2302782"/>
                <a:gd name="connsiteX21" fmla="*/ 1757590 w 2680153"/>
                <a:gd name="connsiteY21" fmla="*/ 183697 h 2302782"/>
                <a:gd name="connsiteX22" fmla="*/ 2352675 w 2680153"/>
                <a:gd name="connsiteY22" fmla="*/ 415925 h 2302782"/>
                <a:gd name="connsiteX23" fmla="*/ 2680153 w 2680153"/>
                <a:gd name="connsiteY23" fmla="*/ 457881 h 2302782"/>
                <a:gd name="connsiteX0" fmla="*/ 2680153 w 2680153"/>
                <a:gd name="connsiteY0" fmla="*/ 457881 h 2302782"/>
                <a:gd name="connsiteX1" fmla="*/ 2591800 w 2680153"/>
                <a:gd name="connsiteY1" fmla="*/ 1133932 h 2302782"/>
                <a:gd name="connsiteX2" fmla="*/ 2541361 w 2680153"/>
                <a:gd name="connsiteY2" fmla="*/ 2244725 h 2302782"/>
                <a:gd name="connsiteX3" fmla="*/ 2512333 w 2680153"/>
                <a:gd name="connsiteY3" fmla="*/ 2302782 h 2302782"/>
                <a:gd name="connsiteX4" fmla="*/ 1909820 w 2680153"/>
                <a:gd name="connsiteY4" fmla="*/ 2286060 h 2302782"/>
                <a:gd name="connsiteX5" fmla="*/ 1895533 w 2680153"/>
                <a:gd name="connsiteY5" fmla="*/ 2170620 h 2302782"/>
                <a:gd name="connsiteX6" fmla="*/ 1780041 w 2680153"/>
                <a:gd name="connsiteY6" fmla="*/ 2167047 h 2302782"/>
                <a:gd name="connsiteX7" fmla="*/ 1680030 w 2680153"/>
                <a:gd name="connsiteY7" fmla="*/ 2272393 h 2302782"/>
                <a:gd name="connsiteX8" fmla="*/ 1432379 w 2680153"/>
                <a:gd name="connsiteY8" fmla="*/ 2196874 h 2302782"/>
                <a:gd name="connsiteX9" fmla="*/ 577624 w 2680153"/>
                <a:gd name="connsiteY9" fmla="*/ 2105479 h 2302782"/>
                <a:gd name="connsiteX10" fmla="*/ 261711 w 2680153"/>
                <a:gd name="connsiteY10" fmla="*/ 1881868 h 2302782"/>
                <a:gd name="connsiteX11" fmla="*/ 0 w 2680153"/>
                <a:gd name="connsiteY11" fmla="*/ 801914 h 2302782"/>
                <a:gd name="connsiteX12" fmla="*/ 243342 w 2680153"/>
                <a:gd name="connsiteY12" fmla="*/ 559481 h 2302782"/>
                <a:gd name="connsiteX13" fmla="*/ 446315 w 2680153"/>
                <a:gd name="connsiteY13" fmla="*/ 530905 h 2302782"/>
                <a:gd name="connsiteX14" fmla="*/ 465818 w 2680153"/>
                <a:gd name="connsiteY14" fmla="*/ 357868 h 2302782"/>
                <a:gd name="connsiteX15" fmla="*/ 567418 w 2680153"/>
                <a:gd name="connsiteY15" fmla="*/ 314325 h 2302782"/>
                <a:gd name="connsiteX16" fmla="*/ 625475 w 2680153"/>
                <a:gd name="connsiteY16" fmla="*/ 227239 h 2302782"/>
                <a:gd name="connsiteX17" fmla="*/ 625475 w 2680153"/>
                <a:gd name="connsiteY17" fmla="*/ 140154 h 2302782"/>
                <a:gd name="connsiteX18" fmla="*/ 1011918 w 2680153"/>
                <a:gd name="connsiteY18" fmla="*/ 0 h 2302782"/>
                <a:gd name="connsiteX19" fmla="*/ 1177018 w 2680153"/>
                <a:gd name="connsiteY19" fmla="*/ 38554 h 2302782"/>
                <a:gd name="connsiteX20" fmla="*/ 1467304 w 2680153"/>
                <a:gd name="connsiteY20" fmla="*/ 212725 h 2302782"/>
                <a:gd name="connsiteX21" fmla="*/ 1757590 w 2680153"/>
                <a:gd name="connsiteY21" fmla="*/ 183697 h 2302782"/>
                <a:gd name="connsiteX22" fmla="*/ 2352675 w 2680153"/>
                <a:gd name="connsiteY22" fmla="*/ 415925 h 2302782"/>
                <a:gd name="connsiteX23" fmla="*/ 2680153 w 2680153"/>
                <a:gd name="connsiteY23" fmla="*/ 457881 h 2302782"/>
                <a:gd name="connsiteX0" fmla="*/ 2680153 w 2680153"/>
                <a:gd name="connsiteY0" fmla="*/ 457881 h 2302782"/>
                <a:gd name="connsiteX1" fmla="*/ 2591800 w 2680153"/>
                <a:gd name="connsiteY1" fmla="*/ 1133932 h 2302782"/>
                <a:gd name="connsiteX2" fmla="*/ 2541361 w 2680153"/>
                <a:gd name="connsiteY2" fmla="*/ 2244725 h 2302782"/>
                <a:gd name="connsiteX3" fmla="*/ 2512333 w 2680153"/>
                <a:gd name="connsiteY3" fmla="*/ 2302782 h 2302782"/>
                <a:gd name="connsiteX4" fmla="*/ 1909820 w 2680153"/>
                <a:gd name="connsiteY4" fmla="*/ 2286060 h 2302782"/>
                <a:gd name="connsiteX5" fmla="*/ 1895533 w 2680153"/>
                <a:gd name="connsiteY5" fmla="*/ 2170620 h 2302782"/>
                <a:gd name="connsiteX6" fmla="*/ 1780041 w 2680153"/>
                <a:gd name="connsiteY6" fmla="*/ 2167047 h 2302782"/>
                <a:gd name="connsiteX7" fmla="*/ 1760942 w 2680153"/>
                <a:gd name="connsiteY7" fmla="*/ 2283110 h 2302782"/>
                <a:gd name="connsiteX8" fmla="*/ 1680030 w 2680153"/>
                <a:gd name="connsiteY8" fmla="*/ 2272393 h 2302782"/>
                <a:gd name="connsiteX9" fmla="*/ 1432379 w 2680153"/>
                <a:gd name="connsiteY9" fmla="*/ 2196874 h 2302782"/>
                <a:gd name="connsiteX10" fmla="*/ 577624 w 2680153"/>
                <a:gd name="connsiteY10" fmla="*/ 2105479 h 2302782"/>
                <a:gd name="connsiteX11" fmla="*/ 261711 w 2680153"/>
                <a:gd name="connsiteY11" fmla="*/ 1881868 h 2302782"/>
                <a:gd name="connsiteX12" fmla="*/ 0 w 2680153"/>
                <a:gd name="connsiteY12" fmla="*/ 801914 h 2302782"/>
                <a:gd name="connsiteX13" fmla="*/ 243342 w 2680153"/>
                <a:gd name="connsiteY13" fmla="*/ 559481 h 2302782"/>
                <a:gd name="connsiteX14" fmla="*/ 446315 w 2680153"/>
                <a:gd name="connsiteY14" fmla="*/ 530905 h 2302782"/>
                <a:gd name="connsiteX15" fmla="*/ 465818 w 2680153"/>
                <a:gd name="connsiteY15" fmla="*/ 357868 h 2302782"/>
                <a:gd name="connsiteX16" fmla="*/ 567418 w 2680153"/>
                <a:gd name="connsiteY16" fmla="*/ 314325 h 2302782"/>
                <a:gd name="connsiteX17" fmla="*/ 625475 w 2680153"/>
                <a:gd name="connsiteY17" fmla="*/ 227239 h 2302782"/>
                <a:gd name="connsiteX18" fmla="*/ 625475 w 2680153"/>
                <a:gd name="connsiteY18" fmla="*/ 140154 h 2302782"/>
                <a:gd name="connsiteX19" fmla="*/ 1011918 w 2680153"/>
                <a:gd name="connsiteY19" fmla="*/ 0 h 2302782"/>
                <a:gd name="connsiteX20" fmla="*/ 1177018 w 2680153"/>
                <a:gd name="connsiteY20" fmla="*/ 38554 h 2302782"/>
                <a:gd name="connsiteX21" fmla="*/ 1467304 w 2680153"/>
                <a:gd name="connsiteY21" fmla="*/ 212725 h 2302782"/>
                <a:gd name="connsiteX22" fmla="*/ 1757590 w 2680153"/>
                <a:gd name="connsiteY22" fmla="*/ 183697 h 2302782"/>
                <a:gd name="connsiteX23" fmla="*/ 2352675 w 2680153"/>
                <a:gd name="connsiteY23" fmla="*/ 415925 h 2302782"/>
                <a:gd name="connsiteX24" fmla="*/ 2680153 w 2680153"/>
                <a:gd name="connsiteY24" fmla="*/ 457881 h 2302782"/>
                <a:gd name="connsiteX0" fmla="*/ 2680153 w 2680153"/>
                <a:gd name="connsiteY0" fmla="*/ 457881 h 2302782"/>
                <a:gd name="connsiteX1" fmla="*/ 2591800 w 2680153"/>
                <a:gd name="connsiteY1" fmla="*/ 1133932 h 2302782"/>
                <a:gd name="connsiteX2" fmla="*/ 2445419 w 2680153"/>
                <a:gd name="connsiteY2" fmla="*/ 2144017 h 2302782"/>
                <a:gd name="connsiteX3" fmla="*/ 2512333 w 2680153"/>
                <a:gd name="connsiteY3" fmla="*/ 2302782 h 2302782"/>
                <a:gd name="connsiteX4" fmla="*/ 1909820 w 2680153"/>
                <a:gd name="connsiteY4" fmla="*/ 2286060 h 2302782"/>
                <a:gd name="connsiteX5" fmla="*/ 1895533 w 2680153"/>
                <a:gd name="connsiteY5" fmla="*/ 2170620 h 2302782"/>
                <a:gd name="connsiteX6" fmla="*/ 1780041 w 2680153"/>
                <a:gd name="connsiteY6" fmla="*/ 2167047 h 2302782"/>
                <a:gd name="connsiteX7" fmla="*/ 1760942 w 2680153"/>
                <a:gd name="connsiteY7" fmla="*/ 2283110 h 2302782"/>
                <a:gd name="connsiteX8" fmla="*/ 1680030 w 2680153"/>
                <a:gd name="connsiteY8" fmla="*/ 2272393 h 2302782"/>
                <a:gd name="connsiteX9" fmla="*/ 1432379 w 2680153"/>
                <a:gd name="connsiteY9" fmla="*/ 2196874 h 2302782"/>
                <a:gd name="connsiteX10" fmla="*/ 577624 w 2680153"/>
                <a:gd name="connsiteY10" fmla="*/ 2105479 h 2302782"/>
                <a:gd name="connsiteX11" fmla="*/ 261711 w 2680153"/>
                <a:gd name="connsiteY11" fmla="*/ 1881868 h 2302782"/>
                <a:gd name="connsiteX12" fmla="*/ 0 w 2680153"/>
                <a:gd name="connsiteY12" fmla="*/ 801914 h 2302782"/>
                <a:gd name="connsiteX13" fmla="*/ 243342 w 2680153"/>
                <a:gd name="connsiteY13" fmla="*/ 559481 h 2302782"/>
                <a:gd name="connsiteX14" fmla="*/ 446315 w 2680153"/>
                <a:gd name="connsiteY14" fmla="*/ 530905 h 2302782"/>
                <a:gd name="connsiteX15" fmla="*/ 465818 w 2680153"/>
                <a:gd name="connsiteY15" fmla="*/ 357868 h 2302782"/>
                <a:gd name="connsiteX16" fmla="*/ 567418 w 2680153"/>
                <a:gd name="connsiteY16" fmla="*/ 314325 h 2302782"/>
                <a:gd name="connsiteX17" fmla="*/ 625475 w 2680153"/>
                <a:gd name="connsiteY17" fmla="*/ 227239 h 2302782"/>
                <a:gd name="connsiteX18" fmla="*/ 625475 w 2680153"/>
                <a:gd name="connsiteY18" fmla="*/ 140154 h 2302782"/>
                <a:gd name="connsiteX19" fmla="*/ 1011918 w 2680153"/>
                <a:gd name="connsiteY19" fmla="*/ 0 h 2302782"/>
                <a:gd name="connsiteX20" fmla="*/ 1177018 w 2680153"/>
                <a:gd name="connsiteY20" fmla="*/ 38554 h 2302782"/>
                <a:gd name="connsiteX21" fmla="*/ 1467304 w 2680153"/>
                <a:gd name="connsiteY21" fmla="*/ 212725 h 2302782"/>
                <a:gd name="connsiteX22" fmla="*/ 1757590 w 2680153"/>
                <a:gd name="connsiteY22" fmla="*/ 183697 h 2302782"/>
                <a:gd name="connsiteX23" fmla="*/ 2352675 w 2680153"/>
                <a:gd name="connsiteY23" fmla="*/ 415925 h 2302782"/>
                <a:gd name="connsiteX24" fmla="*/ 2680153 w 2680153"/>
                <a:gd name="connsiteY24" fmla="*/ 457881 h 2302782"/>
                <a:gd name="connsiteX0" fmla="*/ 2680153 w 2680153"/>
                <a:gd name="connsiteY0" fmla="*/ 457881 h 2302782"/>
                <a:gd name="connsiteX1" fmla="*/ 2591800 w 2680153"/>
                <a:gd name="connsiteY1" fmla="*/ 1133932 h 2302782"/>
                <a:gd name="connsiteX2" fmla="*/ 2512333 w 2680153"/>
                <a:gd name="connsiteY2" fmla="*/ 2302782 h 2302782"/>
                <a:gd name="connsiteX3" fmla="*/ 1909820 w 2680153"/>
                <a:gd name="connsiteY3" fmla="*/ 2286060 h 2302782"/>
                <a:gd name="connsiteX4" fmla="*/ 1895533 w 2680153"/>
                <a:gd name="connsiteY4" fmla="*/ 2170620 h 2302782"/>
                <a:gd name="connsiteX5" fmla="*/ 1780041 w 2680153"/>
                <a:gd name="connsiteY5" fmla="*/ 2167047 h 2302782"/>
                <a:gd name="connsiteX6" fmla="*/ 1760942 w 2680153"/>
                <a:gd name="connsiteY6" fmla="*/ 2283110 h 2302782"/>
                <a:gd name="connsiteX7" fmla="*/ 1680030 w 2680153"/>
                <a:gd name="connsiteY7" fmla="*/ 2272393 h 2302782"/>
                <a:gd name="connsiteX8" fmla="*/ 1432379 w 2680153"/>
                <a:gd name="connsiteY8" fmla="*/ 2196874 h 2302782"/>
                <a:gd name="connsiteX9" fmla="*/ 577624 w 2680153"/>
                <a:gd name="connsiteY9" fmla="*/ 2105479 h 2302782"/>
                <a:gd name="connsiteX10" fmla="*/ 261711 w 2680153"/>
                <a:gd name="connsiteY10" fmla="*/ 1881868 h 2302782"/>
                <a:gd name="connsiteX11" fmla="*/ 0 w 2680153"/>
                <a:gd name="connsiteY11" fmla="*/ 801914 h 2302782"/>
                <a:gd name="connsiteX12" fmla="*/ 243342 w 2680153"/>
                <a:gd name="connsiteY12" fmla="*/ 559481 h 2302782"/>
                <a:gd name="connsiteX13" fmla="*/ 446315 w 2680153"/>
                <a:gd name="connsiteY13" fmla="*/ 530905 h 2302782"/>
                <a:gd name="connsiteX14" fmla="*/ 465818 w 2680153"/>
                <a:gd name="connsiteY14" fmla="*/ 357868 h 2302782"/>
                <a:gd name="connsiteX15" fmla="*/ 567418 w 2680153"/>
                <a:gd name="connsiteY15" fmla="*/ 314325 h 2302782"/>
                <a:gd name="connsiteX16" fmla="*/ 625475 w 2680153"/>
                <a:gd name="connsiteY16" fmla="*/ 227239 h 2302782"/>
                <a:gd name="connsiteX17" fmla="*/ 625475 w 2680153"/>
                <a:gd name="connsiteY17" fmla="*/ 140154 h 2302782"/>
                <a:gd name="connsiteX18" fmla="*/ 1011918 w 2680153"/>
                <a:gd name="connsiteY18" fmla="*/ 0 h 2302782"/>
                <a:gd name="connsiteX19" fmla="*/ 1177018 w 2680153"/>
                <a:gd name="connsiteY19" fmla="*/ 38554 h 2302782"/>
                <a:gd name="connsiteX20" fmla="*/ 1467304 w 2680153"/>
                <a:gd name="connsiteY20" fmla="*/ 212725 h 2302782"/>
                <a:gd name="connsiteX21" fmla="*/ 1757590 w 2680153"/>
                <a:gd name="connsiteY21" fmla="*/ 183697 h 2302782"/>
                <a:gd name="connsiteX22" fmla="*/ 2352675 w 2680153"/>
                <a:gd name="connsiteY22" fmla="*/ 415925 h 2302782"/>
                <a:gd name="connsiteX23" fmla="*/ 2680153 w 2680153"/>
                <a:gd name="connsiteY23" fmla="*/ 457881 h 2302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680153" h="2302782">
                  <a:moveTo>
                    <a:pt x="2680153" y="457881"/>
                  </a:moveTo>
                  <a:lnTo>
                    <a:pt x="2591800" y="1133932"/>
                  </a:lnTo>
                  <a:lnTo>
                    <a:pt x="2512333" y="2302782"/>
                  </a:lnTo>
                  <a:lnTo>
                    <a:pt x="1909820" y="2286060"/>
                  </a:lnTo>
                  <a:lnTo>
                    <a:pt x="1895533" y="2170620"/>
                  </a:lnTo>
                  <a:lnTo>
                    <a:pt x="1780041" y="2167047"/>
                  </a:lnTo>
                  <a:cubicBezTo>
                    <a:pt x="1755236" y="2178453"/>
                    <a:pt x="1777610" y="2265552"/>
                    <a:pt x="1760942" y="2283110"/>
                  </a:cubicBezTo>
                  <a:cubicBezTo>
                    <a:pt x="1744274" y="2300668"/>
                    <a:pt x="1732417" y="2279423"/>
                    <a:pt x="1680030" y="2272393"/>
                  </a:cubicBezTo>
                  <a:lnTo>
                    <a:pt x="1432379" y="2196874"/>
                  </a:lnTo>
                  <a:lnTo>
                    <a:pt x="577624" y="2105479"/>
                  </a:lnTo>
                  <a:lnTo>
                    <a:pt x="261711" y="1881868"/>
                  </a:lnTo>
                  <a:lnTo>
                    <a:pt x="0" y="801914"/>
                  </a:lnTo>
                  <a:lnTo>
                    <a:pt x="243342" y="559481"/>
                  </a:lnTo>
                  <a:lnTo>
                    <a:pt x="446315" y="530905"/>
                  </a:lnTo>
                  <a:lnTo>
                    <a:pt x="465818" y="357868"/>
                  </a:lnTo>
                  <a:lnTo>
                    <a:pt x="567418" y="314325"/>
                  </a:lnTo>
                  <a:lnTo>
                    <a:pt x="625475" y="227239"/>
                  </a:lnTo>
                  <a:lnTo>
                    <a:pt x="625475" y="140154"/>
                  </a:lnTo>
                  <a:lnTo>
                    <a:pt x="1011918" y="0"/>
                  </a:lnTo>
                  <a:lnTo>
                    <a:pt x="1177018" y="38554"/>
                  </a:lnTo>
                  <a:lnTo>
                    <a:pt x="1467304" y="212725"/>
                  </a:lnTo>
                  <a:lnTo>
                    <a:pt x="1757590" y="183697"/>
                  </a:lnTo>
                  <a:lnTo>
                    <a:pt x="2352675" y="415925"/>
                  </a:lnTo>
                  <a:lnTo>
                    <a:pt x="2680153" y="457881"/>
                  </a:lnTo>
                  <a:close/>
                </a:path>
              </a:pathLst>
            </a:custGeom>
            <a:grpFill/>
            <a:ln w="19050">
              <a:solidFill>
                <a:srgbClr val="FF0000"/>
              </a:solidFill>
            </a:ln>
          </p:spPr>
          <p:style>
            <a:lnRef idx="2">
              <a:schemeClr val="accent6"/>
            </a:lnRef>
            <a:fillRef idx="1">
              <a:schemeClr val="lt1"/>
            </a:fillRef>
            <a:effectRef idx="0">
              <a:schemeClr val="accent6"/>
            </a:effectRef>
            <a:fontRef idx="minor">
              <a:schemeClr val="dk1"/>
            </a:fontRef>
          </p:style>
          <p:txBody>
            <a:bodyPr lIns="84375" tIns="42187" rIns="84375" bIns="42187" rtlCol="0" anchor="ctr"/>
            <a:lstStyle/>
            <a:p>
              <a:pPr algn="ctr"/>
              <a:endParaRPr lang="ja-JP" altLang="en-US" sz="1662" dirty="0"/>
            </a:p>
          </p:txBody>
        </p:sp>
        <p:sp>
          <p:nvSpPr>
            <p:cNvPr id="82" name="Freeform 3"/>
            <p:cNvSpPr>
              <a:spLocks/>
            </p:cNvSpPr>
            <p:nvPr/>
          </p:nvSpPr>
          <p:spPr bwMode="auto">
            <a:xfrm>
              <a:off x="8055009" y="3143075"/>
              <a:ext cx="1650558" cy="3042787"/>
            </a:xfrm>
            <a:custGeom>
              <a:avLst/>
              <a:gdLst>
                <a:gd name="T0" fmla="*/ 417590 w 3420"/>
                <a:gd name="T1" fmla="*/ 0 h 6542"/>
                <a:gd name="T2" fmla="*/ 0 w 3420"/>
                <a:gd name="T3" fmla="*/ 3947368 h 6542"/>
                <a:gd name="T4" fmla="*/ 234630 w 3420"/>
                <a:gd name="T5" fmla="*/ 3947368 h 6542"/>
                <a:gd name="T6" fmla="*/ 237171 w 3420"/>
                <a:gd name="T7" fmla="*/ 4017989 h 6542"/>
                <a:gd name="T8" fmla="*/ 470106 w 3420"/>
                <a:gd name="T9" fmla="*/ 4033591 h 6542"/>
                <a:gd name="T10" fmla="*/ 447236 w 3420"/>
                <a:gd name="T11" fmla="*/ 4505765 h 6542"/>
                <a:gd name="T12" fmla="*/ 470106 w 3420"/>
                <a:gd name="T13" fmla="*/ 4775109 h 6542"/>
                <a:gd name="T14" fmla="*/ 514999 w 3420"/>
                <a:gd name="T15" fmla="*/ 5124928 h 6542"/>
                <a:gd name="T16" fmla="*/ 635279 w 3420"/>
                <a:gd name="T17" fmla="*/ 5372100 h 6542"/>
                <a:gd name="T18" fmla="*/ 940212 w 3420"/>
                <a:gd name="T19" fmla="*/ 5369636 h 6542"/>
                <a:gd name="T20" fmla="*/ 952918 w 3420"/>
                <a:gd name="T21" fmla="*/ 4957409 h 6542"/>
                <a:gd name="T22" fmla="*/ 1200253 w 3420"/>
                <a:gd name="T23" fmla="*/ 5006679 h 6542"/>
                <a:gd name="T24" fmla="*/ 1372202 w 3420"/>
                <a:gd name="T25" fmla="*/ 3990069 h 6542"/>
                <a:gd name="T26" fmla="*/ 1498410 w 3420"/>
                <a:gd name="T27" fmla="*/ 3989248 h 6542"/>
                <a:gd name="T28" fmla="*/ 1677135 w 3420"/>
                <a:gd name="T29" fmla="*/ 3448097 h 6542"/>
                <a:gd name="T30" fmla="*/ 1677135 w 3420"/>
                <a:gd name="T31" fmla="*/ 2721360 h 6542"/>
                <a:gd name="T32" fmla="*/ 2350530 w 3420"/>
                <a:gd name="T33" fmla="*/ 2733678 h 6542"/>
                <a:gd name="T34" fmla="*/ 2388647 w 3420"/>
                <a:gd name="T35" fmla="*/ 2358403 h 6542"/>
                <a:gd name="T36" fmla="*/ 2775744 w 3420"/>
                <a:gd name="T37" fmla="*/ 1804112 h 6542"/>
                <a:gd name="T38" fmla="*/ 2788449 w 3420"/>
                <a:gd name="T39" fmla="*/ 1637415 h 6542"/>
                <a:gd name="T40" fmla="*/ 2795225 w 3420"/>
                <a:gd name="T41" fmla="*/ 1459221 h 6542"/>
                <a:gd name="T42" fmla="*/ 2807931 w 3420"/>
                <a:gd name="T43" fmla="*/ 1341793 h 6542"/>
                <a:gd name="T44" fmla="*/ 2851977 w 3420"/>
                <a:gd name="T45" fmla="*/ 1193982 h 6542"/>
                <a:gd name="T46" fmla="*/ 2839271 w 3420"/>
                <a:gd name="T47" fmla="*/ 1065059 h 6542"/>
                <a:gd name="T48" fmla="*/ 2795225 w 3420"/>
                <a:gd name="T49" fmla="*/ 898361 h 6542"/>
                <a:gd name="T50" fmla="*/ 2769814 w 3420"/>
                <a:gd name="T51" fmla="*/ 787503 h 6542"/>
                <a:gd name="T52" fmla="*/ 2763038 w 3420"/>
                <a:gd name="T53" fmla="*/ 707849 h 6542"/>
                <a:gd name="T54" fmla="*/ 2757109 w 3420"/>
                <a:gd name="T55" fmla="*/ 652010 h 6542"/>
                <a:gd name="T56" fmla="*/ 2782520 w 3420"/>
                <a:gd name="T57" fmla="*/ 590422 h 6542"/>
                <a:gd name="T58" fmla="*/ 2833342 w 3420"/>
                <a:gd name="T59" fmla="*/ 486133 h 6542"/>
                <a:gd name="T60" fmla="*/ 2896870 w 3420"/>
                <a:gd name="T61" fmla="*/ 313687 h 6542"/>
                <a:gd name="T62" fmla="*/ 2763038 w 3420"/>
                <a:gd name="T63" fmla="*/ 239782 h 6542"/>
                <a:gd name="T64" fmla="*/ 2635982 w 3420"/>
                <a:gd name="T65" fmla="*/ 202829 h 6542"/>
                <a:gd name="T66" fmla="*/ 2464881 w 3420"/>
                <a:gd name="T67" fmla="*/ 183942 h 6542"/>
                <a:gd name="T68" fmla="*/ 2140465 w 3420"/>
                <a:gd name="T69" fmla="*/ 141241 h 6542"/>
                <a:gd name="T70" fmla="*/ 1677135 w 3420"/>
                <a:gd name="T71" fmla="*/ 85402 h 6542"/>
                <a:gd name="T72" fmla="*/ 889390 w 3420"/>
                <a:gd name="T73" fmla="*/ 30383 h 6542"/>
                <a:gd name="T74" fmla="*/ 417590 w 3420"/>
                <a:gd name="T75" fmla="*/ 0 h 654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connsiteX0" fmla="*/ 1442 w 10000"/>
                <a:gd name="connsiteY0" fmla="*/ 0 h 10000"/>
                <a:gd name="connsiteX1" fmla="*/ 0 w 10000"/>
                <a:gd name="connsiteY1" fmla="*/ 7348 h 10000"/>
                <a:gd name="connsiteX2" fmla="*/ 810 w 10000"/>
                <a:gd name="connsiteY2" fmla="*/ 7348 h 10000"/>
                <a:gd name="connsiteX3" fmla="*/ 819 w 10000"/>
                <a:gd name="connsiteY3" fmla="*/ 7479 h 10000"/>
                <a:gd name="connsiteX4" fmla="*/ 1623 w 10000"/>
                <a:gd name="connsiteY4" fmla="*/ 7508 h 10000"/>
                <a:gd name="connsiteX5" fmla="*/ 1544 w 10000"/>
                <a:gd name="connsiteY5" fmla="*/ 8387 h 10000"/>
                <a:gd name="connsiteX6" fmla="*/ 1623 w 10000"/>
                <a:gd name="connsiteY6" fmla="*/ 8889 h 10000"/>
                <a:gd name="connsiteX7" fmla="*/ 1778 w 10000"/>
                <a:gd name="connsiteY7" fmla="*/ 9540 h 10000"/>
                <a:gd name="connsiteX8" fmla="*/ 2193 w 10000"/>
                <a:gd name="connsiteY8" fmla="*/ 10000 h 10000"/>
                <a:gd name="connsiteX9" fmla="*/ 3246 w 10000"/>
                <a:gd name="connsiteY9" fmla="*/ 9995 h 10000"/>
                <a:gd name="connsiteX10" fmla="*/ 3289 w 10000"/>
                <a:gd name="connsiteY10" fmla="*/ 9228 h 10000"/>
                <a:gd name="connsiteX11" fmla="*/ 4143 w 10000"/>
                <a:gd name="connsiteY11" fmla="*/ 9320 h 10000"/>
                <a:gd name="connsiteX12" fmla="*/ 4362 w 10000"/>
                <a:gd name="connsiteY12" fmla="*/ 7560 h 10000"/>
                <a:gd name="connsiteX13" fmla="*/ 5173 w 10000"/>
                <a:gd name="connsiteY13" fmla="*/ 7426 h 10000"/>
                <a:gd name="connsiteX14" fmla="*/ 5789 w 10000"/>
                <a:gd name="connsiteY14" fmla="*/ 6419 h 10000"/>
                <a:gd name="connsiteX15" fmla="*/ 5789 w 10000"/>
                <a:gd name="connsiteY15" fmla="*/ 5066 h 10000"/>
                <a:gd name="connsiteX16" fmla="*/ 8114 w 10000"/>
                <a:gd name="connsiteY16" fmla="*/ 5089 h 10000"/>
                <a:gd name="connsiteX17" fmla="*/ 8246 w 10000"/>
                <a:gd name="connsiteY17" fmla="*/ 4390 h 10000"/>
                <a:gd name="connsiteX18" fmla="*/ 9582 w 10000"/>
                <a:gd name="connsiteY18" fmla="*/ 3358 h 10000"/>
                <a:gd name="connsiteX19" fmla="*/ 9626 w 10000"/>
                <a:gd name="connsiteY19" fmla="*/ 3048 h 10000"/>
                <a:gd name="connsiteX20" fmla="*/ 9649 w 10000"/>
                <a:gd name="connsiteY20" fmla="*/ 2716 h 10000"/>
                <a:gd name="connsiteX21" fmla="*/ 9693 w 10000"/>
                <a:gd name="connsiteY21" fmla="*/ 2498 h 10000"/>
                <a:gd name="connsiteX22" fmla="*/ 9845 w 10000"/>
                <a:gd name="connsiteY22" fmla="*/ 2223 h 10000"/>
                <a:gd name="connsiteX23" fmla="*/ 9801 w 10000"/>
                <a:gd name="connsiteY23" fmla="*/ 1983 h 10000"/>
                <a:gd name="connsiteX24" fmla="*/ 9649 w 10000"/>
                <a:gd name="connsiteY24" fmla="*/ 1672 h 10000"/>
                <a:gd name="connsiteX25" fmla="*/ 9561 w 10000"/>
                <a:gd name="connsiteY25" fmla="*/ 1466 h 10000"/>
                <a:gd name="connsiteX26" fmla="*/ 9538 w 10000"/>
                <a:gd name="connsiteY26" fmla="*/ 1318 h 10000"/>
                <a:gd name="connsiteX27" fmla="*/ 9518 w 10000"/>
                <a:gd name="connsiteY27" fmla="*/ 1214 h 10000"/>
                <a:gd name="connsiteX28" fmla="*/ 9605 w 10000"/>
                <a:gd name="connsiteY28" fmla="*/ 1099 h 10000"/>
                <a:gd name="connsiteX29" fmla="*/ 9781 w 10000"/>
                <a:gd name="connsiteY29" fmla="*/ 905 h 10000"/>
                <a:gd name="connsiteX30" fmla="*/ 10000 w 10000"/>
                <a:gd name="connsiteY30" fmla="*/ 584 h 10000"/>
                <a:gd name="connsiteX31" fmla="*/ 9538 w 10000"/>
                <a:gd name="connsiteY31" fmla="*/ 446 h 10000"/>
                <a:gd name="connsiteX32" fmla="*/ 9099 w 10000"/>
                <a:gd name="connsiteY32" fmla="*/ 378 h 10000"/>
                <a:gd name="connsiteX33" fmla="*/ 8509 w 10000"/>
                <a:gd name="connsiteY33" fmla="*/ 342 h 10000"/>
                <a:gd name="connsiteX34" fmla="*/ 7389 w 10000"/>
                <a:gd name="connsiteY34" fmla="*/ 263 h 10000"/>
                <a:gd name="connsiteX35" fmla="*/ 5789 w 10000"/>
                <a:gd name="connsiteY35" fmla="*/ 159 h 10000"/>
                <a:gd name="connsiteX36" fmla="*/ 3070 w 10000"/>
                <a:gd name="connsiteY36" fmla="*/ 57 h 10000"/>
                <a:gd name="connsiteX37" fmla="*/ 1442 w 10000"/>
                <a:gd name="connsiteY37" fmla="*/ 0 h 10000"/>
                <a:gd name="connsiteX0" fmla="*/ 1442 w 10000"/>
                <a:gd name="connsiteY0" fmla="*/ 0 h 10000"/>
                <a:gd name="connsiteX1" fmla="*/ 0 w 10000"/>
                <a:gd name="connsiteY1" fmla="*/ 7348 h 10000"/>
                <a:gd name="connsiteX2" fmla="*/ 810 w 10000"/>
                <a:gd name="connsiteY2" fmla="*/ 7348 h 10000"/>
                <a:gd name="connsiteX3" fmla="*/ 819 w 10000"/>
                <a:gd name="connsiteY3" fmla="*/ 7479 h 10000"/>
                <a:gd name="connsiteX4" fmla="*/ 1623 w 10000"/>
                <a:gd name="connsiteY4" fmla="*/ 7508 h 10000"/>
                <a:gd name="connsiteX5" fmla="*/ 1544 w 10000"/>
                <a:gd name="connsiteY5" fmla="*/ 8387 h 10000"/>
                <a:gd name="connsiteX6" fmla="*/ 1623 w 10000"/>
                <a:gd name="connsiteY6" fmla="*/ 8889 h 10000"/>
                <a:gd name="connsiteX7" fmla="*/ 1778 w 10000"/>
                <a:gd name="connsiteY7" fmla="*/ 9540 h 10000"/>
                <a:gd name="connsiteX8" fmla="*/ 2193 w 10000"/>
                <a:gd name="connsiteY8" fmla="*/ 10000 h 10000"/>
                <a:gd name="connsiteX9" fmla="*/ 3246 w 10000"/>
                <a:gd name="connsiteY9" fmla="*/ 9995 h 10000"/>
                <a:gd name="connsiteX10" fmla="*/ 3289 w 10000"/>
                <a:gd name="connsiteY10" fmla="*/ 9228 h 10000"/>
                <a:gd name="connsiteX11" fmla="*/ 4143 w 10000"/>
                <a:gd name="connsiteY11" fmla="*/ 9320 h 10000"/>
                <a:gd name="connsiteX12" fmla="*/ 4362 w 10000"/>
                <a:gd name="connsiteY12" fmla="*/ 7560 h 10000"/>
                <a:gd name="connsiteX13" fmla="*/ 5245 w 10000"/>
                <a:gd name="connsiteY13" fmla="*/ 7543 h 10000"/>
                <a:gd name="connsiteX14" fmla="*/ 5789 w 10000"/>
                <a:gd name="connsiteY14" fmla="*/ 6419 h 10000"/>
                <a:gd name="connsiteX15" fmla="*/ 5789 w 10000"/>
                <a:gd name="connsiteY15" fmla="*/ 5066 h 10000"/>
                <a:gd name="connsiteX16" fmla="*/ 8114 w 10000"/>
                <a:gd name="connsiteY16" fmla="*/ 5089 h 10000"/>
                <a:gd name="connsiteX17" fmla="*/ 8246 w 10000"/>
                <a:gd name="connsiteY17" fmla="*/ 4390 h 10000"/>
                <a:gd name="connsiteX18" fmla="*/ 9582 w 10000"/>
                <a:gd name="connsiteY18" fmla="*/ 3358 h 10000"/>
                <a:gd name="connsiteX19" fmla="*/ 9626 w 10000"/>
                <a:gd name="connsiteY19" fmla="*/ 3048 h 10000"/>
                <a:gd name="connsiteX20" fmla="*/ 9649 w 10000"/>
                <a:gd name="connsiteY20" fmla="*/ 2716 h 10000"/>
                <a:gd name="connsiteX21" fmla="*/ 9693 w 10000"/>
                <a:gd name="connsiteY21" fmla="*/ 2498 h 10000"/>
                <a:gd name="connsiteX22" fmla="*/ 9845 w 10000"/>
                <a:gd name="connsiteY22" fmla="*/ 2223 h 10000"/>
                <a:gd name="connsiteX23" fmla="*/ 9801 w 10000"/>
                <a:gd name="connsiteY23" fmla="*/ 1983 h 10000"/>
                <a:gd name="connsiteX24" fmla="*/ 9649 w 10000"/>
                <a:gd name="connsiteY24" fmla="*/ 1672 h 10000"/>
                <a:gd name="connsiteX25" fmla="*/ 9561 w 10000"/>
                <a:gd name="connsiteY25" fmla="*/ 1466 h 10000"/>
                <a:gd name="connsiteX26" fmla="*/ 9538 w 10000"/>
                <a:gd name="connsiteY26" fmla="*/ 1318 h 10000"/>
                <a:gd name="connsiteX27" fmla="*/ 9518 w 10000"/>
                <a:gd name="connsiteY27" fmla="*/ 1214 h 10000"/>
                <a:gd name="connsiteX28" fmla="*/ 9605 w 10000"/>
                <a:gd name="connsiteY28" fmla="*/ 1099 h 10000"/>
                <a:gd name="connsiteX29" fmla="*/ 9781 w 10000"/>
                <a:gd name="connsiteY29" fmla="*/ 905 h 10000"/>
                <a:gd name="connsiteX30" fmla="*/ 10000 w 10000"/>
                <a:gd name="connsiteY30" fmla="*/ 584 h 10000"/>
                <a:gd name="connsiteX31" fmla="*/ 9538 w 10000"/>
                <a:gd name="connsiteY31" fmla="*/ 446 h 10000"/>
                <a:gd name="connsiteX32" fmla="*/ 9099 w 10000"/>
                <a:gd name="connsiteY32" fmla="*/ 378 h 10000"/>
                <a:gd name="connsiteX33" fmla="*/ 8509 w 10000"/>
                <a:gd name="connsiteY33" fmla="*/ 342 h 10000"/>
                <a:gd name="connsiteX34" fmla="*/ 7389 w 10000"/>
                <a:gd name="connsiteY34" fmla="*/ 263 h 10000"/>
                <a:gd name="connsiteX35" fmla="*/ 5789 w 10000"/>
                <a:gd name="connsiteY35" fmla="*/ 159 h 10000"/>
                <a:gd name="connsiteX36" fmla="*/ 3070 w 10000"/>
                <a:gd name="connsiteY36" fmla="*/ 57 h 10000"/>
                <a:gd name="connsiteX37" fmla="*/ 1442 w 10000"/>
                <a:gd name="connsiteY37" fmla="*/ 0 h 10000"/>
                <a:gd name="connsiteX0" fmla="*/ 1442 w 10000"/>
                <a:gd name="connsiteY0" fmla="*/ 0 h 10000"/>
                <a:gd name="connsiteX1" fmla="*/ 0 w 10000"/>
                <a:gd name="connsiteY1" fmla="*/ 7348 h 10000"/>
                <a:gd name="connsiteX2" fmla="*/ 810 w 10000"/>
                <a:gd name="connsiteY2" fmla="*/ 7348 h 10000"/>
                <a:gd name="connsiteX3" fmla="*/ 819 w 10000"/>
                <a:gd name="connsiteY3" fmla="*/ 7479 h 10000"/>
                <a:gd name="connsiteX4" fmla="*/ 1623 w 10000"/>
                <a:gd name="connsiteY4" fmla="*/ 7508 h 10000"/>
                <a:gd name="connsiteX5" fmla="*/ 1544 w 10000"/>
                <a:gd name="connsiteY5" fmla="*/ 8387 h 10000"/>
                <a:gd name="connsiteX6" fmla="*/ 1623 w 10000"/>
                <a:gd name="connsiteY6" fmla="*/ 8889 h 10000"/>
                <a:gd name="connsiteX7" fmla="*/ 1778 w 10000"/>
                <a:gd name="connsiteY7" fmla="*/ 9540 h 10000"/>
                <a:gd name="connsiteX8" fmla="*/ 2193 w 10000"/>
                <a:gd name="connsiteY8" fmla="*/ 10000 h 10000"/>
                <a:gd name="connsiteX9" fmla="*/ 3246 w 10000"/>
                <a:gd name="connsiteY9" fmla="*/ 9995 h 10000"/>
                <a:gd name="connsiteX10" fmla="*/ 3272 w 10000"/>
                <a:gd name="connsiteY10" fmla="*/ 9706 h 10000"/>
                <a:gd name="connsiteX11" fmla="*/ 4143 w 10000"/>
                <a:gd name="connsiteY11" fmla="*/ 9320 h 10000"/>
                <a:gd name="connsiteX12" fmla="*/ 4362 w 10000"/>
                <a:gd name="connsiteY12" fmla="*/ 7560 h 10000"/>
                <a:gd name="connsiteX13" fmla="*/ 5245 w 10000"/>
                <a:gd name="connsiteY13" fmla="*/ 7543 h 10000"/>
                <a:gd name="connsiteX14" fmla="*/ 5789 w 10000"/>
                <a:gd name="connsiteY14" fmla="*/ 6419 h 10000"/>
                <a:gd name="connsiteX15" fmla="*/ 5789 w 10000"/>
                <a:gd name="connsiteY15" fmla="*/ 5066 h 10000"/>
                <a:gd name="connsiteX16" fmla="*/ 8114 w 10000"/>
                <a:gd name="connsiteY16" fmla="*/ 5089 h 10000"/>
                <a:gd name="connsiteX17" fmla="*/ 8246 w 10000"/>
                <a:gd name="connsiteY17" fmla="*/ 4390 h 10000"/>
                <a:gd name="connsiteX18" fmla="*/ 9582 w 10000"/>
                <a:gd name="connsiteY18" fmla="*/ 3358 h 10000"/>
                <a:gd name="connsiteX19" fmla="*/ 9626 w 10000"/>
                <a:gd name="connsiteY19" fmla="*/ 3048 h 10000"/>
                <a:gd name="connsiteX20" fmla="*/ 9649 w 10000"/>
                <a:gd name="connsiteY20" fmla="*/ 2716 h 10000"/>
                <a:gd name="connsiteX21" fmla="*/ 9693 w 10000"/>
                <a:gd name="connsiteY21" fmla="*/ 2498 h 10000"/>
                <a:gd name="connsiteX22" fmla="*/ 9845 w 10000"/>
                <a:gd name="connsiteY22" fmla="*/ 2223 h 10000"/>
                <a:gd name="connsiteX23" fmla="*/ 9801 w 10000"/>
                <a:gd name="connsiteY23" fmla="*/ 1983 h 10000"/>
                <a:gd name="connsiteX24" fmla="*/ 9649 w 10000"/>
                <a:gd name="connsiteY24" fmla="*/ 1672 h 10000"/>
                <a:gd name="connsiteX25" fmla="*/ 9561 w 10000"/>
                <a:gd name="connsiteY25" fmla="*/ 1466 h 10000"/>
                <a:gd name="connsiteX26" fmla="*/ 9538 w 10000"/>
                <a:gd name="connsiteY26" fmla="*/ 1318 h 10000"/>
                <a:gd name="connsiteX27" fmla="*/ 9518 w 10000"/>
                <a:gd name="connsiteY27" fmla="*/ 1214 h 10000"/>
                <a:gd name="connsiteX28" fmla="*/ 9605 w 10000"/>
                <a:gd name="connsiteY28" fmla="*/ 1099 h 10000"/>
                <a:gd name="connsiteX29" fmla="*/ 9781 w 10000"/>
                <a:gd name="connsiteY29" fmla="*/ 905 h 10000"/>
                <a:gd name="connsiteX30" fmla="*/ 10000 w 10000"/>
                <a:gd name="connsiteY30" fmla="*/ 584 h 10000"/>
                <a:gd name="connsiteX31" fmla="*/ 9538 w 10000"/>
                <a:gd name="connsiteY31" fmla="*/ 446 h 10000"/>
                <a:gd name="connsiteX32" fmla="*/ 9099 w 10000"/>
                <a:gd name="connsiteY32" fmla="*/ 378 h 10000"/>
                <a:gd name="connsiteX33" fmla="*/ 8509 w 10000"/>
                <a:gd name="connsiteY33" fmla="*/ 342 h 10000"/>
                <a:gd name="connsiteX34" fmla="*/ 7389 w 10000"/>
                <a:gd name="connsiteY34" fmla="*/ 263 h 10000"/>
                <a:gd name="connsiteX35" fmla="*/ 5789 w 10000"/>
                <a:gd name="connsiteY35" fmla="*/ 159 h 10000"/>
                <a:gd name="connsiteX36" fmla="*/ 3070 w 10000"/>
                <a:gd name="connsiteY36" fmla="*/ 57 h 10000"/>
                <a:gd name="connsiteX37" fmla="*/ 1442 w 10000"/>
                <a:gd name="connsiteY37" fmla="*/ 0 h 10000"/>
                <a:gd name="connsiteX0" fmla="*/ 1442 w 10000"/>
                <a:gd name="connsiteY0" fmla="*/ 0 h 10000"/>
                <a:gd name="connsiteX1" fmla="*/ 0 w 10000"/>
                <a:gd name="connsiteY1" fmla="*/ 7348 h 10000"/>
                <a:gd name="connsiteX2" fmla="*/ 810 w 10000"/>
                <a:gd name="connsiteY2" fmla="*/ 7348 h 10000"/>
                <a:gd name="connsiteX3" fmla="*/ 819 w 10000"/>
                <a:gd name="connsiteY3" fmla="*/ 7479 h 10000"/>
                <a:gd name="connsiteX4" fmla="*/ 1623 w 10000"/>
                <a:gd name="connsiteY4" fmla="*/ 7508 h 10000"/>
                <a:gd name="connsiteX5" fmla="*/ 1544 w 10000"/>
                <a:gd name="connsiteY5" fmla="*/ 8387 h 10000"/>
                <a:gd name="connsiteX6" fmla="*/ 1623 w 10000"/>
                <a:gd name="connsiteY6" fmla="*/ 8889 h 10000"/>
                <a:gd name="connsiteX7" fmla="*/ 1778 w 10000"/>
                <a:gd name="connsiteY7" fmla="*/ 9540 h 10000"/>
                <a:gd name="connsiteX8" fmla="*/ 2193 w 10000"/>
                <a:gd name="connsiteY8" fmla="*/ 10000 h 10000"/>
                <a:gd name="connsiteX9" fmla="*/ 3246 w 10000"/>
                <a:gd name="connsiteY9" fmla="*/ 9995 h 10000"/>
                <a:gd name="connsiteX10" fmla="*/ 3272 w 10000"/>
                <a:gd name="connsiteY10" fmla="*/ 9412 h 10000"/>
                <a:gd name="connsiteX11" fmla="*/ 4143 w 10000"/>
                <a:gd name="connsiteY11" fmla="*/ 9320 h 10000"/>
                <a:gd name="connsiteX12" fmla="*/ 4362 w 10000"/>
                <a:gd name="connsiteY12" fmla="*/ 7560 h 10000"/>
                <a:gd name="connsiteX13" fmla="*/ 5245 w 10000"/>
                <a:gd name="connsiteY13" fmla="*/ 7543 h 10000"/>
                <a:gd name="connsiteX14" fmla="*/ 5789 w 10000"/>
                <a:gd name="connsiteY14" fmla="*/ 6419 h 10000"/>
                <a:gd name="connsiteX15" fmla="*/ 5789 w 10000"/>
                <a:gd name="connsiteY15" fmla="*/ 5066 h 10000"/>
                <a:gd name="connsiteX16" fmla="*/ 8114 w 10000"/>
                <a:gd name="connsiteY16" fmla="*/ 5089 h 10000"/>
                <a:gd name="connsiteX17" fmla="*/ 8246 w 10000"/>
                <a:gd name="connsiteY17" fmla="*/ 4390 h 10000"/>
                <a:gd name="connsiteX18" fmla="*/ 9582 w 10000"/>
                <a:gd name="connsiteY18" fmla="*/ 3358 h 10000"/>
                <a:gd name="connsiteX19" fmla="*/ 9626 w 10000"/>
                <a:gd name="connsiteY19" fmla="*/ 3048 h 10000"/>
                <a:gd name="connsiteX20" fmla="*/ 9649 w 10000"/>
                <a:gd name="connsiteY20" fmla="*/ 2716 h 10000"/>
                <a:gd name="connsiteX21" fmla="*/ 9693 w 10000"/>
                <a:gd name="connsiteY21" fmla="*/ 2498 h 10000"/>
                <a:gd name="connsiteX22" fmla="*/ 9845 w 10000"/>
                <a:gd name="connsiteY22" fmla="*/ 2223 h 10000"/>
                <a:gd name="connsiteX23" fmla="*/ 9801 w 10000"/>
                <a:gd name="connsiteY23" fmla="*/ 1983 h 10000"/>
                <a:gd name="connsiteX24" fmla="*/ 9649 w 10000"/>
                <a:gd name="connsiteY24" fmla="*/ 1672 h 10000"/>
                <a:gd name="connsiteX25" fmla="*/ 9561 w 10000"/>
                <a:gd name="connsiteY25" fmla="*/ 1466 h 10000"/>
                <a:gd name="connsiteX26" fmla="*/ 9538 w 10000"/>
                <a:gd name="connsiteY26" fmla="*/ 1318 h 10000"/>
                <a:gd name="connsiteX27" fmla="*/ 9518 w 10000"/>
                <a:gd name="connsiteY27" fmla="*/ 1214 h 10000"/>
                <a:gd name="connsiteX28" fmla="*/ 9605 w 10000"/>
                <a:gd name="connsiteY28" fmla="*/ 1099 h 10000"/>
                <a:gd name="connsiteX29" fmla="*/ 9781 w 10000"/>
                <a:gd name="connsiteY29" fmla="*/ 905 h 10000"/>
                <a:gd name="connsiteX30" fmla="*/ 10000 w 10000"/>
                <a:gd name="connsiteY30" fmla="*/ 584 h 10000"/>
                <a:gd name="connsiteX31" fmla="*/ 9538 w 10000"/>
                <a:gd name="connsiteY31" fmla="*/ 446 h 10000"/>
                <a:gd name="connsiteX32" fmla="*/ 9099 w 10000"/>
                <a:gd name="connsiteY32" fmla="*/ 378 h 10000"/>
                <a:gd name="connsiteX33" fmla="*/ 8509 w 10000"/>
                <a:gd name="connsiteY33" fmla="*/ 342 h 10000"/>
                <a:gd name="connsiteX34" fmla="*/ 7389 w 10000"/>
                <a:gd name="connsiteY34" fmla="*/ 263 h 10000"/>
                <a:gd name="connsiteX35" fmla="*/ 5789 w 10000"/>
                <a:gd name="connsiteY35" fmla="*/ 159 h 10000"/>
                <a:gd name="connsiteX36" fmla="*/ 3070 w 10000"/>
                <a:gd name="connsiteY36" fmla="*/ 57 h 10000"/>
                <a:gd name="connsiteX37" fmla="*/ 1442 w 10000"/>
                <a:gd name="connsiteY37" fmla="*/ 0 h 10000"/>
                <a:gd name="connsiteX0" fmla="*/ 1442 w 10000"/>
                <a:gd name="connsiteY0" fmla="*/ 0 h 10000"/>
                <a:gd name="connsiteX1" fmla="*/ 0 w 10000"/>
                <a:gd name="connsiteY1" fmla="*/ 7348 h 10000"/>
                <a:gd name="connsiteX2" fmla="*/ 810 w 10000"/>
                <a:gd name="connsiteY2" fmla="*/ 7348 h 10000"/>
                <a:gd name="connsiteX3" fmla="*/ 819 w 10000"/>
                <a:gd name="connsiteY3" fmla="*/ 7479 h 10000"/>
                <a:gd name="connsiteX4" fmla="*/ 1623 w 10000"/>
                <a:gd name="connsiteY4" fmla="*/ 7508 h 10000"/>
                <a:gd name="connsiteX5" fmla="*/ 1544 w 10000"/>
                <a:gd name="connsiteY5" fmla="*/ 8387 h 10000"/>
                <a:gd name="connsiteX6" fmla="*/ 1623 w 10000"/>
                <a:gd name="connsiteY6" fmla="*/ 8889 h 10000"/>
                <a:gd name="connsiteX7" fmla="*/ 1778 w 10000"/>
                <a:gd name="connsiteY7" fmla="*/ 9540 h 10000"/>
                <a:gd name="connsiteX8" fmla="*/ 2193 w 10000"/>
                <a:gd name="connsiteY8" fmla="*/ 10000 h 10000"/>
                <a:gd name="connsiteX9" fmla="*/ 3066 w 10000"/>
                <a:gd name="connsiteY9" fmla="*/ 9917 h 10000"/>
                <a:gd name="connsiteX10" fmla="*/ 3272 w 10000"/>
                <a:gd name="connsiteY10" fmla="*/ 9412 h 10000"/>
                <a:gd name="connsiteX11" fmla="*/ 4143 w 10000"/>
                <a:gd name="connsiteY11" fmla="*/ 9320 h 10000"/>
                <a:gd name="connsiteX12" fmla="*/ 4362 w 10000"/>
                <a:gd name="connsiteY12" fmla="*/ 7560 h 10000"/>
                <a:gd name="connsiteX13" fmla="*/ 5245 w 10000"/>
                <a:gd name="connsiteY13" fmla="*/ 7543 h 10000"/>
                <a:gd name="connsiteX14" fmla="*/ 5789 w 10000"/>
                <a:gd name="connsiteY14" fmla="*/ 6419 h 10000"/>
                <a:gd name="connsiteX15" fmla="*/ 5789 w 10000"/>
                <a:gd name="connsiteY15" fmla="*/ 5066 h 10000"/>
                <a:gd name="connsiteX16" fmla="*/ 8114 w 10000"/>
                <a:gd name="connsiteY16" fmla="*/ 5089 h 10000"/>
                <a:gd name="connsiteX17" fmla="*/ 8246 w 10000"/>
                <a:gd name="connsiteY17" fmla="*/ 4390 h 10000"/>
                <a:gd name="connsiteX18" fmla="*/ 9582 w 10000"/>
                <a:gd name="connsiteY18" fmla="*/ 3358 h 10000"/>
                <a:gd name="connsiteX19" fmla="*/ 9626 w 10000"/>
                <a:gd name="connsiteY19" fmla="*/ 3048 h 10000"/>
                <a:gd name="connsiteX20" fmla="*/ 9649 w 10000"/>
                <a:gd name="connsiteY20" fmla="*/ 2716 h 10000"/>
                <a:gd name="connsiteX21" fmla="*/ 9693 w 10000"/>
                <a:gd name="connsiteY21" fmla="*/ 2498 h 10000"/>
                <a:gd name="connsiteX22" fmla="*/ 9845 w 10000"/>
                <a:gd name="connsiteY22" fmla="*/ 2223 h 10000"/>
                <a:gd name="connsiteX23" fmla="*/ 9801 w 10000"/>
                <a:gd name="connsiteY23" fmla="*/ 1983 h 10000"/>
                <a:gd name="connsiteX24" fmla="*/ 9649 w 10000"/>
                <a:gd name="connsiteY24" fmla="*/ 1672 h 10000"/>
                <a:gd name="connsiteX25" fmla="*/ 9561 w 10000"/>
                <a:gd name="connsiteY25" fmla="*/ 1466 h 10000"/>
                <a:gd name="connsiteX26" fmla="*/ 9538 w 10000"/>
                <a:gd name="connsiteY26" fmla="*/ 1318 h 10000"/>
                <a:gd name="connsiteX27" fmla="*/ 9518 w 10000"/>
                <a:gd name="connsiteY27" fmla="*/ 1214 h 10000"/>
                <a:gd name="connsiteX28" fmla="*/ 9605 w 10000"/>
                <a:gd name="connsiteY28" fmla="*/ 1099 h 10000"/>
                <a:gd name="connsiteX29" fmla="*/ 9781 w 10000"/>
                <a:gd name="connsiteY29" fmla="*/ 905 h 10000"/>
                <a:gd name="connsiteX30" fmla="*/ 10000 w 10000"/>
                <a:gd name="connsiteY30" fmla="*/ 584 h 10000"/>
                <a:gd name="connsiteX31" fmla="*/ 9538 w 10000"/>
                <a:gd name="connsiteY31" fmla="*/ 446 h 10000"/>
                <a:gd name="connsiteX32" fmla="*/ 9099 w 10000"/>
                <a:gd name="connsiteY32" fmla="*/ 378 h 10000"/>
                <a:gd name="connsiteX33" fmla="*/ 8509 w 10000"/>
                <a:gd name="connsiteY33" fmla="*/ 342 h 10000"/>
                <a:gd name="connsiteX34" fmla="*/ 7389 w 10000"/>
                <a:gd name="connsiteY34" fmla="*/ 263 h 10000"/>
                <a:gd name="connsiteX35" fmla="*/ 5789 w 10000"/>
                <a:gd name="connsiteY35" fmla="*/ 159 h 10000"/>
                <a:gd name="connsiteX36" fmla="*/ 3070 w 10000"/>
                <a:gd name="connsiteY36" fmla="*/ 57 h 10000"/>
                <a:gd name="connsiteX37" fmla="*/ 1442 w 10000"/>
                <a:gd name="connsiteY37" fmla="*/ 0 h 10000"/>
                <a:gd name="connsiteX0" fmla="*/ 1442 w 10000"/>
                <a:gd name="connsiteY0" fmla="*/ 0 h 9942"/>
                <a:gd name="connsiteX1" fmla="*/ 0 w 10000"/>
                <a:gd name="connsiteY1" fmla="*/ 7348 h 9942"/>
                <a:gd name="connsiteX2" fmla="*/ 810 w 10000"/>
                <a:gd name="connsiteY2" fmla="*/ 7348 h 9942"/>
                <a:gd name="connsiteX3" fmla="*/ 819 w 10000"/>
                <a:gd name="connsiteY3" fmla="*/ 7479 h 9942"/>
                <a:gd name="connsiteX4" fmla="*/ 1623 w 10000"/>
                <a:gd name="connsiteY4" fmla="*/ 7508 h 9942"/>
                <a:gd name="connsiteX5" fmla="*/ 1544 w 10000"/>
                <a:gd name="connsiteY5" fmla="*/ 8387 h 9942"/>
                <a:gd name="connsiteX6" fmla="*/ 1623 w 10000"/>
                <a:gd name="connsiteY6" fmla="*/ 8889 h 9942"/>
                <a:gd name="connsiteX7" fmla="*/ 1778 w 10000"/>
                <a:gd name="connsiteY7" fmla="*/ 9540 h 9942"/>
                <a:gd name="connsiteX8" fmla="*/ 2013 w 10000"/>
                <a:gd name="connsiteY8" fmla="*/ 9942 h 9942"/>
                <a:gd name="connsiteX9" fmla="*/ 3066 w 10000"/>
                <a:gd name="connsiteY9" fmla="*/ 9917 h 9942"/>
                <a:gd name="connsiteX10" fmla="*/ 3272 w 10000"/>
                <a:gd name="connsiteY10" fmla="*/ 9412 h 9942"/>
                <a:gd name="connsiteX11" fmla="*/ 4143 w 10000"/>
                <a:gd name="connsiteY11" fmla="*/ 9320 h 9942"/>
                <a:gd name="connsiteX12" fmla="*/ 4362 w 10000"/>
                <a:gd name="connsiteY12" fmla="*/ 7560 h 9942"/>
                <a:gd name="connsiteX13" fmla="*/ 5245 w 10000"/>
                <a:gd name="connsiteY13" fmla="*/ 7543 h 9942"/>
                <a:gd name="connsiteX14" fmla="*/ 5789 w 10000"/>
                <a:gd name="connsiteY14" fmla="*/ 6419 h 9942"/>
                <a:gd name="connsiteX15" fmla="*/ 5789 w 10000"/>
                <a:gd name="connsiteY15" fmla="*/ 5066 h 9942"/>
                <a:gd name="connsiteX16" fmla="*/ 8114 w 10000"/>
                <a:gd name="connsiteY16" fmla="*/ 5089 h 9942"/>
                <a:gd name="connsiteX17" fmla="*/ 8246 w 10000"/>
                <a:gd name="connsiteY17" fmla="*/ 4390 h 9942"/>
                <a:gd name="connsiteX18" fmla="*/ 9582 w 10000"/>
                <a:gd name="connsiteY18" fmla="*/ 3358 h 9942"/>
                <a:gd name="connsiteX19" fmla="*/ 9626 w 10000"/>
                <a:gd name="connsiteY19" fmla="*/ 3048 h 9942"/>
                <a:gd name="connsiteX20" fmla="*/ 9649 w 10000"/>
                <a:gd name="connsiteY20" fmla="*/ 2716 h 9942"/>
                <a:gd name="connsiteX21" fmla="*/ 9693 w 10000"/>
                <a:gd name="connsiteY21" fmla="*/ 2498 h 9942"/>
                <a:gd name="connsiteX22" fmla="*/ 9845 w 10000"/>
                <a:gd name="connsiteY22" fmla="*/ 2223 h 9942"/>
                <a:gd name="connsiteX23" fmla="*/ 9801 w 10000"/>
                <a:gd name="connsiteY23" fmla="*/ 1983 h 9942"/>
                <a:gd name="connsiteX24" fmla="*/ 9649 w 10000"/>
                <a:gd name="connsiteY24" fmla="*/ 1672 h 9942"/>
                <a:gd name="connsiteX25" fmla="*/ 9561 w 10000"/>
                <a:gd name="connsiteY25" fmla="*/ 1466 h 9942"/>
                <a:gd name="connsiteX26" fmla="*/ 9538 w 10000"/>
                <a:gd name="connsiteY26" fmla="*/ 1318 h 9942"/>
                <a:gd name="connsiteX27" fmla="*/ 9518 w 10000"/>
                <a:gd name="connsiteY27" fmla="*/ 1214 h 9942"/>
                <a:gd name="connsiteX28" fmla="*/ 9605 w 10000"/>
                <a:gd name="connsiteY28" fmla="*/ 1099 h 9942"/>
                <a:gd name="connsiteX29" fmla="*/ 9781 w 10000"/>
                <a:gd name="connsiteY29" fmla="*/ 905 h 9942"/>
                <a:gd name="connsiteX30" fmla="*/ 10000 w 10000"/>
                <a:gd name="connsiteY30" fmla="*/ 584 h 9942"/>
                <a:gd name="connsiteX31" fmla="*/ 9538 w 10000"/>
                <a:gd name="connsiteY31" fmla="*/ 446 h 9942"/>
                <a:gd name="connsiteX32" fmla="*/ 9099 w 10000"/>
                <a:gd name="connsiteY32" fmla="*/ 378 h 9942"/>
                <a:gd name="connsiteX33" fmla="*/ 8509 w 10000"/>
                <a:gd name="connsiteY33" fmla="*/ 342 h 9942"/>
                <a:gd name="connsiteX34" fmla="*/ 7389 w 10000"/>
                <a:gd name="connsiteY34" fmla="*/ 263 h 9942"/>
                <a:gd name="connsiteX35" fmla="*/ 5789 w 10000"/>
                <a:gd name="connsiteY35" fmla="*/ 159 h 9942"/>
                <a:gd name="connsiteX36" fmla="*/ 3070 w 10000"/>
                <a:gd name="connsiteY36" fmla="*/ 57 h 9942"/>
                <a:gd name="connsiteX37" fmla="*/ 1442 w 10000"/>
                <a:gd name="connsiteY37" fmla="*/ 0 h 9942"/>
                <a:gd name="connsiteX0" fmla="*/ 1442 w 10000"/>
                <a:gd name="connsiteY0" fmla="*/ 0 h 10000"/>
                <a:gd name="connsiteX1" fmla="*/ 0 w 10000"/>
                <a:gd name="connsiteY1" fmla="*/ 7391 h 10000"/>
                <a:gd name="connsiteX2" fmla="*/ 810 w 10000"/>
                <a:gd name="connsiteY2" fmla="*/ 7391 h 10000"/>
                <a:gd name="connsiteX3" fmla="*/ 819 w 10000"/>
                <a:gd name="connsiteY3" fmla="*/ 7523 h 10000"/>
                <a:gd name="connsiteX4" fmla="*/ 1623 w 10000"/>
                <a:gd name="connsiteY4" fmla="*/ 7552 h 10000"/>
                <a:gd name="connsiteX5" fmla="*/ 1544 w 10000"/>
                <a:gd name="connsiteY5" fmla="*/ 8436 h 10000"/>
                <a:gd name="connsiteX6" fmla="*/ 1623 w 10000"/>
                <a:gd name="connsiteY6" fmla="*/ 8941 h 10000"/>
                <a:gd name="connsiteX7" fmla="*/ 1778 w 10000"/>
                <a:gd name="connsiteY7" fmla="*/ 9596 h 10000"/>
                <a:gd name="connsiteX8" fmla="*/ 2013 w 10000"/>
                <a:gd name="connsiteY8" fmla="*/ 10000 h 10000"/>
                <a:gd name="connsiteX9" fmla="*/ 3066 w 10000"/>
                <a:gd name="connsiteY9" fmla="*/ 9975 h 10000"/>
                <a:gd name="connsiteX10" fmla="*/ 3272 w 10000"/>
                <a:gd name="connsiteY10" fmla="*/ 9467 h 10000"/>
                <a:gd name="connsiteX11" fmla="*/ 4097 w 10000"/>
                <a:gd name="connsiteY11" fmla="*/ 9355 h 10000"/>
                <a:gd name="connsiteX12" fmla="*/ 4362 w 10000"/>
                <a:gd name="connsiteY12" fmla="*/ 7604 h 10000"/>
                <a:gd name="connsiteX13" fmla="*/ 5245 w 10000"/>
                <a:gd name="connsiteY13" fmla="*/ 7587 h 10000"/>
                <a:gd name="connsiteX14" fmla="*/ 5789 w 10000"/>
                <a:gd name="connsiteY14" fmla="*/ 6456 h 10000"/>
                <a:gd name="connsiteX15" fmla="*/ 5789 w 10000"/>
                <a:gd name="connsiteY15" fmla="*/ 5096 h 10000"/>
                <a:gd name="connsiteX16" fmla="*/ 8114 w 10000"/>
                <a:gd name="connsiteY16" fmla="*/ 5119 h 10000"/>
                <a:gd name="connsiteX17" fmla="*/ 8246 w 10000"/>
                <a:gd name="connsiteY17" fmla="*/ 4416 h 10000"/>
                <a:gd name="connsiteX18" fmla="*/ 9582 w 10000"/>
                <a:gd name="connsiteY18" fmla="*/ 3378 h 10000"/>
                <a:gd name="connsiteX19" fmla="*/ 9626 w 10000"/>
                <a:gd name="connsiteY19" fmla="*/ 3066 h 10000"/>
                <a:gd name="connsiteX20" fmla="*/ 9649 w 10000"/>
                <a:gd name="connsiteY20" fmla="*/ 2732 h 10000"/>
                <a:gd name="connsiteX21" fmla="*/ 9693 w 10000"/>
                <a:gd name="connsiteY21" fmla="*/ 2513 h 10000"/>
                <a:gd name="connsiteX22" fmla="*/ 9845 w 10000"/>
                <a:gd name="connsiteY22" fmla="*/ 2236 h 10000"/>
                <a:gd name="connsiteX23" fmla="*/ 9801 w 10000"/>
                <a:gd name="connsiteY23" fmla="*/ 1995 h 10000"/>
                <a:gd name="connsiteX24" fmla="*/ 9649 w 10000"/>
                <a:gd name="connsiteY24" fmla="*/ 1682 h 10000"/>
                <a:gd name="connsiteX25" fmla="*/ 9561 w 10000"/>
                <a:gd name="connsiteY25" fmla="*/ 1475 h 10000"/>
                <a:gd name="connsiteX26" fmla="*/ 9538 w 10000"/>
                <a:gd name="connsiteY26" fmla="*/ 1326 h 10000"/>
                <a:gd name="connsiteX27" fmla="*/ 9518 w 10000"/>
                <a:gd name="connsiteY27" fmla="*/ 1221 h 10000"/>
                <a:gd name="connsiteX28" fmla="*/ 9605 w 10000"/>
                <a:gd name="connsiteY28" fmla="*/ 1105 h 10000"/>
                <a:gd name="connsiteX29" fmla="*/ 9781 w 10000"/>
                <a:gd name="connsiteY29" fmla="*/ 910 h 10000"/>
                <a:gd name="connsiteX30" fmla="*/ 10000 w 10000"/>
                <a:gd name="connsiteY30" fmla="*/ 587 h 10000"/>
                <a:gd name="connsiteX31" fmla="*/ 9538 w 10000"/>
                <a:gd name="connsiteY31" fmla="*/ 449 h 10000"/>
                <a:gd name="connsiteX32" fmla="*/ 9099 w 10000"/>
                <a:gd name="connsiteY32" fmla="*/ 380 h 10000"/>
                <a:gd name="connsiteX33" fmla="*/ 8509 w 10000"/>
                <a:gd name="connsiteY33" fmla="*/ 344 h 10000"/>
                <a:gd name="connsiteX34" fmla="*/ 7389 w 10000"/>
                <a:gd name="connsiteY34" fmla="*/ 265 h 10000"/>
                <a:gd name="connsiteX35" fmla="*/ 5789 w 10000"/>
                <a:gd name="connsiteY35" fmla="*/ 160 h 10000"/>
                <a:gd name="connsiteX36" fmla="*/ 3070 w 10000"/>
                <a:gd name="connsiteY36" fmla="*/ 57 h 10000"/>
                <a:gd name="connsiteX37" fmla="*/ 1442 w 10000"/>
                <a:gd name="connsiteY37" fmla="*/ 0 h 10000"/>
                <a:gd name="connsiteX0" fmla="*/ 1442 w 10000"/>
                <a:gd name="connsiteY0" fmla="*/ 0 h 10000"/>
                <a:gd name="connsiteX1" fmla="*/ 0 w 10000"/>
                <a:gd name="connsiteY1" fmla="*/ 7391 h 10000"/>
                <a:gd name="connsiteX2" fmla="*/ 810 w 10000"/>
                <a:gd name="connsiteY2" fmla="*/ 7391 h 10000"/>
                <a:gd name="connsiteX3" fmla="*/ 819 w 10000"/>
                <a:gd name="connsiteY3" fmla="*/ 7523 h 10000"/>
                <a:gd name="connsiteX4" fmla="*/ 1623 w 10000"/>
                <a:gd name="connsiteY4" fmla="*/ 7552 h 10000"/>
                <a:gd name="connsiteX5" fmla="*/ 1544 w 10000"/>
                <a:gd name="connsiteY5" fmla="*/ 8436 h 10000"/>
                <a:gd name="connsiteX6" fmla="*/ 1623 w 10000"/>
                <a:gd name="connsiteY6" fmla="*/ 8941 h 10000"/>
                <a:gd name="connsiteX7" fmla="*/ 1778 w 10000"/>
                <a:gd name="connsiteY7" fmla="*/ 9596 h 10000"/>
                <a:gd name="connsiteX8" fmla="*/ 2013 w 10000"/>
                <a:gd name="connsiteY8" fmla="*/ 10000 h 10000"/>
                <a:gd name="connsiteX9" fmla="*/ 3066 w 10000"/>
                <a:gd name="connsiteY9" fmla="*/ 9975 h 10000"/>
                <a:gd name="connsiteX10" fmla="*/ 3416 w 10000"/>
                <a:gd name="connsiteY10" fmla="*/ 9310 h 10000"/>
                <a:gd name="connsiteX11" fmla="*/ 4097 w 10000"/>
                <a:gd name="connsiteY11" fmla="*/ 9355 h 10000"/>
                <a:gd name="connsiteX12" fmla="*/ 4362 w 10000"/>
                <a:gd name="connsiteY12" fmla="*/ 7604 h 10000"/>
                <a:gd name="connsiteX13" fmla="*/ 5245 w 10000"/>
                <a:gd name="connsiteY13" fmla="*/ 7587 h 10000"/>
                <a:gd name="connsiteX14" fmla="*/ 5789 w 10000"/>
                <a:gd name="connsiteY14" fmla="*/ 6456 h 10000"/>
                <a:gd name="connsiteX15" fmla="*/ 5789 w 10000"/>
                <a:gd name="connsiteY15" fmla="*/ 5096 h 10000"/>
                <a:gd name="connsiteX16" fmla="*/ 8114 w 10000"/>
                <a:gd name="connsiteY16" fmla="*/ 5119 h 10000"/>
                <a:gd name="connsiteX17" fmla="*/ 8246 w 10000"/>
                <a:gd name="connsiteY17" fmla="*/ 4416 h 10000"/>
                <a:gd name="connsiteX18" fmla="*/ 9582 w 10000"/>
                <a:gd name="connsiteY18" fmla="*/ 3378 h 10000"/>
                <a:gd name="connsiteX19" fmla="*/ 9626 w 10000"/>
                <a:gd name="connsiteY19" fmla="*/ 3066 h 10000"/>
                <a:gd name="connsiteX20" fmla="*/ 9649 w 10000"/>
                <a:gd name="connsiteY20" fmla="*/ 2732 h 10000"/>
                <a:gd name="connsiteX21" fmla="*/ 9693 w 10000"/>
                <a:gd name="connsiteY21" fmla="*/ 2513 h 10000"/>
                <a:gd name="connsiteX22" fmla="*/ 9845 w 10000"/>
                <a:gd name="connsiteY22" fmla="*/ 2236 h 10000"/>
                <a:gd name="connsiteX23" fmla="*/ 9801 w 10000"/>
                <a:gd name="connsiteY23" fmla="*/ 1995 h 10000"/>
                <a:gd name="connsiteX24" fmla="*/ 9649 w 10000"/>
                <a:gd name="connsiteY24" fmla="*/ 1682 h 10000"/>
                <a:gd name="connsiteX25" fmla="*/ 9561 w 10000"/>
                <a:gd name="connsiteY25" fmla="*/ 1475 h 10000"/>
                <a:gd name="connsiteX26" fmla="*/ 9538 w 10000"/>
                <a:gd name="connsiteY26" fmla="*/ 1326 h 10000"/>
                <a:gd name="connsiteX27" fmla="*/ 9518 w 10000"/>
                <a:gd name="connsiteY27" fmla="*/ 1221 h 10000"/>
                <a:gd name="connsiteX28" fmla="*/ 9605 w 10000"/>
                <a:gd name="connsiteY28" fmla="*/ 1105 h 10000"/>
                <a:gd name="connsiteX29" fmla="*/ 9781 w 10000"/>
                <a:gd name="connsiteY29" fmla="*/ 910 h 10000"/>
                <a:gd name="connsiteX30" fmla="*/ 10000 w 10000"/>
                <a:gd name="connsiteY30" fmla="*/ 587 h 10000"/>
                <a:gd name="connsiteX31" fmla="*/ 9538 w 10000"/>
                <a:gd name="connsiteY31" fmla="*/ 449 h 10000"/>
                <a:gd name="connsiteX32" fmla="*/ 9099 w 10000"/>
                <a:gd name="connsiteY32" fmla="*/ 380 h 10000"/>
                <a:gd name="connsiteX33" fmla="*/ 8509 w 10000"/>
                <a:gd name="connsiteY33" fmla="*/ 344 h 10000"/>
                <a:gd name="connsiteX34" fmla="*/ 7389 w 10000"/>
                <a:gd name="connsiteY34" fmla="*/ 265 h 10000"/>
                <a:gd name="connsiteX35" fmla="*/ 5789 w 10000"/>
                <a:gd name="connsiteY35" fmla="*/ 160 h 10000"/>
                <a:gd name="connsiteX36" fmla="*/ 3070 w 10000"/>
                <a:gd name="connsiteY36" fmla="*/ 57 h 10000"/>
                <a:gd name="connsiteX37" fmla="*/ 1442 w 10000"/>
                <a:gd name="connsiteY37" fmla="*/ 0 h 10000"/>
                <a:gd name="connsiteX0" fmla="*/ 1442 w 10000"/>
                <a:gd name="connsiteY0" fmla="*/ 0 h 10000"/>
                <a:gd name="connsiteX1" fmla="*/ 0 w 10000"/>
                <a:gd name="connsiteY1" fmla="*/ 7391 h 10000"/>
                <a:gd name="connsiteX2" fmla="*/ 810 w 10000"/>
                <a:gd name="connsiteY2" fmla="*/ 7391 h 10000"/>
                <a:gd name="connsiteX3" fmla="*/ 819 w 10000"/>
                <a:gd name="connsiteY3" fmla="*/ 7523 h 10000"/>
                <a:gd name="connsiteX4" fmla="*/ 1623 w 10000"/>
                <a:gd name="connsiteY4" fmla="*/ 7552 h 10000"/>
                <a:gd name="connsiteX5" fmla="*/ 1544 w 10000"/>
                <a:gd name="connsiteY5" fmla="*/ 8436 h 10000"/>
                <a:gd name="connsiteX6" fmla="*/ 1623 w 10000"/>
                <a:gd name="connsiteY6" fmla="*/ 8941 h 10000"/>
                <a:gd name="connsiteX7" fmla="*/ 1778 w 10000"/>
                <a:gd name="connsiteY7" fmla="*/ 9596 h 10000"/>
                <a:gd name="connsiteX8" fmla="*/ 2013 w 10000"/>
                <a:gd name="connsiteY8" fmla="*/ 10000 h 10000"/>
                <a:gd name="connsiteX9" fmla="*/ 3066 w 10000"/>
                <a:gd name="connsiteY9" fmla="*/ 9975 h 10000"/>
                <a:gd name="connsiteX10" fmla="*/ 3632 w 10000"/>
                <a:gd name="connsiteY10" fmla="*/ 9545 h 10000"/>
                <a:gd name="connsiteX11" fmla="*/ 3416 w 10000"/>
                <a:gd name="connsiteY11" fmla="*/ 9310 h 10000"/>
                <a:gd name="connsiteX12" fmla="*/ 4097 w 10000"/>
                <a:gd name="connsiteY12" fmla="*/ 9355 h 10000"/>
                <a:gd name="connsiteX13" fmla="*/ 4362 w 10000"/>
                <a:gd name="connsiteY13" fmla="*/ 7604 h 10000"/>
                <a:gd name="connsiteX14" fmla="*/ 5245 w 10000"/>
                <a:gd name="connsiteY14" fmla="*/ 7587 h 10000"/>
                <a:gd name="connsiteX15" fmla="*/ 5789 w 10000"/>
                <a:gd name="connsiteY15" fmla="*/ 6456 h 10000"/>
                <a:gd name="connsiteX16" fmla="*/ 5789 w 10000"/>
                <a:gd name="connsiteY16" fmla="*/ 5096 h 10000"/>
                <a:gd name="connsiteX17" fmla="*/ 8114 w 10000"/>
                <a:gd name="connsiteY17" fmla="*/ 5119 h 10000"/>
                <a:gd name="connsiteX18" fmla="*/ 8246 w 10000"/>
                <a:gd name="connsiteY18" fmla="*/ 4416 h 10000"/>
                <a:gd name="connsiteX19" fmla="*/ 9582 w 10000"/>
                <a:gd name="connsiteY19" fmla="*/ 3378 h 10000"/>
                <a:gd name="connsiteX20" fmla="*/ 9626 w 10000"/>
                <a:gd name="connsiteY20" fmla="*/ 3066 h 10000"/>
                <a:gd name="connsiteX21" fmla="*/ 9649 w 10000"/>
                <a:gd name="connsiteY21" fmla="*/ 2732 h 10000"/>
                <a:gd name="connsiteX22" fmla="*/ 9693 w 10000"/>
                <a:gd name="connsiteY22" fmla="*/ 2513 h 10000"/>
                <a:gd name="connsiteX23" fmla="*/ 9845 w 10000"/>
                <a:gd name="connsiteY23" fmla="*/ 2236 h 10000"/>
                <a:gd name="connsiteX24" fmla="*/ 9801 w 10000"/>
                <a:gd name="connsiteY24" fmla="*/ 1995 h 10000"/>
                <a:gd name="connsiteX25" fmla="*/ 9649 w 10000"/>
                <a:gd name="connsiteY25" fmla="*/ 1682 h 10000"/>
                <a:gd name="connsiteX26" fmla="*/ 9561 w 10000"/>
                <a:gd name="connsiteY26" fmla="*/ 1475 h 10000"/>
                <a:gd name="connsiteX27" fmla="*/ 9538 w 10000"/>
                <a:gd name="connsiteY27" fmla="*/ 1326 h 10000"/>
                <a:gd name="connsiteX28" fmla="*/ 9518 w 10000"/>
                <a:gd name="connsiteY28" fmla="*/ 1221 h 10000"/>
                <a:gd name="connsiteX29" fmla="*/ 9605 w 10000"/>
                <a:gd name="connsiteY29" fmla="*/ 1105 h 10000"/>
                <a:gd name="connsiteX30" fmla="*/ 9781 w 10000"/>
                <a:gd name="connsiteY30" fmla="*/ 910 h 10000"/>
                <a:gd name="connsiteX31" fmla="*/ 10000 w 10000"/>
                <a:gd name="connsiteY31" fmla="*/ 587 h 10000"/>
                <a:gd name="connsiteX32" fmla="*/ 9538 w 10000"/>
                <a:gd name="connsiteY32" fmla="*/ 449 h 10000"/>
                <a:gd name="connsiteX33" fmla="*/ 9099 w 10000"/>
                <a:gd name="connsiteY33" fmla="*/ 380 h 10000"/>
                <a:gd name="connsiteX34" fmla="*/ 8509 w 10000"/>
                <a:gd name="connsiteY34" fmla="*/ 344 h 10000"/>
                <a:gd name="connsiteX35" fmla="*/ 7389 w 10000"/>
                <a:gd name="connsiteY35" fmla="*/ 265 h 10000"/>
                <a:gd name="connsiteX36" fmla="*/ 5789 w 10000"/>
                <a:gd name="connsiteY36" fmla="*/ 160 h 10000"/>
                <a:gd name="connsiteX37" fmla="*/ 3070 w 10000"/>
                <a:gd name="connsiteY37" fmla="*/ 57 h 10000"/>
                <a:gd name="connsiteX38" fmla="*/ 1442 w 10000"/>
                <a:gd name="connsiteY38" fmla="*/ 0 h 10000"/>
                <a:gd name="connsiteX0" fmla="*/ 1442 w 10000"/>
                <a:gd name="connsiteY0" fmla="*/ 0 h 10000"/>
                <a:gd name="connsiteX1" fmla="*/ 0 w 10000"/>
                <a:gd name="connsiteY1" fmla="*/ 7391 h 10000"/>
                <a:gd name="connsiteX2" fmla="*/ 810 w 10000"/>
                <a:gd name="connsiteY2" fmla="*/ 7391 h 10000"/>
                <a:gd name="connsiteX3" fmla="*/ 819 w 10000"/>
                <a:gd name="connsiteY3" fmla="*/ 7523 h 10000"/>
                <a:gd name="connsiteX4" fmla="*/ 1623 w 10000"/>
                <a:gd name="connsiteY4" fmla="*/ 7552 h 10000"/>
                <a:gd name="connsiteX5" fmla="*/ 1544 w 10000"/>
                <a:gd name="connsiteY5" fmla="*/ 8436 h 10000"/>
                <a:gd name="connsiteX6" fmla="*/ 1623 w 10000"/>
                <a:gd name="connsiteY6" fmla="*/ 8941 h 10000"/>
                <a:gd name="connsiteX7" fmla="*/ 1778 w 10000"/>
                <a:gd name="connsiteY7" fmla="*/ 9596 h 10000"/>
                <a:gd name="connsiteX8" fmla="*/ 2013 w 10000"/>
                <a:gd name="connsiteY8" fmla="*/ 10000 h 10000"/>
                <a:gd name="connsiteX9" fmla="*/ 3066 w 10000"/>
                <a:gd name="connsiteY9" fmla="*/ 9975 h 10000"/>
                <a:gd name="connsiteX10" fmla="*/ 3163 w 10000"/>
                <a:gd name="connsiteY10" fmla="*/ 9467 h 10000"/>
                <a:gd name="connsiteX11" fmla="*/ 3632 w 10000"/>
                <a:gd name="connsiteY11" fmla="*/ 9545 h 10000"/>
                <a:gd name="connsiteX12" fmla="*/ 3416 w 10000"/>
                <a:gd name="connsiteY12" fmla="*/ 9310 h 10000"/>
                <a:gd name="connsiteX13" fmla="*/ 4097 w 10000"/>
                <a:gd name="connsiteY13" fmla="*/ 9355 h 10000"/>
                <a:gd name="connsiteX14" fmla="*/ 4362 w 10000"/>
                <a:gd name="connsiteY14" fmla="*/ 7604 h 10000"/>
                <a:gd name="connsiteX15" fmla="*/ 5245 w 10000"/>
                <a:gd name="connsiteY15" fmla="*/ 7587 h 10000"/>
                <a:gd name="connsiteX16" fmla="*/ 5789 w 10000"/>
                <a:gd name="connsiteY16" fmla="*/ 6456 h 10000"/>
                <a:gd name="connsiteX17" fmla="*/ 5789 w 10000"/>
                <a:gd name="connsiteY17" fmla="*/ 5096 h 10000"/>
                <a:gd name="connsiteX18" fmla="*/ 8114 w 10000"/>
                <a:gd name="connsiteY18" fmla="*/ 5119 h 10000"/>
                <a:gd name="connsiteX19" fmla="*/ 8246 w 10000"/>
                <a:gd name="connsiteY19" fmla="*/ 4416 h 10000"/>
                <a:gd name="connsiteX20" fmla="*/ 9582 w 10000"/>
                <a:gd name="connsiteY20" fmla="*/ 3378 h 10000"/>
                <a:gd name="connsiteX21" fmla="*/ 9626 w 10000"/>
                <a:gd name="connsiteY21" fmla="*/ 3066 h 10000"/>
                <a:gd name="connsiteX22" fmla="*/ 9649 w 10000"/>
                <a:gd name="connsiteY22" fmla="*/ 2732 h 10000"/>
                <a:gd name="connsiteX23" fmla="*/ 9693 w 10000"/>
                <a:gd name="connsiteY23" fmla="*/ 2513 h 10000"/>
                <a:gd name="connsiteX24" fmla="*/ 9845 w 10000"/>
                <a:gd name="connsiteY24" fmla="*/ 2236 h 10000"/>
                <a:gd name="connsiteX25" fmla="*/ 9801 w 10000"/>
                <a:gd name="connsiteY25" fmla="*/ 1995 h 10000"/>
                <a:gd name="connsiteX26" fmla="*/ 9649 w 10000"/>
                <a:gd name="connsiteY26" fmla="*/ 1682 h 10000"/>
                <a:gd name="connsiteX27" fmla="*/ 9561 w 10000"/>
                <a:gd name="connsiteY27" fmla="*/ 1475 h 10000"/>
                <a:gd name="connsiteX28" fmla="*/ 9538 w 10000"/>
                <a:gd name="connsiteY28" fmla="*/ 1326 h 10000"/>
                <a:gd name="connsiteX29" fmla="*/ 9518 w 10000"/>
                <a:gd name="connsiteY29" fmla="*/ 1221 h 10000"/>
                <a:gd name="connsiteX30" fmla="*/ 9605 w 10000"/>
                <a:gd name="connsiteY30" fmla="*/ 1105 h 10000"/>
                <a:gd name="connsiteX31" fmla="*/ 9781 w 10000"/>
                <a:gd name="connsiteY31" fmla="*/ 910 h 10000"/>
                <a:gd name="connsiteX32" fmla="*/ 10000 w 10000"/>
                <a:gd name="connsiteY32" fmla="*/ 587 h 10000"/>
                <a:gd name="connsiteX33" fmla="*/ 9538 w 10000"/>
                <a:gd name="connsiteY33" fmla="*/ 449 h 10000"/>
                <a:gd name="connsiteX34" fmla="*/ 9099 w 10000"/>
                <a:gd name="connsiteY34" fmla="*/ 380 h 10000"/>
                <a:gd name="connsiteX35" fmla="*/ 8509 w 10000"/>
                <a:gd name="connsiteY35" fmla="*/ 344 h 10000"/>
                <a:gd name="connsiteX36" fmla="*/ 7389 w 10000"/>
                <a:gd name="connsiteY36" fmla="*/ 265 h 10000"/>
                <a:gd name="connsiteX37" fmla="*/ 5789 w 10000"/>
                <a:gd name="connsiteY37" fmla="*/ 160 h 10000"/>
                <a:gd name="connsiteX38" fmla="*/ 3070 w 10000"/>
                <a:gd name="connsiteY38" fmla="*/ 57 h 10000"/>
                <a:gd name="connsiteX39" fmla="*/ 1442 w 10000"/>
                <a:gd name="connsiteY39" fmla="*/ 0 h 10000"/>
                <a:gd name="connsiteX0" fmla="*/ 1442 w 10000"/>
                <a:gd name="connsiteY0" fmla="*/ 0 h 10000"/>
                <a:gd name="connsiteX1" fmla="*/ 0 w 10000"/>
                <a:gd name="connsiteY1" fmla="*/ 7391 h 10000"/>
                <a:gd name="connsiteX2" fmla="*/ 810 w 10000"/>
                <a:gd name="connsiteY2" fmla="*/ 7391 h 10000"/>
                <a:gd name="connsiteX3" fmla="*/ 819 w 10000"/>
                <a:gd name="connsiteY3" fmla="*/ 7523 h 10000"/>
                <a:gd name="connsiteX4" fmla="*/ 1623 w 10000"/>
                <a:gd name="connsiteY4" fmla="*/ 7552 h 10000"/>
                <a:gd name="connsiteX5" fmla="*/ 1544 w 10000"/>
                <a:gd name="connsiteY5" fmla="*/ 8436 h 10000"/>
                <a:gd name="connsiteX6" fmla="*/ 1623 w 10000"/>
                <a:gd name="connsiteY6" fmla="*/ 8941 h 10000"/>
                <a:gd name="connsiteX7" fmla="*/ 1778 w 10000"/>
                <a:gd name="connsiteY7" fmla="*/ 9596 h 10000"/>
                <a:gd name="connsiteX8" fmla="*/ 2013 w 10000"/>
                <a:gd name="connsiteY8" fmla="*/ 10000 h 10000"/>
                <a:gd name="connsiteX9" fmla="*/ 2850 w 10000"/>
                <a:gd name="connsiteY9" fmla="*/ 9975 h 10000"/>
                <a:gd name="connsiteX10" fmla="*/ 3163 w 10000"/>
                <a:gd name="connsiteY10" fmla="*/ 9467 h 10000"/>
                <a:gd name="connsiteX11" fmla="*/ 3632 w 10000"/>
                <a:gd name="connsiteY11" fmla="*/ 9545 h 10000"/>
                <a:gd name="connsiteX12" fmla="*/ 3416 w 10000"/>
                <a:gd name="connsiteY12" fmla="*/ 9310 h 10000"/>
                <a:gd name="connsiteX13" fmla="*/ 4097 w 10000"/>
                <a:gd name="connsiteY13" fmla="*/ 9355 h 10000"/>
                <a:gd name="connsiteX14" fmla="*/ 4362 w 10000"/>
                <a:gd name="connsiteY14" fmla="*/ 7604 h 10000"/>
                <a:gd name="connsiteX15" fmla="*/ 5245 w 10000"/>
                <a:gd name="connsiteY15" fmla="*/ 7587 h 10000"/>
                <a:gd name="connsiteX16" fmla="*/ 5789 w 10000"/>
                <a:gd name="connsiteY16" fmla="*/ 6456 h 10000"/>
                <a:gd name="connsiteX17" fmla="*/ 5789 w 10000"/>
                <a:gd name="connsiteY17" fmla="*/ 5096 h 10000"/>
                <a:gd name="connsiteX18" fmla="*/ 8114 w 10000"/>
                <a:gd name="connsiteY18" fmla="*/ 5119 h 10000"/>
                <a:gd name="connsiteX19" fmla="*/ 8246 w 10000"/>
                <a:gd name="connsiteY19" fmla="*/ 4416 h 10000"/>
                <a:gd name="connsiteX20" fmla="*/ 9582 w 10000"/>
                <a:gd name="connsiteY20" fmla="*/ 3378 h 10000"/>
                <a:gd name="connsiteX21" fmla="*/ 9626 w 10000"/>
                <a:gd name="connsiteY21" fmla="*/ 3066 h 10000"/>
                <a:gd name="connsiteX22" fmla="*/ 9649 w 10000"/>
                <a:gd name="connsiteY22" fmla="*/ 2732 h 10000"/>
                <a:gd name="connsiteX23" fmla="*/ 9693 w 10000"/>
                <a:gd name="connsiteY23" fmla="*/ 2513 h 10000"/>
                <a:gd name="connsiteX24" fmla="*/ 9845 w 10000"/>
                <a:gd name="connsiteY24" fmla="*/ 2236 h 10000"/>
                <a:gd name="connsiteX25" fmla="*/ 9801 w 10000"/>
                <a:gd name="connsiteY25" fmla="*/ 1995 h 10000"/>
                <a:gd name="connsiteX26" fmla="*/ 9649 w 10000"/>
                <a:gd name="connsiteY26" fmla="*/ 1682 h 10000"/>
                <a:gd name="connsiteX27" fmla="*/ 9561 w 10000"/>
                <a:gd name="connsiteY27" fmla="*/ 1475 h 10000"/>
                <a:gd name="connsiteX28" fmla="*/ 9538 w 10000"/>
                <a:gd name="connsiteY28" fmla="*/ 1326 h 10000"/>
                <a:gd name="connsiteX29" fmla="*/ 9518 w 10000"/>
                <a:gd name="connsiteY29" fmla="*/ 1221 h 10000"/>
                <a:gd name="connsiteX30" fmla="*/ 9605 w 10000"/>
                <a:gd name="connsiteY30" fmla="*/ 1105 h 10000"/>
                <a:gd name="connsiteX31" fmla="*/ 9781 w 10000"/>
                <a:gd name="connsiteY31" fmla="*/ 910 h 10000"/>
                <a:gd name="connsiteX32" fmla="*/ 10000 w 10000"/>
                <a:gd name="connsiteY32" fmla="*/ 587 h 10000"/>
                <a:gd name="connsiteX33" fmla="*/ 9538 w 10000"/>
                <a:gd name="connsiteY33" fmla="*/ 449 h 10000"/>
                <a:gd name="connsiteX34" fmla="*/ 9099 w 10000"/>
                <a:gd name="connsiteY34" fmla="*/ 380 h 10000"/>
                <a:gd name="connsiteX35" fmla="*/ 8509 w 10000"/>
                <a:gd name="connsiteY35" fmla="*/ 344 h 10000"/>
                <a:gd name="connsiteX36" fmla="*/ 7389 w 10000"/>
                <a:gd name="connsiteY36" fmla="*/ 265 h 10000"/>
                <a:gd name="connsiteX37" fmla="*/ 5789 w 10000"/>
                <a:gd name="connsiteY37" fmla="*/ 160 h 10000"/>
                <a:gd name="connsiteX38" fmla="*/ 3070 w 10000"/>
                <a:gd name="connsiteY38" fmla="*/ 57 h 10000"/>
                <a:gd name="connsiteX39" fmla="*/ 1442 w 10000"/>
                <a:gd name="connsiteY39" fmla="*/ 0 h 10000"/>
                <a:gd name="connsiteX0" fmla="*/ 1442 w 10000"/>
                <a:gd name="connsiteY0" fmla="*/ 0 h 10000"/>
                <a:gd name="connsiteX1" fmla="*/ 0 w 10000"/>
                <a:gd name="connsiteY1" fmla="*/ 7391 h 10000"/>
                <a:gd name="connsiteX2" fmla="*/ 810 w 10000"/>
                <a:gd name="connsiteY2" fmla="*/ 7391 h 10000"/>
                <a:gd name="connsiteX3" fmla="*/ 819 w 10000"/>
                <a:gd name="connsiteY3" fmla="*/ 7523 h 10000"/>
                <a:gd name="connsiteX4" fmla="*/ 1623 w 10000"/>
                <a:gd name="connsiteY4" fmla="*/ 7552 h 10000"/>
                <a:gd name="connsiteX5" fmla="*/ 1544 w 10000"/>
                <a:gd name="connsiteY5" fmla="*/ 8436 h 10000"/>
                <a:gd name="connsiteX6" fmla="*/ 1623 w 10000"/>
                <a:gd name="connsiteY6" fmla="*/ 8941 h 10000"/>
                <a:gd name="connsiteX7" fmla="*/ 1778 w 10000"/>
                <a:gd name="connsiteY7" fmla="*/ 9596 h 10000"/>
                <a:gd name="connsiteX8" fmla="*/ 2013 w 10000"/>
                <a:gd name="connsiteY8" fmla="*/ 10000 h 10000"/>
                <a:gd name="connsiteX9" fmla="*/ 2850 w 10000"/>
                <a:gd name="connsiteY9" fmla="*/ 9975 h 10000"/>
                <a:gd name="connsiteX10" fmla="*/ 3163 w 10000"/>
                <a:gd name="connsiteY10" fmla="*/ 9467 h 10000"/>
                <a:gd name="connsiteX11" fmla="*/ 3416 w 10000"/>
                <a:gd name="connsiteY11" fmla="*/ 9408 h 10000"/>
                <a:gd name="connsiteX12" fmla="*/ 3416 w 10000"/>
                <a:gd name="connsiteY12" fmla="*/ 9310 h 10000"/>
                <a:gd name="connsiteX13" fmla="*/ 4097 w 10000"/>
                <a:gd name="connsiteY13" fmla="*/ 9355 h 10000"/>
                <a:gd name="connsiteX14" fmla="*/ 4362 w 10000"/>
                <a:gd name="connsiteY14" fmla="*/ 7604 h 10000"/>
                <a:gd name="connsiteX15" fmla="*/ 5245 w 10000"/>
                <a:gd name="connsiteY15" fmla="*/ 7587 h 10000"/>
                <a:gd name="connsiteX16" fmla="*/ 5789 w 10000"/>
                <a:gd name="connsiteY16" fmla="*/ 6456 h 10000"/>
                <a:gd name="connsiteX17" fmla="*/ 5789 w 10000"/>
                <a:gd name="connsiteY17" fmla="*/ 5096 h 10000"/>
                <a:gd name="connsiteX18" fmla="*/ 8114 w 10000"/>
                <a:gd name="connsiteY18" fmla="*/ 5119 h 10000"/>
                <a:gd name="connsiteX19" fmla="*/ 8246 w 10000"/>
                <a:gd name="connsiteY19" fmla="*/ 4416 h 10000"/>
                <a:gd name="connsiteX20" fmla="*/ 9582 w 10000"/>
                <a:gd name="connsiteY20" fmla="*/ 3378 h 10000"/>
                <a:gd name="connsiteX21" fmla="*/ 9626 w 10000"/>
                <a:gd name="connsiteY21" fmla="*/ 3066 h 10000"/>
                <a:gd name="connsiteX22" fmla="*/ 9649 w 10000"/>
                <a:gd name="connsiteY22" fmla="*/ 2732 h 10000"/>
                <a:gd name="connsiteX23" fmla="*/ 9693 w 10000"/>
                <a:gd name="connsiteY23" fmla="*/ 2513 h 10000"/>
                <a:gd name="connsiteX24" fmla="*/ 9845 w 10000"/>
                <a:gd name="connsiteY24" fmla="*/ 2236 h 10000"/>
                <a:gd name="connsiteX25" fmla="*/ 9801 w 10000"/>
                <a:gd name="connsiteY25" fmla="*/ 1995 h 10000"/>
                <a:gd name="connsiteX26" fmla="*/ 9649 w 10000"/>
                <a:gd name="connsiteY26" fmla="*/ 1682 h 10000"/>
                <a:gd name="connsiteX27" fmla="*/ 9561 w 10000"/>
                <a:gd name="connsiteY27" fmla="*/ 1475 h 10000"/>
                <a:gd name="connsiteX28" fmla="*/ 9538 w 10000"/>
                <a:gd name="connsiteY28" fmla="*/ 1326 h 10000"/>
                <a:gd name="connsiteX29" fmla="*/ 9518 w 10000"/>
                <a:gd name="connsiteY29" fmla="*/ 1221 h 10000"/>
                <a:gd name="connsiteX30" fmla="*/ 9605 w 10000"/>
                <a:gd name="connsiteY30" fmla="*/ 1105 h 10000"/>
                <a:gd name="connsiteX31" fmla="*/ 9781 w 10000"/>
                <a:gd name="connsiteY31" fmla="*/ 910 h 10000"/>
                <a:gd name="connsiteX32" fmla="*/ 10000 w 10000"/>
                <a:gd name="connsiteY32" fmla="*/ 587 h 10000"/>
                <a:gd name="connsiteX33" fmla="*/ 9538 w 10000"/>
                <a:gd name="connsiteY33" fmla="*/ 449 h 10000"/>
                <a:gd name="connsiteX34" fmla="*/ 9099 w 10000"/>
                <a:gd name="connsiteY34" fmla="*/ 380 h 10000"/>
                <a:gd name="connsiteX35" fmla="*/ 8509 w 10000"/>
                <a:gd name="connsiteY35" fmla="*/ 344 h 10000"/>
                <a:gd name="connsiteX36" fmla="*/ 7389 w 10000"/>
                <a:gd name="connsiteY36" fmla="*/ 265 h 10000"/>
                <a:gd name="connsiteX37" fmla="*/ 5789 w 10000"/>
                <a:gd name="connsiteY37" fmla="*/ 160 h 10000"/>
                <a:gd name="connsiteX38" fmla="*/ 3070 w 10000"/>
                <a:gd name="connsiteY38" fmla="*/ 57 h 10000"/>
                <a:gd name="connsiteX39" fmla="*/ 1442 w 10000"/>
                <a:gd name="connsiteY39" fmla="*/ 0 h 10000"/>
                <a:gd name="connsiteX0" fmla="*/ 1442 w 10000"/>
                <a:gd name="connsiteY0" fmla="*/ 0 h 10000"/>
                <a:gd name="connsiteX1" fmla="*/ 0 w 10000"/>
                <a:gd name="connsiteY1" fmla="*/ 7391 h 10000"/>
                <a:gd name="connsiteX2" fmla="*/ 810 w 10000"/>
                <a:gd name="connsiteY2" fmla="*/ 7391 h 10000"/>
                <a:gd name="connsiteX3" fmla="*/ 819 w 10000"/>
                <a:gd name="connsiteY3" fmla="*/ 7523 h 10000"/>
                <a:gd name="connsiteX4" fmla="*/ 1623 w 10000"/>
                <a:gd name="connsiteY4" fmla="*/ 7552 h 10000"/>
                <a:gd name="connsiteX5" fmla="*/ 1544 w 10000"/>
                <a:gd name="connsiteY5" fmla="*/ 8436 h 10000"/>
                <a:gd name="connsiteX6" fmla="*/ 1623 w 10000"/>
                <a:gd name="connsiteY6" fmla="*/ 8941 h 10000"/>
                <a:gd name="connsiteX7" fmla="*/ 1778 w 10000"/>
                <a:gd name="connsiteY7" fmla="*/ 9596 h 10000"/>
                <a:gd name="connsiteX8" fmla="*/ 2157 w 10000"/>
                <a:gd name="connsiteY8" fmla="*/ 10000 h 10000"/>
                <a:gd name="connsiteX9" fmla="*/ 2850 w 10000"/>
                <a:gd name="connsiteY9" fmla="*/ 9975 h 10000"/>
                <a:gd name="connsiteX10" fmla="*/ 3163 w 10000"/>
                <a:gd name="connsiteY10" fmla="*/ 9467 h 10000"/>
                <a:gd name="connsiteX11" fmla="*/ 3416 w 10000"/>
                <a:gd name="connsiteY11" fmla="*/ 9408 h 10000"/>
                <a:gd name="connsiteX12" fmla="*/ 3416 w 10000"/>
                <a:gd name="connsiteY12" fmla="*/ 9310 h 10000"/>
                <a:gd name="connsiteX13" fmla="*/ 4097 w 10000"/>
                <a:gd name="connsiteY13" fmla="*/ 9355 h 10000"/>
                <a:gd name="connsiteX14" fmla="*/ 4362 w 10000"/>
                <a:gd name="connsiteY14" fmla="*/ 7604 h 10000"/>
                <a:gd name="connsiteX15" fmla="*/ 5245 w 10000"/>
                <a:gd name="connsiteY15" fmla="*/ 7587 h 10000"/>
                <a:gd name="connsiteX16" fmla="*/ 5789 w 10000"/>
                <a:gd name="connsiteY16" fmla="*/ 6456 h 10000"/>
                <a:gd name="connsiteX17" fmla="*/ 5789 w 10000"/>
                <a:gd name="connsiteY17" fmla="*/ 5096 h 10000"/>
                <a:gd name="connsiteX18" fmla="*/ 8114 w 10000"/>
                <a:gd name="connsiteY18" fmla="*/ 5119 h 10000"/>
                <a:gd name="connsiteX19" fmla="*/ 8246 w 10000"/>
                <a:gd name="connsiteY19" fmla="*/ 4416 h 10000"/>
                <a:gd name="connsiteX20" fmla="*/ 9582 w 10000"/>
                <a:gd name="connsiteY20" fmla="*/ 3378 h 10000"/>
                <a:gd name="connsiteX21" fmla="*/ 9626 w 10000"/>
                <a:gd name="connsiteY21" fmla="*/ 3066 h 10000"/>
                <a:gd name="connsiteX22" fmla="*/ 9649 w 10000"/>
                <a:gd name="connsiteY22" fmla="*/ 2732 h 10000"/>
                <a:gd name="connsiteX23" fmla="*/ 9693 w 10000"/>
                <a:gd name="connsiteY23" fmla="*/ 2513 h 10000"/>
                <a:gd name="connsiteX24" fmla="*/ 9845 w 10000"/>
                <a:gd name="connsiteY24" fmla="*/ 2236 h 10000"/>
                <a:gd name="connsiteX25" fmla="*/ 9801 w 10000"/>
                <a:gd name="connsiteY25" fmla="*/ 1995 h 10000"/>
                <a:gd name="connsiteX26" fmla="*/ 9649 w 10000"/>
                <a:gd name="connsiteY26" fmla="*/ 1682 h 10000"/>
                <a:gd name="connsiteX27" fmla="*/ 9561 w 10000"/>
                <a:gd name="connsiteY27" fmla="*/ 1475 h 10000"/>
                <a:gd name="connsiteX28" fmla="*/ 9538 w 10000"/>
                <a:gd name="connsiteY28" fmla="*/ 1326 h 10000"/>
                <a:gd name="connsiteX29" fmla="*/ 9518 w 10000"/>
                <a:gd name="connsiteY29" fmla="*/ 1221 h 10000"/>
                <a:gd name="connsiteX30" fmla="*/ 9605 w 10000"/>
                <a:gd name="connsiteY30" fmla="*/ 1105 h 10000"/>
                <a:gd name="connsiteX31" fmla="*/ 9781 w 10000"/>
                <a:gd name="connsiteY31" fmla="*/ 910 h 10000"/>
                <a:gd name="connsiteX32" fmla="*/ 10000 w 10000"/>
                <a:gd name="connsiteY32" fmla="*/ 587 h 10000"/>
                <a:gd name="connsiteX33" fmla="*/ 9538 w 10000"/>
                <a:gd name="connsiteY33" fmla="*/ 449 h 10000"/>
                <a:gd name="connsiteX34" fmla="*/ 9099 w 10000"/>
                <a:gd name="connsiteY34" fmla="*/ 380 h 10000"/>
                <a:gd name="connsiteX35" fmla="*/ 8509 w 10000"/>
                <a:gd name="connsiteY35" fmla="*/ 344 h 10000"/>
                <a:gd name="connsiteX36" fmla="*/ 7389 w 10000"/>
                <a:gd name="connsiteY36" fmla="*/ 265 h 10000"/>
                <a:gd name="connsiteX37" fmla="*/ 5789 w 10000"/>
                <a:gd name="connsiteY37" fmla="*/ 160 h 10000"/>
                <a:gd name="connsiteX38" fmla="*/ 3070 w 10000"/>
                <a:gd name="connsiteY38" fmla="*/ 57 h 10000"/>
                <a:gd name="connsiteX39" fmla="*/ 1442 w 10000"/>
                <a:gd name="connsiteY39" fmla="*/ 0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0000" h="10000">
                  <a:moveTo>
                    <a:pt x="1442" y="0"/>
                  </a:moveTo>
                  <a:lnTo>
                    <a:pt x="0" y="7391"/>
                  </a:lnTo>
                  <a:lnTo>
                    <a:pt x="810" y="7391"/>
                  </a:lnTo>
                  <a:cubicBezTo>
                    <a:pt x="813" y="7435"/>
                    <a:pt x="816" y="7478"/>
                    <a:pt x="819" y="7523"/>
                  </a:cubicBezTo>
                  <a:lnTo>
                    <a:pt x="1623" y="7552"/>
                  </a:lnTo>
                  <a:cubicBezTo>
                    <a:pt x="1597" y="7847"/>
                    <a:pt x="1570" y="8141"/>
                    <a:pt x="1544" y="8436"/>
                  </a:cubicBezTo>
                  <a:cubicBezTo>
                    <a:pt x="1570" y="8604"/>
                    <a:pt x="1597" y="8773"/>
                    <a:pt x="1623" y="8941"/>
                  </a:cubicBezTo>
                  <a:cubicBezTo>
                    <a:pt x="1675" y="9159"/>
                    <a:pt x="1726" y="9377"/>
                    <a:pt x="1778" y="9596"/>
                  </a:cubicBezTo>
                  <a:cubicBezTo>
                    <a:pt x="1856" y="9731"/>
                    <a:pt x="2079" y="9865"/>
                    <a:pt x="2157" y="10000"/>
                  </a:cubicBezTo>
                  <a:lnTo>
                    <a:pt x="2850" y="9975"/>
                  </a:lnTo>
                  <a:cubicBezTo>
                    <a:pt x="3072" y="9942"/>
                    <a:pt x="3069" y="9562"/>
                    <a:pt x="3163" y="9467"/>
                  </a:cubicBezTo>
                  <a:cubicBezTo>
                    <a:pt x="3257" y="9373"/>
                    <a:pt x="3374" y="9434"/>
                    <a:pt x="3416" y="9408"/>
                  </a:cubicBezTo>
                  <a:cubicBezTo>
                    <a:pt x="3458" y="9382"/>
                    <a:pt x="3278" y="9365"/>
                    <a:pt x="3416" y="9310"/>
                  </a:cubicBezTo>
                  <a:lnTo>
                    <a:pt x="4097" y="9355"/>
                  </a:lnTo>
                  <a:cubicBezTo>
                    <a:pt x="4185" y="8771"/>
                    <a:pt x="4274" y="8188"/>
                    <a:pt x="4362" y="7604"/>
                  </a:cubicBezTo>
                  <a:lnTo>
                    <a:pt x="5245" y="7587"/>
                  </a:lnTo>
                  <a:lnTo>
                    <a:pt x="5789" y="6456"/>
                  </a:lnTo>
                  <a:lnTo>
                    <a:pt x="5789" y="5096"/>
                  </a:lnTo>
                  <a:lnTo>
                    <a:pt x="8114" y="5119"/>
                  </a:lnTo>
                  <a:lnTo>
                    <a:pt x="8246" y="4416"/>
                  </a:lnTo>
                  <a:lnTo>
                    <a:pt x="9582" y="3378"/>
                  </a:lnTo>
                  <a:cubicBezTo>
                    <a:pt x="9597" y="3274"/>
                    <a:pt x="9611" y="3169"/>
                    <a:pt x="9626" y="3066"/>
                  </a:cubicBezTo>
                  <a:cubicBezTo>
                    <a:pt x="9634" y="2954"/>
                    <a:pt x="9641" y="2843"/>
                    <a:pt x="9649" y="2732"/>
                  </a:cubicBezTo>
                  <a:cubicBezTo>
                    <a:pt x="9664" y="2658"/>
                    <a:pt x="9678" y="2586"/>
                    <a:pt x="9693" y="2513"/>
                  </a:cubicBezTo>
                  <a:cubicBezTo>
                    <a:pt x="9744" y="2421"/>
                    <a:pt x="9794" y="2328"/>
                    <a:pt x="9845" y="2236"/>
                  </a:cubicBezTo>
                  <a:cubicBezTo>
                    <a:pt x="9830" y="2156"/>
                    <a:pt x="9816" y="2075"/>
                    <a:pt x="9801" y="1995"/>
                  </a:cubicBezTo>
                  <a:cubicBezTo>
                    <a:pt x="9750" y="1891"/>
                    <a:pt x="9700" y="1786"/>
                    <a:pt x="9649" y="1682"/>
                  </a:cubicBezTo>
                  <a:cubicBezTo>
                    <a:pt x="9620" y="1612"/>
                    <a:pt x="9590" y="1544"/>
                    <a:pt x="9561" y="1475"/>
                  </a:cubicBezTo>
                  <a:cubicBezTo>
                    <a:pt x="9553" y="1425"/>
                    <a:pt x="9546" y="1375"/>
                    <a:pt x="9538" y="1326"/>
                  </a:cubicBezTo>
                  <a:cubicBezTo>
                    <a:pt x="9531" y="1290"/>
                    <a:pt x="9525" y="1256"/>
                    <a:pt x="9518" y="1221"/>
                  </a:cubicBezTo>
                  <a:cubicBezTo>
                    <a:pt x="9547" y="1183"/>
                    <a:pt x="9576" y="1144"/>
                    <a:pt x="9605" y="1105"/>
                  </a:cubicBezTo>
                  <a:lnTo>
                    <a:pt x="9781" y="910"/>
                  </a:lnTo>
                  <a:lnTo>
                    <a:pt x="10000" y="587"/>
                  </a:lnTo>
                  <a:lnTo>
                    <a:pt x="9538" y="449"/>
                  </a:lnTo>
                  <a:lnTo>
                    <a:pt x="9099" y="380"/>
                  </a:lnTo>
                  <a:lnTo>
                    <a:pt x="8509" y="344"/>
                  </a:lnTo>
                  <a:lnTo>
                    <a:pt x="7389" y="265"/>
                  </a:lnTo>
                  <a:lnTo>
                    <a:pt x="5789" y="160"/>
                  </a:lnTo>
                  <a:lnTo>
                    <a:pt x="3070" y="57"/>
                  </a:lnTo>
                  <a:lnTo>
                    <a:pt x="1442" y="0"/>
                  </a:lnTo>
                  <a:close/>
                </a:path>
              </a:pathLst>
            </a:custGeom>
            <a:grpFill/>
            <a:ln w="19050">
              <a:solidFill>
                <a:srgbClr val="FF0000"/>
              </a:solidFill>
              <a:round/>
              <a:headEnd/>
              <a:tailEnd/>
            </a:ln>
          </p:spPr>
          <p:txBody>
            <a:bodyPr vert="horz" wrap="square" lIns="84375" tIns="42187" rIns="84375" bIns="42187" numCol="1" anchor="t" anchorCtr="0" compatLnSpc="1">
              <a:prstTxWarp prst="textNoShape">
                <a:avLst/>
              </a:prstTxWarp>
            </a:bodyPr>
            <a:lstStyle/>
            <a:p>
              <a:endParaRPr lang="ja-JP" altLang="en-US" sz="1662" dirty="0"/>
            </a:p>
          </p:txBody>
        </p:sp>
        <p:sp>
          <p:nvSpPr>
            <p:cNvPr id="83" name="フリーフォーム 82"/>
            <p:cNvSpPr/>
            <p:nvPr/>
          </p:nvSpPr>
          <p:spPr>
            <a:xfrm>
              <a:off x="6697878" y="981560"/>
              <a:ext cx="1504507" cy="963406"/>
            </a:xfrm>
            <a:custGeom>
              <a:avLst/>
              <a:gdLst>
                <a:gd name="connsiteX0" fmla="*/ 0 w 1397793"/>
                <a:gd name="connsiteY0" fmla="*/ 819150 h 921544"/>
                <a:gd name="connsiteX1" fmla="*/ 0 w 1397793"/>
                <a:gd name="connsiteY1" fmla="*/ 819150 h 921544"/>
                <a:gd name="connsiteX2" fmla="*/ 145256 w 1397793"/>
                <a:gd name="connsiteY2" fmla="*/ 921544 h 921544"/>
                <a:gd name="connsiteX3" fmla="*/ 1397793 w 1397793"/>
                <a:gd name="connsiteY3" fmla="*/ 407194 h 921544"/>
                <a:gd name="connsiteX4" fmla="*/ 1247775 w 1397793"/>
                <a:gd name="connsiteY4" fmla="*/ 0 h 921544"/>
                <a:gd name="connsiteX5" fmla="*/ 1040606 w 1397793"/>
                <a:gd name="connsiteY5" fmla="*/ 85725 h 921544"/>
                <a:gd name="connsiteX6" fmla="*/ 914400 w 1397793"/>
                <a:gd name="connsiteY6" fmla="*/ 104775 h 921544"/>
                <a:gd name="connsiteX7" fmla="*/ 504825 w 1397793"/>
                <a:gd name="connsiteY7" fmla="*/ 500063 h 921544"/>
                <a:gd name="connsiteX8" fmla="*/ 280987 w 1397793"/>
                <a:gd name="connsiteY8" fmla="*/ 666750 h 921544"/>
                <a:gd name="connsiteX9" fmla="*/ 59531 w 1397793"/>
                <a:gd name="connsiteY9" fmla="*/ 757238 h 921544"/>
                <a:gd name="connsiteX10" fmla="*/ 0 w 1397793"/>
                <a:gd name="connsiteY10" fmla="*/ 819150 h 921544"/>
                <a:gd name="connsiteX0" fmla="*/ 0 w 1397793"/>
                <a:gd name="connsiteY0" fmla="*/ 819150 h 921544"/>
                <a:gd name="connsiteX1" fmla="*/ 0 w 1397793"/>
                <a:gd name="connsiteY1" fmla="*/ 819150 h 921544"/>
                <a:gd name="connsiteX2" fmla="*/ 145256 w 1397793"/>
                <a:gd name="connsiteY2" fmla="*/ 921544 h 921544"/>
                <a:gd name="connsiteX3" fmla="*/ 1397793 w 1397793"/>
                <a:gd name="connsiteY3" fmla="*/ 407194 h 921544"/>
                <a:gd name="connsiteX4" fmla="*/ 1292780 w 1397793"/>
                <a:gd name="connsiteY4" fmla="*/ 0 h 921544"/>
                <a:gd name="connsiteX5" fmla="*/ 1040606 w 1397793"/>
                <a:gd name="connsiteY5" fmla="*/ 85725 h 921544"/>
                <a:gd name="connsiteX6" fmla="*/ 914400 w 1397793"/>
                <a:gd name="connsiteY6" fmla="*/ 104775 h 921544"/>
                <a:gd name="connsiteX7" fmla="*/ 504825 w 1397793"/>
                <a:gd name="connsiteY7" fmla="*/ 500063 h 921544"/>
                <a:gd name="connsiteX8" fmla="*/ 280987 w 1397793"/>
                <a:gd name="connsiteY8" fmla="*/ 666750 h 921544"/>
                <a:gd name="connsiteX9" fmla="*/ 59531 w 1397793"/>
                <a:gd name="connsiteY9" fmla="*/ 757238 h 921544"/>
                <a:gd name="connsiteX10" fmla="*/ 0 w 1397793"/>
                <a:gd name="connsiteY10" fmla="*/ 819150 h 921544"/>
                <a:gd name="connsiteX0" fmla="*/ 0 w 1433169"/>
                <a:gd name="connsiteY0" fmla="*/ 819150 h 921544"/>
                <a:gd name="connsiteX1" fmla="*/ 0 w 1433169"/>
                <a:gd name="connsiteY1" fmla="*/ 819150 h 921544"/>
                <a:gd name="connsiteX2" fmla="*/ 145256 w 1433169"/>
                <a:gd name="connsiteY2" fmla="*/ 921544 h 921544"/>
                <a:gd name="connsiteX3" fmla="*/ 1433169 w 1433169"/>
                <a:gd name="connsiteY3" fmla="*/ 379859 h 921544"/>
                <a:gd name="connsiteX4" fmla="*/ 1292780 w 1433169"/>
                <a:gd name="connsiteY4" fmla="*/ 0 h 921544"/>
                <a:gd name="connsiteX5" fmla="*/ 1040606 w 1433169"/>
                <a:gd name="connsiteY5" fmla="*/ 85725 h 921544"/>
                <a:gd name="connsiteX6" fmla="*/ 914400 w 1433169"/>
                <a:gd name="connsiteY6" fmla="*/ 104775 h 921544"/>
                <a:gd name="connsiteX7" fmla="*/ 504825 w 1433169"/>
                <a:gd name="connsiteY7" fmla="*/ 500063 h 921544"/>
                <a:gd name="connsiteX8" fmla="*/ 280987 w 1433169"/>
                <a:gd name="connsiteY8" fmla="*/ 666750 h 921544"/>
                <a:gd name="connsiteX9" fmla="*/ 59531 w 1433169"/>
                <a:gd name="connsiteY9" fmla="*/ 757238 h 921544"/>
                <a:gd name="connsiteX10" fmla="*/ 0 w 1433169"/>
                <a:gd name="connsiteY10" fmla="*/ 819150 h 921544"/>
                <a:gd name="connsiteX0" fmla="*/ 0 w 1433169"/>
                <a:gd name="connsiteY0" fmla="*/ 815330 h 917724"/>
                <a:gd name="connsiteX1" fmla="*/ 0 w 1433169"/>
                <a:gd name="connsiteY1" fmla="*/ 815330 h 917724"/>
                <a:gd name="connsiteX2" fmla="*/ 145256 w 1433169"/>
                <a:gd name="connsiteY2" fmla="*/ 917724 h 917724"/>
                <a:gd name="connsiteX3" fmla="*/ 1433169 w 1433169"/>
                <a:gd name="connsiteY3" fmla="*/ 376039 h 917724"/>
                <a:gd name="connsiteX4" fmla="*/ 1306169 w 1433169"/>
                <a:gd name="connsiteY4" fmla="*/ 0 h 917724"/>
                <a:gd name="connsiteX5" fmla="*/ 1040606 w 1433169"/>
                <a:gd name="connsiteY5" fmla="*/ 81905 h 917724"/>
                <a:gd name="connsiteX6" fmla="*/ 914400 w 1433169"/>
                <a:gd name="connsiteY6" fmla="*/ 100955 h 917724"/>
                <a:gd name="connsiteX7" fmla="*/ 504825 w 1433169"/>
                <a:gd name="connsiteY7" fmla="*/ 496243 h 917724"/>
                <a:gd name="connsiteX8" fmla="*/ 280987 w 1433169"/>
                <a:gd name="connsiteY8" fmla="*/ 662930 h 917724"/>
                <a:gd name="connsiteX9" fmla="*/ 59531 w 1433169"/>
                <a:gd name="connsiteY9" fmla="*/ 753418 h 917724"/>
                <a:gd name="connsiteX10" fmla="*/ 0 w 1433169"/>
                <a:gd name="connsiteY10" fmla="*/ 815330 h 917724"/>
                <a:gd name="connsiteX0" fmla="*/ 0 w 1433169"/>
                <a:gd name="connsiteY0" fmla="*/ 815330 h 917724"/>
                <a:gd name="connsiteX1" fmla="*/ 0 w 1433169"/>
                <a:gd name="connsiteY1" fmla="*/ 815330 h 917724"/>
                <a:gd name="connsiteX2" fmla="*/ 145256 w 1433169"/>
                <a:gd name="connsiteY2" fmla="*/ 917724 h 917724"/>
                <a:gd name="connsiteX3" fmla="*/ 1433169 w 1433169"/>
                <a:gd name="connsiteY3" fmla="*/ 376039 h 917724"/>
                <a:gd name="connsiteX4" fmla="*/ 1306169 w 1433169"/>
                <a:gd name="connsiteY4" fmla="*/ 0 h 917724"/>
                <a:gd name="connsiteX5" fmla="*/ 1054062 w 1433169"/>
                <a:gd name="connsiteY5" fmla="*/ 78805 h 917724"/>
                <a:gd name="connsiteX6" fmla="*/ 914400 w 1433169"/>
                <a:gd name="connsiteY6" fmla="*/ 100955 h 917724"/>
                <a:gd name="connsiteX7" fmla="*/ 504825 w 1433169"/>
                <a:gd name="connsiteY7" fmla="*/ 496243 h 917724"/>
                <a:gd name="connsiteX8" fmla="*/ 280987 w 1433169"/>
                <a:gd name="connsiteY8" fmla="*/ 662930 h 917724"/>
                <a:gd name="connsiteX9" fmla="*/ 59531 w 1433169"/>
                <a:gd name="connsiteY9" fmla="*/ 753418 h 917724"/>
                <a:gd name="connsiteX10" fmla="*/ 0 w 1433169"/>
                <a:gd name="connsiteY10" fmla="*/ 815330 h 917724"/>
                <a:gd name="connsiteX0" fmla="*/ 0 w 1433169"/>
                <a:gd name="connsiteY0" fmla="*/ 815330 h 917724"/>
                <a:gd name="connsiteX1" fmla="*/ 0 w 1433169"/>
                <a:gd name="connsiteY1" fmla="*/ 815330 h 917724"/>
                <a:gd name="connsiteX2" fmla="*/ 145256 w 1433169"/>
                <a:gd name="connsiteY2" fmla="*/ 917724 h 917724"/>
                <a:gd name="connsiteX3" fmla="*/ 1433169 w 1433169"/>
                <a:gd name="connsiteY3" fmla="*/ 376039 h 917724"/>
                <a:gd name="connsiteX4" fmla="*/ 1306169 w 1433169"/>
                <a:gd name="connsiteY4" fmla="*/ 0 h 917724"/>
                <a:gd name="connsiteX5" fmla="*/ 1054062 w 1433169"/>
                <a:gd name="connsiteY5" fmla="*/ 78805 h 917724"/>
                <a:gd name="connsiteX6" fmla="*/ 902478 w 1433169"/>
                <a:gd name="connsiteY6" fmla="*/ 75630 h 917724"/>
                <a:gd name="connsiteX7" fmla="*/ 504825 w 1433169"/>
                <a:gd name="connsiteY7" fmla="*/ 496243 h 917724"/>
                <a:gd name="connsiteX8" fmla="*/ 280987 w 1433169"/>
                <a:gd name="connsiteY8" fmla="*/ 662930 h 917724"/>
                <a:gd name="connsiteX9" fmla="*/ 59531 w 1433169"/>
                <a:gd name="connsiteY9" fmla="*/ 753418 h 917724"/>
                <a:gd name="connsiteX10" fmla="*/ 0 w 1433169"/>
                <a:gd name="connsiteY10" fmla="*/ 815330 h 917724"/>
                <a:gd name="connsiteX0" fmla="*/ 0 w 1433169"/>
                <a:gd name="connsiteY0" fmla="*/ 815330 h 917724"/>
                <a:gd name="connsiteX1" fmla="*/ 0 w 1433169"/>
                <a:gd name="connsiteY1" fmla="*/ 815330 h 917724"/>
                <a:gd name="connsiteX2" fmla="*/ 145256 w 1433169"/>
                <a:gd name="connsiteY2" fmla="*/ 917724 h 917724"/>
                <a:gd name="connsiteX3" fmla="*/ 1433169 w 1433169"/>
                <a:gd name="connsiteY3" fmla="*/ 376039 h 917724"/>
                <a:gd name="connsiteX4" fmla="*/ 1306169 w 1433169"/>
                <a:gd name="connsiteY4" fmla="*/ 0 h 917724"/>
                <a:gd name="connsiteX5" fmla="*/ 1054062 w 1433169"/>
                <a:gd name="connsiteY5" fmla="*/ 78805 h 917724"/>
                <a:gd name="connsiteX6" fmla="*/ 902478 w 1433169"/>
                <a:gd name="connsiteY6" fmla="*/ 75630 h 917724"/>
                <a:gd name="connsiteX7" fmla="*/ 493019 w 1433169"/>
                <a:gd name="connsiteY7" fmla="*/ 472971 h 917724"/>
                <a:gd name="connsiteX8" fmla="*/ 280987 w 1433169"/>
                <a:gd name="connsiteY8" fmla="*/ 662930 h 917724"/>
                <a:gd name="connsiteX9" fmla="*/ 59531 w 1433169"/>
                <a:gd name="connsiteY9" fmla="*/ 753418 h 917724"/>
                <a:gd name="connsiteX10" fmla="*/ 0 w 1433169"/>
                <a:gd name="connsiteY10" fmla="*/ 815330 h 917724"/>
                <a:gd name="connsiteX0" fmla="*/ 0 w 1433169"/>
                <a:gd name="connsiteY0" fmla="*/ 815330 h 917724"/>
                <a:gd name="connsiteX1" fmla="*/ 0 w 1433169"/>
                <a:gd name="connsiteY1" fmla="*/ 815330 h 917724"/>
                <a:gd name="connsiteX2" fmla="*/ 145256 w 1433169"/>
                <a:gd name="connsiteY2" fmla="*/ 917724 h 917724"/>
                <a:gd name="connsiteX3" fmla="*/ 1433169 w 1433169"/>
                <a:gd name="connsiteY3" fmla="*/ 376039 h 917724"/>
                <a:gd name="connsiteX4" fmla="*/ 1306169 w 1433169"/>
                <a:gd name="connsiteY4" fmla="*/ 0 h 917724"/>
                <a:gd name="connsiteX5" fmla="*/ 1054062 w 1433169"/>
                <a:gd name="connsiteY5" fmla="*/ 78805 h 917724"/>
                <a:gd name="connsiteX6" fmla="*/ 902478 w 1433169"/>
                <a:gd name="connsiteY6" fmla="*/ 75630 h 917724"/>
                <a:gd name="connsiteX7" fmla="*/ 493019 w 1433169"/>
                <a:gd name="connsiteY7" fmla="*/ 472971 h 917724"/>
                <a:gd name="connsiteX8" fmla="*/ 300997 w 1433169"/>
                <a:gd name="connsiteY8" fmla="*/ 646013 h 917724"/>
                <a:gd name="connsiteX9" fmla="*/ 59531 w 1433169"/>
                <a:gd name="connsiteY9" fmla="*/ 753418 h 917724"/>
                <a:gd name="connsiteX10" fmla="*/ 0 w 1433169"/>
                <a:gd name="connsiteY10" fmla="*/ 815330 h 917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33169" h="917724">
                  <a:moveTo>
                    <a:pt x="0" y="815330"/>
                  </a:moveTo>
                  <a:lnTo>
                    <a:pt x="0" y="815330"/>
                  </a:lnTo>
                  <a:lnTo>
                    <a:pt x="145256" y="917724"/>
                  </a:lnTo>
                  <a:lnTo>
                    <a:pt x="1433169" y="376039"/>
                  </a:lnTo>
                  <a:lnTo>
                    <a:pt x="1306169" y="0"/>
                  </a:lnTo>
                  <a:lnTo>
                    <a:pt x="1054062" y="78805"/>
                  </a:lnTo>
                  <a:lnTo>
                    <a:pt x="902478" y="75630"/>
                  </a:lnTo>
                  <a:lnTo>
                    <a:pt x="493019" y="472971"/>
                  </a:lnTo>
                  <a:lnTo>
                    <a:pt x="300997" y="646013"/>
                  </a:lnTo>
                  <a:lnTo>
                    <a:pt x="59531" y="753418"/>
                  </a:lnTo>
                  <a:lnTo>
                    <a:pt x="0" y="815330"/>
                  </a:lnTo>
                  <a:close/>
                </a:path>
              </a:pathLst>
            </a:custGeom>
            <a:grpFill/>
            <a:ln w="19050">
              <a:solidFill>
                <a:srgbClr val="FF0000"/>
              </a:solidFill>
              <a:prstDash val="soli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ja-JP" altLang="en-US" sz="1662" dirty="0"/>
            </a:p>
          </p:txBody>
        </p:sp>
        <p:sp>
          <p:nvSpPr>
            <p:cNvPr id="84" name="フリーフォーム 83"/>
            <p:cNvSpPr/>
            <p:nvPr/>
          </p:nvSpPr>
          <p:spPr>
            <a:xfrm>
              <a:off x="6319870" y="1537217"/>
              <a:ext cx="2119450" cy="1433378"/>
            </a:xfrm>
            <a:custGeom>
              <a:avLst/>
              <a:gdLst>
                <a:gd name="connsiteX0" fmla="*/ 1553029 w 1756229"/>
                <a:gd name="connsiteY0" fmla="*/ 0 h 1146628"/>
                <a:gd name="connsiteX1" fmla="*/ 957943 w 1756229"/>
                <a:gd name="connsiteY1" fmla="*/ 174171 h 1146628"/>
                <a:gd name="connsiteX2" fmla="*/ 0 w 1756229"/>
                <a:gd name="connsiteY2" fmla="*/ 711200 h 1146628"/>
                <a:gd name="connsiteX3" fmla="*/ 333829 w 1756229"/>
                <a:gd name="connsiteY3" fmla="*/ 885371 h 1146628"/>
                <a:gd name="connsiteX4" fmla="*/ 609600 w 1756229"/>
                <a:gd name="connsiteY4" fmla="*/ 870857 h 1146628"/>
                <a:gd name="connsiteX5" fmla="*/ 1132115 w 1756229"/>
                <a:gd name="connsiteY5" fmla="*/ 1103086 h 1146628"/>
                <a:gd name="connsiteX6" fmla="*/ 1654629 w 1756229"/>
                <a:gd name="connsiteY6" fmla="*/ 1146628 h 1146628"/>
                <a:gd name="connsiteX7" fmla="*/ 1756229 w 1756229"/>
                <a:gd name="connsiteY7" fmla="*/ 478971 h 1146628"/>
                <a:gd name="connsiteX8" fmla="*/ 1553029 w 1756229"/>
                <a:gd name="connsiteY8" fmla="*/ 0 h 1146628"/>
                <a:gd name="connsiteX0" fmla="*/ 1553029 w 1756229"/>
                <a:gd name="connsiteY0" fmla="*/ 0 h 1146628"/>
                <a:gd name="connsiteX1" fmla="*/ 982734 w 1756229"/>
                <a:gd name="connsiteY1" fmla="*/ 223529 h 1146628"/>
                <a:gd name="connsiteX2" fmla="*/ 0 w 1756229"/>
                <a:gd name="connsiteY2" fmla="*/ 711200 h 1146628"/>
                <a:gd name="connsiteX3" fmla="*/ 333829 w 1756229"/>
                <a:gd name="connsiteY3" fmla="*/ 885371 h 1146628"/>
                <a:gd name="connsiteX4" fmla="*/ 609600 w 1756229"/>
                <a:gd name="connsiteY4" fmla="*/ 870857 h 1146628"/>
                <a:gd name="connsiteX5" fmla="*/ 1132115 w 1756229"/>
                <a:gd name="connsiteY5" fmla="*/ 1103086 h 1146628"/>
                <a:gd name="connsiteX6" fmla="*/ 1654629 w 1756229"/>
                <a:gd name="connsiteY6" fmla="*/ 1146628 h 1146628"/>
                <a:gd name="connsiteX7" fmla="*/ 1756229 w 1756229"/>
                <a:gd name="connsiteY7" fmla="*/ 478971 h 1146628"/>
                <a:gd name="connsiteX8" fmla="*/ 1553029 w 1756229"/>
                <a:gd name="connsiteY8" fmla="*/ 0 h 1146628"/>
                <a:gd name="connsiteX0" fmla="*/ 1506399 w 1709599"/>
                <a:gd name="connsiteY0" fmla="*/ 0 h 1146628"/>
                <a:gd name="connsiteX1" fmla="*/ 936104 w 1709599"/>
                <a:gd name="connsiteY1" fmla="*/ 223529 h 1146628"/>
                <a:gd name="connsiteX2" fmla="*/ 0 w 1709599"/>
                <a:gd name="connsiteY2" fmla="*/ 727585 h 1146628"/>
                <a:gd name="connsiteX3" fmla="*/ 287199 w 1709599"/>
                <a:gd name="connsiteY3" fmla="*/ 885371 h 1146628"/>
                <a:gd name="connsiteX4" fmla="*/ 562970 w 1709599"/>
                <a:gd name="connsiteY4" fmla="*/ 870857 h 1146628"/>
                <a:gd name="connsiteX5" fmla="*/ 1085485 w 1709599"/>
                <a:gd name="connsiteY5" fmla="*/ 1103086 h 1146628"/>
                <a:gd name="connsiteX6" fmla="*/ 1607999 w 1709599"/>
                <a:gd name="connsiteY6" fmla="*/ 1146628 h 1146628"/>
                <a:gd name="connsiteX7" fmla="*/ 1709599 w 1709599"/>
                <a:gd name="connsiteY7" fmla="*/ 478971 h 1146628"/>
                <a:gd name="connsiteX8" fmla="*/ 1506399 w 1709599"/>
                <a:gd name="connsiteY8" fmla="*/ 0 h 1146628"/>
                <a:gd name="connsiteX0" fmla="*/ 1526268 w 1729468"/>
                <a:gd name="connsiteY0" fmla="*/ 0 h 1146628"/>
                <a:gd name="connsiteX1" fmla="*/ 955973 w 1729468"/>
                <a:gd name="connsiteY1" fmla="*/ 223529 h 1146628"/>
                <a:gd name="connsiteX2" fmla="*/ 0 w 1729468"/>
                <a:gd name="connsiteY2" fmla="*/ 751795 h 1146628"/>
                <a:gd name="connsiteX3" fmla="*/ 307068 w 1729468"/>
                <a:gd name="connsiteY3" fmla="*/ 885371 h 1146628"/>
                <a:gd name="connsiteX4" fmla="*/ 582839 w 1729468"/>
                <a:gd name="connsiteY4" fmla="*/ 870857 h 1146628"/>
                <a:gd name="connsiteX5" fmla="*/ 1105354 w 1729468"/>
                <a:gd name="connsiteY5" fmla="*/ 1103086 h 1146628"/>
                <a:gd name="connsiteX6" fmla="*/ 1627868 w 1729468"/>
                <a:gd name="connsiteY6" fmla="*/ 1146628 h 1146628"/>
                <a:gd name="connsiteX7" fmla="*/ 1729468 w 1729468"/>
                <a:gd name="connsiteY7" fmla="*/ 478971 h 1146628"/>
                <a:gd name="connsiteX8" fmla="*/ 1526268 w 1729468"/>
                <a:gd name="connsiteY8" fmla="*/ 0 h 1146628"/>
                <a:gd name="connsiteX0" fmla="*/ 1526268 w 1729468"/>
                <a:gd name="connsiteY0" fmla="*/ 0 h 1165678"/>
                <a:gd name="connsiteX1" fmla="*/ 955973 w 1729468"/>
                <a:gd name="connsiteY1" fmla="*/ 223529 h 1165678"/>
                <a:gd name="connsiteX2" fmla="*/ 0 w 1729468"/>
                <a:gd name="connsiteY2" fmla="*/ 751795 h 1165678"/>
                <a:gd name="connsiteX3" fmla="*/ 307068 w 1729468"/>
                <a:gd name="connsiteY3" fmla="*/ 885371 h 1165678"/>
                <a:gd name="connsiteX4" fmla="*/ 582839 w 1729468"/>
                <a:gd name="connsiteY4" fmla="*/ 870857 h 1165678"/>
                <a:gd name="connsiteX5" fmla="*/ 1105354 w 1729468"/>
                <a:gd name="connsiteY5" fmla="*/ 1103086 h 1165678"/>
                <a:gd name="connsiteX6" fmla="*/ 1585006 w 1729468"/>
                <a:gd name="connsiteY6" fmla="*/ 1165678 h 1165678"/>
                <a:gd name="connsiteX7" fmla="*/ 1729468 w 1729468"/>
                <a:gd name="connsiteY7" fmla="*/ 478971 h 1165678"/>
                <a:gd name="connsiteX8" fmla="*/ 1526268 w 1729468"/>
                <a:gd name="connsiteY8" fmla="*/ 0 h 1165678"/>
                <a:gd name="connsiteX0" fmla="*/ 1526268 w 1672318"/>
                <a:gd name="connsiteY0" fmla="*/ 0 h 1165678"/>
                <a:gd name="connsiteX1" fmla="*/ 955973 w 1672318"/>
                <a:gd name="connsiteY1" fmla="*/ 223529 h 1165678"/>
                <a:gd name="connsiteX2" fmla="*/ 0 w 1672318"/>
                <a:gd name="connsiteY2" fmla="*/ 751795 h 1165678"/>
                <a:gd name="connsiteX3" fmla="*/ 307068 w 1672318"/>
                <a:gd name="connsiteY3" fmla="*/ 885371 h 1165678"/>
                <a:gd name="connsiteX4" fmla="*/ 582839 w 1672318"/>
                <a:gd name="connsiteY4" fmla="*/ 870857 h 1165678"/>
                <a:gd name="connsiteX5" fmla="*/ 1105354 w 1672318"/>
                <a:gd name="connsiteY5" fmla="*/ 1103086 h 1165678"/>
                <a:gd name="connsiteX6" fmla="*/ 1585006 w 1672318"/>
                <a:gd name="connsiteY6" fmla="*/ 1165678 h 1165678"/>
                <a:gd name="connsiteX7" fmla="*/ 1672318 w 1672318"/>
                <a:gd name="connsiteY7" fmla="*/ 388483 h 1165678"/>
                <a:gd name="connsiteX8" fmla="*/ 1526268 w 1672318"/>
                <a:gd name="connsiteY8" fmla="*/ 0 h 1165678"/>
                <a:gd name="connsiteX0" fmla="*/ 1526268 w 1695450"/>
                <a:gd name="connsiteY0" fmla="*/ 0 h 1165678"/>
                <a:gd name="connsiteX1" fmla="*/ 955973 w 1695450"/>
                <a:gd name="connsiteY1" fmla="*/ 223529 h 1165678"/>
                <a:gd name="connsiteX2" fmla="*/ 0 w 1695450"/>
                <a:gd name="connsiteY2" fmla="*/ 751795 h 1165678"/>
                <a:gd name="connsiteX3" fmla="*/ 307068 w 1695450"/>
                <a:gd name="connsiteY3" fmla="*/ 885371 h 1165678"/>
                <a:gd name="connsiteX4" fmla="*/ 582839 w 1695450"/>
                <a:gd name="connsiteY4" fmla="*/ 870857 h 1165678"/>
                <a:gd name="connsiteX5" fmla="*/ 1105354 w 1695450"/>
                <a:gd name="connsiteY5" fmla="*/ 1103086 h 1165678"/>
                <a:gd name="connsiteX6" fmla="*/ 1585006 w 1695450"/>
                <a:gd name="connsiteY6" fmla="*/ 1165678 h 1165678"/>
                <a:gd name="connsiteX7" fmla="*/ 1695450 w 1695450"/>
                <a:gd name="connsiteY7" fmla="*/ 551770 h 1165678"/>
                <a:gd name="connsiteX8" fmla="*/ 1672318 w 1695450"/>
                <a:gd name="connsiteY8" fmla="*/ 388483 h 1165678"/>
                <a:gd name="connsiteX9" fmla="*/ 1526268 w 1695450"/>
                <a:gd name="connsiteY9" fmla="*/ 0 h 1165678"/>
                <a:gd name="connsiteX0" fmla="*/ 1550080 w 1695450"/>
                <a:gd name="connsiteY0" fmla="*/ 0 h 1146628"/>
                <a:gd name="connsiteX1" fmla="*/ 955973 w 1695450"/>
                <a:gd name="connsiteY1" fmla="*/ 204479 h 1146628"/>
                <a:gd name="connsiteX2" fmla="*/ 0 w 1695450"/>
                <a:gd name="connsiteY2" fmla="*/ 732745 h 1146628"/>
                <a:gd name="connsiteX3" fmla="*/ 307068 w 1695450"/>
                <a:gd name="connsiteY3" fmla="*/ 866321 h 1146628"/>
                <a:gd name="connsiteX4" fmla="*/ 582839 w 1695450"/>
                <a:gd name="connsiteY4" fmla="*/ 851807 h 1146628"/>
                <a:gd name="connsiteX5" fmla="*/ 1105354 w 1695450"/>
                <a:gd name="connsiteY5" fmla="*/ 1084036 h 1146628"/>
                <a:gd name="connsiteX6" fmla="*/ 1585006 w 1695450"/>
                <a:gd name="connsiteY6" fmla="*/ 1146628 h 1146628"/>
                <a:gd name="connsiteX7" fmla="*/ 1695450 w 1695450"/>
                <a:gd name="connsiteY7" fmla="*/ 532720 h 1146628"/>
                <a:gd name="connsiteX8" fmla="*/ 1672318 w 1695450"/>
                <a:gd name="connsiteY8" fmla="*/ 369433 h 1146628"/>
                <a:gd name="connsiteX9" fmla="*/ 1550080 w 1695450"/>
                <a:gd name="connsiteY9" fmla="*/ 0 h 1146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95450" h="1146628">
                  <a:moveTo>
                    <a:pt x="1550080" y="0"/>
                  </a:moveTo>
                  <a:lnTo>
                    <a:pt x="955973" y="204479"/>
                  </a:lnTo>
                  <a:lnTo>
                    <a:pt x="0" y="732745"/>
                  </a:lnTo>
                  <a:lnTo>
                    <a:pt x="307068" y="866321"/>
                  </a:lnTo>
                  <a:lnTo>
                    <a:pt x="582839" y="851807"/>
                  </a:lnTo>
                  <a:lnTo>
                    <a:pt x="1105354" y="1084036"/>
                  </a:lnTo>
                  <a:lnTo>
                    <a:pt x="1585006" y="1146628"/>
                  </a:lnTo>
                  <a:lnTo>
                    <a:pt x="1695450" y="532720"/>
                  </a:lnTo>
                  <a:lnTo>
                    <a:pt x="1672318" y="369433"/>
                  </a:lnTo>
                  <a:lnTo>
                    <a:pt x="1550080" y="0"/>
                  </a:lnTo>
                  <a:close/>
                </a:path>
              </a:pathLst>
            </a:custGeom>
            <a:grpFill/>
            <a:ln w="19050">
              <a:solidFill>
                <a:srgbClr val="FF0000"/>
              </a:solidFill>
            </a:ln>
          </p:spPr>
          <p:style>
            <a:lnRef idx="2">
              <a:schemeClr val="accent6"/>
            </a:lnRef>
            <a:fillRef idx="1">
              <a:schemeClr val="lt1"/>
            </a:fillRef>
            <a:effectRef idx="0">
              <a:schemeClr val="accent6"/>
            </a:effectRef>
            <a:fontRef idx="minor">
              <a:schemeClr val="dk1"/>
            </a:fontRef>
          </p:style>
          <p:txBody>
            <a:bodyPr lIns="84375" tIns="42187" rIns="84375" bIns="42187" rtlCol="0" anchor="ctr"/>
            <a:lstStyle/>
            <a:p>
              <a:pPr algn="ctr"/>
              <a:endParaRPr lang="ja-JP" altLang="en-US" sz="1662" dirty="0"/>
            </a:p>
          </p:txBody>
        </p:sp>
      </p:grpSp>
      <p:sp>
        <p:nvSpPr>
          <p:cNvPr id="72" name="角丸四角形 71"/>
          <p:cNvSpPr/>
          <p:nvPr/>
        </p:nvSpPr>
        <p:spPr>
          <a:xfrm>
            <a:off x="1847529" y="3155167"/>
            <a:ext cx="1427894" cy="1259959"/>
          </a:xfrm>
          <a:prstGeom prst="roundRect">
            <a:avLst/>
          </a:prstGeom>
          <a:noFill/>
          <a:ln w="190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662" dirty="0"/>
          </a:p>
        </p:txBody>
      </p:sp>
      <p:sp>
        <p:nvSpPr>
          <p:cNvPr id="73" name="線吹き出し 1 72"/>
          <p:cNvSpPr/>
          <p:nvPr/>
        </p:nvSpPr>
        <p:spPr>
          <a:xfrm>
            <a:off x="2495600" y="1966685"/>
            <a:ext cx="1296144" cy="328766"/>
          </a:xfrm>
          <a:prstGeom prst="callout1">
            <a:avLst>
              <a:gd name="adj1" fmla="val 38399"/>
              <a:gd name="adj2" fmla="val 98967"/>
              <a:gd name="adj3" fmla="val 182151"/>
              <a:gd name="adj4" fmla="val 114168"/>
            </a:avLst>
          </a:prstGeom>
          <a:solidFill>
            <a:schemeClr val="bg1">
              <a:alpha val="80000"/>
            </a:schemeClr>
          </a:solidFill>
          <a:ln w="15875">
            <a:solidFill>
              <a:srgbClr val="002060"/>
            </a:solidFill>
            <a:tailEnd type="stealth"/>
          </a:ln>
        </p:spPr>
        <p:style>
          <a:lnRef idx="2">
            <a:schemeClr val="accent2"/>
          </a:lnRef>
          <a:fillRef idx="1">
            <a:schemeClr val="lt1"/>
          </a:fillRef>
          <a:effectRef idx="0">
            <a:schemeClr val="accent2"/>
          </a:effectRef>
          <a:fontRef idx="minor">
            <a:schemeClr val="dk1"/>
          </a:fontRef>
        </p:style>
        <p:txBody>
          <a:bodyPr lIns="33231" rIns="33231" rtlCol="0" anchor="ctr"/>
          <a:lstStyle/>
          <a:p>
            <a:r>
              <a:rPr lang="ja-JP" altLang="en-US" sz="1292" dirty="0"/>
              <a:t>１．大阪駅周辺</a:t>
            </a:r>
            <a:endParaRPr lang="en-US" altLang="ja-JP" sz="1292" dirty="0"/>
          </a:p>
          <a:p>
            <a:r>
              <a:rPr lang="ja-JP" altLang="en-US" sz="1292" dirty="0"/>
              <a:t>　　（</a:t>
            </a:r>
            <a:r>
              <a:rPr lang="en-US" altLang="ja-JP" sz="1292" dirty="0" smtClean="0"/>
              <a:t>P.5</a:t>
            </a:r>
            <a:r>
              <a:rPr lang="ja-JP" altLang="en-US" sz="1292" dirty="0" smtClean="0"/>
              <a:t>）</a:t>
            </a:r>
            <a:endParaRPr lang="ja-JP" altLang="en-US" sz="1292" dirty="0"/>
          </a:p>
        </p:txBody>
      </p:sp>
      <p:sp>
        <p:nvSpPr>
          <p:cNvPr id="74" name="線吹き出し 1 73"/>
          <p:cNvSpPr/>
          <p:nvPr/>
        </p:nvSpPr>
        <p:spPr>
          <a:xfrm>
            <a:off x="2567608" y="2365498"/>
            <a:ext cx="936104" cy="332345"/>
          </a:xfrm>
          <a:prstGeom prst="callout1">
            <a:avLst>
              <a:gd name="adj1" fmla="val 25571"/>
              <a:gd name="adj2" fmla="val 92765"/>
              <a:gd name="adj3" fmla="val 141422"/>
              <a:gd name="adj4" fmla="val 126741"/>
            </a:avLst>
          </a:prstGeom>
          <a:solidFill>
            <a:schemeClr val="bg1">
              <a:alpha val="80000"/>
            </a:schemeClr>
          </a:solidFill>
          <a:ln w="15875">
            <a:solidFill>
              <a:srgbClr val="002060"/>
            </a:solidFill>
            <a:tailEnd type="stealth"/>
          </a:ln>
        </p:spPr>
        <p:style>
          <a:lnRef idx="2">
            <a:schemeClr val="accent2"/>
          </a:lnRef>
          <a:fillRef idx="1">
            <a:schemeClr val="lt1"/>
          </a:fillRef>
          <a:effectRef idx="0">
            <a:schemeClr val="accent2"/>
          </a:effectRef>
          <a:fontRef idx="minor">
            <a:schemeClr val="dk1"/>
          </a:fontRef>
        </p:style>
        <p:txBody>
          <a:bodyPr lIns="33231" rIns="33231" rtlCol="0" anchor="ctr"/>
          <a:lstStyle/>
          <a:p>
            <a:r>
              <a:rPr lang="ja-JP" altLang="en-US" sz="1292" dirty="0"/>
              <a:t>３</a:t>
            </a:r>
            <a:r>
              <a:rPr lang="ja-JP" altLang="en-US" sz="1292" dirty="0" smtClean="0"/>
              <a:t>．</a:t>
            </a:r>
            <a:r>
              <a:rPr lang="ja-JP" altLang="en-US" sz="1292" dirty="0"/>
              <a:t>中之島</a:t>
            </a:r>
            <a:endParaRPr lang="en-US" altLang="ja-JP" sz="1292" dirty="0"/>
          </a:p>
          <a:p>
            <a:r>
              <a:rPr lang="ja-JP" altLang="en-US" sz="1292" dirty="0"/>
              <a:t>　（</a:t>
            </a:r>
            <a:r>
              <a:rPr lang="en-US" altLang="ja-JP" sz="1292" dirty="0" smtClean="0"/>
              <a:t>P.20</a:t>
            </a:r>
            <a:r>
              <a:rPr lang="ja-JP" altLang="en-US" sz="1292" dirty="0" smtClean="0"/>
              <a:t>）</a:t>
            </a:r>
            <a:endParaRPr lang="ja-JP" altLang="en-US" sz="1292" dirty="0"/>
          </a:p>
        </p:txBody>
      </p:sp>
      <p:sp>
        <p:nvSpPr>
          <p:cNvPr id="75" name="線吹き出し 1 74"/>
          <p:cNvSpPr/>
          <p:nvPr/>
        </p:nvSpPr>
        <p:spPr>
          <a:xfrm>
            <a:off x="2423593" y="2764312"/>
            <a:ext cx="936104" cy="332345"/>
          </a:xfrm>
          <a:prstGeom prst="callout1">
            <a:avLst>
              <a:gd name="adj1" fmla="val 32562"/>
              <a:gd name="adj2" fmla="val 102765"/>
              <a:gd name="adj3" fmla="val 141258"/>
              <a:gd name="adj4" fmla="val 168503"/>
            </a:avLst>
          </a:prstGeom>
          <a:solidFill>
            <a:schemeClr val="bg1">
              <a:alpha val="80000"/>
            </a:schemeClr>
          </a:solidFill>
          <a:ln w="15875">
            <a:solidFill>
              <a:srgbClr val="002060"/>
            </a:solidFill>
            <a:tailEnd type="stealth"/>
          </a:ln>
        </p:spPr>
        <p:style>
          <a:lnRef idx="2">
            <a:schemeClr val="accent2"/>
          </a:lnRef>
          <a:fillRef idx="1">
            <a:schemeClr val="lt1"/>
          </a:fillRef>
          <a:effectRef idx="0">
            <a:schemeClr val="accent2"/>
          </a:effectRef>
          <a:fontRef idx="minor">
            <a:schemeClr val="dk1"/>
          </a:fontRef>
        </p:style>
        <p:txBody>
          <a:bodyPr lIns="33231" rIns="33231" rtlCol="0" anchor="ctr"/>
          <a:lstStyle/>
          <a:p>
            <a:r>
              <a:rPr lang="ja-JP" altLang="en-US" sz="1292" dirty="0"/>
              <a:t>４</a:t>
            </a:r>
            <a:r>
              <a:rPr lang="ja-JP" altLang="en-US" sz="1292" dirty="0" smtClean="0"/>
              <a:t>．</a:t>
            </a:r>
            <a:r>
              <a:rPr lang="ja-JP" altLang="en-US" sz="1292" dirty="0"/>
              <a:t>御堂筋</a:t>
            </a:r>
            <a:endParaRPr lang="en-US" altLang="ja-JP" sz="1292" dirty="0"/>
          </a:p>
          <a:p>
            <a:r>
              <a:rPr lang="ja-JP" altLang="en-US" sz="1292" dirty="0"/>
              <a:t>　（</a:t>
            </a:r>
            <a:r>
              <a:rPr lang="en-US" altLang="ja-JP" sz="1292" dirty="0" smtClean="0"/>
              <a:t>P.34</a:t>
            </a:r>
            <a:r>
              <a:rPr lang="ja-JP" altLang="en-US" sz="1108" dirty="0" smtClean="0"/>
              <a:t>）</a:t>
            </a:r>
            <a:endParaRPr lang="ja-JP" altLang="en-US" sz="1108" dirty="0"/>
          </a:p>
        </p:txBody>
      </p:sp>
      <p:sp>
        <p:nvSpPr>
          <p:cNvPr id="76" name="線吹き出し 1 75"/>
          <p:cNvSpPr/>
          <p:nvPr/>
        </p:nvSpPr>
        <p:spPr>
          <a:xfrm>
            <a:off x="4439816" y="3296063"/>
            <a:ext cx="1156870" cy="345783"/>
          </a:xfrm>
          <a:prstGeom prst="callout1">
            <a:avLst>
              <a:gd name="adj1" fmla="val 9542"/>
              <a:gd name="adj2" fmla="val -2726"/>
              <a:gd name="adj3" fmla="val -4800"/>
              <a:gd name="adj4" fmla="val -22529"/>
            </a:avLst>
          </a:prstGeom>
          <a:solidFill>
            <a:schemeClr val="bg1">
              <a:alpha val="80000"/>
            </a:schemeClr>
          </a:solidFill>
          <a:ln w="15875">
            <a:solidFill>
              <a:srgbClr val="002060"/>
            </a:solidFill>
            <a:tailEnd type="stealth"/>
          </a:ln>
        </p:spPr>
        <p:style>
          <a:lnRef idx="2">
            <a:schemeClr val="accent2"/>
          </a:lnRef>
          <a:fillRef idx="1">
            <a:schemeClr val="lt1"/>
          </a:fillRef>
          <a:effectRef idx="0">
            <a:schemeClr val="accent2"/>
          </a:effectRef>
          <a:fontRef idx="minor">
            <a:schemeClr val="dk1"/>
          </a:fontRef>
        </p:style>
        <p:txBody>
          <a:bodyPr lIns="33231" rIns="33231" rtlCol="0" anchor="ctr"/>
          <a:lstStyle/>
          <a:p>
            <a:r>
              <a:rPr lang="ja-JP" altLang="en-US" sz="1292" dirty="0"/>
              <a:t>５</a:t>
            </a:r>
            <a:r>
              <a:rPr lang="ja-JP" altLang="en-US" sz="1292" dirty="0" smtClean="0"/>
              <a:t>．</a:t>
            </a:r>
            <a:r>
              <a:rPr lang="ja-JP" altLang="en-US" sz="1292" dirty="0"/>
              <a:t>難波周辺</a:t>
            </a:r>
            <a:endParaRPr lang="en-US" altLang="ja-JP" sz="1292" dirty="0"/>
          </a:p>
          <a:p>
            <a:r>
              <a:rPr lang="ja-JP" altLang="en-US" sz="1292" dirty="0"/>
              <a:t>　　（</a:t>
            </a:r>
            <a:r>
              <a:rPr lang="en-US" altLang="ja-JP" sz="1292" dirty="0" smtClean="0"/>
              <a:t>P.42</a:t>
            </a:r>
            <a:r>
              <a:rPr lang="ja-JP" altLang="en-US" sz="1292" dirty="0" smtClean="0"/>
              <a:t>）</a:t>
            </a:r>
            <a:endParaRPr lang="ja-JP" altLang="en-US" sz="1292" dirty="0"/>
          </a:p>
        </p:txBody>
      </p:sp>
      <p:sp>
        <p:nvSpPr>
          <p:cNvPr id="77" name="線吹き出し 1 76"/>
          <p:cNvSpPr/>
          <p:nvPr/>
        </p:nvSpPr>
        <p:spPr>
          <a:xfrm>
            <a:off x="4438494" y="1767278"/>
            <a:ext cx="2377586" cy="567369"/>
          </a:xfrm>
          <a:prstGeom prst="callout1">
            <a:avLst>
              <a:gd name="adj1" fmla="val 108691"/>
              <a:gd name="adj2" fmla="val 9324"/>
              <a:gd name="adj3" fmla="val 198156"/>
              <a:gd name="adj4" fmla="val 9790"/>
            </a:avLst>
          </a:prstGeom>
          <a:solidFill>
            <a:schemeClr val="bg1">
              <a:alpha val="80000"/>
            </a:schemeClr>
          </a:solidFill>
          <a:ln w="15875">
            <a:solidFill>
              <a:srgbClr val="002060"/>
            </a:solidFill>
            <a:tailEnd type="stealth"/>
          </a:ln>
        </p:spPr>
        <p:style>
          <a:lnRef idx="2">
            <a:schemeClr val="accent2"/>
          </a:lnRef>
          <a:fillRef idx="1">
            <a:schemeClr val="lt1"/>
          </a:fillRef>
          <a:effectRef idx="0">
            <a:schemeClr val="accent2"/>
          </a:effectRef>
          <a:fontRef idx="minor">
            <a:schemeClr val="dk1"/>
          </a:fontRef>
        </p:style>
        <p:txBody>
          <a:bodyPr lIns="33231" rIns="33231" rtlCol="0" anchor="ctr"/>
          <a:lstStyle/>
          <a:p>
            <a:pPr marL="246191" indent="-246191"/>
            <a:r>
              <a:rPr lang="zh-TW" altLang="en-US" sz="1292" dirty="0" smtClean="0"/>
              <a:t>６．大阪城公園</a:t>
            </a:r>
            <a:r>
              <a:rPr lang="ja-JP" altLang="en-US" sz="1292" dirty="0" err="1" smtClean="0"/>
              <a:t>、</a:t>
            </a:r>
            <a:r>
              <a:rPr lang="ja-JP" altLang="en-US" sz="1292" dirty="0"/>
              <a:t>森之宮、</a:t>
            </a:r>
            <a:r>
              <a:rPr lang="en-US" altLang="ja-JP" sz="1292" dirty="0"/>
              <a:t/>
            </a:r>
            <a:br>
              <a:rPr lang="en-US" altLang="ja-JP" sz="1292" dirty="0"/>
            </a:br>
            <a:r>
              <a:rPr lang="ja-JP" altLang="en-US" sz="1292" dirty="0">
                <a:latin typeface="+mn-ea"/>
              </a:rPr>
              <a:t>京橋・大阪</a:t>
            </a:r>
            <a:r>
              <a:rPr lang="ja-JP" altLang="en-US" sz="1292" dirty="0" smtClean="0">
                <a:latin typeface="+mn-ea"/>
              </a:rPr>
              <a:t>ビジネスパーク、</a:t>
            </a:r>
            <a:endParaRPr lang="en-US" altLang="ja-JP" sz="1292" dirty="0" smtClean="0">
              <a:latin typeface="+mn-ea"/>
            </a:endParaRPr>
          </a:p>
          <a:p>
            <a:pPr marL="246191" indent="-246191"/>
            <a:r>
              <a:rPr lang="ja-JP" altLang="en-US" sz="1292" dirty="0">
                <a:latin typeface="+mn-ea"/>
              </a:rPr>
              <a:t>　 </a:t>
            </a:r>
            <a:r>
              <a:rPr lang="ja-JP" altLang="en-US" sz="1292" dirty="0" smtClean="0">
                <a:latin typeface="+mn-ea"/>
              </a:rPr>
              <a:t>  </a:t>
            </a:r>
            <a:r>
              <a:rPr lang="ja-JP" altLang="en-US" sz="1292" dirty="0" smtClean="0">
                <a:solidFill>
                  <a:schemeClr val="tx1"/>
                </a:solidFill>
                <a:latin typeface="+mn-ea"/>
              </a:rPr>
              <a:t>難波宮跡公園</a:t>
            </a:r>
            <a:r>
              <a:rPr lang="en-US" altLang="ja-JP" sz="1292" b="1" dirty="0">
                <a:solidFill>
                  <a:srgbClr val="FF0000"/>
                </a:solidFill>
                <a:latin typeface="+mn-ea"/>
              </a:rPr>
              <a:t/>
            </a:r>
            <a:br>
              <a:rPr lang="en-US" altLang="ja-JP" sz="1292" b="1" dirty="0">
                <a:solidFill>
                  <a:srgbClr val="FF0000"/>
                </a:solidFill>
                <a:latin typeface="+mn-ea"/>
              </a:rPr>
            </a:br>
            <a:r>
              <a:rPr lang="ja-JP" altLang="en-US" sz="1292" dirty="0">
                <a:latin typeface="+mn-ea"/>
              </a:rPr>
              <a:t>（</a:t>
            </a:r>
            <a:r>
              <a:rPr lang="en-US" altLang="ja-JP" sz="1292" dirty="0" smtClean="0"/>
              <a:t>P.51</a:t>
            </a:r>
            <a:r>
              <a:rPr lang="ja-JP" altLang="en-US" sz="1292" dirty="0" smtClean="0"/>
              <a:t>）</a:t>
            </a:r>
            <a:endParaRPr lang="en-US" altLang="ja-JP" sz="1292" dirty="0">
              <a:latin typeface="+mn-ea"/>
            </a:endParaRPr>
          </a:p>
        </p:txBody>
      </p:sp>
      <p:sp>
        <p:nvSpPr>
          <p:cNvPr id="78" name="線吹き出し 1 77"/>
          <p:cNvSpPr/>
          <p:nvPr/>
        </p:nvSpPr>
        <p:spPr>
          <a:xfrm>
            <a:off x="2183397" y="4606826"/>
            <a:ext cx="1125738" cy="417428"/>
          </a:xfrm>
          <a:prstGeom prst="callout1">
            <a:avLst>
              <a:gd name="adj1" fmla="val -1510"/>
              <a:gd name="adj2" fmla="val 12934"/>
              <a:gd name="adj3" fmla="val -47517"/>
              <a:gd name="adj4" fmla="val 19432"/>
            </a:avLst>
          </a:prstGeom>
          <a:solidFill>
            <a:schemeClr val="bg1">
              <a:alpha val="80000"/>
            </a:schemeClr>
          </a:solidFill>
          <a:ln w="15875">
            <a:solidFill>
              <a:srgbClr val="002060"/>
            </a:solidFill>
            <a:tailEnd type="stealth"/>
          </a:ln>
        </p:spPr>
        <p:style>
          <a:lnRef idx="2">
            <a:schemeClr val="accent2"/>
          </a:lnRef>
          <a:fillRef idx="1">
            <a:schemeClr val="lt1"/>
          </a:fillRef>
          <a:effectRef idx="0">
            <a:schemeClr val="accent2"/>
          </a:effectRef>
          <a:fontRef idx="minor">
            <a:schemeClr val="dk1"/>
          </a:fontRef>
        </p:style>
        <p:txBody>
          <a:bodyPr lIns="33231" rIns="33231" rtlCol="0" anchor="ctr"/>
          <a:lstStyle/>
          <a:p>
            <a:r>
              <a:rPr lang="ja-JP" altLang="en-US" sz="1292" dirty="0" smtClean="0"/>
              <a:t>７．夢洲等</a:t>
            </a:r>
            <a:endParaRPr lang="en-US" altLang="ja-JP" sz="1292" dirty="0"/>
          </a:p>
          <a:p>
            <a:r>
              <a:rPr lang="ja-JP" altLang="en-US" sz="1292" dirty="0"/>
              <a:t>　　（</a:t>
            </a:r>
            <a:r>
              <a:rPr lang="en-US" altLang="ja-JP" sz="1292" dirty="0" smtClean="0"/>
              <a:t>P.62</a:t>
            </a:r>
            <a:r>
              <a:rPr lang="ja-JP" altLang="en-US" sz="1108" dirty="0" smtClean="0"/>
              <a:t>）</a:t>
            </a:r>
            <a:endParaRPr lang="ja-JP" altLang="en-US" sz="1108" dirty="0"/>
          </a:p>
        </p:txBody>
      </p:sp>
      <p:sp>
        <p:nvSpPr>
          <p:cNvPr id="79" name="線吹き出し 1 78"/>
          <p:cNvSpPr/>
          <p:nvPr/>
        </p:nvSpPr>
        <p:spPr>
          <a:xfrm>
            <a:off x="4151784" y="4027220"/>
            <a:ext cx="1360078" cy="398814"/>
          </a:xfrm>
          <a:prstGeom prst="callout1">
            <a:avLst>
              <a:gd name="adj1" fmla="val -18783"/>
              <a:gd name="adj2" fmla="val 8198"/>
              <a:gd name="adj3" fmla="val -89676"/>
              <a:gd name="adj4" fmla="val 6832"/>
            </a:avLst>
          </a:prstGeom>
          <a:solidFill>
            <a:schemeClr val="bg1">
              <a:alpha val="80000"/>
            </a:schemeClr>
          </a:solidFill>
          <a:ln w="15875">
            <a:solidFill>
              <a:srgbClr val="002060"/>
            </a:solidFill>
            <a:tailEnd type="stealth"/>
          </a:ln>
        </p:spPr>
        <p:style>
          <a:lnRef idx="2">
            <a:schemeClr val="accent2"/>
          </a:lnRef>
          <a:fillRef idx="1">
            <a:schemeClr val="lt1"/>
          </a:fillRef>
          <a:effectRef idx="0">
            <a:schemeClr val="accent2"/>
          </a:effectRef>
          <a:fontRef idx="minor">
            <a:schemeClr val="dk1"/>
          </a:fontRef>
        </p:style>
        <p:txBody>
          <a:bodyPr lIns="33231" rIns="33231" rtlCol="0" anchor="ctr"/>
          <a:lstStyle/>
          <a:p>
            <a:r>
              <a:rPr lang="zh-TW" altLang="en-US" sz="1292" dirty="0" smtClean="0"/>
              <a:t>８．天王寺公園</a:t>
            </a:r>
            <a:r>
              <a:rPr lang="ja-JP" altLang="en-US" sz="1292" dirty="0" smtClean="0"/>
              <a:t>（</a:t>
            </a:r>
            <a:r>
              <a:rPr lang="en-US" altLang="ja-JP" sz="1292" dirty="0" smtClean="0"/>
              <a:t>P.70</a:t>
            </a:r>
            <a:r>
              <a:rPr lang="ja-JP" altLang="en-US" sz="1292" dirty="0" smtClean="0"/>
              <a:t>）</a:t>
            </a:r>
            <a:endParaRPr lang="ja-JP" altLang="en-US" sz="1292" dirty="0"/>
          </a:p>
        </p:txBody>
      </p:sp>
      <p:sp>
        <p:nvSpPr>
          <p:cNvPr id="80" name="フリーフォーム 79"/>
          <p:cNvSpPr/>
          <p:nvPr/>
        </p:nvSpPr>
        <p:spPr bwMode="auto">
          <a:xfrm>
            <a:off x="4212986" y="3513972"/>
            <a:ext cx="184697" cy="180543"/>
          </a:xfrm>
          <a:custGeom>
            <a:avLst/>
            <a:gdLst>
              <a:gd name="connsiteX0" fmla="*/ 747423 w 3236181"/>
              <a:gd name="connsiteY0" fmla="*/ 0 h 3427013"/>
              <a:gd name="connsiteX1" fmla="*/ 715618 w 3236181"/>
              <a:gd name="connsiteY1" fmla="*/ 222637 h 3427013"/>
              <a:gd name="connsiteX2" fmla="*/ 588397 w 3236181"/>
              <a:gd name="connsiteY2" fmla="*/ 779228 h 3427013"/>
              <a:gd name="connsiteX3" fmla="*/ 214686 w 3236181"/>
              <a:gd name="connsiteY3" fmla="*/ 2051437 h 3427013"/>
              <a:gd name="connsiteX4" fmla="*/ 0 w 3236181"/>
              <a:gd name="connsiteY4" fmla="*/ 2759103 h 3427013"/>
              <a:gd name="connsiteX5" fmla="*/ 270345 w 3236181"/>
              <a:gd name="connsiteY5" fmla="*/ 2830665 h 3427013"/>
              <a:gd name="connsiteX6" fmla="*/ 492981 w 3236181"/>
              <a:gd name="connsiteY6" fmla="*/ 2854519 h 3427013"/>
              <a:gd name="connsiteX7" fmla="*/ 2608028 w 3236181"/>
              <a:gd name="connsiteY7" fmla="*/ 3427013 h 3427013"/>
              <a:gd name="connsiteX8" fmla="*/ 2894275 w 3236181"/>
              <a:gd name="connsiteY8" fmla="*/ 3379305 h 3427013"/>
              <a:gd name="connsiteX9" fmla="*/ 2997642 w 3236181"/>
              <a:gd name="connsiteY9" fmla="*/ 3307743 h 3427013"/>
              <a:gd name="connsiteX10" fmla="*/ 3045350 w 3236181"/>
              <a:gd name="connsiteY10" fmla="*/ 2997642 h 3427013"/>
              <a:gd name="connsiteX11" fmla="*/ 2528515 w 3236181"/>
              <a:gd name="connsiteY11" fmla="*/ 2854519 h 3427013"/>
              <a:gd name="connsiteX12" fmla="*/ 2703444 w 3236181"/>
              <a:gd name="connsiteY12" fmla="*/ 2115047 h 3427013"/>
              <a:gd name="connsiteX13" fmla="*/ 2282025 w 3236181"/>
              <a:gd name="connsiteY13" fmla="*/ 2027583 h 3427013"/>
              <a:gd name="connsiteX14" fmla="*/ 2385392 w 3236181"/>
              <a:gd name="connsiteY14" fmla="*/ 1701580 h 3427013"/>
              <a:gd name="connsiteX15" fmla="*/ 2456953 w 3236181"/>
              <a:gd name="connsiteY15" fmla="*/ 1685677 h 3427013"/>
              <a:gd name="connsiteX16" fmla="*/ 2576223 w 3236181"/>
              <a:gd name="connsiteY16" fmla="*/ 1693628 h 3427013"/>
              <a:gd name="connsiteX17" fmla="*/ 2663687 w 3236181"/>
              <a:gd name="connsiteY17" fmla="*/ 1733385 h 3427013"/>
              <a:gd name="connsiteX18" fmla="*/ 2671639 w 3236181"/>
              <a:gd name="connsiteY18" fmla="*/ 1741336 h 3427013"/>
              <a:gd name="connsiteX19" fmla="*/ 2822713 w 3236181"/>
              <a:gd name="connsiteY19" fmla="*/ 1773141 h 3427013"/>
              <a:gd name="connsiteX20" fmla="*/ 2926080 w 3236181"/>
              <a:gd name="connsiteY20" fmla="*/ 1733385 h 3427013"/>
              <a:gd name="connsiteX21" fmla="*/ 2941983 w 3236181"/>
              <a:gd name="connsiteY21" fmla="*/ 1518700 h 3427013"/>
              <a:gd name="connsiteX22" fmla="*/ 2830665 w 3236181"/>
              <a:gd name="connsiteY22" fmla="*/ 1494846 h 3427013"/>
              <a:gd name="connsiteX23" fmla="*/ 2886324 w 3236181"/>
              <a:gd name="connsiteY23" fmla="*/ 1184745 h 3427013"/>
              <a:gd name="connsiteX24" fmla="*/ 3236181 w 3236181"/>
              <a:gd name="connsiteY24" fmla="*/ 1216550 h 3427013"/>
              <a:gd name="connsiteX25" fmla="*/ 3204376 w 3236181"/>
              <a:gd name="connsiteY25" fmla="*/ 1009816 h 3427013"/>
              <a:gd name="connsiteX26" fmla="*/ 2926080 w 3236181"/>
              <a:gd name="connsiteY26" fmla="*/ 993913 h 3427013"/>
              <a:gd name="connsiteX27" fmla="*/ 2767054 w 3236181"/>
              <a:gd name="connsiteY27" fmla="*/ 914400 h 3427013"/>
              <a:gd name="connsiteX28" fmla="*/ 2162755 w 3236181"/>
              <a:gd name="connsiteY28" fmla="*/ 858741 h 3427013"/>
              <a:gd name="connsiteX29" fmla="*/ 2146853 w 3236181"/>
              <a:gd name="connsiteY29" fmla="*/ 826936 h 3427013"/>
              <a:gd name="connsiteX30" fmla="*/ 2059388 w 3236181"/>
              <a:gd name="connsiteY30" fmla="*/ 850790 h 3427013"/>
              <a:gd name="connsiteX31" fmla="*/ 1995778 w 3236181"/>
              <a:gd name="connsiteY31" fmla="*/ 1033670 h 3427013"/>
              <a:gd name="connsiteX32" fmla="*/ 1987826 w 3236181"/>
              <a:gd name="connsiteY32" fmla="*/ 1065475 h 3427013"/>
              <a:gd name="connsiteX33" fmla="*/ 1948070 w 3236181"/>
              <a:gd name="connsiteY33" fmla="*/ 1089329 h 3427013"/>
              <a:gd name="connsiteX34" fmla="*/ 1804946 w 3236181"/>
              <a:gd name="connsiteY34" fmla="*/ 1113183 h 3427013"/>
              <a:gd name="connsiteX35" fmla="*/ 1598213 w 3236181"/>
              <a:gd name="connsiteY35" fmla="*/ 1240404 h 3427013"/>
              <a:gd name="connsiteX36" fmla="*/ 1518700 w 3236181"/>
              <a:gd name="connsiteY36" fmla="*/ 1248355 h 3427013"/>
              <a:gd name="connsiteX37" fmla="*/ 1447138 w 3236181"/>
              <a:gd name="connsiteY37" fmla="*/ 1160891 h 3427013"/>
              <a:gd name="connsiteX38" fmla="*/ 1423284 w 3236181"/>
              <a:gd name="connsiteY38" fmla="*/ 1129086 h 3427013"/>
              <a:gd name="connsiteX39" fmla="*/ 1407381 w 3236181"/>
              <a:gd name="connsiteY39" fmla="*/ 1121134 h 3427013"/>
              <a:gd name="connsiteX40" fmla="*/ 1407381 w 3236181"/>
              <a:gd name="connsiteY40" fmla="*/ 818985 h 3427013"/>
              <a:gd name="connsiteX41" fmla="*/ 1375576 w 3236181"/>
              <a:gd name="connsiteY41" fmla="*/ 667910 h 3427013"/>
              <a:gd name="connsiteX42" fmla="*/ 1327868 w 3236181"/>
              <a:gd name="connsiteY42" fmla="*/ 667910 h 3427013"/>
              <a:gd name="connsiteX43" fmla="*/ 1463040 w 3236181"/>
              <a:gd name="connsiteY43" fmla="*/ 166978 h 3427013"/>
              <a:gd name="connsiteX44" fmla="*/ 1423284 w 3236181"/>
              <a:gd name="connsiteY44" fmla="*/ 166978 h 3427013"/>
              <a:gd name="connsiteX45" fmla="*/ 1463040 w 3236181"/>
              <a:gd name="connsiteY45" fmla="*/ 87465 h 3427013"/>
              <a:gd name="connsiteX46" fmla="*/ 747423 w 3236181"/>
              <a:gd name="connsiteY46" fmla="*/ 0 h 3427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3236181" h="3427013">
                <a:moveTo>
                  <a:pt x="747423" y="0"/>
                </a:moveTo>
                <a:lnTo>
                  <a:pt x="715618" y="222637"/>
                </a:lnTo>
                <a:lnTo>
                  <a:pt x="588397" y="779228"/>
                </a:lnTo>
                <a:lnTo>
                  <a:pt x="214686" y="2051437"/>
                </a:lnTo>
                <a:lnTo>
                  <a:pt x="0" y="2759103"/>
                </a:lnTo>
                <a:lnTo>
                  <a:pt x="270345" y="2830665"/>
                </a:lnTo>
                <a:lnTo>
                  <a:pt x="492981" y="2854519"/>
                </a:lnTo>
                <a:lnTo>
                  <a:pt x="2608028" y="3427013"/>
                </a:lnTo>
                <a:lnTo>
                  <a:pt x="2894275" y="3379305"/>
                </a:lnTo>
                <a:lnTo>
                  <a:pt x="2997642" y="3307743"/>
                </a:lnTo>
                <a:lnTo>
                  <a:pt x="3045350" y="2997642"/>
                </a:lnTo>
                <a:lnTo>
                  <a:pt x="2528515" y="2854519"/>
                </a:lnTo>
                <a:lnTo>
                  <a:pt x="2703444" y="2115047"/>
                </a:lnTo>
                <a:lnTo>
                  <a:pt x="2282025" y="2027583"/>
                </a:lnTo>
                <a:lnTo>
                  <a:pt x="2385392" y="1701580"/>
                </a:lnTo>
                <a:lnTo>
                  <a:pt x="2456953" y="1685677"/>
                </a:lnTo>
                <a:lnTo>
                  <a:pt x="2576223" y="1693628"/>
                </a:lnTo>
                <a:lnTo>
                  <a:pt x="2663687" y="1733385"/>
                </a:lnTo>
                <a:lnTo>
                  <a:pt x="2671639" y="1741336"/>
                </a:lnTo>
                <a:lnTo>
                  <a:pt x="2822713" y="1773141"/>
                </a:lnTo>
                <a:lnTo>
                  <a:pt x="2926080" y="1733385"/>
                </a:lnTo>
                <a:lnTo>
                  <a:pt x="2941983" y="1518700"/>
                </a:lnTo>
                <a:lnTo>
                  <a:pt x="2830665" y="1494846"/>
                </a:lnTo>
                <a:lnTo>
                  <a:pt x="2886324" y="1184745"/>
                </a:lnTo>
                <a:lnTo>
                  <a:pt x="3236181" y="1216550"/>
                </a:lnTo>
                <a:lnTo>
                  <a:pt x="3204376" y="1009816"/>
                </a:lnTo>
                <a:lnTo>
                  <a:pt x="2926080" y="993913"/>
                </a:lnTo>
                <a:lnTo>
                  <a:pt x="2767054" y="914400"/>
                </a:lnTo>
                <a:lnTo>
                  <a:pt x="2162755" y="858741"/>
                </a:lnTo>
                <a:lnTo>
                  <a:pt x="2146853" y="826936"/>
                </a:lnTo>
                <a:lnTo>
                  <a:pt x="2059388" y="850790"/>
                </a:lnTo>
                <a:lnTo>
                  <a:pt x="1995778" y="1033670"/>
                </a:lnTo>
                <a:lnTo>
                  <a:pt x="1987826" y="1065475"/>
                </a:lnTo>
                <a:lnTo>
                  <a:pt x="1948070" y="1089329"/>
                </a:lnTo>
                <a:lnTo>
                  <a:pt x="1804946" y="1113183"/>
                </a:lnTo>
                <a:lnTo>
                  <a:pt x="1598213" y="1240404"/>
                </a:lnTo>
                <a:lnTo>
                  <a:pt x="1518700" y="1248355"/>
                </a:lnTo>
                <a:lnTo>
                  <a:pt x="1447138" y="1160891"/>
                </a:lnTo>
                <a:lnTo>
                  <a:pt x="1423284" y="1129086"/>
                </a:lnTo>
                <a:lnTo>
                  <a:pt x="1407381" y="1121134"/>
                </a:lnTo>
                <a:lnTo>
                  <a:pt x="1407381" y="818985"/>
                </a:lnTo>
                <a:lnTo>
                  <a:pt x="1375576" y="667910"/>
                </a:lnTo>
                <a:lnTo>
                  <a:pt x="1327868" y="667910"/>
                </a:lnTo>
                <a:lnTo>
                  <a:pt x="1463040" y="166978"/>
                </a:lnTo>
                <a:lnTo>
                  <a:pt x="1423284" y="166978"/>
                </a:lnTo>
                <a:lnTo>
                  <a:pt x="1463040" y="87465"/>
                </a:lnTo>
                <a:lnTo>
                  <a:pt x="747423" y="0"/>
                </a:lnTo>
                <a:close/>
              </a:path>
            </a:pathLst>
          </a:custGeom>
          <a:noFill/>
          <a:ln w="19050" cap="flat" cmpd="sng" algn="ctr">
            <a:solidFill>
              <a:srgbClr val="FF0000"/>
            </a:solidFill>
            <a:prstDash val="solid"/>
            <a:round/>
            <a:headEnd type="none" w="med" len="med"/>
            <a:tailEnd type="none" w="med" len="med"/>
          </a:ln>
          <a:effectLst/>
        </p:spPr>
        <p:txBody>
          <a:bodyPr vert="horz" wrap="square" lIns="84406" tIns="42203" rIns="84406" bIns="42203" numCol="1" rtlCol="0" anchor="t" anchorCtr="0" compatLnSpc="1">
            <a:prstTxWarp prst="textNoShape">
              <a:avLst/>
            </a:prstTxWarp>
          </a:bodyPr>
          <a:lstStyle/>
          <a:p>
            <a:pPr algn="ctr" defTabSz="844083" fontAlgn="base">
              <a:spcBef>
                <a:spcPct val="0"/>
              </a:spcBef>
              <a:spcAft>
                <a:spcPct val="0"/>
              </a:spcAft>
            </a:pPr>
            <a:endParaRPr lang="ja-JP" altLang="en-US" sz="1662" dirty="0">
              <a:latin typeface="Arial" charset="0"/>
              <a:ea typeface="ＭＳ ゴシック" pitchFamily="49" charset="-128"/>
            </a:endParaRPr>
          </a:p>
        </p:txBody>
      </p:sp>
      <p:sp>
        <p:nvSpPr>
          <p:cNvPr id="4" name="テキスト ボックス 3"/>
          <p:cNvSpPr txBox="1"/>
          <p:nvPr/>
        </p:nvSpPr>
        <p:spPr>
          <a:xfrm rot="20839413">
            <a:off x="10055040" y="2205700"/>
            <a:ext cx="326693" cy="452504"/>
          </a:xfrm>
          <a:prstGeom prst="rect">
            <a:avLst/>
          </a:prstGeom>
          <a:noFill/>
        </p:spPr>
        <p:txBody>
          <a:bodyPr vert="eaVert" wrap="square" rtlCol="0">
            <a:spAutoFit/>
          </a:bodyPr>
          <a:lstStyle/>
          <a:p>
            <a:r>
              <a:rPr lang="ja-JP" altLang="en-US" sz="923" dirty="0">
                <a:solidFill>
                  <a:schemeClr val="accent6">
                    <a:lumMod val="75000"/>
                  </a:schemeClr>
                </a:solidFill>
              </a:rPr>
              <a:t>国土軸</a:t>
            </a:r>
          </a:p>
        </p:txBody>
      </p:sp>
      <p:sp>
        <p:nvSpPr>
          <p:cNvPr id="102" name="線吹き出し 1 101"/>
          <p:cNvSpPr/>
          <p:nvPr/>
        </p:nvSpPr>
        <p:spPr>
          <a:xfrm>
            <a:off x="8992553" y="2781582"/>
            <a:ext cx="1865057" cy="600279"/>
          </a:xfrm>
          <a:prstGeom prst="callout1">
            <a:avLst>
              <a:gd name="adj1" fmla="val 49842"/>
              <a:gd name="adj2" fmla="val 7078"/>
              <a:gd name="adj3" fmla="val 7132"/>
              <a:gd name="adj4" fmla="val -16124"/>
            </a:avLst>
          </a:prstGeom>
          <a:solidFill>
            <a:schemeClr val="bg1">
              <a:alpha val="40000"/>
            </a:schemeClr>
          </a:solidFill>
          <a:ln w="15875">
            <a:solidFill>
              <a:srgbClr val="002060"/>
            </a:solidFill>
            <a:tailEnd type="stealth"/>
          </a:ln>
        </p:spPr>
        <p:style>
          <a:lnRef idx="2">
            <a:schemeClr val="accent2"/>
          </a:lnRef>
          <a:fillRef idx="1">
            <a:schemeClr val="lt1"/>
          </a:fillRef>
          <a:effectRef idx="0">
            <a:schemeClr val="accent2"/>
          </a:effectRef>
          <a:fontRef idx="minor">
            <a:schemeClr val="dk1"/>
          </a:fontRef>
        </p:style>
        <p:txBody>
          <a:bodyPr lIns="33231" rIns="33231" rtlCol="0" anchor="ctr"/>
          <a:lstStyle/>
          <a:p>
            <a:pPr marL="246191" indent="-246191"/>
            <a:r>
              <a:rPr lang="en-US" altLang="ja-JP" sz="1292" dirty="0" smtClean="0">
                <a:latin typeface="ＭＳ Ｐゴシック" panose="020B0600070205080204" pitchFamily="50" charset="-128"/>
                <a:ea typeface="ＭＳ Ｐゴシック" panose="020B0600070205080204" pitchFamily="50" charset="-128"/>
              </a:rPr>
              <a:t>11</a:t>
            </a:r>
            <a:r>
              <a:rPr lang="ja-JP" altLang="en-US" sz="1292" dirty="0" err="1" smtClean="0">
                <a:latin typeface="ＭＳ Ｐゴシック" panose="020B0600070205080204" pitchFamily="50" charset="-128"/>
                <a:ea typeface="ＭＳ Ｐゴシック" panose="020B0600070205080204" pitchFamily="50" charset="-128"/>
              </a:rPr>
              <a:t>．</a:t>
            </a:r>
            <a:r>
              <a:rPr lang="ja-JP" altLang="en-US" sz="1292" dirty="0" smtClean="0">
                <a:latin typeface="ＭＳ Ｐゴシック" panose="020B0600070205080204" pitchFamily="50" charset="-128"/>
                <a:ea typeface="ＭＳ Ｐゴシック" panose="020B0600070205080204" pitchFamily="50" charset="-128"/>
              </a:rPr>
              <a:t>万博記念</a:t>
            </a:r>
            <a:r>
              <a:rPr lang="ja-JP" altLang="en-US" sz="1292" dirty="0">
                <a:latin typeface="ＭＳ Ｐゴシック" panose="020B0600070205080204" pitchFamily="50" charset="-128"/>
                <a:ea typeface="ＭＳ Ｐゴシック" panose="020B0600070205080204" pitchFamily="50" charset="-128"/>
              </a:rPr>
              <a:t>公園周辺・</a:t>
            </a:r>
            <a:r>
              <a:rPr lang="en-US" altLang="ja-JP" sz="1292" dirty="0">
                <a:latin typeface="ＭＳ Ｐゴシック" panose="020B0600070205080204" pitchFamily="50" charset="-128"/>
                <a:ea typeface="ＭＳ Ｐゴシック" panose="020B0600070205080204" pitchFamily="50" charset="-128"/>
              </a:rPr>
              <a:t/>
            </a:r>
            <a:br>
              <a:rPr lang="en-US" altLang="ja-JP" sz="1292" dirty="0">
                <a:latin typeface="ＭＳ Ｐゴシック" panose="020B0600070205080204" pitchFamily="50" charset="-128"/>
                <a:ea typeface="ＭＳ Ｐゴシック" panose="020B0600070205080204" pitchFamily="50" charset="-128"/>
              </a:rPr>
            </a:br>
            <a:r>
              <a:rPr lang="ja-JP" altLang="en-US" sz="1292" dirty="0">
                <a:latin typeface="ＭＳ Ｐゴシック" panose="020B0600070205080204" pitchFamily="50" charset="-128"/>
                <a:ea typeface="ＭＳ Ｐゴシック" panose="020B0600070205080204" pitchFamily="50" charset="-128"/>
              </a:rPr>
              <a:t>健</a:t>
            </a:r>
            <a:r>
              <a:rPr lang="ja-JP" altLang="en-US" sz="1292" dirty="0" smtClean="0">
                <a:latin typeface="ＭＳ Ｐゴシック" panose="020B0600070205080204" pitchFamily="50" charset="-128"/>
                <a:ea typeface="ＭＳ Ｐゴシック" panose="020B0600070205080204" pitchFamily="50" charset="-128"/>
              </a:rPr>
              <a:t>都</a:t>
            </a:r>
            <a:r>
              <a:rPr lang="en-US" altLang="ja-JP" sz="1292" dirty="0">
                <a:latin typeface="ＭＳ Ｐゴシック" panose="020B0600070205080204" pitchFamily="50" charset="-128"/>
                <a:ea typeface="ＭＳ Ｐゴシック" panose="020B0600070205080204" pitchFamily="50" charset="-128"/>
              </a:rPr>
              <a:t/>
            </a:r>
            <a:br>
              <a:rPr lang="en-US" altLang="ja-JP" sz="1292" dirty="0">
                <a:latin typeface="ＭＳ Ｐゴシック" panose="020B0600070205080204" pitchFamily="50" charset="-128"/>
                <a:ea typeface="ＭＳ Ｐゴシック" panose="020B0600070205080204" pitchFamily="50" charset="-128"/>
              </a:rPr>
            </a:br>
            <a:r>
              <a:rPr lang="ja-JP" altLang="en-US" sz="1108" dirty="0">
                <a:latin typeface="+mn-ea"/>
              </a:rPr>
              <a:t> （</a:t>
            </a:r>
            <a:r>
              <a:rPr lang="en-US" altLang="ja-JP" sz="1108" dirty="0" smtClean="0"/>
              <a:t>P.94</a:t>
            </a:r>
            <a:r>
              <a:rPr lang="ja-JP" altLang="en-US" sz="1108" dirty="0" smtClean="0">
                <a:latin typeface="+mn-ea"/>
              </a:rPr>
              <a:t>）</a:t>
            </a:r>
            <a:endParaRPr lang="ja-JP" altLang="en-US" sz="1108" dirty="0">
              <a:latin typeface="ＭＳ Ｐゴシック" panose="020B0600070205080204" pitchFamily="50" charset="-128"/>
              <a:ea typeface="ＭＳ Ｐゴシック" panose="020B0600070205080204" pitchFamily="50" charset="-128"/>
            </a:endParaRPr>
          </a:p>
        </p:txBody>
      </p:sp>
      <p:sp>
        <p:nvSpPr>
          <p:cNvPr id="118" name="ストライプ矢印 117"/>
          <p:cNvSpPr/>
          <p:nvPr/>
        </p:nvSpPr>
        <p:spPr>
          <a:xfrm rot="10800000">
            <a:off x="5529560" y="3163125"/>
            <a:ext cx="1247651" cy="664689"/>
          </a:xfrm>
          <a:prstGeom prst="stripedRightArrow">
            <a:avLst/>
          </a:prstGeom>
          <a:solidFill>
            <a:srgbClr val="FF0000">
              <a:alpha val="37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662"/>
          </a:p>
        </p:txBody>
      </p:sp>
      <p:sp>
        <p:nvSpPr>
          <p:cNvPr id="64" name="Freeform 89"/>
          <p:cNvSpPr>
            <a:spLocks/>
          </p:cNvSpPr>
          <p:nvPr/>
        </p:nvSpPr>
        <p:spPr bwMode="auto">
          <a:xfrm>
            <a:off x="4019636" y="1952440"/>
            <a:ext cx="174506" cy="162201"/>
          </a:xfrm>
          <a:custGeom>
            <a:avLst/>
            <a:gdLst>
              <a:gd name="T0" fmla="*/ 136 w 1250"/>
              <a:gd name="T1" fmla="*/ 266 h 1169"/>
              <a:gd name="T2" fmla="*/ 118 w 1250"/>
              <a:gd name="T3" fmla="*/ 118 h 1169"/>
              <a:gd name="T4" fmla="*/ 556 w 1250"/>
              <a:gd name="T5" fmla="*/ 48 h 1169"/>
              <a:gd name="T6" fmla="*/ 619 w 1250"/>
              <a:gd name="T7" fmla="*/ 45 h 1169"/>
              <a:gd name="T8" fmla="*/ 974 w 1250"/>
              <a:gd name="T9" fmla="*/ 0 h 1169"/>
              <a:gd name="T10" fmla="*/ 1059 w 1250"/>
              <a:gd name="T11" fmla="*/ 20 h 1169"/>
              <a:gd name="T12" fmla="*/ 1250 w 1250"/>
              <a:gd name="T13" fmla="*/ 99 h 1169"/>
              <a:gd name="T14" fmla="*/ 1056 w 1250"/>
              <a:gd name="T15" fmla="*/ 784 h 1169"/>
              <a:gd name="T16" fmla="*/ 1031 w 1250"/>
              <a:gd name="T17" fmla="*/ 884 h 1169"/>
              <a:gd name="T18" fmla="*/ 1025 w 1250"/>
              <a:gd name="T19" fmla="*/ 1093 h 1169"/>
              <a:gd name="T20" fmla="*/ 583 w 1250"/>
              <a:gd name="T21" fmla="*/ 1108 h 1169"/>
              <a:gd name="T22" fmla="*/ 195 w 1250"/>
              <a:gd name="T23" fmla="*/ 1169 h 1169"/>
              <a:gd name="T24" fmla="*/ 186 w 1250"/>
              <a:gd name="T25" fmla="*/ 996 h 1169"/>
              <a:gd name="T26" fmla="*/ 147 w 1250"/>
              <a:gd name="T27" fmla="*/ 854 h 1169"/>
              <a:gd name="T28" fmla="*/ 89 w 1250"/>
              <a:gd name="T29" fmla="*/ 696 h 1169"/>
              <a:gd name="T30" fmla="*/ 35 w 1250"/>
              <a:gd name="T31" fmla="*/ 569 h 1169"/>
              <a:gd name="T32" fmla="*/ 0 w 1250"/>
              <a:gd name="T33" fmla="*/ 281 h 1169"/>
              <a:gd name="T34" fmla="*/ 136 w 1250"/>
              <a:gd name="T35" fmla="*/ 266 h 1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50" h="1169">
                <a:moveTo>
                  <a:pt x="136" y="266"/>
                </a:moveTo>
                <a:lnTo>
                  <a:pt x="118" y="118"/>
                </a:lnTo>
                <a:lnTo>
                  <a:pt x="556" y="48"/>
                </a:lnTo>
                <a:lnTo>
                  <a:pt x="619" y="45"/>
                </a:lnTo>
                <a:lnTo>
                  <a:pt x="974" y="0"/>
                </a:lnTo>
                <a:lnTo>
                  <a:pt x="1059" y="20"/>
                </a:lnTo>
                <a:lnTo>
                  <a:pt x="1250" y="99"/>
                </a:lnTo>
                <a:lnTo>
                  <a:pt x="1056" y="784"/>
                </a:lnTo>
                <a:lnTo>
                  <a:pt x="1031" y="884"/>
                </a:lnTo>
                <a:lnTo>
                  <a:pt x="1025" y="1093"/>
                </a:lnTo>
                <a:lnTo>
                  <a:pt x="583" y="1108"/>
                </a:lnTo>
                <a:lnTo>
                  <a:pt x="195" y="1169"/>
                </a:lnTo>
                <a:lnTo>
                  <a:pt x="186" y="996"/>
                </a:lnTo>
                <a:lnTo>
                  <a:pt x="147" y="854"/>
                </a:lnTo>
                <a:lnTo>
                  <a:pt x="89" y="696"/>
                </a:lnTo>
                <a:lnTo>
                  <a:pt x="35" y="569"/>
                </a:lnTo>
                <a:lnTo>
                  <a:pt x="0" y="281"/>
                </a:lnTo>
                <a:lnTo>
                  <a:pt x="136" y="266"/>
                </a:lnTo>
                <a:close/>
              </a:path>
            </a:pathLst>
          </a:custGeom>
          <a:noFill/>
          <a:ln w="19050" cap="flat">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91" name="線吹き出し 1 90"/>
          <p:cNvSpPr/>
          <p:nvPr/>
        </p:nvSpPr>
        <p:spPr>
          <a:xfrm>
            <a:off x="2600411" y="1349560"/>
            <a:ext cx="1296144" cy="328766"/>
          </a:xfrm>
          <a:prstGeom prst="callout1">
            <a:avLst>
              <a:gd name="adj1" fmla="val 38399"/>
              <a:gd name="adj2" fmla="val 98967"/>
              <a:gd name="adj3" fmla="val 182151"/>
              <a:gd name="adj4" fmla="val 114168"/>
            </a:avLst>
          </a:prstGeom>
          <a:solidFill>
            <a:schemeClr val="bg1">
              <a:alpha val="80000"/>
            </a:schemeClr>
          </a:solidFill>
          <a:ln w="15875">
            <a:solidFill>
              <a:srgbClr val="002060"/>
            </a:solidFill>
            <a:tailEnd type="stealth"/>
          </a:ln>
        </p:spPr>
        <p:style>
          <a:lnRef idx="2">
            <a:schemeClr val="accent2"/>
          </a:lnRef>
          <a:fillRef idx="1">
            <a:schemeClr val="lt1"/>
          </a:fillRef>
          <a:effectRef idx="0">
            <a:schemeClr val="accent2"/>
          </a:effectRef>
          <a:fontRef idx="minor">
            <a:schemeClr val="dk1"/>
          </a:fontRef>
        </p:style>
        <p:txBody>
          <a:bodyPr lIns="33231" rIns="33231" rtlCol="0" anchor="ctr"/>
          <a:lstStyle/>
          <a:p>
            <a:r>
              <a:rPr lang="ja-JP" altLang="en-US" sz="1292" dirty="0" smtClean="0">
                <a:solidFill>
                  <a:schemeClr val="tx1"/>
                </a:solidFill>
              </a:rPr>
              <a:t>２．新大阪駅</a:t>
            </a:r>
            <a:r>
              <a:rPr lang="ja-JP" altLang="en-US" sz="1292" dirty="0">
                <a:solidFill>
                  <a:schemeClr val="tx1"/>
                </a:solidFill>
              </a:rPr>
              <a:t>周辺</a:t>
            </a:r>
            <a:endParaRPr lang="en-US" altLang="ja-JP" sz="1292" dirty="0">
              <a:solidFill>
                <a:schemeClr val="tx1"/>
              </a:solidFill>
            </a:endParaRPr>
          </a:p>
          <a:p>
            <a:r>
              <a:rPr lang="ja-JP" altLang="en-US" sz="1292" dirty="0">
                <a:solidFill>
                  <a:schemeClr val="tx1"/>
                </a:solidFill>
              </a:rPr>
              <a:t>　　（</a:t>
            </a:r>
            <a:r>
              <a:rPr lang="en-US" altLang="ja-JP" sz="1292" dirty="0" smtClean="0">
                <a:solidFill>
                  <a:schemeClr val="tx1"/>
                </a:solidFill>
              </a:rPr>
              <a:t>P.14</a:t>
            </a:r>
            <a:r>
              <a:rPr lang="ja-JP" altLang="en-US" sz="1292" dirty="0" smtClean="0">
                <a:solidFill>
                  <a:schemeClr val="tx1"/>
                </a:solidFill>
              </a:rPr>
              <a:t>）</a:t>
            </a:r>
            <a:endParaRPr lang="ja-JP" altLang="en-US" sz="1292" dirty="0">
              <a:solidFill>
                <a:schemeClr val="tx1"/>
              </a:solidFill>
            </a:endParaRPr>
          </a:p>
        </p:txBody>
      </p:sp>
      <p:sp>
        <p:nvSpPr>
          <p:cNvPr id="71" name="スライド番号プレースホルダー 3"/>
          <p:cNvSpPr>
            <a:spLocks noGrp="1"/>
          </p:cNvSpPr>
          <p:nvPr>
            <p:ph type="sldNum" sz="quarter" idx="12"/>
          </p:nvPr>
        </p:nvSpPr>
        <p:spPr>
          <a:xfrm>
            <a:off x="10134600" y="6476387"/>
            <a:ext cx="2057400" cy="365125"/>
          </a:xfrm>
        </p:spPr>
        <p:txBody>
          <a:bodyPr/>
          <a:lstStyle/>
          <a:p>
            <a:fld id="{138CA411-231B-42B9-AF63-97A64194AA60}" type="slidenum">
              <a:rPr lang="ja-JP" altLang="en-US" sz="1400" b="1" smtClean="0">
                <a:solidFill>
                  <a:schemeClr val="tx1"/>
                </a:solidFill>
                <a:latin typeface="ＭＳ Ｐゴシック" panose="020B0600070205080204" pitchFamily="50" charset="-128"/>
                <a:ea typeface="ＭＳ Ｐゴシック" panose="020B0600070205080204" pitchFamily="50" charset="-128"/>
              </a:rPr>
              <a:pPr/>
              <a:t>4</a:t>
            </a:fld>
            <a:endParaRPr lang="ja-JP" altLang="en-US" sz="1400" b="1" dirty="0">
              <a:solidFill>
                <a:schemeClr val="tx1"/>
              </a:solidFill>
              <a:latin typeface="ＭＳ Ｐゴシック" panose="020B0600070205080204" pitchFamily="50" charset="-128"/>
              <a:ea typeface="ＭＳ Ｐゴシック" panose="020B0600070205080204" pitchFamily="50" charset="-128"/>
            </a:endParaRPr>
          </a:p>
        </p:txBody>
      </p:sp>
    </p:spTree>
    <p:extLst>
      <p:ext uri="{BB962C8B-B14F-4D97-AF65-F5344CB8AC3E}">
        <p14:creationId xmlns:p14="http://schemas.microsoft.com/office/powerpoint/2010/main" val="295582552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 name="Rectangle 2"/>
          <p:cNvSpPr txBox="1">
            <a:spLocks noChangeArrowheads="1"/>
          </p:cNvSpPr>
          <p:nvPr/>
        </p:nvSpPr>
        <p:spPr bwMode="auto">
          <a:xfrm>
            <a:off x="1143000" y="11"/>
            <a:ext cx="9906000" cy="408111"/>
          </a:xfrm>
          <a:prstGeom prst="rect">
            <a:avLst/>
          </a:prstGeom>
          <a:gradFill rotWithShape="1">
            <a:gsLst>
              <a:gs pos="0">
                <a:srgbClr val="000066"/>
              </a:gs>
              <a:gs pos="50000">
                <a:srgbClr val="0000FF"/>
              </a:gs>
              <a:gs pos="100000">
                <a:srgbClr val="000066"/>
              </a:gs>
            </a:gsLst>
            <a:lin ang="5400000" scaled="1"/>
          </a:gradFill>
          <a:ln w="9525">
            <a:noFill/>
            <a:miter lim="800000"/>
            <a:headEnd/>
            <a:tailEnd/>
          </a:ln>
        </p:spPr>
        <p:txBody>
          <a:bodyPr vert="horz" wrap="square" lIns="91428" tIns="45714" rIns="91428" bIns="45714" numCol="1" anchor="ctr"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rPr>
              <a:t>４</a:t>
            </a:r>
            <a:r>
              <a:rPr kumimoji="1" lang="ja-JP" altLang="en-US" sz="2000" b="1" i="0" u="none" strike="noStrike" kern="1200" cap="none" spc="0" normalizeH="0" baseline="0" noProof="0" dirty="0" err="1" smtClean="0">
                <a:ln>
                  <a:noFill/>
                </a:ln>
                <a:solidFill>
                  <a:prstClr val="white"/>
                </a:solidFill>
                <a:effectLst/>
                <a:uLnTx/>
                <a:uFillTx/>
                <a:latin typeface="ＭＳ ゴシック" pitchFamily="49" charset="-128"/>
                <a:ea typeface="ＭＳ ゴシック" pitchFamily="49" charset="-128"/>
                <a:cs typeface="+mn-cs"/>
              </a:rPr>
              <a:t>．</a:t>
            </a:r>
            <a:r>
              <a:rPr kumimoji="1" lang="ja-JP" altLang="en-US" sz="20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rPr>
              <a:t>御堂筋　　地区計画及びデザインガイドラインによる沿道の開発状況</a:t>
            </a:r>
            <a:endParaRPr kumimoji="1" lang="en-US" altLang="ja-JP" sz="18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endParaRPr>
          </a:p>
        </p:txBody>
      </p:sp>
      <p:pic>
        <p:nvPicPr>
          <p:cNvPr id="54" name="図 53" descr="建物に掛けられた看板&#10;&#10;低い精度で自動的に生成された説明"/>
          <p:cNvPicPr/>
          <p:nvPr/>
        </p:nvPicPr>
        <p:blipFill>
          <a:blip r:embed="rId2" cstate="print">
            <a:extLst>
              <a:ext uri="{28A0092B-C50C-407E-A947-70E740481C1C}">
                <a14:useLocalDpi xmlns:a14="http://schemas.microsoft.com/office/drawing/2010/main" val="0"/>
              </a:ext>
            </a:extLst>
          </a:blip>
          <a:stretch>
            <a:fillRect/>
          </a:stretch>
        </p:blipFill>
        <p:spPr>
          <a:xfrm rot="5400000">
            <a:off x="3534697" y="948161"/>
            <a:ext cx="1691685" cy="1125303"/>
          </a:xfrm>
          <a:prstGeom prst="rect">
            <a:avLst/>
          </a:prstGeom>
        </p:spPr>
      </p:pic>
      <p:sp>
        <p:nvSpPr>
          <p:cNvPr id="56" name="正方形/長方形 55"/>
          <p:cNvSpPr/>
          <p:nvPr/>
        </p:nvSpPr>
        <p:spPr>
          <a:xfrm>
            <a:off x="3542842" y="2457959"/>
            <a:ext cx="1675395" cy="954107"/>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①三菱</a:t>
            </a:r>
            <a:r>
              <a:rPr kumimoji="1" lang="en-US" altLang="ja-JP" sz="1200"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UFJ</a:t>
            </a:r>
            <a:r>
              <a:rPr kumimoji="1" lang="ja-JP" altLang="en-US" sz="1200"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銀行大阪ビル</a:t>
            </a:r>
            <a:endParaRPr kumimoji="1" lang="en-US" altLang="ja-JP" sz="1200"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5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高さ：約</a:t>
            </a:r>
            <a:r>
              <a:rPr kumimoji="1" lang="en-US" altLang="ja-JP"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105m</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1" lang="en-US" altLang="ja-JP"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地上</a:t>
            </a:r>
            <a:r>
              <a:rPr kumimoji="1" lang="en-US" altLang="ja-JP"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21</a:t>
            </a:r>
            <a:r>
              <a:rPr kumimoji="1" lang="ja-JP" altLang="en-US"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階</a:t>
            </a:r>
            <a:r>
              <a:rPr kumimoji="1" lang="en-US" altLang="ja-JP"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地下</a:t>
            </a:r>
            <a:r>
              <a:rPr kumimoji="1" lang="en-US" altLang="ja-JP"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3</a:t>
            </a:r>
            <a:r>
              <a:rPr kumimoji="1" lang="ja-JP" altLang="en-US"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階</a:t>
            </a:r>
            <a:r>
              <a:rPr kumimoji="1" lang="en-US" altLang="ja-JP"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竣工：</a:t>
            </a:r>
            <a:r>
              <a:rPr kumimoji="1" lang="en-US" altLang="ja-JP"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2018.8</a:t>
            </a:r>
            <a:r>
              <a:rPr kumimoji="1" lang="ja-JP" altLang="en-US"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開業</a:t>
            </a:r>
            <a:endParaRPr kumimoji="1" lang="en-US" altLang="ja-JP"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用途：オフィス</a:t>
            </a:r>
            <a:r>
              <a:rPr kumimoji="1" lang="en-US" altLang="ja-JP"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銀行</a:t>
            </a:r>
            <a:r>
              <a:rPr kumimoji="1" lang="en-US" altLang="ja-JP"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導入：飲食、ギャラリー</a:t>
            </a:r>
          </a:p>
        </p:txBody>
      </p:sp>
      <p:sp>
        <p:nvSpPr>
          <p:cNvPr id="57" name="正方形/長方形 56"/>
          <p:cNvSpPr/>
          <p:nvPr/>
        </p:nvSpPr>
        <p:spPr>
          <a:xfrm>
            <a:off x="3524551" y="5640056"/>
            <a:ext cx="1811393" cy="1038746"/>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a:spAutoFit/>
          </a:bodyPr>
          <a:lstStyle/>
          <a:p>
            <a:pPr marL="0" marR="0" lvl="0" indent="0" algn="l" defTabSz="914400" rtl="0" eaLnBrk="1" fontAlgn="auto" latinLnBrk="0" hangingPunct="1">
              <a:lnSpc>
                <a:spcPts val="9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⑤オービック御堂筋ビル</a:t>
            </a:r>
            <a:r>
              <a:rPr kumimoji="1" lang="ja-JP" altLang="en-US" sz="923"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endParaRPr kumimoji="1" lang="en-US" altLang="ja-JP" sz="923"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ts val="900"/>
              </a:lnSpc>
              <a:spcBef>
                <a:spcPts val="0"/>
              </a:spcBef>
              <a:spcAft>
                <a:spcPts val="0"/>
              </a:spcAft>
              <a:buClrTx/>
              <a:buSzTx/>
              <a:buFontTx/>
              <a:buNone/>
              <a:tabLst/>
              <a:defRPr/>
            </a:pPr>
            <a:endParaRPr kumimoji="1" lang="en-US" altLang="ja-JP" sz="5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ts val="9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高さ：約</a:t>
            </a:r>
            <a:r>
              <a:rPr kumimoji="1" lang="en-US" altLang="ja-JP"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116m</a:t>
            </a:r>
          </a:p>
          <a:p>
            <a:pPr marL="0" marR="0" lvl="0" indent="0" algn="l" defTabSz="914400" rtl="0" eaLnBrk="1" fontAlgn="auto" latinLnBrk="0" hangingPunct="1">
              <a:lnSpc>
                <a:spcPts val="9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1" lang="en-US" altLang="ja-JP"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地上</a:t>
            </a:r>
            <a:r>
              <a:rPr kumimoji="1" lang="en-US" altLang="ja-JP"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25</a:t>
            </a:r>
            <a:r>
              <a:rPr kumimoji="1" lang="ja-JP" altLang="en-US"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階</a:t>
            </a:r>
            <a:r>
              <a:rPr kumimoji="1" lang="en-US" altLang="ja-JP"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地下</a:t>
            </a:r>
            <a:r>
              <a:rPr kumimoji="1" lang="en-US" altLang="ja-JP"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2</a:t>
            </a:r>
            <a:r>
              <a:rPr kumimoji="1" lang="ja-JP" altLang="en-US"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階</a:t>
            </a:r>
            <a:r>
              <a:rPr kumimoji="1" lang="en-US" altLang="ja-JP"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p>
          <a:p>
            <a:pPr marL="0" marR="0" lvl="0" indent="0" algn="l" defTabSz="914400" rtl="0" eaLnBrk="1" fontAlgn="auto" latinLnBrk="0" hangingPunct="1">
              <a:lnSpc>
                <a:spcPts val="9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竣工：</a:t>
            </a:r>
            <a:r>
              <a:rPr kumimoji="1" lang="en-US" altLang="ja-JP"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2020.3</a:t>
            </a:r>
            <a:r>
              <a:rPr kumimoji="1" lang="ja-JP" altLang="en-US"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開業</a:t>
            </a:r>
            <a:endParaRPr kumimoji="1" lang="en-US" altLang="ja-JP"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ts val="9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用途：オフィス・ホテル複合</a:t>
            </a:r>
            <a:endParaRPr kumimoji="1" lang="en-US" altLang="ja-JP"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ts val="9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導入：飲食、ｼｮｰﾙｰﾑなど</a:t>
            </a:r>
            <a:endParaRPr kumimoji="1" lang="en-US" altLang="ja-JP"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ts val="9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備考：大阪初進出</a:t>
            </a:r>
            <a:endParaRPr kumimoji="1" lang="en-US" altLang="ja-JP"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ts val="9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ｻﾞ ﾛｲﾔﾙﾊﾟｰｸﾎﾃﾙ</a:t>
            </a:r>
          </a:p>
        </p:txBody>
      </p:sp>
      <p:sp>
        <p:nvSpPr>
          <p:cNvPr id="58" name="正方形/長方形 57"/>
          <p:cNvSpPr/>
          <p:nvPr/>
        </p:nvSpPr>
        <p:spPr>
          <a:xfrm>
            <a:off x="5312749" y="2457959"/>
            <a:ext cx="1728037" cy="1061829"/>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②ﾎﾘﾃﾞｲ･ｲﾝｴｸｽﾌﾟﾚｽ大阪</a:t>
            </a:r>
            <a:endParaRPr kumimoji="1" lang="en-US" altLang="ja-JP" sz="12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ｼﾃｨｾﾝﾀｰ御堂筋</a:t>
            </a:r>
            <a:r>
              <a:rPr kumimoji="1" lang="en-US" altLang="ja-JP" sz="9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9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旧ｻﾞ･ﾋﾞｰ</a:t>
            </a:r>
            <a:r>
              <a:rPr kumimoji="1" lang="en-US" altLang="ja-JP" sz="9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高さ：約</a:t>
            </a:r>
            <a:r>
              <a:rPr kumimoji="1" lang="en-US" altLang="ja-JP"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74m</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1" lang="en-US" altLang="ja-JP"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地上</a:t>
            </a:r>
            <a:r>
              <a:rPr kumimoji="1" lang="en-US" altLang="ja-JP"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21</a:t>
            </a:r>
            <a:r>
              <a:rPr kumimoji="1" lang="ja-JP" altLang="en-US"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階</a:t>
            </a:r>
            <a:r>
              <a:rPr kumimoji="1" lang="en-US" altLang="ja-JP"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endParaRPr kumimoji="1" lang="en-US" altLang="ja-JP"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竣工：</a:t>
            </a:r>
            <a:r>
              <a:rPr kumimoji="1" lang="en-US" altLang="ja-JP"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2019.5</a:t>
            </a:r>
            <a:r>
              <a:rPr kumimoji="1" lang="ja-JP" altLang="en-US"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開業</a:t>
            </a:r>
            <a:endParaRPr kumimoji="1" lang="en-US" altLang="ja-JP"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用途：ホテル</a:t>
            </a:r>
            <a:endParaRPr kumimoji="1" lang="en-US" altLang="ja-JP"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導入：物販、ホテル</a:t>
            </a:r>
            <a:endParaRPr kumimoji="1" lang="en-US" altLang="ja-JP"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59" name="正方形/長方形 58"/>
          <p:cNvSpPr/>
          <p:nvPr/>
        </p:nvSpPr>
        <p:spPr>
          <a:xfrm>
            <a:off x="7226139" y="2457959"/>
            <a:ext cx="1769715" cy="1061829"/>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③積水ハウス不動産関西</a:t>
            </a:r>
            <a:endParaRPr kumimoji="1" lang="en-US" altLang="ja-JP" sz="12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南御堂ビル</a:t>
            </a:r>
            <a:r>
              <a:rPr kumimoji="1" lang="ja-JP" altLang="en-US" sz="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endParaRPr kumimoji="1" lang="en-US" altLang="ja-JP" sz="923"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ts val="9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高さ：約</a:t>
            </a:r>
            <a:r>
              <a:rPr kumimoji="1" lang="en-US" altLang="ja-JP"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73m(</a:t>
            </a:r>
            <a:r>
              <a:rPr kumimoji="1" lang="ja-JP" altLang="en-US"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地上</a:t>
            </a:r>
            <a:r>
              <a:rPr kumimoji="1" lang="en-US" altLang="ja-JP"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17</a:t>
            </a:r>
            <a:r>
              <a:rPr kumimoji="1" lang="ja-JP" altLang="en-US"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階</a:t>
            </a:r>
            <a:r>
              <a:rPr kumimoji="1" lang="en-US" altLang="ja-JP"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p>
          <a:p>
            <a:pPr marL="0" marR="0" lvl="0" indent="0" algn="l" defTabSz="914400" rtl="0" eaLnBrk="1" fontAlgn="auto" latinLnBrk="0" hangingPunct="1">
              <a:lnSpc>
                <a:spcPts val="9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竣工：</a:t>
            </a:r>
            <a:r>
              <a:rPr kumimoji="1" lang="en-US" altLang="ja-JP"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2019.11</a:t>
            </a:r>
            <a:r>
              <a:rPr kumimoji="1" lang="ja-JP" altLang="en-US"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開業</a:t>
            </a:r>
            <a:endParaRPr kumimoji="1" lang="en-US" altLang="ja-JP"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ts val="9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用途：ホテル</a:t>
            </a:r>
            <a:endParaRPr kumimoji="1" lang="en-US" altLang="ja-JP"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ts val="9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導入：飲食、貸会議室など</a:t>
            </a:r>
            <a:endParaRPr kumimoji="1" lang="en-US" altLang="ja-JP"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ts val="9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備考：寺院一体型ホテル</a:t>
            </a:r>
            <a:endParaRPr kumimoji="1" lang="en-US" altLang="ja-JP"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ts val="9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大阪ｴｸｾﾙﾎﾃﾙ東急</a:t>
            </a:r>
          </a:p>
        </p:txBody>
      </p:sp>
      <p:cxnSp>
        <p:nvCxnSpPr>
          <p:cNvPr id="60" name="直線コネクタ 59"/>
          <p:cNvCxnSpPr/>
          <p:nvPr/>
        </p:nvCxnSpPr>
        <p:spPr>
          <a:xfrm>
            <a:off x="3356765" y="2405699"/>
            <a:ext cx="7658033" cy="0"/>
          </a:xfrm>
          <a:prstGeom prst="line">
            <a:avLst/>
          </a:prstGeom>
          <a:ln w="19050">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61" name="直線コネクタ 60"/>
          <p:cNvCxnSpPr/>
          <p:nvPr/>
        </p:nvCxnSpPr>
        <p:spPr>
          <a:xfrm>
            <a:off x="3356765" y="5526939"/>
            <a:ext cx="6000595" cy="0"/>
          </a:xfrm>
          <a:prstGeom prst="line">
            <a:avLst/>
          </a:prstGeom>
          <a:ln w="19050">
            <a:solidFill>
              <a:srgbClr val="002060"/>
            </a:solidFill>
          </a:ln>
        </p:spPr>
        <p:style>
          <a:lnRef idx="1">
            <a:schemeClr val="accent1"/>
          </a:lnRef>
          <a:fillRef idx="0">
            <a:schemeClr val="accent1"/>
          </a:fillRef>
          <a:effectRef idx="0">
            <a:schemeClr val="accent1"/>
          </a:effectRef>
          <a:fontRef idx="minor">
            <a:schemeClr val="tx1"/>
          </a:fontRef>
        </p:style>
      </p:cxnSp>
      <p:sp>
        <p:nvSpPr>
          <p:cNvPr id="62" name="正方形/長方形 61"/>
          <p:cNvSpPr/>
          <p:nvPr/>
        </p:nvSpPr>
        <p:spPr>
          <a:xfrm>
            <a:off x="3862513" y="2240885"/>
            <a:ext cx="557845" cy="115416"/>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a:spAutoFit/>
          </a:bodyPr>
          <a:lstStyle/>
          <a:p>
            <a:pPr marL="0" marR="0" lvl="0" indent="0" algn="l" defTabSz="914400" rtl="0" eaLnBrk="1" fontAlgn="auto" latinLnBrk="0" hangingPunct="1">
              <a:lnSpc>
                <a:spcPts val="923"/>
              </a:lnSpc>
              <a:spcBef>
                <a:spcPts val="0"/>
              </a:spcBef>
              <a:spcAft>
                <a:spcPts val="0"/>
              </a:spcAft>
              <a:buClrTx/>
              <a:buSzTx/>
              <a:buFontTx/>
              <a:buNone/>
              <a:tabLst/>
              <a:defRPr/>
            </a:pPr>
            <a:r>
              <a:rPr kumimoji="1" lang="en-US" altLang="ja-JP" sz="1600" b="1" i="0" u="none" strike="noStrike" kern="1200" cap="none" spc="0" normalizeH="0" baseline="0" noProof="0" dirty="0">
                <a:ln>
                  <a:noFill/>
                </a:ln>
                <a:solidFill>
                  <a:prstClr val="white"/>
                </a:solidFill>
                <a:effectLst/>
                <a:uLnTx/>
                <a:uFillTx/>
                <a:latin typeface="メイリオ" panose="020B0604030504040204" pitchFamily="50" charset="-128"/>
                <a:ea typeface="メイリオ" panose="020B0604030504040204" pitchFamily="50" charset="-128"/>
                <a:cs typeface="+mn-cs"/>
              </a:rPr>
              <a:t>2018</a:t>
            </a:r>
          </a:p>
        </p:txBody>
      </p:sp>
      <p:grpSp>
        <p:nvGrpSpPr>
          <p:cNvPr id="63" name="グループ化 62"/>
          <p:cNvGrpSpPr/>
          <p:nvPr/>
        </p:nvGrpSpPr>
        <p:grpSpPr>
          <a:xfrm>
            <a:off x="3817888" y="3740457"/>
            <a:ext cx="1123527" cy="1703195"/>
            <a:chOff x="2682106" y="3740457"/>
            <a:chExt cx="1123527" cy="1703195"/>
          </a:xfrm>
        </p:grpSpPr>
        <p:pic>
          <p:nvPicPr>
            <p:cNvPr id="64" name="図 63"/>
            <p:cNvPicPr/>
            <p:nvPr/>
          </p:nvPicPr>
          <p:blipFill>
            <a:blip r:embed="rId3" cstate="print">
              <a:extLst>
                <a:ext uri="{28A0092B-C50C-407E-A947-70E740481C1C}">
                  <a14:useLocalDpi xmlns:a14="http://schemas.microsoft.com/office/drawing/2010/main" val="0"/>
                </a:ext>
              </a:extLst>
            </a:blip>
            <a:srcRect/>
            <a:stretch>
              <a:fillRect/>
            </a:stretch>
          </p:blipFill>
          <p:spPr bwMode="auto">
            <a:xfrm rot="5400000">
              <a:off x="2398028" y="4024535"/>
              <a:ext cx="1691684" cy="1123527"/>
            </a:xfrm>
            <a:prstGeom prst="rect">
              <a:avLst/>
            </a:prstGeom>
            <a:noFill/>
            <a:ln>
              <a:noFill/>
            </a:ln>
          </p:spPr>
        </p:pic>
        <p:sp>
          <p:nvSpPr>
            <p:cNvPr id="65" name="正方形/長方形 64"/>
            <p:cNvSpPr/>
            <p:nvPr/>
          </p:nvSpPr>
          <p:spPr>
            <a:xfrm>
              <a:off x="2711725" y="5328236"/>
              <a:ext cx="557845" cy="115416"/>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a:spAutoFit/>
            </a:bodyPr>
            <a:lstStyle/>
            <a:p>
              <a:pPr marL="0" marR="0" lvl="0" indent="0" algn="l" defTabSz="914400" rtl="0" eaLnBrk="1" fontAlgn="auto" latinLnBrk="0" hangingPunct="1">
                <a:lnSpc>
                  <a:spcPts val="923"/>
                </a:lnSpc>
                <a:spcBef>
                  <a:spcPts val="0"/>
                </a:spcBef>
                <a:spcAft>
                  <a:spcPts val="0"/>
                </a:spcAft>
                <a:buClrTx/>
                <a:buSzTx/>
                <a:buFontTx/>
                <a:buNone/>
                <a:tabLst/>
                <a:defRPr/>
              </a:pPr>
              <a:r>
                <a:rPr kumimoji="1" lang="en-US" altLang="ja-JP" sz="1600" b="1" i="0" u="none" strike="noStrike" kern="1200" cap="none" spc="0" normalizeH="0" baseline="0" noProof="0" dirty="0">
                  <a:ln>
                    <a:noFill/>
                  </a:ln>
                  <a:solidFill>
                    <a:prstClr val="white"/>
                  </a:solidFill>
                  <a:effectLst/>
                  <a:uLnTx/>
                  <a:uFillTx/>
                  <a:latin typeface="メイリオ" panose="020B0604030504040204" pitchFamily="50" charset="-128"/>
                  <a:ea typeface="メイリオ" panose="020B0604030504040204" pitchFamily="50" charset="-128"/>
                  <a:cs typeface="+mn-cs"/>
                </a:rPr>
                <a:t>2020</a:t>
              </a:r>
            </a:p>
          </p:txBody>
        </p:sp>
      </p:grpSp>
      <p:grpSp>
        <p:nvGrpSpPr>
          <p:cNvPr id="66" name="グループ化 65"/>
          <p:cNvGrpSpPr/>
          <p:nvPr/>
        </p:nvGrpSpPr>
        <p:grpSpPr>
          <a:xfrm>
            <a:off x="7570214" y="657913"/>
            <a:ext cx="1097280" cy="1698742"/>
            <a:chOff x="6483021" y="657913"/>
            <a:chExt cx="1097280" cy="1698742"/>
          </a:xfrm>
        </p:grpSpPr>
        <p:pic>
          <p:nvPicPr>
            <p:cNvPr id="67" name="図 66"/>
            <p:cNvPicPr>
              <a:picLocks noChangeAspect="1"/>
            </p:cNvPicPr>
            <p:nvPr/>
          </p:nvPicPr>
          <p:blipFill rotWithShape="1">
            <a:blip r:embed="rId4" cstate="print">
              <a:extLst>
                <a:ext uri="{28A0092B-C50C-407E-A947-70E740481C1C}">
                  <a14:useLocalDpi xmlns:a14="http://schemas.microsoft.com/office/drawing/2010/main" val="0"/>
                </a:ext>
              </a:extLst>
            </a:blip>
            <a:srcRect t="7857" b="6019"/>
            <a:stretch/>
          </p:blipFill>
          <p:spPr>
            <a:xfrm rot="5400000">
              <a:off x="6182290" y="958644"/>
              <a:ext cx="1698742" cy="1097280"/>
            </a:xfrm>
            <a:prstGeom prst="rect">
              <a:avLst/>
            </a:prstGeom>
          </p:spPr>
        </p:pic>
        <p:sp>
          <p:nvSpPr>
            <p:cNvPr id="68" name="正方形/長方形 67"/>
            <p:cNvSpPr/>
            <p:nvPr/>
          </p:nvSpPr>
          <p:spPr>
            <a:xfrm>
              <a:off x="6511647" y="2240885"/>
              <a:ext cx="557845" cy="115416"/>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a:spAutoFit/>
            </a:bodyPr>
            <a:lstStyle/>
            <a:p>
              <a:pPr marL="0" marR="0" lvl="0" indent="0" algn="l" defTabSz="914400" rtl="0" eaLnBrk="1" fontAlgn="auto" latinLnBrk="0" hangingPunct="1">
                <a:lnSpc>
                  <a:spcPts val="923"/>
                </a:lnSpc>
                <a:spcBef>
                  <a:spcPts val="0"/>
                </a:spcBef>
                <a:spcAft>
                  <a:spcPts val="0"/>
                </a:spcAft>
                <a:buClrTx/>
                <a:buSzTx/>
                <a:buFontTx/>
                <a:buNone/>
                <a:tabLst/>
                <a:defRPr/>
              </a:pPr>
              <a:r>
                <a:rPr kumimoji="1" lang="en-US" altLang="ja-JP" sz="1600" b="1" i="0" u="none" strike="noStrike" kern="1200" cap="none" spc="0" normalizeH="0" baseline="0" noProof="0" dirty="0">
                  <a:ln>
                    <a:noFill/>
                  </a:ln>
                  <a:solidFill>
                    <a:prstClr val="white"/>
                  </a:solidFill>
                  <a:effectLst/>
                  <a:uLnTx/>
                  <a:uFillTx/>
                  <a:latin typeface="メイリオ" panose="020B0604030504040204" pitchFamily="50" charset="-128"/>
                  <a:ea typeface="メイリオ" panose="020B0604030504040204" pitchFamily="50" charset="-128"/>
                  <a:cs typeface="+mn-cs"/>
                </a:rPr>
                <a:t>2019</a:t>
              </a:r>
            </a:p>
          </p:txBody>
        </p:sp>
      </p:grpSp>
      <p:sp>
        <p:nvSpPr>
          <p:cNvPr id="69" name="正方形/長方形 68"/>
          <p:cNvSpPr/>
          <p:nvPr/>
        </p:nvSpPr>
        <p:spPr>
          <a:xfrm>
            <a:off x="5484199" y="5640056"/>
            <a:ext cx="1409040" cy="1038746"/>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a:spAutoFit/>
          </a:bodyPr>
          <a:lstStyle/>
          <a:p>
            <a:pPr marL="0" marR="0" lvl="0" indent="0" algn="l" defTabSz="914400" rtl="0" eaLnBrk="1" fontAlgn="auto" latinLnBrk="0" hangingPunct="1">
              <a:lnSpc>
                <a:spcPts val="9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⑥</a:t>
            </a:r>
            <a:r>
              <a:rPr kumimoji="1" lang="en-US" altLang="ja-JP" sz="12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W</a:t>
            </a:r>
            <a:r>
              <a:rPr kumimoji="1" lang="ja-JP" altLang="en-US" sz="12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1" lang="en-US" altLang="ja-JP" sz="12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Osaka</a:t>
            </a:r>
          </a:p>
          <a:p>
            <a:pPr marL="0" marR="0" lvl="0" indent="0" algn="l" defTabSz="914400" rtl="0" eaLnBrk="1" fontAlgn="auto" latinLnBrk="0" hangingPunct="1">
              <a:lnSpc>
                <a:spcPts val="900"/>
              </a:lnSpc>
              <a:spcBef>
                <a:spcPts val="0"/>
              </a:spcBef>
              <a:spcAft>
                <a:spcPts val="0"/>
              </a:spcAft>
              <a:buClrTx/>
              <a:buSzTx/>
              <a:buFontTx/>
              <a:buNone/>
              <a:tabLst/>
              <a:defRPr/>
            </a:pPr>
            <a:endParaRPr kumimoji="1" lang="en-US" altLang="ja-JP" sz="5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ts val="9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高さ：約</a:t>
            </a:r>
            <a:r>
              <a:rPr kumimoji="1" lang="en-US" altLang="ja-JP"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117m</a:t>
            </a:r>
          </a:p>
          <a:p>
            <a:pPr marL="0" marR="0" lvl="0" indent="0" algn="l" defTabSz="914400" rtl="0" eaLnBrk="1" fontAlgn="auto" latinLnBrk="0" hangingPunct="1">
              <a:lnSpc>
                <a:spcPts val="9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1" lang="en-US" altLang="ja-JP"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地上</a:t>
            </a:r>
            <a:r>
              <a:rPr kumimoji="1" lang="en-US" altLang="ja-JP"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27</a:t>
            </a:r>
            <a:r>
              <a:rPr kumimoji="1" lang="ja-JP" altLang="en-US"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階</a:t>
            </a:r>
            <a:r>
              <a:rPr kumimoji="1" lang="en-US" altLang="ja-JP"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地下</a:t>
            </a:r>
            <a:r>
              <a:rPr kumimoji="1" lang="en-US" altLang="ja-JP"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1</a:t>
            </a:r>
            <a:r>
              <a:rPr kumimoji="1" lang="ja-JP" altLang="en-US"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階</a:t>
            </a:r>
            <a:r>
              <a:rPr kumimoji="1" lang="en-US" altLang="ja-JP"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p>
          <a:p>
            <a:pPr marL="0" marR="0" lvl="0" indent="0" algn="l" defTabSz="914400" rtl="0" eaLnBrk="1" fontAlgn="auto" latinLnBrk="0" hangingPunct="1">
              <a:lnSpc>
                <a:spcPts val="9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竣工：</a:t>
            </a:r>
            <a:r>
              <a:rPr kumimoji="1" lang="en-US" altLang="ja-JP"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2021.3</a:t>
            </a:r>
            <a:r>
              <a:rPr kumimoji="1" lang="ja-JP" altLang="en-US"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開業</a:t>
            </a:r>
            <a:endParaRPr kumimoji="1" lang="en-US" altLang="ja-JP"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ts val="9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用途：ホテル</a:t>
            </a:r>
            <a:endParaRPr kumimoji="1" lang="en-US" altLang="ja-JP"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ts val="9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導入：飲食、物販</a:t>
            </a:r>
            <a:endParaRPr kumimoji="1" lang="en-US" altLang="ja-JP"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ts val="9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備考：国内初進出</a:t>
            </a:r>
            <a:endParaRPr kumimoji="1" lang="en-US" altLang="ja-JP"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ts val="9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Ｗホテル</a:t>
            </a:r>
            <a:endParaRPr kumimoji="1" lang="en-US" altLang="ja-JP"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grpSp>
        <p:nvGrpSpPr>
          <p:cNvPr id="70" name="グループ化 69"/>
          <p:cNvGrpSpPr/>
          <p:nvPr/>
        </p:nvGrpSpPr>
        <p:grpSpPr>
          <a:xfrm>
            <a:off x="9489862" y="649257"/>
            <a:ext cx="1139093" cy="1707044"/>
            <a:chOff x="8282243" y="649257"/>
            <a:chExt cx="1139093" cy="1707044"/>
          </a:xfrm>
        </p:grpSpPr>
        <p:pic>
          <p:nvPicPr>
            <p:cNvPr id="71" name="図 70"/>
            <p:cNvPicPr>
              <a:picLocks noChangeAspect="1"/>
            </p:cNvPicPr>
            <p:nvPr/>
          </p:nvPicPr>
          <p:blipFill rotWithShape="1">
            <a:blip r:embed="rId5" cstate="print">
              <a:extLst>
                <a:ext uri="{28A0092B-C50C-407E-A947-70E740481C1C}">
                  <a14:useLocalDpi xmlns:a14="http://schemas.microsoft.com/office/drawing/2010/main" val="0"/>
                </a:ext>
              </a:extLst>
            </a:blip>
            <a:srcRect l="13467" t="6004" r="9794" b="29382"/>
            <a:stretch/>
          </p:blipFill>
          <p:spPr>
            <a:xfrm>
              <a:off x="8282243" y="649257"/>
              <a:ext cx="1139093" cy="1699014"/>
            </a:xfrm>
            <a:prstGeom prst="rect">
              <a:avLst/>
            </a:prstGeom>
          </p:spPr>
        </p:pic>
        <p:sp>
          <p:nvSpPr>
            <p:cNvPr id="72" name="正方形/長方形 71"/>
            <p:cNvSpPr/>
            <p:nvPr/>
          </p:nvSpPr>
          <p:spPr>
            <a:xfrm>
              <a:off x="8321822" y="2240885"/>
              <a:ext cx="557845" cy="115416"/>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a:spAutoFit/>
            </a:bodyPr>
            <a:lstStyle/>
            <a:p>
              <a:pPr marL="0" marR="0" lvl="0" indent="0" algn="l" defTabSz="914400" rtl="0" eaLnBrk="1" fontAlgn="auto" latinLnBrk="0" hangingPunct="1">
                <a:lnSpc>
                  <a:spcPts val="923"/>
                </a:lnSpc>
                <a:spcBef>
                  <a:spcPts val="0"/>
                </a:spcBef>
                <a:spcAft>
                  <a:spcPts val="0"/>
                </a:spcAft>
                <a:buClrTx/>
                <a:buSzTx/>
                <a:buFontTx/>
                <a:buNone/>
                <a:tabLst/>
                <a:defRPr/>
              </a:pPr>
              <a:r>
                <a:rPr kumimoji="1" lang="en-US" altLang="ja-JP" sz="1600" b="1" i="0" u="none" strike="noStrike" kern="1200" cap="none" spc="0" normalizeH="0" baseline="0" noProof="0" dirty="0">
                  <a:ln>
                    <a:noFill/>
                  </a:ln>
                  <a:solidFill>
                    <a:prstClr val="white"/>
                  </a:solidFill>
                  <a:effectLst/>
                  <a:uLnTx/>
                  <a:uFillTx/>
                  <a:latin typeface="メイリオ" panose="020B0604030504040204" pitchFamily="50" charset="-128"/>
                  <a:ea typeface="メイリオ" panose="020B0604030504040204" pitchFamily="50" charset="-128"/>
                  <a:cs typeface="+mn-cs"/>
                </a:rPr>
                <a:t>2019</a:t>
              </a:r>
            </a:p>
          </p:txBody>
        </p:sp>
      </p:grpSp>
      <p:sp>
        <p:nvSpPr>
          <p:cNvPr id="73" name="正方形/長方形 72"/>
          <p:cNvSpPr/>
          <p:nvPr/>
        </p:nvSpPr>
        <p:spPr>
          <a:xfrm>
            <a:off x="9225847" y="2457959"/>
            <a:ext cx="1667123" cy="1061829"/>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④アパホテル</a:t>
            </a:r>
            <a:r>
              <a:rPr kumimoji="1" lang="en-US" altLang="ja-JP" sz="12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&amp;</a:t>
            </a:r>
            <a:r>
              <a:rPr kumimoji="1" lang="ja-JP" altLang="en-US" sz="12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リゾート</a:t>
            </a:r>
            <a:endParaRPr kumimoji="1" lang="en-US" altLang="ja-JP" sz="12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御堂筋本町駅タワー</a:t>
            </a:r>
            <a:endParaRPr kumimoji="1" lang="en-US" altLang="ja-JP" sz="4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高さ：約</a:t>
            </a:r>
            <a:r>
              <a:rPr kumimoji="1" lang="en-US" altLang="ja-JP"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100m</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1" lang="en-US" altLang="ja-JP"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地上</a:t>
            </a:r>
            <a:r>
              <a:rPr kumimoji="1" lang="en-US" altLang="ja-JP"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32</a:t>
            </a:r>
            <a:r>
              <a:rPr kumimoji="1" lang="ja-JP" altLang="en-US"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階</a:t>
            </a:r>
            <a:r>
              <a:rPr kumimoji="1" lang="en-US" altLang="ja-JP"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地下</a:t>
            </a:r>
            <a:r>
              <a:rPr kumimoji="1" lang="en-US" altLang="ja-JP"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2</a:t>
            </a:r>
            <a:r>
              <a:rPr kumimoji="1" lang="ja-JP" altLang="en-US"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階</a:t>
            </a:r>
            <a:r>
              <a:rPr kumimoji="1" lang="en-US" altLang="ja-JP"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竣工：</a:t>
            </a:r>
            <a:r>
              <a:rPr kumimoji="1" lang="en-US" altLang="ja-JP"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2019.12</a:t>
            </a:r>
            <a:r>
              <a:rPr kumimoji="1" lang="ja-JP" altLang="en-US"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開業</a:t>
            </a:r>
            <a:endParaRPr kumimoji="1" lang="en-US" altLang="ja-JP"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用途：ホテル</a:t>
            </a:r>
            <a:endParaRPr kumimoji="1" lang="en-US" altLang="ja-JP"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導入：飲食、物販</a:t>
            </a:r>
            <a:endParaRPr kumimoji="1" lang="en-US" altLang="ja-JP"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grpSp>
        <p:nvGrpSpPr>
          <p:cNvPr id="76" name="グループ化 75"/>
          <p:cNvGrpSpPr/>
          <p:nvPr/>
        </p:nvGrpSpPr>
        <p:grpSpPr>
          <a:xfrm>
            <a:off x="5699319" y="3733872"/>
            <a:ext cx="1134839" cy="1709780"/>
            <a:chOff x="4588462" y="3733872"/>
            <a:chExt cx="1134839" cy="1709780"/>
          </a:xfrm>
        </p:grpSpPr>
        <p:pic>
          <p:nvPicPr>
            <p:cNvPr id="77" name="図 76"/>
            <p:cNvPicPr/>
            <p:nvPr/>
          </p:nvPicPr>
          <p:blipFill>
            <a:blip r:embed="rId6" cstate="print">
              <a:extLst>
                <a:ext uri="{28A0092B-C50C-407E-A947-70E740481C1C}">
                  <a14:useLocalDpi xmlns:a14="http://schemas.microsoft.com/office/drawing/2010/main" val="0"/>
                </a:ext>
              </a:extLst>
            </a:blip>
            <a:srcRect/>
            <a:stretch>
              <a:fillRect/>
            </a:stretch>
          </p:blipFill>
          <p:spPr bwMode="auto">
            <a:xfrm rot="5400000">
              <a:off x="4306747" y="4015587"/>
              <a:ext cx="1698269" cy="1134839"/>
            </a:xfrm>
            <a:prstGeom prst="rect">
              <a:avLst/>
            </a:prstGeom>
            <a:noFill/>
            <a:ln>
              <a:noFill/>
            </a:ln>
          </p:spPr>
        </p:pic>
        <p:sp>
          <p:nvSpPr>
            <p:cNvPr id="78" name="正方形/長方形 77"/>
            <p:cNvSpPr/>
            <p:nvPr/>
          </p:nvSpPr>
          <p:spPr>
            <a:xfrm>
              <a:off x="4626572" y="5328236"/>
              <a:ext cx="557845" cy="115416"/>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a:spAutoFit/>
            </a:bodyPr>
            <a:lstStyle/>
            <a:p>
              <a:pPr marL="0" marR="0" lvl="0" indent="0" algn="l" defTabSz="914400" rtl="0" eaLnBrk="1" fontAlgn="auto" latinLnBrk="0" hangingPunct="1">
                <a:lnSpc>
                  <a:spcPts val="923"/>
                </a:lnSpc>
                <a:spcBef>
                  <a:spcPts val="0"/>
                </a:spcBef>
                <a:spcAft>
                  <a:spcPts val="0"/>
                </a:spcAft>
                <a:buClrTx/>
                <a:buSzTx/>
                <a:buFontTx/>
                <a:buNone/>
                <a:tabLst/>
                <a:defRPr/>
              </a:pPr>
              <a:r>
                <a:rPr kumimoji="1" lang="en-US" altLang="ja-JP" sz="1600" b="1" i="0" u="none" strike="noStrike" kern="1200" cap="none" spc="0" normalizeH="0" baseline="0" noProof="0" dirty="0">
                  <a:ln>
                    <a:noFill/>
                  </a:ln>
                  <a:solidFill>
                    <a:prstClr val="white"/>
                  </a:solidFill>
                  <a:effectLst/>
                  <a:uLnTx/>
                  <a:uFillTx/>
                  <a:latin typeface="メイリオ" panose="020B0604030504040204" pitchFamily="50" charset="-128"/>
                  <a:ea typeface="メイリオ" panose="020B0604030504040204" pitchFamily="50" charset="-128"/>
                  <a:cs typeface="+mn-cs"/>
                </a:rPr>
                <a:t>2021</a:t>
              </a:r>
            </a:p>
          </p:txBody>
        </p:sp>
      </p:grpSp>
      <p:grpSp>
        <p:nvGrpSpPr>
          <p:cNvPr id="94" name="グループ化 93"/>
          <p:cNvGrpSpPr/>
          <p:nvPr/>
        </p:nvGrpSpPr>
        <p:grpSpPr>
          <a:xfrm>
            <a:off x="5699319" y="657912"/>
            <a:ext cx="1108643" cy="1698743"/>
            <a:chOff x="4614658" y="657912"/>
            <a:chExt cx="1108643" cy="1698743"/>
          </a:xfrm>
        </p:grpSpPr>
        <p:pic>
          <p:nvPicPr>
            <p:cNvPr id="102" name="図 101"/>
            <p:cNvPicPr/>
            <p:nvPr/>
          </p:nvPicPr>
          <p:blipFill rotWithShape="1">
            <a:blip r:embed="rId7" cstate="print">
              <a:extLst>
                <a:ext uri="{28A0092B-C50C-407E-A947-70E740481C1C}">
                  <a14:useLocalDpi xmlns:a14="http://schemas.microsoft.com/office/drawing/2010/main" val="0"/>
                </a:ext>
              </a:extLst>
            </a:blip>
            <a:srcRect r="4332"/>
            <a:stretch/>
          </p:blipFill>
          <p:spPr bwMode="auto">
            <a:xfrm>
              <a:off x="4614658" y="657912"/>
              <a:ext cx="1108643" cy="1698743"/>
            </a:xfrm>
            <a:prstGeom prst="rect">
              <a:avLst/>
            </a:prstGeom>
            <a:noFill/>
            <a:ln>
              <a:noFill/>
            </a:ln>
          </p:spPr>
        </p:pic>
        <p:sp>
          <p:nvSpPr>
            <p:cNvPr id="103" name="正方形/長方形 102"/>
            <p:cNvSpPr/>
            <p:nvPr/>
          </p:nvSpPr>
          <p:spPr>
            <a:xfrm>
              <a:off x="4639557" y="2240885"/>
              <a:ext cx="557845" cy="115416"/>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a:spAutoFit/>
            </a:bodyPr>
            <a:lstStyle/>
            <a:p>
              <a:pPr marL="0" marR="0" lvl="0" indent="0" algn="l" defTabSz="914400" rtl="0" eaLnBrk="1" fontAlgn="auto" latinLnBrk="0" hangingPunct="1">
                <a:lnSpc>
                  <a:spcPts val="923"/>
                </a:lnSpc>
                <a:spcBef>
                  <a:spcPts val="0"/>
                </a:spcBef>
                <a:spcAft>
                  <a:spcPts val="0"/>
                </a:spcAft>
                <a:buClrTx/>
                <a:buSzTx/>
                <a:buFontTx/>
                <a:buNone/>
                <a:tabLst/>
                <a:defRPr/>
              </a:pPr>
              <a:r>
                <a:rPr kumimoji="1" lang="en-US" altLang="ja-JP" sz="1600" b="1" i="0" u="none" strike="noStrike" kern="1200" cap="none" spc="0" normalizeH="0" baseline="0" noProof="0" dirty="0">
                  <a:ln>
                    <a:noFill/>
                  </a:ln>
                  <a:solidFill>
                    <a:prstClr val="white"/>
                  </a:solidFill>
                  <a:effectLst/>
                  <a:uLnTx/>
                  <a:uFillTx/>
                  <a:latin typeface="メイリオ" panose="020B0604030504040204" pitchFamily="50" charset="-128"/>
                  <a:ea typeface="メイリオ" panose="020B0604030504040204" pitchFamily="50" charset="-128"/>
                  <a:cs typeface="+mn-cs"/>
                </a:rPr>
                <a:t>2019</a:t>
              </a:r>
            </a:p>
          </p:txBody>
        </p:sp>
      </p:grpSp>
      <p:sp>
        <p:nvSpPr>
          <p:cNvPr id="119" name="正方形/長方形 118"/>
          <p:cNvSpPr/>
          <p:nvPr/>
        </p:nvSpPr>
        <p:spPr>
          <a:xfrm>
            <a:off x="1977835" y="6197032"/>
            <a:ext cx="238857" cy="108438"/>
          </a:xfrm>
          <a:prstGeom prst="rect">
            <a:avLst/>
          </a:prstGeom>
          <a:noFill/>
          <a:ln w="127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a:ln>
                <a:noFill/>
              </a:ln>
              <a:solidFill>
                <a:prstClr val="white"/>
              </a:solidFill>
              <a:effectLst/>
              <a:uLnTx/>
              <a:uFillTx/>
              <a:latin typeface="メイリオ" panose="020B0604030504040204" pitchFamily="50" charset="-128"/>
              <a:ea typeface="メイリオ" panose="020B0604030504040204" pitchFamily="50" charset="-128"/>
              <a:cs typeface="+mn-cs"/>
            </a:endParaRPr>
          </a:p>
        </p:txBody>
      </p:sp>
      <p:cxnSp>
        <p:nvCxnSpPr>
          <p:cNvPr id="121" name="直線コネクタ 120"/>
          <p:cNvCxnSpPr>
            <a:endCxn id="124" idx="0"/>
          </p:cNvCxnSpPr>
          <p:nvPr/>
        </p:nvCxnSpPr>
        <p:spPr bwMode="auto">
          <a:xfrm>
            <a:off x="1537076" y="718811"/>
            <a:ext cx="10259" cy="5146431"/>
          </a:xfrm>
          <a:prstGeom prst="line">
            <a:avLst/>
          </a:prstGeom>
          <a:ln w="63500">
            <a:solidFill>
              <a:srgbClr val="FF0000"/>
            </a:solidFill>
          </a:ln>
        </p:spPr>
        <p:style>
          <a:lnRef idx="1">
            <a:schemeClr val="accent1"/>
          </a:lnRef>
          <a:fillRef idx="0">
            <a:schemeClr val="accent1"/>
          </a:fillRef>
          <a:effectRef idx="0">
            <a:schemeClr val="accent1"/>
          </a:effectRef>
          <a:fontRef idx="minor">
            <a:schemeClr val="tx1"/>
          </a:fontRef>
        </p:style>
      </p:cxnSp>
      <p:sp>
        <p:nvSpPr>
          <p:cNvPr id="122" name="角丸四角形 121"/>
          <p:cNvSpPr/>
          <p:nvPr/>
        </p:nvSpPr>
        <p:spPr bwMode="auto">
          <a:xfrm>
            <a:off x="1283630" y="616234"/>
            <a:ext cx="526312" cy="178777"/>
          </a:xfrm>
          <a:prstGeom prst="roundRect">
            <a:avLst/>
          </a:prstGeom>
          <a:solidFill>
            <a:schemeClr val="bg1"/>
          </a:solidFill>
          <a:ln w="190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wrap="none" tIns="7200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738"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淀屋橋</a:t>
            </a:r>
          </a:p>
        </p:txBody>
      </p:sp>
      <p:sp>
        <p:nvSpPr>
          <p:cNvPr id="123" name="角丸四角形 122"/>
          <p:cNvSpPr/>
          <p:nvPr/>
        </p:nvSpPr>
        <p:spPr bwMode="auto">
          <a:xfrm>
            <a:off x="1293823" y="3825426"/>
            <a:ext cx="516119" cy="178777"/>
          </a:xfrm>
          <a:prstGeom prst="roundRect">
            <a:avLst/>
          </a:prstGeom>
          <a:solidFill>
            <a:schemeClr val="bg1"/>
          </a:solidFill>
          <a:ln w="190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wrap="none" tIns="7200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738"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本　町</a:t>
            </a:r>
          </a:p>
        </p:txBody>
      </p:sp>
      <p:sp>
        <p:nvSpPr>
          <p:cNvPr id="124" name="角丸四角形 123"/>
          <p:cNvSpPr/>
          <p:nvPr/>
        </p:nvSpPr>
        <p:spPr bwMode="auto">
          <a:xfrm>
            <a:off x="1311405" y="5865242"/>
            <a:ext cx="498535" cy="178777"/>
          </a:xfrm>
          <a:prstGeom prst="roundRect">
            <a:avLst/>
          </a:prstGeom>
          <a:solidFill>
            <a:schemeClr val="bg1"/>
          </a:solidFill>
          <a:ln w="190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wrap="none" tIns="7200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738"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心斎橋</a:t>
            </a:r>
          </a:p>
        </p:txBody>
      </p:sp>
      <p:sp>
        <p:nvSpPr>
          <p:cNvPr id="125" name="正方形/長方形 124"/>
          <p:cNvSpPr/>
          <p:nvPr/>
        </p:nvSpPr>
        <p:spPr bwMode="auto">
          <a:xfrm>
            <a:off x="2158074" y="6158932"/>
            <a:ext cx="1150328" cy="191966"/>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a:lstStyle/>
          <a:p>
            <a:pPr marL="0" marR="0" lvl="0" indent="0" algn="l" defTabSz="914400" rtl="0" eaLnBrk="1" fontAlgn="auto" latinLnBrk="0" hangingPunct="1">
              <a:lnSpc>
                <a:spcPts val="923"/>
              </a:lnSpc>
              <a:spcBef>
                <a:spcPts val="0"/>
              </a:spcBef>
              <a:spcAft>
                <a:spcPts val="0"/>
              </a:spcAft>
              <a:buClrTx/>
              <a:buSzTx/>
              <a:buFontTx/>
              <a:buNone/>
              <a:tabLst/>
              <a:defRPr/>
            </a:pPr>
            <a:r>
              <a:rPr kumimoji="1" lang="ja-JP" altLang="en-US" sz="738"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－御堂筋</a:t>
            </a:r>
            <a:r>
              <a:rPr kumimoji="1" lang="ja-JP" altLang="en-US" sz="738" b="0" i="0" u="none" strike="noStrike" kern="1200" cap="none" spc="0" normalizeH="0" baseline="0" noProof="0" dirty="0" err="1">
                <a:ln>
                  <a:noFill/>
                </a:ln>
                <a:solidFill>
                  <a:prstClr val="black"/>
                </a:solidFill>
                <a:effectLst/>
                <a:uLnTx/>
                <a:uFillTx/>
                <a:latin typeface="メイリオ" panose="020B0604030504040204" pitchFamily="50" charset="-128"/>
                <a:ea typeface="メイリオ" panose="020B0604030504040204" pitchFamily="50" charset="-128"/>
                <a:cs typeface="+mn-cs"/>
              </a:rPr>
              <a:t>地区地区</a:t>
            </a:r>
            <a:r>
              <a:rPr kumimoji="1" lang="ja-JP" altLang="en-US" sz="738"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計画</a:t>
            </a:r>
          </a:p>
        </p:txBody>
      </p:sp>
      <p:sp>
        <p:nvSpPr>
          <p:cNvPr id="126" name="サブタイトル 2"/>
          <p:cNvSpPr txBox="1">
            <a:spLocks/>
          </p:cNvSpPr>
          <p:nvPr/>
        </p:nvSpPr>
        <p:spPr bwMode="auto">
          <a:xfrm>
            <a:off x="1612126" y="1825629"/>
            <a:ext cx="175413" cy="10385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eaVert" lIns="112542" tIns="56271" rIns="112542" bIns="56271" anchor="ctr"/>
          <a:lstStyle>
            <a:lvl1pPr defTabSz="1217613">
              <a:defRPr kumimoji="1">
                <a:solidFill>
                  <a:schemeClr val="tx1"/>
                </a:solidFill>
                <a:latin typeface="Arial" panose="020B0604020202020204" pitchFamily="34" charset="0"/>
                <a:ea typeface="ＭＳ Ｐゴシック" panose="020B0600070205080204" pitchFamily="50" charset="-128"/>
              </a:defRPr>
            </a:lvl1pPr>
            <a:lvl2pPr marL="742950" indent="-285750" defTabSz="1217613">
              <a:defRPr kumimoji="1">
                <a:solidFill>
                  <a:schemeClr val="tx1"/>
                </a:solidFill>
                <a:latin typeface="Arial" panose="020B0604020202020204" pitchFamily="34" charset="0"/>
                <a:ea typeface="ＭＳ Ｐゴシック" panose="020B0600070205080204" pitchFamily="50" charset="-128"/>
              </a:defRPr>
            </a:lvl2pPr>
            <a:lvl3pPr marL="1143000" indent="-228600" defTabSz="1217613">
              <a:defRPr kumimoji="1">
                <a:solidFill>
                  <a:schemeClr val="tx1"/>
                </a:solidFill>
                <a:latin typeface="Arial" panose="020B0604020202020204" pitchFamily="34" charset="0"/>
                <a:ea typeface="ＭＳ Ｐゴシック" panose="020B0600070205080204" pitchFamily="50" charset="-128"/>
              </a:defRPr>
            </a:lvl3pPr>
            <a:lvl4pPr marL="1600200" indent="-228600" defTabSz="1217613">
              <a:defRPr kumimoji="1">
                <a:solidFill>
                  <a:schemeClr val="tx1"/>
                </a:solidFill>
                <a:latin typeface="Arial" panose="020B0604020202020204" pitchFamily="34" charset="0"/>
                <a:ea typeface="ＭＳ Ｐゴシック" panose="020B0600070205080204" pitchFamily="50" charset="-128"/>
              </a:defRPr>
            </a:lvl4pPr>
            <a:lvl5pPr marL="2057400" indent="-228600" defTabSz="1217613">
              <a:defRPr kumimoji="1">
                <a:solidFill>
                  <a:schemeClr val="tx1"/>
                </a:solidFill>
                <a:latin typeface="Arial" panose="020B0604020202020204" pitchFamily="34" charset="0"/>
                <a:ea typeface="ＭＳ Ｐゴシック" panose="020B0600070205080204" pitchFamily="50" charset="-128"/>
              </a:defRPr>
            </a:lvl5pPr>
            <a:lvl6pPr marL="2514600" indent="-228600" defTabSz="1217613"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defTabSz="1217613"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defTabSz="1217613"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defTabSz="1217613"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ctr" defTabSz="1217613" rtl="0" eaLnBrk="1" fontAlgn="auto" latinLnBrk="0" hangingPunct="1">
              <a:lnSpc>
                <a:spcPct val="100000"/>
              </a:lnSpc>
              <a:spcBef>
                <a:spcPct val="20000"/>
              </a:spcBef>
              <a:spcAft>
                <a:spcPts val="0"/>
              </a:spcAft>
              <a:buClrTx/>
              <a:buSzTx/>
              <a:buFontTx/>
              <a:buNone/>
              <a:tabLst/>
              <a:defRPr/>
            </a:pPr>
            <a:r>
              <a:rPr kumimoji="1" lang="ja-JP" altLang="en-US" sz="738"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rPr>
              <a:t>本町北地区</a:t>
            </a:r>
            <a:endParaRPr kumimoji="1" lang="en-US" altLang="ja-JP" sz="738"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127" name="サブタイトル 2"/>
          <p:cNvSpPr txBox="1">
            <a:spLocks/>
          </p:cNvSpPr>
          <p:nvPr/>
        </p:nvSpPr>
        <p:spPr bwMode="auto">
          <a:xfrm>
            <a:off x="1619663" y="4427593"/>
            <a:ext cx="175413" cy="10385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eaVert" lIns="112542" tIns="56271" rIns="112542" bIns="56271" anchor="ctr"/>
          <a:lstStyle>
            <a:lvl1pPr defTabSz="1217613">
              <a:defRPr kumimoji="1">
                <a:solidFill>
                  <a:schemeClr val="tx1"/>
                </a:solidFill>
                <a:latin typeface="Arial" panose="020B0604020202020204" pitchFamily="34" charset="0"/>
                <a:ea typeface="ＭＳ Ｐゴシック" panose="020B0600070205080204" pitchFamily="50" charset="-128"/>
              </a:defRPr>
            </a:lvl1pPr>
            <a:lvl2pPr marL="742950" indent="-285750" defTabSz="1217613">
              <a:defRPr kumimoji="1">
                <a:solidFill>
                  <a:schemeClr val="tx1"/>
                </a:solidFill>
                <a:latin typeface="Arial" panose="020B0604020202020204" pitchFamily="34" charset="0"/>
                <a:ea typeface="ＭＳ Ｐゴシック" panose="020B0600070205080204" pitchFamily="50" charset="-128"/>
              </a:defRPr>
            </a:lvl2pPr>
            <a:lvl3pPr marL="1143000" indent="-228600" defTabSz="1217613">
              <a:defRPr kumimoji="1">
                <a:solidFill>
                  <a:schemeClr val="tx1"/>
                </a:solidFill>
                <a:latin typeface="Arial" panose="020B0604020202020204" pitchFamily="34" charset="0"/>
                <a:ea typeface="ＭＳ Ｐゴシック" panose="020B0600070205080204" pitchFamily="50" charset="-128"/>
              </a:defRPr>
            </a:lvl3pPr>
            <a:lvl4pPr marL="1600200" indent="-228600" defTabSz="1217613">
              <a:defRPr kumimoji="1">
                <a:solidFill>
                  <a:schemeClr val="tx1"/>
                </a:solidFill>
                <a:latin typeface="Arial" panose="020B0604020202020204" pitchFamily="34" charset="0"/>
                <a:ea typeface="ＭＳ Ｐゴシック" panose="020B0600070205080204" pitchFamily="50" charset="-128"/>
              </a:defRPr>
            </a:lvl4pPr>
            <a:lvl5pPr marL="2057400" indent="-228600" defTabSz="1217613">
              <a:defRPr kumimoji="1">
                <a:solidFill>
                  <a:schemeClr val="tx1"/>
                </a:solidFill>
                <a:latin typeface="Arial" panose="020B0604020202020204" pitchFamily="34" charset="0"/>
                <a:ea typeface="ＭＳ Ｐゴシック" panose="020B0600070205080204" pitchFamily="50" charset="-128"/>
              </a:defRPr>
            </a:lvl5pPr>
            <a:lvl6pPr marL="2514600" indent="-228600" defTabSz="1217613"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defTabSz="1217613"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defTabSz="1217613"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defTabSz="1217613"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ctr" defTabSz="1217613" rtl="0" eaLnBrk="1" fontAlgn="auto" latinLnBrk="0" hangingPunct="1">
              <a:lnSpc>
                <a:spcPct val="100000"/>
              </a:lnSpc>
              <a:spcBef>
                <a:spcPct val="20000"/>
              </a:spcBef>
              <a:spcAft>
                <a:spcPts val="0"/>
              </a:spcAft>
              <a:buClrTx/>
              <a:buSzTx/>
              <a:buFontTx/>
              <a:buNone/>
              <a:tabLst/>
              <a:defRPr/>
            </a:pPr>
            <a:r>
              <a:rPr kumimoji="1" lang="ja-JP" altLang="en-US" sz="738"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本町南地区</a:t>
            </a:r>
            <a:endParaRPr kumimoji="1" lang="en-US" altLang="ja-JP" sz="738"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pic>
        <p:nvPicPr>
          <p:cNvPr id="153" name="図 152"/>
          <p:cNvPicPr>
            <a:picLocks noChangeAspect="1"/>
          </p:cNvPicPr>
          <p:nvPr/>
        </p:nvPicPr>
        <p:blipFill>
          <a:blip r:embed="rId8" cstate="print">
            <a:extLst>
              <a:ext uri="{28A0092B-C50C-407E-A947-70E740481C1C}">
                <a14:useLocalDpi xmlns:a14="http://schemas.microsoft.com/office/drawing/2010/main" val="0"/>
              </a:ext>
            </a:extLst>
          </a:blip>
          <a:stretch>
            <a:fillRect/>
          </a:stretch>
        </p:blipFill>
        <p:spPr>
          <a:xfrm>
            <a:off x="7185781" y="4307668"/>
            <a:ext cx="1997343" cy="1127532"/>
          </a:xfrm>
          <a:prstGeom prst="rect">
            <a:avLst/>
          </a:prstGeom>
        </p:spPr>
      </p:pic>
      <p:sp>
        <p:nvSpPr>
          <p:cNvPr id="154" name="正方形/長方形 153"/>
          <p:cNvSpPr/>
          <p:nvPr/>
        </p:nvSpPr>
        <p:spPr>
          <a:xfrm>
            <a:off x="7262209" y="5598408"/>
            <a:ext cx="1231106" cy="677108"/>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⑦セブンイレブン</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5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高さ：地上</a:t>
            </a:r>
            <a:r>
              <a:rPr kumimoji="1" lang="en-US" altLang="ja-JP"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1</a:t>
            </a:r>
            <a:r>
              <a:rPr kumimoji="1" lang="ja-JP" altLang="en-US"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階</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竣工：</a:t>
            </a:r>
            <a:r>
              <a:rPr kumimoji="1" lang="en-US" altLang="ja-JP"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2018</a:t>
            </a:r>
            <a:r>
              <a:rPr kumimoji="1" lang="ja-JP" altLang="en-US"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年開業</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用途：コンビニ</a:t>
            </a:r>
          </a:p>
        </p:txBody>
      </p:sp>
      <p:sp>
        <p:nvSpPr>
          <p:cNvPr id="155" name="直方体 154"/>
          <p:cNvSpPr/>
          <p:nvPr/>
        </p:nvSpPr>
        <p:spPr>
          <a:xfrm rot="1800000" flipH="1">
            <a:off x="1537631" y="6329645"/>
            <a:ext cx="105475" cy="189563"/>
          </a:xfrm>
          <a:prstGeom prst="cub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srgbClr val="FF0000"/>
              </a:solidFill>
              <a:effectLst/>
              <a:uLnTx/>
              <a:uFillTx/>
              <a:latin typeface="Calibri" panose="020F0502020204030204"/>
              <a:ea typeface="ＭＳ Ｐゴシック" panose="020B0600070205080204" pitchFamily="50" charset="-128"/>
              <a:cs typeface="+mn-cs"/>
            </a:endParaRPr>
          </a:p>
        </p:txBody>
      </p:sp>
      <p:sp>
        <p:nvSpPr>
          <p:cNvPr id="156" name="テキスト ボックス 155"/>
          <p:cNvSpPr txBox="1"/>
          <p:nvPr/>
        </p:nvSpPr>
        <p:spPr>
          <a:xfrm>
            <a:off x="1671358" y="6316255"/>
            <a:ext cx="646331" cy="2308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竣工済み</a:t>
            </a:r>
          </a:p>
        </p:txBody>
      </p:sp>
      <p:sp>
        <p:nvSpPr>
          <p:cNvPr id="159" name="テキスト ボックス 158"/>
          <p:cNvSpPr txBox="1"/>
          <p:nvPr/>
        </p:nvSpPr>
        <p:spPr>
          <a:xfrm>
            <a:off x="1395626" y="6135835"/>
            <a:ext cx="415498" cy="2308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凡例</a:t>
            </a:r>
          </a:p>
        </p:txBody>
      </p:sp>
      <p:sp>
        <p:nvSpPr>
          <p:cNvPr id="160" name="正方形/長方形 159"/>
          <p:cNvSpPr/>
          <p:nvPr/>
        </p:nvSpPr>
        <p:spPr>
          <a:xfrm>
            <a:off x="1369816" y="6139236"/>
            <a:ext cx="1908976" cy="621666"/>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50" charset="-128"/>
              <a:cs typeface="+mn-cs"/>
            </a:endParaRPr>
          </a:p>
        </p:txBody>
      </p:sp>
      <p:pic>
        <p:nvPicPr>
          <p:cNvPr id="75" name="Picture 3" descr="御堂筋本町北地区　区域図"/>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1851508" y="545897"/>
            <a:ext cx="1434612" cy="3637085"/>
          </a:xfrm>
          <a:prstGeom prst="rect">
            <a:avLst/>
          </a:prstGeom>
          <a:noFill/>
          <a:ln w="12700">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9" name="Picture 4" descr="御堂筋本町南地区　地区計画"/>
          <p:cNvPicPr>
            <a:picLocks noChangeAspect="1" noChangeArrowheads="1"/>
          </p:cNvPicPr>
          <p:nvPr/>
        </p:nvPicPr>
        <p:blipFill>
          <a:blip r:embed="rId10" cstate="print">
            <a:extLst>
              <a:ext uri="{28A0092B-C50C-407E-A947-70E740481C1C}">
                <a14:useLocalDpi xmlns:a14="http://schemas.microsoft.com/office/drawing/2010/main" val="0"/>
              </a:ext>
            </a:extLst>
          </a:blip>
          <a:srcRect t="24043"/>
          <a:stretch>
            <a:fillRect/>
          </a:stretch>
        </p:blipFill>
        <p:spPr bwMode="auto">
          <a:xfrm>
            <a:off x="1863230" y="3816634"/>
            <a:ext cx="1415562" cy="2293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0" name="直方体 79"/>
          <p:cNvSpPr/>
          <p:nvPr/>
        </p:nvSpPr>
        <p:spPr>
          <a:xfrm rot="1800000" flipH="1">
            <a:off x="2748778" y="1407466"/>
            <a:ext cx="93785" cy="266700"/>
          </a:xfrm>
          <a:prstGeom prst="cub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srgbClr val="FF0000"/>
              </a:solidFill>
              <a:effectLst/>
              <a:uLnTx/>
              <a:uFillTx/>
              <a:latin typeface="Calibri" panose="020F0502020204030204"/>
              <a:ea typeface="ＭＳ Ｐゴシック" panose="020B0600070205080204" pitchFamily="50" charset="-128"/>
              <a:cs typeface="+mn-cs"/>
            </a:endParaRPr>
          </a:p>
        </p:txBody>
      </p:sp>
      <p:sp>
        <p:nvSpPr>
          <p:cNvPr id="82" name="直方体 81"/>
          <p:cNvSpPr/>
          <p:nvPr/>
        </p:nvSpPr>
        <p:spPr>
          <a:xfrm rot="1800000" flipH="1">
            <a:off x="2442058" y="4124365"/>
            <a:ext cx="92319" cy="266700"/>
          </a:xfrm>
          <a:prstGeom prst="cub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srgbClr val="FF0000"/>
              </a:solidFill>
              <a:effectLst/>
              <a:uLnTx/>
              <a:uFillTx/>
              <a:latin typeface="Calibri" panose="020F0502020204030204"/>
              <a:ea typeface="ＭＳ Ｐゴシック" panose="020B0600070205080204" pitchFamily="50" charset="-128"/>
              <a:cs typeface="+mn-cs"/>
            </a:endParaRPr>
          </a:p>
        </p:txBody>
      </p:sp>
      <p:sp>
        <p:nvSpPr>
          <p:cNvPr id="83" name="直方体 82"/>
          <p:cNvSpPr/>
          <p:nvPr/>
        </p:nvSpPr>
        <p:spPr>
          <a:xfrm rot="1800000" flipH="1">
            <a:off x="2441503" y="4353860"/>
            <a:ext cx="92319" cy="266700"/>
          </a:xfrm>
          <a:prstGeom prst="cub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srgbClr val="FF0000"/>
              </a:solidFill>
              <a:effectLst/>
              <a:uLnTx/>
              <a:uFillTx/>
              <a:latin typeface="Calibri" panose="020F0502020204030204"/>
              <a:ea typeface="ＭＳ Ｐゴシック" panose="020B0600070205080204" pitchFamily="50" charset="-128"/>
              <a:cs typeface="+mn-cs"/>
            </a:endParaRPr>
          </a:p>
        </p:txBody>
      </p:sp>
      <p:sp>
        <p:nvSpPr>
          <p:cNvPr id="84" name="直方体 83"/>
          <p:cNvSpPr/>
          <p:nvPr/>
        </p:nvSpPr>
        <p:spPr>
          <a:xfrm rot="1800000" flipH="1">
            <a:off x="2451332" y="2126427"/>
            <a:ext cx="93785" cy="266700"/>
          </a:xfrm>
          <a:prstGeom prst="cub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srgbClr val="FF0000"/>
              </a:solidFill>
              <a:effectLst/>
              <a:uLnTx/>
              <a:uFillTx/>
              <a:latin typeface="Calibri" panose="020F0502020204030204"/>
              <a:ea typeface="ＭＳ Ｐゴシック" panose="020B0600070205080204" pitchFamily="50" charset="-128"/>
              <a:cs typeface="+mn-cs"/>
            </a:endParaRPr>
          </a:p>
        </p:txBody>
      </p:sp>
      <p:sp>
        <p:nvSpPr>
          <p:cNvPr id="85" name="正方形/長方形 84"/>
          <p:cNvSpPr/>
          <p:nvPr/>
        </p:nvSpPr>
        <p:spPr>
          <a:xfrm>
            <a:off x="2342377" y="4071338"/>
            <a:ext cx="165110" cy="89768"/>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anchor="ctr" anchorCtr="0">
            <a:spAutoFit/>
          </a:bodyPr>
          <a:lstStyle/>
          <a:p>
            <a:pPr marL="0" marR="0" lvl="0" indent="0" algn="l" defTabSz="914400" rtl="0" eaLnBrk="1" fontAlgn="auto" latinLnBrk="0" hangingPunct="1">
              <a:lnSpc>
                <a:spcPts val="738"/>
              </a:lnSpc>
              <a:spcBef>
                <a:spcPts val="0"/>
              </a:spcBef>
              <a:spcAft>
                <a:spcPts val="0"/>
              </a:spcAft>
              <a:buClrTx/>
              <a:buSzTx/>
              <a:buFontTx/>
              <a:buNone/>
              <a:tabLst/>
              <a:defRPr/>
            </a:pPr>
            <a:r>
              <a:rPr kumimoji="1" lang="ja-JP" altLang="en-US" sz="1292"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③</a:t>
            </a:r>
            <a:endParaRPr kumimoji="1" lang="en-US" altLang="ja-JP" sz="1292"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86" name="正方形/長方形 85"/>
          <p:cNvSpPr/>
          <p:nvPr/>
        </p:nvSpPr>
        <p:spPr>
          <a:xfrm>
            <a:off x="2852618" y="1336269"/>
            <a:ext cx="165110" cy="89768"/>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anchor="ctr" anchorCtr="0">
            <a:spAutoFit/>
          </a:bodyPr>
          <a:lstStyle/>
          <a:p>
            <a:pPr marL="0" marR="0" lvl="0" indent="0" algn="l" defTabSz="914400" rtl="0" eaLnBrk="1" fontAlgn="auto" latinLnBrk="0" hangingPunct="1">
              <a:lnSpc>
                <a:spcPts val="738"/>
              </a:lnSpc>
              <a:spcBef>
                <a:spcPts val="0"/>
              </a:spcBef>
              <a:spcAft>
                <a:spcPts val="0"/>
              </a:spcAft>
              <a:buClrTx/>
              <a:buSzTx/>
              <a:buFontTx/>
              <a:buNone/>
              <a:tabLst/>
              <a:defRPr/>
            </a:pPr>
            <a:r>
              <a:rPr kumimoji="1" lang="ja-JP" altLang="en-US" sz="1292"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①</a:t>
            </a:r>
            <a:endParaRPr kumimoji="1" lang="en-US" altLang="ja-JP" sz="1292"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87" name="正方形/長方形 86"/>
          <p:cNvSpPr/>
          <p:nvPr/>
        </p:nvSpPr>
        <p:spPr>
          <a:xfrm>
            <a:off x="2539711" y="4952301"/>
            <a:ext cx="165110" cy="89768"/>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anchor="ctr" anchorCtr="0">
            <a:spAutoFit/>
          </a:bodyPr>
          <a:lstStyle/>
          <a:p>
            <a:pPr marL="0" marR="0" lvl="0" indent="0" algn="l" defTabSz="914400" rtl="0" eaLnBrk="1" fontAlgn="auto" latinLnBrk="0" hangingPunct="1">
              <a:lnSpc>
                <a:spcPts val="738"/>
              </a:lnSpc>
              <a:spcBef>
                <a:spcPts val="0"/>
              </a:spcBef>
              <a:spcAft>
                <a:spcPts val="0"/>
              </a:spcAft>
              <a:buClrTx/>
              <a:buSzTx/>
              <a:buFontTx/>
              <a:buNone/>
              <a:tabLst/>
              <a:defRPr/>
            </a:pPr>
            <a:r>
              <a:rPr kumimoji="1" lang="ja-JP" altLang="en-US" sz="1292"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⑥</a:t>
            </a:r>
            <a:endParaRPr kumimoji="1" lang="en-US" altLang="ja-JP" sz="1292"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88" name="正方形/長方形 87"/>
          <p:cNvSpPr/>
          <p:nvPr/>
        </p:nvSpPr>
        <p:spPr>
          <a:xfrm>
            <a:off x="2587052" y="4380658"/>
            <a:ext cx="165110" cy="89768"/>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anchor="ctr" anchorCtr="0">
            <a:spAutoFit/>
          </a:bodyPr>
          <a:lstStyle/>
          <a:p>
            <a:pPr marL="0" marR="0" lvl="0" indent="0" algn="l" defTabSz="914400" rtl="0" eaLnBrk="1" fontAlgn="auto" latinLnBrk="0" hangingPunct="1">
              <a:lnSpc>
                <a:spcPts val="738"/>
              </a:lnSpc>
              <a:spcBef>
                <a:spcPts val="0"/>
              </a:spcBef>
              <a:spcAft>
                <a:spcPts val="0"/>
              </a:spcAft>
              <a:buClrTx/>
              <a:buSzTx/>
              <a:buFontTx/>
              <a:buNone/>
              <a:tabLst/>
              <a:defRPr/>
            </a:pPr>
            <a:r>
              <a:rPr kumimoji="1" lang="ja-JP" altLang="en-US" sz="1292"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②</a:t>
            </a:r>
            <a:endParaRPr kumimoji="1" lang="en-US" altLang="ja-JP" sz="1292"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89" name="正方形/長方形 88"/>
          <p:cNvSpPr/>
          <p:nvPr/>
        </p:nvSpPr>
        <p:spPr>
          <a:xfrm>
            <a:off x="2594313" y="2126461"/>
            <a:ext cx="165110" cy="89768"/>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anchor="ctr" anchorCtr="0">
            <a:spAutoFit/>
          </a:bodyPr>
          <a:lstStyle/>
          <a:p>
            <a:pPr marL="0" marR="0" lvl="0" indent="0" algn="l" defTabSz="914400" rtl="0" eaLnBrk="1" fontAlgn="auto" latinLnBrk="0" hangingPunct="1">
              <a:lnSpc>
                <a:spcPts val="738"/>
              </a:lnSpc>
              <a:spcBef>
                <a:spcPts val="0"/>
              </a:spcBef>
              <a:spcAft>
                <a:spcPts val="0"/>
              </a:spcAft>
              <a:buClrTx/>
              <a:buSzTx/>
              <a:buFontTx/>
              <a:buNone/>
              <a:tabLst/>
              <a:defRPr/>
            </a:pPr>
            <a:r>
              <a:rPr kumimoji="1" lang="ja-JP" altLang="en-US" sz="1292"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⑤</a:t>
            </a:r>
            <a:endParaRPr kumimoji="1" lang="en-US" altLang="ja-JP" sz="1292"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92" name="サブタイトル 2"/>
          <p:cNvSpPr txBox="1">
            <a:spLocks/>
          </p:cNvSpPr>
          <p:nvPr/>
        </p:nvSpPr>
        <p:spPr bwMode="auto">
          <a:xfrm>
            <a:off x="2188097" y="4300043"/>
            <a:ext cx="192360"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nchor="ctr">
            <a:spAutoFit/>
          </a:bodyPr>
          <a:lstStyle>
            <a:lvl1pPr defTabSz="1217613">
              <a:defRPr kumimoji="1">
                <a:solidFill>
                  <a:schemeClr val="tx1"/>
                </a:solidFill>
                <a:latin typeface="Arial" panose="020B0604020202020204" pitchFamily="34" charset="0"/>
                <a:ea typeface="ＭＳ Ｐゴシック" panose="020B0600070205080204" pitchFamily="50" charset="-128"/>
              </a:defRPr>
            </a:lvl1pPr>
            <a:lvl2pPr marL="742950" indent="-285750" defTabSz="1217613">
              <a:defRPr kumimoji="1">
                <a:solidFill>
                  <a:schemeClr val="tx1"/>
                </a:solidFill>
                <a:latin typeface="Arial" panose="020B0604020202020204" pitchFamily="34" charset="0"/>
                <a:ea typeface="ＭＳ Ｐゴシック" panose="020B0600070205080204" pitchFamily="50" charset="-128"/>
              </a:defRPr>
            </a:lvl2pPr>
            <a:lvl3pPr marL="1143000" indent="-228600" defTabSz="1217613">
              <a:defRPr kumimoji="1">
                <a:solidFill>
                  <a:schemeClr val="tx1"/>
                </a:solidFill>
                <a:latin typeface="Arial" panose="020B0604020202020204" pitchFamily="34" charset="0"/>
                <a:ea typeface="ＭＳ Ｐゴシック" panose="020B0600070205080204" pitchFamily="50" charset="-128"/>
              </a:defRPr>
            </a:lvl3pPr>
            <a:lvl4pPr marL="1600200" indent="-228600" defTabSz="1217613">
              <a:defRPr kumimoji="1">
                <a:solidFill>
                  <a:schemeClr val="tx1"/>
                </a:solidFill>
                <a:latin typeface="Arial" panose="020B0604020202020204" pitchFamily="34" charset="0"/>
                <a:ea typeface="ＭＳ Ｐゴシック" panose="020B0600070205080204" pitchFamily="50" charset="-128"/>
              </a:defRPr>
            </a:lvl4pPr>
            <a:lvl5pPr marL="2057400" indent="-228600" defTabSz="1217613">
              <a:defRPr kumimoji="1">
                <a:solidFill>
                  <a:schemeClr val="tx1"/>
                </a:solidFill>
                <a:latin typeface="Arial" panose="020B0604020202020204" pitchFamily="34" charset="0"/>
                <a:ea typeface="ＭＳ Ｐゴシック" panose="020B0600070205080204" pitchFamily="50" charset="-128"/>
              </a:defRPr>
            </a:lvl5pPr>
            <a:lvl6pPr marL="2514600" indent="-228600" defTabSz="1217613"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defTabSz="1217613"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defTabSz="1217613"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defTabSz="1217613"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ctr" defTabSz="1217613" rtl="0" eaLnBrk="1" fontAlgn="auto" latinLnBrk="0" hangingPunct="1">
              <a:lnSpc>
                <a:spcPct val="100000"/>
              </a:lnSpc>
              <a:spcBef>
                <a:spcPct val="20000"/>
              </a:spcBef>
              <a:spcAft>
                <a:spcPts val="0"/>
              </a:spcAft>
              <a:buClrTx/>
              <a:buSzTx/>
              <a:buFontTx/>
              <a:buNone/>
              <a:tabLst/>
              <a:defRPr/>
            </a:pPr>
            <a:r>
              <a:rPr kumimoji="1" lang="ja-JP" altLang="en-US" sz="5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南御堂</a:t>
            </a:r>
            <a:endParaRPr kumimoji="1" lang="en-US" altLang="ja-JP" sz="5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93" name="サブタイトル 2"/>
          <p:cNvSpPr txBox="1">
            <a:spLocks/>
          </p:cNvSpPr>
          <p:nvPr/>
        </p:nvSpPr>
        <p:spPr bwMode="auto">
          <a:xfrm>
            <a:off x="2185220" y="2962304"/>
            <a:ext cx="192360"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nchor="ctr">
            <a:spAutoFit/>
          </a:bodyPr>
          <a:lstStyle>
            <a:lvl1pPr defTabSz="1217613">
              <a:defRPr kumimoji="1">
                <a:solidFill>
                  <a:schemeClr val="tx1"/>
                </a:solidFill>
                <a:latin typeface="Arial" panose="020B0604020202020204" pitchFamily="34" charset="0"/>
                <a:ea typeface="ＭＳ Ｐゴシック" panose="020B0600070205080204" pitchFamily="50" charset="-128"/>
              </a:defRPr>
            </a:lvl1pPr>
            <a:lvl2pPr marL="742950" indent="-285750" defTabSz="1217613">
              <a:defRPr kumimoji="1">
                <a:solidFill>
                  <a:schemeClr val="tx1"/>
                </a:solidFill>
                <a:latin typeface="Arial" panose="020B0604020202020204" pitchFamily="34" charset="0"/>
                <a:ea typeface="ＭＳ Ｐゴシック" panose="020B0600070205080204" pitchFamily="50" charset="-128"/>
              </a:defRPr>
            </a:lvl2pPr>
            <a:lvl3pPr marL="1143000" indent="-228600" defTabSz="1217613">
              <a:defRPr kumimoji="1">
                <a:solidFill>
                  <a:schemeClr val="tx1"/>
                </a:solidFill>
                <a:latin typeface="Arial" panose="020B0604020202020204" pitchFamily="34" charset="0"/>
                <a:ea typeface="ＭＳ Ｐゴシック" panose="020B0600070205080204" pitchFamily="50" charset="-128"/>
              </a:defRPr>
            </a:lvl3pPr>
            <a:lvl4pPr marL="1600200" indent="-228600" defTabSz="1217613">
              <a:defRPr kumimoji="1">
                <a:solidFill>
                  <a:schemeClr val="tx1"/>
                </a:solidFill>
                <a:latin typeface="Arial" panose="020B0604020202020204" pitchFamily="34" charset="0"/>
                <a:ea typeface="ＭＳ Ｐゴシック" panose="020B0600070205080204" pitchFamily="50" charset="-128"/>
              </a:defRPr>
            </a:lvl4pPr>
            <a:lvl5pPr marL="2057400" indent="-228600" defTabSz="1217613">
              <a:defRPr kumimoji="1">
                <a:solidFill>
                  <a:schemeClr val="tx1"/>
                </a:solidFill>
                <a:latin typeface="Arial" panose="020B0604020202020204" pitchFamily="34" charset="0"/>
                <a:ea typeface="ＭＳ Ｐゴシック" panose="020B0600070205080204" pitchFamily="50" charset="-128"/>
              </a:defRPr>
            </a:lvl5pPr>
            <a:lvl6pPr marL="2514600" indent="-228600" defTabSz="1217613"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defTabSz="1217613"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defTabSz="1217613"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defTabSz="1217613"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ctr" defTabSz="1217613" rtl="0" eaLnBrk="1" fontAlgn="auto" latinLnBrk="0" hangingPunct="1">
              <a:lnSpc>
                <a:spcPct val="100000"/>
              </a:lnSpc>
              <a:spcBef>
                <a:spcPct val="20000"/>
              </a:spcBef>
              <a:spcAft>
                <a:spcPts val="0"/>
              </a:spcAft>
              <a:buClrTx/>
              <a:buSzTx/>
              <a:buFontTx/>
              <a:buNone/>
              <a:tabLst/>
              <a:defRPr/>
            </a:pPr>
            <a:r>
              <a:rPr kumimoji="1" lang="ja-JP" altLang="en-US" sz="5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北御堂</a:t>
            </a:r>
            <a:endParaRPr kumimoji="1" lang="en-US" altLang="ja-JP" sz="5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95" name="サブタイトル 2"/>
          <p:cNvSpPr txBox="1">
            <a:spLocks/>
          </p:cNvSpPr>
          <p:nvPr/>
        </p:nvSpPr>
        <p:spPr bwMode="auto">
          <a:xfrm>
            <a:off x="2256685" y="4803578"/>
            <a:ext cx="256480"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nchor="ctr">
            <a:spAutoFit/>
          </a:bodyPr>
          <a:lstStyle>
            <a:lvl1pPr defTabSz="1217613">
              <a:defRPr kumimoji="1">
                <a:solidFill>
                  <a:schemeClr val="tx1"/>
                </a:solidFill>
                <a:latin typeface="Arial" panose="020B0604020202020204" pitchFamily="34" charset="0"/>
                <a:ea typeface="ＭＳ Ｐゴシック" panose="020B0600070205080204" pitchFamily="50" charset="-128"/>
              </a:defRPr>
            </a:lvl1pPr>
            <a:lvl2pPr marL="742950" indent="-285750" defTabSz="1217613">
              <a:defRPr kumimoji="1">
                <a:solidFill>
                  <a:schemeClr val="tx1"/>
                </a:solidFill>
                <a:latin typeface="Arial" panose="020B0604020202020204" pitchFamily="34" charset="0"/>
                <a:ea typeface="ＭＳ Ｐゴシック" panose="020B0600070205080204" pitchFamily="50" charset="-128"/>
              </a:defRPr>
            </a:lvl2pPr>
            <a:lvl3pPr marL="1143000" indent="-228600" defTabSz="1217613">
              <a:defRPr kumimoji="1">
                <a:solidFill>
                  <a:schemeClr val="tx1"/>
                </a:solidFill>
                <a:latin typeface="Arial" panose="020B0604020202020204" pitchFamily="34" charset="0"/>
                <a:ea typeface="ＭＳ Ｐゴシック" panose="020B0600070205080204" pitchFamily="50" charset="-128"/>
              </a:defRPr>
            </a:lvl3pPr>
            <a:lvl4pPr marL="1600200" indent="-228600" defTabSz="1217613">
              <a:defRPr kumimoji="1">
                <a:solidFill>
                  <a:schemeClr val="tx1"/>
                </a:solidFill>
                <a:latin typeface="Arial" panose="020B0604020202020204" pitchFamily="34" charset="0"/>
                <a:ea typeface="ＭＳ Ｐゴシック" panose="020B0600070205080204" pitchFamily="50" charset="-128"/>
              </a:defRPr>
            </a:lvl4pPr>
            <a:lvl5pPr marL="2057400" indent="-228600" defTabSz="1217613">
              <a:defRPr kumimoji="1">
                <a:solidFill>
                  <a:schemeClr val="tx1"/>
                </a:solidFill>
                <a:latin typeface="Arial" panose="020B0604020202020204" pitchFamily="34" charset="0"/>
                <a:ea typeface="ＭＳ Ｐゴシック" panose="020B0600070205080204" pitchFamily="50" charset="-128"/>
              </a:defRPr>
            </a:lvl5pPr>
            <a:lvl6pPr marL="2514600" indent="-228600" defTabSz="1217613"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defTabSz="1217613"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defTabSz="1217613"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defTabSz="1217613"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ctr" defTabSz="1217613" rtl="0" eaLnBrk="1" fontAlgn="auto" latinLnBrk="0" hangingPunct="1">
              <a:lnSpc>
                <a:spcPct val="100000"/>
              </a:lnSpc>
              <a:spcBef>
                <a:spcPct val="20000"/>
              </a:spcBef>
              <a:spcAft>
                <a:spcPts val="0"/>
              </a:spcAft>
              <a:buClrTx/>
              <a:buSzTx/>
              <a:buFontTx/>
              <a:buNone/>
              <a:tabLst/>
              <a:defRPr/>
            </a:pPr>
            <a:r>
              <a:rPr kumimoji="1" lang="ja-JP" altLang="en-US" sz="5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難波神社</a:t>
            </a:r>
            <a:endParaRPr kumimoji="1" lang="en-US" altLang="ja-JP" sz="5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96" name="直方体 95"/>
          <p:cNvSpPr/>
          <p:nvPr/>
        </p:nvSpPr>
        <p:spPr>
          <a:xfrm rot="1800000" flipH="1">
            <a:off x="2330308" y="3551473"/>
            <a:ext cx="93785" cy="266700"/>
          </a:xfrm>
          <a:prstGeom prst="cub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srgbClr val="FF0000"/>
              </a:solidFill>
              <a:effectLst/>
              <a:uLnTx/>
              <a:uFillTx/>
              <a:latin typeface="Calibri" panose="020F0502020204030204"/>
              <a:ea typeface="ＭＳ Ｐゴシック" panose="020B0600070205080204" pitchFamily="50" charset="-128"/>
              <a:cs typeface="+mn-cs"/>
            </a:endParaRPr>
          </a:p>
        </p:txBody>
      </p:sp>
      <p:sp>
        <p:nvSpPr>
          <p:cNvPr id="97" name="直方体 96"/>
          <p:cNvSpPr/>
          <p:nvPr/>
        </p:nvSpPr>
        <p:spPr>
          <a:xfrm rot="1800000" flipH="1">
            <a:off x="2395532" y="4915690"/>
            <a:ext cx="92319" cy="266700"/>
          </a:xfrm>
          <a:prstGeom prst="cub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srgbClr val="FF0000"/>
              </a:solidFill>
              <a:effectLst/>
              <a:uLnTx/>
              <a:uFillTx/>
              <a:latin typeface="Calibri" panose="020F0502020204030204"/>
              <a:ea typeface="ＭＳ Ｐゴシック" panose="020B0600070205080204" pitchFamily="50" charset="-128"/>
              <a:cs typeface="+mn-cs"/>
            </a:endParaRPr>
          </a:p>
        </p:txBody>
      </p:sp>
      <p:sp>
        <p:nvSpPr>
          <p:cNvPr id="98" name="正方形/長方形 97"/>
          <p:cNvSpPr/>
          <p:nvPr/>
        </p:nvSpPr>
        <p:spPr>
          <a:xfrm>
            <a:off x="2174210" y="3594412"/>
            <a:ext cx="165110" cy="89768"/>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anchor="ctr" anchorCtr="0">
            <a:spAutoFit/>
          </a:bodyPr>
          <a:lstStyle/>
          <a:p>
            <a:pPr marL="0" marR="0" lvl="0" indent="0" algn="l" defTabSz="914400" rtl="0" eaLnBrk="1" fontAlgn="auto" latinLnBrk="0" hangingPunct="1">
              <a:lnSpc>
                <a:spcPts val="738"/>
              </a:lnSpc>
              <a:spcBef>
                <a:spcPts val="0"/>
              </a:spcBef>
              <a:spcAft>
                <a:spcPts val="0"/>
              </a:spcAft>
              <a:buClrTx/>
              <a:buSzTx/>
              <a:buFontTx/>
              <a:buNone/>
              <a:tabLst/>
              <a:defRPr/>
            </a:pPr>
            <a:r>
              <a:rPr kumimoji="1" lang="ja-JP" altLang="en-US" sz="1292"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④</a:t>
            </a:r>
            <a:endParaRPr kumimoji="1" lang="en-US" altLang="ja-JP" sz="1292"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99" name="正方形/長方形 98"/>
          <p:cNvSpPr/>
          <p:nvPr/>
        </p:nvSpPr>
        <p:spPr>
          <a:xfrm>
            <a:off x="2908962" y="782479"/>
            <a:ext cx="165110" cy="11702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anchor="ctr" anchorCtr="0">
            <a:spAutoFit/>
          </a:bodyPr>
          <a:lstStyle/>
          <a:p>
            <a:pPr marL="0" marR="0" lvl="0" indent="0" algn="l" defTabSz="914400" rtl="0" eaLnBrk="1" fontAlgn="auto" latinLnBrk="0" hangingPunct="1">
              <a:lnSpc>
                <a:spcPts val="738"/>
              </a:lnSpc>
              <a:spcBef>
                <a:spcPts val="0"/>
              </a:spcBef>
              <a:spcAft>
                <a:spcPts val="0"/>
              </a:spcAft>
              <a:buClrTx/>
              <a:buSzTx/>
              <a:buFontTx/>
              <a:buNone/>
              <a:tabLst/>
              <a:defRPr/>
            </a:pPr>
            <a:r>
              <a:rPr kumimoji="1" lang="ja-JP" altLang="en-US" sz="1292"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⑨</a:t>
            </a:r>
            <a:endParaRPr kumimoji="1" lang="en-US" altLang="ja-JP" sz="1292"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100" name="正方形/長方形 99"/>
          <p:cNvSpPr/>
          <p:nvPr/>
        </p:nvSpPr>
        <p:spPr>
          <a:xfrm>
            <a:off x="2239702" y="769066"/>
            <a:ext cx="165110" cy="11702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anchor="ctr" anchorCtr="0">
            <a:spAutoFit/>
          </a:bodyPr>
          <a:lstStyle/>
          <a:p>
            <a:pPr marL="0" marR="0" lvl="0" indent="0" algn="l" defTabSz="914400" rtl="0" eaLnBrk="1" fontAlgn="auto" latinLnBrk="0" hangingPunct="1">
              <a:lnSpc>
                <a:spcPts val="738"/>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⑧</a:t>
            </a:r>
            <a:endParaRPr kumimoji="1" lang="en-US" altLang="ja-JP" sz="1292"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101" name="直方体 100"/>
          <p:cNvSpPr/>
          <p:nvPr/>
        </p:nvSpPr>
        <p:spPr>
          <a:xfrm rot="1800000" flipH="1">
            <a:off x="2757457" y="694143"/>
            <a:ext cx="93785" cy="266700"/>
          </a:xfrm>
          <a:prstGeom prst="cube">
            <a:avLst/>
          </a:prstGeom>
          <a:solidFill>
            <a:schemeClr val="bg1">
              <a:lumMod val="95000"/>
            </a:schemeClr>
          </a:solidFill>
          <a:ln w="6350">
            <a:solidFill>
              <a:schemeClr val="tx1"/>
            </a:solidFill>
            <a:prstDash val="dash"/>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2400" b="0" i="0" u="none" strike="noStrike" kern="1200" cap="none" spc="0" normalizeH="0" baseline="0" noProof="0">
              <a:ln>
                <a:noFill/>
              </a:ln>
              <a:solidFill>
                <a:prstClr val="white"/>
              </a:solidFill>
              <a:effectLst/>
              <a:uLnTx/>
              <a:uFillTx/>
              <a:latin typeface="メイリオ" panose="020B0604030504040204" pitchFamily="50" charset="-128"/>
              <a:ea typeface="メイリオ" panose="020B0604030504040204" pitchFamily="50" charset="-128"/>
              <a:cs typeface="+mn-cs"/>
            </a:endParaRPr>
          </a:p>
        </p:txBody>
      </p:sp>
      <p:sp>
        <p:nvSpPr>
          <p:cNvPr id="104" name="直方体 103"/>
          <p:cNvSpPr/>
          <p:nvPr/>
        </p:nvSpPr>
        <p:spPr>
          <a:xfrm rot="1800000" flipH="1">
            <a:off x="2473962" y="682279"/>
            <a:ext cx="93785" cy="266700"/>
          </a:xfrm>
          <a:prstGeom prst="cube">
            <a:avLst/>
          </a:prstGeom>
          <a:solidFill>
            <a:schemeClr val="bg1">
              <a:lumMod val="95000"/>
            </a:schemeClr>
          </a:solidFill>
          <a:ln w="6350">
            <a:solidFill>
              <a:schemeClr val="tx1"/>
            </a:solidFill>
            <a:prstDash val="dash"/>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2400" b="0" i="0" u="none" strike="noStrike" kern="1200" cap="none" spc="0" normalizeH="0" baseline="0" noProof="0">
              <a:ln>
                <a:noFill/>
              </a:ln>
              <a:solidFill>
                <a:prstClr val="white"/>
              </a:solidFill>
              <a:effectLst/>
              <a:uLnTx/>
              <a:uFillTx/>
              <a:latin typeface="メイリオ" panose="020B0604030504040204" pitchFamily="50" charset="-128"/>
              <a:ea typeface="メイリオ" panose="020B0604030504040204" pitchFamily="50" charset="-128"/>
              <a:cs typeface="+mn-cs"/>
            </a:endParaRPr>
          </a:p>
        </p:txBody>
      </p:sp>
      <p:sp>
        <p:nvSpPr>
          <p:cNvPr id="105" name="直方体 104"/>
          <p:cNvSpPr/>
          <p:nvPr/>
        </p:nvSpPr>
        <p:spPr>
          <a:xfrm rot="1800000" flipH="1">
            <a:off x="2441722" y="4460603"/>
            <a:ext cx="92319" cy="266700"/>
          </a:xfrm>
          <a:prstGeom prst="cube">
            <a:avLst/>
          </a:prstGeom>
          <a:solidFill>
            <a:schemeClr val="bg1">
              <a:lumMod val="95000"/>
            </a:schemeClr>
          </a:solidFill>
          <a:ln w="6350">
            <a:solidFill>
              <a:schemeClr val="tx1"/>
            </a:solidFill>
            <a:prstDash val="dash"/>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2400" b="0" i="0" u="none" strike="noStrike" kern="1200" cap="none" spc="0" normalizeH="0" baseline="0" noProof="0">
              <a:ln>
                <a:noFill/>
              </a:ln>
              <a:solidFill>
                <a:prstClr val="white"/>
              </a:solidFill>
              <a:effectLst/>
              <a:uLnTx/>
              <a:uFillTx/>
              <a:latin typeface="メイリオ" panose="020B0604030504040204" pitchFamily="50" charset="-128"/>
              <a:ea typeface="メイリオ" panose="020B0604030504040204" pitchFamily="50" charset="-128"/>
              <a:cs typeface="+mn-cs"/>
            </a:endParaRPr>
          </a:p>
        </p:txBody>
      </p:sp>
      <p:sp>
        <p:nvSpPr>
          <p:cNvPr id="106" name="直方体 105"/>
          <p:cNvSpPr/>
          <p:nvPr/>
        </p:nvSpPr>
        <p:spPr>
          <a:xfrm rot="1800000" flipH="1">
            <a:off x="2425988" y="3758973"/>
            <a:ext cx="61482" cy="59803"/>
          </a:xfrm>
          <a:prstGeom prst="cub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srgbClr val="FF0000"/>
              </a:solidFill>
              <a:effectLst/>
              <a:uLnTx/>
              <a:uFillTx/>
              <a:latin typeface="Calibri" panose="020F0502020204030204"/>
              <a:ea typeface="ＭＳ Ｐゴシック" panose="020B0600070205080204" pitchFamily="50" charset="-128"/>
              <a:cs typeface="+mn-cs"/>
            </a:endParaRPr>
          </a:p>
        </p:txBody>
      </p:sp>
      <p:sp>
        <p:nvSpPr>
          <p:cNvPr id="109" name="直方体 108"/>
          <p:cNvSpPr/>
          <p:nvPr/>
        </p:nvSpPr>
        <p:spPr>
          <a:xfrm rot="1800000" flipH="1">
            <a:off x="2488023" y="2270365"/>
            <a:ext cx="92319" cy="266700"/>
          </a:xfrm>
          <a:prstGeom prst="cube">
            <a:avLst/>
          </a:prstGeom>
          <a:solidFill>
            <a:schemeClr val="bg1">
              <a:lumMod val="95000"/>
            </a:schemeClr>
          </a:solidFill>
          <a:ln w="6350">
            <a:solidFill>
              <a:schemeClr val="tx1"/>
            </a:solidFill>
            <a:prstDash val="dash"/>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2400" b="0" i="0" u="none" strike="noStrike" kern="1200" cap="none" spc="0" normalizeH="0" baseline="0" noProof="0">
              <a:ln>
                <a:noFill/>
              </a:ln>
              <a:solidFill>
                <a:prstClr val="white"/>
              </a:solidFill>
              <a:effectLst/>
              <a:uLnTx/>
              <a:uFillTx/>
              <a:latin typeface="メイリオ" panose="020B0604030504040204" pitchFamily="50" charset="-128"/>
              <a:ea typeface="メイリオ" panose="020B0604030504040204" pitchFamily="50" charset="-128"/>
              <a:cs typeface="+mn-cs"/>
            </a:endParaRPr>
          </a:p>
        </p:txBody>
      </p:sp>
      <p:sp>
        <p:nvSpPr>
          <p:cNvPr id="120" name="正方形/長方形 119"/>
          <p:cNvSpPr/>
          <p:nvPr/>
        </p:nvSpPr>
        <p:spPr>
          <a:xfrm>
            <a:off x="2511758" y="3790989"/>
            <a:ext cx="165110" cy="11702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anchor="ctr" anchorCtr="0">
            <a:spAutoFit/>
          </a:bodyPr>
          <a:lstStyle/>
          <a:p>
            <a:pPr marL="0" marR="0" lvl="0" indent="0" algn="l" defTabSz="914400" rtl="0" eaLnBrk="1" fontAlgn="auto" latinLnBrk="0" hangingPunct="1">
              <a:lnSpc>
                <a:spcPts val="738"/>
              </a:lnSpc>
              <a:spcBef>
                <a:spcPts val="0"/>
              </a:spcBef>
              <a:spcAft>
                <a:spcPts val="0"/>
              </a:spcAft>
              <a:buClrTx/>
              <a:buSzTx/>
              <a:buFontTx/>
              <a:buNone/>
              <a:tabLst/>
              <a:defRPr/>
            </a:pPr>
            <a:r>
              <a:rPr kumimoji="1" lang="ja-JP" altLang="en-US" sz="1292"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⑦</a:t>
            </a:r>
            <a:endParaRPr kumimoji="1" lang="en-US" altLang="ja-JP" sz="1292"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134" name="正方形/長方形 133"/>
          <p:cNvSpPr/>
          <p:nvPr/>
        </p:nvSpPr>
        <p:spPr>
          <a:xfrm>
            <a:off x="2817123" y="3046997"/>
            <a:ext cx="165110" cy="11702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anchor="ctr" anchorCtr="0">
            <a:spAutoFit/>
          </a:bodyPr>
          <a:lstStyle/>
          <a:p>
            <a:pPr marL="0" marR="0" lvl="0" indent="0" algn="l" defTabSz="914400" rtl="0" eaLnBrk="1" fontAlgn="auto" latinLnBrk="0" hangingPunct="1">
              <a:lnSpc>
                <a:spcPts val="738"/>
              </a:lnSpc>
              <a:spcBef>
                <a:spcPts val="0"/>
              </a:spcBef>
              <a:spcAft>
                <a:spcPts val="0"/>
              </a:spcAft>
              <a:buClrTx/>
              <a:buSzTx/>
              <a:buFontTx/>
              <a:buNone/>
              <a:tabLst/>
              <a:defRPr/>
            </a:pPr>
            <a:r>
              <a:rPr kumimoji="1" lang="ja-JP" altLang="en-US" sz="1292"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⑩</a:t>
            </a:r>
            <a:endParaRPr kumimoji="1" lang="en-US" altLang="ja-JP" sz="1292"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135" name="直方体 134"/>
          <p:cNvSpPr/>
          <p:nvPr/>
        </p:nvSpPr>
        <p:spPr>
          <a:xfrm rot="1800000" flipH="1">
            <a:off x="2682336" y="2876610"/>
            <a:ext cx="92319" cy="266700"/>
          </a:xfrm>
          <a:prstGeom prst="cube">
            <a:avLst/>
          </a:prstGeom>
          <a:solidFill>
            <a:schemeClr val="bg1">
              <a:lumMod val="95000"/>
            </a:schemeClr>
          </a:solidFill>
          <a:ln w="6350">
            <a:solidFill>
              <a:schemeClr val="tx1"/>
            </a:solidFill>
            <a:prstDash val="dash"/>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2400" b="0" i="0" u="none" strike="noStrike" kern="1200" cap="none" spc="0" normalizeH="0" baseline="0" noProof="0">
              <a:ln>
                <a:noFill/>
              </a:ln>
              <a:solidFill>
                <a:prstClr val="white"/>
              </a:solidFill>
              <a:effectLst/>
              <a:uLnTx/>
              <a:uFillTx/>
              <a:latin typeface="メイリオ" panose="020B0604030504040204" pitchFamily="50" charset="-128"/>
              <a:ea typeface="メイリオ" panose="020B0604030504040204" pitchFamily="50" charset="-128"/>
              <a:cs typeface="+mn-cs"/>
            </a:endParaRPr>
          </a:p>
        </p:txBody>
      </p:sp>
      <p:sp>
        <p:nvSpPr>
          <p:cNvPr id="136" name="正方形/長方形 135"/>
          <p:cNvSpPr/>
          <p:nvPr/>
        </p:nvSpPr>
        <p:spPr>
          <a:xfrm>
            <a:off x="2578679" y="2482858"/>
            <a:ext cx="165110" cy="11702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anchor="ctr" anchorCtr="0">
            <a:spAutoFit/>
          </a:bodyPr>
          <a:lstStyle/>
          <a:p>
            <a:pPr marL="0" marR="0" lvl="0" indent="0" algn="l" defTabSz="914400" rtl="0" eaLnBrk="1" fontAlgn="auto" latinLnBrk="0" hangingPunct="1">
              <a:lnSpc>
                <a:spcPts val="738"/>
              </a:lnSpc>
              <a:spcBef>
                <a:spcPts val="0"/>
              </a:spcBef>
              <a:spcAft>
                <a:spcPts val="0"/>
              </a:spcAft>
              <a:buClrTx/>
              <a:buSzTx/>
              <a:buFontTx/>
              <a:buNone/>
              <a:tabLst/>
              <a:defRPr/>
            </a:pPr>
            <a:r>
              <a:rPr kumimoji="1" lang="ja-JP" altLang="en-US" sz="1292"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⑪</a:t>
            </a:r>
            <a:endParaRPr kumimoji="1" lang="en-US" altLang="ja-JP" sz="1292"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137" name="正方形/長方形 136"/>
          <p:cNvSpPr/>
          <p:nvPr/>
        </p:nvSpPr>
        <p:spPr>
          <a:xfrm>
            <a:off x="2527493" y="4667601"/>
            <a:ext cx="165110" cy="11702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anchor="ctr" anchorCtr="0">
            <a:spAutoFit/>
          </a:bodyPr>
          <a:lstStyle/>
          <a:p>
            <a:pPr marL="0" marR="0" lvl="0" indent="0" algn="l" defTabSz="914400" rtl="0" eaLnBrk="1" fontAlgn="auto" latinLnBrk="0" hangingPunct="1">
              <a:lnSpc>
                <a:spcPts val="738"/>
              </a:lnSpc>
              <a:spcBef>
                <a:spcPts val="0"/>
              </a:spcBef>
              <a:spcAft>
                <a:spcPts val="0"/>
              </a:spcAft>
              <a:buClrTx/>
              <a:buSzTx/>
              <a:buFontTx/>
              <a:buNone/>
              <a:tabLst/>
              <a:defRPr/>
            </a:pPr>
            <a:r>
              <a:rPr kumimoji="1" lang="ja-JP" altLang="en-US" sz="1292"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⑫</a:t>
            </a:r>
            <a:endParaRPr kumimoji="1" lang="en-US" altLang="ja-JP" sz="1292"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143" name="直方体 142"/>
          <p:cNvSpPr/>
          <p:nvPr/>
        </p:nvSpPr>
        <p:spPr>
          <a:xfrm rot="1800000" flipH="1">
            <a:off x="2606614" y="5553076"/>
            <a:ext cx="92319" cy="266700"/>
          </a:xfrm>
          <a:prstGeom prst="cube">
            <a:avLst/>
          </a:prstGeom>
          <a:solidFill>
            <a:schemeClr val="bg1">
              <a:lumMod val="95000"/>
            </a:schemeClr>
          </a:solidFill>
          <a:ln w="6350">
            <a:solidFill>
              <a:schemeClr val="tx1"/>
            </a:solidFill>
            <a:prstDash val="dash"/>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2400" b="0" i="0" u="none" strike="noStrike" kern="1200" cap="none" spc="0" normalizeH="0" baseline="0" noProof="0">
              <a:ln>
                <a:noFill/>
              </a:ln>
              <a:solidFill>
                <a:prstClr val="white"/>
              </a:solidFill>
              <a:effectLst/>
              <a:uLnTx/>
              <a:uFillTx/>
              <a:latin typeface="メイリオ" panose="020B0604030504040204" pitchFamily="50" charset="-128"/>
              <a:ea typeface="メイリオ" panose="020B0604030504040204" pitchFamily="50" charset="-128"/>
              <a:cs typeface="+mn-cs"/>
            </a:endParaRPr>
          </a:p>
        </p:txBody>
      </p:sp>
      <p:sp>
        <p:nvSpPr>
          <p:cNvPr id="144" name="正方形/長方形 143"/>
          <p:cNvSpPr/>
          <p:nvPr/>
        </p:nvSpPr>
        <p:spPr>
          <a:xfrm>
            <a:off x="2777621" y="5627916"/>
            <a:ext cx="165110" cy="11702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anchor="ctr" anchorCtr="0">
            <a:spAutoFit/>
          </a:bodyPr>
          <a:lstStyle/>
          <a:p>
            <a:pPr marL="0" marR="0" lvl="0" indent="0" algn="l" defTabSz="914400" rtl="0" eaLnBrk="1" fontAlgn="auto" latinLnBrk="0" hangingPunct="1">
              <a:lnSpc>
                <a:spcPts val="738"/>
              </a:lnSpc>
              <a:spcBef>
                <a:spcPts val="0"/>
              </a:spcBef>
              <a:spcAft>
                <a:spcPts val="0"/>
              </a:spcAft>
              <a:buClrTx/>
              <a:buSzTx/>
              <a:buFontTx/>
              <a:buNone/>
              <a:tabLst/>
              <a:defRPr/>
            </a:pPr>
            <a:r>
              <a:rPr kumimoji="1" lang="ja-JP" altLang="en-US" sz="1292"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⑬</a:t>
            </a:r>
            <a:endParaRPr kumimoji="1" lang="en-US" altLang="ja-JP" sz="1292"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145" name="直方体 144"/>
          <p:cNvSpPr/>
          <p:nvPr/>
        </p:nvSpPr>
        <p:spPr>
          <a:xfrm rot="1800000" flipH="1">
            <a:off x="2350647" y="2867425"/>
            <a:ext cx="92319" cy="266700"/>
          </a:xfrm>
          <a:prstGeom prst="cube">
            <a:avLst/>
          </a:prstGeom>
          <a:solidFill>
            <a:schemeClr val="bg1">
              <a:lumMod val="95000"/>
            </a:schemeClr>
          </a:solidFill>
          <a:ln w="6350">
            <a:solidFill>
              <a:schemeClr val="tx1"/>
            </a:solidFill>
            <a:prstDash val="dash"/>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2400" b="0" i="0" u="none" strike="noStrike" kern="1200" cap="none" spc="0" normalizeH="0" baseline="0" noProof="0">
              <a:ln>
                <a:noFill/>
              </a:ln>
              <a:solidFill>
                <a:prstClr val="white"/>
              </a:solidFill>
              <a:effectLst/>
              <a:uLnTx/>
              <a:uFillTx/>
              <a:latin typeface="メイリオ" panose="020B0604030504040204" pitchFamily="50" charset="-128"/>
              <a:ea typeface="メイリオ" panose="020B0604030504040204" pitchFamily="50" charset="-128"/>
              <a:cs typeface="+mn-cs"/>
            </a:endParaRPr>
          </a:p>
        </p:txBody>
      </p:sp>
      <p:sp>
        <p:nvSpPr>
          <p:cNvPr id="146" name="正方形/長方形 145"/>
          <p:cNvSpPr/>
          <p:nvPr/>
        </p:nvSpPr>
        <p:spPr>
          <a:xfrm>
            <a:off x="2086651" y="2989897"/>
            <a:ext cx="165110" cy="11702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anchor="ctr" anchorCtr="0">
            <a:spAutoFit/>
          </a:bodyPr>
          <a:lstStyle/>
          <a:p>
            <a:pPr marL="0" marR="0" lvl="0" indent="0" algn="l" defTabSz="914400" rtl="0" eaLnBrk="1" fontAlgn="auto" latinLnBrk="0" hangingPunct="1">
              <a:lnSpc>
                <a:spcPts val="738"/>
              </a:lnSpc>
              <a:spcBef>
                <a:spcPts val="0"/>
              </a:spcBef>
              <a:spcAft>
                <a:spcPts val="0"/>
              </a:spcAft>
              <a:buClrTx/>
              <a:buSzTx/>
              <a:buFontTx/>
              <a:buNone/>
              <a:tabLst/>
              <a:defRPr/>
            </a:pPr>
            <a:r>
              <a:rPr kumimoji="1" lang="ja-JP" altLang="en-US" sz="1292"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⑮</a:t>
            </a:r>
            <a:endParaRPr kumimoji="1" lang="en-US" altLang="ja-JP" sz="1292"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149" name="テキスト ボックス 148"/>
          <p:cNvSpPr txBox="1"/>
          <p:nvPr/>
        </p:nvSpPr>
        <p:spPr>
          <a:xfrm>
            <a:off x="2558687" y="6316524"/>
            <a:ext cx="611065" cy="2308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計画あり</a:t>
            </a:r>
          </a:p>
        </p:txBody>
      </p:sp>
      <p:grpSp>
        <p:nvGrpSpPr>
          <p:cNvPr id="7" name="グループ化 6"/>
          <p:cNvGrpSpPr/>
          <p:nvPr/>
        </p:nvGrpSpPr>
        <p:grpSpPr>
          <a:xfrm>
            <a:off x="2308115" y="1825430"/>
            <a:ext cx="246671" cy="266700"/>
            <a:chOff x="2308115" y="1825430"/>
            <a:chExt cx="246671" cy="266700"/>
          </a:xfrm>
        </p:grpSpPr>
        <p:sp>
          <p:nvSpPr>
            <p:cNvPr id="142" name="正方形/長方形 141"/>
            <p:cNvSpPr/>
            <p:nvPr/>
          </p:nvSpPr>
          <p:spPr>
            <a:xfrm>
              <a:off x="2308115" y="1838559"/>
              <a:ext cx="165110" cy="11702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anchor="ctr" anchorCtr="0">
              <a:spAutoFit/>
            </a:bodyPr>
            <a:lstStyle/>
            <a:p>
              <a:pPr marL="0" marR="0" lvl="0" indent="0" algn="l" defTabSz="914400" rtl="0" eaLnBrk="1" fontAlgn="auto" latinLnBrk="0" hangingPunct="1">
                <a:lnSpc>
                  <a:spcPts val="738"/>
                </a:lnSpc>
                <a:spcBef>
                  <a:spcPts val="0"/>
                </a:spcBef>
                <a:spcAft>
                  <a:spcPts val="0"/>
                </a:spcAft>
                <a:buClrTx/>
                <a:buSzTx/>
                <a:buFontTx/>
                <a:buNone/>
                <a:tabLst/>
                <a:defRPr/>
              </a:pPr>
              <a:r>
                <a:rPr kumimoji="1" lang="ja-JP" altLang="en-US" sz="1292"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⑭</a:t>
              </a:r>
              <a:endParaRPr kumimoji="1" lang="en-US" altLang="ja-JP" sz="1292"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150" name="直方体 149"/>
            <p:cNvSpPr/>
            <p:nvPr/>
          </p:nvSpPr>
          <p:spPr>
            <a:xfrm rot="1800000" flipH="1">
              <a:off x="2462467" y="1825430"/>
              <a:ext cx="92319" cy="266700"/>
            </a:xfrm>
            <a:prstGeom prst="cube">
              <a:avLst/>
            </a:prstGeom>
            <a:solidFill>
              <a:schemeClr val="bg1">
                <a:lumMod val="95000"/>
              </a:schemeClr>
            </a:solidFill>
            <a:ln w="6350">
              <a:solidFill>
                <a:schemeClr val="tx1"/>
              </a:solidFill>
              <a:prstDash val="dash"/>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2400" b="0" i="0" u="none" strike="noStrike" kern="1200" cap="none" spc="0" normalizeH="0" baseline="0" noProof="0">
                <a:ln>
                  <a:noFill/>
                </a:ln>
                <a:solidFill>
                  <a:prstClr val="white"/>
                </a:solidFill>
                <a:effectLst/>
                <a:uLnTx/>
                <a:uFillTx/>
                <a:latin typeface="メイリオ" panose="020B0604030504040204" pitchFamily="50" charset="-128"/>
                <a:ea typeface="メイリオ" panose="020B0604030504040204" pitchFamily="50" charset="-128"/>
                <a:cs typeface="+mn-cs"/>
              </a:endParaRPr>
            </a:p>
          </p:txBody>
        </p:sp>
      </p:grpSp>
      <p:sp>
        <p:nvSpPr>
          <p:cNvPr id="91" name="テキスト ボックス 90">
            <a:extLst>
              <a:ext uri="{FF2B5EF4-FFF2-40B4-BE49-F238E27FC236}">
                <a16:creationId xmlns:a16="http://schemas.microsoft.com/office/drawing/2014/main" id="{17D60618-1219-74B8-3BE0-9ED3CA3E6D35}"/>
              </a:ext>
            </a:extLst>
          </p:cNvPr>
          <p:cNvSpPr txBox="1"/>
          <p:nvPr/>
        </p:nvSpPr>
        <p:spPr>
          <a:xfrm>
            <a:off x="9763125" y="6334653"/>
            <a:ext cx="1962061" cy="2308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3000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着工済み、</a:t>
            </a:r>
            <a:r>
              <a:rPr kumimoji="1" lang="ja-JP" altLang="en-US" sz="900" b="0"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都市再生特別地区</a:t>
            </a:r>
            <a:endParaRPr kumimoji="1" lang="ja-JP" altLang="en-US" sz="900" b="0" i="0" u="sng"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2" name="テキスト ボックス 1"/>
          <p:cNvSpPr txBox="1"/>
          <p:nvPr/>
        </p:nvSpPr>
        <p:spPr>
          <a:xfrm>
            <a:off x="9408108" y="3732114"/>
            <a:ext cx="2210862" cy="263149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（計画あり）</a:t>
            </a:r>
            <a:endParaRPr kumimoji="1" lang="en-US" altLang="ja-JP" sz="11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⑧ </a:t>
            </a:r>
            <a:r>
              <a:rPr kumimoji="1" lang="ja-JP" altLang="en-US" sz="1100" b="0" i="0" u="sng"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淀屋橋駅西地区</a:t>
            </a:r>
            <a:r>
              <a:rPr kumimoji="1" lang="en-US" altLang="ja-JP" sz="1100" b="0" i="0" u="none" strike="noStrike" kern="1200" cap="none" spc="0" normalizeH="0" baseline="3000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⑨ </a:t>
            </a:r>
            <a:r>
              <a:rPr kumimoji="1" lang="ja-JP" altLang="en-US" sz="1100" b="0" i="0" u="sng"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淀屋橋駅東地区</a:t>
            </a:r>
            <a:r>
              <a:rPr kumimoji="1" lang="en-US" altLang="ja-JP" sz="1100" b="0" i="0" u="none" strike="noStrike" kern="1200" cap="none" spc="0" normalizeH="0" baseline="3000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a:t>
            </a:r>
            <a:endParaRPr kumimoji="1" lang="ja-JP" altLang="en-US" sz="11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⑩ 本町ガーデンシティテラス</a:t>
            </a:r>
            <a:r>
              <a:rPr kumimoji="1" lang="en-US" altLang="ja-JP" sz="1100" b="0" i="0" u="none" strike="noStrike" kern="1200" cap="none" spc="0" normalizeH="0" baseline="3000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a:t>
            </a:r>
            <a:endParaRPr kumimoji="1" lang="en-US" altLang="ja-JP" sz="11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⑪ アーバンネット御堂筋ビル</a:t>
            </a:r>
            <a:r>
              <a:rPr kumimoji="1" lang="en-US" altLang="ja-JP" sz="1100" b="0" i="0" u="none" strike="noStrike" kern="1200" cap="none" spc="0" normalizeH="0" baseline="3000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a:t>
            </a:r>
            <a:endParaRPr kumimoji="1" lang="ja-JP" altLang="en-US" sz="11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⑫ 御堂筋ダイビル</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⑬（仮称）心斎橋プロジェクト</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⑭ </a:t>
            </a:r>
            <a:r>
              <a:rPr kumimoji="1" lang="ja-JP" altLang="en-US" sz="1100" b="0" i="0" u="sng"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平野町四丁目地区</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⑮（仮称）本町４丁目プロジェクト</a:t>
            </a:r>
            <a:endParaRPr kumimoji="1" lang="en-US" altLang="ja-JP" sz="11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1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（参考）</a:t>
            </a:r>
            <a:r>
              <a:rPr kumimoji="1" lang="ja-JP" altLang="en-US" sz="105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デザインガイドライン施行前</a:t>
            </a:r>
            <a:endParaRPr kumimoji="1" lang="en-US" altLang="ja-JP" sz="105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A </a:t>
            </a:r>
            <a:r>
              <a:rPr kumimoji="1" lang="ja-JP" altLang="en-US" sz="1100" b="0" i="0" u="sng"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淀屋橋</a:t>
            </a:r>
            <a:r>
              <a:rPr kumimoji="1" lang="en-US" altLang="ja-JP" sz="1100" b="0" i="0" u="sng" strike="noStrike" kern="1200" cap="none" spc="0" normalizeH="0" baseline="0" noProof="0" dirty="0" err="1">
                <a:ln>
                  <a:noFill/>
                </a:ln>
                <a:solidFill>
                  <a:prstClr val="black"/>
                </a:solidFill>
                <a:effectLst/>
                <a:uLnTx/>
                <a:uFillTx/>
                <a:latin typeface="BIZ UDPゴシック" panose="020B0400000000000000" pitchFamily="50" charset="-128"/>
                <a:ea typeface="BIZ UDPゴシック" panose="020B0400000000000000" pitchFamily="50" charset="-128"/>
                <a:cs typeface="+mn-cs"/>
              </a:rPr>
              <a:t>Odona</a:t>
            </a:r>
            <a:endParaRPr kumimoji="1" lang="en-US" altLang="ja-JP" sz="1100" b="0" i="0" u="sng"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B </a:t>
            </a:r>
            <a:r>
              <a:rPr kumimoji="1" lang="ja-JP" altLang="en-US" sz="1100" b="0" i="0" u="sng"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本町ガーデンシティ</a:t>
            </a:r>
            <a:endParaRPr kumimoji="1" lang="en-US" altLang="ja-JP" sz="1100" b="0" i="0" u="sng"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C </a:t>
            </a:r>
            <a:r>
              <a:rPr kumimoji="1" lang="ja-JP" altLang="en-US" sz="1100" b="0" i="0" u="sng"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日本生命大阪本店東館</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endParaRPr>
          </a:p>
        </p:txBody>
      </p:sp>
      <p:sp>
        <p:nvSpPr>
          <p:cNvPr id="90" name="直方体 89"/>
          <p:cNvSpPr/>
          <p:nvPr/>
        </p:nvSpPr>
        <p:spPr>
          <a:xfrm rot="1800000" flipH="1">
            <a:off x="2451331" y="912701"/>
            <a:ext cx="93785" cy="266700"/>
          </a:xfrm>
          <a:prstGeom prst="cube">
            <a:avLst/>
          </a:prstGeom>
          <a:solidFill>
            <a:schemeClr val="accent2">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srgbClr val="FF0000"/>
              </a:solidFill>
              <a:effectLst/>
              <a:uLnTx/>
              <a:uFillTx/>
              <a:latin typeface="Calibri" panose="020F0502020204030204"/>
              <a:ea typeface="ＭＳ Ｐゴシック" panose="020B0600070205080204" pitchFamily="50" charset="-128"/>
              <a:cs typeface="+mn-cs"/>
            </a:endParaRPr>
          </a:p>
        </p:txBody>
      </p:sp>
      <p:sp>
        <p:nvSpPr>
          <p:cNvPr id="107" name="直方体 106"/>
          <p:cNvSpPr/>
          <p:nvPr/>
        </p:nvSpPr>
        <p:spPr>
          <a:xfrm rot="1800000" flipH="1">
            <a:off x="2698440" y="3044830"/>
            <a:ext cx="93785" cy="266700"/>
          </a:xfrm>
          <a:prstGeom prst="cube">
            <a:avLst/>
          </a:prstGeom>
          <a:solidFill>
            <a:schemeClr val="accent2">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srgbClr val="FF0000"/>
              </a:solidFill>
              <a:effectLst/>
              <a:uLnTx/>
              <a:uFillTx/>
              <a:latin typeface="Calibri" panose="020F0502020204030204"/>
              <a:ea typeface="ＭＳ Ｐゴシック" panose="020B0600070205080204" pitchFamily="50" charset="-128"/>
              <a:cs typeface="+mn-cs"/>
            </a:endParaRPr>
          </a:p>
        </p:txBody>
      </p:sp>
      <p:sp>
        <p:nvSpPr>
          <p:cNvPr id="111" name="直方体 110"/>
          <p:cNvSpPr/>
          <p:nvPr/>
        </p:nvSpPr>
        <p:spPr>
          <a:xfrm rot="1800000" flipH="1">
            <a:off x="2915899" y="948660"/>
            <a:ext cx="93785" cy="266700"/>
          </a:xfrm>
          <a:prstGeom prst="cube">
            <a:avLst/>
          </a:prstGeom>
          <a:solidFill>
            <a:schemeClr val="accent2">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srgbClr val="FF0000"/>
              </a:solidFill>
              <a:effectLst/>
              <a:uLnTx/>
              <a:uFillTx/>
              <a:latin typeface="Calibri" panose="020F0502020204030204"/>
              <a:ea typeface="ＭＳ Ｐゴシック" panose="020B0600070205080204" pitchFamily="50" charset="-128"/>
              <a:cs typeface="+mn-cs"/>
            </a:endParaRPr>
          </a:p>
        </p:txBody>
      </p:sp>
      <p:sp>
        <p:nvSpPr>
          <p:cNvPr id="112" name="正方形/長方形 111"/>
          <p:cNvSpPr/>
          <p:nvPr/>
        </p:nvSpPr>
        <p:spPr>
          <a:xfrm>
            <a:off x="2357464" y="1239693"/>
            <a:ext cx="112210" cy="11702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anchor="ctr" anchorCtr="0">
            <a:spAutoFit/>
          </a:bodyPr>
          <a:lstStyle/>
          <a:p>
            <a:pPr marL="0" marR="0" lvl="0" indent="0" algn="l" defTabSz="914400" rtl="0" eaLnBrk="1" fontAlgn="auto" latinLnBrk="0" hangingPunct="1">
              <a:lnSpc>
                <a:spcPts val="738"/>
              </a:lnSpc>
              <a:spcBef>
                <a:spcPts val="0"/>
              </a:spcBef>
              <a:spcAft>
                <a:spcPts val="0"/>
              </a:spcAft>
              <a:buClrTx/>
              <a:buSzTx/>
              <a:buFontTx/>
              <a:buNone/>
              <a:tabLst/>
              <a:defRPr/>
            </a:pPr>
            <a:r>
              <a:rPr kumimoji="1" lang="en-US" altLang="ja-JP" sz="1292"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a:t>
            </a:r>
          </a:p>
        </p:txBody>
      </p:sp>
      <p:sp>
        <p:nvSpPr>
          <p:cNvPr id="113" name="正方形/長方形 112"/>
          <p:cNvSpPr/>
          <p:nvPr/>
        </p:nvSpPr>
        <p:spPr>
          <a:xfrm>
            <a:off x="3030123" y="1120927"/>
            <a:ext cx="110608" cy="11702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anchor="ctr" anchorCtr="0">
            <a:spAutoFit/>
          </a:bodyPr>
          <a:lstStyle/>
          <a:p>
            <a:pPr marL="0" marR="0" lvl="0" indent="0" algn="l" defTabSz="914400" rtl="0" eaLnBrk="1" fontAlgn="auto" latinLnBrk="0" hangingPunct="1">
              <a:lnSpc>
                <a:spcPts val="738"/>
              </a:lnSpc>
              <a:spcBef>
                <a:spcPts val="0"/>
              </a:spcBef>
              <a:spcAft>
                <a:spcPts val="0"/>
              </a:spcAft>
              <a:buClrTx/>
              <a:buSzTx/>
              <a:buFontTx/>
              <a:buNone/>
              <a:tabLst/>
              <a:defRPr/>
            </a:pPr>
            <a:r>
              <a:rPr kumimoji="1" lang="en-US" altLang="ja-JP" sz="1292"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C</a:t>
            </a:r>
          </a:p>
        </p:txBody>
      </p:sp>
      <p:sp>
        <p:nvSpPr>
          <p:cNvPr id="114" name="正方形/長方形 113"/>
          <p:cNvSpPr/>
          <p:nvPr/>
        </p:nvSpPr>
        <p:spPr>
          <a:xfrm>
            <a:off x="2802814" y="3271687"/>
            <a:ext cx="112210" cy="11702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anchor="ctr" anchorCtr="0">
            <a:spAutoFit/>
          </a:bodyPr>
          <a:lstStyle/>
          <a:p>
            <a:pPr marL="0" marR="0" lvl="0" indent="0" algn="l" defTabSz="914400" rtl="0" eaLnBrk="1" fontAlgn="auto" latinLnBrk="0" hangingPunct="1">
              <a:lnSpc>
                <a:spcPts val="738"/>
              </a:lnSpc>
              <a:spcBef>
                <a:spcPts val="0"/>
              </a:spcBef>
              <a:spcAft>
                <a:spcPts val="0"/>
              </a:spcAft>
              <a:buClrTx/>
              <a:buSzTx/>
              <a:buFontTx/>
              <a:buNone/>
              <a:tabLst/>
              <a:defRPr/>
            </a:pPr>
            <a:r>
              <a:rPr kumimoji="1" lang="en-US" altLang="ja-JP" sz="1292"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B</a:t>
            </a:r>
          </a:p>
        </p:txBody>
      </p:sp>
      <p:sp>
        <p:nvSpPr>
          <p:cNvPr id="115" name="直方体 114"/>
          <p:cNvSpPr/>
          <p:nvPr/>
        </p:nvSpPr>
        <p:spPr>
          <a:xfrm rot="1800000" flipH="1">
            <a:off x="1537630" y="6557668"/>
            <a:ext cx="105475" cy="189563"/>
          </a:xfrm>
          <a:prstGeom prst="cube">
            <a:avLst/>
          </a:prstGeom>
          <a:solidFill>
            <a:schemeClr val="accent2">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srgbClr val="FF0000"/>
              </a:solidFill>
              <a:effectLst/>
              <a:uLnTx/>
              <a:uFillTx/>
              <a:latin typeface="Calibri" panose="020F0502020204030204"/>
              <a:ea typeface="ＭＳ Ｐゴシック" panose="020B0600070205080204" pitchFamily="50" charset="-128"/>
              <a:cs typeface="+mn-cs"/>
            </a:endParaRPr>
          </a:p>
        </p:txBody>
      </p:sp>
      <p:sp>
        <p:nvSpPr>
          <p:cNvPr id="116" name="直方体 115"/>
          <p:cNvSpPr/>
          <p:nvPr/>
        </p:nvSpPr>
        <p:spPr>
          <a:xfrm rot="1800000" flipH="1">
            <a:off x="2370467" y="6341422"/>
            <a:ext cx="105475" cy="189563"/>
          </a:xfrm>
          <a:prstGeom prst="cube">
            <a:avLst/>
          </a:prstGeom>
          <a:solidFill>
            <a:schemeClr val="bg1">
              <a:lumMod val="95000"/>
            </a:schemeClr>
          </a:solidFill>
          <a:ln w="6350">
            <a:solidFill>
              <a:schemeClr val="tx1"/>
            </a:solidFill>
            <a:prstDash val="dash"/>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2400" b="0" i="0" u="none" strike="noStrike" kern="1200" cap="none" spc="0" normalizeH="0" baseline="0" noProof="0" dirty="0">
              <a:ln>
                <a:noFill/>
              </a:ln>
              <a:solidFill>
                <a:prstClr val="white"/>
              </a:solidFill>
              <a:effectLst/>
              <a:uLnTx/>
              <a:uFillTx/>
              <a:latin typeface="メイリオ" panose="020B0604030504040204" pitchFamily="50" charset="-128"/>
              <a:ea typeface="メイリオ" panose="020B0604030504040204" pitchFamily="50" charset="-128"/>
              <a:cs typeface="+mn-cs"/>
            </a:endParaRPr>
          </a:p>
        </p:txBody>
      </p:sp>
      <p:sp>
        <p:nvSpPr>
          <p:cNvPr id="117" name="テキスト ボックス 116"/>
          <p:cNvSpPr txBox="1"/>
          <p:nvPr/>
        </p:nvSpPr>
        <p:spPr>
          <a:xfrm>
            <a:off x="1671358" y="6524656"/>
            <a:ext cx="1616148" cy="2308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竣工済み</a:t>
            </a:r>
            <a:r>
              <a:rPr kumimoji="1" lang="ja-JP" altLang="en-US" sz="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（デザインガイドライン施行前）</a:t>
            </a:r>
          </a:p>
        </p:txBody>
      </p:sp>
      <p:sp>
        <p:nvSpPr>
          <p:cNvPr id="108" name="スライド番号プレースホルダー 3"/>
          <p:cNvSpPr>
            <a:spLocks noGrp="1"/>
          </p:cNvSpPr>
          <p:nvPr>
            <p:ph type="sldNum" sz="quarter" idx="12"/>
          </p:nvPr>
        </p:nvSpPr>
        <p:spPr>
          <a:xfrm>
            <a:off x="10134600" y="6476387"/>
            <a:ext cx="2057400" cy="365125"/>
          </a:xfrm>
        </p:spPr>
        <p:txBody>
          <a:bodyPr/>
          <a:lstStyle/>
          <a:p>
            <a:fld id="{138CA411-231B-42B9-AF63-97A64194AA60}" type="slidenum">
              <a:rPr lang="ja-JP" altLang="en-US" sz="1400" b="1" smtClean="0">
                <a:solidFill>
                  <a:schemeClr val="tx1"/>
                </a:solidFill>
                <a:latin typeface="ＭＳ Ｐゴシック" panose="020B0600070205080204" pitchFamily="50" charset="-128"/>
                <a:ea typeface="ＭＳ Ｐゴシック" panose="020B0600070205080204" pitchFamily="50" charset="-128"/>
              </a:rPr>
              <a:pPr/>
              <a:t>40</a:t>
            </a:fld>
            <a:endParaRPr lang="ja-JP" altLang="en-US" sz="1400" b="1" dirty="0">
              <a:solidFill>
                <a:schemeClr val="tx1"/>
              </a:solidFill>
              <a:latin typeface="ＭＳ Ｐゴシック" panose="020B0600070205080204" pitchFamily="50" charset="-128"/>
              <a:ea typeface="ＭＳ Ｐゴシック" panose="020B0600070205080204" pitchFamily="50" charset="-128"/>
            </a:endParaRPr>
          </a:p>
        </p:txBody>
      </p:sp>
    </p:spTree>
    <p:extLst>
      <p:ext uri="{BB962C8B-B14F-4D97-AF65-F5344CB8AC3E}">
        <p14:creationId xmlns:p14="http://schemas.microsoft.com/office/powerpoint/2010/main" val="300760416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0" name="図 89" descr="歩道を歩いている人達&#10;&#10;中程度の精度で自動的に生成された説明">
            <a:extLst>
              <a:ext uri="{FF2B5EF4-FFF2-40B4-BE49-F238E27FC236}">
                <a16:creationId xmlns:a16="http://schemas.microsoft.com/office/drawing/2014/main" id="{63570073-CB17-8177-011E-CA62D9671D42}"/>
              </a:ext>
            </a:extLst>
          </p:cNvPr>
          <p:cNvPicPr>
            <a:picLocks noChangeAspect="1"/>
          </p:cNvPicPr>
          <p:nvPr/>
        </p:nvPicPr>
        <p:blipFill rotWithShape="1">
          <a:blip r:embed="rId3" cstate="print">
            <a:extLst>
              <a:ext uri="{28A0092B-C50C-407E-A947-70E740481C1C}">
                <a14:useLocalDpi xmlns:a14="http://schemas.microsoft.com/office/drawing/2010/main" val="0"/>
              </a:ext>
            </a:extLst>
          </a:blip>
          <a:srcRect b="13003"/>
          <a:stretch/>
        </p:blipFill>
        <p:spPr>
          <a:xfrm>
            <a:off x="9563073" y="607959"/>
            <a:ext cx="1411292" cy="920842"/>
          </a:xfrm>
          <a:prstGeom prst="rect">
            <a:avLst/>
          </a:prstGeom>
        </p:spPr>
      </p:pic>
      <p:sp>
        <p:nvSpPr>
          <p:cNvPr id="33" name="正方形/長方形 49"/>
          <p:cNvSpPr>
            <a:spLocks noChangeArrowheads="1"/>
          </p:cNvSpPr>
          <p:nvPr/>
        </p:nvSpPr>
        <p:spPr bwMode="auto">
          <a:xfrm>
            <a:off x="3489146" y="1839277"/>
            <a:ext cx="7654613" cy="1183402"/>
          </a:xfrm>
          <a:prstGeom prst="rect">
            <a:avLst/>
          </a:prstGeom>
          <a:noFill/>
          <a:ln w="9525">
            <a:noFill/>
            <a:miter lim="800000"/>
            <a:headEnd/>
            <a:tailEnd/>
          </a:ln>
        </p:spPr>
        <p:txBody>
          <a:bodyPr wrap="square" lIns="36000" tIns="36000" rIns="36000" bIns="3600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〇御堂筋将来ビジョン実現に</a:t>
            </a:r>
            <a:r>
              <a:rPr kumimoji="1" lang="ja-JP" altLang="en-US" sz="1100" b="0" i="0" u="none" strike="noStrike" kern="1200" cap="none" spc="0" normalizeH="0" baseline="0" noProof="0" dirty="0">
                <a:ln>
                  <a:noFill/>
                </a:ln>
                <a:effectLst/>
                <a:uLnTx/>
                <a:uFillTx/>
                <a:latin typeface="ＭＳ Ｐ明朝" pitchFamily="18" charset="-128"/>
                <a:ea typeface="ＭＳ Ｐ明朝" pitchFamily="18" charset="-128"/>
                <a:cs typeface="+mn-cs"/>
              </a:rPr>
              <a:t>向けた</a:t>
            </a:r>
            <a:r>
              <a:rPr kumimoji="1" lang="ja-JP" altLang="en-US" sz="1100" b="0" i="0" u="none" strike="noStrike" kern="1200" cap="none" spc="0" normalizeH="0" baseline="0" noProof="0" dirty="0" smtClean="0">
                <a:ln>
                  <a:noFill/>
                </a:ln>
                <a:effectLst/>
                <a:uLnTx/>
                <a:uFillTx/>
                <a:latin typeface="ＭＳ Ｐ明朝" pitchFamily="18" charset="-128"/>
                <a:ea typeface="ＭＳ Ｐ明朝" pitchFamily="18" charset="-128"/>
                <a:cs typeface="+mn-cs"/>
              </a:rPr>
              <a:t>取組の</a:t>
            </a:r>
            <a:r>
              <a:rPr kumimoji="1" lang="ja-JP" altLang="en-US" sz="1100" b="0" i="0" u="none" strike="noStrike" kern="1200" cap="none" spc="0" normalizeH="0" baseline="0" noProof="0" dirty="0">
                <a:ln>
                  <a:noFill/>
                </a:ln>
                <a:effectLst/>
                <a:uLnTx/>
                <a:uFillTx/>
                <a:latin typeface="ＭＳ Ｐ明朝" pitchFamily="18" charset="-128"/>
                <a:ea typeface="ＭＳ Ｐ明朝" pitchFamily="18" charset="-128"/>
                <a:cs typeface="+mn-cs"/>
              </a:rPr>
              <a:t>一環として</a:t>
            </a:r>
            <a:r>
              <a:rPr kumimoji="1" lang="ja-JP" altLang="en-US"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、公民連携による道路管理の一層の充実と民間主体によるまちづくり活動を促進し、高質な道路空間の維持を目的に、道路協力団体制度を導入。</a:t>
            </a:r>
            <a:r>
              <a:rPr kumimoji="1" lang="en-US" altLang="ja-JP"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【2021</a:t>
            </a:r>
            <a:r>
              <a:rPr kumimoji="1" lang="ja-JP" altLang="en-US"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年</a:t>
            </a:r>
            <a:r>
              <a:rPr kumimoji="1" lang="en-US" altLang="ja-JP"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10</a:t>
            </a:r>
            <a:r>
              <a:rPr kumimoji="1" lang="ja-JP" altLang="en-US"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月：道路協力団体（</a:t>
            </a:r>
            <a:r>
              <a:rPr kumimoji="1" lang="en-US" altLang="ja-JP"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3</a:t>
            </a:r>
            <a:r>
              <a:rPr kumimoji="1" lang="ja-JP" altLang="en-US"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団体）を指定</a:t>
            </a:r>
            <a:r>
              <a:rPr kumimoji="1" lang="en-US" altLang="ja-JP"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a:t>
            </a:r>
            <a:endParaRPr kumimoji="1" lang="ja-JP" altLang="en-US"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〇道路管理者の主導により、民間の創意工夫を活用して歩行者にとって快適で楽しめる空間の形成、公民連携によるにぎわい創</a:t>
            </a:r>
            <a:endParaRPr kumimoji="1" lang="en-US" altLang="ja-JP"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　出を促進するため、御堂筋を道路法による歩行者利便増進道路として指定。</a:t>
            </a:r>
            <a:r>
              <a:rPr kumimoji="1" lang="en-US" altLang="ja-JP"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【2022</a:t>
            </a:r>
            <a:r>
              <a:rPr kumimoji="1" lang="ja-JP" altLang="en-US"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年</a:t>
            </a:r>
            <a:r>
              <a:rPr kumimoji="1" lang="en-US" altLang="ja-JP"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3</a:t>
            </a:r>
            <a:r>
              <a:rPr kumimoji="1" lang="ja-JP" altLang="en-US"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月：歩行者利便増進道路指定</a:t>
            </a:r>
            <a:r>
              <a:rPr kumimoji="1" lang="en-US" altLang="ja-JP"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a:t>
            </a:r>
          </a:p>
        </p:txBody>
      </p:sp>
      <p:sp>
        <p:nvSpPr>
          <p:cNvPr id="32" name="Rectangle 2"/>
          <p:cNvSpPr txBox="1">
            <a:spLocks noChangeArrowheads="1"/>
          </p:cNvSpPr>
          <p:nvPr/>
        </p:nvSpPr>
        <p:spPr bwMode="auto">
          <a:xfrm>
            <a:off x="1143000" y="11"/>
            <a:ext cx="9906000" cy="408111"/>
          </a:xfrm>
          <a:prstGeom prst="rect">
            <a:avLst/>
          </a:prstGeom>
          <a:gradFill rotWithShape="1">
            <a:gsLst>
              <a:gs pos="0">
                <a:srgbClr val="000066"/>
              </a:gs>
              <a:gs pos="50000">
                <a:srgbClr val="0000FF"/>
              </a:gs>
              <a:gs pos="100000">
                <a:srgbClr val="000066"/>
              </a:gs>
            </a:gsLst>
            <a:lin ang="5400000" scaled="1"/>
          </a:gradFill>
          <a:ln w="9525">
            <a:noFill/>
            <a:miter lim="800000"/>
            <a:headEnd/>
            <a:tailEnd/>
          </a:ln>
        </p:spPr>
        <p:txBody>
          <a:bodyPr vert="horz" wrap="square" lIns="91428" tIns="45714" rIns="91428" bIns="45714" numCol="1" anchor="ctr"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rPr>
              <a:t>４</a:t>
            </a:r>
            <a:r>
              <a:rPr kumimoji="1" lang="ja-JP" altLang="en-US" sz="2000" b="1" i="0" u="none" strike="noStrike" kern="1200" cap="none" spc="0" normalizeH="0" baseline="0" noProof="0" dirty="0" smtClean="0">
                <a:ln>
                  <a:noFill/>
                </a:ln>
                <a:solidFill>
                  <a:prstClr val="white"/>
                </a:solidFill>
                <a:effectLst/>
                <a:uLnTx/>
                <a:uFillTx/>
                <a:latin typeface="ＭＳ ゴシック" pitchFamily="49" charset="-128"/>
                <a:ea typeface="ＭＳ ゴシック" pitchFamily="49" charset="-128"/>
                <a:cs typeface="+mn-cs"/>
              </a:rPr>
              <a:t>．</a:t>
            </a:r>
            <a:r>
              <a:rPr kumimoji="1" lang="ja-JP" altLang="en-US" sz="20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rPr>
              <a:t>御堂筋　　車中心から人中心の道路空間への転換の</a:t>
            </a:r>
            <a:r>
              <a:rPr kumimoji="1" lang="ja-JP" altLang="en-US" sz="2000" b="1" i="0" u="none" strike="noStrike" kern="1200" cap="none" spc="0" normalizeH="0" baseline="0" noProof="0" dirty="0" smtClean="0">
                <a:ln>
                  <a:noFill/>
                </a:ln>
                <a:solidFill>
                  <a:schemeClr val="bg1"/>
                </a:solidFill>
                <a:effectLst/>
                <a:uLnTx/>
                <a:uFillTx/>
                <a:latin typeface="ＭＳ ゴシック" pitchFamily="49" charset="-128"/>
                <a:ea typeface="ＭＳ ゴシック" pitchFamily="49" charset="-128"/>
                <a:cs typeface="+mn-cs"/>
              </a:rPr>
              <a:t>取組</a:t>
            </a:r>
            <a:endParaRPr kumimoji="1" lang="en-US" altLang="ja-JP" sz="1800" b="1" i="0" u="none" strike="noStrike" kern="1200" cap="none" spc="0" normalizeH="0" baseline="0" noProof="0" dirty="0">
              <a:ln>
                <a:noFill/>
              </a:ln>
              <a:solidFill>
                <a:schemeClr val="bg1"/>
              </a:solidFill>
              <a:effectLst/>
              <a:uLnTx/>
              <a:uFillTx/>
              <a:latin typeface="ＭＳ ゴシック" pitchFamily="49" charset="-128"/>
              <a:ea typeface="ＭＳ ゴシック" pitchFamily="49" charset="-128"/>
              <a:cs typeface="+mn-cs"/>
            </a:endParaRPr>
          </a:p>
        </p:txBody>
      </p:sp>
      <p:sp>
        <p:nvSpPr>
          <p:cNvPr id="29" name="正方形/長方形 28"/>
          <p:cNvSpPr/>
          <p:nvPr/>
        </p:nvSpPr>
        <p:spPr>
          <a:xfrm>
            <a:off x="3440875" y="2894316"/>
            <a:ext cx="6327677" cy="257072"/>
          </a:xfrm>
          <a:prstGeom prst="rect">
            <a:avLst/>
          </a:prstGeom>
          <a:solidFill>
            <a:schemeClr val="tx1"/>
          </a:solidFill>
          <a:ln w="12700"/>
        </p:spPr>
        <p:style>
          <a:lnRef idx="2">
            <a:schemeClr val="accent1">
              <a:shade val="50000"/>
            </a:schemeClr>
          </a:lnRef>
          <a:fillRef idx="1">
            <a:schemeClr val="accent1"/>
          </a:fillRef>
          <a:effectRef idx="0">
            <a:schemeClr val="accent1"/>
          </a:effectRef>
          <a:fontRef idx="minor">
            <a:schemeClr val="lt1"/>
          </a:fontRef>
        </p:style>
        <p:txBody>
          <a:bodyPr lIns="36000" rIns="3600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50" charset="-128"/>
                <a:cs typeface="+mn-cs"/>
              </a:rPr>
              <a:t> 公民連携による道路空間の利活用等社会実験（</a:t>
            </a:r>
            <a:r>
              <a:rPr kumimoji="1" lang="en-US" altLang="ja-JP" sz="1400" b="1"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50" charset="-128"/>
                <a:cs typeface="+mn-cs"/>
              </a:rPr>
              <a:t>2017</a:t>
            </a:r>
            <a:r>
              <a:rPr kumimoji="1" lang="ja-JP" altLang="en-US" sz="1400" b="1"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50" charset="-128"/>
                <a:cs typeface="+mn-cs"/>
              </a:rPr>
              <a:t>年・</a:t>
            </a:r>
            <a:r>
              <a:rPr kumimoji="1" lang="en-US" altLang="ja-JP" sz="1400" b="1"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50" charset="-128"/>
                <a:cs typeface="+mn-cs"/>
              </a:rPr>
              <a:t>2020</a:t>
            </a:r>
            <a:r>
              <a:rPr kumimoji="1" lang="ja-JP" altLang="en-US" sz="1400" b="1"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50" charset="-128"/>
                <a:cs typeface="+mn-cs"/>
              </a:rPr>
              <a:t>年・</a:t>
            </a:r>
            <a:r>
              <a:rPr kumimoji="1" lang="en-US" altLang="ja-JP" sz="1400" b="1"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50" charset="-128"/>
                <a:cs typeface="+mn-cs"/>
              </a:rPr>
              <a:t>2021</a:t>
            </a:r>
            <a:r>
              <a:rPr kumimoji="1" lang="ja-JP" altLang="en-US" sz="1400" b="1"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50" charset="-128"/>
                <a:cs typeface="+mn-cs"/>
              </a:rPr>
              <a:t>年・</a:t>
            </a:r>
            <a:r>
              <a:rPr kumimoji="1" lang="en-US" altLang="ja-JP" sz="1400" b="1"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50" charset="-128"/>
                <a:cs typeface="+mn-cs"/>
              </a:rPr>
              <a:t>2022</a:t>
            </a:r>
            <a:r>
              <a:rPr kumimoji="1" lang="ja-JP" altLang="en-US" sz="1400" b="1"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50" charset="-128"/>
                <a:cs typeface="+mn-cs"/>
              </a:rPr>
              <a:t>年）</a:t>
            </a:r>
          </a:p>
        </p:txBody>
      </p:sp>
      <p:sp>
        <p:nvSpPr>
          <p:cNvPr id="38" name="正方形/長方形 37"/>
          <p:cNvSpPr/>
          <p:nvPr/>
        </p:nvSpPr>
        <p:spPr>
          <a:xfrm>
            <a:off x="3433831" y="1751691"/>
            <a:ext cx="5881619" cy="235214"/>
          </a:xfrm>
          <a:prstGeom prst="rect">
            <a:avLst/>
          </a:prstGeom>
          <a:solidFill>
            <a:schemeClr val="tx1"/>
          </a:solidFill>
          <a:ln w="12700"/>
        </p:spPr>
        <p:style>
          <a:lnRef idx="2">
            <a:schemeClr val="accent1">
              <a:shade val="50000"/>
            </a:schemeClr>
          </a:lnRef>
          <a:fillRef idx="1">
            <a:schemeClr val="accent1"/>
          </a:fillRef>
          <a:effectRef idx="0">
            <a:schemeClr val="accent1"/>
          </a:effectRef>
          <a:fontRef idx="minor">
            <a:schemeClr val="lt1"/>
          </a:fontRef>
        </p:style>
        <p:txBody>
          <a:bodyPr lIns="36000" rIns="3600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50" charset="-128"/>
                <a:cs typeface="+mn-cs"/>
              </a:rPr>
              <a:t> 公民連携による高質な道路空間の実現に向けた制度導入（</a:t>
            </a:r>
            <a:r>
              <a:rPr kumimoji="1" lang="en-US" altLang="ja-JP" sz="1400" b="1"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50" charset="-128"/>
                <a:cs typeface="+mn-cs"/>
              </a:rPr>
              <a:t>2021</a:t>
            </a:r>
            <a:r>
              <a:rPr kumimoji="1" lang="ja-JP" altLang="en-US" sz="1400" b="1"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50" charset="-128"/>
                <a:cs typeface="+mn-cs"/>
              </a:rPr>
              <a:t>年・</a:t>
            </a:r>
            <a:r>
              <a:rPr kumimoji="1" lang="en-US" altLang="ja-JP" sz="1400" b="1"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50" charset="-128"/>
                <a:cs typeface="+mn-cs"/>
              </a:rPr>
              <a:t>2022</a:t>
            </a:r>
            <a:r>
              <a:rPr kumimoji="1" lang="ja-JP" altLang="en-US" sz="1400" b="1"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50" charset="-128"/>
                <a:cs typeface="+mn-cs"/>
              </a:rPr>
              <a:t>年）</a:t>
            </a:r>
          </a:p>
        </p:txBody>
      </p:sp>
      <p:sp>
        <p:nvSpPr>
          <p:cNvPr id="2" name="正方形/長方形 1"/>
          <p:cNvSpPr/>
          <p:nvPr/>
        </p:nvSpPr>
        <p:spPr>
          <a:xfrm>
            <a:off x="3440879" y="2882464"/>
            <a:ext cx="7587393" cy="1872280"/>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39" name="正方形/長方形 38"/>
          <p:cNvSpPr/>
          <p:nvPr/>
        </p:nvSpPr>
        <p:spPr>
          <a:xfrm>
            <a:off x="3433833" y="1738967"/>
            <a:ext cx="7587393" cy="1058127"/>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40" name="正方形/長方形 49"/>
          <p:cNvSpPr>
            <a:spLocks noChangeArrowheads="1"/>
          </p:cNvSpPr>
          <p:nvPr/>
        </p:nvSpPr>
        <p:spPr bwMode="auto">
          <a:xfrm>
            <a:off x="3482777" y="633836"/>
            <a:ext cx="6285775" cy="1204077"/>
          </a:xfrm>
          <a:prstGeom prst="rect">
            <a:avLst/>
          </a:prstGeom>
          <a:noFill/>
          <a:ln w="9525">
            <a:noFill/>
            <a:miter lim="800000"/>
            <a:headEnd/>
            <a:tailEnd/>
          </a:ln>
        </p:spPr>
        <p:txBody>
          <a:bodyPr wrap="square" lIns="36000" tIns="36000" rIns="36000" bIns="3600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〇公民連携による道路空間の利活用や、高質で安定的な維持管理の実現性について検証を実施</a:t>
            </a:r>
            <a:endParaRPr kumimoji="1" lang="en-US" altLang="ja-JP"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【2017</a:t>
            </a:r>
            <a:r>
              <a:rPr kumimoji="1" lang="ja-JP" altLang="en-US"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年</a:t>
            </a:r>
            <a:r>
              <a:rPr kumimoji="1" lang="en-US" altLang="ja-JP"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11</a:t>
            </a:r>
            <a:r>
              <a:rPr kumimoji="1" lang="ja-JP" altLang="en-US"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月～</a:t>
            </a:r>
            <a:r>
              <a:rPr kumimoji="1" lang="en-US" altLang="ja-JP"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2018</a:t>
            </a:r>
            <a:r>
              <a:rPr kumimoji="1" lang="ja-JP" altLang="en-US"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年</a:t>
            </a:r>
            <a:r>
              <a:rPr kumimoji="1" lang="en-US" altLang="ja-JP"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5</a:t>
            </a:r>
            <a:r>
              <a:rPr kumimoji="1" lang="ja-JP" altLang="en-US"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月：淀屋</a:t>
            </a:r>
            <a:r>
              <a:rPr kumimoji="1" lang="en-US" altLang="ja-JP" sz="1100" b="0" i="0" u="none" strike="noStrike" kern="1200" cap="none" spc="0" normalizeH="0" baseline="0" noProof="0" dirty="0" err="1">
                <a:ln>
                  <a:noFill/>
                </a:ln>
                <a:solidFill>
                  <a:prstClr val="black"/>
                </a:solidFill>
                <a:effectLst/>
                <a:uLnTx/>
                <a:uFillTx/>
                <a:latin typeface="ＭＳ Ｐ明朝" pitchFamily="18" charset="-128"/>
                <a:ea typeface="ＭＳ Ｐ明朝" pitchFamily="18" charset="-128"/>
                <a:cs typeface="+mn-cs"/>
              </a:rPr>
              <a:t>odona</a:t>
            </a:r>
            <a:r>
              <a:rPr kumimoji="1" lang="ja-JP" altLang="en-US"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前、</a:t>
            </a:r>
            <a:r>
              <a:rPr kumimoji="1" lang="en-US" altLang="ja-JP"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2019</a:t>
            </a:r>
            <a:r>
              <a:rPr kumimoji="1" lang="ja-JP" altLang="en-US"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年</a:t>
            </a:r>
            <a:r>
              <a:rPr kumimoji="1" lang="en-US" altLang="ja-JP"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8</a:t>
            </a:r>
            <a:r>
              <a:rPr kumimoji="1" lang="ja-JP" altLang="en-US"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月～</a:t>
            </a:r>
            <a:r>
              <a:rPr kumimoji="1" lang="en-US" altLang="ja-JP"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2020</a:t>
            </a:r>
            <a:r>
              <a:rPr kumimoji="1" lang="ja-JP" altLang="en-US"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年</a:t>
            </a:r>
            <a:r>
              <a:rPr kumimoji="1" lang="en-US" altLang="ja-JP"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1</a:t>
            </a:r>
            <a:r>
              <a:rPr kumimoji="1" lang="ja-JP" altLang="en-US"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月：本町ガーデンシティ前、</a:t>
            </a:r>
            <a:endParaRPr kumimoji="1" lang="en-US" altLang="ja-JP"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　</a:t>
            </a:r>
            <a:r>
              <a:rPr kumimoji="1" lang="en-US" altLang="ja-JP"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2022</a:t>
            </a:r>
            <a:r>
              <a:rPr kumimoji="1" lang="ja-JP" altLang="en-US"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年</a:t>
            </a:r>
            <a:r>
              <a:rPr kumimoji="1" lang="en-US" altLang="ja-JP"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4</a:t>
            </a:r>
            <a:r>
              <a:rPr kumimoji="1" lang="ja-JP" altLang="en-US"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月～</a:t>
            </a:r>
            <a:r>
              <a:rPr kumimoji="1" lang="en-US" altLang="ja-JP"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2025</a:t>
            </a:r>
            <a:r>
              <a:rPr kumimoji="1" lang="ja-JP" altLang="en-US"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年</a:t>
            </a:r>
            <a:r>
              <a:rPr kumimoji="1" lang="en-US" altLang="ja-JP"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3</a:t>
            </a:r>
            <a:r>
              <a:rPr kumimoji="1" lang="ja-JP" altLang="en-US"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月（予定）：淀屋</a:t>
            </a:r>
            <a:r>
              <a:rPr kumimoji="1" lang="en-US" altLang="ja-JP" sz="1100" b="0" i="0" u="none" strike="noStrike" kern="1200" cap="none" spc="0" normalizeH="0" baseline="0" noProof="0" dirty="0" err="1">
                <a:ln>
                  <a:noFill/>
                </a:ln>
                <a:solidFill>
                  <a:prstClr val="black"/>
                </a:solidFill>
                <a:effectLst/>
                <a:uLnTx/>
                <a:uFillTx/>
                <a:latin typeface="ＭＳ Ｐ明朝" pitchFamily="18" charset="-128"/>
                <a:ea typeface="ＭＳ Ｐ明朝" pitchFamily="18" charset="-128"/>
                <a:cs typeface="+mn-cs"/>
              </a:rPr>
              <a:t>odona</a:t>
            </a:r>
            <a:r>
              <a:rPr kumimoji="1" lang="ja-JP" altLang="en-US"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前</a:t>
            </a:r>
            <a:r>
              <a:rPr kumimoji="1" lang="en-US" altLang="ja-JP"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a:t>
            </a:r>
          </a:p>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　（</a:t>
            </a:r>
            <a:r>
              <a:rPr kumimoji="1" lang="en-US" altLang="ja-JP"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a:t>
            </a:r>
            <a:r>
              <a:rPr kumimoji="1" lang="ja-JP" altLang="en-US"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）パークレットとは、道路空間を活用してウッドデッキやベンチを配置し、</a:t>
            </a:r>
            <a:endParaRPr kumimoji="1" lang="en-US" altLang="ja-JP"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　　　　にぎわいや憩いの空間の創出をめざし設置する休憩施設。 </a:t>
            </a:r>
            <a:endParaRPr kumimoji="1" lang="en-US" altLang="ja-JP"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p:txBody>
      </p:sp>
      <p:sp>
        <p:nvSpPr>
          <p:cNvPr id="41" name="正方形/長方形 40"/>
          <p:cNvSpPr/>
          <p:nvPr/>
        </p:nvSpPr>
        <p:spPr>
          <a:xfrm>
            <a:off x="3450501" y="4826233"/>
            <a:ext cx="5088883" cy="272462"/>
          </a:xfrm>
          <a:prstGeom prst="rect">
            <a:avLst/>
          </a:prstGeom>
          <a:solidFill>
            <a:schemeClr val="tx1"/>
          </a:solidFill>
          <a:ln w="12700"/>
        </p:spPr>
        <p:style>
          <a:lnRef idx="2">
            <a:schemeClr val="accent1">
              <a:shade val="50000"/>
            </a:schemeClr>
          </a:lnRef>
          <a:fillRef idx="1">
            <a:schemeClr val="accent1"/>
          </a:fillRef>
          <a:effectRef idx="0">
            <a:schemeClr val="accent1"/>
          </a:effectRef>
          <a:fontRef idx="minor">
            <a:schemeClr val="lt1"/>
          </a:fontRef>
        </p:style>
        <p:txBody>
          <a:bodyPr lIns="36000" rIns="3600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50" charset="-128"/>
                <a:cs typeface="+mn-cs"/>
              </a:rPr>
              <a:t> 御堂筋の道路空間再編整備（</a:t>
            </a:r>
            <a:r>
              <a:rPr kumimoji="1" lang="en-US" altLang="ja-JP" sz="1400" b="1"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50" charset="-128"/>
                <a:cs typeface="+mn-cs"/>
              </a:rPr>
              <a:t>2016</a:t>
            </a:r>
            <a:r>
              <a:rPr kumimoji="1" lang="ja-JP" altLang="en-US" sz="1400" b="1"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50" charset="-128"/>
                <a:cs typeface="+mn-cs"/>
              </a:rPr>
              <a:t>年・</a:t>
            </a:r>
            <a:r>
              <a:rPr kumimoji="1" lang="en-US" altLang="ja-JP" sz="1400" b="1"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50" charset="-128"/>
                <a:cs typeface="+mn-cs"/>
              </a:rPr>
              <a:t>2020</a:t>
            </a:r>
            <a:r>
              <a:rPr kumimoji="1" lang="ja-JP" altLang="en-US" sz="1400" b="1"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50" charset="-128"/>
                <a:cs typeface="+mn-cs"/>
              </a:rPr>
              <a:t>年～現在）</a:t>
            </a:r>
          </a:p>
        </p:txBody>
      </p:sp>
      <p:sp>
        <p:nvSpPr>
          <p:cNvPr id="44" name="正方形/長方形 43"/>
          <p:cNvSpPr/>
          <p:nvPr/>
        </p:nvSpPr>
        <p:spPr>
          <a:xfrm>
            <a:off x="3440877" y="4813258"/>
            <a:ext cx="7587395" cy="2009445"/>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grpSp>
        <p:nvGrpSpPr>
          <p:cNvPr id="45" name="グループ化 44"/>
          <p:cNvGrpSpPr/>
          <p:nvPr/>
        </p:nvGrpSpPr>
        <p:grpSpPr>
          <a:xfrm>
            <a:off x="1236929" y="854092"/>
            <a:ext cx="2369808" cy="5203531"/>
            <a:chOff x="512828" y="1584407"/>
            <a:chExt cx="2369808" cy="5203531"/>
          </a:xfrm>
        </p:grpSpPr>
        <p:pic>
          <p:nvPicPr>
            <p:cNvPr id="46" name="Picture 2"/>
            <p:cNvPicPr>
              <a:picLocks noChangeAspect="1" noChangeArrowheads="1"/>
            </p:cNvPicPr>
            <p:nvPr/>
          </p:nvPicPr>
          <p:blipFill>
            <a:blip r:embed="rId4" cstate="email"/>
            <a:srcRect/>
            <a:stretch>
              <a:fillRect/>
            </a:stretch>
          </p:blipFill>
          <p:spPr bwMode="auto">
            <a:xfrm>
              <a:off x="512828" y="1584407"/>
              <a:ext cx="2081413" cy="5203531"/>
            </a:xfrm>
            <a:prstGeom prst="rect">
              <a:avLst/>
            </a:prstGeom>
            <a:noFill/>
            <a:ln w="9525">
              <a:noFill/>
              <a:miter lim="800000"/>
              <a:headEnd/>
              <a:tailEnd/>
            </a:ln>
          </p:spPr>
        </p:pic>
        <p:sp>
          <p:nvSpPr>
            <p:cNvPr id="47" name="テキスト ボックス 46"/>
            <p:cNvSpPr txBox="1"/>
            <p:nvPr/>
          </p:nvSpPr>
          <p:spPr>
            <a:xfrm rot="936694">
              <a:off x="2069058" y="3009710"/>
              <a:ext cx="550747" cy="200055"/>
            </a:xfrm>
            <a:prstGeom prst="rect">
              <a:avLst/>
            </a:prstGeom>
            <a:noFill/>
            <a:ln>
              <a:no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7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土佐堀通</a:t>
              </a:r>
            </a:p>
          </p:txBody>
        </p:sp>
        <p:sp>
          <p:nvSpPr>
            <p:cNvPr id="49" name="テキスト ボックス 48"/>
            <p:cNvSpPr txBox="1"/>
            <p:nvPr/>
          </p:nvSpPr>
          <p:spPr>
            <a:xfrm>
              <a:off x="2100731" y="4320805"/>
              <a:ext cx="323165" cy="545369"/>
            </a:xfrm>
            <a:prstGeom prst="rect">
              <a:avLst/>
            </a:prstGeom>
            <a:noFill/>
            <a:ln>
              <a:noFill/>
            </a:ln>
          </p:spPr>
          <p:txBody>
            <a:bodyPr vert="eaVert"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堺筋</a:t>
              </a:r>
            </a:p>
          </p:txBody>
        </p:sp>
        <p:sp>
          <p:nvSpPr>
            <p:cNvPr id="50" name="テキスト ボックス 49"/>
            <p:cNvSpPr txBox="1"/>
            <p:nvPr/>
          </p:nvSpPr>
          <p:spPr>
            <a:xfrm>
              <a:off x="1070617" y="3636610"/>
              <a:ext cx="323165" cy="699914"/>
            </a:xfrm>
            <a:prstGeom prst="rect">
              <a:avLst/>
            </a:prstGeom>
            <a:noFill/>
            <a:ln>
              <a:noFill/>
            </a:ln>
          </p:spPr>
          <p:txBody>
            <a:bodyPr vert="eaVert" wrap="square" rtlCol="0" anchor="ct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四つ橋筋</a:t>
              </a:r>
            </a:p>
          </p:txBody>
        </p:sp>
        <p:sp>
          <p:nvSpPr>
            <p:cNvPr id="51" name="テキスト ボックス 50"/>
            <p:cNvSpPr txBox="1"/>
            <p:nvPr/>
          </p:nvSpPr>
          <p:spPr>
            <a:xfrm>
              <a:off x="2118856" y="4219474"/>
              <a:ext cx="763780" cy="200055"/>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7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中央大通</a:t>
              </a:r>
            </a:p>
          </p:txBody>
        </p:sp>
        <p:sp>
          <p:nvSpPr>
            <p:cNvPr id="52" name="テキスト ボックス 51"/>
            <p:cNvSpPr txBox="1"/>
            <p:nvPr/>
          </p:nvSpPr>
          <p:spPr>
            <a:xfrm>
              <a:off x="2118856" y="5041864"/>
              <a:ext cx="763780" cy="200055"/>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7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長堀通</a:t>
              </a:r>
            </a:p>
          </p:txBody>
        </p:sp>
        <p:sp>
          <p:nvSpPr>
            <p:cNvPr id="53" name="テキスト ボックス 52"/>
            <p:cNvSpPr txBox="1"/>
            <p:nvPr/>
          </p:nvSpPr>
          <p:spPr>
            <a:xfrm>
              <a:off x="2118856" y="6018229"/>
              <a:ext cx="763780" cy="200055"/>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7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千日前通</a:t>
              </a:r>
            </a:p>
          </p:txBody>
        </p:sp>
        <p:sp>
          <p:nvSpPr>
            <p:cNvPr id="54" name="テキスト ボックス 53"/>
            <p:cNvSpPr txBox="1"/>
            <p:nvPr/>
          </p:nvSpPr>
          <p:spPr>
            <a:xfrm>
              <a:off x="1409150" y="3612218"/>
              <a:ext cx="353943" cy="545369"/>
            </a:xfrm>
            <a:prstGeom prst="rect">
              <a:avLst/>
            </a:prstGeom>
            <a:noFill/>
            <a:ln>
              <a:noFill/>
            </a:ln>
          </p:spPr>
          <p:txBody>
            <a:bodyPr vert="eaVert"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御堂筋</a:t>
              </a:r>
            </a:p>
          </p:txBody>
        </p:sp>
        <p:sp>
          <p:nvSpPr>
            <p:cNvPr id="59" name="フリーフォーム 58"/>
            <p:cNvSpPr/>
            <p:nvPr/>
          </p:nvSpPr>
          <p:spPr>
            <a:xfrm>
              <a:off x="1548360" y="1955311"/>
              <a:ext cx="163483" cy="4458189"/>
            </a:xfrm>
            <a:custGeom>
              <a:avLst/>
              <a:gdLst>
                <a:gd name="connsiteX0" fmla="*/ 0 w 292100"/>
                <a:gd name="connsiteY0" fmla="*/ 0 h 1168400"/>
                <a:gd name="connsiteX1" fmla="*/ 95250 w 292100"/>
                <a:gd name="connsiteY1" fmla="*/ 101600 h 1168400"/>
                <a:gd name="connsiteX2" fmla="*/ 292100 w 292100"/>
                <a:gd name="connsiteY2" fmla="*/ 654050 h 1168400"/>
                <a:gd name="connsiteX3" fmla="*/ 241300 w 292100"/>
                <a:gd name="connsiteY3" fmla="*/ 1168400 h 1168400"/>
                <a:gd name="connsiteX0" fmla="*/ 0 w 292100"/>
                <a:gd name="connsiteY0" fmla="*/ 0 h 4495800"/>
                <a:gd name="connsiteX1" fmla="*/ 95250 w 292100"/>
                <a:gd name="connsiteY1" fmla="*/ 101600 h 4495800"/>
                <a:gd name="connsiteX2" fmla="*/ 292100 w 292100"/>
                <a:gd name="connsiteY2" fmla="*/ 654050 h 4495800"/>
                <a:gd name="connsiteX3" fmla="*/ 165100 w 292100"/>
                <a:gd name="connsiteY3" fmla="*/ 4495800 h 4495800"/>
                <a:gd name="connsiteX0" fmla="*/ 0 w 292100"/>
                <a:gd name="connsiteY0" fmla="*/ 0 h 4495800"/>
                <a:gd name="connsiteX1" fmla="*/ 95250 w 292100"/>
                <a:gd name="connsiteY1" fmla="*/ 101600 h 4495800"/>
                <a:gd name="connsiteX2" fmla="*/ 292100 w 292100"/>
                <a:gd name="connsiteY2" fmla="*/ 654050 h 4495800"/>
                <a:gd name="connsiteX3" fmla="*/ 167419 w 292100"/>
                <a:gd name="connsiteY3" fmla="*/ 4427441 h 4495800"/>
                <a:gd name="connsiteX4" fmla="*/ 165100 w 292100"/>
                <a:gd name="connsiteY4" fmla="*/ 4495800 h 4495800"/>
                <a:gd name="connsiteX0" fmla="*/ 0 w 292100"/>
                <a:gd name="connsiteY0" fmla="*/ 0 h 4495800"/>
                <a:gd name="connsiteX1" fmla="*/ 95250 w 292100"/>
                <a:gd name="connsiteY1" fmla="*/ 101600 h 4495800"/>
                <a:gd name="connsiteX2" fmla="*/ 292100 w 292100"/>
                <a:gd name="connsiteY2" fmla="*/ 654050 h 4495800"/>
                <a:gd name="connsiteX3" fmla="*/ 167419 w 292100"/>
                <a:gd name="connsiteY3" fmla="*/ 4402041 h 4495800"/>
                <a:gd name="connsiteX4" fmla="*/ 165100 w 292100"/>
                <a:gd name="connsiteY4" fmla="*/ 4495800 h 4495800"/>
                <a:gd name="connsiteX0" fmla="*/ 0 w 292100"/>
                <a:gd name="connsiteY0" fmla="*/ 0 h 4425950"/>
                <a:gd name="connsiteX1" fmla="*/ 95250 w 292100"/>
                <a:gd name="connsiteY1" fmla="*/ 101600 h 4425950"/>
                <a:gd name="connsiteX2" fmla="*/ 292100 w 292100"/>
                <a:gd name="connsiteY2" fmla="*/ 654050 h 4425950"/>
                <a:gd name="connsiteX3" fmla="*/ 167419 w 292100"/>
                <a:gd name="connsiteY3" fmla="*/ 4402041 h 4425950"/>
                <a:gd name="connsiteX4" fmla="*/ 133350 w 292100"/>
                <a:gd name="connsiteY4" fmla="*/ 4425950 h 4425950"/>
                <a:gd name="connsiteX0" fmla="*/ 0 w 292100"/>
                <a:gd name="connsiteY0" fmla="*/ 0 h 4432300"/>
                <a:gd name="connsiteX1" fmla="*/ 95250 w 292100"/>
                <a:gd name="connsiteY1" fmla="*/ 101600 h 4432300"/>
                <a:gd name="connsiteX2" fmla="*/ 292100 w 292100"/>
                <a:gd name="connsiteY2" fmla="*/ 654050 h 4432300"/>
                <a:gd name="connsiteX3" fmla="*/ 167419 w 292100"/>
                <a:gd name="connsiteY3" fmla="*/ 4402041 h 4432300"/>
                <a:gd name="connsiteX4" fmla="*/ 152400 w 292100"/>
                <a:gd name="connsiteY4" fmla="*/ 4432300 h 4432300"/>
                <a:gd name="connsiteX0" fmla="*/ 0 w 292100"/>
                <a:gd name="connsiteY0" fmla="*/ 0 h 4432300"/>
                <a:gd name="connsiteX1" fmla="*/ 292100 w 292100"/>
                <a:gd name="connsiteY1" fmla="*/ 654050 h 4432300"/>
                <a:gd name="connsiteX2" fmla="*/ 167419 w 292100"/>
                <a:gd name="connsiteY2" fmla="*/ 4402041 h 4432300"/>
                <a:gd name="connsiteX3" fmla="*/ 152400 w 292100"/>
                <a:gd name="connsiteY3" fmla="*/ 4432300 h 4432300"/>
                <a:gd name="connsiteX0" fmla="*/ 0 w 234950"/>
                <a:gd name="connsiteY0" fmla="*/ 0 h 4438650"/>
                <a:gd name="connsiteX1" fmla="*/ 234950 w 234950"/>
                <a:gd name="connsiteY1" fmla="*/ 660400 h 4438650"/>
                <a:gd name="connsiteX2" fmla="*/ 110269 w 234950"/>
                <a:gd name="connsiteY2" fmla="*/ 4408391 h 4438650"/>
                <a:gd name="connsiteX3" fmla="*/ 95250 w 234950"/>
                <a:gd name="connsiteY3" fmla="*/ 4438650 h 4438650"/>
              </a:gdLst>
              <a:ahLst/>
              <a:cxnLst>
                <a:cxn ang="0">
                  <a:pos x="connsiteX0" y="connsiteY0"/>
                </a:cxn>
                <a:cxn ang="0">
                  <a:pos x="connsiteX1" y="connsiteY1"/>
                </a:cxn>
                <a:cxn ang="0">
                  <a:pos x="connsiteX2" y="connsiteY2"/>
                </a:cxn>
                <a:cxn ang="0">
                  <a:pos x="connsiteX3" y="connsiteY3"/>
                </a:cxn>
              </a:cxnLst>
              <a:rect l="l" t="t" r="r" b="b"/>
              <a:pathLst>
                <a:path w="234950" h="4438650">
                  <a:moveTo>
                    <a:pt x="0" y="0"/>
                  </a:moveTo>
                  <a:lnTo>
                    <a:pt x="234950" y="660400"/>
                  </a:lnTo>
                  <a:lnTo>
                    <a:pt x="110269" y="4408391"/>
                  </a:lnTo>
                  <a:lnTo>
                    <a:pt x="95250" y="4438650"/>
                  </a:lnTo>
                </a:path>
              </a:pathLst>
            </a:custGeom>
            <a:ln w="444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60" name="テキスト ボックス 59"/>
            <p:cNvSpPr txBox="1"/>
            <p:nvPr/>
          </p:nvSpPr>
          <p:spPr>
            <a:xfrm>
              <a:off x="1425825" y="2926800"/>
              <a:ext cx="506792" cy="200055"/>
            </a:xfrm>
            <a:prstGeom prst="rect">
              <a:avLst/>
            </a:prstGeom>
            <a:solidFill>
              <a:schemeClr val="bg1">
                <a:alpha val="50000"/>
              </a:schemeClr>
            </a:solidFill>
            <a:ln>
              <a:solidFill>
                <a:schemeClr val="tx1"/>
              </a:solidFill>
            </a:ln>
          </p:spPr>
          <p:txBody>
            <a:bodyPr wrap="square" rtlCol="0" anchor="ct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7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淀屋橋</a:t>
              </a:r>
            </a:p>
          </p:txBody>
        </p:sp>
        <p:sp>
          <p:nvSpPr>
            <p:cNvPr id="61" name="テキスト ボックス 60"/>
            <p:cNvSpPr txBox="1"/>
            <p:nvPr/>
          </p:nvSpPr>
          <p:spPr>
            <a:xfrm>
              <a:off x="1416201" y="6347584"/>
              <a:ext cx="445387" cy="200055"/>
            </a:xfrm>
            <a:prstGeom prst="rect">
              <a:avLst/>
            </a:prstGeom>
            <a:solidFill>
              <a:schemeClr val="bg1">
                <a:alpha val="50000"/>
              </a:schemeClr>
            </a:solidFill>
            <a:ln>
              <a:solidFill>
                <a:schemeClr val="tx1"/>
              </a:solidFill>
            </a:ln>
          </p:spPr>
          <p:txBody>
            <a:bodyPr wrap="square" rtlCol="0" anchor="ct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7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難　波</a:t>
              </a:r>
            </a:p>
          </p:txBody>
        </p:sp>
        <p:sp>
          <p:nvSpPr>
            <p:cNvPr id="62" name="テキスト ボックス 61"/>
            <p:cNvSpPr txBox="1"/>
            <p:nvPr/>
          </p:nvSpPr>
          <p:spPr>
            <a:xfrm>
              <a:off x="1402255" y="5036835"/>
              <a:ext cx="456716" cy="200055"/>
            </a:xfrm>
            <a:prstGeom prst="rect">
              <a:avLst/>
            </a:prstGeom>
            <a:solidFill>
              <a:schemeClr val="bg1">
                <a:alpha val="50000"/>
              </a:schemeClr>
            </a:solidFill>
            <a:ln>
              <a:solidFill>
                <a:schemeClr val="tx1"/>
              </a:solidFill>
            </a:ln>
          </p:spPr>
          <p:txBody>
            <a:bodyPr wrap="square" rtlCol="0" anchor="ct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7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長　堀</a:t>
              </a:r>
            </a:p>
          </p:txBody>
        </p:sp>
        <p:sp>
          <p:nvSpPr>
            <p:cNvPr id="63" name="テキスト ボックス 62"/>
            <p:cNvSpPr txBox="1"/>
            <p:nvPr/>
          </p:nvSpPr>
          <p:spPr>
            <a:xfrm>
              <a:off x="1420633" y="4211634"/>
              <a:ext cx="436522" cy="200055"/>
            </a:xfrm>
            <a:prstGeom prst="rect">
              <a:avLst/>
            </a:prstGeom>
            <a:solidFill>
              <a:schemeClr val="bg1">
                <a:alpha val="50000"/>
              </a:schemeClr>
            </a:solidFill>
            <a:ln>
              <a:solidFill>
                <a:schemeClr val="tx1"/>
              </a:solidFill>
            </a:ln>
          </p:spPr>
          <p:txBody>
            <a:bodyPr wrap="square" rtlCol="0" anchor="ct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7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本　町</a:t>
              </a:r>
            </a:p>
          </p:txBody>
        </p:sp>
        <p:sp>
          <p:nvSpPr>
            <p:cNvPr id="64" name="テキスト ボックス 63"/>
            <p:cNvSpPr txBox="1"/>
            <p:nvPr/>
          </p:nvSpPr>
          <p:spPr>
            <a:xfrm>
              <a:off x="962516" y="1696413"/>
              <a:ext cx="448505" cy="200055"/>
            </a:xfrm>
            <a:prstGeom prst="rect">
              <a:avLst/>
            </a:prstGeom>
            <a:solidFill>
              <a:schemeClr val="bg1">
                <a:alpha val="50000"/>
              </a:schemeClr>
            </a:solidFill>
            <a:ln>
              <a:solidFill>
                <a:schemeClr val="tx1"/>
              </a:solidFill>
            </a:ln>
          </p:spPr>
          <p:txBody>
            <a:bodyPr wrap="square" rtlCol="0" anchor="ct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7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梅　田</a:t>
              </a:r>
            </a:p>
          </p:txBody>
        </p:sp>
      </p:grpSp>
      <p:cxnSp>
        <p:nvCxnSpPr>
          <p:cNvPr id="73" name="直線コネクタ 72"/>
          <p:cNvCxnSpPr/>
          <p:nvPr/>
        </p:nvCxnSpPr>
        <p:spPr>
          <a:xfrm flipV="1">
            <a:off x="2412134" y="5025313"/>
            <a:ext cx="1019647" cy="3230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0" name="右中かっこ 19"/>
          <p:cNvSpPr/>
          <p:nvPr/>
        </p:nvSpPr>
        <p:spPr>
          <a:xfrm>
            <a:off x="2505112" y="2407483"/>
            <a:ext cx="189098" cy="3190250"/>
          </a:xfrm>
          <a:prstGeom prst="rightBrace">
            <a:avLst>
              <a:gd name="adj1" fmla="val 43749"/>
              <a:gd name="adj2" fmla="val 48953"/>
            </a:avLst>
          </a:prstGeom>
          <a:ln w="34925">
            <a:solidFill>
              <a:srgbClr val="5B9BD5"/>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50" charset="-128"/>
              <a:cs typeface="+mn-cs"/>
            </a:endParaRPr>
          </a:p>
        </p:txBody>
      </p:sp>
      <p:cxnSp>
        <p:nvCxnSpPr>
          <p:cNvPr id="78" name="直線コネクタ 77"/>
          <p:cNvCxnSpPr/>
          <p:nvPr/>
        </p:nvCxnSpPr>
        <p:spPr>
          <a:xfrm flipV="1">
            <a:off x="2487194" y="3040738"/>
            <a:ext cx="953682" cy="173884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5" name="直線コネクタ 54"/>
          <p:cNvCxnSpPr/>
          <p:nvPr/>
        </p:nvCxnSpPr>
        <p:spPr>
          <a:xfrm>
            <a:off x="2354202" y="2499409"/>
            <a:ext cx="0" cy="88216"/>
          </a:xfrm>
          <a:prstGeom prst="line">
            <a:avLst/>
          </a:prstGeom>
          <a:ln w="47625"/>
        </p:spPr>
        <p:style>
          <a:lnRef idx="1">
            <a:schemeClr val="accent1"/>
          </a:lnRef>
          <a:fillRef idx="0">
            <a:schemeClr val="accent1"/>
          </a:fillRef>
          <a:effectRef idx="0">
            <a:schemeClr val="accent1"/>
          </a:effectRef>
          <a:fontRef idx="minor">
            <a:schemeClr val="tx1"/>
          </a:fontRef>
        </p:style>
      </p:cxnSp>
      <p:sp>
        <p:nvSpPr>
          <p:cNvPr id="57" name="正方形/長方形 49"/>
          <p:cNvSpPr>
            <a:spLocks noChangeArrowheads="1"/>
          </p:cNvSpPr>
          <p:nvPr/>
        </p:nvSpPr>
        <p:spPr bwMode="auto">
          <a:xfrm>
            <a:off x="3538042" y="4940641"/>
            <a:ext cx="7427226" cy="934352"/>
          </a:xfrm>
          <a:prstGeom prst="rect">
            <a:avLst/>
          </a:prstGeom>
          <a:noFill/>
          <a:ln w="9525">
            <a:noFill/>
            <a:miter lim="800000"/>
            <a:headEnd/>
            <a:tailEnd/>
          </a:ln>
        </p:spPr>
        <p:txBody>
          <a:bodyPr wrap="square" lIns="36000" tIns="36000" rIns="36000" bIns="3600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〇モデル整備区間</a:t>
            </a:r>
            <a:r>
              <a:rPr kumimoji="1" lang="en-US" altLang="ja-JP"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【2016</a:t>
            </a:r>
            <a:r>
              <a:rPr kumimoji="1" lang="ja-JP" altLang="en-US"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年</a:t>
            </a:r>
            <a:r>
              <a:rPr kumimoji="1" lang="en-US" altLang="ja-JP"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11</a:t>
            </a:r>
            <a:r>
              <a:rPr kumimoji="1" lang="ja-JP" altLang="en-US"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月</a:t>
            </a:r>
            <a:r>
              <a:rPr kumimoji="1" lang="en-US" altLang="ja-JP"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a:t>
            </a:r>
          </a:p>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　御堂筋の難波交差点から難波西口交差点までの東側街区において、側道の活用により歩行者と自転車の歩道内での輻輳の解消を図るとともに、御堂筋全体の道路空間再編のイメージを可視化し、歩行者・自転車通行の安全性や快適性等の道路空間のあり方の検証につなげていくことを目的として実施。</a:t>
            </a:r>
            <a:endParaRPr kumimoji="1" lang="en-US" altLang="ja-JP"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p:txBody>
      </p:sp>
      <p:sp>
        <p:nvSpPr>
          <p:cNvPr id="58" name="正方形/長方形 57"/>
          <p:cNvSpPr/>
          <p:nvPr/>
        </p:nvSpPr>
        <p:spPr>
          <a:xfrm>
            <a:off x="3443702" y="585160"/>
            <a:ext cx="5871748" cy="234117"/>
          </a:xfrm>
          <a:prstGeom prst="rect">
            <a:avLst/>
          </a:prstGeom>
          <a:solidFill>
            <a:schemeClr val="tx1"/>
          </a:solidFill>
          <a:ln w="12700"/>
        </p:spPr>
        <p:style>
          <a:lnRef idx="2">
            <a:schemeClr val="accent1">
              <a:shade val="50000"/>
            </a:schemeClr>
          </a:lnRef>
          <a:fillRef idx="1">
            <a:schemeClr val="accent1"/>
          </a:fillRef>
          <a:effectRef idx="0">
            <a:schemeClr val="accent1"/>
          </a:effectRef>
          <a:fontRef idx="minor">
            <a:schemeClr val="lt1"/>
          </a:fontRef>
        </p:style>
        <p:txBody>
          <a:bodyPr lIns="36000" rIns="3600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50" charset="-128"/>
                <a:cs typeface="+mn-cs"/>
              </a:rPr>
              <a:t>  御堂筋パークレット社会実験（</a:t>
            </a:r>
            <a:r>
              <a:rPr kumimoji="1" lang="en-US" altLang="ja-JP" sz="1400" b="1"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50" charset="-128"/>
                <a:cs typeface="+mn-cs"/>
              </a:rPr>
              <a:t>2017</a:t>
            </a:r>
            <a:r>
              <a:rPr kumimoji="1" lang="ja-JP" altLang="en-US" sz="1400" b="1"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50" charset="-128"/>
                <a:cs typeface="+mn-cs"/>
              </a:rPr>
              <a:t>年・</a:t>
            </a:r>
            <a:r>
              <a:rPr kumimoji="1" lang="en-US" altLang="ja-JP" sz="1400" b="1"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50" charset="-128"/>
                <a:cs typeface="+mn-cs"/>
              </a:rPr>
              <a:t>2019</a:t>
            </a:r>
            <a:r>
              <a:rPr kumimoji="1" lang="ja-JP" altLang="en-US" sz="1400" b="1"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50" charset="-128"/>
                <a:cs typeface="+mn-cs"/>
              </a:rPr>
              <a:t>年・</a:t>
            </a:r>
            <a:r>
              <a:rPr kumimoji="1" lang="en-US" altLang="ja-JP" sz="1400" b="1"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50" charset="-128"/>
                <a:cs typeface="+mn-cs"/>
              </a:rPr>
              <a:t>2022</a:t>
            </a:r>
            <a:r>
              <a:rPr kumimoji="1" lang="ja-JP" altLang="en-US" sz="1400" b="1"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50" charset="-128"/>
                <a:cs typeface="+mn-cs"/>
              </a:rPr>
              <a:t>年～</a:t>
            </a:r>
            <a:r>
              <a:rPr kumimoji="1" lang="en-US" altLang="ja-JP" sz="1400" b="1"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50" charset="-128"/>
                <a:cs typeface="+mn-cs"/>
              </a:rPr>
              <a:t>2024</a:t>
            </a:r>
            <a:r>
              <a:rPr kumimoji="1" lang="ja-JP" altLang="en-US" sz="1400" b="1"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50" charset="-128"/>
                <a:cs typeface="+mn-cs"/>
              </a:rPr>
              <a:t>年）</a:t>
            </a:r>
          </a:p>
        </p:txBody>
      </p:sp>
      <p:sp>
        <p:nvSpPr>
          <p:cNvPr id="65" name="正方形/長方形 64"/>
          <p:cNvSpPr/>
          <p:nvPr/>
        </p:nvSpPr>
        <p:spPr>
          <a:xfrm>
            <a:off x="3448050" y="572439"/>
            <a:ext cx="7583048" cy="1123290"/>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cxnSp>
        <p:nvCxnSpPr>
          <p:cNvPr id="66" name="直線コネクタ 65"/>
          <p:cNvCxnSpPr/>
          <p:nvPr/>
        </p:nvCxnSpPr>
        <p:spPr>
          <a:xfrm flipV="1">
            <a:off x="2354202" y="687439"/>
            <a:ext cx="1077094" cy="181197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pic>
        <p:nvPicPr>
          <p:cNvPr id="7" name="図 6"/>
          <p:cNvPicPr>
            <a:picLocks noChangeAspect="1"/>
          </p:cNvPicPr>
          <p:nvPr/>
        </p:nvPicPr>
        <p:blipFill rotWithShape="1">
          <a:blip r:embed="rId5"/>
          <a:srcRect l="11308" t="16188" r="38038" b="16701"/>
          <a:stretch/>
        </p:blipFill>
        <p:spPr>
          <a:xfrm>
            <a:off x="8430973" y="5923207"/>
            <a:ext cx="1054507" cy="785489"/>
          </a:xfrm>
          <a:prstGeom prst="rect">
            <a:avLst/>
          </a:prstGeom>
          <a:ln>
            <a:noFill/>
          </a:ln>
        </p:spPr>
      </p:pic>
      <p:sp>
        <p:nvSpPr>
          <p:cNvPr id="9" name="テキスト ボックス 8"/>
          <p:cNvSpPr txBox="1"/>
          <p:nvPr/>
        </p:nvSpPr>
        <p:spPr>
          <a:xfrm>
            <a:off x="8730801" y="6648875"/>
            <a:ext cx="530915" cy="2308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整備前</a:t>
            </a:r>
          </a:p>
        </p:txBody>
      </p:sp>
      <p:sp>
        <p:nvSpPr>
          <p:cNvPr id="56" name="テキスト ボックス 55"/>
          <p:cNvSpPr txBox="1"/>
          <p:nvPr/>
        </p:nvSpPr>
        <p:spPr>
          <a:xfrm>
            <a:off x="10002848" y="6648741"/>
            <a:ext cx="530915" cy="2308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整備後</a:t>
            </a:r>
          </a:p>
        </p:txBody>
      </p:sp>
      <p:cxnSp>
        <p:nvCxnSpPr>
          <p:cNvPr id="67" name="直線コネクタ 66"/>
          <p:cNvCxnSpPr/>
          <p:nvPr/>
        </p:nvCxnSpPr>
        <p:spPr>
          <a:xfrm flipH="1">
            <a:off x="2403324" y="5131721"/>
            <a:ext cx="8810" cy="492251"/>
          </a:xfrm>
          <a:prstGeom prst="line">
            <a:avLst/>
          </a:prstGeom>
          <a:ln w="47625"/>
        </p:spPr>
        <p:style>
          <a:lnRef idx="1">
            <a:schemeClr val="accent1"/>
          </a:lnRef>
          <a:fillRef idx="0">
            <a:schemeClr val="accent1"/>
          </a:fillRef>
          <a:effectRef idx="0">
            <a:schemeClr val="accent1"/>
          </a:effectRef>
          <a:fontRef idx="minor">
            <a:schemeClr val="tx1"/>
          </a:fontRef>
        </p:style>
      </p:cxnSp>
      <p:sp>
        <p:nvSpPr>
          <p:cNvPr id="70" name="正方形/長方形 49"/>
          <p:cNvSpPr>
            <a:spLocks noChangeArrowheads="1"/>
          </p:cNvSpPr>
          <p:nvPr/>
        </p:nvSpPr>
        <p:spPr bwMode="auto">
          <a:xfrm>
            <a:off x="3502736" y="5780441"/>
            <a:ext cx="4947773" cy="1307033"/>
          </a:xfrm>
          <a:prstGeom prst="rect">
            <a:avLst/>
          </a:prstGeom>
          <a:noFill/>
          <a:ln w="9525">
            <a:noFill/>
            <a:miter lim="800000"/>
            <a:headEnd/>
            <a:tailEnd/>
          </a:ln>
        </p:spPr>
        <p:txBody>
          <a:bodyPr wrap="square" lIns="36000" tIns="36000" rIns="36000" bIns="36000">
            <a:noAutofit/>
          </a:bodyPr>
          <a:lstStyle/>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〇道頓堀川から千日前通区間</a:t>
            </a:r>
            <a:r>
              <a:rPr kumimoji="1" lang="en-US" altLang="ja-JP"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【2020</a:t>
            </a:r>
            <a:r>
              <a:rPr kumimoji="1" lang="ja-JP" altLang="en-US"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年</a:t>
            </a:r>
            <a:r>
              <a:rPr kumimoji="1" lang="en-US" altLang="ja-JP"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4</a:t>
            </a:r>
            <a:r>
              <a:rPr kumimoji="1" lang="ja-JP" altLang="en-US"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月～</a:t>
            </a:r>
            <a:r>
              <a:rPr kumimoji="1" lang="en-US" altLang="ja-JP"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2022</a:t>
            </a:r>
            <a:r>
              <a:rPr kumimoji="1" lang="ja-JP" altLang="en-US"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年</a:t>
            </a:r>
            <a:r>
              <a:rPr kumimoji="1" lang="en-US" altLang="ja-JP"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11</a:t>
            </a:r>
            <a:r>
              <a:rPr kumimoji="1" lang="ja-JP" altLang="en-US"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月</a:t>
            </a:r>
            <a:r>
              <a:rPr kumimoji="1" lang="en-US" altLang="ja-JP"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a:t>
            </a:r>
          </a:p>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　御堂筋将来ビジョンの実現に向けたファーストステップとして、側道の歩行者空間化を進め、整備効果に加え、側道閉鎖に伴う渋滞や荷捌きなど、周辺に与える影響を検証したうえで、千日前通から道頓堀川区間の側道歩行者空間整備を完了。</a:t>
            </a:r>
            <a:endParaRPr kumimoji="1" lang="en-US" altLang="ja-JP"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　</a:t>
            </a:r>
            <a:r>
              <a:rPr kumimoji="1" lang="en-US" altLang="ja-JP"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2022</a:t>
            </a:r>
            <a:r>
              <a:rPr kumimoji="1" lang="ja-JP" altLang="en-US"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年</a:t>
            </a:r>
            <a:r>
              <a:rPr kumimoji="1" lang="en-US" altLang="ja-JP"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12</a:t>
            </a:r>
            <a:r>
              <a:rPr kumimoji="1" lang="ja-JP" altLang="en-US"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月からは、長堀通から道頓堀川区間の側道歩行者空間化の整備に本格着手。</a:t>
            </a:r>
            <a:endParaRPr kumimoji="1" lang="en-US" altLang="ja-JP"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p:txBody>
      </p:sp>
      <p:sp>
        <p:nvSpPr>
          <p:cNvPr id="75" name="テキスト ボックス 74"/>
          <p:cNvSpPr txBox="1"/>
          <p:nvPr/>
        </p:nvSpPr>
        <p:spPr>
          <a:xfrm>
            <a:off x="1417882" y="2927044"/>
            <a:ext cx="323165" cy="593242"/>
          </a:xfrm>
          <a:prstGeom prst="rect">
            <a:avLst/>
          </a:prstGeom>
          <a:noFill/>
          <a:ln>
            <a:noFill/>
          </a:ln>
        </p:spPr>
        <p:txBody>
          <a:bodyPr vert="eaVert"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なにわ筋</a:t>
            </a:r>
          </a:p>
        </p:txBody>
      </p:sp>
      <p:cxnSp>
        <p:nvCxnSpPr>
          <p:cNvPr id="72" name="直線コネクタ 71"/>
          <p:cNvCxnSpPr/>
          <p:nvPr/>
        </p:nvCxnSpPr>
        <p:spPr>
          <a:xfrm>
            <a:off x="2444538" y="3385961"/>
            <a:ext cx="0" cy="88216"/>
          </a:xfrm>
          <a:prstGeom prst="line">
            <a:avLst/>
          </a:prstGeom>
          <a:ln w="47625"/>
        </p:spPr>
        <p:style>
          <a:lnRef idx="1">
            <a:schemeClr val="accent1"/>
          </a:lnRef>
          <a:fillRef idx="0">
            <a:schemeClr val="accent1"/>
          </a:fillRef>
          <a:effectRef idx="0">
            <a:schemeClr val="accent1"/>
          </a:effectRef>
          <a:fontRef idx="minor">
            <a:schemeClr val="tx1"/>
          </a:fontRef>
        </p:style>
      </p:cxnSp>
      <p:cxnSp>
        <p:nvCxnSpPr>
          <p:cNvPr id="74" name="直線コネクタ 73"/>
          <p:cNvCxnSpPr/>
          <p:nvPr/>
        </p:nvCxnSpPr>
        <p:spPr>
          <a:xfrm flipV="1">
            <a:off x="2444538" y="687439"/>
            <a:ext cx="978778" cy="269852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76" name="テキスト ボックス 75"/>
          <p:cNvSpPr txBox="1"/>
          <p:nvPr/>
        </p:nvSpPr>
        <p:spPr>
          <a:xfrm>
            <a:off x="9419734" y="1510762"/>
            <a:ext cx="1685077" cy="2308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2022</a:t>
            </a:r>
            <a:r>
              <a:rPr kumimoji="1" lang="ja-JP" altLang="en-US" sz="9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年</a:t>
            </a:r>
            <a:r>
              <a:rPr kumimoji="1" lang="en-US" altLang="ja-JP" sz="9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4</a:t>
            </a:r>
            <a:r>
              <a:rPr kumimoji="1" lang="ja-JP" altLang="en-US" sz="9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月～</a:t>
            </a:r>
            <a:r>
              <a:rPr kumimoji="1" lang="en-US" altLang="ja-JP" sz="9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2025</a:t>
            </a:r>
            <a:r>
              <a:rPr kumimoji="1" lang="ja-JP" altLang="en-US" sz="9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年</a:t>
            </a:r>
            <a:r>
              <a:rPr kumimoji="1" lang="en-US" altLang="ja-JP" sz="9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3</a:t>
            </a:r>
            <a:r>
              <a:rPr kumimoji="1" lang="ja-JP" altLang="en-US" sz="9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月（予定）</a:t>
            </a:r>
          </a:p>
        </p:txBody>
      </p:sp>
      <p:cxnSp>
        <p:nvCxnSpPr>
          <p:cNvPr id="77" name="直線コネクタ 76"/>
          <p:cNvCxnSpPr>
            <a:stCxn id="20" idx="1"/>
            <a:endCxn id="38" idx="1"/>
          </p:cNvCxnSpPr>
          <p:nvPr/>
        </p:nvCxnSpPr>
        <p:spPr>
          <a:xfrm flipV="1">
            <a:off x="2694210" y="1869298"/>
            <a:ext cx="739621" cy="20999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3" name="楕円 22"/>
          <p:cNvSpPr/>
          <p:nvPr/>
        </p:nvSpPr>
        <p:spPr>
          <a:xfrm>
            <a:off x="2237708" y="4478351"/>
            <a:ext cx="266831" cy="1222505"/>
          </a:xfrm>
          <a:prstGeom prst="ellipse">
            <a:avLst/>
          </a:prstGeom>
          <a:noFill/>
          <a:ln w="28575">
            <a:solidFill>
              <a:srgbClr val="5B9BD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cxnSp>
        <p:nvCxnSpPr>
          <p:cNvPr id="80" name="直線コネクタ 79"/>
          <p:cNvCxnSpPr/>
          <p:nvPr/>
        </p:nvCxnSpPr>
        <p:spPr>
          <a:xfrm flipH="1">
            <a:off x="2308852" y="5151667"/>
            <a:ext cx="5876" cy="253145"/>
          </a:xfrm>
          <a:prstGeom prst="line">
            <a:avLst/>
          </a:prstGeom>
          <a:ln w="47625"/>
        </p:spPr>
        <p:style>
          <a:lnRef idx="1">
            <a:schemeClr val="accent1"/>
          </a:lnRef>
          <a:fillRef idx="0">
            <a:schemeClr val="accent1"/>
          </a:fillRef>
          <a:effectRef idx="0">
            <a:schemeClr val="accent1"/>
          </a:effectRef>
          <a:fontRef idx="minor">
            <a:schemeClr val="tx1"/>
          </a:fontRef>
        </p:style>
      </p:cxnSp>
      <p:cxnSp>
        <p:nvCxnSpPr>
          <p:cNvPr id="84" name="直線コネクタ 83"/>
          <p:cNvCxnSpPr/>
          <p:nvPr/>
        </p:nvCxnSpPr>
        <p:spPr>
          <a:xfrm flipV="1">
            <a:off x="2289885" y="5013028"/>
            <a:ext cx="1134718" cy="19110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pic>
        <p:nvPicPr>
          <p:cNvPr id="88" name="図 87" descr="歩道を歩いている人たち&#10;&#10;自動的に生成された説明">
            <a:extLst>
              <a:ext uri="{FF2B5EF4-FFF2-40B4-BE49-F238E27FC236}">
                <a16:creationId xmlns:a16="http://schemas.microsoft.com/office/drawing/2014/main" id="{650A1D09-B2C4-55DF-7405-80930D08A895}"/>
              </a:ext>
            </a:extLst>
          </p:cNvPr>
          <p:cNvPicPr>
            <a:picLocks noChangeAspect="1"/>
          </p:cNvPicPr>
          <p:nvPr/>
        </p:nvPicPr>
        <p:blipFill>
          <a:blip r:embed="rId6">
            <a:extLst>
              <a:ext uri="{28A0092B-C50C-407E-A947-70E740481C1C}">
                <a14:useLocalDpi xmlns:a14="http://schemas.microsoft.com/office/drawing/2010/main"/>
              </a:ext>
            </a:extLst>
          </a:blip>
          <a:stretch>
            <a:fillRect/>
          </a:stretch>
        </p:blipFill>
        <p:spPr>
          <a:xfrm>
            <a:off x="9563072" y="3206499"/>
            <a:ext cx="1402196" cy="1051648"/>
          </a:xfrm>
          <a:prstGeom prst="rect">
            <a:avLst/>
          </a:prstGeom>
        </p:spPr>
      </p:pic>
      <p:sp>
        <p:nvSpPr>
          <p:cNvPr id="89" name="正方形/長方形 49"/>
          <p:cNvSpPr>
            <a:spLocks noChangeArrowheads="1"/>
          </p:cNvSpPr>
          <p:nvPr/>
        </p:nvSpPr>
        <p:spPr bwMode="auto">
          <a:xfrm>
            <a:off x="3522116" y="3107622"/>
            <a:ext cx="6391831" cy="1766658"/>
          </a:xfrm>
          <a:prstGeom prst="rect">
            <a:avLst/>
          </a:prstGeom>
          <a:noFill/>
          <a:ln w="9525">
            <a:noFill/>
            <a:miter lim="800000"/>
            <a:headEnd/>
            <a:tailEnd/>
          </a:ln>
        </p:spPr>
        <p:txBody>
          <a:bodyPr wrap="square" lIns="36000" tIns="36000" rIns="36000" bIns="3600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〇御堂筋チャレンジ</a:t>
            </a:r>
            <a:r>
              <a:rPr kumimoji="1" lang="en-US" altLang="ja-JP"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2017【2017</a:t>
            </a:r>
            <a:r>
              <a:rPr kumimoji="1" lang="ja-JP" altLang="en-US"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年</a:t>
            </a:r>
            <a:r>
              <a:rPr kumimoji="1" lang="en-US" altLang="ja-JP"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11</a:t>
            </a:r>
            <a:r>
              <a:rPr kumimoji="1" lang="ja-JP" altLang="en-US"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月</a:t>
            </a:r>
            <a:r>
              <a:rPr kumimoji="1" lang="en-US" altLang="ja-JP"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15</a:t>
            </a:r>
            <a:r>
              <a:rPr kumimoji="1" lang="ja-JP" altLang="en-US"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日～</a:t>
            </a:r>
            <a:r>
              <a:rPr kumimoji="1" lang="en-US" altLang="ja-JP"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11</a:t>
            </a:r>
            <a:r>
              <a:rPr kumimoji="1" lang="ja-JP" altLang="en-US"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月</a:t>
            </a:r>
            <a:r>
              <a:rPr kumimoji="1" lang="en-US" altLang="ja-JP"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20</a:t>
            </a:r>
            <a:r>
              <a:rPr kumimoji="1" lang="ja-JP" altLang="en-US"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日</a:t>
            </a:r>
            <a:r>
              <a:rPr kumimoji="1" lang="en-US" altLang="ja-JP"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モデル区間整備・御堂筋完成</a:t>
            </a:r>
            <a:r>
              <a:rPr kumimoji="1" lang="en-US" altLang="ja-JP"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80</a:t>
            </a:r>
            <a:r>
              <a:rPr kumimoji="1" lang="ja-JP" altLang="en-US"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周年をきっかけに、将来の魅力ある滞在空間を可視化。</a:t>
            </a:r>
            <a:endParaRPr kumimoji="1" lang="en-US" altLang="ja-JP"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〇御堂筋チャレンジ</a:t>
            </a:r>
            <a:r>
              <a:rPr kumimoji="1" lang="en-US" altLang="ja-JP"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2020【2020</a:t>
            </a:r>
            <a:r>
              <a:rPr kumimoji="1" lang="ja-JP" altLang="en-US"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年</a:t>
            </a:r>
            <a:r>
              <a:rPr kumimoji="1" lang="en-US" altLang="ja-JP"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11</a:t>
            </a:r>
            <a:r>
              <a:rPr kumimoji="1" lang="ja-JP" altLang="en-US"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月</a:t>
            </a:r>
            <a:r>
              <a:rPr kumimoji="1" lang="en-US" altLang="ja-JP"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28</a:t>
            </a:r>
            <a:r>
              <a:rPr kumimoji="1" lang="ja-JP" altLang="en-US"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日～</a:t>
            </a:r>
            <a:r>
              <a:rPr kumimoji="1" lang="en-US" altLang="ja-JP"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12</a:t>
            </a:r>
            <a:r>
              <a:rPr kumimoji="1" lang="ja-JP" altLang="en-US"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月</a:t>
            </a:r>
            <a:r>
              <a:rPr kumimoji="1" lang="en-US" altLang="ja-JP"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27</a:t>
            </a:r>
            <a:r>
              <a:rPr kumimoji="1" lang="ja-JP" altLang="en-US"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日</a:t>
            </a:r>
            <a:r>
              <a:rPr kumimoji="1" lang="en-US" altLang="ja-JP"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歩行者利便増進道路指定をめざし、整備のあり方や道路協力団体による継続利活用の検証。</a:t>
            </a:r>
            <a:endParaRPr kumimoji="1" lang="en-US" altLang="ja-JP"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〇御堂筋チャレンジ</a:t>
            </a:r>
            <a:r>
              <a:rPr kumimoji="1" lang="en-US" altLang="ja-JP"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2021【2021</a:t>
            </a:r>
            <a:r>
              <a:rPr kumimoji="1" lang="ja-JP" altLang="en-US"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年</a:t>
            </a:r>
            <a:r>
              <a:rPr kumimoji="1" lang="en-US" altLang="ja-JP"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11</a:t>
            </a:r>
            <a:r>
              <a:rPr kumimoji="1" lang="ja-JP" altLang="en-US"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月</a:t>
            </a:r>
            <a:r>
              <a:rPr kumimoji="1" lang="en-US" altLang="ja-JP"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3</a:t>
            </a:r>
            <a:r>
              <a:rPr kumimoji="1" lang="ja-JP" altLang="en-US"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日～</a:t>
            </a:r>
            <a:r>
              <a:rPr kumimoji="1" lang="en-US" altLang="ja-JP"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12</a:t>
            </a:r>
            <a:r>
              <a:rPr kumimoji="1" lang="ja-JP" altLang="en-US"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月</a:t>
            </a:r>
            <a:r>
              <a:rPr kumimoji="1" lang="en-US" altLang="ja-JP"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2</a:t>
            </a:r>
            <a:r>
              <a:rPr kumimoji="1" lang="ja-JP" altLang="en-US"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日</a:t>
            </a:r>
            <a:r>
              <a:rPr kumimoji="1" lang="en-US" altLang="ja-JP"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a:t>
            </a:r>
            <a:endParaRPr kumimoji="1" lang="ja-JP" altLang="en-US"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道路協力団体による利活用の拡大と、御堂筋周辺・なんば駅前広場とも連携した回遊性向上の検証。</a:t>
            </a:r>
            <a:endParaRPr kumimoji="1" lang="en-US" altLang="ja-JP"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〇御堂筋チャレンジ</a:t>
            </a:r>
            <a:r>
              <a:rPr kumimoji="1" lang="en-US" altLang="ja-JP"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2022【2022</a:t>
            </a:r>
            <a:r>
              <a:rPr kumimoji="1" lang="ja-JP" altLang="en-US"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年</a:t>
            </a:r>
            <a:r>
              <a:rPr kumimoji="1" lang="en-US" altLang="ja-JP"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10</a:t>
            </a:r>
            <a:r>
              <a:rPr kumimoji="1" lang="ja-JP" altLang="en-US"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月</a:t>
            </a:r>
            <a:r>
              <a:rPr kumimoji="1" lang="en-US" altLang="ja-JP"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15</a:t>
            </a:r>
            <a:r>
              <a:rPr kumimoji="1" lang="ja-JP" altLang="en-US"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日～</a:t>
            </a:r>
            <a:r>
              <a:rPr kumimoji="1" lang="en-US" altLang="ja-JP"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11</a:t>
            </a:r>
            <a:r>
              <a:rPr kumimoji="1" lang="ja-JP" altLang="en-US"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月</a:t>
            </a:r>
            <a:r>
              <a:rPr kumimoji="1" lang="en-US" altLang="ja-JP"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13</a:t>
            </a:r>
            <a:r>
              <a:rPr kumimoji="1" lang="ja-JP" altLang="en-US"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日</a:t>
            </a:r>
            <a:r>
              <a:rPr kumimoji="1" lang="en-US" altLang="ja-JP"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a:t>
            </a:r>
            <a:endParaRPr kumimoji="1" lang="ja-JP" altLang="en-US"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長堀通から道頓堀川までの側道閉鎖区間、及び道頓堀川からなんば駅前までの歩行者空間化整備により</a:t>
            </a:r>
            <a:endParaRPr kumimoji="1" lang="en-US" altLang="ja-JP"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広がった歩道空間を活用し滞留空間をつくり、今後の空間の利活用内容やエリア周辺の回遊状況などを検証。</a:t>
            </a:r>
          </a:p>
        </p:txBody>
      </p:sp>
      <p:pic>
        <p:nvPicPr>
          <p:cNvPr id="68" name="図 67" descr="忙しい歩道で歩いている人&#10;&#10;自動的に生成された説明">
            <a:extLst>
              <a:ext uri="{FF2B5EF4-FFF2-40B4-BE49-F238E27FC236}">
                <a16:creationId xmlns:a16="http://schemas.microsoft.com/office/drawing/2014/main" id="{BDC6E953-F98A-D09C-528A-F45C3E810813}"/>
              </a:ext>
            </a:extLst>
          </p:cNvPr>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8474657" y="5864040"/>
            <a:ext cx="1123008" cy="842257"/>
          </a:xfrm>
          <a:prstGeom prst="rect">
            <a:avLst/>
          </a:prstGeom>
        </p:spPr>
      </p:pic>
      <p:pic>
        <p:nvPicPr>
          <p:cNvPr id="69" name="図 68" descr="忙しい道で歩いている人たち&#10;&#10;自動的に生成された説明">
            <a:extLst>
              <a:ext uri="{FF2B5EF4-FFF2-40B4-BE49-F238E27FC236}">
                <a16:creationId xmlns:a16="http://schemas.microsoft.com/office/drawing/2014/main" id="{7CF8450A-5C81-C326-E733-04FC1067020D}"/>
              </a:ext>
            </a:extLst>
          </p:cNvPr>
          <p:cNvPicPr>
            <a:picLocks noChangeAspect="1"/>
          </p:cNvPicPr>
          <p:nvPr/>
        </p:nvPicPr>
        <p:blipFill>
          <a:blip r:embed="rId8">
            <a:extLst>
              <a:ext uri="{28A0092B-C50C-407E-A947-70E740481C1C}">
                <a14:useLocalDpi xmlns:a14="http://schemas.microsoft.com/office/drawing/2010/main"/>
              </a:ext>
            </a:extLst>
          </a:blip>
          <a:stretch>
            <a:fillRect/>
          </a:stretch>
        </p:blipFill>
        <p:spPr>
          <a:xfrm>
            <a:off x="9621813" y="5660070"/>
            <a:ext cx="1390651" cy="1042988"/>
          </a:xfrm>
          <a:prstGeom prst="rect">
            <a:avLst/>
          </a:prstGeom>
        </p:spPr>
      </p:pic>
      <p:sp>
        <p:nvSpPr>
          <p:cNvPr id="71" name="スライド番号プレースホルダー 3"/>
          <p:cNvSpPr>
            <a:spLocks noGrp="1"/>
          </p:cNvSpPr>
          <p:nvPr>
            <p:ph type="sldNum" sz="quarter" idx="12"/>
          </p:nvPr>
        </p:nvSpPr>
        <p:spPr>
          <a:xfrm>
            <a:off x="10134600" y="6476387"/>
            <a:ext cx="2057400" cy="365125"/>
          </a:xfrm>
        </p:spPr>
        <p:txBody>
          <a:bodyPr/>
          <a:lstStyle/>
          <a:p>
            <a:fld id="{138CA411-231B-42B9-AF63-97A64194AA60}" type="slidenum">
              <a:rPr lang="ja-JP" altLang="en-US" sz="1400" b="1" smtClean="0">
                <a:solidFill>
                  <a:schemeClr val="tx1"/>
                </a:solidFill>
                <a:latin typeface="ＭＳ Ｐゴシック" panose="020B0600070205080204" pitchFamily="50" charset="-128"/>
                <a:ea typeface="ＭＳ Ｐゴシック" panose="020B0600070205080204" pitchFamily="50" charset="-128"/>
              </a:rPr>
              <a:pPr/>
              <a:t>41</a:t>
            </a:fld>
            <a:endParaRPr lang="ja-JP" altLang="en-US" sz="1400" b="1" dirty="0">
              <a:solidFill>
                <a:schemeClr val="tx1"/>
              </a:solidFill>
              <a:latin typeface="ＭＳ Ｐゴシック" panose="020B0600070205080204" pitchFamily="50" charset="-128"/>
              <a:ea typeface="ＭＳ Ｐゴシック" panose="020B0600070205080204" pitchFamily="50" charset="-128"/>
            </a:endParaRPr>
          </a:p>
        </p:txBody>
      </p:sp>
    </p:spTree>
    <p:extLst>
      <p:ext uri="{BB962C8B-B14F-4D97-AF65-F5344CB8AC3E}">
        <p14:creationId xmlns:p14="http://schemas.microsoft.com/office/powerpoint/2010/main" val="353393813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0" name="テキスト ボックス 96"/>
          <p:cNvSpPr txBox="1">
            <a:spLocks noChangeArrowheads="1"/>
          </p:cNvSpPr>
          <p:nvPr/>
        </p:nvSpPr>
        <p:spPr bwMode="auto">
          <a:xfrm>
            <a:off x="1448623" y="4294835"/>
            <a:ext cx="4573510" cy="1840376"/>
          </a:xfrm>
          <a:prstGeom prst="rect">
            <a:avLst/>
          </a:prstGeom>
          <a:noFill/>
          <a:ln w="9525">
            <a:noFill/>
            <a:miter lim="800000"/>
            <a:headEnd/>
            <a:tailEnd/>
          </a:ln>
        </p:spPr>
        <p:txBody>
          <a:bodyPr wrap="square" lIns="36000" tIns="36000" rIns="36000" bIns="3600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eiryo UI" pitchFamily="50" charset="-128"/>
              </a:rPr>
              <a:t>① 日本生命本館・適塾周辺（</a:t>
            </a:r>
            <a:r>
              <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eiryo UI" pitchFamily="50" charset="-128"/>
              </a:rPr>
              <a:t>2015</a:t>
            </a: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eiryo UI" pitchFamily="50" charset="-128"/>
              </a:rPr>
              <a:t>年度完了）</a:t>
            </a:r>
            <a:endPar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eiryo UI"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eiryo UI" pitchFamily="50" charset="-128"/>
              </a:rPr>
              <a:t>　</a:t>
            </a:r>
            <a:r>
              <a:rPr kumimoji="1" lang="ja-JP" altLang="en-US" sz="9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eiryo UI" pitchFamily="50" charset="-128"/>
              </a:rPr>
              <a:t>無電柱化、自然石</a:t>
            </a:r>
            <a:r>
              <a:rPr kumimoji="1" lang="en-US" altLang="ja-JP" sz="9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eiryo UI" pitchFamily="50" charset="-128"/>
              </a:rPr>
              <a:t>(</a:t>
            </a:r>
            <a:r>
              <a:rPr kumimoji="1" lang="ja-JP" altLang="en-US" sz="9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eiryo UI" pitchFamily="50" charset="-128"/>
              </a:rPr>
              <a:t>石畳</a:t>
            </a:r>
            <a:r>
              <a:rPr kumimoji="1" lang="en-US" altLang="ja-JP" sz="9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eiryo UI" pitchFamily="50" charset="-128"/>
              </a:rPr>
              <a:t>)</a:t>
            </a:r>
            <a:r>
              <a:rPr kumimoji="1" lang="ja-JP" altLang="en-US" sz="9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eiryo UI" pitchFamily="50" charset="-128"/>
              </a:rPr>
              <a:t>舗装による歩道整備、石畳風舗装による</a:t>
            </a:r>
            <a:endParaRPr kumimoji="1" lang="en-US" altLang="ja-JP" sz="9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eiryo UI"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eiryo UI" pitchFamily="50" charset="-128"/>
              </a:rPr>
              <a:t>　車道整備、デザイン性のある道路照明灯の設置、観光案内板の</a:t>
            </a:r>
            <a:r>
              <a:rPr kumimoji="1" lang="ja-JP" altLang="en-US" sz="900" b="0" i="0" u="none" strike="noStrike" kern="1200" cap="none" spc="0" normalizeH="0" baseline="0" noProof="0" dirty="0" smtClean="0">
                <a:ln>
                  <a:noFill/>
                </a:ln>
                <a:solidFill>
                  <a:prstClr val="black"/>
                </a:solidFill>
                <a:effectLst/>
                <a:uLnTx/>
                <a:uFillTx/>
                <a:latin typeface="ＭＳ Ｐ明朝" pitchFamily="18" charset="-128"/>
                <a:ea typeface="ＭＳ Ｐ明朝" pitchFamily="18" charset="-128"/>
                <a:cs typeface="Meiryo UI" pitchFamily="50" charset="-128"/>
              </a:rPr>
              <a:t>設置。</a:t>
            </a:r>
            <a:endParaRPr kumimoji="1" lang="ja-JP" altLang="en-US" sz="9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eiryo UI"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eiryo UI" pitchFamily="50" charset="-128"/>
              </a:rPr>
              <a:t>② 芝川ビル周辺（</a:t>
            </a:r>
            <a:r>
              <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eiryo UI" pitchFamily="50" charset="-128"/>
              </a:rPr>
              <a:t>2019</a:t>
            </a: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eiryo UI" pitchFamily="50" charset="-128"/>
              </a:rPr>
              <a:t>年度完了）</a:t>
            </a:r>
            <a:endPar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eiryo UI" pitchFamily="50" charset="-128"/>
            </a:endParaRPr>
          </a:p>
          <a:p>
            <a:pPr marL="84138" marR="0" lvl="0" indent="-84138"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eiryo UI" pitchFamily="50" charset="-128"/>
              </a:rPr>
              <a:t>　</a:t>
            </a:r>
            <a:r>
              <a:rPr kumimoji="1" lang="ja-JP" altLang="en-US" sz="9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eiryo UI" pitchFamily="50" charset="-128"/>
              </a:rPr>
              <a:t>無電柱化、石畳風舗装による路側整備、デザイン性のある道路照明灯の設置、民地内への地上機器の設置、観光案内板の</a:t>
            </a:r>
            <a:r>
              <a:rPr kumimoji="1" lang="ja-JP" altLang="en-US" sz="900" b="0" i="0" u="none" strike="noStrike" kern="1200" cap="none" spc="0" normalizeH="0" baseline="0" noProof="0" dirty="0" smtClean="0">
                <a:ln>
                  <a:noFill/>
                </a:ln>
                <a:solidFill>
                  <a:prstClr val="black"/>
                </a:solidFill>
                <a:effectLst/>
                <a:uLnTx/>
                <a:uFillTx/>
                <a:latin typeface="ＭＳ Ｐ明朝" pitchFamily="18" charset="-128"/>
                <a:ea typeface="ＭＳ Ｐ明朝" pitchFamily="18" charset="-128"/>
                <a:cs typeface="Meiryo UI" pitchFamily="50" charset="-128"/>
              </a:rPr>
              <a:t>設置。</a:t>
            </a:r>
            <a:endParaRPr kumimoji="1" lang="en-US" altLang="ja-JP" sz="9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eiryo UI"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eiryo UI" pitchFamily="50" charset="-128"/>
              </a:rPr>
              <a:t>③ 道修町通周辺（</a:t>
            </a:r>
            <a:r>
              <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eiryo UI" pitchFamily="50" charset="-128"/>
              </a:rPr>
              <a:t>2022</a:t>
            </a: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eiryo UI" pitchFamily="50" charset="-128"/>
              </a:rPr>
              <a:t>年度完了）</a:t>
            </a:r>
            <a:endPar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eiryo UI"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eiryo UI" pitchFamily="50" charset="-128"/>
              </a:rPr>
              <a:t>　</a:t>
            </a:r>
            <a:r>
              <a:rPr kumimoji="1" lang="ja-JP" altLang="en-US" sz="9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eiryo UI" pitchFamily="50" charset="-128"/>
              </a:rPr>
              <a:t>無電柱化、民地内への地上機器の設置</a:t>
            </a:r>
            <a:r>
              <a:rPr kumimoji="1" lang="ja-JP" altLang="en-US" sz="900" b="0" i="0" u="none" strike="noStrike" kern="1200" cap="none" spc="0" normalizeH="0" baseline="0" noProof="0" dirty="0" smtClean="0">
                <a:ln>
                  <a:noFill/>
                </a:ln>
                <a:solidFill>
                  <a:prstClr val="black"/>
                </a:solidFill>
                <a:effectLst/>
                <a:uLnTx/>
                <a:uFillTx/>
                <a:latin typeface="ＭＳ Ｐ明朝" pitchFamily="18" charset="-128"/>
                <a:ea typeface="ＭＳ Ｐ明朝" pitchFamily="18" charset="-128"/>
                <a:cs typeface="Meiryo UI" pitchFamily="50" charset="-128"/>
              </a:rPr>
              <a:t>等。</a:t>
            </a:r>
            <a:endParaRPr kumimoji="1" lang="en-US" altLang="ja-JP" sz="9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eiryo UI"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eiryo UI" pitchFamily="50" charset="-128"/>
              </a:rPr>
              <a:t>④ </a:t>
            </a:r>
            <a:r>
              <a:rPr kumimoji="1" lang="ja-JP" altLang="en-US" sz="1200" b="0" i="0" u="none" strike="noStrike" kern="1200" cap="none" spc="-100" normalizeH="0" baseline="0" noProof="0" dirty="0">
                <a:ln>
                  <a:noFill/>
                </a:ln>
                <a:solidFill>
                  <a:prstClr val="black"/>
                </a:solidFill>
                <a:effectLst/>
                <a:uLnTx/>
                <a:uFillTx/>
                <a:latin typeface="ＭＳ Ｐ明朝" pitchFamily="18" charset="-128"/>
                <a:ea typeface="ＭＳ Ｐ明朝" pitchFamily="18" charset="-128"/>
                <a:cs typeface="Meiryo UI" pitchFamily="50" charset="-128"/>
              </a:rPr>
              <a:t>三井住友銀行・大阪倶楽部・今橋ビル周辺</a:t>
            </a: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eiryo UI" pitchFamily="50" charset="-128"/>
              </a:rPr>
              <a:t>（</a:t>
            </a:r>
            <a:r>
              <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eiryo UI" pitchFamily="50" charset="-128"/>
              </a:rPr>
              <a:t>2025</a:t>
            </a:r>
            <a:r>
              <a:rPr kumimoji="1" lang="ja-JP" altLang="en-US" sz="1200" b="0" i="0" u="none" strike="noStrike" kern="1200" cap="none" spc="-100" normalizeH="0" baseline="0" noProof="0" dirty="0">
                <a:ln>
                  <a:noFill/>
                </a:ln>
                <a:solidFill>
                  <a:prstClr val="black"/>
                </a:solidFill>
                <a:effectLst/>
                <a:uLnTx/>
                <a:uFillTx/>
                <a:latin typeface="ＭＳ Ｐ明朝" pitchFamily="18" charset="-128"/>
                <a:ea typeface="ＭＳ Ｐ明朝" pitchFamily="18" charset="-128"/>
                <a:cs typeface="Meiryo UI" pitchFamily="50" charset="-128"/>
              </a:rPr>
              <a:t>年度完了予定</a:t>
            </a: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eiryo UI" pitchFamily="50" charset="-128"/>
              </a:rPr>
              <a:t>）</a:t>
            </a:r>
            <a:endPar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eiryo UI" pitchFamily="50" charset="-128"/>
            </a:endParaRPr>
          </a:p>
          <a:p>
            <a:pPr marL="84138" marR="0" lvl="0" indent="-84138"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eiryo UI" pitchFamily="50" charset="-128"/>
              </a:rPr>
              <a:t>　</a:t>
            </a:r>
            <a:r>
              <a:rPr kumimoji="1" lang="ja-JP" altLang="en-US" sz="9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eiryo UI" pitchFamily="50" charset="-128"/>
              </a:rPr>
              <a:t>無電柱化、石畳風舗装による車道整備、民地内への地上機器の設置、観光案内板の</a:t>
            </a:r>
            <a:r>
              <a:rPr kumimoji="1" lang="ja-JP" altLang="en-US" sz="900" b="0" i="0" u="none" strike="noStrike" kern="1200" cap="none" spc="0" normalizeH="0" baseline="0" noProof="0" dirty="0" smtClean="0">
                <a:ln>
                  <a:noFill/>
                </a:ln>
                <a:solidFill>
                  <a:prstClr val="black"/>
                </a:solidFill>
                <a:effectLst/>
                <a:uLnTx/>
                <a:uFillTx/>
                <a:latin typeface="ＭＳ Ｐ明朝" pitchFamily="18" charset="-128"/>
                <a:ea typeface="ＭＳ Ｐ明朝" pitchFamily="18" charset="-128"/>
                <a:cs typeface="Meiryo UI" pitchFamily="50" charset="-128"/>
              </a:rPr>
              <a:t>設置。</a:t>
            </a:r>
            <a:endParaRPr kumimoji="1" lang="en-US" altLang="ja-JP" sz="9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eiryo UI" pitchFamily="50" charset="-128"/>
            </a:endParaRPr>
          </a:p>
        </p:txBody>
      </p:sp>
      <p:sp>
        <p:nvSpPr>
          <p:cNvPr id="61" name="角丸四角形 60"/>
          <p:cNvSpPr/>
          <p:nvPr/>
        </p:nvSpPr>
        <p:spPr>
          <a:xfrm>
            <a:off x="1216952" y="468119"/>
            <a:ext cx="9749498" cy="762000"/>
          </a:xfrm>
          <a:prstGeom prst="roundRect">
            <a:avLst>
              <a:gd name="adj" fmla="val 13078"/>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＜めざす姿＞</a:t>
            </a:r>
            <a:endPar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2052" name="テキスト ボックス 61"/>
          <p:cNvSpPr txBox="1">
            <a:spLocks noChangeArrowheads="1"/>
          </p:cNvSpPr>
          <p:nvPr/>
        </p:nvSpPr>
        <p:spPr bwMode="auto">
          <a:xfrm>
            <a:off x="1415480" y="703614"/>
            <a:ext cx="9633520" cy="565146"/>
          </a:xfrm>
          <a:prstGeom prst="rect">
            <a:avLst/>
          </a:prstGeom>
          <a:noFill/>
          <a:ln w="9525">
            <a:noFill/>
            <a:miter lim="800000"/>
            <a:headEnd/>
            <a:tailEnd/>
          </a:ln>
        </p:spPr>
        <p:txBody>
          <a:bodyPr wrap="square" lIns="36000" tIns="36000" rIns="36000" bIns="36000">
            <a:spAutoFit/>
          </a:bodyPr>
          <a:lstStyle/>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eiryo UI" pitchFamily="50" charset="-128"/>
              </a:rPr>
              <a:t>・</a:t>
            </a:r>
            <a:r>
              <a:rPr kumimoji="1" lang="ja-JP" altLang="ja-JP" sz="16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eiryo UI" pitchFamily="50" charset="-128"/>
              </a:rPr>
              <a:t>歴史・文化的資源が</a:t>
            </a:r>
            <a:r>
              <a:rPr kumimoji="1" lang="ja-JP" altLang="en-US" sz="16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eiryo UI" pitchFamily="50" charset="-128"/>
              </a:rPr>
              <a:t>集積</a:t>
            </a:r>
            <a:r>
              <a:rPr kumimoji="1" lang="ja-JP" altLang="ja-JP" sz="16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eiryo UI" pitchFamily="50" charset="-128"/>
              </a:rPr>
              <a:t>する</a:t>
            </a:r>
            <a:r>
              <a:rPr kumimoji="1" lang="ja-JP" altLang="en-US" sz="16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eiryo UI" pitchFamily="50" charset="-128"/>
              </a:rPr>
              <a:t>「船場地区」において、歴史・文化的な建物等を活用し、その周辺の無電柱化や道路美装化等を行うことで、観光魅力向上につながる歴史・文化的まちなみの創出を図る。</a:t>
            </a:r>
            <a:endParaRPr kumimoji="1" lang="en-US" altLang="ja-JP" sz="16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eiryo UI" pitchFamily="50" charset="-128"/>
            </a:endParaRPr>
          </a:p>
        </p:txBody>
      </p:sp>
      <p:sp>
        <p:nvSpPr>
          <p:cNvPr id="2054" name="Rectangle 2"/>
          <p:cNvSpPr txBox="1">
            <a:spLocks noChangeArrowheads="1"/>
          </p:cNvSpPr>
          <p:nvPr/>
        </p:nvSpPr>
        <p:spPr bwMode="auto">
          <a:xfrm>
            <a:off x="1143000" y="0"/>
            <a:ext cx="9906000" cy="393700"/>
          </a:xfrm>
          <a:prstGeom prst="rect">
            <a:avLst/>
          </a:prstGeom>
          <a:gradFill rotWithShape="1">
            <a:gsLst>
              <a:gs pos="0">
                <a:srgbClr val="000066"/>
              </a:gs>
              <a:gs pos="50000">
                <a:srgbClr val="0000FF"/>
              </a:gs>
              <a:gs pos="100000">
                <a:srgbClr val="000066"/>
              </a:gs>
            </a:gsLst>
            <a:lin ang="5400000" scaled="1"/>
          </a:gradFill>
          <a:ln w="9525">
            <a:noFill/>
            <a:miter lim="800000"/>
            <a:headEnd/>
            <a:tailEnd/>
          </a:ln>
        </p:spPr>
        <p:txBody>
          <a:bodyPr lIns="68406" tIns="34203" rIns="68406" bIns="34203"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rPr>
              <a:t>４</a:t>
            </a:r>
            <a:r>
              <a:rPr kumimoji="1" lang="ja-JP" altLang="en-US" sz="2000" b="1" i="0" u="none" strike="noStrike" kern="1200" cap="none" spc="0" normalizeH="0" baseline="0" noProof="0" dirty="0" smtClean="0">
                <a:ln>
                  <a:noFill/>
                </a:ln>
                <a:solidFill>
                  <a:prstClr val="white"/>
                </a:solidFill>
                <a:effectLst/>
                <a:uLnTx/>
                <a:uFillTx/>
                <a:latin typeface="ＭＳ ゴシック" pitchFamily="49" charset="-128"/>
                <a:ea typeface="ＭＳ ゴシック" pitchFamily="49" charset="-128"/>
                <a:cs typeface="+mn-cs"/>
              </a:rPr>
              <a:t>．</a:t>
            </a:r>
            <a:r>
              <a:rPr kumimoji="1" lang="ja-JP" altLang="en-US" sz="20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rPr>
              <a:t>御堂筋　周辺での</a:t>
            </a:r>
            <a:r>
              <a:rPr kumimoji="1" lang="ja-JP" altLang="en-US" sz="2000" b="1" i="0" u="none" strike="noStrike" kern="1200" cap="none" spc="0" normalizeH="0" baseline="0" noProof="0" dirty="0" smtClean="0">
                <a:ln>
                  <a:noFill/>
                </a:ln>
                <a:solidFill>
                  <a:schemeClr val="bg1"/>
                </a:solidFill>
                <a:effectLst/>
                <a:uLnTx/>
                <a:uFillTx/>
                <a:latin typeface="ＭＳ ゴシック" pitchFamily="49" charset="-128"/>
                <a:ea typeface="ＭＳ ゴシック" pitchFamily="49" charset="-128"/>
                <a:cs typeface="+mn-cs"/>
              </a:rPr>
              <a:t>取組</a:t>
            </a:r>
            <a:r>
              <a:rPr kumimoji="1" lang="en-US" altLang="ja-JP" sz="1800" b="1" i="0" u="none" strike="noStrike" kern="1200" cap="none" spc="0" normalizeH="0" baseline="0" noProof="0" dirty="0" smtClean="0">
                <a:ln>
                  <a:noFill/>
                </a:ln>
                <a:solidFill>
                  <a:prstClr val="white"/>
                </a:solidFill>
                <a:effectLst/>
                <a:uLnTx/>
                <a:uFillTx/>
                <a:latin typeface="ＭＳ ゴシック" pitchFamily="49" charset="-128"/>
                <a:ea typeface="ＭＳ Ｐゴシック" panose="020B0600070205080204" pitchFamily="50" charset="-128"/>
                <a:cs typeface="+mn-cs"/>
              </a:rPr>
              <a:t>【</a:t>
            </a:r>
            <a:r>
              <a:rPr kumimoji="1" lang="ja-JP" altLang="en-US" sz="1800" b="1" i="0" u="none" strike="noStrike" kern="1200" cap="none" spc="0" normalizeH="0" baseline="0" noProof="0" dirty="0">
                <a:ln>
                  <a:noFill/>
                </a:ln>
                <a:solidFill>
                  <a:prstClr val="white"/>
                </a:solidFill>
                <a:effectLst/>
                <a:uLnTx/>
                <a:uFillTx/>
                <a:latin typeface="ＭＳ ゴシック" pitchFamily="49" charset="-128"/>
                <a:ea typeface="ＭＳ Ｐゴシック" panose="020B0600070205080204" pitchFamily="50" charset="-128"/>
                <a:cs typeface="+mn-cs"/>
              </a:rPr>
              <a:t>船場地区の観光魅力向上のための歴史・文化的まちなみ創出</a:t>
            </a:r>
            <a:r>
              <a:rPr kumimoji="1" lang="en-US" altLang="ja-JP" sz="1800" b="1" i="0" u="none" strike="noStrike" kern="1200" cap="none" spc="0" normalizeH="0" baseline="0" noProof="0" dirty="0">
                <a:ln>
                  <a:noFill/>
                </a:ln>
                <a:solidFill>
                  <a:prstClr val="white"/>
                </a:solidFill>
                <a:effectLst/>
                <a:uLnTx/>
                <a:uFillTx/>
                <a:latin typeface="ＭＳ ゴシック" pitchFamily="49" charset="-128"/>
                <a:ea typeface="ＭＳ Ｐゴシック" panose="020B0600070205080204" pitchFamily="50" charset="-128"/>
                <a:cs typeface="+mn-cs"/>
              </a:rPr>
              <a:t>】</a:t>
            </a:r>
          </a:p>
        </p:txBody>
      </p:sp>
      <p:sp>
        <p:nvSpPr>
          <p:cNvPr id="2058" name="テキスト ボックス 93"/>
          <p:cNvSpPr txBox="1">
            <a:spLocks noChangeArrowheads="1"/>
          </p:cNvSpPr>
          <p:nvPr/>
        </p:nvSpPr>
        <p:spPr bwMode="auto">
          <a:xfrm>
            <a:off x="1418989" y="3084072"/>
            <a:ext cx="1303809" cy="257369"/>
          </a:xfrm>
          <a:prstGeom prst="rect">
            <a:avLst/>
          </a:prstGeom>
          <a:noFill/>
          <a:ln w="9525">
            <a:noFill/>
            <a:miter lim="800000"/>
            <a:headEnd/>
            <a:tailEnd/>
          </a:ln>
        </p:spPr>
        <p:txBody>
          <a:bodyPr wrap="none" lIns="36000" tIns="36000" rIns="36000" bIns="3600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itchFamily="50" charset="-128"/>
              </a:rPr>
              <a:t>【</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itchFamily="50" charset="-128"/>
              </a:rPr>
              <a:t>三休橋筋の整備</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itchFamily="50" charset="-128"/>
              </a:rPr>
              <a:t>】</a:t>
            </a:r>
            <a:endPar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itchFamily="50" charset="-128"/>
            </a:endParaRPr>
          </a:p>
        </p:txBody>
      </p:sp>
      <p:sp>
        <p:nvSpPr>
          <p:cNvPr id="2060" name="テキスト ボックス 57"/>
          <p:cNvSpPr txBox="1">
            <a:spLocks noChangeArrowheads="1"/>
          </p:cNvSpPr>
          <p:nvPr/>
        </p:nvSpPr>
        <p:spPr bwMode="auto">
          <a:xfrm>
            <a:off x="1543300" y="3261025"/>
            <a:ext cx="4239659" cy="811367"/>
          </a:xfrm>
          <a:prstGeom prst="rect">
            <a:avLst/>
          </a:prstGeom>
          <a:noFill/>
          <a:ln w="9525">
            <a:noFill/>
            <a:miter lim="800000"/>
            <a:headEnd/>
            <a:tailEnd/>
          </a:ln>
        </p:spPr>
        <p:txBody>
          <a:bodyPr wrap="square" lIns="36000" tIns="36000" rIns="36000" bIns="3600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eiryo UI" pitchFamily="50" charset="-128"/>
              </a:rPr>
              <a:t>・ 整備年度：</a:t>
            </a:r>
            <a:r>
              <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eiryo UI" pitchFamily="50" charset="-128"/>
              </a:rPr>
              <a:t>2003</a:t>
            </a: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eiryo UI" pitchFamily="50" charset="-128"/>
              </a:rPr>
              <a:t> ～ </a:t>
            </a:r>
            <a:r>
              <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eiryo UI" pitchFamily="50" charset="-128"/>
              </a:rPr>
              <a:t>2010</a:t>
            </a: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eiryo UI" pitchFamily="50" charset="-128"/>
              </a:rPr>
              <a:t>年度</a:t>
            </a:r>
            <a:r>
              <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eiryo UI" pitchFamily="50" charset="-128"/>
              </a:rPr>
              <a:t>(2013</a:t>
            </a: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eiryo UI" pitchFamily="50" charset="-128"/>
              </a:rPr>
              <a:t>年度抜柱完了</a:t>
            </a:r>
            <a:r>
              <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eiryo UI" pitchFamily="50" charset="-128"/>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eiryo UI" pitchFamily="50" charset="-128"/>
              </a:rPr>
              <a:t>・ 整備延長：約</a:t>
            </a:r>
            <a:r>
              <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eiryo UI" pitchFamily="50" charset="-128"/>
              </a:rPr>
              <a:t>1,100m(</a:t>
            </a: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eiryo UI" pitchFamily="50" charset="-128"/>
              </a:rPr>
              <a:t>土佐堀通～中央大通</a:t>
            </a:r>
            <a:r>
              <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eiryo UI" pitchFamily="50" charset="-128"/>
              </a:rPr>
              <a:t>)</a:t>
            </a:r>
          </a:p>
          <a:p>
            <a:pPr marL="801688" marR="0" lvl="0" indent="-801688"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eiryo UI" pitchFamily="50" charset="-128"/>
              </a:rPr>
              <a:t>・ 地域協働：整備に併せて、地元企業等の寄付により</a:t>
            </a:r>
            <a:r>
              <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eiryo UI" pitchFamily="50" charset="-128"/>
              </a:rPr>
              <a:t>55</a:t>
            </a: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eiryo UI" pitchFamily="50" charset="-128"/>
              </a:rPr>
              <a:t>基のガス灯が設置され、</a:t>
            </a:r>
            <a:r>
              <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eiryo UI" pitchFamily="50" charset="-128"/>
              </a:rPr>
              <a:t>2014</a:t>
            </a: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eiryo UI" pitchFamily="50" charset="-128"/>
              </a:rPr>
              <a:t>年</a:t>
            </a:r>
            <a:r>
              <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eiryo UI" pitchFamily="50" charset="-128"/>
              </a:rPr>
              <a:t>6</a:t>
            </a: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eiryo UI" pitchFamily="50" charset="-128"/>
              </a:rPr>
              <a:t>月より全て点灯している。</a:t>
            </a:r>
            <a:endPar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eiryo UI" pitchFamily="50" charset="-128"/>
            </a:endParaRPr>
          </a:p>
        </p:txBody>
      </p:sp>
      <p:pic>
        <p:nvPicPr>
          <p:cNvPr id="2062" name="Picture 1" descr="電線が地中化された三休橋筋の様子"/>
          <p:cNvPicPr>
            <a:picLocks noChangeAspect="1" noChangeArrowheads="1"/>
          </p:cNvPicPr>
          <p:nvPr/>
        </p:nvPicPr>
        <p:blipFill>
          <a:blip r:embed="rId3" cstate="email"/>
          <a:srcRect/>
          <a:stretch>
            <a:fillRect/>
          </a:stretch>
        </p:blipFill>
        <p:spPr bwMode="auto">
          <a:xfrm>
            <a:off x="6003840" y="2966691"/>
            <a:ext cx="1404000" cy="972773"/>
          </a:xfrm>
          <a:prstGeom prst="rect">
            <a:avLst/>
          </a:prstGeom>
          <a:noFill/>
          <a:ln w="9525">
            <a:noFill/>
            <a:miter lim="800000"/>
            <a:headEnd/>
            <a:tailEnd/>
          </a:ln>
        </p:spPr>
      </p:pic>
      <p:pic>
        <p:nvPicPr>
          <p:cNvPr id="2063" name="Picture 1"/>
          <p:cNvPicPr>
            <a:picLocks noChangeAspect="1" noChangeArrowheads="1"/>
          </p:cNvPicPr>
          <p:nvPr/>
        </p:nvPicPr>
        <p:blipFill>
          <a:blip r:embed="rId4" cstate="email">
            <a:lum bright="20000" contrast="20000"/>
          </a:blip>
          <a:srcRect/>
          <a:stretch>
            <a:fillRect/>
          </a:stretch>
        </p:blipFill>
        <p:spPr bwMode="auto">
          <a:xfrm>
            <a:off x="7492798" y="2981814"/>
            <a:ext cx="756000" cy="928820"/>
          </a:xfrm>
          <a:prstGeom prst="rect">
            <a:avLst/>
          </a:prstGeom>
          <a:noFill/>
          <a:ln w="9525">
            <a:noFill/>
            <a:miter lim="800000"/>
            <a:headEnd/>
            <a:tailEnd/>
          </a:ln>
        </p:spPr>
      </p:pic>
      <p:sp>
        <p:nvSpPr>
          <p:cNvPr id="2069" name="テキスト ボックス 93"/>
          <p:cNvSpPr txBox="1">
            <a:spLocks noChangeArrowheads="1"/>
          </p:cNvSpPr>
          <p:nvPr/>
        </p:nvSpPr>
        <p:spPr bwMode="auto">
          <a:xfrm>
            <a:off x="1380674" y="4037466"/>
            <a:ext cx="5115645" cy="257369"/>
          </a:xfrm>
          <a:prstGeom prst="rect">
            <a:avLst/>
          </a:prstGeom>
          <a:noFill/>
          <a:ln w="9525">
            <a:noFill/>
            <a:miter lim="800000"/>
            <a:headEnd/>
            <a:tailEnd/>
          </a:ln>
        </p:spPr>
        <p:txBody>
          <a:bodyPr wrap="square" lIns="36000" tIns="36000" rIns="36000" bIns="3600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itchFamily="50" charset="-128"/>
              </a:rPr>
              <a:t>【</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itchFamily="50" charset="-128"/>
              </a:rPr>
              <a:t>「観光魅力向上のための歴史・文化的まちなみ創出事業」による整備箇所</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itchFamily="50" charset="-128"/>
              </a:rPr>
              <a:t>】</a:t>
            </a:r>
            <a:endPar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itchFamily="50" charset="-128"/>
            </a:endParaRPr>
          </a:p>
        </p:txBody>
      </p:sp>
      <p:sp>
        <p:nvSpPr>
          <p:cNvPr id="2070" name="テキスト ボックス 93"/>
          <p:cNvSpPr txBox="1">
            <a:spLocks noChangeArrowheads="1"/>
          </p:cNvSpPr>
          <p:nvPr/>
        </p:nvSpPr>
        <p:spPr bwMode="auto">
          <a:xfrm>
            <a:off x="5970243" y="3888131"/>
            <a:ext cx="1480140" cy="234286"/>
          </a:xfrm>
          <a:prstGeom prst="rect">
            <a:avLst/>
          </a:prstGeom>
          <a:noFill/>
          <a:ln w="9525">
            <a:noFill/>
            <a:miter lim="800000"/>
            <a:headEnd/>
            <a:tailEnd/>
          </a:ln>
        </p:spPr>
        <p:txBody>
          <a:bodyPr wrap="none" lIns="36000" tIns="36000" rIns="36000" bIns="3600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1"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＜整備された三休橋筋＞</a:t>
            </a:r>
          </a:p>
        </p:txBody>
      </p:sp>
      <p:sp>
        <p:nvSpPr>
          <p:cNvPr id="2071" name="テキスト ボックス 93"/>
          <p:cNvSpPr txBox="1">
            <a:spLocks noChangeArrowheads="1"/>
          </p:cNvSpPr>
          <p:nvPr/>
        </p:nvSpPr>
        <p:spPr bwMode="auto">
          <a:xfrm>
            <a:off x="7565202" y="3921496"/>
            <a:ext cx="696272" cy="234286"/>
          </a:xfrm>
          <a:prstGeom prst="rect">
            <a:avLst/>
          </a:prstGeom>
          <a:noFill/>
          <a:ln w="9525">
            <a:noFill/>
            <a:miter lim="800000"/>
            <a:headEnd/>
            <a:tailEnd/>
          </a:ln>
        </p:spPr>
        <p:txBody>
          <a:bodyPr wrap="none" lIns="36000" tIns="36000" rIns="36000" bIns="3600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1"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＜ガス灯＞</a:t>
            </a:r>
          </a:p>
        </p:txBody>
      </p:sp>
      <p:grpSp>
        <p:nvGrpSpPr>
          <p:cNvPr id="3" name="グループ化 2"/>
          <p:cNvGrpSpPr>
            <a:grpSpLocks noChangeAspect="1"/>
          </p:cNvGrpSpPr>
          <p:nvPr/>
        </p:nvGrpSpPr>
        <p:grpSpPr>
          <a:xfrm>
            <a:off x="8482118" y="3156086"/>
            <a:ext cx="2376000" cy="2416085"/>
            <a:chOff x="7912100" y="2636912"/>
            <a:chExt cx="3006196" cy="3056917"/>
          </a:xfrm>
        </p:grpSpPr>
        <p:grpSp>
          <p:nvGrpSpPr>
            <p:cNvPr id="2" name="グループ化 77"/>
            <p:cNvGrpSpPr>
              <a:grpSpLocks noChangeAspect="1"/>
            </p:cNvGrpSpPr>
            <p:nvPr/>
          </p:nvGrpSpPr>
          <p:grpSpPr bwMode="auto">
            <a:xfrm>
              <a:off x="7912100" y="2636912"/>
              <a:ext cx="3006196" cy="3036888"/>
              <a:chOff x="6562725" y="3219136"/>
              <a:chExt cx="2460348" cy="2693133"/>
            </a:xfrm>
          </p:grpSpPr>
          <p:pic>
            <p:nvPicPr>
              <p:cNvPr id="2079" name="図 53"/>
              <p:cNvPicPr>
                <a:picLocks noChangeAspect="1"/>
              </p:cNvPicPr>
              <p:nvPr/>
            </p:nvPicPr>
            <p:blipFill>
              <a:blip r:embed="rId5" cstate="email"/>
              <a:srcRect/>
              <a:stretch>
                <a:fillRect/>
              </a:stretch>
            </p:blipFill>
            <p:spPr bwMode="auto">
              <a:xfrm>
                <a:off x="6569343" y="3219136"/>
                <a:ext cx="2445605" cy="2693133"/>
              </a:xfrm>
              <a:prstGeom prst="rect">
                <a:avLst/>
              </a:prstGeom>
              <a:noFill/>
              <a:ln w="9525">
                <a:noFill/>
                <a:miter lim="800000"/>
                <a:headEnd/>
                <a:tailEnd/>
              </a:ln>
            </p:spPr>
          </p:pic>
          <p:sp>
            <p:nvSpPr>
              <p:cNvPr id="55" name="フリーフォーム 54"/>
              <p:cNvSpPr/>
              <p:nvPr/>
            </p:nvSpPr>
            <p:spPr>
              <a:xfrm>
                <a:off x="8288347" y="3223360"/>
                <a:ext cx="288542" cy="2687501"/>
              </a:xfrm>
              <a:custGeom>
                <a:avLst/>
                <a:gdLst>
                  <a:gd name="connsiteX0" fmla="*/ 193572 w 251951"/>
                  <a:gd name="connsiteY0" fmla="*/ 0 h 894121"/>
                  <a:gd name="connsiteX1" fmla="*/ 15363 w 251951"/>
                  <a:gd name="connsiteY1" fmla="*/ 344129 h 894121"/>
                  <a:gd name="connsiteX2" fmla="*/ 6145 w 251951"/>
                  <a:gd name="connsiteY2" fmla="*/ 454742 h 894121"/>
                  <a:gd name="connsiteX3" fmla="*/ 0 w 251951"/>
                  <a:gd name="connsiteY3" fmla="*/ 894121 h 894121"/>
                  <a:gd name="connsiteX4" fmla="*/ 39943 w 251951"/>
                  <a:gd name="connsiteY4" fmla="*/ 894121 h 894121"/>
                  <a:gd name="connsiteX5" fmla="*/ 52234 w 251951"/>
                  <a:gd name="connsiteY5" fmla="*/ 470105 h 894121"/>
                  <a:gd name="connsiteX6" fmla="*/ 67597 w 251951"/>
                  <a:gd name="connsiteY6" fmla="*/ 356420 h 894121"/>
                  <a:gd name="connsiteX7" fmla="*/ 251951 w 251951"/>
                  <a:gd name="connsiteY7" fmla="*/ 0 h 894121"/>
                  <a:gd name="connsiteX8" fmla="*/ 193572 w 251951"/>
                  <a:gd name="connsiteY8" fmla="*/ 0 h 894121"/>
                  <a:gd name="connsiteX0" fmla="*/ 212008 w 270387"/>
                  <a:gd name="connsiteY0" fmla="*/ 0 h 1791315"/>
                  <a:gd name="connsiteX1" fmla="*/ 33799 w 270387"/>
                  <a:gd name="connsiteY1" fmla="*/ 344129 h 1791315"/>
                  <a:gd name="connsiteX2" fmla="*/ 24581 w 270387"/>
                  <a:gd name="connsiteY2" fmla="*/ 454742 h 1791315"/>
                  <a:gd name="connsiteX3" fmla="*/ 0 w 270387"/>
                  <a:gd name="connsiteY3" fmla="*/ 1791315 h 1791315"/>
                  <a:gd name="connsiteX4" fmla="*/ 58379 w 270387"/>
                  <a:gd name="connsiteY4" fmla="*/ 894121 h 1791315"/>
                  <a:gd name="connsiteX5" fmla="*/ 70670 w 270387"/>
                  <a:gd name="connsiteY5" fmla="*/ 470105 h 1791315"/>
                  <a:gd name="connsiteX6" fmla="*/ 86033 w 270387"/>
                  <a:gd name="connsiteY6" fmla="*/ 356420 h 1791315"/>
                  <a:gd name="connsiteX7" fmla="*/ 270387 w 270387"/>
                  <a:gd name="connsiteY7" fmla="*/ 0 h 1791315"/>
                  <a:gd name="connsiteX8" fmla="*/ 212008 w 270387"/>
                  <a:gd name="connsiteY8" fmla="*/ 0 h 1791315"/>
                  <a:gd name="connsiteX0" fmla="*/ 221226 w 279605"/>
                  <a:gd name="connsiteY0" fmla="*/ 0 h 2531807"/>
                  <a:gd name="connsiteX1" fmla="*/ 43017 w 279605"/>
                  <a:gd name="connsiteY1" fmla="*/ 344129 h 2531807"/>
                  <a:gd name="connsiteX2" fmla="*/ 33799 w 279605"/>
                  <a:gd name="connsiteY2" fmla="*/ 454742 h 2531807"/>
                  <a:gd name="connsiteX3" fmla="*/ 0 w 279605"/>
                  <a:gd name="connsiteY3" fmla="*/ 2531807 h 2531807"/>
                  <a:gd name="connsiteX4" fmla="*/ 67597 w 279605"/>
                  <a:gd name="connsiteY4" fmla="*/ 894121 h 2531807"/>
                  <a:gd name="connsiteX5" fmla="*/ 79888 w 279605"/>
                  <a:gd name="connsiteY5" fmla="*/ 470105 h 2531807"/>
                  <a:gd name="connsiteX6" fmla="*/ 95251 w 279605"/>
                  <a:gd name="connsiteY6" fmla="*/ 356420 h 2531807"/>
                  <a:gd name="connsiteX7" fmla="*/ 279605 w 279605"/>
                  <a:gd name="connsiteY7" fmla="*/ 0 h 2531807"/>
                  <a:gd name="connsiteX8" fmla="*/ 221226 w 279605"/>
                  <a:gd name="connsiteY8" fmla="*/ 0 h 2531807"/>
                  <a:gd name="connsiteX0" fmla="*/ 221226 w 279605"/>
                  <a:gd name="connsiteY0" fmla="*/ 0 h 2531807"/>
                  <a:gd name="connsiteX1" fmla="*/ 43017 w 279605"/>
                  <a:gd name="connsiteY1" fmla="*/ 344129 h 2531807"/>
                  <a:gd name="connsiteX2" fmla="*/ 33799 w 279605"/>
                  <a:gd name="connsiteY2" fmla="*/ 454742 h 2531807"/>
                  <a:gd name="connsiteX3" fmla="*/ 0 w 279605"/>
                  <a:gd name="connsiteY3" fmla="*/ 2531807 h 2531807"/>
                  <a:gd name="connsiteX4" fmla="*/ 39944 w 279605"/>
                  <a:gd name="connsiteY4" fmla="*/ 2338234 h 2531807"/>
                  <a:gd name="connsiteX5" fmla="*/ 67597 w 279605"/>
                  <a:gd name="connsiteY5" fmla="*/ 894121 h 2531807"/>
                  <a:gd name="connsiteX6" fmla="*/ 79888 w 279605"/>
                  <a:gd name="connsiteY6" fmla="*/ 470105 h 2531807"/>
                  <a:gd name="connsiteX7" fmla="*/ 95251 w 279605"/>
                  <a:gd name="connsiteY7" fmla="*/ 356420 h 2531807"/>
                  <a:gd name="connsiteX8" fmla="*/ 279605 w 279605"/>
                  <a:gd name="connsiteY8" fmla="*/ 0 h 2531807"/>
                  <a:gd name="connsiteX9" fmla="*/ 221226 w 279605"/>
                  <a:gd name="connsiteY9" fmla="*/ 0 h 2531807"/>
                  <a:gd name="connsiteX0" fmla="*/ 221226 w 279605"/>
                  <a:gd name="connsiteY0" fmla="*/ 0 h 2531807"/>
                  <a:gd name="connsiteX1" fmla="*/ 43017 w 279605"/>
                  <a:gd name="connsiteY1" fmla="*/ 344129 h 2531807"/>
                  <a:gd name="connsiteX2" fmla="*/ 33799 w 279605"/>
                  <a:gd name="connsiteY2" fmla="*/ 454742 h 2531807"/>
                  <a:gd name="connsiteX3" fmla="*/ 0 w 279605"/>
                  <a:gd name="connsiteY3" fmla="*/ 2531807 h 2531807"/>
                  <a:gd name="connsiteX4" fmla="*/ 27653 w 279605"/>
                  <a:gd name="connsiteY4" fmla="*/ 2528734 h 2531807"/>
                  <a:gd name="connsiteX5" fmla="*/ 67597 w 279605"/>
                  <a:gd name="connsiteY5" fmla="*/ 894121 h 2531807"/>
                  <a:gd name="connsiteX6" fmla="*/ 79888 w 279605"/>
                  <a:gd name="connsiteY6" fmla="*/ 470105 h 2531807"/>
                  <a:gd name="connsiteX7" fmla="*/ 95251 w 279605"/>
                  <a:gd name="connsiteY7" fmla="*/ 356420 h 2531807"/>
                  <a:gd name="connsiteX8" fmla="*/ 279605 w 279605"/>
                  <a:gd name="connsiteY8" fmla="*/ 0 h 2531807"/>
                  <a:gd name="connsiteX9" fmla="*/ 221226 w 279605"/>
                  <a:gd name="connsiteY9" fmla="*/ 0 h 2531807"/>
                  <a:gd name="connsiteX0" fmla="*/ 221226 w 279605"/>
                  <a:gd name="connsiteY0" fmla="*/ 0 h 2531807"/>
                  <a:gd name="connsiteX1" fmla="*/ 43017 w 279605"/>
                  <a:gd name="connsiteY1" fmla="*/ 344129 h 2531807"/>
                  <a:gd name="connsiteX2" fmla="*/ 33799 w 279605"/>
                  <a:gd name="connsiteY2" fmla="*/ 454742 h 2531807"/>
                  <a:gd name="connsiteX3" fmla="*/ 0 w 279605"/>
                  <a:gd name="connsiteY3" fmla="*/ 2531807 h 2531807"/>
                  <a:gd name="connsiteX4" fmla="*/ 33798 w 279605"/>
                  <a:gd name="connsiteY4" fmla="*/ 2528734 h 2531807"/>
                  <a:gd name="connsiteX5" fmla="*/ 67597 w 279605"/>
                  <a:gd name="connsiteY5" fmla="*/ 894121 h 2531807"/>
                  <a:gd name="connsiteX6" fmla="*/ 79888 w 279605"/>
                  <a:gd name="connsiteY6" fmla="*/ 470105 h 2531807"/>
                  <a:gd name="connsiteX7" fmla="*/ 95251 w 279605"/>
                  <a:gd name="connsiteY7" fmla="*/ 356420 h 2531807"/>
                  <a:gd name="connsiteX8" fmla="*/ 279605 w 279605"/>
                  <a:gd name="connsiteY8" fmla="*/ 0 h 2531807"/>
                  <a:gd name="connsiteX9" fmla="*/ 221226 w 279605"/>
                  <a:gd name="connsiteY9" fmla="*/ 0 h 2531807"/>
                  <a:gd name="connsiteX0" fmla="*/ 230444 w 288823"/>
                  <a:gd name="connsiteY0" fmla="*/ 0 h 2740743"/>
                  <a:gd name="connsiteX1" fmla="*/ 52235 w 288823"/>
                  <a:gd name="connsiteY1" fmla="*/ 344129 h 2740743"/>
                  <a:gd name="connsiteX2" fmla="*/ 43017 w 288823"/>
                  <a:gd name="connsiteY2" fmla="*/ 454742 h 2740743"/>
                  <a:gd name="connsiteX3" fmla="*/ 0 w 288823"/>
                  <a:gd name="connsiteY3" fmla="*/ 2740743 h 2740743"/>
                  <a:gd name="connsiteX4" fmla="*/ 43016 w 288823"/>
                  <a:gd name="connsiteY4" fmla="*/ 2528734 h 2740743"/>
                  <a:gd name="connsiteX5" fmla="*/ 76815 w 288823"/>
                  <a:gd name="connsiteY5" fmla="*/ 894121 h 2740743"/>
                  <a:gd name="connsiteX6" fmla="*/ 89106 w 288823"/>
                  <a:gd name="connsiteY6" fmla="*/ 470105 h 2740743"/>
                  <a:gd name="connsiteX7" fmla="*/ 104469 w 288823"/>
                  <a:gd name="connsiteY7" fmla="*/ 356420 h 2740743"/>
                  <a:gd name="connsiteX8" fmla="*/ 288823 w 288823"/>
                  <a:gd name="connsiteY8" fmla="*/ 0 h 2740743"/>
                  <a:gd name="connsiteX9" fmla="*/ 230444 w 288823"/>
                  <a:gd name="connsiteY9" fmla="*/ 0 h 2740743"/>
                  <a:gd name="connsiteX0" fmla="*/ 230444 w 288823"/>
                  <a:gd name="connsiteY0" fmla="*/ 0 h 2746887"/>
                  <a:gd name="connsiteX1" fmla="*/ 52235 w 288823"/>
                  <a:gd name="connsiteY1" fmla="*/ 344129 h 2746887"/>
                  <a:gd name="connsiteX2" fmla="*/ 43017 w 288823"/>
                  <a:gd name="connsiteY2" fmla="*/ 454742 h 2746887"/>
                  <a:gd name="connsiteX3" fmla="*/ 0 w 288823"/>
                  <a:gd name="connsiteY3" fmla="*/ 2740743 h 2746887"/>
                  <a:gd name="connsiteX4" fmla="*/ 39943 w 288823"/>
                  <a:gd name="connsiteY4" fmla="*/ 2746887 h 2746887"/>
                  <a:gd name="connsiteX5" fmla="*/ 76815 w 288823"/>
                  <a:gd name="connsiteY5" fmla="*/ 894121 h 2746887"/>
                  <a:gd name="connsiteX6" fmla="*/ 89106 w 288823"/>
                  <a:gd name="connsiteY6" fmla="*/ 470105 h 2746887"/>
                  <a:gd name="connsiteX7" fmla="*/ 104469 w 288823"/>
                  <a:gd name="connsiteY7" fmla="*/ 356420 h 2746887"/>
                  <a:gd name="connsiteX8" fmla="*/ 288823 w 288823"/>
                  <a:gd name="connsiteY8" fmla="*/ 0 h 2746887"/>
                  <a:gd name="connsiteX9" fmla="*/ 230444 w 288823"/>
                  <a:gd name="connsiteY9" fmla="*/ 0 h 2746887"/>
                  <a:gd name="connsiteX0" fmla="*/ 230444 w 288823"/>
                  <a:gd name="connsiteY0" fmla="*/ 0 h 2744497"/>
                  <a:gd name="connsiteX1" fmla="*/ 52235 w 288823"/>
                  <a:gd name="connsiteY1" fmla="*/ 344129 h 2744497"/>
                  <a:gd name="connsiteX2" fmla="*/ 43017 w 288823"/>
                  <a:gd name="connsiteY2" fmla="*/ 454742 h 2744497"/>
                  <a:gd name="connsiteX3" fmla="*/ 0 w 288823"/>
                  <a:gd name="connsiteY3" fmla="*/ 2740743 h 2744497"/>
                  <a:gd name="connsiteX4" fmla="*/ 44705 w 288823"/>
                  <a:gd name="connsiteY4" fmla="*/ 2744497 h 2744497"/>
                  <a:gd name="connsiteX5" fmla="*/ 76815 w 288823"/>
                  <a:gd name="connsiteY5" fmla="*/ 894121 h 2744497"/>
                  <a:gd name="connsiteX6" fmla="*/ 89106 w 288823"/>
                  <a:gd name="connsiteY6" fmla="*/ 470105 h 2744497"/>
                  <a:gd name="connsiteX7" fmla="*/ 104469 w 288823"/>
                  <a:gd name="connsiteY7" fmla="*/ 356420 h 2744497"/>
                  <a:gd name="connsiteX8" fmla="*/ 288823 w 288823"/>
                  <a:gd name="connsiteY8" fmla="*/ 0 h 2744497"/>
                  <a:gd name="connsiteX9" fmla="*/ 230444 w 288823"/>
                  <a:gd name="connsiteY9" fmla="*/ 0 h 27444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8823" h="2744497">
                    <a:moveTo>
                      <a:pt x="230444" y="0"/>
                    </a:moveTo>
                    <a:lnTo>
                      <a:pt x="52235" y="344129"/>
                    </a:lnTo>
                    <a:lnTo>
                      <a:pt x="43017" y="454742"/>
                    </a:lnTo>
                    <a:cubicBezTo>
                      <a:pt x="40969" y="601202"/>
                      <a:pt x="2048" y="2594283"/>
                      <a:pt x="0" y="2740743"/>
                    </a:cubicBezTo>
                    <a:lnTo>
                      <a:pt x="44705" y="2744497"/>
                    </a:lnTo>
                    <a:lnTo>
                      <a:pt x="76815" y="894121"/>
                    </a:lnTo>
                    <a:lnTo>
                      <a:pt x="89106" y="470105"/>
                    </a:lnTo>
                    <a:lnTo>
                      <a:pt x="104469" y="356420"/>
                    </a:lnTo>
                    <a:lnTo>
                      <a:pt x="288823" y="0"/>
                    </a:lnTo>
                    <a:lnTo>
                      <a:pt x="230444" y="0"/>
                    </a:lnTo>
                    <a:close/>
                  </a:path>
                </a:pathLst>
              </a:custGeom>
              <a:solidFill>
                <a:srgbClr val="92D050">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62" name="フリーフォーム 61"/>
              <p:cNvSpPr/>
              <p:nvPr/>
            </p:nvSpPr>
            <p:spPr>
              <a:xfrm>
                <a:off x="7210185" y="3227583"/>
                <a:ext cx="178756" cy="2676239"/>
              </a:xfrm>
              <a:custGeom>
                <a:avLst/>
                <a:gdLst>
                  <a:gd name="connsiteX0" fmla="*/ 65314 w 65314"/>
                  <a:gd name="connsiteY0" fmla="*/ 0 h 2302328"/>
                  <a:gd name="connsiteX1" fmla="*/ 59871 w 65314"/>
                  <a:gd name="connsiteY1" fmla="*/ 810985 h 2302328"/>
                  <a:gd name="connsiteX2" fmla="*/ 16328 w 65314"/>
                  <a:gd name="connsiteY2" fmla="*/ 1866900 h 2302328"/>
                  <a:gd name="connsiteX3" fmla="*/ 0 w 65314"/>
                  <a:gd name="connsiteY3" fmla="*/ 2302328 h 2302328"/>
                  <a:gd name="connsiteX0" fmla="*/ 81643 w 81643"/>
                  <a:gd name="connsiteY0" fmla="*/ 0 h 2667000"/>
                  <a:gd name="connsiteX1" fmla="*/ 76200 w 81643"/>
                  <a:gd name="connsiteY1" fmla="*/ 810985 h 2667000"/>
                  <a:gd name="connsiteX2" fmla="*/ 32657 w 81643"/>
                  <a:gd name="connsiteY2" fmla="*/ 1866900 h 2667000"/>
                  <a:gd name="connsiteX3" fmla="*/ 0 w 81643"/>
                  <a:gd name="connsiteY3" fmla="*/ 2667000 h 2667000"/>
                  <a:gd name="connsiteX0" fmla="*/ 87086 w 87086"/>
                  <a:gd name="connsiteY0" fmla="*/ 0 h 2721429"/>
                  <a:gd name="connsiteX1" fmla="*/ 76200 w 87086"/>
                  <a:gd name="connsiteY1" fmla="*/ 865414 h 2721429"/>
                  <a:gd name="connsiteX2" fmla="*/ 32657 w 87086"/>
                  <a:gd name="connsiteY2" fmla="*/ 1921329 h 2721429"/>
                  <a:gd name="connsiteX3" fmla="*/ 0 w 87086"/>
                  <a:gd name="connsiteY3" fmla="*/ 2721429 h 2721429"/>
                  <a:gd name="connsiteX0" fmla="*/ 54428 w 147936"/>
                  <a:gd name="connsiteY0" fmla="*/ 0 h 1921329"/>
                  <a:gd name="connsiteX1" fmla="*/ 43542 w 147936"/>
                  <a:gd name="connsiteY1" fmla="*/ 865414 h 1921329"/>
                  <a:gd name="connsiteX2" fmla="*/ -1 w 147936"/>
                  <a:gd name="connsiteY2" fmla="*/ 1921329 h 1921329"/>
                  <a:gd name="connsiteX3" fmla="*/ 147935 w 147936"/>
                  <a:gd name="connsiteY3" fmla="*/ 97913 h 1921329"/>
                  <a:gd name="connsiteX0" fmla="*/ 54429 w 141916"/>
                  <a:gd name="connsiteY0" fmla="*/ 14608 h 1935937"/>
                  <a:gd name="connsiteX1" fmla="*/ 43543 w 141916"/>
                  <a:gd name="connsiteY1" fmla="*/ 880022 h 1935937"/>
                  <a:gd name="connsiteX2" fmla="*/ 0 w 141916"/>
                  <a:gd name="connsiteY2" fmla="*/ 1935937 h 1935937"/>
                  <a:gd name="connsiteX3" fmla="*/ 141916 w 141916"/>
                  <a:gd name="connsiteY3" fmla="*/ 0 h 1935937"/>
                  <a:gd name="connsiteX0" fmla="*/ 54429 w 141916"/>
                  <a:gd name="connsiteY0" fmla="*/ 14608 h 1935937"/>
                  <a:gd name="connsiteX1" fmla="*/ 43543 w 141916"/>
                  <a:gd name="connsiteY1" fmla="*/ 880022 h 1935937"/>
                  <a:gd name="connsiteX2" fmla="*/ 0 w 141916"/>
                  <a:gd name="connsiteY2" fmla="*/ 1935937 h 1935937"/>
                  <a:gd name="connsiteX3" fmla="*/ 141916 w 141916"/>
                  <a:gd name="connsiteY3" fmla="*/ 0 h 1935937"/>
                  <a:gd name="connsiteX4" fmla="*/ 54429 w 141916"/>
                  <a:gd name="connsiteY4" fmla="*/ 14608 h 1935937"/>
                  <a:gd name="connsiteX0" fmla="*/ 54429 w 141916"/>
                  <a:gd name="connsiteY0" fmla="*/ 0 h 1921329"/>
                  <a:gd name="connsiteX1" fmla="*/ 43543 w 141916"/>
                  <a:gd name="connsiteY1" fmla="*/ 865414 h 1921329"/>
                  <a:gd name="connsiteX2" fmla="*/ 0 w 141916"/>
                  <a:gd name="connsiteY2" fmla="*/ 1921329 h 1921329"/>
                  <a:gd name="connsiteX3" fmla="*/ 141916 w 141916"/>
                  <a:gd name="connsiteY3" fmla="*/ 1763 h 1921329"/>
                  <a:gd name="connsiteX4" fmla="*/ 54429 w 141916"/>
                  <a:gd name="connsiteY4" fmla="*/ 0 h 1921329"/>
                  <a:gd name="connsiteX0" fmla="*/ 89551 w 177038"/>
                  <a:gd name="connsiteY0" fmla="*/ 0 h 2728776"/>
                  <a:gd name="connsiteX1" fmla="*/ 78665 w 177038"/>
                  <a:gd name="connsiteY1" fmla="*/ 865414 h 2728776"/>
                  <a:gd name="connsiteX2" fmla="*/ 35122 w 177038"/>
                  <a:gd name="connsiteY2" fmla="*/ 1921329 h 2728776"/>
                  <a:gd name="connsiteX3" fmla="*/ 0 w 177038"/>
                  <a:gd name="connsiteY3" fmla="*/ 2728776 h 2728776"/>
                  <a:gd name="connsiteX4" fmla="*/ 177038 w 177038"/>
                  <a:gd name="connsiteY4" fmla="*/ 1763 h 2728776"/>
                  <a:gd name="connsiteX5" fmla="*/ 89551 w 177038"/>
                  <a:gd name="connsiteY5" fmla="*/ 0 h 2728776"/>
                  <a:gd name="connsiteX0" fmla="*/ 89551 w 177038"/>
                  <a:gd name="connsiteY0" fmla="*/ 0 h 2728776"/>
                  <a:gd name="connsiteX1" fmla="*/ 78665 w 177038"/>
                  <a:gd name="connsiteY1" fmla="*/ 865414 h 2728776"/>
                  <a:gd name="connsiteX2" fmla="*/ 35122 w 177038"/>
                  <a:gd name="connsiteY2" fmla="*/ 1921329 h 2728776"/>
                  <a:gd name="connsiteX3" fmla="*/ 0 w 177038"/>
                  <a:gd name="connsiteY3" fmla="*/ 2728776 h 2728776"/>
                  <a:gd name="connsiteX4" fmla="*/ 89925 w 177038"/>
                  <a:gd name="connsiteY4" fmla="*/ 2728776 h 2728776"/>
                  <a:gd name="connsiteX5" fmla="*/ 177038 w 177038"/>
                  <a:gd name="connsiteY5" fmla="*/ 1763 h 2728776"/>
                  <a:gd name="connsiteX6" fmla="*/ 89551 w 177038"/>
                  <a:gd name="connsiteY6" fmla="*/ 0 h 2728776"/>
                  <a:gd name="connsiteX0" fmla="*/ 89551 w 1169024"/>
                  <a:gd name="connsiteY0" fmla="*/ 0 h 2728776"/>
                  <a:gd name="connsiteX1" fmla="*/ 78665 w 1169024"/>
                  <a:gd name="connsiteY1" fmla="*/ 865414 h 2728776"/>
                  <a:gd name="connsiteX2" fmla="*/ 35122 w 1169024"/>
                  <a:gd name="connsiteY2" fmla="*/ 1921329 h 2728776"/>
                  <a:gd name="connsiteX3" fmla="*/ 0 w 1169024"/>
                  <a:gd name="connsiteY3" fmla="*/ 2728776 h 2728776"/>
                  <a:gd name="connsiteX4" fmla="*/ 89925 w 1169024"/>
                  <a:gd name="connsiteY4" fmla="*/ 2728776 h 2728776"/>
                  <a:gd name="connsiteX5" fmla="*/ 1169024 w 1169024"/>
                  <a:gd name="connsiteY5" fmla="*/ 1443623 h 2728776"/>
                  <a:gd name="connsiteX6" fmla="*/ 177038 w 1169024"/>
                  <a:gd name="connsiteY6" fmla="*/ 1763 h 2728776"/>
                  <a:gd name="connsiteX7" fmla="*/ 89551 w 1169024"/>
                  <a:gd name="connsiteY7" fmla="*/ 0 h 2728776"/>
                  <a:gd name="connsiteX0" fmla="*/ 89551 w 1169024"/>
                  <a:gd name="connsiteY0" fmla="*/ 0 h 2728776"/>
                  <a:gd name="connsiteX1" fmla="*/ 78665 w 1169024"/>
                  <a:gd name="connsiteY1" fmla="*/ 865414 h 2728776"/>
                  <a:gd name="connsiteX2" fmla="*/ 35122 w 1169024"/>
                  <a:gd name="connsiteY2" fmla="*/ 1921329 h 2728776"/>
                  <a:gd name="connsiteX3" fmla="*/ 0 w 1169024"/>
                  <a:gd name="connsiteY3" fmla="*/ 2728776 h 2728776"/>
                  <a:gd name="connsiteX4" fmla="*/ 89925 w 1169024"/>
                  <a:gd name="connsiteY4" fmla="*/ 2728776 h 2728776"/>
                  <a:gd name="connsiteX5" fmla="*/ 143062 w 1169024"/>
                  <a:gd name="connsiteY5" fmla="*/ 1279909 h 2728776"/>
                  <a:gd name="connsiteX6" fmla="*/ 1169024 w 1169024"/>
                  <a:gd name="connsiteY6" fmla="*/ 1443623 h 2728776"/>
                  <a:gd name="connsiteX7" fmla="*/ 177038 w 1169024"/>
                  <a:gd name="connsiteY7" fmla="*/ 1763 h 2728776"/>
                  <a:gd name="connsiteX8" fmla="*/ 89551 w 1169024"/>
                  <a:gd name="connsiteY8" fmla="*/ 0 h 2728776"/>
                  <a:gd name="connsiteX0" fmla="*/ 89551 w 1169024"/>
                  <a:gd name="connsiteY0" fmla="*/ 0 h 2728776"/>
                  <a:gd name="connsiteX1" fmla="*/ 78665 w 1169024"/>
                  <a:gd name="connsiteY1" fmla="*/ 865414 h 2728776"/>
                  <a:gd name="connsiteX2" fmla="*/ 35122 w 1169024"/>
                  <a:gd name="connsiteY2" fmla="*/ 1921329 h 2728776"/>
                  <a:gd name="connsiteX3" fmla="*/ 0 w 1169024"/>
                  <a:gd name="connsiteY3" fmla="*/ 2728776 h 2728776"/>
                  <a:gd name="connsiteX4" fmla="*/ 89925 w 1169024"/>
                  <a:gd name="connsiteY4" fmla="*/ 2728776 h 2728776"/>
                  <a:gd name="connsiteX5" fmla="*/ 118537 w 1169024"/>
                  <a:gd name="connsiteY5" fmla="*/ 1922486 h 2728776"/>
                  <a:gd name="connsiteX6" fmla="*/ 1169024 w 1169024"/>
                  <a:gd name="connsiteY6" fmla="*/ 1443623 h 2728776"/>
                  <a:gd name="connsiteX7" fmla="*/ 177038 w 1169024"/>
                  <a:gd name="connsiteY7" fmla="*/ 1763 h 2728776"/>
                  <a:gd name="connsiteX8" fmla="*/ 89551 w 1169024"/>
                  <a:gd name="connsiteY8" fmla="*/ 0 h 2728776"/>
                  <a:gd name="connsiteX0" fmla="*/ 89551 w 1169024"/>
                  <a:gd name="connsiteY0" fmla="*/ 0 h 2728776"/>
                  <a:gd name="connsiteX1" fmla="*/ 78665 w 1169024"/>
                  <a:gd name="connsiteY1" fmla="*/ 865414 h 2728776"/>
                  <a:gd name="connsiteX2" fmla="*/ 35122 w 1169024"/>
                  <a:gd name="connsiteY2" fmla="*/ 1921329 h 2728776"/>
                  <a:gd name="connsiteX3" fmla="*/ 0 w 1169024"/>
                  <a:gd name="connsiteY3" fmla="*/ 2728776 h 2728776"/>
                  <a:gd name="connsiteX4" fmla="*/ 89925 w 1169024"/>
                  <a:gd name="connsiteY4" fmla="*/ 2728776 h 2728776"/>
                  <a:gd name="connsiteX5" fmla="*/ 118537 w 1169024"/>
                  <a:gd name="connsiteY5" fmla="*/ 1922486 h 2728776"/>
                  <a:gd name="connsiteX6" fmla="*/ 155325 w 1169024"/>
                  <a:gd name="connsiteY6" fmla="*/ 1116194 h 2728776"/>
                  <a:gd name="connsiteX7" fmla="*/ 1169024 w 1169024"/>
                  <a:gd name="connsiteY7" fmla="*/ 1443623 h 2728776"/>
                  <a:gd name="connsiteX8" fmla="*/ 177038 w 1169024"/>
                  <a:gd name="connsiteY8" fmla="*/ 1763 h 2728776"/>
                  <a:gd name="connsiteX9" fmla="*/ 89551 w 1169024"/>
                  <a:gd name="connsiteY9" fmla="*/ 0 h 2728776"/>
                  <a:gd name="connsiteX0" fmla="*/ 89551 w 1169024"/>
                  <a:gd name="connsiteY0" fmla="*/ 0 h 2728776"/>
                  <a:gd name="connsiteX1" fmla="*/ 66402 w 1169024"/>
                  <a:gd name="connsiteY1" fmla="*/ 1131448 h 2728776"/>
                  <a:gd name="connsiteX2" fmla="*/ 35122 w 1169024"/>
                  <a:gd name="connsiteY2" fmla="*/ 1921329 h 2728776"/>
                  <a:gd name="connsiteX3" fmla="*/ 0 w 1169024"/>
                  <a:gd name="connsiteY3" fmla="*/ 2728776 h 2728776"/>
                  <a:gd name="connsiteX4" fmla="*/ 89925 w 1169024"/>
                  <a:gd name="connsiteY4" fmla="*/ 2728776 h 2728776"/>
                  <a:gd name="connsiteX5" fmla="*/ 118537 w 1169024"/>
                  <a:gd name="connsiteY5" fmla="*/ 1922486 h 2728776"/>
                  <a:gd name="connsiteX6" fmla="*/ 155325 w 1169024"/>
                  <a:gd name="connsiteY6" fmla="*/ 1116194 h 2728776"/>
                  <a:gd name="connsiteX7" fmla="*/ 1169024 w 1169024"/>
                  <a:gd name="connsiteY7" fmla="*/ 1443623 h 2728776"/>
                  <a:gd name="connsiteX8" fmla="*/ 177038 w 1169024"/>
                  <a:gd name="connsiteY8" fmla="*/ 1763 h 2728776"/>
                  <a:gd name="connsiteX9" fmla="*/ 89551 w 1169024"/>
                  <a:gd name="connsiteY9" fmla="*/ 0 h 2728776"/>
                  <a:gd name="connsiteX0" fmla="*/ 89551 w 177038"/>
                  <a:gd name="connsiteY0" fmla="*/ 0 h 2728776"/>
                  <a:gd name="connsiteX1" fmla="*/ 66402 w 177038"/>
                  <a:gd name="connsiteY1" fmla="*/ 1131448 h 2728776"/>
                  <a:gd name="connsiteX2" fmla="*/ 35122 w 177038"/>
                  <a:gd name="connsiteY2" fmla="*/ 1921329 h 2728776"/>
                  <a:gd name="connsiteX3" fmla="*/ 0 w 177038"/>
                  <a:gd name="connsiteY3" fmla="*/ 2728776 h 2728776"/>
                  <a:gd name="connsiteX4" fmla="*/ 89925 w 177038"/>
                  <a:gd name="connsiteY4" fmla="*/ 2728776 h 2728776"/>
                  <a:gd name="connsiteX5" fmla="*/ 118537 w 177038"/>
                  <a:gd name="connsiteY5" fmla="*/ 1922486 h 2728776"/>
                  <a:gd name="connsiteX6" fmla="*/ 155325 w 177038"/>
                  <a:gd name="connsiteY6" fmla="*/ 1116194 h 2728776"/>
                  <a:gd name="connsiteX7" fmla="*/ 177038 w 177038"/>
                  <a:gd name="connsiteY7" fmla="*/ 1763 h 2728776"/>
                  <a:gd name="connsiteX8" fmla="*/ 89551 w 177038"/>
                  <a:gd name="connsiteY8" fmla="*/ 0 h 2728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7038" h="2728776">
                    <a:moveTo>
                      <a:pt x="89551" y="0"/>
                    </a:moveTo>
                    <a:cubicBezTo>
                      <a:pt x="87737" y="270328"/>
                      <a:pt x="68216" y="861120"/>
                      <a:pt x="66402" y="1131448"/>
                    </a:cubicBezTo>
                    <a:lnTo>
                      <a:pt x="35122" y="1921329"/>
                    </a:lnTo>
                    <a:lnTo>
                      <a:pt x="0" y="2728776"/>
                    </a:lnTo>
                    <a:lnTo>
                      <a:pt x="89925" y="2728776"/>
                    </a:lnTo>
                    <a:lnTo>
                      <a:pt x="118537" y="1922486"/>
                    </a:lnTo>
                    <a:lnTo>
                      <a:pt x="155325" y="1116194"/>
                    </a:lnTo>
                    <a:lnTo>
                      <a:pt x="177038" y="1763"/>
                    </a:lnTo>
                    <a:lnTo>
                      <a:pt x="89551" y="0"/>
                    </a:lnTo>
                    <a:close/>
                  </a:path>
                </a:pathLst>
              </a:custGeom>
              <a:solidFill>
                <a:srgbClr val="92D050">
                  <a:alpha val="60000"/>
                </a:srgbClr>
              </a:solidFill>
              <a:ln w="15875">
                <a:noFill/>
              </a:ln>
            </p:spPr>
            <p:style>
              <a:lnRef idx="1">
                <a:schemeClr val="accent1"/>
              </a:lnRef>
              <a:fillRef idx="0">
                <a:schemeClr val="accent1"/>
              </a:fillRef>
              <a:effectRef idx="0">
                <a:schemeClr val="accent1"/>
              </a:effectRef>
              <a:fontRef idx="minor">
                <a:schemeClr val="tx1"/>
              </a:fontRef>
            </p:style>
            <p:txBody>
              <a:bodyPr anchor="ct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63" name="フリーフォーム 62"/>
              <p:cNvSpPr/>
              <p:nvPr/>
            </p:nvSpPr>
            <p:spPr>
              <a:xfrm>
                <a:off x="6569763" y="5674349"/>
                <a:ext cx="2453310" cy="199908"/>
              </a:xfrm>
              <a:custGeom>
                <a:avLst/>
                <a:gdLst>
                  <a:gd name="connsiteX0" fmla="*/ 0 w 1383926"/>
                  <a:gd name="connsiteY0" fmla="*/ 0 h 173691"/>
                  <a:gd name="connsiteX1" fmla="*/ 2801 w 1383926"/>
                  <a:gd name="connsiteY1" fmla="*/ 159684 h 173691"/>
                  <a:gd name="connsiteX2" fmla="*/ 932889 w 1383926"/>
                  <a:gd name="connsiteY2" fmla="*/ 165287 h 173691"/>
                  <a:gd name="connsiteX3" fmla="*/ 1381125 w 1383926"/>
                  <a:gd name="connsiteY3" fmla="*/ 173691 h 173691"/>
                  <a:gd name="connsiteX4" fmla="*/ 1383926 w 1383926"/>
                  <a:gd name="connsiteY4" fmla="*/ 22412 h 173691"/>
                  <a:gd name="connsiteX5" fmla="*/ 434228 w 1383926"/>
                  <a:gd name="connsiteY5" fmla="*/ 11206 h 173691"/>
                  <a:gd name="connsiteX6" fmla="*/ 0 w 1383926"/>
                  <a:gd name="connsiteY6" fmla="*/ 0 h 173691"/>
                  <a:gd name="connsiteX0" fmla="*/ 0 w 2445683"/>
                  <a:gd name="connsiteY0" fmla="*/ 0 h 173691"/>
                  <a:gd name="connsiteX1" fmla="*/ 2801 w 2445683"/>
                  <a:gd name="connsiteY1" fmla="*/ 159684 h 173691"/>
                  <a:gd name="connsiteX2" fmla="*/ 932889 w 2445683"/>
                  <a:gd name="connsiteY2" fmla="*/ 165287 h 173691"/>
                  <a:gd name="connsiteX3" fmla="*/ 1381125 w 2445683"/>
                  <a:gd name="connsiteY3" fmla="*/ 173691 h 173691"/>
                  <a:gd name="connsiteX4" fmla="*/ 2445683 w 2445683"/>
                  <a:gd name="connsiteY4" fmla="*/ 28015 h 173691"/>
                  <a:gd name="connsiteX5" fmla="*/ 434228 w 2445683"/>
                  <a:gd name="connsiteY5" fmla="*/ 11206 h 173691"/>
                  <a:gd name="connsiteX6" fmla="*/ 0 w 2445683"/>
                  <a:gd name="connsiteY6" fmla="*/ 0 h 173691"/>
                  <a:gd name="connsiteX0" fmla="*/ 0 w 2445683"/>
                  <a:gd name="connsiteY0" fmla="*/ 0 h 201706"/>
                  <a:gd name="connsiteX1" fmla="*/ 2801 w 2445683"/>
                  <a:gd name="connsiteY1" fmla="*/ 159684 h 201706"/>
                  <a:gd name="connsiteX2" fmla="*/ 932889 w 2445683"/>
                  <a:gd name="connsiteY2" fmla="*/ 165287 h 201706"/>
                  <a:gd name="connsiteX3" fmla="*/ 2426074 w 2445683"/>
                  <a:gd name="connsiteY3" fmla="*/ 201706 h 201706"/>
                  <a:gd name="connsiteX4" fmla="*/ 2445683 w 2445683"/>
                  <a:gd name="connsiteY4" fmla="*/ 28015 h 201706"/>
                  <a:gd name="connsiteX5" fmla="*/ 434228 w 2445683"/>
                  <a:gd name="connsiteY5" fmla="*/ 11206 h 201706"/>
                  <a:gd name="connsiteX6" fmla="*/ 0 w 2445683"/>
                  <a:gd name="connsiteY6" fmla="*/ 0 h 201706"/>
                  <a:gd name="connsiteX0" fmla="*/ 0 w 2446618"/>
                  <a:gd name="connsiteY0" fmla="*/ 0 h 201706"/>
                  <a:gd name="connsiteX1" fmla="*/ 2801 w 2446618"/>
                  <a:gd name="connsiteY1" fmla="*/ 159684 h 201706"/>
                  <a:gd name="connsiteX2" fmla="*/ 932889 w 2446618"/>
                  <a:gd name="connsiteY2" fmla="*/ 165287 h 201706"/>
                  <a:gd name="connsiteX3" fmla="*/ 2445684 w 2446618"/>
                  <a:gd name="connsiteY3" fmla="*/ 201706 h 201706"/>
                  <a:gd name="connsiteX4" fmla="*/ 2445683 w 2446618"/>
                  <a:gd name="connsiteY4" fmla="*/ 28015 h 201706"/>
                  <a:gd name="connsiteX5" fmla="*/ 434228 w 2446618"/>
                  <a:gd name="connsiteY5" fmla="*/ 11206 h 201706"/>
                  <a:gd name="connsiteX6" fmla="*/ 0 w 2446618"/>
                  <a:gd name="connsiteY6" fmla="*/ 0 h 2017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46618" h="201706">
                    <a:moveTo>
                      <a:pt x="0" y="0"/>
                    </a:moveTo>
                    <a:cubicBezTo>
                      <a:pt x="934" y="53228"/>
                      <a:pt x="1867" y="106456"/>
                      <a:pt x="2801" y="159684"/>
                    </a:cubicBezTo>
                    <a:lnTo>
                      <a:pt x="932889" y="165287"/>
                    </a:lnTo>
                    <a:lnTo>
                      <a:pt x="2445684" y="201706"/>
                    </a:lnTo>
                    <a:cubicBezTo>
                      <a:pt x="2446618" y="151280"/>
                      <a:pt x="2444749" y="78441"/>
                      <a:pt x="2445683" y="28015"/>
                    </a:cubicBezTo>
                    <a:lnTo>
                      <a:pt x="434228" y="11206"/>
                    </a:lnTo>
                    <a:lnTo>
                      <a:pt x="0" y="0"/>
                    </a:lnTo>
                    <a:close/>
                  </a:path>
                </a:pathLst>
              </a:custGeom>
              <a:solidFill>
                <a:srgbClr val="92D050">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64" name="フリーフォーム 63"/>
              <p:cNvSpPr/>
              <p:nvPr/>
            </p:nvSpPr>
            <p:spPr>
              <a:xfrm>
                <a:off x="6562725" y="3413413"/>
                <a:ext cx="2444866" cy="567346"/>
              </a:xfrm>
              <a:custGeom>
                <a:avLst/>
                <a:gdLst>
                  <a:gd name="connsiteX0" fmla="*/ 0 w 2430411"/>
                  <a:gd name="connsiteY0" fmla="*/ 39944 h 577645"/>
                  <a:gd name="connsiteX1" fmla="*/ 218153 w 2430411"/>
                  <a:gd name="connsiteY1" fmla="*/ 30726 h 577645"/>
                  <a:gd name="connsiteX2" fmla="*/ 580718 w 2430411"/>
                  <a:gd name="connsiteY2" fmla="*/ 0 h 577645"/>
                  <a:gd name="connsiteX3" fmla="*/ 718984 w 2430411"/>
                  <a:gd name="connsiteY3" fmla="*/ 6145 h 577645"/>
                  <a:gd name="connsiteX4" fmla="*/ 841887 w 2430411"/>
                  <a:gd name="connsiteY4" fmla="*/ 30726 h 577645"/>
                  <a:gd name="connsiteX5" fmla="*/ 1281266 w 2430411"/>
                  <a:gd name="connsiteY5" fmla="*/ 110613 h 577645"/>
                  <a:gd name="connsiteX6" fmla="*/ 1576234 w 2430411"/>
                  <a:gd name="connsiteY6" fmla="*/ 135194 h 577645"/>
                  <a:gd name="connsiteX7" fmla="*/ 1825113 w 2430411"/>
                  <a:gd name="connsiteY7" fmla="*/ 190500 h 577645"/>
                  <a:gd name="connsiteX8" fmla="*/ 2206113 w 2430411"/>
                  <a:gd name="connsiteY8" fmla="*/ 362564 h 577645"/>
                  <a:gd name="connsiteX9" fmla="*/ 2427338 w 2430411"/>
                  <a:gd name="connsiteY9" fmla="*/ 531556 h 577645"/>
                  <a:gd name="connsiteX10" fmla="*/ 2430411 w 2430411"/>
                  <a:gd name="connsiteY10" fmla="*/ 577645 h 577645"/>
                  <a:gd name="connsiteX11" fmla="*/ 2393540 w 2430411"/>
                  <a:gd name="connsiteY11" fmla="*/ 577645 h 577645"/>
                  <a:gd name="connsiteX12" fmla="*/ 2172314 w 2430411"/>
                  <a:gd name="connsiteY12" fmla="*/ 399435 h 577645"/>
                  <a:gd name="connsiteX13" fmla="*/ 1843548 w 2430411"/>
                  <a:gd name="connsiteY13" fmla="*/ 245806 h 577645"/>
                  <a:gd name="connsiteX14" fmla="*/ 1717572 w 2430411"/>
                  <a:gd name="connsiteY14" fmla="*/ 212008 h 577645"/>
                  <a:gd name="connsiteX15" fmla="*/ 1597742 w 2430411"/>
                  <a:gd name="connsiteY15" fmla="*/ 178210 h 577645"/>
                  <a:gd name="connsiteX16" fmla="*/ 1425677 w 2430411"/>
                  <a:gd name="connsiteY16" fmla="*/ 165919 h 577645"/>
                  <a:gd name="connsiteX17" fmla="*/ 1235177 w 2430411"/>
                  <a:gd name="connsiteY17" fmla="*/ 150556 h 577645"/>
                  <a:gd name="connsiteX18" fmla="*/ 820379 w 2430411"/>
                  <a:gd name="connsiteY18" fmla="*/ 61452 h 577645"/>
                  <a:gd name="connsiteX19" fmla="*/ 709766 w 2430411"/>
                  <a:gd name="connsiteY19" fmla="*/ 55306 h 577645"/>
                  <a:gd name="connsiteX20" fmla="*/ 497758 w 2430411"/>
                  <a:gd name="connsiteY20" fmla="*/ 46089 h 577645"/>
                  <a:gd name="connsiteX21" fmla="*/ 184355 w 2430411"/>
                  <a:gd name="connsiteY21" fmla="*/ 79887 h 577645"/>
                  <a:gd name="connsiteX22" fmla="*/ 0 w 2430411"/>
                  <a:gd name="connsiteY22" fmla="*/ 39944 h 577645"/>
                  <a:gd name="connsiteX0" fmla="*/ 0 w 2430411"/>
                  <a:gd name="connsiteY0" fmla="*/ 39944 h 577645"/>
                  <a:gd name="connsiteX1" fmla="*/ 218153 w 2430411"/>
                  <a:gd name="connsiteY1" fmla="*/ 30726 h 577645"/>
                  <a:gd name="connsiteX2" fmla="*/ 580718 w 2430411"/>
                  <a:gd name="connsiteY2" fmla="*/ 0 h 577645"/>
                  <a:gd name="connsiteX3" fmla="*/ 718984 w 2430411"/>
                  <a:gd name="connsiteY3" fmla="*/ 6145 h 577645"/>
                  <a:gd name="connsiteX4" fmla="*/ 841887 w 2430411"/>
                  <a:gd name="connsiteY4" fmla="*/ 30726 h 577645"/>
                  <a:gd name="connsiteX5" fmla="*/ 1281266 w 2430411"/>
                  <a:gd name="connsiteY5" fmla="*/ 110613 h 577645"/>
                  <a:gd name="connsiteX6" fmla="*/ 1576234 w 2430411"/>
                  <a:gd name="connsiteY6" fmla="*/ 135194 h 577645"/>
                  <a:gd name="connsiteX7" fmla="*/ 1825113 w 2430411"/>
                  <a:gd name="connsiteY7" fmla="*/ 190500 h 577645"/>
                  <a:gd name="connsiteX8" fmla="*/ 2206113 w 2430411"/>
                  <a:gd name="connsiteY8" fmla="*/ 362564 h 577645"/>
                  <a:gd name="connsiteX9" fmla="*/ 2427338 w 2430411"/>
                  <a:gd name="connsiteY9" fmla="*/ 531556 h 577645"/>
                  <a:gd name="connsiteX10" fmla="*/ 2430411 w 2430411"/>
                  <a:gd name="connsiteY10" fmla="*/ 577645 h 577645"/>
                  <a:gd name="connsiteX11" fmla="*/ 2393540 w 2430411"/>
                  <a:gd name="connsiteY11" fmla="*/ 577645 h 577645"/>
                  <a:gd name="connsiteX12" fmla="*/ 2172314 w 2430411"/>
                  <a:gd name="connsiteY12" fmla="*/ 399435 h 577645"/>
                  <a:gd name="connsiteX13" fmla="*/ 1843548 w 2430411"/>
                  <a:gd name="connsiteY13" fmla="*/ 245806 h 577645"/>
                  <a:gd name="connsiteX14" fmla="*/ 1717572 w 2430411"/>
                  <a:gd name="connsiteY14" fmla="*/ 212008 h 577645"/>
                  <a:gd name="connsiteX15" fmla="*/ 1597742 w 2430411"/>
                  <a:gd name="connsiteY15" fmla="*/ 178210 h 577645"/>
                  <a:gd name="connsiteX16" fmla="*/ 1425677 w 2430411"/>
                  <a:gd name="connsiteY16" fmla="*/ 165919 h 577645"/>
                  <a:gd name="connsiteX17" fmla="*/ 1235177 w 2430411"/>
                  <a:gd name="connsiteY17" fmla="*/ 150556 h 577645"/>
                  <a:gd name="connsiteX18" fmla="*/ 820379 w 2430411"/>
                  <a:gd name="connsiteY18" fmla="*/ 61452 h 577645"/>
                  <a:gd name="connsiteX19" fmla="*/ 709766 w 2430411"/>
                  <a:gd name="connsiteY19" fmla="*/ 55306 h 577645"/>
                  <a:gd name="connsiteX20" fmla="*/ 497758 w 2430411"/>
                  <a:gd name="connsiteY20" fmla="*/ 46089 h 577645"/>
                  <a:gd name="connsiteX21" fmla="*/ 184355 w 2430411"/>
                  <a:gd name="connsiteY21" fmla="*/ 79887 h 577645"/>
                  <a:gd name="connsiteX22" fmla="*/ 0 w 2430411"/>
                  <a:gd name="connsiteY22" fmla="*/ 95250 h 577645"/>
                  <a:gd name="connsiteX23" fmla="*/ 0 w 2430411"/>
                  <a:gd name="connsiteY23" fmla="*/ 39944 h 5776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430411" h="577645">
                    <a:moveTo>
                      <a:pt x="0" y="39944"/>
                    </a:moveTo>
                    <a:lnTo>
                      <a:pt x="218153" y="30726"/>
                    </a:lnTo>
                    <a:lnTo>
                      <a:pt x="580718" y="0"/>
                    </a:lnTo>
                    <a:lnTo>
                      <a:pt x="718984" y="6145"/>
                    </a:lnTo>
                    <a:lnTo>
                      <a:pt x="841887" y="30726"/>
                    </a:lnTo>
                    <a:lnTo>
                      <a:pt x="1281266" y="110613"/>
                    </a:lnTo>
                    <a:lnTo>
                      <a:pt x="1576234" y="135194"/>
                    </a:lnTo>
                    <a:lnTo>
                      <a:pt x="1825113" y="190500"/>
                    </a:lnTo>
                    <a:lnTo>
                      <a:pt x="2206113" y="362564"/>
                    </a:lnTo>
                    <a:lnTo>
                      <a:pt x="2427338" y="531556"/>
                    </a:lnTo>
                    <a:lnTo>
                      <a:pt x="2430411" y="577645"/>
                    </a:lnTo>
                    <a:lnTo>
                      <a:pt x="2393540" y="577645"/>
                    </a:lnTo>
                    <a:lnTo>
                      <a:pt x="2172314" y="399435"/>
                    </a:lnTo>
                    <a:lnTo>
                      <a:pt x="1843548" y="245806"/>
                    </a:lnTo>
                    <a:lnTo>
                      <a:pt x="1717572" y="212008"/>
                    </a:lnTo>
                    <a:lnTo>
                      <a:pt x="1597742" y="178210"/>
                    </a:lnTo>
                    <a:lnTo>
                      <a:pt x="1425677" y="165919"/>
                    </a:lnTo>
                    <a:lnTo>
                      <a:pt x="1235177" y="150556"/>
                    </a:lnTo>
                    <a:lnTo>
                      <a:pt x="820379" y="61452"/>
                    </a:lnTo>
                    <a:lnTo>
                      <a:pt x="709766" y="55306"/>
                    </a:lnTo>
                    <a:lnTo>
                      <a:pt x="497758" y="46089"/>
                    </a:lnTo>
                    <a:lnTo>
                      <a:pt x="184355" y="79887"/>
                    </a:lnTo>
                    <a:lnTo>
                      <a:pt x="0" y="95250"/>
                    </a:lnTo>
                    <a:lnTo>
                      <a:pt x="0" y="39944"/>
                    </a:lnTo>
                    <a:close/>
                  </a:path>
                </a:pathLst>
              </a:custGeom>
              <a:solidFill>
                <a:srgbClr val="92D050">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65" name="フリーフォーム 64"/>
              <p:cNvSpPr/>
              <p:nvPr/>
            </p:nvSpPr>
            <p:spPr bwMode="auto">
              <a:xfrm>
                <a:off x="6730221" y="3417637"/>
                <a:ext cx="2142248" cy="2342589"/>
              </a:xfrm>
              <a:custGeom>
                <a:avLst/>
                <a:gdLst>
                  <a:gd name="connsiteX0" fmla="*/ 0 w 2506579"/>
                  <a:gd name="connsiteY0" fmla="*/ 30079 h 2331118"/>
                  <a:gd name="connsiteX1" fmla="*/ 426119 w 2506579"/>
                  <a:gd name="connsiteY1" fmla="*/ 0 h 2331118"/>
                  <a:gd name="connsiteX2" fmla="*/ 746961 w 2506579"/>
                  <a:gd name="connsiteY2" fmla="*/ 15039 h 2331118"/>
                  <a:gd name="connsiteX3" fmla="*/ 1278355 w 2506579"/>
                  <a:gd name="connsiteY3" fmla="*/ 130342 h 2331118"/>
                  <a:gd name="connsiteX4" fmla="*/ 1649329 w 2506579"/>
                  <a:gd name="connsiteY4" fmla="*/ 155407 h 2331118"/>
                  <a:gd name="connsiteX5" fmla="*/ 1839829 w 2506579"/>
                  <a:gd name="connsiteY5" fmla="*/ 195513 h 2331118"/>
                  <a:gd name="connsiteX6" fmla="*/ 1960145 w 2506579"/>
                  <a:gd name="connsiteY6" fmla="*/ 230605 h 2331118"/>
                  <a:gd name="connsiteX7" fmla="*/ 2376237 w 2506579"/>
                  <a:gd name="connsiteY7" fmla="*/ 396039 h 2331118"/>
                  <a:gd name="connsiteX8" fmla="*/ 2451434 w 2506579"/>
                  <a:gd name="connsiteY8" fmla="*/ 616618 h 2331118"/>
                  <a:gd name="connsiteX9" fmla="*/ 2481513 w 2506579"/>
                  <a:gd name="connsiteY9" fmla="*/ 1629276 h 2331118"/>
                  <a:gd name="connsiteX10" fmla="*/ 2506579 w 2506579"/>
                  <a:gd name="connsiteY10" fmla="*/ 2331118 h 2331118"/>
                  <a:gd name="connsiteX0" fmla="*/ 0 w 2506579"/>
                  <a:gd name="connsiteY0" fmla="*/ 30079 h 2331118"/>
                  <a:gd name="connsiteX1" fmla="*/ 426119 w 2506579"/>
                  <a:gd name="connsiteY1" fmla="*/ 0 h 2331118"/>
                  <a:gd name="connsiteX2" fmla="*/ 746961 w 2506579"/>
                  <a:gd name="connsiteY2" fmla="*/ 15039 h 2331118"/>
                  <a:gd name="connsiteX3" fmla="*/ 1278355 w 2506579"/>
                  <a:gd name="connsiteY3" fmla="*/ 130342 h 2331118"/>
                  <a:gd name="connsiteX4" fmla="*/ 1649329 w 2506579"/>
                  <a:gd name="connsiteY4" fmla="*/ 155407 h 2331118"/>
                  <a:gd name="connsiteX5" fmla="*/ 1839829 w 2506579"/>
                  <a:gd name="connsiteY5" fmla="*/ 195513 h 2331118"/>
                  <a:gd name="connsiteX6" fmla="*/ 1960145 w 2506579"/>
                  <a:gd name="connsiteY6" fmla="*/ 230605 h 2331118"/>
                  <a:gd name="connsiteX7" fmla="*/ 2376237 w 2506579"/>
                  <a:gd name="connsiteY7" fmla="*/ 396039 h 2331118"/>
                  <a:gd name="connsiteX8" fmla="*/ 2451434 w 2506579"/>
                  <a:gd name="connsiteY8" fmla="*/ 616618 h 2331118"/>
                  <a:gd name="connsiteX9" fmla="*/ 2481513 w 2506579"/>
                  <a:gd name="connsiteY9" fmla="*/ 1629276 h 2331118"/>
                  <a:gd name="connsiteX10" fmla="*/ 2506579 w 2506579"/>
                  <a:gd name="connsiteY10" fmla="*/ 2331118 h 2331118"/>
                  <a:gd name="connsiteX11" fmla="*/ 0 w 2506579"/>
                  <a:gd name="connsiteY11" fmla="*/ 30079 h 2331118"/>
                  <a:gd name="connsiteX0" fmla="*/ 0 w 2506579"/>
                  <a:gd name="connsiteY0" fmla="*/ 30079 h 2877552"/>
                  <a:gd name="connsiteX1" fmla="*/ 426119 w 2506579"/>
                  <a:gd name="connsiteY1" fmla="*/ 0 h 2877552"/>
                  <a:gd name="connsiteX2" fmla="*/ 746961 w 2506579"/>
                  <a:gd name="connsiteY2" fmla="*/ 15039 h 2877552"/>
                  <a:gd name="connsiteX3" fmla="*/ 1278355 w 2506579"/>
                  <a:gd name="connsiteY3" fmla="*/ 130342 h 2877552"/>
                  <a:gd name="connsiteX4" fmla="*/ 1649329 w 2506579"/>
                  <a:gd name="connsiteY4" fmla="*/ 155407 h 2877552"/>
                  <a:gd name="connsiteX5" fmla="*/ 1839829 w 2506579"/>
                  <a:gd name="connsiteY5" fmla="*/ 195513 h 2877552"/>
                  <a:gd name="connsiteX6" fmla="*/ 1960145 w 2506579"/>
                  <a:gd name="connsiteY6" fmla="*/ 230605 h 2877552"/>
                  <a:gd name="connsiteX7" fmla="*/ 2376237 w 2506579"/>
                  <a:gd name="connsiteY7" fmla="*/ 396039 h 2877552"/>
                  <a:gd name="connsiteX8" fmla="*/ 2451434 w 2506579"/>
                  <a:gd name="connsiteY8" fmla="*/ 616618 h 2877552"/>
                  <a:gd name="connsiteX9" fmla="*/ 2481513 w 2506579"/>
                  <a:gd name="connsiteY9" fmla="*/ 1629276 h 2877552"/>
                  <a:gd name="connsiteX10" fmla="*/ 2506579 w 2506579"/>
                  <a:gd name="connsiteY10" fmla="*/ 2331118 h 2877552"/>
                  <a:gd name="connsiteX11" fmla="*/ 2486526 w 2506579"/>
                  <a:gd name="connsiteY11" fmla="*/ 2877552 h 2877552"/>
                  <a:gd name="connsiteX12" fmla="*/ 0 w 2506579"/>
                  <a:gd name="connsiteY12" fmla="*/ 30079 h 2877552"/>
                  <a:gd name="connsiteX0" fmla="*/ 135355 w 2641934"/>
                  <a:gd name="connsiteY0" fmla="*/ 30079 h 2877552"/>
                  <a:gd name="connsiteX1" fmla="*/ 561474 w 2641934"/>
                  <a:gd name="connsiteY1" fmla="*/ 0 h 2877552"/>
                  <a:gd name="connsiteX2" fmla="*/ 882316 w 2641934"/>
                  <a:gd name="connsiteY2" fmla="*/ 15039 h 2877552"/>
                  <a:gd name="connsiteX3" fmla="*/ 1413710 w 2641934"/>
                  <a:gd name="connsiteY3" fmla="*/ 130342 h 2877552"/>
                  <a:gd name="connsiteX4" fmla="*/ 1784684 w 2641934"/>
                  <a:gd name="connsiteY4" fmla="*/ 155407 h 2877552"/>
                  <a:gd name="connsiteX5" fmla="*/ 1975184 w 2641934"/>
                  <a:gd name="connsiteY5" fmla="*/ 195513 h 2877552"/>
                  <a:gd name="connsiteX6" fmla="*/ 2095500 w 2641934"/>
                  <a:gd name="connsiteY6" fmla="*/ 230605 h 2877552"/>
                  <a:gd name="connsiteX7" fmla="*/ 2511592 w 2641934"/>
                  <a:gd name="connsiteY7" fmla="*/ 396039 h 2877552"/>
                  <a:gd name="connsiteX8" fmla="*/ 2586789 w 2641934"/>
                  <a:gd name="connsiteY8" fmla="*/ 616618 h 2877552"/>
                  <a:gd name="connsiteX9" fmla="*/ 2616868 w 2641934"/>
                  <a:gd name="connsiteY9" fmla="*/ 1629276 h 2877552"/>
                  <a:gd name="connsiteX10" fmla="*/ 2641934 w 2641934"/>
                  <a:gd name="connsiteY10" fmla="*/ 2331118 h 2877552"/>
                  <a:gd name="connsiteX11" fmla="*/ 2621881 w 2641934"/>
                  <a:gd name="connsiteY11" fmla="*/ 2877552 h 2877552"/>
                  <a:gd name="connsiteX12" fmla="*/ 0 w 2641934"/>
                  <a:gd name="connsiteY12" fmla="*/ 2817394 h 2877552"/>
                  <a:gd name="connsiteX13" fmla="*/ 135355 w 2641934"/>
                  <a:gd name="connsiteY13" fmla="*/ 30079 h 2877552"/>
                  <a:gd name="connsiteX0" fmla="*/ 0 w 2506579"/>
                  <a:gd name="connsiteY0" fmla="*/ 30079 h 2877552"/>
                  <a:gd name="connsiteX1" fmla="*/ 426119 w 2506579"/>
                  <a:gd name="connsiteY1" fmla="*/ 0 h 2877552"/>
                  <a:gd name="connsiteX2" fmla="*/ 746961 w 2506579"/>
                  <a:gd name="connsiteY2" fmla="*/ 15039 h 2877552"/>
                  <a:gd name="connsiteX3" fmla="*/ 1278355 w 2506579"/>
                  <a:gd name="connsiteY3" fmla="*/ 130342 h 2877552"/>
                  <a:gd name="connsiteX4" fmla="*/ 1649329 w 2506579"/>
                  <a:gd name="connsiteY4" fmla="*/ 155407 h 2877552"/>
                  <a:gd name="connsiteX5" fmla="*/ 1839829 w 2506579"/>
                  <a:gd name="connsiteY5" fmla="*/ 195513 h 2877552"/>
                  <a:gd name="connsiteX6" fmla="*/ 1960145 w 2506579"/>
                  <a:gd name="connsiteY6" fmla="*/ 230605 h 2877552"/>
                  <a:gd name="connsiteX7" fmla="*/ 2376237 w 2506579"/>
                  <a:gd name="connsiteY7" fmla="*/ 396039 h 2877552"/>
                  <a:gd name="connsiteX8" fmla="*/ 2451434 w 2506579"/>
                  <a:gd name="connsiteY8" fmla="*/ 616618 h 2877552"/>
                  <a:gd name="connsiteX9" fmla="*/ 2481513 w 2506579"/>
                  <a:gd name="connsiteY9" fmla="*/ 1629276 h 2877552"/>
                  <a:gd name="connsiteX10" fmla="*/ 2506579 w 2506579"/>
                  <a:gd name="connsiteY10" fmla="*/ 2331118 h 2877552"/>
                  <a:gd name="connsiteX11" fmla="*/ 2486526 w 2506579"/>
                  <a:gd name="connsiteY11" fmla="*/ 2877552 h 2877552"/>
                  <a:gd name="connsiteX12" fmla="*/ 155408 w 2506579"/>
                  <a:gd name="connsiteY12" fmla="*/ 2827420 h 2877552"/>
                  <a:gd name="connsiteX13" fmla="*/ 0 w 2506579"/>
                  <a:gd name="connsiteY13" fmla="*/ 30079 h 2877552"/>
                  <a:gd name="connsiteX0" fmla="*/ 0 w 2506579"/>
                  <a:gd name="connsiteY0" fmla="*/ 30079 h 2877552"/>
                  <a:gd name="connsiteX1" fmla="*/ 426119 w 2506579"/>
                  <a:gd name="connsiteY1" fmla="*/ 0 h 2877552"/>
                  <a:gd name="connsiteX2" fmla="*/ 746961 w 2506579"/>
                  <a:gd name="connsiteY2" fmla="*/ 15039 h 2877552"/>
                  <a:gd name="connsiteX3" fmla="*/ 1278355 w 2506579"/>
                  <a:gd name="connsiteY3" fmla="*/ 130342 h 2877552"/>
                  <a:gd name="connsiteX4" fmla="*/ 1649329 w 2506579"/>
                  <a:gd name="connsiteY4" fmla="*/ 155407 h 2877552"/>
                  <a:gd name="connsiteX5" fmla="*/ 1839829 w 2506579"/>
                  <a:gd name="connsiteY5" fmla="*/ 195513 h 2877552"/>
                  <a:gd name="connsiteX6" fmla="*/ 1960145 w 2506579"/>
                  <a:gd name="connsiteY6" fmla="*/ 230605 h 2877552"/>
                  <a:gd name="connsiteX7" fmla="*/ 2376237 w 2506579"/>
                  <a:gd name="connsiteY7" fmla="*/ 396039 h 2877552"/>
                  <a:gd name="connsiteX8" fmla="*/ 2451434 w 2506579"/>
                  <a:gd name="connsiteY8" fmla="*/ 616618 h 2877552"/>
                  <a:gd name="connsiteX9" fmla="*/ 2481513 w 2506579"/>
                  <a:gd name="connsiteY9" fmla="*/ 1629276 h 2877552"/>
                  <a:gd name="connsiteX10" fmla="*/ 2506579 w 2506579"/>
                  <a:gd name="connsiteY10" fmla="*/ 2331118 h 2877552"/>
                  <a:gd name="connsiteX11" fmla="*/ 2486526 w 2506579"/>
                  <a:gd name="connsiteY11" fmla="*/ 2877552 h 2877552"/>
                  <a:gd name="connsiteX12" fmla="*/ 155408 w 2506579"/>
                  <a:gd name="connsiteY12" fmla="*/ 2827420 h 2877552"/>
                  <a:gd name="connsiteX13" fmla="*/ 130342 w 2506579"/>
                  <a:gd name="connsiteY13" fmla="*/ 1283368 h 2877552"/>
                  <a:gd name="connsiteX14" fmla="*/ 0 w 2506579"/>
                  <a:gd name="connsiteY14" fmla="*/ 30079 h 2877552"/>
                  <a:gd name="connsiteX0" fmla="*/ 0 w 2531903"/>
                  <a:gd name="connsiteY0" fmla="*/ 0 h 3000169"/>
                  <a:gd name="connsiteX1" fmla="*/ 451443 w 2531903"/>
                  <a:gd name="connsiteY1" fmla="*/ 122617 h 3000169"/>
                  <a:gd name="connsiteX2" fmla="*/ 772285 w 2531903"/>
                  <a:gd name="connsiteY2" fmla="*/ 137656 h 3000169"/>
                  <a:gd name="connsiteX3" fmla="*/ 1303679 w 2531903"/>
                  <a:gd name="connsiteY3" fmla="*/ 252959 h 3000169"/>
                  <a:gd name="connsiteX4" fmla="*/ 1674653 w 2531903"/>
                  <a:gd name="connsiteY4" fmla="*/ 278024 h 3000169"/>
                  <a:gd name="connsiteX5" fmla="*/ 1865153 w 2531903"/>
                  <a:gd name="connsiteY5" fmla="*/ 318130 h 3000169"/>
                  <a:gd name="connsiteX6" fmla="*/ 1985469 w 2531903"/>
                  <a:gd name="connsiteY6" fmla="*/ 353222 h 3000169"/>
                  <a:gd name="connsiteX7" fmla="*/ 2401561 w 2531903"/>
                  <a:gd name="connsiteY7" fmla="*/ 518656 h 3000169"/>
                  <a:gd name="connsiteX8" fmla="*/ 2476758 w 2531903"/>
                  <a:gd name="connsiteY8" fmla="*/ 739235 h 3000169"/>
                  <a:gd name="connsiteX9" fmla="*/ 2506837 w 2531903"/>
                  <a:gd name="connsiteY9" fmla="*/ 1751893 h 3000169"/>
                  <a:gd name="connsiteX10" fmla="*/ 2531903 w 2531903"/>
                  <a:gd name="connsiteY10" fmla="*/ 2453735 h 3000169"/>
                  <a:gd name="connsiteX11" fmla="*/ 2511850 w 2531903"/>
                  <a:gd name="connsiteY11" fmla="*/ 3000169 h 3000169"/>
                  <a:gd name="connsiteX12" fmla="*/ 180732 w 2531903"/>
                  <a:gd name="connsiteY12" fmla="*/ 2950037 h 3000169"/>
                  <a:gd name="connsiteX13" fmla="*/ 155666 w 2531903"/>
                  <a:gd name="connsiteY13" fmla="*/ 1405985 h 3000169"/>
                  <a:gd name="connsiteX14" fmla="*/ 0 w 2531903"/>
                  <a:gd name="connsiteY14" fmla="*/ 0 h 3000169"/>
                  <a:gd name="connsiteX0" fmla="*/ 0 w 2531903"/>
                  <a:gd name="connsiteY0" fmla="*/ 60617 h 3060786"/>
                  <a:gd name="connsiteX1" fmla="*/ 304566 w 2531903"/>
                  <a:gd name="connsiteY1" fmla="*/ 0 h 3060786"/>
                  <a:gd name="connsiteX2" fmla="*/ 772285 w 2531903"/>
                  <a:gd name="connsiteY2" fmla="*/ 198273 h 3060786"/>
                  <a:gd name="connsiteX3" fmla="*/ 1303679 w 2531903"/>
                  <a:gd name="connsiteY3" fmla="*/ 313576 h 3060786"/>
                  <a:gd name="connsiteX4" fmla="*/ 1674653 w 2531903"/>
                  <a:gd name="connsiteY4" fmla="*/ 338641 h 3060786"/>
                  <a:gd name="connsiteX5" fmla="*/ 1865153 w 2531903"/>
                  <a:gd name="connsiteY5" fmla="*/ 378747 h 3060786"/>
                  <a:gd name="connsiteX6" fmla="*/ 1985469 w 2531903"/>
                  <a:gd name="connsiteY6" fmla="*/ 413839 h 3060786"/>
                  <a:gd name="connsiteX7" fmla="*/ 2401561 w 2531903"/>
                  <a:gd name="connsiteY7" fmla="*/ 579273 h 3060786"/>
                  <a:gd name="connsiteX8" fmla="*/ 2476758 w 2531903"/>
                  <a:gd name="connsiteY8" fmla="*/ 799852 h 3060786"/>
                  <a:gd name="connsiteX9" fmla="*/ 2506837 w 2531903"/>
                  <a:gd name="connsiteY9" fmla="*/ 1812510 h 3060786"/>
                  <a:gd name="connsiteX10" fmla="*/ 2531903 w 2531903"/>
                  <a:gd name="connsiteY10" fmla="*/ 2514352 h 3060786"/>
                  <a:gd name="connsiteX11" fmla="*/ 2511850 w 2531903"/>
                  <a:gd name="connsiteY11" fmla="*/ 3060786 h 3060786"/>
                  <a:gd name="connsiteX12" fmla="*/ 180732 w 2531903"/>
                  <a:gd name="connsiteY12" fmla="*/ 3010654 h 3060786"/>
                  <a:gd name="connsiteX13" fmla="*/ 155666 w 2531903"/>
                  <a:gd name="connsiteY13" fmla="*/ 1466602 h 3060786"/>
                  <a:gd name="connsiteX14" fmla="*/ 0 w 2531903"/>
                  <a:gd name="connsiteY14" fmla="*/ 60617 h 3060786"/>
                  <a:gd name="connsiteX0" fmla="*/ 0 w 2531903"/>
                  <a:gd name="connsiteY0" fmla="*/ 60617 h 3060786"/>
                  <a:gd name="connsiteX1" fmla="*/ 304566 w 2531903"/>
                  <a:gd name="connsiteY1" fmla="*/ 0 h 3060786"/>
                  <a:gd name="connsiteX2" fmla="*/ 833062 w 2531903"/>
                  <a:gd name="connsiteY2" fmla="*/ 50667 h 3060786"/>
                  <a:gd name="connsiteX3" fmla="*/ 1303679 w 2531903"/>
                  <a:gd name="connsiteY3" fmla="*/ 313576 h 3060786"/>
                  <a:gd name="connsiteX4" fmla="*/ 1674653 w 2531903"/>
                  <a:gd name="connsiteY4" fmla="*/ 338641 h 3060786"/>
                  <a:gd name="connsiteX5" fmla="*/ 1865153 w 2531903"/>
                  <a:gd name="connsiteY5" fmla="*/ 378747 h 3060786"/>
                  <a:gd name="connsiteX6" fmla="*/ 1985469 w 2531903"/>
                  <a:gd name="connsiteY6" fmla="*/ 413839 h 3060786"/>
                  <a:gd name="connsiteX7" fmla="*/ 2401561 w 2531903"/>
                  <a:gd name="connsiteY7" fmla="*/ 579273 h 3060786"/>
                  <a:gd name="connsiteX8" fmla="*/ 2476758 w 2531903"/>
                  <a:gd name="connsiteY8" fmla="*/ 799852 h 3060786"/>
                  <a:gd name="connsiteX9" fmla="*/ 2506837 w 2531903"/>
                  <a:gd name="connsiteY9" fmla="*/ 1812510 h 3060786"/>
                  <a:gd name="connsiteX10" fmla="*/ 2531903 w 2531903"/>
                  <a:gd name="connsiteY10" fmla="*/ 2514352 h 3060786"/>
                  <a:gd name="connsiteX11" fmla="*/ 2511850 w 2531903"/>
                  <a:gd name="connsiteY11" fmla="*/ 3060786 h 3060786"/>
                  <a:gd name="connsiteX12" fmla="*/ 180732 w 2531903"/>
                  <a:gd name="connsiteY12" fmla="*/ 3010654 h 3060786"/>
                  <a:gd name="connsiteX13" fmla="*/ 155666 w 2531903"/>
                  <a:gd name="connsiteY13" fmla="*/ 1466602 h 3060786"/>
                  <a:gd name="connsiteX14" fmla="*/ 0 w 2531903"/>
                  <a:gd name="connsiteY14" fmla="*/ 60617 h 3060786"/>
                  <a:gd name="connsiteX0" fmla="*/ 0 w 2531903"/>
                  <a:gd name="connsiteY0" fmla="*/ 60617 h 3060786"/>
                  <a:gd name="connsiteX1" fmla="*/ 304566 w 2531903"/>
                  <a:gd name="connsiteY1" fmla="*/ 0 h 3060786"/>
                  <a:gd name="connsiteX2" fmla="*/ 833062 w 2531903"/>
                  <a:gd name="connsiteY2" fmla="*/ 50667 h 3060786"/>
                  <a:gd name="connsiteX3" fmla="*/ 1298615 w 2531903"/>
                  <a:gd name="connsiteY3" fmla="*/ 160881 h 3060786"/>
                  <a:gd name="connsiteX4" fmla="*/ 1674653 w 2531903"/>
                  <a:gd name="connsiteY4" fmla="*/ 338641 h 3060786"/>
                  <a:gd name="connsiteX5" fmla="*/ 1865153 w 2531903"/>
                  <a:gd name="connsiteY5" fmla="*/ 378747 h 3060786"/>
                  <a:gd name="connsiteX6" fmla="*/ 1985469 w 2531903"/>
                  <a:gd name="connsiteY6" fmla="*/ 413839 h 3060786"/>
                  <a:gd name="connsiteX7" fmla="*/ 2401561 w 2531903"/>
                  <a:gd name="connsiteY7" fmla="*/ 579273 h 3060786"/>
                  <a:gd name="connsiteX8" fmla="*/ 2476758 w 2531903"/>
                  <a:gd name="connsiteY8" fmla="*/ 799852 h 3060786"/>
                  <a:gd name="connsiteX9" fmla="*/ 2506837 w 2531903"/>
                  <a:gd name="connsiteY9" fmla="*/ 1812510 h 3060786"/>
                  <a:gd name="connsiteX10" fmla="*/ 2531903 w 2531903"/>
                  <a:gd name="connsiteY10" fmla="*/ 2514352 h 3060786"/>
                  <a:gd name="connsiteX11" fmla="*/ 2511850 w 2531903"/>
                  <a:gd name="connsiteY11" fmla="*/ 3060786 h 3060786"/>
                  <a:gd name="connsiteX12" fmla="*/ 180732 w 2531903"/>
                  <a:gd name="connsiteY12" fmla="*/ 3010654 h 3060786"/>
                  <a:gd name="connsiteX13" fmla="*/ 155666 w 2531903"/>
                  <a:gd name="connsiteY13" fmla="*/ 1466602 h 3060786"/>
                  <a:gd name="connsiteX14" fmla="*/ 0 w 2531903"/>
                  <a:gd name="connsiteY14" fmla="*/ 60617 h 3060786"/>
                  <a:gd name="connsiteX0" fmla="*/ 0 w 2531903"/>
                  <a:gd name="connsiteY0" fmla="*/ 60617 h 3060786"/>
                  <a:gd name="connsiteX1" fmla="*/ 304566 w 2531903"/>
                  <a:gd name="connsiteY1" fmla="*/ 0 h 3060786"/>
                  <a:gd name="connsiteX2" fmla="*/ 833062 w 2531903"/>
                  <a:gd name="connsiteY2" fmla="*/ 50667 h 3060786"/>
                  <a:gd name="connsiteX3" fmla="*/ 1298615 w 2531903"/>
                  <a:gd name="connsiteY3" fmla="*/ 160881 h 3060786"/>
                  <a:gd name="connsiteX4" fmla="*/ 1679718 w 2531903"/>
                  <a:gd name="connsiteY4" fmla="*/ 196125 h 3060786"/>
                  <a:gd name="connsiteX5" fmla="*/ 1865153 w 2531903"/>
                  <a:gd name="connsiteY5" fmla="*/ 378747 h 3060786"/>
                  <a:gd name="connsiteX6" fmla="*/ 1985469 w 2531903"/>
                  <a:gd name="connsiteY6" fmla="*/ 413839 h 3060786"/>
                  <a:gd name="connsiteX7" fmla="*/ 2401561 w 2531903"/>
                  <a:gd name="connsiteY7" fmla="*/ 579273 h 3060786"/>
                  <a:gd name="connsiteX8" fmla="*/ 2476758 w 2531903"/>
                  <a:gd name="connsiteY8" fmla="*/ 799852 h 3060786"/>
                  <a:gd name="connsiteX9" fmla="*/ 2506837 w 2531903"/>
                  <a:gd name="connsiteY9" fmla="*/ 1812510 h 3060786"/>
                  <a:gd name="connsiteX10" fmla="*/ 2531903 w 2531903"/>
                  <a:gd name="connsiteY10" fmla="*/ 2514352 h 3060786"/>
                  <a:gd name="connsiteX11" fmla="*/ 2511850 w 2531903"/>
                  <a:gd name="connsiteY11" fmla="*/ 3060786 h 3060786"/>
                  <a:gd name="connsiteX12" fmla="*/ 180732 w 2531903"/>
                  <a:gd name="connsiteY12" fmla="*/ 3010654 h 3060786"/>
                  <a:gd name="connsiteX13" fmla="*/ 155666 w 2531903"/>
                  <a:gd name="connsiteY13" fmla="*/ 1466602 h 3060786"/>
                  <a:gd name="connsiteX14" fmla="*/ 0 w 2531903"/>
                  <a:gd name="connsiteY14" fmla="*/ 60617 h 3060786"/>
                  <a:gd name="connsiteX0" fmla="*/ 0 w 2531903"/>
                  <a:gd name="connsiteY0" fmla="*/ 60617 h 3060786"/>
                  <a:gd name="connsiteX1" fmla="*/ 304566 w 2531903"/>
                  <a:gd name="connsiteY1" fmla="*/ 0 h 3060786"/>
                  <a:gd name="connsiteX2" fmla="*/ 833062 w 2531903"/>
                  <a:gd name="connsiteY2" fmla="*/ 50667 h 3060786"/>
                  <a:gd name="connsiteX3" fmla="*/ 1298615 w 2531903"/>
                  <a:gd name="connsiteY3" fmla="*/ 160881 h 3060786"/>
                  <a:gd name="connsiteX4" fmla="*/ 1679718 w 2531903"/>
                  <a:gd name="connsiteY4" fmla="*/ 196125 h 3060786"/>
                  <a:gd name="connsiteX5" fmla="*/ 1986706 w 2531903"/>
                  <a:gd name="connsiteY5" fmla="*/ 256591 h 3060786"/>
                  <a:gd name="connsiteX6" fmla="*/ 1985469 w 2531903"/>
                  <a:gd name="connsiteY6" fmla="*/ 413839 h 3060786"/>
                  <a:gd name="connsiteX7" fmla="*/ 2401561 w 2531903"/>
                  <a:gd name="connsiteY7" fmla="*/ 579273 h 3060786"/>
                  <a:gd name="connsiteX8" fmla="*/ 2476758 w 2531903"/>
                  <a:gd name="connsiteY8" fmla="*/ 799852 h 3060786"/>
                  <a:gd name="connsiteX9" fmla="*/ 2506837 w 2531903"/>
                  <a:gd name="connsiteY9" fmla="*/ 1812510 h 3060786"/>
                  <a:gd name="connsiteX10" fmla="*/ 2531903 w 2531903"/>
                  <a:gd name="connsiteY10" fmla="*/ 2514352 h 3060786"/>
                  <a:gd name="connsiteX11" fmla="*/ 2511850 w 2531903"/>
                  <a:gd name="connsiteY11" fmla="*/ 3060786 h 3060786"/>
                  <a:gd name="connsiteX12" fmla="*/ 180732 w 2531903"/>
                  <a:gd name="connsiteY12" fmla="*/ 3010654 h 3060786"/>
                  <a:gd name="connsiteX13" fmla="*/ 155666 w 2531903"/>
                  <a:gd name="connsiteY13" fmla="*/ 1466602 h 3060786"/>
                  <a:gd name="connsiteX14" fmla="*/ 0 w 2531903"/>
                  <a:gd name="connsiteY14" fmla="*/ 60617 h 3060786"/>
                  <a:gd name="connsiteX0" fmla="*/ 0 w 2531903"/>
                  <a:gd name="connsiteY0" fmla="*/ 60617 h 3060786"/>
                  <a:gd name="connsiteX1" fmla="*/ 304566 w 2531903"/>
                  <a:gd name="connsiteY1" fmla="*/ 0 h 3060786"/>
                  <a:gd name="connsiteX2" fmla="*/ 833062 w 2531903"/>
                  <a:gd name="connsiteY2" fmla="*/ 50667 h 3060786"/>
                  <a:gd name="connsiteX3" fmla="*/ 1298615 w 2531903"/>
                  <a:gd name="connsiteY3" fmla="*/ 160881 h 3060786"/>
                  <a:gd name="connsiteX4" fmla="*/ 1679718 w 2531903"/>
                  <a:gd name="connsiteY4" fmla="*/ 196125 h 3060786"/>
                  <a:gd name="connsiteX5" fmla="*/ 1986706 w 2531903"/>
                  <a:gd name="connsiteY5" fmla="*/ 256591 h 3060786"/>
                  <a:gd name="connsiteX6" fmla="*/ 1985469 w 2531903"/>
                  <a:gd name="connsiteY6" fmla="*/ 413839 h 3060786"/>
                  <a:gd name="connsiteX7" fmla="*/ 2401561 w 2531903"/>
                  <a:gd name="connsiteY7" fmla="*/ 579273 h 3060786"/>
                  <a:gd name="connsiteX8" fmla="*/ 2476758 w 2531903"/>
                  <a:gd name="connsiteY8" fmla="*/ 799852 h 3060786"/>
                  <a:gd name="connsiteX9" fmla="*/ 2506837 w 2531903"/>
                  <a:gd name="connsiteY9" fmla="*/ 1812510 h 3060786"/>
                  <a:gd name="connsiteX10" fmla="*/ 2531903 w 2531903"/>
                  <a:gd name="connsiteY10" fmla="*/ 2514352 h 3060786"/>
                  <a:gd name="connsiteX11" fmla="*/ 2511850 w 2531903"/>
                  <a:gd name="connsiteY11" fmla="*/ 3060786 h 3060786"/>
                  <a:gd name="connsiteX12" fmla="*/ 180732 w 2531903"/>
                  <a:gd name="connsiteY12" fmla="*/ 3010654 h 3060786"/>
                  <a:gd name="connsiteX13" fmla="*/ 155666 w 2531903"/>
                  <a:gd name="connsiteY13" fmla="*/ 1466602 h 3060786"/>
                  <a:gd name="connsiteX14" fmla="*/ 0 w 2531903"/>
                  <a:gd name="connsiteY14" fmla="*/ 60617 h 3060786"/>
                  <a:gd name="connsiteX0" fmla="*/ 0 w 2531903"/>
                  <a:gd name="connsiteY0" fmla="*/ 60617 h 3060786"/>
                  <a:gd name="connsiteX1" fmla="*/ 304566 w 2531903"/>
                  <a:gd name="connsiteY1" fmla="*/ 0 h 3060786"/>
                  <a:gd name="connsiteX2" fmla="*/ 833062 w 2531903"/>
                  <a:gd name="connsiteY2" fmla="*/ 50667 h 3060786"/>
                  <a:gd name="connsiteX3" fmla="*/ 1298615 w 2531903"/>
                  <a:gd name="connsiteY3" fmla="*/ 160881 h 3060786"/>
                  <a:gd name="connsiteX4" fmla="*/ 1679718 w 2531903"/>
                  <a:gd name="connsiteY4" fmla="*/ 196125 h 3060786"/>
                  <a:gd name="connsiteX5" fmla="*/ 1986706 w 2531903"/>
                  <a:gd name="connsiteY5" fmla="*/ 256591 h 3060786"/>
                  <a:gd name="connsiteX6" fmla="*/ 2314676 w 2531903"/>
                  <a:gd name="connsiteY6" fmla="*/ 393480 h 3060786"/>
                  <a:gd name="connsiteX7" fmla="*/ 2401561 w 2531903"/>
                  <a:gd name="connsiteY7" fmla="*/ 579273 h 3060786"/>
                  <a:gd name="connsiteX8" fmla="*/ 2476758 w 2531903"/>
                  <a:gd name="connsiteY8" fmla="*/ 799852 h 3060786"/>
                  <a:gd name="connsiteX9" fmla="*/ 2506837 w 2531903"/>
                  <a:gd name="connsiteY9" fmla="*/ 1812510 h 3060786"/>
                  <a:gd name="connsiteX10" fmla="*/ 2531903 w 2531903"/>
                  <a:gd name="connsiteY10" fmla="*/ 2514352 h 3060786"/>
                  <a:gd name="connsiteX11" fmla="*/ 2511850 w 2531903"/>
                  <a:gd name="connsiteY11" fmla="*/ 3060786 h 3060786"/>
                  <a:gd name="connsiteX12" fmla="*/ 180732 w 2531903"/>
                  <a:gd name="connsiteY12" fmla="*/ 3010654 h 3060786"/>
                  <a:gd name="connsiteX13" fmla="*/ 155666 w 2531903"/>
                  <a:gd name="connsiteY13" fmla="*/ 1466602 h 3060786"/>
                  <a:gd name="connsiteX14" fmla="*/ 0 w 2531903"/>
                  <a:gd name="connsiteY14" fmla="*/ 60617 h 3060786"/>
                  <a:gd name="connsiteX0" fmla="*/ 0 w 2531903"/>
                  <a:gd name="connsiteY0" fmla="*/ 60617 h 3060786"/>
                  <a:gd name="connsiteX1" fmla="*/ 304566 w 2531903"/>
                  <a:gd name="connsiteY1" fmla="*/ 0 h 3060786"/>
                  <a:gd name="connsiteX2" fmla="*/ 833062 w 2531903"/>
                  <a:gd name="connsiteY2" fmla="*/ 50667 h 3060786"/>
                  <a:gd name="connsiteX3" fmla="*/ 1298615 w 2531903"/>
                  <a:gd name="connsiteY3" fmla="*/ 160881 h 3060786"/>
                  <a:gd name="connsiteX4" fmla="*/ 1679718 w 2531903"/>
                  <a:gd name="connsiteY4" fmla="*/ 196125 h 3060786"/>
                  <a:gd name="connsiteX5" fmla="*/ 1986706 w 2531903"/>
                  <a:gd name="connsiteY5" fmla="*/ 256591 h 3060786"/>
                  <a:gd name="connsiteX6" fmla="*/ 2426101 w 2531903"/>
                  <a:gd name="connsiteY6" fmla="*/ 444379 h 3060786"/>
                  <a:gd name="connsiteX7" fmla="*/ 2401561 w 2531903"/>
                  <a:gd name="connsiteY7" fmla="*/ 579273 h 3060786"/>
                  <a:gd name="connsiteX8" fmla="*/ 2476758 w 2531903"/>
                  <a:gd name="connsiteY8" fmla="*/ 799852 h 3060786"/>
                  <a:gd name="connsiteX9" fmla="*/ 2506837 w 2531903"/>
                  <a:gd name="connsiteY9" fmla="*/ 1812510 h 3060786"/>
                  <a:gd name="connsiteX10" fmla="*/ 2531903 w 2531903"/>
                  <a:gd name="connsiteY10" fmla="*/ 2514352 h 3060786"/>
                  <a:gd name="connsiteX11" fmla="*/ 2511850 w 2531903"/>
                  <a:gd name="connsiteY11" fmla="*/ 3060786 h 3060786"/>
                  <a:gd name="connsiteX12" fmla="*/ 180732 w 2531903"/>
                  <a:gd name="connsiteY12" fmla="*/ 3010654 h 3060786"/>
                  <a:gd name="connsiteX13" fmla="*/ 155666 w 2531903"/>
                  <a:gd name="connsiteY13" fmla="*/ 1466602 h 3060786"/>
                  <a:gd name="connsiteX14" fmla="*/ 0 w 2531903"/>
                  <a:gd name="connsiteY14" fmla="*/ 60617 h 3060786"/>
                  <a:gd name="connsiteX0" fmla="*/ 0 w 2531903"/>
                  <a:gd name="connsiteY0" fmla="*/ 60617 h 3060786"/>
                  <a:gd name="connsiteX1" fmla="*/ 304566 w 2531903"/>
                  <a:gd name="connsiteY1" fmla="*/ 0 h 3060786"/>
                  <a:gd name="connsiteX2" fmla="*/ 833062 w 2531903"/>
                  <a:gd name="connsiteY2" fmla="*/ 50667 h 3060786"/>
                  <a:gd name="connsiteX3" fmla="*/ 1298615 w 2531903"/>
                  <a:gd name="connsiteY3" fmla="*/ 160881 h 3060786"/>
                  <a:gd name="connsiteX4" fmla="*/ 1679718 w 2531903"/>
                  <a:gd name="connsiteY4" fmla="*/ 196125 h 3060786"/>
                  <a:gd name="connsiteX5" fmla="*/ 1986706 w 2531903"/>
                  <a:gd name="connsiteY5" fmla="*/ 256591 h 3060786"/>
                  <a:gd name="connsiteX6" fmla="*/ 2426101 w 2531903"/>
                  <a:gd name="connsiteY6" fmla="*/ 444379 h 3060786"/>
                  <a:gd name="connsiteX7" fmla="*/ 2442078 w 2531903"/>
                  <a:gd name="connsiteY7" fmla="*/ 584363 h 3060786"/>
                  <a:gd name="connsiteX8" fmla="*/ 2476758 w 2531903"/>
                  <a:gd name="connsiteY8" fmla="*/ 799852 h 3060786"/>
                  <a:gd name="connsiteX9" fmla="*/ 2506837 w 2531903"/>
                  <a:gd name="connsiteY9" fmla="*/ 1812510 h 3060786"/>
                  <a:gd name="connsiteX10" fmla="*/ 2531903 w 2531903"/>
                  <a:gd name="connsiteY10" fmla="*/ 2514352 h 3060786"/>
                  <a:gd name="connsiteX11" fmla="*/ 2511850 w 2531903"/>
                  <a:gd name="connsiteY11" fmla="*/ 3060786 h 3060786"/>
                  <a:gd name="connsiteX12" fmla="*/ 180732 w 2531903"/>
                  <a:gd name="connsiteY12" fmla="*/ 3010654 h 3060786"/>
                  <a:gd name="connsiteX13" fmla="*/ 155666 w 2531903"/>
                  <a:gd name="connsiteY13" fmla="*/ 1466602 h 3060786"/>
                  <a:gd name="connsiteX14" fmla="*/ 0 w 2531903"/>
                  <a:gd name="connsiteY14" fmla="*/ 60617 h 3060786"/>
                  <a:gd name="connsiteX0" fmla="*/ 0 w 2531903"/>
                  <a:gd name="connsiteY0" fmla="*/ 60617 h 3060786"/>
                  <a:gd name="connsiteX1" fmla="*/ 304566 w 2531903"/>
                  <a:gd name="connsiteY1" fmla="*/ 0 h 3060786"/>
                  <a:gd name="connsiteX2" fmla="*/ 833062 w 2531903"/>
                  <a:gd name="connsiteY2" fmla="*/ 50667 h 3060786"/>
                  <a:gd name="connsiteX3" fmla="*/ 1298615 w 2531903"/>
                  <a:gd name="connsiteY3" fmla="*/ 160881 h 3060786"/>
                  <a:gd name="connsiteX4" fmla="*/ 1679718 w 2531903"/>
                  <a:gd name="connsiteY4" fmla="*/ 196125 h 3060786"/>
                  <a:gd name="connsiteX5" fmla="*/ 1986706 w 2531903"/>
                  <a:gd name="connsiteY5" fmla="*/ 256591 h 3060786"/>
                  <a:gd name="connsiteX6" fmla="*/ 2426101 w 2531903"/>
                  <a:gd name="connsiteY6" fmla="*/ 444379 h 3060786"/>
                  <a:gd name="connsiteX7" fmla="*/ 2476758 w 2531903"/>
                  <a:gd name="connsiteY7" fmla="*/ 799852 h 3060786"/>
                  <a:gd name="connsiteX8" fmla="*/ 2506837 w 2531903"/>
                  <a:gd name="connsiteY8" fmla="*/ 1812510 h 3060786"/>
                  <a:gd name="connsiteX9" fmla="*/ 2531903 w 2531903"/>
                  <a:gd name="connsiteY9" fmla="*/ 2514352 h 3060786"/>
                  <a:gd name="connsiteX10" fmla="*/ 2511850 w 2531903"/>
                  <a:gd name="connsiteY10" fmla="*/ 3060786 h 3060786"/>
                  <a:gd name="connsiteX11" fmla="*/ 180732 w 2531903"/>
                  <a:gd name="connsiteY11" fmla="*/ 3010654 h 3060786"/>
                  <a:gd name="connsiteX12" fmla="*/ 155666 w 2531903"/>
                  <a:gd name="connsiteY12" fmla="*/ 1466602 h 3060786"/>
                  <a:gd name="connsiteX13" fmla="*/ 0 w 2531903"/>
                  <a:gd name="connsiteY13" fmla="*/ 60617 h 3060786"/>
                  <a:gd name="connsiteX0" fmla="*/ 0 w 2525981"/>
                  <a:gd name="connsiteY0" fmla="*/ 227810 h 3060786"/>
                  <a:gd name="connsiteX1" fmla="*/ 298644 w 2525981"/>
                  <a:gd name="connsiteY1" fmla="*/ 0 h 3060786"/>
                  <a:gd name="connsiteX2" fmla="*/ 827140 w 2525981"/>
                  <a:gd name="connsiteY2" fmla="*/ 50667 h 3060786"/>
                  <a:gd name="connsiteX3" fmla="*/ 1292693 w 2525981"/>
                  <a:gd name="connsiteY3" fmla="*/ 160881 h 3060786"/>
                  <a:gd name="connsiteX4" fmla="*/ 1673796 w 2525981"/>
                  <a:gd name="connsiteY4" fmla="*/ 196125 h 3060786"/>
                  <a:gd name="connsiteX5" fmla="*/ 1980784 w 2525981"/>
                  <a:gd name="connsiteY5" fmla="*/ 256591 h 3060786"/>
                  <a:gd name="connsiteX6" fmla="*/ 2420179 w 2525981"/>
                  <a:gd name="connsiteY6" fmla="*/ 444379 h 3060786"/>
                  <a:gd name="connsiteX7" fmla="*/ 2470836 w 2525981"/>
                  <a:gd name="connsiteY7" fmla="*/ 799852 h 3060786"/>
                  <a:gd name="connsiteX8" fmla="*/ 2500915 w 2525981"/>
                  <a:gd name="connsiteY8" fmla="*/ 1812510 h 3060786"/>
                  <a:gd name="connsiteX9" fmla="*/ 2525981 w 2525981"/>
                  <a:gd name="connsiteY9" fmla="*/ 2514352 h 3060786"/>
                  <a:gd name="connsiteX10" fmla="*/ 2505928 w 2525981"/>
                  <a:gd name="connsiteY10" fmla="*/ 3060786 h 3060786"/>
                  <a:gd name="connsiteX11" fmla="*/ 174810 w 2525981"/>
                  <a:gd name="connsiteY11" fmla="*/ 3010654 h 3060786"/>
                  <a:gd name="connsiteX12" fmla="*/ 149744 w 2525981"/>
                  <a:gd name="connsiteY12" fmla="*/ 1466602 h 3060786"/>
                  <a:gd name="connsiteX13" fmla="*/ 0 w 2525981"/>
                  <a:gd name="connsiteY13" fmla="*/ 227810 h 3060786"/>
                  <a:gd name="connsiteX0" fmla="*/ 0 w 2525981"/>
                  <a:gd name="connsiteY0" fmla="*/ 177143 h 3010119"/>
                  <a:gd name="connsiteX1" fmla="*/ 470389 w 2525981"/>
                  <a:gd name="connsiteY1" fmla="*/ 122291 h 3010119"/>
                  <a:gd name="connsiteX2" fmla="*/ 827140 w 2525981"/>
                  <a:gd name="connsiteY2" fmla="*/ 0 h 3010119"/>
                  <a:gd name="connsiteX3" fmla="*/ 1292693 w 2525981"/>
                  <a:gd name="connsiteY3" fmla="*/ 110214 h 3010119"/>
                  <a:gd name="connsiteX4" fmla="*/ 1673796 w 2525981"/>
                  <a:gd name="connsiteY4" fmla="*/ 145458 h 3010119"/>
                  <a:gd name="connsiteX5" fmla="*/ 1980784 w 2525981"/>
                  <a:gd name="connsiteY5" fmla="*/ 205924 h 3010119"/>
                  <a:gd name="connsiteX6" fmla="*/ 2420179 w 2525981"/>
                  <a:gd name="connsiteY6" fmla="*/ 393712 h 3010119"/>
                  <a:gd name="connsiteX7" fmla="*/ 2470836 w 2525981"/>
                  <a:gd name="connsiteY7" fmla="*/ 749185 h 3010119"/>
                  <a:gd name="connsiteX8" fmla="*/ 2500915 w 2525981"/>
                  <a:gd name="connsiteY8" fmla="*/ 1761843 h 3010119"/>
                  <a:gd name="connsiteX9" fmla="*/ 2525981 w 2525981"/>
                  <a:gd name="connsiteY9" fmla="*/ 2463685 h 3010119"/>
                  <a:gd name="connsiteX10" fmla="*/ 2505928 w 2525981"/>
                  <a:gd name="connsiteY10" fmla="*/ 3010119 h 3010119"/>
                  <a:gd name="connsiteX11" fmla="*/ 174810 w 2525981"/>
                  <a:gd name="connsiteY11" fmla="*/ 2959987 h 3010119"/>
                  <a:gd name="connsiteX12" fmla="*/ 149744 w 2525981"/>
                  <a:gd name="connsiteY12" fmla="*/ 1415935 h 3010119"/>
                  <a:gd name="connsiteX13" fmla="*/ 0 w 2525981"/>
                  <a:gd name="connsiteY13" fmla="*/ 177143 h 3010119"/>
                  <a:gd name="connsiteX0" fmla="*/ 0 w 2525981"/>
                  <a:gd name="connsiteY0" fmla="*/ 66930 h 2899906"/>
                  <a:gd name="connsiteX1" fmla="*/ 470389 w 2525981"/>
                  <a:gd name="connsiteY1" fmla="*/ 12078 h 2899906"/>
                  <a:gd name="connsiteX2" fmla="*/ 756073 w 2525981"/>
                  <a:gd name="connsiteY2" fmla="*/ 62746 h 2899906"/>
                  <a:gd name="connsiteX3" fmla="*/ 1292693 w 2525981"/>
                  <a:gd name="connsiteY3" fmla="*/ 1 h 2899906"/>
                  <a:gd name="connsiteX4" fmla="*/ 1673796 w 2525981"/>
                  <a:gd name="connsiteY4" fmla="*/ 35245 h 2899906"/>
                  <a:gd name="connsiteX5" fmla="*/ 1980784 w 2525981"/>
                  <a:gd name="connsiteY5" fmla="*/ 95711 h 2899906"/>
                  <a:gd name="connsiteX6" fmla="*/ 2420179 w 2525981"/>
                  <a:gd name="connsiteY6" fmla="*/ 283499 h 2899906"/>
                  <a:gd name="connsiteX7" fmla="*/ 2470836 w 2525981"/>
                  <a:gd name="connsiteY7" fmla="*/ 638972 h 2899906"/>
                  <a:gd name="connsiteX8" fmla="*/ 2500915 w 2525981"/>
                  <a:gd name="connsiteY8" fmla="*/ 1651630 h 2899906"/>
                  <a:gd name="connsiteX9" fmla="*/ 2525981 w 2525981"/>
                  <a:gd name="connsiteY9" fmla="*/ 2353472 h 2899906"/>
                  <a:gd name="connsiteX10" fmla="*/ 2505928 w 2525981"/>
                  <a:gd name="connsiteY10" fmla="*/ 2899906 h 2899906"/>
                  <a:gd name="connsiteX11" fmla="*/ 174810 w 2525981"/>
                  <a:gd name="connsiteY11" fmla="*/ 2849774 h 2899906"/>
                  <a:gd name="connsiteX12" fmla="*/ 149744 w 2525981"/>
                  <a:gd name="connsiteY12" fmla="*/ 1305722 h 2899906"/>
                  <a:gd name="connsiteX13" fmla="*/ 0 w 2525981"/>
                  <a:gd name="connsiteY13" fmla="*/ 66930 h 2899906"/>
                  <a:gd name="connsiteX0" fmla="*/ 0 w 2525981"/>
                  <a:gd name="connsiteY0" fmla="*/ 66929 h 2899905"/>
                  <a:gd name="connsiteX1" fmla="*/ 470389 w 2525981"/>
                  <a:gd name="connsiteY1" fmla="*/ 12077 h 2899905"/>
                  <a:gd name="connsiteX2" fmla="*/ 756073 w 2525981"/>
                  <a:gd name="connsiteY2" fmla="*/ 22388 h 2899905"/>
                  <a:gd name="connsiteX3" fmla="*/ 1292693 w 2525981"/>
                  <a:gd name="connsiteY3" fmla="*/ 0 h 2899905"/>
                  <a:gd name="connsiteX4" fmla="*/ 1673796 w 2525981"/>
                  <a:gd name="connsiteY4" fmla="*/ 35244 h 2899905"/>
                  <a:gd name="connsiteX5" fmla="*/ 1980784 w 2525981"/>
                  <a:gd name="connsiteY5" fmla="*/ 95710 h 2899905"/>
                  <a:gd name="connsiteX6" fmla="*/ 2420179 w 2525981"/>
                  <a:gd name="connsiteY6" fmla="*/ 283498 h 2899905"/>
                  <a:gd name="connsiteX7" fmla="*/ 2470836 w 2525981"/>
                  <a:gd name="connsiteY7" fmla="*/ 638971 h 2899905"/>
                  <a:gd name="connsiteX8" fmla="*/ 2500915 w 2525981"/>
                  <a:gd name="connsiteY8" fmla="*/ 1651629 h 2899905"/>
                  <a:gd name="connsiteX9" fmla="*/ 2525981 w 2525981"/>
                  <a:gd name="connsiteY9" fmla="*/ 2353471 h 2899905"/>
                  <a:gd name="connsiteX10" fmla="*/ 2505928 w 2525981"/>
                  <a:gd name="connsiteY10" fmla="*/ 2899905 h 2899905"/>
                  <a:gd name="connsiteX11" fmla="*/ 174810 w 2525981"/>
                  <a:gd name="connsiteY11" fmla="*/ 2849773 h 2899905"/>
                  <a:gd name="connsiteX12" fmla="*/ 149744 w 2525981"/>
                  <a:gd name="connsiteY12" fmla="*/ 1305721 h 2899905"/>
                  <a:gd name="connsiteX13" fmla="*/ 0 w 2525981"/>
                  <a:gd name="connsiteY13" fmla="*/ 66929 h 2899905"/>
                  <a:gd name="connsiteX0" fmla="*/ 0 w 2525981"/>
                  <a:gd name="connsiteY0" fmla="*/ 66929 h 2899905"/>
                  <a:gd name="connsiteX1" fmla="*/ 585518 w 2525981"/>
                  <a:gd name="connsiteY1" fmla="*/ 33265 h 2899905"/>
                  <a:gd name="connsiteX2" fmla="*/ 756073 w 2525981"/>
                  <a:gd name="connsiteY2" fmla="*/ 22388 h 2899905"/>
                  <a:gd name="connsiteX3" fmla="*/ 1292693 w 2525981"/>
                  <a:gd name="connsiteY3" fmla="*/ 0 h 2899905"/>
                  <a:gd name="connsiteX4" fmla="*/ 1673796 w 2525981"/>
                  <a:gd name="connsiteY4" fmla="*/ 35244 h 2899905"/>
                  <a:gd name="connsiteX5" fmla="*/ 1980784 w 2525981"/>
                  <a:gd name="connsiteY5" fmla="*/ 95710 h 2899905"/>
                  <a:gd name="connsiteX6" fmla="*/ 2420179 w 2525981"/>
                  <a:gd name="connsiteY6" fmla="*/ 283498 h 2899905"/>
                  <a:gd name="connsiteX7" fmla="*/ 2470836 w 2525981"/>
                  <a:gd name="connsiteY7" fmla="*/ 638971 h 2899905"/>
                  <a:gd name="connsiteX8" fmla="*/ 2500915 w 2525981"/>
                  <a:gd name="connsiteY8" fmla="*/ 1651629 h 2899905"/>
                  <a:gd name="connsiteX9" fmla="*/ 2525981 w 2525981"/>
                  <a:gd name="connsiteY9" fmla="*/ 2353471 h 2899905"/>
                  <a:gd name="connsiteX10" fmla="*/ 2505928 w 2525981"/>
                  <a:gd name="connsiteY10" fmla="*/ 2899905 h 2899905"/>
                  <a:gd name="connsiteX11" fmla="*/ 174810 w 2525981"/>
                  <a:gd name="connsiteY11" fmla="*/ 2849773 h 2899905"/>
                  <a:gd name="connsiteX12" fmla="*/ 149744 w 2525981"/>
                  <a:gd name="connsiteY12" fmla="*/ 1305721 h 2899905"/>
                  <a:gd name="connsiteX13" fmla="*/ 0 w 2525981"/>
                  <a:gd name="connsiteY13" fmla="*/ 66929 h 2899905"/>
                  <a:gd name="connsiteX0" fmla="*/ 0 w 2525981"/>
                  <a:gd name="connsiteY0" fmla="*/ 66929 h 2899905"/>
                  <a:gd name="connsiteX1" fmla="*/ 585518 w 2525981"/>
                  <a:gd name="connsiteY1" fmla="*/ 33265 h 2899905"/>
                  <a:gd name="connsiteX2" fmla="*/ 778002 w 2525981"/>
                  <a:gd name="connsiteY2" fmla="*/ 59468 h 2899905"/>
                  <a:gd name="connsiteX3" fmla="*/ 1292693 w 2525981"/>
                  <a:gd name="connsiteY3" fmla="*/ 0 h 2899905"/>
                  <a:gd name="connsiteX4" fmla="*/ 1673796 w 2525981"/>
                  <a:gd name="connsiteY4" fmla="*/ 35244 h 2899905"/>
                  <a:gd name="connsiteX5" fmla="*/ 1980784 w 2525981"/>
                  <a:gd name="connsiteY5" fmla="*/ 95710 h 2899905"/>
                  <a:gd name="connsiteX6" fmla="*/ 2420179 w 2525981"/>
                  <a:gd name="connsiteY6" fmla="*/ 283498 h 2899905"/>
                  <a:gd name="connsiteX7" fmla="*/ 2470836 w 2525981"/>
                  <a:gd name="connsiteY7" fmla="*/ 638971 h 2899905"/>
                  <a:gd name="connsiteX8" fmla="*/ 2500915 w 2525981"/>
                  <a:gd name="connsiteY8" fmla="*/ 1651629 h 2899905"/>
                  <a:gd name="connsiteX9" fmla="*/ 2525981 w 2525981"/>
                  <a:gd name="connsiteY9" fmla="*/ 2353471 h 2899905"/>
                  <a:gd name="connsiteX10" fmla="*/ 2505928 w 2525981"/>
                  <a:gd name="connsiteY10" fmla="*/ 2899905 h 2899905"/>
                  <a:gd name="connsiteX11" fmla="*/ 174810 w 2525981"/>
                  <a:gd name="connsiteY11" fmla="*/ 2849773 h 2899905"/>
                  <a:gd name="connsiteX12" fmla="*/ 149744 w 2525981"/>
                  <a:gd name="connsiteY12" fmla="*/ 1305721 h 2899905"/>
                  <a:gd name="connsiteX13" fmla="*/ 0 w 2525981"/>
                  <a:gd name="connsiteY13" fmla="*/ 66929 h 2899905"/>
                  <a:gd name="connsiteX0" fmla="*/ 0 w 2525981"/>
                  <a:gd name="connsiteY0" fmla="*/ 66929 h 2899905"/>
                  <a:gd name="connsiteX1" fmla="*/ 621898 w 2525981"/>
                  <a:gd name="connsiteY1" fmla="*/ 33266 h 2899905"/>
                  <a:gd name="connsiteX2" fmla="*/ 778002 w 2525981"/>
                  <a:gd name="connsiteY2" fmla="*/ 59468 h 2899905"/>
                  <a:gd name="connsiteX3" fmla="*/ 1292693 w 2525981"/>
                  <a:gd name="connsiteY3" fmla="*/ 0 h 2899905"/>
                  <a:gd name="connsiteX4" fmla="*/ 1673796 w 2525981"/>
                  <a:gd name="connsiteY4" fmla="*/ 35244 h 2899905"/>
                  <a:gd name="connsiteX5" fmla="*/ 1980784 w 2525981"/>
                  <a:gd name="connsiteY5" fmla="*/ 95710 h 2899905"/>
                  <a:gd name="connsiteX6" fmla="*/ 2420179 w 2525981"/>
                  <a:gd name="connsiteY6" fmla="*/ 283498 h 2899905"/>
                  <a:gd name="connsiteX7" fmla="*/ 2470836 w 2525981"/>
                  <a:gd name="connsiteY7" fmla="*/ 638971 h 2899905"/>
                  <a:gd name="connsiteX8" fmla="*/ 2500915 w 2525981"/>
                  <a:gd name="connsiteY8" fmla="*/ 1651629 h 2899905"/>
                  <a:gd name="connsiteX9" fmla="*/ 2525981 w 2525981"/>
                  <a:gd name="connsiteY9" fmla="*/ 2353471 h 2899905"/>
                  <a:gd name="connsiteX10" fmla="*/ 2505928 w 2525981"/>
                  <a:gd name="connsiteY10" fmla="*/ 2899905 h 2899905"/>
                  <a:gd name="connsiteX11" fmla="*/ 174810 w 2525981"/>
                  <a:gd name="connsiteY11" fmla="*/ 2849773 h 2899905"/>
                  <a:gd name="connsiteX12" fmla="*/ 149744 w 2525981"/>
                  <a:gd name="connsiteY12" fmla="*/ 1305721 h 2899905"/>
                  <a:gd name="connsiteX13" fmla="*/ 0 w 2525981"/>
                  <a:gd name="connsiteY13" fmla="*/ 66929 h 2899905"/>
                  <a:gd name="connsiteX0" fmla="*/ 0 w 2525981"/>
                  <a:gd name="connsiteY0" fmla="*/ 66929 h 2899905"/>
                  <a:gd name="connsiteX1" fmla="*/ 621898 w 2525981"/>
                  <a:gd name="connsiteY1" fmla="*/ 33266 h 2899905"/>
                  <a:gd name="connsiteX2" fmla="*/ 778003 w 2525981"/>
                  <a:gd name="connsiteY2" fmla="*/ 45469 h 2899905"/>
                  <a:gd name="connsiteX3" fmla="*/ 1292693 w 2525981"/>
                  <a:gd name="connsiteY3" fmla="*/ 0 h 2899905"/>
                  <a:gd name="connsiteX4" fmla="*/ 1673796 w 2525981"/>
                  <a:gd name="connsiteY4" fmla="*/ 35244 h 2899905"/>
                  <a:gd name="connsiteX5" fmla="*/ 1980784 w 2525981"/>
                  <a:gd name="connsiteY5" fmla="*/ 95710 h 2899905"/>
                  <a:gd name="connsiteX6" fmla="*/ 2420179 w 2525981"/>
                  <a:gd name="connsiteY6" fmla="*/ 283498 h 2899905"/>
                  <a:gd name="connsiteX7" fmla="*/ 2470836 w 2525981"/>
                  <a:gd name="connsiteY7" fmla="*/ 638971 h 2899905"/>
                  <a:gd name="connsiteX8" fmla="*/ 2500915 w 2525981"/>
                  <a:gd name="connsiteY8" fmla="*/ 1651629 h 2899905"/>
                  <a:gd name="connsiteX9" fmla="*/ 2525981 w 2525981"/>
                  <a:gd name="connsiteY9" fmla="*/ 2353471 h 2899905"/>
                  <a:gd name="connsiteX10" fmla="*/ 2505928 w 2525981"/>
                  <a:gd name="connsiteY10" fmla="*/ 2899905 h 2899905"/>
                  <a:gd name="connsiteX11" fmla="*/ 174810 w 2525981"/>
                  <a:gd name="connsiteY11" fmla="*/ 2849773 h 2899905"/>
                  <a:gd name="connsiteX12" fmla="*/ 149744 w 2525981"/>
                  <a:gd name="connsiteY12" fmla="*/ 1305721 h 2899905"/>
                  <a:gd name="connsiteX13" fmla="*/ 0 w 2525981"/>
                  <a:gd name="connsiteY13" fmla="*/ 66929 h 2899905"/>
                  <a:gd name="connsiteX0" fmla="*/ 0 w 2525981"/>
                  <a:gd name="connsiteY0" fmla="*/ 33663 h 2866639"/>
                  <a:gd name="connsiteX1" fmla="*/ 621898 w 2525981"/>
                  <a:gd name="connsiteY1" fmla="*/ 0 h 2866639"/>
                  <a:gd name="connsiteX2" fmla="*/ 778003 w 2525981"/>
                  <a:gd name="connsiteY2" fmla="*/ 12203 h 2866639"/>
                  <a:gd name="connsiteX3" fmla="*/ 1285417 w 2525981"/>
                  <a:gd name="connsiteY3" fmla="*/ 113730 h 2866639"/>
                  <a:gd name="connsiteX4" fmla="*/ 1673796 w 2525981"/>
                  <a:gd name="connsiteY4" fmla="*/ 1978 h 2866639"/>
                  <a:gd name="connsiteX5" fmla="*/ 1980784 w 2525981"/>
                  <a:gd name="connsiteY5" fmla="*/ 62444 h 2866639"/>
                  <a:gd name="connsiteX6" fmla="*/ 2420179 w 2525981"/>
                  <a:gd name="connsiteY6" fmla="*/ 250232 h 2866639"/>
                  <a:gd name="connsiteX7" fmla="*/ 2470836 w 2525981"/>
                  <a:gd name="connsiteY7" fmla="*/ 605705 h 2866639"/>
                  <a:gd name="connsiteX8" fmla="*/ 2500915 w 2525981"/>
                  <a:gd name="connsiteY8" fmla="*/ 1618363 h 2866639"/>
                  <a:gd name="connsiteX9" fmla="*/ 2525981 w 2525981"/>
                  <a:gd name="connsiteY9" fmla="*/ 2320205 h 2866639"/>
                  <a:gd name="connsiteX10" fmla="*/ 2505928 w 2525981"/>
                  <a:gd name="connsiteY10" fmla="*/ 2866639 h 2866639"/>
                  <a:gd name="connsiteX11" fmla="*/ 174810 w 2525981"/>
                  <a:gd name="connsiteY11" fmla="*/ 2816507 h 2866639"/>
                  <a:gd name="connsiteX12" fmla="*/ 149744 w 2525981"/>
                  <a:gd name="connsiteY12" fmla="*/ 1272455 h 2866639"/>
                  <a:gd name="connsiteX13" fmla="*/ 0 w 2525981"/>
                  <a:gd name="connsiteY13" fmla="*/ 33663 h 2866639"/>
                  <a:gd name="connsiteX0" fmla="*/ 0 w 2525981"/>
                  <a:gd name="connsiteY0" fmla="*/ 33663 h 2866639"/>
                  <a:gd name="connsiteX1" fmla="*/ 621898 w 2525981"/>
                  <a:gd name="connsiteY1" fmla="*/ 0 h 2866639"/>
                  <a:gd name="connsiteX2" fmla="*/ 778003 w 2525981"/>
                  <a:gd name="connsiteY2" fmla="*/ 12203 h 2866639"/>
                  <a:gd name="connsiteX3" fmla="*/ 1285417 w 2525981"/>
                  <a:gd name="connsiteY3" fmla="*/ 113730 h 2866639"/>
                  <a:gd name="connsiteX4" fmla="*/ 1320910 w 2525981"/>
                  <a:gd name="connsiteY4" fmla="*/ 120974 h 2866639"/>
                  <a:gd name="connsiteX5" fmla="*/ 1980784 w 2525981"/>
                  <a:gd name="connsiteY5" fmla="*/ 62444 h 2866639"/>
                  <a:gd name="connsiteX6" fmla="*/ 2420179 w 2525981"/>
                  <a:gd name="connsiteY6" fmla="*/ 250232 h 2866639"/>
                  <a:gd name="connsiteX7" fmla="*/ 2470836 w 2525981"/>
                  <a:gd name="connsiteY7" fmla="*/ 605705 h 2866639"/>
                  <a:gd name="connsiteX8" fmla="*/ 2500915 w 2525981"/>
                  <a:gd name="connsiteY8" fmla="*/ 1618363 h 2866639"/>
                  <a:gd name="connsiteX9" fmla="*/ 2525981 w 2525981"/>
                  <a:gd name="connsiteY9" fmla="*/ 2320205 h 2866639"/>
                  <a:gd name="connsiteX10" fmla="*/ 2505928 w 2525981"/>
                  <a:gd name="connsiteY10" fmla="*/ 2866639 h 2866639"/>
                  <a:gd name="connsiteX11" fmla="*/ 174810 w 2525981"/>
                  <a:gd name="connsiteY11" fmla="*/ 2816507 h 2866639"/>
                  <a:gd name="connsiteX12" fmla="*/ 149744 w 2525981"/>
                  <a:gd name="connsiteY12" fmla="*/ 1272455 h 2866639"/>
                  <a:gd name="connsiteX13" fmla="*/ 0 w 2525981"/>
                  <a:gd name="connsiteY13" fmla="*/ 33663 h 2866639"/>
                  <a:gd name="connsiteX0" fmla="*/ 0 w 2525981"/>
                  <a:gd name="connsiteY0" fmla="*/ 33663 h 2866639"/>
                  <a:gd name="connsiteX1" fmla="*/ 621898 w 2525981"/>
                  <a:gd name="connsiteY1" fmla="*/ 0 h 2866639"/>
                  <a:gd name="connsiteX2" fmla="*/ 778003 w 2525981"/>
                  <a:gd name="connsiteY2" fmla="*/ 12203 h 2866639"/>
                  <a:gd name="connsiteX3" fmla="*/ 1285417 w 2525981"/>
                  <a:gd name="connsiteY3" fmla="*/ 113730 h 2866639"/>
                  <a:gd name="connsiteX4" fmla="*/ 1320910 w 2525981"/>
                  <a:gd name="connsiteY4" fmla="*/ 120974 h 2866639"/>
                  <a:gd name="connsiteX5" fmla="*/ 1842538 w 2525981"/>
                  <a:gd name="connsiteY5" fmla="*/ 184942 h 2866639"/>
                  <a:gd name="connsiteX6" fmla="*/ 2420179 w 2525981"/>
                  <a:gd name="connsiteY6" fmla="*/ 250232 h 2866639"/>
                  <a:gd name="connsiteX7" fmla="*/ 2470836 w 2525981"/>
                  <a:gd name="connsiteY7" fmla="*/ 605705 h 2866639"/>
                  <a:gd name="connsiteX8" fmla="*/ 2500915 w 2525981"/>
                  <a:gd name="connsiteY8" fmla="*/ 1618363 h 2866639"/>
                  <a:gd name="connsiteX9" fmla="*/ 2525981 w 2525981"/>
                  <a:gd name="connsiteY9" fmla="*/ 2320205 h 2866639"/>
                  <a:gd name="connsiteX10" fmla="*/ 2505928 w 2525981"/>
                  <a:gd name="connsiteY10" fmla="*/ 2866639 h 2866639"/>
                  <a:gd name="connsiteX11" fmla="*/ 174810 w 2525981"/>
                  <a:gd name="connsiteY11" fmla="*/ 2816507 h 2866639"/>
                  <a:gd name="connsiteX12" fmla="*/ 149744 w 2525981"/>
                  <a:gd name="connsiteY12" fmla="*/ 1272455 h 2866639"/>
                  <a:gd name="connsiteX13" fmla="*/ 0 w 2525981"/>
                  <a:gd name="connsiteY13" fmla="*/ 33663 h 2866639"/>
                  <a:gd name="connsiteX0" fmla="*/ 0 w 2525981"/>
                  <a:gd name="connsiteY0" fmla="*/ 33663 h 2866639"/>
                  <a:gd name="connsiteX1" fmla="*/ 621898 w 2525981"/>
                  <a:gd name="connsiteY1" fmla="*/ 0 h 2866639"/>
                  <a:gd name="connsiteX2" fmla="*/ 778003 w 2525981"/>
                  <a:gd name="connsiteY2" fmla="*/ 12203 h 2866639"/>
                  <a:gd name="connsiteX3" fmla="*/ 1285417 w 2525981"/>
                  <a:gd name="connsiteY3" fmla="*/ 113730 h 2866639"/>
                  <a:gd name="connsiteX4" fmla="*/ 1320910 w 2525981"/>
                  <a:gd name="connsiteY4" fmla="*/ 120974 h 2866639"/>
                  <a:gd name="connsiteX5" fmla="*/ 1842538 w 2525981"/>
                  <a:gd name="connsiteY5" fmla="*/ 184942 h 2866639"/>
                  <a:gd name="connsiteX6" fmla="*/ 2420179 w 2525981"/>
                  <a:gd name="connsiteY6" fmla="*/ 250232 h 2866639"/>
                  <a:gd name="connsiteX7" fmla="*/ 2470836 w 2525981"/>
                  <a:gd name="connsiteY7" fmla="*/ 605705 h 2866639"/>
                  <a:gd name="connsiteX8" fmla="*/ 2500915 w 2525981"/>
                  <a:gd name="connsiteY8" fmla="*/ 1618363 h 2866639"/>
                  <a:gd name="connsiteX9" fmla="*/ 2525981 w 2525981"/>
                  <a:gd name="connsiteY9" fmla="*/ 2320205 h 2866639"/>
                  <a:gd name="connsiteX10" fmla="*/ 2505928 w 2525981"/>
                  <a:gd name="connsiteY10" fmla="*/ 2866639 h 2866639"/>
                  <a:gd name="connsiteX11" fmla="*/ 174810 w 2525981"/>
                  <a:gd name="connsiteY11" fmla="*/ 2816507 h 2866639"/>
                  <a:gd name="connsiteX12" fmla="*/ 149744 w 2525981"/>
                  <a:gd name="connsiteY12" fmla="*/ 1272455 h 2866639"/>
                  <a:gd name="connsiteX13" fmla="*/ 0 w 2525981"/>
                  <a:gd name="connsiteY13" fmla="*/ 33663 h 2866639"/>
                  <a:gd name="connsiteX0" fmla="*/ 0 w 2525981"/>
                  <a:gd name="connsiteY0" fmla="*/ 33663 h 2866639"/>
                  <a:gd name="connsiteX1" fmla="*/ 621898 w 2525981"/>
                  <a:gd name="connsiteY1" fmla="*/ 0 h 2866639"/>
                  <a:gd name="connsiteX2" fmla="*/ 778003 w 2525981"/>
                  <a:gd name="connsiteY2" fmla="*/ 12203 h 2866639"/>
                  <a:gd name="connsiteX3" fmla="*/ 1285417 w 2525981"/>
                  <a:gd name="connsiteY3" fmla="*/ 113730 h 2866639"/>
                  <a:gd name="connsiteX4" fmla="*/ 1320910 w 2525981"/>
                  <a:gd name="connsiteY4" fmla="*/ 120974 h 2866639"/>
                  <a:gd name="connsiteX5" fmla="*/ 1662307 w 2525981"/>
                  <a:gd name="connsiteY5" fmla="*/ 151734 h 2866639"/>
                  <a:gd name="connsiteX6" fmla="*/ 1842538 w 2525981"/>
                  <a:gd name="connsiteY6" fmla="*/ 184942 h 2866639"/>
                  <a:gd name="connsiteX7" fmla="*/ 2420179 w 2525981"/>
                  <a:gd name="connsiteY7" fmla="*/ 250232 h 2866639"/>
                  <a:gd name="connsiteX8" fmla="*/ 2470836 w 2525981"/>
                  <a:gd name="connsiteY8" fmla="*/ 605705 h 2866639"/>
                  <a:gd name="connsiteX9" fmla="*/ 2500915 w 2525981"/>
                  <a:gd name="connsiteY9" fmla="*/ 1618363 h 2866639"/>
                  <a:gd name="connsiteX10" fmla="*/ 2525981 w 2525981"/>
                  <a:gd name="connsiteY10" fmla="*/ 2320205 h 2866639"/>
                  <a:gd name="connsiteX11" fmla="*/ 2505928 w 2525981"/>
                  <a:gd name="connsiteY11" fmla="*/ 2866639 h 2866639"/>
                  <a:gd name="connsiteX12" fmla="*/ 174810 w 2525981"/>
                  <a:gd name="connsiteY12" fmla="*/ 2816507 h 2866639"/>
                  <a:gd name="connsiteX13" fmla="*/ 149744 w 2525981"/>
                  <a:gd name="connsiteY13" fmla="*/ 1272455 h 2866639"/>
                  <a:gd name="connsiteX14" fmla="*/ 0 w 2525981"/>
                  <a:gd name="connsiteY14" fmla="*/ 33663 h 2866639"/>
                  <a:gd name="connsiteX0" fmla="*/ 0 w 2525981"/>
                  <a:gd name="connsiteY0" fmla="*/ 33663 h 2866639"/>
                  <a:gd name="connsiteX1" fmla="*/ 621898 w 2525981"/>
                  <a:gd name="connsiteY1" fmla="*/ 0 h 2866639"/>
                  <a:gd name="connsiteX2" fmla="*/ 778003 w 2525981"/>
                  <a:gd name="connsiteY2" fmla="*/ 12203 h 2866639"/>
                  <a:gd name="connsiteX3" fmla="*/ 1285417 w 2525981"/>
                  <a:gd name="connsiteY3" fmla="*/ 113730 h 2866639"/>
                  <a:gd name="connsiteX4" fmla="*/ 1320910 w 2525981"/>
                  <a:gd name="connsiteY4" fmla="*/ 120974 h 2866639"/>
                  <a:gd name="connsiteX5" fmla="*/ 1662307 w 2525981"/>
                  <a:gd name="connsiteY5" fmla="*/ 151734 h 2866639"/>
                  <a:gd name="connsiteX6" fmla="*/ 2420179 w 2525981"/>
                  <a:gd name="connsiteY6" fmla="*/ 250232 h 2866639"/>
                  <a:gd name="connsiteX7" fmla="*/ 2470836 w 2525981"/>
                  <a:gd name="connsiteY7" fmla="*/ 605705 h 2866639"/>
                  <a:gd name="connsiteX8" fmla="*/ 2500915 w 2525981"/>
                  <a:gd name="connsiteY8" fmla="*/ 1618363 h 2866639"/>
                  <a:gd name="connsiteX9" fmla="*/ 2525981 w 2525981"/>
                  <a:gd name="connsiteY9" fmla="*/ 2320205 h 2866639"/>
                  <a:gd name="connsiteX10" fmla="*/ 2505928 w 2525981"/>
                  <a:gd name="connsiteY10" fmla="*/ 2866639 h 2866639"/>
                  <a:gd name="connsiteX11" fmla="*/ 174810 w 2525981"/>
                  <a:gd name="connsiteY11" fmla="*/ 2816507 h 2866639"/>
                  <a:gd name="connsiteX12" fmla="*/ 149744 w 2525981"/>
                  <a:gd name="connsiteY12" fmla="*/ 1272455 h 2866639"/>
                  <a:gd name="connsiteX13" fmla="*/ 0 w 2525981"/>
                  <a:gd name="connsiteY13" fmla="*/ 33663 h 2866639"/>
                  <a:gd name="connsiteX0" fmla="*/ 0 w 2525981"/>
                  <a:gd name="connsiteY0" fmla="*/ 33663 h 2866639"/>
                  <a:gd name="connsiteX1" fmla="*/ 621898 w 2525981"/>
                  <a:gd name="connsiteY1" fmla="*/ 0 h 2866639"/>
                  <a:gd name="connsiteX2" fmla="*/ 778003 w 2525981"/>
                  <a:gd name="connsiteY2" fmla="*/ 12203 h 2866639"/>
                  <a:gd name="connsiteX3" fmla="*/ 1285417 w 2525981"/>
                  <a:gd name="connsiteY3" fmla="*/ 113730 h 2866639"/>
                  <a:gd name="connsiteX4" fmla="*/ 1320910 w 2525981"/>
                  <a:gd name="connsiteY4" fmla="*/ 120974 h 2866639"/>
                  <a:gd name="connsiteX5" fmla="*/ 1662307 w 2525981"/>
                  <a:gd name="connsiteY5" fmla="*/ 151734 h 2866639"/>
                  <a:gd name="connsiteX6" fmla="*/ 2470836 w 2525981"/>
                  <a:gd name="connsiteY6" fmla="*/ 605705 h 2866639"/>
                  <a:gd name="connsiteX7" fmla="*/ 2500915 w 2525981"/>
                  <a:gd name="connsiteY7" fmla="*/ 1618363 h 2866639"/>
                  <a:gd name="connsiteX8" fmla="*/ 2525981 w 2525981"/>
                  <a:gd name="connsiteY8" fmla="*/ 2320205 h 2866639"/>
                  <a:gd name="connsiteX9" fmla="*/ 2505928 w 2525981"/>
                  <a:gd name="connsiteY9" fmla="*/ 2866639 h 2866639"/>
                  <a:gd name="connsiteX10" fmla="*/ 174810 w 2525981"/>
                  <a:gd name="connsiteY10" fmla="*/ 2816507 h 2866639"/>
                  <a:gd name="connsiteX11" fmla="*/ 149744 w 2525981"/>
                  <a:gd name="connsiteY11" fmla="*/ 1272455 h 2866639"/>
                  <a:gd name="connsiteX12" fmla="*/ 0 w 2525981"/>
                  <a:gd name="connsiteY12" fmla="*/ 33663 h 2866639"/>
                  <a:gd name="connsiteX0" fmla="*/ 0 w 2525981"/>
                  <a:gd name="connsiteY0" fmla="*/ 33663 h 2866639"/>
                  <a:gd name="connsiteX1" fmla="*/ 621898 w 2525981"/>
                  <a:gd name="connsiteY1" fmla="*/ 0 h 2866639"/>
                  <a:gd name="connsiteX2" fmla="*/ 778003 w 2525981"/>
                  <a:gd name="connsiteY2" fmla="*/ 12203 h 2866639"/>
                  <a:gd name="connsiteX3" fmla="*/ 1285417 w 2525981"/>
                  <a:gd name="connsiteY3" fmla="*/ 113730 h 2866639"/>
                  <a:gd name="connsiteX4" fmla="*/ 1320910 w 2525981"/>
                  <a:gd name="connsiteY4" fmla="*/ 120974 h 2866639"/>
                  <a:gd name="connsiteX5" fmla="*/ 1662307 w 2525981"/>
                  <a:gd name="connsiteY5" fmla="*/ 151734 h 2866639"/>
                  <a:gd name="connsiteX6" fmla="*/ 1953349 w 2525981"/>
                  <a:gd name="connsiteY6" fmla="*/ 207733 h 2866639"/>
                  <a:gd name="connsiteX7" fmla="*/ 2470836 w 2525981"/>
                  <a:gd name="connsiteY7" fmla="*/ 605705 h 2866639"/>
                  <a:gd name="connsiteX8" fmla="*/ 2500915 w 2525981"/>
                  <a:gd name="connsiteY8" fmla="*/ 1618363 h 2866639"/>
                  <a:gd name="connsiteX9" fmla="*/ 2525981 w 2525981"/>
                  <a:gd name="connsiteY9" fmla="*/ 2320205 h 2866639"/>
                  <a:gd name="connsiteX10" fmla="*/ 2505928 w 2525981"/>
                  <a:gd name="connsiteY10" fmla="*/ 2866639 h 2866639"/>
                  <a:gd name="connsiteX11" fmla="*/ 174810 w 2525981"/>
                  <a:gd name="connsiteY11" fmla="*/ 2816507 h 2866639"/>
                  <a:gd name="connsiteX12" fmla="*/ 149744 w 2525981"/>
                  <a:gd name="connsiteY12" fmla="*/ 1272455 h 2866639"/>
                  <a:gd name="connsiteX13" fmla="*/ 0 w 2525981"/>
                  <a:gd name="connsiteY13" fmla="*/ 33663 h 2866639"/>
                  <a:gd name="connsiteX0" fmla="*/ 0 w 2525981"/>
                  <a:gd name="connsiteY0" fmla="*/ 33663 h 2866639"/>
                  <a:gd name="connsiteX1" fmla="*/ 621898 w 2525981"/>
                  <a:gd name="connsiteY1" fmla="*/ 0 h 2866639"/>
                  <a:gd name="connsiteX2" fmla="*/ 778003 w 2525981"/>
                  <a:gd name="connsiteY2" fmla="*/ 12203 h 2866639"/>
                  <a:gd name="connsiteX3" fmla="*/ 1285417 w 2525981"/>
                  <a:gd name="connsiteY3" fmla="*/ 113730 h 2866639"/>
                  <a:gd name="connsiteX4" fmla="*/ 1320910 w 2525981"/>
                  <a:gd name="connsiteY4" fmla="*/ 120974 h 2866639"/>
                  <a:gd name="connsiteX5" fmla="*/ 1662307 w 2525981"/>
                  <a:gd name="connsiteY5" fmla="*/ 151734 h 2866639"/>
                  <a:gd name="connsiteX6" fmla="*/ 1953349 w 2525981"/>
                  <a:gd name="connsiteY6" fmla="*/ 207733 h 2866639"/>
                  <a:gd name="connsiteX7" fmla="*/ 2470836 w 2525981"/>
                  <a:gd name="connsiteY7" fmla="*/ 605705 h 2866639"/>
                  <a:gd name="connsiteX8" fmla="*/ 2500915 w 2525981"/>
                  <a:gd name="connsiteY8" fmla="*/ 1618363 h 2866639"/>
                  <a:gd name="connsiteX9" fmla="*/ 2525981 w 2525981"/>
                  <a:gd name="connsiteY9" fmla="*/ 2320205 h 2866639"/>
                  <a:gd name="connsiteX10" fmla="*/ 2505928 w 2525981"/>
                  <a:gd name="connsiteY10" fmla="*/ 2866639 h 2866639"/>
                  <a:gd name="connsiteX11" fmla="*/ 174810 w 2525981"/>
                  <a:gd name="connsiteY11" fmla="*/ 2816507 h 2866639"/>
                  <a:gd name="connsiteX12" fmla="*/ 149744 w 2525981"/>
                  <a:gd name="connsiteY12" fmla="*/ 1272455 h 2866639"/>
                  <a:gd name="connsiteX13" fmla="*/ 0 w 2525981"/>
                  <a:gd name="connsiteY13" fmla="*/ 33663 h 2866639"/>
                  <a:gd name="connsiteX0" fmla="*/ 0 w 2525981"/>
                  <a:gd name="connsiteY0" fmla="*/ 33663 h 2866639"/>
                  <a:gd name="connsiteX1" fmla="*/ 621898 w 2525981"/>
                  <a:gd name="connsiteY1" fmla="*/ 0 h 2866639"/>
                  <a:gd name="connsiteX2" fmla="*/ 778003 w 2525981"/>
                  <a:gd name="connsiteY2" fmla="*/ 12203 h 2866639"/>
                  <a:gd name="connsiteX3" fmla="*/ 1285417 w 2525981"/>
                  <a:gd name="connsiteY3" fmla="*/ 113730 h 2866639"/>
                  <a:gd name="connsiteX4" fmla="*/ 1320910 w 2525981"/>
                  <a:gd name="connsiteY4" fmla="*/ 120974 h 2866639"/>
                  <a:gd name="connsiteX5" fmla="*/ 1662307 w 2525981"/>
                  <a:gd name="connsiteY5" fmla="*/ 151734 h 2866639"/>
                  <a:gd name="connsiteX6" fmla="*/ 1953349 w 2525981"/>
                  <a:gd name="connsiteY6" fmla="*/ 207733 h 2866639"/>
                  <a:gd name="connsiteX7" fmla="*/ 2280769 w 2525981"/>
                  <a:gd name="connsiteY7" fmla="*/ 351228 h 2866639"/>
                  <a:gd name="connsiteX8" fmla="*/ 2470836 w 2525981"/>
                  <a:gd name="connsiteY8" fmla="*/ 605705 h 2866639"/>
                  <a:gd name="connsiteX9" fmla="*/ 2500915 w 2525981"/>
                  <a:gd name="connsiteY9" fmla="*/ 1618363 h 2866639"/>
                  <a:gd name="connsiteX10" fmla="*/ 2525981 w 2525981"/>
                  <a:gd name="connsiteY10" fmla="*/ 2320205 h 2866639"/>
                  <a:gd name="connsiteX11" fmla="*/ 2505928 w 2525981"/>
                  <a:gd name="connsiteY11" fmla="*/ 2866639 h 2866639"/>
                  <a:gd name="connsiteX12" fmla="*/ 174810 w 2525981"/>
                  <a:gd name="connsiteY12" fmla="*/ 2816507 h 2866639"/>
                  <a:gd name="connsiteX13" fmla="*/ 149744 w 2525981"/>
                  <a:gd name="connsiteY13" fmla="*/ 1272455 h 2866639"/>
                  <a:gd name="connsiteX14" fmla="*/ 0 w 2525981"/>
                  <a:gd name="connsiteY14" fmla="*/ 33663 h 2866639"/>
                  <a:gd name="connsiteX0" fmla="*/ 0 w 2525981"/>
                  <a:gd name="connsiteY0" fmla="*/ 33663 h 2866639"/>
                  <a:gd name="connsiteX1" fmla="*/ 621898 w 2525981"/>
                  <a:gd name="connsiteY1" fmla="*/ 0 h 2866639"/>
                  <a:gd name="connsiteX2" fmla="*/ 778003 w 2525981"/>
                  <a:gd name="connsiteY2" fmla="*/ 12203 h 2866639"/>
                  <a:gd name="connsiteX3" fmla="*/ 1285417 w 2525981"/>
                  <a:gd name="connsiteY3" fmla="*/ 113730 h 2866639"/>
                  <a:gd name="connsiteX4" fmla="*/ 1320910 w 2525981"/>
                  <a:gd name="connsiteY4" fmla="*/ 120974 h 2866639"/>
                  <a:gd name="connsiteX5" fmla="*/ 1662307 w 2525981"/>
                  <a:gd name="connsiteY5" fmla="*/ 151734 h 2866639"/>
                  <a:gd name="connsiteX6" fmla="*/ 1953349 w 2525981"/>
                  <a:gd name="connsiteY6" fmla="*/ 207733 h 2866639"/>
                  <a:gd name="connsiteX7" fmla="*/ 2280769 w 2525981"/>
                  <a:gd name="connsiteY7" fmla="*/ 351228 h 2866639"/>
                  <a:gd name="connsiteX8" fmla="*/ 2470836 w 2525981"/>
                  <a:gd name="connsiteY8" fmla="*/ 605705 h 2866639"/>
                  <a:gd name="connsiteX9" fmla="*/ 2500915 w 2525981"/>
                  <a:gd name="connsiteY9" fmla="*/ 1618363 h 2866639"/>
                  <a:gd name="connsiteX10" fmla="*/ 2525981 w 2525981"/>
                  <a:gd name="connsiteY10" fmla="*/ 2320205 h 2866639"/>
                  <a:gd name="connsiteX11" fmla="*/ 2505928 w 2525981"/>
                  <a:gd name="connsiteY11" fmla="*/ 2866639 h 2866639"/>
                  <a:gd name="connsiteX12" fmla="*/ 174810 w 2525981"/>
                  <a:gd name="connsiteY12" fmla="*/ 2816507 h 2866639"/>
                  <a:gd name="connsiteX13" fmla="*/ 149744 w 2525981"/>
                  <a:gd name="connsiteY13" fmla="*/ 1272455 h 2866639"/>
                  <a:gd name="connsiteX14" fmla="*/ 0 w 2525981"/>
                  <a:gd name="connsiteY14" fmla="*/ 33663 h 2866639"/>
                  <a:gd name="connsiteX0" fmla="*/ 0 w 2525981"/>
                  <a:gd name="connsiteY0" fmla="*/ 33663 h 2866639"/>
                  <a:gd name="connsiteX1" fmla="*/ 621898 w 2525981"/>
                  <a:gd name="connsiteY1" fmla="*/ 0 h 2866639"/>
                  <a:gd name="connsiteX2" fmla="*/ 778003 w 2525981"/>
                  <a:gd name="connsiteY2" fmla="*/ 12203 h 2866639"/>
                  <a:gd name="connsiteX3" fmla="*/ 1285417 w 2525981"/>
                  <a:gd name="connsiteY3" fmla="*/ 113730 h 2866639"/>
                  <a:gd name="connsiteX4" fmla="*/ 1320910 w 2525981"/>
                  <a:gd name="connsiteY4" fmla="*/ 120974 h 2866639"/>
                  <a:gd name="connsiteX5" fmla="*/ 1662307 w 2525981"/>
                  <a:gd name="connsiteY5" fmla="*/ 151734 h 2866639"/>
                  <a:gd name="connsiteX6" fmla="*/ 1953349 w 2525981"/>
                  <a:gd name="connsiteY6" fmla="*/ 207733 h 2866639"/>
                  <a:gd name="connsiteX7" fmla="*/ 2280769 w 2525981"/>
                  <a:gd name="connsiteY7" fmla="*/ 351228 h 2866639"/>
                  <a:gd name="connsiteX8" fmla="*/ 2470836 w 2525981"/>
                  <a:gd name="connsiteY8" fmla="*/ 605705 h 2866639"/>
                  <a:gd name="connsiteX9" fmla="*/ 2500915 w 2525981"/>
                  <a:gd name="connsiteY9" fmla="*/ 1618363 h 2866639"/>
                  <a:gd name="connsiteX10" fmla="*/ 2525981 w 2525981"/>
                  <a:gd name="connsiteY10" fmla="*/ 2320205 h 2866639"/>
                  <a:gd name="connsiteX11" fmla="*/ 2505928 w 2525981"/>
                  <a:gd name="connsiteY11" fmla="*/ 2866639 h 2866639"/>
                  <a:gd name="connsiteX12" fmla="*/ 174810 w 2525981"/>
                  <a:gd name="connsiteY12" fmla="*/ 2816507 h 2866639"/>
                  <a:gd name="connsiteX13" fmla="*/ 149744 w 2525981"/>
                  <a:gd name="connsiteY13" fmla="*/ 1272455 h 2866639"/>
                  <a:gd name="connsiteX14" fmla="*/ 0 w 2525981"/>
                  <a:gd name="connsiteY14" fmla="*/ 33663 h 2866639"/>
                  <a:gd name="connsiteX0" fmla="*/ 0 w 2525981"/>
                  <a:gd name="connsiteY0" fmla="*/ 33663 h 2866639"/>
                  <a:gd name="connsiteX1" fmla="*/ 621898 w 2525981"/>
                  <a:gd name="connsiteY1" fmla="*/ 0 h 2866639"/>
                  <a:gd name="connsiteX2" fmla="*/ 778003 w 2525981"/>
                  <a:gd name="connsiteY2" fmla="*/ 12203 h 2866639"/>
                  <a:gd name="connsiteX3" fmla="*/ 1285417 w 2525981"/>
                  <a:gd name="connsiteY3" fmla="*/ 113730 h 2866639"/>
                  <a:gd name="connsiteX4" fmla="*/ 1320910 w 2525981"/>
                  <a:gd name="connsiteY4" fmla="*/ 120974 h 2866639"/>
                  <a:gd name="connsiteX5" fmla="*/ 1662307 w 2525981"/>
                  <a:gd name="connsiteY5" fmla="*/ 151734 h 2866639"/>
                  <a:gd name="connsiteX6" fmla="*/ 1953349 w 2525981"/>
                  <a:gd name="connsiteY6" fmla="*/ 207733 h 2866639"/>
                  <a:gd name="connsiteX7" fmla="*/ 2280769 w 2525981"/>
                  <a:gd name="connsiteY7" fmla="*/ 351228 h 2866639"/>
                  <a:gd name="connsiteX8" fmla="*/ 2470836 w 2525981"/>
                  <a:gd name="connsiteY8" fmla="*/ 605705 h 2866639"/>
                  <a:gd name="connsiteX9" fmla="*/ 2500915 w 2525981"/>
                  <a:gd name="connsiteY9" fmla="*/ 1618363 h 2866639"/>
                  <a:gd name="connsiteX10" fmla="*/ 2525981 w 2525981"/>
                  <a:gd name="connsiteY10" fmla="*/ 2320205 h 2866639"/>
                  <a:gd name="connsiteX11" fmla="*/ 2505928 w 2525981"/>
                  <a:gd name="connsiteY11" fmla="*/ 2866639 h 2866639"/>
                  <a:gd name="connsiteX12" fmla="*/ 174810 w 2525981"/>
                  <a:gd name="connsiteY12" fmla="*/ 2816507 h 2866639"/>
                  <a:gd name="connsiteX13" fmla="*/ 149744 w 2525981"/>
                  <a:gd name="connsiteY13" fmla="*/ 1272455 h 2866639"/>
                  <a:gd name="connsiteX14" fmla="*/ 0 w 2525981"/>
                  <a:gd name="connsiteY14" fmla="*/ 33663 h 2866639"/>
                  <a:gd name="connsiteX0" fmla="*/ 0 w 2525981"/>
                  <a:gd name="connsiteY0" fmla="*/ 33663 h 2866639"/>
                  <a:gd name="connsiteX1" fmla="*/ 621898 w 2525981"/>
                  <a:gd name="connsiteY1" fmla="*/ 0 h 2866639"/>
                  <a:gd name="connsiteX2" fmla="*/ 778003 w 2525981"/>
                  <a:gd name="connsiteY2" fmla="*/ 12203 h 2866639"/>
                  <a:gd name="connsiteX3" fmla="*/ 1285417 w 2525981"/>
                  <a:gd name="connsiteY3" fmla="*/ 113730 h 2866639"/>
                  <a:gd name="connsiteX4" fmla="*/ 1320910 w 2525981"/>
                  <a:gd name="connsiteY4" fmla="*/ 120974 h 2866639"/>
                  <a:gd name="connsiteX5" fmla="*/ 1662307 w 2525981"/>
                  <a:gd name="connsiteY5" fmla="*/ 151734 h 2866639"/>
                  <a:gd name="connsiteX6" fmla="*/ 1953349 w 2525981"/>
                  <a:gd name="connsiteY6" fmla="*/ 207733 h 2866639"/>
                  <a:gd name="connsiteX7" fmla="*/ 2280769 w 2525981"/>
                  <a:gd name="connsiteY7" fmla="*/ 351228 h 2866639"/>
                  <a:gd name="connsiteX8" fmla="*/ 2470836 w 2525981"/>
                  <a:gd name="connsiteY8" fmla="*/ 605705 h 2866639"/>
                  <a:gd name="connsiteX9" fmla="*/ 2500915 w 2525981"/>
                  <a:gd name="connsiteY9" fmla="*/ 1618363 h 2866639"/>
                  <a:gd name="connsiteX10" fmla="*/ 2525981 w 2525981"/>
                  <a:gd name="connsiteY10" fmla="*/ 2320205 h 2866639"/>
                  <a:gd name="connsiteX11" fmla="*/ 2505928 w 2525981"/>
                  <a:gd name="connsiteY11" fmla="*/ 2866639 h 2866639"/>
                  <a:gd name="connsiteX12" fmla="*/ 174810 w 2525981"/>
                  <a:gd name="connsiteY12" fmla="*/ 2816507 h 2866639"/>
                  <a:gd name="connsiteX13" fmla="*/ 149744 w 2525981"/>
                  <a:gd name="connsiteY13" fmla="*/ 1272455 h 2866639"/>
                  <a:gd name="connsiteX14" fmla="*/ 0 w 2525981"/>
                  <a:gd name="connsiteY14" fmla="*/ 33663 h 2866639"/>
                  <a:gd name="connsiteX0" fmla="*/ 0 w 2525981"/>
                  <a:gd name="connsiteY0" fmla="*/ 33663 h 2866639"/>
                  <a:gd name="connsiteX1" fmla="*/ 621898 w 2525981"/>
                  <a:gd name="connsiteY1" fmla="*/ 0 h 2866639"/>
                  <a:gd name="connsiteX2" fmla="*/ 778003 w 2525981"/>
                  <a:gd name="connsiteY2" fmla="*/ 12203 h 2866639"/>
                  <a:gd name="connsiteX3" fmla="*/ 1285417 w 2525981"/>
                  <a:gd name="connsiteY3" fmla="*/ 113730 h 2866639"/>
                  <a:gd name="connsiteX4" fmla="*/ 1320910 w 2525981"/>
                  <a:gd name="connsiteY4" fmla="*/ 120974 h 2866639"/>
                  <a:gd name="connsiteX5" fmla="*/ 1662307 w 2525981"/>
                  <a:gd name="connsiteY5" fmla="*/ 151734 h 2866639"/>
                  <a:gd name="connsiteX6" fmla="*/ 1953349 w 2525981"/>
                  <a:gd name="connsiteY6" fmla="*/ 207733 h 2866639"/>
                  <a:gd name="connsiteX7" fmla="*/ 2280769 w 2525981"/>
                  <a:gd name="connsiteY7" fmla="*/ 351228 h 2866639"/>
                  <a:gd name="connsiteX8" fmla="*/ 2389910 w 2525981"/>
                  <a:gd name="connsiteY8" fmla="*/ 393227 h 2866639"/>
                  <a:gd name="connsiteX9" fmla="*/ 2470836 w 2525981"/>
                  <a:gd name="connsiteY9" fmla="*/ 605705 h 2866639"/>
                  <a:gd name="connsiteX10" fmla="*/ 2500915 w 2525981"/>
                  <a:gd name="connsiteY10" fmla="*/ 1618363 h 2866639"/>
                  <a:gd name="connsiteX11" fmla="*/ 2525981 w 2525981"/>
                  <a:gd name="connsiteY11" fmla="*/ 2320205 h 2866639"/>
                  <a:gd name="connsiteX12" fmla="*/ 2505928 w 2525981"/>
                  <a:gd name="connsiteY12" fmla="*/ 2866639 h 2866639"/>
                  <a:gd name="connsiteX13" fmla="*/ 174810 w 2525981"/>
                  <a:gd name="connsiteY13" fmla="*/ 2816507 h 2866639"/>
                  <a:gd name="connsiteX14" fmla="*/ 149744 w 2525981"/>
                  <a:gd name="connsiteY14" fmla="*/ 1272455 h 2866639"/>
                  <a:gd name="connsiteX15" fmla="*/ 0 w 2525981"/>
                  <a:gd name="connsiteY15" fmla="*/ 33663 h 2866639"/>
                  <a:gd name="connsiteX0" fmla="*/ 0 w 2525981"/>
                  <a:gd name="connsiteY0" fmla="*/ 33663 h 2866639"/>
                  <a:gd name="connsiteX1" fmla="*/ 621898 w 2525981"/>
                  <a:gd name="connsiteY1" fmla="*/ 0 h 2866639"/>
                  <a:gd name="connsiteX2" fmla="*/ 778003 w 2525981"/>
                  <a:gd name="connsiteY2" fmla="*/ 12203 h 2866639"/>
                  <a:gd name="connsiteX3" fmla="*/ 1285417 w 2525981"/>
                  <a:gd name="connsiteY3" fmla="*/ 113730 h 2866639"/>
                  <a:gd name="connsiteX4" fmla="*/ 1320910 w 2525981"/>
                  <a:gd name="connsiteY4" fmla="*/ 120974 h 2866639"/>
                  <a:gd name="connsiteX5" fmla="*/ 1662307 w 2525981"/>
                  <a:gd name="connsiteY5" fmla="*/ 151734 h 2866639"/>
                  <a:gd name="connsiteX6" fmla="*/ 1953349 w 2525981"/>
                  <a:gd name="connsiteY6" fmla="*/ 207733 h 2866639"/>
                  <a:gd name="connsiteX7" fmla="*/ 2280769 w 2525981"/>
                  <a:gd name="connsiteY7" fmla="*/ 351228 h 2866639"/>
                  <a:gd name="connsiteX8" fmla="*/ 2389910 w 2525981"/>
                  <a:gd name="connsiteY8" fmla="*/ 393227 h 2866639"/>
                  <a:gd name="connsiteX9" fmla="*/ 2470836 w 2525981"/>
                  <a:gd name="connsiteY9" fmla="*/ 605705 h 2866639"/>
                  <a:gd name="connsiteX10" fmla="*/ 2500915 w 2525981"/>
                  <a:gd name="connsiteY10" fmla="*/ 1618363 h 2866639"/>
                  <a:gd name="connsiteX11" fmla="*/ 2525981 w 2525981"/>
                  <a:gd name="connsiteY11" fmla="*/ 2320205 h 2866639"/>
                  <a:gd name="connsiteX12" fmla="*/ 2505928 w 2525981"/>
                  <a:gd name="connsiteY12" fmla="*/ 2866639 h 2866639"/>
                  <a:gd name="connsiteX13" fmla="*/ 174810 w 2525981"/>
                  <a:gd name="connsiteY13" fmla="*/ 2816507 h 2866639"/>
                  <a:gd name="connsiteX14" fmla="*/ 149744 w 2525981"/>
                  <a:gd name="connsiteY14" fmla="*/ 1272455 h 2866639"/>
                  <a:gd name="connsiteX15" fmla="*/ 0 w 2525981"/>
                  <a:gd name="connsiteY15" fmla="*/ 33663 h 2866639"/>
                  <a:gd name="connsiteX0" fmla="*/ 0 w 2525981"/>
                  <a:gd name="connsiteY0" fmla="*/ 33663 h 2866639"/>
                  <a:gd name="connsiteX1" fmla="*/ 621898 w 2525981"/>
                  <a:gd name="connsiteY1" fmla="*/ 0 h 2866639"/>
                  <a:gd name="connsiteX2" fmla="*/ 778003 w 2525981"/>
                  <a:gd name="connsiteY2" fmla="*/ 12203 h 2866639"/>
                  <a:gd name="connsiteX3" fmla="*/ 1285417 w 2525981"/>
                  <a:gd name="connsiteY3" fmla="*/ 113730 h 2866639"/>
                  <a:gd name="connsiteX4" fmla="*/ 1320910 w 2525981"/>
                  <a:gd name="connsiteY4" fmla="*/ 120974 h 2866639"/>
                  <a:gd name="connsiteX5" fmla="*/ 1662307 w 2525981"/>
                  <a:gd name="connsiteY5" fmla="*/ 151734 h 2866639"/>
                  <a:gd name="connsiteX6" fmla="*/ 1953349 w 2525981"/>
                  <a:gd name="connsiteY6" fmla="*/ 207733 h 2866639"/>
                  <a:gd name="connsiteX7" fmla="*/ 2280769 w 2525981"/>
                  <a:gd name="connsiteY7" fmla="*/ 351228 h 2866639"/>
                  <a:gd name="connsiteX8" fmla="*/ 2389910 w 2525981"/>
                  <a:gd name="connsiteY8" fmla="*/ 393227 h 2866639"/>
                  <a:gd name="connsiteX9" fmla="*/ 2470836 w 2525981"/>
                  <a:gd name="connsiteY9" fmla="*/ 605705 h 2866639"/>
                  <a:gd name="connsiteX10" fmla="*/ 2500915 w 2525981"/>
                  <a:gd name="connsiteY10" fmla="*/ 1618363 h 2866639"/>
                  <a:gd name="connsiteX11" fmla="*/ 2525981 w 2525981"/>
                  <a:gd name="connsiteY11" fmla="*/ 2320205 h 2866639"/>
                  <a:gd name="connsiteX12" fmla="*/ 2505928 w 2525981"/>
                  <a:gd name="connsiteY12" fmla="*/ 2866639 h 2866639"/>
                  <a:gd name="connsiteX13" fmla="*/ 174810 w 2525981"/>
                  <a:gd name="connsiteY13" fmla="*/ 2816507 h 2866639"/>
                  <a:gd name="connsiteX14" fmla="*/ 149744 w 2525981"/>
                  <a:gd name="connsiteY14" fmla="*/ 1272455 h 2866639"/>
                  <a:gd name="connsiteX15" fmla="*/ 0 w 2525981"/>
                  <a:gd name="connsiteY15" fmla="*/ 33663 h 2866639"/>
                  <a:gd name="connsiteX0" fmla="*/ 0 w 2525981"/>
                  <a:gd name="connsiteY0" fmla="*/ 33663 h 2866639"/>
                  <a:gd name="connsiteX1" fmla="*/ 621898 w 2525981"/>
                  <a:gd name="connsiteY1" fmla="*/ 0 h 2866639"/>
                  <a:gd name="connsiteX2" fmla="*/ 778003 w 2525981"/>
                  <a:gd name="connsiteY2" fmla="*/ 12203 h 2866639"/>
                  <a:gd name="connsiteX3" fmla="*/ 1285417 w 2525981"/>
                  <a:gd name="connsiteY3" fmla="*/ 113730 h 2866639"/>
                  <a:gd name="connsiteX4" fmla="*/ 1320910 w 2525981"/>
                  <a:gd name="connsiteY4" fmla="*/ 120974 h 2866639"/>
                  <a:gd name="connsiteX5" fmla="*/ 1662307 w 2525981"/>
                  <a:gd name="connsiteY5" fmla="*/ 151734 h 2866639"/>
                  <a:gd name="connsiteX6" fmla="*/ 1953349 w 2525981"/>
                  <a:gd name="connsiteY6" fmla="*/ 207733 h 2866639"/>
                  <a:gd name="connsiteX7" fmla="*/ 2280769 w 2525981"/>
                  <a:gd name="connsiteY7" fmla="*/ 351228 h 2866639"/>
                  <a:gd name="connsiteX8" fmla="*/ 2389910 w 2525981"/>
                  <a:gd name="connsiteY8" fmla="*/ 393227 h 2866639"/>
                  <a:gd name="connsiteX9" fmla="*/ 2470836 w 2525981"/>
                  <a:gd name="connsiteY9" fmla="*/ 605705 h 2866639"/>
                  <a:gd name="connsiteX10" fmla="*/ 2500915 w 2525981"/>
                  <a:gd name="connsiteY10" fmla="*/ 1618363 h 2866639"/>
                  <a:gd name="connsiteX11" fmla="*/ 2525981 w 2525981"/>
                  <a:gd name="connsiteY11" fmla="*/ 2320205 h 2866639"/>
                  <a:gd name="connsiteX12" fmla="*/ 2505928 w 2525981"/>
                  <a:gd name="connsiteY12" fmla="*/ 2866639 h 2866639"/>
                  <a:gd name="connsiteX13" fmla="*/ 174810 w 2525981"/>
                  <a:gd name="connsiteY13" fmla="*/ 2816507 h 2866639"/>
                  <a:gd name="connsiteX14" fmla="*/ 149744 w 2525981"/>
                  <a:gd name="connsiteY14" fmla="*/ 1272455 h 2866639"/>
                  <a:gd name="connsiteX15" fmla="*/ 0 w 2525981"/>
                  <a:gd name="connsiteY15" fmla="*/ 33663 h 2866639"/>
                  <a:gd name="connsiteX0" fmla="*/ 0 w 2525981"/>
                  <a:gd name="connsiteY0" fmla="*/ 33663 h 2866639"/>
                  <a:gd name="connsiteX1" fmla="*/ 621898 w 2525981"/>
                  <a:gd name="connsiteY1" fmla="*/ 0 h 2866639"/>
                  <a:gd name="connsiteX2" fmla="*/ 778003 w 2525981"/>
                  <a:gd name="connsiteY2" fmla="*/ 12203 h 2866639"/>
                  <a:gd name="connsiteX3" fmla="*/ 1285417 w 2525981"/>
                  <a:gd name="connsiteY3" fmla="*/ 113730 h 2866639"/>
                  <a:gd name="connsiteX4" fmla="*/ 1320910 w 2525981"/>
                  <a:gd name="connsiteY4" fmla="*/ 120974 h 2866639"/>
                  <a:gd name="connsiteX5" fmla="*/ 1662307 w 2525981"/>
                  <a:gd name="connsiteY5" fmla="*/ 151734 h 2866639"/>
                  <a:gd name="connsiteX6" fmla="*/ 1953349 w 2525981"/>
                  <a:gd name="connsiteY6" fmla="*/ 207733 h 2866639"/>
                  <a:gd name="connsiteX7" fmla="*/ 2280769 w 2525981"/>
                  <a:gd name="connsiteY7" fmla="*/ 351228 h 2866639"/>
                  <a:gd name="connsiteX8" fmla="*/ 2389910 w 2525981"/>
                  <a:gd name="connsiteY8" fmla="*/ 393227 h 2866639"/>
                  <a:gd name="connsiteX9" fmla="*/ 2470836 w 2525981"/>
                  <a:gd name="connsiteY9" fmla="*/ 605705 h 2866639"/>
                  <a:gd name="connsiteX10" fmla="*/ 2500915 w 2525981"/>
                  <a:gd name="connsiteY10" fmla="*/ 1618363 h 2866639"/>
                  <a:gd name="connsiteX11" fmla="*/ 2525981 w 2525981"/>
                  <a:gd name="connsiteY11" fmla="*/ 2320205 h 2866639"/>
                  <a:gd name="connsiteX12" fmla="*/ 2505928 w 2525981"/>
                  <a:gd name="connsiteY12" fmla="*/ 2866639 h 2866639"/>
                  <a:gd name="connsiteX13" fmla="*/ 174810 w 2525981"/>
                  <a:gd name="connsiteY13" fmla="*/ 2816507 h 2866639"/>
                  <a:gd name="connsiteX14" fmla="*/ 149744 w 2525981"/>
                  <a:gd name="connsiteY14" fmla="*/ 1272455 h 2866639"/>
                  <a:gd name="connsiteX15" fmla="*/ 0 w 2525981"/>
                  <a:gd name="connsiteY15" fmla="*/ 33663 h 2866639"/>
                  <a:gd name="connsiteX0" fmla="*/ 0 w 2525981"/>
                  <a:gd name="connsiteY0" fmla="*/ 33663 h 2866639"/>
                  <a:gd name="connsiteX1" fmla="*/ 621898 w 2525981"/>
                  <a:gd name="connsiteY1" fmla="*/ 0 h 2866639"/>
                  <a:gd name="connsiteX2" fmla="*/ 778003 w 2525981"/>
                  <a:gd name="connsiteY2" fmla="*/ 12203 h 2866639"/>
                  <a:gd name="connsiteX3" fmla="*/ 1285417 w 2525981"/>
                  <a:gd name="connsiteY3" fmla="*/ 113730 h 2866639"/>
                  <a:gd name="connsiteX4" fmla="*/ 1320910 w 2525981"/>
                  <a:gd name="connsiteY4" fmla="*/ 120974 h 2866639"/>
                  <a:gd name="connsiteX5" fmla="*/ 1662307 w 2525981"/>
                  <a:gd name="connsiteY5" fmla="*/ 151734 h 2866639"/>
                  <a:gd name="connsiteX6" fmla="*/ 1953349 w 2525981"/>
                  <a:gd name="connsiteY6" fmla="*/ 207733 h 2866639"/>
                  <a:gd name="connsiteX7" fmla="*/ 2280769 w 2525981"/>
                  <a:gd name="connsiteY7" fmla="*/ 351228 h 2866639"/>
                  <a:gd name="connsiteX8" fmla="*/ 2411739 w 2525981"/>
                  <a:gd name="connsiteY8" fmla="*/ 400227 h 2866639"/>
                  <a:gd name="connsiteX9" fmla="*/ 2470836 w 2525981"/>
                  <a:gd name="connsiteY9" fmla="*/ 605705 h 2866639"/>
                  <a:gd name="connsiteX10" fmla="*/ 2500915 w 2525981"/>
                  <a:gd name="connsiteY10" fmla="*/ 1618363 h 2866639"/>
                  <a:gd name="connsiteX11" fmla="*/ 2525981 w 2525981"/>
                  <a:gd name="connsiteY11" fmla="*/ 2320205 h 2866639"/>
                  <a:gd name="connsiteX12" fmla="*/ 2505928 w 2525981"/>
                  <a:gd name="connsiteY12" fmla="*/ 2866639 h 2866639"/>
                  <a:gd name="connsiteX13" fmla="*/ 174810 w 2525981"/>
                  <a:gd name="connsiteY13" fmla="*/ 2816507 h 2866639"/>
                  <a:gd name="connsiteX14" fmla="*/ 149744 w 2525981"/>
                  <a:gd name="connsiteY14" fmla="*/ 1272455 h 2866639"/>
                  <a:gd name="connsiteX15" fmla="*/ 0 w 2525981"/>
                  <a:gd name="connsiteY15" fmla="*/ 33663 h 2866639"/>
                  <a:gd name="connsiteX0" fmla="*/ 0 w 2525981"/>
                  <a:gd name="connsiteY0" fmla="*/ 33663 h 2866639"/>
                  <a:gd name="connsiteX1" fmla="*/ 621898 w 2525981"/>
                  <a:gd name="connsiteY1" fmla="*/ 0 h 2866639"/>
                  <a:gd name="connsiteX2" fmla="*/ 778003 w 2525981"/>
                  <a:gd name="connsiteY2" fmla="*/ 12203 h 2866639"/>
                  <a:gd name="connsiteX3" fmla="*/ 1285417 w 2525981"/>
                  <a:gd name="connsiteY3" fmla="*/ 113730 h 2866639"/>
                  <a:gd name="connsiteX4" fmla="*/ 1320910 w 2525981"/>
                  <a:gd name="connsiteY4" fmla="*/ 120974 h 2866639"/>
                  <a:gd name="connsiteX5" fmla="*/ 1662307 w 2525981"/>
                  <a:gd name="connsiteY5" fmla="*/ 151734 h 2866639"/>
                  <a:gd name="connsiteX6" fmla="*/ 1953349 w 2525981"/>
                  <a:gd name="connsiteY6" fmla="*/ 207733 h 2866639"/>
                  <a:gd name="connsiteX7" fmla="*/ 2280769 w 2525981"/>
                  <a:gd name="connsiteY7" fmla="*/ 351228 h 2866639"/>
                  <a:gd name="connsiteX8" fmla="*/ 2411739 w 2525981"/>
                  <a:gd name="connsiteY8" fmla="*/ 400227 h 2866639"/>
                  <a:gd name="connsiteX9" fmla="*/ 2470836 w 2525981"/>
                  <a:gd name="connsiteY9" fmla="*/ 605705 h 2866639"/>
                  <a:gd name="connsiteX10" fmla="*/ 2500915 w 2525981"/>
                  <a:gd name="connsiteY10" fmla="*/ 1618363 h 2866639"/>
                  <a:gd name="connsiteX11" fmla="*/ 2525981 w 2525981"/>
                  <a:gd name="connsiteY11" fmla="*/ 2320205 h 2866639"/>
                  <a:gd name="connsiteX12" fmla="*/ 2505928 w 2525981"/>
                  <a:gd name="connsiteY12" fmla="*/ 2866639 h 2866639"/>
                  <a:gd name="connsiteX13" fmla="*/ 174810 w 2525981"/>
                  <a:gd name="connsiteY13" fmla="*/ 2816507 h 2866639"/>
                  <a:gd name="connsiteX14" fmla="*/ 149744 w 2525981"/>
                  <a:gd name="connsiteY14" fmla="*/ 1272455 h 2866639"/>
                  <a:gd name="connsiteX15" fmla="*/ 0 w 2525981"/>
                  <a:gd name="connsiteY15" fmla="*/ 33663 h 2866639"/>
                  <a:gd name="connsiteX0" fmla="*/ 0 w 2525981"/>
                  <a:gd name="connsiteY0" fmla="*/ 33663 h 2866639"/>
                  <a:gd name="connsiteX1" fmla="*/ 621898 w 2525981"/>
                  <a:gd name="connsiteY1" fmla="*/ 0 h 2866639"/>
                  <a:gd name="connsiteX2" fmla="*/ 778003 w 2525981"/>
                  <a:gd name="connsiteY2" fmla="*/ 12203 h 2866639"/>
                  <a:gd name="connsiteX3" fmla="*/ 1285417 w 2525981"/>
                  <a:gd name="connsiteY3" fmla="*/ 113730 h 2866639"/>
                  <a:gd name="connsiteX4" fmla="*/ 1320910 w 2525981"/>
                  <a:gd name="connsiteY4" fmla="*/ 120974 h 2866639"/>
                  <a:gd name="connsiteX5" fmla="*/ 1662307 w 2525981"/>
                  <a:gd name="connsiteY5" fmla="*/ 151734 h 2866639"/>
                  <a:gd name="connsiteX6" fmla="*/ 1953349 w 2525981"/>
                  <a:gd name="connsiteY6" fmla="*/ 207733 h 2866639"/>
                  <a:gd name="connsiteX7" fmla="*/ 2280769 w 2525981"/>
                  <a:gd name="connsiteY7" fmla="*/ 351228 h 2866639"/>
                  <a:gd name="connsiteX8" fmla="*/ 2411739 w 2525981"/>
                  <a:gd name="connsiteY8" fmla="*/ 400227 h 2866639"/>
                  <a:gd name="connsiteX9" fmla="*/ 2470836 w 2525981"/>
                  <a:gd name="connsiteY9" fmla="*/ 605705 h 2866639"/>
                  <a:gd name="connsiteX10" fmla="*/ 2500915 w 2525981"/>
                  <a:gd name="connsiteY10" fmla="*/ 1618363 h 2866639"/>
                  <a:gd name="connsiteX11" fmla="*/ 2525981 w 2525981"/>
                  <a:gd name="connsiteY11" fmla="*/ 2320205 h 2866639"/>
                  <a:gd name="connsiteX12" fmla="*/ 2505928 w 2525981"/>
                  <a:gd name="connsiteY12" fmla="*/ 2866639 h 2866639"/>
                  <a:gd name="connsiteX13" fmla="*/ 168888 w 2525981"/>
                  <a:gd name="connsiteY13" fmla="*/ 2706954 h 2866639"/>
                  <a:gd name="connsiteX14" fmla="*/ 149744 w 2525981"/>
                  <a:gd name="connsiteY14" fmla="*/ 1272455 h 2866639"/>
                  <a:gd name="connsiteX15" fmla="*/ 0 w 2525981"/>
                  <a:gd name="connsiteY15" fmla="*/ 33663 h 2866639"/>
                  <a:gd name="connsiteX0" fmla="*/ 0 w 2525981"/>
                  <a:gd name="connsiteY0" fmla="*/ 33663 h 2739789"/>
                  <a:gd name="connsiteX1" fmla="*/ 621898 w 2525981"/>
                  <a:gd name="connsiteY1" fmla="*/ 0 h 2739789"/>
                  <a:gd name="connsiteX2" fmla="*/ 778003 w 2525981"/>
                  <a:gd name="connsiteY2" fmla="*/ 12203 h 2739789"/>
                  <a:gd name="connsiteX3" fmla="*/ 1285417 w 2525981"/>
                  <a:gd name="connsiteY3" fmla="*/ 113730 h 2739789"/>
                  <a:gd name="connsiteX4" fmla="*/ 1320910 w 2525981"/>
                  <a:gd name="connsiteY4" fmla="*/ 120974 h 2739789"/>
                  <a:gd name="connsiteX5" fmla="*/ 1662307 w 2525981"/>
                  <a:gd name="connsiteY5" fmla="*/ 151734 h 2739789"/>
                  <a:gd name="connsiteX6" fmla="*/ 1953349 w 2525981"/>
                  <a:gd name="connsiteY6" fmla="*/ 207733 h 2739789"/>
                  <a:gd name="connsiteX7" fmla="*/ 2280769 w 2525981"/>
                  <a:gd name="connsiteY7" fmla="*/ 351228 h 2739789"/>
                  <a:gd name="connsiteX8" fmla="*/ 2411739 w 2525981"/>
                  <a:gd name="connsiteY8" fmla="*/ 400227 h 2739789"/>
                  <a:gd name="connsiteX9" fmla="*/ 2470836 w 2525981"/>
                  <a:gd name="connsiteY9" fmla="*/ 605705 h 2739789"/>
                  <a:gd name="connsiteX10" fmla="*/ 2500915 w 2525981"/>
                  <a:gd name="connsiteY10" fmla="*/ 1618363 h 2739789"/>
                  <a:gd name="connsiteX11" fmla="*/ 2525981 w 2525981"/>
                  <a:gd name="connsiteY11" fmla="*/ 2320205 h 2739789"/>
                  <a:gd name="connsiteX12" fmla="*/ 2500006 w 2525981"/>
                  <a:gd name="connsiteY12" fmla="*/ 2739789 h 2739789"/>
                  <a:gd name="connsiteX13" fmla="*/ 168888 w 2525981"/>
                  <a:gd name="connsiteY13" fmla="*/ 2706954 h 2739789"/>
                  <a:gd name="connsiteX14" fmla="*/ 149744 w 2525981"/>
                  <a:gd name="connsiteY14" fmla="*/ 1272455 h 2739789"/>
                  <a:gd name="connsiteX15" fmla="*/ 0 w 2525981"/>
                  <a:gd name="connsiteY15" fmla="*/ 33663 h 2739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525981" h="2739789">
                    <a:moveTo>
                      <a:pt x="0" y="33663"/>
                    </a:moveTo>
                    <a:lnTo>
                      <a:pt x="621898" y="0"/>
                    </a:lnTo>
                    <a:lnTo>
                      <a:pt x="778003" y="12203"/>
                    </a:lnTo>
                    <a:lnTo>
                      <a:pt x="1285417" y="113730"/>
                    </a:lnTo>
                    <a:lnTo>
                      <a:pt x="1320910" y="120974"/>
                    </a:lnTo>
                    <a:lnTo>
                      <a:pt x="1662307" y="151734"/>
                    </a:lnTo>
                    <a:cubicBezTo>
                      <a:pt x="1760437" y="172610"/>
                      <a:pt x="1833148" y="177571"/>
                      <a:pt x="1953349" y="207733"/>
                    </a:cubicBezTo>
                    <a:cubicBezTo>
                      <a:pt x="2041874" y="238649"/>
                      <a:pt x="2165418" y="298899"/>
                      <a:pt x="2280769" y="351228"/>
                    </a:cubicBezTo>
                    <a:cubicBezTo>
                      <a:pt x="2368688" y="382728"/>
                      <a:pt x="2292748" y="357813"/>
                      <a:pt x="2411739" y="400227"/>
                    </a:cubicBezTo>
                    <a:cubicBezTo>
                      <a:pt x="2483435" y="603636"/>
                      <a:pt x="2398373" y="395099"/>
                      <a:pt x="2470836" y="605705"/>
                    </a:cubicBezTo>
                    <a:lnTo>
                      <a:pt x="2500915" y="1618363"/>
                    </a:lnTo>
                    <a:lnTo>
                      <a:pt x="2525981" y="2320205"/>
                    </a:lnTo>
                    <a:lnTo>
                      <a:pt x="2500006" y="2739789"/>
                    </a:lnTo>
                    <a:lnTo>
                      <a:pt x="168888" y="2706954"/>
                    </a:lnTo>
                    <a:lnTo>
                      <a:pt x="149744" y="1272455"/>
                    </a:lnTo>
                    <a:lnTo>
                      <a:pt x="0" y="33663"/>
                    </a:lnTo>
                    <a:close/>
                  </a:path>
                </a:pathLst>
              </a:custGeom>
              <a:solidFill>
                <a:srgbClr val="FFFF00">
                  <a:alpha val="30000"/>
                </a:srgbClr>
              </a:solidFill>
              <a:ln w="15875">
                <a:solidFill>
                  <a:srgbClr val="FFFF00">
                    <a:alpha val="50000"/>
                  </a:srgbClr>
                </a:solidFill>
                <a:prstDash val="solid"/>
              </a:ln>
            </p:spPr>
            <p:style>
              <a:lnRef idx="1">
                <a:schemeClr val="accent1"/>
              </a:lnRef>
              <a:fillRef idx="0">
                <a:schemeClr val="accent1"/>
              </a:fillRef>
              <a:effectRef idx="0">
                <a:schemeClr val="accent1"/>
              </a:effectRef>
              <a:fontRef idx="minor">
                <a:schemeClr val="tx1"/>
              </a:fontRef>
            </p:style>
            <p:txBody>
              <a:bodyPr anchor="ct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50" charset="-128"/>
                  <a:cs typeface="+mn-cs"/>
                </a:endParaRPr>
              </a:p>
            </p:txBody>
          </p:sp>
          <p:pic>
            <p:nvPicPr>
              <p:cNvPr id="2085" name="図 65"/>
              <p:cNvPicPr>
                <a:picLocks noChangeAspect="1"/>
              </p:cNvPicPr>
              <p:nvPr/>
            </p:nvPicPr>
            <p:blipFill>
              <a:blip r:embed="rId6" cstate="email"/>
              <a:srcRect/>
              <a:stretch>
                <a:fillRect/>
              </a:stretch>
            </p:blipFill>
            <p:spPr bwMode="auto">
              <a:xfrm>
                <a:off x="8781585" y="3252474"/>
                <a:ext cx="230188" cy="236781"/>
              </a:xfrm>
              <a:prstGeom prst="rect">
                <a:avLst/>
              </a:prstGeom>
              <a:noFill/>
              <a:ln w="9525">
                <a:noFill/>
                <a:miter lim="800000"/>
                <a:headEnd/>
                <a:tailEnd/>
              </a:ln>
            </p:spPr>
          </p:pic>
          <p:sp>
            <p:nvSpPr>
              <p:cNvPr id="67" name="角丸四角形 66"/>
              <p:cNvSpPr/>
              <p:nvPr/>
            </p:nvSpPr>
            <p:spPr>
              <a:xfrm>
                <a:off x="6807634" y="3465502"/>
                <a:ext cx="465890" cy="394186"/>
              </a:xfrm>
              <a:prstGeom prst="roundRect">
                <a:avLst/>
              </a:prstGeom>
              <a:noFill/>
              <a:ln w="19050">
                <a:solidFill>
                  <a:srgbClr val="FF00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④</a:t>
                </a:r>
              </a:p>
            </p:txBody>
          </p:sp>
          <p:sp>
            <p:nvSpPr>
              <p:cNvPr id="69" name="角丸四角形 68"/>
              <p:cNvSpPr/>
              <p:nvPr/>
            </p:nvSpPr>
            <p:spPr>
              <a:xfrm>
                <a:off x="7380496" y="3620361"/>
                <a:ext cx="413811" cy="282969"/>
              </a:xfrm>
              <a:prstGeom prst="roundRect">
                <a:avLst/>
              </a:prstGeom>
              <a:noFill/>
              <a:ln w="19050">
                <a:solidFill>
                  <a:srgbClr val="FF00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a:ln>
                      <a:noFill/>
                    </a:ln>
                    <a:solidFill>
                      <a:sysClr val="windowText" lastClr="000000"/>
                    </a:solidFill>
                    <a:effectLst/>
                    <a:uLnTx/>
                    <a:uFillTx/>
                    <a:latin typeface="Calibri" panose="020F0502020204030204"/>
                    <a:ea typeface="ＭＳ Ｐゴシック" panose="020B0600070205080204" pitchFamily="50" charset="-128"/>
                    <a:cs typeface="+mn-cs"/>
                  </a:rPr>
                  <a:t>①</a:t>
                </a:r>
              </a:p>
            </p:txBody>
          </p:sp>
          <p:sp>
            <p:nvSpPr>
              <p:cNvPr id="70" name="角丸四角形 69"/>
              <p:cNvSpPr/>
              <p:nvPr/>
            </p:nvSpPr>
            <p:spPr>
              <a:xfrm>
                <a:off x="7379088" y="4100422"/>
                <a:ext cx="413811" cy="154859"/>
              </a:xfrm>
              <a:prstGeom prst="roundRect">
                <a:avLst/>
              </a:prstGeom>
              <a:noFill/>
              <a:ln w="19050">
                <a:solidFill>
                  <a:srgbClr val="FF00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sysClr val="windowText" lastClr="000000"/>
                    </a:solidFill>
                    <a:effectLst/>
                    <a:uLnTx/>
                    <a:uFillTx/>
                    <a:latin typeface="Calibri" panose="020F0502020204030204"/>
                    <a:ea typeface="ＭＳ Ｐゴシック" panose="020B0600070205080204" pitchFamily="50" charset="-128"/>
                    <a:cs typeface="+mn-cs"/>
                  </a:rPr>
                  <a:t>②</a:t>
                </a:r>
              </a:p>
            </p:txBody>
          </p:sp>
          <p:cxnSp>
            <p:nvCxnSpPr>
              <p:cNvPr id="72" name="直線矢印コネクタ 71"/>
              <p:cNvCxnSpPr/>
              <p:nvPr/>
            </p:nvCxnSpPr>
            <p:spPr bwMode="auto">
              <a:xfrm flipH="1">
                <a:off x="7791492" y="3565456"/>
                <a:ext cx="39411" cy="2122971"/>
              </a:xfrm>
              <a:prstGeom prst="straightConnector1">
                <a:avLst/>
              </a:prstGeom>
              <a:ln w="38100" cmpd="dbl">
                <a:solidFill>
                  <a:srgbClr val="0000FF"/>
                </a:solidFill>
                <a:bevel/>
                <a:headEnd type="arrow" w="sm" len="sm"/>
                <a:tailEnd type="arrow" w="sm" len="sm"/>
              </a:ln>
            </p:spPr>
            <p:style>
              <a:lnRef idx="1">
                <a:schemeClr val="accent1"/>
              </a:lnRef>
              <a:fillRef idx="0">
                <a:schemeClr val="accent1"/>
              </a:fillRef>
              <a:effectRef idx="0">
                <a:schemeClr val="accent1"/>
              </a:effectRef>
              <a:fontRef idx="minor">
                <a:schemeClr val="tx1"/>
              </a:fontRef>
            </p:style>
          </p:cxnSp>
        </p:grpSp>
        <p:sp>
          <p:nvSpPr>
            <p:cNvPr id="73" name="角丸四角形 72"/>
            <p:cNvSpPr/>
            <p:nvPr/>
          </p:nvSpPr>
          <p:spPr>
            <a:xfrm>
              <a:off x="8494119" y="3837063"/>
              <a:ext cx="172335" cy="668505"/>
            </a:xfrm>
            <a:prstGeom prst="roundRect">
              <a:avLst/>
            </a:prstGeom>
            <a:solidFill>
              <a:schemeClr val="bg1"/>
            </a:solidFill>
            <a:ln w="6350">
              <a:solidFill>
                <a:schemeClr val="tx1"/>
              </a:solidFill>
              <a:prstDash val="solid"/>
            </a:ln>
          </p:spPr>
          <p:style>
            <a:lnRef idx="2">
              <a:schemeClr val="accent1">
                <a:shade val="50000"/>
              </a:schemeClr>
            </a:lnRef>
            <a:fillRef idx="1">
              <a:schemeClr val="accent1"/>
            </a:fillRef>
            <a:effectRef idx="0">
              <a:schemeClr val="accent1"/>
            </a:effectRef>
            <a:fontRef idx="minor">
              <a:schemeClr val="lt1"/>
            </a:fontRef>
          </p:style>
          <p:txBody>
            <a:bodyPr vert="eaVert" wrap="none" lIns="0" tIns="36000" rIns="0" bIns="36000" anchor="ctr">
              <a:spAutoFit/>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sysClr val="windowText" lastClr="000000"/>
                  </a:solidFill>
                  <a:effectLst/>
                  <a:uLnTx/>
                  <a:uFillTx/>
                  <a:latin typeface="Calibri" panose="020F0502020204030204"/>
                  <a:ea typeface="ＭＳ Ｐゴシック" panose="020B0600070205080204" pitchFamily="50" charset="-128"/>
                  <a:cs typeface="+mn-cs"/>
                </a:rPr>
                <a:t>御　堂　筋</a:t>
              </a:r>
            </a:p>
          </p:txBody>
        </p:sp>
        <p:sp>
          <p:nvSpPr>
            <p:cNvPr id="74" name="角丸四角形 73"/>
            <p:cNvSpPr/>
            <p:nvPr/>
          </p:nvSpPr>
          <p:spPr>
            <a:xfrm>
              <a:off x="10145119" y="3913261"/>
              <a:ext cx="172335" cy="451537"/>
            </a:xfrm>
            <a:prstGeom prst="roundRect">
              <a:avLst/>
            </a:prstGeom>
            <a:solidFill>
              <a:schemeClr val="bg1"/>
            </a:solidFill>
            <a:ln w="6350">
              <a:solidFill>
                <a:schemeClr val="tx1"/>
              </a:solidFill>
              <a:prstDash val="solid"/>
            </a:ln>
          </p:spPr>
          <p:style>
            <a:lnRef idx="2">
              <a:schemeClr val="accent1">
                <a:shade val="50000"/>
              </a:schemeClr>
            </a:lnRef>
            <a:fillRef idx="1">
              <a:schemeClr val="accent1"/>
            </a:fillRef>
            <a:effectRef idx="0">
              <a:schemeClr val="accent1"/>
            </a:effectRef>
            <a:fontRef idx="minor">
              <a:schemeClr val="lt1"/>
            </a:fontRef>
          </p:style>
          <p:txBody>
            <a:bodyPr vert="eaVert" wrap="none" lIns="0" tIns="36000" rIns="0" bIns="36000" anchor="ctr">
              <a:spAutoFit/>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sysClr val="windowText" lastClr="000000"/>
                  </a:solidFill>
                  <a:effectLst/>
                  <a:uLnTx/>
                  <a:uFillTx/>
                  <a:latin typeface="Calibri" panose="020F0502020204030204"/>
                  <a:ea typeface="ＭＳ Ｐゴシック" panose="020B0600070205080204" pitchFamily="50" charset="-128"/>
                  <a:cs typeface="+mn-cs"/>
                </a:rPr>
                <a:t>堺　筋</a:t>
              </a:r>
            </a:p>
          </p:txBody>
        </p:sp>
        <p:sp>
          <p:nvSpPr>
            <p:cNvPr id="75" name="角丸四角形 74"/>
            <p:cNvSpPr/>
            <p:nvPr/>
          </p:nvSpPr>
          <p:spPr>
            <a:xfrm>
              <a:off x="9514911" y="4038069"/>
              <a:ext cx="226188" cy="1121267"/>
            </a:xfrm>
            <a:prstGeom prst="roundRect">
              <a:avLst/>
            </a:prstGeom>
            <a:solidFill>
              <a:schemeClr val="bg1"/>
            </a:solidFill>
            <a:ln w="12700">
              <a:solidFill>
                <a:schemeClr val="tx1"/>
              </a:solidFill>
              <a:prstDash val="solid"/>
            </a:ln>
          </p:spPr>
          <p:style>
            <a:lnRef idx="2">
              <a:schemeClr val="accent1">
                <a:shade val="50000"/>
              </a:schemeClr>
            </a:lnRef>
            <a:fillRef idx="1">
              <a:schemeClr val="accent1"/>
            </a:fillRef>
            <a:effectRef idx="0">
              <a:schemeClr val="accent1"/>
            </a:effectRef>
            <a:fontRef idx="minor">
              <a:schemeClr val="lt1"/>
            </a:fontRef>
          </p:style>
          <p:txBody>
            <a:bodyPr vert="eaVert" wrap="none" lIns="0" tIns="36000" rIns="0" bIns="36000" anchor="ctr">
              <a:spAutoFit/>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1" i="0" u="none" strike="noStrike" kern="1200" cap="none" spc="0" normalizeH="0" baseline="0" noProof="0" dirty="0">
                  <a:ln>
                    <a:noFill/>
                  </a:ln>
                  <a:solidFill>
                    <a:sysClr val="windowText" lastClr="000000"/>
                  </a:solidFill>
                  <a:effectLst/>
                  <a:uLnTx/>
                  <a:uFillTx/>
                  <a:latin typeface="Calibri" panose="020F0502020204030204"/>
                  <a:ea typeface="ＭＳ Ｐゴシック" panose="020B0600070205080204" pitchFamily="50" charset="-128"/>
                  <a:cs typeface="+mn-cs"/>
                </a:rPr>
                <a:t>三　休　橋　筋</a:t>
              </a:r>
            </a:p>
          </p:txBody>
        </p:sp>
        <p:sp>
          <p:nvSpPr>
            <p:cNvPr id="76" name="角丸四角形 75"/>
            <p:cNvSpPr/>
            <p:nvPr/>
          </p:nvSpPr>
          <p:spPr>
            <a:xfrm>
              <a:off x="8909850" y="5499953"/>
              <a:ext cx="860607" cy="193876"/>
            </a:xfrm>
            <a:prstGeom prst="roundRect">
              <a:avLst/>
            </a:prstGeom>
            <a:solidFill>
              <a:schemeClr val="bg1"/>
            </a:solidFill>
            <a:ln w="6350">
              <a:solidFill>
                <a:schemeClr val="tx1"/>
              </a:solidFill>
              <a:prstDash val="solid"/>
            </a:ln>
          </p:spPr>
          <p:style>
            <a:lnRef idx="2">
              <a:schemeClr val="accent1">
                <a:shade val="50000"/>
              </a:schemeClr>
            </a:lnRef>
            <a:fillRef idx="1">
              <a:schemeClr val="accent1"/>
            </a:fillRef>
            <a:effectRef idx="0">
              <a:schemeClr val="accent1"/>
            </a:effectRef>
            <a:fontRef idx="minor">
              <a:schemeClr val="lt1"/>
            </a:fontRef>
          </p:style>
          <p:txBody>
            <a:bodyPr wrap="square" lIns="36000" tIns="0" rIns="36000" bIns="0" anchor="ctr">
              <a:spAutoFit/>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sysClr val="windowText" lastClr="000000"/>
                  </a:solidFill>
                  <a:effectLst/>
                  <a:uLnTx/>
                  <a:uFillTx/>
                  <a:latin typeface="Calibri" panose="020F0502020204030204"/>
                  <a:ea typeface="ＭＳ Ｐゴシック" panose="020B0600070205080204" pitchFamily="50" charset="-128"/>
                  <a:cs typeface="+mn-cs"/>
                </a:rPr>
                <a:t>中央大通</a:t>
              </a:r>
            </a:p>
          </p:txBody>
        </p:sp>
        <p:sp>
          <p:nvSpPr>
            <p:cNvPr id="77" name="角丸四角形 76"/>
            <p:cNvSpPr/>
            <p:nvPr/>
          </p:nvSpPr>
          <p:spPr>
            <a:xfrm>
              <a:off x="9172708" y="2697672"/>
              <a:ext cx="623021" cy="172335"/>
            </a:xfrm>
            <a:prstGeom prst="roundRect">
              <a:avLst/>
            </a:prstGeom>
            <a:solidFill>
              <a:schemeClr val="bg1"/>
            </a:solidFill>
            <a:ln w="6350">
              <a:solidFill>
                <a:schemeClr val="tx1"/>
              </a:solidFill>
              <a:prstDash val="solid"/>
            </a:ln>
          </p:spPr>
          <p:style>
            <a:lnRef idx="2">
              <a:schemeClr val="accent1">
                <a:shade val="50000"/>
              </a:schemeClr>
            </a:lnRef>
            <a:fillRef idx="1">
              <a:schemeClr val="accent1"/>
            </a:fillRef>
            <a:effectRef idx="0">
              <a:schemeClr val="accent1"/>
            </a:effectRef>
            <a:fontRef idx="minor">
              <a:schemeClr val="lt1"/>
            </a:fontRef>
          </p:style>
          <p:txBody>
            <a:bodyPr wrap="none" lIns="36000" tIns="0" rIns="36000" bIns="0" anchor="ctr">
              <a:spAutoFit/>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sysClr val="windowText" lastClr="000000"/>
                  </a:solidFill>
                  <a:effectLst/>
                  <a:uLnTx/>
                  <a:uFillTx/>
                  <a:latin typeface="Calibri" panose="020F0502020204030204"/>
                  <a:ea typeface="ＭＳ Ｐゴシック" panose="020B0600070205080204" pitchFamily="50" charset="-128"/>
                  <a:cs typeface="+mn-cs"/>
                </a:rPr>
                <a:t>土佐堀通</a:t>
              </a:r>
            </a:p>
          </p:txBody>
        </p:sp>
      </p:grpSp>
      <p:sp>
        <p:nvSpPr>
          <p:cNvPr id="42" name="正方形/長方形 41"/>
          <p:cNvSpPr/>
          <p:nvPr/>
        </p:nvSpPr>
        <p:spPr>
          <a:xfrm>
            <a:off x="1343472" y="1268761"/>
            <a:ext cx="9616628" cy="604238"/>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endParaRPr kumimoji="1" lang="en-US" altLang="ja-JP" sz="16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eiryo UI" pitchFamily="50" charset="-128"/>
            </a:endParaRPr>
          </a:p>
        </p:txBody>
      </p:sp>
      <p:sp>
        <p:nvSpPr>
          <p:cNvPr id="43" name="正方形/長方形 42"/>
          <p:cNvSpPr/>
          <p:nvPr/>
        </p:nvSpPr>
        <p:spPr>
          <a:xfrm>
            <a:off x="1349128" y="1268760"/>
            <a:ext cx="1365000" cy="360040"/>
          </a:xfrm>
          <a:prstGeom prst="rect">
            <a:avLst/>
          </a:prstGeom>
          <a:solidFill>
            <a:schemeClr val="tx1"/>
          </a:solidFill>
          <a:ln w="12700"/>
        </p:spPr>
        <p:style>
          <a:lnRef idx="2">
            <a:schemeClr val="accent1">
              <a:shade val="50000"/>
            </a:schemeClr>
          </a:lnRef>
          <a:fillRef idx="1">
            <a:schemeClr val="accent1"/>
          </a:fillRef>
          <a:effectRef idx="0">
            <a:schemeClr val="accent1"/>
          </a:effectRef>
          <a:fontRef idx="minor">
            <a:schemeClr val="lt1"/>
          </a:fontRef>
        </p:style>
        <p:txBody>
          <a:bodyPr lIns="36000" rIns="3600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50" charset="-128"/>
                <a:cs typeface="+mn-cs"/>
              </a:rPr>
              <a:t>取組前</a:t>
            </a:r>
          </a:p>
        </p:txBody>
      </p:sp>
      <p:sp>
        <p:nvSpPr>
          <p:cNvPr id="45" name="正方形/長方形 44"/>
          <p:cNvSpPr/>
          <p:nvPr/>
        </p:nvSpPr>
        <p:spPr>
          <a:xfrm>
            <a:off x="1579772" y="1608108"/>
            <a:ext cx="9340879" cy="276999"/>
          </a:xfrm>
          <a:prstGeom prst="rect">
            <a:avLst/>
          </a:prstGeom>
        </p:spPr>
        <p:txBody>
          <a:bodyPr wrap="square">
            <a:spAutoFit/>
          </a:bodyPr>
          <a:lstStyle/>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eiryo UI" pitchFamily="50" charset="-128"/>
              </a:rPr>
              <a:t>・船場地区には、歴史・文化的建築物等が集積しているが、電線類により景観阻害されるなど、観光資源が活かしきれていない。</a:t>
            </a:r>
            <a:endPar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46" name="正方形/長方形 45"/>
          <p:cNvSpPr/>
          <p:nvPr/>
        </p:nvSpPr>
        <p:spPr>
          <a:xfrm>
            <a:off x="1343472" y="2127621"/>
            <a:ext cx="9616628" cy="4007589"/>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47" name="正方形/長方形 46"/>
          <p:cNvSpPr/>
          <p:nvPr/>
        </p:nvSpPr>
        <p:spPr>
          <a:xfrm>
            <a:off x="1349128" y="2131503"/>
            <a:ext cx="1365000" cy="360040"/>
          </a:xfrm>
          <a:prstGeom prst="rect">
            <a:avLst/>
          </a:prstGeom>
          <a:solidFill>
            <a:schemeClr val="tx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50" charset="-128"/>
                <a:cs typeface="+mn-cs"/>
              </a:rPr>
              <a:t>取組後～将来</a:t>
            </a:r>
          </a:p>
        </p:txBody>
      </p:sp>
      <p:sp>
        <p:nvSpPr>
          <p:cNvPr id="48" name="正方形/長方形 47"/>
          <p:cNvSpPr/>
          <p:nvPr/>
        </p:nvSpPr>
        <p:spPr>
          <a:xfrm>
            <a:off x="1343666" y="2487937"/>
            <a:ext cx="9576985" cy="646331"/>
          </a:xfrm>
          <a:prstGeom prst="rect">
            <a:avLst/>
          </a:prstGeom>
        </p:spPr>
        <p:txBody>
          <a:bodyPr wrap="square">
            <a:spAutoFit/>
          </a:bodyPr>
          <a:lstStyle/>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eiryo UI" pitchFamily="50" charset="-128"/>
              </a:rPr>
              <a:t>・歴史・文化的な建築資源を活かした着地型観光拠点を創出するため、生きた建築ミュージアム等で選定された建築物の周辺において、無電柱化や周辺景観と調和した道路整備を行うとともに、民地内への地上機器の設置や民間照明灯の活用協力を行うなど官民連携</a:t>
            </a:r>
            <a:r>
              <a:rPr kumimoji="1" lang="ja-JP" altLang="en-US" sz="1200" b="0" i="0" u="none" strike="noStrike" kern="1200" cap="none" spc="0" normalizeH="0" baseline="0" noProof="0" dirty="0">
                <a:ln>
                  <a:noFill/>
                </a:ln>
                <a:effectLst/>
                <a:uLnTx/>
                <a:uFillTx/>
                <a:latin typeface="ＭＳ Ｐ明朝" pitchFamily="18" charset="-128"/>
                <a:ea typeface="ＭＳ Ｐ明朝" pitchFamily="18" charset="-128"/>
                <a:cs typeface="Meiryo UI" pitchFamily="50" charset="-128"/>
              </a:rPr>
              <a:t>の</a:t>
            </a:r>
            <a:r>
              <a:rPr kumimoji="1" lang="ja-JP" altLang="en-US" sz="1200" b="0" i="0" u="none" strike="noStrike" kern="1200" cap="none" spc="0" normalizeH="0" baseline="0" noProof="0" dirty="0" smtClean="0">
                <a:ln>
                  <a:noFill/>
                </a:ln>
                <a:effectLst/>
                <a:uLnTx/>
                <a:uFillTx/>
                <a:latin typeface="ＭＳ Ｐ明朝" pitchFamily="18" charset="-128"/>
                <a:ea typeface="ＭＳ Ｐ明朝" pitchFamily="18" charset="-128"/>
                <a:cs typeface="Meiryo UI" pitchFamily="50" charset="-128"/>
              </a:rPr>
              <a:t>取組に</a:t>
            </a: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eiryo UI" pitchFamily="50" charset="-128"/>
              </a:rPr>
              <a:t>より御堂筋や三休橋筋からの回遊性を</a:t>
            </a:r>
            <a:r>
              <a:rPr kumimoji="1" lang="ja-JP" altLang="en-US" sz="1200" b="0" i="0" u="none" strike="noStrike" kern="1200" cap="none" spc="0" normalizeH="0" baseline="0" noProof="0" dirty="0" smtClean="0">
                <a:ln>
                  <a:noFill/>
                </a:ln>
                <a:solidFill>
                  <a:prstClr val="black"/>
                </a:solidFill>
                <a:effectLst/>
                <a:uLnTx/>
                <a:uFillTx/>
                <a:latin typeface="ＭＳ Ｐ明朝" pitchFamily="18" charset="-128"/>
                <a:ea typeface="ＭＳ Ｐ明朝" pitchFamily="18" charset="-128"/>
                <a:cs typeface="Meiryo UI" pitchFamily="50" charset="-128"/>
              </a:rPr>
              <a:t>向上。</a:t>
            </a:r>
            <a:endPar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eiryo UI" pitchFamily="50" charset="-128"/>
            </a:endParaRPr>
          </a:p>
        </p:txBody>
      </p:sp>
      <p:sp>
        <p:nvSpPr>
          <p:cNvPr id="49" name="右矢印 48"/>
          <p:cNvSpPr/>
          <p:nvPr/>
        </p:nvSpPr>
        <p:spPr>
          <a:xfrm rot="5400000">
            <a:off x="5823099" y="1559207"/>
            <a:ext cx="199459" cy="879742"/>
          </a:xfrm>
          <a:prstGeom prst="rightArrow">
            <a:avLst>
              <a:gd name="adj1" fmla="val 50000"/>
              <a:gd name="adj2" fmla="val 72286"/>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57" name="角丸四角形 56"/>
          <p:cNvSpPr/>
          <p:nvPr/>
        </p:nvSpPr>
        <p:spPr bwMode="auto">
          <a:xfrm>
            <a:off x="9265726" y="4076568"/>
            <a:ext cx="907407" cy="186946"/>
          </a:xfrm>
          <a:prstGeom prst="roundRect">
            <a:avLst/>
          </a:prstGeom>
          <a:noFill/>
          <a:ln w="19050">
            <a:solidFill>
              <a:srgbClr val="FF00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③</a:t>
            </a:r>
          </a:p>
        </p:txBody>
      </p:sp>
      <p:pic>
        <p:nvPicPr>
          <p:cNvPr id="58" name="図 57">
            <a:extLst>
              <a:ext uri="{FF2B5EF4-FFF2-40B4-BE49-F238E27FC236}">
                <a16:creationId xmlns:a16="http://schemas.microsoft.com/office/drawing/2014/main" id="{24AA5A56-144F-4CD8-A656-4ABC40EE5541}"/>
              </a:ext>
            </a:extLst>
          </p:cNvPr>
          <p:cNvPicPr>
            <a:picLocks noChangeAspect="1"/>
          </p:cNvPicPr>
          <p:nvPr/>
        </p:nvPicPr>
        <p:blipFill rotWithShape="1">
          <a:blip r:embed="rId7" cstate="screen">
            <a:extLst>
              <a:ext uri="{BEBA8EAE-BF5A-486C-A8C5-ECC9F3942E4B}">
                <a14:imgProps xmlns:a14="http://schemas.microsoft.com/office/drawing/2010/main">
                  <a14:imgLayer r:embed="rId8">
                    <a14:imgEffect>
                      <a14:brightnessContrast bright="40000" contrast="-20000"/>
                    </a14:imgEffect>
                  </a14:imgLayer>
                </a14:imgProps>
              </a:ext>
              <a:ext uri="{28A0092B-C50C-407E-A947-70E740481C1C}">
                <a14:useLocalDpi xmlns:a14="http://schemas.microsoft.com/office/drawing/2010/main"/>
              </a:ext>
            </a:extLst>
          </a:blip>
          <a:srcRect l="22213" t="6473" r="1032" b="33709"/>
          <a:stretch/>
        </p:blipFill>
        <p:spPr>
          <a:xfrm>
            <a:off x="5971584" y="4379249"/>
            <a:ext cx="2423160" cy="1416321"/>
          </a:xfrm>
          <a:prstGeom prst="rect">
            <a:avLst/>
          </a:prstGeom>
          <a:noFill/>
          <a:ln w="9525">
            <a:noFill/>
          </a:ln>
          <a:effectLst>
            <a:softEdge rad="25400"/>
          </a:effectLst>
        </p:spPr>
      </p:pic>
      <p:sp>
        <p:nvSpPr>
          <p:cNvPr id="59" name="テキスト ボックス 96"/>
          <p:cNvSpPr txBox="1">
            <a:spLocks noChangeArrowheads="1"/>
          </p:cNvSpPr>
          <p:nvPr/>
        </p:nvSpPr>
        <p:spPr bwMode="auto">
          <a:xfrm>
            <a:off x="5927585" y="4351785"/>
            <a:ext cx="2022775" cy="195814"/>
          </a:xfrm>
          <a:prstGeom prst="rect">
            <a:avLst/>
          </a:prstGeom>
          <a:solidFill>
            <a:schemeClr val="bg1"/>
          </a:solidFill>
          <a:ln w="9525">
            <a:noFill/>
            <a:miter lim="800000"/>
            <a:headEnd/>
            <a:tailEnd/>
          </a:ln>
          <a:effectLst>
            <a:softEdge rad="12700"/>
          </a:effectLst>
        </p:spPr>
        <p:txBody>
          <a:bodyPr wrap="square" lIns="36000" tIns="36000" rIns="36000" bIns="3600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itchFamily="50" charset="-128"/>
              </a:rPr>
              <a:t>日本生命本館・適塾周辺（</a:t>
            </a:r>
            <a:r>
              <a:rPr kumimoji="1" lang="en-US" altLang="ja-JP"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itchFamily="50" charset="-128"/>
              </a:rPr>
              <a:t>2015</a:t>
            </a:r>
            <a:r>
              <a:rPr kumimoji="1" lang="ja-JP" altLang="en-US"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itchFamily="50" charset="-128"/>
              </a:rPr>
              <a:t>年度完了）</a:t>
            </a:r>
            <a:endParaRPr kumimoji="1" lang="en-US" altLang="ja-JP"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itchFamily="50" charset="-128"/>
            </a:endParaRPr>
          </a:p>
        </p:txBody>
      </p:sp>
      <p:sp>
        <p:nvSpPr>
          <p:cNvPr id="60" name="円/楕円 59"/>
          <p:cNvSpPr>
            <a:spLocks noChangeAspect="1"/>
          </p:cNvSpPr>
          <p:nvPr/>
        </p:nvSpPr>
        <p:spPr>
          <a:xfrm>
            <a:off x="6921501" y="5332654"/>
            <a:ext cx="45719" cy="48376"/>
          </a:xfrm>
          <a:prstGeom prst="ellipse">
            <a:avLst/>
          </a:prstGeom>
          <a:solidFill>
            <a:srgbClr val="B88E84">
              <a:alpha val="93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44" name="スライド番号プレースホルダー 3"/>
          <p:cNvSpPr>
            <a:spLocks noGrp="1"/>
          </p:cNvSpPr>
          <p:nvPr>
            <p:ph type="sldNum" sz="quarter" idx="12"/>
          </p:nvPr>
        </p:nvSpPr>
        <p:spPr>
          <a:xfrm>
            <a:off x="10134600" y="6476387"/>
            <a:ext cx="2057400" cy="365125"/>
          </a:xfrm>
        </p:spPr>
        <p:txBody>
          <a:bodyPr/>
          <a:lstStyle/>
          <a:p>
            <a:fld id="{138CA411-231B-42B9-AF63-97A64194AA60}" type="slidenum">
              <a:rPr lang="ja-JP" altLang="en-US" sz="1400" b="1" smtClean="0">
                <a:solidFill>
                  <a:schemeClr val="tx1"/>
                </a:solidFill>
                <a:latin typeface="ＭＳ Ｐゴシック" panose="020B0600070205080204" pitchFamily="50" charset="-128"/>
                <a:ea typeface="ＭＳ Ｐゴシック" panose="020B0600070205080204" pitchFamily="50" charset="-128"/>
              </a:rPr>
              <a:pPr/>
              <a:t>42</a:t>
            </a:fld>
            <a:endParaRPr lang="ja-JP" altLang="en-US" sz="1400" b="1" dirty="0">
              <a:solidFill>
                <a:schemeClr val="tx1"/>
              </a:solidFill>
              <a:latin typeface="ＭＳ Ｐゴシック" panose="020B0600070205080204" pitchFamily="50" charset="-128"/>
              <a:ea typeface="ＭＳ Ｐゴシック" panose="020B0600070205080204" pitchFamily="50" charset="-128"/>
            </a:endParaRPr>
          </a:p>
        </p:txBody>
      </p:sp>
    </p:spTree>
    <p:extLst>
      <p:ext uri="{BB962C8B-B14F-4D97-AF65-F5344CB8AC3E}">
        <p14:creationId xmlns:p14="http://schemas.microsoft.com/office/powerpoint/2010/main" val="85838389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角丸四角形 4"/>
          <p:cNvSpPr/>
          <p:nvPr/>
        </p:nvSpPr>
        <p:spPr>
          <a:xfrm>
            <a:off x="596900" y="546265"/>
            <a:ext cx="11290300" cy="5808468"/>
          </a:xfrm>
          <a:prstGeom prst="roundRect">
            <a:avLst>
              <a:gd name="adj" fmla="val 3669"/>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2" name="Rectangle 2"/>
          <p:cNvSpPr txBox="1">
            <a:spLocks noChangeArrowheads="1"/>
          </p:cNvSpPr>
          <p:nvPr/>
        </p:nvSpPr>
        <p:spPr bwMode="auto">
          <a:xfrm>
            <a:off x="1143000" y="11"/>
            <a:ext cx="9906000" cy="408111"/>
          </a:xfrm>
          <a:prstGeom prst="rect">
            <a:avLst/>
          </a:prstGeom>
          <a:gradFill rotWithShape="1">
            <a:gsLst>
              <a:gs pos="0">
                <a:srgbClr val="000066"/>
              </a:gs>
              <a:gs pos="50000">
                <a:srgbClr val="0000FF"/>
              </a:gs>
              <a:gs pos="100000">
                <a:srgbClr val="000066"/>
              </a:gs>
            </a:gsLst>
            <a:lin ang="5400000" scaled="1"/>
          </a:gradFill>
          <a:ln w="9525">
            <a:noFill/>
            <a:miter lim="800000"/>
            <a:headEnd/>
            <a:tailEnd/>
          </a:ln>
        </p:spPr>
        <p:txBody>
          <a:bodyPr vert="horz" wrap="square" lIns="91428" tIns="45714" rIns="91428" bIns="45714" numCol="1" anchor="ctr"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rPr>
              <a:t>５</a:t>
            </a:r>
            <a:r>
              <a:rPr kumimoji="1" lang="ja-JP" altLang="en-US" sz="2000" b="1" i="0" u="none" strike="noStrike" kern="1200" cap="none" spc="0" normalizeH="0" baseline="0" noProof="0" dirty="0" smtClean="0">
                <a:ln>
                  <a:noFill/>
                </a:ln>
                <a:solidFill>
                  <a:prstClr val="white"/>
                </a:solidFill>
                <a:effectLst/>
                <a:uLnTx/>
                <a:uFillTx/>
                <a:latin typeface="ＭＳ ゴシック" pitchFamily="49" charset="-128"/>
                <a:ea typeface="ＭＳ ゴシック" pitchFamily="49" charset="-128"/>
                <a:cs typeface="+mn-cs"/>
              </a:rPr>
              <a:t>．</a:t>
            </a:r>
            <a:r>
              <a:rPr kumimoji="1" lang="ja-JP" altLang="en-US" sz="20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rPr>
              <a:t>難波周辺</a:t>
            </a:r>
            <a:r>
              <a:rPr kumimoji="1" lang="en-US" altLang="ja-JP" sz="20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rPr>
              <a:t>【</a:t>
            </a:r>
            <a:r>
              <a:rPr kumimoji="1" lang="ja-JP" altLang="en-US" sz="20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rPr>
              <a:t>総論</a:t>
            </a:r>
            <a:r>
              <a:rPr kumimoji="1" lang="en-US" altLang="ja-JP" sz="20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rPr>
              <a:t>】</a:t>
            </a:r>
          </a:p>
        </p:txBody>
      </p:sp>
      <p:sp>
        <p:nvSpPr>
          <p:cNvPr id="3" name="Rectangle 2"/>
          <p:cNvSpPr>
            <a:spLocks noChangeArrowheads="1"/>
          </p:cNvSpPr>
          <p:nvPr/>
        </p:nvSpPr>
        <p:spPr bwMode="auto">
          <a:xfrm>
            <a:off x="596900" y="630089"/>
            <a:ext cx="11290300" cy="5724644"/>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ja-JP" sz="1400" b="1"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１．</a:t>
            </a:r>
            <a:r>
              <a:rPr kumimoji="1" lang="ja-JP" altLang="en-US" sz="1400" b="1"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エリアの状況</a:t>
            </a:r>
            <a:endParaRPr kumimoji="1" lang="ja-JP" altLang="ja-JP"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177800" marR="0" lvl="0" indent="-177800" algn="l" defTabSz="914400" rtl="0" eaLnBrk="1" fontAlgn="auto" latinLnBrk="0" hangingPunct="1">
              <a:lnSpc>
                <a:spcPct val="100000"/>
              </a:lnSpc>
              <a:spcBef>
                <a:spcPts val="0"/>
              </a:spcBef>
              <a:spcAft>
                <a:spcPts val="0"/>
              </a:spcAft>
              <a:buClrTx/>
              <a:buSzTx/>
              <a:buFontTx/>
              <a:buNone/>
              <a:tabLst/>
              <a:defRPr/>
            </a:pPr>
            <a:r>
              <a:rPr kumimoji="1" lang="ja-JP" altLang="en-US" sz="13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　・難波周辺では、鉄道事業者</a:t>
            </a:r>
            <a:r>
              <a:rPr kumimoji="1" lang="ja-JP" altLang="ja-JP" sz="13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によるターミナルの近代化</a:t>
            </a:r>
            <a:r>
              <a:rPr kumimoji="1" lang="ja-JP" altLang="en-US" sz="13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をはじめ、道頓堀川のとんぼりリバーウォークの運営管理、放置自転車対策など、これまで民間が積極的にまちづくりに参加し、大阪を代表する商業・観光エリア「ミナミ」を形成してきた。</a:t>
            </a:r>
            <a:endParaRPr kumimoji="1" lang="ja-JP" altLang="en-US" sz="8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 </a:t>
            </a:r>
            <a:endParaRPr kumimoji="1" lang="ja-JP" altLang="ja-JP" sz="8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ja-JP" sz="1400" b="1"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２．</a:t>
            </a:r>
            <a:r>
              <a:rPr kumimoji="1" lang="ja-JP" altLang="en-US" sz="1400" b="1"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エリアの</a:t>
            </a:r>
            <a:r>
              <a:rPr kumimoji="1" lang="ja-JP" altLang="ja-JP" sz="1400" b="1"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課題</a:t>
            </a:r>
            <a:endParaRPr kumimoji="1" lang="ja-JP" altLang="ja-JP"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180975" marR="0" lvl="0" indent="-180975" algn="l" defTabSz="914400" rtl="0" eaLnBrk="1" fontAlgn="auto" latinLnBrk="0" hangingPunct="1">
              <a:lnSpc>
                <a:spcPct val="100000"/>
              </a:lnSpc>
              <a:spcBef>
                <a:spcPts val="0"/>
              </a:spcBef>
              <a:spcAft>
                <a:spcPts val="0"/>
              </a:spcAft>
              <a:buClrTx/>
              <a:buSzTx/>
              <a:buFontTx/>
              <a:buNone/>
              <a:tabLst/>
              <a:defRPr/>
            </a:pPr>
            <a:r>
              <a:rPr kumimoji="1" lang="ja-JP" altLang="en-US" sz="13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　・当地区は大阪の観光拠点として、近年、観光客、とくに外国人観光客数が急激に増えてきている。</a:t>
            </a:r>
            <a:endParaRPr kumimoji="1" lang="en-US" altLang="ja-JP" sz="13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87313" marR="0" lvl="0" indent="-87313" algn="l" defTabSz="914400" rtl="0" eaLnBrk="1" fontAlgn="auto" latinLnBrk="0" hangingPunct="1">
              <a:lnSpc>
                <a:spcPct val="100000"/>
              </a:lnSpc>
              <a:spcBef>
                <a:spcPts val="0"/>
              </a:spcBef>
              <a:spcAft>
                <a:spcPts val="0"/>
              </a:spcAft>
              <a:buClrTx/>
              <a:buSzTx/>
              <a:buFontTx/>
              <a:buNone/>
              <a:tabLst/>
              <a:defRPr/>
            </a:pPr>
            <a:r>
              <a:rPr kumimoji="1" lang="ja-JP" altLang="en-US" sz="13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　・大阪ミナミの中心に位置するなんば駅周辺は、多くの国内外の来街者が行き来する場所であり、都市魅力の向上や活性化を推進する必要がある。一方で、現状では、車中心の空間となっている駅前広場や、歩道が狭い上に放置自転車が多いなんさん通りなど、来街者が歩きにくい空間となっている。</a:t>
            </a:r>
            <a:endParaRPr kumimoji="1" lang="en-US" altLang="ja-JP" sz="13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180975" marR="0" lvl="0" indent="-180975" algn="l" defTabSz="914400" rtl="0" eaLnBrk="1" fontAlgn="auto" latinLnBrk="0" hangingPunct="1">
              <a:lnSpc>
                <a:spcPct val="100000"/>
              </a:lnSpc>
              <a:spcBef>
                <a:spcPts val="0"/>
              </a:spcBef>
              <a:spcAft>
                <a:spcPts val="0"/>
              </a:spcAft>
              <a:buClrTx/>
              <a:buSzTx/>
              <a:buFontTx/>
              <a:buNone/>
              <a:tabLst/>
              <a:defRPr/>
            </a:pPr>
            <a:r>
              <a:rPr kumimoji="1" lang="ja-JP" altLang="en-US" sz="13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　・老舗料亭の撤退や</a:t>
            </a:r>
            <a:r>
              <a:rPr kumimoji="0" lang="ja-JP" altLang="en-US" sz="13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、風俗店舗・無料案内所等による環境悪化により、</a:t>
            </a:r>
            <a:r>
              <a:rPr kumimoji="1" lang="ja-JP" altLang="en-US" sz="13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かつてのまちの風情やブランド力が低下し、まちの魅力そのものも失われつつあった。</a:t>
            </a:r>
            <a:endParaRPr kumimoji="1" lang="en-US" altLang="ja-JP" sz="13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180975" marR="0" lvl="0" indent="-180975" algn="l" defTabSz="914400" rtl="0" eaLnBrk="1" fontAlgn="auto" latinLnBrk="0" hangingPunct="1">
              <a:lnSpc>
                <a:spcPct val="100000"/>
              </a:lnSpc>
              <a:spcBef>
                <a:spcPts val="0"/>
              </a:spcBef>
              <a:spcAft>
                <a:spcPts val="0"/>
              </a:spcAft>
              <a:buClrTx/>
              <a:buSzTx/>
              <a:buFontTx/>
              <a:buNone/>
              <a:tabLst/>
              <a:defRPr/>
            </a:pPr>
            <a:r>
              <a:rPr kumimoji="1" lang="ja-JP" altLang="en-US" sz="13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　・また、客引き行為等の悪質化、観光バスの急増による日本橋の乗降スペースでの</a:t>
            </a:r>
            <a:r>
              <a:rPr kumimoji="1" lang="en-US" altLang="ja-JP" sz="13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2</a:t>
            </a:r>
            <a:r>
              <a:rPr kumimoji="1" lang="ja-JP" altLang="en-US" sz="13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重</a:t>
            </a:r>
            <a:r>
              <a:rPr kumimoji="1" lang="en-US" altLang="ja-JP" sz="13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3</a:t>
            </a:r>
            <a:r>
              <a:rPr kumimoji="1" lang="ja-JP" altLang="en-US" sz="13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重駐車や歩道上に滞留する観光客と歩行者及び自転車の輻輳など、歩行者等の安全確保に向けた早急な対策が必要となってきた。</a:t>
            </a:r>
            <a:endParaRPr kumimoji="1" lang="en-US" altLang="ja-JP" sz="13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180975" marR="0" lvl="0" indent="-180975" algn="l" defTabSz="914400" rtl="0" eaLnBrk="1" fontAlgn="auto" latinLnBrk="0" hangingPunct="1">
              <a:lnSpc>
                <a:spcPct val="100000"/>
              </a:lnSpc>
              <a:spcBef>
                <a:spcPts val="0"/>
              </a:spcBef>
              <a:spcAft>
                <a:spcPts val="0"/>
              </a:spcAft>
              <a:buClrTx/>
              <a:buSzTx/>
              <a:buFontTx/>
              <a:buNone/>
              <a:tabLst/>
              <a:defRPr/>
            </a:pPr>
            <a:endParaRPr kumimoji="1" lang="en-US" altLang="ja-JP" sz="800" b="1"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180975" marR="0" lvl="0" indent="-180975" algn="l" defTabSz="914400" rtl="0" eaLnBrk="1" fontAlgn="auto" latinLnBrk="0" hangingPunct="1">
              <a:lnSpc>
                <a:spcPct val="100000"/>
              </a:lnSpc>
              <a:spcBef>
                <a:spcPts val="0"/>
              </a:spcBef>
              <a:spcAft>
                <a:spcPts val="0"/>
              </a:spcAft>
              <a:buClrTx/>
              <a:buSzTx/>
              <a:buFontTx/>
              <a:buNone/>
              <a:tabLst/>
              <a:defRPr/>
            </a:pPr>
            <a:r>
              <a:rPr kumimoji="1" lang="ja-JP" altLang="ja-JP" sz="1400" b="1"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３．近年の動向</a:t>
            </a:r>
            <a:endParaRPr kumimoji="1" lang="ja-JP" altLang="ja-JP"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177800" marR="0" lvl="0" indent="-177800" algn="l" defTabSz="914400" rtl="0" eaLnBrk="1" fontAlgn="auto" latinLnBrk="0" hangingPunct="1">
              <a:lnSpc>
                <a:spcPct val="100000"/>
              </a:lnSpc>
              <a:spcBef>
                <a:spcPts val="0"/>
              </a:spcBef>
              <a:spcAft>
                <a:spcPts val="0"/>
              </a:spcAft>
              <a:buClrTx/>
              <a:buSzTx/>
              <a:buFontTx/>
              <a:buNone/>
              <a:tabLst/>
              <a:defRPr/>
            </a:pPr>
            <a:r>
              <a:rPr kumimoji="1" lang="ja-JP" altLang="en-US" sz="13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　・</a:t>
            </a:r>
            <a:r>
              <a:rPr kumimoji="1" lang="en-US" altLang="ja-JP" sz="13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2015</a:t>
            </a:r>
            <a:r>
              <a:rPr kumimoji="1" lang="ja-JP" altLang="en-US" sz="13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年になんば駅前広場の空間利用に関する検討会が地元を中心に官民合同で設置され、</a:t>
            </a:r>
            <a:r>
              <a:rPr kumimoji="1" lang="en-US" altLang="ja-JP" sz="13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2016</a:t>
            </a:r>
            <a:r>
              <a:rPr kumimoji="1" lang="ja-JP" altLang="en-US" sz="13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年に御堂筋からなんさん通りまでを南行き一方通行とする案を前提に社会実験を実施し、</a:t>
            </a:r>
            <a:r>
              <a:rPr kumimoji="1" lang="en-US" altLang="ja-JP" sz="13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2017</a:t>
            </a:r>
            <a:r>
              <a:rPr kumimoji="1" lang="ja-JP" altLang="en-US" sz="13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年には民主体で空間再編の基本計画が取りまとめられた。その後、関係者協議を進めるなかで、駅前広場で歩行者が自由に通行できる空間とするよう、</a:t>
            </a:r>
            <a:r>
              <a:rPr kumimoji="1" lang="en-US" altLang="ja-JP" sz="13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2021</a:t>
            </a:r>
            <a:r>
              <a:rPr kumimoji="1" lang="ja-JP" altLang="en-US" sz="13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年には、御堂筋からの車両進入がない形状とした空間再編後の道路線形を具現化し、交通荷捌きの運用や安全性、歩行者空間の利活用を検証する社会実験を実施した。この社会実験の結果を踏まえ、</a:t>
            </a:r>
            <a:r>
              <a:rPr kumimoji="1" lang="en-US" altLang="ja-JP" sz="13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2022</a:t>
            </a:r>
            <a:r>
              <a:rPr kumimoji="1" lang="ja-JP" altLang="en-US" sz="13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年に「なんば駅周辺における空間再編推進事業整備プラン」を策定し、同年９月に整備工事に着手した。</a:t>
            </a:r>
            <a:endParaRPr kumimoji="1" lang="en-US" altLang="ja-JP" sz="13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177800" marR="0" lvl="0" indent="-177800" algn="l" defTabSz="914400" rtl="0" eaLnBrk="1" fontAlgn="auto" latinLnBrk="0" hangingPunct="1">
              <a:lnSpc>
                <a:spcPct val="100000"/>
              </a:lnSpc>
              <a:spcBef>
                <a:spcPts val="0"/>
              </a:spcBef>
              <a:spcAft>
                <a:spcPts val="0"/>
              </a:spcAft>
              <a:buClrTx/>
              <a:buSzTx/>
              <a:buFontTx/>
              <a:buNone/>
              <a:tabLst/>
              <a:defRPr/>
            </a:pPr>
            <a:r>
              <a:rPr kumimoji="1" lang="ja-JP" altLang="en-US" sz="13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　・景観協定の締結やまちづくり構想の策定により、楽しみながら歩くことができるまち、歴史や風情が息づくまちを再生、創造できる環境が整ってきている</a:t>
            </a:r>
            <a:r>
              <a:rPr kumimoji="1" lang="ja-JP" altLang="ja-JP" sz="13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a:t>
            </a:r>
            <a:endParaRPr kumimoji="1" lang="en-US" altLang="ja-JP" sz="13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177800" marR="0" lvl="0" indent="-177800" algn="l" defTabSz="914400" rtl="0" eaLnBrk="1" fontAlgn="auto" latinLnBrk="0" hangingPunct="1">
              <a:lnSpc>
                <a:spcPct val="100000"/>
              </a:lnSpc>
              <a:spcBef>
                <a:spcPts val="0"/>
              </a:spcBef>
              <a:spcAft>
                <a:spcPts val="0"/>
              </a:spcAft>
              <a:buClrTx/>
              <a:buSzTx/>
              <a:buFontTx/>
              <a:buNone/>
              <a:tabLst/>
              <a:defRPr/>
            </a:pPr>
            <a:r>
              <a:rPr kumimoji="1" lang="ja-JP" altLang="en-US" sz="13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　・また、客引き行為を規制する条例の制定、御堂筋・戎橋筋・心斎橋筋・長堀通り地域の「路上喫煙禁止地区」指定により、市民等の安心、安全及び快適な環境づくりに向けた取組が進んでいる。</a:t>
            </a:r>
            <a:endParaRPr kumimoji="1" lang="en-US" altLang="ja-JP" sz="13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177800" marR="0" lvl="0" indent="-177800" algn="l" defTabSz="914400" rtl="0" eaLnBrk="1" fontAlgn="auto" latinLnBrk="0" hangingPunct="1">
              <a:lnSpc>
                <a:spcPct val="100000"/>
              </a:lnSpc>
              <a:spcBef>
                <a:spcPts val="0"/>
              </a:spcBef>
              <a:spcAft>
                <a:spcPts val="0"/>
              </a:spcAft>
              <a:buClrTx/>
              <a:buSzTx/>
              <a:buFontTx/>
              <a:buNone/>
              <a:tabLst/>
              <a:defRPr/>
            </a:pPr>
            <a:r>
              <a:rPr kumimoji="1" lang="ja-JP" altLang="en-US" sz="13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　・さらに、日本橋観光バス乗降スペースの増設、交通誘導員の配置、歩道拡幅、デジタルサイネージを用いた観光案内板の設置により、観光客の受入環境の整備が進むとともに、道頓堀川の水辺空間では民間事業者による管理運営が行われ民間ノウハウの導入によりさらなる賑わいが創出され、エリアの周遊・回遊性向上への取組が進んでいる。</a:t>
            </a:r>
            <a:endParaRPr kumimoji="1" lang="en-US" altLang="ja-JP" sz="13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177800" marR="0" lvl="0" indent="-177800" algn="l"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a:t>
            </a:r>
            <a:endParaRPr kumimoji="1" lang="ja-JP" altLang="ja-JP" sz="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ja-JP" sz="1400" b="1"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４．将来像</a:t>
            </a:r>
            <a:endParaRPr kumimoji="1" lang="ja-JP" altLang="ja-JP"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180975" marR="0" lvl="0" indent="-180975" algn="l" defTabSz="914400" rtl="0" eaLnBrk="1" fontAlgn="auto" latinLnBrk="0" hangingPunct="1">
              <a:lnSpc>
                <a:spcPct val="100000"/>
              </a:lnSpc>
              <a:spcBef>
                <a:spcPts val="0"/>
              </a:spcBef>
              <a:spcAft>
                <a:spcPts val="0"/>
              </a:spcAft>
              <a:buClrTx/>
              <a:buSzTx/>
              <a:buFontTx/>
              <a:buNone/>
              <a:tabLst/>
              <a:defRPr/>
            </a:pPr>
            <a:r>
              <a:rPr kumimoji="1" lang="ja-JP" altLang="en-US" sz="13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　・大阪のメインストリートである「御堂筋」の起終点として、なんば駅周辺では車中心の空間から人中心の空間へと再編し、世界をひきつける観光拠点として上質で居心地の良い空間の創出を図る。また、市民、観光客をはじめ、だれもが安心して訪れ、その歴史や風情を楽しむことができる環境が整備され、難波周辺が大阪の南の玄関口にふさわしい商業・観光エリア「ミナミ」として再生。</a:t>
            </a:r>
            <a:endParaRPr kumimoji="1" lang="en-US" altLang="ja-JP" sz="13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p:txBody>
      </p:sp>
      <p:sp>
        <p:nvSpPr>
          <p:cNvPr id="6" name="スライド番号プレースホルダー 3"/>
          <p:cNvSpPr>
            <a:spLocks noGrp="1"/>
          </p:cNvSpPr>
          <p:nvPr>
            <p:ph type="sldNum" sz="quarter" idx="12"/>
          </p:nvPr>
        </p:nvSpPr>
        <p:spPr>
          <a:xfrm>
            <a:off x="10134600" y="6476387"/>
            <a:ext cx="2057400" cy="365125"/>
          </a:xfrm>
        </p:spPr>
        <p:txBody>
          <a:bodyPr/>
          <a:lstStyle/>
          <a:p>
            <a:fld id="{138CA411-231B-42B9-AF63-97A64194AA60}" type="slidenum">
              <a:rPr lang="ja-JP" altLang="en-US" sz="1400" b="1" smtClean="0">
                <a:solidFill>
                  <a:schemeClr val="tx1"/>
                </a:solidFill>
                <a:latin typeface="ＭＳ Ｐゴシック" panose="020B0600070205080204" pitchFamily="50" charset="-128"/>
                <a:ea typeface="ＭＳ Ｐゴシック" panose="020B0600070205080204" pitchFamily="50" charset="-128"/>
              </a:rPr>
              <a:pPr/>
              <a:t>43</a:t>
            </a:fld>
            <a:endParaRPr lang="ja-JP" altLang="en-US" sz="1400" b="1" dirty="0">
              <a:solidFill>
                <a:schemeClr val="tx1"/>
              </a:solidFill>
              <a:latin typeface="ＭＳ Ｐゴシック" panose="020B0600070205080204" pitchFamily="50" charset="-128"/>
              <a:ea typeface="ＭＳ Ｐゴシック" panose="020B0600070205080204" pitchFamily="50" charset="-128"/>
            </a:endParaRPr>
          </a:p>
        </p:txBody>
      </p:sp>
    </p:spTree>
    <p:extLst>
      <p:ext uri="{BB962C8B-B14F-4D97-AF65-F5344CB8AC3E}">
        <p14:creationId xmlns:p14="http://schemas.microsoft.com/office/powerpoint/2010/main" val="202524040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表 1"/>
          <p:cNvGraphicFramePr>
            <a:graphicFrameLocks noGrp="1"/>
          </p:cNvGraphicFramePr>
          <p:nvPr>
            <p:extLst/>
          </p:nvPr>
        </p:nvGraphicFramePr>
        <p:xfrm>
          <a:off x="1143001" y="1051863"/>
          <a:ext cx="9905999" cy="4710308"/>
        </p:xfrm>
        <a:graphic>
          <a:graphicData uri="http://schemas.openxmlformats.org/drawingml/2006/table">
            <a:tbl>
              <a:tblPr firstRow="1" bandRow="1">
                <a:tableStyleId>{5940675A-B579-460E-94D1-54222C63F5DA}</a:tableStyleId>
              </a:tblPr>
              <a:tblGrid>
                <a:gridCol w="1489363">
                  <a:extLst>
                    <a:ext uri="{9D8B030D-6E8A-4147-A177-3AD203B41FA5}">
                      <a16:colId xmlns:a16="http://schemas.microsoft.com/office/drawing/2014/main" val="20000"/>
                    </a:ext>
                  </a:extLst>
                </a:gridCol>
                <a:gridCol w="471054">
                  <a:extLst>
                    <a:ext uri="{9D8B030D-6E8A-4147-A177-3AD203B41FA5}">
                      <a16:colId xmlns:a16="http://schemas.microsoft.com/office/drawing/2014/main" val="20001"/>
                    </a:ext>
                  </a:extLst>
                </a:gridCol>
                <a:gridCol w="484909">
                  <a:extLst>
                    <a:ext uri="{9D8B030D-6E8A-4147-A177-3AD203B41FA5}">
                      <a16:colId xmlns:a16="http://schemas.microsoft.com/office/drawing/2014/main" val="20002"/>
                    </a:ext>
                  </a:extLst>
                </a:gridCol>
                <a:gridCol w="471055">
                  <a:extLst>
                    <a:ext uri="{9D8B030D-6E8A-4147-A177-3AD203B41FA5}">
                      <a16:colId xmlns:a16="http://schemas.microsoft.com/office/drawing/2014/main" val="20003"/>
                    </a:ext>
                  </a:extLst>
                </a:gridCol>
                <a:gridCol w="471054">
                  <a:extLst>
                    <a:ext uri="{9D8B030D-6E8A-4147-A177-3AD203B41FA5}">
                      <a16:colId xmlns:a16="http://schemas.microsoft.com/office/drawing/2014/main" val="20004"/>
                    </a:ext>
                  </a:extLst>
                </a:gridCol>
                <a:gridCol w="471055">
                  <a:extLst>
                    <a:ext uri="{9D8B030D-6E8A-4147-A177-3AD203B41FA5}">
                      <a16:colId xmlns:a16="http://schemas.microsoft.com/office/drawing/2014/main" val="20005"/>
                    </a:ext>
                  </a:extLst>
                </a:gridCol>
                <a:gridCol w="498764">
                  <a:extLst>
                    <a:ext uri="{9D8B030D-6E8A-4147-A177-3AD203B41FA5}">
                      <a16:colId xmlns:a16="http://schemas.microsoft.com/office/drawing/2014/main" val="20006"/>
                    </a:ext>
                  </a:extLst>
                </a:gridCol>
                <a:gridCol w="484909">
                  <a:extLst>
                    <a:ext uri="{9D8B030D-6E8A-4147-A177-3AD203B41FA5}">
                      <a16:colId xmlns:a16="http://schemas.microsoft.com/office/drawing/2014/main" val="20007"/>
                    </a:ext>
                  </a:extLst>
                </a:gridCol>
                <a:gridCol w="471054">
                  <a:extLst>
                    <a:ext uri="{9D8B030D-6E8A-4147-A177-3AD203B41FA5}">
                      <a16:colId xmlns:a16="http://schemas.microsoft.com/office/drawing/2014/main" val="20008"/>
                    </a:ext>
                  </a:extLst>
                </a:gridCol>
                <a:gridCol w="457200">
                  <a:extLst>
                    <a:ext uri="{9D8B030D-6E8A-4147-A177-3AD203B41FA5}">
                      <a16:colId xmlns:a16="http://schemas.microsoft.com/office/drawing/2014/main" val="20009"/>
                    </a:ext>
                  </a:extLst>
                </a:gridCol>
                <a:gridCol w="443346">
                  <a:extLst>
                    <a:ext uri="{9D8B030D-6E8A-4147-A177-3AD203B41FA5}">
                      <a16:colId xmlns:a16="http://schemas.microsoft.com/office/drawing/2014/main" val="20010"/>
                    </a:ext>
                  </a:extLst>
                </a:gridCol>
                <a:gridCol w="471054">
                  <a:extLst>
                    <a:ext uri="{9D8B030D-6E8A-4147-A177-3AD203B41FA5}">
                      <a16:colId xmlns:a16="http://schemas.microsoft.com/office/drawing/2014/main" val="20011"/>
                    </a:ext>
                  </a:extLst>
                </a:gridCol>
                <a:gridCol w="443346">
                  <a:extLst>
                    <a:ext uri="{9D8B030D-6E8A-4147-A177-3AD203B41FA5}">
                      <a16:colId xmlns:a16="http://schemas.microsoft.com/office/drawing/2014/main" val="20012"/>
                    </a:ext>
                  </a:extLst>
                </a:gridCol>
                <a:gridCol w="443345">
                  <a:extLst>
                    <a:ext uri="{9D8B030D-6E8A-4147-A177-3AD203B41FA5}">
                      <a16:colId xmlns:a16="http://schemas.microsoft.com/office/drawing/2014/main" val="20013"/>
                    </a:ext>
                  </a:extLst>
                </a:gridCol>
                <a:gridCol w="443346">
                  <a:extLst>
                    <a:ext uri="{9D8B030D-6E8A-4147-A177-3AD203B41FA5}">
                      <a16:colId xmlns:a16="http://schemas.microsoft.com/office/drawing/2014/main" val="4025618345"/>
                    </a:ext>
                  </a:extLst>
                </a:gridCol>
                <a:gridCol w="457200">
                  <a:extLst>
                    <a:ext uri="{9D8B030D-6E8A-4147-A177-3AD203B41FA5}">
                      <a16:colId xmlns:a16="http://schemas.microsoft.com/office/drawing/2014/main" val="804478293"/>
                    </a:ext>
                  </a:extLst>
                </a:gridCol>
                <a:gridCol w="484909">
                  <a:extLst>
                    <a:ext uri="{9D8B030D-6E8A-4147-A177-3AD203B41FA5}">
                      <a16:colId xmlns:a16="http://schemas.microsoft.com/office/drawing/2014/main" val="3097867342"/>
                    </a:ext>
                  </a:extLst>
                </a:gridCol>
                <a:gridCol w="471054">
                  <a:extLst>
                    <a:ext uri="{9D8B030D-6E8A-4147-A177-3AD203B41FA5}">
                      <a16:colId xmlns:a16="http://schemas.microsoft.com/office/drawing/2014/main" val="1979601338"/>
                    </a:ext>
                  </a:extLst>
                </a:gridCol>
                <a:gridCol w="477982">
                  <a:extLst>
                    <a:ext uri="{9D8B030D-6E8A-4147-A177-3AD203B41FA5}">
                      <a16:colId xmlns:a16="http://schemas.microsoft.com/office/drawing/2014/main" val="1176533285"/>
                    </a:ext>
                  </a:extLst>
                </a:gridCol>
              </a:tblGrid>
              <a:tr h="704366">
                <a:tc>
                  <a:txBody>
                    <a:bodyPr/>
                    <a:lstStyle/>
                    <a:p>
                      <a:pPr algn="ctr"/>
                      <a:r>
                        <a:rPr kumimoji="1" lang="ja-JP" altLang="en-US" sz="1000" b="0" dirty="0">
                          <a:solidFill>
                            <a:schemeClr val="tx1"/>
                          </a:solidFill>
                        </a:rPr>
                        <a:t>年度</a:t>
                      </a:r>
                    </a:p>
                  </a:txBody>
                  <a:tcPr anchor="ctr"/>
                </a:tc>
                <a:tc>
                  <a:txBody>
                    <a:bodyPr/>
                    <a:lstStyle/>
                    <a:p>
                      <a:pPr algn="ctr"/>
                      <a:r>
                        <a:rPr kumimoji="1" lang="en-US" altLang="ja-JP" sz="1000" dirty="0"/>
                        <a:t>2013</a:t>
                      </a:r>
                    </a:p>
                    <a:p>
                      <a:pPr algn="ctr"/>
                      <a:r>
                        <a:rPr kumimoji="1" lang="en-US" altLang="ja-JP" sz="1000" dirty="0"/>
                        <a:t>(H25)</a:t>
                      </a:r>
                      <a:endParaRPr kumimoji="1" lang="ja-JP" altLang="en-US" sz="1000" dirty="0"/>
                    </a:p>
                  </a:txBody>
                  <a:tcPr anchor="ctr"/>
                </a:tc>
                <a:tc>
                  <a:txBody>
                    <a:bodyPr/>
                    <a:lstStyle/>
                    <a:p>
                      <a:pPr algn="ctr"/>
                      <a:r>
                        <a:rPr kumimoji="1" lang="en-US" altLang="ja-JP" sz="1000" dirty="0"/>
                        <a:t>2014</a:t>
                      </a:r>
                    </a:p>
                    <a:p>
                      <a:pPr algn="ctr"/>
                      <a:r>
                        <a:rPr kumimoji="1" lang="en-US" altLang="ja-JP" sz="1000" dirty="0"/>
                        <a:t>(H26)</a:t>
                      </a:r>
                      <a:endParaRPr kumimoji="1" lang="ja-JP" altLang="en-US" sz="1000" dirty="0"/>
                    </a:p>
                  </a:txBody>
                  <a:tcPr anchor="ctr"/>
                </a:tc>
                <a:tc>
                  <a:txBody>
                    <a:bodyPr/>
                    <a:lstStyle/>
                    <a:p>
                      <a:pPr algn="ctr"/>
                      <a:r>
                        <a:rPr kumimoji="1" lang="en-US" altLang="ja-JP" sz="1000" dirty="0"/>
                        <a:t>2015</a:t>
                      </a:r>
                    </a:p>
                    <a:p>
                      <a:pPr algn="ctr"/>
                      <a:r>
                        <a:rPr kumimoji="1" lang="en-US" altLang="ja-JP" sz="1000" dirty="0"/>
                        <a:t>(H27)</a:t>
                      </a:r>
                      <a:endParaRPr kumimoji="1" lang="ja-JP" altLang="en-US" sz="1000" dirty="0"/>
                    </a:p>
                  </a:txBody>
                  <a:tcPr anchor="ctr"/>
                </a:tc>
                <a:tc>
                  <a:txBody>
                    <a:bodyPr/>
                    <a:lstStyle/>
                    <a:p>
                      <a:pPr algn="ctr"/>
                      <a:r>
                        <a:rPr kumimoji="1" lang="en-US" altLang="ja-JP" sz="1000" dirty="0"/>
                        <a:t>2016</a:t>
                      </a:r>
                    </a:p>
                    <a:p>
                      <a:pPr algn="ctr"/>
                      <a:r>
                        <a:rPr kumimoji="1" lang="en-US" altLang="ja-JP" sz="1000" dirty="0"/>
                        <a:t>(H28)</a:t>
                      </a:r>
                      <a:endParaRPr kumimoji="1" lang="ja-JP" altLang="en-US" sz="1000" dirty="0"/>
                    </a:p>
                  </a:txBody>
                  <a:tcPr anchor="ctr"/>
                </a:tc>
                <a:tc>
                  <a:txBody>
                    <a:bodyPr/>
                    <a:lstStyle/>
                    <a:p>
                      <a:pPr algn="ctr"/>
                      <a:r>
                        <a:rPr kumimoji="1" lang="en-US" altLang="ja-JP" sz="1000" dirty="0"/>
                        <a:t>2017</a:t>
                      </a:r>
                    </a:p>
                    <a:p>
                      <a:pPr algn="ctr"/>
                      <a:r>
                        <a:rPr kumimoji="1" lang="en-US" altLang="ja-JP" sz="1000" dirty="0"/>
                        <a:t>(H29)</a:t>
                      </a:r>
                      <a:endParaRPr kumimoji="1" lang="ja-JP" altLang="en-US" sz="1000" dirty="0"/>
                    </a:p>
                  </a:txBody>
                  <a:tcPr anchor="ctr"/>
                </a:tc>
                <a:tc>
                  <a:txBody>
                    <a:bodyPr/>
                    <a:lstStyle/>
                    <a:p>
                      <a:pPr algn="ctr"/>
                      <a:r>
                        <a:rPr kumimoji="1" lang="en-US" altLang="ja-JP" sz="1000" dirty="0"/>
                        <a:t>2018</a:t>
                      </a:r>
                    </a:p>
                    <a:p>
                      <a:pPr algn="ctr"/>
                      <a:r>
                        <a:rPr kumimoji="1" lang="en-US" altLang="ja-JP" sz="1000" dirty="0"/>
                        <a:t>(H30)</a:t>
                      </a:r>
                      <a:endParaRPr kumimoji="1" lang="ja-JP" altLang="en-US" sz="1000" dirty="0"/>
                    </a:p>
                  </a:txBody>
                  <a:tcPr anchor="ctr"/>
                </a:tc>
                <a:tc>
                  <a:txBody>
                    <a:bodyPr/>
                    <a:lstStyle/>
                    <a:p>
                      <a:pPr algn="ctr"/>
                      <a:r>
                        <a:rPr kumimoji="1" lang="en-US" altLang="ja-JP" sz="1000" dirty="0"/>
                        <a:t>2019</a:t>
                      </a:r>
                    </a:p>
                    <a:p>
                      <a:pPr algn="ctr"/>
                      <a:r>
                        <a:rPr kumimoji="1" lang="en-US" altLang="ja-JP" sz="1000" dirty="0"/>
                        <a:t>(R1)</a:t>
                      </a:r>
                      <a:endParaRPr kumimoji="1" lang="ja-JP" altLang="en-US" sz="1000" dirty="0"/>
                    </a:p>
                  </a:txBody>
                  <a:tcPr anchor="ctr"/>
                </a:tc>
                <a:tc>
                  <a:txBody>
                    <a:bodyPr/>
                    <a:lstStyle/>
                    <a:p>
                      <a:pPr algn="ctr"/>
                      <a:r>
                        <a:rPr kumimoji="1" lang="en-US" altLang="ja-JP" sz="1000" dirty="0"/>
                        <a:t>2020</a:t>
                      </a:r>
                    </a:p>
                    <a:p>
                      <a:pPr algn="ctr"/>
                      <a:r>
                        <a:rPr kumimoji="1" lang="en-US" altLang="ja-JP" sz="1000" dirty="0"/>
                        <a:t>(R2)</a:t>
                      </a:r>
                      <a:endParaRPr kumimoji="1" lang="ja-JP" altLang="en-US" sz="1000" dirty="0"/>
                    </a:p>
                  </a:txBody>
                  <a:tcPr anchor="ctr"/>
                </a:tc>
                <a:tc>
                  <a:txBody>
                    <a:bodyPr/>
                    <a:lstStyle/>
                    <a:p>
                      <a:pPr algn="ctr"/>
                      <a:r>
                        <a:rPr kumimoji="1" lang="en-US" altLang="ja-JP" sz="1000" dirty="0"/>
                        <a:t>2021</a:t>
                      </a:r>
                    </a:p>
                    <a:p>
                      <a:pPr algn="ctr"/>
                      <a:r>
                        <a:rPr kumimoji="1" lang="en-US" altLang="ja-JP" sz="1000" dirty="0"/>
                        <a:t>(R3)</a:t>
                      </a:r>
                      <a:endParaRPr kumimoji="1" lang="ja-JP" altLang="en-US" sz="1000" dirty="0"/>
                    </a:p>
                  </a:txBody>
                  <a:tcPr anchor="ctr"/>
                </a:tc>
                <a:tc>
                  <a:txBody>
                    <a:bodyPr/>
                    <a:lstStyle/>
                    <a:p>
                      <a:pPr algn="ctr"/>
                      <a:r>
                        <a:rPr kumimoji="1" lang="en-US" altLang="ja-JP" sz="1000" dirty="0"/>
                        <a:t>2022</a:t>
                      </a:r>
                    </a:p>
                    <a:p>
                      <a:pPr algn="ctr"/>
                      <a:r>
                        <a:rPr kumimoji="1" lang="en-US" altLang="ja-JP" sz="1000" dirty="0"/>
                        <a:t>(R4)</a:t>
                      </a:r>
                      <a:endParaRPr kumimoji="1" lang="ja-JP" altLang="en-US" sz="1000" dirty="0"/>
                    </a:p>
                  </a:txBody>
                  <a:tcPr anchor="ctr"/>
                </a:tc>
                <a:tc>
                  <a:txBody>
                    <a:bodyPr/>
                    <a:lstStyle/>
                    <a:p>
                      <a:pPr algn="ctr"/>
                      <a:r>
                        <a:rPr kumimoji="1" lang="en-US" altLang="ja-JP" sz="1000" dirty="0"/>
                        <a:t>2023</a:t>
                      </a:r>
                    </a:p>
                    <a:p>
                      <a:pPr algn="ctr"/>
                      <a:r>
                        <a:rPr kumimoji="1" lang="en-US" altLang="ja-JP" sz="1000" dirty="0"/>
                        <a:t>(R5)</a:t>
                      </a:r>
                      <a:endParaRPr kumimoji="1" lang="ja-JP" altLang="en-US" sz="1000" dirty="0"/>
                    </a:p>
                  </a:txBody>
                  <a:tcPr anchor="ctr"/>
                </a:tc>
                <a:tc>
                  <a:txBody>
                    <a:bodyPr/>
                    <a:lstStyle/>
                    <a:p>
                      <a:pPr algn="ctr"/>
                      <a:r>
                        <a:rPr kumimoji="1" lang="en-US" altLang="ja-JP" sz="1000" dirty="0"/>
                        <a:t>2024</a:t>
                      </a:r>
                    </a:p>
                    <a:p>
                      <a:pPr algn="ctr"/>
                      <a:r>
                        <a:rPr kumimoji="1" lang="en-US" altLang="ja-JP" sz="1000" dirty="0"/>
                        <a:t>(R6)</a:t>
                      </a:r>
                      <a:endParaRPr kumimoji="1" lang="ja-JP" altLang="en-US" sz="1000" dirty="0"/>
                    </a:p>
                  </a:txBody>
                  <a:tcPr anchor="ctr"/>
                </a:tc>
                <a:tc>
                  <a:txBody>
                    <a:bodyPr/>
                    <a:lstStyle/>
                    <a:p>
                      <a:pPr algn="ctr"/>
                      <a:r>
                        <a:rPr kumimoji="1" lang="en-US" altLang="ja-JP" sz="1000" dirty="0"/>
                        <a:t>2025</a:t>
                      </a:r>
                    </a:p>
                    <a:p>
                      <a:pPr algn="ctr"/>
                      <a:r>
                        <a:rPr kumimoji="1" lang="en-US" altLang="ja-JP" sz="1000" dirty="0"/>
                        <a:t>(R7)</a:t>
                      </a:r>
                      <a:endParaRPr kumimoji="1" lang="ja-JP" altLang="en-US" sz="1000" dirty="0"/>
                    </a:p>
                  </a:txBody>
                  <a:tcPr anchor="ctr"/>
                </a:tc>
                <a:tc>
                  <a:txBody>
                    <a:bodyPr/>
                    <a:lstStyle/>
                    <a:p>
                      <a:pPr algn="ctr"/>
                      <a:r>
                        <a:rPr kumimoji="1" lang="en-US" altLang="ja-JP" sz="1000" dirty="0">
                          <a:solidFill>
                            <a:srgbClr val="FF0000"/>
                          </a:solidFill>
                        </a:rPr>
                        <a:t>2026</a:t>
                      </a:r>
                    </a:p>
                    <a:p>
                      <a:pPr algn="ctr"/>
                      <a:r>
                        <a:rPr kumimoji="1" lang="en-US" altLang="ja-JP" sz="1000" dirty="0">
                          <a:solidFill>
                            <a:srgbClr val="FF0000"/>
                          </a:solidFill>
                        </a:rPr>
                        <a:t>(R8)</a:t>
                      </a:r>
                      <a:endParaRPr kumimoji="1" lang="ja-JP" altLang="en-US" sz="1000" dirty="0">
                        <a:solidFill>
                          <a:srgbClr val="FF0000"/>
                        </a:solidFill>
                      </a:endParaRPr>
                    </a:p>
                  </a:txBody>
                  <a:tcPr anchor="ctr"/>
                </a:tc>
                <a:tc>
                  <a:txBody>
                    <a:bodyPr/>
                    <a:lstStyle/>
                    <a:p>
                      <a:pPr algn="ctr"/>
                      <a:r>
                        <a:rPr kumimoji="1" lang="en-US" altLang="ja-JP" sz="1000" dirty="0">
                          <a:solidFill>
                            <a:srgbClr val="FF0000"/>
                          </a:solidFill>
                        </a:rPr>
                        <a:t>2027</a:t>
                      </a:r>
                    </a:p>
                    <a:p>
                      <a:pPr algn="ctr"/>
                      <a:r>
                        <a:rPr kumimoji="1" lang="en-US" altLang="ja-JP" sz="1000" dirty="0">
                          <a:solidFill>
                            <a:srgbClr val="FF0000"/>
                          </a:solidFill>
                        </a:rPr>
                        <a:t>(R9)</a:t>
                      </a:r>
                      <a:endParaRPr kumimoji="1" lang="ja-JP" altLang="en-US" sz="1000" dirty="0">
                        <a:solidFill>
                          <a:srgbClr val="FF0000"/>
                        </a:solidFill>
                      </a:endParaRPr>
                    </a:p>
                  </a:txBody>
                  <a:tcPr anchor="ctr"/>
                </a:tc>
                <a:tc>
                  <a:txBody>
                    <a:bodyPr/>
                    <a:lstStyle/>
                    <a:p>
                      <a:pPr algn="ctr"/>
                      <a:r>
                        <a:rPr kumimoji="1" lang="en-US" altLang="ja-JP" sz="1000" dirty="0">
                          <a:solidFill>
                            <a:srgbClr val="FF0000"/>
                          </a:solidFill>
                        </a:rPr>
                        <a:t>2028</a:t>
                      </a:r>
                    </a:p>
                    <a:p>
                      <a:pPr algn="ctr"/>
                      <a:r>
                        <a:rPr kumimoji="1" lang="en-US" altLang="ja-JP" sz="1000" dirty="0">
                          <a:solidFill>
                            <a:srgbClr val="FF0000"/>
                          </a:solidFill>
                        </a:rPr>
                        <a:t>(R10)</a:t>
                      </a:r>
                      <a:endParaRPr kumimoji="1" lang="ja-JP" altLang="en-US" sz="1000" dirty="0">
                        <a:solidFill>
                          <a:srgbClr val="FF0000"/>
                        </a:solidFill>
                      </a:endParaRPr>
                    </a:p>
                  </a:txBody>
                  <a:tcPr anchor="ctr"/>
                </a:tc>
                <a:tc>
                  <a:txBody>
                    <a:bodyPr/>
                    <a:lstStyle/>
                    <a:p>
                      <a:pPr algn="ctr"/>
                      <a:r>
                        <a:rPr kumimoji="1" lang="en-US" altLang="ja-JP" sz="1000" dirty="0">
                          <a:solidFill>
                            <a:srgbClr val="FF0000"/>
                          </a:solidFill>
                        </a:rPr>
                        <a:t>2029</a:t>
                      </a:r>
                    </a:p>
                    <a:p>
                      <a:pPr algn="ctr"/>
                      <a:r>
                        <a:rPr kumimoji="1" lang="en-US" altLang="ja-JP" sz="1000" dirty="0">
                          <a:solidFill>
                            <a:srgbClr val="FF0000"/>
                          </a:solidFill>
                        </a:rPr>
                        <a:t>(R11)</a:t>
                      </a:r>
                      <a:endParaRPr kumimoji="1" lang="ja-JP" altLang="en-US" sz="1000" dirty="0">
                        <a:solidFill>
                          <a:srgbClr val="FF0000"/>
                        </a:solidFill>
                      </a:endParaRPr>
                    </a:p>
                  </a:txBody>
                  <a:tcPr anchor="ctr"/>
                </a:tc>
                <a:tc>
                  <a:txBody>
                    <a:bodyPr/>
                    <a:lstStyle/>
                    <a:p>
                      <a:pPr algn="ctr"/>
                      <a:r>
                        <a:rPr kumimoji="1" lang="en-US" altLang="ja-JP" sz="1000" dirty="0">
                          <a:solidFill>
                            <a:srgbClr val="FF0000"/>
                          </a:solidFill>
                        </a:rPr>
                        <a:t>2030(R12)</a:t>
                      </a:r>
                      <a:endParaRPr kumimoji="1" lang="ja-JP" altLang="en-US" sz="1000" dirty="0">
                        <a:solidFill>
                          <a:srgbClr val="FF0000"/>
                        </a:solidFill>
                      </a:endParaRPr>
                    </a:p>
                  </a:txBody>
                  <a:tcPr anchor="ctr"/>
                </a:tc>
                <a:extLst>
                  <a:ext uri="{0D108BD9-81ED-4DB2-BD59-A6C34878D82A}">
                    <a16:rowId xmlns:a16="http://schemas.microsoft.com/office/drawing/2014/main" val="10000"/>
                  </a:ext>
                </a:extLst>
              </a:tr>
              <a:tr h="1141612">
                <a:tc>
                  <a:txBody>
                    <a:bodyPr/>
                    <a:lstStyle/>
                    <a:p>
                      <a:r>
                        <a:rPr kumimoji="1" lang="ja-JP" altLang="en-US" sz="1000" dirty="0"/>
                        <a:t>①なんば駅周辺における</a:t>
                      </a:r>
                      <a:endParaRPr kumimoji="1" lang="en-US" altLang="ja-JP" sz="1000" dirty="0"/>
                    </a:p>
                    <a:p>
                      <a:r>
                        <a:rPr kumimoji="1" lang="ja-JP" altLang="en-US" sz="1000" dirty="0"/>
                        <a:t>　空間再編推進</a:t>
                      </a:r>
                      <a:endParaRPr kumimoji="1" lang="en-US" altLang="ja-JP" sz="1000" dirty="0"/>
                    </a:p>
                    <a:p>
                      <a:r>
                        <a:rPr kumimoji="1" lang="ja-JP" altLang="en-US" sz="1000" dirty="0"/>
                        <a:t>　（歩行者中心の広場へ）</a:t>
                      </a:r>
                    </a:p>
                  </a:txBody>
                  <a:tcPr marL="45720" marR="45720" anchor="ctr"/>
                </a:tc>
                <a:tc>
                  <a:txBody>
                    <a:bodyPr/>
                    <a:lstStyle/>
                    <a:p>
                      <a:endParaRPr kumimoji="1" lang="ja-JP" altLang="en-US" sz="1000" dirty="0"/>
                    </a:p>
                  </a:txBody>
                  <a:tcPr/>
                </a:tc>
                <a:tc>
                  <a:txBody>
                    <a:bodyPr/>
                    <a:lstStyle/>
                    <a:p>
                      <a:endParaRPr kumimoji="1" lang="ja-JP" altLang="en-US" sz="1000" dirty="0"/>
                    </a:p>
                  </a:txBody>
                  <a:tcPr/>
                </a:tc>
                <a:tc>
                  <a:txBody>
                    <a:bodyPr/>
                    <a:lstStyle/>
                    <a:p>
                      <a:endParaRPr kumimoji="1" lang="ja-JP" altLang="en-US" sz="1000" dirty="0"/>
                    </a:p>
                  </a:txBody>
                  <a:tcPr/>
                </a:tc>
                <a:tc>
                  <a:txBody>
                    <a:bodyPr/>
                    <a:lstStyle/>
                    <a:p>
                      <a:endParaRPr kumimoji="1" lang="ja-JP" altLang="en-US" sz="1000" dirty="0"/>
                    </a:p>
                  </a:txBody>
                  <a:tcPr/>
                </a:tc>
                <a:tc>
                  <a:txBody>
                    <a:bodyPr/>
                    <a:lstStyle/>
                    <a:p>
                      <a:endParaRPr kumimoji="1" lang="ja-JP" altLang="en-US" sz="1000" dirty="0"/>
                    </a:p>
                  </a:txBody>
                  <a:tcPr/>
                </a:tc>
                <a:tc>
                  <a:txBody>
                    <a:bodyPr/>
                    <a:lstStyle/>
                    <a:p>
                      <a:endParaRPr kumimoji="1" lang="ja-JP" altLang="en-US" sz="1000" dirty="0"/>
                    </a:p>
                  </a:txBody>
                  <a:tcPr/>
                </a:tc>
                <a:tc>
                  <a:txBody>
                    <a:bodyPr/>
                    <a:lstStyle/>
                    <a:p>
                      <a:endParaRPr kumimoji="1" lang="ja-JP" altLang="en-US" sz="1000" dirty="0"/>
                    </a:p>
                  </a:txBody>
                  <a:tcPr/>
                </a:tc>
                <a:tc>
                  <a:txBody>
                    <a:bodyPr/>
                    <a:lstStyle/>
                    <a:p>
                      <a:endParaRPr kumimoji="1" lang="ja-JP" altLang="en-US" sz="1000" dirty="0"/>
                    </a:p>
                  </a:txBody>
                  <a:tcPr/>
                </a:tc>
                <a:tc>
                  <a:txBody>
                    <a:bodyPr/>
                    <a:lstStyle/>
                    <a:p>
                      <a:endParaRPr kumimoji="1" lang="ja-JP" altLang="en-US" sz="1000" dirty="0"/>
                    </a:p>
                  </a:txBody>
                  <a:tcPr/>
                </a:tc>
                <a:tc>
                  <a:txBody>
                    <a:bodyPr/>
                    <a:lstStyle/>
                    <a:p>
                      <a:endParaRPr kumimoji="1" lang="ja-JP" altLang="en-US" sz="1000" dirty="0"/>
                    </a:p>
                  </a:txBody>
                  <a:tcPr/>
                </a:tc>
                <a:tc>
                  <a:txBody>
                    <a:bodyPr/>
                    <a:lstStyle/>
                    <a:p>
                      <a:endParaRPr kumimoji="1" lang="ja-JP" altLang="en-US" sz="1000" dirty="0"/>
                    </a:p>
                  </a:txBody>
                  <a:tcPr/>
                </a:tc>
                <a:tc>
                  <a:txBody>
                    <a:bodyPr/>
                    <a:lstStyle/>
                    <a:p>
                      <a:endParaRPr kumimoji="1" lang="ja-JP" altLang="en-US" sz="1000" dirty="0"/>
                    </a:p>
                  </a:txBody>
                  <a:tcPr/>
                </a:tc>
                <a:tc>
                  <a:txBody>
                    <a:bodyPr/>
                    <a:lstStyle/>
                    <a:p>
                      <a:endParaRPr kumimoji="1" lang="ja-JP" altLang="en-US" sz="1000" dirty="0"/>
                    </a:p>
                  </a:txBody>
                  <a:tcPr/>
                </a:tc>
                <a:tc>
                  <a:txBody>
                    <a:bodyPr/>
                    <a:lstStyle/>
                    <a:p>
                      <a:endParaRPr kumimoji="1" lang="ja-JP" altLang="en-US" sz="1000" dirty="0"/>
                    </a:p>
                  </a:txBody>
                  <a:tcPr/>
                </a:tc>
                <a:tc>
                  <a:txBody>
                    <a:bodyPr/>
                    <a:lstStyle/>
                    <a:p>
                      <a:endParaRPr kumimoji="1" lang="ja-JP" altLang="en-US" sz="1000" dirty="0"/>
                    </a:p>
                  </a:txBody>
                  <a:tcPr/>
                </a:tc>
                <a:tc>
                  <a:txBody>
                    <a:bodyPr/>
                    <a:lstStyle/>
                    <a:p>
                      <a:endParaRPr kumimoji="1" lang="ja-JP" altLang="en-US" sz="1000" dirty="0"/>
                    </a:p>
                  </a:txBody>
                  <a:tcPr/>
                </a:tc>
                <a:tc>
                  <a:txBody>
                    <a:bodyPr/>
                    <a:lstStyle/>
                    <a:p>
                      <a:endParaRPr kumimoji="1" lang="ja-JP" altLang="en-US" sz="1000" dirty="0"/>
                    </a:p>
                  </a:txBody>
                  <a:tcPr/>
                </a:tc>
                <a:tc>
                  <a:txBody>
                    <a:bodyPr/>
                    <a:lstStyle/>
                    <a:p>
                      <a:endParaRPr kumimoji="1" lang="ja-JP" altLang="en-US" sz="1000" dirty="0"/>
                    </a:p>
                  </a:txBody>
                  <a:tcPr/>
                </a:tc>
                <a:extLst>
                  <a:ext uri="{0D108BD9-81ED-4DB2-BD59-A6C34878D82A}">
                    <a16:rowId xmlns:a16="http://schemas.microsoft.com/office/drawing/2014/main" val="10001"/>
                  </a:ext>
                </a:extLst>
              </a:tr>
              <a:tr h="904902">
                <a:tc>
                  <a:txBody>
                    <a:bodyPr/>
                    <a:lstStyle/>
                    <a:p>
                      <a:r>
                        <a:rPr kumimoji="1" lang="ja-JP" altLang="en-US" sz="1000" dirty="0"/>
                        <a:t>②心斎橋筋商店街での</a:t>
                      </a:r>
                      <a:endParaRPr kumimoji="1" lang="en-US" altLang="ja-JP" sz="1000" dirty="0"/>
                    </a:p>
                    <a:p>
                      <a:r>
                        <a:rPr kumimoji="1" lang="ja-JP" altLang="en-US" sz="1000" dirty="0"/>
                        <a:t>　「心</a:t>
                      </a:r>
                      <a:r>
                        <a:rPr kumimoji="1" lang="ja-JP" altLang="en-US" sz="1000" dirty="0" err="1"/>
                        <a:t>ぶら</a:t>
                      </a:r>
                      <a:r>
                        <a:rPr kumimoji="1" lang="ja-JP" altLang="en-US" sz="1000" dirty="0"/>
                        <a:t>」の実現</a:t>
                      </a:r>
                      <a:endParaRPr kumimoji="1" lang="en-US" altLang="ja-JP" sz="1000" dirty="0"/>
                    </a:p>
                    <a:p>
                      <a:r>
                        <a:rPr kumimoji="1" lang="ja-JP" altLang="en-US" sz="1000" dirty="0"/>
                        <a:t>③宗右衛門町地区の</a:t>
                      </a:r>
                      <a:endParaRPr kumimoji="1" lang="en-US" altLang="ja-JP" sz="1000" dirty="0"/>
                    </a:p>
                    <a:p>
                      <a:r>
                        <a:rPr kumimoji="1" lang="ja-JP" altLang="en-US" sz="1000" dirty="0"/>
                        <a:t>　格調高く魅力ある</a:t>
                      </a:r>
                      <a:endParaRPr kumimoji="1" lang="en-US" altLang="ja-JP" sz="1000" dirty="0"/>
                    </a:p>
                    <a:p>
                      <a:r>
                        <a:rPr kumimoji="1" lang="ja-JP" altLang="en-US" sz="1000" dirty="0"/>
                        <a:t>　まちなみの再生・創造</a:t>
                      </a:r>
                    </a:p>
                  </a:txBody>
                  <a:tcPr marL="45720" marR="45720" anchor="ctr"/>
                </a:tc>
                <a:tc>
                  <a:txBody>
                    <a:bodyPr/>
                    <a:lstStyle/>
                    <a:p>
                      <a:endParaRPr kumimoji="1" lang="ja-JP" altLang="en-US" sz="1000" dirty="0"/>
                    </a:p>
                  </a:txBody>
                  <a:tcPr/>
                </a:tc>
                <a:tc>
                  <a:txBody>
                    <a:bodyPr/>
                    <a:lstStyle/>
                    <a:p>
                      <a:endParaRPr kumimoji="1" lang="ja-JP" altLang="en-US" sz="1000" dirty="0"/>
                    </a:p>
                  </a:txBody>
                  <a:tcPr/>
                </a:tc>
                <a:tc>
                  <a:txBody>
                    <a:bodyPr/>
                    <a:lstStyle/>
                    <a:p>
                      <a:endParaRPr kumimoji="1" lang="ja-JP" altLang="en-US" sz="1000" dirty="0"/>
                    </a:p>
                  </a:txBody>
                  <a:tcPr/>
                </a:tc>
                <a:tc>
                  <a:txBody>
                    <a:bodyPr/>
                    <a:lstStyle/>
                    <a:p>
                      <a:endParaRPr kumimoji="1" lang="ja-JP" altLang="en-US" sz="1000" dirty="0"/>
                    </a:p>
                  </a:txBody>
                  <a:tcPr/>
                </a:tc>
                <a:tc>
                  <a:txBody>
                    <a:bodyPr/>
                    <a:lstStyle/>
                    <a:p>
                      <a:endParaRPr kumimoji="1" lang="ja-JP" altLang="en-US" sz="1000" dirty="0"/>
                    </a:p>
                  </a:txBody>
                  <a:tcPr/>
                </a:tc>
                <a:tc>
                  <a:txBody>
                    <a:bodyPr/>
                    <a:lstStyle/>
                    <a:p>
                      <a:endParaRPr kumimoji="1" lang="ja-JP" altLang="en-US" sz="1000" dirty="0"/>
                    </a:p>
                  </a:txBody>
                  <a:tcPr/>
                </a:tc>
                <a:tc>
                  <a:txBody>
                    <a:bodyPr/>
                    <a:lstStyle/>
                    <a:p>
                      <a:endParaRPr kumimoji="1" lang="ja-JP" altLang="en-US" sz="1000" dirty="0"/>
                    </a:p>
                  </a:txBody>
                  <a:tcPr/>
                </a:tc>
                <a:tc>
                  <a:txBody>
                    <a:bodyPr/>
                    <a:lstStyle/>
                    <a:p>
                      <a:endParaRPr kumimoji="1" lang="ja-JP" altLang="en-US" sz="1000" dirty="0"/>
                    </a:p>
                  </a:txBody>
                  <a:tcPr/>
                </a:tc>
                <a:tc>
                  <a:txBody>
                    <a:bodyPr/>
                    <a:lstStyle/>
                    <a:p>
                      <a:endParaRPr kumimoji="1" lang="ja-JP" altLang="en-US" sz="1000" dirty="0"/>
                    </a:p>
                  </a:txBody>
                  <a:tcPr/>
                </a:tc>
                <a:tc>
                  <a:txBody>
                    <a:bodyPr/>
                    <a:lstStyle/>
                    <a:p>
                      <a:endParaRPr kumimoji="1" lang="ja-JP" altLang="en-US" sz="1000" dirty="0"/>
                    </a:p>
                  </a:txBody>
                  <a:tcPr/>
                </a:tc>
                <a:tc>
                  <a:txBody>
                    <a:bodyPr/>
                    <a:lstStyle/>
                    <a:p>
                      <a:endParaRPr kumimoji="1" lang="ja-JP" altLang="en-US" sz="1000" dirty="0"/>
                    </a:p>
                  </a:txBody>
                  <a:tcPr/>
                </a:tc>
                <a:tc>
                  <a:txBody>
                    <a:bodyPr/>
                    <a:lstStyle/>
                    <a:p>
                      <a:endParaRPr kumimoji="1" lang="ja-JP" altLang="en-US" sz="1000" dirty="0"/>
                    </a:p>
                  </a:txBody>
                  <a:tcPr/>
                </a:tc>
                <a:tc>
                  <a:txBody>
                    <a:bodyPr/>
                    <a:lstStyle/>
                    <a:p>
                      <a:endParaRPr kumimoji="1" lang="ja-JP" altLang="en-US" sz="1000" dirty="0"/>
                    </a:p>
                  </a:txBody>
                  <a:tcPr/>
                </a:tc>
                <a:tc>
                  <a:txBody>
                    <a:bodyPr/>
                    <a:lstStyle/>
                    <a:p>
                      <a:endParaRPr kumimoji="1" lang="ja-JP" altLang="en-US" sz="1000" dirty="0"/>
                    </a:p>
                  </a:txBody>
                  <a:tcPr/>
                </a:tc>
                <a:tc>
                  <a:txBody>
                    <a:bodyPr/>
                    <a:lstStyle/>
                    <a:p>
                      <a:endParaRPr kumimoji="1" lang="ja-JP" altLang="en-US" sz="1000" dirty="0"/>
                    </a:p>
                  </a:txBody>
                  <a:tcPr/>
                </a:tc>
                <a:tc>
                  <a:txBody>
                    <a:bodyPr/>
                    <a:lstStyle/>
                    <a:p>
                      <a:endParaRPr kumimoji="1" lang="ja-JP" altLang="en-US" sz="1000" dirty="0"/>
                    </a:p>
                  </a:txBody>
                  <a:tcPr/>
                </a:tc>
                <a:tc>
                  <a:txBody>
                    <a:bodyPr/>
                    <a:lstStyle/>
                    <a:p>
                      <a:endParaRPr kumimoji="1" lang="ja-JP" altLang="en-US" sz="1000" dirty="0"/>
                    </a:p>
                  </a:txBody>
                  <a:tcPr/>
                </a:tc>
                <a:tc>
                  <a:txBody>
                    <a:bodyPr/>
                    <a:lstStyle/>
                    <a:p>
                      <a:endParaRPr kumimoji="1" lang="ja-JP" altLang="en-US" sz="1000" dirty="0"/>
                    </a:p>
                  </a:txBody>
                  <a:tcPr/>
                </a:tc>
                <a:extLst>
                  <a:ext uri="{0D108BD9-81ED-4DB2-BD59-A6C34878D82A}">
                    <a16:rowId xmlns:a16="http://schemas.microsoft.com/office/drawing/2014/main" val="10002"/>
                  </a:ext>
                </a:extLst>
              </a:tr>
              <a:tr h="1959428">
                <a:tc>
                  <a:txBody>
                    <a:bodyPr/>
                    <a:lstStyle/>
                    <a:p>
                      <a:r>
                        <a:rPr kumimoji="1" lang="ja-JP" altLang="en-US" sz="1000" dirty="0"/>
                        <a:t>④ミナミ周辺での</a:t>
                      </a:r>
                      <a:endParaRPr kumimoji="1" lang="en-US" altLang="ja-JP" sz="1000" dirty="0"/>
                    </a:p>
                    <a:p>
                      <a:r>
                        <a:rPr kumimoji="1" lang="ja-JP" altLang="en-US" sz="1000" dirty="0"/>
                        <a:t>　周遊・回遊性の向上</a:t>
                      </a:r>
                    </a:p>
                    <a:p>
                      <a:endParaRPr kumimoji="1" lang="ja-JP" altLang="en-US" sz="1000" dirty="0"/>
                    </a:p>
                  </a:txBody>
                  <a:tcPr marL="45720" marR="45720" anchor="ctr"/>
                </a:tc>
                <a:tc>
                  <a:txBody>
                    <a:bodyPr/>
                    <a:lstStyle/>
                    <a:p>
                      <a:endParaRPr kumimoji="1" lang="ja-JP" altLang="en-US" sz="1000" dirty="0"/>
                    </a:p>
                  </a:txBody>
                  <a:tcPr/>
                </a:tc>
                <a:tc>
                  <a:txBody>
                    <a:bodyPr/>
                    <a:lstStyle/>
                    <a:p>
                      <a:endParaRPr kumimoji="1" lang="ja-JP" altLang="en-US" sz="1000" dirty="0"/>
                    </a:p>
                  </a:txBody>
                  <a:tcPr/>
                </a:tc>
                <a:tc>
                  <a:txBody>
                    <a:bodyPr/>
                    <a:lstStyle/>
                    <a:p>
                      <a:endParaRPr kumimoji="1" lang="ja-JP" altLang="en-US" sz="1000" dirty="0"/>
                    </a:p>
                  </a:txBody>
                  <a:tcPr/>
                </a:tc>
                <a:tc>
                  <a:txBody>
                    <a:bodyPr/>
                    <a:lstStyle/>
                    <a:p>
                      <a:endParaRPr kumimoji="1" lang="ja-JP" altLang="en-US" sz="1000" dirty="0"/>
                    </a:p>
                  </a:txBody>
                  <a:tcPr/>
                </a:tc>
                <a:tc>
                  <a:txBody>
                    <a:bodyPr/>
                    <a:lstStyle/>
                    <a:p>
                      <a:endParaRPr kumimoji="1" lang="ja-JP" altLang="en-US" sz="1000" dirty="0"/>
                    </a:p>
                  </a:txBody>
                  <a:tcPr/>
                </a:tc>
                <a:tc>
                  <a:txBody>
                    <a:bodyPr/>
                    <a:lstStyle/>
                    <a:p>
                      <a:endParaRPr kumimoji="1" lang="ja-JP" altLang="en-US" sz="1000" dirty="0"/>
                    </a:p>
                  </a:txBody>
                  <a:tcPr/>
                </a:tc>
                <a:tc>
                  <a:txBody>
                    <a:bodyPr/>
                    <a:lstStyle/>
                    <a:p>
                      <a:endParaRPr kumimoji="1" lang="ja-JP" altLang="en-US" sz="1000" dirty="0"/>
                    </a:p>
                  </a:txBody>
                  <a:tcPr/>
                </a:tc>
                <a:tc>
                  <a:txBody>
                    <a:bodyPr/>
                    <a:lstStyle/>
                    <a:p>
                      <a:endParaRPr kumimoji="1" lang="ja-JP" altLang="en-US" sz="1000" dirty="0"/>
                    </a:p>
                  </a:txBody>
                  <a:tcPr/>
                </a:tc>
                <a:tc>
                  <a:txBody>
                    <a:bodyPr/>
                    <a:lstStyle/>
                    <a:p>
                      <a:endParaRPr kumimoji="1" lang="ja-JP" altLang="en-US" sz="1000" dirty="0"/>
                    </a:p>
                  </a:txBody>
                  <a:tcPr/>
                </a:tc>
                <a:tc>
                  <a:txBody>
                    <a:bodyPr/>
                    <a:lstStyle/>
                    <a:p>
                      <a:endParaRPr kumimoji="1" lang="ja-JP" altLang="en-US" sz="1000" dirty="0"/>
                    </a:p>
                  </a:txBody>
                  <a:tcPr/>
                </a:tc>
                <a:tc>
                  <a:txBody>
                    <a:bodyPr/>
                    <a:lstStyle/>
                    <a:p>
                      <a:endParaRPr kumimoji="1" lang="ja-JP" altLang="en-US" sz="1000" dirty="0"/>
                    </a:p>
                  </a:txBody>
                  <a:tcPr/>
                </a:tc>
                <a:tc>
                  <a:txBody>
                    <a:bodyPr/>
                    <a:lstStyle/>
                    <a:p>
                      <a:endParaRPr kumimoji="1" lang="ja-JP" altLang="en-US" sz="1000" dirty="0"/>
                    </a:p>
                  </a:txBody>
                  <a:tcPr/>
                </a:tc>
                <a:tc>
                  <a:txBody>
                    <a:bodyPr/>
                    <a:lstStyle/>
                    <a:p>
                      <a:endParaRPr kumimoji="1" lang="ja-JP" altLang="en-US" sz="1000" dirty="0"/>
                    </a:p>
                  </a:txBody>
                  <a:tcPr/>
                </a:tc>
                <a:tc>
                  <a:txBody>
                    <a:bodyPr/>
                    <a:lstStyle/>
                    <a:p>
                      <a:endParaRPr kumimoji="1" lang="ja-JP" altLang="en-US" sz="1000" dirty="0"/>
                    </a:p>
                  </a:txBody>
                  <a:tcPr/>
                </a:tc>
                <a:tc>
                  <a:txBody>
                    <a:bodyPr/>
                    <a:lstStyle/>
                    <a:p>
                      <a:endParaRPr kumimoji="1" lang="ja-JP" altLang="en-US" sz="1000" dirty="0"/>
                    </a:p>
                  </a:txBody>
                  <a:tcPr/>
                </a:tc>
                <a:tc>
                  <a:txBody>
                    <a:bodyPr/>
                    <a:lstStyle/>
                    <a:p>
                      <a:endParaRPr kumimoji="1" lang="ja-JP" altLang="en-US" sz="1000" dirty="0"/>
                    </a:p>
                  </a:txBody>
                  <a:tcPr/>
                </a:tc>
                <a:tc>
                  <a:txBody>
                    <a:bodyPr/>
                    <a:lstStyle/>
                    <a:p>
                      <a:endParaRPr kumimoji="1" lang="ja-JP" altLang="en-US" sz="1000" dirty="0"/>
                    </a:p>
                  </a:txBody>
                  <a:tcPr/>
                </a:tc>
                <a:tc>
                  <a:txBody>
                    <a:bodyPr/>
                    <a:lstStyle/>
                    <a:p>
                      <a:endParaRPr kumimoji="1" lang="ja-JP" altLang="en-US" sz="1000" dirty="0"/>
                    </a:p>
                  </a:txBody>
                  <a:tcPr/>
                </a:tc>
                <a:extLst>
                  <a:ext uri="{0D108BD9-81ED-4DB2-BD59-A6C34878D82A}">
                    <a16:rowId xmlns:a16="http://schemas.microsoft.com/office/drawing/2014/main" val="10003"/>
                  </a:ext>
                </a:extLst>
              </a:tr>
            </a:tbl>
          </a:graphicData>
        </a:graphic>
      </p:graphicFrame>
      <p:cxnSp>
        <p:nvCxnSpPr>
          <p:cNvPr id="5" name="直線矢印コネクタ 4"/>
          <p:cNvCxnSpPr/>
          <p:nvPr/>
        </p:nvCxnSpPr>
        <p:spPr>
          <a:xfrm>
            <a:off x="8314294" y="2435841"/>
            <a:ext cx="2734706" cy="0"/>
          </a:xfrm>
          <a:prstGeom prst="straightConnector1">
            <a:avLst/>
          </a:prstGeom>
          <a:ln w="25400">
            <a:solidFill>
              <a:srgbClr val="FF0000"/>
            </a:solidFill>
            <a:headEnd type="none" w="lg" len="lg"/>
            <a:tailEnd type="arrow"/>
          </a:ln>
        </p:spPr>
        <p:style>
          <a:lnRef idx="1">
            <a:schemeClr val="accent1"/>
          </a:lnRef>
          <a:fillRef idx="0">
            <a:schemeClr val="accent1"/>
          </a:fillRef>
          <a:effectRef idx="0">
            <a:schemeClr val="accent1"/>
          </a:effectRef>
          <a:fontRef idx="minor">
            <a:schemeClr val="tx1"/>
          </a:fontRef>
        </p:style>
      </p:cxnSp>
      <p:cxnSp>
        <p:nvCxnSpPr>
          <p:cNvPr id="10" name="直線矢印コネクタ 9"/>
          <p:cNvCxnSpPr>
            <a:endCxn id="2" idx="3"/>
          </p:cNvCxnSpPr>
          <p:nvPr/>
        </p:nvCxnSpPr>
        <p:spPr>
          <a:xfrm>
            <a:off x="2668772" y="3402419"/>
            <a:ext cx="8380228" cy="4598"/>
          </a:xfrm>
          <a:prstGeom prst="straightConnector1">
            <a:avLst/>
          </a:prstGeom>
          <a:ln w="25400">
            <a:solidFill>
              <a:srgbClr val="FF0000"/>
            </a:solidFill>
            <a:headEnd type="none" w="lg" len="lg"/>
            <a:tailEnd type="arrow"/>
          </a:ln>
        </p:spPr>
        <p:style>
          <a:lnRef idx="1">
            <a:schemeClr val="accent1"/>
          </a:lnRef>
          <a:fillRef idx="0">
            <a:schemeClr val="accent1"/>
          </a:fillRef>
          <a:effectRef idx="0">
            <a:schemeClr val="accent1"/>
          </a:effectRef>
          <a:fontRef idx="minor">
            <a:schemeClr val="tx1"/>
          </a:fontRef>
        </p:style>
      </p:cxnSp>
      <p:cxnSp>
        <p:nvCxnSpPr>
          <p:cNvPr id="12" name="直線矢印コネクタ 11"/>
          <p:cNvCxnSpPr/>
          <p:nvPr/>
        </p:nvCxnSpPr>
        <p:spPr>
          <a:xfrm>
            <a:off x="2634430" y="4253304"/>
            <a:ext cx="864000" cy="0"/>
          </a:xfrm>
          <a:prstGeom prst="straightConnector1">
            <a:avLst/>
          </a:prstGeom>
          <a:ln w="25400">
            <a:prstDash val="sysDot"/>
            <a:headEnd type="none" w="lg" len="lg"/>
            <a:tailEnd type="none"/>
          </a:ln>
        </p:spPr>
        <p:style>
          <a:lnRef idx="1">
            <a:schemeClr val="accent1"/>
          </a:lnRef>
          <a:fillRef idx="0">
            <a:schemeClr val="accent1"/>
          </a:fillRef>
          <a:effectRef idx="0">
            <a:schemeClr val="accent1"/>
          </a:effectRef>
          <a:fontRef idx="minor">
            <a:schemeClr val="tx1"/>
          </a:fontRef>
        </p:style>
      </p:cxnSp>
      <p:sp>
        <p:nvSpPr>
          <p:cNvPr id="18" name="テキスト ボックス 17"/>
          <p:cNvSpPr txBox="1"/>
          <p:nvPr/>
        </p:nvSpPr>
        <p:spPr>
          <a:xfrm>
            <a:off x="3473147" y="1726747"/>
            <a:ext cx="862197" cy="70788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1" u="sng"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なんば駅前</a:t>
            </a:r>
            <a:endParaRPr kumimoji="1" lang="en-US" altLang="ja-JP" sz="1000" b="0" i="1" u="sng"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1" u="sng"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広場空間</a:t>
            </a:r>
            <a:endParaRPr kumimoji="1" lang="en-US" altLang="ja-JP" sz="1000" b="0" i="1" u="sng"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1" u="sng"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利用検討会</a:t>
            </a:r>
            <a:endParaRPr kumimoji="1" lang="en-US" altLang="ja-JP" sz="1000" b="0" i="1" u="sng"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1" u="sng"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設置</a:t>
            </a:r>
          </a:p>
        </p:txBody>
      </p:sp>
      <p:sp>
        <p:nvSpPr>
          <p:cNvPr id="22" name="テキスト ボックス 21"/>
          <p:cNvSpPr txBox="1"/>
          <p:nvPr/>
        </p:nvSpPr>
        <p:spPr>
          <a:xfrm>
            <a:off x="4211636" y="3090963"/>
            <a:ext cx="4330032" cy="24622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rgbClr val="FF0000"/>
                </a:solidFill>
                <a:effectLst/>
                <a:uLnTx/>
                <a:uFillTx/>
                <a:latin typeface="ＭＳ Ｐ明朝" panose="02020600040205080304" pitchFamily="18" charset="-128"/>
                <a:ea typeface="ＭＳ Ｐ明朝" panose="02020600040205080304" pitchFamily="18" charset="-128"/>
                <a:cs typeface="+mn-cs"/>
              </a:rPr>
              <a:t>良好な環境形成、地域の活性化にむけ、地域と事業者が協議する取組を支援</a:t>
            </a:r>
          </a:p>
        </p:txBody>
      </p:sp>
      <p:cxnSp>
        <p:nvCxnSpPr>
          <p:cNvPr id="11" name="直線矢印コネクタ 10"/>
          <p:cNvCxnSpPr/>
          <p:nvPr/>
        </p:nvCxnSpPr>
        <p:spPr>
          <a:xfrm>
            <a:off x="6405067" y="4242857"/>
            <a:ext cx="4643933" cy="1"/>
          </a:xfrm>
          <a:prstGeom prst="straightConnector1">
            <a:avLst/>
          </a:prstGeom>
          <a:ln w="25400">
            <a:headEnd type="none" w="lg" len="lg"/>
            <a:tailEnd type="arrow"/>
          </a:ln>
        </p:spPr>
        <p:style>
          <a:lnRef idx="1">
            <a:schemeClr val="accent1"/>
          </a:lnRef>
          <a:fillRef idx="0">
            <a:schemeClr val="accent1"/>
          </a:fillRef>
          <a:effectRef idx="0">
            <a:schemeClr val="accent1"/>
          </a:effectRef>
          <a:fontRef idx="minor">
            <a:schemeClr val="tx1"/>
          </a:fontRef>
        </p:style>
      </p:cxnSp>
      <p:sp>
        <p:nvSpPr>
          <p:cNvPr id="25" name="テキスト ボックス 24"/>
          <p:cNvSpPr txBox="1"/>
          <p:nvPr/>
        </p:nvSpPr>
        <p:spPr>
          <a:xfrm>
            <a:off x="2750561" y="3797617"/>
            <a:ext cx="1562756"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1" u="sng"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「客引き行為等の適正化に関する条例」施行</a:t>
            </a:r>
          </a:p>
        </p:txBody>
      </p:sp>
      <p:sp>
        <p:nvSpPr>
          <p:cNvPr id="26" name="テキスト ボックス 25"/>
          <p:cNvSpPr txBox="1"/>
          <p:nvPr/>
        </p:nvSpPr>
        <p:spPr>
          <a:xfrm>
            <a:off x="4131416" y="3792629"/>
            <a:ext cx="1811819"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1" u="sng"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条例改正（店舗への立入調査、店舗名称等の公表等）</a:t>
            </a:r>
          </a:p>
        </p:txBody>
      </p:sp>
      <p:sp>
        <p:nvSpPr>
          <p:cNvPr id="32" name="テキスト ボックス 31"/>
          <p:cNvSpPr txBox="1"/>
          <p:nvPr/>
        </p:nvSpPr>
        <p:spPr>
          <a:xfrm>
            <a:off x="1143051" y="498158"/>
            <a:ext cx="3358612" cy="33855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rPr>
              <a:t>○</a:t>
            </a:r>
            <a:r>
              <a:rPr kumimoji="1" lang="ja-JP" altLang="en-US" sz="1600" b="0" i="0" u="none" strike="noStrike" kern="1200" cap="none" spc="0" normalizeH="0" baseline="0" noProof="0" dirty="0" smtClean="0">
                <a:ln>
                  <a:noFill/>
                </a:ln>
                <a:effectLst/>
                <a:uLnTx/>
                <a:uFillTx/>
                <a:latin typeface="Calibri" panose="020F0502020204030204"/>
                <a:ea typeface="ＭＳ Ｐゴシック" panose="020B0600070205080204" pitchFamily="50" charset="-128"/>
                <a:cs typeface="+mn-cs"/>
              </a:rPr>
              <a:t>取組状況</a:t>
            </a:r>
            <a:r>
              <a:rPr kumimoji="1" lang="ja-JP" altLang="en-US" sz="16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rPr>
              <a:t>及び今後のスケジュール</a:t>
            </a:r>
            <a:endParaRPr kumimoji="1" lang="en-US" altLang="ja-JP" sz="16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endParaRPr>
          </a:p>
        </p:txBody>
      </p:sp>
      <p:grpSp>
        <p:nvGrpSpPr>
          <p:cNvPr id="33" name="グループ化 32"/>
          <p:cNvGrpSpPr/>
          <p:nvPr/>
        </p:nvGrpSpPr>
        <p:grpSpPr>
          <a:xfrm>
            <a:off x="4882148" y="409610"/>
            <a:ext cx="7279465" cy="516139"/>
            <a:chOff x="4882148" y="409610"/>
            <a:chExt cx="7279465" cy="516139"/>
          </a:xfrm>
        </p:grpSpPr>
        <p:cxnSp>
          <p:nvCxnSpPr>
            <p:cNvPr id="34" name="直線コネクタ 33"/>
            <p:cNvCxnSpPr/>
            <p:nvPr/>
          </p:nvCxnSpPr>
          <p:spPr>
            <a:xfrm>
              <a:off x="5488983" y="685800"/>
              <a:ext cx="432000" cy="0"/>
            </a:xfrm>
            <a:prstGeom prst="line">
              <a:avLst/>
            </a:prstGeom>
            <a:ln w="25400">
              <a:prstDash val="sysDot"/>
            </a:ln>
          </p:spPr>
          <p:style>
            <a:lnRef idx="1">
              <a:schemeClr val="accent1"/>
            </a:lnRef>
            <a:fillRef idx="0">
              <a:schemeClr val="accent1"/>
            </a:fillRef>
            <a:effectRef idx="0">
              <a:schemeClr val="accent1"/>
            </a:effectRef>
            <a:fontRef idx="minor">
              <a:schemeClr val="tx1"/>
            </a:fontRef>
          </p:style>
        </p:cxnSp>
        <p:sp>
          <p:nvSpPr>
            <p:cNvPr id="35" name="テキスト ボックス 34"/>
            <p:cNvSpPr txBox="1"/>
            <p:nvPr/>
          </p:nvSpPr>
          <p:spPr>
            <a:xfrm>
              <a:off x="5871354" y="409610"/>
              <a:ext cx="992579" cy="50783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調査</a:t>
              </a:r>
              <a:endParaRPr kumimoji="1" lang="en-US" altLang="ja-JP" sz="9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（～制度設計</a:t>
              </a:r>
              <a:endParaRPr kumimoji="1" lang="en-US" altLang="ja-JP" sz="9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・事業者選定等）</a:t>
              </a:r>
            </a:p>
          </p:txBody>
        </p:sp>
        <p:cxnSp>
          <p:nvCxnSpPr>
            <p:cNvPr id="36" name="直線コネクタ 35"/>
            <p:cNvCxnSpPr/>
            <p:nvPr/>
          </p:nvCxnSpPr>
          <p:spPr>
            <a:xfrm>
              <a:off x="6805520" y="680729"/>
              <a:ext cx="432000" cy="0"/>
            </a:xfrm>
            <a:prstGeom prst="line">
              <a:avLst/>
            </a:prstGeom>
            <a:ln w="25400">
              <a:prstDash val="sysDash"/>
            </a:ln>
          </p:spPr>
          <p:style>
            <a:lnRef idx="1">
              <a:schemeClr val="accent1"/>
            </a:lnRef>
            <a:fillRef idx="0">
              <a:schemeClr val="accent1"/>
            </a:fillRef>
            <a:effectRef idx="0">
              <a:schemeClr val="accent1"/>
            </a:effectRef>
            <a:fontRef idx="minor">
              <a:schemeClr val="tx1"/>
            </a:fontRef>
          </p:style>
        </p:cxnSp>
        <p:sp>
          <p:nvSpPr>
            <p:cNvPr id="37" name="テキスト ボックス 36"/>
            <p:cNvSpPr txBox="1"/>
            <p:nvPr/>
          </p:nvSpPr>
          <p:spPr>
            <a:xfrm>
              <a:off x="7264006" y="417918"/>
              <a:ext cx="1050288" cy="50783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実施</a:t>
              </a:r>
              <a:endParaRPr kumimoji="1" lang="en-US" altLang="ja-JP" sz="9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（制度創設～適用</a:t>
              </a:r>
              <a:endParaRPr kumimoji="1" lang="en-US" altLang="ja-JP" sz="9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・着工～竣工）</a:t>
              </a:r>
            </a:p>
          </p:txBody>
        </p:sp>
        <p:cxnSp>
          <p:nvCxnSpPr>
            <p:cNvPr id="38" name="直線コネクタ 37"/>
            <p:cNvCxnSpPr/>
            <p:nvPr/>
          </p:nvCxnSpPr>
          <p:spPr>
            <a:xfrm>
              <a:off x="8376057" y="664285"/>
              <a:ext cx="540000" cy="0"/>
            </a:xfrm>
            <a:prstGeom prst="line">
              <a:avLst/>
            </a:prstGeom>
            <a:ln w="25400">
              <a:prstDash val="solid"/>
            </a:ln>
          </p:spPr>
          <p:style>
            <a:lnRef idx="1">
              <a:schemeClr val="accent1"/>
            </a:lnRef>
            <a:fillRef idx="0">
              <a:schemeClr val="accent1"/>
            </a:fillRef>
            <a:effectRef idx="0">
              <a:schemeClr val="accent1"/>
            </a:effectRef>
            <a:fontRef idx="minor">
              <a:schemeClr val="tx1"/>
            </a:fontRef>
          </p:style>
        </p:cxnSp>
        <p:sp>
          <p:nvSpPr>
            <p:cNvPr id="39" name="テキスト ボックス 38"/>
            <p:cNvSpPr txBox="1"/>
            <p:nvPr/>
          </p:nvSpPr>
          <p:spPr>
            <a:xfrm>
              <a:off x="8898043" y="414174"/>
              <a:ext cx="934871" cy="50783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成果</a:t>
              </a:r>
              <a:endParaRPr kumimoji="1" lang="en-US" altLang="ja-JP" sz="9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（制度適用開始</a:t>
              </a:r>
              <a:endParaRPr kumimoji="1" lang="en-US" altLang="ja-JP" sz="9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・供用開始～）</a:t>
              </a:r>
            </a:p>
          </p:txBody>
        </p:sp>
        <p:sp>
          <p:nvSpPr>
            <p:cNvPr id="40" name="テキスト ボックス 39"/>
            <p:cNvSpPr txBox="1"/>
            <p:nvPr/>
          </p:nvSpPr>
          <p:spPr>
            <a:xfrm>
              <a:off x="9820908" y="491333"/>
              <a:ext cx="2340705"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1" u="sng" strike="noStrike" kern="1200" cap="none" spc="0" normalizeH="0" baseline="0" noProof="0" dirty="0">
                  <a:ln>
                    <a:noFill/>
                  </a:ln>
                  <a:solidFill>
                    <a:srgbClr val="0000CC"/>
                  </a:solidFill>
                  <a:effectLst/>
                  <a:uLnTx/>
                  <a:uFillTx/>
                  <a:latin typeface="Calibri" panose="020F0502020204030204"/>
                  <a:ea typeface="ＭＳ Ｐゴシック" panose="020B0600070205080204" pitchFamily="50" charset="-128"/>
                  <a:cs typeface="+mn-cs"/>
                </a:rPr>
                <a:t>青字</a:t>
              </a:r>
              <a:r>
                <a:rPr kumimoji="1" lang="ja-JP" altLang="en-US" sz="900" b="0" i="0" u="none" strike="noStrike" kern="1200" cap="none" spc="0" normalizeH="0" baseline="0" noProof="0" dirty="0">
                  <a:ln>
                    <a:noFill/>
                  </a:ln>
                  <a:solidFill>
                    <a:srgbClr val="0000CC"/>
                  </a:solidFill>
                  <a:effectLst/>
                  <a:uLnTx/>
                  <a:uFillTx/>
                  <a:latin typeface="Calibri" panose="020F0502020204030204"/>
                  <a:ea typeface="ＭＳ Ｐゴシック" panose="020B0600070205080204" pitchFamily="50" charset="-128"/>
                  <a:cs typeface="+mn-cs"/>
                </a:rPr>
                <a:t>は</a:t>
              </a:r>
              <a:r>
                <a:rPr kumimoji="1" lang="en-US" altLang="ja-JP" sz="900" b="0" i="0" u="none" strike="noStrike" kern="1200" cap="none" spc="0" normalizeH="0" baseline="0" noProof="0" dirty="0">
                  <a:ln>
                    <a:noFill/>
                  </a:ln>
                  <a:solidFill>
                    <a:srgbClr val="0000CC"/>
                  </a:solidFill>
                  <a:effectLst/>
                  <a:uLnTx/>
                  <a:uFillTx/>
                  <a:latin typeface="Calibri" panose="020F0502020204030204"/>
                  <a:ea typeface="ＭＳ Ｐゴシック" panose="020B0600070205080204" pitchFamily="50" charset="-128"/>
                  <a:cs typeface="+mn-cs"/>
                </a:rPr>
                <a:t>2014</a:t>
              </a:r>
              <a:r>
                <a:rPr kumimoji="1" lang="ja-JP" altLang="en-US" sz="900" b="0" i="0" u="none" strike="noStrike" kern="1200" cap="none" spc="0" normalizeH="0" baseline="0" noProof="0" dirty="0">
                  <a:ln>
                    <a:noFill/>
                  </a:ln>
                  <a:solidFill>
                    <a:srgbClr val="0000CC"/>
                  </a:solidFill>
                  <a:effectLst/>
                  <a:uLnTx/>
                  <a:uFillTx/>
                  <a:latin typeface="Calibri" panose="020F0502020204030204"/>
                  <a:ea typeface="ＭＳ Ｐゴシック" panose="020B0600070205080204" pitchFamily="50" charset="-128"/>
                  <a:cs typeface="+mn-cs"/>
                </a:rPr>
                <a:t>年度以降現時点までの取組項目</a:t>
              </a:r>
              <a:endParaRPr kumimoji="1" lang="en-US" altLang="ja-JP" sz="900" b="0" i="0" u="none" strike="noStrike" kern="1200" cap="none" spc="0" normalizeH="0" baseline="0" noProof="0" dirty="0">
                <a:ln>
                  <a:noFill/>
                </a:ln>
                <a:solidFill>
                  <a:srgbClr val="0000CC"/>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1" u="none" strike="noStrike" kern="1200" cap="none" spc="0" normalizeH="0" baseline="0" noProof="0" dirty="0">
                  <a:ln>
                    <a:noFill/>
                  </a:ln>
                  <a:solidFill>
                    <a:srgbClr val="FF0000"/>
                  </a:solidFill>
                  <a:effectLst/>
                  <a:uLnTx/>
                  <a:uFillTx/>
                  <a:latin typeface="Calibri" panose="020F0502020204030204"/>
                  <a:ea typeface="ＭＳ Ｐゴシック" panose="020B0600070205080204" pitchFamily="50" charset="-128"/>
                  <a:cs typeface="+mn-cs"/>
                </a:rPr>
                <a:t>赤字</a:t>
              </a:r>
              <a:r>
                <a:rPr kumimoji="1" lang="ja-JP" altLang="en-US" sz="900" b="0" i="0" u="none" strike="noStrike" kern="1200" cap="none" spc="0" normalizeH="0" baseline="0" noProof="0" dirty="0">
                  <a:ln>
                    <a:noFill/>
                  </a:ln>
                  <a:solidFill>
                    <a:srgbClr val="FF0000"/>
                  </a:solidFill>
                  <a:effectLst/>
                  <a:uLnTx/>
                  <a:uFillTx/>
                  <a:latin typeface="Calibri" panose="020F0502020204030204"/>
                  <a:ea typeface="ＭＳ Ｐゴシック" panose="020B0600070205080204" pitchFamily="50" charset="-128"/>
                  <a:cs typeface="+mn-cs"/>
                </a:rPr>
                <a:t>は今後の取組項目</a:t>
              </a:r>
            </a:p>
          </p:txBody>
        </p:sp>
        <p:sp>
          <p:nvSpPr>
            <p:cNvPr id="41" name="テキスト ボックス 40"/>
            <p:cNvSpPr txBox="1"/>
            <p:nvPr/>
          </p:nvSpPr>
          <p:spPr>
            <a:xfrm>
              <a:off x="4882149" y="422433"/>
              <a:ext cx="697627" cy="24622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凡例（案）</a:t>
              </a:r>
            </a:p>
          </p:txBody>
        </p:sp>
        <p:sp>
          <p:nvSpPr>
            <p:cNvPr id="42" name="角丸四角形 41"/>
            <p:cNvSpPr/>
            <p:nvPr/>
          </p:nvSpPr>
          <p:spPr>
            <a:xfrm>
              <a:off x="4882148" y="458139"/>
              <a:ext cx="7208251" cy="408658"/>
            </a:xfrm>
            <a:prstGeom prst="round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grpSp>
      <p:cxnSp>
        <p:nvCxnSpPr>
          <p:cNvPr id="43" name="直線矢印コネクタ 42"/>
          <p:cNvCxnSpPr/>
          <p:nvPr/>
        </p:nvCxnSpPr>
        <p:spPr>
          <a:xfrm>
            <a:off x="7264006" y="2435841"/>
            <a:ext cx="1001631" cy="0"/>
          </a:xfrm>
          <a:prstGeom prst="straightConnector1">
            <a:avLst/>
          </a:prstGeom>
          <a:ln w="25400">
            <a:solidFill>
              <a:srgbClr val="FF0000"/>
            </a:solidFill>
            <a:prstDash val="sysDash"/>
            <a:headEnd type="none" w="lg" len="lg"/>
            <a:tailEnd type="none"/>
          </a:ln>
        </p:spPr>
        <p:style>
          <a:lnRef idx="1">
            <a:schemeClr val="accent1"/>
          </a:lnRef>
          <a:fillRef idx="0">
            <a:schemeClr val="accent1"/>
          </a:fillRef>
          <a:effectRef idx="0">
            <a:schemeClr val="accent1"/>
          </a:effectRef>
          <a:fontRef idx="minor">
            <a:schemeClr val="tx1"/>
          </a:fontRef>
        </p:style>
      </p:cxnSp>
      <p:sp>
        <p:nvSpPr>
          <p:cNvPr id="44" name="Rectangle 2"/>
          <p:cNvSpPr txBox="1">
            <a:spLocks noChangeArrowheads="1"/>
          </p:cNvSpPr>
          <p:nvPr/>
        </p:nvSpPr>
        <p:spPr bwMode="auto">
          <a:xfrm>
            <a:off x="1143000" y="11"/>
            <a:ext cx="9906000" cy="408111"/>
          </a:xfrm>
          <a:prstGeom prst="rect">
            <a:avLst/>
          </a:prstGeom>
          <a:gradFill rotWithShape="1">
            <a:gsLst>
              <a:gs pos="0">
                <a:srgbClr val="000066"/>
              </a:gs>
              <a:gs pos="50000">
                <a:srgbClr val="0000FF"/>
              </a:gs>
              <a:gs pos="100000">
                <a:srgbClr val="000066"/>
              </a:gs>
            </a:gsLst>
            <a:lin ang="5400000" scaled="1"/>
          </a:gradFill>
          <a:ln w="9525">
            <a:noFill/>
            <a:miter lim="800000"/>
            <a:headEnd/>
            <a:tailEnd/>
          </a:ln>
        </p:spPr>
        <p:txBody>
          <a:bodyPr vert="horz" wrap="square" lIns="91428" tIns="45714" rIns="91428" bIns="45714" numCol="1" anchor="ctr"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rPr>
              <a:t>５</a:t>
            </a:r>
            <a:r>
              <a:rPr kumimoji="1" lang="ja-JP" altLang="en-US" sz="2000" b="1" i="0" u="none" strike="noStrike" kern="1200" cap="none" spc="0" normalizeH="0" baseline="0" noProof="0" dirty="0" smtClean="0">
                <a:ln>
                  <a:noFill/>
                </a:ln>
                <a:solidFill>
                  <a:prstClr val="white"/>
                </a:solidFill>
                <a:effectLst/>
                <a:uLnTx/>
                <a:uFillTx/>
                <a:latin typeface="ＭＳ ゴシック" pitchFamily="49" charset="-128"/>
                <a:ea typeface="ＭＳ ゴシック" pitchFamily="49" charset="-128"/>
                <a:cs typeface="+mn-cs"/>
              </a:rPr>
              <a:t>．</a:t>
            </a:r>
            <a:r>
              <a:rPr kumimoji="1" lang="ja-JP" altLang="en-US" sz="20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rPr>
              <a:t>難波周辺</a:t>
            </a:r>
            <a:endParaRPr kumimoji="1" lang="en-US" altLang="ja-JP" sz="20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endParaRPr>
          </a:p>
        </p:txBody>
      </p:sp>
      <p:sp>
        <p:nvSpPr>
          <p:cNvPr id="45" name="テキスト ボックス 44"/>
          <p:cNvSpPr txBox="1"/>
          <p:nvPr/>
        </p:nvSpPr>
        <p:spPr>
          <a:xfrm>
            <a:off x="9099590" y="2003306"/>
            <a:ext cx="1770037"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rgbClr val="FF0000"/>
                </a:solidFill>
                <a:effectLst/>
                <a:uLnTx/>
                <a:uFillTx/>
                <a:latin typeface="ＭＳ Ｐ明朝" panose="02020600040205080304" pitchFamily="18" charset="-128"/>
                <a:ea typeface="ＭＳ Ｐ明朝" panose="02020600040205080304" pitchFamily="18" charset="-128"/>
                <a:cs typeface="+mn-cs"/>
              </a:rPr>
              <a:t>上質で居心地のよい</a:t>
            </a:r>
            <a:endParaRPr kumimoji="1" lang="en-US" altLang="ja-JP" sz="1000" b="0" i="0" u="none" strike="noStrike" kern="1200" cap="none" spc="0" normalizeH="0" baseline="0" noProof="0" dirty="0">
              <a:ln>
                <a:noFill/>
              </a:ln>
              <a:solidFill>
                <a:srgbClr val="FF0000"/>
              </a:solidFill>
              <a:effectLst/>
              <a:uLnTx/>
              <a:uFillTx/>
              <a:latin typeface="ＭＳ Ｐ明朝" panose="02020600040205080304" pitchFamily="18" charset="-128"/>
              <a:ea typeface="ＭＳ Ｐ明朝" panose="02020600040205080304"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rgbClr val="FF0000"/>
                </a:solidFill>
                <a:effectLst/>
                <a:uLnTx/>
                <a:uFillTx/>
                <a:latin typeface="ＭＳ Ｐ明朝" panose="02020600040205080304" pitchFamily="18" charset="-128"/>
                <a:ea typeface="ＭＳ Ｐ明朝" panose="02020600040205080304" pitchFamily="18" charset="-128"/>
                <a:cs typeface="+mn-cs"/>
              </a:rPr>
              <a:t>世界を惹きつける観光拠点に</a:t>
            </a:r>
          </a:p>
        </p:txBody>
      </p:sp>
      <p:cxnSp>
        <p:nvCxnSpPr>
          <p:cNvPr id="46" name="直線矢印コネクタ 45"/>
          <p:cNvCxnSpPr/>
          <p:nvPr/>
        </p:nvCxnSpPr>
        <p:spPr>
          <a:xfrm>
            <a:off x="2659846" y="2435468"/>
            <a:ext cx="4604160" cy="0"/>
          </a:xfrm>
          <a:prstGeom prst="straightConnector1">
            <a:avLst/>
          </a:prstGeom>
          <a:ln w="25400">
            <a:solidFill>
              <a:schemeClr val="accent1"/>
            </a:solidFill>
            <a:prstDash val="sysDot"/>
            <a:headEnd type="none" w="lg" len="lg"/>
            <a:tailEnd type="none" w="lg" len="lg"/>
          </a:ln>
        </p:spPr>
        <p:style>
          <a:lnRef idx="1">
            <a:schemeClr val="accent1"/>
          </a:lnRef>
          <a:fillRef idx="0">
            <a:schemeClr val="accent1"/>
          </a:fillRef>
          <a:effectRef idx="0">
            <a:schemeClr val="accent1"/>
          </a:effectRef>
          <a:fontRef idx="minor">
            <a:schemeClr val="tx1"/>
          </a:fontRef>
        </p:style>
      </p:cxnSp>
      <p:sp>
        <p:nvSpPr>
          <p:cNvPr id="47" name="円/楕円 46"/>
          <p:cNvSpPr>
            <a:spLocks noChangeAspect="1"/>
          </p:cNvSpPr>
          <p:nvPr/>
        </p:nvSpPr>
        <p:spPr>
          <a:xfrm>
            <a:off x="3819378" y="2370645"/>
            <a:ext cx="125280" cy="125280"/>
          </a:xfrm>
          <a:prstGeom prst="ellipse">
            <a:avLst/>
          </a:prstGeom>
          <a:solidFill>
            <a:srgbClr val="0000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48" name="円/楕円 47"/>
          <p:cNvSpPr>
            <a:spLocks noChangeAspect="1"/>
          </p:cNvSpPr>
          <p:nvPr/>
        </p:nvSpPr>
        <p:spPr>
          <a:xfrm>
            <a:off x="4211636" y="2373310"/>
            <a:ext cx="125280" cy="125280"/>
          </a:xfrm>
          <a:prstGeom prst="ellipse">
            <a:avLst/>
          </a:prstGeom>
          <a:solidFill>
            <a:srgbClr val="0000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49" name="テキスト ボックス 48"/>
          <p:cNvSpPr txBox="1"/>
          <p:nvPr/>
        </p:nvSpPr>
        <p:spPr>
          <a:xfrm>
            <a:off x="4494363" y="1726747"/>
            <a:ext cx="1219654" cy="70788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1" u="sng"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なんば駅周辺</a:t>
            </a:r>
            <a:endParaRPr kumimoji="1" lang="en-US" altLang="ja-JP" sz="1000" b="0" i="1" u="sng"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1" u="sng"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道路空間の</a:t>
            </a:r>
            <a:endParaRPr kumimoji="1" lang="en-US" altLang="ja-JP" sz="1000" b="0" i="1" u="sng"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1" u="sng"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再編に係る</a:t>
            </a:r>
            <a:endParaRPr kumimoji="1" lang="en-US" altLang="ja-JP" sz="1000" b="0" i="1" u="sng"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1" u="sng"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基本計画策定</a:t>
            </a:r>
          </a:p>
        </p:txBody>
      </p:sp>
      <p:sp>
        <p:nvSpPr>
          <p:cNvPr id="50" name="テキスト ボックス 49"/>
          <p:cNvSpPr txBox="1"/>
          <p:nvPr/>
        </p:nvSpPr>
        <p:spPr>
          <a:xfrm>
            <a:off x="3877821" y="2466941"/>
            <a:ext cx="1463674"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1" u="sng"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なんば駅周辺道路空間再編社会実験</a:t>
            </a:r>
          </a:p>
        </p:txBody>
      </p:sp>
      <p:sp>
        <p:nvSpPr>
          <p:cNvPr id="51" name="円/楕円 50"/>
          <p:cNvSpPr>
            <a:spLocks noChangeAspect="1"/>
          </p:cNvSpPr>
          <p:nvPr/>
        </p:nvSpPr>
        <p:spPr>
          <a:xfrm>
            <a:off x="4396585" y="2369081"/>
            <a:ext cx="125280" cy="125280"/>
          </a:xfrm>
          <a:prstGeom prst="ellipse">
            <a:avLst/>
          </a:prstGeom>
          <a:solidFill>
            <a:srgbClr val="0000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srgbClr val="00B050"/>
              </a:solidFill>
              <a:effectLst/>
              <a:uLnTx/>
              <a:uFillTx/>
              <a:latin typeface="Calibri" panose="020F0502020204030204"/>
              <a:ea typeface="ＭＳ Ｐゴシック" panose="020B0600070205080204" pitchFamily="50" charset="-128"/>
              <a:cs typeface="+mn-cs"/>
            </a:endParaRPr>
          </a:p>
        </p:txBody>
      </p:sp>
      <p:sp>
        <p:nvSpPr>
          <p:cNvPr id="52" name="テキスト ボックス 51"/>
          <p:cNvSpPr txBox="1"/>
          <p:nvPr/>
        </p:nvSpPr>
        <p:spPr>
          <a:xfrm>
            <a:off x="1415480" y="6093338"/>
            <a:ext cx="3600400"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53" name="テキスト ボックス 52"/>
          <p:cNvSpPr txBox="1"/>
          <p:nvPr/>
        </p:nvSpPr>
        <p:spPr>
          <a:xfrm>
            <a:off x="1559509" y="6359843"/>
            <a:ext cx="184731"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p:txBody>
      </p:sp>
      <p:sp>
        <p:nvSpPr>
          <p:cNvPr id="54" name="角丸四角形 53"/>
          <p:cNvSpPr/>
          <p:nvPr/>
        </p:nvSpPr>
        <p:spPr>
          <a:xfrm>
            <a:off x="1431032" y="6194852"/>
            <a:ext cx="9273480" cy="424506"/>
          </a:xfrm>
          <a:prstGeom prst="round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55" name="テキスト ボックス 54"/>
          <p:cNvSpPr txBox="1"/>
          <p:nvPr/>
        </p:nvSpPr>
        <p:spPr>
          <a:xfrm>
            <a:off x="1379109" y="5905872"/>
            <a:ext cx="3374642" cy="33855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r>
              <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難波周辺</a:t>
            </a:r>
            <a:r>
              <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エリアの担当部局一覧</a:t>
            </a:r>
            <a:endPar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56" name="テキスト ボックス 55"/>
          <p:cNvSpPr txBox="1"/>
          <p:nvPr/>
        </p:nvSpPr>
        <p:spPr>
          <a:xfrm>
            <a:off x="1595134" y="6234356"/>
            <a:ext cx="9109378"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・大阪市：計画調整局、建設局、市民局、環境局、経済</a:t>
            </a:r>
            <a:r>
              <a:rPr kumimoji="1" lang="ja-JP" altLang="en-US" sz="1400" b="0" i="0" u="none" strike="noStrike" kern="1200" cap="none" spc="0" normalizeH="0" baseline="0" noProof="0" dirty="0" smtClean="0">
                <a:ln>
                  <a:noFill/>
                </a:ln>
                <a:solidFill>
                  <a:prstClr val="black"/>
                </a:solidFill>
                <a:effectLst/>
                <a:uLnTx/>
                <a:uFillTx/>
                <a:latin typeface="ＭＳ Ｐ明朝" pitchFamily="18" charset="-128"/>
                <a:ea typeface="ＭＳ Ｐ明朝" pitchFamily="18" charset="-128"/>
                <a:cs typeface="+mn-cs"/>
              </a:rPr>
              <a:t>戦略局</a:t>
            </a:r>
            <a:endParaRPr kumimoji="1" lang="en-US" altLang="ja-JP" sz="14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p:txBody>
      </p:sp>
      <p:sp>
        <p:nvSpPr>
          <p:cNvPr id="59" name="テキスト ボックス 58"/>
          <p:cNvSpPr txBox="1"/>
          <p:nvPr/>
        </p:nvSpPr>
        <p:spPr>
          <a:xfrm>
            <a:off x="7355124" y="4239353"/>
            <a:ext cx="1772186" cy="24622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1" u="none" strike="noStrike" kern="1200" cap="none" spc="0" normalizeH="0" baseline="0" noProof="0" dirty="0">
                <a:ln>
                  <a:noFill/>
                </a:ln>
                <a:solidFill>
                  <a:srgbClr val="FF0000"/>
                </a:solidFill>
                <a:effectLst/>
                <a:uLnTx/>
                <a:uFillTx/>
                <a:latin typeface="ＭＳ Ｐ明朝" panose="02020600040205080304" pitchFamily="18" charset="-128"/>
                <a:ea typeface="ＭＳ Ｐ明朝" panose="02020600040205080304" pitchFamily="18" charset="-128"/>
                <a:cs typeface="+mn-cs"/>
              </a:rPr>
              <a:t>路上喫煙禁止地区指定</a:t>
            </a:r>
          </a:p>
        </p:txBody>
      </p:sp>
      <p:sp>
        <p:nvSpPr>
          <p:cNvPr id="60" name="テキスト ボックス 59"/>
          <p:cNvSpPr txBox="1"/>
          <p:nvPr/>
        </p:nvSpPr>
        <p:spPr>
          <a:xfrm>
            <a:off x="2732765" y="4350527"/>
            <a:ext cx="1007593"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1" u="sng"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観光バス乗降スペース増設</a:t>
            </a:r>
          </a:p>
        </p:txBody>
      </p:sp>
      <p:sp>
        <p:nvSpPr>
          <p:cNvPr id="61" name="テキスト ボックス 60"/>
          <p:cNvSpPr txBox="1"/>
          <p:nvPr/>
        </p:nvSpPr>
        <p:spPr>
          <a:xfrm>
            <a:off x="3514082" y="4918186"/>
            <a:ext cx="1007783"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1" u="sng"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誘導員</a:t>
            </a:r>
            <a:endParaRPr kumimoji="1" lang="en-US" altLang="ja-JP" sz="1000" b="0" i="1" u="sng"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1" u="sng"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配置</a:t>
            </a:r>
          </a:p>
        </p:txBody>
      </p:sp>
      <p:sp>
        <p:nvSpPr>
          <p:cNvPr id="62" name="テキスト ボックス 61"/>
          <p:cNvSpPr txBox="1"/>
          <p:nvPr/>
        </p:nvSpPr>
        <p:spPr>
          <a:xfrm>
            <a:off x="4989878" y="4478645"/>
            <a:ext cx="1986936"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1" u="sng"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乗降スペース</a:t>
            </a:r>
            <a:endParaRPr kumimoji="1" lang="en-US" altLang="ja-JP" sz="1000" b="0" i="1" u="sng"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1" u="sng"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歩道拡幅</a:t>
            </a:r>
          </a:p>
        </p:txBody>
      </p:sp>
      <p:cxnSp>
        <p:nvCxnSpPr>
          <p:cNvPr id="64" name="直線矢印コネクタ 63"/>
          <p:cNvCxnSpPr/>
          <p:nvPr/>
        </p:nvCxnSpPr>
        <p:spPr>
          <a:xfrm>
            <a:off x="3429985" y="4239177"/>
            <a:ext cx="1399138" cy="0"/>
          </a:xfrm>
          <a:prstGeom prst="straightConnector1">
            <a:avLst/>
          </a:prstGeom>
          <a:ln w="25400">
            <a:headEnd type="oval" w="lg" len="lg"/>
            <a:tailEnd type="oval" w="lg" len="lg"/>
          </a:ln>
        </p:spPr>
        <p:style>
          <a:lnRef idx="1">
            <a:schemeClr val="accent1"/>
          </a:lnRef>
          <a:fillRef idx="0">
            <a:schemeClr val="accent1"/>
          </a:fillRef>
          <a:effectRef idx="0">
            <a:schemeClr val="accent1"/>
          </a:effectRef>
          <a:fontRef idx="minor">
            <a:schemeClr val="tx1"/>
          </a:fontRef>
        </p:style>
      </p:cxnSp>
      <p:cxnSp>
        <p:nvCxnSpPr>
          <p:cNvPr id="65" name="直線矢印コネクタ 64"/>
          <p:cNvCxnSpPr/>
          <p:nvPr/>
        </p:nvCxnSpPr>
        <p:spPr>
          <a:xfrm>
            <a:off x="2644982" y="4890483"/>
            <a:ext cx="2732770" cy="0"/>
          </a:xfrm>
          <a:prstGeom prst="straightConnector1">
            <a:avLst/>
          </a:prstGeom>
          <a:ln w="25400">
            <a:headEnd type="none" w="lg" len="lg"/>
            <a:tailEnd type="oval" w="lg" len="lg"/>
          </a:ln>
        </p:spPr>
        <p:style>
          <a:lnRef idx="1">
            <a:schemeClr val="accent1"/>
          </a:lnRef>
          <a:fillRef idx="0">
            <a:schemeClr val="accent1"/>
          </a:fillRef>
          <a:effectRef idx="0">
            <a:schemeClr val="accent1"/>
          </a:effectRef>
          <a:fontRef idx="minor">
            <a:schemeClr val="tx1"/>
          </a:fontRef>
        </p:style>
      </p:cxnSp>
      <p:sp>
        <p:nvSpPr>
          <p:cNvPr id="66" name="円/楕円 65"/>
          <p:cNvSpPr/>
          <p:nvPr/>
        </p:nvSpPr>
        <p:spPr>
          <a:xfrm>
            <a:off x="3354430" y="4817848"/>
            <a:ext cx="144000" cy="144000"/>
          </a:xfrm>
          <a:prstGeom prst="ellipse">
            <a:avLst/>
          </a:prstGeom>
          <a:solidFill>
            <a:srgbClr val="0000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67" name="円/楕円 66"/>
          <p:cNvSpPr/>
          <p:nvPr/>
        </p:nvSpPr>
        <p:spPr>
          <a:xfrm>
            <a:off x="3702079" y="4820503"/>
            <a:ext cx="144000" cy="144000"/>
          </a:xfrm>
          <a:prstGeom prst="ellipse">
            <a:avLst/>
          </a:prstGeom>
          <a:solidFill>
            <a:srgbClr val="0000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57" name="円/楕円 56"/>
          <p:cNvSpPr/>
          <p:nvPr/>
        </p:nvSpPr>
        <p:spPr>
          <a:xfrm>
            <a:off x="4703531" y="4817848"/>
            <a:ext cx="144000" cy="144000"/>
          </a:xfrm>
          <a:prstGeom prst="ellipse">
            <a:avLst/>
          </a:prstGeom>
          <a:solidFill>
            <a:srgbClr val="0000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cxnSp>
        <p:nvCxnSpPr>
          <p:cNvPr id="69" name="直線矢印コネクタ 68"/>
          <p:cNvCxnSpPr>
            <a:cxnSpLocks/>
          </p:cNvCxnSpPr>
          <p:nvPr/>
        </p:nvCxnSpPr>
        <p:spPr>
          <a:xfrm flipV="1">
            <a:off x="2634430" y="5574458"/>
            <a:ext cx="8414570" cy="37626"/>
          </a:xfrm>
          <a:prstGeom prst="straightConnector1">
            <a:avLst/>
          </a:prstGeom>
          <a:ln w="25400">
            <a:solidFill>
              <a:schemeClr val="accent1"/>
            </a:solidFill>
            <a:headEnd type="none" w="med" len="med"/>
            <a:tailEnd type="arrow" w="med" len="med"/>
          </a:ln>
        </p:spPr>
        <p:style>
          <a:lnRef idx="1">
            <a:schemeClr val="accent1"/>
          </a:lnRef>
          <a:fillRef idx="0">
            <a:schemeClr val="accent1"/>
          </a:fillRef>
          <a:effectRef idx="0">
            <a:schemeClr val="accent1"/>
          </a:effectRef>
          <a:fontRef idx="minor">
            <a:schemeClr val="tx1"/>
          </a:fontRef>
        </p:style>
      </p:cxnSp>
      <p:sp>
        <p:nvSpPr>
          <p:cNvPr id="70" name="テキスト ボックス 69"/>
          <p:cNvSpPr txBox="1"/>
          <p:nvPr/>
        </p:nvSpPr>
        <p:spPr>
          <a:xfrm>
            <a:off x="3769843" y="5328237"/>
            <a:ext cx="4595857" cy="24622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1" u="sng"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民間事業者による道頓堀川（湊町～日本橋間）水辺空間の管理運営</a:t>
            </a:r>
          </a:p>
        </p:txBody>
      </p:sp>
      <p:sp>
        <p:nvSpPr>
          <p:cNvPr id="73" name="テキスト ボックス 72"/>
          <p:cNvSpPr txBox="1"/>
          <p:nvPr/>
        </p:nvSpPr>
        <p:spPr>
          <a:xfrm>
            <a:off x="4097937" y="4904344"/>
            <a:ext cx="1481839"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1" u="sng"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デジタルサイネージを</a:t>
            </a:r>
            <a:endParaRPr kumimoji="1" lang="en-US" altLang="ja-JP" sz="1000" b="0" i="1" u="sng"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1" u="sng"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用いた観光案内板設置</a:t>
            </a:r>
          </a:p>
        </p:txBody>
      </p:sp>
      <p:cxnSp>
        <p:nvCxnSpPr>
          <p:cNvPr id="63" name="直線矢印コネクタ 62"/>
          <p:cNvCxnSpPr/>
          <p:nvPr/>
        </p:nvCxnSpPr>
        <p:spPr>
          <a:xfrm>
            <a:off x="4553021" y="4508788"/>
            <a:ext cx="788474" cy="0"/>
          </a:xfrm>
          <a:prstGeom prst="straightConnector1">
            <a:avLst/>
          </a:prstGeom>
          <a:ln w="25400">
            <a:prstDash val="sysDot"/>
            <a:headEnd type="none" w="lg" len="lg"/>
            <a:tailEnd type="none"/>
          </a:ln>
        </p:spPr>
        <p:style>
          <a:lnRef idx="1">
            <a:schemeClr val="accent1"/>
          </a:lnRef>
          <a:fillRef idx="0">
            <a:schemeClr val="accent1"/>
          </a:fillRef>
          <a:effectRef idx="0">
            <a:schemeClr val="accent1"/>
          </a:effectRef>
          <a:fontRef idx="minor">
            <a:schemeClr val="tx1"/>
          </a:fontRef>
        </p:style>
      </p:cxnSp>
      <p:cxnSp>
        <p:nvCxnSpPr>
          <p:cNvPr id="68" name="直線矢印コネクタ 67"/>
          <p:cNvCxnSpPr/>
          <p:nvPr/>
        </p:nvCxnSpPr>
        <p:spPr>
          <a:xfrm>
            <a:off x="5377752" y="4492503"/>
            <a:ext cx="5650587" cy="0"/>
          </a:xfrm>
          <a:prstGeom prst="straightConnector1">
            <a:avLst/>
          </a:prstGeom>
          <a:ln w="25400">
            <a:solidFill>
              <a:schemeClr val="accent1"/>
            </a:solidFill>
            <a:headEnd type="oval" w="lg" len="lg"/>
            <a:tailEnd type="arrow"/>
          </a:ln>
        </p:spPr>
        <p:style>
          <a:lnRef idx="1">
            <a:schemeClr val="accent1"/>
          </a:lnRef>
          <a:fillRef idx="0">
            <a:schemeClr val="accent1"/>
          </a:fillRef>
          <a:effectRef idx="0">
            <a:schemeClr val="accent1"/>
          </a:effectRef>
          <a:fontRef idx="minor">
            <a:schemeClr val="tx1"/>
          </a:fontRef>
        </p:style>
      </p:cxnSp>
      <p:cxnSp>
        <p:nvCxnSpPr>
          <p:cNvPr id="71" name="直線矢印コネクタ 70"/>
          <p:cNvCxnSpPr/>
          <p:nvPr/>
        </p:nvCxnSpPr>
        <p:spPr>
          <a:xfrm>
            <a:off x="7380424" y="4900738"/>
            <a:ext cx="3673215" cy="0"/>
          </a:xfrm>
          <a:prstGeom prst="straightConnector1">
            <a:avLst/>
          </a:prstGeom>
          <a:ln w="25400">
            <a:solidFill>
              <a:srgbClr val="FF0000"/>
            </a:solidFill>
            <a:prstDash val="sysDot"/>
            <a:headEnd type="none" w="lg" len="lg"/>
            <a:tailEnd type="arrow" w="med" len="med"/>
          </a:ln>
        </p:spPr>
        <p:style>
          <a:lnRef idx="1">
            <a:schemeClr val="accent1"/>
          </a:lnRef>
          <a:fillRef idx="0">
            <a:schemeClr val="accent1"/>
          </a:fillRef>
          <a:effectRef idx="0">
            <a:schemeClr val="accent1"/>
          </a:effectRef>
          <a:fontRef idx="minor">
            <a:schemeClr val="tx1"/>
          </a:fontRef>
        </p:style>
      </p:cxnSp>
      <p:sp>
        <p:nvSpPr>
          <p:cNvPr id="72" name="テキスト ボックス 71"/>
          <p:cNvSpPr txBox="1"/>
          <p:nvPr/>
        </p:nvSpPr>
        <p:spPr>
          <a:xfrm>
            <a:off x="6427839" y="4605180"/>
            <a:ext cx="1948218" cy="24622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1" u="none" strike="noStrike" kern="1200" cap="none" spc="0" normalizeH="0" baseline="0" noProof="0" dirty="0">
                <a:ln>
                  <a:noFill/>
                </a:ln>
                <a:solidFill>
                  <a:srgbClr val="FF0000"/>
                </a:solidFill>
                <a:effectLst/>
                <a:uLnTx/>
                <a:uFillTx/>
                <a:latin typeface="ＭＳ Ｐ明朝" panose="02020600040205080304" pitchFamily="18" charset="-128"/>
                <a:ea typeface="ＭＳ Ｐ明朝" panose="02020600040205080304" pitchFamily="18" charset="-128"/>
                <a:cs typeface="+mn-cs"/>
              </a:rPr>
              <a:t>　乗降スペースのあり方検討</a:t>
            </a:r>
          </a:p>
        </p:txBody>
      </p:sp>
      <p:sp>
        <p:nvSpPr>
          <p:cNvPr id="82" name="テキスト ボックス 81"/>
          <p:cNvSpPr txBox="1"/>
          <p:nvPr/>
        </p:nvSpPr>
        <p:spPr>
          <a:xfrm>
            <a:off x="7629008" y="3927916"/>
            <a:ext cx="3172663" cy="24622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rgbClr val="FF0000"/>
                </a:solidFill>
                <a:effectLst/>
                <a:uLnTx/>
                <a:uFillTx/>
                <a:latin typeface="ＭＳ Ｐ明朝" panose="02020600040205080304" pitchFamily="18" charset="-128"/>
                <a:ea typeface="ＭＳ Ｐ明朝" panose="02020600040205080304" pitchFamily="18" charset="-128"/>
                <a:cs typeface="+mn-cs"/>
              </a:rPr>
              <a:t>誰もが安心して繁華街を訪れ、楽しむことができるまちへ</a:t>
            </a:r>
          </a:p>
        </p:txBody>
      </p:sp>
      <p:sp>
        <p:nvSpPr>
          <p:cNvPr id="75" name="テキスト ボックス 74"/>
          <p:cNvSpPr txBox="1"/>
          <p:nvPr/>
        </p:nvSpPr>
        <p:spPr>
          <a:xfrm>
            <a:off x="6567004" y="1727581"/>
            <a:ext cx="1328129" cy="55399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1" u="sng"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なんば駅周辺における空間再編推進事業整備プラン策定</a:t>
            </a:r>
          </a:p>
        </p:txBody>
      </p:sp>
      <p:sp>
        <p:nvSpPr>
          <p:cNvPr id="76" name="円/楕円 50"/>
          <p:cNvSpPr>
            <a:spLocks noChangeAspect="1"/>
          </p:cNvSpPr>
          <p:nvPr/>
        </p:nvSpPr>
        <p:spPr>
          <a:xfrm>
            <a:off x="6720633" y="2369081"/>
            <a:ext cx="125280" cy="125280"/>
          </a:xfrm>
          <a:prstGeom prst="ellipse">
            <a:avLst/>
          </a:prstGeom>
          <a:solidFill>
            <a:srgbClr val="0000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srgbClr val="00B050"/>
              </a:solidFill>
              <a:effectLst/>
              <a:uLnTx/>
              <a:uFillTx/>
              <a:latin typeface="Calibri" panose="020F0502020204030204"/>
              <a:ea typeface="ＭＳ Ｐゴシック" panose="020B0600070205080204" pitchFamily="50" charset="-128"/>
              <a:cs typeface="+mn-cs"/>
            </a:endParaRPr>
          </a:p>
        </p:txBody>
      </p:sp>
      <p:sp>
        <p:nvSpPr>
          <p:cNvPr id="77" name="円/楕円 50"/>
          <p:cNvSpPr>
            <a:spLocks noChangeAspect="1"/>
          </p:cNvSpPr>
          <p:nvPr/>
        </p:nvSpPr>
        <p:spPr>
          <a:xfrm>
            <a:off x="7009098" y="2369081"/>
            <a:ext cx="125280" cy="125280"/>
          </a:xfrm>
          <a:prstGeom prst="ellipse">
            <a:avLst/>
          </a:prstGeom>
          <a:solidFill>
            <a:srgbClr val="0000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srgbClr val="00B050"/>
              </a:solidFill>
              <a:effectLst/>
              <a:uLnTx/>
              <a:uFillTx/>
              <a:latin typeface="Calibri" panose="020F0502020204030204"/>
              <a:ea typeface="ＭＳ Ｐゴシック" panose="020B0600070205080204" pitchFamily="50" charset="-128"/>
              <a:cs typeface="+mn-cs"/>
            </a:endParaRPr>
          </a:p>
        </p:txBody>
      </p:sp>
      <p:sp>
        <p:nvSpPr>
          <p:cNvPr id="78" name="テキスト ボックス 77"/>
          <p:cNvSpPr txBox="1"/>
          <p:nvPr/>
        </p:nvSpPr>
        <p:spPr>
          <a:xfrm>
            <a:off x="5413543" y="2463291"/>
            <a:ext cx="1463674"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1" u="sng"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なんば駅周辺道路空間再編社会実験</a:t>
            </a:r>
          </a:p>
        </p:txBody>
      </p:sp>
      <p:sp>
        <p:nvSpPr>
          <p:cNvPr id="79" name="円/楕円 50"/>
          <p:cNvSpPr>
            <a:spLocks noChangeAspect="1"/>
          </p:cNvSpPr>
          <p:nvPr/>
        </p:nvSpPr>
        <p:spPr>
          <a:xfrm>
            <a:off x="7152002" y="2369081"/>
            <a:ext cx="125280" cy="125280"/>
          </a:xfrm>
          <a:prstGeom prst="ellipse">
            <a:avLst/>
          </a:prstGeom>
          <a:solidFill>
            <a:srgbClr val="0000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srgbClr val="00B050"/>
              </a:solidFill>
              <a:effectLst/>
              <a:uLnTx/>
              <a:uFillTx/>
              <a:latin typeface="Calibri" panose="020F0502020204030204"/>
              <a:ea typeface="ＭＳ Ｐゴシック" panose="020B0600070205080204" pitchFamily="50" charset="-128"/>
              <a:cs typeface="+mn-cs"/>
            </a:endParaRPr>
          </a:p>
        </p:txBody>
      </p:sp>
      <p:sp>
        <p:nvSpPr>
          <p:cNvPr id="80" name="テキスト ボックス 79"/>
          <p:cNvSpPr txBox="1"/>
          <p:nvPr/>
        </p:nvSpPr>
        <p:spPr>
          <a:xfrm>
            <a:off x="6923963" y="2463291"/>
            <a:ext cx="721678" cy="24622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1" u="sng"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工事着手</a:t>
            </a:r>
          </a:p>
        </p:txBody>
      </p:sp>
      <p:sp>
        <p:nvSpPr>
          <p:cNvPr id="81" name="円/楕円 50"/>
          <p:cNvSpPr>
            <a:spLocks noChangeAspect="1"/>
          </p:cNvSpPr>
          <p:nvPr/>
        </p:nvSpPr>
        <p:spPr>
          <a:xfrm>
            <a:off x="7588921" y="2369081"/>
            <a:ext cx="125280" cy="125280"/>
          </a:xfrm>
          <a:prstGeom prst="ellipse">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srgbClr val="00B050"/>
              </a:solidFill>
              <a:effectLst/>
              <a:uLnTx/>
              <a:uFillTx/>
              <a:latin typeface="Calibri" panose="020F0502020204030204"/>
              <a:ea typeface="ＭＳ Ｐゴシック" panose="020B0600070205080204" pitchFamily="50" charset="-128"/>
              <a:cs typeface="+mn-cs"/>
            </a:endParaRPr>
          </a:p>
        </p:txBody>
      </p:sp>
      <p:sp>
        <p:nvSpPr>
          <p:cNvPr id="83" name="円/楕円 50"/>
          <p:cNvSpPr>
            <a:spLocks noChangeAspect="1"/>
          </p:cNvSpPr>
          <p:nvPr/>
        </p:nvSpPr>
        <p:spPr>
          <a:xfrm>
            <a:off x="8188263" y="2369081"/>
            <a:ext cx="125280" cy="125280"/>
          </a:xfrm>
          <a:prstGeom prst="ellipse">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srgbClr val="FF0000"/>
              </a:solidFill>
              <a:effectLst/>
              <a:uLnTx/>
              <a:uFillTx/>
              <a:latin typeface="Calibri" panose="020F0502020204030204"/>
              <a:ea typeface="ＭＳ Ｐゴシック" panose="020B0600070205080204" pitchFamily="50" charset="-128"/>
              <a:cs typeface="+mn-cs"/>
            </a:endParaRPr>
          </a:p>
        </p:txBody>
      </p:sp>
      <p:sp>
        <p:nvSpPr>
          <p:cNvPr id="84" name="テキスト ボックス 83"/>
          <p:cNvSpPr txBox="1"/>
          <p:nvPr/>
        </p:nvSpPr>
        <p:spPr>
          <a:xfrm>
            <a:off x="7753440" y="1870164"/>
            <a:ext cx="1000397"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1" u="none" strike="noStrike" kern="1200" cap="none" spc="0" normalizeH="0" baseline="0" noProof="0" dirty="0">
                <a:ln>
                  <a:noFill/>
                </a:ln>
                <a:solidFill>
                  <a:srgbClr val="FF0000"/>
                </a:solidFill>
                <a:effectLst/>
                <a:uLnTx/>
                <a:uFillTx/>
                <a:latin typeface="ＭＳ Ｐ明朝" panose="02020600040205080304" pitchFamily="18" charset="-128"/>
                <a:ea typeface="ＭＳ Ｐ明朝" panose="02020600040205080304" pitchFamily="18" charset="-128"/>
                <a:cs typeface="+mn-cs"/>
              </a:rPr>
              <a:t>駅前広場部の</a:t>
            </a:r>
            <a:endParaRPr kumimoji="1" lang="en-US" altLang="ja-JP" sz="1000" b="0" i="1" u="none" strike="noStrike" kern="1200" cap="none" spc="0" normalizeH="0" baseline="0" noProof="0" dirty="0">
              <a:ln>
                <a:noFill/>
              </a:ln>
              <a:solidFill>
                <a:srgbClr val="FF0000"/>
              </a:solidFill>
              <a:effectLst/>
              <a:uLnTx/>
              <a:uFillTx/>
              <a:latin typeface="ＭＳ Ｐ明朝" panose="02020600040205080304" pitchFamily="18" charset="-128"/>
              <a:ea typeface="ＭＳ Ｐ明朝" panose="02020600040205080304"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1" u="none" strike="noStrike" kern="1200" cap="none" spc="0" normalizeH="0" baseline="0" noProof="0" dirty="0">
                <a:ln>
                  <a:noFill/>
                </a:ln>
                <a:solidFill>
                  <a:srgbClr val="FF0000"/>
                </a:solidFill>
                <a:effectLst/>
                <a:uLnTx/>
                <a:uFillTx/>
                <a:latin typeface="ＭＳ Ｐ明朝" panose="02020600040205080304" pitchFamily="18" charset="-128"/>
                <a:ea typeface="ＭＳ Ｐ明朝" panose="02020600040205080304" pitchFamily="18" charset="-128"/>
                <a:cs typeface="+mn-cs"/>
              </a:rPr>
              <a:t>整備完成</a:t>
            </a:r>
          </a:p>
        </p:txBody>
      </p:sp>
      <p:sp>
        <p:nvSpPr>
          <p:cNvPr id="85" name="テキスト ボックス 84"/>
          <p:cNvSpPr txBox="1"/>
          <p:nvPr/>
        </p:nvSpPr>
        <p:spPr>
          <a:xfrm>
            <a:off x="7877554" y="2463291"/>
            <a:ext cx="733712" cy="24622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1" u="none" strike="noStrike" kern="1200" cap="none" spc="0" normalizeH="0" baseline="0" noProof="0" dirty="0">
                <a:ln>
                  <a:noFill/>
                </a:ln>
                <a:solidFill>
                  <a:srgbClr val="FF0000"/>
                </a:solidFill>
                <a:effectLst/>
                <a:uLnTx/>
                <a:uFillTx/>
                <a:latin typeface="ＭＳ Ｐ明朝" panose="02020600040205080304" pitchFamily="18" charset="-128"/>
                <a:ea typeface="ＭＳ Ｐ明朝" panose="02020600040205080304" pitchFamily="18" charset="-128"/>
                <a:cs typeface="+mn-cs"/>
              </a:rPr>
              <a:t>全体完成</a:t>
            </a:r>
          </a:p>
        </p:txBody>
      </p:sp>
      <p:cxnSp>
        <p:nvCxnSpPr>
          <p:cNvPr id="93" name="直線コネクタ 92"/>
          <p:cNvCxnSpPr>
            <a:stCxn id="76" idx="2"/>
          </p:cNvCxnSpPr>
          <p:nvPr/>
        </p:nvCxnSpPr>
        <p:spPr>
          <a:xfrm flipH="1">
            <a:off x="6405067" y="2431721"/>
            <a:ext cx="315566" cy="112392"/>
          </a:xfrm>
          <a:prstGeom prst="line">
            <a:avLst/>
          </a:prstGeom>
          <a:ln>
            <a:solidFill>
              <a:schemeClr val="accent5">
                <a:lumMod val="75000"/>
              </a:schemeClr>
            </a:solidFill>
          </a:ln>
        </p:spPr>
        <p:style>
          <a:lnRef idx="1">
            <a:schemeClr val="accent1"/>
          </a:lnRef>
          <a:fillRef idx="0">
            <a:schemeClr val="accent1"/>
          </a:fillRef>
          <a:effectRef idx="0">
            <a:schemeClr val="accent1"/>
          </a:effectRef>
          <a:fontRef idx="minor">
            <a:schemeClr val="tx1"/>
          </a:fontRef>
        </p:style>
      </p:cxnSp>
      <p:cxnSp>
        <p:nvCxnSpPr>
          <p:cNvPr id="98" name="直線コネクタ 97"/>
          <p:cNvCxnSpPr>
            <a:endCxn id="77" idx="1"/>
          </p:cNvCxnSpPr>
          <p:nvPr/>
        </p:nvCxnSpPr>
        <p:spPr>
          <a:xfrm flipH="1">
            <a:off x="7027445" y="2216568"/>
            <a:ext cx="327679" cy="170860"/>
          </a:xfrm>
          <a:prstGeom prst="line">
            <a:avLst/>
          </a:prstGeom>
          <a:ln>
            <a:solidFill>
              <a:schemeClr val="accent5">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3" name="直線コネクタ 102"/>
          <p:cNvCxnSpPr/>
          <p:nvPr/>
        </p:nvCxnSpPr>
        <p:spPr>
          <a:xfrm flipH="1">
            <a:off x="7664855" y="2216568"/>
            <a:ext cx="302662" cy="180031"/>
          </a:xfrm>
          <a:prstGeom prst="line">
            <a:avLst/>
          </a:prstGeom>
          <a:ln/>
        </p:spPr>
        <p:style>
          <a:lnRef idx="1">
            <a:schemeClr val="accent2"/>
          </a:lnRef>
          <a:fillRef idx="0">
            <a:schemeClr val="accent2"/>
          </a:fillRef>
          <a:effectRef idx="0">
            <a:schemeClr val="accent2"/>
          </a:effectRef>
          <a:fontRef idx="minor">
            <a:schemeClr val="tx1"/>
          </a:fontRef>
        </p:style>
      </p:cxnSp>
      <p:cxnSp>
        <p:nvCxnSpPr>
          <p:cNvPr id="74" name="直線矢印コネクタ 73"/>
          <p:cNvCxnSpPr/>
          <p:nvPr/>
        </p:nvCxnSpPr>
        <p:spPr>
          <a:xfrm>
            <a:off x="4847531" y="4238957"/>
            <a:ext cx="1557536" cy="0"/>
          </a:xfrm>
          <a:prstGeom prst="straightConnector1">
            <a:avLst/>
          </a:prstGeom>
          <a:ln w="25400">
            <a:headEnd type="oval" w="lg" len="lg"/>
            <a:tailEnd type="oval" w="lg" len="lg"/>
          </a:ln>
        </p:spPr>
        <p:style>
          <a:lnRef idx="1">
            <a:schemeClr val="accent1"/>
          </a:lnRef>
          <a:fillRef idx="0">
            <a:schemeClr val="accent1"/>
          </a:fillRef>
          <a:effectRef idx="0">
            <a:schemeClr val="accent1"/>
          </a:effectRef>
          <a:fontRef idx="minor">
            <a:schemeClr val="tx1"/>
          </a:fontRef>
        </p:style>
      </p:cxnSp>
      <p:sp>
        <p:nvSpPr>
          <p:cNvPr id="86" name="テキスト ボックス 85"/>
          <p:cNvSpPr txBox="1"/>
          <p:nvPr/>
        </p:nvSpPr>
        <p:spPr>
          <a:xfrm>
            <a:off x="5943235" y="3775536"/>
            <a:ext cx="1974256"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1" u="sng"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条例改正</a:t>
            </a:r>
            <a:endParaRPr kumimoji="1" lang="en-US" altLang="ja-JP" sz="1000" b="0" i="1" u="sng"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1" u="sng"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（過料処分の迅速化）</a:t>
            </a:r>
          </a:p>
        </p:txBody>
      </p:sp>
      <p:cxnSp>
        <p:nvCxnSpPr>
          <p:cNvPr id="87" name="直線矢印コネクタ 86"/>
          <p:cNvCxnSpPr/>
          <p:nvPr/>
        </p:nvCxnSpPr>
        <p:spPr>
          <a:xfrm>
            <a:off x="5341495" y="4904344"/>
            <a:ext cx="2007040" cy="0"/>
          </a:xfrm>
          <a:prstGeom prst="straightConnector1">
            <a:avLst/>
          </a:prstGeom>
          <a:ln w="25400">
            <a:prstDash val="sysDot"/>
            <a:headEnd type="none" w="lg" len="lg"/>
            <a:tailEnd type="none"/>
          </a:ln>
        </p:spPr>
        <p:style>
          <a:lnRef idx="1">
            <a:schemeClr val="accent1"/>
          </a:lnRef>
          <a:fillRef idx="0">
            <a:schemeClr val="accent1"/>
          </a:fillRef>
          <a:effectRef idx="0">
            <a:schemeClr val="accent1"/>
          </a:effectRef>
          <a:fontRef idx="minor">
            <a:schemeClr val="tx1"/>
          </a:fontRef>
        </p:style>
      </p:cxnSp>
      <p:sp>
        <p:nvSpPr>
          <p:cNvPr id="88" name="スライド番号プレースホルダー 3"/>
          <p:cNvSpPr>
            <a:spLocks noGrp="1"/>
          </p:cNvSpPr>
          <p:nvPr>
            <p:ph type="sldNum" sz="quarter" idx="12"/>
          </p:nvPr>
        </p:nvSpPr>
        <p:spPr>
          <a:xfrm>
            <a:off x="10134600" y="6476387"/>
            <a:ext cx="2057400" cy="365125"/>
          </a:xfrm>
        </p:spPr>
        <p:txBody>
          <a:bodyPr/>
          <a:lstStyle/>
          <a:p>
            <a:fld id="{138CA411-231B-42B9-AF63-97A64194AA60}" type="slidenum">
              <a:rPr lang="ja-JP" altLang="en-US" sz="1400" b="1" smtClean="0">
                <a:solidFill>
                  <a:schemeClr val="tx1"/>
                </a:solidFill>
                <a:latin typeface="ＭＳ Ｐゴシック" panose="020B0600070205080204" pitchFamily="50" charset="-128"/>
                <a:ea typeface="ＭＳ Ｐゴシック" panose="020B0600070205080204" pitchFamily="50" charset="-128"/>
              </a:rPr>
              <a:pPr/>
              <a:t>44</a:t>
            </a:fld>
            <a:endParaRPr lang="ja-JP" altLang="en-US" sz="1400" b="1" dirty="0">
              <a:solidFill>
                <a:schemeClr val="tx1"/>
              </a:solidFill>
              <a:latin typeface="ＭＳ Ｐゴシック" panose="020B0600070205080204" pitchFamily="50" charset="-128"/>
              <a:ea typeface="ＭＳ Ｐゴシック" panose="020B0600070205080204" pitchFamily="50" charset="-128"/>
            </a:endParaRPr>
          </a:p>
        </p:txBody>
      </p:sp>
    </p:spTree>
    <p:extLst>
      <p:ext uri="{BB962C8B-B14F-4D97-AF65-F5344CB8AC3E}">
        <p14:creationId xmlns:p14="http://schemas.microsoft.com/office/powerpoint/2010/main" val="283510619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2"/>
          <p:cNvSpPr txBox="1">
            <a:spLocks noChangeArrowheads="1"/>
          </p:cNvSpPr>
          <p:nvPr/>
        </p:nvSpPr>
        <p:spPr bwMode="auto">
          <a:xfrm>
            <a:off x="1143000" y="11"/>
            <a:ext cx="9906000" cy="408111"/>
          </a:xfrm>
          <a:prstGeom prst="rect">
            <a:avLst/>
          </a:prstGeom>
          <a:gradFill rotWithShape="1">
            <a:gsLst>
              <a:gs pos="0">
                <a:srgbClr val="000066"/>
              </a:gs>
              <a:gs pos="50000">
                <a:srgbClr val="0000FF"/>
              </a:gs>
              <a:gs pos="100000">
                <a:srgbClr val="000066"/>
              </a:gs>
            </a:gsLst>
            <a:lin ang="5400000" scaled="1"/>
          </a:gradFill>
          <a:ln w="9525">
            <a:noFill/>
            <a:miter lim="800000"/>
            <a:headEnd/>
            <a:tailEnd/>
          </a:ln>
        </p:spPr>
        <p:txBody>
          <a:bodyPr vert="horz" wrap="square" lIns="91428" tIns="45714" rIns="91428" bIns="45714" numCol="1" anchor="ctr"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rPr>
              <a:t>５</a:t>
            </a:r>
            <a:r>
              <a:rPr kumimoji="1" lang="ja-JP" altLang="en-US" sz="2000" b="1" i="0" u="none" strike="noStrike" kern="1200" cap="none" spc="0" normalizeH="0" baseline="0" noProof="0" dirty="0" smtClean="0">
                <a:ln>
                  <a:noFill/>
                </a:ln>
                <a:solidFill>
                  <a:prstClr val="white"/>
                </a:solidFill>
                <a:effectLst/>
                <a:uLnTx/>
                <a:uFillTx/>
                <a:latin typeface="ＭＳ ゴシック" pitchFamily="49" charset="-128"/>
                <a:ea typeface="ＭＳ ゴシック" pitchFamily="49" charset="-128"/>
                <a:cs typeface="+mn-cs"/>
              </a:rPr>
              <a:t>．</a:t>
            </a:r>
            <a:r>
              <a:rPr kumimoji="1" lang="ja-JP" altLang="en-US" sz="20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rPr>
              <a:t>難波周辺</a:t>
            </a:r>
            <a:endParaRPr kumimoji="1" lang="en-US" altLang="ja-JP" sz="20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endParaRPr>
          </a:p>
        </p:txBody>
      </p:sp>
      <p:sp>
        <p:nvSpPr>
          <p:cNvPr id="9" name="正方形/長方形 8"/>
          <p:cNvSpPr/>
          <p:nvPr/>
        </p:nvSpPr>
        <p:spPr>
          <a:xfrm>
            <a:off x="1343477" y="548683"/>
            <a:ext cx="4885101" cy="3539430"/>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r>
              <a:rPr kumimoji="1" lang="ja-JP" altLang="en-US"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地区の概要</a:t>
            </a:r>
            <a:r>
              <a:rPr kumimoji="1" lang="en-US" altLang="ja-JP"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p>
          <a:p>
            <a:pPr marL="177800" marR="0" lvl="0" indent="-17780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　・中央区と浪速区にまたがる大阪を代表する商業エリア。</a:t>
            </a:r>
            <a:endParaRPr kumimoji="1" lang="en-US" altLang="ja-JP" sz="14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177800" marR="0" lvl="0" indent="-17780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　・心斎橋も含むミナミエリアは、観光客からの人気も高い。</a:t>
            </a:r>
            <a:endParaRPr kumimoji="1" lang="en-US" altLang="ja-JP" sz="14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177800" marR="0" lvl="0" indent="-17780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　・南海等の鉄道事業者</a:t>
            </a:r>
            <a:r>
              <a:rPr kumimoji="1" lang="ja-JP" altLang="ja-JP" sz="14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によるターミナルの近代化</a:t>
            </a:r>
            <a:r>
              <a:rPr kumimoji="1" lang="ja-JP" altLang="en-US" sz="14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や、とんぼりリバーウォークといった行政施設の民間による運営管理など、民間・地域が積極的にまちづくりに参加することによって、大阪を代表する商業・観光エリアを形成している。</a:t>
            </a:r>
            <a:endParaRPr kumimoji="1" lang="en-US" altLang="ja-JP" sz="14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273050" marR="0" lvl="0" indent="-27305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　○土地利用・・・大型商業施設や商店街、百貨店のほか、多種多様な飲食・物販店舗などが</a:t>
            </a:r>
            <a:r>
              <a:rPr kumimoji="1" lang="ja-JP" altLang="en-US" sz="1400" b="0" i="0" u="none" strike="noStrike" kern="1200" cap="none" spc="0" normalizeH="0" baseline="0" noProof="0" dirty="0" smtClean="0">
                <a:ln>
                  <a:noFill/>
                </a:ln>
                <a:solidFill>
                  <a:prstClr val="black"/>
                </a:solidFill>
                <a:effectLst/>
                <a:uLnTx/>
                <a:uFillTx/>
                <a:latin typeface="ＭＳ Ｐ明朝" pitchFamily="18" charset="-128"/>
                <a:ea typeface="ＭＳ Ｐ明朝" pitchFamily="18" charset="-128"/>
                <a:cs typeface="+mn-cs"/>
              </a:rPr>
              <a:t>立地。</a:t>
            </a:r>
            <a:endParaRPr kumimoji="1" lang="en-US" altLang="ja-JP" sz="14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273050" marR="0" lvl="0" indent="-27305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　○交通インフラ・・・難波駅（南海本線・高野線）、なんば駅（</a:t>
            </a:r>
            <a:r>
              <a:rPr kumimoji="1" lang="en-US" altLang="ja-JP" sz="14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Osaka Metro</a:t>
            </a:r>
            <a:r>
              <a:rPr kumimoji="1" lang="ja-JP" altLang="en-US" sz="14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御堂筋線・四つ橋線・千日前線）、大阪難波駅（近鉄難波線、阪神なんば線）、ＪＲ難波駅（ＪＲ関西本線）が乗り入れるなど、交通アクセスが</a:t>
            </a:r>
            <a:r>
              <a:rPr kumimoji="1" lang="ja-JP" altLang="en-US" sz="1400" b="0" i="0" u="none" strike="noStrike" kern="1200" cap="none" spc="0" normalizeH="0" baseline="0" noProof="0" dirty="0" smtClean="0">
                <a:ln>
                  <a:noFill/>
                </a:ln>
                <a:solidFill>
                  <a:prstClr val="black"/>
                </a:solidFill>
                <a:effectLst/>
                <a:uLnTx/>
                <a:uFillTx/>
                <a:latin typeface="ＭＳ Ｐ明朝" pitchFamily="18" charset="-128"/>
                <a:ea typeface="ＭＳ Ｐ明朝" pitchFamily="18" charset="-128"/>
                <a:cs typeface="+mn-cs"/>
              </a:rPr>
              <a:t>至便。</a:t>
            </a:r>
            <a:endParaRPr kumimoji="1" lang="en-US" altLang="ja-JP" sz="14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273050" marR="0" lvl="0" indent="-27305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　○周辺施設・・・商業施設以外にも、なんばグランド花月や松竹座、国立文楽劇場、とんぼりリバーウォーク、なんば</a:t>
            </a:r>
            <a:r>
              <a:rPr kumimoji="1" lang="en-US" altLang="ja-JP" sz="14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Hatch</a:t>
            </a:r>
            <a:r>
              <a:rPr kumimoji="1" lang="ja-JP" altLang="en-US" sz="14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などの文化・観光関係施設が</a:t>
            </a:r>
            <a:r>
              <a:rPr kumimoji="1" lang="ja-JP" altLang="en-US" sz="1400" b="0" i="0" u="none" strike="noStrike" kern="1200" cap="none" spc="0" normalizeH="0" baseline="0" noProof="0" dirty="0" smtClean="0">
                <a:ln>
                  <a:noFill/>
                </a:ln>
                <a:solidFill>
                  <a:prstClr val="black"/>
                </a:solidFill>
                <a:effectLst/>
                <a:uLnTx/>
                <a:uFillTx/>
                <a:latin typeface="ＭＳ Ｐ明朝" pitchFamily="18" charset="-128"/>
                <a:ea typeface="ＭＳ Ｐ明朝" pitchFamily="18" charset="-128"/>
                <a:cs typeface="+mn-cs"/>
              </a:rPr>
              <a:t>点在。</a:t>
            </a:r>
            <a:endParaRPr kumimoji="1" lang="en-US" altLang="ja-JP" sz="14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p:txBody>
      </p:sp>
      <p:pic>
        <p:nvPicPr>
          <p:cNvPr id="71" name="図 70"/>
          <p:cNvPicPr>
            <a:picLocks noChangeAspect="1"/>
          </p:cNvPicPr>
          <p:nvPr/>
        </p:nvPicPr>
        <p:blipFill>
          <a:blip r:embed="rId2"/>
          <a:stretch>
            <a:fillRect/>
          </a:stretch>
        </p:blipFill>
        <p:spPr>
          <a:xfrm>
            <a:off x="1343472" y="4269061"/>
            <a:ext cx="5046569" cy="2473700"/>
          </a:xfrm>
          <a:prstGeom prst="rect">
            <a:avLst/>
          </a:prstGeom>
        </p:spPr>
      </p:pic>
      <p:pic>
        <p:nvPicPr>
          <p:cNvPr id="72" name="図 71"/>
          <p:cNvPicPr>
            <a:picLocks noChangeAspect="1"/>
          </p:cNvPicPr>
          <p:nvPr/>
        </p:nvPicPr>
        <p:blipFill>
          <a:blip r:embed="rId3"/>
          <a:stretch>
            <a:fillRect/>
          </a:stretch>
        </p:blipFill>
        <p:spPr>
          <a:xfrm>
            <a:off x="6386286" y="4278193"/>
            <a:ext cx="4673646" cy="2464379"/>
          </a:xfrm>
          <a:prstGeom prst="rect">
            <a:avLst/>
          </a:prstGeom>
        </p:spPr>
      </p:pic>
      <p:sp>
        <p:nvSpPr>
          <p:cNvPr id="73" name="テキスト ボックス 72"/>
          <p:cNvSpPr txBox="1"/>
          <p:nvPr/>
        </p:nvSpPr>
        <p:spPr>
          <a:xfrm>
            <a:off x="4278405" y="6614280"/>
            <a:ext cx="1996059" cy="2616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2020.6.1</a:t>
            </a:r>
            <a:r>
              <a:rPr kumimoji="1" lang="ja-JP" altLang="en-US" sz="11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大阪観光局資料より</a:t>
            </a:r>
          </a:p>
        </p:txBody>
      </p:sp>
      <p:sp>
        <p:nvSpPr>
          <p:cNvPr id="74" name="テキスト ボックス 73"/>
          <p:cNvSpPr txBox="1"/>
          <p:nvPr/>
        </p:nvSpPr>
        <p:spPr>
          <a:xfrm>
            <a:off x="1651530" y="6650293"/>
            <a:ext cx="1851789" cy="2308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（注）</a:t>
            </a:r>
            <a:r>
              <a:rPr kumimoji="1" lang="en-US" altLang="ja-JP" sz="9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2020</a:t>
            </a:r>
            <a:r>
              <a:rPr kumimoji="1" lang="ja-JP" altLang="en-US" sz="9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年度以降統計データ無し</a:t>
            </a:r>
          </a:p>
        </p:txBody>
      </p:sp>
      <p:sp>
        <p:nvSpPr>
          <p:cNvPr id="75" name="テキスト ボックス 74"/>
          <p:cNvSpPr txBox="1"/>
          <p:nvPr/>
        </p:nvSpPr>
        <p:spPr>
          <a:xfrm>
            <a:off x="7274074" y="6614280"/>
            <a:ext cx="3897221" cy="2616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2019</a:t>
            </a:r>
            <a:r>
              <a:rPr kumimoji="1" lang="ja-JP" altLang="en-US" sz="11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年関西国際空港　外国人動向調査結果（大阪観光局）より</a:t>
            </a:r>
          </a:p>
        </p:txBody>
      </p:sp>
      <p:sp>
        <p:nvSpPr>
          <p:cNvPr id="76" name="正方形/長方形 75"/>
          <p:cNvSpPr/>
          <p:nvPr/>
        </p:nvSpPr>
        <p:spPr>
          <a:xfrm>
            <a:off x="6566881" y="4885033"/>
            <a:ext cx="1243386" cy="228600"/>
          </a:xfrm>
          <a:prstGeom prst="rect">
            <a:avLst/>
          </a:prstGeom>
          <a:noFill/>
          <a:ln w="190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77" name="正方形/長方形 76"/>
          <p:cNvSpPr/>
          <p:nvPr/>
        </p:nvSpPr>
        <p:spPr>
          <a:xfrm>
            <a:off x="10682723" y="4880565"/>
            <a:ext cx="290077" cy="233068"/>
          </a:xfrm>
          <a:prstGeom prst="rect">
            <a:avLst/>
          </a:prstGeom>
          <a:noFill/>
          <a:ln w="190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grpSp>
        <p:nvGrpSpPr>
          <p:cNvPr id="3" name="グループ化 2"/>
          <p:cNvGrpSpPr>
            <a:grpSpLocks noChangeAspect="1"/>
          </p:cNvGrpSpPr>
          <p:nvPr/>
        </p:nvGrpSpPr>
        <p:grpSpPr>
          <a:xfrm>
            <a:off x="6566881" y="479130"/>
            <a:ext cx="3808227" cy="3854477"/>
            <a:chOff x="4735496" y="559777"/>
            <a:chExt cx="6264693" cy="6340788"/>
          </a:xfrm>
        </p:grpSpPr>
        <p:pic>
          <p:nvPicPr>
            <p:cNvPr id="61" name="図 60" descr="なんば.jpg"/>
            <p:cNvPicPr>
              <a:picLocks noChangeAspect="1"/>
            </p:cNvPicPr>
            <p:nvPr/>
          </p:nvPicPr>
          <p:blipFill>
            <a:blip r:embed="rId4" cstate="email"/>
            <a:srcRect/>
            <a:stretch>
              <a:fillRect/>
            </a:stretch>
          </p:blipFill>
          <p:spPr>
            <a:xfrm>
              <a:off x="6888089" y="563082"/>
              <a:ext cx="3960438" cy="6178295"/>
            </a:xfrm>
            <a:prstGeom prst="rect">
              <a:avLst/>
            </a:prstGeom>
          </p:spPr>
        </p:pic>
        <p:pic>
          <p:nvPicPr>
            <p:cNvPr id="5" name="Picture 3"/>
            <p:cNvPicPr>
              <a:picLocks noChangeAspect="1" noChangeArrowheads="1"/>
            </p:cNvPicPr>
            <p:nvPr/>
          </p:nvPicPr>
          <p:blipFill>
            <a:blip r:embed="rId5" cstate="email"/>
            <a:srcRect/>
            <a:stretch>
              <a:fillRect/>
            </a:stretch>
          </p:blipFill>
          <p:spPr bwMode="auto">
            <a:xfrm>
              <a:off x="4799852" y="692697"/>
              <a:ext cx="1981066" cy="2204867"/>
            </a:xfrm>
            <a:prstGeom prst="rect">
              <a:avLst/>
            </a:prstGeom>
            <a:noFill/>
            <a:ln w="9525">
              <a:noFill/>
              <a:miter lim="800000"/>
              <a:headEnd/>
              <a:tailEnd/>
            </a:ln>
          </p:spPr>
        </p:pic>
        <p:sp>
          <p:nvSpPr>
            <p:cNvPr id="6" name="円/楕円 5"/>
            <p:cNvSpPr/>
            <p:nvPr/>
          </p:nvSpPr>
          <p:spPr>
            <a:xfrm>
              <a:off x="5898858" y="1946310"/>
              <a:ext cx="144017" cy="144015"/>
            </a:xfrm>
            <a:prstGeom prst="ellipse">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7" name="テキスト ボックス 6"/>
            <p:cNvSpPr txBox="1"/>
            <p:nvPr/>
          </p:nvSpPr>
          <p:spPr>
            <a:xfrm>
              <a:off x="4799852" y="2709009"/>
              <a:ext cx="1170130" cy="307778"/>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難波周辺</a:t>
              </a:r>
            </a:p>
          </p:txBody>
        </p:sp>
        <p:cxnSp>
          <p:nvCxnSpPr>
            <p:cNvPr id="8" name="直線矢印コネクタ 7"/>
            <p:cNvCxnSpPr>
              <a:endCxn id="6" idx="4"/>
            </p:cNvCxnSpPr>
            <p:nvPr/>
          </p:nvCxnSpPr>
          <p:spPr>
            <a:xfrm flipV="1">
              <a:off x="5591939" y="2090327"/>
              <a:ext cx="378883" cy="618596"/>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16" name="テキスト ボックス 15"/>
            <p:cNvSpPr txBox="1"/>
            <p:nvPr/>
          </p:nvSpPr>
          <p:spPr>
            <a:xfrm>
              <a:off x="4735496" y="559777"/>
              <a:ext cx="6264693" cy="6340788"/>
            </a:xfrm>
            <a:prstGeom prst="rect">
              <a:avLst/>
            </a:prstGeom>
            <a:noFill/>
            <a:ln>
              <a:solidFill>
                <a:schemeClr val="tx1"/>
              </a:solidFill>
              <a:prstDash val="sysDash"/>
            </a:ln>
          </p:spPr>
          <p:txBody>
            <a:bodyPr wrap="square" rIns="36000" rtlCol="0">
              <a:spAutoFit/>
            </a:bodyPr>
            <a:lstStyle/>
            <a:p>
              <a:pPr marL="273050" marR="0" lvl="0" indent="-27305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273050" marR="0" lvl="0" indent="-27305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273050" marR="0" lvl="0" indent="-27305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273050" marR="0" lvl="0" indent="-27305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273050" marR="0" lvl="0" indent="-27305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273050" marR="0" lvl="0" indent="-27305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273050" marR="0" lvl="0" indent="-27305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273050" marR="0" lvl="0" indent="-27305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273050" marR="0" lvl="0" indent="-27305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273050" marR="0" lvl="0" indent="-27305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273050" marR="0" lvl="0" indent="-27305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273050" marR="0" lvl="0" indent="-27305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273050" marR="0" lvl="0" indent="-27305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273050" marR="0" lvl="0" indent="-27305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273050" marR="0" lvl="0" indent="-27305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273050" marR="0" lvl="0" indent="-27305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273050" marR="0" lvl="0" indent="-27305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273050" marR="0" lvl="0" indent="-27305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273050" marR="0" lvl="0" indent="-27305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273050" marR="0" lvl="0" indent="-27305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273050" marR="0" lvl="0" indent="-27305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273050" marR="0" lvl="0" indent="-27305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273050" marR="0" lvl="0" indent="-27305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273050" marR="0" lvl="0" indent="-27305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273050" marR="0" lvl="0" indent="-27305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273050" marR="0" lvl="0" indent="-27305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273050" marR="0" lvl="0" indent="-27305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273050" marR="0" lvl="0" indent="-27305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p:txBody>
        </p:sp>
        <p:sp>
          <p:nvSpPr>
            <p:cNvPr id="17" name="テキスト ボックス 16"/>
            <p:cNvSpPr txBox="1"/>
            <p:nvPr/>
          </p:nvSpPr>
          <p:spPr>
            <a:xfrm>
              <a:off x="8832297" y="3992958"/>
              <a:ext cx="1549768" cy="322123"/>
            </a:xfrm>
            <a:prstGeom prst="rect">
              <a:avLst/>
            </a:prstGeom>
            <a:solidFill>
              <a:schemeClr val="bg1">
                <a:alpha val="50000"/>
              </a:schemeClr>
            </a:solidFill>
          </p:spPr>
          <p:txBody>
            <a:bodyPr wrap="square" lIns="36000" tIns="36000" rIns="36000" bIns="3600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とんぼりリバーウォーク</a:t>
              </a:r>
            </a:p>
          </p:txBody>
        </p:sp>
        <p:sp>
          <p:nvSpPr>
            <p:cNvPr id="18" name="テキスト ボックス 17"/>
            <p:cNvSpPr txBox="1"/>
            <p:nvPr/>
          </p:nvSpPr>
          <p:spPr>
            <a:xfrm>
              <a:off x="8303934" y="3284988"/>
              <a:ext cx="347438" cy="733200"/>
            </a:xfrm>
            <a:prstGeom prst="rect">
              <a:avLst/>
            </a:prstGeom>
            <a:solidFill>
              <a:schemeClr val="bg1">
                <a:alpha val="50000"/>
              </a:schemeClr>
            </a:solidFill>
          </p:spPr>
          <p:txBody>
            <a:bodyPr vert="eaVert" wrap="square" lIns="36000" tIns="36000" rIns="36000" bIns="3600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御堂筋</a:t>
              </a:r>
            </a:p>
          </p:txBody>
        </p:sp>
        <p:sp>
          <p:nvSpPr>
            <p:cNvPr id="19" name="テキスト ボックス 18"/>
            <p:cNvSpPr txBox="1"/>
            <p:nvPr/>
          </p:nvSpPr>
          <p:spPr>
            <a:xfrm>
              <a:off x="8911577" y="1763866"/>
              <a:ext cx="796863" cy="322123"/>
            </a:xfrm>
            <a:prstGeom prst="rect">
              <a:avLst/>
            </a:prstGeom>
            <a:solidFill>
              <a:schemeClr val="bg1">
                <a:alpha val="50000"/>
              </a:schemeClr>
            </a:solidFill>
          </p:spPr>
          <p:txBody>
            <a:bodyPr wrap="square" lIns="36000" tIns="36000" rIns="36000" bIns="3600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長堀通</a:t>
              </a:r>
            </a:p>
          </p:txBody>
        </p:sp>
        <p:sp>
          <p:nvSpPr>
            <p:cNvPr id="20" name="テキスト ボックス 19"/>
            <p:cNvSpPr txBox="1"/>
            <p:nvPr/>
          </p:nvSpPr>
          <p:spPr>
            <a:xfrm>
              <a:off x="10560539" y="3212980"/>
              <a:ext cx="211204" cy="648074"/>
            </a:xfrm>
            <a:prstGeom prst="rect">
              <a:avLst/>
            </a:prstGeom>
            <a:solidFill>
              <a:schemeClr val="bg1">
                <a:alpha val="50000"/>
              </a:schemeClr>
            </a:solidFill>
          </p:spPr>
          <p:txBody>
            <a:bodyPr vert="eaVert" wrap="square" lIns="36000" tIns="36000" rIns="36000" bIns="3600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堺筋</a:t>
              </a:r>
            </a:p>
          </p:txBody>
        </p:sp>
        <p:cxnSp>
          <p:nvCxnSpPr>
            <p:cNvPr id="22" name="直線コネクタ 21"/>
            <p:cNvCxnSpPr/>
            <p:nvPr/>
          </p:nvCxnSpPr>
          <p:spPr>
            <a:xfrm flipH="1">
              <a:off x="10478119" y="620688"/>
              <a:ext cx="154377" cy="6048680"/>
            </a:xfrm>
            <a:prstGeom prst="line">
              <a:avLst/>
            </a:prstGeom>
            <a:ln w="19050">
              <a:solidFill>
                <a:schemeClr val="tx1"/>
              </a:solidFill>
              <a:prstDash val="sysDash"/>
            </a:ln>
          </p:spPr>
          <p:style>
            <a:lnRef idx="1">
              <a:schemeClr val="accent1"/>
            </a:lnRef>
            <a:fillRef idx="0">
              <a:schemeClr val="accent1"/>
            </a:fillRef>
            <a:effectRef idx="0">
              <a:schemeClr val="accent1"/>
            </a:effectRef>
            <a:fontRef idx="minor">
              <a:schemeClr val="tx1"/>
            </a:fontRef>
          </p:style>
        </p:cxnSp>
        <p:sp>
          <p:nvSpPr>
            <p:cNvPr id="25" name="フリーフォーム 24"/>
            <p:cNvSpPr/>
            <p:nvPr/>
          </p:nvSpPr>
          <p:spPr>
            <a:xfrm>
              <a:off x="7968201" y="644571"/>
              <a:ext cx="799054" cy="6213438"/>
            </a:xfrm>
            <a:custGeom>
              <a:avLst/>
              <a:gdLst>
                <a:gd name="connsiteX0" fmla="*/ 876300 w 1050925"/>
                <a:gd name="connsiteY0" fmla="*/ 0 h 4230688"/>
                <a:gd name="connsiteX1" fmla="*/ 876300 w 1050925"/>
                <a:gd name="connsiteY1" fmla="*/ 2457450 h 4230688"/>
                <a:gd name="connsiteX2" fmla="*/ 904875 w 1050925"/>
                <a:gd name="connsiteY2" fmla="*/ 3952875 h 4230688"/>
                <a:gd name="connsiteX3" fmla="*/ 0 w 1050925"/>
                <a:gd name="connsiteY3" fmla="*/ 4124325 h 4230688"/>
                <a:gd name="connsiteX4" fmla="*/ 0 w 1050925"/>
                <a:gd name="connsiteY4" fmla="*/ 4124325 h 4230688"/>
                <a:gd name="connsiteX0" fmla="*/ 876300 w 938473"/>
                <a:gd name="connsiteY0" fmla="*/ 0 h 4124325"/>
                <a:gd name="connsiteX1" fmla="*/ 876300 w 938473"/>
                <a:gd name="connsiteY1" fmla="*/ 2457450 h 4124325"/>
                <a:gd name="connsiteX2" fmla="*/ 201588 w 938473"/>
                <a:gd name="connsiteY2" fmla="*/ 3300189 h 4124325"/>
                <a:gd name="connsiteX3" fmla="*/ 904875 w 938473"/>
                <a:gd name="connsiteY3" fmla="*/ 3952875 h 4124325"/>
                <a:gd name="connsiteX4" fmla="*/ 0 w 938473"/>
                <a:gd name="connsiteY4" fmla="*/ 4124325 h 4124325"/>
                <a:gd name="connsiteX5" fmla="*/ 0 w 938473"/>
                <a:gd name="connsiteY5" fmla="*/ 4124325 h 4124325"/>
                <a:gd name="connsiteX0" fmla="*/ 876300 w 938473"/>
                <a:gd name="connsiteY0" fmla="*/ 0 h 4124325"/>
                <a:gd name="connsiteX1" fmla="*/ 876300 w 938473"/>
                <a:gd name="connsiteY1" fmla="*/ 2457450 h 4124325"/>
                <a:gd name="connsiteX2" fmla="*/ 704850 w 938473"/>
                <a:gd name="connsiteY2" fmla="*/ 2847976 h 4124325"/>
                <a:gd name="connsiteX3" fmla="*/ 201588 w 938473"/>
                <a:gd name="connsiteY3" fmla="*/ 3300189 h 4124325"/>
                <a:gd name="connsiteX4" fmla="*/ 904875 w 938473"/>
                <a:gd name="connsiteY4" fmla="*/ 3952875 h 4124325"/>
                <a:gd name="connsiteX5" fmla="*/ 0 w 938473"/>
                <a:gd name="connsiteY5" fmla="*/ 4124325 h 4124325"/>
                <a:gd name="connsiteX6" fmla="*/ 0 w 938473"/>
                <a:gd name="connsiteY6" fmla="*/ 4124325 h 4124325"/>
                <a:gd name="connsiteX0" fmla="*/ 876300 w 938473"/>
                <a:gd name="connsiteY0" fmla="*/ 0 h 4124325"/>
                <a:gd name="connsiteX1" fmla="*/ 876300 w 938473"/>
                <a:gd name="connsiteY1" fmla="*/ 2457450 h 4124325"/>
                <a:gd name="connsiteX2" fmla="*/ 561628 w 938473"/>
                <a:gd name="connsiteY2" fmla="*/ 2868142 h 4124325"/>
                <a:gd name="connsiteX3" fmla="*/ 201588 w 938473"/>
                <a:gd name="connsiteY3" fmla="*/ 3300189 h 4124325"/>
                <a:gd name="connsiteX4" fmla="*/ 904875 w 938473"/>
                <a:gd name="connsiteY4" fmla="*/ 3952875 h 4124325"/>
                <a:gd name="connsiteX5" fmla="*/ 0 w 938473"/>
                <a:gd name="connsiteY5" fmla="*/ 4124325 h 4124325"/>
                <a:gd name="connsiteX6" fmla="*/ 0 w 938473"/>
                <a:gd name="connsiteY6" fmla="*/ 4124325 h 4124325"/>
                <a:gd name="connsiteX0" fmla="*/ 876300 w 938473"/>
                <a:gd name="connsiteY0" fmla="*/ 0 h 4124325"/>
                <a:gd name="connsiteX1" fmla="*/ 876300 w 938473"/>
                <a:gd name="connsiteY1" fmla="*/ 2457450 h 4124325"/>
                <a:gd name="connsiteX2" fmla="*/ 866775 w 938473"/>
                <a:gd name="connsiteY2" fmla="*/ 2647951 h 4124325"/>
                <a:gd name="connsiteX3" fmla="*/ 561628 w 938473"/>
                <a:gd name="connsiteY3" fmla="*/ 2868142 h 4124325"/>
                <a:gd name="connsiteX4" fmla="*/ 201588 w 938473"/>
                <a:gd name="connsiteY4" fmla="*/ 3300189 h 4124325"/>
                <a:gd name="connsiteX5" fmla="*/ 904875 w 938473"/>
                <a:gd name="connsiteY5" fmla="*/ 3952875 h 4124325"/>
                <a:gd name="connsiteX6" fmla="*/ 0 w 938473"/>
                <a:gd name="connsiteY6" fmla="*/ 4124325 h 4124325"/>
                <a:gd name="connsiteX7" fmla="*/ 0 w 938473"/>
                <a:gd name="connsiteY7" fmla="*/ 4124325 h 4124325"/>
                <a:gd name="connsiteX0" fmla="*/ 876300 w 938473"/>
                <a:gd name="connsiteY0" fmla="*/ 0 h 4124325"/>
                <a:gd name="connsiteX1" fmla="*/ 876300 w 938473"/>
                <a:gd name="connsiteY1" fmla="*/ 2457450 h 4124325"/>
                <a:gd name="connsiteX2" fmla="*/ 741015 w 938473"/>
                <a:gd name="connsiteY2" fmla="*/ 2662834 h 4124325"/>
                <a:gd name="connsiteX3" fmla="*/ 561628 w 938473"/>
                <a:gd name="connsiteY3" fmla="*/ 2868142 h 4124325"/>
                <a:gd name="connsiteX4" fmla="*/ 201588 w 938473"/>
                <a:gd name="connsiteY4" fmla="*/ 3300189 h 4124325"/>
                <a:gd name="connsiteX5" fmla="*/ 904875 w 938473"/>
                <a:gd name="connsiteY5" fmla="*/ 3952875 h 4124325"/>
                <a:gd name="connsiteX6" fmla="*/ 0 w 938473"/>
                <a:gd name="connsiteY6" fmla="*/ 4124325 h 4124325"/>
                <a:gd name="connsiteX7" fmla="*/ 0 w 938473"/>
                <a:gd name="connsiteY7" fmla="*/ 4124325 h 4124325"/>
                <a:gd name="connsiteX0" fmla="*/ 876300 w 938473"/>
                <a:gd name="connsiteY0" fmla="*/ 0 h 4124325"/>
                <a:gd name="connsiteX1" fmla="*/ 876300 w 938473"/>
                <a:gd name="connsiteY1" fmla="*/ 2457450 h 4124325"/>
                <a:gd name="connsiteX2" fmla="*/ 741015 w 938473"/>
                <a:gd name="connsiteY2" fmla="*/ 2662834 h 4124325"/>
                <a:gd name="connsiteX3" fmla="*/ 561628 w 938473"/>
                <a:gd name="connsiteY3" fmla="*/ 2868142 h 4124325"/>
                <a:gd name="connsiteX4" fmla="*/ 201588 w 938473"/>
                <a:gd name="connsiteY4" fmla="*/ 3300189 h 4124325"/>
                <a:gd name="connsiteX5" fmla="*/ 904875 w 938473"/>
                <a:gd name="connsiteY5" fmla="*/ 3952875 h 4124325"/>
                <a:gd name="connsiteX6" fmla="*/ 0 w 938473"/>
                <a:gd name="connsiteY6" fmla="*/ 4124325 h 4124325"/>
                <a:gd name="connsiteX7" fmla="*/ 0 w 938473"/>
                <a:gd name="connsiteY7" fmla="*/ 4124325 h 4124325"/>
                <a:gd name="connsiteX0" fmla="*/ 876300 w 938473"/>
                <a:gd name="connsiteY0" fmla="*/ 0 h 4124325"/>
                <a:gd name="connsiteX1" fmla="*/ 876300 w 938473"/>
                <a:gd name="connsiteY1" fmla="*/ 2457450 h 4124325"/>
                <a:gd name="connsiteX2" fmla="*/ 741015 w 938473"/>
                <a:gd name="connsiteY2" fmla="*/ 2662834 h 4124325"/>
                <a:gd name="connsiteX3" fmla="*/ 314325 w 938473"/>
                <a:gd name="connsiteY3" fmla="*/ 3181351 h 4124325"/>
                <a:gd name="connsiteX4" fmla="*/ 201588 w 938473"/>
                <a:gd name="connsiteY4" fmla="*/ 3300189 h 4124325"/>
                <a:gd name="connsiteX5" fmla="*/ 904875 w 938473"/>
                <a:gd name="connsiteY5" fmla="*/ 3952875 h 4124325"/>
                <a:gd name="connsiteX6" fmla="*/ 0 w 938473"/>
                <a:gd name="connsiteY6" fmla="*/ 4124325 h 4124325"/>
                <a:gd name="connsiteX7" fmla="*/ 0 w 938473"/>
                <a:gd name="connsiteY7" fmla="*/ 4124325 h 4124325"/>
                <a:gd name="connsiteX0" fmla="*/ 993395 w 1055568"/>
                <a:gd name="connsiteY0" fmla="*/ 0 h 4124325"/>
                <a:gd name="connsiteX1" fmla="*/ 993395 w 1055568"/>
                <a:gd name="connsiteY1" fmla="*/ 2457450 h 4124325"/>
                <a:gd name="connsiteX2" fmla="*/ 534707 w 1055568"/>
                <a:gd name="connsiteY2" fmla="*/ 3156174 h 4124325"/>
                <a:gd name="connsiteX3" fmla="*/ 431420 w 1055568"/>
                <a:gd name="connsiteY3" fmla="*/ 3181351 h 4124325"/>
                <a:gd name="connsiteX4" fmla="*/ 318683 w 1055568"/>
                <a:gd name="connsiteY4" fmla="*/ 3300189 h 4124325"/>
                <a:gd name="connsiteX5" fmla="*/ 1021970 w 1055568"/>
                <a:gd name="connsiteY5" fmla="*/ 3952875 h 4124325"/>
                <a:gd name="connsiteX6" fmla="*/ 117095 w 1055568"/>
                <a:gd name="connsiteY6" fmla="*/ 4124325 h 4124325"/>
                <a:gd name="connsiteX7" fmla="*/ 117095 w 1055568"/>
                <a:gd name="connsiteY7" fmla="*/ 4124325 h 4124325"/>
                <a:gd name="connsiteX0" fmla="*/ 876300 w 938473"/>
                <a:gd name="connsiteY0" fmla="*/ 0 h 4124325"/>
                <a:gd name="connsiteX1" fmla="*/ 876300 w 938473"/>
                <a:gd name="connsiteY1" fmla="*/ 2457450 h 4124325"/>
                <a:gd name="connsiteX2" fmla="*/ 609600 w 938473"/>
                <a:gd name="connsiteY2" fmla="*/ 2762251 h 4124325"/>
                <a:gd name="connsiteX3" fmla="*/ 417612 w 938473"/>
                <a:gd name="connsiteY3" fmla="*/ 3156174 h 4124325"/>
                <a:gd name="connsiteX4" fmla="*/ 314325 w 938473"/>
                <a:gd name="connsiteY4" fmla="*/ 3181351 h 4124325"/>
                <a:gd name="connsiteX5" fmla="*/ 201588 w 938473"/>
                <a:gd name="connsiteY5" fmla="*/ 3300189 h 4124325"/>
                <a:gd name="connsiteX6" fmla="*/ 904875 w 938473"/>
                <a:gd name="connsiteY6" fmla="*/ 3952875 h 4124325"/>
                <a:gd name="connsiteX7" fmla="*/ 0 w 938473"/>
                <a:gd name="connsiteY7" fmla="*/ 4124325 h 4124325"/>
                <a:gd name="connsiteX8" fmla="*/ 0 w 938473"/>
                <a:gd name="connsiteY8" fmla="*/ 4124325 h 4124325"/>
                <a:gd name="connsiteX0" fmla="*/ 876300 w 938473"/>
                <a:gd name="connsiteY0" fmla="*/ 0 h 4124325"/>
                <a:gd name="connsiteX1" fmla="*/ 876300 w 938473"/>
                <a:gd name="connsiteY1" fmla="*/ 2457450 h 4124325"/>
                <a:gd name="connsiteX2" fmla="*/ 417612 w 938473"/>
                <a:gd name="connsiteY2" fmla="*/ 3156174 h 4124325"/>
                <a:gd name="connsiteX3" fmla="*/ 314325 w 938473"/>
                <a:gd name="connsiteY3" fmla="*/ 3181351 h 4124325"/>
                <a:gd name="connsiteX4" fmla="*/ 201588 w 938473"/>
                <a:gd name="connsiteY4" fmla="*/ 3300189 h 4124325"/>
                <a:gd name="connsiteX5" fmla="*/ 904875 w 938473"/>
                <a:gd name="connsiteY5" fmla="*/ 3952875 h 4124325"/>
                <a:gd name="connsiteX6" fmla="*/ 0 w 938473"/>
                <a:gd name="connsiteY6" fmla="*/ 4124325 h 4124325"/>
                <a:gd name="connsiteX7" fmla="*/ 0 w 938473"/>
                <a:gd name="connsiteY7" fmla="*/ 4124325 h 4124325"/>
                <a:gd name="connsiteX0" fmla="*/ 876300 w 938473"/>
                <a:gd name="connsiteY0" fmla="*/ 0 h 4124325"/>
                <a:gd name="connsiteX1" fmla="*/ 876300 w 938473"/>
                <a:gd name="connsiteY1" fmla="*/ 2457450 h 4124325"/>
                <a:gd name="connsiteX2" fmla="*/ 417612 w 938473"/>
                <a:gd name="connsiteY2" fmla="*/ 3156174 h 4124325"/>
                <a:gd name="connsiteX3" fmla="*/ 201588 w 938473"/>
                <a:gd name="connsiteY3" fmla="*/ 3300189 h 4124325"/>
                <a:gd name="connsiteX4" fmla="*/ 904875 w 938473"/>
                <a:gd name="connsiteY4" fmla="*/ 3952875 h 4124325"/>
                <a:gd name="connsiteX5" fmla="*/ 0 w 938473"/>
                <a:gd name="connsiteY5" fmla="*/ 4124325 h 4124325"/>
                <a:gd name="connsiteX6" fmla="*/ 0 w 938473"/>
                <a:gd name="connsiteY6" fmla="*/ 4124325 h 4124325"/>
                <a:gd name="connsiteX0" fmla="*/ 899938 w 938108"/>
                <a:gd name="connsiteY0" fmla="*/ 0 h 4124325"/>
                <a:gd name="connsiteX1" fmla="*/ 899938 w 938108"/>
                <a:gd name="connsiteY1" fmla="*/ 2457450 h 4124325"/>
                <a:gd name="connsiteX2" fmla="*/ 441250 w 938108"/>
                <a:gd name="connsiteY2" fmla="*/ 3156174 h 4124325"/>
                <a:gd name="connsiteX3" fmla="*/ 81210 w 938108"/>
                <a:gd name="connsiteY3" fmla="*/ 3516214 h 4124325"/>
                <a:gd name="connsiteX4" fmla="*/ 928513 w 938108"/>
                <a:gd name="connsiteY4" fmla="*/ 3952875 h 4124325"/>
                <a:gd name="connsiteX5" fmla="*/ 23638 w 938108"/>
                <a:gd name="connsiteY5" fmla="*/ 4124325 h 4124325"/>
                <a:gd name="connsiteX6" fmla="*/ 23638 w 938108"/>
                <a:gd name="connsiteY6" fmla="*/ 4124325 h 4124325"/>
                <a:gd name="connsiteX0" fmla="*/ 899938 w 938108"/>
                <a:gd name="connsiteY0" fmla="*/ 0 h 4124325"/>
                <a:gd name="connsiteX1" fmla="*/ 899938 w 938108"/>
                <a:gd name="connsiteY1" fmla="*/ 2457450 h 4124325"/>
                <a:gd name="connsiteX2" fmla="*/ 585266 w 938108"/>
                <a:gd name="connsiteY2" fmla="*/ 2868142 h 4124325"/>
                <a:gd name="connsiteX3" fmla="*/ 441250 w 938108"/>
                <a:gd name="connsiteY3" fmla="*/ 3156174 h 4124325"/>
                <a:gd name="connsiteX4" fmla="*/ 81210 w 938108"/>
                <a:gd name="connsiteY4" fmla="*/ 3516214 h 4124325"/>
                <a:gd name="connsiteX5" fmla="*/ 928513 w 938108"/>
                <a:gd name="connsiteY5" fmla="*/ 3952875 h 4124325"/>
                <a:gd name="connsiteX6" fmla="*/ 23638 w 938108"/>
                <a:gd name="connsiteY6" fmla="*/ 4124325 h 4124325"/>
                <a:gd name="connsiteX7" fmla="*/ 23638 w 938108"/>
                <a:gd name="connsiteY7" fmla="*/ 4124325 h 4124325"/>
                <a:gd name="connsiteX0" fmla="*/ 899938 w 938108"/>
                <a:gd name="connsiteY0" fmla="*/ 0 h 4124325"/>
                <a:gd name="connsiteX1" fmla="*/ 899938 w 938108"/>
                <a:gd name="connsiteY1" fmla="*/ 2457450 h 4124325"/>
                <a:gd name="connsiteX2" fmla="*/ 801290 w 938108"/>
                <a:gd name="connsiteY2" fmla="*/ 2580110 h 4124325"/>
                <a:gd name="connsiteX3" fmla="*/ 585266 w 938108"/>
                <a:gd name="connsiteY3" fmla="*/ 2868142 h 4124325"/>
                <a:gd name="connsiteX4" fmla="*/ 441250 w 938108"/>
                <a:gd name="connsiteY4" fmla="*/ 3156174 h 4124325"/>
                <a:gd name="connsiteX5" fmla="*/ 81210 w 938108"/>
                <a:gd name="connsiteY5" fmla="*/ 3516214 h 4124325"/>
                <a:gd name="connsiteX6" fmla="*/ 928513 w 938108"/>
                <a:gd name="connsiteY6" fmla="*/ 3952875 h 4124325"/>
                <a:gd name="connsiteX7" fmla="*/ 23638 w 938108"/>
                <a:gd name="connsiteY7" fmla="*/ 4124325 h 4124325"/>
                <a:gd name="connsiteX8" fmla="*/ 23638 w 938108"/>
                <a:gd name="connsiteY8" fmla="*/ 4124325 h 4124325"/>
                <a:gd name="connsiteX0" fmla="*/ 899938 w 938108"/>
                <a:gd name="connsiteY0" fmla="*/ 0 h 4124325"/>
                <a:gd name="connsiteX1" fmla="*/ 899938 w 938108"/>
                <a:gd name="connsiteY1" fmla="*/ 2457450 h 4124325"/>
                <a:gd name="connsiteX2" fmla="*/ 801290 w 938108"/>
                <a:gd name="connsiteY2" fmla="*/ 2580110 h 4124325"/>
                <a:gd name="connsiteX3" fmla="*/ 585266 w 938108"/>
                <a:gd name="connsiteY3" fmla="*/ 2868142 h 4124325"/>
                <a:gd name="connsiteX4" fmla="*/ 441250 w 938108"/>
                <a:gd name="connsiteY4" fmla="*/ 3156174 h 4124325"/>
                <a:gd name="connsiteX5" fmla="*/ 81210 w 938108"/>
                <a:gd name="connsiteY5" fmla="*/ 3516214 h 4124325"/>
                <a:gd name="connsiteX6" fmla="*/ 928513 w 938108"/>
                <a:gd name="connsiteY6" fmla="*/ 3952875 h 4124325"/>
                <a:gd name="connsiteX7" fmla="*/ 23638 w 938108"/>
                <a:gd name="connsiteY7" fmla="*/ 4124325 h 4124325"/>
                <a:gd name="connsiteX8" fmla="*/ 23638 w 938108"/>
                <a:gd name="connsiteY8" fmla="*/ 4124325 h 4124325"/>
                <a:gd name="connsiteX0" fmla="*/ 911940 w 950110"/>
                <a:gd name="connsiteY0" fmla="*/ 0 h 4124325"/>
                <a:gd name="connsiteX1" fmla="*/ 911940 w 950110"/>
                <a:gd name="connsiteY1" fmla="*/ 2457450 h 4124325"/>
                <a:gd name="connsiteX2" fmla="*/ 813292 w 950110"/>
                <a:gd name="connsiteY2" fmla="*/ 2580110 h 4124325"/>
                <a:gd name="connsiteX3" fmla="*/ 597268 w 950110"/>
                <a:gd name="connsiteY3" fmla="*/ 2868142 h 4124325"/>
                <a:gd name="connsiteX4" fmla="*/ 381244 w 950110"/>
                <a:gd name="connsiteY4" fmla="*/ 3156174 h 4124325"/>
                <a:gd name="connsiteX5" fmla="*/ 93212 w 950110"/>
                <a:gd name="connsiteY5" fmla="*/ 3516214 h 4124325"/>
                <a:gd name="connsiteX6" fmla="*/ 940515 w 950110"/>
                <a:gd name="connsiteY6" fmla="*/ 3952875 h 4124325"/>
                <a:gd name="connsiteX7" fmla="*/ 35640 w 950110"/>
                <a:gd name="connsiteY7" fmla="*/ 4124325 h 4124325"/>
                <a:gd name="connsiteX8" fmla="*/ 35640 w 950110"/>
                <a:gd name="connsiteY8" fmla="*/ 4124325 h 4124325"/>
                <a:gd name="connsiteX0" fmla="*/ 911940 w 950110"/>
                <a:gd name="connsiteY0" fmla="*/ 0 h 4124325"/>
                <a:gd name="connsiteX1" fmla="*/ 911940 w 950110"/>
                <a:gd name="connsiteY1" fmla="*/ 2457450 h 4124325"/>
                <a:gd name="connsiteX2" fmla="*/ 813292 w 950110"/>
                <a:gd name="connsiteY2" fmla="*/ 2580110 h 4124325"/>
                <a:gd name="connsiteX3" fmla="*/ 597268 w 950110"/>
                <a:gd name="connsiteY3" fmla="*/ 2868142 h 4124325"/>
                <a:gd name="connsiteX4" fmla="*/ 381244 w 950110"/>
                <a:gd name="connsiteY4" fmla="*/ 3156174 h 4124325"/>
                <a:gd name="connsiteX5" fmla="*/ 93212 w 950110"/>
                <a:gd name="connsiteY5" fmla="*/ 3516214 h 4124325"/>
                <a:gd name="connsiteX6" fmla="*/ 940515 w 950110"/>
                <a:gd name="connsiteY6" fmla="*/ 3952875 h 4124325"/>
                <a:gd name="connsiteX7" fmla="*/ 35640 w 950110"/>
                <a:gd name="connsiteY7" fmla="*/ 4124325 h 4124325"/>
                <a:gd name="connsiteX8" fmla="*/ 35640 w 950110"/>
                <a:gd name="connsiteY8" fmla="*/ 4124325 h 4124325"/>
                <a:gd name="connsiteX0" fmla="*/ 876300 w 876300"/>
                <a:gd name="connsiteY0" fmla="*/ 0 h 4124325"/>
                <a:gd name="connsiteX1" fmla="*/ 876300 w 876300"/>
                <a:gd name="connsiteY1" fmla="*/ 2457450 h 4124325"/>
                <a:gd name="connsiteX2" fmla="*/ 777652 w 876300"/>
                <a:gd name="connsiteY2" fmla="*/ 2580110 h 4124325"/>
                <a:gd name="connsiteX3" fmla="*/ 561628 w 876300"/>
                <a:gd name="connsiteY3" fmla="*/ 2868142 h 4124325"/>
                <a:gd name="connsiteX4" fmla="*/ 345604 w 876300"/>
                <a:gd name="connsiteY4" fmla="*/ 3156174 h 4124325"/>
                <a:gd name="connsiteX5" fmla="*/ 57572 w 876300"/>
                <a:gd name="connsiteY5" fmla="*/ 3516214 h 4124325"/>
                <a:gd name="connsiteX6" fmla="*/ 57572 w 876300"/>
                <a:gd name="connsiteY6" fmla="*/ 3948262 h 4124325"/>
                <a:gd name="connsiteX7" fmla="*/ 0 w 876300"/>
                <a:gd name="connsiteY7" fmla="*/ 4124325 h 4124325"/>
                <a:gd name="connsiteX8" fmla="*/ 0 w 876300"/>
                <a:gd name="connsiteY8" fmla="*/ 4124325 h 4124325"/>
                <a:gd name="connsiteX0" fmla="*/ 876300 w 876300"/>
                <a:gd name="connsiteY0" fmla="*/ 0 h 4124325"/>
                <a:gd name="connsiteX1" fmla="*/ 876300 w 876300"/>
                <a:gd name="connsiteY1" fmla="*/ 2457450 h 4124325"/>
                <a:gd name="connsiteX2" fmla="*/ 777652 w 876300"/>
                <a:gd name="connsiteY2" fmla="*/ 2580110 h 4124325"/>
                <a:gd name="connsiteX3" fmla="*/ 561628 w 876300"/>
                <a:gd name="connsiteY3" fmla="*/ 2868142 h 4124325"/>
                <a:gd name="connsiteX4" fmla="*/ 345604 w 876300"/>
                <a:gd name="connsiteY4" fmla="*/ 3156174 h 4124325"/>
                <a:gd name="connsiteX5" fmla="*/ 57572 w 876300"/>
                <a:gd name="connsiteY5" fmla="*/ 3516214 h 4124325"/>
                <a:gd name="connsiteX6" fmla="*/ 57572 w 876300"/>
                <a:gd name="connsiteY6" fmla="*/ 3948262 h 4124325"/>
                <a:gd name="connsiteX7" fmla="*/ 0 w 876300"/>
                <a:gd name="connsiteY7" fmla="*/ 4124325 h 4124325"/>
                <a:gd name="connsiteX8" fmla="*/ 0 w 876300"/>
                <a:gd name="connsiteY8" fmla="*/ 4124325 h 4124325"/>
                <a:gd name="connsiteX0" fmla="*/ 876300 w 876300"/>
                <a:gd name="connsiteY0" fmla="*/ 0 h 4164286"/>
                <a:gd name="connsiteX1" fmla="*/ 876300 w 876300"/>
                <a:gd name="connsiteY1" fmla="*/ 2457450 h 4164286"/>
                <a:gd name="connsiteX2" fmla="*/ 777652 w 876300"/>
                <a:gd name="connsiteY2" fmla="*/ 2580110 h 4164286"/>
                <a:gd name="connsiteX3" fmla="*/ 561628 w 876300"/>
                <a:gd name="connsiteY3" fmla="*/ 2868142 h 4164286"/>
                <a:gd name="connsiteX4" fmla="*/ 345604 w 876300"/>
                <a:gd name="connsiteY4" fmla="*/ 3156174 h 4164286"/>
                <a:gd name="connsiteX5" fmla="*/ 57572 w 876300"/>
                <a:gd name="connsiteY5" fmla="*/ 3516214 h 4164286"/>
                <a:gd name="connsiteX6" fmla="*/ 57572 w 876300"/>
                <a:gd name="connsiteY6" fmla="*/ 3948262 h 4164286"/>
                <a:gd name="connsiteX7" fmla="*/ 0 w 876300"/>
                <a:gd name="connsiteY7" fmla="*/ 4124325 h 4164286"/>
                <a:gd name="connsiteX8" fmla="*/ 57572 w 876300"/>
                <a:gd name="connsiteY8" fmla="*/ 4164286 h 4164286"/>
                <a:gd name="connsiteX0" fmla="*/ 876329 w 876329"/>
                <a:gd name="connsiteY0" fmla="*/ 0 h 4164286"/>
                <a:gd name="connsiteX1" fmla="*/ 876329 w 876329"/>
                <a:gd name="connsiteY1" fmla="*/ 2457450 h 4164286"/>
                <a:gd name="connsiteX2" fmla="*/ 777681 w 876329"/>
                <a:gd name="connsiteY2" fmla="*/ 2580110 h 4164286"/>
                <a:gd name="connsiteX3" fmla="*/ 561657 w 876329"/>
                <a:gd name="connsiteY3" fmla="*/ 2868142 h 4164286"/>
                <a:gd name="connsiteX4" fmla="*/ 345633 w 876329"/>
                <a:gd name="connsiteY4" fmla="*/ 3156174 h 4164286"/>
                <a:gd name="connsiteX5" fmla="*/ 57601 w 876329"/>
                <a:gd name="connsiteY5" fmla="*/ 3516214 h 4164286"/>
                <a:gd name="connsiteX6" fmla="*/ 29 w 876329"/>
                <a:gd name="connsiteY6" fmla="*/ 4124325 h 4164286"/>
                <a:gd name="connsiteX7" fmla="*/ 57601 w 876329"/>
                <a:gd name="connsiteY7" fmla="*/ 4164286 h 4164286"/>
                <a:gd name="connsiteX0" fmla="*/ 879545 w 879545"/>
                <a:gd name="connsiteY0" fmla="*/ 0 h 4164286"/>
                <a:gd name="connsiteX1" fmla="*/ 879545 w 879545"/>
                <a:gd name="connsiteY1" fmla="*/ 2457450 h 4164286"/>
                <a:gd name="connsiteX2" fmla="*/ 780897 w 879545"/>
                <a:gd name="connsiteY2" fmla="*/ 2580110 h 4164286"/>
                <a:gd name="connsiteX3" fmla="*/ 564873 w 879545"/>
                <a:gd name="connsiteY3" fmla="*/ 2868142 h 4164286"/>
                <a:gd name="connsiteX4" fmla="*/ 348849 w 879545"/>
                <a:gd name="connsiteY4" fmla="*/ 3156174 h 4164286"/>
                <a:gd name="connsiteX5" fmla="*/ 60817 w 879545"/>
                <a:gd name="connsiteY5" fmla="*/ 3516214 h 4164286"/>
                <a:gd name="connsiteX6" fmla="*/ 60818 w 879545"/>
                <a:gd name="connsiteY6" fmla="*/ 3804245 h 4164286"/>
                <a:gd name="connsiteX7" fmla="*/ 3245 w 879545"/>
                <a:gd name="connsiteY7" fmla="*/ 4124325 h 4164286"/>
                <a:gd name="connsiteX8" fmla="*/ 60817 w 879545"/>
                <a:gd name="connsiteY8" fmla="*/ 4164286 h 4164286"/>
                <a:gd name="connsiteX0" fmla="*/ 879545 w 879545"/>
                <a:gd name="connsiteY0" fmla="*/ 0 h 4124325"/>
                <a:gd name="connsiteX1" fmla="*/ 879545 w 879545"/>
                <a:gd name="connsiteY1" fmla="*/ 2457450 h 4124325"/>
                <a:gd name="connsiteX2" fmla="*/ 780897 w 879545"/>
                <a:gd name="connsiteY2" fmla="*/ 2580110 h 4124325"/>
                <a:gd name="connsiteX3" fmla="*/ 564873 w 879545"/>
                <a:gd name="connsiteY3" fmla="*/ 2868142 h 4124325"/>
                <a:gd name="connsiteX4" fmla="*/ 348849 w 879545"/>
                <a:gd name="connsiteY4" fmla="*/ 3156174 h 4124325"/>
                <a:gd name="connsiteX5" fmla="*/ 60817 w 879545"/>
                <a:gd name="connsiteY5" fmla="*/ 3516214 h 4124325"/>
                <a:gd name="connsiteX6" fmla="*/ 60818 w 879545"/>
                <a:gd name="connsiteY6" fmla="*/ 3804245 h 4124325"/>
                <a:gd name="connsiteX7" fmla="*/ 3245 w 879545"/>
                <a:gd name="connsiteY7" fmla="*/ 4124325 h 4124325"/>
                <a:gd name="connsiteX8" fmla="*/ 132826 w 879545"/>
                <a:gd name="connsiteY8" fmla="*/ 4092277 h 4124325"/>
                <a:gd name="connsiteX0" fmla="*/ 879545 w 879545"/>
                <a:gd name="connsiteY0" fmla="*/ 0 h 4124325"/>
                <a:gd name="connsiteX1" fmla="*/ 879545 w 879545"/>
                <a:gd name="connsiteY1" fmla="*/ 2457450 h 4124325"/>
                <a:gd name="connsiteX2" fmla="*/ 780897 w 879545"/>
                <a:gd name="connsiteY2" fmla="*/ 2580110 h 4124325"/>
                <a:gd name="connsiteX3" fmla="*/ 564873 w 879545"/>
                <a:gd name="connsiteY3" fmla="*/ 2868142 h 4124325"/>
                <a:gd name="connsiteX4" fmla="*/ 348849 w 879545"/>
                <a:gd name="connsiteY4" fmla="*/ 3156174 h 4124325"/>
                <a:gd name="connsiteX5" fmla="*/ 60817 w 879545"/>
                <a:gd name="connsiteY5" fmla="*/ 3516214 h 4124325"/>
                <a:gd name="connsiteX6" fmla="*/ 60818 w 879545"/>
                <a:gd name="connsiteY6" fmla="*/ 3804245 h 4124325"/>
                <a:gd name="connsiteX7" fmla="*/ 3245 w 879545"/>
                <a:gd name="connsiteY7" fmla="*/ 4124325 h 4124325"/>
                <a:gd name="connsiteX0" fmla="*/ 879545 w 879545"/>
                <a:gd name="connsiteY0" fmla="*/ 0 h 4124325"/>
                <a:gd name="connsiteX1" fmla="*/ 879545 w 879545"/>
                <a:gd name="connsiteY1" fmla="*/ 2457450 h 4124325"/>
                <a:gd name="connsiteX2" fmla="*/ 780897 w 879545"/>
                <a:gd name="connsiteY2" fmla="*/ 2580110 h 4124325"/>
                <a:gd name="connsiteX3" fmla="*/ 564873 w 879545"/>
                <a:gd name="connsiteY3" fmla="*/ 2868142 h 4124325"/>
                <a:gd name="connsiteX4" fmla="*/ 348849 w 879545"/>
                <a:gd name="connsiteY4" fmla="*/ 3156174 h 4124325"/>
                <a:gd name="connsiteX5" fmla="*/ 60817 w 879545"/>
                <a:gd name="connsiteY5" fmla="*/ 3516214 h 4124325"/>
                <a:gd name="connsiteX6" fmla="*/ 60818 w 879545"/>
                <a:gd name="connsiteY6" fmla="*/ 3804245 h 4124325"/>
                <a:gd name="connsiteX7" fmla="*/ 3245 w 879545"/>
                <a:gd name="connsiteY7" fmla="*/ 4124325 h 4124325"/>
                <a:gd name="connsiteX0" fmla="*/ 876329 w 876329"/>
                <a:gd name="connsiteY0" fmla="*/ 0 h 4124325"/>
                <a:gd name="connsiteX1" fmla="*/ 876329 w 876329"/>
                <a:gd name="connsiteY1" fmla="*/ 2457450 h 4124325"/>
                <a:gd name="connsiteX2" fmla="*/ 777681 w 876329"/>
                <a:gd name="connsiteY2" fmla="*/ 2580110 h 4124325"/>
                <a:gd name="connsiteX3" fmla="*/ 561657 w 876329"/>
                <a:gd name="connsiteY3" fmla="*/ 2868142 h 4124325"/>
                <a:gd name="connsiteX4" fmla="*/ 345633 w 876329"/>
                <a:gd name="connsiteY4" fmla="*/ 3156174 h 4124325"/>
                <a:gd name="connsiteX5" fmla="*/ 57601 w 876329"/>
                <a:gd name="connsiteY5" fmla="*/ 3516214 h 4124325"/>
                <a:gd name="connsiteX6" fmla="*/ 29 w 876329"/>
                <a:gd name="connsiteY6" fmla="*/ 4124325 h 4124325"/>
                <a:gd name="connsiteX0" fmla="*/ 876300 w 876300"/>
                <a:gd name="connsiteY0" fmla="*/ 0 h 4124325"/>
                <a:gd name="connsiteX1" fmla="*/ 876300 w 876300"/>
                <a:gd name="connsiteY1" fmla="*/ 2457450 h 4124325"/>
                <a:gd name="connsiteX2" fmla="*/ 777652 w 876300"/>
                <a:gd name="connsiteY2" fmla="*/ 2580110 h 4124325"/>
                <a:gd name="connsiteX3" fmla="*/ 561628 w 876300"/>
                <a:gd name="connsiteY3" fmla="*/ 2868142 h 4124325"/>
                <a:gd name="connsiteX4" fmla="*/ 345604 w 876300"/>
                <a:gd name="connsiteY4" fmla="*/ 3156174 h 4124325"/>
                <a:gd name="connsiteX5" fmla="*/ 57572 w 876300"/>
                <a:gd name="connsiteY5" fmla="*/ 3516214 h 4124325"/>
                <a:gd name="connsiteX6" fmla="*/ 57573 w 876300"/>
                <a:gd name="connsiteY6" fmla="*/ 3876254 h 4124325"/>
                <a:gd name="connsiteX7" fmla="*/ 0 w 876300"/>
                <a:gd name="connsiteY7" fmla="*/ 4124325 h 4124325"/>
                <a:gd name="connsiteX0" fmla="*/ 890736 w 890736"/>
                <a:gd name="connsiteY0" fmla="*/ 0 h 4092278"/>
                <a:gd name="connsiteX1" fmla="*/ 890736 w 890736"/>
                <a:gd name="connsiteY1" fmla="*/ 2457450 h 4092278"/>
                <a:gd name="connsiteX2" fmla="*/ 792088 w 890736"/>
                <a:gd name="connsiteY2" fmla="*/ 2580110 h 4092278"/>
                <a:gd name="connsiteX3" fmla="*/ 576064 w 890736"/>
                <a:gd name="connsiteY3" fmla="*/ 2868142 h 4092278"/>
                <a:gd name="connsiteX4" fmla="*/ 360040 w 890736"/>
                <a:gd name="connsiteY4" fmla="*/ 3156174 h 4092278"/>
                <a:gd name="connsiteX5" fmla="*/ 72008 w 890736"/>
                <a:gd name="connsiteY5" fmla="*/ 3516214 h 4092278"/>
                <a:gd name="connsiteX6" fmla="*/ 72009 w 890736"/>
                <a:gd name="connsiteY6" fmla="*/ 3876254 h 4092278"/>
                <a:gd name="connsiteX7" fmla="*/ 0 w 890736"/>
                <a:gd name="connsiteY7" fmla="*/ 4092278 h 4092278"/>
                <a:gd name="connsiteX0" fmla="*/ 866733 w 866733"/>
                <a:gd name="connsiteY0" fmla="*/ 0 h 4164286"/>
                <a:gd name="connsiteX1" fmla="*/ 866733 w 866733"/>
                <a:gd name="connsiteY1" fmla="*/ 2457450 h 4164286"/>
                <a:gd name="connsiteX2" fmla="*/ 768085 w 866733"/>
                <a:gd name="connsiteY2" fmla="*/ 2580110 h 4164286"/>
                <a:gd name="connsiteX3" fmla="*/ 552061 w 866733"/>
                <a:gd name="connsiteY3" fmla="*/ 2868142 h 4164286"/>
                <a:gd name="connsiteX4" fmla="*/ 336037 w 866733"/>
                <a:gd name="connsiteY4" fmla="*/ 3156174 h 4164286"/>
                <a:gd name="connsiteX5" fmla="*/ 48005 w 866733"/>
                <a:gd name="connsiteY5" fmla="*/ 3516214 h 4164286"/>
                <a:gd name="connsiteX6" fmla="*/ 48006 w 866733"/>
                <a:gd name="connsiteY6" fmla="*/ 3876254 h 4164286"/>
                <a:gd name="connsiteX7" fmla="*/ 48005 w 866733"/>
                <a:gd name="connsiteY7" fmla="*/ 4164286 h 4164286"/>
                <a:gd name="connsiteX0" fmla="*/ 838580 w 838580"/>
                <a:gd name="connsiteY0" fmla="*/ 0 h 4164286"/>
                <a:gd name="connsiteX1" fmla="*/ 838580 w 838580"/>
                <a:gd name="connsiteY1" fmla="*/ 2457450 h 4164286"/>
                <a:gd name="connsiteX2" fmla="*/ 739932 w 838580"/>
                <a:gd name="connsiteY2" fmla="*/ 2580110 h 4164286"/>
                <a:gd name="connsiteX3" fmla="*/ 523908 w 838580"/>
                <a:gd name="connsiteY3" fmla="*/ 2868142 h 4164286"/>
                <a:gd name="connsiteX4" fmla="*/ 307884 w 838580"/>
                <a:gd name="connsiteY4" fmla="*/ 3156174 h 4164286"/>
                <a:gd name="connsiteX5" fmla="*/ 48005 w 838580"/>
                <a:gd name="connsiteY5" fmla="*/ 3514726 h 4164286"/>
                <a:gd name="connsiteX6" fmla="*/ 19853 w 838580"/>
                <a:gd name="connsiteY6" fmla="*/ 3876254 h 4164286"/>
                <a:gd name="connsiteX7" fmla="*/ 19852 w 838580"/>
                <a:gd name="connsiteY7" fmla="*/ 4164286 h 4164286"/>
                <a:gd name="connsiteX0" fmla="*/ 858772 w 858772"/>
                <a:gd name="connsiteY0" fmla="*/ 0 h 6319602"/>
                <a:gd name="connsiteX1" fmla="*/ 838580 w 858772"/>
                <a:gd name="connsiteY1" fmla="*/ 4612766 h 6319602"/>
                <a:gd name="connsiteX2" fmla="*/ 739932 w 858772"/>
                <a:gd name="connsiteY2" fmla="*/ 4735426 h 6319602"/>
                <a:gd name="connsiteX3" fmla="*/ 523908 w 858772"/>
                <a:gd name="connsiteY3" fmla="*/ 5023458 h 6319602"/>
                <a:gd name="connsiteX4" fmla="*/ 307884 w 858772"/>
                <a:gd name="connsiteY4" fmla="*/ 5311490 h 6319602"/>
                <a:gd name="connsiteX5" fmla="*/ 48005 w 858772"/>
                <a:gd name="connsiteY5" fmla="*/ 5670042 h 6319602"/>
                <a:gd name="connsiteX6" fmla="*/ 19853 w 858772"/>
                <a:gd name="connsiteY6" fmla="*/ 6031570 h 6319602"/>
                <a:gd name="connsiteX7" fmla="*/ 19852 w 858772"/>
                <a:gd name="connsiteY7" fmla="*/ 6319602 h 6319602"/>
                <a:gd name="connsiteX0" fmla="*/ 858772 w 858772"/>
                <a:gd name="connsiteY0" fmla="*/ 0 h 6319602"/>
                <a:gd name="connsiteX1" fmla="*/ 838580 w 858772"/>
                <a:gd name="connsiteY1" fmla="*/ 4612766 h 6319602"/>
                <a:gd name="connsiteX2" fmla="*/ 739932 w 858772"/>
                <a:gd name="connsiteY2" fmla="*/ 4735426 h 6319602"/>
                <a:gd name="connsiteX3" fmla="*/ 523908 w 858772"/>
                <a:gd name="connsiteY3" fmla="*/ 5023458 h 6319602"/>
                <a:gd name="connsiteX4" fmla="*/ 307884 w 858772"/>
                <a:gd name="connsiteY4" fmla="*/ 5311490 h 6319602"/>
                <a:gd name="connsiteX5" fmla="*/ 48005 w 858772"/>
                <a:gd name="connsiteY5" fmla="*/ 5670042 h 6319602"/>
                <a:gd name="connsiteX6" fmla="*/ 19852 w 858772"/>
                <a:gd name="connsiteY6" fmla="*/ 6319602 h 6319602"/>
                <a:gd name="connsiteX0" fmla="*/ 810767 w 810767"/>
                <a:gd name="connsiteY0" fmla="*/ 0 h 5670042"/>
                <a:gd name="connsiteX1" fmla="*/ 790575 w 810767"/>
                <a:gd name="connsiteY1" fmla="*/ 4612766 h 5670042"/>
                <a:gd name="connsiteX2" fmla="*/ 691927 w 810767"/>
                <a:gd name="connsiteY2" fmla="*/ 4735426 h 5670042"/>
                <a:gd name="connsiteX3" fmla="*/ 475903 w 810767"/>
                <a:gd name="connsiteY3" fmla="*/ 5023458 h 5670042"/>
                <a:gd name="connsiteX4" fmla="*/ 259879 w 810767"/>
                <a:gd name="connsiteY4" fmla="*/ 5311490 h 5670042"/>
                <a:gd name="connsiteX5" fmla="*/ 0 w 810767"/>
                <a:gd name="connsiteY5" fmla="*/ 5670042 h 5670042"/>
                <a:gd name="connsiteX0" fmla="*/ 740885 w 740885"/>
                <a:gd name="connsiteY0" fmla="*/ 0 h 5714666"/>
                <a:gd name="connsiteX1" fmla="*/ 720693 w 740885"/>
                <a:gd name="connsiteY1" fmla="*/ 4612766 h 5714666"/>
                <a:gd name="connsiteX2" fmla="*/ 622045 w 740885"/>
                <a:gd name="connsiteY2" fmla="*/ 4735426 h 5714666"/>
                <a:gd name="connsiteX3" fmla="*/ 406021 w 740885"/>
                <a:gd name="connsiteY3" fmla="*/ 5023458 h 5714666"/>
                <a:gd name="connsiteX4" fmla="*/ 189997 w 740885"/>
                <a:gd name="connsiteY4" fmla="*/ 5311490 h 5714666"/>
                <a:gd name="connsiteX5" fmla="*/ 0 w 740885"/>
                <a:gd name="connsiteY5" fmla="*/ 5714666 h 5714666"/>
                <a:gd name="connsiteX0" fmla="*/ 740885 w 740885"/>
                <a:gd name="connsiteY0" fmla="*/ 0 h 5714666"/>
                <a:gd name="connsiteX1" fmla="*/ 720693 w 740885"/>
                <a:gd name="connsiteY1" fmla="*/ 4612766 h 5714666"/>
                <a:gd name="connsiteX2" fmla="*/ 622045 w 740885"/>
                <a:gd name="connsiteY2" fmla="*/ 4735426 h 5714666"/>
                <a:gd name="connsiteX3" fmla="*/ 406021 w 740885"/>
                <a:gd name="connsiteY3" fmla="*/ 5023458 h 5714666"/>
                <a:gd name="connsiteX4" fmla="*/ 209645 w 740885"/>
                <a:gd name="connsiteY4" fmla="*/ 5237994 h 5714666"/>
                <a:gd name="connsiteX5" fmla="*/ 0 w 740885"/>
                <a:gd name="connsiteY5" fmla="*/ 5714666 h 5714666"/>
                <a:gd name="connsiteX0" fmla="*/ 740885 w 740885"/>
                <a:gd name="connsiteY0" fmla="*/ 0 h 5714666"/>
                <a:gd name="connsiteX1" fmla="*/ 720693 w 740885"/>
                <a:gd name="connsiteY1" fmla="*/ 4612766 h 5714666"/>
                <a:gd name="connsiteX2" fmla="*/ 622045 w 740885"/>
                <a:gd name="connsiteY2" fmla="*/ 4735426 h 5714666"/>
                <a:gd name="connsiteX3" fmla="*/ 406021 w 740885"/>
                <a:gd name="connsiteY3" fmla="*/ 5023458 h 5714666"/>
                <a:gd name="connsiteX4" fmla="*/ 209645 w 740885"/>
                <a:gd name="connsiteY4" fmla="*/ 5237994 h 5714666"/>
                <a:gd name="connsiteX5" fmla="*/ 0 w 740885"/>
                <a:gd name="connsiteY5" fmla="*/ 5714666 h 5714666"/>
                <a:gd name="connsiteX0" fmla="*/ 775459 w 775459"/>
                <a:gd name="connsiteY0" fmla="*/ 0 h 6213430"/>
                <a:gd name="connsiteX1" fmla="*/ 720693 w 775459"/>
                <a:gd name="connsiteY1" fmla="*/ 5111530 h 6213430"/>
                <a:gd name="connsiteX2" fmla="*/ 622045 w 775459"/>
                <a:gd name="connsiteY2" fmla="*/ 5234190 h 6213430"/>
                <a:gd name="connsiteX3" fmla="*/ 406021 w 775459"/>
                <a:gd name="connsiteY3" fmla="*/ 5522222 h 6213430"/>
                <a:gd name="connsiteX4" fmla="*/ 209645 w 775459"/>
                <a:gd name="connsiteY4" fmla="*/ 5736758 h 6213430"/>
                <a:gd name="connsiteX5" fmla="*/ 0 w 775459"/>
                <a:gd name="connsiteY5" fmla="*/ 6213430 h 6213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75459" h="6213430">
                  <a:moveTo>
                    <a:pt x="775459" y="0"/>
                  </a:moveTo>
                  <a:cubicBezTo>
                    <a:pt x="773078" y="899319"/>
                    <a:pt x="715931" y="4452718"/>
                    <a:pt x="720693" y="5111530"/>
                  </a:cubicBezTo>
                  <a:lnTo>
                    <a:pt x="622045" y="5234190"/>
                  </a:lnTo>
                  <a:cubicBezTo>
                    <a:pt x="569600" y="5302639"/>
                    <a:pt x="474754" y="5438461"/>
                    <a:pt x="406021" y="5522222"/>
                  </a:cubicBezTo>
                  <a:cubicBezTo>
                    <a:pt x="337288" y="5605983"/>
                    <a:pt x="277315" y="5621557"/>
                    <a:pt x="209645" y="5736758"/>
                  </a:cubicBezTo>
                  <a:cubicBezTo>
                    <a:pt x="141975" y="5851959"/>
                    <a:pt x="48005" y="6045411"/>
                    <a:pt x="0" y="6213430"/>
                  </a:cubicBezTo>
                </a:path>
              </a:pathLst>
            </a:custGeom>
            <a:ln w="19050">
              <a:solidFill>
                <a:schemeClr val="tx1"/>
              </a:solidFill>
              <a:prstDash val="sysDash"/>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26" name="正方形/長方形 25"/>
            <p:cNvSpPr/>
            <p:nvPr/>
          </p:nvSpPr>
          <p:spPr>
            <a:xfrm>
              <a:off x="8651372" y="5035741"/>
              <a:ext cx="108964" cy="625599"/>
            </a:xfrm>
            <a:prstGeom prst="rect">
              <a:avLst/>
            </a:prstGeom>
            <a:solidFill>
              <a:schemeClr val="bg1">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27" name="正方形/長方形 26"/>
            <p:cNvSpPr/>
            <p:nvPr/>
          </p:nvSpPr>
          <p:spPr>
            <a:xfrm>
              <a:off x="10416520" y="4747708"/>
              <a:ext cx="108964" cy="625599"/>
            </a:xfrm>
            <a:prstGeom prst="rect">
              <a:avLst/>
            </a:prstGeom>
            <a:solidFill>
              <a:schemeClr val="bg1">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30" name="正方形/長方形 29"/>
            <p:cNvSpPr/>
            <p:nvPr/>
          </p:nvSpPr>
          <p:spPr>
            <a:xfrm>
              <a:off x="8616274" y="2132944"/>
              <a:ext cx="144015" cy="913632"/>
            </a:xfrm>
            <a:prstGeom prst="rect">
              <a:avLst/>
            </a:prstGeom>
            <a:solidFill>
              <a:schemeClr val="bg1">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32" name="正方形/長方形 31"/>
            <p:cNvSpPr/>
            <p:nvPr/>
          </p:nvSpPr>
          <p:spPr>
            <a:xfrm>
              <a:off x="10560536" y="2132944"/>
              <a:ext cx="108964" cy="625599"/>
            </a:xfrm>
            <a:prstGeom prst="rect">
              <a:avLst/>
            </a:prstGeom>
            <a:solidFill>
              <a:schemeClr val="bg1">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33" name="フリーフォーム 32"/>
            <p:cNvSpPr/>
            <p:nvPr/>
          </p:nvSpPr>
          <p:spPr>
            <a:xfrm>
              <a:off x="7481224" y="629394"/>
              <a:ext cx="487002" cy="6164991"/>
            </a:xfrm>
            <a:custGeom>
              <a:avLst/>
              <a:gdLst>
                <a:gd name="connsiteX0" fmla="*/ 608012 w 627062"/>
                <a:gd name="connsiteY0" fmla="*/ 3581400 h 3581400"/>
                <a:gd name="connsiteX1" fmla="*/ 627062 w 627062"/>
                <a:gd name="connsiteY1" fmla="*/ 2305050 h 3581400"/>
                <a:gd name="connsiteX2" fmla="*/ 627062 w 627062"/>
                <a:gd name="connsiteY2" fmla="*/ 2305050 h 3581400"/>
                <a:gd name="connsiteX3" fmla="*/ 93662 w 627062"/>
                <a:gd name="connsiteY3" fmla="*/ 857250 h 3581400"/>
                <a:gd name="connsiteX4" fmla="*/ 65087 w 627062"/>
                <a:gd name="connsiteY4" fmla="*/ 609600 h 3581400"/>
                <a:gd name="connsiteX5" fmla="*/ 93662 w 627062"/>
                <a:gd name="connsiteY5" fmla="*/ 0 h 3581400"/>
                <a:gd name="connsiteX6" fmla="*/ 93662 w 627062"/>
                <a:gd name="connsiteY6" fmla="*/ 0 h 3581400"/>
                <a:gd name="connsiteX0" fmla="*/ 608012 w 627062"/>
                <a:gd name="connsiteY0" fmla="*/ 5741640 h 5741640"/>
                <a:gd name="connsiteX1" fmla="*/ 627062 w 627062"/>
                <a:gd name="connsiteY1" fmla="*/ 4465290 h 5741640"/>
                <a:gd name="connsiteX2" fmla="*/ 627062 w 627062"/>
                <a:gd name="connsiteY2" fmla="*/ 4465290 h 5741640"/>
                <a:gd name="connsiteX3" fmla="*/ 93662 w 627062"/>
                <a:gd name="connsiteY3" fmla="*/ 3017490 h 5741640"/>
                <a:gd name="connsiteX4" fmla="*/ 65087 w 627062"/>
                <a:gd name="connsiteY4" fmla="*/ 2769840 h 5741640"/>
                <a:gd name="connsiteX5" fmla="*/ 93662 w 627062"/>
                <a:gd name="connsiteY5" fmla="*/ 2160240 h 5741640"/>
                <a:gd name="connsiteX6" fmla="*/ 329662 w 627062"/>
                <a:gd name="connsiteY6" fmla="*/ 0 h 5741640"/>
                <a:gd name="connsiteX0" fmla="*/ 608013 w 627063"/>
                <a:gd name="connsiteY0" fmla="*/ 5741640 h 5741640"/>
                <a:gd name="connsiteX1" fmla="*/ 627063 w 627063"/>
                <a:gd name="connsiteY1" fmla="*/ 4465290 h 5741640"/>
                <a:gd name="connsiteX2" fmla="*/ 627063 w 627063"/>
                <a:gd name="connsiteY2" fmla="*/ 4680520 h 5741640"/>
                <a:gd name="connsiteX3" fmla="*/ 93663 w 627063"/>
                <a:gd name="connsiteY3" fmla="*/ 3017490 h 5741640"/>
                <a:gd name="connsiteX4" fmla="*/ 65088 w 627063"/>
                <a:gd name="connsiteY4" fmla="*/ 2769840 h 5741640"/>
                <a:gd name="connsiteX5" fmla="*/ 93663 w 627063"/>
                <a:gd name="connsiteY5" fmla="*/ 2160240 h 5741640"/>
                <a:gd name="connsiteX6" fmla="*/ 329663 w 627063"/>
                <a:gd name="connsiteY6" fmla="*/ 0 h 5741640"/>
                <a:gd name="connsiteX0" fmla="*/ 570937 w 589987"/>
                <a:gd name="connsiteY0" fmla="*/ 5741640 h 5741640"/>
                <a:gd name="connsiteX1" fmla="*/ 589987 w 589987"/>
                <a:gd name="connsiteY1" fmla="*/ 4465290 h 5741640"/>
                <a:gd name="connsiteX2" fmla="*/ 589987 w 589987"/>
                <a:gd name="connsiteY2" fmla="*/ 4680520 h 5741640"/>
                <a:gd name="connsiteX3" fmla="*/ 224657 w 589987"/>
                <a:gd name="connsiteY3" fmla="*/ 3464917 h 5741640"/>
                <a:gd name="connsiteX4" fmla="*/ 28012 w 589987"/>
                <a:gd name="connsiteY4" fmla="*/ 2769840 h 5741640"/>
                <a:gd name="connsiteX5" fmla="*/ 56587 w 589987"/>
                <a:gd name="connsiteY5" fmla="*/ 2160240 h 5741640"/>
                <a:gd name="connsiteX6" fmla="*/ 292587 w 589987"/>
                <a:gd name="connsiteY6" fmla="*/ 0 h 5741640"/>
                <a:gd name="connsiteX0" fmla="*/ 568893 w 587943"/>
                <a:gd name="connsiteY0" fmla="*/ 5741640 h 5741640"/>
                <a:gd name="connsiteX1" fmla="*/ 587943 w 587943"/>
                <a:gd name="connsiteY1" fmla="*/ 4465290 h 5741640"/>
                <a:gd name="connsiteX2" fmla="*/ 587943 w 587943"/>
                <a:gd name="connsiteY2" fmla="*/ 4680520 h 5741640"/>
                <a:gd name="connsiteX3" fmla="*/ 210352 w 587943"/>
                <a:gd name="connsiteY3" fmla="*/ 3500543 h 5741640"/>
                <a:gd name="connsiteX4" fmla="*/ 25968 w 587943"/>
                <a:gd name="connsiteY4" fmla="*/ 2769840 h 5741640"/>
                <a:gd name="connsiteX5" fmla="*/ 54543 w 587943"/>
                <a:gd name="connsiteY5" fmla="*/ 2160240 h 5741640"/>
                <a:gd name="connsiteX6" fmla="*/ 290543 w 587943"/>
                <a:gd name="connsiteY6" fmla="*/ 0 h 5741640"/>
                <a:gd name="connsiteX0" fmla="*/ 548228 w 567278"/>
                <a:gd name="connsiteY0" fmla="*/ 5741640 h 5741640"/>
                <a:gd name="connsiteX1" fmla="*/ 567278 w 567278"/>
                <a:gd name="connsiteY1" fmla="*/ 4465290 h 5741640"/>
                <a:gd name="connsiteX2" fmla="*/ 567278 w 567278"/>
                <a:gd name="connsiteY2" fmla="*/ 4680520 h 5741640"/>
                <a:gd name="connsiteX3" fmla="*/ 189687 w 567278"/>
                <a:gd name="connsiteY3" fmla="*/ 3500543 h 5741640"/>
                <a:gd name="connsiteX4" fmla="*/ 66611 w 567278"/>
                <a:gd name="connsiteY4" fmla="*/ 2971720 h 5741640"/>
                <a:gd name="connsiteX5" fmla="*/ 33878 w 567278"/>
                <a:gd name="connsiteY5" fmla="*/ 2160240 h 5741640"/>
                <a:gd name="connsiteX6" fmla="*/ 269878 w 567278"/>
                <a:gd name="connsiteY6" fmla="*/ 0 h 5741640"/>
                <a:gd name="connsiteX0" fmla="*/ 491236 w 510286"/>
                <a:gd name="connsiteY0" fmla="*/ 5741640 h 5741640"/>
                <a:gd name="connsiteX1" fmla="*/ 510286 w 510286"/>
                <a:gd name="connsiteY1" fmla="*/ 4465290 h 5741640"/>
                <a:gd name="connsiteX2" fmla="*/ 510286 w 510286"/>
                <a:gd name="connsiteY2" fmla="*/ 4680520 h 5741640"/>
                <a:gd name="connsiteX3" fmla="*/ 132695 w 510286"/>
                <a:gd name="connsiteY3" fmla="*/ 3500543 h 5741640"/>
                <a:gd name="connsiteX4" fmla="*/ 9619 w 510286"/>
                <a:gd name="connsiteY4" fmla="*/ 2971720 h 5741640"/>
                <a:gd name="connsiteX5" fmla="*/ 74978 w 510286"/>
                <a:gd name="connsiteY5" fmla="*/ 1982110 h 5741640"/>
                <a:gd name="connsiteX6" fmla="*/ 212886 w 510286"/>
                <a:gd name="connsiteY6" fmla="*/ 0 h 5741640"/>
                <a:gd name="connsiteX0" fmla="*/ 491236 w 510286"/>
                <a:gd name="connsiteY0" fmla="*/ 5741640 h 5741640"/>
                <a:gd name="connsiteX1" fmla="*/ 510286 w 510286"/>
                <a:gd name="connsiteY1" fmla="*/ 5544616 h 5741640"/>
                <a:gd name="connsiteX2" fmla="*/ 510286 w 510286"/>
                <a:gd name="connsiteY2" fmla="*/ 4465290 h 5741640"/>
                <a:gd name="connsiteX3" fmla="*/ 510286 w 510286"/>
                <a:gd name="connsiteY3" fmla="*/ 4680520 h 5741640"/>
                <a:gd name="connsiteX4" fmla="*/ 132695 w 510286"/>
                <a:gd name="connsiteY4" fmla="*/ 3500543 h 5741640"/>
                <a:gd name="connsiteX5" fmla="*/ 9619 w 510286"/>
                <a:gd name="connsiteY5" fmla="*/ 2971720 h 5741640"/>
                <a:gd name="connsiteX6" fmla="*/ 74978 w 510286"/>
                <a:gd name="connsiteY6" fmla="*/ 1982110 h 5741640"/>
                <a:gd name="connsiteX7" fmla="*/ 212886 w 510286"/>
                <a:gd name="connsiteY7" fmla="*/ 0 h 5741640"/>
                <a:gd name="connsiteX0" fmla="*/ 491236 w 510286"/>
                <a:gd name="connsiteY0" fmla="*/ 5741640 h 5741640"/>
                <a:gd name="connsiteX1" fmla="*/ 510286 w 510286"/>
                <a:gd name="connsiteY1" fmla="*/ 5544616 h 5741640"/>
                <a:gd name="connsiteX2" fmla="*/ 510286 w 510286"/>
                <a:gd name="connsiteY2" fmla="*/ 4643420 h 5741640"/>
                <a:gd name="connsiteX3" fmla="*/ 510286 w 510286"/>
                <a:gd name="connsiteY3" fmla="*/ 4680520 h 5741640"/>
                <a:gd name="connsiteX4" fmla="*/ 132695 w 510286"/>
                <a:gd name="connsiteY4" fmla="*/ 3500543 h 5741640"/>
                <a:gd name="connsiteX5" fmla="*/ 9619 w 510286"/>
                <a:gd name="connsiteY5" fmla="*/ 2971720 h 5741640"/>
                <a:gd name="connsiteX6" fmla="*/ 74978 w 510286"/>
                <a:gd name="connsiteY6" fmla="*/ 1982110 h 5741640"/>
                <a:gd name="connsiteX7" fmla="*/ 212886 w 510286"/>
                <a:gd name="connsiteY7" fmla="*/ 0 h 5741640"/>
                <a:gd name="connsiteX0" fmla="*/ 483791 w 502841"/>
                <a:gd name="connsiteY0" fmla="*/ 5741640 h 5741640"/>
                <a:gd name="connsiteX1" fmla="*/ 502841 w 502841"/>
                <a:gd name="connsiteY1" fmla="*/ 5544616 h 5741640"/>
                <a:gd name="connsiteX2" fmla="*/ 502841 w 502841"/>
                <a:gd name="connsiteY2" fmla="*/ 4643420 h 5741640"/>
                <a:gd name="connsiteX3" fmla="*/ 502841 w 502841"/>
                <a:gd name="connsiteY3" fmla="*/ 4680520 h 5741640"/>
                <a:gd name="connsiteX4" fmla="*/ 125250 w 502841"/>
                <a:gd name="connsiteY4" fmla="*/ 3500543 h 5741640"/>
                <a:gd name="connsiteX5" fmla="*/ 2174 w 502841"/>
                <a:gd name="connsiteY5" fmla="*/ 2971720 h 5741640"/>
                <a:gd name="connsiteX6" fmla="*/ 112206 w 502841"/>
                <a:gd name="connsiteY6" fmla="*/ 1786979 h 5741640"/>
                <a:gd name="connsiteX7" fmla="*/ 205441 w 502841"/>
                <a:gd name="connsiteY7" fmla="*/ 0 h 5741640"/>
                <a:gd name="connsiteX0" fmla="*/ 483791 w 502841"/>
                <a:gd name="connsiteY0" fmla="*/ 5927477 h 5927477"/>
                <a:gd name="connsiteX1" fmla="*/ 502841 w 502841"/>
                <a:gd name="connsiteY1" fmla="*/ 5730453 h 5927477"/>
                <a:gd name="connsiteX2" fmla="*/ 502841 w 502841"/>
                <a:gd name="connsiteY2" fmla="*/ 4829257 h 5927477"/>
                <a:gd name="connsiteX3" fmla="*/ 502841 w 502841"/>
                <a:gd name="connsiteY3" fmla="*/ 4866357 h 5927477"/>
                <a:gd name="connsiteX4" fmla="*/ 125250 w 502841"/>
                <a:gd name="connsiteY4" fmla="*/ 3686380 h 5927477"/>
                <a:gd name="connsiteX5" fmla="*/ 2174 w 502841"/>
                <a:gd name="connsiteY5" fmla="*/ 3157557 h 5927477"/>
                <a:gd name="connsiteX6" fmla="*/ 112206 w 502841"/>
                <a:gd name="connsiteY6" fmla="*/ 1972816 h 5927477"/>
                <a:gd name="connsiteX7" fmla="*/ 297600 w 502841"/>
                <a:gd name="connsiteY7" fmla="*/ 0 h 5927477"/>
                <a:gd name="connsiteX0" fmla="*/ 483791 w 502841"/>
                <a:gd name="connsiteY0" fmla="*/ 5927477 h 5927477"/>
                <a:gd name="connsiteX1" fmla="*/ 502841 w 502841"/>
                <a:gd name="connsiteY1" fmla="*/ 5730453 h 5927477"/>
                <a:gd name="connsiteX2" fmla="*/ 502841 w 502841"/>
                <a:gd name="connsiteY2" fmla="*/ 4829257 h 5927477"/>
                <a:gd name="connsiteX3" fmla="*/ 502841 w 502841"/>
                <a:gd name="connsiteY3" fmla="*/ 4866357 h 5927477"/>
                <a:gd name="connsiteX4" fmla="*/ 125250 w 502841"/>
                <a:gd name="connsiteY4" fmla="*/ 3686380 h 5927477"/>
                <a:gd name="connsiteX5" fmla="*/ 2174 w 502841"/>
                <a:gd name="connsiteY5" fmla="*/ 3157557 h 5927477"/>
                <a:gd name="connsiteX6" fmla="*/ 112206 w 502841"/>
                <a:gd name="connsiteY6" fmla="*/ 1972816 h 5927477"/>
                <a:gd name="connsiteX7" fmla="*/ 236291 w 502841"/>
                <a:gd name="connsiteY7" fmla="*/ 415637 h 5927477"/>
                <a:gd name="connsiteX8" fmla="*/ 297600 w 502841"/>
                <a:gd name="connsiteY8" fmla="*/ 0 h 5927477"/>
                <a:gd name="connsiteX0" fmla="*/ 483791 w 502841"/>
                <a:gd name="connsiteY0" fmla="*/ 5927477 h 5927477"/>
                <a:gd name="connsiteX1" fmla="*/ 502841 w 502841"/>
                <a:gd name="connsiteY1" fmla="*/ 5730453 h 5927477"/>
                <a:gd name="connsiteX2" fmla="*/ 502841 w 502841"/>
                <a:gd name="connsiteY2" fmla="*/ 4829257 h 5927477"/>
                <a:gd name="connsiteX3" fmla="*/ 502841 w 502841"/>
                <a:gd name="connsiteY3" fmla="*/ 4866357 h 5927477"/>
                <a:gd name="connsiteX4" fmla="*/ 125250 w 502841"/>
                <a:gd name="connsiteY4" fmla="*/ 3686380 h 5927477"/>
                <a:gd name="connsiteX5" fmla="*/ 2174 w 502841"/>
                <a:gd name="connsiteY5" fmla="*/ 3157557 h 5927477"/>
                <a:gd name="connsiteX6" fmla="*/ 112206 w 502841"/>
                <a:gd name="connsiteY6" fmla="*/ 1972816 h 5927477"/>
                <a:gd name="connsiteX7" fmla="*/ 278623 w 502841"/>
                <a:gd name="connsiteY7" fmla="*/ 441287 h 5927477"/>
                <a:gd name="connsiteX8" fmla="*/ 297600 w 502841"/>
                <a:gd name="connsiteY8" fmla="*/ 0 h 5927477"/>
                <a:gd name="connsiteX0" fmla="*/ 483791 w 502841"/>
                <a:gd name="connsiteY0" fmla="*/ 6164983 h 6164983"/>
                <a:gd name="connsiteX1" fmla="*/ 502841 w 502841"/>
                <a:gd name="connsiteY1" fmla="*/ 5967959 h 6164983"/>
                <a:gd name="connsiteX2" fmla="*/ 502841 w 502841"/>
                <a:gd name="connsiteY2" fmla="*/ 5066763 h 6164983"/>
                <a:gd name="connsiteX3" fmla="*/ 502841 w 502841"/>
                <a:gd name="connsiteY3" fmla="*/ 5103863 h 6164983"/>
                <a:gd name="connsiteX4" fmla="*/ 125250 w 502841"/>
                <a:gd name="connsiteY4" fmla="*/ 3923886 h 6164983"/>
                <a:gd name="connsiteX5" fmla="*/ 2174 w 502841"/>
                <a:gd name="connsiteY5" fmla="*/ 3395063 h 6164983"/>
                <a:gd name="connsiteX6" fmla="*/ 112206 w 502841"/>
                <a:gd name="connsiteY6" fmla="*/ 2210322 h 6164983"/>
                <a:gd name="connsiteX7" fmla="*/ 278623 w 502841"/>
                <a:gd name="connsiteY7" fmla="*/ 678793 h 6164983"/>
                <a:gd name="connsiteX8" fmla="*/ 248555 w 502841"/>
                <a:gd name="connsiteY8" fmla="*/ 0 h 6164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02841" h="6164983">
                  <a:moveTo>
                    <a:pt x="483791" y="6164983"/>
                  </a:moveTo>
                  <a:lnTo>
                    <a:pt x="502841" y="5967959"/>
                  </a:lnTo>
                  <a:lnTo>
                    <a:pt x="502841" y="5066763"/>
                  </a:lnTo>
                  <a:lnTo>
                    <a:pt x="502841" y="5103863"/>
                  </a:lnTo>
                  <a:cubicBezTo>
                    <a:pt x="413941" y="4862563"/>
                    <a:pt x="208694" y="4208686"/>
                    <a:pt x="125250" y="3923886"/>
                  </a:cubicBezTo>
                  <a:cubicBezTo>
                    <a:pt x="41806" y="3639086"/>
                    <a:pt x="4348" y="3680657"/>
                    <a:pt x="2174" y="3395063"/>
                  </a:cubicBezTo>
                  <a:cubicBezTo>
                    <a:pt x="0" y="3109469"/>
                    <a:pt x="66131" y="2663034"/>
                    <a:pt x="112206" y="2210322"/>
                  </a:cubicBezTo>
                  <a:cubicBezTo>
                    <a:pt x="158281" y="1757610"/>
                    <a:pt x="255898" y="1047180"/>
                    <a:pt x="278623" y="678793"/>
                  </a:cubicBezTo>
                  <a:cubicBezTo>
                    <a:pt x="301348" y="310406"/>
                    <a:pt x="238337" y="69273"/>
                    <a:pt x="248555" y="0"/>
                  </a:cubicBezTo>
                </a:path>
              </a:pathLst>
            </a:custGeom>
            <a:ln w="19050" cmpd="sng">
              <a:solidFill>
                <a:schemeClr val="tx1"/>
              </a:solidFill>
              <a:prstDash val="sysDash"/>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34" name="正方形/長方形 33"/>
            <p:cNvSpPr/>
            <p:nvPr/>
          </p:nvSpPr>
          <p:spPr>
            <a:xfrm>
              <a:off x="7536154" y="2083326"/>
              <a:ext cx="144015" cy="625599"/>
            </a:xfrm>
            <a:prstGeom prst="rect">
              <a:avLst/>
            </a:prstGeom>
            <a:solidFill>
              <a:schemeClr val="bg1">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36" name="正方形/長方形 35"/>
            <p:cNvSpPr/>
            <p:nvPr/>
          </p:nvSpPr>
          <p:spPr>
            <a:xfrm rot="19727314">
              <a:off x="8851704" y="5932441"/>
              <a:ext cx="274980" cy="707537"/>
            </a:xfrm>
            <a:prstGeom prst="rect">
              <a:avLst/>
            </a:prstGeom>
            <a:solidFill>
              <a:schemeClr val="bg1">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37" name="フリーフォーム 36"/>
            <p:cNvSpPr/>
            <p:nvPr/>
          </p:nvSpPr>
          <p:spPr>
            <a:xfrm rot="5400000">
              <a:off x="8796294" y="2816941"/>
              <a:ext cx="288033" cy="4104454"/>
            </a:xfrm>
            <a:custGeom>
              <a:avLst/>
              <a:gdLst>
                <a:gd name="connsiteX0" fmla="*/ 876300 w 1050925"/>
                <a:gd name="connsiteY0" fmla="*/ 0 h 4230688"/>
                <a:gd name="connsiteX1" fmla="*/ 876300 w 1050925"/>
                <a:gd name="connsiteY1" fmla="*/ 2457450 h 4230688"/>
                <a:gd name="connsiteX2" fmla="*/ 904875 w 1050925"/>
                <a:gd name="connsiteY2" fmla="*/ 3952875 h 4230688"/>
                <a:gd name="connsiteX3" fmla="*/ 0 w 1050925"/>
                <a:gd name="connsiteY3" fmla="*/ 4124325 h 4230688"/>
                <a:gd name="connsiteX4" fmla="*/ 0 w 1050925"/>
                <a:gd name="connsiteY4" fmla="*/ 4124325 h 4230688"/>
                <a:gd name="connsiteX0" fmla="*/ 876300 w 938473"/>
                <a:gd name="connsiteY0" fmla="*/ 0 h 4124325"/>
                <a:gd name="connsiteX1" fmla="*/ 876300 w 938473"/>
                <a:gd name="connsiteY1" fmla="*/ 2457450 h 4124325"/>
                <a:gd name="connsiteX2" fmla="*/ 201588 w 938473"/>
                <a:gd name="connsiteY2" fmla="*/ 3300189 h 4124325"/>
                <a:gd name="connsiteX3" fmla="*/ 904875 w 938473"/>
                <a:gd name="connsiteY3" fmla="*/ 3952875 h 4124325"/>
                <a:gd name="connsiteX4" fmla="*/ 0 w 938473"/>
                <a:gd name="connsiteY4" fmla="*/ 4124325 h 4124325"/>
                <a:gd name="connsiteX5" fmla="*/ 0 w 938473"/>
                <a:gd name="connsiteY5" fmla="*/ 4124325 h 4124325"/>
                <a:gd name="connsiteX0" fmla="*/ 876300 w 938473"/>
                <a:gd name="connsiteY0" fmla="*/ 0 h 4124325"/>
                <a:gd name="connsiteX1" fmla="*/ 876300 w 938473"/>
                <a:gd name="connsiteY1" fmla="*/ 2457450 h 4124325"/>
                <a:gd name="connsiteX2" fmla="*/ 704850 w 938473"/>
                <a:gd name="connsiteY2" fmla="*/ 2847976 h 4124325"/>
                <a:gd name="connsiteX3" fmla="*/ 201588 w 938473"/>
                <a:gd name="connsiteY3" fmla="*/ 3300189 h 4124325"/>
                <a:gd name="connsiteX4" fmla="*/ 904875 w 938473"/>
                <a:gd name="connsiteY4" fmla="*/ 3952875 h 4124325"/>
                <a:gd name="connsiteX5" fmla="*/ 0 w 938473"/>
                <a:gd name="connsiteY5" fmla="*/ 4124325 h 4124325"/>
                <a:gd name="connsiteX6" fmla="*/ 0 w 938473"/>
                <a:gd name="connsiteY6" fmla="*/ 4124325 h 4124325"/>
                <a:gd name="connsiteX0" fmla="*/ 876300 w 938473"/>
                <a:gd name="connsiteY0" fmla="*/ 0 h 4124325"/>
                <a:gd name="connsiteX1" fmla="*/ 876300 w 938473"/>
                <a:gd name="connsiteY1" fmla="*/ 2457450 h 4124325"/>
                <a:gd name="connsiteX2" fmla="*/ 561628 w 938473"/>
                <a:gd name="connsiteY2" fmla="*/ 2868142 h 4124325"/>
                <a:gd name="connsiteX3" fmla="*/ 201588 w 938473"/>
                <a:gd name="connsiteY3" fmla="*/ 3300189 h 4124325"/>
                <a:gd name="connsiteX4" fmla="*/ 904875 w 938473"/>
                <a:gd name="connsiteY4" fmla="*/ 3952875 h 4124325"/>
                <a:gd name="connsiteX5" fmla="*/ 0 w 938473"/>
                <a:gd name="connsiteY5" fmla="*/ 4124325 h 4124325"/>
                <a:gd name="connsiteX6" fmla="*/ 0 w 938473"/>
                <a:gd name="connsiteY6" fmla="*/ 4124325 h 4124325"/>
                <a:gd name="connsiteX0" fmla="*/ 876300 w 938473"/>
                <a:gd name="connsiteY0" fmla="*/ 0 h 4124325"/>
                <a:gd name="connsiteX1" fmla="*/ 876300 w 938473"/>
                <a:gd name="connsiteY1" fmla="*/ 2457450 h 4124325"/>
                <a:gd name="connsiteX2" fmla="*/ 866775 w 938473"/>
                <a:gd name="connsiteY2" fmla="*/ 2647951 h 4124325"/>
                <a:gd name="connsiteX3" fmla="*/ 561628 w 938473"/>
                <a:gd name="connsiteY3" fmla="*/ 2868142 h 4124325"/>
                <a:gd name="connsiteX4" fmla="*/ 201588 w 938473"/>
                <a:gd name="connsiteY4" fmla="*/ 3300189 h 4124325"/>
                <a:gd name="connsiteX5" fmla="*/ 904875 w 938473"/>
                <a:gd name="connsiteY5" fmla="*/ 3952875 h 4124325"/>
                <a:gd name="connsiteX6" fmla="*/ 0 w 938473"/>
                <a:gd name="connsiteY6" fmla="*/ 4124325 h 4124325"/>
                <a:gd name="connsiteX7" fmla="*/ 0 w 938473"/>
                <a:gd name="connsiteY7" fmla="*/ 4124325 h 4124325"/>
                <a:gd name="connsiteX0" fmla="*/ 876300 w 938473"/>
                <a:gd name="connsiteY0" fmla="*/ 0 h 4124325"/>
                <a:gd name="connsiteX1" fmla="*/ 876300 w 938473"/>
                <a:gd name="connsiteY1" fmla="*/ 2457450 h 4124325"/>
                <a:gd name="connsiteX2" fmla="*/ 741015 w 938473"/>
                <a:gd name="connsiteY2" fmla="*/ 2662834 h 4124325"/>
                <a:gd name="connsiteX3" fmla="*/ 561628 w 938473"/>
                <a:gd name="connsiteY3" fmla="*/ 2868142 h 4124325"/>
                <a:gd name="connsiteX4" fmla="*/ 201588 w 938473"/>
                <a:gd name="connsiteY4" fmla="*/ 3300189 h 4124325"/>
                <a:gd name="connsiteX5" fmla="*/ 904875 w 938473"/>
                <a:gd name="connsiteY5" fmla="*/ 3952875 h 4124325"/>
                <a:gd name="connsiteX6" fmla="*/ 0 w 938473"/>
                <a:gd name="connsiteY6" fmla="*/ 4124325 h 4124325"/>
                <a:gd name="connsiteX7" fmla="*/ 0 w 938473"/>
                <a:gd name="connsiteY7" fmla="*/ 4124325 h 4124325"/>
                <a:gd name="connsiteX0" fmla="*/ 876300 w 938473"/>
                <a:gd name="connsiteY0" fmla="*/ 0 h 4124325"/>
                <a:gd name="connsiteX1" fmla="*/ 876300 w 938473"/>
                <a:gd name="connsiteY1" fmla="*/ 2457450 h 4124325"/>
                <a:gd name="connsiteX2" fmla="*/ 741015 w 938473"/>
                <a:gd name="connsiteY2" fmla="*/ 2662834 h 4124325"/>
                <a:gd name="connsiteX3" fmla="*/ 561628 w 938473"/>
                <a:gd name="connsiteY3" fmla="*/ 2868142 h 4124325"/>
                <a:gd name="connsiteX4" fmla="*/ 201588 w 938473"/>
                <a:gd name="connsiteY4" fmla="*/ 3300189 h 4124325"/>
                <a:gd name="connsiteX5" fmla="*/ 904875 w 938473"/>
                <a:gd name="connsiteY5" fmla="*/ 3952875 h 4124325"/>
                <a:gd name="connsiteX6" fmla="*/ 0 w 938473"/>
                <a:gd name="connsiteY6" fmla="*/ 4124325 h 4124325"/>
                <a:gd name="connsiteX7" fmla="*/ 0 w 938473"/>
                <a:gd name="connsiteY7" fmla="*/ 4124325 h 4124325"/>
                <a:gd name="connsiteX0" fmla="*/ 876300 w 938473"/>
                <a:gd name="connsiteY0" fmla="*/ 0 h 4124325"/>
                <a:gd name="connsiteX1" fmla="*/ 876300 w 938473"/>
                <a:gd name="connsiteY1" fmla="*/ 2457450 h 4124325"/>
                <a:gd name="connsiteX2" fmla="*/ 741015 w 938473"/>
                <a:gd name="connsiteY2" fmla="*/ 2662834 h 4124325"/>
                <a:gd name="connsiteX3" fmla="*/ 314325 w 938473"/>
                <a:gd name="connsiteY3" fmla="*/ 3181351 h 4124325"/>
                <a:gd name="connsiteX4" fmla="*/ 201588 w 938473"/>
                <a:gd name="connsiteY4" fmla="*/ 3300189 h 4124325"/>
                <a:gd name="connsiteX5" fmla="*/ 904875 w 938473"/>
                <a:gd name="connsiteY5" fmla="*/ 3952875 h 4124325"/>
                <a:gd name="connsiteX6" fmla="*/ 0 w 938473"/>
                <a:gd name="connsiteY6" fmla="*/ 4124325 h 4124325"/>
                <a:gd name="connsiteX7" fmla="*/ 0 w 938473"/>
                <a:gd name="connsiteY7" fmla="*/ 4124325 h 4124325"/>
                <a:gd name="connsiteX0" fmla="*/ 993395 w 1055568"/>
                <a:gd name="connsiteY0" fmla="*/ 0 h 4124325"/>
                <a:gd name="connsiteX1" fmla="*/ 993395 w 1055568"/>
                <a:gd name="connsiteY1" fmla="*/ 2457450 h 4124325"/>
                <a:gd name="connsiteX2" fmla="*/ 534707 w 1055568"/>
                <a:gd name="connsiteY2" fmla="*/ 3156174 h 4124325"/>
                <a:gd name="connsiteX3" fmla="*/ 431420 w 1055568"/>
                <a:gd name="connsiteY3" fmla="*/ 3181351 h 4124325"/>
                <a:gd name="connsiteX4" fmla="*/ 318683 w 1055568"/>
                <a:gd name="connsiteY4" fmla="*/ 3300189 h 4124325"/>
                <a:gd name="connsiteX5" fmla="*/ 1021970 w 1055568"/>
                <a:gd name="connsiteY5" fmla="*/ 3952875 h 4124325"/>
                <a:gd name="connsiteX6" fmla="*/ 117095 w 1055568"/>
                <a:gd name="connsiteY6" fmla="*/ 4124325 h 4124325"/>
                <a:gd name="connsiteX7" fmla="*/ 117095 w 1055568"/>
                <a:gd name="connsiteY7" fmla="*/ 4124325 h 4124325"/>
                <a:gd name="connsiteX0" fmla="*/ 876300 w 938473"/>
                <a:gd name="connsiteY0" fmla="*/ 0 h 4124325"/>
                <a:gd name="connsiteX1" fmla="*/ 876300 w 938473"/>
                <a:gd name="connsiteY1" fmla="*/ 2457450 h 4124325"/>
                <a:gd name="connsiteX2" fmla="*/ 609600 w 938473"/>
                <a:gd name="connsiteY2" fmla="*/ 2762251 h 4124325"/>
                <a:gd name="connsiteX3" fmla="*/ 417612 w 938473"/>
                <a:gd name="connsiteY3" fmla="*/ 3156174 h 4124325"/>
                <a:gd name="connsiteX4" fmla="*/ 314325 w 938473"/>
                <a:gd name="connsiteY4" fmla="*/ 3181351 h 4124325"/>
                <a:gd name="connsiteX5" fmla="*/ 201588 w 938473"/>
                <a:gd name="connsiteY5" fmla="*/ 3300189 h 4124325"/>
                <a:gd name="connsiteX6" fmla="*/ 904875 w 938473"/>
                <a:gd name="connsiteY6" fmla="*/ 3952875 h 4124325"/>
                <a:gd name="connsiteX7" fmla="*/ 0 w 938473"/>
                <a:gd name="connsiteY7" fmla="*/ 4124325 h 4124325"/>
                <a:gd name="connsiteX8" fmla="*/ 0 w 938473"/>
                <a:gd name="connsiteY8" fmla="*/ 4124325 h 4124325"/>
                <a:gd name="connsiteX0" fmla="*/ 876300 w 938473"/>
                <a:gd name="connsiteY0" fmla="*/ 0 h 4124325"/>
                <a:gd name="connsiteX1" fmla="*/ 876300 w 938473"/>
                <a:gd name="connsiteY1" fmla="*/ 2457450 h 4124325"/>
                <a:gd name="connsiteX2" fmla="*/ 417612 w 938473"/>
                <a:gd name="connsiteY2" fmla="*/ 3156174 h 4124325"/>
                <a:gd name="connsiteX3" fmla="*/ 314325 w 938473"/>
                <a:gd name="connsiteY3" fmla="*/ 3181351 h 4124325"/>
                <a:gd name="connsiteX4" fmla="*/ 201588 w 938473"/>
                <a:gd name="connsiteY4" fmla="*/ 3300189 h 4124325"/>
                <a:gd name="connsiteX5" fmla="*/ 904875 w 938473"/>
                <a:gd name="connsiteY5" fmla="*/ 3952875 h 4124325"/>
                <a:gd name="connsiteX6" fmla="*/ 0 w 938473"/>
                <a:gd name="connsiteY6" fmla="*/ 4124325 h 4124325"/>
                <a:gd name="connsiteX7" fmla="*/ 0 w 938473"/>
                <a:gd name="connsiteY7" fmla="*/ 4124325 h 4124325"/>
                <a:gd name="connsiteX0" fmla="*/ 876300 w 938473"/>
                <a:gd name="connsiteY0" fmla="*/ 0 h 4124325"/>
                <a:gd name="connsiteX1" fmla="*/ 876300 w 938473"/>
                <a:gd name="connsiteY1" fmla="*/ 2457450 h 4124325"/>
                <a:gd name="connsiteX2" fmla="*/ 417612 w 938473"/>
                <a:gd name="connsiteY2" fmla="*/ 3156174 h 4124325"/>
                <a:gd name="connsiteX3" fmla="*/ 201588 w 938473"/>
                <a:gd name="connsiteY3" fmla="*/ 3300189 h 4124325"/>
                <a:gd name="connsiteX4" fmla="*/ 904875 w 938473"/>
                <a:gd name="connsiteY4" fmla="*/ 3952875 h 4124325"/>
                <a:gd name="connsiteX5" fmla="*/ 0 w 938473"/>
                <a:gd name="connsiteY5" fmla="*/ 4124325 h 4124325"/>
                <a:gd name="connsiteX6" fmla="*/ 0 w 938473"/>
                <a:gd name="connsiteY6" fmla="*/ 4124325 h 4124325"/>
                <a:gd name="connsiteX0" fmla="*/ 899938 w 938108"/>
                <a:gd name="connsiteY0" fmla="*/ 0 h 4124325"/>
                <a:gd name="connsiteX1" fmla="*/ 899938 w 938108"/>
                <a:gd name="connsiteY1" fmla="*/ 2457450 h 4124325"/>
                <a:gd name="connsiteX2" fmla="*/ 441250 w 938108"/>
                <a:gd name="connsiteY2" fmla="*/ 3156174 h 4124325"/>
                <a:gd name="connsiteX3" fmla="*/ 81210 w 938108"/>
                <a:gd name="connsiteY3" fmla="*/ 3516214 h 4124325"/>
                <a:gd name="connsiteX4" fmla="*/ 928513 w 938108"/>
                <a:gd name="connsiteY4" fmla="*/ 3952875 h 4124325"/>
                <a:gd name="connsiteX5" fmla="*/ 23638 w 938108"/>
                <a:gd name="connsiteY5" fmla="*/ 4124325 h 4124325"/>
                <a:gd name="connsiteX6" fmla="*/ 23638 w 938108"/>
                <a:gd name="connsiteY6" fmla="*/ 4124325 h 4124325"/>
                <a:gd name="connsiteX0" fmla="*/ 899938 w 938108"/>
                <a:gd name="connsiteY0" fmla="*/ 0 h 4124325"/>
                <a:gd name="connsiteX1" fmla="*/ 899938 w 938108"/>
                <a:gd name="connsiteY1" fmla="*/ 2457450 h 4124325"/>
                <a:gd name="connsiteX2" fmla="*/ 585266 w 938108"/>
                <a:gd name="connsiteY2" fmla="*/ 2868142 h 4124325"/>
                <a:gd name="connsiteX3" fmla="*/ 441250 w 938108"/>
                <a:gd name="connsiteY3" fmla="*/ 3156174 h 4124325"/>
                <a:gd name="connsiteX4" fmla="*/ 81210 w 938108"/>
                <a:gd name="connsiteY4" fmla="*/ 3516214 h 4124325"/>
                <a:gd name="connsiteX5" fmla="*/ 928513 w 938108"/>
                <a:gd name="connsiteY5" fmla="*/ 3952875 h 4124325"/>
                <a:gd name="connsiteX6" fmla="*/ 23638 w 938108"/>
                <a:gd name="connsiteY6" fmla="*/ 4124325 h 4124325"/>
                <a:gd name="connsiteX7" fmla="*/ 23638 w 938108"/>
                <a:gd name="connsiteY7" fmla="*/ 4124325 h 4124325"/>
                <a:gd name="connsiteX0" fmla="*/ 899938 w 938108"/>
                <a:gd name="connsiteY0" fmla="*/ 0 h 4124325"/>
                <a:gd name="connsiteX1" fmla="*/ 899938 w 938108"/>
                <a:gd name="connsiteY1" fmla="*/ 2457450 h 4124325"/>
                <a:gd name="connsiteX2" fmla="*/ 801290 w 938108"/>
                <a:gd name="connsiteY2" fmla="*/ 2580110 h 4124325"/>
                <a:gd name="connsiteX3" fmla="*/ 585266 w 938108"/>
                <a:gd name="connsiteY3" fmla="*/ 2868142 h 4124325"/>
                <a:gd name="connsiteX4" fmla="*/ 441250 w 938108"/>
                <a:gd name="connsiteY4" fmla="*/ 3156174 h 4124325"/>
                <a:gd name="connsiteX5" fmla="*/ 81210 w 938108"/>
                <a:gd name="connsiteY5" fmla="*/ 3516214 h 4124325"/>
                <a:gd name="connsiteX6" fmla="*/ 928513 w 938108"/>
                <a:gd name="connsiteY6" fmla="*/ 3952875 h 4124325"/>
                <a:gd name="connsiteX7" fmla="*/ 23638 w 938108"/>
                <a:gd name="connsiteY7" fmla="*/ 4124325 h 4124325"/>
                <a:gd name="connsiteX8" fmla="*/ 23638 w 938108"/>
                <a:gd name="connsiteY8" fmla="*/ 4124325 h 4124325"/>
                <a:gd name="connsiteX0" fmla="*/ 899938 w 938108"/>
                <a:gd name="connsiteY0" fmla="*/ 0 h 4124325"/>
                <a:gd name="connsiteX1" fmla="*/ 899938 w 938108"/>
                <a:gd name="connsiteY1" fmla="*/ 2457450 h 4124325"/>
                <a:gd name="connsiteX2" fmla="*/ 801290 w 938108"/>
                <a:gd name="connsiteY2" fmla="*/ 2580110 h 4124325"/>
                <a:gd name="connsiteX3" fmla="*/ 585266 w 938108"/>
                <a:gd name="connsiteY3" fmla="*/ 2868142 h 4124325"/>
                <a:gd name="connsiteX4" fmla="*/ 441250 w 938108"/>
                <a:gd name="connsiteY4" fmla="*/ 3156174 h 4124325"/>
                <a:gd name="connsiteX5" fmla="*/ 81210 w 938108"/>
                <a:gd name="connsiteY5" fmla="*/ 3516214 h 4124325"/>
                <a:gd name="connsiteX6" fmla="*/ 928513 w 938108"/>
                <a:gd name="connsiteY6" fmla="*/ 3952875 h 4124325"/>
                <a:gd name="connsiteX7" fmla="*/ 23638 w 938108"/>
                <a:gd name="connsiteY7" fmla="*/ 4124325 h 4124325"/>
                <a:gd name="connsiteX8" fmla="*/ 23638 w 938108"/>
                <a:gd name="connsiteY8" fmla="*/ 4124325 h 4124325"/>
                <a:gd name="connsiteX0" fmla="*/ 911940 w 950110"/>
                <a:gd name="connsiteY0" fmla="*/ 0 h 4124325"/>
                <a:gd name="connsiteX1" fmla="*/ 911940 w 950110"/>
                <a:gd name="connsiteY1" fmla="*/ 2457450 h 4124325"/>
                <a:gd name="connsiteX2" fmla="*/ 813292 w 950110"/>
                <a:gd name="connsiteY2" fmla="*/ 2580110 h 4124325"/>
                <a:gd name="connsiteX3" fmla="*/ 597268 w 950110"/>
                <a:gd name="connsiteY3" fmla="*/ 2868142 h 4124325"/>
                <a:gd name="connsiteX4" fmla="*/ 381244 w 950110"/>
                <a:gd name="connsiteY4" fmla="*/ 3156174 h 4124325"/>
                <a:gd name="connsiteX5" fmla="*/ 93212 w 950110"/>
                <a:gd name="connsiteY5" fmla="*/ 3516214 h 4124325"/>
                <a:gd name="connsiteX6" fmla="*/ 940515 w 950110"/>
                <a:gd name="connsiteY6" fmla="*/ 3952875 h 4124325"/>
                <a:gd name="connsiteX7" fmla="*/ 35640 w 950110"/>
                <a:gd name="connsiteY7" fmla="*/ 4124325 h 4124325"/>
                <a:gd name="connsiteX8" fmla="*/ 35640 w 950110"/>
                <a:gd name="connsiteY8" fmla="*/ 4124325 h 4124325"/>
                <a:gd name="connsiteX0" fmla="*/ 911940 w 950110"/>
                <a:gd name="connsiteY0" fmla="*/ 0 h 4124325"/>
                <a:gd name="connsiteX1" fmla="*/ 911940 w 950110"/>
                <a:gd name="connsiteY1" fmla="*/ 2457450 h 4124325"/>
                <a:gd name="connsiteX2" fmla="*/ 813292 w 950110"/>
                <a:gd name="connsiteY2" fmla="*/ 2580110 h 4124325"/>
                <a:gd name="connsiteX3" fmla="*/ 597268 w 950110"/>
                <a:gd name="connsiteY3" fmla="*/ 2868142 h 4124325"/>
                <a:gd name="connsiteX4" fmla="*/ 381244 w 950110"/>
                <a:gd name="connsiteY4" fmla="*/ 3156174 h 4124325"/>
                <a:gd name="connsiteX5" fmla="*/ 93212 w 950110"/>
                <a:gd name="connsiteY5" fmla="*/ 3516214 h 4124325"/>
                <a:gd name="connsiteX6" fmla="*/ 940515 w 950110"/>
                <a:gd name="connsiteY6" fmla="*/ 3952875 h 4124325"/>
                <a:gd name="connsiteX7" fmla="*/ 35640 w 950110"/>
                <a:gd name="connsiteY7" fmla="*/ 4124325 h 4124325"/>
                <a:gd name="connsiteX8" fmla="*/ 35640 w 950110"/>
                <a:gd name="connsiteY8" fmla="*/ 4124325 h 4124325"/>
                <a:gd name="connsiteX0" fmla="*/ 876300 w 876300"/>
                <a:gd name="connsiteY0" fmla="*/ 0 h 4124325"/>
                <a:gd name="connsiteX1" fmla="*/ 876300 w 876300"/>
                <a:gd name="connsiteY1" fmla="*/ 2457450 h 4124325"/>
                <a:gd name="connsiteX2" fmla="*/ 777652 w 876300"/>
                <a:gd name="connsiteY2" fmla="*/ 2580110 h 4124325"/>
                <a:gd name="connsiteX3" fmla="*/ 561628 w 876300"/>
                <a:gd name="connsiteY3" fmla="*/ 2868142 h 4124325"/>
                <a:gd name="connsiteX4" fmla="*/ 345604 w 876300"/>
                <a:gd name="connsiteY4" fmla="*/ 3156174 h 4124325"/>
                <a:gd name="connsiteX5" fmla="*/ 57572 w 876300"/>
                <a:gd name="connsiteY5" fmla="*/ 3516214 h 4124325"/>
                <a:gd name="connsiteX6" fmla="*/ 57572 w 876300"/>
                <a:gd name="connsiteY6" fmla="*/ 3948262 h 4124325"/>
                <a:gd name="connsiteX7" fmla="*/ 0 w 876300"/>
                <a:gd name="connsiteY7" fmla="*/ 4124325 h 4124325"/>
                <a:gd name="connsiteX8" fmla="*/ 0 w 876300"/>
                <a:gd name="connsiteY8" fmla="*/ 4124325 h 4124325"/>
                <a:gd name="connsiteX0" fmla="*/ 876300 w 876300"/>
                <a:gd name="connsiteY0" fmla="*/ 0 h 4124325"/>
                <a:gd name="connsiteX1" fmla="*/ 876300 w 876300"/>
                <a:gd name="connsiteY1" fmla="*/ 2457450 h 4124325"/>
                <a:gd name="connsiteX2" fmla="*/ 777652 w 876300"/>
                <a:gd name="connsiteY2" fmla="*/ 2580110 h 4124325"/>
                <a:gd name="connsiteX3" fmla="*/ 561628 w 876300"/>
                <a:gd name="connsiteY3" fmla="*/ 2868142 h 4124325"/>
                <a:gd name="connsiteX4" fmla="*/ 345604 w 876300"/>
                <a:gd name="connsiteY4" fmla="*/ 3156174 h 4124325"/>
                <a:gd name="connsiteX5" fmla="*/ 57572 w 876300"/>
                <a:gd name="connsiteY5" fmla="*/ 3516214 h 4124325"/>
                <a:gd name="connsiteX6" fmla="*/ 57572 w 876300"/>
                <a:gd name="connsiteY6" fmla="*/ 3948262 h 4124325"/>
                <a:gd name="connsiteX7" fmla="*/ 0 w 876300"/>
                <a:gd name="connsiteY7" fmla="*/ 4124325 h 4124325"/>
                <a:gd name="connsiteX8" fmla="*/ 0 w 876300"/>
                <a:gd name="connsiteY8" fmla="*/ 4124325 h 4124325"/>
                <a:gd name="connsiteX0" fmla="*/ 876300 w 876300"/>
                <a:gd name="connsiteY0" fmla="*/ 0 h 4164286"/>
                <a:gd name="connsiteX1" fmla="*/ 876300 w 876300"/>
                <a:gd name="connsiteY1" fmla="*/ 2457450 h 4164286"/>
                <a:gd name="connsiteX2" fmla="*/ 777652 w 876300"/>
                <a:gd name="connsiteY2" fmla="*/ 2580110 h 4164286"/>
                <a:gd name="connsiteX3" fmla="*/ 561628 w 876300"/>
                <a:gd name="connsiteY3" fmla="*/ 2868142 h 4164286"/>
                <a:gd name="connsiteX4" fmla="*/ 345604 w 876300"/>
                <a:gd name="connsiteY4" fmla="*/ 3156174 h 4164286"/>
                <a:gd name="connsiteX5" fmla="*/ 57572 w 876300"/>
                <a:gd name="connsiteY5" fmla="*/ 3516214 h 4164286"/>
                <a:gd name="connsiteX6" fmla="*/ 57572 w 876300"/>
                <a:gd name="connsiteY6" fmla="*/ 3948262 h 4164286"/>
                <a:gd name="connsiteX7" fmla="*/ 0 w 876300"/>
                <a:gd name="connsiteY7" fmla="*/ 4124325 h 4164286"/>
                <a:gd name="connsiteX8" fmla="*/ 57572 w 876300"/>
                <a:gd name="connsiteY8" fmla="*/ 4164286 h 4164286"/>
                <a:gd name="connsiteX0" fmla="*/ 876329 w 876329"/>
                <a:gd name="connsiteY0" fmla="*/ 0 h 4164286"/>
                <a:gd name="connsiteX1" fmla="*/ 876329 w 876329"/>
                <a:gd name="connsiteY1" fmla="*/ 2457450 h 4164286"/>
                <a:gd name="connsiteX2" fmla="*/ 777681 w 876329"/>
                <a:gd name="connsiteY2" fmla="*/ 2580110 h 4164286"/>
                <a:gd name="connsiteX3" fmla="*/ 561657 w 876329"/>
                <a:gd name="connsiteY3" fmla="*/ 2868142 h 4164286"/>
                <a:gd name="connsiteX4" fmla="*/ 345633 w 876329"/>
                <a:gd name="connsiteY4" fmla="*/ 3156174 h 4164286"/>
                <a:gd name="connsiteX5" fmla="*/ 57601 w 876329"/>
                <a:gd name="connsiteY5" fmla="*/ 3516214 h 4164286"/>
                <a:gd name="connsiteX6" fmla="*/ 29 w 876329"/>
                <a:gd name="connsiteY6" fmla="*/ 4124325 h 4164286"/>
                <a:gd name="connsiteX7" fmla="*/ 57601 w 876329"/>
                <a:gd name="connsiteY7" fmla="*/ 4164286 h 4164286"/>
                <a:gd name="connsiteX0" fmla="*/ 879545 w 879545"/>
                <a:gd name="connsiteY0" fmla="*/ 0 h 4164286"/>
                <a:gd name="connsiteX1" fmla="*/ 879545 w 879545"/>
                <a:gd name="connsiteY1" fmla="*/ 2457450 h 4164286"/>
                <a:gd name="connsiteX2" fmla="*/ 780897 w 879545"/>
                <a:gd name="connsiteY2" fmla="*/ 2580110 h 4164286"/>
                <a:gd name="connsiteX3" fmla="*/ 564873 w 879545"/>
                <a:gd name="connsiteY3" fmla="*/ 2868142 h 4164286"/>
                <a:gd name="connsiteX4" fmla="*/ 348849 w 879545"/>
                <a:gd name="connsiteY4" fmla="*/ 3156174 h 4164286"/>
                <a:gd name="connsiteX5" fmla="*/ 60817 w 879545"/>
                <a:gd name="connsiteY5" fmla="*/ 3516214 h 4164286"/>
                <a:gd name="connsiteX6" fmla="*/ 60818 w 879545"/>
                <a:gd name="connsiteY6" fmla="*/ 3804245 h 4164286"/>
                <a:gd name="connsiteX7" fmla="*/ 3245 w 879545"/>
                <a:gd name="connsiteY7" fmla="*/ 4124325 h 4164286"/>
                <a:gd name="connsiteX8" fmla="*/ 60817 w 879545"/>
                <a:gd name="connsiteY8" fmla="*/ 4164286 h 4164286"/>
                <a:gd name="connsiteX0" fmla="*/ 879545 w 879545"/>
                <a:gd name="connsiteY0" fmla="*/ 0 h 4124325"/>
                <a:gd name="connsiteX1" fmla="*/ 879545 w 879545"/>
                <a:gd name="connsiteY1" fmla="*/ 2457450 h 4124325"/>
                <a:gd name="connsiteX2" fmla="*/ 780897 w 879545"/>
                <a:gd name="connsiteY2" fmla="*/ 2580110 h 4124325"/>
                <a:gd name="connsiteX3" fmla="*/ 564873 w 879545"/>
                <a:gd name="connsiteY3" fmla="*/ 2868142 h 4124325"/>
                <a:gd name="connsiteX4" fmla="*/ 348849 w 879545"/>
                <a:gd name="connsiteY4" fmla="*/ 3156174 h 4124325"/>
                <a:gd name="connsiteX5" fmla="*/ 60817 w 879545"/>
                <a:gd name="connsiteY5" fmla="*/ 3516214 h 4124325"/>
                <a:gd name="connsiteX6" fmla="*/ 60818 w 879545"/>
                <a:gd name="connsiteY6" fmla="*/ 3804245 h 4124325"/>
                <a:gd name="connsiteX7" fmla="*/ 3245 w 879545"/>
                <a:gd name="connsiteY7" fmla="*/ 4124325 h 4124325"/>
                <a:gd name="connsiteX8" fmla="*/ 132826 w 879545"/>
                <a:gd name="connsiteY8" fmla="*/ 4092277 h 4124325"/>
                <a:gd name="connsiteX0" fmla="*/ 879545 w 879545"/>
                <a:gd name="connsiteY0" fmla="*/ 0 h 4124325"/>
                <a:gd name="connsiteX1" fmla="*/ 879545 w 879545"/>
                <a:gd name="connsiteY1" fmla="*/ 2457450 h 4124325"/>
                <a:gd name="connsiteX2" fmla="*/ 780897 w 879545"/>
                <a:gd name="connsiteY2" fmla="*/ 2580110 h 4124325"/>
                <a:gd name="connsiteX3" fmla="*/ 564873 w 879545"/>
                <a:gd name="connsiteY3" fmla="*/ 2868142 h 4124325"/>
                <a:gd name="connsiteX4" fmla="*/ 348849 w 879545"/>
                <a:gd name="connsiteY4" fmla="*/ 3156174 h 4124325"/>
                <a:gd name="connsiteX5" fmla="*/ 60817 w 879545"/>
                <a:gd name="connsiteY5" fmla="*/ 3516214 h 4124325"/>
                <a:gd name="connsiteX6" fmla="*/ 60818 w 879545"/>
                <a:gd name="connsiteY6" fmla="*/ 3804245 h 4124325"/>
                <a:gd name="connsiteX7" fmla="*/ 3245 w 879545"/>
                <a:gd name="connsiteY7" fmla="*/ 4124325 h 4124325"/>
                <a:gd name="connsiteX0" fmla="*/ 879545 w 879545"/>
                <a:gd name="connsiteY0" fmla="*/ 0 h 4124325"/>
                <a:gd name="connsiteX1" fmla="*/ 879545 w 879545"/>
                <a:gd name="connsiteY1" fmla="*/ 2457450 h 4124325"/>
                <a:gd name="connsiteX2" fmla="*/ 780897 w 879545"/>
                <a:gd name="connsiteY2" fmla="*/ 2580110 h 4124325"/>
                <a:gd name="connsiteX3" fmla="*/ 564873 w 879545"/>
                <a:gd name="connsiteY3" fmla="*/ 2868142 h 4124325"/>
                <a:gd name="connsiteX4" fmla="*/ 348849 w 879545"/>
                <a:gd name="connsiteY4" fmla="*/ 3156174 h 4124325"/>
                <a:gd name="connsiteX5" fmla="*/ 60817 w 879545"/>
                <a:gd name="connsiteY5" fmla="*/ 3516214 h 4124325"/>
                <a:gd name="connsiteX6" fmla="*/ 60818 w 879545"/>
                <a:gd name="connsiteY6" fmla="*/ 3804245 h 4124325"/>
                <a:gd name="connsiteX7" fmla="*/ 3245 w 879545"/>
                <a:gd name="connsiteY7" fmla="*/ 4124325 h 4124325"/>
                <a:gd name="connsiteX0" fmla="*/ 876329 w 876329"/>
                <a:gd name="connsiteY0" fmla="*/ 0 h 4124325"/>
                <a:gd name="connsiteX1" fmla="*/ 876329 w 876329"/>
                <a:gd name="connsiteY1" fmla="*/ 2457450 h 4124325"/>
                <a:gd name="connsiteX2" fmla="*/ 777681 w 876329"/>
                <a:gd name="connsiteY2" fmla="*/ 2580110 h 4124325"/>
                <a:gd name="connsiteX3" fmla="*/ 561657 w 876329"/>
                <a:gd name="connsiteY3" fmla="*/ 2868142 h 4124325"/>
                <a:gd name="connsiteX4" fmla="*/ 345633 w 876329"/>
                <a:gd name="connsiteY4" fmla="*/ 3156174 h 4124325"/>
                <a:gd name="connsiteX5" fmla="*/ 57601 w 876329"/>
                <a:gd name="connsiteY5" fmla="*/ 3516214 h 4124325"/>
                <a:gd name="connsiteX6" fmla="*/ 29 w 876329"/>
                <a:gd name="connsiteY6" fmla="*/ 4124325 h 4124325"/>
                <a:gd name="connsiteX0" fmla="*/ 876300 w 876300"/>
                <a:gd name="connsiteY0" fmla="*/ 0 h 4124325"/>
                <a:gd name="connsiteX1" fmla="*/ 876300 w 876300"/>
                <a:gd name="connsiteY1" fmla="*/ 2457450 h 4124325"/>
                <a:gd name="connsiteX2" fmla="*/ 777652 w 876300"/>
                <a:gd name="connsiteY2" fmla="*/ 2580110 h 4124325"/>
                <a:gd name="connsiteX3" fmla="*/ 561628 w 876300"/>
                <a:gd name="connsiteY3" fmla="*/ 2868142 h 4124325"/>
                <a:gd name="connsiteX4" fmla="*/ 345604 w 876300"/>
                <a:gd name="connsiteY4" fmla="*/ 3156174 h 4124325"/>
                <a:gd name="connsiteX5" fmla="*/ 57572 w 876300"/>
                <a:gd name="connsiteY5" fmla="*/ 3516214 h 4124325"/>
                <a:gd name="connsiteX6" fmla="*/ 57573 w 876300"/>
                <a:gd name="connsiteY6" fmla="*/ 3876254 h 4124325"/>
                <a:gd name="connsiteX7" fmla="*/ 0 w 876300"/>
                <a:gd name="connsiteY7" fmla="*/ 4124325 h 4124325"/>
                <a:gd name="connsiteX0" fmla="*/ 890736 w 890736"/>
                <a:gd name="connsiteY0" fmla="*/ 0 h 4092278"/>
                <a:gd name="connsiteX1" fmla="*/ 890736 w 890736"/>
                <a:gd name="connsiteY1" fmla="*/ 2457450 h 4092278"/>
                <a:gd name="connsiteX2" fmla="*/ 792088 w 890736"/>
                <a:gd name="connsiteY2" fmla="*/ 2580110 h 4092278"/>
                <a:gd name="connsiteX3" fmla="*/ 576064 w 890736"/>
                <a:gd name="connsiteY3" fmla="*/ 2868142 h 4092278"/>
                <a:gd name="connsiteX4" fmla="*/ 360040 w 890736"/>
                <a:gd name="connsiteY4" fmla="*/ 3156174 h 4092278"/>
                <a:gd name="connsiteX5" fmla="*/ 72008 w 890736"/>
                <a:gd name="connsiteY5" fmla="*/ 3516214 h 4092278"/>
                <a:gd name="connsiteX6" fmla="*/ 72009 w 890736"/>
                <a:gd name="connsiteY6" fmla="*/ 3876254 h 4092278"/>
                <a:gd name="connsiteX7" fmla="*/ 0 w 890736"/>
                <a:gd name="connsiteY7" fmla="*/ 4092278 h 4092278"/>
                <a:gd name="connsiteX0" fmla="*/ 866733 w 866733"/>
                <a:gd name="connsiteY0" fmla="*/ 0 h 4164286"/>
                <a:gd name="connsiteX1" fmla="*/ 866733 w 866733"/>
                <a:gd name="connsiteY1" fmla="*/ 2457450 h 4164286"/>
                <a:gd name="connsiteX2" fmla="*/ 768085 w 866733"/>
                <a:gd name="connsiteY2" fmla="*/ 2580110 h 4164286"/>
                <a:gd name="connsiteX3" fmla="*/ 552061 w 866733"/>
                <a:gd name="connsiteY3" fmla="*/ 2868142 h 4164286"/>
                <a:gd name="connsiteX4" fmla="*/ 336037 w 866733"/>
                <a:gd name="connsiteY4" fmla="*/ 3156174 h 4164286"/>
                <a:gd name="connsiteX5" fmla="*/ 48005 w 866733"/>
                <a:gd name="connsiteY5" fmla="*/ 3516214 h 4164286"/>
                <a:gd name="connsiteX6" fmla="*/ 48006 w 866733"/>
                <a:gd name="connsiteY6" fmla="*/ 3876254 h 4164286"/>
                <a:gd name="connsiteX7" fmla="*/ 48005 w 866733"/>
                <a:gd name="connsiteY7" fmla="*/ 4164286 h 4164286"/>
                <a:gd name="connsiteX0" fmla="*/ 838580 w 838580"/>
                <a:gd name="connsiteY0" fmla="*/ 0 h 4164286"/>
                <a:gd name="connsiteX1" fmla="*/ 838580 w 838580"/>
                <a:gd name="connsiteY1" fmla="*/ 2457450 h 4164286"/>
                <a:gd name="connsiteX2" fmla="*/ 739932 w 838580"/>
                <a:gd name="connsiteY2" fmla="*/ 2580110 h 4164286"/>
                <a:gd name="connsiteX3" fmla="*/ 523908 w 838580"/>
                <a:gd name="connsiteY3" fmla="*/ 2868142 h 4164286"/>
                <a:gd name="connsiteX4" fmla="*/ 307884 w 838580"/>
                <a:gd name="connsiteY4" fmla="*/ 3156174 h 4164286"/>
                <a:gd name="connsiteX5" fmla="*/ 48005 w 838580"/>
                <a:gd name="connsiteY5" fmla="*/ 3514726 h 4164286"/>
                <a:gd name="connsiteX6" fmla="*/ 19853 w 838580"/>
                <a:gd name="connsiteY6" fmla="*/ 3876254 h 4164286"/>
                <a:gd name="connsiteX7" fmla="*/ 19852 w 838580"/>
                <a:gd name="connsiteY7" fmla="*/ 4164286 h 4164286"/>
                <a:gd name="connsiteX0" fmla="*/ 838580 w 838580"/>
                <a:gd name="connsiteY0" fmla="*/ 0 h 4164286"/>
                <a:gd name="connsiteX1" fmla="*/ 781430 w 838580"/>
                <a:gd name="connsiteY1" fmla="*/ 2457450 h 4164286"/>
                <a:gd name="connsiteX2" fmla="*/ 739932 w 838580"/>
                <a:gd name="connsiteY2" fmla="*/ 2580110 h 4164286"/>
                <a:gd name="connsiteX3" fmla="*/ 523908 w 838580"/>
                <a:gd name="connsiteY3" fmla="*/ 2868142 h 4164286"/>
                <a:gd name="connsiteX4" fmla="*/ 307884 w 838580"/>
                <a:gd name="connsiteY4" fmla="*/ 3156174 h 4164286"/>
                <a:gd name="connsiteX5" fmla="*/ 48005 w 838580"/>
                <a:gd name="connsiteY5" fmla="*/ 3514726 h 4164286"/>
                <a:gd name="connsiteX6" fmla="*/ 19853 w 838580"/>
                <a:gd name="connsiteY6" fmla="*/ 3876254 h 4164286"/>
                <a:gd name="connsiteX7" fmla="*/ 19852 w 838580"/>
                <a:gd name="connsiteY7" fmla="*/ 4164286 h 4164286"/>
                <a:gd name="connsiteX0" fmla="*/ 838580 w 838580"/>
                <a:gd name="connsiteY0" fmla="*/ 0 h 4164286"/>
                <a:gd name="connsiteX1" fmla="*/ 781430 w 838580"/>
                <a:gd name="connsiteY1" fmla="*/ 2457450 h 4164286"/>
                <a:gd name="connsiteX2" fmla="*/ 739932 w 838580"/>
                <a:gd name="connsiteY2" fmla="*/ 2580110 h 4164286"/>
                <a:gd name="connsiteX3" fmla="*/ 307884 w 838580"/>
                <a:gd name="connsiteY3" fmla="*/ 3156174 h 4164286"/>
                <a:gd name="connsiteX4" fmla="*/ 48005 w 838580"/>
                <a:gd name="connsiteY4" fmla="*/ 3514726 h 4164286"/>
                <a:gd name="connsiteX5" fmla="*/ 19853 w 838580"/>
                <a:gd name="connsiteY5" fmla="*/ 3876254 h 4164286"/>
                <a:gd name="connsiteX6" fmla="*/ 19852 w 838580"/>
                <a:gd name="connsiteY6" fmla="*/ 4164286 h 4164286"/>
                <a:gd name="connsiteX0" fmla="*/ 910588 w 910588"/>
                <a:gd name="connsiteY0" fmla="*/ 0 h 4164286"/>
                <a:gd name="connsiteX1" fmla="*/ 853438 w 910588"/>
                <a:gd name="connsiteY1" fmla="*/ 2457450 h 4164286"/>
                <a:gd name="connsiteX2" fmla="*/ 811940 w 910588"/>
                <a:gd name="connsiteY2" fmla="*/ 2580110 h 4164286"/>
                <a:gd name="connsiteX3" fmla="*/ 120013 w 910588"/>
                <a:gd name="connsiteY3" fmla="*/ 3514726 h 4164286"/>
                <a:gd name="connsiteX4" fmla="*/ 91861 w 910588"/>
                <a:gd name="connsiteY4" fmla="*/ 3876254 h 4164286"/>
                <a:gd name="connsiteX5" fmla="*/ 91860 w 910588"/>
                <a:gd name="connsiteY5" fmla="*/ 4164286 h 4164286"/>
                <a:gd name="connsiteX0" fmla="*/ 910588 w 910588"/>
                <a:gd name="connsiteY0" fmla="*/ 0 h 4157651"/>
                <a:gd name="connsiteX1" fmla="*/ 853438 w 910588"/>
                <a:gd name="connsiteY1" fmla="*/ 2457450 h 4157651"/>
                <a:gd name="connsiteX2" fmla="*/ 811940 w 910588"/>
                <a:gd name="connsiteY2" fmla="*/ 2580110 h 4157651"/>
                <a:gd name="connsiteX3" fmla="*/ 120013 w 910588"/>
                <a:gd name="connsiteY3" fmla="*/ 3514726 h 4157651"/>
                <a:gd name="connsiteX4" fmla="*/ 91861 w 910588"/>
                <a:gd name="connsiteY4" fmla="*/ 3876254 h 4157651"/>
                <a:gd name="connsiteX5" fmla="*/ 468668 w 910588"/>
                <a:gd name="connsiteY5" fmla="*/ 4157651 h 4157651"/>
                <a:gd name="connsiteX0" fmla="*/ 847787 w 847787"/>
                <a:gd name="connsiteY0" fmla="*/ 0 h 4157651"/>
                <a:gd name="connsiteX1" fmla="*/ 790637 w 847787"/>
                <a:gd name="connsiteY1" fmla="*/ 2457450 h 4157651"/>
                <a:gd name="connsiteX2" fmla="*/ 749139 w 847787"/>
                <a:gd name="connsiteY2" fmla="*/ 2580110 h 4157651"/>
                <a:gd name="connsiteX3" fmla="*/ 57212 w 847787"/>
                <a:gd name="connsiteY3" fmla="*/ 3514726 h 4157651"/>
                <a:gd name="connsiteX4" fmla="*/ 405867 w 847787"/>
                <a:gd name="connsiteY4" fmla="*/ 4157651 h 4157651"/>
                <a:gd name="connsiteX0" fmla="*/ 441920 w 441920"/>
                <a:gd name="connsiteY0" fmla="*/ 0 h 4157651"/>
                <a:gd name="connsiteX1" fmla="*/ 384770 w 441920"/>
                <a:gd name="connsiteY1" fmla="*/ 2457450 h 4157651"/>
                <a:gd name="connsiteX2" fmla="*/ 343272 w 441920"/>
                <a:gd name="connsiteY2" fmla="*/ 2580110 h 4157651"/>
                <a:gd name="connsiteX3" fmla="*/ 0 w 441920"/>
                <a:gd name="connsiteY3" fmla="*/ 4157651 h 4157651"/>
                <a:gd name="connsiteX0" fmla="*/ 441920 w 441920"/>
                <a:gd name="connsiteY0" fmla="*/ 0 h 4157651"/>
                <a:gd name="connsiteX1" fmla="*/ 384770 w 441920"/>
                <a:gd name="connsiteY1" fmla="*/ 2457450 h 4157651"/>
                <a:gd name="connsiteX2" fmla="*/ 304800 w 441920"/>
                <a:gd name="connsiteY2" fmla="*/ 3282483 h 4157651"/>
                <a:gd name="connsiteX3" fmla="*/ 0 w 441920"/>
                <a:gd name="connsiteY3" fmla="*/ 4157651 h 4157651"/>
                <a:gd name="connsiteX0" fmla="*/ 430882 w 430882"/>
                <a:gd name="connsiteY0" fmla="*/ 0 h 4118393"/>
                <a:gd name="connsiteX1" fmla="*/ 384770 w 430882"/>
                <a:gd name="connsiteY1" fmla="*/ 2418192 h 4118393"/>
                <a:gd name="connsiteX2" fmla="*/ 304800 w 430882"/>
                <a:gd name="connsiteY2" fmla="*/ 3243225 h 4118393"/>
                <a:gd name="connsiteX3" fmla="*/ 0 w 430882"/>
                <a:gd name="connsiteY3" fmla="*/ 4118393 h 4118393"/>
                <a:gd name="connsiteX0" fmla="*/ 430882 w 430882"/>
                <a:gd name="connsiteY0" fmla="*/ 0 h 4118393"/>
                <a:gd name="connsiteX1" fmla="*/ 340965 w 430882"/>
                <a:gd name="connsiteY1" fmla="*/ 2428219 h 4118393"/>
                <a:gd name="connsiteX2" fmla="*/ 304800 w 430882"/>
                <a:gd name="connsiteY2" fmla="*/ 3243225 h 4118393"/>
                <a:gd name="connsiteX3" fmla="*/ 0 w 430882"/>
                <a:gd name="connsiteY3" fmla="*/ 4118393 h 4118393"/>
                <a:gd name="connsiteX0" fmla="*/ 430882 w 445868"/>
                <a:gd name="connsiteY0" fmla="*/ 57 h 4118450"/>
                <a:gd name="connsiteX1" fmla="*/ 430883 w 445868"/>
                <a:gd name="connsiteY1" fmla="*/ 1012154 h 4118450"/>
                <a:gd name="connsiteX2" fmla="*/ 340965 w 445868"/>
                <a:gd name="connsiteY2" fmla="*/ 2428276 h 4118450"/>
                <a:gd name="connsiteX3" fmla="*/ 304800 w 445868"/>
                <a:gd name="connsiteY3" fmla="*/ 3243282 h 4118450"/>
                <a:gd name="connsiteX4" fmla="*/ 0 w 445868"/>
                <a:gd name="connsiteY4" fmla="*/ 4118450 h 4118450"/>
                <a:gd name="connsiteX0" fmla="*/ 430882 w 445869"/>
                <a:gd name="connsiteY0" fmla="*/ 0 h 4118393"/>
                <a:gd name="connsiteX1" fmla="*/ 430885 w 445869"/>
                <a:gd name="connsiteY1" fmla="*/ 576126 h 4118393"/>
                <a:gd name="connsiteX2" fmla="*/ 430883 w 445869"/>
                <a:gd name="connsiteY2" fmla="*/ 1012097 h 4118393"/>
                <a:gd name="connsiteX3" fmla="*/ 340965 w 445869"/>
                <a:gd name="connsiteY3" fmla="*/ 2428219 h 4118393"/>
                <a:gd name="connsiteX4" fmla="*/ 304800 w 445869"/>
                <a:gd name="connsiteY4" fmla="*/ 3243225 h 4118393"/>
                <a:gd name="connsiteX5" fmla="*/ 0 w 445869"/>
                <a:gd name="connsiteY5" fmla="*/ 4118393 h 4118393"/>
                <a:gd name="connsiteX0" fmla="*/ 430882 w 445872"/>
                <a:gd name="connsiteY0" fmla="*/ 0 h 4118393"/>
                <a:gd name="connsiteX1" fmla="*/ 430885 w 445872"/>
                <a:gd name="connsiteY1" fmla="*/ 576126 h 4118393"/>
                <a:gd name="connsiteX2" fmla="*/ 430885 w 445872"/>
                <a:gd name="connsiteY2" fmla="*/ 1393572 h 4118393"/>
                <a:gd name="connsiteX3" fmla="*/ 340965 w 445872"/>
                <a:gd name="connsiteY3" fmla="*/ 2428219 h 4118393"/>
                <a:gd name="connsiteX4" fmla="*/ 304800 w 445872"/>
                <a:gd name="connsiteY4" fmla="*/ 3243225 h 4118393"/>
                <a:gd name="connsiteX5" fmla="*/ 0 w 445872"/>
                <a:gd name="connsiteY5" fmla="*/ 4118393 h 4118393"/>
                <a:gd name="connsiteX0" fmla="*/ 430882 w 430886"/>
                <a:gd name="connsiteY0" fmla="*/ 0 h 4118393"/>
                <a:gd name="connsiteX1" fmla="*/ 430885 w 430886"/>
                <a:gd name="connsiteY1" fmla="*/ 576126 h 4118393"/>
                <a:gd name="connsiteX2" fmla="*/ 340965 w 430886"/>
                <a:gd name="connsiteY2" fmla="*/ 2428219 h 4118393"/>
                <a:gd name="connsiteX3" fmla="*/ 304800 w 430886"/>
                <a:gd name="connsiteY3" fmla="*/ 3243225 h 4118393"/>
                <a:gd name="connsiteX4" fmla="*/ 0 w 430886"/>
                <a:gd name="connsiteY4" fmla="*/ 4118393 h 4118393"/>
                <a:gd name="connsiteX0" fmla="*/ 430882 w 430882"/>
                <a:gd name="connsiteY0" fmla="*/ 0 h 4118393"/>
                <a:gd name="connsiteX1" fmla="*/ 340965 w 430882"/>
                <a:gd name="connsiteY1" fmla="*/ 2428219 h 4118393"/>
                <a:gd name="connsiteX2" fmla="*/ 304800 w 430882"/>
                <a:gd name="connsiteY2" fmla="*/ 3243225 h 4118393"/>
                <a:gd name="connsiteX3" fmla="*/ 0 w 430882"/>
                <a:gd name="connsiteY3" fmla="*/ 4118393 h 4118393"/>
                <a:gd name="connsiteX0" fmla="*/ 430882 w 445868"/>
                <a:gd name="connsiteY0" fmla="*/ 0 h 4118393"/>
                <a:gd name="connsiteX1" fmla="*/ 430883 w 445868"/>
                <a:gd name="connsiteY1" fmla="*/ 1012097 h 4118393"/>
                <a:gd name="connsiteX2" fmla="*/ 340965 w 445868"/>
                <a:gd name="connsiteY2" fmla="*/ 2428219 h 4118393"/>
                <a:gd name="connsiteX3" fmla="*/ 304800 w 445868"/>
                <a:gd name="connsiteY3" fmla="*/ 3243225 h 4118393"/>
                <a:gd name="connsiteX4" fmla="*/ 0 w 445868"/>
                <a:gd name="connsiteY4" fmla="*/ 4118393 h 4118393"/>
                <a:gd name="connsiteX0" fmla="*/ 430883 w 430883"/>
                <a:gd name="connsiteY0" fmla="*/ 0 h 3106296"/>
                <a:gd name="connsiteX1" fmla="*/ 340965 w 430883"/>
                <a:gd name="connsiteY1" fmla="*/ 1416122 h 3106296"/>
                <a:gd name="connsiteX2" fmla="*/ 304800 w 430883"/>
                <a:gd name="connsiteY2" fmla="*/ 2231128 h 3106296"/>
                <a:gd name="connsiteX3" fmla="*/ 0 w 430883"/>
                <a:gd name="connsiteY3" fmla="*/ 3106296 h 3106296"/>
              </a:gdLst>
              <a:ahLst/>
              <a:cxnLst>
                <a:cxn ang="0">
                  <a:pos x="connsiteX0" y="connsiteY0"/>
                </a:cxn>
                <a:cxn ang="0">
                  <a:pos x="connsiteX1" y="connsiteY1"/>
                </a:cxn>
                <a:cxn ang="0">
                  <a:pos x="connsiteX2" y="connsiteY2"/>
                </a:cxn>
                <a:cxn ang="0">
                  <a:pos x="connsiteX3" y="connsiteY3"/>
                </a:cxn>
              </a:cxnLst>
              <a:rect l="l" t="t" r="r" b="b"/>
              <a:pathLst>
                <a:path w="430883" h="3106296">
                  <a:moveTo>
                    <a:pt x="430883" y="0"/>
                  </a:moveTo>
                  <a:cubicBezTo>
                    <a:pt x="415897" y="404703"/>
                    <a:pt x="358949" y="880022"/>
                    <a:pt x="340965" y="1416122"/>
                  </a:cubicBezTo>
                  <a:lnTo>
                    <a:pt x="304800" y="2231128"/>
                  </a:lnTo>
                  <a:cubicBezTo>
                    <a:pt x="240672" y="2514495"/>
                    <a:pt x="71515" y="2777642"/>
                    <a:pt x="0" y="3106296"/>
                  </a:cubicBezTo>
                </a:path>
              </a:pathLst>
            </a:custGeom>
            <a:ln w="19050">
              <a:solidFill>
                <a:schemeClr val="tx1"/>
              </a:solidFill>
              <a:prstDash val="sysDash"/>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38" name="フリーフォーム 37"/>
            <p:cNvSpPr/>
            <p:nvPr/>
          </p:nvSpPr>
          <p:spPr>
            <a:xfrm rot="5400000">
              <a:off x="8784380" y="-3338"/>
              <a:ext cx="95931" cy="4032444"/>
            </a:xfrm>
            <a:custGeom>
              <a:avLst/>
              <a:gdLst>
                <a:gd name="connsiteX0" fmla="*/ 876300 w 1050925"/>
                <a:gd name="connsiteY0" fmla="*/ 0 h 4230688"/>
                <a:gd name="connsiteX1" fmla="*/ 876300 w 1050925"/>
                <a:gd name="connsiteY1" fmla="*/ 2457450 h 4230688"/>
                <a:gd name="connsiteX2" fmla="*/ 904875 w 1050925"/>
                <a:gd name="connsiteY2" fmla="*/ 3952875 h 4230688"/>
                <a:gd name="connsiteX3" fmla="*/ 0 w 1050925"/>
                <a:gd name="connsiteY3" fmla="*/ 4124325 h 4230688"/>
                <a:gd name="connsiteX4" fmla="*/ 0 w 1050925"/>
                <a:gd name="connsiteY4" fmla="*/ 4124325 h 4230688"/>
                <a:gd name="connsiteX0" fmla="*/ 876300 w 938473"/>
                <a:gd name="connsiteY0" fmla="*/ 0 h 4124325"/>
                <a:gd name="connsiteX1" fmla="*/ 876300 w 938473"/>
                <a:gd name="connsiteY1" fmla="*/ 2457450 h 4124325"/>
                <a:gd name="connsiteX2" fmla="*/ 201588 w 938473"/>
                <a:gd name="connsiteY2" fmla="*/ 3300189 h 4124325"/>
                <a:gd name="connsiteX3" fmla="*/ 904875 w 938473"/>
                <a:gd name="connsiteY3" fmla="*/ 3952875 h 4124325"/>
                <a:gd name="connsiteX4" fmla="*/ 0 w 938473"/>
                <a:gd name="connsiteY4" fmla="*/ 4124325 h 4124325"/>
                <a:gd name="connsiteX5" fmla="*/ 0 w 938473"/>
                <a:gd name="connsiteY5" fmla="*/ 4124325 h 4124325"/>
                <a:gd name="connsiteX0" fmla="*/ 876300 w 938473"/>
                <a:gd name="connsiteY0" fmla="*/ 0 h 4124325"/>
                <a:gd name="connsiteX1" fmla="*/ 876300 w 938473"/>
                <a:gd name="connsiteY1" fmla="*/ 2457450 h 4124325"/>
                <a:gd name="connsiteX2" fmla="*/ 704850 w 938473"/>
                <a:gd name="connsiteY2" fmla="*/ 2847976 h 4124325"/>
                <a:gd name="connsiteX3" fmla="*/ 201588 w 938473"/>
                <a:gd name="connsiteY3" fmla="*/ 3300189 h 4124325"/>
                <a:gd name="connsiteX4" fmla="*/ 904875 w 938473"/>
                <a:gd name="connsiteY4" fmla="*/ 3952875 h 4124325"/>
                <a:gd name="connsiteX5" fmla="*/ 0 w 938473"/>
                <a:gd name="connsiteY5" fmla="*/ 4124325 h 4124325"/>
                <a:gd name="connsiteX6" fmla="*/ 0 w 938473"/>
                <a:gd name="connsiteY6" fmla="*/ 4124325 h 4124325"/>
                <a:gd name="connsiteX0" fmla="*/ 876300 w 938473"/>
                <a:gd name="connsiteY0" fmla="*/ 0 h 4124325"/>
                <a:gd name="connsiteX1" fmla="*/ 876300 w 938473"/>
                <a:gd name="connsiteY1" fmla="*/ 2457450 h 4124325"/>
                <a:gd name="connsiteX2" fmla="*/ 561628 w 938473"/>
                <a:gd name="connsiteY2" fmla="*/ 2868142 h 4124325"/>
                <a:gd name="connsiteX3" fmla="*/ 201588 w 938473"/>
                <a:gd name="connsiteY3" fmla="*/ 3300189 h 4124325"/>
                <a:gd name="connsiteX4" fmla="*/ 904875 w 938473"/>
                <a:gd name="connsiteY4" fmla="*/ 3952875 h 4124325"/>
                <a:gd name="connsiteX5" fmla="*/ 0 w 938473"/>
                <a:gd name="connsiteY5" fmla="*/ 4124325 h 4124325"/>
                <a:gd name="connsiteX6" fmla="*/ 0 w 938473"/>
                <a:gd name="connsiteY6" fmla="*/ 4124325 h 4124325"/>
                <a:gd name="connsiteX0" fmla="*/ 876300 w 938473"/>
                <a:gd name="connsiteY0" fmla="*/ 0 h 4124325"/>
                <a:gd name="connsiteX1" fmla="*/ 876300 w 938473"/>
                <a:gd name="connsiteY1" fmla="*/ 2457450 h 4124325"/>
                <a:gd name="connsiteX2" fmla="*/ 866775 w 938473"/>
                <a:gd name="connsiteY2" fmla="*/ 2647951 h 4124325"/>
                <a:gd name="connsiteX3" fmla="*/ 561628 w 938473"/>
                <a:gd name="connsiteY3" fmla="*/ 2868142 h 4124325"/>
                <a:gd name="connsiteX4" fmla="*/ 201588 w 938473"/>
                <a:gd name="connsiteY4" fmla="*/ 3300189 h 4124325"/>
                <a:gd name="connsiteX5" fmla="*/ 904875 w 938473"/>
                <a:gd name="connsiteY5" fmla="*/ 3952875 h 4124325"/>
                <a:gd name="connsiteX6" fmla="*/ 0 w 938473"/>
                <a:gd name="connsiteY6" fmla="*/ 4124325 h 4124325"/>
                <a:gd name="connsiteX7" fmla="*/ 0 w 938473"/>
                <a:gd name="connsiteY7" fmla="*/ 4124325 h 4124325"/>
                <a:gd name="connsiteX0" fmla="*/ 876300 w 938473"/>
                <a:gd name="connsiteY0" fmla="*/ 0 h 4124325"/>
                <a:gd name="connsiteX1" fmla="*/ 876300 w 938473"/>
                <a:gd name="connsiteY1" fmla="*/ 2457450 h 4124325"/>
                <a:gd name="connsiteX2" fmla="*/ 741015 w 938473"/>
                <a:gd name="connsiteY2" fmla="*/ 2662834 h 4124325"/>
                <a:gd name="connsiteX3" fmla="*/ 561628 w 938473"/>
                <a:gd name="connsiteY3" fmla="*/ 2868142 h 4124325"/>
                <a:gd name="connsiteX4" fmla="*/ 201588 w 938473"/>
                <a:gd name="connsiteY4" fmla="*/ 3300189 h 4124325"/>
                <a:gd name="connsiteX5" fmla="*/ 904875 w 938473"/>
                <a:gd name="connsiteY5" fmla="*/ 3952875 h 4124325"/>
                <a:gd name="connsiteX6" fmla="*/ 0 w 938473"/>
                <a:gd name="connsiteY6" fmla="*/ 4124325 h 4124325"/>
                <a:gd name="connsiteX7" fmla="*/ 0 w 938473"/>
                <a:gd name="connsiteY7" fmla="*/ 4124325 h 4124325"/>
                <a:gd name="connsiteX0" fmla="*/ 876300 w 938473"/>
                <a:gd name="connsiteY0" fmla="*/ 0 h 4124325"/>
                <a:gd name="connsiteX1" fmla="*/ 876300 w 938473"/>
                <a:gd name="connsiteY1" fmla="*/ 2457450 h 4124325"/>
                <a:gd name="connsiteX2" fmla="*/ 741015 w 938473"/>
                <a:gd name="connsiteY2" fmla="*/ 2662834 h 4124325"/>
                <a:gd name="connsiteX3" fmla="*/ 561628 w 938473"/>
                <a:gd name="connsiteY3" fmla="*/ 2868142 h 4124325"/>
                <a:gd name="connsiteX4" fmla="*/ 201588 w 938473"/>
                <a:gd name="connsiteY4" fmla="*/ 3300189 h 4124325"/>
                <a:gd name="connsiteX5" fmla="*/ 904875 w 938473"/>
                <a:gd name="connsiteY5" fmla="*/ 3952875 h 4124325"/>
                <a:gd name="connsiteX6" fmla="*/ 0 w 938473"/>
                <a:gd name="connsiteY6" fmla="*/ 4124325 h 4124325"/>
                <a:gd name="connsiteX7" fmla="*/ 0 w 938473"/>
                <a:gd name="connsiteY7" fmla="*/ 4124325 h 4124325"/>
                <a:gd name="connsiteX0" fmla="*/ 876300 w 938473"/>
                <a:gd name="connsiteY0" fmla="*/ 0 h 4124325"/>
                <a:gd name="connsiteX1" fmla="*/ 876300 w 938473"/>
                <a:gd name="connsiteY1" fmla="*/ 2457450 h 4124325"/>
                <a:gd name="connsiteX2" fmla="*/ 741015 w 938473"/>
                <a:gd name="connsiteY2" fmla="*/ 2662834 h 4124325"/>
                <a:gd name="connsiteX3" fmla="*/ 314325 w 938473"/>
                <a:gd name="connsiteY3" fmla="*/ 3181351 h 4124325"/>
                <a:gd name="connsiteX4" fmla="*/ 201588 w 938473"/>
                <a:gd name="connsiteY4" fmla="*/ 3300189 h 4124325"/>
                <a:gd name="connsiteX5" fmla="*/ 904875 w 938473"/>
                <a:gd name="connsiteY5" fmla="*/ 3952875 h 4124325"/>
                <a:gd name="connsiteX6" fmla="*/ 0 w 938473"/>
                <a:gd name="connsiteY6" fmla="*/ 4124325 h 4124325"/>
                <a:gd name="connsiteX7" fmla="*/ 0 w 938473"/>
                <a:gd name="connsiteY7" fmla="*/ 4124325 h 4124325"/>
                <a:gd name="connsiteX0" fmla="*/ 993395 w 1055568"/>
                <a:gd name="connsiteY0" fmla="*/ 0 h 4124325"/>
                <a:gd name="connsiteX1" fmla="*/ 993395 w 1055568"/>
                <a:gd name="connsiteY1" fmla="*/ 2457450 h 4124325"/>
                <a:gd name="connsiteX2" fmla="*/ 534707 w 1055568"/>
                <a:gd name="connsiteY2" fmla="*/ 3156174 h 4124325"/>
                <a:gd name="connsiteX3" fmla="*/ 431420 w 1055568"/>
                <a:gd name="connsiteY3" fmla="*/ 3181351 h 4124325"/>
                <a:gd name="connsiteX4" fmla="*/ 318683 w 1055568"/>
                <a:gd name="connsiteY4" fmla="*/ 3300189 h 4124325"/>
                <a:gd name="connsiteX5" fmla="*/ 1021970 w 1055568"/>
                <a:gd name="connsiteY5" fmla="*/ 3952875 h 4124325"/>
                <a:gd name="connsiteX6" fmla="*/ 117095 w 1055568"/>
                <a:gd name="connsiteY6" fmla="*/ 4124325 h 4124325"/>
                <a:gd name="connsiteX7" fmla="*/ 117095 w 1055568"/>
                <a:gd name="connsiteY7" fmla="*/ 4124325 h 4124325"/>
                <a:gd name="connsiteX0" fmla="*/ 876300 w 938473"/>
                <a:gd name="connsiteY0" fmla="*/ 0 h 4124325"/>
                <a:gd name="connsiteX1" fmla="*/ 876300 w 938473"/>
                <a:gd name="connsiteY1" fmla="*/ 2457450 h 4124325"/>
                <a:gd name="connsiteX2" fmla="*/ 609600 w 938473"/>
                <a:gd name="connsiteY2" fmla="*/ 2762251 h 4124325"/>
                <a:gd name="connsiteX3" fmla="*/ 417612 w 938473"/>
                <a:gd name="connsiteY3" fmla="*/ 3156174 h 4124325"/>
                <a:gd name="connsiteX4" fmla="*/ 314325 w 938473"/>
                <a:gd name="connsiteY4" fmla="*/ 3181351 h 4124325"/>
                <a:gd name="connsiteX5" fmla="*/ 201588 w 938473"/>
                <a:gd name="connsiteY5" fmla="*/ 3300189 h 4124325"/>
                <a:gd name="connsiteX6" fmla="*/ 904875 w 938473"/>
                <a:gd name="connsiteY6" fmla="*/ 3952875 h 4124325"/>
                <a:gd name="connsiteX7" fmla="*/ 0 w 938473"/>
                <a:gd name="connsiteY7" fmla="*/ 4124325 h 4124325"/>
                <a:gd name="connsiteX8" fmla="*/ 0 w 938473"/>
                <a:gd name="connsiteY8" fmla="*/ 4124325 h 4124325"/>
                <a:gd name="connsiteX0" fmla="*/ 876300 w 938473"/>
                <a:gd name="connsiteY0" fmla="*/ 0 h 4124325"/>
                <a:gd name="connsiteX1" fmla="*/ 876300 w 938473"/>
                <a:gd name="connsiteY1" fmla="*/ 2457450 h 4124325"/>
                <a:gd name="connsiteX2" fmla="*/ 417612 w 938473"/>
                <a:gd name="connsiteY2" fmla="*/ 3156174 h 4124325"/>
                <a:gd name="connsiteX3" fmla="*/ 314325 w 938473"/>
                <a:gd name="connsiteY3" fmla="*/ 3181351 h 4124325"/>
                <a:gd name="connsiteX4" fmla="*/ 201588 w 938473"/>
                <a:gd name="connsiteY4" fmla="*/ 3300189 h 4124325"/>
                <a:gd name="connsiteX5" fmla="*/ 904875 w 938473"/>
                <a:gd name="connsiteY5" fmla="*/ 3952875 h 4124325"/>
                <a:gd name="connsiteX6" fmla="*/ 0 w 938473"/>
                <a:gd name="connsiteY6" fmla="*/ 4124325 h 4124325"/>
                <a:gd name="connsiteX7" fmla="*/ 0 w 938473"/>
                <a:gd name="connsiteY7" fmla="*/ 4124325 h 4124325"/>
                <a:gd name="connsiteX0" fmla="*/ 876300 w 938473"/>
                <a:gd name="connsiteY0" fmla="*/ 0 h 4124325"/>
                <a:gd name="connsiteX1" fmla="*/ 876300 w 938473"/>
                <a:gd name="connsiteY1" fmla="*/ 2457450 h 4124325"/>
                <a:gd name="connsiteX2" fmla="*/ 417612 w 938473"/>
                <a:gd name="connsiteY2" fmla="*/ 3156174 h 4124325"/>
                <a:gd name="connsiteX3" fmla="*/ 201588 w 938473"/>
                <a:gd name="connsiteY3" fmla="*/ 3300189 h 4124325"/>
                <a:gd name="connsiteX4" fmla="*/ 904875 w 938473"/>
                <a:gd name="connsiteY4" fmla="*/ 3952875 h 4124325"/>
                <a:gd name="connsiteX5" fmla="*/ 0 w 938473"/>
                <a:gd name="connsiteY5" fmla="*/ 4124325 h 4124325"/>
                <a:gd name="connsiteX6" fmla="*/ 0 w 938473"/>
                <a:gd name="connsiteY6" fmla="*/ 4124325 h 4124325"/>
                <a:gd name="connsiteX0" fmla="*/ 899938 w 938108"/>
                <a:gd name="connsiteY0" fmla="*/ 0 h 4124325"/>
                <a:gd name="connsiteX1" fmla="*/ 899938 w 938108"/>
                <a:gd name="connsiteY1" fmla="*/ 2457450 h 4124325"/>
                <a:gd name="connsiteX2" fmla="*/ 441250 w 938108"/>
                <a:gd name="connsiteY2" fmla="*/ 3156174 h 4124325"/>
                <a:gd name="connsiteX3" fmla="*/ 81210 w 938108"/>
                <a:gd name="connsiteY3" fmla="*/ 3516214 h 4124325"/>
                <a:gd name="connsiteX4" fmla="*/ 928513 w 938108"/>
                <a:gd name="connsiteY4" fmla="*/ 3952875 h 4124325"/>
                <a:gd name="connsiteX5" fmla="*/ 23638 w 938108"/>
                <a:gd name="connsiteY5" fmla="*/ 4124325 h 4124325"/>
                <a:gd name="connsiteX6" fmla="*/ 23638 w 938108"/>
                <a:gd name="connsiteY6" fmla="*/ 4124325 h 4124325"/>
                <a:gd name="connsiteX0" fmla="*/ 899938 w 938108"/>
                <a:gd name="connsiteY0" fmla="*/ 0 h 4124325"/>
                <a:gd name="connsiteX1" fmla="*/ 899938 w 938108"/>
                <a:gd name="connsiteY1" fmla="*/ 2457450 h 4124325"/>
                <a:gd name="connsiteX2" fmla="*/ 585266 w 938108"/>
                <a:gd name="connsiteY2" fmla="*/ 2868142 h 4124325"/>
                <a:gd name="connsiteX3" fmla="*/ 441250 w 938108"/>
                <a:gd name="connsiteY3" fmla="*/ 3156174 h 4124325"/>
                <a:gd name="connsiteX4" fmla="*/ 81210 w 938108"/>
                <a:gd name="connsiteY4" fmla="*/ 3516214 h 4124325"/>
                <a:gd name="connsiteX5" fmla="*/ 928513 w 938108"/>
                <a:gd name="connsiteY5" fmla="*/ 3952875 h 4124325"/>
                <a:gd name="connsiteX6" fmla="*/ 23638 w 938108"/>
                <a:gd name="connsiteY6" fmla="*/ 4124325 h 4124325"/>
                <a:gd name="connsiteX7" fmla="*/ 23638 w 938108"/>
                <a:gd name="connsiteY7" fmla="*/ 4124325 h 4124325"/>
                <a:gd name="connsiteX0" fmla="*/ 899938 w 938108"/>
                <a:gd name="connsiteY0" fmla="*/ 0 h 4124325"/>
                <a:gd name="connsiteX1" fmla="*/ 899938 w 938108"/>
                <a:gd name="connsiteY1" fmla="*/ 2457450 h 4124325"/>
                <a:gd name="connsiteX2" fmla="*/ 801290 w 938108"/>
                <a:gd name="connsiteY2" fmla="*/ 2580110 h 4124325"/>
                <a:gd name="connsiteX3" fmla="*/ 585266 w 938108"/>
                <a:gd name="connsiteY3" fmla="*/ 2868142 h 4124325"/>
                <a:gd name="connsiteX4" fmla="*/ 441250 w 938108"/>
                <a:gd name="connsiteY4" fmla="*/ 3156174 h 4124325"/>
                <a:gd name="connsiteX5" fmla="*/ 81210 w 938108"/>
                <a:gd name="connsiteY5" fmla="*/ 3516214 h 4124325"/>
                <a:gd name="connsiteX6" fmla="*/ 928513 w 938108"/>
                <a:gd name="connsiteY6" fmla="*/ 3952875 h 4124325"/>
                <a:gd name="connsiteX7" fmla="*/ 23638 w 938108"/>
                <a:gd name="connsiteY7" fmla="*/ 4124325 h 4124325"/>
                <a:gd name="connsiteX8" fmla="*/ 23638 w 938108"/>
                <a:gd name="connsiteY8" fmla="*/ 4124325 h 4124325"/>
                <a:gd name="connsiteX0" fmla="*/ 899938 w 938108"/>
                <a:gd name="connsiteY0" fmla="*/ 0 h 4124325"/>
                <a:gd name="connsiteX1" fmla="*/ 899938 w 938108"/>
                <a:gd name="connsiteY1" fmla="*/ 2457450 h 4124325"/>
                <a:gd name="connsiteX2" fmla="*/ 801290 w 938108"/>
                <a:gd name="connsiteY2" fmla="*/ 2580110 h 4124325"/>
                <a:gd name="connsiteX3" fmla="*/ 585266 w 938108"/>
                <a:gd name="connsiteY3" fmla="*/ 2868142 h 4124325"/>
                <a:gd name="connsiteX4" fmla="*/ 441250 w 938108"/>
                <a:gd name="connsiteY4" fmla="*/ 3156174 h 4124325"/>
                <a:gd name="connsiteX5" fmla="*/ 81210 w 938108"/>
                <a:gd name="connsiteY5" fmla="*/ 3516214 h 4124325"/>
                <a:gd name="connsiteX6" fmla="*/ 928513 w 938108"/>
                <a:gd name="connsiteY6" fmla="*/ 3952875 h 4124325"/>
                <a:gd name="connsiteX7" fmla="*/ 23638 w 938108"/>
                <a:gd name="connsiteY7" fmla="*/ 4124325 h 4124325"/>
                <a:gd name="connsiteX8" fmla="*/ 23638 w 938108"/>
                <a:gd name="connsiteY8" fmla="*/ 4124325 h 4124325"/>
                <a:gd name="connsiteX0" fmla="*/ 911940 w 950110"/>
                <a:gd name="connsiteY0" fmla="*/ 0 h 4124325"/>
                <a:gd name="connsiteX1" fmla="*/ 911940 w 950110"/>
                <a:gd name="connsiteY1" fmla="*/ 2457450 h 4124325"/>
                <a:gd name="connsiteX2" fmla="*/ 813292 w 950110"/>
                <a:gd name="connsiteY2" fmla="*/ 2580110 h 4124325"/>
                <a:gd name="connsiteX3" fmla="*/ 597268 w 950110"/>
                <a:gd name="connsiteY3" fmla="*/ 2868142 h 4124325"/>
                <a:gd name="connsiteX4" fmla="*/ 381244 w 950110"/>
                <a:gd name="connsiteY4" fmla="*/ 3156174 h 4124325"/>
                <a:gd name="connsiteX5" fmla="*/ 93212 w 950110"/>
                <a:gd name="connsiteY5" fmla="*/ 3516214 h 4124325"/>
                <a:gd name="connsiteX6" fmla="*/ 940515 w 950110"/>
                <a:gd name="connsiteY6" fmla="*/ 3952875 h 4124325"/>
                <a:gd name="connsiteX7" fmla="*/ 35640 w 950110"/>
                <a:gd name="connsiteY7" fmla="*/ 4124325 h 4124325"/>
                <a:gd name="connsiteX8" fmla="*/ 35640 w 950110"/>
                <a:gd name="connsiteY8" fmla="*/ 4124325 h 4124325"/>
                <a:gd name="connsiteX0" fmla="*/ 911940 w 950110"/>
                <a:gd name="connsiteY0" fmla="*/ 0 h 4124325"/>
                <a:gd name="connsiteX1" fmla="*/ 911940 w 950110"/>
                <a:gd name="connsiteY1" fmla="*/ 2457450 h 4124325"/>
                <a:gd name="connsiteX2" fmla="*/ 813292 w 950110"/>
                <a:gd name="connsiteY2" fmla="*/ 2580110 h 4124325"/>
                <a:gd name="connsiteX3" fmla="*/ 597268 w 950110"/>
                <a:gd name="connsiteY3" fmla="*/ 2868142 h 4124325"/>
                <a:gd name="connsiteX4" fmla="*/ 381244 w 950110"/>
                <a:gd name="connsiteY4" fmla="*/ 3156174 h 4124325"/>
                <a:gd name="connsiteX5" fmla="*/ 93212 w 950110"/>
                <a:gd name="connsiteY5" fmla="*/ 3516214 h 4124325"/>
                <a:gd name="connsiteX6" fmla="*/ 940515 w 950110"/>
                <a:gd name="connsiteY6" fmla="*/ 3952875 h 4124325"/>
                <a:gd name="connsiteX7" fmla="*/ 35640 w 950110"/>
                <a:gd name="connsiteY7" fmla="*/ 4124325 h 4124325"/>
                <a:gd name="connsiteX8" fmla="*/ 35640 w 950110"/>
                <a:gd name="connsiteY8" fmla="*/ 4124325 h 4124325"/>
                <a:gd name="connsiteX0" fmla="*/ 876300 w 876300"/>
                <a:gd name="connsiteY0" fmla="*/ 0 h 4124325"/>
                <a:gd name="connsiteX1" fmla="*/ 876300 w 876300"/>
                <a:gd name="connsiteY1" fmla="*/ 2457450 h 4124325"/>
                <a:gd name="connsiteX2" fmla="*/ 777652 w 876300"/>
                <a:gd name="connsiteY2" fmla="*/ 2580110 h 4124325"/>
                <a:gd name="connsiteX3" fmla="*/ 561628 w 876300"/>
                <a:gd name="connsiteY3" fmla="*/ 2868142 h 4124325"/>
                <a:gd name="connsiteX4" fmla="*/ 345604 w 876300"/>
                <a:gd name="connsiteY4" fmla="*/ 3156174 h 4124325"/>
                <a:gd name="connsiteX5" fmla="*/ 57572 w 876300"/>
                <a:gd name="connsiteY5" fmla="*/ 3516214 h 4124325"/>
                <a:gd name="connsiteX6" fmla="*/ 57572 w 876300"/>
                <a:gd name="connsiteY6" fmla="*/ 3948262 h 4124325"/>
                <a:gd name="connsiteX7" fmla="*/ 0 w 876300"/>
                <a:gd name="connsiteY7" fmla="*/ 4124325 h 4124325"/>
                <a:gd name="connsiteX8" fmla="*/ 0 w 876300"/>
                <a:gd name="connsiteY8" fmla="*/ 4124325 h 4124325"/>
                <a:gd name="connsiteX0" fmla="*/ 876300 w 876300"/>
                <a:gd name="connsiteY0" fmla="*/ 0 h 4124325"/>
                <a:gd name="connsiteX1" fmla="*/ 876300 w 876300"/>
                <a:gd name="connsiteY1" fmla="*/ 2457450 h 4124325"/>
                <a:gd name="connsiteX2" fmla="*/ 777652 w 876300"/>
                <a:gd name="connsiteY2" fmla="*/ 2580110 h 4124325"/>
                <a:gd name="connsiteX3" fmla="*/ 561628 w 876300"/>
                <a:gd name="connsiteY3" fmla="*/ 2868142 h 4124325"/>
                <a:gd name="connsiteX4" fmla="*/ 345604 w 876300"/>
                <a:gd name="connsiteY4" fmla="*/ 3156174 h 4124325"/>
                <a:gd name="connsiteX5" fmla="*/ 57572 w 876300"/>
                <a:gd name="connsiteY5" fmla="*/ 3516214 h 4124325"/>
                <a:gd name="connsiteX6" fmla="*/ 57572 w 876300"/>
                <a:gd name="connsiteY6" fmla="*/ 3948262 h 4124325"/>
                <a:gd name="connsiteX7" fmla="*/ 0 w 876300"/>
                <a:gd name="connsiteY7" fmla="*/ 4124325 h 4124325"/>
                <a:gd name="connsiteX8" fmla="*/ 0 w 876300"/>
                <a:gd name="connsiteY8" fmla="*/ 4124325 h 4124325"/>
                <a:gd name="connsiteX0" fmla="*/ 876300 w 876300"/>
                <a:gd name="connsiteY0" fmla="*/ 0 h 4164286"/>
                <a:gd name="connsiteX1" fmla="*/ 876300 w 876300"/>
                <a:gd name="connsiteY1" fmla="*/ 2457450 h 4164286"/>
                <a:gd name="connsiteX2" fmla="*/ 777652 w 876300"/>
                <a:gd name="connsiteY2" fmla="*/ 2580110 h 4164286"/>
                <a:gd name="connsiteX3" fmla="*/ 561628 w 876300"/>
                <a:gd name="connsiteY3" fmla="*/ 2868142 h 4164286"/>
                <a:gd name="connsiteX4" fmla="*/ 345604 w 876300"/>
                <a:gd name="connsiteY4" fmla="*/ 3156174 h 4164286"/>
                <a:gd name="connsiteX5" fmla="*/ 57572 w 876300"/>
                <a:gd name="connsiteY5" fmla="*/ 3516214 h 4164286"/>
                <a:gd name="connsiteX6" fmla="*/ 57572 w 876300"/>
                <a:gd name="connsiteY6" fmla="*/ 3948262 h 4164286"/>
                <a:gd name="connsiteX7" fmla="*/ 0 w 876300"/>
                <a:gd name="connsiteY7" fmla="*/ 4124325 h 4164286"/>
                <a:gd name="connsiteX8" fmla="*/ 57572 w 876300"/>
                <a:gd name="connsiteY8" fmla="*/ 4164286 h 4164286"/>
                <a:gd name="connsiteX0" fmla="*/ 876329 w 876329"/>
                <a:gd name="connsiteY0" fmla="*/ 0 h 4164286"/>
                <a:gd name="connsiteX1" fmla="*/ 876329 w 876329"/>
                <a:gd name="connsiteY1" fmla="*/ 2457450 h 4164286"/>
                <a:gd name="connsiteX2" fmla="*/ 777681 w 876329"/>
                <a:gd name="connsiteY2" fmla="*/ 2580110 h 4164286"/>
                <a:gd name="connsiteX3" fmla="*/ 561657 w 876329"/>
                <a:gd name="connsiteY3" fmla="*/ 2868142 h 4164286"/>
                <a:gd name="connsiteX4" fmla="*/ 345633 w 876329"/>
                <a:gd name="connsiteY4" fmla="*/ 3156174 h 4164286"/>
                <a:gd name="connsiteX5" fmla="*/ 57601 w 876329"/>
                <a:gd name="connsiteY5" fmla="*/ 3516214 h 4164286"/>
                <a:gd name="connsiteX6" fmla="*/ 29 w 876329"/>
                <a:gd name="connsiteY6" fmla="*/ 4124325 h 4164286"/>
                <a:gd name="connsiteX7" fmla="*/ 57601 w 876329"/>
                <a:gd name="connsiteY7" fmla="*/ 4164286 h 4164286"/>
                <a:gd name="connsiteX0" fmla="*/ 879545 w 879545"/>
                <a:gd name="connsiteY0" fmla="*/ 0 h 4164286"/>
                <a:gd name="connsiteX1" fmla="*/ 879545 w 879545"/>
                <a:gd name="connsiteY1" fmla="*/ 2457450 h 4164286"/>
                <a:gd name="connsiteX2" fmla="*/ 780897 w 879545"/>
                <a:gd name="connsiteY2" fmla="*/ 2580110 h 4164286"/>
                <a:gd name="connsiteX3" fmla="*/ 564873 w 879545"/>
                <a:gd name="connsiteY3" fmla="*/ 2868142 h 4164286"/>
                <a:gd name="connsiteX4" fmla="*/ 348849 w 879545"/>
                <a:gd name="connsiteY4" fmla="*/ 3156174 h 4164286"/>
                <a:gd name="connsiteX5" fmla="*/ 60817 w 879545"/>
                <a:gd name="connsiteY5" fmla="*/ 3516214 h 4164286"/>
                <a:gd name="connsiteX6" fmla="*/ 60818 w 879545"/>
                <a:gd name="connsiteY6" fmla="*/ 3804245 h 4164286"/>
                <a:gd name="connsiteX7" fmla="*/ 3245 w 879545"/>
                <a:gd name="connsiteY7" fmla="*/ 4124325 h 4164286"/>
                <a:gd name="connsiteX8" fmla="*/ 60817 w 879545"/>
                <a:gd name="connsiteY8" fmla="*/ 4164286 h 4164286"/>
                <a:gd name="connsiteX0" fmla="*/ 879545 w 879545"/>
                <a:gd name="connsiteY0" fmla="*/ 0 h 4124325"/>
                <a:gd name="connsiteX1" fmla="*/ 879545 w 879545"/>
                <a:gd name="connsiteY1" fmla="*/ 2457450 h 4124325"/>
                <a:gd name="connsiteX2" fmla="*/ 780897 w 879545"/>
                <a:gd name="connsiteY2" fmla="*/ 2580110 h 4124325"/>
                <a:gd name="connsiteX3" fmla="*/ 564873 w 879545"/>
                <a:gd name="connsiteY3" fmla="*/ 2868142 h 4124325"/>
                <a:gd name="connsiteX4" fmla="*/ 348849 w 879545"/>
                <a:gd name="connsiteY4" fmla="*/ 3156174 h 4124325"/>
                <a:gd name="connsiteX5" fmla="*/ 60817 w 879545"/>
                <a:gd name="connsiteY5" fmla="*/ 3516214 h 4124325"/>
                <a:gd name="connsiteX6" fmla="*/ 60818 w 879545"/>
                <a:gd name="connsiteY6" fmla="*/ 3804245 h 4124325"/>
                <a:gd name="connsiteX7" fmla="*/ 3245 w 879545"/>
                <a:gd name="connsiteY7" fmla="*/ 4124325 h 4124325"/>
                <a:gd name="connsiteX8" fmla="*/ 132826 w 879545"/>
                <a:gd name="connsiteY8" fmla="*/ 4092277 h 4124325"/>
                <a:gd name="connsiteX0" fmla="*/ 879545 w 879545"/>
                <a:gd name="connsiteY0" fmla="*/ 0 h 4124325"/>
                <a:gd name="connsiteX1" fmla="*/ 879545 w 879545"/>
                <a:gd name="connsiteY1" fmla="*/ 2457450 h 4124325"/>
                <a:gd name="connsiteX2" fmla="*/ 780897 w 879545"/>
                <a:gd name="connsiteY2" fmla="*/ 2580110 h 4124325"/>
                <a:gd name="connsiteX3" fmla="*/ 564873 w 879545"/>
                <a:gd name="connsiteY3" fmla="*/ 2868142 h 4124325"/>
                <a:gd name="connsiteX4" fmla="*/ 348849 w 879545"/>
                <a:gd name="connsiteY4" fmla="*/ 3156174 h 4124325"/>
                <a:gd name="connsiteX5" fmla="*/ 60817 w 879545"/>
                <a:gd name="connsiteY5" fmla="*/ 3516214 h 4124325"/>
                <a:gd name="connsiteX6" fmla="*/ 60818 w 879545"/>
                <a:gd name="connsiteY6" fmla="*/ 3804245 h 4124325"/>
                <a:gd name="connsiteX7" fmla="*/ 3245 w 879545"/>
                <a:gd name="connsiteY7" fmla="*/ 4124325 h 4124325"/>
                <a:gd name="connsiteX0" fmla="*/ 879545 w 879545"/>
                <a:gd name="connsiteY0" fmla="*/ 0 h 4124325"/>
                <a:gd name="connsiteX1" fmla="*/ 879545 w 879545"/>
                <a:gd name="connsiteY1" fmla="*/ 2457450 h 4124325"/>
                <a:gd name="connsiteX2" fmla="*/ 780897 w 879545"/>
                <a:gd name="connsiteY2" fmla="*/ 2580110 h 4124325"/>
                <a:gd name="connsiteX3" fmla="*/ 564873 w 879545"/>
                <a:gd name="connsiteY3" fmla="*/ 2868142 h 4124325"/>
                <a:gd name="connsiteX4" fmla="*/ 348849 w 879545"/>
                <a:gd name="connsiteY4" fmla="*/ 3156174 h 4124325"/>
                <a:gd name="connsiteX5" fmla="*/ 60817 w 879545"/>
                <a:gd name="connsiteY5" fmla="*/ 3516214 h 4124325"/>
                <a:gd name="connsiteX6" fmla="*/ 60818 w 879545"/>
                <a:gd name="connsiteY6" fmla="*/ 3804245 h 4124325"/>
                <a:gd name="connsiteX7" fmla="*/ 3245 w 879545"/>
                <a:gd name="connsiteY7" fmla="*/ 4124325 h 4124325"/>
                <a:gd name="connsiteX0" fmla="*/ 876329 w 876329"/>
                <a:gd name="connsiteY0" fmla="*/ 0 h 4124325"/>
                <a:gd name="connsiteX1" fmla="*/ 876329 w 876329"/>
                <a:gd name="connsiteY1" fmla="*/ 2457450 h 4124325"/>
                <a:gd name="connsiteX2" fmla="*/ 777681 w 876329"/>
                <a:gd name="connsiteY2" fmla="*/ 2580110 h 4124325"/>
                <a:gd name="connsiteX3" fmla="*/ 561657 w 876329"/>
                <a:gd name="connsiteY3" fmla="*/ 2868142 h 4124325"/>
                <a:gd name="connsiteX4" fmla="*/ 345633 w 876329"/>
                <a:gd name="connsiteY4" fmla="*/ 3156174 h 4124325"/>
                <a:gd name="connsiteX5" fmla="*/ 57601 w 876329"/>
                <a:gd name="connsiteY5" fmla="*/ 3516214 h 4124325"/>
                <a:gd name="connsiteX6" fmla="*/ 29 w 876329"/>
                <a:gd name="connsiteY6" fmla="*/ 4124325 h 4124325"/>
                <a:gd name="connsiteX0" fmla="*/ 876300 w 876300"/>
                <a:gd name="connsiteY0" fmla="*/ 0 h 4124325"/>
                <a:gd name="connsiteX1" fmla="*/ 876300 w 876300"/>
                <a:gd name="connsiteY1" fmla="*/ 2457450 h 4124325"/>
                <a:gd name="connsiteX2" fmla="*/ 777652 w 876300"/>
                <a:gd name="connsiteY2" fmla="*/ 2580110 h 4124325"/>
                <a:gd name="connsiteX3" fmla="*/ 561628 w 876300"/>
                <a:gd name="connsiteY3" fmla="*/ 2868142 h 4124325"/>
                <a:gd name="connsiteX4" fmla="*/ 345604 w 876300"/>
                <a:gd name="connsiteY4" fmla="*/ 3156174 h 4124325"/>
                <a:gd name="connsiteX5" fmla="*/ 57572 w 876300"/>
                <a:gd name="connsiteY5" fmla="*/ 3516214 h 4124325"/>
                <a:gd name="connsiteX6" fmla="*/ 57573 w 876300"/>
                <a:gd name="connsiteY6" fmla="*/ 3876254 h 4124325"/>
                <a:gd name="connsiteX7" fmla="*/ 0 w 876300"/>
                <a:gd name="connsiteY7" fmla="*/ 4124325 h 4124325"/>
                <a:gd name="connsiteX0" fmla="*/ 890736 w 890736"/>
                <a:gd name="connsiteY0" fmla="*/ 0 h 4092278"/>
                <a:gd name="connsiteX1" fmla="*/ 890736 w 890736"/>
                <a:gd name="connsiteY1" fmla="*/ 2457450 h 4092278"/>
                <a:gd name="connsiteX2" fmla="*/ 792088 w 890736"/>
                <a:gd name="connsiteY2" fmla="*/ 2580110 h 4092278"/>
                <a:gd name="connsiteX3" fmla="*/ 576064 w 890736"/>
                <a:gd name="connsiteY3" fmla="*/ 2868142 h 4092278"/>
                <a:gd name="connsiteX4" fmla="*/ 360040 w 890736"/>
                <a:gd name="connsiteY4" fmla="*/ 3156174 h 4092278"/>
                <a:gd name="connsiteX5" fmla="*/ 72008 w 890736"/>
                <a:gd name="connsiteY5" fmla="*/ 3516214 h 4092278"/>
                <a:gd name="connsiteX6" fmla="*/ 72009 w 890736"/>
                <a:gd name="connsiteY6" fmla="*/ 3876254 h 4092278"/>
                <a:gd name="connsiteX7" fmla="*/ 0 w 890736"/>
                <a:gd name="connsiteY7" fmla="*/ 4092278 h 4092278"/>
                <a:gd name="connsiteX0" fmla="*/ 866733 w 866733"/>
                <a:gd name="connsiteY0" fmla="*/ 0 h 4164286"/>
                <a:gd name="connsiteX1" fmla="*/ 866733 w 866733"/>
                <a:gd name="connsiteY1" fmla="*/ 2457450 h 4164286"/>
                <a:gd name="connsiteX2" fmla="*/ 768085 w 866733"/>
                <a:gd name="connsiteY2" fmla="*/ 2580110 h 4164286"/>
                <a:gd name="connsiteX3" fmla="*/ 552061 w 866733"/>
                <a:gd name="connsiteY3" fmla="*/ 2868142 h 4164286"/>
                <a:gd name="connsiteX4" fmla="*/ 336037 w 866733"/>
                <a:gd name="connsiteY4" fmla="*/ 3156174 h 4164286"/>
                <a:gd name="connsiteX5" fmla="*/ 48005 w 866733"/>
                <a:gd name="connsiteY5" fmla="*/ 3516214 h 4164286"/>
                <a:gd name="connsiteX6" fmla="*/ 48006 w 866733"/>
                <a:gd name="connsiteY6" fmla="*/ 3876254 h 4164286"/>
                <a:gd name="connsiteX7" fmla="*/ 48005 w 866733"/>
                <a:gd name="connsiteY7" fmla="*/ 4164286 h 4164286"/>
                <a:gd name="connsiteX0" fmla="*/ 838580 w 838580"/>
                <a:gd name="connsiteY0" fmla="*/ 0 h 4164286"/>
                <a:gd name="connsiteX1" fmla="*/ 838580 w 838580"/>
                <a:gd name="connsiteY1" fmla="*/ 2457450 h 4164286"/>
                <a:gd name="connsiteX2" fmla="*/ 739932 w 838580"/>
                <a:gd name="connsiteY2" fmla="*/ 2580110 h 4164286"/>
                <a:gd name="connsiteX3" fmla="*/ 523908 w 838580"/>
                <a:gd name="connsiteY3" fmla="*/ 2868142 h 4164286"/>
                <a:gd name="connsiteX4" fmla="*/ 307884 w 838580"/>
                <a:gd name="connsiteY4" fmla="*/ 3156174 h 4164286"/>
                <a:gd name="connsiteX5" fmla="*/ 48005 w 838580"/>
                <a:gd name="connsiteY5" fmla="*/ 3514726 h 4164286"/>
                <a:gd name="connsiteX6" fmla="*/ 19853 w 838580"/>
                <a:gd name="connsiteY6" fmla="*/ 3876254 h 4164286"/>
                <a:gd name="connsiteX7" fmla="*/ 19852 w 838580"/>
                <a:gd name="connsiteY7" fmla="*/ 4164286 h 4164286"/>
                <a:gd name="connsiteX0" fmla="*/ 838580 w 838580"/>
                <a:gd name="connsiteY0" fmla="*/ 0 h 4164286"/>
                <a:gd name="connsiteX1" fmla="*/ 781430 w 838580"/>
                <a:gd name="connsiteY1" fmla="*/ 2457450 h 4164286"/>
                <a:gd name="connsiteX2" fmla="*/ 739932 w 838580"/>
                <a:gd name="connsiteY2" fmla="*/ 2580110 h 4164286"/>
                <a:gd name="connsiteX3" fmla="*/ 523908 w 838580"/>
                <a:gd name="connsiteY3" fmla="*/ 2868142 h 4164286"/>
                <a:gd name="connsiteX4" fmla="*/ 307884 w 838580"/>
                <a:gd name="connsiteY4" fmla="*/ 3156174 h 4164286"/>
                <a:gd name="connsiteX5" fmla="*/ 48005 w 838580"/>
                <a:gd name="connsiteY5" fmla="*/ 3514726 h 4164286"/>
                <a:gd name="connsiteX6" fmla="*/ 19853 w 838580"/>
                <a:gd name="connsiteY6" fmla="*/ 3876254 h 4164286"/>
                <a:gd name="connsiteX7" fmla="*/ 19852 w 838580"/>
                <a:gd name="connsiteY7" fmla="*/ 4164286 h 4164286"/>
                <a:gd name="connsiteX0" fmla="*/ 838580 w 838580"/>
                <a:gd name="connsiteY0" fmla="*/ 0 h 4164286"/>
                <a:gd name="connsiteX1" fmla="*/ 781430 w 838580"/>
                <a:gd name="connsiteY1" fmla="*/ 2457450 h 4164286"/>
                <a:gd name="connsiteX2" fmla="*/ 739932 w 838580"/>
                <a:gd name="connsiteY2" fmla="*/ 2580110 h 4164286"/>
                <a:gd name="connsiteX3" fmla="*/ 307884 w 838580"/>
                <a:gd name="connsiteY3" fmla="*/ 3156174 h 4164286"/>
                <a:gd name="connsiteX4" fmla="*/ 48005 w 838580"/>
                <a:gd name="connsiteY4" fmla="*/ 3514726 h 4164286"/>
                <a:gd name="connsiteX5" fmla="*/ 19853 w 838580"/>
                <a:gd name="connsiteY5" fmla="*/ 3876254 h 4164286"/>
                <a:gd name="connsiteX6" fmla="*/ 19852 w 838580"/>
                <a:gd name="connsiteY6" fmla="*/ 4164286 h 4164286"/>
                <a:gd name="connsiteX0" fmla="*/ 910588 w 910588"/>
                <a:gd name="connsiteY0" fmla="*/ 0 h 4164286"/>
                <a:gd name="connsiteX1" fmla="*/ 853438 w 910588"/>
                <a:gd name="connsiteY1" fmla="*/ 2457450 h 4164286"/>
                <a:gd name="connsiteX2" fmla="*/ 811940 w 910588"/>
                <a:gd name="connsiteY2" fmla="*/ 2580110 h 4164286"/>
                <a:gd name="connsiteX3" fmla="*/ 120013 w 910588"/>
                <a:gd name="connsiteY3" fmla="*/ 3514726 h 4164286"/>
                <a:gd name="connsiteX4" fmla="*/ 91861 w 910588"/>
                <a:gd name="connsiteY4" fmla="*/ 3876254 h 4164286"/>
                <a:gd name="connsiteX5" fmla="*/ 91860 w 910588"/>
                <a:gd name="connsiteY5" fmla="*/ 4164286 h 4164286"/>
                <a:gd name="connsiteX0" fmla="*/ 910588 w 910588"/>
                <a:gd name="connsiteY0" fmla="*/ 0 h 4157651"/>
                <a:gd name="connsiteX1" fmla="*/ 853438 w 910588"/>
                <a:gd name="connsiteY1" fmla="*/ 2457450 h 4157651"/>
                <a:gd name="connsiteX2" fmla="*/ 811940 w 910588"/>
                <a:gd name="connsiteY2" fmla="*/ 2580110 h 4157651"/>
                <a:gd name="connsiteX3" fmla="*/ 120013 w 910588"/>
                <a:gd name="connsiteY3" fmla="*/ 3514726 h 4157651"/>
                <a:gd name="connsiteX4" fmla="*/ 91861 w 910588"/>
                <a:gd name="connsiteY4" fmla="*/ 3876254 h 4157651"/>
                <a:gd name="connsiteX5" fmla="*/ 468668 w 910588"/>
                <a:gd name="connsiteY5" fmla="*/ 4157651 h 4157651"/>
                <a:gd name="connsiteX0" fmla="*/ 847787 w 847787"/>
                <a:gd name="connsiteY0" fmla="*/ 0 h 4157651"/>
                <a:gd name="connsiteX1" fmla="*/ 790637 w 847787"/>
                <a:gd name="connsiteY1" fmla="*/ 2457450 h 4157651"/>
                <a:gd name="connsiteX2" fmla="*/ 749139 w 847787"/>
                <a:gd name="connsiteY2" fmla="*/ 2580110 h 4157651"/>
                <a:gd name="connsiteX3" fmla="*/ 57212 w 847787"/>
                <a:gd name="connsiteY3" fmla="*/ 3514726 h 4157651"/>
                <a:gd name="connsiteX4" fmla="*/ 405867 w 847787"/>
                <a:gd name="connsiteY4" fmla="*/ 4157651 h 4157651"/>
                <a:gd name="connsiteX0" fmla="*/ 441920 w 441920"/>
                <a:gd name="connsiteY0" fmla="*/ 0 h 4157651"/>
                <a:gd name="connsiteX1" fmla="*/ 384770 w 441920"/>
                <a:gd name="connsiteY1" fmla="*/ 2457450 h 4157651"/>
                <a:gd name="connsiteX2" fmla="*/ 343272 w 441920"/>
                <a:gd name="connsiteY2" fmla="*/ 2580110 h 4157651"/>
                <a:gd name="connsiteX3" fmla="*/ 0 w 441920"/>
                <a:gd name="connsiteY3" fmla="*/ 4157651 h 4157651"/>
                <a:gd name="connsiteX0" fmla="*/ 441920 w 441920"/>
                <a:gd name="connsiteY0" fmla="*/ 0 h 4157651"/>
                <a:gd name="connsiteX1" fmla="*/ 384770 w 441920"/>
                <a:gd name="connsiteY1" fmla="*/ 2457450 h 4157651"/>
                <a:gd name="connsiteX2" fmla="*/ 304800 w 441920"/>
                <a:gd name="connsiteY2" fmla="*/ 3282483 h 4157651"/>
                <a:gd name="connsiteX3" fmla="*/ 0 w 441920"/>
                <a:gd name="connsiteY3" fmla="*/ 4157651 h 4157651"/>
                <a:gd name="connsiteX0" fmla="*/ 430882 w 430882"/>
                <a:gd name="connsiteY0" fmla="*/ 0 h 4118393"/>
                <a:gd name="connsiteX1" fmla="*/ 384770 w 430882"/>
                <a:gd name="connsiteY1" fmla="*/ 2418192 h 4118393"/>
                <a:gd name="connsiteX2" fmla="*/ 304800 w 430882"/>
                <a:gd name="connsiteY2" fmla="*/ 3243225 h 4118393"/>
                <a:gd name="connsiteX3" fmla="*/ 0 w 430882"/>
                <a:gd name="connsiteY3" fmla="*/ 4118393 h 4118393"/>
                <a:gd name="connsiteX0" fmla="*/ 430882 w 430882"/>
                <a:gd name="connsiteY0" fmla="*/ 0 h 4118393"/>
                <a:gd name="connsiteX1" fmla="*/ 340965 w 430882"/>
                <a:gd name="connsiteY1" fmla="*/ 2428219 h 4118393"/>
                <a:gd name="connsiteX2" fmla="*/ 304800 w 430882"/>
                <a:gd name="connsiteY2" fmla="*/ 3243225 h 4118393"/>
                <a:gd name="connsiteX3" fmla="*/ 0 w 430882"/>
                <a:gd name="connsiteY3" fmla="*/ 4118393 h 4118393"/>
                <a:gd name="connsiteX0" fmla="*/ 430882 w 445868"/>
                <a:gd name="connsiteY0" fmla="*/ 57 h 4118450"/>
                <a:gd name="connsiteX1" fmla="*/ 430883 w 445868"/>
                <a:gd name="connsiteY1" fmla="*/ 1012154 h 4118450"/>
                <a:gd name="connsiteX2" fmla="*/ 340965 w 445868"/>
                <a:gd name="connsiteY2" fmla="*/ 2428276 h 4118450"/>
                <a:gd name="connsiteX3" fmla="*/ 304800 w 445868"/>
                <a:gd name="connsiteY3" fmla="*/ 3243282 h 4118450"/>
                <a:gd name="connsiteX4" fmla="*/ 0 w 445868"/>
                <a:gd name="connsiteY4" fmla="*/ 4118450 h 4118450"/>
                <a:gd name="connsiteX0" fmla="*/ 430882 w 445869"/>
                <a:gd name="connsiteY0" fmla="*/ 0 h 4118393"/>
                <a:gd name="connsiteX1" fmla="*/ 430885 w 445869"/>
                <a:gd name="connsiteY1" fmla="*/ 576126 h 4118393"/>
                <a:gd name="connsiteX2" fmla="*/ 430883 w 445869"/>
                <a:gd name="connsiteY2" fmla="*/ 1012097 h 4118393"/>
                <a:gd name="connsiteX3" fmla="*/ 340965 w 445869"/>
                <a:gd name="connsiteY3" fmla="*/ 2428219 h 4118393"/>
                <a:gd name="connsiteX4" fmla="*/ 304800 w 445869"/>
                <a:gd name="connsiteY4" fmla="*/ 3243225 h 4118393"/>
                <a:gd name="connsiteX5" fmla="*/ 0 w 445869"/>
                <a:gd name="connsiteY5" fmla="*/ 4118393 h 4118393"/>
                <a:gd name="connsiteX0" fmla="*/ 430882 w 445872"/>
                <a:gd name="connsiteY0" fmla="*/ 0 h 4118393"/>
                <a:gd name="connsiteX1" fmla="*/ 430885 w 445872"/>
                <a:gd name="connsiteY1" fmla="*/ 576126 h 4118393"/>
                <a:gd name="connsiteX2" fmla="*/ 430885 w 445872"/>
                <a:gd name="connsiteY2" fmla="*/ 1393572 h 4118393"/>
                <a:gd name="connsiteX3" fmla="*/ 340965 w 445872"/>
                <a:gd name="connsiteY3" fmla="*/ 2428219 h 4118393"/>
                <a:gd name="connsiteX4" fmla="*/ 304800 w 445872"/>
                <a:gd name="connsiteY4" fmla="*/ 3243225 h 4118393"/>
                <a:gd name="connsiteX5" fmla="*/ 0 w 445872"/>
                <a:gd name="connsiteY5" fmla="*/ 4118393 h 4118393"/>
                <a:gd name="connsiteX0" fmla="*/ 430882 w 430886"/>
                <a:gd name="connsiteY0" fmla="*/ 0 h 4118393"/>
                <a:gd name="connsiteX1" fmla="*/ 430885 w 430886"/>
                <a:gd name="connsiteY1" fmla="*/ 576126 h 4118393"/>
                <a:gd name="connsiteX2" fmla="*/ 340965 w 430886"/>
                <a:gd name="connsiteY2" fmla="*/ 2428219 h 4118393"/>
                <a:gd name="connsiteX3" fmla="*/ 304800 w 430886"/>
                <a:gd name="connsiteY3" fmla="*/ 3243225 h 4118393"/>
                <a:gd name="connsiteX4" fmla="*/ 0 w 430886"/>
                <a:gd name="connsiteY4" fmla="*/ 4118393 h 4118393"/>
                <a:gd name="connsiteX0" fmla="*/ 430882 w 430882"/>
                <a:gd name="connsiteY0" fmla="*/ 0 h 4118393"/>
                <a:gd name="connsiteX1" fmla="*/ 340965 w 430882"/>
                <a:gd name="connsiteY1" fmla="*/ 2428219 h 4118393"/>
                <a:gd name="connsiteX2" fmla="*/ 304800 w 430882"/>
                <a:gd name="connsiteY2" fmla="*/ 3243225 h 4118393"/>
                <a:gd name="connsiteX3" fmla="*/ 0 w 430882"/>
                <a:gd name="connsiteY3" fmla="*/ 4118393 h 4118393"/>
                <a:gd name="connsiteX0" fmla="*/ 430882 w 445868"/>
                <a:gd name="connsiteY0" fmla="*/ 0 h 4118393"/>
                <a:gd name="connsiteX1" fmla="*/ 430883 w 445868"/>
                <a:gd name="connsiteY1" fmla="*/ 1012097 h 4118393"/>
                <a:gd name="connsiteX2" fmla="*/ 340965 w 445868"/>
                <a:gd name="connsiteY2" fmla="*/ 2428219 h 4118393"/>
                <a:gd name="connsiteX3" fmla="*/ 304800 w 445868"/>
                <a:gd name="connsiteY3" fmla="*/ 3243225 h 4118393"/>
                <a:gd name="connsiteX4" fmla="*/ 0 w 445868"/>
                <a:gd name="connsiteY4" fmla="*/ 4118393 h 4118393"/>
                <a:gd name="connsiteX0" fmla="*/ 430883 w 430883"/>
                <a:gd name="connsiteY0" fmla="*/ 0 h 3106296"/>
                <a:gd name="connsiteX1" fmla="*/ 340965 w 430883"/>
                <a:gd name="connsiteY1" fmla="*/ 1416122 h 3106296"/>
                <a:gd name="connsiteX2" fmla="*/ 304800 w 430883"/>
                <a:gd name="connsiteY2" fmla="*/ 2231128 h 3106296"/>
                <a:gd name="connsiteX3" fmla="*/ 0 w 430883"/>
                <a:gd name="connsiteY3" fmla="*/ 3106296 h 3106296"/>
                <a:gd name="connsiteX0" fmla="*/ 430883 w 430883"/>
                <a:gd name="connsiteY0" fmla="*/ 0 h 3378778"/>
                <a:gd name="connsiteX1" fmla="*/ 340965 w 430883"/>
                <a:gd name="connsiteY1" fmla="*/ 1688604 h 3378778"/>
                <a:gd name="connsiteX2" fmla="*/ 304800 w 430883"/>
                <a:gd name="connsiteY2" fmla="*/ 2503610 h 3378778"/>
                <a:gd name="connsiteX3" fmla="*/ 0 w 430883"/>
                <a:gd name="connsiteY3" fmla="*/ 3378778 h 3378778"/>
                <a:gd name="connsiteX0" fmla="*/ 323162 w 358948"/>
                <a:gd name="connsiteY0" fmla="*/ 0 h 3378778"/>
                <a:gd name="connsiteX1" fmla="*/ 340965 w 358948"/>
                <a:gd name="connsiteY1" fmla="*/ 1688604 h 3378778"/>
                <a:gd name="connsiteX2" fmla="*/ 304800 w 358948"/>
                <a:gd name="connsiteY2" fmla="*/ 2503610 h 3378778"/>
                <a:gd name="connsiteX3" fmla="*/ 0 w 358948"/>
                <a:gd name="connsiteY3" fmla="*/ 3378778 h 3378778"/>
                <a:gd name="connsiteX0" fmla="*/ 323162 w 358949"/>
                <a:gd name="connsiteY0" fmla="*/ 0 h 3378778"/>
                <a:gd name="connsiteX1" fmla="*/ 340965 w 358949"/>
                <a:gd name="connsiteY1" fmla="*/ 1688604 h 3378778"/>
                <a:gd name="connsiteX2" fmla="*/ 215441 w 358949"/>
                <a:gd name="connsiteY2" fmla="*/ 2942807 h 3378778"/>
                <a:gd name="connsiteX3" fmla="*/ 0 w 358949"/>
                <a:gd name="connsiteY3" fmla="*/ 3378778 h 3378778"/>
                <a:gd name="connsiteX0" fmla="*/ 107721 w 143508"/>
                <a:gd name="connsiteY0" fmla="*/ 0 h 2942807"/>
                <a:gd name="connsiteX1" fmla="*/ 125524 w 143508"/>
                <a:gd name="connsiteY1" fmla="*/ 1688604 h 2942807"/>
                <a:gd name="connsiteX2" fmla="*/ 0 w 143508"/>
                <a:gd name="connsiteY2" fmla="*/ 2942807 h 2942807"/>
                <a:gd name="connsiteX0" fmla="*/ 215438 w 251225"/>
                <a:gd name="connsiteY0" fmla="*/ 0 h 2997303"/>
                <a:gd name="connsiteX1" fmla="*/ 233241 w 251225"/>
                <a:gd name="connsiteY1" fmla="*/ 1688604 h 2997303"/>
                <a:gd name="connsiteX2" fmla="*/ -1 w 251225"/>
                <a:gd name="connsiteY2" fmla="*/ 2997303 h 2997303"/>
                <a:gd name="connsiteX0" fmla="*/ 107721 w 143508"/>
                <a:gd name="connsiteY0" fmla="*/ 0 h 3051799"/>
                <a:gd name="connsiteX1" fmla="*/ 125524 w 143508"/>
                <a:gd name="connsiteY1" fmla="*/ 1688604 h 3051799"/>
                <a:gd name="connsiteX2" fmla="*/ 0 w 143508"/>
                <a:gd name="connsiteY2" fmla="*/ 3051799 h 3051799"/>
              </a:gdLst>
              <a:ahLst/>
              <a:cxnLst>
                <a:cxn ang="0">
                  <a:pos x="connsiteX0" y="connsiteY0"/>
                </a:cxn>
                <a:cxn ang="0">
                  <a:pos x="connsiteX1" y="connsiteY1"/>
                </a:cxn>
                <a:cxn ang="0">
                  <a:pos x="connsiteX2" y="connsiteY2"/>
                </a:cxn>
              </a:cxnLst>
              <a:rect l="l" t="t" r="r" b="b"/>
              <a:pathLst>
                <a:path w="143508" h="3051799">
                  <a:moveTo>
                    <a:pt x="107721" y="0"/>
                  </a:moveTo>
                  <a:cubicBezTo>
                    <a:pt x="92735" y="404703"/>
                    <a:pt x="143508" y="1152504"/>
                    <a:pt x="125524" y="1688604"/>
                  </a:cubicBezTo>
                  <a:lnTo>
                    <a:pt x="0" y="3051799"/>
                  </a:lnTo>
                </a:path>
              </a:pathLst>
            </a:custGeom>
            <a:ln w="19050">
              <a:solidFill>
                <a:schemeClr val="tx1"/>
              </a:solidFill>
              <a:prstDash val="sysDash"/>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31" name="正方形/長方形 30"/>
            <p:cNvSpPr/>
            <p:nvPr/>
          </p:nvSpPr>
          <p:spPr>
            <a:xfrm rot="16200000">
              <a:off x="8220229" y="1592801"/>
              <a:ext cx="144015" cy="936105"/>
            </a:xfrm>
            <a:prstGeom prst="rect">
              <a:avLst/>
            </a:prstGeom>
            <a:solidFill>
              <a:schemeClr val="bg1">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39" name="正方形/長方形 38"/>
            <p:cNvSpPr/>
            <p:nvPr/>
          </p:nvSpPr>
          <p:spPr>
            <a:xfrm rot="16200000">
              <a:off x="10272459" y="1772821"/>
              <a:ext cx="144015" cy="576064"/>
            </a:xfrm>
            <a:prstGeom prst="rect">
              <a:avLst/>
            </a:prstGeom>
            <a:solidFill>
              <a:schemeClr val="bg1">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40" name="フリーフォーム 39"/>
            <p:cNvSpPr/>
            <p:nvPr/>
          </p:nvSpPr>
          <p:spPr>
            <a:xfrm rot="5400000">
              <a:off x="8796296" y="2888954"/>
              <a:ext cx="288033" cy="4104454"/>
            </a:xfrm>
            <a:custGeom>
              <a:avLst/>
              <a:gdLst>
                <a:gd name="connsiteX0" fmla="*/ 876300 w 1050925"/>
                <a:gd name="connsiteY0" fmla="*/ 0 h 4230688"/>
                <a:gd name="connsiteX1" fmla="*/ 876300 w 1050925"/>
                <a:gd name="connsiteY1" fmla="*/ 2457450 h 4230688"/>
                <a:gd name="connsiteX2" fmla="*/ 904875 w 1050925"/>
                <a:gd name="connsiteY2" fmla="*/ 3952875 h 4230688"/>
                <a:gd name="connsiteX3" fmla="*/ 0 w 1050925"/>
                <a:gd name="connsiteY3" fmla="*/ 4124325 h 4230688"/>
                <a:gd name="connsiteX4" fmla="*/ 0 w 1050925"/>
                <a:gd name="connsiteY4" fmla="*/ 4124325 h 4230688"/>
                <a:gd name="connsiteX0" fmla="*/ 876300 w 938473"/>
                <a:gd name="connsiteY0" fmla="*/ 0 h 4124325"/>
                <a:gd name="connsiteX1" fmla="*/ 876300 w 938473"/>
                <a:gd name="connsiteY1" fmla="*/ 2457450 h 4124325"/>
                <a:gd name="connsiteX2" fmla="*/ 201588 w 938473"/>
                <a:gd name="connsiteY2" fmla="*/ 3300189 h 4124325"/>
                <a:gd name="connsiteX3" fmla="*/ 904875 w 938473"/>
                <a:gd name="connsiteY3" fmla="*/ 3952875 h 4124325"/>
                <a:gd name="connsiteX4" fmla="*/ 0 w 938473"/>
                <a:gd name="connsiteY4" fmla="*/ 4124325 h 4124325"/>
                <a:gd name="connsiteX5" fmla="*/ 0 w 938473"/>
                <a:gd name="connsiteY5" fmla="*/ 4124325 h 4124325"/>
                <a:gd name="connsiteX0" fmla="*/ 876300 w 938473"/>
                <a:gd name="connsiteY0" fmla="*/ 0 h 4124325"/>
                <a:gd name="connsiteX1" fmla="*/ 876300 w 938473"/>
                <a:gd name="connsiteY1" fmla="*/ 2457450 h 4124325"/>
                <a:gd name="connsiteX2" fmla="*/ 704850 w 938473"/>
                <a:gd name="connsiteY2" fmla="*/ 2847976 h 4124325"/>
                <a:gd name="connsiteX3" fmla="*/ 201588 w 938473"/>
                <a:gd name="connsiteY3" fmla="*/ 3300189 h 4124325"/>
                <a:gd name="connsiteX4" fmla="*/ 904875 w 938473"/>
                <a:gd name="connsiteY4" fmla="*/ 3952875 h 4124325"/>
                <a:gd name="connsiteX5" fmla="*/ 0 w 938473"/>
                <a:gd name="connsiteY5" fmla="*/ 4124325 h 4124325"/>
                <a:gd name="connsiteX6" fmla="*/ 0 w 938473"/>
                <a:gd name="connsiteY6" fmla="*/ 4124325 h 4124325"/>
                <a:gd name="connsiteX0" fmla="*/ 876300 w 938473"/>
                <a:gd name="connsiteY0" fmla="*/ 0 h 4124325"/>
                <a:gd name="connsiteX1" fmla="*/ 876300 w 938473"/>
                <a:gd name="connsiteY1" fmla="*/ 2457450 h 4124325"/>
                <a:gd name="connsiteX2" fmla="*/ 561628 w 938473"/>
                <a:gd name="connsiteY2" fmla="*/ 2868142 h 4124325"/>
                <a:gd name="connsiteX3" fmla="*/ 201588 w 938473"/>
                <a:gd name="connsiteY3" fmla="*/ 3300189 h 4124325"/>
                <a:gd name="connsiteX4" fmla="*/ 904875 w 938473"/>
                <a:gd name="connsiteY4" fmla="*/ 3952875 h 4124325"/>
                <a:gd name="connsiteX5" fmla="*/ 0 w 938473"/>
                <a:gd name="connsiteY5" fmla="*/ 4124325 h 4124325"/>
                <a:gd name="connsiteX6" fmla="*/ 0 w 938473"/>
                <a:gd name="connsiteY6" fmla="*/ 4124325 h 4124325"/>
                <a:gd name="connsiteX0" fmla="*/ 876300 w 938473"/>
                <a:gd name="connsiteY0" fmla="*/ 0 h 4124325"/>
                <a:gd name="connsiteX1" fmla="*/ 876300 w 938473"/>
                <a:gd name="connsiteY1" fmla="*/ 2457450 h 4124325"/>
                <a:gd name="connsiteX2" fmla="*/ 866775 w 938473"/>
                <a:gd name="connsiteY2" fmla="*/ 2647951 h 4124325"/>
                <a:gd name="connsiteX3" fmla="*/ 561628 w 938473"/>
                <a:gd name="connsiteY3" fmla="*/ 2868142 h 4124325"/>
                <a:gd name="connsiteX4" fmla="*/ 201588 w 938473"/>
                <a:gd name="connsiteY4" fmla="*/ 3300189 h 4124325"/>
                <a:gd name="connsiteX5" fmla="*/ 904875 w 938473"/>
                <a:gd name="connsiteY5" fmla="*/ 3952875 h 4124325"/>
                <a:gd name="connsiteX6" fmla="*/ 0 w 938473"/>
                <a:gd name="connsiteY6" fmla="*/ 4124325 h 4124325"/>
                <a:gd name="connsiteX7" fmla="*/ 0 w 938473"/>
                <a:gd name="connsiteY7" fmla="*/ 4124325 h 4124325"/>
                <a:gd name="connsiteX0" fmla="*/ 876300 w 938473"/>
                <a:gd name="connsiteY0" fmla="*/ 0 h 4124325"/>
                <a:gd name="connsiteX1" fmla="*/ 876300 w 938473"/>
                <a:gd name="connsiteY1" fmla="*/ 2457450 h 4124325"/>
                <a:gd name="connsiteX2" fmla="*/ 741015 w 938473"/>
                <a:gd name="connsiteY2" fmla="*/ 2662834 h 4124325"/>
                <a:gd name="connsiteX3" fmla="*/ 561628 w 938473"/>
                <a:gd name="connsiteY3" fmla="*/ 2868142 h 4124325"/>
                <a:gd name="connsiteX4" fmla="*/ 201588 w 938473"/>
                <a:gd name="connsiteY4" fmla="*/ 3300189 h 4124325"/>
                <a:gd name="connsiteX5" fmla="*/ 904875 w 938473"/>
                <a:gd name="connsiteY5" fmla="*/ 3952875 h 4124325"/>
                <a:gd name="connsiteX6" fmla="*/ 0 w 938473"/>
                <a:gd name="connsiteY6" fmla="*/ 4124325 h 4124325"/>
                <a:gd name="connsiteX7" fmla="*/ 0 w 938473"/>
                <a:gd name="connsiteY7" fmla="*/ 4124325 h 4124325"/>
                <a:gd name="connsiteX0" fmla="*/ 876300 w 938473"/>
                <a:gd name="connsiteY0" fmla="*/ 0 h 4124325"/>
                <a:gd name="connsiteX1" fmla="*/ 876300 w 938473"/>
                <a:gd name="connsiteY1" fmla="*/ 2457450 h 4124325"/>
                <a:gd name="connsiteX2" fmla="*/ 741015 w 938473"/>
                <a:gd name="connsiteY2" fmla="*/ 2662834 h 4124325"/>
                <a:gd name="connsiteX3" fmla="*/ 561628 w 938473"/>
                <a:gd name="connsiteY3" fmla="*/ 2868142 h 4124325"/>
                <a:gd name="connsiteX4" fmla="*/ 201588 w 938473"/>
                <a:gd name="connsiteY4" fmla="*/ 3300189 h 4124325"/>
                <a:gd name="connsiteX5" fmla="*/ 904875 w 938473"/>
                <a:gd name="connsiteY5" fmla="*/ 3952875 h 4124325"/>
                <a:gd name="connsiteX6" fmla="*/ 0 w 938473"/>
                <a:gd name="connsiteY6" fmla="*/ 4124325 h 4124325"/>
                <a:gd name="connsiteX7" fmla="*/ 0 w 938473"/>
                <a:gd name="connsiteY7" fmla="*/ 4124325 h 4124325"/>
                <a:gd name="connsiteX0" fmla="*/ 876300 w 938473"/>
                <a:gd name="connsiteY0" fmla="*/ 0 h 4124325"/>
                <a:gd name="connsiteX1" fmla="*/ 876300 w 938473"/>
                <a:gd name="connsiteY1" fmla="*/ 2457450 h 4124325"/>
                <a:gd name="connsiteX2" fmla="*/ 741015 w 938473"/>
                <a:gd name="connsiteY2" fmla="*/ 2662834 h 4124325"/>
                <a:gd name="connsiteX3" fmla="*/ 314325 w 938473"/>
                <a:gd name="connsiteY3" fmla="*/ 3181351 h 4124325"/>
                <a:gd name="connsiteX4" fmla="*/ 201588 w 938473"/>
                <a:gd name="connsiteY4" fmla="*/ 3300189 h 4124325"/>
                <a:gd name="connsiteX5" fmla="*/ 904875 w 938473"/>
                <a:gd name="connsiteY5" fmla="*/ 3952875 h 4124325"/>
                <a:gd name="connsiteX6" fmla="*/ 0 w 938473"/>
                <a:gd name="connsiteY6" fmla="*/ 4124325 h 4124325"/>
                <a:gd name="connsiteX7" fmla="*/ 0 w 938473"/>
                <a:gd name="connsiteY7" fmla="*/ 4124325 h 4124325"/>
                <a:gd name="connsiteX0" fmla="*/ 993395 w 1055568"/>
                <a:gd name="connsiteY0" fmla="*/ 0 h 4124325"/>
                <a:gd name="connsiteX1" fmla="*/ 993395 w 1055568"/>
                <a:gd name="connsiteY1" fmla="*/ 2457450 h 4124325"/>
                <a:gd name="connsiteX2" fmla="*/ 534707 w 1055568"/>
                <a:gd name="connsiteY2" fmla="*/ 3156174 h 4124325"/>
                <a:gd name="connsiteX3" fmla="*/ 431420 w 1055568"/>
                <a:gd name="connsiteY3" fmla="*/ 3181351 h 4124325"/>
                <a:gd name="connsiteX4" fmla="*/ 318683 w 1055568"/>
                <a:gd name="connsiteY4" fmla="*/ 3300189 h 4124325"/>
                <a:gd name="connsiteX5" fmla="*/ 1021970 w 1055568"/>
                <a:gd name="connsiteY5" fmla="*/ 3952875 h 4124325"/>
                <a:gd name="connsiteX6" fmla="*/ 117095 w 1055568"/>
                <a:gd name="connsiteY6" fmla="*/ 4124325 h 4124325"/>
                <a:gd name="connsiteX7" fmla="*/ 117095 w 1055568"/>
                <a:gd name="connsiteY7" fmla="*/ 4124325 h 4124325"/>
                <a:gd name="connsiteX0" fmla="*/ 876300 w 938473"/>
                <a:gd name="connsiteY0" fmla="*/ 0 h 4124325"/>
                <a:gd name="connsiteX1" fmla="*/ 876300 w 938473"/>
                <a:gd name="connsiteY1" fmla="*/ 2457450 h 4124325"/>
                <a:gd name="connsiteX2" fmla="*/ 609600 w 938473"/>
                <a:gd name="connsiteY2" fmla="*/ 2762251 h 4124325"/>
                <a:gd name="connsiteX3" fmla="*/ 417612 w 938473"/>
                <a:gd name="connsiteY3" fmla="*/ 3156174 h 4124325"/>
                <a:gd name="connsiteX4" fmla="*/ 314325 w 938473"/>
                <a:gd name="connsiteY4" fmla="*/ 3181351 h 4124325"/>
                <a:gd name="connsiteX5" fmla="*/ 201588 w 938473"/>
                <a:gd name="connsiteY5" fmla="*/ 3300189 h 4124325"/>
                <a:gd name="connsiteX6" fmla="*/ 904875 w 938473"/>
                <a:gd name="connsiteY6" fmla="*/ 3952875 h 4124325"/>
                <a:gd name="connsiteX7" fmla="*/ 0 w 938473"/>
                <a:gd name="connsiteY7" fmla="*/ 4124325 h 4124325"/>
                <a:gd name="connsiteX8" fmla="*/ 0 w 938473"/>
                <a:gd name="connsiteY8" fmla="*/ 4124325 h 4124325"/>
                <a:gd name="connsiteX0" fmla="*/ 876300 w 938473"/>
                <a:gd name="connsiteY0" fmla="*/ 0 h 4124325"/>
                <a:gd name="connsiteX1" fmla="*/ 876300 w 938473"/>
                <a:gd name="connsiteY1" fmla="*/ 2457450 h 4124325"/>
                <a:gd name="connsiteX2" fmla="*/ 417612 w 938473"/>
                <a:gd name="connsiteY2" fmla="*/ 3156174 h 4124325"/>
                <a:gd name="connsiteX3" fmla="*/ 314325 w 938473"/>
                <a:gd name="connsiteY3" fmla="*/ 3181351 h 4124325"/>
                <a:gd name="connsiteX4" fmla="*/ 201588 w 938473"/>
                <a:gd name="connsiteY4" fmla="*/ 3300189 h 4124325"/>
                <a:gd name="connsiteX5" fmla="*/ 904875 w 938473"/>
                <a:gd name="connsiteY5" fmla="*/ 3952875 h 4124325"/>
                <a:gd name="connsiteX6" fmla="*/ 0 w 938473"/>
                <a:gd name="connsiteY6" fmla="*/ 4124325 h 4124325"/>
                <a:gd name="connsiteX7" fmla="*/ 0 w 938473"/>
                <a:gd name="connsiteY7" fmla="*/ 4124325 h 4124325"/>
                <a:gd name="connsiteX0" fmla="*/ 876300 w 938473"/>
                <a:gd name="connsiteY0" fmla="*/ 0 h 4124325"/>
                <a:gd name="connsiteX1" fmla="*/ 876300 w 938473"/>
                <a:gd name="connsiteY1" fmla="*/ 2457450 h 4124325"/>
                <a:gd name="connsiteX2" fmla="*/ 417612 w 938473"/>
                <a:gd name="connsiteY2" fmla="*/ 3156174 h 4124325"/>
                <a:gd name="connsiteX3" fmla="*/ 201588 w 938473"/>
                <a:gd name="connsiteY3" fmla="*/ 3300189 h 4124325"/>
                <a:gd name="connsiteX4" fmla="*/ 904875 w 938473"/>
                <a:gd name="connsiteY4" fmla="*/ 3952875 h 4124325"/>
                <a:gd name="connsiteX5" fmla="*/ 0 w 938473"/>
                <a:gd name="connsiteY5" fmla="*/ 4124325 h 4124325"/>
                <a:gd name="connsiteX6" fmla="*/ 0 w 938473"/>
                <a:gd name="connsiteY6" fmla="*/ 4124325 h 4124325"/>
                <a:gd name="connsiteX0" fmla="*/ 899938 w 938108"/>
                <a:gd name="connsiteY0" fmla="*/ 0 h 4124325"/>
                <a:gd name="connsiteX1" fmla="*/ 899938 w 938108"/>
                <a:gd name="connsiteY1" fmla="*/ 2457450 h 4124325"/>
                <a:gd name="connsiteX2" fmla="*/ 441250 w 938108"/>
                <a:gd name="connsiteY2" fmla="*/ 3156174 h 4124325"/>
                <a:gd name="connsiteX3" fmla="*/ 81210 w 938108"/>
                <a:gd name="connsiteY3" fmla="*/ 3516214 h 4124325"/>
                <a:gd name="connsiteX4" fmla="*/ 928513 w 938108"/>
                <a:gd name="connsiteY4" fmla="*/ 3952875 h 4124325"/>
                <a:gd name="connsiteX5" fmla="*/ 23638 w 938108"/>
                <a:gd name="connsiteY5" fmla="*/ 4124325 h 4124325"/>
                <a:gd name="connsiteX6" fmla="*/ 23638 w 938108"/>
                <a:gd name="connsiteY6" fmla="*/ 4124325 h 4124325"/>
                <a:gd name="connsiteX0" fmla="*/ 899938 w 938108"/>
                <a:gd name="connsiteY0" fmla="*/ 0 h 4124325"/>
                <a:gd name="connsiteX1" fmla="*/ 899938 w 938108"/>
                <a:gd name="connsiteY1" fmla="*/ 2457450 h 4124325"/>
                <a:gd name="connsiteX2" fmla="*/ 585266 w 938108"/>
                <a:gd name="connsiteY2" fmla="*/ 2868142 h 4124325"/>
                <a:gd name="connsiteX3" fmla="*/ 441250 w 938108"/>
                <a:gd name="connsiteY3" fmla="*/ 3156174 h 4124325"/>
                <a:gd name="connsiteX4" fmla="*/ 81210 w 938108"/>
                <a:gd name="connsiteY4" fmla="*/ 3516214 h 4124325"/>
                <a:gd name="connsiteX5" fmla="*/ 928513 w 938108"/>
                <a:gd name="connsiteY5" fmla="*/ 3952875 h 4124325"/>
                <a:gd name="connsiteX6" fmla="*/ 23638 w 938108"/>
                <a:gd name="connsiteY6" fmla="*/ 4124325 h 4124325"/>
                <a:gd name="connsiteX7" fmla="*/ 23638 w 938108"/>
                <a:gd name="connsiteY7" fmla="*/ 4124325 h 4124325"/>
                <a:gd name="connsiteX0" fmla="*/ 899938 w 938108"/>
                <a:gd name="connsiteY0" fmla="*/ 0 h 4124325"/>
                <a:gd name="connsiteX1" fmla="*/ 899938 w 938108"/>
                <a:gd name="connsiteY1" fmla="*/ 2457450 h 4124325"/>
                <a:gd name="connsiteX2" fmla="*/ 801290 w 938108"/>
                <a:gd name="connsiteY2" fmla="*/ 2580110 h 4124325"/>
                <a:gd name="connsiteX3" fmla="*/ 585266 w 938108"/>
                <a:gd name="connsiteY3" fmla="*/ 2868142 h 4124325"/>
                <a:gd name="connsiteX4" fmla="*/ 441250 w 938108"/>
                <a:gd name="connsiteY4" fmla="*/ 3156174 h 4124325"/>
                <a:gd name="connsiteX5" fmla="*/ 81210 w 938108"/>
                <a:gd name="connsiteY5" fmla="*/ 3516214 h 4124325"/>
                <a:gd name="connsiteX6" fmla="*/ 928513 w 938108"/>
                <a:gd name="connsiteY6" fmla="*/ 3952875 h 4124325"/>
                <a:gd name="connsiteX7" fmla="*/ 23638 w 938108"/>
                <a:gd name="connsiteY7" fmla="*/ 4124325 h 4124325"/>
                <a:gd name="connsiteX8" fmla="*/ 23638 w 938108"/>
                <a:gd name="connsiteY8" fmla="*/ 4124325 h 4124325"/>
                <a:gd name="connsiteX0" fmla="*/ 899938 w 938108"/>
                <a:gd name="connsiteY0" fmla="*/ 0 h 4124325"/>
                <a:gd name="connsiteX1" fmla="*/ 899938 w 938108"/>
                <a:gd name="connsiteY1" fmla="*/ 2457450 h 4124325"/>
                <a:gd name="connsiteX2" fmla="*/ 801290 w 938108"/>
                <a:gd name="connsiteY2" fmla="*/ 2580110 h 4124325"/>
                <a:gd name="connsiteX3" fmla="*/ 585266 w 938108"/>
                <a:gd name="connsiteY3" fmla="*/ 2868142 h 4124325"/>
                <a:gd name="connsiteX4" fmla="*/ 441250 w 938108"/>
                <a:gd name="connsiteY4" fmla="*/ 3156174 h 4124325"/>
                <a:gd name="connsiteX5" fmla="*/ 81210 w 938108"/>
                <a:gd name="connsiteY5" fmla="*/ 3516214 h 4124325"/>
                <a:gd name="connsiteX6" fmla="*/ 928513 w 938108"/>
                <a:gd name="connsiteY6" fmla="*/ 3952875 h 4124325"/>
                <a:gd name="connsiteX7" fmla="*/ 23638 w 938108"/>
                <a:gd name="connsiteY7" fmla="*/ 4124325 h 4124325"/>
                <a:gd name="connsiteX8" fmla="*/ 23638 w 938108"/>
                <a:gd name="connsiteY8" fmla="*/ 4124325 h 4124325"/>
                <a:gd name="connsiteX0" fmla="*/ 911940 w 950110"/>
                <a:gd name="connsiteY0" fmla="*/ 0 h 4124325"/>
                <a:gd name="connsiteX1" fmla="*/ 911940 w 950110"/>
                <a:gd name="connsiteY1" fmla="*/ 2457450 h 4124325"/>
                <a:gd name="connsiteX2" fmla="*/ 813292 w 950110"/>
                <a:gd name="connsiteY2" fmla="*/ 2580110 h 4124325"/>
                <a:gd name="connsiteX3" fmla="*/ 597268 w 950110"/>
                <a:gd name="connsiteY3" fmla="*/ 2868142 h 4124325"/>
                <a:gd name="connsiteX4" fmla="*/ 381244 w 950110"/>
                <a:gd name="connsiteY4" fmla="*/ 3156174 h 4124325"/>
                <a:gd name="connsiteX5" fmla="*/ 93212 w 950110"/>
                <a:gd name="connsiteY5" fmla="*/ 3516214 h 4124325"/>
                <a:gd name="connsiteX6" fmla="*/ 940515 w 950110"/>
                <a:gd name="connsiteY6" fmla="*/ 3952875 h 4124325"/>
                <a:gd name="connsiteX7" fmla="*/ 35640 w 950110"/>
                <a:gd name="connsiteY7" fmla="*/ 4124325 h 4124325"/>
                <a:gd name="connsiteX8" fmla="*/ 35640 w 950110"/>
                <a:gd name="connsiteY8" fmla="*/ 4124325 h 4124325"/>
                <a:gd name="connsiteX0" fmla="*/ 911940 w 950110"/>
                <a:gd name="connsiteY0" fmla="*/ 0 h 4124325"/>
                <a:gd name="connsiteX1" fmla="*/ 911940 w 950110"/>
                <a:gd name="connsiteY1" fmla="*/ 2457450 h 4124325"/>
                <a:gd name="connsiteX2" fmla="*/ 813292 w 950110"/>
                <a:gd name="connsiteY2" fmla="*/ 2580110 h 4124325"/>
                <a:gd name="connsiteX3" fmla="*/ 597268 w 950110"/>
                <a:gd name="connsiteY3" fmla="*/ 2868142 h 4124325"/>
                <a:gd name="connsiteX4" fmla="*/ 381244 w 950110"/>
                <a:gd name="connsiteY4" fmla="*/ 3156174 h 4124325"/>
                <a:gd name="connsiteX5" fmla="*/ 93212 w 950110"/>
                <a:gd name="connsiteY5" fmla="*/ 3516214 h 4124325"/>
                <a:gd name="connsiteX6" fmla="*/ 940515 w 950110"/>
                <a:gd name="connsiteY6" fmla="*/ 3952875 h 4124325"/>
                <a:gd name="connsiteX7" fmla="*/ 35640 w 950110"/>
                <a:gd name="connsiteY7" fmla="*/ 4124325 h 4124325"/>
                <a:gd name="connsiteX8" fmla="*/ 35640 w 950110"/>
                <a:gd name="connsiteY8" fmla="*/ 4124325 h 4124325"/>
                <a:gd name="connsiteX0" fmla="*/ 876300 w 876300"/>
                <a:gd name="connsiteY0" fmla="*/ 0 h 4124325"/>
                <a:gd name="connsiteX1" fmla="*/ 876300 w 876300"/>
                <a:gd name="connsiteY1" fmla="*/ 2457450 h 4124325"/>
                <a:gd name="connsiteX2" fmla="*/ 777652 w 876300"/>
                <a:gd name="connsiteY2" fmla="*/ 2580110 h 4124325"/>
                <a:gd name="connsiteX3" fmla="*/ 561628 w 876300"/>
                <a:gd name="connsiteY3" fmla="*/ 2868142 h 4124325"/>
                <a:gd name="connsiteX4" fmla="*/ 345604 w 876300"/>
                <a:gd name="connsiteY4" fmla="*/ 3156174 h 4124325"/>
                <a:gd name="connsiteX5" fmla="*/ 57572 w 876300"/>
                <a:gd name="connsiteY5" fmla="*/ 3516214 h 4124325"/>
                <a:gd name="connsiteX6" fmla="*/ 57572 w 876300"/>
                <a:gd name="connsiteY6" fmla="*/ 3948262 h 4124325"/>
                <a:gd name="connsiteX7" fmla="*/ 0 w 876300"/>
                <a:gd name="connsiteY7" fmla="*/ 4124325 h 4124325"/>
                <a:gd name="connsiteX8" fmla="*/ 0 w 876300"/>
                <a:gd name="connsiteY8" fmla="*/ 4124325 h 4124325"/>
                <a:gd name="connsiteX0" fmla="*/ 876300 w 876300"/>
                <a:gd name="connsiteY0" fmla="*/ 0 h 4124325"/>
                <a:gd name="connsiteX1" fmla="*/ 876300 w 876300"/>
                <a:gd name="connsiteY1" fmla="*/ 2457450 h 4124325"/>
                <a:gd name="connsiteX2" fmla="*/ 777652 w 876300"/>
                <a:gd name="connsiteY2" fmla="*/ 2580110 h 4124325"/>
                <a:gd name="connsiteX3" fmla="*/ 561628 w 876300"/>
                <a:gd name="connsiteY3" fmla="*/ 2868142 h 4124325"/>
                <a:gd name="connsiteX4" fmla="*/ 345604 w 876300"/>
                <a:gd name="connsiteY4" fmla="*/ 3156174 h 4124325"/>
                <a:gd name="connsiteX5" fmla="*/ 57572 w 876300"/>
                <a:gd name="connsiteY5" fmla="*/ 3516214 h 4124325"/>
                <a:gd name="connsiteX6" fmla="*/ 57572 w 876300"/>
                <a:gd name="connsiteY6" fmla="*/ 3948262 h 4124325"/>
                <a:gd name="connsiteX7" fmla="*/ 0 w 876300"/>
                <a:gd name="connsiteY7" fmla="*/ 4124325 h 4124325"/>
                <a:gd name="connsiteX8" fmla="*/ 0 w 876300"/>
                <a:gd name="connsiteY8" fmla="*/ 4124325 h 4124325"/>
                <a:gd name="connsiteX0" fmla="*/ 876300 w 876300"/>
                <a:gd name="connsiteY0" fmla="*/ 0 h 4164286"/>
                <a:gd name="connsiteX1" fmla="*/ 876300 w 876300"/>
                <a:gd name="connsiteY1" fmla="*/ 2457450 h 4164286"/>
                <a:gd name="connsiteX2" fmla="*/ 777652 w 876300"/>
                <a:gd name="connsiteY2" fmla="*/ 2580110 h 4164286"/>
                <a:gd name="connsiteX3" fmla="*/ 561628 w 876300"/>
                <a:gd name="connsiteY3" fmla="*/ 2868142 h 4164286"/>
                <a:gd name="connsiteX4" fmla="*/ 345604 w 876300"/>
                <a:gd name="connsiteY4" fmla="*/ 3156174 h 4164286"/>
                <a:gd name="connsiteX5" fmla="*/ 57572 w 876300"/>
                <a:gd name="connsiteY5" fmla="*/ 3516214 h 4164286"/>
                <a:gd name="connsiteX6" fmla="*/ 57572 w 876300"/>
                <a:gd name="connsiteY6" fmla="*/ 3948262 h 4164286"/>
                <a:gd name="connsiteX7" fmla="*/ 0 w 876300"/>
                <a:gd name="connsiteY7" fmla="*/ 4124325 h 4164286"/>
                <a:gd name="connsiteX8" fmla="*/ 57572 w 876300"/>
                <a:gd name="connsiteY8" fmla="*/ 4164286 h 4164286"/>
                <a:gd name="connsiteX0" fmla="*/ 876329 w 876329"/>
                <a:gd name="connsiteY0" fmla="*/ 0 h 4164286"/>
                <a:gd name="connsiteX1" fmla="*/ 876329 w 876329"/>
                <a:gd name="connsiteY1" fmla="*/ 2457450 h 4164286"/>
                <a:gd name="connsiteX2" fmla="*/ 777681 w 876329"/>
                <a:gd name="connsiteY2" fmla="*/ 2580110 h 4164286"/>
                <a:gd name="connsiteX3" fmla="*/ 561657 w 876329"/>
                <a:gd name="connsiteY3" fmla="*/ 2868142 h 4164286"/>
                <a:gd name="connsiteX4" fmla="*/ 345633 w 876329"/>
                <a:gd name="connsiteY4" fmla="*/ 3156174 h 4164286"/>
                <a:gd name="connsiteX5" fmla="*/ 57601 w 876329"/>
                <a:gd name="connsiteY5" fmla="*/ 3516214 h 4164286"/>
                <a:gd name="connsiteX6" fmla="*/ 29 w 876329"/>
                <a:gd name="connsiteY6" fmla="*/ 4124325 h 4164286"/>
                <a:gd name="connsiteX7" fmla="*/ 57601 w 876329"/>
                <a:gd name="connsiteY7" fmla="*/ 4164286 h 4164286"/>
                <a:gd name="connsiteX0" fmla="*/ 879545 w 879545"/>
                <a:gd name="connsiteY0" fmla="*/ 0 h 4164286"/>
                <a:gd name="connsiteX1" fmla="*/ 879545 w 879545"/>
                <a:gd name="connsiteY1" fmla="*/ 2457450 h 4164286"/>
                <a:gd name="connsiteX2" fmla="*/ 780897 w 879545"/>
                <a:gd name="connsiteY2" fmla="*/ 2580110 h 4164286"/>
                <a:gd name="connsiteX3" fmla="*/ 564873 w 879545"/>
                <a:gd name="connsiteY3" fmla="*/ 2868142 h 4164286"/>
                <a:gd name="connsiteX4" fmla="*/ 348849 w 879545"/>
                <a:gd name="connsiteY4" fmla="*/ 3156174 h 4164286"/>
                <a:gd name="connsiteX5" fmla="*/ 60817 w 879545"/>
                <a:gd name="connsiteY5" fmla="*/ 3516214 h 4164286"/>
                <a:gd name="connsiteX6" fmla="*/ 60818 w 879545"/>
                <a:gd name="connsiteY6" fmla="*/ 3804245 h 4164286"/>
                <a:gd name="connsiteX7" fmla="*/ 3245 w 879545"/>
                <a:gd name="connsiteY7" fmla="*/ 4124325 h 4164286"/>
                <a:gd name="connsiteX8" fmla="*/ 60817 w 879545"/>
                <a:gd name="connsiteY8" fmla="*/ 4164286 h 4164286"/>
                <a:gd name="connsiteX0" fmla="*/ 879545 w 879545"/>
                <a:gd name="connsiteY0" fmla="*/ 0 h 4124325"/>
                <a:gd name="connsiteX1" fmla="*/ 879545 w 879545"/>
                <a:gd name="connsiteY1" fmla="*/ 2457450 h 4124325"/>
                <a:gd name="connsiteX2" fmla="*/ 780897 w 879545"/>
                <a:gd name="connsiteY2" fmla="*/ 2580110 h 4124325"/>
                <a:gd name="connsiteX3" fmla="*/ 564873 w 879545"/>
                <a:gd name="connsiteY3" fmla="*/ 2868142 h 4124325"/>
                <a:gd name="connsiteX4" fmla="*/ 348849 w 879545"/>
                <a:gd name="connsiteY4" fmla="*/ 3156174 h 4124325"/>
                <a:gd name="connsiteX5" fmla="*/ 60817 w 879545"/>
                <a:gd name="connsiteY5" fmla="*/ 3516214 h 4124325"/>
                <a:gd name="connsiteX6" fmla="*/ 60818 w 879545"/>
                <a:gd name="connsiteY6" fmla="*/ 3804245 h 4124325"/>
                <a:gd name="connsiteX7" fmla="*/ 3245 w 879545"/>
                <a:gd name="connsiteY7" fmla="*/ 4124325 h 4124325"/>
                <a:gd name="connsiteX8" fmla="*/ 132826 w 879545"/>
                <a:gd name="connsiteY8" fmla="*/ 4092277 h 4124325"/>
                <a:gd name="connsiteX0" fmla="*/ 879545 w 879545"/>
                <a:gd name="connsiteY0" fmla="*/ 0 h 4124325"/>
                <a:gd name="connsiteX1" fmla="*/ 879545 w 879545"/>
                <a:gd name="connsiteY1" fmla="*/ 2457450 h 4124325"/>
                <a:gd name="connsiteX2" fmla="*/ 780897 w 879545"/>
                <a:gd name="connsiteY2" fmla="*/ 2580110 h 4124325"/>
                <a:gd name="connsiteX3" fmla="*/ 564873 w 879545"/>
                <a:gd name="connsiteY3" fmla="*/ 2868142 h 4124325"/>
                <a:gd name="connsiteX4" fmla="*/ 348849 w 879545"/>
                <a:gd name="connsiteY4" fmla="*/ 3156174 h 4124325"/>
                <a:gd name="connsiteX5" fmla="*/ 60817 w 879545"/>
                <a:gd name="connsiteY5" fmla="*/ 3516214 h 4124325"/>
                <a:gd name="connsiteX6" fmla="*/ 60818 w 879545"/>
                <a:gd name="connsiteY6" fmla="*/ 3804245 h 4124325"/>
                <a:gd name="connsiteX7" fmla="*/ 3245 w 879545"/>
                <a:gd name="connsiteY7" fmla="*/ 4124325 h 4124325"/>
                <a:gd name="connsiteX0" fmla="*/ 879545 w 879545"/>
                <a:gd name="connsiteY0" fmla="*/ 0 h 4124325"/>
                <a:gd name="connsiteX1" fmla="*/ 879545 w 879545"/>
                <a:gd name="connsiteY1" fmla="*/ 2457450 h 4124325"/>
                <a:gd name="connsiteX2" fmla="*/ 780897 w 879545"/>
                <a:gd name="connsiteY2" fmla="*/ 2580110 h 4124325"/>
                <a:gd name="connsiteX3" fmla="*/ 564873 w 879545"/>
                <a:gd name="connsiteY3" fmla="*/ 2868142 h 4124325"/>
                <a:gd name="connsiteX4" fmla="*/ 348849 w 879545"/>
                <a:gd name="connsiteY4" fmla="*/ 3156174 h 4124325"/>
                <a:gd name="connsiteX5" fmla="*/ 60817 w 879545"/>
                <a:gd name="connsiteY5" fmla="*/ 3516214 h 4124325"/>
                <a:gd name="connsiteX6" fmla="*/ 60818 w 879545"/>
                <a:gd name="connsiteY6" fmla="*/ 3804245 h 4124325"/>
                <a:gd name="connsiteX7" fmla="*/ 3245 w 879545"/>
                <a:gd name="connsiteY7" fmla="*/ 4124325 h 4124325"/>
                <a:gd name="connsiteX0" fmla="*/ 876329 w 876329"/>
                <a:gd name="connsiteY0" fmla="*/ 0 h 4124325"/>
                <a:gd name="connsiteX1" fmla="*/ 876329 w 876329"/>
                <a:gd name="connsiteY1" fmla="*/ 2457450 h 4124325"/>
                <a:gd name="connsiteX2" fmla="*/ 777681 w 876329"/>
                <a:gd name="connsiteY2" fmla="*/ 2580110 h 4124325"/>
                <a:gd name="connsiteX3" fmla="*/ 561657 w 876329"/>
                <a:gd name="connsiteY3" fmla="*/ 2868142 h 4124325"/>
                <a:gd name="connsiteX4" fmla="*/ 345633 w 876329"/>
                <a:gd name="connsiteY4" fmla="*/ 3156174 h 4124325"/>
                <a:gd name="connsiteX5" fmla="*/ 57601 w 876329"/>
                <a:gd name="connsiteY5" fmla="*/ 3516214 h 4124325"/>
                <a:gd name="connsiteX6" fmla="*/ 29 w 876329"/>
                <a:gd name="connsiteY6" fmla="*/ 4124325 h 4124325"/>
                <a:gd name="connsiteX0" fmla="*/ 876300 w 876300"/>
                <a:gd name="connsiteY0" fmla="*/ 0 h 4124325"/>
                <a:gd name="connsiteX1" fmla="*/ 876300 w 876300"/>
                <a:gd name="connsiteY1" fmla="*/ 2457450 h 4124325"/>
                <a:gd name="connsiteX2" fmla="*/ 777652 w 876300"/>
                <a:gd name="connsiteY2" fmla="*/ 2580110 h 4124325"/>
                <a:gd name="connsiteX3" fmla="*/ 561628 w 876300"/>
                <a:gd name="connsiteY3" fmla="*/ 2868142 h 4124325"/>
                <a:gd name="connsiteX4" fmla="*/ 345604 w 876300"/>
                <a:gd name="connsiteY4" fmla="*/ 3156174 h 4124325"/>
                <a:gd name="connsiteX5" fmla="*/ 57572 w 876300"/>
                <a:gd name="connsiteY5" fmla="*/ 3516214 h 4124325"/>
                <a:gd name="connsiteX6" fmla="*/ 57573 w 876300"/>
                <a:gd name="connsiteY6" fmla="*/ 3876254 h 4124325"/>
                <a:gd name="connsiteX7" fmla="*/ 0 w 876300"/>
                <a:gd name="connsiteY7" fmla="*/ 4124325 h 4124325"/>
                <a:gd name="connsiteX0" fmla="*/ 890736 w 890736"/>
                <a:gd name="connsiteY0" fmla="*/ 0 h 4092278"/>
                <a:gd name="connsiteX1" fmla="*/ 890736 w 890736"/>
                <a:gd name="connsiteY1" fmla="*/ 2457450 h 4092278"/>
                <a:gd name="connsiteX2" fmla="*/ 792088 w 890736"/>
                <a:gd name="connsiteY2" fmla="*/ 2580110 h 4092278"/>
                <a:gd name="connsiteX3" fmla="*/ 576064 w 890736"/>
                <a:gd name="connsiteY3" fmla="*/ 2868142 h 4092278"/>
                <a:gd name="connsiteX4" fmla="*/ 360040 w 890736"/>
                <a:gd name="connsiteY4" fmla="*/ 3156174 h 4092278"/>
                <a:gd name="connsiteX5" fmla="*/ 72008 w 890736"/>
                <a:gd name="connsiteY5" fmla="*/ 3516214 h 4092278"/>
                <a:gd name="connsiteX6" fmla="*/ 72009 w 890736"/>
                <a:gd name="connsiteY6" fmla="*/ 3876254 h 4092278"/>
                <a:gd name="connsiteX7" fmla="*/ 0 w 890736"/>
                <a:gd name="connsiteY7" fmla="*/ 4092278 h 4092278"/>
                <a:gd name="connsiteX0" fmla="*/ 866733 w 866733"/>
                <a:gd name="connsiteY0" fmla="*/ 0 h 4164286"/>
                <a:gd name="connsiteX1" fmla="*/ 866733 w 866733"/>
                <a:gd name="connsiteY1" fmla="*/ 2457450 h 4164286"/>
                <a:gd name="connsiteX2" fmla="*/ 768085 w 866733"/>
                <a:gd name="connsiteY2" fmla="*/ 2580110 h 4164286"/>
                <a:gd name="connsiteX3" fmla="*/ 552061 w 866733"/>
                <a:gd name="connsiteY3" fmla="*/ 2868142 h 4164286"/>
                <a:gd name="connsiteX4" fmla="*/ 336037 w 866733"/>
                <a:gd name="connsiteY4" fmla="*/ 3156174 h 4164286"/>
                <a:gd name="connsiteX5" fmla="*/ 48005 w 866733"/>
                <a:gd name="connsiteY5" fmla="*/ 3516214 h 4164286"/>
                <a:gd name="connsiteX6" fmla="*/ 48006 w 866733"/>
                <a:gd name="connsiteY6" fmla="*/ 3876254 h 4164286"/>
                <a:gd name="connsiteX7" fmla="*/ 48005 w 866733"/>
                <a:gd name="connsiteY7" fmla="*/ 4164286 h 4164286"/>
                <a:gd name="connsiteX0" fmla="*/ 838580 w 838580"/>
                <a:gd name="connsiteY0" fmla="*/ 0 h 4164286"/>
                <a:gd name="connsiteX1" fmla="*/ 838580 w 838580"/>
                <a:gd name="connsiteY1" fmla="*/ 2457450 h 4164286"/>
                <a:gd name="connsiteX2" fmla="*/ 739932 w 838580"/>
                <a:gd name="connsiteY2" fmla="*/ 2580110 h 4164286"/>
                <a:gd name="connsiteX3" fmla="*/ 523908 w 838580"/>
                <a:gd name="connsiteY3" fmla="*/ 2868142 h 4164286"/>
                <a:gd name="connsiteX4" fmla="*/ 307884 w 838580"/>
                <a:gd name="connsiteY4" fmla="*/ 3156174 h 4164286"/>
                <a:gd name="connsiteX5" fmla="*/ 48005 w 838580"/>
                <a:gd name="connsiteY5" fmla="*/ 3514726 h 4164286"/>
                <a:gd name="connsiteX6" fmla="*/ 19853 w 838580"/>
                <a:gd name="connsiteY6" fmla="*/ 3876254 h 4164286"/>
                <a:gd name="connsiteX7" fmla="*/ 19852 w 838580"/>
                <a:gd name="connsiteY7" fmla="*/ 4164286 h 4164286"/>
                <a:gd name="connsiteX0" fmla="*/ 838580 w 838580"/>
                <a:gd name="connsiteY0" fmla="*/ 0 h 4164286"/>
                <a:gd name="connsiteX1" fmla="*/ 781430 w 838580"/>
                <a:gd name="connsiteY1" fmla="*/ 2457450 h 4164286"/>
                <a:gd name="connsiteX2" fmla="*/ 739932 w 838580"/>
                <a:gd name="connsiteY2" fmla="*/ 2580110 h 4164286"/>
                <a:gd name="connsiteX3" fmla="*/ 523908 w 838580"/>
                <a:gd name="connsiteY3" fmla="*/ 2868142 h 4164286"/>
                <a:gd name="connsiteX4" fmla="*/ 307884 w 838580"/>
                <a:gd name="connsiteY4" fmla="*/ 3156174 h 4164286"/>
                <a:gd name="connsiteX5" fmla="*/ 48005 w 838580"/>
                <a:gd name="connsiteY5" fmla="*/ 3514726 h 4164286"/>
                <a:gd name="connsiteX6" fmla="*/ 19853 w 838580"/>
                <a:gd name="connsiteY6" fmla="*/ 3876254 h 4164286"/>
                <a:gd name="connsiteX7" fmla="*/ 19852 w 838580"/>
                <a:gd name="connsiteY7" fmla="*/ 4164286 h 4164286"/>
                <a:gd name="connsiteX0" fmla="*/ 838580 w 838580"/>
                <a:gd name="connsiteY0" fmla="*/ 0 h 4164286"/>
                <a:gd name="connsiteX1" fmla="*/ 781430 w 838580"/>
                <a:gd name="connsiteY1" fmla="*/ 2457450 h 4164286"/>
                <a:gd name="connsiteX2" fmla="*/ 739932 w 838580"/>
                <a:gd name="connsiteY2" fmla="*/ 2580110 h 4164286"/>
                <a:gd name="connsiteX3" fmla="*/ 307884 w 838580"/>
                <a:gd name="connsiteY3" fmla="*/ 3156174 h 4164286"/>
                <a:gd name="connsiteX4" fmla="*/ 48005 w 838580"/>
                <a:gd name="connsiteY4" fmla="*/ 3514726 h 4164286"/>
                <a:gd name="connsiteX5" fmla="*/ 19853 w 838580"/>
                <a:gd name="connsiteY5" fmla="*/ 3876254 h 4164286"/>
                <a:gd name="connsiteX6" fmla="*/ 19852 w 838580"/>
                <a:gd name="connsiteY6" fmla="*/ 4164286 h 4164286"/>
                <a:gd name="connsiteX0" fmla="*/ 910588 w 910588"/>
                <a:gd name="connsiteY0" fmla="*/ 0 h 4164286"/>
                <a:gd name="connsiteX1" fmla="*/ 853438 w 910588"/>
                <a:gd name="connsiteY1" fmla="*/ 2457450 h 4164286"/>
                <a:gd name="connsiteX2" fmla="*/ 811940 w 910588"/>
                <a:gd name="connsiteY2" fmla="*/ 2580110 h 4164286"/>
                <a:gd name="connsiteX3" fmla="*/ 120013 w 910588"/>
                <a:gd name="connsiteY3" fmla="*/ 3514726 h 4164286"/>
                <a:gd name="connsiteX4" fmla="*/ 91861 w 910588"/>
                <a:gd name="connsiteY4" fmla="*/ 3876254 h 4164286"/>
                <a:gd name="connsiteX5" fmla="*/ 91860 w 910588"/>
                <a:gd name="connsiteY5" fmla="*/ 4164286 h 4164286"/>
                <a:gd name="connsiteX0" fmla="*/ 910588 w 910588"/>
                <a:gd name="connsiteY0" fmla="*/ 0 h 4157651"/>
                <a:gd name="connsiteX1" fmla="*/ 853438 w 910588"/>
                <a:gd name="connsiteY1" fmla="*/ 2457450 h 4157651"/>
                <a:gd name="connsiteX2" fmla="*/ 811940 w 910588"/>
                <a:gd name="connsiteY2" fmla="*/ 2580110 h 4157651"/>
                <a:gd name="connsiteX3" fmla="*/ 120013 w 910588"/>
                <a:gd name="connsiteY3" fmla="*/ 3514726 h 4157651"/>
                <a:gd name="connsiteX4" fmla="*/ 91861 w 910588"/>
                <a:gd name="connsiteY4" fmla="*/ 3876254 h 4157651"/>
                <a:gd name="connsiteX5" fmla="*/ 468668 w 910588"/>
                <a:gd name="connsiteY5" fmla="*/ 4157651 h 4157651"/>
                <a:gd name="connsiteX0" fmla="*/ 847787 w 847787"/>
                <a:gd name="connsiteY0" fmla="*/ 0 h 4157651"/>
                <a:gd name="connsiteX1" fmla="*/ 790637 w 847787"/>
                <a:gd name="connsiteY1" fmla="*/ 2457450 h 4157651"/>
                <a:gd name="connsiteX2" fmla="*/ 749139 w 847787"/>
                <a:gd name="connsiteY2" fmla="*/ 2580110 h 4157651"/>
                <a:gd name="connsiteX3" fmla="*/ 57212 w 847787"/>
                <a:gd name="connsiteY3" fmla="*/ 3514726 h 4157651"/>
                <a:gd name="connsiteX4" fmla="*/ 405867 w 847787"/>
                <a:gd name="connsiteY4" fmla="*/ 4157651 h 4157651"/>
                <a:gd name="connsiteX0" fmla="*/ 441920 w 441920"/>
                <a:gd name="connsiteY0" fmla="*/ 0 h 4157651"/>
                <a:gd name="connsiteX1" fmla="*/ 384770 w 441920"/>
                <a:gd name="connsiteY1" fmla="*/ 2457450 h 4157651"/>
                <a:gd name="connsiteX2" fmla="*/ 343272 w 441920"/>
                <a:gd name="connsiteY2" fmla="*/ 2580110 h 4157651"/>
                <a:gd name="connsiteX3" fmla="*/ 0 w 441920"/>
                <a:gd name="connsiteY3" fmla="*/ 4157651 h 4157651"/>
                <a:gd name="connsiteX0" fmla="*/ 441920 w 441920"/>
                <a:gd name="connsiteY0" fmla="*/ 0 h 4157651"/>
                <a:gd name="connsiteX1" fmla="*/ 384770 w 441920"/>
                <a:gd name="connsiteY1" fmla="*/ 2457450 h 4157651"/>
                <a:gd name="connsiteX2" fmla="*/ 304800 w 441920"/>
                <a:gd name="connsiteY2" fmla="*/ 3282483 h 4157651"/>
                <a:gd name="connsiteX3" fmla="*/ 0 w 441920"/>
                <a:gd name="connsiteY3" fmla="*/ 4157651 h 4157651"/>
                <a:gd name="connsiteX0" fmla="*/ 430882 w 430882"/>
                <a:gd name="connsiteY0" fmla="*/ 0 h 4118393"/>
                <a:gd name="connsiteX1" fmla="*/ 384770 w 430882"/>
                <a:gd name="connsiteY1" fmla="*/ 2418192 h 4118393"/>
                <a:gd name="connsiteX2" fmla="*/ 304800 w 430882"/>
                <a:gd name="connsiteY2" fmla="*/ 3243225 h 4118393"/>
                <a:gd name="connsiteX3" fmla="*/ 0 w 430882"/>
                <a:gd name="connsiteY3" fmla="*/ 4118393 h 4118393"/>
                <a:gd name="connsiteX0" fmla="*/ 430882 w 430882"/>
                <a:gd name="connsiteY0" fmla="*/ 0 h 4118393"/>
                <a:gd name="connsiteX1" fmla="*/ 340965 w 430882"/>
                <a:gd name="connsiteY1" fmla="*/ 2428219 h 4118393"/>
                <a:gd name="connsiteX2" fmla="*/ 304800 w 430882"/>
                <a:gd name="connsiteY2" fmla="*/ 3243225 h 4118393"/>
                <a:gd name="connsiteX3" fmla="*/ 0 w 430882"/>
                <a:gd name="connsiteY3" fmla="*/ 4118393 h 4118393"/>
                <a:gd name="connsiteX0" fmla="*/ 430882 w 445868"/>
                <a:gd name="connsiteY0" fmla="*/ 57 h 4118450"/>
                <a:gd name="connsiteX1" fmla="*/ 430883 w 445868"/>
                <a:gd name="connsiteY1" fmla="*/ 1012154 h 4118450"/>
                <a:gd name="connsiteX2" fmla="*/ 340965 w 445868"/>
                <a:gd name="connsiteY2" fmla="*/ 2428276 h 4118450"/>
                <a:gd name="connsiteX3" fmla="*/ 304800 w 445868"/>
                <a:gd name="connsiteY3" fmla="*/ 3243282 h 4118450"/>
                <a:gd name="connsiteX4" fmla="*/ 0 w 445868"/>
                <a:gd name="connsiteY4" fmla="*/ 4118450 h 4118450"/>
                <a:gd name="connsiteX0" fmla="*/ 430882 w 445869"/>
                <a:gd name="connsiteY0" fmla="*/ 0 h 4118393"/>
                <a:gd name="connsiteX1" fmla="*/ 430885 w 445869"/>
                <a:gd name="connsiteY1" fmla="*/ 576126 h 4118393"/>
                <a:gd name="connsiteX2" fmla="*/ 430883 w 445869"/>
                <a:gd name="connsiteY2" fmla="*/ 1012097 h 4118393"/>
                <a:gd name="connsiteX3" fmla="*/ 340965 w 445869"/>
                <a:gd name="connsiteY3" fmla="*/ 2428219 h 4118393"/>
                <a:gd name="connsiteX4" fmla="*/ 304800 w 445869"/>
                <a:gd name="connsiteY4" fmla="*/ 3243225 h 4118393"/>
                <a:gd name="connsiteX5" fmla="*/ 0 w 445869"/>
                <a:gd name="connsiteY5" fmla="*/ 4118393 h 4118393"/>
                <a:gd name="connsiteX0" fmla="*/ 430882 w 445872"/>
                <a:gd name="connsiteY0" fmla="*/ 0 h 4118393"/>
                <a:gd name="connsiteX1" fmla="*/ 430885 w 445872"/>
                <a:gd name="connsiteY1" fmla="*/ 576126 h 4118393"/>
                <a:gd name="connsiteX2" fmla="*/ 430885 w 445872"/>
                <a:gd name="connsiteY2" fmla="*/ 1393572 h 4118393"/>
                <a:gd name="connsiteX3" fmla="*/ 340965 w 445872"/>
                <a:gd name="connsiteY3" fmla="*/ 2428219 h 4118393"/>
                <a:gd name="connsiteX4" fmla="*/ 304800 w 445872"/>
                <a:gd name="connsiteY4" fmla="*/ 3243225 h 4118393"/>
                <a:gd name="connsiteX5" fmla="*/ 0 w 445872"/>
                <a:gd name="connsiteY5" fmla="*/ 4118393 h 4118393"/>
                <a:gd name="connsiteX0" fmla="*/ 430882 w 430886"/>
                <a:gd name="connsiteY0" fmla="*/ 0 h 4118393"/>
                <a:gd name="connsiteX1" fmla="*/ 430885 w 430886"/>
                <a:gd name="connsiteY1" fmla="*/ 576126 h 4118393"/>
                <a:gd name="connsiteX2" fmla="*/ 340965 w 430886"/>
                <a:gd name="connsiteY2" fmla="*/ 2428219 h 4118393"/>
                <a:gd name="connsiteX3" fmla="*/ 304800 w 430886"/>
                <a:gd name="connsiteY3" fmla="*/ 3243225 h 4118393"/>
                <a:gd name="connsiteX4" fmla="*/ 0 w 430886"/>
                <a:gd name="connsiteY4" fmla="*/ 4118393 h 4118393"/>
                <a:gd name="connsiteX0" fmla="*/ 430882 w 430882"/>
                <a:gd name="connsiteY0" fmla="*/ 0 h 4118393"/>
                <a:gd name="connsiteX1" fmla="*/ 340965 w 430882"/>
                <a:gd name="connsiteY1" fmla="*/ 2428219 h 4118393"/>
                <a:gd name="connsiteX2" fmla="*/ 304800 w 430882"/>
                <a:gd name="connsiteY2" fmla="*/ 3243225 h 4118393"/>
                <a:gd name="connsiteX3" fmla="*/ 0 w 430882"/>
                <a:gd name="connsiteY3" fmla="*/ 4118393 h 4118393"/>
                <a:gd name="connsiteX0" fmla="*/ 430882 w 445868"/>
                <a:gd name="connsiteY0" fmla="*/ 0 h 4118393"/>
                <a:gd name="connsiteX1" fmla="*/ 430883 w 445868"/>
                <a:gd name="connsiteY1" fmla="*/ 1012097 h 4118393"/>
                <a:gd name="connsiteX2" fmla="*/ 340965 w 445868"/>
                <a:gd name="connsiteY2" fmla="*/ 2428219 h 4118393"/>
                <a:gd name="connsiteX3" fmla="*/ 304800 w 445868"/>
                <a:gd name="connsiteY3" fmla="*/ 3243225 h 4118393"/>
                <a:gd name="connsiteX4" fmla="*/ 0 w 445868"/>
                <a:gd name="connsiteY4" fmla="*/ 4118393 h 4118393"/>
                <a:gd name="connsiteX0" fmla="*/ 430883 w 430883"/>
                <a:gd name="connsiteY0" fmla="*/ 0 h 3106296"/>
                <a:gd name="connsiteX1" fmla="*/ 340965 w 430883"/>
                <a:gd name="connsiteY1" fmla="*/ 1416122 h 3106296"/>
                <a:gd name="connsiteX2" fmla="*/ 304800 w 430883"/>
                <a:gd name="connsiteY2" fmla="*/ 2231128 h 3106296"/>
                <a:gd name="connsiteX3" fmla="*/ 0 w 430883"/>
                <a:gd name="connsiteY3" fmla="*/ 3106296 h 3106296"/>
              </a:gdLst>
              <a:ahLst/>
              <a:cxnLst>
                <a:cxn ang="0">
                  <a:pos x="connsiteX0" y="connsiteY0"/>
                </a:cxn>
                <a:cxn ang="0">
                  <a:pos x="connsiteX1" y="connsiteY1"/>
                </a:cxn>
                <a:cxn ang="0">
                  <a:pos x="connsiteX2" y="connsiteY2"/>
                </a:cxn>
                <a:cxn ang="0">
                  <a:pos x="connsiteX3" y="connsiteY3"/>
                </a:cxn>
              </a:cxnLst>
              <a:rect l="l" t="t" r="r" b="b"/>
              <a:pathLst>
                <a:path w="430883" h="3106296">
                  <a:moveTo>
                    <a:pt x="430883" y="0"/>
                  </a:moveTo>
                  <a:cubicBezTo>
                    <a:pt x="415897" y="404703"/>
                    <a:pt x="358949" y="880022"/>
                    <a:pt x="340965" y="1416122"/>
                  </a:cubicBezTo>
                  <a:lnTo>
                    <a:pt x="304800" y="2231128"/>
                  </a:lnTo>
                  <a:cubicBezTo>
                    <a:pt x="240672" y="2514495"/>
                    <a:pt x="71515" y="2777642"/>
                    <a:pt x="0" y="3106296"/>
                  </a:cubicBezTo>
                </a:path>
              </a:pathLst>
            </a:custGeom>
            <a:ln w="19050">
              <a:solidFill>
                <a:schemeClr val="tx1"/>
              </a:solidFill>
              <a:prstDash val="sysDash"/>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28" name="正方形/長方形 27"/>
            <p:cNvSpPr/>
            <p:nvPr/>
          </p:nvSpPr>
          <p:spPr>
            <a:xfrm rot="16200000">
              <a:off x="10409910" y="4736539"/>
              <a:ext cx="139242" cy="702078"/>
            </a:xfrm>
            <a:prstGeom prst="rect">
              <a:avLst/>
            </a:prstGeom>
            <a:solidFill>
              <a:schemeClr val="bg1">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29" name="正方形/長方形 28"/>
            <p:cNvSpPr/>
            <p:nvPr/>
          </p:nvSpPr>
          <p:spPr>
            <a:xfrm rot="16200000">
              <a:off x="8281436" y="4606333"/>
              <a:ext cx="111620" cy="702078"/>
            </a:xfrm>
            <a:prstGeom prst="rect">
              <a:avLst/>
            </a:prstGeom>
            <a:solidFill>
              <a:schemeClr val="bg1">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42" name="テキスト ボックス 41"/>
            <p:cNvSpPr txBox="1"/>
            <p:nvPr/>
          </p:nvSpPr>
          <p:spPr>
            <a:xfrm>
              <a:off x="8027548" y="4620656"/>
              <a:ext cx="768755" cy="322123"/>
            </a:xfrm>
            <a:prstGeom prst="rect">
              <a:avLst/>
            </a:prstGeom>
            <a:solidFill>
              <a:schemeClr val="bg1">
                <a:alpha val="50000"/>
              </a:schemeClr>
            </a:solidFill>
          </p:spPr>
          <p:txBody>
            <a:bodyPr wrap="square" lIns="36000" tIns="36000" rIns="36000" bIns="3600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なんば駅</a:t>
              </a:r>
            </a:p>
          </p:txBody>
        </p:sp>
        <p:sp>
          <p:nvSpPr>
            <p:cNvPr id="43" name="テキスト ボックス 42"/>
            <p:cNvSpPr txBox="1"/>
            <p:nvPr/>
          </p:nvSpPr>
          <p:spPr>
            <a:xfrm>
              <a:off x="7828959" y="1661833"/>
              <a:ext cx="787319" cy="322123"/>
            </a:xfrm>
            <a:prstGeom prst="rect">
              <a:avLst/>
            </a:prstGeom>
            <a:solidFill>
              <a:schemeClr val="bg1">
                <a:alpha val="50000"/>
              </a:schemeClr>
            </a:solidFill>
          </p:spPr>
          <p:txBody>
            <a:bodyPr wrap="square" lIns="36000" tIns="36000" rIns="36000" bIns="3600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心斎橋駅</a:t>
              </a:r>
            </a:p>
          </p:txBody>
        </p:sp>
        <p:sp>
          <p:nvSpPr>
            <p:cNvPr id="44" name="テキスト ボックス 43"/>
            <p:cNvSpPr txBox="1"/>
            <p:nvPr/>
          </p:nvSpPr>
          <p:spPr>
            <a:xfrm>
              <a:off x="8715515" y="2132858"/>
              <a:ext cx="347438" cy="913717"/>
            </a:xfrm>
            <a:prstGeom prst="rect">
              <a:avLst/>
            </a:prstGeom>
            <a:solidFill>
              <a:schemeClr val="bg1">
                <a:alpha val="50000"/>
              </a:schemeClr>
            </a:solidFill>
          </p:spPr>
          <p:txBody>
            <a:bodyPr vert="eaVert" wrap="square" lIns="36000" tIns="36000" rIns="36000" bIns="3600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心斎橋駅</a:t>
              </a:r>
            </a:p>
          </p:txBody>
        </p:sp>
        <p:sp>
          <p:nvSpPr>
            <p:cNvPr id="45" name="テキスト ボックス 44"/>
            <p:cNvSpPr txBox="1"/>
            <p:nvPr/>
          </p:nvSpPr>
          <p:spPr>
            <a:xfrm>
              <a:off x="7104747" y="2132858"/>
              <a:ext cx="347438" cy="913717"/>
            </a:xfrm>
            <a:prstGeom prst="rect">
              <a:avLst/>
            </a:prstGeom>
            <a:solidFill>
              <a:schemeClr val="bg1">
                <a:alpha val="50000"/>
              </a:schemeClr>
            </a:solidFill>
          </p:spPr>
          <p:txBody>
            <a:bodyPr vert="eaVert" wrap="square" lIns="36000" tIns="36000" rIns="36000" bIns="3600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四ツ橋駅</a:t>
              </a:r>
            </a:p>
          </p:txBody>
        </p:sp>
        <p:sp>
          <p:nvSpPr>
            <p:cNvPr id="46" name="テキスト ボックス 45"/>
            <p:cNvSpPr txBox="1"/>
            <p:nvPr/>
          </p:nvSpPr>
          <p:spPr>
            <a:xfrm>
              <a:off x="9925587" y="1721622"/>
              <a:ext cx="884623" cy="322123"/>
            </a:xfrm>
            <a:prstGeom prst="rect">
              <a:avLst/>
            </a:prstGeom>
            <a:solidFill>
              <a:schemeClr val="bg1">
                <a:alpha val="50000"/>
              </a:schemeClr>
            </a:solidFill>
          </p:spPr>
          <p:txBody>
            <a:bodyPr wrap="square" lIns="36000" tIns="36000" rIns="36000" bIns="3600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長堀橋駅</a:t>
              </a:r>
            </a:p>
          </p:txBody>
        </p:sp>
        <p:sp>
          <p:nvSpPr>
            <p:cNvPr id="47" name="テキスト ボックス 46"/>
            <p:cNvSpPr txBox="1"/>
            <p:nvPr/>
          </p:nvSpPr>
          <p:spPr>
            <a:xfrm>
              <a:off x="9694004" y="5143253"/>
              <a:ext cx="912066" cy="322123"/>
            </a:xfrm>
            <a:prstGeom prst="rect">
              <a:avLst/>
            </a:prstGeom>
            <a:solidFill>
              <a:schemeClr val="bg1">
                <a:alpha val="50000"/>
              </a:schemeClr>
            </a:solidFill>
          </p:spPr>
          <p:txBody>
            <a:bodyPr wrap="square" lIns="36000" tIns="36000" rIns="36000" bIns="3600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日本橋駅</a:t>
              </a:r>
            </a:p>
          </p:txBody>
        </p:sp>
        <p:sp>
          <p:nvSpPr>
            <p:cNvPr id="48" name="テキスト ボックス 47"/>
            <p:cNvSpPr txBox="1"/>
            <p:nvPr/>
          </p:nvSpPr>
          <p:spPr>
            <a:xfrm>
              <a:off x="9182534" y="5630278"/>
              <a:ext cx="347438" cy="1257844"/>
            </a:xfrm>
            <a:prstGeom prst="rect">
              <a:avLst/>
            </a:prstGeom>
            <a:solidFill>
              <a:schemeClr val="bg1">
                <a:alpha val="50000"/>
              </a:schemeClr>
            </a:solidFill>
          </p:spPr>
          <p:txBody>
            <a:bodyPr vert="eaVert" wrap="square" lIns="36000" tIns="36000" rIns="36000" bIns="3600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南海なんば駅</a:t>
              </a:r>
            </a:p>
          </p:txBody>
        </p:sp>
        <p:sp>
          <p:nvSpPr>
            <p:cNvPr id="54" name="テキスト ボックス 53"/>
            <p:cNvSpPr txBox="1"/>
            <p:nvPr/>
          </p:nvSpPr>
          <p:spPr>
            <a:xfrm>
              <a:off x="8705781" y="5085190"/>
              <a:ext cx="347438" cy="939204"/>
            </a:xfrm>
            <a:prstGeom prst="rect">
              <a:avLst/>
            </a:prstGeom>
            <a:solidFill>
              <a:schemeClr val="bg1">
                <a:alpha val="50000"/>
              </a:schemeClr>
            </a:solidFill>
          </p:spPr>
          <p:txBody>
            <a:bodyPr vert="eaVert" wrap="square" lIns="36000" tIns="36000" rIns="36000" bIns="3600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なんば駅</a:t>
              </a:r>
            </a:p>
          </p:txBody>
        </p:sp>
        <p:sp>
          <p:nvSpPr>
            <p:cNvPr id="55" name="テキスト ボックス 54"/>
            <p:cNvSpPr txBox="1"/>
            <p:nvPr/>
          </p:nvSpPr>
          <p:spPr>
            <a:xfrm>
              <a:off x="8135249" y="4972457"/>
              <a:ext cx="1214015" cy="322123"/>
            </a:xfrm>
            <a:prstGeom prst="rect">
              <a:avLst/>
            </a:prstGeom>
            <a:solidFill>
              <a:schemeClr val="bg1">
                <a:alpha val="50000"/>
              </a:schemeClr>
            </a:solidFill>
          </p:spPr>
          <p:txBody>
            <a:bodyPr wrap="square" lIns="36000" tIns="36000" rIns="36000" bIns="3600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大阪難波駅</a:t>
              </a:r>
            </a:p>
          </p:txBody>
        </p:sp>
        <p:sp>
          <p:nvSpPr>
            <p:cNvPr id="56" name="テキスト ボックス 55"/>
            <p:cNvSpPr txBox="1"/>
            <p:nvPr/>
          </p:nvSpPr>
          <p:spPr>
            <a:xfrm rot="20768210">
              <a:off x="7494454" y="5101264"/>
              <a:ext cx="347438" cy="1053737"/>
            </a:xfrm>
            <a:prstGeom prst="rect">
              <a:avLst/>
            </a:prstGeom>
            <a:solidFill>
              <a:schemeClr val="bg1">
                <a:alpha val="50000"/>
              </a:schemeClr>
            </a:solidFill>
          </p:spPr>
          <p:txBody>
            <a:bodyPr vert="eaVert" wrap="square" lIns="36000" tIns="36000" rIns="36000" bIns="3600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なんば駅</a:t>
              </a:r>
            </a:p>
          </p:txBody>
        </p:sp>
        <p:sp>
          <p:nvSpPr>
            <p:cNvPr id="57" name="フリーフォーム 56"/>
            <p:cNvSpPr/>
            <p:nvPr/>
          </p:nvSpPr>
          <p:spPr>
            <a:xfrm>
              <a:off x="7635589" y="922867"/>
              <a:ext cx="2900856" cy="5561497"/>
            </a:xfrm>
            <a:custGeom>
              <a:avLst/>
              <a:gdLst>
                <a:gd name="connsiteX0" fmla="*/ 1163782 w 3182587"/>
                <a:gd name="connsiteY0" fmla="*/ 11875 h 5735782"/>
                <a:gd name="connsiteX1" fmla="*/ 1175658 w 3182587"/>
                <a:gd name="connsiteY1" fmla="*/ 807522 h 5735782"/>
                <a:gd name="connsiteX2" fmla="*/ 249382 w 3182587"/>
                <a:gd name="connsiteY2" fmla="*/ 795647 h 5735782"/>
                <a:gd name="connsiteX3" fmla="*/ 0 w 3182587"/>
                <a:gd name="connsiteY3" fmla="*/ 3479470 h 5735782"/>
                <a:gd name="connsiteX4" fmla="*/ 1294411 w 3182587"/>
                <a:gd name="connsiteY4" fmla="*/ 5735782 h 5735782"/>
                <a:gd name="connsiteX5" fmla="*/ 1923803 w 3182587"/>
                <a:gd name="connsiteY5" fmla="*/ 5498275 h 5735782"/>
                <a:gd name="connsiteX6" fmla="*/ 2054432 w 3182587"/>
                <a:gd name="connsiteY6" fmla="*/ 5676405 h 5735782"/>
                <a:gd name="connsiteX7" fmla="*/ 3063834 w 3182587"/>
                <a:gd name="connsiteY7" fmla="*/ 5712031 h 5735782"/>
                <a:gd name="connsiteX8" fmla="*/ 3182587 w 3182587"/>
                <a:gd name="connsiteY8" fmla="*/ 819397 h 5735782"/>
                <a:gd name="connsiteX9" fmla="*/ 2125683 w 3182587"/>
                <a:gd name="connsiteY9" fmla="*/ 807522 h 5735782"/>
                <a:gd name="connsiteX10" fmla="*/ 2137559 w 3182587"/>
                <a:gd name="connsiteY10" fmla="*/ 0 h 5735782"/>
                <a:gd name="connsiteX11" fmla="*/ 1163782 w 3182587"/>
                <a:gd name="connsiteY11" fmla="*/ 11875 h 5735782"/>
                <a:gd name="connsiteX0" fmla="*/ 1163782 w 3182587"/>
                <a:gd name="connsiteY0" fmla="*/ 11875 h 5712031"/>
                <a:gd name="connsiteX1" fmla="*/ 1175658 w 3182587"/>
                <a:gd name="connsiteY1" fmla="*/ 807522 h 5712031"/>
                <a:gd name="connsiteX2" fmla="*/ 249382 w 3182587"/>
                <a:gd name="connsiteY2" fmla="*/ 795647 h 5712031"/>
                <a:gd name="connsiteX3" fmla="*/ 0 w 3182587"/>
                <a:gd name="connsiteY3" fmla="*/ 3479470 h 5712031"/>
                <a:gd name="connsiteX4" fmla="*/ 1229821 w 3182587"/>
                <a:gd name="connsiteY4" fmla="*/ 5623113 h 5712031"/>
                <a:gd name="connsiteX5" fmla="*/ 1923803 w 3182587"/>
                <a:gd name="connsiteY5" fmla="*/ 5498275 h 5712031"/>
                <a:gd name="connsiteX6" fmla="*/ 2054432 w 3182587"/>
                <a:gd name="connsiteY6" fmla="*/ 5676405 h 5712031"/>
                <a:gd name="connsiteX7" fmla="*/ 3063834 w 3182587"/>
                <a:gd name="connsiteY7" fmla="*/ 5712031 h 5712031"/>
                <a:gd name="connsiteX8" fmla="*/ 3182587 w 3182587"/>
                <a:gd name="connsiteY8" fmla="*/ 819397 h 5712031"/>
                <a:gd name="connsiteX9" fmla="*/ 2125683 w 3182587"/>
                <a:gd name="connsiteY9" fmla="*/ 807522 h 5712031"/>
                <a:gd name="connsiteX10" fmla="*/ 2137559 w 3182587"/>
                <a:gd name="connsiteY10" fmla="*/ 0 h 5712031"/>
                <a:gd name="connsiteX11" fmla="*/ 1163782 w 3182587"/>
                <a:gd name="connsiteY11" fmla="*/ 11875 h 5712031"/>
                <a:gd name="connsiteX0" fmla="*/ 1163782 w 3182587"/>
                <a:gd name="connsiteY0" fmla="*/ 11875 h 5712031"/>
                <a:gd name="connsiteX1" fmla="*/ 1175658 w 3182587"/>
                <a:gd name="connsiteY1" fmla="*/ 807522 h 5712031"/>
                <a:gd name="connsiteX2" fmla="*/ 249382 w 3182587"/>
                <a:gd name="connsiteY2" fmla="*/ 795647 h 5712031"/>
                <a:gd name="connsiteX3" fmla="*/ 0 w 3182587"/>
                <a:gd name="connsiteY3" fmla="*/ 3479470 h 5712031"/>
                <a:gd name="connsiteX4" fmla="*/ 1229821 w 3182587"/>
                <a:gd name="connsiteY4" fmla="*/ 5623113 h 5712031"/>
                <a:gd name="connsiteX5" fmla="*/ 1543793 w 3182587"/>
                <a:gd name="connsiteY5" fmla="*/ 5557653 h 5712031"/>
                <a:gd name="connsiteX6" fmla="*/ 1923803 w 3182587"/>
                <a:gd name="connsiteY6" fmla="*/ 5498275 h 5712031"/>
                <a:gd name="connsiteX7" fmla="*/ 2054432 w 3182587"/>
                <a:gd name="connsiteY7" fmla="*/ 5676405 h 5712031"/>
                <a:gd name="connsiteX8" fmla="*/ 3063834 w 3182587"/>
                <a:gd name="connsiteY8" fmla="*/ 5712031 h 5712031"/>
                <a:gd name="connsiteX9" fmla="*/ 3182587 w 3182587"/>
                <a:gd name="connsiteY9" fmla="*/ 819397 h 5712031"/>
                <a:gd name="connsiteX10" fmla="*/ 2125683 w 3182587"/>
                <a:gd name="connsiteY10" fmla="*/ 807522 h 5712031"/>
                <a:gd name="connsiteX11" fmla="*/ 2137559 w 3182587"/>
                <a:gd name="connsiteY11" fmla="*/ 0 h 5712031"/>
                <a:gd name="connsiteX12" fmla="*/ 1163782 w 3182587"/>
                <a:gd name="connsiteY12" fmla="*/ 11875 h 5712031"/>
                <a:gd name="connsiteX0" fmla="*/ 1163782 w 3182587"/>
                <a:gd name="connsiteY0" fmla="*/ 11875 h 5712031"/>
                <a:gd name="connsiteX1" fmla="*/ 1175658 w 3182587"/>
                <a:gd name="connsiteY1" fmla="*/ 807522 h 5712031"/>
                <a:gd name="connsiteX2" fmla="*/ 249382 w 3182587"/>
                <a:gd name="connsiteY2" fmla="*/ 795647 h 5712031"/>
                <a:gd name="connsiteX3" fmla="*/ 0 w 3182587"/>
                <a:gd name="connsiteY3" fmla="*/ 3479470 h 5712031"/>
                <a:gd name="connsiteX4" fmla="*/ 1229821 w 3182587"/>
                <a:gd name="connsiteY4" fmla="*/ 5623113 h 5712031"/>
                <a:gd name="connsiteX5" fmla="*/ 1571182 w 3182587"/>
                <a:gd name="connsiteY5" fmla="*/ 5458372 h 5712031"/>
                <a:gd name="connsiteX6" fmla="*/ 1923803 w 3182587"/>
                <a:gd name="connsiteY6" fmla="*/ 5498275 h 5712031"/>
                <a:gd name="connsiteX7" fmla="*/ 2054432 w 3182587"/>
                <a:gd name="connsiteY7" fmla="*/ 5676405 h 5712031"/>
                <a:gd name="connsiteX8" fmla="*/ 3063834 w 3182587"/>
                <a:gd name="connsiteY8" fmla="*/ 5712031 h 5712031"/>
                <a:gd name="connsiteX9" fmla="*/ 3182587 w 3182587"/>
                <a:gd name="connsiteY9" fmla="*/ 819397 h 5712031"/>
                <a:gd name="connsiteX10" fmla="*/ 2125683 w 3182587"/>
                <a:gd name="connsiteY10" fmla="*/ 807522 h 5712031"/>
                <a:gd name="connsiteX11" fmla="*/ 2137559 w 3182587"/>
                <a:gd name="connsiteY11" fmla="*/ 0 h 5712031"/>
                <a:gd name="connsiteX12" fmla="*/ 1163782 w 3182587"/>
                <a:gd name="connsiteY12" fmla="*/ 11875 h 5712031"/>
                <a:gd name="connsiteX0" fmla="*/ 1163782 w 3182587"/>
                <a:gd name="connsiteY0" fmla="*/ 11875 h 5712031"/>
                <a:gd name="connsiteX1" fmla="*/ 1175658 w 3182587"/>
                <a:gd name="connsiteY1" fmla="*/ 807522 h 5712031"/>
                <a:gd name="connsiteX2" fmla="*/ 249382 w 3182587"/>
                <a:gd name="connsiteY2" fmla="*/ 795647 h 5712031"/>
                <a:gd name="connsiteX3" fmla="*/ 0 w 3182587"/>
                <a:gd name="connsiteY3" fmla="*/ 3479470 h 5712031"/>
                <a:gd name="connsiteX4" fmla="*/ 1229821 w 3182587"/>
                <a:gd name="connsiteY4" fmla="*/ 5623113 h 5712031"/>
                <a:gd name="connsiteX5" fmla="*/ 1571182 w 3182587"/>
                <a:gd name="connsiteY5" fmla="*/ 5458372 h 5712031"/>
                <a:gd name="connsiteX6" fmla="*/ 1781299 w 3182587"/>
                <a:gd name="connsiteY6" fmla="*/ 5462650 h 5712031"/>
                <a:gd name="connsiteX7" fmla="*/ 1923803 w 3182587"/>
                <a:gd name="connsiteY7" fmla="*/ 5498275 h 5712031"/>
                <a:gd name="connsiteX8" fmla="*/ 2054432 w 3182587"/>
                <a:gd name="connsiteY8" fmla="*/ 5676405 h 5712031"/>
                <a:gd name="connsiteX9" fmla="*/ 3063834 w 3182587"/>
                <a:gd name="connsiteY9" fmla="*/ 5712031 h 5712031"/>
                <a:gd name="connsiteX10" fmla="*/ 3182587 w 3182587"/>
                <a:gd name="connsiteY10" fmla="*/ 819397 h 5712031"/>
                <a:gd name="connsiteX11" fmla="*/ 2125683 w 3182587"/>
                <a:gd name="connsiteY11" fmla="*/ 807522 h 5712031"/>
                <a:gd name="connsiteX12" fmla="*/ 2137559 w 3182587"/>
                <a:gd name="connsiteY12" fmla="*/ 0 h 5712031"/>
                <a:gd name="connsiteX13" fmla="*/ 1163782 w 3182587"/>
                <a:gd name="connsiteY13" fmla="*/ 11875 h 5712031"/>
                <a:gd name="connsiteX0" fmla="*/ 1163782 w 3182587"/>
                <a:gd name="connsiteY0" fmla="*/ 11875 h 5712031"/>
                <a:gd name="connsiteX1" fmla="*/ 1175658 w 3182587"/>
                <a:gd name="connsiteY1" fmla="*/ 807522 h 5712031"/>
                <a:gd name="connsiteX2" fmla="*/ 249382 w 3182587"/>
                <a:gd name="connsiteY2" fmla="*/ 795647 h 5712031"/>
                <a:gd name="connsiteX3" fmla="*/ 0 w 3182587"/>
                <a:gd name="connsiteY3" fmla="*/ 3479470 h 5712031"/>
                <a:gd name="connsiteX4" fmla="*/ 1229821 w 3182587"/>
                <a:gd name="connsiteY4" fmla="*/ 5623113 h 5712031"/>
                <a:gd name="connsiteX5" fmla="*/ 1571182 w 3182587"/>
                <a:gd name="connsiteY5" fmla="*/ 5458372 h 5712031"/>
                <a:gd name="connsiteX6" fmla="*/ 1640165 w 3182587"/>
                <a:gd name="connsiteY6" fmla="*/ 5601631 h 5712031"/>
                <a:gd name="connsiteX7" fmla="*/ 1923803 w 3182587"/>
                <a:gd name="connsiteY7" fmla="*/ 5498275 h 5712031"/>
                <a:gd name="connsiteX8" fmla="*/ 2054432 w 3182587"/>
                <a:gd name="connsiteY8" fmla="*/ 5676405 h 5712031"/>
                <a:gd name="connsiteX9" fmla="*/ 3063834 w 3182587"/>
                <a:gd name="connsiteY9" fmla="*/ 5712031 h 5712031"/>
                <a:gd name="connsiteX10" fmla="*/ 3182587 w 3182587"/>
                <a:gd name="connsiteY10" fmla="*/ 819397 h 5712031"/>
                <a:gd name="connsiteX11" fmla="*/ 2125683 w 3182587"/>
                <a:gd name="connsiteY11" fmla="*/ 807522 h 5712031"/>
                <a:gd name="connsiteX12" fmla="*/ 2137559 w 3182587"/>
                <a:gd name="connsiteY12" fmla="*/ 0 h 5712031"/>
                <a:gd name="connsiteX13" fmla="*/ 1163782 w 3182587"/>
                <a:gd name="connsiteY13" fmla="*/ 11875 h 5712031"/>
                <a:gd name="connsiteX0" fmla="*/ 1163782 w 3182587"/>
                <a:gd name="connsiteY0" fmla="*/ 11875 h 5712031"/>
                <a:gd name="connsiteX1" fmla="*/ 1175658 w 3182587"/>
                <a:gd name="connsiteY1" fmla="*/ 807522 h 5712031"/>
                <a:gd name="connsiteX2" fmla="*/ 249382 w 3182587"/>
                <a:gd name="connsiteY2" fmla="*/ 795647 h 5712031"/>
                <a:gd name="connsiteX3" fmla="*/ 0 w 3182587"/>
                <a:gd name="connsiteY3" fmla="*/ 3479470 h 5712031"/>
                <a:gd name="connsiteX4" fmla="*/ 1229821 w 3182587"/>
                <a:gd name="connsiteY4" fmla="*/ 5623113 h 5712031"/>
                <a:gd name="connsiteX5" fmla="*/ 1571182 w 3182587"/>
                <a:gd name="connsiteY5" fmla="*/ 5458372 h 5712031"/>
                <a:gd name="connsiteX6" fmla="*/ 1631172 w 3182587"/>
                <a:gd name="connsiteY6" fmla="*/ 5585477 h 5712031"/>
                <a:gd name="connsiteX7" fmla="*/ 1923803 w 3182587"/>
                <a:gd name="connsiteY7" fmla="*/ 5498275 h 5712031"/>
                <a:gd name="connsiteX8" fmla="*/ 2054432 w 3182587"/>
                <a:gd name="connsiteY8" fmla="*/ 5676405 h 5712031"/>
                <a:gd name="connsiteX9" fmla="*/ 3063834 w 3182587"/>
                <a:gd name="connsiteY9" fmla="*/ 5712031 h 5712031"/>
                <a:gd name="connsiteX10" fmla="*/ 3182587 w 3182587"/>
                <a:gd name="connsiteY10" fmla="*/ 819397 h 5712031"/>
                <a:gd name="connsiteX11" fmla="*/ 2125683 w 3182587"/>
                <a:gd name="connsiteY11" fmla="*/ 807522 h 5712031"/>
                <a:gd name="connsiteX12" fmla="*/ 2137559 w 3182587"/>
                <a:gd name="connsiteY12" fmla="*/ 0 h 5712031"/>
                <a:gd name="connsiteX13" fmla="*/ 1163782 w 3182587"/>
                <a:gd name="connsiteY13" fmla="*/ 11875 h 5712031"/>
                <a:gd name="connsiteX0" fmla="*/ 1163782 w 3182587"/>
                <a:gd name="connsiteY0" fmla="*/ 11875 h 5712031"/>
                <a:gd name="connsiteX1" fmla="*/ 1175658 w 3182587"/>
                <a:gd name="connsiteY1" fmla="*/ 807522 h 5712031"/>
                <a:gd name="connsiteX2" fmla="*/ 249382 w 3182587"/>
                <a:gd name="connsiteY2" fmla="*/ 795647 h 5712031"/>
                <a:gd name="connsiteX3" fmla="*/ 0 w 3182587"/>
                <a:gd name="connsiteY3" fmla="*/ 3479470 h 5712031"/>
                <a:gd name="connsiteX4" fmla="*/ 1229821 w 3182587"/>
                <a:gd name="connsiteY4" fmla="*/ 5623113 h 5712031"/>
                <a:gd name="connsiteX5" fmla="*/ 1571182 w 3182587"/>
                <a:gd name="connsiteY5" fmla="*/ 5458372 h 5712031"/>
                <a:gd name="connsiteX6" fmla="*/ 1631172 w 3182587"/>
                <a:gd name="connsiteY6" fmla="*/ 5585477 h 5712031"/>
                <a:gd name="connsiteX7" fmla="*/ 1900053 w 3182587"/>
                <a:gd name="connsiteY7" fmla="*/ 5403272 h 5712031"/>
                <a:gd name="connsiteX8" fmla="*/ 2054432 w 3182587"/>
                <a:gd name="connsiteY8" fmla="*/ 5676405 h 5712031"/>
                <a:gd name="connsiteX9" fmla="*/ 3063834 w 3182587"/>
                <a:gd name="connsiteY9" fmla="*/ 5712031 h 5712031"/>
                <a:gd name="connsiteX10" fmla="*/ 3182587 w 3182587"/>
                <a:gd name="connsiteY10" fmla="*/ 819397 h 5712031"/>
                <a:gd name="connsiteX11" fmla="*/ 2125683 w 3182587"/>
                <a:gd name="connsiteY11" fmla="*/ 807522 h 5712031"/>
                <a:gd name="connsiteX12" fmla="*/ 2137559 w 3182587"/>
                <a:gd name="connsiteY12" fmla="*/ 0 h 5712031"/>
                <a:gd name="connsiteX13" fmla="*/ 1163782 w 3182587"/>
                <a:gd name="connsiteY13" fmla="*/ 11875 h 5712031"/>
                <a:gd name="connsiteX0" fmla="*/ 1163782 w 3182587"/>
                <a:gd name="connsiteY0" fmla="*/ 11875 h 5712031"/>
                <a:gd name="connsiteX1" fmla="*/ 1175658 w 3182587"/>
                <a:gd name="connsiteY1" fmla="*/ 807522 h 5712031"/>
                <a:gd name="connsiteX2" fmla="*/ 249382 w 3182587"/>
                <a:gd name="connsiteY2" fmla="*/ 795647 h 5712031"/>
                <a:gd name="connsiteX3" fmla="*/ 0 w 3182587"/>
                <a:gd name="connsiteY3" fmla="*/ 3479470 h 5712031"/>
                <a:gd name="connsiteX4" fmla="*/ 1229821 w 3182587"/>
                <a:gd name="connsiteY4" fmla="*/ 5623113 h 5712031"/>
                <a:gd name="connsiteX5" fmla="*/ 1571182 w 3182587"/>
                <a:gd name="connsiteY5" fmla="*/ 5458372 h 5712031"/>
                <a:gd name="connsiteX6" fmla="*/ 1643048 w 3182587"/>
                <a:gd name="connsiteY6" fmla="*/ 5549851 h 5712031"/>
                <a:gd name="connsiteX7" fmla="*/ 1900053 w 3182587"/>
                <a:gd name="connsiteY7" fmla="*/ 5403272 h 5712031"/>
                <a:gd name="connsiteX8" fmla="*/ 2054432 w 3182587"/>
                <a:gd name="connsiteY8" fmla="*/ 5676405 h 5712031"/>
                <a:gd name="connsiteX9" fmla="*/ 3063834 w 3182587"/>
                <a:gd name="connsiteY9" fmla="*/ 5712031 h 5712031"/>
                <a:gd name="connsiteX10" fmla="*/ 3182587 w 3182587"/>
                <a:gd name="connsiteY10" fmla="*/ 819397 h 5712031"/>
                <a:gd name="connsiteX11" fmla="*/ 2125683 w 3182587"/>
                <a:gd name="connsiteY11" fmla="*/ 807522 h 5712031"/>
                <a:gd name="connsiteX12" fmla="*/ 2137559 w 3182587"/>
                <a:gd name="connsiteY12" fmla="*/ 0 h 5712031"/>
                <a:gd name="connsiteX13" fmla="*/ 1163782 w 3182587"/>
                <a:gd name="connsiteY13" fmla="*/ 11875 h 5712031"/>
                <a:gd name="connsiteX0" fmla="*/ 1163782 w 3182587"/>
                <a:gd name="connsiteY0" fmla="*/ 11875 h 5735781"/>
                <a:gd name="connsiteX1" fmla="*/ 1175658 w 3182587"/>
                <a:gd name="connsiteY1" fmla="*/ 807522 h 5735781"/>
                <a:gd name="connsiteX2" fmla="*/ 249382 w 3182587"/>
                <a:gd name="connsiteY2" fmla="*/ 795647 h 5735781"/>
                <a:gd name="connsiteX3" fmla="*/ 0 w 3182587"/>
                <a:gd name="connsiteY3" fmla="*/ 3479470 h 5735781"/>
                <a:gd name="connsiteX4" fmla="*/ 1229821 w 3182587"/>
                <a:gd name="connsiteY4" fmla="*/ 5623113 h 5735781"/>
                <a:gd name="connsiteX5" fmla="*/ 1571182 w 3182587"/>
                <a:gd name="connsiteY5" fmla="*/ 5458372 h 5735781"/>
                <a:gd name="connsiteX6" fmla="*/ 1643048 w 3182587"/>
                <a:gd name="connsiteY6" fmla="*/ 5549851 h 5735781"/>
                <a:gd name="connsiteX7" fmla="*/ 1900053 w 3182587"/>
                <a:gd name="connsiteY7" fmla="*/ 5403272 h 5735781"/>
                <a:gd name="connsiteX8" fmla="*/ 1971304 w 3182587"/>
                <a:gd name="connsiteY8" fmla="*/ 5735781 h 5735781"/>
                <a:gd name="connsiteX9" fmla="*/ 3063834 w 3182587"/>
                <a:gd name="connsiteY9" fmla="*/ 5712031 h 5735781"/>
                <a:gd name="connsiteX10" fmla="*/ 3182587 w 3182587"/>
                <a:gd name="connsiteY10" fmla="*/ 819397 h 5735781"/>
                <a:gd name="connsiteX11" fmla="*/ 2125683 w 3182587"/>
                <a:gd name="connsiteY11" fmla="*/ 807522 h 5735781"/>
                <a:gd name="connsiteX12" fmla="*/ 2137559 w 3182587"/>
                <a:gd name="connsiteY12" fmla="*/ 0 h 5735781"/>
                <a:gd name="connsiteX13" fmla="*/ 1163782 w 3182587"/>
                <a:gd name="connsiteY13" fmla="*/ 11875 h 5735781"/>
                <a:gd name="connsiteX0" fmla="*/ 1163782 w 3182587"/>
                <a:gd name="connsiteY0" fmla="*/ 11875 h 5735781"/>
                <a:gd name="connsiteX1" fmla="*/ 1175658 w 3182587"/>
                <a:gd name="connsiteY1" fmla="*/ 807522 h 5735781"/>
                <a:gd name="connsiteX2" fmla="*/ 249382 w 3182587"/>
                <a:gd name="connsiteY2" fmla="*/ 795647 h 5735781"/>
                <a:gd name="connsiteX3" fmla="*/ 0 w 3182587"/>
                <a:gd name="connsiteY3" fmla="*/ 3479470 h 5735781"/>
                <a:gd name="connsiteX4" fmla="*/ 1229821 w 3182587"/>
                <a:gd name="connsiteY4" fmla="*/ 5623113 h 5735781"/>
                <a:gd name="connsiteX5" fmla="*/ 1571182 w 3182587"/>
                <a:gd name="connsiteY5" fmla="*/ 5458372 h 5735781"/>
                <a:gd name="connsiteX6" fmla="*/ 1643048 w 3182587"/>
                <a:gd name="connsiteY6" fmla="*/ 5549851 h 5735781"/>
                <a:gd name="connsiteX7" fmla="*/ 1852552 w 3182587"/>
                <a:gd name="connsiteY7" fmla="*/ 5427023 h 5735781"/>
                <a:gd name="connsiteX8" fmla="*/ 1971304 w 3182587"/>
                <a:gd name="connsiteY8" fmla="*/ 5735781 h 5735781"/>
                <a:gd name="connsiteX9" fmla="*/ 3063834 w 3182587"/>
                <a:gd name="connsiteY9" fmla="*/ 5712031 h 5735781"/>
                <a:gd name="connsiteX10" fmla="*/ 3182587 w 3182587"/>
                <a:gd name="connsiteY10" fmla="*/ 819397 h 5735781"/>
                <a:gd name="connsiteX11" fmla="*/ 2125683 w 3182587"/>
                <a:gd name="connsiteY11" fmla="*/ 807522 h 5735781"/>
                <a:gd name="connsiteX12" fmla="*/ 2137559 w 3182587"/>
                <a:gd name="connsiteY12" fmla="*/ 0 h 5735781"/>
                <a:gd name="connsiteX13" fmla="*/ 1163782 w 3182587"/>
                <a:gd name="connsiteY13" fmla="*/ 11875 h 5735781"/>
                <a:gd name="connsiteX0" fmla="*/ 1140031 w 3182587"/>
                <a:gd name="connsiteY0" fmla="*/ 0 h 5985163"/>
                <a:gd name="connsiteX1" fmla="*/ 1175658 w 3182587"/>
                <a:gd name="connsiteY1" fmla="*/ 1056904 h 5985163"/>
                <a:gd name="connsiteX2" fmla="*/ 249382 w 3182587"/>
                <a:gd name="connsiteY2" fmla="*/ 1045029 h 5985163"/>
                <a:gd name="connsiteX3" fmla="*/ 0 w 3182587"/>
                <a:gd name="connsiteY3" fmla="*/ 3728852 h 5985163"/>
                <a:gd name="connsiteX4" fmla="*/ 1229821 w 3182587"/>
                <a:gd name="connsiteY4" fmla="*/ 5872495 h 5985163"/>
                <a:gd name="connsiteX5" fmla="*/ 1571182 w 3182587"/>
                <a:gd name="connsiteY5" fmla="*/ 5707754 h 5985163"/>
                <a:gd name="connsiteX6" fmla="*/ 1643048 w 3182587"/>
                <a:gd name="connsiteY6" fmla="*/ 5799233 h 5985163"/>
                <a:gd name="connsiteX7" fmla="*/ 1852552 w 3182587"/>
                <a:gd name="connsiteY7" fmla="*/ 5676405 h 5985163"/>
                <a:gd name="connsiteX8" fmla="*/ 1971304 w 3182587"/>
                <a:gd name="connsiteY8" fmla="*/ 5985163 h 5985163"/>
                <a:gd name="connsiteX9" fmla="*/ 3063834 w 3182587"/>
                <a:gd name="connsiteY9" fmla="*/ 5961413 h 5985163"/>
                <a:gd name="connsiteX10" fmla="*/ 3182587 w 3182587"/>
                <a:gd name="connsiteY10" fmla="*/ 1068779 h 5985163"/>
                <a:gd name="connsiteX11" fmla="*/ 2125683 w 3182587"/>
                <a:gd name="connsiteY11" fmla="*/ 1056904 h 5985163"/>
                <a:gd name="connsiteX12" fmla="*/ 2137559 w 3182587"/>
                <a:gd name="connsiteY12" fmla="*/ 249382 h 5985163"/>
                <a:gd name="connsiteX13" fmla="*/ 1140031 w 3182587"/>
                <a:gd name="connsiteY13" fmla="*/ 0 h 5985163"/>
                <a:gd name="connsiteX0" fmla="*/ 1140031 w 3182587"/>
                <a:gd name="connsiteY0" fmla="*/ 0 h 5985163"/>
                <a:gd name="connsiteX1" fmla="*/ 1175658 w 3182587"/>
                <a:gd name="connsiteY1" fmla="*/ 1056904 h 5985163"/>
                <a:gd name="connsiteX2" fmla="*/ 249382 w 3182587"/>
                <a:gd name="connsiteY2" fmla="*/ 1045029 h 5985163"/>
                <a:gd name="connsiteX3" fmla="*/ 0 w 3182587"/>
                <a:gd name="connsiteY3" fmla="*/ 3728852 h 5985163"/>
                <a:gd name="connsiteX4" fmla="*/ 1229821 w 3182587"/>
                <a:gd name="connsiteY4" fmla="*/ 5872495 h 5985163"/>
                <a:gd name="connsiteX5" fmla="*/ 1571182 w 3182587"/>
                <a:gd name="connsiteY5" fmla="*/ 5707754 h 5985163"/>
                <a:gd name="connsiteX6" fmla="*/ 1643048 w 3182587"/>
                <a:gd name="connsiteY6" fmla="*/ 5799233 h 5985163"/>
                <a:gd name="connsiteX7" fmla="*/ 1852552 w 3182587"/>
                <a:gd name="connsiteY7" fmla="*/ 5676405 h 5985163"/>
                <a:gd name="connsiteX8" fmla="*/ 1971304 w 3182587"/>
                <a:gd name="connsiteY8" fmla="*/ 5985163 h 5985163"/>
                <a:gd name="connsiteX9" fmla="*/ 3063834 w 3182587"/>
                <a:gd name="connsiteY9" fmla="*/ 5961413 h 5985163"/>
                <a:gd name="connsiteX10" fmla="*/ 3182587 w 3182587"/>
                <a:gd name="connsiteY10" fmla="*/ 1068779 h 5985163"/>
                <a:gd name="connsiteX11" fmla="*/ 2125683 w 3182587"/>
                <a:gd name="connsiteY11" fmla="*/ 1056904 h 5985163"/>
                <a:gd name="connsiteX12" fmla="*/ 2137559 w 3182587"/>
                <a:gd name="connsiteY12" fmla="*/ 23751 h 5985163"/>
                <a:gd name="connsiteX13" fmla="*/ 1140031 w 3182587"/>
                <a:gd name="connsiteY13" fmla="*/ 0 h 5985163"/>
                <a:gd name="connsiteX0" fmla="*/ 1140031 w 3182587"/>
                <a:gd name="connsiteY0" fmla="*/ 0 h 5985163"/>
                <a:gd name="connsiteX1" fmla="*/ 1175658 w 3182587"/>
                <a:gd name="connsiteY1" fmla="*/ 1056904 h 5985163"/>
                <a:gd name="connsiteX2" fmla="*/ 249382 w 3182587"/>
                <a:gd name="connsiteY2" fmla="*/ 1045029 h 5985163"/>
                <a:gd name="connsiteX3" fmla="*/ 0 w 3182587"/>
                <a:gd name="connsiteY3" fmla="*/ 3728852 h 5985163"/>
                <a:gd name="connsiteX4" fmla="*/ 1229821 w 3182587"/>
                <a:gd name="connsiteY4" fmla="*/ 5872495 h 5985163"/>
                <a:gd name="connsiteX5" fmla="*/ 1571182 w 3182587"/>
                <a:gd name="connsiteY5" fmla="*/ 5707754 h 5985163"/>
                <a:gd name="connsiteX6" fmla="*/ 1643048 w 3182587"/>
                <a:gd name="connsiteY6" fmla="*/ 5799233 h 5985163"/>
                <a:gd name="connsiteX7" fmla="*/ 1852552 w 3182587"/>
                <a:gd name="connsiteY7" fmla="*/ 5676405 h 5985163"/>
                <a:gd name="connsiteX8" fmla="*/ 1971304 w 3182587"/>
                <a:gd name="connsiteY8" fmla="*/ 5985163 h 5985163"/>
                <a:gd name="connsiteX9" fmla="*/ 3063834 w 3182587"/>
                <a:gd name="connsiteY9" fmla="*/ 5961413 h 5985163"/>
                <a:gd name="connsiteX10" fmla="*/ 3182587 w 3182587"/>
                <a:gd name="connsiteY10" fmla="*/ 1068779 h 5985163"/>
                <a:gd name="connsiteX11" fmla="*/ 2203232 w 3182587"/>
                <a:gd name="connsiteY11" fmla="*/ 1062986 h 5985163"/>
                <a:gd name="connsiteX12" fmla="*/ 2137559 w 3182587"/>
                <a:gd name="connsiteY12" fmla="*/ 23751 h 5985163"/>
                <a:gd name="connsiteX13" fmla="*/ 1140031 w 3182587"/>
                <a:gd name="connsiteY13" fmla="*/ 0 h 5985163"/>
                <a:gd name="connsiteX0" fmla="*/ 1140031 w 3182587"/>
                <a:gd name="connsiteY0" fmla="*/ 161497 h 6146660"/>
                <a:gd name="connsiteX1" fmla="*/ 1175658 w 3182587"/>
                <a:gd name="connsiteY1" fmla="*/ 1218401 h 6146660"/>
                <a:gd name="connsiteX2" fmla="*/ 249382 w 3182587"/>
                <a:gd name="connsiteY2" fmla="*/ 1206526 h 6146660"/>
                <a:gd name="connsiteX3" fmla="*/ 0 w 3182587"/>
                <a:gd name="connsiteY3" fmla="*/ 3890349 h 6146660"/>
                <a:gd name="connsiteX4" fmla="*/ 1229821 w 3182587"/>
                <a:gd name="connsiteY4" fmla="*/ 6033992 h 6146660"/>
                <a:gd name="connsiteX5" fmla="*/ 1571182 w 3182587"/>
                <a:gd name="connsiteY5" fmla="*/ 5869251 h 6146660"/>
                <a:gd name="connsiteX6" fmla="*/ 1643048 w 3182587"/>
                <a:gd name="connsiteY6" fmla="*/ 5960730 h 6146660"/>
                <a:gd name="connsiteX7" fmla="*/ 1852552 w 3182587"/>
                <a:gd name="connsiteY7" fmla="*/ 5837902 h 6146660"/>
                <a:gd name="connsiteX8" fmla="*/ 1971304 w 3182587"/>
                <a:gd name="connsiteY8" fmla="*/ 6146660 h 6146660"/>
                <a:gd name="connsiteX9" fmla="*/ 3063834 w 3182587"/>
                <a:gd name="connsiteY9" fmla="*/ 6122910 h 6146660"/>
                <a:gd name="connsiteX10" fmla="*/ 3182587 w 3182587"/>
                <a:gd name="connsiteY10" fmla="*/ 1230276 h 6146660"/>
                <a:gd name="connsiteX11" fmla="*/ 2203232 w 3182587"/>
                <a:gd name="connsiteY11" fmla="*/ 1224483 h 6146660"/>
                <a:gd name="connsiteX12" fmla="*/ 2216951 w 3182587"/>
                <a:gd name="connsiteY12" fmla="*/ 0 h 6146660"/>
                <a:gd name="connsiteX13" fmla="*/ 1140031 w 3182587"/>
                <a:gd name="connsiteY13" fmla="*/ 161497 h 6146660"/>
                <a:gd name="connsiteX0" fmla="*/ 1245888 w 3182587"/>
                <a:gd name="connsiteY0" fmla="*/ 0 h 6210109"/>
                <a:gd name="connsiteX1" fmla="*/ 1175658 w 3182587"/>
                <a:gd name="connsiteY1" fmla="*/ 1281850 h 6210109"/>
                <a:gd name="connsiteX2" fmla="*/ 249382 w 3182587"/>
                <a:gd name="connsiteY2" fmla="*/ 1269975 h 6210109"/>
                <a:gd name="connsiteX3" fmla="*/ 0 w 3182587"/>
                <a:gd name="connsiteY3" fmla="*/ 3953798 h 6210109"/>
                <a:gd name="connsiteX4" fmla="*/ 1229821 w 3182587"/>
                <a:gd name="connsiteY4" fmla="*/ 6097441 h 6210109"/>
                <a:gd name="connsiteX5" fmla="*/ 1571182 w 3182587"/>
                <a:gd name="connsiteY5" fmla="*/ 5932700 h 6210109"/>
                <a:gd name="connsiteX6" fmla="*/ 1643048 w 3182587"/>
                <a:gd name="connsiteY6" fmla="*/ 6024179 h 6210109"/>
                <a:gd name="connsiteX7" fmla="*/ 1852552 w 3182587"/>
                <a:gd name="connsiteY7" fmla="*/ 5901351 h 6210109"/>
                <a:gd name="connsiteX8" fmla="*/ 1971304 w 3182587"/>
                <a:gd name="connsiteY8" fmla="*/ 6210109 h 6210109"/>
                <a:gd name="connsiteX9" fmla="*/ 3063834 w 3182587"/>
                <a:gd name="connsiteY9" fmla="*/ 6186359 h 6210109"/>
                <a:gd name="connsiteX10" fmla="*/ 3182587 w 3182587"/>
                <a:gd name="connsiteY10" fmla="*/ 1293725 h 6210109"/>
                <a:gd name="connsiteX11" fmla="*/ 2203232 w 3182587"/>
                <a:gd name="connsiteY11" fmla="*/ 1287932 h 6210109"/>
                <a:gd name="connsiteX12" fmla="*/ 2216951 w 3182587"/>
                <a:gd name="connsiteY12" fmla="*/ 63449 h 6210109"/>
                <a:gd name="connsiteX13" fmla="*/ 1245888 w 3182587"/>
                <a:gd name="connsiteY13" fmla="*/ 0 h 6210109"/>
                <a:gd name="connsiteX0" fmla="*/ 1245888 w 3182587"/>
                <a:gd name="connsiteY0" fmla="*/ 0 h 6210109"/>
                <a:gd name="connsiteX1" fmla="*/ 1175658 w 3182587"/>
                <a:gd name="connsiteY1" fmla="*/ 1281850 h 6210109"/>
                <a:gd name="connsiteX2" fmla="*/ 249382 w 3182587"/>
                <a:gd name="connsiteY2" fmla="*/ 1269975 h 6210109"/>
                <a:gd name="connsiteX3" fmla="*/ 0 w 3182587"/>
                <a:gd name="connsiteY3" fmla="*/ 3953798 h 6210109"/>
                <a:gd name="connsiteX4" fmla="*/ 1229821 w 3182587"/>
                <a:gd name="connsiteY4" fmla="*/ 6097441 h 6210109"/>
                <a:gd name="connsiteX5" fmla="*/ 1571182 w 3182587"/>
                <a:gd name="connsiteY5" fmla="*/ 5932700 h 6210109"/>
                <a:gd name="connsiteX6" fmla="*/ 1643048 w 3182587"/>
                <a:gd name="connsiteY6" fmla="*/ 6024179 h 6210109"/>
                <a:gd name="connsiteX7" fmla="*/ 1852552 w 3182587"/>
                <a:gd name="connsiteY7" fmla="*/ 5901351 h 6210109"/>
                <a:gd name="connsiteX8" fmla="*/ 1971304 w 3182587"/>
                <a:gd name="connsiteY8" fmla="*/ 6210109 h 6210109"/>
                <a:gd name="connsiteX9" fmla="*/ 3063834 w 3182587"/>
                <a:gd name="connsiteY9" fmla="*/ 6186359 h 6210109"/>
                <a:gd name="connsiteX10" fmla="*/ 3182587 w 3182587"/>
                <a:gd name="connsiteY10" fmla="*/ 1293725 h 6210109"/>
                <a:gd name="connsiteX11" fmla="*/ 2203232 w 3182587"/>
                <a:gd name="connsiteY11" fmla="*/ 1287932 h 6210109"/>
                <a:gd name="connsiteX12" fmla="*/ 2203718 w 3182587"/>
                <a:gd name="connsiteY12" fmla="*/ 36984 h 6210109"/>
                <a:gd name="connsiteX13" fmla="*/ 1245888 w 3182587"/>
                <a:gd name="connsiteY13" fmla="*/ 0 h 6210109"/>
                <a:gd name="connsiteX0" fmla="*/ 1245888 w 3182587"/>
                <a:gd name="connsiteY0" fmla="*/ 0 h 6210109"/>
                <a:gd name="connsiteX1" fmla="*/ 1241819 w 3182587"/>
                <a:gd name="connsiteY1" fmla="*/ 1400938 h 6210109"/>
                <a:gd name="connsiteX2" fmla="*/ 249382 w 3182587"/>
                <a:gd name="connsiteY2" fmla="*/ 1269975 h 6210109"/>
                <a:gd name="connsiteX3" fmla="*/ 0 w 3182587"/>
                <a:gd name="connsiteY3" fmla="*/ 3953798 h 6210109"/>
                <a:gd name="connsiteX4" fmla="*/ 1229821 w 3182587"/>
                <a:gd name="connsiteY4" fmla="*/ 6097441 h 6210109"/>
                <a:gd name="connsiteX5" fmla="*/ 1571182 w 3182587"/>
                <a:gd name="connsiteY5" fmla="*/ 5932700 h 6210109"/>
                <a:gd name="connsiteX6" fmla="*/ 1643048 w 3182587"/>
                <a:gd name="connsiteY6" fmla="*/ 6024179 h 6210109"/>
                <a:gd name="connsiteX7" fmla="*/ 1852552 w 3182587"/>
                <a:gd name="connsiteY7" fmla="*/ 5901351 h 6210109"/>
                <a:gd name="connsiteX8" fmla="*/ 1971304 w 3182587"/>
                <a:gd name="connsiteY8" fmla="*/ 6210109 h 6210109"/>
                <a:gd name="connsiteX9" fmla="*/ 3063834 w 3182587"/>
                <a:gd name="connsiteY9" fmla="*/ 6186359 h 6210109"/>
                <a:gd name="connsiteX10" fmla="*/ 3182587 w 3182587"/>
                <a:gd name="connsiteY10" fmla="*/ 1293725 h 6210109"/>
                <a:gd name="connsiteX11" fmla="*/ 2203232 w 3182587"/>
                <a:gd name="connsiteY11" fmla="*/ 1287932 h 6210109"/>
                <a:gd name="connsiteX12" fmla="*/ 2203718 w 3182587"/>
                <a:gd name="connsiteY12" fmla="*/ 36984 h 6210109"/>
                <a:gd name="connsiteX13" fmla="*/ 1245888 w 3182587"/>
                <a:gd name="connsiteY13" fmla="*/ 0 h 6210109"/>
                <a:gd name="connsiteX0" fmla="*/ 1245888 w 3182587"/>
                <a:gd name="connsiteY0" fmla="*/ 0 h 6210109"/>
                <a:gd name="connsiteX1" fmla="*/ 1241819 w 3182587"/>
                <a:gd name="connsiteY1" fmla="*/ 1400938 h 6210109"/>
                <a:gd name="connsiteX2" fmla="*/ 183221 w 3182587"/>
                <a:gd name="connsiteY2" fmla="*/ 1389064 h 6210109"/>
                <a:gd name="connsiteX3" fmla="*/ 0 w 3182587"/>
                <a:gd name="connsiteY3" fmla="*/ 3953798 h 6210109"/>
                <a:gd name="connsiteX4" fmla="*/ 1229821 w 3182587"/>
                <a:gd name="connsiteY4" fmla="*/ 6097441 h 6210109"/>
                <a:gd name="connsiteX5" fmla="*/ 1571182 w 3182587"/>
                <a:gd name="connsiteY5" fmla="*/ 5932700 h 6210109"/>
                <a:gd name="connsiteX6" fmla="*/ 1643048 w 3182587"/>
                <a:gd name="connsiteY6" fmla="*/ 6024179 h 6210109"/>
                <a:gd name="connsiteX7" fmla="*/ 1852552 w 3182587"/>
                <a:gd name="connsiteY7" fmla="*/ 5901351 h 6210109"/>
                <a:gd name="connsiteX8" fmla="*/ 1971304 w 3182587"/>
                <a:gd name="connsiteY8" fmla="*/ 6210109 h 6210109"/>
                <a:gd name="connsiteX9" fmla="*/ 3063834 w 3182587"/>
                <a:gd name="connsiteY9" fmla="*/ 6186359 h 6210109"/>
                <a:gd name="connsiteX10" fmla="*/ 3182587 w 3182587"/>
                <a:gd name="connsiteY10" fmla="*/ 1293725 h 6210109"/>
                <a:gd name="connsiteX11" fmla="*/ 2203232 w 3182587"/>
                <a:gd name="connsiteY11" fmla="*/ 1287932 h 6210109"/>
                <a:gd name="connsiteX12" fmla="*/ 2203718 w 3182587"/>
                <a:gd name="connsiteY12" fmla="*/ 36984 h 6210109"/>
                <a:gd name="connsiteX13" fmla="*/ 1245888 w 3182587"/>
                <a:gd name="connsiteY13" fmla="*/ 0 h 6210109"/>
                <a:gd name="connsiteX0" fmla="*/ 1245888 w 3182587"/>
                <a:gd name="connsiteY0" fmla="*/ 0 h 6210109"/>
                <a:gd name="connsiteX1" fmla="*/ 1241819 w 3182587"/>
                <a:gd name="connsiteY1" fmla="*/ 1400938 h 6210109"/>
                <a:gd name="connsiteX2" fmla="*/ 183221 w 3182587"/>
                <a:gd name="connsiteY2" fmla="*/ 1389064 h 6210109"/>
                <a:gd name="connsiteX3" fmla="*/ 0 w 3182587"/>
                <a:gd name="connsiteY3" fmla="*/ 3953798 h 6210109"/>
                <a:gd name="connsiteX4" fmla="*/ 1229821 w 3182587"/>
                <a:gd name="connsiteY4" fmla="*/ 6097441 h 6210109"/>
                <a:gd name="connsiteX5" fmla="*/ 1571182 w 3182587"/>
                <a:gd name="connsiteY5" fmla="*/ 5932700 h 6210109"/>
                <a:gd name="connsiteX6" fmla="*/ 1643048 w 3182587"/>
                <a:gd name="connsiteY6" fmla="*/ 6024179 h 6210109"/>
                <a:gd name="connsiteX7" fmla="*/ 1852552 w 3182587"/>
                <a:gd name="connsiteY7" fmla="*/ 5901351 h 6210109"/>
                <a:gd name="connsiteX8" fmla="*/ 1971304 w 3182587"/>
                <a:gd name="connsiteY8" fmla="*/ 6210109 h 6210109"/>
                <a:gd name="connsiteX9" fmla="*/ 3063834 w 3182587"/>
                <a:gd name="connsiteY9" fmla="*/ 6186359 h 6210109"/>
                <a:gd name="connsiteX10" fmla="*/ 3182587 w 3182587"/>
                <a:gd name="connsiteY10" fmla="*/ 1373118 h 6210109"/>
                <a:gd name="connsiteX11" fmla="*/ 2203232 w 3182587"/>
                <a:gd name="connsiteY11" fmla="*/ 1287932 h 6210109"/>
                <a:gd name="connsiteX12" fmla="*/ 2203718 w 3182587"/>
                <a:gd name="connsiteY12" fmla="*/ 36984 h 6210109"/>
                <a:gd name="connsiteX13" fmla="*/ 1245888 w 3182587"/>
                <a:gd name="connsiteY13" fmla="*/ 0 h 6210109"/>
                <a:gd name="connsiteX0" fmla="*/ 1245888 w 3182587"/>
                <a:gd name="connsiteY0" fmla="*/ 0 h 6210109"/>
                <a:gd name="connsiteX1" fmla="*/ 1241819 w 3182587"/>
                <a:gd name="connsiteY1" fmla="*/ 1400938 h 6210109"/>
                <a:gd name="connsiteX2" fmla="*/ 183221 w 3182587"/>
                <a:gd name="connsiteY2" fmla="*/ 1389064 h 6210109"/>
                <a:gd name="connsiteX3" fmla="*/ 0 w 3182587"/>
                <a:gd name="connsiteY3" fmla="*/ 3953798 h 6210109"/>
                <a:gd name="connsiteX4" fmla="*/ 1229821 w 3182587"/>
                <a:gd name="connsiteY4" fmla="*/ 6097441 h 6210109"/>
                <a:gd name="connsiteX5" fmla="*/ 1571182 w 3182587"/>
                <a:gd name="connsiteY5" fmla="*/ 5932700 h 6210109"/>
                <a:gd name="connsiteX6" fmla="*/ 1643048 w 3182587"/>
                <a:gd name="connsiteY6" fmla="*/ 6024179 h 6210109"/>
                <a:gd name="connsiteX7" fmla="*/ 1852552 w 3182587"/>
                <a:gd name="connsiteY7" fmla="*/ 5901351 h 6210109"/>
                <a:gd name="connsiteX8" fmla="*/ 1971304 w 3182587"/>
                <a:gd name="connsiteY8" fmla="*/ 6210109 h 6210109"/>
                <a:gd name="connsiteX9" fmla="*/ 3063834 w 3182587"/>
                <a:gd name="connsiteY9" fmla="*/ 6186359 h 6210109"/>
                <a:gd name="connsiteX10" fmla="*/ 3182587 w 3182587"/>
                <a:gd name="connsiteY10" fmla="*/ 1373118 h 6210109"/>
                <a:gd name="connsiteX11" fmla="*/ 2203232 w 3182587"/>
                <a:gd name="connsiteY11" fmla="*/ 1380558 h 6210109"/>
                <a:gd name="connsiteX12" fmla="*/ 2203718 w 3182587"/>
                <a:gd name="connsiteY12" fmla="*/ 36984 h 6210109"/>
                <a:gd name="connsiteX13" fmla="*/ 1245888 w 3182587"/>
                <a:gd name="connsiteY13" fmla="*/ 0 h 6210109"/>
                <a:gd name="connsiteX0" fmla="*/ 1245888 w 3182587"/>
                <a:gd name="connsiteY0" fmla="*/ 0 h 6196877"/>
                <a:gd name="connsiteX1" fmla="*/ 1241819 w 3182587"/>
                <a:gd name="connsiteY1" fmla="*/ 1400938 h 6196877"/>
                <a:gd name="connsiteX2" fmla="*/ 183221 w 3182587"/>
                <a:gd name="connsiteY2" fmla="*/ 1389064 h 6196877"/>
                <a:gd name="connsiteX3" fmla="*/ 0 w 3182587"/>
                <a:gd name="connsiteY3" fmla="*/ 3953798 h 6196877"/>
                <a:gd name="connsiteX4" fmla="*/ 1229821 w 3182587"/>
                <a:gd name="connsiteY4" fmla="*/ 6097441 h 6196877"/>
                <a:gd name="connsiteX5" fmla="*/ 1571182 w 3182587"/>
                <a:gd name="connsiteY5" fmla="*/ 5932700 h 6196877"/>
                <a:gd name="connsiteX6" fmla="*/ 1643048 w 3182587"/>
                <a:gd name="connsiteY6" fmla="*/ 6024179 h 6196877"/>
                <a:gd name="connsiteX7" fmla="*/ 1852552 w 3182587"/>
                <a:gd name="connsiteY7" fmla="*/ 5901351 h 6196877"/>
                <a:gd name="connsiteX8" fmla="*/ 2050696 w 3182587"/>
                <a:gd name="connsiteY8" fmla="*/ 6196877 h 6196877"/>
                <a:gd name="connsiteX9" fmla="*/ 3063834 w 3182587"/>
                <a:gd name="connsiteY9" fmla="*/ 6186359 h 6196877"/>
                <a:gd name="connsiteX10" fmla="*/ 3182587 w 3182587"/>
                <a:gd name="connsiteY10" fmla="*/ 1373118 h 6196877"/>
                <a:gd name="connsiteX11" fmla="*/ 2203232 w 3182587"/>
                <a:gd name="connsiteY11" fmla="*/ 1380558 h 6196877"/>
                <a:gd name="connsiteX12" fmla="*/ 2203718 w 3182587"/>
                <a:gd name="connsiteY12" fmla="*/ 36984 h 6196877"/>
                <a:gd name="connsiteX13" fmla="*/ 1245888 w 3182587"/>
                <a:gd name="connsiteY13" fmla="*/ 0 h 6196877"/>
                <a:gd name="connsiteX0" fmla="*/ 1245888 w 3182587"/>
                <a:gd name="connsiteY0" fmla="*/ 0 h 6196877"/>
                <a:gd name="connsiteX1" fmla="*/ 1241819 w 3182587"/>
                <a:gd name="connsiteY1" fmla="*/ 1400938 h 6196877"/>
                <a:gd name="connsiteX2" fmla="*/ 183221 w 3182587"/>
                <a:gd name="connsiteY2" fmla="*/ 1389064 h 6196877"/>
                <a:gd name="connsiteX3" fmla="*/ 0 w 3182587"/>
                <a:gd name="connsiteY3" fmla="*/ 3953798 h 6196877"/>
                <a:gd name="connsiteX4" fmla="*/ 1229821 w 3182587"/>
                <a:gd name="connsiteY4" fmla="*/ 6097441 h 6196877"/>
                <a:gd name="connsiteX5" fmla="*/ 1571182 w 3182587"/>
                <a:gd name="connsiteY5" fmla="*/ 5932700 h 6196877"/>
                <a:gd name="connsiteX6" fmla="*/ 1643048 w 3182587"/>
                <a:gd name="connsiteY6" fmla="*/ 6024179 h 6196877"/>
                <a:gd name="connsiteX7" fmla="*/ 1918711 w 3182587"/>
                <a:gd name="connsiteY7" fmla="*/ 5888120 h 6196877"/>
                <a:gd name="connsiteX8" fmla="*/ 2050696 w 3182587"/>
                <a:gd name="connsiteY8" fmla="*/ 6196877 h 6196877"/>
                <a:gd name="connsiteX9" fmla="*/ 3063834 w 3182587"/>
                <a:gd name="connsiteY9" fmla="*/ 6186359 h 6196877"/>
                <a:gd name="connsiteX10" fmla="*/ 3182587 w 3182587"/>
                <a:gd name="connsiteY10" fmla="*/ 1373118 h 6196877"/>
                <a:gd name="connsiteX11" fmla="*/ 2203232 w 3182587"/>
                <a:gd name="connsiteY11" fmla="*/ 1380558 h 6196877"/>
                <a:gd name="connsiteX12" fmla="*/ 2203718 w 3182587"/>
                <a:gd name="connsiteY12" fmla="*/ 36984 h 6196877"/>
                <a:gd name="connsiteX13" fmla="*/ 1245888 w 3182587"/>
                <a:gd name="connsiteY13" fmla="*/ 0 h 6196877"/>
                <a:gd name="connsiteX0" fmla="*/ 1219425 w 3156124"/>
                <a:gd name="connsiteY0" fmla="*/ 0 h 6196877"/>
                <a:gd name="connsiteX1" fmla="*/ 1215356 w 3156124"/>
                <a:gd name="connsiteY1" fmla="*/ 1400938 h 6196877"/>
                <a:gd name="connsiteX2" fmla="*/ 156758 w 3156124"/>
                <a:gd name="connsiteY2" fmla="*/ 1389064 h 6196877"/>
                <a:gd name="connsiteX3" fmla="*/ 0 w 3156124"/>
                <a:gd name="connsiteY3" fmla="*/ 3914102 h 6196877"/>
                <a:gd name="connsiteX4" fmla="*/ 1203358 w 3156124"/>
                <a:gd name="connsiteY4" fmla="*/ 6097441 h 6196877"/>
                <a:gd name="connsiteX5" fmla="*/ 1544719 w 3156124"/>
                <a:gd name="connsiteY5" fmla="*/ 5932700 h 6196877"/>
                <a:gd name="connsiteX6" fmla="*/ 1616585 w 3156124"/>
                <a:gd name="connsiteY6" fmla="*/ 6024179 h 6196877"/>
                <a:gd name="connsiteX7" fmla="*/ 1892248 w 3156124"/>
                <a:gd name="connsiteY7" fmla="*/ 5888120 h 6196877"/>
                <a:gd name="connsiteX8" fmla="*/ 2024233 w 3156124"/>
                <a:gd name="connsiteY8" fmla="*/ 6196877 h 6196877"/>
                <a:gd name="connsiteX9" fmla="*/ 3037371 w 3156124"/>
                <a:gd name="connsiteY9" fmla="*/ 6186359 h 6196877"/>
                <a:gd name="connsiteX10" fmla="*/ 3156124 w 3156124"/>
                <a:gd name="connsiteY10" fmla="*/ 1373118 h 6196877"/>
                <a:gd name="connsiteX11" fmla="*/ 2176769 w 3156124"/>
                <a:gd name="connsiteY11" fmla="*/ 1380558 h 6196877"/>
                <a:gd name="connsiteX12" fmla="*/ 2177255 w 3156124"/>
                <a:gd name="connsiteY12" fmla="*/ 36984 h 6196877"/>
                <a:gd name="connsiteX13" fmla="*/ 1219425 w 3156124"/>
                <a:gd name="connsiteY13" fmla="*/ 0 h 6196877"/>
                <a:gd name="connsiteX0" fmla="*/ 1297617 w 3234316"/>
                <a:gd name="connsiteY0" fmla="*/ 0 h 6196877"/>
                <a:gd name="connsiteX1" fmla="*/ 1293548 w 3234316"/>
                <a:gd name="connsiteY1" fmla="*/ 1400938 h 6196877"/>
                <a:gd name="connsiteX2" fmla="*/ 234950 w 3234316"/>
                <a:gd name="connsiteY2" fmla="*/ 1389064 h 6196877"/>
                <a:gd name="connsiteX3" fmla="*/ 0 w 3234316"/>
                <a:gd name="connsiteY3" fmla="*/ 3723241 h 6196877"/>
                <a:gd name="connsiteX4" fmla="*/ 1281550 w 3234316"/>
                <a:gd name="connsiteY4" fmla="*/ 6097441 h 6196877"/>
                <a:gd name="connsiteX5" fmla="*/ 1622911 w 3234316"/>
                <a:gd name="connsiteY5" fmla="*/ 5932700 h 6196877"/>
                <a:gd name="connsiteX6" fmla="*/ 1694777 w 3234316"/>
                <a:gd name="connsiteY6" fmla="*/ 6024179 h 6196877"/>
                <a:gd name="connsiteX7" fmla="*/ 1970440 w 3234316"/>
                <a:gd name="connsiteY7" fmla="*/ 5888120 h 6196877"/>
                <a:gd name="connsiteX8" fmla="*/ 2102425 w 3234316"/>
                <a:gd name="connsiteY8" fmla="*/ 6196877 h 6196877"/>
                <a:gd name="connsiteX9" fmla="*/ 3115563 w 3234316"/>
                <a:gd name="connsiteY9" fmla="*/ 6186359 h 6196877"/>
                <a:gd name="connsiteX10" fmla="*/ 3234316 w 3234316"/>
                <a:gd name="connsiteY10" fmla="*/ 1373118 h 6196877"/>
                <a:gd name="connsiteX11" fmla="*/ 2254961 w 3234316"/>
                <a:gd name="connsiteY11" fmla="*/ 1380558 h 6196877"/>
                <a:gd name="connsiteX12" fmla="*/ 2255447 w 3234316"/>
                <a:gd name="connsiteY12" fmla="*/ 36984 h 6196877"/>
                <a:gd name="connsiteX13" fmla="*/ 1297617 w 3234316"/>
                <a:gd name="connsiteY13" fmla="*/ 0 h 6196877"/>
                <a:gd name="connsiteX0" fmla="*/ 1298693 w 3235392"/>
                <a:gd name="connsiteY0" fmla="*/ 0 h 6196877"/>
                <a:gd name="connsiteX1" fmla="*/ 1294624 w 3235392"/>
                <a:gd name="connsiteY1" fmla="*/ 1400938 h 6196877"/>
                <a:gd name="connsiteX2" fmla="*/ 236026 w 3235392"/>
                <a:gd name="connsiteY2" fmla="*/ 1389064 h 6196877"/>
                <a:gd name="connsiteX3" fmla="*/ 1076 w 3235392"/>
                <a:gd name="connsiteY3" fmla="*/ 3723241 h 6196877"/>
                <a:gd name="connsiteX4" fmla="*/ 0 w 3235392"/>
                <a:gd name="connsiteY4" fmla="*/ 3724142 h 6196877"/>
                <a:gd name="connsiteX5" fmla="*/ 1282626 w 3235392"/>
                <a:gd name="connsiteY5" fmla="*/ 6097441 h 6196877"/>
                <a:gd name="connsiteX6" fmla="*/ 1623987 w 3235392"/>
                <a:gd name="connsiteY6" fmla="*/ 5932700 h 6196877"/>
                <a:gd name="connsiteX7" fmla="*/ 1695853 w 3235392"/>
                <a:gd name="connsiteY7" fmla="*/ 6024179 h 6196877"/>
                <a:gd name="connsiteX8" fmla="*/ 1971516 w 3235392"/>
                <a:gd name="connsiteY8" fmla="*/ 5888120 h 6196877"/>
                <a:gd name="connsiteX9" fmla="*/ 2103501 w 3235392"/>
                <a:gd name="connsiteY9" fmla="*/ 6196877 h 6196877"/>
                <a:gd name="connsiteX10" fmla="*/ 3116639 w 3235392"/>
                <a:gd name="connsiteY10" fmla="*/ 6186359 h 6196877"/>
                <a:gd name="connsiteX11" fmla="*/ 3235392 w 3235392"/>
                <a:gd name="connsiteY11" fmla="*/ 1373118 h 6196877"/>
                <a:gd name="connsiteX12" fmla="*/ 2256037 w 3235392"/>
                <a:gd name="connsiteY12" fmla="*/ 1380558 h 6196877"/>
                <a:gd name="connsiteX13" fmla="*/ 2256523 w 3235392"/>
                <a:gd name="connsiteY13" fmla="*/ 36984 h 6196877"/>
                <a:gd name="connsiteX14" fmla="*/ 1298693 w 3235392"/>
                <a:gd name="connsiteY14" fmla="*/ 0 h 6196877"/>
                <a:gd name="connsiteX0" fmla="*/ 1297617 w 3234316"/>
                <a:gd name="connsiteY0" fmla="*/ 0 h 6196877"/>
                <a:gd name="connsiteX1" fmla="*/ 1293548 w 3234316"/>
                <a:gd name="connsiteY1" fmla="*/ 1400938 h 6196877"/>
                <a:gd name="connsiteX2" fmla="*/ 234950 w 3234316"/>
                <a:gd name="connsiteY2" fmla="*/ 1389064 h 6196877"/>
                <a:gd name="connsiteX3" fmla="*/ 0 w 3234316"/>
                <a:gd name="connsiteY3" fmla="*/ 3723241 h 6196877"/>
                <a:gd name="connsiteX4" fmla="*/ 2421 w 3234316"/>
                <a:gd name="connsiteY4" fmla="*/ 3925502 h 6196877"/>
                <a:gd name="connsiteX5" fmla="*/ 1281550 w 3234316"/>
                <a:gd name="connsiteY5" fmla="*/ 6097441 h 6196877"/>
                <a:gd name="connsiteX6" fmla="*/ 1622911 w 3234316"/>
                <a:gd name="connsiteY6" fmla="*/ 5932700 h 6196877"/>
                <a:gd name="connsiteX7" fmla="*/ 1694777 w 3234316"/>
                <a:gd name="connsiteY7" fmla="*/ 6024179 h 6196877"/>
                <a:gd name="connsiteX8" fmla="*/ 1970440 w 3234316"/>
                <a:gd name="connsiteY8" fmla="*/ 5888120 h 6196877"/>
                <a:gd name="connsiteX9" fmla="*/ 2102425 w 3234316"/>
                <a:gd name="connsiteY9" fmla="*/ 6196877 h 6196877"/>
                <a:gd name="connsiteX10" fmla="*/ 3115563 w 3234316"/>
                <a:gd name="connsiteY10" fmla="*/ 6186359 h 6196877"/>
                <a:gd name="connsiteX11" fmla="*/ 3234316 w 3234316"/>
                <a:gd name="connsiteY11" fmla="*/ 1373118 h 6196877"/>
                <a:gd name="connsiteX12" fmla="*/ 2254961 w 3234316"/>
                <a:gd name="connsiteY12" fmla="*/ 1380558 h 6196877"/>
                <a:gd name="connsiteX13" fmla="*/ 2255447 w 3234316"/>
                <a:gd name="connsiteY13" fmla="*/ 36984 h 6196877"/>
                <a:gd name="connsiteX14" fmla="*/ 1297617 w 3234316"/>
                <a:gd name="connsiteY14" fmla="*/ 0 h 6196877"/>
                <a:gd name="connsiteX0" fmla="*/ 1297617 w 3234316"/>
                <a:gd name="connsiteY0" fmla="*/ 0 h 6196877"/>
                <a:gd name="connsiteX1" fmla="*/ 1293548 w 3234316"/>
                <a:gd name="connsiteY1" fmla="*/ 1400938 h 6196877"/>
                <a:gd name="connsiteX2" fmla="*/ 234950 w 3234316"/>
                <a:gd name="connsiteY2" fmla="*/ 1389064 h 6196877"/>
                <a:gd name="connsiteX3" fmla="*/ 0 w 3234316"/>
                <a:gd name="connsiteY3" fmla="*/ 3733499 h 6196877"/>
                <a:gd name="connsiteX4" fmla="*/ 2421 w 3234316"/>
                <a:gd name="connsiteY4" fmla="*/ 3925502 h 6196877"/>
                <a:gd name="connsiteX5" fmla="*/ 1281550 w 3234316"/>
                <a:gd name="connsiteY5" fmla="*/ 6097441 h 6196877"/>
                <a:gd name="connsiteX6" fmla="*/ 1622911 w 3234316"/>
                <a:gd name="connsiteY6" fmla="*/ 5932700 h 6196877"/>
                <a:gd name="connsiteX7" fmla="*/ 1694777 w 3234316"/>
                <a:gd name="connsiteY7" fmla="*/ 6024179 h 6196877"/>
                <a:gd name="connsiteX8" fmla="*/ 1970440 w 3234316"/>
                <a:gd name="connsiteY8" fmla="*/ 5888120 h 6196877"/>
                <a:gd name="connsiteX9" fmla="*/ 2102425 w 3234316"/>
                <a:gd name="connsiteY9" fmla="*/ 6196877 h 6196877"/>
                <a:gd name="connsiteX10" fmla="*/ 3115563 w 3234316"/>
                <a:gd name="connsiteY10" fmla="*/ 6186359 h 6196877"/>
                <a:gd name="connsiteX11" fmla="*/ 3234316 w 3234316"/>
                <a:gd name="connsiteY11" fmla="*/ 1373118 h 6196877"/>
                <a:gd name="connsiteX12" fmla="*/ 2254961 w 3234316"/>
                <a:gd name="connsiteY12" fmla="*/ 1380558 h 6196877"/>
                <a:gd name="connsiteX13" fmla="*/ 2255447 w 3234316"/>
                <a:gd name="connsiteY13" fmla="*/ 36984 h 6196877"/>
                <a:gd name="connsiteX14" fmla="*/ 1297617 w 3234316"/>
                <a:gd name="connsiteY14" fmla="*/ 0 h 6196877"/>
                <a:gd name="connsiteX0" fmla="*/ 1297617 w 3234316"/>
                <a:gd name="connsiteY0" fmla="*/ 0 h 6196877"/>
                <a:gd name="connsiteX1" fmla="*/ 1293548 w 3234316"/>
                <a:gd name="connsiteY1" fmla="*/ 1400938 h 6196877"/>
                <a:gd name="connsiteX2" fmla="*/ 234950 w 3234316"/>
                <a:gd name="connsiteY2" fmla="*/ 1389064 h 6196877"/>
                <a:gd name="connsiteX3" fmla="*/ 0 w 3234316"/>
                <a:gd name="connsiteY3" fmla="*/ 3733499 h 6196877"/>
                <a:gd name="connsiteX4" fmla="*/ 2421 w 3234316"/>
                <a:gd name="connsiteY4" fmla="*/ 3925502 h 6196877"/>
                <a:gd name="connsiteX5" fmla="*/ 1335485 w 3234316"/>
                <a:gd name="connsiteY5" fmla="*/ 6082084 h 6196877"/>
                <a:gd name="connsiteX6" fmla="*/ 1622911 w 3234316"/>
                <a:gd name="connsiteY6" fmla="*/ 5932700 h 6196877"/>
                <a:gd name="connsiteX7" fmla="*/ 1694777 w 3234316"/>
                <a:gd name="connsiteY7" fmla="*/ 6024179 h 6196877"/>
                <a:gd name="connsiteX8" fmla="*/ 1970440 w 3234316"/>
                <a:gd name="connsiteY8" fmla="*/ 5888120 h 6196877"/>
                <a:gd name="connsiteX9" fmla="*/ 2102425 w 3234316"/>
                <a:gd name="connsiteY9" fmla="*/ 6196877 h 6196877"/>
                <a:gd name="connsiteX10" fmla="*/ 3115563 w 3234316"/>
                <a:gd name="connsiteY10" fmla="*/ 6186359 h 6196877"/>
                <a:gd name="connsiteX11" fmla="*/ 3234316 w 3234316"/>
                <a:gd name="connsiteY11" fmla="*/ 1373118 h 6196877"/>
                <a:gd name="connsiteX12" fmla="*/ 2254961 w 3234316"/>
                <a:gd name="connsiteY12" fmla="*/ 1380558 h 6196877"/>
                <a:gd name="connsiteX13" fmla="*/ 2255447 w 3234316"/>
                <a:gd name="connsiteY13" fmla="*/ 36984 h 6196877"/>
                <a:gd name="connsiteX14" fmla="*/ 1297617 w 3234316"/>
                <a:gd name="connsiteY14" fmla="*/ 0 h 6196877"/>
                <a:gd name="connsiteX0" fmla="*/ 1297617 w 3234316"/>
                <a:gd name="connsiteY0" fmla="*/ 0 h 6196877"/>
                <a:gd name="connsiteX1" fmla="*/ 1293548 w 3234316"/>
                <a:gd name="connsiteY1" fmla="*/ 1400938 h 6196877"/>
                <a:gd name="connsiteX2" fmla="*/ 234950 w 3234316"/>
                <a:gd name="connsiteY2" fmla="*/ 1389064 h 6196877"/>
                <a:gd name="connsiteX3" fmla="*/ 0 w 3234316"/>
                <a:gd name="connsiteY3" fmla="*/ 3733499 h 6196877"/>
                <a:gd name="connsiteX4" fmla="*/ 51729 w 3234316"/>
                <a:gd name="connsiteY4" fmla="*/ 3915745 h 6196877"/>
                <a:gd name="connsiteX5" fmla="*/ 1335485 w 3234316"/>
                <a:gd name="connsiteY5" fmla="*/ 6082084 h 6196877"/>
                <a:gd name="connsiteX6" fmla="*/ 1622911 w 3234316"/>
                <a:gd name="connsiteY6" fmla="*/ 5932700 h 6196877"/>
                <a:gd name="connsiteX7" fmla="*/ 1694777 w 3234316"/>
                <a:gd name="connsiteY7" fmla="*/ 6024179 h 6196877"/>
                <a:gd name="connsiteX8" fmla="*/ 1970440 w 3234316"/>
                <a:gd name="connsiteY8" fmla="*/ 5888120 h 6196877"/>
                <a:gd name="connsiteX9" fmla="*/ 2102425 w 3234316"/>
                <a:gd name="connsiteY9" fmla="*/ 6196877 h 6196877"/>
                <a:gd name="connsiteX10" fmla="*/ 3115563 w 3234316"/>
                <a:gd name="connsiteY10" fmla="*/ 6186359 h 6196877"/>
                <a:gd name="connsiteX11" fmla="*/ 3234316 w 3234316"/>
                <a:gd name="connsiteY11" fmla="*/ 1373118 h 6196877"/>
                <a:gd name="connsiteX12" fmla="*/ 2254961 w 3234316"/>
                <a:gd name="connsiteY12" fmla="*/ 1380558 h 6196877"/>
                <a:gd name="connsiteX13" fmla="*/ 2255447 w 3234316"/>
                <a:gd name="connsiteY13" fmla="*/ 36984 h 6196877"/>
                <a:gd name="connsiteX14" fmla="*/ 1297617 w 3234316"/>
                <a:gd name="connsiteY14" fmla="*/ 0 h 6196877"/>
                <a:gd name="connsiteX0" fmla="*/ 1297617 w 3234316"/>
                <a:gd name="connsiteY0" fmla="*/ 0 h 6196877"/>
                <a:gd name="connsiteX1" fmla="*/ 1293548 w 3234316"/>
                <a:gd name="connsiteY1" fmla="*/ 1400938 h 6196877"/>
                <a:gd name="connsiteX2" fmla="*/ 234950 w 3234316"/>
                <a:gd name="connsiteY2" fmla="*/ 1389064 h 6196877"/>
                <a:gd name="connsiteX3" fmla="*/ 0 w 3234316"/>
                <a:gd name="connsiteY3" fmla="*/ 3733499 h 6196877"/>
                <a:gd name="connsiteX4" fmla="*/ 10237 w 3234316"/>
                <a:gd name="connsiteY4" fmla="*/ 3971069 h 6196877"/>
                <a:gd name="connsiteX5" fmla="*/ 1335485 w 3234316"/>
                <a:gd name="connsiteY5" fmla="*/ 6082084 h 6196877"/>
                <a:gd name="connsiteX6" fmla="*/ 1622911 w 3234316"/>
                <a:gd name="connsiteY6" fmla="*/ 5932700 h 6196877"/>
                <a:gd name="connsiteX7" fmla="*/ 1694777 w 3234316"/>
                <a:gd name="connsiteY7" fmla="*/ 6024179 h 6196877"/>
                <a:gd name="connsiteX8" fmla="*/ 1970440 w 3234316"/>
                <a:gd name="connsiteY8" fmla="*/ 5888120 h 6196877"/>
                <a:gd name="connsiteX9" fmla="*/ 2102425 w 3234316"/>
                <a:gd name="connsiteY9" fmla="*/ 6196877 h 6196877"/>
                <a:gd name="connsiteX10" fmla="*/ 3115563 w 3234316"/>
                <a:gd name="connsiteY10" fmla="*/ 6186359 h 6196877"/>
                <a:gd name="connsiteX11" fmla="*/ 3234316 w 3234316"/>
                <a:gd name="connsiteY11" fmla="*/ 1373118 h 6196877"/>
                <a:gd name="connsiteX12" fmla="*/ 2254961 w 3234316"/>
                <a:gd name="connsiteY12" fmla="*/ 1380558 h 6196877"/>
                <a:gd name="connsiteX13" fmla="*/ 2255447 w 3234316"/>
                <a:gd name="connsiteY13" fmla="*/ 36984 h 6196877"/>
                <a:gd name="connsiteX14" fmla="*/ 1297617 w 3234316"/>
                <a:gd name="connsiteY14" fmla="*/ 0 h 6196877"/>
                <a:gd name="connsiteX0" fmla="*/ 1297617 w 3234316"/>
                <a:gd name="connsiteY0" fmla="*/ 0 h 6196877"/>
                <a:gd name="connsiteX1" fmla="*/ 1293548 w 3234316"/>
                <a:gd name="connsiteY1" fmla="*/ 1400938 h 6196877"/>
                <a:gd name="connsiteX2" fmla="*/ 234950 w 3234316"/>
                <a:gd name="connsiteY2" fmla="*/ 1389064 h 6196877"/>
                <a:gd name="connsiteX3" fmla="*/ 0 w 3234316"/>
                <a:gd name="connsiteY3" fmla="*/ 3733499 h 6196877"/>
                <a:gd name="connsiteX4" fmla="*/ 19458 w 3234316"/>
                <a:gd name="connsiteY4" fmla="*/ 3906526 h 6196877"/>
                <a:gd name="connsiteX5" fmla="*/ 1335485 w 3234316"/>
                <a:gd name="connsiteY5" fmla="*/ 6082084 h 6196877"/>
                <a:gd name="connsiteX6" fmla="*/ 1622911 w 3234316"/>
                <a:gd name="connsiteY6" fmla="*/ 5932700 h 6196877"/>
                <a:gd name="connsiteX7" fmla="*/ 1694777 w 3234316"/>
                <a:gd name="connsiteY7" fmla="*/ 6024179 h 6196877"/>
                <a:gd name="connsiteX8" fmla="*/ 1970440 w 3234316"/>
                <a:gd name="connsiteY8" fmla="*/ 5888120 h 6196877"/>
                <a:gd name="connsiteX9" fmla="*/ 2102425 w 3234316"/>
                <a:gd name="connsiteY9" fmla="*/ 6196877 h 6196877"/>
                <a:gd name="connsiteX10" fmla="*/ 3115563 w 3234316"/>
                <a:gd name="connsiteY10" fmla="*/ 6186359 h 6196877"/>
                <a:gd name="connsiteX11" fmla="*/ 3234316 w 3234316"/>
                <a:gd name="connsiteY11" fmla="*/ 1373118 h 6196877"/>
                <a:gd name="connsiteX12" fmla="*/ 2254961 w 3234316"/>
                <a:gd name="connsiteY12" fmla="*/ 1380558 h 6196877"/>
                <a:gd name="connsiteX13" fmla="*/ 2255447 w 3234316"/>
                <a:gd name="connsiteY13" fmla="*/ 36984 h 6196877"/>
                <a:gd name="connsiteX14" fmla="*/ 1297617 w 3234316"/>
                <a:gd name="connsiteY14" fmla="*/ 0 h 6196877"/>
                <a:gd name="connsiteX0" fmla="*/ 1297617 w 3234316"/>
                <a:gd name="connsiteY0" fmla="*/ 0 h 6196877"/>
                <a:gd name="connsiteX1" fmla="*/ 1293548 w 3234316"/>
                <a:gd name="connsiteY1" fmla="*/ 1400938 h 6196877"/>
                <a:gd name="connsiteX2" fmla="*/ 234950 w 3234316"/>
                <a:gd name="connsiteY2" fmla="*/ 1389064 h 6196877"/>
                <a:gd name="connsiteX3" fmla="*/ 0 w 3234316"/>
                <a:gd name="connsiteY3" fmla="*/ 3733499 h 6196877"/>
                <a:gd name="connsiteX4" fmla="*/ 131964 w 3234316"/>
                <a:gd name="connsiteY4" fmla="*/ 3915745 h 6196877"/>
                <a:gd name="connsiteX5" fmla="*/ 1335485 w 3234316"/>
                <a:gd name="connsiteY5" fmla="*/ 6082084 h 6196877"/>
                <a:gd name="connsiteX6" fmla="*/ 1622911 w 3234316"/>
                <a:gd name="connsiteY6" fmla="*/ 5932700 h 6196877"/>
                <a:gd name="connsiteX7" fmla="*/ 1694777 w 3234316"/>
                <a:gd name="connsiteY7" fmla="*/ 6024179 h 6196877"/>
                <a:gd name="connsiteX8" fmla="*/ 1970440 w 3234316"/>
                <a:gd name="connsiteY8" fmla="*/ 5888120 h 6196877"/>
                <a:gd name="connsiteX9" fmla="*/ 2102425 w 3234316"/>
                <a:gd name="connsiteY9" fmla="*/ 6196877 h 6196877"/>
                <a:gd name="connsiteX10" fmla="*/ 3115563 w 3234316"/>
                <a:gd name="connsiteY10" fmla="*/ 6186359 h 6196877"/>
                <a:gd name="connsiteX11" fmla="*/ 3234316 w 3234316"/>
                <a:gd name="connsiteY11" fmla="*/ 1373118 h 6196877"/>
                <a:gd name="connsiteX12" fmla="*/ 2254961 w 3234316"/>
                <a:gd name="connsiteY12" fmla="*/ 1380558 h 6196877"/>
                <a:gd name="connsiteX13" fmla="*/ 2255447 w 3234316"/>
                <a:gd name="connsiteY13" fmla="*/ 36984 h 6196877"/>
                <a:gd name="connsiteX14" fmla="*/ 1297617 w 3234316"/>
                <a:gd name="connsiteY14" fmla="*/ 0 h 6196877"/>
                <a:gd name="connsiteX0" fmla="*/ 1297617 w 3234316"/>
                <a:gd name="connsiteY0" fmla="*/ 0 h 6196877"/>
                <a:gd name="connsiteX1" fmla="*/ 1293548 w 3234316"/>
                <a:gd name="connsiteY1" fmla="*/ 1400938 h 6196877"/>
                <a:gd name="connsiteX2" fmla="*/ 234950 w 3234316"/>
                <a:gd name="connsiteY2" fmla="*/ 1389064 h 6196877"/>
                <a:gd name="connsiteX3" fmla="*/ 0 w 3234316"/>
                <a:gd name="connsiteY3" fmla="*/ 3733499 h 6196877"/>
                <a:gd name="connsiteX4" fmla="*/ 131964 w 3234316"/>
                <a:gd name="connsiteY4" fmla="*/ 3915745 h 6196877"/>
                <a:gd name="connsiteX5" fmla="*/ 1335485 w 3234316"/>
                <a:gd name="connsiteY5" fmla="*/ 6082084 h 6196877"/>
                <a:gd name="connsiteX6" fmla="*/ 1622911 w 3234316"/>
                <a:gd name="connsiteY6" fmla="*/ 5932700 h 6196877"/>
                <a:gd name="connsiteX7" fmla="*/ 1694777 w 3234316"/>
                <a:gd name="connsiteY7" fmla="*/ 6024179 h 6196877"/>
                <a:gd name="connsiteX8" fmla="*/ 1970440 w 3234316"/>
                <a:gd name="connsiteY8" fmla="*/ 5888120 h 6196877"/>
                <a:gd name="connsiteX9" fmla="*/ 2102425 w 3234316"/>
                <a:gd name="connsiteY9" fmla="*/ 6196877 h 6196877"/>
                <a:gd name="connsiteX10" fmla="*/ 3115563 w 3234316"/>
                <a:gd name="connsiteY10" fmla="*/ 6186359 h 6196877"/>
                <a:gd name="connsiteX11" fmla="*/ 3234316 w 3234316"/>
                <a:gd name="connsiteY11" fmla="*/ 1373118 h 6196877"/>
                <a:gd name="connsiteX12" fmla="*/ 2254961 w 3234316"/>
                <a:gd name="connsiteY12" fmla="*/ 1380558 h 6196877"/>
                <a:gd name="connsiteX13" fmla="*/ 2255447 w 3234316"/>
                <a:gd name="connsiteY13" fmla="*/ 36984 h 6196877"/>
                <a:gd name="connsiteX14" fmla="*/ 1297617 w 3234316"/>
                <a:gd name="connsiteY14" fmla="*/ 0 h 6196877"/>
                <a:gd name="connsiteX0" fmla="*/ 1297617 w 3234316"/>
                <a:gd name="connsiteY0" fmla="*/ 0 h 6196877"/>
                <a:gd name="connsiteX1" fmla="*/ 1293548 w 3234316"/>
                <a:gd name="connsiteY1" fmla="*/ 1400938 h 6196877"/>
                <a:gd name="connsiteX2" fmla="*/ 234950 w 3234316"/>
                <a:gd name="connsiteY2" fmla="*/ 1389064 h 6196877"/>
                <a:gd name="connsiteX3" fmla="*/ 0 w 3234316"/>
                <a:gd name="connsiteY3" fmla="*/ 3733499 h 6196877"/>
                <a:gd name="connsiteX4" fmla="*/ 157948 w 3234316"/>
                <a:gd name="connsiteY4" fmla="*/ 3900075 h 6196877"/>
                <a:gd name="connsiteX5" fmla="*/ 1335485 w 3234316"/>
                <a:gd name="connsiteY5" fmla="*/ 6082084 h 6196877"/>
                <a:gd name="connsiteX6" fmla="*/ 1622911 w 3234316"/>
                <a:gd name="connsiteY6" fmla="*/ 5932700 h 6196877"/>
                <a:gd name="connsiteX7" fmla="*/ 1694777 w 3234316"/>
                <a:gd name="connsiteY7" fmla="*/ 6024179 h 6196877"/>
                <a:gd name="connsiteX8" fmla="*/ 1970440 w 3234316"/>
                <a:gd name="connsiteY8" fmla="*/ 5888120 h 6196877"/>
                <a:gd name="connsiteX9" fmla="*/ 2102425 w 3234316"/>
                <a:gd name="connsiteY9" fmla="*/ 6196877 h 6196877"/>
                <a:gd name="connsiteX10" fmla="*/ 3115563 w 3234316"/>
                <a:gd name="connsiteY10" fmla="*/ 6186359 h 6196877"/>
                <a:gd name="connsiteX11" fmla="*/ 3234316 w 3234316"/>
                <a:gd name="connsiteY11" fmla="*/ 1373118 h 6196877"/>
                <a:gd name="connsiteX12" fmla="*/ 2254961 w 3234316"/>
                <a:gd name="connsiteY12" fmla="*/ 1380558 h 6196877"/>
                <a:gd name="connsiteX13" fmla="*/ 2255447 w 3234316"/>
                <a:gd name="connsiteY13" fmla="*/ 36984 h 6196877"/>
                <a:gd name="connsiteX14" fmla="*/ 1297617 w 3234316"/>
                <a:gd name="connsiteY14" fmla="*/ 0 h 6196877"/>
                <a:gd name="connsiteX0" fmla="*/ 1295575 w 3232274"/>
                <a:gd name="connsiteY0" fmla="*/ 0 h 6196877"/>
                <a:gd name="connsiteX1" fmla="*/ 1291506 w 3232274"/>
                <a:gd name="connsiteY1" fmla="*/ 1400938 h 6196877"/>
                <a:gd name="connsiteX2" fmla="*/ 232908 w 3232274"/>
                <a:gd name="connsiteY2" fmla="*/ 1389064 h 6196877"/>
                <a:gd name="connsiteX3" fmla="*/ 0 w 3232274"/>
                <a:gd name="connsiteY3" fmla="*/ 3657005 h 6196877"/>
                <a:gd name="connsiteX4" fmla="*/ 155906 w 3232274"/>
                <a:gd name="connsiteY4" fmla="*/ 3900075 h 6196877"/>
                <a:gd name="connsiteX5" fmla="*/ 1333443 w 3232274"/>
                <a:gd name="connsiteY5" fmla="*/ 6082084 h 6196877"/>
                <a:gd name="connsiteX6" fmla="*/ 1620869 w 3232274"/>
                <a:gd name="connsiteY6" fmla="*/ 5932700 h 6196877"/>
                <a:gd name="connsiteX7" fmla="*/ 1692735 w 3232274"/>
                <a:gd name="connsiteY7" fmla="*/ 6024179 h 6196877"/>
                <a:gd name="connsiteX8" fmla="*/ 1968398 w 3232274"/>
                <a:gd name="connsiteY8" fmla="*/ 5888120 h 6196877"/>
                <a:gd name="connsiteX9" fmla="*/ 2100383 w 3232274"/>
                <a:gd name="connsiteY9" fmla="*/ 6196877 h 6196877"/>
                <a:gd name="connsiteX10" fmla="*/ 3113521 w 3232274"/>
                <a:gd name="connsiteY10" fmla="*/ 6186359 h 6196877"/>
                <a:gd name="connsiteX11" fmla="*/ 3232274 w 3232274"/>
                <a:gd name="connsiteY11" fmla="*/ 1373118 h 6196877"/>
                <a:gd name="connsiteX12" fmla="*/ 2252919 w 3232274"/>
                <a:gd name="connsiteY12" fmla="*/ 1380558 h 6196877"/>
                <a:gd name="connsiteX13" fmla="*/ 2253405 w 3232274"/>
                <a:gd name="connsiteY13" fmla="*/ 36984 h 6196877"/>
                <a:gd name="connsiteX14" fmla="*/ 1295575 w 3232274"/>
                <a:gd name="connsiteY14" fmla="*/ 0 h 6196877"/>
                <a:gd name="connsiteX0" fmla="*/ 1295575 w 3232274"/>
                <a:gd name="connsiteY0" fmla="*/ 0 h 6196877"/>
                <a:gd name="connsiteX1" fmla="*/ 1291506 w 3232274"/>
                <a:gd name="connsiteY1" fmla="*/ 1400938 h 6196877"/>
                <a:gd name="connsiteX2" fmla="*/ 232908 w 3232274"/>
                <a:gd name="connsiteY2" fmla="*/ 1389064 h 6196877"/>
                <a:gd name="connsiteX3" fmla="*/ 0 w 3232274"/>
                <a:gd name="connsiteY3" fmla="*/ 3657005 h 6196877"/>
                <a:gd name="connsiteX4" fmla="*/ 134586 w 3232274"/>
                <a:gd name="connsiteY4" fmla="*/ 3931285 h 6196877"/>
                <a:gd name="connsiteX5" fmla="*/ 1333443 w 3232274"/>
                <a:gd name="connsiteY5" fmla="*/ 6082084 h 6196877"/>
                <a:gd name="connsiteX6" fmla="*/ 1620869 w 3232274"/>
                <a:gd name="connsiteY6" fmla="*/ 5932700 h 6196877"/>
                <a:gd name="connsiteX7" fmla="*/ 1692735 w 3232274"/>
                <a:gd name="connsiteY7" fmla="*/ 6024179 h 6196877"/>
                <a:gd name="connsiteX8" fmla="*/ 1968398 w 3232274"/>
                <a:gd name="connsiteY8" fmla="*/ 5888120 h 6196877"/>
                <a:gd name="connsiteX9" fmla="*/ 2100383 w 3232274"/>
                <a:gd name="connsiteY9" fmla="*/ 6196877 h 6196877"/>
                <a:gd name="connsiteX10" fmla="*/ 3113521 w 3232274"/>
                <a:gd name="connsiteY10" fmla="*/ 6186359 h 6196877"/>
                <a:gd name="connsiteX11" fmla="*/ 3232274 w 3232274"/>
                <a:gd name="connsiteY11" fmla="*/ 1373118 h 6196877"/>
                <a:gd name="connsiteX12" fmla="*/ 2252919 w 3232274"/>
                <a:gd name="connsiteY12" fmla="*/ 1380558 h 6196877"/>
                <a:gd name="connsiteX13" fmla="*/ 2253405 w 3232274"/>
                <a:gd name="connsiteY13" fmla="*/ 36984 h 6196877"/>
                <a:gd name="connsiteX14" fmla="*/ 1295575 w 3232274"/>
                <a:gd name="connsiteY14" fmla="*/ 0 h 6196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232274" h="6196877">
                  <a:moveTo>
                    <a:pt x="1295575" y="0"/>
                  </a:moveTo>
                  <a:cubicBezTo>
                    <a:pt x="1294219" y="466979"/>
                    <a:pt x="1292862" y="933959"/>
                    <a:pt x="1291506" y="1400938"/>
                  </a:cubicBezTo>
                  <a:lnTo>
                    <a:pt x="232908" y="1389064"/>
                  </a:lnTo>
                  <a:lnTo>
                    <a:pt x="0" y="3657005"/>
                  </a:lnTo>
                  <a:lnTo>
                    <a:pt x="134586" y="3931285"/>
                  </a:lnTo>
                  <a:lnTo>
                    <a:pt x="1333443" y="6082084"/>
                  </a:lnTo>
                  <a:lnTo>
                    <a:pt x="1620869" y="5932700"/>
                  </a:lnTo>
                  <a:lnTo>
                    <a:pt x="1692735" y="6024179"/>
                  </a:lnTo>
                  <a:lnTo>
                    <a:pt x="1968398" y="5888120"/>
                  </a:lnTo>
                  <a:lnTo>
                    <a:pt x="2100383" y="6196877"/>
                  </a:lnTo>
                  <a:lnTo>
                    <a:pt x="3113521" y="6186359"/>
                  </a:lnTo>
                  <a:lnTo>
                    <a:pt x="3232274" y="1373118"/>
                  </a:lnTo>
                  <a:lnTo>
                    <a:pt x="2252919" y="1380558"/>
                  </a:lnTo>
                  <a:lnTo>
                    <a:pt x="2253405" y="36984"/>
                  </a:lnTo>
                  <a:lnTo>
                    <a:pt x="1295575" y="0"/>
                  </a:lnTo>
                  <a:close/>
                </a:path>
              </a:pathLst>
            </a:custGeom>
            <a:noFill/>
            <a:ln w="28575">
              <a:solidFill>
                <a:schemeClr val="tx1"/>
              </a:solidFill>
            </a:ln>
            <a:effectLst>
              <a:glow rad="101600">
                <a:schemeClr val="accent2">
                  <a:satMod val="175000"/>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cxnSp>
          <p:nvCxnSpPr>
            <p:cNvPr id="63" name="直線コネクタ 62"/>
            <p:cNvCxnSpPr>
              <a:stCxn id="36" idx="2"/>
            </p:cNvCxnSpPr>
            <p:nvPr/>
          </p:nvCxnSpPr>
          <p:spPr>
            <a:xfrm>
              <a:off x="9172520" y="6588858"/>
              <a:ext cx="91830" cy="269235"/>
            </a:xfrm>
            <a:prstGeom prst="line">
              <a:avLst/>
            </a:prstGeom>
            <a:ln w="19050">
              <a:solidFill>
                <a:schemeClr val="tx1"/>
              </a:solidFill>
              <a:prstDash val="sysDash"/>
            </a:ln>
          </p:spPr>
          <p:style>
            <a:lnRef idx="1">
              <a:schemeClr val="accent1"/>
            </a:lnRef>
            <a:fillRef idx="0">
              <a:schemeClr val="accent1"/>
            </a:fillRef>
            <a:effectRef idx="0">
              <a:schemeClr val="accent1"/>
            </a:effectRef>
            <a:fontRef idx="minor">
              <a:schemeClr val="tx1"/>
            </a:fontRef>
          </p:style>
        </p:cxnSp>
        <p:sp>
          <p:nvSpPr>
            <p:cNvPr id="35" name="正方形/長方形 34"/>
            <p:cNvSpPr/>
            <p:nvPr/>
          </p:nvSpPr>
          <p:spPr>
            <a:xfrm rot="20426384">
              <a:off x="7804082" y="4940538"/>
              <a:ext cx="127530" cy="761901"/>
            </a:xfrm>
            <a:prstGeom prst="rect">
              <a:avLst/>
            </a:prstGeom>
            <a:solidFill>
              <a:schemeClr val="bg1">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50" name="フリーフォーム 49"/>
            <p:cNvSpPr/>
            <p:nvPr/>
          </p:nvSpPr>
          <p:spPr>
            <a:xfrm>
              <a:off x="6960379" y="4257976"/>
              <a:ext cx="645130" cy="521593"/>
            </a:xfrm>
            <a:custGeom>
              <a:avLst/>
              <a:gdLst>
                <a:gd name="connsiteX0" fmla="*/ 78538 w 645129"/>
                <a:gd name="connsiteY0" fmla="*/ 0 h 482444"/>
                <a:gd name="connsiteX1" fmla="*/ 0 w 645129"/>
                <a:gd name="connsiteY1" fmla="*/ 347809 h 482444"/>
                <a:gd name="connsiteX2" fmla="*/ 617080 w 645129"/>
                <a:gd name="connsiteY2" fmla="*/ 482444 h 482444"/>
                <a:gd name="connsiteX3" fmla="*/ 645129 w 645129"/>
                <a:gd name="connsiteY3" fmla="*/ 426346 h 482444"/>
                <a:gd name="connsiteX4" fmla="*/ 504884 w 645129"/>
                <a:gd name="connsiteY4" fmla="*/ 61708 h 482444"/>
                <a:gd name="connsiteX5" fmla="*/ 78538 w 645129"/>
                <a:gd name="connsiteY5" fmla="*/ 0 h 482444"/>
                <a:gd name="connsiteX0" fmla="*/ 89302 w 645129"/>
                <a:gd name="connsiteY0" fmla="*/ 0 h 521592"/>
                <a:gd name="connsiteX1" fmla="*/ 0 w 645129"/>
                <a:gd name="connsiteY1" fmla="*/ 386957 h 521592"/>
                <a:gd name="connsiteX2" fmla="*/ 617080 w 645129"/>
                <a:gd name="connsiteY2" fmla="*/ 521592 h 521592"/>
                <a:gd name="connsiteX3" fmla="*/ 645129 w 645129"/>
                <a:gd name="connsiteY3" fmla="*/ 465494 h 521592"/>
                <a:gd name="connsiteX4" fmla="*/ 504884 w 645129"/>
                <a:gd name="connsiteY4" fmla="*/ 100856 h 521592"/>
                <a:gd name="connsiteX5" fmla="*/ 89302 w 645129"/>
                <a:gd name="connsiteY5" fmla="*/ 0 h 521592"/>
                <a:gd name="connsiteX0" fmla="*/ 89302 w 645129"/>
                <a:gd name="connsiteY0" fmla="*/ 0 h 521592"/>
                <a:gd name="connsiteX1" fmla="*/ 0 w 645129"/>
                <a:gd name="connsiteY1" fmla="*/ 386957 h 521592"/>
                <a:gd name="connsiteX2" fmla="*/ 617080 w 645129"/>
                <a:gd name="connsiteY2" fmla="*/ 521592 h 521592"/>
                <a:gd name="connsiteX3" fmla="*/ 645129 w 645129"/>
                <a:gd name="connsiteY3" fmla="*/ 465494 h 521592"/>
                <a:gd name="connsiteX4" fmla="*/ 536690 w 645129"/>
                <a:gd name="connsiteY4" fmla="*/ 69051 h 521592"/>
                <a:gd name="connsiteX5" fmla="*/ 89302 w 645129"/>
                <a:gd name="connsiteY5" fmla="*/ 0 h 521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5129" h="521592">
                  <a:moveTo>
                    <a:pt x="89302" y="0"/>
                  </a:moveTo>
                  <a:lnTo>
                    <a:pt x="0" y="386957"/>
                  </a:lnTo>
                  <a:lnTo>
                    <a:pt x="617080" y="521592"/>
                  </a:lnTo>
                  <a:lnTo>
                    <a:pt x="645129" y="465494"/>
                  </a:lnTo>
                  <a:lnTo>
                    <a:pt x="536690" y="69051"/>
                  </a:lnTo>
                  <a:lnTo>
                    <a:pt x="89302" y="0"/>
                  </a:lnTo>
                  <a:close/>
                </a:path>
              </a:pathLst>
            </a:custGeom>
            <a:solidFill>
              <a:srgbClr val="FFFF00">
                <a:alpha val="50000"/>
              </a:srgb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51" name="テキスト ボックス 50"/>
            <p:cNvSpPr txBox="1"/>
            <p:nvPr/>
          </p:nvSpPr>
          <p:spPr>
            <a:xfrm>
              <a:off x="6960335" y="4251148"/>
              <a:ext cx="703029" cy="524644"/>
            </a:xfrm>
            <a:prstGeom prst="rect">
              <a:avLst/>
            </a:prstGeom>
            <a:solidFill>
              <a:schemeClr val="bg1">
                <a:alpha val="50000"/>
              </a:schemeClr>
            </a:solidFill>
          </p:spPr>
          <p:txBody>
            <a:bodyPr wrap="square" lIns="36000" tIns="36000" rIns="36000" bIns="3600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なんば</a:t>
              </a:r>
              <a:endParaRPr kumimoji="1" lang="en-US" altLang="ja-JP"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Hatch</a:t>
              </a:r>
            </a:p>
          </p:txBody>
        </p:sp>
        <p:sp>
          <p:nvSpPr>
            <p:cNvPr id="52" name="フリーフォーム 51"/>
            <p:cNvSpPr/>
            <p:nvPr/>
          </p:nvSpPr>
          <p:spPr>
            <a:xfrm>
              <a:off x="9632593" y="5731402"/>
              <a:ext cx="235846" cy="200376"/>
            </a:xfrm>
            <a:custGeom>
              <a:avLst/>
              <a:gdLst>
                <a:gd name="connsiteX0" fmla="*/ 78538 w 645129"/>
                <a:gd name="connsiteY0" fmla="*/ 0 h 482444"/>
                <a:gd name="connsiteX1" fmla="*/ 0 w 645129"/>
                <a:gd name="connsiteY1" fmla="*/ 347809 h 482444"/>
                <a:gd name="connsiteX2" fmla="*/ 617080 w 645129"/>
                <a:gd name="connsiteY2" fmla="*/ 482444 h 482444"/>
                <a:gd name="connsiteX3" fmla="*/ 645129 w 645129"/>
                <a:gd name="connsiteY3" fmla="*/ 426346 h 482444"/>
                <a:gd name="connsiteX4" fmla="*/ 504884 w 645129"/>
                <a:gd name="connsiteY4" fmla="*/ 61708 h 482444"/>
                <a:gd name="connsiteX5" fmla="*/ 78538 w 645129"/>
                <a:gd name="connsiteY5" fmla="*/ 0 h 482444"/>
                <a:gd name="connsiteX0" fmla="*/ 0 w 671366"/>
                <a:gd name="connsiteY0" fmla="*/ 100217 h 420736"/>
                <a:gd name="connsiteX1" fmla="*/ 26237 w 671366"/>
                <a:gd name="connsiteY1" fmla="*/ 286101 h 420736"/>
                <a:gd name="connsiteX2" fmla="*/ 643317 w 671366"/>
                <a:gd name="connsiteY2" fmla="*/ 420736 h 420736"/>
                <a:gd name="connsiteX3" fmla="*/ 671366 w 671366"/>
                <a:gd name="connsiteY3" fmla="*/ 364638 h 420736"/>
                <a:gd name="connsiteX4" fmla="*/ 531121 w 671366"/>
                <a:gd name="connsiteY4" fmla="*/ 0 h 420736"/>
                <a:gd name="connsiteX5" fmla="*/ 0 w 671366"/>
                <a:gd name="connsiteY5" fmla="*/ 100217 h 420736"/>
                <a:gd name="connsiteX0" fmla="*/ 0 w 671366"/>
                <a:gd name="connsiteY0" fmla="*/ 14492 h 335011"/>
                <a:gd name="connsiteX1" fmla="*/ 26237 w 671366"/>
                <a:gd name="connsiteY1" fmla="*/ 200376 h 335011"/>
                <a:gd name="connsiteX2" fmla="*/ 643317 w 671366"/>
                <a:gd name="connsiteY2" fmla="*/ 335011 h 335011"/>
                <a:gd name="connsiteX3" fmla="*/ 671366 w 671366"/>
                <a:gd name="connsiteY3" fmla="*/ 278913 h 335011"/>
                <a:gd name="connsiteX4" fmla="*/ 235846 w 671366"/>
                <a:gd name="connsiteY4" fmla="*/ 0 h 335011"/>
                <a:gd name="connsiteX5" fmla="*/ 0 w 671366"/>
                <a:gd name="connsiteY5" fmla="*/ 14492 h 335011"/>
                <a:gd name="connsiteX0" fmla="*/ 0 w 643317"/>
                <a:gd name="connsiteY0" fmla="*/ 14492 h 335011"/>
                <a:gd name="connsiteX1" fmla="*/ 26237 w 643317"/>
                <a:gd name="connsiteY1" fmla="*/ 200376 h 335011"/>
                <a:gd name="connsiteX2" fmla="*/ 643317 w 643317"/>
                <a:gd name="connsiteY2" fmla="*/ 335011 h 335011"/>
                <a:gd name="connsiteX3" fmla="*/ 235846 w 643317"/>
                <a:gd name="connsiteY3" fmla="*/ 0 h 335011"/>
                <a:gd name="connsiteX4" fmla="*/ 0 w 643317"/>
                <a:gd name="connsiteY4" fmla="*/ 14492 h 335011"/>
                <a:gd name="connsiteX0" fmla="*/ 0 w 235846"/>
                <a:gd name="connsiteY0" fmla="*/ 14492 h 200376"/>
                <a:gd name="connsiteX1" fmla="*/ 26237 w 235846"/>
                <a:gd name="connsiteY1" fmla="*/ 200376 h 200376"/>
                <a:gd name="connsiteX2" fmla="*/ 209929 w 235846"/>
                <a:gd name="connsiteY2" fmla="*/ 182611 h 200376"/>
                <a:gd name="connsiteX3" fmla="*/ 235846 w 235846"/>
                <a:gd name="connsiteY3" fmla="*/ 0 h 200376"/>
                <a:gd name="connsiteX4" fmla="*/ 0 w 235846"/>
                <a:gd name="connsiteY4" fmla="*/ 14492 h 2003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5846" h="200376">
                  <a:moveTo>
                    <a:pt x="0" y="14492"/>
                  </a:moveTo>
                  <a:lnTo>
                    <a:pt x="26237" y="200376"/>
                  </a:lnTo>
                  <a:lnTo>
                    <a:pt x="209929" y="182611"/>
                  </a:lnTo>
                  <a:lnTo>
                    <a:pt x="235846" y="0"/>
                  </a:lnTo>
                  <a:lnTo>
                    <a:pt x="0" y="14492"/>
                  </a:lnTo>
                  <a:close/>
                </a:path>
              </a:pathLst>
            </a:custGeom>
            <a:solidFill>
              <a:srgbClr val="FFFF00">
                <a:alpha val="50000"/>
              </a:srgb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53" name="テキスト ボックス 52"/>
            <p:cNvSpPr txBox="1"/>
            <p:nvPr/>
          </p:nvSpPr>
          <p:spPr>
            <a:xfrm>
              <a:off x="9615672" y="5864177"/>
              <a:ext cx="973656" cy="524644"/>
            </a:xfrm>
            <a:prstGeom prst="rect">
              <a:avLst/>
            </a:prstGeom>
            <a:solidFill>
              <a:schemeClr val="bg1">
                <a:alpha val="50000"/>
              </a:schemeClr>
            </a:solidFill>
          </p:spPr>
          <p:txBody>
            <a:bodyPr wrap="square" lIns="36000" tIns="36000" rIns="36000" bIns="3600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なんば</a:t>
              </a:r>
              <a:endParaRPr kumimoji="1" lang="en-US" altLang="ja-JP"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グランド花月</a:t>
              </a:r>
            </a:p>
          </p:txBody>
        </p:sp>
        <p:sp>
          <p:nvSpPr>
            <p:cNvPr id="58" name="フリーフォーム 57"/>
            <p:cNvSpPr/>
            <p:nvPr/>
          </p:nvSpPr>
          <p:spPr>
            <a:xfrm>
              <a:off x="8837067" y="4433896"/>
              <a:ext cx="121253" cy="190875"/>
            </a:xfrm>
            <a:custGeom>
              <a:avLst/>
              <a:gdLst>
                <a:gd name="connsiteX0" fmla="*/ 78538 w 645129"/>
                <a:gd name="connsiteY0" fmla="*/ 0 h 482444"/>
                <a:gd name="connsiteX1" fmla="*/ 0 w 645129"/>
                <a:gd name="connsiteY1" fmla="*/ 347809 h 482444"/>
                <a:gd name="connsiteX2" fmla="*/ 617080 w 645129"/>
                <a:gd name="connsiteY2" fmla="*/ 482444 h 482444"/>
                <a:gd name="connsiteX3" fmla="*/ 645129 w 645129"/>
                <a:gd name="connsiteY3" fmla="*/ 426346 h 482444"/>
                <a:gd name="connsiteX4" fmla="*/ 504884 w 645129"/>
                <a:gd name="connsiteY4" fmla="*/ 61708 h 482444"/>
                <a:gd name="connsiteX5" fmla="*/ 78538 w 645129"/>
                <a:gd name="connsiteY5" fmla="*/ 0 h 482444"/>
                <a:gd name="connsiteX0" fmla="*/ 13426 w 645129"/>
                <a:gd name="connsiteY0" fmla="*/ 7076 h 420736"/>
                <a:gd name="connsiteX1" fmla="*/ 0 w 645129"/>
                <a:gd name="connsiteY1" fmla="*/ 286101 h 420736"/>
                <a:gd name="connsiteX2" fmla="*/ 617080 w 645129"/>
                <a:gd name="connsiteY2" fmla="*/ 420736 h 420736"/>
                <a:gd name="connsiteX3" fmla="*/ 645129 w 645129"/>
                <a:gd name="connsiteY3" fmla="*/ 364638 h 420736"/>
                <a:gd name="connsiteX4" fmla="*/ 504884 w 645129"/>
                <a:gd name="connsiteY4" fmla="*/ 0 h 420736"/>
                <a:gd name="connsiteX5" fmla="*/ 13426 w 645129"/>
                <a:gd name="connsiteY5" fmla="*/ 7076 h 420736"/>
                <a:gd name="connsiteX0" fmla="*/ 8663 w 640366"/>
                <a:gd name="connsiteY0" fmla="*/ 7076 h 420736"/>
                <a:gd name="connsiteX1" fmla="*/ 0 w 640366"/>
                <a:gd name="connsiteY1" fmla="*/ 195613 h 420736"/>
                <a:gd name="connsiteX2" fmla="*/ 612317 w 640366"/>
                <a:gd name="connsiteY2" fmla="*/ 420736 h 420736"/>
                <a:gd name="connsiteX3" fmla="*/ 640366 w 640366"/>
                <a:gd name="connsiteY3" fmla="*/ 364638 h 420736"/>
                <a:gd name="connsiteX4" fmla="*/ 500121 w 640366"/>
                <a:gd name="connsiteY4" fmla="*/ 0 h 420736"/>
                <a:gd name="connsiteX5" fmla="*/ 8663 w 640366"/>
                <a:gd name="connsiteY5" fmla="*/ 7076 h 420736"/>
                <a:gd name="connsiteX0" fmla="*/ 8663 w 640366"/>
                <a:gd name="connsiteY0" fmla="*/ 7076 h 364638"/>
                <a:gd name="connsiteX1" fmla="*/ 0 w 640366"/>
                <a:gd name="connsiteY1" fmla="*/ 195613 h 364638"/>
                <a:gd name="connsiteX2" fmla="*/ 640366 w 640366"/>
                <a:gd name="connsiteY2" fmla="*/ 364638 h 364638"/>
                <a:gd name="connsiteX3" fmla="*/ 500121 w 640366"/>
                <a:gd name="connsiteY3" fmla="*/ 0 h 364638"/>
                <a:gd name="connsiteX4" fmla="*/ 8663 w 640366"/>
                <a:gd name="connsiteY4" fmla="*/ 7076 h 364638"/>
                <a:gd name="connsiteX0" fmla="*/ 8663 w 500121"/>
                <a:gd name="connsiteY0" fmla="*/ 7076 h 197950"/>
                <a:gd name="connsiteX1" fmla="*/ 0 w 500121"/>
                <a:gd name="connsiteY1" fmla="*/ 195613 h 197950"/>
                <a:gd name="connsiteX2" fmla="*/ 121253 w 500121"/>
                <a:gd name="connsiteY2" fmla="*/ 197950 h 197950"/>
                <a:gd name="connsiteX3" fmla="*/ 500121 w 500121"/>
                <a:gd name="connsiteY3" fmla="*/ 0 h 197950"/>
                <a:gd name="connsiteX4" fmla="*/ 8663 w 500121"/>
                <a:gd name="connsiteY4" fmla="*/ 7076 h 197950"/>
                <a:gd name="connsiteX0" fmla="*/ 8663 w 128646"/>
                <a:gd name="connsiteY0" fmla="*/ 7076 h 197950"/>
                <a:gd name="connsiteX1" fmla="*/ 0 w 128646"/>
                <a:gd name="connsiteY1" fmla="*/ 195613 h 197950"/>
                <a:gd name="connsiteX2" fmla="*/ 121253 w 128646"/>
                <a:gd name="connsiteY2" fmla="*/ 197950 h 197950"/>
                <a:gd name="connsiteX3" fmla="*/ 128646 w 128646"/>
                <a:gd name="connsiteY3" fmla="*/ 0 h 197950"/>
                <a:gd name="connsiteX4" fmla="*/ 8663 w 128646"/>
                <a:gd name="connsiteY4" fmla="*/ 7076 h 197950"/>
                <a:gd name="connsiteX0" fmla="*/ 8663 w 121253"/>
                <a:gd name="connsiteY0" fmla="*/ 0 h 190874"/>
                <a:gd name="connsiteX1" fmla="*/ 0 w 121253"/>
                <a:gd name="connsiteY1" fmla="*/ 188537 h 190874"/>
                <a:gd name="connsiteX2" fmla="*/ 121253 w 121253"/>
                <a:gd name="connsiteY2" fmla="*/ 190874 h 190874"/>
                <a:gd name="connsiteX3" fmla="*/ 114359 w 121253"/>
                <a:gd name="connsiteY3" fmla="*/ 7212 h 190874"/>
                <a:gd name="connsiteX4" fmla="*/ 8663 w 121253"/>
                <a:gd name="connsiteY4" fmla="*/ 0 h 1908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53" h="190874">
                  <a:moveTo>
                    <a:pt x="8663" y="0"/>
                  </a:moveTo>
                  <a:lnTo>
                    <a:pt x="0" y="188537"/>
                  </a:lnTo>
                  <a:lnTo>
                    <a:pt x="121253" y="190874"/>
                  </a:lnTo>
                  <a:lnTo>
                    <a:pt x="114359" y="7212"/>
                  </a:lnTo>
                  <a:lnTo>
                    <a:pt x="8663" y="0"/>
                  </a:lnTo>
                  <a:close/>
                </a:path>
              </a:pathLst>
            </a:custGeom>
            <a:solidFill>
              <a:srgbClr val="FFFF00">
                <a:alpha val="50000"/>
              </a:srgb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59" name="テキスト ボックス 58"/>
            <p:cNvSpPr txBox="1"/>
            <p:nvPr/>
          </p:nvSpPr>
          <p:spPr>
            <a:xfrm>
              <a:off x="8976323" y="4437115"/>
              <a:ext cx="788686" cy="322123"/>
            </a:xfrm>
            <a:prstGeom prst="rect">
              <a:avLst/>
            </a:prstGeom>
            <a:solidFill>
              <a:schemeClr val="bg1">
                <a:alpha val="50000"/>
              </a:schemeClr>
            </a:solidFill>
          </p:spPr>
          <p:txBody>
            <a:bodyPr wrap="square" lIns="36000" tIns="36000" rIns="36000" bIns="3600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松竹座</a:t>
              </a:r>
            </a:p>
          </p:txBody>
        </p:sp>
        <p:sp>
          <p:nvSpPr>
            <p:cNvPr id="60" name="フリーフォーム 59"/>
            <p:cNvSpPr/>
            <p:nvPr/>
          </p:nvSpPr>
          <p:spPr>
            <a:xfrm>
              <a:off x="7131924" y="4156120"/>
              <a:ext cx="3337014" cy="201990"/>
            </a:xfrm>
            <a:custGeom>
              <a:avLst/>
              <a:gdLst>
                <a:gd name="connsiteX0" fmla="*/ 78538 w 645129"/>
                <a:gd name="connsiteY0" fmla="*/ 0 h 482444"/>
                <a:gd name="connsiteX1" fmla="*/ 0 w 645129"/>
                <a:gd name="connsiteY1" fmla="*/ 347809 h 482444"/>
                <a:gd name="connsiteX2" fmla="*/ 617080 w 645129"/>
                <a:gd name="connsiteY2" fmla="*/ 482444 h 482444"/>
                <a:gd name="connsiteX3" fmla="*/ 645129 w 645129"/>
                <a:gd name="connsiteY3" fmla="*/ 426346 h 482444"/>
                <a:gd name="connsiteX4" fmla="*/ 504884 w 645129"/>
                <a:gd name="connsiteY4" fmla="*/ 61708 h 482444"/>
                <a:gd name="connsiteX5" fmla="*/ 78538 w 645129"/>
                <a:gd name="connsiteY5" fmla="*/ 0 h 482444"/>
                <a:gd name="connsiteX0" fmla="*/ 78538 w 979894"/>
                <a:gd name="connsiteY0" fmla="*/ 0 h 482444"/>
                <a:gd name="connsiteX1" fmla="*/ 0 w 979894"/>
                <a:gd name="connsiteY1" fmla="*/ 347809 h 482444"/>
                <a:gd name="connsiteX2" fmla="*/ 617080 w 979894"/>
                <a:gd name="connsiteY2" fmla="*/ 482444 h 482444"/>
                <a:gd name="connsiteX3" fmla="*/ 979894 w 979894"/>
                <a:gd name="connsiteY3" fmla="*/ 405213 h 482444"/>
                <a:gd name="connsiteX4" fmla="*/ 504884 w 979894"/>
                <a:gd name="connsiteY4" fmla="*/ 61708 h 482444"/>
                <a:gd name="connsiteX5" fmla="*/ 78538 w 979894"/>
                <a:gd name="connsiteY5" fmla="*/ 0 h 482444"/>
                <a:gd name="connsiteX0" fmla="*/ 78538 w 988555"/>
                <a:gd name="connsiteY0" fmla="*/ 0 h 482444"/>
                <a:gd name="connsiteX1" fmla="*/ 0 w 988555"/>
                <a:gd name="connsiteY1" fmla="*/ 347809 h 482444"/>
                <a:gd name="connsiteX2" fmla="*/ 988555 w 988555"/>
                <a:gd name="connsiteY2" fmla="*/ 482444 h 482444"/>
                <a:gd name="connsiteX3" fmla="*/ 979894 w 988555"/>
                <a:gd name="connsiteY3" fmla="*/ 405213 h 482444"/>
                <a:gd name="connsiteX4" fmla="*/ 504884 w 988555"/>
                <a:gd name="connsiteY4" fmla="*/ 61708 h 482444"/>
                <a:gd name="connsiteX5" fmla="*/ 78538 w 988555"/>
                <a:gd name="connsiteY5" fmla="*/ 0 h 482444"/>
                <a:gd name="connsiteX0" fmla="*/ 1602538 w 2512555"/>
                <a:gd name="connsiteY0" fmla="*/ 0 h 482444"/>
                <a:gd name="connsiteX1" fmla="*/ 0 w 2512555"/>
                <a:gd name="connsiteY1" fmla="*/ 481159 h 482444"/>
                <a:gd name="connsiteX2" fmla="*/ 2512555 w 2512555"/>
                <a:gd name="connsiteY2" fmla="*/ 482444 h 482444"/>
                <a:gd name="connsiteX3" fmla="*/ 2503894 w 2512555"/>
                <a:gd name="connsiteY3" fmla="*/ 405213 h 482444"/>
                <a:gd name="connsiteX4" fmla="*/ 2028884 w 2512555"/>
                <a:gd name="connsiteY4" fmla="*/ 61708 h 482444"/>
                <a:gd name="connsiteX5" fmla="*/ 1602538 w 2512555"/>
                <a:gd name="connsiteY5" fmla="*/ 0 h 482444"/>
                <a:gd name="connsiteX0" fmla="*/ 0 w 3367467"/>
                <a:gd name="connsiteY0" fmla="*/ 305005 h 420736"/>
                <a:gd name="connsiteX1" fmla="*/ 854912 w 3367467"/>
                <a:gd name="connsiteY1" fmla="*/ 419451 h 420736"/>
                <a:gd name="connsiteX2" fmla="*/ 3367467 w 3367467"/>
                <a:gd name="connsiteY2" fmla="*/ 420736 h 420736"/>
                <a:gd name="connsiteX3" fmla="*/ 3358806 w 3367467"/>
                <a:gd name="connsiteY3" fmla="*/ 343505 h 420736"/>
                <a:gd name="connsiteX4" fmla="*/ 2883796 w 3367467"/>
                <a:gd name="connsiteY4" fmla="*/ 0 h 420736"/>
                <a:gd name="connsiteX5" fmla="*/ 0 w 3367467"/>
                <a:gd name="connsiteY5" fmla="*/ 305005 h 420736"/>
                <a:gd name="connsiteX0" fmla="*/ 0 w 3367467"/>
                <a:gd name="connsiteY0" fmla="*/ 0 h 115731"/>
                <a:gd name="connsiteX1" fmla="*/ 854912 w 3367467"/>
                <a:gd name="connsiteY1" fmla="*/ 114446 h 115731"/>
                <a:gd name="connsiteX2" fmla="*/ 3367467 w 3367467"/>
                <a:gd name="connsiteY2" fmla="*/ 115731 h 115731"/>
                <a:gd name="connsiteX3" fmla="*/ 3358806 w 3367467"/>
                <a:gd name="connsiteY3" fmla="*/ 38500 h 115731"/>
                <a:gd name="connsiteX4" fmla="*/ 769246 w 3367467"/>
                <a:gd name="connsiteY4" fmla="*/ 33132 h 115731"/>
                <a:gd name="connsiteX5" fmla="*/ 0 w 3367467"/>
                <a:gd name="connsiteY5" fmla="*/ 0 h 115731"/>
                <a:gd name="connsiteX0" fmla="*/ 0 w 3367467"/>
                <a:gd name="connsiteY0" fmla="*/ 0 h 115731"/>
                <a:gd name="connsiteX1" fmla="*/ 854912 w 3367467"/>
                <a:gd name="connsiteY1" fmla="*/ 114446 h 115731"/>
                <a:gd name="connsiteX2" fmla="*/ 3367467 w 3367467"/>
                <a:gd name="connsiteY2" fmla="*/ 115731 h 115731"/>
                <a:gd name="connsiteX3" fmla="*/ 3358806 w 3367467"/>
                <a:gd name="connsiteY3" fmla="*/ 38500 h 115731"/>
                <a:gd name="connsiteX4" fmla="*/ 1299585 w 3367467"/>
                <a:gd name="connsiteY4" fmla="*/ 39439 h 115731"/>
                <a:gd name="connsiteX5" fmla="*/ 769246 w 3367467"/>
                <a:gd name="connsiteY5" fmla="*/ 33132 h 115731"/>
                <a:gd name="connsiteX6" fmla="*/ 0 w 3367467"/>
                <a:gd name="connsiteY6" fmla="*/ 0 h 115731"/>
                <a:gd name="connsiteX0" fmla="*/ 0 w 3367467"/>
                <a:gd name="connsiteY0" fmla="*/ 66880 h 182611"/>
                <a:gd name="connsiteX1" fmla="*/ 854912 w 3367467"/>
                <a:gd name="connsiteY1" fmla="*/ 181326 h 182611"/>
                <a:gd name="connsiteX2" fmla="*/ 3367467 w 3367467"/>
                <a:gd name="connsiteY2" fmla="*/ 182611 h 182611"/>
                <a:gd name="connsiteX3" fmla="*/ 3358806 w 3367467"/>
                <a:gd name="connsiteY3" fmla="*/ 105380 h 182611"/>
                <a:gd name="connsiteX4" fmla="*/ 1299585 w 3367467"/>
                <a:gd name="connsiteY4" fmla="*/ 106319 h 182611"/>
                <a:gd name="connsiteX5" fmla="*/ 12009 w 3367467"/>
                <a:gd name="connsiteY5" fmla="*/ 0 h 182611"/>
                <a:gd name="connsiteX6" fmla="*/ 0 w 3367467"/>
                <a:gd name="connsiteY6" fmla="*/ 66880 h 182611"/>
                <a:gd name="connsiteX0" fmla="*/ 0 w 3367467"/>
                <a:gd name="connsiteY0" fmla="*/ 66880 h 182611"/>
                <a:gd name="connsiteX1" fmla="*/ 854912 w 3367467"/>
                <a:gd name="connsiteY1" fmla="*/ 181326 h 182611"/>
                <a:gd name="connsiteX2" fmla="*/ 3367467 w 3367467"/>
                <a:gd name="connsiteY2" fmla="*/ 182611 h 182611"/>
                <a:gd name="connsiteX3" fmla="*/ 3358806 w 3367467"/>
                <a:gd name="connsiteY3" fmla="*/ 105380 h 182611"/>
                <a:gd name="connsiteX4" fmla="*/ 737610 w 3367467"/>
                <a:gd name="connsiteY4" fmla="*/ 101557 h 182611"/>
                <a:gd name="connsiteX5" fmla="*/ 12009 w 3367467"/>
                <a:gd name="connsiteY5" fmla="*/ 0 h 182611"/>
                <a:gd name="connsiteX6" fmla="*/ 0 w 3367467"/>
                <a:gd name="connsiteY6" fmla="*/ 66880 h 182611"/>
                <a:gd name="connsiteX0" fmla="*/ 0 w 3367467"/>
                <a:gd name="connsiteY0" fmla="*/ 62117 h 177848"/>
                <a:gd name="connsiteX1" fmla="*/ 854912 w 3367467"/>
                <a:gd name="connsiteY1" fmla="*/ 176563 h 177848"/>
                <a:gd name="connsiteX2" fmla="*/ 3367467 w 3367467"/>
                <a:gd name="connsiteY2" fmla="*/ 177848 h 177848"/>
                <a:gd name="connsiteX3" fmla="*/ 3358806 w 3367467"/>
                <a:gd name="connsiteY3" fmla="*/ 100617 h 177848"/>
                <a:gd name="connsiteX4" fmla="*/ 737610 w 3367467"/>
                <a:gd name="connsiteY4" fmla="*/ 96794 h 177848"/>
                <a:gd name="connsiteX5" fmla="*/ 88209 w 3367467"/>
                <a:gd name="connsiteY5" fmla="*/ 0 h 177848"/>
                <a:gd name="connsiteX6" fmla="*/ 0 w 3367467"/>
                <a:gd name="connsiteY6" fmla="*/ 62117 h 177848"/>
                <a:gd name="connsiteX0" fmla="*/ 0 w 3300792"/>
                <a:gd name="connsiteY0" fmla="*/ 71642 h 177848"/>
                <a:gd name="connsiteX1" fmla="*/ 788237 w 3300792"/>
                <a:gd name="connsiteY1" fmla="*/ 176563 h 177848"/>
                <a:gd name="connsiteX2" fmla="*/ 3300792 w 3300792"/>
                <a:gd name="connsiteY2" fmla="*/ 177848 h 177848"/>
                <a:gd name="connsiteX3" fmla="*/ 3292131 w 3300792"/>
                <a:gd name="connsiteY3" fmla="*/ 100617 h 177848"/>
                <a:gd name="connsiteX4" fmla="*/ 670935 w 3300792"/>
                <a:gd name="connsiteY4" fmla="*/ 96794 h 177848"/>
                <a:gd name="connsiteX5" fmla="*/ 21534 w 3300792"/>
                <a:gd name="connsiteY5" fmla="*/ 0 h 177848"/>
                <a:gd name="connsiteX6" fmla="*/ 0 w 3300792"/>
                <a:gd name="connsiteY6" fmla="*/ 71642 h 177848"/>
                <a:gd name="connsiteX0" fmla="*/ 0 w 3300792"/>
                <a:gd name="connsiteY0" fmla="*/ 81167 h 187373"/>
                <a:gd name="connsiteX1" fmla="*/ 788237 w 3300792"/>
                <a:gd name="connsiteY1" fmla="*/ 186088 h 187373"/>
                <a:gd name="connsiteX2" fmla="*/ 3300792 w 3300792"/>
                <a:gd name="connsiteY2" fmla="*/ 187373 h 187373"/>
                <a:gd name="connsiteX3" fmla="*/ 3292131 w 3300792"/>
                <a:gd name="connsiteY3" fmla="*/ 110142 h 187373"/>
                <a:gd name="connsiteX4" fmla="*/ 670935 w 3300792"/>
                <a:gd name="connsiteY4" fmla="*/ 106319 h 187373"/>
                <a:gd name="connsiteX5" fmla="*/ 7246 w 3300792"/>
                <a:gd name="connsiteY5" fmla="*/ 0 h 187373"/>
                <a:gd name="connsiteX6" fmla="*/ 0 w 3300792"/>
                <a:gd name="connsiteY6" fmla="*/ 81167 h 187373"/>
                <a:gd name="connsiteX0" fmla="*/ 0 w 3315080"/>
                <a:gd name="connsiteY0" fmla="*/ 81167 h 187373"/>
                <a:gd name="connsiteX1" fmla="*/ 802525 w 3315080"/>
                <a:gd name="connsiteY1" fmla="*/ 186088 h 187373"/>
                <a:gd name="connsiteX2" fmla="*/ 3315080 w 3315080"/>
                <a:gd name="connsiteY2" fmla="*/ 187373 h 187373"/>
                <a:gd name="connsiteX3" fmla="*/ 3306419 w 3315080"/>
                <a:gd name="connsiteY3" fmla="*/ 110142 h 187373"/>
                <a:gd name="connsiteX4" fmla="*/ 685223 w 3315080"/>
                <a:gd name="connsiteY4" fmla="*/ 106319 h 187373"/>
                <a:gd name="connsiteX5" fmla="*/ 21534 w 3315080"/>
                <a:gd name="connsiteY5" fmla="*/ 0 h 187373"/>
                <a:gd name="connsiteX6" fmla="*/ 0 w 3315080"/>
                <a:gd name="connsiteY6" fmla="*/ 81167 h 187373"/>
                <a:gd name="connsiteX0" fmla="*/ 0 w 3337014"/>
                <a:gd name="connsiteY0" fmla="*/ 137881 h 187373"/>
                <a:gd name="connsiteX1" fmla="*/ 824459 w 3337014"/>
                <a:gd name="connsiteY1" fmla="*/ 186088 h 187373"/>
                <a:gd name="connsiteX2" fmla="*/ 3337014 w 3337014"/>
                <a:gd name="connsiteY2" fmla="*/ 187373 h 187373"/>
                <a:gd name="connsiteX3" fmla="*/ 3328353 w 3337014"/>
                <a:gd name="connsiteY3" fmla="*/ 110142 h 187373"/>
                <a:gd name="connsiteX4" fmla="*/ 707157 w 3337014"/>
                <a:gd name="connsiteY4" fmla="*/ 106319 h 187373"/>
                <a:gd name="connsiteX5" fmla="*/ 43468 w 3337014"/>
                <a:gd name="connsiteY5" fmla="*/ 0 h 187373"/>
                <a:gd name="connsiteX6" fmla="*/ 0 w 3337014"/>
                <a:gd name="connsiteY6" fmla="*/ 137881 h 187373"/>
                <a:gd name="connsiteX0" fmla="*/ 0 w 3337014"/>
                <a:gd name="connsiteY0" fmla="*/ 137881 h 201990"/>
                <a:gd name="connsiteX1" fmla="*/ 673385 w 3337014"/>
                <a:gd name="connsiteY1" fmla="*/ 201990 h 201990"/>
                <a:gd name="connsiteX2" fmla="*/ 3337014 w 3337014"/>
                <a:gd name="connsiteY2" fmla="*/ 187373 h 201990"/>
                <a:gd name="connsiteX3" fmla="*/ 3328353 w 3337014"/>
                <a:gd name="connsiteY3" fmla="*/ 110142 h 201990"/>
                <a:gd name="connsiteX4" fmla="*/ 707157 w 3337014"/>
                <a:gd name="connsiteY4" fmla="*/ 106319 h 201990"/>
                <a:gd name="connsiteX5" fmla="*/ 43468 w 3337014"/>
                <a:gd name="connsiteY5" fmla="*/ 0 h 201990"/>
                <a:gd name="connsiteX6" fmla="*/ 0 w 3337014"/>
                <a:gd name="connsiteY6" fmla="*/ 137881 h 201990"/>
                <a:gd name="connsiteX0" fmla="*/ 0 w 3337014"/>
                <a:gd name="connsiteY0" fmla="*/ 106076 h 201990"/>
                <a:gd name="connsiteX1" fmla="*/ 673385 w 3337014"/>
                <a:gd name="connsiteY1" fmla="*/ 201990 h 201990"/>
                <a:gd name="connsiteX2" fmla="*/ 3337014 w 3337014"/>
                <a:gd name="connsiteY2" fmla="*/ 187373 h 201990"/>
                <a:gd name="connsiteX3" fmla="*/ 3328353 w 3337014"/>
                <a:gd name="connsiteY3" fmla="*/ 110142 h 201990"/>
                <a:gd name="connsiteX4" fmla="*/ 707157 w 3337014"/>
                <a:gd name="connsiteY4" fmla="*/ 106319 h 201990"/>
                <a:gd name="connsiteX5" fmla="*/ 43468 w 3337014"/>
                <a:gd name="connsiteY5" fmla="*/ 0 h 201990"/>
                <a:gd name="connsiteX6" fmla="*/ 0 w 3337014"/>
                <a:gd name="connsiteY6" fmla="*/ 106076 h 201990"/>
                <a:gd name="connsiteX0" fmla="*/ 0 w 3337014"/>
                <a:gd name="connsiteY0" fmla="*/ 106076 h 201990"/>
                <a:gd name="connsiteX1" fmla="*/ 673385 w 3337014"/>
                <a:gd name="connsiteY1" fmla="*/ 201990 h 201990"/>
                <a:gd name="connsiteX2" fmla="*/ 3337014 w 3337014"/>
                <a:gd name="connsiteY2" fmla="*/ 187373 h 201990"/>
                <a:gd name="connsiteX3" fmla="*/ 3328353 w 3337014"/>
                <a:gd name="connsiteY3" fmla="*/ 110142 h 201990"/>
                <a:gd name="connsiteX4" fmla="*/ 707157 w 3337014"/>
                <a:gd name="connsiteY4" fmla="*/ 106319 h 201990"/>
                <a:gd name="connsiteX5" fmla="*/ 3711 w 3337014"/>
                <a:gd name="connsiteY5" fmla="*/ 0 h 201990"/>
                <a:gd name="connsiteX6" fmla="*/ 0 w 3337014"/>
                <a:gd name="connsiteY6" fmla="*/ 106076 h 201990"/>
                <a:gd name="connsiteX0" fmla="*/ 0 w 3337014"/>
                <a:gd name="connsiteY0" fmla="*/ 106076 h 201990"/>
                <a:gd name="connsiteX1" fmla="*/ 673385 w 3337014"/>
                <a:gd name="connsiteY1" fmla="*/ 201990 h 201990"/>
                <a:gd name="connsiteX2" fmla="*/ 3337014 w 3337014"/>
                <a:gd name="connsiteY2" fmla="*/ 187373 h 201990"/>
                <a:gd name="connsiteX3" fmla="*/ 3328353 w 3337014"/>
                <a:gd name="connsiteY3" fmla="*/ 110142 h 201990"/>
                <a:gd name="connsiteX4" fmla="*/ 707157 w 3337014"/>
                <a:gd name="connsiteY4" fmla="*/ 106319 h 201990"/>
                <a:gd name="connsiteX5" fmla="*/ 11662 w 3337014"/>
                <a:gd name="connsiteY5" fmla="*/ 0 h 201990"/>
                <a:gd name="connsiteX6" fmla="*/ 0 w 3337014"/>
                <a:gd name="connsiteY6" fmla="*/ 106076 h 201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37014" h="201990">
                  <a:moveTo>
                    <a:pt x="0" y="106076"/>
                  </a:moveTo>
                  <a:lnTo>
                    <a:pt x="673385" y="201990"/>
                  </a:lnTo>
                  <a:lnTo>
                    <a:pt x="3337014" y="187373"/>
                  </a:lnTo>
                  <a:lnTo>
                    <a:pt x="3328353" y="110142"/>
                  </a:lnTo>
                  <a:lnTo>
                    <a:pt x="707157" y="106319"/>
                  </a:lnTo>
                  <a:lnTo>
                    <a:pt x="11662" y="0"/>
                  </a:lnTo>
                  <a:lnTo>
                    <a:pt x="0" y="106076"/>
                  </a:lnTo>
                  <a:close/>
                </a:path>
              </a:pathLst>
            </a:custGeom>
            <a:solidFill>
              <a:srgbClr val="FFFF00">
                <a:alpha val="50000"/>
              </a:srgb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grpSp>
      <p:sp>
        <p:nvSpPr>
          <p:cNvPr id="41" name="正方形/長方形 40"/>
          <p:cNvSpPr/>
          <p:nvPr/>
        </p:nvSpPr>
        <p:spPr>
          <a:xfrm>
            <a:off x="1343472" y="476672"/>
            <a:ext cx="5043661" cy="3816936"/>
          </a:xfrm>
          <a:prstGeom prst="rect">
            <a:avLst/>
          </a:prstGeom>
          <a:noFill/>
          <a:ln w="12700">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62" name="スライド番号プレースホルダー 3"/>
          <p:cNvSpPr>
            <a:spLocks noGrp="1"/>
          </p:cNvSpPr>
          <p:nvPr>
            <p:ph type="sldNum" sz="quarter" idx="12"/>
          </p:nvPr>
        </p:nvSpPr>
        <p:spPr>
          <a:xfrm>
            <a:off x="10134600" y="6476387"/>
            <a:ext cx="2057400" cy="365125"/>
          </a:xfrm>
        </p:spPr>
        <p:txBody>
          <a:bodyPr/>
          <a:lstStyle/>
          <a:p>
            <a:fld id="{138CA411-231B-42B9-AF63-97A64194AA60}" type="slidenum">
              <a:rPr lang="ja-JP" altLang="en-US" sz="1400" b="1" smtClean="0">
                <a:solidFill>
                  <a:schemeClr val="tx1"/>
                </a:solidFill>
                <a:latin typeface="ＭＳ Ｐゴシック" panose="020B0600070205080204" pitchFamily="50" charset="-128"/>
                <a:ea typeface="ＭＳ Ｐゴシック" panose="020B0600070205080204" pitchFamily="50" charset="-128"/>
              </a:rPr>
              <a:pPr/>
              <a:t>45</a:t>
            </a:fld>
            <a:endParaRPr lang="ja-JP" altLang="en-US" sz="1400" b="1" dirty="0">
              <a:solidFill>
                <a:schemeClr val="tx1"/>
              </a:solidFill>
              <a:latin typeface="ＭＳ Ｐゴシック" panose="020B0600070205080204" pitchFamily="50" charset="-128"/>
              <a:ea typeface="ＭＳ Ｐゴシック" panose="020B0600070205080204" pitchFamily="50" charset="-128"/>
            </a:endParaRPr>
          </a:p>
        </p:txBody>
      </p:sp>
    </p:spTree>
    <p:extLst>
      <p:ext uri="{BB962C8B-B14F-4D97-AF65-F5344CB8AC3E}">
        <p14:creationId xmlns:p14="http://schemas.microsoft.com/office/powerpoint/2010/main" val="141141287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2"/>
          <p:cNvSpPr txBox="1">
            <a:spLocks noChangeArrowheads="1"/>
          </p:cNvSpPr>
          <p:nvPr/>
        </p:nvSpPr>
        <p:spPr bwMode="auto">
          <a:xfrm>
            <a:off x="1143000" y="23"/>
            <a:ext cx="9906000" cy="408111"/>
          </a:xfrm>
          <a:prstGeom prst="rect">
            <a:avLst/>
          </a:prstGeom>
          <a:gradFill rotWithShape="1">
            <a:gsLst>
              <a:gs pos="0">
                <a:srgbClr val="000066"/>
              </a:gs>
              <a:gs pos="50000">
                <a:srgbClr val="0000FF"/>
              </a:gs>
              <a:gs pos="100000">
                <a:srgbClr val="000066"/>
              </a:gs>
            </a:gsLst>
            <a:lin ang="5400000" scaled="1"/>
          </a:gradFill>
          <a:ln w="9525">
            <a:noFill/>
            <a:miter lim="800000"/>
            <a:headEnd/>
            <a:tailEnd/>
          </a:ln>
        </p:spPr>
        <p:txBody>
          <a:bodyPr vert="horz" wrap="square" lIns="91428" tIns="45714" rIns="91428" bIns="45714" numCol="1" anchor="ctr"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５</a:t>
            </a:r>
            <a:r>
              <a:rPr kumimoji="1" lang="ja-JP" altLang="en-US" sz="20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20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難波周辺</a:t>
            </a:r>
            <a:endParaRPr kumimoji="1" lang="en-US" altLang="ja-JP" sz="20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8" name="テキスト ボックス 7"/>
          <p:cNvSpPr txBox="1"/>
          <p:nvPr/>
        </p:nvSpPr>
        <p:spPr>
          <a:xfrm>
            <a:off x="1171328" y="371768"/>
            <a:ext cx="9649072" cy="6370975"/>
          </a:xfrm>
          <a:prstGeom prst="rect">
            <a:avLst/>
          </a:prstGeom>
          <a:noFill/>
          <a:ln>
            <a:noFill/>
            <a:prstDash val="sysDash"/>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mn-cs"/>
              </a:rPr>
              <a:t>○課題と</a:t>
            </a:r>
            <a:r>
              <a:rPr kumimoji="1" lang="ja-JP" altLang="en-US" sz="1400" b="0" i="0" u="none" strike="noStrike" kern="1200" cap="none" spc="0" normalizeH="0" baseline="0" noProof="0" dirty="0" smtClean="0">
                <a:ln>
                  <a:noFill/>
                </a:ln>
                <a:effectLst/>
                <a:uLnTx/>
                <a:uFillTx/>
                <a:latin typeface="ＭＳ Ｐゴシック" panose="020B0600070205080204" pitchFamily="50" charset="-128"/>
                <a:ea typeface="ＭＳ Ｐゴシック" panose="020B0600070205080204" pitchFamily="50" charset="-128"/>
                <a:cs typeface="+mn-cs"/>
              </a:rPr>
              <a:t>取組</a:t>
            </a:r>
            <a:endParaRPr kumimoji="1" lang="en-US" altLang="ja-JP" sz="1400" b="0" i="0" u="none" strike="noStrike" kern="120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rPr>
              <a:t>　</a:t>
            </a:r>
            <a:endParaRPr kumimoji="1" lang="en-US" altLang="ja-JP" sz="12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rPr>
              <a:t>　　</a:t>
            </a:r>
            <a:endParaRPr kumimoji="1" lang="en-US" altLang="ja-JP" sz="12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endParaRPr>
          </a:p>
        </p:txBody>
      </p:sp>
      <p:graphicFrame>
        <p:nvGraphicFramePr>
          <p:cNvPr id="5" name="表 4"/>
          <p:cNvGraphicFramePr>
            <a:graphicFrameLocks noGrp="1"/>
          </p:cNvGraphicFramePr>
          <p:nvPr>
            <p:extLst>
              <p:ext uri="{D42A27DB-BD31-4B8C-83A1-F6EECF244321}">
                <p14:modId xmlns:p14="http://schemas.microsoft.com/office/powerpoint/2010/main" val="1958949652"/>
              </p:ext>
            </p:extLst>
          </p:nvPr>
        </p:nvGraphicFramePr>
        <p:xfrm>
          <a:off x="241300" y="613208"/>
          <a:ext cx="11849100" cy="6024100"/>
        </p:xfrm>
        <a:graphic>
          <a:graphicData uri="http://schemas.openxmlformats.org/drawingml/2006/table">
            <a:tbl>
              <a:tblPr firstRow="1" bandRow="1">
                <a:tableStyleId>{5C22544A-7EE6-4342-B048-85BDC9FD1C3A}</a:tableStyleId>
              </a:tblPr>
              <a:tblGrid>
                <a:gridCol w="774700">
                  <a:extLst>
                    <a:ext uri="{9D8B030D-6E8A-4147-A177-3AD203B41FA5}">
                      <a16:colId xmlns:a16="http://schemas.microsoft.com/office/drawing/2014/main" val="20000"/>
                    </a:ext>
                  </a:extLst>
                </a:gridCol>
                <a:gridCol w="850900">
                  <a:extLst>
                    <a:ext uri="{9D8B030D-6E8A-4147-A177-3AD203B41FA5}">
                      <a16:colId xmlns:a16="http://schemas.microsoft.com/office/drawing/2014/main" val="20001"/>
                    </a:ext>
                  </a:extLst>
                </a:gridCol>
                <a:gridCol w="4140200">
                  <a:extLst>
                    <a:ext uri="{9D8B030D-6E8A-4147-A177-3AD203B41FA5}">
                      <a16:colId xmlns:a16="http://schemas.microsoft.com/office/drawing/2014/main" val="20002"/>
                    </a:ext>
                  </a:extLst>
                </a:gridCol>
                <a:gridCol w="6083300">
                  <a:extLst>
                    <a:ext uri="{9D8B030D-6E8A-4147-A177-3AD203B41FA5}">
                      <a16:colId xmlns:a16="http://schemas.microsoft.com/office/drawing/2014/main" val="20003"/>
                    </a:ext>
                  </a:extLst>
                </a:gridCol>
              </a:tblGrid>
              <a:tr h="243084">
                <a:tc>
                  <a:txBody>
                    <a:bodyPr/>
                    <a:lstStyle/>
                    <a:p>
                      <a:endParaRPr kumimoji="1" lang="ja-JP" altLang="en-US" sz="1200" b="0" dirty="0">
                        <a:solidFill>
                          <a:schemeClr val="tx1"/>
                        </a:solidFill>
                      </a:endParaRPr>
                    </a:p>
                  </a:txBody>
                  <a:tcPr marL="36000" marR="36000" marT="36000" marB="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kumimoji="1" lang="ja-JP" altLang="en-US" sz="1200" b="0" dirty="0">
                          <a:solidFill>
                            <a:schemeClr val="tx1"/>
                          </a:solidFill>
                        </a:rPr>
                        <a:t>事項</a:t>
                      </a:r>
                    </a:p>
                  </a:txBody>
                  <a:tcPr marL="36000" marR="36000" marT="36000" marB="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kumimoji="1" lang="ja-JP" altLang="en-US" sz="1200" b="0" dirty="0">
                          <a:solidFill>
                            <a:schemeClr val="tx1"/>
                          </a:solidFill>
                        </a:rPr>
                        <a:t>課題</a:t>
                      </a:r>
                    </a:p>
                  </a:txBody>
                  <a:tcPr marL="36000" marR="36000" marT="36000" marB="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kumimoji="1" lang="ja-JP" altLang="en-US" sz="1200" b="0" dirty="0" smtClean="0">
                          <a:solidFill>
                            <a:schemeClr val="tx1"/>
                          </a:solidFill>
                        </a:rPr>
                        <a:t>取組</a:t>
                      </a:r>
                      <a:endParaRPr kumimoji="1" lang="ja-JP" altLang="en-US" sz="1200" b="0" dirty="0">
                        <a:solidFill>
                          <a:schemeClr val="tx1"/>
                        </a:solidFill>
                      </a:endParaRPr>
                    </a:p>
                  </a:txBody>
                  <a:tcPr marL="36000" marR="36000" marT="36000" marB="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0"/>
                  </a:ext>
                </a:extLst>
              </a:tr>
              <a:tr h="5713687">
                <a:tc>
                  <a:txBody>
                    <a:bodyPr/>
                    <a:lstStyle/>
                    <a:p>
                      <a:r>
                        <a:rPr kumimoji="1" lang="ja-JP" altLang="en-US" sz="1200" b="0" dirty="0">
                          <a:solidFill>
                            <a:schemeClr val="tx1"/>
                          </a:solidFill>
                          <a:latin typeface="ＭＳ Ｐゴシック" pitchFamily="50" charset="-128"/>
                          <a:ea typeface="ＭＳ Ｐゴシック" pitchFamily="50" charset="-128"/>
                        </a:rPr>
                        <a:t>環境改善</a:t>
                      </a:r>
                    </a:p>
                  </a:txBody>
                  <a:tcPr marL="36000" marR="36000" marT="36000" marB="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180975" indent="-180975"/>
                      <a:r>
                        <a:rPr kumimoji="1" lang="ja-JP" altLang="en-US" sz="1200" b="0" dirty="0">
                          <a:solidFill>
                            <a:schemeClr val="tx1"/>
                          </a:solidFill>
                          <a:latin typeface="ＭＳ Ｐ明朝" pitchFamily="18" charset="-128"/>
                          <a:ea typeface="ＭＳ Ｐ明朝" pitchFamily="18" charset="-128"/>
                        </a:rPr>
                        <a:t>○大阪の観光拠点として、さらに楽しめるまちへの再生</a:t>
                      </a:r>
                      <a:endParaRPr kumimoji="1" lang="en-US" altLang="ja-JP" sz="1200" b="0" dirty="0">
                        <a:solidFill>
                          <a:schemeClr val="tx1"/>
                        </a:solidFill>
                        <a:latin typeface="ＭＳ Ｐ明朝" pitchFamily="18" charset="-128"/>
                        <a:ea typeface="ＭＳ Ｐ明朝" pitchFamily="18" charset="-128"/>
                      </a:endParaRPr>
                    </a:p>
                  </a:txBody>
                  <a:tcPr marL="36000" marR="36000" marT="36000" marB="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85725" marR="0" indent="-85725" algn="l" defTabSz="957700" rtl="0" eaLnBrk="1" fontAlgn="auto" latinLnBrk="0" hangingPunct="1">
                        <a:lnSpc>
                          <a:spcPct val="100000"/>
                        </a:lnSpc>
                        <a:spcBef>
                          <a:spcPts val="0"/>
                        </a:spcBef>
                        <a:spcAft>
                          <a:spcPts val="0"/>
                        </a:spcAft>
                        <a:buClrTx/>
                        <a:buSzTx/>
                        <a:buFontTx/>
                        <a:buNone/>
                        <a:tabLst/>
                        <a:defRPr/>
                      </a:pPr>
                      <a:r>
                        <a:rPr kumimoji="1" lang="en-US" altLang="ja-JP" sz="1200" b="0" dirty="0">
                          <a:solidFill>
                            <a:schemeClr val="tx1"/>
                          </a:solidFill>
                          <a:latin typeface="+mn-ea"/>
                          <a:ea typeface="+mn-ea"/>
                        </a:rPr>
                        <a:t>【</a:t>
                      </a:r>
                      <a:r>
                        <a:rPr kumimoji="1" lang="ja-JP" altLang="en-US" sz="1200" b="0" strike="noStrike" dirty="0">
                          <a:solidFill>
                            <a:schemeClr val="tx1"/>
                          </a:solidFill>
                          <a:latin typeface="+mn-ea"/>
                          <a:ea typeface="+mn-ea"/>
                        </a:rPr>
                        <a:t>なんば駅周辺</a:t>
                      </a:r>
                      <a:r>
                        <a:rPr kumimoji="1" lang="en-US" altLang="ja-JP" sz="1200" b="0" dirty="0">
                          <a:solidFill>
                            <a:schemeClr val="tx1"/>
                          </a:solidFill>
                          <a:latin typeface="+mn-ea"/>
                          <a:ea typeface="+mn-ea"/>
                        </a:rPr>
                        <a:t>】</a:t>
                      </a:r>
                    </a:p>
                    <a:p>
                      <a:pPr marL="177800" indent="-177800">
                        <a:lnSpc>
                          <a:spcPts val="1600"/>
                        </a:lnSpc>
                        <a:defRPr/>
                      </a:pPr>
                      <a:r>
                        <a:rPr kumimoji="1" lang="ja-JP" altLang="en-US" sz="1200" b="0" dirty="0">
                          <a:solidFill>
                            <a:schemeClr val="tx1"/>
                          </a:solidFill>
                          <a:latin typeface="ＭＳ Ｐ明朝" pitchFamily="18" charset="-128"/>
                          <a:ea typeface="ＭＳ Ｐ明朝" pitchFamily="18" charset="-128"/>
                        </a:rPr>
                        <a:t>　・大阪ミナミの中心に位置するなんば駅周辺は、多くの国内外の来街者が行き来する場所であり、大阪のミナミの玄関口の重点エリアとして、世界の都市間競争に打ち勝つため、都市魅力の向上や活性化を推進する必要がある。</a:t>
                      </a:r>
                      <a:endParaRPr kumimoji="1" lang="en-US" altLang="ja-JP" sz="1200" b="0" dirty="0">
                        <a:solidFill>
                          <a:schemeClr val="tx1"/>
                        </a:solidFill>
                        <a:latin typeface="ＭＳ Ｐ明朝" pitchFamily="18" charset="-128"/>
                        <a:ea typeface="ＭＳ Ｐ明朝" pitchFamily="18" charset="-128"/>
                      </a:endParaRPr>
                    </a:p>
                    <a:p>
                      <a:pPr marL="177800" marR="0" lvl="0" indent="-177800" algn="l" defTabSz="914400" rtl="0" eaLnBrk="1" fontAlgn="auto" latinLnBrk="0" hangingPunct="1">
                        <a:lnSpc>
                          <a:spcPts val="1600"/>
                        </a:lnSpc>
                        <a:spcBef>
                          <a:spcPts val="0"/>
                        </a:spcBef>
                        <a:spcAft>
                          <a:spcPts val="0"/>
                        </a:spcAft>
                        <a:buClrTx/>
                        <a:buSzTx/>
                        <a:buFontTx/>
                        <a:buNone/>
                        <a:tabLst/>
                        <a:defRPr/>
                      </a:pPr>
                      <a:r>
                        <a:rPr kumimoji="1" lang="ja-JP" altLang="en-US" sz="1200" b="0" dirty="0">
                          <a:solidFill>
                            <a:schemeClr val="tx1"/>
                          </a:solidFill>
                          <a:latin typeface="ＭＳ Ｐ明朝" pitchFamily="18" charset="-128"/>
                          <a:ea typeface="ＭＳ Ｐ明朝" pitchFamily="18" charset="-128"/>
                        </a:rPr>
                        <a:t>　・一方で、現状においては、空間の大半を車道やタクシー待機場が占め車中心の空間となっている駅前広場や、歩道が狭い上に放置自転車が多いなんさん通りなど、来街者が歩きにくい空間となっている。</a:t>
                      </a:r>
                      <a:endParaRPr kumimoji="1" lang="en-US" altLang="ja-JP" sz="1200" b="0" dirty="0">
                        <a:solidFill>
                          <a:schemeClr val="tx1"/>
                        </a:solidFill>
                        <a:latin typeface="ＭＳ Ｐ明朝" pitchFamily="18" charset="-128"/>
                        <a:ea typeface="ＭＳ Ｐ明朝" pitchFamily="18" charset="-128"/>
                      </a:endParaRPr>
                    </a:p>
                    <a:p>
                      <a:pPr marL="177800" marR="0" lvl="0" indent="-177800" algn="l" defTabSz="914400" rtl="0" eaLnBrk="1" fontAlgn="auto" latinLnBrk="0" hangingPunct="1">
                        <a:lnSpc>
                          <a:spcPts val="1600"/>
                        </a:lnSpc>
                        <a:spcBef>
                          <a:spcPts val="0"/>
                        </a:spcBef>
                        <a:spcAft>
                          <a:spcPts val="0"/>
                        </a:spcAft>
                        <a:buClrTx/>
                        <a:buSzTx/>
                        <a:buFontTx/>
                        <a:buNone/>
                        <a:tabLst/>
                        <a:defRPr/>
                      </a:pPr>
                      <a:r>
                        <a:rPr kumimoji="1" lang="en-US" altLang="ja-JP" sz="1200" b="0" dirty="0">
                          <a:solidFill>
                            <a:schemeClr val="tx1"/>
                          </a:solidFill>
                          <a:latin typeface="+mn-ea"/>
                          <a:ea typeface="+mn-ea"/>
                        </a:rPr>
                        <a:t>【</a:t>
                      </a:r>
                      <a:r>
                        <a:rPr kumimoji="1" lang="ja-JP" altLang="en-US" sz="1200" b="0" dirty="0">
                          <a:solidFill>
                            <a:schemeClr val="tx1"/>
                          </a:solidFill>
                          <a:latin typeface="+mn-ea"/>
                          <a:ea typeface="+mn-ea"/>
                        </a:rPr>
                        <a:t>心斎橋筋商店街</a:t>
                      </a:r>
                      <a:r>
                        <a:rPr kumimoji="1" lang="en-US" altLang="ja-JP" sz="1200" b="0" dirty="0">
                          <a:solidFill>
                            <a:schemeClr val="tx1"/>
                          </a:solidFill>
                          <a:latin typeface="+mn-ea"/>
                          <a:ea typeface="+mn-ea"/>
                        </a:rPr>
                        <a:t>】</a:t>
                      </a:r>
                    </a:p>
                    <a:p>
                      <a:pPr marL="177800" indent="-177800"/>
                      <a:r>
                        <a:rPr lang="ja-JP" altLang="en-US" sz="1200" dirty="0">
                          <a:solidFill>
                            <a:schemeClr val="tx1"/>
                          </a:solidFill>
                          <a:latin typeface="ＭＳ Ｐ明朝" pitchFamily="18" charset="-128"/>
                          <a:ea typeface="ＭＳ Ｐ明朝" pitchFamily="18" charset="-128"/>
                        </a:rPr>
                        <a:t>　・心斎橋筋商店街は百貨店やブランド店等が軒を連ね、全国でも有数の来訪者がある一方、近年、</a:t>
                      </a:r>
                      <a:r>
                        <a:rPr kumimoji="0" lang="ja-JP" altLang="en-US" sz="1200" dirty="0">
                          <a:solidFill>
                            <a:schemeClr val="tx1"/>
                          </a:solidFill>
                          <a:latin typeface="ＭＳ Ｐ明朝" pitchFamily="18" charset="-128"/>
                          <a:ea typeface="ＭＳ Ｐ明朝" pitchFamily="18" charset="-128"/>
                        </a:rPr>
                        <a:t>風俗店・無料案内所等による環境悪化や、街のブランド力低下が懸念されていた。</a:t>
                      </a:r>
                      <a:endParaRPr kumimoji="0" lang="en-US" altLang="ja-JP" sz="1200" dirty="0">
                        <a:solidFill>
                          <a:schemeClr val="tx1"/>
                        </a:solidFill>
                        <a:latin typeface="ＭＳ Ｐ明朝" pitchFamily="18" charset="-128"/>
                        <a:ea typeface="ＭＳ Ｐ明朝" pitchFamily="18" charset="-128"/>
                      </a:endParaRPr>
                    </a:p>
                    <a:p>
                      <a:pPr marL="180975" marR="0" indent="-180975" algn="l" defTabSz="957700" rtl="0" eaLnBrk="1" fontAlgn="auto" latinLnBrk="0" hangingPunct="1">
                        <a:lnSpc>
                          <a:spcPct val="100000"/>
                        </a:lnSpc>
                        <a:spcBef>
                          <a:spcPts val="0"/>
                        </a:spcBef>
                        <a:spcAft>
                          <a:spcPts val="0"/>
                        </a:spcAft>
                        <a:buClrTx/>
                        <a:buSzTx/>
                        <a:buFontTx/>
                        <a:buNone/>
                        <a:tabLst/>
                        <a:defRPr/>
                      </a:pPr>
                      <a:r>
                        <a:rPr kumimoji="1" lang="en-US" altLang="ja-JP" sz="1200" b="0" dirty="0">
                          <a:solidFill>
                            <a:schemeClr val="tx1"/>
                          </a:solidFill>
                          <a:latin typeface="+mn-ea"/>
                          <a:ea typeface="+mn-ea"/>
                        </a:rPr>
                        <a:t>【</a:t>
                      </a:r>
                      <a:r>
                        <a:rPr kumimoji="1" lang="ja-JP" altLang="en-US" sz="1200" b="0" dirty="0">
                          <a:solidFill>
                            <a:schemeClr val="tx1"/>
                          </a:solidFill>
                          <a:latin typeface="+mn-ea"/>
                          <a:ea typeface="+mn-ea"/>
                        </a:rPr>
                        <a:t>宗右衛門町地区</a:t>
                      </a:r>
                      <a:r>
                        <a:rPr kumimoji="1" lang="en-US" altLang="ja-JP" sz="1200" b="0" dirty="0">
                          <a:solidFill>
                            <a:schemeClr val="tx1"/>
                          </a:solidFill>
                          <a:latin typeface="+mn-ea"/>
                          <a:ea typeface="+mn-ea"/>
                        </a:rPr>
                        <a:t>】</a:t>
                      </a:r>
                    </a:p>
                    <a:p>
                      <a:pPr marL="180975" marR="0" indent="-180975" algn="l" defTabSz="957700" rtl="0" eaLnBrk="1" fontAlgn="auto" latinLnBrk="0" hangingPunct="1">
                        <a:lnSpc>
                          <a:spcPct val="100000"/>
                        </a:lnSpc>
                        <a:spcBef>
                          <a:spcPts val="0"/>
                        </a:spcBef>
                        <a:spcAft>
                          <a:spcPts val="0"/>
                        </a:spcAft>
                        <a:buClrTx/>
                        <a:buSzTx/>
                        <a:buFontTx/>
                        <a:buNone/>
                        <a:tabLst/>
                        <a:defRPr/>
                      </a:pPr>
                      <a:r>
                        <a:rPr lang="ja-JP" altLang="en-US" sz="1200" dirty="0">
                          <a:solidFill>
                            <a:schemeClr val="tx1"/>
                          </a:solidFill>
                          <a:latin typeface="ＭＳ Ｐ明朝" pitchFamily="18" charset="-128"/>
                          <a:ea typeface="ＭＳ Ｐ明朝" pitchFamily="18" charset="-128"/>
                        </a:rPr>
                        <a:t>　・宗右衛門町は</a:t>
                      </a:r>
                      <a:r>
                        <a:rPr lang="en-US" altLang="ja-JP" sz="1200" dirty="0">
                          <a:solidFill>
                            <a:schemeClr val="tx1"/>
                          </a:solidFill>
                          <a:latin typeface="ＭＳ Ｐ明朝" pitchFamily="18" charset="-128"/>
                          <a:ea typeface="ＭＳ Ｐ明朝" pitchFamily="18" charset="-128"/>
                        </a:rPr>
                        <a:t>400</a:t>
                      </a:r>
                      <a:r>
                        <a:rPr lang="ja-JP" altLang="en-US" sz="1200" dirty="0">
                          <a:solidFill>
                            <a:schemeClr val="tx1"/>
                          </a:solidFill>
                          <a:latin typeface="ＭＳ Ｐ明朝" pitchFamily="18" charset="-128"/>
                          <a:ea typeface="ＭＳ Ｐ明朝" pitchFamily="18" charset="-128"/>
                        </a:rPr>
                        <a:t>年の歴史を持つ大阪を代表する歓楽街で、洗練された「食文化」「酒文化」を誇ってきた街であったが、老舗料亭の撤退や性風俗店の増加などにより、かつての街の風情などが喪失していた。</a:t>
                      </a:r>
                      <a:endParaRPr kumimoji="1" lang="en-US" altLang="ja-JP" sz="1200" b="0" dirty="0">
                        <a:solidFill>
                          <a:schemeClr val="tx1"/>
                        </a:solidFill>
                        <a:latin typeface="ＭＳ Ｐ明朝" pitchFamily="18" charset="-128"/>
                        <a:ea typeface="ＭＳ Ｐ明朝" pitchFamily="18" charset="-128"/>
                      </a:endParaRPr>
                    </a:p>
                    <a:p>
                      <a:r>
                        <a:rPr kumimoji="1" lang="en-US" altLang="ja-JP" sz="1200" b="0" dirty="0">
                          <a:solidFill>
                            <a:schemeClr val="tx1"/>
                          </a:solidFill>
                          <a:latin typeface="+mn-ea"/>
                          <a:ea typeface="+mn-ea"/>
                        </a:rPr>
                        <a:t>【</a:t>
                      </a:r>
                      <a:r>
                        <a:rPr kumimoji="1" lang="ja-JP" altLang="en-US" sz="1200" b="0" dirty="0">
                          <a:solidFill>
                            <a:schemeClr val="tx1"/>
                          </a:solidFill>
                          <a:latin typeface="+mn-ea"/>
                          <a:ea typeface="+mn-ea"/>
                        </a:rPr>
                        <a:t>ミナミの繁華街</a:t>
                      </a:r>
                      <a:r>
                        <a:rPr kumimoji="1" lang="en-US" altLang="ja-JP" sz="1200" b="0" dirty="0">
                          <a:solidFill>
                            <a:schemeClr val="tx1"/>
                          </a:solidFill>
                          <a:latin typeface="+mn-ea"/>
                          <a:ea typeface="+mn-ea"/>
                        </a:rPr>
                        <a:t>】</a:t>
                      </a:r>
                    </a:p>
                    <a:p>
                      <a:pPr marL="177800" indent="-177800"/>
                      <a:r>
                        <a:rPr kumimoji="1" lang="ja-JP" altLang="en-US" sz="1200" b="0" dirty="0">
                          <a:solidFill>
                            <a:schemeClr val="tx1"/>
                          </a:solidFill>
                          <a:latin typeface="ＭＳ Ｐ明朝" pitchFamily="18" charset="-128"/>
                          <a:ea typeface="ＭＳ Ｐ明朝" pitchFamily="18" charset="-128"/>
                        </a:rPr>
                        <a:t>　・</a:t>
                      </a:r>
                      <a:r>
                        <a:rPr lang="ja-JP" altLang="en-US" sz="1200" dirty="0">
                          <a:solidFill>
                            <a:schemeClr val="tx1"/>
                          </a:solidFill>
                          <a:latin typeface="ＭＳ Ｐ明朝" pitchFamily="18" charset="-128"/>
                          <a:ea typeface="ＭＳ Ｐ明朝" pitchFamily="18" charset="-128"/>
                        </a:rPr>
                        <a:t>近年、ミナミなど市内の繁華街において、酒類提供飲食店等の客引き行為等悪質化が進み、繁華街を訪れる市民や観光客等に不安や不愉快な思いをさせるなど、大きな問題となっており、地域からは悪質な客引き行為の規制・取り締まりの強化に向けた声があがっている。</a:t>
                      </a:r>
                      <a:endParaRPr lang="en-US" altLang="ja-JP" sz="1200" dirty="0">
                        <a:solidFill>
                          <a:schemeClr val="tx1"/>
                        </a:solidFill>
                        <a:latin typeface="ＭＳ Ｐ明朝" pitchFamily="18" charset="-128"/>
                        <a:ea typeface="ＭＳ Ｐ明朝" pitchFamily="18" charset="-128"/>
                      </a:endParaRPr>
                    </a:p>
                    <a:p>
                      <a:pPr marL="177800" indent="-177800"/>
                      <a:r>
                        <a:rPr kumimoji="1" lang="ja-JP" altLang="en-US" sz="1200" b="0" dirty="0">
                          <a:solidFill>
                            <a:schemeClr val="tx1"/>
                          </a:solidFill>
                          <a:latin typeface="ＭＳ Ｐ明朝" pitchFamily="18" charset="-128"/>
                          <a:ea typeface="ＭＳ Ｐ明朝" pitchFamily="18" charset="-128"/>
                        </a:rPr>
                        <a:t>　・観光バスの急増による日本橋の乗降スペースでの</a:t>
                      </a:r>
                      <a:r>
                        <a:rPr kumimoji="1" lang="en-US" altLang="ja-JP" sz="1200" b="0" dirty="0">
                          <a:solidFill>
                            <a:schemeClr val="tx1"/>
                          </a:solidFill>
                          <a:latin typeface="ＭＳ Ｐ明朝" pitchFamily="18" charset="-128"/>
                          <a:ea typeface="ＭＳ Ｐ明朝" pitchFamily="18" charset="-128"/>
                        </a:rPr>
                        <a:t>2</a:t>
                      </a:r>
                      <a:r>
                        <a:rPr kumimoji="1" lang="ja-JP" altLang="en-US" sz="1200" b="0" dirty="0">
                          <a:solidFill>
                            <a:schemeClr val="tx1"/>
                          </a:solidFill>
                          <a:latin typeface="ＭＳ Ｐ明朝" pitchFamily="18" charset="-128"/>
                          <a:ea typeface="ＭＳ Ｐ明朝" pitchFamily="18" charset="-128"/>
                        </a:rPr>
                        <a:t>重</a:t>
                      </a:r>
                      <a:r>
                        <a:rPr kumimoji="1" lang="en-US" altLang="ja-JP" sz="1200" b="0" dirty="0">
                          <a:solidFill>
                            <a:schemeClr val="tx1"/>
                          </a:solidFill>
                          <a:latin typeface="ＭＳ Ｐ明朝" pitchFamily="18" charset="-128"/>
                          <a:ea typeface="ＭＳ Ｐ明朝" pitchFamily="18" charset="-128"/>
                        </a:rPr>
                        <a:t>3</a:t>
                      </a:r>
                      <a:r>
                        <a:rPr kumimoji="1" lang="ja-JP" altLang="en-US" sz="1200" b="0" dirty="0">
                          <a:solidFill>
                            <a:schemeClr val="tx1"/>
                          </a:solidFill>
                          <a:latin typeface="ＭＳ Ｐ明朝" pitchFamily="18" charset="-128"/>
                          <a:ea typeface="ＭＳ Ｐ明朝" pitchFamily="18" charset="-128"/>
                        </a:rPr>
                        <a:t>重駐車や歩道上</a:t>
                      </a:r>
                      <a:r>
                        <a:rPr kumimoji="1" lang="ja-JP" altLang="en-US" sz="1200" b="0" strike="noStrike" dirty="0">
                          <a:solidFill>
                            <a:schemeClr val="tx1"/>
                          </a:solidFill>
                          <a:latin typeface="ＭＳ Ｐ明朝" pitchFamily="18" charset="-128"/>
                          <a:ea typeface="ＭＳ Ｐ明朝" pitchFamily="18" charset="-128"/>
                        </a:rPr>
                        <a:t>に滞留する</a:t>
                      </a:r>
                      <a:r>
                        <a:rPr kumimoji="1" lang="ja-JP" altLang="en-US" sz="1200" b="0" dirty="0">
                          <a:solidFill>
                            <a:schemeClr val="tx1"/>
                          </a:solidFill>
                          <a:latin typeface="ＭＳ Ｐ明朝" pitchFamily="18" charset="-128"/>
                          <a:ea typeface="ＭＳ Ｐ明朝" pitchFamily="18" charset="-128"/>
                        </a:rPr>
                        <a:t>観光客</a:t>
                      </a:r>
                      <a:r>
                        <a:rPr kumimoji="1" lang="ja-JP" altLang="en-US" sz="1200" b="0" strike="noStrike" dirty="0">
                          <a:solidFill>
                            <a:schemeClr val="tx1"/>
                          </a:solidFill>
                          <a:latin typeface="ＭＳ Ｐ明朝" pitchFamily="18" charset="-128"/>
                          <a:ea typeface="ＭＳ Ｐ明朝" pitchFamily="18" charset="-128"/>
                        </a:rPr>
                        <a:t>と歩行者及び自転車の輻輳</a:t>
                      </a:r>
                      <a:r>
                        <a:rPr kumimoji="1" lang="ja-JP" altLang="en-US" sz="1200" b="0" dirty="0">
                          <a:solidFill>
                            <a:schemeClr val="tx1"/>
                          </a:solidFill>
                          <a:latin typeface="ＭＳ Ｐ明朝" pitchFamily="18" charset="-128"/>
                          <a:ea typeface="ＭＳ Ｐ明朝" pitchFamily="18" charset="-128"/>
                        </a:rPr>
                        <a:t>などが問題となっている。</a:t>
                      </a:r>
                    </a:p>
                  </a:txBody>
                  <a:tcPr marL="36000" marR="36000" marT="36000" marB="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85725" marR="0" indent="-85725" algn="l" defTabSz="957700" rtl="0" eaLnBrk="1" fontAlgn="auto" latinLnBrk="0" hangingPunct="1">
                        <a:lnSpc>
                          <a:spcPct val="100000"/>
                        </a:lnSpc>
                        <a:spcBef>
                          <a:spcPts val="0"/>
                        </a:spcBef>
                        <a:spcAft>
                          <a:spcPts val="0"/>
                        </a:spcAft>
                        <a:buClrTx/>
                        <a:buSzTx/>
                        <a:buFontTx/>
                        <a:buNone/>
                        <a:tabLst/>
                        <a:defRPr/>
                      </a:pPr>
                      <a:r>
                        <a:rPr kumimoji="1" lang="ja-JP" altLang="en-US" sz="1200" b="0" dirty="0">
                          <a:solidFill>
                            <a:schemeClr val="tx1"/>
                          </a:solidFill>
                          <a:latin typeface="+mn-ea"/>
                          <a:ea typeface="+mn-ea"/>
                        </a:rPr>
                        <a:t>①なんば駅周辺における空間再編推進（歩行者中心の広場へ）</a:t>
                      </a:r>
                      <a:endParaRPr kumimoji="1" lang="en-US" altLang="ja-JP" sz="1200" b="0" dirty="0">
                        <a:solidFill>
                          <a:schemeClr val="tx1"/>
                        </a:solidFill>
                        <a:latin typeface="+mn-ea"/>
                        <a:ea typeface="+mn-ea"/>
                      </a:endParaRPr>
                    </a:p>
                    <a:p>
                      <a:pPr marL="185738" indent="-185738"/>
                      <a:r>
                        <a:rPr lang="ja-JP" altLang="en-US" sz="1200" dirty="0">
                          <a:solidFill>
                            <a:schemeClr val="tx1"/>
                          </a:solidFill>
                          <a:latin typeface="ＭＳ Ｐ明朝" pitchFamily="18" charset="-128"/>
                          <a:ea typeface="ＭＳ Ｐ明朝" pitchFamily="18" charset="-128"/>
                        </a:rPr>
                        <a:t>　・地元商店街等により空間再編の検討開始（</a:t>
                      </a:r>
                      <a:r>
                        <a:rPr lang="en-US" altLang="ja-JP" sz="1200" dirty="0">
                          <a:solidFill>
                            <a:schemeClr val="tx1"/>
                          </a:solidFill>
                          <a:latin typeface="ＭＳ Ｐ明朝" panose="02020600040205080304" pitchFamily="18" charset="-128"/>
                          <a:ea typeface="ＭＳ Ｐ明朝" panose="02020600040205080304" pitchFamily="18" charset="-128"/>
                        </a:rPr>
                        <a:t>2008</a:t>
                      </a:r>
                      <a:r>
                        <a:rPr lang="ja-JP" altLang="en-US" sz="1200" dirty="0">
                          <a:solidFill>
                            <a:schemeClr val="tx1"/>
                          </a:solidFill>
                          <a:latin typeface="ＭＳ Ｐ明朝" pitchFamily="18" charset="-128"/>
                          <a:ea typeface="ＭＳ Ｐ明朝" pitchFamily="18" charset="-128"/>
                        </a:rPr>
                        <a:t>年</a:t>
                      </a:r>
                      <a:r>
                        <a:rPr lang="ja-JP" altLang="en-US" sz="1200" dirty="0" smtClean="0">
                          <a:solidFill>
                            <a:schemeClr val="tx1"/>
                          </a:solidFill>
                          <a:latin typeface="ＭＳ Ｐ明朝" pitchFamily="18" charset="-128"/>
                          <a:ea typeface="ＭＳ Ｐ明朝" pitchFamily="18" charset="-128"/>
                        </a:rPr>
                        <a:t>）。</a:t>
                      </a:r>
                      <a:endParaRPr lang="en-US" altLang="ja-JP" sz="1200" dirty="0">
                        <a:solidFill>
                          <a:schemeClr val="tx1"/>
                        </a:solidFill>
                        <a:latin typeface="ＭＳ Ｐ明朝" panose="02020600040205080304" pitchFamily="18" charset="-128"/>
                        <a:ea typeface="ＭＳ Ｐ明朝" panose="02020600040205080304" pitchFamily="18" charset="-128"/>
                      </a:endParaRPr>
                    </a:p>
                    <a:p>
                      <a:pPr marL="185738" indent="-185738"/>
                      <a:r>
                        <a:rPr lang="ja-JP" altLang="en-US" sz="1200" dirty="0">
                          <a:solidFill>
                            <a:schemeClr val="tx1"/>
                          </a:solidFill>
                          <a:latin typeface="ＭＳ Ｐ明朝" pitchFamily="18" charset="-128"/>
                          <a:ea typeface="ＭＳ Ｐ明朝" pitchFamily="18" charset="-128"/>
                        </a:rPr>
                        <a:t>　・地元町会・商店街・周辺企業等で組織する「なんば安全安心にぎわいのまちづくり協議会」設立し、まちづくり構想を策定（</a:t>
                      </a:r>
                      <a:r>
                        <a:rPr lang="en-US" altLang="ja-JP" sz="1200" dirty="0">
                          <a:solidFill>
                            <a:schemeClr val="tx1"/>
                          </a:solidFill>
                          <a:latin typeface="ＭＳ Ｐ明朝" panose="02020600040205080304" pitchFamily="18" charset="-128"/>
                          <a:ea typeface="ＭＳ Ｐ明朝" panose="02020600040205080304" pitchFamily="18" charset="-128"/>
                        </a:rPr>
                        <a:t>2011</a:t>
                      </a:r>
                      <a:r>
                        <a:rPr lang="ja-JP" altLang="en-US" sz="1200" dirty="0">
                          <a:solidFill>
                            <a:schemeClr val="tx1"/>
                          </a:solidFill>
                          <a:latin typeface="ＭＳ Ｐ明朝" pitchFamily="18" charset="-128"/>
                          <a:ea typeface="ＭＳ Ｐ明朝" pitchFamily="18" charset="-128"/>
                        </a:rPr>
                        <a:t>年</a:t>
                      </a:r>
                      <a:r>
                        <a:rPr lang="ja-JP" altLang="en-US" sz="1200" dirty="0" smtClean="0">
                          <a:solidFill>
                            <a:schemeClr val="tx1"/>
                          </a:solidFill>
                          <a:latin typeface="ＭＳ Ｐ明朝" pitchFamily="18" charset="-128"/>
                          <a:ea typeface="ＭＳ Ｐ明朝" pitchFamily="18" charset="-128"/>
                        </a:rPr>
                        <a:t>）。</a:t>
                      </a:r>
                      <a:endParaRPr lang="en-US" altLang="ja-JP" sz="1200" dirty="0">
                        <a:solidFill>
                          <a:schemeClr val="tx1"/>
                        </a:solidFill>
                        <a:latin typeface="ＭＳ Ｐ明朝" pitchFamily="18" charset="-128"/>
                        <a:ea typeface="ＭＳ Ｐ明朝" pitchFamily="18" charset="-128"/>
                      </a:endParaRPr>
                    </a:p>
                    <a:p>
                      <a:pPr marL="177800" indent="-177800">
                        <a:lnSpc>
                          <a:spcPts val="1700"/>
                        </a:lnSpc>
                      </a:pPr>
                      <a:r>
                        <a:rPr lang="ja-JP" altLang="en-US" sz="1200" dirty="0">
                          <a:solidFill>
                            <a:schemeClr val="tx1"/>
                          </a:solidFill>
                          <a:latin typeface="ＭＳ Ｐ明朝" pitchFamily="18" charset="-128"/>
                          <a:ea typeface="ＭＳ Ｐ明朝" pitchFamily="18" charset="-128"/>
                        </a:rPr>
                        <a:t>　・</a:t>
                      </a:r>
                      <a:r>
                        <a:rPr lang="ja-JP" altLang="en-US" sz="1200" strike="noStrike" dirty="0">
                          <a:solidFill>
                            <a:schemeClr val="tx1"/>
                          </a:solidFill>
                          <a:latin typeface="ＭＳ Ｐ明朝" pitchFamily="18" charset="-128"/>
                          <a:ea typeface="ＭＳ Ｐ明朝" pitchFamily="18" charset="-128"/>
                        </a:rPr>
                        <a:t>官民協働で</a:t>
                      </a:r>
                      <a:r>
                        <a:rPr lang="ja-JP" altLang="en-US" sz="1200" dirty="0">
                          <a:solidFill>
                            <a:schemeClr val="tx1"/>
                          </a:solidFill>
                          <a:latin typeface="ＭＳ Ｐ明朝" pitchFamily="18" charset="-128"/>
                          <a:ea typeface="ＭＳ Ｐ明朝" pitchFamily="18" charset="-128"/>
                        </a:rPr>
                        <a:t>「なんば駅前広場空間利用検討会」を設置（</a:t>
                      </a:r>
                      <a:r>
                        <a:rPr lang="en-US" altLang="ja-JP" sz="1200" dirty="0">
                          <a:solidFill>
                            <a:schemeClr val="tx1"/>
                          </a:solidFill>
                          <a:latin typeface="ＭＳ Ｐ明朝" pitchFamily="18" charset="-128"/>
                          <a:ea typeface="ＭＳ Ｐ明朝" pitchFamily="18" charset="-128"/>
                        </a:rPr>
                        <a:t>2015</a:t>
                      </a:r>
                      <a:r>
                        <a:rPr lang="ja-JP" altLang="en-US" sz="1200" dirty="0">
                          <a:solidFill>
                            <a:schemeClr val="tx1"/>
                          </a:solidFill>
                          <a:latin typeface="ＭＳ Ｐ明朝" pitchFamily="18" charset="-128"/>
                          <a:ea typeface="ＭＳ Ｐ明朝" pitchFamily="18" charset="-128"/>
                        </a:rPr>
                        <a:t>年</a:t>
                      </a:r>
                      <a:r>
                        <a:rPr lang="ja-JP" altLang="en-US" sz="1200" dirty="0" smtClean="0">
                          <a:solidFill>
                            <a:schemeClr val="tx1"/>
                          </a:solidFill>
                          <a:latin typeface="ＭＳ Ｐ明朝" pitchFamily="18" charset="-128"/>
                          <a:ea typeface="ＭＳ Ｐ明朝" pitchFamily="18" charset="-128"/>
                        </a:rPr>
                        <a:t>）。</a:t>
                      </a:r>
                      <a:endParaRPr lang="en-US" altLang="ja-JP" sz="1200" dirty="0">
                        <a:solidFill>
                          <a:schemeClr val="tx1"/>
                        </a:solidFill>
                        <a:latin typeface="ＭＳ Ｐ明朝" pitchFamily="18" charset="-128"/>
                        <a:ea typeface="ＭＳ Ｐ明朝" pitchFamily="18" charset="-128"/>
                      </a:endParaRPr>
                    </a:p>
                    <a:p>
                      <a:pPr marL="177800" indent="-177800">
                        <a:lnSpc>
                          <a:spcPts val="1700"/>
                        </a:lnSpc>
                      </a:pPr>
                      <a:r>
                        <a:rPr lang="ja-JP" altLang="en-US" sz="1200" dirty="0">
                          <a:solidFill>
                            <a:schemeClr val="tx1"/>
                          </a:solidFill>
                          <a:latin typeface="ＭＳ Ｐ明朝" pitchFamily="18" charset="-128"/>
                          <a:ea typeface="ＭＳ Ｐ明朝" pitchFamily="18" charset="-128"/>
                        </a:rPr>
                        <a:t>　・ 「なんば駅周辺道路空間再編社会実験」実施（</a:t>
                      </a:r>
                      <a:r>
                        <a:rPr lang="en-US" altLang="ja-JP" sz="1200" dirty="0">
                          <a:solidFill>
                            <a:schemeClr val="tx1"/>
                          </a:solidFill>
                          <a:latin typeface="ＭＳ Ｐ明朝" pitchFamily="18" charset="-128"/>
                          <a:ea typeface="ＭＳ Ｐ明朝" pitchFamily="18" charset="-128"/>
                        </a:rPr>
                        <a:t>2016</a:t>
                      </a:r>
                      <a:r>
                        <a:rPr lang="ja-JP" altLang="en-US" sz="1200" dirty="0">
                          <a:solidFill>
                            <a:schemeClr val="tx1"/>
                          </a:solidFill>
                          <a:latin typeface="ＭＳ Ｐ明朝" pitchFamily="18" charset="-128"/>
                          <a:ea typeface="ＭＳ Ｐ明朝" pitchFamily="18" charset="-128"/>
                        </a:rPr>
                        <a:t>年</a:t>
                      </a:r>
                      <a:r>
                        <a:rPr lang="ja-JP" altLang="en-US" sz="1200" dirty="0" smtClean="0">
                          <a:solidFill>
                            <a:schemeClr val="tx1"/>
                          </a:solidFill>
                          <a:latin typeface="ＭＳ Ｐ明朝" pitchFamily="18" charset="-128"/>
                          <a:ea typeface="ＭＳ Ｐ明朝" pitchFamily="18" charset="-128"/>
                        </a:rPr>
                        <a:t>）。</a:t>
                      </a:r>
                      <a:endParaRPr lang="ja-JP" altLang="en-US" sz="1200" dirty="0">
                        <a:solidFill>
                          <a:schemeClr val="tx1"/>
                        </a:solidFill>
                        <a:latin typeface="ＭＳ Ｐ明朝" pitchFamily="18" charset="-128"/>
                        <a:ea typeface="ＭＳ Ｐ明朝" pitchFamily="18" charset="-128"/>
                      </a:endParaRPr>
                    </a:p>
                    <a:p>
                      <a:pPr marL="177800" indent="-177800">
                        <a:lnSpc>
                          <a:spcPts val="1700"/>
                        </a:lnSpc>
                      </a:pPr>
                      <a:r>
                        <a:rPr lang="ja-JP" altLang="en-US" sz="1200" dirty="0">
                          <a:solidFill>
                            <a:schemeClr val="tx1"/>
                          </a:solidFill>
                          <a:latin typeface="ＭＳ Ｐ明朝" pitchFamily="18" charset="-128"/>
                          <a:ea typeface="ＭＳ Ｐ明朝" pitchFamily="18" charset="-128"/>
                        </a:rPr>
                        <a:t>　・同検討会により「なんば駅周辺道路空間の再編に係る基本計画」策定（</a:t>
                      </a:r>
                      <a:r>
                        <a:rPr lang="en-US" altLang="ja-JP" sz="1200" dirty="0">
                          <a:solidFill>
                            <a:schemeClr val="tx1"/>
                          </a:solidFill>
                          <a:latin typeface="ＭＳ Ｐ明朝" pitchFamily="18" charset="-128"/>
                          <a:ea typeface="ＭＳ Ｐ明朝" pitchFamily="18" charset="-128"/>
                        </a:rPr>
                        <a:t>2017</a:t>
                      </a:r>
                      <a:r>
                        <a:rPr lang="ja-JP" altLang="en-US" sz="1200" dirty="0">
                          <a:solidFill>
                            <a:schemeClr val="tx1"/>
                          </a:solidFill>
                          <a:latin typeface="ＭＳ Ｐ明朝" pitchFamily="18" charset="-128"/>
                          <a:ea typeface="ＭＳ Ｐ明朝" pitchFamily="18" charset="-128"/>
                        </a:rPr>
                        <a:t>年</a:t>
                      </a:r>
                      <a:r>
                        <a:rPr lang="ja-JP" altLang="en-US" sz="1200" dirty="0" smtClean="0">
                          <a:solidFill>
                            <a:schemeClr val="tx1"/>
                          </a:solidFill>
                          <a:latin typeface="ＭＳ Ｐ明朝" pitchFamily="18" charset="-128"/>
                          <a:ea typeface="ＭＳ Ｐ明朝" pitchFamily="18" charset="-128"/>
                        </a:rPr>
                        <a:t>）。</a:t>
                      </a:r>
                      <a:endParaRPr lang="en-US" altLang="ja-JP" sz="1200" dirty="0">
                        <a:solidFill>
                          <a:schemeClr val="tx1"/>
                        </a:solidFill>
                        <a:latin typeface="ＭＳ Ｐ明朝" pitchFamily="18" charset="-128"/>
                        <a:ea typeface="ＭＳ Ｐ明朝" pitchFamily="18" charset="-128"/>
                      </a:endParaRPr>
                    </a:p>
                    <a:p>
                      <a:pPr marL="177800" marR="0" lvl="0" indent="-177800" algn="l" defTabSz="914400" rtl="0" eaLnBrk="1" fontAlgn="auto" latinLnBrk="0" hangingPunct="1">
                        <a:lnSpc>
                          <a:spcPts val="1700"/>
                        </a:lnSpc>
                        <a:spcBef>
                          <a:spcPts val="0"/>
                        </a:spcBef>
                        <a:spcAft>
                          <a:spcPts val="0"/>
                        </a:spcAft>
                        <a:buClrTx/>
                        <a:buSzTx/>
                        <a:buFontTx/>
                        <a:buNone/>
                        <a:tabLst/>
                        <a:defRPr/>
                      </a:pPr>
                      <a:r>
                        <a:rPr lang="ja-JP" altLang="en-US" sz="1200" b="0" dirty="0">
                          <a:solidFill>
                            <a:schemeClr val="tx1"/>
                          </a:solidFill>
                          <a:latin typeface="ＭＳ Ｐ明朝" pitchFamily="18" charset="-128"/>
                          <a:ea typeface="ＭＳ Ｐ明朝" pitchFamily="18" charset="-128"/>
                        </a:rPr>
                        <a:t>　・本市の予算化によりなんば駅周辺における空間再編推進事業の設計に着手（</a:t>
                      </a:r>
                      <a:r>
                        <a:rPr lang="en-US" altLang="ja-JP" sz="1200" b="0" dirty="0">
                          <a:solidFill>
                            <a:schemeClr val="tx1"/>
                          </a:solidFill>
                          <a:latin typeface="ＭＳ Ｐ明朝" pitchFamily="18" charset="-128"/>
                          <a:ea typeface="ＭＳ Ｐ明朝" pitchFamily="18" charset="-128"/>
                        </a:rPr>
                        <a:t>2018</a:t>
                      </a:r>
                      <a:r>
                        <a:rPr lang="ja-JP" altLang="en-US" sz="1200" b="0" dirty="0">
                          <a:solidFill>
                            <a:schemeClr val="tx1"/>
                          </a:solidFill>
                          <a:latin typeface="ＭＳ Ｐ明朝" pitchFamily="18" charset="-128"/>
                          <a:ea typeface="ＭＳ Ｐ明朝" pitchFamily="18" charset="-128"/>
                        </a:rPr>
                        <a:t>年</a:t>
                      </a:r>
                      <a:r>
                        <a:rPr lang="ja-JP" altLang="en-US" sz="1200" b="0" dirty="0" smtClean="0">
                          <a:solidFill>
                            <a:schemeClr val="tx1"/>
                          </a:solidFill>
                          <a:latin typeface="ＭＳ Ｐ明朝" pitchFamily="18" charset="-128"/>
                          <a:ea typeface="ＭＳ Ｐ明朝" pitchFamily="18" charset="-128"/>
                        </a:rPr>
                        <a:t>）。</a:t>
                      </a:r>
                      <a:endParaRPr lang="en-US" altLang="ja-JP" sz="1200" b="0" dirty="0">
                        <a:solidFill>
                          <a:schemeClr val="tx1"/>
                        </a:solidFill>
                        <a:latin typeface="ＭＳ Ｐ明朝" pitchFamily="18" charset="-128"/>
                        <a:ea typeface="ＭＳ Ｐ明朝" pitchFamily="18" charset="-128"/>
                      </a:endParaRPr>
                    </a:p>
                    <a:p>
                      <a:pPr marL="177800" marR="0" lvl="0" indent="-177800" algn="l" defTabSz="914400" rtl="0" eaLnBrk="1" fontAlgn="auto" latinLnBrk="0" hangingPunct="1">
                        <a:lnSpc>
                          <a:spcPts val="1700"/>
                        </a:lnSpc>
                        <a:spcBef>
                          <a:spcPts val="0"/>
                        </a:spcBef>
                        <a:spcAft>
                          <a:spcPts val="0"/>
                        </a:spcAft>
                        <a:buClrTx/>
                        <a:buSzTx/>
                        <a:buFontTx/>
                        <a:buNone/>
                        <a:tabLst/>
                        <a:defRPr/>
                      </a:pPr>
                      <a:r>
                        <a:rPr lang="ja-JP" altLang="en-US" sz="1200" b="0" dirty="0">
                          <a:solidFill>
                            <a:schemeClr val="tx1"/>
                          </a:solidFill>
                          <a:latin typeface="ＭＳ Ｐ明朝" pitchFamily="18" charset="-128"/>
                          <a:ea typeface="ＭＳ Ｐ明朝" pitchFamily="18" charset="-128"/>
                        </a:rPr>
                        <a:t>　・</a:t>
                      </a:r>
                      <a:r>
                        <a:rPr lang="ja-JP" altLang="en-US" sz="1200" dirty="0">
                          <a:solidFill>
                            <a:schemeClr val="tx1"/>
                          </a:solidFill>
                          <a:latin typeface="ＭＳ Ｐ明朝" pitchFamily="18" charset="-128"/>
                          <a:ea typeface="ＭＳ Ｐ明朝" pitchFamily="18" charset="-128"/>
                        </a:rPr>
                        <a:t>「なんば駅周辺道路空間再編社会実験」実施（</a:t>
                      </a:r>
                      <a:r>
                        <a:rPr lang="en-US" altLang="ja-JP" sz="1200" dirty="0">
                          <a:solidFill>
                            <a:schemeClr val="tx1"/>
                          </a:solidFill>
                          <a:latin typeface="ＭＳ Ｐ明朝" pitchFamily="18" charset="-128"/>
                          <a:ea typeface="ＭＳ Ｐ明朝" pitchFamily="18" charset="-128"/>
                        </a:rPr>
                        <a:t>2021</a:t>
                      </a:r>
                      <a:r>
                        <a:rPr lang="ja-JP" altLang="en-US" sz="1200" dirty="0">
                          <a:solidFill>
                            <a:schemeClr val="tx1"/>
                          </a:solidFill>
                          <a:latin typeface="ＭＳ Ｐ明朝" pitchFamily="18" charset="-128"/>
                          <a:ea typeface="ＭＳ Ｐ明朝" pitchFamily="18" charset="-128"/>
                        </a:rPr>
                        <a:t>年</a:t>
                      </a:r>
                      <a:r>
                        <a:rPr lang="ja-JP" altLang="en-US" sz="1200" dirty="0" smtClean="0">
                          <a:solidFill>
                            <a:schemeClr val="tx1"/>
                          </a:solidFill>
                          <a:latin typeface="ＭＳ Ｐ明朝" pitchFamily="18" charset="-128"/>
                          <a:ea typeface="ＭＳ Ｐ明朝" pitchFamily="18" charset="-128"/>
                        </a:rPr>
                        <a:t>）。</a:t>
                      </a:r>
                      <a:endParaRPr lang="ja-JP" altLang="en-US" sz="1200" dirty="0">
                        <a:solidFill>
                          <a:schemeClr val="tx1"/>
                        </a:solidFill>
                        <a:latin typeface="ＭＳ Ｐ明朝" pitchFamily="18" charset="-128"/>
                        <a:ea typeface="ＭＳ Ｐ明朝" pitchFamily="18" charset="-128"/>
                      </a:endParaRPr>
                    </a:p>
                    <a:p>
                      <a:pPr marL="177800" marR="0" lvl="0" indent="-177800" algn="l" defTabSz="914400" rtl="0" eaLnBrk="1" fontAlgn="auto" latinLnBrk="0" hangingPunct="1">
                        <a:lnSpc>
                          <a:spcPts val="1700"/>
                        </a:lnSpc>
                        <a:spcBef>
                          <a:spcPts val="0"/>
                        </a:spcBef>
                        <a:spcAft>
                          <a:spcPts val="0"/>
                        </a:spcAft>
                        <a:buClrTx/>
                        <a:buSzTx/>
                        <a:buFontTx/>
                        <a:buNone/>
                        <a:tabLst/>
                        <a:defRPr/>
                      </a:pPr>
                      <a:r>
                        <a:rPr lang="ja-JP" altLang="en-US" sz="1200" b="0" dirty="0">
                          <a:solidFill>
                            <a:schemeClr val="tx1"/>
                          </a:solidFill>
                          <a:latin typeface="ＭＳ Ｐ明朝" pitchFamily="18" charset="-128"/>
                          <a:ea typeface="ＭＳ Ｐ明朝" pitchFamily="18" charset="-128"/>
                        </a:rPr>
                        <a:t>　・「なんば駅周辺における空間再編推進事業整備プラン」を策定し、整備工事に着手。（</a:t>
                      </a:r>
                      <a:r>
                        <a:rPr lang="en-US" altLang="ja-JP" sz="1200" b="0" dirty="0">
                          <a:solidFill>
                            <a:schemeClr val="tx1"/>
                          </a:solidFill>
                          <a:latin typeface="ＭＳ Ｐ明朝" pitchFamily="18" charset="-128"/>
                          <a:ea typeface="ＭＳ Ｐ明朝" pitchFamily="18" charset="-128"/>
                        </a:rPr>
                        <a:t>2022</a:t>
                      </a:r>
                      <a:r>
                        <a:rPr lang="ja-JP" altLang="en-US" sz="1200" b="0" dirty="0">
                          <a:solidFill>
                            <a:schemeClr val="tx1"/>
                          </a:solidFill>
                          <a:latin typeface="ＭＳ Ｐ明朝" pitchFamily="18" charset="-128"/>
                          <a:ea typeface="ＭＳ Ｐ明朝" pitchFamily="18" charset="-128"/>
                        </a:rPr>
                        <a:t>年</a:t>
                      </a:r>
                      <a:r>
                        <a:rPr lang="ja-JP" altLang="en-US" sz="1200" b="0" dirty="0" smtClean="0">
                          <a:solidFill>
                            <a:schemeClr val="tx1"/>
                          </a:solidFill>
                          <a:latin typeface="ＭＳ Ｐ明朝" pitchFamily="18" charset="-128"/>
                          <a:ea typeface="ＭＳ Ｐ明朝" pitchFamily="18" charset="-128"/>
                        </a:rPr>
                        <a:t>）。</a:t>
                      </a:r>
                      <a:endParaRPr lang="ja-JP" altLang="en-US" sz="1200" b="0" dirty="0">
                        <a:solidFill>
                          <a:schemeClr val="tx1"/>
                        </a:solidFill>
                        <a:latin typeface="ＭＳ Ｐ明朝" pitchFamily="18" charset="-128"/>
                        <a:ea typeface="ＭＳ Ｐ明朝" pitchFamily="18" charset="-128"/>
                      </a:endParaRPr>
                    </a:p>
                    <a:p>
                      <a:pPr marL="177800" marR="0" lvl="0" indent="-177800" algn="l" defTabSz="914400" rtl="0" eaLnBrk="1" fontAlgn="auto" latinLnBrk="0" hangingPunct="1">
                        <a:lnSpc>
                          <a:spcPts val="1700"/>
                        </a:lnSpc>
                        <a:spcBef>
                          <a:spcPts val="0"/>
                        </a:spcBef>
                        <a:spcAft>
                          <a:spcPts val="0"/>
                        </a:spcAft>
                        <a:buClrTx/>
                        <a:buSzTx/>
                        <a:buFontTx/>
                        <a:buNone/>
                        <a:tabLst/>
                        <a:defRPr/>
                      </a:pPr>
                      <a:r>
                        <a:rPr lang="ja-JP" altLang="en-US" sz="1200" b="0" dirty="0">
                          <a:solidFill>
                            <a:schemeClr val="tx1"/>
                          </a:solidFill>
                          <a:latin typeface="ＭＳ Ｐ明朝" pitchFamily="18" charset="-128"/>
                          <a:ea typeface="ＭＳ Ｐ明朝" pitchFamily="18" charset="-128"/>
                        </a:rPr>
                        <a:t>　</a:t>
                      </a:r>
                      <a:r>
                        <a:rPr kumimoji="1" lang="ja-JP" altLang="en-US" sz="1200" b="0" dirty="0">
                          <a:solidFill>
                            <a:schemeClr val="tx1"/>
                          </a:solidFill>
                          <a:latin typeface="+mn-ea"/>
                          <a:ea typeface="+mn-ea"/>
                        </a:rPr>
                        <a:t>②心斎橋筋商店街での「心</a:t>
                      </a:r>
                      <a:r>
                        <a:rPr kumimoji="1" lang="ja-JP" altLang="en-US" sz="1200" b="0" dirty="0" err="1">
                          <a:solidFill>
                            <a:schemeClr val="tx1"/>
                          </a:solidFill>
                          <a:latin typeface="+mn-ea"/>
                          <a:ea typeface="+mn-ea"/>
                        </a:rPr>
                        <a:t>ぶら</a:t>
                      </a:r>
                      <a:r>
                        <a:rPr kumimoji="1" lang="ja-JP" altLang="en-US" sz="1200" b="0" dirty="0">
                          <a:solidFill>
                            <a:schemeClr val="tx1"/>
                          </a:solidFill>
                          <a:latin typeface="+mn-ea"/>
                          <a:ea typeface="+mn-ea"/>
                        </a:rPr>
                        <a:t>」の実現</a:t>
                      </a:r>
                      <a:endParaRPr kumimoji="1" lang="en-US" altLang="ja-JP" sz="1200" b="0" dirty="0">
                        <a:solidFill>
                          <a:schemeClr val="tx1"/>
                        </a:solidFill>
                        <a:latin typeface="+mn-ea"/>
                        <a:ea typeface="+mn-ea"/>
                      </a:endParaRPr>
                    </a:p>
                    <a:p>
                      <a:pPr marL="174625" marR="0" lvl="0" indent="-174625" algn="l" defTabSz="914400" rtl="0" eaLnBrk="1" fontAlgn="auto" latinLnBrk="0" hangingPunct="1">
                        <a:lnSpc>
                          <a:spcPts val="1700"/>
                        </a:lnSpc>
                        <a:spcBef>
                          <a:spcPts val="0"/>
                        </a:spcBef>
                        <a:spcAft>
                          <a:spcPts val="0"/>
                        </a:spcAft>
                        <a:buClrTx/>
                        <a:buSzTx/>
                        <a:buFontTx/>
                        <a:buNone/>
                        <a:tabLst/>
                        <a:defRPr/>
                      </a:pPr>
                      <a:r>
                        <a:rPr lang="ja-JP" altLang="en-US" sz="1200" dirty="0">
                          <a:solidFill>
                            <a:schemeClr val="tx1"/>
                          </a:solidFill>
                          <a:latin typeface="ＭＳ Ｐ明朝" panose="02020600040205080304" pitchFamily="18" charset="-128"/>
                          <a:ea typeface="ＭＳ Ｐ明朝" panose="02020600040205080304" pitchFamily="18" charset="-128"/>
                        </a:rPr>
                        <a:t>　・地域のまちづくり団体により「まちづくり構想」策定（</a:t>
                      </a:r>
                      <a:r>
                        <a:rPr lang="en-US" altLang="ja-JP" sz="1200" dirty="0">
                          <a:solidFill>
                            <a:schemeClr val="tx1"/>
                          </a:solidFill>
                          <a:latin typeface="ＭＳ Ｐ明朝" panose="02020600040205080304" pitchFamily="18" charset="-128"/>
                          <a:ea typeface="ＭＳ Ｐ明朝" panose="02020600040205080304" pitchFamily="18" charset="-128"/>
                        </a:rPr>
                        <a:t>2012</a:t>
                      </a:r>
                      <a:r>
                        <a:rPr lang="ja-JP" altLang="en-US" sz="1200" dirty="0">
                          <a:solidFill>
                            <a:schemeClr val="tx1"/>
                          </a:solidFill>
                          <a:latin typeface="ＭＳ Ｐ明朝" panose="02020600040205080304" pitchFamily="18" charset="-128"/>
                          <a:ea typeface="ＭＳ Ｐ明朝" panose="02020600040205080304" pitchFamily="18" charset="-128"/>
                        </a:rPr>
                        <a:t>年）、これに沿い約</a:t>
                      </a:r>
                      <a:r>
                        <a:rPr lang="en-US" altLang="ja-JP" sz="1200" dirty="0">
                          <a:solidFill>
                            <a:schemeClr val="tx1"/>
                          </a:solidFill>
                          <a:latin typeface="ＭＳ Ｐ明朝" panose="02020600040205080304" pitchFamily="18" charset="-128"/>
                          <a:ea typeface="ＭＳ Ｐ明朝" panose="02020600040205080304" pitchFamily="18" charset="-128"/>
                        </a:rPr>
                        <a:t>400</a:t>
                      </a:r>
                      <a:r>
                        <a:rPr lang="ja-JP" altLang="en-US" sz="1200" dirty="0">
                          <a:solidFill>
                            <a:schemeClr val="tx1"/>
                          </a:solidFill>
                          <a:latin typeface="ＭＳ Ｐ明朝" panose="02020600040205080304" pitchFamily="18" charset="-128"/>
                          <a:ea typeface="ＭＳ Ｐ明朝" panose="02020600040205080304" pitchFamily="18" charset="-128"/>
                        </a:rPr>
                        <a:t>名の合意を得た「心斎橋筋景観協定」策定（</a:t>
                      </a:r>
                      <a:r>
                        <a:rPr lang="en-US" altLang="ja-JP" sz="1200" dirty="0">
                          <a:solidFill>
                            <a:schemeClr val="tx1"/>
                          </a:solidFill>
                          <a:latin typeface="ＭＳ Ｐ明朝" panose="02020600040205080304" pitchFamily="18" charset="-128"/>
                          <a:ea typeface="ＭＳ Ｐ明朝" panose="02020600040205080304" pitchFamily="18" charset="-128"/>
                        </a:rPr>
                        <a:t>2013</a:t>
                      </a:r>
                      <a:r>
                        <a:rPr lang="ja-JP" altLang="en-US" sz="1200" dirty="0">
                          <a:solidFill>
                            <a:schemeClr val="tx1"/>
                          </a:solidFill>
                          <a:latin typeface="ＭＳ Ｐ明朝" panose="02020600040205080304" pitchFamily="18" charset="-128"/>
                          <a:ea typeface="ＭＳ Ｐ明朝" panose="02020600040205080304" pitchFamily="18" charset="-128"/>
                        </a:rPr>
                        <a:t>年）。</a:t>
                      </a:r>
                      <a:endParaRPr kumimoji="1" lang="en-US" altLang="ja-JP" sz="800" b="0" dirty="0">
                        <a:solidFill>
                          <a:schemeClr val="tx1"/>
                        </a:solidFill>
                        <a:latin typeface="+mn-ea"/>
                        <a:ea typeface="+mn-ea"/>
                      </a:endParaRPr>
                    </a:p>
                    <a:p>
                      <a:pPr marL="177800" indent="-177800">
                        <a:lnSpc>
                          <a:spcPts val="1700"/>
                        </a:lnSpc>
                      </a:pPr>
                      <a:r>
                        <a:rPr lang="ja-JP" altLang="en-US" sz="1200" dirty="0">
                          <a:solidFill>
                            <a:schemeClr val="tx1"/>
                          </a:solidFill>
                          <a:latin typeface="+mn-ea"/>
                          <a:ea typeface="+mn-ea"/>
                        </a:rPr>
                        <a:t>③宗右衛門町地区の格調高く魅力あるまちなみの再生・創造</a:t>
                      </a:r>
                      <a:endParaRPr lang="en-US" altLang="ja-JP" sz="1200" dirty="0">
                        <a:solidFill>
                          <a:schemeClr val="tx1"/>
                        </a:solidFill>
                        <a:latin typeface="+mn-ea"/>
                        <a:ea typeface="+mn-ea"/>
                      </a:endParaRPr>
                    </a:p>
                    <a:p>
                      <a:pPr marL="177800" indent="-177800">
                        <a:lnSpc>
                          <a:spcPts val="1700"/>
                        </a:lnSpc>
                      </a:pPr>
                      <a:r>
                        <a:rPr lang="ja-JP" altLang="en-US" sz="1200" dirty="0">
                          <a:solidFill>
                            <a:schemeClr val="tx1"/>
                          </a:solidFill>
                          <a:latin typeface="ＭＳ Ｐ明朝" pitchFamily="18" charset="-128"/>
                          <a:ea typeface="ＭＳ Ｐ明朝" pitchFamily="18" charset="-128"/>
                        </a:rPr>
                        <a:t>　・地域のまちづくり団体により「まちづくり構想」策定、これに沿い、</a:t>
                      </a:r>
                      <a:r>
                        <a:rPr lang="en-US" altLang="ja-JP" sz="1200" dirty="0">
                          <a:solidFill>
                            <a:schemeClr val="tx1"/>
                          </a:solidFill>
                          <a:latin typeface="ＭＳ Ｐ明朝" pitchFamily="18" charset="-128"/>
                          <a:ea typeface="ＭＳ Ｐ明朝" pitchFamily="18" charset="-128"/>
                        </a:rPr>
                        <a:t>『</a:t>
                      </a:r>
                      <a:r>
                        <a:rPr lang="ja-JP" altLang="en-US" sz="1200" dirty="0">
                          <a:solidFill>
                            <a:schemeClr val="tx1"/>
                          </a:solidFill>
                          <a:latin typeface="ＭＳ Ｐ明朝" pitchFamily="18" charset="-128"/>
                          <a:ea typeface="ＭＳ Ｐ明朝" pitchFamily="18" charset="-128"/>
                        </a:rPr>
                        <a:t>風俗店等禁止のルール</a:t>
                      </a:r>
                      <a:r>
                        <a:rPr lang="en-US" altLang="ja-JP" sz="1200" dirty="0">
                          <a:solidFill>
                            <a:schemeClr val="tx1"/>
                          </a:solidFill>
                          <a:latin typeface="ＭＳ Ｐ明朝" pitchFamily="18" charset="-128"/>
                          <a:ea typeface="ＭＳ Ｐ明朝" pitchFamily="18" charset="-128"/>
                        </a:rPr>
                        <a:t>(</a:t>
                      </a:r>
                      <a:r>
                        <a:rPr lang="ja-JP" altLang="en-US" sz="1200" dirty="0">
                          <a:solidFill>
                            <a:schemeClr val="tx1"/>
                          </a:solidFill>
                          <a:latin typeface="ＭＳ Ｐ明朝" pitchFamily="18" charset="-128"/>
                          <a:ea typeface="ＭＳ Ｐ明朝" pitchFamily="18" charset="-128"/>
                        </a:rPr>
                        <a:t>地区計画</a:t>
                      </a:r>
                      <a:r>
                        <a:rPr lang="en-US" altLang="ja-JP" sz="1200" dirty="0">
                          <a:solidFill>
                            <a:schemeClr val="tx1"/>
                          </a:solidFill>
                          <a:latin typeface="ＭＳ Ｐ明朝" pitchFamily="18" charset="-128"/>
                          <a:ea typeface="ＭＳ Ｐ明朝" pitchFamily="18" charset="-128"/>
                        </a:rPr>
                        <a:t>)』</a:t>
                      </a:r>
                      <a:r>
                        <a:rPr lang="ja-JP" altLang="en-US" sz="1200" dirty="0">
                          <a:solidFill>
                            <a:schemeClr val="tx1"/>
                          </a:solidFill>
                          <a:latin typeface="ＭＳ Ｐ明朝" pitchFamily="18" charset="-128"/>
                          <a:ea typeface="ＭＳ Ｐ明朝" pitchFamily="18" charset="-128"/>
                        </a:rPr>
                        <a:t>（</a:t>
                      </a:r>
                      <a:r>
                        <a:rPr lang="en-US" altLang="ja-JP" sz="1200" dirty="0">
                          <a:solidFill>
                            <a:schemeClr val="tx1"/>
                          </a:solidFill>
                          <a:latin typeface="ＭＳ Ｐ明朝" pitchFamily="18" charset="-128"/>
                          <a:ea typeface="ＭＳ Ｐ明朝" pitchFamily="18" charset="-128"/>
                        </a:rPr>
                        <a:t>2009</a:t>
                      </a:r>
                      <a:r>
                        <a:rPr lang="ja-JP" altLang="en-US" sz="1200" dirty="0">
                          <a:solidFill>
                            <a:schemeClr val="tx1"/>
                          </a:solidFill>
                          <a:latin typeface="ＭＳ Ｐ明朝" pitchFamily="18" charset="-128"/>
                          <a:ea typeface="ＭＳ Ｐ明朝" pitchFamily="18" charset="-128"/>
                        </a:rPr>
                        <a:t>年）</a:t>
                      </a:r>
                      <a:r>
                        <a:rPr lang="en-US" altLang="ja-JP" sz="1200" dirty="0">
                          <a:solidFill>
                            <a:schemeClr val="tx1"/>
                          </a:solidFill>
                          <a:latin typeface="ＭＳ Ｐ明朝" pitchFamily="18" charset="-128"/>
                          <a:ea typeface="ＭＳ Ｐ明朝" pitchFamily="18" charset="-128"/>
                        </a:rPr>
                        <a:t>『</a:t>
                      </a:r>
                      <a:r>
                        <a:rPr lang="ja-JP" altLang="en-US" sz="1200" dirty="0">
                          <a:solidFill>
                            <a:schemeClr val="tx1"/>
                          </a:solidFill>
                          <a:latin typeface="ＭＳ Ｐ明朝" pitchFamily="18" charset="-128"/>
                          <a:ea typeface="ＭＳ Ｐ明朝" pitchFamily="18" charset="-128"/>
                        </a:rPr>
                        <a:t>電線の地中化</a:t>
                      </a:r>
                      <a:r>
                        <a:rPr lang="en-US" altLang="ja-JP" sz="1200" dirty="0">
                          <a:solidFill>
                            <a:schemeClr val="tx1"/>
                          </a:solidFill>
                          <a:latin typeface="ＭＳ Ｐ明朝" pitchFamily="18" charset="-128"/>
                          <a:ea typeface="ＭＳ Ｐ明朝" pitchFamily="18" charset="-128"/>
                        </a:rPr>
                        <a:t>』『</a:t>
                      </a:r>
                      <a:r>
                        <a:rPr lang="ja-JP" altLang="en-US" sz="1200" dirty="0">
                          <a:solidFill>
                            <a:schemeClr val="tx1"/>
                          </a:solidFill>
                          <a:latin typeface="ＭＳ Ｐ明朝" pitchFamily="18" charset="-128"/>
                          <a:ea typeface="ＭＳ Ｐ明朝" pitchFamily="18" charset="-128"/>
                        </a:rPr>
                        <a:t>石畳の通りの復活</a:t>
                      </a:r>
                      <a:r>
                        <a:rPr lang="en-US" altLang="ja-JP" sz="1200" dirty="0">
                          <a:solidFill>
                            <a:schemeClr val="tx1"/>
                          </a:solidFill>
                          <a:latin typeface="ＭＳ Ｐ明朝" pitchFamily="18" charset="-128"/>
                          <a:ea typeface="ＭＳ Ｐ明朝" pitchFamily="18" charset="-128"/>
                        </a:rPr>
                        <a:t>』</a:t>
                      </a:r>
                      <a:r>
                        <a:rPr lang="ja-JP" altLang="en-US" sz="1200" dirty="0">
                          <a:solidFill>
                            <a:schemeClr val="tx1"/>
                          </a:solidFill>
                          <a:latin typeface="ＭＳ Ｐ明朝" pitchFamily="18" charset="-128"/>
                          <a:ea typeface="ＭＳ Ｐ明朝" pitchFamily="18" charset="-128"/>
                        </a:rPr>
                        <a:t>（</a:t>
                      </a:r>
                      <a:r>
                        <a:rPr lang="en-US" altLang="ja-JP" sz="1200" dirty="0">
                          <a:solidFill>
                            <a:schemeClr val="tx1"/>
                          </a:solidFill>
                          <a:latin typeface="ＭＳ Ｐ明朝" pitchFamily="18" charset="-128"/>
                          <a:ea typeface="ＭＳ Ｐ明朝" pitchFamily="18" charset="-128"/>
                        </a:rPr>
                        <a:t>2012</a:t>
                      </a:r>
                      <a:r>
                        <a:rPr lang="ja-JP" altLang="en-US" sz="1200" dirty="0">
                          <a:solidFill>
                            <a:schemeClr val="tx1"/>
                          </a:solidFill>
                          <a:latin typeface="ＭＳ Ｐ明朝" pitchFamily="18" charset="-128"/>
                          <a:ea typeface="ＭＳ Ｐ明朝" pitchFamily="18" charset="-128"/>
                        </a:rPr>
                        <a:t>年度）が実現。</a:t>
                      </a:r>
                      <a:endParaRPr lang="en-US" altLang="ja-JP" sz="1200" dirty="0">
                        <a:solidFill>
                          <a:schemeClr val="tx1"/>
                        </a:solidFill>
                        <a:latin typeface="ＭＳ Ｐ明朝" pitchFamily="18" charset="-128"/>
                        <a:ea typeface="ＭＳ Ｐ明朝" pitchFamily="18" charset="-128"/>
                      </a:endParaRPr>
                    </a:p>
                    <a:p>
                      <a:pPr>
                        <a:lnSpc>
                          <a:spcPts val="1700"/>
                        </a:lnSpc>
                      </a:pPr>
                      <a:r>
                        <a:rPr lang="ja-JP" altLang="en-US" sz="1200" dirty="0">
                          <a:solidFill>
                            <a:schemeClr val="tx1"/>
                          </a:solidFill>
                          <a:latin typeface="+mn-ea"/>
                          <a:ea typeface="+mn-ea"/>
                        </a:rPr>
                        <a:t>④ミナミ周辺での周遊・回遊性の向上</a:t>
                      </a:r>
                      <a:endParaRPr lang="en-US" altLang="ja-JP" sz="1200" dirty="0">
                        <a:solidFill>
                          <a:schemeClr val="tx1"/>
                        </a:solidFill>
                        <a:latin typeface="+mn-ea"/>
                        <a:ea typeface="+mn-ea"/>
                      </a:endParaRPr>
                    </a:p>
                    <a:p>
                      <a:pPr marL="177800" indent="-177800">
                        <a:lnSpc>
                          <a:spcPts val="1700"/>
                        </a:lnSpc>
                      </a:pPr>
                      <a:r>
                        <a:rPr lang="ja-JP" altLang="en-US" sz="1200" dirty="0">
                          <a:solidFill>
                            <a:schemeClr val="tx1"/>
                          </a:solidFill>
                          <a:latin typeface="ＭＳ Ｐ明朝" pitchFamily="18" charset="-128"/>
                          <a:ea typeface="ＭＳ Ｐ明朝" pitchFamily="18" charset="-128"/>
                        </a:rPr>
                        <a:t>　・「大阪市客引き行為等の適正化に関する条例」施行（</a:t>
                      </a:r>
                      <a:r>
                        <a:rPr lang="en-US" altLang="ja-JP" sz="1200" dirty="0">
                          <a:solidFill>
                            <a:schemeClr val="tx1"/>
                          </a:solidFill>
                          <a:latin typeface="ＭＳ Ｐ明朝" pitchFamily="18" charset="-128"/>
                          <a:ea typeface="ＭＳ Ｐ明朝" pitchFamily="18" charset="-128"/>
                        </a:rPr>
                        <a:t>2014</a:t>
                      </a:r>
                      <a:r>
                        <a:rPr lang="ja-JP" altLang="en-US" sz="1200" dirty="0">
                          <a:solidFill>
                            <a:schemeClr val="tx1"/>
                          </a:solidFill>
                          <a:latin typeface="ＭＳ Ｐ明朝" pitchFamily="18" charset="-128"/>
                          <a:ea typeface="ＭＳ Ｐ明朝" pitchFamily="18" charset="-128"/>
                        </a:rPr>
                        <a:t>年）、店舗等への立入調査や店舗名称等の公表を実施できるよう条例改正（</a:t>
                      </a:r>
                      <a:r>
                        <a:rPr lang="en-US" altLang="ja-JP" sz="1200" dirty="0">
                          <a:solidFill>
                            <a:schemeClr val="tx1"/>
                          </a:solidFill>
                          <a:latin typeface="ＭＳ Ｐ明朝" pitchFamily="18" charset="-128"/>
                          <a:ea typeface="ＭＳ Ｐ明朝" pitchFamily="18" charset="-128"/>
                        </a:rPr>
                        <a:t>2017</a:t>
                      </a:r>
                      <a:r>
                        <a:rPr lang="ja-JP" altLang="en-US" sz="1200" dirty="0">
                          <a:solidFill>
                            <a:schemeClr val="tx1"/>
                          </a:solidFill>
                          <a:latin typeface="ＭＳ Ｐ明朝" pitchFamily="18" charset="-128"/>
                          <a:ea typeface="ＭＳ Ｐ明朝" pitchFamily="18" charset="-128"/>
                        </a:rPr>
                        <a:t>年</a:t>
                      </a:r>
                      <a:r>
                        <a:rPr lang="ja-JP" altLang="en-US" sz="1200" dirty="0" smtClean="0">
                          <a:solidFill>
                            <a:schemeClr val="tx1"/>
                          </a:solidFill>
                          <a:latin typeface="ＭＳ Ｐ明朝" pitchFamily="18" charset="-128"/>
                          <a:ea typeface="ＭＳ Ｐ明朝" pitchFamily="18" charset="-128"/>
                        </a:rPr>
                        <a:t>）。</a:t>
                      </a:r>
                      <a:endParaRPr lang="en-US" altLang="ja-JP" sz="1200" dirty="0">
                        <a:solidFill>
                          <a:schemeClr val="tx1"/>
                        </a:solidFill>
                        <a:latin typeface="ＭＳ Ｐ明朝" pitchFamily="18" charset="-128"/>
                        <a:ea typeface="ＭＳ Ｐ明朝" pitchFamily="18" charset="-128"/>
                      </a:endParaRPr>
                    </a:p>
                    <a:p>
                      <a:pPr marL="177800" marR="0" lvl="0" indent="-177800" algn="l" defTabSz="957700" rtl="0" eaLnBrk="1" fontAlgn="auto" latinLnBrk="0" hangingPunct="1">
                        <a:lnSpc>
                          <a:spcPts val="1700"/>
                        </a:lnSpc>
                        <a:spcBef>
                          <a:spcPts val="0"/>
                        </a:spcBef>
                        <a:spcAft>
                          <a:spcPts val="0"/>
                        </a:spcAft>
                        <a:buClrTx/>
                        <a:buSzTx/>
                        <a:buFontTx/>
                        <a:buNone/>
                        <a:tabLst/>
                        <a:defRPr/>
                      </a:pPr>
                      <a:r>
                        <a:rPr lang="ja-JP" altLang="en-US" sz="1200" dirty="0" smtClean="0">
                          <a:solidFill>
                            <a:schemeClr val="tx1"/>
                          </a:solidFill>
                          <a:latin typeface="ＭＳ Ｐ明朝" pitchFamily="18" charset="-128"/>
                          <a:ea typeface="ＭＳ Ｐ明朝" pitchFamily="18" charset="-128"/>
                        </a:rPr>
                        <a:t>　・「</a:t>
                      </a:r>
                      <a:r>
                        <a:rPr lang="ja-JP" altLang="en-US" sz="1200" dirty="0">
                          <a:solidFill>
                            <a:schemeClr val="tx1"/>
                          </a:solidFill>
                          <a:latin typeface="ＭＳ Ｐ明朝" pitchFamily="18" charset="-128"/>
                          <a:ea typeface="ＭＳ Ｐ明朝" pitchFamily="18" charset="-128"/>
                        </a:rPr>
                        <a:t>路上喫煙の防止に関する条例」施行、御堂筋を</a:t>
                      </a:r>
                      <a:r>
                        <a:rPr lang="en-US" altLang="ja-JP" sz="1200" dirty="0">
                          <a:solidFill>
                            <a:schemeClr val="tx1"/>
                          </a:solidFill>
                          <a:latin typeface="ＭＳ Ｐ明朝" pitchFamily="18" charset="-128"/>
                          <a:ea typeface="ＭＳ Ｐ明朝" pitchFamily="18" charset="-128"/>
                        </a:rPr>
                        <a:t>2007</a:t>
                      </a:r>
                      <a:r>
                        <a:rPr lang="ja-JP" altLang="en-US" sz="1200" dirty="0">
                          <a:solidFill>
                            <a:schemeClr val="tx1"/>
                          </a:solidFill>
                          <a:latin typeface="ＭＳ Ｐ明朝" pitchFamily="18" charset="-128"/>
                          <a:ea typeface="ＭＳ Ｐ明朝" pitchFamily="18" charset="-128"/>
                        </a:rPr>
                        <a:t>年、戎橋筋・心斎橋筋地域を</a:t>
                      </a:r>
                      <a:r>
                        <a:rPr lang="en-US" altLang="ja-JP" sz="1200" dirty="0">
                          <a:solidFill>
                            <a:schemeClr val="tx1"/>
                          </a:solidFill>
                          <a:latin typeface="ＭＳ Ｐ明朝" pitchFamily="18" charset="-128"/>
                          <a:ea typeface="ＭＳ Ｐ明朝" pitchFamily="18" charset="-128"/>
                        </a:rPr>
                        <a:t>2019</a:t>
                      </a:r>
                      <a:r>
                        <a:rPr lang="ja-JP" altLang="en-US" sz="1200" dirty="0">
                          <a:solidFill>
                            <a:schemeClr val="tx1"/>
                          </a:solidFill>
                          <a:latin typeface="ＭＳ Ｐ明朝" pitchFamily="18" charset="-128"/>
                          <a:ea typeface="ＭＳ Ｐ明朝" pitchFamily="18" charset="-128"/>
                        </a:rPr>
                        <a:t>年、長堀通り地域を</a:t>
                      </a:r>
                      <a:r>
                        <a:rPr lang="en-US" altLang="ja-JP" sz="1200" dirty="0">
                          <a:solidFill>
                            <a:schemeClr val="tx1"/>
                          </a:solidFill>
                          <a:latin typeface="ＭＳ Ｐ明朝" pitchFamily="18" charset="-128"/>
                          <a:ea typeface="ＭＳ Ｐ明朝" pitchFamily="18" charset="-128"/>
                        </a:rPr>
                        <a:t>2021</a:t>
                      </a:r>
                      <a:r>
                        <a:rPr lang="ja-JP" altLang="en-US" sz="1200" dirty="0">
                          <a:solidFill>
                            <a:schemeClr val="tx1"/>
                          </a:solidFill>
                          <a:latin typeface="ＭＳ Ｐ明朝" pitchFamily="18" charset="-128"/>
                          <a:ea typeface="ＭＳ Ｐ明朝" pitchFamily="18" charset="-128"/>
                        </a:rPr>
                        <a:t>年に「路上喫煙禁止地区」に指定・過料処分迅速化のため条例改正（</a:t>
                      </a:r>
                      <a:r>
                        <a:rPr lang="en-US" altLang="ja-JP" sz="1200" dirty="0">
                          <a:solidFill>
                            <a:schemeClr val="tx1"/>
                          </a:solidFill>
                          <a:latin typeface="ＭＳ Ｐ明朝" pitchFamily="18" charset="-128"/>
                          <a:ea typeface="ＭＳ Ｐ明朝" pitchFamily="18" charset="-128"/>
                        </a:rPr>
                        <a:t>2021</a:t>
                      </a:r>
                      <a:r>
                        <a:rPr lang="ja-JP" altLang="en-US" sz="1200" dirty="0">
                          <a:solidFill>
                            <a:schemeClr val="tx1"/>
                          </a:solidFill>
                          <a:latin typeface="ＭＳ Ｐ明朝" pitchFamily="18" charset="-128"/>
                          <a:ea typeface="ＭＳ Ｐ明朝" pitchFamily="18" charset="-128"/>
                        </a:rPr>
                        <a:t>年</a:t>
                      </a:r>
                      <a:r>
                        <a:rPr lang="ja-JP" altLang="en-US" sz="1200" dirty="0" smtClean="0">
                          <a:solidFill>
                            <a:schemeClr val="tx1"/>
                          </a:solidFill>
                          <a:latin typeface="ＭＳ Ｐ明朝" pitchFamily="18" charset="-128"/>
                          <a:ea typeface="ＭＳ Ｐ明朝" pitchFamily="18" charset="-128"/>
                        </a:rPr>
                        <a:t>）。</a:t>
                      </a:r>
                      <a:endParaRPr lang="en-US" altLang="ja-JP" sz="1200" dirty="0">
                        <a:solidFill>
                          <a:schemeClr val="tx1"/>
                        </a:solidFill>
                        <a:latin typeface="ＭＳ Ｐ明朝" pitchFamily="18" charset="-128"/>
                        <a:ea typeface="ＭＳ Ｐ明朝" pitchFamily="18" charset="-128"/>
                      </a:endParaRPr>
                    </a:p>
                    <a:p>
                      <a:pPr marL="177800" marR="0" indent="-177800" algn="l" defTabSz="957700" rtl="0" eaLnBrk="1" fontAlgn="auto" latinLnBrk="0" hangingPunct="1">
                        <a:lnSpc>
                          <a:spcPts val="1700"/>
                        </a:lnSpc>
                        <a:spcBef>
                          <a:spcPts val="0"/>
                        </a:spcBef>
                        <a:spcAft>
                          <a:spcPts val="0"/>
                        </a:spcAft>
                        <a:buClrTx/>
                        <a:buSzTx/>
                        <a:buFontTx/>
                        <a:buNone/>
                        <a:tabLst/>
                        <a:defRPr/>
                      </a:pPr>
                      <a:r>
                        <a:rPr lang="ja-JP" altLang="en-US" sz="1200" dirty="0">
                          <a:solidFill>
                            <a:schemeClr val="tx1"/>
                          </a:solidFill>
                          <a:latin typeface="ＭＳ Ｐ明朝" pitchFamily="18" charset="-128"/>
                          <a:ea typeface="ＭＳ Ｐ明朝" pitchFamily="18" charset="-128"/>
                        </a:rPr>
                        <a:t>　</a:t>
                      </a:r>
                      <a:r>
                        <a:rPr lang="ja-JP" altLang="en-US" sz="1200" dirty="0" smtClean="0">
                          <a:solidFill>
                            <a:schemeClr val="tx1"/>
                          </a:solidFill>
                          <a:latin typeface="ＭＳ Ｐ明朝" pitchFamily="18" charset="-128"/>
                          <a:ea typeface="ＭＳ Ｐ明朝" pitchFamily="18" charset="-128"/>
                        </a:rPr>
                        <a:t>・日本橋</a:t>
                      </a:r>
                      <a:r>
                        <a:rPr lang="ja-JP" altLang="en-US" sz="1200" dirty="0">
                          <a:solidFill>
                            <a:schemeClr val="tx1"/>
                          </a:solidFill>
                          <a:latin typeface="ＭＳ Ｐ明朝" pitchFamily="18" charset="-128"/>
                          <a:ea typeface="ＭＳ Ｐ明朝" pitchFamily="18" charset="-128"/>
                        </a:rPr>
                        <a:t>観光バス乗降スペースへの誘導員の配置（</a:t>
                      </a:r>
                      <a:r>
                        <a:rPr lang="en-US" altLang="ja-JP" sz="1200" dirty="0">
                          <a:solidFill>
                            <a:schemeClr val="tx1"/>
                          </a:solidFill>
                          <a:latin typeface="ＭＳ Ｐ明朝" pitchFamily="18" charset="-128"/>
                          <a:ea typeface="ＭＳ Ｐ明朝" pitchFamily="18" charset="-128"/>
                        </a:rPr>
                        <a:t>2015</a:t>
                      </a:r>
                      <a:r>
                        <a:rPr lang="ja-JP" altLang="en-US" sz="1200" dirty="0">
                          <a:solidFill>
                            <a:schemeClr val="tx1"/>
                          </a:solidFill>
                          <a:latin typeface="ＭＳ Ｐ明朝" pitchFamily="18" charset="-128"/>
                          <a:ea typeface="ＭＳ Ｐ明朝" pitchFamily="18" charset="-128"/>
                        </a:rPr>
                        <a:t>年～）、歩道拡幅（</a:t>
                      </a:r>
                      <a:r>
                        <a:rPr lang="en-US" altLang="ja-JP" sz="1200" strike="noStrike" dirty="0">
                          <a:solidFill>
                            <a:schemeClr val="tx1"/>
                          </a:solidFill>
                          <a:latin typeface="ＭＳ Ｐ明朝" pitchFamily="18" charset="-128"/>
                          <a:ea typeface="ＭＳ Ｐ明朝" pitchFamily="18" charset="-128"/>
                        </a:rPr>
                        <a:t>2018</a:t>
                      </a:r>
                      <a:r>
                        <a:rPr lang="ja-JP" altLang="en-US" sz="1200" strike="noStrike" dirty="0">
                          <a:solidFill>
                            <a:schemeClr val="tx1"/>
                          </a:solidFill>
                          <a:latin typeface="ＭＳ Ｐ明朝" pitchFamily="18" charset="-128"/>
                          <a:ea typeface="ＭＳ Ｐ明朝" pitchFamily="18" charset="-128"/>
                        </a:rPr>
                        <a:t>年</a:t>
                      </a:r>
                      <a:r>
                        <a:rPr lang="ja-JP" altLang="en-US" sz="1200" dirty="0">
                          <a:solidFill>
                            <a:schemeClr val="tx1"/>
                          </a:solidFill>
                          <a:latin typeface="ＭＳ Ｐ明朝" pitchFamily="18" charset="-128"/>
                          <a:ea typeface="ＭＳ Ｐ明朝" pitchFamily="18" charset="-128"/>
                        </a:rPr>
                        <a:t>）、デジタルサイネージを用いた観光案内板の設置（</a:t>
                      </a:r>
                      <a:r>
                        <a:rPr lang="en-US" altLang="ja-JP" sz="1200" dirty="0">
                          <a:solidFill>
                            <a:schemeClr val="tx1"/>
                          </a:solidFill>
                          <a:latin typeface="ＭＳ Ｐ明朝" pitchFamily="18" charset="-128"/>
                          <a:ea typeface="ＭＳ Ｐ明朝" pitchFamily="18" charset="-128"/>
                        </a:rPr>
                        <a:t>2018</a:t>
                      </a:r>
                      <a:r>
                        <a:rPr lang="ja-JP" altLang="en-US" sz="1200" dirty="0">
                          <a:solidFill>
                            <a:schemeClr val="tx1"/>
                          </a:solidFill>
                          <a:latin typeface="ＭＳ Ｐ明朝" pitchFamily="18" charset="-128"/>
                          <a:ea typeface="ＭＳ Ｐ明朝" pitchFamily="18" charset="-128"/>
                        </a:rPr>
                        <a:t>年</a:t>
                      </a:r>
                      <a:r>
                        <a:rPr lang="ja-JP" altLang="en-US" sz="1200" dirty="0" smtClean="0">
                          <a:solidFill>
                            <a:schemeClr val="tx1"/>
                          </a:solidFill>
                          <a:latin typeface="ＭＳ Ｐ明朝" pitchFamily="18" charset="-128"/>
                          <a:ea typeface="ＭＳ Ｐ明朝" pitchFamily="18" charset="-128"/>
                        </a:rPr>
                        <a:t>）。</a:t>
                      </a:r>
                      <a:endParaRPr lang="en-US" altLang="ja-JP" sz="1200" dirty="0">
                        <a:solidFill>
                          <a:schemeClr val="tx1"/>
                        </a:solidFill>
                        <a:latin typeface="ＭＳ Ｐ明朝" pitchFamily="18" charset="-128"/>
                        <a:ea typeface="ＭＳ Ｐ明朝" pitchFamily="18" charset="-128"/>
                      </a:endParaRPr>
                    </a:p>
                    <a:p>
                      <a:pPr marL="177800" marR="0" indent="-177800" algn="l" defTabSz="957700" rtl="0" eaLnBrk="1" fontAlgn="auto" latinLnBrk="0" hangingPunct="1">
                        <a:lnSpc>
                          <a:spcPts val="1700"/>
                        </a:lnSpc>
                        <a:spcBef>
                          <a:spcPts val="0"/>
                        </a:spcBef>
                        <a:spcAft>
                          <a:spcPts val="0"/>
                        </a:spcAft>
                        <a:buClrTx/>
                        <a:buSzTx/>
                        <a:buFontTx/>
                        <a:buNone/>
                        <a:tabLst/>
                        <a:defRPr/>
                      </a:pPr>
                      <a:r>
                        <a:rPr lang="ja-JP" altLang="en-US" sz="1200" dirty="0">
                          <a:solidFill>
                            <a:schemeClr val="tx1"/>
                          </a:solidFill>
                          <a:latin typeface="ＭＳ Ｐ明朝" pitchFamily="18" charset="-128"/>
                          <a:ea typeface="ＭＳ Ｐ明朝" pitchFamily="18" charset="-128"/>
                        </a:rPr>
                        <a:t>　・</a:t>
                      </a:r>
                      <a:r>
                        <a:rPr lang="zh-TW" altLang="en-US" sz="1200" dirty="0">
                          <a:solidFill>
                            <a:schemeClr val="tx1"/>
                          </a:solidFill>
                          <a:latin typeface="ＭＳ Ｐ明朝" pitchFamily="18" charset="-128"/>
                          <a:ea typeface="ＭＳ Ｐ明朝" pitchFamily="18" charset="-128"/>
                        </a:rPr>
                        <a:t>道頓堀川</a:t>
                      </a:r>
                      <a:r>
                        <a:rPr lang="ja-JP" altLang="en-US" sz="1200" dirty="0" err="1">
                          <a:solidFill>
                            <a:schemeClr val="tx1"/>
                          </a:solidFill>
                          <a:latin typeface="ＭＳ Ｐ明朝" pitchFamily="18" charset="-128"/>
                          <a:ea typeface="ＭＳ Ｐ明朝" pitchFamily="18" charset="-128"/>
                        </a:rPr>
                        <a:t>での</a:t>
                      </a:r>
                      <a:r>
                        <a:rPr lang="ja-JP" altLang="en-US" sz="1200" dirty="0">
                          <a:solidFill>
                            <a:schemeClr val="tx1"/>
                          </a:solidFill>
                          <a:latin typeface="ＭＳ Ｐ明朝" pitchFamily="18" charset="-128"/>
                          <a:ea typeface="ＭＳ Ｐ明朝" pitchFamily="18" charset="-128"/>
                        </a:rPr>
                        <a:t>賑わい創出に向けた社会実験を実施（</a:t>
                      </a:r>
                      <a:r>
                        <a:rPr lang="en-US" altLang="ja-JP" sz="1200" dirty="0">
                          <a:solidFill>
                            <a:schemeClr val="tx1"/>
                          </a:solidFill>
                          <a:latin typeface="ＭＳ Ｐ明朝" pitchFamily="18" charset="-128"/>
                          <a:ea typeface="ＭＳ Ｐ明朝" pitchFamily="18" charset="-128"/>
                        </a:rPr>
                        <a:t>2005</a:t>
                      </a:r>
                      <a:r>
                        <a:rPr lang="ja-JP" altLang="en-US" sz="1200" dirty="0">
                          <a:solidFill>
                            <a:schemeClr val="tx1"/>
                          </a:solidFill>
                          <a:latin typeface="ＭＳ Ｐ明朝" pitchFamily="18" charset="-128"/>
                          <a:ea typeface="ＭＳ Ｐ明朝" pitchFamily="18" charset="-128"/>
                        </a:rPr>
                        <a:t>～</a:t>
                      </a:r>
                      <a:r>
                        <a:rPr lang="en-US" altLang="ja-JP" sz="1200" dirty="0">
                          <a:solidFill>
                            <a:schemeClr val="tx1"/>
                          </a:solidFill>
                          <a:latin typeface="ＭＳ Ｐ明朝" pitchFamily="18" charset="-128"/>
                          <a:ea typeface="ＭＳ Ｐ明朝" pitchFamily="18" charset="-128"/>
                        </a:rPr>
                        <a:t>2011</a:t>
                      </a:r>
                      <a:r>
                        <a:rPr lang="ja-JP" altLang="en-US" sz="1200" dirty="0">
                          <a:solidFill>
                            <a:schemeClr val="tx1"/>
                          </a:solidFill>
                          <a:latin typeface="ＭＳ Ｐ明朝" pitchFamily="18" charset="-128"/>
                          <a:ea typeface="ＭＳ Ｐ明朝" pitchFamily="18" charset="-128"/>
                        </a:rPr>
                        <a:t>年度）、公募民間事業者による管理運営（</a:t>
                      </a:r>
                      <a:r>
                        <a:rPr lang="en-US" altLang="ja-JP" sz="1200" dirty="0">
                          <a:solidFill>
                            <a:schemeClr val="tx1"/>
                          </a:solidFill>
                          <a:latin typeface="ＭＳ Ｐ明朝" pitchFamily="18" charset="-128"/>
                          <a:ea typeface="ＭＳ Ｐ明朝" pitchFamily="18" charset="-128"/>
                        </a:rPr>
                        <a:t>2012</a:t>
                      </a:r>
                      <a:r>
                        <a:rPr lang="ja-JP" altLang="en-US" sz="1200" dirty="0">
                          <a:solidFill>
                            <a:schemeClr val="tx1"/>
                          </a:solidFill>
                          <a:latin typeface="ＭＳ Ｐ明朝" pitchFamily="18" charset="-128"/>
                          <a:ea typeface="ＭＳ Ｐ明朝" pitchFamily="18" charset="-128"/>
                        </a:rPr>
                        <a:t>年度～</a:t>
                      </a:r>
                      <a:r>
                        <a:rPr lang="ja-JP" altLang="en-US" sz="1200" dirty="0" smtClean="0">
                          <a:solidFill>
                            <a:schemeClr val="tx1"/>
                          </a:solidFill>
                          <a:latin typeface="ＭＳ Ｐ明朝" pitchFamily="18" charset="-128"/>
                          <a:ea typeface="ＭＳ Ｐ明朝" pitchFamily="18" charset="-128"/>
                        </a:rPr>
                        <a:t>）。</a:t>
                      </a:r>
                      <a:endParaRPr lang="ja-JP" altLang="en-US" sz="1200" dirty="0">
                        <a:solidFill>
                          <a:schemeClr val="tx1"/>
                        </a:solidFill>
                        <a:latin typeface="ＭＳ Ｐ明朝" pitchFamily="18" charset="-128"/>
                        <a:ea typeface="ＭＳ Ｐ明朝" pitchFamily="18" charset="-128"/>
                      </a:endParaRPr>
                    </a:p>
                  </a:txBody>
                  <a:tcPr marL="36000" marR="36000" marT="36000" marB="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1"/>
                  </a:ext>
                </a:extLst>
              </a:tr>
            </a:tbl>
          </a:graphicData>
        </a:graphic>
      </p:graphicFrame>
      <p:sp>
        <p:nvSpPr>
          <p:cNvPr id="6" name="スライド番号プレースホルダー 3"/>
          <p:cNvSpPr>
            <a:spLocks noGrp="1"/>
          </p:cNvSpPr>
          <p:nvPr>
            <p:ph type="sldNum" sz="quarter" idx="12"/>
          </p:nvPr>
        </p:nvSpPr>
        <p:spPr>
          <a:xfrm>
            <a:off x="10134600" y="6476387"/>
            <a:ext cx="2057400" cy="365125"/>
          </a:xfrm>
        </p:spPr>
        <p:txBody>
          <a:bodyPr/>
          <a:lstStyle/>
          <a:p>
            <a:fld id="{138CA411-231B-42B9-AF63-97A64194AA60}" type="slidenum">
              <a:rPr lang="ja-JP" altLang="en-US" sz="1400" b="1" smtClean="0">
                <a:solidFill>
                  <a:schemeClr val="tx1"/>
                </a:solidFill>
                <a:latin typeface="ＭＳ Ｐゴシック" panose="020B0600070205080204" pitchFamily="50" charset="-128"/>
                <a:ea typeface="ＭＳ Ｐゴシック" panose="020B0600070205080204" pitchFamily="50" charset="-128"/>
              </a:rPr>
              <a:pPr/>
              <a:t>46</a:t>
            </a:fld>
            <a:endParaRPr lang="ja-JP" altLang="en-US" sz="1400" b="1" dirty="0">
              <a:solidFill>
                <a:schemeClr val="tx1"/>
              </a:solidFill>
              <a:latin typeface="ＭＳ Ｐゴシック" panose="020B0600070205080204" pitchFamily="50" charset="-128"/>
              <a:ea typeface="ＭＳ Ｐゴシック" panose="020B0600070205080204" pitchFamily="50" charset="-128"/>
            </a:endParaRPr>
          </a:p>
        </p:txBody>
      </p:sp>
    </p:spTree>
    <p:extLst>
      <p:ext uri="{BB962C8B-B14F-4D97-AF65-F5344CB8AC3E}">
        <p14:creationId xmlns:p14="http://schemas.microsoft.com/office/powerpoint/2010/main" val="20442667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2"/>
          <p:cNvSpPr txBox="1">
            <a:spLocks noChangeArrowheads="1"/>
          </p:cNvSpPr>
          <p:nvPr/>
        </p:nvSpPr>
        <p:spPr bwMode="auto">
          <a:xfrm>
            <a:off x="1143000" y="11"/>
            <a:ext cx="9906000" cy="408111"/>
          </a:xfrm>
          <a:prstGeom prst="rect">
            <a:avLst/>
          </a:prstGeom>
          <a:gradFill rotWithShape="1">
            <a:gsLst>
              <a:gs pos="0">
                <a:srgbClr val="000066"/>
              </a:gs>
              <a:gs pos="50000">
                <a:srgbClr val="0000FF"/>
              </a:gs>
              <a:gs pos="100000">
                <a:srgbClr val="000066"/>
              </a:gs>
            </a:gsLst>
            <a:lin ang="5400000" scaled="1"/>
          </a:gradFill>
          <a:ln w="9525">
            <a:noFill/>
            <a:miter lim="800000"/>
            <a:headEnd/>
            <a:tailEnd/>
          </a:ln>
        </p:spPr>
        <p:txBody>
          <a:bodyPr vert="horz" wrap="square" lIns="91428" tIns="45714" rIns="91428" bIns="45714" numCol="1" anchor="ctr"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５</a:t>
            </a:r>
            <a:r>
              <a:rPr kumimoji="1" lang="ja-JP" altLang="en-US" sz="20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20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難波周辺　①なんば駅周辺における空間再編推進（歩行者中心の広場へ）</a:t>
            </a:r>
            <a:endParaRPr kumimoji="1" lang="en-US" altLang="ja-JP" sz="20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5" name="角丸四角形 24"/>
          <p:cNvSpPr/>
          <p:nvPr/>
        </p:nvSpPr>
        <p:spPr>
          <a:xfrm>
            <a:off x="595087" y="425058"/>
            <a:ext cx="11125266" cy="747766"/>
          </a:xfrm>
          <a:prstGeom prst="roundRect">
            <a:avLst>
              <a:gd name="adj" fmla="val 12653"/>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＜めざす姿＞</a:t>
            </a:r>
            <a:endPar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　・なんば駅周辺の道路空間を、車中心の空間から人中心の空間へと再編し、世界を惹きつける観光拠点として上質で居心地の</a:t>
            </a:r>
            <a:endParaRPr kumimoji="1" lang="en-US" altLang="ja-JP" sz="16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　　良い空間の創出を図る。</a:t>
            </a:r>
            <a:endParaRPr kumimoji="1" lang="en-US" altLang="ja-JP" sz="16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p:txBody>
      </p:sp>
      <p:sp>
        <p:nvSpPr>
          <p:cNvPr id="29" name="正方形/長方形 28"/>
          <p:cNvSpPr/>
          <p:nvPr/>
        </p:nvSpPr>
        <p:spPr>
          <a:xfrm>
            <a:off x="595087" y="1223542"/>
            <a:ext cx="11125265" cy="1418200"/>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31" name="正方形/長方形 30"/>
          <p:cNvSpPr/>
          <p:nvPr/>
        </p:nvSpPr>
        <p:spPr>
          <a:xfrm>
            <a:off x="595087" y="5112443"/>
            <a:ext cx="11125265" cy="1651875"/>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33" name="右矢印 32"/>
          <p:cNvSpPr/>
          <p:nvPr/>
        </p:nvSpPr>
        <p:spPr>
          <a:xfrm rot="5400000">
            <a:off x="6006000" y="2374624"/>
            <a:ext cx="180000" cy="648072"/>
          </a:xfrm>
          <a:prstGeom prst="rightArrow">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34" name="正方形/長方形 33"/>
          <p:cNvSpPr/>
          <p:nvPr/>
        </p:nvSpPr>
        <p:spPr>
          <a:xfrm>
            <a:off x="595087" y="1230569"/>
            <a:ext cx="1365000" cy="284796"/>
          </a:xfrm>
          <a:prstGeom prst="rect">
            <a:avLst/>
          </a:prstGeom>
          <a:solidFill>
            <a:schemeClr val="tx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36000" rIns="3600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50" charset="-128"/>
                <a:cs typeface="+mn-cs"/>
              </a:rPr>
              <a:t>取組前</a:t>
            </a:r>
          </a:p>
        </p:txBody>
      </p:sp>
      <p:sp>
        <p:nvSpPr>
          <p:cNvPr id="39" name="正方形/長方形 38"/>
          <p:cNvSpPr/>
          <p:nvPr/>
        </p:nvSpPr>
        <p:spPr>
          <a:xfrm>
            <a:off x="595087" y="5112444"/>
            <a:ext cx="1365000" cy="240822"/>
          </a:xfrm>
          <a:prstGeom prst="rect">
            <a:avLst/>
          </a:prstGeom>
          <a:solidFill>
            <a:schemeClr val="tx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50" charset="-128"/>
                <a:cs typeface="+mn-cs"/>
              </a:rPr>
              <a:t>将来像</a:t>
            </a:r>
          </a:p>
        </p:txBody>
      </p:sp>
      <p:sp>
        <p:nvSpPr>
          <p:cNvPr id="23" name="正方形/長方形 22"/>
          <p:cNvSpPr/>
          <p:nvPr/>
        </p:nvSpPr>
        <p:spPr>
          <a:xfrm>
            <a:off x="822011" y="785296"/>
            <a:ext cx="5556307" cy="272190"/>
          </a:xfrm>
          <a:prstGeom prst="rect">
            <a:avLst/>
          </a:prstGeom>
        </p:spPr>
        <p:txBody>
          <a:bodyPr wrap="square">
            <a:spAutoFit/>
          </a:bodyPr>
          <a:lstStyle/>
          <a:p>
            <a:pPr marL="177800" marR="0" lvl="0" indent="-177800" algn="l" defTabSz="914400" rtl="0" eaLnBrk="1" fontAlgn="auto" latinLnBrk="0" hangingPunct="1">
              <a:lnSpc>
                <a:spcPts val="16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srgbClr val="FF0000"/>
                </a:solidFill>
                <a:effectLst/>
                <a:uLnTx/>
                <a:uFillTx/>
                <a:latin typeface="ＭＳ Ｐ明朝" pitchFamily="18" charset="-128"/>
                <a:ea typeface="ＭＳ Ｐ明朝" pitchFamily="18" charset="-128"/>
                <a:cs typeface="+mn-cs"/>
              </a:rPr>
              <a:t>　</a:t>
            </a:r>
            <a:endParaRPr kumimoji="1" lang="en-US" altLang="ja-JP" sz="1200" b="0" i="0" u="none" strike="noStrike" kern="1200" cap="none" spc="0" normalizeH="0" baseline="0" noProof="0" dirty="0">
              <a:ln>
                <a:noFill/>
              </a:ln>
              <a:solidFill>
                <a:srgbClr val="FF0000"/>
              </a:solidFill>
              <a:effectLst/>
              <a:uLnTx/>
              <a:uFillTx/>
              <a:latin typeface="ＭＳ Ｐ明朝" pitchFamily="18" charset="-128"/>
              <a:ea typeface="ＭＳ Ｐ明朝" pitchFamily="18" charset="-128"/>
              <a:cs typeface="+mn-cs"/>
            </a:endParaRPr>
          </a:p>
        </p:txBody>
      </p:sp>
      <p:sp>
        <p:nvSpPr>
          <p:cNvPr id="38" name="正方形/長方形 37"/>
          <p:cNvSpPr/>
          <p:nvPr/>
        </p:nvSpPr>
        <p:spPr>
          <a:xfrm>
            <a:off x="595087" y="2703042"/>
            <a:ext cx="11125265" cy="2348101"/>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44" name="正方形/長方形 43"/>
          <p:cNvSpPr/>
          <p:nvPr/>
        </p:nvSpPr>
        <p:spPr>
          <a:xfrm>
            <a:off x="595087" y="2715047"/>
            <a:ext cx="1365000" cy="281177"/>
          </a:xfrm>
          <a:prstGeom prst="rect">
            <a:avLst/>
          </a:prstGeom>
          <a:solidFill>
            <a:schemeClr val="tx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36000" rIns="3600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50" charset="-128"/>
                <a:cs typeface="+mn-cs"/>
              </a:rPr>
              <a:t>これまでの取組</a:t>
            </a:r>
          </a:p>
        </p:txBody>
      </p:sp>
      <p:sp>
        <p:nvSpPr>
          <p:cNvPr id="42" name="正方形/長方形 41"/>
          <p:cNvSpPr/>
          <p:nvPr/>
        </p:nvSpPr>
        <p:spPr>
          <a:xfrm>
            <a:off x="634860" y="2966325"/>
            <a:ext cx="8118587" cy="1938992"/>
          </a:xfrm>
          <a:prstGeom prst="rect">
            <a:avLst/>
          </a:prstGeom>
        </p:spPr>
        <p:txBody>
          <a:bodyPr wrap="square">
            <a:spAutoFit/>
          </a:bodyPr>
          <a:lstStyle/>
          <a:p>
            <a:pPr marL="185738" marR="0" lvl="0" indent="-185738"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・地元商店街等により空間再編の検討開始（</a:t>
            </a:r>
            <a:r>
              <a:rPr kumimoji="1" lang="en-US" altLang="ja-JP"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2008</a:t>
            </a:r>
            <a:r>
              <a:rPr kumimoji="1" lang="ja-JP" altLang="en-US"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年</a:t>
            </a:r>
            <a:r>
              <a:rPr kumimoji="1" lang="ja-JP" altLang="en-US" sz="1200" b="0" i="0" u="none" strike="noStrike" kern="1200" cap="none" spc="0" normalizeH="0" baseline="0" noProof="0" dirty="0" smtClean="0">
                <a:ln>
                  <a:noFill/>
                </a:ln>
                <a:solidFill>
                  <a:prstClr val="black"/>
                </a:solidFill>
                <a:effectLst/>
                <a:uLnTx/>
                <a:uFillTx/>
                <a:latin typeface="ＭＳ Ｐ明朝" panose="02020600040205080304" pitchFamily="18" charset="-128"/>
                <a:ea typeface="ＭＳ Ｐ明朝" panose="02020600040205080304" pitchFamily="18" charset="-128"/>
                <a:cs typeface="+mn-cs"/>
              </a:rPr>
              <a:t>）。</a:t>
            </a:r>
            <a:endParaRPr kumimoji="1" lang="en-US" altLang="ja-JP"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endParaRPr>
          </a:p>
          <a:p>
            <a:pPr marL="185738" marR="0" lvl="0" indent="-185738"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・地元町会・商店街・周辺企業等で組織する「なんば安全安心にぎわいのまちづくり協議会」設立し、</a:t>
            </a:r>
            <a:endParaRPr kumimoji="1" lang="en-US" altLang="ja-JP"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endParaRPr>
          </a:p>
          <a:p>
            <a:pPr marL="185738" marR="0" lvl="0" indent="-185738"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　まちづくり構想を策定（</a:t>
            </a:r>
            <a:r>
              <a:rPr kumimoji="1" lang="en-US" altLang="ja-JP"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2011</a:t>
            </a:r>
            <a:r>
              <a:rPr kumimoji="1" lang="ja-JP" altLang="en-US"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年</a:t>
            </a:r>
            <a:r>
              <a:rPr kumimoji="1" lang="ja-JP" altLang="en-US" sz="1200" b="0" i="0" u="none" strike="noStrike" kern="1200" cap="none" spc="0" normalizeH="0" baseline="0" noProof="0" dirty="0" smtClean="0">
                <a:ln>
                  <a:noFill/>
                </a:ln>
                <a:solidFill>
                  <a:prstClr val="black"/>
                </a:solidFill>
                <a:effectLst/>
                <a:uLnTx/>
                <a:uFillTx/>
                <a:latin typeface="ＭＳ Ｐ明朝" panose="02020600040205080304" pitchFamily="18" charset="-128"/>
                <a:ea typeface="ＭＳ Ｐ明朝" panose="02020600040205080304" pitchFamily="18" charset="-128"/>
                <a:cs typeface="+mn-cs"/>
              </a:rPr>
              <a:t>）。</a:t>
            </a:r>
            <a:endParaRPr kumimoji="1" lang="en-US" altLang="ja-JP"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endParaRPr>
          </a:p>
          <a:p>
            <a:pPr marL="185738" marR="0" lvl="0" indent="-185738"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・官民協働で「なんば駅前広場空間利用検討会」を設置（</a:t>
            </a:r>
            <a:r>
              <a:rPr kumimoji="1" lang="en-US" altLang="ja-JP"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2015</a:t>
            </a:r>
            <a:r>
              <a:rPr kumimoji="1" lang="ja-JP" altLang="en-US"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年</a:t>
            </a:r>
            <a:r>
              <a:rPr kumimoji="1" lang="ja-JP" altLang="en-US" sz="1200" b="0" i="0" u="none" strike="noStrike" kern="1200" cap="none" spc="0" normalizeH="0" baseline="0" noProof="0" dirty="0" smtClean="0">
                <a:ln>
                  <a:noFill/>
                </a:ln>
                <a:solidFill>
                  <a:prstClr val="black"/>
                </a:solidFill>
                <a:effectLst/>
                <a:uLnTx/>
                <a:uFillTx/>
                <a:latin typeface="ＭＳ Ｐ明朝" panose="02020600040205080304" pitchFamily="18" charset="-128"/>
                <a:ea typeface="ＭＳ Ｐ明朝" panose="02020600040205080304" pitchFamily="18"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御堂筋からなんさん通りまでを南行き一方</a:t>
            </a:r>
            <a:r>
              <a:rPr kumimoji="1" lang="ja-JP" altLang="en-US" sz="1200" b="0" i="0" u="none" strike="noStrike" kern="1200" cap="none" spc="0" normalizeH="0" baseline="0" noProof="0" dirty="0" smtClean="0">
                <a:ln>
                  <a:noFill/>
                </a:ln>
                <a:solidFill>
                  <a:prstClr val="black"/>
                </a:solidFill>
                <a:effectLst/>
                <a:uLnTx/>
                <a:uFillTx/>
                <a:latin typeface="ＭＳ Ｐ明朝" panose="02020600040205080304" pitchFamily="18" charset="-128"/>
                <a:ea typeface="ＭＳ Ｐ明朝" panose="02020600040205080304" pitchFamily="18" charset="-128"/>
                <a:cs typeface="+mn-cs"/>
              </a:rPr>
              <a:t>通行</a:t>
            </a:r>
            <a:endParaRPr kumimoji="1" lang="en-US" altLang="ja-JP" sz="1200" b="0" i="0" u="none" strike="noStrike" kern="1200" cap="none" spc="0" normalizeH="0" baseline="0" noProof="0" dirty="0" smtClean="0">
              <a:ln>
                <a:noFill/>
              </a:ln>
              <a:solidFill>
                <a:prstClr val="black"/>
              </a:solidFill>
              <a:effectLst/>
              <a:uLnTx/>
              <a:uFillTx/>
              <a:latin typeface="ＭＳ Ｐ明朝" panose="02020600040205080304" pitchFamily="18" charset="-128"/>
              <a:ea typeface="ＭＳ Ｐ明朝" panose="02020600040205080304" pitchFamily="18" charset="-128"/>
              <a:cs typeface="+mn-cs"/>
            </a:endParaRPr>
          </a:p>
          <a:p>
            <a:pPr marL="185738" marR="0" lvl="0" indent="-185738" algn="l" defTabSz="914400" rtl="0" eaLnBrk="1" fontAlgn="auto" latinLnBrk="0" hangingPunct="1">
              <a:lnSpc>
                <a:spcPct val="100000"/>
              </a:lnSpc>
              <a:spcBef>
                <a:spcPts val="0"/>
              </a:spcBef>
              <a:spcAft>
                <a:spcPts val="0"/>
              </a:spcAft>
              <a:buClrTx/>
              <a:buSzTx/>
              <a:buFontTx/>
              <a:buNone/>
              <a:tabLst/>
              <a:defRPr/>
            </a:pPr>
            <a:r>
              <a:rPr lang="ja-JP" altLang="en-US" sz="1200" dirty="0">
                <a:solidFill>
                  <a:prstClr val="black"/>
                </a:solidFill>
                <a:latin typeface="ＭＳ Ｐ明朝" panose="02020600040205080304" pitchFamily="18" charset="-128"/>
                <a:ea typeface="ＭＳ Ｐ明朝" panose="02020600040205080304" pitchFamily="18" charset="-128"/>
              </a:rPr>
              <a:t>　</a:t>
            </a:r>
            <a:r>
              <a:rPr kumimoji="1" lang="ja-JP" altLang="en-US" sz="1200" b="0" i="0" u="none" strike="noStrike" kern="1200" cap="none" spc="0" normalizeH="0" baseline="0" noProof="0" dirty="0" smtClean="0">
                <a:ln>
                  <a:noFill/>
                </a:ln>
                <a:solidFill>
                  <a:prstClr val="black"/>
                </a:solidFill>
                <a:effectLst/>
                <a:uLnTx/>
                <a:uFillTx/>
                <a:latin typeface="ＭＳ Ｐ明朝" panose="02020600040205080304" pitchFamily="18" charset="-128"/>
                <a:ea typeface="ＭＳ Ｐ明朝" panose="02020600040205080304" pitchFamily="18" charset="-128"/>
                <a:cs typeface="+mn-cs"/>
              </a:rPr>
              <a:t>と</a:t>
            </a:r>
            <a:r>
              <a:rPr kumimoji="1" lang="ja-JP" altLang="en-US"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する案を前提に</a:t>
            </a:r>
            <a:r>
              <a:rPr kumimoji="1" lang="ja-JP" altLang="en-US" sz="1200" b="0" i="0" u="none" strike="noStrike" kern="1200" cap="none" spc="0" normalizeH="0" baseline="0" noProof="0" dirty="0" smtClean="0">
                <a:ln>
                  <a:noFill/>
                </a:ln>
                <a:solidFill>
                  <a:prstClr val="black"/>
                </a:solidFill>
                <a:effectLst/>
                <a:uLnTx/>
                <a:uFillTx/>
                <a:latin typeface="ＭＳ Ｐ明朝" panose="02020600040205080304" pitchFamily="18" charset="-128"/>
                <a:ea typeface="ＭＳ Ｐ明朝" panose="02020600040205080304" pitchFamily="18"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なんば駅周辺道路空間再編社会実験」実施（</a:t>
            </a:r>
            <a:r>
              <a:rPr kumimoji="1" lang="en-US" altLang="ja-JP"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2016</a:t>
            </a:r>
            <a:r>
              <a:rPr kumimoji="1" lang="ja-JP" altLang="en-US"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年</a:t>
            </a:r>
            <a:r>
              <a:rPr kumimoji="1" lang="ja-JP" altLang="en-US" sz="1200" b="0" i="0" u="none" strike="noStrike" kern="1200" cap="none" spc="0" normalizeH="0" baseline="0" noProof="0" dirty="0" smtClean="0">
                <a:ln>
                  <a:noFill/>
                </a:ln>
                <a:solidFill>
                  <a:prstClr val="black"/>
                </a:solidFill>
                <a:effectLst/>
                <a:uLnTx/>
                <a:uFillTx/>
                <a:latin typeface="ＭＳ Ｐ明朝" panose="02020600040205080304" pitchFamily="18" charset="-128"/>
                <a:ea typeface="ＭＳ Ｐ明朝" panose="02020600040205080304" pitchFamily="18" charset="-128"/>
                <a:cs typeface="+mn-cs"/>
              </a:rPr>
              <a:t>）。</a:t>
            </a:r>
            <a:endParaRPr kumimoji="1" lang="ja-JP" altLang="en-US"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endParaRPr>
          </a:p>
          <a:p>
            <a:pPr marL="185738" marR="0" lvl="0" indent="-185738"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・同検討会により「なんば駅周辺道路空間の再編に係る基本計画」策定（</a:t>
            </a:r>
            <a:r>
              <a:rPr kumimoji="1" lang="en-US" altLang="ja-JP"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2017</a:t>
            </a:r>
            <a:r>
              <a:rPr kumimoji="1" lang="ja-JP" altLang="en-US"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年</a:t>
            </a:r>
            <a:r>
              <a:rPr kumimoji="1" lang="ja-JP" altLang="en-US" sz="1200" b="0" i="0" u="none" strike="noStrike" kern="1200" cap="none" spc="0" normalizeH="0" baseline="0" noProof="0" dirty="0" smtClean="0">
                <a:ln>
                  <a:noFill/>
                </a:ln>
                <a:solidFill>
                  <a:prstClr val="black"/>
                </a:solidFill>
                <a:effectLst/>
                <a:uLnTx/>
                <a:uFillTx/>
                <a:latin typeface="ＭＳ Ｐ明朝" panose="02020600040205080304" pitchFamily="18" charset="-128"/>
                <a:ea typeface="ＭＳ Ｐ明朝" panose="02020600040205080304" pitchFamily="18" charset="-128"/>
                <a:cs typeface="+mn-cs"/>
              </a:rPr>
              <a:t>）。</a:t>
            </a:r>
            <a:endParaRPr kumimoji="1" lang="ja-JP" altLang="en-US"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endParaRPr>
          </a:p>
          <a:p>
            <a:pPr marL="185738" marR="0" lvl="0" indent="-185738"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・本市の予算化により、なんば駅周辺における空間再編推進事業の設計に着手（</a:t>
            </a:r>
            <a:r>
              <a:rPr kumimoji="1" lang="en-US" altLang="ja-JP"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2018</a:t>
            </a:r>
            <a:r>
              <a:rPr kumimoji="1" lang="ja-JP" altLang="en-US"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年</a:t>
            </a:r>
            <a:r>
              <a:rPr kumimoji="1" lang="ja-JP" altLang="en-US" sz="1200" b="0" i="0" u="none" strike="noStrike" kern="1200" cap="none" spc="0" normalizeH="0" baseline="0" noProof="0" dirty="0" smtClean="0">
                <a:ln>
                  <a:noFill/>
                </a:ln>
                <a:solidFill>
                  <a:prstClr val="black"/>
                </a:solidFill>
                <a:effectLst/>
                <a:uLnTx/>
                <a:uFillTx/>
                <a:latin typeface="ＭＳ Ｐ明朝" panose="02020600040205080304" pitchFamily="18" charset="-128"/>
                <a:ea typeface="ＭＳ Ｐ明朝" panose="02020600040205080304" pitchFamily="18" charset="-128"/>
                <a:cs typeface="+mn-cs"/>
              </a:rPr>
              <a:t>）。</a:t>
            </a:r>
            <a:endParaRPr kumimoji="1" lang="ja-JP" altLang="en-US"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endParaRPr>
          </a:p>
          <a:p>
            <a:pPr marL="185738" marR="0" lvl="0" indent="-185738"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・御堂筋からの車両進入がない形状とした空間再編後の道路線形を具現化した歩行者天国化案を前提に、</a:t>
            </a:r>
            <a:endParaRPr kumimoji="1" lang="en-US" altLang="ja-JP"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endParaRPr>
          </a:p>
          <a:p>
            <a:pPr marL="185738" marR="0" lvl="0" indent="-185738"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　「なんば駅周辺道路空間再編社会実験」実施（</a:t>
            </a:r>
            <a:r>
              <a:rPr kumimoji="1" lang="en-US" altLang="ja-JP"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2021</a:t>
            </a:r>
            <a:r>
              <a:rPr kumimoji="1" lang="ja-JP" altLang="en-US"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年</a:t>
            </a:r>
            <a:r>
              <a:rPr kumimoji="1" lang="ja-JP" altLang="en-US" sz="1200" b="0" i="0" u="none" strike="noStrike" kern="1200" cap="none" spc="0" normalizeH="0" baseline="0" noProof="0" dirty="0" smtClean="0">
                <a:ln>
                  <a:noFill/>
                </a:ln>
                <a:solidFill>
                  <a:prstClr val="black"/>
                </a:solidFill>
                <a:effectLst/>
                <a:uLnTx/>
                <a:uFillTx/>
                <a:latin typeface="ＭＳ Ｐ明朝" panose="02020600040205080304" pitchFamily="18" charset="-128"/>
                <a:ea typeface="ＭＳ Ｐ明朝" panose="02020600040205080304" pitchFamily="18" charset="-128"/>
                <a:cs typeface="+mn-cs"/>
              </a:rPr>
              <a:t>）。</a:t>
            </a:r>
            <a:endParaRPr kumimoji="1" lang="ja-JP" altLang="en-US"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endParaRPr>
          </a:p>
          <a:p>
            <a:pPr marL="185738" marR="0" lvl="0" indent="-185738"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・社会実験結果を踏まえ「なんば駅周辺における空間再編推進事業整備プラン」を策定し、整備工事に</a:t>
            </a:r>
            <a:r>
              <a:rPr kumimoji="1" lang="ja-JP" altLang="en-US" sz="1200" b="0" i="0" u="none" strike="noStrike" kern="1200" cap="none" spc="0" normalizeH="0" baseline="0" noProof="0" dirty="0" smtClean="0">
                <a:ln>
                  <a:noFill/>
                </a:ln>
                <a:solidFill>
                  <a:prstClr val="black"/>
                </a:solidFill>
                <a:effectLst/>
                <a:uLnTx/>
                <a:uFillTx/>
                <a:latin typeface="ＭＳ Ｐ明朝" panose="02020600040205080304" pitchFamily="18" charset="-128"/>
                <a:ea typeface="ＭＳ Ｐ明朝" panose="02020600040205080304" pitchFamily="18" charset="-128"/>
                <a:cs typeface="+mn-cs"/>
              </a:rPr>
              <a:t>着手（</a:t>
            </a:r>
            <a:r>
              <a:rPr kumimoji="1" lang="en-US" altLang="ja-JP"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2022</a:t>
            </a:r>
            <a:r>
              <a:rPr kumimoji="1" lang="ja-JP" altLang="en-US"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年</a:t>
            </a:r>
            <a:r>
              <a:rPr kumimoji="1" lang="ja-JP" altLang="en-US" sz="1200" b="0" i="0" u="none" strike="noStrike" kern="1200" cap="none" spc="0" normalizeH="0" baseline="0" noProof="0" dirty="0" smtClean="0">
                <a:ln>
                  <a:noFill/>
                </a:ln>
                <a:solidFill>
                  <a:prstClr val="black"/>
                </a:solidFill>
                <a:effectLst/>
                <a:uLnTx/>
                <a:uFillTx/>
                <a:latin typeface="ＭＳ Ｐ明朝" panose="02020600040205080304" pitchFamily="18" charset="-128"/>
                <a:ea typeface="ＭＳ Ｐ明朝" panose="02020600040205080304" pitchFamily="18" charset="-128"/>
                <a:cs typeface="+mn-cs"/>
              </a:rPr>
              <a:t>）。</a:t>
            </a:r>
            <a:endParaRPr kumimoji="1" lang="ja-JP" altLang="en-US"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endParaRPr>
          </a:p>
        </p:txBody>
      </p:sp>
      <p:sp>
        <p:nvSpPr>
          <p:cNvPr id="43" name="正方形/長方形 42"/>
          <p:cNvSpPr/>
          <p:nvPr/>
        </p:nvSpPr>
        <p:spPr>
          <a:xfrm>
            <a:off x="621797" y="5335726"/>
            <a:ext cx="7766997" cy="1400383"/>
          </a:xfrm>
          <a:prstGeom prst="rect">
            <a:avLst/>
          </a:prstGeom>
        </p:spPr>
        <p:txBody>
          <a:bodyPr wrap="square">
            <a:spAutoFit/>
          </a:bodyPr>
          <a:lstStyle/>
          <a:p>
            <a:pPr marL="87313" marR="0" lvl="0" indent="-87313" algn="l" defTabSz="900113" rtl="0" eaLnBrk="1" fontAlgn="auto" latinLnBrk="0" hangingPunct="1">
              <a:lnSpc>
                <a:spcPts val="1700"/>
              </a:lnSpc>
              <a:spcBef>
                <a:spcPts val="0"/>
              </a:spcBef>
              <a:spcAft>
                <a:spcPts val="0"/>
              </a:spcAft>
              <a:buClrTx/>
              <a:buSzTx/>
              <a:buFontTx/>
              <a:buNone/>
              <a:tabLst>
                <a:tab pos="5195888" algn="l"/>
              </a:tabLst>
              <a:defRPr/>
            </a:pP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・世界を惹きつける観光拠点として上質で居心地の良い空間の創出を図る。</a:t>
            </a:r>
            <a:endPar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87313" marR="0" lvl="0" indent="-87313" algn="l" defTabSz="900113" rtl="0" eaLnBrk="1" fontAlgn="auto" latinLnBrk="0" hangingPunct="1">
              <a:lnSpc>
                <a:spcPts val="1700"/>
              </a:lnSpc>
              <a:spcBef>
                <a:spcPts val="0"/>
              </a:spcBef>
              <a:spcAft>
                <a:spcPts val="0"/>
              </a:spcAft>
              <a:buClrTx/>
              <a:buSzTx/>
              <a:buFontTx/>
              <a:buNone/>
              <a:tabLst>
                <a:tab pos="5195888" algn="l"/>
              </a:tabLst>
              <a:defRPr/>
            </a:pP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　</a:t>
            </a:r>
            <a:r>
              <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駅前広場</a:t>
            </a:r>
            <a:r>
              <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a:t>
            </a:r>
          </a:p>
          <a:p>
            <a:pPr marL="87313" marR="0" lvl="0" indent="-87313" algn="l" defTabSz="900113" rtl="0" eaLnBrk="1" fontAlgn="auto" latinLnBrk="0" hangingPunct="1">
              <a:lnSpc>
                <a:spcPts val="1700"/>
              </a:lnSpc>
              <a:spcBef>
                <a:spcPts val="0"/>
              </a:spcBef>
              <a:spcAft>
                <a:spcPts val="0"/>
              </a:spcAft>
              <a:buClrTx/>
              <a:buSzTx/>
              <a:buFontTx/>
              <a:buNone/>
              <a:tabLst>
                <a:tab pos="5195888" algn="l"/>
              </a:tabLst>
              <a:defRPr/>
            </a:pP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　　・中央は利活用エリア、外周部は歩行者の通行空間とし、上質感・落ち着きを感じさせる空間を</a:t>
            </a:r>
            <a:r>
              <a:rPr kumimoji="1" lang="ja-JP" altLang="en-US" sz="1200" b="0" i="0" u="none" strike="noStrike" kern="1200" cap="none" spc="0" normalizeH="0" baseline="0" noProof="0" dirty="0" smtClean="0">
                <a:ln>
                  <a:noFill/>
                </a:ln>
                <a:solidFill>
                  <a:prstClr val="black"/>
                </a:solidFill>
                <a:effectLst/>
                <a:uLnTx/>
                <a:uFillTx/>
                <a:latin typeface="ＭＳ Ｐ明朝" pitchFamily="18" charset="-128"/>
                <a:ea typeface="ＭＳ Ｐ明朝" pitchFamily="18" charset="-128"/>
                <a:cs typeface="+mn-cs"/>
              </a:rPr>
              <a:t>形成。</a:t>
            </a:r>
            <a:endPar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87313" marR="0" lvl="0" indent="-87313" algn="l" defTabSz="900113" rtl="0" eaLnBrk="1" fontAlgn="auto" latinLnBrk="0" hangingPunct="1">
              <a:lnSpc>
                <a:spcPts val="1700"/>
              </a:lnSpc>
              <a:spcBef>
                <a:spcPts val="0"/>
              </a:spcBef>
              <a:spcAft>
                <a:spcPts val="0"/>
              </a:spcAft>
              <a:buClrTx/>
              <a:buSzTx/>
              <a:buFontTx/>
              <a:buNone/>
              <a:tabLst>
                <a:tab pos="5195888" algn="l"/>
              </a:tabLst>
              <a:defRPr/>
            </a:pP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　</a:t>
            </a:r>
            <a:r>
              <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なんさん通り</a:t>
            </a:r>
            <a:r>
              <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a:t>
            </a:r>
            <a:endPar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87313" marR="0" lvl="0" indent="-87313" algn="l" defTabSz="900113" rtl="0" eaLnBrk="1" fontAlgn="auto" latinLnBrk="0" hangingPunct="1">
              <a:lnSpc>
                <a:spcPts val="1700"/>
              </a:lnSpc>
              <a:spcBef>
                <a:spcPts val="0"/>
              </a:spcBef>
              <a:spcAft>
                <a:spcPts val="0"/>
              </a:spcAft>
              <a:buClrTx/>
              <a:buSzTx/>
              <a:buFontTx/>
              <a:buNone/>
              <a:tabLst>
                <a:tab pos="5195888" algn="l"/>
              </a:tabLst>
              <a:defRPr/>
            </a:pP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　　・</a:t>
            </a:r>
            <a:r>
              <a:rPr kumimoji="1" lang="ja-JP" altLang="en-US" sz="1200" b="0" i="0" u="none" strike="noStrike" kern="1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Times New Roman" panose="02020603050405020304" pitchFamily="18" charset="0"/>
              </a:rPr>
              <a:t>駅前広場からのにぎわいを連続させるとともに、無電柱化の実施と歩道拡幅等により歩行環境を</a:t>
            </a:r>
            <a:r>
              <a:rPr kumimoji="1" lang="ja-JP" altLang="en-US" sz="1200" b="0" i="0" u="none" strike="noStrike" kern="100" cap="none" spc="0" normalizeH="0" baseline="0" noProof="0" dirty="0" smtClean="0">
                <a:ln>
                  <a:noFill/>
                </a:ln>
                <a:solidFill>
                  <a:prstClr val="black"/>
                </a:solidFill>
                <a:effectLst/>
                <a:uLnTx/>
                <a:uFillTx/>
                <a:latin typeface="ＭＳ Ｐ明朝" panose="02020600040205080304" pitchFamily="18" charset="-128"/>
                <a:ea typeface="ＭＳ Ｐ明朝" panose="02020600040205080304" pitchFamily="18" charset="-128"/>
                <a:cs typeface="Times New Roman" panose="02020603050405020304" pitchFamily="18" charset="0"/>
              </a:rPr>
              <a:t>改善。</a:t>
            </a:r>
            <a:endParaRPr kumimoji="1" lang="en-US" altLang="ja-JP" sz="1200" b="0" i="0" u="none" strike="noStrike" kern="1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Times New Roman" panose="02020603050405020304" pitchFamily="18" charset="0"/>
            </a:endParaRPr>
          </a:p>
          <a:p>
            <a:pPr marL="87313" marR="0" lvl="0" indent="-87313" algn="l" defTabSz="900113" rtl="0" eaLnBrk="1" fontAlgn="auto" latinLnBrk="0" hangingPunct="1">
              <a:lnSpc>
                <a:spcPts val="1700"/>
              </a:lnSpc>
              <a:spcBef>
                <a:spcPts val="0"/>
              </a:spcBef>
              <a:spcAft>
                <a:spcPts val="0"/>
              </a:spcAft>
              <a:buClrTx/>
              <a:buSzTx/>
              <a:buFontTx/>
              <a:buNone/>
              <a:tabLst>
                <a:tab pos="5195888" algn="l"/>
              </a:tabLst>
              <a:defRPr/>
            </a:pPr>
            <a:r>
              <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※2023</a:t>
            </a: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年秋頃に駅前広場の整備完成、</a:t>
            </a:r>
            <a:r>
              <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2025</a:t>
            </a: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年</a:t>
            </a:r>
            <a:r>
              <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3</a:t>
            </a: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月になんさん通りの整備完成を予定。</a:t>
            </a:r>
            <a:endPar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p:txBody>
      </p:sp>
      <p:pic>
        <p:nvPicPr>
          <p:cNvPr id="36" name="Picture 2" descr="２日目（11／12昼）"/>
          <p:cNvPicPr>
            <a:picLocks noChangeAspect="1" noChangeArrowheads="1"/>
          </p:cNvPicPr>
          <p:nvPr/>
        </p:nvPicPr>
        <p:blipFill rotWithShape="1">
          <a:blip r:embed="rId3" cstate="print">
            <a:extLst>
              <a:ext uri="{28A0092B-C50C-407E-A947-70E740481C1C}">
                <a14:useLocalDpi xmlns:a14="http://schemas.microsoft.com/office/drawing/2010/main" val="0"/>
              </a:ext>
            </a:extLst>
          </a:blip>
          <a:srcRect l="6954" t="3820" r="2128" b="6081"/>
          <a:stretch/>
        </p:blipFill>
        <p:spPr bwMode="auto">
          <a:xfrm>
            <a:off x="8361477" y="3122336"/>
            <a:ext cx="1632608" cy="1213200"/>
          </a:xfrm>
          <a:prstGeom prst="rect">
            <a:avLst/>
          </a:prstGeom>
          <a:noFill/>
          <a:ln w="25400">
            <a:noFill/>
          </a:ln>
          <a:extLst>
            <a:ext uri="{909E8E84-426E-40DD-AFC4-6F175D3DCCD1}">
              <a14:hiddenFill xmlns:a14="http://schemas.microsoft.com/office/drawing/2010/main">
                <a:solidFill>
                  <a:srgbClr val="FFFFFF"/>
                </a:solidFill>
              </a14:hiddenFill>
            </a:ext>
          </a:extLst>
        </p:spPr>
      </p:pic>
      <p:sp>
        <p:nvSpPr>
          <p:cNvPr id="45" name="正方形/長方形 149"/>
          <p:cNvSpPr>
            <a:spLocks noChangeArrowheads="1"/>
          </p:cNvSpPr>
          <p:nvPr/>
        </p:nvSpPr>
        <p:spPr bwMode="auto">
          <a:xfrm>
            <a:off x="7658273" y="6588615"/>
            <a:ext cx="2190348" cy="156451"/>
          </a:xfrm>
          <a:prstGeom prst="rect">
            <a:avLst/>
          </a:prstGeom>
          <a:noFill/>
          <a:ln>
            <a:noFill/>
          </a:ln>
        </p:spPr>
        <p:txBody>
          <a:bodyPr wrap="square" lIns="74267" tIns="8889" rIns="74267" bIns="8889">
            <a:spAutoFit/>
          </a:bodyPr>
          <a:lstStyle>
            <a:lvl1pPr>
              <a:spcBef>
                <a:spcPct val="20000"/>
              </a:spcBef>
              <a:buChar char="•"/>
              <a:defRPr kumimoji="1" sz="45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39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3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8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8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8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800">
                <a:solidFill>
                  <a:schemeClr val="tx1"/>
                </a:solidFill>
                <a:latin typeface="Arial" panose="020B0604020202020204" pitchFamily="34" charset="0"/>
                <a:ea typeface="ＭＳ Ｐゴシック" panose="020B0600070205080204" pitchFamily="50"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なんば駅前広場の整備イメージ</a:t>
            </a:r>
          </a:p>
        </p:txBody>
      </p:sp>
      <p:sp>
        <p:nvSpPr>
          <p:cNvPr id="50" name="正方形/長方形 149"/>
          <p:cNvSpPr>
            <a:spLocks noChangeArrowheads="1"/>
          </p:cNvSpPr>
          <p:nvPr/>
        </p:nvSpPr>
        <p:spPr bwMode="auto">
          <a:xfrm>
            <a:off x="8307381" y="4367436"/>
            <a:ext cx="1724553" cy="294951"/>
          </a:xfrm>
          <a:prstGeom prst="rect">
            <a:avLst/>
          </a:prstGeom>
          <a:noFill/>
          <a:ln>
            <a:noFill/>
          </a:ln>
        </p:spPr>
        <p:txBody>
          <a:bodyPr wrap="square" lIns="74267" tIns="8889" rIns="74267" bIns="8889">
            <a:spAutoFit/>
          </a:bodyPr>
          <a:lstStyle>
            <a:lvl1pPr>
              <a:spcBef>
                <a:spcPct val="20000"/>
              </a:spcBef>
              <a:buChar char="•"/>
              <a:defRPr kumimoji="1" sz="45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39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3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8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8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8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800">
                <a:solidFill>
                  <a:schemeClr val="tx1"/>
                </a:solidFill>
                <a:latin typeface="Arial" panose="020B0604020202020204" pitchFamily="34" charset="0"/>
                <a:ea typeface="ＭＳ Ｐゴシック" panose="020B0600070205080204" pitchFamily="50"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なんば駅周辺道路空間再編</a:t>
            </a:r>
            <a:endParaRPr kumimoji="1" lang="en-US" altLang="ja-JP"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endParaRPr>
          </a:p>
          <a:p>
            <a:pPr marL="0" marR="0" lvl="0" indent="0" algn="ctr" defTabSz="914400" rtl="0" eaLnBrk="1" fontAlgn="auto" latinLnBrk="0" hangingPunct="1">
              <a:lnSpc>
                <a:spcPct val="100000"/>
              </a:lnSpc>
              <a:spcBef>
                <a:spcPct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社会実験の様子（</a:t>
            </a:r>
            <a:r>
              <a:rPr kumimoji="1" lang="en-US" altLang="ja-JP"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2016.11</a:t>
            </a:r>
            <a:r>
              <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a:t>
            </a:r>
          </a:p>
        </p:txBody>
      </p:sp>
      <p:pic>
        <p:nvPicPr>
          <p:cNvPr id="6" name="図 5"/>
          <p:cNvPicPr>
            <a:picLocks noChangeAspect="1"/>
          </p:cNvPicPr>
          <p:nvPr/>
        </p:nvPicPr>
        <p:blipFill rotWithShape="1">
          <a:blip r:embed="rId4"/>
          <a:srcRect r="6066"/>
          <a:stretch/>
        </p:blipFill>
        <p:spPr>
          <a:xfrm>
            <a:off x="10056772" y="1267543"/>
            <a:ext cx="1612105" cy="1209600"/>
          </a:xfrm>
          <a:prstGeom prst="rect">
            <a:avLst/>
          </a:prstGeom>
        </p:spPr>
      </p:pic>
      <p:sp>
        <p:nvSpPr>
          <p:cNvPr id="32" name="正方形/長方形 31"/>
          <p:cNvSpPr/>
          <p:nvPr/>
        </p:nvSpPr>
        <p:spPr>
          <a:xfrm>
            <a:off x="644439" y="1585158"/>
            <a:ext cx="8626789" cy="830997"/>
          </a:xfrm>
          <a:prstGeom prst="rect">
            <a:avLst/>
          </a:prstGeom>
        </p:spPr>
        <p:txBody>
          <a:bodyPr wrap="square">
            <a:spAutoFit/>
          </a:bodyPr>
          <a:lstStyle/>
          <a:p>
            <a:pPr marL="87313" marR="0" lvl="0" indent="-87313"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大阪ミナミの中心に位置するなんば駅周辺は、多くの国内外の来街者が行き来する場所であり、大阪のミナミの玄関口の重点エリアとして、世界の都市間競争に打ち勝つため、都市魅力の向上や活性化を推進する必要がある。</a:t>
            </a:r>
            <a:endPar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87313" marR="0" lvl="0" indent="-87313"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・現状においては、空間の大半を車道やタクシー待機場が占め、車中心の空間となっている駅前広場や、歩道が狭い上に放置自転車が多いなんさん通りなど、来街者が歩きにくい空間となっている。</a:t>
            </a:r>
            <a:endPar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p:txBody>
      </p:sp>
      <p:sp>
        <p:nvSpPr>
          <p:cNvPr id="46" name="右矢印 45"/>
          <p:cNvSpPr/>
          <p:nvPr/>
        </p:nvSpPr>
        <p:spPr>
          <a:xfrm rot="5400000">
            <a:off x="6006000" y="4821976"/>
            <a:ext cx="180000" cy="648072"/>
          </a:xfrm>
          <a:prstGeom prst="rightArrow">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35" name="正方形/長方形 149"/>
          <p:cNvSpPr>
            <a:spLocks noChangeArrowheads="1"/>
          </p:cNvSpPr>
          <p:nvPr/>
        </p:nvSpPr>
        <p:spPr bwMode="auto">
          <a:xfrm>
            <a:off x="9773282" y="2479740"/>
            <a:ext cx="2190348" cy="156451"/>
          </a:xfrm>
          <a:prstGeom prst="rect">
            <a:avLst/>
          </a:prstGeom>
          <a:noFill/>
          <a:ln>
            <a:noFill/>
          </a:ln>
        </p:spPr>
        <p:txBody>
          <a:bodyPr wrap="square" lIns="74267" tIns="8889" rIns="74267" bIns="8889">
            <a:spAutoFit/>
          </a:bodyPr>
          <a:lstStyle>
            <a:lvl1pPr>
              <a:spcBef>
                <a:spcPct val="20000"/>
              </a:spcBef>
              <a:buChar char="•"/>
              <a:defRPr kumimoji="1" sz="45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39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3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8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8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8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800">
                <a:solidFill>
                  <a:schemeClr val="tx1"/>
                </a:solidFill>
                <a:latin typeface="Arial" panose="020B0604020202020204" pitchFamily="34" charset="0"/>
                <a:ea typeface="ＭＳ Ｐゴシック" panose="020B0600070205080204" pitchFamily="50"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従前のなんば駅前広場</a:t>
            </a:r>
          </a:p>
        </p:txBody>
      </p:sp>
      <p:pic>
        <p:nvPicPr>
          <p:cNvPr id="9" name="図 8"/>
          <p:cNvPicPr>
            <a:picLocks noChangeAspect="1"/>
          </p:cNvPicPr>
          <p:nvPr/>
        </p:nvPicPr>
        <p:blipFill>
          <a:blip r:embed="rId5"/>
          <a:stretch>
            <a:fillRect/>
          </a:stretch>
        </p:blipFill>
        <p:spPr>
          <a:xfrm>
            <a:off x="10048344" y="3122337"/>
            <a:ext cx="1620533" cy="1214449"/>
          </a:xfrm>
          <a:prstGeom prst="rect">
            <a:avLst/>
          </a:prstGeom>
        </p:spPr>
      </p:pic>
      <p:sp>
        <p:nvSpPr>
          <p:cNvPr id="49" name="正方形/長方形 149"/>
          <p:cNvSpPr>
            <a:spLocks noChangeArrowheads="1"/>
          </p:cNvSpPr>
          <p:nvPr/>
        </p:nvSpPr>
        <p:spPr bwMode="auto">
          <a:xfrm>
            <a:off x="9762045" y="6320968"/>
            <a:ext cx="2190348" cy="156451"/>
          </a:xfrm>
          <a:prstGeom prst="rect">
            <a:avLst/>
          </a:prstGeom>
          <a:noFill/>
          <a:ln>
            <a:noFill/>
          </a:ln>
        </p:spPr>
        <p:txBody>
          <a:bodyPr wrap="square" lIns="74267" tIns="8889" rIns="74267" bIns="8889">
            <a:spAutoFit/>
          </a:bodyPr>
          <a:lstStyle>
            <a:lvl1pPr>
              <a:spcBef>
                <a:spcPct val="20000"/>
              </a:spcBef>
              <a:buChar char="•"/>
              <a:defRPr kumimoji="1" sz="45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39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3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8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8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8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800">
                <a:solidFill>
                  <a:schemeClr val="tx1"/>
                </a:solidFill>
                <a:latin typeface="Arial" panose="020B0604020202020204" pitchFamily="34" charset="0"/>
                <a:ea typeface="ＭＳ Ｐゴシック" panose="020B0600070205080204" pitchFamily="50"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なんば駅前広場の将来イメージ</a:t>
            </a:r>
          </a:p>
        </p:txBody>
      </p:sp>
      <p:pic>
        <p:nvPicPr>
          <p:cNvPr id="5" name="図 4"/>
          <p:cNvPicPr>
            <a:picLocks noChangeAspect="1"/>
          </p:cNvPicPr>
          <p:nvPr/>
        </p:nvPicPr>
        <p:blipFill>
          <a:blip r:embed="rId6"/>
          <a:stretch>
            <a:fillRect/>
          </a:stretch>
        </p:blipFill>
        <p:spPr>
          <a:xfrm>
            <a:off x="10048877" y="5249448"/>
            <a:ext cx="1620000" cy="1051077"/>
          </a:xfrm>
          <a:prstGeom prst="rect">
            <a:avLst/>
          </a:prstGeom>
        </p:spPr>
      </p:pic>
      <p:sp>
        <p:nvSpPr>
          <p:cNvPr id="51" name="正方形/長方形 149"/>
          <p:cNvSpPr>
            <a:spLocks noChangeArrowheads="1"/>
          </p:cNvSpPr>
          <p:nvPr/>
        </p:nvSpPr>
        <p:spPr bwMode="auto">
          <a:xfrm>
            <a:off x="10006180" y="4367436"/>
            <a:ext cx="1724553" cy="294951"/>
          </a:xfrm>
          <a:prstGeom prst="rect">
            <a:avLst/>
          </a:prstGeom>
          <a:noFill/>
          <a:ln>
            <a:noFill/>
          </a:ln>
        </p:spPr>
        <p:txBody>
          <a:bodyPr wrap="square" lIns="74267" tIns="8889" rIns="74267" bIns="8889">
            <a:spAutoFit/>
          </a:bodyPr>
          <a:lstStyle>
            <a:lvl1pPr>
              <a:spcBef>
                <a:spcPct val="20000"/>
              </a:spcBef>
              <a:buChar char="•"/>
              <a:defRPr kumimoji="1" sz="45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39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3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8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8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8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800">
                <a:solidFill>
                  <a:schemeClr val="tx1"/>
                </a:solidFill>
                <a:latin typeface="Arial" panose="020B0604020202020204" pitchFamily="34" charset="0"/>
                <a:ea typeface="ＭＳ Ｐゴシック" panose="020B0600070205080204" pitchFamily="50"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なんば駅周辺道路空間再編</a:t>
            </a:r>
            <a:endParaRPr kumimoji="1" lang="en-US" altLang="ja-JP"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endParaRPr>
          </a:p>
          <a:p>
            <a:pPr marL="0" marR="0" lvl="0" indent="0" algn="ctr" defTabSz="914400" rtl="0" eaLnBrk="1" fontAlgn="auto" latinLnBrk="0" hangingPunct="1">
              <a:lnSpc>
                <a:spcPct val="100000"/>
              </a:lnSpc>
              <a:spcBef>
                <a:spcPct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社会実験の様子（</a:t>
            </a:r>
            <a:r>
              <a:rPr kumimoji="1" lang="en-US" altLang="ja-JP"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2021.11</a:t>
            </a:r>
            <a:r>
              <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a:t>
            </a:r>
            <a:r>
              <a:rPr kumimoji="1" lang="en-US" altLang="ja-JP"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12</a:t>
            </a:r>
            <a:r>
              <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a:t>
            </a:r>
          </a:p>
        </p:txBody>
      </p:sp>
      <p:pic>
        <p:nvPicPr>
          <p:cNvPr id="52" name="図 51"/>
          <p:cNvPicPr>
            <a:picLocks noChangeAspect="1"/>
          </p:cNvPicPr>
          <p:nvPr/>
        </p:nvPicPr>
        <p:blipFill rotWithShape="1">
          <a:blip r:embed="rId7"/>
          <a:srcRect l="10240" r="3945"/>
          <a:stretch/>
        </p:blipFill>
        <p:spPr>
          <a:xfrm>
            <a:off x="7443838" y="5249448"/>
            <a:ext cx="2550247" cy="1327937"/>
          </a:xfrm>
          <a:prstGeom prst="rect">
            <a:avLst/>
          </a:prstGeom>
        </p:spPr>
      </p:pic>
      <p:sp>
        <p:nvSpPr>
          <p:cNvPr id="26" name="スライド番号プレースホルダー 3"/>
          <p:cNvSpPr>
            <a:spLocks noGrp="1"/>
          </p:cNvSpPr>
          <p:nvPr>
            <p:ph type="sldNum" sz="quarter" idx="12"/>
          </p:nvPr>
        </p:nvSpPr>
        <p:spPr>
          <a:xfrm>
            <a:off x="10134600" y="6476387"/>
            <a:ext cx="2057400" cy="365125"/>
          </a:xfrm>
        </p:spPr>
        <p:txBody>
          <a:bodyPr/>
          <a:lstStyle/>
          <a:p>
            <a:fld id="{138CA411-231B-42B9-AF63-97A64194AA60}" type="slidenum">
              <a:rPr lang="ja-JP" altLang="en-US" sz="1400" b="1" smtClean="0">
                <a:solidFill>
                  <a:schemeClr val="tx1"/>
                </a:solidFill>
                <a:latin typeface="ＭＳ Ｐゴシック" panose="020B0600070205080204" pitchFamily="50" charset="-128"/>
                <a:ea typeface="ＭＳ Ｐゴシック" panose="020B0600070205080204" pitchFamily="50" charset="-128"/>
              </a:rPr>
              <a:pPr/>
              <a:t>47</a:t>
            </a:fld>
            <a:endParaRPr lang="ja-JP" altLang="en-US" sz="1400" b="1" dirty="0">
              <a:solidFill>
                <a:schemeClr val="tx1"/>
              </a:solidFill>
              <a:latin typeface="ＭＳ Ｐゴシック" panose="020B0600070205080204" pitchFamily="50" charset="-128"/>
              <a:ea typeface="ＭＳ Ｐゴシック" panose="020B0600070205080204" pitchFamily="50" charset="-128"/>
            </a:endParaRPr>
          </a:p>
        </p:txBody>
      </p:sp>
    </p:spTree>
    <p:extLst>
      <p:ext uri="{BB962C8B-B14F-4D97-AF65-F5344CB8AC3E}">
        <p14:creationId xmlns:p14="http://schemas.microsoft.com/office/powerpoint/2010/main" val="127511033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2"/>
          <p:cNvSpPr txBox="1">
            <a:spLocks noChangeArrowheads="1"/>
          </p:cNvSpPr>
          <p:nvPr/>
        </p:nvSpPr>
        <p:spPr bwMode="auto">
          <a:xfrm>
            <a:off x="1143000" y="7"/>
            <a:ext cx="9906000" cy="408111"/>
          </a:xfrm>
          <a:prstGeom prst="rect">
            <a:avLst/>
          </a:prstGeom>
          <a:gradFill rotWithShape="1">
            <a:gsLst>
              <a:gs pos="0">
                <a:srgbClr val="000066"/>
              </a:gs>
              <a:gs pos="50000">
                <a:srgbClr val="0000FF"/>
              </a:gs>
              <a:gs pos="100000">
                <a:srgbClr val="000066"/>
              </a:gs>
            </a:gsLst>
            <a:lin ang="5400000" scaled="1"/>
          </a:gradFill>
          <a:ln w="9525">
            <a:noFill/>
            <a:miter lim="800000"/>
            <a:headEnd/>
            <a:tailEnd/>
          </a:ln>
        </p:spPr>
        <p:txBody>
          <a:bodyPr vert="horz" wrap="square" lIns="91428" tIns="45714" rIns="91428" bIns="45714" numCol="1" anchor="ctr"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５</a:t>
            </a:r>
            <a:r>
              <a:rPr kumimoji="1" lang="ja-JP" altLang="en-US" sz="2000" b="1" i="0" u="none" strike="noStrike" kern="1200" cap="none" spc="0" normalizeH="0" baseline="0" noProof="0" dirty="0" err="1"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20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難波周辺　②心斎橋筋商店街での「心</a:t>
            </a:r>
            <a:r>
              <a:rPr kumimoji="1" lang="ja-JP" altLang="en-US" sz="2000" b="1" i="0" u="none" strike="noStrike" kern="1200" cap="none" spc="0" normalizeH="0" baseline="0" noProof="0" dirty="0" err="1">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ぶら</a:t>
            </a:r>
            <a:r>
              <a:rPr kumimoji="1" lang="ja-JP" altLang="en-US" sz="20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」の実現</a:t>
            </a:r>
            <a:endParaRPr kumimoji="1" lang="en-US" altLang="ja-JP" sz="20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5" name="角丸四角形 24"/>
          <p:cNvSpPr/>
          <p:nvPr/>
        </p:nvSpPr>
        <p:spPr>
          <a:xfrm>
            <a:off x="1271471" y="548680"/>
            <a:ext cx="9577064" cy="1008112"/>
          </a:xfrm>
          <a:prstGeom prst="roundRect">
            <a:avLst>
              <a:gd name="adj" fmla="val 12653"/>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＜めざす姿＞</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6700" marR="0" lvl="0" indent="-26670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　・景観法に基づく、地域の良好な景観の維持・増進を図るために自主的な規制を行うことができる「景観協定」により、訪れる人が、おしゃれを楽しみながら街を楽しむ「心</a:t>
            </a:r>
            <a:r>
              <a:rPr kumimoji="1" lang="ja-JP" altLang="en-US" sz="1600" b="0" i="0" u="none" strike="noStrike" kern="1200" cap="none" spc="0" normalizeH="0" baseline="0" noProof="0" dirty="0" err="1">
                <a:ln>
                  <a:noFill/>
                </a:ln>
                <a:solidFill>
                  <a:prstClr val="black"/>
                </a:solidFill>
                <a:effectLst/>
                <a:uLnTx/>
                <a:uFillTx/>
                <a:latin typeface="ＭＳ Ｐ明朝" pitchFamily="18" charset="-128"/>
                <a:ea typeface="ＭＳ Ｐ明朝" pitchFamily="18" charset="-128"/>
                <a:cs typeface="+mn-cs"/>
              </a:rPr>
              <a:t>ぶら</a:t>
            </a:r>
            <a:r>
              <a:rPr kumimoji="1" lang="ja-JP" altLang="en-US" sz="16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」の実現と“調和”と“優雅さ”のある街を育むことをめざす。</a:t>
            </a:r>
            <a:endParaRPr kumimoji="1" lang="en-US" altLang="ja-JP" sz="16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p:txBody>
      </p:sp>
      <p:sp>
        <p:nvSpPr>
          <p:cNvPr id="29" name="正方形/長方形 28"/>
          <p:cNvSpPr/>
          <p:nvPr/>
        </p:nvSpPr>
        <p:spPr>
          <a:xfrm>
            <a:off x="1343472" y="1772816"/>
            <a:ext cx="1373833" cy="4752528"/>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82550" marR="0" lvl="0" indent="-8255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心斎橋筋商店街は百貨店やブランド店等が軒を連ね、全国でも有数の来訪者（年間</a:t>
            </a:r>
            <a:r>
              <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5,500</a:t>
            </a: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万人）のある商店街。</a:t>
            </a:r>
            <a:endPar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82550" marR="0" lvl="0" indent="-8255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・しかし近年、</a:t>
            </a:r>
            <a:r>
              <a:rPr kumimoji="0"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商店街衰退に伴う街のブランド力低下や、風俗店・無料案内所等による環境悪化が懸念されていた。</a:t>
            </a:r>
            <a:endPar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p:txBody>
      </p:sp>
      <p:sp>
        <p:nvSpPr>
          <p:cNvPr id="30" name="正方形/長方形 29"/>
          <p:cNvSpPr/>
          <p:nvPr/>
        </p:nvSpPr>
        <p:spPr>
          <a:xfrm>
            <a:off x="3503712" y="1772816"/>
            <a:ext cx="2376260" cy="4752528"/>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800" b="0" i="0" u="none" strike="noStrike" kern="1200" cap="none" spc="0" normalizeH="0" baseline="0" noProof="0" dirty="0">
              <a:ln>
                <a:noFill/>
              </a:ln>
              <a:solidFill>
                <a:schemeClr val="tx1"/>
              </a:solidFill>
              <a:effectLst/>
              <a:uLnTx/>
              <a:uFillTx/>
              <a:latin typeface="Calibri" panose="020F0502020204030204"/>
              <a:ea typeface="ＭＳ Ｐゴシック" panose="020B0600070205080204" pitchFamily="50" charset="-128"/>
              <a:cs typeface="+mn-cs"/>
            </a:endParaRPr>
          </a:p>
        </p:txBody>
      </p:sp>
      <p:sp>
        <p:nvSpPr>
          <p:cNvPr id="31" name="正方形/長方形 30"/>
          <p:cNvSpPr/>
          <p:nvPr/>
        </p:nvSpPr>
        <p:spPr>
          <a:xfrm>
            <a:off x="6672064" y="1772816"/>
            <a:ext cx="4104458" cy="4752528"/>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57263" rtl="0" eaLnBrk="1" fontAlgn="auto" latinLnBrk="0" hangingPunct="1">
              <a:lnSpc>
                <a:spcPct val="100000"/>
              </a:lnSpc>
              <a:spcBef>
                <a:spcPts val="0"/>
              </a:spcBef>
              <a:spcAft>
                <a:spcPts val="0"/>
              </a:spcAft>
              <a:buClrTx/>
              <a:buSzTx/>
              <a:buFontTx/>
              <a:buNone/>
              <a:tabLst/>
              <a:defRPr/>
            </a:pPr>
            <a:endParaRPr kumimoji="1" lang="en-US" altLang="ja-JP"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57263" rtl="0" eaLnBrk="1" fontAlgn="auto" latinLnBrk="0" hangingPunct="1">
              <a:lnSpc>
                <a:spcPct val="100000"/>
              </a:lnSpc>
              <a:spcBef>
                <a:spcPts val="0"/>
              </a:spcBef>
              <a:spcAft>
                <a:spcPts val="0"/>
              </a:spcAft>
              <a:buClrTx/>
              <a:buSzTx/>
              <a:buFontTx/>
              <a:buNone/>
              <a:tabLst/>
              <a:defRPr/>
            </a:pPr>
            <a:endParaRPr kumimoji="1" lang="en-US" altLang="ja-JP" sz="1800" b="0" i="0" u="none" strike="noStrike" kern="1200" cap="none" spc="0" normalizeH="0" baseline="0" noProof="0" dirty="0">
              <a:ln>
                <a:noFill/>
              </a:ln>
              <a:solidFill>
                <a:prstClr val="black"/>
              </a:solidFill>
              <a:effectLst/>
              <a:uLnTx/>
              <a:uFillTx/>
              <a:latin typeface="ＭＳ ゴシック" pitchFamily="49" charset="-128"/>
              <a:ea typeface="ＭＳ Ｐゴシック" panose="020B0600070205080204" pitchFamily="50" charset="-128"/>
              <a:cs typeface="+mn-cs"/>
            </a:endParaRPr>
          </a:p>
          <a:p>
            <a:pPr marL="0" marR="0" lvl="0" indent="0" algn="l" defTabSz="957263"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ＭＳ ゴシック" pitchFamily="49" charset="-128"/>
                <a:ea typeface="ＭＳ Ｐゴシック" panose="020B0600070205080204" pitchFamily="50" charset="-128"/>
                <a:cs typeface="+mn-cs"/>
              </a:rPr>
              <a:t>　　　　　</a:t>
            </a:r>
            <a:endParaRPr kumimoji="1" lang="en-US" altLang="ja-JP" sz="1800" b="0" i="0" u="none" strike="noStrike" kern="1200" cap="none" spc="0" normalizeH="0" baseline="0" noProof="0" dirty="0">
              <a:ln>
                <a:noFill/>
              </a:ln>
              <a:solidFill>
                <a:prstClr val="black"/>
              </a:solidFill>
              <a:effectLst/>
              <a:uLnTx/>
              <a:uFillTx/>
              <a:latin typeface="ＭＳ ゴシック" pitchFamily="49" charset="-128"/>
              <a:ea typeface="ＭＳ Ｐゴシック" panose="020B0600070205080204" pitchFamily="50" charset="-128"/>
              <a:cs typeface="+mn-cs"/>
            </a:endParaRPr>
          </a:p>
          <a:p>
            <a:pPr marL="0" marR="0" lvl="0" indent="0" algn="l" defTabSz="957263"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ＭＳ ゴシック" pitchFamily="49" charset="-128"/>
                <a:ea typeface="ＭＳ Ｐゴシック" panose="020B0600070205080204" pitchFamily="50" charset="-128"/>
                <a:cs typeface="+mn-cs"/>
              </a:rPr>
              <a:t>　　　　</a:t>
            </a:r>
            <a:endParaRPr kumimoji="1" lang="en-US" altLang="ja-JP" sz="1800" b="0" i="0" u="none" strike="noStrike" kern="1200" cap="none" spc="0" normalizeH="0" baseline="0" noProof="0" dirty="0">
              <a:ln>
                <a:noFill/>
              </a:ln>
              <a:solidFill>
                <a:prstClr val="black"/>
              </a:solidFill>
              <a:effectLst/>
              <a:uLnTx/>
              <a:uFillTx/>
              <a:latin typeface="ＭＳ ゴシック" pitchFamily="49" charset="-128"/>
              <a:ea typeface="ＭＳ Ｐゴシック" panose="020B0600070205080204" pitchFamily="50" charset="-128"/>
              <a:cs typeface="+mn-cs"/>
            </a:endParaRPr>
          </a:p>
          <a:p>
            <a:pPr marL="0" marR="0" lvl="0" indent="0" algn="l" defTabSz="957263"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ＭＳ ゴシック" pitchFamily="49" charset="-128"/>
                <a:ea typeface="ＭＳ Ｐゴシック" panose="020B0600070205080204" pitchFamily="50" charset="-128"/>
                <a:cs typeface="+mn-cs"/>
              </a:rPr>
              <a:t>　　　</a:t>
            </a:r>
            <a:endParaRPr kumimoji="1" lang="en-US" altLang="ja-JP" sz="1800" b="0" i="0" u="none" strike="noStrike" kern="1200" cap="none" spc="0" normalizeH="0" baseline="0" noProof="0" dirty="0">
              <a:ln>
                <a:noFill/>
              </a:ln>
              <a:solidFill>
                <a:prstClr val="black"/>
              </a:solidFill>
              <a:effectLst/>
              <a:uLnTx/>
              <a:uFillTx/>
              <a:latin typeface="ＭＳ ゴシック" pitchFamily="49" charset="-128"/>
              <a:ea typeface="ＭＳ Ｐゴシック" panose="020B0600070205080204" pitchFamily="50" charset="-128"/>
              <a:cs typeface="+mn-cs"/>
            </a:endParaRPr>
          </a:p>
          <a:p>
            <a:pPr marL="0" marR="0" lvl="0" indent="0" algn="l" defTabSz="957263"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ＭＳ ゴシック" pitchFamily="49" charset="-128"/>
                <a:ea typeface="ＭＳ Ｐゴシック" panose="020B0600070205080204" pitchFamily="50" charset="-128"/>
                <a:cs typeface="+mn-cs"/>
              </a:rPr>
              <a:t>　　</a:t>
            </a:r>
            <a:endParaRPr kumimoji="1" lang="en-US" altLang="ja-JP" sz="1800" b="0" i="0" u="none" strike="noStrike" kern="1200" cap="none" spc="0" normalizeH="0" baseline="0" noProof="0" dirty="0">
              <a:ln>
                <a:noFill/>
              </a:ln>
              <a:solidFill>
                <a:prstClr val="black"/>
              </a:solidFill>
              <a:effectLst/>
              <a:uLnTx/>
              <a:uFillTx/>
              <a:latin typeface="ＭＳ ゴシック" pitchFamily="49" charset="-128"/>
              <a:ea typeface="ＭＳ Ｐゴシック" panose="020B0600070205080204" pitchFamily="50" charset="-128"/>
              <a:cs typeface="+mn-cs"/>
            </a:endParaRPr>
          </a:p>
          <a:p>
            <a:pPr marL="0" marR="0" lvl="0" indent="0" algn="l" defTabSz="957263" rtl="0" eaLnBrk="1" fontAlgn="auto" latinLnBrk="0" hangingPunct="1">
              <a:lnSpc>
                <a:spcPct val="100000"/>
              </a:lnSpc>
              <a:spcBef>
                <a:spcPts val="0"/>
              </a:spcBef>
              <a:spcAft>
                <a:spcPts val="0"/>
              </a:spcAft>
              <a:buClrTx/>
              <a:buSzTx/>
              <a:buFontTx/>
              <a:buNone/>
              <a:tabLst/>
              <a:defRPr/>
            </a:pPr>
            <a:endParaRPr kumimoji="1" lang="en-US" altLang="ja-JP" sz="1800" b="0" i="0" u="none" strike="noStrike" kern="1200" cap="none" spc="0" normalizeH="0" baseline="0" noProof="0" dirty="0">
              <a:ln>
                <a:noFill/>
              </a:ln>
              <a:solidFill>
                <a:prstClr val="black"/>
              </a:solidFill>
              <a:effectLst/>
              <a:uLnTx/>
              <a:uFillTx/>
              <a:latin typeface="ＭＳ ゴシック" pitchFamily="49" charset="-128"/>
              <a:ea typeface="ＭＳ Ｐゴシック" panose="020B0600070205080204" pitchFamily="50" charset="-128"/>
              <a:cs typeface="+mn-cs"/>
            </a:endParaRPr>
          </a:p>
          <a:p>
            <a:pPr marL="0" marR="0" lvl="0" indent="0" algn="l" defTabSz="957263" rtl="0" eaLnBrk="1" fontAlgn="auto" latinLnBrk="0" hangingPunct="1">
              <a:lnSpc>
                <a:spcPct val="100000"/>
              </a:lnSpc>
              <a:spcBef>
                <a:spcPts val="0"/>
              </a:spcBef>
              <a:spcAft>
                <a:spcPts val="0"/>
              </a:spcAft>
              <a:buClrTx/>
              <a:buSzTx/>
              <a:buFontTx/>
              <a:buNone/>
              <a:tabLst/>
              <a:defRPr/>
            </a:pPr>
            <a:endParaRPr kumimoji="1" lang="en-US" altLang="ja-JP" sz="1800" b="0" i="0" u="none" strike="noStrike" kern="1200" cap="none" spc="0" normalizeH="0" baseline="0" noProof="0" dirty="0">
              <a:ln>
                <a:noFill/>
              </a:ln>
              <a:solidFill>
                <a:prstClr val="black"/>
              </a:solidFill>
              <a:effectLst/>
              <a:uLnTx/>
              <a:uFillTx/>
              <a:latin typeface="ＭＳ ゴシック" pitchFamily="49" charset="-128"/>
              <a:ea typeface="ＭＳ Ｐゴシック" panose="020B0600070205080204" pitchFamily="50" charset="-128"/>
              <a:cs typeface="+mn-cs"/>
            </a:endParaRPr>
          </a:p>
          <a:p>
            <a:pPr marL="0" marR="0" lvl="0" indent="0" algn="l" defTabSz="957263"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ＭＳ ゴシック" pitchFamily="49" charset="-128"/>
                <a:ea typeface="ＭＳ Ｐゴシック" panose="020B0600070205080204" pitchFamily="50" charset="-128"/>
                <a:cs typeface="+mn-cs"/>
              </a:rPr>
              <a:t>　</a:t>
            </a:r>
            <a:endParaRPr kumimoji="1" lang="en-US" altLang="ja-JP" sz="1800" b="0" i="0" u="none" strike="noStrike" kern="1200" cap="none" spc="0" normalizeH="0" baseline="0" noProof="0" dirty="0">
              <a:ln>
                <a:noFill/>
              </a:ln>
              <a:solidFill>
                <a:prstClr val="black"/>
              </a:solidFill>
              <a:effectLst/>
              <a:uLnTx/>
              <a:uFillTx/>
              <a:latin typeface="ＭＳ ゴシック" pitchFamily="49" charset="-128"/>
              <a:ea typeface="ＭＳ Ｐゴシック" panose="020B0600070205080204" pitchFamily="50" charset="-128"/>
              <a:cs typeface="+mn-cs"/>
            </a:endParaRPr>
          </a:p>
          <a:p>
            <a:pPr marL="0" marR="0" lvl="0" indent="0" algn="l" defTabSz="957263"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ＭＳ ゴシック" pitchFamily="49" charset="-128"/>
                <a:ea typeface="ＭＳ Ｐゴシック" panose="020B0600070205080204" pitchFamily="50" charset="-128"/>
                <a:cs typeface="+mn-cs"/>
              </a:rPr>
              <a:t>　</a:t>
            </a:r>
            <a:endParaRPr kumimoji="1" lang="en-US" altLang="ja-JP" sz="1800" b="0" i="0" u="none" strike="noStrike" kern="1200" cap="none" spc="0" normalizeH="0" baseline="0" noProof="0" dirty="0">
              <a:ln>
                <a:noFill/>
              </a:ln>
              <a:solidFill>
                <a:prstClr val="black"/>
              </a:solidFill>
              <a:effectLst/>
              <a:uLnTx/>
              <a:uFillTx/>
              <a:latin typeface="ＭＳ ゴシック" pitchFamily="49" charset="-128"/>
              <a:ea typeface="ＭＳ Ｐゴシック" panose="020B0600070205080204" pitchFamily="50" charset="-128"/>
              <a:cs typeface="+mn-cs"/>
            </a:endParaRPr>
          </a:p>
          <a:p>
            <a:pPr marL="0" marR="0" lvl="0" indent="0" algn="l" defTabSz="957263" rtl="0" eaLnBrk="1" fontAlgn="auto" latinLnBrk="0" hangingPunct="1">
              <a:lnSpc>
                <a:spcPct val="100000"/>
              </a:lnSpc>
              <a:spcBef>
                <a:spcPts val="0"/>
              </a:spcBef>
              <a:spcAft>
                <a:spcPts val="0"/>
              </a:spcAft>
              <a:buClrTx/>
              <a:buSzTx/>
              <a:buFontTx/>
              <a:buNone/>
              <a:tabLst/>
              <a:defRPr/>
            </a:pPr>
            <a:endParaRPr kumimoji="1" lang="en-US" altLang="ja-JP" sz="1800" b="0" i="0" u="none" strike="noStrike" kern="1200" cap="none" spc="0" normalizeH="0" baseline="0" noProof="0" dirty="0">
              <a:ln>
                <a:noFill/>
              </a:ln>
              <a:solidFill>
                <a:prstClr val="black"/>
              </a:solidFill>
              <a:effectLst/>
              <a:uLnTx/>
              <a:uFillTx/>
              <a:latin typeface="ＭＳ ゴシック" pitchFamily="49"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32" name="右矢印 31"/>
          <p:cNvSpPr/>
          <p:nvPr/>
        </p:nvSpPr>
        <p:spPr>
          <a:xfrm>
            <a:off x="2886329" y="3212976"/>
            <a:ext cx="387586" cy="648072"/>
          </a:xfrm>
          <a:prstGeom prst="rightArrow">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34" name="正方形/長方形 33"/>
          <p:cNvSpPr/>
          <p:nvPr/>
        </p:nvSpPr>
        <p:spPr>
          <a:xfrm>
            <a:off x="1343472" y="1772816"/>
            <a:ext cx="1365000" cy="360040"/>
          </a:xfrm>
          <a:prstGeom prst="rect">
            <a:avLst/>
          </a:prstGeom>
          <a:solidFill>
            <a:schemeClr val="tx1"/>
          </a:solidFill>
          <a:ln w="12700"/>
        </p:spPr>
        <p:style>
          <a:lnRef idx="2">
            <a:schemeClr val="accent1">
              <a:shade val="50000"/>
            </a:schemeClr>
          </a:lnRef>
          <a:fillRef idx="1">
            <a:schemeClr val="accent1"/>
          </a:fillRef>
          <a:effectRef idx="0">
            <a:schemeClr val="accent1"/>
          </a:effectRef>
          <a:fontRef idx="minor">
            <a:schemeClr val="lt1"/>
          </a:fontRef>
        </p:style>
        <p:txBody>
          <a:bodyPr lIns="36000" rIns="3600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50" charset="-128"/>
                <a:cs typeface="+mn-cs"/>
              </a:rPr>
              <a:t>取組前</a:t>
            </a:r>
          </a:p>
        </p:txBody>
      </p:sp>
      <p:sp>
        <p:nvSpPr>
          <p:cNvPr id="38" name="正方形/長方形 37"/>
          <p:cNvSpPr/>
          <p:nvPr/>
        </p:nvSpPr>
        <p:spPr>
          <a:xfrm>
            <a:off x="3503712" y="1772816"/>
            <a:ext cx="1728192" cy="360040"/>
          </a:xfrm>
          <a:prstGeom prst="rect">
            <a:avLst/>
          </a:prstGeom>
          <a:solidFill>
            <a:schemeClr val="tx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50" charset="-128"/>
                <a:cs typeface="+mn-cs"/>
              </a:rPr>
              <a:t>これまでの取組</a:t>
            </a:r>
          </a:p>
        </p:txBody>
      </p:sp>
      <p:sp>
        <p:nvSpPr>
          <p:cNvPr id="39" name="正方形/長方形 38"/>
          <p:cNvSpPr/>
          <p:nvPr/>
        </p:nvSpPr>
        <p:spPr>
          <a:xfrm>
            <a:off x="6672066" y="1772816"/>
            <a:ext cx="1512168" cy="360040"/>
          </a:xfrm>
          <a:prstGeom prst="rect">
            <a:avLst/>
          </a:prstGeom>
          <a:solidFill>
            <a:schemeClr val="tx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50" charset="-128"/>
                <a:cs typeface="+mn-cs"/>
              </a:rPr>
              <a:t>将来像</a:t>
            </a:r>
          </a:p>
        </p:txBody>
      </p:sp>
      <p:sp>
        <p:nvSpPr>
          <p:cNvPr id="16" name="正方形/長方形 15"/>
          <p:cNvSpPr/>
          <p:nvPr/>
        </p:nvSpPr>
        <p:spPr>
          <a:xfrm>
            <a:off x="3575720" y="2204870"/>
            <a:ext cx="2233409" cy="4381575"/>
          </a:xfrm>
          <a:prstGeom prst="rect">
            <a:avLst/>
          </a:prstGeom>
        </p:spPr>
        <p:txBody>
          <a:bodyPr wrap="square" lIns="36000" tIns="36000" rIns="36000" bIns="36000">
            <a:spAutoFit/>
          </a:bodyPr>
          <a:lstStyle/>
          <a:p>
            <a:pPr marL="82550" marR="0" lvl="0" indent="-8255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effectLst/>
                <a:uLnTx/>
                <a:uFillTx/>
                <a:latin typeface="ＭＳ Ｐ明朝" pitchFamily="18" charset="-128"/>
                <a:ea typeface="ＭＳ Ｐ明朝" pitchFamily="18" charset="-128"/>
                <a:cs typeface="+mn-cs"/>
              </a:rPr>
              <a:t>・街の現状を憂い、活性化に取り組む地域のまちづくり団体の活動を市が支援し、まちの将来像である</a:t>
            </a:r>
            <a:r>
              <a:rPr kumimoji="0" lang="ja-JP" altLang="en-US" sz="1200" b="0" i="0" u="none" strike="noStrike" kern="1200" cap="none" spc="0" normalizeH="0" baseline="0" noProof="0" dirty="0">
                <a:ln>
                  <a:noFill/>
                </a:ln>
                <a:effectLst/>
                <a:uLnTx/>
                <a:uFillTx/>
                <a:latin typeface="ＭＳ Ｐ明朝" pitchFamily="18" charset="-128"/>
                <a:ea typeface="ＭＳ Ｐ明朝" pitchFamily="18" charset="-128"/>
                <a:cs typeface="+mn-cs"/>
              </a:rPr>
              <a:t>「まちづくり構想」が策定された。（</a:t>
            </a:r>
            <a:r>
              <a:rPr kumimoji="0" lang="en-US" altLang="ja-JP" sz="1200" b="0" i="0" u="none" strike="noStrike" kern="1200" cap="none" spc="0" normalizeH="0" baseline="0" noProof="0" dirty="0">
                <a:ln>
                  <a:noFill/>
                </a:ln>
                <a:effectLst/>
                <a:uLnTx/>
                <a:uFillTx/>
                <a:latin typeface="ＭＳ Ｐ明朝" pitchFamily="18" charset="-128"/>
                <a:ea typeface="ＭＳ Ｐ明朝" pitchFamily="18" charset="-128"/>
                <a:cs typeface="+mn-cs"/>
              </a:rPr>
              <a:t>2012</a:t>
            </a:r>
            <a:r>
              <a:rPr kumimoji="0" lang="ja-JP" altLang="en-US" sz="1200" b="0" i="0" u="none" strike="noStrike" kern="1200" cap="none" spc="0" normalizeH="0" baseline="0" noProof="0" dirty="0">
                <a:ln>
                  <a:noFill/>
                </a:ln>
                <a:effectLst/>
                <a:uLnTx/>
                <a:uFillTx/>
                <a:latin typeface="ＭＳ Ｐ明朝" pitchFamily="18" charset="-128"/>
                <a:ea typeface="ＭＳ Ｐ明朝" pitchFamily="18" charset="-128"/>
                <a:cs typeface="+mn-cs"/>
              </a:rPr>
              <a:t>年</a:t>
            </a:r>
            <a:r>
              <a:rPr kumimoji="0" lang="en-US" altLang="ja-JP" sz="1200" b="0" i="0" u="none" strike="noStrike" kern="1200" cap="none" spc="0" normalizeH="0" baseline="0" noProof="0" dirty="0">
                <a:ln>
                  <a:noFill/>
                </a:ln>
                <a:effectLst/>
                <a:uLnTx/>
                <a:uFillTx/>
                <a:latin typeface="ＭＳ Ｐ明朝" pitchFamily="18" charset="-128"/>
                <a:ea typeface="ＭＳ Ｐ明朝" pitchFamily="18" charset="-128"/>
                <a:cs typeface="+mn-cs"/>
              </a:rPr>
              <a:t>9</a:t>
            </a:r>
            <a:r>
              <a:rPr kumimoji="0" lang="ja-JP" altLang="en-US" sz="1200" b="0" i="0" u="none" strike="noStrike" kern="1200" cap="none" spc="0" normalizeH="0" baseline="0" noProof="0" dirty="0">
                <a:ln>
                  <a:noFill/>
                </a:ln>
                <a:effectLst/>
                <a:uLnTx/>
                <a:uFillTx/>
                <a:latin typeface="ＭＳ Ｐ明朝" pitchFamily="18" charset="-128"/>
                <a:ea typeface="ＭＳ Ｐ明朝" pitchFamily="18" charset="-128"/>
                <a:cs typeface="+mn-cs"/>
              </a:rPr>
              <a:t>月）</a:t>
            </a:r>
            <a:endParaRPr kumimoji="1" lang="en-US" altLang="ja-JP" sz="1200" b="0" i="0" u="none" strike="noStrike" kern="1200" cap="none" spc="0" normalizeH="0" baseline="0" noProof="0" dirty="0">
              <a:ln>
                <a:noFill/>
              </a:ln>
              <a:effectLst/>
              <a:uLnTx/>
              <a:uFillTx/>
              <a:latin typeface="ＭＳ Ｐ明朝" pitchFamily="18" charset="-128"/>
              <a:ea typeface="ＭＳ Ｐ明朝" pitchFamily="18" charset="-128"/>
              <a:cs typeface="+mn-cs"/>
            </a:endParaRPr>
          </a:p>
          <a:p>
            <a:pPr marL="82550" marR="0" lvl="0" indent="-8255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effectLst/>
                <a:uLnTx/>
                <a:uFillTx/>
                <a:latin typeface="ＭＳ Ｐ明朝" pitchFamily="18" charset="-128"/>
                <a:ea typeface="ＭＳ Ｐ明朝" pitchFamily="18" charset="-128"/>
                <a:cs typeface="+mn-cs"/>
              </a:rPr>
              <a:t>・構想に沿い約</a:t>
            </a:r>
            <a:r>
              <a:rPr kumimoji="1" lang="en-US" altLang="ja-JP" sz="1200" b="0" i="0" u="none" strike="noStrike" kern="1200" cap="none" spc="0" normalizeH="0" baseline="0" noProof="0" dirty="0">
                <a:ln>
                  <a:noFill/>
                </a:ln>
                <a:effectLst/>
                <a:uLnTx/>
                <a:uFillTx/>
                <a:latin typeface="ＭＳ Ｐ明朝" pitchFamily="18" charset="-128"/>
                <a:ea typeface="ＭＳ Ｐ明朝" pitchFamily="18" charset="-128"/>
                <a:cs typeface="+mn-cs"/>
              </a:rPr>
              <a:t>400</a:t>
            </a:r>
            <a:r>
              <a:rPr kumimoji="1" lang="ja-JP" altLang="en-US" sz="1200" b="0" i="0" u="none" strike="noStrike" kern="1200" cap="none" spc="0" normalizeH="0" baseline="0" noProof="0" dirty="0">
                <a:ln>
                  <a:noFill/>
                </a:ln>
                <a:effectLst/>
                <a:uLnTx/>
                <a:uFillTx/>
                <a:latin typeface="ＭＳ Ｐ明朝" pitchFamily="18" charset="-128"/>
                <a:ea typeface="ＭＳ Ｐ明朝" pitchFamily="18" charset="-128"/>
                <a:cs typeface="+mn-cs"/>
              </a:rPr>
              <a:t>名の合意を得た「心斎橋筋景観協定」を策定（</a:t>
            </a:r>
            <a:r>
              <a:rPr kumimoji="1" lang="en-US" altLang="ja-JP" sz="1200" b="0" i="0" u="none" strike="noStrike" kern="1200" cap="none" spc="0" normalizeH="0" baseline="0" noProof="0" dirty="0">
                <a:ln>
                  <a:noFill/>
                </a:ln>
                <a:effectLst/>
                <a:uLnTx/>
                <a:uFillTx/>
                <a:latin typeface="ＭＳ Ｐ明朝" pitchFamily="18" charset="-128"/>
                <a:ea typeface="ＭＳ Ｐ明朝" pitchFamily="18" charset="-128"/>
                <a:cs typeface="+mn-cs"/>
              </a:rPr>
              <a:t>2013</a:t>
            </a:r>
            <a:r>
              <a:rPr kumimoji="1" lang="ja-JP" altLang="en-US" sz="1200" b="0" i="0" u="none" strike="noStrike" kern="1200" cap="none" spc="0" normalizeH="0" baseline="0" noProof="0" dirty="0">
                <a:ln>
                  <a:noFill/>
                </a:ln>
                <a:effectLst/>
                <a:uLnTx/>
                <a:uFillTx/>
                <a:latin typeface="ＭＳ Ｐ明朝" pitchFamily="18" charset="-128"/>
                <a:ea typeface="ＭＳ Ｐ明朝" pitchFamily="18" charset="-128"/>
                <a:cs typeface="+mn-cs"/>
              </a:rPr>
              <a:t>年）。</a:t>
            </a:r>
            <a:endParaRPr kumimoji="1" lang="en-US" altLang="ja-JP" sz="1200" b="0" i="0" u="none" strike="noStrike" kern="1200" cap="none" spc="0" normalizeH="0" baseline="0" noProof="0" dirty="0">
              <a:ln>
                <a:noFill/>
              </a:ln>
              <a:effectLst/>
              <a:uLnTx/>
              <a:uFillTx/>
              <a:latin typeface="ＭＳ Ｐ明朝" pitchFamily="18" charset="-128"/>
              <a:ea typeface="ＭＳ Ｐ明朝" pitchFamily="18" charset="-128"/>
              <a:cs typeface="+mn-cs"/>
            </a:endParaRPr>
          </a:p>
          <a:p>
            <a:pPr marL="82550" marR="0" lvl="0" indent="-82550" algn="l" defTabSz="957263"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effectLst/>
                <a:uLnTx/>
                <a:uFillTx/>
                <a:latin typeface="ＭＳ Ｐ明朝" pitchFamily="18" charset="-128"/>
                <a:ea typeface="ＭＳ Ｐ明朝" pitchFamily="18" charset="-128"/>
                <a:cs typeface="+mn-cs"/>
              </a:rPr>
              <a:t>・地域では、ガイドラインを作成し、新築等の際に、事前に事業者と協議する</a:t>
            </a:r>
            <a:r>
              <a:rPr kumimoji="1" lang="ja-JP" altLang="en-US" sz="1200" b="0" i="0" u="none" strike="noStrike" kern="1200" cap="none" spc="0" normalizeH="0" baseline="0" noProof="0" dirty="0" smtClean="0">
                <a:ln>
                  <a:noFill/>
                </a:ln>
                <a:effectLst/>
                <a:uLnTx/>
                <a:uFillTx/>
                <a:latin typeface="ＭＳ Ｐ明朝" pitchFamily="18" charset="-128"/>
                <a:ea typeface="ＭＳ Ｐ明朝" pitchFamily="18" charset="-128"/>
                <a:cs typeface="+mn-cs"/>
              </a:rPr>
              <a:t>取組を</a:t>
            </a:r>
            <a:r>
              <a:rPr kumimoji="1" lang="ja-JP" altLang="en-US" sz="1200" b="0" i="0" u="none" strike="noStrike" kern="1200" cap="none" spc="0" normalizeH="0" baseline="0" noProof="0" dirty="0">
                <a:ln>
                  <a:noFill/>
                </a:ln>
                <a:effectLst/>
                <a:uLnTx/>
                <a:uFillTx/>
                <a:latin typeface="ＭＳ Ｐ明朝" pitchFamily="18" charset="-128"/>
                <a:ea typeface="ＭＳ Ｐ明朝" pitchFamily="18" charset="-128"/>
                <a:cs typeface="+mn-cs"/>
              </a:rPr>
              <a:t>行っている。</a:t>
            </a:r>
            <a:endParaRPr kumimoji="1" lang="en-US" altLang="ja-JP" sz="1200" b="0" i="0" u="none" strike="noStrike" kern="1200" cap="none" spc="0" normalizeH="0" baseline="0" noProof="0" dirty="0">
              <a:ln>
                <a:noFill/>
              </a:ln>
              <a:effectLst/>
              <a:uLnTx/>
              <a:uFillTx/>
              <a:latin typeface="ＭＳ Ｐ明朝" pitchFamily="18" charset="-128"/>
              <a:ea typeface="ＭＳ Ｐ明朝" pitchFamily="18" charset="-128"/>
              <a:cs typeface="+mn-cs"/>
            </a:endParaRPr>
          </a:p>
          <a:p>
            <a:pPr marL="82550" marR="0" lvl="0" indent="-82550" algn="l" defTabSz="957263"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effectLst/>
                <a:uLnTx/>
                <a:uFillTx/>
                <a:latin typeface="ＭＳ Ｐ明朝" pitchFamily="18" charset="-128"/>
                <a:ea typeface="ＭＳ Ｐ明朝" pitchFamily="18" charset="-128"/>
                <a:cs typeface="+mn-cs"/>
              </a:rPr>
              <a:t>・本市では協定に基づく届出の際に、地域での行われている協議や、景観協定区域への賛同の拡大に向けた地域の</a:t>
            </a:r>
            <a:r>
              <a:rPr kumimoji="1" lang="ja-JP" altLang="en-US" sz="1200" b="0" i="0" u="none" strike="noStrike" kern="1200" cap="none" spc="0" normalizeH="0" baseline="0" noProof="0" dirty="0" smtClean="0">
                <a:ln>
                  <a:noFill/>
                </a:ln>
                <a:effectLst/>
                <a:uLnTx/>
                <a:uFillTx/>
                <a:latin typeface="ＭＳ Ｐ明朝" pitchFamily="18" charset="-128"/>
                <a:ea typeface="ＭＳ Ｐ明朝" pitchFamily="18" charset="-128"/>
                <a:cs typeface="+mn-cs"/>
              </a:rPr>
              <a:t>取組の</a:t>
            </a:r>
            <a:r>
              <a:rPr kumimoji="1" lang="ja-JP" altLang="en-US" sz="1200" b="0" i="0" u="none" strike="noStrike" kern="1200" cap="none" spc="0" normalizeH="0" baseline="0" noProof="0" dirty="0">
                <a:ln>
                  <a:noFill/>
                </a:ln>
                <a:effectLst/>
                <a:uLnTx/>
                <a:uFillTx/>
                <a:latin typeface="ＭＳ Ｐ明朝" pitchFamily="18" charset="-128"/>
                <a:ea typeface="ＭＳ Ｐ明朝" pitchFamily="18" charset="-128"/>
                <a:cs typeface="+mn-cs"/>
              </a:rPr>
              <a:t>支援を行っている。</a:t>
            </a:r>
            <a:endParaRPr kumimoji="1" lang="en-US" altLang="ja-JP" sz="1200" b="0" i="0" u="none" strike="noStrike" kern="1200" cap="none" spc="0" normalizeH="0" baseline="0" noProof="0" dirty="0">
              <a:ln>
                <a:noFill/>
              </a:ln>
              <a:effectLst/>
              <a:uLnTx/>
              <a:uFillTx/>
              <a:latin typeface="ＭＳ Ｐ明朝" pitchFamily="18" charset="-128"/>
              <a:ea typeface="ＭＳ Ｐ明朝" pitchFamily="18" charset="-128"/>
              <a:cs typeface="+mn-cs"/>
            </a:endParaRPr>
          </a:p>
          <a:p>
            <a:pPr marL="0" marR="0" lvl="0" indent="0" algn="l" defTabSz="957263"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effectLst/>
                <a:uLnTx/>
                <a:uFillTx/>
                <a:latin typeface="ＭＳ Ｐ明朝" pitchFamily="18" charset="-128"/>
                <a:ea typeface="ＭＳ Ｐ明朝" pitchFamily="18" charset="-128"/>
                <a:cs typeface="+mn-cs"/>
              </a:rPr>
              <a:t>【</a:t>
            </a:r>
            <a:r>
              <a:rPr kumimoji="1" lang="ja-JP" altLang="en-US" sz="1100" b="0" i="0" u="none" strike="noStrike" kern="1200" cap="none" spc="0" normalizeH="0" baseline="0" noProof="0" dirty="0">
                <a:ln>
                  <a:noFill/>
                </a:ln>
                <a:effectLst/>
                <a:uLnTx/>
                <a:uFillTx/>
                <a:latin typeface="ＭＳ Ｐ明朝" pitchFamily="18" charset="-128"/>
                <a:ea typeface="ＭＳ Ｐ明朝" pitchFamily="18" charset="-128"/>
                <a:cs typeface="+mn-cs"/>
              </a:rPr>
              <a:t>景観協定の主な内容</a:t>
            </a:r>
            <a:r>
              <a:rPr kumimoji="1" lang="en-US" altLang="ja-JP" sz="1100" b="0" i="0" u="none" strike="noStrike" kern="1200" cap="none" spc="0" normalizeH="0" baseline="0" noProof="0" dirty="0">
                <a:ln>
                  <a:noFill/>
                </a:ln>
                <a:effectLst/>
                <a:uLnTx/>
                <a:uFillTx/>
                <a:latin typeface="ＭＳ Ｐ明朝" pitchFamily="18" charset="-128"/>
                <a:ea typeface="ＭＳ Ｐ明朝" pitchFamily="18" charset="-128"/>
                <a:cs typeface="+mn-cs"/>
              </a:rPr>
              <a:t>】</a:t>
            </a:r>
          </a:p>
          <a:p>
            <a:pPr marL="177800" marR="0" lvl="0" indent="-177800" algn="l" defTabSz="957263"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effectLst/>
                <a:uLnTx/>
                <a:uFillTx/>
                <a:latin typeface="ＭＳ Ｐ明朝" pitchFamily="18" charset="-128"/>
                <a:ea typeface="ＭＳ Ｐ明朝" pitchFamily="18" charset="-128"/>
                <a:cs typeface="+mn-cs"/>
              </a:rPr>
              <a:t>　・風営法等で定める用途に供することを</a:t>
            </a:r>
            <a:r>
              <a:rPr kumimoji="1" lang="ja-JP" altLang="en-US" sz="1100" b="0" i="0" u="none" strike="noStrike" kern="1200" cap="none" spc="0" normalizeH="0" baseline="0" noProof="0" dirty="0" smtClean="0">
                <a:ln>
                  <a:noFill/>
                </a:ln>
                <a:effectLst/>
                <a:uLnTx/>
                <a:uFillTx/>
                <a:latin typeface="ＭＳ Ｐ明朝" pitchFamily="18" charset="-128"/>
                <a:ea typeface="ＭＳ Ｐ明朝" pitchFamily="18" charset="-128"/>
                <a:cs typeface="+mn-cs"/>
              </a:rPr>
              <a:t>禁止。</a:t>
            </a:r>
            <a:endParaRPr kumimoji="1" lang="en-US" altLang="ja-JP" sz="1100" b="0" i="0" u="none" strike="noStrike" kern="1200" cap="none" spc="0" normalizeH="0" baseline="0" noProof="0" dirty="0">
              <a:ln>
                <a:noFill/>
              </a:ln>
              <a:effectLst/>
              <a:uLnTx/>
              <a:uFillTx/>
              <a:latin typeface="ＭＳ Ｐ明朝" pitchFamily="18" charset="-128"/>
              <a:ea typeface="ＭＳ Ｐ明朝" pitchFamily="18" charset="-128"/>
              <a:cs typeface="+mn-cs"/>
            </a:endParaRPr>
          </a:p>
          <a:p>
            <a:pPr marL="180975" marR="0" lvl="0" indent="-180975" algn="l" defTabSz="957263"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effectLst/>
                <a:uLnTx/>
                <a:uFillTx/>
                <a:latin typeface="ＭＳ Ｐ明朝" pitchFamily="18" charset="-128"/>
                <a:ea typeface="ＭＳ Ｐ明朝" pitchFamily="18" charset="-128"/>
                <a:cs typeface="+mn-cs"/>
              </a:rPr>
              <a:t>　・アーケード内に面する立面の３分の１以内とする等、屋外広告物の</a:t>
            </a:r>
            <a:r>
              <a:rPr kumimoji="1" lang="ja-JP" altLang="en-US" sz="1100" b="0" i="0" u="none" strike="noStrike" kern="1200" cap="none" spc="0" normalizeH="0" baseline="0" noProof="0" dirty="0" smtClean="0">
                <a:ln>
                  <a:noFill/>
                </a:ln>
                <a:effectLst/>
                <a:uLnTx/>
                <a:uFillTx/>
                <a:latin typeface="ＭＳ Ｐ明朝" pitchFamily="18" charset="-128"/>
                <a:ea typeface="ＭＳ Ｐ明朝" pitchFamily="18" charset="-128"/>
                <a:cs typeface="+mn-cs"/>
              </a:rPr>
              <a:t>制限。</a:t>
            </a:r>
            <a:endParaRPr kumimoji="1" lang="en-US" altLang="ja-JP" sz="1100" b="0" i="0" u="none" strike="noStrike" kern="1200" cap="none" spc="0" normalizeH="0" baseline="0" noProof="0" dirty="0">
              <a:ln>
                <a:noFill/>
              </a:ln>
              <a:effectLst/>
              <a:uLnTx/>
              <a:uFillTx/>
              <a:latin typeface="ＭＳ Ｐ明朝" pitchFamily="18" charset="-128"/>
              <a:ea typeface="ＭＳ Ｐ明朝" pitchFamily="18" charset="-128"/>
              <a:cs typeface="+mn-cs"/>
            </a:endParaRPr>
          </a:p>
          <a:p>
            <a:pPr marL="177800" marR="0" lvl="0" indent="-177800" algn="l" defTabSz="957263"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effectLst/>
                <a:uLnTx/>
                <a:uFillTx/>
                <a:latin typeface="ＭＳ Ｐ明朝" pitchFamily="18" charset="-128"/>
                <a:ea typeface="ＭＳ Ｐ明朝" pitchFamily="18" charset="-128"/>
                <a:cs typeface="+mn-cs"/>
              </a:rPr>
              <a:t>　・建築物の新築や広告物設置等の際は協議が</a:t>
            </a:r>
            <a:r>
              <a:rPr kumimoji="1" lang="ja-JP" altLang="en-US" sz="1100" b="0" i="0" u="none" strike="noStrike" kern="1200" cap="none" spc="0" normalizeH="0" baseline="0" noProof="0" dirty="0" smtClean="0">
                <a:ln>
                  <a:noFill/>
                </a:ln>
                <a:effectLst/>
                <a:uLnTx/>
                <a:uFillTx/>
                <a:latin typeface="ＭＳ Ｐ明朝" pitchFamily="18" charset="-128"/>
                <a:ea typeface="ＭＳ Ｐ明朝" pitchFamily="18" charset="-128"/>
                <a:cs typeface="+mn-cs"/>
              </a:rPr>
              <a:t>必要。</a:t>
            </a:r>
            <a:endParaRPr kumimoji="1" lang="en-US" altLang="ja-JP" sz="1100" b="0" i="0" u="none" strike="noStrike" kern="1200" cap="none" spc="0" normalizeH="0" baseline="0" noProof="0" dirty="0">
              <a:ln>
                <a:noFill/>
              </a:ln>
              <a:effectLst/>
              <a:uLnTx/>
              <a:uFillTx/>
              <a:latin typeface="ＭＳ Ｐ明朝" pitchFamily="18" charset="-128"/>
              <a:ea typeface="ＭＳ Ｐ明朝" pitchFamily="18" charset="-128"/>
              <a:cs typeface="+mn-cs"/>
            </a:endParaRPr>
          </a:p>
        </p:txBody>
      </p:sp>
      <p:sp>
        <p:nvSpPr>
          <p:cNvPr id="17" name="右矢印 16"/>
          <p:cNvSpPr/>
          <p:nvPr/>
        </p:nvSpPr>
        <p:spPr>
          <a:xfrm>
            <a:off x="6054682" y="3188051"/>
            <a:ext cx="387586" cy="648072"/>
          </a:xfrm>
          <a:prstGeom prst="rightArrow">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18" name="正方形/長方形 17"/>
          <p:cNvSpPr/>
          <p:nvPr/>
        </p:nvSpPr>
        <p:spPr>
          <a:xfrm>
            <a:off x="6672066" y="2204907"/>
            <a:ext cx="1512168" cy="1631216"/>
          </a:xfrm>
          <a:prstGeom prst="rect">
            <a:avLst/>
          </a:prstGeom>
        </p:spPr>
        <p:txBody>
          <a:bodyPr wrap="square">
            <a:spAutoFit/>
          </a:bodyPr>
          <a:lstStyle/>
          <a:p>
            <a:pPr marL="82550" marR="0" lvl="0" indent="-82550" algn="l" defTabSz="957263"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・今後、地域と事業者が景観協定に基づく協議を行うことにより、「心</a:t>
            </a:r>
            <a:r>
              <a:rPr kumimoji="1" lang="ja-JP" altLang="en-US" sz="1200" b="0" i="0" u="none" strike="noStrike" kern="1200" cap="none" spc="0" normalizeH="0" baseline="0" noProof="0" dirty="0" err="1">
                <a:ln>
                  <a:noFill/>
                </a:ln>
                <a:solidFill>
                  <a:prstClr val="black"/>
                </a:solidFill>
                <a:effectLst/>
                <a:uLnTx/>
                <a:uFillTx/>
                <a:latin typeface="ＭＳ Ｐ明朝" pitchFamily="18" charset="-128"/>
                <a:ea typeface="ＭＳ Ｐ明朝" pitchFamily="18" charset="-128"/>
                <a:cs typeface="+mn-cs"/>
              </a:rPr>
              <a:t>ぶら</a:t>
            </a: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」の実現及び“調和”と“優雅さ”のある街を育むことをめざす。</a:t>
            </a:r>
            <a:endPar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0" marR="0" lvl="0" indent="0" algn="l" defTabSz="957263"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p:txBody>
      </p:sp>
      <p:pic>
        <p:nvPicPr>
          <p:cNvPr id="56323" name="Picture 3"/>
          <p:cNvPicPr>
            <a:picLocks noChangeAspect="1" noChangeArrowheads="1"/>
          </p:cNvPicPr>
          <p:nvPr/>
        </p:nvPicPr>
        <p:blipFill>
          <a:blip r:embed="rId2" cstate="email"/>
          <a:srcRect/>
          <a:stretch>
            <a:fillRect/>
          </a:stretch>
        </p:blipFill>
        <p:spPr bwMode="auto">
          <a:xfrm>
            <a:off x="6720322" y="5733256"/>
            <a:ext cx="1224136" cy="348736"/>
          </a:xfrm>
          <a:prstGeom prst="rect">
            <a:avLst/>
          </a:prstGeom>
          <a:noFill/>
          <a:ln w="9525">
            <a:noFill/>
            <a:miter lim="800000"/>
            <a:headEnd/>
            <a:tailEnd/>
          </a:ln>
        </p:spPr>
      </p:pic>
      <p:pic>
        <p:nvPicPr>
          <p:cNvPr id="56324" name="Picture 4"/>
          <p:cNvPicPr>
            <a:picLocks noChangeAspect="1" noChangeArrowheads="1"/>
          </p:cNvPicPr>
          <p:nvPr/>
        </p:nvPicPr>
        <p:blipFill>
          <a:blip r:embed="rId3" cstate="email"/>
          <a:srcRect/>
          <a:stretch>
            <a:fillRect/>
          </a:stretch>
        </p:blipFill>
        <p:spPr bwMode="auto">
          <a:xfrm>
            <a:off x="6744073" y="6086563"/>
            <a:ext cx="1512168" cy="339051"/>
          </a:xfrm>
          <a:prstGeom prst="rect">
            <a:avLst/>
          </a:prstGeom>
          <a:noFill/>
          <a:ln w="9525">
            <a:noFill/>
            <a:miter lim="800000"/>
            <a:headEnd/>
            <a:tailEnd/>
          </a:ln>
        </p:spPr>
      </p:pic>
      <p:sp>
        <p:nvSpPr>
          <p:cNvPr id="21" name="テキスト ボックス 20"/>
          <p:cNvSpPr txBox="1"/>
          <p:nvPr/>
        </p:nvSpPr>
        <p:spPr>
          <a:xfrm>
            <a:off x="8405127" y="4005064"/>
            <a:ext cx="211203" cy="648072"/>
          </a:xfrm>
          <a:prstGeom prst="rect">
            <a:avLst/>
          </a:prstGeom>
          <a:solidFill>
            <a:schemeClr val="bg1">
              <a:alpha val="50000"/>
            </a:schemeClr>
          </a:solidFill>
        </p:spPr>
        <p:txBody>
          <a:bodyPr vert="eaVert" wrap="square" lIns="36000" tIns="36000" rIns="36000" bIns="3600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御堂筋</a:t>
            </a:r>
          </a:p>
        </p:txBody>
      </p:sp>
      <p:sp>
        <p:nvSpPr>
          <p:cNvPr id="23" name="テキスト ボックス 22"/>
          <p:cNvSpPr txBox="1"/>
          <p:nvPr/>
        </p:nvSpPr>
        <p:spPr>
          <a:xfrm>
            <a:off x="8688295" y="1916832"/>
            <a:ext cx="432049" cy="195814"/>
          </a:xfrm>
          <a:prstGeom prst="rect">
            <a:avLst/>
          </a:prstGeom>
          <a:solidFill>
            <a:schemeClr val="bg1">
              <a:alpha val="50000"/>
            </a:schemeClr>
          </a:solidFill>
        </p:spPr>
        <p:txBody>
          <a:bodyPr wrap="square" lIns="36000" tIns="36000" rIns="36000" bIns="3600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長堀通</a:t>
            </a:r>
          </a:p>
        </p:txBody>
      </p:sp>
      <p:sp>
        <p:nvSpPr>
          <p:cNvPr id="24" name="テキスト ボックス 23"/>
          <p:cNvSpPr txBox="1"/>
          <p:nvPr/>
        </p:nvSpPr>
        <p:spPr>
          <a:xfrm>
            <a:off x="9120342" y="6165304"/>
            <a:ext cx="720080" cy="195814"/>
          </a:xfrm>
          <a:prstGeom prst="rect">
            <a:avLst/>
          </a:prstGeom>
          <a:solidFill>
            <a:schemeClr val="bg1">
              <a:alpha val="50000"/>
            </a:schemeClr>
          </a:solidFill>
        </p:spPr>
        <p:txBody>
          <a:bodyPr wrap="square" lIns="36000" tIns="36000" rIns="36000" bIns="3600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道頓堀川</a:t>
            </a:r>
          </a:p>
        </p:txBody>
      </p:sp>
      <p:sp>
        <p:nvSpPr>
          <p:cNvPr id="26" name="正方形/長方形 25"/>
          <p:cNvSpPr/>
          <p:nvPr/>
        </p:nvSpPr>
        <p:spPr>
          <a:xfrm>
            <a:off x="9912432" y="6165304"/>
            <a:ext cx="720080" cy="288032"/>
          </a:xfrm>
          <a:prstGeom prst="rect">
            <a:avLst/>
          </a:prstGeom>
          <a:solidFill>
            <a:schemeClr val="bg1"/>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grpSp>
        <p:nvGrpSpPr>
          <p:cNvPr id="6" name="グループ化 5"/>
          <p:cNvGrpSpPr/>
          <p:nvPr/>
        </p:nvGrpSpPr>
        <p:grpSpPr>
          <a:xfrm>
            <a:off x="8603218" y="2115047"/>
            <a:ext cx="2029294" cy="4208586"/>
            <a:chOff x="8603218" y="2115047"/>
            <a:chExt cx="2029294" cy="4208586"/>
          </a:xfrm>
        </p:grpSpPr>
        <p:pic>
          <p:nvPicPr>
            <p:cNvPr id="3" name="図 2"/>
            <p:cNvPicPr>
              <a:picLocks noChangeAspect="1"/>
            </p:cNvPicPr>
            <p:nvPr/>
          </p:nvPicPr>
          <p:blipFill rotWithShape="1">
            <a:blip r:embed="rId4" cstate="print">
              <a:extLst>
                <a:ext uri="{28A0092B-C50C-407E-A947-70E740481C1C}">
                  <a14:useLocalDpi xmlns:a14="http://schemas.microsoft.com/office/drawing/2010/main" val="0"/>
                </a:ext>
              </a:extLst>
            </a:blip>
            <a:srcRect t="8461" r="39351"/>
            <a:stretch/>
          </p:blipFill>
          <p:spPr>
            <a:xfrm>
              <a:off x="8603218" y="2115047"/>
              <a:ext cx="1868650" cy="4208586"/>
            </a:xfrm>
            <a:prstGeom prst="rect">
              <a:avLst/>
            </a:prstGeom>
          </p:spPr>
        </p:pic>
        <p:sp>
          <p:nvSpPr>
            <p:cNvPr id="5" name="正方形/長方形 4"/>
            <p:cNvSpPr/>
            <p:nvPr/>
          </p:nvSpPr>
          <p:spPr>
            <a:xfrm>
              <a:off x="10094228" y="5832648"/>
              <a:ext cx="538284" cy="32757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grpSp>
      <p:sp>
        <p:nvSpPr>
          <p:cNvPr id="27" name="スライド番号プレースホルダー 3"/>
          <p:cNvSpPr>
            <a:spLocks noGrp="1"/>
          </p:cNvSpPr>
          <p:nvPr>
            <p:ph type="sldNum" sz="quarter" idx="12"/>
          </p:nvPr>
        </p:nvSpPr>
        <p:spPr>
          <a:xfrm>
            <a:off x="10134600" y="6476387"/>
            <a:ext cx="2057400" cy="365125"/>
          </a:xfrm>
        </p:spPr>
        <p:txBody>
          <a:bodyPr/>
          <a:lstStyle/>
          <a:p>
            <a:fld id="{138CA411-231B-42B9-AF63-97A64194AA60}" type="slidenum">
              <a:rPr lang="ja-JP" altLang="en-US" sz="1400" b="1" smtClean="0">
                <a:solidFill>
                  <a:schemeClr val="tx1"/>
                </a:solidFill>
                <a:latin typeface="ＭＳ Ｐゴシック" panose="020B0600070205080204" pitchFamily="50" charset="-128"/>
                <a:ea typeface="ＭＳ Ｐゴシック" panose="020B0600070205080204" pitchFamily="50" charset="-128"/>
              </a:rPr>
              <a:pPr/>
              <a:t>48</a:t>
            </a:fld>
            <a:endParaRPr lang="ja-JP" altLang="en-US" sz="1400" b="1" dirty="0">
              <a:solidFill>
                <a:schemeClr val="tx1"/>
              </a:solidFill>
              <a:latin typeface="ＭＳ Ｐゴシック" panose="020B0600070205080204" pitchFamily="50" charset="-128"/>
              <a:ea typeface="ＭＳ Ｐゴシック" panose="020B0600070205080204" pitchFamily="50" charset="-128"/>
            </a:endParaRPr>
          </a:p>
        </p:txBody>
      </p:sp>
    </p:spTree>
    <p:extLst>
      <p:ext uri="{BB962C8B-B14F-4D97-AF65-F5344CB8AC3E}">
        <p14:creationId xmlns:p14="http://schemas.microsoft.com/office/powerpoint/2010/main" val="144786605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 name="図 26" descr="宗右衛門町.jpg"/>
          <p:cNvPicPr>
            <a:picLocks noChangeAspect="1"/>
          </p:cNvPicPr>
          <p:nvPr/>
        </p:nvPicPr>
        <p:blipFill rotWithShape="1">
          <a:blip r:embed="rId3" cstate="email"/>
          <a:srcRect l="2055" r="5303"/>
          <a:stretch/>
        </p:blipFill>
        <p:spPr>
          <a:xfrm>
            <a:off x="6010589" y="2863797"/>
            <a:ext cx="4787901" cy="1440160"/>
          </a:xfrm>
          <a:prstGeom prst="rect">
            <a:avLst/>
          </a:prstGeom>
        </p:spPr>
      </p:pic>
      <p:sp>
        <p:nvSpPr>
          <p:cNvPr id="4" name="Rectangle 2"/>
          <p:cNvSpPr txBox="1">
            <a:spLocks noChangeArrowheads="1"/>
          </p:cNvSpPr>
          <p:nvPr/>
        </p:nvSpPr>
        <p:spPr bwMode="auto">
          <a:xfrm>
            <a:off x="1143000" y="11"/>
            <a:ext cx="9906000" cy="408111"/>
          </a:xfrm>
          <a:prstGeom prst="rect">
            <a:avLst/>
          </a:prstGeom>
          <a:gradFill rotWithShape="1">
            <a:gsLst>
              <a:gs pos="0">
                <a:srgbClr val="000066"/>
              </a:gs>
              <a:gs pos="50000">
                <a:srgbClr val="0000FF"/>
              </a:gs>
              <a:gs pos="100000">
                <a:srgbClr val="000066"/>
              </a:gs>
            </a:gsLst>
            <a:lin ang="5400000" scaled="1"/>
          </a:gradFill>
          <a:ln w="9525">
            <a:noFill/>
            <a:miter lim="800000"/>
            <a:headEnd/>
            <a:tailEnd/>
          </a:ln>
        </p:spPr>
        <p:txBody>
          <a:bodyPr vert="horz" wrap="square" lIns="91428" tIns="45714" rIns="91428" bIns="45714" numCol="1" anchor="ctr"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５</a:t>
            </a:r>
            <a:r>
              <a:rPr kumimoji="1" lang="ja-JP" altLang="en-US" sz="2000" b="1" i="0" u="none" strike="noStrike" kern="1200" cap="none" spc="0" normalizeH="0" baseline="0" noProof="0" dirty="0" err="1"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20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難波周辺　③宗右衛門町地区の格調高く魅力あるまちなみの再生・創造</a:t>
            </a:r>
            <a:endParaRPr kumimoji="1" lang="en-US" altLang="ja-JP" sz="20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5" name="角丸四角形 24"/>
          <p:cNvSpPr/>
          <p:nvPr/>
        </p:nvSpPr>
        <p:spPr>
          <a:xfrm>
            <a:off x="1279490" y="460864"/>
            <a:ext cx="9497041" cy="1167936"/>
          </a:xfrm>
          <a:prstGeom prst="roundRect">
            <a:avLst>
              <a:gd name="adj" fmla="val 12653"/>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5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＜めざす姿＞</a:t>
            </a:r>
            <a:endPar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265113" marR="0" lvl="0" indent="-265113" algn="l" defTabSz="914400" rtl="0" eaLnBrk="1" fontAlgn="auto" latinLnBrk="0" hangingPunct="1">
              <a:lnSpc>
                <a:spcPct val="100000"/>
              </a:lnSpc>
              <a:spcBef>
                <a:spcPts val="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a:t>
            </a:r>
            <a:r>
              <a:rPr kumimoji="1" lang="ja-JP" altLang="en-US" sz="16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a:t>
            </a:r>
            <a:r>
              <a:rPr kumimoji="1" lang="en-US" altLang="ja-JP" sz="16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 </a:t>
            </a:r>
            <a:r>
              <a:rPr kumimoji="1" lang="ja-JP" altLang="en-US" sz="16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建物の用途等を制限するルールである「地区計画」や、新築等の際に地域と事業者が協議</a:t>
            </a:r>
            <a:r>
              <a:rPr kumimoji="1" lang="ja-JP" altLang="en-US" sz="1600" b="0" i="0" u="none" strike="noStrike" kern="1200" cap="none" spc="0" normalizeH="0" baseline="0" noProof="0" dirty="0">
                <a:ln>
                  <a:noFill/>
                </a:ln>
                <a:solidFill>
                  <a:schemeClr val="tx1"/>
                </a:solidFill>
                <a:effectLst/>
                <a:uLnTx/>
                <a:uFillTx/>
                <a:latin typeface="ＭＳ Ｐ明朝" pitchFamily="18" charset="-128"/>
                <a:ea typeface="ＭＳ Ｐ明朝" pitchFamily="18" charset="-128"/>
                <a:cs typeface="+mn-cs"/>
              </a:rPr>
              <a:t>する</a:t>
            </a:r>
            <a:r>
              <a:rPr kumimoji="1" lang="ja-JP" altLang="en-US" sz="1600" b="0" i="0" u="none" strike="noStrike" kern="1200" cap="none" spc="0" normalizeH="0" baseline="0" noProof="0" dirty="0" smtClean="0">
                <a:ln>
                  <a:noFill/>
                </a:ln>
                <a:solidFill>
                  <a:schemeClr val="tx1"/>
                </a:solidFill>
                <a:effectLst/>
                <a:uLnTx/>
                <a:uFillTx/>
                <a:latin typeface="ＭＳ Ｐ明朝" pitchFamily="18" charset="-128"/>
                <a:ea typeface="ＭＳ Ｐ明朝" pitchFamily="18" charset="-128"/>
                <a:cs typeface="+mn-cs"/>
              </a:rPr>
              <a:t>取組</a:t>
            </a:r>
            <a:r>
              <a:rPr kumimoji="1" lang="ja-JP" altLang="en-US" sz="1600" b="0" i="0" u="none" strike="noStrike" kern="1200" cap="none" spc="0" normalizeH="0" baseline="0" noProof="0" dirty="0" smtClean="0">
                <a:ln>
                  <a:noFill/>
                </a:ln>
                <a:solidFill>
                  <a:prstClr val="black"/>
                </a:solidFill>
                <a:effectLst/>
                <a:uLnTx/>
                <a:uFillTx/>
                <a:latin typeface="ＭＳ Ｐ明朝" pitchFamily="18" charset="-128"/>
                <a:ea typeface="ＭＳ Ｐ明朝" pitchFamily="18" charset="-128"/>
                <a:cs typeface="+mn-cs"/>
              </a:rPr>
              <a:t>に</a:t>
            </a:r>
            <a:r>
              <a:rPr kumimoji="1" lang="ja-JP" altLang="en-US" sz="16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より、歴史や風情が息づく個性的で格調高い魅力的なまちなみを再生・創造するとともに、大阪ミナミの環境浄化、活性化に寄与する。</a:t>
            </a:r>
            <a:endParaRPr kumimoji="1" lang="en-US" altLang="ja-JP" sz="16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p:txBody>
      </p:sp>
      <p:sp>
        <p:nvSpPr>
          <p:cNvPr id="29" name="正方形/長方形 28"/>
          <p:cNvSpPr/>
          <p:nvPr/>
        </p:nvSpPr>
        <p:spPr>
          <a:xfrm>
            <a:off x="1261781" y="1836440"/>
            <a:ext cx="1613027" cy="4824536"/>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31" name="正方形/長方形 30"/>
          <p:cNvSpPr/>
          <p:nvPr/>
        </p:nvSpPr>
        <p:spPr>
          <a:xfrm>
            <a:off x="6010589" y="1836440"/>
            <a:ext cx="4765931" cy="4824536"/>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0" marR="0" lvl="0" indent="0" algn="l" defTabSz="914400" rtl="0" eaLnBrk="1" fontAlgn="auto" latinLnBrk="0" hangingPunct="1">
              <a:lnSpc>
                <a:spcPts val="2600"/>
              </a:lnSpc>
              <a:spcBef>
                <a:spcPts val="0"/>
              </a:spcBef>
              <a:spcAft>
                <a:spcPts val="0"/>
              </a:spcAft>
              <a:buClrTx/>
              <a:buSzTx/>
              <a:buFontTx/>
              <a:buNone/>
              <a:tabLst/>
              <a:defRPr/>
            </a:pPr>
            <a:endParaRPr kumimoji="1" lang="en-US" altLang="ja-JP"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・今後建替えが進むことにより、歴史や風情が息づく個性的で格調高い魅力的なまちなみを再生・創造し、大阪ミナミの環境浄化、活性化に寄与する。</a:t>
            </a:r>
          </a:p>
        </p:txBody>
      </p:sp>
      <p:sp>
        <p:nvSpPr>
          <p:cNvPr id="32" name="右矢印 31"/>
          <p:cNvSpPr/>
          <p:nvPr/>
        </p:nvSpPr>
        <p:spPr>
          <a:xfrm>
            <a:off x="2977319" y="3861052"/>
            <a:ext cx="217965" cy="648072"/>
          </a:xfrm>
          <a:prstGeom prst="rightArrow">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34" name="正方形/長方形 33"/>
          <p:cNvSpPr/>
          <p:nvPr/>
        </p:nvSpPr>
        <p:spPr>
          <a:xfrm>
            <a:off x="1271464" y="1836440"/>
            <a:ext cx="1365000" cy="360040"/>
          </a:xfrm>
          <a:prstGeom prst="rect">
            <a:avLst/>
          </a:prstGeom>
          <a:solidFill>
            <a:schemeClr val="tx1"/>
          </a:solidFill>
          <a:ln w="12700"/>
        </p:spPr>
        <p:style>
          <a:lnRef idx="2">
            <a:schemeClr val="accent1">
              <a:shade val="50000"/>
            </a:schemeClr>
          </a:lnRef>
          <a:fillRef idx="1">
            <a:schemeClr val="accent1"/>
          </a:fillRef>
          <a:effectRef idx="0">
            <a:schemeClr val="accent1"/>
          </a:effectRef>
          <a:fontRef idx="minor">
            <a:schemeClr val="lt1"/>
          </a:fontRef>
        </p:style>
        <p:txBody>
          <a:bodyPr lIns="36000" rIns="3600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50" charset="-128"/>
                <a:cs typeface="+mn-cs"/>
              </a:rPr>
              <a:t>取組前</a:t>
            </a:r>
          </a:p>
        </p:txBody>
      </p:sp>
      <p:sp>
        <p:nvSpPr>
          <p:cNvPr id="39" name="正方形/長方形 38"/>
          <p:cNvSpPr/>
          <p:nvPr/>
        </p:nvSpPr>
        <p:spPr>
          <a:xfrm>
            <a:off x="6011245" y="1836440"/>
            <a:ext cx="1365000" cy="360040"/>
          </a:xfrm>
          <a:prstGeom prst="rect">
            <a:avLst/>
          </a:prstGeom>
          <a:solidFill>
            <a:schemeClr val="tx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50" charset="-128"/>
                <a:cs typeface="+mn-cs"/>
              </a:rPr>
              <a:t>将来像</a:t>
            </a:r>
          </a:p>
        </p:txBody>
      </p:sp>
      <p:pic>
        <p:nvPicPr>
          <p:cNvPr id="1026" name="Picture 2"/>
          <p:cNvPicPr>
            <a:picLocks noChangeAspect="1" noChangeArrowheads="1"/>
          </p:cNvPicPr>
          <p:nvPr/>
        </p:nvPicPr>
        <p:blipFill>
          <a:blip r:embed="rId4" cstate="email"/>
          <a:srcRect/>
          <a:stretch>
            <a:fillRect/>
          </a:stretch>
        </p:blipFill>
        <p:spPr bwMode="auto">
          <a:xfrm>
            <a:off x="6804426" y="4348336"/>
            <a:ext cx="2886361" cy="1967579"/>
          </a:xfrm>
          <a:prstGeom prst="rect">
            <a:avLst/>
          </a:prstGeom>
          <a:noFill/>
          <a:ln w="9525">
            <a:noFill/>
            <a:miter lim="800000"/>
            <a:headEnd/>
            <a:tailEnd/>
          </a:ln>
        </p:spPr>
      </p:pic>
      <p:sp>
        <p:nvSpPr>
          <p:cNvPr id="16" name="正方形/長方形 149"/>
          <p:cNvSpPr>
            <a:spLocks noChangeArrowheads="1"/>
          </p:cNvSpPr>
          <p:nvPr/>
        </p:nvSpPr>
        <p:spPr bwMode="auto">
          <a:xfrm>
            <a:off x="6396039" y="6300936"/>
            <a:ext cx="4368485" cy="144016"/>
          </a:xfrm>
          <a:prstGeom prst="rect">
            <a:avLst/>
          </a:prstGeom>
          <a:noFill/>
          <a:ln>
            <a:noFill/>
          </a:ln>
        </p:spPr>
        <p:txBody>
          <a:bodyPr lIns="74267" tIns="8889" rIns="74267" bIns="8889"/>
          <a:lstStyle>
            <a:lvl1pPr>
              <a:spcBef>
                <a:spcPct val="20000"/>
              </a:spcBef>
              <a:buChar char="•"/>
              <a:defRPr kumimoji="1" sz="45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39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3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8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8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8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800">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1" lang="ja-JP" altLang="en-US" sz="105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Arial" panose="020B0604020202020204" pitchFamily="34" charset="0"/>
                <a:ea typeface="ＭＳ Ｐゴシック" panose="020B0600070205080204" pitchFamily="50" charset="-128"/>
                <a:cs typeface="+mn-cs"/>
              </a:rPr>
              <a:t>　（宗右衛門町活性化協議会　まちづくり構想　街並みのイメージ）</a:t>
            </a:r>
            <a:endParaRPr kumimoji="1" lang="ja-JP" altLang="en-US" sz="13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Arial" panose="020B0604020202020204" pitchFamily="34" charset="0"/>
              <a:ea typeface="ＭＳ Ｐゴシック" panose="020B0600070205080204" pitchFamily="50" charset="-128"/>
              <a:cs typeface="+mn-cs"/>
            </a:endParaRPr>
          </a:p>
        </p:txBody>
      </p:sp>
      <p:sp>
        <p:nvSpPr>
          <p:cNvPr id="21" name="テキスト ボックス 20"/>
          <p:cNvSpPr txBox="1"/>
          <p:nvPr/>
        </p:nvSpPr>
        <p:spPr>
          <a:xfrm>
            <a:off x="6120376" y="2935805"/>
            <a:ext cx="211203" cy="648072"/>
          </a:xfrm>
          <a:prstGeom prst="rect">
            <a:avLst/>
          </a:prstGeom>
          <a:solidFill>
            <a:schemeClr val="bg1">
              <a:alpha val="50000"/>
            </a:schemeClr>
          </a:solidFill>
        </p:spPr>
        <p:txBody>
          <a:bodyPr vert="eaVert" wrap="square" lIns="36000" tIns="36000" rIns="36000" bIns="3600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御堂筋</a:t>
            </a:r>
          </a:p>
        </p:txBody>
      </p:sp>
      <p:sp>
        <p:nvSpPr>
          <p:cNvPr id="22" name="テキスト ボックス 21"/>
          <p:cNvSpPr txBox="1"/>
          <p:nvPr/>
        </p:nvSpPr>
        <p:spPr>
          <a:xfrm>
            <a:off x="10440854" y="3007813"/>
            <a:ext cx="211203" cy="360040"/>
          </a:xfrm>
          <a:prstGeom prst="rect">
            <a:avLst/>
          </a:prstGeom>
          <a:solidFill>
            <a:schemeClr val="bg1">
              <a:alpha val="50000"/>
            </a:schemeClr>
          </a:solidFill>
        </p:spPr>
        <p:txBody>
          <a:bodyPr vert="eaVert" wrap="square" lIns="36000" tIns="36000" rIns="36000" bIns="3600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堺筋</a:t>
            </a:r>
          </a:p>
        </p:txBody>
      </p:sp>
      <p:sp>
        <p:nvSpPr>
          <p:cNvPr id="28" name="フリーフォーム 27"/>
          <p:cNvSpPr/>
          <p:nvPr/>
        </p:nvSpPr>
        <p:spPr>
          <a:xfrm>
            <a:off x="6192333" y="3151833"/>
            <a:ext cx="4291866" cy="967255"/>
          </a:xfrm>
          <a:custGeom>
            <a:avLst/>
            <a:gdLst>
              <a:gd name="connsiteX0" fmla="*/ 4260153 w 4291866"/>
              <a:gd name="connsiteY0" fmla="*/ 967255 h 967255"/>
              <a:gd name="connsiteX1" fmla="*/ 1749517 w 4291866"/>
              <a:gd name="connsiteY1" fmla="*/ 930257 h 967255"/>
              <a:gd name="connsiteX2" fmla="*/ 406987 w 4291866"/>
              <a:gd name="connsiteY2" fmla="*/ 930257 h 967255"/>
              <a:gd name="connsiteX3" fmla="*/ 0 w 4291866"/>
              <a:gd name="connsiteY3" fmla="*/ 935542 h 967255"/>
              <a:gd name="connsiteX4" fmla="*/ 5286 w 4291866"/>
              <a:gd name="connsiteY4" fmla="*/ 576125 h 967255"/>
              <a:gd name="connsiteX5" fmla="*/ 861545 w 4291866"/>
              <a:gd name="connsiteY5" fmla="*/ 570839 h 967255"/>
              <a:gd name="connsiteX6" fmla="*/ 866830 w 4291866"/>
              <a:gd name="connsiteY6" fmla="*/ 449272 h 967255"/>
              <a:gd name="connsiteX7" fmla="*/ 898544 w 4291866"/>
              <a:gd name="connsiteY7" fmla="*/ 449272 h 967255"/>
              <a:gd name="connsiteX8" fmla="*/ 903829 w 4291866"/>
              <a:gd name="connsiteY8" fmla="*/ 332989 h 967255"/>
              <a:gd name="connsiteX9" fmla="*/ 972541 w 4291866"/>
              <a:gd name="connsiteY9" fmla="*/ 338275 h 967255"/>
              <a:gd name="connsiteX10" fmla="*/ 972541 w 4291866"/>
              <a:gd name="connsiteY10" fmla="*/ 248421 h 967255"/>
              <a:gd name="connsiteX11" fmla="*/ 1104680 w 4291866"/>
              <a:gd name="connsiteY11" fmla="*/ 253706 h 967255"/>
              <a:gd name="connsiteX12" fmla="*/ 1104680 w 4291866"/>
              <a:gd name="connsiteY12" fmla="*/ 248421 h 967255"/>
              <a:gd name="connsiteX13" fmla="*/ 1464097 w 4291866"/>
              <a:gd name="connsiteY13" fmla="*/ 248421 h 967255"/>
              <a:gd name="connsiteX14" fmla="*/ 1464097 w 4291866"/>
              <a:gd name="connsiteY14" fmla="*/ 116282 h 967255"/>
              <a:gd name="connsiteX15" fmla="*/ 1797087 w 4291866"/>
              <a:gd name="connsiteY15" fmla="*/ 121567 h 967255"/>
              <a:gd name="connsiteX16" fmla="*/ 1797087 w 4291866"/>
              <a:gd name="connsiteY16" fmla="*/ 153281 h 967255"/>
              <a:gd name="connsiteX17" fmla="*/ 1807658 w 4291866"/>
              <a:gd name="connsiteY17" fmla="*/ 158566 h 967255"/>
              <a:gd name="connsiteX18" fmla="*/ 1812944 w 4291866"/>
              <a:gd name="connsiteY18" fmla="*/ 63426 h 967255"/>
              <a:gd name="connsiteX19" fmla="*/ 2167075 w 4291866"/>
              <a:gd name="connsiteY19" fmla="*/ 68712 h 967255"/>
              <a:gd name="connsiteX20" fmla="*/ 2167075 w 4291866"/>
              <a:gd name="connsiteY20" fmla="*/ 0 h 967255"/>
              <a:gd name="connsiteX21" fmla="*/ 2537064 w 4291866"/>
              <a:gd name="connsiteY21" fmla="*/ 5285 h 967255"/>
              <a:gd name="connsiteX22" fmla="*/ 2537064 w 4291866"/>
              <a:gd name="connsiteY22" fmla="*/ 264277 h 967255"/>
              <a:gd name="connsiteX23" fmla="*/ 2907052 w 4291866"/>
              <a:gd name="connsiteY23" fmla="*/ 269563 h 967255"/>
              <a:gd name="connsiteX24" fmla="*/ 2912338 w 4291866"/>
              <a:gd name="connsiteY24" fmla="*/ 206136 h 967255"/>
              <a:gd name="connsiteX25" fmla="*/ 3255898 w 4291866"/>
              <a:gd name="connsiteY25" fmla="*/ 216707 h 967255"/>
              <a:gd name="connsiteX26" fmla="*/ 3604745 w 4291866"/>
              <a:gd name="connsiteY26" fmla="*/ 206136 h 967255"/>
              <a:gd name="connsiteX27" fmla="*/ 3604745 w 4291866"/>
              <a:gd name="connsiteY27" fmla="*/ 301276 h 967255"/>
              <a:gd name="connsiteX28" fmla="*/ 3958876 w 4291866"/>
              <a:gd name="connsiteY28" fmla="*/ 311847 h 967255"/>
              <a:gd name="connsiteX29" fmla="*/ 3958876 w 4291866"/>
              <a:gd name="connsiteY29" fmla="*/ 211422 h 967255"/>
              <a:gd name="connsiteX30" fmla="*/ 4048731 w 4291866"/>
              <a:gd name="connsiteY30" fmla="*/ 216707 h 967255"/>
              <a:gd name="connsiteX31" fmla="*/ 4043445 w 4291866"/>
              <a:gd name="connsiteY31" fmla="*/ 306562 h 967255"/>
              <a:gd name="connsiteX32" fmla="*/ 4291866 w 4291866"/>
              <a:gd name="connsiteY32" fmla="*/ 322418 h 967255"/>
              <a:gd name="connsiteX33" fmla="*/ 4260153 w 4291866"/>
              <a:gd name="connsiteY33" fmla="*/ 967255 h 967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291866" h="967255">
                <a:moveTo>
                  <a:pt x="4260153" y="967255"/>
                </a:moveTo>
                <a:lnTo>
                  <a:pt x="1749517" y="930257"/>
                </a:lnTo>
                <a:lnTo>
                  <a:pt x="406987" y="930257"/>
                </a:lnTo>
                <a:lnTo>
                  <a:pt x="0" y="935542"/>
                </a:lnTo>
                <a:lnTo>
                  <a:pt x="5286" y="576125"/>
                </a:lnTo>
                <a:lnTo>
                  <a:pt x="861545" y="570839"/>
                </a:lnTo>
                <a:lnTo>
                  <a:pt x="866830" y="449272"/>
                </a:lnTo>
                <a:lnTo>
                  <a:pt x="898544" y="449272"/>
                </a:lnTo>
                <a:lnTo>
                  <a:pt x="903829" y="332989"/>
                </a:lnTo>
                <a:lnTo>
                  <a:pt x="972541" y="338275"/>
                </a:lnTo>
                <a:lnTo>
                  <a:pt x="972541" y="248421"/>
                </a:lnTo>
                <a:lnTo>
                  <a:pt x="1104680" y="253706"/>
                </a:lnTo>
                <a:lnTo>
                  <a:pt x="1104680" y="248421"/>
                </a:lnTo>
                <a:lnTo>
                  <a:pt x="1464097" y="248421"/>
                </a:lnTo>
                <a:lnTo>
                  <a:pt x="1464097" y="116282"/>
                </a:lnTo>
                <a:lnTo>
                  <a:pt x="1797087" y="121567"/>
                </a:lnTo>
                <a:lnTo>
                  <a:pt x="1797087" y="153281"/>
                </a:lnTo>
                <a:lnTo>
                  <a:pt x="1807658" y="158566"/>
                </a:lnTo>
                <a:lnTo>
                  <a:pt x="1812944" y="63426"/>
                </a:lnTo>
                <a:lnTo>
                  <a:pt x="2167075" y="68712"/>
                </a:lnTo>
                <a:lnTo>
                  <a:pt x="2167075" y="0"/>
                </a:lnTo>
                <a:lnTo>
                  <a:pt x="2537064" y="5285"/>
                </a:lnTo>
                <a:lnTo>
                  <a:pt x="2537064" y="264277"/>
                </a:lnTo>
                <a:lnTo>
                  <a:pt x="2907052" y="269563"/>
                </a:lnTo>
                <a:lnTo>
                  <a:pt x="2912338" y="206136"/>
                </a:lnTo>
                <a:lnTo>
                  <a:pt x="3255898" y="216707"/>
                </a:lnTo>
                <a:lnTo>
                  <a:pt x="3604745" y="206136"/>
                </a:lnTo>
                <a:lnTo>
                  <a:pt x="3604745" y="301276"/>
                </a:lnTo>
                <a:lnTo>
                  <a:pt x="3958876" y="311847"/>
                </a:lnTo>
                <a:lnTo>
                  <a:pt x="3958876" y="211422"/>
                </a:lnTo>
                <a:lnTo>
                  <a:pt x="4048731" y="216707"/>
                </a:lnTo>
                <a:lnTo>
                  <a:pt x="4043445" y="306562"/>
                </a:lnTo>
                <a:lnTo>
                  <a:pt x="4291866" y="322418"/>
                </a:lnTo>
                <a:lnTo>
                  <a:pt x="4260153" y="967255"/>
                </a:lnTo>
                <a:close/>
              </a:path>
            </a:pathLst>
          </a:custGeom>
          <a:solidFill>
            <a:srgbClr val="FF0000">
              <a:alpha val="25000"/>
            </a:srgb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24" name="テキスト ボックス 23"/>
          <p:cNvSpPr txBox="1"/>
          <p:nvPr/>
        </p:nvSpPr>
        <p:spPr>
          <a:xfrm>
            <a:off x="7776509" y="3583877"/>
            <a:ext cx="1584176" cy="195814"/>
          </a:xfrm>
          <a:prstGeom prst="rect">
            <a:avLst/>
          </a:prstGeom>
          <a:solidFill>
            <a:schemeClr val="bg1">
              <a:alpha val="50000"/>
            </a:schemeClr>
          </a:solidFill>
        </p:spPr>
        <p:txBody>
          <a:bodyPr wrap="square" lIns="36000" tIns="36000" rIns="36000" bIns="3600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800" b="1"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宗右衛門町地区　地区計画の区域</a:t>
            </a:r>
          </a:p>
        </p:txBody>
      </p:sp>
      <p:sp>
        <p:nvSpPr>
          <p:cNvPr id="18" name="テキスト ボックス 17"/>
          <p:cNvSpPr txBox="1"/>
          <p:nvPr/>
        </p:nvSpPr>
        <p:spPr>
          <a:xfrm>
            <a:off x="7992534" y="4087933"/>
            <a:ext cx="780087" cy="195814"/>
          </a:xfrm>
          <a:prstGeom prst="rect">
            <a:avLst/>
          </a:prstGeom>
          <a:solidFill>
            <a:schemeClr val="bg1">
              <a:alpha val="50000"/>
            </a:schemeClr>
          </a:solidFill>
        </p:spPr>
        <p:txBody>
          <a:bodyPr wrap="square" lIns="36000" tIns="36000" rIns="36000" bIns="3600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道頓堀川</a:t>
            </a:r>
          </a:p>
        </p:txBody>
      </p:sp>
      <p:sp>
        <p:nvSpPr>
          <p:cNvPr id="30" name="テキスト ボックス 29"/>
          <p:cNvSpPr txBox="1"/>
          <p:nvPr/>
        </p:nvSpPr>
        <p:spPr>
          <a:xfrm>
            <a:off x="6701908" y="2863797"/>
            <a:ext cx="349702" cy="648072"/>
          </a:xfrm>
          <a:prstGeom prst="rect">
            <a:avLst/>
          </a:prstGeom>
          <a:solidFill>
            <a:schemeClr val="bg1">
              <a:alpha val="50000"/>
            </a:schemeClr>
          </a:solidFill>
        </p:spPr>
        <p:txBody>
          <a:bodyPr vert="eaVert" wrap="square" lIns="36000" tIns="36000" rIns="36000" bIns="3600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心斎橋筋</a:t>
            </a:r>
            <a:endParaRPr kumimoji="1" lang="en-US" altLang="ja-JP" sz="9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商店街</a:t>
            </a:r>
          </a:p>
        </p:txBody>
      </p:sp>
      <p:sp>
        <p:nvSpPr>
          <p:cNvPr id="23" name="正方形/長方形 22"/>
          <p:cNvSpPr/>
          <p:nvPr/>
        </p:nvSpPr>
        <p:spPr>
          <a:xfrm>
            <a:off x="1273630" y="2298089"/>
            <a:ext cx="1588432" cy="2288694"/>
          </a:xfrm>
          <a:prstGeom prst="rect">
            <a:avLst/>
          </a:prstGeom>
        </p:spPr>
        <p:txBody>
          <a:bodyPr wrap="square" lIns="36000" tIns="36000" rIns="36000" bIns="36000">
            <a:spAutoFit/>
          </a:bodyPr>
          <a:lstStyle/>
          <a:p>
            <a:pPr marL="177800" marR="0" lvl="0" indent="-1778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　・宗右衛門町は四百年の歴史を持つ大阪を代表する歓楽街で、洗練された「食文化」「酒文化」を誇ってきた街であったが、年月の経過にともない、老舗料亭の撤退や性風俗店の増加などにともない、かつての街の風情や活気が喪失していた。</a:t>
            </a:r>
            <a:endPar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p:txBody>
      </p:sp>
      <p:pic>
        <p:nvPicPr>
          <p:cNvPr id="3" name="図 2"/>
          <p:cNvPicPr>
            <a:picLocks noChangeAspect="1"/>
          </p:cNvPicPr>
          <p:nvPr/>
        </p:nvPicPr>
        <p:blipFill rotWithShape="1">
          <a:blip r:embed="rId5"/>
          <a:srcRect l="26940" t="37425" r="42580" b="24102"/>
          <a:stretch/>
        </p:blipFill>
        <p:spPr>
          <a:xfrm>
            <a:off x="1344510" y="4918340"/>
            <a:ext cx="1507004" cy="1069463"/>
          </a:xfrm>
          <a:prstGeom prst="rect">
            <a:avLst/>
          </a:prstGeom>
          <a:ln>
            <a:noFill/>
          </a:ln>
        </p:spPr>
      </p:pic>
      <p:sp>
        <p:nvSpPr>
          <p:cNvPr id="37" name="右矢印 36"/>
          <p:cNvSpPr/>
          <p:nvPr/>
        </p:nvSpPr>
        <p:spPr>
          <a:xfrm>
            <a:off x="5716009" y="3861052"/>
            <a:ext cx="217965" cy="648072"/>
          </a:xfrm>
          <a:prstGeom prst="rightArrow">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8" name="テキスト ボックス 7"/>
          <p:cNvSpPr txBox="1"/>
          <p:nvPr/>
        </p:nvSpPr>
        <p:spPr>
          <a:xfrm>
            <a:off x="1261781" y="5962768"/>
            <a:ext cx="1665841" cy="253916"/>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宗右衛門町の無料案内所</a:t>
            </a:r>
          </a:p>
        </p:txBody>
      </p:sp>
      <p:sp>
        <p:nvSpPr>
          <p:cNvPr id="38" name="正方形/長方形 37"/>
          <p:cNvSpPr/>
          <p:nvPr/>
        </p:nvSpPr>
        <p:spPr>
          <a:xfrm>
            <a:off x="1305013" y="6216684"/>
            <a:ext cx="1567985" cy="461665"/>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出典：国土交通省まちづくり計画策定担い手支援事業　</a:t>
            </a:r>
            <a:r>
              <a:rPr kumimoji="1" lang="en-US" altLang="ja-JP" sz="8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2007</a:t>
            </a:r>
            <a:r>
              <a:rPr kumimoji="1" lang="ja-JP" altLang="en-US" sz="8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年度</a:t>
            </a:r>
            <a:r>
              <a:rPr kumimoji="1" lang="ja-JP" altLang="en-US" sz="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事業実施事例</a:t>
            </a:r>
            <a:endParaRPr kumimoji="1" lang="en-US" altLang="ja-JP" sz="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40" name="正方形/長方形 39"/>
          <p:cNvSpPr/>
          <p:nvPr/>
        </p:nvSpPr>
        <p:spPr>
          <a:xfrm>
            <a:off x="3279982" y="1836440"/>
            <a:ext cx="2376000" cy="4824536"/>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41" name="正方形/長方形 40"/>
          <p:cNvSpPr/>
          <p:nvPr/>
        </p:nvSpPr>
        <p:spPr>
          <a:xfrm>
            <a:off x="3218455" y="2016460"/>
            <a:ext cx="2442210" cy="3212024"/>
          </a:xfrm>
          <a:prstGeom prst="rect">
            <a:avLst/>
          </a:prstGeom>
        </p:spPr>
        <p:txBody>
          <a:bodyPr wrap="square" lIns="36000" tIns="36000" rIns="36000" bIns="36000">
            <a:spAutoFit/>
          </a:bodyPr>
          <a:lstStyle/>
          <a:p>
            <a:pPr marL="177800" marR="0" lvl="0" indent="-17780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effectLst/>
              <a:uLnTx/>
              <a:uFillTx/>
              <a:latin typeface="ＭＳ Ｐ明朝" pitchFamily="18" charset="-128"/>
              <a:ea typeface="ＭＳ Ｐ明朝" pitchFamily="18" charset="-128"/>
              <a:cs typeface="+mn-cs"/>
            </a:endParaRPr>
          </a:p>
          <a:p>
            <a:pPr marL="177800" marR="0" lvl="0" indent="-1778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effectLst/>
                <a:uLnTx/>
                <a:uFillTx/>
                <a:latin typeface="ＭＳ Ｐ明朝" pitchFamily="18" charset="-128"/>
                <a:ea typeface="ＭＳ Ｐ明朝" pitchFamily="18" charset="-128"/>
                <a:cs typeface="+mn-cs"/>
              </a:rPr>
              <a:t>　・街の現状を憂い活性化に取り組む地域のまちづくり団体の活動を市が支援し、まちの将来である「まちづくり構想」が策定され、これに沿い、</a:t>
            </a:r>
            <a:r>
              <a:rPr kumimoji="1" lang="en-US" altLang="ja-JP" sz="1200" b="0" i="0" u="none" strike="noStrike" kern="1200" cap="none" spc="0" normalizeH="0" baseline="0" noProof="0" dirty="0">
                <a:ln>
                  <a:noFill/>
                </a:ln>
                <a:effectLst/>
                <a:uLnTx/>
                <a:uFillTx/>
                <a:latin typeface="ＭＳ Ｐ明朝" pitchFamily="18" charset="-128"/>
                <a:ea typeface="ＭＳ Ｐ明朝" pitchFamily="18" charset="-128"/>
                <a:cs typeface="+mn-cs"/>
              </a:rPr>
              <a:t>『</a:t>
            </a:r>
            <a:r>
              <a:rPr kumimoji="1" lang="ja-JP" altLang="en-US" sz="1200" b="0" i="0" u="none" strike="noStrike" kern="1200" cap="none" spc="0" normalizeH="0" baseline="0" noProof="0" dirty="0">
                <a:ln>
                  <a:noFill/>
                </a:ln>
                <a:effectLst/>
                <a:uLnTx/>
                <a:uFillTx/>
                <a:latin typeface="ＭＳ Ｐ明朝" pitchFamily="18" charset="-128"/>
                <a:ea typeface="ＭＳ Ｐ明朝" pitchFamily="18" charset="-128"/>
                <a:cs typeface="+mn-cs"/>
              </a:rPr>
              <a:t>風俗店等禁止のルール</a:t>
            </a:r>
            <a:r>
              <a:rPr kumimoji="1" lang="en-US" altLang="ja-JP" sz="1200" b="0" i="0" u="none" strike="noStrike" kern="1200" cap="none" spc="0" normalizeH="0" baseline="0" noProof="0" dirty="0">
                <a:ln>
                  <a:noFill/>
                </a:ln>
                <a:effectLst/>
                <a:uLnTx/>
                <a:uFillTx/>
                <a:latin typeface="ＭＳ Ｐ明朝" pitchFamily="18" charset="-128"/>
                <a:ea typeface="ＭＳ Ｐ明朝" pitchFamily="18" charset="-128"/>
                <a:cs typeface="+mn-cs"/>
              </a:rPr>
              <a:t>(</a:t>
            </a:r>
            <a:r>
              <a:rPr kumimoji="1" lang="ja-JP" altLang="en-US" sz="1200" b="0" i="0" u="none" strike="noStrike" kern="1200" cap="none" spc="0" normalizeH="0" baseline="0" noProof="0" dirty="0">
                <a:ln>
                  <a:noFill/>
                </a:ln>
                <a:effectLst/>
                <a:uLnTx/>
                <a:uFillTx/>
                <a:latin typeface="ＭＳ Ｐ明朝" pitchFamily="18" charset="-128"/>
                <a:ea typeface="ＭＳ Ｐ明朝" pitchFamily="18" charset="-128"/>
                <a:cs typeface="+mn-cs"/>
              </a:rPr>
              <a:t>地区計画</a:t>
            </a:r>
            <a:r>
              <a:rPr kumimoji="1" lang="en-US" altLang="ja-JP" sz="1200" b="0" i="0" u="none" strike="noStrike" kern="1200" cap="none" spc="0" normalizeH="0" baseline="0" noProof="0" dirty="0">
                <a:ln>
                  <a:noFill/>
                </a:ln>
                <a:effectLst/>
                <a:uLnTx/>
                <a:uFillTx/>
                <a:latin typeface="ＭＳ Ｐ明朝" pitchFamily="18" charset="-128"/>
                <a:ea typeface="ＭＳ Ｐ明朝" pitchFamily="18" charset="-128"/>
                <a:cs typeface="+mn-cs"/>
              </a:rPr>
              <a:t>)』</a:t>
            </a:r>
            <a:r>
              <a:rPr kumimoji="1" lang="ja-JP" altLang="en-US" sz="1200" b="0" i="0" u="none" strike="noStrike" kern="1200" cap="none" spc="0" normalizeH="0" baseline="0" noProof="0" dirty="0">
                <a:ln>
                  <a:noFill/>
                </a:ln>
                <a:effectLst/>
                <a:uLnTx/>
                <a:uFillTx/>
                <a:latin typeface="ＭＳ Ｐ明朝" pitchFamily="18" charset="-128"/>
                <a:ea typeface="ＭＳ Ｐ明朝" pitchFamily="18" charset="-128"/>
                <a:cs typeface="+mn-cs"/>
              </a:rPr>
              <a:t>（</a:t>
            </a:r>
            <a:r>
              <a:rPr kumimoji="1" lang="en-US" altLang="ja-JP" sz="1200" b="0" i="0" u="none" strike="noStrike" kern="1200" cap="none" spc="0" normalizeH="0" baseline="0" noProof="0" dirty="0">
                <a:ln>
                  <a:noFill/>
                </a:ln>
                <a:effectLst/>
                <a:uLnTx/>
                <a:uFillTx/>
                <a:latin typeface="ＭＳ Ｐ明朝" pitchFamily="18" charset="-128"/>
                <a:ea typeface="ＭＳ Ｐ明朝" pitchFamily="18" charset="-128"/>
                <a:cs typeface="+mn-cs"/>
              </a:rPr>
              <a:t>2009</a:t>
            </a:r>
            <a:r>
              <a:rPr kumimoji="1" lang="ja-JP" altLang="en-US" sz="1200" b="0" i="0" u="none" strike="noStrike" kern="1200" cap="none" spc="0" normalizeH="0" baseline="0" noProof="0" dirty="0">
                <a:ln>
                  <a:noFill/>
                </a:ln>
                <a:effectLst/>
                <a:uLnTx/>
                <a:uFillTx/>
                <a:latin typeface="ＭＳ Ｐ明朝" pitchFamily="18" charset="-128"/>
                <a:ea typeface="ＭＳ Ｐ明朝" pitchFamily="18" charset="-128"/>
                <a:cs typeface="+mn-cs"/>
              </a:rPr>
              <a:t>年）</a:t>
            </a:r>
            <a:r>
              <a:rPr kumimoji="1" lang="en-US" altLang="ja-JP" sz="1200" b="0" i="0" u="none" strike="noStrike" kern="1200" cap="none" spc="0" normalizeH="0" baseline="0" noProof="0" dirty="0">
                <a:ln>
                  <a:noFill/>
                </a:ln>
                <a:effectLst/>
                <a:uLnTx/>
                <a:uFillTx/>
                <a:latin typeface="ＭＳ Ｐ明朝" pitchFamily="18" charset="-128"/>
                <a:ea typeface="ＭＳ Ｐ明朝" pitchFamily="18" charset="-128"/>
                <a:cs typeface="+mn-cs"/>
              </a:rPr>
              <a:t>『</a:t>
            </a:r>
            <a:r>
              <a:rPr kumimoji="1" lang="ja-JP" altLang="en-US" sz="1200" b="0" i="0" u="none" strike="noStrike" kern="1200" cap="none" spc="0" normalizeH="0" baseline="0" noProof="0" dirty="0">
                <a:ln>
                  <a:noFill/>
                </a:ln>
                <a:effectLst/>
                <a:uLnTx/>
                <a:uFillTx/>
                <a:latin typeface="ＭＳ Ｐ明朝" pitchFamily="18" charset="-128"/>
                <a:ea typeface="ＭＳ Ｐ明朝" pitchFamily="18" charset="-128"/>
                <a:cs typeface="+mn-cs"/>
              </a:rPr>
              <a:t>電線の地中化</a:t>
            </a:r>
            <a:r>
              <a:rPr kumimoji="1" lang="en-US" altLang="ja-JP" sz="1200" b="0" i="0" u="none" strike="noStrike" kern="1200" cap="none" spc="0" normalizeH="0" baseline="0" noProof="0" dirty="0">
                <a:ln>
                  <a:noFill/>
                </a:ln>
                <a:effectLst/>
                <a:uLnTx/>
                <a:uFillTx/>
                <a:latin typeface="ＭＳ Ｐ明朝" pitchFamily="18" charset="-128"/>
                <a:ea typeface="ＭＳ Ｐ明朝" pitchFamily="18" charset="-128"/>
                <a:cs typeface="+mn-cs"/>
              </a:rPr>
              <a:t>』『</a:t>
            </a:r>
            <a:r>
              <a:rPr kumimoji="1" lang="ja-JP" altLang="en-US" sz="1200" b="0" i="0" u="none" strike="noStrike" kern="1200" cap="none" spc="0" normalizeH="0" baseline="0" noProof="0" dirty="0">
                <a:ln>
                  <a:noFill/>
                </a:ln>
                <a:effectLst/>
                <a:uLnTx/>
                <a:uFillTx/>
                <a:latin typeface="ＭＳ Ｐ明朝" pitchFamily="18" charset="-128"/>
                <a:ea typeface="ＭＳ Ｐ明朝" pitchFamily="18" charset="-128"/>
                <a:cs typeface="+mn-cs"/>
              </a:rPr>
              <a:t>石畳の通りの復活</a:t>
            </a:r>
            <a:r>
              <a:rPr kumimoji="1" lang="en-US" altLang="ja-JP" sz="1200" b="0" i="0" u="none" strike="noStrike" kern="1200" cap="none" spc="0" normalizeH="0" baseline="0" noProof="0" dirty="0">
                <a:ln>
                  <a:noFill/>
                </a:ln>
                <a:effectLst/>
                <a:uLnTx/>
                <a:uFillTx/>
                <a:latin typeface="ＭＳ Ｐ明朝" pitchFamily="18" charset="-128"/>
                <a:ea typeface="ＭＳ Ｐ明朝" pitchFamily="18" charset="-128"/>
                <a:cs typeface="+mn-cs"/>
              </a:rPr>
              <a:t>』</a:t>
            </a:r>
            <a:r>
              <a:rPr kumimoji="1" lang="ja-JP" altLang="en-US" sz="1200" b="0" i="0" u="none" strike="noStrike" kern="1200" cap="none" spc="0" normalizeH="0" baseline="0" noProof="0" dirty="0">
                <a:ln>
                  <a:noFill/>
                </a:ln>
                <a:effectLst/>
                <a:uLnTx/>
                <a:uFillTx/>
                <a:latin typeface="ＭＳ Ｐ明朝" pitchFamily="18" charset="-128"/>
                <a:ea typeface="ＭＳ Ｐ明朝" pitchFamily="18" charset="-128"/>
                <a:cs typeface="+mn-cs"/>
              </a:rPr>
              <a:t>（</a:t>
            </a:r>
            <a:r>
              <a:rPr kumimoji="1" lang="en-US" altLang="ja-JP" sz="1200" b="0" i="0" u="none" strike="noStrike" kern="1200" cap="none" spc="0" normalizeH="0" baseline="0" noProof="0" dirty="0">
                <a:ln>
                  <a:noFill/>
                </a:ln>
                <a:effectLst/>
                <a:uLnTx/>
                <a:uFillTx/>
                <a:latin typeface="ＭＳ Ｐ明朝" pitchFamily="18" charset="-128"/>
                <a:ea typeface="ＭＳ Ｐ明朝" pitchFamily="18" charset="-128"/>
                <a:cs typeface="+mn-cs"/>
              </a:rPr>
              <a:t>2012</a:t>
            </a:r>
            <a:r>
              <a:rPr kumimoji="1" lang="ja-JP" altLang="en-US" sz="1200" b="0" i="0" u="none" strike="noStrike" kern="1200" cap="none" spc="0" normalizeH="0" baseline="0" noProof="0" dirty="0">
                <a:ln>
                  <a:noFill/>
                </a:ln>
                <a:effectLst/>
                <a:uLnTx/>
                <a:uFillTx/>
                <a:latin typeface="ＭＳ Ｐ明朝" pitchFamily="18" charset="-128"/>
                <a:ea typeface="ＭＳ Ｐ明朝" pitchFamily="18" charset="-128"/>
                <a:cs typeface="+mn-cs"/>
              </a:rPr>
              <a:t>年度）が実現した。</a:t>
            </a:r>
            <a:endParaRPr kumimoji="1" lang="en-US" altLang="ja-JP" sz="1200" b="0" i="0" u="none" strike="noStrike" kern="1200" cap="none" spc="0" normalizeH="0" baseline="0" noProof="0" dirty="0">
              <a:ln>
                <a:noFill/>
              </a:ln>
              <a:effectLst/>
              <a:uLnTx/>
              <a:uFillTx/>
              <a:latin typeface="ＭＳ Ｐ明朝" pitchFamily="18" charset="-128"/>
              <a:ea typeface="ＭＳ Ｐ明朝" pitchFamily="18" charset="-128"/>
              <a:cs typeface="+mn-cs"/>
            </a:endParaRPr>
          </a:p>
          <a:p>
            <a:pPr marL="177800" marR="0" lvl="0" indent="-1778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effectLst/>
                <a:uLnTx/>
                <a:uFillTx/>
                <a:latin typeface="ＭＳ Ｐ明朝" pitchFamily="18" charset="-128"/>
                <a:ea typeface="ＭＳ Ｐ明朝" pitchFamily="18" charset="-128"/>
                <a:cs typeface="+mn-cs"/>
              </a:rPr>
              <a:t>　・地域では、ガイドラインを作成し、新築や改築等の際に、事前に事業者と協議する</a:t>
            </a:r>
            <a:r>
              <a:rPr kumimoji="1" lang="ja-JP" altLang="en-US" sz="1200" b="0" i="0" u="none" strike="noStrike" kern="1200" cap="none" spc="0" normalizeH="0" baseline="0" noProof="0" dirty="0" smtClean="0">
                <a:ln>
                  <a:noFill/>
                </a:ln>
                <a:effectLst/>
                <a:uLnTx/>
                <a:uFillTx/>
                <a:latin typeface="ＭＳ Ｐ明朝" pitchFamily="18" charset="-128"/>
                <a:ea typeface="ＭＳ Ｐ明朝" pitchFamily="18" charset="-128"/>
                <a:cs typeface="+mn-cs"/>
              </a:rPr>
              <a:t>取組を</a:t>
            </a:r>
            <a:r>
              <a:rPr kumimoji="1" lang="ja-JP" altLang="en-US" sz="1200" b="0" i="0" u="none" strike="noStrike" kern="1200" cap="none" spc="0" normalizeH="0" baseline="0" noProof="0" dirty="0">
                <a:ln>
                  <a:noFill/>
                </a:ln>
                <a:effectLst/>
                <a:uLnTx/>
                <a:uFillTx/>
                <a:latin typeface="ＭＳ Ｐ明朝" pitchFamily="18" charset="-128"/>
                <a:ea typeface="ＭＳ Ｐ明朝" pitchFamily="18" charset="-128"/>
                <a:cs typeface="+mn-cs"/>
              </a:rPr>
              <a:t>行っている。</a:t>
            </a:r>
            <a:endParaRPr kumimoji="1" lang="en-US" altLang="ja-JP" sz="1200" b="0" i="0" u="none" strike="noStrike" kern="1200" cap="none" spc="0" normalizeH="0" baseline="0" noProof="0" dirty="0">
              <a:ln>
                <a:noFill/>
              </a:ln>
              <a:effectLst/>
              <a:uLnTx/>
              <a:uFillTx/>
              <a:latin typeface="ＭＳ Ｐ明朝" pitchFamily="18" charset="-128"/>
              <a:ea typeface="ＭＳ Ｐ明朝" pitchFamily="18" charset="-128"/>
              <a:cs typeface="+mn-cs"/>
            </a:endParaRPr>
          </a:p>
          <a:p>
            <a:pPr marL="177800" marR="0" lvl="0" indent="-1778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effectLst/>
                <a:uLnTx/>
                <a:uFillTx/>
                <a:latin typeface="ＭＳ Ｐ明朝" pitchFamily="18" charset="-128"/>
                <a:ea typeface="ＭＳ Ｐ明朝" pitchFamily="18" charset="-128"/>
                <a:cs typeface="+mn-cs"/>
              </a:rPr>
              <a:t>　・地区計画に適合することを届出により確認するとともに、さらなる発展に向けて、市・警察・地域が連携した連絡会で意見交換を行っている。</a:t>
            </a:r>
            <a:endParaRPr kumimoji="1" lang="en-US" altLang="ja-JP" sz="1200" b="0" i="0" u="none" strike="noStrike" kern="1200" cap="none" spc="0" normalizeH="0" baseline="0" noProof="0" dirty="0">
              <a:ln>
                <a:noFill/>
              </a:ln>
              <a:effectLst/>
              <a:uLnTx/>
              <a:uFillTx/>
              <a:latin typeface="ＭＳ Ｐ明朝" pitchFamily="18" charset="-128"/>
              <a:ea typeface="ＭＳ Ｐ明朝" pitchFamily="18" charset="-128"/>
              <a:cs typeface="+mn-cs"/>
            </a:endParaRPr>
          </a:p>
          <a:p>
            <a:pPr marL="177800" marR="0" lvl="0" indent="-17780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effectLst/>
              <a:uLnTx/>
              <a:uFillTx/>
              <a:latin typeface="ＭＳ Ｐ明朝" pitchFamily="18" charset="-128"/>
              <a:ea typeface="ＭＳ Ｐ明朝" pitchFamily="18" charset="-128"/>
              <a:cs typeface="+mn-cs"/>
            </a:endParaRPr>
          </a:p>
        </p:txBody>
      </p:sp>
      <p:sp>
        <p:nvSpPr>
          <p:cNvPr id="42" name="正方形/長方形 41"/>
          <p:cNvSpPr/>
          <p:nvPr/>
        </p:nvSpPr>
        <p:spPr>
          <a:xfrm>
            <a:off x="3274290" y="1836440"/>
            <a:ext cx="1365000" cy="360040"/>
          </a:xfrm>
          <a:prstGeom prst="rect">
            <a:avLst/>
          </a:prstGeom>
          <a:solidFill>
            <a:schemeClr val="tx1"/>
          </a:solidFill>
          <a:ln w="12700"/>
        </p:spPr>
        <p:style>
          <a:lnRef idx="2">
            <a:schemeClr val="accent1">
              <a:shade val="50000"/>
            </a:schemeClr>
          </a:lnRef>
          <a:fillRef idx="1">
            <a:schemeClr val="accent1"/>
          </a:fillRef>
          <a:effectRef idx="0">
            <a:schemeClr val="accent1"/>
          </a:effectRef>
          <a:fontRef idx="minor">
            <a:schemeClr val="lt1"/>
          </a:fontRef>
        </p:style>
        <p:txBody>
          <a:bodyPr lIns="36000" rIns="3600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50" charset="-128"/>
                <a:cs typeface="+mn-cs"/>
              </a:rPr>
              <a:t>これまでの取組</a:t>
            </a:r>
          </a:p>
        </p:txBody>
      </p:sp>
      <p:pic>
        <p:nvPicPr>
          <p:cNvPr id="43" name="図 42"/>
          <p:cNvPicPr>
            <a:picLocks noChangeAspect="1"/>
          </p:cNvPicPr>
          <p:nvPr/>
        </p:nvPicPr>
        <p:blipFill rotWithShape="1">
          <a:blip r:embed="rId6" cstate="print">
            <a:extLst>
              <a:ext uri="{28A0092B-C50C-407E-A947-70E740481C1C}">
                <a14:useLocalDpi xmlns:a14="http://schemas.microsoft.com/office/drawing/2010/main" val="0"/>
              </a:ext>
            </a:extLst>
          </a:blip>
          <a:srcRect/>
          <a:stretch/>
        </p:blipFill>
        <p:spPr>
          <a:xfrm>
            <a:off x="3570295" y="5228484"/>
            <a:ext cx="825129" cy="1073031"/>
          </a:xfrm>
          <a:prstGeom prst="rect">
            <a:avLst/>
          </a:prstGeom>
          <a:ln>
            <a:noFill/>
          </a:ln>
        </p:spPr>
      </p:pic>
      <p:pic>
        <p:nvPicPr>
          <p:cNvPr id="44" name="図 43"/>
          <p:cNvPicPr>
            <a:picLocks noChangeAspect="1"/>
          </p:cNvPicPr>
          <p:nvPr/>
        </p:nvPicPr>
        <p:blipFill rotWithShape="1">
          <a:blip r:embed="rId7" cstate="print">
            <a:extLst>
              <a:ext uri="{28A0092B-C50C-407E-A947-70E740481C1C}">
                <a14:useLocalDpi xmlns:a14="http://schemas.microsoft.com/office/drawing/2010/main" val="0"/>
              </a:ext>
            </a:extLst>
          </a:blip>
          <a:srcRect/>
          <a:stretch/>
        </p:blipFill>
        <p:spPr>
          <a:xfrm>
            <a:off x="4498891" y="5218569"/>
            <a:ext cx="908289" cy="1097135"/>
          </a:xfrm>
          <a:prstGeom prst="rect">
            <a:avLst/>
          </a:prstGeom>
          <a:ln>
            <a:noFill/>
          </a:ln>
        </p:spPr>
      </p:pic>
      <p:sp>
        <p:nvSpPr>
          <p:cNvPr id="45" name="テキスト ボックス 44"/>
          <p:cNvSpPr txBox="1"/>
          <p:nvPr/>
        </p:nvSpPr>
        <p:spPr>
          <a:xfrm>
            <a:off x="3647123" y="6278682"/>
            <a:ext cx="1606530" cy="253916"/>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石畳の完成（</a:t>
            </a:r>
            <a:r>
              <a:rPr kumimoji="1" lang="en-US" altLang="ja-JP" sz="105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2013</a:t>
            </a:r>
            <a:r>
              <a:rPr kumimoji="1" lang="ja-JP" altLang="en-US" sz="105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年</a:t>
            </a:r>
            <a:r>
              <a:rPr kumimoji="1" lang="en-US" altLang="ja-JP" sz="105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3</a:t>
            </a:r>
            <a:r>
              <a:rPr kumimoji="1" lang="ja-JP" altLang="en-US" sz="105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月）</a:t>
            </a:r>
          </a:p>
        </p:txBody>
      </p:sp>
      <p:sp>
        <p:nvSpPr>
          <p:cNvPr id="46" name="正方形/長方形 45"/>
          <p:cNvSpPr/>
          <p:nvPr/>
        </p:nvSpPr>
        <p:spPr>
          <a:xfrm>
            <a:off x="3421863" y="6467856"/>
            <a:ext cx="2148345" cy="215444"/>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出典：宗右衛門町商店街振興組合・事務局</a:t>
            </a:r>
            <a:r>
              <a:rPr kumimoji="1" lang="en-US" altLang="ja-JP" sz="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HP</a:t>
            </a:r>
          </a:p>
        </p:txBody>
      </p:sp>
      <p:sp>
        <p:nvSpPr>
          <p:cNvPr id="33" name="スライド番号プレースホルダー 3"/>
          <p:cNvSpPr>
            <a:spLocks noGrp="1"/>
          </p:cNvSpPr>
          <p:nvPr>
            <p:ph type="sldNum" sz="quarter" idx="12"/>
          </p:nvPr>
        </p:nvSpPr>
        <p:spPr>
          <a:xfrm>
            <a:off x="10134600" y="6476387"/>
            <a:ext cx="2057400" cy="365125"/>
          </a:xfrm>
        </p:spPr>
        <p:txBody>
          <a:bodyPr/>
          <a:lstStyle/>
          <a:p>
            <a:fld id="{138CA411-231B-42B9-AF63-97A64194AA60}" type="slidenum">
              <a:rPr lang="ja-JP" altLang="en-US" sz="1400" b="1" smtClean="0">
                <a:solidFill>
                  <a:schemeClr val="tx1"/>
                </a:solidFill>
                <a:latin typeface="ＭＳ Ｐゴシック" panose="020B0600070205080204" pitchFamily="50" charset="-128"/>
                <a:ea typeface="ＭＳ Ｐゴシック" panose="020B0600070205080204" pitchFamily="50" charset="-128"/>
              </a:rPr>
              <a:pPr/>
              <a:t>49</a:t>
            </a:fld>
            <a:endParaRPr lang="ja-JP" altLang="en-US" sz="1400" b="1" dirty="0">
              <a:solidFill>
                <a:schemeClr val="tx1"/>
              </a:solidFill>
              <a:latin typeface="ＭＳ Ｐゴシック" panose="020B0600070205080204" pitchFamily="50" charset="-128"/>
              <a:ea typeface="ＭＳ Ｐゴシック" panose="020B0600070205080204" pitchFamily="50" charset="-128"/>
            </a:endParaRPr>
          </a:p>
        </p:txBody>
      </p:sp>
    </p:spTree>
    <p:extLst>
      <p:ext uri="{BB962C8B-B14F-4D97-AF65-F5344CB8AC3E}">
        <p14:creationId xmlns:p14="http://schemas.microsoft.com/office/powerpoint/2010/main" val="234571114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角丸四角形 5"/>
          <p:cNvSpPr/>
          <p:nvPr/>
        </p:nvSpPr>
        <p:spPr>
          <a:xfrm>
            <a:off x="1244600" y="558800"/>
            <a:ext cx="9652000" cy="6057900"/>
          </a:xfrm>
          <a:prstGeom prst="roundRect">
            <a:avLst>
              <a:gd name="adj" fmla="val 3669"/>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4" name="Rectangle 2"/>
          <p:cNvSpPr txBox="1">
            <a:spLocks noChangeArrowheads="1"/>
          </p:cNvSpPr>
          <p:nvPr/>
        </p:nvSpPr>
        <p:spPr bwMode="auto">
          <a:xfrm>
            <a:off x="1143000" y="23"/>
            <a:ext cx="9906000" cy="408111"/>
          </a:xfrm>
          <a:prstGeom prst="rect">
            <a:avLst/>
          </a:prstGeom>
          <a:gradFill rotWithShape="1">
            <a:gsLst>
              <a:gs pos="0">
                <a:srgbClr val="000066"/>
              </a:gs>
              <a:gs pos="50000">
                <a:srgbClr val="0000FF"/>
              </a:gs>
              <a:gs pos="100000">
                <a:srgbClr val="000066"/>
              </a:gs>
            </a:gsLst>
            <a:lin ang="5400000" scaled="1"/>
          </a:gradFill>
          <a:ln w="9525">
            <a:noFill/>
            <a:miter lim="800000"/>
            <a:headEnd/>
            <a:tailEnd/>
          </a:ln>
        </p:spPr>
        <p:txBody>
          <a:bodyPr vert="horz" wrap="square" lIns="91428" tIns="45714" rIns="91428" bIns="45714" numCol="1" anchor="ctr"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rPr>
              <a:t>１．大阪駅周辺</a:t>
            </a:r>
            <a:r>
              <a:rPr kumimoji="1" lang="en-US" altLang="ja-JP" sz="20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rPr>
              <a:t>【</a:t>
            </a:r>
            <a:r>
              <a:rPr kumimoji="1" lang="ja-JP" altLang="en-US" sz="20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rPr>
              <a:t>総論</a:t>
            </a:r>
            <a:r>
              <a:rPr kumimoji="1" lang="en-US" altLang="ja-JP" sz="20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rPr>
              <a:t>】</a:t>
            </a:r>
          </a:p>
        </p:txBody>
      </p:sp>
      <p:sp>
        <p:nvSpPr>
          <p:cNvPr id="8" name="テキスト ボックス 7"/>
          <p:cNvSpPr txBox="1"/>
          <p:nvPr/>
        </p:nvSpPr>
        <p:spPr>
          <a:xfrm>
            <a:off x="1271464" y="431322"/>
            <a:ext cx="9777536" cy="6370975"/>
          </a:xfrm>
          <a:prstGeom prst="rect">
            <a:avLst/>
          </a:prstGeom>
          <a:noFill/>
          <a:ln>
            <a:noFill/>
            <a:prstDash val="sysDash"/>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a:t>
            </a: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a:t>
            </a: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2050" name="Rectangle 2"/>
          <p:cNvSpPr>
            <a:spLocks noChangeArrowheads="1"/>
          </p:cNvSpPr>
          <p:nvPr/>
        </p:nvSpPr>
        <p:spPr bwMode="auto">
          <a:xfrm>
            <a:off x="1244600" y="540762"/>
            <a:ext cx="9740900" cy="6093976"/>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ja-JP" sz="1400" b="1"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１．エリア</a:t>
            </a:r>
            <a:r>
              <a:rPr kumimoji="1" lang="ja-JP" altLang="en-US" sz="1400" b="1"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の現状</a:t>
            </a:r>
            <a:endParaRPr kumimoji="1" lang="ja-JP" altLang="ja-JP"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3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　・</a:t>
            </a:r>
            <a:r>
              <a:rPr kumimoji="1" lang="ja-JP" altLang="ja-JP" sz="13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大阪駅周辺はＪＲ、私鉄、</a:t>
            </a:r>
            <a:r>
              <a:rPr kumimoji="1" lang="en-US" altLang="ja-JP" sz="13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Osaka Metro</a:t>
            </a:r>
            <a:r>
              <a:rPr kumimoji="1" lang="ja-JP" altLang="ja-JP" sz="13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の７駅が集中し、１日に</a:t>
            </a:r>
            <a:r>
              <a:rPr kumimoji="1" lang="ja-JP" altLang="en-US" sz="13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約</a:t>
            </a:r>
            <a:r>
              <a:rPr kumimoji="1" lang="en-US" altLang="ja-JP" sz="13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250</a:t>
            </a:r>
            <a:r>
              <a:rPr kumimoji="1" lang="ja-JP" altLang="ja-JP" sz="13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万人</a:t>
            </a:r>
            <a:r>
              <a:rPr kumimoji="1" lang="ja-JP" altLang="en-US" sz="13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の乗り降りがある西日本最大の</a:t>
            </a:r>
            <a:r>
              <a:rPr kumimoji="1" lang="ja-JP" altLang="ja-JP" sz="13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基幹ターミナル</a:t>
            </a:r>
            <a:r>
              <a:rPr kumimoji="1" lang="ja-JP" altLang="en-US" sz="13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a:t>
            </a:r>
            <a:endParaRPr kumimoji="1" lang="ja-JP" altLang="ja-JP" sz="13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180975" marR="0" lvl="0" indent="-180975" algn="l" defTabSz="914400" rtl="0" eaLnBrk="1" fontAlgn="auto" latinLnBrk="0" hangingPunct="1">
              <a:lnSpc>
                <a:spcPct val="100000"/>
              </a:lnSpc>
              <a:spcBef>
                <a:spcPts val="0"/>
              </a:spcBef>
              <a:spcAft>
                <a:spcPts val="0"/>
              </a:spcAft>
              <a:buClrTx/>
              <a:buSzTx/>
              <a:buFontTx/>
              <a:buNone/>
              <a:tabLst/>
              <a:defRPr/>
            </a:pPr>
            <a:r>
              <a:rPr kumimoji="1" lang="ja-JP" altLang="en-US" sz="13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　・業務</a:t>
            </a:r>
            <a:r>
              <a:rPr kumimoji="1" lang="ja-JP" altLang="ja-JP" sz="13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・商業</a:t>
            </a:r>
            <a:r>
              <a:rPr kumimoji="1" lang="ja-JP" altLang="en-US" sz="13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の都市</a:t>
            </a:r>
            <a:r>
              <a:rPr kumimoji="1" lang="ja-JP" altLang="ja-JP" sz="13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機能の</a:t>
            </a:r>
            <a:r>
              <a:rPr kumimoji="1" lang="ja-JP" altLang="en-US" sz="13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一大集積地</a:t>
            </a:r>
            <a:r>
              <a:rPr kumimoji="1" lang="ja-JP" altLang="ja-JP" sz="13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であ</a:t>
            </a:r>
            <a:r>
              <a:rPr kumimoji="1" lang="ja-JP" altLang="en-US" sz="13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り</a:t>
            </a:r>
            <a:r>
              <a:rPr kumimoji="1" lang="ja-JP" altLang="ja-JP" sz="13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a:t>
            </a:r>
            <a:r>
              <a:rPr kumimoji="1" lang="ja-JP" altLang="en-US" sz="13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近年も、グランフロント大阪や大阪梅田ツインタワーズノース（阪急百貨店）・サウス（阪神百貨店）等の業務・商業機能を有する複合施設が順次完成しており、現在も大阪駅西北ビル、</a:t>
            </a:r>
            <a:r>
              <a:rPr kumimoji="1" lang="en-US" altLang="ja-JP" sz="13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 JP</a:t>
            </a:r>
            <a:r>
              <a:rPr kumimoji="1" lang="ja-JP" altLang="en-US" sz="13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タワー大阪の整備工事が進められている。</a:t>
            </a:r>
            <a:endParaRPr kumimoji="1" lang="en-US" altLang="ja-JP" sz="13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180975" marR="0" lvl="0" indent="-180975" algn="l" defTabSz="914400" rtl="0" eaLnBrk="1" fontAlgn="auto" latinLnBrk="0" hangingPunct="1">
              <a:lnSpc>
                <a:spcPct val="100000"/>
              </a:lnSpc>
              <a:spcBef>
                <a:spcPts val="0"/>
              </a:spcBef>
              <a:spcAft>
                <a:spcPts val="0"/>
              </a:spcAft>
              <a:buClrTx/>
              <a:buSzTx/>
              <a:buFontTx/>
              <a:buNone/>
              <a:tabLst/>
              <a:defRPr/>
            </a:pPr>
            <a:r>
              <a:rPr kumimoji="1" lang="ja-JP" altLang="en-US" sz="13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　・</a:t>
            </a:r>
            <a:r>
              <a:rPr kumimoji="1" lang="ja-JP" altLang="ja-JP" sz="13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「最後の一等地」と言われる『うめきた』の開発も進んで</a:t>
            </a:r>
            <a:r>
              <a:rPr kumimoji="1" lang="ja-JP" altLang="en-US" sz="13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おり、道路、公園などの基盤整備や商業・業務・居住・宿泊・中核機能を備えた民間開発工事が進められている</a:t>
            </a:r>
            <a:r>
              <a:rPr kumimoji="1" lang="ja-JP" altLang="ja-JP" sz="13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a:t>
            </a:r>
            <a:endParaRPr kumimoji="1" lang="en-US" altLang="ja-JP" sz="13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180975" marR="0" lvl="0" indent="-180975" algn="l" defTabSz="914400" rtl="0" eaLnBrk="1" fontAlgn="auto" latinLnBrk="0" hangingPunct="1">
              <a:lnSpc>
                <a:spcPct val="100000"/>
              </a:lnSpc>
              <a:spcBef>
                <a:spcPts val="0"/>
              </a:spcBef>
              <a:spcAft>
                <a:spcPts val="0"/>
              </a:spcAft>
              <a:buClrTx/>
              <a:buSzTx/>
              <a:buFontTx/>
              <a:buNone/>
              <a:tabLst/>
              <a:defRPr/>
            </a:pPr>
            <a:endParaRPr kumimoji="1" lang="en-US" altLang="ja-JP" sz="13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ja-JP" sz="1400" b="1"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２．エリアの課題</a:t>
            </a:r>
            <a:endParaRPr kumimoji="1" lang="ja-JP" altLang="ja-JP"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180975" marR="0" lvl="0" indent="-180975" algn="l" defTabSz="914400" rtl="0" eaLnBrk="1" fontAlgn="auto" latinLnBrk="0" hangingPunct="1">
              <a:lnSpc>
                <a:spcPct val="100000"/>
              </a:lnSpc>
              <a:spcBef>
                <a:spcPts val="0"/>
              </a:spcBef>
              <a:spcAft>
                <a:spcPts val="0"/>
              </a:spcAft>
              <a:buClrTx/>
              <a:buSzTx/>
              <a:buFontTx/>
              <a:buNone/>
              <a:tabLst/>
              <a:defRPr/>
            </a:pPr>
            <a:r>
              <a:rPr kumimoji="1" lang="ja-JP" altLang="en-US" sz="13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　・日本を代表する交通ターミナルにもかかわらず、</a:t>
            </a:r>
            <a:r>
              <a:rPr kumimoji="1" lang="ja-JP" altLang="ja-JP" sz="13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地下街含め各事業者（地権者）の連携が不十分で、交通機関相互の乗継の悪さや歩行者動線の不便さなど、ターミナルとしての</a:t>
            </a:r>
            <a:r>
              <a:rPr kumimoji="1" lang="ja-JP" altLang="en-US" sz="13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課題</a:t>
            </a:r>
            <a:r>
              <a:rPr kumimoji="1" lang="ja-JP" altLang="ja-JP" sz="13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を抱えている。</a:t>
            </a:r>
          </a:p>
          <a:p>
            <a:pPr marL="180975" marR="0" lvl="0" indent="-180975" algn="l" defTabSz="914400" rtl="0" eaLnBrk="1" fontAlgn="auto" latinLnBrk="0" hangingPunct="1">
              <a:lnSpc>
                <a:spcPct val="100000"/>
              </a:lnSpc>
              <a:spcBef>
                <a:spcPts val="0"/>
              </a:spcBef>
              <a:spcAft>
                <a:spcPts val="0"/>
              </a:spcAft>
              <a:buClrTx/>
              <a:buSzTx/>
              <a:buFontTx/>
              <a:buNone/>
              <a:tabLst/>
              <a:defRPr/>
            </a:pPr>
            <a:r>
              <a:rPr kumimoji="1" lang="ja-JP" altLang="en-US" sz="13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　・</a:t>
            </a:r>
            <a:r>
              <a:rPr kumimoji="1" lang="ja-JP" altLang="ja-JP" sz="13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関西国際空港へ直通</a:t>
            </a:r>
            <a:r>
              <a:rPr kumimoji="1" lang="ja-JP" altLang="en-US" sz="13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する特急</a:t>
            </a:r>
            <a:r>
              <a:rPr kumimoji="1" lang="ja-JP" altLang="ja-JP" sz="13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電車が無い</a:t>
            </a:r>
            <a:r>
              <a:rPr kumimoji="1" lang="ja-JP" altLang="en-US" sz="13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うえに</a:t>
            </a:r>
            <a:r>
              <a:rPr kumimoji="1" lang="ja-JP" altLang="ja-JP" sz="13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、所要時間は</a:t>
            </a:r>
            <a:r>
              <a:rPr kumimoji="1" lang="ja-JP" altLang="en-US" sz="13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１時間程度</a:t>
            </a:r>
            <a:r>
              <a:rPr kumimoji="1" lang="ja-JP" altLang="ja-JP" sz="13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を要する</a:t>
            </a:r>
            <a:r>
              <a:rPr kumimoji="1" lang="ja-JP" altLang="en-US" sz="13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など、国際空港へのアクセスは東京（羽田空港）や名古屋（中部国際空港）に劣っている</a:t>
            </a:r>
            <a:r>
              <a:rPr kumimoji="1" lang="ja-JP" altLang="ja-JP" sz="13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a:t>
            </a:r>
          </a:p>
          <a:p>
            <a:pPr marL="180975" marR="0" lvl="0" indent="-180975" algn="l" defTabSz="914400" rtl="0" eaLnBrk="1" fontAlgn="auto" latinLnBrk="0" hangingPunct="1">
              <a:lnSpc>
                <a:spcPct val="100000"/>
              </a:lnSpc>
              <a:spcBef>
                <a:spcPts val="0"/>
              </a:spcBef>
              <a:spcAft>
                <a:spcPts val="0"/>
              </a:spcAft>
              <a:buClrTx/>
              <a:buSzTx/>
              <a:buFontTx/>
              <a:buNone/>
              <a:tabLst/>
              <a:defRPr/>
            </a:pPr>
            <a:r>
              <a:rPr kumimoji="1" lang="ja-JP" altLang="en-US" sz="13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　・</a:t>
            </a:r>
            <a:r>
              <a:rPr kumimoji="1" lang="ja-JP" altLang="ja-JP" sz="13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経済成長期に、集中的に開発された地下</a:t>
            </a:r>
            <a:r>
              <a:rPr kumimoji="1" lang="ja-JP" altLang="en-US" sz="13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空間</a:t>
            </a:r>
            <a:r>
              <a:rPr kumimoji="1" lang="ja-JP" altLang="ja-JP" sz="13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や駅前ビル</a:t>
            </a:r>
            <a:r>
              <a:rPr kumimoji="1" lang="ja-JP" altLang="en-US" sz="13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が</a:t>
            </a:r>
            <a:r>
              <a:rPr kumimoji="1" lang="ja-JP" altLang="ja-JP" sz="13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更新期を迎え、地震・津波対策等の安全対策も含めた戦略的な再整備が求められている。</a:t>
            </a:r>
          </a:p>
          <a:p>
            <a:pPr marL="180975" marR="0" lvl="0" indent="-180975" algn="l" defTabSz="914400" rtl="0" eaLnBrk="1" fontAlgn="auto" latinLnBrk="0" hangingPunct="1">
              <a:lnSpc>
                <a:spcPct val="100000"/>
              </a:lnSpc>
              <a:spcBef>
                <a:spcPts val="0"/>
              </a:spcBef>
              <a:spcAft>
                <a:spcPts val="0"/>
              </a:spcAft>
              <a:buClrTx/>
              <a:buSzTx/>
              <a:buFontTx/>
              <a:buNone/>
              <a:tabLst/>
              <a:defRPr/>
            </a:pPr>
            <a:r>
              <a:rPr kumimoji="1" lang="ja-JP" altLang="en-US" sz="13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　・歩道などの公共空間の地域特性に応じた個性的、魅力的な活用（オープンカフェ等）が十分でない。</a:t>
            </a:r>
            <a:endParaRPr kumimoji="1" lang="ja-JP" altLang="ja-JP" sz="13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180975" marR="0" lvl="0" indent="-180975" algn="l" defTabSz="914400" rtl="0" eaLnBrk="1" fontAlgn="auto" latinLnBrk="0" hangingPunct="1">
              <a:lnSpc>
                <a:spcPct val="100000"/>
              </a:lnSpc>
              <a:spcBef>
                <a:spcPts val="0"/>
              </a:spcBef>
              <a:spcAft>
                <a:spcPts val="0"/>
              </a:spcAft>
              <a:buClrTx/>
              <a:buSzTx/>
              <a:buFontTx/>
              <a:buNone/>
              <a:tabLst/>
              <a:defRPr/>
            </a:pPr>
            <a:endParaRPr kumimoji="1" lang="en-US" altLang="ja-JP" sz="13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a:t>
            </a:r>
            <a:r>
              <a:rPr kumimoji="1" lang="ja-JP" altLang="ja-JP" sz="1400" b="1"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３．近年の動向</a:t>
            </a:r>
            <a:endParaRPr kumimoji="1" lang="ja-JP" altLang="ja-JP"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180975" marR="0" lvl="0" indent="-180975" algn="l" defTabSz="914400" rtl="0" eaLnBrk="1" fontAlgn="auto" latinLnBrk="0" hangingPunct="1">
              <a:lnSpc>
                <a:spcPct val="100000"/>
              </a:lnSpc>
              <a:spcBef>
                <a:spcPts val="0"/>
              </a:spcBef>
              <a:spcAft>
                <a:spcPts val="0"/>
              </a:spcAft>
              <a:buClrTx/>
              <a:buSzTx/>
              <a:buFontTx/>
              <a:buNone/>
              <a:tabLst/>
              <a:defRPr/>
            </a:pPr>
            <a:r>
              <a:rPr kumimoji="1" lang="ja-JP" altLang="en-US" sz="13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　・</a:t>
            </a:r>
            <a:r>
              <a:rPr kumimoji="1" lang="ja-JP" altLang="ja-JP" sz="13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百貨店</a:t>
            </a:r>
            <a:r>
              <a:rPr kumimoji="1" lang="ja-JP" altLang="ja-JP" sz="1300" b="0" i="0" u="none" strike="noStrike" kern="1200" cap="none" spc="0" normalizeH="0" baseline="0" noProof="0" dirty="0">
                <a:ln>
                  <a:noFill/>
                </a:ln>
                <a:effectLst/>
                <a:uLnTx/>
                <a:uFillTx/>
                <a:latin typeface="ＭＳ Ｐ明朝" pitchFamily="18" charset="-128"/>
                <a:ea typeface="ＭＳ Ｐ明朝" pitchFamily="18" charset="-128"/>
                <a:cs typeface="+mn-cs"/>
              </a:rPr>
              <a:t>を</a:t>
            </a:r>
            <a:r>
              <a:rPr kumimoji="1" lang="ja-JP" altLang="en-US" sz="1300" b="0" i="0" u="none" strike="noStrike" kern="1200" cap="none" spc="0" normalizeH="0" baseline="0" noProof="0" dirty="0">
                <a:ln>
                  <a:noFill/>
                </a:ln>
                <a:effectLst/>
                <a:uLnTx/>
                <a:uFillTx/>
                <a:latin typeface="ＭＳ Ｐ明朝" pitchFamily="18" charset="-128"/>
                <a:ea typeface="ＭＳ Ｐ明朝" pitchFamily="18" charset="-128"/>
                <a:cs typeface="+mn-cs"/>
              </a:rPr>
              <a:t>はじ</a:t>
            </a:r>
            <a:r>
              <a:rPr kumimoji="1" lang="ja-JP" altLang="ja-JP" sz="1300" b="0" i="0" u="none" strike="noStrike" kern="1200" cap="none" spc="0" normalizeH="0" baseline="0" noProof="0" dirty="0">
                <a:ln>
                  <a:noFill/>
                </a:ln>
                <a:effectLst/>
                <a:uLnTx/>
                <a:uFillTx/>
                <a:latin typeface="ＭＳ Ｐ明朝" pitchFamily="18" charset="-128"/>
                <a:ea typeface="ＭＳ Ｐ明朝" pitchFamily="18" charset="-128"/>
                <a:cs typeface="+mn-cs"/>
              </a:rPr>
              <a:t>めとする</a:t>
            </a:r>
            <a:r>
              <a:rPr kumimoji="1" lang="ja-JP" altLang="ja-JP" sz="13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商業系施設のリニューアルや新規参入が相次ぎ、</a:t>
            </a:r>
            <a:r>
              <a:rPr kumimoji="1" lang="en-US" altLang="ja-JP" sz="13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2013</a:t>
            </a:r>
            <a:r>
              <a:rPr kumimoji="1" lang="ja-JP" altLang="ja-JP" sz="13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年にオープンしたグランフロント大阪では、</a:t>
            </a:r>
            <a:r>
              <a:rPr kumimoji="1" lang="ja-JP" altLang="en-US" sz="13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開業以降、年間</a:t>
            </a:r>
            <a:r>
              <a:rPr kumimoji="1" lang="en-US" altLang="ja-JP" sz="13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5,000</a:t>
            </a:r>
            <a:r>
              <a:rPr kumimoji="1" lang="ja-JP" altLang="en-US" sz="13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万人を超える来街者が訪れる</a:t>
            </a:r>
            <a:r>
              <a:rPr kumimoji="1" lang="ja-JP" altLang="ja-JP" sz="13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など、活況を呈している。</a:t>
            </a:r>
          </a:p>
          <a:p>
            <a:pPr marL="180975" marR="0" lvl="0" indent="-180975" algn="l" defTabSz="914400" rtl="0" eaLnBrk="1" fontAlgn="auto" latinLnBrk="0" hangingPunct="1">
              <a:lnSpc>
                <a:spcPct val="100000"/>
              </a:lnSpc>
              <a:spcBef>
                <a:spcPts val="0"/>
              </a:spcBef>
              <a:spcAft>
                <a:spcPts val="0"/>
              </a:spcAft>
              <a:buClrTx/>
              <a:buSzTx/>
              <a:buFontTx/>
              <a:buNone/>
              <a:tabLst/>
              <a:defRPr/>
            </a:pPr>
            <a:r>
              <a:rPr kumimoji="1" lang="ja-JP" altLang="en-US" sz="13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　・</a:t>
            </a:r>
            <a:r>
              <a:rPr kumimoji="1" lang="ja-JP" altLang="ja-JP" sz="13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これらと連動するように、本社移転を始めとするビジネス系の集積も進み、</a:t>
            </a:r>
            <a:r>
              <a:rPr kumimoji="1" lang="en-US" altLang="ja-JP" sz="13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 2023</a:t>
            </a:r>
            <a:r>
              <a:rPr kumimoji="1" lang="ja-JP" altLang="ja-JP" sz="13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年</a:t>
            </a:r>
            <a:r>
              <a:rPr kumimoji="1" lang="en-US" altLang="ja-JP" sz="13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3</a:t>
            </a:r>
            <a:r>
              <a:rPr kumimoji="1" lang="ja-JP" altLang="en-US" sz="13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月</a:t>
            </a:r>
            <a:r>
              <a:rPr kumimoji="1" lang="ja-JP" altLang="ja-JP" sz="13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にはうめきた</a:t>
            </a:r>
            <a:r>
              <a:rPr kumimoji="1" lang="ja-JP" altLang="ja-JP" sz="1300" b="0" i="0" u="none" strike="noStrike" kern="1200" cap="none" spc="0" normalizeH="0" baseline="0" noProof="0" dirty="0" smtClean="0">
                <a:ln>
                  <a:noFill/>
                </a:ln>
                <a:solidFill>
                  <a:prstClr val="black"/>
                </a:solidFill>
                <a:effectLst/>
                <a:uLnTx/>
                <a:uFillTx/>
                <a:latin typeface="ＭＳ Ｐ明朝" pitchFamily="18" charset="-128"/>
                <a:ea typeface="ＭＳ Ｐ明朝" pitchFamily="18" charset="-128"/>
                <a:cs typeface="+mn-cs"/>
              </a:rPr>
              <a:t>に</a:t>
            </a:r>
            <a:r>
              <a:rPr kumimoji="1" lang="ja-JP" altLang="en-US" sz="1300" b="0" i="0" u="none" strike="noStrike" kern="1200" cap="none" spc="0" normalizeH="0" baseline="0" noProof="0" dirty="0" smtClean="0">
                <a:ln>
                  <a:noFill/>
                </a:ln>
                <a:solidFill>
                  <a:prstClr val="black"/>
                </a:solidFill>
                <a:effectLst/>
                <a:uLnTx/>
                <a:uFillTx/>
                <a:latin typeface="ＭＳ Ｐ明朝" pitchFamily="18" charset="-128"/>
                <a:ea typeface="ＭＳ Ｐ明朝" pitchFamily="18" charset="-128"/>
                <a:cs typeface="+mn-cs"/>
              </a:rPr>
              <a:t>大阪駅</a:t>
            </a:r>
            <a:r>
              <a:rPr kumimoji="1" lang="ja-JP" altLang="en-US" sz="13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（うめきたエリア）地下ホームが開業する</a:t>
            </a:r>
            <a:r>
              <a:rPr kumimoji="1" lang="ja-JP" altLang="ja-JP" sz="13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など、大阪駅周辺への期待が</a:t>
            </a:r>
            <a:r>
              <a:rPr kumimoji="1" lang="ja-JP" altLang="en-US" sz="13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大きく</a:t>
            </a:r>
            <a:r>
              <a:rPr kumimoji="1" lang="ja-JP" altLang="ja-JP" sz="13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高まっている。</a:t>
            </a:r>
          </a:p>
          <a:p>
            <a:pPr marL="180975" marR="0" lvl="0" indent="-180975" algn="l" defTabSz="914400" rtl="0" eaLnBrk="1" fontAlgn="auto" latinLnBrk="0" hangingPunct="1">
              <a:lnSpc>
                <a:spcPct val="100000"/>
              </a:lnSpc>
              <a:spcBef>
                <a:spcPts val="0"/>
              </a:spcBef>
              <a:spcAft>
                <a:spcPts val="0"/>
              </a:spcAft>
              <a:buClrTx/>
              <a:buSzTx/>
              <a:buFontTx/>
              <a:buNone/>
              <a:tabLst/>
              <a:defRPr/>
            </a:pPr>
            <a:r>
              <a:rPr kumimoji="1" lang="ja-JP" altLang="en-US" sz="13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　・</a:t>
            </a:r>
            <a:r>
              <a:rPr kumimoji="1" lang="en-US" altLang="ja-JP" sz="13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2022</a:t>
            </a:r>
            <a:r>
              <a:rPr kumimoji="1" lang="ja-JP" altLang="en-US" sz="13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年にスーパーシティ型国家戦略特別区域に大阪市域が指定され、うめきた２期での「みどり」を活用した、来街者の利便性向上に繋がる先端的サービスの実証・実装に向けた取組が進められている。</a:t>
            </a:r>
            <a:endParaRPr kumimoji="1" lang="ja-JP" altLang="ja-JP" sz="13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180975" marR="0" lvl="0" indent="-180975" algn="l" defTabSz="914400" rtl="0" eaLnBrk="1" fontAlgn="auto" latinLnBrk="0" hangingPunct="1">
              <a:lnSpc>
                <a:spcPct val="100000"/>
              </a:lnSpc>
              <a:spcBef>
                <a:spcPts val="0"/>
              </a:spcBef>
              <a:spcAft>
                <a:spcPts val="0"/>
              </a:spcAft>
              <a:buClrTx/>
              <a:buSzTx/>
              <a:buFontTx/>
              <a:buNone/>
              <a:tabLst/>
              <a:defRPr/>
            </a:pPr>
            <a:endParaRPr kumimoji="1" lang="en-US" altLang="ja-JP" sz="13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ja-JP" sz="1400" b="1"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４．将来像</a:t>
            </a:r>
            <a:endParaRPr kumimoji="1" lang="ja-JP" altLang="ja-JP"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300" b="1"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a:t>
            </a:r>
            <a:r>
              <a:rPr kumimoji="1" lang="ja-JP" altLang="ja-JP" sz="1300" b="1"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①うめきた</a:t>
            </a:r>
            <a:r>
              <a:rPr kumimoji="1" lang="en-US" altLang="ja-JP" sz="1300" b="1"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2</a:t>
            </a:r>
            <a:r>
              <a:rPr kumimoji="1" lang="ja-JP" altLang="ja-JP" sz="1300" b="1"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期の開発</a:t>
            </a:r>
            <a:r>
              <a:rPr kumimoji="1" lang="ja-JP" altLang="ja-JP" sz="13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r>
              <a:rPr kumimoji="1" lang="ja-JP" altLang="ja-JP" sz="13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「みどり</a:t>
            </a:r>
            <a:r>
              <a:rPr kumimoji="1" lang="ja-JP" altLang="en-US" sz="13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とイノベーションの融合拠点</a:t>
            </a:r>
            <a:r>
              <a:rPr kumimoji="1" lang="ja-JP" altLang="ja-JP" sz="13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a:t>
            </a:r>
            <a:r>
              <a:rPr kumimoji="1" lang="ja-JP" altLang="en-US" sz="13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と</a:t>
            </a:r>
            <a:r>
              <a:rPr kumimoji="1" lang="ja-JP" altLang="ja-JP" sz="13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して圧倒的な魅力を備え、</a:t>
            </a:r>
            <a:r>
              <a:rPr kumimoji="1" lang="ja-JP" altLang="en-US" sz="13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先行開発区域</a:t>
            </a:r>
            <a:r>
              <a:rPr kumimoji="1" lang="ja-JP" altLang="ja-JP" sz="13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も含め『大阪の新しい顔』を</a:t>
            </a:r>
            <a:r>
              <a:rPr kumimoji="1" lang="ja-JP" altLang="en-US" sz="13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めざ</a:t>
            </a:r>
            <a:r>
              <a:rPr kumimoji="1" lang="ja-JP" altLang="ja-JP" sz="13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す</a:t>
            </a:r>
            <a:r>
              <a:rPr kumimoji="1" lang="ja-JP" altLang="en-US" sz="13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a:t>
            </a:r>
            <a:endParaRPr kumimoji="1" lang="ja-JP" altLang="ja-JP" sz="13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300" b="1"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a:t>
            </a:r>
            <a:r>
              <a:rPr kumimoji="1" lang="ja-JP" altLang="ja-JP" sz="1300" b="1"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②関空アクセスの改善・</a:t>
            </a:r>
            <a:r>
              <a:rPr kumimoji="1" lang="ja-JP" altLang="ja-JP" sz="1300" b="1"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a:t>
            </a:r>
            <a:r>
              <a:rPr kumimoji="1" lang="ja-JP" altLang="en-US" sz="1200" b="0" i="0" u="none" strike="noStrike" kern="1200" cap="none" spc="0" normalizeH="0" baseline="0" noProof="0" dirty="0" smtClean="0">
                <a:ln>
                  <a:noFill/>
                </a:ln>
                <a:effectLst/>
                <a:uLnTx/>
                <a:uFillTx/>
                <a:latin typeface="ＭＳ Ｐ明朝" pitchFamily="18" charset="-128"/>
                <a:ea typeface="ＭＳ Ｐ明朝" pitchFamily="18" charset="-128"/>
                <a:cs typeface="+mn-cs"/>
              </a:rPr>
              <a:t>大阪駅</a:t>
            </a:r>
            <a:r>
              <a:rPr kumimoji="1" lang="ja-JP" altLang="en-US" sz="1200" b="0" i="0" u="none" strike="noStrike" kern="1200" cap="none" spc="0" normalizeH="0" baseline="0" noProof="0" dirty="0">
                <a:ln>
                  <a:noFill/>
                </a:ln>
                <a:effectLst/>
                <a:uLnTx/>
                <a:uFillTx/>
                <a:latin typeface="ＭＳ Ｐ明朝" pitchFamily="18" charset="-128"/>
                <a:ea typeface="ＭＳ Ｐ明朝" pitchFamily="18" charset="-128"/>
                <a:cs typeface="+mn-cs"/>
              </a:rPr>
              <a:t>（うめきたエリア）地下ホーム</a:t>
            </a:r>
            <a:r>
              <a:rPr kumimoji="1" lang="ja-JP"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やなにわ筋線</a:t>
            </a:r>
            <a:r>
              <a:rPr kumimoji="1" lang="ja-JP" altLang="ja-JP" sz="13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の整備により、関空へのアクセスを</a:t>
            </a:r>
            <a:r>
              <a:rPr kumimoji="1" lang="en-US" altLang="ja-JP" sz="13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20</a:t>
            </a:r>
            <a:r>
              <a:rPr kumimoji="1" lang="ja-JP" altLang="ja-JP" sz="13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分</a:t>
            </a:r>
            <a:r>
              <a:rPr kumimoji="1" lang="ja-JP" altLang="en-US" sz="13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程度</a:t>
            </a:r>
            <a:r>
              <a:rPr kumimoji="1" lang="ja-JP" altLang="ja-JP" sz="13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短縮。</a:t>
            </a:r>
          </a:p>
          <a:p>
            <a:pPr marL="265113" marR="0" lvl="0" indent="-265113" algn="l" defTabSz="914400" rtl="0" eaLnBrk="1" fontAlgn="auto" latinLnBrk="0" hangingPunct="1">
              <a:lnSpc>
                <a:spcPct val="100000"/>
              </a:lnSpc>
              <a:spcBef>
                <a:spcPts val="0"/>
              </a:spcBef>
              <a:spcAft>
                <a:spcPts val="0"/>
              </a:spcAft>
              <a:buClrTx/>
              <a:buSzTx/>
              <a:buFontTx/>
              <a:buNone/>
              <a:tabLst/>
              <a:defRPr/>
            </a:pPr>
            <a:r>
              <a:rPr kumimoji="1" lang="ja-JP" altLang="ja-JP" sz="13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a:t>
            </a:r>
            <a:r>
              <a:rPr kumimoji="1" lang="ja-JP" altLang="ja-JP" sz="1300" b="1"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③エリアマネジメント</a:t>
            </a:r>
            <a:r>
              <a:rPr kumimoji="1" lang="ja-JP" altLang="en-US" sz="1300" b="1"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の促進</a:t>
            </a:r>
            <a:r>
              <a:rPr kumimoji="1" lang="ja-JP" altLang="ja-JP" sz="13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r>
              <a:rPr kumimoji="1" lang="ja-JP" altLang="ja-JP" sz="13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大阪版ＢＩＤ制度</a:t>
            </a:r>
            <a:r>
              <a:rPr kumimoji="1" lang="ja-JP" altLang="en-US" sz="13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及び地域再生エリアマネジメント負担金制度</a:t>
            </a:r>
            <a:r>
              <a:rPr kumimoji="1" lang="ja-JP" altLang="ja-JP" sz="13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の</a:t>
            </a:r>
            <a:r>
              <a:rPr kumimoji="1" lang="ja-JP" altLang="en-US" sz="13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適用により</a:t>
            </a:r>
            <a:r>
              <a:rPr kumimoji="1" lang="ja-JP" altLang="ja-JP" sz="13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a:t>
            </a:r>
            <a:r>
              <a:rPr kumimoji="1" lang="ja-JP" altLang="en-US" sz="13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高質な公共空間の維持管理及び公共的空間を活用したイベント活動等を行う地域主体の持続的なエリアマネジメント活動を推進する。</a:t>
            </a:r>
            <a:endParaRPr kumimoji="1" lang="ja-JP" altLang="ja-JP" sz="105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p:txBody>
      </p:sp>
      <p:sp>
        <p:nvSpPr>
          <p:cNvPr id="7" name="スライド番号プレースホルダー 3"/>
          <p:cNvSpPr>
            <a:spLocks noGrp="1"/>
          </p:cNvSpPr>
          <p:nvPr>
            <p:ph type="sldNum" sz="quarter" idx="12"/>
          </p:nvPr>
        </p:nvSpPr>
        <p:spPr>
          <a:xfrm>
            <a:off x="10134600" y="6476387"/>
            <a:ext cx="2057400" cy="365125"/>
          </a:xfrm>
        </p:spPr>
        <p:txBody>
          <a:bodyPr/>
          <a:lstStyle/>
          <a:p>
            <a:fld id="{138CA411-231B-42B9-AF63-97A64194AA60}" type="slidenum">
              <a:rPr lang="ja-JP" altLang="en-US" sz="1400" b="1" smtClean="0">
                <a:solidFill>
                  <a:schemeClr val="tx1"/>
                </a:solidFill>
                <a:latin typeface="ＭＳ Ｐゴシック" panose="020B0600070205080204" pitchFamily="50" charset="-128"/>
                <a:ea typeface="ＭＳ Ｐゴシック" panose="020B0600070205080204" pitchFamily="50" charset="-128"/>
              </a:rPr>
              <a:pPr/>
              <a:t>5</a:t>
            </a:fld>
            <a:endParaRPr lang="ja-JP" altLang="en-US" sz="1400" b="1" dirty="0">
              <a:solidFill>
                <a:schemeClr val="tx1"/>
              </a:solidFill>
              <a:latin typeface="ＭＳ Ｐゴシック" panose="020B0600070205080204" pitchFamily="50" charset="-128"/>
              <a:ea typeface="ＭＳ Ｐゴシック" panose="020B0600070205080204" pitchFamily="50" charset="-128"/>
            </a:endParaRPr>
          </a:p>
        </p:txBody>
      </p:sp>
    </p:spTree>
    <p:extLst>
      <p:ext uri="{BB962C8B-B14F-4D97-AF65-F5344CB8AC3E}">
        <p14:creationId xmlns:p14="http://schemas.microsoft.com/office/powerpoint/2010/main" val="78284208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2"/>
          <p:cNvSpPr txBox="1">
            <a:spLocks noChangeArrowheads="1"/>
          </p:cNvSpPr>
          <p:nvPr/>
        </p:nvSpPr>
        <p:spPr bwMode="auto">
          <a:xfrm>
            <a:off x="1143000" y="8"/>
            <a:ext cx="9906000" cy="408111"/>
          </a:xfrm>
          <a:prstGeom prst="rect">
            <a:avLst/>
          </a:prstGeom>
          <a:gradFill rotWithShape="1">
            <a:gsLst>
              <a:gs pos="0">
                <a:srgbClr val="000066"/>
              </a:gs>
              <a:gs pos="50000">
                <a:srgbClr val="0000FF"/>
              </a:gs>
              <a:gs pos="100000">
                <a:srgbClr val="000066"/>
              </a:gs>
            </a:gsLst>
            <a:lin ang="5400000" scaled="1"/>
          </a:gradFill>
          <a:ln w="9525">
            <a:noFill/>
            <a:miter lim="800000"/>
            <a:headEnd/>
            <a:tailEnd/>
          </a:ln>
        </p:spPr>
        <p:txBody>
          <a:bodyPr vert="horz" wrap="square" lIns="91428" tIns="45714" rIns="91428" bIns="45714" numCol="1" anchor="ctr" anchorCtr="0" compatLnSpc="1">
            <a:prstTxWarp prst="textNoShape">
              <a:avLst/>
            </a:prstTxWarp>
          </a:bodyPr>
          <a:lstStyle/>
          <a:p>
            <a:pPr marL="0" marR="0" lvl="0" indent="0" algn="l" defTabSz="914400" rtl="0" eaLnBrk="1" fontAlgn="auto" latinLnBrk="0" hangingPunct="1">
              <a:lnSpc>
                <a:spcPts val="1700"/>
              </a:lnSpc>
              <a:spcBef>
                <a:spcPts val="0"/>
              </a:spcBef>
              <a:spcAft>
                <a:spcPts val="0"/>
              </a:spcAft>
              <a:buClrTx/>
              <a:buSzTx/>
              <a:buFontTx/>
              <a:buNone/>
              <a:tabLst/>
              <a:defRPr/>
            </a:pPr>
            <a:r>
              <a:rPr kumimoji="1" lang="ja-JP" altLang="en-US" sz="20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５</a:t>
            </a:r>
            <a:r>
              <a:rPr kumimoji="1" lang="ja-JP" altLang="en-US" sz="20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20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難波周辺　④ミナミ周辺での周遊・回遊性の向上</a:t>
            </a:r>
            <a:endParaRPr kumimoji="1" lang="en-US" altLang="ja-JP" sz="20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5" name="角丸四角形 24"/>
          <p:cNvSpPr/>
          <p:nvPr/>
        </p:nvSpPr>
        <p:spPr>
          <a:xfrm>
            <a:off x="1337472" y="449520"/>
            <a:ext cx="9583065" cy="478959"/>
          </a:xfrm>
          <a:prstGeom prst="roundRect">
            <a:avLst>
              <a:gd name="adj" fmla="val 12653"/>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＜めざす姿＞</a:t>
            </a:r>
            <a:endPar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・市民をはじめ誰もが安心して訪れ、楽しむことができるまちをめざす。</a:t>
            </a:r>
            <a:endParaRPr kumimoji="1" lang="en-US" altLang="ja-JP" sz="16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p:txBody>
      </p:sp>
      <p:sp>
        <p:nvSpPr>
          <p:cNvPr id="29" name="正方形/長方形 28"/>
          <p:cNvSpPr/>
          <p:nvPr/>
        </p:nvSpPr>
        <p:spPr>
          <a:xfrm>
            <a:off x="1350535" y="977588"/>
            <a:ext cx="9570002" cy="1333833"/>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6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p:txBody>
      </p:sp>
      <p:sp>
        <p:nvSpPr>
          <p:cNvPr id="34" name="正方形/長方形 33"/>
          <p:cNvSpPr/>
          <p:nvPr/>
        </p:nvSpPr>
        <p:spPr>
          <a:xfrm>
            <a:off x="1337471" y="964524"/>
            <a:ext cx="1365000" cy="360040"/>
          </a:xfrm>
          <a:prstGeom prst="rect">
            <a:avLst/>
          </a:prstGeom>
          <a:solidFill>
            <a:schemeClr val="tx1"/>
          </a:solidFill>
          <a:ln w="12700"/>
        </p:spPr>
        <p:style>
          <a:lnRef idx="2">
            <a:schemeClr val="accent1">
              <a:shade val="50000"/>
            </a:schemeClr>
          </a:lnRef>
          <a:fillRef idx="1">
            <a:schemeClr val="accent1"/>
          </a:fillRef>
          <a:effectRef idx="0">
            <a:schemeClr val="accent1"/>
          </a:effectRef>
          <a:fontRef idx="minor">
            <a:schemeClr val="lt1"/>
          </a:fontRef>
        </p:style>
        <p:txBody>
          <a:bodyPr lIns="36000" rIns="3600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50" charset="-128"/>
                <a:cs typeface="+mn-cs"/>
              </a:rPr>
              <a:t>取組前</a:t>
            </a:r>
          </a:p>
        </p:txBody>
      </p:sp>
      <p:sp>
        <p:nvSpPr>
          <p:cNvPr id="14" name="正方形/長方形 13"/>
          <p:cNvSpPr/>
          <p:nvPr/>
        </p:nvSpPr>
        <p:spPr>
          <a:xfrm>
            <a:off x="1343471" y="1295758"/>
            <a:ext cx="9577065" cy="1015663"/>
          </a:xfrm>
          <a:prstGeom prst="rect">
            <a:avLst/>
          </a:prstGeom>
        </p:spPr>
        <p:txBody>
          <a:bodyPr wrap="square">
            <a:spAutoFit/>
          </a:bodyPr>
          <a:lstStyle/>
          <a:p>
            <a:pPr marL="82550" marR="0" lvl="0" indent="-8255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・近年、ミナミやキタをはじめとする市内の繁華街において、酒類提供飲食店等の客引き行為等悪質化が進み、繁華街を訪れる市民や観光客等に不安や不愉快な思いをさせるなど、大きな問題となっている。</a:t>
            </a:r>
            <a:endPar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82550" marR="0" lvl="0" indent="-8255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・地域においても自主的にパトロールを行っており、地域からは悪質な客引き行為の規制・取り締まりの強化に向けた声があがっている。</a:t>
            </a:r>
            <a:endPar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82550" marR="0" lvl="0" indent="-8255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また、道頓堀エリアは、ミナミの観光拠点として、国内外から非常に多くの観光客が訪れる場所となっているが、日本橋観光バス乗降スペースでは、多数の観光バスが発着し、観光客の滞留や安全性が問題となっている。</a:t>
            </a:r>
          </a:p>
        </p:txBody>
      </p:sp>
      <p:sp>
        <p:nvSpPr>
          <p:cNvPr id="51" name="右矢印 50"/>
          <p:cNvSpPr/>
          <p:nvPr/>
        </p:nvSpPr>
        <p:spPr>
          <a:xfrm rot="5400000">
            <a:off x="5942838" y="2153662"/>
            <a:ext cx="252000" cy="648072"/>
          </a:xfrm>
          <a:prstGeom prst="rightArrow">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23" name="正方形/長方形 22"/>
          <p:cNvSpPr/>
          <p:nvPr/>
        </p:nvSpPr>
        <p:spPr>
          <a:xfrm>
            <a:off x="1305299" y="2620643"/>
            <a:ext cx="9638298" cy="4128499"/>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24" name="正方形/長方形 23"/>
          <p:cNvSpPr/>
          <p:nvPr/>
        </p:nvSpPr>
        <p:spPr>
          <a:xfrm>
            <a:off x="1305299" y="2613990"/>
            <a:ext cx="1755000" cy="360040"/>
          </a:xfrm>
          <a:prstGeom prst="rect">
            <a:avLst/>
          </a:prstGeom>
          <a:solidFill>
            <a:schemeClr val="tx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50" charset="-128"/>
                <a:cs typeface="+mn-cs"/>
              </a:rPr>
              <a:t>これまでの取組</a:t>
            </a:r>
          </a:p>
        </p:txBody>
      </p:sp>
      <p:sp>
        <p:nvSpPr>
          <p:cNvPr id="26" name="正方形/長方形 25"/>
          <p:cNvSpPr/>
          <p:nvPr/>
        </p:nvSpPr>
        <p:spPr>
          <a:xfrm>
            <a:off x="1394677" y="3176621"/>
            <a:ext cx="3815952" cy="2308324"/>
          </a:xfrm>
          <a:prstGeom prst="rect">
            <a:avLst/>
          </a:prstGeom>
        </p:spPr>
        <p:txBody>
          <a:bodyPr wrap="square">
            <a:spAutoFit/>
          </a:bodyPr>
          <a:lstStyle/>
          <a:p>
            <a:pPr marL="82550" marR="0" lvl="0" indent="-8255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a:t>
            </a:r>
            <a:r>
              <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2014</a:t>
            </a:r>
            <a:r>
              <a:rPr kumimoji="1" lang="ja-JP" altLang="en-US" sz="1200" b="0" i="0" u="none" strike="noStrike" kern="1200" cap="none" spc="0" normalizeH="0" baseline="0" noProof="0" dirty="0" smtClean="0">
                <a:ln>
                  <a:noFill/>
                </a:ln>
                <a:solidFill>
                  <a:prstClr val="black"/>
                </a:solidFill>
                <a:effectLst/>
                <a:uLnTx/>
                <a:uFillTx/>
                <a:latin typeface="ＭＳ Ｐ明朝" pitchFamily="18" charset="-128"/>
                <a:ea typeface="ＭＳ Ｐ明朝" pitchFamily="18" charset="-128"/>
                <a:cs typeface="+mn-cs"/>
              </a:rPr>
              <a:t>年</a:t>
            </a:r>
            <a:r>
              <a:rPr kumimoji="1" lang="en-US" altLang="ja-JP" sz="1200" b="0" i="0" u="none" strike="noStrike" kern="1200" cap="none" spc="0" normalizeH="0" baseline="0" noProof="0" dirty="0" smtClean="0">
                <a:ln>
                  <a:noFill/>
                </a:ln>
                <a:solidFill>
                  <a:prstClr val="black"/>
                </a:solidFill>
                <a:effectLst/>
                <a:uLnTx/>
                <a:uFillTx/>
                <a:latin typeface="ＭＳ Ｐ明朝" pitchFamily="18" charset="-128"/>
                <a:ea typeface="ＭＳ Ｐ明朝" pitchFamily="18" charset="-128"/>
                <a:cs typeface="+mn-cs"/>
              </a:rPr>
              <a:t>10</a:t>
            </a:r>
            <a:r>
              <a:rPr kumimoji="1" lang="ja-JP" altLang="en-US" sz="1200" b="0" i="0" u="none" strike="noStrike" kern="1200" cap="none" spc="0" normalizeH="0" baseline="0" noProof="0" dirty="0" smtClean="0">
                <a:ln>
                  <a:noFill/>
                </a:ln>
                <a:solidFill>
                  <a:prstClr val="black"/>
                </a:solidFill>
                <a:effectLst/>
                <a:uLnTx/>
                <a:uFillTx/>
                <a:latin typeface="ＭＳ Ｐ明朝" pitchFamily="18" charset="-128"/>
                <a:ea typeface="ＭＳ Ｐ明朝" pitchFamily="18" charset="-128"/>
                <a:cs typeface="+mn-cs"/>
              </a:rPr>
              <a:t>月</a:t>
            </a: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１日に「大阪市客引き行為等の適正化に関する条例」 （以下「条例」という。）を施行し、同１０月２７日には過料を科す禁止区域の指定を行い、客引き行為者等の減少に向け取り組んでいる。</a:t>
            </a:r>
            <a:endPar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82550" marR="0" lvl="0" indent="-8255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a:t>
            </a:r>
            <a:r>
              <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2017</a:t>
            </a: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年</a:t>
            </a:r>
            <a:r>
              <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6</a:t>
            </a: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月</a:t>
            </a:r>
            <a:r>
              <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1</a:t>
            </a: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日より店舗等への立入調査や店舗名称等の公表を実施できることとし、客引き行為等の適正化の取組を強化（</a:t>
            </a:r>
            <a:r>
              <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2017</a:t>
            </a: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年度よりミナミ地区に特化した特命チームの配置（指導員の体制強化）</a:t>
            </a:r>
            <a:r>
              <a:rPr kumimoji="1" lang="ja-JP" altLang="en-US" sz="1200" b="0" i="0" u="none" strike="noStrike" kern="1200" cap="none" spc="0" normalizeH="0" baseline="0" noProof="0" dirty="0" smtClean="0">
                <a:ln>
                  <a:noFill/>
                </a:ln>
                <a:solidFill>
                  <a:prstClr val="black"/>
                </a:solidFill>
                <a:effectLst/>
                <a:uLnTx/>
                <a:uFillTx/>
                <a:latin typeface="ＭＳ Ｐ明朝" pitchFamily="18" charset="-128"/>
                <a:ea typeface="ＭＳ Ｐ明朝" pitchFamily="18" charset="-128"/>
                <a:cs typeface="+mn-cs"/>
              </a:rPr>
              <a:t>）。</a:t>
            </a:r>
            <a:endPar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82550" marR="0" lvl="0" indent="-8255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a:t>
            </a:r>
            <a:r>
              <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2021</a:t>
            </a: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年４月１日に、過料処分までの手続きを短くする条例改正を行うことで、更なる客引き行為の適正化を図ることとした。</a:t>
            </a:r>
          </a:p>
          <a:p>
            <a:pPr marL="82550" marR="0" lvl="0" indent="-82550" algn="l" defTabSz="9144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p:txBody>
      </p:sp>
      <p:sp>
        <p:nvSpPr>
          <p:cNvPr id="27" name="正方形/長方形 26"/>
          <p:cNvSpPr/>
          <p:nvPr/>
        </p:nvSpPr>
        <p:spPr>
          <a:xfrm>
            <a:off x="1318907" y="3002373"/>
            <a:ext cx="2300630" cy="276999"/>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悪質な客引き行為等の適正化</a:t>
            </a:r>
            <a:r>
              <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endPar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37" name="正方形/長方形 36"/>
          <p:cNvSpPr/>
          <p:nvPr/>
        </p:nvSpPr>
        <p:spPr>
          <a:xfrm>
            <a:off x="1394677" y="5533091"/>
            <a:ext cx="3924156" cy="1015663"/>
          </a:xfrm>
          <a:prstGeom prst="rect">
            <a:avLst/>
          </a:prstGeom>
        </p:spPr>
        <p:txBody>
          <a:bodyPr wrap="square">
            <a:spAutoFit/>
          </a:bodyPr>
          <a:lstStyle/>
          <a:p>
            <a:pPr marL="82550" marR="0" lvl="0" indent="-8255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a:t>
            </a:r>
            <a:r>
              <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2007</a:t>
            </a: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年</a:t>
            </a:r>
            <a:r>
              <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4</a:t>
            </a: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月　「路上喫煙の防止に関する条例」施行</a:t>
            </a:r>
            <a:endPar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82550" marR="0" lvl="0" indent="-8255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a:t>
            </a:r>
            <a:r>
              <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2007</a:t>
            </a: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年</a:t>
            </a:r>
            <a:r>
              <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7</a:t>
            </a: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月　御堂筋</a:t>
            </a:r>
            <a:r>
              <a:rPr kumimoji="1" lang="ja-JP" altLang="en-US" sz="1200" b="1"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を</a:t>
            </a: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「路上喫煙禁止地区」に指定</a:t>
            </a:r>
            <a:endPar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82550" marR="0" lvl="0" indent="-8255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a:t>
            </a:r>
            <a:r>
              <a:rPr kumimoji="1" lang="en-US" altLang="ja-JP" sz="1200" b="1"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2019</a:t>
            </a:r>
            <a:r>
              <a:rPr kumimoji="1" lang="ja-JP" altLang="en-US" sz="1200" b="1"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年２月　戎橋筋・心斎橋筋地域を「路上喫煙禁止</a:t>
            </a:r>
            <a:endParaRPr kumimoji="1" lang="en-US" altLang="ja-JP" sz="1200" b="1"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82550" marR="0" lvl="0" indent="-82550"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　　　　　　　　地区」に指定</a:t>
            </a:r>
            <a:endParaRPr kumimoji="1" lang="en-US" altLang="ja-JP" sz="1200" b="1"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82550" marR="0" lvl="0" indent="-82550"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a:t>
            </a:r>
            <a:r>
              <a:rPr kumimoji="1" lang="en-US" altLang="ja-JP" sz="1200" b="1"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2021</a:t>
            </a:r>
            <a:r>
              <a:rPr kumimoji="1" lang="ja-JP" altLang="en-US" sz="1200" b="1"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年</a:t>
            </a:r>
            <a:r>
              <a:rPr kumimoji="1" lang="en-US" altLang="ja-JP" sz="1200" b="1"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4</a:t>
            </a:r>
            <a:r>
              <a:rPr kumimoji="1" lang="ja-JP" altLang="en-US" sz="1200" b="1"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月　長堀通り地域を「路上喫煙禁止地区」に指定</a:t>
            </a:r>
          </a:p>
        </p:txBody>
      </p:sp>
      <p:sp>
        <p:nvSpPr>
          <p:cNvPr id="38" name="正方形/長方形 37"/>
          <p:cNvSpPr/>
          <p:nvPr/>
        </p:nvSpPr>
        <p:spPr>
          <a:xfrm>
            <a:off x="1305300" y="5308140"/>
            <a:ext cx="2314237" cy="276999"/>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路上喫煙禁止地区の指定</a:t>
            </a:r>
            <a:r>
              <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endPar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28" name="正方形/長方形 27"/>
          <p:cNvSpPr/>
          <p:nvPr/>
        </p:nvSpPr>
        <p:spPr>
          <a:xfrm>
            <a:off x="9043148" y="6451185"/>
            <a:ext cx="2314237" cy="246221"/>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r>
              <a:rPr kumimoji="1" lang="ja-JP"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路上喫煙禁止地区の指定</a:t>
            </a:r>
            <a:r>
              <a:rPr kumimoji="1" lang="en-US" altLang="ja-JP"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endParaRPr kumimoji="1" lang="ja-JP"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pic>
        <p:nvPicPr>
          <p:cNvPr id="9" name="図 8"/>
          <p:cNvPicPr>
            <a:picLocks noChangeAspect="1"/>
          </p:cNvPicPr>
          <p:nvPr/>
        </p:nvPicPr>
        <p:blipFill>
          <a:blip r:embed="rId3"/>
          <a:stretch>
            <a:fillRect/>
          </a:stretch>
        </p:blipFill>
        <p:spPr>
          <a:xfrm>
            <a:off x="5506838" y="2655218"/>
            <a:ext cx="2287907" cy="3912546"/>
          </a:xfrm>
          <a:prstGeom prst="rect">
            <a:avLst/>
          </a:prstGeom>
        </p:spPr>
      </p:pic>
      <p:sp>
        <p:nvSpPr>
          <p:cNvPr id="36" name="テキスト ボックス 35"/>
          <p:cNvSpPr txBox="1"/>
          <p:nvPr/>
        </p:nvSpPr>
        <p:spPr>
          <a:xfrm>
            <a:off x="5472602" y="6450924"/>
            <a:ext cx="4261576" cy="315163"/>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r>
              <a:rPr kumimoji="1" lang="ja-JP"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ミナミ地区の客引き行為等適正化重点地区・同禁止区域</a:t>
            </a:r>
            <a:r>
              <a:rPr kumimoji="1" lang="en-US" altLang="ja-JP"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endParaRPr kumimoji="1" lang="ja-JP"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40" name="正方形/長方形 39"/>
          <p:cNvSpPr/>
          <p:nvPr/>
        </p:nvSpPr>
        <p:spPr>
          <a:xfrm>
            <a:off x="7613518" y="3045846"/>
            <a:ext cx="1393386" cy="658292"/>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r>
              <a:rPr kumimoji="1" lang="ja-JP" altLang="ja-JP" sz="9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重点地区</a:t>
            </a:r>
            <a:r>
              <a:rPr kumimoji="1" lang="en-US" altLang="ja-JP" sz="9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オレンジ部分</a:t>
            </a:r>
            <a:endParaRPr kumimoji="1" lang="en-US" altLang="ja-JP" sz="9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ja-JP" sz="9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（地下街を含む）</a:t>
            </a:r>
          </a:p>
        </p:txBody>
      </p:sp>
      <p:sp>
        <p:nvSpPr>
          <p:cNvPr id="43" name="正方形/長方形 42"/>
          <p:cNvSpPr/>
          <p:nvPr/>
        </p:nvSpPr>
        <p:spPr>
          <a:xfrm>
            <a:off x="7589191" y="5367275"/>
            <a:ext cx="1393386" cy="1017361"/>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r>
              <a:rPr kumimoji="1" lang="ja-JP" altLang="ja-JP" sz="9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禁止区域</a:t>
            </a:r>
            <a:r>
              <a:rPr kumimoji="1" lang="en-US" altLang="ja-JP" sz="9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ja-JP" sz="9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赤色</a:t>
            </a:r>
            <a:r>
              <a:rPr kumimoji="1" lang="ja-JP" altLang="en-US" sz="9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部分</a:t>
            </a:r>
            <a:endParaRPr kumimoji="1" lang="en-US" altLang="ja-JP" sz="9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ja-JP" sz="9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（とんぼりリバーウォークを含む。地下街を除く。）</a:t>
            </a:r>
          </a:p>
        </p:txBody>
      </p:sp>
      <p:pic>
        <p:nvPicPr>
          <p:cNvPr id="6" name="図 5"/>
          <p:cNvPicPr>
            <a:picLocks noChangeAspect="1"/>
          </p:cNvPicPr>
          <p:nvPr/>
        </p:nvPicPr>
        <p:blipFill>
          <a:blip r:embed="rId4"/>
          <a:stretch>
            <a:fillRect/>
          </a:stretch>
        </p:blipFill>
        <p:spPr>
          <a:xfrm>
            <a:off x="9224306" y="2655218"/>
            <a:ext cx="1453234" cy="3658532"/>
          </a:xfrm>
          <a:prstGeom prst="rect">
            <a:avLst/>
          </a:prstGeom>
        </p:spPr>
      </p:pic>
      <p:sp>
        <p:nvSpPr>
          <p:cNvPr id="30" name="テキスト ボックス 29"/>
          <p:cNvSpPr txBox="1"/>
          <p:nvPr/>
        </p:nvSpPr>
        <p:spPr>
          <a:xfrm>
            <a:off x="9250432" y="6353939"/>
            <a:ext cx="1548501" cy="92333"/>
          </a:xfrm>
          <a:prstGeom prst="rect">
            <a:avLst/>
          </a:prstGeom>
          <a:solidFill>
            <a:srgbClr val="FFFFFF"/>
          </a:solidFill>
        </p:spPr>
        <p:txBody>
          <a:bodyPr wrap="non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600" b="0" i="0" u="none" strike="noStrike" kern="1200" cap="none" spc="0" normalizeH="0" baseline="0" noProof="0" dirty="0">
                <a:ln>
                  <a:noFill/>
                </a:ln>
                <a:solidFill>
                  <a:srgbClr val="FF0000"/>
                </a:solidFill>
                <a:effectLst/>
                <a:uLnTx/>
                <a:uFillTx/>
                <a:latin typeface="Calibri" panose="020F0502020204030204"/>
                <a:ea typeface="ＭＳ Ｐゴシック" panose="020B0600070205080204" pitchFamily="50" charset="-128"/>
                <a:cs typeface="+mn-cs"/>
              </a:rPr>
              <a:t>新設禁止区域（心斎橋筋～戎橋筋、長堀通り）</a:t>
            </a:r>
          </a:p>
        </p:txBody>
      </p:sp>
      <p:sp>
        <p:nvSpPr>
          <p:cNvPr id="21" name="スライド番号プレースホルダー 3"/>
          <p:cNvSpPr>
            <a:spLocks noGrp="1"/>
          </p:cNvSpPr>
          <p:nvPr>
            <p:ph type="sldNum" sz="quarter" idx="12"/>
          </p:nvPr>
        </p:nvSpPr>
        <p:spPr>
          <a:xfrm>
            <a:off x="10134600" y="6476387"/>
            <a:ext cx="2057400" cy="365125"/>
          </a:xfrm>
        </p:spPr>
        <p:txBody>
          <a:bodyPr/>
          <a:lstStyle/>
          <a:p>
            <a:fld id="{138CA411-231B-42B9-AF63-97A64194AA60}" type="slidenum">
              <a:rPr lang="ja-JP" altLang="en-US" sz="1400" b="1" smtClean="0">
                <a:solidFill>
                  <a:schemeClr val="tx1"/>
                </a:solidFill>
                <a:latin typeface="ＭＳ Ｐゴシック" panose="020B0600070205080204" pitchFamily="50" charset="-128"/>
                <a:ea typeface="ＭＳ Ｐゴシック" panose="020B0600070205080204" pitchFamily="50" charset="-128"/>
              </a:rPr>
              <a:pPr/>
              <a:t>50</a:t>
            </a:fld>
            <a:endParaRPr lang="ja-JP" altLang="en-US" sz="1400" b="1" dirty="0">
              <a:solidFill>
                <a:schemeClr val="tx1"/>
              </a:solidFill>
              <a:latin typeface="ＭＳ Ｐゴシック" panose="020B0600070205080204" pitchFamily="50" charset="-128"/>
              <a:ea typeface="ＭＳ Ｐゴシック" panose="020B0600070205080204" pitchFamily="50" charset="-128"/>
            </a:endParaRPr>
          </a:p>
        </p:txBody>
      </p:sp>
    </p:spTree>
    <p:extLst>
      <p:ext uri="{BB962C8B-B14F-4D97-AF65-F5344CB8AC3E}">
        <p14:creationId xmlns:p14="http://schemas.microsoft.com/office/powerpoint/2010/main" val="175104495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3" name="図 62"/>
          <p:cNvPicPr>
            <a:picLocks noChangeAspect="1"/>
          </p:cNvPicPr>
          <p:nvPr/>
        </p:nvPicPr>
        <p:blipFill>
          <a:blip r:embed="rId3"/>
          <a:stretch>
            <a:fillRect/>
          </a:stretch>
        </p:blipFill>
        <p:spPr>
          <a:xfrm>
            <a:off x="9116201" y="4351019"/>
            <a:ext cx="1909096" cy="1040128"/>
          </a:xfrm>
          <a:prstGeom prst="rect">
            <a:avLst/>
          </a:prstGeom>
        </p:spPr>
      </p:pic>
      <p:sp>
        <p:nvSpPr>
          <p:cNvPr id="4" name="Rectangle 2"/>
          <p:cNvSpPr txBox="1">
            <a:spLocks noChangeArrowheads="1"/>
          </p:cNvSpPr>
          <p:nvPr/>
        </p:nvSpPr>
        <p:spPr bwMode="auto">
          <a:xfrm>
            <a:off x="1143000" y="8"/>
            <a:ext cx="9906000" cy="408111"/>
          </a:xfrm>
          <a:prstGeom prst="rect">
            <a:avLst/>
          </a:prstGeom>
          <a:gradFill rotWithShape="1">
            <a:gsLst>
              <a:gs pos="0">
                <a:srgbClr val="000066"/>
              </a:gs>
              <a:gs pos="50000">
                <a:srgbClr val="0000FF"/>
              </a:gs>
              <a:gs pos="100000">
                <a:srgbClr val="000066"/>
              </a:gs>
            </a:gsLst>
            <a:lin ang="5400000" scaled="1"/>
          </a:gradFill>
          <a:ln w="9525">
            <a:noFill/>
            <a:miter lim="800000"/>
            <a:headEnd/>
            <a:tailEnd/>
          </a:ln>
        </p:spPr>
        <p:txBody>
          <a:bodyPr vert="horz" wrap="square" lIns="91428" tIns="45714" rIns="91428" bIns="45714" numCol="1" anchor="ctr" anchorCtr="0" compatLnSpc="1">
            <a:prstTxWarp prst="textNoShape">
              <a:avLst/>
            </a:prstTxWarp>
          </a:bodyPr>
          <a:lstStyle/>
          <a:p>
            <a:pPr marL="0" marR="0" lvl="0" indent="0" algn="l" defTabSz="914400" rtl="0" eaLnBrk="1" fontAlgn="auto" latinLnBrk="0" hangingPunct="1">
              <a:lnSpc>
                <a:spcPts val="1700"/>
              </a:lnSpc>
              <a:spcBef>
                <a:spcPts val="0"/>
              </a:spcBef>
              <a:spcAft>
                <a:spcPts val="0"/>
              </a:spcAft>
              <a:buClrTx/>
              <a:buSzTx/>
              <a:buFontTx/>
              <a:buNone/>
              <a:tabLst/>
              <a:defRPr/>
            </a:pPr>
            <a:r>
              <a:rPr kumimoji="1" lang="ja-JP" altLang="en-US" sz="20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５</a:t>
            </a:r>
            <a:r>
              <a:rPr kumimoji="1" lang="ja-JP" altLang="en-US" sz="20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20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難波周辺　④ミナミ周辺での周遊・回遊性の向上</a:t>
            </a:r>
            <a:endParaRPr kumimoji="1" lang="en-US" altLang="ja-JP" sz="20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30" name="正方形/長方形 29"/>
          <p:cNvSpPr/>
          <p:nvPr/>
        </p:nvSpPr>
        <p:spPr>
          <a:xfrm>
            <a:off x="1337471" y="563568"/>
            <a:ext cx="9638298" cy="5103718"/>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31" name="正方形/長方形 30"/>
          <p:cNvSpPr/>
          <p:nvPr/>
        </p:nvSpPr>
        <p:spPr>
          <a:xfrm>
            <a:off x="1337471" y="6015504"/>
            <a:ext cx="9638298" cy="810000"/>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33" name="右矢印 32"/>
          <p:cNvSpPr/>
          <p:nvPr/>
        </p:nvSpPr>
        <p:spPr>
          <a:xfrm rot="5400000">
            <a:off x="5706669" y="5545495"/>
            <a:ext cx="252000" cy="648072"/>
          </a:xfrm>
          <a:prstGeom prst="rightArrow">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38" name="正方形/長方形 37"/>
          <p:cNvSpPr/>
          <p:nvPr/>
        </p:nvSpPr>
        <p:spPr>
          <a:xfrm>
            <a:off x="1337471" y="556914"/>
            <a:ext cx="1755000" cy="360040"/>
          </a:xfrm>
          <a:prstGeom prst="rect">
            <a:avLst/>
          </a:prstGeom>
          <a:solidFill>
            <a:schemeClr val="tx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50" charset="-128"/>
                <a:cs typeface="+mn-cs"/>
              </a:rPr>
              <a:t>これまでの取組</a:t>
            </a:r>
          </a:p>
        </p:txBody>
      </p:sp>
      <p:sp>
        <p:nvSpPr>
          <p:cNvPr id="39" name="正方形/長方形 38"/>
          <p:cNvSpPr/>
          <p:nvPr/>
        </p:nvSpPr>
        <p:spPr>
          <a:xfrm>
            <a:off x="1337471" y="6015504"/>
            <a:ext cx="1365000" cy="360040"/>
          </a:xfrm>
          <a:prstGeom prst="rect">
            <a:avLst/>
          </a:prstGeom>
          <a:solidFill>
            <a:schemeClr val="tx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50" charset="-128"/>
                <a:cs typeface="+mn-cs"/>
              </a:rPr>
              <a:t>将来像</a:t>
            </a:r>
          </a:p>
        </p:txBody>
      </p:sp>
      <p:sp>
        <p:nvSpPr>
          <p:cNvPr id="18" name="正方形/長方形 17"/>
          <p:cNvSpPr/>
          <p:nvPr/>
        </p:nvSpPr>
        <p:spPr>
          <a:xfrm>
            <a:off x="1351078" y="6375544"/>
            <a:ext cx="9565611" cy="461665"/>
          </a:xfrm>
          <a:prstGeom prst="rect">
            <a:avLst/>
          </a:prstGeom>
        </p:spPr>
        <p:txBody>
          <a:bodyPr wrap="square">
            <a:spAutoFit/>
          </a:bodyPr>
          <a:lstStyle/>
          <a:p>
            <a:pPr marL="82550" marR="0" lvl="0" indent="-8255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条例の浸透により、悪質な客引き行為者等が減少するとともに、歩道拡幅や案内板設置による観光客の滞留対策や民間のノウハウを活かした水辺空間での賑わい創出などによって、周遊・回遊性を高めることで、安心して訪れ、楽しむことのできるまちをめざす。</a:t>
            </a:r>
          </a:p>
        </p:txBody>
      </p:sp>
      <p:sp>
        <p:nvSpPr>
          <p:cNvPr id="37" name="正方形/長方形 36"/>
          <p:cNvSpPr/>
          <p:nvPr/>
        </p:nvSpPr>
        <p:spPr>
          <a:xfrm>
            <a:off x="1372367" y="2253152"/>
            <a:ext cx="4257897" cy="276999"/>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デジタルサイネージを用いた観光案内板設置（</a:t>
            </a:r>
            <a:r>
              <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2018</a:t>
            </a: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年</a:t>
            </a:r>
            <a:r>
              <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3</a:t>
            </a: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月）</a:t>
            </a:r>
            <a:r>
              <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endPar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25" name="正方形/長方形 24"/>
          <p:cNvSpPr/>
          <p:nvPr/>
        </p:nvSpPr>
        <p:spPr>
          <a:xfrm>
            <a:off x="1513752" y="3821487"/>
            <a:ext cx="5493468" cy="1569660"/>
          </a:xfrm>
          <a:prstGeom prst="rect">
            <a:avLst/>
          </a:prstGeom>
        </p:spPr>
        <p:txBody>
          <a:bodyPr wrap="square">
            <a:spAutoFit/>
          </a:bodyPr>
          <a:lstStyle/>
          <a:p>
            <a:pPr marL="85725" marR="0" lvl="0" indent="-85725"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a:t>
            </a:r>
            <a:r>
              <a:rPr kumimoji="1" lang="en-US" altLang="ja-JP"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2004</a:t>
            </a:r>
            <a:r>
              <a:rPr kumimoji="1" lang="ja-JP" altLang="en-US"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年道頓堀川（戎橋～太左衛門橋）について国から河川敷地占用許可準則の特例措置による指定を受け、</a:t>
            </a:r>
            <a:r>
              <a:rPr kumimoji="1" lang="en-US" altLang="ja-JP"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2005</a:t>
            </a:r>
            <a:r>
              <a:rPr kumimoji="1" lang="ja-JP" altLang="en-US"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a:t>
            </a:r>
            <a:r>
              <a:rPr kumimoji="1" lang="en-US" altLang="ja-JP"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2011</a:t>
            </a:r>
            <a:r>
              <a:rPr kumimoji="1" lang="ja-JP" altLang="en-US"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年度まで賑わい創出に向けた社会実験を</a:t>
            </a:r>
            <a:r>
              <a:rPr kumimoji="1" lang="ja-JP" altLang="en-US" sz="1200" b="0" i="0" u="none" strike="noStrike" kern="1200" cap="none" spc="0" normalizeH="0" baseline="0" noProof="0" dirty="0" smtClean="0">
                <a:ln>
                  <a:noFill/>
                </a:ln>
                <a:solidFill>
                  <a:prstClr val="black"/>
                </a:solidFill>
                <a:effectLst/>
                <a:uLnTx/>
                <a:uFillTx/>
                <a:latin typeface="ＭＳ Ｐ明朝" panose="02020600040205080304" pitchFamily="18" charset="-128"/>
                <a:ea typeface="ＭＳ Ｐ明朝" panose="02020600040205080304" pitchFamily="18" charset="-128"/>
                <a:cs typeface="+mn-cs"/>
              </a:rPr>
              <a:t>実施。</a:t>
            </a:r>
            <a:endParaRPr kumimoji="1" lang="en-US" altLang="ja-JP"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endParaRPr>
          </a:p>
          <a:p>
            <a:pPr marL="85725" marR="0" lvl="0" indent="-85725"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a:t>
            </a:r>
            <a:r>
              <a:rPr kumimoji="1" lang="en-US" altLang="ja-JP"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2011</a:t>
            </a:r>
            <a:r>
              <a:rPr kumimoji="1" lang="ja-JP" altLang="en-US"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年準則の一部改正を受け、道頓堀川（湊町～日本橋）の管理運営事業者を公募し、</a:t>
            </a:r>
            <a:r>
              <a:rPr kumimoji="1" lang="en-US" altLang="ja-JP"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2012</a:t>
            </a:r>
            <a:r>
              <a:rPr kumimoji="1" lang="ja-JP" altLang="en-US"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年度より民間事業者による管理運営（</a:t>
            </a:r>
            <a:r>
              <a:rPr kumimoji="1" lang="en-US" altLang="ja-JP"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2012</a:t>
            </a:r>
            <a:r>
              <a:rPr kumimoji="1" lang="ja-JP" altLang="en-US"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a:t>
            </a:r>
            <a:r>
              <a:rPr kumimoji="1" lang="en-US" altLang="ja-JP"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2014</a:t>
            </a:r>
            <a:r>
              <a:rPr kumimoji="1" lang="ja-JP" altLang="en-US"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年度：第</a:t>
            </a:r>
            <a:r>
              <a:rPr kumimoji="1" lang="en-US" altLang="ja-JP"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1</a:t>
            </a:r>
            <a:r>
              <a:rPr kumimoji="1" lang="ja-JP" altLang="en-US"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期、</a:t>
            </a:r>
            <a:r>
              <a:rPr kumimoji="1" lang="en-US" altLang="ja-JP"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2015</a:t>
            </a:r>
            <a:r>
              <a:rPr kumimoji="1" lang="ja-JP" altLang="en-US"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a:t>
            </a:r>
            <a:r>
              <a:rPr kumimoji="1" lang="en-US" altLang="ja-JP"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2018</a:t>
            </a:r>
            <a:r>
              <a:rPr kumimoji="1" lang="ja-JP" altLang="en-US"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年度：第</a:t>
            </a:r>
            <a:r>
              <a:rPr kumimoji="1" lang="en-US" altLang="ja-JP"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2</a:t>
            </a:r>
            <a:r>
              <a:rPr kumimoji="1" lang="ja-JP" altLang="en-US"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期、</a:t>
            </a:r>
            <a:r>
              <a:rPr kumimoji="1" lang="en-US" altLang="ja-JP"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2019</a:t>
            </a:r>
            <a:r>
              <a:rPr kumimoji="1" lang="ja-JP" altLang="en-US"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a:t>
            </a:r>
            <a:r>
              <a:rPr kumimoji="1" lang="en-US" altLang="ja-JP"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2028</a:t>
            </a:r>
            <a:r>
              <a:rPr kumimoji="1" lang="ja-JP" altLang="en-US"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年度：第</a:t>
            </a:r>
            <a:r>
              <a:rPr kumimoji="1" lang="en-US" altLang="ja-JP"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3</a:t>
            </a:r>
            <a:r>
              <a:rPr kumimoji="1" lang="ja-JP" altLang="en-US"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期</a:t>
            </a:r>
            <a:r>
              <a:rPr kumimoji="1" lang="ja-JP" altLang="en-US" sz="1200" b="0" i="0" u="none" strike="noStrike" kern="1200" cap="none" spc="0" normalizeH="0" baseline="0" noProof="0" dirty="0" smtClean="0">
                <a:ln>
                  <a:noFill/>
                </a:ln>
                <a:solidFill>
                  <a:prstClr val="black"/>
                </a:solidFill>
                <a:effectLst/>
                <a:uLnTx/>
                <a:uFillTx/>
                <a:latin typeface="ＭＳ Ｐ明朝" panose="02020600040205080304" pitchFamily="18" charset="-128"/>
                <a:ea typeface="ＭＳ Ｐ明朝" panose="02020600040205080304" pitchFamily="18" charset="-128"/>
                <a:cs typeface="+mn-cs"/>
              </a:rPr>
              <a:t>）。</a:t>
            </a:r>
            <a:endParaRPr kumimoji="1" lang="en-US" altLang="ja-JP"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endParaRPr>
          </a:p>
          <a:p>
            <a:pPr marL="85725" marR="0" lvl="0" indent="-85725"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・民間ノウハウの導入によりイベント件数、オープンカフェ店舗数の増加など賑わい</a:t>
            </a:r>
            <a:r>
              <a:rPr kumimoji="1" lang="ja-JP" altLang="en-US" sz="1200" b="0" i="0" u="none" strike="noStrike" kern="1200" cap="none" spc="0" normalizeH="0" baseline="0" noProof="0" dirty="0" smtClean="0">
                <a:ln>
                  <a:noFill/>
                </a:ln>
                <a:solidFill>
                  <a:prstClr val="black"/>
                </a:solidFill>
                <a:effectLst/>
                <a:uLnTx/>
                <a:uFillTx/>
                <a:latin typeface="ＭＳ Ｐ明朝" panose="02020600040205080304" pitchFamily="18" charset="-128"/>
                <a:ea typeface="ＭＳ Ｐ明朝" panose="02020600040205080304" pitchFamily="18" charset="-128"/>
                <a:cs typeface="+mn-cs"/>
              </a:rPr>
              <a:t>創出。</a:t>
            </a:r>
            <a:endParaRPr kumimoji="1" lang="en-US" altLang="ja-JP"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endParaRPr>
          </a:p>
        </p:txBody>
      </p:sp>
      <p:sp>
        <p:nvSpPr>
          <p:cNvPr id="28" name="正方形/長方形 27"/>
          <p:cNvSpPr/>
          <p:nvPr/>
        </p:nvSpPr>
        <p:spPr>
          <a:xfrm>
            <a:off x="1380722" y="3607280"/>
            <a:ext cx="1927131" cy="276999"/>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道頓堀川水辺空間利用</a:t>
            </a:r>
            <a:r>
              <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endPar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pic>
        <p:nvPicPr>
          <p:cNvPr id="10" name="図 9"/>
          <p:cNvPicPr>
            <a:picLocks noChangeAspect="1"/>
          </p:cNvPicPr>
          <p:nvPr/>
        </p:nvPicPr>
        <p:blipFill>
          <a:blip r:embed="rId4"/>
          <a:stretch>
            <a:fillRect/>
          </a:stretch>
        </p:blipFill>
        <p:spPr>
          <a:xfrm>
            <a:off x="7131895" y="4349961"/>
            <a:ext cx="1892957" cy="1138097"/>
          </a:xfrm>
          <a:prstGeom prst="rect">
            <a:avLst/>
          </a:prstGeom>
        </p:spPr>
      </p:pic>
      <p:sp>
        <p:nvSpPr>
          <p:cNvPr id="14" name="テキスト ボックス 13"/>
          <p:cNvSpPr txBox="1"/>
          <p:nvPr/>
        </p:nvSpPr>
        <p:spPr>
          <a:xfrm>
            <a:off x="8610600" y="4090081"/>
            <a:ext cx="1024639" cy="2308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イベント実施件数</a:t>
            </a:r>
          </a:p>
        </p:txBody>
      </p:sp>
      <p:sp>
        <p:nvSpPr>
          <p:cNvPr id="41" name="テキスト ボックス 40"/>
          <p:cNvSpPr txBox="1"/>
          <p:nvPr/>
        </p:nvSpPr>
        <p:spPr>
          <a:xfrm>
            <a:off x="8541013" y="5470214"/>
            <a:ext cx="1338828" cy="2308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オープンカフェ設置件数</a:t>
            </a:r>
          </a:p>
        </p:txBody>
      </p:sp>
      <p:pic>
        <p:nvPicPr>
          <p:cNvPr id="29" name="図 28" descr="C:\Users\i4421729\Desktop\道頓堀案内板.jpg"/>
          <p:cNvPicPr/>
          <p:nvPr/>
        </p:nvPicPr>
        <p:blipFill rotWithShape="1">
          <a:blip r:embed="rId5" cstate="print">
            <a:extLst>
              <a:ext uri="{28A0092B-C50C-407E-A947-70E740481C1C}">
                <a14:useLocalDpi xmlns:a14="http://schemas.microsoft.com/office/drawing/2010/main" val="0"/>
              </a:ext>
            </a:extLst>
          </a:blip>
          <a:srcRect/>
          <a:stretch/>
        </p:blipFill>
        <p:spPr bwMode="auto">
          <a:xfrm>
            <a:off x="9325485" y="874840"/>
            <a:ext cx="1576005" cy="1918563"/>
          </a:xfrm>
          <a:prstGeom prst="rect">
            <a:avLst/>
          </a:prstGeom>
          <a:noFill/>
          <a:ln>
            <a:noFill/>
          </a:ln>
          <a:extLst>
            <a:ext uri="{53640926-AAD7-44D8-BBD7-CCE9431645EC}">
              <a14:shadowObscured xmlns:a14="http://schemas.microsoft.com/office/drawing/2010/main"/>
            </a:ext>
          </a:extLst>
        </p:spPr>
      </p:pic>
      <p:pic>
        <p:nvPicPr>
          <p:cNvPr id="42" name="図 1"/>
          <p:cNvPicPr>
            <a:picLocks noChangeAspect="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7240646" y="2958816"/>
            <a:ext cx="1728000" cy="11533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 name="図 4"/>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7660998" y="1625480"/>
            <a:ext cx="1554480" cy="1172337"/>
          </a:xfrm>
          <a:prstGeom prst="rect">
            <a:avLst/>
          </a:prstGeom>
        </p:spPr>
      </p:pic>
      <p:pic>
        <p:nvPicPr>
          <p:cNvPr id="2" name="図 1"/>
          <p:cNvPicPr>
            <a:picLocks noChangeAspect="1"/>
          </p:cNvPicPr>
          <p:nvPr/>
        </p:nvPicPr>
        <p:blipFill>
          <a:blip r:embed="rId8" cstate="print">
            <a:extLst>
              <a:ext uri="{28A0092B-C50C-407E-A947-70E740481C1C}">
                <a14:useLocalDpi xmlns:a14="http://schemas.microsoft.com/office/drawing/2010/main" val="0"/>
              </a:ext>
            </a:extLst>
          </a:blip>
          <a:stretch>
            <a:fillRect/>
          </a:stretch>
        </p:blipFill>
        <p:spPr>
          <a:xfrm>
            <a:off x="6329782" y="978393"/>
            <a:ext cx="1280160" cy="960120"/>
          </a:xfrm>
          <a:prstGeom prst="rect">
            <a:avLst/>
          </a:prstGeom>
        </p:spPr>
      </p:pic>
      <p:sp>
        <p:nvSpPr>
          <p:cNvPr id="43" name="正方形/長方形 42"/>
          <p:cNvSpPr/>
          <p:nvPr/>
        </p:nvSpPr>
        <p:spPr>
          <a:xfrm>
            <a:off x="1356230" y="936927"/>
            <a:ext cx="2743059" cy="276999"/>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日本橋観光バス乗降スペースの整備</a:t>
            </a:r>
            <a:r>
              <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endPar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44" name="正方形/長方形 43"/>
          <p:cNvSpPr/>
          <p:nvPr/>
        </p:nvSpPr>
        <p:spPr>
          <a:xfrm>
            <a:off x="1505397" y="1143974"/>
            <a:ext cx="4656459" cy="1015663"/>
          </a:xfrm>
          <a:prstGeom prst="rect">
            <a:avLst/>
          </a:prstGeom>
        </p:spPr>
        <p:txBody>
          <a:bodyPr wrap="square">
            <a:spAutoFit/>
          </a:bodyPr>
          <a:lstStyle/>
          <a:p>
            <a:pPr marL="85725" marR="0" lvl="0" indent="-85725"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・観光バス乗降スペースを</a:t>
            </a:r>
            <a:r>
              <a:rPr kumimoji="1" lang="en-US" altLang="ja-JP"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2</a:t>
            </a:r>
            <a:r>
              <a:rPr kumimoji="1" lang="ja-JP" altLang="en-US"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枠から</a:t>
            </a:r>
            <a:r>
              <a:rPr kumimoji="1" lang="en-US" altLang="ja-JP"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5</a:t>
            </a:r>
            <a:r>
              <a:rPr kumimoji="1" lang="ja-JP" altLang="en-US"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枠に</a:t>
            </a:r>
            <a:r>
              <a:rPr kumimoji="1" lang="ja-JP" altLang="en-US" sz="1200" b="0" i="0" u="none" strike="noStrike" kern="1200" cap="none" spc="0" normalizeH="0" baseline="0" noProof="0" dirty="0" smtClean="0">
                <a:ln>
                  <a:noFill/>
                </a:ln>
                <a:solidFill>
                  <a:prstClr val="black"/>
                </a:solidFill>
                <a:effectLst/>
                <a:uLnTx/>
                <a:uFillTx/>
                <a:latin typeface="ＭＳ Ｐ明朝" panose="02020600040205080304" pitchFamily="18" charset="-128"/>
                <a:ea typeface="ＭＳ Ｐ明朝" panose="02020600040205080304" pitchFamily="18" charset="-128"/>
                <a:cs typeface="+mn-cs"/>
              </a:rPr>
              <a:t>増設。（</a:t>
            </a:r>
            <a:r>
              <a:rPr kumimoji="1" lang="en-US" altLang="ja-JP"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2015</a:t>
            </a:r>
            <a:r>
              <a:rPr kumimoji="1" lang="ja-JP" altLang="en-US"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年</a:t>
            </a:r>
            <a:r>
              <a:rPr kumimoji="1" lang="en-US" altLang="ja-JP"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2</a:t>
            </a:r>
            <a:r>
              <a:rPr kumimoji="1" lang="ja-JP" altLang="en-US"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月）</a:t>
            </a:r>
            <a:endParaRPr kumimoji="1" lang="en-US" altLang="ja-JP"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endParaRPr>
          </a:p>
          <a:p>
            <a:pPr marL="85725" marR="0" lvl="0" indent="-85725"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・観光バスの</a:t>
            </a:r>
            <a:r>
              <a:rPr kumimoji="1" lang="en-US" altLang="ja-JP"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2</a:t>
            </a:r>
            <a:r>
              <a:rPr kumimoji="1" lang="ja-JP" altLang="en-US"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重</a:t>
            </a:r>
            <a:r>
              <a:rPr kumimoji="1" lang="en-US" altLang="ja-JP"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3</a:t>
            </a:r>
            <a:r>
              <a:rPr kumimoji="1" lang="ja-JP" altLang="en-US"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重駐車を防ぐとともに、歩行者等の安全かつ円滑な通行確保のため、誘導員を</a:t>
            </a:r>
            <a:r>
              <a:rPr kumimoji="1" lang="ja-JP" altLang="en-US" sz="1200" b="0" i="0" u="none" strike="noStrike" kern="1200" cap="none" spc="0" normalizeH="0" baseline="0" noProof="0" dirty="0" smtClean="0">
                <a:ln>
                  <a:noFill/>
                </a:ln>
                <a:solidFill>
                  <a:prstClr val="black"/>
                </a:solidFill>
                <a:effectLst/>
                <a:uLnTx/>
                <a:uFillTx/>
                <a:latin typeface="ＭＳ Ｐ明朝" panose="02020600040205080304" pitchFamily="18" charset="-128"/>
                <a:ea typeface="ＭＳ Ｐ明朝" panose="02020600040205080304" pitchFamily="18" charset="-128"/>
                <a:cs typeface="+mn-cs"/>
              </a:rPr>
              <a:t>配置。（</a:t>
            </a:r>
            <a:r>
              <a:rPr kumimoji="1" lang="en-US" altLang="ja-JP"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2015</a:t>
            </a:r>
            <a:r>
              <a:rPr kumimoji="1" lang="ja-JP" altLang="en-US"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年</a:t>
            </a:r>
            <a:r>
              <a:rPr kumimoji="1" lang="en-US" altLang="ja-JP"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4</a:t>
            </a:r>
            <a:r>
              <a:rPr kumimoji="1" lang="ja-JP" altLang="en-US"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月～）</a:t>
            </a:r>
            <a:endParaRPr kumimoji="1" lang="en-US" altLang="ja-JP"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endParaRPr>
          </a:p>
          <a:p>
            <a:pPr marL="85725" marR="0" lvl="0" indent="-85725"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・乗降スペース付近で滞留する観光客と歩行者及び自転車の輻輳を解消するため日本橋の歩道を</a:t>
            </a:r>
            <a:r>
              <a:rPr kumimoji="1" lang="ja-JP" altLang="en-US" sz="1200" b="0" i="0" u="none" strike="noStrike" kern="1200" cap="none" spc="0" normalizeH="0" baseline="0" noProof="0" dirty="0" smtClean="0">
                <a:ln>
                  <a:noFill/>
                </a:ln>
                <a:solidFill>
                  <a:prstClr val="black"/>
                </a:solidFill>
                <a:effectLst/>
                <a:uLnTx/>
                <a:uFillTx/>
                <a:latin typeface="ＭＳ Ｐ明朝" panose="02020600040205080304" pitchFamily="18" charset="-128"/>
                <a:ea typeface="ＭＳ Ｐ明朝" panose="02020600040205080304" pitchFamily="18" charset="-128"/>
                <a:cs typeface="+mn-cs"/>
              </a:rPr>
              <a:t>拡幅。（</a:t>
            </a:r>
            <a:r>
              <a:rPr kumimoji="1" lang="en-US" altLang="ja-JP"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2018</a:t>
            </a:r>
            <a:r>
              <a:rPr kumimoji="1" lang="ja-JP" altLang="en-US"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年</a:t>
            </a:r>
            <a:r>
              <a:rPr kumimoji="1" lang="en-US" altLang="ja-JP"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9</a:t>
            </a:r>
            <a:r>
              <a:rPr kumimoji="1" lang="ja-JP" altLang="en-US"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月）</a:t>
            </a:r>
          </a:p>
        </p:txBody>
      </p:sp>
      <p:sp>
        <p:nvSpPr>
          <p:cNvPr id="45" name="正方形/長方形 44"/>
          <p:cNvSpPr/>
          <p:nvPr/>
        </p:nvSpPr>
        <p:spPr>
          <a:xfrm>
            <a:off x="1505397" y="2467359"/>
            <a:ext cx="5493468" cy="1015663"/>
          </a:xfrm>
          <a:prstGeom prst="rect">
            <a:avLst/>
          </a:prstGeom>
        </p:spPr>
        <p:txBody>
          <a:bodyPr wrap="square">
            <a:spAutoFit/>
          </a:bodyPr>
          <a:lstStyle/>
          <a:p>
            <a:pPr marL="85725" marR="0" lvl="0" indent="-85725"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・日本橋観光バス乗降スペースの歩道拡幅とあわせ、観光客の滞留緩和等を図り、ミナミエリアの周遊性、回遊性を高めることを目的に、デジタルサイネージを用いた観光案内板を設置（</a:t>
            </a:r>
            <a:r>
              <a:rPr kumimoji="1" lang="en-US" altLang="ja-JP"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4</a:t>
            </a:r>
            <a:r>
              <a:rPr kumimoji="1" lang="ja-JP" altLang="en-US"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か国語に対応</a:t>
            </a:r>
            <a:r>
              <a:rPr kumimoji="1" lang="ja-JP" altLang="en-US" sz="1200" b="0" i="0" u="none" strike="noStrike" kern="1200" cap="none" spc="0" normalizeH="0" baseline="0" noProof="0" dirty="0" smtClean="0">
                <a:ln>
                  <a:noFill/>
                </a:ln>
                <a:solidFill>
                  <a:prstClr val="black"/>
                </a:solidFill>
                <a:effectLst/>
                <a:uLnTx/>
                <a:uFillTx/>
                <a:latin typeface="ＭＳ Ｐ明朝" panose="02020600040205080304" pitchFamily="18" charset="-128"/>
                <a:ea typeface="ＭＳ Ｐ明朝" panose="02020600040205080304" pitchFamily="18" charset="-128"/>
                <a:cs typeface="+mn-cs"/>
              </a:rPr>
              <a:t>）。</a:t>
            </a:r>
            <a:endParaRPr kumimoji="1" lang="en-US" altLang="ja-JP"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endParaRPr>
          </a:p>
          <a:p>
            <a:pPr marL="85725" marR="0" lvl="0" indent="-85725"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・災害等発生時には、緊急情報を自動で</a:t>
            </a:r>
            <a:r>
              <a:rPr kumimoji="1" lang="ja-JP" altLang="en-US" sz="1200" b="0" i="0" u="none" strike="noStrike" kern="1200" cap="none" spc="0" normalizeH="0" baseline="0" noProof="0" dirty="0" smtClean="0">
                <a:ln>
                  <a:noFill/>
                </a:ln>
                <a:solidFill>
                  <a:prstClr val="black"/>
                </a:solidFill>
                <a:effectLst/>
                <a:uLnTx/>
                <a:uFillTx/>
                <a:latin typeface="ＭＳ Ｐ明朝" panose="02020600040205080304" pitchFamily="18" charset="-128"/>
                <a:ea typeface="ＭＳ Ｐ明朝" panose="02020600040205080304" pitchFamily="18" charset="-128"/>
                <a:cs typeface="+mn-cs"/>
              </a:rPr>
              <a:t>表示。</a:t>
            </a:r>
            <a:endParaRPr kumimoji="1" lang="ja-JP" altLang="en-US"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endParaRPr>
          </a:p>
          <a:p>
            <a:pPr marL="85725" marR="0" lvl="0" indent="-85725"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・維持管理経費は広告収入を財源とするなど民間活力を</a:t>
            </a:r>
            <a:r>
              <a:rPr kumimoji="1" lang="ja-JP" altLang="en-US" sz="1200" b="0" i="0" u="none" strike="noStrike" kern="1200" cap="none" spc="0" normalizeH="0" baseline="0" noProof="0" dirty="0" smtClean="0">
                <a:ln>
                  <a:noFill/>
                </a:ln>
                <a:solidFill>
                  <a:prstClr val="black"/>
                </a:solidFill>
                <a:effectLst/>
                <a:uLnTx/>
                <a:uFillTx/>
                <a:latin typeface="ＭＳ Ｐ明朝" panose="02020600040205080304" pitchFamily="18" charset="-128"/>
                <a:ea typeface="ＭＳ Ｐ明朝" panose="02020600040205080304" pitchFamily="18" charset="-128"/>
                <a:cs typeface="+mn-cs"/>
              </a:rPr>
              <a:t>導入。</a:t>
            </a:r>
            <a:endParaRPr kumimoji="1" lang="ja-JP" altLang="en-US"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endParaRPr>
          </a:p>
        </p:txBody>
      </p:sp>
      <p:sp>
        <p:nvSpPr>
          <p:cNvPr id="6" name="テキスト ボックス 5"/>
          <p:cNvSpPr txBox="1"/>
          <p:nvPr/>
        </p:nvSpPr>
        <p:spPr>
          <a:xfrm>
            <a:off x="6568184" y="1912711"/>
            <a:ext cx="761747" cy="2308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歩道拡幅前</a:t>
            </a:r>
          </a:p>
        </p:txBody>
      </p:sp>
      <p:sp>
        <p:nvSpPr>
          <p:cNvPr id="46" name="テキスト ボックス 45"/>
          <p:cNvSpPr txBox="1"/>
          <p:nvPr/>
        </p:nvSpPr>
        <p:spPr>
          <a:xfrm>
            <a:off x="8160139" y="2726128"/>
            <a:ext cx="761747" cy="2308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歩道拡幅後</a:t>
            </a:r>
          </a:p>
        </p:txBody>
      </p:sp>
      <p:grpSp>
        <p:nvGrpSpPr>
          <p:cNvPr id="7" name="グループ化 6"/>
          <p:cNvGrpSpPr/>
          <p:nvPr/>
        </p:nvGrpSpPr>
        <p:grpSpPr>
          <a:xfrm>
            <a:off x="9090582" y="2813376"/>
            <a:ext cx="1980843" cy="1408617"/>
            <a:chOff x="6782203" y="3083881"/>
            <a:chExt cx="1477273" cy="878699"/>
          </a:xfrm>
        </p:grpSpPr>
        <p:pic>
          <p:nvPicPr>
            <p:cNvPr id="51" name="図 50"/>
            <p:cNvPicPr>
              <a:picLocks noChangeAspect="1"/>
            </p:cNvPicPr>
            <p:nvPr/>
          </p:nvPicPr>
          <p:blipFill>
            <a:blip r:embed="rId9"/>
            <a:stretch>
              <a:fillRect/>
            </a:stretch>
          </p:blipFill>
          <p:spPr>
            <a:xfrm>
              <a:off x="6782203" y="3083881"/>
              <a:ext cx="1432667" cy="758471"/>
            </a:xfrm>
            <a:prstGeom prst="rect">
              <a:avLst/>
            </a:prstGeom>
          </p:spPr>
        </p:pic>
        <p:sp>
          <p:nvSpPr>
            <p:cNvPr id="52" name="テキスト ボックス 51"/>
            <p:cNvSpPr txBox="1"/>
            <p:nvPr/>
          </p:nvSpPr>
          <p:spPr>
            <a:xfrm>
              <a:off x="6798820" y="3800997"/>
              <a:ext cx="1460656" cy="161583"/>
            </a:xfrm>
            <a:prstGeom prst="rect">
              <a:avLst/>
            </a:prstGeom>
            <a:noFill/>
          </p:spPr>
          <p:txBody>
            <a:bodyPr wrap="none" rtlCol="0">
              <a:spAutoFit/>
            </a:bodyPr>
            <a:lstStyle/>
            <a:p>
              <a:pPr defTabSz="685800"/>
              <a:r>
                <a:rPr lang="en-US" altLang="ja-JP" sz="450" dirty="0">
                  <a:solidFill>
                    <a:prstClr val="black"/>
                  </a:solidFill>
                  <a:latin typeface="Calibri" panose="020F0502020204030204"/>
                  <a:ea typeface="ＭＳ Ｐゴシック" panose="020B0600070205080204" pitchFamily="50" charset="-128"/>
                </a:rPr>
                <a:t>※R2</a:t>
              </a:r>
              <a:r>
                <a:rPr lang="ja-JP" altLang="en-US" sz="450" dirty="0">
                  <a:solidFill>
                    <a:prstClr val="black"/>
                  </a:solidFill>
                  <a:latin typeface="Calibri" panose="020F0502020204030204"/>
                  <a:ea typeface="ＭＳ Ｐゴシック" panose="020B0600070205080204" pitchFamily="50" charset="-128"/>
                </a:rPr>
                <a:t>以降　新型コロナウイルスの影響のため件数 減</a:t>
              </a:r>
            </a:p>
          </p:txBody>
        </p:sp>
        <p:sp>
          <p:nvSpPr>
            <p:cNvPr id="53" name="右矢印 52"/>
            <p:cNvSpPr/>
            <p:nvPr/>
          </p:nvSpPr>
          <p:spPr>
            <a:xfrm rot="20050568">
              <a:off x="7324992" y="3424817"/>
              <a:ext cx="573824" cy="81081"/>
            </a:xfrm>
            <a:prstGeom prst="rightArrow">
              <a:avLst>
                <a:gd name="adj1" fmla="val 39332"/>
                <a:gd name="adj2" fmla="val 94108"/>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ja-JP" altLang="en-US" sz="1350">
                <a:solidFill>
                  <a:prstClr val="white"/>
                </a:solidFill>
                <a:latin typeface="Calibri" panose="020F0502020204030204"/>
                <a:ea typeface="ＭＳ Ｐゴシック" panose="020B0600070205080204" pitchFamily="50" charset="-128"/>
              </a:endParaRPr>
            </a:p>
          </p:txBody>
        </p:sp>
      </p:grpSp>
      <p:grpSp>
        <p:nvGrpSpPr>
          <p:cNvPr id="59" name="グループ化 58"/>
          <p:cNvGrpSpPr/>
          <p:nvPr/>
        </p:nvGrpSpPr>
        <p:grpSpPr>
          <a:xfrm>
            <a:off x="9057717" y="4373043"/>
            <a:ext cx="1885187" cy="1156173"/>
            <a:chOff x="6782203" y="4119720"/>
            <a:chExt cx="1460656" cy="885019"/>
          </a:xfrm>
        </p:grpSpPr>
        <p:sp>
          <p:nvSpPr>
            <p:cNvPr id="60" name="テキスト ボックス 59"/>
            <p:cNvSpPr txBox="1"/>
            <p:nvPr/>
          </p:nvSpPr>
          <p:spPr>
            <a:xfrm>
              <a:off x="6787930" y="4119720"/>
              <a:ext cx="1407479" cy="853574"/>
            </a:xfrm>
            <a:prstGeom prst="rect">
              <a:avLst/>
            </a:prstGeom>
            <a:noFill/>
            <a:ln>
              <a:solidFill>
                <a:schemeClr val="bg1">
                  <a:lumMod val="65000"/>
                </a:schemeClr>
              </a:solidFill>
              <a:prstDash val="solid"/>
            </a:ln>
          </p:spPr>
          <p:txBody>
            <a:bodyPr wrap="square" rtlCol="0">
              <a:noAutofit/>
            </a:bodyPr>
            <a:lstStyle/>
            <a:p>
              <a:pPr defTabSz="685800"/>
              <a:endParaRPr lang="en-US" altLang="ja-JP" sz="1300" dirty="0">
                <a:solidFill>
                  <a:srgbClr val="0070C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1" name="テキスト ボックス 60"/>
            <p:cNvSpPr txBox="1"/>
            <p:nvPr/>
          </p:nvSpPr>
          <p:spPr>
            <a:xfrm>
              <a:off x="6782203" y="4843156"/>
              <a:ext cx="1460656" cy="161583"/>
            </a:xfrm>
            <a:prstGeom prst="rect">
              <a:avLst/>
            </a:prstGeom>
            <a:noFill/>
          </p:spPr>
          <p:txBody>
            <a:bodyPr wrap="none" rtlCol="0">
              <a:spAutoFit/>
            </a:bodyPr>
            <a:lstStyle/>
            <a:p>
              <a:pPr defTabSz="685800"/>
              <a:r>
                <a:rPr lang="en-US" altLang="ja-JP" sz="450" dirty="0">
                  <a:solidFill>
                    <a:prstClr val="black"/>
                  </a:solidFill>
                  <a:latin typeface="Calibri" panose="020F0502020204030204"/>
                  <a:ea typeface="ＭＳ Ｐゴシック" panose="020B0600070205080204" pitchFamily="50" charset="-128"/>
                </a:rPr>
                <a:t>※R2</a:t>
              </a:r>
              <a:r>
                <a:rPr lang="ja-JP" altLang="en-US" sz="450" dirty="0">
                  <a:solidFill>
                    <a:prstClr val="black"/>
                  </a:solidFill>
                  <a:latin typeface="Calibri" panose="020F0502020204030204"/>
                  <a:ea typeface="ＭＳ Ｐゴシック" panose="020B0600070205080204" pitchFamily="50" charset="-128"/>
                </a:rPr>
                <a:t>以降　新型コロナウイルスの影響のため件数 減</a:t>
              </a:r>
            </a:p>
          </p:txBody>
        </p:sp>
        <p:sp>
          <p:nvSpPr>
            <p:cNvPr id="62" name="右矢印 61"/>
            <p:cNvSpPr/>
            <p:nvPr/>
          </p:nvSpPr>
          <p:spPr>
            <a:xfrm rot="20172821">
              <a:off x="7284762" y="4461836"/>
              <a:ext cx="597591" cy="81081"/>
            </a:xfrm>
            <a:prstGeom prst="rightArrow">
              <a:avLst>
                <a:gd name="adj1" fmla="val 39332"/>
                <a:gd name="adj2" fmla="val 94108"/>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ja-JP" altLang="en-US" sz="1350">
                <a:solidFill>
                  <a:prstClr val="white"/>
                </a:solidFill>
                <a:latin typeface="Calibri" panose="020F0502020204030204"/>
                <a:ea typeface="ＭＳ Ｐゴシック" panose="020B0600070205080204" pitchFamily="50" charset="-128"/>
              </a:endParaRPr>
            </a:p>
          </p:txBody>
        </p:sp>
      </p:grpSp>
      <p:sp>
        <p:nvSpPr>
          <p:cNvPr id="8" name="テキスト ボックス 7"/>
          <p:cNvSpPr txBox="1"/>
          <p:nvPr/>
        </p:nvSpPr>
        <p:spPr>
          <a:xfrm>
            <a:off x="9245141" y="2808962"/>
            <a:ext cx="389850" cy="215444"/>
          </a:xfrm>
          <a:prstGeom prst="rect">
            <a:avLst/>
          </a:prstGeom>
          <a:noFill/>
        </p:spPr>
        <p:txBody>
          <a:bodyPr wrap="none" rtlCol="0">
            <a:spAutoFit/>
          </a:bodyPr>
          <a:lstStyle/>
          <a:p>
            <a:r>
              <a:rPr kumimoji="1" lang="ja-JP" altLang="en-US" sz="800" dirty="0" smtClean="0"/>
              <a:t>（件）</a:t>
            </a:r>
            <a:endParaRPr kumimoji="1" lang="ja-JP" altLang="en-US" sz="800" dirty="0"/>
          </a:p>
        </p:txBody>
      </p:sp>
      <p:sp>
        <p:nvSpPr>
          <p:cNvPr id="35" name="テキスト ボックス 34"/>
          <p:cNvSpPr txBox="1"/>
          <p:nvPr/>
        </p:nvSpPr>
        <p:spPr>
          <a:xfrm>
            <a:off x="9210427" y="4352321"/>
            <a:ext cx="389850" cy="215444"/>
          </a:xfrm>
          <a:prstGeom prst="rect">
            <a:avLst/>
          </a:prstGeom>
          <a:noFill/>
        </p:spPr>
        <p:txBody>
          <a:bodyPr wrap="none" rtlCol="0">
            <a:spAutoFit/>
          </a:bodyPr>
          <a:lstStyle/>
          <a:p>
            <a:r>
              <a:rPr kumimoji="1" lang="ja-JP" altLang="en-US" sz="800" dirty="0" smtClean="0"/>
              <a:t>（件）</a:t>
            </a:r>
            <a:endParaRPr kumimoji="1" lang="ja-JP" altLang="en-US" sz="800" dirty="0"/>
          </a:p>
        </p:txBody>
      </p:sp>
      <p:sp>
        <p:nvSpPr>
          <p:cNvPr id="36" name="スライド番号プレースホルダー 3"/>
          <p:cNvSpPr>
            <a:spLocks noGrp="1"/>
          </p:cNvSpPr>
          <p:nvPr>
            <p:ph type="sldNum" sz="quarter" idx="12"/>
          </p:nvPr>
        </p:nvSpPr>
        <p:spPr>
          <a:xfrm>
            <a:off x="10134600" y="6476387"/>
            <a:ext cx="2057400" cy="365125"/>
          </a:xfrm>
        </p:spPr>
        <p:txBody>
          <a:bodyPr/>
          <a:lstStyle/>
          <a:p>
            <a:fld id="{138CA411-231B-42B9-AF63-97A64194AA60}" type="slidenum">
              <a:rPr lang="ja-JP" altLang="en-US" sz="1400" b="1" smtClean="0">
                <a:solidFill>
                  <a:schemeClr val="tx1"/>
                </a:solidFill>
                <a:latin typeface="ＭＳ Ｐゴシック" panose="020B0600070205080204" pitchFamily="50" charset="-128"/>
                <a:ea typeface="ＭＳ Ｐゴシック" panose="020B0600070205080204" pitchFamily="50" charset="-128"/>
              </a:rPr>
              <a:pPr/>
              <a:t>51</a:t>
            </a:fld>
            <a:endParaRPr lang="ja-JP" altLang="en-US" sz="1400" b="1" dirty="0">
              <a:solidFill>
                <a:schemeClr val="tx1"/>
              </a:solidFill>
              <a:latin typeface="ＭＳ Ｐゴシック" panose="020B0600070205080204" pitchFamily="50" charset="-128"/>
              <a:ea typeface="ＭＳ Ｐゴシック" panose="020B0600070205080204" pitchFamily="50" charset="-128"/>
            </a:endParaRPr>
          </a:p>
        </p:txBody>
      </p:sp>
    </p:spTree>
    <p:extLst>
      <p:ext uri="{BB962C8B-B14F-4D97-AF65-F5344CB8AC3E}">
        <p14:creationId xmlns:p14="http://schemas.microsoft.com/office/powerpoint/2010/main" val="266474087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角丸四角形 5"/>
          <p:cNvSpPr/>
          <p:nvPr/>
        </p:nvSpPr>
        <p:spPr>
          <a:xfrm>
            <a:off x="1244600" y="508000"/>
            <a:ext cx="9652000" cy="6235700"/>
          </a:xfrm>
          <a:prstGeom prst="roundRect">
            <a:avLst>
              <a:gd name="adj" fmla="val 3669"/>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4" name="Rectangle 2"/>
          <p:cNvSpPr txBox="1">
            <a:spLocks noChangeArrowheads="1"/>
          </p:cNvSpPr>
          <p:nvPr/>
        </p:nvSpPr>
        <p:spPr bwMode="auto">
          <a:xfrm>
            <a:off x="1143000" y="23"/>
            <a:ext cx="9906000" cy="408111"/>
          </a:xfrm>
          <a:prstGeom prst="rect">
            <a:avLst/>
          </a:prstGeom>
          <a:gradFill rotWithShape="1">
            <a:gsLst>
              <a:gs pos="0">
                <a:srgbClr val="000066"/>
              </a:gs>
              <a:gs pos="50000">
                <a:srgbClr val="0000FF"/>
              </a:gs>
              <a:gs pos="100000">
                <a:srgbClr val="000066"/>
              </a:gs>
            </a:gsLst>
            <a:lin ang="5400000" scaled="1"/>
          </a:gradFill>
          <a:ln w="9525">
            <a:noFill/>
            <a:miter lim="800000"/>
            <a:headEnd/>
            <a:tailEnd/>
          </a:ln>
        </p:spPr>
        <p:txBody>
          <a:bodyPr vert="horz" wrap="square" lIns="91428" tIns="45714" rIns="91428" bIns="45714" numCol="1" anchor="ctr"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9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rPr>
              <a:t>６</a:t>
            </a:r>
            <a:r>
              <a:rPr kumimoji="1" lang="ja-JP" altLang="en-US" sz="1900" b="1" i="0" u="none" strike="noStrike" kern="1200" cap="none" spc="0" normalizeH="0" baseline="0" noProof="0" dirty="0" err="1" smtClean="0">
                <a:ln>
                  <a:noFill/>
                </a:ln>
                <a:solidFill>
                  <a:prstClr val="white"/>
                </a:solidFill>
                <a:effectLst/>
                <a:uLnTx/>
                <a:uFillTx/>
                <a:latin typeface="ＭＳ ゴシック" pitchFamily="49" charset="-128"/>
                <a:ea typeface="ＭＳ ゴシック" pitchFamily="49" charset="-128"/>
                <a:cs typeface="+mn-cs"/>
              </a:rPr>
              <a:t>．</a:t>
            </a:r>
            <a:r>
              <a:rPr kumimoji="1" lang="ja-JP" altLang="en-US" sz="19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rPr>
              <a:t>大阪城公園、大阪城東部地区、京橋・大阪ビジネスパーク、難波宮跡公園</a:t>
            </a:r>
            <a:r>
              <a:rPr kumimoji="1" lang="en-US" altLang="ja-JP" sz="19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rPr>
              <a:t>【</a:t>
            </a:r>
            <a:r>
              <a:rPr kumimoji="1" lang="ja-JP" altLang="en-US" sz="19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rPr>
              <a:t>総論</a:t>
            </a:r>
            <a:r>
              <a:rPr kumimoji="1" lang="en-US" altLang="ja-JP" sz="19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rPr>
              <a:t>】</a:t>
            </a:r>
          </a:p>
        </p:txBody>
      </p:sp>
      <p:sp>
        <p:nvSpPr>
          <p:cNvPr id="8" name="テキスト ボックス 7"/>
          <p:cNvSpPr txBox="1"/>
          <p:nvPr/>
        </p:nvSpPr>
        <p:spPr>
          <a:xfrm>
            <a:off x="1271464" y="431322"/>
            <a:ext cx="9649072" cy="6370975"/>
          </a:xfrm>
          <a:prstGeom prst="rect">
            <a:avLst/>
          </a:prstGeom>
          <a:noFill/>
          <a:ln>
            <a:noFill/>
            <a:prstDash val="sysDash"/>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a:t>
            </a: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a:t>
            </a: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2050" name="Rectangle 2"/>
          <p:cNvSpPr>
            <a:spLocks noChangeArrowheads="1"/>
          </p:cNvSpPr>
          <p:nvPr/>
        </p:nvSpPr>
        <p:spPr bwMode="auto">
          <a:xfrm>
            <a:off x="1271464" y="637587"/>
            <a:ext cx="9654305" cy="5970865"/>
          </a:xfrm>
          <a:prstGeom prst="rect">
            <a:avLst/>
          </a:prstGeom>
          <a:noFill/>
          <a:ln w="9525">
            <a:noFill/>
            <a:miter lim="800000"/>
            <a:headEnd/>
            <a:tailEnd/>
          </a:ln>
          <a:effectLst/>
        </p:spPr>
        <p:txBody>
          <a:bodyPr vert="horz" wrap="square" lIns="54000" tIns="45720" rIns="54000" bIns="45720" numCol="1" anchor="t" anchorCtr="0" compatLnSpc="1">
            <a:prstTxWarp prst="textNoShape">
              <a:avLst/>
            </a:prstTxWarp>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ja-JP" sz="1600" b="1"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rPr>
              <a:t>１．エリアの</a:t>
            </a:r>
            <a:r>
              <a:rPr kumimoji="1" lang="ja-JP" altLang="en-US" sz="1600" b="1"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rPr>
              <a:t>状況</a:t>
            </a:r>
            <a:endParaRPr kumimoji="1" lang="en-US" altLang="ja-JP" sz="1600" b="1"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100" normalizeH="0" baseline="0" noProof="0" dirty="0">
                <a:ln>
                  <a:noFill/>
                </a:ln>
                <a:effectLst/>
                <a:uLnTx/>
                <a:uFillTx/>
                <a:latin typeface="ＭＳ Ｐ明朝" pitchFamily="18" charset="-128"/>
                <a:ea typeface="ＭＳ Ｐ明朝" pitchFamily="18" charset="-128"/>
                <a:cs typeface="+mn-cs"/>
              </a:rPr>
              <a:t>　</a:t>
            </a:r>
            <a:r>
              <a:rPr kumimoji="1" lang="ja-JP" altLang="en-US" sz="1400" b="0" i="0" u="none" strike="noStrike" kern="1200" cap="none" spc="-100" normalizeH="0" baseline="0" noProof="0" dirty="0">
                <a:ln>
                  <a:noFill/>
                </a:ln>
                <a:effectLst/>
                <a:uLnTx/>
                <a:uFillTx/>
                <a:latin typeface="ＭＳ Ｐ明朝" pitchFamily="18" charset="-128"/>
                <a:ea typeface="ＭＳ Ｐ明朝" pitchFamily="18" charset="-128"/>
                <a:cs typeface="+mn-cs"/>
              </a:rPr>
              <a:t>・</a:t>
            </a:r>
            <a:r>
              <a:rPr kumimoji="1" lang="ja-JP" altLang="ja-JP" sz="1400" b="0" i="0" u="none" strike="noStrike" kern="1200" cap="none" spc="-100" normalizeH="0" baseline="0" noProof="0" dirty="0">
                <a:ln>
                  <a:noFill/>
                </a:ln>
                <a:effectLst/>
                <a:uLnTx/>
                <a:uFillTx/>
                <a:latin typeface="ＭＳ Ｐ明朝" pitchFamily="18" charset="-128"/>
                <a:ea typeface="ＭＳ Ｐ明朝" pitchFamily="18" charset="-128"/>
                <a:cs typeface="+mn-cs"/>
              </a:rPr>
              <a:t>大阪城公園を</a:t>
            </a:r>
            <a:r>
              <a:rPr kumimoji="1" lang="ja-JP" altLang="en-US" sz="1400" b="0" i="0" u="none" strike="noStrike" kern="1200" cap="none" spc="-100" normalizeH="0" baseline="0" noProof="0" dirty="0">
                <a:ln>
                  <a:noFill/>
                </a:ln>
                <a:effectLst/>
                <a:uLnTx/>
                <a:uFillTx/>
                <a:latin typeface="ＭＳ Ｐ明朝" pitchFamily="18" charset="-128"/>
                <a:ea typeface="ＭＳ Ｐ明朝" pitchFamily="18" charset="-128"/>
                <a:cs typeface="+mn-cs"/>
              </a:rPr>
              <a:t>中心</a:t>
            </a:r>
            <a:r>
              <a:rPr kumimoji="1" lang="ja-JP" altLang="ja-JP" sz="1400" b="0" i="0" u="none" strike="noStrike" kern="1200" cap="none" spc="-100" normalizeH="0" baseline="0" noProof="0" dirty="0">
                <a:ln>
                  <a:noFill/>
                </a:ln>
                <a:effectLst/>
                <a:uLnTx/>
                <a:uFillTx/>
                <a:latin typeface="ＭＳ Ｐ明朝" pitchFamily="18" charset="-128"/>
                <a:ea typeface="ＭＳ Ｐ明朝" pitchFamily="18" charset="-128"/>
                <a:cs typeface="+mn-cs"/>
              </a:rPr>
              <a:t>に、東側</a:t>
            </a:r>
            <a:r>
              <a:rPr kumimoji="1" lang="ja-JP" altLang="en-US" sz="1400" b="0" i="0" u="none" strike="noStrike" kern="1200" cap="none" spc="-100" normalizeH="0" baseline="0" noProof="0" dirty="0">
                <a:ln>
                  <a:noFill/>
                </a:ln>
                <a:effectLst/>
                <a:uLnTx/>
                <a:uFillTx/>
                <a:latin typeface="ＭＳ Ｐ明朝" pitchFamily="18" charset="-128"/>
                <a:ea typeface="ＭＳ Ｐ明朝" pitchFamily="18" charset="-128"/>
                <a:cs typeface="+mn-cs"/>
              </a:rPr>
              <a:t>には大阪城東部地区</a:t>
            </a:r>
            <a:r>
              <a:rPr kumimoji="1" lang="ja-JP" altLang="ja-JP" sz="1400" b="0" i="0" u="none" strike="noStrike" kern="1200" cap="none" spc="-100" normalizeH="0" baseline="0" noProof="0" dirty="0">
                <a:ln>
                  <a:noFill/>
                </a:ln>
                <a:effectLst/>
                <a:uLnTx/>
                <a:uFillTx/>
                <a:latin typeface="ＭＳ Ｐ明朝" pitchFamily="18" charset="-128"/>
                <a:ea typeface="ＭＳ Ｐ明朝" pitchFamily="18" charset="-128"/>
                <a:cs typeface="+mn-cs"/>
              </a:rPr>
              <a:t>、北側</a:t>
            </a:r>
            <a:r>
              <a:rPr kumimoji="1" lang="ja-JP" altLang="en-US" sz="1400" b="0" i="0" u="none" strike="noStrike" kern="1200" cap="none" spc="-100" normalizeH="0" baseline="0" noProof="0" dirty="0">
                <a:ln>
                  <a:noFill/>
                </a:ln>
                <a:effectLst/>
                <a:uLnTx/>
                <a:uFillTx/>
                <a:latin typeface="ＭＳ Ｐ明朝" pitchFamily="18" charset="-128"/>
                <a:ea typeface="ＭＳ Ｐ明朝" pitchFamily="18" charset="-128"/>
                <a:cs typeface="+mn-cs"/>
              </a:rPr>
              <a:t>には</a:t>
            </a:r>
            <a:r>
              <a:rPr kumimoji="1" lang="ja-JP" altLang="ja-JP" sz="1400" b="0" i="0" u="none" strike="noStrike" kern="1200" cap="none" spc="-100" normalizeH="0" baseline="0" noProof="0" dirty="0">
                <a:ln>
                  <a:noFill/>
                </a:ln>
                <a:effectLst/>
                <a:uLnTx/>
                <a:uFillTx/>
                <a:latin typeface="ＭＳ Ｐ明朝" pitchFamily="18" charset="-128"/>
                <a:ea typeface="ＭＳ Ｐ明朝" pitchFamily="18" charset="-128"/>
                <a:cs typeface="+mn-cs"/>
              </a:rPr>
              <a:t>京橋・</a:t>
            </a:r>
            <a:r>
              <a:rPr kumimoji="1" lang="ja-JP" altLang="en-US" sz="1400" b="0" i="0" u="none" strike="noStrike" kern="1200" cap="none" spc="-100" normalizeH="0" baseline="0" noProof="0" dirty="0">
                <a:ln>
                  <a:noFill/>
                </a:ln>
                <a:effectLst/>
                <a:uLnTx/>
                <a:uFillTx/>
                <a:latin typeface="ＭＳ Ｐ明朝" pitchFamily="18" charset="-128"/>
                <a:ea typeface="ＭＳ Ｐ明朝" pitchFamily="18" charset="-128"/>
                <a:cs typeface="+mn-cs"/>
              </a:rPr>
              <a:t>大阪ビジネスパーク</a:t>
            </a:r>
            <a:r>
              <a:rPr kumimoji="1" lang="ja-JP" altLang="ja-JP" sz="1400" b="0" i="0" u="none" strike="noStrike" kern="1200" cap="none" spc="-100" normalizeH="0" baseline="0" noProof="0" dirty="0">
                <a:ln>
                  <a:noFill/>
                </a:ln>
                <a:effectLst/>
                <a:uLnTx/>
                <a:uFillTx/>
                <a:latin typeface="ＭＳ Ｐ明朝" pitchFamily="18" charset="-128"/>
                <a:ea typeface="ＭＳ Ｐ明朝" pitchFamily="18" charset="-128"/>
                <a:cs typeface="+mn-cs"/>
              </a:rPr>
              <a:t>地区</a:t>
            </a:r>
            <a:r>
              <a:rPr kumimoji="1" lang="ja-JP" altLang="en-US" sz="1400" b="0" i="0" u="none" strike="noStrike" kern="1200" cap="none" spc="-100" normalizeH="0" baseline="0" noProof="0" dirty="0">
                <a:ln>
                  <a:noFill/>
                </a:ln>
                <a:effectLst/>
                <a:uLnTx/>
                <a:uFillTx/>
                <a:latin typeface="ＭＳ Ｐ明朝" pitchFamily="18" charset="-128"/>
                <a:ea typeface="ＭＳ Ｐ明朝" pitchFamily="18" charset="-128"/>
                <a:cs typeface="+mn-cs"/>
              </a:rPr>
              <a:t>が近接しており</a:t>
            </a:r>
            <a:r>
              <a:rPr kumimoji="1" lang="ja-JP" altLang="ja-JP" sz="1400" b="0" i="0" u="none" strike="noStrike" kern="1200" cap="none" spc="-100" normalizeH="0" baseline="0" noProof="0" dirty="0">
                <a:ln>
                  <a:noFill/>
                </a:ln>
                <a:effectLst/>
                <a:uLnTx/>
                <a:uFillTx/>
                <a:latin typeface="ＭＳ Ｐ明朝" pitchFamily="18" charset="-128"/>
                <a:ea typeface="ＭＳ Ｐ明朝" pitchFamily="18" charset="-128"/>
                <a:cs typeface="+mn-cs"/>
              </a:rPr>
              <a:t>、</a:t>
            </a:r>
            <a:r>
              <a:rPr kumimoji="1" lang="ja-JP" altLang="en-US" sz="1400" b="0" i="0" u="none" strike="noStrike" kern="1200" cap="none" spc="-100" normalizeH="0" baseline="0" noProof="0" dirty="0">
                <a:ln>
                  <a:noFill/>
                </a:ln>
                <a:effectLst/>
                <a:uLnTx/>
                <a:uFillTx/>
                <a:latin typeface="ＭＳ Ｐ明朝" pitchFamily="18" charset="-128"/>
                <a:ea typeface="ＭＳ Ｐ明朝" pitchFamily="18" charset="-128"/>
                <a:cs typeface="+mn-cs"/>
              </a:rPr>
              <a:t>大阪第</a:t>
            </a:r>
            <a:r>
              <a:rPr kumimoji="1" lang="en-US" altLang="ja-JP" sz="1400" b="0" i="0" u="none" strike="noStrike" kern="1200" cap="none" spc="-100" normalizeH="0" baseline="0" noProof="0" dirty="0">
                <a:ln>
                  <a:noFill/>
                </a:ln>
                <a:effectLst/>
                <a:uLnTx/>
                <a:uFillTx/>
                <a:latin typeface="ＭＳ Ｐ明朝" pitchFamily="18" charset="-128"/>
                <a:ea typeface="ＭＳ Ｐ明朝" pitchFamily="18" charset="-128"/>
                <a:cs typeface="+mn-cs"/>
              </a:rPr>
              <a:t>4</a:t>
            </a:r>
            <a:r>
              <a:rPr kumimoji="1" lang="ja-JP" altLang="en-US" sz="1400" b="0" i="0" u="none" strike="noStrike" kern="1200" cap="none" spc="-100" normalizeH="0" baseline="0" noProof="0" dirty="0">
                <a:ln>
                  <a:noFill/>
                </a:ln>
                <a:effectLst/>
                <a:uLnTx/>
                <a:uFillTx/>
                <a:latin typeface="ＭＳ Ｐ明朝" pitchFamily="18" charset="-128"/>
                <a:ea typeface="ＭＳ Ｐ明朝" pitchFamily="18" charset="-128"/>
                <a:cs typeface="+mn-cs"/>
              </a:rPr>
              <a:t>の利用者数を誇る京橋駅を有している</a:t>
            </a:r>
            <a:r>
              <a:rPr kumimoji="1" lang="ja-JP" altLang="ja-JP" sz="1400" b="0" i="0" u="none" strike="noStrike" kern="1200" cap="none" spc="-100" normalizeH="0" baseline="0" noProof="0" dirty="0">
                <a:ln>
                  <a:noFill/>
                </a:ln>
                <a:effectLst/>
                <a:uLnTx/>
                <a:uFillTx/>
                <a:latin typeface="ＭＳ Ｐ明朝" pitchFamily="18" charset="-128"/>
                <a:ea typeface="ＭＳ Ｐ明朝" pitchFamily="18" charset="-128"/>
                <a:cs typeface="+mn-cs"/>
              </a:rPr>
              <a:t>。</a:t>
            </a:r>
          </a:p>
          <a:p>
            <a:pPr marL="1295400" marR="0" lvl="0" indent="-1209675" algn="l" defTabSz="914400" rtl="0" eaLnBrk="1" fontAlgn="auto" latinLnBrk="0" hangingPunct="1">
              <a:lnSpc>
                <a:spcPct val="100000"/>
              </a:lnSpc>
              <a:spcBef>
                <a:spcPts val="0"/>
              </a:spcBef>
              <a:spcAft>
                <a:spcPts val="0"/>
              </a:spcAft>
              <a:buClrTx/>
              <a:buSzTx/>
              <a:buFontTx/>
              <a:buNone/>
              <a:tabLst>
                <a:tab pos="1285875" algn="l"/>
              </a:tabLst>
              <a:defRPr/>
            </a:pPr>
            <a:r>
              <a:rPr kumimoji="1" lang="ja-JP" altLang="ja-JP" sz="1400" b="1" i="0" u="none" strike="noStrike" kern="1200" cap="none" spc="-100" normalizeH="0" baseline="0" noProof="0" dirty="0">
                <a:ln>
                  <a:noFill/>
                </a:ln>
                <a:effectLst/>
                <a:uLnTx/>
                <a:uFillTx/>
                <a:latin typeface="ＭＳ Ｐゴシック" pitchFamily="50" charset="-128"/>
                <a:ea typeface="ＭＳ Ｐゴシック" pitchFamily="50" charset="-128"/>
                <a:cs typeface="+mn-cs"/>
              </a:rPr>
              <a:t>①大阪城公園</a:t>
            </a:r>
            <a:r>
              <a:rPr kumimoji="1" lang="ja-JP" altLang="ja-JP" sz="1400" b="1" i="0" u="none" strike="noStrike" kern="1200" cap="none" spc="-100" normalizeH="0" baseline="0" noProof="0" dirty="0">
                <a:ln>
                  <a:noFill/>
                </a:ln>
                <a:effectLst/>
                <a:uLnTx/>
                <a:uFillTx/>
                <a:latin typeface="Calibri" panose="020F0502020204030204"/>
                <a:ea typeface="ＭＳ Ｐゴシック" panose="020B0600070205080204" pitchFamily="50" charset="-128"/>
                <a:cs typeface="+mn-cs"/>
              </a:rPr>
              <a:t>・・・</a:t>
            </a:r>
            <a:r>
              <a:rPr kumimoji="1" lang="ja-JP" altLang="ja-JP" sz="1400" b="0" i="0" u="none" strike="noStrike" kern="1200" cap="none" spc="-100" normalizeH="0" baseline="0" noProof="0" dirty="0">
                <a:ln>
                  <a:noFill/>
                </a:ln>
                <a:effectLst/>
                <a:uLnTx/>
                <a:uFillTx/>
                <a:latin typeface="ＭＳ Ｐ明朝" pitchFamily="18" charset="-128"/>
                <a:ea typeface="ＭＳ Ｐ明朝" pitchFamily="18" charset="-128"/>
                <a:cs typeface="+mn-cs"/>
              </a:rPr>
              <a:t>大阪を代表する観光拠点であり、</a:t>
            </a:r>
            <a:r>
              <a:rPr kumimoji="1" lang="ja-JP" altLang="en-US" sz="1400" b="0" i="0" u="none" strike="noStrike" kern="1200" cap="none" spc="-100" normalizeH="0" baseline="0" noProof="0" dirty="0">
                <a:ln>
                  <a:noFill/>
                </a:ln>
                <a:effectLst/>
                <a:uLnTx/>
                <a:uFillTx/>
                <a:latin typeface="ＭＳ Ｐ明朝" pitchFamily="18" charset="-128"/>
                <a:ea typeface="ＭＳ Ｐ明朝" pitchFamily="18" charset="-128"/>
                <a:cs typeface="+mn-cs"/>
              </a:rPr>
              <a:t>コロナ禍以前、天守閣は年間</a:t>
            </a:r>
            <a:r>
              <a:rPr kumimoji="1" lang="en-US" altLang="ja-JP" sz="1400" b="0" i="0" u="none" strike="noStrike" kern="1200" cap="none" spc="-100" normalizeH="0" baseline="0" noProof="0" dirty="0">
                <a:ln>
                  <a:noFill/>
                </a:ln>
                <a:effectLst/>
                <a:uLnTx/>
                <a:uFillTx/>
                <a:latin typeface="ＭＳ Ｐ明朝" pitchFamily="18" charset="-128"/>
                <a:ea typeface="ＭＳ Ｐ明朝" pitchFamily="18" charset="-128"/>
                <a:cs typeface="+mn-cs"/>
              </a:rPr>
              <a:t>200</a:t>
            </a:r>
            <a:r>
              <a:rPr kumimoji="1" lang="ja-JP" altLang="en-US" sz="1400" b="0" i="0" u="none" strike="noStrike" kern="1200" cap="none" spc="-100" normalizeH="0" baseline="0" noProof="0" dirty="0">
                <a:ln>
                  <a:noFill/>
                </a:ln>
                <a:effectLst/>
                <a:uLnTx/>
                <a:uFillTx/>
                <a:latin typeface="ＭＳ Ｐ明朝" pitchFamily="18" charset="-128"/>
                <a:ea typeface="ＭＳ Ｐ明朝" pitchFamily="18" charset="-128"/>
                <a:cs typeface="+mn-cs"/>
              </a:rPr>
              <a:t>万人以上の集客を達成していたが（</a:t>
            </a:r>
            <a:r>
              <a:rPr kumimoji="1" lang="en-US" altLang="ja-JP" sz="1400" b="0" i="0" u="none" strike="noStrike" kern="1200" cap="none" spc="-100" normalizeH="0" baseline="0" noProof="0" dirty="0">
                <a:ln>
                  <a:noFill/>
                </a:ln>
                <a:effectLst/>
                <a:uLnTx/>
                <a:uFillTx/>
                <a:latin typeface="ＭＳ Ｐ明朝" pitchFamily="18" charset="-128"/>
                <a:ea typeface="ＭＳ Ｐ明朝" pitchFamily="18" charset="-128"/>
                <a:cs typeface="+mn-cs"/>
              </a:rPr>
              <a:t>2015</a:t>
            </a:r>
            <a:r>
              <a:rPr kumimoji="1" lang="ja-JP" altLang="en-US" sz="1400" b="0" i="0" u="none" strike="noStrike" kern="1200" cap="none" spc="-100" normalizeH="0" baseline="0" noProof="0" dirty="0">
                <a:ln>
                  <a:noFill/>
                </a:ln>
                <a:effectLst/>
                <a:uLnTx/>
                <a:uFillTx/>
                <a:latin typeface="ＭＳ Ｐ明朝" pitchFamily="18" charset="-128"/>
                <a:ea typeface="ＭＳ Ｐ明朝" pitchFamily="18" charset="-128"/>
                <a:cs typeface="+mn-cs"/>
              </a:rPr>
              <a:t>～</a:t>
            </a:r>
            <a:r>
              <a:rPr kumimoji="1" lang="en-US" altLang="ja-JP" sz="1400" b="0" i="0" u="none" strike="noStrike" kern="1200" cap="none" spc="-100" normalizeH="0" baseline="0" noProof="0" dirty="0">
                <a:ln>
                  <a:noFill/>
                </a:ln>
                <a:effectLst/>
                <a:uLnTx/>
                <a:uFillTx/>
                <a:latin typeface="ＭＳ Ｐ明朝" pitchFamily="18" charset="-128"/>
                <a:ea typeface="ＭＳ Ｐ明朝" pitchFamily="18" charset="-128"/>
                <a:cs typeface="+mn-cs"/>
              </a:rPr>
              <a:t>2019</a:t>
            </a:r>
            <a:r>
              <a:rPr kumimoji="1" lang="ja-JP" altLang="en-US" sz="1400" b="0" i="0" u="none" strike="noStrike" kern="1200" cap="none" spc="-100" normalizeH="0" baseline="0" noProof="0" dirty="0">
                <a:ln>
                  <a:noFill/>
                </a:ln>
                <a:effectLst/>
                <a:uLnTx/>
                <a:uFillTx/>
                <a:latin typeface="ＭＳ Ｐ明朝" pitchFamily="18" charset="-128"/>
                <a:ea typeface="ＭＳ Ｐ明朝" pitchFamily="18" charset="-128"/>
                <a:cs typeface="+mn-cs"/>
              </a:rPr>
              <a:t>年度実績）、コロナ禍により、</a:t>
            </a:r>
            <a:r>
              <a:rPr kumimoji="1" lang="en-US" altLang="ja-JP" sz="1400" b="0" i="0" u="none" strike="noStrike" kern="1200" cap="none" spc="-100" normalizeH="0" baseline="0" noProof="0" dirty="0">
                <a:ln>
                  <a:noFill/>
                </a:ln>
                <a:effectLst/>
                <a:uLnTx/>
                <a:uFillTx/>
                <a:latin typeface="ＭＳ Ｐ明朝" pitchFamily="18" charset="-128"/>
                <a:ea typeface="ＭＳ Ｐ明朝" pitchFamily="18" charset="-128"/>
                <a:cs typeface="+mn-cs"/>
              </a:rPr>
              <a:t>2021</a:t>
            </a:r>
            <a:r>
              <a:rPr kumimoji="1" lang="ja-JP" altLang="en-US" sz="1400" b="0" i="0" u="none" strike="noStrike" kern="1200" cap="none" spc="-100" normalizeH="0" baseline="0" noProof="0" dirty="0">
                <a:ln>
                  <a:noFill/>
                </a:ln>
                <a:effectLst/>
                <a:uLnTx/>
                <a:uFillTx/>
                <a:latin typeface="ＭＳ Ｐ明朝" pitchFamily="18" charset="-128"/>
                <a:ea typeface="ＭＳ Ｐ明朝" pitchFamily="18" charset="-128"/>
                <a:cs typeface="+mn-cs"/>
              </a:rPr>
              <a:t>年度は年間</a:t>
            </a:r>
            <a:r>
              <a:rPr kumimoji="1" lang="en-US" altLang="ja-JP" sz="1400" b="0" i="0" u="none" strike="noStrike" kern="1200" cap="none" spc="-100" normalizeH="0" baseline="0" noProof="0" dirty="0">
                <a:ln>
                  <a:noFill/>
                </a:ln>
                <a:effectLst/>
                <a:uLnTx/>
                <a:uFillTx/>
                <a:latin typeface="ＭＳ Ｐ明朝" pitchFamily="18" charset="-128"/>
                <a:ea typeface="ＭＳ Ｐ明朝" pitchFamily="18" charset="-128"/>
                <a:cs typeface="+mn-cs"/>
              </a:rPr>
              <a:t>34</a:t>
            </a:r>
            <a:r>
              <a:rPr kumimoji="1" lang="ja-JP" altLang="en-US" sz="1400" b="0" i="0" u="none" strike="noStrike" kern="1200" cap="none" spc="-100" normalizeH="0" baseline="0" noProof="0" dirty="0">
                <a:ln>
                  <a:noFill/>
                </a:ln>
                <a:effectLst/>
                <a:uLnTx/>
                <a:uFillTx/>
                <a:latin typeface="ＭＳ Ｐ明朝" pitchFamily="18" charset="-128"/>
                <a:ea typeface="ＭＳ Ｐ明朝" pitchFamily="18" charset="-128"/>
                <a:cs typeface="+mn-cs"/>
              </a:rPr>
              <a:t>万人の実績となった。</a:t>
            </a:r>
            <a:endParaRPr kumimoji="1" lang="ja-JP" altLang="ja-JP" sz="1400" b="0" i="0" u="none" strike="noStrike" kern="1200" cap="none" spc="-100" normalizeH="0" baseline="0" noProof="0" dirty="0">
              <a:ln>
                <a:noFill/>
              </a:ln>
              <a:effectLst/>
              <a:uLnTx/>
              <a:uFillTx/>
              <a:latin typeface="ＭＳ Ｐ明朝" pitchFamily="18" charset="-128"/>
              <a:ea typeface="ＭＳ Ｐ明朝" pitchFamily="18" charset="-128"/>
              <a:cs typeface="+mn-cs"/>
            </a:endParaRPr>
          </a:p>
          <a:p>
            <a:pPr marL="1295400" marR="0" lvl="0" indent="-1209675" algn="l" defTabSz="914400" rtl="0" eaLnBrk="1" fontAlgn="auto" latinLnBrk="0" hangingPunct="1">
              <a:lnSpc>
                <a:spcPct val="100000"/>
              </a:lnSpc>
              <a:spcBef>
                <a:spcPts val="0"/>
              </a:spcBef>
              <a:spcAft>
                <a:spcPts val="0"/>
              </a:spcAft>
              <a:buClrTx/>
              <a:buSzTx/>
              <a:buFontTx/>
              <a:buNone/>
              <a:tabLst>
                <a:tab pos="1285875" algn="l"/>
              </a:tabLst>
              <a:defRPr/>
            </a:pPr>
            <a:r>
              <a:rPr kumimoji="1" lang="ja-JP" altLang="ja-JP" sz="1400" b="1" i="0" u="none" strike="noStrike" kern="1200" cap="none" spc="-100" normalizeH="0" baseline="0" noProof="0" dirty="0">
                <a:ln>
                  <a:noFill/>
                </a:ln>
                <a:effectLst/>
                <a:uLnTx/>
                <a:uFillTx/>
                <a:latin typeface="ＭＳ Ｐゴシック" pitchFamily="50" charset="-128"/>
                <a:ea typeface="ＭＳ Ｐゴシック" pitchFamily="50" charset="-128"/>
                <a:cs typeface="+mn-cs"/>
              </a:rPr>
              <a:t>②</a:t>
            </a:r>
            <a:r>
              <a:rPr kumimoji="1" lang="ja-JP" altLang="en-US" sz="1400" b="1" i="0" u="none" strike="noStrike" kern="1200" cap="none" spc="-100" normalizeH="0" baseline="0" noProof="0" dirty="0">
                <a:ln>
                  <a:noFill/>
                </a:ln>
                <a:effectLst/>
                <a:uLnTx/>
                <a:uFillTx/>
                <a:latin typeface="ＭＳ Ｐゴシック" pitchFamily="50" charset="-128"/>
                <a:ea typeface="ＭＳ Ｐゴシック" pitchFamily="50" charset="-128"/>
                <a:cs typeface="+mn-cs"/>
              </a:rPr>
              <a:t>大阪城東部地区</a:t>
            </a:r>
            <a:r>
              <a:rPr kumimoji="1" lang="ja-JP" altLang="ja-JP" sz="1400" b="1" i="0" u="none" strike="noStrike" kern="1200" cap="none" spc="-100" normalizeH="0" baseline="0" noProof="0" dirty="0">
                <a:ln>
                  <a:noFill/>
                </a:ln>
                <a:effectLst/>
                <a:uLnTx/>
                <a:uFillTx/>
                <a:latin typeface="Calibri" panose="020F0502020204030204"/>
                <a:ea typeface="ＭＳ Ｐゴシック" panose="020B0600070205080204" pitchFamily="50" charset="-128"/>
                <a:cs typeface="+mn-cs"/>
              </a:rPr>
              <a:t>・・・</a:t>
            </a:r>
            <a:r>
              <a:rPr kumimoji="1" lang="ja-JP" altLang="en-US" sz="1400" b="0" i="0" u="none" strike="noStrike" kern="1200" cap="none" spc="-100" normalizeH="0" baseline="0" noProof="0" dirty="0">
                <a:ln>
                  <a:noFill/>
                </a:ln>
                <a:effectLst/>
                <a:uLnTx/>
                <a:uFillTx/>
                <a:latin typeface="ＭＳ Ｐ明朝" pitchFamily="18" charset="-128"/>
                <a:ea typeface="ＭＳ Ｐ明朝" pitchFamily="18" charset="-128"/>
                <a:cs typeface="+mn-cs"/>
              </a:rPr>
              <a:t>ＪＲ環状線、</a:t>
            </a:r>
            <a:r>
              <a:rPr kumimoji="1" lang="en-US" altLang="ja-JP" sz="1400" b="0" i="0" u="none" strike="noStrike" kern="1200" cap="none" spc="-100" normalizeH="0" baseline="0" noProof="0" dirty="0">
                <a:ln>
                  <a:noFill/>
                </a:ln>
                <a:effectLst/>
                <a:uLnTx/>
                <a:uFillTx/>
                <a:latin typeface="ＭＳ Ｐ明朝" pitchFamily="18" charset="-128"/>
                <a:ea typeface="ＭＳ Ｐ明朝" pitchFamily="18" charset="-128"/>
                <a:cs typeface="+mn-cs"/>
              </a:rPr>
              <a:t>Osaka Metro</a:t>
            </a:r>
            <a:r>
              <a:rPr kumimoji="1" lang="ja-JP" altLang="en-US" sz="1400" b="0" i="0" u="none" strike="noStrike" kern="1200" cap="none" spc="-100" normalizeH="0" baseline="0" noProof="0" dirty="0">
                <a:ln>
                  <a:noFill/>
                </a:ln>
                <a:effectLst/>
                <a:uLnTx/>
                <a:uFillTx/>
                <a:latin typeface="ＭＳ Ｐ明朝" pitchFamily="18" charset="-128"/>
                <a:ea typeface="ＭＳ Ｐ明朝" pitchFamily="18" charset="-128"/>
                <a:cs typeface="+mn-cs"/>
              </a:rPr>
              <a:t>中央線、長堀鶴見緑地線の４駅が存在し、主要幹線道路の中央大通に面するなど交通至便な立地にあり、隣接する大阪城公園の豊かな緑・水辺空間等と一体となったまちづくりにより、大阪を代表する拠点となり得るポテンシャルを有する地区。</a:t>
            </a:r>
            <a:endParaRPr kumimoji="1" lang="en-US" altLang="ja-JP" sz="1400" b="0" i="0" u="none" strike="noStrike" kern="1200" cap="none" spc="-100" normalizeH="0" baseline="0" noProof="0" dirty="0">
              <a:ln>
                <a:noFill/>
              </a:ln>
              <a:effectLst/>
              <a:uLnTx/>
              <a:uFillTx/>
              <a:latin typeface="ＭＳ Ｐ明朝" pitchFamily="18" charset="-128"/>
              <a:ea typeface="ＭＳ Ｐ明朝" pitchFamily="18" charset="-128"/>
              <a:cs typeface="+mn-cs"/>
            </a:endParaRPr>
          </a:p>
          <a:p>
            <a:pPr marL="1295400" marR="0" lvl="0" indent="-1209675" algn="l" defTabSz="914400" rtl="0" eaLnBrk="1" fontAlgn="auto" latinLnBrk="0" hangingPunct="1">
              <a:lnSpc>
                <a:spcPct val="100000"/>
              </a:lnSpc>
              <a:spcBef>
                <a:spcPts val="0"/>
              </a:spcBef>
              <a:spcAft>
                <a:spcPts val="0"/>
              </a:spcAft>
              <a:buClrTx/>
              <a:buSzTx/>
              <a:buFontTx/>
              <a:buNone/>
              <a:tabLst>
                <a:tab pos="1285875" algn="l"/>
              </a:tabLst>
              <a:defRPr/>
            </a:pPr>
            <a:r>
              <a:rPr kumimoji="1" lang="ja-JP" altLang="ja-JP" sz="1400" b="1" i="0" u="none" strike="noStrike" kern="1200" cap="none" spc="-100" normalizeH="0" baseline="0" noProof="0" dirty="0">
                <a:ln>
                  <a:noFill/>
                </a:ln>
                <a:effectLst/>
                <a:uLnTx/>
                <a:uFillTx/>
                <a:latin typeface="ＭＳ Ｐゴシック" pitchFamily="50" charset="-128"/>
                <a:ea typeface="ＭＳ Ｐゴシック" pitchFamily="50" charset="-128"/>
                <a:cs typeface="+mn-cs"/>
              </a:rPr>
              <a:t>③京橋・</a:t>
            </a:r>
            <a:r>
              <a:rPr kumimoji="1" lang="ja-JP" altLang="en-US" sz="1400" b="1" i="0" u="none" strike="noStrike" kern="1200" cap="none" spc="-100" normalizeH="0" baseline="0" noProof="0" dirty="0">
                <a:ln>
                  <a:noFill/>
                </a:ln>
                <a:effectLst/>
                <a:uLnTx/>
                <a:uFillTx/>
                <a:latin typeface="ＭＳ Ｐゴシック" pitchFamily="50" charset="-128"/>
                <a:ea typeface="ＭＳ Ｐゴシック" pitchFamily="50" charset="-128"/>
                <a:cs typeface="+mn-cs"/>
              </a:rPr>
              <a:t>大阪ビジネスパーク</a:t>
            </a:r>
            <a:r>
              <a:rPr kumimoji="1" lang="ja-JP" altLang="ja-JP" sz="1400" b="1" i="0" u="none" strike="noStrike" kern="1200" cap="none" spc="-100" normalizeH="0" baseline="0" noProof="0" dirty="0">
                <a:ln>
                  <a:noFill/>
                </a:ln>
                <a:effectLst/>
                <a:uLnTx/>
                <a:uFillTx/>
                <a:latin typeface="Calibri" panose="020F0502020204030204"/>
                <a:ea typeface="ＭＳ Ｐゴシック" panose="020B0600070205080204" pitchFamily="50" charset="-128"/>
                <a:cs typeface="+mn-cs"/>
              </a:rPr>
              <a:t>・・・</a:t>
            </a:r>
            <a:r>
              <a:rPr kumimoji="1" lang="ja-JP" altLang="en-US" sz="1400" b="0" i="0" u="none" strike="noStrike" kern="1200" cap="none" spc="-100" normalizeH="0" baseline="0" noProof="0" dirty="0">
                <a:ln>
                  <a:noFill/>
                </a:ln>
                <a:effectLst/>
                <a:uLnTx/>
                <a:uFillTx/>
                <a:latin typeface="ＭＳ Ｐ明朝" pitchFamily="18" charset="-128"/>
                <a:ea typeface="ＭＳ Ｐ明朝" pitchFamily="18" charset="-128"/>
                <a:cs typeface="+mn-cs"/>
              </a:rPr>
              <a:t>京橋駅は</a:t>
            </a:r>
            <a:r>
              <a:rPr kumimoji="1" lang="en-US" altLang="ja-JP" sz="1400" b="0" i="0" u="none" strike="noStrike" kern="1200" cap="none" spc="-100" normalizeH="0" baseline="0" noProof="0" dirty="0">
                <a:ln>
                  <a:noFill/>
                </a:ln>
                <a:effectLst/>
                <a:uLnTx/>
                <a:uFillTx/>
                <a:latin typeface="ＭＳ Ｐ明朝" pitchFamily="18" charset="-128"/>
                <a:ea typeface="ＭＳ Ｐ明朝" pitchFamily="18" charset="-128"/>
                <a:cs typeface="+mn-cs"/>
              </a:rPr>
              <a:t>4</a:t>
            </a:r>
            <a:r>
              <a:rPr kumimoji="1" lang="ja-JP" altLang="en-US" sz="1400" b="0" i="0" u="none" strike="noStrike" kern="1200" cap="none" spc="-100" normalizeH="0" baseline="0" noProof="0" dirty="0">
                <a:ln>
                  <a:noFill/>
                </a:ln>
                <a:effectLst/>
                <a:uLnTx/>
                <a:uFillTx/>
                <a:latin typeface="ＭＳ Ｐ明朝" pitchFamily="18" charset="-128"/>
                <a:ea typeface="ＭＳ Ｐ明朝" pitchFamily="18" charset="-128"/>
                <a:cs typeface="+mn-cs"/>
              </a:rPr>
              <a:t>本の鉄道路線（</a:t>
            </a:r>
            <a:r>
              <a:rPr kumimoji="1" lang="ja-JP" altLang="ja-JP" sz="1400" b="0" i="0" u="none" strike="noStrike" kern="1200" cap="none" spc="0" normalizeH="0" baseline="0" noProof="0" dirty="0">
                <a:ln>
                  <a:noFill/>
                </a:ln>
                <a:effectLst/>
                <a:uLnTx/>
                <a:uFillTx/>
                <a:latin typeface="ＭＳ Ｐ明朝" pitchFamily="18" charset="-128"/>
                <a:ea typeface="ＭＳ Ｐ明朝" pitchFamily="18" charset="-128"/>
                <a:cs typeface="+mn-cs"/>
              </a:rPr>
              <a:t>ＪＲ環状線、</a:t>
            </a:r>
            <a:r>
              <a:rPr kumimoji="1" lang="en-US" altLang="ja-JP" sz="1400" b="0" i="0" u="none" strike="noStrike" kern="1200" cap="none" spc="0" normalizeH="0" baseline="0" noProof="0" dirty="0">
                <a:ln>
                  <a:noFill/>
                </a:ln>
                <a:effectLst/>
                <a:uLnTx/>
                <a:uFillTx/>
                <a:latin typeface="ＭＳ Ｐ明朝" pitchFamily="18" charset="-128"/>
                <a:ea typeface="ＭＳ Ｐ明朝" pitchFamily="18" charset="-128"/>
                <a:cs typeface="+mn-cs"/>
              </a:rPr>
              <a:t>JR</a:t>
            </a:r>
            <a:r>
              <a:rPr kumimoji="1" lang="ja-JP" altLang="ja-JP" sz="1400" b="0" i="0" u="none" strike="noStrike" kern="1200" cap="none" spc="0" normalizeH="0" baseline="0" noProof="0" dirty="0">
                <a:ln>
                  <a:noFill/>
                </a:ln>
                <a:effectLst/>
                <a:uLnTx/>
                <a:uFillTx/>
                <a:latin typeface="ＭＳ Ｐ明朝" pitchFamily="18" charset="-128"/>
                <a:ea typeface="ＭＳ Ｐ明朝" pitchFamily="18" charset="-128"/>
                <a:cs typeface="+mn-cs"/>
              </a:rPr>
              <a:t>東西線、</a:t>
            </a:r>
            <a:r>
              <a:rPr kumimoji="1" lang="en-US" altLang="ja-JP" sz="1400" b="0" i="0" u="none" strike="noStrike" kern="1200" cap="none" spc="0" normalizeH="0" baseline="0" noProof="0" dirty="0">
                <a:ln>
                  <a:noFill/>
                </a:ln>
                <a:effectLst/>
                <a:uLnTx/>
                <a:uFillTx/>
                <a:latin typeface="ＭＳ Ｐ明朝" pitchFamily="18" charset="-128"/>
                <a:ea typeface="ＭＳ Ｐ明朝" pitchFamily="18" charset="-128"/>
                <a:cs typeface="+mn-cs"/>
              </a:rPr>
              <a:t>Osaka Metro</a:t>
            </a:r>
            <a:r>
              <a:rPr kumimoji="1" lang="ja-JP" altLang="ja-JP" sz="1400" b="0" i="0" u="none" strike="noStrike" kern="1200" cap="none" spc="0" normalizeH="0" baseline="0" noProof="0" dirty="0" err="1">
                <a:ln>
                  <a:noFill/>
                </a:ln>
                <a:effectLst/>
                <a:uLnTx/>
                <a:uFillTx/>
                <a:latin typeface="ＭＳ Ｐ明朝" pitchFamily="18" charset="-128"/>
                <a:ea typeface="ＭＳ Ｐ明朝" pitchFamily="18" charset="-128"/>
                <a:cs typeface="+mn-cs"/>
              </a:rPr>
              <a:t>、</a:t>
            </a:r>
            <a:r>
              <a:rPr kumimoji="1" lang="ja-JP" altLang="ja-JP" sz="1400" b="0" i="0" u="none" strike="noStrike" kern="1200" cap="none" spc="0" normalizeH="0" baseline="0" noProof="0" dirty="0">
                <a:ln>
                  <a:noFill/>
                </a:ln>
                <a:effectLst/>
                <a:uLnTx/>
                <a:uFillTx/>
                <a:latin typeface="ＭＳ Ｐ明朝" pitchFamily="18" charset="-128"/>
                <a:ea typeface="ＭＳ Ｐ明朝" pitchFamily="18" charset="-128"/>
                <a:cs typeface="+mn-cs"/>
              </a:rPr>
              <a:t>京阪本線</a:t>
            </a:r>
            <a:r>
              <a:rPr kumimoji="1" lang="ja-JP" altLang="en-US" sz="1400" b="0" i="0" u="none" strike="noStrike" kern="1200" cap="none" spc="0" normalizeH="0" baseline="0" noProof="0" dirty="0">
                <a:ln>
                  <a:noFill/>
                </a:ln>
                <a:effectLst/>
                <a:uLnTx/>
                <a:uFillTx/>
                <a:latin typeface="ＭＳ Ｐ明朝" pitchFamily="18" charset="-128"/>
                <a:ea typeface="ＭＳ Ｐ明朝" pitchFamily="18" charset="-128"/>
                <a:cs typeface="+mn-cs"/>
              </a:rPr>
              <a:t>）</a:t>
            </a:r>
            <a:r>
              <a:rPr kumimoji="1" lang="ja-JP" altLang="en-US" sz="1400" b="0" i="0" u="none" strike="noStrike" kern="1200" cap="none" spc="-100" normalizeH="0" baseline="0" noProof="0" dirty="0">
                <a:ln>
                  <a:noFill/>
                </a:ln>
                <a:effectLst/>
                <a:uLnTx/>
                <a:uFillTx/>
                <a:latin typeface="ＭＳ Ｐ明朝" pitchFamily="18" charset="-128"/>
                <a:ea typeface="ＭＳ Ｐ明朝" pitchFamily="18" charset="-128"/>
                <a:cs typeface="+mn-cs"/>
              </a:rPr>
              <a:t>が乗り入れている</a:t>
            </a:r>
            <a:r>
              <a:rPr kumimoji="1" lang="ja-JP" altLang="ja-JP" sz="1400" b="0" i="0" u="none" strike="noStrike" kern="1200" cap="none" spc="-100" normalizeH="0" baseline="0" noProof="0" dirty="0">
                <a:ln>
                  <a:noFill/>
                </a:ln>
                <a:effectLst/>
                <a:uLnTx/>
                <a:uFillTx/>
                <a:latin typeface="ＭＳ Ｐ明朝" pitchFamily="18" charset="-128"/>
                <a:ea typeface="ＭＳ Ｐ明朝" pitchFamily="18" charset="-128"/>
                <a:cs typeface="+mn-cs"/>
              </a:rPr>
              <a:t>ターミナル</a:t>
            </a:r>
            <a:r>
              <a:rPr kumimoji="1" lang="ja-JP" altLang="en-US" sz="1400" b="0" i="0" u="none" strike="noStrike" kern="1200" cap="none" spc="-100" normalizeH="0" baseline="0" noProof="0" dirty="0">
                <a:ln>
                  <a:noFill/>
                </a:ln>
                <a:effectLst/>
                <a:uLnTx/>
                <a:uFillTx/>
                <a:latin typeface="ＭＳ Ｐ明朝" pitchFamily="18" charset="-128"/>
                <a:ea typeface="ＭＳ Ｐ明朝" pitchFamily="18" charset="-128"/>
                <a:cs typeface="+mn-cs"/>
              </a:rPr>
              <a:t>であり</a:t>
            </a:r>
            <a:r>
              <a:rPr kumimoji="1" lang="ja-JP" altLang="ja-JP" sz="1400" b="0" i="0" u="none" strike="noStrike" kern="1200" cap="none" spc="-100" normalizeH="0" baseline="0" noProof="0" dirty="0">
                <a:ln>
                  <a:noFill/>
                </a:ln>
                <a:effectLst/>
                <a:uLnTx/>
                <a:uFillTx/>
                <a:latin typeface="ＭＳ Ｐ明朝" pitchFamily="18" charset="-128"/>
                <a:ea typeface="ＭＳ Ｐ明朝" pitchFamily="18" charset="-128"/>
                <a:cs typeface="+mn-cs"/>
              </a:rPr>
              <a:t>、</a:t>
            </a:r>
            <a:r>
              <a:rPr kumimoji="1" lang="ja-JP" altLang="en-US" sz="1400" b="0" i="0" u="none" strike="noStrike" kern="1200" cap="none" spc="-100" normalizeH="0" baseline="0" noProof="0" dirty="0">
                <a:ln>
                  <a:noFill/>
                </a:ln>
                <a:effectLst/>
                <a:uLnTx/>
                <a:uFillTx/>
                <a:latin typeface="ＭＳ Ｐ明朝" pitchFamily="18" charset="-128"/>
                <a:ea typeface="ＭＳ Ｐ明朝" pitchFamily="18" charset="-128"/>
                <a:cs typeface="+mn-cs"/>
              </a:rPr>
              <a:t>大阪ビジネスパーク</a:t>
            </a:r>
            <a:r>
              <a:rPr kumimoji="1" lang="ja-JP" altLang="ja-JP" sz="1400" b="0" i="0" u="none" strike="noStrike" kern="1200" cap="none" spc="-100" normalizeH="0" baseline="0" noProof="0" dirty="0">
                <a:ln>
                  <a:noFill/>
                </a:ln>
                <a:effectLst/>
                <a:uLnTx/>
                <a:uFillTx/>
                <a:latin typeface="ＭＳ Ｐ明朝" pitchFamily="18" charset="-128"/>
                <a:ea typeface="ＭＳ Ｐ明朝" pitchFamily="18" charset="-128"/>
                <a:cs typeface="+mn-cs"/>
              </a:rPr>
              <a:t>は大阪を代表する</a:t>
            </a:r>
            <a:r>
              <a:rPr kumimoji="1" lang="ja-JP" altLang="en-US" sz="1400" b="0" i="0" u="none" strike="noStrike" kern="1200" cap="none" spc="-100" normalizeH="0" baseline="0" noProof="0" dirty="0">
                <a:ln>
                  <a:noFill/>
                </a:ln>
                <a:effectLst/>
                <a:uLnTx/>
                <a:uFillTx/>
                <a:latin typeface="ＭＳ Ｐ明朝" pitchFamily="18" charset="-128"/>
                <a:ea typeface="ＭＳ Ｐ明朝" pitchFamily="18" charset="-128"/>
                <a:cs typeface="+mn-cs"/>
              </a:rPr>
              <a:t>文化・情報・国際化の</a:t>
            </a:r>
            <a:r>
              <a:rPr kumimoji="1" lang="ja-JP" altLang="ja-JP" sz="1400" b="0" i="0" u="none" strike="noStrike" kern="1200" cap="none" spc="-100" normalizeH="0" baseline="0" noProof="0" dirty="0">
                <a:ln>
                  <a:noFill/>
                </a:ln>
                <a:effectLst/>
                <a:uLnTx/>
                <a:uFillTx/>
                <a:latin typeface="ＭＳ Ｐ明朝" pitchFamily="18" charset="-128"/>
                <a:ea typeface="ＭＳ Ｐ明朝" pitchFamily="18" charset="-128"/>
                <a:cs typeface="+mn-cs"/>
              </a:rPr>
              <a:t>拠点</a:t>
            </a:r>
            <a:r>
              <a:rPr kumimoji="1" lang="ja-JP" altLang="en-US" sz="1400" b="0" i="0" u="none" strike="noStrike" kern="1200" cap="none" spc="-100" normalizeH="0" baseline="0" noProof="0" dirty="0">
                <a:ln>
                  <a:noFill/>
                </a:ln>
                <a:effectLst/>
                <a:uLnTx/>
                <a:uFillTx/>
                <a:latin typeface="ＭＳ Ｐ明朝" pitchFamily="18" charset="-128"/>
                <a:ea typeface="ＭＳ Ｐ明朝" pitchFamily="18" charset="-128"/>
                <a:cs typeface="+mn-cs"/>
              </a:rPr>
              <a:t>である。</a:t>
            </a:r>
            <a:endParaRPr kumimoji="1" lang="en-US" altLang="ja-JP" sz="1400" b="0" i="0" u="none" strike="noStrike" kern="1200" cap="none" spc="-100" normalizeH="0" baseline="0" noProof="0" dirty="0">
              <a:ln>
                <a:noFill/>
              </a:ln>
              <a:effectLst/>
              <a:uLnTx/>
              <a:uFillTx/>
              <a:latin typeface="ＭＳ Ｐ明朝" pitchFamily="18" charset="-128"/>
              <a:ea typeface="ＭＳ Ｐ明朝" pitchFamily="18" charset="-128"/>
              <a:cs typeface="+mn-cs"/>
            </a:endParaRPr>
          </a:p>
          <a:p>
            <a:pPr marL="1257300" marR="0" lvl="0" indent="-1171575" algn="l" defTabSz="914400" rtl="0" eaLnBrk="1" fontAlgn="auto" latinLnBrk="0" hangingPunct="1">
              <a:lnSpc>
                <a:spcPct val="100000"/>
              </a:lnSpc>
              <a:spcBef>
                <a:spcPts val="0"/>
              </a:spcBef>
              <a:spcAft>
                <a:spcPts val="0"/>
              </a:spcAft>
              <a:buClrTx/>
              <a:buSzTx/>
              <a:buFontTx/>
              <a:buNone/>
              <a:tabLst>
                <a:tab pos="1162050" algn="l"/>
              </a:tabLst>
              <a:defRPr/>
            </a:pPr>
            <a:r>
              <a:rPr kumimoji="1" lang="ja-JP" altLang="en-US" sz="1400" b="1" i="0" u="none" strike="noStrike" kern="1200" cap="none" spc="-100" normalizeH="0" baseline="0" noProof="0" dirty="0">
                <a:ln>
                  <a:noFill/>
                </a:ln>
                <a:effectLst/>
                <a:uLnTx/>
                <a:uFillTx/>
                <a:latin typeface="ＭＳ Ｐゴシック" pitchFamily="50" charset="-128"/>
                <a:ea typeface="ＭＳ Ｐゴシック" panose="020B0600070205080204" pitchFamily="50" charset="-128"/>
                <a:cs typeface="+mn-cs"/>
              </a:rPr>
              <a:t>④難波宮跡公園</a:t>
            </a:r>
            <a:r>
              <a:rPr kumimoji="1" lang="ja-JP" altLang="ja-JP" sz="1400" b="1" i="0" u="none" strike="noStrike" kern="1200" cap="none" spc="-100" normalizeH="0" baseline="0" noProof="0" dirty="0">
                <a:ln>
                  <a:noFill/>
                </a:ln>
                <a:effectLst/>
                <a:uLnTx/>
                <a:uFillTx/>
                <a:latin typeface="Calibri" panose="020F0502020204030204"/>
                <a:ea typeface="ＭＳ Ｐゴシック" panose="020B0600070205080204" pitchFamily="50" charset="-128"/>
                <a:cs typeface="+mn-cs"/>
              </a:rPr>
              <a:t>・・</a:t>
            </a:r>
            <a:r>
              <a:rPr kumimoji="1" lang="ja-JP" altLang="en-US" sz="1400" b="1" i="0" u="none" strike="noStrike" kern="1200" cap="none" spc="-100" normalizeH="0" baseline="0" noProof="0" dirty="0">
                <a:ln>
                  <a:noFill/>
                </a:ln>
                <a:effectLst/>
                <a:uLnTx/>
                <a:uFillTx/>
                <a:latin typeface="Calibri" panose="020F0502020204030204"/>
                <a:ea typeface="ＭＳ Ｐゴシック" panose="020B0600070205080204" pitchFamily="50" charset="-128"/>
                <a:cs typeface="+mn-cs"/>
              </a:rPr>
              <a:t>・</a:t>
            </a:r>
            <a:r>
              <a:rPr kumimoji="1" lang="ja-JP" altLang="en-US" sz="1400" b="0" i="0" u="none" strike="noStrike" kern="1200" cap="none" spc="-100" normalizeH="0" baseline="0" noProof="0" dirty="0">
                <a:ln>
                  <a:noFill/>
                </a:ln>
                <a:effectLst/>
                <a:uLnTx/>
                <a:uFillTx/>
                <a:latin typeface="ＭＳ Ｐ明朝" panose="02020600040205080304" pitchFamily="18" charset="-128"/>
                <a:ea typeface="ＭＳ Ｐ明朝" panose="02020600040205080304" pitchFamily="18" charset="-128"/>
                <a:cs typeface="+mn-cs"/>
              </a:rPr>
              <a:t>歴史的資源を活かし、隣接する大阪城公園等と一体で、「世界第一級の文化・観光拠点の形成・発信をめざす重点エリア」に位置づけられている。</a:t>
            </a:r>
            <a:endParaRPr kumimoji="1" lang="en-US" altLang="ja-JP" sz="1400" b="0" i="0" u="none" strike="noStrike" kern="1200" cap="none" spc="-100" normalizeH="0" baseline="0" noProof="0" dirty="0">
              <a:ln>
                <a:noFill/>
              </a:ln>
              <a:effectLst/>
              <a:uLnTx/>
              <a:uFillTx/>
              <a:latin typeface="ＭＳ Ｐ明朝" panose="02020600040205080304" pitchFamily="18" charset="-128"/>
              <a:ea typeface="ＭＳ Ｐ明朝" panose="02020600040205080304" pitchFamily="18" charset="-128"/>
              <a:cs typeface="+mn-cs"/>
            </a:endParaRPr>
          </a:p>
          <a:p>
            <a:pPr marL="1257300" marR="0" lvl="0" indent="-1171575" algn="l" defTabSz="914400" rtl="0" eaLnBrk="1" fontAlgn="auto" latinLnBrk="0" hangingPunct="1">
              <a:lnSpc>
                <a:spcPct val="100000"/>
              </a:lnSpc>
              <a:spcBef>
                <a:spcPts val="0"/>
              </a:spcBef>
              <a:spcAft>
                <a:spcPts val="0"/>
              </a:spcAft>
              <a:buClrTx/>
              <a:buSzTx/>
              <a:buFontTx/>
              <a:buNone/>
              <a:tabLst>
                <a:tab pos="1162050" algn="l"/>
              </a:tabLst>
              <a:defRPr/>
            </a:pPr>
            <a:endParaRPr kumimoji="1" lang="en-US" altLang="ja-JP" sz="1400" b="0" i="0" u="none" strike="noStrike" kern="1200" cap="none" spc="-100" normalizeH="0" baseline="0" noProof="0" dirty="0">
              <a:ln>
                <a:noFill/>
              </a:ln>
              <a:effectLst/>
              <a:uLnTx/>
              <a:uFillTx/>
              <a:latin typeface="ＭＳ Ｐ明朝" panose="02020600040205080304" pitchFamily="18" charset="-128"/>
              <a:ea typeface="ＭＳ Ｐ明朝" panose="02020600040205080304" pitchFamily="18" charset="-128"/>
              <a:cs typeface="+mn-cs"/>
            </a:endParaRPr>
          </a:p>
          <a:p>
            <a:pPr marL="1257300" marR="0" lvl="0" indent="-1171575" algn="l" defTabSz="914400" rtl="0" eaLnBrk="1" fontAlgn="auto" latinLnBrk="0" hangingPunct="1">
              <a:lnSpc>
                <a:spcPct val="100000"/>
              </a:lnSpc>
              <a:spcBef>
                <a:spcPts val="0"/>
              </a:spcBef>
              <a:spcAft>
                <a:spcPts val="0"/>
              </a:spcAft>
              <a:buClrTx/>
              <a:buSzTx/>
              <a:buFontTx/>
              <a:buNone/>
              <a:tabLst>
                <a:tab pos="1162050" algn="l"/>
              </a:tabLst>
              <a:defRPr/>
            </a:pPr>
            <a:endParaRPr kumimoji="1" lang="en-US" altLang="ja-JP" sz="1400" b="0" i="0" u="none" strike="noStrike" kern="1200" cap="none" spc="-100" normalizeH="0" baseline="0" noProof="0" dirty="0">
              <a:ln>
                <a:noFill/>
              </a:ln>
              <a:effectLst/>
              <a:uLnTx/>
              <a:uFillTx/>
              <a:latin typeface="ＭＳ Ｐ明朝" panose="02020600040205080304" pitchFamily="18" charset="-128"/>
              <a:ea typeface="ＭＳ Ｐ明朝" panose="02020600040205080304"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ja-JP" sz="1600" b="1"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rPr>
              <a:t>２．エリアの課題</a:t>
            </a:r>
            <a:endParaRPr kumimoji="1" lang="ja-JP" altLang="ja-JP" sz="16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endParaRPr>
          </a:p>
          <a:p>
            <a:pPr marL="1260475" lvl="0" indent="-1174750">
              <a:tabLst>
                <a:tab pos="1260475" algn="l"/>
              </a:tabLst>
              <a:defRPr/>
            </a:pPr>
            <a:r>
              <a:rPr kumimoji="1" lang="ja-JP" altLang="ja-JP" sz="1400" b="1" i="0" u="none" strike="noStrike" kern="1200" cap="none" spc="-100" normalizeH="0" baseline="0" noProof="0" dirty="0">
                <a:ln>
                  <a:noFill/>
                </a:ln>
                <a:effectLst/>
                <a:uLnTx/>
                <a:uFillTx/>
                <a:latin typeface="Calibri" panose="020F0502020204030204"/>
                <a:ea typeface="ＭＳ Ｐゴシック" panose="020B0600070205080204" pitchFamily="50" charset="-128"/>
                <a:cs typeface="+mn-cs"/>
              </a:rPr>
              <a:t>①大阪城公園・・</a:t>
            </a:r>
            <a:r>
              <a:rPr kumimoji="1" lang="ja-JP" altLang="ja-JP" sz="1400" b="1" i="0" u="none" strike="noStrike" kern="1200" cap="none" spc="-100" normalizeH="0" baseline="0" noProof="0" dirty="0" smtClean="0">
                <a:ln>
                  <a:noFill/>
                </a:ln>
                <a:effectLst/>
                <a:uLnTx/>
                <a:uFillTx/>
                <a:latin typeface="Calibri" panose="020F0502020204030204"/>
                <a:ea typeface="ＭＳ Ｐゴシック" panose="020B0600070205080204" pitchFamily="50" charset="-128"/>
                <a:cs typeface="+mn-cs"/>
              </a:rPr>
              <a:t>・</a:t>
            </a:r>
            <a:r>
              <a:rPr lang="ja-JP" altLang="en-US" sz="1400" spc="-100" dirty="0">
                <a:latin typeface="ＭＳ Ｐ明朝" pitchFamily="18" charset="-128"/>
                <a:ea typeface="ＭＳ Ｐ明朝" pitchFamily="18" charset="-128"/>
              </a:rPr>
              <a:t>国内外から多くの観光客が訪れているが、都心</a:t>
            </a:r>
            <a:r>
              <a:rPr kumimoji="1" lang="ja-JP" altLang="en-US" sz="1400" b="0" i="0" u="none" strike="noStrike" kern="1200" cap="none" spc="-100" normalizeH="0" baseline="0" noProof="0" dirty="0">
                <a:ln>
                  <a:noFill/>
                </a:ln>
                <a:effectLst/>
                <a:uLnTx/>
                <a:uFillTx/>
                <a:latin typeface="ＭＳ Ｐ明朝" pitchFamily="18" charset="-128"/>
                <a:ea typeface="ＭＳ Ｐ明朝" pitchFamily="18" charset="-128"/>
                <a:cs typeface="+mn-cs"/>
              </a:rPr>
              <a:t>の貴重な緑のオアシスであり、重要文化財などを有する歴史公園と</a:t>
            </a:r>
            <a:r>
              <a:rPr kumimoji="1" lang="ja-JP" altLang="en-US" sz="1400" b="0" i="0" u="none" strike="noStrike" kern="1200" cap="none" spc="-100" normalizeH="0" baseline="0" noProof="0" dirty="0" smtClean="0">
                <a:ln>
                  <a:noFill/>
                </a:ln>
                <a:effectLst/>
                <a:uLnTx/>
                <a:uFillTx/>
                <a:latin typeface="ＭＳ Ｐ明朝" pitchFamily="18" charset="-128"/>
                <a:ea typeface="ＭＳ Ｐ明朝" pitchFamily="18" charset="-128"/>
                <a:cs typeface="+mn-cs"/>
              </a:rPr>
              <a:t>してのポテンシャルを</a:t>
            </a:r>
            <a:r>
              <a:rPr kumimoji="1" lang="ja-JP" altLang="en-US" sz="1400" b="0" i="0" u="none" strike="noStrike" kern="1200" cap="none" spc="-100" normalizeH="0" baseline="0" noProof="0" dirty="0">
                <a:ln>
                  <a:noFill/>
                </a:ln>
                <a:effectLst/>
                <a:uLnTx/>
                <a:uFillTx/>
                <a:latin typeface="ＭＳ Ｐ明朝" pitchFamily="18" charset="-128"/>
                <a:ea typeface="ＭＳ Ｐ明朝" pitchFamily="18" charset="-128"/>
                <a:cs typeface="+mn-cs"/>
              </a:rPr>
              <a:t>十分に</a:t>
            </a:r>
            <a:r>
              <a:rPr kumimoji="1" lang="ja-JP" altLang="ja-JP" sz="1400" b="0" i="0" u="none" strike="noStrike" kern="1200" cap="none" spc="-100" normalizeH="0" baseline="0" noProof="0" dirty="0">
                <a:ln>
                  <a:noFill/>
                </a:ln>
                <a:effectLst/>
                <a:uLnTx/>
                <a:uFillTx/>
                <a:latin typeface="ＭＳ Ｐ明朝" pitchFamily="18" charset="-128"/>
                <a:ea typeface="ＭＳ Ｐ明朝" pitchFamily="18" charset="-128"/>
                <a:cs typeface="+mn-cs"/>
              </a:rPr>
              <a:t>活かしきれていない</a:t>
            </a:r>
            <a:r>
              <a:rPr kumimoji="1" lang="ja-JP" altLang="en-US" sz="1400" b="0" i="0" u="none" strike="noStrike" kern="1200" cap="none" spc="-100" normalizeH="0" baseline="0" noProof="0" dirty="0">
                <a:ln>
                  <a:noFill/>
                </a:ln>
                <a:effectLst/>
                <a:uLnTx/>
                <a:uFillTx/>
                <a:latin typeface="ＭＳ Ｐ明朝" pitchFamily="18" charset="-128"/>
                <a:ea typeface="ＭＳ Ｐ明朝" pitchFamily="18" charset="-128"/>
                <a:cs typeface="+mn-cs"/>
              </a:rPr>
              <a:t>。</a:t>
            </a:r>
            <a:endParaRPr kumimoji="1" lang="ja-JP" altLang="ja-JP" sz="1400" b="0" i="0" u="none" strike="noStrike" kern="1200" cap="none" spc="-100" normalizeH="0" baseline="0" noProof="0" dirty="0">
              <a:ln>
                <a:noFill/>
              </a:ln>
              <a:effectLst/>
              <a:uLnTx/>
              <a:uFillTx/>
              <a:latin typeface="ＭＳ Ｐ明朝" pitchFamily="18" charset="-128"/>
              <a:ea typeface="ＭＳ Ｐ明朝" pitchFamily="18" charset="-128"/>
              <a:cs typeface="+mn-cs"/>
            </a:endParaRPr>
          </a:p>
          <a:p>
            <a:pPr marL="1257300" lvl="0" indent="-1171575">
              <a:tabLst>
                <a:tab pos="1257300" algn="l"/>
              </a:tabLst>
              <a:defRPr/>
            </a:pPr>
            <a:r>
              <a:rPr kumimoji="1" lang="ja-JP" altLang="ja-JP" sz="1400" b="1" i="0" u="none" strike="noStrike" kern="1200" cap="none" spc="-100" normalizeH="0" baseline="0" noProof="0" dirty="0">
                <a:ln>
                  <a:noFill/>
                </a:ln>
                <a:effectLst/>
                <a:uLnTx/>
                <a:uFillTx/>
                <a:latin typeface="Calibri" panose="020F0502020204030204"/>
                <a:ea typeface="ＭＳ Ｐゴシック" panose="020B0600070205080204" pitchFamily="50" charset="-128"/>
                <a:cs typeface="+mn-cs"/>
              </a:rPr>
              <a:t>②</a:t>
            </a:r>
            <a:r>
              <a:rPr kumimoji="1" lang="ja-JP" altLang="en-US" sz="1400" b="1" i="0" u="none" strike="noStrike" kern="1200" cap="none" spc="-100" normalizeH="0" baseline="0" noProof="0" dirty="0">
                <a:ln>
                  <a:noFill/>
                </a:ln>
                <a:effectLst/>
                <a:uLnTx/>
                <a:uFillTx/>
                <a:latin typeface="ＭＳ Ｐゴシック" pitchFamily="50" charset="-128"/>
                <a:ea typeface="ＭＳ Ｐゴシック" panose="020B0600070205080204" pitchFamily="50" charset="-128"/>
                <a:cs typeface="+mn-cs"/>
              </a:rPr>
              <a:t>大阪城東部地区</a:t>
            </a:r>
            <a:r>
              <a:rPr kumimoji="1" lang="ja-JP" altLang="ja-JP" sz="1400" b="1" i="0" u="none" strike="noStrike" kern="1200" cap="none" spc="-100" normalizeH="0" baseline="0" noProof="0" dirty="0">
                <a:ln>
                  <a:noFill/>
                </a:ln>
                <a:effectLst/>
                <a:uLnTx/>
                <a:uFillTx/>
                <a:latin typeface="Calibri" panose="020F0502020204030204"/>
                <a:ea typeface="ＭＳ Ｐゴシック" panose="020B0600070205080204" pitchFamily="50" charset="-128"/>
                <a:cs typeface="+mn-cs"/>
              </a:rPr>
              <a:t>・・・</a:t>
            </a:r>
            <a:r>
              <a:rPr kumimoji="1" lang="ja-JP" altLang="en-US" sz="1400" b="0" i="0" u="none" strike="noStrike" kern="1200" cap="none" spc="-100" normalizeH="0" baseline="0" noProof="0" dirty="0">
                <a:ln>
                  <a:noFill/>
                </a:ln>
                <a:effectLst/>
                <a:uLnTx/>
                <a:uFillTx/>
                <a:latin typeface="ＭＳ Ｐ明朝" pitchFamily="18" charset="-128"/>
                <a:ea typeface="ＭＳ Ｐ明朝" pitchFamily="18" charset="-128"/>
                <a:cs typeface="+mn-cs"/>
              </a:rPr>
              <a:t>低・未利用地、鉄道施設等の存在により、高度な都市的利用がなされず、大阪城公園と分断されているなど、地区の</a:t>
            </a:r>
            <a:r>
              <a:rPr lang="ja-JP" altLang="en-US" sz="1400" spc="-100" dirty="0">
                <a:latin typeface="ＭＳ Ｐ明朝" pitchFamily="18" charset="-128"/>
                <a:ea typeface="ＭＳ Ｐ明朝" pitchFamily="18" charset="-128"/>
              </a:rPr>
              <a:t>ポテンシャル（良好な交通</a:t>
            </a:r>
            <a:r>
              <a:rPr lang="ja-JP" altLang="en-US" sz="1400" spc="-100" dirty="0" smtClean="0">
                <a:latin typeface="ＭＳ Ｐ明朝" pitchFamily="18" charset="-128"/>
                <a:ea typeface="ＭＳ Ｐ明朝" pitchFamily="18" charset="-128"/>
              </a:rPr>
              <a:t>至便性等）が</a:t>
            </a:r>
            <a:r>
              <a:rPr kumimoji="1" lang="ja-JP" altLang="en-US" sz="1400" b="0" i="0" u="none" strike="noStrike" kern="1200" cap="none" spc="-100" normalizeH="0" baseline="0" noProof="0" dirty="0">
                <a:ln>
                  <a:noFill/>
                </a:ln>
                <a:effectLst/>
                <a:uLnTx/>
                <a:uFillTx/>
                <a:latin typeface="ＭＳ Ｐ明朝" pitchFamily="18" charset="-128"/>
                <a:ea typeface="ＭＳ Ｐ明朝" pitchFamily="18" charset="-128"/>
                <a:cs typeface="+mn-cs"/>
              </a:rPr>
              <a:t>活かされていない。</a:t>
            </a:r>
            <a:endParaRPr kumimoji="1" lang="en-US" altLang="ja-JP" sz="1400" b="0" i="0" u="none" strike="noStrike" kern="1200" cap="none" spc="-100" normalizeH="0" baseline="0" noProof="0" dirty="0">
              <a:ln>
                <a:noFill/>
              </a:ln>
              <a:effectLst/>
              <a:uLnTx/>
              <a:uFillTx/>
              <a:latin typeface="ＭＳ Ｐ明朝" pitchFamily="18" charset="-128"/>
              <a:ea typeface="ＭＳ Ｐ明朝" pitchFamily="18" charset="-128"/>
              <a:cs typeface="+mn-cs"/>
            </a:endParaRPr>
          </a:p>
          <a:p>
            <a:pPr marL="1257300" marR="0" lvl="0" indent="-1171575" algn="l" defTabSz="914400" rtl="0" eaLnBrk="1" fontAlgn="auto" latinLnBrk="0" hangingPunct="1">
              <a:lnSpc>
                <a:spcPct val="100000"/>
              </a:lnSpc>
              <a:spcBef>
                <a:spcPts val="0"/>
              </a:spcBef>
              <a:spcAft>
                <a:spcPts val="0"/>
              </a:spcAft>
              <a:buClrTx/>
              <a:buSzTx/>
              <a:buFontTx/>
              <a:buNone/>
              <a:tabLst>
                <a:tab pos="1257300" algn="l"/>
              </a:tabLst>
              <a:defRPr/>
            </a:pPr>
            <a:r>
              <a:rPr kumimoji="1" lang="ja-JP" altLang="en-US" sz="1400" b="0" i="0" u="none" strike="noStrike" kern="1200" cap="none" spc="-100" normalizeH="0" baseline="0" noProof="0" dirty="0">
                <a:ln>
                  <a:noFill/>
                </a:ln>
                <a:effectLst/>
                <a:uLnTx/>
                <a:uFillTx/>
                <a:latin typeface="ＭＳ Ｐ明朝" pitchFamily="18" charset="-128"/>
                <a:ea typeface="ＭＳ Ｐ明朝" pitchFamily="18" charset="-128"/>
                <a:cs typeface="+mn-cs"/>
              </a:rPr>
              <a:t>　　　　　　　　　　　大阪城公園方面へのアクセスや、地区内の少子高齢化、生活利便系の施設不足等への課題解決が必要。</a:t>
            </a:r>
            <a:endParaRPr kumimoji="1" lang="en-US" altLang="ja-JP" sz="1400" b="0" i="0" u="none" strike="noStrike" kern="1200" cap="none" spc="-100" normalizeH="0" baseline="0" noProof="0" dirty="0">
              <a:ln>
                <a:noFill/>
              </a:ln>
              <a:effectLst/>
              <a:uLnTx/>
              <a:uFillTx/>
              <a:latin typeface="ＭＳ Ｐ明朝" pitchFamily="18" charset="-128"/>
              <a:ea typeface="ＭＳ Ｐ明朝" pitchFamily="18" charset="-128"/>
              <a:cs typeface="+mn-cs"/>
            </a:endParaRPr>
          </a:p>
          <a:p>
            <a:pPr marL="1257300" marR="0" lvl="0" indent="-1171575" algn="l" defTabSz="914400" rtl="0" eaLnBrk="1" fontAlgn="auto" latinLnBrk="0" hangingPunct="1">
              <a:lnSpc>
                <a:spcPct val="100000"/>
              </a:lnSpc>
              <a:spcBef>
                <a:spcPts val="0"/>
              </a:spcBef>
              <a:spcAft>
                <a:spcPts val="0"/>
              </a:spcAft>
              <a:buClrTx/>
              <a:buSzTx/>
              <a:buFontTx/>
              <a:buNone/>
              <a:tabLst>
                <a:tab pos="1257300" algn="l"/>
              </a:tabLst>
              <a:defRPr/>
            </a:pPr>
            <a:r>
              <a:rPr kumimoji="1" lang="ja-JP" altLang="ja-JP" sz="1400" b="1" i="0" u="none" strike="noStrike" kern="1200" cap="none" spc="-100" normalizeH="0" baseline="0" noProof="0" dirty="0">
                <a:ln>
                  <a:noFill/>
                </a:ln>
                <a:effectLst/>
                <a:uLnTx/>
                <a:uFillTx/>
                <a:latin typeface="Calibri" panose="020F0502020204030204"/>
                <a:ea typeface="ＭＳ Ｐゴシック" panose="020B0600070205080204" pitchFamily="50" charset="-128"/>
                <a:cs typeface="+mn-cs"/>
              </a:rPr>
              <a:t>③京橋</a:t>
            </a:r>
            <a:r>
              <a:rPr kumimoji="1" lang="ja-JP" altLang="en-US" sz="1400" b="1" i="0" u="none" strike="noStrike" kern="1200" cap="none" spc="-100" normalizeH="0" baseline="0" noProof="0" dirty="0">
                <a:ln>
                  <a:noFill/>
                </a:ln>
                <a:effectLst/>
                <a:uLnTx/>
                <a:uFillTx/>
                <a:latin typeface="Calibri" panose="020F0502020204030204"/>
                <a:ea typeface="ＭＳ Ｐゴシック" panose="020B0600070205080204" pitchFamily="50" charset="-128"/>
                <a:cs typeface="+mn-cs"/>
              </a:rPr>
              <a:t>・大阪ビジネスパーク</a:t>
            </a:r>
            <a:r>
              <a:rPr kumimoji="1" lang="ja-JP" altLang="ja-JP" sz="1400" b="1" i="0" u="none" strike="noStrike" kern="1200" cap="none" spc="-100" normalizeH="0" baseline="0" noProof="0" dirty="0">
                <a:ln>
                  <a:noFill/>
                </a:ln>
                <a:effectLst/>
                <a:uLnTx/>
                <a:uFillTx/>
                <a:latin typeface="Calibri" panose="020F0502020204030204"/>
                <a:ea typeface="ＭＳ Ｐゴシック" panose="020B0600070205080204" pitchFamily="50" charset="-128"/>
                <a:cs typeface="+mn-cs"/>
              </a:rPr>
              <a:t>・・・</a:t>
            </a:r>
            <a:r>
              <a:rPr kumimoji="1" lang="ja-JP" altLang="en-US" sz="1400" b="0" i="0" u="none" strike="noStrike" kern="1200" cap="none" spc="-100" normalizeH="0" baseline="0" noProof="0" dirty="0">
                <a:ln>
                  <a:noFill/>
                </a:ln>
                <a:effectLst/>
                <a:uLnTx/>
                <a:uFillTx/>
                <a:latin typeface="ＭＳ Ｐ明朝" pitchFamily="18" charset="-128"/>
                <a:ea typeface="ＭＳ Ｐ明朝" pitchFamily="18" charset="-128"/>
                <a:cs typeface="+mn-cs"/>
              </a:rPr>
              <a:t>京橋駅は</a:t>
            </a:r>
            <a:r>
              <a:rPr kumimoji="1" lang="ja-JP" altLang="ja-JP" sz="1400" b="0" i="0" u="none" strike="noStrike" kern="1200" cap="none" spc="0" normalizeH="0" baseline="0" noProof="0" dirty="0">
                <a:ln>
                  <a:noFill/>
                </a:ln>
                <a:effectLst/>
                <a:uLnTx/>
                <a:uFillTx/>
                <a:latin typeface="ＭＳ Ｐ明朝" pitchFamily="18" charset="-128"/>
                <a:ea typeface="ＭＳ Ｐ明朝" pitchFamily="18" charset="-128"/>
                <a:cs typeface="+mn-cs"/>
              </a:rPr>
              <a:t>約</a:t>
            </a:r>
            <a:r>
              <a:rPr kumimoji="1" lang="en-US" altLang="ja-JP" sz="1400" b="0" i="0" u="none" strike="noStrike" kern="1200" cap="none" spc="0" normalizeH="0" baseline="0" noProof="0" dirty="0">
                <a:ln>
                  <a:noFill/>
                </a:ln>
                <a:effectLst/>
                <a:uLnTx/>
                <a:uFillTx/>
                <a:latin typeface="ＭＳ Ｐ明朝" pitchFamily="18" charset="-128"/>
                <a:ea typeface="ＭＳ Ｐ明朝" pitchFamily="18" charset="-128"/>
                <a:cs typeface="+mn-cs"/>
              </a:rPr>
              <a:t>50</a:t>
            </a:r>
            <a:r>
              <a:rPr kumimoji="1" lang="ja-JP" altLang="ja-JP" sz="1400" b="0" i="0" u="none" strike="noStrike" kern="1200" cap="none" spc="0" normalizeH="0" baseline="0" noProof="0" dirty="0">
                <a:ln>
                  <a:noFill/>
                </a:ln>
                <a:effectLst/>
                <a:uLnTx/>
                <a:uFillTx/>
                <a:latin typeface="ＭＳ Ｐ明朝" pitchFamily="18" charset="-128"/>
                <a:ea typeface="ＭＳ Ｐ明朝" pitchFamily="18" charset="-128"/>
                <a:cs typeface="+mn-cs"/>
              </a:rPr>
              <a:t>万人</a:t>
            </a:r>
            <a:r>
              <a:rPr kumimoji="1" lang="en-US" altLang="ja-JP" sz="1400" b="0" i="0" u="none" strike="noStrike" kern="1200" cap="none" spc="0" normalizeH="0" baseline="0" noProof="0" dirty="0">
                <a:ln>
                  <a:noFill/>
                </a:ln>
                <a:effectLst/>
                <a:uLnTx/>
                <a:uFillTx/>
                <a:latin typeface="ＭＳ Ｐ明朝" pitchFamily="18" charset="-128"/>
                <a:ea typeface="ＭＳ Ｐ明朝" pitchFamily="18" charset="-128"/>
                <a:cs typeface="+mn-cs"/>
              </a:rPr>
              <a:t>/</a:t>
            </a:r>
            <a:r>
              <a:rPr kumimoji="1" lang="ja-JP" altLang="ja-JP" sz="1400" b="0" i="0" u="none" strike="noStrike" kern="1200" cap="none" spc="0" normalizeH="0" baseline="0" noProof="0" dirty="0">
                <a:ln>
                  <a:noFill/>
                </a:ln>
                <a:effectLst/>
                <a:uLnTx/>
                <a:uFillTx/>
                <a:latin typeface="ＭＳ Ｐ明朝" pitchFamily="18" charset="-128"/>
                <a:ea typeface="ＭＳ Ｐ明朝" pitchFamily="18" charset="-128"/>
                <a:cs typeface="+mn-cs"/>
              </a:rPr>
              <a:t>日と</a:t>
            </a:r>
            <a:r>
              <a:rPr kumimoji="1" lang="ja-JP" altLang="en-US" sz="1400" b="0" i="0" u="none" strike="noStrike" kern="1200" cap="none" spc="-100" normalizeH="0" baseline="0" noProof="0" dirty="0">
                <a:ln>
                  <a:noFill/>
                </a:ln>
                <a:effectLst/>
                <a:uLnTx/>
                <a:uFillTx/>
                <a:latin typeface="ＭＳ Ｐ明朝" pitchFamily="18" charset="-128"/>
                <a:ea typeface="ＭＳ Ｐ明朝" pitchFamily="18" charset="-128"/>
                <a:cs typeface="+mn-cs"/>
              </a:rPr>
              <a:t>大阪第</a:t>
            </a:r>
            <a:r>
              <a:rPr kumimoji="1" lang="en-US" altLang="ja-JP" sz="1400" b="0" i="0" u="none" strike="noStrike" kern="1200" cap="none" spc="-100" normalizeH="0" baseline="0" noProof="0" dirty="0">
                <a:ln>
                  <a:noFill/>
                </a:ln>
                <a:effectLst/>
                <a:uLnTx/>
                <a:uFillTx/>
                <a:latin typeface="ＭＳ Ｐ明朝" pitchFamily="18" charset="-128"/>
                <a:ea typeface="ＭＳ Ｐ明朝" pitchFamily="18" charset="-128"/>
                <a:cs typeface="+mn-cs"/>
              </a:rPr>
              <a:t>4</a:t>
            </a:r>
            <a:r>
              <a:rPr kumimoji="1" lang="ja-JP" altLang="en-US" sz="1400" b="0" i="0" u="none" strike="noStrike" kern="1200" cap="none" spc="-100" normalizeH="0" baseline="0" noProof="0" dirty="0">
                <a:ln>
                  <a:noFill/>
                </a:ln>
                <a:effectLst/>
                <a:uLnTx/>
                <a:uFillTx/>
                <a:latin typeface="ＭＳ Ｐ明朝" pitchFamily="18" charset="-128"/>
                <a:ea typeface="ＭＳ Ｐ明朝" pitchFamily="18" charset="-128"/>
                <a:cs typeface="+mn-cs"/>
              </a:rPr>
              <a:t>の乗降客数があるターミナルであるが、そのポテンシャルを十分に活かしきれていない。ターミナルに乗り入れる鉄道路線（</a:t>
            </a:r>
            <a:r>
              <a:rPr kumimoji="1" lang="ja-JP" altLang="ja-JP" sz="1400" b="0" i="0" u="none" strike="noStrike" kern="1200" cap="none" spc="0" normalizeH="0" baseline="0" noProof="0" dirty="0">
                <a:ln>
                  <a:noFill/>
                </a:ln>
                <a:effectLst/>
                <a:uLnTx/>
                <a:uFillTx/>
                <a:latin typeface="ＭＳ Ｐ明朝" pitchFamily="18" charset="-128"/>
                <a:ea typeface="ＭＳ Ｐ明朝" pitchFamily="18" charset="-128"/>
                <a:cs typeface="+mn-cs"/>
              </a:rPr>
              <a:t>ＪＲ環状線、</a:t>
            </a:r>
            <a:r>
              <a:rPr kumimoji="1" lang="en-US" altLang="ja-JP" sz="1400" b="0" i="0" u="none" strike="noStrike" kern="1200" cap="none" spc="0" normalizeH="0" baseline="0" noProof="0" dirty="0">
                <a:ln>
                  <a:noFill/>
                </a:ln>
                <a:effectLst/>
                <a:uLnTx/>
                <a:uFillTx/>
                <a:latin typeface="ＭＳ Ｐ明朝" pitchFamily="18" charset="-128"/>
                <a:ea typeface="ＭＳ Ｐ明朝" pitchFamily="18" charset="-128"/>
                <a:cs typeface="+mn-cs"/>
              </a:rPr>
              <a:t>JR</a:t>
            </a:r>
            <a:r>
              <a:rPr kumimoji="1" lang="ja-JP" altLang="ja-JP" sz="1400" b="0" i="0" u="none" strike="noStrike" kern="1200" cap="none" spc="0" normalizeH="0" baseline="0" noProof="0" dirty="0">
                <a:ln>
                  <a:noFill/>
                </a:ln>
                <a:effectLst/>
                <a:uLnTx/>
                <a:uFillTx/>
                <a:latin typeface="ＭＳ Ｐ明朝" pitchFamily="18" charset="-128"/>
                <a:ea typeface="ＭＳ Ｐ明朝" pitchFamily="18" charset="-128"/>
                <a:cs typeface="+mn-cs"/>
              </a:rPr>
              <a:t>東西線、</a:t>
            </a:r>
            <a:r>
              <a:rPr kumimoji="1" lang="en-US" altLang="ja-JP" sz="1400" b="0" i="0" u="none" strike="noStrike" kern="1200" cap="none" spc="0" normalizeH="0" baseline="0" noProof="0" dirty="0">
                <a:ln>
                  <a:noFill/>
                </a:ln>
                <a:effectLst/>
                <a:uLnTx/>
                <a:uFillTx/>
                <a:latin typeface="ＭＳ Ｐ明朝" pitchFamily="18" charset="-128"/>
                <a:ea typeface="ＭＳ Ｐ明朝" pitchFamily="18" charset="-128"/>
                <a:cs typeface="+mn-cs"/>
              </a:rPr>
              <a:t>Osaka Metro</a:t>
            </a:r>
            <a:r>
              <a:rPr kumimoji="1" lang="ja-JP" altLang="ja-JP" sz="1400" b="0" i="0" u="none" strike="noStrike" kern="1200" cap="none" spc="0" normalizeH="0" baseline="0" noProof="0" dirty="0" err="1">
                <a:ln>
                  <a:noFill/>
                </a:ln>
                <a:effectLst/>
                <a:uLnTx/>
                <a:uFillTx/>
                <a:latin typeface="ＭＳ Ｐ明朝" pitchFamily="18" charset="-128"/>
                <a:ea typeface="ＭＳ Ｐ明朝" pitchFamily="18" charset="-128"/>
                <a:cs typeface="+mn-cs"/>
              </a:rPr>
              <a:t>、</a:t>
            </a:r>
            <a:r>
              <a:rPr kumimoji="1" lang="ja-JP" altLang="ja-JP" sz="1400" b="0" i="0" u="none" strike="noStrike" kern="1200" cap="none" spc="0" normalizeH="0" baseline="0" noProof="0" dirty="0">
                <a:ln>
                  <a:noFill/>
                </a:ln>
                <a:effectLst/>
                <a:uLnTx/>
                <a:uFillTx/>
                <a:latin typeface="ＭＳ Ｐ明朝" pitchFamily="18" charset="-128"/>
                <a:ea typeface="ＭＳ Ｐ明朝" pitchFamily="18" charset="-128"/>
                <a:cs typeface="+mn-cs"/>
              </a:rPr>
              <a:t>京阪本線</a:t>
            </a:r>
            <a:r>
              <a:rPr kumimoji="1" lang="ja-JP" altLang="en-US" sz="1400" b="0" i="0" u="none" strike="noStrike" kern="1200" cap="none" spc="0" normalizeH="0" baseline="0" noProof="0" dirty="0">
                <a:ln>
                  <a:noFill/>
                </a:ln>
                <a:effectLst/>
                <a:uLnTx/>
                <a:uFillTx/>
                <a:latin typeface="ＭＳ Ｐ明朝" pitchFamily="18" charset="-128"/>
                <a:ea typeface="ＭＳ Ｐ明朝" pitchFamily="18" charset="-128"/>
                <a:cs typeface="+mn-cs"/>
              </a:rPr>
              <a:t>）</a:t>
            </a:r>
            <a:r>
              <a:rPr kumimoji="1" lang="ja-JP" altLang="en-US" sz="1400" b="0" i="0" u="none" strike="noStrike" kern="1200" cap="none" spc="-100" normalizeH="0" baseline="0" noProof="0" dirty="0">
                <a:ln>
                  <a:noFill/>
                </a:ln>
                <a:effectLst/>
                <a:uLnTx/>
                <a:uFillTx/>
                <a:latin typeface="ＭＳ Ｐ明朝" pitchFamily="18" charset="-128"/>
                <a:ea typeface="ＭＳ Ｐ明朝" pitchFamily="18" charset="-128"/>
                <a:cs typeface="+mn-cs"/>
              </a:rPr>
              <a:t>相互間の乗換えや大阪ビジネスパークへの動線には多くの上下移動を伴い、また、歩行者動線も交錯している。</a:t>
            </a:r>
            <a:endParaRPr kumimoji="1" lang="en-US" altLang="ja-JP" sz="1400" b="0" i="0" u="none" strike="noStrike" kern="1200" cap="none" spc="-100" normalizeH="0" baseline="0" noProof="0" dirty="0">
              <a:ln>
                <a:noFill/>
              </a:ln>
              <a:effectLst/>
              <a:uLnTx/>
              <a:uFillTx/>
              <a:latin typeface="ＭＳ Ｐ明朝" pitchFamily="18" charset="-128"/>
              <a:ea typeface="ＭＳ Ｐ明朝" pitchFamily="18" charset="-128"/>
              <a:cs typeface="+mn-cs"/>
            </a:endParaRPr>
          </a:p>
          <a:p>
            <a:pPr marL="1257300" marR="0" lvl="0" indent="-1171575" algn="l" defTabSz="914400" rtl="0" eaLnBrk="1" fontAlgn="auto" latinLnBrk="0" hangingPunct="1">
              <a:lnSpc>
                <a:spcPct val="100000"/>
              </a:lnSpc>
              <a:spcBef>
                <a:spcPts val="0"/>
              </a:spcBef>
              <a:spcAft>
                <a:spcPts val="0"/>
              </a:spcAft>
              <a:buClrTx/>
              <a:buSzTx/>
              <a:buFontTx/>
              <a:buNone/>
              <a:tabLst>
                <a:tab pos="1162050" algn="l"/>
              </a:tabLst>
              <a:defRPr/>
            </a:pPr>
            <a:r>
              <a:rPr kumimoji="1" lang="ja-JP" altLang="en-US" sz="1400" b="0" i="0" u="none" strike="noStrike" kern="1200" cap="none" spc="-100" normalizeH="0" baseline="0" noProof="0" dirty="0">
                <a:ln>
                  <a:noFill/>
                </a:ln>
                <a:effectLst/>
                <a:uLnTx/>
                <a:uFillTx/>
                <a:latin typeface="ＭＳ Ｐ明朝" pitchFamily="18" charset="-128"/>
                <a:ea typeface="ＭＳ Ｐ明朝" pitchFamily="18" charset="-128"/>
                <a:cs typeface="+mn-cs"/>
              </a:rPr>
              <a:t>　　　　　　　　　　　　大阪ビジネスパークはまちび</a:t>
            </a:r>
            <a:r>
              <a:rPr kumimoji="1" lang="ja-JP" altLang="en-US" sz="1400" b="0" i="0" u="none" strike="noStrike" kern="1200" cap="none" spc="-100" normalizeH="0" baseline="0" noProof="0" dirty="0" err="1">
                <a:ln>
                  <a:noFill/>
                </a:ln>
                <a:effectLst/>
                <a:uLnTx/>
                <a:uFillTx/>
                <a:latin typeface="ＭＳ Ｐ明朝" pitchFamily="18" charset="-128"/>
                <a:ea typeface="ＭＳ Ｐ明朝" pitchFamily="18" charset="-128"/>
                <a:cs typeface="+mn-cs"/>
              </a:rPr>
              <a:t>らき</a:t>
            </a:r>
            <a:r>
              <a:rPr kumimoji="1" lang="ja-JP" altLang="en-US" sz="1400" b="0" i="0" u="none" strike="noStrike" kern="1200" cap="none" spc="-100" normalizeH="0" baseline="0" noProof="0" dirty="0">
                <a:ln>
                  <a:noFill/>
                </a:ln>
                <a:effectLst/>
                <a:uLnTx/>
                <a:uFillTx/>
                <a:latin typeface="ＭＳ Ｐ明朝" pitchFamily="18" charset="-128"/>
                <a:ea typeface="ＭＳ Ｐ明朝" pitchFamily="18" charset="-128"/>
                <a:cs typeface="+mn-cs"/>
              </a:rPr>
              <a:t>から約</a:t>
            </a:r>
            <a:r>
              <a:rPr kumimoji="1" lang="en-US" altLang="ja-JP" sz="1400" b="0" i="0" u="none" strike="noStrike" kern="1200" cap="none" spc="-100" normalizeH="0" baseline="0" noProof="0" dirty="0">
                <a:ln>
                  <a:noFill/>
                </a:ln>
                <a:effectLst/>
                <a:uLnTx/>
                <a:uFillTx/>
                <a:latin typeface="ＭＳ Ｐ明朝" pitchFamily="18" charset="-128"/>
                <a:ea typeface="ＭＳ Ｐ明朝" pitchFamily="18" charset="-128"/>
                <a:cs typeface="+mn-cs"/>
              </a:rPr>
              <a:t>30</a:t>
            </a:r>
            <a:r>
              <a:rPr kumimoji="1" lang="ja-JP" altLang="en-US" sz="1400" b="0" i="0" u="none" strike="noStrike" kern="1200" cap="none" spc="-100" normalizeH="0" baseline="0" noProof="0" dirty="0">
                <a:ln>
                  <a:noFill/>
                </a:ln>
                <a:effectLst/>
                <a:uLnTx/>
                <a:uFillTx/>
                <a:latin typeface="ＭＳ Ｐ明朝" pitchFamily="18" charset="-128"/>
                <a:ea typeface="ＭＳ Ｐ明朝" pitchFamily="18" charset="-128"/>
                <a:cs typeface="+mn-cs"/>
              </a:rPr>
              <a:t>年経過し、今後大規模な改修・更新時期を迎えるにあたり、他の拠点開発と区別化できるコンセプトが必要となっている。</a:t>
            </a:r>
            <a:endParaRPr kumimoji="1" lang="en-US" altLang="ja-JP" sz="1400" b="0" i="0" u="none" strike="noStrike" kern="1200" cap="none" spc="-100" normalizeH="0" baseline="0" noProof="0" dirty="0">
              <a:ln>
                <a:noFill/>
              </a:ln>
              <a:effectLst/>
              <a:uLnTx/>
              <a:uFillTx/>
              <a:latin typeface="ＭＳ Ｐ明朝" pitchFamily="18" charset="-128"/>
              <a:ea typeface="ＭＳ Ｐ明朝" pitchFamily="18" charset="-128"/>
              <a:cs typeface="+mn-cs"/>
            </a:endParaRPr>
          </a:p>
          <a:p>
            <a:pPr marL="1257300" indent="-1171575">
              <a:tabLst>
                <a:tab pos="1162050" algn="l"/>
              </a:tabLst>
              <a:defRPr/>
            </a:pPr>
            <a:r>
              <a:rPr kumimoji="1" lang="ja-JP" altLang="en-US" sz="1400" b="1" i="0" u="none" strike="noStrike" kern="1200" cap="none" spc="-100" normalizeH="0" baseline="0" noProof="0" dirty="0">
                <a:ln>
                  <a:noFill/>
                </a:ln>
                <a:effectLst/>
                <a:uLnTx/>
                <a:uFillTx/>
                <a:latin typeface="ＭＳ Ｐゴシック" pitchFamily="50" charset="-128"/>
                <a:ea typeface="ＭＳ Ｐゴシック" panose="020B0600070205080204" pitchFamily="50" charset="-128"/>
                <a:cs typeface="+mn-cs"/>
              </a:rPr>
              <a:t>④難波宮跡公園</a:t>
            </a:r>
            <a:r>
              <a:rPr kumimoji="1" lang="ja-JP" altLang="ja-JP" sz="1400" b="1" i="0" u="none" strike="noStrike" kern="1200" cap="none" spc="-100" normalizeH="0" baseline="0" noProof="0" dirty="0">
                <a:ln>
                  <a:noFill/>
                </a:ln>
                <a:effectLst/>
                <a:uLnTx/>
                <a:uFillTx/>
                <a:latin typeface="Calibri" panose="020F0502020204030204"/>
                <a:ea typeface="ＭＳ Ｐゴシック" panose="020B0600070205080204" pitchFamily="50" charset="-128"/>
                <a:cs typeface="+mn-cs"/>
              </a:rPr>
              <a:t>・・</a:t>
            </a:r>
            <a:r>
              <a:rPr kumimoji="1" lang="ja-JP" altLang="en-US" sz="1400" b="1" i="0" u="none" strike="noStrike" kern="1200" cap="none" spc="-100" normalizeH="0" baseline="0" noProof="0" dirty="0">
                <a:ln>
                  <a:noFill/>
                </a:ln>
                <a:effectLst/>
                <a:uLnTx/>
                <a:uFillTx/>
                <a:latin typeface="Calibri" panose="020F0502020204030204"/>
                <a:ea typeface="ＭＳ Ｐゴシック" panose="020B0600070205080204" pitchFamily="50" charset="-128"/>
                <a:cs typeface="+mn-cs"/>
              </a:rPr>
              <a:t>・</a:t>
            </a:r>
            <a:r>
              <a:rPr kumimoji="1" lang="ja-JP" altLang="en-US" sz="1400" b="0" i="0" u="none" strike="noStrike" kern="1200" cap="none" spc="-100" normalizeH="0" baseline="0" noProof="0" dirty="0">
                <a:ln>
                  <a:noFill/>
                </a:ln>
                <a:effectLst/>
                <a:uLnTx/>
                <a:uFillTx/>
                <a:latin typeface="ＭＳ Ｐ明朝" panose="02020600040205080304" pitchFamily="18" charset="-128"/>
                <a:ea typeface="ＭＳ Ｐ明朝" panose="02020600040205080304" pitchFamily="18" charset="-128"/>
                <a:cs typeface="+mn-cs"/>
              </a:rPr>
              <a:t>北部ブロックについて、</a:t>
            </a:r>
            <a:r>
              <a:rPr kumimoji="1" lang="en-US" altLang="ja-JP" sz="1400" b="0" i="0" u="none" strike="noStrike" kern="1200" cap="none" spc="-100" normalizeH="0" baseline="0" noProof="0" dirty="0">
                <a:ln>
                  <a:noFill/>
                </a:ln>
                <a:effectLst/>
                <a:uLnTx/>
                <a:uFillTx/>
                <a:latin typeface="ＭＳ Ｐ明朝" panose="02020600040205080304" pitchFamily="18" charset="-128"/>
                <a:ea typeface="ＭＳ Ｐ明朝" panose="02020600040205080304" pitchFamily="18" charset="-128"/>
                <a:cs typeface="+mn-cs"/>
              </a:rPr>
              <a:t>10</a:t>
            </a:r>
            <a:r>
              <a:rPr kumimoji="1" lang="ja-JP" altLang="en-US" sz="1400" b="0" i="0" u="none" strike="noStrike" kern="1200" cap="none" spc="-100" normalizeH="0" baseline="0" noProof="0" dirty="0">
                <a:ln>
                  <a:noFill/>
                </a:ln>
                <a:effectLst/>
                <a:uLnTx/>
                <a:uFillTx/>
                <a:latin typeface="ＭＳ Ｐ明朝" panose="02020600040205080304" pitchFamily="18" charset="-128"/>
                <a:ea typeface="ＭＳ Ｐ明朝" panose="02020600040205080304" pitchFamily="18" charset="-128"/>
                <a:cs typeface="+mn-cs"/>
              </a:rPr>
              <a:t>年以上フェンスで囲まれた空地の状態となっており</a:t>
            </a:r>
            <a:r>
              <a:rPr lang="ja-JP" altLang="en-US" sz="1400" spc="-100" dirty="0" err="1">
                <a:latin typeface="ＭＳ Ｐ明朝" panose="02020600040205080304" pitchFamily="18" charset="-128"/>
                <a:ea typeface="ＭＳ Ｐ明朝" panose="02020600040205080304" pitchFamily="18" charset="-128"/>
              </a:rPr>
              <a:t>、</a:t>
            </a:r>
            <a:r>
              <a:rPr lang="ja-JP" altLang="en-US" sz="1400" spc="-100" dirty="0">
                <a:latin typeface="ＭＳ Ｐ明朝" panose="02020600040205080304" pitchFamily="18" charset="-128"/>
                <a:ea typeface="ＭＳ Ｐ明朝" panose="02020600040205080304" pitchFamily="18" charset="-128"/>
              </a:rPr>
              <a:t>都市の景観に</a:t>
            </a:r>
            <a:r>
              <a:rPr lang="ja-JP" altLang="en-US" sz="1400" spc="-100" dirty="0" smtClean="0">
                <a:latin typeface="ＭＳ Ｐ明朝" panose="02020600040205080304" pitchFamily="18" charset="-128"/>
                <a:ea typeface="ＭＳ Ｐ明朝" panose="02020600040205080304" pitchFamily="18" charset="-128"/>
              </a:rPr>
              <a:t>おいて課題</a:t>
            </a:r>
            <a:r>
              <a:rPr lang="ja-JP" altLang="en-US" sz="1400" spc="-100" dirty="0">
                <a:latin typeface="ＭＳ Ｐ明朝" panose="02020600040205080304" pitchFamily="18" charset="-128"/>
                <a:ea typeface="ＭＳ Ｐ明朝" panose="02020600040205080304" pitchFamily="18" charset="-128"/>
              </a:rPr>
              <a:t>がある</a:t>
            </a:r>
            <a:r>
              <a:rPr lang="ja-JP" altLang="en-US" sz="1400" spc="-100" dirty="0" smtClean="0">
                <a:latin typeface="ＭＳ Ｐ明朝" panose="02020600040205080304" pitchFamily="18" charset="-128"/>
                <a:ea typeface="ＭＳ Ｐ明朝" panose="02020600040205080304" pitchFamily="18" charset="-128"/>
              </a:rPr>
              <a:t>。また、</a:t>
            </a:r>
            <a:r>
              <a:rPr kumimoji="1" lang="ja-JP" altLang="en-US" sz="1400" b="0" i="0" u="none" strike="noStrike" kern="1200" cap="none" spc="-100" normalizeH="0" baseline="0" noProof="0" dirty="0" smtClean="0">
                <a:ln>
                  <a:noFill/>
                </a:ln>
                <a:effectLst/>
                <a:uLnTx/>
                <a:uFillTx/>
                <a:latin typeface="ＭＳ Ｐ明朝" panose="02020600040205080304" pitchFamily="18" charset="-128"/>
                <a:ea typeface="ＭＳ Ｐ明朝" panose="02020600040205080304" pitchFamily="18" charset="-128"/>
                <a:cs typeface="+mn-cs"/>
              </a:rPr>
              <a:t>大阪城</a:t>
            </a:r>
            <a:r>
              <a:rPr kumimoji="1" lang="ja-JP" altLang="en-US" sz="1400" b="0" i="0" u="none" strike="noStrike" kern="1200" cap="none" spc="-100" normalizeH="0" baseline="0" noProof="0" dirty="0">
                <a:ln>
                  <a:noFill/>
                </a:ln>
                <a:effectLst/>
                <a:uLnTx/>
                <a:uFillTx/>
                <a:latin typeface="ＭＳ Ｐ明朝" panose="02020600040205080304" pitchFamily="18" charset="-128"/>
                <a:ea typeface="ＭＳ Ｐ明朝" panose="02020600040205080304" pitchFamily="18" charset="-128"/>
                <a:cs typeface="+mn-cs"/>
              </a:rPr>
              <a:t>公園や西部・南部ブロックとの結節点でありながらその機能を</a:t>
            </a:r>
            <a:r>
              <a:rPr kumimoji="1" lang="ja-JP" altLang="en-US" sz="1400" b="0" i="0" u="none" strike="noStrike" kern="1200" cap="none" spc="-100" normalizeH="0" baseline="0" noProof="0" dirty="0" smtClean="0">
                <a:ln>
                  <a:noFill/>
                </a:ln>
                <a:effectLst/>
                <a:uLnTx/>
                <a:uFillTx/>
                <a:latin typeface="ＭＳ Ｐ明朝" panose="02020600040205080304" pitchFamily="18" charset="-128"/>
                <a:ea typeface="ＭＳ Ｐ明朝" panose="02020600040205080304" pitchFamily="18" charset="-128"/>
                <a:cs typeface="+mn-cs"/>
              </a:rPr>
              <a:t>果たせていない。</a:t>
            </a:r>
            <a:endParaRPr kumimoji="1" lang="ja-JP" altLang="ja-JP" sz="1600" b="0" i="0" u="none" strike="noStrike" kern="1200" cap="none" spc="0" normalizeH="0" baseline="0" noProof="0" dirty="0">
              <a:ln>
                <a:noFill/>
              </a:ln>
              <a:effectLst/>
              <a:uLnTx/>
              <a:uFillTx/>
              <a:latin typeface="ＭＳ Ｐ明朝" pitchFamily="18" charset="-128"/>
              <a:ea typeface="ＭＳ Ｐ明朝" pitchFamily="18" charset="-128"/>
              <a:cs typeface="+mn-cs"/>
            </a:endParaRPr>
          </a:p>
        </p:txBody>
      </p:sp>
      <p:sp>
        <p:nvSpPr>
          <p:cNvPr id="7" name="スライド番号プレースホルダー 3"/>
          <p:cNvSpPr>
            <a:spLocks noGrp="1"/>
          </p:cNvSpPr>
          <p:nvPr>
            <p:ph type="sldNum" sz="quarter" idx="12"/>
          </p:nvPr>
        </p:nvSpPr>
        <p:spPr>
          <a:xfrm>
            <a:off x="10134600" y="6476387"/>
            <a:ext cx="2057400" cy="365125"/>
          </a:xfrm>
        </p:spPr>
        <p:txBody>
          <a:bodyPr/>
          <a:lstStyle/>
          <a:p>
            <a:fld id="{138CA411-231B-42B9-AF63-97A64194AA60}" type="slidenum">
              <a:rPr lang="ja-JP" altLang="en-US" sz="1400" b="1" smtClean="0">
                <a:solidFill>
                  <a:schemeClr val="tx1"/>
                </a:solidFill>
                <a:latin typeface="ＭＳ Ｐゴシック" panose="020B0600070205080204" pitchFamily="50" charset="-128"/>
                <a:ea typeface="ＭＳ Ｐゴシック" panose="020B0600070205080204" pitchFamily="50" charset="-128"/>
              </a:rPr>
              <a:pPr/>
              <a:t>52</a:t>
            </a:fld>
            <a:endParaRPr lang="ja-JP" altLang="en-US" sz="1400" b="1" dirty="0">
              <a:solidFill>
                <a:schemeClr val="tx1"/>
              </a:solidFill>
              <a:latin typeface="ＭＳ Ｐゴシック" panose="020B0600070205080204" pitchFamily="50" charset="-128"/>
              <a:ea typeface="ＭＳ Ｐゴシック" panose="020B0600070205080204" pitchFamily="50" charset="-128"/>
            </a:endParaRPr>
          </a:p>
        </p:txBody>
      </p:sp>
    </p:spTree>
    <p:extLst>
      <p:ext uri="{BB962C8B-B14F-4D97-AF65-F5344CB8AC3E}">
        <p14:creationId xmlns:p14="http://schemas.microsoft.com/office/powerpoint/2010/main" val="137246724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角丸四角形 5"/>
          <p:cNvSpPr/>
          <p:nvPr/>
        </p:nvSpPr>
        <p:spPr>
          <a:xfrm>
            <a:off x="1244600" y="508000"/>
            <a:ext cx="9652000" cy="6235700"/>
          </a:xfrm>
          <a:prstGeom prst="roundRect">
            <a:avLst>
              <a:gd name="adj" fmla="val 3669"/>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4" name="Rectangle 2"/>
          <p:cNvSpPr txBox="1">
            <a:spLocks noChangeArrowheads="1"/>
          </p:cNvSpPr>
          <p:nvPr/>
        </p:nvSpPr>
        <p:spPr bwMode="auto">
          <a:xfrm>
            <a:off x="1143000" y="23"/>
            <a:ext cx="9906000" cy="408111"/>
          </a:xfrm>
          <a:prstGeom prst="rect">
            <a:avLst/>
          </a:prstGeom>
          <a:gradFill rotWithShape="1">
            <a:gsLst>
              <a:gs pos="0">
                <a:srgbClr val="000066"/>
              </a:gs>
              <a:gs pos="50000">
                <a:srgbClr val="0000FF"/>
              </a:gs>
              <a:gs pos="100000">
                <a:srgbClr val="000066"/>
              </a:gs>
            </a:gsLst>
            <a:lin ang="5400000" scaled="1"/>
          </a:gradFill>
          <a:ln w="9525">
            <a:noFill/>
            <a:miter lim="800000"/>
            <a:headEnd/>
            <a:tailEnd/>
          </a:ln>
        </p:spPr>
        <p:txBody>
          <a:bodyPr vert="horz" wrap="square" lIns="91428" tIns="45714" rIns="91428" bIns="45714" numCol="1" anchor="ctr"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9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rPr>
              <a:t>６</a:t>
            </a:r>
            <a:r>
              <a:rPr kumimoji="1" lang="ja-JP" altLang="en-US" sz="1900" b="1" i="0" u="none" strike="noStrike" kern="1200" cap="none" spc="0" normalizeH="0" baseline="0" noProof="0" dirty="0" smtClean="0">
                <a:ln>
                  <a:noFill/>
                </a:ln>
                <a:solidFill>
                  <a:prstClr val="white"/>
                </a:solidFill>
                <a:effectLst/>
                <a:uLnTx/>
                <a:uFillTx/>
                <a:latin typeface="ＭＳ ゴシック" pitchFamily="49" charset="-128"/>
                <a:ea typeface="ＭＳ ゴシック" pitchFamily="49" charset="-128"/>
                <a:cs typeface="+mn-cs"/>
              </a:rPr>
              <a:t>．</a:t>
            </a:r>
            <a:r>
              <a:rPr kumimoji="1" lang="ja-JP" altLang="en-US" sz="19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rPr>
              <a:t>大阪城公園、大阪城東部地区、京橋・大阪ビジネスパーク、難波宮跡公園</a:t>
            </a:r>
            <a:r>
              <a:rPr kumimoji="1" lang="en-US" altLang="ja-JP" sz="19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rPr>
              <a:t>【</a:t>
            </a:r>
            <a:r>
              <a:rPr kumimoji="1" lang="ja-JP" altLang="en-US" sz="19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rPr>
              <a:t>総論</a:t>
            </a:r>
            <a:r>
              <a:rPr kumimoji="1" lang="en-US" altLang="ja-JP" sz="19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rPr>
              <a:t>】</a:t>
            </a:r>
          </a:p>
        </p:txBody>
      </p:sp>
      <p:sp>
        <p:nvSpPr>
          <p:cNvPr id="8" name="テキスト ボックス 7"/>
          <p:cNvSpPr txBox="1"/>
          <p:nvPr/>
        </p:nvSpPr>
        <p:spPr>
          <a:xfrm>
            <a:off x="1271464" y="431322"/>
            <a:ext cx="9649072" cy="6370975"/>
          </a:xfrm>
          <a:prstGeom prst="rect">
            <a:avLst/>
          </a:prstGeom>
          <a:noFill/>
          <a:ln>
            <a:noFill/>
            <a:prstDash val="sysDash"/>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a:t>
            </a: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a:t>
            </a: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2050" name="Rectangle 2"/>
          <p:cNvSpPr>
            <a:spLocks noChangeArrowheads="1"/>
          </p:cNvSpPr>
          <p:nvPr/>
        </p:nvSpPr>
        <p:spPr bwMode="auto">
          <a:xfrm>
            <a:off x="1266231" y="714265"/>
            <a:ext cx="9654305" cy="6401753"/>
          </a:xfrm>
          <a:prstGeom prst="rect">
            <a:avLst/>
          </a:prstGeom>
          <a:noFill/>
          <a:ln w="9525">
            <a:noFill/>
            <a:miter lim="800000"/>
            <a:headEnd/>
            <a:tailEnd/>
          </a:ln>
          <a:effectLst/>
        </p:spPr>
        <p:txBody>
          <a:bodyPr vert="horz" wrap="square" lIns="54000" tIns="45720" rIns="54000" bIns="45720" numCol="1" anchor="t" anchorCtr="0" compatLnSpc="1">
            <a:prstTxWarp prst="textNoShape">
              <a:avLst/>
            </a:prstTxWarp>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ja-JP" sz="1600" b="1"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rPr>
              <a:t>３．</a:t>
            </a:r>
            <a:r>
              <a:rPr kumimoji="1" lang="ja-JP" altLang="en-US" sz="1600" b="1"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rPr>
              <a:t>取組内容、</a:t>
            </a:r>
            <a:r>
              <a:rPr kumimoji="1" lang="ja-JP" altLang="ja-JP" sz="1600" b="1"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rPr>
              <a:t>近年の動向</a:t>
            </a:r>
            <a:endParaRPr kumimoji="1" lang="ja-JP" altLang="ja-JP" sz="16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endParaRPr>
          </a:p>
          <a:p>
            <a:pPr marL="1257300" marR="0" lvl="0" indent="-1171575" algn="l" defTabSz="914400" rtl="0" eaLnBrk="1" fontAlgn="auto" latinLnBrk="0" hangingPunct="1">
              <a:lnSpc>
                <a:spcPct val="100000"/>
              </a:lnSpc>
              <a:spcBef>
                <a:spcPts val="0"/>
              </a:spcBef>
              <a:spcAft>
                <a:spcPts val="0"/>
              </a:spcAft>
              <a:buClrTx/>
              <a:buSzTx/>
              <a:buFontTx/>
              <a:buNone/>
              <a:tabLst>
                <a:tab pos="1257300" algn="l"/>
                <a:tab pos="1343025" algn="l"/>
              </a:tabLst>
              <a:defRPr/>
            </a:pPr>
            <a:r>
              <a:rPr kumimoji="1" lang="ja-JP" altLang="ja-JP" sz="1400" b="1" i="0" u="none" strike="noStrike" kern="1200" cap="none" spc="-100" normalizeH="0" baseline="0" noProof="0" dirty="0">
                <a:ln>
                  <a:noFill/>
                </a:ln>
                <a:effectLst/>
                <a:uLnTx/>
                <a:uFillTx/>
                <a:latin typeface="Calibri" panose="020F0502020204030204"/>
                <a:ea typeface="ＭＳ Ｐゴシック" panose="020B0600070205080204" pitchFamily="50" charset="-128"/>
                <a:cs typeface="+mn-cs"/>
              </a:rPr>
              <a:t>①大阪城公園・・・</a:t>
            </a:r>
            <a:r>
              <a:rPr kumimoji="1" lang="en-US" altLang="ja-JP" sz="1400" b="0" i="0" u="none" strike="noStrike" kern="1200" cap="none" spc="-100" normalizeH="0" baseline="0" noProof="0" dirty="0">
                <a:ln>
                  <a:noFill/>
                </a:ln>
                <a:effectLst/>
                <a:uLnTx/>
                <a:uFillTx/>
                <a:latin typeface="ＭＳ Ｐ明朝" panose="02020600040205080304" pitchFamily="18" charset="-128"/>
                <a:ea typeface="ＭＳ Ｐ明朝" panose="02020600040205080304" pitchFamily="18" charset="-128"/>
                <a:cs typeface="+mn-cs"/>
              </a:rPr>
              <a:t>2015</a:t>
            </a:r>
            <a:r>
              <a:rPr kumimoji="1" lang="ja-JP" altLang="en-US" sz="1400" b="0" i="0" u="none" strike="noStrike" kern="1200" cap="none" spc="-100" normalizeH="0" baseline="0" noProof="0" dirty="0">
                <a:ln>
                  <a:noFill/>
                </a:ln>
                <a:effectLst/>
                <a:uLnTx/>
                <a:uFillTx/>
                <a:latin typeface="ＭＳ Ｐ明朝" panose="02020600040205080304" pitchFamily="18" charset="-128"/>
                <a:ea typeface="ＭＳ Ｐ明朝" panose="02020600040205080304" pitchFamily="18" charset="-128"/>
                <a:cs typeface="+mn-cs"/>
              </a:rPr>
              <a:t>年</a:t>
            </a:r>
            <a:r>
              <a:rPr kumimoji="1" lang="en-US" altLang="ja-JP" sz="1400" b="0" i="0" u="none" strike="noStrike" kern="1200" cap="none" spc="-100" normalizeH="0" baseline="0" noProof="0" dirty="0">
                <a:ln>
                  <a:noFill/>
                </a:ln>
                <a:effectLst/>
                <a:uLnTx/>
                <a:uFillTx/>
                <a:latin typeface="ＭＳ Ｐ明朝" panose="02020600040205080304" pitchFamily="18" charset="-128"/>
                <a:ea typeface="ＭＳ Ｐ明朝" panose="02020600040205080304" pitchFamily="18" charset="-128"/>
                <a:cs typeface="+mn-cs"/>
              </a:rPr>
              <a:t>4</a:t>
            </a:r>
            <a:r>
              <a:rPr kumimoji="1" lang="ja-JP" altLang="en-US" sz="1400" b="0" i="0" u="none" strike="noStrike" kern="1200" cap="none" spc="-100" normalizeH="0" baseline="0" noProof="0" dirty="0">
                <a:ln>
                  <a:noFill/>
                </a:ln>
                <a:effectLst/>
                <a:uLnTx/>
                <a:uFillTx/>
                <a:latin typeface="ＭＳ Ｐ明朝" panose="02020600040205080304" pitchFamily="18" charset="-128"/>
                <a:ea typeface="ＭＳ Ｐ明朝" panose="02020600040205080304" pitchFamily="18" charset="-128"/>
                <a:cs typeface="+mn-cs"/>
              </a:rPr>
              <a:t>月より、パークマネジメント事業</a:t>
            </a:r>
            <a:r>
              <a:rPr kumimoji="1" lang="en-US" altLang="ja-JP" sz="1400" b="0" i="0" u="none" strike="noStrike" kern="1200" cap="none" spc="-100" normalizeH="0" baseline="0" noProof="0" dirty="0">
                <a:ln>
                  <a:noFill/>
                </a:ln>
                <a:effectLst/>
                <a:uLnTx/>
                <a:uFillTx/>
                <a:latin typeface="ＭＳ Ｐ明朝" pitchFamily="18" charset="-128"/>
                <a:ea typeface="ＭＳ Ｐ明朝" pitchFamily="18" charset="-128"/>
                <a:cs typeface="+mn-cs"/>
              </a:rPr>
              <a:t>(PMO)</a:t>
            </a:r>
            <a:r>
              <a:rPr kumimoji="1" lang="ja-JP" altLang="en-US" sz="1400" b="0" i="0" u="none" strike="noStrike" kern="1200" cap="none" spc="-100" normalizeH="0" baseline="0" noProof="0" dirty="0">
                <a:ln>
                  <a:noFill/>
                </a:ln>
                <a:effectLst/>
                <a:uLnTx/>
                <a:uFillTx/>
                <a:latin typeface="ＭＳ Ｐ明朝" pitchFamily="18" charset="-128"/>
                <a:ea typeface="ＭＳ Ｐ明朝" pitchFamily="18" charset="-128"/>
                <a:cs typeface="+mn-cs"/>
              </a:rPr>
              <a:t>による</a:t>
            </a:r>
            <a:r>
              <a:rPr kumimoji="1" lang="ja-JP" altLang="ja-JP" sz="1400" b="0" i="0" u="none" strike="noStrike" kern="1200" cap="none" spc="-100" normalizeH="0" baseline="0" noProof="0" dirty="0">
                <a:ln>
                  <a:noFill/>
                </a:ln>
                <a:effectLst/>
                <a:uLnTx/>
                <a:uFillTx/>
                <a:latin typeface="ＭＳ Ｐ明朝" pitchFamily="18" charset="-128"/>
                <a:ea typeface="ＭＳ Ｐ明朝" pitchFamily="18" charset="-128"/>
                <a:cs typeface="+mn-cs"/>
              </a:rPr>
              <a:t>飲食店やショップの充実、駅前エリアの整備、</a:t>
            </a:r>
            <a:r>
              <a:rPr kumimoji="1" lang="ja-JP" altLang="en-US" sz="1400" b="0" i="0" u="none" strike="noStrike" kern="1200" cap="none" spc="-100" normalizeH="0" baseline="0" noProof="0" dirty="0">
                <a:ln>
                  <a:noFill/>
                </a:ln>
                <a:effectLst/>
                <a:uLnTx/>
                <a:uFillTx/>
                <a:latin typeface="ＭＳ Ｐ明朝" pitchFamily="18" charset="-128"/>
                <a:ea typeface="ＭＳ Ｐ明朝" pitchFamily="18" charset="-128"/>
                <a:cs typeface="+mn-cs"/>
              </a:rPr>
              <a:t>園内周遊システム</a:t>
            </a:r>
            <a:r>
              <a:rPr kumimoji="1" lang="ja-JP" altLang="ja-JP" sz="1400" b="0" i="0" u="none" strike="noStrike" kern="1200" cap="none" spc="-100" normalizeH="0" baseline="0" noProof="0" dirty="0">
                <a:ln>
                  <a:noFill/>
                </a:ln>
                <a:effectLst/>
                <a:uLnTx/>
                <a:uFillTx/>
                <a:latin typeface="ＭＳ Ｐ明朝" pitchFamily="18" charset="-128"/>
                <a:ea typeface="ＭＳ Ｐ明朝" pitchFamily="18" charset="-128"/>
                <a:cs typeface="+mn-cs"/>
              </a:rPr>
              <a:t>による回遊性の向上など</a:t>
            </a:r>
            <a:r>
              <a:rPr kumimoji="1" lang="ja-JP" altLang="en-US" sz="1400" b="0" i="0" u="none" strike="noStrike" kern="1200" cap="none" spc="-100" normalizeH="0" baseline="0" noProof="0" dirty="0">
                <a:ln>
                  <a:noFill/>
                </a:ln>
                <a:effectLst/>
                <a:uLnTx/>
                <a:uFillTx/>
                <a:latin typeface="ＭＳ Ｐ明朝" pitchFamily="18" charset="-128"/>
                <a:ea typeface="ＭＳ Ｐ明朝" pitchFamily="18" charset="-128"/>
                <a:cs typeface="+mn-cs"/>
              </a:rPr>
              <a:t>の</a:t>
            </a:r>
            <a:r>
              <a:rPr kumimoji="1" lang="ja-JP" altLang="en-US" sz="1400" b="0" i="0" u="none" strike="noStrike" kern="1200" cap="none" spc="-100" normalizeH="0" baseline="0" noProof="0" dirty="0" smtClean="0">
                <a:ln>
                  <a:noFill/>
                </a:ln>
                <a:effectLst/>
                <a:uLnTx/>
                <a:uFillTx/>
                <a:latin typeface="ＭＳ Ｐ明朝" pitchFamily="18" charset="-128"/>
                <a:ea typeface="ＭＳ Ｐ明朝" pitchFamily="18" charset="-128"/>
                <a:cs typeface="+mn-cs"/>
              </a:rPr>
              <a:t>取組を</a:t>
            </a:r>
            <a:r>
              <a:rPr kumimoji="1" lang="ja-JP" altLang="en-US" sz="1400" b="0" i="0" u="none" strike="noStrike" kern="1200" cap="none" spc="-100" normalizeH="0" baseline="0" noProof="0" dirty="0">
                <a:ln>
                  <a:noFill/>
                </a:ln>
                <a:effectLst/>
                <a:uLnTx/>
                <a:uFillTx/>
                <a:latin typeface="ＭＳ Ｐ明朝" pitchFamily="18" charset="-128"/>
                <a:ea typeface="ＭＳ Ｐ明朝" pitchFamily="18" charset="-128"/>
                <a:cs typeface="+mn-cs"/>
              </a:rPr>
              <a:t>実施。</a:t>
            </a:r>
            <a:endParaRPr kumimoji="1" lang="ja-JP" altLang="ja-JP" sz="1400" b="0" i="0" u="none" strike="noStrike" kern="1200" cap="none" spc="-100" normalizeH="0" baseline="0" noProof="0" dirty="0">
              <a:ln>
                <a:noFill/>
              </a:ln>
              <a:effectLst/>
              <a:uLnTx/>
              <a:uFillTx/>
              <a:latin typeface="ＭＳ Ｐ明朝" pitchFamily="18" charset="-128"/>
              <a:ea typeface="ＭＳ Ｐ明朝" pitchFamily="18" charset="-128"/>
              <a:cs typeface="+mn-cs"/>
            </a:endParaRPr>
          </a:p>
          <a:p>
            <a:pPr marL="1257300" marR="0" lvl="0" indent="-1171575" algn="l" defTabSz="914400" rtl="0" eaLnBrk="1" fontAlgn="auto" latinLnBrk="0" hangingPunct="1">
              <a:lnSpc>
                <a:spcPct val="100000"/>
              </a:lnSpc>
              <a:spcBef>
                <a:spcPts val="0"/>
              </a:spcBef>
              <a:spcAft>
                <a:spcPts val="0"/>
              </a:spcAft>
              <a:buClrTx/>
              <a:buSzTx/>
              <a:buFontTx/>
              <a:buNone/>
              <a:tabLst>
                <a:tab pos="1285875" algn="l"/>
              </a:tabLst>
              <a:defRPr/>
            </a:pPr>
            <a:r>
              <a:rPr kumimoji="1" lang="ja-JP" altLang="ja-JP" sz="1400" b="1" i="0" u="none" strike="noStrike" kern="1200" cap="none" spc="-100" normalizeH="0" baseline="0" noProof="0" dirty="0">
                <a:ln>
                  <a:noFill/>
                </a:ln>
                <a:effectLst/>
                <a:uLnTx/>
                <a:uFillTx/>
                <a:latin typeface="Calibri" panose="020F0502020204030204"/>
                <a:ea typeface="ＭＳ Ｐゴシック" panose="020B0600070205080204" pitchFamily="50" charset="-128"/>
                <a:cs typeface="+mn-cs"/>
              </a:rPr>
              <a:t>②</a:t>
            </a:r>
            <a:r>
              <a:rPr kumimoji="1" lang="ja-JP" altLang="en-US" sz="1400" b="1" i="0" u="none" strike="noStrike" kern="1200" cap="none" spc="-100" normalizeH="0" baseline="0" noProof="0" dirty="0">
                <a:ln>
                  <a:noFill/>
                </a:ln>
                <a:effectLst/>
                <a:uLnTx/>
                <a:uFillTx/>
                <a:latin typeface="Calibri" panose="020F0502020204030204"/>
                <a:ea typeface="ＭＳ Ｐゴシック" panose="020B0600070205080204" pitchFamily="50" charset="-128"/>
                <a:cs typeface="+mn-cs"/>
              </a:rPr>
              <a:t>大阪城東部地区</a:t>
            </a:r>
            <a:r>
              <a:rPr kumimoji="1" lang="ja-JP" altLang="ja-JP" sz="1400" b="1" i="0" u="none" strike="noStrike" kern="1200" cap="none" spc="-100" normalizeH="0" baseline="0" noProof="0" dirty="0">
                <a:ln>
                  <a:noFill/>
                </a:ln>
                <a:effectLst/>
                <a:uLnTx/>
                <a:uFillTx/>
                <a:latin typeface="Calibri" panose="020F0502020204030204"/>
                <a:ea typeface="ＭＳ Ｐゴシック" panose="020B0600070205080204" pitchFamily="50" charset="-128"/>
                <a:cs typeface="+mn-cs"/>
              </a:rPr>
              <a:t>・・・</a:t>
            </a:r>
            <a:r>
              <a:rPr kumimoji="1" lang="en-US" altLang="ja-JP" sz="1400" b="0" i="0" u="none" strike="noStrike" kern="1200" cap="none" spc="-100" normalizeH="0" baseline="0" noProof="0" dirty="0">
                <a:ln>
                  <a:noFill/>
                </a:ln>
                <a:effectLst/>
                <a:uLnTx/>
                <a:uFillTx/>
                <a:latin typeface="ＭＳ Ｐ明朝" pitchFamily="18" charset="-128"/>
                <a:ea typeface="ＭＳ Ｐ明朝" pitchFamily="18" charset="-128"/>
                <a:cs typeface="+mn-cs"/>
              </a:rPr>
              <a:t>2020</a:t>
            </a:r>
            <a:r>
              <a:rPr kumimoji="1" lang="ja-JP" altLang="en-US" sz="1400" b="0" i="0" u="none" strike="noStrike" kern="1200" cap="none" spc="-100" normalizeH="0" baseline="0" noProof="0" dirty="0">
                <a:ln>
                  <a:noFill/>
                </a:ln>
                <a:effectLst/>
                <a:uLnTx/>
                <a:uFillTx/>
                <a:latin typeface="ＭＳ Ｐ明朝" pitchFamily="18" charset="-128"/>
                <a:ea typeface="ＭＳ Ｐ明朝" pitchFamily="18" charset="-128"/>
                <a:cs typeface="+mn-cs"/>
              </a:rPr>
              <a:t>年９月に「大阪城東部地区のまちづくりの方向性」を策定し、大阪府、大阪市、公立大学法人大阪、</a:t>
            </a:r>
            <a:r>
              <a:rPr kumimoji="1" lang="en-US" altLang="ja-JP" sz="1400" b="0" i="0" u="none" strike="noStrike" kern="1200" cap="none" spc="-100" normalizeH="0" baseline="0" noProof="0" dirty="0">
                <a:ln>
                  <a:noFill/>
                </a:ln>
                <a:effectLst/>
                <a:uLnTx/>
                <a:uFillTx/>
                <a:latin typeface="ＭＳ Ｐ明朝" pitchFamily="18" charset="-128"/>
                <a:ea typeface="ＭＳ Ｐ明朝" pitchFamily="18" charset="-128"/>
                <a:cs typeface="+mn-cs"/>
              </a:rPr>
              <a:t>Osaka</a:t>
            </a:r>
            <a:r>
              <a:rPr kumimoji="1" lang="ja-JP" altLang="en-US" sz="1400" b="0" i="0" u="none" strike="noStrike" kern="1200" cap="none" spc="-100" normalizeH="0" baseline="0" noProof="0" dirty="0">
                <a:ln>
                  <a:noFill/>
                </a:ln>
                <a:effectLst/>
                <a:uLnTx/>
                <a:uFillTx/>
                <a:latin typeface="ＭＳ Ｐ明朝" pitchFamily="18" charset="-128"/>
                <a:ea typeface="ＭＳ Ｐ明朝" pitchFamily="18" charset="-128"/>
                <a:cs typeface="+mn-cs"/>
              </a:rPr>
              <a:t> </a:t>
            </a:r>
            <a:r>
              <a:rPr kumimoji="1" lang="en-US" altLang="ja-JP" sz="1400" b="0" i="0" u="none" strike="noStrike" kern="1200" cap="none" spc="-100" normalizeH="0" baseline="0" noProof="0" dirty="0">
                <a:ln>
                  <a:noFill/>
                </a:ln>
                <a:effectLst/>
                <a:uLnTx/>
                <a:uFillTx/>
                <a:latin typeface="ＭＳ Ｐ明朝" pitchFamily="18" charset="-128"/>
                <a:ea typeface="ＭＳ Ｐ明朝" pitchFamily="18" charset="-128"/>
                <a:cs typeface="+mn-cs"/>
              </a:rPr>
              <a:t>Metro</a:t>
            </a:r>
            <a:r>
              <a:rPr kumimoji="1" lang="ja-JP" altLang="en-US" sz="1400" b="0" i="0" u="none" strike="noStrike" kern="1200" cap="none" spc="-100" normalizeH="0" baseline="0" noProof="0" dirty="0" err="1">
                <a:ln>
                  <a:noFill/>
                </a:ln>
                <a:effectLst/>
                <a:uLnTx/>
                <a:uFillTx/>
                <a:latin typeface="ＭＳ Ｐ明朝" pitchFamily="18" charset="-128"/>
                <a:ea typeface="ＭＳ Ｐ明朝" pitchFamily="18" charset="-128"/>
                <a:cs typeface="+mn-cs"/>
              </a:rPr>
              <a:t>、</a:t>
            </a:r>
            <a:r>
              <a:rPr kumimoji="1" lang="en-US" altLang="ja-JP" sz="1400" b="0" i="0" u="none" strike="noStrike" kern="1200" cap="none" spc="-100" normalizeH="0" baseline="0" noProof="0" dirty="0">
                <a:ln>
                  <a:noFill/>
                </a:ln>
                <a:effectLst/>
                <a:uLnTx/>
                <a:uFillTx/>
                <a:latin typeface="ＭＳ Ｐ明朝" pitchFamily="18" charset="-128"/>
                <a:ea typeface="ＭＳ Ｐ明朝" pitchFamily="18" charset="-128"/>
                <a:cs typeface="+mn-cs"/>
              </a:rPr>
              <a:t>UR</a:t>
            </a:r>
            <a:r>
              <a:rPr kumimoji="1" lang="ja-JP" altLang="en-US" sz="1400" b="0" i="0" u="none" strike="noStrike" kern="1200" cap="none" spc="-100" normalizeH="0" baseline="0" noProof="0" dirty="0">
                <a:ln>
                  <a:noFill/>
                </a:ln>
                <a:effectLst/>
                <a:uLnTx/>
                <a:uFillTx/>
                <a:latin typeface="ＭＳ Ｐ明朝" pitchFamily="18" charset="-128"/>
                <a:ea typeface="ＭＳ Ｐ明朝" pitchFamily="18" charset="-128"/>
                <a:cs typeface="+mn-cs"/>
              </a:rPr>
              <a:t>都市機構等の関係者により、まちづくりの具体化に向けた</a:t>
            </a:r>
            <a:r>
              <a:rPr kumimoji="1" lang="ja-JP" altLang="en-US" sz="1400" b="0" i="0" u="none" strike="noStrike" kern="1200" cap="none" spc="-100" normalizeH="0" baseline="0" noProof="0" dirty="0" smtClean="0">
                <a:ln>
                  <a:noFill/>
                </a:ln>
                <a:effectLst/>
                <a:uLnTx/>
                <a:uFillTx/>
                <a:latin typeface="ＭＳ Ｐ明朝" pitchFamily="18" charset="-128"/>
                <a:ea typeface="ＭＳ Ｐ明朝" pitchFamily="18" charset="-128"/>
                <a:cs typeface="+mn-cs"/>
              </a:rPr>
              <a:t>取組を</a:t>
            </a:r>
            <a:r>
              <a:rPr kumimoji="1" lang="ja-JP" altLang="en-US" sz="1400" b="0" i="0" u="none" strike="noStrike" kern="1200" cap="none" spc="-100" normalizeH="0" baseline="0" noProof="0" dirty="0">
                <a:ln>
                  <a:noFill/>
                </a:ln>
                <a:effectLst/>
                <a:uLnTx/>
                <a:uFillTx/>
                <a:latin typeface="ＭＳ Ｐ明朝" pitchFamily="18" charset="-128"/>
                <a:ea typeface="ＭＳ Ｐ明朝" pitchFamily="18" charset="-128"/>
                <a:cs typeface="+mn-cs"/>
              </a:rPr>
              <a:t>推進。</a:t>
            </a:r>
            <a:r>
              <a:rPr kumimoji="1" lang="en-US" altLang="ja-JP" sz="1400" b="0" i="0" u="none" strike="noStrike" kern="1200" cap="none" spc="-100" normalizeH="0" baseline="0" noProof="0" dirty="0">
                <a:ln>
                  <a:noFill/>
                </a:ln>
                <a:effectLst/>
                <a:uLnTx/>
                <a:uFillTx/>
                <a:latin typeface="ＭＳ Ｐ明朝" pitchFamily="18" charset="-128"/>
                <a:ea typeface="ＭＳ Ｐ明朝" pitchFamily="18" charset="-128"/>
                <a:cs typeface="+mn-cs"/>
              </a:rPr>
              <a:t>2025</a:t>
            </a:r>
            <a:r>
              <a:rPr kumimoji="1" lang="ja-JP" altLang="en-US" sz="1400" b="0" i="0" u="none" strike="noStrike" kern="1200" cap="none" spc="-100" normalizeH="0" baseline="0" noProof="0" dirty="0">
                <a:ln>
                  <a:noFill/>
                </a:ln>
                <a:effectLst/>
                <a:uLnTx/>
                <a:uFillTx/>
                <a:latin typeface="ＭＳ Ｐ明朝" pitchFamily="18" charset="-128"/>
                <a:ea typeface="ＭＳ Ｐ明朝" pitchFamily="18" charset="-128"/>
                <a:cs typeface="+mn-cs"/>
              </a:rPr>
              <a:t>年秋の大阪公立大学森之宮キャンパス１期整備に続き、</a:t>
            </a:r>
            <a:r>
              <a:rPr kumimoji="1" lang="en-US" altLang="ja-JP" sz="1400" b="0" i="0" u="none" strike="noStrike" kern="1200" cap="none" spc="-100" normalizeH="0" baseline="0" noProof="0" dirty="0">
                <a:ln>
                  <a:noFill/>
                </a:ln>
                <a:effectLst/>
                <a:uLnTx/>
                <a:uFillTx/>
                <a:latin typeface="ＭＳ Ｐ明朝" pitchFamily="18" charset="-128"/>
                <a:ea typeface="ＭＳ Ｐ明朝" pitchFamily="18" charset="-128"/>
                <a:cs typeface="+mn-cs"/>
              </a:rPr>
              <a:t>2028</a:t>
            </a:r>
            <a:r>
              <a:rPr kumimoji="1" lang="ja-JP" altLang="en-US" sz="1400" b="0" i="0" u="none" strike="noStrike" kern="1200" cap="none" spc="-100" normalizeH="0" baseline="0" noProof="0" dirty="0">
                <a:ln>
                  <a:noFill/>
                </a:ln>
                <a:effectLst/>
                <a:uLnTx/>
                <a:uFillTx/>
                <a:latin typeface="ＭＳ Ｐ明朝" pitchFamily="18" charset="-128"/>
                <a:ea typeface="ＭＳ Ｐ明朝" pitchFamily="18" charset="-128"/>
                <a:cs typeface="+mn-cs"/>
              </a:rPr>
              <a:t>年春の新駅開業（</a:t>
            </a:r>
            <a:r>
              <a:rPr kumimoji="1" lang="en-US" altLang="ja-JP" sz="1400" b="0" i="0" u="none" strike="noStrike" kern="1200" cap="none" spc="-100" normalizeH="0" baseline="0" noProof="0" dirty="0">
                <a:ln>
                  <a:noFill/>
                </a:ln>
                <a:effectLst/>
                <a:uLnTx/>
                <a:uFillTx/>
                <a:latin typeface="ＭＳ Ｐ明朝" pitchFamily="18" charset="-128"/>
                <a:ea typeface="ＭＳ Ｐ明朝" pitchFamily="18" charset="-128"/>
                <a:cs typeface="+mn-cs"/>
              </a:rPr>
              <a:t>2022</a:t>
            </a:r>
            <a:r>
              <a:rPr kumimoji="1" lang="ja-JP" altLang="en-US" sz="1400" b="0" i="0" u="none" strike="noStrike" kern="1200" cap="none" spc="-100" normalizeH="0" baseline="0" noProof="0" dirty="0">
                <a:ln>
                  <a:noFill/>
                </a:ln>
                <a:effectLst/>
                <a:uLnTx/>
                <a:uFillTx/>
                <a:latin typeface="ＭＳ Ｐ明朝" pitchFamily="18" charset="-128"/>
                <a:ea typeface="ＭＳ Ｐ明朝" pitchFamily="18" charset="-128"/>
                <a:cs typeface="+mn-cs"/>
              </a:rPr>
              <a:t>年</a:t>
            </a:r>
            <a:r>
              <a:rPr kumimoji="1" lang="en-US" altLang="ja-JP" sz="1400" b="0" i="0" u="none" strike="noStrike" kern="1200" cap="none" spc="-100" normalizeH="0" baseline="0" noProof="0" dirty="0">
                <a:ln>
                  <a:noFill/>
                </a:ln>
                <a:effectLst/>
                <a:uLnTx/>
                <a:uFillTx/>
                <a:latin typeface="ＭＳ Ｐ明朝" pitchFamily="18" charset="-128"/>
                <a:ea typeface="ＭＳ Ｐ明朝" pitchFamily="18" charset="-128"/>
                <a:cs typeface="+mn-cs"/>
              </a:rPr>
              <a:t>12</a:t>
            </a:r>
            <a:r>
              <a:rPr kumimoji="1" lang="ja-JP" altLang="en-US" sz="1400" b="0" i="0" u="none" strike="noStrike" kern="1200" cap="none" spc="-100" normalizeH="0" baseline="0" noProof="0" dirty="0">
                <a:ln>
                  <a:noFill/>
                </a:ln>
                <a:effectLst/>
                <a:uLnTx/>
                <a:uFillTx/>
                <a:latin typeface="ＭＳ Ｐ明朝" pitchFamily="18" charset="-128"/>
                <a:ea typeface="ＭＳ Ｐ明朝" pitchFamily="18" charset="-128"/>
                <a:cs typeface="+mn-cs"/>
              </a:rPr>
              <a:t>月、</a:t>
            </a:r>
            <a:r>
              <a:rPr kumimoji="1" lang="en-US" altLang="ja-JP" sz="1400" b="0" i="0" u="none" strike="noStrike" kern="1200" cap="none" spc="-100" normalizeH="0" baseline="0" noProof="0" dirty="0">
                <a:ln>
                  <a:noFill/>
                </a:ln>
                <a:effectLst/>
                <a:uLnTx/>
                <a:uFillTx/>
                <a:latin typeface="ＭＳ Ｐ明朝" pitchFamily="18" charset="-128"/>
                <a:ea typeface="ＭＳ Ｐ明朝" pitchFamily="18" charset="-128"/>
                <a:cs typeface="+mn-cs"/>
              </a:rPr>
              <a:t>Osaka Metro</a:t>
            </a:r>
            <a:r>
              <a:rPr kumimoji="1" lang="ja-JP" altLang="en-US" sz="1400" b="0" i="0" u="none" strike="noStrike" kern="1200" cap="none" spc="-100" normalizeH="0" baseline="0" noProof="0" dirty="0">
                <a:ln>
                  <a:noFill/>
                </a:ln>
                <a:effectLst/>
                <a:uLnTx/>
                <a:uFillTx/>
                <a:latin typeface="ＭＳ Ｐ明朝" pitchFamily="18" charset="-128"/>
                <a:ea typeface="ＭＳ Ｐ明朝" pitchFamily="18" charset="-128"/>
                <a:cs typeface="+mn-cs"/>
              </a:rPr>
              <a:t>公表）とともに</a:t>
            </a:r>
            <a:r>
              <a:rPr kumimoji="1" lang="en-US" altLang="ja-JP" sz="1400" b="0" i="0" u="none" strike="noStrike" kern="1200" cap="none" spc="-100" normalizeH="0" baseline="0" noProof="0" dirty="0">
                <a:ln>
                  <a:noFill/>
                </a:ln>
                <a:effectLst/>
                <a:uLnTx/>
                <a:uFillTx/>
                <a:latin typeface="ＭＳ Ｐ明朝" pitchFamily="18" charset="-128"/>
                <a:ea typeface="ＭＳ Ｐ明朝" pitchFamily="18" charset="-128"/>
                <a:cs typeface="+mn-cs"/>
              </a:rPr>
              <a:t>1.5</a:t>
            </a:r>
            <a:r>
              <a:rPr kumimoji="1" lang="ja-JP" altLang="en-US" sz="1400" b="0" i="0" u="none" strike="noStrike" kern="1200" cap="none" spc="-100" normalizeH="0" baseline="0" noProof="0" dirty="0">
                <a:ln>
                  <a:noFill/>
                </a:ln>
                <a:effectLst/>
                <a:uLnTx/>
                <a:uFillTx/>
                <a:latin typeface="ＭＳ Ｐ明朝" pitchFamily="18" charset="-128"/>
                <a:ea typeface="ＭＳ Ｐ明朝" pitchFamily="18" charset="-128"/>
                <a:cs typeface="+mn-cs"/>
              </a:rPr>
              <a:t>期となる周辺開発の実現をめざし取り組むことを関係者間で確認。 </a:t>
            </a:r>
            <a:endParaRPr kumimoji="1" lang="en-US" altLang="ja-JP" sz="1400" b="0" i="0" u="none" strike="noStrike" kern="1200" cap="none" spc="-100" normalizeH="0" baseline="0" noProof="0" dirty="0">
              <a:ln>
                <a:noFill/>
              </a:ln>
              <a:effectLst/>
              <a:uLnTx/>
              <a:uFillTx/>
              <a:latin typeface="ＭＳ Ｐ明朝" pitchFamily="18" charset="-128"/>
              <a:ea typeface="ＭＳ Ｐ明朝" pitchFamily="18" charset="-128"/>
              <a:cs typeface="+mn-cs"/>
            </a:endParaRPr>
          </a:p>
          <a:p>
            <a:pPr marL="1257300" marR="0" lvl="0" indent="-1171575" algn="l" defTabSz="914400" rtl="0" eaLnBrk="1" fontAlgn="auto" latinLnBrk="0" hangingPunct="1">
              <a:lnSpc>
                <a:spcPct val="100000"/>
              </a:lnSpc>
              <a:spcBef>
                <a:spcPts val="0"/>
              </a:spcBef>
              <a:spcAft>
                <a:spcPts val="0"/>
              </a:spcAft>
              <a:buClrTx/>
              <a:buSzTx/>
              <a:buFontTx/>
              <a:buNone/>
              <a:tabLst>
                <a:tab pos="1285875" algn="l"/>
              </a:tabLst>
              <a:defRPr/>
            </a:pPr>
            <a:r>
              <a:rPr kumimoji="1" lang="ja-JP" altLang="ja-JP" sz="1400" b="1" i="0" u="none" strike="noStrike" kern="1200" cap="none" spc="-100" normalizeH="0" baseline="0" noProof="0" dirty="0">
                <a:ln>
                  <a:noFill/>
                </a:ln>
                <a:effectLst/>
                <a:uLnTx/>
                <a:uFillTx/>
                <a:latin typeface="Calibri" panose="020F0502020204030204"/>
                <a:ea typeface="ＭＳ Ｐゴシック" panose="020B0600070205080204" pitchFamily="50" charset="-128"/>
                <a:cs typeface="+mn-cs"/>
              </a:rPr>
              <a:t>③京橋</a:t>
            </a:r>
            <a:r>
              <a:rPr kumimoji="1" lang="ja-JP" altLang="en-US" sz="1400" b="1" i="0" u="none" strike="noStrike" kern="1200" cap="none" spc="-100" normalizeH="0" baseline="0" noProof="0" dirty="0">
                <a:ln>
                  <a:noFill/>
                </a:ln>
                <a:effectLst/>
                <a:uLnTx/>
                <a:uFillTx/>
                <a:latin typeface="Calibri" panose="020F0502020204030204"/>
                <a:ea typeface="ＭＳ Ｐゴシック" panose="020B0600070205080204" pitchFamily="50" charset="-128"/>
                <a:cs typeface="+mn-cs"/>
              </a:rPr>
              <a:t>・大阪ビジネスパーク</a:t>
            </a:r>
            <a:r>
              <a:rPr kumimoji="1" lang="ja-JP" altLang="ja-JP" sz="1400" b="1" i="0" u="none" strike="noStrike" kern="1200" cap="none" spc="-100" normalizeH="0" baseline="0" noProof="0" dirty="0">
                <a:ln>
                  <a:noFill/>
                </a:ln>
                <a:effectLst/>
                <a:uLnTx/>
                <a:uFillTx/>
                <a:latin typeface="Calibri" panose="020F0502020204030204"/>
                <a:ea typeface="ＭＳ Ｐゴシック" panose="020B0600070205080204" pitchFamily="50" charset="-128"/>
                <a:cs typeface="+mn-cs"/>
              </a:rPr>
              <a:t>・・・</a:t>
            </a:r>
            <a:r>
              <a:rPr kumimoji="1" lang="ja-JP" altLang="en-US" sz="1400" b="0" i="0" u="none" strike="noStrike" kern="1200" cap="none" spc="-100" normalizeH="0" baseline="0" noProof="0" dirty="0">
                <a:ln>
                  <a:noFill/>
                </a:ln>
                <a:effectLst/>
                <a:uLnTx/>
                <a:uFillTx/>
                <a:latin typeface="ＭＳ Ｐ明朝" pitchFamily="18" charset="-128"/>
                <a:ea typeface="ＭＳ Ｐ明朝" pitchFamily="18" charset="-128"/>
                <a:cs typeface="+mn-cs"/>
              </a:rPr>
              <a:t>京橋駅周辺では</a:t>
            </a:r>
            <a:r>
              <a:rPr kumimoji="1" lang="en-US" altLang="ja-JP" sz="1400" b="0" i="0" u="none" strike="noStrike" kern="1200" cap="none" spc="-100" normalizeH="0" baseline="0" noProof="0" dirty="0">
                <a:ln>
                  <a:noFill/>
                </a:ln>
                <a:effectLst/>
                <a:uLnTx/>
                <a:uFillTx/>
                <a:latin typeface="ＭＳ Ｐ明朝" pitchFamily="18" charset="-128"/>
                <a:ea typeface="ＭＳ Ｐ明朝" pitchFamily="18" charset="-128"/>
                <a:cs typeface="+mn-cs"/>
              </a:rPr>
              <a:t>2017</a:t>
            </a:r>
            <a:r>
              <a:rPr kumimoji="1" lang="ja-JP" altLang="en-US" sz="1400" b="0" i="0" u="none" strike="noStrike" kern="1200" cap="none" spc="-100" normalizeH="0" baseline="0" noProof="0" dirty="0">
                <a:ln>
                  <a:noFill/>
                </a:ln>
                <a:effectLst/>
                <a:uLnTx/>
                <a:uFillTx/>
                <a:latin typeface="ＭＳ Ｐ明朝" pitchFamily="18" charset="-128"/>
                <a:ea typeface="ＭＳ Ｐ明朝" pitchFamily="18" charset="-128"/>
                <a:cs typeface="+mn-cs"/>
              </a:rPr>
              <a:t>年</a:t>
            </a:r>
            <a:r>
              <a:rPr kumimoji="1" lang="en-US" altLang="ja-JP" sz="1400" b="0" i="0" u="none" strike="noStrike" kern="1200" cap="none" spc="-100" normalizeH="0" baseline="0" noProof="0" dirty="0">
                <a:ln>
                  <a:noFill/>
                </a:ln>
                <a:effectLst/>
                <a:uLnTx/>
                <a:uFillTx/>
                <a:latin typeface="ＭＳ Ｐ明朝" pitchFamily="18" charset="-128"/>
                <a:ea typeface="ＭＳ Ｐ明朝" pitchFamily="18" charset="-128"/>
                <a:cs typeface="+mn-cs"/>
              </a:rPr>
              <a:t>8</a:t>
            </a:r>
            <a:r>
              <a:rPr kumimoji="1" lang="ja-JP" altLang="en-US" sz="1400" b="0" i="0" u="none" strike="noStrike" kern="1200" cap="none" spc="-100" normalizeH="0" baseline="0" noProof="0" dirty="0">
                <a:ln>
                  <a:noFill/>
                </a:ln>
                <a:effectLst/>
                <a:uLnTx/>
                <a:uFillTx/>
                <a:latin typeface="ＭＳ Ｐ明朝" pitchFamily="18" charset="-128"/>
                <a:ea typeface="ＭＳ Ｐ明朝" pitchFamily="18" charset="-128"/>
                <a:cs typeface="+mn-cs"/>
              </a:rPr>
              <a:t>月に都市再生緊急整備地域に指定されている。大阪ビジネスパークにおいて、地権者企業がエリアの再生をめざし、防災・低炭素・スマートコミュニティをテーマとした</a:t>
            </a:r>
            <a:r>
              <a:rPr kumimoji="1" lang="ja-JP" altLang="en-US" sz="1400" b="0" i="0" u="none" strike="noStrike" kern="1200" cap="none" spc="-100" normalizeH="0" baseline="0" noProof="0" dirty="0" smtClean="0">
                <a:ln>
                  <a:noFill/>
                </a:ln>
                <a:effectLst/>
                <a:uLnTx/>
                <a:uFillTx/>
                <a:latin typeface="ＭＳ Ｐ明朝" pitchFamily="18" charset="-128"/>
                <a:ea typeface="ＭＳ Ｐ明朝" pitchFamily="18" charset="-128"/>
                <a:cs typeface="+mn-cs"/>
              </a:rPr>
              <a:t>取組を</a:t>
            </a:r>
            <a:r>
              <a:rPr kumimoji="1" lang="ja-JP" altLang="en-US" sz="1400" b="0" i="0" u="none" strike="noStrike" kern="1200" cap="none" spc="-100" normalizeH="0" baseline="0" noProof="0" dirty="0">
                <a:ln>
                  <a:noFill/>
                </a:ln>
                <a:effectLst/>
                <a:uLnTx/>
                <a:uFillTx/>
                <a:latin typeface="ＭＳ Ｐ明朝" pitchFamily="18" charset="-128"/>
                <a:ea typeface="ＭＳ Ｐ明朝" pitchFamily="18" charset="-128"/>
                <a:cs typeface="+mn-cs"/>
              </a:rPr>
              <a:t>実施している</a:t>
            </a:r>
            <a:r>
              <a:rPr kumimoji="1" lang="ja-JP" altLang="ja-JP" sz="1400" b="0" i="0" u="none" strike="noStrike" kern="1200" cap="none" spc="-100" normalizeH="0" baseline="0" noProof="0" dirty="0">
                <a:ln>
                  <a:noFill/>
                </a:ln>
                <a:effectLst/>
                <a:uLnTx/>
                <a:uFillTx/>
                <a:latin typeface="ＭＳ Ｐ明朝" pitchFamily="18" charset="-128"/>
                <a:ea typeface="ＭＳ Ｐ明朝" pitchFamily="18" charset="-128"/>
                <a:cs typeface="+mn-cs"/>
              </a:rPr>
              <a:t>。</a:t>
            </a:r>
            <a:endParaRPr kumimoji="1" lang="en-US" altLang="ja-JP" sz="1400" b="0" i="0" u="none" strike="noStrike" kern="1200" cap="none" spc="-100" normalizeH="0" baseline="0" noProof="0" dirty="0">
              <a:ln>
                <a:noFill/>
              </a:ln>
              <a:effectLst/>
              <a:uLnTx/>
              <a:uFillTx/>
              <a:latin typeface="ＭＳ Ｐ明朝" pitchFamily="18" charset="-128"/>
              <a:ea typeface="ＭＳ Ｐ明朝" pitchFamily="18" charset="-128"/>
              <a:cs typeface="+mn-cs"/>
            </a:endParaRPr>
          </a:p>
          <a:p>
            <a:pPr marL="1257300" marR="0" lvl="0" indent="-1171575" algn="l" defTabSz="914400" rtl="0" eaLnBrk="1" fontAlgn="auto" latinLnBrk="0" hangingPunct="1">
              <a:lnSpc>
                <a:spcPct val="100000"/>
              </a:lnSpc>
              <a:spcBef>
                <a:spcPts val="0"/>
              </a:spcBef>
              <a:spcAft>
                <a:spcPts val="0"/>
              </a:spcAft>
              <a:buClrTx/>
              <a:buSzTx/>
              <a:buFontTx/>
              <a:buNone/>
              <a:tabLst>
                <a:tab pos="1285875" algn="l"/>
              </a:tabLst>
              <a:defRPr/>
            </a:pPr>
            <a:r>
              <a:rPr kumimoji="1" lang="ja-JP" altLang="en-US" sz="1400" b="1" i="0" u="none" strike="noStrike" kern="1200" cap="none" spc="-100" normalizeH="0" baseline="0" noProof="0" dirty="0">
                <a:ln>
                  <a:noFill/>
                </a:ln>
                <a:effectLst/>
                <a:uLnTx/>
                <a:uFillTx/>
                <a:latin typeface="ＭＳ Ｐゴシック" pitchFamily="50" charset="-128"/>
                <a:ea typeface="ＭＳ Ｐゴシック" panose="020B0600070205080204" pitchFamily="50" charset="-128"/>
                <a:cs typeface="+mn-cs"/>
              </a:rPr>
              <a:t>④難波宮跡公園</a:t>
            </a:r>
            <a:r>
              <a:rPr kumimoji="1" lang="ja-JP" altLang="ja-JP" sz="1400" b="1" i="0" u="none" strike="noStrike" kern="1200" cap="none" spc="-100" normalizeH="0" baseline="0" noProof="0" dirty="0">
                <a:ln>
                  <a:noFill/>
                </a:ln>
                <a:effectLst/>
                <a:uLnTx/>
                <a:uFillTx/>
                <a:latin typeface="Calibri" panose="020F0502020204030204"/>
                <a:ea typeface="ＭＳ Ｐゴシック" panose="020B0600070205080204" pitchFamily="50" charset="-128"/>
                <a:cs typeface="+mn-cs"/>
              </a:rPr>
              <a:t>・・</a:t>
            </a:r>
            <a:r>
              <a:rPr kumimoji="1" lang="ja-JP" altLang="en-US" sz="1400" b="1" i="0" u="none" strike="noStrike" kern="1200" cap="none" spc="-100" normalizeH="0" baseline="0" noProof="0" dirty="0">
                <a:ln>
                  <a:noFill/>
                </a:ln>
                <a:effectLst/>
                <a:uLnTx/>
                <a:uFillTx/>
                <a:latin typeface="Calibri" panose="020F0502020204030204"/>
                <a:ea typeface="ＭＳ Ｐゴシック" panose="020B0600070205080204" pitchFamily="50" charset="-128"/>
                <a:cs typeface="+mn-cs"/>
              </a:rPr>
              <a:t>・</a:t>
            </a:r>
            <a:r>
              <a:rPr kumimoji="1" lang="en-US" altLang="ja-JP" sz="1400" b="0" i="0" u="none" strike="noStrike" kern="1200" cap="none" spc="-100" normalizeH="0" baseline="0" noProof="0" dirty="0">
                <a:ln>
                  <a:noFill/>
                </a:ln>
                <a:effectLst/>
                <a:uLnTx/>
                <a:uFillTx/>
                <a:latin typeface="ＭＳ Ｐ明朝" panose="02020600040205080304" pitchFamily="18" charset="-128"/>
                <a:ea typeface="ＭＳ Ｐ明朝" panose="02020600040205080304" pitchFamily="18" charset="-128"/>
                <a:cs typeface="+mn-cs"/>
              </a:rPr>
              <a:t>2024</a:t>
            </a:r>
            <a:r>
              <a:rPr kumimoji="1" lang="ja-JP" altLang="en-US" sz="1400" b="0" i="0" u="none" strike="noStrike" kern="1200" cap="none" spc="-100" normalizeH="0" baseline="0" noProof="0" dirty="0">
                <a:ln>
                  <a:noFill/>
                </a:ln>
                <a:effectLst/>
                <a:uLnTx/>
                <a:uFillTx/>
                <a:latin typeface="ＭＳ Ｐ明朝" panose="02020600040205080304" pitchFamily="18" charset="-128"/>
                <a:ea typeface="ＭＳ Ｐ明朝" panose="02020600040205080304" pitchFamily="18" charset="-128"/>
                <a:cs typeface="+mn-cs"/>
              </a:rPr>
              <a:t>年度の難波宮跡公園の北部ブロックの完成に向けて、事業者公募に向けた公募指針等を作成し、</a:t>
            </a:r>
            <a:r>
              <a:rPr kumimoji="1" lang="en-US" altLang="ja-JP" sz="1400" b="0" i="0" u="none" strike="noStrike" kern="1200" cap="none" spc="-100" normalizeH="0" baseline="0" noProof="0" dirty="0">
                <a:ln>
                  <a:noFill/>
                </a:ln>
                <a:effectLst/>
                <a:uLnTx/>
                <a:uFillTx/>
                <a:latin typeface="ＭＳ Ｐ明朝" panose="02020600040205080304" pitchFamily="18" charset="-128"/>
                <a:ea typeface="ＭＳ Ｐ明朝" panose="02020600040205080304" pitchFamily="18" charset="-128"/>
                <a:cs typeface="+mn-cs"/>
              </a:rPr>
              <a:t>2022</a:t>
            </a:r>
            <a:r>
              <a:rPr kumimoji="1" lang="ja-JP" altLang="en-US" sz="1400" b="0" i="0" u="none" strike="noStrike" kern="1200" cap="none" spc="-100" normalizeH="0" baseline="0" noProof="0" dirty="0">
                <a:ln>
                  <a:noFill/>
                </a:ln>
                <a:effectLst/>
                <a:uLnTx/>
                <a:uFillTx/>
                <a:latin typeface="ＭＳ Ｐ明朝" panose="02020600040205080304" pitchFamily="18" charset="-128"/>
                <a:ea typeface="ＭＳ Ｐ明朝" panose="02020600040205080304" pitchFamily="18" charset="-128"/>
                <a:cs typeface="+mn-cs"/>
              </a:rPr>
              <a:t>年</a:t>
            </a:r>
            <a:r>
              <a:rPr kumimoji="1" lang="en-US" altLang="ja-JP" sz="1400" b="0" i="0" u="none" strike="noStrike" kern="1200" cap="none" spc="-100" normalizeH="0" baseline="0" noProof="0" dirty="0">
                <a:ln>
                  <a:noFill/>
                </a:ln>
                <a:effectLst/>
                <a:uLnTx/>
                <a:uFillTx/>
                <a:latin typeface="ＭＳ Ｐ明朝" panose="02020600040205080304" pitchFamily="18" charset="-128"/>
                <a:ea typeface="ＭＳ Ｐ明朝" panose="02020600040205080304" pitchFamily="18" charset="-128"/>
                <a:cs typeface="+mn-cs"/>
              </a:rPr>
              <a:t>3</a:t>
            </a:r>
            <a:r>
              <a:rPr kumimoji="1" lang="ja-JP" altLang="en-US" sz="1400" b="0" i="0" u="none" strike="noStrike" kern="1200" cap="none" spc="-100" normalizeH="0" baseline="0" noProof="0" dirty="0">
                <a:ln>
                  <a:noFill/>
                </a:ln>
                <a:effectLst/>
                <a:uLnTx/>
                <a:uFillTx/>
                <a:latin typeface="ＭＳ Ｐ明朝" panose="02020600040205080304" pitchFamily="18" charset="-128"/>
                <a:ea typeface="ＭＳ Ｐ明朝" panose="02020600040205080304" pitchFamily="18" charset="-128"/>
                <a:cs typeface="+mn-cs"/>
              </a:rPr>
              <a:t>月に事業者公募を実施、同年</a:t>
            </a:r>
            <a:r>
              <a:rPr kumimoji="1" lang="en-US" altLang="ja-JP" sz="1400" b="0" i="0" u="none" strike="noStrike" kern="1200" cap="none" spc="-100" normalizeH="0" baseline="0" noProof="0" dirty="0">
                <a:ln>
                  <a:noFill/>
                </a:ln>
                <a:effectLst/>
                <a:uLnTx/>
                <a:uFillTx/>
                <a:latin typeface="ＭＳ Ｐ明朝" panose="02020600040205080304" pitchFamily="18" charset="-128"/>
                <a:ea typeface="ＭＳ Ｐ明朝" panose="02020600040205080304" pitchFamily="18" charset="-128"/>
                <a:cs typeface="+mn-cs"/>
              </a:rPr>
              <a:t>8</a:t>
            </a:r>
            <a:r>
              <a:rPr kumimoji="1" lang="ja-JP" altLang="en-US" sz="1400" b="0" i="0" u="none" strike="noStrike" kern="1200" cap="none" spc="-100" normalizeH="0" baseline="0" noProof="0" dirty="0">
                <a:ln>
                  <a:noFill/>
                </a:ln>
                <a:effectLst/>
                <a:uLnTx/>
                <a:uFillTx/>
                <a:latin typeface="ＭＳ Ｐ明朝" panose="02020600040205080304" pitchFamily="18" charset="-128"/>
                <a:ea typeface="ＭＳ Ｐ明朝" panose="02020600040205080304" pitchFamily="18" charset="-128"/>
                <a:cs typeface="+mn-cs"/>
              </a:rPr>
              <a:t>月に事業者を決定している。</a:t>
            </a:r>
          </a:p>
          <a:p>
            <a:pPr marL="1257300" marR="0" lvl="0" indent="-1171575" algn="l" defTabSz="914400" rtl="0" eaLnBrk="1" fontAlgn="auto" latinLnBrk="0" hangingPunct="1">
              <a:lnSpc>
                <a:spcPct val="100000"/>
              </a:lnSpc>
              <a:spcBef>
                <a:spcPts val="0"/>
              </a:spcBef>
              <a:spcAft>
                <a:spcPts val="0"/>
              </a:spcAft>
              <a:buClrTx/>
              <a:buSzTx/>
              <a:buFontTx/>
              <a:buNone/>
              <a:tabLst>
                <a:tab pos="1285875" algn="l"/>
              </a:tabLst>
              <a:defRPr/>
            </a:pPr>
            <a:r>
              <a:rPr kumimoji="1" lang="ja-JP" altLang="en-US" sz="1400" b="0" i="0" u="none" strike="noStrike" kern="1200" cap="none" spc="-100" normalizeH="0" baseline="0" noProof="0" dirty="0">
                <a:ln>
                  <a:noFill/>
                </a:ln>
                <a:effectLst/>
                <a:uLnTx/>
                <a:uFillTx/>
                <a:latin typeface="ＭＳ Ｐ明朝" panose="02020600040205080304" pitchFamily="18" charset="-128"/>
                <a:ea typeface="ＭＳ Ｐ明朝" panose="02020600040205080304" pitchFamily="18" charset="-128"/>
                <a:cs typeface="+mn-cs"/>
              </a:rPr>
              <a:t>　　　　　　　　　　　　隣接する法円坂の民間開発において、史跡難波宮跡の保存活用と連携した一体的な環境整備が進められている。</a:t>
            </a:r>
            <a:endParaRPr kumimoji="1" lang="en-US" altLang="ja-JP" sz="1400" b="0" i="0" u="none" strike="noStrike" kern="1200" cap="none" spc="-100" normalizeH="0" baseline="0" noProof="0" dirty="0">
              <a:ln>
                <a:noFill/>
              </a:ln>
              <a:effectLst/>
              <a:uLnTx/>
              <a:uFillTx/>
              <a:latin typeface="ＭＳ Ｐ明朝" pitchFamily="18" charset="-128"/>
              <a:ea typeface="ＭＳ Ｐ明朝" pitchFamily="18" charset="-128"/>
              <a:cs typeface="+mn-cs"/>
            </a:endParaRPr>
          </a:p>
          <a:p>
            <a:pPr marL="1257300" marR="0" lvl="0" indent="-1171575" algn="l" defTabSz="914400" rtl="0" eaLnBrk="1" fontAlgn="auto" latinLnBrk="0" hangingPunct="1">
              <a:lnSpc>
                <a:spcPct val="100000"/>
              </a:lnSpc>
              <a:spcBef>
                <a:spcPts val="0"/>
              </a:spcBef>
              <a:spcAft>
                <a:spcPts val="0"/>
              </a:spcAft>
              <a:buClrTx/>
              <a:buSzTx/>
              <a:buFontTx/>
              <a:buNone/>
              <a:tabLst>
                <a:tab pos="1285875" algn="l"/>
              </a:tabLst>
              <a:defRPr/>
            </a:pPr>
            <a:endParaRPr kumimoji="1" lang="ja-JP" altLang="ja-JP" sz="1400" b="0" i="0" u="none" strike="noStrike" kern="1200" cap="none" spc="-100" normalizeH="0" baseline="0" noProof="0" dirty="0">
              <a:ln>
                <a:noFill/>
              </a:ln>
              <a:effectLst/>
              <a:uLnTx/>
              <a:uFillTx/>
              <a:latin typeface="ＭＳ Ｐ明朝" pitchFamily="18" charset="-128"/>
              <a:ea typeface="ＭＳ Ｐ明朝"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600" b="1"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rPr>
              <a:t> </a:t>
            </a:r>
            <a:r>
              <a:rPr kumimoji="1" lang="ja-JP" altLang="ja-JP" sz="1600" b="1"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rPr>
              <a:t>４．</a:t>
            </a:r>
            <a:r>
              <a:rPr kumimoji="1" lang="ja-JP" altLang="ja-JP" sz="1600" b="1" i="0" u="none" strike="noStrike" kern="1200" cap="none" spc="0" normalizeH="0" baseline="0" noProof="0" dirty="0" smtClean="0">
                <a:ln>
                  <a:noFill/>
                </a:ln>
                <a:effectLst/>
                <a:uLnTx/>
                <a:uFillTx/>
                <a:latin typeface="Calibri" panose="020F0502020204030204"/>
                <a:ea typeface="ＭＳ Ｐゴシック" panose="020B0600070205080204" pitchFamily="50" charset="-128"/>
              </a:rPr>
              <a:t>将来像</a:t>
            </a:r>
            <a:endParaRPr lang="en-US" altLang="ja-JP" sz="1600" dirty="0">
              <a:latin typeface="Calibri" panose="020F0502020204030204"/>
              <a:ea typeface="ＭＳ Ｐゴシック" panose="020B060007020508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100" normalizeH="0" baseline="0" noProof="0" dirty="0" smtClean="0">
                <a:ln>
                  <a:noFill/>
                </a:ln>
                <a:effectLst/>
                <a:uLnTx/>
                <a:uFillTx/>
                <a:latin typeface="ＭＳ Ｐ明朝" pitchFamily="18" charset="-128"/>
                <a:ea typeface="ＭＳ Ｐ明朝" pitchFamily="18" charset="-128"/>
                <a:cs typeface="+mn-cs"/>
              </a:rPr>
              <a:t>・以下の</a:t>
            </a:r>
            <a:r>
              <a:rPr kumimoji="1" lang="ja-JP" altLang="ja-JP" sz="1400" b="0" i="0" u="none" strike="noStrike" kern="1200" cap="none" spc="-100" normalizeH="0" baseline="0" noProof="0" dirty="0" smtClean="0">
                <a:ln>
                  <a:noFill/>
                </a:ln>
                <a:effectLst/>
                <a:uLnTx/>
                <a:uFillTx/>
                <a:latin typeface="ＭＳ Ｐ明朝" pitchFamily="18" charset="-128"/>
                <a:ea typeface="ＭＳ Ｐ明朝" pitchFamily="18" charset="-128"/>
                <a:cs typeface="+mn-cs"/>
              </a:rPr>
              <a:t>取組に</a:t>
            </a:r>
            <a:r>
              <a:rPr kumimoji="1" lang="ja-JP" altLang="en-US" sz="1400" b="0" i="0" u="none" strike="noStrike" kern="1200" cap="none" spc="-100" normalizeH="0" baseline="0" noProof="0" dirty="0" smtClean="0">
                <a:ln>
                  <a:noFill/>
                </a:ln>
                <a:effectLst/>
                <a:uLnTx/>
                <a:uFillTx/>
                <a:latin typeface="ＭＳ Ｐ明朝" pitchFamily="18" charset="-128"/>
                <a:ea typeface="ＭＳ Ｐ明朝" pitchFamily="18" charset="-128"/>
                <a:cs typeface="+mn-cs"/>
              </a:rPr>
              <a:t>より</a:t>
            </a:r>
            <a:r>
              <a:rPr kumimoji="1" lang="ja-JP" altLang="ja-JP" sz="1400" b="0" i="0" u="none" strike="noStrike" kern="1200" cap="none" spc="-100" normalizeH="0" baseline="0" noProof="0" dirty="0" smtClean="0">
                <a:ln>
                  <a:noFill/>
                </a:ln>
                <a:effectLst/>
                <a:uLnTx/>
                <a:uFillTx/>
                <a:latin typeface="ＭＳ Ｐ明朝" pitchFamily="18" charset="-128"/>
                <a:ea typeface="ＭＳ Ｐ明朝" pitchFamily="18" charset="-128"/>
                <a:cs typeface="+mn-cs"/>
              </a:rPr>
              <a:t>、</a:t>
            </a:r>
            <a:r>
              <a:rPr kumimoji="1" lang="ja-JP" altLang="en-US" sz="1400" b="0" i="0" u="none" strike="noStrike" kern="1200" cap="none" spc="-100" normalizeH="0" baseline="0" noProof="0" dirty="0" smtClean="0">
                <a:ln>
                  <a:noFill/>
                </a:ln>
                <a:effectLst/>
                <a:uLnTx/>
                <a:uFillTx/>
                <a:latin typeface="ＭＳ Ｐ明朝" pitchFamily="18" charset="-128"/>
                <a:ea typeface="ＭＳ Ｐ明朝" pitchFamily="18" charset="-128"/>
                <a:cs typeface="+mn-cs"/>
              </a:rPr>
              <a:t>各地区のまちづくりにみがきをかけ</a:t>
            </a:r>
            <a:r>
              <a:rPr kumimoji="1" lang="ja-JP" altLang="ja-JP" sz="1400" b="0" i="0" u="none" strike="noStrike" kern="1200" cap="none" spc="-100" normalizeH="0" baseline="0" noProof="0" dirty="0" smtClean="0">
                <a:ln>
                  <a:noFill/>
                </a:ln>
                <a:effectLst/>
                <a:uLnTx/>
                <a:uFillTx/>
                <a:latin typeface="ＭＳ Ｐ明朝" pitchFamily="18" charset="-128"/>
                <a:ea typeface="ＭＳ Ｐ明朝" pitchFamily="18" charset="-128"/>
                <a:cs typeface="+mn-cs"/>
              </a:rPr>
              <a:t>、</a:t>
            </a:r>
            <a:r>
              <a:rPr kumimoji="1" lang="ja-JP" altLang="en-US" sz="1400" b="0" i="0" u="none" strike="noStrike" kern="1200" cap="none" spc="-100" normalizeH="0" baseline="0" noProof="0" dirty="0" smtClean="0">
                <a:ln>
                  <a:noFill/>
                </a:ln>
                <a:effectLst/>
                <a:uLnTx/>
                <a:uFillTx/>
                <a:latin typeface="ＭＳ Ｐ明朝" pitchFamily="18" charset="-128"/>
                <a:ea typeface="ＭＳ Ｐ明朝" pitchFamily="18" charset="-128"/>
                <a:cs typeface="+mn-cs"/>
              </a:rPr>
              <a:t>ソフト・ハードの相互連携を図り、エリア全体で</a:t>
            </a:r>
            <a:r>
              <a:rPr kumimoji="1" lang="ja-JP" altLang="ja-JP" sz="1400" b="0" i="0" u="none" strike="noStrike" kern="1200" cap="none" spc="-100" normalizeH="0" baseline="0" noProof="0" dirty="0" smtClean="0">
                <a:ln>
                  <a:noFill/>
                </a:ln>
                <a:effectLst/>
                <a:uLnTx/>
                <a:uFillTx/>
                <a:latin typeface="ＭＳ Ｐ明朝" pitchFamily="18" charset="-128"/>
                <a:ea typeface="ＭＳ Ｐ明朝" pitchFamily="18" charset="-128"/>
                <a:cs typeface="+mn-cs"/>
              </a:rPr>
              <a:t>大阪</a:t>
            </a:r>
            <a:r>
              <a:rPr kumimoji="1" lang="ja-JP" altLang="en-US" sz="1400" b="0" i="0" u="none" strike="noStrike" kern="1200" cap="none" spc="-100" normalizeH="0" baseline="0" noProof="0" dirty="0" smtClean="0">
                <a:ln>
                  <a:noFill/>
                </a:ln>
                <a:effectLst/>
                <a:uLnTx/>
                <a:uFillTx/>
                <a:latin typeface="ＭＳ Ｐ明朝" pitchFamily="18" charset="-128"/>
                <a:ea typeface="ＭＳ Ｐ明朝" pitchFamily="18" charset="-128"/>
                <a:cs typeface="+mn-cs"/>
              </a:rPr>
              <a:t>都心の</a:t>
            </a:r>
            <a:r>
              <a:rPr kumimoji="1" lang="ja-JP" altLang="ja-JP" sz="1400" b="0" i="0" u="none" strike="noStrike" kern="1200" cap="none" spc="-100" normalizeH="0" baseline="0" noProof="0" dirty="0" smtClean="0">
                <a:ln>
                  <a:noFill/>
                </a:ln>
                <a:effectLst/>
                <a:uLnTx/>
                <a:uFillTx/>
                <a:latin typeface="ＭＳ Ｐ明朝" pitchFamily="18" charset="-128"/>
                <a:ea typeface="ＭＳ Ｐ明朝" pitchFamily="18" charset="-128"/>
                <a:cs typeface="+mn-cs"/>
              </a:rPr>
              <a:t>東部</a:t>
            </a:r>
            <a:r>
              <a:rPr kumimoji="1" lang="ja-JP" altLang="en-US" sz="1400" b="0" i="0" u="none" strike="noStrike" kern="1200" cap="none" spc="-100" normalizeH="0" baseline="0" noProof="0" dirty="0" smtClean="0">
                <a:ln>
                  <a:noFill/>
                </a:ln>
                <a:effectLst/>
                <a:uLnTx/>
                <a:uFillTx/>
                <a:latin typeface="ＭＳ Ｐ明朝" pitchFamily="18" charset="-128"/>
                <a:ea typeface="ＭＳ Ｐ明朝" pitchFamily="18" charset="-128"/>
                <a:cs typeface="+mn-cs"/>
              </a:rPr>
              <a:t>エリア</a:t>
            </a:r>
            <a:r>
              <a:rPr kumimoji="1" lang="ja-JP" altLang="ja-JP" sz="1400" b="0" i="0" u="none" strike="noStrike" kern="1200" cap="none" spc="-100" normalizeH="0" baseline="0" noProof="0" dirty="0" smtClean="0">
                <a:ln>
                  <a:noFill/>
                </a:ln>
                <a:effectLst/>
                <a:uLnTx/>
                <a:uFillTx/>
                <a:latin typeface="ＭＳ Ｐ明朝" pitchFamily="18" charset="-128"/>
                <a:ea typeface="ＭＳ Ｐ明朝" pitchFamily="18" charset="-128"/>
                <a:cs typeface="+mn-cs"/>
              </a:rPr>
              <a:t>の</a:t>
            </a:r>
            <a:r>
              <a:rPr kumimoji="1" lang="ja-JP" altLang="en-US" sz="1400" b="0" i="0" u="none" strike="noStrike" kern="1200" cap="none" spc="-100" normalizeH="0" baseline="0" noProof="0" dirty="0" smtClean="0">
                <a:ln>
                  <a:noFill/>
                </a:ln>
                <a:effectLst/>
                <a:uLnTx/>
                <a:uFillTx/>
                <a:latin typeface="ＭＳ Ｐ明朝" pitchFamily="18" charset="-128"/>
                <a:ea typeface="ＭＳ Ｐ明朝" pitchFamily="18" charset="-128"/>
                <a:cs typeface="+mn-cs"/>
              </a:rPr>
              <a:t>中心</a:t>
            </a:r>
            <a:r>
              <a:rPr kumimoji="1" lang="ja-JP" altLang="ja-JP" sz="1400" b="0" i="0" u="none" strike="noStrike" kern="1200" cap="none" spc="-100" normalizeH="0" baseline="0" noProof="0" dirty="0" smtClean="0">
                <a:ln>
                  <a:noFill/>
                </a:ln>
                <a:effectLst/>
                <a:uLnTx/>
                <a:uFillTx/>
                <a:latin typeface="ＭＳ Ｐ明朝" pitchFamily="18" charset="-128"/>
                <a:ea typeface="ＭＳ Ｐ明朝" pitchFamily="18" charset="-128"/>
                <a:cs typeface="+mn-cs"/>
              </a:rPr>
              <a:t>拠点を</a:t>
            </a:r>
            <a:endParaRPr kumimoji="1" lang="en-US" altLang="ja-JP" sz="1400" b="0" i="0" u="none" strike="noStrike" kern="1200" cap="none" spc="-100" normalizeH="0" baseline="0" noProof="0" dirty="0" smtClean="0">
              <a:ln>
                <a:noFill/>
              </a:ln>
              <a:effectLst/>
              <a:uLnTx/>
              <a:uFillTx/>
              <a:latin typeface="ＭＳ Ｐ明朝" pitchFamily="18" charset="-128"/>
              <a:ea typeface="ＭＳ Ｐ明朝"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ja-JP" altLang="en-US" sz="1400" spc="-100" dirty="0">
                <a:latin typeface="ＭＳ Ｐ明朝" pitchFamily="18" charset="-128"/>
                <a:ea typeface="ＭＳ Ｐ明朝" pitchFamily="18" charset="-128"/>
              </a:rPr>
              <a:t>　</a:t>
            </a:r>
            <a:r>
              <a:rPr kumimoji="1" lang="ja-JP" altLang="en-US" sz="1400" b="0" i="0" u="none" strike="noStrike" kern="1200" cap="none" spc="-100" normalizeH="0" baseline="0" noProof="0" dirty="0" smtClean="0">
                <a:ln>
                  <a:noFill/>
                </a:ln>
                <a:effectLst/>
                <a:uLnTx/>
                <a:uFillTx/>
                <a:latin typeface="ＭＳ Ｐ明朝" pitchFamily="18" charset="-128"/>
                <a:ea typeface="ＭＳ Ｐ明朝" pitchFamily="18" charset="-128"/>
                <a:cs typeface="+mn-cs"/>
              </a:rPr>
              <a:t>めざ</a:t>
            </a:r>
            <a:r>
              <a:rPr kumimoji="1" lang="ja-JP" altLang="ja-JP" sz="1400" b="0" i="0" u="none" strike="noStrike" kern="1200" cap="none" spc="-100" normalizeH="0" baseline="0" noProof="0" dirty="0" smtClean="0">
                <a:ln>
                  <a:noFill/>
                </a:ln>
                <a:effectLst/>
                <a:uLnTx/>
                <a:uFillTx/>
                <a:latin typeface="ＭＳ Ｐ明朝" pitchFamily="18" charset="-128"/>
                <a:ea typeface="ＭＳ Ｐ明朝" pitchFamily="18" charset="-128"/>
                <a:cs typeface="+mn-cs"/>
              </a:rPr>
              <a:t>す</a:t>
            </a:r>
            <a:r>
              <a:rPr kumimoji="1" lang="ja-JP" altLang="en-US" sz="1400" b="0" i="0" u="none" strike="noStrike" kern="1200" cap="none" spc="-100" normalizeH="0" baseline="0" noProof="0" dirty="0" smtClean="0">
                <a:ln>
                  <a:noFill/>
                </a:ln>
                <a:effectLst/>
                <a:uLnTx/>
                <a:uFillTx/>
                <a:latin typeface="ＭＳ Ｐ明朝" pitchFamily="18" charset="-128"/>
                <a:ea typeface="ＭＳ Ｐ明朝" pitchFamily="18" charset="-128"/>
                <a:cs typeface="+mn-cs"/>
              </a:rPr>
              <a:t>。</a:t>
            </a:r>
            <a:endParaRPr kumimoji="1" lang="en-US" altLang="ja-JP" sz="1400" b="0" i="0" u="none" strike="noStrike" kern="1200" cap="none" spc="-100" normalizeH="0" baseline="0" noProof="0" dirty="0" smtClean="0">
              <a:ln>
                <a:noFill/>
              </a:ln>
              <a:effectLst/>
              <a:uLnTx/>
              <a:uFillTx/>
              <a:latin typeface="Calibri" panose="020F0502020204030204"/>
              <a:ea typeface="ＭＳ Ｐゴシック" panose="020B0600070205080204" pitchFamily="50" charset="-128"/>
              <a:cs typeface="+mn-cs"/>
            </a:endParaRPr>
          </a:p>
          <a:p>
            <a:pPr marL="1295400" marR="0" lvl="0" indent="-1209675" algn="l" defTabSz="914400" rtl="0" eaLnBrk="1" fontAlgn="auto" latinLnBrk="0" hangingPunct="1">
              <a:lnSpc>
                <a:spcPct val="100000"/>
              </a:lnSpc>
              <a:spcBef>
                <a:spcPts val="0"/>
              </a:spcBef>
              <a:spcAft>
                <a:spcPts val="0"/>
              </a:spcAft>
              <a:buClrTx/>
              <a:buSzTx/>
              <a:buFontTx/>
              <a:buNone/>
              <a:tabLst>
                <a:tab pos="1285875" algn="l"/>
              </a:tabLst>
              <a:defRPr/>
            </a:pPr>
            <a:r>
              <a:rPr kumimoji="1" lang="ja-JP" altLang="ja-JP" sz="1400" b="1" i="0" u="none" strike="noStrike" kern="1200" cap="none" spc="-100" normalizeH="0" baseline="0" noProof="0" dirty="0" smtClean="0">
                <a:ln>
                  <a:noFill/>
                </a:ln>
                <a:effectLst/>
                <a:uLnTx/>
                <a:uFillTx/>
                <a:latin typeface="Calibri" panose="020F0502020204030204"/>
                <a:ea typeface="ＭＳ Ｐゴシック" panose="020B0600070205080204" pitchFamily="50" charset="-128"/>
                <a:cs typeface="+mn-cs"/>
              </a:rPr>
              <a:t>①</a:t>
            </a:r>
            <a:r>
              <a:rPr kumimoji="1" lang="ja-JP" altLang="ja-JP" sz="1400" b="1" i="0" u="none" strike="noStrike" kern="1200" cap="none" spc="-100" normalizeH="0" baseline="0" noProof="0" dirty="0">
                <a:ln>
                  <a:noFill/>
                </a:ln>
                <a:effectLst/>
                <a:uLnTx/>
                <a:uFillTx/>
                <a:latin typeface="Calibri" panose="020F0502020204030204"/>
                <a:ea typeface="ＭＳ Ｐゴシック" panose="020B0600070205080204" pitchFamily="50" charset="-128"/>
                <a:cs typeface="+mn-cs"/>
              </a:rPr>
              <a:t>大阪城公園・・・</a:t>
            </a:r>
            <a:r>
              <a:rPr kumimoji="1" lang="ja-JP" altLang="en-US" sz="1400" b="0" i="0" u="none" strike="noStrike" kern="1200" cap="none" spc="-100" normalizeH="0" baseline="0" noProof="0" dirty="0">
                <a:ln>
                  <a:noFill/>
                </a:ln>
                <a:effectLst/>
                <a:uLnTx/>
                <a:uFillTx/>
                <a:latin typeface="ＭＳ Ｐ明朝" pitchFamily="18" charset="-128"/>
                <a:ea typeface="ＭＳ Ｐ明朝" pitchFamily="18" charset="-128"/>
                <a:cs typeface="+mn-cs"/>
              </a:rPr>
              <a:t>パークマネジメント事業</a:t>
            </a:r>
            <a:r>
              <a:rPr kumimoji="1" lang="en-US" altLang="ja-JP" sz="1400" b="0" i="0" u="none" strike="noStrike" kern="1200" cap="none" spc="-100" normalizeH="0" baseline="0" noProof="0" dirty="0">
                <a:ln>
                  <a:noFill/>
                </a:ln>
                <a:effectLst/>
                <a:uLnTx/>
                <a:uFillTx/>
                <a:latin typeface="ＭＳ Ｐ明朝" pitchFamily="18" charset="-128"/>
                <a:ea typeface="ＭＳ Ｐ明朝" pitchFamily="18" charset="-128"/>
                <a:cs typeface="+mn-cs"/>
              </a:rPr>
              <a:t>(PMO)</a:t>
            </a:r>
            <a:r>
              <a:rPr kumimoji="1" lang="ja-JP" altLang="ja-JP" sz="1400" b="0" i="0" u="none" strike="noStrike" kern="1200" cap="none" spc="-100" normalizeH="0" baseline="0" noProof="0" dirty="0">
                <a:ln>
                  <a:noFill/>
                </a:ln>
                <a:effectLst/>
                <a:uLnTx/>
                <a:uFillTx/>
                <a:latin typeface="ＭＳ Ｐ明朝" pitchFamily="18" charset="-128"/>
                <a:ea typeface="ＭＳ Ｐ明朝" pitchFamily="18" charset="-128"/>
                <a:cs typeface="+mn-cs"/>
              </a:rPr>
              <a:t>による更なる魅力向上</a:t>
            </a:r>
            <a:r>
              <a:rPr kumimoji="1" lang="ja-JP" altLang="en-US" sz="1400" b="0" i="0" u="none" strike="noStrike" kern="1200" cap="none" spc="-100" normalizeH="0" baseline="0" noProof="0" dirty="0">
                <a:ln>
                  <a:noFill/>
                </a:ln>
                <a:effectLst/>
                <a:uLnTx/>
                <a:uFillTx/>
                <a:latin typeface="ＭＳ Ｐ明朝" pitchFamily="18" charset="-128"/>
                <a:ea typeface="ＭＳ Ｐ明朝" pitchFamily="18" charset="-128"/>
                <a:cs typeface="+mn-cs"/>
              </a:rPr>
              <a:t>を図り、世界的な歴史観光拠点をめざす。</a:t>
            </a:r>
            <a:endParaRPr kumimoji="1" lang="en-US" altLang="ja-JP" sz="1400" b="0" i="0" u="none" strike="noStrike" kern="1200" cap="none" spc="-100" normalizeH="0" baseline="0" noProof="0" dirty="0">
              <a:ln>
                <a:noFill/>
              </a:ln>
              <a:effectLst/>
              <a:uLnTx/>
              <a:uFillTx/>
              <a:latin typeface="ＭＳ Ｐ明朝" pitchFamily="18" charset="-128"/>
              <a:ea typeface="ＭＳ Ｐ明朝" pitchFamily="18" charset="-128"/>
              <a:cs typeface="+mn-cs"/>
            </a:endParaRPr>
          </a:p>
          <a:p>
            <a:pPr marL="1295400" marR="0" lvl="0" indent="-1209675" algn="l" defTabSz="914400" rtl="0" eaLnBrk="1" fontAlgn="auto" latinLnBrk="0" hangingPunct="1">
              <a:lnSpc>
                <a:spcPct val="100000"/>
              </a:lnSpc>
              <a:spcBef>
                <a:spcPts val="0"/>
              </a:spcBef>
              <a:spcAft>
                <a:spcPts val="0"/>
              </a:spcAft>
              <a:buClrTx/>
              <a:buSzTx/>
              <a:buFontTx/>
              <a:buNone/>
              <a:tabLst>
                <a:tab pos="1285875" algn="l"/>
              </a:tabLst>
              <a:defRPr/>
            </a:pPr>
            <a:r>
              <a:rPr kumimoji="1" lang="ja-JP" altLang="ja-JP" sz="1400" b="1" i="0" u="none" strike="noStrike" kern="1200" cap="none" spc="-100" normalizeH="0" baseline="0" noProof="0" dirty="0">
                <a:ln>
                  <a:noFill/>
                </a:ln>
                <a:effectLst/>
                <a:uLnTx/>
                <a:uFillTx/>
                <a:latin typeface="Calibri" panose="020F0502020204030204"/>
                <a:ea typeface="ＭＳ Ｐゴシック" panose="020B0600070205080204" pitchFamily="50" charset="-128"/>
                <a:cs typeface="+mn-cs"/>
              </a:rPr>
              <a:t>②</a:t>
            </a:r>
            <a:r>
              <a:rPr kumimoji="1" lang="ja-JP" altLang="en-US" sz="1400" b="1" i="0" u="none" strike="noStrike" kern="1200" cap="none" spc="-100" normalizeH="0" baseline="0" noProof="0" dirty="0">
                <a:ln>
                  <a:noFill/>
                </a:ln>
                <a:effectLst/>
                <a:uLnTx/>
                <a:uFillTx/>
                <a:latin typeface="Calibri" panose="020F0502020204030204"/>
                <a:ea typeface="ＭＳ Ｐゴシック" panose="020B0600070205080204" pitchFamily="50" charset="-128"/>
                <a:cs typeface="+mn-cs"/>
              </a:rPr>
              <a:t>大阪城東部地区</a:t>
            </a:r>
            <a:r>
              <a:rPr kumimoji="1" lang="ja-JP" altLang="ja-JP" sz="1400" b="1" i="0" u="none" strike="noStrike" kern="1200" cap="none" spc="-100" normalizeH="0" baseline="0" noProof="0" dirty="0">
                <a:ln>
                  <a:noFill/>
                </a:ln>
                <a:effectLst/>
                <a:uLnTx/>
                <a:uFillTx/>
                <a:latin typeface="Calibri" panose="020F0502020204030204"/>
                <a:ea typeface="ＭＳ Ｐゴシック" panose="020B0600070205080204" pitchFamily="50" charset="-128"/>
                <a:cs typeface="+mn-cs"/>
              </a:rPr>
              <a:t>・</a:t>
            </a:r>
            <a:r>
              <a:rPr kumimoji="1" lang="ja-JP" altLang="en-US" sz="1400" b="1" i="0" u="none" strike="noStrike" kern="1200" cap="none" spc="-100" normalizeH="0" baseline="0" noProof="0" dirty="0">
                <a:ln>
                  <a:noFill/>
                </a:ln>
                <a:effectLst/>
                <a:uLnTx/>
                <a:uFillTx/>
                <a:latin typeface="Calibri" panose="020F0502020204030204"/>
                <a:ea typeface="ＭＳ Ｐゴシック" panose="020B0600070205080204" pitchFamily="50" charset="-128"/>
                <a:cs typeface="+mn-cs"/>
              </a:rPr>
              <a:t>・</a:t>
            </a:r>
            <a:r>
              <a:rPr kumimoji="1" lang="ja-JP" altLang="ja-JP" sz="1400" b="1" i="0" u="none" strike="noStrike" kern="1200" cap="none" spc="-100" normalizeH="0" baseline="0" noProof="0" dirty="0">
                <a:ln>
                  <a:noFill/>
                </a:ln>
                <a:effectLst/>
                <a:uLnTx/>
                <a:uFillTx/>
                <a:latin typeface="Calibri" panose="020F0502020204030204"/>
                <a:ea typeface="ＭＳ Ｐゴシック" panose="020B0600070205080204" pitchFamily="50" charset="-128"/>
                <a:cs typeface="+mn-cs"/>
              </a:rPr>
              <a:t>・</a:t>
            </a:r>
            <a:r>
              <a:rPr kumimoji="1" lang="ja-JP" altLang="en-US" sz="1400" b="0" i="0" u="none" strike="noStrike" kern="1200" cap="none" spc="-100" normalizeH="0" baseline="0" noProof="0" dirty="0">
                <a:ln>
                  <a:noFill/>
                </a:ln>
                <a:effectLst/>
                <a:uLnTx/>
                <a:uFillTx/>
                <a:latin typeface="ＭＳ Ｐ明朝" pitchFamily="18" charset="-128"/>
                <a:ea typeface="ＭＳ Ｐ明朝" pitchFamily="18" charset="-128"/>
                <a:cs typeface="+mn-cs"/>
              </a:rPr>
              <a:t>大阪公立大学を先導役とした</a:t>
            </a:r>
            <a:r>
              <a:rPr kumimoji="1" lang="en-US" altLang="ja-JP" sz="1400" b="0" i="0" u="none" strike="noStrike" kern="1200" cap="none" spc="-100" normalizeH="0" baseline="0" noProof="0" dirty="0">
                <a:ln>
                  <a:noFill/>
                </a:ln>
                <a:effectLst/>
                <a:uLnTx/>
                <a:uFillTx/>
                <a:latin typeface="ＭＳ Ｐ明朝" pitchFamily="18" charset="-128"/>
                <a:ea typeface="ＭＳ Ｐ明朝" pitchFamily="18" charset="-128"/>
                <a:cs typeface="+mn-cs"/>
              </a:rPr>
              <a:t>､</a:t>
            </a:r>
            <a:r>
              <a:rPr kumimoji="1" lang="ja-JP" altLang="en-US" sz="1400" b="0" i="0" u="none" strike="noStrike" kern="1200" cap="none" spc="-100" normalizeH="0" baseline="0" noProof="0" dirty="0">
                <a:ln>
                  <a:noFill/>
                </a:ln>
                <a:effectLst/>
                <a:uLnTx/>
                <a:uFillTx/>
                <a:latin typeface="ＭＳ Ｐ明朝" pitchFamily="18" charset="-128"/>
                <a:ea typeface="ＭＳ Ｐ明朝" pitchFamily="18" charset="-128"/>
                <a:cs typeface="+mn-cs"/>
              </a:rPr>
              <a:t>観光集客･健康医療･人材育成･居住機能等の集積により多世代・多様な人が集い、交流する国際色あるまちづくりを推進する。</a:t>
            </a:r>
            <a:endParaRPr kumimoji="1" lang="en-US" altLang="ja-JP" sz="1400" b="0" i="0" u="none" strike="noStrike" kern="1200" cap="none" spc="-100" normalizeH="0" baseline="0" noProof="0" dirty="0">
              <a:ln>
                <a:noFill/>
              </a:ln>
              <a:effectLst/>
              <a:uLnTx/>
              <a:uFillTx/>
              <a:latin typeface="ＭＳ Ｐ明朝" pitchFamily="18" charset="-128"/>
              <a:ea typeface="ＭＳ Ｐ明朝" pitchFamily="18" charset="-128"/>
              <a:cs typeface="+mn-cs"/>
            </a:endParaRPr>
          </a:p>
          <a:p>
            <a:pPr marL="1295400" marR="0" lvl="0" indent="-1209675" algn="l" defTabSz="914400" rtl="0" eaLnBrk="1" fontAlgn="auto" latinLnBrk="0" hangingPunct="1">
              <a:lnSpc>
                <a:spcPct val="100000"/>
              </a:lnSpc>
              <a:spcBef>
                <a:spcPts val="0"/>
              </a:spcBef>
              <a:spcAft>
                <a:spcPts val="0"/>
              </a:spcAft>
              <a:buClrTx/>
              <a:buSzTx/>
              <a:buFontTx/>
              <a:buNone/>
              <a:tabLst>
                <a:tab pos="1285875" algn="l"/>
              </a:tabLst>
              <a:defRPr/>
            </a:pPr>
            <a:r>
              <a:rPr kumimoji="1" lang="ja-JP" altLang="ja-JP" sz="1400" b="1" i="0" u="none" strike="noStrike" kern="1200" cap="none" spc="-100" normalizeH="0" baseline="0" noProof="0" dirty="0">
                <a:ln>
                  <a:noFill/>
                </a:ln>
                <a:effectLst/>
                <a:uLnTx/>
                <a:uFillTx/>
                <a:latin typeface="Calibri" panose="020F0502020204030204"/>
                <a:ea typeface="ＭＳ Ｐゴシック" panose="020B0600070205080204" pitchFamily="50" charset="-128"/>
                <a:cs typeface="+mn-cs"/>
              </a:rPr>
              <a:t>③京橋</a:t>
            </a:r>
            <a:r>
              <a:rPr kumimoji="1" lang="ja-JP" altLang="en-US" sz="1400" b="1" i="0" u="none" strike="noStrike" kern="1200" cap="none" spc="-100" normalizeH="0" baseline="0" noProof="0" dirty="0">
                <a:ln>
                  <a:noFill/>
                </a:ln>
                <a:effectLst/>
                <a:uLnTx/>
                <a:uFillTx/>
                <a:latin typeface="Calibri" panose="020F0502020204030204"/>
                <a:ea typeface="ＭＳ Ｐゴシック" panose="020B0600070205080204" pitchFamily="50" charset="-128"/>
                <a:cs typeface="+mn-cs"/>
              </a:rPr>
              <a:t>・大阪ビジネスパーク</a:t>
            </a:r>
            <a:r>
              <a:rPr kumimoji="1" lang="ja-JP" altLang="ja-JP" sz="1400" b="1" i="0" u="none" strike="noStrike" kern="1200" cap="none" spc="-100" normalizeH="0" baseline="0" noProof="0" dirty="0">
                <a:ln>
                  <a:noFill/>
                </a:ln>
                <a:effectLst/>
                <a:uLnTx/>
                <a:uFillTx/>
                <a:latin typeface="Calibri" panose="020F0502020204030204"/>
                <a:ea typeface="ＭＳ Ｐゴシック" panose="020B0600070205080204" pitchFamily="50" charset="-128"/>
                <a:cs typeface="+mn-cs"/>
              </a:rPr>
              <a:t>・・・</a:t>
            </a:r>
            <a:r>
              <a:rPr kumimoji="1" lang="ja-JP" altLang="en-US" sz="1400" b="0" i="0" u="none" strike="noStrike" kern="1200" cap="none" spc="0" normalizeH="0" baseline="0" noProof="0" dirty="0">
                <a:ln>
                  <a:noFill/>
                </a:ln>
                <a:effectLst/>
                <a:uLnTx/>
                <a:uFillTx/>
                <a:latin typeface="ＭＳ Ｐ明朝" panose="02020600040205080304" pitchFamily="18" charset="-128"/>
                <a:ea typeface="ＭＳ Ｐ明朝" panose="02020600040205080304" pitchFamily="18" charset="-128"/>
                <a:cs typeface="+mn-cs"/>
              </a:rPr>
              <a:t>京橋駅周辺では、国際観光拠点である大阪城公園に隣接した交通ターミナルとして、観光客など来訪者の誘致や滞在を図り、関西広域の観光資源を繋ぐハブ拠点を形成するとともに</a:t>
            </a:r>
            <a:r>
              <a:rPr kumimoji="1" lang="ja-JP" altLang="en-US" sz="1400" b="0" i="0" u="none" strike="noStrike" kern="1200" cap="none" spc="-100" normalizeH="0" baseline="0" noProof="0" dirty="0">
                <a:ln>
                  <a:noFill/>
                </a:ln>
                <a:effectLst/>
                <a:uLnTx/>
                <a:uFillTx/>
                <a:latin typeface="ＭＳ Ｐ明朝" pitchFamily="18" charset="-128"/>
                <a:ea typeface="ＭＳ Ｐ明朝" pitchFamily="18" charset="-128"/>
                <a:cs typeface="+mn-cs"/>
              </a:rPr>
              <a:t>大阪ビジネスパークを災害時などリスク発生時の業務継続性に強い街として再生し、国際的なビジネス拠点の形成を図り、魅力ある複合的な国際拠点形成をめざす。</a:t>
            </a:r>
            <a:endParaRPr kumimoji="1" lang="en-US" altLang="ja-JP" sz="1400" b="0" i="0" u="none" strike="noStrike" kern="1200" cap="none" spc="-100" normalizeH="0" baseline="0" noProof="0" dirty="0">
              <a:ln>
                <a:noFill/>
              </a:ln>
              <a:effectLst/>
              <a:uLnTx/>
              <a:uFillTx/>
              <a:latin typeface="ＭＳ Ｐ明朝" pitchFamily="18" charset="-128"/>
              <a:ea typeface="ＭＳ Ｐ明朝" pitchFamily="18" charset="-128"/>
              <a:cs typeface="+mn-cs"/>
            </a:endParaRPr>
          </a:p>
          <a:p>
            <a:pPr marL="1295400" marR="0" lvl="0" indent="-1209675" algn="l" defTabSz="914400" rtl="0" eaLnBrk="1" fontAlgn="auto" latinLnBrk="0" hangingPunct="1">
              <a:lnSpc>
                <a:spcPct val="100000"/>
              </a:lnSpc>
              <a:spcBef>
                <a:spcPts val="0"/>
              </a:spcBef>
              <a:spcAft>
                <a:spcPts val="0"/>
              </a:spcAft>
              <a:buClrTx/>
              <a:buSzTx/>
              <a:buFontTx/>
              <a:buNone/>
              <a:tabLst>
                <a:tab pos="1285875" algn="l"/>
              </a:tabLst>
              <a:defRPr/>
            </a:pPr>
            <a:r>
              <a:rPr kumimoji="1" lang="ja-JP" altLang="en-US" sz="1400" b="1" i="0" u="none" strike="noStrike" kern="1200" cap="none" spc="-100" normalizeH="0" baseline="0" noProof="0" dirty="0">
                <a:ln>
                  <a:noFill/>
                </a:ln>
                <a:effectLst/>
                <a:uLnTx/>
                <a:uFillTx/>
                <a:latin typeface="ＭＳ Ｐゴシック" pitchFamily="50" charset="-128"/>
                <a:ea typeface="ＭＳ Ｐゴシック" panose="020B0600070205080204" pitchFamily="50" charset="-128"/>
                <a:cs typeface="+mn-cs"/>
              </a:rPr>
              <a:t>④難波宮跡公園</a:t>
            </a:r>
            <a:r>
              <a:rPr kumimoji="1" lang="ja-JP" altLang="ja-JP" sz="1400" b="1" i="0" u="none" strike="noStrike" kern="1200" cap="none" spc="-100" normalizeH="0" baseline="0" noProof="0" dirty="0">
                <a:ln>
                  <a:noFill/>
                </a:ln>
                <a:effectLst/>
                <a:uLnTx/>
                <a:uFillTx/>
                <a:latin typeface="Calibri" panose="020F0502020204030204"/>
                <a:ea typeface="ＭＳ Ｐゴシック" panose="020B0600070205080204" pitchFamily="50" charset="-128"/>
                <a:cs typeface="+mn-cs"/>
              </a:rPr>
              <a:t>・・</a:t>
            </a:r>
            <a:r>
              <a:rPr kumimoji="1" lang="ja-JP" altLang="en-US" sz="1400" b="1" i="0" u="none" strike="noStrike" kern="1200" cap="none" spc="-100" normalizeH="0" baseline="0" noProof="0" dirty="0">
                <a:ln>
                  <a:noFill/>
                </a:ln>
                <a:effectLst/>
                <a:uLnTx/>
                <a:uFillTx/>
                <a:latin typeface="Calibri" panose="020F0502020204030204"/>
                <a:ea typeface="ＭＳ Ｐゴシック" panose="020B0600070205080204" pitchFamily="50" charset="-128"/>
                <a:cs typeface="+mn-cs"/>
              </a:rPr>
              <a:t>・</a:t>
            </a:r>
            <a:r>
              <a:rPr kumimoji="1" lang="en-US" altLang="ja-JP" sz="1400" b="0" i="0" u="none" strike="noStrike" kern="1200" cap="none" spc="-100" normalizeH="0" baseline="0" noProof="0" dirty="0">
                <a:ln>
                  <a:noFill/>
                </a:ln>
                <a:effectLst/>
                <a:uLnTx/>
                <a:uFillTx/>
                <a:latin typeface="ＭＳ Ｐ明朝" panose="02020600040205080304" pitchFamily="18" charset="-128"/>
                <a:ea typeface="ＭＳ Ｐ明朝" panose="02020600040205080304" pitchFamily="18" charset="-128"/>
                <a:cs typeface="+mn-cs"/>
              </a:rPr>
              <a:t>2025</a:t>
            </a:r>
            <a:r>
              <a:rPr kumimoji="1" lang="ja-JP" altLang="en-US" sz="1400" b="0" i="0" u="none" strike="noStrike" kern="1200" cap="none" spc="-100" normalizeH="0" baseline="0" noProof="0" dirty="0">
                <a:ln>
                  <a:noFill/>
                </a:ln>
                <a:effectLst/>
                <a:uLnTx/>
                <a:uFillTx/>
                <a:latin typeface="ＭＳ Ｐ明朝" panose="02020600040205080304" pitchFamily="18" charset="-128"/>
                <a:ea typeface="ＭＳ Ｐ明朝" panose="02020600040205080304" pitchFamily="18" charset="-128"/>
                <a:cs typeface="+mn-cs"/>
              </a:rPr>
              <a:t>年の大阪・関西万博を契機に、北部・南部ブロック一体となった様々な</a:t>
            </a:r>
            <a:r>
              <a:rPr kumimoji="1" lang="ja-JP" altLang="en-US" sz="1400" b="0" i="0" u="none" strike="noStrike" kern="1200" cap="none" spc="-100" normalizeH="0" baseline="0" noProof="0" dirty="0" smtClean="0">
                <a:ln>
                  <a:noFill/>
                </a:ln>
                <a:effectLst/>
                <a:uLnTx/>
                <a:uFillTx/>
                <a:latin typeface="ＭＳ Ｐ明朝" panose="02020600040205080304" pitchFamily="18" charset="-128"/>
                <a:ea typeface="ＭＳ Ｐ明朝" panose="02020600040205080304" pitchFamily="18" charset="-128"/>
                <a:cs typeface="+mn-cs"/>
              </a:rPr>
              <a:t>取組を</a:t>
            </a:r>
            <a:r>
              <a:rPr kumimoji="1" lang="ja-JP" altLang="en-US" sz="1400" b="0" i="0" u="none" strike="noStrike" kern="1200" cap="none" spc="-100" normalizeH="0" baseline="0" noProof="0" dirty="0">
                <a:ln>
                  <a:noFill/>
                </a:ln>
                <a:effectLst/>
                <a:uLnTx/>
                <a:uFillTx/>
                <a:latin typeface="ＭＳ Ｐ明朝" panose="02020600040205080304" pitchFamily="18" charset="-128"/>
                <a:ea typeface="ＭＳ Ｐ明朝" panose="02020600040205080304" pitchFamily="18" charset="-128"/>
                <a:cs typeface="+mn-cs"/>
              </a:rPr>
              <a:t>行い、難波宮跡への集客力を高め、難波宮の知名度向上をめざす。</a:t>
            </a:r>
          </a:p>
          <a:p>
            <a:pPr marL="1295400" marR="0" lvl="0" indent="-1209675" algn="l" defTabSz="914400" rtl="0" eaLnBrk="1" fontAlgn="auto" latinLnBrk="0" hangingPunct="1">
              <a:lnSpc>
                <a:spcPct val="100000"/>
              </a:lnSpc>
              <a:spcBef>
                <a:spcPts val="0"/>
              </a:spcBef>
              <a:spcAft>
                <a:spcPts val="0"/>
              </a:spcAft>
              <a:buClrTx/>
              <a:buSzTx/>
              <a:buFontTx/>
              <a:buNone/>
              <a:tabLst>
                <a:tab pos="1285875" algn="l"/>
              </a:tabLst>
              <a:defRPr/>
            </a:pPr>
            <a:r>
              <a:rPr kumimoji="1" lang="ja-JP" altLang="en-US" sz="1400" b="0" i="0" u="none" strike="noStrike" kern="1200" cap="none" spc="-100" normalizeH="0" baseline="0" noProof="0" dirty="0">
                <a:ln>
                  <a:noFill/>
                </a:ln>
                <a:effectLst/>
                <a:uLnTx/>
                <a:uFillTx/>
                <a:latin typeface="ＭＳ Ｐ明朝" panose="02020600040205080304" pitchFamily="18" charset="-128"/>
                <a:ea typeface="ＭＳ Ｐ明朝" panose="02020600040205080304" pitchFamily="18" charset="-128"/>
                <a:cs typeface="+mn-cs"/>
              </a:rPr>
              <a:t>　　　　　　　　　　　　法円坂の民間開発に伴う国際競争力の強化に資する宿泊機能等の導入、史跡難波宮跡の保存活用と連携した一体的な環境整備・運営の取組により観光拠点機能の強化を進めていく。</a:t>
            </a:r>
          </a:p>
          <a:p>
            <a:pPr marL="1295400" marR="0" lvl="0" indent="-1209675" algn="l" defTabSz="914400" rtl="0" eaLnBrk="1" fontAlgn="auto" latinLnBrk="0" hangingPunct="1">
              <a:lnSpc>
                <a:spcPct val="100000"/>
              </a:lnSpc>
              <a:spcBef>
                <a:spcPts val="0"/>
              </a:spcBef>
              <a:spcAft>
                <a:spcPts val="0"/>
              </a:spcAft>
              <a:buClrTx/>
              <a:buSzTx/>
              <a:buFontTx/>
              <a:buNone/>
              <a:tabLst>
                <a:tab pos="1285875" algn="l"/>
              </a:tabLst>
              <a:defRPr/>
            </a:pPr>
            <a:endParaRPr kumimoji="1" lang="en-US" altLang="ja-JP" sz="1400" b="0" i="0" u="none" strike="noStrike" kern="1200" cap="none" spc="-100" normalizeH="0" baseline="0" noProof="0" dirty="0">
              <a:ln>
                <a:noFill/>
              </a:ln>
              <a:effectLst/>
              <a:uLnTx/>
              <a:uFillTx/>
              <a:latin typeface="ＭＳ Ｐ明朝" pitchFamily="18" charset="-128"/>
              <a:ea typeface="ＭＳ Ｐ明朝" pitchFamily="18" charset="-128"/>
              <a:cs typeface="+mn-cs"/>
            </a:endParaRPr>
          </a:p>
          <a:p>
            <a:pPr marL="1295400" marR="0" lvl="0" indent="-1209675" algn="l" defTabSz="914400" rtl="0" eaLnBrk="1" fontAlgn="auto" latinLnBrk="0" hangingPunct="1">
              <a:lnSpc>
                <a:spcPct val="100000"/>
              </a:lnSpc>
              <a:spcBef>
                <a:spcPts val="0"/>
              </a:spcBef>
              <a:spcAft>
                <a:spcPts val="0"/>
              </a:spcAft>
              <a:buClrTx/>
              <a:buSzTx/>
              <a:buFontTx/>
              <a:buNone/>
              <a:tabLst>
                <a:tab pos="1285875" algn="l"/>
              </a:tabLst>
              <a:defRPr/>
            </a:pPr>
            <a:endParaRPr kumimoji="1" lang="ja-JP" altLang="ja-JP" sz="1400" b="0" i="0" u="none" strike="noStrike" kern="1200" cap="none" spc="-100" normalizeH="0" baseline="0" noProof="0" dirty="0">
              <a:ln>
                <a:noFill/>
              </a:ln>
              <a:effectLst/>
              <a:uLnTx/>
              <a:uFillTx/>
              <a:latin typeface="ＭＳ Ｐ明朝" pitchFamily="18" charset="-128"/>
              <a:ea typeface="ＭＳ Ｐ明朝" pitchFamily="18" charset="-128"/>
              <a:cs typeface="+mn-cs"/>
            </a:endParaRPr>
          </a:p>
        </p:txBody>
      </p:sp>
      <p:sp>
        <p:nvSpPr>
          <p:cNvPr id="7" name="スライド番号プレースホルダー 3"/>
          <p:cNvSpPr>
            <a:spLocks noGrp="1"/>
          </p:cNvSpPr>
          <p:nvPr>
            <p:ph type="sldNum" sz="quarter" idx="12"/>
          </p:nvPr>
        </p:nvSpPr>
        <p:spPr>
          <a:xfrm>
            <a:off x="10134600" y="6476387"/>
            <a:ext cx="2057400" cy="365125"/>
          </a:xfrm>
        </p:spPr>
        <p:txBody>
          <a:bodyPr/>
          <a:lstStyle/>
          <a:p>
            <a:fld id="{138CA411-231B-42B9-AF63-97A64194AA60}" type="slidenum">
              <a:rPr lang="ja-JP" altLang="en-US" sz="1400" b="1" smtClean="0">
                <a:solidFill>
                  <a:schemeClr val="tx1"/>
                </a:solidFill>
                <a:latin typeface="ＭＳ Ｐゴシック" panose="020B0600070205080204" pitchFamily="50" charset="-128"/>
                <a:ea typeface="ＭＳ Ｐゴシック" panose="020B0600070205080204" pitchFamily="50" charset="-128"/>
              </a:rPr>
              <a:pPr/>
              <a:t>53</a:t>
            </a:fld>
            <a:endParaRPr lang="ja-JP" altLang="en-US" sz="1400" b="1" dirty="0">
              <a:solidFill>
                <a:schemeClr val="tx1"/>
              </a:solidFill>
              <a:latin typeface="ＭＳ Ｐゴシック" panose="020B0600070205080204" pitchFamily="50" charset="-128"/>
              <a:ea typeface="ＭＳ Ｐゴシック" panose="020B0600070205080204" pitchFamily="50" charset="-128"/>
            </a:endParaRPr>
          </a:p>
        </p:txBody>
      </p:sp>
    </p:spTree>
    <p:extLst>
      <p:ext uri="{BB962C8B-B14F-4D97-AF65-F5344CB8AC3E}">
        <p14:creationId xmlns:p14="http://schemas.microsoft.com/office/powerpoint/2010/main" val="266220610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表 1"/>
          <p:cNvGraphicFramePr>
            <a:graphicFrameLocks noGrp="1"/>
          </p:cNvGraphicFramePr>
          <p:nvPr>
            <p:extLst>
              <p:ext uri="{D42A27DB-BD31-4B8C-83A1-F6EECF244321}">
                <p14:modId xmlns:p14="http://schemas.microsoft.com/office/powerpoint/2010/main" val="1452800011"/>
              </p:ext>
            </p:extLst>
          </p:nvPr>
        </p:nvGraphicFramePr>
        <p:xfrm>
          <a:off x="1019688" y="861294"/>
          <a:ext cx="10404000" cy="5511012"/>
        </p:xfrm>
        <a:graphic>
          <a:graphicData uri="http://schemas.openxmlformats.org/drawingml/2006/table">
            <a:tbl>
              <a:tblPr firstRow="1" bandRow="1">
                <a:tableStyleId>{5940675A-B579-460E-94D1-54222C63F5DA}</a:tableStyleId>
              </a:tblPr>
              <a:tblGrid>
                <a:gridCol w="684000">
                  <a:extLst>
                    <a:ext uri="{9D8B030D-6E8A-4147-A177-3AD203B41FA5}">
                      <a16:colId xmlns:a16="http://schemas.microsoft.com/office/drawing/2014/main" val="20000"/>
                    </a:ext>
                  </a:extLst>
                </a:gridCol>
                <a:gridCol w="180000">
                  <a:extLst>
                    <a:ext uri="{9D8B030D-6E8A-4147-A177-3AD203B41FA5}">
                      <a16:colId xmlns:a16="http://schemas.microsoft.com/office/drawing/2014/main" val="20001"/>
                    </a:ext>
                  </a:extLst>
                </a:gridCol>
                <a:gridCol w="972000">
                  <a:extLst>
                    <a:ext uri="{9D8B030D-6E8A-4147-A177-3AD203B41FA5}">
                      <a16:colId xmlns:a16="http://schemas.microsoft.com/office/drawing/2014/main" val="20002"/>
                    </a:ext>
                  </a:extLst>
                </a:gridCol>
                <a:gridCol w="504000">
                  <a:extLst>
                    <a:ext uri="{9D8B030D-6E8A-4147-A177-3AD203B41FA5}">
                      <a16:colId xmlns:a16="http://schemas.microsoft.com/office/drawing/2014/main" val="20003"/>
                    </a:ext>
                  </a:extLst>
                </a:gridCol>
                <a:gridCol w="504000">
                  <a:extLst>
                    <a:ext uri="{9D8B030D-6E8A-4147-A177-3AD203B41FA5}">
                      <a16:colId xmlns:a16="http://schemas.microsoft.com/office/drawing/2014/main" val="20004"/>
                    </a:ext>
                  </a:extLst>
                </a:gridCol>
                <a:gridCol w="504000">
                  <a:extLst>
                    <a:ext uri="{9D8B030D-6E8A-4147-A177-3AD203B41FA5}">
                      <a16:colId xmlns:a16="http://schemas.microsoft.com/office/drawing/2014/main" val="20005"/>
                    </a:ext>
                  </a:extLst>
                </a:gridCol>
                <a:gridCol w="504000">
                  <a:extLst>
                    <a:ext uri="{9D8B030D-6E8A-4147-A177-3AD203B41FA5}">
                      <a16:colId xmlns:a16="http://schemas.microsoft.com/office/drawing/2014/main" val="20006"/>
                    </a:ext>
                  </a:extLst>
                </a:gridCol>
                <a:gridCol w="504000">
                  <a:extLst>
                    <a:ext uri="{9D8B030D-6E8A-4147-A177-3AD203B41FA5}">
                      <a16:colId xmlns:a16="http://schemas.microsoft.com/office/drawing/2014/main" val="20007"/>
                    </a:ext>
                  </a:extLst>
                </a:gridCol>
                <a:gridCol w="504000">
                  <a:extLst>
                    <a:ext uri="{9D8B030D-6E8A-4147-A177-3AD203B41FA5}">
                      <a16:colId xmlns:a16="http://schemas.microsoft.com/office/drawing/2014/main" val="20008"/>
                    </a:ext>
                  </a:extLst>
                </a:gridCol>
                <a:gridCol w="504000">
                  <a:extLst>
                    <a:ext uri="{9D8B030D-6E8A-4147-A177-3AD203B41FA5}">
                      <a16:colId xmlns:a16="http://schemas.microsoft.com/office/drawing/2014/main" val="20009"/>
                    </a:ext>
                  </a:extLst>
                </a:gridCol>
                <a:gridCol w="504000">
                  <a:extLst>
                    <a:ext uri="{9D8B030D-6E8A-4147-A177-3AD203B41FA5}">
                      <a16:colId xmlns:a16="http://schemas.microsoft.com/office/drawing/2014/main" val="20010"/>
                    </a:ext>
                  </a:extLst>
                </a:gridCol>
                <a:gridCol w="504000">
                  <a:extLst>
                    <a:ext uri="{9D8B030D-6E8A-4147-A177-3AD203B41FA5}">
                      <a16:colId xmlns:a16="http://schemas.microsoft.com/office/drawing/2014/main" val="20011"/>
                    </a:ext>
                  </a:extLst>
                </a:gridCol>
                <a:gridCol w="504000">
                  <a:extLst>
                    <a:ext uri="{9D8B030D-6E8A-4147-A177-3AD203B41FA5}">
                      <a16:colId xmlns:a16="http://schemas.microsoft.com/office/drawing/2014/main" val="20012"/>
                    </a:ext>
                  </a:extLst>
                </a:gridCol>
                <a:gridCol w="504000">
                  <a:extLst>
                    <a:ext uri="{9D8B030D-6E8A-4147-A177-3AD203B41FA5}">
                      <a16:colId xmlns:a16="http://schemas.microsoft.com/office/drawing/2014/main" val="20013"/>
                    </a:ext>
                  </a:extLst>
                </a:gridCol>
                <a:gridCol w="504000">
                  <a:extLst>
                    <a:ext uri="{9D8B030D-6E8A-4147-A177-3AD203B41FA5}">
                      <a16:colId xmlns:a16="http://schemas.microsoft.com/office/drawing/2014/main" val="20014"/>
                    </a:ext>
                  </a:extLst>
                </a:gridCol>
                <a:gridCol w="504000">
                  <a:extLst>
                    <a:ext uri="{9D8B030D-6E8A-4147-A177-3AD203B41FA5}">
                      <a16:colId xmlns:a16="http://schemas.microsoft.com/office/drawing/2014/main" val="2264494533"/>
                    </a:ext>
                  </a:extLst>
                </a:gridCol>
                <a:gridCol w="504000">
                  <a:extLst>
                    <a:ext uri="{9D8B030D-6E8A-4147-A177-3AD203B41FA5}">
                      <a16:colId xmlns:a16="http://schemas.microsoft.com/office/drawing/2014/main" val="3190241837"/>
                    </a:ext>
                  </a:extLst>
                </a:gridCol>
                <a:gridCol w="504000">
                  <a:extLst>
                    <a:ext uri="{9D8B030D-6E8A-4147-A177-3AD203B41FA5}">
                      <a16:colId xmlns:a16="http://schemas.microsoft.com/office/drawing/2014/main" val="2022825448"/>
                    </a:ext>
                  </a:extLst>
                </a:gridCol>
                <a:gridCol w="504000">
                  <a:extLst>
                    <a:ext uri="{9D8B030D-6E8A-4147-A177-3AD203B41FA5}">
                      <a16:colId xmlns:a16="http://schemas.microsoft.com/office/drawing/2014/main" val="3801100591"/>
                    </a:ext>
                  </a:extLst>
                </a:gridCol>
                <a:gridCol w="504000">
                  <a:extLst>
                    <a:ext uri="{9D8B030D-6E8A-4147-A177-3AD203B41FA5}">
                      <a16:colId xmlns:a16="http://schemas.microsoft.com/office/drawing/2014/main" val="1312055309"/>
                    </a:ext>
                  </a:extLst>
                </a:gridCol>
              </a:tblGrid>
              <a:tr h="504000">
                <a:tc gridSpan="3">
                  <a:txBody>
                    <a:bodyPr/>
                    <a:lstStyle/>
                    <a:p>
                      <a:pPr algn="r"/>
                      <a:r>
                        <a:rPr kumimoji="1" lang="ja-JP" altLang="en-US" sz="1000" b="0" dirty="0">
                          <a:solidFill>
                            <a:schemeClr val="tx1"/>
                          </a:solidFill>
                        </a:rPr>
                        <a:t>年度</a:t>
                      </a:r>
                    </a:p>
                  </a:txBody>
                  <a:tcPr marL="45720" marR="45720" anchor="ctr">
                    <a:solidFill>
                      <a:schemeClr val="bg1">
                        <a:alpha val="75000"/>
                      </a:schemeClr>
                    </a:solidFill>
                  </a:tcPr>
                </a:tc>
                <a:tc hMerge="1">
                  <a:txBody>
                    <a:bodyPr/>
                    <a:lstStyle/>
                    <a:p>
                      <a:pPr algn="l"/>
                      <a:endParaRPr kumimoji="1" lang="ja-JP" altLang="en-US" sz="800" dirty="0"/>
                    </a:p>
                  </a:txBody>
                  <a:tcPr marL="45720" marR="45720" anchor="ctr">
                    <a:solidFill>
                      <a:schemeClr val="bg1">
                        <a:alpha val="75000"/>
                      </a:schemeClr>
                    </a:solidFill>
                  </a:tcPr>
                </a:tc>
                <a:tc hMerge="1">
                  <a:txBody>
                    <a:bodyPr/>
                    <a:lstStyle/>
                    <a:p>
                      <a:pPr algn="l"/>
                      <a:endParaRPr kumimoji="1" lang="ja-JP" altLang="en-US" sz="800" dirty="0"/>
                    </a:p>
                  </a:txBody>
                  <a:tcPr marL="45720" marR="45720" anchor="ctr">
                    <a:solidFill>
                      <a:schemeClr val="bg1">
                        <a:alpha val="75000"/>
                      </a:schemeClr>
                    </a:solidFill>
                  </a:tcPr>
                </a:tc>
                <a:tc>
                  <a:txBody>
                    <a:bodyPr/>
                    <a:lstStyle/>
                    <a:p>
                      <a:pPr algn="ctr"/>
                      <a:r>
                        <a:rPr kumimoji="1" lang="en-US" altLang="ja-JP" sz="1000" dirty="0">
                          <a:solidFill>
                            <a:schemeClr val="tx1"/>
                          </a:solidFill>
                        </a:rPr>
                        <a:t>2014</a:t>
                      </a:r>
                    </a:p>
                    <a:p>
                      <a:pPr algn="ctr"/>
                      <a:r>
                        <a:rPr kumimoji="1" lang="en-US" altLang="ja-JP" sz="1000" dirty="0">
                          <a:solidFill>
                            <a:schemeClr val="tx1"/>
                          </a:solidFill>
                        </a:rPr>
                        <a:t>(H26)</a:t>
                      </a:r>
                      <a:endParaRPr kumimoji="1" lang="ja-JP" altLang="en-US" sz="1000" dirty="0">
                        <a:solidFill>
                          <a:schemeClr val="tx1"/>
                        </a:solidFill>
                      </a:endParaRPr>
                    </a:p>
                  </a:txBody>
                  <a:tcPr marL="45720" marR="45720" anchor="ctr">
                    <a:solidFill>
                      <a:schemeClr val="bg1">
                        <a:alpha val="75000"/>
                      </a:schemeClr>
                    </a:solidFill>
                  </a:tcPr>
                </a:tc>
                <a:tc>
                  <a:txBody>
                    <a:bodyPr/>
                    <a:lstStyle/>
                    <a:p>
                      <a:pPr algn="ctr"/>
                      <a:r>
                        <a:rPr kumimoji="1" lang="en-US" altLang="ja-JP" sz="1000" dirty="0">
                          <a:solidFill>
                            <a:schemeClr val="tx1"/>
                          </a:solidFill>
                        </a:rPr>
                        <a:t>2015</a:t>
                      </a:r>
                    </a:p>
                    <a:p>
                      <a:pPr algn="ctr"/>
                      <a:r>
                        <a:rPr kumimoji="1" lang="en-US" altLang="ja-JP" sz="1000" dirty="0">
                          <a:solidFill>
                            <a:schemeClr val="tx1"/>
                          </a:solidFill>
                        </a:rPr>
                        <a:t>(H27)</a:t>
                      </a:r>
                      <a:endParaRPr kumimoji="1" lang="ja-JP" altLang="en-US" sz="1000" dirty="0">
                        <a:solidFill>
                          <a:schemeClr val="tx1"/>
                        </a:solidFill>
                      </a:endParaRPr>
                    </a:p>
                  </a:txBody>
                  <a:tcPr marL="45720" marR="45720" anchor="ctr">
                    <a:solidFill>
                      <a:schemeClr val="bg1">
                        <a:alpha val="75000"/>
                      </a:schemeClr>
                    </a:solidFill>
                  </a:tcPr>
                </a:tc>
                <a:tc>
                  <a:txBody>
                    <a:bodyPr/>
                    <a:lstStyle/>
                    <a:p>
                      <a:pPr algn="ctr"/>
                      <a:r>
                        <a:rPr kumimoji="1" lang="en-US" altLang="ja-JP" sz="1000" dirty="0">
                          <a:solidFill>
                            <a:schemeClr val="tx1"/>
                          </a:solidFill>
                        </a:rPr>
                        <a:t>2016</a:t>
                      </a:r>
                    </a:p>
                    <a:p>
                      <a:pPr algn="ctr"/>
                      <a:r>
                        <a:rPr kumimoji="1" lang="en-US" altLang="ja-JP" sz="1000" dirty="0">
                          <a:solidFill>
                            <a:schemeClr val="tx1"/>
                          </a:solidFill>
                        </a:rPr>
                        <a:t>(H28)</a:t>
                      </a:r>
                      <a:endParaRPr kumimoji="1" lang="ja-JP" altLang="en-US" sz="1000" dirty="0">
                        <a:solidFill>
                          <a:schemeClr val="tx1"/>
                        </a:solidFill>
                      </a:endParaRPr>
                    </a:p>
                  </a:txBody>
                  <a:tcPr marL="45720" marR="45720" anchor="ctr">
                    <a:solidFill>
                      <a:schemeClr val="bg1">
                        <a:alpha val="75000"/>
                      </a:schemeClr>
                    </a:solidFill>
                  </a:tcPr>
                </a:tc>
                <a:tc>
                  <a:txBody>
                    <a:bodyPr/>
                    <a:lstStyle/>
                    <a:p>
                      <a:pPr algn="ctr"/>
                      <a:r>
                        <a:rPr kumimoji="1" lang="en-US" altLang="ja-JP" sz="1000" dirty="0">
                          <a:solidFill>
                            <a:schemeClr val="tx1"/>
                          </a:solidFill>
                        </a:rPr>
                        <a:t>2017</a:t>
                      </a:r>
                    </a:p>
                    <a:p>
                      <a:pPr algn="ctr"/>
                      <a:r>
                        <a:rPr kumimoji="1" lang="en-US" altLang="ja-JP" sz="1000" dirty="0">
                          <a:solidFill>
                            <a:schemeClr val="tx1"/>
                          </a:solidFill>
                        </a:rPr>
                        <a:t>(H29)</a:t>
                      </a:r>
                      <a:endParaRPr kumimoji="1" lang="ja-JP" altLang="en-US" sz="1000" dirty="0">
                        <a:solidFill>
                          <a:schemeClr val="tx1"/>
                        </a:solidFill>
                      </a:endParaRPr>
                    </a:p>
                  </a:txBody>
                  <a:tcPr marL="45720" marR="45720" anchor="ctr">
                    <a:solidFill>
                      <a:schemeClr val="bg1">
                        <a:alpha val="75000"/>
                      </a:schemeClr>
                    </a:solidFill>
                  </a:tcPr>
                </a:tc>
                <a:tc>
                  <a:txBody>
                    <a:bodyPr/>
                    <a:lstStyle/>
                    <a:p>
                      <a:pPr algn="ctr"/>
                      <a:r>
                        <a:rPr kumimoji="1" lang="en-US" altLang="ja-JP" sz="1000" dirty="0">
                          <a:solidFill>
                            <a:schemeClr val="tx1"/>
                          </a:solidFill>
                        </a:rPr>
                        <a:t>2018</a:t>
                      </a:r>
                    </a:p>
                    <a:p>
                      <a:pPr algn="ctr"/>
                      <a:r>
                        <a:rPr kumimoji="1" lang="en-US" altLang="ja-JP" sz="1000" dirty="0">
                          <a:solidFill>
                            <a:schemeClr val="tx1"/>
                          </a:solidFill>
                        </a:rPr>
                        <a:t>(H30)</a:t>
                      </a:r>
                      <a:endParaRPr kumimoji="1" lang="ja-JP" altLang="en-US" sz="1000" dirty="0">
                        <a:solidFill>
                          <a:schemeClr val="tx1"/>
                        </a:solidFill>
                      </a:endParaRPr>
                    </a:p>
                  </a:txBody>
                  <a:tcPr marL="45720" marR="45720" anchor="ctr">
                    <a:solidFill>
                      <a:schemeClr val="bg1">
                        <a:alpha val="75000"/>
                      </a:schemeClr>
                    </a:solidFill>
                  </a:tcPr>
                </a:tc>
                <a:tc>
                  <a:txBody>
                    <a:bodyPr/>
                    <a:lstStyle/>
                    <a:p>
                      <a:pPr algn="ctr"/>
                      <a:r>
                        <a:rPr kumimoji="1" lang="en-US" altLang="ja-JP" sz="1000" dirty="0">
                          <a:solidFill>
                            <a:schemeClr val="tx1"/>
                          </a:solidFill>
                        </a:rPr>
                        <a:t>2019</a:t>
                      </a:r>
                    </a:p>
                    <a:p>
                      <a:pPr algn="ctr"/>
                      <a:r>
                        <a:rPr kumimoji="1" lang="en-US" altLang="ja-JP" sz="1000" dirty="0">
                          <a:solidFill>
                            <a:schemeClr val="tx1"/>
                          </a:solidFill>
                        </a:rPr>
                        <a:t>(R1)</a:t>
                      </a:r>
                      <a:endParaRPr kumimoji="1" lang="ja-JP" altLang="en-US" sz="1000" dirty="0">
                        <a:solidFill>
                          <a:schemeClr val="tx1"/>
                        </a:solidFill>
                      </a:endParaRPr>
                    </a:p>
                  </a:txBody>
                  <a:tcPr anchor="ctr">
                    <a:solidFill>
                      <a:schemeClr val="bg1">
                        <a:alpha val="75000"/>
                      </a:schemeClr>
                    </a:solidFill>
                  </a:tcPr>
                </a:tc>
                <a:tc>
                  <a:txBody>
                    <a:bodyPr/>
                    <a:lstStyle/>
                    <a:p>
                      <a:pPr algn="ctr"/>
                      <a:r>
                        <a:rPr kumimoji="1" lang="en-US" altLang="ja-JP" sz="1000" dirty="0">
                          <a:solidFill>
                            <a:schemeClr val="tx1"/>
                          </a:solidFill>
                        </a:rPr>
                        <a:t>2020</a:t>
                      </a:r>
                    </a:p>
                    <a:p>
                      <a:pPr algn="ctr"/>
                      <a:r>
                        <a:rPr kumimoji="1" lang="en-US" altLang="ja-JP" sz="1000" dirty="0">
                          <a:solidFill>
                            <a:schemeClr val="tx1"/>
                          </a:solidFill>
                        </a:rPr>
                        <a:t>(R2)</a:t>
                      </a:r>
                      <a:endParaRPr kumimoji="1" lang="ja-JP" altLang="en-US" sz="1000" dirty="0">
                        <a:solidFill>
                          <a:schemeClr val="tx1"/>
                        </a:solidFill>
                      </a:endParaRPr>
                    </a:p>
                  </a:txBody>
                  <a:tcPr anchor="ctr">
                    <a:solidFill>
                      <a:schemeClr val="bg1">
                        <a:alpha val="75000"/>
                      </a:schemeClr>
                    </a:solidFill>
                  </a:tcPr>
                </a:tc>
                <a:tc>
                  <a:txBody>
                    <a:bodyPr/>
                    <a:lstStyle/>
                    <a:p>
                      <a:pPr algn="ctr"/>
                      <a:r>
                        <a:rPr kumimoji="1" lang="en-US" altLang="ja-JP" sz="1000" dirty="0">
                          <a:solidFill>
                            <a:schemeClr val="tx1"/>
                          </a:solidFill>
                        </a:rPr>
                        <a:t>2021</a:t>
                      </a:r>
                    </a:p>
                    <a:p>
                      <a:pPr algn="ctr"/>
                      <a:r>
                        <a:rPr kumimoji="1" lang="en-US" altLang="ja-JP" sz="1000" dirty="0">
                          <a:solidFill>
                            <a:schemeClr val="tx1"/>
                          </a:solidFill>
                        </a:rPr>
                        <a:t>(R3)</a:t>
                      </a:r>
                      <a:endParaRPr kumimoji="1" lang="ja-JP" altLang="en-US" sz="1000" dirty="0">
                        <a:solidFill>
                          <a:schemeClr val="tx1"/>
                        </a:solidFill>
                      </a:endParaRPr>
                    </a:p>
                  </a:txBody>
                  <a:tcPr anchor="ctr">
                    <a:solidFill>
                      <a:schemeClr val="bg1">
                        <a:alpha val="75000"/>
                      </a:schemeClr>
                    </a:solidFill>
                  </a:tcPr>
                </a:tc>
                <a:tc>
                  <a:txBody>
                    <a:bodyPr/>
                    <a:lstStyle/>
                    <a:p>
                      <a:pPr algn="ctr"/>
                      <a:r>
                        <a:rPr kumimoji="1" lang="en-US" altLang="ja-JP" sz="1000" dirty="0">
                          <a:solidFill>
                            <a:schemeClr val="tx1"/>
                          </a:solidFill>
                        </a:rPr>
                        <a:t>2022</a:t>
                      </a:r>
                    </a:p>
                    <a:p>
                      <a:pPr algn="ctr"/>
                      <a:r>
                        <a:rPr kumimoji="1" lang="en-US" altLang="ja-JP" sz="1000" dirty="0">
                          <a:solidFill>
                            <a:schemeClr val="tx1"/>
                          </a:solidFill>
                        </a:rPr>
                        <a:t>(R4)</a:t>
                      </a:r>
                      <a:endParaRPr kumimoji="1" lang="ja-JP" altLang="en-US" sz="1000" dirty="0">
                        <a:solidFill>
                          <a:schemeClr val="tx1"/>
                        </a:solidFill>
                      </a:endParaRPr>
                    </a:p>
                  </a:txBody>
                  <a:tcPr anchor="ctr">
                    <a:solidFill>
                      <a:schemeClr val="bg1">
                        <a:alpha val="75000"/>
                      </a:schemeClr>
                    </a:solidFill>
                  </a:tcPr>
                </a:tc>
                <a:tc>
                  <a:txBody>
                    <a:bodyPr/>
                    <a:lstStyle/>
                    <a:p>
                      <a:pPr algn="ctr"/>
                      <a:r>
                        <a:rPr kumimoji="1" lang="en-US" altLang="ja-JP" sz="1000" dirty="0">
                          <a:solidFill>
                            <a:schemeClr val="tx1"/>
                          </a:solidFill>
                        </a:rPr>
                        <a:t>2023</a:t>
                      </a:r>
                    </a:p>
                    <a:p>
                      <a:pPr algn="ctr"/>
                      <a:r>
                        <a:rPr kumimoji="1" lang="en-US" altLang="ja-JP" sz="1000" dirty="0">
                          <a:solidFill>
                            <a:schemeClr val="tx1"/>
                          </a:solidFill>
                        </a:rPr>
                        <a:t>(R5)</a:t>
                      </a:r>
                      <a:endParaRPr kumimoji="1" lang="ja-JP" altLang="en-US" sz="1000" dirty="0">
                        <a:solidFill>
                          <a:schemeClr val="tx1"/>
                        </a:solidFill>
                      </a:endParaRPr>
                    </a:p>
                  </a:txBody>
                  <a:tcPr anchor="ctr">
                    <a:solidFill>
                      <a:schemeClr val="bg1">
                        <a:alpha val="75000"/>
                      </a:schemeClr>
                    </a:solidFill>
                  </a:tcPr>
                </a:tc>
                <a:tc>
                  <a:txBody>
                    <a:bodyPr/>
                    <a:lstStyle/>
                    <a:p>
                      <a:pPr algn="ctr"/>
                      <a:r>
                        <a:rPr kumimoji="1" lang="en-US" altLang="ja-JP" sz="1000" dirty="0">
                          <a:solidFill>
                            <a:schemeClr val="tx1"/>
                          </a:solidFill>
                        </a:rPr>
                        <a:t>2024</a:t>
                      </a:r>
                    </a:p>
                    <a:p>
                      <a:pPr algn="ctr"/>
                      <a:r>
                        <a:rPr kumimoji="1" lang="en-US" altLang="ja-JP" sz="1000" dirty="0">
                          <a:solidFill>
                            <a:schemeClr val="tx1"/>
                          </a:solidFill>
                        </a:rPr>
                        <a:t>(R6)</a:t>
                      </a:r>
                      <a:endParaRPr kumimoji="1" lang="ja-JP" altLang="en-US" sz="1000" dirty="0">
                        <a:solidFill>
                          <a:schemeClr val="tx1"/>
                        </a:solidFill>
                      </a:endParaRPr>
                    </a:p>
                  </a:txBody>
                  <a:tcPr anchor="ctr">
                    <a:solidFill>
                      <a:schemeClr val="bg1">
                        <a:alpha val="75000"/>
                      </a:schemeClr>
                    </a:solidFill>
                  </a:tcPr>
                </a:tc>
                <a:tc>
                  <a:txBody>
                    <a:bodyPr/>
                    <a:lstStyle/>
                    <a:p>
                      <a:pPr algn="ctr"/>
                      <a:r>
                        <a:rPr kumimoji="1" lang="en-US" altLang="ja-JP" sz="1000" dirty="0">
                          <a:solidFill>
                            <a:schemeClr val="tx1"/>
                          </a:solidFill>
                        </a:rPr>
                        <a:t>2025</a:t>
                      </a:r>
                    </a:p>
                    <a:p>
                      <a:pPr algn="ctr"/>
                      <a:r>
                        <a:rPr kumimoji="1" lang="en-US" altLang="ja-JP" sz="1000" dirty="0">
                          <a:solidFill>
                            <a:schemeClr val="tx1"/>
                          </a:solidFill>
                        </a:rPr>
                        <a:t>(R7)</a:t>
                      </a:r>
                      <a:endParaRPr kumimoji="1" lang="ja-JP" altLang="en-US" sz="1000" dirty="0">
                        <a:solidFill>
                          <a:schemeClr val="tx1"/>
                        </a:solidFill>
                      </a:endParaRPr>
                    </a:p>
                  </a:txBody>
                  <a:tcPr anchor="ctr">
                    <a:solidFill>
                      <a:schemeClr val="bg1">
                        <a:alpha val="75000"/>
                      </a:schemeClr>
                    </a:solidFill>
                  </a:tcPr>
                </a:tc>
                <a:tc>
                  <a:txBody>
                    <a:bodyPr/>
                    <a:lstStyle/>
                    <a:p>
                      <a:pPr algn="ctr"/>
                      <a:r>
                        <a:rPr kumimoji="1" lang="en-US" altLang="ja-JP" sz="1000" dirty="0">
                          <a:solidFill>
                            <a:schemeClr val="tx1"/>
                          </a:solidFill>
                        </a:rPr>
                        <a:t>2026</a:t>
                      </a:r>
                    </a:p>
                    <a:p>
                      <a:pPr algn="ctr"/>
                      <a:r>
                        <a:rPr kumimoji="1" lang="en-US" altLang="ja-JP" sz="1000" dirty="0">
                          <a:solidFill>
                            <a:schemeClr val="tx1"/>
                          </a:solidFill>
                        </a:rPr>
                        <a:t>(R8)</a:t>
                      </a:r>
                      <a:endParaRPr kumimoji="1" lang="ja-JP" altLang="en-US" sz="1000" dirty="0">
                        <a:solidFill>
                          <a:schemeClr val="tx1"/>
                        </a:solidFill>
                      </a:endParaRPr>
                    </a:p>
                  </a:txBody>
                  <a:tcPr anchor="ctr">
                    <a:solidFill>
                      <a:schemeClr val="bg1">
                        <a:alpha val="75000"/>
                      </a:schemeClr>
                    </a:solidFill>
                  </a:tcPr>
                </a:tc>
                <a:tc>
                  <a:txBody>
                    <a:bodyPr/>
                    <a:lstStyle/>
                    <a:p>
                      <a:pPr algn="ctr"/>
                      <a:r>
                        <a:rPr kumimoji="1" lang="en-US" altLang="ja-JP" sz="1000" dirty="0">
                          <a:solidFill>
                            <a:schemeClr val="tx1"/>
                          </a:solidFill>
                        </a:rPr>
                        <a:t>2027</a:t>
                      </a:r>
                    </a:p>
                    <a:p>
                      <a:pPr algn="ctr"/>
                      <a:r>
                        <a:rPr kumimoji="1" lang="en-US" altLang="ja-JP" sz="1000" dirty="0">
                          <a:solidFill>
                            <a:schemeClr val="tx1"/>
                          </a:solidFill>
                        </a:rPr>
                        <a:t>(R9)</a:t>
                      </a:r>
                      <a:endParaRPr kumimoji="1" lang="ja-JP" altLang="en-US" sz="1000" dirty="0">
                        <a:solidFill>
                          <a:schemeClr val="tx1"/>
                        </a:solidFill>
                      </a:endParaRPr>
                    </a:p>
                  </a:txBody>
                  <a:tcPr anchor="ctr">
                    <a:solidFill>
                      <a:schemeClr val="bg1">
                        <a:alpha val="75000"/>
                      </a:schemeClr>
                    </a:solidFill>
                  </a:tcPr>
                </a:tc>
                <a:tc>
                  <a:txBody>
                    <a:bodyPr/>
                    <a:lstStyle/>
                    <a:p>
                      <a:pPr algn="ctr"/>
                      <a:r>
                        <a:rPr kumimoji="1" lang="en-US" altLang="ja-JP" sz="1000" dirty="0">
                          <a:solidFill>
                            <a:schemeClr val="tx1"/>
                          </a:solidFill>
                        </a:rPr>
                        <a:t>2028</a:t>
                      </a:r>
                    </a:p>
                    <a:p>
                      <a:pPr algn="ctr"/>
                      <a:r>
                        <a:rPr kumimoji="1" lang="en-US" altLang="ja-JP" sz="1000" dirty="0">
                          <a:solidFill>
                            <a:schemeClr val="tx1"/>
                          </a:solidFill>
                        </a:rPr>
                        <a:t>(R10)</a:t>
                      </a:r>
                      <a:endParaRPr kumimoji="1" lang="ja-JP" altLang="en-US" sz="1000" dirty="0">
                        <a:solidFill>
                          <a:schemeClr val="tx1"/>
                        </a:solidFill>
                      </a:endParaRPr>
                    </a:p>
                  </a:txBody>
                  <a:tcPr anchor="ctr">
                    <a:solidFill>
                      <a:schemeClr val="bg1">
                        <a:alpha val="75000"/>
                      </a:schemeClr>
                    </a:solidFill>
                  </a:tcPr>
                </a:tc>
                <a:tc>
                  <a:txBody>
                    <a:bodyPr/>
                    <a:lstStyle/>
                    <a:p>
                      <a:pPr algn="ctr"/>
                      <a:r>
                        <a:rPr kumimoji="1" lang="en-US" altLang="ja-JP" sz="1000" dirty="0">
                          <a:solidFill>
                            <a:schemeClr val="tx1"/>
                          </a:solidFill>
                        </a:rPr>
                        <a:t>2029</a:t>
                      </a:r>
                    </a:p>
                    <a:p>
                      <a:pPr algn="ctr"/>
                      <a:r>
                        <a:rPr kumimoji="1" lang="en-US" altLang="ja-JP" sz="1000" dirty="0">
                          <a:solidFill>
                            <a:schemeClr val="tx1"/>
                          </a:solidFill>
                        </a:rPr>
                        <a:t>(R11)</a:t>
                      </a:r>
                      <a:endParaRPr kumimoji="1" lang="ja-JP" altLang="en-US" sz="1000" dirty="0">
                        <a:solidFill>
                          <a:schemeClr val="tx1"/>
                        </a:solidFill>
                      </a:endParaRPr>
                    </a:p>
                  </a:txBody>
                  <a:tcPr anchor="ctr">
                    <a:solidFill>
                      <a:schemeClr val="bg1">
                        <a:alpha val="75000"/>
                      </a:schemeClr>
                    </a:solidFill>
                  </a:tcPr>
                </a:tc>
                <a:tc>
                  <a:txBody>
                    <a:bodyPr/>
                    <a:lstStyle/>
                    <a:p>
                      <a:pPr algn="ctr"/>
                      <a:r>
                        <a:rPr kumimoji="1" lang="en-US" altLang="ja-JP" sz="1000" dirty="0">
                          <a:solidFill>
                            <a:schemeClr val="tx1"/>
                          </a:solidFill>
                        </a:rPr>
                        <a:t>2030</a:t>
                      </a:r>
                    </a:p>
                    <a:p>
                      <a:pPr algn="ctr"/>
                      <a:r>
                        <a:rPr kumimoji="1" lang="en-US" altLang="ja-JP" sz="1000" dirty="0">
                          <a:solidFill>
                            <a:schemeClr val="tx1"/>
                          </a:solidFill>
                        </a:rPr>
                        <a:t>(R12)</a:t>
                      </a:r>
                      <a:endParaRPr kumimoji="1" lang="ja-JP" altLang="en-US" sz="1000" dirty="0">
                        <a:solidFill>
                          <a:schemeClr val="tx1"/>
                        </a:solidFill>
                      </a:endParaRPr>
                    </a:p>
                  </a:txBody>
                  <a:tcPr anchor="ctr">
                    <a:solidFill>
                      <a:schemeClr val="bg1">
                        <a:alpha val="75000"/>
                      </a:schemeClr>
                    </a:solidFill>
                  </a:tcPr>
                </a:tc>
                <a:extLst>
                  <a:ext uri="{0D108BD9-81ED-4DB2-BD59-A6C34878D82A}">
                    <a16:rowId xmlns:a16="http://schemas.microsoft.com/office/drawing/2014/main" val="10000"/>
                  </a:ext>
                </a:extLst>
              </a:tr>
              <a:tr h="785338">
                <a:tc>
                  <a:txBody>
                    <a:bodyPr/>
                    <a:lstStyle/>
                    <a:p>
                      <a:pPr algn="ctr"/>
                      <a:r>
                        <a:rPr kumimoji="1" lang="ja-JP" altLang="en-US" sz="1000" dirty="0">
                          <a:solidFill>
                            <a:schemeClr val="tx1"/>
                          </a:solidFill>
                        </a:rPr>
                        <a:t>大阪城公園</a:t>
                      </a:r>
                    </a:p>
                  </a:txBody>
                  <a:tcPr anchor="ctr">
                    <a:solidFill>
                      <a:schemeClr val="bg1">
                        <a:alpha val="75000"/>
                      </a:schemeClr>
                    </a:solidFill>
                  </a:tcPr>
                </a:tc>
                <a:tc gridSpan="2">
                  <a:txBody>
                    <a:bodyPr/>
                    <a:lstStyle/>
                    <a:p>
                      <a:pPr algn="l"/>
                      <a:r>
                        <a:rPr kumimoji="1" lang="ja-JP" altLang="en-US" sz="1000" dirty="0">
                          <a:solidFill>
                            <a:schemeClr val="tx1"/>
                          </a:solidFill>
                        </a:rPr>
                        <a:t>①民間事業者による</a:t>
                      </a:r>
                      <a:r>
                        <a:rPr kumimoji="1" lang="en-US" altLang="ja-JP" sz="1000" dirty="0">
                          <a:solidFill>
                            <a:schemeClr val="tx1"/>
                          </a:solidFill>
                        </a:rPr>
                        <a:t>PMO</a:t>
                      </a:r>
                      <a:r>
                        <a:rPr kumimoji="1" lang="ja-JP" altLang="en-US" sz="1000" dirty="0">
                          <a:solidFill>
                            <a:schemeClr val="tx1"/>
                          </a:solidFill>
                        </a:rPr>
                        <a:t>事業</a:t>
                      </a:r>
                    </a:p>
                  </a:txBody>
                  <a:tcPr anchor="ctr">
                    <a:solidFill>
                      <a:schemeClr val="bg1">
                        <a:alpha val="75000"/>
                      </a:schemeClr>
                    </a:solidFill>
                  </a:tcPr>
                </a:tc>
                <a:tc hMerge="1">
                  <a:txBody>
                    <a:bodyPr/>
                    <a:lstStyle/>
                    <a:p>
                      <a:pPr algn="l"/>
                      <a:endParaRPr kumimoji="1" lang="ja-JP" altLang="en-US" sz="800" dirty="0"/>
                    </a:p>
                  </a:txBody>
                  <a:tcPr anchor="ctr">
                    <a:solidFill>
                      <a:schemeClr val="bg1">
                        <a:alpha val="75000"/>
                      </a:schemeClr>
                    </a:solidFill>
                  </a:tcPr>
                </a:tc>
                <a:tc>
                  <a:txBody>
                    <a:bodyPr/>
                    <a:lstStyle/>
                    <a:p>
                      <a:endParaRPr kumimoji="1" lang="ja-JP" altLang="en-US" sz="1000" dirty="0">
                        <a:solidFill>
                          <a:schemeClr val="tx1"/>
                        </a:solidFill>
                      </a:endParaRPr>
                    </a:p>
                  </a:txBody>
                  <a:tcPr>
                    <a:solidFill>
                      <a:schemeClr val="bg1">
                        <a:alpha val="75000"/>
                      </a:schemeClr>
                    </a:solidFill>
                  </a:tcPr>
                </a:tc>
                <a:tc>
                  <a:txBody>
                    <a:bodyPr/>
                    <a:lstStyle/>
                    <a:p>
                      <a:endParaRPr kumimoji="1" lang="ja-JP" altLang="en-US" sz="1000" dirty="0">
                        <a:solidFill>
                          <a:schemeClr val="tx1"/>
                        </a:solidFill>
                      </a:endParaRPr>
                    </a:p>
                  </a:txBody>
                  <a:tcPr>
                    <a:solidFill>
                      <a:schemeClr val="bg1">
                        <a:alpha val="75000"/>
                      </a:schemeClr>
                    </a:solidFill>
                  </a:tcPr>
                </a:tc>
                <a:tc>
                  <a:txBody>
                    <a:bodyPr/>
                    <a:lstStyle/>
                    <a:p>
                      <a:endParaRPr kumimoji="1" lang="ja-JP" altLang="en-US" sz="1000" dirty="0">
                        <a:solidFill>
                          <a:schemeClr val="tx1"/>
                        </a:solidFill>
                      </a:endParaRPr>
                    </a:p>
                  </a:txBody>
                  <a:tcPr>
                    <a:solidFill>
                      <a:schemeClr val="bg1">
                        <a:alpha val="75000"/>
                      </a:schemeClr>
                    </a:solidFill>
                  </a:tcPr>
                </a:tc>
                <a:tc>
                  <a:txBody>
                    <a:bodyPr/>
                    <a:lstStyle/>
                    <a:p>
                      <a:endParaRPr kumimoji="1" lang="ja-JP" altLang="en-US" sz="1000" dirty="0">
                        <a:solidFill>
                          <a:schemeClr val="tx1"/>
                        </a:solidFill>
                      </a:endParaRPr>
                    </a:p>
                  </a:txBody>
                  <a:tcPr>
                    <a:solidFill>
                      <a:schemeClr val="bg1">
                        <a:alpha val="75000"/>
                      </a:schemeClr>
                    </a:solidFill>
                  </a:tcPr>
                </a:tc>
                <a:tc>
                  <a:txBody>
                    <a:bodyPr/>
                    <a:lstStyle/>
                    <a:p>
                      <a:endParaRPr kumimoji="1" lang="ja-JP" altLang="en-US" sz="1000" dirty="0">
                        <a:solidFill>
                          <a:schemeClr val="tx1"/>
                        </a:solidFill>
                      </a:endParaRPr>
                    </a:p>
                  </a:txBody>
                  <a:tcPr>
                    <a:solidFill>
                      <a:schemeClr val="bg1">
                        <a:alpha val="75000"/>
                      </a:schemeClr>
                    </a:solidFill>
                  </a:tcPr>
                </a:tc>
                <a:tc>
                  <a:txBody>
                    <a:bodyPr/>
                    <a:lstStyle/>
                    <a:p>
                      <a:endParaRPr kumimoji="1" lang="ja-JP" altLang="en-US" sz="1000" dirty="0">
                        <a:solidFill>
                          <a:schemeClr val="tx1"/>
                        </a:solidFill>
                      </a:endParaRPr>
                    </a:p>
                  </a:txBody>
                  <a:tcPr>
                    <a:solidFill>
                      <a:schemeClr val="bg1">
                        <a:alpha val="75000"/>
                      </a:schemeClr>
                    </a:solidFill>
                  </a:tcPr>
                </a:tc>
                <a:tc>
                  <a:txBody>
                    <a:bodyPr/>
                    <a:lstStyle/>
                    <a:p>
                      <a:endParaRPr kumimoji="1" lang="ja-JP" altLang="en-US" sz="1000" dirty="0">
                        <a:solidFill>
                          <a:schemeClr val="tx1"/>
                        </a:solidFill>
                      </a:endParaRPr>
                    </a:p>
                  </a:txBody>
                  <a:tcPr>
                    <a:solidFill>
                      <a:schemeClr val="bg1">
                        <a:alpha val="75000"/>
                      </a:schemeClr>
                    </a:solidFill>
                  </a:tcPr>
                </a:tc>
                <a:tc>
                  <a:txBody>
                    <a:bodyPr/>
                    <a:lstStyle/>
                    <a:p>
                      <a:endParaRPr kumimoji="1" lang="ja-JP" altLang="en-US" sz="1000" dirty="0">
                        <a:solidFill>
                          <a:schemeClr val="tx1"/>
                        </a:solidFill>
                      </a:endParaRPr>
                    </a:p>
                  </a:txBody>
                  <a:tcPr>
                    <a:solidFill>
                      <a:schemeClr val="bg1">
                        <a:alpha val="75000"/>
                      </a:schemeClr>
                    </a:solidFill>
                  </a:tcPr>
                </a:tc>
                <a:tc>
                  <a:txBody>
                    <a:bodyPr/>
                    <a:lstStyle/>
                    <a:p>
                      <a:endParaRPr kumimoji="1" lang="ja-JP" altLang="en-US" sz="1000" dirty="0">
                        <a:solidFill>
                          <a:schemeClr val="tx1"/>
                        </a:solidFill>
                      </a:endParaRPr>
                    </a:p>
                  </a:txBody>
                  <a:tcPr>
                    <a:solidFill>
                      <a:schemeClr val="bg1">
                        <a:alpha val="75000"/>
                      </a:schemeClr>
                    </a:solidFill>
                  </a:tcPr>
                </a:tc>
                <a:tc>
                  <a:txBody>
                    <a:bodyPr/>
                    <a:lstStyle/>
                    <a:p>
                      <a:endParaRPr kumimoji="1" lang="ja-JP" altLang="en-US" sz="1000" dirty="0">
                        <a:solidFill>
                          <a:schemeClr val="tx1"/>
                        </a:solidFill>
                      </a:endParaRPr>
                    </a:p>
                  </a:txBody>
                  <a:tcPr>
                    <a:solidFill>
                      <a:schemeClr val="bg1">
                        <a:alpha val="75000"/>
                      </a:schemeClr>
                    </a:solidFill>
                  </a:tcPr>
                </a:tc>
                <a:tc>
                  <a:txBody>
                    <a:bodyPr/>
                    <a:lstStyle/>
                    <a:p>
                      <a:endParaRPr kumimoji="1" lang="ja-JP" altLang="en-US" sz="1000" dirty="0">
                        <a:solidFill>
                          <a:schemeClr val="tx1"/>
                        </a:solidFill>
                      </a:endParaRPr>
                    </a:p>
                  </a:txBody>
                  <a:tcPr>
                    <a:solidFill>
                      <a:schemeClr val="bg1">
                        <a:alpha val="75000"/>
                      </a:schemeClr>
                    </a:solidFill>
                  </a:tcPr>
                </a:tc>
                <a:tc>
                  <a:txBody>
                    <a:bodyPr/>
                    <a:lstStyle/>
                    <a:p>
                      <a:endParaRPr kumimoji="1" lang="ja-JP" altLang="en-US" sz="1000" dirty="0">
                        <a:solidFill>
                          <a:schemeClr val="tx1"/>
                        </a:solidFill>
                      </a:endParaRPr>
                    </a:p>
                  </a:txBody>
                  <a:tcPr>
                    <a:solidFill>
                      <a:schemeClr val="bg1">
                        <a:alpha val="75000"/>
                      </a:schemeClr>
                    </a:solidFill>
                  </a:tcPr>
                </a:tc>
                <a:tc>
                  <a:txBody>
                    <a:bodyPr/>
                    <a:lstStyle/>
                    <a:p>
                      <a:endParaRPr kumimoji="1" lang="ja-JP" altLang="en-US" sz="1000" dirty="0">
                        <a:solidFill>
                          <a:schemeClr val="tx1"/>
                        </a:solidFill>
                      </a:endParaRPr>
                    </a:p>
                  </a:txBody>
                  <a:tcPr>
                    <a:solidFill>
                      <a:schemeClr val="bg1">
                        <a:alpha val="75000"/>
                      </a:schemeClr>
                    </a:solidFill>
                  </a:tcPr>
                </a:tc>
                <a:tc>
                  <a:txBody>
                    <a:bodyPr/>
                    <a:lstStyle/>
                    <a:p>
                      <a:endParaRPr kumimoji="1" lang="ja-JP" altLang="en-US" sz="1000" dirty="0">
                        <a:solidFill>
                          <a:schemeClr val="tx1"/>
                        </a:solidFill>
                      </a:endParaRPr>
                    </a:p>
                  </a:txBody>
                  <a:tcPr>
                    <a:solidFill>
                      <a:schemeClr val="bg1">
                        <a:alpha val="75000"/>
                      </a:schemeClr>
                    </a:solidFill>
                  </a:tcPr>
                </a:tc>
                <a:tc>
                  <a:txBody>
                    <a:bodyPr/>
                    <a:lstStyle/>
                    <a:p>
                      <a:endParaRPr kumimoji="1" lang="ja-JP" altLang="en-US" sz="1000" dirty="0">
                        <a:solidFill>
                          <a:schemeClr val="tx1"/>
                        </a:solidFill>
                      </a:endParaRPr>
                    </a:p>
                  </a:txBody>
                  <a:tcPr>
                    <a:solidFill>
                      <a:schemeClr val="bg1">
                        <a:alpha val="75000"/>
                      </a:schemeClr>
                    </a:solidFill>
                  </a:tcPr>
                </a:tc>
                <a:tc>
                  <a:txBody>
                    <a:bodyPr/>
                    <a:lstStyle/>
                    <a:p>
                      <a:endParaRPr kumimoji="1" lang="ja-JP" altLang="en-US" sz="1000" dirty="0">
                        <a:solidFill>
                          <a:schemeClr val="tx1"/>
                        </a:solidFill>
                      </a:endParaRPr>
                    </a:p>
                  </a:txBody>
                  <a:tcPr>
                    <a:solidFill>
                      <a:schemeClr val="bg1">
                        <a:alpha val="75000"/>
                      </a:schemeClr>
                    </a:solidFill>
                  </a:tcPr>
                </a:tc>
                <a:tc>
                  <a:txBody>
                    <a:bodyPr/>
                    <a:lstStyle/>
                    <a:p>
                      <a:endParaRPr kumimoji="1" lang="ja-JP" altLang="en-US" sz="1000" dirty="0">
                        <a:solidFill>
                          <a:schemeClr val="tx1"/>
                        </a:solidFill>
                      </a:endParaRPr>
                    </a:p>
                  </a:txBody>
                  <a:tcPr>
                    <a:solidFill>
                      <a:schemeClr val="bg1">
                        <a:alpha val="75000"/>
                      </a:schemeClr>
                    </a:solidFill>
                  </a:tcPr>
                </a:tc>
                <a:extLst>
                  <a:ext uri="{0D108BD9-81ED-4DB2-BD59-A6C34878D82A}">
                    <a16:rowId xmlns:a16="http://schemas.microsoft.com/office/drawing/2014/main" val="10001"/>
                  </a:ext>
                </a:extLst>
              </a:tr>
              <a:tr h="558797">
                <a:tc>
                  <a:txBody>
                    <a:bodyPr/>
                    <a:lstStyle/>
                    <a:p>
                      <a:pPr algn="ctr"/>
                      <a:r>
                        <a:rPr kumimoji="1" lang="ja-JP" altLang="en-US" sz="1000" dirty="0">
                          <a:solidFill>
                            <a:schemeClr val="tx1"/>
                          </a:solidFill>
                        </a:rPr>
                        <a:t>大阪城</a:t>
                      </a:r>
                      <a:endParaRPr kumimoji="1" lang="en-US" altLang="ja-JP" sz="1000" dirty="0">
                        <a:solidFill>
                          <a:schemeClr val="tx1"/>
                        </a:solidFill>
                      </a:endParaRPr>
                    </a:p>
                    <a:p>
                      <a:pPr algn="ctr"/>
                      <a:r>
                        <a:rPr kumimoji="1" lang="ja-JP" altLang="en-US" sz="1000" dirty="0">
                          <a:solidFill>
                            <a:schemeClr val="tx1"/>
                          </a:solidFill>
                        </a:rPr>
                        <a:t>東部地区</a:t>
                      </a:r>
                    </a:p>
                  </a:txBody>
                  <a:tcPr marL="72000" marR="72000" anchor="ctr">
                    <a:solidFill>
                      <a:schemeClr val="bg1">
                        <a:alpha val="75000"/>
                      </a:schemeClr>
                    </a:solidFill>
                  </a:tcPr>
                </a:tc>
                <a:tc gridSpan="2">
                  <a:txBody>
                    <a:bodyPr/>
                    <a:lstStyle/>
                    <a:p>
                      <a:pPr algn="l"/>
                      <a:r>
                        <a:rPr kumimoji="1" lang="ja-JP" altLang="en-US" sz="1000" dirty="0">
                          <a:solidFill>
                            <a:schemeClr val="tx1"/>
                          </a:solidFill>
                        </a:rPr>
                        <a:t>②関係者によるまちづくりの推進</a:t>
                      </a:r>
                      <a:endParaRPr kumimoji="1" lang="en-US" altLang="ja-JP" sz="1000" dirty="0">
                        <a:solidFill>
                          <a:schemeClr val="tx1"/>
                        </a:solidFill>
                      </a:endParaRPr>
                    </a:p>
                  </a:txBody>
                  <a:tcPr anchor="ctr">
                    <a:solidFill>
                      <a:schemeClr val="bg1">
                        <a:alpha val="75000"/>
                      </a:schemeClr>
                    </a:solidFill>
                  </a:tcPr>
                </a:tc>
                <a:tc hMerge="1">
                  <a:txBody>
                    <a:bodyPr/>
                    <a:lstStyle/>
                    <a:p>
                      <a:pPr algn="l"/>
                      <a:endParaRPr kumimoji="1" lang="ja-JP" altLang="en-US" sz="800" dirty="0"/>
                    </a:p>
                  </a:txBody>
                  <a:tcPr anchor="ctr">
                    <a:solidFill>
                      <a:schemeClr val="bg1">
                        <a:alpha val="75000"/>
                      </a:schemeClr>
                    </a:solidFill>
                  </a:tcPr>
                </a:tc>
                <a:tc>
                  <a:txBody>
                    <a:bodyPr/>
                    <a:lstStyle/>
                    <a:p>
                      <a:endParaRPr kumimoji="1" lang="ja-JP" altLang="en-US" sz="1000">
                        <a:solidFill>
                          <a:schemeClr val="tx1"/>
                        </a:solidFill>
                      </a:endParaRPr>
                    </a:p>
                  </a:txBody>
                  <a:tcPr>
                    <a:solidFill>
                      <a:schemeClr val="bg1">
                        <a:alpha val="75000"/>
                      </a:schemeClr>
                    </a:solidFill>
                  </a:tcPr>
                </a:tc>
                <a:tc>
                  <a:txBody>
                    <a:bodyPr/>
                    <a:lstStyle/>
                    <a:p>
                      <a:endParaRPr kumimoji="1" lang="ja-JP" altLang="en-US" sz="1000">
                        <a:solidFill>
                          <a:schemeClr val="tx1"/>
                        </a:solidFill>
                      </a:endParaRPr>
                    </a:p>
                  </a:txBody>
                  <a:tcPr>
                    <a:solidFill>
                      <a:schemeClr val="bg1">
                        <a:alpha val="75000"/>
                      </a:schemeClr>
                    </a:solidFill>
                  </a:tcPr>
                </a:tc>
                <a:tc>
                  <a:txBody>
                    <a:bodyPr/>
                    <a:lstStyle/>
                    <a:p>
                      <a:endParaRPr kumimoji="1" lang="ja-JP" altLang="en-US" sz="1000" dirty="0">
                        <a:solidFill>
                          <a:schemeClr val="tx1"/>
                        </a:solidFill>
                      </a:endParaRPr>
                    </a:p>
                  </a:txBody>
                  <a:tcPr>
                    <a:solidFill>
                      <a:schemeClr val="bg1">
                        <a:alpha val="75000"/>
                      </a:schemeClr>
                    </a:solidFill>
                  </a:tcPr>
                </a:tc>
                <a:tc>
                  <a:txBody>
                    <a:bodyPr/>
                    <a:lstStyle/>
                    <a:p>
                      <a:endParaRPr kumimoji="1" lang="ja-JP" altLang="en-US" sz="1000" dirty="0">
                        <a:solidFill>
                          <a:schemeClr val="tx1"/>
                        </a:solidFill>
                      </a:endParaRPr>
                    </a:p>
                  </a:txBody>
                  <a:tcPr>
                    <a:solidFill>
                      <a:schemeClr val="bg1">
                        <a:alpha val="75000"/>
                      </a:schemeClr>
                    </a:solidFill>
                  </a:tcPr>
                </a:tc>
                <a:tc>
                  <a:txBody>
                    <a:bodyPr/>
                    <a:lstStyle/>
                    <a:p>
                      <a:endParaRPr kumimoji="1" lang="ja-JP" altLang="en-US" sz="1000" dirty="0">
                        <a:solidFill>
                          <a:schemeClr val="tx1"/>
                        </a:solidFill>
                      </a:endParaRPr>
                    </a:p>
                  </a:txBody>
                  <a:tcPr>
                    <a:solidFill>
                      <a:schemeClr val="bg1">
                        <a:alpha val="75000"/>
                      </a:schemeClr>
                    </a:solidFill>
                  </a:tcPr>
                </a:tc>
                <a:tc>
                  <a:txBody>
                    <a:bodyPr/>
                    <a:lstStyle/>
                    <a:p>
                      <a:endParaRPr kumimoji="1" lang="ja-JP" altLang="en-US" sz="1000" dirty="0">
                        <a:solidFill>
                          <a:schemeClr val="tx1"/>
                        </a:solidFill>
                      </a:endParaRPr>
                    </a:p>
                  </a:txBody>
                  <a:tcPr>
                    <a:solidFill>
                      <a:schemeClr val="bg1">
                        <a:alpha val="75000"/>
                      </a:schemeClr>
                    </a:solidFill>
                  </a:tcPr>
                </a:tc>
                <a:tc>
                  <a:txBody>
                    <a:bodyPr/>
                    <a:lstStyle/>
                    <a:p>
                      <a:endParaRPr kumimoji="1" lang="ja-JP" altLang="en-US" sz="1000" dirty="0">
                        <a:solidFill>
                          <a:schemeClr val="tx1"/>
                        </a:solidFill>
                      </a:endParaRPr>
                    </a:p>
                  </a:txBody>
                  <a:tcPr>
                    <a:solidFill>
                      <a:schemeClr val="bg1">
                        <a:alpha val="75000"/>
                      </a:schemeClr>
                    </a:solidFill>
                  </a:tcPr>
                </a:tc>
                <a:tc>
                  <a:txBody>
                    <a:bodyPr/>
                    <a:lstStyle/>
                    <a:p>
                      <a:endParaRPr kumimoji="1" lang="ja-JP" altLang="en-US" sz="1000" dirty="0">
                        <a:solidFill>
                          <a:schemeClr val="tx1"/>
                        </a:solidFill>
                      </a:endParaRPr>
                    </a:p>
                  </a:txBody>
                  <a:tcPr>
                    <a:solidFill>
                      <a:schemeClr val="bg1">
                        <a:alpha val="75000"/>
                      </a:schemeClr>
                    </a:solidFill>
                  </a:tcPr>
                </a:tc>
                <a:tc>
                  <a:txBody>
                    <a:bodyPr/>
                    <a:lstStyle/>
                    <a:p>
                      <a:endParaRPr kumimoji="1" lang="ja-JP" altLang="en-US" sz="1000" dirty="0">
                        <a:solidFill>
                          <a:schemeClr val="tx1"/>
                        </a:solidFill>
                      </a:endParaRPr>
                    </a:p>
                  </a:txBody>
                  <a:tcPr>
                    <a:solidFill>
                      <a:schemeClr val="bg1">
                        <a:alpha val="75000"/>
                      </a:schemeClr>
                    </a:solidFill>
                  </a:tcPr>
                </a:tc>
                <a:tc>
                  <a:txBody>
                    <a:bodyPr/>
                    <a:lstStyle/>
                    <a:p>
                      <a:endParaRPr kumimoji="1" lang="ja-JP" altLang="en-US" sz="1000" dirty="0">
                        <a:solidFill>
                          <a:schemeClr val="tx1"/>
                        </a:solidFill>
                      </a:endParaRPr>
                    </a:p>
                  </a:txBody>
                  <a:tcPr>
                    <a:solidFill>
                      <a:schemeClr val="bg1">
                        <a:alpha val="75000"/>
                      </a:schemeClr>
                    </a:solidFill>
                  </a:tcPr>
                </a:tc>
                <a:tc>
                  <a:txBody>
                    <a:bodyPr/>
                    <a:lstStyle/>
                    <a:p>
                      <a:endParaRPr kumimoji="1" lang="ja-JP" altLang="en-US" sz="1000" dirty="0">
                        <a:solidFill>
                          <a:schemeClr val="tx1"/>
                        </a:solidFill>
                      </a:endParaRPr>
                    </a:p>
                  </a:txBody>
                  <a:tcPr>
                    <a:solidFill>
                      <a:schemeClr val="bg1">
                        <a:alpha val="75000"/>
                      </a:schemeClr>
                    </a:solidFill>
                  </a:tcPr>
                </a:tc>
                <a:tc>
                  <a:txBody>
                    <a:bodyPr/>
                    <a:lstStyle/>
                    <a:p>
                      <a:endParaRPr kumimoji="1" lang="ja-JP" altLang="en-US" sz="1000" dirty="0">
                        <a:solidFill>
                          <a:schemeClr val="tx1"/>
                        </a:solidFill>
                      </a:endParaRPr>
                    </a:p>
                  </a:txBody>
                  <a:tcPr>
                    <a:solidFill>
                      <a:schemeClr val="bg1">
                        <a:alpha val="75000"/>
                      </a:schemeClr>
                    </a:solidFill>
                  </a:tcPr>
                </a:tc>
                <a:tc>
                  <a:txBody>
                    <a:bodyPr/>
                    <a:lstStyle/>
                    <a:p>
                      <a:endParaRPr kumimoji="1" lang="ja-JP" altLang="en-US" sz="1000" dirty="0">
                        <a:solidFill>
                          <a:schemeClr val="tx1"/>
                        </a:solidFill>
                      </a:endParaRPr>
                    </a:p>
                  </a:txBody>
                  <a:tcPr>
                    <a:solidFill>
                      <a:schemeClr val="bg1">
                        <a:alpha val="75000"/>
                      </a:schemeClr>
                    </a:solidFill>
                  </a:tcPr>
                </a:tc>
                <a:tc>
                  <a:txBody>
                    <a:bodyPr/>
                    <a:lstStyle/>
                    <a:p>
                      <a:endParaRPr kumimoji="1" lang="ja-JP" altLang="en-US" sz="1000" dirty="0">
                        <a:solidFill>
                          <a:schemeClr val="tx1"/>
                        </a:solidFill>
                      </a:endParaRPr>
                    </a:p>
                  </a:txBody>
                  <a:tcPr>
                    <a:solidFill>
                      <a:schemeClr val="bg1">
                        <a:alpha val="75000"/>
                      </a:schemeClr>
                    </a:solidFill>
                  </a:tcPr>
                </a:tc>
                <a:tc>
                  <a:txBody>
                    <a:bodyPr/>
                    <a:lstStyle/>
                    <a:p>
                      <a:endParaRPr kumimoji="1" lang="ja-JP" altLang="en-US" sz="1000" dirty="0">
                        <a:solidFill>
                          <a:schemeClr val="tx1"/>
                        </a:solidFill>
                      </a:endParaRPr>
                    </a:p>
                  </a:txBody>
                  <a:tcPr>
                    <a:solidFill>
                      <a:schemeClr val="bg1">
                        <a:alpha val="75000"/>
                      </a:schemeClr>
                    </a:solidFill>
                  </a:tcPr>
                </a:tc>
                <a:tc>
                  <a:txBody>
                    <a:bodyPr/>
                    <a:lstStyle/>
                    <a:p>
                      <a:endParaRPr kumimoji="1" lang="ja-JP" altLang="en-US" sz="1000" dirty="0">
                        <a:solidFill>
                          <a:schemeClr val="tx1"/>
                        </a:solidFill>
                      </a:endParaRPr>
                    </a:p>
                  </a:txBody>
                  <a:tcPr>
                    <a:solidFill>
                      <a:schemeClr val="bg1">
                        <a:alpha val="75000"/>
                      </a:schemeClr>
                    </a:solidFill>
                  </a:tcPr>
                </a:tc>
                <a:tc>
                  <a:txBody>
                    <a:bodyPr/>
                    <a:lstStyle/>
                    <a:p>
                      <a:endParaRPr kumimoji="1" lang="ja-JP" altLang="en-US" sz="1000" dirty="0">
                        <a:solidFill>
                          <a:schemeClr val="tx1"/>
                        </a:solidFill>
                      </a:endParaRPr>
                    </a:p>
                  </a:txBody>
                  <a:tcPr>
                    <a:solidFill>
                      <a:schemeClr val="bg1">
                        <a:alpha val="75000"/>
                      </a:schemeClr>
                    </a:solidFill>
                  </a:tcPr>
                </a:tc>
                <a:extLst>
                  <a:ext uri="{0D108BD9-81ED-4DB2-BD59-A6C34878D82A}">
                    <a16:rowId xmlns:a16="http://schemas.microsoft.com/office/drawing/2014/main" val="10002"/>
                  </a:ext>
                </a:extLst>
              </a:tr>
              <a:tr h="570880">
                <a:tc>
                  <a:txBody>
                    <a:bodyPr/>
                    <a:lstStyle/>
                    <a:p>
                      <a:pPr algn="ctr"/>
                      <a:r>
                        <a:rPr kumimoji="1" lang="ja-JP" altLang="en-US" sz="1000" dirty="0">
                          <a:solidFill>
                            <a:schemeClr val="tx1"/>
                          </a:solidFill>
                        </a:rPr>
                        <a:t>京橋</a:t>
                      </a:r>
                    </a:p>
                  </a:txBody>
                  <a:tcPr anchor="ctr">
                    <a:solidFill>
                      <a:schemeClr val="bg1">
                        <a:alpha val="75000"/>
                      </a:schemeClr>
                    </a:solidFill>
                  </a:tcPr>
                </a:tc>
                <a:tc gridSpan="2">
                  <a:txBody>
                    <a:bodyPr/>
                    <a:lstStyle/>
                    <a:p>
                      <a:pPr algn="l"/>
                      <a:r>
                        <a:rPr kumimoji="1" lang="ja-JP" altLang="en-US" sz="1000" b="0" u="none" dirty="0">
                          <a:solidFill>
                            <a:schemeClr val="tx1"/>
                          </a:solidFill>
                        </a:rPr>
                        <a:t>③民間の都市開発事業を通じたまちづくりの誘導</a:t>
                      </a:r>
                      <a:endParaRPr kumimoji="1" lang="en-US" altLang="ja-JP" sz="1000" b="0" u="none" strike="sngStrike" dirty="0">
                        <a:solidFill>
                          <a:schemeClr val="tx1"/>
                        </a:solidFill>
                      </a:endParaRPr>
                    </a:p>
                  </a:txBody>
                  <a:tcPr anchor="ctr">
                    <a:solidFill>
                      <a:schemeClr val="bg1">
                        <a:alpha val="75000"/>
                      </a:schemeClr>
                    </a:solidFill>
                  </a:tcPr>
                </a:tc>
                <a:tc hMerge="1">
                  <a:txBody>
                    <a:bodyPr/>
                    <a:lstStyle/>
                    <a:p>
                      <a:pPr algn="l"/>
                      <a:endParaRPr kumimoji="1" lang="ja-JP" altLang="en-US" sz="800" dirty="0"/>
                    </a:p>
                  </a:txBody>
                  <a:tcPr anchor="ctr">
                    <a:solidFill>
                      <a:schemeClr val="bg1">
                        <a:alpha val="75000"/>
                      </a:schemeClr>
                    </a:solidFill>
                  </a:tcPr>
                </a:tc>
                <a:tc>
                  <a:txBody>
                    <a:bodyPr/>
                    <a:lstStyle/>
                    <a:p>
                      <a:endParaRPr kumimoji="1" lang="ja-JP" altLang="en-US" sz="1000">
                        <a:solidFill>
                          <a:schemeClr val="tx1"/>
                        </a:solidFill>
                      </a:endParaRPr>
                    </a:p>
                  </a:txBody>
                  <a:tcPr>
                    <a:solidFill>
                      <a:schemeClr val="bg1">
                        <a:alpha val="75000"/>
                      </a:schemeClr>
                    </a:solidFill>
                  </a:tcPr>
                </a:tc>
                <a:tc>
                  <a:txBody>
                    <a:bodyPr/>
                    <a:lstStyle/>
                    <a:p>
                      <a:endParaRPr kumimoji="1" lang="ja-JP" altLang="en-US" sz="1000" dirty="0">
                        <a:solidFill>
                          <a:schemeClr val="tx1"/>
                        </a:solidFill>
                      </a:endParaRPr>
                    </a:p>
                  </a:txBody>
                  <a:tcPr>
                    <a:solidFill>
                      <a:schemeClr val="bg1">
                        <a:alpha val="75000"/>
                      </a:schemeClr>
                    </a:solidFill>
                  </a:tcPr>
                </a:tc>
                <a:tc>
                  <a:txBody>
                    <a:bodyPr/>
                    <a:lstStyle/>
                    <a:p>
                      <a:endParaRPr kumimoji="1" lang="ja-JP" altLang="en-US" sz="1000" dirty="0">
                        <a:solidFill>
                          <a:schemeClr val="tx1"/>
                        </a:solidFill>
                      </a:endParaRPr>
                    </a:p>
                  </a:txBody>
                  <a:tcPr>
                    <a:solidFill>
                      <a:schemeClr val="bg1">
                        <a:alpha val="75000"/>
                      </a:schemeClr>
                    </a:solidFill>
                  </a:tcPr>
                </a:tc>
                <a:tc>
                  <a:txBody>
                    <a:bodyPr/>
                    <a:lstStyle/>
                    <a:p>
                      <a:endParaRPr kumimoji="1" lang="ja-JP" altLang="en-US" sz="1000" dirty="0">
                        <a:solidFill>
                          <a:schemeClr val="tx1"/>
                        </a:solidFill>
                      </a:endParaRPr>
                    </a:p>
                  </a:txBody>
                  <a:tcPr>
                    <a:solidFill>
                      <a:schemeClr val="bg1">
                        <a:alpha val="75000"/>
                      </a:schemeClr>
                    </a:solidFill>
                  </a:tcPr>
                </a:tc>
                <a:tc>
                  <a:txBody>
                    <a:bodyPr/>
                    <a:lstStyle/>
                    <a:p>
                      <a:endParaRPr kumimoji="1" lang="ja-JP" altLang="en-US" sz="1000" dirty="0">
                        <a:solidFill>
                          <a:schemeClr val="tx1"/>
                        </a:solidFill>
                      </a:endParaRPr>
                    </a:p>
                  </a:txBody>
                  <a:tcPr>
                    <a:solidFill>
                      <a:schemeClr val="bg1">
                        <a:alpha val="75000"/>
                      </a:schemeClr>
                    </a:solidFill>
                  </a:tcPr>
                </a:tc>
                <a:tc>
                  <a:txBody>
                    <a:bodyPr/>
                    <a:lstStyle/>
                    <a:p>
                      <a:endParaRPr kumimoji="1" lang="ja-JP" altLang="en-US" sz="1000">
                        <a:solidFill>
                          <a:schemeClr val="tx1"/>
                        </a:solidFill>
                      </a:endParaRPr>
                    </a:p>
                  </a:txBody>
                  <a:tcPr>
                    <a:solidFill>
                      <a:schemeClr val="bg1">
                        <a:alpha val="75000"/>
                      </a:schemeClr>
                    </a:solidFill>
                  </a:tcPr>
                </a:tc>
                <a:tc>
                  <a:txBody>
                    <a:bodyPr/>
                    <a:lstStyle/>
                    <a:p>
                      <a:endParaRPr kumimoji="1" lang="ja-JP" altLang="en-US" sz="1000" dirty="0">
                        <a:solidFill>
                          <a:schemeClr val="tx1"/>
                        </a:solidFill>
                      </a:endParaRPr>
                    </a:p>
                  </a:txBody>
                  <a:tcPr>
                    <a:solidFill>
                      <a:schemeClr val="bg1">
                        <a:alpha val="75000"/>
                      </a:schemeClr>
                    </a:solidFill>
                  </a:tcPr>
                </a:tc>
                <a:tc>
                  <a:txBody>
                    <a:bodyPr/>
                    <a:lstStyle/>
                    <a:p>
                      <a:endParaRPr kumimoji="1" lang="ja-JP" altLang="en-US" sz="1000" dirty="0">
                        <a:solidFill>
                          <a:schemeClr val="tx1"/>
                        </a:solidFill>
                      </a:endParaRPr>
                    </a:p>
                  </a:txBody>
                  <a:tcPr>
                    <a:solidFill>
                      <a:schemeClr val="bg1">
                        <a:alpha val="75000"/>
                      </a:schemeClr>
                    </a:solidFill>
                  </a:tcPr>
                </a:tc>
                <a:tc>
                  <a:txBody>
                    <a:bodyPr/>
                    <a:lstStyle/>
                    <a:p>
                      <a:endParaRPr kumimoji="1" lang="ja-JP" altLang="en-US" sz="1000" dirty="0">
                        <a:solidFill>
                          <a:schemeClr val="tx1"/>
                        </a:solidFill>
                      </a:endParaRPr>
                    </a:p>
                  </a:txBody>
                  <a:tcPr>
                    <a:solidFill>
                      <a:schemeClr val="bg1">
                        <a:alpha val="75000"/>
                      </a:schemeClr>
                    </a:solidFill>
                  </a:tcPr>
                </a:tc>
                <a:tc>
                  <a:txBody>
                    <a:bodyPr/>
                    <a:lstStyle/>
                    <a:p>
                      <a:endParaRPr kumimoji="1" lang="ja-JP" altLang="en-US" sz="1000" dirty="0">
                        <a:solidFill>
                          <a:schemeClr val="tx1"/>
                        </a:solidFill>
                      </a:endParaRPr>
                    </a:p>
                  </a:txBody>
                  <a:tcPr>
                    <a:solidFill>
                      <a:schemeClr val="bg1">
                        <a:alpha val="75000"/>
                      </a:schemeClr>
                    </a:solidFill>
                  </a:tcPr>
                </a:tc>
                <a:tc>
                  <a:txBody>
                    <a:bodyPr/>
                    <a:lstStyle/>
                    <a:p>
                      <a:endParaRPr kumimoji="1" lang="ja-JP" altLang="en-US" sz="1000" dirty="0">
                        <a:solidFill>
                          <a:schemeClr val="tx1"/>
                        </a:solidFill>
                      </a:endParaRPr>
                    </a:p>
                  </a:txBody>
                  <a:tcPr>
                    <a:solidFill>
                      <a:schemeClr val="bg1">
                        <a:alpha val="75000"/>
                      </a:schemeClr>
                    </a:solidFill>
                  </a:tcPr>
                </a:tc>
                <a:tc>
                  <a:txBody>
                    <a:bodyPr/>
                    <a:lstStyle/>
                    <a:p>
                      <a:endParaRPr kumimoji="1" lang="ja-JP" altLang="en-US" sz="1000" dirty="0">
                        <a:solidFill>
                          <a:schemeClr val="tx1"/>
                        </a:solidFill>
                      </a:endParaRPr>
                    </a:p>
                  </a:txBody>
                  <a:tcPr>
                    <a:solidFill>
                      <a:schemeClr val="bg1">
                        <a:alpha val="75000"/>
                      </a:schemeClr>
                    </a:solidFill>
                  </a:tcPr>
                </a:tc>
                <a:tc>
                  <a:txBody>
                    <a:bodyPr/>
                    <a:lstStyle/>
                    <a:p>
                      <a:endParaRPr kumimoji="1" lang="ja-JP" altLang="en-US" sz="1000" dirty="0">
                        <a:solidFill>
                          <a:schemeClr val="tx1"/>
                        </a:solidFill>
                      </a:endParaRPr>
                    </a:p>
                  </a:txBody>
                  <a:tcPr>
                    <a:solidFill>
                      <a:schemeClr val="bg1">
                        <a:alpha val="75000"/>
                      </a:schemeClr>
                    </a:solidFill>
                  </a:tcPr>
                </a:tc>
                <a:tc>
                  <a:txBody>
                    <a:bodyPr/>
                    <a:lstStyle/>
                    <a:p>
                      <a:endParaRPr kumimoji="1" lang="ja-JP" altLang="en-US" sz="1000" dirty="0">
                        <a:solidFill>
                          <a:schemeClr val="tx1"/>
                        </a:solidFill>
                      </a:endParaRPr>
                    </a:p>
                  </a:txBody>
                  <a:tcPr>
                    <a:solidFill>
                      <a:schemeClr val="bg1">
                        <a:alpha val="75000"/>
                      </a:schemeClr>
                    </a:solidFill>
                  </a:tcPr>
                </a:tc>
                <a:tc>
                  <a:txBody>
                    <a:bodyPr/>
                    <a:lstStyle/>
                    <a:p>
                      <a:endParaRPr kumimoji="1" lang="ja-JP" altLang="en-US" sz="1000" dirty="0">
                        <a:solidFill>
                          <a:schemeClr val="tx1"/>
                        </a:solidFill>
                      </a:endParaRPr>
                    </a:p>
                  </a:txBody>
                  <a:tcPr>
                    <a:solidFill>
                      <a:schemeClr val="bg1">
                        <a:alpha val="75000"/>
                      </a:schemeClr>
                    </a:solidFill>
                  </a:tcPr>
                </a:tc>
                <a:tc>
                  <a:txBody>
                    <a:bodyPr/>
                    <a:lstStyle/>
                    <a:p>
                      <a:endParaRPr kumimoji="1" lang="ja-JP" altLang="en-US" sz="1000" dirty="0">
                        <a:solidFill>
                          <a:schemeClr val="tx1"/>
                        </a:solidFill>
                      </a:endParaRPr>
                    </a:p>
                  </a:txBody>
                  <a:tcPr>
                    <a:solidFill>
                      <a:schemeClr val="bg1">
                        <a:alpha val="75000"/>
                      </a:schemeClr>
                    </a:solidFill>
                  </a:tcPr>
                </a:tc>
                <a:tc>
                  <a:txBody>
                    <a:bodyPr/>
                    <a:lstStyle/>
                    <a:p>
                      <a:endParaRPr kumimoji="1" lang="ja-JP" altLang="en-US" sz="1000">
                        <a:solidFill>
                          <a:schemeClr val="tx1"/>
                        </a:solidFill>
                      </a:endParaRPr>
                    </a:p>
                  </a:txBody>
                  <a:tcPr>
                    <a:solidFill>
                      <a:schemeClr val="bg1">
                        <a:alpha val="75000"/>
                      </a:schemeClr>
                    </a:solidFill>
                  </a:tcPr>
                </a:tc>
                <a:extLst>
                  <a:ext uri="{0D108BD9-81ED-4DB2-BD59-A6C34878D82A}">
                    <a16:rowId xmlns:a16="http://schemas.microsoft.com/office/drawing/2014/main" val="10003"/>
                  </a:ext>
                </a:extLst>
              </a:tr>
              <a:tr h="645917">
                <a:tc rowSpan="4">
                  <a:txBody>
                    <a:bodyPr/>
                    <a:lstStyle/>
                    <a:p>
                      <a:pPr algn="ctr"/>
                      <a:r>
                        <a:rPr kumimoji="1" lang="ja-JP" altLang="en-US" sz="1000" dirty="0">
                          <a:solidFill>
                            <a:schemeClr val="tx1"/>
                          </a:solidFill>
                        </a:rPr>
                        <a:t>大阪ビジネスパーク</a:t>
                      </a:r>
                    </a:p>
                  </a:txBody>
                  <a:tcPr marL="45720" marR="45720" anchor="ctr">
                    <a:solidFill>
                      <a:schemeClr val="bg1">
                        <a:alpha val="75000"/>
                      </a:schemeClr>
                    </a:solidFill>
                  </a:tcPr>
                </a:tc>
                <a:tc rowSpan="4">
                  <a:txBody>
                    <a:bodyPr/>
                    <a:lstStyle/>
                    <a:p>
                      <a:pPr algn="l"/>
                      <a:r>
                        <a:rPr kumimoji="1" lang="ja-JP" altLang="en-US" sz="1000" dirty="0">
                          <a:solidFill>
                            <a:schemeClr val="tx1"/>
                          </a:solidFill>
                        </a:rPr>
                        <a:t>③</a:t>
                      </a:r>
                    </a:p>
                  </a:txBody>
                  <a:tcPr marL="45720" marR="45720" anchor="ctr">
                    <a:solidFill>
                      <a:schemeClr val="bg1">
                        <a:alpha val="75000"/>
                      </a:schemeClr>
                    </a:solidFill>
                  </a:tcPr>
                </a:tc>
                <a:tc>
                  <a:txBody>
                    <a:bodyPr/>
                    <a:lstStyle/>
                    <a:p>
                      <a:pPr algn="l"/>
                      <a:r>
                        <a:rPr kumimoji="1" lang="ja-JP" altLang="en-US" sz="1000" dirty="0">
                          <a:solidFill>
                            <a:schemeClr val="tx1"/>
                          </a:solidFill>
                        </a:rPr>
                        <a:t>土地利用方針の見直し</a:t>
                      </a:r>
                    </a:p>
                  </a:txBody>
                  <a:tcPr anchor="ctr">
                    <a:solidFill>
                      <a:schemeClr val="bg1">
                        <a:alpha val="75000"/>
                      </a:schemeClr>
                    </a:solidFill>
                  </a:tcPr>
                </a:tc>
                <a:tc>
                  <a:txBody>
                    <a:bodyPr/>
                    <a:lstStyle/>
                    <a:p>
                      <a:endParaRPr kumimoji="1" lang="ja-JP" altLang="en-US" sz="1000">
                        <a:solidFill>
                          <a:schemeClr val="tx1"/>
                        </a:solidFill>
                      </a:endParaRPr>
                    </a:p>
                  </a:txBody>
                  <a:tcPr>
                    <a:solidFill>
                      <a:schemeClr val="bg1">
                        <a:alpha val="75000"/>
                      </a:schemeClr>
                    </a:solidFill>
                  </a:tcPr>
                </a:tc>
                <a:tc>
                  <a:txBody>
                    <a:bodyPr/>
                    <a:lstStyle/>
                    <a:p>
                      <a:endParaRPr kumimoji="1" lang="ja-JP" altLang="en-US" sz="1000">
                        <a:solidFill>
                          <a:schemeClr val="tx1"/>
                        </a:solidFill>
                      </a:endParaRPr>
                    </a:p>
                  </a:txBody>
                  <a:tcPr>
                    <a:solidFill>
                      <a:schemeClr val="bg1">
                        <a:alpha val="75000"/>
                      </a:schemeClr>
                    </a:solidFill>
                  </a:tcPr>
                </a:tc>
                <a:tc>
                  <a:txBody>
                    <a:bodyPr/>
                    <a:lstStyle/>
                    <a:p>
                      <a:endParaRPr kumimoji="1" lang="ja-JP" altLang="en-US" sz="1000">
                        <a:solidFill>
                          <a:schemeClr val="tx1"/>
                        </a:solidFill>
                      </a:endParaRPr>
                    </a:p>
                  </a:txBody>
                  <a:tcPr>
                    <a:solidFill>
                      <a:schemeClr val="bg1">
                        <a:alpha val="75000"/>
                      </a:schemeClr>
                    </a:solidFill>
                  </a:tcPr>
                </a:tc>
                <a:tc>
                  <a:txBody>
                    <a:bodyPr/>
                    <a:lstStyle/>
                    <a:p>
                      <a:endParaRPr kumimoji="1" lang="ja-JP" altLang="en-US" sz="1000" dirty="0">
                        <a:solidFill>
                          <a:schemeClr val="tx1"/>
                        </a:solidFill>
                      </a:endParaRPr>
                    </a:p>
                  </a:txBody>
                  <a:tcPr>
                    <a:solidFill>
                      <a:schemeClr val="bg1">
                        <a:alpha val="75000"/>
                      </a:schemeClr>
                    </a:solidFill>
                  </a:tcPr>
                </a:tc>
                <a:tc>
                  <a:txBody>
                    <a:bodyPr/>
                    <a:lstStyle/>
                    <a:p>
                      <a:endParaRPr kumimoji="1" lang="ja-JP" altLang="en-US" sz="1000" dirty="0">
                        <a:solidFill>
                          <a:schemeClr val="tx1"/>
                        </a:solidFill>
                      </a:endParaRPr>
                    </a:p>
                  </a:txBody>
                  <a:tcPr>
                    <a:solidFill>
                      <a:schemeClr val="bg1">
                        <a:alpha val="75000"/>
                      </a:schemeClr>
                    </a:solidFill>
                  </a:tcPr>
                </a:tc>
                <a:tc>
                  <a:txBody>
                    <a:bodyPr/>
                    <a:lstStyle/>
                    <a:p>
                      <a:endParaRPr kumimoji="1" lang="ja-JP" altLang="en-US" sz="1000">
                        <a:solidFill>
                          <a:schemeClr val="tx1"/>
                        </a:solidFill>
                      </a:endParaRPr>
                    </a:p>
                  </a:txBody>
                  <a:tcPr>
                    <a:solidFill>
                      <a:schemeClr val="bg1">
                        <a:alpha val="75000"/>
                      </a:schemeClr>
                    </a:solidFill>
                  </a:tcPr>
                </a:tc>
                <a:tc>
                  <a:txBody>
                    <a:bodyPr/>
                    <a:lstStyle/>
                    <a:p>
                      <a:endParaRPr kumimoji="1" lang="ja-JP" altLang="en-US" sz="1000">
                        <a:solidFill>
                          <a:schemeClr val="tx1"/>
                        </a:solidFill>
                      </a:endParaRPr>
                    </a:p>
                  </a:txBody>
                  <a:tcPr>
                    <a:solidFill>
                      <a:schemeClr val="bg1">
                        <a:alpha val="75000"/>
                      </a:schemeClr>
                    </a:solidFill>
                  </a:tcPr>
                </a:tc>
                <a:tc>
                  <a:txBody>
                    <a:bodyPr/>
                    <a:lstStyle/>
                    <a:p>
                      <a:endParaRPr kumimoji="1" lang="ja-JP" altLang="en-US" sz="1000" dirty="0">
                        <a:solidFill>
                          <a:schemeClr val="tx1"/>
                        </a:solidFill>
                      </a:endParaRPr>
                    </a:p>
                  </a:txBody>
                  <a:tcPr>
                    <a:solidFill>
                      <a:schemeClr val="bg1">
                        <a:alpha val="75000"/>
                      </a:schemeClr>
                    </a:solidFill>
                  </a:tcPr>
                </a:tc>
                <a:tc>
                  <a:txBody>
                    <a:bodyPr/>
                    <a:lstStyle/>
                    <a:p>
                      <a:endParaRPr kumimoji="1" lang="ja-JP" altLang="en-US" sz="1000" dirty="0">
                        <a:solidFill>
                          <a:schemeClr val="tx1"/>
                        </a:solidFill>
                      </a:endParaRPr>
                    </a:p>
                  </a:txBody>
                  <a:tcPr>
                    <a:solidFill>
                      <a:schemeClr val="bg1">
                        <a:alpha val="75000"/>
                      </a:schemeClr>
                    </a:solidFill>
                  </a:tcPr>
                </a:tc>
                <a:tc>
                  <a:txBody>
                    <a:bodyPr/>
                    <a:lstStyle/>
                    <a:p>
                      <a:endParaRPr kumimoji="1" lang="ja-JP" altLang="en-US" sz="1000" dirty="0">
                        <a:solidFill>
                          <a:schemeClr val="tx1"/>
                        </a:solidFill>
                      </a:endParaRPr>
                    </a:p>
                  </a:txBody>
                  <a:tcPr>
                    <a:solidFill>
                      <a:schemeClr val="bg1">
                        <a:alpha val="75000"/>
                      </a:schemeClr>
                    </a:solidFill>
                  </a:tcPr>
                </a:tc>
                <a:tc>
                  <a:txBody>
                    <a:bodyPr/>
                    <a:lstStyle/>
                    <a:p>
                      <a:endParaRPr kumimoji="1" lang="ja-JP" altLang="en-US" sz="1000">
                        <a:solidFill>
                          <a:schemeClr val="tx1"/>
                        </a:solidFill>
                      </a:endParaRPr>
                    </a:p>
                  </a:txBody>
                  <a:tcPr>
                    <a:solidFill>
                      <a:schemeClr val="bg1">
                        <a:alpha val="75000"/>
                      </a:schemeClr>
                    </a:solidFill>
                  </a:tcPr>
                </a:tc>
                <a:tc>
                  <a:txBody>
                    <a:bodyPr/>
                    <a:lstStyle/>
                    <a:p>
                      <a:endParaRPr kumimoji="1" lang="ja-JP" altLang="en-US" sz="1000" dirty="0">
                        <a:solidFill>
                          <a:schemeClr val="tx1"/>
                        </a:solidFill>
                      </a:endParaRPr>
                    </a:p>
                  </a:txBody>
                  <a:tcPr>
                    <a:solidFill>
                      <a:schemeClr val="bg1">
                        <a:alpha val="75000"/>
                      </a:schemeClr>
                    </a:solidFill>
                  </a:tcPr>
                </a:tc>
                <a:tc>
                  <a:txBody>
                    <a:bodyPr/>
                    <a:lstStyle/>
                    <a:p>
                      <a:endParaRPr kumimoji="1" lang="ja-JP" altLang="en-US" sz="1000" dirty="0">
                        <a:solidFill>
                          <a:schemeClr val="tx1"/>
                        </a:solidFill>
                      </a:endParaRPr>
                    </a:p>
                  </a:txBody>
                  <a:tcPr>
                    <a:solidFill>
                      <a:schemeClr val="bg1">
                        <a:alpha val="75000"/>
                      </a:schemeClr>
                    </a:solidFill>
                  </a:tcPr>
                </a:tc>
                <a:tc>
                  <a:txBody>
                    <a:bodyPr/>
                    <a:lstStyle/>
                    <a:p>
                      <a:endParaRPr kumimoji="1" lang="ja-JP" altLang="en-US" sz="1000" dirty="0">
                        <a:solidFill>
                          <a:schemeClr val="tx1"/>
                        </a:solidFill>
                      </a:endParaRPr>
                    </a:p>
                  </a:txBody>
                  <a:tcPr>
                    <a:solidFill>
                      <a:schemeClr val="bg1">
                        <a:alpha val="75000"/>
                      </a:schemeClr>
                    </a:solidFill>
                  </a:tcPr>
                </a:tc>
                <a:tc>
                  <a:txBody>
                    <a:bodyPr/>
                    <a:lstStyle/>
                    <a:p>
                      <a:endParaRPr kumimoji="1" lang="ja-JP" altLang="en-US" sz="1000" dirty="0">
                        <a:solidFill>
                          <a:schemeClr val="tx1"/>
                        </a:solidFill>
                      </a:endParaRPr>
                    </a:p>
                  </a:txBody>
                  <a:tcPr>
                    <a:solidFill>
                      <a:schemeClr val="bg1">
                        <a:alpha val="75000"/>
                      </a:schemeClr>
                    </a:solidFill>
                  </a:tcPr>
                </a:tc>
                <a:tc>
                  <a:txBody>
                    <a:bodyPr/>
                    <a:lstStyle/>
                    <a:p>
                      <a:endParaRPr kumimoji="1" lang="ja-JP" altLang="en-US" sz="1000">
                        <a:solidFill>
                          <a:schemeClr val="tx1"/>
                        </a:solidFill>
                      </a:endParaRPr>
                    </a:p>
                  </a:txBody>
                  <a:tcPr>
                    <a:solidFill>
                      <a:schemeClr val="bg1">
                        <a:alpha val="75000"/>
                      </a:schemeClr>
                    </a:solidFill>
                  </a:tcPr>
                </a:tc>
                <a:tc>
                  <a:txBody>
                    <a:bodyPr/>
                    <a:lstStyle/>
                    <a:p>
                      <a:endParaRPr kumimoji="1" lang="ja-JP" altLang="en-US" sz="1000">
                        <a:solidFill>
                          <a:schemeClr val="tx1"/>
                        </a:solidFill>
                      </a:endParaRPr>
                    </a:p>
                  </a:txBody>
                  <a:tcPr>
                    <a:solidFill>
                      <a:schemeClr val="bg1">
                        <a:alpha val="75000"/>
                      </a:schemeClr>
                    </a:solidFill>
                  </a:tcPr>
                </a:tc>
                <a:extLst>
                  <a:ext uri="{0D108BD9-81ED-4DB2-BD59-A6C34878D82A}">
                    <a16:rowId xmlns:a16="http://schemas.microsoft.com/office/drawing/2014/main" val="10004"/>
                  </a:ext>
                </a:extLst>
              </a:tr>
              <a:tr h="540000">
                <a:tc vMerge="1">
                  <a:txBody>
                    <a:bodyPr/>
                    <a:lstStyle/>
                    <a:p>
                      <a:pPr algn="ctr"/>
                      <a:endParaRPr kumimoji="1" lang="ja-JP" altLang="en-US" sz="800" dirty="0"/>
                    </a:p>
                  </a:txBody>
                  <a:tcPr anchor="ctr">
                    <a:solidFill>
                      <a:schemeClr val="bg1">
                        <a:alpha val="75000"/>
                      </a:schemeClr>
                    </a:solidFill>
                  </a:tcPr>
                </a:tc>
                <a:tc vMerge="1">
                  <a:txBody>
                    <a:bodyPr/>
                    <a:lstStyle/>
                    <a:p>
                      <a:pPr algn="l"/>
                      <a:endParaRPr kumimoji="1" lang="ja-JP" altLang="en-US" sz="800" dirty="0"/>
                    </a:p>
                  </a:txBody>
                  <a:tcPr anchor="ctr">
                    <a:solidFill>
                      <a:schemeClr val="bg1">
                        <a:alpha val="75000"/>
                      </a:schemeClr>
                    </a:solidFill>
                  </a:tcPr>
                </a:tc>
                <a:tc rowSpan="2">
                  <a:txBody>
                    <a:bodyPr/>
                    <a:lstStyle/>
                    <a:p>
                      <a:pPr algn="l"/>
                      <a:r>
                        <a:rPr kumimoji="1" lang="ja-JP" altLang="en-US" sz="1000" dirty="0">
                          <a:solidFill>
                            <a:schemeClr val="tx1"/>
                          </a:solidFill>
                        </a:rPr>
                        <a:t>エリアマネジメント本格実施</a:t>
                      </a:r>
                    </a:p>
                  </a:txBody>
                  <a:tcPr anchor="ctr">
                    <a:solidFill>
                      <a:schemeClr val="bg1">
                        <a:alpha val="75000"/>
                      </a:schemeClr>
                    </a:solidFill>
                  </a:tcPr>
                </a:tc>
                <a:tc>
                  <a:txBody>
                    <a:bodyPr/>
                    <a:lstStyle/>
                    <a:p>
                      <a:endParaRPr kumimoji="1" lang="ja-JP" altLang="en-US" sz="1000" dirty="0">
                        <a:solidFill>
                          <a:schemeClr val="tx1"/>
                        </a:solidFill>
                      </a:endParaRPr>
                    </a:p>
                  </a:txBody>
                  <a:tcPr>
                    <a:solidFill>
                      <a:schemeClr val="bg1">
                        <a:alpha val="75000"/>
                      </a:schemeClr>
                    </a:solidFill>
                  </a:tcPr>
                </a:tc>
                <a:tc>
                  <a:txBody>
                    <a:bodyPr/>
                    <a:lstStyle/>
                    <a:p>
                      <a:endParaRPr kumimoji="1" lang="ja-JP" altLang="en-US" sz="1000" dirty="0">
                        <a:solidFill>
                          <a:schemeClr val="tx1"/>
                        </a:solidFill>
                      </a:endParaRPr>
                    </a:p>
                  </a:txBody>
                  <a:tcPr>
                    <a:solidFill>
                      <a:schemeClr val="bg1">
                        <a:alpha val="75000"/>
                      </a:schemeClr>
                    </a:solidFill>
                  </a:tcPr>
                </a:tc>
                <a:tc>
                  <a:txBody>
                    <a:bodyPr/>
                    <a:lstStyle/>
                    <a:p>
                      <a:endParaRPr kumimoji="1" lang="ja-JP" altLang="en-US" sz="1000" dirty="0">
                        <a:solidFill>
                          <a:schemeClr val="tx1"/>
                        </a:solidFill>
                      </a:endParaRPr>
                    </a:p>
                  </a:txBody>
                  <a:tcPr>
                    <a:solidFill>
                      <a:schemeClr val="bg1">
                        <a:alpha val="75000"/>
                      </a:schemeClr>
                    </a:solidFill>
                  </a:tcPr>
                </a:tc>
                <a:tc>
                  <a:txBody>
                    <a:bodyPr/>
                    <a:lstStyle/>
                    <a:p>
                      <a:endParaRPr kumimoji="1" lang="ja-JP" altLang="en-US" sz="1000" dirty="0">
                        <a:solidFill>
                          <a:schemeClr val="tx1"/>
                        </a:solidFill>
                      </a:endParaRPr>
                    </a:p>
                  </a:txBody>
                  <a:tcPr>
                    <a:solidFill>
                      <a:schemeClr val="bg1">
                        <a:alpha val="75000"/>
                      </a:schemeClr>
                    </a:solidFill>
                  </a:tcPr>
                </a:tc>
                <a:tc>
                  <a:txBody>
                    <a:bodyPr/>
                    <a:lstStyle/>
                    <a:p>
                      <a:endParaRPr kumimoji="1" lang="ja-JP" altLang="en-US" sz="1000" dirty="0">
                        <a:solidFill>
                          <a:schemeClr val="tx1"/>
                        </a:solidFill>
                      </a:endParaRPr>
                    </a:p>
                  </a:txBody>
                  <a:tcPr>
                    <a:solidFill>
                      <a:schemeClr val="bg1">
                        <a:alpha val="75000"/>
                      </a:schemeClr>
                    </a:solidFill>
                  </a:tcPr>
                </a:tc>
                <a:tc>
                  <a:txBody>
                    <a:bodyPr/>
                    <a:lstStyle/>
                    <a:p>
                      <a:endParaRPr kumimoji="1" lang="ja-JP" altLang="en-US" sz="1000" dirty="0">
                        <a:solidFill>
                          <a:schemeClr val="tx1"/>
                        </a:solidFill>
                      </a:endParaRPr>
                    </a:p>
                  </a:txBody>
                  <a:tcPr>
                    <a:solidFill>
                      <a:schemeClr val="bg1">
                        <a:alpha val="75000"/>
                      </a:schemeClr>
                    </a:solidFill>
                  </a:tcPr>
                </a:tc>
                <a:tc>
                  <a:txBody>
                    <a:bodyPr/>
                    <a:lstStyle/>
                    <a:p>
                      <a:endParaRPr kumimoji="1" lang="ja-JP" altLang="en-US" sz="1000" dirty="0">
                        <a:solidFill>
                          <a:schemeClr val="tx1"/>
                        </a:solidFill>
                      </a:endParaRPr>
                    </a:p>
                  </a:txBody>
                  <a:tcPr>
                    <a:solidFill>
                      <a:schemeClr val="bg1">
                        <a:alpha val="75000"/>
                      </a:schemeClr>
                    </a:solidFill>
                  </a:tcPr>
                </a:tc>
                <a:tc>
                  <a:txBody>
                    <a:bodyPr/>
                    <a:lstStyle/>
                    <a:p>
                      <a:endParaRPr kumimoji="1" lang="ja-JP" altLang="en-US" sz="1000">
                        <a:solidFill>
                          <a:schemeClr val="tx1"/>
                        </a:solidFill>
                      </a:endParaRPr>
                    </a:p>
                  </a:txBody>
                  <a:tcPr>
                    <a:solidFill>
                      <a:schemeClr val="bg1">
                        <a:alpha val="75000"/>
                      </a:schemeClr>
                    </a:solidFill>
                  </a:tcPr>
                </a:tc>
                <a:tc>
                  <a:txBody>
                    <a:bodyPr/>
                    <a:lstStyle/>
                    <a:p>
                      <a:endParaRPr kumimoji="1" lang="ja-JP" altLang="en-US" sz="1000" dirty="0">
                        <a:solidFill>
                          <a:schemeClr val="tx1"/>
                        </a:solidFill>
                      </a:endParaRPr>
                    </a:p>
                  </a:txBody>
                  <a:tcPr>
                    <a:solidFill>
                      <a:schemeClr val="bg1">
                        <a:alpha val="75000"/>
                      </a:schemeClr>
                    </a:solidFill>
                  </a:tcPr>
                </a:tc>
                <a:tc>
                  <a:txBody>
                    <a:bodyPr/>
                    <a:lstStyle/>
                    <a:p>
                      <a:endParaRPr kumimoji="1" lang="ja-JP" altLang="en-US" sz="1000" dirty="0">
                        <a:solidFill>
                          <a:schemeClr val="tx1"/>
                        </a:solidFill>
                      </a:endParaRPr>
                    </a:p>
                  </a:txBody>
                  <a:tcPr>
                    <a:solidFill>
                      <a:schemeClr val="bg1">
                        <a:alpha val="75000"/>
                      </a:schemeClr>
                    </a:solidFill>
                  </a:tcPr>
                </a:tc>
                <a:tc>
                  <a:txBody>
                    <a:bodyPr/>
                    <a:lstStyle/>
                    <a:p>
                      <a:endParaRPr kumimoji="1" lang="ja-JP" altLang="en-US" sz="1000" dirty="0">
                        <a:solidFill>
                          <a:schemeClr val="tx1"/>
                        </a:solidFill>
                      </a:endParaRPr>
                    </a:p>
                  </a:txBody>
                  <a:tcPr>
                    <a:solidFill>
                      <a:schemeClr val="bg1">
                        <a:alpha val="75000"/>
                      </a:schemeClr>
                    </a:solidFill>
                  </a:tcPr>
                </a:tc>
                <a:tc>
                  <a:txBody>
                    <a:bodyPr/>
                    <a:lstStyle/>
                    <a:p>
                      <a:endParaRPr kumimoji="1" lang="ja-JP" altLang="en-US" sz="1000" dirty="0">
                        <a:solidFill>
                          <a:schemeClr val="tx1"/>
                        </a:solidFill>
                      </a:endParaRPr>
                    </a:p>
                  </a:txBody>
                  <a:tcPr>
                    <a:solidFill>
                      <a:schemeClr val="bg1">
                        <a:alpha val="75000"/>
                      </a:schemeClr>
                    </a:solidFill>
                  </a:tcPr>
                </a:tc>
                <a:tc>
                  <a:txBody>
                    <a:bodyPr/>
                    <a:lstStyle/>
                    <a:p>
                      <a:endParaRPr kumimoji="1" lang="ja-JP" altLang="en-US" sz="1000" dirty="0">
                        <a:solidFill>
                          <a:schemeClr val="tx1"/>
                        </a:solidFill>
                      </a:endParaRPr>
                    </a:p>
                  </a:txBody>
                  <a:tcPr>
                    <a:solidFill>
                      <a:schemeClr val="bg1">
                        <a:alpha val="75000"/>
                      </a:schemeClr>
                    </a:solidFill>
                  </a:tcPr>
                </a:tc>
                <a:tc>
                  <a:txBody>
                    <a:bodyPr/>
                    <a:lstStyle/>
                    <a:p>
                      <a:endParaRPr kumimoji="1" lang="ja-JP" altLang="en-US" sz="1000" dirty="0">
                        <a:solidFill>
                          <a:schemeClr val="tx1"/>
                        </a:solidFill>
                      </a:endParaRPr>
                    </a:p>
                  </a:txBody>
                  <a:tcPr>
                    <a:solidFill>
                      <a:schemeClr val="bg1">
                        <a:alpha val="75000"/>
                      </a:schemeClr>
                    </a:solidFill>
                  </a:tcPr>
                </a:tc>
                <a:tc>
                  <a:txBody>
                    <a:bodyPr/>
                    <a:lstStyle/>
                    <a:p>
                      <a:endParaRPr kumimoji="1" lang="ja-JP" altLang="en-US" sz="1000" dirty="0">
                        <a:solidFill>
                          <a:schemeClr val="tx1"/>
                        </a:solidFill>
                      </a:endParaRPr>
                    </a:p>
                  </a:txBody>
                  <a:tcPr>
                    <a:solidFill>
                      <a:schemeClr val="bg1">
                        <a:alpha val="75000"/>
                      </a:schemeClr>
                    </a:solidFill>
                  </a:tcPr>
                </a:tc>
                <a:tc>
                  <a:txBody>
                    <a:bodyPr/>
                    <a:lstStyle/>
                    <a:p>
                      <a:endParaRPr kumimoji="1" lang="ja-JP" altLang="en-US" sz="1000" dirty="0">
                        <a:solidFill>
                          <a:schemeClr val="tx1"/>
                        </a:solidFill>
                      </a:endParaRPr>
                    </a:p>
                  </a:txBody>
                  <a:tcPr>
                    <a:solidFill>
                      <a:schemeClr val="bg1">
                        <a:alpha val="75000"/>
                      </a:schemeClr>
                    </a:solidFill>
                  </a:tcPr>
                </a:tc>
                <a:tc>
                  <a:txBody>
                    <a:bodyPr/>
                    <a:lstStyle/>
                    <a:p>
                      <a:endParaRPr kumimoji="1" lang="ja-JP" altLang="en-US" sz="1000" dirty="0">
                        <a:solidFill>
                          <a:schemeClr val="tx1"/>
                        </a:solidFill>
                      </a:endParaRPr>
                    </a:p>
                  </a:txBody>
                  <a:tcPr>
                    <a:solidFill>
                      <a:schemeClr val="bg1">
                        <a:alpha val="75000"/>
                      </a:schemeClr>
                    </a:solidFill>
                  </a:tcPr>
                </a:tc>
                <a:extLst>
                  <a:ext uri="{0D108BD9-81ED-4DB2-BD59-A6C34878D82A}">
                    <a16:rowId xmlns:a16="http://schemas.microsoft.com/office/drawing/2014/main" val="10005"/>
                  </a:ext>
                </a:extLst>
              </a:tr>
              <a:tr h="504000">
                <a:tc vMerge="1">
                  <a:txBody>
                    <a:bodyPr/>
                    <a:lstStyle/>
                    <a:p>
                      <a:endParaRPr kumimoji="1" lang="ja-JP" altLang="en-US"/>
                    </a:p>
                  </a:txBody>
                  <a:tcPr/>
                </a:tc>
                <a:tc vMerge="1">
                  <a:txBody>
                    <a:bodyPr/>
                    <a:lstStyle/>
                    <a:p>
                      <a:endParaRPr kumimoji="1" lang="ja-JP" altLang="en-US"/>
                    </a:p>
                  </a:txBody>
                  <a:tcPr/>
                </a:tc>
                <a:tc vMerge="1">
                  <a:txBody>
                    <a:bodyPr/>
                    <a:lstStyle/>
                    <a:p>
                      <a:pPr algn="l"/>
                      <a:endParaRPr kumimoji="1" lang="ja-JP" altLang="en-US" sz="800" dirty="0"/>
                    </a:p>
                  </a:txBody>
                  <a:tcPr anchor="ctr">
                    <a:solidFill>
                      <a:schemeClr val="bg1">
                        <a:alpha val="75000"/>
                      </a:schemeClr>
                    </a:solidFill>
                  </a:tcPr>
                </a:tc>
                <a:tc>
                  <a:txBody>
                    <a:bodyPr/>
                    <a:lstStyle/>
                    <a:p>
                      <a:endParaRPr kumimoji="1" lang="ja-JP" altLang="en-US" sz="1000" dirty="0">
                        <a:solidFill>
                          <a:schemeClr val="tx1"/>
                        </a:solidFill>
                      </a:endParaRPr>
                    </a:p>
                  </a:txBody>
                  <a:tcPr>
                    <a:solidFill>
                      <a:schemeClr val="bg1">
                        <a:alpha val="75000"/>
                      </a:schemeClr>
                    </a:solidFill>
                  </a:tcPr>
                </a:tc>
                <a:tc>
                  <a:txBody>
                    <a:bodyPr/>
                    <a:lstStyle/>
                    <a:p>
                      <a:endParaRPr kumimoji="1" lang="ja-JP" altLang="en-US" sz="1000">
                        <a:solidFill>
                          <a:schemeClr val="tx1"/>
                        </a:solidFill>
                      </a:endParaRPr>
                    </a:p>
                  </a:txBody>
                  <a:tcPr>
                    <a:solidFill>
                      <a:schemeClr val="bg1">
                        <a:alpha val="75000"/>
                      </a:schemeClr>
                    </a:solidFill>
                  </a:tcPr>
                </a:tc>
                <a:tc>
                  <a:txBody>
                    <a:bodyPr/>
                    <a:lstStyle/>
                    <a:p>
                      <a:endParaRPr kumimoji="1" lang="ja-JP" altLang="en-US" sz="1000" dirty="0">
                        <a:solidFill>
                          <a:schemeClr val="tx1"/>
                        </a:solidFill>
                      </a:endParaRPr>
                    </a:p>
                  </a:txBody>
                  <a:tcPr>
                    <a:solidFill>
                      <a:schemeClr val="bg1">
                        <a:alpha val="75000"/>
                      </a:schemeClr>
                    </a:solidFill>
                  </a:tcPr>
                </a:tc>
                <a:tc>
                  <a:txBody>
                    <a:bodyPr/>
                    <a:lstStyle/>
                    <a:p>
                      <a:endParaRPr kumimoji="1" lang="ja-JP" altLang="en-US" sz="1000">
                        <a:solidFill>
                          <a:schemeClr val="tx1"/>
                        </a:solidFill>
                      </a:endParaRPr>
                    </a:p>
                  </a:txBody>
                  <a:tcPr>
                    <a:solidFill>
                      <a:schemeClr val="bg1">
                        <a:alpha val="75000"/>
                      </a:schemeClr>
                    </a:solidFill>
                  </a:tcPr>
                </a:tc>
                <a:tc>
                  <a:txBody>
                    <a:bodyPr/>
                    <a:lstStyle/>
                    <a:p>
                      <a:endParaRPr kumimoji="1" lang="ja-JP" altLang="en-US" sz="1000" dirty="0">
                        <a:solidFill>
                          <a:schemeClr val="tx1"/>
                        </a:solidFill>
                      </a:endParaRPr>
                    </a:p>
                  </a:txBody>
                  <a:tcPr>
                    <a:solidFill>
                      <a:schemeClr val="bg1">
                        <a:alpha val="75000"/>
                      </a:schemeClr>
                    </a:solidFill>
                  </a:tcPr>
                </a:tc>
                <a:tc>
                  <a:txBody>
                    <a:bodyPr/>
                    <a:lstStyle/>
                    <a:p>
                      <a:endParaRPr kumimoji="1" lang="ja-JP" altLang="en-US" sz="1000">
                        <a:solidFill>
                          <a:schemeClr val="tx1"/>
                        </a:solidFill>
                      </a:endParaRPr>
                    </a:p>
                  </a:txBody>
                  <a:tcPr>
                    <a:solidFill>
                      <a:schemeClr val="bg1">
                        <a:alpha val="75000"/>
                      </a:schemeClr>
                    </a:solidFill>
                  </a:tcPr>
                </a:tc>
                <a:tc>
                  <a:txBody>
                    <a:bodyPr/>
                    <a:lstStyle/>
                    <a:p>
                      <a:endParaRPr kumimoji="1" lang="ja-JP" altLang="en-US" sz="1000">
                        <a:solidFill>
                          <a:schemeClr val="tx1"/>
                        </a:solidFill>
                      </a:endParaRPr>
                    </a:p>
                  </a:txBody>
                  <a:tcPr>
                    <a:solidFill>
                      <a:schemeClr val="bg1">
                        <a:alpha val="75000"/>
                      </a:schemeClr>
                    </a:solidFill>
                  </a:tcPr>
                </a:tc>
                <a:tc>
                  <a:txBody>
                    <a:bodyPr/>
                    <a:lstStyle/>
                    <a:p>
                      <a:endParaRPr kumimoji="1" lang="ja-JP" altLang="en-US" sz="1000" dirty="0">
                        <a:solidFill>
                          <a:schemeClr val="tx1"/>
                        </a:solidFill>
                      </a:endParaRPr>
                    </a:p>
                  </a:txBody>
                  <a:tcPr>
                    <a:solidFill>
                      <a:schemeClr val="bg1">
                        <a:alpha val="75000"/>
                      </a:schemeClr>
                    </a:solidFill>
                  </a:tcPr>
                </a:tc>
                <a:tc>
                  <a:txBody>
                    <a:bodyPr/>
                    <a:lstStyle/>
                    <a:p>
                      <a:endParaRPr kumimoji="1" lang="ja-JP" altLang="en-US" sz="1000" dirty="0">
                        <a:solidFill>
                          <a:schemeClr val="tx1"/>
                        </a:solidFill>
                      </a:endParaRPr>
                    </a:p>
                  </a:txBody>
                  <a:tcPr>
                    <a:solidFill>
                      <a:schemeClr val="bg1">
                        <a:alpha val="75000"/>
                      </a:schemeClr>
                    </a:solidFill>
                  </a:tcPr>
                </a:tc>
                <a:tc>
                  <a:txBody>
                    <a:bodyPr/>
                    <a:lstStyle/>
                    <a:p>
                      <a:endParaRPr kumimoji="1" lang="ja-JP" altLang="en-US" sz="1000" dirty="0">
                        <a:solidFill>
                          <a:schemeClr val="tx1"/>
                        </a:solidFill>
                      </a:endParaRPr>
                    </a:p>
                  </a:txBody>
                  <a:tcPr>
                    <a:solidFill>
                      <a:schemeClr val="bg1">
                        <a:alpha val="75000"/>
                      </a:schemeClr>
                    </a:solidFill>
                  </a:tcPr>
                </a:tc>
                <a:tc>
                  <a:txBody>
                    <a:bodyPr/>
                    <a:lstStyle/>
                    <a:p>
                      <a:endParaRPr kumimoji="1" lang="ja-JP" altLang="en-US" sz="1000" dirty="0">
                        <a:solidFill>
                          <a:schemeClr val="tx1"/>
                        </a:solidFill>
                      </a:endParaRPr>
                    </a:p>
                  </a:txBody>
                  <a:tcPr>
                    <a:solidFill>
                      <a:schemeClr val="bg1">
                        <a:alpha val="75000"/>
                      </a:schemeClr>
                    </a:solidFill>
                  </a:tcPr>
                </a:tc>
                <a:tc>
                  <a:txBody>
                    <a:bodyPr/>
                    <a:lstStyle/>
                    <a:p>
                      <a:endParaRPr kumimoji="1" lang="ja-JP" altLang="en-US" sz="1000" dirty="0">
                        <a:solidFill>
                          <a:schemeClr val="tx1"/>
                        </a:solidFill>
                      </a:endParaRPr>
                    </a:p>
                  </a:txBody>
                  <a:tcPr>
                    <a:solidFill>
                      <a:schemeClr val="bg1">
                        <a:alpha val="75000"/>
                      </a:schemeClr>
                    </a:solidFill>
                  </a:tcPr>
                </a:tc>
                <a:tc>
                  <a:txBody>
                    <a:bodyPr/>
                    <a:lstStyle/>
                    <a:p>
                      <a:endParaRPr kumimoji="1" lang="ja-JP" altLang="en-US" sz="1000" dirty="0">
                        <a:solidFill>
                          <a:schemeClr val="tx1"/>
                        </a:solidFill>
                      </a:endParaRPr>
                    </a:p>
                  </a:txBody>
                  <a:tcPr>
                    <a:solidFill>
                      <a:schemeClr val="bg1">
                        <a:alpha val="75000"/>
                      </a:schemeClr>
                    </a:solidFill>
                  </a:tcPr>
                </a:tc>
                <a:tc>
                  <a:txBody>
                    <a:bodyPr/>
                    <a:lstStyle/>
                    <a:p>
                      <a:endParaRPr kumimoji="1" lang="ja-JP" altLang="en-US" sz="1000" dirty="0">
                        <a:solidFill>
                          <a:schemeClr val="tx1"/>
                        </a:solidFill>
                      </a:endParaRPr>
                    </a:p>
                  </a:txBody>
                  <a:tcPr>
                    <a:solidFill>
                      <a:schemeClr val="bg1">
                        <a:alpha val="75000"/>
                      </a:schemeClr>
                    </a:solidFill>
                  </a:tcPr>
                </a:tc>
                <a:tc>
                  <a:txBody>
                    <a:bodyPr/>
                    <a:lstStyle/>
                    <a:p>
                      <a:endParaRPr kumimoji="1" lang="ja-JP" altLang="en-US" sz="1000" dirty="0">
                        <a:solidFill>
                          <a:schemeClr val="tx1"/>
                        </a:solidFill>
                      </a:endParaRPr>
                    </a:p>
                  </a:txBody>
                  <a:tcPr>
                    <a:solidFill>
                      <a:schemeClr val="bg1">
                        <a:alpha val="75000"/>
                      </a:schemeClr>
                    </a:solidFill>
                  </a:tcPr>
                </a:tc>
                <a:tc>
                  <a:txBody>
                    <a:bodyPr/>
                    <a:lstStyle/>
                    <a:p>
                      <a:endParaRPr kumimoji="1" lang="ja-JP" altLang="en-US" sz="1000" dirty="0">
                        <a:solidFill>
                          <a:schemeClr val="tx1"/>
                        </a:solidFill>
                      </a:endParaRPr>
                    </a:p>
                  </a:txBody>
                  <a:tcPr>
                    <a:solidFill>
                      <a:schemeClr val="bg1">
                        <a:alpha val="75000"/>
                      </a:schemeClr>
                    </a:solidFill>
                  </a:tcPr>
                </a:tc>
                <a:tc>
                  <a:txBody>
                    <a:bodyPr/>
                    <a:lstStyle/>
                    <a:p>
                      <a:endParaRPr kumimoji="1" lang="ja-JP" altLang="en-US" sz="1000" dirty="0">
                        <a:solidFill>
                          <a:schemeClr val="tx1"/>
                        </a:solidFill>
                      </a:endParaRPr>
                    </a:p>
                  </a:txBody>
                  <a:tcPr>
                    <a:solidFill>
                      <a:schemeClr val="bg1">
                        <a:alpha val="75000"/>
                      </a:schemeClr>
                    </a:solidFill>
                  </a:tcPr>
                </a:tc>
                <a:extLst>
                  <a:ext uri="{0D108BD9-81ED-4DB2-BD59-A6C34878D82A}">
                    <a16:rowId xmlns:a16="http://schemas.microsoft.com/office/drawing/2014/main" val="10006"/>
                  </a:ext>
                </a:extLst>
              </a:tr>
              <a:tr h="468000">
                <a:tc vMerge="1">
                  <a:txBody>
                    <a:bodyPr/>
                    <a:lstStyle/>
                    <a:p>
                      <a:pPr algn="ctr"/>
                      <a:endParaRPr kumimoji="1" lang="ja-JP" altLang="en-US" sz="800" dirty="0"/>
                    </a:p>
                  </a:txBody>
                  <a:tcPr anchor="ctr">
                    <a:solidFill>
                      <a:schemeClr val="bg1">
                        <a:alpha val="75000"/>
                      </a:schemeClr>
                    </a:solidFill>
                  </a:tcPr>
                </a:tc>
                <a:tc vMerge="1">
                  <a:txBody>
                    <a:bodyPr/>
                    <a:lstStyle/>
                    <a:p>
                      <a:pPr algn="l"/>
                      <a:endParaRPr kumimoji="1" lang="ja-JP" altLang="en-US" sz="800" dirty="0"/>
                    </a:p>
                  </a:txBody>
                  <a:tcPr anchor="ctr">
                    <a:solidFill>
                      <a:schemeClr val="bg1">
                        <a:alpha val="75000"/>
                      </a:schemeClr>
                    </a:solidFill>
                  </a:tcPr>
                </a:tc>
                <a:tc>
                  <a:txBody>
                    <a:bodyPr/>
                    <a:lstStyle/>
                    <a:p>
                      <a:pPr algn="l"/>
                      <a:r>
                        <a:rPr kumimoji="1" lang="zh-TW" altLang="en-US" sz="1000" dirty="0" smtClean="0">
                          <a:solidFill>
                            <a:schemeClr val="tx1"/>
                          </a:solidFill>
                        </a:rPr>
                        <a:t>都市開発（民間都市再生事業計画認定）</a:t>
                      </a:r>
                      <a:endParaRPr kumimoji="1" lang="zh-TW" altLang="en-US" sz="1000" dirty="0">
                        <a:solidFill>
                          <a:schemeClr val="tx1"/>
                        </a:solidFill>
                      </a:endParaRPr>
                    </a:p>
                  </a:txBody>
                  <a:tcPr anchor="ctr">
                    <a:solidFill>
                      <a:schemeClr val="bg1">
                        <a:alpha val="75000"/>
                      </a:schemeClr>
                    </a:solidFill>
                  </a:tcPr>
                </a:tc>
                <a:tc>
                  <a:txBody>
                    <a:bodyPr/>
                    <a:lstStyle/>
                    <a:p>
                      <a:endParaRPr kumimoji="1" lang="ja-JP" altLang="en-US" sz="1000" dirty="0">
                        <a:solidFill>
                          <a:schemeClr val="tx1"/>
                        </a:solidFill>
                      </a:endParaRPr>
                    </a:p>
                  </a:txBody>
                  <a:tcPr>
                    <a:solidFill>
                      <a:schemeClr val="bg1">
                        <a:alpha val="75000"/>
                      </a:schemeClr>
                    </a:solidFill>
                  </a:tcPr>
                </a:tc>
                <a:tc>
                  <a:txBody>
                    <a:bodyPr/>
                    <a:lstStyle/>
                    <a:p>
                      <a:endParaRPr kumimoji="1" lang="ja-JP" altLang="en-US" sz="1000" dirty="0">
                        <a:solidFill>
                          <a:schemeClr val="tx1"/>
                        </a:solidFill>
                      </a:endParaRPr>
                    </a:p>
                  </a:txBody>
                  <a:tcPr>
                    <a:solidFill>
                      <a:schemeClr val="bg1">
                        <a:alpha val="75000"/>
                      </a:schemeClr>
                    </a:solidFill>
                  </a:tcPr>
                </a:tc>
                <a:tc>
                  <a:txBody>
                    <a:bodyPr/>
                    <a:lstStyle/>
                    <a:p>
                      <a:endParaRPr kumimoji="1" lang="ja-JP" altLang="en-US" sz="1000" dirty="0">
                        <a:solidFill>
                          <a:schemeClr val="tx1"/>
                        </a:solidFill>
                      </a:endParaRPr>
                    </a:p>
                  </a:txBody>
                  <a:tcPr>
                    <a:solidFill>
                      <a:schemeClr val="bg1">
                        <a:alpha val="75000"/>
                      </a:schemeClr>
                    </a:solidFill>
                  </a:tcPr>
                </a:tc>
                <a:tc>
                  <a:txBody>
                    <a:bodyPr/>
                    <a:lstStyle/>
                    <a:p>
                      <a:endParaRPr kumimoji="1" lang="ja-JP" altLang="en-US" sz="1000" dirty="0">
                        <a:solidFill>
                          <a:schemeClr val="tx1"/>
                        </a:solidFill>
                      </a:endParaRPr>
                    </a:p>
                  </a:txBody>
                  <a:tcPr>
                    <a:solidFill>
                      <a:schemeClr val="bg1">
                        <a:alpha val="75000"/>
                      </a:schemeClr>
                    </a:solidFill>
                  </a:tcPr>
                </a:tc>
                <a:tc>
                  <a:txBody>
                    <a:bodyPr/>
                    <a:lstStyle/>
                    <a:p>
                      <a:endParaRPr kumimoji="1" lang="ja-JP" altLang="en-US" sz="1000" dirty="0">
                        <a:solidFill>
                          <a:schemeClr val="tx1"/>
                        </a:solidFill>
                      </a:endParaRPr>
                    </a:p>
                  </a:txBody>
                  <a:tcPr>
                    <a:solidFill>
                      <a:schemeClr val="bg1">
                        <a:alpha val="75000"/>
                      </a:schemeClr>
                    </a:solidFill>
                  </a:tcPr>
                </a:tc>
                <a:tc>
                  <a:txBody>
                    <a:bodyPr/>
                    <a:lstStyle/>
                    <a:p>
                      <a:endParaRPr kumimoji="1" lang="ja-JP" altLang="en-US" sz="1000" dirty="0">
                        <a:solidFill>
                          <a:schemeClr val="tx1"/>
                        </a:solidFill>
                      </a:endParaRPr>
                    </a:p>
                  </a:txBody>
                  <a:tcPr>
                    <a:solidFill>
                      <a:schemeClr val="bg1">
                        <a:alpha val="75000"/>
                      </a:schemeClr>
                    </a:solidFill>
                  </a:tcPr>
                </a:tc>
                <a:tc>
                  <a:txBody>
                    <a:bodyPr/>
                    <a:lstStyle/>
                    <a:p>
                      <a:endParaRPr kumimoji="1" lang="ja-JP" altLang="en-US" sz="1000" dirty="0">
                        <a:solidFill>
                          <a:schemeClr val="tx1"/>
                        </a:solidFill>
                      </a:endParaRPr>
                    </a:p>
                  </a:txBody>
                  <a:tcPr>
                    <a:solidFill>
                      <a:schemeClr val="bg1">
                        <a:alpha val="75000"/>
                      </a:schemeClr>
                    </a:solidFill>
                  </a:tcPr>
                </a:tc>
                <a:tc>
                  <a:txBody>
                    <a:bodyPr/>
                    <a:lstStyle/>
                    <a:p>
                      <a:endParaRPr kumimoji="1" lang="ja-JP" altLang="en-US" sz="1000" dirty="0">
                        <a:solidFill>
                          <a:schemeClr val="tx1"/>
                        </a:solidFill>
                      </a:endParaRPr>
                    </a:p>
                  </a:txBody>
                  <a:tcPr>
                    <a:solidFill>
                      <a:schemeClr val="bg1">
                        <a:alpha val="75000"/>
                      </a:schemeClr>
                    </a:solidFill>
                  </a:tcPr>
                </a:tc>
                <a:tc>
                  <a:txBody>
                    <a:bodyPr/>
                    <a:lstStyle/>
                    <a:p>
                      <a:endParaRPr kumimoji="1" lang="ja-JP" altLang="en-US" sz="1000" dirty="0">
                        <a:solidFill>
                          <a:schemeClr val="tx1"/>
                        </a:solidFill>
                      </a:endParaRPr>
                    </a:p>
                  </a:txBody>
                  <a:tcPr>
                    <a:solidFill>
                      <a:schemeClr val="bg1">
                        <a:alpha val="75000"/>
                      </a:schemeClr>
                    </a:solidFill>
                  </a:tcPr>
                </a:tc>
                <a:tc>
                  <a:txBody>
                    <a:bodyPr/>
                    <a:lstStyle/>
                    <a:p>
                      <a:endParaRPr kumimoji="1" lang="ja-JP" altLang="en-US" sz="1000" dirty="0">
                        <a:solidFill>
                          <a:schemeClr val="tx1"/>
                        </a:solidFill>
                      </a:endParaRPr>
                    </a:p>
                  </a:txBody>
                  <a:tcPr>
                    <a:solidFill>
                      <a:schemeClr val="bg1">
                        <a:alpha val="75000"/>
                      </a:schemeClr>
                    </a:solidFill>
                  </a:tcPr>
                </a:tc>
                <a:tc>
                  <a:txBody>
                    <a:bodyPr/>
                    <a:lstStyle/>
                    <a:p>
                      <a:endParaRPr kumimoji="1" lang="ja-JP" altLang="en-US" sz="1000" dirty="0">
                        <a:solidFill>
                          <a:schemeClr val="tx1"/>
                        </a:solidFill>
                      </a:endParaRPr>
                    </a:p>
                  </a:txBody>
                  <a:tcPr>
                    <a:solidFill>
                      <a:schemeClr val="bg1">
                        <a:alpha val="75000"/>
                      </a:schemeClr>
                    </a:solidFill>
                  </a:tcPr>
                </a:tc>
                <a:tc>
                  <a:txBody>
                    <a:bodyPr/>
                    <a:lstStyle/>
                    <a:p>
                      <a:endParaRPr kumimoji="1" lang="ja-JP" altLang="en-US" sz="1000" dirty="0">
                        <a:solidFill>
                          <a:schemeClr val="tx1"/>
                        </a:solidFill>
                      </a:endParaRPr>
                    </a:p>
                  </a:txBody>
                  <a:tcPr>
                    <a:solidFill>
                      <a:schemeClr val="bg1">
                        <a:alpha val="75000"/>
                      </a:schemeClr>
                    </a:solidFill>
                  </a:tcPr>
                </a:tc>
                <a:tc>
                  <a:txBody>
                    <a:bodyPr/>
                    <a:lstStyle/>
                    <a:p>
                      <a:endParaRPr kumimoji="1" lang="ja-JP" altLang="en-US" sz="1000" dirty="0">
                        <a:solidFill>
                          <a:schemeClr val="tx1"/>
                        </a:solidFill>
                      </a:endParaRPr>
                    </a:p>
                  </a:txBody>
                  <a:tcPr>
                    <a:solidFill>
                      <a:schemeClr val="bg1">
                        <a:alpha val="75000"/>
                      </a:schemeClr>
                    </a:solidFill>
                  </a:tcPr>
                </a:tc>
                <a:tc>
                  <a:txBody>
                    <a:bodyPr/>
                    <a:lstStyle/>
                    <a:p>
                      <a:endParaRPr kumimoji="1" lang="ja-JP" altLang="en-US" sz="1000" dirty="0">
                        <a:solidFill>
                          <a:schemeClr val="tx1"/>
                        </a:solidFill>
                      </a:endParaRPr>
                    </a:p>
                  </a:txBody>
                  <a:tcPr>
                    <a:solidFill>
                      <a:schemeClr val="bg1">
                        <a:alpha val="75000"/>
                      </a:schemeClr>
                    </a:solidFill>
                  </a:tcPr>
                </a:tc>
                <a:tc>
                  <a:txBody>
                    <a:bodyPr/>
                    <a:lstStyle/>
                    <a:p>
                      <a:endParaRPr kumimoji="1" lang="ja-JP" altLang="en-US" sz="1000" dirty="0">
                        <a:solidFill>
                          <a:schemeClr val="tx1"/>
                        </a:solidFill>
                      </a:endParaRPr>
                    </a:p>
                  </a:txBody>
                  <a:tcPr>
                    <a:solidFill>
                      <a:schemeClr val="bg1">
                        <a:alpha val="75000"/>
                      </a:schemeClr>
                    </a:solidFill>
                  </a:tcPr>
                </a:tc>
                <a:tc>
                  <a:txBody>
                    <a:bodyPr/>
                    <a:lstStyle/>
                    <a:p>
                      <a:endParaRPr kumimoji="1" lang="ja-JP" altLang="en-US" sz="1000" dirty="0">
                        <a:solidFill>
                          <a:schemeClr val="tx1"/>
                        </a:solidFill>
                      </a:endParaRPr>
                    </a:p>
                  </a:txBody>
                  <a:tcPr>
                    <a:solidFill>
                      <a:schemeClr val="bg1">
                        <a:alpha val="75000"/>
                      </a:schemeClr>
                    </a:solidFill>
                  </a:tcPr>
                </a:tc>
                <a:tc>
                  <a:txBody>
                    <a:bodyPr/>
                    <a:lstStyle/>
                    <a:p>
                      <a:endParaRPr kumimoji="1" lang="ja-JP" altLang="en-US" sz="1000" dirty="0">
                        <a:solidFill>
                          <a:schemeClr val="tx1"/>
                        </a:solidFill>
                      </a:endParaRPr>
                    </a:p>
                  </a:txBody>
                  <a:tcPr>
                    <a:solidFill>
                      <a:schemeClr val="bg1">
                        <a:alpha val="75000"/>
                      </a:schemeClr>
                    </a:solidFill>
                  </a:tcPr>
                </a:tc>
                <a:extLst>
                  <a:ext uri="{0D108BD9-81ED-4DB2-BD59-A6C34878D82A}">
                    <a16:rowId xmlns:a16="http://schemas.microsoft.com/office/drawing/2014/main" val="10007"/>
                  </a:ext>
                </a:extLst>
              </a:tr>
              <a:tr h="468000">
                <a:tc>
                  <a:txBody>
                    <a:bodyPr/>
                    <a:lstStyle/>
                    <a:p>
                      <a:pPr algn="ctr"/>
                      <a:r>
                        <a:rPr kumimoji="1" lang="ja-JP" altLang="en-US" sz="1000" dirty="0">
                          <a:solidFill>
                            <a:schemeClr val="tx1"/>
                          </a:solidFill>
                        </a:rPr>
                        <a:t>難波宮跡公園</a:t>
                      </a:r>
                    </a:p>
                  </a:txBody>
                  <a:tcPr marL="45720" marR="45720" anchor="ctr">
                    <a:solidFill>
                      <a:schemeClr val="bg1">
                        <a:alpha val="75000"/>
                      </a:schemeClr>
                    </a:solidFill>
                  </a:tcPr>
                </a:tc>
                <a:tc gridSpan="2">
                  <a:txBody>
                    <a:bodyPr/>
                    <a:lstStyle/>
                    <a:p>
                      <a:pPr algn="l"/>
                      <a:r>
                        <a:rPr kumimoji="1" lang="ja-JP" altLang="en-US" sz="1000" dirty="0">
                          <a:solidFill>
                            <a:schemeClr val="tx1"/>
                          </a:solidFill>
                        </a:rPr>
                        <a:t>④難波宮跡公園（北部ブロック）整備運営事業及び難波宮跡（南部ブロック）管理運営事業</a:t>
                      </a:r>
                    </a:p>
                  </a:txBody>
                  <a:tcPr marL="45720" marR="45720" anchor="ctr">
                    <a:solidFill>
                      <a:schemeClr val="bg1">
                        <a:alpha val="75000"/>
                      </a:schemeClr>
                    </a:solidFill>
                  </a:tcPr>
                </a:tc>
                <a:tc hMerge="1">
                  <a:txBody>
                    <a:bodyPr/>
                    <a:lstStyle/>
                    <a:p>
                      <a:pPr algn="l"/>
                      <a:endParaRPr kumimoji="1" lang="ja-JP" altLang="en-US" sz="1000" dirty="0"/>
                    </a:p>
                  </a:txBody>
                  <a:tcPr anchor="ctr">
                    <a:solidFill>
                      <a:schemeClr val="bg1">
                        <a:alpha val="75000"/>
                      </a:schemeClr>
                    </a:solidFill>
                  </a:tcPr>
                </a:tc>
                <a:tc>
                  <a:txBody>
                    <a:bodyPr/>
                    <a:lstStyle/>
                    <a:p>
                      <a:endParaRPr kumimoji="1" lang="ja-JP" altLang="en-US" sz="1000" dirty="0">
                        <a:solidFill>
                          <a:schemeClr val="tx1"/>
                        </a:solidFill>
                      </a:endParaRPr>
                    </a:p>
                  </a:txBody>
                  <a:tcPr>
                    <a:solidFill>
                      <a:schemeClr val="bg1">
                        <a:alpha val="75000"/>
                      </a:schemeClr>
                    </a:solidFill>
                  </a:tcPr>
                </a:tc>
                <a:tc>
                  <a:txBody>
                    <a:bodyPr/>
                    <a:lstStyle/>
                    <a:p>
                      <a:endParaRPr kumimoji="1" lang="ja-JP" altLang="en-US" sz="1000" dirty="0">
                        <a:solidFill>
                          <a:schemeClr val="tx1"/>
                        </a:solidFill>
                      </a:endParaRPr>
                    </a:p>
                  </a:txBody>
                  <a:tcPr>
                    <a:solidFill>
                      <a:schemeClr val="bg1">
                        <a:alpha val="75000"/>
                      </a:schemeClr>
                    </a:solidFill>
                  </a:tcPr>
                </a:tc>
                <a:tc>
                  <a:txBody>
                    <a:bodyPr/>
                    <a:lstStyle/>
                    <a:p>
                      <a:endParaRPr kumimoji="1" lang="ja-JP" altLang="en-US" sz="1000" dirty="0">
                        <a:solidFill>
                          <a:schemeClr val="tx1"/>
                        </a:solidFill>
                      </a:endParaRPr>
                    </a:p>
                  </a:txBody>
                  <a:tcPr>
                    <a:solidFill>
                      <a:schemeClr val="bg1">
                        <a:alpha val="75000"/>
                      </a:schemeClr>
                    </a:solidFill>
                  </a:tcPr>
                </a:tc>
                <a:tc>
                  <a:txBody>
                    <a:bodyPr/>
                    <a:lstStyle/>
                    <a:p>
                      <a:endParaRPr kumimoji="1" lang="ja-JP" altLang="en-US" sz="1000" dirty="0">
                        <a:solidFill>
                          <a:schemeClr val="tx1"/>
                        </a:solidFill>
                      </a:endParaRPr>
                    </a:p>
                  </a:txBody>
                  <a:tcPr>
                    <a:solidFill>
                      <a:schemeClr val="bg1">
                        <a:alpha val="75000"/>
                      </a:schemeClr>
                    </a:solidFill>
                  </a:tcPr>
                </a:tc>
                <a:tc>
                  <a:txBody>
                    <a:bodyPr/>
                    <a:lstStyle/>
                    <a:p>
                      <a:endParaRPr kumimoji="1" lang="ja-JP" altLang="en-US" sz="1000" dirty="0">
                        <a:solidFill>
                          <a:schemeClr val="tx1"/>
                        </a:solidFill>
                      </a:endParaRPr>
                    </a:p>
                  </a:txBody>
                  <a:tcPr>
                    <a:solidFill>
                      <a:schemeClr val="bg1">
                        <a:alpha val="75000"/>
                      </a:schemeClr>
                    </a:solidFill>
                  </a:tcPr>
                </a:tc>
                <a:tc>
                  <a:txBody>
                    <a:bodyPr/>
                    <a:lstStyle/>
                    <a:p>
                      <a:endParaRPr kumimoji="1" lang="ja-JP" altLang="en-US" sz="1000" dirty="0">
                        <a:solidFill>
                          <a:schemeClr val="tx1"/>
                        </a:solidFill>
                      </a:endParaRPr>
                    </a:p>
                  </a:txBody>
                  <a:tcPr>
                    <a:solidFill>
                      <a:schemeClr val="bg1">
                        <a:alpha val="75000"/>
                      </a:schemeClr>
                    </a:solidFill>
                  </a:tcPr>
                </a:tc>
                <a:tc>
                  <a:txBody>
                    <a:bodyPr/>
                    <a:lstStyle/>
                    <a:p>
                      <a:endParaRPr kumimoji="1" lang="ja-JP" altLang="en-US" sz="1000" dirty="0">
                        <a:solidFill>
                          <a:schemeClr val="tx1"/>
                        </a:solidFill>
                      </a:endParaRPr>
                    </a:p>
                  </a:txBody>
                  <a:tcPr>
                    <a:solidFill>
                      <a:schemeClr val="bg1">
                        <a:alpha val="75000"/>
                      </a:schemeClr>
                    </a:solidFill>
                  </a:tcPr>
                </a:tc>
                <a:tc>
                  <a:txBody>
                    <a:bodyPr/>
                    <a:lstStyle/>
                    <a:p>
                      <a:endParaRPr kumimoji="1" lang="ja-JP" altLang="en-US" sz="1000" dirty="0">
                        <a:solidFill>
                          <a:schemeClr val="tx1"/>
                        </a:solidFill>
                      </a:endParaRPr>
                    </a:p>
                  </a:txBody>
                  <a:tcPr>
                    <a:solidFill>
                      <a:schemeClr val="bg1">
                        <a:alpha val="75000"/>
                      </a:schemeClr>
                    </a:solidFill>
                  </a:tcPr>
                </a:tc>
                <a:tc>
                  <a:txBody>
                    <a:bodyPr/>
                    <a:lstStyle/>
                    <a:p>
                      <a:endParaRPr kumimoji="1" lang="ja-JP" altLang="en-US" sz="1000" dirty="0">
                        <a:solidFill>
                          <a:schemeClr val="tx1"/>
                        </a:solidFill>
                      </a:endParaRPr>
                    </a:p>
                  </a:txBody>
                  <a:tcPr>
                    <a:solidFill>
                      <a:schemeClr val="bg1">
                        <a:alpha val="75000"/>
                      </a:schemeClr>
                    </a:solidFill>
                  </a:tcPr>
                </a:tc>
                <a:tc>
                  <a:txBody>
                    <a:bodyPr/>
                    <a:lstStyle/>
                    <a:p>
                      <a:endParaRPr kumimoji="1" lang="ja-JP" altLang="en-US" sz="1000" dirty="0">
                        <a:solidFill>
                          <a:schemeClr val="tx1"/>
                        </a:solidFill>
                      </a:endParaRPr>
                    </a:p>
                  </a:txBody>
                  <a:tcPr>
                    <a:solidFill>
                      <a:schemeClr val="bg1">
                        <a:alpha val="75000"/>
                      </a:schemeClr>
                    </a:solidFill>
                  </a:tcPr>
                </a:tc>
                <a:tc>
                  <a:txBody>
                    <a:bodyPr/>
                    <a:lstStyle/>
                    <a:p>
                      <a:endParaRPr kumimoji="1" lang="ja-JP" altLang="en-US" sz="1000" dirty="0">
                        <a:solidFill>
                          <a:schemeClr val="tx1"/>
                        </a:solidFill>
                      </a:endParaRPr>
                    </a:p>
                  </a:txBody>
                  <a:tcPr>
                    <a:solidFill>
                      <a:schemeClr val="bg1">
                        <a:alpha val="75000"/>
                      </a:schemeClr>
                    </a:solidFill>
                  </a:tcPr>
                </a:tc>
                <a:tc>
                  <a:txBody>
                    <a:bodyPr/>
                    <a:lstStyle/>
                    <a:p>
                      <a:endParaRPr kumimoji="1" lang="ja-JP" altLang="en-US" sz="1000" dirty="0">
                        <a:solidFill>
                          <a:schemeClr val="tx1"/>
                        </a:solidFill>
                      </a:endParaRPr>
                    </a:p>
                  </a:txBody>
                  <a:tcPr>
                    <a:solidFill>
                      <a:schemeClr val="bg1">
                        <a:alpha val="75000"/>
                      </a:schemeClr>
                    </a:solidFill>
                  </a:tcPr>
                </a:tc>
                <a:tc>
                  <a:txBody>
                    <a:bodyPr/>
                    <a:lstStyle/>
                    <a:p>
                      <a:endParaRPr kumimoji="1" lang="ja-JP" altLang="en-US" sz="1000" dirty="0">
                        <a:solidFill>
                          <a:schemeClr val="tx1"/>
                        </a:solidFill>
                      </a:endParaRPr>
                    </a:p>
                  </a:txBody>
                  <a:tcPr>
                    <a:solidFill>
                      <a:schemeClr val="bg1">
                        <a:alpha val="75000"/>
                      </a:schemeClr>
                    </a:solidFill>
                  </a:tcPr>
                </a:tc>
                <a:tc>
                  <a:txBody>
                    <a:bodyPr/>
                    <a:lstStyle/>
                    <a:p>
                      <a:endParaRPr kumimoji="1" lang="ja-JP" altLang="en-US" sz="1000" dirty="0">
                        <a:solidFill>
                          <a:schemeClr val="tx1"/>
                        </a:solidFill>
                      </a:endParaRPr>
                    </a:p>
                  </a:txBody>
                  <a:tcPr>
                    <a:solidFill>
                      <a:schemeClr val="bg1">
                        <a:alpha val="75000"/>
                      </a:schemeClr>
                    </a:solidFill>
                  </a:tcPr>
                </a:tc>
                <a:tc>
                  <a:txBody>
                    <a:bodyPr/>
                    <a:lstStyle/>
                    <a:p>
                      <a:endParaRPr kumimoji="1" lang="ja-JP" altLang="en-US" sz="1000" dirty="0">
                        <a:solidFill>
                          <a:schemeClr val="tx1"/>
                        </a:solidFill>
                      </a:endParaRPr>
                    </a:p>
                  </a:txBody>
                  <a:tcPr>
                    <a:solidFill>
                      <a:schemeClr val="bg1">
                        <a:alpha val="75000"/>
                      </a:schemeClr>
                    </a:solidFill>
                  </a:tcPr>
                </a:tc>
                <a:tc>
                  <a:txBody>
                    <a:bodyPr/>
                    <a:lstStyle/>
                    <a:p>
                      <a:endParaRPr kumimoji="1" lang="ja-JP" altLang="en-US" sz="1000" dirty="0">
                        <a:solidFill>
                          <a:schemeClr val="tx1"/>
                        </a:solidFill>
                      </a:endParaRPr>
                    </a:p>
                  </a:txBody>
                  <a:tcPr>
                    <a:solidFill>
                      <a:schemeClr val="bg1">
                        <a:alpha val="75000"/>
                      </a:schemeClr>
                    </a:solidFill>
                  </a:tcPr>
                </a:tc>
                <a:tc>
                  <a:txBody>
                    <a:bodyPr/>
                    <a:lstStyle/>
                    <a:p>
                      <a:endParaRPr kumimoji="1" lang="ja-JP" altLang="en-US" sz="1000" dirty="0">
                        <a:solidFill>
                          <a:schemeClr val="tx1"/>
                        </a:solidFill>
                      </a:endParaRPr>
                    </a:p>
                  </a:txBody>
                  <a:tcPr>
                    <a:solidFill>
                      <a:schemeClr val="bg1">
                        <a:alpha val="75000"/>
                      </a:schemeClr>
                    </a:solidFill>
                  </a:tcPr>
                </a:tc>
                <a:extLst>
                  <a:ext uri="{0D108BD9-81ED-4DB2-BD59-A6C34878D82A}">
                    <a16:rowId xmlns:a16="http://schemas.microsoft.com/office/drawing/2014/main" val="4123769814"/>
                  </a:ext>
                </a:extLst>
              </a:tr>
            </a:tbl>
          </a:graphicData>
        </a:graphic>
      </p:graphicFrame>
      <p:sp>
        <p:nvSpPr>
          <p:cNvPr id="30" name="テキスト ボックス 29"/>
          <p:cNvSpPr txBox="1"/>
          <p:nvPr/>
        </p:nvSpPr>
        <p:spPr>
          <a:xfrm>
            <a:off x="2828677" y="1498527"/>
            <a:ext cx="569387" cy="4001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sng" strike="noStrike" kern="1200" cap="none" spc="0" normalizeH="0" baseline="0" noProof="0" dirty="0">
                <a:ln>
                  <a:noFill/>
                </a:ln>
                <a:solidFill>
                  <a:srgbClr val="0070C0"/>
                </a:solidFill>
                <a:effectLst/>
                <a:uLnTx/>
                <a:uFillTx/>
                <a:latin typeface="ＭＳ Ｐ明朝" panose="02020600040205080304" pitchFamily="18" charset="-128"/>
                <a:ea typeface="ＭＳ Ｐ明朝" panose="02020600040205080304" pitchFamily="18" charset="-128"/>
                <a:cs typeface="+mn-cs"/>
              </a:rPr>
              <a:t>事業者</a:t>
            </a:r>
            <a:endParaRPr kumimoji="1" lang="en-US" altLang="ja-JP" sz="1000" b="0" i="0" u="sng" strike="noStrike" kern="1200" cap="none" spc="0" normalizeH="0" baseline="0" noProof="0" dirty="0">
              <a:ln>
                <a:noFill/>
              </a:ln>
              <a:solidFill>
                <a:srgbClr val="0070C0"/>
              </a:solidFill>
              <a:effectLst/>
              <a:uLnTx/>
              <a:uFillTx/>
              <a:latin typeface="ＭＳ Ｐ明朝" panose="02020600040205080304" pitchFamily="18" charset="-128"/>
              <a:ea typeface="ＭＳ Ｐ明朝" panose="02020600040205080304"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sng" strike="noStrike" kern="1200" cap="none" spc="0" normalizeH="0" baseline="0" noProof="0" dirty="0">
                <a:ln>
                  <a:noFill/>
                </a:ln>
                <a:solidFill>
                  <a:srgbClr val="0070C0"/>
                </a:solidFill>
                <a:effectLst/>
                <a:uLnTx/>
                <a:uFillTx/>
                <a:latin typeface="ＭＳ Ｐ明朝" panose="02020600040205080304" pitchFamily="18" charset="-128"/>
                <a:ea typeface="ＭＳ Ｐ明朝" panose="02020600040205080304" pitchFamily="18" charset="-128"/>
                <a:cs typeface="+mn-cs"/>
              </a:rPr>
              <a:t>公募等</a:t>
            </a:r>
          </a:p>
        </p:txBody>
      </p:sp>
      <p:sp>
        <p:nvSpPr>
          <p:cNvPr id="5" name="Rectangle 2"/>
          <p:cNvSpPr txBox="1">
            <a:spLocks noChangeArrowheads="1"/>
          </p:cNvSpPr>
          <p:nvPr/>
        </p:nvSpPr>
        <p:spPr bwMode="auto">
          <a:xfrm>
            <a:off x="1143000" y="0"/>
            <a:ext cx="9906000" cy="451272"/>
          </a:xfrm>
          <a:prstGeom prst="rect">
            <a:avLst/>
          </a:prstGeom>
          <a:gradFill rotWithShape="1">
            <a:gsLst>
              <a:gs pos="0">
                <a:srgbClr val="000066"/>
              </a:gs>
              <a:gs pos="50000">
                <a:srgbClr val="0000FF"/>
              </a:gs>
              <a:gs pos="100000">
                <a:srgbClr val="000066"/>
              </a:gs>
            </a:gsLst>
            <a:lin ang="5400000" scaled="1"/>
          </a:gradFill>
          <a:ln w="9525">
            <a:noFill/>
            <a:miter lim="800000"/>
            <a:headEnd/>
            <a:tailEnd/>
          </a:ln>
        </p:spPr>
        <p:txBody>
          <a:bodyPr vert="horz" wrap="square" lIns="91428" tIns="45714" rIns="91428" bIns="45714" numCol="1" anchor="ctr"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rPr>
              <a:t>６</a:t>
            </a:r>
            <a:r>
              <a:rPr kumimoji="1" lang="ja-JP" altLang="en-US" sz="2000" b="1" i="0" u="none" strike="noStrike" kern="1200" cap="none" spc="0" normalizeH="0" baseline="0" noProof="0" dirty="0" smtClean="0">
                <a:ln>
                  <a:noFill/>
                </a:ln>
                <a:solidFill>
                  <a:prstClr val="white"/>
                </a:solidFill>
                <a:effectLst/>
                <a:uLnTx/>
                <a:uFillTx/>
                <a:latin typeface="ＭＳ ゴシック" pitchFamily="49" charset="-128"/>
                <a:ea typeface="ＭＳ ゴシック" pitchFamily="49" charset="-128"/>
                <a:cs typeface="+mn-cs"/>
              </a:rPr>
              <a:t>．</a:t>
            </a:r>
            <a:r>
              <a:rPr kumimoji="1" lang="ja-JP" altLang="en-US" sz="20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rPr>
              <a:t>大阪城公園、大阪城東部地区、京橋･大阪ビジネスパーク、難波宮跡公園</a:t>
            </a:r>
            <a:endParaRPr kumimoji="1" lang="en-US" altLang="ja-JP" sz="20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endParaRPr>
          </a:p>
        </p:txBody>
      </p:sp>
      <p:sp>
        <p:nvSpPr>
          <p:cNvPr id="10" name="角丸四角形 9"/>
          <p:cNvSpPr/>
          <p:nvPr/>
        </p:nvSpPr>
        <p:spPr>
          <a:xfrm>
            <a:off x="3740710" y="6419884"/>
            <a:ext cx="7800057" cy="368148"/>
          </a:xfrm>
          <a:prstGeom prst="round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11" name="テキスト ボックス 10"/>
          <p:cNvSpPr txBox="1"/>
          <p:nvPr/>
        </p:nvSpPr>
        <p:spPr>
          <a:xfrm>
            <a:off x="980937" y="6314060"/>
            <a:ext cx="2727029" cy="60016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r>
              <a:rPr kumimoji="1" lang="en-US" altLang="ja-JP" sz="11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大阪城公園、大阪城東部地区、</a:t>
            </a:r>
            <a:endParaRPr kumimoji="1" lang="en-US" altLang="ja-JP" sz="11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京橋・大阪ビジネスパーク、難波宮跡公園</a:t>
            </a:r>
            <a:r>
              <a:rPr kumimoji="1" lang="en-US" altLang="ja-JP" sz="11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エリアの担当部局一覧</a:t>
            </a:r>
            <a:endParaRPr kumimoji="1" lang="en-US" altLang="ja-JP" sz="11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12" name="テキスト ボックス 11"/>
          <p:cNvSpPr txBox="1"/>
          <p:nvPr/>
        </p:nvSpPr>
        <p:spPr>
          <a:xfrm>
            <a:off x="3793306" y="6380112"/>
            <a:ext cx="6385081" cy="43088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・大阪市：大阪都市計画局、経済戦略局、建設局、環境局、教育委員会事務局、城東区役所、東成区役所</a:t>
            </a:r>
            <a:endParaRPr kumimoji="1" lang="en-US" altLang="ja-JP"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・大阪府：大阪都市計画局、府民文化部</a:t>
            </a:r>
            <a:endParaRPr kumimoji="1" lang="en-US" altLang="ja-JP"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p:txBody>
      </p:sp>
      <p:cxnSp>
        <p:nvCxnSpPr>
          <p:cNvPr id="14" name="直線矢印コネクタ 13"/>
          <p:cNvCxnSpPr/>
          <p:nvPr/>
        </p:nvCxnSpPr>
        <p:spPr>
          <a:xfrm>
            <a:off x="2879966" y="1696729"/>
            <a:ext cx="504000" cy="0"/>
          </a:xfrm>
          <a:prstGeom prst="straightConnector1">
            <a:avLst/>
          </a:prstGeom>
          <a:ln w="25400">
            <a:solidFill>
              <a:srgbClr val="0000CC"/>
            </a:solidFill>
            <a:prstDash val="sysDash"/>
            <a:headEnd type="none" w="lg" len="lg"/>
            <a:tailEnd type="arrow"/>
          </a:ln>
        </p:spPr>
        <p:style>
          <a:lnRef idx="1">
            <a:schemeClr val="accent1"/>
          </a:lnRef>
          <a:fillRef idx="0">
            <a:schemeClr val="accent1"/>
          </a:fillRef>
          <a:effectRef idx="0">
            <a:schemeClr val="accent1"/>
          </a:effectRef>
          <a:fontRef idx="minor">
            <a:schemeClr val="tx1"/>
          </a:fontRef>
        </p:style>
      </p:cxnSp>
      <p:cxnSp>
        <p:nvCxnSpPr>
          <p:cNvPr id="15" name="直線矢印コネクタ 14"/>
          <p:cNvCxnSpPr/>
          <p:nvPr/>
        </p:nvCxnSpPr>
        <p:spPr>
          <a:xfrm>
            <a:off x="2861076" y="2617619"/>
            <a:ext cx="344569" cy="0"/>
          </a:xfrm>
          <a:prstGeom prst="straightConnector1">
            <a:avLst/>
          </a:prstGeom>
          <a:ln w="25400">
            <a:prstDash val="sysDash"/>
          </a:ln>
        </p:spPr>
        <p:style>
          <a:lnRef idx="1">
            <a:schemeClr val="accent1"/>
          </a:lnRef>
          <a:fillRef idx="0">
            <a:schemeClr val="accent1"/>
          </a:fillRef>
          <a:effectRef idx="0">
            <a:schemeClr val="accent1"/>
          </a:effectRef>
          <a:fontRef idx="minor">
            <a:schemeClr val="tx1"/>
          </a:fontRef>
        </p:style>
      </p:cxnSp>
      <p:cxnSp>
        <p:nvCxnSpPr>
          <p:cNvPr id="16" name="直線矢印コネクタ 15"/>
          <p:cNvCxnSpPr/>
          <p:nvPr/>
        </p:nvCxnSpPr>
        <p:spPr>
          <a:xfrm>
            <a:off x="2862807" y="3002933"/>
            <a:ext cx="972000" cy="0"/>
          </a:xfrm>
          <a:prstGeom prst="straightConnector1">
            <a:avLst/>
          </a:prstGeom>
          <a:ln w="25400">
            <a:prstDash val="sysDot"/>
            <a:headEnd type="none" w="lg" len="lg"/>
            <a:tailEnd type="arrow"/>
          </a:ln>
        </p:spPr>
        <p:style>
          <a:lnRef idx="1">
            <a:schemeClr val="accent1"/>
          </a:lnRef>
          <a:fillRef idx="0">
            <a:schemeClr val="accent1"/>
          </a:fillRef>
          <a:effectRef idx="0">
            <a:schemeClr val="accent1"/>
          </a:effectRef>
          <a:fontRef idx="minor">
            <a:schemeClr val="tx1"/>
          </a:fontRef>
        </p:style>
      </p:cxnSp>
      <p:cxnSp>
        <p:nvCxnSpPr>
          <p:cNvPr id="17" name="直線矢印コネクタ 16"/>
          <p:cNvCxnSpPr/>
          <p:nvPr/>
        </p:nvCxnSpPr>
        <p:spPr>
          <a:xfrm>
            <a:off x="3431736" y="1689905"/>
            <a:ext cx="7992000" cy="0"/>
          </a:xfrm>
          <a:prstGeom prst="straightConnector1">
            <a:avLst/>
          </a:prstGeom>
          <a:ln w="25400">
            <a:solidFill>
              <a:srgbClr val="0000CC"/>
            </a:solidFill>
            <a:prstDash val="solid"/>
            <a:headEnd type="oval" w="lg" len="lg"/>
            <a:tailEnd type="arrow"/>
          </a:ln>
        </p:spPr>
        <p:style>
          <a:lnRef idx="1">
            <a:schemeClr val="accent1"/>
          </a:lnRef>
          <a:fillRef idx="0">
            <a:schemeClr val="accent1"/>
          </a:fillRef>
          <a:effectRef idx="0">
            <a:schemeClr val="accent1"/>
          </a:effectRef>
          <a:fontRef idx="minor">
            <a:schemeClr val="tx1"/>
          </a:fontRef>
        </p:style>
      </p:cxnSp>
      <p:cxnSp>
        <p:nvCxnSpPr>
          <p:cNvPr id="20" name="直線矢印コネクタ 19"/>
          <p:cNvCxnSpPr/>
          <p:nvPr/>
        </p:nvCxnSpPr>
        <p:spPr>
          <a:xfrm>
            <a:off x="3871018" y="3002933"/>
            <a:ext cx="7560000" cy="0"/>
          </a:xfrm>
          <a:prstGeom prst="straightConnector1">
            <a:avLst/>
          </a:prstGeom>
          <a:ln w="25400">
            <a:prstDash val="sysDot"/>
            <a:headEnd type="oval" w="lg" len="lg"/>
            <a:tailEnd type="arrow"/>
          </a:ln>
        </p:spPr>
        <p:style>
          <a:lnRef idx="1">
            <a:schemeClr val="accent1"/>
          </a:lnRef>
          <a:fillRef idx="0">
            <a:schemeClr val="accent1"/>
          </a:fillRef>
          <a:effectRef idx="0">
            <a:schemeClr val="accent1"/>
          </a:effectRef>
          <a:fontRef idx="minor">
            <a:schemeClr val="tx1"/>
          </a:fontRef>
        </p:style>
      </p:cxnSp>
      <p:cxnSp>
        <p:nvCxnSpPr>
          <p:cNvPr id="21" name="直線矢印コネクタ 20"/>
          <p:cNvCxnSpPr/>
          <p:nvPr/>
        </p:nvCxnSpPr>
        <p:spPr>
          <a:xfrm>
            <a:off x="3173933" y="3562819"/>
            <a:ext cx="8244000" cy="0"/>
          </a:xfrm>
          <a:prstGeom prst="straightConnector1">
            <a:avLst/>
          </a:prstGeom>
          <a:ln w="25400">
            <a:prstDash val="solid"/>
            <a:headEnd type="oval" w="lg" len="lg"/>
            <a:tailEnd type="arrow"/>
          </a:ln>
        </p:spPr>
        <p:style>
          <a:lnRef idx="1">
            <a:schemeClr val="accent1"/>
          </a:lnRef>
          <a:fillRef idx="0">
            <a:schemeClr val="accent1"/>
          </a:fillRef>
          <a:effectRef idx="0">
            <a:schemeClr val="accent1"/>
          </a:effectRef>
          <a:fontRef idx="minor">
            <a:schemeClr val="tx1"/>
          </a:fontRef>
        </p:style>
      </p:cxnSp>
      <p:cxnSp>
        <p:nvCxnSpPr>
          <p:cNvPr id="23" name="直線矢印コネクタ 22"/>
          <p:cNvCxnSpPr/>
          <p:nvPr/>
        </p:nvCxnSpPr>
        <p:spPr>
          <a:xfrm>
            <a:off x="3298032" y="4190383"/>
            <a:ext cx="8136000" cy="0"/>
          </a:xfrm>
          <a:prstGeom prst="straightConnector1">
            <a:avLst/>
          </a:prstGeom>
          <a:ln w="25400">
            <a:solidFill>
              <a:srgbClr val="0000CC"/>
            </a:solidFill>
            <a:prstDash val="solid"/>
            <a:headEnd type="oval" w="lg" len="lg"/>
            <a:tailEnd type="arrow"/>
          </a:ln>
        </p:spPr>
        <p:style>
          <a:lnRef idx="1">
            <a:schemeClr val="accent1"/>
          </a:lnRef>
          <a:fillRef idx="0">
            <a:schemeClr val="accent1"/>
          </a:fillRef>
          <a:effectRef idx="0">
            <a:schemeClr val="accent1"/>
          </a:effectRef>
          <a:fontRef idx="minor">
            <a:schemeClr val="tx1"/>
          </a:fontRef>
        </p:style>
      </p:cxnSp>
      <p:cxnSp>
        <p:nvCxnSpPr>
          <p:cNvPr id="24" name="直線矢印コネクタ 23"/>
          <p:cNvCxnSpPr/>
          <p:nvPr/>
        </p:nvCxnSpPr>
        <p:spPr>
          <a:xfrm>
            <a:off x="2872332" y="4190383"/>
            <a:ext cx="396000" cy="0"/>
          </a:xfrm>
          <a:prstGeom prst="straightConnector1">
            <a:avLst/>
          </a:prstGeom>
          <a:ln w="25400">
            <a:prstDash val="sysDot"/>
            <a:headEnd type="none" w="lg" len="lg"/>
            <a:tailEnd type="arrow"/>
          </a:ln>
        </p:spPr>
        <p:style>
          <a:lnRef idx="1">
            <a:schemeClr val="accent1"/>
          </a:lnRef>
          <a:fillRef idx="0">
            <a:schemeClr val="accent1"/>
          </a:fillRef>
          <a:effectRef idx="0">
            <a:schemeClr val="accent1"/>
          </a:effectRef>
          <a:fontRef idx="minor">
            <a:schemeClr val="tx1"/>
          </a:fontRef>
        </p:style>
      </p:cxnSp>
      <p:cxnSp>
        <p:nvCxnSpPr>
          <p:cNvPr id="26" name="直線矢印コネクタ 25"/>
          <p:cNvCxnSpPr/>
          <p:nvPr/>
        </p:nvCxnSpPr>
        <p:spPr>
          <a:xfrm flipV="1">
            <a:off x="2890332" y="4797893"/>
            <a:ext cx="720000" cy="0"/>
          </a:xfrm>
          <a:prstGeom prst="straightConnector1">
            <a:avLst/>
          </a:prstGeom>
          <a:ln w="25400">
            <a:prstDash val="sysDot"/>
            <a:headEnd type="none" w="lg" len="lg"/>
            <a:tailEnd type="arrow"/>
          </a:ln>
        </p:spPr>
        <p:style>
          <a:lnRef idx="1">
            <a:schemeClr val="accent1"/>
          </a:lnRef>
          <a:fillRef idx="0">
            <a:schemeClr val="accent1"/>
          </a:fillRef>
          <a:effectRef idx="0">
            <a:schemeClr val="accent1"/>
          </a:effectRef>
          <a:fontRef idx="minor">
            <a:schemeClr val="tx1"/>
          </a:fontRef>
        </p:style>
      </p:cxnSp>
      <p:cxnSp>
        <p:nvCxnSpPr>
          <p:cNvPr id="27" name="直線矢印コネクタ 26"/>
          <p:cNvCxnSpPr/>
          <p:nvPr/>
        </p:nvCxnSpPr>
        <p:spPr>
          <a:xfrm>
            <a:off x="3670287" y="4797893"/>
            <a:ext cx="7740000" cy="0"/>
          </a:xfrm>
          <a:prstGeom prst="straightConnector1">
            <a:avLst/>
          </a:prstGeom>
          <a:ln w="25400">
            <a:solidFill>
              <a:srgbClr val="0000CC"/>
            </a:solidFill>
            <a:prstDash val="solid"/>
            <a:headEnd type="oval" w="lg" len="lg"/>
            <a:tailEnd type="arrow"/>
          </a:ln>
        </p:spPr>
        <p:style>
          <a:lnRef idx="1">
            <a:schemeClr val="accent1"/>
          </a:lnRef>
          <a:fillRef idx="0">
            <a:schemeClr val="accent1"/>
          </a:fillRef>
          <a:effectRef idx="0">
            <a:schemeClr val="accent1"/>
          </a:effectRef>
          <a:fontRef idx="minor">
            <a:schemeClr val="tx1"/>
          </a:fontRef>
        </p:style>
      </p:cxnSp>
      <p:sp>
        <p:nvSpPr>
          <p:cNvPr id="31" name="テキスト ボックス 30"/>
          <p:cNvSpPr txBox="1"/>
          <p:nvPr/>
        </p:nvSpPr>
        <p:spPr>
          <a:xfrm>
            <a:off x="3269640" y="1323759"/>
            <a:ext cx="2501006" cy="2308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sng"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民間事業者によるパークマネジメント事業が開始</a:t>
            </a:r>
            <a:endParaRPr kumimoji="1" lang="en-US" altLang="ja-JP" sz="900" b="0" i="0" u="sng"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endParaRPr>
          </a:p>
        </p:txBody>
      </p:sp>
      <p:sp>
        <p:nvSpPr>
          <p:cNvPr id="34" name="テキスト ボックス 33"/>
          <p:cNvSpPr txBox="1"/>
          <p:nvPr/>
        </p:nvSpPr>
        <p:spPr>
          <a:xfrm>
            <a:off x="3892134" y="2121426"/>
            <a:ext cx="3655915" cy="215444"/>
          </a:xfrm>
          <a:prstGeom prst="rect">
            <a:avLst/>
          </a:prstGeom>
          <a:noFill/>
        </p:spPr>
        <p:txBody>
          <a:bodyPr wrap="square" rtlCol="0">
            <a:spAutoFit/>
          </a:bodyPr>
          <a:lstStyle>
            <a:defPPr>
              <a:defRPr lang="ja-JP"/>
            </a:defPPr>
            <a:lvl1pPr>
              <a:defRPr sz="800" i="1" u="sng">
                <a:solidFill>
                  <a:srgbClr val="0000CC"/>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1" u="sng" strike="noStrike" kern="1200" cap="none" spc="0" normalizeH="0" baseline="0" noProof="0" dirty="0">
                <a:ln>
                  <a:noFill/>
                </a:ln>
                <a:solidFill>
                  <a:srgbClr val="0000CC"/>
                </a:solidFill>
                <a:effectLst/>
                <a:uLnTx/>
                <a:uFillTx/>
                <a:latin typeface="Calibri" panose="020F0502020204030204"/>
                <a:ea typeface="ＭＳ Ｐゴシック" panose="020B0600070205080204" pitchFamily="50" charset="-128"/>
                <a:cs typeface="+mn-cs"/>
              </a:rPr>
              <a:t>「大阪城東部地区のまちづくりの方向性」策定、「都市再生緊急整備地域」指定</a:t>
            </a:r>
            <a:endParaRPr kumimoji="1" lang="en-US" altLang="ja-JP" sz="800" b="0" i="1" u="sng" strike="noStrike" kern="1200" cap="none" spc="0" normalizeH="0" baseline="0" noProof="0" dirty="0">
              <a:ln>
                <a:noFill/>
              </a:ln>
              <a:solidFill>
                <a:srgbClr val="0000CC"/>
              </a:solidFill>
              <a:effectLst/>
              <a:uLnTx/>
              <a:uFillTx/>
              <a:latin typeface="Calibri" panose="020F0502020204030204"/>
              <a:ea typeface="ＭＳ Ｐゴシック" panose="020B0600070205080204" pitchFamily="50" charset="-128"/>
              <a:cs typeface="+mn-cs"/>
            </a:endParaRPr>
          </a:p>
        </p:txBody>
      </p:sp>
      <p:sp>
        <p:nvSpPr>
          <p:cNvPr id="36" name="テキスト ボックス 35"/>
          <p:cNvSpPr txBox="1"/>
          <p:nvPr/>
        </p:nvSpPr>
        <p:spPr>
          <a:xfrm>
            <a:off x="2924949" y="2707838"/>
            <a:ext cx="889987" cy="24622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sng" strike="noStrike" kern="1200" cap="none" spc="0" normalizeH="0" baseline="0" noProof="0" dirty="0">
                <a:ln>
                  <a:noFill/>
                </a:ln>
                <a:solidFill>
                  <a:srgbClr val="0070C0"/>
                </a:solidFill>
                <a:effectLst/>
                <a:uLnTx/>
                <a:uFillTx/>
                <a:latin typeface="ＭＳ Ｐ明朝" panose="02020600040205080304" pitchFamily="18" charset="-128"/>
                <a:ea typeface="ＭＳ Ｐ明朝" panose="02020600040205080304" pitchFamily="18" charset="-128"/>
                <a:cs typeface="+mn-cs"/>
              </a:rPr>
              <a:t>調査・検討等</a:t>
            </a:r>
            <a:endParaRPr kumimoji="1" lang="en-US" altLang="ja-JP" sz="1000" b="0" i="0" u="sng" strike="noStrike" kern="1200" cap="none" spc="0" normalizeH="0" baseline="0" noProof="0" dirty="0">
              <a:ln>
                <a:noFill/>
              </a:ln>
              <a:solidFill>
                <a:srgbClr val="0070C0"/>
              </a:solidFill>
              <a:effectLst/>
              <a:uLnTx/>
              <a:uFillTx/>
              <a:latin typeface="ＭＳ Ｐ明朝" panose="02020600040205080304" pitchFamily="18" charset="-128"/>
              <a:ea typeface="ＭＳ Ｐ明朝" panose="02020600040205080304" pitchFamily="18" charset="-128"/>
              <a:cs typeface="+mn-cs"/>
            </a:endParaRPr>
          </a:p>
        </p:txBody>
      </p:sp>
      <p:sp>
        <p:nvSpPr>
          <p:cNvPr id="38" name="テキスト ボックス 37"/>
          <p:cNvSpPr txBox="1"/>
          <p:nvPr/>
        </p:nvSpPr>
        <p:spPr>
          <a:xfrm>
            <a:off x="3205645" y="3559272"/>
            <a:ext cx="1175322" cy="24622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sng" strike="noStrike" kern="1200" cap="none" spc="0" normalizeH="0" baseline="0" noProof="0" dirty="0">
                <a:ln>
                  <a:noFill/>
                </a:ln>
                <a:solidFill>
                  <a:srgbClr val="0070C0"/>
                </a:solidFill>
                <a:effectLst/>
                <a:uLnTx/>
                <a:uFillTx/>
                <a:latin typeface="ＭＳ Ｐ明朝" panose="02020600040205080304" pitchFamily="18" charset="-128"/>
                <a:ea typeface="ＭＳ Ｐ明朝" panose="02020600040205080304" pitchFamily="18" charset="-128"/>
                <a:cs typeface="+mn-cs"/>
              </a:rPr>
              <a:t>建築協定の見直し</a:t>
            </a:r>
            <a:endParaRPr kumimoji="1" lang="en-US" altLang="ja-JP" sz="1000" b="0" i="0" u="sng" strike="noStrike" kern="1200" cap="none" spc="0" normalizeH="0" baseline="0" noProof="0" dirty="0">
              <a:ln>
                <a:noFill/>
              </a:ln>
              <a:solidFill>
                <a:srgbClr val="0070C0"/>
              </a:solidFill>
              <a:effectLst/>
              <a:uLnTx/>
              <a:uFillTx/>
              <a:latin typeface="ＭＳ Ｐ明朝" panose="02020600040205080304" pitchFamily="18" charset="-128"/>
              <a:ea typeface="ＭＳ Ｐ明朝" panose="02020600040205080304" pitchFamily="18" charset="-128"/>
              <a:cs typeface="+mn-cs"/>
            </a:endParaRPr>
          </a:p>
        </p:txBody>
      </p:sp>
      <p:sp>
        <p:nvSpPr>
          <p:cNvPr id="39" name="テキスト ボックス 38"/>
          <p:cNvSpPr txBox="1"/>
          <p:nvPr/>
        </p:nvSpPr>
        <p:spPr>
          <a:xfrm>
            <a:off x="4267137" y="3528511"/>
            <a:ext cx="3937985"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sng" strike="noStrike" kern="1200" cap="none" spc="0" normalizeH="0" baseline="0" noProof="0" dirty="0">
                <a:ln>
                  <a:noFill/>
                </a:ln>
                <a:solidFill>
                  <a:srgbClr val="0070C0"/>
                </a:solidFill>
                <a:effectLst/>
                <a:uLnTx/>
                <a:uFillTx/>
                <a:latin typeface="ＭＳ Ｐ明朝" panose="02020600040205080304" pitchFamily="18" charset="-128"/>
                <a:ea typeface="ＭＳ Ｐ明朝" panose="02020600040205080304" pitchFamily="18" charset="-128"/>
                <a:cs typeface="+mn-cs"/>
              </a:rPr>
              <a:t>・教育施設、医療施設、ビジネスサポート機能としての居住施設（国際的ビジネス拠点にふさわしい賃貸レジデンスに限る。）の導入が可能に</a:t>
            </a:r>
            <a:endParaRPr kumimoji="1" lang="en-US" altLang="ja-JP" sz="1000" b="0" i="0" u="sng" strike="noStrike" kern="1200" cap="none" spc="0" normalizeH="0" baseline="0" noProof="0" dirty="0">
              <a:ln>
                <a:noFill/>
              </a:ln>
              <a:solidFill>
                <a:srgbClr val="0070C0"/>
              </a:solidFill>
              <a:effectLst/>
              <a:uLnTx/>
              <a:uFillTx/>
              <a:latin typeface="ＭＳ Ｐ明朝" panose="02020600040205080304" pitchFamily="18" charset="-128"/>
              <a:ea typeface="ＭＳ Ｐ明朝" panose="02020600040205080304" pitchFamily="18" charset="-128"/>
              <a:cs typeface="+mn-cs"/>
            </a:endParaRPr>
          </a:p>
        </p:txBody>
      </p:sp>
      <p:sp>
        <p:nvSpPr>
          <p:cNvPr id="40" name="テキスト ボックス 39"/>
          <p:cNvSpPr txBox="1"/>
          <p:nvPr/>
        </p:nvSpPr>
        <p:spPr>
          <a:xfrm>
            <a:off x="2970774" y="3897448"/>
            <a:ext cx="2325518" cy="24622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1" u="sng"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都市再生緊急整備協議会設立</a:t>
            </a:r>
            <a:endParaRPr kumimoji="1" lang="en-US" altLang="ja-JP" sz="1000" b="0" i="1" u="sng"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endParaRPr>
          </a:p>
        </p:txBody>
      </p:sp>
      <p:sp>
        <p:nvSpPr>
          <p:cNvPr id="41" name="テキスト ボックス 40"/>
          <p:cNvSpPr txBox="1"/>
          <p:nvPr/>
        </p:nvSpPr>
        <p:spPr>
          <a:xfrm>
            <a:off x="2967578" y="4222482"/>
            <a:ext cx="1914902" cy="24622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1" u="sng"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都市再生安全確保計画策定</a:t>
            </a:r>
            <a:endParaRPr kumimoji="1" lang="en-US" altLang="ja-JP" sz="1000" b="0" i="1" u="sng"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endParaRPr>
          </a:p>
        </p:txBody>
      </p:sp>
      <p:sp>
        <p:nvSpPr>
          <p:cNvPr id="42" name="テキスト ボックス 41"/>
          <p:cNvSpPr txBox="1"/>
          <p:nvPr/>
        </p:nvSpPr>
        <p:spPr>
          <a:xfrm>
            <a:off x="3327777" y="4493652"/>
            <a:ext cx="825867" cy="24622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1" u="sng"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法人格取得</a:t>
            </a:r>
            <a:endParaRPr kumimoji="1" lang="en-US" altLang="ja-JP" sz="1000" b="0" i="0" u="none" strike="sng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endParaRPr>
          </a:p>
        </p:txBody>
      </p:sp>
      <p:sp>
        <p:nvSpPr>
          <p:cNvPr id="43" name="テキスト ボックス 42"/>
          <p:cNvSpPr txBox="1"/>
          <p:nvPr/>
        </p:nvSpPr>
        <p:spPr>
          <a:xfrm>
            <a:off x="4642639" y="4567547"/>
            <a:ext cx="2064989" cy="24622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1" u="sng"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エリアマネジメント活動を検討・実施</a:t>
            </a:r>
            <a:endParaRPr kumimoji="1" lang="en-US" altLang="ja-JP" sz="1000" b="0" i="1" u="sng"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endParaRPr>
          </a:p>
        </p:txBody>
      </p:sp>
      <p:sp>
        <p:nvSpPr>
          <p:cNvPr id="44" name="テキスト ボックス 43"/>
          <p:cNvSpPr txBox="1"/>
          <p:nvPr/>
        </p:nvSpPr>
        <p:spPr>
          <a:xfrm>
            <a:off x="2850248" y="4945079"/>
            <a:ext cx="1157689" cy="400110"/>
          </a:xfrm>
          <a:prstGeom prst="rect">
            <a:avLst/>
          </a:prstGeom>
          <a:noFill/>
        </p:spPr>
        <p:txBody>
          <a:bodyPr wrap="none" rtlCol="0">
            <a:spAutoFit/>
          </a:bodyPr>
          <a:lstStyle/>
          <a:p>
            <a:pPr lvl="0">
              <a:defRPr/>
            </a:pPr>
            <a:r>
              <a:rPr lang="ja-JP" altLang="en-US" sz="1000" u="sng" dirty="0">
                <a:solidFill>
                  <a:srgbClr val="0070C0"/>
                </a:solidFill>
                <a:latin typeface="ＭＳ Ｐ明朝" panose="02020600040205080304" pitchFamily="18" charset="-128"/>
                <a:ea typeface="ＭＳ Ｐ明朝" panose="02020600040205080304" pitchFamily="18" charset="-128"/>
              </a:rPr>
              <a:t>読売テレビ新社屋</a:t>
            </a:r>
          </a:p>
          <a:p>
            <a:pPr lvl="0">
              <a:defRPr/>
            </a:pPr>
            <a:r>
              <a:rPr lang="ja-JP" altLang="en-US" sz="1000" u="sng" dirty="0">
                <a:solidFill>
                  <a:srgbClr val="0070C0"/>
                </a:solidFill>
                <a:latin typeface="ＭＳ Ｐ明朝" panose="02020600040205080304" pitchFamily="18" charset="-128"/>
                <a:ea typeface="ＭＳ Ｐ明朝" panose="02020600040205080304" pitchFamily="18" charset="-128"/>
              </a:rPr>
              <a:t>整備計画公表</a:t>
            </a:r>
          </a:p>
        </p:txBody>
      </p:sp>
      <p:sp>
        <p:nvSpPr>
          <p:cNvPr id="45" name="テキスト ボックス 44"/>
          <p:cNvSpPr txBox="1"/>
          <p:nvPr/>
        </p:nvSpPr>
        <p:spPr>
          <a:xfrm>
            <a:off x="4357762" y="4987109"/>
            <a:ext cx="947695" cy="24622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1" u="sng"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新社屋の整備</a:t>
            </a:r>
            <a:endParaRPr kumimoji="1" lang="en-US" altLang="ja-JP" sz="1000" b="0" i="1" u="sng"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endParaRPr>
          </a:p>
        </p:txBody>
      </p:sp>
      <p:sp>
        <p:nvSpPr>
          <p:cNvPr id="46" name="テキスト ボックス 45"/>
          <p:cNvSpPr txBox="1"/>
          <p:nvPr/>
        </p:nvSpPr>
        <p:spPr>
          <a:xfrm>
            <a:off x="5873572" y="5003396"/>
            <a:ext cx="1319592" cy="24622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sng" strike="noStrike" kern="1200" cap="none" spc="0" normalizeH="0" baseline="0" noProof="0" dirty="0">
                <a:ln>
                  <a:noFill/>
                </a:ln>
                <a:solidFill>
                  <a:srgbClr val="0070C0"/>
                </a:solidFill>
                <a:effectLst/>
                <a:uLnTx/>
                <a:uFillTx/>
                <a:latin typeface="ＭＳ Ｐ明朝" panose="02020600040205080304" pitchFamily="18" charset="-128"/>
                <a:ea typeface="ＭＳ Ｐ明朝" panose="02020600040205080304" pitchFamily="18" charset="-128"/>
                <a:cs typeface="+mn-cs"/>
              </a:rPr>
              <a:t>新社屋にて放送開始</a:t>
            </a:r>
            <a:endParaRPr kumimoji="1" lang="en-US" altLang="ja-JP" sz="1000" b="0" i="0" u="sng" strike="noStrike" kern="1200" cap="none" spc="0" normalizeH="0" baseline="0" noProof="0" dirty="0">
              <a:ln>
                <a:noFill/>
              </a:ln>
              <a:solidFill>
                <a:srgbClr val="0070C0"/>
              </a:solidFill>
              <a:effectLst/>
              <a:uLnTx/>
              <a:uFillTx/>
              <a:latin typeface="ＭＳ Ｐ明朝" panose="02020600040205080304" pitchFamily="18" charset="-128"/>
              <a:ea typeface="ＭＳ Ｐ明朝" panose="02020600040205080304" pitchFamily="18" charset="-128"/>
              <a:cs typeface="+mn-cs"/>
            </a:endParaRPr>
          </a:p>
        </p:txBody>
      </p:sp>
      <p:sp>
        <p:nvSpPr>
          <p:cNvPr id="49" name="テキスト ボックス 48"/>
          <p:cNvSpPr txBox="1"/>
          <p:nvPr/>
        </p:nvSpPr>
        <p:spPr>
          <a:xfrm>
            <a:off x="4619211" y="1754383"/>
            <a:ext cx="1976190" cy="348813"/>
          </a:xfrm>
          <a:prstGeom prst="rect">
            <a:avLst/>
          </a:prstGeom>
          <a:noFill/>
        </p:spPr>
        <p:txBody>
          <a:bodyPr wrap="square" rtlCol="0">
            <a:spAutoFit/>
          </a:bodyPr>
          <a:lstStyle/>
          <a:p>
            <a:pPr marL="0" marR="0" lvl="0" indent="0" algn="l" defTabSz="914400" rtl="0" eaLnBrk="1" fontAlgn="auto" latinLnBrk="0" hangingPunct="1">
              <a:lnSpc>
                <a:spcPts val="1000"/>
              </a:lnSpc>
              <a:spcBef>
                <a:spcPts val="0"/>
              </a:spcBef>
              <a:spcAft>
                <a:spcPts val="0"/>
              </a:spcAft>
              <a:buClrTx/>
              <a:buSzTx/>
              <a:buFontTx/>
              <a:buNone/>
              <a:tabLst/>
              <a:defRPr/>
            </a:pPr>
            <a:r>
              <a:rPr kumimoji="1" lang="en-US" altLang="ja-JP" sz="900" b="0" i="0" u="sng" strike="noStrike" kern="1200" cap="none" spc="0" normalizeH="0" baseline="0" noProof="0" dirty="0">
                <a:ln>
                  <a:noFill/>
                </a:ln>
                <a:solidFill>
                  <a:srgbClr val="0070C0"/>
                </a:solidFill>
                <a:effectLst/>
                <a:uLnTx/>
                <a:uFillTx/>
                <a:latin typeface="ＭＳ Ｐ明朝" panose="02020600040205080304" pitchFamily="18" charset="-128"/>
                <a:ea typeface="ＭＳ Ｐ明朝" panose="02020600040205080304" pitchFamily="18" charset="-128"/>
                <a:cs typeface="+mn-cs"/>
              </a:rPr>
              <a:t>JO-TERRACE</a:t>
            </a:r>
            <a:r>
              <a:rPr kumimoji="1" lang="ja-JP" altLang="en-US" sz="900" b="0" i="0" u="sng" strike="noStrike" kern="1200" cap="none" spc="0" normalizeH="0" baseline="0" noProof="0" dirty="0">
                <a:ln>
                  <a:noFill/>
                </a:ln>
                <a:solidFill>
                  <a:srgbClr val="0070C0"/>
                </a:solidFill>
                <a:effectLst/>
                <a:uLnTx/>
                <a:uFillTx/>
                <a:latin typeface="ＭＳ Ｐ明朝" panose="02020600040205080304" pitchFamily="18" charset="-128"/>
                <a:ea typeface="ＭＳ Ｐ明朝" panose="02020600040205080304" pitchFamily="18" charset="-128"/>
                <a:cs typeface="+mn-cs"/>
              </a:rPr>
              <a:t>　</a:t>
            </a:r>
            <a:r>
              <a:rPr kumimoji="1" lang="en-US" altLang="ja-JP" sz="900" b="0" i="0" u="sng" strike="noStrike" kern="1200" cap="none" spc="0" normalizeH="0" baseline="0" noProof="0" dirty="0">
                <a:ln>
                  <a:noFill/>
                </a:ln>
                <a:solidFill>
                  <a:srgbClr val="0070C0"/>
                </a:solidFill>
                <a:effectLst/>
                <a:uLnTx/>
                <a:uFillTx/>
                <a:latin typeface="ＭＳ Ｐ明朝" panose="02020600040205080304" pitchFamily="18" charset="-128"/>
                <a:ea typeface="ＭＳ Ｐ明朝" panose="02020600040205080304" pitchFamily="18" charset="-128"/>
                <a:cs typeface="+mn-cs"/>
              </a:rPr>
              <a:t>OSAKA</a:t>
            </a:r>
            <a:r>
              <a:rPr kumimoji="1" lang="ja-JP" altLang="en-US" sz="900" b="0" i="0" u="sng" strike="noStrike" kern="1200" cap="none" spc="0" normalizeH="0" baseline="0" noProof="0" dirty="0">
                <a:ln>
                  <a:noFill/>
                </a:ln>
                <a:solidFill>
                  <a:srgbClr val="0070C0"/>
                </a:solidFill>
                <a:effectLst/>
                <a:uLnTx/>
                <a:uFillTx/>
                <a:latin typeface="ＭＳ Ｐ明朝" panose="02020600040205080304" pitchFamily="18" charset="-128"/>
                <a:ea typeface="ＭＳ Ｐ明朝" panose="02020600040205080304" pitchFamily="18" charset="-128"/>
                <a:cs typeface="+mn-cs"/>
              </a:rPr>
              <a:t>オープン</a:t>
            </a:r>
            <a:endParaRPr kumimoji="1" lang="en-US" altLang="ja-JP" sz="900" b="0" i="0" u="sng" strike="noStrike" kern="1200" cap="none" spc="0" normalizeH="0" baseline="0" noProof="0" dirty="0">
              <a:ln>
                <a:noFill/>
              </a:ln>
              <a:solidFill>
                <a:srgbClr val="0070C0"/>
              </a:solidFill>
              <a:effectLst/>
              <a:uLnTx/>
              <a:uFillTx/>
              <a:latin typeface="ＭＳ Ｐ明朝" panose="02020600040205080304" pitchFamily="18" charset="-128"/>
              <a:ea typeface="ＭＳ Ｐ明朝" panose="02020600040205080304" pitchFamily="18" charset="-128"/>
              <a:cs typeface="+mn-cs"/>
            </a:endParaRPr>
          </a:p>
          <a:p>
            <a:pPr marL="0" marR="0" lvl="0" indent="0" algn="l" defTabSz="914400" rtl="0" eaLnBrk="1" fontAlgn="auto" latinLnBrk="0" hangingPunct="1">
              <a:lnSpc>
                <a:spcPts val="1000"/>
              </a:lnSpc>
              <a:spcBef>
                <a:spcPts val="0"/>
              </a:spcBef>
              <a:spcAft>
                <a:spcPts val="0"/>
              </a:spcAft>
              <a:buClrTx/>
              <a:buSzTx/>
              <a:buFontTx/>
              <a:buNone/>
              <a:tabLst/>
              <a:defRPr/>
            </a:pPr>
            <a:r>
              <a:rPr kumimoji="1" lang="en-US" altLang="ja-JP" sz="900" b="0" i="0" u="sng" strike="noStrike" kern="1200" cap="none" spc="0" normalizeH="0" baseline="0" noProof="0" dirty="0">
                <a:ln>
                  <a:noFill/>
                </a:ln>
                <a:solidFill>
                  <a:srgbClr val="0070C0"/>
                </a:solidFill>
                <a:effectLst/>
                <a:uLnTx/>
                <a:uFillTx/>
                <a:latin typeface="ＭＳ Ｐ明朝" panose="02020600040205080304" pitchFamily="18" charset="-128"/>
                <a:ea typeface="ＭＳ Ｐ明朝" panose="02020600040205080304" pitchFamily="18" charset="-128"/>
                <a:cs typeface="+mn-cs"/>
              </a:rPr>
              <a:t>MIRAIZA</a:t>
            </a:r>
            <a:r>
              <a:rPr kumimoji="1" lang="ja-JP" altLang="en-US" sz="900" b="0" i="0" u="sng" strike="noStrike" kern="1200" cap="none" spc="0" normalizeH="0" baseline="0" noProof="0" dirty="0">
                <a:ln>
                  <a:noFill/>
                </a:ln>
                <a:solidFill>
                  <a:srgbClr val="0070C0"/>
                </a:solidFill>
                <a:effectLst/>
                <a:uLnTx/>
                <a:uFillTx/>
                <a:latin typeface="ＭＳ Ｐ明朝" panose="02020600040205080304" pitchFamily="18" charset="-128"/>
                <a:ea typeface="ＭＳ Ｐ明朝" panose="02020600040205080304" pitchFamily="18" charset="-128"/>
                <a:cs typeface="+mn-cs"/>
              </a:rPr>
              <a:t>　</a:t>
            </a:r>
            <a:r>
              <a:rPr kumimoji="1" lang="en-US" altLang="ja-JP" sz="900" b="0" i="0" u="sng" strike="noStrike" kern="1200" cap="none" spc="0" normalizeH="0" baseline="0" noProof="0" dirty="0">
                <a:ln>
                  <a:noFill/>
                </a:ln>
                <a:solidFill>
                  <a:srgbClr val="0070C0"/>
                </a:solidFill>
                <a:effectLst/>
                <a:uLnTx/>
                <a:uFillTx/>
                <a:latin typeface="ＭＳ Ｐ明朝" panose="02020600040205080304" pitchFamily="18" charset="-128"/>
                <a:ea typeface="ＭＳ Ｐ明朝" panose="02020600040205080304" pitchFamily="18" charset="-128"/>
                <a:cs typeface="+mn-cs"/>
              </a:rPr>
              <a:t>OSAKA-JO</a:t>
            </a:r>
            <a:r>
              <a:rPr kumimoji="1" lang="ja-JP" altLang="en-US" sz="900" b="0" i="0" u="sng" strike="noStrike" kern="1200" cap="none" spc="0" normalizeH="0" baseline="0" noProof="0" dirty="0">
                <a:ln>
                  <a:noFill/>
                </a:ln>
                <a:solidFill>
                  <a:srgbClr val="0070C0"/>
                </a:solidFill>
                <a:effectLst/>
                <a:uLnTx/>
                <a:uFillTx/>
                <a:latin typeface="ＭＳ Ｐ明朝" panose="02020600040205080304" pitchFamily="18" charset="-128"/>
                <a:ea typeface="ＭＳ Ｐ明朝" panose="02020600040205080304" pitchFamily="18" charset="-128"/>
                <a:cs typeface="+mn-cs"/>
              </a:rPr>
              <a:t>オープン</a:t>
            </a:r>
            <a:endParaRPr kumimoji="1" lang="en-US" altLang="ja-JP" sz="900" b="0" i="0" u="sng" strike="noStrike" kern="1200" cap="none" spc="0" normalizeH="0" baseline="0" noProof="0" dirty="0">
              <a:ln>
                <a:noFill/>
              </a:ln>
              <a:solidFill>
                <a:srgbClr val="0070C0"/>
              </a:solidFill>
              <a:effectLst/>
              <a:uLnTx/>
              <a:uFillTx/>
              <a:latin typeface="ＭＳ Ｐ明朝" panose="02020600040205080304" pitchFamily="18" charset="-128"/>
              <a:ea typeface="ＭＳ Ｐ明朝" panose="02020600040205080304" pitchFamily="18" charset="-128"/>
              <a:cs typeface="+mn-cs"/>
            </a:endParaRPr>
          </a:p>
        </p:txBody>
      </p:sp>
      <p:sp>
        <p:nvSpPr>
          <p:cNvPr id="50" name="円/楕円 49"/>
          <p:cNvSpPr/>
          <p:nvPr/>
        </p:nvSpPr>
        <p:spPr>
          <a:xfrm>
            <a:off x="4615893" y="1633164"/>
            <a:ext cx="144000" cy="142875"/>
          </a:xfrm>
          <a:prstGeom prst="ellipse">
            <a:avLst/>
          </a:prstGeom>
          <a:solidFill>
            <a:srgbClr val="0000CC"/>
          </a:solidFill>
          <a:ln>
            <a:solidFill>
              <a:srgbClr val="00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srgbClr val="0000CC"/>
              </a:solidFill>
              <a:effectLst/>
              <a:uLnTx/>
              <a:uFillTx/>
              <a:latin typeface="Calibri" panose="020F0502020204030204"/>
              <a:ea typeface="ＭＳ Ｐゴシック" panose="020B0600070205080204" pitchFamily="50" charset="-128"/>
              <a:cs typeface="+mn-cs"/>
            </a:endParaRPr>
          </a:p>
        </p:txBody>
      </p:sp>
      <p:sp>
        <p:nvSpPr>
          <p:cNvPr id="51" name="円/楕円 50"/>
          <p:cNvSpPr/>
          <p:nvPr/>
        </p:nvSpPr>
        <p:spPr>
          <a:xfrm>
            <a:off x="3863937" y="1631778"/>
            <a:ext cx="144000" cy="142875"/>
          </a:xfrm>
          <a:prstGeom prst="ellipse">
            <a:avLst/>
          </a:prstGeom>
          <a:solidFill>
            <a:srgbClr val="0000CC"/>
          </a:solidFill>
          <a:ln>
            <a:solidFill>
              <a:srgbClr val="00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52" name="テキスト ボックス 51"/>
          <p:cNvSpPr txBox="1"/>
          <p:nvPr/>
        </p:nvSpPr>
        <p:spPr>
          <a:xfrm>
            <a:off x="3584345" y="1752431"/>
            <a:ext cx="1831222" cy="438582"/>
          </a:xfrm>
          <a:prstGeom prst="rect">
            <a:avLst/>
          </a:prstGeom>
          <a:noFill/>
        </p:spPr>
        <p:txBody>
          <a:bodyPr wrap="square" rtlCol="0">
            <a:spAutoFit/>
          </a:bodyPr>
          <a:lstStyle/>
          <a:p>
            <a:pPr marL="0" marR="0" lvl="0" indent="0" algn="l" defTabSz="914400" rtl="0" eaLnBrk="1" fontAlgn="auto" latinLnBrk="0" hangingPunct="1">
              <a:lnSpc>
                <a:spcPts val="900"/>
              </a:lnSpc>
              <a:spcBef>
                <a:spcPts val="0"/>
              </a:spcBef>
              <a:spcAft>
                <a:spcPts val="0"/>
              </a:spcAft>
              <a:buClrTx/>
              <a:buSzTx/>
              <a:buFontTx/>
              <a:buNone/>
              <a:tabLst/>
              <a:defRPr/>
            </a:pPr>
            <a:r>
              <a:rPr kumimoji="1" lang="ja-JP" altLang="en-US" sz="900" b="0" i="0" u="sng" strike="noStrike" kern="1200" cap="none" spc="0" normalizeH="0" baseline="0" noProof="0" dirty="0">
                <a:ln>
                  <a:noFill/>
                </a:ln>
                <a:solidFill>
                  <a:srgbClr val="0070C0"/>
                </a:solidFill>
                <a:effectLst/>
                <a:uLnTx/>
                <a:uFillTx/>
                <a:latin typeface="ＭＳ Ｐ明朝" panose="02020600040205080304" pitchFamily="18" charset="-128"/>
                <a:ea typeface="ＭＳ Ｐ明朝" panose="02020600040205080304" pitchFamily="18" charset="-128"/>
                <a:cs typeface="+mn-cs"/>
              </a:rPr>
              <a:t>大阪迎賓館</a:t>
            </a:r>
            <a:endParaRPr kumimoji="1" lang="en-US" altLang="ja-JP" sz="900" b="0" i="0" u="sng" strike="noStrike" kern="1200" cap="none" spc="0" normalizeH="0" baseline="0" noProof="0" dirty="0">
              <a:ln>
                <a:noFill/>
              </a:ln>
              <a:solidFill>
                <a:srgbClr val="0070C0"/>
              </a:solidFill>
              <a:effectLst/>
              <a:uLnTx/>
              <a:uFillTx/>
              <a:latin typeface="ＭＳ Ｐ明朝" panose="02020600040205080304" pitchFamily="18" charset="-128"/>
              <a:ea typeface="ＭＳ Ｐ明朝" panose="02020600040205080304" pitchFamily="18" charset="-128"/>
              <a:cs typeface="+mn-cs"/>
            </a:endParaRPr>
          </a:p>
          <a:p>
            <a:pPr marL="0" marR="0" lvl="0" indent="0" algn="l" defTabSz="914400" rtl="0" eaLnBrk="1" fontAlgn="auto" latinLnBrk="0" hangingPunct="1">
              <a:lnSpc>
                <a:spcPts val="900"/>
              </a:lnSpc>
              <a:spcBef>
                <a:spcPts val="0"/>
              </a:spcBef>
              <a:spcAft>
                <a:spcPts val="0"/>
              </a:spcAft>
              <a:buClrTx/>
              <a:buSzTx/>
              <a:buFontTx/>
              <a:buNone/>
              <a:tabLst/>
              <a:defRPr/>
            </a:pPr>
            <a:r>
              <a:rPr kumimoji="1" lang="ja-JP" altLang="en-US" sz="900" b="0" i="0" u="sng" strike="noStrike" kern="1200" cap="none" spc="0" normalizeH="0" baseline="0" noProof="0" dirty="0">
                <a:ln>
                  <a:noFill/>
                </a:ln>
                <a:solidFill>
                  <a:srgbClr val="0070C0"/>
                </a:solidFill>
                <a:effectLst/>
                <a:uLnTx/>
                <a:uFillTx/>
                <a:latin typeface="ＭＳ Ｐ明朝" panose="02020600040205080304" pitchFamily="18" charset="-128"/>
                <a:ea typeface="ＭＳ Ｐ明朝" panose="02020600040205080304" pitchFamily="18" charset="-128"/>
                <a:cs typeface="+mn-cs"/>
              </a:rPr>
              <a:t>リニューアルオープン</a:t>
            </a:r>
            <a:endParaRPr kumimoji="1" lang="en-US" altLang="ja-JP" sz="900" b="0" i="0" u="sng" strike="noStrike" kern="1200" cap="none" spc="0" normalizeH="0" baseline="0" noProof="0" dirty="0">
              <a:ln>
                <a:noFill/>
              </a:ln>
              <a:solidFill>
                <a:srgbClr val="0070C0"/>
              </a:solidFill>
              <a:effectLst/>
              <a:uLnTx/>
              <a:uFillTx/>
              <a:latin typeface="ＭＳ Ｐ明朝" panose="02020600040205080304" pitchFamily="18" charset="-128"/>
              <a:ea typeface="ＭＳ Ｐ明朝" panose="02020600040205080304" pitchFamily="18" charset="-128"/>
              <a:cs typeface="+mn-cs"/>
            </a:endParaRPr>
          </a:p>
          <a:p>
            <a:pPr marL="0" marR="0" lvl="0" indent="0" algn="l" defTabSz="914400" rtl="0" eaLnBrk="1" fontAlgn="auto" latinLnBrk="0" hangingPunct="1">
              <a:lnSpc>
                <a:spcPts val="900"/>
              </a:lnSpc>
              <a:spcBef>
                <a:spcPts val="0"/>
              </a:spcBef>
              <a:spcAft>
                <a:spcPts val="0"/>
              </a:spcAft>
              <a:buClrTx/>
              <a:buSzTx/>
              <a:buFontTx/>
              <a:buNone/>
              <a:tabLst/>
              <a:defRPr/>
            </a:pPr>
            <a:r>
              <a:rPr kumimoji="1" lang="ja-JP" altLang="en-US" sz="900" b="0" i="0" u="sng" strike="noStrike" kern="1200" cap="none" spc="0" normalizeH="0" baseline="0" noProof="0" dirty="0">
                <a:ln>
                  <a:noFill/>
                </a:ln>
                <a:solidFill>
                  <a:srgbClr val="0070C0"/>
                </a:solidFill>
                <a:effectLst/>
                <a:uLnTx/>
                <a:uFillTx/>
                <a:latin typeface="ＭＳ Ｐ明朝" panose="02020600040205080304" pitchFamily="18" charset="-128"/>
                <a:ea typeface="ＭＳ Ｐ明朝" panose="02020600040205080304" pitchFamily="18" charset="-128"/>
                <a:cs typeface="+mn-cs"/>
              </a:rPr>
              <a:t>（</a:t>
            </a:r>
            <a:r>
              <a:rPr kumimoji="1" lang="en-US" altLang="ja-JP" sz="900" b="0" i="0" u="sng" strike="noStrike" kern="1200" cap="none" spc="0" normalizeH="0" baseline="0" noProof="0" dirty="0">
                <a:ln>
                  <a:noFill/>
                </a:ln>
                <a:solidFill>
                  <a:srgbClr val="0070C0"/>
                </a:solidFill>
                <a:effectLst/>
                <a:uLnTx/>
                <a:uFillTx/>
                <a:latin typeface="ＭＳ Ｐ明朝" panose="02020600040205080304" pitchFamily="18" charset="-128"/>
                <a:ea typeface="ＭＳ Ｐ明朝" panose="02020600040205080304" pitchFamily="18" charset="-128"/>
                <a:cs typeface="+mn-cs"/>
              </a:rPr>
              <a:t>2016.5</a:t>
            </a:r>
            <a:r>
              <a:rPr kumimoji="1" lang="ja-JP" altLang="en-US" sz="900" b="0" i="0" u="sng" strike="noStrike" kern="1200" cap="none" spc="0" normalizeH="0" baseline="0" noProof="0" dirty="0">
                <a:ln>
                  <a:noFill/>
                </a:ln>
                <a:solidFill>
                  <a:srgbClr val="0070C0"/>
                </a:solidFill>
                <a:effectLst/>
                <a:uLnTx/>
                <a:uFillTx/>
                <a:latin typeface="ＭＳ Ｐ明朝" panose="02020600040205080304" pitchFamily="18" charset="-128"/>
                <a:ea typeface="ＭＳ Ｐ明朝" panose="02020600040205080304" pitchFamily="18" charset="-128"/>
                <a:cs typeface="+mn-cs"/>
              </a:rPr>
              <a:t>～）</a:t>
            </a:r>
          </a:p>
        </p:txBody>
      </p:sp>
      <p:sp>
        <p:nvSpPr>
          <p:cNvPr id="54" name="テキスト ボックス 53"/>
          <p:cNvSpPr txBox="1"/>
          <p:nvPr/>
        </p:nvSpPr>
        <p:spPr>
          <a:xfrm>
            <a:off x="4062871" y="1448978"/>
            <a:ext cx="3202333" cy="2308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sng"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園内の巡回ロードトレイン、エレクトリックカー運行開始</a:t>
            </a:r>
            <a:endParaRPr kumimoji="1" lang="en-US" altLang="ja-JP" sz="900" b="0" i="0" u="sng"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endParaRPr>
          </a:p>
        </p:txBody>
      </p:sp>
      <p:sp>
        <p:nvSpPr>
          <p:cNvPr id="55" name="円/楕円 54"/>
          <p:cNvSpPr/>
          <p:nvPr/>
        </p:nvSpPr>
        <p:spPr>
          <a:xfrm>
            <a:off x="4105678" y="1631528"/>
            <a:ext cx="144000" cy="142875"/>
          </a:xfrm>
          <a:prstGeom prst="ellipse">
            <a:avLst/>
          </a:prstGeom>
          <a:solidFill>
            <a:srgbClr val="0000CC"/>
          </a:solidFill>
          <a:ln>
            <a:solidFill>
              <a:srgbClr val="00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grpSp>
        <p:nvGrpSpPr>
          <p:cNvPr id="4" name="グループ化 3"/>
          <p:cNvGrpSpPr/>
          <p:nvPr/>
        </p:nvGrpSpPr>
        <p:grpSpPr>
          <a:xfrm>
            <a:off x="2861076" y="5311820"/>
            <a:ext cx="8555730" cy="108000"/>
            <a:chOff x="2861076" y="5205455"/>
            <a:chExt cx="8555730" cy="108000"/>
          </a:xfrm>
        </p:grpSpPr>
        <p:cxnSp>
          <p:nvCxnSpPr>
            <p:cNvPr id="28" name="直線矢印コネクタ 27"/>
            <p:cNvCxnSpPr/>
            <p:nvPr/>
          </p:nvCxnSpPr>
          <p:spPr>
            <a:xfrm>
              <a:off x="3148702" y="5259455"/>
              <a:ext cx="2484000" cy="0"/>
            </a:xfrm>
            <a:prstGeom prst="straightConnector1">
              <a:avLst/>
            </a:prstGeom>
            <a:ln w="25400">
              <a:solidFill>
                <a:srgbClr val="0000CC"/>
              </a:solidFill>
              <a:prstDash val="sysDash"/>
              <a:headEnd type="oval" w="lg" len="lg"/>
              <a:tailEnd type="arrow"/>
            </a:ln>
          </p:spPr>
          <p:style>
            <a:lnRef idx="1">
              <a:schemeClr val="accent1"/>
            </a:lnRef>
            <a:fillRef idx="0">
              <a:schemeClr val="accent1"/>
            </a:fillRef>
            <a:effectRef idx="0">
              <a:schemeClr val="accent1"/>
            </a:effectRef>
            <a:fontRef idx="minor">
              <a:schemeClr val="tx1"/>
            </a:fontRef>
          </p:style>
        </p:cxnSp>
        <p:cxnSp>
          <p:nvCxnSpPr>
            <p:cNvPr id="29" name="直線矢印コネクタ 28"/>
            <p:cNvCxnSpPr/>
            <p:nvPr/>
          </p:nvCxnSpPr>
          <p:spPr>
            <a:xfrm>
              <a:off x="5692806" y="5259455"/>
              <a:ext cx="5724000" cy="0"/>
            </a:xfrm>
            <a:prstGeom prst="straightConnector1">
              <a:avLst/>
            </a:prstGeom>
            <a:ln w="25400">
              <a:solidFill>
                <a:srgbClr val="0000CC"/>
              </a:solidFill>
              <a:prstDash val="solid"/>
              <a:headEnd type="oval" w="lg" len="lg"/>
              <a:tailEnd type="arrow"/>
            </a:ln>
          </p:spPr>
          <p:style>
            <a:lnRef idx="1">
              <a:schemeClr val="accent1"/>
            </a:lnRef>
            <a:fillRef idx="0">
              <a:schemeClr val="accent1"/>
            </a:fillRef>
            <a:effectRef idx="0">
              <a:schemeClr val="accent1"/>
            </a:effectRef>
            <a:fontRef idx="minor">
              <a:schemeClr val="tx1"/>
            </a:fontRef>
          </p:style>
        </p:cxnSp>
        <p:cxnSp>
          <p:nvCxnSpPr>
            <p:cNvPr id="56" name="直線矢印コネクタ 55"/>
            <p:cNvCxnSpPr/>
            <p:nvPr/>
          </p:nvCxnSpPr>
          <p:spPr>
            <a:xfrm flipV="1">
              <a:off x="2861076" y="5259455"/>
              <a:ext cx="252000" cy="0"/>
            </a:xfrm>
            <a:prstGeom prst="straightConnector1">
              <a:avLst/>
            </a:prstGeom>
            <a:ln w="25400">
              <a:prstDash val="sysDot"/>
              <a:headEnd type="none" w="lg" len="lg"/>
              <a:tailEnd type="arrow"/>
            </a:ln>
          </p:spPr>
          <p:style>
            <a:lnRef idx="1">
              <a:schemeClr val="accent1"/>
            </a:lnRef>
            <a:fillRef idx="0">
              <a:schemeClr val="accent1"/>
            </a:fillRef>
            <a:effectRef idx="0">
              <a:schemeClr val="accent1"/>
            </a:effectRef>
            <a:fontRef idx="minor">
              <a:schemeClr val="tx1"/>
            </a:fontRef>
          </p:style>
        </p:cxnSp>
        <p:sp>
          <p:nvSpPr>
            <p:cNvPr id="32" name="円/楕円 31"/>
            <p:cNvSpPr/>
            <p:nvPr/>
          </p:nvSpPr>
          <p:spPr>
            <a:xfrm>
              <a:off x="4066352" y="5205455"/>
              <a:ext cx="108000" cy="108000"/>
            </a:xfrm>
            <a:prstGeom prst="ellipse">
              <a:avLst/>
            </a:prstGeom>
            <a:solidFill>
              <a:srgbClr val="0000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grpSp>
      <p:sp>
        <p:nvSpPr>
          <p:cNvPr id="57" name="テキスト ボックス 56"/>
          <p:cNvSpPr txBox="1"/>
          <p:nvPr/>
        </p:nvSpPr>
        <p:spPr>
          <a:xfrm>
            <a:off x="3900322" y="4960985"/>
            <a:ext cx="441146" cy="24622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1" u="sng"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着工</a:t>
            </a:r>
            <a:endParaRPr kumimoji="1" lang="en-US" altLang="ja-JP" sz="1000" b="0" i="1" u="sng"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endParaRPr>
          </a:p>
        </p:txBody>
      </p:sp>
      <p:sp>
        <p:nvSpPr>
          <p:cNvPr id="67" name="テキスト ボックス 66"/>
          <p:cNvSpPr txBox="1"/>
          <p:nvPr/>
        </p:nvSpPr>
        <p:spPr>
          <a:xfrm>
            <a:off x="1143051" y="498158"/>
            <a:ext cx="3358612" cy="33855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rPr>
              <a:t>○</a:t>
            </a:r>
            <a:r>
              <a:rPr kumimoji="1" lang="ja-JP" altLang="en-US" sz="1600" b="0" i="0" u="none" strike="noStrike" kern="1200" cap="none" spc="0" normalizeH="0" baseline="0" noProof="0" dirty="0" smtClean="0">
                <a:ln>
                  <a:noFill/>
                </a:ln>
                <a:effectLst/>
                <a:uLnTx/>
                <a:uFillTx/>
                <a:latin typeface="Calibri" panose="020F0502020204030204"/>
                <a:ea typeface="ＭＳ Ｐゴシック" panose="020B0600070205080204" pitchFamily="50" charset="-128"/>
                <a:cs typeface="+mn-cs"/>
              </a:rPr>
              <a:t>取組状況</a:t>
            </a:r>
            <a:r>
              <a:rPr kumimoji="1" lang="ja-JP" altLang="en-US" sz="16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rPr>
              <a:t>及び今後のスケジュール</a:t>
            </a:r>
            <a:endParaRPr kumimoji="1" lang="en-US" altLang="ja-JP" sz="16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endParaRPr>
          </a:p>
        </p:txBody>
      </p:sp>
      <p:grpSp>
        <p:nvGrpSpPr>
          <p:cNvPr id="68" name="グループ化 67"/>
          <p:cNvGrpSpPr/>
          <p:nvPr/>
        </p:nvGrpSpPr>
        <p:grpSpPr>
          <a:xfrm>
            <a:off x="4882148" y="409610"/>
            <a:ext cx="7279465" cy="516139"/>
            <a:chOff x="4882148" y="409610"/>
            <a:chExt cx="7279465" cy="516139"/>
          </a:xfrm>
        </p:grpSpPr>
        <p:cxnSp>
          <p:nvCxnSpPr>
            <p:cNvPr id="69" name="直線コネクタ 68"/>
            <p:cNvCxnSpPr/>
            <p:nvPr/>
          </p:nvCxnSpPr>
          <p:spPr>
            <a:xfrm>
              <a:off x="5488983" y="685800"/>
              <a:ext cx="432000" cy="0"/>
            </a:xfrm>
            <a:prstGeom prst="line">
              <a:avLst/>
            </a:prstGeom>
            <a:ln w="25400">
              <a:prstDash val="sysDot"/>
            </a:ln>
          </p:spPr>
          <p:style>
            <a:lnRef idx="1">
              <a:schemeClr val="accent1"/>
            </a:lnRef>
            <a:fillRef idx="0">
              <a:schemeClr val="accent1"/>
            </a:fillRef>
            <a:effectRef idx="0">
              <a:schemeClr val="accent1"/>
            </a:effectRef>
            <a:fontRef idx="minor">
              <a:schemeClr val="tx1"/>
            </a:fontRef>
          </p:style>
        </p:cxnSp>
        <p:sp>
          <p:nvSpPr>
            <p:cNvPr id="70" name="テキスト ボックス 69"/>
            <p:cNvSpPr txBox="1"/>
            <p:nvPr/>
          </p:nvSpPr>
          <p:spPr>
            <a:xfrm>
              <a:off x="5871354" y="409610"/>
              <a:ext cx="992579" cy="50783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調査</a:t>
              </a:r>
              <a:endParaRPr kumimoji="1" lang="en-US" altLang="ja-JP" sz="9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（～制度設計</a:t>
              </a:r>
              <a:endParaRPr kumimoji="1" lang="en-US" altLang="ja-JP" sz="9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・事業者選定等）</a:t>
              </a:r>
            </a:p>
          </p:txBody>
        </p:sp>
        <p:cxnSp>
          <p:nvCxnSpPr>
            <p:cNvPr id="71" name="直線コネクタ 70"/>
            <p:cNvCxnSpPr/>
            <p:nvPr/>
          </p:nvCxnSpPr>
          <p:spPr>
            <a:xfrm>
              <a:off x="6805520" y="680729"/>
              <a:ext cx="432000" cy="0"/>
            </a:xfrm>
            <a:prstGeom prst="line">
              <a:avLst/>
            </a:prstGeom>
            <a:ln w="25400">
              <a:prstDash val="sysDash"/>
            </a:ln>
          </p:spPr>
          <p:style>
            <a:lnRef idx="1">
              <a:schemeClr val="accent1"/>
            </a:lnRef>
            <a:fillRef idx="0">
              <a:schemeClr val="accent1"/>
            </a:fillRef>
            <a:effectRef idx="0">
              <a:schemeClr val="accent1"/>
            </a:effectRef>
            <a:fontRef idx="minor">
              <a:schemeClr val="tx1"/>
            </a:fontRef>
          </p:style>
        </p:cxnSp>
        <p:sp>
          <p:nvSpPr>
            <p:cNvPr id="72" name="テキスト ボックス 71"/>
            <p:cNvSpPr txBox="1"/>
            <p:nvPr/>
          </p:nvSpPr>
          <p:spPr>
            <a:xfrm>
              <a:off x="7264006" y="417918"/>
              <a:ext cx="1050288" cy="50783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実施</a:t>
              </a:r>
              <a:endParaRPr kumimoji="1" lang="en-US" altLang="ja-JP" sz="9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（制度創設～適用</a:t>
              </a:r>
              <a:endParaRPr kumimoji="1" lang="en-US" altLang="ja-JP" sz="9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・着工～竣工）</a:t>
              </a:r>
            </a:p>
          </p:txBody>
        </p:sp>
        <p:cxnSp>
          <p:nvCxnSpPr>
            <p:cNvPr id="73" name="直線コネクタ 72"/>
            <p:cNvCxnSpPr/>
            <p:nvPr/>
          </p:nvCxnSpPr>
          <p:spPr>
            <a:xfrm>
              <a:off x="8376057" y="664285"/>
              <a:ext cx="540000" cy="0"/>
            </a:xfrm>
            <a:prstGeom prst="line">
              <a:avLst/>
            </a:prstGeom>
            <a:ln w="25400">
              <a:prstDash val="solid"/>
            </a:ln>
          </p:spPr>
          <p:style>
            <a:lnRef idx="1">
              <a:schemeClr val="accent1"/>
            </a:lnRef>
            <a:fillRef idx="0">
              <a:schemeClr val="accent1"/>
            </a:fillRef>
            <a:effectRef idx="0">
              <a:schemeClr val="accent1"/>
            </a:effectRef>
            <a:fontRef idx="minor">
              <a:schemeClr val="tx1"/>
            </a:fontRef>
          </p:style>
        </p:cxnSp>
        <p:sp>
          <p:nvSpPr>
            <p:cNvPr id="74" name="テキスト ボックス 73"/>
            <p:cNvSpPr txBox="1"/>
            <p:nvPr/>
          </p:nvSpPr>
          <p:spPr>
            <a:xfrm>
              <a:off x="8898043" y="414174"/>
              <a:ext cx="934871" cy="50783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成果</a:t>
              </a:r>
              <a:endParaRPr kumimoji="1" lang="en-US" altLang="ja-JP" sz="9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（制度適用開始</a:t>
              </a:r>
              <a:endParaRPr kumimoji="1" lang="en-US" altLang="ja-JP" sz="9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・供用開始～）</a:t>
              </a:r>
            </a:p>
          </p:txBody>
        </p:sp>
        <p:sp>
          <p:nvSpPr>
            <p:cNvPr id="75" name="テキスト ボックス 74"/>
            <p:cNvSpPr txBox="1"/>
            <p:nvPr/>
          </p:nvSpPr>
          <p:spPr>
            <a:xfrm>
              <a:off x="9820908" y="491333"/>
              <a:ext cx="2340705"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1" u="sng" strike="noStrike" kern="1200" cap="none" spc="0" normalizeH="0" baseline="0" noProof="0" dirty="0">
                  <a:ln>
                    <a:noFill/>
                  </a:ln>
                  <a:solidFill>
                    <a:srgbClr val="0000CC"/>
                  </a:solidFill>
                  <a:effectLst/>
                  <a:uLnTx/>
                  <a:uFillTx/>
                  <a:latin typeface="Calibri" panose="020F0502020204030204"/>
                  <a:ea typeface="ＭＳ Ｐゴシック" panose="020B0600070205080204" pitchFamily="50" charset="-128"/>
                  <a:cs typeface="+mn-cs"/>
                </a:rPr>
                <a:t>青字</a:t>
              </a:r>
              <a:r>
                <a:rPr kumimoji="1" lang="ja-JP" altLang="en-US" sz="900" b="0" i="0" u="none" strike="noStrike" kern="1200" cap="none" spc="0" normalizeH="0" baseline="0" noProof="0" dirty="0">
                  <a:ln>
                    <a:noFill/>
                  </a:ln>
                  <a:solidFill>
                    <a:srgbClr val="0000CC"/>
                  </a:solidFill>
                  <a:effectLst/>
                  <a:uLnTx/>
                  <a:uFillTx/>
                  <a:latin typeface="Calibri" panose="020F0502020204030204"/>
                  <a:ea typeface="ＭＳ Ｐゴシック" panose="020B0600070205080204" pitchFamily="50" charset="-128"/>
                  <a:cs typeface="+mn-cs"/>
                </a:rPr>
                <a:t>は</a:t>
              </a:r>
              <a:r>
                <a:rPr kumimoji="1" lang="en-US" altLang="ja-JP" sz="900" b="0" i="0" u="none" strike="noStrike" kern="1200" cap="none" spc="0" normalizeH="0" baseline="0" noProof="0" dirty="0">
                  <a:ln>
                    <a:noFill/>
                  </a:ln>
                  <a:solidFill>
                    <a:srgbClr val="0000CC"/>
                  </a:solidFill>
                  <a:effectLst/>
                  <a:uLnTx/>
                  <a:uFillTx/>
                  <a:latin typeface="Calibri" panose="020F0502020204030204"/>
                  <a:ea typeface="ＭＳ Ｐゴシック" panose="020B0600070205080204" pitchFamily="50" charset="-128"/>
                  <a:cs typeface="+mn-cs"/>
                </a:rPr>
                <a:t>2014</a:t>
              </a:r>
              <a:r>
                <a:rPr kumimoji="1" lang="ja-JP" altLang="en-US" sz="900" b="0" i="0" u="none" strike="noStrike" kern="1200" cap="none" spc="0" normalizeH="0" baseline="0" noProof="0" dirty="0">
                  <a:ln>
                    <a:noFill/>
                  </a:ln>
                  <a:solidFill>
                    <a:srgbClr val="0000CC"/>
                  </a:solidFill>
                  <a:effectLst/>
                  <a:uLnTx/>
                  <a:uFillTx/>
                  <a:latin typeface="Calibri" panose="020F0502020204030204"/>
                  <a:ea typeface="ＭＳ Ｐゴシック" panose="020B0600070205080204" pitchFamily="50" charset="-128"/>
                  <a:cs typeface="+mn-cs"/>
                </a:rPr>
                <a:t>年度以降現時点までの取組項目</a:t>
              </a:r>
              <a:endParaRPr kumimoji="1" lang="en-US" altLang="ja-JP" sz="900" b="0" i="0" u="none" strike="noStrike" kern="1200" cap="none" spc="0" normalizeH="0" baseline="0" noProof="0" dirty="0">
                <a:ln>
                  <a:noFill/>
                </a:ln>
                <a:solidFill>
                  <a:srgbClr val="0000CC"/>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1" u="none" strike="noStrike" kern="1200" cap="none" spc="0" normalizeH="0" baseline="0" noProof="0" dirty="0">
                  <a:ln>
                    <a:noFill/>
                  </a:ln>
                  <a:solidFill>
                    <a:srgbClr val="FF0000"/>
                  </a:solidFill>
                  <a:effectLst/>
                  <a:uLnTx/>
                  <a:uFillTx/>
                  <a:latin typeface="Calibri" panose="020F0502020204030204"/>
                  <a:ea typeface="ＭＳ Ｐゴシック" panose="020B0600070205080204" pitchFamily="50" charset="-128"/>
                  <a:cs typeface="+mn-cs"/>
                </a:rPr>
                <a:t>赤字</a:t>
              </a:r>
              <a:r>
                <a:rPr kumimoji="1" lang="ja-JP" altLang="en-US" sz="900" b="0" i="0" u="none" strike="noStrike" kern="1200" cap="none" spc="0" normalizeH="0" baseline="0" noProof="0" dirty="0">
                  <a:ln>
                    <a:noFill/>
                  </a:ln>
                  <a:solidFill>
                    <a:srgbClr val="FF0000"/>
                  </a:solidFill>
                  <a:effectLst/>
                  <a:uLnTx/>
                  <a:uFillTx/>
                  <a:latin typeface="Calibri" panose="020F0502020204030204"/>
                  <a:ea typeface="ＭＳ Ｐゴシック" panose="020B0600070205080204" pitchFamily="50" charset="-128"/>
                  <a:cs typeface="+mn-cs"/>
                </a:rPr>
                <a:t>は今後の取組項目</a:t>
              </a:r>
            </a:p>
          </p:txBody>
        </p:sp>
        <p:sp>
          <p:nvSpPr>
            <p:cNvPr id="76" name="テキスト ボックス 75"/>
            <p:cNvSpPr txBox="1"/>
            <p:nvPr/>
          </p:nvSpPr>
          <p:spPr>
            <a:xfrm>
              <a:off x="4882149" y="422433"/>
              <a:ext cx="697627" cy="24622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凡例（案）</a:t>
              </a:r>
            </a:p>
          </p:txBody>
        </p:sp>
        <p:sp>
          <p:nvSpPr>
            <p:cNvPr id="77" name="角丸四角形 76"/>
            <p:cNvSpPr/>
            <p:nvPr/>
          </p:nvSpPr>
          <p:spPr>
            <a:xfrm>
              <a:off x="4882148" y="458139"/>
              <a:ext cx="7208251" cy="408658"/>
            </a:xfrm>
            <a:prstGeom prst="round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grpSp>
      <p:sp>
        <p:nvSpPr>
          <p:cNvPr id="60" name="テキスト ボックス 59"/>
          <p:cNvSpPr txBox="1"/>
          <p:nvPr/>
        </p:nvSpPr>
        <p:spPr>
          <a:xfrm>
            <a:off x="2790078" y="2104679"/>
            <a:ext cx="1110244"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1" u="sng" strike="noStrike" kern="1200" cap="none" spc="0" normalizeH="0" baseline="0" noProof="0" dirty="0">
                <a:ln>
                  <a:noFill/>
                </a:ln>
                <a:solidFill>
                  <a:srgbClr val="0000CC"/>
                </a:solidFill>
                <a:effectLst/>
                <a:uLnTx/>
                <a:uFillTx/>
                <a:latin typeface="Calibri" panose="020F0502020204030204"/>
                <a:ea typeface="ＭＳ Ｐゴシック" panose="020B0600070205080204" pitchFamily="50" charset="-128"/>
                <a:cs typeface="+mn-cs"/>
              </a:rPr>
              <a:t>「府立成人病センター跡地等のまちづくり方針」公表</a:t>
            </a:r>
            <a:endParaRPr kumimoji="1" lang="en-US" altLang="ja-JP" sz="800" b="0" i="1" u="sng" strike="noStrike" kern="1200" cap="none" spc="0" normalizeH="0" baseline="0" noProof="0" dirty="0">
              <a:ln>
                <a:noFill/>
              </a:ln>
              <a:solidFill>
                <a:srgbClr val="0000CC"/>
              </a:solidFill>
              <a:effectLst/>
              <a:uLnTx/>
              <a:uFillTx/>
              <a:latin typeface="Calibri" panose="020F0502020204030204"/>
              <a:ea typeface="ＭＳ Ｐゴシック" panose="020B0600070205080204" pitchFamily="50" charset="-128"/>
              <a:cs typeface="+mn-cs"/>
            </a:endParaRPr>
          </a:p>
        </p:txBody>
      </p:sp>
      <p:sp>
        <p:nvSpPr>
          <p:cNvPr id="58" name="円/楕円 57"/>
          <p:cNvSpPr/>
          <p:nvPr/>
        </p:nvSpPr>
        <p:spPr>
          <a:xfrm>
            <a:off x="4554642" y="2945395"/>
            <a:ext cx="144000" cy="142875"/>
          </a:xfrm>
          <a:prstGeom prst="ellipse">
            <a:avLst/>
          </a:prstGeom>
          <a:solidFill>
            <a:srgbClr val="0000CC"/>
          </a:solidFill>
          <a:ln>
            <a:solidFill>
              <a:srgbClr val="00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3" name="正方形/長方形 2"/>
          <p:cNvSpPr/>
          <p:nvPr/>
        </p:nvSpPr>
        <p:spPr>
          <a:xfrm>
            <a:off x="4426414" y="3056446"/>
            <a:ext cx="1909497" cy="246221"/>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1" u="sng"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都市再生緊急整備地域に指定</a:t>
            </a:r>
          </a:p>
        </p:txBody>
      </p:sp>
      <p:sp>
        <p:nvSpPr>
          <p:cNvPr id="65" name="円/楕円 64"/>
          <p:cNvSpPr/>
          <p:nvPr/>
        </p:nvSpPr>
        <p:spPr>
          <a:xfrm>
            <a:off x="5481001" y="1637913"/>
            <a:ext cx="144000" cy="142875"/>
          </a:xfrm>
          <a:prstGeom prst="ellipse">
            <a:avLst/>
          </a:prstGeom>
          <a:solidFill>
            <a:srgbClr val="0000CC"/>
          </a:solidFill>
          <a:ln>
            <a:solidFill>
              <a:srgbClr val="00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srgbClr val="0000CC"/>
              </a:solidFill>
              <a:effectLst/>
              <a:uLnTx/>
              <a:uFillTx/>
              <a:latin typeface="Calibri" panose="020F0502020204030204"/>
              <a:ea typeface="ＭＳ Ｐゴシック" panose="020B0600070205080204" pitchFamily="50" charset="-128"/>
              <a:cs typeface="+mn-cs"/>
            </a:endParaRPr>
          </a:p>
        </p:txBody>
      </p:sp>
      <p:sp>
        <p:nvSpPr>
          <p:cNvPr id="66" name="テキスト ボックス 65"/>
          <p:cNvSpPr txBox="1"/>
          <p:nvPr/>
        </p:nvSpPr>
        <p:spPr>
          <a:xfrm>
            <a:off x="5591998" y="1639289"/>
            <a:ext cx="3202333" cy="230832"/>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0" i="0" u="sng"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COOL JAPAN PARK OSAKA</a:t>
            </a:r>
            <a:r>
              <a:rPr kumimoji="1" lang="ja-JP" altLang="en-US" sz="900" b="0" i="0" u="sng"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オープン</a:t>
            </a:r>
            <a:endParaRPr kumimoji="1" lang="en-US" altLang="ja-JP" sz="900" b="0" i="0" u="sng"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endParaRPr>
          </a:p>
        </p:txBody>
      </p:sp>
      <p:sp>
        <p:nvSpPr>
          <p:cNvPr id="64" name="テキスト ボックス 63"/>
          <p:cNvSpPr txBox="1"/>
          <p:nvPr/>
        </p:nvSpPr>
        <p:spPr>
          <a:xfrm>
            <a:off x="5562400" y="2652494"/>
            <a:ext cx="1990130"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rgbClr val="FF0000"/>
                </a:solidFill>
                <a:effectLst/>
                <a:uLnTx/>
                <a:uFillTx/>
                <a:latin typeface="ＭＳ Ｐ明朝" panose="02020600040205080304" pitchFamily="18" charset="-128"/>
                <a:ea typeface="ＭＳ Ｐ明朝" panose="02020600040205080304" pitchFamily="18" charset="-128"/>
                <a:cs typeface="+mn-cs"/>
              </a:rPr>
              <a:t>まちづくりの将来ビジョンを検討</a:t>
            </a:r>
            <a:endParaRPr kumimoji="1" lang="en-US" altLang="ja-JP" sz="1000" b="0" i="0" u="none" strike="noStrike" kern="1200" cap="none" spc="0" normalizeH="0" baseline="0" noProof="0" dirty="0">
              <a:ln>
                <a:noFill/>
              </a:ln>
              <a:solidFill>
                <a:srgbClr val="FF0000"/>
              </a:solidFill>
              <a:effectLst/>
              <a:uLnTx/>
              <a:uFillTx/>
              <a:latin typeface="ＭＳ Ｐ明朝" panose="02020600040205080304" pitchFamily="18" charset="-128"/>
              <a:ea typeface="ＭＳ Ｐ明朝" panose="02020600040205080304"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rgbClr val="FF0000"/>
                </a:solidFill>
                <a:effectLst/>
                <a:uLnTx/>
                <a:uFillTx/>
                <a:latin typeface="ＭＳ Ｐ明朝" panose="02020600040205080304" pitchFamily="18" charset="-128"/>
                <a:ea typeface="ＭＳ Ｐ明朝" panose="02020600040205080304" pitchFamily="18" charset="-128"/>
                <a:cs typeface="+mn-cs"/>
              </a:rPr>
              <a:t>民間の都市開発事業の誘導</a:t>
            </a:r>
            <a:endParaRPr kumimoji="1" lang="en-US" altLang="ja-JP" sz="1000" b="0" i="0" u="none" strike="sngStrike" kern="1200" cap="none" spc="0" normalizeH="0" baseline="0" noProof="0" dirty="0">
              <a:ln>
                <a:noFill/>
              </a:ln>
              <a:solidFill>
                <a:srgbClr val="FF0000"/>
              </a:solidFill>
              <a:effectLst/>
              <a:uLnTx/>
              <a:uFillTx/>
              <a:latin typeface="ＭＳ Ｐ明朝" panose="02020600040205080304" pitchFamily="18" charset="-128"/>
              <a:ea typeface="ＭＳ Ｐ明朝" panose="02020600040205080304" pitchFamily="18" charset="-128"/>
              <a:cs typeface="+mn-cs"/>
            </a:endParaRPr>
          </a:p>
        </p:txBody>
      </p:sp>
      <p:sp>
        <p:nvSpPr>
          <p:cNvPr id="86" name="テキスト ボックス 85"/>
          <p:cNvSpPr txBox="1"/>
          <p:nvPr/>
        </p:nvSpPr>
        <p:spPr>
          <a:xfrm>
            <a:off x="4620040" y="2359264"/>
            <a:ext cx="1250363" cy="21544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1" u="sng" strike="noStrike" kern="1200" cap="none" spc="0" normalizeH="0" baseline="0" noProof="0" dirty="0">
                <a:ln>
                  <a:noFill/>
                </a:ln>
                <a:solidFill>
                  <a:srgbClr val="0000CC"/>
                </a:solidFill>
                <a:effectLst/>
                <a:uLnTx/>
                <a:uFillTx/>
                <a:latin typeface="Calibri" panose="020F0502020204030204"/>
                <a:ea typeface="ＭＳ Ｐゴシック" panose="020B0600070205080204" pitchFamily="50" charset="-128"/>
                <a:cs typeface="+mn-cs"/>
              </a:rPr>
              <a:t>「新大学基本構想」策定</a:t>
            </a:r>
            <a:endParaRPr kumimoji="1" lang="en-US" altLang="ja-JP" sz="800" b="0" i="1" u="sng" strike="noStrike" kern="1200" cap="none" spc="0" normalizeH="0" baseline="0" noProof="0" dirty="0">
              <a:ln>
                <a:noFill/>
              </a:ln>
              <a:solidFill>
                <a:srgbClr val="0000CC"/>
              </a:solidFill>
              <a:effectLst/>
              <a:uLnTx/>
              <a:uFillTx/>
              <a:latin typeface="Calibri" panose="020F0502020204030204"/>
              <a:ea typeface="ＭＳ Ｐゴシック" panose="020B0600070205080204" pitchFamily="50" charset="-128"/>
              <a:cs typeface="+mn-cs"/>
            </a:endParaRPr>
          </a:p>
        </p:txBody>
      </p:sp>
      <p:sp>
        <p:nvSpPr>
          <p:cNvPr id="88" name="テキスト ボックス 87"/>
          <p:cNvSpPr txBox="1"/>
          <p:nvPr/>
        </p:nvSpPr>
        <p:spPr>
          <a:xfrm>
            <a:off x="5907466" y="2289377"/>
            <a:ext cx="2053441" cy="215444"/>
          </a:xfrm>
          <a:prstGeom prst="rect">
            <a:avLst/>
          </a:prstGeom>
          <a:noFill/>
        </p:spPr>
        <p:txBody>
          <a:bodyPr wrap="square" rtlCol="0">
            <a:spAutoFit/>
          </a:bodyPr>
          <a:lstStyle>
            <a:defPPr>
              <a:defRPr lang="ja-JP"/>
            </a:defPPr>
            <a:lvl1pPr>
              <a:defRPr sz="800" i="1" u="sng">
                <a:solidFill>
                  <a:srgbClr val="0000CC"/>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1" u="sng" strike="noStrike" kern="1200" cap="none" spc="0" normalizeH="0" baseline="0" noProof="0" dirty="0">
                <a:ln>
                  <a:noFill/>
                </a:ln>
                <a:solidFill>
                  <a:srgbClr val="0000CC"/>
                </a:solidFill>
                <a:effectLst/>
                <a:uLnTx/>
                <a:uFillTx/>
                <a:latin typeface="Calibri" panose="020F0502020204030204"/>
                <a:ea typeface="ＭＳ Ｐゴシック" panose="020B0600070205080204" pitchFamily="50" charset="-128"/>
                <a:cs typeface="+mn-cs"/>
              </a:rPr>
              <a:t>「森之宮北</a:t>
            </a:r>
            <a:r>
              <a:rPr kumimoji="1" lang="ja-JP" altLang="en-US" sz="800" b="0" i="1" u="sng" strike="noStrike" kern="1200" cap="none" spc="0" normalizeH="0" baseline="0" noProof="0" dirty="0" err="1">
                <a:ln>
                  <a:noFill/>
                </a:ln>
                <a:solidFill>
                  <a:srgbClr val="0000CC"/>
                </a:solidFill>
                <a:effectLst/>
                <a:uLnTx/>
                <a:uFillTx/>
                <a:latin typeface="Calibri" panose="020F0502020204030204"/>
                <a:ea typeface="ＭＳ Ｐゴシック" panose="020B0600070205080204" pitchFamily="50" charset="-128"/>
                <a:cs typeface="+mn-cs"/>
              </a:rPr>
              <a:t>地区地区</a:t>
            </a:r>
            <a:r>
              <a:rPr kumimoji="1" lang="ja-JP" altLang="en-US" sz="800" b="0" i="1" u="sng" strike="noStrike" kern="1200" cap="none" spc="0" normalizeH="0" baseline="0" noProof="0" dirty="0">
                <a:ln>
                  <a:noFill/>
                </a:ln>
                <a:solidFill>
                  <a:srgbClr val="0000CC"/>
                </a:solidFill>
                <a:effectLst/>
                <a:uLnTx/>
                <a:uFillTx/>
                <a:latin typeface="Calibri" panose="020F0502020204030204"/>
                <a:ea typeface="ＭＳ Ｐゴシック" panose="020B0600070205080204" pitchFamily="50" charset="-128"/>
                <a:cs typeface="+mn-cs"/>
              </a:rPr>
              <a:t>計画」決定</a:t>
            </a:r>
            <a:endParaRPr kumimoji="1" lang="en-US" altLang="ja-JP" sz="800" b="0" i="1" u="sng" strike="noStrike" kern="1200" cap="none" spc="0" normalizeH="0" baseline="0" noProof="0" dirty="0">
              <a:ln>
                <a:noFill/>
              </a:ln>
              <a:solidFill>
                <a:srgbClr val="0000CC"/>
              </a:solidFill>
              <a:effectLst/>
              <a:uLnTx/>
              <a:uFillTx/>
              <a:latin typeface="Calibri" panose="020F0502020204030204"/>
              <a:ea typeface="ＭＳ Ｐゴシック" panose="020B0600070205080204" pitchFamily="50" charset="-128"/>
              <a:cs typeface="+mn-cs"/>
            </a:endParaRPr>
          </a:p>
        </p:txBody>
      </p:sp>
      <p:cxnSp>
        <p:nvCxnSpPr>
          <p:cNvPr id="37" name="直線コネクタ 36"/>
          <p:cNvCxnSpPr/>
          <p:nvPr/>
        </p:nvCxnSpPr>
        <p:spPr>
          <a:xfrm>
            <a:off x="5747037" y="2276475"/>
            <a:ext cx="376364" cy="326058"/>
          </a:xfrm>
          <a:prstGeom prst="line">
            <a:avLst/>
          </a:prstGeom>
          <a:ln>
            <a:solidFill>
              <a:srgbClr val="0000CC"/>
            </a:solidFill>
          </a:ln>
        </p:spPr>
        <p:style>
          <a:lnRef idx="1">
            <a:schemeClr val="accent1"/>
          </a:lnRef>
          <a:fillRef idx="0">
            <a:schemeClr val="accent1"/>
          </a:fillRef>
          <a:effectRef idx="0">
            <a:schemeClr val="accent1"/>
          </a:effectRef>
          <a:fontRef idx="minor">
            <a:schemeClr val="tx1"/>
          </a:fontRef>
        </p:style>
      </p:cxnSp>
      <p:cxnSp>
        <p:nvCxnSpPr>
          <p:cNvPr id="89" name="直線コネクタ 88"/>
          <p:cNvCxnSpPr/>
          <p:nvPr/>
        </p:nvCxnSpPr>
        <p:spPr>
          <a:xfrm>
            <a:off x="5664885" y="2506262"/>
            <a:ext cx="111125" cy="96271"/>
          </a:xfrm>
          <a:prstGeom prst="line">
            <a:avLst/>
          </a:prstGeom>
          <a:ln>
            <a:solidFill>
              <a:srgbClr val="0000CC"/>
            </a:solidFill>
          </a:ln>
        </p:spPr>
        <p:style>
          <a:lnRef idx="1">
            <a:schemeClr val="accent1"/>
          </a:lnRef>
          <a:fillRef idx="0">
            <a:schemeClr val="accent1"/>
          </a:fillRef>
          <a:effectRef idx="0">
            <a:schemeClr val="accent1"/>
          </a:effectRef>
          <a:fontRef idx="minor">
            <a:schemeClr val="tx1"/>
          </a:fontRef>
        </p:style>
      </p:cxnSp>
      <p:sp>
        <p:nvSpPr>
          <p:cNvPr id="90" name="テキスト ボックス 89"/>
          <p:cNvSpPr txBox="1"/>
          <p:nvPr/>
        </p:nvSpPr>
        <p:spPr>
          <a:xfrm>
            <a:off x="7426734" y="2121426"/>
            <a:ext cx="2916274" cy="215444"/>
          </a:xfrm>
          <a:prstGeom prst="rect">
            <a:avLst/>
          </a:prstGeom>
          <a:noFill/>
        </p:spPr>
        <p:txBody>
          <a:bodyPr wrap="square" rtlCol="0">
            <a:spAutoFit/>
          </a:bodyPr>
          <a:lstStyle>
            <a:defPPr>
              <a:defRPr lang="ja-JP"/>
            </a:defPPr>
            <a:lvl1pPr>
              <a:defRPr sz="800" i="1" u="sng">
                <a:solidFill>
                  <a:srgbClr val="0000CC"/>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1" u="sng" strike="noStrike" kern="1200" cap="none" spc="0" normalizeH="0" baseline="0" noProof="0" dirty="0">
                <a:ln>
                  <a:noFill/>
                </a:ln>
                <a:solidFill>
                  <a:srgbClr val="0000CC"/>
                </a:solidFill>
                <a:effectLst/>
                <a:uLnTx/>
                <a:uFillTx/>
                <a:latin typeface="Calibri" panose="020F0502020204030204"/>
                <a:ea typeface="ＭＳ Ｐゴシック" panose="020B0600070205080204" pitchFamily="50" charset="-128"/>
                <a:cs typeface="+mn-cs"/>
              </a:rPr>
              <a:t>「森之宮新駅構想」、「まちづくりの方向性（</a:t>
            </a:r>
            <a:r>
              <a:rPr kumimoji="1" lang="en-US" altLang="ja-JP" sz="800" b="0" i="1" u="sng" strike="noStrike" kern="1200" cap="none" spc="0" normalizeH="0" baseline="0" noProof="0" dirty="0">
                <a:ln>
                  <a:noFill/>
                </a:ln>
                <a:solidFill>
                  <a:srgbClr val="0000CC"/>
                </a:solidFill>
                <a:effectLst/>
                <a:uLnTx/>
                <a:uFillTx/>
                <a:latin typeface="Calibri" panose="020F0502020204030204"/>
                <a:ea typeface="ＭＳ Ｐゴシック" panose="020B0600070205080204" pitchFamily="50" charset="-128"/>
                <a:cs typeface="+mn-cs"/>
              </a:rPr>
              <a:t>2022</a:t>
            </a:r>
            <a:r>
              <a:rPr kumimoji="1" lang="ja-JP" altLang="en-US" sz="800" b="0" i="1" u="sng" strike="noStrike" kern="1200" cap="none" spc="0" normalizeH="0" baseline="0" noProof="0" dirty="0">
                <a:ln>
                  <a:noFill/>
                </a:ln>
                <a:solidFill>
                  <a:srgbClr val="0000CC"/>
                </a:solidFill>
                <a:effectLst/>
                <a:uLnTx/>
                <a:uFillTx/>
                <a:latin typeface="Calibri" panose="020F0502020204030204"/>
                <a:ea typeface="ＭＳ Ｐゴシック" panose="020B0600070205080204" pitchFamily="50" charset="-128"/>
                <a:cs typeface="+mn-cs"/>
              </a:rPr>
              <a:t>年度版）」公表</a:t>
            </a:r>
            <a:endParaRPr kumimoji="1" lang="en-US" altLang="ja-JP" sz="800" b="0" i="1" u="sng" strike="noStrike" kern="1200" cap="none" spc="0" normalizeH="0" baseline="0" noProof="0" dirty="0">
              <a:ln>
                <a:noFill/>
              </a:ln>
              <a:solidFill>
                <a:srgbClr val="0000CC"/>
              </a:solidFill>
              <a:effectLst/>
              <a:uLnTx/>
              <a:uFillTx/>
              <a:latin typeface="Calibri" panose="020F0502020204030204"/>
              <a:ea typeface="ＭＳ Ｐゴシック" panose="020B0600070205080204" pitchFamily="50" charset="-128"/>
              <a:cs typeface="+mn-cs"/>
            </a:endParaRPr>
          </a:p>
        </p:txBody>
      </p:sp>
      <p:sp>
        <p:nvSpPr>
          <p:cNvPr id="91" name="テキスト ボックス 90"/>
          <p:cNvSpPr txBox="1"/>
          <p:nvPr/>
        </p:nvSpPr>
        <p:spPr>
          <a:xfrm>
            <a:off x="8382835" y="2341424"/>
            <a:ext cx="1460933" cy="215444"/>
          </a:xfrm>
          <a:prstGeom prst="rect">
            <a:avLst/>
          </a:prstGeom>
          <a:noFill/>
        </p:spPr>
        <p:txBody>
          <a:bodyPr wrap="square" rtlCol="0">
            <a:spAutoFit/>
          </a:bodyPr>
          <a:lstStyle>
            <a:defPPr>
              <a:defRPr lang="ja-JP"/>
            </a:defPPr>
            <a:lvl1pPr>
              <a:defRPr sz="800" i="1" u="sng">
                <a:solidFill>
                  <a:srgbClr val="0000CC"/>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1" u="none" strike="noStrike" kern="1200" cap="none" spc="0" normalizeH="0" baseline="0" noProof="0" dirty="0">
                <a:ln>
                  <a:noFill/>
                </a:ln>
                <a:solidFill>
                  <a:srgbClr val="FF0000"/>
                </a:solidFill>
                <a:effectLst/>
                <a:uLnTx/>
                <a:uFillTx/>
                <a:latin typeface="Calibri" panose="020F0502020204030204"/>
                <a:ea typeface="ＭＳ Ｐゴシック" panose="020B0600070205080204" pitchFamily="50" charset="-128"/>
                <a:cs typeface="+mn-cs"/>
              </a:rPr>
              <a:t>森之宮キャンパス（１期）開設</a:t>
            </a:r>
            <a:endParaRPr kumimoji="1" lang="en-US" altLang="ja-JP" sz="800" b="0" i="1" u="none" strike="noStrike" kern="1200" cap="none" spc="0" normalizeH="0" baseline="0" noProof="0" dirty="0">
              <a:ln>
                <a:noFill/>
              </a:ln>
              <a:solidFill>
                <a:srgbClr val="FF0000"/>
              </a:solidFill>
              <a:effectLst/>
              <a:uLnTx/>
              <a:uFillTx/>
              <a:latin typeface="Calibri" panose="020F0502020204030204"/>
              <a:ea typeface="ＭＳ Ｐゴシック" panose="020B0600070205080204" pitchFamily="50" charset="-128"/>
              <a:cs typeface="+mn-cs"/>
            </a:endParaRPr>
          </a:p>
        </p:txBody>
      </p:sp>
      <p:sp>
        <p:nvSpPr>
          <p:cNvPr id="100" name="テキスト ボックス 99"/>
          <p:cNvSpPr txBox="1"/>
          <p:nvPr/>
        </p:nvSpPr>
        <p:spPr>
          <a:xfrm>
            <a:off x="9843816" y="2338497"/>
            <a:ext cx="1558330" cy="215444"/>
          </a:xfrm>
          <a:prstGeom prst="rect">
            <a:avLst/>
          </a:prstGeom>
          <a:noFill/>
        </p:spPr>
        <p:txBody>
          <a:bodyPr wrap="square" rtlCol="0">
            <a:spAutoFit/>
          </a:bodyPr>
          <a:lstStyle>
            <a:defPPr>
              <a:defRPr lang="ja-JP"/>
            </a:defPPr>
            <a:lvl1pPr>
              <a:defRPr sz="800" i="1" u="sng">
                <a:solidFill>
                  <a:srgbClr val="0000CC"/>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1" u="none" strike="noStrike" kern="1200" cap="none" spc="0" normalizeH="0" baseline="0" noProof="0" dirty="0">
                <a:ln>
                  <a:noFill/>
                </a:ln>
                <a:solidFill>
                  <a:srgbClr val="FF0000"/>
                </a:solidFill>
                <a:effectLst/>
                <a:uLnTx/>
                <a:uFillTx/>
                <a:latin typeface="Calibri" panose="020F0502020204030204"/>
                <a:ea typeface="ＭＳ Ｐゴシック" panose="020B0600070205080204" pitchFamily="50" charset="-128"/>
                <a:cs typeface="+mn-cs"/>
              </a:rPr>
              <a:t>新駅開業、</a:t>
            </a:r>
            <a:r>
              <a:rPr kumimoji="1" lang="en-US" altLang="ja-JP" sz="800" b="0" i="1" u="none" strike="noStrike" kern="1200" cap="none" spc="0" normalizeH="0" baseline="0" noProof="0" dirty="0">
                <a:ln>
                  <a:noFill/>
                </a:ln>
                <a:solidFill>
                  <a:srgbClr val="FF0000"/>
                </a:solidFill>
                <a:effectLst/>
                <a:uLnTx/>
                <a:uFillTx/>
                <a:latin typeface="Calibri" panose="020F0502020204030204"/>
                <a:ea typeface="ＭＳ Ｐゴシック" panose="020B0600070205080204" pitchFamily="50" charset="-128"/>
                <a:cs typeface="+mn-cs"/>
              </a:rPr>
              <a:t> 1.5</a:t>
            </a:r>
            <a:r>
              <a:rPr kumimoji="1" lang="ja-JP" altLang="en-US" sz="800" b="0" i="1" u="none" strike="noStrike" kern="1200" cap="none" spc="0" normalizeH="0" baseline="0" noProof="0" dirty="0">
                <a:ln>
                  <a:noFill/>
                </a:ln>
                <a:solidFill>
                  <a:srgbClr val="FF0000"/>
                </a:solidFill>
                <a:effectLst/>
                <a:uLnTx/>
                <a:uFillTx/>
                <a:latin typeface="Calibri" panose="020F0502020204030204"/>
                <a:ea typeface="ＭＳ Ｐゴシック" panose="020B0600070205080204" pitchFamily="50" charset="-128"/>
                <a:cs typeface="+mn-cs"/>
              </a:rPr>
              <a:t>期開発</a:t>
            </a:r>
            <a:r>
              <a:rPr kumimoji="1" lang="ja-JP" altLang="en-US" sz="800" b="0" i="1" u="none" strike="noStrike" kern="1200" cap="none" spc="0" normalizeH="0" baseline="0" noProof="0" dirty="0" err="1">
                <a:ln>
                  <a:noFill/>
                </a:ln>
                <a:solidFill>
                  <a:srgbClr val="FF0000"/>
                </a:solidFill>
                <a:effectLst/>
                <a:uLnTx/>
                <a:uFillTx/>
                <a:latin typeface="Calibri" panose="020F0502020204030204"/>
                <a:ea typeface="ＭＳ Ｐゴシック" panose="020B0600070205080204" pitchFamily="50" charset="-128"/>
                <a:cs typeface="+mn-cs"/>
              </a:rPr>
              <a:t>ま</a:t>
            </a:r>
            <a:r>
              <a:rPr kumimoji="1" lang="ja-JP" altLang="en-US" sz="800" b="0" i="1" u="none" strike="noStrike" kern="1200" cap="none" spc="0" normalizeH="0" baseline="0" noProof="0" dirty="0">
                <a:ln>
                  <a:noFill/>
                </a:ln>
                <a:solidFill>
                  <a:srgbClr val="FF0000"/>
                </a:solidFill>
                <a:effectLst/>
                <a:uLnTx/>
                <a:uFillTx/>
                <a:latin typeface="Calibri" panose="020F0502020204030204"/>
                <a:ea typeface="ＭＳ Ｐゴシック" panose="020B0600070205080204" pitchFamily="50" charset="-128"/>
                <a:cs typeface="+mn-cs"/>
              </a:rPr>
              <a:t>ちびらき</a:t>
            </a:r>
            <a:endParaRPr kumimoji="1" lang="en-US" altLang="ja-JP" sz="800" b="0" i="1" u="none" strike="noStrike" kern="1200" cap="none" spc="0" normalizeH="0" baseline="0" noProof="0" dirty="0">
              <a:ln>
                <a:noFill/>
              </a:ln>
              <a:solidFill>
                <a:srgbClr val="FF0000"/>
              </a:solidFill>
              <a:effectLst/>
              <a:uLnTx/>
              <a:uFillTx/>
              <a:latin typeface="Calibri" panose="020F0502020204030204"/>
              <a:ea typeface="ＭＳ Ｐゴシック" panose="020B0600070205080204" pitchFamily="50" charset="-128"/>
              <a:cs typeface="+mn-cs"/>
            </a:endParaRPr>
          </a:p>
        </p:txBody>
      </p:sp>
      <p:cxnSp>
        <p:nvCxnSpPr>
          <p:cNvPr id="80" name="直線矢印コネクタ 79"/>
          <p:cNvCxnSpPr/>
          <p:nvPr/>
        </p:nvCxnSpPr>
        <p:spPr>
          <a:xfrm>
            <a:off x="6131021" y="2612857"/>
            <a:ext cx="503111" cy="0"/>
          </a:xfrm>
          <a:prstGeom prst="straightConnector1">
            <a:avLst/>
          </a:prstGeom>
          <a:ln w="25400">
            <a:solidFill>
              <a:srgbClr val="5B9BD5"/>
            </a:solidFill>
            <a:prstDash val="sysDash"/>
            <a:headEnd type="oval" w="lg" len="lg"/>
            <a:tailEnd type="none"/>
          </a:ln>
        </p:spPr>
        <p:style>
          <a:lnRef idx="1">
            <a:schemeClr val="accent1"/>
          </a:lnRef>
          <a:fillRef idx="0">
            <a:schemeClr val="accent1"/>
          </a:fillRef>
          <a:effectRef idx="0">
            <a:schemeClr val="accent1"/>
          </a:effectRef>
          <a:fontRef idx="minor">
            <a:schemeClr val="tx1"/>
          </a:fontRef>
        </p:style>
      </p:cxnSp>
      <p:cxnSp>
        <p:nvCxnSpPr>
          <p:cNvPr id="81" name="直線矢印コネクタ 80"/>
          <p:cNvCxnSpPr/>
          <p:nvPr/>
        </p:nvCxnSpPr>
        <p:spPr>
          <a:xfrm>
            <a:off x="5770646" y="2612857"/>
            <a:ext cx="348214" cy="0"/>
          </a:xfrm>
          <a:prstGeom prst="straightConnector1">
            <a:avLst/>
          </a:prstGeom>
          <a:ln w="25400">
            <a:solidFill>
              <a:srgbClr val="5B9BD5"/>
            </a:solidFill>
            <a:prstDash val="sysDash"/>
            <a:headEnd type="oval" w="lg" len="lg"/>
            <a:tailEnd type="none"/>
          </a:ln>
        </p:spPr>
        <p:style>
          <a:lnRef idx="1">
            <a:schemeClr val="accent1"/>
          </a:lnRef>
          <a:fillRef idx="0">
            <a:schemeClr val="accent1"/>
          </a:fillRef>
          <a:effectRef idx="0">
            <a:schemeClr val="accent1"/>
          </a:effectRef>
          <a:fontRef idx="minor">
            <a:schemeClr val="tx1"/>
          </a:fontRef>
        </p:style>
      </p:cxnSp>
      <p:cxnSp>
        <p:nvCxnSpPr>
          <p:cNvPr id="96" name="直線コネクタ 95"/>
          <p:cNvCxnSpPr/>
          <p:nvPr/>
        </p:nvCxnSpPr>
        <p:spPr>
          <a:xfrm flipH="1">
            <a:off x="7195894" y="2278229"/>
            <a:ext cx="544561" cy="324304"/>
          </a:xfrm>
          <a:prstGeom prst="line">
            <a:avLst/>
          </a:prstGeom>
          <a:ln>
            <a:solidFill>
              <a:srgbClr val="0000CC"/>
            </a:solidFill>
          </a:ln>
        </p:spPr>
        <p:style>
          <a:lnRef idx="1">
            <a:schemeClr val="accent1"/>
          </a:lnRef>
          <a:fillRef idx="0">
            <a:schemeClr val="accent1"/>
          </a:fillRef>
          <a:effectRef idx="0">
            <a:schemeClr val="accent1"/>
          </a:effectRef>
          <a:fontRef idx="minor">
            <a:schemeClr val="tx1"/>
          </a:fontRef>
        </p:style>
      </p:cxnSp>
      <p:cxnSp>
        <p:nvCxnSpPr>
          <p:cNvPr id="97" name="直線コネクタ 96"/>
          <p:cNvCxnSpPr/>
          <p:nvPr/>
        </p:nvCxnSpPr>
        <p:spPr>
          <a:xfrm flipH="1">
            <a:off x="6627946" y="2448694"/>
            <a:ext cx="177574" cy="153839"/>
          </a:xfrm>
          <a:prstGeom prst="line">
            <a:avLst/>
          </a:prstGeom>
          <a:ln>
            <a:solidFill>
              <a:srgbClr val="0000CC"/>
            </a:solidFill>
          </a:ln>
        </p:spPr>
        <p:style>
          <a:lnRef idx="1">
            <a:schemeClr val="accent1"/>
          </a:lnRef>
          <a:fillRef idx="0">
            <a:schemeClr val="accent1"/>
          </a:fillRef>
          <a:effectRef idx="0">
            <a:schemeClr val="accent1"/>
          </a:effectRef>
          <a:fontRef idx="minor">
            <a:schemeClr val="tx1"/>
          </a:fontRef>
        </p:style>
      </p:cxnSp>
      <p:cxnSp>
        <p:nvCxnSpPr>
          <p:cNvPr id="82" name="直線矢印コネクタ 81"/>
          <p:cNvCxnSpPr/>
          <p:nvPr/>
        </p:nvCxnSpPr>
        <p:spPr>
          <a:xfrm>
            <a:off x="6634180" y="2612857"/>
            <a:ext cx="558984" cy="0"/>
          </a:xfrm>
          <a:prstGeom prst="straightConnector1">
            <a:avLst/>
          </a:prstGeom>
          <a:ln w="25400">
            <a:solidFill>
              <a:srgbClr val="5B9BD5"/>
            </a:solidFill>
            <a:prstDash val="sysDash"/>
            <a:headEnd type="oval" w="lg" len="lg"/>
            <a:tailEnd type="none"/>
          </a:ln>
        </p:spPr>
        <p:style>
          <a:lnRef idx="1">
            <a:schemeClr val="accent1"/>
          </a:lnRef>
          <a:fillRef idx="0">
            <a:schemeClr val="accent1"/>
          </a:fillRef>
          <a:effectRef idx="0">
            <a:schemeClr val="accent1"/>
          </a:effectRef>
          <a:fontRef idx="minor">
            <a:schemeClr val="tx1"/>
          </a:fontRef>
        </p:style>
      </p:cxnSp>
      <p:cxnSp>
        <p:nvCxnSpPr>
          <p:cNvPr id="83" name="直線矢印コネクタ 82"/>
          <p:cNvCxnSpPr/>
          <p:nvPr/>
        </p:nvCxnSpPr>
        <p:spPr>
          <a:xfrm>
            <a:off x="7193164" y="2612857"/>
            <a:ext cx="1348997" cy="0"/>
          </a:xfrm>
          <a:prstGeom prst="straightConnector1">
            <a:avLst/>
          </a:prstGeom>
          <a:ln w="25400">
            <a:solidFill>
              <a:srgbClr val="5B9BD5"/>
            </a:solidFill>
            <a:prstDash val="sysDash"/>
            <a:headEnd type="oval" w="lg" len="lg"/>
            <a:tailEnd type="none"/>
          </a:ln>
        </p:spPr>
        <p:style>
          <a:lnRef idx="1">
            <a:schemeClr val="accent1"/>
          </a:lnRef>
          <a:fillRef idx="0">
            <a:schemeClr val="accent1"/>
          </a:fillRef>
          <a:effectRef idx="0">
            <a:schemeClr val="accent1"/>
          </a:effectRef>
          <a:fontRef idx="minor">
            <a:schemeClr val="tx1"/>
          </a:fontRef>
        </p:style>
      </p:cxnSp>
      <p:cxnSp>
        <p:nvCxnSpPr>
          <p:cNvPr id="103" name="直線コネクタ 102"/>
          <p:cNvCxnSpPr/>
          <p:nvPr/>
        </p:nvCxnSpPr>
        <p:spPr>
          <a:xfrm>
            <a:off x="3088921" y="2506262"/>
            <a:ext cx="111125" cy="96271"/>
          </a:xfrm>
          <a:prstGeom prst="line">
            <a:avLst/>
          </a:prstGeom>
          <a:ln>
            <a:solidFill>
              <a:srgbClr val="0000CC"/>
            </a:solidFill>
          </a:ln>
        </p:spPr>
        <p:style>
          <a:lnRef idx="1">
            <a:schemeClr val="accent1"/>
          </a:lnRef>
          <a:fillRef idx="0">
            <a:schemeClr val="accent1"/>
          </a:fillRef>
          <a:effectRef idx="0">
            <a:schemeClr val="accent1"/>
          </a:effectRef>
          <a:fontRef idx="minor">
            <a:schemeClr val="tx1"/>
          </a:fontRef>
        </p:style>
      </p:cxnSp>
      <p:cxnSp>
        <p:nvCxnSpPr>
          <p:cNvPr id="19" name="直線矢印コネクタ 18"/>
          <p:cNvCxnSpPr/>
          <p:nvPr/>
        </p:nvCxnSpPr>
        <p:spPr>
          <a:xfrm>
            <a:off x="3205645" y="2612857"/>
            <a:ext cx="2514551" cy="0"/>
          </a:xfrm>
          <a:prstGeom prst="straightConnector1">
            <a:avLst/>
          </a:prstGeom>
          <a:ln w="25400">
            <a:solidFill>
              <a:srgbClr val="5B9BD5"/>
            </a:solidFill>
            <a:prstDash val="sysDash"/>
            <a:headEnd type="oval" w="lg" len="lg"/>
            <a:tailEnd type="none"/>
          </a:ln>
        </p:spPr>
        <p:style>
          <a:lnRef idx="1">
            <a:schemeClr val="accent1"/>
          </a:lnRef>
          <a:fillRef idx="0">
            <a:schemeClr val="accent1"/>
          </a:fillRef>
          <a:effectRef idx="0">
            <a:schemeClr val="accent1"/>
          </a:effectRef>
          <a:fontRef idx="minor">
            <a:schemeClr val="tx1"/>
          </a:fontRef>
        </p:style>
      </p:cxnSp>
      <p:cxnSp>
        <p:nvCxnSpPr>
          <p:cNvPr id="104" name="直線コネクタ 103"/>
          <p:cNvCxnSpPr/>
          <p:nvPr/>
        </p:nvCxnSpPr>
        <p:spPr>
          <a:xfrm flipH="1">
            <a:off x="8646057" y="2506262"/>
            <a:ext cx="111125" cy="96271"/>
          </a:xfrm>
          <a:prstGeom prst="line">
            <a:avLst/>
          </a:prstGeom>
          <a:ln>
            <a:solidFill>
              <a:srgbClr val="FF0000"/>
            </a:solidFill>
          </a:ln>
        </p:spPr>
        <p:style>
          <a:lnRef idx="1">
            <a:schemeClr val="accent2"/>
          </a:lnRef>
          <a:fillRef idx="0">
            <a:schemeClr val="accent2"/>
          </a:fillRef>
          <a:effectRef idx="0">
            <a:schemeClr val="accent2"/>
          </a:effectRef>
          <a:fontRef idx="minor">
            <a:schemeClr val="tx1"/>
          </a:fontRef>
        </p:style>
      </p:cxnSp>
      <p:cxnSp>
        <p:nvCxnSpPr>
          <p:cNvPr id="105" name="直線コネクタ 104"/>
          <p:cNvCxnSpPr/>
          <p:nvPr/>
        </p:nvCxnSpPr>
        <p:spPr>
          <a:xfrm flipH="1">
            <a:off x="9965823" y="2506262"/>
            <a:ext cx="111125" cy="96271"/>
          </a:xfrm>
          <a:prstGeom prst="line">
            <a:avLst/>
          </a:prstGeom>
          <a:ln>
            <a:solidFill>
              <a:srgbClr val="FF0000"/>
            </a:solidFill>
          </a:ln>
        </p:spPr>
        <p:style>
          <a:lnRef idx="1">
            <a:schemeClr val="accent2"/>
          </a:lnRef>
          <a:fillRef idx="0">
            <a:schemeClr val="accent2"/>
          </a:fillRef>
          <a:effectRef idx="0">
            <a:schemeClr val="accent2"/>
          </a:effectRef>
          <a:fontRef idx="minor">
            <a:schemeClr val="tx1"/>
          </a:fontRef>
        </p:style>
      </p:cxnSp>
      <p:cxnSp>
        <p:nvCxnSpPr>
          <p:cNvPr id="84" name="直線矢印コネクタ 83"/>
          <p:cNvCxnSpPr/>
          <p:nvPr/>
        </p:nvCxnSpPr>
        <p:spPr>
          <a:xfrm>
            <a:off x="8648584" y="2612857"/>
            <a:ext cx="1318260" cy="0"/>
          </a:xfrm>
          <a:prstGeom prst="straightConnector1">
            <a:avLst/>
          </a:prstGeom>
          <a:ln w="25400">
            <a:solidFill>
              <a:srgbClr val="FF0000"/>
            </a:solidFill>
            <a:prstDash val="sysDash"/>
            <a:headEnd type="oval" w="lg" len="lg"/>
            <a:tailEnd type="none"/>
          </a:ln>
        </p:spPr>
        <p:style>
          <a:lnRef idx="1">
            <a:schemeClr val="accent1"/>
          </a:lnRef>
          <a:fillRef idx="0">
            <a:schemeClr val="accent1"/>
          </a:fillRef>
          <a:effectRef idx="0">
            <a:schemeClr val="accent1"/>
          </a:effectRef>
          <a:fontRef idx="minor">
            <a:schemeClr val="tx1"/>
          </a:fontRef>
        </p:style>
      </p:cxnSp>
      <p:cxnSp>
        <p:nvCxnSpPr>
          <p:cNvPr id="85" name="直線矢印コネクタ 84"/>
          <p:cNvCxnSpPr/>
          <p:nvPr/>
        </p:nvCxnSpPr>
        <p:spPr>
          <a:xfrm>
            <a:off x="9966844" y="2612857"/>
            <a:ext cx="1443443" cy="0"/>
          </a:xfrm>
          <a:prstGeom prst="straightConnector1">
            <a:avLst/>
          </a:prstGeom>
          <a:ln w="25400">
            <a:solidFill>
              <a:srgbClr val="FF0000"/>
            </a:solidFill>
            <a:prstDash val="sysDash"/>
            <a:headEnd type="oval" w="lg" len="lg"/>
            <a:tailEnd type="arrow"/>
          </a:ln>
        </p:spPr>
        <p:style>
          <a:lnRef idx="1">
            <a:schemeClr val="accent1"/>
          </a:lnRef>
          <a:fillRef idx="0">
            <a:schemeClr val="accent1"/>
          </a:fillRef>
          <a:effectRef idx="0">
            <a:schemeClr val="accent1"/>
          </a:effectRef>
          <a:fontRef idx="minor">
            <a:schemeClr val="tx1"/>
          </a:fontRef>
        </p:style>
      </p:cxnSp>
      <p:grpSp>
        <p:nvGrpSpPr>
          <p:cNvPr id="78" name="グループ化 77"/>
          <p:cNvGrpSpPr/>
          <p:nvPr/>
        </p:nvGrpSpPr>
        <p:grpSpPr>
          <a:xfrm>
            <a:off x="2927628" y="5527398"/>
            <a:ext cx="8518060" cy="627316"/>
            <a:chOff x="2927628" y="5431239"/>
            <a:chExt cx="8518060" cy="627316"/>
          </a:xfrm>
        </p:grpSpPr>
        <p:cxnSp>
          <p:nvCxnSpPr>
            <p:cNvPr id="79" name="直線矢印コネクタ 78"/>
            <p:cNvCxnSpPr/>
            <p:nvPr/>
          </p:nvCxnSpPr>
          <p:spPr>
            <a:xfrm>
              <a:off x="2927628" y="5726180"/>
              <a:ext cx="4265536" cy="0"/>
            </a:xfrm>
            <a:prstGeom prst="straightConnector1">
              <a:avLst/>
            </a:prstGeom>
            <a:ln w="25400">
              <a:prstDash val="sysDot"/>
              <a:headEnd type="oval" w="lg" len="lg"/>
              <a:tailEnd type="arrow"/>
            </a:ln>
          </p:spPr>
          <p:style>
            <a:lnRef idx="1">
              <a:schemeClr val="accent1"/>
            </a:lnRef>
            <a:fillRef idx="0">
              <a:schemeClr val="accent1"/>
            </a:fillRef>
            <a:effectRef idx="0">
              <a:schemeClr val="accent1"/>
            </a:effectRef>
            <a:fontRef idx="minor">
              <a:schemeClr val="tx1"/>
            </a:fontRef>
          </p:style>
        </p:cxnSp>
        <p:sp>
          <p:nvSpPr>
            <p:cNvPr id="87" name="テキスト ボックス 86"/>
            <p:cNvSpPr txBox="1"/>
            <p:nvPr/>
          </p:nvSpPr>
          <p:spPr>
            <a:xfrm>
              <a:off x="7211192" y="5431239"/>
              <a:ext cx="1257075" cy="2308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1" u="none" strike="noStrike" kern="1200" cap="none" spc="0" normalizeH="0" baseline="0" noProof="0" dirty="0">
                  <a:ln>
                    <a:noFill/>
                  </a:ln>
                  <a:solidFill>
                    <a:srgbClr val="FF0000"/>
                  </a:solidFill>
                  <a:effectLst/>
                  <a:uLnTx/>
                  <a:uFillTx/>
                  <a:latin typeface="Calibri" panose="020F0502020204030204"/>
                  <a:ea typeface="ＭＳ Ｐゴシック" panose="020B0600070205080204" pitchFamily="50" charset="-128"/>
                  <a:cs typeface="+mn-cs"/>
                </a:rPr>
                <a:t>南部ブロック運営開始</a:t>
              </a:r>
              <a:endParaRPr kumimoji="1" lang="en-US" altLang="ja-JP" sz="900" b="0" i="1" u="none" strike="noStrike" kern="1200" cap="none" spc="0" normalizeH="0" baseline="0" noProof="0" dirty="0">
                <a:ln>
                  <a:noFill/>
                </a:ln>
                <a:solidFill>
                  <a:srgbClr val="FF0000"/>
                </a:solidFill>
                <a:effectLst/>
                <a:uLnTx/>
                <a:uFillTx/>
                <a:latin typeface="Calibri" panose="020F0502020204030204"/>
                <a:ea typeface="ＭＳ Ｐゴシック" panose="020B0600070205080204" pitchFamily="50" charset="-128"/>
                <a:cs typeface="+mn-cs"/>
              </a:endParaRPr>
            </a:p>
          </p:txBody>
        </p:sp>
        <p:grpSp>
          <p:nvGrpSpPr>
            <p:cNvPr id="92" name="グループ化 91"/>
            <p:cNvGrpSpPr/>
            <p:nvPr/>
          </p:nvGrpSpPr>
          <p:grpSpPr>
            <a:xfrm>
              <a:off x="3033765" y="5483057"/>
              <a:ext cx="8411923" cy="575498"/>
              <a:chOff x="3033765" y="5483057"/>
              <a:chExt cx="8411923" cy="575498"/>
            </a:xfrm>
          </p:grpSpPr>
          <p:cxnSp>
            <p:nvCxnSpPr>
              <p:cNvPr id="93" name="直線矢印コネクタ 92"/>
              <p:cNvCxnSpPr/>
              <p:nvPr/>
            </p:nvCxnSpPr>
            <p:spPr>
              <a:xfrm>
                <a:off x="8468267" y="5733866"/>
                <a:ext cx="2977421" cy="0"/>
              </a:xfrm>
              <a:prstGeom prst="straightConnector1">
                <a:avLst/>
              </a:prstGeom>
              <a:ln w="25400">
                <a:solidFill>
                  <a:srgbClr val="FF0000"/>
                </a:solidFill>
                <a:prstDash val="solid"/>
                <a:headEnd type="oval" w="lg" len="lg"/>
                <a:tailEnd type="arrow"/>
              </a:ln>
            </p:spPr>
            <p:style>
              <a:lnRef idx="1">
                <a:schemeClr val="accent1"/>
              </a:lnRef>
              <a:fillRef idx="0">
                <a:schemeClr val="accent1"/>
              </a:fillRef>
              <a:effectRef idx="0">
                <a:schemeClr val="accent1"/>
              </a:effectRef>
              <a:fontRef idx="minor">
                <a:schemeClr val="tx1"/>
              </a:fontRef>
            </p:style>
          </p:cxnSp>
          <p:sp>
            <p:nvSpPr>
              <p:cNvPr id="94" name="テキスト ボックス 93"/>
              <p:cNvSpPr txBox="1"/>
              <p:nvPr/>
            </p:nvSpPr>
            <p:spPr>
              <a:xfrm>
                <a:off x="7913623" y="5822313"/>
                <a:ext cx="1257075" cy="230832"/>
              </a:xfrm>
              <a:prstGeom prst="rect">
                <a:avLst/>
              </a:prstGeom>
              <a:noFill/>
            </p:spPr>
            <p:txBody>
              <a:bodyPr wrap="none" rtlCol="0">
                <a:spAutoFit/>
              </a:bodyPr>
              <a:lstStyle>
                <a:defPPr>
                  <a:defRPr lang="ja-JP"/>
                </a:defPPr>
                <a:lvl1pPr>
                  <a:defRPr sz="900" i="1">
                    <a:solidFill>
                      <a:srgbClr val="FF0000"/>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1" u="none" strike="noStrike" kern="1200" cap="none" spc="0" normalizeH="0" baseline="0" noProof="0" dirty="0">
                    <a:ln>
                      <a:noFill/>
                    </a:ln>
                    <a:solidFill>
                      <a:srgbClr val="FF0000"/>
                    </a:solidFill>
                    <a:effectLst/>
                    <a:uLnTx/>
                    <a:uFillTx/>
                    <a:latin typeface="Calibri" panose="020F0502020204030204"/>
                    <a:ea typeface="ＭＳ Ｐゴシック" panose="020B0600070205080204" pitchFamily="50" charset="-128"/>
                    <a:cs typeface="+mn-cs"/>
                  </a:rPr>
                  <a:t>北部ブロック運営開始</a:t>
                </a:r>
                <a:endParaRPr kumimoji="1" lang="en-US" altLang="ja-JP" sz="900" b="0" i="1" u="none" strike="noStrike" kern="1200" cap="none" spc="0" normalizeH="0" baseline="0" noProof="0" dirty="0">
                  <a:ln>
                    <a:noFill/>
                  </a:ln>
                  <a:solidFill>
                    <a:srgbClr val="FF0000"/>
                  </a:solidFill>
                  <a:effectLst/>
                  <a:uLnTx/>
                  <a:uFillTx/>
                  <a:latin typeface="Calibri" panose="020F0502020204030204"/>
                  <a:ea typeface="ＭＳ Ｐゴシック" panose="020B0600070205080204" pitchFamily="50" charset="-128"/>
                  <a:cs typeface="+mn-cs"/>
                </a:endParaRPr>
              </a:p>
            </p:txBody>
          </p:sp>
          <p:cxnSp>
            <p:nvCxnSpPr>
              <p:cNvPr id="95" name="直線矢印コネクタ 94"/>
              <p:cNvCxnSpPr/>
              <p:nvPr/>
            </p:nvCxnSpPr>
            <p:spPr>
              <a:xfrm>
                <a:off x="7188995" y="5733866"/>
                <a:ext cx="1193840" cy="0"/>
              </a:xfrm>
              <a:prstGeom prst="straightConnector1">
                <a:avLst/>
              </a:prstGeom>
              <a:ln w="25400">
                <a:solidFill>
                  <a:srgbClr val="FF0000"/>
                </a:solidFill>
                <a:prstDash val="sysDash"/>
                <a:headEnd type="oval" w="lg" len="lg"/>
                <a:tailEnd type="arrow"/>
              </a:ln>
            </p:spPr>
            <p:style>
              <a:lnRef idx="1">
                <a:schemeClr val="accent1"/>
              </a:lnRef>
              <a:fillRef idx="0">
                <a:schemeClr val="accent1"/>
              </a:fillRef>
              <a:effectRef idx="0">
                <a:schemeClr val="accent1"/>
              </a:effectRef>
              <a:fontRef idx="minor">
                <a:schemeClr val="tx1"/>
              </a:fontRef>
            </p:style>
          </p:cxnSp>
          <p:sp>
            <p:nvSpPr>
              <p:cNvPr id="98" name="テキスト ボックス 97"/>
              <p:cNvSpPr txBox="1"/>
              <p:nvPr/>
            </p:nvSpPr>
            <p:spPr>
              <a:xfrm>
                <a:off x="6790288" y="5794850"/>
                <a:ext cx="761747" cy="230832"/>
              </a:xfrm>
              <a:prstGeom prst="rect">
                <a:avLst/>
              </a:prstGeom>
              <a:noFill/>
            </p:spPr>
            <p:txBody>
              <a:bodyPr wrap="none" rtlCol="0">
                <a:spAutoFit/>
              </a:bodyPr>
              <a:lstStyle>
                <a:defPPr>
                  <a:defRPr lang="ja-JP"/>
                </a:defPPr>
                <a:lvl1pPr>
                  <a:defRPr sz="900" i="1" u="sng">
                    <a:solidFill>
                      <a:srgbClr val="0000CC"/>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1" u="sng" strike="noStrike" kern="1200" cap="none" spc="0" normalizeH="0" baseline="0" noProof="0" dirty="0">
                    <a:ln>
                      <a:noFill/>
                    </a:ln>
                    <a:solidFill>
                      <a:srgbClr val="0000CC"/>
                    </a:solidFill>
                    <a:effectLst/>
                    <a:uLnTx/>
                    <a:uFillTx/>
                    <a:latin typeface="Calibri" panose="020F0502020204030204"/>
                    <a:ea typeface="ＭＳ Ｐゴシック" panose="020B0600070205080204" pitchFamily="50" charset="-128"/>
                    <a:cs typeface="+mn-cs"/>
                  </a:rPr>
                  <a:t>事業者決定</a:t>
                </a:r>
                <a:endParaRPr kumimoji="1" lang="en-US" altLang="ja-JP" sz="900" b="0" i="1" u="sng" strike="noStrike" kern="1200" cap="none" spc="0" normalizeH="0" baseline="0" noProof="0" dirty="0">
                  <a:ln>
                    <a:noFill/>
                  </a:ln>
                  <a:solidFill>
                    <a:srgbClr val="0000CC"/>
                  </a:solidFill>
                  <a:effectLst/>
                  <a:uLnTx/>
                  <a:uFillTx/>
                  <a:latin typeface="Calibri" panose="020F0502020204030204"/>
                  <a:ea typeface="ＭＳ Ｐゴシック" panose="020B0600070205080204" pitchFamily="50" charset="-128"/>
                  <a:cs typeface="+mn-cs"/>
                </a:endParaRPr>
              </a:p>
            </p:txBody>
          </p:sp>
          <p:sp>
            <p:nvSpPr>
              <p:cNvPr id="99" name="テキスト ボックス 98"/>
              <p:cNvSpPr txBox="1"/>
              <p:nvPr/>
            </p:nvSpPr>
            <p:spPr>
              <a:xfrm>
                <a:off x="6305079" y="5483057"/>
                <a:ext cx="761747" cy="230832"/>
              </a:xfrm>
              <a:prstGeom prst="rect">
                <a:avLst/>
              </a:prstGeom>
              <a:noFill/>
            </p:spPr>
            <p:txBody>
              <a:bodyPr wrap="none" rtlCol="0">
                <a:spAutoFit/>
              </a:bodyPr>
              <a:lstStyle>
                <a:defPPr>
                  <a:defRPr lang="ja-JP"/>
                </a:defPPr>
                <a:lvl1pPr>
                  <a:defRPr sz="1000">
                    <a:solidFill>
                      <a:srgbClr val="0000CC"/>
                    </a:solidFill>
                    <a:latin typeface="ＭＳ Ｐ明朝" panose="02020600040205080304" pitchFamily="18" charset="-128"/>
                    <a:ea typeface="ＭＳ Ｐ明朝" panose="02020600040205080304" pitchFamily="18" charset="-128"/>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1" u="sng" strike="noStrike" kern="1200" cap="none" spc="0" normalizeH="0" baseline="0" noProof="0" dirty="0">
                    <a:ln>
                      <a:noFill/>
                    </a:ln>
                    <a:solidFill>
                      <a:srgbClr val="0000CC"/>
                    </a:solidFill>
                    <a:effectLst/>
                    <a:uLnTx/>
                    <a:uFillTx/>
                    <a:latin typeface="Calibri" panose="020F0502020204030204"/>
                    <a:ea typeface="ＭＳ Ｐゴシック" panose="020B0600070205080204" pitchFamily="50" charset="-128"/>
                    <a:cs typeface="+mn-cs"/>
                  </a:rPr>
                  <a:t>事業者公募</a:t>
                </a:r>
                <a:endParaRPr kumimoji="1" lang="en-US" altLang="ja-JP" sz="900" b="0" i="1" u="sng" strike="noStrike" kern="1200" cap="none" spc="0" normalizeH="0" baseline="0" noProof="0" dirty="0">
                  <a:ln>
                    <a:noFill/>
                  </a:ln>
                  <a:solidFill>
                    <a:srgbClr val="0000CC"/>
                  </a:solidFill>
                  <a:effectLst/>
                  <a:uLnTx/>
                  <a:uFillTx/>
                  <a:latin typeface="Calibri" panose="020F0502020204030204"/>
                  <a:ea typeface="ＭＳ Ｐゴシック" panose="020B0600070205080204" pitchFamily="50" charset="-128"/>
                  <a:cs typeface="+mn-cs"/>
                </a:endParaRPr>
              </a:p>
            </p:txBody>
          </p:sp>
          <p:sp>
            <p:nvSpPr>
              <p:cNvPr id="101" name="テキスト ボックス 100"/>
              <p:cNvSpPr txBox="1"/>
              <p:nvPr/>
            </p:nvSpPr>
            <p:spPr>
              <a:xfrm>
                <a:off x="3033765" y="5689223"/>
                <a:ext cx="3312928"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史跡難波宮跡附法円坂遺跡保存活用計画や同整備基本計画の策定、史跡調査、事業者公募に向けた市場調査や検討等</a:t>
                </a:r>
                <a:endParaRPr kumimoji="1" lang="en-US" altLang="ja-JP" sz="9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endParaRPr>
              </a:p>
            </p:txBody>
          </p:sp>
          <p:sp>
            <p:nvSpPr>
              <p:cNvPr id="102" name="円/楕円 57"/>
              <p:cNvSpPr/>
              <p:nvPr/>
            </p:nvSpPr>
            <p:spPr>
              <a:xfrm>
                <a:off x="7408638" y="5659953"/>
                <a:ext cx="144000" cy="142875"/>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106" name="円/楕円 57"/>
              <p:cNvSpPr/>
              <p:nvPr/>
            </p:nvSpPr>
            <p:spPr>
              <a:xfrm>
                <a:off x="6728788" y="5669478"/>
                <a:ext cx="144000" cy="142875"/>
              </a:xfrm>
              <a:prstGeom prst="ellipse">
                <a:avLst/>
              </a:prstGeom>
              <a:solidFill>
                <a:srgbClr val="0000CC"/>
              </a:solidFill>
              <a:ln>
                <a:solidFill>
                  <a:srgbClr val="00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grpSp>
      </p:grpSp>
      <p:sp>
        <p:nvSpPr>
          <p:cNvPr id="107" name="スライド番号プレースホルダー 3"/>
          <p:cNvSpPr>
            <a:spLocks noGrp="1"/>
          </p:cNvSpPr>
          <p:nvPr>
            <p:ph type="sldNum" sz="quarter" idx="12"/>
          </p:nvPr>
        </p:nvSpPr>
        <p:spPr>
          <a:xfrm>
            <a:off x="10134600" y="6476387"/>
            <a:ext cx="2057400" cy="365125"/>
          </a:xfrm>
        </p:spPr>
        <p:txBody>
          <a:bodyPr/>
          <a:lstStyle/>
          <a:p>
            <a:fld id="{138CA411-231B-42B9-AF63-97A64194AA60}" type="slidenum">
              <a:rPr lang="ja-JP" altLang="en-US" sz="1400" b="1" smtClean="0">
                <a:solidFill>
                  <a:schemeClr val="tx1"/>
                </a:solidFill>
                <a:latin typeface="ＭＳ Ｐゴシック" panose="020B0600070205080204" pitchFamily="50" charset="-128"/>
                <a:ea typeface="ＭＳ Ｐゴシック" panose="020B0600070205080204" pitchFamily="50" charset="-128"/>
              </a:rPr>
              <a:pPr/>
              <a:t>54</a:t>
            </a:fld>
            <a:endParaRPr lang="ja-JP" altLang="en-US" sz="1400" b="1" dirty="0">
              <a:solidFill>
                <a:schemeClr val="tx1"/>
              </a:solidFill>
              <a:latin typeface="ＭＳ Ｐゴシック" panose="020B0600070205080204" pitchFamily="50" charset="-128"/>
              <a:ea typeface="ＭＳ Ｐゴシック" panose="020B0600070205080204" pitchFamily="50" charset="-128"/>
            </a:endParaRPr>
          </a:p>
        </p:txBody>
      </p:sp>
    </p:spTree>
    <p:extLst>
      <p:ext uri="{BB962C8B-B14F-4D97-AF65-F5344CB8AC3E}">
        <p14:creationId xmlns:p14="http://schemas.microsoft.com/office/powerpoint/2010/main" val="80313465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6" name="グループ化 45"/>
          <p:cNvGrpSpPr/>
          <p:nvPr/>
        </p:nvGrpSpPr>
        <p:grpSpPr>
          <a:xfrm>
            <a:off x="5898879" y="369135"/>
            <a:ext cx="5522376" cy="5951175"/>
            <a:chOff x="3414095" y="2355849"/>
            <a:chExt cx="7460189" cy="8039457"/>
          </a:xfrm>
          <a:solidFill>
            <a:schemeClr val="bg1">
              <a:lumMod val="75000"/>
            </a:schemeClr>
          </a:solidFill>
        </p:grpSpPr>
        <p:grpSp>
          <p:nvGrpSpPr>
            <p:cNvPr id="50" name="グループ化 49"/>
            <p:cNvGrpSpPr/>
            <p:nvPr/>
          </p:nvGrpSpPr>
          <p:grpSpPr>
            <a:xfrm>
              <a:off x="3414095" y="2355849"/>
              <a:ext cx="7460189" cy="8039457"/>
              <a:chOff x="3414095" y="2355849"/>
              <a:chExt cx="7460189" cy="8039457"/>
            </a:xfrm>
            <a:grpFill/>
          </p:grpSpPr>
          <p:grpSp>
            <p:nvGrpSpPr>
              <p:cNvPr id="52" name="グループ化 51"/>
              <p:cNvGrpSpPr/>
              <p:nvPr/>
            </p:nvGrpSpPr>
            <p:grpSpPr>
              <a:xfrm>
                <a:off x="3414095" y="2355849"/>
                <a:ext cx="7460189" cy="8039457"/>
                <a:chOff x="3414095" y="2355849"/>
                <a:chExt cx="7460189" cy="8039457"/>
              </a:xfrm>
              <a:grpFill/>
            </p:grpSpPr>
            <p:grpSp>
              <p:nvGrpSpPr>
                <p:cNvPr id="54" name="グループ化 53"/>
                <p:cNvGrpSpPr/>
                <p:nvPr/>
              </p:nvGrpSpPr>
              <p:grpSpPr>
                <a:xfrm>
                  <a:off x="3414095" y="2355849"/>
                  <a:ext cx="7460189" cy="8013722"/>
                  <a:chOff x="3414095" y="2355849"/>
                  <a:chExt cx="7460189" cy="8013722"/>
                </a:xfrm>
                <a:grpFill/>
              </p:grpSpPr>
              <p:grpSp>
                <p:nvGrpSpPr>
                  <p:cNvPr id="56" name="グループ化 55"/>
                  <p:cNvGrpSpPr/>
                  <p:nvPr/>
                </p:nvGrpSpPr>
                <p:grpSpPr>
                  <a:xfrm>
                    <a:off x="3452697" y="2355849"/>
                    <a:ext cx="7421587" cy="4827375"/>
                    <a:chOff x="3452697" y="2355849"/>
                    <a:chExt cx="7421587" cy="4827375"/>
                  </a:xfrm>
                  <a:grpFill/>
                </p:grpSpPr>
                <p:pic>
                  <p:nvPicPr>
                    <p:cNvPr id="58" name="図 57"/>
                    <p:cNvPicPr>
                      <a:picLocks noChangeAspect="1"/>
                    </p:cNvPicPr>
                    <p:nvPr/>
                  </p:nvPicPr>
                  <p:blipFill rotWithShape="1">
                    <a:blip r:embed="rId2"/>
                    <a:srcRect l="32898" t="58835" r="10481" b="9686"/>
                    <a:stretch/>
                  </p:blipFill>
                  <p:spPr>
                    <a:xfrm>
                      <a:off x="3452697" y="2417549"/>
                      <a:ext cx="7366969" cy="2302730"/>
                    </a:xfrm>
                    <a:prstGeom prst="rect">
                      <a:avLst/>
                    </a:prstGeom>
                    <a:grpFill/>
                  </p:spPr>
                </p:pic>
                <p:pic>
                  <p:nvPicPr>
                    <p:cNvPr id="59" name="図 58"/>
                    <p:cNvPicPr>
                      <a:picLocks noChangeAspect="1"/>
                    </p:cNvPicPr>
                    <p:nvPr/>
                  </p:nvPicPr>
                  <p:blipFill rotWithShape="1">
                    <a:blip r:embed="rId3"/>
                    <a:srcRect l="32768" t="27365" r="10192" b="6644"/>
                    <a:stretch/>
                  </p:blipFill>
                  <p:spPr>
                    <a:xfrm>
                      <a:off x="3452697" y="2355849"/>
                      <a:ext cx="7421587" cy="4827375"/>
                    </a:xfrm>
                    <a:prstGeom prst="rect">
                      <a:avLst/>
                    </a:prstGeom>
                    <a:grpFill/>
                  </p:spPr>
                </p:pic>
              </p:grpSp>
              <p:pic>
                <p:nvPicPr>
                  <p:cNvPr id="57" name="図 56"/>
                  <p:cNvPicPr>
                    <a:picLocks noChangeAspect="1"/>
                  </p:cNvPicPr>
                  <p:nvPr/>
                </p:nvPicPr>
                <p:blipFill rotWithShape="1">
                  <a:blip r:embed="rId4"/>
                  <a:srcRect l="31610" t="26889" r="11253" b="22786"/>
                  <a:stretch/>
                </p:blipFill>
                <p:spPr>
                  <a:xfrm>
                    <a:off x="3414095" y="6688138"/>
                    <a:ext cx="7434454" cy="3681433"/>
                  </a:xfrm>
                  <a:prstGeom prst="rect">
                    <a:avLst/>
                  </a:prstGeom>
                  <a:grpFill/>
                </p:spPr>
              </p:pic>
            </p:grpSp>
            <p:pic>
              <p:nvPicPr>
                <p:cNvPr id="55" name="図 54"/>
                <p:cNvPicPr>
                  <a:picLocks noChangeAspect="1"/>
                </p:cNvPicPr>
                <p:nvPr/>
              </p:nvPicPr>
              <p:blipFill rotWithShape="1">
                <a:blip r:embed="rId5"/>
                <a:srcRect l="68265" t="27141" r="2656" b="20619"/>
                <a:stretch/>
              </p:blipFill>
              <p:spPr>
                <a:xfrm>
                  <a:off x="3426962" y="6573797"/>
                  <a:ext cx="3783463" cy="3821509"/>
                </a:xfrm>
                <a:prstGeom prst="rect">
                  <a:avLst/>
                </a:prstGeom>
                <a:grpFill/>
              </p:spPr>
            </p:pic>
          </p:grpSp>
          <p:pic>
            <p:nvPicPr>
              <p:cNvPr id="53" name="図 52"/>
              <p:cNvPicPr>
                <a:picLocks noChangeAspect="1"/>
              </p:cNvPicPr>
              <p:nvPr/>
            </p:nvPicPr>
            <p:blipFill rotWithShape="1">
              <a:blip r:embed="rId6"/>
              <a:srcRect l="60213" t="19369" r="2277" b="10360"/>
              <a:stretch/>
            </p:blipFill>
            <p:spPr>
              <a:xfrm>
                <a:off x="3478432" y="2410597"/>
                <a:ext cx="4880502" cy="5140411"/>
              </a:xfrm>
              <a:prstGeom prst="rect">
                <a:avLst/>
              </a:prstGeom>
              <a:grpFill/>
            </p:spPr>
          </p:pic>
        </p:grpSp>
        <p:pic>
          <p:nvPicPr>
            <p:cNvPr id="51" name="図 50"/>
            <p:cNvPicPr>
              <a:picLocks noChangeAspect="1"/>
            </p:cNvPicPr>
            <p:nvPr/>
          </p:nvPicPr>
          <p:blipFill rotWithShape="1">
            <a:blip r:embed="rId7"/>
            <a:srcRect l="61281" t="57205" r="2467" b="9619"/>
            <a:stretch/>
          </p:blipFill>
          <p:spPr>
            <a:xfrm>
              <a:off x="3439830" y="2366081"/>
              <a:ext cx="4716797" cy="2426898"/>
            </a:xfrm>
            <a:prstGeom prst="rect">
              <a:avLst/>
            </a:prstGeom>
            <a:grpFill/>
          </p:spPr>
        </p:pic>
      </p:grpSp>
      <p:sp>
        <p:nvSpPr>
          <p:cNvPr id="4" name="Rectangle 2"/>
          <p:cNvSpPr txBox="1">
            <a:spLocks noChangeArrowheads="1"/>
          </p:cNvSpPr>
          <p:nvPr/>
        </p:nvSpPr>
        <p:spPr bwMode="auto">
          <a:xfrm>
            <a:off x="1143000" y="0"/>
            <a:ext cx="9906000" cy="451272"/>
          </a:xfrm>
          <a:prstGeom prst="rect">
            <a:avLst/>
          </a:prstGeom>
          <a:gradFill rotWithShape="1">
            <a:gsLst>
              <a:gs pos="0">
                <a:srgbClr val="000066"/>
              </a:gs>
              <a:gs pos="50000">
                <a:srgbClr val="0000FF"/>
              </a:gs>
              <a:gs pos="100000">
                <a:srgbClr val="000066"/>
              </a:gs>
            </a:gsLst>
            <a:lin ang="5400000" scaled="1"/>
          </a:gradFill>
          <a:ln w="9525">
            <a:noFill/>
            <a:miter lim="800000"/>
            <a:headEnd/>
            <a:tailEnd/>
          </a:ln>
        </p:spPr>
        <p:txBody>
          <a:bodyPr vert="horz" wrap="square" lIns="91428" tIns="45714" rIns="91428" bIns="45714" numCol="1" anchor="ctr"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rPr>
              <a:t>６</a:t>
            </a:r>
            <a:r>
              <a:rPr kumimoji="1" lang="ja-JP" altLang="en-US" sz="2000" b="1" i="0" u="none" strike="noStrike" kern="1200" cap="none" spc="0" normalizeH="0" baseline="0" noProof="0" dirty="0" err="1" smtClean="0">
                <a:ln>
                  <a:noFill/>
                </a:ln>
                <a:solidFill>
                  <a:prstClr val="white"/>
                </a:solidFill>
                <a:effectLst/>
                <a:uLnTx/>
                <a:uFillTx/>
                <a:latin typeface="ＭＳ ゴシック" pitchFamily="49" charset="-128"/>
                <a:ea typeface="ＭＳ ゴシック" pitchFamily="49" charset="-128"/>
                <a:cs typeface="+mn-cs"/>
              </a:rPr>
              <a:t>．</a:t>
            </a:r>
            <a:r>
              <a:rPr kumimoji="1" lang="ja-JP" altLang="en-US" sz="20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rPr>
              <a:t>大阪城公園、大阪城東部地区、京橋・大阪ビジネスパーク、難波宮跡公園</a:t>
            </a:r>
            <a:endParaRPr kumimoji="1" lang="en-US" altLang="ja-JP" sz="14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endParaRPr>
          </a:p>
        </p:txBody>
      </p:sp>
      <p:sp>
        <p:nvSpPr>
          <p:cNvPr id="5" name="テキスト ボックス 4"/>
          <p:cNvSpPr txBox="1"/>
          <p:nvPr/>
        </p:nvSpPr>
        <p:spPr>
          <a:xfrm>
            <a:off x="1200150" y="620688"/>
            <a:ext cx="4636770" cy="5943462"/>
          </a:xfrm>
          <a:prstGeom prst="rect">
            <a:avLst/>
          </a:prstGeom>
          <a:noFill/>
          <a:ln w="12700">
            <a:solidFill>
              <a:schemeClr val="tx1"/>
            </a:solidFill>
            <a:prstDash val="sysDash"/>
          </a:ln>
        </p:spPr>
        <p:txBody>
          <a:bodyPr wrap="square" lIns="36000" tIns="36000" rIns="36000" bIns="0" rtlCol="0">
            <a:normAutofit fontScale="92500" lnSpcReduction="10000"/>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地区の位置付け</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ja-JP"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80975" marR="0" lvl="0" indent="-180975"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　・本地区は、</a:t>
            </a:r>
            <a:r>
              <a:rPr kumimoji="1" lang="ja-JP" altLang="ja-JP"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約</a:t>
            </a:r>
            <a:r>
              <a:rPr kumimoji="1" lang="en-US" altLang="ja-JP"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50</a:t>
            </a:r>
            <a:r>
              <a:rPr kumimoji="1" lang="ja-JP" altLang="ja-JP"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万人</a:t>
            </a:r>
            <a:r>
              <a:rPr kumimoji="1" lang="en-US" altLang="ja-JP"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a:t>
            </a:r>
            <a:r>
              <a:rPr kumimoji="1" lang="ja-JP" altLang="ja-JP"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日と</a:t>
            </a:r>
            <a:r>
              <a:rPr kumimoji="1" lang="ja-JP" altLang="en-US"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大阪第４の乗降客を誇るターミナルである京橋駅を擁し、周辺には大阪を代表する文化・情報・</a:t>
            </a:r>
            <a:r>
              <a:rPr kumimoji="1" lang="ja-JP" altLang="en-US" sz="1100" b="0" i="0" u="none" strike="noStrike" kern="1200" cap="none" spc="0" normalizeH="0" baseline="0" noProof="0" dirty="0">
                <a:ln>
                  <a:noFill/>
                </a:ln>
                <a:effectLst/>
                <a:uLnTx/>
                <a:uFillTx/>
                <a:latin typeface="ＭＳ Ｐ明朝" pitchFamily="18" charset="-128"/>
                <a:ea typeface="ＭＳ Ｐ明朝" pitchFamily="18" charset="-128"/>
                <a:cs typeface="+mn-cs"/>
              </a:rPr>
              <a:t>国際化の拠点である大阪ビジネスパーク（</a:t>
            </a:r>
            <a:r>
              <a:rPr kumimoji="1" lang="en-US" altLang="ja-JP" sz="1100" b="0" i="0" u="none" strike="noStrike" kern="1200" cap="none" spc="0" normalizeH="0" baseline="0" noProof="0" dirty="0">
                <a:ln>
                  <a:noFill/>
                </a:ln>
                <a:effectLst/>
                <a:uLnTx/>
                <a:uFillTx/>
                <a:latin typeface="ＭＳ Ｐ明朝" pitchFamily="18" charset="-128"/>
                <a:ea typeface="ＭＳ Ｐ明朝" pitchFamily="18" charset="-128"/>
                <a:cs typeface="+mn-cs"/>
              </a:rPr>
              <a:t>OBP</a:t>
            </a:r>
            <a:r>
              <a:rPr kumimoji="1" lang="ja-JP" altLang="en-US" sz="1100" b="0" i="0" u="none" strike="noStrike" kern="1200" cap="none" spc="0" normalizeH="0" baseline="0" noProof="0" dirty="0">
                <a:ln>
                  <a:noFill/>
                </a:ln>
                <a:effectLst/>
                <a:uLnTx/>
                <a:uFillTx/>
                <a:latin typeface="ＭＳ Ｐ明朝" pitchFamily="18" charset="-128"/>
                <a:ea typeface="ＭＳ Ｐ明朝" pitchFamily="18" charset="-128"/>
                <a:cs typeface="+mn-cs"/>
              </a:rPr>
              <a:t>）や観光拠点である大阪城公園、大阪公立大学を先導役とした多世代・多様な人が集い交流するまちづくりを進める大阪城東部地区</a:t>
            </a:r>
            <a:r>
              <a:rPr kumimoji="1" lang="ja-JP" altLang="en-US" sz="1100" b="0" i="0" u="none" strike="noStrike" kern="1200" cap="none" spc="0" normalizeH="0" baseline="0" noProof="0" dirty="0" err="1">
                <a:ln>
                  <a:noFill/>
                </a:ln>
                <a:effectLst/>
                <a:uLnTx/>
                <a:uFillTx/>
                <a:latin typeface="ＭＳ Ｐ明朝" pitchFamily="18" charset="-128"/>
                <a:ea typeface="ＭＳ Ｐ明朝" pitchFamily="18" charset="-128"/>
                <a:cs typeface="+mn-cs"/>
              </a:rPr>
              <a:t>が近</a:t>
            </a:r>
            <a:r>
              <a:rPr kumimoji="1" lang="ja-JP" altLang="en-US" sz="1100" b="0" i="0" u="none" strike="noStrike" kern="1200" cap="none" spc="0" normalizeH="0" baseline="0" noProof="0" dirty="0">
                <a:ln>
                  <a:noFill/>
                </a:ln>
                <a:effectLst/>
                <a:uLnTx/>
                <a:uFillTx/>
                <a:latin typeface="ＭＳ Ｐ明朝" pitchFamily="18" charset="-128"/>
                <a:ea typeface="ＭＳ Ｐ明朝" pitchFamily="18" charset="-128"/>
                <a:cs typeface="+mn-cs"/>
              </a:rPr>
              <a:t>接し、大阪都心の東部エリアの拠点として、高いポテンシャルを有している。</a:t>
            </a:r>
            <a:endParaRPr kumimoji="1" lang="en-US" altLang="ja-JP" sz="1100" b="0" i="0" u="none" strike="noStrike" kern="1200" cap="none" spc="0" normalizeH="0" baseline="0" noProof="0" dirty="0">
              <a:ln>
                <a:noFill/>
              </a:ln>
              <a:effectLst/>
              <a:uLnTx/>
              <a:uFillTx/>
              <a:latin typeface="ＭＳ Ｐ明朝" pitchFamily="18" charset="-128"/>
              <a:ea typeface="ＭＳ Ｐ明朝"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effectLst/>
                <a:uLnTx/>
                <a:uFillTx/>
                <a:latin typeface="ＭＳ Ｐゴシック" pitchFamily="50" charset="-128"/>
                <a:ea typeface="ＭＳ Ｐゴシック" pitchFamily="50" charset="-128"/>
                <a:cs typeface="+mn-cs"/>
              </a:rPr>
              <a:t>【</a:t>
            </a:r>
            <a:r>
              <a:rPr kumimoji="1" lang="ja-JP" altLang="en-US" sz="1100" b="0" i="0" u="none" strike="noStrike" kern="1200" cap="none" spc="0" normalizeH="0" baseline="0" noProof="0" dirty="0">
                <a:ln>
                  <a:noFill/>
                </a:ln>
                <a:effectLst/>
                <a:uLnTx/>
                <a:uFillTx/>
                <a:latin typeface="ＭＳ Ｐゴシック" pitchFamily="50" charset="-128"/>
                <a:ea typeface="ＭＳ Ｐゴシック" pitchFamily="50" charset="-128"/>
                <a:cs typeface="+mn-cs"/>
              </a:rPr>
              <a:t>エリア全体の課題</a:t>
            </a:r>
            <a:r>
              <a:rPr kumimoji="1" lang="en-US" altLang="ja-JP" sz="1100" b="0" i="0" u="none" strike="noStrike" kern="1200" cap="none" spc="0" normalizeH="0" baseline="0" noProof="0" dirty="0">
                <a:ln>
                  <a:noFill/>
                </a:ln>
                <a:effectLst/>
                <a:uLnTx/>
                <a:uFillTx/>
                <a:latin typeface="ＭＳ Ｐゴシック" pitchFamily="50" charset="-128"/>
                <a:ea typeface="ＭＳ Ｐゴシック" pitchFamily="50" charset="-128"/>
                <a:cs typeface="+mn-cs"/>
              </a:rPr>
              <a:t>】</a:t>
            </a:r>
          </a:p>
          <a:p>
            <a:pPr marL="180975" marR="0" lvl="0" indent="-180975"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effectLst/>
                <a:uLnTx/>
                <a:uFillTx/>
                <a:latin typeface="ＭＳ Ｐ明朝" pitchFamily="18" charset="-128"/>
                <a:ea typeface="ＭＳ Ｐ明朝" pitchFamily="18" charset="-128"/>
                <a:cs typeface="+mn-cs"/>
              </a:rPr>
              <a:t>　・各エリアでそれぞれのまちづくりが進められてきたが、ソフト・ハードの相互連携が課題である。</a:t>
            </a:r>
            <a:endParaRPr kumimoji="1" lang="en-US" altLang="ja-JP" sz="1100" b="0" i="0" u="none" strike="noStrike" kern="1200" cap="none" spc="0" normalizeH="0" baseline="0" noProof="0" dirty="0">
              <a:ln>
                <a:noFill/>
              </a:ln>
              <a:effectLst/>
              <a:uLnTx/>
              <a:uFillTx/>
              <a:latin typeface="ＭＳ Ｐ明朝" pitchFamily="18" charset="-128"/>
              <a:ea typeface="ＭＳ Ｐ明朝" pitchFamily="18" charset="-128"/>
              <a:cs typeface="+mn-cs"/>
            </a:endParaRPr>
          </a:p>
          <a:p>
            <a:pPr marL="180975" marR="0" lvl="0" indent="-180975"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effectLst/>
                <a:uLnTx/>
                <a:uFillTx/>
                <a:latin typeface="ＭＳ Ｐ明朝" pitchFamily="18" charset="-128"/>
                <a:ea typeface="ＭＳ Ｐ明朝" pitchFamily="18" charset="-128"/>
                <a:cs typeface="+mn-cs"/>
              </a:rPr>
              <a:t>　・今後、観光拠点や災害時などリスク発生時の業務継続性に強いビジネス拠点などそれぞれの地区の特徴を活かしたまちづくりを進め魅力の向上を図るとともに、各地区間の回遊性を向上するなど、各地区のまちづくりにみがきをかけソフト・ハードの相互連携を図り、エリア全体で業務・商業・観光機能が集積した大阪都心の東部エリアの中心拠点としていく必要がある。</a:t>
            </a:r>
            <a:endParaRPr kumimoji="1" lang="en-US" altLang="ja-JP" sz="1100" b="0" i="0" u="none" strike="noStrike" kern="1200" cap="none" spc="0" normalizeH="0" baseline="0" noProof="0" dirty="0">
              <a:ln>
                <a:noFill/>
              </a:ln>
              <a:effectLst/>
              <a:uLnTx/>
              <a:uFillTx/>
              <a:latin typeface="ＭＳ Ｐ明朝" pitchFamily="18" charset="-128"/>
              <a:ea typeface="ＭＳ Ｐ明朝" pitchFamily="18" charset="-128"/>
              <a:cs typeface="+mn-cs"/>
            </a:endParaRPr>
          </a:p>
          <a:p>
            <a:pPr marL="180975" marR="0" lvl="0" indent="-180975" algn="l" defTabSz="914400" rtl="0" eaLnBrk="1" fontAlgn="auto" latinLnBrk="0" hangingPunct="1">
              <a:lnSpc>
                <a:spcPct val="100000"/>
              </a:lnSpc>
              <a:spcBef>
                <a:spcPts val="0"/>
              </a:spcBef>
              <a:spcAft>
                <a:spcPts val="0"/>
              </a:spcAft>
              <a:buClrTx/>
              <a:buSzTx/>
              <a:buFontTx/>
              <a:buNone/>
              <a:tabLst/>
              <a:defRPr/>
            </a:pPr>
            <a:endParaRPr kumimoji="1" lang="en-US" altLang="ja-JP" sz="1100" b="0" i="0" u="none" strike="noStrike" kern="1200" cap="none" spc="0" normalizeH="0" baseline="0" noProof="0" dirty="0">
              <a:ln>
                <a:noFill/>
              </a:ln>
              <a:effectLst/>
              <a:uLnTx/>
              <a:uFillTx/>
              <a:latin typeface="ＭＳ Ｐ明朝" pitchFamily="18" charset="-128"/>
              <a:ea typeface="ＭＳ Ｐ明朝"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mn-cs"/>
              </a:rPr>
              <a:t>【</a:t>
            </a:r>
            <a:r>
              <a:rPr kumimoji="1" lang="ja-JP" altLang="en-US" sz="1100" b="0" i="0" u="none" strike="noStrike" kern="120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mn-cs"/>
              </a:rPr>
              <a:t>地区の現状</a:t>
            </a:r>
            <a:r>
              <a:rPr kumimoji="1" lang="en-US" altLang="ja-JP" sz="1100" b="0" i="0" u="none" strike="noStrike" kern="120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mn-cs"/>
              </a:rPr>
              <a:t>】</a:t>
            </a:r>
          </a:p>
          <a:p>
            <a:pPr marL="0" marR="0" lvl="0" indent="47625"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mn-cs"/>
              </a:rPr>
              <a:t>①</a:t>
            </a:r>
            <a:r>
              <a:rPr kumimoji="1" lang="ja-JP" altLang="ja-JP" sz="1100" b="0" i="0" u="none" strike="noStrike" kern="120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mn-cs"/>
              </a:rPr>
              <a:t>大阪城公園</a:t>
            </a:r>
            <a:endParaRPr kumimoji="1" lang="en-US" altLang="ja-JP" sz="1100" b="0" i="0" u="none" strike="noStrike" kern="120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mn-cs"/>
            </a:endParaRPr>
          </a:p>
          <a:p>
            <a:pPr marL="266700" lvl="0" indent="-123825">
              <a:defRPr/>
            </a:pPr>
            <a:r>
              <a:rPr kumimoji="1" lang="ja-JP" altLang="en-US" sz="1100" b="0" i="0" u="none" strike="noStrike" kern="1200" cap="none" spc="0" normalizeH="0" baseline="0" noProof="0" dirty="0">
                <a:ln>
                  <a:noFill/>
                </a:ln>
                <a:effectLst/>
                <a:uLnTx/>
                <a:uFillTx/>
                <a:latin typeface="ＭＳ Ｐ明朝" pitchFamily="18" charset="-128"/>
                <a:ea typeface="ＭＳ Ｐ明朝" pitchFamily="18" charset="-128"/>
                <a:cs typeface="+mn-cs"/>
              </a:rPr>
              <a:t>１</a:t>
            </a:r>
            <a:r>
              <a:rPr kumimoji="1" lang="en-US" altLang="ja-JP" sz="1100" b="0" i="0" u="none" strike="noStrike" kern="1200" cap="none" spc="0" normalizeH="0" baseline="0" noProof="0" dirty="0" smtClean="0">
                <a:ln>
                  <a:noFill/>
                </a:ln>
                <a:effectLst/>
                <a:uLnTx/>
                <a:uFillTx/>
                <a:latin typeface="ＭＳ Ｐ明朝" pitchFamily="18" charset="-128"/>
                <a:ea typeface="ＭＳ Ｐ明朝" pitchFamily="18" charset="-128"/>
                <a:cs typeface="+mn-cs"/>
              </a:rPr>
              <a:t>.</a:t>
            </a:r>
            <a:r>
              <a:rPr kumimoji="1" lang="ja-JP" altLang="ja-JP" sz="1100" b="0" i="0" u="none" strike="noStrike" kern="1200" cap="none" spc="0" normalizeH="0" baseline="0" noProof="0" dirty="0" smtClean="0">
                <a:ln>
                  <a:noFill/>
                </a:ln>
                <a:effectLst/>
                <a:uLnTx/>
                <a:uFillTx/>
                <a:latin typeface="ＭＳ Ｐ明朝" pitchFamily="18" charset="-128"/>
                <a:ea typeface="ＭＳ Ｐ明朝" pitchFamily="18" charset="-128"/>
                <a:cs typeface="+mn-cs"/>
              </a:rPr>
              <a:t>年間</a:t>
            </a:r>
            <a:r>
              <a:rPr lang="ja-JP" altLang="en-US" sz="1100" dirty="0">
                <a:latin typeface="ＭＳ Ｐ明朝" pitchFamily="18" charset="-128"/>
                <a:ea typeface="ＭＳ Ｐ明朝" pitchFamily="18" charset="-128"/>
              </a:rPr>
              <a:t>約</a:t>
            </a:r>
            <a:r>
              <a:rPr lang="en-US" altLang="ja-JP" sz="1100" dirty="0">
                <a:latin typeface="ＭＳ Ｐ明朝" pitchFamily="18" charset="-128"/>
                <a:ea typeface="ＭＳ Ｐ明朝" pitchFamily="18" charset="-128"/>
              </a:rPr>
              <a:t>1,000</a:t>
            </a:r>
            <a:r>
              <a:rPr lang="ja-JP" altLang="ja-JP" sz="1100" dirty="0">
                <a:latin typeface="ＭＳ Ｐ明朝" pitchFamily="18" charset="-128"/>
                <a:ea typeface="ＭＳ Ｐ明朝" pitchFamily="18" charset="-128"/>
              </a:rPr>
              <a:t>万人の来訪者を誇る</a:t>
            </a:r>
            <a:r>
              <a:rPr lang="en-US" altLang="ja-JP" sz="1100" dirty="0">
                <a:latin typeface="ＭＳ Ｐ明朝" pitchFamily="18" charset="-128"/>
                <a:ea typeface="ＭＳ Ｐ明朝" pitchFamily="18" charset="-128"/>
              </a:rPr>
              <a:t>(2019</a:t>
            </a:r>
            <a:r>
              <a:rPr lang="ja-JP" altLang="en-US" sz="1100" dirty="0">
                <a:latin typeface="ＭＳ Ｐ明朝" pitchFamily="18" charset="-128"/>
                <a:ea typeface="ＭＳ Ｐ明朝" pitchFamily="18" charset="-128"/>
              </a:rPr>
              <a:t>年度実績） </a:t>
            </a:r>
            <a:r>
              <a:rPr kumimoji="1" lang="ja-JP" altLang="ja-JP" sz="1100" b="0" i="0" u="none" strike="noStrike" kern="1200" cap="none" spc="0" normalizeH="0" baseline="0" noProof="0" dirty="0" err="1" smtClean="0">
                <a:ln>
                  <a:noFill/>
                </a:ln>
                <a:effectLst/>
                <a:uLnTx/>
                <a:uFillTx/>
                <a:latin typeface="ＭＳ Ｐ明朝" pitchFamily="18" charset="-128"/>
                <a:ea typeface="ＭＳ Ｐ明朝" pitchFamily="18" charset="-128"/>
                <a:cs typeface="+mn-cs"/>
              </a:rPr>
              <a:t>。</a:t>
            </a:r>
            <a:endParaRPr kumimoji="1" lang="ja-JP" altLang="ja-JP" sz="1100" b="0" i="0" u="none" strike="noStrike" kern="1200" cap="none" spc="0" normalizeH="0" baseline="0" noProof="0" dirty="0">
              <a:ln>
                <a:noFill/>
              </a:ln>
              <a:effectLst/>
              <a:uLnTx/>
              <a:uFillTx/>
              <a:latin typeface="ＭＳ Ｐ明朝" pitchFamily="18" charset="-128"/>
              <a:ea typeface="ＭＳ Ｐ明朝" pitchFamily="18" charset="-128"/>
              <a:cs typeface="+mn-cs"/>
            </a:endParaRPr>
          </a:p>
          <a:p>
            <a:pPr marL="266700" marR="0" lvl="0" indent="-123825"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effectLst/>
                <a:uLnTx/>
                <a:uFillTx/>
                <a:latin typeface="ＭＳ Ｐ明朝" pitchFamily="18" charset="-128"/>
                <a:ea typeface="ＭＳ Ｐ明朝" pitchFamily="18" charset="-128"/>
                <a:cs typeface="+mn-cs"/>
              </a:rPr>
              <a:t>２</a:t>
            </a:r>
            <a:r>
              <a:rPr kumimoji="1" lang="en-US" altLang="ja-JP" sz="1100" b="0" i="0" u="none" strike="noStrike" kern="1200" cap="none" spc="0" normalizeH="0" baseline="0" noProof="0" dirty="0">
                <a:ln>
                  <a:noFill/>
                </a:ln>
                <a:effectLst/>
                <a:uLnTx/>
                <a:uFillTx/>
                <a:latin typeface="ＭＳ Ｐ明朝" pitchFamily="18" charset="-128"/>
                <a:ea typeface="ＭＳ Ｐ明朝" pitchFamily="18" charset="-128"/>
                <a:cs typeface="+mn-cs"/>
              </a:rPr>
              <a:t>.</a:t>
            </a:r>
            <a:r>
              <a:rPr kumimoji="1" lang="ja-JP" altLang="ja-JP" sz="1100" b="0" i="0" u="none" strike="noStrike" kern="1200" cap="none" spc="0" normalizeH="0" baseline="0" noProof="0" dirty="0">
                <a:ln>
                  <a:noFill/>
                </a:ln>
                <a:effectLst/>
                <a:uLnTx/>
                <a:uFillTx/>
                <a:latin typeface="ＭＳ Ｐ明朝" pitchFamily="18" charset="-128"/>
                <a:ea typeface="ＭＳ Ｐ明朝" pitchFamily="18" charset="-128"/>
                <a:cs typeface="+mn-cs"/>
              </a:rPr>
              <a:t>総面積約</a:t>
            </a:r>
            <a:r>
              <a:rPr kumimoji="1" lang="en-US" altLang="ja-JP" sz="1100" b="0" i="0" u="none" strike="noStrike" kern="1200" cap="none" spc="0" normalizeH="0" baseline="0" noProof="0" dirty="0">
                <a:ln>
                  <a:noFill/>
                </a:ln>
                <a:effectLst/>
                <a:uLnTx/>
                <a:uFillTx/>
                <a:latin typeface="ＭＳ Ｐ明朝" pitchFamily="18" charset="-128"/>
                <a:ea typeface="ＭＳ Ｐ明朝" pitchFamily="18" charset="-128"/>
                <a:cs typeface="+mn-cs"/>
              </a:rPr>
              <a:t>106ha</a:t>
            </a:r>
            <a:r>
              <a:rPr kumimoji="1" lang="ja-JP" altLang="en-US" sz="1100" b="0" i="0" u="none" strike="noStrike" kern="1200" cap="none" spc="0" normalizeH="0" baseline="0" noProof="0" dirty="0" err="1">
                <a:ln>
                  <a:noFill/>
                </a:ln>
                <a:effectLst/>
                <a:uLnTx/>
                <a:uFillTx/>
                <a:latin typeface="ＭＳ Ｐ明朝" pitchFamily="18" charset="-128"/>
                <a:ea typeface="ＭＳ Ｐ明朝" pitchFamily="18" charset="-128"/>
                <a:cs typeface="+mn-cs"/>
              </a:rPr>
              <a:t>。</a:t>
            </a:r>
            <a:endParaRPr kumimoji="1" lang="ja-JP" altLang="ja-JP" sz="1100" b="0" i="0" u="none" strike="noStrike" kern="1200" cap="none" spc="0" normalizeH="0" baseline="0" noProof="0" dirty="0">
              <a:ln>
                <a:noFill/>
              </a:ln>
              <a:effectLst/>
              <a:uLnTx/>
              <a:uFillTx/>
              <a:latin typeface="ＭＳ Ｐ明朝" pitchFamily="18" charset="-128"/>
              <a:ea typeface="ＭＳ Ｐ明朝" pitchFamily="18" charset="-128"/>
              <a:cs typeface="+mn-cs"/>
            </a:endParaRPr>
          </a:p>
          <a:p>
            <a:pPr marL="266700" marR="0" lvl="0" indent="-123825"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effectLst/>
                <a:uLnTx/>
                <a:uFillTx/>
                <a:latin typeface="ＭＳ Ｐ明朝" pitchFamily="18" charset="-128"/>
                <a:ea typeface="ＭＳ Ｐ明朝" pitchFamily="18" charset="-128"/>
                <a:cs typeface="+mn-cs"/>
              </a:rPr>
              <a:t>３</a:t>
            </a:r>
            <a:r>
              <a:rPr kumimoji="1" lang="en-US" altLang="ja-JP" sz="1100" b="0" i="0" u="none" strike="noStrike" kern="1200" cap="none" spc="0" normalizeH="0" baseline="0" noProof="0" dirty="0">
                <a:ln>
                  <a:noFill/>
                </a:ln>
                <a:effectLst/>
                <a:uLnTx/>
                <a:uFillTx/>
                <a:latin typeface="ＭＳ Ｐ明朝" pitchFamily="18" charset="-128"/>
                <a:ea typeface="ＭＳ Ｐ明朝" pitchFamily="18" charset="-128"/>
                <a:cs typeface="+mn-cs"/>
              </a:rPr>
              <a:t>.</a:t>
            </a:r>
            <a:r>
              <a:rPr kumimoji="1" lang="ja-JP" altLang="ja-JP" sz="1100" b="0" i="0" u="none" strike="noStrike" kern="1200" cap="none" spc="0" normalizeH="0" baseline="0" noProof="0" dirty="0">
                <a:ln>
                  <a:noFill/>
                </a:ln>
                <a:effectLst/>
                <a:uLnTx/>
                <a:uFillTx/>
                <a:latin typeface="ＭＳ Ｐ明朝" pitchFamily="18" charset="-128"/>
                <a:ea typeface="ＭＳ Ｐ明朝" pitchFamily="18" charset="-128"/>
                <a:cs typeface="+mn-cs"/>
              </a:rPr>
              <a:t>天守閣をはじめとする歴史建造物</a:t>
            </a:r>
            <a:r>
              <a:rPr kumimoji="1" lang="ja-JP" altLang="en-US" sz="1100" b="0" i="0" u="none" strike="noStrike" kern="1200" cap="none" spc="0" normalizeH="0" baseline="0" noProof="0" dirty="0">
                <a:ln>
                  <a:noFill/>
                </a:ln>
                <a:effectLst/>
                <a:uLnTx/>
                <a:uFillTx/>
                <a:latin typeface="ＭＳ Ｐ明朝" pitchFamily="18" charset="-128"/>
                <a:ea typeface="ＭＳ Ｐ明朝" pitchFamily="18" charset="-128"/>
                <a:cs typeface="+mn-cs"/>
              </a:rPr>
              <a:t>が有り</a:t>
            </a:r>
            <a:r>
              <a:rPr kumimoji="1" lang="ja-JP" altLang="ja-JP" sz="1100" b="0" i="0" u="none" strike="noStrike" kern="1200" cap="none" spc="0" normalizeH="0" baseline="0" noProof="0" dirty="0">
                <a:ln>
                  <a:noFill/>
                </a:ln>
                <a:effectLst/>
                <a:uLnTx/>
                <a:uFillTx/>
                <a:latin typeface="ＭＳ Ｐ明朝" pitchFamily="18" charset="-128"/>
                <a:ea typeface="ＭＳ Ｐ明朝" pitchFamily="18" charset="-128"/>
                <a:cs typeface="+mn-cs"/>
              </a:rPr>
              <a:t>、四季折々の花を楽しめるスポットが充実</a:t>
            </a:r>
            <a:r>
              <a:rPr kumimoji="1" lang="ja-JP" altLang="en-US" sz="1100" b="0" i="0" u="none" strike="noStrike" kern="1200" cap="none" spc="0" normalizeH="0" baseline="0" noProof="0" dirty="0">
                <a:ln>
                  <a:noFill/>
                </a:ln>
                <a:effectLst/>
                <a:uLnTx/>
                <a:uFillTx/>
                <a:latin typeface="ＭＳ Ｐ明朝" pitchFamily="18" charset="-128"/>
                <a:ea typeface="ＭＳ Ｐ明朝" pitchFamily="18" charset="-128"/>
                <a:cs typeface="+mn-cs"/>
              </a:rPr>
              <a:t>。</a:t>
            </a:r>
            <a:endParaRPr kumimoji="1" lang="ja-JP" altLang="ja-JP" sz="1100" b="0" i="0" u="none" strike="noStrike" kern="1200" cap="none" spc="0" normalizeH="0" baseline="0" noProof="0" dirty="0">
              <a:ln>
                <a:noFill/>
              </a:ln>
              <a:effectLst/>
              <a:uLnTx/>
              <a:uFillTx/>
              <a:latin typeface="ＭＳ Ｐ明朝" pitchFamily="18" charset="-128"/>
              <a:ea typeface="ＭＳ Ｐ明朝" pitchFamily="18" charset="-128"/>
              <a:cs typeface="+mn-cs"/>
            </a:endParaRPr>
          </a:p>
          <a:p>
            <a:pPr marL="0" marR="0" lvl="0" indent="47625"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mn-cs"/>
              </a:rPr>
              <a:t>②大阪城東部地区</a:t>
            </a:r>
            <a:endParaRPr kumimoji="1" lang="en-US" altLang="ja-JP" sz="1100" b="0" i="0" u="none" strike="noStrike" kern="120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mn-cs"/>
            </a:endParaRPr>
          </a:p>
          <a:p>
            <a:pPr marL="266700" marR="0" lvl="0" indent="-123825"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effectLst/>
                <a:uLnTx/>
                <a:uFillTx/>
                <a:latin typeface="ＭＳ Ｐ明朝" pitchFamily="18" charset="-128"/>
                <a:ea typeface="ＭＳ Ｐ明朝" pitchFamily="18" charset="-128"/>
                <a:cs typeface="+mn-cs"/>
              </a:rPr>
              <a:t>１</a:t>
            </a:r>
            <a:r>
              <a:rPr kumimoji="1" lang="en-US" altLang="ja-JP" sz="1100" b="0" i="0" u="none" strike="noStrike" kern="1200" cap="none" spc="0" normalizeH="0" baseline="0" noProof="0" dirty="0">
                <a:ln>
                  <a:noFill/>
                </a:ln>
                <a:effectLst/>
                <a:uLnTx/>
                <a:uFillTx/>
                <a:latin typeface="ＭＳ Ｐ明朝" pitchFamily="18" charset="-128"/>
                <a:ea typeface="ＭＳ Ｐ明朝" pitchFamily="18" charset="-128"/>
                <a:cs typeface="+mn-cs"/>
              </a:rPr>
              <a:t>.</a:t>
            </a:r>
            <a:r>
              <a:rPr kumimoji="1" lang="ja-JP" altLang="en-US" sz="1100" b="0" i="0" u="none" strike="noStrike" kern="1200" cap="none" spc="0" normalizeH="0" baseline="0" noProof="0" dirty="0">
                <a:ln>
                  <a:noFill/>
                </a:ln>
                <a:effectLst/>
                <a:uLnTx/>
                <a:uFillTx/>
                <a:latin typeface="ＭＳ Ｐ明朝" pitchFamily="18" charset="-128"/>
                <a:ea typeface="ＭＳ Ｐ明朝" pitchFamily="18" charset="-128"/>
                <a:cs typeface="+mn-cs"/>
              </a:rPr>
              <a:t>ＪＲや地下鉄の各駅に近く、中央大通に面するなど良好な交通至便性を有する。</a:t>
            </a:r>
            <a:endParaRPr kumimoji="1" lang="en-US" altLang="ja-JP" sz="1100" b="0" i="0" u="none" strike="noStrike" kern="1200" cap="none" spc="0" normalizeH="0" baseline="0" noProof="0" dirty="0">
              <a:ln>
                <a:noFill/>
              </a:ln>
              <a:effectLst/>
              <a:uLnTx/>
              <a:uFillTx/>
              <a:latin typeface="ＭＳ Ｐ明朝" pitchFamily="18" charset="-128"/>
              <a:ea typeface="ＭＳ Ｐ明朝" pitchFamily="18" charset="-128"/>
              <a:cs typeface="+mn-cs"/>
            </a:endParaRPr>
          </a:p>
          <a:p>
            <a:pPr marL="266700" marR="0" lvl="0" indent="-123825"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effectLst/>
                <a:uLnTx/>
                <a:uFillTx/>
                <a:latin typeface="ＭＳ Ｐ明朝" pitchFamily="18" charset="-128"/>
                <a:ea typeface="ＭＳ Ｐ明朝" pitchFamily="18" charset="-128"/>
                <a:cs typeface="+mn-cs"/>
              </a:rPr>
              <a:t>２</a:t>
            </a:r>
            <a:r>
              <a:rPr kumimoji="1" lang="en-US" altLang="ja-JP" sz="1100" b="0" i="0" u="none" strike="noStrike" kern="1200" cap="none" spc="0" normalizeH="0" baseline="0" noProof="0" dirty="0">
                <a:ln>
                  <a:noFill/>
                </a:ln>
                <a:effectLst/>
                <a:uLnTx/>
                <a:uFillTx/>
                <a:latin typeface="ＭＳ Ｐ明朝" pitchFamily="18" charset="-128"/>
                <a:ea typeface="ＭＳ Ｐ明朝" pitchFamily="18" charset="-128"/>
                <a:cs typeface="+mn-cs"/>
              </a:rPr>
              <a:t>.</a:t>
            </a:r>
            <a:r>
              <a:rPr kumimoji="1" lang="ja-JP" altLang="en-US" sz="1100" b="0" i="0" u="none" strike="noStrike" kern="1200" cap="none" spc="0" normalizeH="0" baseline="0" noProof="0" dirty="0">
                <a:ln>
                  <a:noFill/>
                </a:ln>
                <a:effectLst/>
                <a:uLnTx/>
                <a:uFillTx/>
                <a:latin typeface="ＭＳ Ｐ明朝" pitchFamily="18" charset="-128"/>
                <a:ea typeface="ＭＳ Ｐ明朝" pitchFamily="18" charset="-128"/>
                <a:cs typeface="+mn-cs"/>
              </a:rPr>
              <a:t>大阪城公園に隣接。</a:t>
            </a:r>
            <a:endParaRPr kumimoji="1" lang="en-US" altLang="ja-JP" sz="1100" b="0" i="0" u="none" strike="noStrike" kern="1200" cap="none" spc="0" normalizeH="0" baseline="0" noProof="0" dirty="0">
              <a:ln>
                <a:noFill/>
              </a:ln>
              <a:effectLst/>
              <a:uLnTx/>
              <a:uFillTx/>
              <a:latin typeface="ＭＳ Ｐ明朝" pitchFamily="18" charset="-128"/>
              <a:ea typeface="ＭＳ Ｐ明朝" pitchFamily="18" charset="-128"/>
              <a:cs typeface="+mn-cs"/>
            </a:endParaRPr>
          </a:p>
          <a:p>
            <a:pPr marL="266700" marR="0" lvl="0" indent="-123825"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effectLst/>
                <a:uLnTx/>
                <a:uFillTx/>
                <a:latin typeface="ＭＳ Ｐ明朝" pitchFamily="18" charset="-128"/>
                <a:ea typeface="ＭＳ Ｐ明朝" pitchFamily="18" charset="-128"/>
                <a:cs typeface="+mn-cs"/>
              </a:rPr>
              <a:t>３</a:t>
            </a:r>
            <a:r>
              <a:rPr kumimoji="1" lang="en-US" altLang="ja-JP" sz="1100" b="0" i="0" u="none" strike="noStrike" kern="1200" cap="none" spc="0" normalizeH="0" baseline="0" noProof="0" dirty="0">
                <a:ln>
                  <a:noFill/>
                </a:ln>
                <a:effectLst/>
                <a:uLnTx/>
                <a:uFillTx/>
                <a:latin typeface="ＭＳ Ｐ明朝" pitchFamily="18" charset="-128"/>
                <a:ea typeface="ＭＳ Ｐ明朝" pitchFamily="18" charset="-128"/>
                <a:cs typeface="+mn-cs"/>
              </a:rPr>
              <a:t>.2025</a:t>
            </a:r>
            <a:r>
              <a:rPr kumimoji="1" lang="ja-JP" altLang="en-US" sz="1100" b="0" i="0" u="none" strike="noStrike" kern="1200" cap="none" spc="0" normalizeH="0" baseline="0" noProof="0" dirty="0">
                <a:ln>
                  <a:noFill/>
                </a:ln>
                <a:effectLst/>
                <a:uLnTx/>
                <a:uFillTx/>
                <a:latin typeface="ＭＳ Ｐ明朝" pitchFamily="18" charset="-128"/>
                <a:ea typeface="ＭＳ Ｐ明朝" pitchFamily="18" charset="-128"/>
                <a:cs typeface="+mn-cs"/>
              </a:rPr>
              <a:t>年に大阪公立大学森之宮キャンパス開設予定。</a:t>
            </a:r>
            <a:endParaRPr kumimoji="1" lang="ja-JP" altLang="ja-JP" sz="1100" b="0" i="0" u="none" strike="noStrike" kern="1200" cap="none" spc="0" normalizeH="0" baseline="0" noProof="0" dirty="0">
              <a:ln>
                <a:noFill/>
              </a:ln>
              <a:effectLst/>
              <a:uLnTx/>
              <a:uFillTx/>
              <a:latin typeface="ＭＳ Ｐ明朝" pitchFamily="18" charset="-128"/>
              <a:ea typeface="ＭＳ Ｐ明朝" pitchFamily="18" charset="-128"/>
              <a:cs typeface="+mn-cs"/>
            </a:endParaRPr>
          </a:p>
          <a:p>
            <a:pPr marL="0" marR="0" lvl="0" indent="47625"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mn-cs"/>
              </a:rPr>
              <a:t>③京橋・大阪ビジネスパーク（</a:t>
            </a:r>
            <a:r>
              <a:rPr kumimoji="1" lang="en-US" altLang="ja-JP" sz="1100" b="0" i="0" u="none" strike="noStrike" kern="120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mn-cs"/>
              </a:rPr>
              <a:t>OBP)</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○京橋</a:t>
            </a:r>
            <a:endParaRPr kumimoji="1" lang="ja-JP"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6700" marR="0" lvl="0" indent="-123825"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１</a:t>
            </a:r>
            <a:r>
              <a:rPr kumimoji="1" lang="en-US" altLang="ja-JP"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a:t>
            </a:r>
            <a:r>
              <a:rPr kumimoji="1" lang="ja-JP" altLang="en-US" sz="1100" b="0" i="0" u="none" strike="noStrike" kern="1200" cap="none" spc="-100" normalizeH="0" baseline="0" noProof="0" dirty="0">
                <a:ln>
                  <a:noFill/>
                </a:ln>
                <a:solidFill>
                  <a:prstClr val="black"/>
                </a:solidFill>
                <a:effectLst/>
                <a:uLnTx/>
                <a:uFillTx/>
                <a:latin typeface="ＭＳ Ｐ明朝" pitchFamily="18" charset="-128"/>
                <a:ea typeface="ＭＳ Ｐ明朝" pitchFamily="18" charset="-128"/>
                <a:cs typeface="+mn-cs"/>
              </a:rPr>
              <a:t>京橋駅は</a:t>
            </a:r>
            <a:r>
              <a:rPr kumimoji="1" lang="en-US" altLang="ja-JP" sz="1100" b="0" i="0" u="none" strike="noStrike" kern="1200" cap="none" spc="-100" normalizeH="0" baseline="0" noProof="0" dirty="0">
                <a:ln>
                  <a:noFill/>
                </a:ln>
                <a:solidFill>
                  <a:prstClr val="black"/>
                </a:solidFill>
                <a:effectLst/>
                <a:uLnTx/>
                <a:uFillTx/>
                <a:latin typeface="ＭＳ Ｐ明朝" pitchFamily="18" charset="-128"/>
                <a:ea typeface="ＭＳ Ｐ明朝" pitchFamily="18" charset="-128"/>
                <a:cs typeface="+mn-cs"/>
              </a:rPr>
              <a:t>4</a:t>
            </a:r>
            <a:r>
              <a:rPr kumimoji="1" lang="ja-JP" altLang="en-US" sz="1100" b="0" i="0" u="none" strike="noStrike" kern="1200" cap="none" spc="-100" normalizeH="0" baseline="0" noProof="0" dirty="0">
                <a:ln>
                  <a:noFill/>
                </a:ln>
                <a:solidFill>
                  <a:prstClr val="black"/>
                </a:solidFill>
                <a:effectLst/>
                <a:uLnTx/>
                <a:uFillTx/>
                <a:latin typeface="ＭＳ Ｐ明朝" pitchFamily="18" charset="-128"/>
                <a:ea typeface="ＭＳ Ｐ明朝" pitchFamily="18" charset="-128"/>
                <a:cs typeface="+mn-cs"/>
              </a:rPr>
              <a:t>本の鉄道路線（</a:t>
            </a:r>
            <a:r>
              <a:rPr kumimoji="1" lang="ja-JP" altLang="ja-JP"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ＪＲ環状線、</a:t>
            </a:r>
            <a:r>
              <a:rPr kumimoji="1" lang="en-US" altLang="ja-JP"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JR</a:t>
            </a:r>
            <a:r>
              <a:rPr kumimoji="1" lang="ja-JP" altLang="ja-JP"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東西線、</a:t>
            </a:r>
            <a:r>
              <a:rPr kumimoji="1" lang="en-US" altLang="ja-JP"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Osaka Metro</a:t>
            </a:r>
            <a:r>
              <a:rPr kumimoji="1" lang="ja-JP" altLang="ja-JP" sz="1100" b="0" i="0" u="none" strike="noStrike" kern="1200" cap="none" spc="0" normalizeH="0" baseline="0" noProof="0" dirty="0" err="1">
                <a:ln>
                  <a:noFill/>
                </a:ln>
                <a:solidFill>
                  <a:prstClr val="black"/>
                </a:solidFill>
                <a:effectLst/>
                <a:uLnTx/>
                <a:uFillTx/>
                <a:latin typeface="ＭＳ Ｐ明朝" pitchFamily="18" charset="-128"/>
                <a:ea typeface="ＭＳ Ｐ明朝" pitchFamily="18" charset="-128"/>
                <a:cs typeface="+mn-cs"/>
              </a:rPr>
              <a:t>、</a:t>
            </a:r>
            <a:r>
              <a:rPr kumimoji="1" lang="ja-JP" altLang="ja-JP"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京阪本線</a:t>
            </a:r>
            <a:r>
              <a:rPr kumimoji="1" lang="ja-JP" altLang="en-US"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a:t>
            </a:r>
            <a:r>
              <a:rPr kumimoji="1" lang="ja-JP" altLang="en-US" sz="1100" b="0" i="0" u="none" strike="noStrike" kern="1200" cap="none" spc="-100" normalizeH="0" baseline="0" noProof="0" dirty="0">
                <a:ln>
                  <a:noFill/>
                </a:ln>
                <a:solidFill>
                  <a:prstClr val="black"/>
                </a:solidFill>
                <a:effectLst/>
                <a:uLnTx/>
                <a:uFillTx/>
                <a:latin typeface="ＭＳ Ｐ明朝" pitchFamily="18" charset="-128"/>
                <a:ea typeface="ＭＳ Ｐ明朝" pitchFamily="18" charset="-128"/>
                <a:cs typeface="+mn-cs"/>
              </a:rPr>
              <a:t>が乗り入れている</a:t>
            </a:r>
            <a:r>
              <a:rPr kumimoji="1" lang="ja-JP" altLang="ja-JP"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交通至便な立地</a:t>
            </a:r>
            <a:r>
              <a:rPr kumimoji="1" lang="ja-JP" altLang="en-US"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a:t>
            </a:r>
            <a:endParaRPr kumimoji="1" lang="ja-JP" altLang="ja-JP"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○大阪ビジネスパーク（</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OBP</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ja-JP"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6700" marR="0" lvl="0" indent="-123825"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１</a:t>
            </a:r>
            <a:r>
              <a:rPr kumimoji="1" lang="en-US" altLang="ja-JP"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a:t>
            </a:r>
            <a:r>
              <a:rPr kumimoji="1" lang="ja-JP" altLang="ja-JP"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水と緑に囲まれた豊かな自然環境。</a:t>
            </a:r>
          </a:p>
          <a:p>
            <a:pPr marL="266700" marR="0" lvl="0" indent="-123825"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２</a:t>
            </a:r>
            <a:r>
              <a:rPr kumimoji="1" lang="en-US" altLang="ja-JP"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a:t>
            </a:r>
            <a:r>
              <a:rPr kumimoji="1" lang="ja-JP" altLang="en-US"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１９８６年に</a:t>
            </a:r>
            <a:r>
              <a:rPr kumimoji="1" lang="ja-JP" altLang="en-US" sz="1100" b="0" i="0" u="none" strike="noStrike" kern="1200" cap="none" spc="0" normalizeH="0" baseline="0" noProof="0" dirty="0" err="1">
                <a:ln>
                  <a:noFill/>
                </a:ln>
                <a:solidFill>
                  <a:prstClr val="black"/>
                </a:solidFill>
                <a:effectLst/>
                <a:uLnTx/>
                <a:uFillTx/>
                <a:latin typeface="ＭＳ Ｐ明朝" pitchFamily="18" charset="-128"/>
                <a:ea typeface="ＭＳ Ｐ明朝" pitchFamily="18" charset="-128"/>
                <a:cs typeface="+mn-cs"/>
              </a:rPr>
              <a:t>ま</a:t>
            </a:r>
            <a:r>
              <a:rPr kumimoji="1" lang="ja-JP" altLang="en-US"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ちび</a:t>
            </a:r>
            <a:r>
              <a:rPr kumimoji="1" lang="ja-JP" altLang="en-US" sz="1100" b="0" i="0" u="none" strike="noStrike" kern="1200" cap="none" spc="0" normalizeH="0" baseline="0" noProof="0" dirty="0" err="1">
                <a:ln>
                  <a:noFill/>
                </a:ln>
                <a:solidFill>
                  <a:prstClr val="black"/>
                </a:solidFill>
                <a:effectLst/>
                <a:uLnTx/>
                <a:uFillTx/>
                <a:latin typeface="ＭＳ Ｐ明朝" pitchFamily="18" charset="-128"/>
                <a:ea typeface="ＭＳ Ｐ明朝" pitchFamily="18" charset="-128"/>
                <a:cs typeface="+mn-cs"/>
              </a:rPr>
              <a:t>らきが</a:t>
            </a:r>
            <a:r>
              <a:rPr kumimoji="1" lang="ja-JP" altLang="en-US"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行われ、</a:t>
            </a:r>
            <a:r>
              <a:rPr kumimoji="1" lang="ja-JP" altLang="ja-JP"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情報関連企業が多数立地し、情報産業や、情報受発信施設が数多くそろっている</a:t>
            </a:r>
            <a:r>
              <a:rPr kumimoji="1" lang="ja-JP" altLang="en-US"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a:t>
            </a:r>
            <a:endParaRPr kumimoji="1" lang="ja-JP" altLang="ja-JP"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266700" marR="0" lvl="0" indent="-123825"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３</a:t>
            </a:r>
            <a:r>
              <a:rPr kumimoji="1" lang="en-US" altLang="ja-JP"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a:t>
            </a:r>
            <a:r>
              <a:rPr kumimoji="1" lang="ja-JP" altLang="ja-JP"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地権者企業による</a:t>
            </a:r>
            <a:r>
              <a:rPr kumimoji="1" lang="ja-JP" altLang="en-US"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エリアマネジメント</a:t>
            </a:r>
            <a:r>
              <a:rPr kumimoji="1" lang="ja-JP" altLang="ja-JP"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の先駆け</a:t>
            </a:r>
            <a:r>
              <a:rPr kumimoji="1" lang="ja-JP" altLang="en-US"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a:t>
            </a:r>
            <a:endParaRPr kumimoji="1" lang="ja-JP" altLang="ja-JP"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266700" marR="0" lvl="0" indent="-123825"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４</a:t>
            </a:r>
            <a:r>
              <a:rPr kumimoji="1" lang="en-US" altLang="ja-JP"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a:t>
            </a:r>
            <a:r>
              <a:rPr kumimoji="1" lang="ja-JP" altLang="ja-JP"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文化を創造するイベント関連施設としてさまざまな規模の ホールが集中</a:t>
            </a:r>
            <a:r>
              <a:rPr kumimoji="1" lang="ja-JP" altLang="en-US"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a:t>
            </a:r>
            <a:endParaRPr kumimoji="1" lang="ja-JP" altLang="ja-JP"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266700" marR="0" lvl="0" indent="-123825"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５</a:t>
            </a:r>
            <a:r>
              <a:rPr kumimoji="1" lang="en-US" altLang="ja-JP"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a:t>
            </a:r>
            <a:r>
              <a:rPr kumimoji="1" lang="ja-JP" altLang="ja-JP"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商業スペースやホテルなどが設けられ、 都市機能が凝縮された複合都市</a:t>
            </a:r>
            <a:r>
              <a:rPr kumimoji="1" lang="ja-JP" altLang="en-US"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a:t>
            </a:r>
            <a:endParaRPr kumimoji="1" lang="en-US" altLang="ja-JP"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0" marR="0" lvl="0" indent="-123825"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 ④難波宮跡公園</a:t>
            </a:r>
            <a:endParaRPr kumimoji="1" lang="en-US" altLang="ja-JP"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0" marR="0" lvl="0" indent="-123825"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　　１．大阪城公園の南部に位置する。</a:t>
            </a:r>
            <a:endParaRPr kumimoji="1" lang="en-US" altLang="ja-JP"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0" marR="0" lvl="0" indent="-123825"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　　２．都市計画公園面積</a:t>
            </a:r>
            <a:r>
              <a:rPr kumimoji="1" lang="en-US" altLang="ja-JP"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11.2ha</a:t>
            </a:r>
            <a:r>
              <a:rPr kumimoji="1" lang="ja-JP" altLang="en-US" sz="1100" b="0" i="0" u="none" strike="noStrike" kern="1200" cap="none" spc="0" normalizeH="0" baseline="0" noProof="0" dirty="0" err="1">
                <a:ln>
                  <a:noFill/>
                </a:ln>
                <a:solidFill>
                  <a:prstClr val="black"/>
                </a:solidFill>
                <a:effectLst/>
                <a:uLnTx/>
                <a:uFillTx/>
                <a:latin typeface="ＭＳ Ｐ明朝" pitchFamily="18" charset="-128"/>
                <a:ea typeface="ＭＳ Ｐ明朝" pitchFamily="18" charset="-128"/>
                <a:cs typeface="+mn-cs"/>
              </a:rPr>
              <a:t>、</a:t>
            </a:r>
            <a:r>
              <a:rPr kumimoji="1" lang="ja-JP" altLang="en-US"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開設済面積は西部ブロックのうち約</a:t>
            </a:r>
            <a:r>
              <a:rPr kumimoji="1" lang="en-US" altLang="ja-JP"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1.1ha</a:t>
            </a:r>
            <a:r>
              <a:rPr kumimoji="1" lang="ja-JP" altLang="en-US" sz="1100" b="0" i="0" u="none" strike="noStrike" kern="1200" cap="none" spc="0" normalizeH="0" baseline="0" noProof="0" dirty="0" err="1">
                <a:ln>
                  <a:noFill/>
                </a:ln>
                <a:solidFill>
                  <a:prstClr val="black"/>
                </a:solidFill>
                <a:effectLst/>
                <a:uLnTx/>
                <a:uFillTx/>
                <a:latin typeface="ＭＳ Ｐ明朝" pitchFamily="18" charset="-128"/>
                <a:ea typeface="ＭＳ Ｐ明朝" pitchFamily="18" charset="-128"/>
                <a:cs typeface="+mn-cs"/>
              </a:rPr>
              <a:t>。</a:t>
            </a:r>
            <a:endParaRPr kumimoji="1" lang="en-US" altLang="ja-JP"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0" marR="0" lvl="0" indent="-123825"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　　３．極めて重要な遺跡である難波宮跡を顕彰する歴史公園。</a:t>
            </a:r>
            <a:endParaRPr kumimoji="1" lang="en-US" altLang="ja-JP"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0" marR="0" lvl="0" indent="-123825" algn="l" defTabSz="914400" rtl="0" eaLnBrk="1" fontAlgn="auto" latinLnBrk="0" hangingPunct="1">
              <a:lnSpc>
                <a:spcPct val="100000"/>
              </a:lnSpc>
              <a:spcBef>
                <a:spcPts val="0"/>
              </a:spcBef>
              <a:spcAft>
                <a:spcPts val="0"/>
              </a:spcAft>
              <a:buClrTx/>
              <a:buSzTx/>
              <a:buFontTx/>
              <a:buNone/>
              <a:tabLst/>
              <a:defRPr/>
            </a:pPr>
            <a:endParaRPr kumimoji="1" lang="en-US" altLang="ja-JP"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0" marR="0" lvl="0" indent="-123825"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上記の他、大手前一丁目や法円坂等においても国際競争力の強化に資する民間開発が進められている。</a:t>
            </a:r>
          </a:p>
        </p:txBody>
      </p:sp>
      <p:sp>
        <p:nvSpPr>
          <p:cNvPr id="8" name="フリーフォーム 7"/>
          <p:cNvSpPr>
            <a:spLocks noChangeAspect="1"/>
          </p:cNvSpPr>
          <p:nvPr/>
        </p:nvSpPr>
        <p:spPr>
          <a:xfrm>
            <a:off x="6647818" y="2768320"/>
            <a:ext cx="3081040" cy="2647225"/>
          </a:xfrm>
          <a:custGeom>
            <a:avLst/>
            <a:gdLst>
              <a:gd name="connsiteX0" fmla="*/ 2743200 w 2743200"/>
              <a:gd name="connsiteY0" fmla="*/ 420914 h 2293257"/>
              <a:gd name="connsiteX1" fmla="*/ 2685143 w 2743200"/>
              <a:gd name="connsiteY1" fmla="*/ 856343 h 2293257"/>
              <a:gd name="connsiteX2" fmla="*/ 2627086 w 2743200"/>
              <a:gd name="connsiteY2" fmla="*/ 2235200 h 2293257"/>
              <a:gd name="connsiteX3" fmla="*/ 2598058 w 2743200"/>
              <a:gd name="connsiteY3" fmla="*/ 2293257 h 2293257"/>
              <a:gd name="connsiteX4" fmla="*/ 1727200 w 2743200"/>
              <a:gd name="connsiteY4" fmla="*/ 2278743 h 2293257"/>
              <a:gd name="connsiteX5" fmla="*/ 1451429 w 2743200"/>
              <a:gd name="connsiteY5" fmla="*/ 2220686 h 2293257"/>
              <a:gd name="connsiteX6" fmla="*/ 696686 w 2743200"/>
              <a:gd name="connsiteY6" fmla="*/ 2162629 h 2293257"/>
              <a:gd name="connsiteX7" fmla="*/ 290286 w 2743200"/>
              <a:gd name="connsiteY7" fmla="*/ 1872343 h 2293257"/>
              <a:gd name="connsiteX8" fmla="*/ 0 w 2743200"/>
              <a:gd name="connsiteY8" fmla="*/ 725714 h 2293257"/>
              <a:gd name="connsiteX9" fmla="*/ 333829 w 2743200"/>
              <a:gd name="connsiteY9" fmla="*/ 449943 h 2293257"/>
              <a:gd name="connsiteX10" fmla="*/ 522515 w 2743200"/>
              <a:gd name="connsiteY10" fmla="*/ 449943 h 2293257"/>
              <a:gd name="connsiteX11" fmla="*/ 551543 w 2743200"/>
              <a:gd name="connsiteY11" fmla="*/ 348343 h 2293257"/>
              <a:gd name="connsiteX12" fmla="*/ 653143 w 2743200"/>
              <a:gd name="connsiteY12" fmla="*/ 304800 h 2293257"/>
              <a:gd name="connsiteX13" fmla="*/ 711200 w 2743200"/>
              <a:gd name="connsiteY13" fmla="*/ 217714 h 2293257"/>
              <a:gd name="connsiteX14" fmla="*/ 711200 w 2743200"/>
              <a:gd name="connsiteY14" fmla="*/ 130629 h 2293257"/>
              <a:gd name="connsiteX15" fmla="*/ 1059543 w 2743200"/>
              <a:gd name="connsiteY15" fmla="*/ 0 h 2293257"/>
              <a:gd name="connsiteX16" fmla="*/ 1262743 w 2743200"/>
              <a:gd name="connsiteY16" fmla="*/ 29029 h 2293257"/>
              <a:gd name="connsiteX17" fmla="*/ 1553029 w 2743200"/>
              <a:gd name="connsiteY17" fmla="*/ 203200 h 2293257"/>
              <a:gd name="connsiteX18" fmla="*/ 1843315 w 2743200"/>
              <a:gd name="connsiteY18" fmla="*/ 174172 h 2293257"/>
              <a:gd name="connsiteX19" fmla="*/ 2438400 w 2743200"/>
              <a:gd name="connsiteY19" fmla="*/ 406400 h 2293257"/>
              <a:gd name="connsiteX20" fmla="*/ 2743200 w 2743200"/>
              <a:gd name="connsiteY20" fmla="*/ 420914 h 2293257"/>
              <a:gd name="connsiteX0" fmla="*/ 2743200 w 2743200"/>
              <a:gd name="connsiteY0" fmla="*/ 420914 h 2293257"/>
              <a:gd name="connsiteX1" fmla="*/ 2685143 w 2743200"/>
              <a:gd name="connsiteY1" fmla="*/ 856343 h 2293257"/>
              <a:gd name="connsiteX2" fmla="*/ 2627086 w 2743200"/>
              <a:gd name="connsiteY2" fmla="*/ 2235200 h 2293257"/>
              <a:gd name="connsiteX3" fmla="*/ 2598058 w 2743200"/>
              <a:gd name="connsiteY3" fmla="*/ 2293257 h 2293257"/>
              <a:gd name="connsiteX4" fmla="*/ 1741421 w 2743200"/>
              <a:gd name="connsiteY4" fmla="*/ 2132519 h 2293257"/>
              <a:gd name="connsiteX5" fmla="*/ 1727200 w 2743200"/>
              <a:gd name="connsiteY5" fmla="*/ 2278743 h 2293257"/>
              <a:gd name="connsiteX6" fmla="*/ 1451429 w 2743200"/>
              <a:gd name="connsiteY6" fmla="*/ 2220686 h 2293257"/>
              <a:gd name="connsiteX7" fmla="*/ 696686 w 2743200"/>
              <a:gd name="connsiteY7" fmla="*/ 2162629 h 2293257"/>
              <a:gd name="connsiteX8" fmla="*/ 290286 w 2743200"/>
              <a:gd name="connsiteY8" fmla="*/ 1872343 h 2293257"/>
              <a:gd name="connsiteX9" fmla="*/ 0 w 2743200"/>
              <a:gd name="connsiteY9" fmla="*/ 725714 h 2293257"/>
              <a:gd name="connsiteX10" fmla="*/ 333829 w 2743200"/>
              <a:gd name="connsiteY10" fmla="*/ 449943 h 2293257"/>
              <a:gd name="connsiteX11" fmla="*/ 522515 w 2743200"/>
              <a:gd name="connsiteY11" fmla="*/ 449943 h 2293257"/>
              <a:gd name="connsiteX12" fmla="*/ 551543 w 2743200"/>
              <a:gd name="connsiteY12" fmla="*/ 348343 h 2293257"/>
              <a:gd name="connsiteX13" fmla="*/ 653143 w 2743200"/>
              <a:gd name="connsiteY13" fmla="*/ 304800 h 2293257"/>
              <a:gd name="connsiteX14" fmla="*/ 711200 w 2743200"/>
              <a:gd name="connsiteY14" fmla="*/ 217714 h 2293257"/>
              <a:gd name="connsiteX15" fmla="*/ 711200 w 2743200"/>
              <a:gd name="connsiteY15" fmla="*/ 130629 h 2293257"/>
              <a:gd name="connsiteX16" fmla="*/ 1059543 w 2743200"/>
              <a:gd name="connsiteY16" fmla="*/ 0 h 2293257"/>
              <a:gd name="connsiteX17" fmla="*/ 1262743 w 2743200"/>
              <a:gd name="connsiteY17" fmla="*/ 29029 h 2293257"/>
              <a:gd name="connsiteX18" fmla="*/ 1553029 w 2743200"/>
              <a:gd name="connsiteY18" fmla="*/ 203200 h 2293257"/>
              <a:gd name="connsiteX19" fmla="*/ 1843315 w 2743200"/>
              <a:gd name="connsiteY19" fmla="*/ 174172 h 2293257"/>
              <a:gd name="connsiteX20" fmla="*/ 2438400 w 2743200"/>
              <a:gd name="connsiteY20" fmla="*/ 406400 h 2293257"/>
              <a:gd name="connsiteX21" fmla="*/ 2743200 w 2743200"/>
              <a:gd name="connsiteY21" fmla="*/ 420914 h 2293257"/>
              <a:gd name="connsiteX0" fmla="*/ 2743200 w 2743200"/>
              <a:gd name="connsiteY0" fmla="*/ 420914 h 2293257"/>
              <a:gd name="connsiteX1" fmla="*/ 2685143 w 2743200"/>
              <a:gd name="connsiteY1" fmla="*/ 856343 h 2293257"/>
              <a:gd name="connsiteX2" fmla="*/ 2627086 w 2743200"/>
              <a:gd name="connsiteY2" fmla="*/ 2235200 h 2293257"/>
              <a:gd name="connsiteX3" fmla="*/ 2598058 w 2743200"/>
              <a:gd name="connsiteY3" fmla="*/ 2293257 h 2293257"/>
              <a:gd name="connsiteX4" fmla="*/ 1957445 w 2743200"/>
              <a:gd name="connsiteY4" fmla="*/ 2132519 h 2293257"/>
              <a:gd name="connsiteX5" fmla="*/ 1741421 w 2743200"/>
              <a:gd name="connsiteY5" fmla="*/ 2132519 h 2293257"/>
              <a:gd name="connsiteX6" fmla="*/ 1727200 w 2743200"/>
              <a:gd name="connsiteY6" fmla="*/ 2278743 h 2293257"/>
              <a:gd name="connsiteX7" fmla="*/ 1451429 w 2743200"/>
              <a:gd name="connsiteY7" fmla="*/ 2220686 h 2293257"/>
              <a:gd name="connsiteX8" fmla="*/ 696686 w 2743200"/>
              <a:gd name="connsiteY8" fmla="*/ 2162629 h 2293257"/>
              <a:gd name="connsiteX9" fmla="*/ 290286 w 2743200"/>
              <a:gd name="connsiteY9" fmla="*/ 1872343 h 2293257"/>
              <a:gd name="connsiteX10" fmla="*/ 0 w 2743200"/>
              <a:gd name="connsiteY10" fmla="*/ 725714 h 2293257"/>
              <a:gd name="connsiteX11" fmla="*/ 333829 w 2743200"/>
              <a:gd name="connsiteY11" fmla="*/ 449943 h 2293257"/>
              <a:gd name="connsiteX12" fmla="*/ 522515 w 2743200"/>
              <a:gd name="connsiteY12" fmla="*/ 449943 h 2293257"/>
              <a:gd name="connsiteX13" fmla="*/ 551543 w 2743200"/>
              <a:gd name="connsiteY13" fmla="*/ 348343 h 2293257"/>
              <a:gd name="connsiteX14" fmla="*/ 653143 w 2743200"/>
              <a:gd name="connsiteY14" fmla="*/ 304800 h 2293257"/>
              <a:gd name="connsiteX15" fmla="*/ 711200 w 2743200"/>
              <a:gd name="connsiteY15" fmla="*/ 217714 h 2293257"/>
              <a:gd name="connsiteX16" fmla="*/ 711200 w 2743200"/>
              <a:gd name="connsiteY16" fmla="*/ 130629 h 2293257"/>
              <a:gd name="connsiteX17" fmla="*/ 1059543 w 2743200"/>
              <a:gd name="connsiteY17" fmla="*/ 0 h 2293257"/>
              <a:gd name="connsiteX18" fmla="*/ 1262743 w 2743200"/>
              <a:gd name="connsiteY18" fmla="*/ 29029 h 2293257"/>
              <a:gd name="connsiteX19" fmla="*/ 1553029 w 2743200"/>
              <a:gd name="connsiteY19" fmla="*/ 203200 h 2293257"/>
              <a:gd name="connsiteX20" fmla="*/ 1843315 w 2743200"/>
              <a:gd name="connsiteY20" fmla="*/ 174172 h 2293257"/>
              <a:gd name="connsiteX21" fmla="*/ 2438400 w 2743200"/>
              <a:gd name="connsiteY21" fmla="*/ 406400 h 2293257"/>
              <a:gd name="connsiteX22" fmla="*/ 2743200 w 2743200"/>
              <a:gd name="connsiteY22" fmla="*/ 420914 h 2293257"/>
              <a:gd name="connsiteX0" fmla="*/ 2743200 w 2743200"/>
              <a:gd name="connsiteY0" fmla="*/ 420914 h 2293257"/>
              <a:gd name="connsiteX1" fmla="*/ 2685143 w 2743200"/>
              <a:gd name="connsiteY1" fmla="*/ 856343 h 2293257"/>
              <a:gd name="connsiteX2" fmla="*/ 2627086 w 2743200"/>
              <a:gd name="connsiteY2" fmla="*/ 2235200 h 2293257"/>
              <a:gd name="connsiteX3" fmla="*/ 2598058 w 2743200"/>
              <a:gd name="connsiteY3" fmla="*/ 2293257 h 2293257"/>
              <a:gd name="connsiteX4" fmla="*/ 1957445 w 2743200"/>
              <a:gd name="connsiteY4" fmla="*/ 2276535 h 2293257"/>
              <a:gd name="connsiteX5" fmla="*/ 1957445 w 2743200"/>
              <a:gd name="connsiteY5" fmla="*/ 2132519 h 2293257"/>
              <a:gd name="connsiteX6" fmla="*/ 1741421 w 2743200"/>
              <a:gd name="connsiteY6" fmla="*/ 2132519 h 2293257"/>
              <a:gd name="connsiteX7" fmla="*/ 1727200 w 2743200"/>
              <a:gd name="connsiteY7" fmla="*/ 2278743 h 2293257"/>
              <a:gd name="connsiteX8" fmla="*/ 1451429 w 2743200"/>
              <a:gd name="connsiteY8" fmla="*/ 2220686 h 2293257"/>
              <a:gd name="connsiteX9" fmla="*/ 696686 w 2743200"/>
              <a:gd name="connsiteY9" fmla="*/ 2162629 h 2293257"/>
              <a:gd name="connsiteX10" fmla="*/ 290286 w 2743200"/>
              <a:gd name="connsiteY10" fmla="*/ 1872343 h 2293257"/>
              <a:gd name="connsiteX11" fmla="*/ 0 w 2743200"/>
              <a:gd name="connsiteY11" fmla="*/ 725714 h 2293257"/>
              <a:gd name="connsiteX12" fmla="*/ 333829 w 2743200"/>
              <a:gd name="connsiteY12" fmla="*/ 449943 h 2293257"/>
              <a:gd name="connsiteX13" fmla="*/ 522515 w 2743200"/>
              <a:gd name="connsiteY13" fmla="*/ 449943 h 2293257"/>
              <a:gd name="connsiteX14" fmla="*/ 551543 w 2743200"/>
              <a:gd name="connsiteY14" fmla="*/ 348343 h 2293257"/>
              <a:gd name="connsiteX15" fmla="*/ 653143 w 2743200"/>
              <a:gd name="connsiteY15" fmla="*/ 304800 h 2293257"/>
              <a:gd name="connsiteX16" fmla="*/ 711200 w 2743200"/>
              <a:gd name="connsiteY16" fmla="*/ 217714 h 2293257"/>
              <a:gd name="connsiteX17" fmla="*/ 711200 w 2743200"/>
              <a:gd name="connsiteY17" fmla="*/ 130629 h 2293257"/>
              <a:gd name="connsiteX18" fmla="*/ 1059543 w 2743200"/>
              <a:gd name="connsiteY18" fmla="*/ 0 h 2293257"/>
              <a:gd name="connsiteX19" fmla="*/ 1262743 w 2743200"/>
              <a:gd name="connsiteY19" fmla="*/ 29029 h 2293257"/>
              <a:gd name="connsiteX20" fmla="*/ 1553029 w 2743200"/>
              <a:gd name="connsiteY20" fmla="*/ 203200 h 2293257"/>
              <a:gd name="connsiteX21" fmla="*/ 1843315 w 2743200"/>
              <a:gd name="connsiteY21" fmla="*/ 174172 h 2293257"/>
              <a:gd name="connsiteX22" fmla="*/ 2438400 w 2743200"/>
              <a:gd name="connsiteY22" fmla="*/ 406400 h 2293257"/>
              <a:gd name="connsiteX23" fmla="*/ 2743200 w 2743200"/>
              <a:gd name="connsiteY23" fmla="*/ 420914 h 2293257"/>
              <a:gd name="connsiteX0" fmla="*/ 2743200 w 2743200"/>
              <a:gd name="connsiteY0" fmla="*/ 420914 h 2293257"/>
              <a:gd name="connsiteX1" fmla="*/ 2685143 w 2743200"/>
              <a:gd name="connsiteY1" fmla="*/ 856343 h 2293257"/>
              <a:gd name="connsiteX2" fmla="*/ 2627086 w 2743200"/>
              <a:gd name="connsiteY2" fmla="*/ 2235200 h 2293257"/>
              <a:gd name="connsiteX3" fmla="*/ 2598058 w 2743200"/>
              <a:gd name="connsiteY3" fmla="*/ 2293257 h 2293257"/>
              <a:gd name="connsiteX4" fmla="*/ 1957445 w 2743200"/>
              <a:gd name="connsiteY4" fmla="*/ 2276535 h 2293257"/>
              <a:gd name="connsiteX5" fmla="*/ 1957445 w 2743200"/>
              <a:gd name="connsiteY5" fmla="*/ 2132519 h 2293257"/>
              <a:gd name="connsiteX6" fmla="*/ 1741421 w 2743200"/>
              <a:gd name="connsiteY6" fmla="*/ 2132519 h 2293257"/>
              <a:gd name="connsiteX7" fmla="*/ 1727200 w 2743200"/>
              <a:gd name="connsiteY7" fmla="*/ 2278743 h 2293257"/>
              <a:gd name="connsiteX8" fmla="*/ 1451429 w 2743200"/>
              <a:gd name="connsiteY8" fmla="*/ 2220686 h 2293257"/>
              <a:gd name="connsiteX9" fmla="*/ 696686 w 2743200"/>
              <a:gd name="connsiteY9" fmla="*/ 2162629 h 2293257"/>
              <a:gd name="connsiteX10" fmla="*/ 290286 w 2743200"/>
              <a:gd name="connsiteY10" fmla="*/ 1872343 h 2293257"/>
              <a:gd name="connsiteX11" fmla="*/ 0 w 2743200"/>
              <a:gd name="connsiteY11" fmla="*/ 725714 h 2293257"/>
              <a:gd name="connsiteX12" fmla="*/ 333829 w 2743200"/>
              <a:gd name="connsiteY12" fmla="*/ 449943 h 2293257"/>
              <a:gd name="connsiteX13" fmla="*/ 522515 w 2743200"/>
              <a:gd name="connsiteY13" fmla="*/ 449943 h 2293257"/>
              <a:gd name="connsiteX14" fmla="*/ 551543 w 2743200"/>
              <a:gd name="connsiteY14" fmla="*/ 348343 h 2293257"/>
              <a:gd name="connsiteX15" fmla="*/ 653143 w 2743200"/>
              <a:gd name="connsiteY15" fmla="*/ 304800 h 2293257"/>
              <a:gd name="connsiteX16" fmla="*/ 711200 w 2743200"/>
              <a:gd name="connsiteY16" fmla="*/ 217714 h 2293257"/>
              <a:gd name="connsiteX17" fmla="*/ 711200 w 2743200"/>
              <a:gd name="connsiteY17" fmla="*/ 130629 h 2293257"/>
              <a:gd name="connsiteX18" fmla="*/ 1059543 w 2743200"/>
              <a:gd name="connsiteY18" fmla="*/ 0 h 2293257"/>
              <a:gd name="connsiteX19" fmla="*/ 1262743 w 2743200"/>
              <a:gd name="connsiteY19" fmla="*/ 29029 h 2293257"/>
              <a:gd name="connsiteX20" fmla="*/ 1553029 w 2743200"/>
              <a:gd name="connsiteY20" fmla="*/ 203200 h 2293257"/>
              <a:gd name="connsiteX21" fmla="*/ 1843315 w 2743200"/>
              <a:gd name="connsiteY21" fmla="*/ 174172 h 2293257"/>
              <a:gd name="connsiteX22" fmla="*/ 2438400 w 2743200"/>
              <a:gd name="connsiteY22" fmla="*/ 406400 h 2293257"/>
              <a:gd name="connsiteX23" fmla="*/ 2743200 w 2743200"/>
              <a:gd name="connsiteY23" fmla="*/ 420914 h 2293257"/>
              <a:gd name="connsiteX0" fmla="*/ 2743200 w 2743200"/>
              <a:gd name="connsiteY0" fmla="*/ 420914 h 2293257"/>
              <a:gd name="connsiteX1" fmla="*/ 2685143 w 2743200"/>
              <a:gd name="connsiteY1" fmla="*/ 856343 h 2293257"/>
              <a:gd name="connsiteX2" fmla="*/ 2627086 w 2743200"/>
              <a:gd name="connsiteY2" fmla="*/ 2235200 h 2293257"/>
              <a:gd name="connsiteX3" fmla="*/ 2598058 w 2743200"/>
              <a:gd name="connsiteY3" fmla="*/ 2293257 h 2293257"/>
              <a:gd name="connsiteX4" fmla="*/ 1957445 w 2743200"/>
              <a:gd name="connsiteY4" fmla="*/ 2276535 h 2293257"/>
              <a:gd name="connsiteX5" fmla="*/ 1957445 w 2743200"/>
              <a:gd name="connsiteY5" fmla="*/ 2132519 h 2293257"/>
              <a:gd name="connsiteX6" fmla="*/ 1741421 w 2743200"/>
              <a:gd name="connsiteY6" fmla="*/ 2132519 h 2293257"/>
              <a:gd name="connsiteX7" fmla="*/ 1727200 w 2743200"/>
              <a:gd name="connsiteY7" fmla="*/ 2278743 h 2293257"/>
              <a:gd name="connsiteX8" fmla="*/ 1451429 w 2743200"/>
              <a:gd name="connsiteY8" fmla="*/ 2220686 h 2293257"/>
              <a:gd name="connsiteX9" fmla="*/ 696686 w 2743200"/>
              <a:gd name="connsiteY9" fmla="*/ 2162629 h 2293257"/>
              <a:gd name="connsiteX10" fmla="*/ 290286 w 2743200"/>
              <a:gd name="connsiteY10" fmla="*/ 1872343 h 2293257"/>
              <a:gd name="connsiteX11" fmla="*/ 0 w 2743200"/>
              <a:gd name="connsiteY11" fmla="*/ 725714 h 2293257"/>
              <a:gd name="connsiteX12" fmla="*/ 333829 w 2743200"/>
              <a:gd name="connsiteY12" fmla="*/ 449943 h 2293257"/>
              <a:gd name="connsiteX13" fmla="*/ 522515 w 2743200"/>
              <a:gd name="connsiteY13" fmla="*/ 449943 h 2293257"/>
              <a:gd name="connsiteX14" fmla="*/ 551543 w 2743200"/>
              <a:gd name="connsiteY14" fmla="*/ 348343 h 2293257"/>
              <a:gd name="connsiteX15" fmla="*/ 653143 w 2743200"/>
              <a:gd name="connsiteY15" fmla="*/ 304800 h 2293257"/>
              <a:gd name="connsiteX16" fmla="*/ 711200 w 2743200"/>
              <a:gd name="connsiteY16" fmla="*/ 217714 h 2293257"/>
              <a:gd name="connsiteX17" fmla="*/ 711200 w 2743200"/>
              <a:gd name="connsiteY17" fmla="*/ 130629 h 2293257"/>
              <a:gd name="connsiteX18" fmla="*/ 1059543 w 2743200"/>
              <a:gd name="connsiteY18" fmla="*/ 0 h 2293257"/>
              <a:gd name="connsiteX19" fmla="*/ 1262743 w 2743200"/>
              <a:gd name="connsiteY19" fmla="*/ 29029 h 2293257"/>
              <a:gd name="connsiteX20" fmla="*/ 1553029 w 2743200"/>
              <a:gd name="connsiteY20" fmla="*/ 203200 h 2293257"/>
              <a:gd name="connsiteX21" fmla="*/ 1843315 w 2743200"/>
              <a:gd name="connsiteY21" fmla="*/ 174172 h 2293257"/>
              <a:gd name="connsiteX22" fmla="*/ 2438400 w 2743200"/>
              <a:gd name="connsiteY22" fmla="*/ 406400 h 2293257"/>
              <a:gd name="connsiteX23" fmla="*/ 2743200 w 2743200"/>
              <a:gd name="connsiteY23" fmla="*/ 420914 h 2293257"/>
              <a:gd name="connsiteX0" fmla="*/ 2743200 w 2743200"/>
              <a:gd name="connsiteY0" fmla="*/ 420914 h 2293257"/>
              <a:gd name="connsiteX1" fmla="*/ 2685143 w 2743200"/>
              <a:gd name="connsiteY1" fmla="*/ 856343 h 2293257"/>
              <a:gd name="connsiteX2" fmla="*/ 2627086 w 2743200"/>
              <a:gd name="connsiteY2" fmla="*/ 2235200 h 2293257"/>
              <a:gd name="connsiteX3" fmla="*/ 2598058 w 2743200"/>
              <a:gd name="connsiteY3" fmla="*/ 2293257 h 2293257"/>
              <a:gd name="connsiteX4" fmla="*/ 1957445 w 2743200"/>
              <a:gd name="connsiteY4" fmla="*/ 2276535 h 2293257"/>
              <a:gd name="connsiteX5" fmla="*/ 1957445 w 2743200"/>
              <a:gd name="connsiteY5" fmla="*/ 2204527 h 2293257"/>
              <a:gd name="connsiteX6" fmla="*/ 1741421 w 2743200"/>
              <a:gd name="connsiteY6" fmla="*/ 2132519 h 2293257"/>
              <a:gd name="connsiteX7" fmla="*/ 1727200 w 2743200"/>
              <a:gd name="connsiteY7" fmla="*/ 2278743 h 2293257"/>
              <a:gd name="connsiteX8" fmla="*/ 1451429 w 2743200"/>
              <a:gd name="connsiteY8" fmla="*/ 2220686 h 2293257"/>
              <a:gd name="connsiteX9" fmla="*/ 696686 w 2743200"/>
              <a:gd name="connsiteY9" fmla="*/ 2162629 h 2293257"/>
              <a:gd name="connsiteX10" fmla="*/ 290286 w 2743200"/>
              <a:gd name="connsiteY10" fmla="*/ 1872343 h 2293257"/>
              <a:gd name="connsiteX11" fmla="*/ 0 w 2743200"/>
              <a:gd name="connsiteY11" fmla="*/ 725714 h 2293257"/>
              <a:gd name="connsiteX12" fmla="*/ 333829 w 2743200"/>
              <a:gd name="connsiteY12" fmla="*/ 449943 h 2293257"/>
              <a:gd name="connsiteX13" fmla="*/ 522515 w 2743200"/>
              <a:gd name="connsiteY13" fmla="*/ 449943 h 2293257"/>
              <a:gd name="connsiteX14" fmla="*/ 551543 w 2743200"/>
              <a:gd name="connsiteY14" fmla="*/ 348343 h 2293257"/>
              <a:gd name="connsiteX15" fmla="*/ 653143 w 2743200"/>
              <a:gd name="connsiteY15" fmla="*/ 304800 h 2293257"/>
              <a:gd name="connsiteX16" fmla="*/ 711200 w 2743200"/>
              <a:gd name="connsiteY16" fmla="*/ 217714 h 2293257"/>
              <a:gd name="connsiteX17" fmla="*/ 711200 w 2743200"/>
              <a:gd name="connsiteY17" fmla="*/ 130629 h 2293257"/>
              <a:gd name="connsiteX18" fmla="*/ 1059543 w 2743200"/>
              <a:gd name="connsiteY18" fmla="*/ 0 h 2293257"/>
              <a:gd name="connsiteX19" fmla="*/ 1262743 w 2743200"/>
              <a:gd name="connsiteY19" fmla="*/ 29029 h 2293257"/>
              <a:gd name="connsiteX20" fmla="*/ 1553029 w 2743200"/>
              <a:gd name="connsiteY20" fmla="*/ 203200 h 2293257"/>
              <a:gd name="connsiteX21" fmla="*/ 1843315 w 2743200"/>
              <a:gd name="connsiteY21" fmla="*/ 174172 h 2293257"/>
              <a:gd name="connsiteX22" fmla="*/ 2438400 w 2743200"/>
              <a:gd name="connsiteY22" fmla="*/ 406400 h 2293257"/>
              <a:gd name="connsiteX23" fmla="*/ 2743200 w 2743200"/>
              <a:gd name="connsiteY23" fmla="*/ 420914 h 2293257"/>
              <a:gd name="connsiteX0" fmla="*/ 2743200 w 2743200"/>
              <a:gd name="connsiteY0" fmla="*/ 420914 h 2293257"/>
              <a:gd name="connsiteX1" fmla="*/ 2685143 w 2743200"/>
              <a:gd name="connsiteY1" fmla="*/ 856343 h 2293257"/>
              <a:gd name="connsiteX2" fmla="*/ 2627086 w 2743200"/>
              <a:gd name="connsiteY2" fmla="*/ 2235200 h 2293257"/>
              <a:gd name="connsiteX3" fmla="*/ 2598058 w 2743200"/>
              <a:gd name="connsiteY3" fmla="*/ 2293257 h 2293257"/>
              <a:gd name="connsiteX4" fmla="*/ 1957445 w 2743200"/>
              <a:gd name="connsiteY4" fmla="*/ 2276535 h 2293257"/>
              <a:gd name="connsiteX5" fmla="*/ 1957445 w 2743200"/>
              <a:gd name="connsiteY5" fmla="*/ 2132519 h 2293257"/>
              <a:gd name="connsiteX6" fmla="*/ 1741421 w 2743200"/>
              <a:gd name="connsiteY6" fmla="*/ 2132519 h 2293257"/>
              <a:gd name="connsiteX7" fmla="*/ 1727200 w 2743200"/>
              <a:gd name="connsiteY7" fmla="*/ 2278743 h 2293257"/>
              <a:gd name="connsiteX8" fmla="*/ 1451429 w 2743200"/>
              <a:gd name="connsiteY8" fmla="*/ 2220686 h 2293257"/>
              <a:gd name="connsiteX9" fmla="*/ 696686 w 2743200"/>
              <a:gd name="connsiteY9" fmla="*/ 2162629 h 2293257"/>
              <a:gd name="connsiteX10" fmla="*/ 290286 w 2743200"/>
              <a:gd name="connsiteY10" fmla="*/ 1872343 h 2293257"/>
              <a:gd name="connsiteX11" fmla="*/ 0 w 2743200"/>
              <a:gd name="connsiteY11" fmla="*/ 725714 h 2293257"/>
              <a:gd name="connsiteX12" fmla="*/ 333829 w 2743200"/>
              <a:gd name="connsiteY12" fmla="*/ 449943 h 2293257"/>
              <a:gd name="connsiteX13" fmla="*/ 522515 w 2743200"/>
              <a:gd name="connsiteY13" fmla="*/ 449943 h 2293257"/>
              <a:gd name="connsiteX14" fmla="*/ 551543 w 2743200"/>
              <a:gd name="connsiteY14" fmla="*/ 348343 h 2293257"/>
              <a:gd name="connsiteX15" fmla="*/ 653143 w 2743200"/>
              <a:gd name="connsiteY15" fmla="*/ 304800 h 2293257"/>
              <a:gd name="connsiteX16" fmla="*/ 711200 w 2743200"/>
              <a:gd name="connsiteY16" fmla="*/ 217714 h 2293257"/>
              <a:gd name="connsiteX17" fmla="*/ 711200 w 2743200"/>
              <a:gd name="connsiteY17" fmla="*/ 130629 h 2293257"/>
              <a:gd name="connsiteX18" fmla="*/ 1059543 w 2743200"/>
              <a:gd name="connsiteY18" fmla="*/ 0 h 2293257"/>
              <a:gd name="connsiteX19" fmla="*/ 1262743 w 2743200"/>
              <a:gd name="connsiteY19" fmla="*/ 29029 h 2293257"/>
              <a:gd name="connsiteX20" fmla="*/ 1553029 w 2743200"/>
              <a:gd name="connsiteY20" fmla="*/ 203200 h 2293257"/>
              <a:gd name="connsiteX21" fmla="*/ 1843315 w 2743200"/>
              <a:gd name="connsiteY21" fmla="*/ 174172 h 2293257"/>
              <a:gd name="connsiteX22" fmla="*/ 2438400 w 2743200"/>
              <a:gd name="connsiteY22" fmla="*/ 406400 h 2293257"/>
              <a:gd name="connsiteX23" fmla="*/ 2743200 w 2743200"/>
              <a:gd name="connsiteY23" fmla="*/ 420914 h 2293257"/>
              <a:gd name="connsiteX0" fmla="*/ 2743200 w 2743200"/>
              <a:gd name="connsiteY0" fmla="*/ 420914 h 2293257"/>
              <a:gd name="connsiteX1" fmla="*/ 2685143 w 2743200"/>
              <a:gd name="connsiteY1" fmla="*/ 856343 h 2293257"/>
              <a:gd name="connsiteX2" fmla="*/ 2627086 w 2743200"/>
              <a:gd name="connsiteY2" fmla="*/ 2235200 h 2293257"/>
              <a:gd name="connsiteX3" fmla="*/ 2598058 w 2743200"/>
              <a:gd name="connsiteY3" fmla="*/ 2293257 h 2293257"/>
              <a:gd name="connsiteX4" fmla="*/ 1957445 w 2743200"/>
              <a:gd name="connsiteY4" fmla="*/ 2276535 h 2293257"/>
              <a:gd name="connsiteX5" fmla="*/ 1957445 w 2743200"/>
              <a:gd name="connsiteY5" fmla="*/ 2132519 h 2293257"/>
              <a:gd name="connsiteX6" fmla="*/ 1741421 w 2743200"/>
              <a:gd name="connsiteY6" fmla="*/ 2132519 h 2293257"/>
              <a:gd name="connsiteX7" fmla="*/ 1741421 w 2743200"/>
              <a:gd name="connsiteY7" fmla="*/ 2276535 h 2293257"/>
              <a:gd name="connsiteX8" fmla="*/ 1451429 w 2743200"/>
              <a:gd name="connsiteY8" fmla="*/ 2220686 h 2293257"/>
              <a:gd name="connsiteX9" fmla="*/ 696686 w 2743200"/>
              <a:gd name="connsiteY9" fmla="*/ 2162629 h 2293257"/>
              <a:gd name="connsiteX10" fmla="*/ 290286 w 2743200"/>
              <a:gd name="connsiteY10" fmla="*/ 1872343 h 2293257"/>
              <a:gd name="connsiteX11" fmla="*/ 0 w 2743200"/>
              <a:gd name="connsiteY11" fmla="*/ 725714 h 2293257"/>
              <a:gd name="connsiteX12" fmla="*/ 333829 w 2743200"/>
              <a:gd name="connsiteY12" fmla="*/ 449943 h 2293257"/>
              <a:gd name="connsiteX13" fmla="*/ 522515 w 2743200"/>
              <a:gd name="connsiteY13" fmla="*/ 449943 h 2293257"/>
              <a:gd name="connsiteX14" fmla="*/ 551543 w 2743200"/>
              <a:gd name="connsiteY14" fmla="*/ 348343 h 2293257"/>
              <a:gd name="connsiteX15" fmla="*/ 653143 w 2743200"/>
              <a:gd name="connsiteY15" fmla="*/ 304800 h 2293257"/>
              <a:gd name="connsiteX16" fmla="*/ 711200 w 2743200"/>
              <a:gd name="connsiteY16" fmla="*/ 217714 h 2293257"/>
              <a:gd name="connsiteX17" fmla="*/ 711200 w 2743200"/>
              <a:gd name="connsiteY17" fmla="*/ 130629 h 2293257"/>
              <a:gd name="connsiteX18" fmla="*/ 1059543 w 2743200"/>
              <a:gd name="connsiteY18" fmla="*/ 0 h 2293257"/>
              <a:gd name="connsiteX19" fmla="*/ 1262743 w 2743200"/>
              <a:gd name="connsiteY19" fmla="*/ 29029 h 2293257"/>
              <a:gd name="connsiteX20" fmla="*/ 1553029 w 2743200"/>
              <a:gd name="connsiteY20" fmla="*/ 203200 h 2293257"/>
              <a:gd name="connsiteX21" fmla="*/ 1843315 w 2743200"/>
              <a:gd name="connsiteY21" fmla="*/ 174172 h 2293257"/>
              <a:gd name="connsiteX22" fmla="*/ 2438400 w 2743200"/>
              <a:gd name="connsiteY22" fmla="*/ 406400 h 2293257"/>
              <a:gd name="connsiteX23" fmla="*/ 2743200 w 2743200"/>
              <a:gd name="connsiteY23" fmla="*/ 420914 h 2293257"/>
              <a:gd name="connsiteX0" fmla="*/ 2743200 w 2743200"/>
              <a:gd name="connsiteY0" fmla="*/ 420914 h 2293257"/>
              <a:gd name="connsiteX1" fmla="*/ 2685143 w 2743200"/>
              <a:gd name="connsiteY1" fmla="*/ 856343 h 2293257"/>
              <a:gd name="connsiteX2" fmla="*/ 2627086 w 2743200"/>
              <a:gd name="connsiteY2" fmla="*/ 2235200 h 2293257"/>
              <a:gd name="connsiteX3" fmla="*/ 2598058 w 2743200"/>
              <a:gd name="connsiteY3" fmla="*/ 2293257 h 2293257"/>
              <a:gd name="connsiteX4" fmla="*/ 1957445 w 2743200"/>
              <a:gd name="connsiteY4" fmla="*/ 2276535 h 2293257"/>
              <a:gd name="connsiteX5" fmla="*/ 1957445 w 2743200"/>
              <a:gd name="connsiteY5" fmla="*/ 2132519 h 2293257"/>
              <a:gd name="connsiteX6" fmla="*/ 1741421 w 2743200"/>
              <a:gd name="connsiteY6" fmla="*/ 2132519 h 2293257"/>
              <a:gd name="connsiteX7" fmla="*/ 1756229 w 2743200"/>
              <a:gd name="connsiteY7" fmla="*/ 2258106 h 2293257"/>
              <a:gd name="connsiteX8" fmla="*/ 1451429 w 2743200"/>
              <a:gd name="connsiteY8" fmla="*/ 2220686 h 2293257"/>
              <a:gd name="connsiteX9" fmla="*/ 696686 w 2743200"/>
              <a:gd name="connsiteY9" fmla="*/ 2162629 h 2293257"/>
              <a:gd name="connsiteX10" fmla="*/ 290286 w 2743200"/>
              <a:gd name="connsiteY10" fmla="*/ 1872343 h 2293257"/>
              <a:gd name="connsiteX11" fmla="*/ 0 w 2743200"/>
              <a:gd name="connsiteY11" fmla="*/ 725714 h 2293257"/>
              <a:gd name="connsiteX12" fmla="*/ 333829 w 2743200"/>
              <a:gd name="connsiteY12" fmla="*/ 449943 h 2293257"/>
              <a:gd name="connsiteX13" fmla="*/ 522515 w 2743200"/>
              <a:gd name="connsiteY13" fmla="*/ 449943 h 2293257"/>
              <a:gd name="connsiteX14" fmla="*/ 551543 w 2743200"/>
              <a:gd name="connsiteY14" fmla="*/ 348343 h 2293257"/>
              <a:gd name="connsiteX15" fmla="*/ 653143 w 2743200"/>
              <a:gd name="connsiteY15" fmla="*/ 304800 h 2293257"/>
              <a:gd name="connsiteX16" fmla="*/ 711200 w 2743200"/>
              <a:gd name="connsiteY16" fmla="*/ 217714 h 2293257"/>
              <a:gd name="connsiteX17" fmla="*/ 711200 w 2743200"/>
              <a:gd name="connsiteY17" fmla="*/ 130629 h 2293257"/>
              <a:gd name="connsiteX18" fmla="*/ 1059543 w 2743200"/>
              <a:gd name="connsiteY18" fmla="*/ 0 h 2293257"/>
              <a:gd name="connsiteX19" fmla="*/ 1262743 w 2743200"/>
              <a:gd name="connsiteY19" fmla="*/ 29029 h 2293257"/>
              <a:gd name="connsiteX20" fmla="*/ 1553029 w 2743200"/>
              <a:gd name="connsiteY20" fmla="*/ 203200 h 2293257"/>
              <a:gd name="connsiteX21" fmla="*/ 1843315 w 2743200"/>
              <a:gd name="connsiteY21" fmla="*/ 174172 h 2293257"/>
              <a:gd name="connsiteX22" fmla="*/ 2438400 w 2743200"/>
              <a:gd name="connsiteY22" fmla="*/ 406400 h 2293257"/>
              <a:gd name="connsiteX23" fmla="*/ 2743200 w 2743200"/>
              <a:gd name="connsiteY23" fmla="*/ 420914 h 2293257"/>
              <a:gd name="connsiteX0" fmla="*/ 2743200 w 2743200"/>
              <a:gd name="connsiteY0" fmla="*/ 420914 h 2293257"/>
              <a:gd name="connsiteX1" fmla="*/ 2685143 w 2743200"/>
              <a:gd name="connsiteY1" fmla="*/ 856343 h 2293257"/>
              <a:gd name="connsiteX2" fmla="*/ 2627086 w 2743200"/>
              <a:gd name="connsiteY2" fmla="*/ 2235200 h 2293257"/>
              <a:gd name="connsiteX3" fmla="*/ 2598058 w 2743200"/>
              <a:gd name="connsiteY3" fmla="*/ 2293257 h 2293257"/>
              <a:gd name="connsiteX4" fmla="*/ 1957445 w 2743200"/>
              <a:gd name="connsiteY4" fmla="*/ 2276535 h 2293257"/>
              <a:gd name="connsiteX5" fmla="*/ 1957445 w 2743200"/>
              <a:gd name="connsiteY5" fmla="*/ 2132519 h 2293257"/>
              <a:gd name="connsiteX6" fmla="*/ 1779521 w 2743200"/>
              <a:gd name="connsiteY6" fmla="*/ 2156331 h 2293257"/>
              <a:gd name="connsiteX7" fmla="*/ 1756229 w 2743200"/>
              <a:gd name="connsiteY7" fmla="*/ 2258106 h 2293257"/>
              <a:gd name="connsiteX8" fmla="*/ 1451429 w 2743200"/>
              <a:gd name="connsiteY8" fmla="*/ 2220686 h 2293257"/>
              <a:gd name="connsiteX9" fmla="*/ 696686 w 2743200"/>
              <a:gd name="connsiteY9" fmla="*/ 2162629 h 2293257"/>
              <a:gd name="connsiteX10" fmla="*/ 290286 w 2743200"/>
              <a:gd name="connsiteY10" fmla="*/ 1872343 h 2293257"/>
              <a:gd name="connsiteX11" fmla="*/ 0 w 2743200"/>
              <a:gd name="connsiteY11" fmla="*/ 725714 h 2293257"/>
              <a:gd name="connsiteX12" fmla="*/ 333829 w 2743200"/>
              <a:gd name="connsiteY12" fmla="*/ 449943 h 2293257"/>
              <a:gd name="connsiteX13" fmla="*/ 522515 w 2743200"/>
              <a:gd name="connsiteY13" fmla="*/ 449943 h 2293257"/>
              <a:gd name="connsiteX14" fmla="*/ 551543 w 2743200"/>
              <a:gd name="connsiteY14" fmla="*/ 348343 h 2293257"/>
              <a:gd name="connsiteX15" fmla="*/ 653143 w 2743200"/>
              <a:gd name="connsiteY15" fmla="*/ 304800 h 2293257"/>
              <a:gd name="connsiteX16" fmla="*/ 711200 w 2743200"/>
              <a:gd name="connsiteY16" fmla="*/ 217714 h 2293257"/>
              <a:gd name="connsiteX17" fmla="*/ 711200 w 2743200"/>
              <a:gd name="connsiteY17" fmla="*/ 130629 h 2293257"/>
              <a:gd name="connsiteX18" fmla="*/ 1059543 w 2743200"/>
              <a:gd name="connsiteY18" fmla="*/ 0 h 2293257"/>
              <a:gd name="connsiteX19" fmla="*/ 1262743 w 2743200"/>
              <a:gd name="connsiteY19" fmla="*/ 29029 h 2293257"/>
              <a:gd name="connsiteX20" fmla="*/ 1553029 w 2743200"/>
              <a:gd name="connsiteY20" fmla="*/ 203200 h 2293257"/>
              <a:gd name="connsiteX21" fmla="*/ 1843315 w 2743200"/>
              <a:gd name="connsiteY21" fmla="*/ 174172 h 2293257"/>
              <a:gd name="connsiteX22" fmla="*/ 2438400 w 2743200"/>
              <a:gd name="connsiteY22" fmla="*/ 406400 h 2293257"/>
              <a:gd name="connsiteX23" fmla="*/ 2743200 w 2743200"/>
              <a:gd name="connsiteY23" fmla="*/ 420914 h 2293257"/>
              <a:gd name="connsiteX0" fmla="*/ 2743200 w 2743200"/>
              <a:gd name="connsiteY0" fmla="*/ 420914 h 2293257"/>
              <a:gd name="connsiteX1" fmla="*/ 2685143 w 2743200"/>
              <a:gd name="connsiteY1" fmla="*/ 856343 h 2293257"/>
              <a:gd name="connsiteX2" fmla="*/ 2627086 w 2743200"/>
              <a:gd name="connsiteY2" fmla="*/ 2235200 h 2293257"/>
              <a:gd name="connsiteX3" fmla="*/ 2598058 w 2743200"/>
              <a:gd name="connsiteY3" fmla="*/ 2293257 h 2293257"/>
              <a:gd name="connsiteX4" fmla="*/ 1957445 w 2743200"/>
              <a:gd name="connsiteY4" fmla="*/ 2276535 h 2293257"/>
              <a:gd name="connsiteX5" fmla="*/ 1957445 w 2743200"/>
              <a:gd name="connsiteY5" fmla="*/ 2184907 h 2293257"/>
              <a:gd name="connsiteX6" fmla="*/ 1779521 w 2743200"/>
              <a:gd name="connsiteY6" fmla="*/ 2156331 h 2293257"/>
              <a:gd name="connsiteX7" fmla="*/ 1756229 w 2743200"/>
              <a:gd name="connsiteY7" fmla="*/ 2258106 h 2293257"/>
              <a:gd name="connsiteX8" fmla="*/ 1451429 w 2743200"/>
              <a:gd name="connsiteY8" fmla="*/ 2220686 h 2293257"/>
              <a:gd name="connsiteX9" fmla="*/ 696686 w 2743200"/>
              <a:gd name="connsiteY9" fmla="*/ 2162629 h 2293257"/>
              <a:gd name="connsiteX10" fmla="*/ 290286 w 2743200"/>
              <a:gd name="connsiteY10" fmla="*/ 1872343 h 2293257"/>
              <a:gd name="connsiteX11" fmla="*/ 0 w 2743200"/>
              <a:gd name="connsiteY11" fmla="*/ 725714 h 2293257"/>
              <a:gd name="connsiteX12" fmla="*/ 333829 w 2743200"/>
              <a:gd name="connsiteY12" fmla="*/ 449943 h 2293257"/>
              <a:gd name="connsiteX13" fmla="*/ 522515 w 2743200"/>
              <a:gd name="connsiteY13" fmla="*/ 449943 h 2293257"/>
              <a:gd name="connsiteX14" fmla="*/ 551543 w 2743200"/>
              <a:gd name="connsiteY14" fmla="*/ 348343 h 2293257"/>
              <a:gd name="connsiteX15" fmla="*/ 653143 w 2743200"/>
              <a:gd name="connsiteY15" fmla="*/ 304800 h 2293257"/>
              <a:gd name="connsiteX16" fmla="*/ 711200 w 2743200"/>
              <a:gd name="connsiteY16" fmla="*/ 217714 h 2293257"/>
              <a:gd name="connsiteX17" fmla="*/ 711200 w 2743200"/>
              <a:gd name="connsiteY17" fmla="*/ 130629 h 2293257"/>
              <a:gd name="connsiteX18" fmla="*/ 1059543 w 2743200"/>
              <a:gd name="connsiteY18" fmla="*/ 0 h 2293257"/>
              <a:gd name="connsiteX19" fmla="*/ 1262743 w 2743200"/>
              <a:gd name="connsiteY19" fmla="*/ 29029 h 2293257"/>
              <a:gd name="connsiteX20" fmla="*/ 1553029 w 2743200"/>
              <a:gd name="connsiteY20" fmla="*/ 203200 h 2293257"/>
              <a:gd name="connsiteX21" fmla="*/ 1843315 w 2743200"/>
              <a:gd name="connsiteY21" fmla="*/ 174172 h 2293257"/>
              <a:gd name="connsiteX22" fmla="*/ 2438400 w 2743200"/>
              <a:gd name="connsiteY22" fmla="*/ 406400 h 2293257"/>
              <a:gd name="connsiteX23" fmla="*/ 2743200 w 2743200"/>
              <a:gd name="connsiteY23" fmla="*/ 420914 h 2293257"/>
              <a:gd name="connsiteX0" fmla="*/ 2743200 w 2743200"/>
              <a:gd name="connsiteY0" fmla="*/ 420914 h 2293257"/>
              <a:gd name="connsiteX1" fmla="*/ 2685143 w 2743200"/>
              <a:gd name="connsiteY1" fmla="*/ 856343 h 2293257"/>
              <a:gd name="connsiteX2" fmla="*/ 2627086 w 2743200"/>
              <a:gd name="connsiteY2" fmla="*/ 2235200 h 2293257"/>
              <a:gd name="connsiteX3" fmla="*/ 2598058 w 2743200"/>
              <a:gd name="connsiteY3" fmla="*/ 2293257 h 2293257"/>
              <a:gd name="connsiteX4" fmla="*/ 1995545 w 2743200"/>
              <a:gd name="connsiteY4" fmla="*/ 2276535 h 2293257"/>
              <a:gd name="connsiteX5" fmla="*/ 1957445 w 2743200"/>
              <a:gd name="connsiteY5" fmla="*/ 2184907 h 2293257"/>
              <a:gd name="connsiteX6" fmla="*/ 1779521 w 2743200"/>
              <a:gd name="connsiteY6" fmla="*/ 2156331 h 2293257"/>
              <a:gd name="connsiteX7" fmla="*/ 1756229 w 2743200"/>
              <a:gd name="connsiteY7" fmla="*/ 2258106 h 2293257"/>
              <a:gd name="connsiteX8" fmla="*/ 1451429 w 2743200"/>
              <a:gd name="connsiteY8" fmla="*/ 2220686 h 2293257"/>
              <a:gd name="connsiteX9" fmla="*/ 696686 w 2743200"/>
              <a:gd name="connsiteY9" fmla="*/ 2162629 h 2293257"/>
              <a:gd name="connsiteX10" fmla="*/ 290286 w 2743200"/>
              <a:gd name="connsiteY10" fmla="*/ 1872343 h 2293257"/>
              <a:gd name="connsiteX11" fmla="*/ 0 w 2743200"/>
              <a:gd name="connsiteY11" fmla="*/ 725714 h 2293257"/>
              <a:gd name="connsiteX12" fmla="*/ 333829 w 2743200"/>
              <a:gd name="connsiteY12" fmla="*/ 449943 h 2293257"/>
              <a:gd name="connsiteX13" fmla="*/ 522515 w 2743200"/>
              <a:gd name="connsiteY13" fmla="*/ 449943 h 2293257"/>
              <a:gd name="connsiteX14" fmla="*/ 551543 w 2743200"/>
              <a:gd name="connsiteY14" fmla="*/ 348343 h 2293257"/>
              <a:gd name="connsiteX15" fmla="*/ 653143 w 2743200"/>
              <a:gd name="connsiteY15" fmla="*/ 304800 h 2293257"/>
              <a:gd name="connsiteX16" fmla="*/ 711200 w 2743200"/>
              <a:gd name="connsiteY16" fmla="*/ 217714 h 2293257"/>
              <a:gd name="connsiteX17" fmla="*/ 711200 w 2743200"/>
              <a:gd name="connsiteY17" fmla="*/ 130629 h 2293257"/>
              <a:gd name="connsiteX18" fmla="*/ 1059543 w 2743200"/>
              <a:gd name="connsiteY18" fmla="*/ 0 h 2293257"/>
              <a:gd name="connsiteX19" fmla="*/ 1262743 w 2743200"/>
              <a:gd name="connsiteY19" fmla="*/ 29029 h 2293257"/>
              <a:gd name="connsiteX20" fmla="*/ 1553029 w 2743200"/>
              <a:gd name="connsiteY20" fmla="*/ 203200 h 2293257"/>
              <a:gd name="connsiteX21" fmla="*/ 1843315 w 2743200"/>
              <a:gd name="connsiteY21" fmla="*/ 174172 h 2293257"/>
              <a:gd name="connsiteX22" fmla="*/ 2438400 w 2743200"/>
              <a:gd name="connsiteY22" fmla="*/ 406400 h 2293257"/>
              <a:gd name="connsiteX23" fmla="*/ 2743200 w 2743200"/>
              <a:gd name="connsiteY23" fmla="*/ 420914 h 2293257"/>
              <a:gd name="connsiteX0" fmla="*/ 2743200 w 2743200"/>
              <a:gd name="connsiteY0" fmla="*/ 420914 h 2293257"/>
              <a:gd name="connsiteX1" fmla="*/ 2685143 w 2743200"/>
              <a:gd name="connsiteY1" fmla="*/ 856343 h 2293257"/>
              <a:gd name="connsiteX2" fmla="*/ 2627086 w 2743200"/>
              <a:gd name="connsiteY2" fmla="*/ 2235200 h 2293257"/>
              <a:gd name="connsiteX3" fmla="*/ 2598058 w 2743200"/>
              <a:gd name="connsiteY3" fmla="*/ 2293257 h 2293257"/>
              <a:gd name="connsiteX4" fmla="*/ 1995545 w 2743200"/>
              <a:gd name="connsiteY4" fmla="*/ 2276535 h 2293257"/>
              <a:gd name="connsiteX5" fmla="*/ 1981258 w 2743200"/>
              <a:gd name="connsiteY5" fmla="*/ 2161095 h 2293257"/>
              <a:gd name="connsiteX6" fmla="*/ 1779521 w 2743200"/>
              <a:gd name="connsiteY6" fmla="*/ 2156331 h 2293257"/>
              <a:gd name="connsiteX7" fmla="*/ 1756229 w 2743200"/>
              <a:gd name="connsiteY7" fmla="*/ 2258106 h 2293257"/>
              <a:gd name="connsiteX8" fmla="*/ 1451429 w 2743200"/>
              <a:gd name="connsiteY8" fmla="*/ 2220686 h 2293257"/>
              <a:gd name="connsiteX9" fmla="*/ 696686 w 2743200"/>
              <a:gd name="connsiteY9" fmla="*/ 2162629 h 2293257"/>
              <a:gd name="connsiteX10" fmla="*/ 290286 w 2743200"/>
              <a:gd name="connsiteY10" fmla="*/ 1872343 h 2293257"/>
              <a:gd name="connsiteX11" fmla="*/ 0 w 2743200"/>
              <a:gd name="connsiteY11" fmla="*/ 725714 h 2293257"/>
              <a:gd name="connsiteX12" fmla="*/ 333829 w 2743200"/>
              <a:gd name="connsiteY12" fmla="*/ 449943 h 2293257"/>
              <a:gd name="connsiteX13" fmla="*/ 522515 w 2743200"/>
              <a:gd name="connsiteY13" fmla="*/ 449943 h 2293257"/>
              <a:gd name="connsiteX14" fmla="*/ 551543 w 2743200"/>
              <a:gd name="connsiteY14" fmla="*/ 348343 h 2293257"/>
              <a:gd name="connsiteX15" fmla="*/ 653143 w 2743200"/>
              <a:gd name="connsiteY15" fmla="*/ 304800 h 2293257"/>
              <a:gd name="connsiteX16" fmla="*/ 711200 w 2743200"/>
              <a:gd name="connsiteY16" fmla="*/ 217714 h 2293257"/>
              <a:gd name="connsiteX17" fmla="*/ 711200 w 2743200"/>
              <a:gd name="connsiteY17" fmla="*/ 130629 h 2293257"/>
              <a:gd name="connsiteX18" fmla="*/ 1059543 w 2743200"/>
              <a:gd name="connsiteY18" fmla="*/ 0 h 2293257"/>
              <a:gd name="connsiteX19" fmla="*/ 1262743 w 2743200"/>
              <a:gd name="connsiteY19" fmla="*/ 29029 h 2293257"/>
              <a:gd name="connsiteX20" fmla="*/ 1553029 w 2743200"/>
              <a:gd name="connsiteY20" fmla="*/ 203200 h 2293257"/>
              <a:gd name="connsiteX21" fmla="*/ 1843315 w 2743200"/>
              <a:gd name="connsiteY21" fmla="*/ 174172 h 2293257"/>
              <a:gd name="connsiteX22" fmla="*/ 2438400 w 2743200"/>
              <a:gd name="connsiteY22" fmla="*/ 406400 h 2293257"/>
              <a:gd name="connsiteX23" fmla="*/ 2743200 w 2743200"/>
              <a:gd name="connsiteY23" fmla="*/ 420914 h 2293257"/>
              <a:gd name="connsiteX0" fmla="*/ 2743200 w 2743200"/>
              <a:gd name="connsiteY0" fmla="*/ 420914 h 2293257"/>
              <a:gd name="connsiteX1" fmla="*/ 2685143 w 2743200"/>
              <a:gd name="connsiteY1" fmla="*/ 856343 h 2293257"/>
              <a:gd name="connsiteX2" fmla="*/ 2627086 w 2743200"/>
              <a:gd name="connsiteY2" fmla="*/ 2235200 h 2293257"/>
              <a:gd name="connsiteX3" fmla="*/ 2598058 w 2743200"/>
              <a:gd name="connsiteY3" fmla="*/ 2293257 h 2293257"/>
              <a:gd name="connsiteX4" fmla="*/ 1995545 w 2743200"/>
              <a:gd name="connsiteY4" fmla="*/ 2276535 h 2293257"/>
              <a:gd name="connsiteX5" fmla="*/ 1981258 w 2743200"/>
              <a:gd name="connsiteY5" fmla="*/ 2161095 h 2293257"/>
              <a:gd name="connsiteX6" fmla="*/ 1774758 w 2743200"/>
              <a:gd name="connsiteY6" fmla="*/ 2175381 h 2293257"/>
              <a:gd name="connsiteX7" fmla="*/ 1756229 w 2743200"/>
              <a:gd name="connsiteY7" fmla="*/ 2258106 h 2293257"/>
              <a:gd name="connsiteX8" fmla="*/ 1451429 w 2743200"/>
              <a:gd name="connsiteY8" fmla="*/ 2220686 h 2293257"/>
              <a:gd name="connsiteX9" fmla="*/ 696686 w 2743200"/>
              <a:gd name="connsiteY9" fmla="*/ 2162629 h 2293257"/>
              <a:gd name="connsiteX10" fmla="*/ 290286 w 2743200"/>
              <a:gd name="connsiteY10" fmla="*/ 1872343 h 2293257"/>
              <a:gd name="connsiteX11" fmla="*/ 0 w 2743200"/>
              <a:gd name="connsiteY11" fmla="*/ 725714 h 2293257"/>
              <a:gd name="connsiteX12" fmla="*/ 333829 w 2743200"/>
              <a:gd name="connsiteY12" fmla="*/ 449943 h 2293257"/>
              <a:gd name="connsiteX13" fmla="*/ 522515 w 2743200"/>
              <a:gd name="connsiteY13" fmla="*/ 449943 h 2293257"/>
              <a:gd name="connsiteX14" fmla="*/ 551543 w 2743200"/>
              <a:gd name="connsiteY14" fmla="*/ 348343 h 2293257"/>
              <a:gd name="connsiteX15" fmla="*/ 653143 w 2743200"/>
              <a:gd name="connsiteY15" fmla="*/ 304800 h 2293257"/>
              <a:gd name="connsiteX16" fmla="*/ 711200 w 2743200"/>
              <a:gd name="connsiteY16" fmla="*/ 217714 h 2293257"/>
              <a:gd name="connsiteX17" fmla="*/ 711200 w 2743200"/>
              <a:gd name="connsiteY17" fmla="*/ 130629 h 2293257"/>
              <a:gd name="connsiteX18" fmla="*/ 1059543 w 2743200"/>
              <a:gd name="connsiteY18" fmla="*/ 0 h 2293257"/>
              <a:gd name="connsiteX19" fmla="*/ 1262743 w 2743200"/>
              <a:gd name="connsiteY19" fmla="*/ 29029 h 2293257"/>
              <a:gd name="connsiteX20" fmla="*/ 1553029 w 2743200"/>
              <a:gd name="connsiteY20" fmla="*/ 203200 h 2293257"/>
              <a:gd name="connsiteX21" fmla="*/ 1843315 w 2743200"/>
              <a:gd name="connsiteY21" fmla="*/ 174172 h 2293257"/>
              <a:gd name="connsiteX22" fmla="*/ 2438400 w 2743200"/>
              <a:gd name="connsiteY22" fmla="*/ 406400 h 2293257"/>
              <a:gd name="connsiteX23" fmla="*/ 2743200 w 2743200"/>
              <a:gd name="connsiteY23" fmla="*/ 420914 h 2293257"/>
              <a:gd name="connsiteX0" fmla="*/ 2743200 w 2743200"/>
              <a:gd name="connsiteY0" fmla="*/ 420914 h 2293257"/>
              <a:gd name="connsiteX1" fmla="*/ 2685143 w 2743200"/>
              <a:gd name="connsiteY1" fmla="*/ 856343 h 2293257"/>
              <a:gd name="connsiteX2" fmla="*/ 2627086 w 2743200"/>
              <a:gd name="connsiteY2" fmla="*/ 2235200 h 2293257"/>
              <a:gd name="connsiteX3" fmla="*/ 2598058 w 2743200"/>
              <a:gd name="connsiteY3" fmla="*/ 2293257 h 2293257"/>
              <a:gd name="connsiteX4" fmla="*/ 1995545 w 2743200"/>
              <a:gd name="connsiteY4" fmla="*/ 2276535 h 2293257"/>
              <a:gd name="connsiteX5" fmla="*/ 1981258 w 2743200"/>
              <a:gd name="connsiteY5" fmla="*/ 2161095 h 2293257"/>
              <a:gd name="connsiteX6" fmla="*/ 1774758 w 2743200"/>
              <a:gd name="connsiteY6" fmla="*/ 2175381 h 2293257"/>
              <a:gd name="connsiteX7" fmla="*/ 1770517 w 2743200"/>
              <a:gd name="connsiteY7" fmla="*/ 2258106 h 2293257"/>
              <a:gd name="connsiteX8" fmla="*/ 1451429 w 2743200"/>
              <a:gd name="connsiteY8" fmla="*/ 2220686 h 2293257"/>
              <a:gd name="connsiteX9" fmla="*/ 696686 w 2743200"/>
              <a:gd name="connsiteY9" fmla="*/ 2162629 h 2293257"/>
              <a:gd name="connsiteX10" fmla="*/ 290286 w 2743200"/>
              <a:gd name="connsiteY10" fmla="*/ 1872343 h 2293257"/>
              <a:gd name="connsiteX11" fmla="*/ 0 w 2743200"/>
              <a:gd name="connsiteY11" fmla="*/ 725714 h 2293257"/>
              <a:gd name="connsiteX12" fmla="*/ 333829 w 2743200"/>
              <a:gd name="connsiteY12" fmla="*/ 449943 h 2293257"/>
              <a:gd name="connsiteX13" fmla="*/ 522515 w 2743200"/>
              <a:gd name="connsiteY13" fmla="*/ 449943 h 2293257"/>
              <a:gd name="connsiteX14" fmla="*/ 551543 w 2743200"/>
              <a:gd name="connsiteY14" fmla="*/ 348343 h 2293257"/>
              <a:gd name="connsiteX15" fmla="*/ 653143 w 2743200"/>
              <a:gd name="connsiteY15" fmla="*/ 304800 h 2293257"/>
              <a:gd name="connsiteX16" fmla="*/ 711200 w 2743200"/>
              <a:gd name="connsiteY16" fmla="*/ 217714 h 2293257"/>
              <a:gd name="connsiteX17" fmla="*/ 711200 w 2743200"/>
              <a:gd name="connsiteY17" fmla="*/ 130629 h 2293257"/>
              <a:gd name="connsiteX18" fmla="*/ 1059543 w 2743200"/>
              <a:gd name="connsiteY18" fmla="*/ 0 h 2293257"/>
              <a:gd name="connsiteX19" fmla="*/ 1262743 w 2743200"/>
              <a:gd name="connsiteY19" fmla="*/ 29029 h 2293257"/>
              <a:gd name="connsiteX20" fmla="*/ 1553029 w 2743200"/>
              <a:gd name="connsiteY20" fmla="*/ 203200 h 2293257"/>
              <a:gd name="connsiteX21" fmla="*/ 1843315 w 2743200"/>
              <a:gd name="connsiteY21" fmla="*/ 174172 h 2293257"/>
              <a:gd name="connsiteX22" fmla="*/ 2438400 w 2743200"/>
              <a:gd name="connsiteY22" fmla="*/ 406400 h 2293257"/>
              <a:gd name="connsiteX23" fmla="*/ 2743200 w 2743200"/>
              <a:gd name="connsiteY23" fmla="*/ 420914 h 2293257"/>
              <a:gd name="connsiteX0" fmla="*/ 2743200 w 2743200"/>
              <a:gd name="connsiteY0" fmla="*/ 420914 h 2293257"/>
              <a:gd name="connsiteX1" fmla="*/ 2685143 w 2743200"/>
              <a:gd name="connsiteY1" fmla="*/ 856343 h 2293257"/>
              <a:gd name="connsiteX2" fmla="*/ 2627086 w 2743200"/>
              <a:gd name="connsiteY2" fmla="*/ 2235200 h 2293257"/>
              <a:gd name="connsiteX3" fmla="*/ 2598058 w 2743200"/>
              <a:gd name="connsiteY3" fmla="*/ 2293257 h 2293257"/>
              <a:gd name="connsiteX4" fmla="*/ 1995545 w 2743200"/>
              <a:gd name="connsiteY4" fmla="*/ 2276535 h 2293257"/>
              <a:gd name="connsiteX5" fmla="*/ 1981258 w 2743200"/>
              <a:gd name="connsiteY5" fmla="*/ 2161095 h 2293257"/>
              <a:gd name="connsiteX6" fmla="*/ 1774758 w 2743200"/>
              <a:gd name="connsiteY6" fmla="*/ 2175381 h 2293257"/>
              <a:gd name="connsiteX7" fmla="*/ 1770517 w 2743200"/>
              <a:gd name="connsiteY7" fmla="*/ 2258106 h 2293257"/>
              <a:gd name="connsiteX8" fmla="*/ 1518104 w 2743200"/>
              <a:gd name="connsiteY8" fmla="*/ 2187349 h 2293257"/>
              <a:gd name="connsiteX9" fmla="*/ 696686 w 2743200"/>
              <a:gd name="connsiteY9" fmla="*/ 2162629 h 2293257"/>
              <a:gd name="connsiteX10" fmla="*/ 290286 w 2743200"/>
              <a:gd name="connsiteY10" fmla="*/ 1872343 h 2293257"/>
              <a:gd name="connsiteX11" fmla="*/ 0 w 2743200"/>
              <a:gd name="connsiteY11" fmla="*/ 725714 h 2293257"/>
              <a:gd name="connsiteX12" fmla="*/ 333829 w 2743200"/>
              <a:gd name="connsiteY12" fmla="*/ 449943 h 2293257"/>
              <a:gd name="connsiteX13" fmla="*/ 522515 w 2743200"/>
              <a:gd name="connsiteY13" fmla="*/ 449943 h 2293257"/>
              <a:gd name="connsiteX14" fmla="*/ 551543 w 2743200"/>
              <a:gd name="connsiteY14" fmla="*/ 348343 h 2293257"/>
              <a:gd name="connsiteX15" fmla="*/ 653143 w 2743200"/>
              <a:gd name="connsiteY15" fmla="*/ 304800 h 2293257"/>
              <a:gd name="connsiteX16" fmla="*/ 711200 w 2743200"/>
              <a:gd name="connsiteY16" fmla="*/ 217714 h 2293257"/>
              <a:gd name="connsiteX17" fmla="*/ 711200 w 2743200"/>
              <a:gd name="connsiteY17" fmla="*/ 130629 h 2293257"/>
              <a:gd name="connsiteX18" fmla="*/ 1059543 w 2743200"/>
              <a:gd name="connsiteY18" fmla="*/ 0 h 2293257"/>
              <a:gd name="connsiteX19" fmla="*/ 1262743 w 2743200"/>
              <a:gd name="connsiteY19" fmla="*/ 29029 h 2293257"/>
              <a:gd name="connsiteX20" fmla="*/ 1553029 w 2743200"/>
              <a:gd name="connsiteY20" fmla="*/ 203200 h 2293257"/>
              <a:gd name="connsiteX21" fmla="*/ 1843315 w 2743200"/>
              <a:gd name="connsiteY21" fmla="*/ 174172 h 2293257"/>
              <a:gd name="connsiteX22" fmla="*/ 2438400 w 2743200"/>
              <a:gd name="connsiteY22" fmla="*/ 406400 h 2293257"/>
              <a:gd name="connsiteX23" fmla="*/ 2743200 w 2743200"/>
              <a:gd name="connsiteY23" fmla="*/ 420914 h 2293257"/>
              <a:gd name="connsiteX0" fmla="*/ 2743200 w 2743200"/>
              <a:gd name="connsiteY0" fmla="*/ 420914 h 2293257"/>
              <a:gd name="connsiteX1" fmla="*/ 2685143 w 2743200"/>
              <a:gd name="connsiteY1" fmla="*/ 856343 h 2293257"/>
              <a:gd name="connsiteX2" fmla="*/ 2627086 w 2743200"/>
              <a:gd name="connsiteY2" fmla="*/ 2235200 h 2293257"/>
              <a:gd name="connsiteX3" fmla="*/ 2598058 w 2743200"/>
              <a:gd name="connsiteY3" fmla="*/ 2293257 h 2293257"/>
              <a:gd name="connsiteX4" fmla="*/ 1995545 w 2743200"/>
              <a:gd name="connsiteY4" fmla="*/ 2276535 h 2293257"/>
              <a:gd name="connsiteX5" fmla="*/ 1981258 w 2743200"/>
              <a:gd name="connsiteY5" fmla="*/ 2161095 h 2293257"/>
              <a:gd name="connsiteX6" fmla="*/ 1774758 w 2743200"/>
              <a:gd name="connsiteY6" fmla="*/ 2175381 h 2293257"/>
              <a:gd name="connsiteX7" fmla="*/ 1770517 w 2743200"/>
              <a:gd name="connsiteY7" fmla="*/ 2258106 h 2293257"/>
              <a:gd name="connsiteX8" fmla="*/ 1518104 w 2743200"/>
              <a:gd name="connsiteY8" fmla="*/ 2187349 h 2293257"/>
              <a:gd name="connsiteX9" fmla="*/ 663349 w 2743200"/>
              <a:gd name="connsiteY9" fmla="*/ 2095954 h 2293257"/>
              <a:gd name="connsiteX10" fmla="*/ 290286 w 2743200"/>
              <a:gd name="connsiteY10" fmla="*/ 1872343 h 2293257"/>
              <a:gd name="connsiteX11" fmla="*/ 0 w 2743200"/>
              <a:gd name="connsiteY11" fmla="*/ 725714 h 2293257"/>
              <a:gd name="connsiteX12" fmla="*/ 333829 w 2743200"/>
              <a:gd name="connsiteY12" fmla="*/ 449943 h 2293257"/>
              <a:gd name="connsiteX13" fmla="*/ 522515 w 2743200"/>
              <a:gd name="connsiteY13" fmla="*/ 449943 h 2293257"/>
              <a:gd name="connsiteX14" fmla="*/ 551543 w 2743200"/>
              <a:gd name="connsiteY14" fmla="*/ 348343 h 2293257"/>
              <a:gd name="connsiteX15" fmla="*/ 653143 w 2743200"/>
              <a:gd name="connsiteY15" fmla="*/ 304800 h 2293257"/>
              <a:gd name="connsiteX16" fmla="*/ 711200 w 2743200"/>
              <a:gd name="connsiteY16" fmla="*/ 217714 h 2293257"/>
              <a:gd name="connsiteX17" fmla="*/ 711200 w 2743200"/>
              <a:gd name="connsiteY17" fmla="*/ 130629 h 2293257"/>
              <a:gd name="connsiteX18" fmla="*/ 1059543 w 2743200"/>
              <a:gd name="connsiteY18" fmla="*/ 0 h 2293257"/>
              <a:gd name="connsiteX19" fmla="*/ 1262743 w 2743200"/>
              <a:gd name="connsiteY19" fmla="*/ 29029 h 2293257"/>
              <a:gd name="connsiteX20" fmla="*/ 1553029 w 2743200"/>
              <a:gd name="connsiteY20" fmla="*/ 203200 h 2293257"/>
              <a:gd name="connsiteX21" fmla="*/ 1843315 w 2743200"/>
              <a:gd name="connsiteY21" fmla="*/ 174172 h 2293257"/>
              <a:gd name="connsiteX22" fmla="*/ 2438400 w 2743200"/>
              <a:gd name="connsiteY22" fmla="*/ 406400 h 2293257"/>
              <a:gd name="connsiteX23" fmla="*/ 2743200 w 2743200"/>
              <a:gd name="connsiteY23" fmla="*/ 420914 h 2293257"/>
              <a:gd name="connsiteX0" fmla="*/ 2743200 w 2743200"/>
              <a:gd name="connsiteY0" fmla="*/ 420914 h 2293257"/>
              <a:gd name="connsiteX1" fmla="*/ 2685143 w 2743200"/>
              <a:gd name="connsiteY1" fmla="*/ 856343 h 2293257"/>
              <a:gd name="connsiteX2" fmla="*/ 2627086 w 2743200"/>
              <a:gd name="connsiteY2" fmla="*/ 2235200 h 2293257"/>
              <a:gd name="connsiteX3" fmla="*/ 2598058 w 2743200"/>
              <a:gd name="connsiteY3" fmla="*/ 2293257 h 2293257"/>
              <a:gd name="connsiteX4" fmla="*/ 1995545 w 2743200"/>
              <a:gd name="connsiteY4" fmla="*/ 2276535 h 2293257"/>
              <a:gd name="connsiteX5" fmla="*/ 1981258 w 2743200"/>
              <a:gd name="connsiteY5" fmla="*/ 2161095 h 2293257"/>
              <a:gd name="connsiteX6" fmla="*/ 1774758 w 2743200"/>
              <a:gd name="connsiteY6" fmla="*/ 2175381 h 2293257"/>
              <a:gd name="connsiteX7" fmla="*/ 1770517 w 2743200"/>
              <a:gd name="connsiteY7" fmla="*/ 2258106 h 2293257"/>
              <a:gd name="connsiteX8" fmla="*/ 1518104 w 2743200"/>
              <a:gd name="connsiteY8" fmla="*/ 2187349 h 2293257"/>
              <a:gd name="connsiteX9" fmla="*/ 663349 w 2743200"/>
              <a:gd name="connsiteY9" fmla="*/ 2095954 h 2293257"/>
              <a:gd name="connsiteX10" fmla="*/ 347436 w 2743200"/>
              <a:gd name="connsiteY10" fmla="*/ 1872343 h 2293257"/>
              <a:gd name="connsiteX11" fmla="*/ 0 w 2743200"/>
              <a:gd name="connsiteY11" fmla="*/ 725714 h 2293257"/>
              <a:gd name="connsiteX12" fmla="*/ 333829 w 2743200"/>
              <a:gd name="connsiteY12" fmla="*/ 449943 h 2293257"/>
              <a:gd name="connsiteX13" fmla="*/ 522515 w 2743200"/>
              <a:gd name="connsiteY13" fmla="*/ 449943 h 2293257"/>
              <a:gd name="connsiteX14" fmla="*/ 551543 w 2743200"/>
              <a:gd name="connsiteY14" fmla="*/ 348343 h 2293257"/>
              <a:gd name="connsiteX15" fmla="*/ 653143 w 2743200"/>
              <a:gd name="connsiteY15" fmla="*/ 304800 h 2293257"/>
              <a:gd name="connsiteX16" fmla="*/ 711200 w 2743200"/>
              <a:gd name="connsiteY16" fmla="*/ 217714 h 2293257"/>
              <a:gd name="connsiteX17" fmla="*/ 711200 w 2743200"/>
              <a:gd name="connsiteY17" fmla="*/ 130629 h 2293257"/>
              <a:gd name="connsiteX18" fmla="*/ 1059543 w 2743200"/>
              <a:gd name="connsiteY18" fmla="*/ 0 h 2293257"/>
              <a:gd name="connsiteX19" fmla="*/ 1262743 w 2743200"/>
              <a:gd name="connsiteY19" fmla="*/ 29029 h 2293257"/>
              <a:gd name="connsiteX20" fmla="*/ 1553029 w 2743200"/>
              <a:gd name="connsiteY20" fmla="*/ 203200 h 2293257"/>
              <a:gd name="connsiteX21" fmla="*/ 1843315 w 2743200"/>
              <a:gd name="connsiteY21" fmla="*/ 174172 h 2293257"/>
              <a:gd name="connsiteX22" fmla="*/ 2438400 w 2743200"/>
              <a:gd name="connsiteY22" fmla="*/ 406400 h 2293257"/>
              <a:gd name="connsiteX23" fmla="*/ 2743200 w 2743200"/>
              <a:gd name="connsiteY23" fmla="*/ 420914 h 2293257"/>
              <a:gd name="connsiteX0" fmla="*/ 2657475 w 2657475"/>
              <a:gd name="connsiteY0" fmla="*/ 420914 h 2293257"/>
              <a:gd name="connsiteX1" fmla="*/ 2599418 w 2657475"/>
              <a:gd name="connsiteY1" fmla="*/ 856343 h 2293257"/>
              <a:gd name="connsiteX2" fmla="*/ 2541361 w 2657475"/>
              <a:gd name="connsiteY2" fmla="*/ 2235200 h 2293257"/>
              <a:gd name="connsiteX3" fmla="*/ 2512333 w 2657475"/>
              <a:gd name="connsiteY3" fmla="*/ 2293257 h 2293257"/>
              <a:gd name="connsiteX4" fmla="*/ 1909820 w 2657475"/>
              <a:gd name="connsiteY4" fmla="*/ 2276535 h 2293257"/>
              <a:gd name="connsiteX5" fmla="*/ 1895533 w 2657475"/>
              <a:gd name="connsiteY5" fmla="*/ 2161095 h 2293257"/>
              <a:gd name="connsiteX6" fmla="*/ 1689033 w 2657475"/>
              <a:gd name="connsiteY6" fmla="*/ 2175381 h 2293257"/>
              <a:gd name="connsiteX7" fmla="*/ 1684792 w 2657475"/>
              <a:gd name="connsiteY7" fmla="*/ 2258106 h 2293257"/>
              <a:gd name="connsiteX8" fmla="*/ 1432379 w 2657475"/>
              <a:gd name="connsiteY8" fmla="*/ 2187349 h 2293257"/>
              <a:gd name="connsiteX9" fmla="*/ 577624 w 2657475"/>
              <a:gd name="connsiteY9" fmla="*/ 2095954 h 2293257"/>
              <a:gd name="connsiteX10" fmla="*/ 261711 w 2657475"/>
              <a:gd name="connsiteY10" fmla="*/ 1872343 h 2293257"/>
              <a:gd name="connsiteX11" fmla="*/ 0 w 2657475"/>
              <a:gd name="connsiteY11" fmla="*/ 792389 h 2293257"/>
              <a:gd name="connsiteX12" fmla="*/ 248104 w 2657475"/>
              <a:gd name="connsiteY12" fmla="*/ 449943 h 2293257"/>
              <a:gd name="connsiteX13" fmla="*/ 436790 w 2657475"/>
              <a:gd name="connsiteY13" fmla="*/ 449943 h 2293257"/>
              <a:gd name="connsiteX14" fmla="*/ 465818 w 2657475"/>
              <a:gd name="connsiteY14" fmla="*/ 348343 h 2293257"/>
              <a:gd name="connsiteX15" fmla="*/ 567418 w 2657475"/>
              <a:gd name="connsiteY15" fmla="*/ 304800 h 2293257"/>
              <a:gd name="connsiteX16" fmla="*/ 625475 w 2657475"/>
              <a:gd name="connsiteY16" fmla="*/ 217714 h 2293257"/>
              <a:gd name="connsiteX17" fmla="*/ 625475 w 2657475"/>
              <a:gd name="connsiteY17" fmla="*/ 130629 h 2293257"/>
              <a:gd name="connsiteX18" fmla="*/ 973818 w 2657475"/>
              <a:gd name="connsiteY18" fmla="*/ 0 h 2293257"/>
              <a:gd name="connsiteX19" fmla="*/ 1177018 w 2657475"/>
              <a:gd name="connsiteY19" fmla="*/ 29029 h 2293257"/>
              <a:gd name="connsiteX20" fmla="*/ 1467304 w 2657475"/>
              <a:gd name="connsiteY20" fmla="*/ 203200 h 2293257"/>
              <a:gd name="connsiteX21" fmla="*/ 1757590 w 2657475"/>
              <a:gd name="connsiteY21" fmla="*/ 174172 h 2293257"/>
              <a:gd name="connsiteX22" fmla="*/ 2352675 w 2657475"/>
              <a:gd name="connsiteY22" fmla="*/ 406400 h 2293257"/>
              <a:gd name="connsiteX23" fmla="*/ 2657475 w 2657475"/>
              <a:gd name="connsiteY23" fmla="*/ 420914 h 2293257"/>
              <a:gd name="connsiteX0" fmla="*/ 2657475 w 2657475"/>
              <a:gd name="connsiteY0" fmla="*/ 420914 h 2293257"/>
              <a:gd name="connsiteX1" fmla="*/ 2599418 w 2657475"/>
              <a:gd name="connsiteY1" fmla="*/ 856343 h 2293257"/>
              <a:gd name="connsiteX2" fmla="*/ 2541361 w 2657475"/>
              <a:gd name="connsiteY2" fmla="*/ 2235200 h 2293257"/>
              <a:gd name="connsiteX3" fmla="*/ 2512333 w 2657475"/>
              <a:gd name="connsiteY3" fmla="*/ 2293257 h 2293257"/>
              <a:gd name="connsiteX4" fmla="*/ 1909820 w 2657475"/>
              <a:gd name="connsiteY4" fmla="*/ 2276535 h 2293257"/>
              <a:gd name="connsiteX5" fmla="*/ 1895533 w 2657475"/>
              <a:gd name="connsiteY5" fmla="*/ 2161095 h 2293257"/>
              <a:gd name="connsiteX6" fmla="*/ 1689033 w 2657475"/>
              <a:gd name="connsiteY6" fmla="*/ 2175381 h 2293257"/>
              <a:gd name="connsiteX7" fmla="*/ 1684792 w 2657475"/>
              <a:gd name="connsiteY7" fmla="*/ 2258106 h 2293257"/>
              <a:gd name="connsiteX8" fmla="*/ 1432379 w 2657475"/>
              <a:gd name="connsiteY8" fmla="*/ 2187349 h 2293257"/>
              <a:gd name="connsiteX9" fmla="*/ 577624 w 2657475"/>
              <a:gd name="connsiteY9" fmla="*/ 2095954 h 2293257"/>
              <a:gd name="connsiteX10" fmla="*/ 261711 w 2657475"/>
              <a:gd name="connsiteY10" fmla="*/ 1872343 h 2293257"/>
              <a:gd name="connsiteX11" fmla="*/ 0 w 2657475"/>
              <a:gd name="connsiteY11" fmla="*/ 792389 h 2293257"/>
              <a:gd name="connsiteX12" fmla="*/ 243342 w 2657475"/>
              <a:gd name="connsiteY12" fmla="*/ 549956 h 2293257"/>
              <a:gd name="connsiteX13" fmla="*/ 436790 w 2657475"/>
              <a:gd name="connsiteY13" fmla="*/ 449943 h 2293257"/>
              <a:gd name="connsiteX14" fmla="*/ 465818 w 2657475"/>
              <a:gd name="connsiteY14" fmla="*/ 348343 h 2293257"/>
              <a:gd name="connsiteX15" fmla="*/ 567418 w 2657475"/>
              <a:gd name="connsiteY15" fmla="*/ 304800 h 2293257"/>
              <a:gd name="connsiteX16" fmla="*/ 625475 w 2657475"/>
              <a:gd name="connsiteY16" fmla="*/ 217714 h 2293257"/>
              <a:gd name="connsiteX17" fmla="*/ 625475 w 2657475"/>
              <a:gd name="connsiteY17" fmla="*/ 130629 h 2293257"/>
              <a:gd name="connsiteX18" fmla="*/ 973818 w 2657475"/>
              <a:gd name="connsiteY18" fmla="*/ 0 h 2293257"/>
              <a:gd name="connsiteX19" fmla="*/ 1177018 w 2657475"/>
              <a:gd name="connsiteY19" fmla="*/ 29029 h 2293257"/>
              <a:gd name="connsiteX20" fmla="*/ 1467304 w 2657475"/>
              <a:gd name="connsiteY20" fmla="*/ 203200 h 2293257"/>
              <a:gd name="connsiteX21" fmla="*/ 1757590 w 2657475"/>
              <a:gd name="connsiteY21" fmla="*/ 174172 h 2293257"/>
              <a:gd name="connsiteX22" fmla="*/ 2352675 w 2657475"/>
              <a:gd name="connsiteY22" fmla="*/ 406400 h 2293257"/>
              <a:gd name="connsiteX23" fmla="*/ 2657475 w 2657475"/>
              <a:gd name="connsiteY23" fmla="*/ 420914 h 2293257"/>
              <a:gd name="connsiteX0" fmla="*/ 2657475 w 2657475"/>
              <a:gd name="connsiteY0" fmla="*/ 420914 h 2293257"/>
              <a:gd name="connsiteX1" fmla="*/ 2599418 w 2657475"/>
              <a:gd name="connsiteY1" fmla="*/ 856343 h 2293257"/>
              <a:gd name="connsiteX2" fmla="*/ 2541361 w 2657475"/>
              <a:gd name="connsiteY2" fmla="*/ 2235200 h 2293257"/>
              <a:gd name="connsiteX3" fmla="*/ 2512333 w 2657475"/>
              <a:gd name="connsiteY3" fmla="*/ 2293257 h 2293257"/>
              <a:gd name="connsiteX4" fmla="*/ 1909820 w 2657475"/>
              <a:gd name="connsiteY4" fmla="*/ 2276535 h 2293257"/>
              <a:gd name="connsiteX5" fmla="*/ 1895533 w 2657475"/>
              <a:gd name="connsiteY5" fmla="*/ 2161095 h 2293257"/>
              <a:gd name="connsiteX6" fmla="*/ 1689033 w 2657475"/>
              <a:gd name="connsiteY6" fmla="*/ 2175381 h 2293257"/>
              <a:gd name="connsiteX7" fmla="*/ 1684792 w 2657475"/>
              <a:gd name="connsiteY7" fmla="*/ 2258106 h 2293257"/>
              <a:gd name="connsiteX8" fmla="*/ 1432379 w 2657475"/>
              <a:gd name="connsiteY8" fmla="*/ 2187349 h 2293257"/>
              <a:gd name="connsiteX9" fmla="*/ 577624 w 2657475"/>
              <a:gd name="connsiteY9" fmla="*/ 2095954 h 2293257"/>
              <a:gd name="connsiteX10" fmla="*/ 261711 w 2657475"/>
              <a:gd name="connsiteY10" fmla="*/ 1872343 h 2293257"/>
              <a:gd name="connsiteX11" fmla="*/ 0 w 2657475"/>
              <a:gd name="connsiteY11" fmla="*/ 792389 h 2293257"/>
              <a:gd name="connsiteX12" fmla="*/ 243342 w 2657475"/>
              <a:gd name="connsiteY12" fmla="*/ 549956 h 2293257"/>
              <a:gd name="connsiteX13" fmla="*/ 446315 w 2657475"/>
              <a:gd name="connsiteY13" fmla="*/ 521380 h 2293257"/>
              <a:gd name="connsiteX14" fmla="*/ 465818 w 2657475"/>
              <a:gd name="connsiteY14" fmla="*/ 348343 h 2293257"/>
              <a:gd name="connsiteX15" fmla="*/ 567418 w 2657475"/>
              <a:gd name="connsiteY15" fmla="*/ 304800 h 2293257"/>
              <a:gd name="connsiteX16" fmla="*/ 625475 w 2657475"/>
              <a:gd name="connsiteY16" fmla="*/ 217714 h 2293257"/>
              <a:gd name="connsiteX17" fmla="*/ 625475 w 2657475"/>
              <a:gd name="connsiteY17" fmla="*/ 130629 h 2293257"/>
              <a:gd name="connsiteX18" fmla="*/ 973818 w 2657475"/>
              <a:gd name="connsiteY18" fmla="*/ 0 h 2293257"/>
              <a:gd name="connsiteX19" fmla="*/ 1177018 w 2657475"/>
              <a:gd name="connsiteY19" fmla="*/ 29029 h 2293257"/>
              <a:gd name="connsiteX20" fmla="*/ 1467304 w 2657475"/>
              <a:gd name="connsiteY20" fmla="*/ 203200 h 2293257"/>
              <a:gd name="connsiteX21" fmla="*/ 1757590 w 2657475"/>
              <a:gd name="connsiteY21" fmla="*/ 174172 h 2293257"/>
              <a:gd name="connsiteX22" fmla="*/ 2352675 w 2657475"/>
              <a:gd name="connsiteY22" fmla="*/ 406400 h 2293257"/>
              <a:gd name="connsiteX23" fmla="*/ 2657475 w 2657475"/>
              <a:gd name="connsiteY23" fmla="*/ 420914 h 2293257"/>
              <a:gd name="connsiteX0" fmla="*/ 2657475 w 2657475"/>
              <a:gd name="connsiteY0" fmla="*/ 430439 h 2302782"/>
              <a:gd name="connsiteX1" fmla="*/ 2599418 w 2657475"/>
              <a:gd name="connsiteY1" fmla="*/ 865868 h 2302782"/>
              <a:gd name="connsiteX2" fmla="*/ 2541361 w 2657475"/>
              <a:gd name="connsiteY2" fmla="*/ 2244725 h 2302782"/>
              <a:gd name="connsiteX3" fmla="*/ 2512333 w 2657475"/>
              <a:gd name="connsiteY3" fmla="*/ 2302782 h 2302782"/>
              <a:gd name="connsiteX4" fmla="*/ 1909820 w 2657475"/>
              <a:gd name="connsiteY4" fmla="*/ 2286060 h 2302782"/>
              <a:gd name="connsiteX5" fmla="*/ 1895533 w 2657475"/>
              <a:gd name="connsiteY5" fmla="*/ 2170620 h 2302782"/>
              <a:gd name="connsiteX6" fmla="*/ 1689033 w 2657475"/>
              <a:gd name="connsiteY6" fmla="*/ 2184906 h 2302782"/>
              <a:gd name="connsiteX7" fmla="*/ 1684792 w 2657475"/>
              <a:gd name="connsiteY7" fmla="*/ 2267631 h 2302782"/>
              <a:gd name="connsiteX8" fmla="*/ 1432379 w 2657475"/>
              <a:gd name="connsiteY8" fmla="*/ 2196874 h 2302782"/>
              <a:gd name="connsiteX9" fmla="*/ 577624 w 2657475"/>
              <a:gd name="connsiteY9" fmla="*/ 2105479 h 2302782"/>
              <a:gd name="connsiteX10" fmla="*/ 261711 w 2657475"/>
              <a:gd name="connsiteY10" fmla="*/ 1881868 h 2302782"/>
              <a:gd name="connsiteX11" fmla="*/ 0 w 2657475"/>
              <a:gd name="connsiteY11" fmla="*/ 801914 h 2302782"/>
              <a:gd name="connsiteX12" fmla="*/ 243342 w 2657475"/>
              <a:gd name="connsiteY12" fmla="*/ 559481 h 2302782"/>
              <a:gd name="connsiteX13" fmla="*/ 446315 w 2657475"/>
              <a:gd name="connsiteY13" fmla="*/ 530905 h 2302782"/>
              <a:gd name="connsiteX14" fmla="*/ 465818 w 2657475"/>
              <a:gd name="connsiteY14" fmla="*/ 357868 h 2302782"/>
              <a:gd name="connsiteX15" fmla="*/ 567418 w 2657475"/>
              <a:gd name="connsiteY15" fmla="*/ 314325 h 2302782"/>
              <a:gd name="connsiteX16" fmla="*/ 625475 w 2657475"/>
              <a:gd name="connsiteY16" fmla="*/ 227239 h 2302782"/>
              <a:gd name="connsiteX17" fmla="*/ 625475 w 2657475"/>
              <a:gd name="connsiteY17" fmla="*/ 140154 h 2302782"/>
              <a:gd name="connsiteX18" fmla="*/ 1011918 w 2657475"/>
              <a:gd name="connsiteY18" fmla="*/ 0 h 2302782"/>
              <a:gd name="connsiteX19" fmla="*/ 1177018 w 2657475"/>
              <a:gd name="connsiteY19" fmla="*/ 38554 h 2302782"/>
              <a:gd name="connsiteX20" fmla="*/ 1467304 w 2657475"/>
              <a:gd name="connsiteY20" fmla="*/ 212725 h 2302782"/>
              <a:gd name="connsiteX21" fmla="*/ 1757590 w 2657475"/>
              <a:gd name="connsiteY21" fmla="*/ 183697 h 2302782"/>
              <a:gd name="connsiteX22" fmla="*/ 2352675 w 2657475"/>
              <a:gd name="connsiteY22" fmla="*/ 415925 h 2302782"/>
              <a:gd name="connsiteX23" fmla="*/ 2657475 w 2657475"/>
              <a:gd name="connsiteY23" fmla="*/ 430439 h 2302782"/>
              <a:gd name="connsiteX0" fmla="*/ 2657475 w 2657475"/>
              <a:gd name="connsiteY0" fmla="*/ 430439 h 2302782"/>
              <a:gd name="connsiteX1" fmla="*/ 2591800 w 2657475"/>
              <a:gd name="connsiteY1" fmla="*/ 1133932 h 2302782"/>
              <a:gd name="connsiteX2" fmla="*/ 2541361 w 2657475"/>
              <a:gd name="connsiteY2" fmla="*/ 2244725 h 2302782"/>
              <a:gd name="connsiteX3" fmla="*/ 2512333 w 2657475"/>
              <a:gd name="connsiteY3" fmla="*/ 2302782 h 2302782"/>
              <a:gd name="connsiteX4" fmla="*/ 1909820 w 2657475"/>
              <a:gd name="connsiteY4" fmla="*/ 2286060 h 2302782"/>
              <a:gd name="connsiteX5" fmla="*/ 1895533 w 2657475"/>
              <a:gd name="connsiteY5" fmla="*/ 2170620 h 2302782"/>
              <a:gd name="connsiteX6" fmla="*/ 1689033 w 2657475"/>
              <a:gd name="connsiteY6" fmla="*/ 2184906 h 2302782"/>
              <a:gd name="connsiteX7" fmla="*/ 1684792 w 2657475"/>
              <a:gd name="connsiteY7" fmla="*/ 2267631 h 2302782"/>
              <a:gd name="connsiteX8" fmla="*/ 1432379 w 2657475"/>
              <a:gd name="connsiteY8" fmla="*/ 2196874 h 2302782"/>
              <a:gd name="connsiteX9" fmla="*/ 577624 w 2657475"/>
              <a:gd name="connsiteY9" fmla="*/ 2105479 h 2302782"/>
              <a:gd name="connsiteX10" fmla="*/ 261711 w 2657475"/>
              <a:gd name="connsiteY10" fmla="*/ 1881868 h 2302782"/>
              <a:gd name="connsiteX11" fmla="*/ 0 w 2657475"/>
              <a:gd name="connsiteY11" fmla="*/ 801914 h 2302782"/>
              <a:gd name="connsiteX12" fmla="*/ 243342 w 2657475"/>
              <a:gd name="connsiteY12" fmla="*/ 559481 h 2302782"/>
              <a:gd name="connsiteX13" fmla="*/ 446315 w 2657475"/>
              <a:gd name="connsiteY13" fmla="*/ 530905 h 2302782"/>
              <a:gd name="connsiteX14" fmla="*/ 465818 w 2657475"/>
              <a:gd name="connsiteY14" fmla="*/ 357868 h 2302782"/>
              <a:gd name="connsiteX15" fmla="*/ 567418 w 2657475"/>
              <a:gd name="connsiteY15" fmla="*/ 314325 h 2302782"/>
              <a:gd name="connsiteX16" fmla="*/ 625475 w 2657475"/>
              <a:gd name="connsiteY16" fmla="*/ 227239 h 2302782"/>
              <a:gd name="connsiteX17" fmla="*/ 625475 w 2657475"/>
              <a:gd name="connsiteY17" fmla="*/ 140154 h 2302782"/>
              <a:gd name="connsiteX18" fmla="*/ 1011918 w 2657475"/>
              <a:gd name="connsiteY18" fmla="*/ 0 h 2302782"/>
              <a:gd name="connsiteX19" fmla="*/ 1177018 w 2657475"/>
              <a:gd name="connsiteY19" fmla="*/ 38554 h 2302782"/>
              <a:gd name="connsiteX20" fmla="*/ 1467304 w 2657475"/>
              <a:gd name="connsiteY20" fmla="*/ 212725 h 2302782"/>
              <a:gd name="connsiteX21" fmla="*/ 1757590 w 2657475"/>
              <a:gd name="connsiteY21" fmla="*/ 183697 h 2302782"/>
              <a:gd name="connsiteX22" fmla="*/ 2352675 w 2657475"/>
              <a:gd name="connsiteY22" fmla="*/ 415925 h 2302782"/>
              <a:gd name="connsiteX23" fmla="*/ 2657475 w 2657475"/>
              <a:gd name="connsiteY23" fmla="*/ 430439 h 2302782"/>
              <a:gd name="connsiteX0" fmla="*/ 2663808 w 2663808"/>
              <a:gd name="connsiteY0" fmla="*/ 485860 h 2302782"/>
              <a:gd name="connsiteX1" fmla="*/ 2591800 w 2663808"/>
              <a:gd name="connsiteY1" fmla="*/ 1133932 h 2302782"/>
              <a:gd name="connsiteX2" fmla="*/ 2541361 w 2663808"/>
              <a:gd name="connsiteY2" fmla="*/ 2244725 h 2302782"/>
              <a:gd name="connsiteX3" fmla="*/ 2512333 w 2663808"/>
              <a:gd name="connsiteY3" fmla="*/ 2302782 h 2302782"/>
              <a:gd name="connsiteX4" fmla="*/ 1909820 w 2663808"/>
              <a:gd name="connsiteY4" fmla="*/ 2286060 h 2302782"/>
              <a:gd name="connsiteX5" fmla="*/ 1895533 w 2663808"/>
              <a:gd name="connsiteY5" fmla="*/ 2170620 h 2302782"/>
              <a:gd name="connsiteX6" fmla="*/ 1689033 w 2663808"/>
              <a:gd name="connsiteY6" fmla="*/ 2184906 h 2302782"/>
              <a:gd name="connsiteX7" fmla="*/ 1684792 w 2663808"/>
              <a:gd name="connsiteY7" fmla="*/ 2267631 h 2302782"/>
              <a:gd name="connsiteX8" fmla="*/ 1432379 w 2663808"/>
              <a:gd name="connsiteY8" fmla="*/ 2196874 h 2302782"/>
              <a:gd name="connsiteX9" fmla="*/ 577624 w 2663808"/>
              <a:gd name="connsiteY9" fmla="*/ 2105479 h 2302782"/>
              <a:gd name="connsiteX10" fmla="*/ 261711 w 2663808"/>
              <a:gd name="connsiteY10" fmla="*/ 1881868 h 2302782"/>
              <a:gd name="connsiteX11" fmla="*/ 0 w 2663808"/>
              <a:gd name="connsiteY11" fmla="*/ 801914 h 2302782"/>
              <a:gd name="connsiteX12" fmla="*/ 243342 w 2663808"/>
              <a:gd name="connsiteY12" fmla="*/ 559481 h 2302782"/>
              <a:gd name="connsiteX13" fmla="*/ 446315 w 2663808"/>
              <a:gd name="connsiteY13" fmla="*/ 530905 h 2302782"/>
              <a:gd name="connsiteX14" fmla="*/ 465818 w 2663808"/>
              <a:gd name="connsiteY14" fmla="*/ 357868 h 2302782"/>
              <a:gd name="connsiteX15" fmla="*/ 567418 w 2663808"/>
              <a:gd name="connsiteY15" fmla="*/ 314325 h 2302782"/>
              <a:gd name="connsiteX16" fmla="*/ 625475 w 2663808"/>
              <a:gd name="connsiteY16" fmla="*/ 227239 h 2302782"/>
              <a:gd name="connsiteX17" fmla="*/ 625475 w 2663808"/>
              <a:gd name="connsiteY17" fmla="*/ 140154 h 2302782"/>
              <a:gd name="connsiteX18" fmla="*/ 1011918 w 2663808"/>
              <a:gd name="connsiteY18" fmla="*/ 0 h 2302782"/>
              <a:gd name="connsiteX19" fmla="*/ 1177018 w 2663808"/>
              <a:gd name="connsiteY19" fmla="*/ 38554 h 2302782"/>
              <a:gd name="connsiteX20" fmla="*/ 1467304 w 2663808"/>
              <a:gd name="connsiteY20" fmla="*/ 212725 h 2302782"/>
              <a:gd name="connsiteX21" fmla="*/ 1757590 w 2663808"/>
              <a:gd name="connsiteY21" fmla="*/ 183697 h 2302782"/>
              <a:gd name="connsiteX22" fmla="*/ 2352675 w 2663808"/>
              <a:gd name="connsiteY22" fmla="*/ 415925 h 2302782"/>
              <a:gd name="connsiteX23" fmla="*/ 2663808 w 2663808"/>
              <a:gd name="connsiteY23" fmla="*/ 485860 h 2302782"/>
              <a:gd name="connsiteX0" fmla="*/ 2663807 w 2663807"/>
              <a:gd name="connsiteY0" fmla="*/ 485860 h 2302782"/>
              <a:gd name="connsiteX1" fmla="*/ 2591800 w 2663807"/>
              <a:gd name="connsiteY1" fmla="*/ 1133932 h 2302782"/>
              <a:gd name="connsiteX2" fmla="*/ 2541361 w 2663807"/>
              <a:gd name="connsiteY2" fmla="*/ 2244725 h 2302782"/>
              <a:gd name="connsiteX3" fmla="*/ 2512333 w 2663807"/>
              <a:gd name="connsiteY3" fmla="*/ 2302782 h 2302782"/>
              <a:gd name="connsiteX4" fmla="*/ 1909820 w 2663807"/>
              <a:gd name="connsiteY4" fmla="*/ 2286060 h 2302782"/>
              <a:gd name="connsiteX5" fmla="*/ 1895533 w 2663807"/>
              <a:gd name="connsiteY5" fmla="*/ 2170620 h 2302782"/>
              <a:gd name="connsiteX6" fmla="*/ 1689033 w 2663807"/>
              <a:gd name="connsiteY6" fmla="*/ 2184906 h 2302782"/>
              <a:gd name="connsiteX7" fmla="*/ 1684792 w 2663807"/>
              <a:gd name="connsiteY7" fmla="*/ 2267631 h 2302782"/>
              <a:gd name="connsiteX8" fmla="*/ 1432379 w 2663807"/>
              <a:gd name="connsiteY8" fmla="*/ 2196874 h 2302782"/>
              <a:gd name="connsiteX9" fmla="*/ 577624 w 2663807"/>
              <a:gd name="connsiteY9" fmla="*/ 2105479 h 2302782"/>
              <a:gd name="connsiteX10" fmla="*/ 261711 w 2663807"/>
              <a:gd name="connsiteY10" fmla="*/ 1881868 h 2302782"/>
              <a:gd name="connsiteX11" fmla="*/ 0 w 2663807"/>
              <a:gd name="connsiteY11" fmla="*/ 801914 h 2302782"/>
              <a:gd name="connsiteX12" fmla="*/ 243342 w 2663807"/>
              <a:gd name="connsiteY12" fmla="*/ 559481 h 2302782"/>
              <a:gd name="connsiteX13" fmla="*/ 446315 w 2663807"/>
              <a:gd name="connsiteY13" fmla="*/ 530905 h 2302782"/>
              <a:gd name="connsiteX14" fmla="*/ 465818 w 2663807"/>
              <a:gd name="connsiteY14" fmla="*/ 357868 h 2302782"/>
              <a:gd name="connsiteX15" fmla="*/ 567418 w 2663807"/>
              <a:gd name="connsiteY15" fmla="*/ 314325 h 2302782"/>
              <a:gd name="connsiteX16" fmla="*/ 625475 w 2663807"/>
              <a:gd name="connsiteY16" fmla="*/ 227239 h 2302782"/>
              <a:gd name="connsiteX17" fmla="*/ 625475 w 2663807"/>
              <a:gd name="connsiteY17" fmla="*/ 140154 h 2302782"/>
              <a:gd name="connsiteX18" fmla="*/ 1011918 w 2663807"/>
              <a:gd name="connsiteY18" fmla="*/ 0 h 2302782"/>
              <a:gd name="connsiteX19" fmla="*/ 1177018 w 2663807"/>
              <a:gd name="connsiteY19" fmla="*/ 38554 h 2302782"/>
              <a:gd name="connsiteX20" fmla="*/ 1467304 w 2663807"/>
              <a:gd name="connsiteY20" fmla="*/ 212725 h 2302782"/>
              <a:gd name="connsiteX21" fmla="*/ 1757590 w 2663807"/>
              <a:gd name="connsiteY21" fmla="*/ 183697 h 2302782"/>
              <a:gd name="connsiteX22" fmla="*/ 2352675 w 2663807"/>
              <a:gd name="connsiteY22" fmla="*/ 415925 h 2302782"/>
              <a:gd name="connsiteX23" fmla="*/ 2663807 w 2663807"/>
              <a:gd name="connsiteY23" fmla="*/ 485860 h 2302782"/>
              <a:gd name="connsiteX0" fmla="*/ 2680153 w 2680153"/>
              <a:gd name="connsiteY0" fmla="*/ 457881 h 2302782"/>
              <a:gd name="connsiteX1" fmla="*/ 2591800 w 2680153"/>
              <a:gd name="connsiteY1" fmla="*/ 1133932 h 2302782"/>
              <a:gd name="connsiteX2" fmla="*/ 2541361 w 2680153"/>
              <a:gd name="connsiteY2" fmla="*/ 2244725 h 2302782"/>
              <a:gd name="connsiteX3" fmla="*/ 2512333 w 2680153"/>
              <a:gd name="connsiteY3" fmla="*/ 2302782 h 2302782"/>
              <a:gd name="connsiteX4" fmla="*/ 1909820 w 2680153"/>
              <a:gd name="connsiteY4" fmla="*/ 2286060 h 2302782"/>
              <a:gd name="connsiteX5" fmla="*/ 1895533 w 2680153"/>
              <a:gd name="connsiteY5" fmla="*/ 2170620 h 2302782"/>
              <a:gd name="connsiteX6" fmla="*/ 1689033 w 2680153"/>
              <a:gd name="connsiteY6" fmla="*/ 2184906 h 2302782"/>
              <a:gd name="connsiteX7" fmla="*/ 1684792 w 2680153"/>
              <a:gd name="connsiteY7" fmla="*/ 2267631 h 2302782"/>
              <a:gd name="connsiteX8" fmla="*/ 1432379 w 2680153"/>
              <a:gd name="connsiteY8" fmla="*/ 2196874 h 2302782"/>
              <a:gd name="connsiteX9" fmla="*/ 577624 w 2680153"/>
              <a:gd name="connsiteY9" fmla="*/ 2105479 h 2302782"/>
              <a:gd name="connsiteX10" fmla="*/ 261711 w 2680153"/>
              <a:gd name="connsiteY10" fmla="*/ 1881868 h 2302782"/>
              <a:gd name="connsiteX11" fmla="*/ 0 w 2680153"/>
              <a:gd name="connsiteY11" fmla="*/ 801914 h 2302782"/>
              <a:gd name="connsiteX12" fmla="*/ 243342 w 2680153"/>
              <a:gd name="connsiteY12" fmla="*/ 559481 h 2302782"/>
              <a:gd name="connsiteX13" fmla="*/ 446315 w 2680153"/>
              <a:gd name="connsiteY13" fmla="*/ 530905 h 2302782"/>
              <a:gd name="connsiteX14" fmla="*/ 465818 w 2680153"/>
              <a:gd name="connsiteY14" fmla="*/ 357868 h 2302782"/>
              <a:gd name="connsiteX15" fmla="*/ 567418 w 2680153"/>
              <a:gd name="connsiteY15" fmla="*/ 314325 h 2302782"/>
              <a:gd name="connsiteX16" fmla="*/ 625475 w 2680153"/>
              <a:gd name="connsiteY16" fmla="*/ 227239 h 2302782"/>
              <a:gd name="connsiteX17" fmla="*/ 625475 w 2680153"/>
              <a:gd name="connsiteY17" fmla="*/ 140154 h 2302782"/>
              <a:gd name="connsiteX18" fmla="*/ 1011918 w 2680153"/>
              <a:gd name="connsiteY18" fmla="*/ 0 h 2302782"/>
              <a:gd name="connsiteX19" fmla="*/ 1177018 w 2680153"/>
              <a:gd name="connsiteY19" fmla="*/ 38554 h 2302782"/>
              <a:gd name="connsiteX20" fmla="*/ 1467304 w 2680153"/>
              <a:gd name="connsiteY20" fmla="*/ 212725 h 2302782"/>
              <a:gd name="connsiteX21" fmla="*/ 1757590 w 2680153"/>
              <a:gd name="connsiteY21" fmla="*/ 183697 h 2302782"/>
              <a:gd name="connsiteX22" fmla="*/ 2352675 w 2680153"/>
              <a:gd name="connsiteY22" fmla="*/ 415925 h 2302782"/>
              <a:gd name="connsiteX23" fmla="*/ 2680153 w 2680153"/>
              <a:gd name="connsiteY23" fmla="*/ 457881 h 2302782"/>
              <a:gd name="connsiteX0" fmla="*/ 2680153 w 2680153"/>
              <a:gd name="connsiteY0" fmla="*/ 457881 h 2302782"/>
              <a:gd name="connsiteX1" fmla="*/ 2591800 w 2680153"/>
              <a:gd name="connsiteY1" fmla="*/ 1133932 h 2302782"/>
              <a:gd name="connsiteX2" fmla="*/ 2541361 w 2680153"/>
              <a:gd name="connsiteY2" fmla="*/ 2244725 h 2302782"/>
              <a:gd name="connsiteX3" fmla="*/ 2512333 w 2680153"/>
              <a:gd name="connsiteY3" fmla="*/ 2302782 h 2302782"/>
              <a:gd name="connsiteX4" fmla="*/ 1909820 w 2680153"/>
              <a:gd name="connsiteY4" fmla="*/ 2286060 h 2302782"/>
              <a:gd name="connsiteX5" fmla="*/ 1895533 w 2680153"/>
              <a:gd name="connsiteY5" fmla="*/ 2170620 h 2302782"/>
              <a:gd name="connsiteX6" fmla="*/ 1794329 w 2680153"/>
              <a:gd name="connsiteY6" fmla="*/ 2157522 h 2302782"/>
              <a:gd name="connsiteX7" fmla="*/ 1684792 w 2680153"/>
              <a:gd name="connsiteY7" fmla="*/ 2267631 h 2302782"/>
              <a:gd name="connsiteX8" fmla="*/ 1432379 w 2680153"/>
              <a:gd name="connsiteY8" fmla="*/ 2196874 h 2302782"/>
              <a:gd name="connsiteX9" fmla="*/ 577624 w 2680153"/>
              <a:gd name="connsiteY9" fmla="*/ 2105479 h 2302782"/>
              <a:gd name="connsiteX10" fmla="*/ 261711 w 2680153"/>
              <a:gd name="connsiteY10" fmla="*/ 1881868 h 2302782"/>
              <a:gd name="connsiteX11" fmla="*/ 0 w 2680153"/>
              <a:gd name="connsiteY11" fmla="*/ 801914 h 2302782"/>
              <a:gd name="connsiteX12" fmla="*/ 243342 w 2680153"/>
              <a:gd name="connsiteY12" fmla="*/ 559481 h 2302782"/>
              <a:gd name="connsiteX13" fmla="*/ 446315 w 2680153"/>
              <a:gd name="connsiteY13" fmla="*/ 530905 h 2302782"/>
              <a:gd name="connsiteX14" fmla="*/ 465818 w 2680153"/>
              <a:gd name="connsiteY14" fmla="*/ 357868 h 2302782"/>
              <a:gd name="connsiteX15" fmla="*/ 567418 w 2680153"/>
              <a:gd name="connsiteY15" fmla="*/ 314325 h 2302782"/>
              <a:gd name="connsiteX16" fmla="*/ 625475 w 2680153"/>
              <a:gd name="connsiteY16" fmla="*/ 227239 h 2302782"/>
              <a:gd name="connsiteX17" fmla="*/ 625475 w 2680153"/>
              <a:gd name="connsiteY17" fmla="*/ 140154 h 2302782"/>
              <a:gd name="connsiteX18" fmla="*/ 1011918 w 2680153"/>
              <a:gd name="connsiteY18" fmla="*/ 0 h 2302782"/>
              <a:gd name="connsiteX19" fmla="*/ 1177018 w 2680153"/>
              <a:gd name="connsiteY19" fmla="*/ 38554 h 2302782"/>
              <a:gd name="connsiteX20" fmla="*/ 1467304 w 2680153"/>
              <a:gd name="connsiteY20" fmla="*/ 212725 h 2302782"/>
              <a:gd name="connsiteX21" fmla="*/ 1757590 w 2680153"/>
              <a:gd name="connsiteY21" fmla="*/ 183697 h 2302782"/>
              <a:gd name="connsiteX22" fmla="*/ 2352675 w 2680153"/>
              <a:gd name="connsiteY22" fmla="*/ 415925 h 2302782"/>
              <a:gd name="connsiteX23" fmla="*/ 2680153 w 2680153"/>
              <a:gd name="connsiteY23" fmla="*/ 457881 h 2302782"/>
              <a:gd name="connsiteX0" fmla="*/ 2680153 w 2680153"/>
              <a:gd name="connsiteY0" fmla="*/ 457881 h 2302782"/>
              <a:gd name="connsiteX1" fmla="*/ 2591800 w 2680153"/>
              <a:gd name="connsiteY1" fmla="*/ 1133932 h 2302782"/>
              <a:gd name="connsiteX2" fmla="*/ 2541361 w 2680153"/>
              <a:gd name="connsiteY2" fmla="*/ 2244725 h 2302782"/>
              <a:gd name="connsiteX3" fmla="*/ 2512333 w 2680153"/>
              <a:gd name="connsiteY3" fmla="*/ 2302782 h 2302782"/>
              <a:gd name="connsiteX4" fmla="*/ 1909820 w 2680153"/>
              <a:gd name="connsiteY4" fmla="*/ 2286060 h 2302782"/>
              <a:gd name="connsiteX5" fmla="*/ 1895533 w 2680153"/>
              <a:gd name="connsiteY5" fmla="*/ 2170620 h 2302782"/>
              <a:gd name="connsiteX6" fmla="*/ 1794329 w 2680153"/>
              <a:gd name="connsiteY6" fmla="*/ 2157522 h 2302782"/>
              <a:gd name="connsiteX7" fmla="*/ 1680030 w 2680153"/>
              <a:gd name="connsiteY7" fmla="*/ 2272393 h 2302782"/>
              <a:gd name="connsiteX8" fmla="*/ 1432379 w 2680153"/>
              <a:gd name="connsiteY8" fmla="*/ 2196874 h 2302782"/>
              <a:gd name="connsiteX9" fmla="*/ 577624 w 2680153"/>
              <a:gd name="connsiteY9" fmla="*/ 2105479 h 2302782"/>
              <a:gd name="connsiteX10" fmla="*/ 261711 w 2680153"/>
              <a:gd name="connsiteY10" fmla="*/ 1881868 h 2302782"/>
              <a:gd name="connsiteX11" fmla="*/ 0 w 2680153"/>
              <a:gd name="connsiteY11" fmla="*/ 801914 h 2302782"/>
              <a:gd name="connsiteX12" fmla="*/ 243342 w 2680153"/>
              <a:gd name="connsiteY12" fmla="*/ 559481 h 2302782"/>
              <a:gd name="connsiteX13" fmla="*/ 446315 w 2680153"/>
              <a:gd name="connsiteY13" fmla="*/ 530905 h 2302782"/>
              <a:gd name="connsiteX14" fmla="*/ 465818 w 2680153"/>
              <a:gd name="connsiteY14" fmla="*/ 357868 h 2302782"/>
              <a:gd name="connsiteX15" fmla="*/ 567418 w 2680153"/>
              <a:gd name="connsiteY15" fmla="*/ 314325 h 2302782"/>
              <a:gd name="connsiteX16" fmla="*/ 625475 w 2680153"/>
              <a:gd name="connsiteY16" fmla="*/ 227239 h 2302782"/>
              <a:gd name="connsiteX17" fmla="*/ 625475 w 2680153"/>
              <a:gd name="connsiteY17" fmla="*/ 140154 h 2302782"/>
              <a:gd name="connsiteX18" fmla="*/ 1011918 w 2680153"/>
              <a:gd name="connsiteY18" fmla="*/ 0 h 2302782"/>
              <a:gd name="connsiteX19" fmla="*/ 1177018 w 2680153"/>
              <a:gd name="connsiteY19" fmla="*/ 38554 h 2302782"/>
              <a:gd name="connsiteX20" fmla="*/ 1467304 w 2680153"/>
              <a:gd name="connsiteY20" fmla="*/ 212725 h 2302782"/>
              <a:gd name="connsiteX21" fmla="*/ 1757590 w 2680153"/>
              <a:gd name="connsiteY21" fmla="*/ 183697 h 2302782"/>
              <a:gd name="connsiteX22" fmla="*/ 2352675 w 2680153"/>
              <a:gd name="connsiteY22" fmla="*/ 415925 h 2302782"/>
              <a:gd name="connsiteX23" fmla="*/ 2680153 w 2680153"/>
              <a:gd name="connsiteY23" fmla="*/ 457881 h 2302782"/>
              <a:gd name="connsiteX0" fmla="*/ 2680153 w 2680153"/>
              <a:gd name="connsiteY0" fmla="*/ 457881 h 2302782"/>
              <a:gd name="connsiteX1" fmla="*/ 2591800 w 2680153"/>
              <a:gd name="connsiteY1" fmla="*/ 1133932 h 2302782"/>
              <a:gd name="connsiteX2" fmla="*/ 2541361 w 2680153"/>
              <a:gd name="connsiteY2" fmla="*/ 2244725 h 2302782"/>
              <a:gd name="connsiteX3" fmla="*/ 2512333 w 2680153"/>
              <a:gd name="connsiteY3" fmla="*/ 2302782 h 2302782"/>
              <a:gd name="connsiteX4" fmla="*/ 1909820 w 2680153"/>
              <a:gd name="connsiteY4" fmla="*/ 2286060 h 2302782"/>
              <a:gd name="connsiteX5" fmla="*/ 1895533 w 2680153"/>
              <a:gd name="connsiteY5" fmla="*/ 2170620 h 2302782"/>
              <a:gd name="connsiteX6" fmla="*/ 1794329 w 2680153"/>
              <a:gd name="connsiteY6" fmla="*/ 2157522 h 2302782"/>
              <a:gd name="connsiteX7" fmla="*/ 1680030 w 2680153"/>
              <a:gd name="connsiteY7" fmla="*/ 2272393 h 2302782"/>
              <a:gd name="connsiteX8" fmla="*/ 1432379 w 2680153"/>
              <a:gd name="connsiteY8" fmla="*/ 2196874 h 2302782"/>
              <a:gd name="connsiteX9" fmla="*/ 577624 w 2680153"/>
              <a:gd name="connsiteY9" fmla="*/ 2105479 h 2302782"/>
              <a:gd name="connsiteX10" fmla="*/ 261711 w 2680153"/>
              <a:gd name="connsiteY10" fmla="*/ 1881868 h 2302782"/>
              <a:gd name="connsiteX11" fmla="*/ 0 w 2680153"/>
              <a:gd name="connsiteY11" fmla="*/ 801914 h 2302782"/>
              <a:gd name="connsiteX12" fmla="*/ 243342 w 2680153"/>
              <a:gd name="connsiteY12" fmla="*/ 559481 h 2302782"/>
              <a:gd name="connsiteX13" fmla="*/ 446315 w 2680153"/>
              <a:gd name="connsiteY13" fmla="*/ 530905 h 2302782"/>
              <a:gd name="connsiteX14" fmla="*/ 465818 w 2680153"/>
              <a:gd name="connsiteY14" fmla="*/ 357868 h 2302782"/>
              <a:gd name="connsiteX15" fmla="*/ 567418 w 2680153"/>
              <a:gd name="connsiteY15" fmla="*/ 314325 h 2302782"/>
              <a:gd name="connsiteX16" fmla="*/ 625475 w 2680153"/>
              <a:gd name="connsiteY16" fmla="*/ 227239 h 2302782"/>
              <a:gd name="connsiteX17" fmla="*/ 625475 w 2680153"/>
              <a:gd name="connsiteY17" fmla="*/ 140154 h 2302782"/>
              <a:gd name="connsiteX18" fmla="*/ 1011918 w 2680153"/>
              <a:gd name="connsiteY18" fmla="*/ 0 h 2302782"/>
              <a:gd name="connsiteX19" fmla="*/ 1177018 w 2680153"/>
              <a:gd name="connsiteY19" fmla="*/ 38554 h 2302782"/>
              <a:gd name="connsiteX20" fmla="*/ 1467304 w 2680153"/>
              <a:gd name="connsiteY20" fmla="*/ 212725 h 2302782"/>
              <a:gd name="connsiteX21" fmla="*/ 1757590 w 2680153"/>
              <a:gd name="connsiteY21" fmla="*/ 183697 h 2302782"/>
              <a:gd name="connsiteX22" fmla="*/ 2352675 w 2680153"/>
              <a:gd name="connsiteY22" fmla="*/ 415925 h 2302782"/>
              <a:gd name="connsiteX23" fmla="*/ 2680153 w 2680153"/>
              <a:gd name="connsiteY23" fmla="*/ 457881 h 2302782"/>
              <a:gd name="connsiteX0" fmla="*/ 2680153 w 2680153"/>
              <a:gd name="connsiteY0" fmla="*/ 457881 h 2302782"/>
              <a:gd name="connsiteX1" fmla="*/ 2591800 w 2680153"/>
              <a:gd name="connsiteY1" fmla="*/ 1133932 h 2302782"/>
              <a:gd name="connsiteX2" fmla="*/ 2541361 w 2680153"/>
              <a:gd name="connsiteY2" fmla="*/ 2244725 h 2302782"/>
              <a:gd name="connsiteX3" fmla="*/ 2512333 w 2680153"/>
              <a:gd name="connsiteY3" fmla="*/ 2302782 h 2302782"/>
              <a:gd name="connsiteX4" fmla="*/ 1909820 w 2680153"/>
              <a:gd name="connsiteY4" fmla="*/ 2286060 h 2302782"/>
              <a:gd name="connsiteX5" fmla="*/ 1895533 w 2680153"/>
              <a:gd name="connsiteY5" fmla="*/ 2170620 h 2302782"/>
              <a:gd name="connsiteX6" fmla="*/ 1780041 w 2680153"/>
              <a:gd name="connsiteY6" fmla="*/ 2167047 h 2302782"/>
              <a:gd name="connsiteX7" fmla="*/ 1680030 w 2680153"/>
              <a:gd name="connsiteY7" fmla="*/ 2272393 h 2302782"/>
              <a:gd name="connsiteX8" fmla="*/ 1432379 w 2680153"/>
              <a:gd name="connsiteY8" fmla="*/ 2196874 h 2302782"/>
              <a:gd name="connsiteX9" fmla="*/ 577624 w 2680153"/>
              <a:gd name="connsiteY9" fmla="*/ 2105479 h 2302782"/>
              <a:gd name="connsiteX10" fmla="*/ 261711 w 2680153"/>
              <a:gd name="connsiteY10" fmla="*/ 1881868 h 2302782"/>
              <a:gd name="connsiteX11" fmla="*/ 0 w 2680153"/>
              <a:gd name="connsiteY11" fmla="*/ 801914 h 2302782"/>
              <a:gd name="connsiteX12" fmla="*/ 243342 w 2680153"/>
              <a:gd name="connsiteY12" fmla="*/ 559481 h 2302782"/>
              <a:gd name="connsiteX13" fmla="*/ 446315 w 2680153"/>
              <a:gd name="connsiteY13" fmla="*/ 530905 h 2302782"/>
              <a:gd name="connsiteX14" fmla="*/ 465818 w 2680153"/>
              <a:gd name="connsiteY14" fmla="*/ 357868 h 2302782"/>
              <a:gd name="connsiteX15" fmla="*/ 567418 w 2680153"/>
              <a:gd name="connsiteY15" fmla="*/ 314325 h 2302782"/>
              <a:gd name="connsiteX16" fmla="*/ 625475 w 2680153"/>
              <a:gd name="connsiteY16" fmla="*/ 227239 h 2302782"/>
              <a:gd name="connsiteX17" fmla="*/ 625475 w 2680153"/>
              <a:gd name="connsiteY17" fmla="*/ 140154 h 2302782"/>
              <a:gd name="connsiteX18" fmla="*/ 1011918 w 2680153"/>
              <a:gd name="connsiteY18" fmla="*/ 0 h 2302782"/>
              <a:gd name="connsiteX19" fmla="*/ 1177018 w 2680153"/>
              <a:gd name="connsiteY19" fmla="*/ 38554 h 2302782"/>
              <a:gd name="connsiteX20" fmla="*/ 1467304 w 2680153"/>
              <a:gd name="connsiteY20" fmla="*/ 212725 h 2302782"/>
              <a:gd name="connsiteX21" fmla="*/ 1757590 w 2680153"/>
              <a:gd name="connsiteY21" fmla="*/ 183697 h 2302782"/>
              <a:gd name="connsiteX22" fmla="*/ 2352675 w 2680153"/>
              <a:gd name="connsiteY22" fmla="*/ 415925 h 2302782"/>
              <a:gd name="connsiteX23" fmla="*/ 2680153 w 2680153"/>
              <a:gd name="connsiteY23" fmla="*/ 457881 h 2302782"/>
              <a:gd name="connsiteX0" fmla="*/ 2680153 w 2680153"/>
              <a:gd name="connsiteY0" fmla="*/ 457881 h 2302782"/>
              <a:gd name="connsiteX1" fmla="*/ 2591800 w 2680153"/>
              <a:gd name="connsiteY1" fmla="*/ 1133932 h 2302782"/>
              <a:gd name="connsiteX2" fmla="*/ 2541361 w 2680153"/>
              <a:gd name="connsiteY2" fmla="*/ 2244725 h 2302782"/>
              <a:gd name="connsiteX3" fmla="*/ 2512333 w 2680153"/>
              <a:gd name="connsiteY3" fmla="*/ 2302782 h 2302782"/>
              <a:gd name="connsiteX4" fmla="*/ 1909820 w 2680153"/>
              <a:gd name="connsiteY4" fmla="*/ 2286060 h 2302782"/>
              <a:gd name="connsiteX5" fmla="*/ 1895533 w 2680153"/>
              <a:gd name="connsiteY5" fmla="*/ 2170620 h 2302782"/>
              <a:gd name="connsiteX6" fmla="*/ 1780041 w 2680153"/>
              <a:gd name="connsiteY6" fmla="*/ 2167047 h 2302782"/>
              <a:gd name="connsiteX7" fmla="*/ 1760942 w 2680153"/>
              <a:gd name="connsiteY7" fmla="*/ 2283110 h 2302782"/>
              <a:gd name="connsiteX8" fmla="*/ 1680030 w 2680153"/>
              <a:gd name="connsiteY8" fmla="*/ 2272393 h 2302782"/>
              <a:gd name="connsiteX9" fmla="*/ 1432379 w 2680153"/>
              <a:gd name="connsiteY9" fmla="*/ 2196874 h 2302782"/>
              <a:gd name="connsiteX10" fmla="*/ 577624 w 2680153"/>
              <a:gd name="connsiteY10" fmla="*/ 2105479 h 2302782"/>
              <a:gd name="connsiteX11" fmla="*/ 261711 w 2680153"/>
              <a:gd name="connsiteY11" fmla="*/ 1881868 h 2302782"/>
              <a:gd name="connsiteX12" fmla="*/ 0 w 2680153"/>
              <a:gd name="connsiteY12" fmla="*/ 801914 h 2302782"/>
              <a:gd name="connsiteX13" fmla="*/ 243342 w 2680153"/>
              <a:gd name="connsiteY13" fmla="*/ 559481 h 2302782"/>
              <a:gd name="connsiteX14" fmla="*/ 446315 w 2680153"/>
              <a:gd name="connsiteY14" fmla="*/ 530905 h 2302782"/>
              <a:gd name="connsiteX15" fmla="*/ 465818 w 2680153"/>
              <a:gd name="connsiteY15" fmla="*/ 357868 h 2302782"/>
              <a:gd name="connsiteX16" fmla="*/ 567418 w 2680153"/>
              <a:gd name="connsiteY16" fmla="*/ 314325 h 2302782"/>
              <a:gd name="connsiteX17" fmla="*/ 625475 w 2680153"/>
              <a:gd name="connsiteY17" fmla="*/ 227239 h 2302782"/>
              <a:gd name="connsiteX18" fmla="*/ 625475 w 2680153"/>
              <a:gd name="connsiteY18" fmla="*/ 140154 h 2302782"/>
              <a:gd name="connsiteX19" fmla="*/ 1011918 w 2680153"/>
              <a:gd name="connsiteY19" fmla="*/ 0 h 2302782"/>
              <a:gd name="connsiteX20" fmla="*/ 1177018 w 2680153"/>
              <a:gd name="connsiteY20" fmla="*/ 38554 h 2302782"/>
              <a:gd name="connsiteX21" fmla="*/ 1467304 w 2680153"/>
              <a:gd name="connsiteY21" fmla="*/ 212725 h 2302782"/>
              <a:gd name="connsiteX22" fmla="*/ 1757590 w 2680153"/>
              <a:gd name="connsiteY22" fmla="*/ 183697 h 2302782"/>
              <a:gd name="connsiteX23" fmla="*/ 2352675 w 2680153"/>
              <a:gd name="connsiteY23" fmla="*/ 415925 h 2302782"/>
              <a:gd name="connsiteX24" fmla="*/ 2680153 w 2680153"/>
              <a:gd name="connsiteY24" fmla="*/ 457881 h 2302782"/>
              <a:gd name="connsiteX0" fmla="*/ 2680153 w 2680153"/>
              <a:gd name="connsiteY0" fmla="*/ 457881 h 2302782"/>
              <a:gd name="connsiteX1" fmla="*/ 2591800 w 2680153"/>
              <a:gd name="connsiteY1" fmla="*/ 1133932 h 2302782"/>
              <a:gd name="connsiteX2" fmla="*/ 2445419 w 2680153"/>
              <a:gd name="connsiteY2" fmla="*/ 2144017 h 2302782"/>
              <a:gd name="connsiteX3" fmla="*/ 2512333 w 2680153"/>
              <a:gd name="connsiteY3" fmla="*/ 2302782 h 2302782"/>
              <a:gd name="connsiteX4" fmla="*/ 1909820 w 2680153"/>
              <a:gd name="connsiteY4" fmla="*/ 2286060 h 2302782"/>
              <a:gd name="connsiteX5" fmla="*/ 1895533 w 2680153"/>
              <a:gd name="connsiteY5" fmla="*/ 2170620 h 2302782"/>
              <a:gd name="connsiteX6" fmla="*/ 1780041 w 2680153"/>
              <a:gd name="connsiteY6" fmla="*/ 2167047 h 2302782"/>
              <a:gd name="connsiteX7" fmla="*/ 1760942 w 2680153"/>
              <a:gd name="connsiteY7" fmla="*/ 2283110 h 2302782"/>
              <a:gd name="connsiteX8" fmla="*/ 1680030 w 2680153"/>
              <a:gd name="connsiteY8" fmla="*/ 2272393 h 2302782"/>
              <a:gd name="connsiteX9" fmla="*/ 1432379 w 2680153"/>
              <a:gd name="connsiteY9" fmla="*/ 2196874 h 2302782"/>
              <a:gd name="connsiteX10" fmla="*/ 577624 w 2680153"/>
              <a:gd name="connsiteY10" fmla="*/ 2105479 h 2302782"/>
              <a:gd name="connsiteX11" fmla="*/ 261711 w 2680153"/>
              <a:gd name="connsiteY11" fmla="*/ 1881868 h 2302782"/>
              <a:gd name="connsiteX12" fmla="*/ 0 w 2680153"/>
              <a:gd name="connsiteY12" fmla="*/ 801914 h 2302782"/>
              <a:gd name="connsiteX13" fmla="*/ 243342 w 2680153"/>
              <a:gd name="connsiteY13" fmla="*/ 559481 h 2302782"/>
              <a:gd name="connsiteX14" fmla="*/ 446315 w 2680153"/>
              <a:gd name="connsiteY14" fmla="*/ 530905 h 2302782"/>
              <a:gd name="connsiteX15" fmla="*/ 465818 w 2680153"/>
              <a:gd name="connsiteY15" fmla="*/ 357868 h 2302782"/>
              <a:gd name="connsiteX16" fmla="*/ 567418 w 2680153"/>
              <a:gd name="connsiteY16" fmla="*/ 314325 h 2302782"/>
              <a:gd name="connsiteX17" fmla="*/ 625475 w 2680153"/>
              <a:gd name="connsiteY17" fmla="*/ 227239 h 2302782"/>
              <a:gd name="connsiteX18" fmla="*/ 625475 w 2680153"/>
              <a:gd name="connsiteY18" fmla="*/ 140154 h 2302782"/>
              <a:gd name="connsiteX19" fmla="*/ 1011918 w 2680153"/>
              <a:gd name="connsiteY19" fmla="*/ 0 h 2302782"/>
              <a:gd name="connsiteX20" fmla="*/ 1177018 w 2680153"/>
              <a:gd name="connsiteY20" fmla="*/ 38554 h 2302782"/>
              <a:gd name="connsiteX21" fmla="*/ 1467304 w 2680153"/>
              <a:gd name="connsiteY21" fmla="*/ 212725 h 2302782"/>
              <a:gd name="connsiteX22" fmla="*/ 1757590 w 2680153"/>
              <a:gd name="connsiteY22" fmla="*/ 183697 h 2302782"/>
              <a:gd name="connsiteX23" fmla="*/ 2352675 w 2680153"/>
              <a:gd name="connsiteY23" fmla="*/ 415925 h 2302782"/>
              <a:gd name="connsiteX24" fmla="*/ 2680153 w 2680153"/>
              <a:gd name="connsiteY24" fmla="*/ 457881 h 2302782"/>
              <a:gd name="connsiteX0" fmla="*/ 2680153 w 2680153"/>
              <a:gd name="connsiteY0" fmla="*/ 457881 h 2302782"/>
              <a:gd name="connsiteX1" fmla="*/ 2591800 w 2680153"/>
              <a:gd name="connsiteY1" fmla="*/ 1133932 h 2302782"/>
              <a:gd name="connsiteX2" fmla="*/ 2512333 w 2680153"/>
              <a:gd name="connsiteY2" fmla="*/ 2302782 h 2302782"/>
              <a:gd name="connsiteX3" fmla="*/ 1909820 w 2680153"/>
              <a:gd name="connsiteY3" fmla="*/ 2286060 h 2302782"/>
              <a:gd name="connsiteX4" fmla="*/ 1895533 w 2680153"/>
              <a:gd name="connsiteY4" fmla="*/ 2170620 h 2302782"/>
              <a:gd name="connsiteX5" fmla="*/ 1780041 w 2680153"/>
              <a:gd name="connsiteY5" fmla="*/ 2167047 h 2302782"/>
              <a:gd name="connsiteX6" fmla="*/ 1760942 w 2680153"/>
              <a:gd name="connsiteY6" fmla="*/ 2283110 h 2302782"/>
              <a:gd name="connsiteX7" fmla="*/ 1680030 w 2680153"/>
              <a:gd name="connsiteY7" fmla="*/ 2272393 h 2302782"/>
              <a:gd name="connsiteX8" fmla="*/ 1432379 w 2680153"/>
              <a:gd name="connsiteY8" fmla="*/ 2196874 h 2302782"/>
              <a:gd name="connsiteX9" fmla="*/ 577624 w 2680153"/>
              <a:gd name="connsiteY9" fmla="*/ 2105479 h 2302782"/>
              <a:gd name="connsiteX10" fmla="*/ 261711 w 2680153"/>
              <a:gd name="connsiteY10" fmla="*/ 1881868 h 2302782"/>
              <a:gd name="connsiteX11" fmla="*/ 0 w 2680153"/>
              <a:gd name="connsiteY11" fmla="*/ 801914 h 2302782"/>
              <a:gd name="connsiteX12" fmla="*/ 243342 w 2680153"/>
              <a:gd name="connsiteY12" fmla="*/ 559481 h 2302782"/>
              <a:gd name="connsiteX13" fmla="*/ 446315 w 2680153"/>
              <a:gd name="connsiteY13" fmla="*/ 530905 h 2302782"/>
              <a:gd name="connsiteX14" fmla="*/ 465818 w 2680153"/>
              <a:gd name="connsiteY14" fmla="*/ 357868 h 2302782"/>
              <a:gd name="connsiteX15" fmla="*/ 567418 w 2680153"/>
              <a:gd name="connsiteY15" fmla="*/ 314325 h 2302782"/>
              <a:gd name="connsiteX16" fmla="*/ 625475 w 2680153"/>
              <a:gd name="connsiteY16" fmla="*/ 227239 h 2302782"/>
              <a:gd name="connsiteX17" fmla="*/ 625475 w 2680153"/>
              <a:gd name="connsiteY17" fmla="*/ 140154 h 2302782"/>
              <a:gd name="connsiteX18" fmla="*/ 1011918 w 2680153"/>
              <a:gd name="connsiteY18" fmla="*/ 0 h 2302782"/>
              <a:gd name="connsiteX19" fmla="*/ 1177018 w 2680153"/>
              <a:gd name="connsiteY19" fmla="*/ 38554 h 2302782"/>
              <a:gd name="connsiteX20" fmla="*/ 1467304 w 2680153"/>
              <a:gd name="connsiteY20" fmla="*/ 212725 h 2302782"/>
              <a:gd name="connsiteX21" fmla="*/ 1757590 w 2680153"/>
              <a:gd name="connsiteY21" fmla="*/ 183697 h 2302782"/>
              <a:gd name="connsiteX22" fmla="*/ 2352675 w 2680153"/>
              <a:gd name="connsiteY22" fmla="*/ 415925 h 2302782"/>
              <a:gd name="connsiteX23" fmla="*/ 2680153 w 2680153"/>
              <a:gd name="connsiteY23" fmla="*/ 457881 h 2302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680153" h="2302782">
                <a:moveTo>
                  <a:pt x="2680153" y="457881"/>
                </a:moveTo>
                <a:lnTo>
                  <a:pt x="2591800" y="1133932"/>
                </a:lnTo>
                <a:lnTo>
                  <a:pt x="2512333" y="2302782"/>
                </a:lnTo>
                <a:lnTo>
                  <a:pt x="1909820" y="2286060"/>
                </a:lnTo>
                <a:lnTo>
                  <a:pt x="1895533" y="2170620"/>
                </a:lnTo>
                <a:lnTo>
                  <a:pt x="1780041" y="2167047"/>
                </a:lnTo>
                <a:cubicBezTo>
                  <a:pt x="1755236" y="2178453"/>
                  <a:pt x="1777610" y="2265552"/>
                  <a:pt x="1760942" y="2283110"/>
                </a:cubicBezTo>
                <a:cubicBezTo>
                  <a:pt x="1744274" y="2300668"/>
                  <a:pt x="1732417" y="2279423"/>
                  <a:pt x="1680030" y="2272393"/>
                </a:cubicBezTo>
                <a:lnTo>
                  <a:pt x="1432379" y="2196874"/>
                </a:lnTo>
                <a:lnTo>
                  <a:pt x="577624" y="2105479"/>
                </a:lnTo>
                <a:lnTo>
                  <a:pt x="261711" y="1881868"/>
                </a:lnTo>
                <a:lnTo>
                  <a:pt x="0" y="801914"/>
                </a:lnTo>
                <a:lnTo>
                  <a:pt x="243342" y="559481"/>
                </a:lnTo>
                <a:lnTo>
                  <a:pt x="446315" y="530905"/>
                </a:lnTo>
                <a:lnTo>
                  <a:pt x="465818" y="357868"/>
                </a:lnTo>
                <a:lnTo>
                  <a:pt x="567418" y="314325"/>
                </a:lnTo>
                <a:lnTo>
                  <a:pt x="625475" y="227239"/>
                </a:lnTo>
                <a:lnTo>
                  <a:pt x="625475" y="140154"/>
                </a:lnTo>
                <a:lnTo>
                  <a:pt x="1011918" y="0"/>
                </a:lnTo>
                <a:lnTo>
                  <a:pt x="1177018" y="38554"/>
                </a:lnTo>
                <a:lnTo>
                  <a:pt x="1467304" y="212725"/>
                </a:lnTo>
                <a:lnTo>
                  <a:pt x="1757590" y="183697"/>
                </a:lnTo>
                <a:lnTo>
                  <a:pt x="2352675" y="415925"/>
                </a:lnTo>
                <a:lnTo>
                  <a:pt x="2680153" y="457881"/>
                </a:lnTo>
                <a:close/>
              </a:path>
            </a:pathLst>
          </a:custGeom>
          <a:solidFill>
            <a:srgbClr val="92D050">
              <a:alpha val="20000"/>
            </a:srgbClr>
          </a:solidFill>
          <a:ln>
            <a:solidFill>
              <a:schemeClr val="tx1"/>
            </a:solidFill>
          </a:ln>
        </p:spPr>
        <p:style>
          <a:lnRef idx="2">
            <a:schemeClr val="accent6"/>
          </a:lnRef>
          <a:fillRef idx="1">
            <a:schemeClr val="lt1"/>
          </a:fillRef>
          <a:effectRef idx="0">
            <a:schemeClr val="accent6"/>
          </a:effectRef>
          <a:fontRef idx="minor">
            <a:schemeClr val="dk1"/>
          </a:fontRef>
        </p:style>
        <p:txBody>
          <a:bodyPr lIns="91406" tIns="45703" rIns="91406" bIns="45703"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9" name="テキスト ボックス 8"/>
          <p:cNvSpPr txBox="1"/>
          <p:nvPr/>
        </p:nvSpPr>
        <p:spPr>
          <a:xfrm>
            <a:off x="7121949" y="4173011"/>
            <a:ext cx="1610118" cy="184666"/>
          </a:xfrm>
          <a:prstGeom prst="rect">
            <a:avLst/>
          </a:prstGeom>
          <a:noFill/>
          <a:ln w="12700">
            <a:solidFill>
              <a:schemeClr val="tx1"/>
            </a:solidFill>
          </a:ln>
        </p:spPr>
        <p:txBody>
          <a:bodyPr wrap="square" lIns="0" tIns="0" rIns="0" bIns="0" rtlCol="0" anchor="ctr"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①大阪城公園</a:t>
            </a:r>
          </a:p>
        </p:txBody>
      </p:sp>
      <p:sp>
        <p:nvSpPr>
          <p:cNvPr id="10" name="Freeform 3"/>
          <p:cNvSpPr>
            <a:spLocks noChangeAspect="1"/>
          </p:cNvSpPr>
          <p:nvPr/>
        </p:nvSpPr>
        <p:spPr bwMode="auto">
          <a:xfrm>
            <a:off x="9621283" y="3340057"/>
            <a:ext cx="1551525" cy="2860221"/>
          </a:xfrm>
          <a:custGeom>
            <a:avLst/>
            <a:gdLst>
              <a:gd name="T0" fmla="*/ 417590 w 3420"/>
              <a:gd name="T1" fmla="*/ 0 h 6542"/>
              <a:gd name="T2" fmla="*/ 0 w 3420"/>
              <a:gd name="T3" fmla="*/ 3947368 h 6542"/>
              <a:gd name="T4" fmla="*/ 234630 w 3420"/>
              <a:gd name="T5" fmla="*/ 3947368 h 6542"/>
              <a:gd name="T6" fmla="*/ 237171 w 3420"/>
              <a:gd name="T7" fmla="*/ 4017989 h 6542"/>
              <a:gd name="T8" fmla="*/ 470106 w 3420"/>
              <a:gd name="T9" fmla="*/ 4033591 h 6542"/>
              <a:gd name="T10" fmla="*/ 447236 w 3420"/>
              <a:gd name="T11" fmla="*/ 4505765 h 6542"/>
              <a:gd name="T12" fmla="*/ 470106 w 3420"/>
              <a:gd name="T13" fmla="*/ 4775109 h 6542"/>
              <a:gd name="T14" fmla="*/ 514999 w 3420"/>
              <a:gd name="T15" fmla="*/ 5124928 h 6542"/>
              <a:gd name="T16" fmla="*/ 635279 w 3420"/>
              <a:gd name="T17" fmla="*/ 5372100 h 6542"/>
              <a:gd name="T18" fmla="*/ 940212 w 3420"/>
              <a:gd name="T19" fmla="*/ 5369636 h 6542"/>
              <a:gd name="T20" fmla="*/ 952918 w 3420"/>
              <a:gd name="T21" fmla="*/ 4957409 h 6542"/>
              <a:gd name="T22" fmla="*/ 1200253 w 3420"/>
              <a:gd name="T23" fmla="*/ 5006679 h 6542"/>
              <a:gd name="T24" fmla="*/ 1372202 w 3420"/>
              <a:gd name="T25" fmla="*/ 3990069 h 6542"/>
              <a:gd name="T26" fmla="*/ 1498410 w 3420"/>
              <a:gd name="T27" fmla="*/ 3989248 h 6542"/>
              <a:gd name="T28" fmla="*/ 1677135 w 3420"/>
              <a:gd name="T29" fmla="*/ 3448097 h 6542"/>
              <a:gd name="T30" fmla="*/ 1677135 w 3420"/>
              <a:gd name="T31" fmla="*/ 2721360 h 6542"/>
              <a:gd name="T32" fmla="*/ 2350530 w 3420"/>
              <a:gd name="T33" fmla="*/ 2733678 h 6542"/>
              <a:gd name="T34" fmla="*/ 2388647 w 3420"/>
              <a:gd name="T35" fmla="*/ 2358403 h 6542"/>
              <a:gd name="T36" fmla="*/ 2775744 w 3420"/>
              <a:gd name="T37" fmla="*/ 1804112 h 6542"/>
              <a:gd name="T38" fmla="*/ 2788449 w 3420"/>
              <a:gd name="T39" fmla="*/ 1637415 h 6542"/>
              <a:gd name="T40" fmla="*/ 2795225 w 3420"/>
              <a:gd name="T41" fmla="*/ 1459221 h 6542"/>
              <a:gd name="T42" fmla="*/ 2807931 w 3420"/>
              <a:gd name="T43" fmla="*/ 1341793 h 6542"/>
              <a:gd name="T44" fmla="*/ 2851977 w 3420"/>
              <a:gd name="T45" fmla="*/ 1193982 h 6542"/>
              <a:gd name="T46" fmla="*/ 2839271 w 3420"/>
              <a:gd name="T47" fmla="*/ 1065059 h 6542"/>
              <a:gd name="T48" fmla="*/ 2795225 w 3420"/>
              <a:gd name="T49" fmla="*/ 898361 h 6542"/>
              <a:gd name="T50" fmla="*/ 2769814 w 3420"/>
              <a:gd name="T51" fmla="*/ 787503 h 6542"/>
              <a:gd name="T52" fmla="*/ 2763038 w 3420"/>
              <a:gd name="T53" fmla="*/ 707849 h 6542"/>
              <a:gd name="T54" fmla="*/ 2757109 w 3420"/>
              <a:gd name="T55" fmla="*/ 652010 h 6542"/>
              <a:gd name="T56" fmla="*/ 2782520 w 3420"/>
              <a:gd name="T57" fmla="*/ 590422 h 6542"/>
              <a:gd name="T58" fmla="*/ 2833342 w 3420"/>
              <a:gd name="T59" fmla="*/ 486133 h 6542"/>
              <a:gd name="T60" fmla="*/ 2896870 w 3420"/>
              <a:gd name="T61" fmla="*/ 313687 h 6542"/>
              <a:gd name="T62" fmla="*/ 2763038 w 3420"/>
              <a:gd name="T63" fmla="*/ 239782 h 6542"/>
              <a:gd name="T64" fmla="*/ 2635982 w 3420"/>
              <a:gd name="T65" fmla="*/ 202829 h 6542"/>
              <a:gd name="T66" fmla="*/ 2464881 w 3420"/>
              <a:gd name="T67" fmla="*/ 183942 h 6542"/>
              <a:gd name="T68" fmla="*/ 2140465 w 3420"/>
              <a:gd name="T69" fmla="*/ 141241 h 6542"/>
              <a:gd name="T70" fmla="*/ 1677135 w 3420"/>
              <a:gd name="T71" fmla="*/ 85402 h 6542"/>
              <a:gd name="T72" fmla="*/ 889390 w 3420"/>
              <a:gd name="T73" fmla="*/ 30383 h 6542"/>
              <a:gd name="T74" fmla="*/ 417590 w 3420"/>
              <a:gd name="T75" fmla="*/ 0 h 654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connsiteX0" fmla="*/ 1442 w 10000"/>
              <a:gd name="connsiteY0" fmla="*/ 0 h 10000"/>
              <a:gd name="connsiteX1" fmla="*/ 0 w 10000"/>
              <a:gd name="connsiteY1" fmla="*/ 7348 h 10000"/>
              <a:gd name="connsiteX2" fmla="*/ 810 w 10000"/>
              <a:gd name="connsiteY2" fmla="*/ 7348 h 10000"/>
              <a:gd name="connsiteX3" fmla="*/ 819 w 10000"/>
              <a:gd name="connsiteY3" fmla="*/ 7479 h 10000"/>
              <a:gd name="connsiteX4" fmla="*/ 1623 w 10000"/>
              <a:gd name="connsiteY4" fmla="*/ 7508 h 10000"/>
              <a:gd name="connsiteX5" fmla="*/ 1544 w 10000"/>
              <a:gd name="connsiteY5" fmla="*/ 8387 h 10000"/>
              <a:gd name="connsiteX6" fmla="*/ 1623 w 10000"/>
              <a:gd name="connsiteY6" fmla="*/ 8889 h 10000"/>
              <a:gd name="connsiteX7" fmla="*/ 1778 w 10000"/>
              <a:gd name="connsiteY7" fmla="*/ 9540 h 10000"/>
              <a:gd name="connsiteX8" fmla="*/ 2193 w 10000"/>
              <a:gd name="connsiteY8" fmla="*/ 10000 h 10000"/>
              <a:gd name="connsiteX9" fmla="*/ 3246 w 10000"/>
              <a:gd name="connsiteY9" fmla="*/ 9995 h 10000"/>
              <a:gd name="connsiteX10" fmla="*/ 3289 w 10000"/>
              <a:gd name="connsiteY10" fmla="*/ 9228 h 10000"/>
              <a:gd name="connsiteX11" fmla="*/ 4143 w 10000"/>
              <a:gd name="connsiteY11" fmla="*/ 9320 h 10000"/>
              <a:gd name="connsiteX12" fmla="*/ 4362 w 10000"/>
              <a:gd name="connsiteY12" fmla="*/ 7560 h 10000"/>
              <a:gd name="connsiteX13" fmla="*/ 5173 w 10000"/>
              <a:gd name="connsiteY13" fmla="*/ 7426 h 10000"/>
              <a:gd name="connsiteX14" fmla="*/ 5789 w 10000"/>
              <a:gd name="connsiteY14" fmla="*/ 6419 h 10000"/>
              <a:gd name="connsiteX15" fmla="*/ 5789 w 10000"/>
              <a:gd name="connsiteY15" fmla="*/ 5066 h 10000"/>
              <a:gd name="connsiteX16" fmla="*/ 8114 w 10000"/>
              <a:gd name="connsiteY16" fmla="*/ 5089 h 10000"/>
              <a:gd name="connsiteX17" fmla="*/ 8246 w 10000"/>
              <a:gd name="connsiteY17" fmla="*/ 4390 h 10000"/>
              <a:gd name="connsiteX18" fmla="*/ 9582 w 10000"/>
              <a:gd name="connsiteY18" fmla="*/ 3358 h 10000"/>
              <a:gd name="connsiteX19" fmla="*/ 9626 w 10000"/>
              <a:gd name="connsiteY19" fmla="*/ 3048 h 10000"/>
              <a:gd name="connsiteX20" fmla="*/ 9649 w 10000"/>
              <a:gd name="connsiteY20" fmla="*/ 2716 h 10000"/>
              <a:gd name="connsiteX21" fmla="*/ 9693 w 10000"/>
              <a:gd name="connsiteY21" fmla="*/ 2498 h 10000"/>
              <a:gd name="connsiteX22" fmla="*/ 9845 w 10000"/>
              <a:gd name="connsiteY22" fmla="*/ 2223 h 10000"/>
              <a:gd name="connsiteX23" fmla="*/ 9801 w 10000"/>
              <a:gd name="connsiteY23" fmla="*/ 1983 h 10000"/>
              <a:gd name="connsiteX24" fmla="*/ 9649 w 10000"/>
              <a:gd name="connsiteY24" fmla="*/ 1672 h 10000"/>
              <a:gd name="connsiteX25" fmla="*/ 9561 w 10000"/>
              <a:gd name="connsiteY25" fmla="*/ 1466 h 10000"/>
              <a:gd name="connsiteX26" fmla="*/ 9538 w 10000"/>
              <a:gd name="connsiteY26" fmla="*/ 1318 h 10000"/>
              <a:gd name="connsiteX27" fmla="*/ 9518 w 10000"/>
              <a:gd name="connsiteY27" fmla="*/ 1214 h 10000"/>
              <a:gd name="connsiteX28" fmla="*/ 9605 w 10000"/>
              <a:gd name="connsiteY28" fmla="*/ 1099 h 10000"/>
              <a:gd name="connsiteX29" fmla="*/ 9781 w 10000"/>
              <a:gd name="connsiteY29" fmla="*/ 905 h 10000"/>
              <a:gd name="connsiteX30" fmla="*/ 10000 w 10000"/>
              <a:gd name="connsiteY30" fmla="*/ 584 h 10000"/>
              <a:gd name="connsiteX31" fmla="*/ 9538 w 10000"/>
              <a:gd name="connsiteY31" fmla="*/ 446 h 10000"/>
              <a:gd name="connsiteX32" fmla="*/ 9099 w 10000"/>
              <a:gd name="connsiteY32" fmla="*/ 378 h 10000"/>
              <a:gd name="connsiteX33" fmla="*/ 8509 w 10000"/>
              <a:gd name="connsiteY33" fmla="*/ 342 h 10000"/>
              <a:gd name="connsiteX34" fmla="*/ 7389 w 10000"/>
              <a:gd name="connsiteY34" fmla="*/ 263 h 10000"/>
              <a:gd name="connsiteX35" fmla="*/ 5789 w 10000"/>
              <a:gd name="connsiteY35" fmla="*/ 159 h 10000"/>
              <a:gd name="connsiteX36" fmla="*/ 3070 w 10000"/>
              <a:gd name="connsiteY36" fmla="*/ 57 h 10000"/>
              <a:gd name="connsiteX37" fmla="*/ 1442 w 10000"/>
              <a:gd name="connsiteY37" fmla="*/ 0 h 10000"/>
              <a:gd name="connsiteX0" fmla="*/ 1442 w 10000"/>
              <a:gd name="connsiteY0" fmla="*/ 0 h 10000"/>
              <a:gd name="connsiteX1" fmla="*/ 0 w 10000"/>
              <a:gd name="connsiteY1" fmla="*/ 7348 h 10000"/>
              <a:gd name="connsiteX2" fmla="*/ 810 w 10000"/>
              <a:gd name="connsiteY2" fmla="*/ 7348 h 10000"/>
              <a:gd name="connsiteX3" fmla="*/ 819 w 10000"/>
              <a:gd name="connsiteY3" fmla="*/ 7479 h 10000"/>
              <a:gd name="connsiteX4" fmla="*/ 1623 w 10000"/>
              <a:gd name="connsiteY4" fmla="*/ 7508 h 10000"/>
              <a:gd name="connsiteX5" fmla="*/ 1544 w 10000"/>
              <a:gd name="connsiteY5" fmla="*/ 8387 h 10000"/>
              <a:gd name="connsiteX6" fmla="*/ 1623 w 10000"/>
              <a:gd name="connsiteY6" fmla="*/ 8889 h 10000"/>
              <a:gd name="connsiteX7" fmla="*/ 1778 w 10000"/>
              <a:gd name="connsiteY7" fmla="*/ 9540 h 10000"/>
              <a:gd name="connsiteX8" fmla="*/ 2193 w 10000"/>
              <a:gd name="connsiteY8" fmla="*/ 10000 h 10000"/>
              <a:gd name="connsiteX9" fmla="*/ 3246 w 10000"/>
              <a:gd name="connsiteY9" fmla="*/ 9995 h 10000"/>
              <a:gd name="connsiteX10" fmla="*/ 3289 w 10000"/>
              <a:gd name="connsiteY10" fmla="*/ 9228 h 10000"/>
              <a:gd name="connsiteX11" fmla="*/ 4143 w 10000"/>
              <a:gd name="connsiteY11" fmla="*/ 9320 h 10000"/>
              <a:gd name="connsiteX12" fmla="*/ 4362 w 10000"/>
              <a:gd name="connsiteY12" fmla="*/ 7560 h 10000"/>
              <a:gd name="connsiteX13" fmla="*/ 5245 w 10000"/>
              <a:gd name="connsiteY13" fmla="*/ 7543 h 10000"/>
              <a:gd name="connsiteX14" fmla="*/ 5789 w 10000"/>
              <a:gd name="connsiteY14" fmla="*/ 6419 h 10000"/>
              <a:gd name="connsiteX15" fmla="*/ 5789 w 10000"/>
              <a:gd name="connsiteY15" fmla="*/ 5066 h 10000"/>
              <a:gd name="connsiteX16" fmla="*/ 8114 w 10000"/>
              <a:gd name="connsiteY16" fmla="*/ 5089 h 10000"/>
              <a:gd name="connsiteX17" fmla="*/ 8246 w 10000"/>
              <a:gd name="connsiteY17" fmla="*/ 4390 h 10000"/>
              <a:gd name="connsiteX18" fmla="*/ 9582 w 10000"/>
              <a:gd name="connsiteY18" fmla="*/ 3358 h 10000"/>
              <a:gd name="connsiteX19" fmla="*/ 9626 w 10000"/>
              <a:gd name="connsiteY19" fmla="*/ 3048 h 10000"/>
              <a:gd name="connsiteX20" fmla="*/ 9649 w 10000"/>
              <a:gd name="connsiteY20" fmla="*/ 2716 h 10000"/>
              <a:gd name="connsiteX21" fmla="*/ 9693 w 10000"/>
              <a:gd name="connsiteY21" fmla="*/ 2498 h 10000"/>
              <a:gd name="connsiteX22" fmla="*/ 9845 w 10000"/>
              <a:gd name="connsiteY22" fmla="*/ 2223 h 10000"/>
              <a:gd name="connsiteX23" fmla="*/ 9801 w 10000"/>
              <a:gd name="connsiteY23" fmla="*/ 1983 h 10000"/>
              <a:gd name="connsiteX24" fmla="*/ 9649 w 10000"/>
              <a:gd name="connsiteY24" fmla="*/ 1672 h 10000"/>
              <a:gd name="connsiteX25" fmla="*/ 9561 w 10000"/>
              <a:gd name="connsiteY25" fmla="*/ 1466 h 10000"/>
              <a:gd name="connsiteX26" fmla="*/ 9538 w 10000"/>
              <a:gd name="connsiteY26" fmla="*/ 1318 h 10000"/>
              <a:gd name="connsiteX27" fmla="*/ 9518 w 10000"/>
              <a:gd name="connsiteY27" fmla="*/ 1214 h 10000"/>
              <a:gd name="connsiteX28" fmla="*/ 9605 w 10000"/>
              <a:gd name="connsiteY28" fmla="*/ 1099 h 10000"/>
              <a:gd name="connsiteX29" fmla="*/ 9781 w 10000"/>
              <a:gd name="connsiteY29" fmla="*/ 905 h 10000"/>
              <a:gd name="connsiteX30" fmla="*/ 10000 w 10000"/>
              <a:gd name="connsiteY30" fmla="*/ 584 h 10000"/>
              <a:gd name="connsiteX31" fmla="*/ 9538 w 10000"/>
              <a:gd name="connsiteY31" fmla="*/ 446 h 10000"/>
              <a:gd name="connsiteX32" fmla="*/ 9099 w 10000"/>
              <a:gd name="connsiteY32" fmla="*/ 378 h 10000"/>
              <a:gd name="connsiteX33" fmla="*/ 8509 w 10000"/>
              <a:gd name="connsiteY33" fmla="*/ 342 h 10000"/>
              <a:gd name="connsiteX34" fmla="*/ 7389 w 10000"/>
              <a:gd name="connsiteY34" fmla="*/ 263 h 10000"/>
              <a:gd name="connsiteX35" fmla="*/ 5789 w 10000"/>
              <a:gd name="connsiteY35" fmla="*/ 159 h 10000"/>
              <a:gd name="connsiteX36" fmla="*/ 3070 w 10000"/>
              <a:gd name="connsiteY36" fmla="*/ 57 h 10000"/>
              <a:gd name="connsiteX37" fmla="*/ 1442 w 10000"/>
              <a:gd name="connsiteY37" fmla="*/ 0 h 10000"/>
              <a:gd name="connsiteX0" fmla="*/ 1442 w 10000"/>
              <a:gd name="connsiteY0" fmla="*/ 0 h 10000"/>
              <a:gd name="connsiteX1" fmla="*/ 0 w 10000"/>
              <a:gd name="connsiteY1" fmla="*/ 7348 h 10000"/>
              <a:gd name="connsiteX2" fmla="*/ 810 w 10000"/>
              <a:gd name="connsiteY2" fmla="*/ 7348 h 10000"/>
              <a:gd name="connsiteX3" fmla="*/ 819 w 10000"/>
              <a:gd name="connsiteY3" fmla="*/ 7479 h 10000"/>
              <a:gd name="connsiteX4" fmla="*/ 1623 w 10000"/>
              <a:gd name="connsiteY4" fmla="*/ 7508 h 10000"/>
              <a:gd name="connsiteX5" fmla="*/ 1544 w 10000"/>
              <a:gd name="connsiteY5" fmla="*/ 8387 h 10000"/>
              <a:gd name="connsiteX6" fmla="*/ 1623 w 10000"/>
              <a:gd name="connsiteY6" fmla="*/ 8889 h 10000"/>
              <a:gd name="connsiteX7" fmla="*/ 1778 w 10000"/>
              <a:gd name="connsiteY7" fmla="*/ 9540 h 10000"/>
              <a:gd name="connsiteX8" fmla="*/ 2193 w 10000"/>
              <a:gd name="connsiteY8" fmla="*/ 10000 h 10000"/>
              <a:gd name="connsiteX9" fmla="*/ 3246 w 10000"/>
              <a:gd name="connsiteY9" fmla="*/ 9995 h 10000"/>
              <a:gd name="connsiteX10" fmla="*/ 3272 w 10000"/>
              <a:gd name="connsiteY10" fmla="*/ 9706 h 10000"/>
              <a:gd name="connsiteX11" fmla="*/ 4143 w 10000"/>
              <a:gd name="connsiteY11" fmla="*/ 9320 h 10000"/>
              <a:gd name="connsiteX12" fmla="*/ 4362 w 10000"/>
              <a:gd name="connsiteY12" fmla="*/ 7560 h 10000"/>
              <a:gd name="connsiteX13" fmla="*/ 5245 w 10000"/>
              <a:gd name="connsiteY13" fmla="*/ 7543 h 10000"/>
              <a:gd name="connsiteX14" fmla="*/ 5789 w 10000"/>
              <a:gd name="connsiteY14" fmla="*/ 6419 h 10000"/>
              <a:gd name="connsiteX15" fmla="*/ 5789 w 10000"/>
              <a:gd name="connsiteY15" fmla="*/ 5066 h 10000"/>
              <a:gd name="connsiteX16" fmla="*/ 8114 w 10000"/>
              <a:gd name="connsiteY16" fmla="*/ 5089 h 10000"/>
              <a:gd name="connsiteX17" fmla="*/ 8246 w 10000"/>
              <a:gd name="connsiteY17" fmla="*/ 4390 h 10000"/>
              <a:gd name="connsiteX18" fmla="*/ 9582 w 10000"/>
              <a:gd name="connsiteY18" fmla="*/ 3358 h 10000"/>
              <a:gd name="connsiteX19" fmla="*/ 9626 w 10000"/>
              <a:gd name="connsiteY19" fmla="*/ 3048 h 10000"/>
              <a:gd name="connsiteX20" fmla="*/ 9649 w 10000"/>
              <a:gd name="connsiteY20" fmla="*/ 2716 h 10000"/>
              <a:gd name="connsiteX21" fmla="*/ 9693 w 10000"/>
              <a:gd name="connsiteY21" fmla="*/ 2498 h 10000"/>
              <a:gd name="connsiteX22" fmla="*/ 9845 w 10000"/>
              <a:gd name="connsiteY22" fmla="*/ 2223 h 10000"/>
              <a:gd name="connsiteX23" fmla="*/ 9801 w 10000"/>
              <a:gd name="connsiteY23" fmla="*/ 1983 h 10000"/>
              <a:gd name="connsiteX24" fmla="*/ 9649 w 10000"/>
              <a:gd name="connsiteY24" fmla="*/ 1672 h 10000"/>
              <a:gd name="connsiteX25" fmla="*/ 9561 w 10000"/>
              <a:gd name="connsiteY25" fmla="*/ 1466 h 10000"/>
              <a:gd name="connsiteX26" fmla="*/ 9538 w 10000"/>
              <a:gd name="connsiteY26" fmla="*/ 1318 h 10000"/>
              <a:gd name="connsiteX27" fmla="*/ 9518 w 10000"/>
              <a:gd name="connsiteY27" fmla="*/ 1214 h 10000"/>
              <a:gd name="connsiteX28" fmla="*/ 9605 w 10000"/>
              <a:gd name="connsiteY28" fmla="*/ 1099 h 10000"/>
              <a:gd name="connsiteX29" fmla="*/ 9781 w 10000"/>
              <a:gd name="connsiteY29" fmla="*/ 905 h 10000"/>
              <a:gd name="connsiteX30" fmla="*/ 10000 w 10000"/>
              <a:gd name="connsiteY30" fmla="*/ 584 h 10000"/>
              <a:gd name="connsiteX31" fmla="*/ 9538 w 10000"/>
              <a:gd name="connsiteY31" fmla="*/ 446 h 10000"/>
              <a:gd name="connsiteX32" fmla="*/ 9099 w 10000"/>
              <a:gd name="connsiteY32" fmla="*/ 378 h 10000"/>
              <a:gd name="connsiteX33" fmla="*/ 8509 w 10000"/>
              <a:gd name="connsiteY33" fmla="*/ 342 h 10000"/>
              <a:gd name="connsiteX34" fmla="*/ 7389 w 10000"/>
              <a:gd name="connsiteY34" fmla="*/ 263 h 10000"/>
              <a:gd name="connsiteX35" fmla="*/ 5789 w 10000"/>
              <a:gd name="connsiteY35" fmla="*/ 159 h 10000"/>
              <a:gd name="connsiteX36" fmla="*/ 3070 w 10000"/>
              <a:gd name="connsiteY36" fmla="*/ 57 h 10000"/>
              <a:gd name="connsiteX37" fmla="*/ 1442 w 10000"/>
              <a:gd name="connsiteY37" fmla="*/ 0 h 10000"/>
              <a:gd name="connsiteX0" fmla="*/ 1442 w 10000"/>
              <a:gd name="connsiteY0" fmla="*/ 0 h 10000"/>
              <a:gd name="connsiteX1" fmla="*/ 0 w 10000"/>
              <a:gd name="connsiteY1" fmla="*/ 7348 h 10000"/>
              <a:gd name="connsiteX2" fmla="*/ 810 w 10000"/>
              <a:gd name="connsiteY2" fmla="*/ 7348 h 10000"/>
              <a:gd name="connsiteX3" fmla="*/ 819 w 10000"/>
              <a:gd name="connsiteY3" fmla="*/ 7479 h 10000"/>
              <a:gd name="connsiteX4" fmla="*/ 1623 w 10000"/>
              <a:gd name="connsiteY4" fmla="*/ 7508 h 10000"/>
              <a:gd name="connsiteX5" fmla="*/ 1544 w 10000"/>
              <a:gd name="connsiteY5" fmla="*/ 8387 h 10000"/>
              <a:gd name="connsiteX6" fmla="*/ 1623 w 10000"/>
              <a:gd name="connsiteY6" fmla="*/ 8889 h 10000"/>
              <a:gd name="connsiteX7" fmla="*/ 1778 w 10000"/>
              <a:gd name="connsiteY7" fmla="*/ 9540 h 10000"/>
              <a:gd name="connsiteX8" fmla="*/ 2193 w 10000"/>
              <a:gd name="connsiteY8" fmla="*/ 10000 h 10000"/>
              <a:gd name="connsiteX9" fmla="*/ 3246 w 10000"/>
              <a:gd name="connsiteY9" fmla="*/ 9995 h 10000"/>
              <a:gd name="connsiteX10" fmla="*/ 3272 w 10000"/>
              <a:gd name="connsiteY10" fmla="*/ 9412 h 10000"/>
              <a:gd name="connsiteX11" fmla="*/ 4143 w 10000"/>
              <a:gd name="connsiteY11" fmla="*/ 9320 h 10000"/>
              <a:gd name="connsiteX12" fmla="*/ 4362 w 10000"/>
              <a:gd name="connsiteY12" fmla="*/ 7560 h 10000"/>
              <a:gd name="connsiteX13" fmla="*/ 5245 w 10000"/>
              <a:gd name="connsiteY13" fmla="*/ 7543 h 10000"/>
              <a:gd name="connsiteX14" fmla="*/ 5789 w 10000"/>
              <a:gd name="connsiteY14" fmla="*/ 6419 h 10000"/>
              <a:gd name="connsiteX15" fmla="*/ 5789 w 10000"/>
              <a:gd name="connsiteY15" fmla="*/ 5066 h 10000"/>
              <a:gd name="connsiteX16" fmla="*/ 8114 w 10000"/>
              <a:gd name="connsiteY16" fmla="*/ 5089 h 10000"/>
              <a:gd name="connsiteX17" fmla="*/ 8246 w 10000"/>
              <a:gd name="connsiteY17" fmla="*/ 4390 h 10000"/>
              <a:gd name="connsiteX18" fmla="*/ 9582 w 10000"/>
              <a:gd name="connsiteY18" fmla="*/ 3358 h 10000"/>
              <a:gd name="connsiteX19" fmla="*/ 9626 w 10000"/>
              <a:gd name="connsiteY19" fmla="*/ 3048 h 10000"/>
              <a:gd name="connsiteX20" fmla="*/ 9649 w 10000"/>
              <a:gd name="connsiteY20" fmla="*/ 2716 h 10000"/>
              <a:gd name="connsiteX21" fmla="*/ 9693 w 10000"/>
              <a:gd name="connsiteY21" fmla="*/ 2498 h 10000"/>
              <a:gd name="connsiteX22" fmla="*/ 9845 w 10000"/>
              <a:gd name="connsiteY22" fmla="*/ 2223 h 10000"/>
              <a:gd name="connsiteX23" fmla="*/ 9801 w 10000"/>
              <a:gd name="connsiteY23" fmla="*/ 1983 h 10000"/>
              <a:gd name="connsiteX24" fmla="*/ 9649 w 10000"/>
              <a:gd name="connsiteY24" fmla="*/ 1672 h 10000"/>
              <a:gd name="connsiteX25" fmla="*/ 9561 w 10000"/>
              <a:gd name="connsiteY25" fmla="*/ 1466 h 10000"/>
              <a:gd name="connsiteX26" fmla="*/ 9538 w 10000"/>
              <a:gd name="connsiteY26" fmla="*/ 1318 h 10000"/>
              <a:gd name="connsiteX27" fmla="*/ 9518 w 10000"/>
              <a:gd name="connsiteY27" fmla="*/ 1214 h 10000"/>
              <a:gd name="connsiteX28" fmla="*/ 9605 w 10000"/>
              <a:gd name="connsiteY28" fmla="*/ 1099 h 10000"/>
              <a:gd name="connsiteX29" fmla="*/ 9781 w 10000"/>
              <a:gd name="connsiteY29" fmla="*/ 905 h 10000"/>
              <a:gd name="connsiteX30" fmla="*/ 10000 w 10000"/>
              <a:gd name="connsiteY30" fmla="*/ 584 h 10000"/>
              <a:gd name="connsiteX31" fmla="*/ 9538 w 10000"/>
              <a:gd name="connsiteY31" fmla="*/ 446 h 10000"/>
              <a:gd name="connsiteX32" fmla="*/ 9099 w 10000"/>
              <a:gd name="connsiteY32" fmla="*/ 378 h 10000"/>
              <a:gd name="connsiteX33" fmla="*/ 8509 w 10000"/>
              <a:gd name="connsiteY33" fmla="*/ 342 h 10000"/>
              <a:gd name="connsiteX34" fmla="*/ 7389 w 10000"/>
              <a:gd name="connsiteY34" fmla="*/ 263 h 10000"/>
              <a:gd name="connsiteX35" fmla="*/ 5789 w 10000"/>
              <a:gd name="connsiteY35" fmla="*/ 159 h 10000"/>
              <a:gd name="connsiteX36" fmla="*/ 3070 w 10000"/>
              <a:gd name="connsiteY36" fmla="*/ 57 h 10000"/>
              <a:gd name="connsiteX37" fmla="*/ 1442 w 10000"/>
              <a:gd name="connsiteY37" fmla="*/ 0 h 10000"/>
              <a:gd name="connsiteX0" fmla="*/ 1442 w 10000"/>
              <a:gd name="connsiteY0" fmla="*/ 0 h 10000"/>
              <a:gd name="connsiteX1" fmla="*/ 0 w 10000"/>
              <a:gd name="connsiteY1" fmla="*/ 7348 h 10000"/>
              <a:gd name="connsiteX2" fmla="*/ 810 w 10000"/>
              <a:gd name="connsiteY2" fmla="*/ 7348 h 10000"/>
              <a:gd name="connsiteX3" fmla="*/ 819 w 10000"/>
              <a:gd name="connsiteY3" fmla="*/ 7479 h 10000"/>
              <a:gd name="connsiteX4" fmla="*/ 1623 w 10000"/>
              <a:gd name="connsiteY4" fmla="*/ 7508 h 10000"/>
              <a:gd name="connsiteX5" fmla="*/ 1544 w 10000"/>
              <a:gd name="connsiteY5" fmla="*/ 8387 h 10000"/>
              <a:gd name="connsiteX6" fmla="*/ 1623 w 10000"/>
              <a:gd name="connsiteY6" fmla="*/ 8889 h 10000"/>
              <a:gd name="connsiteX7" fmla="*/ 1778 w 10000"/>
              <a:gd name="connsiteY7" fmla="*/ 9540 h 10000"/>
              <a:gd name="connsiteX8" fmla="*/ 2193 w 10000"/>
              <a:gd name="connsiteY8" fmla="*/ 10000 h 10000"/>
              <a:gd name="connsiteX9" fmla="*/ 3066 w 10000"/>
              <a:gd name="connsiteY9" fmla="*/ 9917 h 10000"/>
              <a:gd name="connsiteX10" fmla="*/ 3272 w 10000"/>
              <a:gd name="connsiteY10" fmla="*/ 9412 h 10000"/>
              <a:gd name="connsiteX11" fmla="*/ 4143 w 10000"/>
              <a:gd name="connsiteY11" fmla="*/ 9320 h 10000"/>
              <a:gd name="connsiteX12" fmla="*/ 4362 w 10000"/>
              <a:gd name="connsiteY12" fmla="*/ 7560 h 10000"/>
              <a:gd name="connsiteX13" fmla="*/ 5245 w 10000"/>
              <a:gd name="connsiteY13" fmla="*/ 7543 h 10000"/>
              <a:gd name="connsiteX14" fmla="*/ 5789 w 10000"/>
              <a:gd name="connsiteY14" fmla="*/ 6419 h 10000"/>
              <a:gd name="connsiteX15" fmla="*/ 5789 w 10000"/>
              <a:gd name="connsiteY15" fmla="*/ 5066 h 10000"/>
              <a:gd name="connsiteX16" fmla="*/ 8114 w 10000"/>
              <a:gd name="connsiteY16" fmla="*/ 5089 h 10000"/>
              <a:gd name="connsiteX17" fmla="*/ 8246 w 10000"/>
              <a:gd name="connsiteY17" fmla="*/ 4390 h 10000"/>
              <a:gd name="connsiteX18" fmla="*/ 9582 w 10000"/>
              <a:gd name="connsiteY18" fmla="*/ 3358 h 10000"/>
              <a:gd name="connsiteX19" fmla="*/ 9626 w 10000"/>
              <a:gd name="connsiteY19" fmla="*/ 3048 h 10000"/>
              <a:gd name="connsiteX20" fmla="*/ 9649 w 10000"/>
              <a:gd name="connsiteY20" fmla="*/ 2716 h 10000"/>
              <a:gd name="connsiteX21" fmla="*/ 9693 w 10000"/>
              <a:gd name="connsiteY21" fmla="*/ 2498 h 10000"/>
              <a:gd name="connsiteX22" fmla="*/ 9845 w 10000"/>
              <a:gd name="connsiteY22" fmla="*/ 2223 h 10000"/>
              <a:gd name="connsiteX23" fmla="*/ 9801 w 10000"/>
              <a:gd name="connsiteY23" fmla="*/ 1983 h 10000"/>
              <a:gd name="connsiteX24" fmla="*/ 9649 w 10000"/>
              <a:gd name="connsiteY24" fmla="*/ 1672 h 10000"/>
              <a:gd name="connsiteX25" fmla="*/ 9561 w 10000"/>
              <a:gd name="connsiteY25" fmla="*/ 1466 h 10000"/>
              <a:gd name="connsiteX26" fmla="*/ 9538 w 10000"/>
              <a:gd name="connsiteY26" fmla="*/ 1318 h 10000"/>
              <a:gd name="connsiteX27" fmla="*/ 9518 w 10000"/>
              <a:gd name="connsiteY27" fmla="*/ 1214 h 10000"/>
              <a:gd name="connsiteX28" fmla="*/ 9605 w 10000"/>
              <a:gd name="connsiteY28" fmla="*/ 1099 h 10000"/>
              <a:gd name="connsiteX29" fmla="*/ 9781 w 10000"/>
              <a:gd name="connsiteY29" fmla="*/ 905 h 10000"/>
              <a:gd name="connsiteX30" fmla="*/ 10000 w 10000"/>
              <a:gd name="connsiteY30" fmla="*/ 584 h 10000"/>
              <a:gd name="connsiteX31" fmla="*/ 9538 w 10000"/>
              <a:gd name="connsiteY31" fmla="*/ 446 h 10000"/>
              <a:gd name="connsiteX32" fmla="*/ 9099 w 10000"/>
              <a:gd name="connsiteY32" fmla="*/ 378 h 10000"/>
              <a:gd name="connsiteX33" fmla="*/ 8509 w 10000"/>
              <a:gd name="connsiteY33" fmla="*/ 342 h 10000"/>
              <a:gd name="connsiteX34" fmla="*/ 7389 w 10000"/>
              <a:gd name="connsiteY34" fmla="*/ 263 h 10000"/>
              <a:gd name="connsiteX35" fmla="*/ 5789 w 10000"/>
              <a:gd name="connsiteY35" fmla="*/ 159 h 10000"/>
              <a:gd name="connsiteX36" fmla="*/ 3070 w 10000"/>
              <a:gd name="connsiteY36" fmla="*/ 57 h 10000"/>
              <a:gd name="connsiteX37" fmla="*/ 1442 w 10000"/>
              <a:gd name="connsiteY37" fmla="*/ 0 h 10000"/>
              <a:gd name="connsiteX0" fmla="*/ 1442 w 10000"/>
              <a:gd name="connsiteY0" fmla="*/ 0 h 9942"/>
              <a:gd name="connsiteX1" fmla="*/ 0 w 10000"/>
              <a:gd name="connsiteY1" fmla="*/ 7348 h 9942"/>
              <a:gd name="connsiteX2" fmla="*/ 810 w 10000"/>
              <a:gd name="connsiteY2" fmla="*/ 7348 h 9942"/>
              <a:gd name="connsiteX3" fmla="*/ 819 w 10000"/>
              <a:gd name="connsiteY3" fmla="*/ 7479 h 9942"/>
              <a:gd name="connsiteX4" fmla="*/ 1623 w 10000"/>
              <a:gd name="connsiteY4" fmla="*/ 7508 h 9942"/>
              <a:gd name="connsiteX5" fmla="*/ 1544 w 10000"/>
              <a:gd name="connsiteY5" fmla="*/ 8387 h 9942"/>
              <a:gd name="connsiteX6" fmla="*/ 1623 w 10000"/>
              <a:gd name="connsiteY6" fmla="*/ 8889 h 9942"/>
              <a:gd name="connsiteX7" fmla="*/ 1778 w 10000"/>
              <a:gd name="connsiteY7" fmla="*/ 9540 h 9942"/>
              <a:gd name="connsiteX8" fmla="*/ 2013 w 10000"/>
              <a:gd name="connsiteY8" fmla="*/ 9942 h 9942"/>
              <a:gd name="connsiteX9" fmla="*/ 3066 w 10000"/>
              <a:gd name="connsiteY9" fmla="*/ 9917 h 9942"/>
              <a:gd name="connsiteX10" fmla="*/ 3272 w 10000"/>
              <a:gd name="connsiteY10" fmla="*/ 9412 h 9942"/>
              <a:gd name="connsiteX11" fmla="*/ 4143 w 10000"/>
              <a:gd name="connsiteY11" fmla="*/ 9320 h 9942"/>
              <a:gd name="connsiteX12" fmla="*/ 4362 w 10000"/>
              <a:gd name="connsiteY12" fmla="*/ 7560 h 9942"/>
              <a:gd name="connsiteX13" fmla="*/ 5245 w 10000"/>
              <a:gd name="connsiteY13" fmla="*/ 7543 h 9942"/>
              <a:gd name="connsiteX14" fmla="*/ 5789 w 10000"/>
              <a:gd name="connsiteY14" fmla="*/ 6419 h 9942"/>
              <a:gd name="connsiteX15" fmla="*/ 5789 w 10000"/>
              <a:gd name="connsiteY15" fmla="*/ 5066 h 9942"/>
              <a:gd name="connsiteX16" fmla="*/ 8114 w 10000"/>
              <a:gd name="connsiteY16" fmla="*/ 5089 h 9942"/>
              <a:gd name="connsiteX17" fmla="*/ 8246 w 10000"/>
              <a:gd name="connsiteY17" fmla="*/ 4390 h 9942"/>
              <a:gd name="connsiteX18" fmla="*/ 9582 w 10000"/>
              <a:gd name="connsiteY18" fmla="*/ 3358 h 9942"/>
              <a:gd name="connsiteX19" fmla="*/ 9626 w 10000"/>
              <a:gd name="connsiteY19" fmla="*/ 3048 h 9942"/>
              <a:gd name="connsiteX20" fmla="*/ 9649 w 10000"/>
              <a:gd name="connsiteY20" fmla="*/ 2716 h 9942"/>
              <a:gd name="connsiteX21" fmla="*/ 9693 w 10000"/>
              <a:gd name="connsiteY21" fmla="*/ 2498 h 9942"/>
              <a:gd name="connsiteX22" fmla="*/ 9845 w 10000"/>
              <a:gd name="connsiteY22" fmla="*/ 2223 h 9942"/>
              <a:gd name="connsiteX23" fmla="*/ 9801 w 10000"/>
              <a:gd name="connsiteY23" fmla="*/ 1983 h 9942"/>
              <a:gd name="connsiteX24" fmla="*/ 9649 w 10000"/>
              <a:gd name="connsiteY24" fmla="*/ 1672 h 9942"/>
              <a:gd name="connsiteX25" fmla="*/ 9561 w 10000"/>
              <a:gd name="connsiteY25" fmla="*/ 1466 h 9942"/>
              <a:gd name="connsiteX26" fmla="*/ 9538 w 10000"/>
              <a:gd name="connsiteY26" fmla="*/ 1318 h 9942"/>
              <a:gd name="connsiteX27" fmla="*/ 9518 w 10000"/>
              <a:gd name="connsiteY27" fmla="*/ 1214 h 9942"/>
              <a:gd name="connsiteX28" fmla="*/ 9605 w 10000"/>
              <a:gd name="connsiteY28" fmla="*/ 1099 h 9942"/>
              <a:gd name="connsiteX29" fmla="*/ 9781 w 10000"/>
              <a:gd name="connsiteY29" fmla="*/ 905 h 9942"/>
              <a:gd name="connsiteX30" fmla="*/ 10000 w 10000"/>
              <a:gd name="connsiteY30" fmla="*/ 584 h 9942"/>
              <a:gd name="connsiteX31" fmla="*/ 9538 w 10000"/>
              <a:gd name="connsiteY31" fmla="*/ 446 h 9942"/>
              <a:gd name="connsiteX32" fmla="*/ 9099 w 10000"/>
              <a:gd name="connsiteY32" fmla="*/ 378 h 9942"/>
              <a:gd name="connsiteX33" fmla="*/ 8509 w 10000"/>
              <a:gd name="connsiteY33" fmla="*/ 342 h 9942"/>
              <a:gd name="connsiteX34" fmla="*/ 7389 w 10000"/>
              <a:gd name="connsiteY34" fmla="*/ 263 h 9942"/>
              <a:gd name="connsiteX35" fmla="*/ 5789 w 10000"/>
              <a:gd name="connsiteY35" fmla="*/ 159 h 9942"/>
              <a:gd name="connsiteX36" fmla="*/ 3070 w 10000"/>
              <a:gd name="connsiteY36" fmla="*/ 57 h 9942"/>
              <a:gd name="connsiteX37" fmla="*/ 1442 w 10000"/>
              <a:gd name="connsiteY37" fmla="*/ 0 h 9942"/>
              <a:gd name="connsiteX0" fmla="*/ 1442 w 10000"/>
              <a:gd name="connsiteY0" fmla="*/ 0 h 10000"/>
              <a:gd name="connsiteX1" fmla="*/ 0 w 10000"/>
              <a:gd name="connsiteY1" fmla="*/ 7391 h 10000"/>
              <a:gd name="connsiteX2" fmla="*/ 810 w 10000"/>
              <a:gd name="connsiteY2" fmla="*/ 7391 h 10000"/>
              <a:gd name="connsiteX3" fmla="*/ 819 w 10000"/>
              <a:gd name="connsiteY3" fmla="*/ 7523 h 10000"/>
              <a:gd name="connsiteX4" fmla="*/ 1623 w 10000"/>
              <a:gd name="connsiteY4" fmla="*/ 7552 h 10000"/>
              <a:gd name="connsiteX5" fmla="*/ 1544 w 10000"/>
              <a:gd name="connsiteY5" fmla="*/ 8436 h 10000"/>
              <a:gd name="connsiteX6" fmla="*/ 1623 w 10000"/>
              <a:gd name="connsiteY6" fmla="*/ 8941 h 10000"/>
              <a:gd name="connsiteX7" fmla="*/ 1778 w 10000"/>
              <a:gd name="connsiteY7" fmla="*/ 9596 h 10000"/>
              <a:gd name="connsiteX8" fmla="*/ 2013 w 10000"/>
              <a:gd name="connsiteY8" fmla="*/ 10000 h 10000"/>
              <a:gd name="connsiteX9" fmla="*/ 3066 w 10000"/>
              <a:gd name="connsiteY9" fmla="*/ 9975 h 10000"/>
              <a:gd name="connsiteX10" fmla="*/ 3272 w 10000"/>
              <a:gd name="connsiteY10" fmla="*/ 9467 h 10000"/>
              <a:gd name="connsiteX11" fmla="*/ 4097 w 10000"/>
              <a:gd name="connsiteY11" fmla="*/ 9355 h 10000"/>
              <a:gd name="connsiteX12" fmla="*/ 4362 w 10000"/>
              <a:gd name="connsiteY12" fmla="*/ 7604 h 10000"/>
              <a:gd name="connsiteX13" fmla="*/ 5245 w 10000"/>
              <a:gd name="connsiteY13" fmla="*/ 7587 h 10000"/>
              <a:gd name="connsiteX14" fmla="*/ 5789 w 10000"/>
              <a:gd name="connsiteY14" fmla="*/ 6456 h 10000"/>
              <a:gd name="connsiteX15" fmla="*/ 5789 w 10000"/>
              <a:gd name="connsiteY15" fmla="*/ 5096 h 10000"/>
              <a:gd name="connsiteX16" fmla="*/ 8114 w 10000"/>
              <a:gd name="connsiteY16" fmla="*/ 5119 h 10000"/>
              <a:gd name="connsiteX17" fmla="*/ 8246 w 10000"/>
              <a:gd name="connsiteY17" fmla="*/ 4416 h 10000"/>
              <a:gd name="connsiteX18" fmla="*/ 9582 w 10000"/>
              <a:gd name="connsiteY18" fmla="*/ 3378 h 10000"/>
              <a:gd name="connsiteX19" fmla="*/ 9626 w 10000"/>
              <a:gd name="connsiteY19" fmla="*/ 3066 h 10000"/>
              <a:gd name="connsiteX20" fmla="*/ 9649 w 10000"/>
              <a:gd name="connsiteY20" fmla="*/ 2732 h 10000"/>
              <a:gd name="connsiteX21" fmla="*/ 9693 w 10000"/>
              <a:gd name="connsiteY21" fmla="*/ 2513 h 10000"/>
              <a:gd name="connsiteX22" fmla="*/ 9845 w 10000"/>
              <a:gd name="connsiteY22" fmla="*/ 2236 h 10000"/>
              <a:gd name="connsiteX23" fmla="*/ 9801 w 10000"/>
              <a:gd name="connsiteY23" fmla="*/ 1995 h 10000"/>
              <a:gd name="connsiteX24" fmla="*/ 9649 w 10000"/>
              <a:gd name="connsiteY24" fmla="*/ 1682 h 10000"/>
              <a:gd name="connsiteX25" fmla="*/ 9561 w 10000"/>
              <a:gd name="connsiteY25" fmla="*/ 1475 h 10000"/>
              <a:gd name="connsiteX26" fmla="*/ 9538 w 10000"/>
              <a:gd name="connsiteY26" fmla="*/ 1326 h 10000"/>
              <a:gd name="connsiteX27" fmla="*/ 9518 w 10000"/>
              <a:gd name="connsiteY27" fmla="*/ 1221 h 10000"/>
              <a:gd name="connsiteX28" fmla="*/ 9605 w 10000"/>
              <a:gd name="connsiteY28" fmla="*/ 1105 h 10000"/>
              <a:gd name="connsiteX29" fmla="*/ 9781 w 10000"/>
              <a:gd name="connsiteY29" fmla="*/ 910 h 10000"/>
              <a:gd name="connsiteX30" fmla="*/ 10000 w 10000"/>
              <a:gd name="connsiteY30" fmla="*/ 587 h 10000"/>
              <a:gd name="connsiteX31" fmla="*/ 9538 w 10000"/>
              <a:gd name="connsiteY31" fmla="*/ 449 h 10000"/>
              <a:gd name="connsiteX32" fmla="*/ 9099 w 10000"/>
              <a:gd name="connsiteY32" fmla="*/ 380 h 10000"/>
              <a:gd name="connsiteX33" fmla="*/ 8509 w 10000"/>
              <a:gd name="connsiteY33" fmla="*/ 344 h 10000"/>
              <a:gd name="connsiteX34" fmla="*/ 7389 w 10000"/>
              <a:gd name="connsiteY34" fmla="*/ 265 h 10000"/>
              <a:gd name="connsiteX35" fmla="*/ 5789 w 10000"/>
              <a:gd name="connsiteY35" fmla="*/ 160 h 10000"/>
              <a:gd name="connsiteX36" fmla="*/ 3070 w 10000"/>
              <a:gd name="connsiteY36" fmla="*/ 57 h 10000"/>
              <a:gd name="connsiteX37" fmla="*/ 1442 w 10000"/>
              <a:gd name="connsiteY37" fmla="*/ 0 h 10000"/>
              <a:gd name="connsiteX0" fmla="*/ 1442 w 10000"/>
              <a:gd name="connsiteY0" fmla="*/ 0 h 10000"/>
              <a:gd name="connsiteX1" fmla="*/ 0 w 10000"/>
              <a:gd name="connsiteY1" fmla="*/ 7391 h 10000"/>
              <a:gd name="connsiteX2" fmla="*/ 810 w 10000"/>
              <a:gd name="connsiteY2" fmla="*/ 7391 h 10000"/>
              <a:gd name="connsiteX3" fmla="*/ 819 w 10000"/>
              <a:gd name="connsiteY3" fmla="*/ 7523 h 10000"/>
              <a:gd name="connsiteX4" fmla="*/ 1623 w 10000"/>
              <a:gd name="connsiteY4" fmla="*/ 7552 h 10000"/>
              <a:gd name="connsiteX5" fmla="*/ 1544 w 10000"/>
              <a:gd name="connsiteY5" fmla="*/ 8436 h 10000"/>
              <a:gd name="connsiteX6" fmla="*/ 1623 w 10000"/>
              <a:gd name="connsiteY6" fmla="*/ 8941 h 10000"/>
              <a:gd name="connsiteX7" fmla="*/ 1778 w 10000"/>
              <a:gd name="connsiteY7" fmla="*/ 9596 h 10000"/>
              <a:gd name="connsiteX8" fmla="*/ 2013 w 10000"/>
              <a:gd name="connsiteY8" fmla="*/ 10000 h 10000"/>
              <a:gd name="connsiteX9" fmla="*/ 3066 w 10000"/>
              <a:gd name="connsiteY9" fmla="*/ 9975 h 10000"/>
              <a:gd name="connsiteX10" fmla="*/ 3416 w 10000"/>
              <a:gd name="connsiteY10" fmla="*/ 9310 h 10000"/>
              <a:gd name="connsiteX11" fmla="*/ 4097 w 10000"/>
              <a:gd name="connsiteY11" fmla="*/ 9355 h 10000"/>
              <a:gd name="connsiteX12" fmla="*/ 4362 w 10000"/>
              <a:gd name="connsiteY12" fmla="*/ 7604 h 10000"/>
              <a:gd name="connsiteX13" fmla="*/ 5245 w 10000"/>
              <a:gd name="connsiteY13" fmla="*/ 7587 h 10000"/>
              <a:gd name="connsiteX14" fmla="*/ 5789 w 10000"/>
              <a:gd name="connsiteY14" fmla="*/ 6456 h 10000"/>
              <a:gd name="connsiteX15" fmla="*/ 5789 w 10000"/>
              <a:gd name="connsiteY15" fmla="*/ 5096 h 10000"/>
              <a:gd name="connsiteX16" fmla="*/ 8114 w 10000"/>
              <a:gd name="connsiteY16" fmla="*/ 5119 h 10000"/>
              <a:gd name="connsiteX17" fmla="*/ 8246 w 10000"/>
              <a:gd name="connsiteY17" fmla="*/ 4416 h 10000"/>
              <a:gd name="connsiteX18" fmla="*/ 9582 w 10000"/>
              <a:gd name="connsiteY18" fmla="*/ 3378 h 10000"/>
              <a:gd name="connsiteX19" fmla="*/ 9626 w 10000"/>
              <a:gd name="connsiteY19" fmla="*/ 3066 h 10000"/>
              <a:gd name="connsiteX20" fmla="*/ 9649 w 10000"/>
              <a:gd name="connsiteY20" fmla="*/ 2732 h 10000"/>
              <a:gd name="connsiteX21" fmla="*/ 9693 w 10000"/>
              <a:gd name="connsiteY21" fmla="*/ 2513 h 10000"/>
              <a:gd name="connsiteX22" fmla="*/ 9845 w 10000"/>
              <a:gd name="connsiteY22" fmla="*/ 2236 h 10000"/>
              <a:gd name="connsiteX23" fmla="*/ 9801 w 10000"/>
              <a:gd name="connsiteY23" fmla="*/ 1995 h 10000"/>
              <a:gd name="connsiteX24" fmla="*/ 9649 w 10000"/>
              <a:gd name="connsiteY24" fmla="*/ 1682 h 10000"/>
              <a:gd name="connsiteX25" fmla="*/ 9561 w 10000"/>
              <a:gd name="connsiteY25" fmla="*/ 1475 h 10000"/>
              <a:gd name="connsiteX26" fmla="*/ 9538 w 10000"/>
              <a:gd name="connsiteY26" fmla="*/ 1326 h 10000"/>
              <a:gd name="connsiteX27" fmla="*/ 9518 w 10000"/>
              <a:gd name="connsiteY27" fmla="*/ 1221 h 10000"/>
              <a:gd name="connsiteX28" fmla="*/ 9605 w 10000"/>
              <a:gd name="connsiteY28" fmla="*/ 1105 h 10000"/>
              <a:gd name="connsiteX29" fmla="*/ 9781 w 10000"/>
              <a:gd name="connsiteY29" fmla="*/ 910 h 10000"/>
              <a:gd name="connsiteX30" fmla="*/ 10000 w 10000"/>
              <a:gd name="connsiteY30" fmla="*/ 587 h 10000"/>
              <a:gd name="connsiteX31" fmla="*/ 9538 w 10000"/>
              <a:gd name="connsiteY31" fmla="*/ 449 h 10000"/>
              <a:gd name="connsiteX32" fmla="*/ 9099 w 10000"/>
              <a:gd name="connsiteY32" fmla="*/ 380 h 10000"/>
              <a:gd name="connsiteX33" fmla="*/ 8509 w 10000"/>
              <a:gd name="connsiteY33" fmla="*/ 344 h 10000"/>
              <a:gd name="connsiteX34" fmla="*/ 7389 w 10000"/>
              <a:gd name="connsiteY34" fmla="*/ 265 h 10000"/>
              <a:gd name="connsiteX35" fmla="*/ 5789 w 10000"/>
              <a:gd name="connsiteY35" fmla="*/ 160 h 10000"/>
              <a:gd name="connsiteX36" fmla="*/ 3070 w 10000"/>
              <a:gd name="connsiteY36" fmla="*/ 57 h 10000"/>
              <a:gd name="connsiteX37" fmla="*/ 1442 w 10000"/>
              <a:gd name="connsiteY37" fmla="*/ 0 h 10000"/>
              <a:gd name="connsiteX0" fmla="*/ 1442 w 10000"/>
              <a:gd name="connsiteY0" fmla="*/ 0 h 10000"/>
              <a:gd name="connsiteX1" fmla="*/ 0 w 10000"/>
              <a:gd name="connsiteY1" fmla="*/ 7391 h 10000"/>
              <a:gd name="connsiteX2" fmla="*/ 810 w 10000"/>
              <a:gd name="connsiteY2" fmla="*/ 7391 h 10000"/>
              <a:gd name="connsiteX3" fmla="*/ 819 w 10000"/>
              <a:gd name="connsiteY3" fmla="*/ 7523 h 10000"/>
              <a:gd name="connsiteX4" fmla="*/ 1623 w 10000"/>
              <a:gd name="connsiteY4" fmla="*/ 7552 h 10000"/>
              <a:gd name="connsiteX5" fmla="*/ 1544 w 10000"/>
              <a:gd name="connsiteY5" fmla="*/ 8436 h 10000"/>
              <a:gd name="connsiteX6" fmla="*/ 1623 w 10000"/>
              <a:gd name="connsiteY6" fmla="*/ 8941 h 10000"/>
              <a:gd name="connsiteX7" fmla="*/ 1778 w 10000"/>
              <a:gd name="connsiteY7" fmla="*/ 9596 h 10000"/>
              <a:gd name="connsiteX8" fmla="*/ 2013 w 10000"/>
              <a:gd name="connsiteY8" fmla="*/ 10000 h 10000"/>
              <a:gd name="connsiteX9" fmla="*/ 3066 w 10000"/>
              <a:gd name="connsiteY9" fmla="*/ 9975 h 10000"/>
              <a:gd name="connsiteX10" fmla="*/ 3632 w 10000"/>
              <a:gd name="connsiteY10" fmla="*/ 9545 h 10000"/>
              <a:gd name="connsiteX11" fmla="*/ 3416 w 10000"/>
              <a:gd name="connsiteY11" fmla="*/ 9310 h 10000"/>
              <a:gd name="connsiteX12" fmla="*/ 4097 w 10000"/>
              <a:gd name="connsiteY12" fmla="*/ 9355 h 10000"/>
              <a:gd name="connsiteX13" fmla="*/ 4362 w 10000"/>
              <a:gd name="connsiteY13" fmla="*/ 7604 h 10000"/>
              <a:gd name="connsiteX14" fmla="*/ 5245 w 10000"/>
              <a:gd name="connsiteY14" fmla="*/ 7587 h 10000"/>
              <a:gd name="connsiteX15" fmla="*/ 5789 w 10000"/>
              <a:gd name="connsiteY15" fmla="*/ 6456 h 10000"/>
              <a:gd name="connsiteX16" fmla="*/ 5789 w 10000"/>
              <a:gd name="connsiteY16" fmla="*/ 5096 h 10000"/>
              <a:gd name="connsiteX17" fmla="*/ 8114 w 10000"/>
              <a:gd name="connsiteY17" fmla="*/ 5119 h 10000"/>
              <a:gd name="connsiteX18" fmla="*/ 8246 w 10000"/>
              <a:gd name="connsiteY18" fmla="*/ 4416 h 10000"/>
              <a:gd name="connsiteX19" fmla="*/ 9582 w 10000"/>
              <a:gd name="connsiteY19" fmla="*/ 3378 h 10000"/>
              <a:gd name="connsiteX20" fmla="*/ 9626 w 10000"/>
              <a:gd name="connsiteY20" fmla="*/ 3066 h 10000"/>
              <a:gd name="connsiteX21" fmla="*/ 9649 w 10000"/>
              <a:gd name="connsiteY21" fmla="*/ 2732 h 10000"/>
              <a:gd name="connsiteX22" fmla="*/ 9693 w 10000"/>
              <a:gd name="connsiteY22" fmla="*/ 2513 h 10000"/>
              <a:gd name="connsiteX23" fmla="*/ 9845 w 10000"/>
              <a:gd name="connsiteY23" fmla="*/ 2236 h 10000"/>
              <a:gd name="connsiteX24" fmla="*/ 9801 w 10000"/>
              <a:gd name="connsiteY24" fmla="*/ 1995 h 10000"/>
              <a:gd name="connsiteX25" fmla="*/ 9649 w 10000"/>
              <a:gd name="connsiteY25" fmla="*/ 1682 h 10000"/>
              <a:gd name="connsiteX26" fmla="*/ 9561 w 10000"/>
              <a:gd name="connsiteY26" fmla="*/ 1475 h 10000"/>
              <a:gd name="connsiteX27" fmla="*/ 9538 w 10000"/>
              <a:gd name="connsiteY27" fmla="*/ 1326 h 10000"/>
              <a:gd name="connsiteX28" fmla="*/ 9518 w 10000"/>
              <a:gd name="connsiteY28" fmla="*/ 1221 h 10000"/>
              <a:gd name="connsiteX29" fmla="*/ 9605 w 10000"/>
              <a:gd name="connsiteY29" fmla="*/ 1105 h 10000"/>
              <a:gd name="connsiteX30" fmla="*/ 9781 w 10000"/>
              <a:gd name="connsiteY30" fmla="*/ 910 h 10000"/>
              <a:gd name="connsiteX31" fmla="*/ 10000 w 10000"/>
              <a:gd name="connsiteY31" fmla="*/ 587 h 10000"/>
              <a:gd name="connsiteX32" fmla="*/ 9538 w 10000"/>
              <a:gd name="connsiteY32" fmla="*/ 449 h 10000"/>
              <a:gd name="connsiteX33" fmla="*/ 9099 w 10000"/>
              <a:gd name="connsiteY33" fmla="*/ 380 h 10000"/>
              <a:gd name="connsiteX34" fmla="*/ 8509 w 10000"/>
              <a:gd name="connsiteY34" fmla="*/ 344 h 10000"/>
              <a:gd name="connsiteX35" fmla="*/ 7389 w 10000"/>
              <a:gd name="connsiteY35" fmla="*/ 265 h 10000"/>
              <a:gd name="connsiteX36" fmla="*/ 5789 w 10000"/>
              <a:gd name="connsiteY36" fmla="*/ 160 h 10000"/>
              <a:gd name="connsiteX37" fmla="*/ 3070 w 10000"/>
              <a:gd name="connsiteY37" fmla="*/ 57 h 10000"/>
              <a:gd name="connsiteX38" fmla="*/ 1442 w 10000"/>
              <a:gd name="connsiteY38" fmla="*/ 0 h 10000"/>
              <a:gd name="connsiteX0" fmla="*/ 1442 w 10000"/>
              <a:gd name="connsiteY0" fmla="*/ 0 h 10000"/>
              <a:gd name="connsiteX1" fmla="*/ 0 w 10000"/>
              <a:gd name="connsiteY1" fmla="*/ 7391 h 10000"/>
              <a:gd name="connsiteX2" fmla="*/ 810 w 10000"/>
              <a:gd name="connsiteY2" fmla="*/ 7391 h 10000"/>
              <a:gd name="connsiteX3" fmla="*/ 819 w 10000"/>
              <a:gd name="connsiteY3" fmla="*/ 7523 h 10000"/>
              <a:gd name="connsiteX4" fmla="*/ 1623 w 10000"/>
              <a:gd name="connsiteY4" fmla="*/ 7552 h 10000"/>
              <a:gd name="connsiteX5" fmla="*/ 1544 w 10000"/>
              <a:gd name="connsiteY5" fmla="*/ 8436 h 10000"/>
              <a:gd name="connsiteX6" fmla="*/ 1623 w 10000"/>
              <a:gd name="connsiteY6" fmla="*/ 8941 h 10000"/>
              <a:gd name="connsiteX7" fmla="*/ 1778 w 10000"/>
              <a:gd name="connsiteY7" fmla="*/ 9596 h 10000"/>
              <a:gd name="connsiteX8" fmla="*/ 2013 w 10000"/>
              <a:gd name="connsiteY8" fmla="*/ 10000 h 10000"/>
              <a:gd name="connsiteX9" fmla="*/ 3066 w 10000"/>
              <a:gd name="connsiteY9" fmla="*/ 9975 h 10000"/>
              <a:gd name="connsiteX10" fmla="*/ 3163 w 10000"/>
              <a:gd name="connsiteY10" fmla="*/ 9467 h 10000"/>
              <a:gd name="connsiteX11" fmla="*/ 3632 w 10000"/>
              <a:gd name="connsiteY11" fmla="*/ 9545 h 10000"/>
              <a:gd name="connsiteX12" fmla="*/ 3416 w 10000"/>
              <a:gd name="connsiteY12" fmla="*/ 9310 h 10000"/>
              <a:gd name="connsiteX13" fmla="*/ 4097 w 10000"/>
              <a:gd name="connsiteY13" fmla="*/ 9355 h 10000"/>
              <a:gd name="connsiteX14" fmla="*/ 4362 w 10000"/>
              <a:gd name="connsiteY14" fmla="*/ 7604 h 10000"/>
              <a:gd name="connsiteX15" fmla="*/ 5245 w 10000"/>
              <a:gd name="connsiteY15" fmla="*/ 7587 h 10000"/>
              <a:gd name="connsiteX16" fmla="*/ 5789 w 10000"/>
              <a:gd name="connsiteY16" fmla="*/ 6456 h 10000"/>
              <a:gd name="connsiteX17" fmla="*/ 5789 w 10000"/>
              <a:gd name="connsiteY17" fmla="*/ 5096 h 10000"/>
              <a:gd name="connsiteX18" fmla="*/ 8114 w 10000"/>
              <a:gd name="connsiteY18" fmla="*/ 5119 h 10000"/>
              <a:gd name="connsiteX19" fmla="*/ 8246 w 10000"/>
              <a:gd name="connsiteY19" fmla="*/ 4416 h 10000"/>
              <a:gd name="connsiteX20" fmla="*/ 9582 w 10000"/>
              <a:gd name="connsiteY20" fmla="*/ 3378 h 10000"/>
              <a:gd name="connsiteX21" fmla="*/ 9626 w 10000"/>
              <a:gd name="connsiteY21" fmla="*/ 3066 h 10000"/>
              <a:gd name="connsiteX22" fmla="*/ 9649 w 10000"/>
              <a:gd name="connsiteY22" fmla="*/ 2732 h 10000"/>
              <a:gd name="connsiteX23" fmla="*/ 9693 w 10000"/>
              <a:gd name="connsiteY23" fmla="*/ 2513 h 10000"/>
              <a:gd name="connsiteX24" fmla="*/ 9845 w 10000"/>
              <a:gd name="connsiteY24" fmla="*/ 2236 h 10000"/>
              <a:gd name="connsiteX25" fmla="*/ 9801 w 10000"/>
              <a:gd name="connsiteY25" fmla="*/ 1995 h 10000"/>
              <a:gd name="connsiteX26" fmla="*/ 9649 w 10000"/>
              <a:gd name="connsiteY26" fmla="*/ 1682 h 10000"/>
              <a:gd name="connsiteX27" fmla="*/ 9561 w 10000"/>
              <a:gd name="connsiteY27" fmla="*/ 1475 h 10000"/>
              <a:gd name="connsiteX28" fmla="*/ 9538 w 10000"/>
              <a:gd name="connsiteY28" fmla="*/ 1326 h 10000"/>
              <a:gd name="connsiteX29" fmla="*/ 9518 w 10000"/>
              <a:gd name="connsiteY29" fmla="*/ 1221 h 10000"/>
              <a:gd name="connsiteX30" fmla="*/ 9605 w 10000"/>
              <a:gd name="connsiteY30" fmla="*/ 1105 h 10000"/>
              <a:gd name="connsiteX31" fmla="*/ 9781 w 10000"/>
              <a:gd name="connsiteY31" fmla="*/ 910 h 10000"/>
              <a:gd name="connsiteX32" fmla="*/ 10000 w 10000"/>
              <a:gd name="connsiteY32" fmla="*/ 587 h 10000"/>
              <a:gd name="connsiteX33" fmla="*/ 9538 w 10000"/>
              <a:gd name="connsiteY33" fmla="*/ 449 h 10000"/>
              <a:gd name="connsiteX34" fmla="*/ 9099 w 10000"/>
              <a:gd name="connsiteY34" fmla="*/ 380 h 10000"/>
              <a:gd name="connsiteX35" fmla="*/ 8509 w 10000"/>
              <a:gd name="connsiteY35" fmla="*/ 344 h 10000"/>
              <a:gd name="connsiteX36" fmla="*/ 7389 w 10000"/>
              <a:gd name="connsiteY36" fmla="*/ 265 h 10000"/>
              <a:gd name="connsiteX37" fmla="*/ 5789 w 10000"/>
              <a:gd name="connsiteY37" fmla="*/ 160 h 10000"/>
              <a:gd name="connsiteX38" fmla="*/ 3070 w 10000"/>
              <a:gd name="connsiteY38" fmla="*/ 57 h 10000"/>
              <a:gd name="connsiteX39" fmla="*/ 1442 w 10000"/>
              <a:gd name="connsiteY39" fmla="*/ 0 h 10000"/>
              <a:gd name="connsiteX0" fmla="*/ 1442 w 10000"/>
              <a:gd name="connsiteY0" fmla="*/ 0 h 10000"/>
              <a:gd name="connsiteX1" fmla="*/ 0 w 10000"/>
              <a:gd name="connsiteY1" fmla="*/ 7391 h 10000"/>
              <a:gd name="connsiteX2" fmla="*/ 810 w 10000"/>
              <a:gd name="connsiteY2" fmla="*/ 7391 h 10000"/>
              <a:gd name="connsiteX3" fmla="*/ 819 w 10000"/>
              <a:gd name="connsiteY3" fmla="*/ 7523 h 10000"/>
              <a:gd name="connsiteX4" fmla="*/ 1623 w 10000"/>
              <a:gd name="connsiteY4" fmla="*/ 7552 h 10000"/>
              <a:gd name="connsiteX5" fmla="*/ 1544 w 10000"/>
              <a:gd name="connsiteY5" fmla="*/ 8436 h 10000"/>
              <a:gd name="connsiteX6" fmla="*/ 1623 w 10000"/>
              <a:gd name="connsiteY6" fmla="*/ 8941 h 10000"/>
              <a:gd name="connsiteX7" fmla="*/ 1778 w 10000"/>
              <a:gd name="connsiteY7" fmla="*/ 9596 h 10000"/>
              <a:gd name="connsiteX8" fmla="*/ 2013 w 10000"/>
              <a:gd name="connsiteY8" fmla="*/ 10000 h 10000"/>
              <a:gd name="connsiteX9" fmla="*/ 2850 w 10000"/>
              <a:gd name="connsiteY9" fmla="*/ 9975 h 10000"/>
              <a:gd name="connsiteX10" fmla="*/ 3163 w 10000"/>
              <a:gd name="connsiteY10" fmla="*/ 9467 h 10000"/>
              <a:gd name="connsiteX11" fmla="*/ 3632 w 10000"/>
              <a:gd name="connsiteY11" fmla="*/ 9545 h 10000"/>
              <a:gd name="connsiteX12" fmla="*/ 3416 w 10000"/>
              <a:gd name="connsiteY12" fmla="*/ 9310 h 10000"/>
              <a:gd name="connsiteX13" fmla="*/ 4097 w 10000"/>
              <a:gd name="connsiteY13" fmla="*/ 9355 h 10000"/>
              <a:gd name="connsiteX14" fmla="*/ 4362 w 10000"/>
              <a:gd name="connsiteY14" fmla="*/ 7604 h 10000"/>
              <a:gd name="connsiteX15" fmla="*/ 5245 w 10000"/>
              <a:gd name="connsiteY15" fmla="*/ 7587 h 10000"/>
              <a:gd name="connsiteX16" fmla="*/ 5789 w 10000"/>
              <a:gd name="connsiteY16" fmla="*/ 6456 h 10000"/>
              <a:gd name="connsiteX17" fmla="*/ 5789 w 10000"/>
              <a:gd name="connsiteY17" fmla="*/ 5096 h 10000"/>
              <a:gd name="connsiteX18" fmla="*/ 8114 w 10000"/>
              <a:gd name="connsiteY18" fmla="*/ 5119 h 10000"/>
              <a:gd name="connsiteX19" fmla="*/ 8246 w 10000"/>
              <a:gd name="connsiteY19" fmla="*/ 4416 h 10000"/>
              <a:gd name="connsiteX20" fmla="*/ 9582 w 10000"/>
              <a:gd name="connsiteY20" fmla="*/ 3378 h 10000"/>
              <a:gd name="connsiteX21" fmla="*/ 9626 w 10000"/>
              <a:gd name="connsiteY21" fmla="*/ 3066 h 10000"/>
              <a:gd name="connsiteX22" fmla="*/ 9649 w 10000"/>
              <a:gd name="connsiteY22" fmla="*/ 2732 h 10000"/>
              <a:gd name="connsiteX23" fmla="*/ 9693 w 10000"/>
              <a:gd name="connsiteY23" fmla="*/ 2513 h 10000"/>
              <a:gd name="connsiteX24" fmla="*/ 9845 w 10000"/>
              <a:gd name="connsiteY24" fmla="*/ 2236 h 10000"/>
              <a:gd name="connsiteX25" fmla="*/ 9801 w 10000"/>
              <a:gd name="connsiteY25" fmla="*/ 1995 h 10000"/>
              <a:gd name="connsiteX26" fmla="*/ 9649 w 10000"/>
              <a:gd name="connsiteY26" fmla="*/ 1682 h 10000"/>
              <a:gd name="connsiteX27" fmla="*/ 9561 w 10000"/>
              <a:gd name="connsiteY27" fmla="*/ 1475 h 10000"/>
              <a:gd name="connsiteX28" fmla="*/ 9538 w 10000"/>
              <a:gd name="connsiteY28" fmla="*/ 1326 h 10000"/>
              <a:gd name="connsiteX29" fmla="*/ 9518 w 10000"/>
              <a:gd name="connsiteY29" fmla="*/ 1221 h 10000"/>
              <a:gd name="connsiteX30" fmla="*/ 9605 w 10000"/>
              <a:gd name="connsiteY30" fmla="*/ 1105 h 10000"/>
              <a:gd name="connsiteX31" fmla="*/ 9781 w 10000"/>
              <a:gd name="connsiteY31" fmla="*/ 910 h 10000"/>
              <a:gd name="connsiteX32" fmla="*/ 10000 w 10000"/>
              <a:gd name="connsiteY32" fmla="*/ 587 h 10000"/>
              <a:gd name="connsiteX33" fmla="*/ 9538 w 10000"/>
              <a:gd name="connsiteY33" fmla="*/ 449 h 10000"/>
              <a:gd name="connsiteX34" fmla="*/ 9099 w 10000"/>
              <a:gd name="connsiteY34" fmla="*/ 380 h 10000"/>
              <a:gd name="connsiteX35" fmla="*/ 8509 w 10000"/>
              <a:gd name="connsiteY35" fmla="*/ 344 h 10000"/>
              <a:gd name="connsiteX36" fmla="*/ 7389 w 10000"/>
              <a:gd name="connsiteY36" fmla="*/ 265 h 10000"/>
              <a:gd name="connsiteX37" fmla="*/ 5789 w 10000"/>
              <a:gd name="connsiteY37" fmla="*/ 160 h 10000"/>
              <a:gd name="connsiteX38" fmla="*/ 3070 w 10000"/>
              <a:gd name="connsiteY38" fmla="*/ 57 h 10000"/>
              <a:gd name="connsiteX39" fmla="*/ 1442 w 10000"/>
              <a:gd name="connsiteY39" fmla="*/ 0 h 10000"/>
              <a:gd name="connsiteX0" fmla="*/ 1442 w 10000"/>
              <a:gd name="connsiteY0" fmla="*/ 0 h 10000"/>
              <a:gd name="connsiteX1" fmla="*/ 0 w 10000"/>
              <a:gd name="connsiteY1" fmla="*/ 7391 h 10000"/>
              <a:gd name="connsiteX2" fmla="*/ 810 w 10000"/>
              <a:gd name="connsiteY2" fmla="*/ 7391 h 10000"/>
              <a:gd name="connsiteX3" fmla="*/ 819 w 10000"/>
              <a:gd name="connsiteY3" fmla="*/ 7523 h 10000"/>
              <a:gd name="connsiteX4" fmla="*/ 1623 w 10000"/>
              <a:gd name="connsiteY4" fmla="*/ 7552 h 10000"/>
              <a:gd name="connsiteX5" fmla="*/ 1544 w 10000"/>
              <a:gd name="connsiteY5" fmla="*/ 8436 h 10000"/>
              <a:gd name="connsiteX6" fmla="*/ 1623 w 10000"/>
              <a:gd name="connsiteY6" fmla="*/ 8941 h 10000"/>
              <a:gd name="connsiteX7" fmla="*/ 1778 w 10000"/>
              <a:gd name="connsiteY7" fmla="*/ 9596 h 10000"/>
              <a:gd name="connsiteX8" fmla="*/ 2013 w 10000"/>
              <a:gd name="connsiteY8" fmla="*/ 10000 h 10000"/>
              <a:gd name="connsiteX9" fmla="*/ 2850 w 10000"/>
              <a:gd name="connsiteY9" fmla="*/ 9975 h 10000"/>
              <a:gd name="connsiteX10" fmla="*/ 3163 w 10000"/>
              <a:gd name="connsiteY10" fmla="*/ 9467 h 10000"/>
              <a:gd name="connsiteX11" fmla="*/ 3416 w 10000"/>
              <a:gd name="connsiteY11" fmla="*/ 9408 h 10000"/>
              <a:gd name="connsiteX12" fmla="*/ 3416 w 10000"/>
              <a:gd name="connsiteY12" fmla="*/ 9310 h 10000"/>
              <a:gd name="connsiteX13" fmla="*/ 4097 w 10000"/>
              <a:gd name="connsiteY13" fmla="*/ 9355 h 10000"/>
              <a:gd name="connsiteX14" fmla="*/ 4362 w 10000"/>
              <a:gd name="connsiteY14" fmla="*/ 7604 h 10000"/>
              <a:gd name="connsiteX15" fmla="*/ 5245 w 10000"/>
              <a:gd name="connsiteY15" fmla="*/ 7587 h 10000"/>
              <a:gd name="connsiteX16" fmla="*/ 5789 w 10000"/>
              <a:gd name="connsiteY16" fmla="*/ 6456 h 10000"/>
              <a:gd name="connsiteX17" fmla="*/ 5789 w 10000"/>
              <a:gd name="connsiteY17" fmla="*/ 5096 h 10000"/>
              <a:gd name="connsiteX18" fmla="*/ 8114 w 10000"/>
              <a:gd name="connsiteY18" fmla="*/ 5119 h 10000"/>
              <a:gd name="connsiteX19" fmla="*/ 8246 w 10000"/>
              <a:gd name="connsiteY19" fmla="*/ 4416 h 10000"/>
              <a:gd name="connsiteX20" fmla="*/ 9582 w 10000"/>
              <a:gd name="connsiteY20" fmla="*/ 3378 h 10000"/>
              <a:gd name="connsiteX21" fmla="*/ 9626 w 10000"/>
              <a:gd name="connsiteY21" fmla="*/ 3066 h 10000"/>
              <a:gd name="connsiteX22" fmla="*/ 9649 w 10000"/>
              <a:gd name="connsiteY22" fmla="*/ 2732 h 10000"/>
              <a:gd name="connsiteX23" fmla="*/ 9693 w 10000"/>
              <a:gd name="connsiteY23" fmla="*/ 2513 h 10000"/>
              <a:gd name="connsiteX24" fmla="*/ 9845 w 10000"/>
              <a:gd name="connsiteY24" fmla="*/ 2236 h 10000"/>
              <a:gd name="connsiteX25" fmla="*/ 9801 w 10000"/>
              <a:gd name="connsiteY25" fmla="*/ 1995 h 10000"/>
              <a:gd name="connsiteX26" fmla="*/ 9649 w 10000"/>
              <a:gd name="connsiteY26" fmla="*/ 1682 h 10000"/>
              <a:gd name="connsiteX27" fmla="*/ 9561 w 10000"/>
              <a:gd name="connsiteY27" fmla="*/ 1475 h 10000"/>
              <a:gd name="connsiteX28" fmla="*/ 9538 w 10000"/>
              <a:gd name="connsiteY28" fmla="*/ 1326 h 10000"/>
              <a:gd name="connsiteX29" fmla="*/ 9518 w 10000"/>
              <a:gd name="connsiteY29" fmla="*/ 1221 h 10000"/>
              <a:gd name="connsiteX30" fmla="*/ 9605 w 10000"/>
              <a:gd name="connsiteY30" fmla="*/ 1105 h 10000"/>
              <a:gd name="connsiteX31" fmla="*/ 9781 w 10000"/>
              <a:gd name="connsiteY31" fmla="*/ 910 h 10000"/>
              <a:gd name="connsiteX32" fmla="*/ 10000 w 10000"/>
              <a:gd name="connsiteY32" fmla="*/ 587 h 10000"/>
              <a:gd name="connsiteX33" fmla="*/ 9538 w 10000"/>
              <a:gd name="connsiteY33" fmla="*/ 449 h 10000"/>
              <a:gd name="connsiteX34" fmla="*/ 9099 w 10000"/>
              <a:gd name="connsiteY34" fmla="*/ 380 h 10000"/>
              <a:gd name="connsiteX35" fmla="*/ 8509 w 10000"/>
              <a:gd name="connsiteY35" fmla="*/ 344 h 10000"/>
              <a:gd name="connsiteX36" fmla="*/ 7389 w 10000"/>
              <a:gd name="connsiteY36" fmla="*/ 265 h 10000"/>
              <a:gd name="connsiteX37" fmla="*/ 5789 w 10000"/>
              <a:gd name="connsiteY37" fmla="*/ 160 h 10000"/>
              <a:gd name="connsiteX38" fmla="*/ 3070 w 10000"/>
              <a:gd name="connsiteY38" fmla="*/ 57 h 10000"/>
              <a:gd name="connsiteX39" fmla="*/ 1442 w 10000"/>
              <a:gd name="connsiteY39" fmla="*/ 0 h 10000"/>
              <a:gd name="connsiteX0" fmla="*/ 1442 w 10000"/>
              <a:gd name="connsiteY0" fmla="*/ 0 h 10000"/>
              <a:gd name="connsiteX1" fmla="*/ 0 w 10000"/>
              <a:gd name="connsiteY1" fmla="*/ 7391 h 10000"/>
              <a:gd name="connsiteX2" fmla="*/ 810 w 10000"/>
              <a:gd name="connsiteY2" fmla="*/ 7391 h 10000"/>
              <a:gd name="connsiteX3" fmla="*/ 819 w 10000"/>
              <a:gd name="connsiteY3" fmla="*/ 7523 h 10000"/>
              <a:gd name="connsiteX4" fmla="*/ 1623 w 10000"/>
              <a:gd name="connsiteY4" fmla="*/ 7552 h 10000"/>
              <a:gd name="connsiteX5" fmla="*/ 1544 w 10000"/>
              <a:gd name="connsiteY5" fmla="*/ 8436 h 10000"/>
              <a:gd name="connsiteX6" fmla="*/ 1623 w 10000"/>
              <a:gd name="connsiteY6" fmla="*/ 8941 h 10000"/>
              <a:gd name="connsiteX7" fmla="*/ 1778 w 10000"/>
              <a:gd name="connsiteY7" fmla="*/ 9596 h 10000"/>
              <a:gd name="connsiteX8" fmla="*/ 2157 w 10000"/>
              <a:gd name="connsiteY8" fmla="*/ 10000 h 10000"/>
              <a:gd name="connsiteX9" fmla="*/ 2850 w 10000"/>
              <a:gd name="connsiteY9" fmla="*/ 9975 h 10000"/>
              <a:gd name="connsiteX10" fmla="*/ 3163 w 10000"/>
              <a:gd name="connsiteY10" fmla="*/ 9467 h 10000"/>
              <a:gd name="connsiteX11" fmla="*/ 3416 w 10000"/>
              <a:gd name="connsiteY11" fmla="*/ 9408 h 10000"/>
              <a:gd name="connsiteX12" fmla="*/ 3416 w 10000"/>
              <a:gd name="connsiteY12" fmla="*/ 9310 h 10000"/>
              <a:gd name="connsiteX13" fmla="*/ 4097 w 10000"/>
              <a:gd name="connsiteY13" fmla="*/ 9355 h 10000"/>
              <a:gd name="connsiteX14" fmla="*/ 4362 w 10000"/>
              <a:gd name="connsiteY14" fmla="*/ 7604 h 10000"/>
              <a:gd name="connsiteX15" fmla="*/ 5245 w 10000"/>
              <a:gd name="connsiteY15" fmla="*/ 7587 h 10000"/>
              <a:gd name="connsiteX16" fmla="*/ 5789 w 10000"/>
              <a:gd name="connsiteY16" fmla="*/ 6456 h 10000"/>
              <a:gd name="connsiteX17" fmla="*/ 5789 w 10000"/>
              <a:gd name="connsiteY17" fmla="*/ 5096 h 10000"/>
              <a:gd name="connsiteX18" fmla="*/ 8114 w 10000"/>
              <a:gd name="connsiteY18" fmla="*/ 5119 h 10000"/>
              <a:gd name="connsiteX19" fmla="*/ 8246 w 10000"/>
              <a:gd name="connsiteY19" fmla="*/ 4416 h 10000"/>
              <a:gd name="connsiteX20" fmla="*/ 9582 w 10000"/>
              <a:gd name="connsiteY20" fmla="*/ 3378 h 10000"/>
              <a:gd name="connsiteX21" fmla="*/ 9626 w 10000"/>
              <a:gd name="connsiteY21" fmla="*/ 3066 h 10000"/>
              <a:gd name="connsiteX22" fmla="*/ 9649 w 10000"/>
              <a:gd name="connsiteY22" fmla="*/ 2732 h 10000"/>
              <a:gd name="connsiteX23" fmla="*/ 9693 w 10000"/>
              <a:gd name="connsiteY23" fmla="*/ 2513 h 10000"/>
              <a:gd name="connsiteX24" fmla="*/ 9845 w 10000"/>
              <a:gd name="connsiteY24" fmla="*/ 2236 h 10000"/>
              <a:gd name="connsiteX25" fmla="*/ 9801 w 10000"/>
              <a:gd name="connsiteY25" fmla="*/ 1995 h 10000"/>
              <a:gd name="connsiteX26" fmla="*/ 9649 w 10000"/>
              <a:gd name="connsiteY26" fmla="*/ 1682 h 10000"/>
              <a:gd name="connsiteX27" fmla="*/ 9561 w 10000"/>
              <a:gd name="connsiteY27" fmla="*/ 1475 h 10000"/>
              <a:gd name="connsiteX28" fmla="*/ 9538 w 10000"/>
              <a:gd name="connsiteY28" fmla="*/ 1326 h 10000"/>
              <a:gd name="connsiteX29" fmla="*/ 9518 w 10000"/>
              <a:gd name="connsiteY29" fmla="*/ 1221 h 10000"/>
              <a:gd name="connsiteX30" fmla="*/ 9605 w 10000"/>
              <a:gd name="connsiteY30" fmla="*/ 1105 h 10000"/>
              <a:gd name="connsiteX31" fmla="*/ 9781 w 10000"/>
              <a:gd name="connsiteY31" fmla="*/ 910 h 10000"/>
              <a:gd name="connsiteX32" fmla="*/ 10000 w 10000"/>
              <a:gd name="connsiteY32" fmla="*/ 587 h 10000"/>
              <a:gd name="connsiteX33" fmla="*/ 9538 w 10000"/>
              <a:gd name="connsiteY33" fmla="*/ 449 h 10000"/>
              <a:gd name="connsiteX34" fmla="*/ 9099 w 10000"/>
              <a:gd name="connsiteY34" fmla="*/ 380 h 10000"/>
              <a:gd name="connsiteX35" fmla="*/ 8509 w 10000"/>
              <a:gd name="connsiteY35" fmla="*/ 344 h 10000"/>
              <a:gd name="connsiteX36" fmla="*/ 7389 w 10000"/>
              <a:gd name="connsiteY36" fmla="*/ 265 h 10000"/>
              <a:gd name="connsiteX37" fmla="*/ 5789 w 10000"/>
              <a:gd name="connsiteY37" fmla="*/ 160 h 10000"/>
              <a:gd name="connsiteX38" fmla="*/ 3070 w 10000"/>
              <a:gd name="connsiteY38" fmla="*/ 57 h 10000"/>
              <a:gd name="connsiteX39" fmla="*/ 1442 w 10000"/>
              <a:gd name="connsiteY39" fmla="*/ 0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0000" h="10000">
                <a:moveTo>
                  <a:pt x="1442" y="0"/>
                </a:moveTo>
                <a:lnTo>
                  <a:pt x="0" y="7391"/>
                </a:lnTo>
                <a:lnTo>
                  <a:pt x="810" y="7391"/>
                </a:lnTo>
                <a:cubicBezTo>
                  <a:pt x="813" y="7435"/>
                  <a:pt x="816" y="7478"/>
                  <a:pt x="819" y="7523"/>
                </a:cubicBezTo>
                <a:lnTo>
                  <a:pt x="1623" y="7552"/>
                </a:lnTo>
                <a:cubicBezTo>
                  <a:pt x="1597" y="7847"/>
                  <a:pt x="1570" y="8141"/>
                  <a:pt x="1544" y="8436"/>
                </a:cubicBezTo>
                <a:cubicBezTo>
                  <a:pt x="1570" y="8604"/>
                  <a:pt x="1597" y="8773"/>
                  <a:pt x="1623" y="8941"/>
                </a:cubicBezTo>
                <a:cubicBezTo>
                  <a:pt x="1675" y="9159"/>
                  <a:pt x="1726" y="9377"/>
                  <a:pt x="1778" y="9596"/>
                </a:cubicBezTo>
                <a:cubicBezTo>
                  <a:pt x="1856" y="9731"/>
                  <a:pt x="2079" y="9865"/>
                  <a:pt x="2157" y="10000"/>
                </a:cubicBezTo>
                <a:lnTo>
                  <a:pt x="2850" y="9975"/>
                </a:lnTo>
                <a:cubicBezTo>
                  <a:pt x="3072" y="9942"/>
                  <a:pt x="3069" y="9562"/>
                  <a:pt x="3163" y="9467"/>
                </a:cubicBezTo>
                <a:cubicBezTo>
                  <a:pt x="3257" y="9373"/>
                  <a:pt x="3374" y="9434"/>
                  <a:pt x="3416" y="9408"/>
                </a:cubicBezTo>
                <a:cubicBezTo>
                  <a:pt x="3458" y="9382"/>
                  <a:pt x="3278" y="9365"/>
                  <a:pt x="3416" y="9310"/>
                </a:cubicBezTo>
                <a:lnTo>
                  <a:pt x="4097" y="9355"/>
                </a:lnTo>
                <a:cubicBezTo>
                  <a:pt x="4185" y="8771"/>
                  <a:pt x="4274" y="8188"/>
                  <a:pt x="4362" y="7604"/>
                </a:cubicBezTo>
                <a:lnTo>
                  <a:pt x="5245" y="7587"/>
                </a:lnTo>
                <a:lnTo>
                  <a:pt x="5789" y="6456"/>
                </a:lnTo>
                <a:lnTo>
                  <a:pt x="5789" y="5096"/>
                </a:lnTo>
                <a:lnTo>
                  <a:pt x="8114" y="5119"/>
                </a:lnTo>
                <a:lnTo>
                  <a:pt x="8246" y="4416"/>
                </a:lnTo>
                <a:lnTo>
                  <a:pt x="9582" y="3378"/>
                </a:lnTo>
                <a:cubicBezTo>
                  <a:pt x="9597" y="3274"/>
                  <a:pt x="9611" y="3169"/>
                  <a:pt x="9626" y="3066"/>
                </a:cubicBezTo>
                <a:cubicBezTo>
                  <a:pt x="9634" y="2954"/>
                  <a:pt x="9641" y="2843"/>
                  <a:pt x="9649" y="2732"/>
                </a:cubicBezTo>
                <a:cubicBezTo>
                  <a:pt x="9664" y="2658"/>
                  <a:pt x="9678" y="2586"/>
                  <a:pt x="9693" y="2513"/>
                </a:cubicBezTo>
                <a:cubicBezTo>
                  <a:pt x="9744" y="2421"/>
                  <a:pt x="9794" y="2328"/>
                  <a:pt x="9845" y="2236"/>
                </a:cubicBezTo>
                <a:cubicBezTo>
                  <a:pt x="9830" y="2156"/>
                  <a:pt x="9816" y="2075"/>
                  <a:pt x="9801" y="1995"/>
                </a:cubicBezTo>
                <a:cubicBezTo>
                  <a:pt x="9750" y="1891"/>
                  <a:pt x="9700" y="1786"/>
                  <a:pt x="9649" y="1682"/>
                </a:cubicBezTo>
                <a:cubicBezTo>
                  <a:pt x="9620" y="1612"/>
                  <a:pt x="9590" y="1544"/>
                  <a:pt x="9561" y="1475"/>
                </a:cubicBezTo>
                <a:cubicBezTo>
                  <a:pt x="9553" y="1425"/>
                  <a:pt x="9546" y="1375"/>
                  <a:pt x="9538" y="1326"/>
                </a:cubicBezTo>
                <a:cubicBezTo>
                  <a:pt x="9531" y="1290"/>
                  <a:pt x="9525" y="1256"/>
                  <a:pt x="9518" y="1221"/>
                </a:cubicBezTo>
                <a:cubicBezTo>
                  <a:pt x="9547" y="1183"/>
                  <a:pt x="9576" y="1144"/>
                  <a:pt x="9605" y="1105"/>
                </a:cubicBezTo>
                <a:lnTo>
                  <a:pt x="9781" y="910"/>
                </a:lnTo>
                <a:lnTo>
                  <a:pt x="10000" y="587"/>
                </a:lnTo>
                <a:lnTo>
                  <a:pt x="9538" y="449"/>
                </a:lnTo>
                <a:lnTo>
                  <a:pt x="9099" y="380"/>
                </a:lnTo>
                <a:lnTo>
                  <a:pt x="8509" y="344"/>
                </a:lnTo>
                <a:lnTo>
                  <a:pt x="7389" y="265"/>
                </a:lnTo>
                <a:lnTo>
                  <a:pt x="5789" y="160"/>
                </a:lnTo>
                <a:lnTo>
                  <a:pt x="3070" y="57"/>
                </a:lnTo>
                <a:lnTo>
                  <a:pt x="1442" y="0"/>
                </a:lnTo>
                <a:close/>
              </a:path>
            </a:pathLst>
          </a:custGeom>
          <a:solidFill>
            <a:srgbClr val="FF0000">
              <a:alpha val="20000"/>
            </a:srgbClr>
          </a:solidFill>
          <a:ln w="25400">
            <a:solidFill>
              <a:schemeClr val="tx1"/>
            </a:solidFill>
            <a:round/>
            <a:headEnd/>
            <a:tailEnd/>
          </a:ln>
        </p:spPr>
        <p:txBody>
          <a:bodyPr vert="horz" wrap="square" lIns="91406" tIns="45703" rIns="91406" bIns="45703"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11" name="フリーフォーム 10"/>
          <p:cNvSpPr/>
          <p:nvPr/>
        </p:nvSpPr>
        <p:spPr>
          <a:xfrm>
            <a:off x="8264157" y="881675"/>
            <a:ext cx="1504507" cy="1425369"/>
          </a:xfrm>
          <a:custGeom>
            <a:avLst/>
            <a:gdLst>
              <a:gd name="connsiteX0" fmla="*/ 0 w 1397793"/>
              <a:gd name="connsiteY0" fmla="*/ 819150 h 921544"/>
              <a:gd name="connsiteX1" fmla="*/ 0 w 1397793"/>
              <a:gd name="connsiteY1" fmla="*/ 819150 h 921544"/>
              <a:gd name="connsiteX2" fmla="*/ 145256 w 1397793"/>
              <a:gd name="connsiteY2" fmla="*/ 921544 h 921544"/>
              <a:gd name="connsiteX3" fmla="*/ 1397793 w 1397793"/>
              <a:gd name="connsiteY3" fmla="*/ 407194 h 921544"/>
              <a:gd name="connsiteX4" fmla="*/ 1247775 w 1397793"/>
              <a:gd name="connsiteY4" fmla="*/ 0 h 921544"/>
              <a:gd name="connsiteX5" fmla="*/ 1040606 w 1397793"/>
              <a:gd name="connsiteY5" fmla="*/ 85725 h 921544"/>
              <a:gd name="connsiteX6" fmla="*/ 914400 w 1397793"/>
              <a:gd name="connsiteY6" fmla="*/ 104775 h 921544"/>
              <a:gd name="connsiteX7" fmla="*/ 504825 w 1397793"/>
              <a:gd name="connsiteY7" fmla="*/ 500063 h 921544"/>
              <a:gd name="connsiteX8" fmla="*/ 280987 w 1397793"/>
              <a:gd name="connsiteY8" fmla="*/ 666750 h 921544"/>
              <a:gd name="connsiteX9" fmla="*/ 59531 w 1397793"/>
              <a:gd name="connsiteY9" fmla="*/ 757238 h 921544"/>
              <a:gd name="connsiteX10" fmla="*/ 0 w 1397793"/>
              <a:gd name="connsiteY10" fmla="*/ 819150 h 921544"/>
              <a:gd name="connsiteX0" fmla="*/ 0 w 1397793"/>
              <a:gd name="connsiteY0" fmla="*/ 819150 h 921544"/>
              <a:gd name="connsiteX1" fmla="*/ 0 w 1397793"/>
              <a:gd name="connsiteY1" fmla="*/ 819150 h 921544"/>
              <a:gd name="connsiteX2" fmla="*/ 145256 w 1397793"/>
              <a:gd name="connsiteY2" fmla="*/ 921544 h 921544"/>
              <a:gd name="connsiteX3" fmla="*/ 1397793 w 1397793"/>
              <a:gd name="connsiteY3" fmla="*/ 407194 h 921544"/>
              <a:gd name="connsiteX4" fmla="*/ 1292780 w 1397793"/>
              <a:gd name="connsiteY4" fmla="*/ 0 h 921544"/>
              <a:gd name="connsiteX5" fmla="*/ 1040606 w 1397793"/>
              <a:gd name="connsiteY5" fmla="*/ 85725 h 921544"/>
              <a:gd name="connsiteX6" fmla="*/ 914400 w 1397793"/>
              <a:gd name="connsiteY6" fmla="*/ 104775 h 921544"/>
              <a:gd name="connsiteX7" fmla="*/ 504825 w 1397793"/>
              <a:gd name="connsiteY7" fmla="*/ 500063 h 921544"/>
              <a:gd name="connsiteX8" fmla="*/ 280987 w 1397793"/>
              <a:gd name="connsiteY8" fmla="*/ 666750 h 921544"/>
              <a:gd name="connsiteX9" fmla="*/ 59531 w 1397793"/>
              <a:gd name="connsiteY9" fmla="*/ 757238 h 921544"/>
              <a:gd name="connsiteX10" fmla="*/ 0 w 1397793"/>
              <a:gd name="connsiteY10" fmla="*/ 819150 h 921544"/>
              <a:gd name="connsiteX0" fmla="*/ 0 w 1433169"/>
              <a:gd name="connsiteY0" fmla="*/ 819150 h 921544"/>
              <a:gd name="connsiteX1" fmla="*/ 0 w 1433169"/>
              <a:gd name="connsiteY1" fmla="*/ 819150 h 921544"/>
              <a:gd name="connsiteX2" fmla="*/ 145256 w 1433169"/>
              <a:gd name="connsiteY2" fmla="*/ 921544 h 921544"/>
              <a:gd name="connsiteX3" fmla="*/ 1433169 w 1433169"/>
              <a:gd name="connsiteY3" fmla="*/ 379859 h 921544"/>
              <a:gd name="connsiteX4" fmla="*/ 1292780 w 1433169"/>
              <a:gd name="connsiteY4" fmla="*/ 0 h 921544"/>
              <a:gd name="connsiteX5" fmla="*/ 1040606 w 1433169"/>
              <a:gd name="connsiteY5" fmla="*/ 85725 h 921544"/>
              <a:gd name="connsiteX6" fmla="*/ 914400 w 1433169"/>
              <a:gd name="connsiteY6" fmla="*/ 104775 h 921544"/>
              <a:gd name="connsiteX7" fmla="*/ 504825 w 1433169"/>
              <a:gd name="connsiteY7" fmla="*/ 500063 h 921544"/>
              <a:gd name="connsiteX8" fmla="*/ 280987 w 1433169"/>
              <a:gd name="connsiteY8" fmla="*/ 666750 h 921544"/>
              <a:gd name="connsiteX9" fmla="*/ 59531 w 1433169"/>
              <a:gd name="connsiteY9" fmla="*/ 757238 h 921544"/>
              <a:gd name="connsiteX10" fmla="*/ 0 w 1433169"/>
              <a:gd name="connsiteY10" fmla="*/ 819150 h 921544"/>
              <a:gd name="connsiteX0" fmla="*/ 0 w 1433169"/>
              <a:gd name="connsiteY0" fmla="*/ 815330 h 917724"/>
              <a:gd name="connsiteX1" fmla="*/ 0 w 1433169"/>
              <a:gd name="connsiteY1" fmla="*/ 815330 h 917724"/>
              <a:gd name="connsiteX2" fmla="*/ 145256 w 1433169"/>
              <a:gd name="connsiteY2" fmla="*/ 917724 h 917724"/>
              <a:gd name="connsiteX3" fmla="*/ 1433169 w 1433169"/>
              <a:gd name="connsiteY3" fmla="*/ 376039 h 917724"/>
              <a:gd name="connsiteX4" fmla="*/ 1306169 w 1433169"/>
              <a:gd name="connsiteY4" fmla="*/ 0 h 917724"/>
              <a:gd name="connsiteX5" fmla="*/ 1040606 w 1433169"/>
              <a:gd name="connsiteY5" fmla="*/ 81905 h 917724"/>
              <a:gd name="connsiteX6" fmla="*/ 914400 w 1433169"/>
              <a:gd name="connsiteY6" fmla="*/ 100955 h 917724"/>
              <a:gd name="connsiteX7" fmla="*/ 504825 w 1433169"/>
              <a:gd name="connsiteY7" fmla="*/ 496243 h 917724"/>
              <a:gd name="connsiteX8" fmla="*/ 280987 w 1433169"/>
              <a:gd name="connsiteY8" fmla="*/ 662930 h 917724"/>
              <a:gd name="connsiteX9" fmla="*/ 59531 w 1433169"/>
              <a:gd name="connsiteY9" fmla="*/ 753418 h 917724"/>
              <a:gd name="connsiteX10" fmla="*/ 0 w 1433169"/>
              <a:gd name="connsiteY10" fmla="*/ 815330 h 917724"/>
              <a:gd name="connsiteX0" fmla="*/ 0 w 1433169"/>
              <a:gd name="connsiteY0" fmla="*/ 815330 h 917724"/>
              <a:gd name="connsiteX1" fmla="*/ 0 w 1433169"/>
              <a:gd name="connsiteY1" fmla="*/ 815330 h 917724"/>
              <a:gd name="connsiteX2" fmla="*/ 145256 w 1433169"/>
              <a:gd name="connsiteY2" fmla="*/ 917724 h 917724"/>
              <a:gd name="connsiteX3" fmla="*/ 1433169 w 1433169"/>
              <a:gd name="connsiteY3" fmla="*/ 376039 h 917724"/>
              <a:gd name="connsiteX4" fmla="*/ 1306169 w 1433169"/>
              <a:gd name="connsiteY4" fmla="*/ 0 h 917724"/>
              <a:gd name="connsiteX5" fmla="*/ 1054062 w 1433169"/>
              <a:gd name="connsiteY5" fmla="*/ 78805 h 917724"/>
              <a:gd name="connsiteX6" fmla="*/ 914400 w 1433169"/>
              <a:gd name="connsiteY6" fmla="*/ 100955 h 917724"/>
              <a:gd name="connsiteX7" fmla="*/ 504825 w 1433169"/>
              <a:gd name="connsiteY7" fmla="*/ 496243 h 917724"/>
              <a:gd name="connsiteX8" fmla="*/ 280987 w 1433169"/>
              <a:gd name="connsiteY8" fmla="*/ 662930 h 917724"/>
              <a:gd name="connsiteX9" fmla="*/ 59531 w 1433169"/>
              <a:gd name="connsiteY9" fmla="*/ 753418 h 917724"/>
              <a:gd name="connsiteX10" fmla="*/ 0 w 1433169"/>
              <a:gd name="connsiteY10" fmla="*/ 815330 h 917724"/>
              <a:gd name="connsiteX0" fmla="*/ 0 w 1433169"/>
              <a:gd name="connsiteY0" fmla="*/ 815330 h 917724"/>
              <a:gd name="connsiteX1" fmla="*/ 0 w 1433169"/>
              <a:gd name="connsiteY1" fmla="*/ 815330 h 917724"/>
              <a:gd name="connsiteX2" fmla="*/ 145256 w 1433169"/>
              <a:gd name="connsiteY2" fmla="*/ 917724 h 917724"/>
              <a:gd name="connsiteX3" fmla="*/ 1433169 w 1433169"/>
              <a:gd name="connsiteY3" fmla="*/ 376039 h 917724"/>
              <a:gd name="connsiteX4" fmla="*/ 1306169 w 1433169"/>
              <a:gd name="connsiteY4" fmla="*/ 0 h 917724"/>
              <a:gd name="connsiteX5" fmla="*/ 1054062 w 1433169"/>
              <a:gd name="connsiteY5" fmla="*/ 78805 h 917724"/>
              <a:gd name="connsiteX6" fmla="*/ 902478 w 1433169"/>
              <a:gd name="connsiteY6" fmla="*/ 75630 h 917724"/>
              <a:gd name="connsiteX7" fmla="*/ 504825 w 1433169"/>
              <a:gd name="connsiteY7" fmla="*/ 496243 h 917724"/>
              <a:gd name="connsiteX8" fmla="*/ 280987 w 1433169"/>
              <a:gd name="connsiteY8" fmla="*/ 662930 h 917724"/>
              <a:gd name="connsiteX9" fmla="*/ 59531 w 1433169"/>
              <a:gd name="connsiteY9" fmla="*/ 753418 h 917724"/>
              <a:gd name="connsiteX10" fmla="*/ 0 w 1433169"/>
              <a:gd name="connsiteY10" fmla="*/ 815330 h 917724"/>
              <a:gd name="connsiteX0" fmla="*/ 0 w 1433169"/>
              <a:gd name="connsiteY0" fmla="*/ 815330 h 917724"/>
              <a:gd name="connsiteX1" fmla="*/ 0 w 1433169"/>
              <a:gd name="connsiteY1" fmla="*/ 815330 h 917724"/>
              <a:gd name="connsiteX2" fmla="*/ 145256 w 1433169"/>
              <a:gd name="connsiteY2" fmla="*/ 917724 h 917724"/>
              <a:gd name="connsiteX3" fmla="*/ 1433169 w 1433169"/>
              <a:gd name="connsiteY3" fmla="*/ 376039 h 917724"/>
              <a:gd name="connsiteX4" fmla="*/ 1306169 w 1433169"/>
              <a:gd name="connsiteY4" fmla="*/ 0 h 917724"/>
              <a:gd name="connsiteX5" fmla="*/ 1054062 w 1433169"/>
              <a:gd name="connsiteY5" fmla="*/ 78805 h 917724"/>
              <a:gd name="connsiteX6" fmla="*/ 902478 w 1433169"/>
              <a:gd name="connsiteY6" fmla="*/ 75630 h 917724"/>
              <a:gd name="connsiteX7" fmla="*/ 493019 w 1433169"/>
              <a:gd name="connsiteY7" fmla="*/ 472971 h 917724"/>
              <a:gd name="connsiteX8" fmla="*/ 280987 w 1433169"/>
              <a:gd name="connsiteY8" fmla="*/ 662930 h 917724"/>
              <a:gd name="connsiteX9" fmla="*/ 59531 w 1433169"/>
              <a:gd name="connsiteY9" fmla="*/ 753418 h 917724"/>
              <a:gd name="connsiteX10" fmla="*/ 0 w 1433169"/>
              <a:gd name="connsiteY10" fmla="*/ 815330 h 917724"/>
              <a:gd name="connsiteX0" fmla="*/ 0 w 1433169"/>
              <a:gd name="connsiteY0" fmla="*/ 815330 h 917724"/>
              <a:gd name="connsiteX1" fmla="*/ 0 w 1433169"/>
              <a:gd name="connsiteY1" fmla="*/ 815330 h 917724"/>
              <a:gd name="connsiteX2" fmla="*/ 145256 w 1433169"/>
              <a:gd name="connsiteY2" fmla="*/ 917724 h 917724"/>
              <a:gd name="connsiteX3" fmla="*/ 1433169 w 1433169"/>
              <a:gd name="connsiteY3" fmla="*/ 376039 h 917724"/>
              <a:gd name="connsiteX4" fmla="*/ 1306169 w 1433169"/>
              <a:gd name="connsiteY4" fmla="*/ 0 h 917724"/>
              <a:gd name="connsiteX5" fmla="*/ 1054062 w 1433169"/>
              <a:gd name="connsiteY5" fmla="*/ 78805 h 917724"/>
              <a:gd name="connsiteX6" fmla="*/ 902478 w 1433169"/>
              <a:gd name="connsiteY6" fmla="*/ 75630 h 917724"/>
              <a:gd name="connsiteX7" fmla="*/ 493019 w 1433169"/>
              <a:gd name="connsiteY7" fmla="*/ 472971 h 917724"/>
              <a:gd name="connsiteX8" fmla="*/ 300997 w 1433169"/>
              <a:gd name="connsiteY8" fmla="*/ 646013 h 917724"/>
              <a:gd name="connsiteX9" fmla="*/ 59531 w 1433169"/>
              <a:gd name="connsiteY9" fmla="*/ 753418 h 917724"/>
              <a:gd name="connsiteX10" fmla="*/ 0 w 1433169"/>
              <a:gd name="connsiteY10" fmla="*/ 815330 h 917724"/>
              <a:gd name="connsiteX0" fmla="*/ 0 w 1433169"/>
              <a:gd name="connsiteY0" fmla="*/ 1241778 h 1344172"/>
              <a:gd name="connsiteX1" fmla="*/ 0 w 1433169"/>
              <a:gd name="connsiteY1" fmla="*/ 1241778 h 1344172"/>
              <a:gd name="connsiteX2" fmla="*/ 145256 w 1433169"/>
              <a:gd name="connsiteY2" fmla="*/ 1344172 h 1344172"/>
              <a:gd name="connsiteX3" fmla="*/ 1433169 w 1433169"/>
              <a:gd name="connsiteY3" fmla="*/ 802487 h 1344172"/>
              <a:gd name="connsiteX4" fmla="*/ 1165532 w 1433169"/>
              <a:gd name="connsiteY4" fmla="*/ 0 h 1344172"/>
              <a:gd name="connsiteX5" fmla="*/ 1054062 w 1433169"/>
              <a:gd name="connsiteY5" fmla="*/ 505253 h 1344172"/>
              <a:gd name="connsiteX6" fmla="*/ 902478 w 1433169"/>
              <a:gd name="connsiteY6" fmla="*/ 502078 h 1344172"/>
              <a:gd name="connsiteX7" fmla="*/ 493019 w 1433169"/>
              <a:gd name="connsiteY7" fmla="*/ 899419 h 1344172"/>
              <a:gd name="connsiteX8" fmla="*/ 300997 w 1433169"/>
              <a:gd name="connsiteY8" fmla="*/ 1072461 h 1344172"/>
              <a:gd name="connsiteX9" fmla="*/ 59531 w 1433169"/>
              <a:gd name="connsiteY9" fmla="*/ 1179866 h 1344172"/>
              <a:gd name="connsiteX10" fmla="*/ 0 w 1433169"/>
              <a:gd name="connsiteY10" fmla="*/ 1241778 h 1344172"/>
              <a:gd name="connsiteX0" fmla="*/ 0 w 1433169"/>
              <a:gd name="connsiteY0" fmla="*/ 1241778 h 1344172"/>
              <a:gd name="connsiteX1" fmla="*/ 0 w 1433169"/>
              <a:gd name="connsiteY1" fmla="*/ 1241778 h 1344172"/>
              <a:gd name="connsiteX2" fmla="*/ 145256 w 1433169"/>
              <a:gd name="connsiteY2" fmla="*/ 1344172 h 1344172"/>
              <a:gd name="connsiteX3" fmla="*/ 1433169 w 1433169"/>
              <a:gd name="connsiteY3" fmla="*/ 802487 h 1344172"/>
              <a:gd name="connsiteX4" fmla="*/ 1165532 w 1433169"/>
              <a:gd name="connsiteY4" fmla="*/ 0 h 1344172"/>
              <a:gd name="connsiteX5" fmla="*/ 432537 w 1433169"/>
              <a:gd name="connsiteY5" fmla="*/ 178612 h 1344172"/>
              <a:gd name="connsiteX6" fmla="*/ 902478 w 1433169"/>
              <a:gd name="connsiteY6" fmla="*/ 502078 h 1344172"/>
              <a:gd name="connsiteX7" fmla="*/ 493019 w 1433169"/>
              <a:gd name="connsiteY7" fmla="*/ 899419 h 1344172"/>
              <a:gd name="connsiteX8" fmla="*/ 300997 w 1433169"/>
              <a:gd name="connsiteY8" fmla="*/ 1072461 h 1344172"/>
              <a:gd name="connsiteX9" fmla="*/ 59531 w 1433169"/>
              <a:gd name="connsiteY9" fmla="*/ 1179866 h 1344172"/>
              <a:gd name="connsiteX10" fmla="*/ 0 w 1433169"/>
              <a:gd name="connsiteY10" fmla="*/ 1241778 h 1344172"/>
              <a:gd name="connsiteX0" fmla="*/ 0 w 1433169"/>
              <a:gd name="connsiteY0" fmla="*/ 1241778 h 1344172"/>
              <a:gd name="connsiteX1" fmla="*/ 0 w 1433169"/>
              <a:gd name="connsiteY1" fmla="*/ 1241778 h 1344172"/>
              <a:gd name="connsiteX2" fmla="*/ 145256 w 1433169"/>
              <a:gd name="connsiteY2" fmla="*/ 1344172 h 1344172"/>
              <a:gd name="connsiteX3" fmla="*/ 1433169 w 1433169"/>
              <a:gd name="connsiteY3" fmla="*/ 802487 h 1344172"/>
              <a:gd name="connsiteX4" fmla="*/ 1165532 w 1433169"/>
              <a:gd name="connsiteY4" fmla="*/ 0 h 1344172"/>
              <a:gd name="connsiteX5" fmla="*/ 432537 w 1433169"/>
              <a:gd name="connsiteY5" fmla="*/ 178612 h 1344172"/>
              <a:gd name="connsiteX6" fmla="*/ 689254 w 1433169"/>
              <a:gd name="connsiteY6" fmla="*/ 651788 h 1344172"/>
              <a:gd name="connsiteX7" fmla="*/ 493019 w 1433169"/>
              <a:gd name="connsiteY7" fmla="*/ 899419 h 1344172"/>
              <a:gd name="connsiteX8" fmla="*/ 300997 w 1433169"/>
              <a:gd name="connsiteY8" fmla="*/ 1072461 h 1344172"/>
              <a:gd name="connsiteX9" fmla="*/ 59531 w 1433169"/>
              <a:gd name="connsiteY9" fmla="*/ 1179866 h 1344172"/>
              <a:gd name="connsiteX10" fmla="*/ 0 w 1433169"/>
              <a:gd name="connsiteY10" fmla="*/ 1241778 h 1344172"/>
              <a:gd name="connsiteX0" fmla="*/ 0 w 1433169"/>
              <a:gd name="connsiteY0" fmla="*/ 1241778 h 1344172"/>
              <a:gd name="connsiteX1" fmla="*/ 0 w 1433169"/>
              <a:gd name="connsiteY1" fmla="*/ 1241778 h 1344172"/>
              <a:gd name="connsiteX2" fmla="*/ 145256 w 1433169"/>
              <a:gd name="connsiteY2" fmla="*/ 1344172 h 1344172"/>
              <a:gd name="connsiteX3" fmla="*/ 1433169 w 1433169"/>
              <a:gd name="connsiteY3" fmla="*/ 802487 h 1344172"/>
              <a:gd name="connsiteX4" fmla="*/ 1165532 w 1433169"/>
              <a:gd name="connsiteY4" fmla="*/ 0 h 1344172"/>
              <a:gd name="connsiteX5" fmla="*/ 432537 w 1433169"/>
              <a:gd name="connsiteY5" fmla="*/ 178612 h 1344172"/>
              <a:gd name="connsiteX6" fmla="*/ 689254 w 1433169"/>
              <a:gd name="connsiteY6" fmla="*/ 651788 h 1344172"/>
              <a:gd name="connsiteX7" fmla="*/ 543240 w 1433169"/>
              <a:gd name="connsiteY7" fmla="*/ 824184 h 1344172"/>
              <a:gd name="connsiteX8" fmla="*/ 493019 w 1433169"/>
              <a:gd name="connsiteY8" fmla="*/ 899419 h 1344172"/>
              <a:gd name="connsiteX9" fmla="*/ 300997 w 1433169"/>
              <a:gd name="connsiteY9" fmla="*/ 1072461 h 1344172"/>
              <a:gd name="connsiteX10" fmla="*/ 59531 w 1433169"/>
              <a:gd name="connsiteY10" fmla="*/ 1179866 h 1344172"/>
              <a:gd name="connsiteX11" fmla="*/ 0 w 1433169"/>
              <a:gd name="connsiteY11" fmla="*/ 1241778 h 1344172"/>
              <a:gd name="connsiteX0" fmla="*/ 0 w 1433169"/>
              <a:gd name="connsiteY0" fmla="*/ 1241778 h 1344172"/>
              <a:gd name="connsiteX1" fmla="*/ 0 w 1433169"/>
              <a:gd name="connsiteY1" fmla="*/ 1241778 h 1344172"/>
              <a:gd name="connsiteX2" fmla="*/ 145256 w 1433169"/>
              <a:gd name="connsiteY2" fmla="*/ 1344172 h 1344172"/>
              <a:gd name="connsiteX3" fmla="*/ 1433169 w 1433169"/>
              <a:gd name="connsiteY3" fmla="*/ 802487 h 1344172"/>
              <a:gd name="connsiteX4" fmla="*/ 1165532 w 1433169"/>
              <a:gd name="connsiteY4" fmla="*/ 0 h 1344172"/>
              <a:gd name="connsiteX5" fmla="*/ 432537 w 1433169"/>
              <a:gd name="connsiteY5" fmla="*/ 178612 h 1344172"/>
              <a:gd name="connsiteX6" fmla="*/ 689254 w 1433169"/>
              <a:gd name="connsiteY6" fmla="*/ 651788 h 1344172"/>
              <a:gd name="connsiteX7" fmla="*/ 792758 w 1433169"/>
              <a:gd name="connsiteY7" fmla="*/ 610961 h 1344172"/>
              <a:gd name="connsiteX8" fmla="*/ 493019 w 1433169"/>
              <a:gd name="connsiteY8" fmla="*/ 899419 h 1344172"/>
              <a:gd name="connsiteX9" fmla="*/ 300997 w 1433169"/>
              <a:gd name="connsiteY9" fmla="*/ 1072461 h 1344172"/>
              <a:gd name="connsiteX10" fmla="*/ 59531 w 1433169"/>
              <a:gd name="connsiteY10" fmla="*/ 1179866 h 1344172"/>
              <a:gd name="connsiteX11" fmla="*/ 0 w 1433169"/>
              <a:gd name="connsiteY11" fmla="*/ 1241778 h 1344172"/>
              <a:gd name="connsiteX0" fmla="*/ 0 w 1433169"/>
              <a:gd name="connsiteY0" fmla="*/ 1241778 h 1344172"/>
              <a:gd name="connsiteX1" fmla="*/ 0 w 1433169"/>
              <a:gd name="connsiteY1" fmla="*/ 1241778 h 1344172"/>
              <a:gd name="connsiteX2" fmla="*/ 145256 w 1433169"/>
              <a:gd name="connsiteY2" fmla="*/ 1344172 h 1344172"/>
              <a:gd name="connsiteX3" fmla="*/ 1433169 w 1433169"/>
              <a:gd name="connsiteY3" fmla="*/ 802487 h 1344172"/>
              <a:gd name="connsiteX4" fmla="*/ 1165532 w 1433169"/>
              <a:gd name="connsiteY4" fmla="*/ 0 h 1344172"/>
              <a:gd name="connsiteX5" fmla="*/ 432537 w 1433169"/>
              <a:gd name="connsiteY5" fmla="*/ 178612 h 1344172"/>
              <a:gd name="connsiteX6" fmla="*/ 689254 w 1433169"/>
              <a:gd name="connsiteY6" fmla="*/ 651788 h 1344172"/>
              <a:gd name="connsiteX7" fmla="*/ 792758 w 1433169"/>
              <a:gd name="connsiteY7" fmla="*/ 610961 h 1344172"/>
              <a:gd name="connsiteX8" fmla="*/ 542923 w 1433169"/>
              <a:gd name="connsiteY8" fmla="*/ 917566 h 1344172"/>
              <a:gd name="connsiteX9" fmla="*/ 300997 w 1433169"/>
              <a:gd name="connsiteY9" fmla="*/ 1072461 h 1344172"/>
              <a:gd name="connsiteX10" fmla="*/ 59531 w 1433169"/>
              <a:gd name="connsiteY10" fmla="*/ 1179866 h 1344172"/>
              <a:gd name="connsiteX11" fmla="*/ 0 w 1433169"/>
              <a:gd name="connsiteY11" fmla="*/ 1241778 h 1344172"/>
              <a:gd name="connsiteX0" fmla="*/ 0 w 1433169"/>
              <a:gd name="connsiteY0" fmla="*/ 1241778 h 1344172"/>
              <a:gd name="connsiteX1" fmla="*/ 0 w 1433169"/>
              <a:gd name="connsiteY1" fmla="*/ 1241778 h 1344172"/>
              <a:gd name="connsiteX2" fmla="*/ 145256 w 1433169"/>
              <a:gd name="connsiteY2" fmla="*/ 1344172 h 1344172"/>
              <a:gd name="connsiteX3" fmla="*/ 1433169 w 1433169"/>
              <a:gd name="connsiteY3" fmla="*/ 802487 h 1344172"/>
              <a:gd name="connsiteX4" fmla="*/ 1165532 w 1433169"/>
              <a:gd name="connsiteY4" fmla="*/ 0 h 1344172"/>
              <a:gd name="connsiteX5" fmla="*/ 432537 w 1433169"/>
              <a:gd name="connsiteY5" fmla="*/ 178612 h 1344172"/>
              <a:gd name="connsiteX6" fmla="*/ 689254 w 1433169"/>
              <a:gd name="connsiteY6" fmla="*/ 651788 h 1344172"/>
              <a:gd name="connsiteX7" fmla="*/ 792758 w 1433169"/>
              <a:gd name="connsiteY7" fmla="*/ 610961 h 1344172"/>
              <a:gd name="connsiteX8" fmla="*/ 542923 w 1433169"/>
              <a:gd name="connsiteY8" fmla="*/ 917566 h 1344172"/>
              <a:gd name="connsiteX9" fmla="*/ 319144 w 1433169"/>
              <a:gd name="connsiteY9" fmla="*/ 1086072 h 1344172"/>
              <a:gd name="connsiteX10" fmla="*/ 59531 w 1433169"/>
              <a:gd name="connsiteY10" fmla="*/ 1179866 h 1344172"/>
              <a:gd name="connsiteX11" fmla="*/ 0 w 1433169"/>
              <a:gd name="connsiteY11" fmla="*/ 1241778 h 1344172"/>
              <a:gd name="connsiteX0" fmla="*/ 0 w 1433169"/>
              <a:gd name="connsiteY0" fmla="*/ 1241778 h 1344172"/>
              <a:gd name="connsiteX1" fmla="*/ 0 w 1433169"/>
              <a:gd name="connsiteY1" fmla="*/ 1241778 h 1344172"/>
              <a:gd name="connsiteX2" fmla="*/ 145256 w 1433169"/>
              <a:gd name="connsiteY2" fmla="*/ 1344172 h 1344172"/>
              <a:gd name="connsiteX3" fmla="*/ 1433169 w 1433169"/>
              <a:gd name="connsiteY3" fmla="*/ 802487 h 1344172"/>
              <a:gd name="connsiteX4" fmla="*/ 1165532 w 1433169"/>
              <a:gd name="connsiteY4" fmla="*/ 0 h 1344172"/>
              <a:gd name="connsiteX5" fmla="*/ 432537 w 1433169"/>
              <a:gd name="connsiteY5" fmla="*/ 178612 h 1344172"/>
              <a:gd name="connsiteX6" fmla="*/ 689254 w 1433169"/>
              <a:gd name="connsiteY6" fmla="*/ 651788 h 1344172"/>
              <a:gd name="connsiteX7" fmla="*/ 792758 w 1433169"/>
              <a:gd name="connsiteY7" fmla="*/ 610961 h 1344172"/>
              <a:gd name="connsiteX8" fmla="*/ 542923 w 1433169"/>
              <a:gd name="connsiteY8" fmla="*/ 917566 h 1344172"/>
              <a:gd name="connsiteX9" fmla="*/ 319144 w 1433169"/>
              <a:gd name="connsiteY9" fmla="*/ 1086072 h 1344172"/>
              <a:gd name="connsiteX10" fmla="*/ 73140 w 1433169"/>
              <a:gd name="connsiteY10" fmla="*/ 1188939 h 1344172"/>
              <a:gd name="connsiteX11" fmla="*/ 0 w 1433169"/>
              <a:gd name="connsiteY11" fmla="*/ 1241778 h 1344172"/>
              <a:gd name="connsiteX0" fmla="*/ 36293 w 1433169"/>
              <a:gd name="connsiteY0" fmla="*/ 1241778 h 1344172"/>
              <a:gd name="connsiteX1" fmla="*/ 0 w 1433169"/>
              <a:gd name="connsiteY1" fmla="*/ 1241778 h 1344172"/>
              <a:gd name="connsiteX2" fmla="*/ 145256 w 1433169"/>
              <a:gd name="connsiteY2" fmla="*/ 1344172 h 1344172"/>
              <a:gd name="connsiteX3" fmla="*/ 1433169 w 1433169"/>
              <a:gd name="connsiteY3" fmla="*/ 802487 h 1344172"/>
              <a:gd name="connsiteX4" fmla="*/ 1165532 w 1433169"/>
              <a:gd name="connsiteY4" fmla="*/ 0 h 1344172"/>
              <a:gd name="connsiteX5" fmla="*/ 432537 w 1433169"/>
              <a:gd name="connsiteY5" fmla="*/ 178612 h 1344172"/>
              <a:gd name="connsiteX6" fmla="*/ 689254 w 1433169"/>
              <a:gd name="connsiteY6" fmla="*/ 651788 h 1344172"/>
              <a:gd name="connsiteX7" fmla="*/ 792758 w 1433169"/>
              <a:gd name="connsiteY7" fmla="*/ 610961 h 1344172"/>
              <a:gd name="connsiteX8" fmla="*/ 542923 w 1433169"/>
              <a:gd name="connsiteY8" fmla="*/ 917566 h 1344172"/>
              <a:gd name="connsiteX9" fmla="*/ 319144 w 1433169"/>
              <a:gd name="connsiteY9" fmla="*/ 1086072 h 1344172"/>
              <a:gd name="connsiteX10" fmla="*/ 73140 w 1433169"/>
              <a:gd name="connsiteY10" fmla="*/ 1188939 h 1344172"/>
              <a:gd name="connsiteX11" fmla="*/ 36293 w 1433169"/>
              <a:gd name="connsiteY11" fmla="*/ 1241778 h 1344172"/>
              <a:gd name="connsiteX0" fmla="*/ 36293 w 1433169"/>
              <a:gd name="connsiteY0" fmla="*/ 1241778 h 1344172"/>
              <a:gd name="connsiteX1" fmla="*/ 0 w 1433169"/>
              <a:gd name="connsiteY1" fmla="*/ 1241778 h 1344172"/>
              <a:gd name="connsiteX2" fmla="*/ 145256 w 1433169"/>
              <a:gd name="connsiteY2" fmla="*/ 1344172 h 1344172"/>
              <a:gd name="connsiteX3" fmla="*/ 1433169 w 1433169"/>
              <a:gd name="connsiteY3" fmla="*/ 802487 h 1344172"/>
              <a:gd name="connsiteX4" fmla="*/ 1165532 w 1433169"/>
              <a:gd name="connsiteY4" fmla="*/ 0 h 1344172"/>
              <a:gd name="connsiteX5" fmla="*/ 432537 w 1433169"/>
              <a:gd name="connsiteY5" fmla="*/ 178612 h 1344172"/>
              <a:gd name="connsiteX6" fmla="*/ 689254 w 1433169"/>
              <a:gd name="connsiteY6" fmla="*/ 651788 h 1344172"/>
              <a:gd name="connsiteX7" fmla="*/ 792758 w 1433169"/>
              <a:gd name="connsiteY7" fmla="*/ 610961 h 1344172"/>
              <a:gd name="connsiteX8" fmla="*/ 724708 w 1433169"/>
              <a:gd name="connsiteY8" fmla="*/ 683547 h 1344172"/>
              <a:gd name="connsiteX9" fmla="*/ 542923 w 1433169"/>
              <a:gd name="connsiteY9" fmla="*/ 917566 h 1344172"/>
              <a:gd name="connsiteX10" fmla="*/ 319144 w 1433169"/>
              <a:gd name="connsiteY10" fmla="*/ 1086072 h 1344172"/>
              <a:gd name="connsiteX11" fmla="*/ 73140 w 1433169"/>
              <a:gd name="connsiteY11" fmla="*/ 1188939 h 1344172"/>
              <a:gd name="connsiteX12" fmla="*/ 36293 w 1433169"/>
              <a:gd name="connsiteY12" fmla="*/ 1241778 h 1344172"/>
              <a:gd name="connsiteX0" fmla="*/ 36293 w 1433169"/>
              <a:gd name="connsiteY0" fmla="*/ 1241778 h 1344172"/>
              <a:gd name="connsiteX1" fmla="*/ 0 w 1433169"/>
              <a:gd name="connsiteY1" fmla="*/ 1241778 h 1344172"/>
              <a:gd name="connsiteX2" fmla="*/ 145256 w 1433169"/>
              <a:gd name="connsiteY2" fmla="*/ 1344172 h 1344172"/>
              <a:gd name="connsiteX3" fmla="*/ 1433169 w 1433169"/>
              <a:gd name="connsiteY3" fmla="*/ 802487 h 1344172"/>
              <a:gd name="connsiteX4" fmla="*/ 1165532 w 1433169"/>
              <a:gd name="connsiteY4" fmla="*/ 0 h 1344172"/>
              <a:gd name="connsiteX5" fmla="*/ 432537 w 1433169"/>
              <a:gd name="connsiteY5" fmla="*/ 178612 h 1344172"/>
              <a:gd name="connsiteX6" fmla="*/ 689254 w 1433169"/>
              <a:gd name="connsiteY6" fmla="*/ 651788 h 1344172"/>
              <a:gd name="connsiteX7" fmla="*/ 792758 w 1433169"/>
              <a:gd name="connsiteY7" fmla="*/ 610961 h 1344172"/>
              <a:gd name="connsiteX8" fmla="*/ 865345 w 1433169"/>
              <a:gd name="connsiteY8" fmla="*/ 796964 h 1344172"/>
              <a:gd name="connsiteX9" fmla="*/ 542923 w 1433169"/>
              <a:gd name="connsiteY9" fmla="*/ 917566 h 1344172"/>
              <a:gd name="connsiteX10" fmla="*/ 319144 w 1433169"/>
              <a:gd name="connsiteY10" fmla="*/ 1086072 h 1344172"/>
              <a:gd name="connsiteX11" fmla="*/ 73140 w 1433169"/>
              <a:gd name="connsiteY11" fmla="*/ 1188939 h 1344172"/>
              <a:gd name="connsiteX12" fmla="*/ 36293 w 1433169"/>
              <a:gd name="connsiteY12" fmla="*/ 1241778 h 1344172"/>
              <a:gd name="connsiteX0" fmla="*/ 36293 w 1433169"/>
              <a:gd name="connsiteY0" fmla="*/ 1241778 h 1344172"/>
              <a:gd name="connsiteX1" fmla="*/ 0 w 1433169"/>
              <a:gd name="connsiteY1" fmla="*/ 1241778 h 1344172"/>
              <a:gd name="connsiteX2" fmla="*/ 145256 w 1433169"/>
              <a:gd name="connsiteY2" fmla="*/ 1344172 h 1344172"/>
              <a:gd name="connsiteX3" fmla="*/ 1433169 w 1433169"/>
              <a:gd name="connsiteY3" fmla="*/ 802487 h 1344172"/>
              <a:gd name="connsiteX4" fmla="*/ 1165532 w 1433169"/>
              <a:gd name="connsiteY4" fmla="*/ 0 h 1344172"/>
              <a:gd name="connsiteX5" fmla="*/ 432537 w 1433169"/>
              <a:gd name="connsiteY5" fmla="*/ 178612 h 1344172"/>
              <a:gd name="connsiteX6" fmla="*/ 689254 w 1433169"/>
              <a:gd name="connsiteY6" fmla="*/ 651788 h 1344172"/>
              <a:gd name="connsiteX7" fmla="*/ 792758 w 1433169"/>
              <a:gd name="connsiteY7" fmla="*/ 610961 h 1344172"/>
              <a:gd name="connsiteX8" fmla="*/ 1096716 w 1433169"/>
              <a:gd name="connsiteY8" fmla="*/ 774280 h 1344172"/>
              <a:gd name="connsiteX9" fmla="*/ 542923 w 1433169"/>
              <a:gd name="connsiteY9" fmla="*/ 917566 h 1344172"/>
              <a:gd name="connsiteX10" fmla="*/ 319144 w 1433169"/>
              <a:gd name="connsiteY10" fmla="*/ 1086072 h 1344172"/>
              <a:gd name="connsiteX11" fmla="*/ 73140 w 1433169"/>
              <a:gd name="connsiteY11" fmla="*/ 1188939 h 1344172"/>
              <a:gd name="connsiteX12" fmla="*/ 36293 w 1433169"/>
              <a:gd name="connsiteY12" fmla="*/ 1241778 h 1344172"/>
              <a:gd name="connsiteX0" fmla="*/ 36293 w 1433169"/>
              <a:gd name="connsiteY0" fmla="*/ 1241778 h 1344172"/>
              <a:gd name="connsiteX1" fmla="*/ 0 w 1433169"/>
              <a:gd name="connsiteY1" fmla="*/ 1241778 h 1344172"/>
              <a:gd name="connsiteX2" fmla="*/ 145256 w 1433169"/>
              <a:gd name="connsiteY2" fmla="*/ 1344172 h 1344172"/>
              <a:gd name="connsiteX3" fmla="*/ 1433169 w 1433169"/>
              <a:gd name="connsiteY3" fmla="*/ 802487 h 1344172"/>
              <a:gd name="connsiteX4" fmla="*/ 1165532 w 1433169"/>
              <a:gd name="connsiteY4" fmla="*/ 0 h 1344172"/>
              <a:gd name="connsiteX5" fmla="*/ 432537 w 1433169"/>
              <a:gd name="connsiteY5" fmla="*/ 178612 h 1344172"/>
              <a:gd name="connsiteX6" fmla="*/ 689254 w 1433169"/>
              <a:gd name="connsiteY6" fmla="*/ 651788 h 1344172"/>
              <a:gd name="connsiteX7" fmla="*/ 792758 w 1433169"/>
              <a:gd name="connsiteY7" fmla="*/ 610961 h 1344172"/>
              <a:gd name="connsiteX8" fmla="*/ 810905 w 1433169"/>
              <a:gd name="connsiteY8" fmla="*/ 669936 h 1344172"/>
              <a:gd name="connsiteX9" fmla="*/ 542923 w 1433169"/>
              <a:gd name="connsiteY9" fmla="*/ 917566 h 1344172"/>
              <a:gd name="connsiteX10" fmla="*/ 319144 w 1433169"/>
              <a:gd name="connsiteY10" fmla="*/ 1086072 h 1344172"/>
              <a:gd name="connsiteX11" fmla="*/ 73140 w 1433169"/>
              <a:gd name="connsiteY11" fmla="*/ 1188939 h 1344172"/>
              <a:gd name="connsiteX12" fmla="*/ 36293 w 1433169"/>
              <a:gd name="connsiteY12" fmla="*/ 1241778 h 1344172"/>
              <a:gd name="connsiteX0" fmla="*/ 36293 w 1433169"/>
              <a:gd name="connsiteY0" fmla="*/ 1241778 h 1344172"/>
              <a:gd name="connsiteX1" fmla="*/ 0 w 1433169"/>
              <a:gd name="connsiteY1" fmla="*/ 1241778 h 1344172"/>
              <a:gd name="connsiteX2" fmla="*/ 145256 w 1433169"/>
              <a:gd name="connsiteY2" fmla="*/ 1344172 h 1344172"/>
              <a:gd name="connsiteX3" fmla="*/ 674804 w 1433169"/>
              <a:gd name="connsiteY3" fmla="*/ 1105458 h 1344172"/>
              <a:gd name="connsiteX4" fmla="*/ 1433169 w 1433169"/>
              <a:gd name="connsiteY4" fmla="*/ 802487 h 1344172"/>
              <a:gd name="connsiteX5" fmla="*/ 1165532 w 1433169"/>
              <a:gd name="connsiteY5" fmla="*/ 0 h 1344172"/>
              <a:gd name="connsiteX6" fmla="*/ 432537 w 1433169"/>
              <a:gd name="connsiteY6" fmla="*/ 178612 h 1344172"/>
              <a:gd name="connsiteX7" fmla="*/ 689254 w 1433169"/>
              <a:gd name="connsiteY7" fmla="*/ 651788 h 1344172"/>
              <a:gd name="connsiteX8" fmla="*/ 792758 w 1433169"/>
              <a:gd name="connsiteY8" fmla="*/ 610961 h 1344172"/>
              <a:gd name="connsiteX9" fmla="*/ 810905 w 1433169"/>
              <a:gd name="connsiteY9" fmla="*/ 669936 h 1344172"/>
              <a:gd name="connsiteX10" fmla="*/ 542923 w 1433169"/>
              <a:gd name="connsiteY10" fmla="*/ 917566 h 1344172"/>
              <a:gd name="connsiteX11" fmla="*/ 319144 w 1433169"/>
              <a:gd name="connsiteY11" fmla="*/ 1086072 h 1344172"/>
              <a:gd name="connsiteX12" fmla="*/ 73140 w 1433169"/>
              <a:gd name="connsiteY12" fmla="*/ 1188939 h 1344172"/>
              <a:gd name="connsiteX13" fmla="*/ 36293 w 1433169"/>
              <a:gd name="connsiteY13" fmla="*/ 1241778 h 1344172"/>
              <a:gd name="connsiteX0" fmla="*/ 36293 w 1433169"/>
              <a:gd name="connsiteY0" fmla="*/ 1241778 h 1344172"/>
              <a:gd name="connsiteX1" fmla="*/ 0 w 1433169"/>
              <a:gd name="connsiteY1" fmla="*/ 1241778 h 1344172"/>
              <a:gd name="connsiteX2" fmla="*/ 145256 w 1433169"/>
              <a:gd name="connsiteY2" fmla="*/ 1344172 h 1344172"/>
              <a:gd name="connsiteX3" fmla="*/ 565923 w 1433169"/>
              <a:gd name="connsiteY3" fmla="*/ 1109994 h 1344172"/>
              <a:gd name="connsiteX4" fmla="*/ 1433169 w 1433169"/>
              <a:gd name="connsiteY4" fmla="*/ 802487 h 1344172"/>
              <a:gd name="connsiteX5" fmla="*/ 1165532 w 1433169"/>
              <a:gd name="connsiteY5" fmla="*/ 0 h 1344172"/>
              <a:gd name="connsiteX6" fmla="*/ 432537 w 1433169"/>
              <a:gd name="connsiteY6" fmla="*/ 178612 h 1344172"/>
              <a:gd name="connsiteX7" fmla="*/ 689254 w 1433169"/>
              <a:gd name="connsiteY7" fmla="*/ 651788 h 1344172"/>
              <a:gd name="connsiteX8" fmla="*/ 792758 w 1433169"/>
              <a:gd name="connsiteY8" fmla="*/ 610961 h 1344172"/>
              <a:gd name="connsiteX9" fmla="*/ 810905 w 1433169"/>
              <a:gd name="connsiteY9" fmla="*/ 669936 h 1344172"/>
              <a:gd name="connsiteX10" fmla="*/ 542923 w 1433169"/>
              <a:gd name="connsiteY10" fmla="*/ 917566 h 1344172"/>
              <a:gd name="connsiteX11" fmla="*/ 319144 w 1433169"/>
              <a:gd name="connsiteY11" fmla="*/ 1086072 h 1344172"/>
              <a:gd name="connsiteX12" fmla="*/ 73140 w 1433169"/>
              <a:gd name="connsiteY12" fmla="*/ 1188939 h 1344172"/>
              <a:gd name="connsiteX13" fmla="*/ 36293 w 1433169"/>
              <a:gd name="connsiteY13" fmla="*/ 1241778 h 1344172"/>
              <a:gd name="connsiteX0" fmla="*/ 36293 w 1433169"/>
              <a:gd name="connsiteY0" fmla="*/ 1241778 h 1344172"/>
              <a:gd name="connsiteX1" fmla="*/ 0 w 1433169"/>
              <a:gd name="connsiteY1" fmla="*/ 1241778 h 1344172"/>
              <a:gd name="connsiteX2" fmla="*/ 145256 w 1433169"/>
              <a:gd name="connsiteY2" fmla="*/ 1344172 h 1344172"/>
              <a:gd name="connsiteX3" fmla="*/ 593143 w 1433169"/>
              <a:gd name="connsiteY3" fmla="*/ 1150823 h 1344172"/>
              <a:gd name="connsiteX4" fmla="*/ 1433169 w 1433169"/>
              <a:gd name="connsiteY4" fmla="*/ 802487 h 1344172"/>
              <a:gd name="connsiteX5" fmla="*/ 1165532 w 1433169"/>
              <a:gd name="connsiteY5" fmla="*/ 0 h 1344172"/>
              <a:gd name="connsiteX6" fmla="*/ 432537 w 1433169"/>
              <a:gd name="connsiteY6" fmla="*/ 178612 h 1344172"/>
              <a:gd name="connsiteX7" fmla="*/ 689254 w 1433169"/>
              <a:gd name="connsiteY7" fmla="*/ 651788 h 1344172"/>
              <a:gd name="connsiteX8" fmla="*/ 792758 w 1433169"/>
              <a:gd name="connsiteY8" fmla="*/ 610961 h 1344172"/>
              <a:gd name="connsiteX9" fmla="*/ 810905 w 1433169"/>
              <a:gd name="connsiteY9" fmla="*/ 669936 h 1344172"/>
              <a:gd name="connsiteX10" fmla="*/ 542923 w 1433169"/>
              <a:gd name="connsiteY10" fmla="*/ 917566 h 1344172"/>
              <a:gd name="connsiteX11" fmla="*/ 319144 w 1433169"/>
              <a:gd name="connsiteY11" fmla="*/ 1086072 h 1344172"/>
              <a:gd name="connsiteX12" fmla="*/ 73140 w 1433169"/>
              <a:gd name="connsiteY12" fmla="*/ 1188939 h 1344172"/>
              <a:gd name="connsiteX13" fmla="*/ 36293 w 1433169"/>
              <a:gd name="connsiteY13" fmla="*/ 1241778 h 1344172"/>
              <a:gd name="connsiteX0" fmla="*/ 36293 w 1433169"/>
              <a:gd name="connsiteY0" fmla="*/ 1241778 h 1357782"/>
              <a:gd name="connsiteX1" fmla="*/ 0 w 1433169"/>
              <a:gd name="connsiteY1" fmla="*/ 1241778 h 1357782"/>
              <a:gd name="connsiteX2" fmla="*/ 186085 w 1433169"/>
              <a:gd name="connsiteY2" fmla="*/ 1357782 h 1357782"/>
              <a:gd name="connsiteX3" fmla="*/ 593143 w 1433169"/>
              <a:gd name="connsiteY3" fmla="*/ 1150823 h 1357782"/>
              <a:gd name="connsiteX4" fmla="*/ 1433169 w 1433169"/>
              <a:gd name="connsiteY4" fmla="*/ 802487 h 1357782"/>
              <a:gd name="connsiteX5" fmla="*/ 1165532 w 1433169"/>
              <a:gd name="connsiteY5" fmla="*/ 0 h 1357782"/>
              <a:gd name="connsiteX6" fmla="*/ 432537 w 1433169"/>
              <a:gd name="connsiteY6" fmla="*/ 178612 h 1357782"/>
              <a:gd name="connsiteX7" fmla="*/ 689254 w 1433169"/>
              <a:gd name="connsiteY7" fmla="*/ 651788 h 1357782"/>
              <a:gd name="connsiteX8" fmla="*/ 792758 w 1433169"/>
              <a:gd name="connsiteY8" fmla="*/ 610961 h 1357782"/>
              <a:gd name="connsiteX9" fmla="*/ 810905 w 1433169"/>
              <a:gd name="connsiteY9" fmla="*/ 669936 h 1357782"/>
              <a:gd name="connsiteX10" fmla="*/ 542923 w 1433169"/>
              <a:gd name="connsiteY10" fmla="*/ 917566 h 1357782"/>
              <a:gd name="connsiteX11" fmla="*/ 319144 w 1433169"/>
              <a:gd name="connsiteY11" fmla="*/ 1086072 h 1357782"/>
              <a:gd name="connsiteX12" fmla="*/ 73140 w 1433169"/>
              <a:gd name="connsiteY12" fmla="*/ 1188939 h 1357782"/>
              <a:gd name="connsiteX13" fmla="*/ 36293 w 1433169"/>
              <a:gd name="connsiteY13" fmla="*/ 1241778 h 1357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33169" h="1357782">
                <a:moveTo>
                  <a:pt x="36293" y="1241778"/>
                </a:moveTo>
                <a:lnTo>
                  <a:pt x="0" y="1241778"/>
                </a:lnTo>
                <a:lnTo>
                  <a:pt x="186085" y="1357782"/>
                </a:lnTo>
                <a:lnTo>
                  <a:pt x="593143" y="1150823"/>
                </a:lnTo>
                <a:lnTo>
                  <a:pt x="1433169" y="802487"/>
                </a:lnTo>
                <a:lnTo>
                  <a:pt x="1165532" y="0"/>
                </a:lnTo>
                <a:lnTo>
                  <a:pt x="432537" y="178612"/>
                </a:lnTo>
                <a:lnTo>
                  <a:pt x="689254" y="651788"/>
                </a:lnTo>
                <a:lnTo>
                  <a:pt x="792758" y="610961"/>
                </a:lnTo>
                <a:lnTo>
                  <a:pt x="810905" y="669936"/>
                </a:lnTo>
                <a:lnTo>
                  <a:pt x="542923" y="917566"/>
                </a:lnTo>
                <a:lnTo>
                  <a:pt x="319144" y="1086072"/>
                </a:lnTo>
                <a:lnTo>
                  <a:pt x="73140" y="1188939"/>
                </a:lnTo>
                <a:lnTo>
                  <a:pt x="36293" y="1241778"/>
                </a:lnTo>
                <a:close/>
              </a:path>
            </a:pathLst>
          </a:custGeom>
          <a:solidFill>
            <a:srgbClr val="FFFF00">
              <a:alpha val="20000"/>
            </a:srgbClr>
          </a:solidFill>
          <a:ln w="19050">
            <a:solidFill>
              <a:schemeClr val="tx1"/>
            </a:solidFill>
            <a:prstDash val="solid"/>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12" name="フリーフォーム 11"/>
          <p:cNvSpPr/>
          <p:nvPr/>
        </p:nvSpPr>
        <p:spPr>
          <a:xfrm>
            <a:off x="8453961" y="545778"/>
            <a:ext cx="2932018" cy="6391042"/>
          </a:xfrm>
          <a:custGeom>
            <a:avLst/>
            <a:gdLst>
              <a:gd name="connsiteX0" fmla="*/ 809625 w 923925"/>
              <a:gd name="connsiteY0" fmla="*/ 4819650 h 4819650"/>
              <a:gd name="connsiteX1" fmla="*/ 923925 w 923925"/>
              <a:gd name="connsiteY1" fmla="*/ 4076700 h 4819650"/>
              <a:gd name="connsiteX2" fmla="*/ 628650 w 923925"/>
              <a:gd name="connsiteY2" fmla="*/ 2276475 h 4819650"/>
              <a:gd name="connsiteX3" fmla="*/ 0 w 923925"/>
              <a:gd name="connsiteY3" fmla="*/ 1038225 h 4819650"/>
              <a:gd name="connsiteX4" fmla="*/ 476250 w 923925"/>
              <a:gd name="connsiteY4" fmla="*/ 0 h 4819650"/>
              <a:gd name="connsiteX0" fmla="*/ 809625 w 923925"/>
              <a:gd name="connsiteY0" fmla="*/ 4819650 h 4819650"/>
              <a:gd name="connsiteX1" fmla="*/ 923925 w 923925"/>
              <a:gd name="connsiteY1" fmla="*/ 4076700 h 4819650"/>
              <a:gd name="connsiteX2" fmla="*/ 628650 w 923925"/>
              <a:gd name="connsiteY2" fmla="*/ 2276475 h 4819650"/>
              <a:gd name="connsiteX3" fmla="*/ 0 w 923925"/>
              <a:gd name="connsiteY3" fmla="*/ 1038225 h 4819650"/>
              <a:gd name="connsiteX4" fmla="*/ 476250 w 923925"/>
              <a:gd name="connsiteY4" fmla="*/ 0 h 4819650"/>
              <a:gd name="connsiteX0" fmla="*/ 809625 w 923925"/>
              <a:gd name="connsiteY0" fmla="*/ 4819650 h 4819650"/>
              <a:gd name="connsiteX1" fmla="*/ 923925 w 923925"/>
              <a:gd name="connsiteY1" fmla="*/ 4076700 h 4819650"/>
              <a:gd name="connsiteX2" fmla="*/ 628650 w 923925"/>
              <a:gd name="connsiteY2" fmla="*/ 2276475 h 4819650"/>
              <a:gd name="connsiteX3" fmla="*/ 0 w 923925"/>
              <a:gd name="connsiteY3" fmla="*/ 1038225 h 4819650"/>
              <a:gd name="connsiteX4" fmla="*/ 476250 w 923925"/>
              <a:gd name="connsiteY4" fmla="*/ 0 h 4819650"/>
              <a:gd name="connsiteX0" fmla="*/ 809625 w 954087"/>
              <a:gd name="connsiteY0" fmla="*/ 4819650 h 4819650"/>
              <a:gd name="connsiteX1" fmla="*/ 923925 w 954087"/>
              <a:gd name="connsiteY1" fmla="*/ 4076700 h 4819650"/>
              <a:gd name="connsiteX2" fmla="*/ 628650 w 954087"/>
              <a:gd name="connsiteY2" fmla="*/ 2276475 h 4819650"/>
              <a:gd name="connsiteX3" fmla="*/ 0 w 954087"/>
              <a:gd name="connsiteY3" fmla="*/ 1038225 h 4819650"/>
              <a:gd name="connsiteX4" fmla="*/ 476250 w 954087"/>
              <a:gd name="connsiteY4" fmla="*/ 0 h 4819650"/>
              <a:gd name="connsiteX0" fmla="*/ 835025 w 979487"/>
              <a:gd name="connsiteY0" fmla="*/ 4819650 h 4819650"/>
              <a:gd name="connsiteX1" fmla="*/ 949325 w 979487"/>
              <a:gd name="connsiteY1" fmla="*/ 4076700 h 4819650"/>
              <a:gd name="connsiteX2" fmla="*/ 654050 w 979487"/>
              <a:gd name="connsiteY2" fmla="*/ 2276475 h 4819650"/>
              <a:gd name="connsiteX3" fmla="*/ 25400 w 979487"/>
              <a:gd name="connsiteY3" fmla="*/ 1038225 h 4819650"/>
              <a:gd name="connsiteX4" fmla="*/ 501650 w 979487"/>
              <a:gd name="connsiteY4" fmla="*/ 0 h 4819650"/>
              <a:gd name="connsiteX0" fmla="*/ 862070 w 1006532"/>
              <a:gd name="connsiteY0" fmla="*/ 5538564 h 5538564"/>
              <a:gd name="connsiteX1" fmla="*/ 976370 w 1006532"/>
              <a:gd name="connsiteY1" fmla="*/ 4795614 h 5538564"/>
              <a:gd name="connsiteX2" fmla="*/ 681095 w 1006532"/>
              <a:gd name="connsiteY2" fmla="*/ 2995389 h 5538564"/>
              <a:gd name="connsiteX3" fmla="*/ 52445 w 1006532"/>
              <a:gd name="connsiteY3" fmla="*/ 1757139 h 5538564"/>
              <a:gd name="connsiteX4" fmla="*/ 995767 w 1006532"/>
              <a:gd name="connsiteY4" fmla="*/ 0 h 5538564"/>
              <a:gd name="connsiteX0" fmla="*/ 1018088 w 2087889"/>
              <a:gd name="connsiteY0" fmla="*/ 5754588 h 5754588"/>
              <a:gd name="connsiteX1" fmla="*/ 1132388 w 2087889"/>
              <a:gd name="connsiteY1" fmla="*/ 5011638 h 5754588"/>
              <a:gd name="connsiteX2" fmla="*/ 837113 w 2087889"/>
              <a:gd name="connsiteY2" fmla="*/ 3211413 h 5754588"/>
              <a:gd name="connsiteX3" fmla="*/ 208463 w 2087889"/>
              <a:gd name="connsiteY3" fmla="*/ 1973163 h 5754588"/>
              <a:gd name="connsiteX4" fmla="*/ 2087889 w 2087889"/>
              <a:gd name="connsiteY4" fmla="*/ 0 h 5754588"/>
              <a:gd name="connsiteX0" fmla="*/ 850069 w 1919870"/>
              <a:gd name="connsiteY0" fmla="*/ 5795416 h 5795416"/>
              <a:gd name="connsiteX1" fmla="*/ 964369 w 1919870"/>
              <a:gd name="connsiteY1" fmla="*/ 5052466 h 5795416"/>
              <a:gd name="connsiteX2" fmla="*/ 669094 w 1919870"/>
              <a:gd name="connsiteY2" fmla="*/ 3252241 h 5795416"/>
              <a:gd name="connsiteX3" fmla="*/ 40444 w 1919870"/>
              <a:gd name="connsiteY3" fmla="*/ 2013991 h 5795416"/>
              <a:gd name="connsiteX4" fmla="*/ 911758 w 1919870"/>
              <a:gd name="connsiteY4" fmla="*/ 328860 h 5795416"/>
              <a:gd name="connsiteX5" fmla="*/ 1919870 w 1919870"/>
              <a:gd name="connsiteY5" fmla="*/ 40828 h 5795416"/>
              <a:gd name="connsiteX0" fmla="*/ 889195 w 1958996"/>
              <a:gd name="connsiteY0" fmla="*/ 5754588 h 5754588"/>
              <a:gd name="connsiteX1" fmla="*/ 1003495 w 1958996"/>
              <a:gd name="connsiteY1" fmla="*/ 5011638 h 5754588"/>
              <a:gd name="connsiteX2" fmla="*/ 708220 w 1958996"/>
              <a:gd name="connsiteY2" fmla="*/ 3211413 h 5754588"/>
              <a:gd name="connsiteX3" fmla="*/ 79570 w 1958996"/>
              <a:gd name="connsiteY3" fmla="*/ 1973163 h 5754588"/>
              <a:gd name="connsiteX4" fmla="*/ 230803 w 1958996"/>
              <a:gd name="connsiteY4" fmla="*/ 1224136 h 5754588"/>
              <a:gd name="connsiteX5" fmla="*/ 950884 w 1958996"/>
              <a:gd name="connsiteY5" fmla="*/ 288032 h 5754588"/>
              <a:gd name="connsiteX6" fmla="*/ 1958996 w 1958996"/>
              <a:gd name="connsiteY6" fmla="*/ 0 h 5754588"/>
              <a:gd name="connsiteX0" fmla="*/ 1091643 w 2161444"/>
              <a:gd name="connsiteY0" fmla="*/ 5754588 h 5754588"/>
              <a:gd name="connsiteX1" fmla="*/ 1205943 w 2161444"/>
              <a:gd name="connsiteY1" fmla="*/ 5011638 h 5754588"/>
              <a:gd name="connsiteX2" fmla="*/ 910668 w 2161444"/>
              <a:gd name="connsiteY2" fmla="*/ 3211413 h 5754588"/>
              <a:gd name="connsiteX3" fmla="*/ 282018 w 2161444"/>
              <a:gd name="connsiteY3" fmla="*/ 1973163 h 5754588"/>
              <a:gd name="connsiteX4" fmla="*/ 145219 w 2161444"/>
              <a:gd name="connsiteY4" fmla="*/ 1008112 h 5754588"/>
              <a:gd name="connsiteX5" fmla="*/ 1153332 w 2161444"/>
              <a:gd name="connsiteY5" fmla="*/ 288032 h 5754588"/>
              <a:gd name="connsiteX6" fmla="*/ 2161444 w 2161444"/>
              <a:gd name="connsiteY6" fmla="*/ 0 h 5754588"/>
              <a:gd name="connsiteX0" fmla="*/ 1055639 w 2125440"/>
              <a:gd name="connsiteY0" fmla="*/ 5754588 h 5754588"/>
              <a:gd name="connsiteX1" fmla="*/ 1169939 w 2125440"/>
              <a:gd name="connsiteY1" fmla="*/ 5011638 h 5754588"/>
              <a:gd name="connsiteX2" fmla="*/ 874664 w 2125440"/>
              <a:gd name="connsiteY2" fmla="*/ 3211413 h 5754588"/>
              <a:gd name="connsiteX3" fmla="*/ 246014 w 2125440"/>
              <a:gd name="connsiteY3" fmla="*/ 1973163 h 5754588"/>
              <a:gd name="connsiteX4" fmla="*/ 109215 w 2125440"/>
              <a:gd name="connsiteY4" fmla="*/ 1008112 h 5754588"/>
              <a:gd name="connsiteX5" fmla="*/ 901303 w 2125440"/>
              <a:gd name="connsiteY5" fmla="*/ 288032 h 5754588"/>
              <a:gd name="connsiteX6" fmla="*/ 2125440 w 2125440"/>
              <a:gd name="connsiteY6" fmla="*/ 0 h 5754588"/>
              <a:gd name="connsiteX0" fmla="*/ 1055639 w 2125440"/>
              <a:gd name="connsiteY0" fmla="*/ 5754588 h 5754588"/>
              <a:gd name="connsiteX1" fmla="*/ 1169939 w 2125440"/>
              <a:gd name="connsiteY1" fmla="*/ 5011638 h 5754588"/>
              <a:gd name="connsiteX2" fmla="*/ 874664 w 2125440"/>
              <a:gd name="connsiteY2" fmla="*/ 3211413 h 5754588"/>
              <a:gd name="connsiteX3" fmla="*/ 246014 w 2125440"/>
              <a:gd name="connsiteY3" fmla="*/ 1973163 h 5754588"/>
              <a:gd name="connsiteX4" fmla="*/ 109215 w 2125440"/>
              <a:gd name="connsiteY4" fmla="*/ 1008112 h 5754588"/>
              <a:gd name="connsiteX5" fmla="*/ 901303 w 2125440"/>
              <a:gd name="connsiteY5" fmla="*/ 288032 h 5754588"/>
              <a:gd name="connsiteX6" fmla="*/ 2125440 w 2125440"/>
              <a:gd name="connsiteY6" fmla="*/ 0 h 5754588"/>
              <a:gd name="connsiteX0" fmla="*/ 1055639 w 2125439"/>
              <a:gd name="connsiteY0" fmla="*/ 5754588 h 5754588"/>
              <a:gd name="connsiteX1" fmla="*/ 1169939 w 2125439"/>
              <a:gd name="connsiteY1" fmla="*/ 5011638 h 5754588"/>
              <a:gd name="connsiteX2" fmla="*/ 874664 w 2125439"/>
              <a:gd name="connsiteY2" fmla="*/ 3211413 h 5754588"/>
              <a:gd name="connsiteX3" fmla="*/ 246014 w 2125439"/>
              <a:gd name="connsiteY3" fmla="*/ 1973163 h 5754588"/>
              <a:gd name="connsiteX4" fmla="*/ 109215 w 2125439"/>
              <a:gd name="connsiteY4" fmla="*/ 1008112 h 5754588"/>
              <a:gd name="connsiteX5" fmla="*/ 901303 w 2125439"/>
              <a:gd name="connsiteY5" fmla="*/ 288032 h 5754588"/>
              <a:gd name="connsiteX6" fmla="*/ 2125439 w 2125439"/>
              <a:gd name="connsiteY6" fmla="*/ 0 h 5754588"/>
              <a:gd name="connsiteX0" fmla="*/ 1055638 w 2125438"/>
              <a:gd name="connsiteY0" fmla="*/ 5754588 h 5754588"/>
              <a:gd name="connsiteX1" fmla="*/ 1169938 w 2125438"/>
              <a:gd name="connsiteY1" fmla="*/ 5011638 h 5754588"/>
              <a:gd name="connsiteX2" fmla="*/ 874663 w 2125438"/>
              <a:gd name="connsiteY2" fmla="*/ 3211413 h 5754588"/>
              <a:gd name="connsiteX3" fmla="*/ 246013 w 2125438"/>
              <a:gd name="connsiteY3" fmla="*/ 1973163 h 5754588"/>
              <a:gd name="connsiteX4" fmla="*/ 109215 w 2125438"/>
              <a:gd name="connsiteY4" fmla="*/ 1152128 h 5754588"/>
              <a:gd name="connsiteX5" fmla="*/ 901302 w 2125438"/>
              <a:gd name="connsiteY5" fmla="*/ 288032 h 5754588"/>
              <a:gd name="connsiteX6" fmla="*/ 2125438 w 2125438"/>
              <a:gd name="connsiteY6" fmla="*/ 0 h 5754588"/>
              <a:gd name="connsiteX0" fmla="*/ 1055638 w 2125438"/>
              <a:gd name="connsiteY0" fmla="*/ 5754588 h 5754588"/>
              <a:gd name="connsiteX1" fmla="*/ 1117326 w 2125438"/>
              <a:gd name="connsiteY1" fmla="*/ 5256584 h 5754588"/>
              <a:gd name="connsiteX2" fmla="*/ 874663 w 2125438"/>
              <a:gd name="connsiteY2" fmla="*/ 3211413 h 5754588"/>
              <a:gd name="connsiteX3" fmla="*/ 246013 w 2125438"/>
              <a:gd name="connsiteY3" fmla="*/ 1973163 h 5754588"/>
              <a:gd name="connsiteX4" fmla="*/ 109215 w 2125438"/>
              <a:gd name="connsiteY4" fmla="*/ 1152128 h 5754588"/>
              <a:gd name="connsiteX5" fmla="*/ 901302 w 2125438"/>
              <a:gd name="connsiteY5" fmla="*/ 288032 h 5754588"/>
              <a:gd name="connsiteX6" fmla="*/ 2125438 w 2125438"/>
              <a:gd name="connsiteY6" fmla="*/ 0 h 5754588"/>
              <a:gd name="connsiteX0" fmla="*/ 1055638 w 2125438"/>
              <a:gd name="connsiteY0" fmla="*/ 5754588 h 5754588"/>
              <a:gd name="connsiteX1" fmla="*/ 1117326 w 2125438"/>
              <a:gd name="connsiteY1" fmla="*/ 5256584 h 5754588"/>
              <a:gd name="connsiteX2" fmla="*/ 874663 w 2125438"/>
              <a:gd name="connsiteY2" fmla="*/ 3211413 h 5754588"/>
              <a:gd name="connsiteX3" fmla="*/ 246013 w 2125438"/>
              <a:gd name="connsiteY3" fmla="*/ 1973163 h 5754588"/>
              <a:gd name="connsiteX4" fmla="*/ 109215 w 2125438"/>
              <a:gd name="connsiteY4" fmla="*/ 1152128 h 5754588"/>
              <a:gd name="connsiteX5" fmla="*/ 901302 w 2125438"/>
              <a:gd name="connsiteY5" fmla="*/ 288032 h 5754588"/>
              <a:gd name="connsiteX6" fmla="*/ 2125438 w 2125438"/>
              <a:gd name="connsiteY6" fmla="*/ 0 h 5754588"/>
              <a:gd name="connsiteX0" fmla="*/ 1055638 w 2125438"/>
              <a:gd name="connsiteY0" fmla="*/ 5754588 h 5754588"/>
              <a:gd name="connsiteX1" fmla="*/ 1117326 w 2125438"/>
              <a:gd name="connsiteY1" fmla="*/ 5256584 h 5754588"/>
              <a:gd name="connsiteX2" fmla="*/ 874663 w 2125438"/>
              <a:gd name="connsiteY2" fmla="*/ 3211413 h 5754588"/>
              <a:gd name="connsiteX3" fmla="*/ 246013 w 2125438"/>
              <a:gd name="connsiteY3" fmla="*/ 1973163 h 5754588"/>
              <a:gd name="connsiteX4" fmla="*/ 109215 w 2125438"/>
              <a:gd name="connsiteY4" fmla="*/ 1152128 h 5754588"/>
              <a:gd name="connsiteX5" fmla="*/ 901302 w 2125438"/>
              <a:gd name="connsiteY5" fmla="*/ 288032 h 5754588"/>
              <a:gd name="connsiteX6" fmla="*/ 2125438 w 2125438"/>
              <a:gd name="connsiteY6" fmla="*/ 0 h 5754588"/>
              <a:gd name="connsiteX0" fmla="*/ 1055638 w 2125438"/>
              <a:gd name="connsiteY0" fmla="*/ 5754588 h 5754588"/>
              <a:gd name="connsiteX1" fmla="*/ 1117326 w 2125438"/>
              <a:gd name="connsiteY1" fmla="*/ 5256584 h 5754588"/>
              <a:gd name="connsiteX2" fmla="*/ 874663 w 2125438"/>
              <a:gd name="connsiteY2" fmla="*/ 3211413 h 5754588"/>
              <a:gd name="connsiteX3" fmla="*/ 246013 w 2125438"/>
              <a:gd name="connsiteY3" fmla="*/ 1973163 h 5754588"/>
              <a:gd name="connsiteX4" fmla="*/ 109215 w 2125438"/>
              <a:gd name="connsiteY4" fmla="*/ 1152128 h 5754588"/>
              <a:gd name="connsiteX5" fmla="*/ 901302 w 2125438"/>
              <a:gd name="connsiteY5" fmla="*/ 288032 h 5754588"/>
              <a:gd name="connsiteX6" fmla="*/ 2125438 w 2125438"/>
              <a:gd name="connsiteY6" fmla="*/ 0 h 5754588"/>
              <a:gd name="connsiteX0" fmla="*/ 1021262 w 2125438"/>
              <a:gd name="connsiteY0" fmla="*/ 5954964 h 5954964"/>
              <a:gd name="connsiteX1" fmla="*/ 1117326 w 2125438"/>
              <a:gd name="connsiteY1" fmla="*/ 5256584 h 5954964"/>
              <a:gd name="connsiteX2" fmla="*/ 874663 w 2125438"/>
              <a:gd name="connsiteY2" fmla="*/ 3211413 h 5954964"/>
              <a:gd name="connsiteX3" fmla="*/ 246013 w 2125438"/>
              <a:gd name="connsiteY3" fmla="*/ 1973163 h 5954964"/>
              <a:gd name="connsiteX4" fmla="*/ 109215 w 2125438"/>
              <a:gd name="connsiteY4" fmla="*/ 1152128 h 5954964"/>
              <a:gd name="connsiteX5" fmla="*/ 901302 w 2125438"/>
              <a:gd name="connsiteY5" fmla="*/ 288032 h 5954964"/>
              <a:gd name="connsiteX6" fmla="*/ 2125438 w 2125438"/>
              <a:gd name="connsiteY6" fmla="*/ 0 h 5954964"/>
              <a:gd name="connsiteX0" fmla="*/ 1021262 w 1117327"/>
              <a:gd name="connsiteY0" fmla="*/ 5666931 h 5666931"/>
              <a:gd name="connsiteX1" fmla="*/ 1117326 w 1117327"/>
              <a:gd name="connsiteY1" fmla="*/ 4968551 h 5666931"/>
              <a:gd name="connsiteX2" fmla="*/ 874663 w 1117327"/>
              <a:gd name="connsiteY2" fmla="*/ 2923380 h 5666931"/>
              <a:gd name="connsiteX3" fmla="*/ 246013 w 1117327"/>
              <a:gd name="connsiteY3" fmla="*/ 1685130 h 5666931"/>
              <a:gd name="connsiteX4" fmla="*/ 109215 w 1117327"/>
              <a:gd name="connsiteY4" fmla="*/ 864095 h 5666931"/>
              <a:gd name="connsiteX5" fmla="*/ 901302 w 1117327"/>
              <a:gd name="connsiteY5" fmla="*/ -1 h 5666931"/>
              <a:gd name="connsiteX0" fmla="*/ 1002679 w 1098742"/>
              <a:gd name="connsiteY0" fmla="*/ 5581944 h 5581944"/>
              <a:gd name="connsiteX1" fmla="*/ 1098743 w 1098742"/>
              <a:gd name="connsiteY1" fmla="*/ 4883564 h 5581944"/>
              <a:gd name="connsiteX2" fmla="*/ 856080 w 1098742"/>
              <a:gd name="connsiteY2" fmla="*/ 2838393 h 5581944"/>
              <a:gd name="connsiteX3" fmla="*/ 227430 w 1098742"/>
              <a:gd name="connsiteY3" fmla="*/ 1600143 h 5581944"/>
              <a:gd name="connsiteX4" fmla="*/ 90632 w 1098742"/>
              <a:gd name="connsiteY4" fmla="*/ 779108 h 5581944"/>
              <a:gd name="connsiteX5" fmla="*/ 771216 w 1098742"/>
              <a:gd name="connsiteY5" fmla="*/ 0 h 5581944"/>
              <a:gd name="connsiteX0" fmla="*/ 947004 w 1043068"/>
              <a:gd name="connsiteY0" fmla="*/ 5660269 h 5660269"/>
              <a:gd name="connsiteX1" fmla="*/ 1043068 w 1043068"/>
              <a:gd name="connsiteY1" fmla="*/ 4961889 h 5660269"/>
              <a:gd name="connsiteX2" fmla="*/ 800405 w 1043068"/>
              <a:gd name="connsiteY2" fmla="*/ 2916718 h 5660269"/>
              <a:gd name="connsiteX3" fmla="*/ 171755 w 1043068"/>
              <a:gd name="connsiteY3" fmla="*/ 1678468 h 5660269"/>
              <a:gd name="connsiteX4" fmla="*/ 34957 w 1043068"/>
              <a:gd name="connsiteY4" fmla="*/ 857433 h 5660269"/>
              <a:gd name="connsiteX5" fmla="*/ 917573 w 1043068"/>
              <a:gd name="connsiteY5" fmla="*/ 0 h 5660269"/>
              <a:gd name="connsiteX0" fmla="*/ 945656 w 1041720"/>
              <a:gd name="connsiteY0" fmla="*/ 5660269 h 5660269"/>
              <a:gd name="connsiteX1" fmla="*/ 1041720 w 1041720"/>
              <a:gd name="connsiteY1" fmla="*/ 4961889 h 5660269"/>
              <a:gd name="connsiteX2" fmla="*/ 799057 w 1041720"/>
              <a:gd name="connsiteY2" fmla="*/ 2916718 h 5660269"/>
              <a:gd name="connsiteX3" fmla="*/ 170407 w 1041720"/>
              <a:gd name="connsiteY3" fmla="*/ 1678468 h 5660269"/>
              <a:gd name="connsiteX4" fmla="*/ 33609 w 1041720"/>
              <a:gd name="connsiteY4" fmla="*/ 857433 h 5660269"/>
              <a:gd name="connsiteX5" fmla="*/ 695414 w 1041720"/>
              <a:gd name="connsiteY5" fmla="*/ 146111 h 5660269"/>
              <a:gd name="connsiteX6" fmla="*/ 916225 w 1041720"/>
              <a:gd name="connsiteY6" fmla="*/ 0 h 5660269"/>
              <a:gd name="connsiteX0" fmla="*/ 945656 w 2893690"/>
              <a:gd name="connsiteY0" fmla="*/ 6063944 h 6063944"/>
              <a:gd name="connsiteX1" fmla="*/ 1041720 w 2893690"/>
              <a:gd name="connsiteY1" fmla="*/ 5365564 h 6063944"/>
              <a:gd name="connsiteX2" fmla="*/ 799057 w 2893690"/>
              <a:gd name="connsiteY2" fmla="*/ 3320393 h 6063944"/>
              <a:gd name="connsiteX3" fmla="*/ 170407 w 2893690"/>
              <a:gd name="connsiteY3" fmla="*/ 2082143 h 6063944"/>
              <a:gd name="connsiteX4" fmla="*/ 33609 w 2893690"/>
              <a:gd name="connsiteY4" fmla="*/ 1261108 h 6063944"/>
              <a:gd name="connsiteX5" fmla="*/ 695414 w 2893690"/>
              <a:gd name="connsiteY5" fmla="*/ 549786 h 6063944"/>
              <a:gd name="connsiteX6" fmla="*/ 2893690 w 2893690"/>
              <a:gd name="connsiteY6" fmla="*/ 0 h 6063944"/>
              <a:gd name="connsiteX0" fmla="*/ 945656 w 2893690"/>
              <a:gd name="connsiteY0" fmla="*/ 6063944 h 6063944"/>
              <a:gd name="connsiteX1" fmla="*/ 1041720 w 2893690"/>
              <a:gd name="connsiteY1" fmla="*/ 5365564 h 6063944"/>
              <a:gd name="connsiteX2" fmla="*/ 799057 w 2893690"/>
              <a:gd name="connsiteY2" fmla="*/ 3320393 h 6063944"/>
              <a:gd name="connsiteX3" fmla="*/ 170407 w 2893690"/>
              <a:gd name="connsiteY3" fmla="*/ 2082143 h 6063944"/>
              <a:gd name="connsiteX4" fmla="*/ 33609 w 2893690"/>
              <a:gd name="connsiteY4" fmla="*/ 1261108 h 6063944"/>
              <a:gd name="connsiteX5" fmla="*/ 634193 w 2893690"/>
              <a:gd name="connsiteY5" fmla="*/ 531711 h 6063944"/>
              <a:gd name="connsiteX6" fmla="*/ 2893690 w 2893690"/>
              <a:gd name="connsiteY6" fmla="*/ 0 h 6063944"/>
              <a:gd name="connsiteX0" fmla="*/ 889632 w 2837666"/>
              <a:gd name="connsiteY0" fmla="*/ 6063944 h 6063944"/>
              <a:gd name="connsiteX1" fmla="*/ 985696 w 2837666"/>
              <a:gd name="connsiteY1" fmla="*/ 5365564 h 6063944"/>
              <a:gd name="connsiteX2" fmla="*/ 743033 w 2837666"/>
              <a:gd name="connsiteY2" fmla="*/ 3320393 h 6063944"/>
              <a:gd name="connsiteX3" fmla="*/ 114383 w 2837666"/>
              <a:gd name="connsiteY3" fmla="*/ 2082143 h 6063944"/>
              <a:gd name="connsiteX4" fmla="*/ 47990 w 2837666"/>
              <a:gd name="connsiteY4" fmla="*/ 1243033 h 6063944"/>
              <a:gd name="connsiteX5" fmla="*/ 578169 w 2837666"/>
              <a:gd name="connsiteY5" fmla="*/ 531711 h 6063944"/>
              <a:gd name="connsiteX6" fmla="*/ 2837666 w 2837666"/>
              <a:gd name="connsiteY6" fmla="*/ 0 h 6063944"/>
              <a:gd name="connsiteX0" fmla="*/ 889632 w 2837666"/>
              <a:gd name="connsiteY0" fmla="*/ 6063944 h 6063944"/>
              <a:gd name="connsiteX1" fmla="*/ 985696 w 2837666"/>
              <a:gd name="connsiteY1" fmla="*/ 5365564 h 6063944"/>
              <a:gd name="connsiteX2" fmla="*/ 743033 w 2837666"/>
              <a:gd name="connsiteY2" fmla="*/ 3320393 h 6063944"/>
              <a:gd name="connsiteX3" fmla="*/ 114383 w 2837666"/>
              <a:gd name="connsiteY3" fmla="*/ 2082143 h 6063944"/>
              <a:gd name="connsiteX4" fmla="*/ 47990 w 2837666"/>
              <a:gd name="connsiteY4" fmla="*/ 1243033 h 6063944"/>
              <a:gd name="connsiteX5" fmla="*/ 633269 w 2837666"/>
              <a:gd name="connsiteY5" fmla="*/ 528698 h 6063944"/>
              <a:gd name="connsiteX6" fmla="*/ 2837666 w 2837666"/>
              <a:gd name="connsiteY6" fmla="*/ 0 h 6063944"/>
              <a:gd name="connsiteX0" fmla="*/ 878793 w 2826827"/>
              <a:gd name="connsiteY0" fmla="*/ 6063944 h 6063944"/>
              <a:gd name="connsiteX1" fmla="*/ 974857 w 2826827"/>
              <a:gd name="connsiteY1" fmla="*/ 5365564 h 6063944"/>
              <a:gd name="connsiteX2" fmla="*/ 732194 w 2826827"/>
              <a:gd name="connsiteY2" fmla="*/ 3320393 h 6063944"/>
              <a:gd name="connsiteX3" fmla="*/ 103544 w 2826827"/>
              <a:gd name="connsiteY3" fmla="*/ 2082143 h 6063944"/>
              <a:gd name="connsiteX4" fmla="*/ 52457 w 2826827"/>
              <a:gd name="connsiteY4" fmla="*/ 1273158 h 6063944"/>
              <a:gd name="connsiteX5" fmla="*/ 622430 w 2826827"/>
              <a:gd name="connsiteY5" fmla="*/ 528698 h 6063944"/>
              <a:gd name="connsiteX6" fmla="*/ 2826827 w 2826827"/>
              <a:gd name="connsiteY6" fmla="*/ 0 h 6063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26827" h="6063944">
                <a:moveTo>
                  <a:pt x="878793" y="6063944"/>
                </a:moveTo>
                <a:cubicBezTo>
                  <a:pt x="916893" y="5816294"/>
                  <a:pt x="941173" y="5759413"/>
                  <a:pt x="974857" y="5365564"/>
                </a:cubicBezTo>
                <a:cubicBezTo>
                  <a:pt x="944695" y="4941702"/>
                  <a:pt x="877413" y="3867630"/>
                  <a:pt x="732194" y="3320393"/>
                </a:cubicBezTo>
                <a:cubicBezTo>
                  <a:pt x="586975" y="2773156"/>
                  <a:pt x="216834" y="2423349"/>
                  <a:pt x="103544" y="2082143"/>
                </a:cubicBezTo>
                <a:cubicBezTo>
                  <a:pt x="-9745" y="1740937"/>
                  <a:pt x="-35044" y="1528551"/>
                  <a:pt x="52457" y="1273158"/>
                </a:cubicBezTo>
                <a:cubicBezTo>
                  <a:pt x="139958" y="1017765"/>
                  <a:pt x="475327" y="671604"/>
                  <a:pt x="622430" y="528698"/>
                </a:cubicBezTo>
                <a:cubicBezTo>
                  <a:pt x="769533" y="385792"/>
                  <a:pt x="2790025" y="24352"/>
                  <a:pt x="2826827" y="0"/>
                </a:cubicBezTo>
              </a:path>
            </a:pathLst>
          </a:custGeom>
          <a:ln w="38100">
            <a:solidFill>
              <a:srgbClr val="00FF00"/>
            </a:solidFill>
            <a:prstDash val="dash"/>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13" name="正方形/長方形 12"/>
          <p:cNvSpPr/>
          <p:nvPr/>
        </p:nvSpPr>
        <p:spPr>
          <a:xfrm rot="18742223">
            <a:off x="8619930" y="1218635"/>
            <a:ext cx="524804" cy="108267"/>
          </a:xfrm>
          <a:prstGeom prst="rect">
            <a:avLst/>
          </a:prstGeom>
          <a:solidFill>
            <a:srgbClr val="00FF00"/>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14" name="正方形/長方形 13"/>
          <p:cNvSpPr/>
          <p:nvPr/>
        </p:nvSpPr>
        <p:spPr>
          <a:xfrm rot="14771757">
            <a:off x="8407313" y="2614834"/>
            <a:ext cx="325853" cy="111051"/>
          </a:xfrm>
          <a:custGeom>
            <a:avLst/>
            <a:gdLst>
              <a:gd name="connsiteX0" fmla="*/ 0 w 408444"/>
              <a:gd name="connsiteY0" fmla="*/ 0 h 108267"/>
              <a:gd name="connsiteX1" fmla="*/ 408444 w 408444"/>
              <a:gd name="connsiteY1" fmla="*/ 0 h 108267"/>
              <a:gd name="connsiteX2" fmla="*/ 408444 w 408444"/>
              <a:gd name="connsiteY2" fmla="*/ 108267 h 108267"/>
              <a:gd name="connsiteX3" fmla="*/ 0 w 408444"/>
              <a:gd name="connsiteY3" fmla="*/ 108267 h 108267"/>
              <a:gd name="connsiteX4" fmla="*/ 0 w 408444"/>
              <a:gd name="connsiteY4" fmla="*/ 0 h 108267"/>
              <a:gd name="connsiteX0" fmla="*/ 0 w 408444"/>
              <a:gd name="connsiteY0" fmla="*/ 0 h 108267"/>
              <a:gd name="connsiteX1" fmla="*/ 92199 w 408444"/>
              <a:gd name="connsiteY1" fmla="*/ 772 h 108267"/>
              <a:gd name="connsiteX2" fmla="*/ 408444 w 408444"/>
              <a:gd name="connsiteY2" fmla="*/ 0 h 108267"/>
              <a:gd name="connsiteX3" fmla="*/ 408444 w 408444"/>
              <a:gd name="connsiteY3" fmla="*/ 108267 h 108267"/>
              <a:gd name="connsiteX4" fmla="*/ 0 w 408444"/>
              <a:gd name="connsiteY4" fmla="*/ 108267 h 108267"/>
              <a:gd name="connsiteX5" fmla="*/ 0 w 408444"/>
              <a:gd name="connsiteY5" fmla="*/ 0 h 108267"/>
              <a:gd name="connsiteX0" fmla="*/ 0 w 408444"/>
              <a:gd name="connsiteY0" fmla="*/ 0 h 111051"/>
              <a:gd name="connsiteX1" fmla="*/ 92199 w 408444"/>
              <a:gd name="connsiteY1" fmla="*/ 772 h 111051"/>
              <a:gd name="connsiteX2" fmla="*/ 408444 w 408444"/>
              <a:gd name="connsiteY2" fmla="*/ 0 h 111051"/>
              <a:gd name="connsiteX3" fmla="*/ 408444 w 408444"/>
              <a:gd name="connsiteY3" fmla="*/ 108267 h 111051"/>
              <a:gd name="connsiteX4" fmla="*/ 82591 w 408444"/>
              <a:gd name="connsiteY4" fmla="*/ 111051 h 111051"/>
              <a:gd name="connsiteX5" fmla="*/ 0 w 408444"/>
              <a:gd name="connsiteY5" fmla="*/ 108267 h 111051"/>
              <a:gd name="connsiteX6" fmla="*/ 0 w 408444"/>
              <a:gd name="connsiteY6" fmla="*/ 0 h 111051"/>
              <a:gd name="connsiteX0" fmla="*/ 0 w 408444"/>
              <a:gd name="connsiteY0" fmla="*/ 0 h 111051"/>
              <a:gd name="connsiteX1" fmla="*/ 92199 w 408444"/>
              <a:gd name="connsiteY1" fmla="*/ 772 h 111051"/>
              <a:gd name="connsiteX2" fmla="*/ 408444 w 408444"/>
              <a:gd name="connsiteY2" fmla="*/ 0 h 111051"/>
              <a:gd name="connsiteX3" fmla="*/ 408444 w 408444"/>
              <a:gd name="connsiteY3" fmla="*/ 108267 h 111051"/>
              <a:gd name="connsiteX4" fmla="*/ 82591 w 408444"/>
              <a:gd name="connsiteY4" fmla="*/ 111051 h 111051"/>
              <a:gd name="connsiteX5" fmla="*/ 0 w 408444"/>
              <a:gd name="connsiteY5" fmla="*/ 0 h 111051"/>
              <a:gd name="connsiteX0" fmla="*/ 0 w 325853"/>
              <a:gd name="connsiteY0" fmla="*/ 111051 h 111051"/>
              <a:gd name="connsiteX1" fmla="*/ 9608 w 325853"/>
              <a:gd name="connsiteY1" fmla="*/ 772 h 111051"/>
              <a:gd name="connsiteX2" fmla="*/ 325853 w 325853"/>
              <a:gd name="connsiteY2" fmla="*/ 0 h 111051"/>
              <a:gd name="connsiteX3" fmla="*/ 325853 w 325853"/>
              <a:gd name="connsiteY3" fmla="*/ 108267 h 111051"/>
              <a:gd name="connsiteX4" fmla="*/ 0 w 325853"/>
              <a:gd name="connsiteY4" fmla="*/ 111051 h 1110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853" h="111051">
                <a:moveTo>
                  <a:pt x="0" y="111051"/>
                </a:moveTo>
                <a:lnTo>
                  <a:pt x="9608" y="772"/>
                </a:lnTo>
                <a:lnTo>
                  <a:pt x="325853" y="0"/>
                </a:lnTo>
                <a:lnTo>
                  <a:pt x="325853" y="108267"/>
                </a:lnTo>
                <a:lnTo>
                  <a:pt x="0" y="111051"/>
                </a:lnTo>
                <a:close/>
              </a:path>
            </a:pathLst>
          </a:custGeom>
          <a:solidFill>
            <a:srgbClr val="00FF00"/>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15" name="正方形/長方形 14"/>
          <p:cNvSpPr/>
          <p:nvPr/>
        </p:nvSpPr>
        <p:spPr>
          <a:xfrm rot="15999336">
            <a:off x="9201711" y="5147248"/>
            <a:ext cx="444901" cy="108267"/>
          </a:xfrm>
          <a:prstGeom prst="rect">
            <a:avLst/>
          </a:prstGeom>
          <a:solidFill>
            <a:srgbClr val="00FF00"/>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16" name="フリーフォーム 15"/>
          <p:cNvSpPr/>
          <p:nvPr/>
        </p:nvSpPr>
        <p:spPr>
          <a:xfrm>
            <a:off x="6275732" y="5457232"/>
            <a:ext cx="5098597" cy="90234"/>
          </a:xfrm>
          <a:custGeom>
            <a:avLst/>
            <a:gdLst>
              <a:gd name="connsiteX0" fmla="*/ 0 w 6619875"/>
              <a:gd name="connsiteY0" fmla="*/ 0 h 238125"/>
              <a:gd name="connsiteX1" fmla="*/ 1524000 w 6619875"/>
              <a:gd name="connsiteY1" fmla="*/ 114300 h 238125"/>
              <a:gd name="connsiteX2" fmla="*/ 4333875 w 6619875"/>
              <a:gd name="connsiteY2" fmla="*/ 57150 h 238125"/>
              <a:gd name="connsiteX3" fmla="*/ 5819775 w 6619875"/>
              <a:gd name="connsiteY3" fmla="*/ 95250 h 238125"/>
              <a:gd name="connsiteX4" fmla="*/ 6600825 w 6619875"/>
              <a:gd name="connsiteY4" fmla="*/ 228600 h 238125"/>
              <a:gd name="connsiteX5" fmla="*/ 6619875 w 6619875"/>
              <a:gd name="connsiteY5" fmla="*/ 238125 h 238125"/>
              <a:gd name="connsiteX0" fmla="*/ 0 w 6619875"/>
              <a:gd name="connsiteY0" fmla="*/ 0 h 238125"/>
              <a:gd name="connsiteX1" fmla="*/ 1524000 w 6619875"/>
              <a:gd name="connsiteY1" fmla="*/ 114300 h 238125"/>
              <a:gd name="connsiteX2" fmla="*/ 4333875 w 6619875"/>
              <a:gd name="connsiteY2" fmla="*/ 57150 h 238125"/>
              <a:gd name="connsiteX3" fmla="*/ 5819775 w 6619875"/>
              <a:gd name="connsiteY3" fmla="*/ 95250 h 238125"/>
              <a:gd name="connsiteX4" fmla="*/ 6600825 w 6619875"/>
              <a:gd name="connsiteY4" fmla="*/ 228600 h 238125"/>
              <a:gd name="connsiteX5" fmla="*/ 6619875 w 6619875"/>
              <a:gd name="connsiteY5" fmla="*/ 238125 h 238125"/>
              <a:gd name="connsiteX0" fmla="*/ 0 w 6619875"/>
              <a:gd name="connsiteY0" fmla="*/ 0 h 238125"/>
              <a:gd name="connsiteX1" fmla="*/ 1553840 w 6619875"/>
              <a:gd name="connsiteY1" fmla="*/ 85378 h 238125"/>
              <a:gd name="connsiteX2" fmla="*/ 4333875 w 6619875"/>
              <a:gd name="connsiteY2" fmla="*/ 57150 h 238125"/>
              <a:gd name="connsiteX3" fmla="*/ 5819775 w 6619875"/>
              <a:gd name="connsiteY3" fmla="*/ 95250 h 238125"/>
              <a:gd name="connsiteX4" fmla="*/ 6600825 w 6619875"/>
              <a:gd name="connsiteY4" fmla="*/ 228600 h 238125"/>
              <a:gd name="connsiteX5" fmla="*/ 6619875 w 6619875"/>
              <a:gd name="connsiteY5" fmla="*/ 238125 h 238125"/>
              <a:gd name="connsiteX0" fmla="*/ 0 w 6634708"/>
              <a:gd name="connsiteY0" fmla="*/ 0 h 248444"/>
              <a:gd name="connsiteX1" fmla="*/ 1568673 w 6634708"/>
              <a:gd name="connsiteY1" fmla="*/ 95697 h 248444"/>
              <a:gd name="connsiteX2" fmla="*/ 4348708 w 6634708"/>
              <a:gd name="connsiteY2" fmla="*/ 67469 h 248444"/>
              <a:gd name="connsiteX3" fmla="*/ 5834608 w 6634708"/>
              <a:gd name="connsiteY3" fmla="*/ 105569 h 248444"/>
              <a:gd name="connsiteX4" fmla="*/ 6615658 w 6634708"/>
              <a:gd name="connsiteY4" fmla="*/ 238919 h 248444"/>
              <a:gd name="connsiteX5" fmla="*/ 6634708 w 6634708"/>
              <a:gd name="connsiteY5" fmla="*/ 248444 h 248444"/>
              <a:gd name="connsiteX0" fmla="*/ 0 w 6634708"/>
              <a:gd name="connsiteY0" fmla="*/ 0 h 248444"/>
              <a:gd name="connsiteX1" fmla="*/ 1568673 w 6634708"/>
              <a:gd name="connsiteY1" fmla="*/ 95697 h 248444"/>
              <a:gd name="connsiteX2" fmla="*/ 3020938 w 6634708"/>
              <a:gd name="connsiteY2" fmla="*/ 43880 h 248444"/>
              <a:gd name="connsiteX3" fmla="*/ 4348708 w 6634708"/>
              <a:gd name="connsiteY3" fmla="*/ 67469 h 248444"/>
              <a:gd name="connsiteX4" fmla="*/ 5834608 w 6634708"/>
              <a:gd name="connsiteY4" fmla="*/ 105569 h 248444"/>
              <a:gd name="connsiteX5" fmla="*/ 6615658 w 6634708"/>
              <a:gd name="connsiteY5" fmla="*/ 238919 h 248444"/>
              <a:gd name="connsiteX6" fmla="*/ 6634708 w 6634708"/>
              <a:gd name="connsiteY6" fmla="*/ 248444 h 248444"/>
              <a:gd name="connsiteX0" fmla="*/ 0 w 6634708"/>
              <a:gd name="connsiteY0" fmla="*/ 0 h 248444"/>
              <a:gd name="connsiteX1" fmla="*/ 1568673 w 6634708"/>
              <a:gd name="connsiteY1" fmla="*/ 95697 h 248444"/>
              <a:gd name="connsiteX2" fmla="*/ 3020938 w 6634708"/>
              <a:gd name="connsiteY2" fmla="*/ 43880 h 248444"/>
              <a:gd name="connsiteX3" fmla="*/ 4370586 w 6634708"/>
              <a:gd name="connsiteY3" fmla="*/ 43880 h 248444"/>
              <a:gd name="connsiteX4" fmla="*/ 5834608 w 6634708"/>
              <a:gd name="connsiteY4" fmla="*/ 105569 h 248444"/>
              <a:gd name="connsiteX5" fmla="*/ 6615658 w 6634708"/>
              <a:gd name="connsiteY5" fmla="*/ 238919 h 248444"/>
              <a:gd name="connsiteX6" fmla="*/ 6634708 w 6634708"/>
              <a:gd name="connsiteY6" fmla="*/ 248444 h 248444"/>
              <a:gd name="connsiteX0" fmla="*/ 0 w 6634708"/>
              <a:gd name="connsiteY0" fmla="*/ 0 h 248444"/>
              <a:gd name="connsiteX1" fmla="*/ 1568673 w 6634708"/>
              <a:gd name="connsiteY1" fmla="*/ 95697 h 248444"/>
              <a:gd name="connsiteX2" fmla="*/ 3020938 w 6634708"/>
              <a:gd name="connsiteY2" fmla="*/ 43880 h 248444"/>
              <a:gd name="connsiteX3" fmla="*/ 4370586 w 6634708"/>
              <a:gd name="connsiteY3" fmla="*/ 43880 h 248444"/>
              <a:gd name="connsiteX4" fmla="*/ 5472608 w 6634708"/>
              <a:gd name="connsiteY4" fmla="*/ 72008 h 248444"/>
              <a:gd name="connsiteX5" fmla="*/ 6615658 w 6634708"/>
              <a:gd name="connsiteY5" fmla="*/ 238919 h 248444"/>
              <a:gd name="connsiteX6" fmla="*/ 6634708 w 6634708"/>
              <a:gd name="connsiteY6" fmla="*/ 248444 h 248444"/>
              <a:gd name="connsiteX0" fmla="*/ 0 w 6634708"/>
              <a:gd name="connsiteY0" fmla="*/ 0 h 248444"/>
              <a:gd name="connsiteX1" fmla="*/ 1568673 w 6634708"/>
              <a:gd name="connsiteY1" fmla="*/ 95697 h 248444"/>
              <a:gd name="connsiteX2" fmla="*/ 3020938 w 6634708"/>
              <a:gd name="connsiteY2" fmla="*/ 43880 h 248444"/>
              <a:gd name="connsiteX3" fmla="*/ 4370586 w 6634708"/>
              <a:gd name="connsiteY3" fmla="*/ 43880 h 248444"/>
              <a:gd name="connsiteX4" fmla="*/ 5472608 w 6634708"/>
              <a:gd name="connsiteY4" fmla="*/ 72008 h 248444"/>
              <a:gd name="connsiteX5" fmla="*/ 6615658 w 6634708"/>
              <a:gd name="connsiteY5" fmla="*/ 238919 h 248444"/>
              <a:gd name="connsiteX6" fmla="*/ 6634708 w 6634708"/>
              <a:gd name="connsiteY6" fmla="*/ 248444 h 248444"/>
              <a:gd name="connsiteX0" fmla="*/ 0 w 6418684"/>
              <a:gd name="connsiteY0" fmla="*/ 0 h 248444"/>
              <a:gd name="connsiteX1" fmla="*/ 1352649 w 6418684"/>
              <a:gd name="connsiteY1" fmla="*/ 95697 h 248444"/>
              <a:gd name="connsiteX2" fmla="*/ 2804914 w 6418684"/>
              <a:gd name="connsiteY2" fmla="*/ 43880 h 248444"/>
              <a:gd name="connsiteX3" fmla="*/ 4154562 w 6418684"/>
              <a:gd name="connsiteY3" fmla="*/ 43880 h 248444"/>
              <a:gd name="connsiteX4" fmla="*/ 5256584 w 6418684"/>
              <a:gd name="connsiteY4" fmla="*/ 72008 h 248444"/>
              <a:gd name="connsiteX5" fmla="*/ 6399634 w 6418684"/>
              <a:gd name="connsiteY5" fmla="*/ 238919 h 248444"/>
              <a:gd name="connsiteX6" fmla="*/ 6418684 w 6418684"/>
              <a:gd name="connsiteY6" fmla="*/ 248444 h 248444"/>
              <a:gd name="connsiteX0" fmla="*/ 0 w 5598308"/>
              <a:gd name="connsiteY0" fmla="*/ 23097 h 204564"/>
              <a:gd name="connsiteX1" fmla="*/ 532273 w 5598308"/>
              <a:gd name="connsiteY1" fmla="*/ 51817 h 204564"/>
              <a:gd name="connsiteX2" fmla="*/ 1984538 w 5598308"/>
              <a:gd name="connsiteY2" fmla="*/ 0 h 204564"/>
              <a:gd name="connsiteX3" fmla="*/ 3334186 w 5598308"/>
              <a:gd name="connsiteY3" fmla="*/ 0 h 204564"/>
              <a:gd name="connsiteX4" fmla="*/ 4436208 w 5598308"/>
              <a:gd name="connsiteY4" fmla="*/ 28128 h 204564"/>
              <a:gd name="connsiteX5" fmla="*/ 5579258 w 5598308"/>
              <a:gd name="connsiteY5" fmla="*/ 195039 h 204564"/>
              <a:gd name="connsiteX6" fmla="*/ 5598308 w 5598308"/>
              <a:gd name="connsiteY6" fmla="*/ 204564 h 204564"/>
              <a:gd name="connsiteX0" fmla="*/ 0 w 5579259"/>
              <a:gd name="connsiteY0" fmla="*/ 23097 h 195039"/>
              <a:gd name="connsiteX1" fmla="*/ 532273 w 5579259"/>
              <a:gd name="connsiteY1" fmla="*/ 51817 h 195039"/>
              <a:gd name="connsiteX2" fmla="*/ 1984538 w 5579259"/>
              <a:gd name="connsiteY2" fmla="*/ 0 h 195039"/>
              <a:gd name="connsiteX3" fmla="*/ 3334186 w 5579259"/>
              <a:gd name="connsiteY3" fmla="*/ 0 h 195039"/>
              <a:gd name="connsiteX4" fmla="*/ 4436208 w 5579259"/>
              <a:gd name="connsiteY4" fmla="*/ 28128 h 195039"/>
              <a:gd name="connsiteX5" fmla="*/ 5579258 w 5579259"/>
              <a:gd name="connsiteY5" fmla="*/ 195039 h 195039"/>
              <a:gd name="connsiteX0" fmla="*/ 0 w 5194164"/>
              <a:gd name="connsiteY0" fmla="*/ 23097 h 134992"/>
              <a:gd name="connsiteX1" fmla="*/ 532273 w 5194164"/>
              <a:gd name="connsiteY1" fmla="*/ 51817 h 134992"/>
              <a:gd name="connsiteX2" fmla="*/ 1984538 w 5194164"/>
              <a:gd name="connsiteY2" fmla="*/ 0 h 134992"/>
              <a:gd name="connsiteX3" fmla="*/ 3334186 w 5194164"/>
              <a:gd name="connsiteY3" fmla="*/ 0 h 134992"/>
              <a:gd name="connsiteX4" fmla="*/ 4436208 w 5194164"/>
              <a:gd name="connsiteY4" fmla="*/ 28128 h 134992"/>
              <a:gd name="connsiteX5" fmla="*/ 5194164 w 5194164"/>
              <a:gd name="connsiteY5" fmla="*/ 134992 h 134992"/>
              <a:gd name="connsiteX0" fmla="*/ 0 w 5052804"/>
              <a:gd name="connsiteY0" fmla="*/ 23097 h 85616"/>
              <a:gd name="connsiteX1" fmla="*/ 532273 w 5052804"/>
              <a:gd name="connsiteY1" fmla="*/ 51817 h 85616"/>
              <a:gd name="connsiteX2" fmla="*/ 1984538 w 5052804"/>
              <a:gd name="connsiteY2" fmla="*/ 0 h 85616"/>
              <a:gd name="connsiteX3" fmla="*/ 3334186 w 5052804"/>
              <a:gd name="connsiteY3" fmla="*/ 0 h 85616"/>
              <a:gd name="connsiteX4" fmla="*/ 4436208 w 5052804"/>
              <a:gd name="connsiteY4" fmla="*/ 28128 h 85616"/>
              <a:gd name="connsiteX5" fmla="*/ 5052804 w 5052804"/>
              <a:gd name="connsiteY5" fmla="*/ 85616 h 85616"/>
              <a:gd name="connsiteX0" fmla="*/ 0 w 4915677"/>
              <a:gd name="connsiteY0" fmla="*/ 44091 h 85616"/>
              <a:gd name="connsiteX1" fmla="*/ 395146 w 4915677"/>
              <a:gd name="connsiteY1" fmla="*/ 51817 h 85616"/>
              <a:gd name="connsiteX2" fmla="*/ 1847411 w 4915677"/>
              <a:gd name="connsiteY2" fmla="*/ 0 h 85616"/>
              <a:gd name="connsiteX3" fmla="*/ 3197059 w 4915677"/>
              <a:gd name="connsiteY3" fmla="*/ 0 h 85616"/>
              <a:gd name="connsiteX4" fmla="*/ 4299081 w 4915677"/>
              <a:gd name="connsiteY4" fmla="*/ 28128 h 85616"/>
              <a:gd name="connsiteX5" fmla="*/ 4915677 w 4915677"/>
              <a:gd name="connsiteY5" fmla="*/ 85616 h 85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15677" h="85616">
                <a:moveTo>
                  <a:pt x="0" y="44091"/>
                </a:moveTo>
                <a:lnTo>
                  <a:pt x="395146" y="51817"/>
                </a:lnTo>
                <a:lnTo>
                  <a:pt x="1847411" y="0"/>
                </a:lnTo>
                <a:lnTo>
                  <a:pt x="3197059" y="0"/>
                </a:lnTo>
                <a:lnTo>
                  <a:pt x="4299081" y="28128"/>
                </a:lnTo>
                <a:cubicBezTo>
                  <a:pt x="4751908" y="32618"/>
                  <a:pt x="4534660" y="29979"/>
                  <a:pt x="4915677" y="85616"/>
                </a:cubicBezTo>
              </a:path>
            </a:pathLst>
          </a:custGeom>
          <a:ln w="38100">
            <a:solidFill>
              <a:schemeClr val="accent3">
                <a:lumMod val="75000"/>
              </a:schemeClr>
            </a:solidFill>
            <a:prstDash val="dash"/>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17" name="フリーフォーム 16"/>
          <p:cNvSpPr/>
          <p:nvPr/>
        </p:nvSpPr>
        <p:spPr>
          <a:xfrm>
            <a:off x="6536116" y="1243727"/>
            <a:ext cx="2972731" cy="1032075"/>
          </a:xfrm>
          <a:custGeom>
            <a:avLst/>
            <a:gdLst>
              <a:gd name="connsiteX0" fmla="*/ 0 w 2600325"/>
              <a:gd name="connsiteY0" fmla="*/ 19050 h 885825"/>
              <a:gd name="connsiteX1" fmla="*/ 885825 w 2600325"/>
              <a:gd name="connsiteY1" fmla="*/ 114300 h 885825"/>
              <a:gd name="connsiteX2" fmla="*/ 1181100 w 2600325"/>
              <a:gd name="connsiteY2" fmla="*/ 0 h 885825"/>
              <a:gd name="connsiteX3" fmla="*/ 1419225 w 2600325"/>
              <a:gd name="connsiteY3" fmla="*/ 57150 h 885825"/>
              <a:gd name="connsiteX4" fmla="*/ 2324100 w 2600325"/>
              <a:gd name="connsiteY4" fmla="*/ 800100 h 885825"/>
              <a:gd name="connsiteX5" fmla="*/ 2600325 w 2600325"/>
              <a:gd name="connsiteY5" fmla="*/ 885825 h 885825"/>
              <a:gd name="connsiteX0" fmla="*/ 0 w 2947020"/>
              <a:gd name="connsiteY0" fmla="*/ 19050 h 2110358"/>
              <a:gd name="connsiteX1" fmla="*/ 885825 w 2947020"/>
              <a:gd name="connsiteY1" fmla="*/ 114300 h 2110358"/>
              <a:gd name="connsiteX2" fmla="*/ 1181100 w 2947020"/>
              <a:gd name="connsiteY2" fmla="*/ 0 h 2110358"/>
              <a:gd name="connsiteX3" fmla="*/ 1419225 w 2947020"/>
              <a:gd name="connsiteY3" fmla="*/ 57150 h 2110358"/>
              <a:gd name="connsiteX4" fmla="*/ 2324100 w 2947020"/>
              <a:gd name="connsiteY4" fmla="*/ 800100 h 2110358"/>
              <a:gd name="connsiteX5" fmla="*/ 2947020 w 2947020"/>
              <a:gd name="connsiteY5" fmla="*/ 2110358 h 2110358"/>
              <a:gd name="connsiteX0" fmla="*/ 0 w 2875011"/>
              <a:gd name="connsiteY0" fmla="*/ 19050 h 1030237"/>
              <a:gd name="connsiteX1" fmla="*/ 885825 w 2875011"/>
              <a:gd name="connsiteY1" fmla="*/ 114300 h 1030237"/>
              <a:gd name="connsiteX2" fmla="*/ 1181100 w 2875011"/>
              <a:gd name="connsiteY2" fmla="*/ 0 h 1030237"/>
              <a:gd name="connsiteX3" fmla="*/ 1419225 w 2875011"/>
              <a:gd name="connsiteY3" fmla="*/ 57150 h 1030237"/>
              <a:gd name="connsiteX4" fmla="*/ 2324100 w 2875011"/>
              <a:gd name="connsiteY4" fmla="*/ 800100 h 1030237"/>
              <a:gd name="connsiteX5" fmla="*/ 2875011 w 2875011"/>
              <a:gd name="connsiteY5" fmla="*/ 1030237 h 1030237"/>
              <a:gd name="connsiteX0" fmla="*/ 0 w 4531196"/>
              <a:gd name="connsiteY0" fmla="*/ 19050 h 800100"/>
              <a:gd name="connsiteX1" fmla="*/ 885825 w 4531196"/>
              <a:gd name="connsiteY1" fmla="*/ 114300 h 800100"/>
              <a:gd name="connsiteX2" fmla="*/ 1181100 w 4531196"/>
              <a:gd name="connsiteY2" fmla="*/ 0 h 800100"/>
              <a:gd name="connsiteX3" fmla="*/ 1419225 w 4531196"/>
              <a:gd name="connsiteY3" fmla="*/ 57150 h 800100"/>
              <a:gd name="connsiteX4" fmla="*/ 2324100 w 4531196"/>
              <a:gd name="connsiteY4" fmla="*/ 800100 h 800100"/>
              <a:gd name="connsiteX5" fmla="*/ 4531196 w 4531196"/>
              <a:gd name="connsiteY5" fmla="*/ 526182 h 800100"/>
              <a:gd name="connsiteX0" fmla="*/ 0 w 4531196"/>
              <a:gd name="connsiteY0" fmla="*/ 19050 h 886222"/>
              <a:gd name="connsiteX1" fmla="*/ 885825 w 4531196"/>
              <a:gd name="connsiteY1" fmla="*/ 114300 h 886222"/>
              <a:gd name="connsiteX2" fmla="*/ 1181100 w 4531196"/>
              <a:gd name="connsiteY2" fmla="*/ 0 h 886222"/>
              <a:gd name="connsiteX3" fmla="*/ 1419225 w 4531196"/>
              <a:gd name="connsiteY3" fmla="*/ 57150 h 886222"/>
              <a:gd name="connsiteX4" fmla="*/ 2298947 w 4531196"/>
              <a:gd name="connsiteY4" fmla="*/ 886222 h 886222"/>
              <a:gd name="connsiteX5" fmla="*/ 4531196 w 4531196"/>
              <a:gd name="connsiteY5" fmla="*/ 526182 h 886222"/>
              <a:gd name="connsiteX0" fmla="*/ 0 w 4531196"/>
              <a:gd name="connsiteY0" fmla="*/ 19050 h 958230"/>
              <a:gd name="connsiteX1" fmla="*/ 885825 w 4531196"/>
              <a:gd name="connsiteY1" fmla="*/ 114300 h 958230"/>
              <a:gd name="connsiteX2" fmla="*/ 1181100 w 4531196"/>
              <a:gd name="connsiteY2" fmla="*/ 0 h 958230"/>
              <a:gd name="connsiteX3" fmla="*/ 1419225 w 4531196"/>
              <a:gd name="connsiteY3" fmla="*/ 57150 h 958230"/>
              <a:gd name="connsiteX4" fmla="*/ 2298947 w 4531196"/>
              <a:gd name="connsiteY4" fmla="*/ 886222 h 958230"/>
              <a:gd name="connsiteX5" fmla="*/ 2803003 w 4531196"/>
              <a:gd name="connsiteY5" fmla="*/ 958230 h 958230"/>
              <a:gd name="connsiteX6" fmla="*/ 4531196 w 4531196"/>
              <a:gd name="connsiteY6" fmla="*/ 526182 h 958230"/>
              <a:gd name="connsiteX0" fmla="*/ 0 w 4531196"/>
              <a:gd name="connsiteY0" fmla="*/ 19050 h 958230"/>
              <a:gd name="connsiteX1" fmla="*/ 885825 w 4531196"/>
              <a:gd name="connsiteY1" fmla="*/ 114300 h 958230"/>
              <a:gd name="connsiteX2" fmla="*/ 1181100 w 4531196"/>
              <a:gd name="connsiteY2" fmla="*/ 0 h 958230"/>
              <a:gd name="connsiteX3" fmla="*/ 1419225 w 4531196"/>
              <a:gd name="connsiteY3" fmla="*/ 57150 h 958230"/>
              <a:gd name="connsiteX4" fmla="*/ 2298947 w 4531196"/>
              <a:gd name="connsiteY4" fmla="*/ 886222 h 958230"/>
              <a:gd name="connsiteX5" fmla="*/ 2803003 w 4531196"/>
              <a:gd name="connsiteY5" fmla="*/ 958230 h 958230"/>
              <a:gd name="connsiteX6" fmla="*/ 3091035 w 4531196"/>
              <a:gd name="connsiteY6" fmla="*/ 958230 h 958230"/>
              <a:gd name="connsiteX7" fmla="*/ 4531196 w 4531196"/>
              <a:gd name="connsiteY7" fmla="*/ 526182 h 958230"/>
              <a:gd name="connsiteX0" fmla="*/ 0 w 3595091"/>
              <a:gd name="connsiteY0" fmla="*/ 19050 h 958230"/>
              <a:gd name="connsiteX1" fmla="*/ 885825 w 3595091"/>
              <a:gd name="connsiteY1" fmla="*/ 114300 h 958230"/>
              <a:gd name="connsiteX2" fmla="*/ 1181100 w 3595091"/>
              <a:gd name="connsiteY2" fmla="*/ 0 h 958230"/>
              <a:gd name="connsiteX3" fmla="*/ 1419225 w 3595091"/>
              <a:gd name="connsiteY3" fmla="*/ 57150 h 958230"/>
              <a:gd name="connsiteX4" fmla="*/ 2298947 w 3595091"/>
              <a:gd name="connsiteY4" fmla="*/ 886222 h 958230"/>
              <a:gd name="connsiteX5" fmla="*/ 2803003 w 3595091"/>
              <a:gd name="connsiteY5" fmla="*/ 958230 h 958230"/>
              <a:gd name="connsiteX6" fmla="*/ 3091035 w 3595091"/>
              <a:gd name="connsiteY6" fmla="*/ 958230 h 958230"/>
              <a:gd name="connsiteX7" fmla="*/ 3595091 w 3595091"/>
              <a:gd name="connsiteY7" fmla="*/ 814214 h 958230"/>
              <a:gd name="connsiteX0" fmla="*/ 0 w 3595092"/>
              <a:gd name="connsiteY0" fmla="*/ 19050 h 958230"/>
              <a:gd name="connsiteX1" fmla="*/ 885825 w 3595092"/>
              <a:gd name="connsiteY1" fmla="*/ 114300 h 958230"/>
              <a:gd name="connsiteX2" fmla="*/ 1181100 w 3595092"/>
              <a:gd name="connsiteY2" fmla="*/ 0 h 958230"/>
              <a:gd name="connsiteX3" fmla="*/ 1419225 w 3595092"/>
              <a:gd name="connsiteY3" fmla="*/ 57150 h 958230"/>
              <a:gd name="connsiteX4" fmla="*/ 2298947 w 3595092"/>
              <a:gd name="connsiteY4" fmla="*/ 886222 h 958230"/>
              <a:gd name="connsiteX5" fmla="*/ 2803003 w 3595092"/>
              <a:gd name="connsiteY5" fmla="*/ 958230 h 958230"/>
              <a:gd name="connsiteX6" fmla="*/ 3091035 w 3595092"/>
              <a:gd name="connsiteY6" fmla="*/ 958230 h 958230"/>
              <a:gd name="connsiteX7" fmla="*/ 3595092 w 3595092"/>
              <a:gd name="connsiteY7" fmla="*/ 742206 h 958230"/>
              <a:gd name="connsiteX0" fmla="*/ 0 w 3667099"/>
              <a:gd name="connsiteY0" fmla="*/ 19050 h 958230"/>
              <a:gd name="connsiteX1" fmla="*/ 885825 w 3667099"/>
              <a:gd name="connsiteY1" fmla="*/ 114300 h 958230"/>
              <a:gd name="connsiteX2" fmla="*/ 1181100 w 3667099"/>
              <a:gd name="connsiteY2" fmla="*/ 0 h 958230"/>
              <a:gd name="connsiteX3" fmla="*/ 1419225 w 3667099"/>
              <a:gd name="connsiteY3" fmla="*/ 57150 h 958230"/>
              <a:gd name="connsiteX4" fmla="*/ 2298947 w 3667099"/>
              <a:gd name="connsiteY4" fmla="*/ 886222 h 958230"/>
              <a:gd name="connsiteX5" fmla="*/ 2803003 w 3667099"/>
              <a:gd name="connsiteY5" fmla="*/ 958230 h 958230"/>
              <a:gd name="connsiteX6" fmla="*/ 3091035 w 3667099"/>
              <a:gd name="connsiteY6" fmla="*/ 958230 h 958230"/>
              <a:gd name="connsiteX7" fmla="*/ 3667099 w 3667099"/>
              <a:gd name="connsiteY7" fmla="*/ 742206 h 958230"/>
              <a:gd name="connsiteX0" fmla="*/ 0 w 3669505"/>
              <a:gd name="connsiteY0" fmla="*/ 19050 h 958230"/>
              <a:gd name="connsiteX1" fmla="*/ 885825 w 3669505"/>
              <a:gd name="connsiteY1" fmla="*/ 114300 h 958230"/>
              <a:gd name="connsiteX2" fmla="*/ 1181100 w 3669505"/>
              <a:gd name="connsiteY2" fmla="*/ 0 h 958230"/>
              <a:gd name="connsiteX3" fmla="*/ 1419225 w 3669505"/>
              <a:gd name="connsiteY3" fmla="*/ 57150 h 958230"/>
              <a:gd name="connsiteX4" fmla="*/ 2298947 w 3669505"/>
              <a:gd name="connsiteY4" fmla="*/ 886222 h 958230"/>
              <a:gd name="connsiteX5" fmla="*/ 2803003 w 3669505"/>
              <a:gd name="connsiteY5" fmla="*/ 958230 h 958230"/>
              <a:gd name="connsiteX6" fmla="*/ 3091035 w 3669505"/>
              <a:gd name="connsiteY6" fmla="*/ 958230 h 958230"/>
              <a:gd name="connsiteX7" fmla="*/ 3669505 w 3669505"/>
              <a:gd name="connsiteY7" fmla="*/ 721519 h 958230"/>
              <a:gd name="connsiteX0" fmla="*/ 0 w 3669505"/>
              <a:gd name="connsiteY0" fmla="*/ 19050 h 958230"/>
              <a:gd name="connsiteX1" fmla="*/ 885825 w 3669505"/>
              <a:gd name="connsiteY1" fmla="*/ 114300 h 958230"/>
              <a:gd name="connsiteX2" fmla="*/ 1181100 w 3669505"/>
              <a:gd name="connsiteY2" fmla="*/ 0 h 958230"/>
              <a:gd name="connsiteX3" fmla="*/ 1419225 w 3669505"/>
              <a:gd name="connsiteY3" fmla="*/ 57150 h 958230"/>
              <a:gd name="connsiteX4" fmla="*/ 2298947 w 3669505"/>
              <a:gd name="connsiteY4" fmla="*/ 886222 h 958230"/>
              <a:gd name="connsiteX5" fmla="*/ 2803003 w 3669505"/>
              <a:gd name="connsiteY5" fmla="*/ 958230 h 958230"/>
              <a:gd name="connsiteX6" fmla="*/ 3091035 w 3669505"/>
              <a:gd name="connsiteY6" fmla="*/ 958230 h 958230"/>
              <a:gd name="connsiteX7" fmla="*/ 3669505 w 3669505"/>
              <a:gd name="connsiteY7" fmla="*/ 721519 h 958230"/>
              <a:gd name="connsiteX0" fmla="*/ 0 w 3669505"/>
              <a:gd name="connsiteY0" fmla="*/ 109604 h 1048784"/>
              <a:gd name="connsiteX1" fmla="*/ 885825 w 3669505"/>
              <a:gd name="connsiteY1" fmla="*/ 204854 h 1048784"/>
              <a:gd name="connsiteX2" fmla="*/ 1181100 w 3669505"/>
              <a:gd name="connsiteY2" fmla="*/ 90554 h 1048784"/>
              <a:gd name="connsiteX3" fmla="*/ 1419225 w 3669505"/>
              <a:gd name="connsiteY3" fmla="*/ 147704 h 1048784"/>
              <a:gd name="connsiteX4" fmla="*/ 2298947 w 3669505"/>
              <a:gd name="connsiteY4" fmla="*/ 976776 h 1048784"/>
              <a:gd name="connsiteX5" fmla="*/ 2803003 w 3669505"/>
              <a:gd name="connsiteY5" fmla="*/ 1048784 h 1048784"/>
              <a:gd name="connsiteX6" fmla="*/ 3091035 w 3669505"/>
              <a:gd name="connsiteY6" fmla="*/ 1048784 h 1048784"/>
              <a:gd name="connsiteX7" fmla="*/ 3669505 w 3669505"/>
              <a:gd name="connsiteY7" fmla="*/ 812073 h 1048784"/>
              <a:gd name="connsiteX0" fmla="*/ 0 w 3669505"/>
              <a:gd name="connsiteY0" fmla="*/ 109604 h 1048784"/>
              <a:gd name="connsiteX1" fmla="*/ 885825 w 3669505"/>
              <a:gd name="connsiteY1" fmla="*/ 204854 h 1048784"/>
              <a:gd name="connsiteX2" fmla="*/ 1181100 w 3669505"/>
              <a:gd name="connsiteY2" fmla="*/ 90554 h 1048784"/>
              <a:gd name="connsiteX3" fmla="*/ 1419225 w 3669505"/>
              <a:gd name="connsiteY3" fmla="*/ 147704 h 1048784"/>
              <a:gd name="connsiteX4" fmla="*/ 2298947 w 3669505"/>
              <a:gd name="connsiteY4" fmla="*/ 976776 h 1048784"/>
              <a:gd name="connsiteX5" fmla="*/ 2803003 w 3669505"/>
              <a:gd name="connsiteY5" fmla="*/ 1048784 h 1048784"/>
              <a:gd name="connsiteX6" fmla="*/ 3091035 w 3669505"/>
              <a:gd name="connsiteY6" fmla="*/ 1048784 h 1048784"/>
              <a:gd name="connsiteX7" fmla="*/ 3669505 w 3669505"/>
              <a:gd name="connsiteY7" fmla="*/ 812073 h 1048784"/>
              <a:gd name="connsiteX0" fmla="*/ 0 w 3669505"/>
              <a:gd name="connsiteY0" fmla="*/ 109604 h 1126956"/>
              <a:gd name="connsiteX1" fmla="*/ 885825 w 3669505"/>
              <a:gd name="connsiteY1" fmla="*/ 204854 h 1126956"/>
              <a:gd name="connsiteX2" fmla="*/ 1181100 w 3669505"/>
              <a:gd name="connsiteY2" fmla="*/ 90554 h 1126956"/>
              <a:gd name="connsiteX3" fmla="*/ 1419225 w 3669505"/>
              <a:gd name="connsiteY3" fmla="*/ 147704 h 1126956"/>
              <a:gd name="connsiteX4" fmla="*/ 2298947 w 3669505"/>
              <a:gd name="connsiteY4" fmla="*/ 976776 h 1126956"/>
              <a:gd name="connsiteX5" fmla="*/ 2803003 w 3669505"/>
              <a:gd name="connsiteY5" fmla="*/ 1048784 h 1126956"/>
              <a:gd name="connsiteX6" fmla="*/ 3091035 w 3669505"/>
              <a:gd name="connsiteY6" fmla="*/ 1048784 h 1126956"/>
              <a:gd name="connsiteX7" fmla="*/ 3669505 w 3669505"/>
              <a:gd name="connsiteY7" fmla="*/ 812073 h 1126956"/>
              <a:gd name="connsiteX0" fmla="*/ 0 w 3669505"/>
              <a:gd name="connsiteY0" fmla="*/ 109604 h 1126956"/>
              <a:gd name="connsiteX1" fmla="*/ 885825 w 3669505"/>
              <a:gd name="connsiteY1" fmla="*/ 204854 h 1126956"/>
              <a:gd name="connsiteX2" fmla="*/ 1181100 w 3669505"/>
              <a:gd name="connsiteY2" fmla="*/ 90554 h 1126956"/>
              <a:gd name="connsiteX3" fmla="*/ 1419225 w 3669505"/>
              <a:gd name="connsiteY3" fmla="*/ 147704 h 1126956"/>
              <a:gd name="connsiteX4" fmla="*/ 2298947 w 3669505"/>
              <a:gd name="connsiteY4" fmla="*/ 976776 h 1126956"/>
              <a:gd name="connsiteX5" fmla="*/ 2803003 w 3669505"/>
              <a:gd name="connsiteY5" fmla="*/ 1048784 h 1126956"/>
              <a:gd name="connsiteX6" fmla="*/ 3091035 w 3669505"/>
              <a:gd name="connsiteY6" fmla="*/ 1048784 h 1126956"/>
              <a:gd name="connsiteX7" fmla="*/ 3669505 w 3669505"/>
              <a:gd name="connsiteY7" fmla="*/ 812073 h 1126956"/>
              <a:gd name="connsiteX0" fmla="*/ 0 w 3669505"/>
              <a:gd name="connsiteY0" fmla="*/ 109604 h 1126956"/>
              <a:gd name="connsiteX1" fmla="*/ 885825 w 3669505"/>
              <a:gd name="connsiteY1" fmla="*/ 204854 h 1126956"/>
              <a:gd name="connsiteX2" fmla="*/ 1181100 w 3669505"/>
              <a:gd name="connsiteY2" fmla="*/ 90554 h 1126956"/>
              <a:gd name="connsiteX3" fmla="*/ 1419225 w 3669505"/>
              <a:gd name="connsiteY3" fmla="*/ 147704 h 1126956"/>
              <a:gd name="connsiteX4" fmla="*/ 2298947 w 3669505"/>
              <a:gd name="connsiteY4" fmla="*/ 976776 h 1126956"/>
              <a:gd name="connsiteX5" fmla="*/ 3091035 w 3669505"/>
              <a:gd name="connsiteY5" fmla="*/ 1048784 h 1126956"/>
              <a:gd name="connsiteX6" fmla="*/ 3669505 w 3669505"/>
              <a:gd name="connsiteY6" fmla="*/ 812073 h 1126956"/>
              <a:gd name="connsiteX0" fmla="*/ 0 w 3669505"/>
              <a:gd name="connsiteY0" fmla="*/ 90554 h 1107906"/>
              <a:gd name="connsiteX1" fmla="*/ 885825 w 3669505"/>
              <a:gd name="connsiteY1" fmla="*/ 185804 h 1107906"/>
              <a:gd name="connsiteX2" fmla="*/ 1419225 w 3669505"/>
              <a:gd name="connsiteY2" fmla="*/ 128654 h 1107906"/>
              <a:gd name="connsiteX3" fmla="*/ 2298947 w 3669505"/>
              <a:gd name="connsiteY3" fmla="*/ 957726 h 1107906"/>
              <a:gd name="connsiteX4" fmla="*/ 3091035 w 3669505"/>
              <a:gd name="connsiteY4" fmla="*/ 1029734 h 1107906"/>
              <a:gd name="connsiteX5" fmla="*/ 3669505 w 3669505"/>
              <a:gd name="connsiteY5" fmla="*/ 793023 h 1107906"/>
              <a:gd name="connsiteX0" fmla="*/ 0 w 3669505"/>
              <a:gd name="connsiteY0" fmla="*/ 93915 h 1111267"/>
              <a:gd name="connsiteX1" fmla="*/ 786779 w 3669505"/>
              <a:gd name="connsiteY1" fmla="*/ 168999 h 1111267"/>
              <a:gd name="connsiteX2" fmla="*/ 1419225 w 3669505"/>
              <a:gd name="connsiteY2" fmla="*/ 132015 h 1111267"/>
              <a:gd name="connsiteX3" fmla="*/ 2298947 w 3669505"/>
              <a:gd name="connsiteY3" fmla="*/ 961087 h 1111267"/>
              <a:gd name="connsiteX4" fmla="*/ 3091035 w 3669505"/>
              <a:gd name="connsiteY4" fmla="*/ 1033095 h 1111267"/>
              <a:gd name="connsiteX5" fmla="*/ 3669505 w 3669505"/>
              <a:gd name="connsiteY5" fmla="*/ 796384 h 1111267"/>
              <a:gd name="connsiteX0" fmla="*/ 0 w 3669505"/>
              <a:gd name="connsiteY0" fmla="*/ 93915 h 1111268"/>
              <a:gd name="connsiteX1" fmla="*/ 786779 w 3669505"/>
              <a:gd name="connsiteY1" fmla="*/ 168999 h 1111268"/>
              <a:gd name="connsiteX2" fmla="*/ 1419225 w 3669505"/>
              <a:gd name="connsiteY2" fmla="*/ 132015 h 1111268"/>
              <a:gd name="connsiteX3" fmla="*/ 2370955 w 3669505"/>
              <a:gd name="connsiteY3" fmla="*/ 961088 h 1111268"/>
              <a:gd name="connsiteX4" fmla="*/ 3091035 w 3669505"/>
              <a:gd name="connsiteY4" fmla="*/ 1033095 h 1111268"/>
              <a:gd name="connsiteX5" fmla="*/ 3669505 w 3669505"/>
              <a:gd name="connsiteY5" fmla="*/ 796384 h 1111268"/>
              <a:gd name="connsiteX0" fmla="*/ 0 w 3669505"/>
              <a:gd name="connsiteY0" fmla="*/ 93915 h 1111268"/>
              <a:gd name="connsiteX1" fmla="*/ 786779 w 3669505"/>
              <a:gd name="connsiteY1" fmla="*/ 168999 h 1111268"/>
              <a:gd name="connsiteX2" fmla="*/ 1419225 w 3669505"/>
              <a:gd name="connsiteY2" fmla="*/ 132015 h 1111268"/>
              <a:gd name="connsiteX3" fmla="*/ 2370955 w 3669505"/>
              <a:gd name="connsiteY3" fmla="*/ 961088 h 1111268"/>
              <a:gd name="connsiteX4" fmla="*/ 3163043 w 3669505"/>
              <a:gd name="connsiteY4" fmla="*/ 1033095 h 1111268"/>
              <a:gd name="connsiteX5" fmla="*/ 3669505 w 3669505"/>
              <a:gd name="connsiteY5" fmla="*/ 796384 h 1111268"/>
              <a:gd name="connsiteX0" fmla="*/ 0 w 3530798"/>
              <a:gd name="connsiteY0" fmla="*/ 96991 h 1111268"/>
              <a:gd name="connsiteX1" fmla="*/ 648072 w 3530798"/>
              <a:gd name="connsiteY1" fmla="*/ 168999 h 1111268"/>
              <a:gd name="connsiteX2" fmla="*/ 1280518 w 3530798"/>
              <a:gd name="connsiteY2" fmla="*/ 132015 h 1111268"/>
              <a:gd name="connsiteX3" fmla="*/ 2232248 w 3530798"/>
              <a:gd name="connsiteY3" fmla="*/ 961088 h 1111268"/>
              <a:gd name="connsiteX4" fmla="*/ 3024336 w 3530798"/>
              <a:gd name="connsiteY4" fmla="*/ 1033095 h 1111268"/>
              <a:gd name="connsiteX5" fmla="*/ 3530798 w 3530798"/>
              <a:gd name="connsiteY5" fmla="*/ 796384 h 1111268"/>
              <a:gd name="connsiteX0" fmla="*/ 0 w 3612429"/>
              <a:gd name="connsiteY0" fmla="*/ 96991 h 1111268"/>
              <a:gd name="connsiteX1" fmla="*/ 648072 w 3612429"/>
              <a:gd name="connsiteY1" fmla="*/ 168999 h 1111268"/>
              <a:gd name="connsiteX2" fmla="*/ 1280518 w 3612429"/>
              <a:gd name="connsiteY2" fmla="*/ 132015 h 1111268"/>
              <a:gd name="connsiteX3" fmla="*/ 2232248 w 3612429"/>
              <a:gd name="connsiteY3" fmla="*/ 961088 h 1111268"/>
              <a:gd name="connsiteX4" fmla="*/ 3024336 w 3612429"/>
              <a:gd name="connsiteY4" fmla="*/ 1033095 h 1111268"/>
              <a:gd name="connsiteX5" fmla="*/ 3530798 w 3612429"/>
              <a:gd name="connsiteY5" fmla="*/ 796384 h 1111268"/>
              <a:gd name="connsiteX6" fmla="*/ 3514125 w 3612429"/>
              <a:gd name="connsiteY6" fmla="*/ 803846 h 1111268"/>
              <a:gd name="connsiteX0" fmla="*/ 0 w 4146597"/>
              <a:gd name="connsiteY0" fmla="*/ 96991 h 1111268"/>
              <a:gd name="connsiteX1" fmla="*/ 648072 w 4146597"/>
              <a:gd name="connsiteY1" fmla="*/ 168999 h 1111268"/>
              <a:gd name="connsiteX2" fmla="*/ 1280518 w 4146597"/>
              <a:gd name="connsiteY2" fmla="*/ 132015 h 1111268"/>
              <a:gd name="connsiteX3" fmla="*/ 2232248 w 4146597"/>
              <a:gd name="connsiteY3" fmla="*/ 961088 h 1111268"/>
              <a:gd name="connsiteX4" fmla="*/ 3024336 w 4146597"/>
              <a:gd name="connsiteY4" fmla="*/ 1033095 h 1111268"/>
              <a:gd name="connsiteX5" fmla="*/ 3530798 w 4146597"/>
              <a:gd name="connsiteY5" fmla="*/ 796384 h 1111268"/>
              <a:gd name="connsiteX6" fmla="*/ 4143123 w 4146597"/>
              <a:gd name="connsiteY6" fmla="*/ 498190 h 1111268"/>
              <a:gd name="connsiteX0" fmla="*/ 1 w 3498526"/>
              <a:gd name="connsiteY0" fmla="*/ 168999 h 1111268"/>
              <a:gd name="connsiteX1" fmla="*/ 632447 w 3498526"/>
              <a:gd name="connsiteY1" fmla="*/ 132015 h 1111268"/>
              <a:gd name="connsiteX2" fmla="*/ 1584177 w 3498526"/>
              <a:gd name="connsiteY2" fmla="*/ 961088 h 1111268"/>
              <a:gd name="connsiteX3" fmla="*/ 2376265 w 3498526"/>
              <a:gd name="connsiteY3" fmla="*/ 1033095 h 1111268"/>
              <a:gd name="connsiteX4" fmla="*/ 2882727 w 3498526"/>
              <a:gd name="connsiteY4" fmla="*/ 796384 h 1111268"/>
              <a:gd name="connsiteX5" fmla="*/ 3495052 w 3498526"/>
              <a:gd name="connsiteY5" fmla="*/ 498190 h 1111268"/>
              <a:gd name="connsiteX0" fmla="*/ 0 w 2866079"/>
              <a:gd name="connsiteY0" fmla="*/ 0 h 979253"/>
              <a:gd name="connsiteX1" fmla="*/ 951730 w 2866079"/>
              <a:gd name="connsiteY1" fmla="*/ 829073 h 979253"/>
              <a:gd name="connsiteX2" fmla="*/ 1743818 w 2866079"/>
              <a:gd name="connsiteY2" fmla="*/ 901080 h 979253"/>
              <a:gd name="connsiteX3" fmla="*/ 2250280 w 2866079"/>
              <a:gd name="connsiteY3" fmla="*/ 664369 h 979253"/>
              <a:gd name="connsiteX4" fmla="*/ 2862605 w 2866079"/>
              <a:gd name="connsiteY4" fmla="*/ 366175 h 9792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6079" h="979253">
                <a:moveTo>
                  <a:pt x="0" y="0"/>
                </a:moveTo>
                <a:cubicBezTo>
                  <a:pt x="264029" y="132015"/>
                  <a:pt x="661094" y="678893"/>
                  <a:pt x="951730" y="829073"/>
                </a:cubicBezTo>
                <a:cubicBezTo>
                  <a:pt x="1242366" y="979253"/>
                  <a:pt x="1515392" y="928530"/>
                  <a:pt x="1743818" y="901080"/>
                </a:cubicBezTo>
                <a:lnTo>
                  <a:pt x="2250280" y="664369"/>
                </a:lnTo>
                <a:cubicBezTo>
                  <a:pt x="2331911" y="626161"/>
                  <a:pt x="2866079" y="364621"/>
                  <a:pt x="2862605" y="366175"/>
                </a:cubicBezTo>
              </a:path>
            </a:pathLst>
          </a:custGeom>
          <a:ln w="38100">
            <a:solidFill>
              <a:srgbClr val="FF00FF"/>
            </a:solidFill>
            <a:prstDash val="dash"/>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18" name="フリーフォーム 17"/>
          <p:cNvSpPr/>
          <p:nvPr/>
        </p:nvSpPr>
        <p:spPr>
          <a:xfrm>
            <a:off x="9455585" y="1097016"/>
            <a:ext cx="1858495" cy="556453"/>
          </a:xfrm>
          <a:custGeom>
            <a:avLst/>
            <a:gdLst>
              <a:gd name="connsiteX0" fmla="*/ 0 w 1062038"/>
              <a:gd name="connsiteY0" fmla="*/ 423863 h 423863"/>
              <a:gd name="connsiteX1" fmla="*/ 388144 w 1062038"/>
              <a:gd name="connsiteY1" fmla="*/ 219075 h 423863"/>
              <a:gd name="connsiteX2" fmla="*/ 854869 w 1062038"/>
              <a:gd name="connsiteY2" fmla="*/ 73819 h 423863"/>
              <a:gd name="connsiteX3" fmla="*/ 1062038 w 1062038"/>
              <a:gd name="connsiteY3" fmla="*/ 0 h 423863"/>
              <a:gd name="connsiteX0" fmla="*/ 0 w 1062038"/>
              <a:gd name="connsiteY0" fmla="*/ 423863 h 423863"/>
              <a:gd name="connsiteX1" fmla="*/ 388144 w 1062038"/>
              <a:gd name="connsiteY1" fmla="*/ 219075 h 423863"/>
              <a:gd name="connsiteX2" fmla="*/ 854869 w 1062038"/>
              <a:gd name="connsiteY2" fmla="*/ 73819 h 423863"/>
              <a:gd name="connsiteX3" fmla="*/ 1062038 w 1062038"/>
              <a:gd name="connsiteY3" fmla="*/ 0 h 423863"/>
              <a:gd name="connsiteX0" fmla="*/ 0 w 673894"/>
              <a:gd name="connsiteY0" fmla="*/ 219075 h 219075"/>
              <a:gd name="connsiteX1" fmla="*/ 466725 w 673894"/>
              <a:gd name="connsiteY1" fmla="*/ 73819 h 219075"/>
              <a:gd name="connsiteX2" fmla="*/ 673894 w 673894"/>
              <a:gd name="connsiteY2" fmla="*/ 0 h 219075"/>
              <a:gd name="connsiteX0" fmla="*/ 0 w 1320261"/>
              <a:gd name="connsiteY0" fmla="*/ 262102 h 262102"/>
              <a:gd name="connsiteX1" fmla="*/ 466725 w 1320261"/>
              <a:gd name="connsiteY1" fmla="*/ 116846 h 262102"/>
              <a:gd name="connsiteX2" fmla="*/ 1320261 w 1320261"/>
              <a:gd name="connsiteY2" fmla="*/ 0 h 262102"/>
              <a:gd name="connsiteX0" fmla="*/ 0 w 1320261"/>
              <a:gd name="connsiteY0" fmla="*/ 321784 h 321784"/>
              <a:gd name="connsiteX1" fmla="*/ 466725 w 1320261"/>
              <a:gd name="connsiteY1" fmla="*/ 176528 h 321784"/>
              <a:gd name="connsiteX2" fmla="*/ 995442 w 1320261"/>
              <a:gd name="connsiteY2" fmla="*/ 0 h 321784"/>
              <a:gd name="connsiteX3" fmla="*/ 1320261 w 1320261"/>
              <a:gd name="connsiteY3" fmla="*/ 59682 h 321784"/>
              <a:gd name="connsiteX0" fmla="*/ 0 w 1320261"/>
              <a:gd name="connsiteY0" fmla="*/ 321784 h 321784"/>
              <a:gd name="connsiteX1" fmla="*/ 466725 w 1320261"/>
              <a:gd name="connsiteY1" fmla="*/ 176528 h 321784"/>
              <a:gd name="connsiteX2" fmla="*/ 995442 w 1320261"/>
              <a:gd name="connsiteY2" fmla="*/ 0 h 321784"/>
              <a:gd name="connsiteX3" fmla="*/ 1185466 w 1320261"/>
              <a:gd name="connsiteY3" fmla="*/ 3552 h 321784"/>
              <a:gd name="connsiteX4" fmla="*/ 1320261 w 1320261"/>
              <a:gd name="connsiteY4" fmla="*/ 59682 h 321784"/>
              <a:gd name="connsiteX0" fmla="*/ 0 w 1320261"/>
              <a:gd name="connsiteY0" fmla="*/ 321784 h 321784"/>
              <a:gd name="connsiteX1" fmla="*/ 466725 w 1320261"/>
              <a:gd name="connsiteY1" fmla="*/ 176528 h 321784"/>
              <a:gd name="connsiteX2" fmla="*/ 995442 w 1320261"/>
              <a:gd name="connsiteY2" fmla="*/ 0 h 321784"/>
              <a:gd name="connsiteX3" fmla="*/ 1185466 w 1320261"/>
              <a:gd name="connsiteY3" fmla="*/ 3552 h 321784"/>
              <a:gd name="connsiteX4" fmla="*/ 1320261 w 1320261"/>
              <a:gd name="connsiteY4" fmla="*/ 59682 h 321784"/>
              <a:gd name="connsiteX0" fmla="*/ 0 w 1320261"/>
              <a:gd name="connsiteY0" fmla="*/ 350613 h 350613"/>
              <a:gd name="connsiteX1" fmla="*/ 466725 w 1320261"/>
              <a:gd name="connsiteY1" fmla="*/ 205357 h 350613"/>
              <a:gd name="connsiteX2" fmla="*/ 995442 w 1320261"/>
              <a:gd name="connsiteY2" fmla="*/ 28829 h 350613"/>
              <a:gd name="connsiteX3" fmla="*/ 1185466 w 1320261"/>
              <a:gd name="connsiteY3" fmla="*/ 32381 h 350613"/>
              <a:gd name="connsiteX4" fmla="*/ 1320261 w 1320261"/>
              <a:gd name="connsiteY4" fmla="*/ 88511 h 350613"/>
              <a:gd name="connsiteX0" fmla="*/ 0 w 1320261"/>
              <a:gd name="connsiteY0" fmla="*/ 350613 h 350613"/>
              <a:gd name="connsiteX1" fmla="*/ 466725 w 1320261"/>
              <a:gd name="connsiteY1" fmla="*/ 205357 h 350613"/>
              <a:gd name="connsiteX2" fmla="*/ 995442 w 1320261"/>
              <a:gd name="connsiteY2" fmla="*/ 28829 h 350613"/>
              <a:gd name="connsiteX3" fmla="*/ 1185466 w 1320261"/>
              <a:gd name="connsiteY3" fmla="*/ 32381 h 350613"/>
              <a:gd name="connsiteX4" fmla="*/ 1320261 w 1320261"/>
              <a:gd name="connsiteY4" fmla="*/ 88511 h 350613"/>
              <a:gd name="connsiteX0" fmla="*/ 0 w 1321782"/>
              <a:gd name="connsiteY0" fmla="*/ 350613 h 350613"/>
              <a:gd name="connsiteX1" fmla="*/ 466725 w 1321782"/>
              <a:gd name="connsiteY1" fmla="*/ 205357 h 350613"/>
              <a:gd name="connsiteX2" fmla="*/ 995442 w 1321782"/>
              <a:gd name="connsiteY2" fmla="*/ 28829 h 350613"/>
              <a:gd name="connsiteX3" fmla="*/ 1185466 w 1321782"/>
              <a:gd name="connsiteY3" fmla="*/ 32381 h 350613"/>
              <a:gd name="connsiteX4" fmla="*/ 1321782 w 1321782"/>
              <a:gd name="connsiteY4" fmla="*/ 77616 h 350613"/>
              <a:gd name="connsiteX0" fmla="*/ 0 w 1321782"/>
              <a:gd name="connsiteY0" fmla="*/ 351365 h 351365"/>
              <a:gd name="connsiteX1" fmla="*/ 466725 w 1321782"/>
              <a:gd name="connsiteY1" fmla="*/ 206109 h 351365"/>
              <a:gd name="connsiteX2" fmla="*/ 995442 w 1321782"/>
              <a:gd name="connsiteY2" fmla="*/ 29581 h 351365"/>
              <a:gd name="connsiteX3" fmla="*/ 1186987 w 1321782"/>
              <a:gd name="connsiteY3" fmla="*/ 28622 h 351365"/>
              <a:gd name="connsiteX4" fmla="*/ 1321782 w 1321782"/>
              <a:gd name="connsiteY4" fmla="*/ 78368 h 351365"/>
              <a:gd name="connsiteX0" fmla="*/ 0 w 1186987"/>
              <a:gd name="connsiteY0" fmla="*/ 351365 h 351365"/>
              <a:gd name="connsiteX1" fmla="*/ 466725 w 1186987"/>
              <a:gd name="connsiteY1" fmla="*/ 206109 h 351365"/>
              <a:gd name="connsiteX2" fmla="*/ 995442 w 1186987"/>
              <a:gd name="connsiteY2" fmla="*/ 29581 h 351365"/>
              <a:gd name="connsiteX3" fmla="*/ 1186987 w 1186987"/>
              <a:gd name="connsiteY3" fmla="*/ 28622 h 351365"/>
            </a:gdLst>
            <a:ahLst/>
            <a:cxnLst>
              <a:cxn ang="0">
                <a:pos x="connsiteX0" y="connsiteY0"/>
              </a:cxn>
              <a:cxn ang="0">
                <a:pos x="connsiteX1" y="connsiteY1"/>
              </a:cxn>
              <a:cxn ang="0">
                <a:pos x="connsiteX2" y="connsiteY2"/>
              </a:cxn>
              <a:cxn ang="0">
                <a:pos x="connsiteX3" y="connsiteY3"/>
              </a:cxn>
            </a:cxnLst>
            <a:rect l="l" t="t" r="r" b="b"/>
            <a:pathLst>
              <a:path w="1186987" h="351365">
                <a:moveTo>
                  <a:pt x="0" y="351365"/>
                </a:moveTo>
                <a:cubicBezTo>
                  <a:pt x="142478" y="293024"/>
                  <a:pt x="354409" y="242621"/>
                  <a:pt x="466725" y="206109"/>
                </a:cubicBezTo>
                <a:cubicBezTo>
                  <a:pt x="632632" y="152478"/>
                  <a:pt x="875398" y="59162"/>
                  <a:pt x="995442" y="29581"/>
                </a:cubicBezTo>
                <a:cubicBezTo>
                  <a:pt x="1115486" y="0"/>
                  <a:pt x="1132597" y="20491"/>
                  <a:pt x="1186987" y="28622"/>
                </a:cubicBezTo>
              </a:path>
            </a:pathLst>
          </a:custGeom>
          <a:ln w="38100">
            <a:solidFill>
              <a:srgbClr val="FF00FF"/>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19" name="正方形/長方形 18"/>
          <p:cNvSpPr/>
          <p:nvPr/>
        </p:nvSpPr>
        <p:spPr>
          <a:xfrm rot="20410299">
            <a:off x="9305829" y="1546183"/>
            <a:ext cx="560942" cy="146071"/>
          </a:xfrm>
          <a:prstGeom prst="rect">
            <a:avLst/>
          </a:prstGeom>
          <a:solidFill>
            <a:srgbClr val="FF00FF"/>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20" name="フリーフォーム 19"/>
          <p:cNvSpPr/>
          <p:nvPr/>
        </p:nvSpPr>
        <p:spPr>
          <a:xfrm>
            <a:off x="6807305" y="971669"/>
            <a:ext cx="3287005" cy="1797010"/>
          </a:xfrm>
          <a:custGeom>
            <a:avLst/>
            <a:gdLst>
              <a:gd name="connsiteX0" fmla="*/ 0 w 1062038"/>
              <a:gd name="connsiteY0" fmla="*/ 423863 h 423863"/>
              <a:gd name="connsiteX1" fmla="*/ 388144 w 1062038"/>
              <a:gd name="connsiteY1" fmla="*/ 219075 h 423863"/>
              <a:gd name="connsiteX2" fmla="*/ 854869 w 1062038"/>
              <a:gd name="connsiteY2" fmla="*/ 73819 h 423863"/>
              <a:gd name="connsiteX3" fmla="*/ 1062038 w 1062038"/>
              <a:gd name="connsiteY3" fmla="*/ 0 h 423863"/>
              <a:gd name="connsiteX0" fmla="*/ 0 w 1062038"/>
              <a:gd name="connsiteY0" fmla="*/ 423863 h 423863"/>
              <a:gd name="connsiteX1" fmla="*/ 388144 w 1062038"/>
              <a:gd name="connsiteY1" fmla="*/ 219075 h 423863"/>
              <a:gd name="connsiteX2" fmla="*/ 854869 w 1062038"/>
              <a:gd name="connsiteY2" fmla="*/ 73819 h 423863"/>
              <a:gd name="connsiteX3" fmla="*/ 1062038 w 1062038"/>
              <a:gd name="connsiteY3" fmla="*/ 0 h 423863"/>
              <a:gd name="connsiteX0" fmla="*/ 0 w 1001733"/>
              <a:gd name="connsiteY0" fmla="*/ 471784 h 471784"/>
              <a:gd name="connsiteX1" fmla="*/ 388144 w 1001733"/>
              <a:gd name="connsiteY1" fmla="*/ 266996 h 471784"/>
              <a:gd name="connsiteX2" fmla="*/ 854869 w 1001733"/>
              <a:gd name="connsiteY2" fmla="*/ 121740 h 471784"/>
              <a:gd name="connsiteX3" fmla="*/ 1001733 w 1001733"/>
              <a:gd name="connsiteY3" fmla="*/ 0 h 471784"/>
              <a:gd name="connsiteX0" fmla="*/ 1638843 w 2640576"/>
              <a:gd name="connsiteY0" fmla="*/ 471784 h 1519687"/>
              <a:gd name="connsiteX1" fmla="*/ 64691 w 2640576"/>
              <a:gd name="connsiteY1" fmla="*/ 1485556 h 1519687"/>
              <a:gd name="connsiteX2" fmla="*/ 2026987 w 2640576"/>
              <a:gd name="connsiteY2" fmla="*/ 266996 h 1519687"/>
              <a:gd name="connsiteX3" fmla="*/ 2493712 w 2640576"/>
              <a:gd name="connsiteY3" fmla="*/ 121740 h 1519687"/>
              <a:gd name="connsiteX4" fmla="*/ 2640576 w 2640576"/>
              <a:gd name="connsiteY4" fmla="*/ 0 h 1519687"/>
              <a:gd name="connsiteX0" fmla="*/ 1574152 w 2575885"/>
              <a:gd name="connsiteY0" fmla="*/ 471784 h 1485556"/>
              <a:gd name="connsiteX1" fmla="*/ 954032 w 2575885"/>
              <a:gd name="connsiteY1" fmla="*/ 910502 h 1485556"/>
              <a:gd name="connsiteX2" fmla="*/ 0 w 2575885"/>
              <a:gd name="connsiteY2" fmla="*/ 1485556 h 1485556"/>
              <a:gd name="connsiteX3" fmla="*/ 1962296 w 2575885"/>
              <a:gd name="connsiteY3" fmla="*/ 266996 h 1485556"/>
              <a:gd name="connsiteX4" fmla="*/ 2429021 w 2575885"/>
              <a:gd name="connsiteY4" fmla="*/ 121740 h 1485556"/>
              <a:gd name="connsiteX5" fmla="*/ 2575885 w 2575885"/>
              <a:gd name="connsiteY5" fmla="*/ 0 h 1485556"/>
              <a:gd name="connsiteX0" fmla="*/ 1621852 w 2623585"/>
              <a:gd name="connsiteY0" fmla="*/ 471784 h 1485555"/>
              <a:gd name="connsiteX1" fmla="*/ 1001732 w 2623585"/>
              <a:gd name="connsiteY1" fmla="*/ 910502 h 1485555"/>
              <a:gd name="connsiteX2" fmla="*/ 0 w 2623585"/>
              <a:gd name="connsiteY2" fmla="*/ 1485555 h 1485555"/>
              <a:gd name="connsiteX3" fmla="*/ 2009996 w 2623585"/>
              <a:gd name="connsiteY3" fmla="*/ 266996 h 1485555"/>
              <a:gd name="connsiteX4" fmla="*/ 2476721 w 2623585"/>
              <a:gd name="connsiteY4" fmla="*/ 121740 h 1485555"/>
              <a:gd name="connsiteX5" fmla="*/ 2623585 w 2623585"/>
              <a:gd name="connsiteY5" fmla="*/ 0 h 1485555"/>
              <a:gd name="connsiteX0" fmla="*/ 1001732 w 2623585"/>
              <a:gd name="connsiteY0" fmla="*/ 910502 h 1485555"/>
              <a:gd name="connsiteX1" fmla="*/ 0 w 2623585"/>
              <a:gd name="connsiteY1" fmla="*/ 1485555 h 1485555"/>
              <a:gd name="connsiteX2" fmla="*/ 2009996 w 2623585"/>
              <a:gd name="connsiteY2" fmla="*/ 266996 h 1485555"/>
              <a:gd name="connsiteX3" fmla="*/ 2476721 w 2623585"/>
              <a:gd name="connsiteY3" fmla="*/ 121740 h 1485555"/>
              <a:gd name="connsiteX4" fmla="*/ 2623585 w 2623585"/>
              <a:gd name="connsiteY4" fmla="*/ 0 h 1485555"/>
              <a:gd name="connsiteX0" fmla="*/ 0 w 2671287"/>
              <a:gd name="connsiteY0" fmla="*/ 1485556 h 1485556"/>
              <a:gd name="connsiteX1" fmla="*/ 47702 w 2671287"/>
              <a:gd name="connsiteY1" fmla="*/ 1485555 h 1485556"/>
              <a:gd name="connsiteX2" fmla="*/ 2057698 w 2671287"/>
              <a:gd name="connsiteY2" fmla="*/ 266996 h 1485556"/>
              <a:gd name="connsiteX3" fmla="*/ 2524423 w 2671287"/>
              <a:gd name="connsiteY3" fmla="*/ 121740 h 1485556"/>
              <a:gd name="connsiteX4" fmla="*/ 2671287 w 2671287"/>
              <a:gd name="connsiteY4" fmla="*/ 0 h 1485556"/>
              <a:gd name="connsiteX0" fmla="*/ 0 w 2671287"/>
              <a:gd name="connsiteY0" fmla="*/ 1485556 h 1485556"/>
              <a:gd name="connsiteX1" fmla="*/ 1049435 w 2671287"/>
              <a:gd name="connsiteY1" fmla="*/ 910501 h 1485556"/>
              <a:gd name="connsiteX2" fmla="*/ 2057698 w 2671287"/>
              <a:gd name="connsiteY2" fmla="*/ 266996 h 1485556"/>
              <a:gd name="connsiteX3" fmla="*/ 2524423 w 2671287"/>
              <a:gd name="connsiteY3" fmla="*/ 121740 h 1485556"/>
              <a:gd name="connsiteX4" fmla="*/ 2671287 w 2671287"/>
              <a:gd name="connsiteY4" fmla="*/ 0 h 1485556"/>
              <a:gd name="connsiteX0" fmla="*/ 0 w 2575883"/>
              <a:gd name="connsiteY0" fmla="*/ 1437634 h 1437634"/>
              <a:gd name="connsiteX1" fmla="*/ 954031 w 2575883"/>
              <a:gd name="connsiteY1" fmla="*/ 910501 h 1437634"/>
              <a:gd name="connsiteX2" fmla="*/ 1962294 w 2575883"/>
              <a:gd name="connsiteY2" fmla="*/ 266996 h 1437634"/>
              <a:gd name="connsiteX3" fmla="*/ 2429019 w 2575883"/>
              <a:gd name="connsiteY3" fmla="*/ 121740 h 1437634"/>
              <a:gd name="connsiteX4" fmla="*/ 2575883 w 2575883"/>
              <a:gd name="connsiteY4" fmla="*/ 0 h 1437634"/>
              <a:gd name="connsiteX0" fmla="*/ 0 w 2575883"/>
              <a:gd name="connsiteY0" fmla="*/ 1437634 h 1437634"/>
              <a:gd name="connsiteX1" fmla="*/ 434868 w 2575883"/>
              <a:gd name="connsiteY1" fmla="*/ 1185846 h 1437634"/>
              <a:gd name="connsiteX2" fmla="*/ 954031 w 2575883"/>
              <a:gd name="connsiteY2" fmla="*/ 910501 h 1437634"/>
              <a:gd name="connsiteX3" fmla="*/ 1962294 w 2575883"/>
              <a:gd name="connsiteY3" fmla="*/ 266996 h 1437634"/>
              <a:gd name="connsiteX4" fmla="*/ 2429019 w 2575883"/>
              <a:gd name="connsiteY4" fmla="*/ 121740 h 1437634"/>
              <a:gd name="connsiteX5" fmla="*/ 2575883 w 2575883"/>
              <a:gd name="connsiteY5" fmla="*/ 0 h 1437634"/>
              <a:gd name="connsiteX0" fmla="*/ 0 w 2575883"/>
              <a:gd name="connsiteY0" fmla="*/ 1485556 h 1485556"/>
              <a:gd name="connsiteX1" fmla="*/ 434868 w 2575883"/>
              <a:gd name="connsiteY1" fmla="*/ 1185846 h 1485556"/>
              <a:gd name="connsiteX2" fmla="*/ 954031 w 2575883"/>
              <a:gd name="connsiteY2" fmla="*/ 910501 h 1485556"/>
              <a:gd name="connsiteX3" fmla="*/ 1962294 w 2575883"/>
              <a:gd name="connsiteY3" fmla="*/ 266996 h 1485556"/>
              <a:gd name="connsiteX4" fmla="*/ 2429019 w 2575883"/>
              <a:gd name="connsiteY4" fmla="*/ 121740 h 1485556"/>
              <a:gd name="connsiteX5" fmla="*/ 2575883 w 2575883"/>
              <a:gd name="connsiteY5" fmla="*/ 0 h 1485556"/>
              <a:gd name="connsiteX0" fmla="*/ 0 w 2589686"/>
              <a:gd name="connsiteY0" fmla="*/ 1456057 h 1456057"/>
              <a:gd name="connsiteX1" fmla="*/ 448671 w 2589686"/>
              <a:gd name="connsiteY1" fmla="*/ 1185846 h 1456057"/>
              <a:gd name="connsiteX2" fmla="*/ 967834 w 2589686"/>
              <a:gd name="connsiteY2" fmla="*/ 910501 h 1456057"/>
              <a:gd name="connsiteX3" fmla="*/ 1976097 w 2589686"/>
              <a:gd name="connsiteY3" fmla="*/ 266996 h 1456057"/>
              <a:gd name="connsiteX4" fmla="*/ 2442822 w 2589686"/>
              <a:gd name="connsiteY4" fmla="*/ 121740 h 1456057"/>
              <a:gd name="connsiteX5" fmla="*/ 2589686 w 2589686"/>
              <a:gd name="connsiteY5" fmla="*/ 0 h 1456057"/>
              <a:gd name="connsiteX0" fmla="*/ 0 w 3434511"/>
              <a:gd name="connsiteY0" fmla="*/ 1581397 h 1581397"/>
              <a:gd name="connsiteX1" fmla="*/ 1293496 w 3434511"/>
              <a:gd name="connsiteY1" fmla="*/ 1185846 h 1581397"/>
              <a:gd name="connsiteX2" fmla="*/ 1812659 w 3434511"/>
              <a:gd name="connsiteY2" fmla="*/ 910501 h 1581397"/>
              <a:gd name="connsiteX3" fmla="*/ 2820922 w 3434511"/>
              <a:gd name="connsiteY3" fmla="*/ 266996 h 1581397"/>
              <a:gd name="connsiteX4" fmla="*/ 3287647 w 3434511"/>
              <a:gd name="connsiteY4" fmla="*/ 121740 h 1581397"/>
              <a:gd name="connsiteX5" fmla="*/ 3434511 w 3434511"/>
              <a:gd name="connsiteY5" fmla="*/ 0 h 1581397"/>
              <a:gd name="connsiteX0" fmla="*/ 0 w 3434511"/>
              <a:gd name="connsiteY0" fmla="*/ 1581397 h 1581398"/>
              <a:gd name="connsiteX1" fmla="*/ 620120 w 3434511"/>
              <a:gd name="connsiteY1" fmla="*/ 1581398 h 1581398"/>
              <a:gd name="connsiteX2" fmla="*/ 1293496 w 3434511"/>
              <a:gd name="connsiteY2" fmla="*/ 1185846 h 1581398"/>
              <a:gd name="connsiteX3" fmla="*/ 1812659 w 3434511"/>
              <a:gd name="connsiteY3" fmla="*/ 910501 h 1581398"/>
              <a:gd name="connsiteX4" fmla="*/ 2820922 w 3434511"/>
              <a:gd name="connsiteY4" fmla="*/ 266996 h 1581398"/>
              <a:gd name="connsiteX5" fmla="*/ 3287647 w 3434511"/>
              <a:gd name="connsiteY5" fmla="*/ 121740 h 1581398"/>
              <a:gd name="connsiteX6" fmla="*/ 3434511 w 3434511"/>
              <a:gd name="connsiteY6" fmla="*/ 0 h 1581398"/>
              <a:gd name="connsiteX0" fmla="*/ 0 w 3434511"/>
              <a:gd name="connsiteY0" fmla="*/ 1581397 h 1581398"/>
              <a:gd name="connsiteX1" fmla="*/ 620120 w 3434511"/>
              <a:gd name="connsiteY1" fmla="*/ 1581398 h 1581398"/>
              <a:gd name="connsiteX2" fmla="*/ 938963 w 3434511"/>
              <a:gd name="connsiteY2" fmla="*/ 1429430 h 1581398"/>
              <a:gd name="connsiteX3" fmla="*/ 1293496 w 3434511"/>
              <a:gd name="connsiteY3" fmla="*/ 1185846 h 1581398"/>
              <a:gd name="connsiteX4" fmla="*/ 1812659 w 3434511"/>
              <a:gd name="connsiteY4" fmla="*/ 910501 h 1581398"/>
              <a:gd name="connsiteX5" fmla="*/ 2820922 w 3434511"/>
              <a:gd name="connsiteY5" fmla="*/ 266996 h 1581398"/>
              <a:gd name="connsiteX6" fmla="*/ 3287647 w 3434511"/>
              <a:gd name="connsiteY6" fmla="*/ 121740 h 1581398"/>
              <a:gd name="connsiteX7" fmla="*/ 3434511 w 3434511"/>
              <a:gd name="connsiteY7" fmla="*/ 0 h 1581398"/>
              <a:gd name="connsiteX0" fmla="*/ 0 w 3434511"/>
              <a:gd name="connsiteY0" fmla="*/ 1581397 h 1581398"/>
              <a:gd name="connsiteX1" fmla="*/ 620120 w 3434511"/>
              <a:gd name="connsiteY1" fmla="*/ 1581398 h 1581398"/>
              <a:gd name="connsiteX2" fmla="*/ 922301 w 3434511"/>
              <a:gd name="connsiteY2" fmla="*/ 1399255 h 1581398"/>
              <a:gd name="connsiteX3" fmla="*/ 1293496 w 3434511"/>
              <a:gd name="connsiteY3" fmla="*/ 1185846 h 1581398"/>
              <a:gd name="connsiteX4" fmla="*/ 1812659 w 3434511"/>
              <a:gd name="connsiteY4" fmla="*/ 910501 h 1581398"/>
              <a:gd name="connsiteX5" fmla="*/ 2820922 w 3434511"/>
              <a:gd name="connsiteY5" fmla="*/ 266996 h 1581398"/>
              <a:gd name="connsiteX6" fmla="*/ 3287647 w 3434511"/>
              <a:gd name="connsiteY6" fmla="*/ 121740 h 1581398"/>
              <a:gd name="connsiteX7" fmla="*/ 3434511 w 3434511"/>
              <a:gd name="connsiteY7" fmla="*/ 0 h 1581398"/>
              <a:gd name="connsiteX0" fmla="*/ 0 w 3434511"/>
              <a:gd name="connsiteY0" fmla="*/ 1581397 h 1581397"/>
              <a:gd name="connsiteX1" fmla="*/ 472546 w 3434511"/>
              <a:gd name="connsiteY1" fmla="*/ 1578608 h 1581397"/>
              <a:gd name="connsiteX2" fmla="*/ 922301 w 3434511"/>
              <a:gd name="connsiteY2" fmla="*/ 1399255 h 1581397"/>
              <a:gd name="connsiteX3" fmla="*/ 1293496 w 3434511"/>
              <a:gd name="connsiteY3" fmla="*/ 1185846 h 1581397"/>
              <a:gd name="connsiteX4" fmla="*/ 1812659 w 3434511"/>
              <a:gd name="connsiteY4" fmla="*/ 910501 h 1581397"/>
              <a:gd name="connsiteX5" fmla="*/ 2820922 w 3434511"/>
              <a:gd name="connsiteY5" fmla="*/ 266996 h 1581397"/>
              <a:gd name="connsiteX6" fmla="*/ 3287647 w 3434511"/>
              <a:gd name="connsiteY6" fmla="*/ 121740 h 1581397"/>
              <a:gd name="connsiteX7" fmla="*/ 3434511 w 3434511"/>
              <a:gd name="connsiteY7" fmla="*/ 0 h 1581397"/>
              <a:gd name="connsiteX0" fmla="*/ 0 w 3434511"/>
              <a:gd name="connsiteY0" fmla="*/ 1581397 h 1581397"/>
              <a:gd name="connsiteX1" fmla="*/ 472546 w 3434511"/>
              <a:gd name="connsiteY1" fmla="*/ 1578608 h 1581397"/>
              <a:gd name="connsiteX2" fmla="*/ 938618 w 3434511"/>
              <a:gd name="connsiteY2" fmla="*/ 1421226 h 1581397"/>
              <a:gd name="connsiteX3" fmla="*/ 1293496 w 3434511"/>
              <a:gd name="connsiteY3" fmla="*/ 1185846 h 1581397"/>
              <a:gd name="connsiteX4" fmla="*/ 1812659 w 3434511"/>
              <a:gd name="connsiteY4" fmla="*/ 910501 h 1581397"/>
              <a:gd name="connsiteX5" fmla="*/ 2820922 w 3434511"/>
              <a:gd name="connsiteY5" fmla="*/ 266996 h 1581397"/>
              <a:gd name="connsiteX6" fmla="*/ 3287647 w 3434511"/>
              <a:gd name="connsiteY6" fmla="*/ 121740 h 1581397"/>
              <a:gd name="connsiteX7" fmla="*/ 3434511 w 3434511"/>
              <a:gd name="connsiteY7" fmla="*/ 0 h 1581397"/>
              <a:gd name="connsiteX0" fmla="*/ 0 w 3434511"/>
              <a:gd name="connsiteY0" fmla="*/ 1581397 h 1581397"/>
              <a:gd name="connsiteX1" fmla="*/ 472546 w 3434511"/>
              <a:gd name="connsiteY1" fmla="*/ 1578608 h 1581397"/>
              <a:gd name="connsiteX2" fmla="*/ 938618 w 3434511"/>
              <a:gd name="connsiteY2" fmla="*/ 1421226 h 1581397"/>
              <a:gd name="connsiteX3" fmla="*/ 1114800 w 3434511"/>
              <a:gd name="connsiteY3" fmla="*/ 1280169 h 1581397"/>
              <a:gd name="connsiteX4" fmla="*/ 1293496 w 3434511"/>
              <a:gd name="connsiteY4" fmla="*/ 1185846 h 1581397"/>
              <a:gd name="connsiteX5" fmla="*/ 1812659 w 3434511"/>
              <a:gd name="connsiteY5" fmla="*/ 910501 h 1581397"/>
              <a:gd name="connsiteX6" fmla="*/ 2820922 w 3434511"/>
              <a:gd name="connsiteY6" fmla="*/ 266996 h 1581397"/>
              <a:gd name="connsiteX7" fmla="*/ 3287647 w 3434511"/>
              <a:gd name="connsiteY7" fmla="*/ 121740 h 1581397"/>
              <a:gd name="connsiteX8" fmla="*/ 3434511 w 3434511"/>
              <a:gd name="connsiteY8" fmla="*/ 0 h 1581397"/>
              <a:gd name="connsiteX0" fmla="*/ 0 w 3434511"/>
              <a:gd name="connsiteY0" fmla="*/ 1581397 h 1581397"/>
              <a:gd name="connsiteX1" fmla="*/ 472546 w 3434511"/>
              <a:gd name="connsiteY1" fmla="*/ 1578608 h 1581397"/>
              <a:gd name="connsiteX2" fmla="*/ 667822 w 3434511"/>
              <a:gd name="connsiteY2" fmla="*/ 1533477 h 1581397"/>
              <a:gd name="connsiteX3" fmla="*/ 938618 w 3434511"/>
              <a:gd name="connsiteY3" fmla="*/ 1421226 h 1581397"/>
              <a:gd name="connsiteX4" fmla="*/ 1114800 w 3434511"/>
              <a:gd name="connsiteY4" fmla="*/ 1280169 h 1581397"/>
              <a:gd name="connsiteX5" fmla="*/ 1293496 w 3434511"/>
              <a:gd name="connsiteY5" fmla="*/ 1185846 h 1581397"/>
              <a:gd name="connsiteX6" fmla="*/ 1812659 w 3434511"/>
              <a:gd name="connsiteY6" fmla="*/ 910501 h 1581397"/>
              <a:gd name="connsiteX7" fmla="*/ 2820922 w 3434511"/>
              <a:gd name="connsiteY7" fmla="*/ 266996 h 1581397"/>
              <a:gd name="connsiteX8" fmla="*/ 3287647 w 3434511"/>
              <a:gd name="connsiteY8" fmla="*/ 121740 h 1581397"/>
              <a:gd name="connsiteX9" fmla="*/ 3434511 w 3434511"/>
              <a:gd name="connsiteY9" fmla="*/ 0 h 1581397"/>
              <a:gd name="connsiteX0" fmla="*/ 0 w 3434511"/>
              <a:gd name="connsiteY0" fmla="*/ 1581397 h 1588496"/>
              <a:gd name="connsiteX1" fmla="*/ 227712 w 3434511"/>
              <a:gd name="connsiteY1" fmla="*/ 1588496 h 1588496"/>
              <a:gd name="connsiteX2" fmla="*/ 472546 w 3434511"/>
              <a:gd name="connsiteY2" fmla="*/ 1578608 h 1588496"/>
              <a:gd name="connsiteX3" fmla="*/ 667822 w 3434511"/>
              <a:gd name="connsiteY3" fmla="*/ 1533477 h 1588496"/>
              <a:gd name="connsiteX4" fmla="*/ 938618 w 3434511"/>
              <a:gd name="connsiteY4" fmla="*/ 1421226 h 1588496"/>
              <a:gd name="connsiteX5" fmla="*/ 1114800 w 3434511"/>
              <a:gd name="connsiteY5" fmla="*/ 1280169 h 1588496"/>
              <a:gd name="connsiteX6" fmla="*/ 1293496 w 3434511"/>
              <a:gd name="connsiteY6" fmla="*/ 1185846 h 1588496"/>
              <a:gd name="connsiteX7" fmla="*/ 1812659 w 3434511"/>
              <a:gd name="connsiteY7" fmla="*/ 910501 h 1588496"/>
              <a:gd name="connsiteX8" fmla="*/ 2820922 w 3434511"/>
              <a:gd name="connsiteY8" fmla="*/ 266996 h 1588496"/>
              <a:gd name="connsiteX9" fmla="*/ 3287647 w 3434511"/>
              <a:gd name="connsiteY9" fmla="*/ 121740 h 1588496"/>
              <a:gd name="connsiteX10" fmla="*/ 3434511 w 3434511"/>
              <a:gd name="connsiteY10" fmla="*/ 0 h 1588496"/>
              <a:gd name="connsiteX0" fmla="*/ 0 w 3291406"/>
              <a:gd name="connsiteY0" fmla="*/ 1581398 h 1588496"/>
              <a:gd name="connsiteX1" fmla="*/ 84607 w 3291406"/>
              <a:gd name="connsiteY1" fmla="*/ 1588496 h 1588496"/>
              <a:gd name="connsiteX2" fmla="*/ 329441 w 3291406"/>
              <a:gd name="connsiteY2" fmla="*/ 1578608 h 1588496"/>
              <a:gd name="connsiteX3" fmla="*/ 524717 w 3291406"/>
              <a:gd name="connsiteY3" fmla="*/ 1533477 h 1588496"/>
              <a:gd name="connsiteX4" fmla="*/ 795513 w 3291406"/>
              <a:gd name="connsiteY4" fmla="*/ 1421226 h 1588496"/>
              <a:gd name="connsiteX5" fmla="*/ 971695 w 3291406"/>
              <a:gd name="connsiteY5" fmla="*/ 1280169 h 1588496"/>
              <a:gd name="connsiteX6" fmla="*/ 1150391 w 3291406"/>
              <a:gd name="connsiteY6" fmla="*/ 1185846 h 1588496"/>
              <a:gd name="connsiteX7" fmla="*/ 1669554 w 3291406"/>
              <a:gd name="connsiteY7" fmla="*/ 910501 h 1588496"/>
              <a:gd name="connsiteX8" fmla="*/ 2677817 w 3291406"/>
              <a:gd name="connsiteY8" fmla="*/ 266996 h 1588496"/>
              <a:gd name="connsiteX9" fmla="*/ 3144542 w 3291406"/>
              <a:gd name="connsiteY9" fmla="*/ 121740 h 1588496"/>
              <a:gd name="connsiteX10" fmla="*/ 3291406 w 3291406"/>
              <a:gd name="connsiteY10" fmla="*/ 0 h 1588496"/>
              <a:gd name="connsiteX0" fmla="*/ 0 w 3206799"/>
              <a:gd name="connsiteY0" fmla="*/ 1588496 h 1588496"/>
              <a:gd name="connsiteX1" fmla="*/ 244834 w 3206799"/>
              <a:gd name="connsiteY1" fmla="*/ 1578608 h 1588496"/>
              <a:gd name="connsiteX2" fmla="*/ 440110 w 3206799"/>
              <a:gd name="connsiteY2" fmla="*/ 1533477 h 1588496"/>
              <a:gd name="connsiteX3" fmla="*/ 710906 w 3206799"/>
              <a:gd name="connsiteY3" fmla="*/ 1421226 h 1588496"/>
              <a:gd name="connsiteX4" fmla="*/ 887088 w 3206799"/>
              <a:gd name="connsiteY4" fmla="*/ 1280169 h 1588496"/>
              <a:gd name="connsiteX5" fmla="*/ 1065784 w 3206799"/>
              <a:gd name="connsiteY5" fmla="*/ 1185846 h 1588496"/>
              <a:gd name="connsiteX6" fmla="*/ 1584947 w 3206799"/>
              <a:gd name="connsiteY6" fmla="*/ 910501 h 1588496"/>
              <a:gd name="connsiteX7" fmla="*/ 2593210 w 3206799"/>
              <a:gd name="connsiteY7" fmla="*/ 266996 h 1588496"/>
              <a:gd name="connsiteX8" fmla="*/ 3059935 w 3206799"/>
              <a:gd name="connsiteY8" fmla="*/ 121740 h 1588496"/>
              <a:gd name="connsiteX9" fmla="*/ 3206799 w 3206799"/>
              <a:gd name="connsiteY9" fmla="*/ 0 h 1588496"/>
              <a:gd name="connsiteX0" fmla="*/ 0 w 2961965"/>
              <a:gd name="connsiteY0" fmla="*/ 1578608 h 1578608"/>
              <a:gd name="connsiteX1" fmla="*/ 195276 w 2961965"/>
              <a:gd name="connsiteY1" fmla="*/ 1533477 h 1578608"/>
              <a:gd name="connsiteX2" fmla="*/ 466072 w 2961965"/>
              <a:gd name="connsiteY2" fmla="*/ 1421226 h 1578608"/>
              <a:gd name="connsiteX3" fmla="*/ 642254 w 2961965"/>
              <a:gd name="connsiteY3" fmla="*/ 1280169 h 1578608"/>
              <a:gd name="connsiteX4" fmla="*/ 820950 w 2961965"/>
              <a:gd name="connsiteY4" fmla="*/ 1185846 h 1578608"/>
              <a:gd name="connsiteX5" fmla="*/ 1340113 w 2961965"/>
              <a:gd name="connsiteY5" fmla="*/ 910501 h 1578608"/>
              <a:gd name="connsiteX6" fmla="*/ 2348376 w 2961965"/>
              <a:gd name="connsiteY6" fmla="*/ 266996 h 1578608"/>
              <a:gd name="connsiteX7" fmla="*/ 2815101 w 2961965"/>
              <a:gd name="connsiteY7" fmla="*/ 121740 h 1578608"/>
              <a:gd name="connsiteX8" fmla="*/ 2961965 w 2961965"/>
              <a:gd name="connsiteY8" fmla="*/ 0 h 1578608"/>
              <a:gd name="connsiteX0" fmla="*/ 0 w 2766689"/>
              <a:gd name="connsiteY0" fmla="*/ 1533477 h 1533477"/>
              <a:gd name="connsiteX1" fmla="*/ 270796 w 2766689"/>
              <a:gd name="connsiteY1" fmla="*/ 1421226 h 1533477"/>
              <a:gd name="connsiteX2" fmla="*/ 446978 w 2766689"/>
              <a:gd name="connsiteY2" fmla="*/ 1280169 h 1533477"/>
              <a:gd name="connsiteX3" fmla="*/ 625674 w 2766689"/>
              <a:gd name="connsiteY3" fmla="*/ 1185846 h 1533477"/>
              <a:gd name="connsiteX4" fmla="*/ 1144837 w 2766689"/>
              <a:gd name="connsiteY4" fmla="*/ 910501 h 1533477"/>
              <a:gd name="connsiteX5" fmla="*/ 2153100 w 2766689"/>
              <a:gd name="connsiteY5" fmla="*/ 266996 h 1533477"/>
              <a:gd name="connsiteX6" fmla="*/ 2619825 w 2766689"/>
              <a:gd name="connsiteY6" fmla="*/ 121740 h 1533477"/>
              <a:gd name="connsiteX7" fmla="*/ 2766689 w 2766689"/>
              <a:gd name="connsiteY7" fmla="*/ 0 h 1533477"/>
              <a:gd name="connsiteX0" fmla="*/ 0 w 2749762"/>
              <a:gd name="connsiteY0" fmla="*/ 1527574 h 1527574"/>
              <a:gd name="connsiteX1" fmla="*/ 253869 w 2749762"/>
              <a:gd name="connsiteY1" fmla="*/ 1421226 h 1527574"/>
              <a:gd name="connsiteX2" fmla="*/ 430051 w 2749762"/>
              <a:gd name="connsiteY2" fmla="*/ 1280169 h 1527574"/>
              <a:gd name="connsiteX3" fmla="*/ 608747 w 2749762"/>
              <a:gd name="connsiteY3" fmla="*/ 1185846 h 1527574"/>
              <a:gd name="connsiteX4" fmla="*/ 1127910 w 2749762"/>
              <a:gd name="connsiteY4" fmla="*/ 910501 h 1527574"/>
              <a:gd name="connsiteX5" fmla="*/ 2136173 w 2749762"/>
              <a:gd name="connsiteY5" fmla="*/ 266996 h 1527574"/>
              <a:gd name="connsiteX6" fmla="*/ 2602898 w 2749762"/>
              <a:gd name="connsiteY6" fmla="*/ 121740 h 1527574"/>
              <a:gd name="connsiteX7" fmla="*/ 2749762 w 2749762"/>
              <a:gd name="connsiteY7" fmla="*/ 0 h 1527574"/>
              <a:gd name="connsiteX0" fmla="*/ 0 w 2749762"/>
              <a:gd name="connsiteY0" fmla="*/ 1527574 h 1541105"/>
              <a:gd name="connsiteX1" fmla="*/ 19539 w 2749762"/>
              <a:gd name="connsiteY1" fmla="*/ 1541105 h 1541105"/>
              <a:gd name="connsiteX2" fmla="*/ 253869 w 2749762"/>
              <a:gd name="connsiteY2" fmla="*/ 1421226 h 1541105"/>
              <a:gd name="connsiteX3" fmla="*/ 430051 w 2749762"/>
              <a:gd name="connsiteY3" fmla="*/ 1280169 h 1541105"/>
              <a:gd name="connsiteX4" fmla="*/ 608747 w 2749762"/>
              <a:gd name="connsiteY4" fmla="*/ 1185846 h 1541105"/>
              <a:gd name="connsiteX5" fmla="*/ 1127910 w 2749762"/>
              <a:gd name="connsiteY5" fmla="*/ 910501 h 1541105"/>
              <a:gd name="connsiteX6" fmla="*/ 2136173 w 2749762"/>
              <a:gd name="connsiteY6" fmla="*/ 266996 h 1541105"/>
              <a:gd name="connsiteX7" fmla="*/ 2602898 w 2749762"/>
              <a:gd name="connsiteY7" fmla="*/ 121740 h 1541105"/>
              <a:gd name="connsiteX8" fmla="*/ 2749762 w 2749762"/>
              <a:gd name="connsiteY8" fmla="*/ 0 h 1541105"/>
              <a:gd name="connsiteX0" fmla="*/ 0 w 2602898"/>
              <a:gd name="connsiteY0" fmla="*/ 1405834 h 1419365"/>
              <a:gd name="connsiteX1" fmla="*/ 19539 w 2602898"/>
              <a:gd name="connsiteY1" fmla="*/ 1419365 h 1419365"/>
              <a:gd name="connsiteX2" fmla="*/ 253869 w 2602898"/>
              <a:gd name="connsiteY2" fmla="*/ 1299486 h 1419365"/>
              <a:gd name="connsiteX3" fmla="*/ 430051 w 2602898"/>
              <a:gd name="connsiteY3" fmla="*/ 1158429 h 1419365"/>
              <a:gd name="connsiteX4" fmla="*/ 608747 w 2602898"/>
              <a:gd name="connsiteY4" fmla="*/ 1064106 h 1419365"/>
              <a:gd name="connsiteX5" fmla="*/ 1127910 w 2602898"/>
              <a:gd name="connsiteY5" fmla="*/ 788761 h 1419365"/>
              <a:gd name="connsiteX6" fmla="*/ 2136173 w 2602898"/>
              <a:gd name="connsiteY6" fmla="*/ 145256 h 1419365"/>
              <a:gd name="connsiteX7" fmla="*/ 2602898 w 2602898"/>
              <a:gd name="connsiteY7" fmla="*/ 0 h 1419365"/>
              <a:gd name="connsiteX0" fmla="*/ 0 w 2491134"/>
              <a:gd name="connsiteY0" fmla="*/ 1389318 h 1402849"/>
              <a:gd name="connsiteX1" fmla="*/ 19539 w 2491134"/>
              <a:gd name="connsiteY1" fmla="*/ 1402849 h 1402849"/>
              <a:gd name="connsiteX2" fmla="*/ 253869 w 2491134"/>
              <a:gd name="connsiteY2" fmla="*/ 1282970 h 1402849"/>
              <a:gd name="connsiteX3" fmla="*/ 430051 w 2491134"/>
              <a:gd name="connsiteY3" fmla="*/ 1141913 h 1402849"/>
              <a:gd name="connsiteX4" fmla="*/ 608747 w 2491134"/>
              <a:gd name="connsiteY4" fmla="*/ 1047590 h 1402849"/>
              <a:gd name="connsiteX5" fmla="*/ 1127910 w 2491134"/>
              <a:gd name="connsiteY5" fmla="*/ 772245 h 1402849"/>
              <a:gd name="connsiteX6" fmla="*/ 2136173 w 2491134"/>
              <a:gd name="connsiteY6" fmla="*/ 128740 h 1402849"/>
              <a:gd name="connsiteX7" fmla="*/ 2491134 w 2491134"/>
              <a:gd name="connsiteY7" fmla="*/ 0 h 1402849"/>
              <a:gd name="connsiteX0" fmla="*/ 0 w 2491134"/>
              <a:gd name="connsiteY0" fmla="*/ 1389318 h 1402849"/>
              <a:gd name="connsiteX1" fmla="*/ 19539 w 2491134"/>
              <a:gd name="connsiteY1" fmla="*/ 1402849 h 1402849"/>
              <a:gd name="connsiteX2" fmla="*/ 253869 w 2491134"/>
              <a:gd name="connsiteY2" fmla="*/ 1282970 h 1402849"/>
              <a:gd name="connsiteX3" fmla="*/ 430051 w 2491134"/>
              <a:gd name="connsiteY3" fmla="*/ 1141913 h 1402849"/>
              <a:gd name="connsiteX4" fmla="*/ 608747 w 2491134"/>
              <a:gd name="connsiteY4" fmla="*/ 1047590 h 1402849"/>
              <a:gd name="connsiteX5" fmla="*/ 1127910 w 2491134"/>
              <a:gd name="connsiteY5" fmla="*/ 772245 h 1402849"/>
              <a:gd name="connsiteX6" fmla="*/ 2136173 w 2491134"/>
              <a:gd name="connsiteY6" fmla="*/ 128740 h 1402849"/>
              <a:gd name="connsiteX7" fmla="*/ 2491134 w 2491134"/>
              <a:gd name="connsiteY7" fmla="*/ 0 h 1402849"/>
              <a:gd name="connsiteX0" fmla="*/ 0 w 2531510"/>
              <a:gd name="connsiteY0" fmla="*/ 1388528 h 1402059"/>
              <a:gd name="connsiteX1" fmla="*/ 19539 w 2531510"/>
              <a:gd name="connsiteY1" fmla="*/ 1402059 h 1402059"/>
              <a:gd name="connsiteX2" fmla="*/ 253869 w 2531510"/>
              <a:gd name="connsiteY2" fmla="*/ 1282180 h 1402059"/>
              <a:gd name="connsiteX3" fmla="*/ 430051 w 2531510"/>
              <a:gd name="connsiteY3" fmla="*/ 1141123 h 1402059"/>
              <a:gd name="connsiteX4" fmla="*/ 608747 w 2531510"/>
              <a:gd name="connsiteY4" fmla="*/ 1046800 h 1402059"/>
              <a:gd name="connsiteX5" fmla="*/ 1127910 w 2531510"/>
              <a:gd name="connsiteY5" fmla="*/ 771455 h 1402059"/>
              <a:gd name="connsiteX6" fmla="*/ 2136173 w 2531510"/>
              <a:gd name="connsiteY6" fmla="*/ 127950 h 1402059"/>
              <a:gd name="connsiteX7" fmla="*/ 2531510 w 2531510"/>
              <a:gd name="connsiteY7" fmla="*/ 3756 h 1402059"/>
              <a:gd name="connsiteX0" fmla="*/ 0 w 2531510"/>
              <a:gd name="connsiteY0" fmla="*/ 1388528 h 1388528"/>
              <a:gd name="connsiteX1" fmla="*/ 253869 w 2531510"/>
              <a:gd name="connsiteY1" fmla="*/ 1282180 h 1388528"/>
              <a:gd name="connsiteX2" fmla="*/ 430051 w 2531510"/>
              <a:gd name="connsiteY2" fmla="*/ 1141123 h 1388528"/>
              <a:gd name="connsiteX3" fmla="*/ 608747 w 2531510"/>
              <a:gd name="connsiteY3" fmla="*/ 1046800 h 1388528"/>
              <a:gd name="connsiteX4" fmla="*/ 1127910 w 2531510"/>
              <a:gd name="connsiteY4" fmla="*/ 771455 h 1388528"/>
              <a:gd name="connsiteX5" fmla="*/ 2136173 w 2531510"/>
              <a:gd name="connsiteY5" fmla="*/ 127950 h 1388528"/>
              <a:gd name="connsiteX6" fmla="*/ 2531510 w 2531510"/>
              <a:gd name="connsiteY6" fmla="*/ 3756 h 1388528"/>
              <a:gd name="connsiteX0" fmla="*/ 0 w 2440670"/>
              <a:gd name="connsiteY0" fmla="*/ 1359333 h 1359333"/>
              <a:gd name="connsiteX1" fmla="*/ 163029 w 2440670"/>
              <a:gd name="connsiteY1" fmla="*/ 1282180 h 1359333"/>
              <a:gd name="connsiteX2" fmla="*/ 339211 w 2440670"/>
              <a:gd name="connsiteY2" fmla="*/ 1141123 h 1359333"/>
              <a:gd name="connsiteX3" fmla="*/ 517907 w 2440670"/>
              <a:gd name="connsiteY3" fmla="*/ 1046800 h 1359333"/>
              <a:gd name="connsiteX4" fmla="*/ 1037070 w 2440670"/>
              <a:gd name="connsiteY4" fmla="*/ 771455 h 1359333"/>
              <a:gd name="connsiteX5" fmla="*/ 2045333 w 2440670"/>
              <a:gd name="connsiteY5" fmla="*/ 127950 h 1359333"/>
              <a:gd name="connsiteX6" fmla="*/ 2440670 w 2440670"/>
              <a:gd name="connsiteY6" fmla="*/ 3756 h 1359333"/>
              <a:gd name="connsiteX0" fmla="*/ 0 w 2390545"/>
              <a:gd name="connsiteY0" fmla="*/ 1335510 h 1335510"/>
              <a:gd name="connsiteX1" fmla="*/ 112904 w 2390545"/>
              <a:gd name="connsiteY1" fmla="*/ 1282180 h 1335510"/>
              <a:gd name="connsiteX2" fmla="*/ 289086 w 2390545"/>
              <a:gd name="connsiteY2" fmla="*/ 1141123 h 1335510"/>
              <a:gd name="connsiteX3" fmla="*/ 467782 w 2390545"/>
              <a:gd name="connsiteY3" fmla="*/ 1046800 h 1335510"/>
              <a:gd name="connsiteX4" fmla="*/ 986945 w 2390545"/>
              <a:gd name="connsiteY4" fmla="*/ 771455 h 1335510"/>
              <a:gd name="connsiteX5" fmla="*/ 1995208 w 2390545"/>
              <a:gd name="connsiteY5" fmla="*/ 127950 h 1335510"/>
              <a:gd name="connsiteX6" fmla="*/ 2390545 w 2390545"/>
              <a:gd name="connsiteY6" fmla="*/ 3756 h 1335510"/>
              <a:gd name="connsiteX0" fmla="*/ 0 w 2390466"/>
              <a:gd name="connsiteY0" fmla="*/ 1349136 h 1349136"/>
              <a:gd name="connsiteX1" fmla="*/ 112825 w 2390466"/>
              <a:gd name="connsiteY1" fmla="*/ 1282180 h 1349136"/>
              <a:gd name="connsiteX2" fmla="*/ 289007 w 2390466"/>
              <a:gd name="connsiteY2" fmla="*/ 1141123 h 1349136"/>
              <a:gd name="connsiteX3" fmla="*/ 467703 w 2390466"/>
              <a:gd name="connsiteY3" fmla="*/ 1046800 h 1349136"/>
              <a:gd name="connsiteX4" fmla="*/ 986866 w 2390466"/>
              <a:gd name="connsiteY4" fmla="*/ 771455 h 1349136"/>
              <a:gd name="connsiteX5" fmla="*/ 1995129 w 2390466"/>
              <a:gd name="connsiteY5" fmla="*/ 127950 h 1349136"/>
              <a:gd name="connsiteX6" fmla="*/ 2390466 w 2390466"/>
              <a:gd name="connsiteY6" fmla="*/ 3756 h 1349136"/>
              <a:gd name="connsiteX0" fmla="*/ 0 w 2390466"/>
              <a:gd name="connsiteY0" fmla="*/ 1349136 h 1349136"/>
              <a:gd name="connsiteX1" fmla="*/ 289007 w 2390466"/>
              <a:gd name="connsiteY1" fmla="*/ 1141123 h 1349136"/>
              <a:gd name="connsiteX2" fmla="*/ 467703 w 2390466"/>
              <a:gd name="connsiteY2" fmla="*/ 1046800 h 1349136"/>
              <a:gd name="connsiteX3" fmla="*/ 986866 w 2390466"/>
              <a:gd name="connsiteY3" fmla="*/ 771455 h 1349136"/>
              <a:gd name="connsiteX4" fmla="*/ 1995129 w 2390466"/>
              <a:gd name="connsiteY4" fmla="*/ 127950 h 1349136"/>
              <a:gd name="connsiteX5" fmla="*/ 2390466 w 2390466"/>
              <a:gd name="connsiteY5" fmla="*/ 3756 h 1349136"/>
              <a:gd name="connsiteX0" fmla="*/ 0 w 2390466"/>
              <a:gd name="connsiteY0" fmla="*/ 1349136 h 1349136"/>
              <a:gd name="connsiteX1" fmla="*/ 467703 w 2390466"/>
              <a:gd name="connsiteY1" fmla="*/ 1046800 h 1349136"/>
              <a:gd name="connsiteX2" fmla="*/ 986866 w 2390466"/>
              <a:gd name="connsiteY2" fmla="*/ 771455 h 1349136"/>
              <a:gd name="connsiteX3" fmla="*/ 1995129 w 2390466"/>
              <a:gd name="connsiteY3" fmla="*/ 127950 h 1349136"/>
              <a:gd name="connsiteX4" fmla="*/ 2390466 w 2390466"/>
              <a:gd name="connsiteY4" fmla="*/ 3756 h 1349136"/>
              <a:gd name="connsiteX0" fmla="*/ 0 w 2099349"/>
              <a:gd name="connsiteY0" fmla="*/ 1134700 h 1134700"/>
              <a:gd name="connsiteX1" fmla="*/ 176586 w 2099349"/>
              <a:gd name="connsiteY1" fmla="*/ 1046800 h 1134700"/>
              <a:gd name="connsiteX2" fmla="*/ 695749 w 2099349"/>
              <a:gd name="connsiteY2" fmla="*/ 771455 h 1134700"/>
              <a:gd name="connsiteX3" fmla="*/ 1704012 w 2099349"/>
              <a:gd name="connsiteY3" fmla="*/ 127950 h 1134700"/>
              <a:gd name="connsiteX4" fmla="*/ 2099349 w 2099349"/>
              <a:gd name="connsiteY4" fmla="*/ 3756 h 1134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99349" h="1134700">
                <a:moveTo>
                  <a:pt x="0" y="1134700"/>
                </a:moveTo>
                <a:lnTo>
                  <a:pt x="176586" y="1046800"/>
                </a:lnTo>
                <a:lnTo>
                  <a:pt x="695749" y="771455"/>
                </a:lnTo>
                <a:cubicBezTo>
                  <a:pt x="863793" y="664204"/>
                  <a:pt x="1470079" y="255900"/>
                  <a:pt x="1704012" y="127950"/>
                </a:cubicBezTo>
                <a:cubicBezTo>
                  <a:pt x="1937945" y="0"/>
                  <a:pt x="1987033" y="40268"/>
                  <a:pt x="2099349" y="3756"/>
                </a:cubicBezTo>
              </a:path>
            </a:pathLst>
          </a:custGeom>
          <a:ln w="38100">
            <a:solidFill>
              <a:srgbClr val="FF99FF"/>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21" name="正方形/長方形 20"/>
          <p:cNvSpPr/>
          <p:nvPr/>
        </p:nvSpPr>
        <p:spPr>
          <a:xfrm rot="15939691">
            <a:off x="9422485" y="5690933"/>
            <a:ext cx="444901" cy="108267"/>
          </a:xfrm>
          <a:prstGeom prst="rect">
            <a:avLst/>
          </a:prstGeom>
          <a:solidFill>
            <a:srgbClr val="FF9900"/>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22" name="正方形/長方形 21"/>
          <p:cNvSpPr/>
          <p:nvPr/>
        </p:nvSpPr>
        <p:spPr>
          <a:xfrm rot="19698702">
            <a:off x="9038585" y="1237697"/>
            <a:ext cx="463405" cy="146071"/>
          </a:xfrm>
          <a:prstGeom prst="rect">
            <a:avLst/>
          </a:prstGeom>
          <a:solidFill>
            <a:srgbClr val="FF99FF"/>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23" name="フリーフォーム 22"/>
          <p:cNvSpPr/>
          <p:nvPr/>
        </p:nvSpPr>
        <p:spPr>
          <a:xfrm>
            <a:off x="9497645" y="1029440"/>
            <a:ext cx="488820" cy="5926985"/>
          </a:xfrm>
          <a:custGeom>
            <a:avLst/>
            <a:gdLst>
              <a:gd name="connsiteX0" fmla="*/ 0 w 914400"/>
              <a:gd name="connsiteY0" fmla="*/ 0 h 4324350"/>
              <a:gd name="connsiteX1" fmla="*/ 266700 w 914400"/>
              <a:gd name="connsiteY1" fmla="*/ 209550 h 4324350"/>
              <a:gd name="connsiteX2" fmla="*/ 533400 w 914400"/>
              <a:gd name="connsiteY2" fmla="*/ 857250 h 4324350"/>
              <a:gd name="connsiteX3" fmla="*/ 914400 w 914400"/>
              <a:gd name="connsiteY3" fmla="*/ 2028825 h 4324350"/>
              <a:gd name="connsiteX4" fmla="*/ 714375 w 914400"/>
              <a:gd name="connsiteY4" fmla="*/ 2886075 h 4324350"/>
              <a:gd name="connsiteX5" fmla="*/ 542925 w 914400"/>
              <a:gd name="connsiteY5" fmla="*/ 4324350 h 4324350"/>
              <a:gd name="connsiteX0" fmla="*/ 0 w 914400"/>
              <a:gd name="connsiteY0" fmla="*/ 0 h 5978227"/>
              <a:gd name="connsiteX1" fmla="*/ 266700 w 914400"/>
              <a:gd name="connsiteY1" fmla="*/ 209550 h 5978227"/>
              <a:gd name="connsiteX2" fmla="*/ 533400 w 914400"/>
              <a:gd name="connsiteY2" fmla="*/ 857250 h 5978227"/>
              <a:gd name="connsiteX3" fmla="*/ 914400 w 914400"/>
              <a:gd name="connsiteY3" fmla="*/ 2028825 h 5978227"/>
              <a:gd name="connsiteX4" fmla="*/ 714375 w 914400"/>
              <a:gd name="connsiteY4" fmla="*/ 2886075 h 5978227"/>
              <a:gd name="connsiteX5" fmla="*/ 592038 w 914400"/>
              <a:gd name="connsiteY5" fmla="*/ 5978227 h 5978227"/>
              <a:gd name="connsiteX0" fmla="*/ 0 w 914400"/>
              <a:gd name="connsiteY0" fmla="*/ 0 h 5978227"/>
              <a:gd name="connsiteX1" fmla="*/ 266700 w 914400"/>
              <a:gd name="connsiteY1" fmla="*/ 209550 h 5978227"/>
              <a:gd name="connsiteX2" fmla="*/ 533400 w 914400"/>
              <a:gd name="connsiteY2" fmla="*/ 857250 h 5978227"/>
              <a:gd name="connsiteX3" fmla="*/ 914400 w 914400"/>
              <a:gd name="connsiteY3" fmla="*/ 2028825 h 5978227"/>
              <a:gd name="connsiteX4" fmla="*/ 714375 w 914400"/>
              <a:gd name="connsiteY4" fmla="*/ 2886075 h 5978227"/>
              <a:gd name="connsiteX5" fmla="*/ 520030 w 914400"/>
              <a:gd name="connsiteY5" fmla="*/ 4754091 h 5978227"/>
              <a:gd name="connsiteX6" fmla="*/ 592038 w 914400"/>
              <a:gd name="connsiteY6" fmla="*/ 5978227 h 5978227"/>
              <a:gd name="connsiteX0" fmla="*/ 0 w 914400"/>
              <a:gd name="connsiteY0" fmla="*/ 0 h 5978227"/>
              <a:gd name="connsiteX1" fmla="*/ 266700 w 914400"/>
              <a:gd name="connsiteY1" fmla="*/ 209550 h 5978227"/>
              <a:gd name="connsiteX2" fmla="*/ 533400 w 914400"/>
              <a:gd name="connsiteY2" fmla="*/ 857250 h 5978227"/>
              <a:gd name="connsiteX3" fmla="*/ 914400 w 914400"/>
              <a:gd name="connsiteY3" fmla="*/ 2028825 h 5978227"/>
              <a:gd name="connsiteX4" fmla="*/ 714375 w 914400"/>
              <a:gd name="connsiteY4" fmla="*/ 2886075 h 5978227"/>
              <a:gd name="connsiteX5" fmla="*/ 520030 w 914400"/>
              <a:gd name="connsiteY5" fmla="*/ 4754091 h 5978227"/>
              <a:gd name="connsiteX6" fmla="*/ 520030 w 914400"/>
              <a:gd name="connsiteY6" fmla="*/ 5330155 h 5978227"/>
              <a:gd name="connsiteX7" fmla="*/ 592038 w 914400"/>
              <a:gd name="connsiteY7" fmla="*/ 5978227 h 5978227"/>
              <a:gd name="connsiteX0" fmla="*/ 0 w 880070"/>
              <a:gd name="connsiteY0" fmla="*/ 0 h 5978227"/>
              <a:gd name="connsiteX1" fmla="*/ 266700 w 880070"/>
              <a:gd name="connsiteY1" fmla="*/ 209550 h 5978227"/>
              <a:gd name="connsiteX2" fmla="*/ 533400 w 880070"/>
              <a:gd name="connsiteY2" fmla="*/ 857250 h 5978227"/>
              <a:gd name="connsiteX3" fmla="*/ 880070 w 880070"/>
              <a:gd name="connsiteY3" fmla="*/ 2017787 h 5978227"/>
              <a:gd name="connsiteX4" fmla="*/ 714375 w 880070"/>
              <a:gd name="connsiteY4" fmla="*/ 2886075 h 5978227"/>
              <a:gd name="connsiteX5" fmla="*/ 520030 w 880070"/>
              <a:gd name="connsiteY5" fmla="*/ 4754091 h 5978227"/>
              <a:gd name="connsiteX6" fmla="*/ 520030 w 880070"/>
              <a:gd name="connsiteY6" fmla="*/ 5330155 h 5978227"/>
              <a:gd name="connsiteX7" fmla="*/ 592038 w 880070"/>
              <a:gd name="connsiteY7" fmla="*/ 5978227 h 5978227"/>
              <a:gd name="connsiteX0" fmla="*/ 0 w 880070"/>
              <a:gd name="connsiteY0" fmla="*/ 0 h 5978227"/>
              <a:gd name="connsiteX1" fmla="*/ 266700 w 880070"/>
              <a:gd name="connsiteY1" fmla="*/ 209550 h 5978227"/>
              <a:gd name="connsiteX2" fmla="*/ 533400 w 880070"/>
              <a:gd name="connsiteY2" fmla="*/ 857250 h 5978227"/>
              <a:gd name="connsiteX3" fmla="*/ 880070 w 880070"/>
              <a:gd name="connsiteY3" fmla="*/ 2017787 h 5978227"/>
              <a:gd name="connsiteX4" fmla="*/ 714375 w 880070"/>
              <a:gd name="connsiteY4" fmla="*/ 2886075 h 5978227"/>
              <a:gd name="connsiteX5" fmla="*/ 520030 w 880070"/>
              <a:gd name="connsiteY5" fmla="*/ 4754091 h 5978227"/>
              <a:gd name="connsiteX6" fmla="*/ 520030 w 880070"/>
              <a:gd name="connsiteY6" fmla="*/ 5330155 h 5978227"/>
              <a:gd name="connsiteX7" fmla="*/ 592038 w 880070"/>
              <a:gd name="connsiteY7" fmla="*/ 5978227 h 5978227"/>
              <a:gd name="connsiteX0" fmla="*/ 0 w 880070"/>
              <a:gd name="connsiteY0" fmla="*/ 0 h 5978227"/>
              <a:gd name="connsiteX1" fmla="*/ 266700 w 880070"/>
              <a:gd name="connsiteY1" fmla="*/ 209550 h 5978227"/>
              <a:gd name="connsiteX2" fmla="*/ 533400 w 880070"/>
              <a:gd name="connsiteY2" fmla="*/ 857250 h 5978227"/>
              <a:gd name="connsiteX3" fmla="*/ 880070 w 880070"/>
              <a:gd name="connsiteY3" fmla="*/ 2017787 h 5978227"/>
              <a:gd name="connsiteX4" fmla="*/ 714375 w 880070"/>
              <a:gd name="connsiteY4" fmla="*/ 2886075 h 5978227"/>
              <a:gd name="connsiteX5" fmla="*/ 520030 w 880070"/>
              <a:gd name="connsiteY5" fmla="*/ 4754091 h 5978227"/>
              <a:gd name="connsiteX6" fmla="*/ 520030 w 880070"/>
              <a:gd name="connsiteY6" fmla="*/ 5330155 h 5978227"/>
              <a:gd name="connsiteX7" fmla="*/ 592038 w 880070"/>
              <a:gd name="connsiteY7" fmla="*/ 5978227 h 5978227"/>
              <a:gd name="connsiteX0" fmla="*/ 0 w 880070"/>
              <a:gd name="connsiteY0" fmla="*/ 0 h 5978227"/>
              <a:gd name="connsiteX1" fmla="*/ 266700 w 880070"/>
              <a:gd name="connsiteY1" fmla="*/ 209550 h 5978227"/>
              <a:gd name="connsiteX2" fmla="*/ 533400 w 880070"/>
              <a:gd name="connsiteY2" fmla="*/ 857250 h 5978227"/>
              <a:gd name="connsiteX3" fmla="*/ 880070 w 880070"/>
              <a:gd name="connsiteY3" fmla="*/ 2089795 h 5978227"/>
              <a:gd name="connsiteX4" fmla="*/ 714375 w 880070"/>
              <a:gd name="connsiteY4" fmla="*/ 2886075 h 5978227"/>
              <a:gd name="connsiteX5" fmla="*/ 520030 w 880070"/>
              <a:gd name="connsiteY5" fmla="*/ 4754091 h 5978227"/>
              <a:gd name="connsiteX6" fmla="*/ 520030 w 880070"/>
              <a:gd name="connsiteY6" fmla="*/ 5330155 h 5978227"/>
              <a:gd name="connsiteX7" fmla="*/ 592038 w 880070"/>
              <a:gd name="connsiteY7" fmla="*/ 5978227 h 5978227"/>
              <a:gd name="connsiteX0" fmla="*/ 0 w 878681"/>
              <a:gd name="connsiteY0" fmla="*/ 0 h 5978227"/>
              <a:gd name="connsiteX1" fmla="*/ 266700 w 878681"/>
              <a:gd name="connsiteY1" fmla="*/ 209550 h 5978227"/>
              <a:gd name="connsiteX2" fmla="*/ 533400 w 878681"/>
              <a:gd name="connsiteY2" fmla="*/ 857250 h 5978227"/>
              <a:gd name="connsiteX3" fmla="*/ 878681 w 878681"/>
              <a:gd name="connsiteY3" fmla="*/ 2016919 h 5978227"/>
              <a:gd name="connsiteX4" fmla="*/ 714375 w 878681"/>
              <a:gd name="connsiteY4" fmla="*/ 2886075 h 5978227"/>
              <a:gd name="connsiteX5" fmla="*/ 520030 w 878681"/>
              <a:gd name="connsiteY5" fmla="*/ 4754091 h 5978227"/>
              <a:gd name="connsiteX6" fmla="*/ 520030 w 878681"/>
              <a:gd name="connsiteY6" fmla="*/ 5330155 h 5978227"/>
              <a:gd name="connsiteX7" fmla="*/ 592038 w 878681"/>
              <a:gd name="connsiteY7" fmla="*/ 5978227 h 5978227"/>
              <a:gd name="connsiteX0" fmla="*/ 0 w 878681"/>
              <a:gd name="connsiteY0" fmla="*/ 0 h 6166051"/>
              <a:gd name="connsiteX1" fmla="*/ 266700 w 878681"/>
              <a:gd name="connsiteY1" fmla="*/ 209550 h 6166051"/>
              <a:gd name="connsiteX2" fmla="*/ 533400 w 878681"/>
              <a:gd name="connsiteY2" fmla="*/ 857250 h 6166051"/>
              <a:gd name="connsiteX3" fmla="*/ 878681 w 878681"/>
              <a:gd name="connsiteY3" fmla="*/ 2016919 h 6166051"/>
              <a:gd name="connsiteX4" fmla="*/ 714375 w 878681"/>
              <a:gd name="connsiteY4" fmla="*/ 2886075 h 6166051"/>
              <a:gd name="connsiteX5" fmla="*/ 520030 w 878681"/>
              <a:gd name="connsiteY5" fmla="*/ 4754091 h 6166051"/>
              <a:gd name="connsiteX6" fmla="*/ 520030 w 878681"/>
              <a:gd name="connsiteY6" fmla="*/ 5330155 h 6166051"/>
              <a:gd name="connsiteX7" fmla="*/ 606387 w 878681"/>
              <a:gd name="connsiteY7" fmla="*/ 6166051 h 6166051"/>
              <a:gd name="connsiteX0" fmla="*/ 0 w 878681"/>
              <a:gd name="connsiteY0" fmla="*/ 0 h 6166051"/>
              <a:gd name="connsiteX1" fmla="*/ 266700 w 878681"/>
              <a:gd name="connsiteY1" fmla="*/ 209550 h 6166051"/>
              <a:gd name="connsiteX2" fmla="*/ 533400 w 878681"/>
              <a:gd name="connsiteY2" fmla="*/ 857250 h 6166051"/>
              <a:gd name="connsiteX3" fmla="*/ 878681 w 878681"/>
              <a:gd name="connsiteY3" fmla="*/ 2016919 h 6166051"/>
              <a:gd name="connsiteX4" fmla="*/ 714375 w 878681"/>
              <a:gd name="connsiteY4" fmla="*/ 2886075 h 6166051"/>
              <a:gd name="connsiteX5" fmla="*/ 520030 w 878681"/>
              <a:gd name="connsiteY5" fmla="*/ 4754091 h 6166051"/>
              <a:gd name="connsiteX6" fmla="*/ 520030 w 878681"/>
              <a:gd name="connsiteY6" fmla="*/ 5330155 h 6166051"/>
              <a:gd name="connsiteX7" fmla="*/ 614901 w 878681"/>
              <a:gd name="connsiteY7" fmla="*/ 5802040 h 6166051"/>
              <a:gd name="connsiteX8" fmla="*/ 606387 w 878681"/>
              <a:gd name="connsiteY8" fmla="*/ 6166051 h 6166051"/>
              <a:gd name="connsiteX0" fmla="*/ 0 w 611981"/>
              <a:gd name="connsiteY0" fmla="*/ 0 h 5956501"/>
              <a:gd name="connsiteX1" fmla="*/ 266700 w 611981"/>
              <a:gd name="connsiteY1" fmla="*/ 647700 h 5956501"/>
              <a:gd name="connsiteX2" fmla="*/ 611981 w 611981"/>
              <a:gd name="connsiteY2" fmla="*/ 1807369 h 5956501"/>
              <a:gd name="connsiteX3" fmla="*/ 447675 w 611981"/>
              <a:gd name="connsiteY3" fmla="*/ 2676525 h 5956501"/>
              <a:gd name="connsiteX4" fmla="*/ 253330 w 611981"/>
              <a:gd name="connsiteY4" fmla="*/ 4544541 h 5956501"/>
              <a:gd name="connsiteX5" fmla="*/ 253330 w 611981"/>
              <a:gd name="connsiteY5" fmla="*/ 5120605 h 5956501"/>
              <a:gd name="connsiteX6" fmla="*/ 348201 w 611981"/>
              <a:gd name="connsiteY6" fmla="*/ 5592490 h 5956501"/>
              <a:gd name="connsiteX7" fmla="*/ 339687 w 611981"/>
              <a:gd name="connsiteY7" fmla="*/ 5956501 h 5956501"/>
              <a:gd name="connsiteX0" fmla="*/ 0 w 458527"/>
              <a:gd name="connsiteY0" fmla="*/ 0 h 5571666"/>
              <a:gd name="connsiteX1" fmla="*/ 113246 w 458527"/>
              <a:gd name="connsiteY1" fmla="*/ 262865 h 5571666"/>
              <a:gd name="connsiteX2" fmla="*/ 458527 w 458527"/>
              <a:gd name="connsiteY2" fmla="*/ 1422534 h 5571666"/>
              <a:gd name="connsiteX3" fmla="*/ 294221 w 458527"/>
              <a:gd name="connsiteY3" fmla="*/ 2291690 h 5571666"/>
              <a:gd name="connsiteX4" fmla="*/ 99876 w 458527"/>
              <a:gd name="connsiteY4" fmla="*/ 4159706 h 5571666"/>
              <a:gd name="connsiteX5" fmla="*/ 99876 w 458527"/>
              <a:gd name="connsiteY5" fmla="*/ 4735770 h 5571666"/>
              <a:gd name="connsiteX6" fmla="*/ 194747 w 458527"/>
              <a:gd name="connsiteY6" fmla="*/ 5207655 h 5571666"/>
              <a:gd name="connsiteX7" fmla="*/ 186233 w 458527"/>
              <a:gd name="connsiteY7" fmla="*/ 5571666 h 5571666"/>
              <a:gd name="connsiteX0" fmla="*/ 0 w 471282"/>
              <a:gd name="connsiteY0" fmla="*/ 0 h 5600835"/>
              <a:gd name="connsiteX1" fmla="*/ 126001 w 471282"/>
              <a:gd name="connsiteY1" fmla="*/ 292034 h 5600835"/>
              <a:gd name="connsiteX2" fmla="*/ 471282 w 471282"/>
              <a:gd name="connsiteY2" fmla="*/ 1451703 h 5600835"/>
              <a:gd name="connsiteX3" fmla="*/ 306976 w 471282"/>
              <a:gd name="connsiteY3" fmla="*/ 2320859 h 5600835"/>
              <a:gd name="connsiteX4" fmla="*/ 112631 w 471282"/>
              <a:gd name="connsiteY4" fmla="*/ 4188875 h 5600835"/>
              <a:gd name="connsiteX5" fmla="*/ 112631 w 471282"/>
              <a:gd name="connsiteY5" fmla="*/ 4764939 h 5600835"/>
              <a:gd name="connsiteX6" fmla="*/ 207502 w 471282"/>
              <a:gd name="connsiteY6" fmla="*/ 5236824 h 5600835"/>
              <a:gd name="connsiteX7" fmla="*/ 198988 w 471282"/>
              <a:gd name="connsiteY7" fmla="*/ 5600835 h 5600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71282" h="5600835">
                <a:moveTo>
                  <a:pt x="0" y="0"/>
                </a:moveTo>
                <a:lnTo>
                  <a:pt x="126001" y="292034"/>
                </a:lnTo>
                <a:lnTo>
                  <a:pt x="471282" y="1451703"/>
                </a:lnTo>
                <a:lnTo>
                  <a:pt x="306976" y="2320859"/>
                </a:lnTo>
                <a:lnTo>
                  <a:pt x="112631" y="4188875"/>
                </a:lnTo>
                <a:lnTo>
                  <a:pt x="112631" y="4764939"/>
                </a:lnTo>
                <a:lnTo>
                  <a:pt x="207502" y="5236824"/>
                </a:lnTo>
                <a:lnTo>
                  <a:pt x="198988" y="5600835"/>
                </a:lnTo>
              </a:path>
            </a:pathLst>
          </a:custGeom>
          <a:ln w="50800" cmpd="dbl">
            <a:solidFill>
              <a:srgbClr val="FF9900"/>
            </a:solidFill>
            <a:prstDash val="solid"/>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24" name="正方形/長方形 23"/>
          <p:cNvSpPr/>
          <p:nvPr/>
        </p:nvSpPr>
        <p:spPr>
          <a:xfrm rot="15099558">
            <a:off x="9354437" y="1335081"/>
            <a:ext cx="601737" cy="140200"/>
          </a:xfrm>
          <a:prstGeom prst="rect">
            <a:avLst/>
          </a:prstGeom>
          <a:solidFill>
            <a:srgbClr val="FF9900"/>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25" name="テキスト ボックス 24"/>
          <p:cNvSpPr txBox="1"/>
          <p:nvPr/>
        </p:nvSpPr>
        <p:spPr>
          <a:xfrm rot="404797">
            <a:off x="9599475" y="3574680"/>
            <a:ext cx="92333" cy="643821"/>
          </a:xfrm>
          <a:prstGeom prst="rect">
            <a:avLst/>
          </a:prstGeom>
          <a:solidFill>
            <a:schemeClr val="bg1"/>
          </a:solidFill>
          <a:ln>
            <a:noFill/>
            <a:prstDash val="sysDash"/>
          </a:ln>
        </p:spPr>
        <p:txBody>
          <a:bodyPr vert="eaVert" wrap="square" lIns="0" tIns="0" rIns="0" bIns="0" rtlCol="0" anchor="ctr" anchorCtr="1">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大阪城公園駅</a:t>
            </a:r>
          </a:p>
        </p:txBody>
      </p:sp>
      <p:sp>
        <p:nvSpPr>
          <p:cNvPr id="26" name="正方形/長方形 25"/>
          <p:cNvSpPr/>
          <p:nvPr/>
        </p:nvSpPr>
        <p:spPr>
          <a:xfrm rot="16586262">
            <a:off x="9349577" y="3849805"/>
            <a:ext cx="828536" cy="115001"/>
          </a:xfrm>
          <a:prstGeom prst="rect">
            <a:avLst/>
          </a:prstGeom>
          <a:solidFill>
            <a:srgbClr val="FF9900"/>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27" name="正方形/長方形 26"/>
          <p:cNvSpPr/>
          <p:nvPr/>
        </p:nvSpPr>
        <p:spPr>
          <a:xfrm>
            <a:off x="9166386" y="5410978"/>
            <a:ext cx="437839" cy="110012"/>
          </a:xfrm>
          <a:prstGeom prst="rect">
            <a:avLst/>
          </a:prstGeom>
          <a:solidFill>
            <a:srgbClr val="33CC33"/>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28" name="テキスト ボックス 27"/>
          <p:cNvSpPr txBox="1"/>
          <p:nvPr/>
        </p:nvSpPr>
        <p:spPr>
          <a:xfrm>
            <a:off x="9483866" y="5608643"/>
            <a:ext cx="92333" cy="460639"/>
          </a:xfrm>
          <a:prstGeom prst="rect">
            <a:avLst/>
          </a:prstGeom>
          <a:solidFill>
            <a:schemeClr val="bg1"/>
          </a:solidFill>
          <a:ln>
            <a:noFill/>
            <a:prstDash val="sysDash"/>
          </a:ln>
        </p:spPr>
        <p:txBody>
          <a:bodyPr vert="eaVert" wrap="square" lIns="0" tIns="0" rIns="0" bIns="0" rtlCol="0" anchor="ctr" anchorCtr="1">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森ノ宮駅</a:t>
            </a:r>
          </a:p>
        </p:txBody>
      </p:sp>
      <p:sp>
        <p:nvSpPr>
          <p:cNvPr id="29" name="テキスト ボックス 28"/>
          <p:cNvSpPr txBox="1"/>
          <p:nvPr/>
        </p:nvSpPr>
        <p:spPr>
          <a:xfrm>
            <a:off x="8220314" y="1417641"/>
            <a:ext cx="2250396" cy="292353"/>
          </a:xfrm>
          <a:prstGeom prst="rect">
            <a:avLst/>
          </a:prstGeom>
          <a:noFill/>
          <a:ln w="12700">
            <a:noFill/>
          </a:ln>
        </p:spPr>
        <p:txBody>
          <a:bodyPr wrap="square" lIns="91406" tIns="45703" rIns="91406" bIns="45703"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300" b="1"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京橋</a:t>
            </a:r>
          </a:p>
        </p:txBody>
      </p:sp>
      <p:pic>
        <p:nvPicPr>
          <p:cNvPr id="33" name="Picture 3"/>
          <p:cNvPicPr>
            <a:picLocks noChangeAspect="1" noChangeArrowheads="1"/>
          </p:cNvPicPr>
          <p:nvPr/>
        </p:nvPicPr>
        <p:blipFill>
          <a:blip r:embed="rId8" cstate="email"/>
          <a:srcRect/>
          <a:stretch>
            <a:fillRect/>
          </a:stretch>
        </p:blipFill>
        <p:spPr bwMode="auto">
          <a:xfrm>
            <a:off x="5900307" y="504442"/>
            <a:ext cx="1580846" cy="1826087"/>
          </a:xfrm>
          <a:prstGeom prst="rect">
            <a:avLst/>
          </a:prstGeom>
          <a:noFill/>
          <a:ln w="9525">
            <a:noFill/>
            <a:miter lim="800000"/>
            <a:headEnd/>
            <a:tailEnd/>
          </a:ln>
        </p:spPr>
      </p:pic>
      <p:sp>
        <p:nvSpPr>
          <p:cNvPr id="34" name="角丸四角形 33"/>
          <p:cNvSpPr/>
          <p:nvPr/>
        </p:nvSpPr>
        <p:spPr>
          <a:xfrm>
            <a:off x="6946370" y="1393349"/>
            <a:ext cx="138769" cy="156547"/>
          </a:xfrm>
          <a:prstGeom prst="roundRect">
            <a:avLst>
              <a:gd name="adj" fmla="val 49999"/>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35" name="テキスト ボックス 34"/>
          <p:cNvSpPr txBox="1"/>
          <p:nvPr/>
        </p:nvSpPr>
        <p:spPr>
          <a:xfrm>
            <a:off x="5932876" y="1827871"/>
            <a:ext cx="1560491" cy="553998"/>
          </a:xfrm>
          <a:prstGeom prst="rect">
            <a:avLst/>
          </a:prstGeom>
          <a:noFill/>
        </p:spPr>
        <p:txBody>
          <a:bodyPr wrap="square" tIns="0" bIns="0" rtlCol="0" anchor="ctr" anchorCtr="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大阪城公園、</a:t>
            </a: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rPr>
              <a:t>大阪城東部地区</a:t>
            </a:r>
            <a:r>
              <a:rPr kumimoji="1" lang="ja-JP" altLang="en-US" sz="1200" b="0" i="0" u="none" strike="noStrike" kern="1200" cap="none" spc="0" normalizeH="0" baseline="0" noProof="0" dirty="0" err="1">
                <a:ln>
                  <a:noFill/>
                </a:ln>
                <a:solidFill>
                  <a:prstClr val="black"/>
                </a:solidFill>
                <a:effectLst/>
                <a:uLnTx/>
                <a:uFillTx/>
                <a:latin typeface="Calibri" panose="020F0502020204030204"/>
                <a:ea typeface="ＭＳ Ｐゴシック" panose="020B0600070205080204" pitchFamily="50" charset="-128"/>
                <a:cs typeface="+mn-cs"/>
              </a:rPr>
              <a:t>、</a:t>
            </a: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京橋・</a:t>
            </a:r>
            <a:r>
              <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OBP</a:t>
            </a:r>
          </a:p>
        </p:txBody>
      </p:sp>
      <p:cxnSp>
        <p:nvCxnSpPr>
          <p:cNvPr id="36" name="直線矢印コネクタ 35"/>
          <p:cNvCxnSpPr/>
          <p:nvPr/>
        </p:nvCxnSpPr>
        <p:spPr>
          <a:xfrm flipV="1">
            <a:off x="6632906" y="1510372"/>
            <a:ext cx="300034" cy="300035"/>
          </a:xfrm>
          <a:prstGeom prst="straightConnector1">
            <a:avLst/>
          </a:prstGeom>
          <a:ln w="1905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32" name="テキスト ボックス 31"/>
          <p:cNvSpPr txBox="1"/>
          <p:nvPr/>
        </p:nvSpPr>
        <p:spPr>
          <a:xfrm>
            <a:off x="5970505" y="474609"/>
            <a:ext cx="817257" cy="215444"/>
          </a:xfrm>
          <a:prstGeom prst="rect">
            <a:avLst/>
          </a:prstGeom>
          <a:solidFill>
            <a:schemeClr val="bg1"/>
          </a:solidFill>
        </p:spPr>
        <p:txBody>
          <a:bodyPr wrap="squar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4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endParaRPr>
          </a:p>
        </p:txBody>
      </p:sp>
      <p:sp>
        <p:nvSpPr>
          <p:cNvPr id="37" name="フリーフォーム 36"/>
          <p:cNvSpPr/>
          <p:nvPr/>
        </p:nvSpPr>
        <p:spPr>
          <a:xfrm>
            <a:off x="8024254" y="1846908"/>
            <a:ext cx="1924185" cy="1338128"/>
          </a:xfrm>
          <a:custGeom>
            <a:avLst/>
            <a:gdLst>
              <a:gd name="connsiteX0" fmla="*/ 1553029 w 1756229"/>
              <a:gd name="connsiteY0" fmla="*/ 0 h 1146628"/>
              <a:gd name="connsiteX1" fmla="*/ 957943 w 1756229"/>
              <a:gd name="connsiteY1" fmla="*/ 174171 h 1146628"/>
              <a:gd name="connsiteX2" fmla="*/ 0 w 1756229"/>
              <a:gd name="connsiteY2" fmla="*/ 711200 h 1146628"/>
              <a:gd name="connsiteX3" fmla="*/ 333829 w 1756229"/>
              <a:gd name="connsiteY3" fmla="*/ 885371 h 1146628"/>
              <a:gd name="connsiteX4" fmla="*/ 609600 w 1756229"/>
              <a:gd name="connsiteY4" fmla="*/ 870857 h 1146628"/>
              <a:gd name="connsiteX5" fmla="*/ 1132115 w 1756229"/>
              <a:gd name="connsiteY5" fmla="*/ 1103086 h 1146628"/>
              <a:gd name="connsiteX6" fmla="*/ 1654629 w 1756229"/>
              <a:gd name="connsiteY6" fmla="*/ 1146628 h 1146628"/>
              <a:gd name="connsiteX7" fmla="*/ 1756229 w 1756229"/>
              <a:gd name="connsiteY7" fmla="*/ 478971 h 1146628"/>
              <a:gd name="connsiteX8" fmla="*/ 1553029 w 1756229"/>
              <a:gd name="connsiteY8" fmla="*/ 0 h 1146628"/>
              <a:gd name="connsiteX0" fmla="*/ 1553029 w 1756229"/>
              <a:gd name="connsiteY0" fmla="*/ 0 h 1146628"/>
              <a:gd name="connsiteX1" fmla="*/ 982734 w 1756229"/>
              <a:gd name="connsiteY1" fmla="*/ 223529 h 1146628"/>
              <a:gd name="connsiteX2" fmla="*/ 0 w 1756229"/>
              <a:gd name="connsiteY2" fmla="*/ 711200 h 1146628"/>
              <a:gd name="connsiteX3" fmla="*/ 333829 w 1756229"/>
              <a:gd name="connsiteY3" fmla="*/ 885371 h 1146628"/>
              <a:gd name="connsiteX4" fmla="*/ 609600 w 1756229"/>
              <a:gd name="connsiteY4" fmla="*/ 870857 h 1146628"/>
              <a:gd name="connsiteX5" fmla="*/ 1132115 w 1756229"/>
              <a:gd name="connsiteY5" fmla="*/ 1103086 h 1146628"/>
              <a:gd name="connsiteX6" fmla="*/ 1654629 w 1756229"/>
              <a:gd name="connsiteY6" fmla="*/ 1146628 h 1146628"/>
              <a:gd name="connsiteX7" fmla="*/ 1756229 w 1756229"/>
              <a:gd name="connsiteY7" fmla="*/ 478971 h 1146628"/>
              <a:gd name="connsiteX8" fmla="*/ 1553029 w 1756229"/>
              <a:gd name="connsiteY8" fmla="*/ 0 h 1146628"/>
              <a:gd name="connsiteX0" fmla="*/ 1506399 w 1709599"/>
              <a:gd name="connsiteY0" fmla="*/ 0 h 1146628"/>
              <a:gd name="connsiteX1" fmla="*/ 936104 w 1709599"/>
              <a:gd name="connsiteY1" fmla="*/ 223529 h 1146628"/>
              <a:gd name="connsiteX2" fmla="*/ 0 w 1709599"/>
              <a:gd name="connsiteY2" fmla="*/ 727585 h 1146628"/>
              <a:gd name="connsiteX3" fmla="*/ 287199 w 1709599"/>
              <a:gd name="connsiteY3" fmla="*/ 885371 h 1146628"/>
              <a:gd name="connsiteX4" fmla="*/ 562970 w 1709599"/>
              <a:gd name="connsiteY4" fmla="*/ 870857 h 1146628"/>
              <a:gd name="connsiteX5" fmla="*/ 1085485 w 1709599"/>
              <a:gd name="connsiteY5" fmla="*/ 1103086 h 1146628"/>
              <a:gd name="connsiteX6" fmla="*/ 1607999 w 1709599"/>
              <a:gd name="connsiteY6" fmla="*/ 1146628 h 1146628"/>
              <a:gd name="connsiteX7" fmla="*/ 1709599 w 1709599"/>
              <a:gd name="connsiteY7" fmla="*/ 478971 h 1146628"/>
              <a:gd name="connsiteX8" fmla="*/ 1506399 w 1709599"/>
              <a:gd name="connsiteY8" fmla="*/ 0 h 1146628"/>
              <a:gd name="connsiteX0" fmla="*/ 1526268 w 1729468"/>
              <a:gd name="connsiteY0" fmla="*/ 0 h 1146628"/>
              <a:gd name="connsiteX1" fmla="*/ 955973 w 1729468"/>
              <a:gd name="connsiteY1" fmla="*/ 223529 h 1146628"/>
              <a:gd name="connsiteX2" fmla="*/ 0 w 1729468"/>
              <a:gd name="connsiteY2" fmla="*/ 751795 h 1146628"/>
              <a:gd name="connsiteX3" fmla="*/ 307068 w 1729468"/>
              <a:gd name="connsiteY3" fmla="*/ 885371 h 1146628"/>
              <a:gd name="connsiteX4" fmla="*/ 582839 w 1729468"/>
              <a:gd name="connsiteY4" fmla="*/ 870857 h 1146628"/>
              <a:gd name="connsiteX5" fmla="*/ 1105354 w 1729468"/>
              <a:gd name="connsiteY5" fmla="*/ 1103086 h 1146628"/>
              <a:gd name="connsiteX6" fmla="*/ 1627868 w 1729468"/>
              <a:gd name="connsiteY6" fmla="*/ 1146628 h 1146628"/>
              <a:gd name="connsiteX7" fmla="*/ 1729468 w 1729468"/>
              <a:gd name="connsiteY7" fmla="*/ 478971 h 1146628"/>
              <a:gd name="connsiteX8" fmla="*/ 1526268 w 1729468"/>
              <a:gd name="connsiteY8" fmla="*/ 0 h 1146628"/>
              <a:gd name="connsiteX0" fmla="*/ 1526268 w 1729468"/>
              <a:gd name="connsiteY0" fmla="*/ 0 h 1165678"/>
              <a:gd name="connsiteX1" fmla="*/ 955973 w 1729468"/>
              <a:gd name="connsiteY1" fmla="*/ 223529 h 1165678"/>
              <a:gd name="connsiteX2" fmla="*/ 0 w 1729468"/>
              <a:gd name="connsiteY2" fmla="*/ 751795 h 1165678"/>
              <a:gd name="connsiteX3" fmla="*/ 307068 w 1729468"/>
              <a:gd name="connsiteY3" fmla="*/ 885371 h 1165678"/>
              <a:gd name="connsiteX4" fmla="*/ 582839 w 1729468"/>
              <a:gd name="connsiteY4" fmla="*/ 870857 h 1165678"/>
              <a:gd name="connsiteX5" fmla="*/ 1105354 w 1729468"/>
              <a:gd name="connsiteY5" fmla="*/ 1103086 h 1165678"/>
              <a:gd name="connsiteX6" fmla="*/ 1585006 w 1729468"/>
              <a:gd name="connsiteY6" fmla="*/ 1165678 h 1165678"/>
              <a:gd name="connsiteX7" fmla="*/ 1729468 w 1729468"/>
              <a:gd name="connsiteY7" fmla="*/ 478971 h 1165678"/>
              <a:gd name="connsiteX8" fmla="*/ 1526268 w 1729468"/>
              <a:gd name="connsiteY8" fmla="*/ 0 h 1165678"/>
              <a:gd name="connsiteX0" fmla="*/ 1526268 w 1672318"/>
              <a:gd name="connsiteY0" fmla="*/ 0 h 1165678"/>
              <a:gd name="connsiteX1" fmla="*/ 955973 w 1672318"/>
              <a:gd name="connsiteY1" fmla="*/ 223529 h 1165678"/>
              <a:gd name="connsiteX2" fmla="*/ 0 w 1672318"/>
              <a:gd name="connsiteY2" fmla="*/ 751795 h 1165678"/>
              <a:gd name="connsiteX3" fmla="*/ 307068 w 1672318"/>
              <a:gd name="connsiteY3" fmla="*/ 885371 h 1165678"/>
              <a:gd name="connsiteX4" fmla="*/ 582839 w 1672318"/>
              <a:gd name="connsiteY4" fmla="*/ 870857 h 1165678"/>
              <a:gd name="connsiteX5" fmla="*/ 1105354 w 1672318"/>
              <a:gd name="connsiteY5" fmla="*/ 1103086 h 1165678"/>
              <a:gd name="connsiteX6" fmla="*/ 1585006 w 1672318"/>
              <a:gd name="connsiteY6" fmla="*/ 1165678 h 1165678"/>
              <a:gd name="connsiteX7" fmla="*/ 1672318 w 1672318"/>
              <a:gd name="connsiteY7" fmla="*/ 388483 h 1165678"/>
              <a:gd name="connsiteX8" fmla="*/ 1526268 w 1672318"/>
              <a:gd name="connsiteY8" fmla="*/ 0 h 1165678"/>
              <a:gd name="connsiteX0" fmla="*/ 1526268 w 1695450"/>
              <a:gd name="connsiteY0" fmla="*/ 0 h 1165678"/>
              <a:gd name="connsiteX1" fmla="*/ 955973 w 1695450"/>
              <a:gd name="connsiteY1" fmla="*/ 223529 h 1165678"/>
              <a:gd name="connsiteX2" fmla="*/ 0 w 1695450"/>
              <a:gd name="connsiteY2" fmla="*/ 751795 h 1165678"/>
              <a:gd name="connsiteX3" fmla="*/ 307068 w 1695450"/>
              <a:gd name="connsiteY3" fmla="*/ 885371 h 1165678"/>
              <a:gd name="connsiteX4" fmla="*/ 582839 w 1695450"/>
              <a:gd name="connsiteY4" fmla="*/ 870857 h 1165678"/>
              <a:gd name="connsiteX5" fmla="*/ 1105354 w 1695450"/>
              <a:gd name="connsiteY5" fmla="*/ 1103086 h 1165678"/>
              <a:gd name="connsiteX6" fmla="*/ 1585006 w 1695450"/>
              <a:gd name="connsiteY6" fmla="*/ 1165678 h 1165678"/>
              <a:gd name="connsiteX7" fmla="*/ 1695450 w 1695450"/>
              <a:gd name="connsiteY7" fmla="*/ 551770 h 1165678"/>
              <a:gd name="connsiteX8" fmla="*/ 1672318 w 1695450"/>
              <a:gd name="connsiteY8" fmla="*/ 388483 h 1165678"/>
              <a:gd name="connsiteX9" fmla="*/ 1526268 w 1695450"/>
              <a:gd name="connsiteY9" fmla="*/ 0 h 1165678"/>
              <a:gd name="connsiteX0" fmla="*/ 1550080 w 1695450"/>
              <a:gd name="connsiteY0" fmla="*/ 0 h 1146628"/>
              <a:gd name="connsiteX1" fmla="*/ 955973 w 1695450"/>
              <a:gd name="connsiteY1" fmla="*/ 204479 h 1146628"/>
              <a:gd name="connsiteX2" fmla="*/ 0 w 1695450"/>
              <a:gd name="connsiteY2" fmla="*/ 732745 h 1146628"/>
              <a:gd name="connsiteX3" fmla="*/ 307068 w 1695450"/>
              <a:gd name="connsiteY3" fmla="*/ 866321 h 1146628"/>
              <a:gd name="connsiteX4" fmla="*/ 582839 w 1695450"/>
              <a:gd name="connsiteY4" fmla="*/ 851807 h 1146628"/>
              <a:gd name="connsiteX5" fmla="*/ 1105354 w 1695450"/>
              <a:gd name="connsiteY5" fmla="*/ 1084036 h 1146628"/>
              <a:gd name="connsiteX6" fmla="*/ 1585006 w 1695450"/>
              <a:gd name="connsiteY6" fmla="*/ 1146628 h 1146628"/>
              <a:gd name="connsiteX7" fmla="*/ 1695450 w 1695450"/>
              <a:gd name="connsiteY7" fmla="*/ 532720 h 1146628"/>
              <a:gd name="connsiteX8" fmla="*/ 1672318 w 1695450"/>
              <a:gd name="connsiteY8" fmla="*/ 369433 h 1146628"/>
              <a:gd name="connsiteX9" fmla="*/ 1550080 w 1695450"/>
              <a:gd name="connsiteY9" fmla="*/ 0 h 1146628"/>
              <a:gd name="connsiteX0" fmla="*/ 1470075 w 1615445"/>
              <a:gd name="connsiteY0" fmla="*/ 0 h 1146628"/>
              <a:gd name="connsiteX1" fmla="*/ 875968 w 1615445"/>
              <a:gd name="connsiteY1" fmla="*/ 204479 h 1146628"/>
              <a:gd name="connsiteX2" fmla="*/ 0 w 1615445"/>
              <a:gd name="connsiteY2" fmla="*/ 751794 h 1146628"/>
              <a:gd name="connsiteX3" fmla="*/ 227063 w 1615445"/>
              <a:gd name="connsiteY3" fmla="*/ 866321 h 1146628"/>
              <a:gd name="connsiteX4" fmla="*/ 502834 w 1615445"/>
              <a:gd name="connsiteY4" fmla="*/ 851807 h 1146628"/>
              <a:gd name="connsiteX5" fmla="*/ 1025349 w 1615445"/>
              <a:gd name="connsiteY5" fmla="*/ 1084036 h 1146628"/>
              <a:gd name="connsiteX6" fmla="*/ 1505001 w 1615445"/>
              <a:gd name="connsiteY6" fmla="*/ 1146628 h 1146628"/>
              <a:gd name="connsiteX7" fmla="*/ 1615445 w 1615445"/>
              <a:gd name="connsiteY7" fmla="*/ 532720 h 1146628"/>
              <a:gd name="connsiteX8" fmla="*/ 1592313 w 1615445"/>
              <a:gd name="connsiteY8" fmla="*/ 369433 h 1146628"/>
              <a:gd name="connsiteX9" fmla="*/ 1470075 w 1615445"/>
              <a:gd name="connsiteY9" fmla="*/ 0 h 1146628"/>
              <a:gd name="connsiteX0" fmla="*/ 1470075 w 1615445"/>
              <a:gd name="connsiteY0" fmla="*/ 0 h 1146628"/>
              <a:gd name="connsiteX1" fmla="*/ 875968 w 1615445"/>
              <a:gd name="connsiteY1" fmla="*/ 204479 h 1146628"/>
              <a:gd name="connsiteX2" fmla="*/ 0 w 1615445"/>
              <a:gd name="connsiteY2" fmla="*/ 751794 h 1146628"/>
              <a:gd name="connsiteX3" fmla="*/ 227063 w 1615445"/>
              <a:gd name="connsiteY3" fmla="*/ 866321 h 1146628"/>
              <a:gd name="connsiteX4" fmla="*/ 552361 w 1615445"/>
              <a:gd name="connsiteY4" fmla="*/ 867046 h 1146628"/>
              <a:gd name="connsiteX5" fmla="*/ 1025349 w 1615445"/>
              <a:gd name="connsiteY5" fmla="*/ 1084036 h 1146628"/>
              <a:gd name="connsiteX6" fmla="*/ 1505001 w 1615445"/>
              <a:gd name="connsiteY6" fmla="*/ 1146628 h 1146628"/>
              <a:gd name="connsiteX7" fmla="*/ 1615445 w 1615445"/>
              <a:gd name="connsiteY7" fmla="*/ 532720 h 1146628"/>
              <a:gd name="connsiteX8" fmla="*/ 1592313 w 1615445"/>
              <a:gd name="connsiteY8" fmla="*/ 369433 h 1146628"/>
              <a:gd name="connsiteX9" fmla="*/ 1470075 w 1615445"/>
              <a:gd name="connsiteY9" fmla="*/ 0 h 1146628"/>
              <a:gd name="connsiteX0" fmla="*/ 1470075 w 1615445"/>
              <a:gd name="connsiteY0" fmla="*/ 0 h 1131389"/>
              <a:gd name="connsiteX1" fmla="*/ 875968 w 1615445"/>
              <a:gd name="connsiteY1" fmla="*/ 204479 h 1131389"/>
              <a:gd name="connsiteX2" fmla="*/ 0 w 1615445"/>
              <a:gd name="connsiteY2" fmla="*/ 751794 h 1131389"/>
              <a:gd name="connsiteX3" fmla="*/ 227063 w 1615445"/>
              <a:gd name="connsiteY3" fmla="*/ 866321 h 1131389"/>
              <a:gd name="connsiteX4" fmla="*/ 552361 w 1615445"/>
              <a:gd name="connsiteY4" fmla="*/ 867046 h 1131389"/>
              <a:gd name="connsiteX5" fmla="*/ 1025349 w 1615445"/>
              <a:gd name="connsiteY5" fmla="*/ 1084036 h 1131389"/>
              <a:gd name="connsiteX6" fmla="*/ 1451664 w 1615445"/>
              <a:gd name="connsiteY6" fmla="*/ 1131389 h 1131389"/>
              <a:gd name="connsiteX7" fmla="*/ 1615445 w 1615445"/>
              <a:gd name="connsiteY7" fmla="*/ 532720 h 1131389"/>
              <a:gd name="connsiteX8" fmla="*/ 1592313 w 1615445"/>
              <a:gd name="connsiteY8" fmla="*/ 369433 h 1131389"/>
              <a:gd name="connsiteX9" fmla="*/ 1470075 w 1615445"/>
              <a:gd name="connsiteY9" fmla="*/ 0 h 1131389"/>
              <a:gd name="connsiteX0" fmla="*/ 1470075 w 1592313"/>
              <a:gd name="connsiteY0" fmla="*/ 0 h 1131389"/>
              <a:gd name="connsiteX1" fmla="*/ 875968 w 1592313"/>
              <a:gd name="connsiteY1" fmla="*/ 204479 h 1131389"/>
              <a:gd name="connsiteX2" fmla="*/ 0 w 1592313"/>
              <a:gd name="connsiteY2" fmla="*/ 751794 h 1131389"/>
              <a:gd name="connsiteX3" fmla="*/ 227063 w 1592313"/>
              <a:gd name="connsiteY3" fmla="*/ 866321 h 1131389"/>
              <a:gd name="connsiteX4" fmla="*/ 552361 w 1592313"/>
              <a:gd name="connsiteY4" fmla="*/ 867046 h 1131389"/>
              <a:gd name="connsiteX5" fmla="*/ 1025349 w 1592313"/>
              <a:gd name="connsiteY5" fmla="*/ 1084036 h 1131389"/>
              <a:gd name="connsiteX6" fmla="*/ 1451664 w 1592313"/>
              <a:gd name="connsiteY6" fmla="*/ 1131389 h 1131389"/>
              <a:gd name="connsiteX7" fmla="*/ 1546869 w 1592313"/>
              <a:gd name="connsiteY7" fmla="*/ 627963 h 1131389"/>
              <a:gd name="connsiteX8" fmla="*/ 1592313 w 1592313"/>
              <a:gd name="connsiteY8" fmla="*/ 369433 h 1131389"/>
              <a:gd name="connsiteX9" fmla="*/ 1470075 w 1592313"/>
              <a:gd name="connsiteY9" fmla="*/ 0 h 1131389"/>
              <a:gd name="connsiteX0" fmla="*/ 1470075 w 1546869"/>
              <a:gd name="connsiteY0" fmla="*/ 0 h 1131389"/>
              <a:gd name="connsiteX1" fmla="*/ 875968 w 1546869"/>
              <a:gd name="connsiteY1" fmla="*/ 204479 h 1131389"/>
              <a:gd name="connsiteX2" fmla="*/ 0 w 1546869"/>
              <a:gd name="connsiteY2" fmla="*/ 751794 h 1131389"/>
              <a:gd name="connsiteX3" fmla="*/ 227063 w 1546869"/>
              <a:gd name="connsiteY3" fmla="*/ 866321 h 1131389"/>
              <a:gd name="connsiteX4" fmla="*/ 552361 w 1546869"/>
              <a:gd name="connsiteY4" fmla="*/ 867046 h 1131389"/>
              <a:gd name="connsiteX5" fmla="*/ 1025349 w 1546869"/>
              <a:gd name="connsiteY5" fmla="*/ 1084036 h 1131389"/>
              <a:gd name="connsiteX6" fmla="*/ 1451664 w 1546869"/>
              <a:gd name="connsiteY6" fmla="*/ 1131389 h 1131389"/>
              <a:gd name="connsiteX7" fmla="*/ 1546869 w 1546869"/>
              <a:gd name="connsiteY7" fmla="*/ 627963 h 1131389"/>
              <a:gd name="connsiteX8" fmla="*/ 1527547 w 1546869"/>
              <a:gd name="connsiteY8" fmla="*/ 407530 h 1131389"/>
              <a:gd name="connsiteX9" fmla="*/ 1470075 w 1546869"/>
              <a:gd name="connsiteY9" fmla="*/ 0 h 1131389"/>
              <a:gd name="connsiteX0" fmla="*/ 1470075 w 1539249"/>
              <a:gd name="connsiteY0" fmla="*/ 0 h 1131389"/>
              <a:gd name="connsiteX1" fmla="*/ 875968 w 1539249"/>
              <a:gd name="connsiteY1" fmla="*/ 204479 h 1131389"/>
              <a:gd name="connsiteX2" fmla="*/ 0 w 1539249"/>
              <a:gd name="connsiteY2" fmla="*/ 751794 h 1131389"/>
              <a:gd name="connsiteX3" fmla="*/ 227063 w 1539249"/>
              <a:gd name="connsiteY3" fmla="*/ 866321 h 1131389"/>
              <a:gd name="connsiteX4" fmla="*/ 552361 w 1539249"/>
              <a:gd name="connsiteY4" fmla="*/ 867046 h 1131389"/>
              <a:gd name="connsiteX5" fmla="*/ 1025349 w 1539249"/>
              <a:gd name="connsiteY5" fmla="*/ 1084036 h 1131389"/>
              <a:gd name="connsiteX6" fmla="*/ 1451664 w 1539249"/>
              <a:gd name="connsiteY6" fmla="*/ 1131389 h 1131389"/>
              <a:gd name="connsiteX7" fmla="*/ 1539249 w 1539249"/>
              <a:gd name="connsiteY7" fmla="*/ 707968 h 1131389"/>
              <a:gd name="connsiteX8" fmla="*/ 1527547 w 1539249"/>
              <a:gd name="connsiteY8" fmla="*/ 407530 h 1131389"/>
              <a:gd name="connsiteX9" fmla="*/ 1470075 w 1539249"/>
              <a:gd name="connsiteY9" fmla="*/ 0 h 1131389"/>
              <a:gd name="connsiteX0" fmla="*/ 1378641 w 1539249"/>
              <a:gd name="connsiteY0" fmla="*/ 0 h 1070433"/>
              <a:gd name="connsiteX1" fmla="*/ 875968 w 1539249"/>
              <a:gd name="connsiteY1" fmla="*/ 143523 h 1070433"/>
              <a:gd name="connsiteX2" fmla="*/ 0 w 1539249"/>
              <a:gd name="connsiteY2" fmla="*/ 690838 h 1070433"/>
              <a:gd name="connsiteX3" fmla="*/ 227063 w 1539249"/>
              <a:gd name="connsiteY3" fmla="*/ 805365 h 1070433"/>
              <a:gd name="connsiteX4" fmla="*/ 552361 w 1539249"/>
              <a:gd name="connsiteY4" fmla="*/ 806090 h 1070433"/>
              <a:gd name="connsiteX5" fmla="*/ 1025349 w 1539249"/>
              <a:gd name="connsiteY5" fmla="*/ 1023080 h 1070433"/>
              <a:gd name="connsiteX6" fmla="*/ 1451664 w 1539249"/>
              <a:gd name="connsiteY6" fmla="*/ 1070433 h 1070433"/>
              <a:gd name="connsiteX7" fmla="*/ 1539249 w 1539249"/>
              <a:gd name="connsiteY7" fmla="*/ 647012 h 1070433"/>
              <a:gd name="connsiteX8" fmla="*/ 1527547 w 1539249"/>
              <a:gd name="connsiteY8" fmla="*/ 346574 h 1070433"/>
              <a:gd name="connsiteX9" fmla="*/ 1378641 w 1539249"/>
              <a:gd name="connsiteY9" fmla="*/ 0 h 1070433"/>
              <a:gd name="connsiteX0" fmla="*/ 1378641 w 1539249"/>
              <a:gd name="connsiteY0" fmla="*/ 0 h 1070433"/>
              <a:gd name="connsiteX1" fmla="*/ 875968 w 1539249"/>
              <a:gd name="connsiteY1" fmla="*/ 189240 h 1070433"/>
              <a:gd name="connsiteX2" fmla="*/ 0 w 1539249"/>
              <a:gd name="connsiteY2" fmla="*/ 690838 h 1070433"/>
              <a:gd name="connsiteX3" fmla="*/ 227063 w 1539249"/>
              <a:gd name="connsiteY3" fmla="*/ 805365 h 1070433"/>
              <a:gd name="connsiteX4" fmla="*/ 552361 w 1539249"/>
              <a:gd name="connsiteY4" fmla="*/ 806090 h 1070433"/>
              <a:gd name="connsiteX5" fmla="*/ 1025349 w 1539249"/>
              <a:gd name="connsiteY5" fmla="*/ 1023080 h 1070433"/>
              <a:gd name="connsiteX6" fmla="*/ 1451664 w 1539249"/>
              <a:gd name="connsiteY6" fmla="*/ 1070433 h 1070433"/>
              <a:gd name="connsiteX7" fmla="*/ 1539249 w 1539249"/>
              <a:gd name="connsiteY7" fmla="*/ 647012 h 1070433"/>
              <a:gd name="connsiteX8" fmla="*/ 1527547 w 1539249"/>
              <a:gd name="connsiteY8" fmla="*/ 346574 h 1070433"/>
              <a:gd name="connsiteX9" fmla="*/ 1378641 w 1539249"/>
              <a:gd name="connsiteY9" fmla="*/ 0 h 1070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39249" h="1070433">
                <a:moveTo>
                  <a:pt x="1378641" y="0"/>
                </a:moveTo>
                <a:lnTo>
                  <a:pt x="875968" y="189240"/>
                </a:lnTo>
                <a:lnTo>
                  <a:pt x="0" y="690838"/>
                </a:lnTo>
                <a:lnTo>
                  <a:pt x="227063" y="805365"/>
                </a:lnTo>
                <a:lnTo>
                  <a:pt x="552361" y="806090"/>
                </a:lnTo>
                <a:lnTo>
                  <a:pt x="1025349" y="1023080"/>
                </a:lnTo>
                <a:lnTo>
                  <a:pt x="1451664" y="1070433"/>
                </a:lnTo>
                <a:lnTo>
                  <a:pt x="1539249" y="647012"/>
                </a:lnTo>
                <a:lnTo>
                  <a:pt x="1527547" y="346574"/>
                </a:lnTo>
                <a:lnTo>
                  <a:pt x="1378641" y="0"/>
                </a:lnTo>
                <a:close/>
              </a:path>
            </a:pathLst>
          </a:custGeom>
          <a:solidFill>
            <a:srgbClr val="DCE6F2">
              <a:alpha val="40000"/>
            </a:srgbClr>
          </a:solidFill>
          <a:ln>
            <a:solidFill>
              <a:schemeClr val="tx1"/>
            </a:solidFill>
          </a:ln>
        </p:spPr>
        <p:style>
          <a:lnRef idx="2">
            <a:schemeClr val="accent6"/>
          </a:lnRef>
          <a:fillRef idx="1">
            <a:schemeClr val="lt1"/>
          </a:fillRef>
          <a:effectRef idx="0">
            <a:schemeClr val="accent6"/>
          </a:effectRef>
          <a:fontRef idx="minor">
            <a:schemeClr val="dk1"/>
          </a:fontRef>
        </p:style>
        <p:txBody>
          <a:bodyPr lIns="91406" tIns="45703" rIns="91406" bIns="45703"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38" name="テキスト ボックス 37"/>
          <p:cNvSpPr txBox="1"/>
          <p:nvPr/>
        </p:nvSpPr>
        <p:spPr>
          <a:xfrm rot="20117767">
            <a:off x="8426340" y="2265778"/>
            <a:ext cx="92333" cy="1039026"/>
          </a:xfrm>
          <a:prstGeom prst="rect">
            <a:avLst/>
          </a:prstGeom>
          <a:solidFill>
            <a:schemeClr val="bg1"/>
          </a:solidFill>
          <a:ln>
            <a:noFill/>
            <a:prstDash val="sysDash"/>
          </a:ln>
        </p:spPr>
        <p:txBody>
          <a:bodyPr vert="eaVert" wrap="square" lIns="0" tIns="0" rIns="0" bIns="0" rtlCol="0" anchor="ctr" anchorCtr="1">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大阪ビジネスパーク駅</a:t>
            </a:r>
          </a:p>
        </p:txBody>
      </p:sp>
      <p:sp>
        <p:nvSpPr>
          <p:cNvPr id="39" name="テキスト ボックス 38"/>
          <p:cNvSpPr txBox="1"/>
          <p:nvPr/>
        </p:nvSpPr>
        <p:spPr>
          <a:xfrm>
            <a:off x="9231048" y="1331804"/>
            <a:ext cx="401179" cy="92333"/>
          </a:xfrm>
          <a:prstGeom prst="rect">
            <a:avLst/>
          </a:prstGeom>
          <a:solidFill>
            <a:schemeClr val="bg1"/>
          </a:solidFill>
          <a:ln>
            <a:noFill/>
            <a:prstDash val="sysDash"/>
          </a:ln>
        </p:spPr>
        <p:txBody>
          <a:bodyPr wrap="square" lIns="0" tIns="0" rIns="0" bIns="0" rtlCol="0" anchor="ctr" anchorCtr="1">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京橋駅</a:t>
            </a:r>
          </a:p>
        </p:txBody>
      </p:sp>
      <p:sp>
        <p:nvSpPr>
          <p:cNvPr id="40" name="上下矢印 39"/>
          <p:cNvSpPr/>
          <p:nvPr/>
        </p:nvSpPr>
        <p:spPr>
          <a:xfrm>
            <a:off x="8991196" y="1718014"/>
            <a:ext cx="630111" cy="574742"/>
          </a:xfrm>
          <a:prstGeom prst="upDownArrow">
            <a:avLst>
              <a:gd name="adj1" fmla="val 50000"/>
              <a:gd name="adj2" fmla="val 27172"/>
            </a:avLst>
          </a:prstGeom>
          <a:solidFill>
            <a:schemeClr val="accent6">
              <a:lumMod val="60000"/>
              <a:lumOff val="4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41" name="上下矢印 40"/>
          <p:cNvSpPr/>
          <p:nvPr/>
        </p:nvSpPr>
        <p:spPr>
          <a:xfrm rot="1454348">
            <a:off x="8901396" y="3004662"/>
            <a:ext cx="630111" cy="574742"/>
          </a:xfrm>
          <a:prstGeom prst="upDownArrow">
            <a:avLst>
              <a:gd name="adj1" fmla="val 50000"/>
              <a:gd name="adj2" fmla="val 27172"/>
            </a:avLst>
          </a:prstGeom>
          <a:solidFill>
            <a:schemeClr val="accent6">
              <a:lumMod val="60000"/>
              <a:lumOff val="4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42" name="フリーフォーム 41"/>
          <p:cNvSpPr/>
          <p:nvPr/>
        </p:nvSpPr>
        <p:spPr>
          <a:xfrm>
            <a:off x="9526352" y="1064719"/>
            <a:ext cx="462361" cy="5891707"/>
          </a:xfrm>
          <a:custGeom>
            <a:avLst/>
            <a:gdLst>
              <a:gd name="connsiteX0" fmla="*/ 0 w 914400"/>
              <a:gd name="connsiteY0" fmla="*/ 0 h 4324350"/>
              <a:gd name="connsiteX1" fmla="*/ 266700 w 914400"/>
              <a:gd name="connsiteY1" fmla="*/ 209550 h 4324350"/>
              <a:gd name="connsiteX2" fmla="*/ 533400 w 914400"/>
              <a:gd name="connsiteY2" fmla="*/ 857250 h 4324350"/>
              <a:gd name="connsiteX3" fmla="*/ 914400 w 914400"/>
              <a:gd name="connsiteY3" fmla="*/ 2028825 h 4324350"/>
              <a:gd name="connsiteX4" fmla="*/ 714375 w 914400"/>
              <a:gd name="connsiteY4" fmla="*/ 2886075 h 4324350"/>
              <a:gd name="connsiteX5" fmla="*/ 542925 w 914400"/>
              <a:gd name="connsiteY5" fmla="*/ 4324350 h 4324350"/>
              <a:gd name="connsiteX0" fmla="*/ 0 w 914400"/>
              <a:gd name="connsiteY0" fmla="*/ 0 h 5978227"/>
              <a:gd name="connsiteX1" fmla="*/ 266700 w 914400"/>
              <a:gd name="connsiteY1" fmla="*/ 209550 h 5978227"/>
              <a:gd name="connsiteX2" fmla="*/ 533400 w 914400"/>
              <a:gd name="connsiteY2" fmla="*/ 857250 h 5978227"/>
              <a:gd name="connsiteX3" fmla="*/ 914400 w 914400"/>
              <a:gd name="connsiteY3" fmla="*/ 2028825 h 5978227"/>
              <a:gd name="connsiteX4" fmla="*/ 714375 w 914400"/>
              <a:gd name="connsiteY4" fmla="*/ 2886075 h 5978227"/>
              <a:gd name="connsiteX5" fmla="*/ 592038 w 914400"/>
              <a:gd name="connsiteY5" fmla="*/ 5978227 h 5978227"/>
              <a:gd name="connsiteX0" fmla="*/ 0 w 914400"/>
              <a:gd name="connsiteY0" fmla="*/ 0 h 5978227"/>
              <a:gd name="connsiteX1" fmla="*/ 266700 w 914400"/>
              <a:gd name="connsiteY1" fmla="*/ 209550 h 5978227"/>
              <a:gd name="connsiteX2" fmla="*/ 533400 w 914400"/>
              <a:gd name="connsiteY2" fmla="*/ 857250 h 5978227"/>
              <a:gd name="connsiteX3" fmla="*/ 914400 w 914400"/>
              <a:gd name="connsiteY3" fmla="*/ 2028825 h 5978227"/>
              <a:gd name="connsiteX4" fmla="*/ 714375 w 914400"/>
              <a:gd name="connsiteY4" fmla="*/ 2886075 h 5978227"/>
              <a:gd name="connsiteX5" fmla="*/ 520030 w 914400"/>
              <a:gd name="connsiteY5" fmla="*/ 4754091 h 5978227"/>
              <a:gd name="connsiteX6" fmla="*/ 592038 w 914400"/>
              <a:gd name="connsiteY6" fmla="*/ 5978227 h 5978227"/>
              <a:gd name="connsiteX0" fmla="*/ 0 w 914400"/>
              <a:gd name="connsiteY0" fmla="*/ 0 h 5978227"/>
              <a:gd name="connsiteX1" fmla="*/ 266700 w 914400"/>
              <a:gd name="connsiteY1" fmla="*/ 209550 h 5978227"/>
              <a:gd name="connsiteX2" fmla="*/ 533400 w 914400"/>
              <a:gd name="connsiteY2" fmla="*/ 857250 h 5978227"/>
              <a:gd name="connsiteX3" fmla="*/ 914400 w 914400"/>
              <a:gd name="connsiteY3" fmla="*/ 2028825 h 5978227"/>
              <a:gd name="connsiteX4" fmla="*/ 714375 w 914400"/>
              <a:gd name="connsiteY4" fmla="*/ 2886075 h 5978227"/>
              <a:gd name="connsiteX5" fmla="*/ 520030 w 914400"/>
              <a:gd name="connsiteY5" fmla="*/ 4754091 h 5978227"/>
              <a:gd name="connsiteX6" fmla="*/ 520030 w 914400"/>
              <a:gd name="connsiteY6" fmla="*/ 5330155 h 5978227"/>
              <a:gd name="connsiteX7" fmla="*/ 592038 w 914400"/>
              <a:gd name="connsiteY7" fmla="*/ 5978227 h 5978227"/>
              <a:gd name="connsiteX0" fmla="*/ 0 w 880070"/>
              <a:gd name="connsiteY0" fmla="*/ 0 h 5978227"/>
              <a:gd name="connsiteX1" fmla="*/ 266700 w 880070"/>
              <a:gd name="connsiteY1" fmla="*/ 209550 h 5978227"/>
              <a:gd name="connsiteX2" fmla="*/ 533400 w 880070"/>
              <a:gd name="connsiteY2" fmla="*/ 857250 h 5978227"/>
              <a:gd name="connsiteX3" fmla="*/ 880070 w 880070"/>
              <a:gd name="connsiteY3" fmla="*/ 2017787 h 5978227"/>
              <a:gd name="connsiteX4" fmla="*/ 714375 w 880070"/>
              <a:gd name="connsiteY4" fmla="*/ 2886075 h 5978227"/>
              <a:gd name="connsiteX5" fmla="*/ 520030 w 880070"/>
              <a:gd name="connsiteY5" fmla="*/ 4754091 h 5978227"/>
              <a:gd name="connsiteX6" fmla="*/ 520030 w 880070"/>
              <a:gd name="connsiteY6" fmla="*/ 5330155 h 5978227"/>
              <a:gd name="connsiteX7" fmla="*/ 592038 w 880070"/>
              <a:gd name="connsiteY7" fmla="*/ 5978227 h 5978227"/>
              <a:gd name="connsiteX0" fmla="*/ 0 w 880070"/>
              <a:gd name="connsiteY0" fmla="*/ 0 h 5978227"/>
              <a:gd name="connsiteX1" fmla="*/ 266700 w 880070"/>
              <a:gd name="connsiteY1" fmla="*/ 209550 h 5978227"/>
              <a:gd name="connsiteX2" fmla="*/ 533400 w 880070"/>
              <a:gd name="connsiteY2" fmla="*/ 857250 h 5978227"/>
              <a:gd name="connsiteX3" fmla="*/ 880070 w 880070"/>
              <a:gd name="connsiteY3" fmla="*/ 2017787 h 5978227"/>
              <a:gd name="connsiteX4" fmla="*/ 714375 w 880070"/>
              <a:gd name="connsiteY4" fmla="*/ 2886075 h 5978227"/>
              <a:gd name="connsiteX5" fmla="*/ 520030 w 880070"/>
              <a:gd name="connsiteY5" fmla="*/ 4754091 h 5978227"/>
              <a:gd name="connsiteX6" fmla="*/ 520030 w 880070"/>
              <a:gd name="connsiteY6" fmla="*/ 5330155 h 5978227"/>
              <a:gd name="connsiteX7" fmla="*/ 592038 w 880070"/>
              <a:gd name="connsiteY7" fmla="*/ 5978227 h 5978227"/>
              <a:gd name="connsiteX0" fmla="*/ 0 w 880070"/>
              <a:gd name="connsiteY0" fmla="*/ 0 h 5978227"/>
              <a:gd name="connsiteX1" fmla="*/ 266700 w 880070"/>
              <a:gd name="connsiteY1" fmla="*/ 209550 h 5978227"/>
              <a:gd name="connsiteX2" fmla="*/ 533400 w 880070"/>
              <a:gd name="connsiteY2" fmla="*/ 857250 h 5978227"/>
              <a:gd name="connsiteX3" fmla="*/ 880070 w 880070"/>
              <a:gd name="connsiteY3" fmla="*/ 2017787 h 5978227"/>
              <a:gd name="connsiteX4" fmla="*/ 714375 w 880070"/>
              <a:gd name="connsiteY4" fmla="*/ 2886075 h 5978227"/>
              <a:gd name="connsiteX5" fmla="*/ 520030 w 880070"/>
              <a:gd name="connsiteY5" fmla="*/ 4754091 h 5978227"/>
              <a:gd name="connsiteX6" fmla="*/ 520030 w 880070"/>
              <a:gd name="connsiteY6" fmla="*/ 5330155 h 5978227"/>
              <a:gd name="connsiteX7" fmla="*/ 592038 w 880070"/>
              <a:gd name="connsiteY7" fmla="*/ 5978227 h 5978227"/>
              <a:gd name="connsiteX0" fmla="*/ 0 w 880070"/>
              <a:gd name="connsiteY0" fmla="*/ 0 h 5978227"/>
              <a:gd name="connsiteX1" fmla="*/ 266700 w 880070"/>
              <a:gd name="connsiteY1" fmla="*/ 209550 h 5978227"/>
              <a:gd name="connsiteX2" fmla="*/ 533400 w 880070"/>
              <a:gd name="connsiteY2" fmla="*/ 857250 h 5978227"/>
              <a:gd name="connsiteX3" fmla="*/ 880070 w 880070"/>
              <a:gd name="connsiteY3" fmla="*/ 2089795 h 5978227"/>
              <a:gd name="connsiteX4" fmla="*/ 714375 w 880070"/>
              <a:gd name="connsiteY4" fmla="*/ 2886075 h 5978227"/>
              <a:gd name="connsiteX5" fmla="*/ 520030 w 880070"/>
              <a:gd name="connsiteY5" fmla="*/ 4754091 h 5978227"/>
              <a:gd name="connsiteX6" fmla="*/ 520030 w 880070"/>
              <a:gd name="connsiteY6" fmla="*/ 5330155 h 5978227"/>
              <a:gd name="connsiteX7" fmla="*/ 592038 w 880070"/>
              <a:gd name="connsiteY7" fmla="*/ 5978227 h 5978227"/>
              <a:gd name="connsiteX0" fmla="*/ 0 w 878681"/>
              <a:gd name="connsiteY0" fmla="*/ 0 h 5978227"/>
              <a:gd name="connsiteX1" fmla="*/ 266700 w 878681"/>
              <a:gd name="connsiteY1" fmla="*/ 209550 h 5978227"/>
              <a:gd name="connsiteX2" fmla="*/ 533400 w 878681"/>
              <a:gd name="connsiteY2" fmla="*/ 857250 h 5978227"/>
              <a:gd name="connsiteX3" fmla="*/ 878681 w 878681"/>
              <a:gd name="connsiteY3" fmla="*/ 2016919 h 5978227"/>
              <a:gd name="connsiteX4" fmla="*/ 714375 w 878681"/>
              <a:gd name="connsiteY4" fmla="*/ 2886075 h 5978227"/>
              <a:gd name="connsiteX5" fmla="*/ 520030 w 878681"/>
              <a:gd name="connsiteY5" fmla="*/ 4754091 h 5978227"/>
              <a:gd name="connsiteX6" fmla="*/ 520030 w 878681"/>
              <a:gd name="connsiteY6" fmla="*/ 5330155 h 5978227"/>
              <a:gd name="connsiteX7" fmla="*/ 592038 w 878681"/>
              <a:gd name="connsiteY7" fmla="*/ 5978227 h 5978227"/>
              <a:gd name="connsiteX0" fmla="*/ 0 w 878681"/>
              <a:gd name="connsiteY0" fmla="*/ 0 h 6166051"/>
              <a:gd name="connsiteX1" fmla="*/ 266700 w 878681"/>
              <a:gd name="connsiteY1" fmla="*/ 209550 h 6166051"/>
              <a:gd name="connsiteX2" fmla="*/ 533400 w 878681"/>
              <a:gd name="connsiteY2" fmla="*/ 857250 h 6166051"/>
              <a:gd name="connsiteX3" fmla="*/ 878681 w 878681"/>
              <a:gd name="connsiteY3" fmla="*/ 2016919 h 6166051"/>
              <a:gd name="connsiteX4" fmla="*/ 714375 w 878681"/>
              <a:gd name="connsiteY4" fmla="*/ 2886075 h 6166051"/>
              <a:gd name="connsiteX5" fmla="*/ 520030 w 878681"/>
              <a:gd name="connsiteY5" fmla="*/ 4754091 h 6166051"/>
              <a:gd name="connsiteX6" fmla="*/ 520030 w 878681"/>
              <a:gd name="connsiteY6" fmla="*/ 5330155 h 6166051"/>
              <a:gd name="connsiteX7" fmla="*/ 606387 w 878681"/>
              <a:gd name="connsiteY7" fmla="*/ 6166051 h 6166051"/>
              <a:gd name="connsiteX0" fmla="*/ 0 w 878681"/>
              <a:gd name="connsiteY0" fmla="*/ 0 h 6166051"/>
              <a:gd name="connsiteX1" fmla="*/ 266700 w 878681"/>
              <a:gd name="connsiteY1" fmla="*/ 209550 h 6166051"/>
              <a:gd name="connsiteX2" fmla="*/ 533400 w 878681"/>
              <a:gd name="connsiteY2" fmla="*/ 857250 h 6166051"/>
              <a:gd name="connsiteX3" fmla="*/ 878681 w 878681"/>
              <a:gd name="connsiteY3" fmla="*/ 2016919 h 6166051"/>
              <a:gd name="connsiteX4" fmla="*/ 714375 w 878681"/>
              <a:gd name="connsiteY4" fmla="*/ 2886075 h 6166051"/>
              <a:gd name="connsiteX5" fmla="*/ 520030 w 878681"/>
              <a:gd name="connsiteY5" fmla="*/ 4754091 h 6166051"/>
              <a:gd name="connsiteX6" fmla="*/ 520030 w 878681"/>
              <a:gd name="connsiteY6" fmla="*/ 5330155 h 6166051"/>
              <a:gd name="connsiteX7" fmla="*/ 614901 w 878681"/>
              <a:gd name="connsiteY7" fmla="*/ 5802040 h 6166051"/>
              <a:gd name="connsiteX8" fmla="*/ 606387 w 878681"/>
              <a:gd name="connsiteY8" fmla="*/ 6166051 h 6166051"/>
              <a:gd name="connsiteX0" fmla="*/ 0 w 611981"/>
              <a:gd name="connsiteY0" fmla="*/ 0 h 5956501"/>
              <a:gd name="connsiteX1" fmla="*/ 266700 w 611981"/>
              <a:gd name="connsiteY1" fmla="*/ 647700 h 5956501"/>
              <a:gd name="connsiteX2" fmla="*/ 611981 w 611981"/>
              <a:gd name="connsiteY2" fmla="*/ 1807369 h 5956501"/>
              <a:gd name="connsiteX3" fmla="*/ 447675 w 611981"/>
              <a:gd name="connsiteY3" fmla="*/ 2676525 h 5956501"/>
              <a:gd name="connsiteX4" fmla="*/ 253330 w 611981"/>
              <a:gd name="connsiteY4" fmla="*/ 4544541 h 5956501"/>
              <a:gd name="connsiteX5" fmla="*/ 253330 w 611981"/>
              <a:gd name="connsiteY5" fmla="*/ 5120605 h 5956501"/>
              <a:gd name="connsiteX6" fmla="*/ 348201 w 611981"/>
              <a:gd name="connsiteY6" fmla="*/ 5592490 h 5956501"/>
              <a:gd name="connsiteX7" fmla="*/ 339687 w 611981"/>
              <a:gd name="connsiteY7" fmla="*/ 5956501 h 5956501"/>
              <a:gd name="connsiteX0" fmla="*/ 0 w 445773"/>
              <a:gd name="connsiteY0" fmla="*/ 0 h 5567499"/>
              <a:gd name="connsiteX1" fmla="*/ 100492 w 445773"/>
              <a:gd name="connsiteY1" fmla="*/ 258698 h 5567499"/>
              <a:gd name="connsiteX2" fmla="*/ 445773 w 445773"/>
              <a:gd name="connsiteY2" fmla="*/ 1418367 h 5567499"/>
              <a:gd name="connsiteX3" fmla="*/ 281467 w 445773"/>
              <a:gd name="connsiteY3" fmla="*/ 2287523 h 5567499"/>
              <a:gd name="connsiteX4" fmla="*/ 87122 w 445773"/>
              <a:gd name="connsiteY4" fmla="*/ 4155539 h 5567499"/>
              <a:gd name="connsiteX5" fmla="*/ 87122 w 445773"/>
              <a:gd name="connsiteY5" fmla="*/ 4731603 h 5567499"/>
              <a:gd name="connsiteX6" fmla="*/ 181993 w 445773"/>
              <a:gd name="connsiteY6" fmla="*/ 5203488 h 5567499"/>
              <a:gd name="connsiteX7" fmla="*/ 173479 w 445773"/>
              <a:gd name="connsiteY7" fmla="*/ 5567499 h 5567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773" h="5567499">
                <a:moveTo>
                  <a:pt x="0" y="0"/>
                </a:moveTo>
                <a:lnTo>
                  <a:pt x="100492" y="258698"/>
                </a:lnTo>
                <a:lnTo>
                  <a:pt x="445773" y="1418367"/>
                </a:lnTo>
                <a:lnTo>
                  <a:pt x="281467" y="2287523"/>
                </a:lnTo>
                <a:lnTo>
                  <a:pt x="87122" y="4155539"/>
                </a:lnTo>
                <a:lnTo>
                  <a:pt x="87122" y="4731603"/>
                </a:lnTo>
                <a:lnTo>
                  <a:pt x="181993" y="5203488"/>
                </a:lnTo>
                <a:lnTo>
                  <a:pt x="173479" y="5567499"/>
                </a:lnTo>
              </a:path>
            </a:pathLst>
          </a:custGeom>
          <a:ln w="50800" cmpd="sng">
            <a:solidFill>
              <a:srgbClr val="FF9900"/>
            </a:solidFill>
            <a:prstDash val="dash"/>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43" name="テキスト ボックス 42"/>
          <p:cNvSpPr txBox="1"/>
          <p:nvPr/>
        </p:nvSpPr>
        <p:spPr>
          <a:xfrm>
            <a:off x="9646004" y="1949362"/>
            <a:ext cx="1525259" cy="369332"/>
          </a:xfrm>
          <a:prstGeom prst="rect">
            <a:avLst/>
          </a:prstGeom>
          <a:noFill/>
          <a:ln w="12700">
            <a:solidFill>
              <a:schemeClr val="tx1"/>
            </a:solidFill>
          </a:ln>
        </p:spPr>
        <p:txBody>
          <a:bodyPr wrap="square" lIns="0" tIns="0" rIns="0" bIns="0" rtlCol="0" anchor="t" anchorCtr="0">
            <a:spAutoFit/>
          </a:bodyPr>
          <a:lstStyle/>
          <a:p>
            <a:pPr marL="180975" marR="0" lvl="0" indent="-180975"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③京橋・　大阪ビジネスパーク（ＯＢＰ）</a:t>
            </a:r>
          </a:p>
        </p:txBody>
      </p:sp>
      <p:sp>
        <p:nvSpPr>
          <p:cNvPr id="44" name="テキスト ボックス 43"/>
          <p:cNvSpPr txBox="1"/>
          <p:nvPr/>
        </p:nvSpPr>
        <p:spPr>
          <a:xfrm>
            <a:off x="8175464" y="2408639"/>
            <a:ext cx="2250396" cy="492408"/>
          </a:xfrm>
          <a:prstGeom prst="rect">
            <a:avLst/>
          </a:prstGeom>
          <a:noFill/>
          <a:ln w="12700">
            <a:noFill/>
          </a:ln>
        </p:spPr>
        <p:txBody>
          <a:bodyPr wrap="square" lIns="91406" tIns="45703" rIns="91406" bIns="45703"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300" b="1"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大阪ビジネスパーク</a:t>
            </a:r>
            <a:endParaRPr kumimoji="1" lang="en-US" altLang="ja-JP" sz="1300" b="1"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300" b="1"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r>
              <a:rPr kumimoji="1" lang="en-US" altLang="ja-JP" sz="1300" b="1"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OBP)</a:t>
            </a:r>
            <a:endParaRPr kumimoji="1" lang="ja-JP" altLang="en-US" sz="1300" b="1"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45" name="上下矢印 44"/>
          <p:cNvSpPr/>
          <p:nvPr/>
        </p:nvSpPr>
        <p:spPr>
          <a:xfrm rot="5793873">
            <a:off x="9338777" y="4609689"/>
            <a:ext cx="630111" cy="574742"/>
          </a:xfrm>
          <a:prstGeom prst="upDownArrow">
            <a:avLst>
              <a:gd name="adj1" fmla="val 50000"/>
              <a:gd name="adj2" fmla="val 27172"/>
            </a:avLst>
          </a:prstGeom>
          <a:solidFill>
            <a:schemeClr val="accent6">
              <a:lumMod val="60000"/>
              <a:lumOff val="4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47" name="テキスト ボックス 27"/>
          <p:cNvSpPr txBox="1"/>
          <p:nvPr/>
        </p:nvSpPr>
        <p:spPr>
          <a:xfrm>
            <a:off x="9816270" y="4390673"/>
            <a:ext cx="1491079" cy="184666"/>
          </a:xfrm>
          <a:prstGeom prst="rect">
            <a:avLst/>
          </a:prstGeom>
          <a:noFill/>
          <a:ln w="12700">
            <a:solidFill>
              <a:schemeClr val="tx1"/>
            </a:solidFill>
          </a:ln>
        </p:spPr>
        <p:txBody>
          <a:bodyPr wrap="square" lIns="0" tIns="0" rIns="0" bIns="0" rtlCol="0" anchor="ctr"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rPr>
              <a:t>②大阪城東部地区</a:t>
            </a:r>
          </a:p>
        </p:txBody>
      </p:sp>
      <p:sp>
        <p:nvSpPr>
          <p:cNvPr id="61" name="フリーフォーム 60"/>
          <p:cNvSpPr/>
          <p:nvPr/>
        </p:nvSpPr>
        <p:spPr>
          <a:xfrm>
            <a:off x="7334250" y="5251612"/>
            <a:ext cx="533400" cy="186570"/>
          </a:xfrm>
          <a:custGeom>
            <a:avLst/>
            <a:gdLst>
              <a:gd name="connsiteX0" fmla="*/ 0 w 3398520"/>
              <a:gd name="connsiteY0" fmla="*/ 1135380 h 1188720"/>
              <a:gd name="connsiteX1" fmla="*/ 121920 w 3398520"/>
              <a:gd name="connsiteY1" fmla="*/ 0 h 1188720"/>
              <a:gd name="connsiteX2" fmla="*/ 3398520 w 3398520"/>
              <a:gd name="connsiteY2" fmla="*/ 381000 h 1188720"/>
              <a:gd name="connsiteX3" fmla="*/ 3345180 w 3398520"/>
              <a:gd name="connsiteY3" fmla="*/ 1074420 h 1188720"/>
              <a:gd name="connsiteX4" fmla="*/ 320040 w 3398520"/>
              <a:gd name="connsiteY4" fmla="*/ 1188720 h 1188720"/>
              <a:gd name="connsiteX5" fmla="*/ 220980 w 3398520"/>
              <a:gd name="connsiteY5" fmla="*/ 1135380 h 1188720"/>
              <a:gd name="connsiteX6" fmla="*/ 0 w 3398520"/>
              <a:gd name="connsiteY6" fmla="*/ 1135380 h 1188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98520" h="1188720">
                <a:moveTo>
                  <a:pt x="0" y="1135380"/>
                </a:moveTo>
                <a:lnTo>
                  <a:pt x="121920" y="0"/>
                </a:lnTo>
                <a:lnTo>
                  <a:pt x="3398520" y="381000"/>
                </a:lnTo>
                <a:lnTo>
                  <a:pt x="3345180" y="1074420"/>
                </a:lnTo>
                <a:lnTo>
                  <a:pt x="320040" y="1188720"/>
                </a:lnTo>
                <a:lnTo>
                  <a:pt x="220980" y="1135380"/>
                </a:lnTo>
                <a:lnTo>
                  <a:pt x="0" y="1135380"/>
                </a:lnTo>
                <a:close/>
              </a:path>
            </a:pathLst>
          </a:custGeom>
          <a:solidFill>
            <a:schemeClr val="bg1">
              <a:lumMod val="75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schemeClr val="tx1"/>
              </a:solidFill>
              <a:effectLst/>
              <a:uLnTx/>
              <a:uFillTx/>
              <a:latin typeface="Calibri" panose="020F0502020204030204"/>
              <a:ea typeface="ＭＳ Ｐゴシック" panose="020B0600070205080204" pitchFamily="50" charset="-128"/>
              <a:cs typeface="+mn-cs"/>
            </a:endParaRPr>
          </a:p>
        </p:txBody>
      </p:sp>
      <p:sp>
        <p:nvSpPr>
          <p:cNvPr id="62" name="フリーフォーム 61"/>
          <p:cNvSpPr/>
          <p:nvPr/>
        </p:nvSpPr>
        <p:spPr>
          <a:xfrm>
            <a:off x="6838981" y="2924662"/>
            <a:ext cx="293990" cy="144817"/>
          </a:xfrm>
          <a:custGeom>
            <a:avLst/>
            <a:gdLst>
              <a:gd name="connsiteX0" fmla="*/ 0 w 2057400"/>
              <a:gd name="connsiteY0" fmla="*/ 76200 h 1013460"/>
              <a:gd name="connsiteX1" fmla="*/ 182880 w 2057400"/>
              <a:gd name="connsiteY1" fmla="*/ 0 h 1013460"/>
              <a:gd name="connsiteX2" fmla="*/ 1638300 w 2057400"/>
              <a:gd name="connsiteY2" fmla="*/ 403860 h 1013460"/>
              <a:gd name="connsiteX3" fmla="*/ 1790700 w 2057400"/>
              <a:gd name="connsiteY3" fmla="*/ 411480 h 1013460"/>
              <a:gd name="connsiteX4" fmla="*/ 2019300 w 2057400"/>
              <a:gd name="connsiteY4" fmla="*/ 411480 h 1013460"/>
              <a:gd name="connsiteX5" fmla="*/ 2057400 w 2057400"/>
              <a:gd name="connsiteY5" fmla="*/ 838200 h 1013460"/>
              <a:gd name="connsiteX6" fmla="*/ 495300 w 2057400"/>
              <a:gd name="connsiteY6" fmla="*/ 1013460 h 1013460"/>
              <a:gd name="connsiteX7" fmla="*/ 0 w 2057400"/>
              <a:gd name="connsiteY7" fmla="*/ 76200 h 1013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57400" h="1013460">
                <a:moveTo>
                  <a:pt x="0" y="76200"/>
                </a:moveTo>
                <a:lnTo>
                  <a:pt x="182880" y="0"/>
                </a:lnTo>
                <a:lnTo>
                  <a:pt x="1638300" y="403860"/>
                </a:lnTo>
                <a:lnTo>
                  <a:pt x="1790700" y="411480"/>
                </a:lnTo>
                <a:lnTo>
                  <a:pt x="2019300" y="411480"/>
                </a:lnTo>
                <a:lnTo>
                  <a:pt x="2057400" y="838200"/>
                </a:lnTo>
                <a:lnTo>
                  <a:pt x="495300" y="1013460"/>
                </a:lnTo>
                <a:lnTo>
                  <a:pt x="0" y="76200"/>
                </a:lnTo>
                <a:close/>
              </a:path>
            </a:pathLst>
          </a:custGeom>
          <a:solidFill>
            <a:schemeClr val="bg1">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63" name="テキスト ボックス 62"/>
          <p:cNvSpPr txBox="1"/>
          <p:nvPr/>
        </p:nvSpPr>
        <p:spPr>
          <a:xfrm>
            <a:off x="7391434" y="5268337"/>
            <a:ext cx="290110" cy="223116"/>
          </a:xfrm>
          <a:prstGeom prst="rect">
            <a:avLst/>
          </a:prstGeom>
          <a:noFill/>
        </p:spPr>
        <p:txBody>
          <a:bodyPr wrap="square" lIns="0" tIns="0" rIns="0" bIns="0" rtlCol="0" anchor="ctr">
            <a:noAutofit/>
          </a:bodyPr>
          <a:lstStyle/>
          <a:p>
            <a:pPr marL="0" marR="0" lvl="0" indent="0" algn="ctr" defTabSz="914400" rtl="0" eaLnBrk="1" fontAlgn="auto" latinLnBrk="0" hangingPunct="1">
              <a:lnSpc>
                <a:spcPts val="500"/>
              </a:lnSpc>
              <a:spcBef>
                <a:spcPts val="0"/>
              </a:spcBef>
              <a:spcAft>
                <a:spcPts val="0"/>
              </a:spcAft>
              <a:buClrTx/>
              <a:buSzTx/>
              <a:buFontTx/>
              <a:buNone/>
              <a:tabLst/>
              <a:defRPr/>
            </a:pPr>
            <a:r>
              <a:rPr kumimoji="1" lang="en-US" altLang="ja-JP" sz="1200" b="1" i="0" u="none" strike="noStrike" kern="1200" cap="none" spc="0" normalizeH="0" baseline="0" noProof="0" dirty="0">
                <a:ln>
                  <a:noFill/>
                </a:ln>
                <a:effectLst/>
                <a:uLnTx/>
                <a:uFillTx/>
                <a:latin typeface="HGPｺﾞｼｯｸM" pitchFamily="50" charset="-128"/>
                <a:ea typeface="HGPｺﾞｼｯｸM" pitchFamily="50" charset="-128"/>
                <a:cs typeface="+mn-cs"/>
              </a:rPr>
              <a:t>c</a:t>
            </a:r>
            <a:endParaRPr kumimoji="1" lang="ja-JP" altLang="en-US" sz="1200" b="1" i="0" u="none" strike="noStrike" kern="1200" cap="none" spc="0" normalizeH="0" baseline="0" noProof="0" dirty="0">
              <a:ln>
                <a:noFill/>
              </a:ln>
              <a:effectLst/>
              <a:uLnTx/>
              <a:uFillTx/>
              <a:latin typeface="HGPｺﾞｼｯｸM" pitchFamily="50" charset="-128"/>
              <a:ea typeface="HGPｺﾞｼｯｸM" pitchFamily="50" charset="-128"/>
              <a:cs typeface="+mn-cs"/>
            </a:endParaRPr>
          </a:p>
        </p:txBody>
      </p:sp>
      <p:sp>
        <p:nvSpPr>
          <p:cNvPr id="2" name="正方形/長方形 1"/>
          <p:cNvSpPr/>
          <p:nvPr/>
        </p:nvSpPr>
        <p:spPr>
          <a:xfrm>
            <a:off x="5931912" y="6325793"/>
            <a:ext cx="5503326" cy="59498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64" name="テキスト ボックス 63"/>
          <p:cNvSpPr txBox="1"/>
          <p:nvPr/>
        </p:nvSpPr>
        <p:spPr>
          <a:xfrm>
            <a:off x="6659104" y="2936921"/>
            <a:ext cx="290110" cy="223116"/>
          </a:xfrm>
          <a:prstGeom prst="rect">
            <a:avLst/>
          </a:prstGeom>
          <a:noFill/>
        </p:spPr>
        <p:txBody>
          <a:bodyPr wrap="square" lIns="0" tIns="0" rIns="0" bIns="0" rtlCol="0" anchor="ctr">
            <a:noAutofit/>
          </a:bodyPr>
          <a:lstStyle/>
          <a:p>
            <a:pPr marL="0" marR="0" lvl="0" indent="0" algn="ctr" defTabSz="914400" rtl="0" eaLnBrk="1" fontAlgn="auto" latinLnBrk="0" hangingPunct="1">
              <a:lnSpc>
                <a:spcPts val="500"/>
              </a:lnSpc>
              <a:spcBef>
                <a:spcPts val="0"/>
              </a:spcBef>
              <a:spcAft>
                <a:spcPts val="0"/>
              </a:spcAft>
              <a:buClrTx/>
              <a:buSzTx/>
              <a:buFontTx/>
              <a:buNone/>
              <a:tabLst/>
              <a:defRPr/>
            </a:pPr>
            <a:r>
              <a:rPr kumimoji="1" lang="en-US" altLang="ja-JP" sz="1200" b="1" i="0" u="none" strike="noStrike" kern="1200" cap="none" spc="0" normalizeH="0" baseline="0" noProof="0" dirty="0">
                <a:ln>
                  <a:noFill/>
                </a:ln>
                <a:effectLst/>
                <a:uLnTx/>
                <a:uFillTx/>
                <a:latin typeface="HGPｺﾞｼｯｸM" pitchFamily="50" charset="-128"/>
                <a:ea typeface="HGPｺﾞｼｯｸM" pitchFamily="50" charset="-128"/>
                <a:cs typeface="+mn-cs"/>
              </a:rPr>
              <a:t>b</a:t>
            </a:r>
            <a:endParaRPr kumimoji="1" lang="ja-JP" altLang="en-US" sz="1200" b="1" i="0" u="none" strike="noStrike" kern="1200" cap="none" spc="0" normalizeH="0" baseline="0" noProof="0" dirty="0">
              <a:ln>
                <a:noFill/>
              </a:ln>
              <a:effectLst/>
              <a:uLnTx/>
              <a:uFillTx/>
              <a:latin typeface="HGPｺﾞｼｯｸM" pitchFamily="50" charset="-128"/>
              <a:ea typeface="HGPｺﾞｼｯｸM" pitchFamily="50" charset="-128"/>
              <a:cs typeface="+mn-cs"/>
            </a:endParaRPr>
          </a:p>
        </p:txBody>
      </p:sp>
      <p:sp>
        <p:nvSpPr>
          <p:cNvPr id="3" name="フリーフォーム 2"/>
          <p:cNvSpPr/>
          <p:nvPr/>
        </p:nvSpPr>
        <p:spPr>
          <a:xfrm>
            <a:off x="8686800" y="470535"/>
            <a:ext cx="409575" cy="497681"/>
          </a:xfrm>
          <a:custGeom>
            <a:avLst/>
            <a:gdLst>
              <a:gd name="connsiteX0" fmla="*/ 402431 w 409575"/>
              <a:gd name="connsiteY0" fmla="*/ 428625 h 497681"/>
              <a:gd name="connsiteX1" fmla="*/ 97631 w 409575"/>
              <a:gd name="connsiteY1" fmla="*/ 476250 h 497681"/>
              <a:gd name="connsiteX2" fmla="*/ 30956 w 409575"/>
              <a:gd name="connsiteY2" fmla="*/ 497681 h 497681"/>
              <a:gd name="connsiteX3" fmla="*/ 0 w 409575"/>
              <a:gd name="connsiteY3" fmla="*/ 19050 h 497681"/>
              <a:gd name="connsiteX4" fmla="*/ 266700 w 409575"/>
              <a:gd name="connsiteY4" fmla="*/ 16669 h 497681"/>
              <a:gd name="connsiteX5" fmla="*/ 269081 w 409575"/>
              <a:gd name="connsiteY5" fmla="*/ 0 h 497681"/>
              <a:gd name="connsiteX6" fmla="*/ 378619 w 409575"/>
              <a:gd name="connsiteY6" fmla="*/ 0 h 497681"/>
              <a:gd name="connsiteX7" fmla="*/ 381000 w 409575"/>
              <a:gd name="connsiteY7" fmla="*/ 152400 h 497681"/>
              <a:gd name="connsiteX8" fmla="*/ 381000 w 409575"/>
              <a:gd name="connsiteY8" fmla="*/ 202406 h 497681"/>
              <a:gd name="connsiteX9" fmla="*/ 409575 w 409575"/>
              <a:gd name="connsiteY9" fmla="*/ 290513 h 497681"/>
              <a:gd name="connsiteX10" fmla="*/ 402431 w 409575"/>
              <a:gd name="connsiteY10" fmla="*/ 428625 h 497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09575" h="497681">
                <a:moveTo>
                  <a:pt x="402431" y="428625"/>
                </a:moveTo>
                <a:lnTo>
                  <a:pt x="97631" y="476250"/>
                </a:lnTo>
                <a:lnTo>
                  <a:pt x="30956" y="497681"/>
                </a:lnTo>
                <a:lnTo>
                  <a:pt x="0" y="19050"/>
                </a:lnTo>
                <a:lnTo>
                  <a:pt x="266700" y="16669"/>
                </a:lnTo>
                <a:lnTo>
                  <a:pt x="269081" y="0"/>
                </a:lnTo>
                <a:lnTo>
                  <a:pt x="378619" y="0"/>
                </a:lnTo>
                <a:cubicBezTo>
                  <a:pt x="379413" y="50800"/>
                  <a:pt x="380206" y="101600"/>
                  <a:pt x="381000" y="152400"/>
                </a:cubicBezTo>
                <a:lnTo>
                  <a:pt x="381000" y="202406"/>
                </a:lnTo>
                <a:lnTo>
                  <a:pt x="409575" y="290513"/>
                </a:lnTo>
                <a:lnTo>
                  <a:pt x="402431" y="428625"/>
                </a:lnTo>
                <a:close/>
              </a:path>
            </a:pathLst>
          </a:custGeom>
          <a:solidFill>
            <a:schemeClr val="bg1">
              <a:lumMod val="75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65" name="テキスト ボックス 64"/>
          <p:cNvSpPr txBox="1"/>
          <p:nvPr/>
        </p:nvSpPr>
        <p:spPr>
          <a:xfrm>
            <a:off x="8752272" y="639289"/>
            <a:ext cx="290110" cy="223116"/>
          </a:xfrm>
          <a:prstGeom prst="rect">
            <a:avLst/>
          </a:prstGeom>
          <a:noFill/>
        </p:spPr>
        <p:txBody>
          <a:bodyPr wrap="square" lIns="0" tIns="0" rIns="0" bIns="0" rtlCol="0" anchor="ctr">
            <a:noAutofit/>
          </a:bodyPr>
          <a:lstStyle/>
          <a:p>
            <a:pPr marL="0" marR="0" lvl="0" indent="0" algn="ctr" defTabSz="914400" rtl="0" eaLnBrk="1" fontAlgn="auto" latinLnBrk="0" hangingPunct="1">
              <a:lnSpc>
                <a:spcPts val="500"/>
              </a:lnSpc>
              <a:spcBef>
                <a:spcPts val="0"/>
              </a:spcBef>
              <a:spcAft>
                <a:spcPts val="0"/>
              </a:spcAft>
              <a:buClrTx/>
              <a:buSzTx/>
              <a:buFontTx/>
              <a:buNone/>
              <a:tabLst/>
              <a:defRPr/>
            </a:pPr>
            <a:r>
              <a:rPr kumimoji="1" lang="en-US" altLang="ja-JP" sz="1200" b="1" i="0" u="none" strike="noStrike" kern="1200" cap="none" spc="0" normalizeH="0" baseline="0" noProof="0" dirty="0">
                <a:ln>
                  <a:noFill/>
                </a:ln>
                <a:effectLst/>
                <a:uLnTx/>
                <a:uFillTx/>
                <a:latin typeface="HGPｺﾞｼｯｸM" pitchFamily="50" charset="-128"/>
                <a:ea typeface="HGPｺﾞｼｯｸM" pitchFamily="50" charset="-128"/>
                <a:cs typeface="+mn-cs"/>
              </a:rPr>
              <a:t>a</a:t>
            </a:r>
            <a:endParaRPr kumimoji="1" lang="ja-JP" altLang="en-US" sz="1200" b="1" i="0" u="none" strike="noStrike" kern="1200" cap="none" spc="0" normalizeH="0" baseline="0" noProof="0" dirty="0">
              <a:ln>
                <a:noFill/>
              </a:ln>
              <a:effectLst/>
              <a:uLnTx/>
              <a:uFillTx/>
              <a:latin typeface="HGPｺﾞｼｯｸM" pitchFamily="50" charset="-128"/>
              <a:ea typeface="HGPｺﾞｼｯｸM" pitchFamily="50" charset="-128"/>
              <a:cs typeface="+mn-cs"/>
            </a:endParaRPr>
          </a:p>
        </p:txBody>
      </p:sp>
      <p:graphicFrame>
        <p:nvGraphicFramePr>
          <p:cNvPr id="60" name="表 59"/>
          <p:cNvGraphicFramePr>
            <a:graphicFrameLocks noGrp="1"/>
          </p:cNvGraphicFramePr>
          <p:nvPr/>
        </p:nvGraphicFramePr>
        <p:xfrm>
          <a:off x="8121782" y="6115263"/>
          <a:ext cx="3469785" cy="674548"/>
        </p:xfrm>
        <a:graphic>
          <a:graphicData uri="http://schemas.openxmlformats.org/drawingml/2006/table">
            <a:tbl>
              <a:tblPr firstRow="1" bandRow="1">
                <a:tableStyleId>{5C22544A-7EE6-4342-B048-85BDC9FD1C3A}</a:tableStyleId>
              </a:tblPr>
              <a:tblGrid>
                <a:gridCol w="212519">
                  <a:extLst>
                    <a:ext uri="{9D8B030D-6E8A-4147-A177-3AD203B41FA5}">
                      <a16:colId xmlns:a16="http://schemas.microsoft.com/office/drawing/2014/main" val="20000"/>
                    </a:ext>
                  </a:extLst>
                </a:gridCol>
                <a:gridCol w="3257266">
                  <a:extLst>
                    <a:ext uri="{9D8B030D-6E8A-4147-A177-3AD203B41FA5}">
                      <a16:colId xmlns:a16="http://schemas.microsoft.com/office/drawing/2014/main" val="20001"/>
                    </a:ext>
                  </a:extLst>
                </a:gridCol>
              </a:tblGrid>
              <a:tr h="168637">
                <a:tc>
                  <a:txBody>
                    <a:bodyPr/>
                    <a:lstStyle/>
                    <a:p>
                      <a:pPr algn="ctr"/>
                      <a:endParaRPr kumimoji="1" lang="ja-JP" altLang="en-US" sz="900" dirty="0">
                        <a:solidFill>
                          <a:schemeClr val="tx1"/>
                        </a:solidFill>
                        <a:latin typeface="+mn-ea"/>
                        <a:ea typeface="+mn-ea"/>
                      </a:endParaRPr>
                    </a:p>
                  </a:txBody>
                  <a:tcPr marL="0" marR="0" marT="0" marB="0" anchor="ctr">
                    <a:lnL w="1270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kumimoji="1" lang="ja-JP" altLang="en-US" sz="900" dirty="0">
                          <a:solidFill>
                            <a:schemeClr val="tx1"/>
                          </a:solidFill>
                          <a:latin typeface="+mn-ea"/>
                          <a:ea typeface="+mn-ea"/>
                        </a:rPr>
                        <a:t>主な民間開発</a:t>
                      </a:r>
                    </a:p>
                  </a:txBody>
                  <a:tcPr marT="0" marB="0" anchor="ctr">
                    <a:lnL w="635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0"/>
                  </a:ext>
                </a:extLst>
              </a:tr>
              <a:tr h="168637">
                <a:tc>
                  <a:txBody>
                    <a:bodyPr/>
                    <a:lstStyle/>
                    <a:p>
                      <a:pPr algn="ctr"/>
                      <a:r>
                        <a:rPr kumimoji="1" lang="en-US" altLang="ja-JP" sz="900" dirty="0">
                          <a:solidFill>
                            <a:schemeClr val="tx1"/>
                          </a:solidFill>
                          <a:latin typeface="+mn-ea"/>
                          <a:ea typeface="+mn-ea"/>
                        </a:rPr>
                        <a:t>a</a:t>
                      </a:r>
                      <a:endParaRPr kumimoji="1" lang="ja-JP" altLang="en-US" sz="900" dirty="0">
                        <a:solidFill>
                          <a:schemeClr val="tx1"/>
                        </a:solidFill>
                        <a:latin typeface="+mn-ea"/>
                        <a:ea typeface="+mn-ea"/>
                      </a:endParaRPr>
                    </a:p>
                  </a:txBody>
                  <a:tcPr marT="0" marB="0" anchor="ctr">
                    <a:lnL w="1270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a:r>
                        <a:rPr kumimoji="1" lang="en-US" altLang="ja-JP" sz="900" dirty="0">
                          <a:solidFill>
                            <a:schemeClr val="tx1"/>
                          </a:solidFill>
                          <a:latin typeface="+mn-ea"/>
                          <a:ea typeface="+mn-ea"/>
                        </a:rPr>
                        <a:t>NTT</a:t>
                      </a:r>
                      <a:r>
                        <a:rPr kumimoji="1" lang="ja-JP" altLang="en-US" sz="900" dirty="0">
                          <a:solidFill>
                            <a:schemeClr val="tx1"/>
                          </a:solidFill>
                          <a:latin typeface="+mn-ea"/>
                          <a:ea typeface="+mn-ea"/>
                        </a:rPr>
                        <a:t>西日本</a:t>
                      </a:r>
                      <a:r>
                        <a:rPr kumimoji="1" lang="en-US" altLang="ja-JP" sz="900" dirty="0">
                          <a:solidFill>
                            <a:schemeClr val="tx1"/>
                          </a:solidFill>
                          <a:latin typeface="+mn-ea"/>
                          <a:ea typeface="+mn-ea"/>
                        </a:rPr>
                        <a:t>(</a:t>
                      </a:r>
                      <a:r>
                        <a:rPr kumimoji="1" lang="ja-JP" altLang="en-US" sz="900" dirty="0">
                          <a:solidFill>
                            <a:schemeClr val="tx1"/>
                          </a:solidFill>
                          <a:latin typeface="+mn-ea"/>
                          <a:ea typeface="+mn-ea"/>
                        </a:rPr>
                        <a:t>本社ビル、イノベーション施設</a:t>
                      </a:r>
                      <a:r>
                        <a:rPr kumimoji="1" lang="en-US" altLang="ja-JP" sz="900" dirty="0">
                          <a:solidFill>
                            <a:schemeClr val="tx1"/>
                          </a:solidFill>
                          <a:latin typeface="+mn-ea"/>
                          <a:ea typeface="+mn-ea"/>
                        </a:rPr>
                        <a:t>)〔2022.1</a:t>
                      </a:r>
                      <a:r>
                        <a:rPr kumimoji="1" lang="ja-JP" altLang="en-US" sz="900" dirty="0">
                          <a:solidFill>
                            <a:schemeClr val="tx1"/>
                          </a:solidFill>
                          <a:latin typeface="+mn-ea"/>
                          <a:ea typeface="+mn-ea"/>
                        </a:rPr>
                        <a:t>月、</a:t>
                      </a:r>
                      <a:r>
                        <a:rPr kumimoji="1" lang="en-US" altLang="ja-JP" sz="900" dirty="0">
                          <a:solidFill>
                            <a:schemeClr val="tx1"/>
                          </a:solidFill>
                          <a:latin typeface="+mn-ea"/>
                          <a:ea typeface="+mn-ea"/>
                        </a:rPr>
                        <a:t>3</a:t>
                      </a:r>
                      <a:r>
                        <a:rPr kumimoji="1" lang="ja-JP" altLang="en-US" sz="900" dirty="0">
                          <a:solidFill>
                            <a:schemeClr val="tx1"/>
                          </a:solidFill>
                          <a:latin typeface="+mn-ea"/>
                          <a:ea typeface="+mn-ea"/>
                        </a:rPr>
                        <a:t>月開業</a:t>
                      </a:r>
                      <a:r>
                        <a:rPr kumimoji="1" lang="en-US" altLang="ja-JP" sz="900" dirty="0">
                          <a:solidFill>
                            <a:schemeClr val="tx1"/>
                          </a:solidFill>
                          <a:latin typeface="+mn-ea"/>
                          <a:ea typeface="+mn-ea"/>
                        </a:rPr>
                        <a:t>〕</a:t>
                      </a:r>
                    </a:p>
                  </a:txBody>
                  <a:tcPr marT="0" marB="0" anchor="ctr">
                    <a:lnL w="635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717846831"/>
                  </a:ext>
                </a:extLst>
              </a:tr>
              <a:tr h="168637">
                <a:tc>
                  <a:txBody>
                    <a:bodyPr/>
                    <a:lstStyle/>
                    <a:p>
                      <a:pPr algn="ctr"/>
                      <a:r>
                        <a:rPr kumimoji="1" lang="en-US" altLang="ja-JP" sz="900" dirty="0">
                          <a:solidFill>
                            <a:schemeClr val="tx1"/>
                          </a:solidFill>
                          <a:latin typeface="+mn-ea"/>
                          <a:ea typeface="+mn-ea"/>
                        </a:rPr>
                        <a:t>b</a:t>
                      </a:r>
                      <a:endParaRPr kumimoji="1" lang="ja-JP" altLang="en-US" sz="900" dirty="0">
                        <a:solidFill>
                          <a:schemeClr val="tx1"/>
                        </a:solidFill>
                        <a:latin typeface="+mn-ea"/>
                        <a:ea typeface="+mn-ea"/>
                      </a:endParaRPr>
                    </a:p>
                  </a:txBody>
                  <a:tcPr marT="0" marB="0" anchor="ctr">
                    <a:lnL w="1270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a:r>
                        <a:rPr kumimoji="1" lang="ja-JP" altLang="en-US" sz="900" dirty="0">
                          <a:solidFill>
                            <a:schemeClr val="tx1"/>
                          </a:solidFill>
                          <a:latin typeface="+mn-ea"/>
                          <a:ea typeface="+mn-ea"/>
                        </a:rPr>
                        <a:t>大手前一丁目都市再生特別地区</a:t>
                      </a:r>
                      <a:r>
                        <a:rPr kumimoji="1" lang="en-US" altLang="ja-JP" sz="900" dirty="0">
                          <a:solidFill>
                            <a:schemeClr val="tx1"/>
                          </a:solidFill>
                          <a:latin typeface="+mn-ea"/>
                          <a:ea typeface="+mn-ea"/>
                        </a:rPr>
                        <a:t>〔2024</a:t>
                      </a:r>
                      <a:r>
                        <a:rPr kumimoji="1" lang="ja-JP" altLang="en-US" sz="900" dirty="0">
                          <a:solidFill>
                            <a:schemeClr val="tx1"/>
                          </a:solidFill>
                          <a:latin typeface="+mn-ea"/>
                          <a:ea typeface="+mn-ea"/>
                        </a:rPr>
                        <a:t>年春 開業予定</a:t>
                      </a:r>
                      <a:r>
                        <a:rPr kumimoji="1" lang="en-US" altLang="ja-JP" sz="900" dirty="0">
                          <a:solidFill>
                            <a:schemeClr val="tx1"/>
                          </a:solidFill>
                          <a:latin typeface="+mn-ea"/>
                          <a:ea typeface="+mn-ea"/>
                        </a:rPr>
                        <a:t>〕</a:t>
                      </a:r>
                    </a:p>
                  </a:txBody>
                  <a:tcPr marT="0" marB="0" anchor="ctr">
                    <a:lnL w="635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1"/>
                  </a:ext>
                </a:extLst>
              </a:tr>
              <a:tr h="168637">
                <a:tc>
                  <a:txBody>
                    <a:bodyPr/>
                    <a:lstStyle/>
                    <a:p>
                      <a:pPr algn="ctr"/>
                      <a:r>
                        <a:rPr kumimoji="1" lang="en-US" altLang="ja-JP" sz="900" dirty="0">
                          <a:solidFill>
                            <a:schemeClr val="tx1"/>
                          </a:solidFill>
                          <a:latin typeface="+mn-ea"/>
                          <a:ea typeface="+mn-ea"/>
                        </a:rPr>
                        <a:t>c</a:t>
                      </a:r>
                      <a:endParaRPr kumimoji="1" lang="ja-JP" altLang="en-US" sz="900" dirty="0">
                        <a:solidFill>
                          <a:schemeClr val="tx1"/>
                        </a:solidFill>
                        <a:latin typeface="+mn-ea"/>
                        <a:ea typeface="+mn-ea"/>
                      </a:endParaRPr>
                    </a:p>
                  </a:txBody>
                  <a:tcPr marT="0" marB="0" anchor="ctr">
                    <a:lnL w="1270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a:r>
                        <a:rPr kumimoji="1" lang="ja-JP" altLang="en-US" sz="900" dirty="0">
                          <a:solidFill>
                            <a:schemeClr val="tx1"/>
                          </a:solidFill>
                          <a:latin typeface="+mn-ea"/>
                          <a:ea typeface="+mn-ea"/>
                        </a:rPr>
                        <a:t>法円坂北特定街区</a:t>
                      </a:r>
                      <a:r>
                        <a:rPr kumimoji="1" lang="en-US" altLang="ja-JP" sz="900" dirty="0">
                          <a:solidFill>
                            <a:schemeClr val="tx1"/>
                          </a:solidFill>
                          <a:latin typeface="+mn-ea"/>
                          <a:ea typeface="+mn-ea"/>
                        </a:rPr>
                        <a:t>〔2025</a:t>
                      </a:r>
                      <a:r>
                        <a:rPr kumimoji="1" lang="ja-JP" altLang="en-US" sz="900" dirty="0">
                          <a:solidFill>
                            <a:schemeClr val="tx1"/>
                          </a:solidFill>
                          <a:latin typeface="+mn-ea"/>
                          <a:ea typeface="+mn-ea"/>
                        </a:rPr>
                        <a:t>年春以降順次開業予定</a:t>
                      </a:r>
                      <a:r>
                        <a:rPr kumimoji="1" lang="en-US" altLang="ja-JP" sz="900" dirty="0">
                          <a:solidFill>
                            <a:schemeClr val="tx1"/>
                          </a:solidFill>
                          <a:latin typeface="+mn-ea"/>
                          <a:ea typeface="+mn-ea"/>
                        </a:rPr>
                        <a:t>〕</a:t>
                      </a:r>
                    </a:p>
                  </a:txBody>
                  <a:tcPr marT="0" marB="0" anchor="ctr">
                    <a:lnL w="635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2"/>
                  </a:ext>
                </a:extLst>
              </a:tr>
            </a:tbl>
          </a:graphicData>
        </a:graphic>
      </p:graphicFrame>
      <p:sp>
        <p:nvSpPr>
          <p:cNvPr id="69" name="フリーフォーム 68"/>
          <p:cNvSpPr/>
          <p:nvPr/>
        </p:nvSpPr>
        <p:spPr>
          <a:xfrm>
            <a:off x="6540737" y="5227058"/>
            <a:ext cx="304799" cy="204787"/>
          </a:xfrm>
          <a:custGeom>
            <a:avLst/>
            <a:gdLst>
              <a:gd name="connsiteX0" fmla="*/ 404812 w 404812"/>
              <a:gd name="connsiteY0" fmla="*/ 28575 h 238125"/>
              <a:gd name="connsiteX1" fmla="*/ 0 w 404812"/>
              <a:gd name="connsiteY1" fmla="*/ 0 h 238125"/>
              <a:gd name="connsiteX2" fmla="*/ 0 w 404812"/>
              <a:gd name="connsiteY2" fmla="*/ 219075 h 238125"/>
              <a:gd name="connsiteX3" fmla="*/ 376237 w 404812"/>
              <a:gd name="connsiteY3" fmla="*/ 238125 h 238125"/>
              <a:gd name="connsiteX4" fmla="*/ 404812 w 404812"/>
              <a:gd name="connsiteY4" fmla="*/ 223837 h 238125"/>
              <a:gd name="connsiteX5" fmla="*/ 404812 w 404812"/>
              <a:gd name="connsiteY5" fmla="*/ 28575 h 238125"/>
              <a:gd name="connsiteX0" fmla="*/ 404812 w 404812"/>
              <a:gd name="connsiteY0" fmla="*/ 9525 h 219075"/>
              <a:gd name="connsiteX1" fmla="*/ 123825 w 404812"/>
              <a:gd name="connsiteY1" fmla="*/ 0 h 219075"/>
              <a:gd name="connsiteX2" fmla="*/ 0 w 404812"/>
              <a:gd name="connsiteY2" fmla="*/ 200025 h 219075"/>
              <a:gd name="connsiteX3" fmla="*/ 376237 w 404812"/>
              <a:gd name="connsiteY3" fmla="*/ 219075 h 219075"/>
              <a:gd name="connsiteX4" fmla="*/ 404812 w 404812"/>
              <a:gd name="connsiteY4" fmla="*/ 204787 h 219075"/>
              <a:gd name="connsiteX5" fmla="*/ 404812 w 404812"/>
              <a:gd name="connsiteY5" fmla="*/ 9525 h 219075"/>
              <a:gd name="connsiteX0" fmla="*/ 304799 w 304799"/>
              <a:gd name="connsiteY0" fmla="*/ 9525 h 219075"/>
              <a:gd name="connsiteX1" fmla="*/ 23812 w 304799"/>
              <a:gd name="connsiteY1" fmla="*/ 0 h 219075"/>
              <a:gd name="connsiteX2" fmla="*/ 0 w 304799"/>
              <a:gd name="connsiteY2" fmla="*/ 166688 h 219075"/>
              <a:gd name="connsiteX3" fmla="*/ 276224 w 304799"/>
              <a:gd name="connsiteY3" fmla="*/ 219075 h 219075"/>
              <a:gd name="connsiteX4" fmla="*/ 304799 w 304799"/>
              <a:gd name="connsiteY4" fmla="*/ 204787 h 219075"/>
              <a:gd name="connsiteX5" fmla="*/ 304799 w 304799"/>
              <a:gd name="connsiteY5" fmla="*/ 9525 h 219075"/>
              <a:gd name="connsiteX0" fmla="*/ 304799 w 304799"/>
              <a:gd name="connsiteY0" fmla="*/ 9525 h 204787"/>
              <a:gd name="connsiteX1" fmla="*/ 23812 w 304799"/>
              <a:gd name="connsiteY1" fmla="*/ 0 h 204787"/>
              <a:gd name="connsiteX2" fmla="*/ 0 w 304799"/>
              <a:gd name="connsiteY2" fmla="*/ 166688 h 204787"/>
              <a:gd name="connsiteX3" fmla="*/ 304799 w 304799"/>
              <a:gd name="connsiteY3" fmla="*/ 204787 h 204787"/>
              <a:gd name="connsiteX4" fmla="*/ 304799 w 304799"/>
              <a:gd name="connsiteY4" fmla="*/ 9525 h 204787"/>
              <a:gd name="connsiteX0" fmla="*/ 304799 w 304799"/>
              <a:gd name="connsiteY0" fmla="*/ 9525 h 204787"/>
              <a:gd name="connsiteX1" fmla="*/ 23812 w 304799"/>
              <a:gd name="connsiteY1" fmla="*/ 0 h 204787"/>
              <a:gd name="connsiteX2" fmla="*/ 0 w 304799"/>
              <a:gd name="connsiteY2" fmla="*/ 166688 h 204787"/>
              <a:gd name="connsiteX3" fmla="*/ 304799 w 304799"/>
              <a:gd name="connsiteY3" fmla="*/ 204787 h 204787"/>
              <a:gd name="connsiteX4" fmla="*/ 304799 w 304799"/>
              <a:gd name="connsiteY4" fmla="*/ 9525 h 2047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799" h="204787">
                <a:moveTo>
                  <a:pt x="304799" y="9525"/>
                </a:moveTo>
                <a:lnTo>
                  <a:pt x="23812" y="0"/>
                </a:lnTo>
                <a:lnTo>
                  <a:pt x="0" y="166688"/>
                </a:lnTo>
                <a:lnTo>
                  <a:pt x="304799" y="204787"/>
                </a:lnTo>
                <a:lnTo>
                  <a:pt x="304799" y="9525"/>
                </a:lnTo>
                <a:close/>
              </a:path>
            </a:pathLst>
          </a:custGeom>
          <a:solidFill>
            <a:srgbClr val="FFC000">
              <a:alpha val="20000"/>
            </a:srgbClr>
          </a:solidFill>
          <a:ln>
            <a:solidFill>
              <a:schemeClr val="tx1"/>
            </a:solidFill>
          </a:ln>
        </p:spPr>
        <p:style>
          <a:lnRef idx="2">
            <a:schemeClr val="accent6"/>
          </a:lnRef>
          <a:fillRef idx="1">
            <a:schemeClr val="lt1"/>
          </a:fillRef>
          <a:effectRef idx="0">
            <a:schemeClr val="accent6"/>
          </a:effectRef>
          <a:fontRef idx="minor">
            <a:schemeClr val="dk1"/>
          </a:fontRef>
        </p:style>
        <p:txBody>
          <a:bodyPr lIns="91406" tIns="45703" rIns="91406" bIns="45703"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70" name="フリーフォーム 69"/>
          <p:cNvSpPr/>
          <p:nvPr/>
        </p:nvSpPr>
        <p:spPr>
          <a:xfrm>
            <a:off x="6893001" y="5000032"/>
            <a:ext cx="473075" cy="457200"/>
          </a:xfrm>
          <a:custGeom>
            <a:avLst/>
            <a:gdLst>
              <a:gd name="connsiteX0" fmla="*/ 76200 w 473075"/>
              <a:gd name="connsiteY0" fmla="*/ 0 h 457200"/>
              <a:gd name="connsiteX1" fmla="*/ 31750 w 473075"/>
              <a:gd name="connsiteY1" fmla="*/ 50800 h 457200"/>
              <a:gd name="connsiteX2" fmla="*/ 0 w 473075"/>
              <a:gd name="connsiteY2" fmla="*/ 428625 h 457200"/>
              <a:gd name="connsiteX3" fmla="*/ 31750 w 473075"/>
              <a:gd name="connsiteY3" fmla="*/ 457200 h 457200"/>
              <a:gd name="connsiteX4" fmla="*/ 466725 w 473075"/>
              <a:gd name="connsiteY4" fmla="*/ 428625 h 457200"/>
              <a:gd name="connsiteX5" fmla="*/ 473075 w 473075"/>
              <a:gd name="connsiteY5" fmla="*/ 228600 h 457200"/>
              <a:gd name="connsiteX6" fmla="*/ 415925 w 473075"/>
              <a:gd name="connsiteY6" fmla="*/ 228600 h 457200"/>
              <a:gd name="connsiteX7" fmla="*/ 76200 w 473075"/>
              <a:gd name="connsiteY7" fmla="*/ 0 h 457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73075" h="457200">
                <a:moveTo>
                  <a:pt x="76200" y="0"/>
                </a:moveTo>
                <a:lnTo>
                  <a:pt x="31750" y="50800"/>
                </a:lnTo>
                <a:lnTo>
                  <a:pt x="0" y="428625"/>
                </a:lnTo>
                <a:lnTo>
                  <a:pt x="31750" y="457200"/>
                </a:lnTo>
                <a:lnTo>
                  <a:pt x="466725" y="428625"/>
                </a:lnTo>
                <a:lnTo>
                  <a:pt x="473075" y="228600"/>
                </a:lnTo>
                <a:lnTo>
                  <a:pt x="415925" y="228600"/>
                </a:lnTo>
                <a:lnTo>
                  <a:pt x="76200" y="0"/>
                </a:lnTo>
                <a:close/>
              </a:path>
            </a:pathLst>
          </a:custGeom>
          <a:solidFill>
            <a:srgbClr val="FFC000">
              <a:alpha val="20000"/>
            </a:srgbClr>
          </a:solidFill>
          <a:ln>
            <a:solidFill>
              <a:schemeClr val="tx1"/>
            </a:solidFill>
          </a:ln>
        </p:spPr>
        <p:style>
          <a:lnRef idx="2">
            <a:schemeClr val="accent6"/>
          </a:lnRef>
          <a:fillRef idx="1">
            <a:schemeClr val="lt1"/>
          </a:fillRef>
          <a:effectRef idx="0">
            <a:schemeClr val="accent6"/>
          </a:effectRef>
          <a:fontRef idx="minor">
            <a:schemeClr val="dk1"/>
          </a:fontRef>
        </p:style>
        <p:txBody>
          <a:bodyPr lIns="91406" tIns="45703" rIns="91406" bIns="45703"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71" name="フリーフォーム 70"/>
          <p:cNvSpPr>
            <a:spLocks/>
          </p:cNvSpPr>
          <p:nvPr/>
        </p:nvSpPr>
        <p:spPr bwMode="auto">
          <a:xfrm>
            <a:off x="6829548" y="5491020"/>
            <a:ext cx="771402" cy="765704"/>
          </a:xfrm>
          <a:custGeom>
            <a:avLst/>
            <a:gdLst>
              <a:gd name="T0" fmla="*/ 1458595 w 3188"/>
              <a:gd name="T1" fmla="*/ 1701800 h 3121"/>
              <a:gd name="T2" fmla="*/ 1627505 w 3188"/>
              <a:gd name="T3" fmla="*/ 1818005 h 3121"/>
              <a:gd name="T4" fmla="*/ 1601470 w 3188"/>
              <a:gd name="T5" fmla="*/ 1981835 h 3121"/>
              <a:gd name="T6" fmla="*/ 0 w 3188"/>
              <a:gd name="T7" fmla="*/ 1807210 h 3121"/>
              <a:gd name="T8" fmla="*/ 147955 w 3188"/>
              <a:gd name="T9" fmla="*/ 132080 h 3121"/>
              <a:gd name="T10" fmla="*/ 205740 w 3188"/>
              <a:gd name="T11" fmla="*/ 68580 h 3121"/>
              <a:gd name="T12" fmla="*/ 2024380 w 3188"/>
              <a:gd name="T13" fmla="*/ 0 h 3121"/>
              <a:gd name="T14" fmla="*/ 1876425 w 3188"/>
              <a:gd name="T15" fmla="*/ 1617345 h 3121"/>
              <a:gd name="T16" fmla="*/ 1463675 w 3188"/>
              <a:gd name="T17" fmla="*/ 1590675 h 3121"/>
              <a:gd name="T18" fmla="*/ 1458595 w 3188"/>
              <a:gd name="T19" fmla="*/ 1701800 h 312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188" h="3121">
                <a:moveTo>
                  <a:pt x="2297" y="2680"/>
                </a:moveTo>
                <a:lnTo>
                  <a:pt x="2563" y="2863"/>
                </a:lnTo>
                <a:lnTo>
                  <a:pt x="2522" y="3121"/>
                </a:lnTo>
                <a:lnTo>
                  <a:pt x="0" y="2846"/>
                </a:lnTo>
                <a:lnTo>
                  <a:pt x="233" y="208"/>
                </a:lnTo>
                <a:lnTo>
                  <a:pt x="324" y="108"/>
                </a:lnTo>
                <a:lnTo>
                  <a:pt x="3188" y="0"/>
                </a:lnTo>
                <a:lnTo>
                  <a:pt x="2955" y="2547"/>
                </a:lnTo>
                <a:lnTo>
                  <a:pt x="2305" y="2505"/>
                </a:lnTo>
                <a:lnTo>
                  <a:pt x="2297" y="2680"/>
                </a:lnTo>
                <a:close/>
              </a:path>
            </a:pathLst>
          </a:custGeom>
          <a:solidFill>
            <a:srgbClr val="FFC000">
              <a:alpha val="20000"/>
            </a:srgbClr>
          </a:solidFill>
          <a:ln>
            <a:solidFill>
              <a:schemeClr val="tx1"/>
            </a:solidFill>
          </a:ln>
        </p:spPr>
        <p:style>
          <a:lnRef idx="2">
            <a:schemeClr val="accent6"/>
          </a:lnRef>
          <a:fillRef idx="1">
            <a:schemeClr val="lt1"/>
          </a:fillRef>
          <a:effectRef idx="0">
            <a:schemeClr val="accent6"/>
          </a:effectRef>
          <a:fontRef idx="minor">
            <a:schemeClr val="dk1"/>
          </a:fontRef>
        </p:style>
        <p:txBody>
          <a:bodyPr lIns="91406" tIns="45703" rIns="91406" bIns="45703"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50" charset="-128"/>
              <a:cs typeface="+mn-cs"/>
            </a:endParaRPr>
          </a:p>
        </p:txBody>
      </p:sp>
      <p:pic>
        <p:nvPicPr>
          <p:cNvPr id="1026" name="Picture 2" descr="release_20210804"/>
          <p:cNvPicPr>
            <a:picLocks noChangeAspect="1" noChangeArrowheads="1"/>
          </p:cNvPicPr>
          <p:nvPr/>
        </p:nvPicPr>
        <p:blipFill>
          <a:blip r:embed="rId9" cstate="print">
            <a:extLst>
              <a:ext uri="{28A0092B-C50C-407E-A947-70E740481C1C}">
                <a14:useLocalDpi xmlns:a14="http://schemas.microsoft.com/office/drawing/2010/main" val="0"/>
              </a:ext>
            </a:extLst>
          </a:blip>
          <a:srcRect l="35866" t="23213" r="19701"/>
          <a:stretch>
            <a:fillRect/>
          </a:stretch>
        </p:blipFill>
        <p:spPr bwMode="auto">
          <a:xfrm>
            <a:off x="5988130" y="2434530"/>
            <a:ext cx="662919" cy="805176"/>
          </a:xfrm>
          <a:prstGeom prst="rect">
            <a:avLst/>
          </a:prstGeom>
          <a:solidFill>
            <a:srgbClr val="FFFFFF">
              <a:shade val="85000"/>
            </a:srgbClr>
          </a:solidFill>
          <a:ln w="3175" cap="sq">
            <a:solidFill>
              <a:schemeClr val="tx1"/>
            </a:solidFill>
            <a:miter lim="800000"/>
          </a:ln>
          <a:effectLst>
            <a:outerShdw blurRad="55000" dist="18000" dir="5400000" algn="tl" rotWithShape="0">
              <a:srgbClr val="000000">
                <a:alpha val="40000"/>
              </a:srgbClr>
            </a:outerShdw>
          </a:effectLst>
        </p:spPr>
      </p:pic>
      <p:pic>
        <p:nvPicPr>
          <p:cNvPr id="30" name="図 29"/>
          <p:cNvPicPr>
            <a:picLocks noChangeAspect="1"/>
          </p:cNvPicPr>
          <p:nvPr/>
        </p:nvPicPr>
        <p:blipFill>
          <a:blip r:embed="rId10" cstate="print">
            <a:extLst>
              <a:ext uri="{28A0092B-C50C-407E-A947-70E740481C1C}">
                <a14:useLocalDpi xmlns:a14="http://schemas.microsoft.com/office/drawing/2010/main" val="0"/>
              </a:ext>
            </a:extLst>
          </a:blip>
          <a:stretch>
            <a:fillRect/>
          </a:stretch>
        </p:blipFill>
        <p:spPr>
          <a:xfrm>
            <a:off x="7907622" y="5401272"/>
            <a:ext cx="1252299" cy="690269"/>
          </a:xfrm>
          <a:prstGeom prst="rect">
            <a:avLst/>
          </a:prstGeom>
          <a:ln w="3175">
            <a:solidFill>
              <a:schemeClr val="tx1"/>
            </a:solidFill>
          </a:ln>
        </p:spPr>
      </p:pic>
      <p:sp>
        <p:nvSpPr>
          <p:cNvPr id="77" name="テキスト ボックス 76"/>
          <p:cNvSpPr txBox="1"/>
          <p:nvPr/>
        </p:nvSpPr>
        <p:spPr>
          <a:xfrm>
            <a:off x="6100990" y="5675468"/>
            <a:ext cx="1610118" cy="184666"/>
          </a:xfrm>
          <a:prstGeom prst="rect">
            <a:avLst/>
          </a:prstGeom>
          <a:noFill/>
          <a:ln w="12700">
            <a:solidFill>
              <a:schemeClr val="tx1"/>
            </a:solidFill>
          </a:ln>
        </p:spPr>
        <p:txBody>
          <a:bodyPr wrap="square" lIns="0" tIns="0" rIns="0" bIns="0" rtlCol="0" anchor="ctr"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④難波宮跡公園</a:t>
            </a:r>
          </a:p>
        </p:txBody>
      </p:sp>
      <p:pic>
        <p:nvPicPr>
          <p:cNvPr id="31" name="図 30"/>
          <p:cNvPicPr>
            <a:picLocks noChangeAspect="1"/>
          </p:cNvPicPr>
          <p:nvPr/>
        </p:nvPicPr>
        <p:blipFill rotWithShape="1">
          <a:blip r:embed="rId11" cstate="print">
            <a:extLst>
              <a:ext uri="{28A0092B-C50C-407E-A947-70E740481C1C}">
                <a14:useLocalDpi xmlns:a14="http://schemas.microsoft.com/office/drawing/2010/main" val="0"/>
              </a:ext>
            </a:extLst>
          </a:blip>
          <a:srcRect t="2791" r="85872" b="69111"/>
          <a:stretch/>
        </p:blipFill>
        <p:spPr>
          <a:xfrm>
            <a:off x="7552656" y="495300"/>
            <a:ext cx="419274" cy="577279"/>
          </a:xfrm>
          <a:prstGeom prst="rect">
            <a:avLst/>
          </a:prstGeom>
          <a:ln w="3175">
            <a:solidFill>
              <a:schemeClr val="tx1"/>
            </a:solidFill>
          </a:ln>
        </p:spPr>
      </p:pic>
      <p:pic>
        <p:nvPicPr>
          <p:cNvPr id="67" name="図 66"/>
          <p:cNvPicPr>
            <a:picLocks noChangeAspect="1"/>
          </p:cNvPicPr>
          <p:nvPr/>
        </p:nvPicPr>
        <p:blipFill rotWithShape="1">
          <a:blip r:embed="rId12" cstate="print">
            <a:extLst>
              <a:ext uri="{28A0092B-C50C-407E-A947-70E740481C1C}">
                <a14:useLocalDpi xmlns:a14="http://schemas.microsoft.com/office/drawing/2010/main" val="0"/>
              </a:ext>
            </a:extLst>
          </a:blip>
          <a:srcRect l="2022" t="3446" r="61977" b="57999"/>
          <a:stretch/>
        </p:blipFill>
        <p:spPr>
          <a:xfrm>
            <a:off x="8025208" y="590545"/>
            <a:ext cx="640076" cy="474587"/>
          </a:xfrm>
          <a:prstGeom prst="rect">
            <a:avLst/>
          </a:prstGeom>
          <a:ln w="3175">
            <a:solidFill>
              <a:schemeClr val="tx1"/>
            </a:solidFill>
          </a:ln>
        </p:spPr>
      </p:pic>
      <p:sp>
        <p:nvSpPr>
          <p:cNvPr id="68" name="スライド番号プレースホルダー 3"/>
          <p:cNvSpPr>
            <a:spLocks noGrp="1"/>
          </p:cNvSpPr>
          <p:nvPr>
            <p:ph type="sldNum" sz="quarter" idx="12"/>
          </p:nvPr>
        </p:nvSpPr>
        <p:spPr>
          <a:xfrm>
            <a:off x="10134600" y="6476387"/>
            <a:ext cx="2057400" cy="365125"/>
          </a:xfrm>
        </p:spPr>
        <p:txBody>
          <a:bodyPr/>
          <a:lstStyle/>
          <a:p>
            <a:fld id="{138CA411-231B-42B9-AF63-97A64194AA60}" type="slidenum">
              <a:rPr lang="ja-JP" altLang="en-US" sz="1400" b="1" smtClean="0">
                <a:solidFill>
                  <a:schemeClr val="tx1"/>
                </a:solidFill>
                <a:latin typeface="ＭＳ Ｐゴシック" panose="020B0600070205080204" pitchFamily="50" charset="-128"/>
                <a:ea typeface="ＭＳ Ｐゴシック" panose="020B0600070205080204" pitchFamily="50" charset="-128"/>
              </a:rPr>
              <a:pPr/>
              <a:t>55</a:t>
            </a:fld>
            <a:endParaRPr lang="ja-JP" altLang="en-US" sz="1400" b="1" dirty="0">
              <a:solidFill>
                <a:schemeClr val="tx1"/>
              </a:solidFill>
              <a:latin typeface="ＭＳ Ｐゴシック" panose="020B0600070205080204" pitchFamily="50" charset="-128"/>
              <a:ea typeface="ＭＳ Ｐゴシック" panose="020B0600070205080204" pitchFamily="50" charset="-128"/>
            </a:endParaRPr>
          </a:p>
        </p:txBody>
      </p:sp>
    </p:spTree>
    <p:extLst>
      <p:ext uri="{BB962C8B-B14F-4D97-AF65-F5344CB8AC3E}">
        <p14:creationId xmlns:p14="http://schemas.microsoft.com/office/powerpoint/2010/main" val="327103156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テキスト ボックス 7"/>
          <p:cNvSpPr txBox="1"/>
          <p:nvPr/>
        </p:nvSpPr>
        <p:spPr>
          <a:xfrm>
            <a:off x="1271464" y="486920"/>
            <a:ext cx="9649072" cy="6329519"/>
          </a:xfrm>
          <a:prstGeom prst="rect">
            <a:avLst/>
          </a:prstGeom>
          <a:noFill/>
          <a:ln>
            <a:noFill/>
            <a:prstDash val="sysDash"/>
          </a:ln>
        </p:spPr>
        <p:txBody>
          <a:bodyPr wrap="square" rtlCol="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rPr>
              <a:t>○課題と</a:t>
            </a:r>
            <a:r>
              <a:rPr kumimoji="1" lang="ja-JP" altLang="en-US" sz="1400" b="0" i="0" u="none" strike="noStrike" kern="1200" cap="none" spc="0" normalizeH="0" baseline="0" noProof="0" dirty="0" smtClean="0">
                <a:ln>
                  <a:noFill/>
                </a:ln>
                <a:effectLst/>
                <a:uLnTx/>
                <a:uFillTx/>
                <a:latin typeface="Calibri" panose="020F0502020204030204"/>
                <a:ea typeface="ＭＳ Ｐゴシック" panose="020B0600070205080204" pitchFamily="50" charset="-128"/>
                <a:cs typeface="+mn-cs"/>
              </a:rPr>
              <a:t>取組</a:t>
            </a:r>
            <a:endParaRPr kumimoji="1" lang="en-US" altLang="ja-JP" sz="14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endParaRPr>
          </a:p>
        </p:txBody>
      </p:sp>
      <p:graphicFrame>
        <p:nvGraphicFramePr>
          <p:cNvPr id="15" name="表 14"/>
          <p:cNvGraphicFramePr>
            <a:graphicFrameLocks noGrp="1"/>
          </p:cNvGraphicFramePr>
          <p:nvPr>
            <p:extLst>
              <p:ext uri="{D42A27DB-BD31-4B8C-83A1-F6EECF244321}">
                <p14:modId xmlns:p14="http://schemas.microsoft.com/office/powerpoint/2010/main" val="1227003822"/>
              </p:ext>
            </p:extLst>
          </p:nvPr>
        </p:nvGraphicFramePr>
        <p:xfrm>
          <a:off x="1343518" y="4274292"/>
          <a:ext cx="9965832" cy="2299680"/>
        </p:xfrm>
        <a:graphic>
          <a:graphicData uri="http://schemas.openxmlformats.org/drawingml/2006/table">
            <a:tbl>
              <a:tblPr firstRow="1" bandRow="1">
                <a:tableStyleId>{5C22544A-7EE6-4342-B048-85BDC9FD1C3A}</a:tableStyleId>
              </a:tblPr>
              <a:tblGrid>
                <a:gridCol w="955848">
                  <a:extLst>
                    <a:ext uri="{9D8B030D-6E8A-4147-A177-3AD203B41FA5}">
                      <a16:colId xmlns:a16="http://schemas.microsoft.com/office/drawing/2014/main" val="20000"/>
                    </a:ext>
                  </a:extLst>
                </a:gridCol>
                <a:gridCol w="1544060">
                  <a:extLst>
                    <a:ext uri="{9D8B030D-6E8A-4147-A177-3AD203B41FA5}">
                      <a16:colId xmlns:a16="http://schemas.microsoft.com/office/drawing/2014/main" val="20001"/>
                    </a:ext>
                  </a:extLst>
                </a:gridCol>
                <a:gridCol w="3249036">
                  <a:extLst>
                    <a:ext uri="{9D8B030D-6E8A-4147-A177-3AD203B41FA5}">
                      <a16:colId xmlns:a16="http://schemas.microsoft.com/office/drawing/2014/main" val="20002"/>
                    </a:ext>
                  </a:extLst>
                </a:gridCol>
                <a:gridCol w="4216888">
                  <a:extLst>
                    <a:ext uri="{9D8B030D-6E8A-4147-A177-3AD203B41FA5}">
                      <a16:colId xmlns:a16="http://schemas.microsoft.com/office/drawing/2014/main" val="20003"/>
                    </a:ext>
                  </a:extLst>
                </a:gridCol>
              </a:tblGrid>
              <a:tr h="216024">
                <a:tc>
                  <a:txBody>
                    <a:bodyPr/>
                    <a:lstStyle/>
                    <a:p>
                      <a:pPr algn="ctr"/>
                      <a:endParaRPr kumimoji="1" lang="ja-JP" altLang="en-US" sz="1200" b="0" u="none" dirty="0">
                        <a:solidFill>
                          <a:schemeClr val="tx1"/>
                        </a:solidFill>
                      </a:endParaRPr>
                    </a:p>
                  </a:txBody>
                  <a:tcPr marL="72001" marR="72001" marT="72000" marB="72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indent="0" algn="ctr" defTabSz="957700" rtl="0" eaLnBrk="1" fontAlgn="auto" latinLnBrk="0" hangingPunct="1">
                        <a:lnSpc>
                          <a:spcPct val="100000"/>
                        </a:lnSpc>
                        <a:spcBef>
                          <a:spcPts val="0"/>
                        </a:spcBef>
                        <a:spcAft>
                          <a:spcPts val="0"/>
                        </a:spcAft>
                        <a:buClrTx/>
                        <a:buSzTx/>
                        <a:buFontTx/>
                        <a:buNone/>
                        <a:tabLst/>
                        <a:defRPr/>
                      </a:pPr>
                      <a:r>
                        <a:rPr kumimoji="1" lang="ja-JP" altLang="en-US" sz="1200" b="0" u="none" dirty="0">
                          <a:solidFill>
                            <a:schemeClr val="tx1"/>
                          </a:solidFill>
                        </a:rPr>
                        <a:t>事項</a:t>
                      </a:r>
                    </a:p>
                  </a:txBody>
                  <a:tcPr marL="72001" marR="72001" marT="72000" marB="72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kumimoji="1" lang="ja-JP" altLang="en-US" sz="1200" b="0" u="none" dirty="0">
                          <a:solidFill>
                            <a:schemeClr val="tx1"/>
                          </a:solidFill>
                        </a:rPr>
                        <a:t>課題</a:t>
                      </a:r>
                    </a:p>
                  </a:txBody>
                  <a:tcPr marL="72001" marR="72001" marT="72000" marB="72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kumimoji="1" lang="ja-JP" altLang="en-US" sz="1200" b="0" u="none" dirty="0" smtClean="0">
                          <a:solidFill>
                            <a:schemeClr val="tx1"/>
                          </a:solidFill>
                        </a:rPr>
                        <a:t>取組</a:t>
                      </a:r>
                      <a:endParaRPr kumimoji="1" lang="ja-JP" altLang="en-US" sz="1200" b="0" u="none" dirty="0">
                        <a:solidFill>
                          <a:schemeClr val="tx1"/>
                        </a:solidFill>
                      </a:endParaRPr>
                    </a:p>
                  </a:txBody>
                  <a:tcPr marL="72001" marR="72001" marT="72000" marB="72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824555">
                <a:tc>
                  <a:txBody>
                    <a:bodyPr/>
                    <a:lstStyle/>
                    <a:p>
                      <a:pPr marL="0" marR="0" indent="0" algn="l" defTabSz="957700" rtl="0" eaLnBrk="1" fontAlgn="auto" latinLnBrk="0" hangingPunct="1">
                        <a:lnSpc>
                          <a:spcPct val="100000"/>
                        </a:lnSpc>
                        <a:spcBef>
                          <a:spcPts val="0"/>
                        </a:spcBef>
                        <a:spcAft>
                          <a:spcPts val="0"/>
                        </a:spcAft>
                        <a:buClrTx/>
                        <a:buSzTx/>
                        <a:buFontTx/>
                        <a:buNone/>
                        <a:tabLst/>
                        <a:defRPr/>
                      </a:pPr>
                      <a:r>
                        <a:rPr kumimoji="1" lang="ja-JP" altLang="en-US" sz="1200" b="0" u="none" dirty="0">
                          <a:solidFill>
                            <a:schemeClr val="tx1"/>
                          </a:solidFill>
                          <a:latin typeface="+mj-ea"/>
                          <a:ea typeface="+mj-ea"/>
                        </a:rPr>
                        <a:t>土地利用</a:t>
                      </a:r>
                      <a:endParaRPr kumimoji="1" lang="en-US" altLang="ja-JP" sz="1200" b="0" u="none" dirty="0">
                        <a:solidFill>
                          <a:schemeClr val="tx1"/>
                        </a:solidFill>
                        <a:latin typeface="+mj-ea"/>
                        <a:ea typeface="+mj-ea"/>
                      </a:endParaRPr>
                    </a:p>
                  </a:txBody>
                  <a:tcPr marL="72001" marR="72001" marT="72000" marB="72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180975" marR="0" indent="-180975" algn="l" defTabSz="957700" rtl="0" eaLnBrk="1" fontAlgn="auto" latinLnBrk="0" hangingPunct="1">
                        <a:lnSpc>
                          <a:spcPct val="100000"/>
                        </a:lnSpc>
                        <a:spcBef>
                          <a:spcPts val="0"/>
                        </a:spcBef>
                        <a:spcAft>
                          <a:spcPts val="0"/>
                        </a:spcAft>
                        <a:buClrTx/>
                        <a:buSzTx/>
                        <a:buFontTx/>
                        <a:buNone/>
                        <a:tabLst/>
                        <a:defRPr/>
                      </a:pPr>
                      <a:r>
                        <a:rPr lang="ja-JP" altLang="en-US" sz="1200" u="none" dirty="0" smtClean="0">
                          <a:solidFill>
                            <a:schemeClr val="tx1"/>
                          </a:solidFill>
                          <a:latin typeface="ＭＳ Ｐ明朝" pitchFamily="18" charset="-128"/>
                          <a:ea typeface="ＭＳ Ｐ明朝" pitchFamily="18" charset="-128"/>
                        </a:rPr>
                        <a:t>○国際観光拠点としての鉄道</a:t>
                      </a:r>
                      <a:r>
                        <a:rPr lang="ja-JP" altLang="en-US" sz="1200" u="none" dirty="0">
                          <a:solidFill>
                            <a:schemeClr val="tx1"/>
                          </a:solidFill>
                          <a:latin typeface="ＭＳ Ｐ明朝" pitchFamily="18" charset="-128"/>
                          <a:ea typeface="ＭＳ Ｐ明朝" pitchFamily="18" charset="-128"/>
                        </a:rPr>
                        <a:t>ターミナルの更新</a:t>
                      </a:r>
                      <a:endParaRPr lang="en-US" altLang="ja-JP" sz="1200" u="none" dirty="0">
                        <a:solidFill>
                          <a:schemeClr val="tx1"/>
                        </a:solidFill>
                        <a:latin typeface="ＭＳ Ｐ明朝" pitchFamily="18" charset="-128"/>
                        <a:ea typeface="ＭＳ Ｐ明朝" pitchFamily="18" charset="-128"/>
                      </a:endParaRPr>
                    </a:p>
                  </a:txBody>
                  <a:tcPr marL="72001" marR="72001" marT="72000" marB="72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95250" marR="0" lvl="0" indent="-95250" algn="l" defTabSz="957700" rtl="0" eaLnBrk="1" fontAlgn="auto" latinLnBrk="0" hangingPunct="1">
                        <a:lnSpc>
                          <a:spcPct val="100000"/>
                        </a:lnSpc>
                        <a:spcBef>
                          <a:spcPts val="0"/>
                        </a:spcBef>
                        <a:spcAft>
                          <a:spcPts val="0"/>
                        </a:spcAft>
                        <a:buClrTx/>
                        <a:buSzTx/>
                        <a:buFontTx/>
                        <a:buNone/>
                        <a:tabLst/>
                        <a:defRPr/>
                      </a:pPr>
                      <a:r>
                        <a:rPr lang="ja-JP" altLang="en-US" sz="1200" b="0" spc="-100" dirty="0">
                          <a:solidFill>
                            <a:schemeClr val="tx1"/>
                          </a:solidFill>
                          <a:latin typeface="ＭＳ Ｐ明朝" pitchFamily="18" charset="-128"/>
                          <a:ea typeface="ＭＳ Ｐ明朝" pitchFamily="18" charset="-128"/>
                        </a:rPr>
                        <a:t>・大阪第</a:t>
                      </a:r>
                      <a:r>
                        <a:rPr lang="en-US" altLang="ja-JP" sz="1200" b="0" spc="-100" dirty="0">
                          <a:solidFill>
                            <a:schemeClr val="tx1"/>
                          </a:solidFill>
                          <a:latin typeface="ＭＳ Ｐ明朝" pitchFamily="18" charset="-128"/>
                          <a:ea typeface="ＭＳ Ｐ明朝" pitchFamily="18" charset="-128"/>
                        </a:rPr>
                        <a:t>4</a:t>
                      </a:r>
                      <a:r>
                        <a:rPr lang="ja-JP" altLang="en-US" sz="1200" b="0" spc="-100" dirty="0">
                          <a:solidFill>
                            <a:schemeClr val="tx1"/>
                          </a:solidFill>
                          <a:latin typeface="ＭＳ Ｐ明朝" pitchFamily="18" charset="-128"/>
                          <a:ea typeface="ＭＳ Ｐ明朝" pitchFamily="18" charset="-128"/>
                        </a:rPr>
                        <a:t>の乗降客数があるターミナルであるが、そのポテンシャルを十分に活かしきれていない。</a:t>
                      </a:r>
                      <a:endParaRPr kumimoji="1" lang="en-US" altLang="ja-JP" sz="1200" b="0" u="none" kern="1200" dirty="0">
                        <a:solidFill>
                          <a:schemeClr val="tx1"/>
                        </a:solidFill>
                        <a:latin typeface="ＭＳ Ｐ明朝" pitchFamily="18" charset="-128"/>
                        <a:ea typeface="ＭＳ Ｐ明朝" pitchFamily="18" charset="-128"/>
                        <a:cs typeface="+mn-cs"/>
                      </a:endParaRPr>
                    </a:p>
                    <a:p>
                      <a:pPr marL="95250" marR="0" lvl="0" indent="-95250" algn="l" defTabSz="957700" rtl="0" eaLnBrk="1" fontAlgn="auto" latinLnBrk="0" hangingPunct="1">
                        <a:lnSpc>
                          <a:spcPct val="100000"/>
                        </a:lnSpc>
                        <a:spcBef>
                          <a:spcPts val="0"/>
                        </a:spcBef>
                        <a:spcAft>
                          <a:spcPts val="0"/>
                        </a:spcAft>
                        <a:buClrTx/>
                        <a:buSzTx/>
                        <a:buFontTx/>
                        <a:buNone/>
                        <a:tabLst/>
                        <a:defRPr/>
                      </a:pPr>
                      <a:r>
                        <a:rPr kumimoji="1" lang="ja-JP" altLang="en-US" sz="1200" u="none" kern="1200" dirty="0">
                          <a:solidFill>
                            <a:schemeClr val="tx1"/>
                          </a:solidFill>
                          <a:latin typeface="ＭＳ Ｐ明朝" pitchFamily="18" charset="-128"/>
                          <a:ea typeface="ＭＳ Ｐ明朝" pitchFamily="18" charset="-128"/>
                          <a:cs typeface="+mn-cs"/>
                        </a:rPr>
                        <a:t>・</a:t>
                      </a:r>
                      <a:r>
                        <a:rPr lang="ja-JP" altLang="en-US" sz="1200" u="none" spc="-100" dirty="0">
                          <a:solidFill>
                            <a:schemeClr val="tx1"/>
                          </a:solidFill>
                          <a:latin typeface="ＭＳ Ｐ明朝" pitchFamily="18" charset="-128"/>
                          <a:ea typeface="ＭＳ Ｐ明朝" pitchFamily="18" charset="-128"/>
                        </a:rPr>
                        <a:t>ターミナルに乗り入れる鉄道路線（</a:t>
                      </a:r>
                      <a:r>
                        <a:rPr lang="ja-JP" altLang="ja-JP" sz="1200" u="none" dirty="0">
                          <a:solidFill>
                            <a:schemeClr val="tx1"/>
                          </a:solidFill>
                          <a:latin typeface="ＭＳ Ｐ明朝" pitchFamily="18" charset="-128"/>
                          <a:ea typeface="ＭＳ Ｐ明朝" pitchFamily="18" charset="-128"/>
                        </a:rPr>
                        <a:t>ＪＲ環状線、</a:t>
                      </a:r>
                      <a:r>
                        <a:rPr lang="en-US" altLang="ja-JP" sz="1200" u="none" dirty="0">
                          <a:solidFill>
                            <a:schemeClr val="tx1"/>
                          </a:solidFill>
                          <a:latin typeface="ＭＳ Ｐ明朝" pitchFamily="18" charset="-128"/>
                          <a:ea typeface="ＭＳ Ｐ明朝" pitchFamily="18" charset="-128"/>
                        </a:rPr>
                        <a:t>JR</a:t>
                      </a:r>
                      <a:r>
                        <a:rPr lang="ja-JP" altLang="ja-JP" sz="1200" u="none" dirty="0">
                          <a:solidFill>
                            <a:schemeClr val="tx1"/>
                          </a:solidFill>
                          <a:latin typeface="ＭＳ Ｐ明朝" pitchFamily="18" charset="-128"/>
                          <a:ea typeface="ＭＳ Ｐ明朝" pitchFamily="18" charset="-128"/>
                        </a:rPr>
                        <a:t>東西線、</a:t>
                      </a:r>
                      <a:r>
                        <a:rPr lang="en-US" altLang="ja-JP" sz="1200" u="none" dirty="0">
                          <a:solidFill>
                            <a:schemeClr val="tx1"/>
                          </a:solidFill>
                          <a:latin typeface="ＭＳ Ｐ明朝" pitchFamily="18" charset="-128"/>
                          <a:ea typeface="ＭＳ Ｐ明朝" pitchFamily="18" charset="-128"/>
                        </a:rPr>
                        <a:t>Osaka</a:t>
                      </a:r>
                      <a:r>
                        <a:rPr lang="en-US" altLang="ja-JP" sz="1200" u="none" baseline="0" dirty="0">
                          <a:solidFill>
                            <a:schemeClr val="tx1"/>
                          </a:solidFill>
                          <a:latin typeface="ＭＳ Ｐ明朝" pitchFamily="18" charset="-128"/>
                          <a:ea typeface="ＭＳ Ｐ明朝" pitchFamily="18" charset="-128"/>
                        </a:rPr>
                        <a:t> Metro</a:t>
                      </a:r>
                      <a:r>
                        <a:rPr lang="ja-JP" altLang="ja-JP" sz="1200" u="none" dirty="0" err="1">
                          <a:solidFill>
                            <a:schemeClr val="tx1"/>
                          </a:solidFill>
                          <a:latin typeface="ＭＳ Ｐ明朝" pitchFamily="18" charset="-128"/>
                          <a:ea typeface="ＭＳ Ｐ明朝" pitchFamily="18" charset="-128"/>
                        </a:rPr>
                        <a:t>、</a:t>
                      </a:r>
                      <a:r>
                        <a:rPr lang="ja-JP" altLang="ja-JP" sz="1200" u="none" dirty="0">
                          <a:solidFill>
                            <a:schemeClr val="tx1"/>
                          </a:solidFill>
                          <a:latin typeface="ＭＳ Ｐ明朝" pitchFamily="18" charset="-128"/>
                          <a:ea typeface="ＭＳ Ｐ明朝" pitchFamily="18" charset="-128"/>
                        </a:rPr>
                        <a:t>京阪本線</a:t>
                      </a:r>
                      <a:r>
                        <a:rPr lang="ja-JP" altLang="en-US" sz="1200" u="none" dirty="0">
                          <a:solidFill>
                            <a:schemeClr val="tx1"/>
                          </a:solidFill>
                          <a:latin typeface="ＭＳ Ｐ明朝" pitchFamily="18" charset="-128"/>
                          <a:ea typeface="ＭＳ Ｐ明朝" pitchFamily="18" charset="-128"/>
                        </a:rPr>
                        <a:t>）</a:t>
                      </a:r>
                      <a:r>
                        <a:rPr lang="ja-JP" altLang="en-US" sz="1200" u="none" spc="-100" dirty="0">
                          <a:solidFill>
                            <a:schemeClr val="tx1"/>
                          </a:solidFill>
                          <a:latin typeface="ＭＳ Ｐ明朝" pitchFamily="18" charset="-128"/>
                          <a:ea typeface="ＭＳ Ｐ明朝" pitchFamily="18" charset="-128"/>
                        </a:rPr>
                        <a:t>相互間の乗換えや大阪ビジネスパークへの動線には多くの上下移動を伴い、また、歩行者動線も交錯している。</a:t>
                      </a:r>
                      <a:endParaRPr lang="en-US" altLang="ja-JP" sz="1200" u="none" spc="-100" dirty="0">
                        <a:solidFill>
                          <a:schemeClr val="tx1"/>
                        </a:solidFill>
                        <a:latin typeface="ＭＳ Ｐ明朝" pitchFamily="18" charset="-128"/>
                        <a:ea typeface="ＭＳ Ｐ明朝" pitchFamily="18" charset="-128"/>
                      </a:endParaRPr>
                    </a:p>
                    <a:p>
                      <a:pPr marL="95250" marR="0" indent="-95250" algn="l" defTabSz="957700" rtl="0" eaLnBrk="1" fontAlgn="auto" latinLnBrk="0" hangingPunct="1">
                        <a:lnSpc>
                          <a:spcPct val="100000"/>
                        </a:lnSpc>
                        <a:spcBef>
                          <a:spcPts val="0"/>
                        </a:spcBef>
                        <a:spcAft>
                          <a:spcPts val="0"/>
                        </a:spcAft>
                        <a:buClrTx/>
                        <a:buSzTx/>
                        <a:buFontTx/>
                        <a:buNone/>
                        <a:tabLst/>
                        <a:defRPr/>
                      </a:pPr>
                      <a:r>
                        <a:rPr kumimoji="1" lang="ja-JP" altLang="en-US" sz="1200" u="none" kern="1200" dirty="0">
                          <a:solidFill>
                            <a:schemeClr val="tx1"/>
                          </a:solidFill>
                          <a:latin typeface="ＭＳ Ｐ明朝" pitchFamily="18" charset="-128"/>
                          <a:ea typeface="ＭＳ Ｐ明朝" pitchFamily="18" charset="-128"/>
                          <a:cs typeface="+mn-cs"/>
                        </a:rPr>
                        <a:t>・大阪ビジネスパークはまちび</a:t>
                      </a:r>
                      <a:r>
                        <a:rPr kumimoji="1" lang="ja-JP" altLang="en-US" sz="1200" u="none" kern="1200" dirty="0" err="1">
                          <a:solidFill>
                            <a:schemeClr val="tx1"/>
                          </a:solidFill>
                          <a:latin typeface="ＭＳ Ｐ明朝" pitchFamily="18" charset="-128"/>
                          <a:ea typeface="ＭＳ Ｐ明朝" pitchFamily="18" charset="-128"/>
                          <a:cs typeface="+mn-cs"/>
                        </a:rPr>
                        <a:t>らき</a:t>
                      </a:r>
                      <a:r>
                        <a:rPr kumimoji="1" lang="ja-JP" altLang="en-US" sz="1200" u="none" kern="1200" dirty="0">
                          <a:solidFill>
                            <a:schemeClr val="tx1"/>
                          </a:solidFill>
                          <a:latin typeface="ＭＳ Ｐ明朝" pitchFamily="18" charset="-128"/>
                          <a:ea typeface="ＭＳ Ｐ明朝" pitchFamily="18" charset="-128"/>
                          <a:cs typeface="+mn-cs"/>
                        </a:rPr>
                        <a:t>から約</a:t>
                      </a:r>
                      <a:r>
                        <a:rPr kumimoji="1" lang="en-US" altLang="ja-JP" sz="1200" u="none" kern="1200" dirty="0">
                          <a:solidFill>
                            <a:schemeClr val="tx1"/>
                          </a:solidFill>
                          <a:latin typeface="ＭＳ Ｐ明朝" pitchFamily="18" charset="-128"/>
                          <a:ea typeface="ＭＳ Ｐ明朝" pitchFamily="18" charset="-128"/>
                          <a:cs typeface="+mn-cs"/>
                        </a:rPr>
                        <a:t>30</a:t>
                      </a:r>
                      <a:r>
                        <a:rPr kumimoji="1" lang="ja-JP" altLang="en-US" sz="1200" u="none" kern="1200" dirty="0">
                          <a:solidFill>
                            <a:schemeClr val="tx1"/>
                          </a:solidFill>
                          <a:latin typeface="ＭＳ Ｐ明朝" pitchFamily="18" charset="-128"/>
                          <a:ea typeface="ＭＳ Ｐ明朝" pitchFamily="18" charset="-128"/>
                          <a:cs typeface="+mn-cs"/>
                        </a:rPr>
                        <a:t>年経過し、</a:t>
                      </a:r>
                      <a:r>
                        <a:rPr kumimoji="1" lang="ja-JP" altLang="en-US" sz="1200" u="none" kern="1200" dirty="0" smtClean="0">
                          <a:solidFill>
                            <a:schemeClr val="tx1"/>
                          </a:solidFill>
                          <a:latin typeface="ＭＳ Ｐ明朝" pitchFamily="18" charset="-128"/>
                          <a:ea typeface="ＭＳ Ｐ明朝" pitchFamily="18" charset="-128"/>
                          <a:cs typeface="+mn-cs"/>
                        </a:rPr>
                        <a:t>今後大規模な老朽箇所の改修</a:t>
                      </a:r>
                      <a:r>
                        <a:rPr kumimoji="1" lang="ja-JP" altLang="en-US" sz="1200" u="none" kern="1200" dirty="0">
                          <a:solidFill>
                            <a:schemeClr val="tx1"/>
                          </a:solidFill>
                          <a:latin typeface="ＭＳ Ｐ明朝" pitchFamily="18" charset="-128"/>
                          <a:ea typeface="ＭＳ Ｐ明朝" pitchFamily="18" charset="-128"/>
                          <a:cs typeface="+mn-cs"/>
                        </a:rPr>
                        <a:t>・更新時期を迎えるにあたり、他の拠点開発と区別化できるコンセプトが必要となっている。</a:t>
                      </a:r>
                      <a:endParaRPr kumimoji="1" lang="en-US" altLang="ja-JP" sz="1200" u="none" kern="1200" dirty="0">
                        <a:solidFill>
                          <a:schemeClr val="tx1"/>
                        </a:solidFill>
                        <a:latin typeface="ＭＳ Ｐ明朝" pitchFamily="18" charset="-128"/>
                        <a:ea typeface="ＭＳ Ｐ明朝" pitchFamily="18" charset="-128"/>
                        <a:cs typeface="+mn-cs"/>
                      </a:endParaRPr>
                    </a:p>
                  </a:txBody>
                  <a:tcPr marL="72001" marR="72001" marT="72000" marB="72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95250" marR="0" indent="-95250" algn="l" defTabSz="957700" rtl="0" eaLnBrk="1" fontAlgn="auto" latinLnBrk="0" hangingPunct="1">
                        <a:lnSpc>
                          <a:spcPct val="100000"/>
                        </a:lnSpc>
                        <a:spcBef>
                          <a:spcPts val="0"/>
                        </a:spcBef>
                        <a:spcAft>
                          <a:spcPts val="0"/>
                        </a:spcAft>
                        <a:buClrTx/>
                        <a:buSzTx/>
                        <a:buFontTx/>
                        <a:buNone/>
                        <a:tabLst/>
                        <a:defRPr/>
                      </a:pPr>
                      <a:r>
                        <a:rPr lang="ja-JP" altLang="en-US" sz="1200" b="0" u="none" dirty="0">
                          <a:solidFill>
                            <a:schemeClr val="tx1"/>
                          </a:solidFill>
                          <a:latin typeface="+mn-ea"/>
                          <a:ea typeface="+mn-ea"/>
                        </a:rPr>
                        <a:t>③京橋駅周辺の機能の向上と、</a:t>
                      </a:r>
                      <a:r>
                        <a:rPr lang="en-US" altLang="ja-JP" sz="1200" b="0" u="none" dirty="0">
                          <a:solidFill>
                            <a:schemeClr val="tx1"/>
                          </a:solidFill>
                          <a:latin typeface="+mn-ea"/>
                          <a:ea typeface="+mn-ea"/>
                        </a:rPr>
                        <a:t>OBP</a:t>
                      </a:r>
                      <a:r>
                        <a:rPr kumimoji="1" lang="ja-JP" altLang="en-US" sz="1200" u="none" kern="1200" dirty="0">
                          <a:solidFill>
                            <a:schemeClr val="tx1"/>
                          </a:solidFill>
                          <a:latin typeface="+mn-ea"/>
                          <a:ea typeface="+mn-ea"/>
                          <a:cs typeface="+mn-cs"/>
                        </a:rPr>
                        <a:t>の再生</a:t>
                      </a:r>
                      <a:endParaRPr lang="en-US" altLang="ja-JP" sz="1200" u="none" dirty="0">
                        <a:solidFill>
                          <a:schemeClr val="tx1"/>
                        </a:solidFill>
                        <a:latin typeface="+mn-ea"/>
                        <a:ea typeface="+mn-ea"/>
                      </a:endParaRPr>
                    </a:p>
                    <a:p>
                      <a:pPr marL="88900" marR="0" indent="-88900" algn="l" defTabSz="957700" rtl="0" eaLnBrk="1" fontAlgn="auto" latinLnBrk="0" hangingPunct="1">
                        <a:lnSpc>
                          <a:spcPct val="100000"/>
                        </a:lnSpc>
                        <a:spcBef>
                          <a:spcPts val="0"/>
                        </a:spcBef>
                        <a:spcAft>
                          <a:spcPts val="0"/>
                        </a:spcAft>
                        <a:buClrTx/>
                        <a:buSzTx/>
                        <a:buFontTx/>
                        <a:buNone/>
                        <a:tabLst/>
                        <a:defRPr/>
                      </a:pPr>
                      <a:r>
                        <a:rPr kumimoji="1" lang="ja-JP" altLang="en-US" sz="1200" b="0" u="none" dirty="0">
                          <a:solidFill>
                            <a:schemeClr val="tx1"/>
                          </a:solidFill>
                          <a:latin typeface="ＭＳ Ｐ明朝" pitchFamily="18" charset="-128"/>
                          <a:ea typeface="ＭＳ Ｐ明朝" pitchFamily="18" charset="-128"/>
                        </a:rPr>
                        <a:t>　</a:t>
                      </a:r>
                      <a:r>
                        <a:rPr lang="ja-JP" altLang="en-US" sz="1200" u="none" dirty="0">
                          <a:solidFill>
                            <a:schemeClr val="tx1"/>
                          </a:solidFill>
                          <a:latin typeface="ＭＳ Ｐ明朝" pitchFamily="18" charset="-128"/>
                          <a:ea typeface="ＭＳ Ｐ明朝" pitchFamily="18" charset="-128"/>
                        </a:rPr>
                        <a:t>・</a:t>
                      </a:r>
                      <a:r>
                        <a:rPr lang="ja-JP" altLang="en-US" sz="1200" b="0" u="none" strike="noStrike" dirty="0">
                          <a:solidFill>
                            <a:schemeClr val="tx1"/>
                          </a:solidFill>
                          <a:latin typeface="ＭＳ Ｐ明朝" pitchFamily="18" charset="-128"/>
                          <a:ea typeface="ＭＳ Ｐ明朝" pitchFamily="18" charset="-128"/>
                        </a:rPr>
                        <a:t>民間の都市開発事業を通じて、</a:t>
                      </a:r>
                      <a:r>
                        <a:rPr lang="ja-JP" altLang="en-US" sz="1200" u="none" dirty="0">
                          <a:solidFill>
                            <a:schemeClr val="tx1"/>
                          </a:solidFill>
                          <a:latin typeface="ＭＳ Ｐ明朝" pitchFamily="18" charset="-128"/>
                          <a:ea typeface="ＭＳ Ｐ明朝" pitchFamily="18" charset="-128"/>
                        </a:rPr>
                        <a:t>ターミナル駅にふさわしい基幹商業機能のさらなる強化や高質な宿泊機能の導入等による駅前のポテンシャルの向上を図る。</a:t>
                      </a:r>
                      <a:endParaRPr lang="en-US" altLang="ja-JP" sz="1200" u="none" dirty="0">
                        <a:solidFill>
                          <a:schemeClr val="tx1"/>
                        </a:solidFill>
                        <a:latin typeface="ＭＳ Ｐ明朝" pitchFamily="18" charset="-128"/>
                        <a:ea typeface="ＭＳ Ｐ明朝" pitchFamily="18" charset="-128"/>
                      </a:endParaRPr>
                    </a:p>
                    <a:p>
                      <a:pPr marL="88900" marR="0" indent="-88900" algn="l" defTabSz="957700" rtl="0" eaLnBrk="1" fontAlgn="auto" latinLnBrk="0" hangingPunct="1">
                        <a:lnSpc>
                          <a:spcPct val="100000"/>
                        </a:lnSpc>
                        <a:spcBef>
                          <a:spcPts val="0"/>
                        </a:spcBef>
                        <a:spcAft>
                          <a:spcPts val="0"/>
                        </a:spcAft>
                        <a:buClrTx/>
                        <a:buSzTx/>
                        <a:buFontTx/>
                        <a:buNone/>
                        <a:tabLst/>
                        <a:defRPr/>
                      </a:pPr>
                      <a:r>
                        <a:rPr lang="ja-JP" altLang="en-US" sz="1200" u="none" dirty="0">
                          <a:solidFill>
                            <a:schemeClr val="tx1"/>
                          </a:solidFill>
                          <a:latin typeface="ＭＳ Ｐ明朝" pitchFamily="18" charset="-128"/>
                          <a:ea typeface="ＭＳ Ｐ明朝" pitchFamily="18" charset="-128"/>
                        </a:rPr>
                        <a:t>　・交通結節点としての機能整備と駅間や大阪ビジネスパークとの安全で快適な歩行者ネットワークの形成、国際観光拠点としてのターミナル駅の機能拡充を図る。</a:t>
                      </a:r>
                      <a:endParaRPr lang="en-US" altLang="ja-JP" sz="1200" u="none" dirty="0">
                        <a:solidFill>
                          <a:schemeClr val="tx1"/>
                        </a:solidFill>
                        <a:latin typeface="ＭＳ Ｐ明朝" pitchFamily="18" charset="-128"/>
                        <a:ea typeface="ＭＳ Ｐ明朝" pitchFamily="18" charset="-128"/>
                      </a:endParaRPr>
                    </a:p>
                    <a:p>
                      <a:pPr marL="177800" marR="0" indent="-177800" algn="l" defTabSz="957700" rtl="0" eaLnBrk="1" fontAlgn="auto" latinLnBrk="0" hangingPunct="1">
                        <a:lnSpc>
                          <a:spcPct val="100000"/>
                        </a:lnSpc>
                        <a:spcBef>
                          <a:spcPts val="0"/>
                        </a:spcBef>
                        <a:spcAft>
                          <a:spcPts val="0"/>
                        </a:spcAft>
                        <a:buClrTx/>
                        <a:buSzTx/>
                        <a:buFontTx/>
                        <a:buNone/>
                        <a:tabLst/>
                        <a:defRPr/>
                      </a:pPr>
                      <a:r>
                        <a:rPr kumimoji="1" lang="ja-JP" altLang="en-US" sz="1200" b="0" u="none" dirty="0">
                          <a:solidFill>
                            <a:schemeClr val="tx1"/>
                          </a:solidFill>
                          <a:latin typeface="ＭＳ Ｐ明朝" pitchFamily="18" charset="-128"/>
                          <a:ea typeface="ＭＳ Ｐ明朝" pitchFamily="18" charset="-128"/>
                        </a:rPr>
                        <a:t>　・</a:t>
                      </a:r>
                      <a:r>
                        <a:rPr kumimoji="1" lang="ja-JP" altLang="en-US" sz="1200" u="none" kern="1200" dirty="0">
                          <a:solidFill>
                            <a:schemeClr val="tx1"/>
                          </a:solidFill>
                          <a:latin typeface="ＭＳ Ｐ明朝" pitchFamily="18" charset="-128"/>
                          <a:ea typeface="ＭＳ Ｐ明朝" pitchFamily="18" charset="-128"/>
                          <a:cs typeface="+mn-cs"/>
                        </a:rPr>
                        <a:t>大阪ビジネスパークを</a:t>
                      </a:r>
                      <a:r>
                        <a:rPr lang="ja-JP" altLang="en-US" sz="1200" b="0" u="none" dirty="0">
                          <a:solidFill>
                            <a:schemeClr val="tx1"/>
                          </a:solidFill>
                          <a:latin typeface="ＭＳ Ｐ明朝" pitchFamily="18" charset="-128"/>
                          <a:ea typeface="ＭＳ Ｐ明朝" pitchFamily="18" charset="-128"/>
                        </a:rPr>
                        <a:t>災害時などリスク発生時の業務継続性</a:t>
                      </a:r>
                      <a:r>
                        <a:rPr kumimoji="1" lang="ja-JP" altLang="en-US" sz="1200" u="none" kern="1200" dirty="0">
                          <a:solidFill>
                            <a:schemeClr val="tx1"/>
                          </a:solidFill>
                          <a:latin typeface="ＭＳ Ｐ明朝" pitchFamily="18" charset="-128"/>
                          <a:ea typeface="ＭＳ Ｐ明朝" pitchFamily="18" charset="-128"/>
                          <a:cs typeface="+mn-cs"/>
                        </a:rPr>
                        <a:t>に強い街として再生し、国際的なビジネス拠点をめざす。</a:t>
                      </a:r>
                      <a:endParaRPr lang="en-US" altLang="ja-JP" sz="1200" u="none" dirty="0">
                        <a:solidFill>
                          <a:schemeClr val="tx1"/>
                        </a:solidFill>
                        <a:latin typeface="ＭＳ Ｐ明朝" pitchFamily="18" charset="-128"/>
                        <a:ea typeface="ＭＳ Ｐ明朝" pitchFamily="18" charset="-128"/>
                      </a:endParaRPr>
                    </a:p>
                  </a:txBody>
                  <a:tcPr marL="72001" marR="72001" marT="72000" marB="72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bl>
          </a:graphicData>
        </a:graphic>
      </p:graphicFrame>
      <p:graphicFrame>
        <p:nvGraphicFramePr>
          <p:cNvPr id="10" name="表 9"/>
          <p:cNvGraphicFramePr>
            <a:graphicFrameLocks noGrp="1"/>
          </p:cNvGraphicFramePr>
          <p:nvPr>
            <p:extLst>
              <p:ext uri="{D42A27DB-BD31-4B8C-83A1-F6EECF244321}">
                <p14:modId xmlns:p14="http://schemas.microsoft.com/office/powerpoint/2010/main" val="2164834858"/>
              </p:ext>
            </p:extLst>
          </p:nvPr>
        </p:nvGraphicFramePr>
        <p:xfrm>
          <a:off x="1343472" y="1002944"/>
          <a:ext cx="9969297" cy="1201920"/>
        </p:xfrm>
        <a:graphic>
          <a:graphicData uri="http://schemas.openxmlformats.org/drawingml/2006/table">
            <a:tbl>
              <a:tblPr firstRow="1" bandRow="1">
                <a:tableStyleId>{5C22544A-7EE6-4342-B048-85BDC9FD1C3A}</a:tableStyleId>
              </a:tblPr>
              <a:tblGrid>
                <a:gridCol w="955847">
                  <a:extLst>
                    <a:ext uri="{9D8B030D-6E8A-4147-A177-3AD203B41FA5}">
                      <a16:colId xmlns:a16="http://schemas.microsoft.com/office/drawing/2014/main" val="20000"/>
                    </a:ext>
                  </a:extLst>
                </a:gridCol>
                <a:gridCol w="1544060">
                  <a:extLst>
                    <a:ext uri="{9D8B030D-6E8A-4147-A177-3AD203B41FA5}">
                      <a16:colId xmlns:a16="http://schemas.microsoft.com/office/drawing/2014/main" val="20001"/>
                    </a:ext>
                  </a:extLst>
                </a:gridCol>
                <a:gridCol w="3249083">
                  <a:extLst>
                    <a:ext uri="{9D8B030D-6E8A-4147-A177-3AD203B41FA5}">
                      <a16:colId xmlns:a16="http://schemas.microsoft.com/office/drawing/2014/main" val="20002"/>
                    </a:ext>
                  </a:extLst>
                </a:gridCol>
                <a:gridCol w="4220307">
                  <a:extLst>
                    <a:ext uri="{9D8B030D-6E8A-4147-A177-3AD203B41FA5}">
                      <a16:colId xmlns:a16="http://schemas.microsoft.com/office/drawing/2014/main" val="20003"/>
                    </a:ext>
                  </a:extLst>
                </a:gridCol>
              </a:tblGrid>
              <a:tr h="277088">
                <a:tc>
                  <a:txBody>
                    <a:bodyPr/>
                    <a:lstStyle/>
                    <a:p>
                      <a:pPr algn="ctr"/>
                      <a:endParaRPr kumimoji="1" lang="ja-JP" altLang="en-US" sz="1200" b="0" dirty="0">
                        <a:solidFill>
                          <a:schemeClr val="tx1"/>
                        </a:solidFill>
                      </a:endParaRPr>
                    </a:p>
                  </a:txBody>
                  <a:tcPr marL="72001" marR="72001" marT="72000" marB="72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indent="0" algn="ctr" defTabSz="957700" rtl="0" eaLnBrk="1" fontAlgn="auto" latinLnBrk="0" hangingPunct="1">
                        <a:lnSpc>
                          <a:spcPct val="100000"/>
                        </a:lnSpc>
                        <a:spcBef>
                          <a:spcPts val="0"/>
                        </a:spcBef>
                        <a:spcAft>
                          <a:spcPts val="0"/>
                        </a:spcAft>
                        <a:buClrTx/>
                        <a:buSzTx/>
                        <a:buFontTx/>
                        <a:buNone/>
                        <a:tabLst/>
                        <a:defRPr/>
                      </a:pPr>
                      <a:r>
                        <a:rPr kumimoji="1" lang="ja-JP" altLang="en-US" sz="1200" b="0" dirty="0">
                          <a:solidFill>
                            <a:schemeClr val="tx1"/>
                          </a:solidFill>
                        </a:rPr>
                        <a:t>事項</a:t>
                      </a:r>
                    </a:p>
                  </a:txBody>
                  <a:tcPr marL="72001" marR="72001" marT="72000" marB="72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kumimoji="1" lang="ja-JP" altLang="en-US" sz="1200" b="0" dirty="0">
                          <a:solidFill>
                            <a:schemeClr val="tx1"/>
                          </a:solidFill>
                        </a:rPr>
                        <a:t>課題</a:t>
                      </a:r>
                    </a:p>
                  </a:txBody>
                  <a:tcPr marL="72001" marR="72001" marT="72000" marB="72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kumimoji="1" lang="ja-JP" altLang="en-US" sz="1200" b="0" u="none" dirty="0" smtClean="0">
                          <a:solidFill>
                            <a:schemeClr val="tx1"/>
                          </a:solidFill>
                        </a:rPr>
                        <a:t>取組</a:t>
                      </a:r>
                      <a:endParaRPr kumimoji="1" lang="ja-JP" altLang="en-US" sz="1200" b="0" u="none" dirty="0">
                        <a:solidFill>
                          <a:schemeClr val="tx1"/>
                        </a:solidFill>
                      </a:endParaRPr>
                    </a:p>
                  </a:txBody>
                  <a:tcPr marL="72001" marR="72001" marT="72000" marB="72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875040">
                <a:tc>
                  <a:txBody>
                    <a:bodyPr/>
                    <a:lstStyle/>
                    <a:p>
                      <a:pPr marL="0" marR="0" indent="0" algn="l" defTabSz="957700" rtl="0" eaLnBrk="1" fontAlgn="auto" latinLnBrk="0" hangingPunct="1">
                        <a:lnSpc>
                          <a:spcPct val="100000"/>
                        </a:lnSpc>
                        <a:spcBef>
                          <a:spcPts val="0"/>
                        </a:spcBef>
                        <a:spcAft>
                          <a:spcPts val="0"/>
                        </a:spcAft>
                        <a:buClrTx/>
                        <a:buSzTx/>
                        <a:buFontTx/>
                        <a:buNone/>
                        <a:tabLst/>
                        <a:defRPr/>
                      </a:pPr>
                      <a:r>
                        <a:rPr kumimoji="1" lang="ja-JP" altLang="en-US" sz="1200" b="0" dirty="0">
                          <a:solidFill>
                            <a:schemeClr val="tx1"/>
                          </a:solidFill>
                          <a:latin typeface="+mj-ea"/>
                          <a:ea typeface="+mj-ea"/>
                        </a:rPr>
                        <a:t>施設の活用</a:t>
                      </a:r>
                      <a:endParaRPr kumimoji="1" lang="en-US" altLang="ja-JP" sz="1200" b="0" dirty="0">
                        <a:solidFill>
                          <a:schemeClr val="tx1"/>
                        </a:solidFill>
                        <a:latin typeface="+mj-ea"/>
                        <a:ea typeface="+mj-ea"/>
                      </a:endParaRPr>
                    </a:p>
                  </a:txBody>
                  <a:tcPr marL="72001" marR="72001" marT="72000" marB="72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180975" indent="-180975">
                        <a:lnSpc>
                          <a:spcPct val="100000"/>
                        </a:lnSpc>
                      </a:pPr>
                      <a:r>
                        <a:rPr lang="ja-JP" altLang="en-US" sz="1200" b="0" dirty="0">
                          <a:solidFill>
                            <a:schemeClr val="tx1"/>
                          </a:solidFill>
                          <a:latin typeface="ＭＳ Ｐ明朝" pitchFamily="18" charset="-128"/>
                          <a:ea typeface="ＭＳ Ｐ明朝" pitchFamily="18" charset="-128"/>
                        </a:rPr>
                        <a:t>○世界的な歴史観光拠点への再整備</a:t>
                      </a:r>
                      <a:endParaRPr kumimoji="1" lang="en-US" altLang="ja-JP" sz="1200" b="0" dirty="0">
                        <a:solidFill>
                          <a:schemeClr val="tx1"/>
                        </a:solidFill>
                        <a:latin typeface="ＭＳ Ｐ明朝" pitchFamily="18" charset="-128"/>
                        <a:ea typeface="ＭＳ Ｐ明朝" pitchFamily="18" charset="-128"/>
                      </a:endParaRPr>
                    </a:p>
                  </a:txBody>
                  <a:tcPr marL="72001" marR="72001" marT="72000" marB="72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95250" indent="-95250">
                        <a:lnSpc>
                          <a:spcPct val="100000"/>
                        </a:lnSpc>
                      </a:pPr>
                      <a:r>
                        <a:rPr lang="ja-JP" altLang="en-US" sz="1200" dirty="0">
                          <a:solidFill>
                            <a:schemeClr val="tx1"/>
                          </a:solidFill>
                          <a:latin typeface="ＭＳ Ｐ明朝" pitchFamily="18" charset="-128"/>
                          <a:ea typeface="ＭＳ Ｐ明朝" pitchFamily="18" charset="-128"/>
                        </a:rPr>
                        <a:t>・水と緑豊かな都心オアシスであるとともに、歴史的文化的資産が集積しているが、そのポテンシャルを十分に活かしきれていない。</a:t>
                      </a:r>
                      <a:endParaRPr lang="en-US" altLang="ja-JP" sz="1200" dirty="0">
                        <a:solidFill>
                          <a:schemeClr val="tx1"/>
                        </a:solidFill>
                        <a:latin typeface="ＭＳ Ｐ明朝" pitchFamily="18" charset="-128"/>
                        <a:ea typeface="ＭＳ Ｐ明朝" pitchFamily="18" charset="-128"/>
                      </a:endParaRPr>
                    </a:p>
                  </a:txBody>
                  <a:tcPr marL="72001" marR="72001" marT="72000" marB="72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88900" marR="0" indent="-88900" algn="l" defTabSz="957700" rtl="0" eaLnBrk="1" fontAlgn="auto" latinLnBrk="0" hangingPunct="1">
                        <a:lnSpc>
                          <a:spcPct val="100000"/>
                        </a:lnSpc>
                        <a:spcBef>
                          <a:spcPts val="0"/>
                        </a:spcBef>
                        <a:spcAft>
                          <a:spcPts val="0"/>
                        </a:spcAft>
                        <a:buClrTx/>
                        <a:buSzTx/>
                        <a:buFontTx/>
                        <a:buNone/>
                        <a:tabLst/>
                        <a:defRPr/>
                      </a:pPr>
                      <a:r>
                        <a:rPr lang="ja-JP" altLang="en-US" sz="1200" b="0" dirty="0">
                          <a:solidFill>
                            <a:schemeClr val="tx1"/>
                          </a:solidFill>
                          <a:latin typeface="+mn-ea"/>
                          <a:ea typeface="+mn-ea"/>
                        </a:rPr>
                        <a:t>①大阪城公園の世界的な歴史観光拠点への再整備</a:t>
                      </a:r>
                      <a:endParaRPr lang="en-US" altLang="ja-JP" sz="1200" b="0" dirty="0">
                        <a:solidFill>
                          <a:schemeClr val="tx1"/>
                        </a:solidFill>
                        <a:latin typeface="+mn-ea"/>
                        <a:ea typeface="+mn-ea"/>
                      </a:endParaRPr>
                    </a:p>
                    <a:p>
                      <a:pPr marL="177800" marR="0" lvl="0" indent="-177800" algn="l" defTabSz="914400" rtl="0" eaLnBrk="1" fontAlgn="auto" latinLnBrk="0" hangingPunct="1">
                        <a:lnSpc>
                          <a:spcPct val="100000"/>
                        </a:lnSpc>
                        <a:spcBef>
                          <a:spcPts val="0"/>
                        </a:spcBef>
                        <a:spcAft>
                          <a:spcPts val="0"/>
                        </a:spcAft>
                        <a:buClrTx/>
                        <a:buSzTx/>
                        <a:buFontTx/>
                        <a:buNone/>
                        <a:tabLst/>
                        <a:defRPr/>
                      </a:pPr>
                      <a:r>
                        <a:rPr kumimoji="1" lang="ja-JP" altLang="en-US" sz="1200" b="0" dirty="0">
                          <a:solidFill>
                            <a:schemeClr val="tx1"/>
                          </a:solidFill>
                          <a:latin typeface="ＭＳ Ｐ明朝" pitchFamily="18" charset="-128"/>
                          <a:ea typeface="ＭＳ Ｐ明朝" pitchFamily="18" charset="-128"/>
                        </a:rPr>
                        <a:t>　・民間事業者によるパークマネジメント事業により、世界的な歴史観光拠点とする。（</a:t>
                      </a:r>
                      <a:r>
                        <a:rPr kumimoji="1" lang="en-US" altLang="ja-JP" sz="1200" b="0" dirty="0">
                          <a:solidFill>
                            <a:schemeClr val="tx1"/>
                          </a:solidFill>
                          <a:latin typeface="ＭＳ Ｐ明朝" pitchFamily="18" charset="-128"/>
                          <a:ea typeface="ＭＳ Ｐ明朝" pitchFamily="18" charset="-128"/>
                        </a:rPr>
                        <a:t>2015</a:t>
                      </a:r>
                      <a:r>
                        <a:rPr kumimoji="1" lang="ja-JP" altLang="en-US" sz="1200" b="0" dirty="0">
                          <a:solidFill>
                            <a:schemeClr val="tx1"/>
                          </a:solidFill>
                          <a:latin typeface="ＭＳ Ｐ明朝" pitchFamily="18" charset="-128"/>
                          <a:ea typeface="ＭＳ Ｐ明朝" pitchFamily="18" charset="-128"/>
                        </a:rPr>
                        <a:t>年４月～）</a:t>
                      </a:r>
                      <a:endParaRPr lang="ja-JP" altLang="en-US" sz="1200" b="0" dirty="0">
                        <a:solidFill>
                          <a:schemeClr val="tx1"/>
                        </a:solidFill>
                        <a:latin typeface="ＭＳ Ｐ明朝" pitchFamily="18" charset="-128"/>
                        <a:ea typeface="ＭＳ Ｐ明朝" pitchFamily="18" charset="-128"/>
                      </a:endParaRPr>
                    </a:p>
                  </a:txBody>
                  <a:tcPr marL="72001" marR="72001" marT="72000" marB="72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bl>
          </a:graphicData>
        </a:graphic>
      </p:graphicFrame>
      <p:sp>
        <p:nvSpPr>
          <p:cNvPr id="13" name="テキスト ボックス 12"/>
          <p:cNvSpPr txBox="1"/>
          <p:nvPr/>
        </p:nvSpPr>
        <p:spPr>
          <a:xfrm>
            <a:off x="1343472" y="843062"/>
            <a:ext cx="1656184" cy="166712"/>
          </a:xfrm>
          <a:prstGeom prst="rect">
            <a:avLst/>
          </a:prstGeom>
          <a:noFill/>
          <a:ln>
            <a:noFill/>
            <a:prstDash val="sysDash"/>
          </a:ln>
        </p:spPr>
        <p:txBody>
          <a:bodyPr wrap="square" lIns="0" tIns="0" bIns="0" rtlCol="0" anchor="b" anchorCtr="0">
            <a:spAutoFit/>
          </a:bodyPr>
          <a:lstStyle/>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■大阪城公園</a:t>
            </a:r>
          </a:p>
        </p:txBody>
      </p:sp>
      <p:sp>
        <p:nvSpPr>
          <p:cNvPr id="11" name="テキスト ボックス 10"/>
          <p:cNvSpPr txBox="1"/>
          <p:nvPr/>
        </p:nvSpPr>
        <p:spPr>
          <a:xfrm>
            <a:off x="1343472" y="2291820"/>
            <a:ext cx="1656184" cy="166712"/>
          </a:xfrm>
          <a:prstGeom prst="rect">
            <a:avLst/>
          </a:prstGeom>
          <a:noFill/>
          <a:ln>
            <a:noFill/>
            <a:prstDash val="sysDash"/>
          </a:ln>
        </p:spPr>
        <p:txBody>
          <a:bodyPr wrap="square" lIns="0" tIns="0" bIns="0" rtlCol="0" anchor="b" anchorCtr="0">
            <a:spAutoFit/>
          </a:bodyPr>
          <a:lstStyle/>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■大阪城東部地区</a:t>
            </a:r>
          </a:p>
        </p:txBody>
      </p:sp>
      <p:graphicFrame>
        <p:nvGraphicFramePr>
          <p:cNvPr id="12" name="表 11"/>
          <p:cNvGraphicFramePr>
            <a:graphicFrameLocks noGrp="1"/>
          </p:cNvGraphicFramePr>
          <p:nvPr>
            <p:extLst>
              <p:ext uri="{D42A27DB-BD31-4B8C-83A1-F6EECF244321}">
                <p14:modId xmlns:p14="http://schemas.microsoft.com/office/powerpoint/2010/main" val="2731473971"/>
              </p:ext>
            </p:extLst>
          </p:nvPr>
        </p:nvGraphicFramePr>
        <p:xfrm>
          <a:off x="1343472" y="2455498"/>
          <a:ext cx="9969297" cy="1568160"/>
        </p:xfrm>
        <a:graphic>
          <a:graphicData uri="http://schemas.openxmlformats.org/drawingml/2006/table">
            <a:tbl>
              <a:tblPr firstRow="1" bandRow="1">
                <a:tableStyleId>{5C22544A-7EE6-4342-B048-85BDC9FD1C3A}</a:tableStyleId>
              </a:tblPr>
              <a:tblGrid>
                <a:gridCol w="955847">
                  <a:extLst>
                    <a:ext uri="{9D8B030D-6E8A-4147-A177-3AD203B41FA5}">
                      <a16:colId xmlns:a16="http://schemas.microsoft.com/office/drawing/2014/main" val="20000"/>
                    </a:ext>
                  </a:extLst>
                </a:gridCol>
                <a:gridCol w="1544060">
                  <a:extLst>
                    <a:ext uri="{9D8B030D-6E8A-4147-A177-3AD203B41FA5}">
                      <a16:colId xmlns:a16="http://schemas.microsoft.com/office/drawing/2014/main" val="20001"/>
                    </a:ext>
                  </a:extLst>
                </a:gridCol>
                <a:gridCol w="3250841">
                  <a:extLst>
                    <a:ext uri="{9D8B030D-6E8A-4147-A177-3AD203B41FA5}">
                      <a16:colId xmlns:a16="http://schemas.microsoft.com/office/drawing/2014/main" val="20002"/>
                    </a:ext>
                  </a:extLst>
                </a:gridCol>
                <a:gridCol w="4218549">
                  <a:extLst>
                    <a:ext uri="{9D8B030D-6E8A-4147-A177-3AD203B41FA5}">
                      <a16:colId xmlns:a16="http://schemas.microsoft.com/office/drawing/2014/main" val="20003"/>
                    </a:ext>
                  </a:extLst>
                </a:gridCol>
              </a:tblGrid>
              <a:tr h="216024">
                <a:tc>
                  <a:txBody>
                    <a:bodyPr/>
                    <a:lstStyle/>
                    <a:p>
                      <a:pPr algn="ctr"/>
                      <a:endParaRPr kumimoji="1" lang="ja-JP" altLang="en-US" sz="1200" b="0" dirty="0">
                        <a:solidFill>
                          <a:schemeClr val="tx1"/>
                        </a:solidFill>
                      </a:endParaRPr>
                    </a:p>
                  </a:txBody>
                  <a:tcPr marL="72001" marR="72001" marT="72000" marB="72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indent="0" algn="ctr" defTabSz="957700" rtl="0" eaLnBrk="1" fontAlgn="auto" latinLnBrk="0" hangingPunct="1">
                        <a:lnSpc>
                          <a:spcPct val="100000"/>
                        </a:lnSpc>
                        <a:spcBef>
                          <a:spcPts val="0"/>
                        </a:spcBef>
                        <a:spcAft>
                          <a:spcPts val="0"/>
                        </a:spcAft>
                        <a:buClrTx/>
                        <a:buSzTx/>
                        <a:buFontTx/>
                        <a:buNone/>
                        <a:tabLst/>
                        <a:defRPr/>
                      </a:pPr>
                      <a:r>
                        <a:rPr kumimoji="1" lang="ja-JP" altLang="en-US" sz="1200" b="0" dirty="0">
                          <a:solidFill>
                            <a:schemeClr val="tx1"/>
                          </a:solidFill>
                        </a:rPr>
                        <a:t>事項</a:t>
                      </a:r>
                    </a:p>
                  </a:txBody>
                  <a:tcPr marL="72001" marR="72001" marT="72000" marB="72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kumimoji="1" lang="ja-JP" altLang="en-US" sz="1200" b="0" dirty="0">
                          <a:solidFill>
                            <a:schemeClr val="tx1"/>
                          </a:solidFill>
                        </a:rPr>
                        <a:t>課題</a:t>
                      </a:r>
                    </a:p>
                  </a:txBody>
                  <a:tcPr marL="72001" marR="72001" marT="72000" marB="72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kumimoji="1" lang="ja-JP" altLang="en-US" sz="1200" b="0" u="none" dirty="0" smtClean="0">
                          <a:solidFill>
                            <a:schemeClr val="tx1"/>
                          </a:solidFill>
                        </a:rPr>
                        <a:t>取組</a:t>
                      </a:r>
                      <a:endParaRPr kumimoji="1" lang="ja-JP" altLang="en-US" sz="1200" b="0" u="none" dirty="0">
                        <a:solidFill>
                          <a:schemeClr val="tx1"/>
                        </a:solidFill>
                      </a:endParaRPr>
                    </a:p>
                  </a:txBody>
                  <a:tcPr marL="72001" marR="72001" marT="72000" marB="72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478074">
                <a:tc>
                  <a:txBody>
                    <a:bodyPr/>
                    <a:lstStyle/>
                    <a:p>
                      <a:pPr>
                        <a:lnSpc>
                          <a:spcPct val="100000"/>
                        </a:lnSpc>
                      </a:pPr>
                      <a:r>
                        <a:rPr kumimoji="1" lang="ja-JP" altLang="en-US" sz="1200" b="0" dirty="0">
                          <a:solidFill>
                            <a:schemeClr val="tx1"/>
                          </a:solidFill>
                          <a:latin typeface="+mj-ea"/>
                          <a:ea typeface="+mj-ea"/>
                        </a:rPr>
                        <a:t>土地利用</a:t>
                      </a:r>
                      <a:endParaRPr kumimoji="1" lang="en-US" altLang="ja-JP" sz="1200" b="0" dirty="0">
                        <a:solidFill>
                          <a:schemeClr val="tx1"/>
                        </a:solidFill>
                        <a:latin typeface="+mj-ea"/>
                        <a:ea typeface="+mj-ea"/>
                      </a:endParaRPr>
                    </a:p>
                  </a:txBody>
                  <a:tcPr marL="72001" marR="72001" marT="72000" marB="72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180975" indent="-180975">
                        <a:lnSpc>
                          <a:spcPct val="100000"/>
                        </a:lnSpc>
                      </a:pPr>
                      <a:r>
                        <a:rPr kumimoji="1" lang="ja-JP" altLang="en-US" sz="1200" b="0" dirty="0">
                          <a:solidFill>
                            <a:schemeClr val="tx1"/>
                          </a:solidFill>
                          <a:latin typeface="ＭＳ Ｐ明朝" pitchFamily="18" charset="-128"/>
                          <a:ea typeface="ＭＳ Ｐ明朝" pitchFamily="18" charset="-128"/>
                        </a:rPr>
                        <a:t>○大阪公立大学を先導役とした多世代・多様な人が集い交流するまちづくりの推進</a:t>
                      </a:r>
                      <a:endParaRPr kumimoji="1" lang="en-US" altLang="ja-JP" sz="1200" b="0" dirty="0">
                        <a:solidFill>
                          <a:schemeClr val="tx1"/>
                        </a:solidFill>
                        <a:latin typeface="ＭＳ Ｐ明朝" pitchFamily="18" charset="-128"/>
                        <a:ea typeface="ＭＳ Ｐ明朝" pitchFamily="18" charset="-128"/>
                      </a:endParaRPr>
                    </a:p>
                  </a:txBody>
                  <a:tcPr marL="72001" marR="72001" marT="72000" marB="72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95250" indent="-95250">
                        <a:lnSpc>
                          <a:spcPct val="100000"/>
                        </a:lnSpc>
                      </a:pPr>
                      <a:r>
                        <a:rPr lang="ja-JP" altLang="en-US" sz="1200" dirty="0">
                          <a:solidFill>
                            <a:schemeClr val="tx1"/>
                          </a:solidFill>
                          <a:latin typeface="ＭＳ Ｐ明朝" pitchFamily="18" charset="-128"/>
                          <a:ea typeface="ＭＳ Ｐ明朝" pitchFamily="18" charset="-128"/>
                        </a:rPr>
                        <a:t>・良好な交通至便性及び大阪城公園と一体となったまちづくりにより、大阪を代表する拠点となり得るポテンシャルを有するが、</a:t>
                      </a:r>
                      <a:r>
                        <a:rPr lang="ja-JP" altLang="en-US" sz="1200" b="0" u="none" strike="noStrike" baseline="0" dirty="0">
                          <a:solidFill>
                            <a:schemeClr val="tx1"/>
                          </a:solidFill>
                          <a:latin typeface="ＭＳ Ｐ明朝" pitchFamily="18" charset="-128"/>
                          <a:ea typeface="ＭＳ Ｐ明朝" pitchFamily="18" charset="-128"/>
                        </a:rPr>
                        <a:t>低・未利地、鉄道施設等の存在により、高度な都市的利用がなされず、大阪城公園と分断されているなど、地区のポテンシャルが活かされていない。</a:t>
                      </a:r>
                    </a:p>
                  </a:txBody>
                  <a:tcPr marL="72001" marR="72001" marT="72000" marB="72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88900" marR="0" indent="-88900" algn="l" defTabSz="957700" rtl="0" eaLnBrk="1" fontAlgn="auto" latinLnBrk="0" hangingPunct="1">
                        <a:lnSpc>
                          <a:spcPct val="100000"/>
                        </a:lnSpc>
                        <a:spcBef>
                          <a:spcPts val="0"/>
                        </a:spcBef>
                        <a:spcAft>
                          <a:spcPts val="0"/>
                        </a:spcAft>
                        <a:buClrTx/>
                        <a:buSzTx/>
                        <a:buFontTx/>
                        <a:buNone/>
                        <a:tabLst/>
                        <a:defRPr/>
                      </a:pPr>
                      <a:r>
                        <a:rPr lang="ja-JP" altLang="en-US" sz="1200" dirty="0">
                          <a:solidFill>
                            <a:schemeClr val="tx1"/>
                          </a:solidFill>
                          <a:latin typeface="+mn-ea"/>
                          <a:ea typeface="+mn-ea"/>
                        </a:rPr>
                        <a:t>②大阪城東部地区のまちづくりの推進</a:t>
                      </a:r>
                    </a:p>
                    <a:p>
                      <a:pPr marL="177800" marR="0" lvl="0" indent="-177800" algn="l" defTabSz="914400" rtl="0" eaLnBrk="1" fontAlgn="auto" latinLnBrk="0" hangingPunct="1">
                        <a:lnSpc>
                          <a:spcPct val="100000"/>
                        </a:lnSpc>
                        <a:spcBef>
                          <a:spcPts val="0"/>
                        </a:spcBef>
                        <a:spcAft>
                          <a:spcPts val="0"/>
                        </a:spcAft>
                        <a:buClrTx/>
                        <a:buSzTx/>
                        <a:buFontTx/>
                        <a:buNone/>
                        <a:tabLst/>
                        <a:defRPr/>
                      </a:pPr>
                      <a:r>
                        <a:rPr kumimoji="1" lang="ja-JP" altLang="en-US" sz="1200" b="0" dirty="0">
                          <a:solidFill>
                            <a:schemeClr val="tx1"/>
                          </a:solidFill>
                          <a:latin typeface="ＭＳ Ｐ明朝" pitchFamily="18" charset="-128"/>
                          <a:ea typeface="ＭＳ Ｐ明朝" pitchFamily="18" charset="-128"/>
                        </a:rPr>
                        <a:t>　・</a:t>
                      </a:r>
                      <a:r>
                        <a:rPr lang="ja-JP" altLang="en-US" sz="1200" b="0" spc="-100" dirty="0">
                          <a:solidFill>
                            <a:schemeClr val="tx1"/>
                          </a:solidFill>
                          <a:latin typeface="ＭＳ Ｐ明朝" pitchFamily="18" charset="-128"/>
                          <a:ea typeface="ＭＳ Ｐ明朝" pitchFamily="18" charset="-128"/>
                        </a:rPr>
                        <a:t>充実した交通インフラや大阪城公園に隣接した立地特性を活かし</a:t>
                      </a:r>
                      <a:r>
                        <a:rPr lang="en-US" altLang="ja-JP" sz="1200" b="0" spc="-100" dirty="0">
                          <a:solidFill>
                            <a:schemeClr val="tx1"/>
                          </a:solidFill>
                          <a:latin typeface="ＭＳ Ｐ明朝" pitchFamily="18" charset="-128"/>
                          <a:ea typeface="ＭＳ Ｐ明朝" pitchFamily="18" charset="-128"/>
                        </a:rPr>
                        <a:t>､</a:t>
                      </a:r>
                      <a:r>
                        <a:rPr lang="ja-JP" altLang="en-US" sz="1200" b="0" spc="-100" dirty="0">
                          <a:solidFill>
                            <a:schemeClr val="tx1"/>
                          </a:solidFill>
                          <a:latin typeface="ＭＳ Ｐ明朝" pitchFamily="18" charset="-128"/>
                          <a:ea typeface="ＭＳ Ｐ明朝" pitchFamily="18" charset="-128"/>
                        </a:rPr>
                        <a:t>キャンパス整備に加えて新駅整備や歩行者空間等の整備により、さらにポテンシャルを向上させるとともに、スマートシティの実証・実装フィールドとしての</a:t>
                      </a:r>
                      <a:r>
                        <a:rPr lang="ja-JP" altLang="en-US" sz="1200" b="0" spc="-100" dirty="0" smtClean="0">
                          <a:solidFill>
                            <a:schemeClr val="tx1"/>
                          </a:solidFill>
                          <a:latin typeface="ＭＳ Ｐ明朝" pitchFamily="18" charset="-128"/>
                          <a:ea typeface="ＭＳ Ｐ明朝" pitchFamily="18" charset="-128"/>
                        </a:rPr>
                        <a:t>取組を</a:t>
                      </a:r>
                      <a:r>
                        <a:rPr lang="ja-JP" altLang="en-US" sz="1200" b="0" spc="-100" dirty="0">
                          <a:solidFill>
                            <a:schemeClr val="tx1"/>
                          </a:solidFill>
                          <a:latin typeface="ＭＳ Ｐ明朝" pitchFamily="18" charset="-128"/>
                          <a:ea typeface="ＭＳ Ｐ明朝" pitchFamily="18" charset="-128"/>
                        </a:rPr>
                        <a:t>展開しながら、東西軸の拠点に相応しい土地の高度利用と良好な市街地環境の形成を図る。</a:t>
                      </a:r>
                    </a:p>
                  </a:txBody>
                  <a:tcPr marL="72001" marR="72001" marT="72000" marB="72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bl>
          </a:graphicData>
        </a:graphic>
      </p:graphicFrame>
      <p:sp>
        <p:nvSpPr>
          <p:cNvPr id="14" name="テキスト ボックス 13"/>
          <p:cNvSpPr txBox="1"/>
          <p:nvPr/>
        </p:nvSpPr>
        <p:spPr>
          <a:xfrm>
            <a:off x="1343472" y="4111772"/>
            <a:ext cx="2808312" cy="166712"/>
          </a:xfrm>
          <a:prstGeom prst="rect">
            <a:avLst/>
          </a:prstGeom>
          <a:noFill/>
          <a:ln>
            <a:noFill/>
            <a:prstDash val="sysDash"/>
          </a:ln>
        </p:spPr>
        <p:txBody>
          <a:bodyPr wrap="square" lIns="0" tIns="0" bIns="0" rtlCol="0" anchor="b" anchorCtr="0">
            <a:spAutoFit/>
          </a:bodyPr>
          <a:lstStyle/>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■京橋・大阪ビジネスパーク（ＯＢＰ）</a:t>
            </a:r>
          </a:p>
        </p:txBody>
      </p:sp>
      <p:sp>
        <p:nvSpPr>
          <p:cNvPr id="16" name="Rectangle 2"/>
          <p:cNvSpPr txBox="1">
            <a:spLocks noChangeArrowheads="1"/>
          </p:cNvSpPr>
          <p:nvPr/>
        </p:nvSpPr>
        <p:spPr bwMode="auto">
          <a:xfrm>
            <a:off x="1143000" y="0"/>
            <a:ext cx="9906000" cy="451272"/>
          </a:xfrm>
          <a:prstGeom prst="rect">
            <a:avLst/>
          </a:prstGeom>
          <a:gradFill rotWithShape="1">
            <a:gsLst>
              <a:gs pos="0">
                <a:srgbClr val="000066"/>
              </a:gs>
              <a:gs pos="50000">
                <a:srgbClr val="0000FF"/>
              </a:gs>
              <a:gs pos="100000">
                <a:srgbClr val="000066"/>
              </a:gs>
            </a:gsLst>
            <a:lin ang="5400000" scaled="1"/>
          </a:gradFill>
          <a:ln w="9525">
            <a:noFill/>
            <a:miter lim="800000"/>
            <a:headEnd/>
            <a:tailEnd/>
          </a:ln>
        </p:spPr>
        <p:txBody>
          <a:bodyPr vert="horz" wrap="square" lIns="91428" tIns="45714" rIns="91428" bIns="45714" numCol="1" anchor="ctr"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rPr>
              <a:t>６</a:t>
            </a:r>
            <a:r>
              <a:rPr kumimoji="1" lang="ja-JP" altLang="en-US" sz="2000" b="1" i="0" u="none" strike="noStrike" kern="1200" cap="none" spc="0" normalizeH="0" baseline="0" noProof="0" dirty="0" smtClean="0">
                <a:ln>
                  <a:noFill/>
                </a:ln>
                <a:solidFill>
                  <a:prstClr val="white"/>
                </a:solidFill>
                <a:effectLst/>
                <a:uLnTx/>
                <a:uFillTx/>
                <a:latin typeface="ＭＳ ゴシック" pitchFamily="49" charset="-128"/>
                <a:ea typeface="ＭＳ ゴシック" pitchFamily="49" charset="-128"/>
                <a:cs typeface="+mn-cs"/>
              </a:rPr>
              <a:t>．</a:t>
            </a:r>
            <a:r>
              <a:rPr kumimoji="1" lang="ja-JP" altLang="en-US" sz="20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rPr>
              <a:t>大阪城公園、大阪城東部地区、京橋・大阪ビジネスパーク、難波宮跡公園</a:t>
            </a:r>
            <a:endParaRPr kumimoji="1" lang="en-US" altLang="ja-JP" sz="14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endParaRPr>
          </a:p>
        </p:txBody>
      </p:sp>
      <p:sp>
        <p:nvSpPr>
          <p:cNvPr id="17" name="スライド番号プレースホルダー 3"/>
          <p:cNvSpPr>
            <a:spLocks noGrp="1"/>
          </p:cNvSpPr>
          <p:nvPr>
            <p:ph type="sldNum" sz="quarter" idx="12"/>
          </p:nvPr>
        </p:nvSpPr>
        <p:spPr>
          <a:xfrm>
            <a:off x="10134600" y="6476387"/>
            <a:ext cx="2057400" cy="365125"/>
          </a:xfrm>
        </p:spPr>
        <p:txBody>
          <a:bodyPr/>
          <a:lstStyle/>
          <a:p>
            <a:fld id="{138CA411-231B-42B9-AF63-97A64194AA60}" type="slidenum">
              <a:rPr lang="ja-JP" altLang="en-US" sz="1400" b="1" smtClean="0">
                <a:solidFill>
                  <a:schemeClr val="tx1"/>
                </a:solidFill>
                <a:latin typeface="ＭＳ Ｐゴシック" panose="020B0600070205080204" pitchFamily="50" charset="-128"/>
                <a:ea typeface="ＭＳ Ｐゴシック" panose="020B0600070205080204" pitchFamily="50" charset="-128"/>
              </a:rPr>
              <a:pPr/>
              <a:t>56</a:t>
            </a:fld>
            <a:endParaRPr lang="ja-JP" altLang="en-US" sz="1400" b="1" dirty="0">
              <a:solidFill>
                <a:schemeClr val="tx1"/>
              </a:solidFill>
              <a:latin typeface="ＭＳ Ｐゴシック" panose="020B0600070205080204" pitchFamily="50" charset="-128"/>
              <a:ea typeface="ＭＳ Ｐゴシック" panose="020B0600070205080204" pitchFamily="50" charset="-128"/>
            </a:endParaRPr>
          </a:p>
        </p:txBody>
      </p:sp>
    </p:spTree>
    <p:extLst>
      <p:ext uri="{BB962C8B-B14F-4D97-AF65-F5344CB8AC3E}">
        <p14:creationId xmlns:p14="http://schemas.microsoft.com/office/powerpoint/2010/main" val="64062212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Rectangle 2"/>
          <p:cNvSpPr txBox="1">
            <a:spLocks noChangeArrowheads="1"/>
          </p:cNvSpPr>
          <p:nvPr/>
        </p:nvSpPr>
        <p:spPr bwMode="auto">
          <a:xfrm>
            <a:off x="1143000" y="0"/>
            <a:ext cx="9906000" cy="451272"/>
          </a:xfrm>
          <a:prstGeom prst="rect">
            <a:avLst/>
          </a:prstGeom>
          <a:gradFill rotWithShape="1">
            <a:gsLst>
              <a:gs pos="0">
                <a:srgbClr val="000066"/>
              </a:gs>
              <a:gs pos="50000">
                <a:srgbClr val="0000FF"/>
              </a:gs>
              <a:gs pos="100000">
                <a:srgbClr val="000066"/>
              </a:gs>
            </a:gsLst>
            <a:lin ang="5400000" scaled="1"/>
          </a:gradFill>
          <a:ln w="9525">
            <a:noFill/>
            <a:miter lim="800000"/>
            <a:headEnd/>
            <a:tailEnd/>
          </a:ln>
        </p:spPr>
        <p:txBody>
          <a:bodyPr vert="horz" wrap="square" lIns="91428" tIns="45714" rIns="91428" bIns="45714" numCol="1" anchor="ctr"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35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rPr>
              <a:t>６</a:t>
            </a:r>
            <a:r>
              <a:rPr kumimoji="1" lang="ja-JP" altLang="en-US" sz="1350" b="1" i="0" u="none" strike="noStrike" kern="1200" cap="none" spc="0" normalizeH="0" baseline="0" noProof="0" dirty="0" smtClean="0">
                <a:ln>
                  <a:noFill/>
                </a:ln>
                <a:solidFill>
                  <a:prstClr val="white"/>
                </a:solidFill>
                <a:effectLst/>
                <a:uLnTx/>
                <a:uFillTx/>
                <a:latin typeface="ＭＳ ゴシック" pitchFamily="49" charset="-128"/>
                <a:ea typeface="ＭＳ ゴシック" pitchFamily="49" charset="-128"/>
                <a:cs typeface="+mn-cs"/>
              </a:rPr>
              <a:t>．</a:t>
            </a:r>
            <a:r>
              <a:rPr kumimoji="1" lang="ja-JP" altLang="en-US" sz="12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rPr>
              <a:t>大阪城公園、大阪城東部地区、京橋・大阪ビジネスパーク、難波宮跡公園</a:t>
            </a:r>
            <a:r>
              <a:rPr kumimoji="1" lang="ja-JP" altLang="en-US" sz="135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rPr>
              <a:t>　①大阪城</a:t>
            </a:r>
            <a:r>
              <a:rPr kumimoji="1" lang="ja-JP" altLang="en-US" sz="135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の世界的な歴史観光拠点への再整備</a:t>
            </a:r>
            <a:endParaRPr kumimoji="1" lang="en-US" altLang="ja-JP" sz="135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endParaRPr>
          </a:p>
        </p:txBody>
      </p:sp>
      <p:sp>
        <p:nvSpPr>
          <p:cNvPr id="29" name="正方形/長方形 28"/>
          <p:cNvSpPr/>
          <p:nvPr/>
        </p:nvSpPr>
        <p:spPr>
          <a:xfrm>
            <a:off x="1307475" y="1712687"/>
            <a:ext cx="9741524" cy="1988514"/>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36000" tIns="288000" rIns="36000" rtlCol="0" anchor="t" anchorCtr="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itchFamily="50" charset="-128"/>
            </a:endParaRPr>
          </a:p>
        </p:txBody>
      </p:sp>
      <p:sp>
        <p:nvSpPr>
          <p:cNvPr id="18" name="正方形/長方形 17"/>
          <p:cNvSpPr/>
          <p:nvPr/>
        </p:nvSpPr>
        <p:spPr>
          <a:xfrm>
            <a:off x="1313471" y="1693620"/>
            <a:ext cx="1728191" cy="288032"/>
          </a:xfrm>
          <a:prstGeom prst="rect">
            <a:avLst/>
          </a:prstGeom>
          <a:solidFill>
            <a:schemeClr val="tx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50" charset="-128"/>
                <a:cs typeface="+mn-cs"/>
              </a:rPr>
              <a:t>取組前</a:t>
            </a:r>
          </a:p>
        </p:txBody>
      </p:sp>
      <p:sp>
        <p:nvSpPr>
          <p:cNvPr id="20" name="右矢印 19"/>
          <p:cNvSpPr/>
          <p:nvPr/>
        </p:nvSpPr>
        <p:spPr>
          <a:xfrm rot="5400000">
            <a:off x="6070225" y="3548453"/>
            <a:ext cx="216024" cy="648072"/>
          </a:xfrm>
          <a:prstGeom prst="rightArrow">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26" name="正方形/長方形 25"/>
          <p:cNvSpPr/>
          <p:nvPr/>
        </p:nvSpPr>
        <p:spPr>
          <a:xfrm>
            <a:off x="1307476" y="4061222"/>
            <a:ext cx="9741524" cy="2208955"/>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36000" tIns="324000" rIns="36000" rtlCol="0" anchor="t" anchorCtr="0"/>
          <a:lstStyle/>
          <a:p>
            <a:pPr marL="84138" marR="0" lvl="0" indent="-84138"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schemeClr val="tx1"/>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smtClean="0">
                <a:ln>
                  <a:noFill/>
                </a:ln>
                <a:solidFill>
                  <a:schemeClr val="tx1"/>
                </a:solidFill>
                <a:effectLst/>
                <a:uLnTx/>
                <a:uFillTx/>
                <a:latin typeface="ＭＳ Ｐゴシック" panose="020B0600070205080204" pitchFamily="50" charset="-128"/>
                <a:ea typeface="ＭＳ Ｐゴシック" panose="020B0600070205080204" pitchFamily="50" charset="-128"/>
                <a:cs typeface="+mn-cs"/>
              </a:rPr>
              <a:t>取組の</a:t>
            </a:r>
            <a:r>
              <a:rPr kumimoji="1" lang="ja-JP" altLang="en-US" sz="1200" b="0" i="0" u="none" strike="noStrike" kern="1200" cap="none" spc="0" normalizeH="0" baseline="0" noProof="0" dirty="0">
                <a:ln>
                  <a:noFill/>
                </a:ln>
                <a:solidFill>
                  <a:schemeClr val="tx1"/>
                </a:solidFill>
                <a:effectLst/>
                <a:uLnTx/>
                <a:uFillTx/>
                <a:latin typeface="ＭＳ Ｐゴシック" panose="020B0600070205080204" pitchFamily="50" charset="-128"/>
                <a:ea typeface="ＭＳ Ｐゴシック" panose="020B0600070205080204" pitchFamily="50" charset="-128"/>
                <a:cs typeface="+mn-cs"/>
              </a:rPr>
              <a:t>方向性</a:t>
            </a:r>
            <a:r>
              <a:rPr kumimoji="1" lang="en-US" altLang="ja-JP" sz="1200" b="0" i="0" u="none" strike="noStrike" kern="1200" cap="none" spc="0" normalizeH="0" baseline="0" noProof="0" dirty="0">
                <a:ln>
                  <a:noFill/>
                </a:ln>
                <a:solidFill>
                  <a:schemeClr val="tx1"/>
                </a:solidFill>
                <a:effectLst/>
                <a:uLnTx/>
                <a:uFillTx/>
                <a:latin typeface="ＭＳ Ｐゴシック" panose="020B0600070205080204" pitchFamily="50" charset="-128"/>
                <a:ea typeface="ＭＳ Ｐゴシック" panose="020B0600070205080204" pitchFamily="50" charset="-128"/>
                <a:cs typeface="+mn-cs"/>
              </a:rPr>
              <a:t>】</a:t>
            </a:r>
          </a:p>
          <a:p>
            <a:pPr marL="84138" marR="0" lvl="0" indent="-84138"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schemeClr val="tx1"/>
                </a:solidFill>
                <a:effectLst/>
                <a:uLnTx/>
                <a:uFillTx/>
                <a:latin typeface="ＭＳ Ｐ明朝" panose="02020600040205080304" pitchFamily="18" charset="-128"/>
                <a:ea typeface="ＭＳ Ｐ明朝" panose="02020600040205080304" pitchFamily="18" charset="-128"/>
                <a:cs typeface="+mn-cs"/>
              </a:rPr>
              <a:t>・民間活力（資金）の導入により、既存施設の改修・改築や、魅力的な賑わい施設を整備し、観光客や公園利用者が満足できる公園としていく。</a:t>
            </a:r>
          </a:p>
          <a:p>
            <a:pPr marL="84138" marR="0" lvl="0" indent="-84138"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schemeClr val="tx1"/>
                </a:solidFill>
                <a:effectLst/>
                <a:uLnTx/>
                <a:uFillTx/>
                <a:latin typeface="ＭＳ Ｐ明朝" panose="02020600040205080304" pitchFamily="18" charset="-128"/>
                <a:ea typeface="ＭＳ Ｐ明朝" panose="02020600040205080304" pitchFamily="18" charset="-128"/>
                <a:cs typeface="+mn-cs"/>
              </a:rPr>
              <a:t>・ＰＭＯ事業者の事業実施により収益を生み出し、その収益を公園全体の管理へ還元し、市が支出する業務代行料に依らない、独立した管理運営を行う。</a:t>
            </a:r>
          </a:p>
          <a:p>
            <a:pPr marL="84138" marR="0" lvl="0" indent="-84138"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schemeClr val="tx1"/>
                </a:solidFill>
                <a:effectLst/>
                <a:uLnTx/>
                <a:uFillTx/>
                <a:latin typeface="ＭＳ Ｐ明朝" panose="02020600040205080304" pitchFamily="18" charset="-128"/>
                <a:ea typeface="ＭＳ Ｐ明朝" panose="02020600040205080304" pitchFamily="18" charset="-128"/>
                <a:cs typeface="+mn-cs"/>
              </a:rPr>
              <a:t>・収益の一部を市への納付金として還元させる。</a:t>
            </a:r>
          </a:p>
          <a:p>
            <a:pPr marL="84138" marR="0" lvl="0" indent="-84138"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schemeClr val="tx1"/>
              </a:solidFill>
              <a:effectLst/>
              <a:uLnTx/>
              <a:uFillTx/>
              <a:latin typeface="ＭＳ Ｐ明朝" panose="02020600040205080304" pitchFamily="18" charset="-128"/>
              <a:ea typeface="ＭＳ Ｐ明朝" panose="02020600040205080304"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schemeClr val="tx1"/>
                </a:solidFill>
                <a:effectLst/>
                <a:uLnTx/>
                <a:uFillTx/>
                <a:latin typeface="ＭＳ Ｐゴシック" panose="020B0600070205080204" pitchFamily="50" charset="-128"/>
                <a:ea typeface="ＭＳ Ｐゴシック" panose="020B0600070205080204" pitchFamily="50" charset="-128"/>
                <a:cs typeface="+mn-cs"/>
              </a:rPr>
              <a:t>＜ＰＭＯ事業の概要＞</a:t>
            </a:r>
            <a:endParaRPr kumimoji="1" lang="en-US" altLang="ja-JP" sz="1200" b="0" i="0" u="none" strike="noStrike" kern="1200" cap="none" spc="0" normalizeH="0" baseline="0" noProof="0" dirty="0">
              <a:ln>
                <a:noFill/>
              </a:ln>
              <a:solidFill>
                <a:schemeClr val="tx1"/>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schemeClr val="tx1"/>
                </a:solidFill>
                <a:effectLst/>
                <a:uLnTx/>
                <a:uFillTx/>
                <a:latin typeface="ＭＳ Ｐ明朝" panose="02020600040205080304" pitchFamily="18" charset="-128"/>
                <a:ea typeface="ＭＳ Ｐ明朝" panose="02020600040205080304" pitchFamily="18" charset="-128"/>
                <a:cs typeface="+mn-cs"/>
              </a:rPr>
              <a:t>　公園や公園施設の管理を、指定管理者として管理運営しながら、新たな魅力を創出する事業や新たな公園施設の設置なども行い、その収益を公園全体の維持管理やさらなる魅力向上に還元していく。</a:t>
            </a:r>
            <a:endParaRPr kumimoji="1" lang="en-US" altLang="ja-JP" sz="1200" b="0" i="0" u="none" strike="noStrike" kern="1200" cap="none" spc="0" normalizeH="0" baseline="0" noProof="0" dirty="0">
              <a:ln>
                <a:noFill/>
              </a:ln>
              <a:solidFill>
                <a:schemeClr val="tx1"/>
              </a:solidFill>
              <a:effectLst/>
              <a:uLnTx/>
              <a:uFillTx/>
              <a:latin typeface="ＭＳ Ｐ明朝" pitchFamily="18" charset="-128"/>
              <a:ea typeface="ＭＳ Ｐ明朝"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schemeClr val="tx1"/>
                </a:solidFill>
                <a:effectLst/>
                <a:uLnTx/>
                <a:uFillTx/>
                <a:latin typeface="ＭＳ Ｐ明朝" panose="02020600040205080304" pitchFamily="18" charset="-128"/>
                <a:ea typeface="ＭＳ Ｐ明朝" panose="02020600040205080304" pitchFamily="18" charset="-128"/>
                <a:cs typeface="+mn-cs"/>
              </a:rPr>
              <a:t>　・管理対象施設　　大阪城公園（一般園地）、西の丸庭園、大阪城天守閣など</a:t>
            </a:r>
            <a:endParaRPr kumimoji="1" lang="en-US" altLang="ja-JP" sz="1200" b="0" i="0" u="none" strike="noStrike" kern="1200" cap="none" spc="0" normalizeH="0" baseline="0" noProof="0" dirty="0">
              <a:ln>
                <a:noFill/>
              </a:ln>
              <a:solidFill>
                <a:schemeClr val="tx1"/>
              </a:solidFill>
              <a:effectLst/>
              <a:uLnTx/>
              <a:uFillTx/>
              <a:latin typeface="ＭＳ Ｐ明朝" panose="02020600040205080304" pitchFamily="18" charset="-128"/>
              <a:ea typeface="ＭＳ Ｐ明朝" panose="02020600040205080304"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schemeClr val="tx1"/>
                </a:solidFill>
                <a:effectLst/>
                <a:uLnTx/>
                <a:uFillTx/>
                <a:latin typeface="ＭＳ Ｐ明朝" panose="02020600040205080304" pitchFamily="18" charset="-128"/>
                <a:ea typeface="ＭＳ Ｐ明朝" panose="02020600040205080304" pitchFamily="18" charset="-128"/>
                <a:cs typeface="+mn-cs"/>
              </a:rPr>
              <a:t>　・指定期間　　　　　</a:t>
            </a:r>
            <a:r>
              <a:rPr kumimoji="1" lang="en-US" altLang="ja-JP" sz="1200" b="0" i="0" u="none" strike="noStrike" kern="1200" cap="none" spc="0" normalizeH="0" baseline="0" noProof="0" dirty="0">
                <a:ln>
                  <a:noFill/>
                </a:ln>
                <a:solidFill>
                  <a:schemeClr val="tx1"/>
                </a:solidFill>
                <a:effectLst/>
                <a:uLnTx/>
                <a:uFillTx/>
                <a:latin typeface="ＭＳ Ｐ明朝" pitchFamily="18" charset="-128"/>
                <a:ea typeface="ＭＳ Ｐ明朝" pitchFamily="18" charset="-128"/>
                <a:cs typeface="+mn-cs"/>
              </a:rPr>
              <a:t>2015</a:t>
            </a:r>
            <a:r>
              <a:rPr kumimoji="1" lang="ja-JP" altLang="en-US" sz="1200" b="0" i="0" u="none" strike="noStrike" kern="1200" cap="none" spc="0" normalizeH="0" baseline="0" noProof="0" dirty="0">
                <a:ln>
                  <a:noFill/>
                </a:ln>
                <a:solidFill>
                  <a:schemeClr val="tx1"/>
                </a:solidFill>
                <a:effectLst/>
                <a:uLnTx/>
                <a:uFillTx/>
                <a:latin typeface="ＭＳ Ｐ明朝" panose="02020600040205080304" pitchFamily="18" charset="-128"/>
                <a:ea typeface="ＭＳ Ｐ明朝" panose="02020600040205080304" pitchFamily="18" charset="-128"/>
                <a:cs typeface="+mn-cs"/>
              </a:rPr>
              <a:t>年</a:t>
            </a:r>
            <a:r>
              <a:rPr kumimoji="1" lang="en-US" altLang="ja-JP" sz="1200" b="0" i="0" u="none" strike="noStrike" kern="1200" cap="none" spc="0" normalizeH="0" baseline="0" noProof="0" dirty="0">
                <a:ln>
                  <a:noFill/>
                </a:ln>
                <a:solidFill>
                  <a:schemeClr val="tx1"/>
                </a:solidFill>
                <a:effectLst/>
                <a:uLnTx/>
                <a:uFillTx/>
                <a:latin typeface="ＭＳ Ｐ明朝" pitchFamily="18" charset="-128"/>
                <a:ea typeface="ＭＳ Ｐ明朝" pitchFamily="18" charset="-128"/>
                <a:cs typeface="+mn-cs"/>
              </a:rPr>
              <a:t>4</a:t>
            </a:r>
            <a:r>
              <a:rPr kumimoji="1" lang="ja-JP" altLang="en-US" sz="1200" b="0" i="0" u="none" strike="noStrike" kern="1200" cap="none" spc="0" normalizeH="0" baseline="0" noProof="0" dirty="0">
                <a:ln>
                  <a:noFill/>
                </a:ln>
                <a:solidFill>
                  <a:schemeClr val="tx1"/>
                </a:solidFill>
                <a:effectLst/>
                <a:uLnTx/>
                <a:uFillTx/>
                <a:latin typeface="ＭＳ Ｐ明朝" panose="02020600040205080304" pitchFamily="18" charset="-128"/>
                <a:ea typeface="ＭＳ Ｐ明朝" panose="02020600040205080304" pitchFamily="18" charset="-128"/>
                <a:cs typeface="+mn-cs"/>
              </a:rPr>
              <a:t>月から</a:t>
            </a:r>
            <a:r>
              <a:rPr kumimoji="1" lang="en-US" altLang="ja-JP" sz="1200" b="0" i="0" u="none" strike="noStrike" kern="1200" cap="none" spc="0" normalizeH="0" baseline="0" noProof="0" dirty="0">
                <a:ln>
                  <a:noFill/>
                </a:ln>
                <a:solidFill>
                  <a:schemeClr val="tx1"/>
                </a:solidFill>
                <a:effectLst/>
                <a:uLnTx/>
                <a:uFillTx/>
                <a:latin typeface="ＭＳ Ｐ明朝" pitchFamily="18" charset="-128"/>
                <a:ea typeface="ＭＳ Ｐ明朝" pitchFamily="18" charset="-128"/>
                <a:cs typeface="+mn-cs"/>
              </a:rPr>
              <a:t>20</a:t>
            </a:r>
            <a:r>
              <a:rPr kumimoji="1" lang="ja-JP" altLang="en-US" sz="1200" b="0" i="0" u="none" strike="noStrike" kern="1200" cap="none" spc="0" normalizeH="0" baseline="0" noProof="0" dirty="0">
                <a:ln>
                  <a:noFill/>
                </a:ln>
                <a:solidFill>
                  <a:schemeClr val="tx1"/>
                </a:solidFill>
                <a:effectLst/>
                <a:uLnTx/>
                <a:uFillTx/>
                <a:latin typeface="ＭＳ Ｐ明朝" panose="02020600040205080304" pitchFamily="18" charset="-128"/>
                <a:ea typeface="ＭＳ Ｐ明朝" panose="02020600040205080304" pitchFamily="18" charset="-128"/>
                <a:cs typeface="+mn-cs"/>
              </a:rPr>
              <a:t>年間</a:t>
            </a:r>
          </a:p>
        </p:txBody>
      </p:sp>
      <p:sp>
        <p:nvSpPr>
          <p:cNvPr id="22" name="正方形/長方形 21"/>
          <p:cNvSpPr/>
          <p:nvPr/>
        </p:nvSpPr>
        <p:spPr>
          <a:xfrm>
            <a:off x="1307475" y="4061222"/>
            <a:ext cx="2454127" cy="288032"/>
          </a:xfrm>
          <a:prstGeom prst="rect">
            <a:avLst/>
          </a:prstGeom>
          <a:solidFill>
            <a:schemeClr val="tx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50" charset="-128"/>
                <a:cs typeface="+mn-cs"/>
              </a:rPr>
              <a:t>取組後</a:t>
            </a:r>
          </a:p>
        </p:txBody>
      </p:sp>
      <p:sp>
        <p:nvSpPr>
          <p:cNvPr id="21" name="正方形/長方形 20"/>
          <p:cNvSpPr/>
          <p:nvPr/>
        </p:nvSpPr>
        <p:spPr>
          <a:xfrm>
            <a:off x="1390196" y="1712331"/>
            <a:ext cx="7220404" cy="2007716"/>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288000" rIns="36000" rtlCol="0" anchor="t" anchorCtr="0"/>
          <a:lstStyle/>
          <a:p>
            <a:pPr marL="84138" marR="0" lvl="0" indent="-84138"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eiryo UI" pitchFamily="50" charset="-128"/>
              </a:rPr>
              <a:t>・国内外から多くの来訪者がある観光拠点。</a:t>
            </a:r>
            <a:endPar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eiryo UI" pitchFamily="50" charset="-128"/>
            </a:endParaRPr>
          </a:p>
          <a:p>
            <a:pPr marL="84138" marR="0" lvl="0" indent="-84138"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eiryo UI" pitchFamily="50" charset="-128"/>
              </a:rPr>
              <a:t>・都心の中にあって、貴重な緑のオアシスとしての都市公園。</a:t>
            </a:r>
            <a:endPar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eiryo UI" pitchFamily="50" charset="-128"/>
            </a:endParaRPr>
          </a:p>
          <a:p>
            <a:pPr marL="84138" marR="0" lvl="0" indent="-84138"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eiryo UI" pitchFamily="50" charset="-128"/>
              </a:rPr>
              <a:t>・特別史跡として、重要文化財などを有する歴史公園。</a:t>
            </a:r>
            <a:endPar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eiryo UI" pitchFamily="50" charset="-128"/>
            </a:endParaRPr>
          </a:p>
          <a:p>
            <a:pPr marL="84138" marR="0" lvl="0" indent="-84138"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eiryo UI" pitchFamily="50" charset="-128"/>
            </a:endParaRPr>
          </a:p>
          <a:p>
            <a:pPr marL="84138" marR="0" lvl="0" indent="-84138"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eiryo UI" pitchFamily="50" charset="-128"/>
              </a:rPr>
              <a:t>・多くの観光客が集まる観光地としては、そのポテンシャルを活かしきれていない。</a:t>
            </a:r>
            <a:endPar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eiryo UI" pitchFamily="50" charset="-128"/>
            </a:endParaRPr>
          </a:p>
          <a:p>
            <a:pPr marL="84138" marR="0" lvl="0" indent="-84138"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eiryo UI" pitchFamily="50" charset="-128"/>
              </a:rPr>
              <a:t>・多くの観光客を受け入れるだけの観光拠点として、サービス施設やにぎわい施設、移動補助などが十分でない。</a:t>
            </a:r>
            <a:endPar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eiryo UI" pitchFamily="50" charset="-128"/>
            </a:endParaRPr>
          </a:p>
          <a:p>
            <a:pPr marL="84138" marR="0" lvl="0" indent="-84138"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eiryo UI" pitchFamily="50" charset="-128"/>
            </a:endParaRPr>
          </a:p>
          <a:p>
            <a:pPr marL="84138" marR="0" lvl="0" indent="-84138"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eiryo UI" pitchFamily="50" charset="-128"/>
              </a:rPr>
              <a:t>・天守閣入館者数</a:t>
            </a:r>
            <a:endPar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eiryo UI" pitchFamily="50" charset="-128"/>
            </a:endParaRPr>
          </a:p>
          <a:p>
            <a:pPr marL="84138" marR="0" lvl="0" indent="-84138"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eiryo UI" pitchFamily="50" charset="-128"/>
              </a:rPr>
              <a:t>　</a:t>
            </a:r>
            <a:r>
              <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eiryo UI" pitchFamily="50" charset="-128"/>
              </a:rPr>
              <a:t>2013</a:t>
            </a: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eiryo UI" pitchFamily="50" charset="-128"/>
              </a:rPr>
              <a:t>年度実績　約</a:t>
            </a:r>
            <a:r>
              <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eiryo UI" pitchFamily="50" charset="-128"/>
              </a:rPr>
              <a:t>155</a:t>
            </a: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eiryo UI" pitchFamily="50" charset="-128"/>
              </a:rPr>
              <a:t>万人</a:t>
            </a:r>
            <a:endPar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eiryo UI"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itchFamily="50" charset="-128"/>
            </a:endParaRPr>
          </a:p>
        </p:txBody>
      </p:sp>
      <p:sp>
        <p:nvSpPr>
          <p:cNvPr id="28" name="角丸四角形 27"/>
          <p:cNvSpPr/>
          <p:nvPr/>
        </p:nvSpPr>
        <p:spPr>
          <a:xfrm>
            <a:off x="1257300" y="540296"/>
            <a:ext cx="9663236" cy="1080120"/>
          </a:xfrm>
          <a:prstGeom prst="round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36000" rIns="3600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＜めざす姿＞</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a:t>
            </a:r>
            <a:r>
              <a:rPr kumimoji="1" lang="ja-JP" altLang="ja-JP" sz="16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民間事業者によるパークマネジメント</a:t>
            </a:r>
            <a:r>
              <a:rPr kumimoji="1" lang="ja-JP" altLang="en-US" sz="16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事業による更なる魅力向上を図り、世界的な歴史観光拠点をめざす。</a:t>
            </a:r>
            <a:endParaRPr kumimoji="1" lang="en-US" altLang="ja-JP" sz="16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・様々な魅力ある事業により収益をあげ、公園や施設の管理に還元し、さらに事業収支の中から納付金を納める。</a:t>
            </a:r>
            <a:endParaRPr kumimoji="1" lang="en-US" altLang="ja-JP" sz="16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 （約</a:t>
            </a:r>
            <a:r>
              <a:rPr kumimoji="1" lang="en-US" altLang="ja-JP" sz="16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2.5</a:t>
            </a:r>
            <a:r>
              <a:rPr kumimoji="1" lang="ja-JP" altLang="en-US" sz="16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億円）</a:t>
            </a:r>
            <a:endParaRPr kumimoji="1" lang="en-US" altLang="ja-JP" sz="16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p:txBody>
      </p:sp>
      <p:pic>
        <p:nvPicPr>
          <p:cNvPr id="2" name="図 1"/>
          <p:cNvPicPr>
            <a:picLocks noChangeAspect="1"/>
          </p:cNvPicPr>
          <p:nvPr/>
        </p:nvPicPr>
        <p:blipFill>
          <a:blip r:embed="rId2"/>
          <a:stretch>
            <a:fillRect/>
          </a:stretch>
        </p:blipFill>
        <p:spPr>
          <a:xfrm>
            <a:off x="8275079" y="1470565"/>
            <a:ext cx="2773920" cy="1981372"/>
          </a:xfrm>
          <a:prstGeom prst="rect">
            <a:avLst/>
          </a:prstGeom>
        </p:spPr>
      </p:pic>
      <p:sp>
        <p:nvSpPr>
          <p:cNvPr id="11" name="スライド番号プレースホルダー 3"/>
          <p:cNvSpPr>
            <a:spLocks noGrp="1"/>
          </p:cNvSpPr>
          <p:nvPr>
            <p:ph type="sldNum" sz="quarter" idx="12"/>
          </p:nvPr>
        </p:nvSpPr>
        <p:spPr>
          <a:xfrm>
            <a:off x="10134600" y="6476387"/>
            <a:ext cx="2057400" cy="365125"/>
          </a:xfrm>
        </p:spPr>
        <p:txBody>
          <a:bodyPr/>
          <a:lstStyle/>
          <a:p>
            <a:fld id="{138CA411-231B-42B9-AF63-97A64194AA60}" type="slidenum">
              <a:rPr lang="ja-JP" altLang="en-US" sz="1400" b="1" smtClean="0">
                <a:solidFill>
                  <a:schemeClr val="tx1"/>
                </a:solidFill>
                <a:latin typeface="ＭＳ Ｐゴシック" panose="020B0600070205080204" pitchFamily="50" charset="-128"/>
                <a:ea typeface="ＭＳ Ｐゴシック" panose="020B0600070205080204" pitchFamily="50" charset="-128"/>
              </a:rPr>
              <a:pPr/>
              <a:t>57</a:t>
            </a:fld>
            <a:endParaRPr lang="ja-JP" altLang="en-US" sz="1400" b="1" dirty="0">
              <a:solidFill>
                <a:schemeClr val="tx1"/>
              </a:solidFill>
              <a:latin typeface="ＭＳ Ｐゴシック" panose="020B0600070205080204" pitchFamily="50" charset="-128"/>
              <a:ea typeface="ＭＳ Ｐゴシック" panose="020B0600070205080204" pitchFamily="50" charset="-128"/>
            </a:endParaRPr>
          </a:p>
        </p:txBody>
      </p:sp>
    </p:spTree>
    <p:extLst>
      <p:ext uri="{BB962C8B-B14F-4D97-AF65-F5344CB8AC3E}">
        <p14:creationId xmlns:p14="http://schemas.microsoft.com/office/powerpoint/2010/main" val="425117701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 name="Rectangle 2"/>
          <p:cNvSpPr txBox="1">
            <a:spLocks noChangeArrowheads="1"/>
          </p:cNvSpPr>
          <p:nvPr/>
        </p:nvSpPr>
        <p:spPr bwMode="auto">
          <a:xfrm>
            <a:off x="1143000" y="0"/>
            <a:ext cx="9906000" cy="451272"/>
          </a:xfrm>
          <a:prstGeom prst="rect">
            <a:avLst/>
          </a:prstGeom>
          <a:gradFill rotWithShape="1">
            <a:gsLst>
              <a:gs pos="0">
                <a:srgbClr val="000066"/>
              </a:gs>
              <a:gs pos="50000">
                <a:srgbClr val="0000FF"/>
              </a:gs>
              <a:gs pos="100000">
                <a:srgbClr val="000066"/>
              </a:gs>
            </a:gsLst>
            <a:lin ang="5400000" scaled="1"/>
          </a:gradFill>
          <a:ln w="9525">
            <a:noFill/>
            <a:miter lim="800000"/>
            <a:headEnd/>
            <a:tailEnd/>
          </a:ln>
        </p:spPr>
        <p:txBody>
          <a:bodyPr vert="horz" wrap="square" lIns="91428" tIns="45714" rIns="91428" bIns="45714" numCol="1" anchor="ctr"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3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rPr>
              <a:t>６</a:t>
            </a:r>
            <a:r>
              <a:rPr kumimoji="1" lang="ja-JP" altLang="en-US" sz="1300" b="1" i="0" u="none" strike="noStrike" kern="1200" cap="none" spc="0" normalizeH="0" baseline="0" noProof="0" dirty="0" smtClean="0">
                <a:ln>
                  <a:noFill/>
                </a:ln>
                <a:solidFill>
                  <a:prstClr val="white"/>
                </a:solidFill>
                <a:effectLst/>
                <a:uLnTx/>
                <a:uFillTx/>
                <a:latin typeface="ＭＳ ゴシック" pitchFamily="49" charset="-128"/>
                <a:ea typeface="ＭＳ ゴシック" pitchFamily="49" charset="-128"/>
                <a:cs typeface="+mn-cs"/>
              </a:rPr>
              <a:t>．</a:t>
            </a:r>
            <a:r>
              <a:rPr kumimoji="1" lang="ja-JP" altLang="en-US" sz="12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rPr>
              <a:t>大阪城公園、大阪城東部地区、京橋・大阪ビジネスパーク、難波宮跡公園</a:t>
            </a:r>
            <a:r>
              <a:rPr kumimoji="1" lang="ja-JP" altLang="en-US" sz="13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rPr>
              <a:t>　①大阪城公園</a:t>
            </a:r>
            <a:r>
              <a:rPr kumimoji="1" lang="ja-JP" altLang="en-US" sz="13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の世界的な歴史観光拠点への再整備</a:t>
            </a:r>
            <a:endParaRPr kumimoji="1" lang="en-US" altLang="ja-JP" sz="13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endParaRPr>
          </a:p>
        </p:txBody>
      </p:sp>
      <p:sp>
        <p:nvSpPr>
          <p:cNvPr id="45" name="テキスト ボックス 24"/>
          <p:cNvSpPr txBox="1">
            <a:spLocks noChangeArrowheads="1"/>
          </p:cNvSpPr>
          <p:nvPr/>
        </p:nvSpPr>
        <p:spPr bwMode="auto">
          <a:xfrm>
            <a:off x="7076332" y="4667642"/>
            <a:ext cx="3839094" cy="1753349"/>
          </a:xfrm>
          <a:prstGeom prst="rect">
            <a:avLst/>
          </a:prstGeom>
          <a:noFill/>
          <a:ln w="9525">
            <a:solidFill>
              <a:schemeClr val="accent1"/>
            </a:solidFill>
            <a:miter lim="800000"/>
            <a:headEnd/>
            <a:tailEnd/>
          </a:ln>
        </p:spPr>
        <p:txBody>
          <a:bodyPr wrap="square" lIns="27000" tIns="27000" rIns="27000" bIns="54000" anchor="ctr" anchorCtr="0">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189000" marR="0" lvl="0" indent="-3429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itchFamily="50" charset="-128"/>
              </a:rPr>
              <a:t>＜大阪市のメリット＞</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itchFamily="50" charset="-128"/>
            </a:endParaRPr>
          </a:p>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eiryo UI" pitchFamily="50" charset="-128"/>
              </a:rPr>
              <a:t>・魅力向上事業実施などによる収益を大阪市へ納付金として</a:t>
            </a:r>
            <a:r>
              <a:rPr kumimoji="1" lang="ja-JP" altLang="en-US" sz="1200" b="0" i="0" u="none" strike="noStrike" kern="1200" cap="none" spc="0" normalizeH="0" baseline="0" noProof="0" dirty="0" smtClean="0">
                <a:ln>
                  <a:noFill/>
                </a:ln>
                <a:solidFill>
                  <a:prstClr val="black"/>
                </a:solidFill>
                <a:effectLst/>
                <a:uLnTx/>
                <a:uFillTx/>
                <a:latin typeface="ＭＳ Ｐ明朝" panose="02020600040205080304" pitchFamily="18" charset="-128"/>
                <a:ea typeface="ＭＳ Ｐ明朝" panose="02020600040205080304" pitchFamily="18" charset="-128"/>
                <a:cs typeface="Meiryo UI" pitchFamily="50" charset="-128"/>
              </a:rPr>
              <a:t>還元。</a:t>
            </a:r>
            <a:endParaRPr kumimoji="1" lang="en-US" altLang="ja-JP"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eiryo UI" pitchFamily="50" charset="-128"/>
            </a:endParaRPr>
          </a:p>
          <a:p>
            <a:pPr marL="162000" marR="0" lvl="0" indent="-342900" algn="l" defTabSz="914400" rtl="0" eaLnBrk="1" fontAlgn="auto" latinLnBrk="0" hangingPunct="1">
              <a:lnSpc>
                <a:spcPts val="375"/>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eiryo UI" pitchFamily="50" charset="-128"/>
            </a:endParaRPr>
          </a:p>
          <a:p>
            <a:pPr marL="189000" marR="0" lvl="0" indent="-3429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eiryo UI" pitchFamily="50" charset="-128"/>
              </a:rPr>
              <a:t>・大阪市から事業者へ業務代行料の支出</a:t>
            </a:r>
            <a:r>
              <a:rPr kumimoji="1" lang="ja-JP" altLang="en-US" sz="1200" b="0" i="0" u="none" strike="noStrike" kern="1200" cap="none" spc="0" normalizeH="0" baseline="0" noProof="0" dirty="0" smtClean="0">
                <a:ln>
                  <a:noFill/>
                </a:ln>
                <a:solidFill>
                  <a:prstClr val="black"/>
                </a:solidFill>
                <a:effectLst/>
                <a:uLnTx/>
                <a:uFillTx/>
                <a:latin typeface="ＭＳ Ｐ明朝" panose="02020600040205080304" pitchFamily="18" charset="-128"/>
                <a:ea typeface="ＭＳ Ｐ明朝" panose="02020600040205080304" pitchFamily="18" charset="-128"/>
                <a:cs typeface="Meiryo UI" pitchFamily="50" charset="-128"/>
              </a:rPr>
              <a:t>なし。</a:t>
            </a:r>
            <a:endParaRPr kumimoji="1" lang="en-US" altLang="ja-JP"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eiryo UI" pitchFamily="50" charset="-128"/>
            </a:endParaRPr>
          </a:p>
          <a:p>
            <a:pPr marL="189000" marR="0" lvl="0" indent="-34290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eiryo UI" pitchFamily="50" charset="-128"/>
            </a:endParaRPr>
          </a:p>
          <a:p>
            <a:pPr marL="189000" marR="0" lvl="0" indent="-3429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itchFamily="50" charset="-128"/>
              </a:rPr>
              <a:t>＜</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itchFamily="50" charset="-128"/>
              </a:rPr>
              <a:t>PMO</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itchFamily="50" charset="-128"/>
              </a:rPr>
              <a:t>事業者のメリット＞</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itchFamily="50" charset="-128"/>
            </a:endParaRPr>
          </a:p>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eiryo UI" pitchFamily="50" charset="-128"/>
              </a:rPr>
              <a:t>・公園内の既存施設の改修や新たな施設整備が可能→質の高いサービスを提供→利用者の増加→収益の</a:t>
            </a:r>
            <a:r>
              <a:rPr kumimoji="1" lang="ja-JP" altLang="en-US" sz="1200" b="0" i="0" u="none" strike="noStrike" kern="1200" cap="none" spc="0" normalizeH="0" baseline="0" noProof="0" dirty="0" smtClean="0">
                <a:ln>
                  <a:noFill/>
                </a:ln>
                <a:solidFill>
                  <a:prstClr val="black"/>
                </a:solidFill>
                <a:effectLst/>
                <a:uLnTx/>
                <a:uFillTx/>
                <a:latin typeface="ＭＳ Ｐ明朝" panose="02020600040205080304" pitchFamily="18" charset="-128"/>
                <a:ea typeface="ＭＳ Ｐ明朝" panose="02020600040205080304" pitchFamily="18" charset="-128"/>
                <a:cs typeface="Meiryo UI" pitchFamily="50" charset="-128"/>
              </a:rPr>
              <a:t>増加。</a:t>
            </a:r>
            <a:endParaRPr kumimoji="1" lang="en-US" altLang="ja-JP"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eiryo UI" pitchFamily="50" charset="-128"/>
            </a:endParaRPr>
          </a:p>
        </p:txBody>
      </p:sp>
      <p:sp>
        <p:nvSpPr>
          <p:cNvPr id="83" name="正方形/長方形 82"/>
          <p:cNvSpPr/>
          <p:nvPr/>
        </p:nvSpPr>
        <p:spPr>
          <a:xfrm>
            <a:off x="1127360" y="594122"/>
            <a:ext cx="2454127" cy="288032"/>
          </a:xfrm>
          <a:prstGeom prst="rect">
            <a:avLst/>
          </a:prstGeom>
          <a:solidFill>
            <a:schemeClr val="tx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50" charset="-128"/>
                <a:cs typeface="+mn-cs"/>
              </a:rPr>
              <a:t>取組後</a:t>
            </a:r>
          </a:p>
        </p:txBody>
      </p:sp>
      <p:sp>
        <p:nvSpPr>
          <p:cNvPr id="17" name="正方形/長方形 16"/>
          <p:cNvSpPr/>
          <p:nvPr/>
        </p:nvSpPr>
        <p:spPr>
          <a:xfrm>
            <a:off x="1121159" y="594122"/>
            <a:ext cx="9927841" cy="6127353"/>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87" name="正方形/長方形 86"/>
          <p:cNvSpPr/>
          <p:nvPr/>
        </p:nvSpPr>
        <p:spPr>
          <a:xfrm>
            <a:off x="1107975" y="899326"/>
            <a:ext cx="10023144" cy="1200329"/>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◆大阪城公園パークマネジメント事業導入後の状況</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　・既存施設の改修（</a:t>
            </a:r>
            <a:r>
              <a:rPr kumimoji="1" lang="en-US" altLang="ja-JP"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2016.5</a:t>
            </a:r>
            <a:r>
              <a:rPr kumimoji="1" lang="ja-JP" altLang="en-US"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迎賓館リニューアル、</a:t>
            </a:r>
            <a:r>
              <a:rPr kumimoji="1" lang="en-US" altLang="ja-JP"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2017.10</a:t>
            </a:r>
            <a:r>
              <a:rPr kumimoji="1" lang="ja-JP" altLang="en-US"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旧博物館リニューアル）</a:t>
            </a:r>
            <a:endParaRPr kumimoji="1" lang="en-US" altLang="ja-JP"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　・新たな施設整備（</a:t>
            </a:r>
            <a:r>
              <a:rPr kumimoji="1" lang="en-US" altLang="ja-JP"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2017.6 JO-TERRACE OSAKA</a:t>
            </a:r>
            <a:r>
              <a:rPr kumimoji="1" lang="ja-JP" altLang="en-US"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オープン、</a:t>
            </a:r>
            <a:r>
              <a:rPr kumimoji="1" lang="en-US" altLang="ja-JP"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2018.4</a:t>
            </a:r>
            <a:r>
              <a:rPr kumimoji="1" lang="ja-JP" altLang="en-US"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森之宮噴水エリアにおいてカフェ等オープン）</a:t>
            </a:r>
            <a:endParaRPr kumimoji="1" lang="en-US" altLang="ja-JP"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　・新たな園内交通、移動補助（</a:t>
            </a:r>
            <a:r>
              <a:rPr kumimoji="1" lang="en-US" altLang="ja-JP"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2016.7</a:t>
            </a:r>
            <a:r>
              <a:rPr kumimoji="1" lang="ja-JP" altLang="en-US"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ロードトレイン、エレクトリックカー運行開始）</a:t>
            </a:r>
            <a:endParaRPr kumimoji="1" lang="en-US" altLang="ja-JP"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　・大阪城天守閣入館者数　</a:t>
            </a:r>
            <a:r>
              <a:rPr kumimoji="1" lang="en-US" altLang="ja-JP"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184</a:t>
            </a:r>
            <a:r>
              <a:rPr kumimoji="1" lang="ja-JP" altLang="en-US"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万人</a:t>
            </a:r>
            <a:r>
              <a:rPr kumimoji="1" lang="en-US" altLang="ja-JP"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(2014</a:t>
            </a:r>
            <a:r>
              <a:rPr kumimoji="1" lang="ja-JP" altLang="en-US"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年度</a:t>
            </a:r>
            <a:r>
              <a:rPr kumimoji="1" lang="en-US" altLang="ja-JP"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 → 275</a:t>
            </a:r>
            <a:r>
              <a:rPr kumimoji="1" lang="ja-JP" altLang="en-US"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万人</a:t>
            </a:r>
            <a:r>
              <a:rPr kumimoji="1" lang="en-US" altLang="ja-JP"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(2017</a:t>
            </a:r>
            <a:r>
              <a:rPr kumimoji="1" lang="ja-JP" altLang="en-US"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年度</a:t>
            </a:r>
            <a:r>
              <a:rPr kumimoji="1" lang="en-US" altLang="ja-JP"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　</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3</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年度連続過去最高を更新→</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34</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万人（</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2021</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年度）コロナ禍による入館者数の減少</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　・大阪市の収支　　　　　　 ▲</a:t>
            </a:r>
            <a:r>
              <a:rPr kumimoji="1" lang="en-US" altLang="ja-JP"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4</a:t>
            </a:r>
            <a:r>
              <a:rPr kumimoji="1" lang="ja-JP" altLang="en-US"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千万円</a:t>
            </a:r>
            <a:r>
              <a:rPr kumimoji="1" lang="en-US" altLang="ja-JP"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(2014</a:t>
            </a:r>
            <a:r>
              <a:rPr kumimoji="1" lang="ja-JP" altLang="en-US"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年度</a:t>
            </a:r>
            <a:r>
              <a:rPr kumimoji="1" lang="en-US" altLang="ja-JP"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 → 1</a:t>
            </a:r>
            <a:r>
              <a:rPr kumimoji="1" lang="ja-JP" altLang="en-US"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億</a:t>
            </a:r>
            <a:r>
              <a:rPr kumimoji="1" lang="en-US" altLang="ja-JP"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8</a:t>
            </a:r>
            <a:r>
              <a:rPr kumimoji="1" lang="ja-JP" altLang="en-US"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千万円</a:t>
            </a:r>
            <a:r>
              <a:rPr kumimoji="1" lang="en-US" altLang="ja-JP"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(2017</a:t>
            </a:r>
            <a:r>
              <a:rPr kumimoji="1" lang="ja-JP" altLang="en-US"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年度</a:t>
            </a:r>
            <a:r>
              <a:rPr kumimoji="1" lang="en-US" altLang="ja-JP"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 → ▲</a:t>
            </a:r>
            <a:r>
              <a:rPr kumimoji="1" lang="en-US" altLang="ja-JP"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2</a:t>
            </a:r>
            <a:r>
              <a:rPr kumimoji="1" lang="ja-JP" altLang="en-US"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億</a:t>
            </a:r>
            <a:r>
              <a:rPr kumimoji="1" lang="en-US" altLang="ja-JP"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6</a:t>
            </a:r>
            <a:r>
              <a:rPr kumimoji="1" lang="ja-JP" altLang="en-US"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千万円（</a:t>
            </a:r>
            <a:r>
              <a:rPr kumimoji="1" lang="en-US" altLang="ja-JP"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2021</a:t>
            </a:r>
            <a:r>
              <a:rPr kumimoji="1" lang="ja-JP" altLang="en-US"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年度）コロナ禍による</a:t>
            </a:r>
            <a:r>
              <a:rPr kumimoji="1" lang="en-US" altLang="ja-JP"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PMO</a:t>
            </a:r>
            <a:r>
              <a:rPr kumimoji="1" lang="ja-JP" altLang="en-US"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事業の収入減少に伴う</a:t>
            </a:r>
            <a:endParaRPr kumimoji="1" lang="en-US" altLang="ja-JP"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endParaRPr>
          </a:p>
        </p:txBody>
      </p:sp>
      <p:sp>
        <p:nvSpPr>
          <p:cNvPr id="104" name="AutoShape 94"/>
          <p:cNvSpPr>
            <a:spLocks noChangeArrowheads="1"/>
          </p:cNvSpPr>
          <p:nvPr/>
        </p:nvSpPr>
        <p:spPr bwMode="auto">
          <a:xfrm>
            <a:off x="1134872" y="5199708"/>
            <a:ext cx="1734899" cy="189399"/>
          </a:xfrm>
          <a:prstGeom prst="roundRect">
            <a:avLst>
              <a:gd name="adj" fmla="val 46667"/>
            </a:avLst>
          </a:prstGeom>
          <a:solidFill>
            <a:schemeClr val="bg1"/>
          </a:solidFill>
          <a:ln w="9525">
            <a:solidFill>
              <a:schemeClr val="tx2"/>
            </a:solidFill>
            <a:round/>
            <a:headEnd/>
            <a:tailEnd/>
          </a:ln>
        </p:spPr>
        <p:txBody>
          <a:bodyPr wrap="square" lIns="27000" tIns="0" rIns="27000" bIns="0" anchor="ctr" anchorCtr="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srgbClr val="44546A"/>
                </a:solidFill>
                <a:effectLst/>
                <a:uLnTx/>
                <a:uFillTx/>
                <a:latin typeface="ＭＳ Ｐゴシック" panose="020B0600070205080204" pitchFamily="50" charset="-128"/>
                <a:ea typeface="ＭＳ Ｐゴシック" panose="020B0600070205080204" pitchFamily="50" charset="-128"/>
                <a:cs typeface="Meiryo UI" pitchFamily="50" charset="-128"/>
              </a:rPr>
              <a:t>新たな園内交通、移動補助</a:t>
            </a:r>
            <a:endParaRPr kumimoji="1" lang="en-US" altLang="ja-JP"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itchFamily="50" charset="-128"/>
            </a:endParaRPr>
          </a:p>
        </p:txBody>
      </p:sp>
      <p:sp>
        <p:nvSpPr>
          <p:cNvPr id="105" name="AutoShape 95"/>
          <p:cNvSpPr>
            <a:spLocks noChangeArrowheads="1"/>
          </p:cNvSpPr>
          <p:nvPr/>
        </p:nvSpPr>
        <p:spPr bwMode="auto">
          <a:xfrm>
            <a:off x="1257278" y="2211839"/>
            <a:ext cx="1462663" cy="189399"/>
          </a:xfrm>
          <a:prstGeom prst="roundRect">
            <a:avLst>
              <a:gd name="adj" fmla="val 46667"/>
            </a:avLst>
          </a:prstGeom>
          <a:solidFill>
            <a:schemeClr val="bg1"/>
          </a:solidFill>
          <a:ln w="9525">
            <a:solidFill>
              <a:schemeClr val="tx2"/>
            </a:solidFill>
            <a:round/>
            <a:headEnd/>
            <a:tailEnd/>
          </a:ln>
        </p:spPr>
        <p:txBody>
          <a:bodyPr wrap="square" lIns="27000" tIns="0" rIns="27000" bIns="0" anchor="ctr" anchorCtr="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srgbClr val="44546A"/>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既存施設の活用事業</a:t>
            </a:r>
          </a:p>
        </p:txBody>
      </p:sp>
      <p:sp>
        <p:nvSpPr>
          <p:cNvPr id="106" name="テキスト ボックス 24"/>
          <p:cNvSpPr txBox="1">
            <a:spLocks noChangeArrowheads="1"/>
          </p:cNvSpPr>
          <p:nvPr/>
        </p:nvSpPr>
        <p:spPr bwMode="auto">
          <a:xfrm>
            <a:off x="1129965" y="6462911"/>
            <a:ext cx="1221608" cy="177638"/>
          </a:xfrm>
          <a:prstGeom prst="rect">
            <a:avLst/>
          </a:prstGeom>
          <a:noFill/>
          <a:ln w="9525">
            <a:noFill/>
            <a:miter lim="800000"/>
            <a:headEnd/>
            <a:tailEnd/>
          </a:ln>
        </p:spPr>
        <p:txBody>
          <a:bodyPr wrap="square" lIns="27000" tIns="27000" rIns="27000" bIns="27000" anchor="ctr" anchorCtr="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66675" marR="0" lvl="0" indent="-66675"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itchFamily="50" charset="-128"/>
              </a:rPr>
              <a:t>ロードトレイン（</a:t>
            </a:r>
            <a:r>
              <a:rPr kumimoji="1" lang="en-US" altLang="ja-JP"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itchFamily="50" charset="-128"/>
              </a:rPr>
              <a:t>2016.7</a:t>
            </a:r>
            <a:r>
              <a:rPr kumimoji="1" lang="ja-JP" altLang="en-US"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itchFamily="50" charset="-128"/>
              </a:rPr>
              <a:t>～）</a:t>
            </a:r>
            <a:endParaRPr kumimoji="1" lang="en-US" altLang="ja-JP"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itchFamily="50" charset="-128"/>
            </a:endParaRPr>
          </a:p>
        </p:txBody>
      </p:sp>
      <p:pic>
        <p:nvPicPr>
          <p:cNvPr id="107" name="Picture 2" descr="C:\Users\i9353862\Desktop\森之宮02.jpg"/>
          <p:cNvPicPr>
            <a:picLocks noChangeAspect="1" noChangeArrowheads="1"/>
          </p:cNvPicPr>
          <p:nvPr/>
        </p:nvPicPr>
        <p:blipFill rotWithShape="1">
          <a:blip r:embed="rId3" cstate="email">
            <a:extLst>
              <a:ext uri="{28A0092B-C50C-407E-A947-70E740481C1C}">
                <a14:useLocalDpi xmlns:a14="http://schemas.microsoft.com/office/drawing/2010/main"/>
              </a:ext>
            </a:extLst>
          </a:blip>
          <a:srcRect l="11123" t="20387" r="26800" b="37893"/>
          <a:stretch/>
        </p:blipFill>
        <p:spPr bwMode="auto">
          <a:xfrm>
            <a:off x="3120254" y="2287694"/>
            <a:ext cx="3145395" cy="2989943"/>
          </a:xfrm>
          <a:prstGeom prst="rect">
            <a:avLst/>
          </a:prstGeom>
          <a:noFill/>
          <a:ln w="12700" cmpd="sng">
            <a:noFill/>
            <a:prstDash val="sysDash"/>
          </a:ln>
        </p:spPr>
      </p:pic>
      <p:sp>
        <p:nvSpPr>
          <p:cNvPr id="108" name="正方形/長方形 107"/>
          <p:cNvSpPr/>
          <p:nvPr/>
        </p:nvSpPr>
        <p:spPr>
          <a:xfrm rot="14771757">
            <a:off x="4756295" y="2433193"/>
            <a:ext cx="315166" cy="83542"/>
          </a:xfrm>
          <a:prstGeom prst="rect">
            <a:avLst/>
          </a:prstGeom>
          <a:solidFill>
            <a:srgbClr val="00FF00"/>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09" name="正方形/長方形 108"/>
          <p:cNvSpPr/>
          <p:nvPr/>
        </p:nvSpPr>
        <p:spPr>
          <a:xfrm rot="15939691">
            <a:off x="5559615" y="5020376"/>
            <a:ext cx="343297" cy="83542"/>
          </a:xfrm>
          <a:prstGeom prst="rect">
            <a:avLst/>
          </a:prstGeom>
          <a:solidFill>
            <a:srgbClr val="FF9900"/>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10" name="テキスト ボックス 109"/>
          <p:cNvSpPr txBox="1"/>
          <p:nvPr/>
        </p:nvSpPr>
        <p:spPr>
          <a:xfrm rot="404797">
            <a:off x="5685643" y="3143175"/>
            <a:ext cx="92333" cy="496789"/>
          </a:xfrm>
          <a:prstGeom prst="rect">
            <a:avLst/>
          </a:prstGeom>
          <a:solidFill>
            <a:schemeClr val="bg1"/>
          </a:solidFill>
          <a:ln>
            <a:noFill/>
            <a:prstDash val="sysDash"/>
          </a:ln>
        </p:spPr>
        <p:txBody>
          <a:bodyPr vert="eaVert" wrap="square" lIns="0" tIns="0" rIns="0" bIns="0" rtlCol="0" anchor="ctr" anchorCtr="1">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大阪城公園駅</a:t>
            </a:r>
          </a:p>
        </p:txBody>
      </p:sp>
      <p:sp>
        <p:nvSpPr>
          <p:cNvPr id="111" name="正方形/長方形 110"/>
          <p:cNvSpPr/>
          <p:nvPr/>
        </p:nvSpPr>
        <p:spPr>
          <a:xfrm rot="16586262">
            <a:off x="5503357" y="3355467"/>
            <a:ext cx="639320" cy="88738"/>
          </a:xfrm>
          <a:prstGeom prst="rect">
            <a:avLst/>
          </a:prstGeom>
          <a:solidFill>
            <a:srgbClr val="FF9900"/>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12" name="正方形/長方形 111"/>
          <p:cNvSpPr/>
          <p:nvPr/>
        </p:nvSpPr>
        <p:spPr>
          <a:xfrm>
            <a:off x="5362001" y="4829689"/>
            <a:ext cx="337848" cy="84888"/>
          </a:xfrm>
          <a:prstGeom prst="rect">
            <a:avLst/>
          </a:prstGeom>
          <a:solidFill>
            <a:srgbClr val="33CC33"/>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13" name="テキスト ボックス 112"/>
          <p:cNvSpPr txBox="1"/>
          <p:nvPr/>
        </p:nvSpPr>
        <p:spPr>
          <a:xfrm>
            <a:off x="5596436" y="4712635"/>
            <a:ext cx="92333" cy="355441"/>
          </a:xfrm>
          <a:prstGeom prst="rect">
            <a:avLst/>
          </a:prstGeom>
          <a:solidFill>
            <a:schemeClr val="bg1"/>
          </a:solidFill>
          <a:ln>
            <a:noFill/>
            <a:prstDash val="sysDash"/>
          </a:ln>
        </p:spPr>
        <p:txBody>
          <a:bodyPr vert="eaVert" wrap="square" lIns="0" tIns="0" rIns="0" bIns="0" rtlCol="0" anchor="ctr" anchorCtr="1">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森ノ宮駅</a:t>
            </a:r>
          </a:p>
        </p:txBody>
      </p:sp>
      <p:sp>
        <p:nvSpPr>
          <p:cNvPr id="114" name="テキスト ボックス 113"/>
          <p:cNvSpPr txBox="1"/>
          <p:nvPr/>
        </p:nvSpPr>
        <p:spPr>
          <a:xfrm rot="20117767">
            <a:off x="4780420" y="2133191"/>
            <a:ext cx="92333" cy="801740"/>
          </a:xfrm>
          <a:prstGeom prst="rect">
            <a:avLst/>
          </a:prstGeom>
          <a:solidFill>
            <a:schemeClr val="bg1"/>
          </a:solidFill>
          <a:ln>
            <a:noFill/>
            <a:prstDash val="sysDash"/>
          </a:ln>
        </p:spPr>
        <p:txBody>
          <a:bodyPr vert="eaVert" wrap="square" lIns="0" tIns="0" rIns="0" bIns="0" rtlCol="0" anchor="ctr" anchorCtr="1">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大阪ビジネスパーク駅</a:t>
            </a:r>
          </a:p>
        </p:txBody>
      </p:sp>
      <p:sp>
        <p:nvSpPr>
          <p:cNvPr id="115" name="円/楕円 114"/>
          <p:cNvSpPr/>
          <p:nvPr/>
        </p:nvSpPr>
        <p:spPr>
          <a:xfrm rot="2045277">
            <a:off x="5252738" y="4466320"/>
            <a:ext cx="223672" cy="178423"/>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16" name="正方形/長方形 115"/>
          <p:cNvSpPr/>
          <p:nvPr/>
        </p:nvSpPr>
        <p:spPr>
          <a:xfrm>
            <a:off x="5644625" y="3868418"/>
            <a:ext cx="64004" cy="443681"/>
          </a:xfrm>
          <a:prstGeom prst="rect">
            <a:avLst/>
          </a:prstGeom>
          <a:ln>
            <a:noFill/>
          </a:ln>
          <a:scene3d>
            <a:camera prst="orthographicFront">
              <a:rot lat="0" lon="300000" rev="21300001"/>
            </a:camera>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17" name="フリーフォーム 116"/>
          <p:cNvSpPr/>
          <p:nvPr/>
        </p:nvSpPr>
        <p:spPr>
          <a:xfrm>
            <a:off x="5419674" y="3167941"/>
            <a:ext cx="245035" cy="227106"/>
          </a:xfrm>
          <a:custGeom>
            <a:avLst/>
            <a:gdLst>
              <a:gd name="connsiteX0" fmla="*/ 0 w 245035"/>
              <a:gd name="connsiteY0" fmla="*/ 23906 h 227106"/>
              <a:gd name="connsiteX1" fmla="*/ 131482 w 245035"/>
              <a:gd name="connsiteY1" fmla="*/ 0 h 227106"/>
              <a:gd name="connsiteX2" fmla="*/ 245035 w 245035"/>
              <a:gd name="connsiteY2" fmla="*/ 59765 h 227106"/>
              <a:gd name="connsiteX3" fmla="*/ 239059 w 245035"/>
              <a:gd name="connsiteY3" fmla="*/ 185271 h 227106"/>
              <a:gd name="connsiteX4" fmla="*/ 131482 w 245035"/>
              <a:gd name="connsiteY4" fmla="*/ 227106 h 227106"/>
              <a:gd name="connsiteX5" fmla="*/ 0 w 245035"/>
              <a:gd name="connsiteY5" fmla="*/ 23906 h 2271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035" h="227106">
                <a:moveTo>
                  <a:pt x="0" y="23906"/>
                </a:moveTo>
                <a:lnTo>
                  <a:pt x="131482" y="0"/>
                </a:lnTo>
                <a:lnTo>
                  <a:pt x="245035" y="59765"/>
                </a:lnTo>
                <a:lnTo>
                  <a:pt x="239059" y="185271"/>
                </a:lnTo>
                <a:lnTo>
                  <a:pt x="131482" y="227106"/>
                </a:lnTo>
                <a:lnTo>
                  <a:pt x="0" y="2390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18" name="正方形/長方形 117"/>
          <p:cNvSpPr/>
          <p:nvPr/>
        </p:nvSpPr>
        <p:spPr>
          <a:xfrm>
            <a:off x="4358997" y="3692922"/>
            <a:ext cx="97941" cy="45831"/>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19" name="テキスト ボックス 118"/>
          <p:cNvSpPr txBox="1"/>
          <p:nvPr/>
        </p:nvSpPr>
        <p:spPr>
          <a:xfrm>
            <a:off x="3294172" y="2345056"/>
            <a:ext cx="1242410" cy="215444"/>
          </a:xfrm>
          <a:prstGeom prst="rect">
            <a:avLst/>
          </a:prstGeom>
          <a:noFill/>
          <a:ln w="12700">
            <a:solidFill>
              <a:schemeClr val="tx1"/>
            </a:solidFill>
          </a:ln>
        </p:spPr>
        <p:txBody>
          <a:bodyPr wrap="square" lIns="0" tIns="0" rIns="0" bIns="0" rtlCol="0" anchor="ctr"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大阪城公園</a:t>
            </a:r>
          </a:p>
        </p:txBody>
      </p:sp>
      <p:sp>
        <p:nvSpPr>
          <p:cNvPr id="120" name="正方形/長方形 119"/>
          <p:cNvSpPr/>
          <p:nvPr/>
        </p:nvSpPr>
        <p:spPr>
          <a:xfrm>
            <a:off x="4369629" y="3763271"/>
            <a:ext cx="45719" cy="196493"/>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21" name="フリーフォーム 120"/>
          <p:cNvSpPr/>
          <p:nvPr/>
        </p:nvSpPr>
        <p:spPr>
          <a:xfrm>
            <a:off x="3643553" y="3336124"/>
            <a:ext cx="73819" cy="52388"/>
          </a:xfrm>
          <a:custGeom>
            <a:avLst/>
            <a:gdLst>
              <a:gd name="connsiteX0" fmla="*/ 7144 w 95250"/>
              <a:gd name="connsiteY0" fmla="*/ 71438 h 71438"/>
              <a:gd name="connsiteX1" fmla="*/ 0 w 95250"/>
              <a:gd name="connsiteY1" fmla="*/ 11907 h 71438"/>
              <a:gd name="connsiteX2" fmla="*/ 83344 w 95250"/>
              <a:gd name="connsiteY2" fmla="*/ 0 h 71438"/>
              <a:gd name="connsiteX3" fmla="*/ 95250 w 95250"/>
              <a:gd name="connsiteY3" fmla="*/ 54769 h 71438"/>
              <a:gd name="connsiteX4" fmla="*/ 7144 w 95250"/>
              <a:gd name="connsiteY4" fmla="*/ 71438 h 71438"/>
              <a:gd name="connsiteX0" fmla="*/ 21431 w 95250"/>
              <a:gd name="connsiteY0" fmla="*/ 54769 h 54769"/>
              <a:gd name="connsiteX1" fmla="*/ 0 w 95250"/>
              <a:gd name="connsiteY1" fmla="*/ 11907 h 54769"/>
              <a:gd name="connsiteX2" fmla="*/ 83344 w 95250"/>
              <a:gd name="connsiteY2" fmla="*/ 0 h 54769"/>
              <a:gd name="connsiteX3" fmla="*/ 95250 w 95250"/>
              <a:gd name="connsiteY3" fmla="*/ 54769 h 54769"/>
              <a:gd name="connsiteX4" fmla="*/ 21431 w 95250"/>
              <a:gd name="connsiteY4" fmla="*/ 54769 h 54769"/>
              <a:gd name="connsiteX0" fmla="*/ 21431 w 95250"/>
              <a:gd name="connsiteY0" fmla="*/ 54769 h 54769"/>
              <a:gd name="connsiteX1" fmla="*/ 0 w 95250"/>
              <a:gd name="connsiteY1" fmla="*/ 11907 h 54769"/>
              <a:gd name="connsiteX2" fmla="*/ 83344 w 95250"/>
              <a:gd name="connsiteY2" fmla="*/ 0 h 54769"/>
              <a:gd name="connsiteX3" fmla="*/ 95250 w 95250"/>
              <a:gd name="connsiteY3" fmla="*/ 47625 h 54769"/>
              <a:gd name="connsiteX4" fmla="*/ 21431 w 95250"/>
              <a:gd name="connsiteY4" fmla="*/ 54769 h 54769"/>
              <a:gd name="connsiteX0" fmla="*/ 0 w 73819"/>
              <a:gd name="connsiteY0" fmla="*/ 54769 h 54769"/>
              <a:gd name="connsiteX1" fmla="*/ 0 w 73819"/>
              <a:gd name="connsiteY1" fmla="*/ 11907 h 54769"/>
              <a:gd name="connsiteX2" fmla="*/ 61913 w 73819"/>
              <a:gd name="connsiteY2" fmla="*/ 0 h 54769"/>
              <a:gd name="connsiteX3" fmla="*/ 73819 w 73819"/>
              <a:gd name="connsiteY3" fmla="*/ 47625 h 54769"/>
              <a:gd name="connsiteX4" fmla="*/ 0 w 73819"/>
              <a:gd name="connsiteY4" fmla="*/ 54769 h 54769"/>
              <a:gd name="connsiteX0" fmla="*/ 0 w 73819"/>
              <a:gd name="connsiteY0" fmla="*/ 45244 h 45244"/>
              <a:gd name="connsiteX1" fmla="*/ 0 w 73819"/>
              <a:gd name="connsiteY1" fmla="*/ 2382 h 45244"/>
              <a:gd name="connsiteX2" fmla="*/ 61913 w 73819"/>
              <a:gd name="connsiteY2" fmla="*/ 0 h 45244"/>
              <a:gd name="connsiteX3" fmla="*/ 73819 w 73819"/>
              <a:gd name="connsiteY3" fmla="*/ 38100 h 45244"/>
              <a:gd name="connsiteX4" fmla="*/ 0 w 73819"/>
              <a:gd name="connsiteY4" fmla="*/ 45244 h 45244"/>
              <a:gd name="connsiteX0" fmla="*/ 0 w 73819"/>
              <a:gd name="connsiteY0" fmla="*/ 52388 h 52388"/>
              <a:gd name="connsiteX1" fmla="*/ 0 w 73819"/>
              <a:gd name="connsiteY1" fmla="*/ 9526 h 52388"/>
              <a:gd name="connsiteX2" fmla="*/ 61913 w 73819"/>
              <a:gd name="connsiteY2" fmla="*/ 0 h 52388"/>
              <a:gd name="connsiteX3" fmla="*/ 73819 w 73819"/>
              <a:gd name="connsiteY3" fmla="*/ 45244 h 52388"/>
              <a:gd name="connsiteX4" fmla="*/ 0 w 73819"/>
              <a:gd name="connsiteY4" fmla="*/ 52388 h 52388"/>
              <a:gd name="connsiteX0" fmla="*/ 0 w 73819"/>
              <a:gd name="connsiteY0" fmla="*/ 52388 h 52388"/>
              <a:gd name="connsiteX1" fmla="*/ 0 w 73819"/>
              <a:gd name="connsiteY1" fmla="*/ 9526 h 52388"/>
              <a:gd name="connsiteX2" fmla="*/ 61913 w 73819"/>
              <a:gd name="connsiteY2" fmla="*/ 0 h 52388"/>
              <a:gd name="connsiteX3" fmla="*/ 73819 w 73819"/>
              <a:gd name="connsiteY3" fmla="*/ 40482 h 52388"/>
              <a:gd name="connsiteX4" fmla="*/ 0 w 73819"/>
              <a:gd name="connsiteY4" fmla="*/ 52388 h 523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819" h="52388">
                <a:moveTo>
                  <a:pt x="0" y="52388"/>
                </a:moveTo>
                <a:lnTo>
                  <a:pt x="0" y="9526"/>
                </a:lnTo>
                <a:lnTo>
                  <a:pt x="61913" y="0"/>
                </a:lnTo>
                <a:lnTo>
                  <a:pt x="73819" y="40482"/>
                </a:lnTo>
                <a:lnTo>
                  <a:pt x="0" y="52388"/>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pic>
        <p:nvPicPr>
          <p:cNvPr id="122" name="Picture 5" descr="X:\ユーザ作業用フォルダ\大阪城魅力担当\12　PMO\05 募集\10 申請受付\02_提案書データ（Ｄ社）\迎賓館①.jpg"/>
          <p:cNvPicPr>
            <a:picLocks noChangeAspect="1" noChangeArrowheads="1"/>
          </p:cNvPicPr>
          <p:nvPr/>
        </p:nvPicPr>
        <p:blipFill>
          <a:blip r:embed="rId4" cstate="email"/>
          <a:srcRect/>
          <a:stretch>
            <a:fillRect/>
          </a:stretch>
        </p:blipFill>
        <p:spPr bwMode="auto">
          <a:xfrm>
            <a:off x="1256203" y="2433581"/>
            <a:ext cx="1620000" cy="1139649"/>
          </a:xfrm>
          <a:prstGeom prst="rect">
            <a:avLst/>
          </a:prstGeom>
          <a:noFill/>
          <a:ln>
            <a:noFill/>
          </a:ln>
        </p:spPr>
      </p:pic>
      <p:sp>
        <p:nvSpPr>
          <p:cNvPr id="123" name="角丸四角形 122"/>
          <p:cNvSpPr/>
          <p:nvPr/>
        </p:nvSpPr>
        <p:spPr>
          <a:xfrm>
            <a:off x="2049354" y="2417253"/>
            <a:ext cx="814064" cy="181521"/>
          </a:xfrm>
          <a:prstGeom prst="roundRect">
            <a:avLst/>
          </a:prstGeom>
          <a:ln>
            <a:solidFill>
              <a:schemeClr val="accent1">
                <a:shade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675" b="0"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大阪迎賓館</a:t>
            </a:r>
          </a:p>
        </p:txBody>
      </p:sp>
      <p:sp>
        <p:nvSpPr>
          <p:cNvPr id="124" name="テキスト ボックス 24"/>
          <p:cNvSpPr txBox="1">
            <a:spLocks noChangeArrowheads="1"/>
          </p:cNvSpPr>
          <p:nvPr/>
        </p:nvSpPr>
        <p:spPr bwMode="auto">
          <a:xfrm>
            <a:off x="1204371" y="3566583"/>
            <a:ext cx="1998071" cy="177638"/>
          </a:xfrm>
          <a:prstGeom prst="rect">
            <a:avLst/>
          </a:prstGeom>
          <a:solidFill>
            <a:schemeClr val="bg1">
              <a:alpha val="53000"/>
            </a:schemeClr>
          </a:solidFill>
          <a:ln w="9525">
            <a:noFill/>
            <a:miter lim="800000"/>
            <a:headEnd/>
            <a:tailEnd/>
          </a:ln>
        </p:spPr>
        <p:txBody>
          <a:bodyPr wrap="square" lIns="0" tIns="27000" rIns="0" bIns="27000" anchor="ctr" anchorCtr="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itchFamily="50" charset="-128"/>
              </a:rPr>
              <a:t>予約制レストランにリニューアル（</a:t>
            </a:r>
            <a:r>
              <a:rPr kumimoji="1" lang="en-US" altLang="ja-JP"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itchFamily="50" charset="-128"/>
              </a:rPr>
              <a:t>2016.5</a:t>
            </a:r>
            <a:r>
              <a:rPr kumimoji="1" lang="ja-JP" altLang="en-US"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itchFamily="50" charset="-128"/>
              </a:rPr>
              <a:t>）</a:t>
            </a:r>
            <a:endParaRPr kumimoji="1" lang="en-US" altLang="ja-JP"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itchFamily="50" charset="-128"/>
            </a:endParaRPr>
          </a:p>
        </p:txBody>
      </p:sp>
      <p:pic>
        <p:nvPicPr>
          <p:cNvPr id="125" name="図 124"/>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1253082" y="3811952"/>
            <a:ext cx="1620000" cy="1078598"/>
          </a:xfrm>
          <a:prstGeom prst="rect">
            <a:avLst/>
          </a:prstGeom>
        </p:spPr>
      </p:pic>
      <p:sp>
        <p:nvSpPr>
          <p:cNvPr id="126" name="角丸四角形 125"/>
          <p:cNvSpPr/>
          <p:nvPr/>
        </p:nvSpPr>
        <p:spPr>
          <a:xfrm>
            <a:off x="1870010" y="3792079"/>
            <a:ext cx="1010458" cy="179351"/>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675" b="0"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もと博物館</a:t>
            </a:r>
          </a:p>
        </p:txBody>
      </p:sp>
      <p:cxnSp>
        <p:nvCxnSpPr>
          <p:cNvPr id="127" name="直線コネクタ 126"/>
          <p:cNvCxnSpPr>
            <a:stCxn id="122" idx="3"/>
            <a:endCxn id="121" idx="3"/>
          </p:cNvCxnSpPr>
          <p:nvPr/>
        </p:nvCxnSpPr>
        <p:spPr>
          <a:xfrm>
            <a:off x="2876203" y="3003406"/>
            <a:ext cx="841169" cy="373200"/>
          </a:xfrm>
          <a:prstGeom prst="line">
            <a:avLst/>
          </a:prstGeom>
        </p:spPr>
        <p:style>
          <a:lnRef idx="1">
            <a:schemeClr val="accent1"/>
          </a:lnRef>
          <a:fillRef idx="0">
            <a:schemeClr val="accent1"/>
          </a:fillRef>
          <a:effectRef idx="0">
            <a:schemeClr val="accent1"/>
          </a:effectRef>
          <a:fontRef idx="minor">
            <a:schemeClr val="tx1"/>
          </a:fontRef>
        </p:style>
      </p:cxnSp>
      <p:sp>
        <p:nvSpPr>
          <p:cNvPr id="128" name="テキスト ボックス 24"/>
          <p:cNvSpPr txBox="1">
            <a:spLocks noChangeArrowheads="1"/>
          </p:cNvSpPr>
          <p:nvPr/>
        </p:nvSpPr>
        <p:spPr bwMode="auto">
          <a:xfrm>
            <a:off x="1203700" y="4883174"/>
            <a:ext cx="1922152" cy="300749"/>
          </a:xfrm>
          <a:prstGeom prst="rect">
            <a:avLst/>
          </a:prstGeom>
          <a:noFill/>
          <a:ln w="9525">
            <a:noFill/>
            <a:miter lim="800000"/>
            <a:headEnd/>
            <a:tailEnd/>
          </a:ln>
        </p:spPr>
        <p:txBody>
          <a:bodyPr wrap="square" lIns="0" tIns="27000" rIns="0" bIns="27000" anchor="ctr" anchorCtr="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itchFamily="50" charset="-128"/>
              </a:rPr>
              <a:t>MIRAIZA</a:t>
            </a:r>
            <a:r>
              <a:rPr kumimoji="1" lang="ja-JP" altLang="en-US"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itchFamily="50" charset="-128"/>
              </a:rPr>
              <a:t>　</a:t>
            </a:r>
            <a:r>
              <a:rPr kumimoji="1" lang="en-US" altLang="ja-JP"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itchFamily="50" charset="-128"/>
              </a:rPr>
              <a:t>OSAKA-JO</a:t>
            </a:r>
            <a:r>
              <a:rPr kumimoji="1" lang="ja-JP" altLang="en-US"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（物販、レストラン等の大型利便施設）にリニューアル</a:t>
            </a:r>
            <a:r>
              <a:rPr kumimoji="1" lang="ja-JP" altLang="en-US"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itchFamily="50" charset="-128"/>
              </a:rPr>
              <a:t>（</a:t>
            </a:r>
            <a:r>
              <a:rPr kumimoji="1" lang="en-US" altLang="ja-JP"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itchFamily="50" charset="-128"/>
              </a:rPr>
              <a:t>2017.10</a:t>
            </a:r>
            <a:r>
              <a:rPr kumimoji="1" lang="ja-JP" altLang="en-US"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itchFamily="50" charset="-128"/>
              </a:rPr>
              <a:t>）</a:t>
            </a:r>
            <a:endParaRPr kumimoji="1" lang="en-US" altLang="ja-JP"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itchFamily="50" charset="-128"/>
            </a:endParaRPr>
          </a:p>
        </p:txBody>
      </p:sp>
      <p:grpSp>
        <p:nvGrpSpPr>
          <p:cNvPr id="129" name="グループ化 128"/>
          <p:cNvGrpSpPr/>
          <p:nvPr/>
        </p:nvGrpSpPr>
        <p:grpSpPr>
          <a:xfrm>
            <a:off x="5016904" y="5538693"/>
            <a:ext cx="2392265" cy="1182782"/>
            <a:chOff x="5219569" y="5557728"/>
            <a:chExt cx="2392265" cy="1182782"/>
          </a:xfrm>
        </p:grpSpPr>
        <p:pic>
          <p:nvPicPr>
            <p:cNvPr id="130" name="図 129"/>
            <p:cNvPicPr>
              <a:picLocks noChangeAspect="1"/>
            </p:cNvPicPr>
            <p:nvPr/>
          </p:nvPicPr>
          <p:blipFill rotWithShape="1">
            <a:blip r:embed="rId6" cstate="print">
              <a:extLst>
                <a:ext uri="{28A0092B-C50C-407E-A947-70E740481C1C}">
                  <a14:useLocalDpi xmlns:a14="http://schemas.microsoft.com/office/drawing/2010/main" val="0"/>
                </a:ext>
              </a:extLst>
            </a:blip>
            <a:srcRect/>
            <a:stretch/>
          </p:blipFill>
          <p:spPr>
            <a:xfrm>
              <a:off x="5250907" y="5574705"/>
              <a:ext cx="1620000" cy="901958"/>
            </a:xfrm>
            <a:prstGeom prst="rect">
              <a:avLst/>
            </a:prstGeom>
          </p:spPr>
        </p:pic>
        <p:sp>
          <p:nvSpPr>
            <p:cNvPr id="131" name="テキスト ボックス 24"/>
            <p:cNvSpPr txBox="1">
              <a:spLocks noChangeArrowheads="1"/>
            </p:cNvSpPr>
            <p:nvPr/>
          </p:nvSpPr>
          <p:spPr bwMode="auto">
            <a:xfrm>
              <a:off x="5219569" y="6439761"/>
              <a:ext cx="2392265" cy="300749"/>
            </a:xfrm>
            <a:prstGeom prst="rect">
              <a:avLst/>
            </a:prstGeom>
            <a:noFill/>
            <a:ln w="9525">
              <a:noFill/>
              <a:miter lim="800000"/>
              <a:headEnd/>
              <a:tailEnd/>
            </a:ln>
          </p:spPr>
          <p:txBody>
            <a:bodyPr wrap="square" lIns="27000" tIns="27000" rIns="27000" bIns="27000" anchor="ctr" anchorCtr="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itchFamily="50" charset="-128"/>
                </a:rPr>
                <a:t>JO-TERRACE</a:t>
              </a:r>
              <a:r>
                <a:rPr kumimoji="1" lang="ja-JP" altLang="en-US"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itchFamily="50" charset="-128"/>
                </a:rPr>
                <a:t>　</a:t>
              </a:r>
              <a:r>
                <a:rPr kumimoji="1" lang="en-US" altLang="ja-JP"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itchFamily="50" charset="-128"/>
                </a:rPr>
                <a:t>OSAKA</a:t>
              </a:r>
              <a:r>
                <a:rPr kumimoji="1" lang="ja-JP" altLang="en-US"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itchFamily="50" charset="-128"/>
                </a:rPr>
                <a:t>（</a:t>
              </a:r>
              <a:r>
                <a:rPr kumimoji="1" lang="ja-JP" altLang="en-US"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物販・飲食施設）</a:t>
              </a:r>
              <a:endParaRPr kumimoji="1" lang="en-US" altLang="ja-JP"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オープン</a:t>
              </a:r>
              <a:r>
                <a:rPr kumimoji="1" lang="ja-JP" altLang="en-US"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itchFamily="50" charset="-128"/>
                </a:rPr>
                <a:t>（</a:t>
              </a:r>
              <a:r>
                <a:rPr kumimoji="1" lang="en-US" altLang="ja-JP"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itchFamily="50" charset="-128"/>
                </a:rPr>
                <a:t>2017.6</a:t>
              </a:r>
              <a:r>
                <a:rPr kumimoji="1" lang="ja-JP" altLang="en-US"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itchFamily="50" charset="-128"/>
                </a:rPr>
                <a:t>）</a:t>
              </a:r>
              <a:endParaRPr kumimoji="1" lang="en-US" altLang="ja-JP"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itchFamily="50" charset="-128"/>
              </a:endParaRPr>
            </a:p>
          </p:txBody>
        </p:sp>
        <p:sp>
          <p:nvSpPr>
            <p:cNvPr id="132" name="角丸四角形 131"/>
            <p:cNvSpPr/>
            <p:nvPr/>
          </p:nvSpPr>
          <p:spPr>
            <a:xfrm>
              <a:off x="5635116" y="5557728"/>
              <a:ext cx="1201226" cy="218642"/>
            </a:xfrm>
            <a:prstGeom prst="roundRect">
              <a:avLst/>
            </a:prstGeom>
            <a:ln>
              <a:solidFill>
                <a:schemeClr val="accent1">
                  <a:shade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大阪城公園駅前エリア</a:t>
              </a:r>
            </a:p>
          </p:txBody>
        </p:sp>
      </p:grpSp>
      <p:cxnSp>
        <p:nvCxnSpPr>
          <p:cNvPr id="133" name="直線コネクタ 132"/>
          <p:cNvCxnSpPr>
            <a:stCxn id="126" idx="3"/>
            <a:endCxn id="120" idx="3"/>
          </p:cNvCxnSpPr>
          <p:nvPr/>
        </p:nvCxnSpPr>
        <p:spPr>
          <a:xfrm flipV="1">
            <a:off x="2880468" y="3861518"/>
            <a:ext cx="1534880" cy="20237"/>
          </a:xfrm>
          <a:prstGeom prst="line">
            <a:avLst/>
          </a:prstGeom>
        </p:spPr>
        <p:style>
          <a:lnRef idx="1">
            <a:schemeClr val="accent1"/>
          </a:lnRef>
          <a:fillRef idx="0">
            <a:schemeClr val="accent1"/>
          </a:fillRef>
          <a:effectRef idx="0">
            <a:schemeClr val="accent1"/>
          </a:effectRef>
          <a:fontRef idx="minor">
            <a:schemeClr val="tx1"/>
          </a:fontRef>
        </p:style>
      </p:cxnSp>
      <p:grpSp>
        <p:nvGrpSpPr>
          <p:cNvPr id="134" name="グループ化 133"/>
          <p:cNvGrpSpPr/>
          <p:nvPr/>
        </p:nvGrpSpPr>
        <p:grpSpPr>
          <a:xfrm>
            <a:off x="2340802" y="5484120"/>
            <a:ext cx="2679319" cy="1196038"/>
            <a:chOff x="2507470" y="5519272"/>
            <a:chExt cx="2679319" cy="1196038"/>
          </a:xfrm>
        </p:grpSpPr>
        <p:pic>
          <p:nvPicPr>
            <p:cNvPr id="135" name="図 134"/>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2507470" y="5519272"/>
              <a:ext cx="2679319" cy="1070864"/>
            </a:xfrm>
            <a:prstGeom prst="rect">
              <a:avLst/>
            </a:prstGeom>
          </p:spPr>
        </p:pic>
        <p:sp>
          <p:nvSpPr>
            <p:cNvPr id="136" name="テキスト ボックス 24"/>
            <p:cNvSpPr txBox="1">
              <a:spLocks noChangeArrowheads="1"/>
            </p:cNvSpPr>
            <p:nvPr/>
          </p:nvSpPr>
          <p:spPr bwMode="auto">
            <a:xfrm>
              <a:off x="2753127" y="6537672"/>
              <a:ext cx="2385266" cy="177638"/>
            </a:xfrm>
            <a:prstGeom prst="rect">
              <a:avLst/>
            </a:prstGeom>
            <a:noFill/>
            <a:ln w="9525">
              <a:noFill/>
              <a:miter lim="800000"/>
              <a:headEnd/>
              <a:tailEnd/>
            </a:ln>
          </p:spPr>
          <p:txBody>
            <a:bodyPr wrap="square" lIns="27000" tIns="27000" rIns="27000" bIns="27000" anchor="ctr" anchorCtr="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itchFamily="50" charset="-128"/>
                </a:rPr>
                <a:t>カフェ、ベーカリー等オープン（</a:t>
              </a:r>
              <a:r>
                <a:rPr kumimoji="1" lang="en-US" altLang="ja-JP"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itchFamily="50" charset="-128"/>
                </a:rPr>
                <a:t>2018.4,5</a:t>
              </a:r>
              <a:r>
                <a:rPr kumimoji="1" lang="ja-JP" altLang="en-US"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itchFamily="50" charset="-128"/>
                </a:rPr>
                <a:t>）</a:t>
              </a:r>
            </a:p>
          </p:txBody>
        </p:sp>
        <p:sp>
          <p:nvSpPr>
            <p:cNvPr id="137" name="角丸四角形 136"/>
            <p:cNvSpPr/>
            <p:nvPr/>
          </p:nvSpPr>
          <p:spPr>
            <a:xfrm>
              <a:off x="4115192" y="5579797"/>
              <a:ext cx="965189" cy="211326"/>
            </a:xfrm>
            <a:prstGeom prst="roundRect">
              <a:avLst/>
            </a:prstGeom>
            <a:ln>
              <a:solidFill>
                <a:schemeClr val="accent1">
                  <a:shade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森ノ宮噴水エリア</a:t>
              </a:r>
            </a:p>
          </p:txBody>
        </p:sp>
      </p:grpSp>
      <p:cxnSp>
        <p:nvCxnSpPr>
          <p:cNvPr id="138" name="直線コネクタ 137"/>
          <p:cNvCxnSpPr>
            <a:stCxn id="115" idx="4"/>
            <a:endCxn id="135" idx="0"/>
          </p:cNvCxnSpPr>
          <p:nvPr/>
        </p:nvCxnSpPr>
        <p:spPr>
          <a:xfrm flipH="1">
            <a:off x="3680462" y="4629415"/>
            <a:ext cx="1634112" cy="854705"/>
          </a:xfrm>
          <a:prstGeom prst="line">
            <a:avLst/>
          </a:prstGeom>
        </p:spPr>
        <p:style>
          <a:lnRef idx="1">
            <a:schemeClr val="accent1"/>
          </a:lnRef>
          <a:fillRef idx="0">
            <a:schemeClr val="accent1"/>
          </a:fillRef>
          <a:effectRef idx="0">
            <a:schemeClr val="accent1"/>
          </a:effectRef>
          <a:fontRef idx="minor">
            <a:schemeClr val="tx1"/>
          </a:fontRef>
        </p:style>
      </p:cxnSp>
      <p:cxnSp>
        <p:nvCxnSpPr>
          <p:cNvPr id="139" name="直線コネクタ 138"/>
          <p:cNvCxnSpPr>
            <a:stCxn id="130" idx="1"/>
            <a:endCxn id="117" idx="2"/>
          </p:cNvCxnSpPr>
          <p:nvPr/>
        </p:nvCxnSpPr>
        <p:spPr>
          <a:xfrm flipV="1">
            <a:off x="5048242" y="3227706"/>
            <a:ext cx="616467" cy="2778943"/>
          </a:xfrm>
          <a:prstGeom prst="line">
            <a:avLst/>
          </a:prstGeom>
        </p:spPr>
        <p:style>
          <a:lnRef idx="1">
            <a:schemeClr val="accent1"/>
          </a:lnRef>
          <a:fillRef idx="0">
            <a:schemeClr val="accent1"/>
          </a:fillRef>
          <a:effectRef idx="0">
            <a:schemeClr val="accent1"/>
          </a:effectRef>
          <a:fontRef idx="minor">
            <a:schemeClr val="tx1"/>
          </a:fontRef>
        </p:style>
      </p:cxnSp>
      <p:pic>
        <p:nvPicPr>
          <p:cNvPr id="140" name="図 139"/>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1367807" y="6038744"/>
            <a:ext cx="708231" cy="432000"/>
          </a:xfrm>
          <a:prstGeom prst="rect">
            <a:avLst/>
          </a:prstGeom>
        </p:spPr>
      </p:pic>
      <p:pic>
        <p:nvPicPr>
          <p:cNvPr id="141" name="図 140"/>
          <p:cNvPicPr>
            <a:picLocks noChangeAspect="1"/>
          </p:cNvPicPr>
          <p:nvPr/>
        </p:nvPicPr>
        <p:blipFill>
          <a:blip r:embed="rId9" cstate="print">
            <a:extLst>
              <a:ext uri="{28A0092B-C50C-407E-A947-70E740481C1C}">
                <a14:useLocalDpi xmlns:a14="http://schemas.microsoft.com/office/drawing/2010/main" val="0"/>
              </a:ext>
            </a:extLst>
          </a:blip>
          <a:stretch>
            <a:fillRect/>
          </a:stretch>
        </p:blipFill>
        <p:spPr>
          <a:xfrm>
            <a:off x="1360340" y="5435714"/>
            <a:ext cx="710181" cy="432000"/>
          </a:xfrm>
          <a:prstGeom prst="rect">
            <a:avLst/>
          </a:prstGeom>
        </p:spPr>
      </p:pic>
      <p:sp>
        <p:nvSpPr>
          <p:cNvPr id="142" name="フリーフォーム 141"/>
          <p:cNvSpPr/>
          <p:nvPr/>
        </p:nvSpPr>
        <p:spPr>
          <a:xfrm>
            <a:off x="3359383" y="3874629"/>
            <a:ext cx="731846" cy="524066"/>
          </a:xfrm>
          <a:custGeom>
            <a:avLst/>
            <a:gdLst>
              <a:gd name="connsiteX0" fmla="*/ 742950 w 742950"/>
              <a:gd name="connsiteY0" fmla="*/ 238125 h 542925"/>
              <a:gd name="connsiteX1" fmla="*/ 561975 w 742950"/>
              <a:gd name="connsiteY1" fmla="*/ 238125 h 542925"/>
              <a:gd name="connsiteX2" fmla="*/ 561975 w 742950"/>
              <a:gd name="connsiteY2" fmla="*/ 142875 h 542925"/>
              <a:gd name="connsiteX3" fmla="*/ 133350 w 742950"/>
              <a:gd name="connsiteY3" fmla="*/ 180975 h 542925"/>
              <a:gd name="connsiteX4" fmla="*/ 104775 w 742950"/>
              <a:gd name="connsiteY4" fmla="*/ 0 h 542925"/>
              <a:gd name="connsiteX5" fmla="*/ 0 w 742950"/>
              <a:gd name="connsiteY5" fmla="*/ 28575 h 542925"/>
              <a:gd name="connsiteX6" fmla="*/ 104775 w 742950"/>
              <a:gd name="connsiteY6" fmla="*/ 133350 h 542925"/>
              <a:gd name="connsiteX7" fmla="*/ 142875 w 742950"/>
              <a:gd name="connsiteY7" fmla="*/ 371475 h 542925"/>
              <a:gd name="connsiteX8" fmla="*/ 200025 w 742950"/>
              <a:gd name="connsiteY8" fmla="*/ 438150 h 542925"/>
              <a:gd name="connsiteX9" fmla="*/ 200025 w 742950"/>
              <a:gd name="connsiteY9" fmla="*/ 542925 h 542925"/>
              <a:gd name="connsiteX10" fmla="*/ 152400 w 742950"/>
              <a:gd name="connsiteY10" fmla="*/ 523875 h 542925"/>
              <a:gd name="connsiteX11" fmla="*/ 123825 w 742950"/>
              <a:gd name="connsiteY11" fmla="*/ 447675 h 542925"/>
              <a:gd name="connsiteX12" fmla="*/ 161925 w 742950"/>
              <a:gd name="connsiteY12" fmla="*/ 352425 h 542925"/>
              <a:gd name="connsiteX13" fmla="*/ 133350 w 742950"/>
              <a:gd name="connsiteY13" fmla="*/ 209550 h 542925"/>
              <a:gd name="connsiteX0" fmla="*/ 742950 w 742950"/>
              <a:gd name="connsiteY0" fmla="*/ 238125 h 555625"/>
              <a:gd name="connsiteX1" fmla="*/ 561975 w 742950"/>
              <a:gd name="connsiteY1" fmla="*/ 238125 h 555625"/>
              <a:gd name="connsiteX2" fmla="*/ 561975 w 742950"/>
              <a:gd name="connsiteY2" fmla="*/ 142875 h 555625"/>
              <a:gd name="connsiteX3" fmla="*/ 133350 w 742950"/>
              <a:gd name="connsiteY3" fmla="*/ 180975 h 555625"/>
              <a:gd name="connsiteX4" fmla="*/ 104775 w 742950"/>
              <a:gd name="connsiteY4" fmla="*/ 0 h 555625"/>
              <a:gd name="connsiteX5" fmla="*/ 0 w 742950"/>
              <a:gd name="connsiteY5" fmla="*/ 28575 h 555625"/>
              <a:gd name="connsiteX6" fmla="*/ 104775 w 742950"/>
              <a:gd name="connsiteY6" fmla="*/ 133350 h 555625"/>
              <a:gd name="connsiteX7" fmla="*/ 142875 w 742950"/>
              <a:gd name="connsiteY7" fmla="*/ 371475 h 555625"/>
              <a:gd name="connsiteX8" fmla="*/ 200025 w 742950"/>
              <a:gd name="connsiteY8" fmla="*/ 438150 h 555625"/>
              <a:gd name="connsiteX9" fmla="*/ 200025 w 742950"/>
              <a:gd name="connsiteY9" fmla="*/ 542925 h 555625"/>
              <a:gd name="connsiteX10" fmla="*/ 133350 w 742950"/>
              <a:gd name="connsiteY10" fmla="*/ 555625 h 555625"/>
              <a:gd name="connsiteX11" fmla="*/ 123825 w 742950"/>
              <a:gd name="connsiteY11" fmla="*/ 447675 h 555625"/>
              <a:gd name="connsiteX12" fmla="*/ 161925 w 742950"/>
              <a:gd name="connsiteY12" fmla="*/ 352425 h 555625"/>
              <a:gd name="connsiteX13" fmla="*/ 133350 w 742950"/>
              <a:gd name="connsiteY13" fmla="*/ 209550 h 555625"/>
              <a:gd name="connsiteX0" fmla="*/ 742950 w 742950"/>
              <a:gd name="connsiteY0" fmla="*/ 238125 h 555625"/>
              <a:gd name="connsiteX1" fmla="*/ 561975 w 742950"/>
              <a:gd name="connsiteY1" fmla="*/ 238125 h 555625"/>
              <a:gd name="connsiteX2" fmla="*/ 561975 w 742950"/>
              <a:gd name="connsiteY2" fmla="*/ 142875 h 555625"/>
              <a:gd name="connsiteX3" fmla="*/ 133350 w 742950"/>
              <a:gd name="connsiteY3" fmla="*/ 180975 h 555625"/>
              <a:gd name="connsiteX4" fmla="*/ 104775 w 742950"/>
              <a:gd name="connsiteY4" fmla="*/ 0 h 555625"/>
              <a:gd name="connsiteX5" fmla="*/ 0 w 742950"/>
              <a:gd name="connsiteY5" fmla="*/ 28575 h 555625"/>
              <a:gd name="connsiteX6" fmla="*/ 104775 w 742950"/>
              <a:gd name="connsiteY6" fmla="*/ 133350 h 555625"/>
              <a:gd name="connsiteX7" fmla="*/ 142875 w 742950"/>
              <a:gd name="connsiteY7" fmla="*/ 371475 h 555625"/>
              <a:gd name="connsiteX8" fmla="*/ 200025 w 742950"/>
              <a:gd name="connsiteY8" fmla="*/ 438150 h 555625"/>
              <a:gd name="connsiteX9" fmla="*/ 200025 w 742950"/>
              <a:gd name="connsiteY9" fmla="*/ 542925 h 555625"/>
              <a:gd name="connsiteX10" fmla="*/ 133350 w 742950"/>
              <a:gd name="connsiteY10" fmla="*/ 555625 h 555625"/>
              <a:gd name="connsiteX11" fmla="*/ 104775 w 742950"/>
              <a:gd name="connsiteY11" fmla="*/ 409575 h 555625"/>
              <a:gd name="connsiteX12" fmla="*/ 161925 w 742950"/>
              <a:gd name="connsiteY12" fmla="*/ 352425 h 555625"/>
              <a:gd name="connsiteX13" fmla="*/ 133350 w 742950"/>
              <a:gd name="connsiteY13" fmla="*/ 209550 h 555625"/>
              <a:gd name="connsiteX0" fmla="*/ 742950 w 742950"/>
              <a:gd name="connsiteY0" fmla="*/ 238125 h 555625"/>
              <a:gd name="connsiteX1" fmla="*/ 561975 w 742950"/>
              <a:gd name="connsiteY1" fmla="*/ 238125 h 555625"/>
              <a:gd name="connsiteX2" fmla="*/ 561975 w 742950"/>
              <a:gd name="connsiteY2" fmla="*/ 142875 h 555625"/>
              <a:gd name="connsiteX3" fmla="*/ 133350 w 742950"/>
              <a:gd name="connsiteY3" fmla="*/ 180975 h 555625"/>
              <a:gd name="connsiteX4" fmla="*/ 104775 w 742950"/>
              <a:gd name="connsiteY4" fmla="*/ 0 h 555625"/>
              <a:gd name="connsiteX5" fmla="*/ 0 w 742950"/>
              <a:gd name="connsiteY5" fmla="*/ 28575 h 555625"/>
              <a:gd name="connsiteX6" fmla="*/ 104775 w 742950"/>
              <a:gd name="connsiteY6" fmla="*/ 133350 h 555625"/>
              <a:gd name="connsiteX7" fmla="*/ 142875 w 742950"/>
              <a:gd name="connsiteY7" fmla="*/ 371475 h 555625"/>
              <a:gd name="connsiteX8" fmla="*/ 206375 w 742950"/>
              <a:gd name="connsiteY8" fmla="*/ 400050 h 555625"/>
              <a:gd name="connsiteX9" fmla="*/ 200025 w 742950"/>
              <a:gd name="connsiteY9" fmla="*/ 542925 h 555625"/>
              <a:gd name="connsiteX10" fmla="*/ 133350 w 742950"/>
              <a:gd name="connsiteY10" fmla="*/ 555625 h 555625"/>
              <a:gd name="connsiteX11" fmla="*/ 104775 w 742950"/>
              <a:gd name="connsiteY11" fmla="*/ 409575 h 555625"/>
              <a:gd name="connsiteX12" fmla="*/ 161925 w 742950"/>
              <a:gd name="connsiteY12" fmla="*/ 352425 h 555625"/>
              <a:gd name="connsiteX13" fmla="*/ 133350 w 742950"/>
              <a:gd name="connsiteY13" fmla="*/ 209550 h 555625"/>
              <a:gd name="connsiteX0" fmla="*/ 742978 w 742978"/>
              <a:gd name="connsiteY0" fmla="*/ 257175 h 574675"/>
              <a:gd name="connsiteX1" fmla="*/ 562003 w 742978"/>
              <a:gd name="connsiteY1" fmla="*/ 257175 h 574675"/>
              <a:gd name="connsiteX2" fmla="*/ 562003 w 742978"/>
              <a:gd name="connsiteY2" fmla="*/ 161925 h 574675"/>
              <a:gd name="connsiteX3" fmla="*/ 133378 w 742978"/>
              <a:gd name="connsiteY3" fmla="*/ 200025 h 574675"/>
              <a:gd name="connsiteX4" fmla="*/ 95278 w 742978"/>
              <a:gd name="connsiteY4" fmla="*/ 0 h 574675"/>
              <a:gd name="connsiteX5" fmla="*/ 28 w 742978"/>
              <a:gd name="connsiteY5" fmla="*/ 47625 h 574675"/>
              <a:gd name="connsiteX6" fmla="*/ 104803 w 742978"/>
              <a:gd name="connsiteY6" fmla="*/ 152400 h 574675"/>
              <a:gd name="connsiteX7" fmla="*/ 142903 w 742978"/>
              <a:gd name="connsiteY7" fmla="*/ 390525 h 574675"/>
              <a:gd name="connsiteX8" fmla="*/ 206403 w 742978"/>
              <a:gd name="connsiteY8" fmla="*/ 419100 h 574675"/>
              <a:gd name="connsiteX9" fmla="*/ 200053 w 742978"/>
              <a:gd name="connsiteY9" fmla="*/ 561975 h 574675"/>
              <a:gd name="connsiteX10" fmla="*/ 133378 w 742978"/>
              <a:gd name="connsiteY10" fmla="*/ 574675 h 574675"/>
              <a:gd name="connsiteX11" fmla="*/ 104803 w 742978"/>
              <a:gd name="connsiteY11" fmla="*/ 428625 h 574675"/>
              <a:gd name="connsiteX12" fmla="*/ 161953 w 742978"/>
              <a:gd name="connsiteY12" fmla="*/ 371475 h 574675"/>
              <a:gd name="connsiteX13" fmla="*/ 133378 w 742978"/>
              <a:gd name="connsiteY13" fmla="*/ 228600 h 574675"/>
              <a:gd name="connsiteX0" fmla="*/ 733459 w 733459"/>
              <a:gd name="connsiteY0" fmla="*/ 257175 h 574675"/>
              <a:gd name="connsiteX1" fmla="*/ 552484 w 733459"/>
              <a:gd name="connsiteY1" fmla="*/ 257175 h 574675"/>
              <a:gd name="connsiteX2" fmla="*/ 552484 w 733459"/>
              <a:gd name="connsiteY2" fmla="*/ 161925 h 574675"/>
              <a:gd name="connsiteX3" fmla="*/ 123859 w 733459"/>
              <a:gd name="connsiteY3" fmla="*/ 200025 h 574675"/>
              <a:gd name="connsiteX4" fmla="*/ 85759 w 733459"/>
              <a:gd name="connsiteY4" fmla="*/ 0 h 574675"/>
              <a:gd name="connsiteX5" fmla="*/ 34 w 733459"/>
              <a:gd name="connsiteY5" fmla="*/ 28575 h 574675"/>
              <a:gd name="connsiteX6" fmla="*/ 95284 w 733459"/>
              <a:gd name="connsiteY6" fmla="*/ 152400 h 574675"/>
              <a:gd name="connsiteX7" fmla="*/ 133384 w 733459"/>
              <a:gd name="connsiteY7" fmla="*/ 390525 h 574675"/>
              <a:gd name="connsiteX8" fmla="*/ 196884 w 733459"/>
              <a:gd name="connsiteY8" fmla="*/ 419100 h 574675"/>
              <a:gd name="connsiteX9" fmla="*/ 190534 w 733459"/>
              <a:gd name="connsiteY9" fmla="*/ 561975 h 574675"/>
              <a:gd name="connsiteX10" fmla="*/ 123859 w 733459"/>
              <a:gd name="connsiteY10" fmla="*/ 574675 h 574675"/>
              <a:gd name="connsiteX11" fmla="*/ 95284 w 733459"/>
              <a:gd name="connsiteY11" fmla="*/ 428625 h 574675"/>
              <a:gd name="connsiteX12" fmla="*/ 152434 w 733459"/>
              <a:gd name="connsiteY12" fmla="*/ 371475 h 574675"/>
              <a:gd name="connsiteX13" fmla="*/ 123859 w 733459"/>
              <a:gd name="connsiteY13" fmla="*/ 228600 h 574675"/>
              <a:gd name="connsiteX0" fmla="*/ 736053 w 736053"/>
              <a:gd name="connsiteY0" fmla="*/ 257175 h 574675"/>
              <a:gd name="connsiteX1" fmla="*/ 555078 w 736053"/>
              <a:gd name="connsiteY1" fmla="*/ 257175 h 574675"/>
              <a:gd name="connsiteX2" fmla="*/ 555078 w 736053"/>
              <a:gd name="connsiteY2" fmla="*/ 161925 h 574675"/>
              <a:gd name="connsiteX3" fmla="*/ 126453 w 736053"/>
              <a:gd name="connsiteY3" fmla="*/ 200025 h 574675"/>
              <a:gd name="connsiteX4" fmla="*/ 88353 w 736053"/>
              <a:gd name="connsiteY4" fmla="*/ 0 h 574675"/>
              <a:gd name="connsiteX5" fmla="*/ 2628 w 736053"/>
              <a:gd name="connsiteY5" fmla="*/ 28575 h 574675"/>
              <a:gd name="connsiteX6" fmla="*/ 28822 w 736053"/>
              <a:gd name="connsiteY6" fmla="*/ 128588 h 574675"/>
              <a:gd name="connsiteX7" fmla="*/ 97878 w 736053"/>
              <a:gd name="connsiteY7" fmla="*/ 152400 h 574675"/>
              <a:gd name="connsiteX8" fmla="*/ 135978 w 736053"/>
              <a:gd name="connsiteY8" fmla="*/ 390525 h 574675"/>
              <a:gd name="connsiteX9" fmla="*/ 199478 w 736053"/>
              <a:gd name="connsiteY9" fmla="*/ 419100 h 574675"/>
              <a:gd name="connsiteX10" fmla="*/ 193128 w 736053"/>
              <a:gd name="connsiteY10" fmla="*/ 561975 h 574675"/>
              <a:gd name="connsiteX11" fmla="*/ 126453 w 736053"/>
              <a:gd name="connsiteY11" fmla="*/ 574675 h 574675"/>
              <a:gd name="connsiteX12" fmla="*/ 97878 w 736053"/>
              <a:gd name="connsiteY12" fmla="*/ 428625 h 574675"/>
              <a:gd name="connsiteX13" fmla="*/ 155028 w 736053"/>
              <a:gd name="connsiteY13" fmla="*/ 371475 h 574675"/>
              <a:gd name="connsiteX14" fmla="*/ 126453 w 736053"/>
              <a:gd name="connsiteY14" fmla="*/ 228600 h 574675"/>
              <a:gd name="connsiteX0" fmla="*/ 736053 w 736053"/>
              <a:gd name="connsiteY0" fmla="*/ 257175 h 574675"/>
              <a:gd name="connsiteX1" fmla="*/ 555078 w 736053"/>
              <a:gd name="connsiteY1" fmla="*/ 257175 h 574675"/>
              <a:gd name="connsiteX2" fmla="*/ 555078 w 736053"/>
              <a:gd name="connsiteY2" fmla="*/ 161925 h 574675"/>
              <a:gd name="connsiteX3" fmla="*/ 126453 w 736053"/>
              <a:gd name="connsiteY3" fmla="*/ 200025 h 574675"/>
              <a:gd name="connsiteX4" fmla="*/ 88353 w 736053"/>
              <a:gd name="connsiteY4" fmla="*/ 0 h 574675"/>
              <a:gd name="connsiteX5" fmla="*/ 2628 w 736053"/>
              <a:gd name="connsiteY5" fmla="*/ 28575 h 574675"/>
              <a:gd name="connsiteX6" fmla="*/ 28822 w 736053"/>
              <a:gd name="connsiteY6" fmla="*/ 128588 h 574675"/>
              <a:gd name="connsiteX7" fmla="*/ 97878 w 736053"/>
              <a:gd name="connsiteY7" fmla="*/ 152400 h 574675"/>
              <a:gd name="connsiteX8" fmla="*/ 135978 w 736053"/>
              <a:gd name="connsiteY8" fmla="*/ 390525 h 574675"/>
              <a:gd name="connsiteX9" fmla="*/ 199478 w 736053"/>
              <a:gd name="connsiteY9" fmla="*/ 419100 h 574675"/>
              <a:gd name="connsiteX10" fmla="*/ 193128 w 736053"/>
              <a:gd name="connsiteY10" fmla="*/ 561975 h 574675"/>
              <a:gd name="connsiteX11" fmla="*/ 126453 w 736053"/>
              <a:gd name="connsiteY11" fmla="*/ 574675 h 574675"/>
              <a:gd name="connsiteX12" fmla="*/ 97878 w 736053"/>
              <a:gd name="connsiteY12" fmla="*/ 428625 h 574675"/>
              <a:gd name="connsiteX13" fmla="*/ 155028 w 736053"/>
              <a:gd name="connsiteY13" fmla="*/ 371475 h 574675"/>
              <a:gd name="connsiteX0" fmla="*/ 736053 w 736053"/>
              <a:gd name="connsiteY0" fmla="*/ 257175 h 574675"/>
              <a:gd name="connsiteX1" fmla="*/ 555078 w 736053"/>
              <a:gd name="connsiteY1" fmla="*/ 257175 h 574675"/>
              <a:gd name="connsiteX2" fmla="*/ 555078 w 736053"/>
              <a:gd name="connsiteY2" fmla="*/ 161925 h 574675"/>
              <a:gd name="connsiteX3" fmla="*/ 447922 w 736053"/>
              <a:gd name="connsiteY3" fmla="*/ 119063 h 574675"/>
              <a:gd name="connsiteX4" fmla="*/ 126453 w 736053"/>
              <a:gd name="connsiteY4" fmla="*/ 200025 h 574675"/>
              <a:gd name="connsiteX5" fmla="*/ 88353 w 736053"/>
              <a:gd name="connsiteY5" fmla="*/ 0 h 574675"/>
              <a:gd name="connsiteX6" fmla="*/ 2628 w 736053"/>
              <a:gd name="connsiteY6" fmla="*/ 28575 h 574675"/>
              <a:gd name="connsiteX7" fmla="*/ 28822 w 736053"/>
              <a:gd name="connsiteY7" fmla="*/ 128588 h 574675"/>
              <a:gd name="connsiteX8" fmla="*/ 97878 w 736053"/>
              <a:gd name="connsiteY8" fmla="*/ 152400 h 574675"/>
              <a:gd name="connsiteX9" fmla="*/ 135978 w 736053"/>
              <a:gd name="connsiteY9" fmla="*/ 390525 h 574675"/>
              <a:gd name="connsiteX10" fmla="*/ 199478 w 736053"/>
              <a:gd name="connsiteY10" fmla="*/ 419100 h 574675"/>
              <a:gd name="connsiteX11" fmla="*/ 193128 w 736053"/>
              <a:gd name="connsiteY11" fmla="*/ 561975 h 574675"/>
              <a:gd name="connsiteX12" fmla="*/ 126453 w 736053"/>
              <a:gd name="connsiteY12" fmla="*/ 574675 h 574675"/>
              <a:gd name="connsiteX13" fmla="*/ 97878 w 736053"/>
              <a:gd name="connsiteY13" fmla="*/ 428625 h 574675"/>
              <a:gd name="connsiteX14" fmla="*/ 155028 w 736053"/>
              <a:gd name="connsiteY14" fmla="*/ 371475 h 574675"/>
              <a:gd name="connsiteX0" fmla="*/ 736053 w 736053"/>
              <a:gd name="connsiteY0" fmla="*/ 257175 h 574675"/>
              <a:gd name="connsiteX1" fmla="*/ 555078 w 736053"/>
              <a:gd name="connsiteY1" fmla="*/ 257175 h 574675"/>
              <a:gd name="connsiteX2" fmla="*/ 555078 w 736053"/>
              <a:gd name="connsiteY2" fmla="*/ 161925 h 574675"/>
              <a:gd name="connsiteX3" fmla="*/ 409822 w 736053"/>
              <a:gd name="connsiteY3" fmla="*/ 96838 h 574675"/>
              <a:gd name="connsiteX4" fmla="*/ 126453 w 736053"/>
              <a:gd name="connsiteY4" fmla="*/ 200025 h 574675"/>
              <a:gd name="connsiteX5" fmla="*/ 88353 w 736053"/>
              <a:gd name="connsiteY5" fmla="*/ 0 h 574675"/>
              <a:gd name="connsiteX6" fmla="*/ 2628 w 736053"/>
              <a:gd name="connsiteY6" fmla="*/ 28575 h 574675"/>
              <a:gd name="connsiteX7" fmla="*/ 28822 w 736053"/>
              <a:gd name="connsiteY7" fmla="*/ 128588 h 574675"/>
              <a:gd name="connsiteX8" fmla="*/ 97878 w 736053"/>
              <a:gd name="connsiteY8" fmla="*/ 152400 h 574675"/>
              <a:gd name="connsiteX9" fmla="*/ 135978 w 736053"/>
              <a:gd name="connsiteY9" fmla="*/ 390525 h 574675"/>
              <a:gd name="connsiteX10" fmla="*/ 199478 w 736053"/>
              <a:gd name="connsiteY10" fmla="*/ 419100 h 574675"/>
              <a:gd name="connsiteX11" fmla="*/ 193128 w 736053"/>
              <a:gd name="connsiteY11" fmla="*/ 561975 h 574675"/>
              <a:gd name="connsiteX12" fmla="*/ 126453 w 736053"/>
              <a:gd name="connsiteY12" fmla="*/ 574675 h 574675"/>
              <a:gd name="connsiteX13" fmla="*/ 97878 w 736053"/>
              <a:gd name="connsiteY13" fmla="*/ 428625 h 574675"/>
              <a:gd name="connsiteX14" fmla="*/ 155028 w 736053"/>
              <a:gd name="connsiteY14" fmla="*/ 371475 h 574675"/>
              <a:gd name="connsiteX0" fmla="*/ 736053 w 736053"/>
              <a:gd name="connsiteY0" fmla="*/ 257175 h 574675"/>
              <a:gd name="connsiteX1" fmla="*/ 555078 w 736053"/>
              <a:gd name="connsiteY1" fmla="*/ 257175 h 574675"/>
              <a:gd name="connsiteX2" fmla="*/ 555078 w 736053"/>
              <a:gd name="connsiteY2" fmla="*/ 161925 h 574675"/>
              <a:gd name="connsiteX3" fmla="*/ 409822 w 736053"/>
              <a:gd name="connsiteY3" fmla="*/ 96838 h 574675"/>
              <a:gd name="connsiteX4" fmla="*/ 386803 w 736053"/>
              <a:gd name="connsiteY4" fmla="*/ 152400 h 574675"/>
              <a:gd name="connsiteX5" fmla="*/ 126453 w 736053"/>
              <a:gd name="connsiteY5" fmla="*/ 200025 h 574675"/>
              <a:gd name="connsiteX6" fmla="*/ 88353 w 736053"/>
              <a:gd name="connsiteY6" fmla="*/ 0 h 574675"/>
              <a:gd name="connsiteX7" fmla="*/ 2628 w 736053"/>
              <a:gd name="connsiteY7" fmla="*/ 28575 h 574675"/>
              <a:gd name="connsiteX8" fmla="*/ 28822 w 736053"/>
              <a:gd name="connsiteY8" fmla="*/ 128588 h 574675"/>
              <a:gd name="connsiteX9" fmla="*/ 97878 w 736053"/>
              <a:gd name="connsiteY9" fmla="*/ 152400 h 574675"/>
              <a:gd name="connsiteX10" fmla="*/ 135978 w 736053"/>
              <a:gd name="connsiteY10" fmla="*/ 390525 h 574675"/>
              <a:gd name="connsiteX11" fmla="*/ 199478 w 736053"/>
              <a:gd name="connsiteY11" fmla="*/ 419100 h 574675"/>
              <a:gd name="connsiteX12" fmla="*/ 193128 w 736053"/>
              <a:gd name="connsiteY12" fmla="*/ 561975 h 574675"/>
              <a:gd name="connsiteX13" fmla="*/ 126453 w 736053"/>
              <a:gd name="connsiteY13" fmla="*/ 574675 h 574675"/>
              <a:gd name="connsiteX14" fmla="*/ 97878 w 736053"/>
              <a:gd name="connsiteY14" fmla="*/ 428625 h 574675"/>
              <a:gd name="connsiteX15" fmla="*/ 155028 w 736053"/>
              <a:gd name="connsiteY15" fmla="*/ 371475 h 574675"/>
              <a:gd name="connsiteX0" fmla="*/ 736053 w 736053"/>
              <a:gd name="connsiteY0" fmla="*/ 257175 h 574675"/>
              <a:gd name="connsiteX1" fmla="*/ 555078 w 736053"/>
              <a:gd name="connsiteY1" fmla="*/ 257175 h 574675"/>
              <a:gd name="connsiteX2" fmla="*/ 555078 w 736053"/>
              <a:gd name="connsiteY2" fmla="*/ 161925 h 574675"/>
              <a:gd name="connsiteX3" fmla="*/ 409822 w 736053"/>
              <a:gd name="connsiteY3" fmla="*/ 96838 h 574675"/>
              <a:gd name="connsiteX4" fmla="*/ 386803 w 736053"/>
              <a:gd name="connsiteY4" fmla="*/ 152400 h 574675"/>
              <a:gd name="connsiteX5" fmla="*/ 342353 w 736053"/>
              <a:gd name="connsiteY5" fmla="*/ 190500 h 574675"/>
              <a:gd name="connsiteX6" fmla="*/ 126453 w 736053"/>
              <a:gd name="connsiteY6" fmla="*/ 200025 h 574675"/>
              <a:gd name="connsiteX7" fmla="*/ 88353 w 736053"/>
              <a:gd name="connsiteY7" fmla="*/ 0 h 574675"/>
              <a:gd name="connsiteX8" fmla="*/ 2628 w 736053"/>
              <a:gd name="connsiteY8" fmla="*/ 28575 h 574675"/>
              <a:gd name="connsiteX9" fmla="*/ 28822 w 736053"/>
              <a:gd name="connsiteY9" fmla="*/ 128588 h 574675"/>
              <a:gd name="connsiteX10" fmla="*/ 97878 w 736053"/>
              <a:gd name="connsiteY10" fmla="*/ 152400 h 574675"/>
              <a:gd name="connsiteX11" fmla="*/ 135978 w 736053"/>
              <a:gd name="connsiteY11" fmla="*/ 390525 h 574675"/>
              <a:gd name="connsiteX12" fmla="*/ 199478 w 736053"/>
              <a:gd name="connsiteY12" fmla="*/ 419100 h 574675"/>
              <a:gd name="connsiteX13" fmla="*/ 193128 w 736053"/>
              <a:gd name="connsiteY13" fmla="*/ 561975 h 574675"/>
              <a:gd name="connsiteX14" fmla="*/ 126453 w 736053"/>
              <a:gd name="connsiteY14" fmla="*/ 574675 h 574675"/>
              <a:gd name="connsiteX15" fmla="*/ 97878 w 736053"/>
              <a:gd name="connsiteY15" fmla="*/ 428625 h 574675"/>
              <a:gd name="connsiteX16" fmla="*/ 155028 w 736053"/>
              <a:gd name="connsiteY16" fmla="*/ 371475 h 574675"/>
              <a:gd name="connsiteX0" fmla="*/ 736053 w 736053"/>
              <a:gd name="connsiteY0" fmla="*/ 257175 h 574675"/>
              <a:gd name="connsiteX1" fmla="*/ 555078 w 736053"/>
              <a:gd name="connsiteY1" fmla="*/ 257175 h 574675"/>
              <a:gd name="connsiteX2" fmla="*/ 555078 w 736053"/>
              <a:gd name="connsiteY2" fmla="*/ 161925 h 574675"/>
              <a:gd name="connsiteX3" fmla="*/ 409822 w 736053"/>
              <a:gd name="connsiteY3" fmla="*/ 96838 h 574675"/>
              <a:gd name="connsiteX4" fmla="*/ 389978 w 736053"/>
              <a:gd name="connsiteY4" fmla="*/ 158750 h 574675"/>
              <a:gd name="connsiteX5" fmla="*/ 342353 w 736053"/>
              <a:gd name="connsiteY5" fmla="*/ 190500 h 574675"/>
              <a:gd name="connsiteX6" fmla="*/ 126453 w 736053"/>
              <a:gd name="connsiteY6" fmla="*/ 200025 h 574675"/>
              <a:gd name="connsiteX7" fmla="*/ 88353 w 736053"/>
              <a:gd name="connsiteY7" fmla="*/ 0 h 574675"/>
              <a:gd name="connsiteX8" fmla="*/ 2628 w 736053"/>
              <a:gd name="connsiteY8" fmla="*/ 28575 h 574675"/>
              <a:gd name="connsiteX9" fmla="*/ 28822 w 736053"/>
              <a:gd name="connsiteY9" fmla="*/ 128588 h 574675"/>
              <a:gd name="connsiteX10" fmla="*/ 97878 w 736053"/>
              <a:gd name="connsiteY10" fmla="*/ 152400 h 574675"/>
              <a:gd name="connsiteX11" fmla="*/ 135978 w 736053"/>
              <a:gd name="connsiteY11" fmla="*/ 390525 h 574675"/>
              <a:gd name="connsiteX12" fmla="*/ 199478 w 736053"/>
              <a:gd name="connsiteY12" fmla="*/ 419100 h 574675"/>
              <a:gd name="connsiteX13" fmla="*/ 193128 w 736053"/>
              <a:gd name="connsiteY13" fmla="*/ 561975 h 574675"/>
              <a:gd name="connsiteX14" fmla="*/ 126453 w 736053"/>
              <a:gd name="connsiteY14" fmla="*/ 574675 h 574675"/>
              <a:gd name="connsiteX15" fmla="*/ 97878 w 736053"/>
              <a:gd name="connsiteY15" fmla="*/ 428625 h 574675"/>
              <a:gd name="connsiteX16" fmla="*/ 155028 w 736053"/>
              <a:gd name="connsiteY16" fmla="*/ 371475 h 574675"/>
              <a:gd name="connsiteX0" fmla="*/ 736053 w 736053"/>
              <a:gd name="connsiteY0" fmla="*/ 232461 h 549961"/>
              <a:gd name="connsiteX1" fmla="*/ 555078 w 736053"/>
              <a:gd name="connsiteY1" fmla="*/ 232461 h 549961"/>
              <a:gd name="connsiteX2" fmla="*/ 555078 w 736053"/>
              <a:gd name="connsiteY2" fmla="*/ 137211 h 549961"/>
              <a:gd name="connsiteX3" fmla="*/ 409822 w 736053"/>
              <a:gd name="connsiteY3" fmla="*/ 72124 h 549961"/>
              <a:gd name="connsiteX4" fmla="*/ 389978 w 736053"/>
              <a:gd name="connsiteY4" fmla="*/ 134036 h 549961"/>
              <a:gd name="connsiteX5" fmla="*/ 342353 w 736053"/>
              <a:gd name="connsiteY5" fmla="*/ 165786 h 549961"/>
              <a:gd name="connsiteX6" fmla="*/ 126453 w 736053"/>
              <a:gd name="connsiteY6" fmla="*/ 175311 h 549961"/>
              <a:gd name="connsiteX7" fmla="*/ 88353 w 736053"/>
              <a:gd name="connsiteY7" fmla="*/ 10211 h 549961"/>
              <a:gd name="connsiteX8" fmla="*/ 2628 w 736053"/>
              <a:gd name="connsiteY8" fmla="*/ 3861 h 549961"/>
              <a:gd name="connsiteX9" fmla="*/ 28822 w 736053"/>
              <a:gd name="connsiteY9" fmla="*/ 103874 h 549961"/>
              <a:gd name="connsiteX10" fmla="*/ 97878 w 736053"/>
              <a:gd name="connsiteY10" fmla="*/ 127686 h 549961"/>
              <a:gd name="connsiteX11" fmla="*/ 135978 w 736053"/>
              <a:gd name="connsiteY11" fmla="*/ 365811 h 549961"/>
              <a:gd name="connsiteX12" fmla="*/ 199478 w 736053"/>
              <a:gd name="connsiteY12" fmla="*/ 394386 h 549961"/>
              <a:gd name="connsiteX13" fmla="*/ 193128 w 736053"/>
              <a:gd name="connsiteY13" fmla="*/ 537261 h 549961"/>
              <a:gd name="connsiteX14" fmla="*/ 126453 w 736053"/>
              <a:gd name="connsiteY14" fmla="*/ 549961 h 549961"/>
              <a:gd name="connsiteX15" fmla="*/ 97878 w 736053"/>
              <a:gd name="connsiteY15" fmla="*/ 403911 h 549961"/>
              <a:gd name="connsiteX16" fmla="*/ 155028 w 736053"/>
              <a:gd name="connsiteY16" fmla="*/ 346761 h 549961"/>
              <a:gd name="connsiteX0" fmla="*/ 736053 w 736053"/>
              <a:gd name="connsiteY0" fmla="*/ 222250 h 539750"/>
              <a:gd name="connsiteX1" fmla="*/ 555078 w 736053"/>
              <a:gd name="connsiteY1" fmla="*/ 222250 h 539750"/>
              <a:gd name="connsiteX2" fmla="*/ 555078 w 736053"/>
              <a:gd name="connsiteY2" fmla="*/ 127000 h 539750"/>
              <a:gd name="connsiteX3" fmla="*/ 409822 w 736053"/>
              <a:gd name="connsiteY3" fmla="*/ 61913 h 539750"/>
              <a:gd name="connsiteX4" fmla="*/ 389978 w 736053"/>
              <a:gd name="connsiteY4" fmla="*/ 123825 h 539750"/>
              <a:gd name="connsiteX5" fmla="*/ 342353 w 736053"/>
              <a:gd name="connsiteY5" fmla="*/ 155575 h 539750"/>
              <a:gd name="connsiteX6" fmla="*/ 126453 w 736053"/>
              <a:gd name="connsiteY6" fmla="*/ 165100 h 539750"/>
              <a:gd name="connsiteX7" fmla="*/ 88353 w 736053"/>
              <a:gd name="connsiteY7" fmla="*/ 0 h 539750"/>
              <a:gd name="connsiteX8" fmla="*/ 2628 w 736053"/>
              <a:gd name="connsiteY8" fmla="*/ 25400 h 539750"/>
              <a:gd name="connsiteX9" fmla="*/ 28822 w 736053"/>
              <a:gd name="connsiteY9" fmla="*/ 93663 h 539750"/>
              <a:gd name="connsiteX10" fmla="*/ 97878 w 736053"/>
              <a:gd name="connsiteY10" fmla="*/ 117475 h 539750"/>
              <a:gd name="connsiteX11" fmla="*/ 135978 w 736053"/>
              <a:gd name="connsiteY11" fmla="*/ 355600 h 539750"/>
              <a:gd name="connsiteX12" fmla="*/ 199478 w 736053"/>
              <a:gd name="connsiteY12" fmla="*/ 384175 h 539750"/>
              <a:gd name="connsiteX13" fmla="*/ 193128 w 736053"/>
              <a:gd name="connsiteY13" fmla="*/ 527050 h 539750"/>
              <a:gd name="connsiteX14" fmla="*/ 126453 w 736053"/>
              <a:gd name="connsiteY14" fmla="*/ 539750 h 539750"/>
              <a:gd name="connsiteX15" fmla="*/ 97878 w 736053"/>
              <a:gd name="connsiteY15" fmla="*/ 393700 h 539750"/>
              <a:gd name="connsiteX16" fmla="*/ 155028 w 736053"/>
              <a:gd name="connsiteY16" fmla="*/ 336550 h 539750"/>
              <a:gd name="connsiteX0" fmla="*/ 734670 w 734670"/>
              <a:gd name="connsiteY0" fmla="*/ 222250 h 539750"/>
              <a:gd name="connsiteX1" fmla="*/ 553695 w 734670"/>
              <a:gd name="connsiteY1" fmla="*/ 222250 h 539750"/>
              <a:gd name="connsiteX2" fmla="*/ 553695 w 734670"/>
              <a:gd name="connsiteY2" fmla="*/ 127000 h 539750"/>
              <a:gd name="connsiteX3" fmla="*/ 408439 w 734670"/>
              <a:gd name="connsiteY3" fmla="*/ 61913 h 539750"/>
              <a:gd name="connsiteX4" fmla="*/ 388595 w 734670"/>
              <a:gd name="connsiteY4" fmla="*/ 123825 h 539750"/>
              <a:gd name="connsiteX5" fmla="*/ 340970 w 734670"/>
              <a:gd name="connsiteY5" fmla="*/ 155575 h 539750"/>
              <a:gd name="connsiteX6" fmla="*/ 125070 w 734670"/>
              <a:gd name="connsiteY6" fmla="*/ 165100 h 539750"/>
              <a:gd name="connsiteX7" fmla="*/ 86970 w 734670"/>
              <a:gd name="connsiteY7" fmla="*/ 0 h 539750"/>
              <a:gd name="connsiteX8" fmla="*/ 1245 w 734670"/>
              <a:gd name="connsiteY8" fmla="*/ 25400 h 539750"/>
              <a:gd name="connsiteX9" fmla="*/ 40139 w 734670"/>
              <a:gd name="connsiteY9" fmla="*/ 77788 h 539750"/>
              <a:gd name="connsiteX10" fmla="*/ 96495 w 734670"/>
              <a:gd name="connsiteY10" fmla="*/ 117475 h 539750"/>
              <a:gd name="connsiteX11" fmla="*/ 134595 w 734670"/>
              <a:gd name="connsiteY11" fmla="*/ 355600 h 539750"/>
              <a:gd name="connsiteX12" fmla="*/ 198095 w 734670"/>
              <a:gd name="connsiteY12" fmla="*/ 384175 h 539750"/>
              <a:gd name="connsiteX13" fmla="*/ 191745 w 734670"/>
              <a:gd name="connsiteY13" fmla="*/ 527050 h 539750"/>
              <a:gd name="connsiteX14" fmla="*/ 125070 w 734670"/>
              <a:gd name="connsiteY14" fmla="*/ 539750 h 539750"/>
              <a:gd name="connsiteX15" fmla="*/ 96495 w 734670"/>
              <a:gd name="connsiteY15" fmla="*/ 393700 h 539750"/>
              <a:gd name="connsiteX16" fmla="*/ 153645 w 734670"/>
              <a:gd name="connsiteY16" fmla="*/ 336550 h 539750"/>
              <a:gd name="connsiteX0" fmla="*/ 734908 w 734908"/>
              <a:gd name="connsiteY0" fmla="*/ 222250 h 539750"/>
              <a:gd name="connsiteX1" fmla="*/ 553933 w 734908"/>
              <a:gd name="connsiteY1" fmla="*/ 222250 h 539750"/>
              <a:gd name="connsiteX2" fmla="*/ 553933 w 734908"/>
              <a:gd name="connsiteY2" fmla="*/ 127000 h 539750"/>
              <a:gd name="connsiteX3" fmla="*/ 408677 w 734908"/>
              <a:gd name="connsiteY3" fmla="*/ 61913 h 539750"/>
              <a:gd name="connsiteX4" fmla="*/ 388833 w 734908"/>
              <a:gd name="connsiteY4" fmla="*/ 123825 h 539750"/>
              <a:gd name="connsiteX5" fmla="*/ 341208 w 734908"/>
              <a:gd name="connsiteY5" fmla="*/ 155575 h 539750"/>
              <a:gd name="connsiteX6" fmla="*/ 125308 w 734908"/>
              <a:gd name="connsiteY6" fmla="*/ 165100 h 539750"/>
              <a:gd name="connsiteX7" fmla="*/ 87208 w 734908"/>
              <a:gd name="connsiteY7" fmla="*/ 0 h 539750"/>
              <a:gd name="connsiteX8" fmla="*/ 1483 w 734908"/>
              <a:gd name="connsiteY8" fmla="*/ 25400 h 539750"/>
              <a:gd name="connsiteX9" fmla="*/ 40377 w 734908"/>
              <a:gd name="connsiteY9" fmla="*/ 77788 h 539750"/>
              <a:gd name="connsiteX10" fmla="*/ 134833 w 734908"/>
              <a:gd name="connsiteY10" fmla="*/ 355600 h 539750"/>
              <a:gd name="connsiteX11" fmla="*/ 198333 w 734908"/>
              <a:gd name="connsiteY11" fmla="*/ 384175 h 539750"/>
              <a:gd name="connsiteX12" fmla="*/ 191983 w 734908"/>
              <a:gd name="connsiteY12" fmla="*/ 527050 h 539750"/>
              <a:gd name="connsiteX13" fmla="*/ 125308 w 734908"/>
              <a:gd name="connsiteY13" fmla="*/ 539750 h 539750"/>
              <a:gd name="connsiteX14" fmla="*/ 96733 w 734908"/>
              <a:gd name="connsiteY14" fmla="*/ 393700 h 539750"/>
              <a:gd name="connsiteX15" fmla="*/ 153883 w 734908"/>
              <a:gd name="connsiteY15" fmla="*/ 336550 h 539750"/>
              <a:gd name="connsiteX0" fmla="*/ 732646 w 732646"/>
              <a:gd name="connsiteY0" fmla="*/ 222250 h 539750"/>
              <a:gd name="connsiteX1" fmla="*/ 551671 w 732646"/>
              <a:gd name="connsiteY1" fmla="*/ 222250 h 539750"/>
              <a:gd name="connsiteX2" fmla="*/ 551671 w 732646"/>
              <a:gd name="connsiteY2" fmla="*/ 127000 h 539750"/>
              <a:gd name="connsiteX3" fmla="*/ 406415 w 732646"/>
              <a:gd name="connsiteY3" fmla="*/ 61913 h 539750"/>
              <a:gd name="connsiteX4" fmla="*/ 386571 w 732646"/>
              <a:gd name="connsiteY4" fmla="*/ 123825 h 539750"/>
              <a:gd name="connsiteX5" fmla="*/ 338946 w 732646"/>
              <a:gd name="connsiteY5" fmla="*/ 155575 h 539750"/>
              <a:gd name="connsiteX6" fmla="*/ 123046 w 732646"/>
              <a:gd name="connsiteY6" fmla="*/ 165100 h 539750"/>
              <a:gd name="connsiteX7" fmla="*/ 84946 w 732646"/>
              <a:gd name="connsiteY7" fmla="*/ 0 h 539750"/>
              <a:gd name="connsiteX8" fmla="*/ 1602 w 732646"/>
              <a:gd name="connsiteY8" fmla="*/ 42069 h 539750"/>
              <a:gd name="connsiteX9" fmla="*/ 38115 w 732646"/>
              <a:gd name="connsiteY9" fmla="*/ 77788 h 539750"/>
              <a:gd name="connsiteX10" fmla="*/ 132571 w 732646"/>
              <a:gd name="connsiteY10" fmla="*/ 355600 h 539750"/>
              <a:gd name="connsiteX11" fmla="*/ 196071 w 732646"/>
              <a:gd name="connsiteY11" fmla="*/ 384175 h 539750"/>
              <a:gd name="connsiteX12" fmla="*/ 189721 w 732646"/>
              <a:gd name="connsiteY12" fmla="*/ 527050 h 539750"/>
              <a:gd name="connsiteX13" fmla="*/ 123046 w 732646"/>
              <a:gd name="connsiteY13" fmla="*/ 539750 h 539750"/>
              <a:gd name="connsiteX14" fmla="*/ 94471 w 732646"/>
              <a:gd name="connsiteY14" fmla="*/ 393700 h 539750"/>
              <a:gd name="connsiteX15" fmla="*/ 151621 w 732646"/>
              <a:gd name="connsiteY15" fmla="*/ 336550 h 539750"/>
              <a:gd name="connsiteX0" fmla="*/ 731189 w 731189"/>
              <a:gd name="connsiteY0" fmla="*/ 234122 h 551622"/>
              <a:gd name="connsiteX1" fmla="*/ 550214 w 731189"/>
              <a:gd name="connsiteY1" fmla="*/ 234122 h 551622"/>
              <a:gd name="connsiteX2" fmla="*/ 550214 w 731189"/>
              <a:gd name="connsiteY2" fmla="*/ 138872 h 551622"/>
              <a:gd name="connsiteX3" fmla="*/ 404958 w 731189"/>
              <a:gd name="connsiteY3" fmla="*/ 73785 h 551622"/>
              <a:gd name="connsiteX4" fmla="*/ 385114 w 731189"/>
              <a:gd name="connsiteY4" fmla="*/ 135697 h 551622"/>
              <a:gd name="connsiteX5" fmla="*/ 337489 w 731189"/>
              <a:gd name="connsiteY5" fmla="*/ 167447 h 551622"/>
              <a:gd name="connsiteX6" fmla="*/ 121589 w 731189"/>
              <a:gd name="connsiteY6" fmla="*/ 176972 h 551622"/>
              <a:gd name="connsiteX7" fmla="*/ 83489 w 731189"/>
              <a:gd name="connsiteY7" fmla="*/ 11872 h 551622"/>
              <a:gd name="connsiteX8" fmla="*/ 47769 w 731189"/>
              <a:gd name="connsiteY8" fmla="*/ 15046 h 551622"/>
              <a:gd name="connsiteX9" fmla="*/ 145 w 731189"/>
              <a:gd name="connsiteY9" fmla="*/ 53941 h 551622"/>
              <a:gd name="connsiteX10" fmla="*/ 36658 w 731189"/>
              <a:gd name="connsiteY10" fmla="*/ 89660 h 551622"/>
              <a:gd name="connsiteX11" fmla="*/ 131114 w 731189"/>
              <a:gd name="connsiteY11" fmla="*/ 367472 h 551622"/>
              <a:gd name="connsiteX12" fmla="*/ 194614 w 731189"/>
              <a:gd name="connsiteY12" fmla="*/ 396047 h 551622"/>
              <a:gd name="connsiteX13" fmla="*/ 188264 w 731189"/>
              <a:gd name="connsiteY13" fmla="*/ 538922 h 551622"/>
              <a:gd name="connsiteX14" fmla="*/ 121589 w 731189"/>
              <a:gd name="connsiteY14" fmla="*/ 551622 h 551622"/>
              <a:gd name="connsiteX15" fmla="*/ 93014 w 731189"/>
              <a:gd name="connsiteY15" fmla="*/ 405572 h 551622"/>
              <a:gd name="connsiteX16" fmla="*/ 150164 w 731189"/>
              <a:gd name="connsiteY16" fmla="*/ 348422 h 551622"/>
              <a:gd name="connsiteX0" fmla="*/ 731846 w 731846"/>
              <a:gd name="connsiteY0" fmla="*/ 234122 h 551622"/>
              <a:gd name="connsiteX1" fmla="*/ 550871 w 731846"/>
              <a:gd name="connsiteY1" fmla="*/ 234122 h 551622"/>
              <a:gd name="connsiteX2" fmla="*/ 550871 w 731846"/>
              <a:gd name="connsiteY2" fmla="*/ 138872 h 551622"/>
              <a:gd name="connsiteX3" fmla="*/ 405615 w 731846"/>
              <a:gd name="connsiteY3" fmla="*/ 73785 h 551622"/>
              <a:gd name="connsiteX4" fmla="*/ 385771 w 731846"/>
              <a:gd name="connsiteY4" fmla="*/ 135697 h 551622"/>
              <a:gd name="connsiteX5" fmla="*/ 338146 w 731846"/>
              <a:gd name="connsiteY5" fmla="*/ 167447 h 551622"/>
              <a:gd name="connsiteX6" fmla="*/ 122246 w 731846"/>
              <a:gd name="connsiteY6" fmla="*/ 176972 h 551622"/>
              <a:gd name="connsiteX7" fmla="*/ 84146 w 731846"/>
              <a:gd name="connsiteY7" fmla="*/ 11872 h 551622"/>
              <a:gd name="connsiteX8" fmla="*/ 48426 w 731846"/>
              <a:gd name="connsiteY8" fmla="*/ 15046 h 551622"/>
              <a:gd name="connsiteX9" fmla="*/ 802 w 731846"/>
              <a:gd name="connsiteY9" fmla="*/ 53941 h 551622"/>
              <a:gd name="connsiteX10" fmla="*/ 19851 w 731846"/>
              <a:gd name="connsiteY10" fmla="*/ 79340 h 551622"/>
              <a:gd name="connsiteX11" fmla="*/ 37315 w 731846"/>
              <a:gd name="connsiteY11" fmla="*/ 89660 h 551622"/>
              <a:gd name="connsiteX12" fmla="*/ 131771 w 731846"/>
              <a:gd name="connsiteY12" fmla="*/ 367472 h 551622"/>
              <a:gd name="connsiteX13" fmla="*/ 195271 w 731846"/>
              <a:gd name="connsiteY13" fmla="*/ 396047 h 551622"/>
              <a:gd name="connsiteX14" fmla="*/ 188921 w 731846"/>
              <a:gd name="connsiteY14" fmla="*/ 538922 h 551622"/>
              <a:gd name="connsiteX15" fmla="*/ 122246 w 731846"/>
              <a:gd name="connsiteY15" fmla="*/ 551622 h 551622"/>
              <a:gd name="connsiteX16" fmla="*/ 93671 w 731846"/>
              <a:gd name="connsiteY16" fmla="*/ 405572 h 551622"/>
              <a:gd name="connsiteX17" fmla="*/ 150821 w 731846"/>
              <a:gd name="connsiteY17" fmla="*/ 348422 h 551622"/>
              <a:gd name="connsiteX0" fmla="*/ 731846 w 731846"/>
              <a:gd name="connsiteY0" fmla="*/ 234122 h 551622"/>
              <a:gd name="connsiteX1" fmla="*/ 550871 w 731846"/>
              <a:gd name="connsiteY1" fmla="*/ 234122 h 551622"/>
              <a:gd name="connsiteX2" fmla="*/ 550871 w 731846"/>
              <a:gd name="connsiteY2" fmla="*/ 138872 h 551622"/>
              <a:gd name="connsiteX3" fmla="*/ 405615 w 731846"/>
              <a:gd name="connsiteY3" fmla="*/ 73785 h 551622"/>
              <a:gd name="connsiteX4" fmla="*/ 385771 w 731846"/>
              <a:gd name="connsiteY4" fmla="*/ 135697 h 551622"/>
              <a:gd name="connsiteX5" fmla="*/ 338146 w 731846"/>
              <a:gd name="connsiteY5" fmla="*/ 167447 h 551622"/>
              <a:gd name="connsiteX6" fmla="*/ 122246 w 731846"/>
              <a:gd name="connsiteY6" fmla="*/ 176972 h 551622"/>
              <a:gd name="connsiteX7" fmla="*/ 84146 w 731846"/>
              <a:gd name="connsiteY7" fmla="*/ 11872 h 551622"/>
              <a:gd name="connsiteX8" fmla="*/ 48426 w 731846"/>
              <a:gd name="connsiteY8" fmla="*/ 15046 h 551622"/>
              <a:gd name="connsiteX9" fmla="*/ 802 w 731846"/>
              <a:gd name="connsiteY9" fmla="*/ 53941 h 551622"/>
              <a:gd name="connsiteX10" fmla="*/ 19851 w 731846"/>
              <a:gd name="connsiteY10" fmla="*/ 79340 h 551622"/>
              <a:gd name="connsiteX11" fmla="*/ 101608 w 731846"/>
              <a:gd name="connsiteY11" fmla="*/ 142047 h 551622"/>
              <a:gd name="connsiteX12" fmla="*/ 131771 w 731846"/>
              <a:gd name="connsiteY12" fmla="*/ 367472 h 551622"/>
              <a:gd name="connsiteX13" fmla="*/ 195271 w 731846"/>
              <a:gd name="connsiteY13" fmla="*/ 396047 h 551622"/>
              <a:gd name="connsiteX14" fmla="*/ 188921 w 731846"/>
              <a:gd name="connsiteY14" fmla="*/ 538922 h 551622"/>
              <a:gd name="connsiteX15" fmla="*/ 122246 w 731846"/>
              <a:gd name="connsiteY15" fmla="*/ 551622 h 551622"/>
              <a:gd name="connsiteX16" fmla="*/ 93671 w 731846"/>
              <a:gd name="connsiteY16" fmla="*/ 405572 h 551622"/>
              <a:gd name="connsiteX17" fmla="*/ 150821 w 731846"/>
              <a:gd name="connsiteY17" fmla="*/ 348422 h 551622"/>
              <a:gd name="connsiteX0" fmla="*/ 731846 w 731846"/>
              <a:gd name="connsiteY0" fmla="*/ 234122 h 551622"/>
              <a:gd name="connsiteX1" fmla="*/ 550871 w 731846"/>
              <a:gd name="connsiteY1" fmla="*/ 234122 h 551622"/>
              <a:gd name="connsiteX2" fmla="*/ 550871 w 731846"/>
              <a:gd name="connsiteY2" fmla="*/ 138872 h 551622"/>
              <a:gd name="connsiteX3" fmla="*/ 405615 w 731846"/>
              <a:gd name="connsiteY3" fmla="*/ 73785 h 551622"/>
              <a:gd name="connsiteX4" fmla="*/ 385771 w 731846"/>
              <a:gd name="connsiteY4" fmla="*/ 135697 h 551622"/>
              <a:gd name="connsiteX5" fmla="*/ 338146 w 731846"/>
              <a:gd name="connsiteY5" fmla="*/ 167447 h 551622"/>
              <a:gd name="connsiteX6" fmla="*/ 122246 w 731846"/>
              <a:gd name="connsiteY6" fmla="*/ 176972 h 551622"/>
              <a:gd name="connsiteX7" fmla="*/ 84146 w 731846"/>
              <a:gd name="connsiteY7" fmla="*/ 11872 h 551622"/>
              <a:gd name="connsiteX8" fmla="*/ 48426 w 731846"/>
              <a:gd name="connsiteY8" fmla="*/ 15046 h 551622"/>
              <a:gd name="connsiteX9" fmla="*/ 802 w 731846"/>
              <a:gd name="connsiteY9" fmla="*/ 53941 h 551622"/>
              <a:gd name="connsiteX10" fmla="*/ 19851 w 731846"/>
              <a:gd name="connsiteY10" fmla="*/ 79340 h 551622"/>
              <a:gd name="connsiteX11" fmla="*/ 101608 w 731846"/>
              <a:gd name="connsiteY11" fmla="*/ 142047 h 551622"/>
              <a:gd name="connsiteX12" fmla="*/ 143676 w 731846"/>
              <a:gd name="connsiteY12" fmla="*/ 222215 h 551622"/>
              <a:gd name="connsiteX13" fmla="*/ 131771 w 731846"/>
              <a:gd name="connsiteY13" fmla="*/ 367472 h 551622"/>
              <a:gd name="connsiteX14" fmla="*/ 195271 w 731846"/>
              <a:gd name="connsiteY14" fmla="*/ 396047 h 551622"/>
              <a:gd name="connsiteX15" fmla="*/ 188921 w 731846"/>
              <a:gd name="connsiteY15" fmla="*/ 538922 h 551622"/>
              <a:gd name="connsiteX16" fmla="*/ 122246 w 731846"/>
              <a:gd name="connsiteY16" fmla="*/ 551622 h 551622"/>
              <a:gd name="connsiteX17" fmla="*/ 93671 w 731846"/>
              <a:gd name="connsiteY17" fmla="*/ 405572 h 551622"/>
              <a:gd name="connsiteX18" fmla="*/ 150821 w 731846"/>
              <a:gd name="connsiteY18" fmla="*/ 348422 h 551622"/>
              <a:gd name="connsiteX0" fmla="*/ 731846 w 731846"/>
              <a:gd name="connsiteY0" fmla="*/ 234122 h 551622"/>
              <a:gd name="connsiteX1" fmla="*/ 550871 w 731846"/>
              <a:gd name="connsiteY1" fmla="*/ 234122 h 551622"/>
              <a:gd name="connsiteX2" fmla="*/ 550871 w 731846"/>
              <a:gd name="connsiteY2" fmla="*/ 138872 h 551622"/>
              <a:gd name="connsiteX3" fmla="*/ 405615 w 731846"/>
              <a:gd name="connsiteY3" fmla="*/ 73785 h 551622"/>
              <a:gd name="connsiteX4" fmla="*/ 385771 w 731846"/>
              <a:gd name="connsiteY4" fmla="*/ 135697 h 551622"/>
              <a:gd name="connsiteX5" fmla="*/ 338146 w 731846"/>
              <a:gd name="connsiteY5" fmla="*/ 167447 h 551622"/>
              <a:gd name="connsiteX6" fmla="*/ 122246 w 731846"/>
              <a:gd name="connsiteY6" fmla="*/ 176972 h 551622"/>
              <a:gd name="connsiteX7" fmla="*/ 84146 w 731846"/>
              <a:gd name="connsiteY7" fmla="*/ 11872 h 551622"/>
              <a:gd name="connsiteX8" fmla="*/ 48426 w 731846"/>
              <a:gd name="connsiteY8" fmla="*/ 15046 h 551622"/>
              <a:gd name="connsiteX9" fmla="*/ 802 w 731846"/>
              <a:gd name="connsiteY9" fmla="*/ 53941 h 551622"/>
              <a:gd name="connsiteX10" fmla="*/ 19851 w 731846"/>
              <a:gd name="connsiteY10" fmla="*/ 79340 h 551622"/>
              <a:gd name="connsiteX11" fmla="*/ 101608 w 731846"/>
              <a:gd name="connsiteY11" fmla="*/ 142047 h 551622"/>
              <a:gd name="connsiteX12" fmla="*/ 143676 w 731846"/>
              <a:gd name="connsiteY12" fmla="*/ 222215 h 551622"/>
              <a:gd name="connsiteX13" fmla="*/ 157965 w 731846"/>
              <a:gd name="connsiteY13" fmla="*/ 522254 h 551622"/>
              <a:gd name="connsiteX14" fmla="*/ 195271 w 731846"/>
              <a:gd name="connsiteY14" fmla="*/ 396047 h 551622"/>
              <a:gd name="connsiteX15" fmla="*/ 188921 w 731846"/>
              <a:gd name="connsiteY15" fmla="*/ 538922 h 551622"/>
              <a:gd name="connsiteX16" fmla="*/ 122246 w 731846"/>
              <a:gd name="connsiteY16" fmla="*/ 551622 h 551622"/>
              <a:gd name="connsiteX17" fmla="*/ 93671 w 731846"/>
              <a:gd name="connsiteY17" fmla="*/ 405572 h 551622"/>
              <a:gd name="connsiteX18" fmla="*/ 150821 w 731846"/>
              <a:gd name="connsiteY18" fmla="*/ 348422 h 551622"/>
              <a:gd name="connsiteX0" fmla="*/ 731846 w 731846"/>
              <a:gd name="connsiteY0" fmla="*/ 234122 h 551622"/>
              <a:gd name="connsiteX1" fmla="*/ 550871 w 731846"/>
              <a:gd name="connsiteY1" fmla="*/ 234122 h 551622"/>
              <a:gd name="connsiteX2" fmla="*/ 550871 w 731846"/>
              <a:gd name="connsiteY2" fmla="*/ 138872 h 551622"/>
              <a:gd name="connsiteX3" fmla="*/ 405615 w 731846"/>
              <a:gd name="connsiteY3" fmla="*/ 73785 h 551622"/>
              <a:gd name="connsiteX4" fmla="*/ 385771 w 731846"/>
              <a:gd name="connsiteY4" fmla="*/ 135697 h 551622"/>
              <a:gd name="connsiteX5" fmla="*/ 338146 w 731846"/>
              <a:gd name="connsiteY5" fmla="*/ 167447 h 551622"/>
              <a:gd name="connsiteX6" fmla="*/ 122246 w 731846"/>
              <a:gd name="connsiteY6" fmla="*/ 176972 h 551622"/>
              <a:gd name="connsiteX7" fmla="*/ 84146 w 731846"/>
              <a:gd name="connsiteY7" fmla="*/ 11872 h 551622"/>
              <a:gd name="connsiteX8" fmla="*/ 48426 w 731846"/>
              <a:gd name="connsiteY8" fmla="*/ 15046 h 551622"/>
              <a:gd name="connsiteX9" fmla="*/ 802 w 731846"/>
              <a:gd name="connsiteY9" fmla="*/ 53941 h 551622"/>
              <a:gd name="connsiteX10" fmla="*/ 19851 w 731846"/>
              <a:gd name="connsiteY10" fmla="*/ 79340 h 551622"/>
              <a:gd name="connsiteX11" fmla="*/ 101608 w 731846"/>
              <a:gd name="connsiteY11" fmla="*/ 142047 h 551622"/>
              <a:gd name="connsiteX12" fmla="*/ 143676 w 731846"/>
              <a:gd name="connsiteY12" fmla="*/ 222215 h 551622"/>
              <a:gd name="connsiteX13" fmla="*/ 157965 w 731846"/>
              <a:gd name="connsiteY13" fmla="*/ 522254 h 551622"/>
              <a:gd name="connsiteX14" fmla="*/ 200034 w 731846"/>
              <a:gd name="connsiteY14" fmla="*/ 503203 h 551622"/>
              <a:gd name="connsiteX15" fmla="*/ 188921 w 731846"/>
              <a:gd name="connsiteY15" fmla="*/ 538922 h 551622"/>
              <a:gd name="connsiteX16" fmla="*/ 122246 w 731846"/>
              <a:gd name="connsiteY16" fmla="*/ 551622 h 551622"/>
              <a:gd name="connsiteX17" fmla="*/ 93671 w 731846"/>
              <a:gd name="connsiteY17" fmla="*/ 405572 h 551622"/>
              <a:gd name="connsiteX18" fmla="*/ 150821 w 731846"/>
              <a:gd name="connsiteY18" fmla="*/ 348422 h 551622"/>
              <a:gd name="connsiteX0" fmla="*/ 731846 w 731846"/>
              <a:gd name="connsiteY0" fmla="*/ 234122 h 551622"/>
              <a:gd name="connsiteX1" fmla="*/ 550871 w 731846"/>
              <a:gd name="connsiteY1" fmla="*/ 234122 h 551622"/>
              <a:gd name="connsiteX2" fmla="*/ 550871 w 731846"/>
              <a:gd name="connsiteY2" fmla="*/ 138872 h 551622"/>
              <a:gd name="connsiteX3" fmla="*/ 405615 w 731846"/>
              <a:gd name="connsiteY3" fmla="*/ 73785 h 551622"/>
              <a:gd name="connsiteX4" fmla="*/ 385771 w 731846"/>
              <a:gd name="connsiteY4" fmla="*/ 135697 h 551622"/>
              <a:gd name="connsiteX5" fmla="*/ 338146 w 731846"/>
              <a:gd name="connsiteY5" fmla="*/ 167447 h 551622"/>
              <a:gd name="connsiteX6" fmla="*/ 122246 w 731846"/>
              <a:gd name="connsiteY6" fmla="*/ 176972 h 551622"/>
              <a:gd name="connsiteX7" fmla="*/ 84146 w 731846"/>
              <a:gd name="connsiteY7" fmla="*/ 11872 h 551622"/>
              <a:gd name="connsiteX8" fmla="*/ 48426 w 731846"/>
              <a:gd name="connsiteY8" fmla="*/ 15046 h 551622"/>
              <a:gd name="connsiteX9" fmla="*/ 802 w 731846"/>
              <a:gd name="connsiteY9" fmla="*/ 53941 h 551622"/>
              <a:gd name="connsiteX10" fmla="*/ 19851 w 731846"/>
              <a:gd name="connsiteY10" fmla="*/ 79340 h 551622"/>
              <a:gd name="connsiteX11" fmla="*/ 101608 w 731846"/>
              <a:gd name="connsiteY11" fmla="*/ 142047 h 551622"/>
              <a:gd name="connsiteX12" fmla="*/ 143676 w 731846"/>
              <a:gd name="connsiteY12" fmla="*/ 222215 h 551622"/>
              <a:gd name="connsiteX13" fmla="*/ 157965 w 731846"/>
              <a:gd name="connsiteY13" fmla="*/ 522254 h 551622"/>
              <a:gd name="connsiteX14" fmla="*/ 200034 w 731846"/>
              <a:gd name="connsiteY14" fmla="*/ 503203 h 551622"/>
              <a:gd name="connsiteX15" fmla="*/ 212733 w 731846"/>
              <a:gd name="connsiteY15" fmla="*/ 477009 h 551622"/>
              <a:gd name="connsiteX16" fmla="*/ 122246 w 731846"/>
              <a:gd name="connsiteY16" fmla="*/ 551622 h 551622"/>
              <a:gd name="connsiteX17" fmla="*/ 93671 w 731846"/>
              <a:gd name="connsiteY17" fmla="*/ 405572 h 551622"/>
              <a:gd name="connsiteX18" fmla="*/ 150821 w 731846"/>
              <a:gd name="connsiteY18" fmla="*/ 348422 h 551622"/>
              <a:gd name="connsiteX0" fmla="*/ 731846 w 731846"/>
              <a:gd name="connsiteY0" fmla="*/ 234122 h 522254"/>
              <a:gd name="connsiteX1" fmla="*/ 550871 w 731846"/>
              <a:gd name="connsiteY1" fmla="*/ 234122 h 522254"/>
              <a:gd name="connsiteX2" fmla="*/ 550871 w 731846"/>
              <a:gd name="connsiteY2" fmla="*/ 138872 h 522254"/>
              <a:gd name="connsiteX3" fmla="*/ 405615 w 731846"/>
              <a:gd name="connsiteY3" fmla="*/ 73785 h 522254"/>
              <a:gd name="connsiteX4" fmla="*/ 385771 w 731846"/>
              <a:gd name="connsiteY4" fmla="*/ 135697 h 522254"/>
              <a:gd name="connsiteX5" fmla="*/ 338146 w 731846"/>
              <a:gd name="connsiteY5" fmla="*/ 167447 h 522254"/>
              <a:gd name="connsiteX6" fmla="*/ 122246 w 731846"/>
              <a:gd name="connsiteY6" fmla="*/ 176972 h 522254"/>
              <a:gd name="connsiteX7" fmla="*/ 84146 w 731846"/>
              <a:gd name="connsiteY7" fmla="*/ 11872 h 522254"/>
              <a:gd name="connsiteX8" fmla="*/ 48426 w 731846"/>
              <a:gd name="connsiteY8" fmla="*/ 15046 h 522254"/>
              <a:gd name="connsiteX9" fmla="*/ 802 w 731846"/>
              <a:gd name="connsiteY9" fmla="*/ 53941 h 522254"/>
              <a:gd name="connsiteX10" fmla="*/ 19851 w 731846"/>
              <a:gd name="connsiteY10" fmla="*/ 79340 h 522254"/>
              <a:gd name="connsiteX11" fmla="*/ 101608 w 731846"/>
              <a:gd name="connsiteY11" fmla="*/ 142047 h 522254"/>
              <a:gd name="connsiteX12" fmla="*/ 143676 w 731846"/>
              <a:gd name="connsiteY12" fmla="*/ 222215 h 522254"/>
              <a:gd name="connsiteX13" fmla="*/ 157965 w 731846"/>
              <a:gd name="connsiteY13" fmla="*/ 522254 h 522254"/>
              <a:gd name="connsiteX14" fmla="*/ 200034 w 731846"/>
              <a:gd name="connsiteY14" fmla="*/ 503203 h 522254"/>
              <a:gd name="connsiteX15" fmla="*/ 212733 w 731846"/>
              <a:gd name="connsiteY15" fmla="*/ 477009 h 522254"/>
              <a:gd name="connsiteX16" fmla="*/ 200828 w 731846"/>
              <a:gd name="connsiteY16" fmla="*/ 403984 h 522254"/>
              <a:gd name="connsiteX17" fmla="*/ 93671 w 731846"/>
              <a:gd name="connsiteY17" fmla="*/ 405572 h 522254"/>
              <a:gd name="connsiteX18" fmla="*/ 150821 w 731846"/>
              <a:gd name="connsiteY18" fmla="*/ 348422 h 522254"/>
              <a:gd name="connsiteX0" fmla="*/ 731846 w 731846"/>
              <a:gd name="connsiteY0" fmla="*/ 234122 h 522254"/>
              <a:gd name="connsiteX1" fmla="*/ 550871 w 731846"/>
              <a:gd name="connsiteY1" fmla="*/ 234122 h 522254"/>
              <a:gd name="connsiteX2" fmla="*/ 550871 w 731846"/>
              <a:gd name="connsiteY2" fmla="*/ 138872 h 522254"/>
              <a:gd name="connsiteX3" fmla="*/ 405615 w 731846"/>
              <a:gd name="connsiteY3" fmla="*/ 73785 h 522254"/>
              <a:gd name="connsiteX4" fmla="*/ 385771 w 731846"/>
              <a:gd name="connsiteY4" fmla="*/ 135697 h 522254"/>
              <a:gd name="connsiteX5" fmla="*/ 338146 w 731846"/>
              <a:gd name="connsiteY5" fmla="*/ 167447 h 522254"/>
              <a:gd name="connsiteX6" fmla="*/ 122246 w 731846"/>
              <a:gd name="connsiteY6" fmla="*/ 176972 h 522254"/>
              <a:gd name="connsiteX7" fmla="*/ 84146 w 731846"/>
              <a:gd name="connsiteY7" fmla="*/ 11872 h 522254"/>
              <a:gd name="connsiteX8" fmla="*/ 48426 w 731846"/>
              <a:gd name="connsiteY8" fmla="*/ 15046 h 522254"/>
              <a:gd name="connsiteX9" fmla="*/ 802 w 731846"/>
              <a:gd name="connsiteY9" fmla="*/ 53941 h 522254"/>
              <a:gd name="connsiteX10" fmla="*/ 19851 w 731846"/>
              <a:gd name="connsiteY10" fmla="*/ 79340 h 522254"/>
              <a:gd name="connsiteX11" fmla="*/ 101608 w 731846"/>
              <a:gd name="connsiteY11" fmla="*/ 142047 h 522254"/>
              <a:gd name="connsiteX12" fmla="*/ 143676 w 731846"/>
              <a:gd name="connsiteY12" fmla="*/ 222215 h 522254"/>
              <a:gd name="connsiteX13" fmla="*/ 157965 w 731846"/>
              <a:gd name="connsiteY13" fmla="*/ 522254 h 522254"/>
              <a:gd name="connsiteX14" fmla="*/ 200034 w 731846"/>
              <a:gd name="connsiteY14" fmla="*/ 503203 h 522254"/>
              <a:gd name="connsiteX15" fmla="*/ 212733 w 731846"/>
              <a:gd name="connsiteY15" fmla="*/ 477009 h 522254"/>
              <a:gd name="connsiteX16" fmla="*/ 200828 w 731846"/>
              <a:gd name="connsiteY16" fmla="*/ 403984 h 522254"/>
              <a:gd name="connsiteX17" fmla="*/ 177015 w 731846"/>
              <a:gd name="connsiteY17" fmla="*/ 386522 h 522254"/>
              <a:gd name="connsiteX18" fmla="*/ 150821 w 731846"/>
              <a:gd name="connsiteY18" fmla="*/ 348422 h 522254"/>
              <a:gd name="connsiteX0" fmla="*/ 731846 w 731846"/>
              <a:gd name="connsiteY0" fmla="*/ 234122 h 524066"/>
              <a:gd name="connsiteX1" fmla="*/ 550871 w 731846"/>
              <a:gd name="connsiteY1" fmla="*/ 234122 h 524066"/>
              <a:gd name="connsiteX2" fmla="*/ 550871 w 731846"/>
              <a:gd name="connsiteY2" fmla="*/ 138872 h 524066"/>
              <a:gd name="connsiteX3" fmla="*/ 405615 w 731846"/>
              <a:gd name="connsiteY3" fmla="*/ 73785 h 524066"/>
              <a:gd name="connsiteX4" fmla="*/ 385771 w 731846"/>
              <a:gd name="connsiteY4" fmla="*/ 135697 h 524066"/>
              <a:gd name="connsiteX5" fmla="*/ 338146 w 731846"/>
              <a:gd name="connsiteY5" fmla="*/ 167447 h 524066"/>
              <a:gd name="connsiteX6" fmla="*/ 122246 w 731846"/>
              <a:gd name="connsiteY6" fmla="*/ 176972 h 524066"/>
              <a:gd name="connsiteX7" fmla="*/ 84146 w 731846"/>
              <a:gd name="connsiteY7" fmla="*/ 11872 h 524066"/>
              <a:gd name="connsiteX8" fmla="*/ 48426 w 731846"/>
              <a:gd name="connsiteY8" fmla="*/ 15046 h 524066"/>
              <a:gd name="connsiteX9" fmla="*/ 802 w 731846"/>
              <a:gd name="connsiteY9" fmla="*/ 53941 h 524066"/>
              <a:gd name="connsiteX10" fmla="*/ 19851 w 731846"/>
              <a:gd name="connsiteY10" fmla="*/ 79340 h 524066"/>
              <a:gd name="connsiteX11" fmla="*/ 101608 w 731846"/>
              <a:gd name="connsiteY11" fmla="*/ 142047 h 524066"/>
              <a:gd name="connsiteX12" fmla="*/ 143676 w 731846"/>
              <a:gd name="connsiteY12" fmla="*/ 222215 h 524066"/>
              <a:gd name="connsiteX13" fmla="*/ 148439 w 731846"/>
              <a:gd name="connsiteY13" fmla="*/ 488915 h 524066"/>
              <a:gd name="connsiteX14" fmla="*/ 157965 w 731846"/>
              <a:gd name="connsiteY14" fmla="*/ 522254 h 524066"/>
              <a:gd name="connsiteX15" fmla="*/ 200034 w 731846"/>
              <a:gd name="connsiteY15" fmla="*/ 503203 h 524066"/>
              <a:gd name="connsiteX16" fmla="*/ 212733 w 731846"/>
              <a:gd name="connsiteY16" fmla="*/ 477009 h 524066"/>
              <a:gd name="connsiteX17" fmla="*/ 200828 w 731846"/>
              <a:gd name="connsiteY17" fmla="*/ 403984 h 524066"/>
              <a:gd name="connsiteX18" fmla="*/ 177015 w 731846"/>
              <a:gd name="connsiteY18" fmla="*/ 386522 h 524066"/>
              <a:gd name="connsiteX19" fmla="*/ 150821 w 731846"/>
              <a:gd name="connsiteY19" fmla="*/ 348422 h 524066"/>
              <a:gd name="connsiteX0" fmla="*/ 731846 w 731846"/>
              <a:gd name="connsiteY0" fmla="*/ 234122 h 524066"/>
              <a:gd name="connsiteX1" fmla="*/ 550871 w 731846"/>
              <a:gd name="connsiteY1" fmla="*/ 234122 h 524066"/>
              <a:gd name="connsiteX2" fmla="*/ 550871 w 731846"/>
              <a:gd name="connsiteY2" fmla="*/ 138872 h 524066"/>
              <a:gd name="connsiteX3" fmla="*/ 405615 w 731846"/>
              <a:gd name="connsiteY3" fmla="*/ 73785 h 524066"/>
              <a:gd name="connsiteX4" fmla="*/ 385771 w 731846"/>
              <a:gd name="connsiteY4" fmla="*/ 135697 h 524066"/>
              <a:gd name="connsiteX5" fmla="*/ 338146 w 731846"/>
              <a:gd name="connsiteY5" fmla="*/ 167447 h 524066"/>
              <a:gd name="connsiteX6" fmla="*/ 122246 w 731846"/>
              <a:gd name="connsiteY6" fmla="*/ 176972 h 524066"/>
              <a:gd name="connsiteX7" fmla="*/ 84146 w 731846"/>
              <a:gd name="connsiteY7" fmla="*/ 11872 h 524066"/>
              <a:gd name="connsiteX8" fmla="*/ 48426 w 731846"/>
              <a:gd name="connsiteY8" fmla="*/ 15046 h 524066"/>
              <a:gd name="connsiteX9" fmla="*/ 802 w 731846"/>
              <a:gd name="connsiteY9" fmla="*/ 53941 h 524066"/>
              <a:gd name="connsiteX10" fmla="*/ 19851 w 731846"/>
              <a:gd name="connsiteY10" fmla="*/ 79340 h 524066"/>
              <a:gd name="connsiteX11" fmla="*/ 101608 w 731846"/>
              <a:gd name="connsiteY11" fmla="*/ 142047 h 524066"/>
              <a:gd name="connsiteX12" fmla="*/ 143676 w 731846"/>
              <a:gd name="connsiteY12" fmla="*/ 222215 h 524066"/>
              <a:gd name="connsiteX13" fmla="*/ 148439 w 731846"/>
              <a:gd name="connsiteY13" fmla="*/ 488915 h 524066"/>
              <a:gd name="connsiteX14" fmla="*/ 174633 w 731846"/>
              <a:gd name="connsiteY14" fmla="*/ 522254 h 524066"/>
              <a:gd name="connsiteX15" fmla="*/ 200034 w 731846"/>
              <a:gd name="connsiteY15" fmla="*/ 503203 h 524066"/>
              <a:gd name="connsiteX16" fmla="*/ 212733 w 731846"/>
              <a:gd name="connsiteY16" fmla="*/ 477009 h 524066"/>
              <a:gd name="connsiteX17" fmla="*/ 200828 w 731846"/>
              <a:gd name="connsiteY17" fmla="*/ 403984 h 524066"/>
              <a:gd name="connsiteX18" fmla="*/ 177015 w 731846"/>
              <a:gd name="connsiteY18" fmla="*/ 386522 h 524066"/>
              <a:gd name="connsiteX19" fmla="*/ 150821 w 731846"/>
              <a:gd name="connsiteY19" fmla="*/ 348422 h 524066"/>
              <a:gd name="connsiteX0" fmla="*/ 731846 w 731846"/>
              <a:gd name="connsiteY0" fmla="*/ 234122 h 524066"/>
              <a:gd name="connsiteX1" fmla="*/ 550871 w 731846"/>
              <a:gd name="connsiteY1" fmla="*/ 234122 h 524066"/>
              <a:gd name="connsiteX2" fmla="*/ 550871 w 731846"/>
              <a:gd name="connsiteY2" fmla="*/ 138872 h 524066"/>
              <a:gd name="connsiteX3" fmla="*/ 405615 w 731846"/>
              <a:gd name="connsiteY3" fmla="*/ 73785 h 524066"/>
              <a:gd name="connsiteX4" fmla="*/ 385771 w 731846"/>
              <a:gd name="connsiteY4" fmla="*/ 135697 h 524066"/>
              <a:gd name="connsiteX5" fmla="*/ 338146 w 731846"/>
              <a:gd name="connsiteY5" fmla="*/ 167447 h 524066"/>
              <a:gd name="connsiteX6" fmla="*/ 122246 w 731846"/>
              <a:gd name="connsiteY6" fmla="*/ 176972 h 524066"/>
              <a:gd name="connsiteX7" fmla="*/ 84146 w 731846"/>
              <a:gd name="connsiteY7" fmla="*/ 11872 h 524066"/>
              <a:gd name="connsiteX8" fmla="*/ 48426 w 731846"/>
              <a:gd name="connsiteY8" fmla="*/ 15046 h 524066"/>
              <a:gd name="connsiteX9" fmla="*/ 802 w 731846"/>
              <a:gd name="connsiteY9" fmla="*/ 53941 h 524066"/>
              <a:gd name="connsiteX10" fmla="*/ 19851 w 731846"/>
              <a:gd name="connsiteY10" fmla="*/ 79340 h 524066"/>
              <a:gd name="connsiteX11" fmla="*/ 101608 w 731846"/>
              <a:gd name="connsiteY11" fmla="*/ 142047 h 524066"/>
              <a:gd name="connsiteX12" fmla="*/ 143676 w 731846"/>
              <a:gd name="connsiteY12" fmla="*/ 222215 h 524066"/>
              <a:gd name="connsiteX13" fmla="*/ 148439 w 731846"/>
              <a:gd name="connsiteY13" fmla="*/ 488915 h 524066"/>
              <a:gd name="connsiteX14" fmla="*/ 174633 w 731846"/>
              <a:gd name="connsiteY14" fmla="*/ 522254 h 524066"/>
              <a:gd name="connsiteX15" fmla="*/ 207178 w 731846"/>
              <a:gd name="connsiteY15" fmla="*/ 510347 h 524066"/>
              <a:gd name="connsiteX16" fmla="*/ 212733 w 731846"/>
              <a:gd name="connsiteY16" fmla="*/ 477009 h 524066"/>
              <a:gd name="connsiteX17" fmla="*/ 200828 w 731846"/>
              <a:gd name="connsiteY17" fmla="*/ 403984 h 524066"/>
              <a:gd name="connsiteX18" fmla="*/ 177015 w 731846"/>
              <a:gd name="connsiteY18" fmla="*/ 386522 h 524066"/>
              <a:gd name="connsiteX19" fmla="*/ 150821 w 731846"/>
              <a:gd name="connsiteY19" fmla="*/ 348422 h 524066"/>
              <a:gd name="connsiteX0" fmla="*/ 731846 w 731846"/>
              <a:gd name="connsiteY0" fmla="*/ 234122 h 524066"/>
              <a:gd name="connsiteX1" fmla="*/ 550871 w 731846"/>
              <a:gd name="connsiteY1" fmla="*/ 234122 h 524066"/>
              <a:gd name="connsiteX2" fmla="*/ 550871 w 731846"/>
              <a:gd name="connsiteY2" fmla="*/ 138872 h 524066"/>
              <a:gd name="connsiteX3" fmla="*/ 405615 w 731846"/>
              <a:gd name="connsiteY3" fmla="*/ 73785 h 524066"/>
              <a:gd name="connsiteX4" fmla="*/ 385771 w 731846"/>
              <a:gd name="connsiteY4" fmla="*/ 135697 h 524066"/>
              <a:gd name="connsiteX5" fmla="*/ 338146 w 731846"/>
              <a:gd name="connsiteY5" fmla="*/ 167447 h 524066"/>
              <a:gd name="connsiteX6" fmla="*/ 122246 w 731846"/>
              <a:gd name="connsiteY6" fmla="*/ 176972 h 524066"/>
              <a:gd name="connsiteX7" fmla="*/ 84146 w 731846"/>
              <a:gd name="connsiteY7" fmla="*/ 11872 h 524066"/>
              <a:gd name="connsiteX8" fmla="*/ 48426 w 731846"/>
              <a:gd name="connsiteY8" fmla="*/ 15046 h 524066"/>
              <a:gd name="connsiteX9" fmla="*/ 802 w 731846"/>
              <a:gd name="connsiteY9" fmla="*/ 53941 h 524066"/>
              <a:gd name="connsiteX10" fmla="*/ 19851 w 731846"/>
              <a:gd name="connsiteY10" fmla="*/ 79340 h 524066"/>
              <a:gd name="connsiteX11" fmla="*/ 101608 w 731846"/>
              <a:gd name="connsiteY11" fmla="*/ 142047 h 524066"/>
              <a:gd name="connsiteX12" fmla="*/ 143676 w 731846"/>
              <a:gd name="connsiteY12" fmla="*/ 222215 h 524066"/>
              <a:gd name="connsiteX13" fmla="*/ 148439 w 731846"/>
              <a:gd name="connsiteY13" fmla="*/ 488915 h 524066"/>
              <a:gd name="connsiteX14" fmla="*/ 174633 w 731846"/>
              <a:gd name="connsiteY14" fmla="*/ 522254 h 524066"/>
              <a:gd name="connsiteX15" fmla="*/ 207178 w 731846"/>
              <a:gd name="connsiteY15" fmla="*/ 510347 h 524066"/>
              <a:gd name="connsiteX16" fmla="*/ 212733 w 731846"/>
              <a:gd name="connsiteY16" fmla="*/ 477009 h 524066"/>
              <a:gd name="connsiteX17" fmla="*/ 210353 w 731846"/>
              <a:gd name="connsiteY17" fmla="*/ 415890 h 524066"/>
              <a:gd name="connsiteX18" fmla="*/ 177015 w 731846"/>
              <a:gd name="connsiteY18" fmla="*/ 386522 h 524066"/>
              <a:gd name="connsiteX19" fmla="*/ 150821 w 731846"/>
              <a:gd name="connsiteY19" fmla="*/ 348422 h 524066"/>
              <a:gd name="connsiteX0" fmla="*/ 731846 w 731846"/>
              <a:gd name="connsiteY0" fmla="*/ 234122 h 524066"/>
              <a:gd name="connsiteX1" fmla="*/ 550871 w 731846"/>
              <a:gd name="connsiteY1" fmla="*/ 234122 h 524066"/>
              <a:gd name="connsiteX2" fmla="*/ 550871 w 731846"/>
              <a:gd name="connsiteY2" fmla="*/ 138872 h 524066"/>
              <a:gd name="connsiteX3" fmla="*/ 405615 w 731846"/>
              <a:gd name="connsiteY3" fmla="*/ 73785 h 524066"/>
              <a:gd name="connsiteX4" fmla="*/ 385771 w 731846"/>
              <a:gd name="connsiteY4" fmla="*/ 135697 h 524066"/>
              <a:gd name="connsiteX5" fmla="*/ 338146 w 731846"/>
              <a:gd name="connsiteY5" fmla="*/ 167447 h 524066"/>
              <a:gd name="connsiteX6" fmla="*/ 122246 w 731846"/>
              <a:gd name="connsiteY6" fmla="*/ 176972 h 524066"/>
              <a:gd name="connsiteX7" fmla="*/ 84146 w 731846"/>
              <a:gd name="connsiteY7" fmla="*/ 11872 h 524066"/>
              <a:gd name="connsiteX8" fmla="*/ 48426 w 731846"/>
              <a:gd name="connsiteY8" fmla="*/ 15046 h 524066"/>
              <a:gd name="connsiteX9" fmla="*/ 802 w 731846"/>
              <a:gd name="connsiteY9" fmla="*/ 53941 h 524066"/>
              <a:gd name="connsiteX10" fmla="*/ 19851 w 731846"/>
              <a:gd name="connsiteY10" fmla="*/ 79340 h 524066"/>
              <a:gd name="connsiteX11" fmla="*/ 101608 w 731846"/>
              <a:gd name="connsiteY11" fmla="*/ 142047 h 524066"/>
              <a:gd name="connsiteX12" fmla="*/ 143676 w 731846"/>
              <a:gd name="connsiteY12" fmla="*/ 222215 h 524066"/>
              <a:gd name="connsiteX13" fmla="*/ 148439 w 731846"/>
              <a:gd name="connsiteY13" fmla="*/ 488915 h 524066"/>
              <a:gd name="connsiteX14" fmla="*/ 174633 w 731846"/>
              <a:gd name="connsiteY14" fmla="*/ 522254 h 524066"/>
              <a:gd name="connsiteX15" fmla="*/ 207178 w 731846"/>
              <a:gd name="connsiteY15" fmla="*/ 510347 h 524066"/>
              <a:gd name="connsiteX16" fmla="*/ 212733 w 731846"/>
              <a:gd name="connsiteY16" fmla="*/ 477009 h 524066"/>
              <a:gd name="connsiteX17" fmla="*/ 210353 w 731846"/>
              <a:gd name="connsiteY17" fmla="*/ 415890 h 524066"/>
              <a:gd name="connsiteX18" fmla="*/ 157965 w 731846"/>
              <a:gd name="connsiteY18" fmla="*/ 400809 h 524066"/>
              <a:gd name="connsiteX19" fmla="*/ 150821 w 731846"/>
              <a:gd name="connsiteY19" fmla="*/ 348422 h 524066"/>
              <a:gd name="connsiteX0" fmla="*/ 731846 w 731846"/>
              <a:gd name="connsiteY0" fmla="*/ 234122 h 524066"/>
              <a:gd name="connsiteX1" fmla="*/ 603259 w 731846"/>
              <a:gd name="connsiteY1" fmla="*/ 226978 h 524066"/>
              <a:gd name="connsiteX2" fmla="*/ 550871 w 731846"/>
              <a:gd name="connsiteY2" fmla="*/ 138872 h 524066"/>
              <a:gd name="connsiteX3" fmla="*/ 405615 w 731846"/>
              <a:gd name="connsiteY3" fmla="*/ 73785 h 524066"/>
              <a:gd name="connsiteX4" fmla="*/ 385771 w 731846"/>
              <a:gd name="connsiteY4" fmla="*/ 135697 h 524066"/>
              <a:gd name="connsiteX5" fmla="*/ 338146 w 731846"/>
              <a:gd name="connsiteY5" fmla="*/ 167447 h 524066"/>
              <a:gd name="connsiteX6" fmla="*/ 122246 w 731846"/>
              <a:gd name="connsiteY6" fmla="*/ 176972 h 524066"/>
              <a:gd name="connsiteX7" fmla="*/ 84146 w 731846"/>
              <a:gd name="connsiteY7" fmla="*/ 11872 h 524066"/>
              <a:gd name="connsiteX8" fmla="*/ 48426 w 731846"/>
              <a:gd name="connsiteY8" fmla="*/ 15046 h 524066"/>
              <a:gd name="connsiteX9" fmla="*/ 802 w 731846"/>
              <a:gd name="connsiteY9" fmla="*/ 53941 h 524066"/>
              <a:gd name="connsiteX10" fmla="*/ 19851 w 731846"/>
              <a:gd name="connsiteY10" fmla="*/ 79340 h 524066"/>
              <a:gd name="connsiteX11" fmla="*/ 101608 w 731846"/>
              <a:gd name="connsiteY11" fmla="*/ 142047 h 524066"/>
              <a:gd name="connsiteX12" fmla="*/ 143676 w 731846"/>
              <a:gd name="connsiteY12" fmla="*/ 222215 h 524066"/>
              <a:gd name="connsiteX13" fmla="*/ 148439 w 731846"/>
              <a:gd name="connsiteY13" fmla="*/ 488915 h 524066"/>
              <a:gd name="connsiteX14" fmla="*/ 174633 w 731846"/>
              <a:gd name="connsiteY14" fmla="*/ 522254 h 524066"/>
              <a:gd name="connsiteX15" fmla="*/ 207178 w 731846"/>
              <a:gd name="connsiteY15" fmla="*/ 510347 h 524066"/>
              <a:gd name="connsiteX16" fmla="*/ 212733 w 731846"/>
              <a:gd name="connsiteY16" fmla="*/ 477009 h 524066"/>
              <a:gd name="connsiteX17" fmla="*/ 210353 w 731846"/>
              <a:gd name="connsiteY17" fmla="*/ 415890 h 524066"/>
              <a:gd name="connsiteX18" fmla="*/ 157965 w 731846"/>
              <a:gd name="connsiteY18" fmla="*/ 400809 h 524066"/>
              <a:gd name="connsiteX19" fmla="*/ 150821 w 731846"/>
              <a:gd name="connsiteY19" fmla="*/ 348422 h 524066"/>
              <a:gd name="connsiteX0" fmla="*/ 731846 w 731846"/>
              <a:gd name="connsiteY0" fmla="*/ 234122 h 524066"/>
              <a:gd name="connsiteX1" fmla="*/ 605641 w 731846"/>
              <a:gd name="connsiteY1" fmla="*/ 226978 h 524066"/>
              <a:gd name="connsiteX2" fmla="*/ 550871 w 731846"/>
              <a:gd name="connsiteY2" fmla="*/ 138872 h 524066"/>
              <a:gd name="connsiteX3" fmla="*/ 405615 w 731846"/>
              <a:gd name="connsiteY3" fmla="*/ 73785 h 524066"/>
              <a:gd name="connsiteX4" fmla="*/ 385771 w 731846"/>
              <a:gd name="connsiteY4" fmla="*/ 135697 h 524066"/>
              <a:gd name="connsiteX5" fmla="*/ 338146 w 731846"/>
              <a:gd name="connsiteY5" fmla="*/ 167447 h 524066"/>
              <a:gd name="connsiteX6" fmla="*/ 122246 w 731846"/>
              <a:gd name="connsiteY6" fmla="*/ 176972 h 524066"/>
              <a:gd name="connsiteX7" fmla="*/ 84146 w 731846"/>
              <a:gd name="connsiteY7" fmla="*/ 11872 h 524066"/>
              <a:gd name="connsiteX8" fmla="*/ 48426 w 731846"/>
              <a:gd name="connsiteY8" fmla="*/ 15046 h 524066"/>
              <a:gd name="connsiteX9" fmla="*/ 802 w 731846"/>
              <a:gd name="connsiteY9" fmla="*/ 53941 h 524066"/>
              <a:gd name="connsiteX10" fmla="*/ 19851 w 731846"/>
              <a:gd name="connsiteY10" fmla="*/ 79340 h 524066"/>
              <a:gd name="connsiteX11" fmla="*/ 101608 w 731846"/>
              <a:gd name="connsiteY11" fmla="*/ 142047 h 524066"/>
              <a:gd name="connsiteX12" fmla="*/ 143676 w 731846"/>
              <a:gd name="connsiteY12" fmla="*/ 222215 h 524066"/>
              <a:gd name="connsiteX13" fmla="*/ 148439 w 731846"/>
              <a:gd name="connsiteY13" fmla="*/ 488915 h 524066"/>
              <a:gd name="connsiteX14" fmla="*/ 174633 w 731846"/>
              <a:gd name="connsiteY14" fmla="*/ 522254 h 524066"/>
              <a:gd name="connsiteX15" fmla="*/ 207178 w 731846"/>
              <a:gd name="connsiteY15" fmla="*/ 510347 h 524066"/>
              <a:gd name="connsiteX16" fmla="*/ 212733 w 731846"/>
              <a:gd name="connsiteY16" fmla="*/ 477009 h 524066"/>
              <a:gd name="connsiteX17" fmla="*/ 210353 w 731846"/>
              <a:gd name="connsiteY17" fmla="*/ 415890 h 524066"/>
              <a:gd name="connsiteX18" fmla="*/ 157965 w 731846"/>
              <a:gd name="connsiteY18" fmla="*/ 400809 h 524066"/>
              <a:gd name="connsiteX19" fmla="*/ 150821 w 731846"/>
              <a:gd name="connsiteY19" fmla="*/ 348422 h 524066"/>
              <a:gd name="connsiteX0" fmla="*/ 731846 w 731846"/>
              <a:gd name="connsiteY0" fmla="*/ 234122 h 524066"/>
              <a:gd name="connsiteX1" fmla="*/ 605641 w 731846"/>
              <a:gd name="connsiteY1" fmla="*/ 226978 h 524066"/>
              <a:gd name="connsiteX2" fmla="*/ 550871 w 731846"/>
              <a:gd name="connsiteY2" fmla="*/ 138872 h 524066"/>
              <a:gd name="connsiteX3" fmla="*/ 405615 w 731846"/>
              <a:gd name="connsiteY3" fmla="*/ 73785 h 524066"/>
              <a:gd name="connsiteX4" fmla="*/ 385771 w 731846"/>
              <a:gd name="connsiteY4" fmla="*/ 135697 h 524066"/>
              <a:gd name="connsiteX5" fmla="*/ 338146 w 731846"/>
              <a:gd name="connsiteY5" fmla="*/ 167447 h 524066"/>
              <a:gd name="connsiteX6" fmla="*/ 122246 w 731846"/>
              <a:gd name="connsiteY6" fmla="*/ 176972 h 524066"/>
              <a:gd name="connsiteX7" fmla="*/ 84146 w 731846"/>
              <a:gd name="connsiteY7" fmla="*/ 11872 h 524066"/>
              <a:gd name="connsiteX8" fmla="*/ 48426 w 731846"/>
              <a:gd name="connsiteY8" fmla="*/ 15046 h 524066"/>
              <a:gd name="connsiteX9" fmla="*/ 802 w 731846"/>
              <a:gd name="connsiteY9" fmla="*/ 53941 h 524066"/>
              <a:gd name="connsiteX10" fmla="*/ 19851 w 731846"/>
              <a:gd name="connsiteY10" fmla="*/ 79340 h 524066"/>
              <a:gd name="connsiteX11" fmla="*/ 101608 w 731846"/>
              <a:gd name="connsiteY11" fmla="*/ 142047 h 524066"/>
              <a:gd name="connsiteX12" fmla="*/ 143676 w 731846"/>
              <a:gd name="connsiteY12" fmla="*/ 222215 h 524066"/>
              <a:gd name="connsiteX13" fmla="*/ 148439 w 731846"/>
              <a:gd name="connsiteY13" fmla="*/ 488915 h 524066"/>
              <a:gd name="connsiteX14" fmla="*/ 174633 w 731846"/>
              <a:gd name="connsiteY14" fmla="*/ 522254 h 524066"/>
              <a:gd name="connsiteX15" fmla="*/ 207178 w 731846"/>
              <a:gd name="connsiteY15" fmla="*/ 510347 h 524066"/>
              <a:gd name="connsiteX16" fmla="*/ 212733 w 731846"/>
              <a:gd name="connsiteY16" fmla="*/ 477009 h 524066"/>
              <a:gd name="connsiteX17" fmla="*/ 210353 w 731846"/>
              <a:gd name="connsiteY17" fmla="*/ 415890 h 524066"/>
              <a:gd name="connsiteX18" fmla="*/ 157965 w 731846"/>
              <a:gd name="connsiteY18" fmla="*/ 400809 h 524066"/>
              <a:gd name="connsiteX19" fmla="*/ 150821 w 731846"/>
              <a:gd name="connsiteY19" fmla="*/ 348422 h 524066"/>
              <a:gd name="connsiteX0" fmla="*/ 731846 w 731846"/>
              <a:gd name="connsiteY0" fmla="*/ 234122 h 524066"/>
              <a:gd name="connsiteX1" fmla="*/ 605641 w 731846"/>
              <a:gd name="connsiteY1" fmla="*/ 226978 h 524066"/>
              <a:gd name="connsiteX2" fmla="*/ 541346 w 731846"/>
              <a:gd name="connsiteY2" fmla="*/ 146016 h 524066"/>
              <a:gd name="connsiteX3" fmla="*/ 405615 w 731846"/>
              <a:gd name="connsiteY3" fmla="*/ 73785 h 524066"/>
              <a:gd name="connsiteX4" fmla="*/ 385771 w 731846"/>
              <a:gd name="connsiteY4" fmla="*/ 135697 h 524066"/>
              <a:gd name="connsiteX5" fmla="*/ 338146 w 731846"/>
              <a:gd name="connsiteY5" fmla="*/ 167447 h 524066"/>
              <a:gd name="connsiteX6" fmla="*/ 122246 w 731846"/>
              <a:gd name="connsiteY6" fmla="*/ 176972 h 524066"/>
              <a:gd name="connsiteX7" fmla="*/ 84146 w 731846"/>
              <a:gd name="connsiteY7" fmla="*/ 11872 h 524066"/>
              <a:gd name="connsiteX8" fmla="*/ 48426 w 731846"/>
              <a:gd name="connsiteY8" fmla="*/ 15046 h 524066"/>
              <a:gd name="connsiteX9" fmla="*/ 802 w 731846"/>
              <a:gd name="connsiteY9" fmla="*/ 53941 h 524066"/>
              <a:gd name="connsiteX10" fmla="*/ 19851 w 731846"/>
              <a:gd name="connsiteY10" fmla="*/ 79340 h 524066"/>
              <a:gd name="connsiteX11" fmla="*/ 101608 w 731846"/>
              <a:gd name="connsiteY11" fmla="*/ 142047 h 524066"/>
              <a:gd name="connsiteX12" fmla="*/ 143676 w 731846"/>
              <a:gd name="connsiteY12" fmla="*/ 222215 h 524066"/>
              <a:gd name="connsiteX13" fmla="*/ 148439 w 731846"/>
              <a:gd name="connsiteY13" fmla="*/ 488915 h 524066"/>
              <a:gd name="connsiteX14" fmla="*/ 174633 w 731846"/>
              <a:gd name="connsiteY14" fmla="*/ 522254 h 524066"/>
              <a:gd name="connsiteX15" fmla="*/ 207178 w 731846"/>
              <a:gd name="connsiteY15" fmla="*/ 510347 h 524066"/>
              <a:gd name="connsiteX16" fmla="*/ 212733 w 731846"/>
              <a:gd name="connsiteY16" fmla="*/ 477009 h 524066"/>
              <a:gd name="connsiteX17" fmla="*/ 210353 w 731846"/>
              <a:gd name="connsiteY17" fmla="*/ 415890 h 524066"/>
              <a:gd name="connsiteX18" fmla="*/ 157965 w 731846"/>
              <a:gd name="connsiteY18" fmla="*/ 400809 h 524066"/>
              <a:gd name="connsiteX19" fmla="*/ 150821 w 731846"/>
              <a:gd name="connsiteY19" fmla="*/ 348422 h 524066"/>
              <a:gd name="connsiteX0" fmla="*/ 731846 w 731846"/>
              <a:gd name="connsiteY0" fmla="*/ 234122 h 524066"/>
              <a:gd name="connsiteX1" fmla="*/ 605641 w 731846"/>
              <a:gd name="connsiteY1" fmla="*/ 226978 h 524066"/>
              <a:gd name="connsiteX2" fmla="*/ 541346 w 731846"/>
              <a:gd name="connsiteY2" fmla="*/ 146016 h 524066"/>
              <a:gd name="connsiteX3" fmla="*/ 405615 w 731846"/>
              <a:gd name="connsiteY3" fmla="*/ 73785 h 524066"/>
              <a:gd name="connsiteX4" fmla="*/ 385771 w 731846"/>
              <a:gd name="connsiteY4" fmla="*/ 135697 h 524066"/>
              <a:gd name="connsiteX5" fmla="*/ 338146 w 731846"/>
              <a:gd name="connsiteY5" fmla="*/ 167447 h 524066"/>
              <a:gd name="connsiteX6" fmla="*/ 122246 w 731846"/>
              <a:gd name="connsiteY6" fmla="*/ 176972 h 524066"/>
              <a:gd name="connsiteX7" fmla="*/ 84146 w 731846"/>
              <a:gd name="connsiteY7" fmla="*/ 11872 h 524066"/>
              <a:gd name="connsiteX8" fmla="*/ 48426 w 731846"/>
              <a:gd name="connsiteY8" fmla="*/ 15046 h 524066"/>
              <a:gd name="connsiteX9" fmla="*/ 802 w 731846"/>
              <a:gd name="connsiteY9" fmla="*/ 53941 h 524066"/>
              <a:gd name="connsiteX10" fmla="*/ 19851 w 731846"/>
              <a:gd name="connsiteY10" fmla="*/ 79340 h 524066"/>
              <a:gd name="connsiteX11" fmla="*/ 101608 w 731846"/>
              <a:gd name="connsiteY11" fmla="*/ 142047 h 524066"/>
              <a:gd name="connsiteX12" fmla="*/ 143676 w 731846"/>
              <a:gd name="connsiteY12" fmla="*/ 222215 h 524066"/>
              <a:gd name="connsiteX13" fmla="*/ 148439 w 731846"/>
              <a:gd name="connsiteY13" fmla="*/ 488915 h 524066"/>
              <a:gd name="connsiteX14" fmla="*/ 174633 w 731846"/>
              <a:gd name="connsiteY14" fmla="*/ 522254 h 524066"/>
              <a:gd name="connsiteX15" fmla="*/ 207178 w 731846"/>
              <a:gd name="connsiteY15" fmla="*/ 510347 h 524066"/>
              <a:gd name="connsiteX16" fmla="*/ 212733 w 731846"/>
              <a:gd name="connsiteY16" fmla="*/ 477009 h 524066"/>
              <a:gd name="connsiteX17" fmla="*/ 210353 w 731846"/>
              <a:gd name="connsiteY17" fmla="*/ 415890 h 524066"/>
              <a:gd name="connsiteX18" fmla="*/ 157965 w 731846"/>
              <a:gd name="connsiteY18" fmla="*/ 400809 h 524066"/>
              <a:gd name="connsiteX19" fmla="*/ 150821 w 731846"/>
              <a:gd name="connsiteY19" fmla="*/ 348422 h 524066"/>
              <a:gd name="connsiteX0" fmla="*/ 731846 w 731846"/>
              <a:gd name="connsiteY0" fmla="*/ 234122 h 524066"/>
              <a:gd name="connsiteX1" fmla="*/ 605641 w 731846"/>
              <a:gd name="connsiteY1" fmla="*/ 226978 h 524066"/>
              <a:gd name="connsiteX2" fmla="*/ 548489 w 731846"/>
              <a:gd name="connsiteY2" fmla="*/ 138873 h 524066"/>
              <a:gd name="connsiteX3" fmla="*/ 405615 w 731846"/>
              <a:gd name="connsiteY3" fmla="*/ 73785 h 524066"/>
              <a:gd name="connsiteX4" fmla="*/ 385771 w 731846"/>
              <a:gd name="connsiteY4" fmla="*/ 135697 h 524066"/>
              <a:gd name="connsiteX5" fmla="*/ 338146 w 731846"/>
              <a:gd name="connsiteY5" fmla="*/ 167447 h 524066"/>
              <a:gd name="connsiteX6" fmla="*/ 122246 w 731846"/>
              <a:gd name="connsiteY6" fmla="*/ 176972 h 524066"/>
              <a:gd name="connsiteX7" fmla="*/ 84146 w 731846"/>
              <a:gd name="connsiteY7" fmla="*/ 11872 h 524066"/>
              <a:gd name="connsiteX8" fmla="*/ 48426 w 731846"/>
              <a:gd name="connsiteY8" fmla="*/ 15046 h 524066"/>
              <a:gd name="connsiteX9" fmla="*/ 802 w 731846"/>
              <a:gd name="connsiteY9" fmla="*/ 53941 h 524066"/>
              <a:gd name="connsiteX10" fmla="*/ 19851 w 731846"/>
              <a:gd name="connsiteY10" fmla="*/ 79340 h 524066"/>
              <a:gd name="connsiteX11" fmla="*/ 101608 w 731846"/>
              <a:gd name="connsiteY11" fmla="*/ 142047 h 524066"/>
              <a:gd name="connsiteX12" fmla="*/ 143676 w 731846"/>
              <a:gd name="connsiteY12" fmla="*/ 222215 h 524066"/>
              <a:gd name="connsiteX13" fmla="*/ 148439 w 731846"/>
              <a:gd name="connsiteY13" fmla="*/ 488915 h 524066"/>
              <a:gd name="connsiteX14" fmla="*/ 174633 w 731846"/>
              <a:gd name="connsiteY14" fmla="*/ 522254 h 524066"/>
              <a:gd name="connsiteX15" fmla="*/ 207178 w 731846"/>
              <a:gd name="connsiteY15" fmla="*/ 510347 h 524066"/>
              <a:gd name="connsiteX16" fmla="*/ 212733 w 731846"/>
              <a:gd name="connsiteY16" fmla="*/ 477009 h 524066"/>
              <a:gd name="connsiteX17" fmla="*/ 210353 w 731846"/>
              <a:gd name="connsiteY17" fmla="*/ 415890 h 524066"/>
              <a:gd name="connsiteX18" fmla="*/ 157965 w 731846"/>
              <a:gd name="connsiteY18" fmla="*/ 400809 h 524066"/>
              <a:gd name="connsiteX19" fmla="*/ 150821 w 731846"/>
              <a:gd name="connsiteY19" fmla="*/ 348422 h 5240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31846" h="524066">
                <a:moveTo>
                  <a:pt x="731846" y="234122"/>
                </a:moveTo>
                <a:lnTo>
                  <a:pt x="605641" y="226978"/>
                </a:lnTo>
                <a:cubicBezTo>
                  <a:pt x="589766" y="173797"/>
                  <a:pt x="583415" y="158717"/>
                  <a:pt x="548489" y="138873"/>
                </a:cubicBezTo>
                <a:cubicBezTo>
                  <a:pt x="511977" y="142048"/>
                  <a:pt x="442127" y="70610"/>
                  <a:pt x="405615" y="73785"/>
                </a:cubicBezTo>
                <a:cubicBezTo>
                  <a:pt x="384184" y="82781"/>
                  <a:pt x="407202" y="126701"/>
                  <a:pt x="385771" y="135697"/>
                </a:cubicBezTo>
                <a:cubicBezTo>
                  <a:pt x="365663" y="139930"/>
                  <a:pt x="358254" y="163214"/>
                  <a:pt x="338146" y="167447"/>
                </a:cubicBezTo>
                <a:lnTo>
                  <a:pt x="122246" y="176972"/>
                </a:lnTo>
                <a:lnTo>
                  <a:pt x="84146" y="11872"/>
                </a:lnTo>
                <a:cubicBezTo>
                  <a:pt x="71843" y="-13131"/>
                  <a:pt x="62317" y="8035"/>
                  <a:pt x="48426" y="15046"/>
                </a:cubicBezTo>
                <a:cubicBezTo>
                  <a:pt x="34535" y="22057"/>
                  <a:pt x="5564" y="43225"/>
                  <a:pt x="802" y="53941"/>
                </a:cubicBezTo>
                <a:cubicBezTo>
                  <a:pt x="-3960" y="64657"/>
                  <a:pt x="13766" y="73387"/>
                  <a:pt x="19851" y="79340"/>
                </a:cubicBezTo>
                <a:cubicBezTo>
                  <a:pt x="25936" y="85293"/>
                  <a:pt x="86924" y="118631"/>
                  <a:pt x="101608" y="142047"/>
                </a:cubicBezTo>
                <a:cubicBezTo>
                  <a:pt x="116292" y="165463"/>
                  <a:pt x="136268" y="164007"/>
                  <a:pt x="143676" y="222215"/>
                </a:cubicBezTo>
                <a:cubicBezTo>
                  <a:pt x="151084" y="280423"/>
                  <a:pt x="146058" y="438909"/>
                  <a:pt x="148439" y="488915"/>
                </a:cubicBezTo>
                <a:cubicBezTo>
                  <a:pt x="150820" y="538921"/>
                  <a:pt x="165637" y="520270"/>
                  <a:pt x="174633" y="522254"/>
                </a:cubicBezTo>
                <a:lnTo>
                  <a:pt x="207178" y="510347"/>
                </a:lnTo>
                <a:lnTo>
                  <a:pt x="212733" y="477009"/>
                </a:lnTo>
                <a:cubicBezTo>
                  <a:pt x="211940" y="456636"/>
                  <a:pt x="211146" y="436263"/>
                  <a:pt x="210353" y="415890"/>
                </a:cubicBezTo>
                <a:lnTo>
                  <a:pt x="157965" y="400809"/>
                </a:lnTo>
                <a:lnTo>
                  <a:pt x="150821" y="348422"/>
                </a:lnTo>
              </a:path>
            </a:pathLst>
          </a:custGeom>
          <a:no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43" name="フリーフォーム 142"/>
          <p:cNvSpPr/>
          <p:nvPr/>
        </p:nvSpPr>
        <p:spPr>
          <a:xfrm>
            <a:off x="3621303" y="2683652"/>
            <a:ext cx="1961232" cy="1921763"/>
          </a:xfrm>
          <a:custGeom>
            <a:avLst/>
            <a:gdLst>
              <a:gd name="connsiteX0" fmla="*/ 2071687 w 2209800"/>
              <a:gd name="connsiteY0" fmla="*/ 1847850 h 1847850"/>
              <a:gd name="connsiteX1" fmla="*/ 2185987 w 2209800"/>
              <a:gd name="connsiteY1" fmla="*/ 1628775 h 1847850"/>
              <a:gd name="connsiteX2" fmla="*/ 2209800 w 2209800"/>
              <a:gd name="connsiteY2" fmla="*/ 1343025 h 1847850"/>
              <a:gd name="connsiteX3" fmla="*/ 2076450 w 2209800"/>
              <a:gd name="connsiteY3" fmla="*/ 1100138 h 1847850"/>
              <a:gd name="connsiteX4" fmla="*/ 1538287 w 2209800"/>
              <a:gd name="connsiteY4" fmla="*/ 738188 h 1847850"/>
              <a:gd name="connsiteX5" fmla="*/ 1085850 w 2209800"/>
              <a:gd name="connsiteY5" fmla="*/ 266700 h 1847850"/>
              <a:gd name="connsiteX6" fmla="*/ 752475 w 2209800"/>
              <a:gd name="connsiteY6" fmla="*/ 33338 h 1847850"/>
              <a:gd name="connsiteX7" fmla="*/ 466725 w 2209800"/>
              <a:gd name="connsiteY7" fmla="*/ 0 h 1847850"/>
              <a:gd name="connsiteX8" fmla="*/ 295275 w 2209800"/>
              <a:gd name="connsiteY8" fmla="*/ 95250 h 1847850"/>
              <a:gd name="connsiteX9" fmla="*/ 123825 w 2209800"/>
              <a:gd name="connsiteY9" fmla="*/ 247650 h 1847850"/>
              <a:gd name="connsiteX10" fmla="*/ 57150 w 2209800"/>
              <a:gd name="connsiteY10" fmla="*/ 314325 h 1847850"/>
              <a:gd name="connsiteX11" fmla="*/ 0 w 2209800"/>
              <a:gd name="connsiteY11" fmla="*/ 338138 h 1847850"/>
              <a:gd name="connsiteX12" fmla="*/ 9525 w 2209800"/>
              <a:gd name="connsiteY12" fmla="*/ 442913 h 1847850"/>
              <a:gd name="connsiteX13" fmla="*/ 61912 w 2209800"/>
              <a:gd name="connsiteY13" fmla="*/ 504825 h 1847850"/>
              <a:gd name="connsiteX14" fmla="*/ 228600 w 2209800"/>
              <a:gd name="connsiteY14" fmla="*/ 557213 h 1847850"/>
              <a:gd name="connsiteX15" fmla="*/ 295275 w 2209800"/>
              <a:gd name="connsiteY15" fmla="*/ 681038 h 1847850"/>
              <a:gd name="connsiteX16" fmla="*/ 385762 w 2209800"/>
              <a:gd name="connsiteY16" fmla="*/ 681038 h 1847850"/>
              <a:gd name="connsiteX17" fmla="*/ 542925 w 2209800"/>
              <a:gd name="connsiteY17" fmla="*/ 552450 h 1847850"/>
              <a:gd name="connsiteX18" fmla="*/ 657225 w 2209800"/>
              <a:gd name="connsiteY18" fmla="*/ 423863 h 1847850"/>
              <a:gd name="connsiteX19" fmla="*/ 781050 w 2209800"/>
              <a:gd name="connsiteY19" fmla="*/ 409575 h 1847850"/>
              <a:gd name="connsiteX20" fmla="*/ 857250 w 2209800"/>
              <a:gd name="connsiteY20" fmla="*/ 404813 h 1847850"/>
              <a:gd name="connsiteX21" fmla="*/ 1052512 w 2209800"/>
              <a:gd name="connsiteY21" fmla="*/ 519113 h 1847850"/>
              <a:gd name="connsiteX22" fmla="*/ 1128712 w 2209800"/>
              <a:gd name="connsiteY22" fmla="*/ 661988 h 1847850"/>
              <a:gd name="connsiteX23" fmla="*/ 1085850 w 2209800"/>
              <a:gd name="connsiteY23" fmla="*/ 1366838 h 1847850"/>
              <a:gd name="connsiteX24" fmla="*/ 1000125 w 2209800"/>
              <a:gd name="connsiteY24" fmla="*/ 1519238 h 1847850"/>
              <a:gd name="connsiteX25" fmla="*/ 1033462 w 2209800"/>
              <a:gd name="connsiteY25" fmla="*/ 1562100 h 1847850"/>
              <a:gd name="connsiteX26" fmla="*/ 1062037 w 2209800"/>
              <a:gd name="connsiteY26" fmla="*/ 1528763 h 1847850"/>
              <a:gd name="connsiteX27" fmla="*/ 1057275 w 2209800"/>
              <a:gd name="connsiteY27" fmla="*/ 1447800 h 1847850"/>
              <a:gd name="connsiteX28" fmla="*/ 1057275 w 2209800"/>
              <a:gd name="connsiteY28" fmla="*/ 1447800 h 1847850"/>
              <a:gd name="connsiteX0" fmla="*/ 2005012 w 2209800"/>
              <a:gd name="connsiteY0" fmla="*/ 1943100 h 1943100"/>
              <a:gd name="connsiteX1" fmla="*/ 2185987 w 2209800"/>
              <a:gd name="connsiteY1" fmla="*/ 1628775 h 1943100"/>
              <a:gd name="connsiteX2" fmla="*/ 2209800 w 2209800"/>
              <a:gd name="connsiteY2" fmla="*/ 1343025 h 1943100"/>
              <a:gd name="connsiteX3" fmla="*/ 2076450 w 2209800"/>
              <a:gd name="connsiteY3" fmla="*/ 1100138 h 1943100"/>
              <a:gd name="connsiteX4" fmla="*/ 1538287 w 2209800"/>
              <a:gd name="connsiteY4" fmla="*/ 738188 h 1943100"/>
              <a:gd name="connsiteX5" fmla="*/ 1085850 w 2209800"/>
              <a:gd name="connsiteY5" fmla="*/ 266700 h 1943100"/>
              <a:gd name="connsiteX6" fmla="*/ 752475 w 2209800"/>
              <a:gd name="connsiteY6" fmla="*/ 33338 h 1943100"/>
              <a:gd name="connsiteX7" fmla="*/ 466725 w 2209800"/>
              <a:gd name="connsiteY7" fmla="*/ 0 h 1943100"/>
              <a:gd name="connsiteX8" fmla="*/ 295275 w 2209800"/>
              <a:gd name="connsiteY8" fmla="*/ 95250 h 1943100"/>
              <a:gd name="connsiteX9" fmla="*/ 123825 w 2209800"/>
              <a:gd name="connsiteY9" fmla="*/ 247650 h 1943100"/>
              <a:gd name="connsiteX10" fmla="*/ 57150 w 2209800"/>
              <a:gd name="connsiteY10" fmla="*/ 314325 h 1943100"/>
              <a:gd name="connsiteX11" fmla="*/ 0 w 2209800"/>
              <a:gd name="connsiteY11" fmla="*/ 338138 h 1943100"/>
              <a:gd name="connsiteX12" fmla="*/ 9525 w 2209800"/>
              <a:gd name="connsiteY12" fmla="*/ 442913 h 1943100"/>
              <a:gd name="connsiteX13" fmla="*/ 61912 w 2209800"/>
              <a:gd name="connsiteY13" fmla="*/ 504825 h 1943100"/>
              <a:gd name="connsiteX14" fmla="*/ 228600 w 2209800"/>
              <a:gd name="connsiteY14" fmla="*/ 557213 h 1943100"/>
              <a:gd name="connsiteX15" fmla="*/ 295275 w 2209800"/>
              <a:gd name="connsiteY15" fmla="*/ 681038 h 1943100"/>
              <a:gd name="connsiteX16" fmla="*/ 385762 w 2209800"/>
              <a:gd name="connsiteY16" fmla="*/ 681038 h 1943100"/>
              <a:gd name="connsiteX17" fmla="*/ 542925 w 2209800"/>
              <a:gd name="connsiteY17" fmla="*/ 552450 h 1943100"/>
              <a:gd name="connsiteX18" fmla="*/ 657225 w 2209800"/>
              <a:gd name="connsiteY18" fmla="*/ 423863 h 1943100"/>
              <a:gd name="connsiteX19" fmla="*/ 781050 w 2209800"/>
              <a:gd name="connsiteY19" fmla="*/ 409575 h 1943100"/>
              <a:gd name="connsiteX20" fmla="*/ 857250 w 2209800"/>
              <a:gd name="connsiteY20" fmla="*/ 404813 h 1943100"/>
              <a:gd name="connsiteX21" fmla="*/ 1052512 w 2209800"/>
              <a:gd name="connsiteY21" fmla="*/ 519113 h 1943100"/>
              <a:gd name="connsiteX22" fmla="*/ 1128712 w 2209800"/>
              <a:gd name="connsiteY22" fmla="*/ 661988 h 1943100"/>
              <a:gd name="connsiteX23" fmla="*/ 1085850 w 2209800"/>
              <a:gd name="connsiteY23" fmla="*/ 1366838 h 1943100"/>
              <a:gd name="connsiteX24" fmla="*/ 1000125 w 2209800"/>
              <a:gd name="connsiteY24" fmla="*/ 1519238 h 1943100"/>
              <a:gd name="connsiteX25" fmla="*/ 1033462 w 2209800"/>
              <a:gd name="connsiteY25" fmla="*/ 1562100 h 1943100"/>
              <a:gd name="connsiteX26" fmla="*/ 1062037 w 2209800"/>
              <a:gd name="connsiteY26" fmla="*/ 1528763 h 1943100"/>
              <a:gd name="connsiteX27" fmla="*/ 1057275 w 2209800"/>
              <a:gd name="connsiteY27" fmla="*/ 1447800 h 1943100"/>
              <a:gd name="connsiteX28" fmla="*/ 1057275 w 2209800"/>
              <a:gd name="connsiteY28" fmla="*/ 1447800 h 1943100"/>
              <a:gd name="connsiteX0" fmla="*/ 2005012 w 2209800"/>
              <a:gd name="connsiteY0" fmla="*/ 1943100 h 1943100"/>
              <a:gd name="connsiteX1" fmla="*/ 2081212 w 2209800"/>
              <a:gd name="connsiteY1" fmla="*/ 1905000 h 1943100"/>
              <a:gd name="connsiteX2" fmla="*/ 2185987 w 2209800"/>
              <a:gd name="connsiteY2" fmla="*/ 1628775 h 1943100"/>
              <a:gd name="connsiteX3" fmla="*/ 2209800 w 2209800"/>
              <a:gd name="connsiteY3" fmla="*/ 1343025 h 1943100"/>
              <a:gd name="connsiteX4" fmla="*/ 2076450 w 2209800"/>
              <a:gd name="connsiteY4" fmla="*/ 1100138 h 1943100"/>
              <a:gd name="connsiteX5" fmla="*/ 1538287 w 2209800"/>
              <a:gd name="connsiteY5" fmla="*/ 738188 h 1943100"/>
              <a:gd name="connsiteX6" fmla="*/ 1085850 w 2209800"/>
              <a:gd name="connsiteY6" fmla="*/ 266700 h 1943100"/>
              <a:gd name="connsiteX7" fmla="*/ 752475 w 2209800"/>
              <a:gd name="connsiteY7" fmla="*/ 33338 h 1943100"/>
              <a:gd name="connsiteX8" fmla="*/ 466725 w 2209800"/>
              <a:gd name="connsiteY8" fmla="*/ 0 h 1943100"/>
              <a:gd name="connsiteX9" fmla="*/ 295275 w 2209800"/>
              <a:gd name="connsiteY9" fmla="*/ 95250 h 1943100"/>
              <a:gd name="connsiteX10" fmla="*/ 123825 w 2209800"/>
              <a:gd name="connsiteY10" fmla="*/ 247650 h 1943100"/>
              <a:gd name="connsiteX11" fmla="*/ 57150 w 2209800"/>
              <a:gd name="connsiteY11" fmla="*/ 314325 h 1943100"/>
              <a:gd name="connsiteX12" fmla="*/ 0 w 2209800"/>
              <a:gd name="connsiteY12" fmla="*/ 338138 h 1943100"/>
              <a:gd name="connsiteX13" fmla="*/ 9525 w 2209800"/>
              <a:gd name="connsiteY13" fmla="*/ 442913 h 1943100"/>
              <a:gd name="connsiteX14" fmla="*/ 61912 w 2209800"/>
              <a:gd name="connsiteY14" fmla="*/ 504825 h 1943100"/>
              <a:gd name="connsiteX15" fmla="*/ 228600 w 2209800"/>
              <a:gd name="connsiteY15" fmla="*/ 557213 h 1943100"/>
              <a:gd name="connsiteX16" fmla="*/ 295275 w 2209800"/>
              <a:gd name="connsiteY16" fmla="*/ 681038 h 1943100"/>
              <a:gd name="connsiteX17" fmla="*/ 385762 w 2209800"/>
              <a:gd name="connsiteY17" fmla="*/ 681038 h 1943100"/>
              <a:gd name="connsiteX18" fmla="*/ 542925 w 2209800"/>
              <a:gd name="connsiteY18" fmla="*/ 552450 h 1943100"/>
              <a:gd name="connsiteX19" fmla="*/ 657225 w 2209800"/>
              <a:gd name="connsiteY19" fmla="*/ 423863 h 1943100"/>
              <a:gd name="connsiteX20" fmla="*/ 781050 w 2209800"/>
              <a:gd name="connsiteY20" fmla="*/ 409575 h 1943100"/>
              <a:gd name="connsiteX21" fmla="*/ 857250 w 2209800"/>
              <a:gd name="connsiteY21" fmla="*/ 404813 h 1943100"/>
              <a:gd name="connsiteX22" fmla="*/ 1052512 w 2209800"/>
              <a:gd name="connsiteY22" fmla="*/ 519113 h 1943100"/>
              <a:gd name="connsiteX23" fmla="*/ 1128712 w 2209800"/>
              <a:gd name="connsiteY23" fmla="*/ 661988 h 1943100"/>
              <a:gd name="connsiteX24" fmla="*/ 1085850 w 2209800"/>
              <a:gd name="connsiteY24" fmla="*/ 1366838 h 1943100"/>
              <a:gd name="connsiteX25" fmla="*/ 1000125 w 2209800"/>
              <a:gd name="connsiteY25" fmla="*/ 1519238 h 1943100"/>
              <a:gd name="connsiteX26" fmla="*/ 1033462 w 2209800"/>
              <a:gd name="connsiteY26" fmla="*/ 1562100 h 1943100"/>
              <a:gd name="connsiteX27" fmla="*/ 1062037 w 2209800"/>
              <a:gd name="connsiteY27" fmla="*/ 1528763 h 1943100"/>
              <a:gd name="connsiteX28" fmla="*/ 1057275 w 2209800"/>
              <a:gd name="connsiteY28" fmla="*/ 1447800 h 1943100"/>
              <a:gd name="connsiteX29" fmla="*/ 1057275 w 2209800"/>
              <a:gd name="connsiteY29" fmla="*/ 1447800 h 1943100"/>
              <a:gd name="connsiteX0" fmla="*/ 2005012 w 2209800"/>
              <a:gd name="connsiteY0" fmla="*/ 1943100 h 1943100"/>
              <a:gd name="connsiteX1" fmla="*/ 2081212 w 2209800"/>
              <a:gd name="connsiteY1" fmla="*/ 1905000 h 1943100"/>
              <a:gd name="connsiteX2" fmla="*/ 2076450 w 2209800"/>
              <a:gd name="connsiteY2" fmla="*/ 1838325 h 1943100"/>
              <a:gd name="connsiteX3" fmla="*/ 2185987 w 2209800"/>
              <a:gd name="connsiteY3" fmla="*/ 1628775 h 1943100"/>
              <a:gd name="connsiteX4" fmla="*/ 2209800 w 2209800"/>
              <a:gd name="connsiteY4" fmla="*/ 1343025 h 1943100"/>
              <a:gd name="connsiteX5" fmla="*/ 2076450 w 2209800"/>
              <a:gd name="connsiteY5" fmla="*/ 1100138 h 1943100"/>
              <a:gd name="connsiteX6" fmla="*/ 1538287 w 2209800"/>
              <a:gd name="connsiteY6" fmla="*/ 738188 h 1943100"/>
              <a:gd name="connsiteX7" fmla="*/ 1085850 w 2209800"/>
              <a:gd name="connsiteY7" fmla="*/ 266700 h 1943100"/>
              <a:gd name="connsiteX8" fmla="*/ 752475 w 2209800"/>
              <a:gd name="connsiteY8" fmla="*/ 33338 h 1943100"/>
              <a:gd name="connsiteX9" fmla="*/ 466725 w 2209800"/>
              <a:gd name="connsiteY9" fmla="*/ 0 h 1943100"/>
              <a:gd name="connsiteX10" fmla="*/ 295275 w 2209800"/>
              <a:gd name="connsiteY10" fmla="*/ 95250 h 1943100"/>
              <a:gd name="connsiteX11" fmla="*/ 123825 w 2209800"/>
              <a:gd name="connsiteY11" fmla="*/ 247650 h 1943100"/>
              <a:gd name="connsiteX12" fmla="*/ 57150 w 2209800"/>
              <a:gd name="connsiteY12" fmla="*/ 314325 h 1943100"/>
              <a:gd name="connsiteX13" fmla="*/ 0 w 2209800"/>
              <a:gd name="connsiteY13" fmla="*/ 338138 h 1943100"/>
              <a:gd name="connsiteX14" fmla="*/ 9525 w 2209800"/>
              <a:gd name="connsiteY14" fmla="*/ 442913 h 1943100"/>
              <a:gd name="connsiteX15" fmla="*/ 61912 w 2209800"/>
              <a:gd name="connsiteY15" fmla="*/ 504825 h 1943100"/>
              <a:gd name="connsiteX16" fmla="*/ 228600 w 2209800"/>
              <a:gd name="connsiteY16" fmla="*/ 557213 h 1943100"/>
              <a:gd name="connsiteX17" fmla="*/ 295275 w 2209800"/>
              <a:gd name="connsiteY17" fmla="*/ 681038 h 1943100"/>
              <a:gd name="connsiteX18" fmla="*/ 385762 w 2209800"/>
              <a:gd name="connsiteY18" fmla="*/ 681038 h 1943100"/>
              <a:gd name="connsiteX19" fmla="*/ 542925 w 2209800"/>
              <a:gd name="connsiteY19" fmla="*/ 552450 h 1943100"/>
              <a:gd name="connsiteX20" fmla="*/ 657225 w 2209800"/>
              <a:gd name="connsiteY20" fmla="*/ 423863 h 1943100"/>
              <a:gd name="connsiteX21" fmla="*/ 781050 w 2209800"/>
              <a:gd name="connsiteY21" fmla="*/ 409575 h 1943100"/>
              <a:gd name="connsiteX22" fmla="*/ 857250 w 2209800"/>
              <a:gd name="connsiteY22" fmla="*/ 404813 h 1943100"/>
              <a:gd name="connsiteX23" fmla="*/ 1052512 w 2209800"/>
              <a:gd name="connsiteY23" fmla="*/ 519113 h 1943100"/>
              <a:gd name="connsiteX24" fmla="*/ 1128712 w 2209800"/>
              <a:gd name="connsiteY24" fmla="*/ 661988 h 1943100"/>
              <a:gd name="connsiteX25" fmla="*/ 1085850 w 2209800"/>
              <a:gd name="connsiteY25" fmla="*/ 1366838 h 1943100"/>
              <a:gd name="connsiteX26" fmla="*/ 1000125 w 2209800"/>
              <a:gd name="connsiteY26" fmla="*/ 1519238 h 1943100"/>
              <a:gd name="connsiteX27" fmla="*/ 1033462 w 2209800"/>
              <a:gd name="connsiteY27" fmla="*/ 1562100 h 1943100"/>
              <a:gd name="connsiteX28" fmla="*/ 1062037 w 2209800"/>
              <a:gd name="connsiteY28" fmla="*/ 1528763 h 1943100"/>
              <a:gd name="connsiteX29" fmla="*/ 1057275 w 2209800"/>
              <a:gd name="connsiteY29" fmla="*/ 1447800 h 1943100"/>
              <a:gd name="connsiteX30" fmla="*/ 1057275 w 2209800"/>
              <a:gd name="connsiteY30" fmla="*/ 1447800 h 1943100"/>
              <a:gd name="connsiteX0" fmla="*/ 1943100 w 2209800"/>
              <a:gd name="connsiteY0" fmla="*/ 1847850 h 1907533"/>
              <a:gd name="connsiteX1" fmla="*/ 2081212 w 2209800"/>
              <a:gd name="connsiteY1" fmla="*/ 1905000 h 1907533"/>
              <a:gd name="connsiteX2" fmla="*/ 2076450 w 2209800"/>
              <a:gd name="connsiteY2" fmla="*/ 1838325 h 1907533"/>
              <a:gd name="connsiteX3" fmla="*/ 2185987 w 2209800"/>
              <a:gd name="connsiteY3" fmla="*/ 1628775 h 1907533"/>
              <a:gd name="connsiteX4" fmla="*/ 2209800 w 2209800"/>
              <a:gd name="connsiteY4" fmla="*/ 1343025 h 1907533"/>
              <a:gd name="connsiteX5" fmla="*/ 2076450 w 2209800"/>
              <a:gd name="connsiteY5" fmla="*/ 1100138 h 1907533"/>
              <a:gd name="connsiteX6" fmla="*/ 1538287 w 2209800"/>
              <a:gd name="connsiteY6" fmla="*/ 738188 h 1907533"/>
              <a:gd name="connsiteX7" fmla="*/ 1085850 w 2209800"/>
              <a:gd name="connsiteY7" fmla="*/ 266700 h 1907533"/>
              <a:gd name="connsiteX8" fmla="*/ 752475 w 2209800"/>
              <a:gd name="connsiteY8" fmla="*/ 33338 h 1907533"/>
              <a:gd name="connsiteX9" fmla="*/ 466725 w 2209800"/>
              <a:gd name="connsiteY9" fmla="*/ 0 h 1907533"/>
              <a:gd name="connsiteX10" fmla="*/ 295275 w 2209800"/>
              <a:gd name="connsiteY10" fmla="*/ 95250 h 1907533"/>
              <a:gd name="connsiteX11" fmla="*/ 123825 w 2209800"/>
              <a:gd name="connsiteY11" fmla="*/ 247650 h 1907533"/>
              <a:gd name="connsiteX12" fmla="*/ 57150 w 2209800"/>
              <a:gd name="connsiteY12" fmla="*/ 314325 h 1907533"/>
              <a:gd name="connsiteX13" fmla="*/ 0 w 2209800"/>
              <a:gd name="connsiteY13" fmla="*/ 338138 h 1907533"/>
              <a:gd name="connsiteX14" fmla="*/ 9525 w 2209800"/>
              <a:gd name="connsiteY14" fmla="*/ 442913 h 1907533"/>
              <a:gd name="connsiteX15" fmla="*/ 61912 w 2209800"/>
              <a:gd name="connsiteY15" fmla="*/ 504825 h 1907533"/>
              <a:gd name="connsiteX16" fmla="*/ 228600 w 2209800"/>
              <a:gd name="connsiteY16" fmla="*/ 557213 h 1907533"/>
              <a:gd name="connsiteX17" fmla="*/ 295275 w 2209800"/>
              <a:gd name="connsiteY17" fmla="*/ 681038 h 1907533"/>
              <a:gd name="connsiteX18" fmla="*/ 385762 w 2209800"/>
              <a:gd name="connsiteY18" fmla="*/ 681038 h 1907533"/>
              <a:gd name="connsiteX19" fmla="*/ 542925 w 2209800"/>
              <a:gd name="connsiteY19" fmla="*/ 552450 h 1907533"/>
              <a:gd name="connsiteX20" fmla="*/ 657225 w 2209800"/>
              <a:gd name="connsiteY20" fmla="*/ 423863 h 1907533"/>
              <a:gd name="connsiteX21" fmla="*/ 781050 w 2209800"/>
              <a:gd name="connsiteY21" fmla="*/ 409575 h 1907533"/>
              <a:gd name="connsiteX22" fmla="*/ 857250 w 2209800"/>
              <a:gd name="connsiteY22" fmla="*/ 404813 h 1907533"/>
              <a:gd name="connsiteX23" fmla="*/ 1052512 w 2209800"/>
              <a:gd name="connsiteY23" fmla="*/ 519113 h 1907533"/>
              <a:gd name="connsiteX24" fmla="*/ 1128712 w 2209800"/>
              <a:gd name="connsiteY24" fmla="*/ 661988 h 1907533"/>
              <a:gd name="connsiteX25" fmla="*/ 1085850 w 2209800"/>
              <a:gd name="connsiteY25" fmla="*/ 1366838 h 1907533"/>
              <a:gd name="connsiteX26" fmla="*/ 1000125 w 2209800"/>
              <a:gd name="connsiteY26" fmla="*/ 1519238 h 1907533"/>
              <a:gd name="connsiteX27" fmla="*/ 1033462 w 2209800"/>
              <a:gd name="connsiteY27" fmla="*/ 1562100 h 1907533"/>
              <a:gd name="connsiteX28" fmla="*/ 1062037 w 2209800"/>
              <a:gd name="connsiteY28" fmla="*/ 1528763 h 1907533"/>
              <a:gd name="connsiteX29" fmla="*/ 1057275 w 2209800"/>
              <a:gd name="connsiteY29" fmla="*/ 1447800 h 1907533"/>
              <a:gd name="connsiteX30" fmla="*/ 1057275 w 2209800"/>
              <a:gd name="connsiteY30" fmla="*/ 1447800 h 1907533"/>
              <a:gd name="connsiteX0" fmla="*/ 2043112 w 2209800"/>
              <a:gd name="connsiteY0" fmla="*/ 1828800 h 1907150"/>
              <a:gd name="connsiteX1" fmla="*/ 2081212 w 2209800"/>
              <a:gd name="connsiteY1" fmla="*/ 1905000 h 1907150"/>
              <a:gd name="connsiteX2" fmla="*/ 2076450 w 2209800"/>
              <a:gd name="connsiteY2" fmla="*/ 1838325 h 1907150"/>
              <a:gd name="connsiteX3" fmla="*/ 2185987 w 2209800"/>
              <a:gd name="connsiteY3" fmla="*/ 1628775 h 1907150"/>
              <a:gd name="connsiteX4" fmla="*/ 2209800 w 2209800"/>
              <a:gd name="connsiteY4" fmla="*/ 1343025 h 1907150"/>
              <a:gd name="connsiteX5" fmla="*/ 2076450 w 2209800"/>
              <a:gd name="connsiteY5" fmla="*/ 1100138 h 1907150"/>
              <a:gd name="connsiteX6" fmla="*/ 1538287 w 2209800"/>
              <a:gd name="connsiteY6" fmla="*/ 738188 h 1907150"/>
              <a:gd name="connsiteX7" fmla="*/ 1085850 w 2209800"/>
              <a:gd name="connsiteY7" fmla="*/ 266700 h 1907150"/>
              <a:gd name="connsiteX8" fmla="*/ 752475 w 2209800"/>
              <a:gd name="connsiteY8" fmla="*/ 33338 h 1907150"/>
              <a:gd name="connsiteX9" fmla="*/ 466725 w 2209800"/>
              <a:gd name="connsiteY9" fmla="*/ 0 h 1907150"/>
              <a:gd name="connsiteX10" fmla="*/ 295275 w 2209800"/>
              <a:gd name="connsiteY10" fmla="*/ 95250 h 1907150"/>
              <a:gd name="connsiteX11" fmla="*/ 123825 w 2209800"/>
              <a:gd name="connsiteY11" fmla="*/ 247650 h 1907150"/>
              <a:gd name="connsiteX12" fmla="*/ 57150 w 2209800"/>
              <a:gd name="connsiteY12" fmla="*/ 314325 h 1907150"/>
              <a:gd name="connsiteX13" fmla="*/ 0 w 2209800"/>
              <a:gd name="connsiteY13" fmla="*/ 338138 h 1907150"/>
              <a:gd name="connsiteX14" fmla="*/ 9525 w 2209800"/>
              <a:gd name="connsiteY14" fmla="*/ 442913 h 1907150"/>
              <a:gd name="connsiteX15" fmla="*/ 61912 w 2209800"/>
              <a:gd name="connsiteY15" fmla="*/ 504825 h 1907150"/>
              <a:gd name="connsiteX16" fmla="*/ 228600 w 2209800"/>
              <a:gd name="connsiteY16" fmla="*/ 557213 h 1907150"/>
              <a:gd name="connsiteX17" fmla="*/ 295275 w 2209800"/>
              <a:gd name="connsiteY17" fmla="*/ 681038 h 1907150"/>
              <a:gd name="connsiteX18" fmla="*/ 385762 w 2209800"/>
              <a:gd name="connsiteY18" fmla="*/ 681038 h 1907150"/>
              <a:gd name="connsiteX19" fmla="*/ 542925 w 2209800"/>
              <a:gd name="connsiteY19" fmla="*/ 552450 h 1907150"/>
              <a:gd name="connsiteX20" fmla="*/ 657225 w 2209800"/>
              <a:gd name="connsiteY20" fmla="*/ 423863 h 1907150"/>
              <a:gd name="connsiteX21" fmla="*/ 781050 w 2209800"/>
              <a:gd name="connsiteY21" fmla="*/ 409575 h 1907150"/>
              <a:gd name="connsiteX22" fmla="*/ 857250 w 2209800"/>
              <a:gd name="connsiteY22" fmla="*/ 404813 h 1907150"/>
              <a:gd name="connsiteX23" fmla="*/ 1052512 w 2209800"/>
              <a:gd name="connsiteY23" fmla="*/ 519113 h 1907150"/>
              <a:gd name="connsiteX24" fmla="*/ 1128712 w 2209800"/>
              <a:gd name="connsiteY24" fmla="*/ 661988 h 1907150"/>
              <a:gd name="connsiteX25" fmla="*/ 1085850 w 2209800"/>
              <a:gd name="connsiteY25" fmla="*/ 1366838 h 1907150"/>
              <a:gd name="connsiteX26" fmla="*/ 1000125 w 2209800"/>
              <a:gd name="connsiteY26" fmla="*/ 1519238 h 1907150"/>
              <a:gd name="connsiteX27" fmla="*/ 1033462 w 2209800"/>
              <a:gd name="connsiteY27" fmla="*/ 1562100 h 1907150"/>
              <a:gd name="connsiteX28" fmla="*/ 1062037 w 2209800"/>
              <a:gd name="connsiteY28" fmla="*/ 1528763 h 1907150"/>
              <a:gd name="connsiteX29" fmla="*/ 1057275 w 2209800"/>
              <a:gd name="connsiteY29" fmla="*/ 1447800 h 1907150"/>
              <a:gd name="connsiteX30" fmla="*/ 1057275 w 2209800"/>
              <a:gd name="connsiteY30" fmla="*/ 1447800 h 1907150"/>
              <a:gd name="connsiteX0" fmla="*/ 1938337 w 2209800"/>
              <a:gd name="connsiteY0" fmla="*/ 1876425 h 1908461"/>
              <a:gd name="connsiteX1" fmla="*/ 2081212 w 2209800"/>
              <a:gd name="connsiteY1" fmla="*/ 1905000 h 1908461"/>
              <a:gd name="connsiteX2" fmla="*/ 2076450 w 2209800"/>
              <a:gd name="connsiteY2" fmla="*/ 1838325 h 1908461"/>
              <a:gd name="connsiteX3" fmla="*/ 2185987 w 2209800"/>
              <a:gd name="connsiteY3" fmla="*/ 1628775 h 1908461"/>
              <a:gd name="connsiteX4" fmla="*/ 2209800 w 2209800"/>
              <a:gd name="connsiteY4" fmla="*/ 1343025 h 1908461"/>
              <a:gd name="connsiteX5" fmla="*/ 2076450 w 2209800"/>
              <a:gd name="connsiteY5" fmla="*/ 1100138 h 1908461"/>
              <a:gd name="connsiteX6" fmla="*/ 1538287 w 2209800"/>
              <a:gd name="connsiteY6" fmla="*/ 738188 h 1908461"/>
              <a:gd name="connsiteX7" fmla="*/ 1085850 w 2209800"/>
              <a:gd name="connsiteY7" fmla="*/ 266700 h 1908461"/>
              <a:gd name="connsiteX8" fmla="*/ 752475 w 2209800"/>
              <a:gd name="connsiteY8" fmla="*/ 33338 h 1908461"/>
              <a:gd name="connsiteX9" fmla="*/ 466725 w 2209800"/>
              <a:gd name="connsiteY9" fmla="*/ 0 h 1908461"/>
              <a:gd name="connsiteX10" fmla="*/ 295275 w 2209800"/>
              <a:gd name="connsiteY10" fmla="*/ 95250 h 1908461"/>
              <a:gd name="connsiteX11" fmla="*/ 123825 w 2209800"/>
              <a:gd name="connsiteY11" fmla="*/ 247650 h 1908461"/>
              <a:gd name="connsiteX12" fmla="*/ 57150 w 2209800"/>
              <a:gd name="connsiteY12" fmla="*/ 314325 h 1908461"/>
              <a:gd name="connsiteX13" fmla="*/ 0 w 2209800"/>
              <a:gd name="connsiteY13" fmla="*/ 338138 h 1908461"/>
              <a:gd name="connsiteX14" fmla="*/ 9525 w 2209800"/>
              <a:gd name="connsiteY14" fmla="*/ 442913 h 1908461"/>
              <a:gd name="connsiteX15" fmla="*/ 61912 w 2209800"/>
              <a:gd name="connsiteY15" fmla="*/ 504825 h 1908461"/>
              <a:gd name="connsiteX16" fmla="*/ 228600 w 2209800"/>
              <a:gd name="connsiteY16" fmla="*/ 557213 h 1908461"/>
              <a:gd name="connsiteX17" fmla="*/ 295275 w 2209800"/>
              <a:gd name="connsiteY17" fmla="*/ 681038 h 1908461"/>
              <a:gd name="connsiteX18" fmla="*/ 385762 w 2209800"/>
              <a:gd name="connsiteY18" fmla="*/ 681038 h 1908461"/>
              <a:gd name="connsiteX19" fmla="*/ 542925 w 2209800"/>
              <a:gd name="connsiteY19" fmla="*/ 552450 h 1908461"/>
              <a:gd name="connsiteX20" fmla="*/ 657225 w 2209800"/>
              <a:gd name="connsiteY20" fmla="*/ 423863 h 1908461"/>
              <a:gd name="connsiteX21" fmla="*/ 781050 w 2209800"/>
              <a:gd name="connsiteY21" fmla="*/ 409575 h 1908461"/>
              <a:gd name="connsiteX22" fmla="*/ 857250 w 2209800"/>
              <a:gd name="connsiteY22" fmla="*/ 404813 h 1908461"/>
              <a:gd name="connsiteX23" fmla="*/ 1052512 w 2209800"/>
              <a:gd name="connsiteY23" fmla="*/ 519113 h 1908461"/>
              <a:gd name="connsiteX24" fmla="*/ 1128712 w 2209800"/>
              <a:gd name="connsiteY24" fmla="*/ 661988 h 1908461"/>
              <a:gd name="connsiteX25" fmla="*/ 1085850 w 2209800"/>
              <a:gd name="connsiteY25" fmla="*/ 1366838 h 1908461"/>
              <a:gd name="connsiteX26" fmla="*/ 1000125 w 2209800"/>
              <a:gd name="connsiteY26" fmla="*/ 1519238 h 1908461"/>
              <a:gd name="connsiteX27" fmla="*/ 1033462 w 2209800"/>
              <a:gd name="connsiteY27" fmla="*/ 1562100 h 1908461"/>
              <a:gd name="connsiteX28" fmla="*/ 1062037 w 2209800"/>
              <a:gd name="connsiteY28" fmla="*/ 1528763 h 1908461"/>
              <a:gd name="connsiteX29" fmla="*/ 1057275 w 2209800"/>
              <a:gd name="connsiteY29" fmla="*/ 1447800 h 1908461"/>
              <a:gd name="connsiteX30" fmla="*/ 1057275 w 2209800"/>
              <a:gd name="connsiteY30" fmla="*/ 1447800 h 1908461"/>
              <a:gd name="connsiteX0" fmla="*/ 1938337 w 2209800"/>
              <a:gd name="connsiteY0" fmla="*/ 1876425 h 1929518"/>
              <a:gd name="connsiteX1" fmla="*/ 2009775 w 2209800"/>
              <a:gd name="connsiteY1" fmla="*/ 1928814 h 1929518"/>
              <a:gd name="connsiteX2" fmla="*/ 2081212 w 2209800"/>
              <a:gd name="connsiteY2" fmla="*/ 1905000 h 1929518"/>
              <a:gd name="connsiteX3" fmla="*/ 2076450 w 2209800"/>
              <a:gd name="connsiteY3" fmla="*/ 1838325 h 1929518"/>
              <a:gd name="connsiteX4" fmla="*/ 2185987 w 2209800"/>
              <a:gd name="connsiteY4" fmla="*/ 1628775 h 1929518"/>
              <a:gd name="connsiteX5" fmla="*/ 2209800 w 2209800"/>
              <a:gd name="connsiteY5" fmla="*/ 1343025 h 1929518"/>
              <a:gd name="connsiteX6" fmla="*/ 2076450 w 2209800"/>
              <a:gd name="connsiteY6" fmla="*/ 1100138 h 1929518"/>
              <a:gd name="connsiteX7" fmla="*/ 1538287 w 2209800"/>
              <a:gd name="connsiteY7" fmla="*/ 738188 h 1929518"/>
              <a:gd name="connsiteX8" fmla="*/ 1085850 w 2209800"/>
              <a:gd name="connsiteY8" fmla="*/ 266700 h 1929518"/>
              <a:gd name="connsiteX9" fmla="*/ 752475 w 2209800"/>
              <a:gd name="connsiteY9" fmla="*/ 33338 h 1929518"/>
              <a:gd name="connsiteX10" fmla="*/ 466725 w 2209800"/>
              <a:gd name="connsiteY10" fmla="*/ 0 h 1929518"/>
              <a:gd name="connsiteX11" fmla="*/ 295275 w 2209800"/>
              <a:gd name="connsiteY11" fmla="*/ 95250 h 1929518"/>
              <a:gd name="connsiteX12" fmla="*/ 123825 w 2209800"/>
              <a:gd name="connsiteY12" fmla="*/ 247650 h 1929518"/>
              <a:gd name="connsiteX13" fmla="*/ 57150 w 2209800"/>
              <a:gd name="connsiteY13" fmla="*/ 314325 h 1929518"/>
              <a:gd name="connsiteX14" fmla="*/ 0 w 2209800"/>
              <a:gd name="connsiteY14" fmla="*/ 338138 h 1929518"/>
              <a:gd name="connsiteX15" fmla="*/ 9525 w 2209800"/>
              <a:gd name="connsiteY15" fmla="*/ 442913 h 1929518"/>
              <a:gd name="connsiteX16" fmla="*/ 61912 w 2209800"/>
              <a:gd name="connsiteY16" fmla="*/ 504825 h 1929518"/>
              <a:gd name="connsiteX17" fmla="*/ 228600 w 2209800"/>
              <a:gd name="connsiteY17" fmla="*/ 557213 h 1929518"/>
              <a:gd name="connsiteX18" fmla="*/ 295275 w 2209800"/>
              <a:gd name="connsiteY18" fmla="*/ 681038 h 1929518"/>
              <a:gd name="connsiteX19" fmla="*/ 385762 w 2209800"/>
              <a:gd name="connsiteY19" fmla="*/ 681038 h 1929518"/>
              <a:gd name="connsiteX20" fmla="*/ 542925 w 2209800"/>
              <a:gd name="connsiteY20" fmla="*/ 552450 h 1929518"/>
              <a:gd name="connsiteX21" fmla="*/ 657225 w 2209800"/>
              <a:gd name="connsiteY21" fmla="*/ 423863 h 1929518"/>
              <a:gd name="connsiteX22" fmla="*/ 781050 w 2209800"/>
              <a:gd name="connsiteY22" fmla="*/ 409575 h 1929518"/>
              <a:gd name="connsiteX23" fmla="*/ 857250 w 2209800"/>
              <a:gd name="connsiteY23" fmla="*/ 404813 h 1929518"/>
              <a:gd name="connsiteX24" fmla="*/ 1052512 w 2209800"/>
              <a:gd name="connsiteY24" fmla="*/ 519113 h 1929518"/>
              <a:gd name="connsiteX25" fmla="*/ 1128712 w 2209800"/>
              <a:gd name="connsiteY25" fmla="*/ 661988 h 1929518"/>
              <a:gd name="connsiteX26" fmla="*/ 1085850 w 2209800"/>
              <a:gd name="connsiteY26" fmla="*/ 1366838 h 1929518"/>
              <a:gd name="connsiteX27" fmla="*/ 1000125 w 2209800"/>
              <a:gd name="connsiteY27" fmla="*/ 1519238 h 1929518"/>
              <a:gd name="connsiteX28" fmla="*/ 1033462 w 2209800"/>
              <a:gd name="connsiteY28" fmla="*/ 1562100 h 1929518"/>
              <a:gd name="connsiteX29" fmla="*/ 1062037 w 2209800"/>
              <a:gd name="connsiteY29" fmla="*/ 1528763 h 1929518"/>
              <a:gd name="connsiteX30" fmla="*/ 1057275 w 2209800"/>
              <a:gd name="connsiteY30" fmla="*/ 1447800 h 1929518"/>
              <a:gd name="connsiteX31" fmla="*/ 1057275 w 2209800"/>
              <a:gd name="connsiteY31" fmla="*/ 1447800 h 1929518"/>
              <a:gd name="connsiteX0" fmla="*/ 2005012 w 2209800"/>
              <a:gd name="connsiteY0" fmla="*/ 1800225 h 1929518"/>
              <a:gd name="connsiteX1" fmla="*/ 2009775 w 2209800"/>
              <a:gd name="connsiteY1" fmla="*/ 1928814 h 1929518"/>
              <a:gd name="connsiteX2" fmla="*/ 2081212 w 2209800"/>
              <a:gd name="connsiteY2" fmla="*/ 1905000 h 1929518"/>
              <a:gd name="connsiteX3" fmla="*/ 2076450 w 2209800"/>
              <a:gd name="connsiteY3" fmla="*/ 1838325 h 1929518"/>
              <a:gd name="connsiteX4" fmla="*/ 2185987 w 2209800"/>
              <a:gd name="connsiteY4" fmla="*/ 1628775 h 1929518"/>
              <a:gd name="connsiteX5" fmla="*/ 2209800 w 2209800"/>
              <a:gd name="connsiteY5" fmla="*/ 1343025 h 1929518"/>
              <a:gd name="connsiteX6" fmla="*/ 2076450 w 2209800"/>
              <a:gd name="connsiteY6" fmla="*/ 1100138 h 1929518"/>
              <a:gd name="connsiteX7" fmla="*/ 1538287 w 2209800"/>
              <a:gd name="connsiteY7" fmla="*/ 738188 h 1929518"/>
              <a:gd name="connsiteX8" fmla="*/ 1085850 w 2209800"/>
              <a:gd name="connsiteY8" fmla="*/ 266700 h 1929518"/>
              <a:gd name="connsiteX9" fmla="*/ 752475 w 2209800"/>
              <a:gd name="connsiteY9" fmla="*/ 33338 h 1929518"/>
              <a:gd name="connsiteX10" fmla="*/ 466725 w 2209800"/>
              <a:gd name="connsiteY10" fmla="*/ 0 h 1929518"/>
              <a:gd name="connsiteX11" fmla="*/ 295275 w 2209800"/>
              <a:gd name="connsiteY11" fmla="*/ 95250 h 1929518"/>
              <a:gd name="connsiteX12" fmla="*/ 123825 w 2209800"/>
              <a:gd name="connsiteY12" fmla="*/ 247650 h 1929518"/>
              <a:gd name="connsiteX13" fmla="*/ 57150 w 2209800"/>
              <a:gd name="connsiteY13" fmla="*/ 314325 h 1929518"/>
              <a:gd name="connsiteX14" fmla="*/ 0 w 2209800"/>
              <a:gd name="connsiteY14" fmla="*/ 338138 h 1929518"/>
              <a:gd name="connsiteX15" fmla="*/ 9525 w 2209800"/>
              <a:gd name="connsiteY15" fmla="*/ 442913 h 1929518"/>
              <a:gd name="connsiteX16" fmla="*/ 61912 w 2209800"/>
              <a:gd name="connsiteY16" fmla="*/ 504825 h 1929518"/>
              <a:gd name="connsiteX17" fmla="*/ 228600 w 2209800"/>
              <a:gd name="connsiteY17" fmla="*/ 557213 h 1929518"/>
              <a:gd name="connsiteX18" fmla="*/ 295275 w 2209800"/>
              <a:gd name="connsiteY18" fmla="*/ 681038 h 1929518"/>
              <a:gd name="connsiteX19" fmla="*/ 385762 w 2209800"/>
              <a:gd name="connsiteY19" fmla="*/ 681038 h 1929518"/>
              <a:gd name="connsiteX20" fmla="*/ 542925 w 2209800"/>
              <a:gd name="connsiteY20" fmla="*/ 552450 h 1929518"/>
              <a:gd name="connsiteX21" fmla="*/ 657225 w 2209800"/>
              <a:gd name="connsiteY21" fmla="*/ 423863 h 1929518"/>
              <a:gd name="connsiteX22" fmla="*/ 781050 w 2209800"/>
              <a:gd name="connsiteY22" fmla="*/ 409575 h 1929518"/>
              <a:gd name="connsiteX23" fmla="*/ 857250 w 2209800"/>
              <a:gd name="connsiteY23" fmla="*/ 404813 h 1929518"/>
              <a:gd name="connsiteX24" fmla="*/ 1052512 w 2209800"/>
              <a:gd name="connsiteY24" fmla="*/ 519113 h 1929518"/>
              <a:gd name="connsiteX25" fmla="*/ 1128712 w 2209800"/>
              <a:gd name="connsiteY25" fmla="*/ 661988 h 1929518"/>
              <a:gd name="connsiteX26" fmla="*/ 1085850 w 2209800"/>
              <a:gd name="connsiteY26" fmla="*/ 1366838 h 1929518"/>
              <a:gd name="connsiteX27" fmla="*/ 1000125 w 2209800"/>
              <a:gd name="connsiteY27" fmla="*/ 1519238 h 1929518"/>
              <a:gd name="connsiteX28" fmla="*/ 1033462 w 2209800"/>
              <a:gd name="connsiteY28" fmla="*/ 1562100 h 1929518"/>
              <a:gd name="connsiteX29" fmla="*/ 1062037 w 2209800"/>
              <a:gd name="connsiteY29" fmla="*/ 1528763 h 1929518"/>
              <a:gd name="connsiteX30" fmla="*/ 1057275 w 2209800"/>
              <a:gd name="connsiteY30" fmla="*/ 1447800 h 1929518"/>
              <a:gd name="connsiteX31" fmla="*/ 1057275 w 2209800"/>
              <a:gd name="connsiteY31" fmla="*/ 1447800 h 1929518"/>
              <a:gd name="connsiteX0" fmla="*/ 2005012 w 2209800"/>
              <a:gd name="connsiteY0" fmla="*/ 1800225 h 1929519"/>
              <a:gd name="connsiteX1" fmla="*/ 1976437 w 2209800"/>
              <a:gd name="connsiteY1" fmla="*/ 1895475 h 1929519"/>
              <a:gd name="connsiteX2" fmla="*/ 2009775 w 2209800"/>
              <a:gd name="connsiteY2" fmla="*/ 1928814 h 1929519"/>
              <a:gd name="connsiteX3" fmla="*/ 2081212 w 2209800"/>
              <a:gd name="connsiteY3" fmla="*/ 1905000 h 1929519"/>
              <a:gd name="connsiteX4" fmla="*/ 2076450 w 2209800"/>
              <a:gd name="connsiteY4" fmla="*/ 1838325 h 1929519"/>
              <a:gd name="connsiteX5" fmla="*/ 2185987 w 2209800"/>
              <a:gd name="connsiteY5" fmla="*/ 1628775 h 1929519"/>
              <a:gd name="connsiteX6" fmla="*/ 2209800 w 2209800"/>
              <a:gd name="connsiteY6" fmla="*/ 1343025 h 1929519"/>
              <a:gd name="connsiteX7" fmla="*/ 2076450 w 2209800"/>
              <a:gd name="connsiteY7" fmla="*/ 1100138 h 1929519"/>
              <a:gd name="connsiteX8" fmla="*/ 1538287 w 2209800"/>
              <a:gd name="connsiteY8" fmla="*/ 738188 h 1929519"/>
              <a:gd name="connsiteX9" fmla="*/ 1085850 w 2209800"/>
              <a:gd name="connsiteY9" fmla="*/ 266700 h 1929519"/>
              <a:gd name="connsiteX10" fmla="*/ 752475 w 2209800"/>
              <a:gd name="connsiteY10" fmla="*/ 33338 h 1929519"/>
              <a:gd name="connsiteX11" fmla="*/ 466725 w 2209800"/>
              <a:gd name="connsiteY11" fmla="*/ 0 h 1929519"/>
              <a:gd name="connsiteX12" fmla="*/ 295275 w 2209800"/>
              <a:gd name="connsiteY12" fmla="*/ 95250 h 1929519"/>
              <a:gd name="connsiteX13" fmla="*/ 123825 w 2209800"/>
              <a:gd name="connsiteY13" fmla="*/ 247650 h 1929519"/>
              <a:gd name="connsiteX14" fmla="*/ 57150 w 2209800"/>
              <a:gd name="connsiteY14" fmla="*/ 314325 h 1929519"/>
              <a:gd name="connsiteX15" fmla="*/ 0 w 2209800"/>
              <a:gd name="connsiteY15" fmla="*/ 338138 h 1929519"/>
              <a:gd name="connsiteX16" fmla="*/ 9525 w 2209800"/>
              <a:gd name="connsiteY16" fmla="*/ 442913 h 1929519"/>
              <a:gd name="connsiteX17" fmla="*/ 61912 w 2209800"/>
              <a:gd name="connsiteY17" fmla="*/ 504825 h 1929519"/>
              <a:gd name="connsiteX18" fmla="*/ 228600 w 2209800"/>
              <a:gd name="connsiteY18" fmla="*/ 557213 h 1929519"/>
              <a:gd name="connsiteX19" fmla="*/ 295275 w 2209800"/>
              <a:gd name="connsiteY19" fmla="*/ 681038 h 1929519"/>
              <a:gd name="connsiteX20" fmla="*/ 385762 w 2209800"/>
              <a:gd name="connsiteY20" fmla="*/ 681038 h 1929519"/>
              <a:gd name="connsiteX21" fmla="*/ 542925 w 2209800"/>
              <a:gd name="connsiteY21" fmla="*/ 552450 h 1929519"/>
              <a:gd name="connsiteX22" fmla="*/ 657225 w 2209800"/>
              <a:gd name="connsiteY22" fmla="*/ 423863 h 1929519"/>
              <a:gd name="connsiteX23" fmla="*/ 781050 w 2209800"/>
              <a:gd name="connsiteY23" fmla="*/ 409575 h 1929519"/>
              <a:gd name="connsiteX24" fmla="*/ 857250 w 2209800"/>
              <a:gd name="connsiteY24" fmla="*/ 404813 h 1929519"/>
              <a:gd name="connsiteX25" fmla="*/ 1052512 w 2209800"/>
              <a:gd name="connsiteY25" fmla="*/ 519113 h 1929519"/>
              <a:gd name="connsiteX26" fmla="*/ 1128712 w 2209800"/>
              <a:gd name="connsiteY26" fmla="*/ 661988 h 1929519"/>
              <a:gd name="connsiteX27" fmla="*/ 1085850 w 2209800"/>
              <a:gd name="connsiteY27" fmla="*/ 1366838 h 1929519"/>
              <a:gd name="connsiteX28" fmla="*/ 1000125 w 2209800"/>
              <a:gd name="connsiteY28" fmla="*/ 1519238 h 1929519"/>
              <a:gd name="connsiteX29" fmla="*/ 1033462 w 2209800"/>
              <a:gd name="connsiteY29" fmla="*/ 1562100 h 1929519"/>
              <a:gd name="connsiteX30" fmla="*/ 1062037 w 2209800"/>
              <a:gd name="connsiteY30" fmla="*/ 1528763 h 1929519"/>
              <a:gd name="connsiteX31" fmla="*/ 1057275 w 2209800"/>
              <a:gd name="connsiteY31" fmla="*/ 1447800 h 1929519"/>
              <a:gd name="connsiteX32" fmla="*/ 1057275 w 2209800"/>
              <a:gd name="connsiteY32" fmla="*/ 1447800 h 1929519"/>
              <a:gd name="connsiteX0" fmla="*/ 2062162 w 2209800"/>
              <a:gd name="connsiteY0" fmla="*/ 1833563 h 1929519"/>
              <a:gd name="connsiteX1" fmla="*/ 1976437 w 2209800"/>
              <a:gd name="connsiteY1" fmla="*/ 1895475 h 1929519"/>
              <a:gd name="connsiteX2" fmla="*/ 2009775 w 2209800"/>
              <a:gd name="connsiteY2" fmla="*/ 1928814 h 1929519"/>
              <a:gd name="connsiteX3" fmla="*/ 2081212 w 2209800"/>
              <a:gd name="connsiteY3" fmla="*/ 1905000 h 1929519"/>
              <a:gd name="connsiteX4" fmla="*/ 2076450 w 2209800"/>
              <a:gd name="connsiteY4" fmla="*/ 1838325 h 1929519"/>
              <a:gd name="connsiteX5" fmla="*/ 2185987 w 2209800"/>
              <a:gd name="connsiteY5" fmla="*/ 1628775 h 1929519"/>
              <a:gd name="connsiteX6" fmla="*/ 2209800 w 2209800"/>
              <a:gd name="connsiteY6" fmla="*/ 1343025 h 1929519"/>
              <a:gd name="connsiteX7" fmla="*/ 2076450 w 2209800"/>
              <a:gd name="connsiteY7" fmla="*/ 1100138 h 1929519"/>
              <a:gd name="connsiteX8" fmla="*/ 1538287 w 2209800"/>
              <a:gd name="connsiteY8" fmla="*/ 738188 h 1929519"/>
              <a:gd name="connsiteX9" fmla="*/ 1085850 w 2209800"/>
              <a:gd name="connsiteY9" fmla="*/ 266700 h 1929519"/>
              <a:gd name="connsiteX10" fmla="*/ 752475 w 2209800"/>
              <a:gd name="connsiteY10" fmla="*/ 33338 h 1929519"/>
              <a:gd name="connsiteX11" fmla="*/ 466725 w 2209800"/>
              <a:gd name="connsiteY11" fmla="*/ 0 h 1929519"/>
              <a:gd name="connsiteX12" fmla="*/ 295275 w 2209800"/>
              <a:gd name="connsiteY12" fmla="*/ 95250 h 1929519"/>
              <a:gd name="connsiteX13" fmla="*/ 123825 w 2209800"/>
              <a:gd name="connsiteY13" fmla="*/ 247650 h 1929519"/>
              <a:gd name="connsiteX14" fmla="*/ 57150 w 2209800"/>
              <a:gd name="connsiteY14" fmla="*/ 314325 h 1929519"/>
              <a:gd name="connsiteX15" fmla="*/ 0 w 2209800"/>
              <a:gd name="connsiteY15" fmla="*/ 338138 h 1929519"/>
              <a:gd name="connsiteX16" fmla="*/ 9525 w 2209800"/>
              <a:gd name="connsiteY16" fmla="*/ 442913 h 1929519"/>
              <a:gd name="connsiteX17" fmla="*/ 61912 w 2209800"/>
              <a:gd name="connsiteY17" fmla="*/ 504825 h 1929519"/>
              <a:gd name="connsiteX18" fmla="*/ 228600 w 2209800"/>
              <a:gd name="connsiteY18" fmla="*/ 557213 h 1929519"/>
              <a:gd name="connsiteX19" fmla="*/ 295275 w 2209800"/>
              <a:gd name="connsiteY19" fmla="*/ 681038 h 1929519"/>
              <a:gd name="connsiteX20" fmla="*/ 385762 w 2209800"/>
              <a:gd name="connsiteY20" fmla="*/ 681038 h 1929519"/>
              <a:gd name="connsiteX21" fmla="*/ 542925 w 2209800"/>
              <a:gd name="connsiteY21" fmla="*/ 552450 h 1929519"/>
              <a:gd name="connsiteX22" fmla="*/ 657225 w 2209800"/>
              <a:gd name="connsiteY22" fmla="*/ 423863 h 1929519"/>
              <a:gd name="connsiteX23" fmla="*/ 781050 w 2209800"/>
              <a:gd name="connsiteY23" fmla="*/ 409575 h 1929519"/>
              <a:gd name="connsiteX24" fmla="*/ 857250 w 2209800"/>
              <a:gd name="connsiteY24" fmla="*/ 404813 h 1929519"/>
              <a:gd name="connsiteX25" fmla="*/ 1052512 w 2209800"/>
              <a:gd name="connsiteY25" fmla="*/ 519113 h 1929519"/>
              <a:gd name="connsiteX26" fmla="*/ 1128712 w 2209800"/>
              <a:gd name="connsiteY26" fmla="*/ 661988 h 1929519"/>
              <a:gd name="connsiteX27" fmla="*/ 1085850 w 2209800"/>
              <a:gd name="connsiteY27" fmla="*/ 1366838 h 1929519"/>
              <a:gd name="connsiteX28" fmla="*/ 1000125 w 2209800"/>
              <a:gd name="connsiteY28" fmla="*/ 1519238 h 1929519"/>
              <a:gd name="connsiteX29" fmla="*/ 1033462 w 2209800"/>
              <a:gd name="connsiteY29" fmla="*/ 1562100 h 1929519"/>
              <a:gd name="connsiteX30" fmla="*/ 1062037 w 2209800"/>
              <a:gd name="connsiteY30" fmla="*/ 1528763 h 1929519"/>
              <a:gd name="connsiteX31" fmla="*/ 1057275 w 2209800"/>
              <a:gd name="connsiteY31" fmla="*/ 1447800 h 1929519"/>
              <a:gd name="connsiteX32" fmla="*/ 1057275 w 2209800"/>
              <a:gd name="connsiteY32" fmla="*/ 1447800 h 1929519"/>
              <a:gd name="connsiteX0" fmla="*/ 2062162 w 2209800"/>
              <a:gd name="connsiteY0" fmla="*/ 1833563 h 1929519"/>
              <a:gd name="connsiteX1" fmla="*/ 2005012 w 2209800"/>
              <a:gd name="connsiteY1" fmla="*/ 1838325 h 1929519"/>
              <a:gd name="connsiteX2" fmla="*/ 1976437 w 2209800"/>
              <a:gd name="connsiteY2" fmla="*/ 1895475 h 1929519"/>
              <a:gd name="connsiteX3" fmla="*/ 2009775 w 2209800"/>
              <a:gd name="connsiteY3" fmla="*/ 1928814 h 1929519"/>
              <a:gd name="connsiteX4" fmla="*/ 2081212 w 2209800"/>
              <a:gd name="connsiteY4" fmla="*/ 1905000 h 1929519"/>
              <a:gd name="connsiteX5" fmla="*/ 2076450 w 2209800"/>
              <a:gd name="connsiteY5" fmla="*/ 1838325 h 1929519"/>
              <a:gd name="connsiteX6" fmla="*/ 2185987 w 2209800"/>
              <a:gd name="connsiteY6" fmla="*/ 1628775 h 1929519"/>
              <a:gd name="connsiteX7" fmla="*/ 2209800 w 2209800"/>
              <a:gd name="connsiteY7" fmla="*/ 1343025 h 1929519"/>
              <a:gd name="connsiteX8" fmla="*/ 2076450 w 2209800"/>
              <a:gd name="connsiteY8" fmla="*/ 1100138 h 1929519"/>
              <a:gd name="connsiteX9" fmla="*/ 1538287 w 2209800"/>
              <a:gd name="connsiteY9" fmla="*/ 738188 h 1929519"/>
              <a:gd name="connsiteX10" fmla="*/ 1085850 w 2209800"/>
              <a:gd name="connsiteY10" fmla="*/ 266700 h 1929519"/>
              <a:gd name="connsiteX11" fmla="*/ 752475 w 2209800"/>
              <a:gd name="connsiteY11" fmla="*/ 33338 h 1929519"/>
              <a:gd name="connsiteX12" fmla="*/ 466725 w 2209800"/>
              <a:gd name="connsiteY12" fmla="*/ 0 h 1929519"/>
              <a:gd name="connsiteX13" fmla="*/ 295275 w 2209800"/>
              <a:gd name="connsiteY13" fmla="*/ 95250 h 1929519"/>
              <a:gd name="connsiteX14" fmla="*/ 123825 w 2209800"/>
              <a:gd name="connsiteY14" fmla="*/ 247650 h 1929519"/>
              <a:gd name="connsiteX15" fmla="*/ 57150 w 2209800"/>
              <a:gd name="connsiteY15" fmla="*/ 314325 h 1929519"/>
              <a:gd name="connsiteX16" fmla="*/ 0 w 2209800"/>
              <a:gd name="connsiteY16" fmla="*/ 338138 h 1929519"/>
              <a:gd name="connsiteX17" fmla="*/ 9525 w 2209800"/>
              <a:gd name="connsiteY17" fmla="*/ 442913 h 1929519"/>
              <a:gd name="connsiteX18" fmla="*/ 61912 w 2209800"/>
              <a:gd name="connsiteY18" fmla="*/ 504825 h 1929519"/>
              <a:gd name="connsiteX19" fmla="*/ 228600 w 2209800"/>
              <a:gd name="connsiteY19" fmla="*/ 557213 h 1929519"/>
              <a:gd name="connsiteX20" fmla="*/ 295275 w 2209800"/>
              <a:gd name="connsiteY20" fmla="*/ 681038 h 1929519"/>
              <a:gd name="connsiteX21" fmla="*/ 385762 w 2209800"/>
              <a:gd name="connsiteY21" fmla="*/ 681038 h 1929519"/>
              <a:gd name="connsiteX22" fmla="*/ 542925 w 2209800"/>
              <a:gd name="connsiteY22" fmla="*/ 552450 h 1929519"/>
              <a:gd name="connsiteX23" fmla="*/ 657225 w 2209800"/>
              <a:gd name="connsiteY23" fmla="*/ 423863 h 1929519"/>
              <a:gd name="connsiteX24" fmla="*/ 781050 w 2209800"/>
              <a:gd name="connsiteY24" fmla="*/ 409575 h 1929519"/>
              <a:gd name="connsiteX25" fmla="*/ 857250 w 2209800"/>
              <a:gd name="connsiteY25" fmla="*/ 404813 h 1929519"/>
              <a:gd name="connsiteX26" fmla="*/ 1052512 w 2209800"/>
              <a:gd name="connsiteY26" fmla="*/ 519113 h 1929519"/>
              <a:gd name="connsiteX27" fmla="*/ 1128712 w 2209800"/>
              <a:gd name="connsiteY27" fmla="*/ 661988 h 1929519"/>
              <a:gd name="connsiteX28" fmla="*/ 1085850 w 2209800"/>
              <a:gd name="connsiteY28" fmla="*/ 1366838 h 1929519"/>
              <a:gd name="connsiteX29" fmla="*/ 1000125 w 2209800"/>
              <a:gd name="connsiteY29" fmla="*/ 1519238 h 1929519"/>
              <a:gd name="connsiteX30" fmla="*/ 1033462 w 2209800"/>
              <a:gd name="connsiteY30" fmla="*/ 1562100 h 1929519"/>
              <a:gd name="connsiteX31" fmla="*/ 1062037 w 2209800"/>
              <a:gd name="connsiteY31" fmla="*/ 1528763 h 1929519"/>
              <a:gd name="connsiteX32" fmla="*/ 1057275 w 2209800"/>
              <a:gd name="connsiteY32" fmla="*/ 1447800 h 1929519"/>
              <a:gd name="connsiteX33" fmla="*/ 1057275 w 2209800"/>
              <a:gd name="connsiteY33" fmla="*/ 1447800 h 1929519"/>
              <a:gd name="connsiteX0" fmla="*/ 2062162 w 2190750"/>
              <a:gd name="connsiteY0" fmla="*/ 1833563 h 1929519"/>
              <a:gd name="connsiteX1" fmla="*/ 2005012 w 2190750"/>
              <a:gd name="connsiteY1" fmla="*/ 1838325 h 1929519"/>
              <a:gd name="connsiteX2" fmla="*/ 1976437 w 2190750"/>
              <a:gd name="connsiteY2" fmla="*/ 1895475 h 1929519"/>
              <a:gd name="connsiteX3" fmla="*/ 2009775 w 2190750"/>
              <a:gd name="connsiteY3" fmla="*/ 1928814 h 1929519"/>
              <a:gd name="connsiteX4" fmla="*/ 2081212 w 2190750"/>
              <a:gd name="connsiteY4" fmla="*/ 1905000 h 1929519"/>
              <a:gd name="connsiteX5" fmla="*/ 2076450 w 2190750"/>
              <a:gd name="connsiteY5" fmla="*/ 1838325 h 1929519"/>
              <a:gd name="connsiteX6" fmla="*/ 2185987 w 2190750"/>
              <a:gd name="connsiteY6" fmla="*/ 1628775 h 1929519"/>
              <a:gd name="connsiteX7" fmla="*/ 2190750 w 2190750"/>
              <a:gd name="connsiteY7" fmla="*/ 1349375 h 1929519"/>
              <a:gd name="connsiteX8" fmla="*/ 2076450 w 2190750"/>
              <a:gd name="connsiteY8" fmla="*/ 1100138 h 1929519"/>
              <a:gd name="connsiteX9" fmla="*/ 1538287 w 2190750"/>
              <a:gd name="connsiteY9" fmla="*/ 738188 h 1929519"/>
              <a:gd name="connsiteX10" fmla="*/ 1085850 w 2190750"/>
              <a:gd name="connsiteY10" fmla="*/ 266700 h 1929519"/>
              <a:gd name="connsiteX11" fmla="*/ 752475 w 2190750"/>
              <a:gd name="connsiteY11" fmla="*/ 33338 h 1929519"/>
              <a:gd name="connsiteX12" fmla="*/ 466725 w 2190750"/>
              <a:gd name="connsiteY12" fmla="*/ 0 h 1929519"/>
              <a:gd name="connsiteX13" fmla="*/ 295275 w 2190750"/>
              <a:gd name="connsiteY13" fmla="*/ 95250 h 1929519"/>
              <a:gd name="connsiteX14" fmla="*/ 123825 w 2190750"/>
              <a:gd name="connsiteY14" fmla="*/ 247650 h 1929519"/>
              <a:gd name="connsiteX15" fmla="*/ 57150 w 2190750"/>
              <a:gd name="connsiteY15" fmla="*/ 314325 h 1929519"/>
              <a:gd name="connsiteX16" fmla="*/ 0 w 2190750"/>
              <a:gd name="connsiteY16" fmla="*/ 338138 h 1929519"/>
              <a:gd name="connsiteX17" fmla="*/ 9525 w 2190750"/>
              <a:gd name="connsiteY17" fmla="*/ 442913 h 1929519"/>
              <a:gd name="connsiteX18" fmla="*/ 61912 w 2190750"/>
              <a:gd name="connsiteY18" fmla="*/ 504825 h 1929519"/>
              <a:gd name="connsiteX19" fmla="*/ 228600 w 2190750"/>
              <a:gd name="connsiteY19" fmla="*/ 557213 h 1929519"/>
              <a:gd name="connsiteX20" fmla="*/ 295275 w 2190750"/>
              <a:gd name="connsiteY20" fmla="*/ 681038 h 1929519"/>
              <a:gd name="connsiteX21" fmla="*/ 385762 w 2190750"/>
              <a:gd name="connsiteY21" fmla="*/ 681038 h 1929519"/>
              <a:gd name="connsiteX22" fmla="*/ 542925 w 2190750"/>
              <a:gd name="connsiteY22" fmla="*/ 552450 h 1929519"/>
              <a:gd name="connsiteX23" fmla="*/ 657225 w 2190750"/>
              <a:gd name="connsiteY23" fmla="*/ 423863 h 1929519"/>
              <a:gd name="connsiteX24" fmla="*/ 781050 w 2190750"/>
              <a:gd name="connsiteY24" fmla="*/ 409575 h 1929519"/>
              <a:gd name="connsiteX25" fmla="*/ 857250 w 2190750"/>
              <a:gd name="connsiteY25" fmla="*/ 404813 h 1929519"/>
              <a:gd name="connsiteX26" fmla="*/ 1052512 w 2190750"/>
              <a:gd name="connsiteY26" fmla="*/ 519113 h 1929519"/>
              <a:gd name="connsiteX27" fmla="*/ 1128712 w 2190750"/>
              <a:gd name="connsiteY27" fmla="*/ 661988 h 1929519"/>
              <a:gd name="connsiteX28" fmla="*/ 1085850 w 2190750"/>
              <a:gd name="connsiteY28" fmla="*/ 1366838 h 1929519"/>
              <a:gd name="connsiteX29" fmla="*/ 1000125 w 2190750"/>
              <a:gd name="connsiteY29" fmla="*/ 1519238 h 1929519"/>
              <a:gd name="connsiteX30" fmla="*/ 1033462 w 2190750"/>
              <a:gd name="connsiteY30" fmla="*/ 1562100 h 1929519"/>
              <a:gd name="connsiteX31" fmla="*/ 1062037 w 2190750"/>
              <a:gd name="connsiteY31" fmla="*/ 1528763 h 1929519"/>
              <a:gd name="connsiteX32" fmla="*/ 1057275 w 2190750"/>
              <a:gd name="connsiteY32" fmla="*/ 1447800 h 1929519"/>
              <a:gd name="connsiteX33" fmla="*/ 1057275 w 2190750"/>
              <a:gd name="connsiteY33" fmla="*/ 1447800 h 1929519"/>
              <a:gd name="connsiteX0" fmla="*/ 2062162 w 2190750"/>
              <a:gd name="connsiteY0" fmla="*/ 1833563 h 1929519"/>
              <a:gd name="connsiteX1" fmla="*/ 2005012 w 2190750"/>
              <a:gd name="connsiteY1" fmla="*/ 1838325 h 1929519"/>
              <a:gd name="connsiteX2" fmla="*/ 1976437 w 2190750"/>
              <a:gd name="connsiteY2" fmla="*/ 1895475 h 1929519"/>
              <a:gd name="connsiteX3" fmla="*/ 2009775 w 2190750"/>
              <a:gd name="connsiteY3" fmla="*/ 1928814 h 1929519"/>
              <a:gd name="connsiteX4" fmla="*/ 2081212 w 2190750"/>
              <a:gd name="connsiteY4" fmla="*/ 1905000 h 1929519"/>
              <a:gd name="connsiteX5" fmla="*/ 2076450 w 2190750"/>
              <a:gd name="connsiteY5" fmla="*/ 1838325 h 1929519"/>
              <a:gd name="connsiteX6" fmla="*/ 2163762 w 2190750"/>
              <a:gd name="connsiteY6" fmla="*/ 1631950 h 1929519"/>
              <a:gd name="connsiteX7" fmla="*/ 2190750 w 2190750"/>
              <a:gd name="connsiteY7" fmla="*/ 1349375 h 1929519"/>
              <a:gd name="connsiteX8" fmla="*/ 2076450 w 2190750"/>
              <a:gd name="connsiteY8" fmla="*/ 1100138 h 1929519"/>
              <a:gd name="connsiteX9" fmla="*/ 1538287 w 2190750"/>
              <a:gd name="connsiteY9" fmla="*/ 738188 h 1929519"/>
              <a:gd name="connsiteX10" fmla="*/ 1085850 w 2190750"/>
              <a:gd name="connsiteY10" fmla="*/ 266700 h 1929519"/>
              <a:gd name="connsiteX11" fmla="*/ 752475 w 2190750"/>
              <a:gd name="connsiteY11" fmla="*/ 33338 h 1929519"/>
              <a:gd name="connsiteX12" fmla="*/ 466725 w 2190750"/>
              <a:gd name="connsiteY12" fmla="*/ 0 h 1929519"/>
              <a:gd name="connsiteX13" fmla="*/ 295275 w 2190750"/>
              <a:gd name="connsiteY13" fmla="*/ 95250 h 1929519"/>
              <a:gd name="connsiteX14" fmla="*/ 123825 w 2190750"/>
              <a:gd name="connsiteY14" fmla="*/ 247650 h 1929519"/>
              <a:gd name="connsiteX15" fmla="*/ 57150 w 2190750"/>
              <a:gd name="connsiteY15" fmla="*/ 314325 h 1929519"/>
              <a:gd name="connsiteX16" fmla="*/ 0 w 2190750"/>
              <a:gd name="connsiteY16" fmla="*/ 338138 h 1929519"/>
              <a:gd name="connsiteX17" fmla="*/ 9525 w 2190750"/>
              <a:gd name="connsiteY17" fmla="*/ 442913 h 1929519"/>
              <a:gd name="connsiteX18" fmla="*/ 61912 w 2190750"/>
              <a:gd name="connsiteY18" fmla="*/ 504825 h 1929519"/>
              <a:gd name="connsiteX19" fmla="*/ 228600 w 2190750"/>
              <a:gd name="connsiteY19" fmla="*/ 557213 h 1929519"/>
              <a:gd name="connsiteX20" fmla="*/ 295275 w 2190750"/>
              <a:gd name="connsiteY20" fmla="*/ 681038 h 1929519"/>
              <a:gd name="connsiteX21" fmla="*/ 385762 w 2190750"/>
              <a:gd name="connsiteY21" fmla="*/ 681038 h 1929519"/>
              <a:gd name="connsiteX22" fmla="*/ 542925 w 2190750"/>
              <a:gd name="connsiteY22" fmla="*/ 552450 h 1929519"/>
              <a:gd name="connsiteX23" fmla="*/ 657225 w 2190750"/>
              <a:gd name="connsiteY23" fmla="*/ 423863 h 1929519"/>
              <a:gd name="connsiteX24" fmla="*/ 781050 w 2190750"/>
              <a:gd name="connsiteY24" fmla="*/ 409575 h 1929519"/>
              <a:gd name="connsiteX25" fmla="*/ 857250 w 2190750"/>
              <a:gd name="connsiteY25" fmla="*/ 404813 h 1929519"/>
              <a:gd name="connsiteX26" fmla="*/ 1052512 w 2190750"/>
              <a:gd name="connsiteY26" fmla="*/ 519113 h 1929519"/>
              <a:gd name="connsiteX27" fmla="*/ 1128712 w 2190750"/>
              <a:gd name="connsiteY27" fmla="*/ 661988 h 1929519"/>
              <a:gd name="connsiteX28" fmla="*/ 1085850 w 2190750"/>
              <a:gd name="connsiteY28" fmla="*/ 1366838 h 1929519"/>
              <a:gd name="connsiteX29" fmla="*/ 1000125 w 2190750"/>
              <a:gd name="connsiteY29" fmla="*/ 1519238 h 1929519"/>
              <a:gd name="connsiteX30" fmla="*/ 1033462 w 2190750"/>
              <a:gd name="connsiteY30" fmla="*/ 1562100 h 1929519"/>
              <a:gd name="connsiteX31" fmla="*/ 1062037 w 2190750"/>
              <a:gd name="connsiteY31" fmla="*/ 1528763 h 1929519"/>
              <a:gd name="connsiteX32" fmla="*/ 1057275 w 2190750"/>
              <a:gd name="connsiteY32" fmla="*/ 1447800 h 1929519"/>
              <a:gd name="connsiteX33" fmla="*/ 1057275 w 2190750"/>
              <a:gd name="connsiteY33" fmla="*/ 1447800 h 1929519"/>
              <a:gd name="connsiteX0" fmla="*/ 2062162 w 2190750"/>
              <a:gd name="connsiteY0" fmla="*/ 1833563 h 1929519"/>
              <a:gd name="connsiteX1" fmla="*/ 2005012 w 2190750"/>
              <a:gd name="connsiteY1" fmla="*/ 1838325 h 1929519"/>
              <a:gd name="connsiteX2" fmla="*/ 1976437 w 2190750"/>
              <a:gd name="connsiteY2" fmla="*/ 1895475 h 1929519"/>
              <a:gd name="connsiteX3" fmla="*/ 2009775 w 2190750"/>
              <a:gd name="connsiteY3" fmla="*/ 1928814 h 1929519"/>
              <a:gd name="connsiteX4" fmla="*/ 2081212 w 2190750"/>
              <a:gd name="connsiteY4" fmla="*/ 1905000 h 1929519"/>
              <a:gd name="connsiteX5" fmla="*/ 2076450 w 2190750"/>
              <a:gd name="connsiteY5" fmla="*/ 1838325 h 1929519"/>
              <a:gd name="connsiteX6" fmla="*/ 2163762 w 2190750"/>
              <a:gd name="connsiteY6" fmla="*/ 1631950 h 1929519"/>
              <a:gd name="connsiteX7" fmla="*/ 2190750 w 2190750"/>
              <a:gd name="connsiteY7" fmla="*/ 1349375 h 1929519"/>
              <a:gd name="connsiteX8" fmla="*/ 2076450 w 2190750"/>
              <a:gd name="connsiteY8" fmla="*/ 1100138 h 1929519"/>
              <a:gd name="connsiteX9" fmla="*/ 1538287 w 2190750"/>
              <a:gd name="connsiteY9" fmla="*/ 738188 h 1929519"/>
              <a:gd name="connsiteX10" fmla="*/ 1085850 w 2190750"/>
              <a:gd name="connsiteY10" fmla="*/ 266700 h 1929519"/>
              <a:gd name="connsiteX11" fmla="*/ 752475 w 2190750"/>
              <a:gd name="connsiteY11" fmla="*/ 33338 h 1929519"/>
              <a:gd name="connsiteX12" fmla="*/ 466725 w 2190750"/>
              <a:gd name="connsiteY12" fmla="*/ 0 h 1929519"/>
              <a:gd name="connsiteX13" fmla="*/ 295275 w 2190750"/>
              <a:gd name="connsiteY13" fmla="*/ 95250 h 1929519"/>
              <a:gd name="connsiteX14" fmla="*/ 123825 w 2190750"/>
              <a:gd name="connsiteY14" fmla="*/ 247650 h 1929519"/>
              <a:gd name="connsiteX15" fmla="*/ 57150 w 2190750"/>
              <a:gd name="connsiteY15" fmla="*/ 314325 h 1929519"/>
              <a:gd name="connsiteX16" fmla="*/ 0 w 2190750"/>
              <a:gd name="connsiteY16" fmla="*/ 338138 h 1929519"/>
              <a:gd name="connsiteX17" fmla="*/ 9525 w 2190750"/>
              <a:gd name="connsiteY17" fmla="*/ 442913 h 1929519"/>
              <a:gd name="connsiteX18" fmla="*/ 61912 w 2190750"/>
              <a:gd name="connsiteY18" fmla="*/ 504825 h 1929519"/>
              <a:gd name="connsiteX19" fmla="*/ 228600 w 2190750"/>
              <a:gd name="connsiteY19" fmla="*/ 557213 h 1929519"/>
              <a:gd name="connsiteX20" fmla="*/ 295275 w 2190750"/>
              <a:gd name="connsiteY20" fmla="*/ 681038 h 1929519"/>
              <a:gd name="connsiteX21" fmla="*/ 385762 w 2190750"/>
              <a:gd name="connsiteY21" fmla="*/ 681038 h 1929519"/>
              <a:gd name="connsiteX22" fmla="*/ 542925 w 2190750"/>
              <a:gd name="connsiteY22" fmla="*/ 552450 h 1929519"/>
              <a:gd name="connsiteX23" fmla="*/ 657225 w 2190750"/>
              <a:gd name="connsiteY23" fmla="*/ 423863 h 1929519"/>
              <a:gd name="connsiteX24" fmla="*/ 781050 w 2190750"/>
              <a:gd name="connsiteY24" fmla="*/ 409575 h 1929519"/>
              <a:gd name="connsiteX25" fmla="*/ 857250 w 2190750"/>
              <a:gd name="connsiteY25" fmla="*/ 404813 h 1929519"/>
              <a:gd name="connsiteX26" fmla="*/ 1052512 w 2190750"/>
              <a:gd name="connsiteY26" fmla="*/ 519113 h 1929519"/>
              <a:gd name="connsiteX27" fmla="*/ 1128712 w 2190750"/>
              <a:gd name="connsiteY27" fmla="*/ 661988 h 1929519"/>
              <a:gd name="connsiteX28" fmla="*/ 1085850 w 2190750"/>
              <a:gd name="connsiteY28" fmla="*/ 1366838 h 1929519"/>
              <a:gd name="connsiteX29" fmla="*/ 1000125 w 2190750"/>
              <a:gd name="connsiteY29" fmla="*/ 1519238 h 1929519"/>
              <a:gd name="connsiteX30" fmla="*/ 1033462 w 2190750"/>
              <a:gd name="connsiteY30" fmla="*/ 1562100 h 1929519"/>
              <a:gd name="connsiteX31" fmla="*/ 1062037 w 2190750"/>
              <a:gd name="connsiteY31" fmla="*/ 1528763 h 1929519"/>
              <a:gd name="connsiteX32" fmla="*/ 1057275 w 2190750"/>
              <a:gd name="connsiteY32" fmla="*/ 1447800 h 1929519"/>
              <a:gd name="connsiteX33" fmla="*/ 1057275 w 2190750"/>
              <a:gd name="connsiteY33" fmla="*/ 1447800 h 1929519"/>
              <a:gd name="connsiteX0" fmla="*/ 2062162 w 2190750"/>
              <a:gd name="connsiteY0" fmla="*/ 1833563 h 1929519"/>
              <a:gd name="connsiteX1" fmla="*/ 1973262 w 2190750"/>
              <a:gd name="connsiteY1" fmla="*/ 1838325 h 1929519"/>
              <a:gd name="connsiteX2" fmla="*/ 1976437 w 2190750"/>
              <a:gd name="connsiteY2" fmla="*/ 1895475 h 1929519"/>
              <a:gd name="connsiteX3" fmla="*/ 2009775 w 2190750"/>
              <a:gd name="connsiteY3" fmla="*/ 1928814 h 1929519"/>
              <a:gd name="connsiteX4" fmla="*/ 2081212 w 2190750"/>
              <a:gd name="connsiteY4" fmla="*/ 1905000 h 1929519"/>
              <a:gd name="connsiteX5" fmla="*/ 2076450 w 2190750"/>
              <a:gd name="connsiteY5" fmla="*/ 1838325 h 1929519"/>
              <a:gd name="connsiteX6" fmla="*/ 2163762 w 2190750"/>
              <a:gd name="connsiteY6" fmla="*/ 1631950 h 1929519"/>
              <a:gd name="connsiteX7" fmla="*/ 2190750 w 2190750"/>
              <a:gd name="connsiteY7" fmla="*/ 1349375 h 1929519"/>
              <a:gd name="connsiteX8" fmla="*/ 2076450 w 2190750"/>
              <a:gd name="connsiteY8" fmla="*/ 1100138 h 1929519"/>
              <a:gd name="connsiteX9" fmla="*/ 1538287 w 2190750"/>
              <a:gd name="connsiteY9" fmla="*/ 738188 h 1929519"/>
              <a:gd name="connsiteX10" fmla="*/ 1085850 w 2190750"/>
              <a:gd name="connsiteY10" fmla="*/ 266700 h 1929519"/>
              <a:gd name="connsiteX11" fmla="*/ 752475 w 2190750"/>
              <a:gd name="connsiteY11" fmla="*/ 33338 h 1929519"/>
              <a:gd name="connsiteX12" fmla="*/ 466725 w 2190750"/>
              <a:gd name="connsiteY12" fmla="*/ 0 h 1929519"/>
              <a:gd name="connsiteX13" fmla="*/ 295275 w 2190750"/>
              <a:gd name="connsiteY13" fmla="*/ 95250 h 1929519"/>
              <a:gd name="connsiteX14" fmla="*/ 123825 w 2190750"/>
              <a:gd name="connsiteY14" fmla="*/ 247650 h 1929519"/>
              <a:gd name="connsiteX15" fmla="*/ 57150 w 2190750"/>
              <a:gd name="connsiteY15" fmla="*/ 314325 h 1929519"/>
              <a:gd name="connsiteX16" fmla="*/ 0 w 2190750"/>
              <a:gd name="connsiteY16" fmla="*/ 338138 h 1929519"/>
              <a:gd name="connsiteX17" fmla="*/ 9525 w 2190750"/>
              <a:gd name="connsiteY17" fmla="*/ 442913 h 1929519"/>
              <a:gd name="connsiteX18" fmla="*/ 61912 w 2190750"/>
              <a:gd name="connsiteY18" fmla="*/ 504825 h 1929519"/>
              <a:gd name="connsiteX19" fmla="*/ 228600 w 2190750"/>
              <a:gd name="connsiteY19" fmla="*/ 557213 h 1929519"/>
              <a:gd name="connsiteX20" fmla="*/ 295275 w 2190750"/>
              <a:gd name="connsiteY20" fmla="*/ 681038 h 1929519"/>
              <a:gd name="connsiteX21" fmla="*/ 385762 w 2190750"/>
              <a:gd name="connsiteY21" fmla="*/ 681038 h 1929519"/>
              <a:gd name="connsiteX22" fmla="*/ 542925 w 2190750"/>
              <a:gd name="connsiteY22" fmla="*/ 552450 h 1929519"/>
              <a:gd name="connsiteX23" fmla="*/ 657225 w 2190750"/>
              <a:gd name="connsiteY23" fmla="*/ 423863 h 1929519"/>
              <a:gd name="connsiteX24" fmla="*/ 781050 w 2190750"/>
              <a:gd name="connsiteY24" fmla="*/ 409575 h 1929519"/>
              <a:gd name="connsiteX25" fmla="*/ 857250 w 2190750"/>
              <a:gd name="connsiteY25" fmla="*/ 404813 h 1929519"/>
              <a:gd name="connsiteX26" fmla="*/ 1052512 w 2190750"/>
              <a:gd name="connsiteY26" fmla="*/ 519113 h 1929519"/>
              <a:gd name="connsiteX27" fmla="*/ 1128712 w 2190750"/>
              <a:gd name="connsiteY27" fmla="*/ 661988 h 1929519"/>
              <a:gd name="connsiteX28" fmla="*/ 1085850 w 2190750"/>
              <a:gd name="connsiteY28" fmla="*/ 1366838 h 1929519"/>
              <a:gd name="connsiteX29" fmla="*/ 1000125 w 2190750"/>
              <a:gd name="connsiteY29" fmla="*/ 1519238 h 1929519"/>
              <a:gd name="connsiteX30" fmla="*/ 1033462 w 2190750"/>
              <a:gd name="connsiteY30" fmla="*/ 1562100 h 1929519"/>
              <a:gd name="connsiteX31" fmla="*/ 1062037 w 2190750"/>
              <a:gd name="connsiteY31" fmla="*/ 1528763 h 1929519"/>
              <a:gd name="connsiteX32" fmla="*/ 1057275 w 2190750"/>
              <a:gd name="connsiteY32" fmla="*/ 1447800 h 1929519"/>
              <a:gd name="connsiteX33" fmla="*/ 1057275 w 2190750"/>
              <a:gd name="connsiteY33" fmla="*/ 1447800 h 1929519"/>
              <a:gd name="connsiteX0" fmla="*/ 2062162 w 2190750"/>
              <a:gd name="connsiteY0" fmla="*/ 1833563 h 1929519"/>
              <a:gd name="connsiteX1" fmla="*/ 1973262 w 2190750"/>
              <a:gd name="connsiteY1" fmla="*/ 1838325 h 1929519"/>
              <a:gd name="connsiteX2" fmla="*/ 1941512 w 2190750"/>
              <a:gd name="connsiteY2" fmla="*/ 1892300 h 1929519"/>
              <a:gd name="connsiteX3" fmla="*/ 2009775 w 2190750"/>
              <a:gd name="connsiteY3" fmla="*/ 1928814 h 1929519"/>
              <a:gd name="connsiteX4" fmla="*/ 2081212 w 2190750"/>
              <a:gd name="connsiteY4" fmla="*/ 1905000 h 1929519"/>
              <a:gd name="connsiteX5" fmla="*/ 2076450 w 2190750"/>
              <a:gd name="connsiteY5" fmla="*/ 1838325 h 1929519"/>
              <a:gd name="connsiteX6" fmla="*/ 2163762 w 2190750"/>
              <a:gd name="connsiteY6" fmla="*/ 1631950 h 1929519"/>
              <a:gd name="connsiteX7" fmla="*/ 2190750 w 2190750"/>
              <a:gd name="connsiteY7" fmla="*/ 1349375 h 1929519"/>
              <a:gd name="connsiteX8" fmla="*/ 2076450 w 2190750"/>
              <a:gd name="connsiteY8" fmla="*/ 1100138 h 1929519"/>
              <a:gd name="connsiteX9" fmla="*/ 1538287 w 2190750"/>
              <a:gd name="connsiteY9" fmla="*/ 738188 h 1929519"/>
              <a:gd name="connsiteX10" fmla="*/ 1085850 w 2190750"/>
              <a:gd name="connsiteY10" fmla="*/ 266700 h 1929519"/>
              <a:gd name="connsiteX11" fmla="*/ 752475 w 2190750"/>
              <a:gd name="connsiteY11" fmla="*/ 33338 h 1929519"/>
              <a:gd name="connsiteX12" fmla="*/ 466725 w 2190750"/>
              <a:gd name="connsiteY12" fmla="*/ 0 h 1929519"/>
              <a:gd name="connsiteX13" fmla="*/ 295275 w 2190750"/>
              <a:gd name="connsiteY13" fmla="*/ 95250 h 1929519"/>
              <a:gd name="connsiteX14" fmla="*/ 123825 w 2190750"/>
              <a:gd name="connsiteY14" fmla="*/ 247650 h 1929519"/>
              <a:gd name="connsiteX15" fmla="*/ 57150 w 2190750"/>
              <a:gd name="connsiteY15" fmla="*/ 314325 h 1929519"/>
              <a:gd name="connsiteX16" fmla="*/ 0 w 2190750"/>
              <a:gd name="connsiteY16" fmla="*/ 338138 h 1929519"/>
              <a:gd name="connsiteX17" fmla="*/ 9525 w 2190750"/>
              <a:gd name="connsiteY17" fmla="*/ 442913 h 1929519"/>
              <a:gd name="connsiteX18" fmla="*/ 61912 w 2190750"/>
              <a:gd name="connsiteY18" fmla="*/ 504825 h 1929519"/>
              <a:gd name="connsiteX19" fmla="*/ 228600 w 2190750"/>
              <a:gd name="connsiteY19" fmla="*/ 557213 h 1929519"/>
              <a:gd name="connsiteX20" fmla="*/ 295275 w 2190750"/>
              <a:gd name="connsiteY20" fmla="*/ 681038 h 1929519"/>
              <a:gd name="connsiteX21" fmla="*/ 385762 w 2190750"/>
              <a:gd name="connsiteY21" fmla="*/ 681038 h 1929519"/>
              <a:gd name="connsiteX22" fmla="*/ 542925 w 2190750"/>
              <a:gd name="connsiteY22" fmla="*/ 552450 h 1929519"/>
              <a:gd name="connsiteX23" fmla="*/ 657225 w 2190750"/>
              <a:gd name="connsiteY23" fmla="*/ 423863 h 1929519"/>
              <a:gd name="connsiteX24" fmla="*/ 781050 w 2190750"/>
              <a:gd name="connsiteY24" fmla="*/ 409575 h 1929519"/>
              <a:gd name="connsiteX25" fmla="*/ 857250 w 2190750"/>
              <a:gd name="connsiteY25" fmla="*/ 404813 h 1929519"/>
              <a:gd name="connsiteX26" fmla="*/ 1052512 w 2190750"/>
              <a:gd name="connsiteY26" fmla="*/ 519113 h 1929519"/>
              <a:gd name="connsiteX27" fmla="*/ 1128712 w 2190750"/>
              <a:gd name="connsiteY27" fmla="*/ 661988 h 1929519"/>
              <a:gd name="connsiteX28" fmla="*/ 1085850 w 2190750"/>
              <a:gd name="connsiteY28" fmla="*/ 1366838 h 1929519"/>
              <a:gd name="connsiteX29" fmla="*/ 1000125 w 2190750"/>
              <a:gd name="connsiteY29" fmla="*/ 1519238 h 1929519"/>
              <a:gd name="connsiteX30" fmla="*/ 1033462 w 2190750"/>
              <a:gd name="connsiteY30" fmla="*/ 1562100 h 1929519"/>
              <a:gd name="connsiteX31" fmla="*/ 1062037 w 2190750"/>
              <a:gd name="connsiteY31" fmla="*/ 1528763 h 1929519"/>
              <a:gd name="connsiteX32" fmla="*/ 1057275 w 2190750"/>
              <a:gd name="connsiteY32" fmla="*/ 1447800 h 1929519"/>
              <a:gd name="connsiteX33" fmla="*/ 1057275 w 2190750"/>
              <a:gd name="connsiteY33" fmla="*/ 1447800 h 1929519"/>
              <a:gd name="connsiteX0" fmla="*/ 2062162 w 2190750"/>
              <a:gd name="connsiteY0" fmla="*/ 1833563 h 1941977"/>
              <a:gd name="connsiteX1" fmla="*/ 1973262 w 2190750"/>
              <a:gd name="connsiteY1" fmla="*/ 1838325 h 1941977"/>
              <a:gd name="connsiteX2" fmla="*/ 1941512 w 2190750"/>
              <a:gd name="connsiteY2" fmla="*/ 1892300 h 1941977"/>
              <a:gd name="connsiteX3" fmla="*/ 1997075 w 2190750"/>
              <a:gd name="connsiteY3" fmla="*/ 1941514 h 1941977"/>
              <a:gd name="connsiteX4" fmla="*/ 2081212 w 2190750"/>
              <a:gd name="connsiteY4" fmla="*/ 1905000 h 1941977"/>
              <a:gd name="connsiteX5" fmla="*/ 2076450 w 2190750"/>
              <a:gd name="connsiteY5" fmla="*/ 1838325 h 1941977"/>
              <a:gd name="connsiteX6" fmla="*/ 2163762 w 2190750"/>
              <a:gd name="connsiteY6" fmla="*/ 1631950 h 1941977"/>
              <a:gd name="connsiteX7" fmla="*/ 2190750 w 2190750"/>
              <a:gd name="connsiteY7" fmla="*/ 1349375 h 1941977"/>
              <a:gd name="connsiteX8" fmla="*/ 2076450 w 2190750"/>
              <a:gd name="connsiteY8" fmla="*/ 1100138 h 1941977"/>
              <a:gd name="connsiteX9" fmla="*/ 1538287 w 2190750"/>
              <a:gd name="connsiteY9" fmla="*/ 738188 h 1941977"/>
              <a:gd name="connsiteX10" fmla="*/ 1085850 w 2190750"/>
              <a:gd name="connsiteY10" fmla="*/ 266700 h 1941977"/>
              <a:gd name="connsiteX11" fmla="*/ 752475 w 2190750"/>
              <a:gd name="connsiteY11" fmla="*/ 33338 h 1941977"/>
              <a:gd name="connsiteX12" fmla="*/ 466725 w 2190750"/>
              <a:gd name="connsiteY12" fmla="*/ 0 h 1941977"/>
              <a:gd name="connsiteX13" fmla="*/ 295275 w 2190750"/>
              <a:gd name="connsiteY13" fmla="*/ 95250 h 1941977"/>
              <a:gd name="connsiteX14" fmla="*/ 123825 w 2190750"/>
              <a:gd name="connsiteY14" fmla="*/ 247650 h 1941977"/>
              <a:gd name="connsiteX15" fmla="*/ 57150 w 2190750"/>
              <a:gd name="connsiteY15" fmla="*/ 314325 h 1941977"/>
              <a:gd name="connsiteX16" fmla="*/ 0 w 2190750"/>
              <a:gd name="connsiteY16" fmla="*/ 338138 h 1941977"/>
              <a:gd name="connsiteX17" fmla="*/ 9525 w 2190750"/>
              <a:gd name="connsiteY17" fmla="*/ 442913 h 1941977"/>
              <a:gd name="connsiteX18" fmla="*/ 61912 w 2190750"/>
              <a:gd name="connsiteY18" fmla="*/ 504825 h 1941977"/>
              <a:gd name="connsiteX19" fmla="*/ 228600 w 2190750"/>
              <a:gd name="connsiteY19" fmla="*/ 557213 h 1941977"/>
              <a:gd name="connsiteX20" fmla="*/ 295275 w 2190750"/>
              <a:gd name="connsiteY20" fmla="*/ 681038 h 1941977"/>
              <a:gd name="connsiteX21" fmla="*/ 385762 w 2190750"/>
              <a:gd name="connsiteY21" fmla="*/ 681038 h 1941977"/>
              <a:gd name="connsiteX22" fmla="*/ 542925 w 2190750"/>
              <a:gd name="connsiteY22" fmla="*/ 552450 h 1941977"/>
              <a:gd name="connsiteX23" fmla="*/ 657225 w 2190750"/>
              <a:gd name="connsiteY23" fmla="*/ 423863 h 1941977"/>
              <a:gd name="connsiteX24" fmla="*/ 781050 w 2190750"/>
              <a:gd name="connsiteY24" fmla="*/ 409575 h 1941977"/>
              <a:gd name="connsiteX25" fmla="*/ 857250 w 2190750"/>
              <a:gd name="connsiteY25" fmla="*/ 404813 h 1941977"/>
              <a:gd name="connsiteX26" fmla="*/ 1052512 w 2190750"/>
              <a:gd name="connsiteY26" fmla="*/ 519113 h 1941977"/>
              <a:gd name="connsiteX27" fmla="*/ 1128712 w 2190750"/>
              <a:gd name="connsiteY27" fmla="*/ 661988 h 1941977"/>
              <a:gd name="connsiteX28" fmla="*/ 1085850 w 2190750"/>
              <a:gd name="connsiteY28" fmla="*/ 1366838 h 1941977"/>
              <a:gd name="connsiteX29" fmla="*/ 1000125 w 2190750"/>
              <a:gd name="connsiteY29" fmla="*/ 1519238 h 1941977"/>
              <a:gd name="connsiteX30" fmla="*/ 1033462 w 2190750"/>
              <a:gd name="connsiteY30" fmla="*/ 1562100 h 1941977"/>
              <a:gd name="connsiteX31" fmla="*/ 1062037 w 2190750"/>
              <a:gd name="connsiteY31" fmla="*/ 1528763 h 1941977"/>
              <a:gd name="connsiteX32" fmla="*/ 1057275 w 2190750"/>
              <a:gd name="connsiteY32" fmla="*/ 1447800 h 1941977"/>
              <a:gd name="connsiteX33" fmla="*/ 1057275 w 2190750"/>
              <a:gd name="connsiteY33" fmla="*/ 1447800 h 1941977"/>
              <a:gd name="connsiteX0" fmla="*/ 2062162 w 2190750"/>
              <a:gd name="connsiteY0" fmla="*/ 1833563 h 1941882"/>
              <a:gd name="connsiteX1" fmla="*/ 1973262 w 2190750"/>
              <a:gd name="connsiteY1" fmla="*/ 1838325 h 1941882"/>
              <a:gd name="connsiteX2" fmla="*/ 1941512 w 2190750"/>
              <a:gd name="connsiteY2" fmla="*/ 1892300 h 1941882"/>
              <a:gd name="connsiteX3" fmla="*/ 1997075 w 2190750"/>
              <a:gd name="connsiteY3" fmla="*/ 1941514 h 1941882"/>
              <a:gd name="connsiteX4" fmla="*/ 2055812 w 2190750"/>
              <a:gd name="connsiteY4" fmla="*/ 1895475 h 1941882"/>
              <a:gd name="connsiteX5" fmla="*/ 2076450 w 2190750"/>
              <a:gd name="connsiteY5" fmla="*/ 1838325 h 1941882"/>
              <a:gd name="connsiteX6" fmla="*/ 2163762 w 2190750"/>
              <a:gd name="connsiteY6" fmla="*/ 1631950 h 1941882"/>
              <a:gd name="connsiteX7" fmla="*/ 2190750 w 2190750"/>
              <a:gd name="connsiteY7" fmla="*/ 1349375 h 1941882"/>
              <a:gd name="connsiteX8" fmla="*/ 2076450 w 2190750"/>
              <a:gd name="connsiteY8" fmla="*/ 1100138 h 1941882"/>
              <a:gd name="connsiteX9" fmla="*/ 1538287 w 2190750"/>
              <a:gd name="connsiteY9" fmla="*/ 738188 h 1941882"/>
              <a:gd name="connsiteX10" fmla="*/ 1085850 w 2190750"/>
              <a:gd name="connsiteY10" fmla="*/ 266700 h 1941882"/>
              <a:gd name="connsiteX11" fmla="*/ 752475 w 2190750"/>
              <a:gd name="connsiteY11" fmla="*/ 33338 h 1941882"/>
              <a:gd name="connsiteX12" fmla="*/ 466725 w 2190750"/>
              <a:gd name="connsiteY12" fmla="*/ 0 h 1941882"/>
              <a:gd name="connsiteX13" fmla="*/ 295275 w 2190750"/>
              <a:gd name="connsiteY13" fmla="*/ 95250 h 1941882"/>
              <a:gd name="connsiteX14" fmla="*/ 123825 w 2190750"/>
              <a:gd name="connsiteY14" fmla="*/ 247650 h 1941882"/>
              <a:gd name="connsiteX15" fmla="*/ 57150 w 2190750"/>
              <a:gd name="connsiteY15" fmla="*/ 314325 h 1941882"/>
              <a:gd name="connsiteX16" fmla="*/ 0 w 2190750"/>
              <a:gd name="connsiteY16" fmla="*/ 338138 h 1941882"/>
              <a:gd name="connsiteX17" fmla="*/ 9525 w 2190750"/>
              <a:gd name="connsiteY17" fmla="*/ 442913 h 1941882"/>
              <a:gd name="connsiteX18" fmla="*/ 61912 w 2190750"/>
              <a:gd name="connsiteY18" fmla="*/ 504825 h 1941882"/>
              <a:gd name="connsiteX19" fmla="*/ 228600 w 2190750"/>
              <a:gd name="connsiteY19" fmla="*/ 557213 h 1941882"/>
              <a:gd name="connsiteX20" fmla="*/ 295275 w 2190750"/>
              <a:gd name="connsiteY20" fmla="*/ 681038 h 1941882"/>
              <a:gd name="connsiteX21" fmla="*/ 385762 w 2190750"/>
              <a:gd name="connsiteY21" fmla="*/ 681038 h 1941882"/>
              <a:gd name="connsiteX22" fmla="*/ 542925 w 2190750"/>
              <a:gd name="connsiteY22" fmla="*/ 552450 h 1941882"/>
              <a:gd name="connsiteX23" fmla="*/ 657225 w 2190750"/>
              <a:gd name="connsiteY23" fmla="*/ 423863 h 1941882"/>
              <a:gd name="connsiteX24" fmla="*/ 781050 w 2190750"/>
              <a:gd name="connsiteY24" fmla="*/ 409575 h 1941882"/>
              <a:gd name="connsiteX25" fmla="*/ 857250 w 2190750"/>
              <a:gd name="connsiteY25" fmla="*/ 404813 h 1941882"/>
              <a:gd name="connsiteX26" fmla="*/ 1052512 w 2190750"/>
              <a:gd name="connsiteY26" fmla="*/ 519113 h 1941882"/>
              <a:gd name="connsiteX27" fmla="*/ 1128712 w 2190750"/>
              <a:gd name="connsiteY27" fmla="*/ 661988 h 1941882"/>
              <a:gd name="connsiteX28" fmla="*/ 1085850 w 2190750"/>
              <a:gd name="connsiteY28" fmla="*/ 1366838 h 1941882"/>
              <a:gd name="connsiteX29" fmla="*/ 1000125 w 2190750"/>
              <a:gd name="connsiteY29" fmla="*/ 1519238 h 1941882"/>
              <a:gd name="connsiteX30" fmla="*/ 1033462 w 2190750"/>
              <a:gd name="connsiteY30" fmla="*/ 1562100 h 1941882"/>
              <a:gd name="connsiteX31" fmla="*/ 1062037 w 2190750"/>
              <a:gd name="connsiteY31" fmla="*/ 1528763 h 1941882"/>
              <a:gd name="connsiteX32" fmla="*/ 1057275 w 2190750"/>
              <a:gd name="connsiteY32" fmla="*/ 1447800 h 1941882"/>
              <a:gd name="connsiteX33" fmla="*/ 1057275 w 2190750"/>
              <a:gd name="connsiteY33" fmla="*/ 1447800 h 1941882"/>
              <a:gd name="connsiteX0" fmla="*/ 2062162 w 2190750"/>
              <a:gd name="connsiteY0" fmla="*/ 1833563 h 1941882"/>
              <a:gd name="connsiteX1" fmla="*/ 1951037 w 2190750"/>
              <a:gd name="connsiteY1" fmla="*/ 1838325 h 1941882"/>
              <a:gd name="connsiteX2" fmla="*/ 1941512 w 2190750"/>
              <a:gd name="connsiteY2" fmla="*/ 1892300 h 1941882"/>
              <a:gd name="connsiteX3" fmla="*/ 1997075 w 2190750"/>
              <a:gd name="connsiteY3" fmla="*/ 1941514 h 1941882"/>
              <a:gd name="connsiteX4" fmla="*/ 2055812 w 2190750"/>
              <a:gd name="connsiteY4" fmla="*/ 1895475 h 1941882"/>
              <a:gd name="connsiteX5" fmla="*/ 2076450 w 2190750"/>
              <a:gd name="connsiteY5" fmla="*/ 1838325 h 1941882"/>
              <a:gd name="connsiteX6" fmla="*/ 2163762 w 2190750"/>
              <a:gd name="connsiteY6" fmla="*/ 1631950 h 1941882"/>
              <a:gd name="connsiteX7" fmla="*/ 2190750 w 2190750"/>
              <a:gd name="connsiteY7" fmla="*/ 1349375 h 1941882"/>
              <a:gd name="connsiteX8" fmla="*/ 2076450 w 2190750"/>
              <a:gd name="connsiteY8" fmla="*/ 1100138 h 1941882"/>
              <a:gd name="connsiteX9" fmla="*/ 1538287 w 2190750"/>
              <a:gd name="connsiteY9" fmla="*/ 738188 h 1941882"/>
              <a:gd name="connsiteX10" fmla="*/ 1085850 w 2190750"/>
              <a:gd name="connsiteY10" fmla="*/ 266700 h 1941882"/>
              <a:gd name="connsiteX11" fmla="*/ 752475 w 2190750"/>
              <a:gd name="connsiteY11" fmla="*/ 33338 h 1941882"/>
              <a:gd name="connsiteX12" fmla="*/ 466725 w 2190750"/>
              <a:gd name="connsiteY12" fmla="*/ 0 h 1941882"/>
              <a:gd name="connsiteX13" fmla="*/ 295275 w 2190750"/>
              <a:gd name="connsiteY13" fmla="*/ 95250 h 1941882"/>
              <a:gd name="connsiteX14" fmla="*/ 123825 w 2190750"/>
              <a:gd name="connsiteY14" fmla="*/ 247650 h 1941882"/>
              <a:gd name="connsiteX15" fmla="*/ 57150 w 2190750"/>
              <a:gd name="connsiteY15" fmla="*/ 314325 h 1941882"/>
              <a:gd name="connsiteX16" fmla="*/ 0 w 2190750"/>
              <a:gd name="connsiteY16" fmla="*/ 338138 h 1941882"/>
              <a:gd name="connsiteX17" fmla="*/ 9525 w 2190750"/>
              <a:gd name="connsiteY17" fmla="*/ 442913 h 1941882"/>
              <a:gd name="connsiteX18" fmla="*/ 61912 w 2190750"/>
              <a:gd name="connsiteY18" fmla="*/ 504825 h 1941882"/>
              <a:gd name="connsiteX19" fmla="*/ 228600 w 2190750"/>
              <a:gd name="connsiteY19" fmla="*/ 557213 h 1941882"/>
              <a:gd name="connsiteX20" fmla="*/ 295275 w 2190750"/>
              <a:gd name="connsiteY20" fmla="*/ 681038 h 1941882"/>
              <a:gd name="connsiteX21" fmla="*/ 385762 w 2190750"/>
              <a:gd name="connsiteY21" fmla="*/ 681038 h 1941882"/>
              <a:gd name="connsiteX22" fmla="*/ 542925 w 2190750"/>
              <a:gd name="connsiteY22" fmla="*/ 552450 h 1941882"/>
              <a:gd name="connsiteX23" fmla="*/ 657225 w 2190750"/>
              <a:gd name="connsiteY23" fmla="*/ 423863 h 1941882"/>
              <a:gd name="connsiteX24" fmla="*/ 781050 w 2190750"/>
              <a:gd name="connsiteY24" fmla="*/ 409575 h 1941882"/>
              <a:gd name="connsiteX25" fmla="*/ 857250 w 2190750"/>
              <a:gd name="connsiteY25" fmla="*/ 404813 h 1941882"/>
              <a:gd name="connsiteX26" fmla="*/ 1052512 w 2190750"/>
              <a:gd name="connsiteY26" fmla="*/ 519113 h 1941882"/>
              <a:gd name="connsiteX27" fmla="*/ 1128712 w 2190750"/>
              <a:gd name="connsiteY27" fmla="*/ 661988 h 1941882"/>
              <a:gd name="connsiteX28" fmla="*/ 1085850 w 2190750"/>
              <a:gd name="connsiteY28" fmla="*/ 1366838 h 1941882"/>
              <a:gd name="connsiteX29" fmla="*/ 1000125 w 2190750"/>
              <a:gd name="connsiteY29" fmla="*/ 1519238 h 1941882"/>
              <a:gd name="connsiteX30" fmla="*/ 1033462 w 2190750"/>
              <a:gd name="connsiteY30" fmla="*/ 1562100 h 1941882"/>
              <a:gd name="connsiteX31" fmla="*/ 1062037 w 2190750"/>
              <a:gd name="connsiteY31" fmla="*/ 1528763 h 1941882"/>
              <a:gd name="connsiteX32" fmla="*/ 1057275 w 2190750"/>
              <a:gd name="connsiteY32" fmla="*/ 1447800 h 1941882"/>
              <a:gd name="connsiteX33" fmla="*/ 1057275 w 2190750"/>
              <a:gd name="connsiteY33" fmla="*/ 1447800 h 1941882"/>
              <a:gd name="connsiteX0" fmla="*/ 2062162 w 2190750"/>
              <a:gd name="connsiteY0" fmla="*/ 1833563 h 1941882"/>
              <a:gd name="connsiteX1" fmla="*/ 1951037 w 2190750"/>
              <a:gd name="connsiteY1" fmla="*/ 1838325 h 1941882"/>
              <a:gd name="connsiteX2" fmla="*/ 1931987 w 2190750"/>
              <a:gd name="connsiteY2" fmla="*/ 1892300 h 1941882"/>
              <a:gd name="connsiteX3" fmla="*/ 1997075 w 2190750"/>
              <a:gd name="connsiteY3" fmla="*/ 1941514 h 1941882"/>
              <a:gd name="connsiteX4" fmla="*/ 2055812 w 2190750"/>
              <a:gd name="connsiteY4" fmla="*/ 1895475 h 1941882"/>
              <a:gd name="connsiteX5" fmla="*/ 2076450 w 2190750"/>
              <a:gd name="connsiteY5" fmla="*/ 1838325 h 1941882"/>
              <a:gd name="connsiteX6" fmla="*/ 2163762 w 2190750"/>
              <a:gd name="connsiteY6" fmla="*/ 1631950 h 1941882"/>
              <a:gd name="connsiteX7" fmla="*/ 2190750 w 2190750"/>
              <a:gd name="connsiteY7" fmla="*/ 1349375 h 1941882"/>
              <a:gd name="connsiteX8" fmla="*/ 2076450 w 2190750"/>
              <a:gd name="connsiteY8" fmla="*/ 1100138 h 1941882"/>
              <a:gd name="connsiteX9" fmla="*/ 1538287 w 2190750"/>
              <a:gd name="connsiteY9" fmla="*/ 738188 h 1941882"/>
              <a:gd name="connsiteX10" fmla="*/ 1085850 w 2190750"/>
              <a:gd name="connsiteY10" fmla="*/ 266700 h 1941882"/>
              <a:gd name="connsiteX11" fmla="*/ 752475 w 2190750"/>
              <a:gd name="connsiteY11" fmla="*/ 33338 h 1941882"/>
              <a:gd name="connsiteX12" fmla="*/ 466725 w 2190750"/>
              <a:gd name="connsiteY12" fmla="*/ 0 h 1941882"/>
              <a:gd name="connsiteX13" fmla="*/ 295275 w 2190750"/>
              <a:gd name="connsiteY13" fmla="*/ 95250 h 1941882"/>
              <a:gd name="connsiteX14" fmla="*/ 123825 w 2190750"/>
              <a:gd name="connsiteY14" fmla="*/ 247650 h 1941882"/>
              <a:gd name="connsiteX15" fmla="*/ 57150 w 2190750"/>
              <a:gd name="connsiteY15" fmla="*/ 314325 h 1941882"/>
              <a:gd name="connsiteX16" fmla="*/ 0 w 2190750"/>
              <a:gd name="connsiteY16" fmla="*/ 338138 h 1941882"/>
              <a:gd name="connsiteX17" fmla="*/ 9525 w 2190750"/>
              <a:gd name="connsiteY17" fmla="*/ 442913 h 1941882"/>
              <a:gd name="connsiteX18" fmla="*/ 61912 w 2190750"/>
              <a:gd name="connsiteY18" fmla="*/ 504825 h 1941882"/>
              <a:gd name="connsiteX19" fmla="*/ 228600 w 2190750"/>
              <a:gd name="connsiteY19" fmla="*/ 557213 h 1941882"/>
              <a:gd name="connsiteX20" fmla="*/ 295275 w 2190750"/>
              <a:gd name="connsiteY20" fmla="*/ 681038 h 1941882"/>
              <a:gd name="connsiteX21" fmla="*/ 385762 w 2190750"/>
              <a:gd name="connsiteY21" fmla="*/ 681038 h 1941882"/>
              <a:gd name="connsiteX22" fmla="*/ 542925 w 2190750"/>
              <a:gd name="connsiteY22" fmla="*/ 552450 h 1941882"/>
              <a:gd name="connsiteX23" fmla="*/ 657225 w 2190750"/>
              <a:gd name="connsiteY23" fmla="*/ 423863 h 1941882"/>
              <a:gd name="connsiteX24" fmla="*/ 781050 w 2190750"/>
              <a:gd name="connsiteY24" fmla="*/ 409575 h 1941882"/>
              <a:gd name="connsiteX25" fmla="*/ 857250 w 2190750"/>
              <a:gd name="connsiteY25" fmla="*/ 404813 h 1941882"/>
              <a:gd name="connsiteX26" fmla="*/ 1052512 w 2190750"/>
              <a:gd name="connsiteY26" fmla="*/ 519113 h 1941882"/>
              <a:gd name="connsiteX27" fmla="*/ 1128712 w 2190750"/>
              <a:gd name="connsiteY27" fmla="*/ 661988 h 1941882"/>
              <a:gd name="connsiteX28" fmla="*/ 1085850 w 2190750"/>
              <a:gd name="connsiteY28" fmla="*/ 1366838 h 1941882"/>
              <a:gd name="connsiteX29" fmla="*/ 1000125 w 2190750"/>
              <a:gd name="connsiteY29" fmla="*/ 1519238 h 1941882"/>
              <a:gd name="connsiteX30" fmla="*/ 1033462 w 2190750"/>
              <a:gd name="connsiteY30" fmla="*/ 1562100 h 1941882"/>
              <a:gd name="connsiteX31" fmla="*/ 1062037 w 2190750"/>
              <a:gd name="connsiteY31" fmla="*/ 1528763 h 1941882"/>
              <a:gd name="connsiteX32" fmla="*/ 1057275 w 2190750"/>
              <a:gd name="connsiteY32" fmla="*/ 1447800 h 1941882"/>
              <a:gd name="connsiteX33" fmla="*/ 1057275 w 2190750"/>
              <a:gd name="connsiteY33" fmla="*/ 1447800 h 1941882"/>
              <a:gd name="connsiteX0" fmla="*/ 2062162 w 2190750"/>
              <a:gd name="connsiteY0" fmla="*/ 1833563 h 1923088"/>
              <a:gd name="connsiteX1" fmla="*/ 1951037 w 2190750"/>
              <a:gd name="connsiteY1" fmla="*/ 1838325 h 1923088"/>
              <a:gd name="connsiteX2" fmla="*/ 1931987 w 2190750"/>
              <a:gd name="connsiteY2" fmla="*/ 1892300 h 1923088"/>
              <a:gd name="connsiteX3" fmla="*/ 1974850 w 2190750"/>
              <a:gd name="connsiteY3" fmla="*/ 1922464 h 1923088"/>
              <a:gd name="connsiteX4" fmla="*/ 2055812 w 2190750"/>
              <a:gd name="connsiteY4" fmla="*/ 1895475 h 1923088"/>
              <a:gd name="connsiteX5" fmla="*/ 2076450 w 2190750"/>
              <a:gd name="connsiteY5" fmla="*/ 1838325 h 1923088"/>
              <a:gd name="connsiteX6" fmla="*/ 2163762 w 2190750"/>
              <a:gd name="connsiteY6" fmla="*/ 1631950 h 1923088"/>
              <a:gd name="connsiteX7" fmla="*/ 2190750 w 2190750"/>
              <a:gd name="connsiteY7" fmla="*/ 1349375 h 1923088"/>
              <a:gd name="connsiteX8" fmla="*/ 2076450 w 2190750"/>
              <a:gd name="connsiteY8" fmla="*/ 1100138 h 1923088"/>
              <a:gd name="connsiteX9" fmla="*/ 1538287 w 2190750"/>
              <a:gd name="connsiteY9" fmla="*/ 738188 h 1923088"/>
              <a:gd name="connsiteX10" fmla="*/ 1085850 w 2190750"/>
              <a:gd name="connsiteY10" fmla="*/ 266700 h 1923088"/>
              <a:gd name="connsiteX11" fmla="*/ 752475 w 2190750"/>
              <a:gd name="connsiteY11" fmla="*/ 33338 h 1923088"/>
              <a:gd name="connsiteX12" fmla="*/ 466725 w 2190750"/>
              <a:gd name="connsiteY12" fmla="*/ 0 h 1923088"/>
              <a:gd name="connsiteX13" fmla="*/ 295275 w 2190750"/>
              <a:gd name="connsiteY13" fmla="*/ 95250 h 1923088"/>
              <a:gd name="connsiteX14" fmla="*/ 123825 w 2190750"/>
              <a:gd name="connsiteY14" fmla="*/ 247650 h 1923088"/>
              <a:gd name="connsiteX15" fmla="*/ 57150 w 2190750"/>
              <a:gd name="connsiteY15" fmla="*/ 314325 h 1923088"/>
              <a:gd name="connsiteX16" fmla="*/ 0 w 2190750"/>
              <a:gd name="connsiteY16" fmla="*/ 338138 h 1923088"/>
              <a:gd name="connsiteX17" fmla="*/ 9525 w 2190750"/>
              <a:gd name="connsiteY17" fmla="*/ 442913 h 1923088"/>
              <a:gd name="connsiteX18" fmla="*/ 61912 w 2190750"/>
              <a:gd name="connsiteY18" fmla="*/ 504825 h 1923088"/>
              <a:gd name="connsiteX19" fmla="*/ 228600 w 2190750"/>
              <a:gd name="connsiteY19" fmla="*/ 557213 h 1923088"/>
              <a:gd name="connsiteX20" fmla="*/ 295275 w 2190750"/>
              <a:gd name="connsiteY20" fmla="*/ 681038 h 1923088"/>
              <a:gd name="connsiteX21" fmla="*/ 385762 w 2190750"/>
              <a:gd name="connsiteY21" fmla="*/ 681038 h 1923088"/>
              <a:gd name="connsiteX22" fmla="*/ 542925 w 2190750"/>
              <a:gd name="connsiteY22" fmla="*/ 552450 h 1923088"/>
              <a:gd name="connsiteX23" fmla="*/ 657225 w 2190750"/>
              <a:gd name="connsiteY23" fmla="*/ 423863 h 1923088"/>
              <a:gd name="connsiteX24" fmla="*/ 781050 w 2190750"/>
              <a:gd name="connsiteY24" fmla="*/ 409575 h 1923088"/>
              <a:gd name="connsiteX25" fmla="*/ 857250 w 2190750"/>
              <a:gd name="connsiteY25" fmla="*/ 404813 h 1923088"/>
              <a:gd name="connsiteX26" fmla="*/ 1052512 w 2190750"/>
              <a:gd name="connsiteY26" fmla="*/ 519113 h 1923088"/>
              <a:gd name="connsiteX27" fmla="*/ 1128712 w 2190750"/>
              <a:gd name="connsiteY27" fmla="*/ 661988 h 1923088"/>
              <a:gd name="connsiteX28" fmla="*/ 1085850 w 2190750"/>
              <a:gd name="connsiteY28" fmla="*/ 1366838 h 1923088"/>
              <a:gd name="connsiteX29" fmla="*/ 1000125 w 2190750"/>
              <a:gd name="connsiteY29" fmla="*/ 1519238 h 1923088"/>
              <a:gd name="connsiteX30" fmla="*/ 1033462 w 2190750"/>
              <a:gd name="connsiteY30" fmla="*/ 1562100 h 1923088"/>
              <a:gd name="connsiteX31" fmla="*/ 1062037 w 2190750"/>
              <a:gd name="connsiteY31" fmla="*/ 1528763 h 1923088"/>
              <a:gd name="connsiteX32" fmla="*/ 1057275 w 2190750"/>
              <a:gd name="connsiteY32" fmla="*/ 1447800 h 1923088"/>
              <a:gd name="connsiteX33" fmla="*/ 1057275 w 2190750"/>
              <a:gd name="connsiteY33" fmla="*/ 1447800 h 1923088"/>
              <a:gd name="connsiteX0" fmla="*/ 2062162 w 2190750"/>
              <a:gd name="connsiteY0" fmla="*/ 1833563 h 1922927"/>
              <a:gd name="connsiteX1" fmla="*/ 1951037 w 2190750"/>
              <a:gd name="connsiteY1" fmla="*/ 1838325 h 1922927"/>
              <a:gd name="connsiteX2" fmla="*/ 1931987 w 2190750"/>
              <a:gd name="connsiteY2" fmla="*/ 1892300 h 1922927"/>
              <a:gd name="connsiteX3" fmla="*/ 1974850 w 2190750"/>
              <a:gd name="connsiteY3" fmla="*/ 1922464 h 1922927"/>
              <a:gd name="connsiteX4" fmla="*/ 2043112 w 2190750"/>
              <a:gd name="connsiteY4" fmla="*/ 1885950 h 1922927"/>
              <a:gd name="connsiteX5" fmla="*/ 2076450 w 2190750"/>
              <a:gd name="connsiteY5" fmla="*/ 1838325 h 1922927"/>
              <a:gd name="connsiteX6" fmla="*/ 2163762 w 2190750"/>
              <a:gd name="connsiteY6" fmla="*/ 1631950 h 1922927"/>
              <a:gd name="connsiteX7" fmla="*/ 2190750 w 2190750"/>
              <a:gd name="connsiteY7" fmla="*/ 1349375 h 1922927"/>
              <a:gd name="connsiteX8" fmla="*/ 2076450 w 2190750"/>
              <a:gd name="connsiteY8" fmla="*/ 1100138 h 1922927"/>
              <a:gd name="connsiteX9" fmla="*/ 1538287 w 2190750"/>
              <a:gd name="connsiteY9" fmla="*/ 738188 h 1922927"/>
              <a:gd name="connsiteX10" fmla="*/ 1085850 w 2190750"/>
              <a:gd name="connsiteY10" fmla="*/ 266700 h 1922927"/>
              <a:gd name="connsiteX11" fmla="*/ 752475 w 2190750"/>
              <a:gd name="connsiteY11" fmla="*/ 33338 h 1922927"/>
              <a:gd name="connsiteX12" fmla="*/ 466725 w 2190750"/>
              <a:gd name="connsiteY12" fmla="*/ 0 h 1922927"/>
              <a:gd name="connsiteX13" fmla="*/ 295275 w 2190750"/>
              <a:gd name="connsiteY13" fmla="*/ 95250 h 1922927"/>
              <a:gd name="connsiteX14" fmla="*/ 123825 w 2190750"/>
              <a:gd name="connsiteY14" fmla="*/ 247650 h 1922927"/>
              <a:gd name="connsiteX15" fmla="*/ 57150 w 2190750"/>
              <a:gd name="connsiteY15" fmla="*/ 314325 h 1922927"/>
              <a:gd name="connsiteX16" fmla="*/ 0 w 2190750"/>
              <a:gd name="connsiteY16" fmla="*/ 338138 h 1922927"/>
              <a:gd name="connsiteX17" fmla="*/ 9525 w 2190750"/>
              <a:gd name="connsiteY17" fmla="*/ 442913 h 1922927"/>
              <a:gd name="connsiteX18" fmla="*/ 61912 w 2190750"/>
              <a:gd name="connsiteY18" fmla="*/ 504825 h 1922927"/>
              <a:gd name="connsiteX19" fmla="*/ 228600 w 2190750"/>
              <a:gd name="connsiteY19" fmla="*/ 557213 h 1922927"/>
              <a:gd name="connsiteX20" fmla="*/ 295275 w 2190750"/>
              <a:gd name="connsiteY20" fmla="*/ 681038 h 1922927"/>
              <a:gd name="connsiteX21" fmla="*/ 385762 w 2190750"/>
              <a:gd name="connsiteY21" fmla="*/ 681038 h 1922927"/>
              <a:gd name="connsiteX22" fmla="*/ 542925 w 2190750"/>
              <a:gd name="connsiteY22" fmla="*/ 552450 h 1922927"/>
              <a:gd name="connsiteX23" fmla="*/ 657225 w 2190750"/>
              <a:gd name="connsiteY23" fmla="*/ 423863 h 1922927"/>
              <a:gd name="connsiteX24" fmla="*/ 781050 w 2190750"/>
              <a:gd name="connsiteY24" fmla="*/ 409575 h 1922927"/>
              <a:gd name="connsiteX25" fmla="*/ 857250 w 2190750"/>
              <a:gd name="connsiteY25" fmla="*/ 404813 h 1922927"/>
              <a:gd name="connsiteX26" fmla="*/ 1052512 w 2190750"/>
              <a:gd name="connsiteY26" fmla="*/ 519113 h 1922927"/>
              <a:gd name="connsiteX27" fmla="*/ 1128712 w 2190750"/>
              <a:gd name="connsiteY27" fmla="*/ 661988 h 1922927"/>
              <a:gd name="connsiteX28" fmla="*/ 1085850 w 2190750"/>
              <a:gd name="connsiteY28" fmla="*/ 1366838 h 1922927"/>
              <a:gd name="connsiteX29" fmla="*/ 1000125 w 2190750"/>
              <a:gd name="connsiteY29" fmla="*/ 1519238 h 1922927"/>
              <a:gd name="connsiteX30" fmla="*/ 1033462 w 2190750"/>
              <a:gd name="connsiteY30" fmla="*/ 1562100 h 1922927"/>
              <a:gd name="connsiteX31" fmla="*/ 1062037 w 2190750"/>
              <a:gd name="connsiteY31" fmla="*/ 1528763 h 1922927"/>
              <a:gd name="connsiteX32" fmla="*/ 1057275 w 2190750"/>
              <a:gd name="connsiteY32" fmla="*/ 1447800 h 1922927"/>
              <a:gd name="connsiteX33" fmla="*/ 1057275 w 2190750"/>
              <a:gd name="connsiteY33" fmla="*/ 1447800 h 1922927"/>
              <a:gd name="connsiteX0" fmla="*/ 2062162 w 2190750"/>
              <a:gd name="connsiteY0" fmla="*/ 1833563 h 1922927"/>
              <a:gd name="connsiteX1" fmla="*/ 1984401 w 2190750"/>
              <a:gd name="connsiteY1" fmla="*/ 1829486 h 1922927"/>
              <a:gd name="connsiteX2" fmla="*/ 1951037 w 2190750"/>
              <a:gd name="connsiteY2" fmla="*/ 1838325 h 1922927"/>
              <a:gd name="connsiteX3" fmla="*/ 1931987 w 2190750"/>
              <a:gd name="connsiteY3" fmla="*/ 1892300 h 1922927"/>
              <a:gd name="connsiteX4" fmla="*/ 1974850 w 2190750"/>
              <a:gd name="connsiteY4" fmla="*/ 1922464 h 1922927"/>
              <a:gd name="connsiteX5" fmla="*/ 2043112 w 2190750"/>
              <a:gd name="connsiteY5" fmla="*/ 1885950 h 1922927"/>
              <a:gd name="connsiteX6" fmla="*/ 2076450 w 2190750"/>
              <a:gd name="connsiteY6" fmla="*/ 1838325 h 1922927"/>
              <a:gd name="connsiteX7" fmla="*/ 2163762 w 2190750"/>
              <a:gd name="connsiteY7" fmla="*/ 1631950 h 1922927"/>
              <a:gd name="connsiteX8" fmla="*/ 2190750 w 2190750"/>
              <a:gd name="connsiteY8" fmla="*/ 1349375 h 1922927"/>
              <a:gd name="connsiteX9" fmla="*/ 2076450 w 2190750"/>
              <a:gd name="connsiteY9" fmla="*/ 1100138 h 1922927"/>
              <a:gd name="connsiteX10" fmla="*/ 1538287 w 2190750"/>
              <a:gd name="connsiteY10" fmla="*/ 738188 h 1922927"/>
              <a:gd name="connsiteX11" fmla="*/ 1085850 w 2190750"/>
              <a:gd name="connsiteY11" fmla="*/ 266700 h 1922927"/>
              <a:gd name="connsiteX12" fmla="*/ 752475 w 2190750"/>
              <a:gd name="connsiteY12" fmla="*/ 33338 h 1922927"/>
              <a:gd name="connsiteX13" fmla="*/ 466725 w 2190750"/>
              <a:gd name="connsiteY13" fmla="*/ 0 h 1922927"/>
              <a:gd name="connsiteX14" fmla="*/ 295275 w 2190750"/>
              <a:gd name="connsiteY14" fmla="*/ 95250 h 1922927"/>
              <a:gd name="connsiteX15" fmla="*/ 123825 w 2190750"/>
              <a:gd name="connsiteY15" fmla="*/ 247650 h 1922927"/>
              <a:gd name="connsiteX16" fmla="*/ 57150 w 2190750"/>
              <a:gd name="connsiteY16" fmla="*/ 314325 h 1922927"/>
              <a:gd name="connsiteX17" fmla="*/ 0 w 2190750"/>
              <a:gd name="connsiteY17" fmla="*/ 338138 h 1922927"/>
              <a:gd name="connsiteX18" fmla="*/ 9525 w 2190750"/>
              <a:gd name="connsiteY18" fmla="*/ 442913 h 1922927"/>
              <a:gd name="connsiteX19" fmla="*/ 61912 w 2190750"/>
              <a:gd name="connsiteY19" fmla="*/ 504825 h 1922927"/>
              <a:gd name="connsiteX20" fmla="*/ 228600 w 2190750"/>
              <a:gd name="connsiteY20" fmla="*/ 557213 h 1922927"/>
              <a:gd name="connsiteX21" fmla="*/ 295275 w 2190750"/>
              <a:gd name="connsiteY21" fmla="*/ 681038 h 1922927"/>
              <a:gd name="connsiteX22" fmla="*/ 385762 w 2190750"/>
              <a:gd name="connsiteY22" fmla="*/ 681038 h 1922927"/>
              <a:gd name="connsiteX23" fmla="*/ 542925 w 2190750"/>
              <a:gd name="connsiteY23" fmla="*/ 552450 h 1922927"/>
              <a:gd name="connsiteX24" fmla="*/ 657225 w 2190750"/>
              <a:gd name="connsiteY24" fmla="*/ 423863 h 1922927"/>
              <a:gd name="connsiteX25" fmla="*/ 781050 w 2190750"/>
              <a:gd name="connsiteY25" fmla="*/ 409575 h 1922927"/>
              <a:gd name="connsiteX26" fmla="*/ 857250 w 2190750"/>
              <a:gd name="connsiteY26" fmla="*/ 404813 h 1922927"/>
              <a:gd name="connsiteX27" fmla="*/ 1052512 w 2190750"/>
              <a:gd name="connsiteY27" fmla="*/ 519113 h 1922927"/>
              <a:gd name="connsiteX28" fmla="*/ 1128712 w 2190750"/>
              <a:gd name="connsiteY28" fmla="*/ 661988 h 1922927"/>
              <a:gd name="connsiteX29" fmla="*/ 1085850 w 2190750"/>
              <a:gd name="connsiteY29" fmla="*/ 1366838 h 1922927"/>
              <a:gd name="connsiteX30" fmla="*/ 1000125 w 2190750"/>
              <a:gd name="connsiteY30" fmla="*/ 1519238 h 1922927"/>
              <a:gd name="connsiteX31" fmla="*/ 1033462 w 2190750"/>
              <a:gd name="connsiteY31" fmla="*/ 1562100 h 1922927"/>
              <a:gd name="connsiteX32" fmla="*/ 1062037 w 2190750"/>
              <a:gd name="connsiteY32" fmla="*/ 1528763 h 1922927"/>
              <a:gd name="connsiteX33" fmla="*/ 1057275 w 2190750"/>
              <a:gd name="connsiteY33" fmla="*/ 1447800 h 1922927"/>
              <a:gd name="connsiteX34" fmla="*/ 1057275 w 2190750"/>
              <a:gd name="connsiteY34" fmla="*/ 1447800 h 1922927"/>
              <a:gd name="connsiteX0" fmla="*/ 2062162 w 2190750"/>
              <a:gd name="connsiteY0" fmla="*/ 1833563 h 1922927"/>
              <a:gd name="connsiteX1" fmla="*/ 1984401 w 2190750"/>
              <a:gd name="connsiteY1" fmla="*/ 1829486 h 1922927"/>
              <a:gd name="connsiteX2" fmla="*/ 1951037 w 2190750"/>
              <a:gd name="connsiteY2" fmla="*/ 1838325 h 1922927"/>
              <a:gd name="connsiteX3" fmla="*/ 1931987 w 2190750"/>
              <a:gd name="connsiteY3" fmla="*/ 1892300 h 1922927"/>
              <a:gd name="connsiteX4" fmla="*/ 1974850 w 2190750"/>
              <a:gd name="connsiteY4" fmla="*/ 1922464 h 1922927"/>
              <a:gd name="connsiteX5" fmla="*/ 2043112 w 2190750"/>
              <a:gd name="connsiteY5" fmla="*/ 1885950 h 1922927"/>
              <a:gd name="connsiteX6" fmla="*/ 2041525 w 2190750"/>
              <a:gd name="connsiteY6" fmla="*/ 1838325 h 1922927"/>
              <a:gd name="connsiteX7" fmla="*/ 2163762 w 2190750"/>
              <a:gd name="connsiteY7" fmla="*/ 1631950 h 1922927"/>
              <a:gd name="connsiteX8" fmla="*/ 2190750 w 2190750"/>
              <a:gd name="connsiteY8" fmla="*/ 1349375 h 1922927"/>
              <a:gd name="connsiteX9" fmla="*/ 2076450 w 2190750"/>
              <a:gd name="connsiteY9" fmla="*/ 1100138 h 1922927"/>
              <a:gd name="connsiteX10" fmla="*/ 1538287 w 2190750"/>
              <a:gd name="connsiteY10" fmla="*/ 738188 h 1922927"/>
              <a:gd name="connsiteX11" fmla="*/ 1085850 w 2190750"/>
              <a:gd name="connsiteY11" fmla="*/ 266700 h 1922927"/>
              <a:gd name="connsiteX12" fmla="*/ 752475 w 2190750"/>
              <a:gd name="connsiteY12" fmla="*/ 33338 h 1922927"/>
              <a:gd name="connsiteX13" fmla="*/ 466725 w 2190750"/>
              <a:gd name="connsiteY13" fmla="*/ 0 h 1922927"/>
              <a:gd name="connsiteX14" fmla="*/ 295275 w 2190750"/>
              <a:gd name="connsiteY14" fmla="*/ 95250 h 1922927"/>
              <a:gd name="connsiteX15" fmla="*/ 123825 w 2190750"/>
              <a:gd name="connsiteY15" fmla="*/ 247650 h 1922927"/>
              <a:gd name="connsiteX16" fmla="*/ 57150 w 2190750"/>
              <a:gd name="connsiteY16" fmla="*/ 314325 h 1922927"/>
              <a:gd name="connsiteX17" fmla="*/ 0 w 2190750"/>
              <a:gd name="connsiteY17" fmla="*/ 338138 h 1922927"/>
              <a:gd name="connsiteX18" fmla="*/ 9525 w 2190750"/>
              <a:gd name="connsiteY18" fmla="*/ 442913 h 1922927"/>
              <a:gd name="connsiteX19" fmla="*/ 61912 w 2190750"/>
              <a:gd name="connsiteY19" fmla="*/ 504825 h 1922927"/>
              <a:gd name="connsiteX20" fmla="*/ 228600 w 2190750"/>
              <a:gd name="connsiteY20" fmla="*/ 557213 h 1922927"/>
              <a:gd name="connsiteX21" fmla="*/ 295275 w 2190750"/>
              <a:gd name="connsiteY21" fmla="*/ 681038 h 1922927"/>
              <a:gd name="connsiteX22" fmla="*/ 385762 w 2190750"/>
              <a:gd name="connsiteY22" fmla="*/ 681038 h 1922927"/>
              <a:gd name="connsiteX23" fmla="*/ 542925 w 2190750"/>
              <a:gd name="connsiteY23" fmla="*/ 552450 h 1922927"/>
              <a:gd name="connsiteX24" fmla="*/ 657225 w 2190750"/>
              <a:gd name="connsiteY24" fmla="*/ 423863 h 1922927"/>
              <a:gd name="connsiteX25" fmla="*/ 781050 w 2190750"/>
              <a:gd name="connsiteY25" fmla="*/ 409575 h 1922927"/>
              <a:gd name="connsiteX26" fmla="*/ 857250 w 2190750"/>
              <a:gd name="connsiteY26" fmla="*/ 404813 h 1922927"/>
              <a:gd name="connsiteX27" fmla="*/ 1052512 w 2190750"/>
              <a:gd name="connsiteY27" fmla="*/ 519113 h 1922927"/>
              <a:gd name="connsiteX28" fmla="*/ 1128712 w 2190750"/>
              <a:gd name="connsiteY28" fmla="*/ 661988 h 1922927"/>
              <a:gd name="connsiteX29" fmla="*/ 1085850 w 2190750"/>
              <a:gd name="connsiteY29" fmla="*/ 1366838 h 1922927"/>
              <a:gd name="connsiteX30" fmla="*/ 1000125 w 2190750"/>
              <a:gd name="connsiteY30" fmla="*/ 1519238 h 1922927"/>
              <a:gd name="connsiteX31" fmla="*/ 1033462 w 2190750"/>
              <a:gd name="connsiteY31" fmla="*/ 1562100 h 1922927"/>
              <a:gd name="connsiteX32" fmla="*/ 1062037 w 2190750"/>
              <a:gd name="connsiteY32" fmla="*/ 1528763 h 1922927"/>
              <a:gd name="connsiteX33" fmla="*/ 1057275 w 2190750"/>
              <a:gd name="connsiteY33" fmla="*/ 1447800 h 1922927"/>
              <a:gd name="connsiteX34" fmla="*/ 1057275 w 2190750"/>
              <a:gd name="connsiteY34" fmla="*/ 1447800 h 1922927"/>
              <a:gd name="connsiteX0" fmla="*/ 2027237 w 2190750"/>
              <a:gd name="connsiteY0" fmla="*/ 1830388 h 1922927"/>
              <a:gd name="connsiteX1" fmla="*/ 1984401 w 2190750"/>
              <a:gd name="connsiteY1" fmla="*/ 1829486 h 1922927"/>
              <a:gd name="connsiteX2" fmla="*/ 1951037 w 2190750"/>
              <a:gd name="connsiteY2" fmla="*/ 1838325 h 1922927"/>
              <a:gd name="connsiteX3" fmla="*/ 1931987 w 2190750"/>
              <a:gd name="connsiteY3" fmla="*/ 1892300 h 1922927"/>
              <a:gd name="connsiteX4" fmla="*/ 1974850 w 2190750"/>
              <a:gd name="connsiteY4" fmla="*/ 1922464 h 1922927"/>
              <a:gd name="connsiteX5" fmla="*/ 2043112 w 2190750"/>
              <a:gd name="connsiteY5" fmla="*/ 1885950 h 1922927"/>
              <a:gd name="connsiteX6" fmla="*/ 2041525 w 2190750"/>
              <a:gd name="connsiteY6" fmla="*/ 1838325 h 1922927"/>
              <a:gd name="connsiteX7" fmla="*/ 2163762 w 2190750"/>
              <a:gd name="connsiteY7" fmla="*/ 1631950 h 1922927"/>
              <a:gd name="connsiteX8" fmla="*/ 2190750 w 2190750"/>
              <a:gd name="connsiteY8" fmla="*/ 1349375 h 1922927"/>
              <a:gd name="connsiteX9" fmla="*/ 2076450 w 2190750"/>
              <a:gd name="connsiteY9" fmla="*/ 1100138 h 1922927"/>
              <a:gd name="connsiteX10" fmla="*/ 1538287 w 2190750"/>
              <a:gd name="connsiteY10" fmla="*/ 738188 h 1922927"/>
              <a:gd name="connsiteX11" fmla="*/ 1085850 w 2190750"/>
              <a:gd name="connsiteY11" fmla="*/ 266700 h 1922927"/>
              <a:gd name="connsiteX12" fmla="*/ 752475 w 2190750"/>
              <a:gd name="connsiteY12" fmla="*/ 33338 h 1922927"/>
              <a:gd name="connsiteX13" fmla="*/ 466725 w 2190750"/>
              <a:gd name="connsiteY13" fmla="*/ 0 h 1922927"/>
              <a:gd name="connsiteX14" fmla="*/ 295275 w 2190750"/>
              <a:gd name="connsiteY14" fmla="*/ 95250 h 1922927"/>
              <a:gd name="connsiteX15" fmla="*/ 123825 w 2190750"/>
              <a:gd name="connsiteY15" fmla="*/ 247650 h 1922927"/>
              <a:gd name="connsiteX16" fmla="*/ 57150 w 2190750"/>
              <a:gd name="connsiteY16" fmla="*/ 314325 h 1922927"/>
              <a:gd name="connsiteX17" fmla="*/ 0 w 2190750"/>
              <a:gd name="connsiteY17" fmla="*/ 338138 h 1922927"/>
              <a:gd name="connsiteX18" fmla="*/ 9525 w 2190750"/>
              <a:gd name="connsiteY18" fmla="*/ 442913 h 1922927"/>
              <a:gd name="connsiteX19" fmla="*/ 61912 w 2190750"/>
              <a:gd name="connsiteY19" fmla="*/ 504825 h 1922927"/>
              <a:gd name="connsiteX20" fmla="*/ 228600 w 2190750"/>
              <a:gd name="connsiteY20" fmla="*/ 557213 h 1922927"/>
              <a:gd name="connsiteX21" fmla="*/ 295275 w 2190750"/>
              <a:gd name="connsiteY21" fmla="*/ 681038 h 1922927"/>
              <a:gd name="connsiteX22" fmla="*/ 385762 w 2190750"/>
              <a:gd name="connsiteY22" fmla="*/ 681038 h 1922927"/>
              <a:gd name="connsiteX23" fmla="*/ 542925 w 2190750"/>
              <a:gd name="connsiteY23" fmla="*/ 552450 h 1922927"/>
              <a:gd name="connsiteX24" fmla="*/ 657225 w 2190750"/>
              <a:gd name="connsiteY24" fmla="*/ 423863 h 1922927"/>
              <a:gd name="connsiteX25" fmla="*/ 781050 w 2190750"/>
              <a:gd name="connsiteY25" fmla="*/ 409575 h 1922927"/>
              <a:gd name="connsiteX26" fmla="*/ 857250 w 2190750"/>
              <a:gd name="connsiteY26" fmla="*/ 404813 h 1922927"/>
              <a:gd name="connsiteX27" fmla="*/ 1052512 w 2190750"/>
              <a:gd name="connsiteY27" fmla="*/ 519113 h 1922927"/>
              <a:gd name="connsiteX28" fmla="*/ 1128712 w 2190750"/>
              <a:gd name="connsiteY28" fmla="*/ 661988 h 1922927"/>
              <a:gd name="connsiteX29" fmla="*/ 1085850 w 2190750"/>
              <a:gd name="connsiteY29" fmla="*/ 1366838 h 1922927"/>
              <a:gd name="connsiteX30" fmla="*/ 1000125 w 2190750"/>
              <a:gd name="connsiteY30" fmla="*/ 1519238 h 1922927"/>
              <a:gd name="connsiteX31" fmla="*/ 1033462 w 2190750"/>
              <a:gd name="connsiteY31" fmla="*/ 1562100 h 1922927"/>
              <a:gd name="connsiteX32" fmla="*/ 1062037 w 2190750"/>
              <a:gd name="connsiteY32" fmla="*/ 1528763 h 1922927"/>
              <a:gd name="connsiteX33" fmla="*/ 1057275 w 2190750"/>
              <a:gd name="connsiteY33" fmla="*/ 1447800 h 1922927"/>
              <a:gd name="connsiteX34" fmla="*/ 1057275 w 2190750"/>
              <a:gd name="connsiteY34" fmla="*/ 1447800 h 1922927"/>
              <a:gd name="connsiteX0" fmla="*/ 2027237 w 2190750"/>
              <a:gd name="connsiteY0" fmla="*/ 1830388 h 1922927"/>
              <a:gd name="connsiteX1" fmla="*/ 1984401 w 2190750"/>
              <a:gd name="connsiteY1" fmla="*/ 1829486 h 1922927"/>
              <a:gd name="connsiteX2" fmla="*/ 1951037 w 2190750"/>
              <a:gd name="connsiteY2" fmla="*/ 1838325 h 1922927"/>
              <a:gd name="connsiteX3" fmla="*/ 1931987 w 2190750"/>
              <a:gd name="connsiteY3" fmla="*/ 1892300 h 1922927"/>
              <a:gd name="connsiteX4" fmla="*/ 1974850 w 2190750"/>
              <a:gd name="connsiteY4" fmla="*/ 1922464 h 1922927"/>
              <a:gd name="connsiteX5" fmla="*/ 2043112 w 2190750"/>
              <a:gd name="connsiteY5" fmla="*/ 1885950 h 1922927"/>
              <a:gd name="connsiteX6" fmla="*/ 2035175 w 2190750"/>
              <a:gd name="connsiteY6" fmla="*/ 1831975 h 1922927"/>
              <a:gd name="connsiteX7" fmla="*/ 2163762 w 2190750"/>
              <a:gd name="connsiteY7" fmla="*/ 1631950 h 1922927"/>
              <a:gd name="connsiteX8" fmla="*/ 2190750 w 2190750"/>
              <a:gd name="connsiteY8" fmla="*/ 1349375 h 1922927"/>
              <a:gd name="connsiteX9" fmla="*/ 2076450 w 2190750"/>
              <a:gd name="connsiteY9" fmla="*/ 1100138 h 1922927"/>
              <a:gd name="connsiteX10" fmla="*/ 1538287 w 2190750"/>
              <a:gd name="connsiteY10" fmla="*/ 738188 h 1922927"/>
              <a:gd name="connsiteX11" fmla="*/ 1085850 w 2190750"/>
              <a:gd name="connsiteY11" fmla="*/ 266700 h 1922927"/>
              <a:gd name="connsiteX12" fmla="*/ 752475 w 2190750"/>
              <a:gd name="connsiteY12" fmla="*/ 33338 h 1922927"/>
              <a:gd name="connsiteX13" fmla="*/ 466725 w 2190750"/>
              <a:gd name="connsiteY13" fmla="*/ 0 h 1922927"/>
              <a:gd name="connsiteX14" fmla="*/ 295275 w 2190750"/>
              <a:gd name="connsiteY14" fmla="*/ 95250 h 1922927"/>
              <a:gd name="connsiteX15" fmla="*/ 123825 w 2190750"/>
              <a:gd name="connsiteY15" fmla="*/ 247650 h 1922927"/>
              <a:gd name="connsiteX16" fmla="*/ 57150 w 2190750"/>
              <a:gd name="connsiteY16" fmla="*/ 314325 h 1922927"/>
              <a:gd name="connsiteX17" fmla="*/ 0 w 2190750"/>
              <a:gd name="connsiteY17" fmla="*/ 338138 h 1922927"/>
              <a:gd name="connsiteX18" fmla="*/ 9525 w 2190750"/>
              <a:gd name="connsiteY18" fmla="*/ 442913 h 1922927"/>
              <a:gd name="connsiteX19" fmla="*/ 61912 w 2190750"/>
              <a:gd name="connsiteY19" fmla="*/ 504825 h 1922927"/>
              <a:gd name="connsiteX20" fmla="*/ 228600 w 2190750"/>
              <a:gd name="connsiteY20" fmla="*/ 557213 h 1922927"/>
              <a:gd name="connsiteX21" fmla="*/ 295275 w 2190750"/>
              <a:gd name="connsiteY21" fmla="*/ 681038 h 1922927"/>
              <a:gd name="connsiteX22" fmla="*/ 385762 w 2190750"/>
              <a:gd name="connsiteY22" fmla="*/ 681038 h 1922927"/>
              <a:gd name="connsiteX23" fmla="*/ 542925 w 2190750"/>
              <a:gd name="connsiteY23" fmla="*/ 552450 h 1922927"/>
              <a:gd name="connsiteX24" fmla="*/ 657225 w 2190750"/>
              <a:gd name="connsiteY24" fmla="*/ 423863 h 1922927"/>
              <a:gd name="connsiteX25" fmla="*/ 781050 w 2190750"/>
              <a:gd name="connsiteY25" fmla="*/ 409575 h 1922927"/>
              <a:gd name="connsiteX26" fmla="*/ 857250 w 2190750"/>
              <a:gd name="connsiteY26" fmla="*/ 404813 h 1922927"/>
              <a:gd name="connsiteX27" fmla="*/ 1052512 w 2190750"/>
              <a:gd name="connsiteY27" fmla="*/ 519113 h 1922927"/>
              <a:gd name="connsiteX28" fmla="*/ 1128712 w 2190750"/>
              <a:gd name="connsiteY28" fmla="*/ 661988 h 1922927"/>
              <a:gd name="connsiteX29" fmla="*/ 1085850 w 2190750"/>
              <a:gd name="connsiteY29" fmla="*/ 1366838 h 1922927"/>
              <a:gd name="connsiteX30" fmla="*/ 1000125 w 2190750"/>
              <a:gd name="connsiteY30" fmla="*/ 1519238 h 1922927"/>
              <a:gd name="connsiteX31" fmla="*/ 1033462 w 2190750"/>
              <a:gd name="connsiteY31" fmla="*/ 1562100 h 1922927"/>
              <a:gd name="connsiteX32" fmla="*/ 1062037 w 2190750"/>
              <a:gd name="connsiteY32" fmla="*/ 1528763 h 1922927"/>
              <a:gd name="connsiteX33" fmla="*/ 1057275 w 2190750"/>
              <a:gd name="connsiteY33" fmla="*/ 1447800 h 1922927"/>
              <a:gd name="connsiteX34" fmla="*/ 1057275 w 2190750"/>
              <a:gd name="connsiteY34" fmla="*/ 1447800 h 1922927"/>
              <a:gd name="connsiteX0" fmla="*/ 2027237 w 2190750"/>
              <a:gd name="connsiteY0" fmla="*/ 1830388 h 1922927"/>
              <a:gd name="connsiteX1" fmla="*/ 1984401 w 2190750"/>
              <a:gd name="connsiteY1" fmla="*/ 1829486 h 1922927"/>
              <a:gd name="connsiteX2" fmla="*/ 1951037 w 2190750"/>
              <a:gd name="connsiteY2" fmla="*/ 1838325 h 1922927"/>
              <a:gd name="connsiteX3" fmla="*/ 1931987 w 2190750"/>
              <a:gd name="connsiteY3" fmla="*/ 1892300 h 1922927"/>
              <a:gd name="connsiteX4" fmla="*/ 1974850 w 2190750"/>
              <a:gd name="connsiteY4" fmla="*/ 1922464 h 1922927"/>
              <a:gd name="connsiteX5" fmla="*/ 2043112 w 2190750"/>
              <a:gd name="connsiteY5" fmla="*/ 1885950 h 1922927"/>
              <a:gd name="connsiteX6" fmla="*/ 2035175 w 2190750"/>
              <a:gd name="connsiteY6" fmla="*/ 1831975 h 1922927"/>
              <a:gd name="connsiteX7" fmla="*/ 2105051 w 2190750"/>
              <a:gd name="connsiteY7" fmla="*/ 1746936 h 1922927"/>
              <a:gd name="connsiteX8" fmla="*/ 2163762 w 2190750"/>
              <a:gd name="connsiteY8" fmla="*/ 1631950 h 1922927"/>
              <a:gd name="connsiteX9" fmla="*/ 2190750 w 2190750"/>
              <a:gd name="connsiteY9" fmla="*/ 1349375 h 1922927"/>
              <a:gd name="connsiteX10" fmla="*/ 2076450 w 2190750"/>
              <a:gd name="connsiteY10" fmla="*/ 1100138 h 1922927"/>
              <a:gd name="connsiteX11" fmla="*/ 1538287 w 2190750"/>
              <a:gd name="connsiteY11" fmla="*/ 738188 h 1922927"/>
              <a:gd name="connsiteX12" fmla="*/ 1085850 w 2190750"/>
              <a:gd name="connsiteY12" fmla="*/ 266700 h 1922927"/>
              <a:gd name="connsiteX13" fmla="*/ 752475 w 2190750"/>
              <a:gd name="connsiteY13" fmla="*/ 33338 h 1922927"/>
              <a:gd name="connsiteX14" fmla="*/ 466725 w 2190750"/>
              <a:gd name="connsiteY14" fmla="*/ 0 h 1922927"/>
              <a:gd name="connsiteX15" fmla="*/ 295275 w 2190750"/>
              <a:gd name="connsiteY15" fmla="*/ 95250 h 1922927"/>
              <a:gd name="connsiteX16" fmla="*/ 123825 w 2190750"/>
              <a:gd name="connsiteY16" fmla="*/ 247650 h 1922927"/>
              <a:gd name="connsiteX17" fmla="*/ 57150 w 2190750"/>
              <a:gd name="connsiteY17" fmla="*/ 314325 h 1922927"/>
              <a:gd name="connsiteX18" fmla="*/ 0 w 2190750"/>
              <a:gd name="connsiteY18" fmla="*/ 338138 h 1922927"/>
              <a:gd name="connsiteX19" fmla="*/ 9525 w 2190750"/>
              <a:gd name="connsiteY19" fmla="*/ 442913 h 1922927"/>
              <a:gd name="connsiteX20" fmla="*/ 61912 w 2190750"/>
              <a:gd name="connsiteY20" fmla="*/ 504825 h 1922927"/>
              <a:gd name="connsiteX21" fmla="*/ 228600 w 2190750"/>
              <a:gd name="connsiteY21" fmla="*/ 557213 h 1922927"/>
              <a:gd name="connsiteX22" fmla="*/ 295275 w 2190750"/>
              <a:gd name="connsiteY22" fmla="*/ 681038 h 1922927"/>
              <a:gd name="connsiteX23" fmla="*/ 385762 w 2190750"/>
              <a:gd name="connsiteY23" fmla="*/ 681038 h 1922927"/>
              <a:gd name="connsiteX24" fmla="*/ 542925 w 2190750"/>
              <a:gd name="connsiteY24" fmla="*/ 552450 h 1922927"/>
              <a:gd name="connsiteX25" fmla="*/ 657225 w 2190750"/>
              <a:gd name="connsiteY25" fmla="*/ 423863 h 1922927"/>
              <a:gd name="connsiteX26" fmla="*/ 781050 w 2190750"/>
              <a:gd name="connsiteY26" fmla="*/ 409575 h 1922927"/>
              <a:gd name="connsiteX27" fmla="*/ 857250 w 2190750"/>
              <a:gd name="connsiteY27" fmla="*/ 404813 h 1922927"/>
              <a:gd name="connsiteX28" fmla="*/ 1052512 w 2190750"/>
              <a:gd name="connsiteY28" fmla="*/ 519113 h 1922927"/>
              <a:gd name="connsiteX29" fmla="*/ 1128712 w 2190750"/>
              <a:gd name="connsiteY29" fmla="*/ 661988 h 1922927"/>
              <a:gd name="connsiteX30" fmla="*/ 1085850 w 2190750"/>
              <a:gd name="connsiteY30" fmla="*/ 1366838 h 1922927"/>
              <a:gd name="connsiteX31" fmla="*/ 1000125 w 2190750"/>
              <a:gd name="connsiteY31" fmla="*/ 1519238 h 1922927"/>
              <a:gd name="connsiteX32" fmla="*/ 1033462 w 2190750"/>
              <a:gd name="connsiteY32" fmla="*/ 1562100 h 1922927"/>
              <a:gd name="connsiteX33" fmla="*/ 1062037 w 2190750"/>
              <a:gd name="connsiteY33" fmla="*/ 1528763 h 1922927"/>
              <a:gd name="connsiteX34" fmla="*/ 1057275 w 2190750"/>
              <a:gd name="connsiteY34" fmla="*/ 1447800 h 1922927"/>
              <a:gd name="connsiteX35" fmla="*/ 1057275 w 2190750"/>
              <a:gd name="connsiteY35" fmla="*/ 1447800 h 1922927"/>
              <a:gd name="connsiteX0" fmla="*/ 2027237 w 2203930"/>
              <a:gd name="connsiteY0" fmla="*/ 1830388 h 1922927"/>
              <a:gd name="connsiteX1" fmla="*/ 1984401 w 2203930"/>
              <a:gd name="connsiteY1" fmla="*/ 1829486 h 1922927"/>
              <a:gd name="connsiteX2" fmla="*/ 1951037 w 2203930"/>
              <a:gd name="connsiteY2" fmla="*/ 1838325 h 1922927"/>
              <a:gd name="connsiteX3" fmla="*/ 1931987 w 2203930"/>
              <a:gd name="connsiteY3" fmla="*/ 1892300 h 1922927"/>
              <a:gd name="connsiteX4" fmla="*/ 1974850 w 2203930"/>
              <a:gd name="connsiteY4" fmla="*/ 1922464 h 1922927"/>
              <a:gd name="connsiteX5" fmla="*/ 2043112 w 2203930"/>
              <a:gd name="connsiteY5" fmla="*/ 1885950 h 1922927"/>
              <a:gd name="connsiteX6" fmla="*/ 2035175 w 2203930"/>
              <a:gd name="connsiteY6" fmla="*/ 1831975 h 1922927"/>
              <a:gd name="connsiteX7" fmla="*/ 2105051 w 2203930"/>
              <a:gd name="connsiteY7" fmla="*/ 1746936 h 1922927"/>
              <a:gd name="connsiteX8" fmla="*/ 2163762 w 2203930"/>
              <a:gd name="connsiteY8" fmla="*/ 1631950 h 1922927"/>
              <a:gd name="connsiteX9" fmla="*/ 2200301 w 2203930"/>
              <a:gd name="connsiteY9" fmla="*/ 1486586 h 1922927"/>
              <a:gd name="connsiteX10" fmla="*/ 2190750 w 2203930"/>
              <a:gd name="connsiteY10" fmla="*/ 1349375 h 1922927"/>
              <a:gd name="connsiteX11" fmla="*/ 2076450 w 2203930"/>
              <a:gd name="connsiteY11" fmla="*/ 1100138 h 1922927"/>
              <a:gd name="connsiteX12" fmla="*/ 1538287 w 2203930"/>
              <a:gd name="connsiteY12" fmla="*/ 738188 h 1922927"/>
              <a:gd name="connsiteX13" fmla="*/ 1085850 w 2203930"/>
              <a:gd name="connsiteY13" fmla="*/ 266700 h 1922927"/>
              <a:gd name="connsiteX14" fmla="*/ 752475 w 2203930"/>
              <a:gd name="connsiteY14" fmla="*/ 33338 h 1922927"/>
              <a:gd name="connsiteX15" fmla="*/ 466725 w 2203930"/>
              <a:gd name="connsiteY15" fmla="*/ 0 h 1922927"/>
              <a:gd name="connsiteX16" fmla="*/ 295275 w 2203930"/>
              <a:gd name="connsiteY16" fmla="*/ 95250 h 1922927"/>
              <a:gd name="connsiteX17" fmla="*/ 123825 w 2203930"/>
              <a:gd name="connsiteY17" fmla="*/ 247650 h 1922927"/>
              <a:gd name="connsiteX18" fmla="*/ 57150 w 2203930"/>
              <a:gd name="connsiteY18" fmla="*/ 314325 h 1922927"/>
              <a:gd name="connsiteX19" fmla="*/ 0 w 2203930"/>
              <a:gd name="connsiteY19" fmla="*/ 338138 h 1922927"/>
              <a:gd name="connsiteX20" fmla="*/ 9525 w 2203930"/>
              <a:gd name="connsiteY20" fmla="*/ 442913 h 1922927"/>
              <a:gd name="connsiteX21" fmla="*/ 61912 w 2203930"/>
              <a:gd name="connsiteY21" fmla="*/ 504825 h 1922927"/>
              <a:gd name="connsiteX22" fmla="*/ 228600 w 2203930"/>
              <a:gd name="connsiteY22" fmla="*/ 557213 h 1922927"/>
              <a:gd name="connsiteX23" fmla="*/ 295275 w 2203930"/>
              <a:gd name="connsiteY23" fmla="*/ 681038 h 1922927"/>
              <a:gd name="connsiteX24" fmla="*/ 385762 w 2203930"/>
              <a:gd name="connsiteY24" fmla="*/ 681038 h 1922927"/>
              <a:gd name="connsiteX25" fmla="*/ 542925 w 2203930"/>
              <a:gd name="connsiteY25" fmla="*/ 552450 h 1922927"/>
              <a:gd name="connsiteX26" fmla="*/ 657225 w 2203930"/>
              <a:gd name="connsiteY26" fmla="*/ 423863 h 1922927"/>
              <a:gd name="connsiteX27" fmla="*/ 781050 w 2203930"/>
              <a:gd name="connsiteY27" fmla="*/ 409575 h 1922927"/>
              <a:gd name="connsiteX28" fmla="*/ 857250 w 2203930"/>
              <a:gd name="connsiteY28" fmla="*/ 404813 h 1922927"/>
              <a:gd name="connsiteX29" fmla="*/ 1052512 w 2203930"/>
              <a:gd name="connsiteY29" fmla="*/ 519113 h 1922927"/>
              <a:gd name="connsiteX30" fmla="*/ 1128712 w 2203930"/>
              <a:gd name="connsiteY30" fmla="*/ 661988 h 1922927"/>
              <a:gd name="connsiteX31" fmla="*/ 1085850 w 2203930"/>
              <a:gd name="connsiteY31" fmla="*/ 1366838 h 1922927"/>
              <a:gd name="connsiteX32" fmla="*/ 1000125 w 2203930"/>
              <a:gd name="connsiteY32" fmla="*/ 1519238 h 1922927"/>
              <a:gd name="connsiteX33" fmla="*/ 1033462 w 2203930"/>
              <a:gd name="connsiteY33" fmla="*/ 1562100 h 1922927"/>
              <a:gd name="connsiteX34" fmla="*/ 1062037 w 2203930"/>
              <a:gd name="connsiteY34" fmla="*/ 1528763 h 1922927"/>
              <a:gd name="connsiteX35" fmla="*/ 1057275 w 2203930"/>
              <a:gd name="connsiteY35" fmla="*/ 1447800 h 1922927"/>
              <a:gd name="connsiteX36" fmla="*/ 1057275 w 2203930"/>
              <a:gd name="connsiteY36" fmla="*/ 1447800 h 1922927"/>
              <a:gd name="connsiteX0" fmla="*/ 2027237 w 2202532"/>
              <a:gd name="connsiteY0" fmla="*/ 1830388 h 1922927"/>
              <a:gd name="connsiteX1" fmla="*/ 1984401 w 2202532"/>
              <a:gd name="connsiteY1" fmla="*/ 1829486 h 1922927"/>
              <a:gd name="connsiteX2" fmla="*/ 1951037 w 2202532"/>
              <a:gd name="connsiteY2" fmla="*/ 1838325 h 1922927"/>
              <a:gd name="connsiteX3" fmla="*/ 1931987 w 2202532"/>
              <a:gd name="connsiteY3" fmla="*/ 1892300 h 1922927"/>
              <a:gd name="connsiteX4" fmla="*/ 1974850 w 2202532"/>
              <a:gd name="connsiteY4" fmla="*/ 1922464 h 1922927"/>
              <a:gd name="connsiteX5" fmla="*/ 2043112 w 2202532"/>
              <a:gd name="connsiteY5" fmla="*/ 1885950 h 1922927"/>
              <a:gd name="connsiteX6" fmla="*/ 2035175 w 2202532"/>
              <a:gd name="connsiteY6" fmla="*/ 1831975 h 1922927"/>
              <a:gd name="connsiteX7" fmla="*/ 2105051 w 2202532"/>
              <a:gd name="connsiteY7" fmla="*/ 1746936 h 1922927"/>
              <a:gd name="connsiteX8" fmla="*/ 2163762 w 2202532"/>
              <a:gd name="connsiteY8" fmla="*/ 1631950 h 1922927"/>
              <a:gd name="connsiteX9" fmla="*/ 2200301 w 2202532"/>
              <a:gd name="connsiteY9" fmla="*/ 1486586 h 1922927"/>
              <a:gd name="connsiteX10" fmla="*/ 2190750 w 2202532"/>
              <a:gd name="connsiteY10" fmla="*/ 1349375 h 1922927"/>
              <a:gd name="connsiteX11" fmla="*/ 2146326 w 2202532"/>
              <a:gd name="connsiteY11" fmla="*/ 1223061 h 1922927"/>
              <a:gd name="connsiteX12" fmla="*/ 2076450 w 2202532"/>
              <a:gd name="connsiteY12" fmla="*/ 1100138 h 1922927"/>
              <a:gd name="connsiteX13" fmla="*/ 1538287 w 2202532"/>
              <a:gd name="connsiteY13" fmla="*/ 738188 h 1922927"/>
              <a:gd name="connsiteX14" fmla="*/ 1085850 w 2202532"/>
              <a:gd name="connsiteY14" fmla="*/ 266700 h 1922927"/>
              <a:gd name="connsiteX15" fmla="*/ 752475 w 2202532"/>
              <a:gd name="connsiteY15" fmla="*/ 33338 h 1922927"/>
              <a:gd name="connsiteX16" fmla="*/ 466725 w 2202532"/>
              <a:gd name="connsiteY16" fmla="*/ 0 h 1922927"/>
              <a:gd name="connsiteX17" fmla="*/ 295275 w 2202532"/>
              <a:gd name="connsiteY17" fmla="*/ 95250 h 1922927"/>
              <a:gd name="connsiteX18" fmla="*/ 123825 w 2202532"/>
              <a:gd name="connsiteY18" fmla="*/ 247650 h 1922927"/>
              <a:gd name="connsiteX19" fmla="*/ 57150 w 2202532"/>
              <a:gd name="connsiteY19" fmla="*/ 314325 h 1922927"/>
              <a:gd name="connsiteX20" fmla="*/ 0 w 2202532"/>
              <a:gd name="connsiteY20" fmla="*/ 338138 h 1922927"/>
              <a:gd name="connsiteX21" fmla="*/ 9525 w 2202532"/>
              <a:gd name="connsiteY21" fmla="*/ 442913 h 1922927"/>
              <a:gd name="connsiteX22" fmla="*/ 61912 w 2202532"/>
              <a:gd name="connsiteY22" fmla="*/ 504825 h 1922927"/>
              <a:gd name="connsiteX23" fmla="*/ 228600 w 2202532"/>
              <a:gd name="connsiteY23" fmla="*/ 557213 h 1922927"/>
              <a:gd name="connsiteX24" fmla="*/ 295275 w 2202532"/>
              <a:gd name="connsiteY24" fmla="*/ 681038 h 1922927"/>
              <a:gd name="connsiteX25" fmla="*/ 385762 w 2202532"/>
              <a:gd name="connsiteY25" fmla="*/ 681038 h 1922927"/>
              <a:gd name="connsiteX26" fmla="*/ 542925 w 2202532"/>
              <a:gd name="connsiteY26" fmla="*/ 552450 h 1922927"/>
              <a:gd name="connsiteX27" fmla="*/ 657225 w 2202532"/>
              <a:gd name="connsiteY27" fmla="*/ 423863 h 1922927"/>
              <a:gd name="connsiteX28" fmla="*/ 781050 w 2202532"/>
              <a:gd name="connsiteY28" fmla="*/ 409575 h 1922927"/>
              <a:gd name="connsiteX29" fmla="*/ 857250 w 2202532"/>
              <a:gd name="connsiteY29" fmla="*/ 404813 h 1922927"/>
              <a:gd name="connsiteX30" fmla="*/ 1052512 w 2202532"/>
              <a:gd name="connsiteY30" fmla="*/ 519113 h 1922927"/>
              <a:gd name="connsiteX31" fmla="*/ 1128712 w 2202532"/>
              <a:gd name="connsiteY31" fmla="*/ 661988 h 1922927"/>
              <a:gd name="connsiteX32" fmla="*/ 1085850 w 2202532"/>
              <a:gd name="connsiteY32" fmla="*/ 1366838 h 1922927"/>
              <a:gd name="connsiteX33" fmla="*/ 1000125 w 2202532"/>
              <a:gd name="connsiteY33" fmla="*/ 1519238 h 1922927"/>
              <a:gd name="connsiteX34" fmla="*/ 1033462 w 2202532"/>
              <a:gd name="connsiteY34" fmla="*/ 1562100 h 1922927"/>
              <a:gd name="connsiteX35" fmla="*/ 1062037 w 2202532"/>
              <a:gd name="connsiteY35" fmla="*/ 1528763 h 1922927"/>
              <a:gd name="connsiteX36" fmla="*/ 1057275 w 2202532"/>
              <a:gd name="connsiteY36" fmla="*/ 1447800 h 1922927"/>
              <a:gd name="connsiteX37" fmla="*/ 1057275 w 2202532"/>
              <a:gd name="connsiteY37" fmla="*/ 1447800 h 1922927"/>
              <a:gd name="connsiteX0" fmla="*/ 2027237 w 2202532"/>
              <a:gd name="connsiteY0" fmla="*/ 1830388 h 1922927"/>
              <a:gd name="connsiteX1" fmla="*/ 1984401 w 2202532"/>
              <a:gd name="connsiteY1" fmla="*/ 1829486 h 1922927"/>
              <a:gd name="connsiteX2" fmla="*/ 1951037 w 2202532"/>
              <a:gd name="connsiteY2" fmla="*/ 1838325 h 1922927"/>
              <a:gd name="connsiteX3" fmla="*/ 1931987 w 2202532"/>
              <a:gd name="connsiteY3" fmla="*/ 1892300 h 1922927"/>
              <a:gd name="connsiteX4" fmla="*/ 1974850 w 2202532"/>
              <a:gd name="connsiteY4" fmla="*/ 1922464 h 1922927"/>
              <a:gd name="connsiteX5" fmla="*/ 2043112 w 2202532"/>
              <a:gd name="connsiteY5" fmla="*/ 1885950 h 1922927"/>
              <a:gd name="connsiteX6" fmla="*/ 2035175 w 2202532"/>
              <a:gd name="connsiteY6" fmla="*/ 1831975 h 1922927"/>
              <a:gd name="connsiteX7" fmla="*/ 2105051 w 2202532"/>
              <a:gd name="connsiteY7" fmla="*/ 1746936 h 1922927"/>
              <a:gd name="connsiteX8" fmla="*/ 2163762 w 2202532"/>
              <a:gd name="connsiteY8" fmla="*/ 1631950 h 1922927"/>
              <a:gd name="connsiteX9" fmla="*/ 2200301 w 2202532"/>
              <a:gd name="connsiteY9" fmla="*/ 1486586 h 1922927"/>
              <a:gd name="connsiteX10" fmla="*/ 2190750 w 2202532"/>
              <a:gd name="connsiteY10" fmla="*/ 1349375 h 1922927"/>
              <a:gd name="connsiteX11" fmla="*/ 2146326 w 2202532"/>
              <a:gd name="connsiteY11" fmla="*/ 1223061 h 1922927"/>
              <a:gd name="connsiteX12" fmla="*/ 2060575 w 2202532"/>
              <a:gd name="connsiteY12" fmla="*/ 1100138 h 1922927"/>
              <a:gd name="connsiteX13" fmla="*/ 1538287 w 2202532"/>
              <a:gd name="connsiteY13" fmla="*/ 738188 h 1922927"/>
              <a:gd name="connsiteX14" fmla="*/ 1085850 w 2202532"/>
              <a:gd name="connsiteY14" fmla="*/ 266700 h 1922927"/>
              <a:gd name="connsiteX15" fmla="*/ 752475 w 2202532"/>
              <a:gd name="connsiteY15" fmla="*/ 33338 h 1922927"/>
              <a:gd name="connsiteX16" fmla="*/ 466725 w 2202532"/>
              <a:gd name="connsiteY16" fmla="*/ 0 h 1922927"/>
              <a:gd name="connsiteX17" fmla="*/ 295275 w 2202532"/>
              <a:gd name="connsiteY17" fmla="*/ 95250 h 1922927"/>
              <a:gd name="connsiteX18" fmla="*/ 123825 w 2202532"/>
              <a:gd name="connsiteY18" fmla="*/ 247650 h 1922927"/>
              <a:gd name="connsiteX19" fmla="*/ 57150 w 2202532"/>
              <a:gd name="connsiteY19" fmla="*/ 314325 h 1922927"/>
              <a:gd name="connsiteX20" fmla="*/ 0 w 2202532"/>
              <a:gd name="connsiteY20" fmla="*/ 338138 h 1922927"/>
              <a:gd name="connsiteX21" fmla="*/ 9525 w 2202532"/>
              <a:gd name="connsiteY21" fmla="*/ 442913 h 1922927"/>
              <a:gd name="connsiteX22" fmla="*/ 61912 w 2202532"/>
              <a:gd name="connsiteY22" fmla="*/ 504825 h 1922927"/>
              <a:gd name="connsiteX23" fmla="*/ 228600 w 2202532"/>
              <a:gd name="connsiteY23" fmla="*/ 557213 h 1922927"/>
              <a:gd name="connsiteX24" fmla="*/ 295275 w 2202532"/>
              <a:gd name="connsiteY24" fmla="*/ 681038 h 1922927"/>
              <a:gd name="connsiteX25" fmla="*/ 385762 w 2202532"/>
              <a:gd name="connsiteY25" fmla="*/ 681038 h 1922927"/>
              <a:gd name="connsiteX26" fmla="*/ 542925 w 2202532"/>
              <a:gd name="connsiteY26" fmla="*/ 552450 h 1922927"/>
              <a:gd name="connsiteX27" fmla="*/ 657225 w 2202532"/>
              <a:gd name="connsiteY27" fmla="*/ 423863 h 1922927"/>
              <a:gd name="connsiteX28" fmla="*/ 781050 w 2202532"/>
              <a:gd name="connsiteY28" fmla="*/ 409575 h 1922927"/>
              <a:gd name="connsiteX29" fmla="*/ 857250 w 2202532"/>
              <a:gd name="connsiteY29" fmla="*/ 404813 h 1922927"/>
              <a:gd name="connsiteX30" fmla="*/ 1052512 w 2202532"/>
              <a:gd name="connsiteY30" fmla="*/ 519113 h 1922927"/>
              <a:gd name="connsiteX31" fmla="*/ 1128712 w 2202532"/>
              <a:gd name="connsiteY31" fmla="*/ 661988 h 1922927"/>
              <a:gd name="connsiteX32" fmla="*/ 1085850 w 2202532"/>
              <a:gd name="connsiteY32" fmla="*/ 1366838 h 1922927"/>
              <a:gd name="connsiteX33" fmla="*/ 1000125 w 2202532"/>
              <a:gd name="connsiteY33" fmla="*/ 1519238 h 1922927"/>
              <a:gd name="connsiteX34" fmla="*/ 1033462 w 2202532"/>
              <a:gd name="connsiteY34" fmla="*/ 1562100 h 1922927"/>
              <a:gd name="connsiteX35" fmla="*/ 1062037 w 2202532"/>
              <a:gd name="connsiteY35" fmla="*/ 1528763 h 1922927"/>
              <a:gd name="connsiteX36" fmla="*/ 1057275 w 2202532"/>
              <a:gd name="connsiteY36" fmla="*/ 1447800 h 1922927"/>
              <a:gd name="connsiteX37" fmla="*/ 1057275 w 2202532"/>
              <a:gd name="connsiteY37" fmla="*/ 1447800 h 1922927"/>
              <a:gd name="connsiteX0" fmla="*/ 2027237 w 2202532"/>
              <a:gd name="connsiteY0" fmla="*/ 1830388 h 1922927"/>
              <a:gd name="connsiteX1" fmla="*/ 1984401 w 2202532"/>
              <a:gd name="connsiteY1" fmla="*/ 1829486 h 1922927"/>
              <a:gd name="connsiteX2" fmla="*/ 1951037 w 2202532"/>
              <a:gd name="connsiteY2" fmla="*/ 1838325 h 1922927"/>
              <a:gd name="connsiteX3" fmla="*/ 1931987 w 2202532"/>
              <a:gd name="connsiteY3" fmla="*/ 1892300 h 1922927"/>
              <a:gd name="connsiteX4" fmla="*/ 1974850 w 2202532"/>
              <a:gd name="connsiteY4" fmla="*/ 1922464 h 1922927"/>
              <a:gd name="connsiteX5" fmla="*/ 2043112 w 2202532"/>
              <a:gd name="connsiteY5" fmla="*/ 1885950 h 1922927"/>
              <a:gd name="connsiteX6" fmla="*/ 2035175 w 2202532"/>
              <a:gd name="connsiteY6" fmla="*/ 1831975 h 1922927"/>
              <a:gd name="connsiteX7" fmla="*/ 2105051 w 2202532"/>
              <a:gd name="connsiteY7" fmla="*/ 1746936 h 1922927"/>
              <a:gd name="connsiteX8" fmla="*/ 2163762 w 2202532"/>
              <a:gd name="connsiteY8" fmla="*/ 1631950 h 1922927"/>
              <a:gd name="connsiteX9" fmla="*/ 2200301 w 2202532"/>
              <a:gd name="connsiteY9" fmla="*/ 1486586 h 1922927"/>
              <a:gd name="connsiteX10" fmla="*/ 2190750 w 2202532"/>
              <a:gd name="connsiteY10" fmla="*/ 1349375 h 1922927"/>
              <a:gd name="connsiteX11" fmla="*/ 2146326 w 2202532"/>
              <a:gd name="connsiteY11" fmla="*/ 1223061 h 1922927"/>
              <a:gd name="connsiteX12" fmla="*/ 2060575 w 2202532"/>
              <a:gd name="connsiteY12" fmla="*/ 1100138 h 1922927"/>
              <a:gd name="connsiteX13" fmla="*/ 1573212 w 2202532"/>
              <a:gd name="connsiteY13" fmla="*/ 693738 h 1922927"/>
              <a:gd name="connsiteX14" fmla="*/ 1085850 w 2202532"/>
              <a:gd name="connsiteY14" fmla="*/ 266700 h 1922927"/>
              <a:gd name="connsiteX15" fmla="*/ 752475 w 2202532"/>
              <a:gd name="connsiteY15" fmla="*/ 33338 h 1922927"/>
              <a:gd name="connsiteX16" fmla="*/ 466725 w 2202532"/>
              <a:gd name="connsiteY16" fmla="*/ 0 h 1922927"/>
              <a:gd name="connsiteX17" fmla="*/ 295275 w 2202532"/>
              <a:gd name="connsiteY17" fmla="*/ 95250 h 1922927"/>
              <a:gd name="connsiteX18" fmla="*/ 123825 w 2202532"/>
              <a:gd name="connsiteY18" fmla="*/ 247650 h 1922927"/>
              <a:gd name="connsiteX19" fmla="*/ 57150 w 2202532"/>
              <a:gd name="connsiteY19" fmla="*/ 314325 h 1922927"/>
              <a:gd name="connsiteX20" fmla="*/ 0 w 2202532"/>
              <a:gd name="connsiteY20" fmla="*/ 338138 h 1922927"/>
              <a:gd name="connsiteX21" fmla="*/ 9525 w 2202532"/>
              <a:gd name="connsiteY21" fmla="*/ 442913 h 1922927"/>
              <a:gd name="connsiteX22" fmla="*/ 61912 w 2202532"/>
              <a:gd name="connsiteY22" fmla="*/ 504825 h 1922927"/>
              <a:gd name="connsiteX23" fmla="*/ 228600 w 2202532"/>
              <a:gd name="connsiteY23" fmla="*/ 557213 h 1922927"/>
              <a:gd name="connsiteX24" fmla="*/ 295275 w 2202532"/>
              <a:gd name="connsiteY24" fmla="*/ 681038 h 1922927"/>
              <a:gd name="connsiteX25" fmla="*/ 385762 w 2202532"/>
              <a:gd name="connsiteY25" fmla="*/ 681038 h 1922927"/>
              <a:gd name="connsiteX26" fmla="*/ 542925 w 2202532"/>
              <a:gd name="connsiteY26" fmla="*/ 552450 h 1922927"/>
              <a:gd name="connsiteX27" fmla="*/ 657225 w 2202532"/>
              <a:gd name="connsiteY27" fmla="*/ 423863 h 1922927"/>
              <a:gd name="connsiteX28" fmla="*/ 781050 w 2202532"/>
              <a:gd name="connsiteY28" fmla="*/ 409575 h 1922927"/>
              <a:gd name="connsiteX29" fmla="*/ 857250 w 2202532"/>
              <a:gd name="connsiteY29" fmla="*/ 404813 h 1922927"/>
              <a:gd name="connsiteX30" fmla="*/ 1052512 w 2202532"/>
              <a:gd name="connsiteY30" fmla="*/ 519113 h 1922927"/>
              <a:gd name="connsiteX31" fmla="*/ 1128712 w 2202532"/>
              <a:gd name="connsiteY31" fmla="*/ 661988 h 1922927"/>
              <a:gd name="connsiteX32" fmla="*/ 1085850 w 2202532"/>
              <a:gd name="connsiteY32" fmla="*/ 1366838 h 1922927"/>
              <a:gd name="connsiteX33" fmla="*/ 1000125 w 2202532"/>
              <a:gd name="connsiteY33" fmla="*/ 1519238 h 1922927"/>
              <a:gd name="connsiteX34" fmla="*/ 1033462 w 2202532"/>
              <a:gd name="connsiteY34" fmla="*/ 1562100 h 1922927"/>
              <a:gd name="connsiteX35" fmla="*/ 1062037 w 2202532"/>
              <a:gd name="connsiteY35" fmla="*/ 1528763 h 1922927"/>
              <a:gd name="connsiteX36" fmla="*/ 1057275 w 2202532"/>
              <a:gd name="connsiteY36" fmla="*/ 1447800 h 1922927"/>
              <a:gd name="connsiteX37" fmla="*/ 1057275 w 2202532"/>
              <a:gd name="connsiteY37" fmla="*/ 1447800 h 1922927"/>
              <a:gd name="connsiteX0" fmla="*/ 2027237 w 2202532"/>
              <a:gd name="connsiteY0" fmla="*/ 1830388 h 1922927"/>
              <a:gd name="connsiteX1" fmla="*/ 1984401 w 2202532"/>
              <a:gd name="connsiteY1" fmla="*/ 1829486 h 1922927"/>
              <a:gd name="connsiteX2" fmla="*/ 1951037 w 2202532"/>
              <a:gd name="connsiteY2" fmla="*/ 1838325 h 1922927"/>
              <a:gd name="connsiteX3" fmla="*/ 1931987 w 2202532"/>
              <a:gd name="connsiteY3" fmla="*/ 1892300 h 1922927"/>
              <a:gd name="connsiteX4" fmla="*/ 1974850 w 2202532"/>
              <a:gd name="connsiteY4" fmla="*/ 1922464 h 1922927"/>
              <a:gd name="connsiteX5" fmla="*/ 2043112 w 2202532"/>
              <a:gd name="connsiteY5" fmla="*/ 1885950 h 1922927"/>
              <a:gd name="connsiteX6" fmla="*/ 2035175 w 2202532"/>
              <a:gd name="connsiteY6" fmla="*/ 1831975 h 1922927"/>
              <a:gd name="connsiteX7" fmla="*/ 2105051 w 2202532"/>
              <a:gd name="connsiteY7" fmla="*/ 1746936 h 1922927"/>
              <a:gd name="connsiteX8" fmla="*/ 2163762 w 2202532"/>
              <a:gd name="connsiteY8" fmla="*/ 1631950 h 1922927"/>
              <a:gd name="connsiteX9" fmla="*/ 2200301 w 2202532"/>
              <a:gd name="connsiteY9" fmla="*/ 1486586 h 1922927"/>
              <a:gd name="connsiteX10" fmla="*/ 2190750 w 2202532"/>
              <a:gd name="connsiteY10" fmla="*/ 1349375 h 1922927"/>
              <a:gd name="connsiteX11" fmla="*/ 2146326 w 2202532"/>
              <a:gd name="connsiteY11" fmla="*/ 1223061 h 1922927"/>
              <a:gd name="connsiteX12" fmla="*/ 2060575 w 2202532"/>
              <a:gd name="connsiteY12" fmla="*/ 1100138 h 1922927"/>
              <a:gd name="connsiteX13" fmla="*/ 1819301 w 2202532"/>
              <a:gd name="connsiteY13" fmla="*/ 896036 h 1922927"/>
              <a:gd name="connsiteX14" fmla="*/ 1573212 w 2202532"/>
              <a:gd name="connsiteY14" fmla="*/ 693738 h 1922927"/>
              <a:gd name="connsiteX15" fmla="*/ 1085850 w 2202532"/>
              <a:gd name="connsiteY15" fmla="*/ 266700 h 1922927"/>
              <a:gd name="connsiteX16" fmla="*/ 752475 w 2202532"/>
              <a:gd name="connsiteY16" fmla="*/ 33338 h 1922927"/>
              <a:gd name="connsiteX17" fmla="*/ 466725 w 2202532"/>
              <a:gd name="connsiteY17" fmla="*/ 0 h 1922927"/>
              <a:gd name="connsiteX18" fmla="*/ 295275 w 2202532"/>
              <a:gd name="connsiteY18" fmla="*/ 95250 h 1922927"/>
              <a:gd name="connsiteX19" fmla="*/ 123825 w 2202532"/>
              <a:gd name="connsiteY19" fmla="*/ 247650 h 1922927"/>
              <a:gd name="connsiteX20" fmla="*/ 57150 w 2202532"/>
              <a:gd name="connsiteY20" fmla="*/ 314325 h 1922927"/>
              <a:gd name="connsiteX21" fmla="*/ 0 w 2202532"/>
              <a:gd name="connsiteY21" fmla="*/ 338138 h 1922927"/>
              <a:gd name="connsiteX22" fmla="*/ 9525 w 2202532"/>
              <a:gd name="connsiteY22" fmla="*/ 442913 h 1922927"/>
              <a:gd name="connsiteX23" fmla="*/ 61912 w 2202532"/>
              <a:gd name="connsiteY23" fmla="*/ 504825 h 1922927"/>
              <a:gd name="connsiteX24" fmla="*/ 228600 w 2202532"/>
              <a:gd name="connsiteY24" fmla="*/ 557213 h 1922927"/>
              <a:gd name="connsiteX25" fmla="*/ 295275 w 2202532"/>
              <a:gd name="connsiteY25" fmla="*/ 681038 h 1922927"/>
              <a:gd name="connsiteX26" fmla="*/ 385762 w 2202532"/>
              <a:gd name="connsiteY26" fmla="*/ 681038 h 1922927"/>
              <a:gd name="connsiteX27" fmla="*/ 542925 w 2202532"/>
              <a:gd name="connsiteY27" fmla="*/ 552450 h 1922927"/>
              <a:gd name="connsiteX28" fmla="*/ 657225 w 2202532"/>
              <a:gd name="connsiteY28" fmla="*/ 423863 h 1922927"/>
              <a:gd name="connsiteX29" fmla="*/ 781050 w 2202532"/>
              <a:gd name="connsiteY29" fmla="*/ 409575 h 1922927"/>
              <a:gd name="connsiteX30" fmla="*/ 857250 w 2202532"/>
              <a:gd name="connsiteY30" fmla="*/ 404813 h 1922927"/>
              <a:gd name="connsiteX31" fmla="*/ 1052512 w 2202532"/>
              <a:gd name="connsiteY31" fmla="*/ 519113 h 1922927"/>
              <a:gd name="connsiteX32" fmla="*/ 1128712 w 2202532"/>
              <a:gd name="connsiteY32" fmla="*/ 661988 h 1922927"/>
              <a:gd name="connsiteX33" fmla="*/ 1085850 w 2202532"/>
              <a:gd name="connsiteY33" fmla="*/ 1366838 h 1922927"/>
              <a:gd name="connsiteX34" fmla="*/ 1000125 w 2202532"/>
              <a:gd name="connsiteY34" fmla="*/ 1519238 h 1922927"/>
              <a:gd name="connsiteX35" fmla="*/ 1033462 w 2202532"/>
              <a:gd name="connsiteY35" fmla="*/ 1562100 h 1922927"/>
              <a:gd name="connsiteX36" fmla="*/ 1062037 w 2202532"/>
              <a:gd name="connsiteY36" fmla="*/ 1528763 h 1922927"/>
              <a:gd name="connsiteX37" fmla="*/ 1057275 w 2202532"/>
              <a:gd name="connsiteY37" fmla="*/ 1447800 h 1922927"/>
              <a:gd name="connsiteX38" fmla="*/ 1057275 w 2202532"/>
              <a:gd name="connsiteY38" fmla="*/ 1447800 h 1922927"/>
              <a:gd name="connsiteX0" fmla="*/ 2027237 w 2202532"/>
              <a:gd name="connsiteY0" fmla="*/ 1830388 h 1922927"/>
              <a:gd name="connsiteX1" fmla="*/ 1984401 w 2202532"/>
              <a:gd name="connsiteY1" fmla="*/ 1829486 h 1922927"/>
              <a:gd name="connsiteX2" fmla="*/ 1951037 w 2202532"/>
              <a:gd name="connsiteY2" fmla="*/ 1838325 h 1922927"/>
              <a:gd name="connsiteX3" fmla="*/ 1931987 w 2202532"/>
              <a:gd name="connsiteY3" fmla="*/ 1892300 h 1922927"/>
              <a:gd name="connsiteX4" fmla="*/ 1974850 w 2202532"/>
              <a:gd name="connsiteY4" fmla="*/ 1922464 h 1922927"/>
              <a:gd name="connsiteX5" fmla="*/ 2043112 w 2202532"/>
              <a:gd name="connsiteY5" fmla="*/ 1885950 h 1922927"/>
              <a:gd name="connsiteX6" fmla="*/ 2035175 w 2202532"/>
              <a:gd name="connsiteY6" fmla="*/ 1831975 h 1922927"/>
              <a:gd name="connsiteX7" fmla="*/ 2105051 w 2202532"/>
              <a:gd name="connsiteY7" fmla="*/ 1746936 h 1922927"/>
              <a:gd name="connsiteX8" fmla="*/ 2163762 w 2202532"/>
              <a:gd name="connsiteY8" fmla="*/ 1631950 h 1922927"/>
              <a:gd name="connsiteX9" fmla="*/ 2200301 w 2202532"/>
              <a:gd name="connsiteY9" fmla="*/ 1486586 h 1922927"/>
              <a:gd name="connsiteX10" fmla="*/ 2190750 w 2202532"/>
              <a:gd name="connsiteY10" fmla="*/ 1349375 h 1922927"/>
              <a:gd name="connsiteX11" fmla="*/ 2146326 w 2202532"/>
              <a:gd name="connsiteY11" fmla="*/ 1223061 h 1922927"/>
              <a:gd name="connsiteX12" fmla="*/ 2060575 w 2202532"/>
              <a:gd name="connsiteY12" fmla="*/ 1100138 h 1922927"/>
              <a:gd name="connsiteX13" fmla="*/ 1965351 w 2202532"/>
              <a:gd name="connsiteY13" fmla="*/ 1003986 h 1922927"/>
              <a:gd name="connsiteX14" fmla="*/ 1819301 w 2202532"/>
              <a:gd name="connsiteY14" fmla="*/ 896036 h 1922927"/>
              <a:gd name="connsiteX15" fmla="*/ 1573212 w 2202532"/>
              <a:gd name="connsiteY15" fmla="*/ 693738 h 1922927"/>
              <a:gd name="connsiteX16" fmla="*/ 1085850 w 2202532"/>
              <a:gd name="connsiteY16" fmla="*/ 266700 h 1922927"/>
              <a:gd name="connsiteX17" fmla="*/ 752475 w 2202532"/>
              <a:gd name="connsiteY17" fmla="*/ 33338 h 1922927"/>
              <a:gd name="connsiteX18" fmla="*/ 466725 w 2202532"/>
              <a:gd name="connsiteY18" fmla="*/ 0 h 1922927"/>
              <a:gd name="connsiteX19" fmla="*/ 295275 w 2202532"/>
              <a:gd name="connsiteY19" fmla="*/ 95250 h 1922927"/>
              <a:gd name="connsiteX20" fmla="*/ 123825 w 2202532"/>
              <a:gd name="connsiteY20" fmla="*/ 247650 h 1922927"/>
              <a:gd name="connsiteX21" fmla="*/ 57150 w 2202532"/>
              <a:gd name="connsiteY21" fmla="*/ 314325 h 1922927"/>
              <a:gd name="connsiteX22" fmla="*/ 0 w 2202532"/>
              <a:gd name="connsiteY22" fmla="*/ 338138 h 1922927"/>
              <a:gd name="connsiteX23" fmla="*/ 9525 w 2202532"/>
              <a:gd name="connsiteY23" fmla="*/ 442913 h 1922927"/>
              <a:gd name="connsiteX24" fmla="*/ 61912 w 2202532"/>
              <a:gd name="connsiteY24" fmla="*/ 504825 h 1922927"/>
              <a:gd name="connsiteX25" fmla="*/ 228600 w 2202532"/>
              <a:gd name="connsiteY25" fmla="*/ 557213 h 1922927"/>
              <a:gd name="connsiteX26" fmla="*/ 295275 w 2202532"/>
              <a:gd name="connsiteY26" fmla="*/ 681038 h 1922927"/>
              <a:gd name="connsiteX27" fmla="*/ 385762 w 2202532"/>
              <a:gd name="connsiteY27" fmla="*/ 681038 h 1922927"/>
              <a:gd name="connsiteX28" fmla="*/ 542925 w 2202532"/>
              <a:gd name="connsiteY28" fmla="*/ 552450 h 1922927"/>
              <a:gd name="connsiteX29" fmla="*/ 657225 w 2202532"/>
              <a:gd name="connsiteY29" fmla="*/ 423863 h 1922927"/>
              <a:gd name="connsiteX30" fmla="*/ 781050 w 2202532"/>
              <a:gd name="connsiteY30" fmla="*/ 409575 h 1922927"/>
              <a:gd name="connsiteX31" fmla="*/ 857250 w 2202532"/>
              <a:gd name="connsiteY31" fmla="*/ 404813 h 1922927"/>
              <a:gd name="connsiteX32" fmla="*/ 1052512 w 2202532"/>
              <a:gd name="connsiteY32" fmla="*/ 519113 h 1922927"/>
              <a:gd name="connsiteX33" fmla="*/ 1128712 w 2202532"/>
              <a:gd name="connsiteY33" fmla="*/ 661988 h 1922927"/>
              <a:gd name="connsiteX34" fmla="*/ 1085850 w 2202532"/>
              <a:gd name="connsiteY34" fmla="*/ 1366838 h 1922927"/>
              <a:gd name="connsiteX35" fmla="*/ 1000125 w 2202532"/>
              <a:gd name="connsiteY35" fmla="*/ 1519238 h 1922927"/>
              <a:gd name="connsiteX36" fmla="*/ 1033462 w 2202532"/>
              <a:gd name="connsiteY36" fmla="*/ 1562100 h 1922927"/>
              <a:gd name="connsiteX37" fmla="*/ 1062037 w 2202532"/>
              <a:gd name="connsiteY37" fmla="*/ 1528763 h 1922927"/>
              <a:gd name="connsiteX38" fmla="*/ 1057275 w 2202532"/>
              <a:gd name="connsiteY38" fmla="*/ 1447800 h 1922927"/>
              <a:gd name="connsiteX39" fmla="*/ 1057275 w 2202532"/>
              <a:gd name="connsiteY39" fmla="*/ 1447800 h 1922927"/>
              <a:gd name="connsiteX0" fmla="*/ 2027237 w 2202532"/>
              <a:gd name="connsiteY0" fmla="*/ 1830388 h 1922927"/>
              <a:gd name="connsiteX1" fmla="*/ 1984401 w 2202532"/>
              <a:gd name="connsiteY1" fmla="*/ 1829486 h 1922927"/>
              <a:gd name="connsiteX2" fmla="*/ 1951037 w 2202532"/>
              <a:gd name="connsiteY2" fmla="*/ 1838325 h 1922927"/>
              <a:gd name="connsiteX3" fmla="*/ 1931987 w 2202532"/>
              <a:gd name="connsiteY3" fmla="*/ 1892300 h 1922927"/>
              <a:gd name="connsiteX4" fmla="*/ 1974850 w 2202532"/>
              <a:gd name="connsiteY4" fmla="*/ 1922464 h 1922927"/>
              <a:gd name="connsiteX5" fmla="*/ 2043112 w 2202532"/>
              <a:gd name="connsiteY5" fmla="*/ 1885950 h 1922927"/>
              <a:gd name="connsiteX6" fmla="*/ 2035175 w 2202532"/>
              <a:gd name="connsiteY6" fmla="*/ 1831975 h 1922927"/>
              <a:gd name="connsiteX7" fmla="*/ 2105051 w 2202532"/>
              <a:gd name="connsiteY7" fmla="*/ 1746936 h 1922927"/>
              <a:gd name="connsiteX8" fmla="*/ 2163762 w 2202532"/>
              <a:gd name="connsiteY8" fmla="*/ 1631950 h 1922927"/>
              <a:gd name="connsiteX9" fmla="*/ 2200301 w 2202532"/>
              <a:gd name="connsiteY9" fmla="*/ 1486586 h 1922927"/>
              <a:gd name="connsiteX10" fmla="*/ 2190750 w 2202532"/>
              <a:gd name="connsiteY10" fmla="*/ 1349375 h 1922927"/>
              <a:gd name="connsiteX11" fmla="*/ 2146326 w 2202532"/>
              <a:gd name="connsiteY11" fmla="*/ 1223061 h 1922927"/>
              <a:gd name="connsiteX12" fmla="*/ 2060575 w 2202532"/>
              <a:gd name="connsiteY12" fmla="*/ 1100138 h 1922927"/>
              <a:gd name="connsiteX13" fmla="*/ 1965351 w 2202532"/>
              <a:gd name="connsiteY13" fmla="*/ 1003986 h 1922927"/>
              <a:gd name="connsiteX14" fmla="*/ 1819301 w 2202532"/>
              <a:gd name="connsiteY14" fmla="*/ 896036 h 1922927"/>
              <a:gd name="connsiteX15" fmla="*/ 1573212 w 2202532"/>
              <a:gd name="connsiteY15" fmla="*/ 693738 h 1922927"/>
              <a:gd name="connsiteX16" fmla="*/ 1158875 w 2202532"/>
              <a:gd name="connsiteY16" fmla="*/ 177800 h 1922927"/>
              <a:gd name="connsiteX17" fmla="*/ 752475 w 2202532"/>
              <a:gd name="connsiteY17" fmla="*/ 33338 h 1922927"/>
              <a:gd name="connsiteX18" fmla="*/ 466725 w 2202532"/>
              <a:gd name="connsiteY18" fmla="*/ 0 h 1922927"/>
              <a:gd name="connsiteX19" fmla="*/ 295275 w 2202532"/>
              <a:gd name="connsiteY19" fmla="*/ 95250 h 1922927"/>
              <a:gd name="connsiteX20" fmla="*/ 123825 w 2202532"/>
              <a:gd name="connsiteY20" fmla="*/ 247650 h 1922927"/>
              <a:gd name="connsiteX21" fmla="*/ 57150 w 2202532"/>
              <a:gd name="connsiteY21" fmla="*/ 314325 h 1922927"/>
              <a:gd name="connsiteX22" fmla="*/ 0 w 2202532"/>
              <a:gd name="connsiteY22" fmla="*/ 338138 h 1922927"/>
              <a:gd name="connsiteX23" fmla="*/ 9525 w 2202532"/>
              <a:gd name="connsiteY23" fmla="*/ 442913 h 1922927"/>
              <a:gd name="connsiteX24" fmla="*/ 61912 w 2202532"/>
              <a:gd name="connsiteY24" fmla="*/ 504825 h 1922927"/>
              <a:gd name="connsiteX25" fmla="*/ 228600 w 2202532"/>
              <a:gd name="connsiteY25" fmla="*/ 557213 h 1922927"/>
              <a:gd name="connsiteX26" fmla="*/ 295275 w 2202532"/>
              <a:gd name="connsiteY26" fmla="*/ 681038 h 1922927"/>
              <a:gd name="connsiteX27" fmla="*/ 385762 w 2202532"/>
              <a:gd name="connsiteY27" fmla="*/ 681038 h 1922927"/>
              <a:gd name="connsiteX28" fmla="*/ 542925 w 2202532"/>
              <a:gd name="connsiteY28" fmla="*/ 552450 h 1922927"/>
              <a:gd name="connsiteX29" fmla="*/ 657225 w 2202532"/>
              <a:gd name="connsiteY29" fmla="*/ 423863 h 1922927"/>
              <a:gd name="connsiteX30" fmla="*/ 781050 w 2202532"/>
              <a:gd name="connsiteY30" fmla="*/ 409575 h 1922927"/>
              <a:gd name="connsiteX31" fmla="*/ 857250 w 2202532"/>
              <a:gd name="connsiteY31" fmla="*/ 404813 h 1922927"/>
              <a:gd name="connsiteX32" fmla="*/ 1052512 w 2202532"/>
              <a:gd name="connsiteY32" fmla="*/ 519113 h 1922927"/>
              <a:gd name="connsiteX33" fmla="*/ 1128712 w 2202532"/>
              <a:gd name="connsiteY33" fmla="*/ 661988 h 1922927"/>
              <a:gd name="connsiteX34" fmla="*/ 1085850 w 2202532"/>
              <a:gd name="connsiteY34" fmla="*/ 1366838 h 1922927"/>
              <a:gd name="connsiteX35" fmla="*/ 1000125 w 2202532"/>
              <a:gd name="connsiteY35" fmla="*/ 1519238 h 1922927"/>
              <a:gd name="connsiteX36" fmla="*/ 1033462 w 2202532"/>
              <a:gd name="connsiteY36" fmla="*/ 1562100 h 1922927"/>
              <a:gd name="connsiteX37" fmla="*/ 1062037 w 2202532"/>
              <a:gd name="connsiteY37" fmla="*/ 1528763 h 1922927"/>
              <a:gd name="connsiteX38" fmla="*/ 1057275 w 2202532"/>
              <a:gd name="connsiteY38" fmla="*/ 1447800 h 1922927"/>
              <a:gd name="connsiteX39" fmla="*/ 1057275 w 2202532"/>
              <a:gd name="connsiteY39" fmla="*/ 1447800 h 1922927"/>
              <a:gd name="connsiteX0" fmla="*/ 2027237 w 2202532"/>
              <a:gd name="connsiteY0" fmla="*/ 1830388 h 1922927"/>
              <a:gd name="connsiteX1" fmla="*/ 1984401 w 2202532"/>
              <a:gd name="connsiteY1" fmla="*/ 1829486 h 1922927"/>
              <a:gd name="connsiteX2" fmla="*/ 1951037 w 2202532"/>
              <a:gd name="connsiteY2" fmla="*/ 1838325 h 1922927"/>
              <a:gd name="connsiteX3" fmla="*/ 1931987 w 2202532"/>
              <a:gd name="connsiteY3" fmla="*/ 1892300 h 1922927"/>
              <a:gd name="connsiteX4" fmla="*/ 1974850 w 2202532"/>
              <a:gd name="connsiteY4" fmla="*/ 1922464 h 1922927"/>
              <a:gd name="connsiteX5" fmla="*/ 2043112 w 2202532"/>
              <a:gd name="connsiteY5" fmla="*/ 1885950 h 1922927"/>
              <a:gd name="connsiteX6" fmla="*/ 2035175 w 2202532"/>
              <a:gd name="connsiteY6" fmla="*/ 1831975 h 1922927"/>
              <a:gd name="connsiteX7" fmla="*/ 2105051 w 2202532"/>
              <a:gd name="connsiteY7" fmla="*/ 1746936 h 1922927"/>
              <a:gd name="connsiteX8" fmla="*/ 2163762 w 2202532"/>
              <a:gd name="connsiteY8" fmla="*/ 1631950 h 1922927"/>
              <a:gd name="connsiteX9" fmla="*/ 2200301 w 2202532"/>
              <a:gd name="connsiteY9" fmla="*/ 1486586 h 1922927"/>
              <a:gd name="connsiteX10" fmla="*/ 2190750 w 2202532"/>
              <a:gd name="connsiteY10" fmla="*/ 1349375 h 1922927"/>
              <a:gd name="connsiteX11" fmla="*/ 2146326 w 2202532"/>
              <a:gd name="connsiteY11" fmla="*/ 1223061 h 1922927"/>
              <a:gd name="connsiteX12" fmla="*/ 2060575 w 2202532"/>
              <a:gd name="connsiteY12" fmla="*/ 1100138 h 1922927"/>
              <a:gd name="connsiteX13" fmla="*/ 1965351 w 2202532"/>
              <a:gd name="connsiteY13" fmla="*/ 1003986 h 1922927"/>
              <a:gd name="connsiteX14" fmla="*/ 1819301 w 2202532"/>
              <a:gd name="connsiteY14" fmla="*/ 896036 h 1922927"/>
              <a:gd name="connsiteX15" fmla="*/ 1573212 w 2202532"/>
              <a:gd name="connsiteY15" fmla="*/ 693738 h 1922927"/>
              <a:gd name="connsiteX16" fmla="*/ 1139825 w 2202532"/>
              <a:gd name="connsiteY16" fmla="*/ 184150 h 1922927"/>
              <a:gd name="connsiteX17" fmla="*/ 752475 w 2202532"/>
              <a:gd name="connsiteY17" fmla="*/ 33338 h 1922927"/>
              <a:gd name="connsiteX18" fmla="*/ 466725 w 2202532"/>
              <a:gd name="connsiteY18" fmla="*/ 0 h 1922927"/>
              <a:gd name="connsiteX19" fmla="*/ 295275 w 2202532"/>
              <a:gd name="connsiteY19" fmla="*/ 95250 h 1922927"/>
              <a:gd name="connsiteX20" fmla="*/ 123825 w 2202532"/>
              <a:gd name="connsiteY20" fmla="*/ 247650 h 1922927"/>
              <a:gd name="connsiteX21" fmla="*/ 57150 w 2202532"/>
              <a:gd name="connsiteY21" fmla="*/ 314325 h 1922927"/>
              <a:gd name="connsiteX22" fmla="*/ 0 w 2202532"/>
              <a:gd name="connsiteY22" fmla="*/ 338138 h 1922927"/>
              <a:gd name="connsiteX23" fmla="*/ 9525 w 2202532"/>
              <a:gd name="connsiteY23" fmla="*/ 442913 h 1922927"/>
              <a:gd name="connsiteX24" fmla="*/ 61912 w 2202532"/>
              <a:gd name="connsiteY24" fmla="*/ 504825 h 1922927"/>
              <a:gd name="connsiteX25" fmla="*/ 228600 w 2202532"/>
              <a:gd name="connsiteY25" fmla="*/ 557213 h 1922927"/>
              <a:gd name="connsiteX26" fmla="*/ 295275 w 2202532"/>
              <a:gd name="connsiteY26" fmla="*/ 681038 h 1922927"/>
              <a:gd name="connsiteX27" fmla="*/ 385762 w 2202532"/>
              <a:gd name="connsiteY27" fmla="*/ 681038 h 1922927"/>
              <a:gd name="connsiteX28" fmla="*/ 542925 w 2202532"/>
              <a:gd name="connsiteY28" fmla="*/ 552450 h 1922927"/>
              <a:gd name="connsiteX29" fmla="*/ 657225 w 2202532"/>
              <a:gd name="connsiteY29" fmla="*/ 423863 h 1922927"/>
              <a:gd name="connsiteX30" fmla="*/ 781050 w 2202532"/>
              <a:gd name="connsiteY30" fmla="*/ 409575 h 1922927"/>
              <a:gd name="connsiteX31" fmla="*/ 857250 w 2202532"/>
              <a:gd name="connsiteY31" fmla="*/ 404813 h 1922927"/>
              <a:gd name="connsiteX32" fmla="*/ 1052512 w 2202532"/>
              <a:gd name="connsiteY32" fmla="*/ 519113 h 1922927"/>
              <a:gd name="connsiteX33" fmla="*/ 1128712 w 2202532"/>
              <a:gd name="connsiteY33" fmla="*/ 661988 h 1922927"/>
              <a:gd name="connsiteX34" fmla="*/ 1085850 w 2202532"/>
              <a:gd name="connsiteY34" fmla="*/ 1366838 h 1922927"/>
              <a:gd name="connsiteX35" fmla="*/ 1000125 w 2202532"/>
              <a:gd name="connsiteY35" fmla="*/ 1519238 h 1922927"/>
              <a:gd name="connsiteX36" fmla="*/ 1033462 w 2202532"/>
              <a:gd name="connsiteY36" fmla="*/ 1562100 h 1922927"/>
              <a:gd name="connsiteX37" fmla="*/ 1062037 w 2202532"/>
              <a:gd name="connsiteY37" fmla="*/ 1528763 h 1922927"/>
              <a:gd name="connsiteX38" fmla="*/ 1057275 w 2202532"/>
              <a:gd name="connsiteY38" fmla="*/ 1447800 h 1922927"/>
              <a:gd name="connsiteX39" fmla="*/ 1057275 w 2202532"/>
              <a:gd name="connsiteY39" fmla="*/ 1447800 h 1922927"/>
              <a:gd name="connsiteX0" fmla="*/ 2027237 w 2202532"/>
              <a:gd name="connsiteY0" fmla="*/ 1830388 h 1922927"/>
              <a:gd name="connsiteX1" fmla="*/ 1984401 w 2202532"/>
              <a:gd name="connsiteY1" fmla="*/ 1829486 h 1922927"/>
              <a:gd name="connsiteX2" fmla="*/ 1951037 w 2202532"/>
              <a:gd name="connsiteY2" fmla="*/ 1838325 h 1922927"/>
              <a:gd name="connsiteX3" fmla="*/ 1931987 w 2202532"/>
              <a:gd name="connsiteY3" fmla="*/ 1892300 h 1922927"/>
              <a:gd name="connsiteX4" fmla="*/ 1974850 w 2202532"/>
              <a:gd name="connsiteY4" fmla="*/ 1922464 h 1922927"/>
              <a:gd name="connsiteX5" fmla="*/ 2043112 w 2202532"/>
              <a:gd name="connsiteY5" fmla="*/ 1885950 h 1922927"/>
              <a:gd name="connsiteX6" fmla="*/ 2035175 w 2202532"/>
              <a:gd name="connsiteY6" fmla="*/ 1831975 h 1922927"/>
              <a:gd name="connsiteX7" fmla="*/ 2105051 w 2202532"/>
              <a:gd name="connsiteY7" fmla="*/ 1746936 h 1922927"/>
              <a:gd name="connsiteX8" fmla="*/ 2163762 w 2202532"/>
              <a:gd name="connsiteY8" fmla="*/ 1631950 h 1922927"/>
              <a:gd name="connsiteX9" fmla="*/ 2200301 w 2202532"/>
              <a:gd name="connsiteY9" fmla="*/ 1486586 h 1922927"/>
              <a:gd name="connsiteX10" fmla="*/ 2190750 w 2202532"/>
              <a:gd name="connsiteY10" fmla="*/ 1349375 h 1922927"/>
              <a:gd name="connsiteX11" fmla="*/ 2146326 w 2202532"/>
              <a:gd name="connsiteY11" fmla="*/ 1223061 h 1922927"/>
              <a:gd name="connsiteX12" fmla="*/ 2060575 w 2202532"/>
              <a:gd name="connsiteY12" fmla="*/ 1100138 h 1922927"/>
              <a:gd name="connsiteX13" fmla="*/ 1965351 w 2202532"/>
              <a:gd name="connsiteY13" fmla="*/ 1003986 h 1922927"/>
              <a:gd name="connsiteX14" fmla="*/ 1819301 w 2202532"/>
              <a:gd name="connsiteY14" fmla="*/ 896036 h 1922927"/>
              <a:gd name="connsiteX15" fmla="*/ 1573212 w 2202532"/>
              <a:gd name="connsiteY15" fmla="*/ 693738 h 1922927"/>
              <a:gd name="connsiteX16" fmla="*/ 1149350 w 2202532"/>
              <a:gd name="connsiteY16" fmla="*/ 177800 h 1922927"/>
              <a:gd name="connsiteX17" fmla="*/ 752475 w 2202532"/>
              <a:gd name="connsiteY17" fmla="*/ 33338 h 1922927"/>
              <a:gd name="connsiteX18" fmla="*/ 466725 w 2202532"/>
              <a:gd name="connsiteY18" fmla="*/ 0 h 1922927"/>
              <a:gd name="connsiteX19" fmla="*/ 295275 w 2202532"/>
              <a:gd name="connsiteY19" fmla="*/ 95250 h 1922927"/>
              <a:gd name="connsiteX20" fmla="*/ 123825 w 2202532"/>
              <a:gd name="connsiteY20" fmla="*/ 247650 h 1922927"/>
              <a:gd name="connsiteX21" fmla="*/ 57150 w 2202532"/>
              <a:gd name="connsiteY21" fmla="*/ 314325 h 1922927"/>
              <a:gd name="connsiteX22" fmla="*/ 0 w 2202532"/>
              <a:gd name="connsiteY22" fmla="*/ 338138 h 1922927"/>
              <a:gd name="connsiteX23" fmla="*/ 9525 w 2202532"/>
              <a:gd name="connsiteY23" fmla="*/ 442913 h 1922927"/>
              <a:gd name="connsiteX24" fmla="*/ 61912 w 2202532"/>
              <a:gd name="connsiteY24" fmla="*/ 504825 h 1922927"/>
              <a:gd name="connsiteX25" fmla="*/ 228600 w 2202532"/>
              <a:gd name="connsiteY25" fmla="*/ 557213 h 1922927"/>
              <a:gd name="connsiteX26" fmla="*/ 295275 w 2202532"/>
              <a:gd name="connsiteY26" fmla="*/ 681038 h 1922927"/>
              <a:gd name="connsiteX27" fmla="*/ 385762 w 2202532"/>
              <a:gd name="connsiteY27" fmla="*/ 681038 h 1922927"/>
              <a:gd name="connsiteX28" fmla="*/ 542925 w 2202532"/>
              <a:gd name="connsiteY28" fmla="*/ 552450 h 1922927"/>
              <a:gd name="connsiteX29" fmla="*/ 657225 w 2202532"/>
              <a:gd name="connsiteY29" fmla="*/ 423863 h 1922927"/>
              <a:gd name="connsiteX30" fmla="*/ 781050 w 2202532"/>
              <a:gd name="connsiteY30" fmla="*/ 409575 h 1922927"/>
              <a:gd name="connsiteX31" fmla="*/ 857250 w 2202532"/>
              <a:gd name="connsiteY31" fmla="*/ 404813 h 1922927"/>
              <a:gd name="connsiteX32" fmla="*/ 1052512 w 2202532"/>
              <a:gd name="connsiteY32" fmla="*/ 519113 h 1922927"/>
              <a:gd name="connsiteX33" fmla="*/ 1128712 w 2202532"/>
              <a:gd name="connsiteY33" fmla="*/ 661988 h 1922927"/>
              <a:gd name="connsiteX34" fmla="*/ 1085850 w 2202532"/>
              <a:gd name="connsiteY34" fmla="*/ 1366838 h 1922927"/>
              <a:gd name="connsiteX35" fmla="*/ 1000125 w 2202532"/>
              <a:gd name="connsiteY35" fmla="*/ 1519238 h 1922927"/>
              <a:gd name="connsiteX36" fmla="*/ 1033462 w 2202532"/>
              <a:gd name="connsiteY36" fmla="*/ 1562100 h 1922927"/>
              <a:gd name="connsiteX37" fmla="*/ 1062037 w 2202532"/>
              <a:gd name="connsiteY37" fmla="*/ 1528763 h 1922927"/>
              <a:gd name="connsiteX38" fmla="*/ 1057275 w 2202532"/>
              <a:gd name="connsiteY38" fmla="*/ 1447800 h 1922927"/>
              <a:gd name="connsiteX39" fmla="*/ 1057275 w 2202532"/>
              <a:gd name="connsiteY39" fmla="*/ 1447800 h 1922927"/>
              <a:gd name="connsiteX0" fmla="*/ 2027237 w 2202532"/>
              <a:gd name="connsiteY0" fmla="*/ 1830388 h 1922927"/>
              <a:gd name="connsiteX1" fmla="*/ 1984401 w 2202532"/>
              <a:gd name="connsiteY1" fmla="*/ 1829486 h 1922927"/>
              <a:gd name="connsiteX2" fmla="*/ 1951037 w 2202532"/>
              <a:gd name="connsiteY2" fmla="*/ 1838325 h 1922927"/>
              <a:gd name="connsiteX3" fmla="*/ 1931987 w 2202532"/>
              <a:gd name="connsiteY3" fmla="*/ 1892300 h 1922927"/>
              <a:gd name="connsiteX4" fmla="*/ 1974850 w 2202532"/>
              <a:gd name="connsiteY4" fmla="*/ 1922464 h 1922927"/>
              <a:gd name="connsiteX5" fmla="*/ 2043112 w 2202532"/>
              <a:gd name="connsiteY5" fmla="*/ 1885950 h 1922927"/>
              <a:gd name="connsiteX6" fmla="*/ 2035175 w 2202532"/>
              <a:gd name="connsiteY6" fmla="*/ 1831975 h 1922927"/>
              <a:gd name="connsiteX7" fmla="*/ 2105051 w 2202532"/>
              <a:gd name="connsiteY7" fmla="*/ 1746936 h 1922927"/>
              <a:gd name="connsiteX8" fmla="*/ 2163762 w 2202532"/>
              <a:gd name="connsiteY8" fmla="*/ 1631950 h 1922927"/>
              <a:gd name="connsiteX9" fmla="*/ 2200301 w 2202532"/>
              <a:gd name="connsiteY9" fmla="*/ 1486586 h 1922927"/>
              <a:gd name="connsiteX10" fmla="*/ 2190750 w 2202532"/>
              <a:gd name="connsiteY10" fmla="*/ 1349375 h 1922927"/>
              <a:gd name="connsiteX11" fmla="*/ 2146326 w 2202532"/>
              <a:gd name="connsiteY11" fmla="*/ 1223061 h 1922927"/>
              <a:gd name="connsiteX12" fmla="*/ 2060575 w 2202532"/>
              <a:gd name="connsiteY12" fmla="*/ 1100138 h 1922927"/>
              <a:gd name="connsiteX13" fmla="*/ 1965351 w 2202532"/>
              <a:gd name="connsiteY13" fmla="*/ 1003986 h 1922927"/>
              <a:gd name="connsiteX14" fmla="*/ 1819301 w 2202532"/>
              <a:gd name="connsiteY14" fmla="*/ 896036 h 1922927"/>
              <a:gd name="connsiteX15" fmla="*/ 1573212 w 2202532"/>
              <a:gd name="connsiteY15" fmla="*/ 693738 h 1922927"/>
              <a:gd name="connsiteX16" fmla="*/ 1149350 w 2202532"/>
              <a:gd name="connsiteY16" fmla="*/ 177800 h 1922927"/>
              <a:gd name="connsiteX17" fmla="*/ 971576 w 2202532"/>
              <a:gd name="connsiteY17" fmla="*/ 70536 h 1922927"/>
              <a:gd name="connsiteX18" fmla="*/ 752475 w 2202532"/>
              <a:gd name="connsiteY18" fmla="*/ 33338 h 1922927"/>
              <a:gd name="connsiteX19" fmla="*/ 466725 w 2202532"/>
              <a:gd name="connsiteY19" fmla="*/ 0 h 1922927"/>
              <a:gd name="connsiteX20" fmla="*/ 295275 w 2202532"/>
              <a:gd name="connsiteY20" fmla="*/ 95250 h 1922927"/>
              <a:gd name="connsiteX21" fmla="*/ 123825 w 2202532"/>
              <a:gd name="connsiteY21" fmla="*/ 247650 h 1922927"/>
              <a:gd name="connsiteX22" fmla="*/ 57150 w 2202532"/>
              <a:gd name="connsiteY22" fmla="*/ 314325 h 1922927"/>
              <a:gd name="connsiteX23" fmla="*/ 0 w 2202532"/>
              <a:gd name="connsiteY23" fmla="*/ 338138 h 1922927"/>
              <a:gd name="connsiteX24" fmla="*/ 9525 w 2202532"/>
              <a:gd name="connsiteY24" fmla="*/ 442913 h 1922927"/>
              <a:gd name="connsiteX25" fmla="*/ 61912 w 2202532"/>
              <a:gd name="connsiteY25" fmla="*/ 504825 h 1922927"/>
              <a:gd name="connsiteX26" fmla="*/ 228600 w 2202532"/>
              <a:gd name="connsiteY26" fmla="*/ 557213 h 1922927"/>
              <a:gd name="connsiteX27" fmla="*/ 295275 w 2202532"/>
              <a:gd name="connsiteY27" fmla="*/ 681038 h 1922927"/>
              <a:gd name="connsiteX28" fmla="*/ 385762 w 2202532"/>
              <a:gd name="connsiteY28" fmla="*/ 681038 h 1922927"/>
              <a:gd name="connsiteX29" fmla="*/ 542925 w 2202532"/>
              <a:gd name="connsiteY29" fmla="*/ 552450 h 1922927"/>
              <a:gd name="connsiteX30" fmla="*/ 657225 w 2202532"/>
              <a:gd name="connsiteY30" fmla="*/ 423863 h 1922927"/>
              <a:gd name="connsiteX31" fmla="*/ 781050 w 2202532"/>
              <a:gd name="connsiteY31" fmla="*/ 409575 h 1922927"/>
              <a:gd name="connsiteX32" fmla="*/ 857250 w 2202532"/>
              <a:gd name="connsiteY32" fmla="*/ 404813 h 1922927"/>
              <a:gd name="connsiteX33" fmla="*/ 1052512 w 2202532"/>
              <a:gd name="connsiteY33" fmla="*/ 519113 h 1922927"/>
              <a:gd name="connsiteX34" fmla="*/ 1128712 w 2202532"/>
              <a:gd name="connsiteY34" fmla="*/ 661988 h 1922927"/>
              <a:gd name="connsiteX35" fmla="*/ 1085850 w 2202532"/>
              <a:gd name="connsiteY35" fmla="*/ 1366838 h 1922927"/>
              <a:gd name="connsiteX36" fmla="*/ 1000125 w 2202532"/>
              <a:gd name="connsiteY36" fmla="*/ 1519238 h 1922927"/>
              <a:gd name="connsiteX37" fmla="*/ 1033462 w 2202532"/>
              <a:gd name="connsiteY37" fmla="*/ 1562100 h 1922927"/>
              <a:gd name="connsiteX38" fmla="*/ 1062037 w 2202532"/>
              <a:gd name="connsiteY38" fmla="*/ 1528763 h 1922927"/>
              <a:gd name="connsiteX39" fmla="*/ 1057275 w 2202532"/>
              <a:gd name="connsiteY39" fmla="*/ 1447800 h 1922927"/>
              <a:gd name="connsiteX40" fmla="*/ 1057275 w 2202532"/>
              <a:gd name="connsiteY40" fmla="*/ 1447800 h 1922927"/>
              <a:gd name="connsiteX0" fmla="*/ 2027237 w 2202532"/>
              <a:gd name="connsiteY0" fmla="*/ 1830388 h 1922927"/>
              <a:gd name="connsiteX1" fmla="*/ 1984401 w 2202532"/>
              <a:gd name="connsiteY1" fmla="*/ 1829486 h 1922927"/>
              <a:gd name="connsiteX2" fmla="*/ 1951037 w 2202532"/>
              <a:gd name="connsiteY2" fmla="*/ 1838325 h 1922927"/>
              <a:gd name="connsiteX3" fmla="*/ 1931987 w 2202532"/>
              <a:gd name="connsiteY3" fmla="*/ 1892300 h 1922927"/>
              <a:gd name="connsiteX4" fmla="*/ 1974850 w 2202532"/>
              <a:gd name="connsiteY4" fmla="*/ 1922464 h 1922927"/>
              <a:gd name="connsiteX5" fmla="*/ 2043112 w 2202532"/>
              <a:gd name="connsiteY5" fmla="*/ 1885950 h 1922927"/>
              <a:gd name="connsiteX6" fmla="*/ 2035175 w 2202532"/>
              <a:gd name="connsiteY6" fmla="*/ 1831975 h 1922927"/>
              <a:gd name="connsiteX7" fmla="*/ 2105051 w 2202532"/>
              <a:gd name="connsiteY7" fmla="*/ 1746936 h 1922927"/>
              <a:gd name="connsiteX8" fmla="*/ 2163762 w 2202532"/>
              <a:gd name="connsiteY8" fmla="*/ 1631950 h 1922927"/>
              <a:gd name="connsiteX9" fmla="*/ 2200301 w 2202532"/>
              <a:gd name="connsiteY9" fmla="*/ 1486586 h 1922927"/>
              <a:gd name="connsiteX10" fmla="*/ 2190750 w 2202532"/>
              <a:gd name="connsiteY10" fmla="*/ 1349375 h 1922927"/>
              <a:gd name="connsiteX11" fmla="*/ 2146326 w 2202532"/>
              <a:gd name="connsiteY11" fmla="*/ 1223061 h 1922927"/>
              <a:gd name="connsiteX12" fmla="*/ 2060575 w 2202532"/>
              <a:gd name="connsiteY12" fmla="*/ 1100138 h 1922927"/>
              <a:gd name="connsiteX13" fmla="*/ 1965351 w 2202532"/>
              <a:gd name="connsiteY13" fmla="*/ 1003986 h 1922927"/>
              <a:gd name="connsiteX14" fmla="*/ 1819301 w 2202532"/>
              <a:gd name="connsiteY14" fmla="*/ 896036 h 1922927"/>
              <a:gd name="connsiteX15" fmla="*/ 1573212 w 2202532"/>
              <a:gd name="connsiteY15" fmla="*/ 693738 h 1922927"/>
              <a:gd name="connsiteX16" fmla="*/ 1149350 w 2202532"/>
              <a:gd name="connsiteY16" fmla="*/ 177800 h 1922927"/>
              <a:gd name="connsiteX17" fmla="*/ 971576 w 2202532"/>
              <a:gd name="connsiteY17" fmla="*/ 70536 h 1922927"/>
              <a:gd name="connsiteX18" fmla="*/ 752475 w 2202532"/>
              <a:gd name="connsiteY18" fmla="*/ 17463 h 1922927"/>
              <a:gd name="connsiteX19" fmla="*/ 466725 w 2202532"/>
              <a:gd name="connsiteY19" fmla="*/ 0 h 1922927"/>
              <a:gd name="connsiteX20" fmla="*/ 295275 w 2202532"/>
              <a:gd name="connsiteY20" fmla="*/ 95250 h 1922927"/>
              <a:gd name="connsiteX21" fmla="*/ 123825 w 2202532"/>
              <a:gd name="connsiteY21" fmla="*/ 247650 h 1922927"/>
              <a:gd name="connsiteX22" fmla="*/ 57150 w 2202532"/>
              <a:gd name="connsiteY22" fmla="*/ 314325 h 1922927"/>
              <a:gd name="connsiteX23" fmla="*/ 0 w 2202532"/>
              <a:gd name="connsiteY23" fmla="*/ 338138 h 1922927"/>
              <a:gd name="connsiteX24" fmla="*/ 9525 w 2202532"/>
              <a:gd name="connsiteY24" fmla="*/ 442913 h 1922927"/>
              <a:gd name="connsiteX25" fmla="*/ 61912 w 2202532"/>
              <a:gd name="connsiteY25" fmla="*/ 504825 h 1922927"/>
              <a:gd name="connsiteX26" fmla="*/ 228600 w 2202532"/>
              <a:gd name="connsiteY26" fmla="*/ 557213 h 1922927"/>
              <a:gd name="connsiteX27" fmla="*/ 295275 w 2202532"/>
              <a:gd name="connsiteY27" fmla="*/ 681038 h 1922927"/>
              <a:gd name="connsiteX28" fmla="*/ 385762 w 2202532"/>
              <a:gd name="connsiteY28" fmla="*/ 681038 h 1922927"/>
              <a:gd name="connsiteX29" fmla="*/ 542925 w 2202532"/>
              <a:gd name="connsiteY29" fmla="*/ 552450 h 1922927"/>
              <a:gd name="connsiteX30" fmla="*/ 657225 w 2202532"/>
              <a:gd name="connsiteY30" fmla="*/ 423863 h 1922927"/>
              <a:gd name="connsiteX31" fmla="*/ 781050 w 2202532"/>
              <a:gd name="connsiteY31" fmla="*/ 409575 h 1922927"/>
              <a:gd name="connsiteX32" fmla="*/ 857250 w 2202532"/>
              <a:gd name="connsiteY32" fmla="*/ 404813 h 1922927"/>
              <a:gd name="connsiteX33" fmla="*/ 1052512 w 2202532"/>
              <a:gd name="connsiteY33" fmla="*/ 519113 h 1922927"/>
              <a:gd name="connsiteX34" fmla="*/ 1128712 w 2202532"/>
              <a:gd name="connsiteY34" fmla="*/ 661988 h 1922927"/>
              <a:gd name="connsiteX35" fmla="*/ 1085850 w 2202532"/>
              <a:gd name="connsiteY35" fmla="*/ 1366838 h 1922927"/>
              <a:gd name="connsiteX36" fmla="*/ 1000125 w 2202532"/>
              <a:gd name="connsiteY36" fmla="*/ 1519238 h 1922927"/>
              <a:gd name="connsiteX37" fmla="*/ 1033462 w 2202532"/>
              <a:gd name="connsiteY37" fmla="*/ 1562100 h 1922927"/>
              <a:gd name="connsiteX38" fmla="*/ 1062037 w 2202532"/>
              <a:gd name="connsiteY38" fmla="*/ 1528763 h 1922927"/>
              <a:gd name="connsiteX39" fmla="*/ 1057275 w 2202532"/>
              <a:gd name="connsiteY39" fmla="*/ 1447800 h 1922927"/>
              <a:gd name="connsiteX40" fmla="*/ 1057275 w 2202532"/>
              <a:gd name="connsiteY40" fmla="*/ 1447800 h 1922927"/>
              <a:gd name="connsiteX0" fmla="*/ 2027237 w 2202532"/>
              <a:gd name="connsiteY0" fmla="*/ 1830388 h 1922927"/>
              <a:gd name="connsiteX1" fmla="*/ 1984401 w 2202532"/>
              <a:gd name="connsiteY1" fmla="*/ 1829486 h 1922927"/>
              <a:gd name="connsiteX2" fmla="*/ 1951037 w 2202532"/>
              <a:gd name="connsiteY2" fmla="*/ 1838325 h 1922927"/>
              <a:gd name="connsiteX3" fmla="*/ 1931987 w 2202532"/>
              <a:gd name="connsiteY3" fmla="*/ 1892300 h 1922927"/>
              <a:gd name="connsiteX4" fmla="*/ 1974850 w 2202532"/>
              <a:gd name="connsiteY4" fmla="*/ 1922464 h 1922927"/>
              <a:gd name="connsiteX5" fmla="*/ 2043112 w 2202532"/>
              <a:gd name="connsiteY5" fmla="*/ 1885950 h 1922927"/>
              <a:gd name="connsiteX6" fmla="*/ 2035175 w 2202532"/>
              <a:gd name="connsiteY6" fmla="*/ 1831975 h 1922927"/>
              <a:gd name="connsiteX7" fmla="*/ 2105051 w 2202532"/>
              <a:gd name="connsiteY7" fmla="*/ 1746936 h 1922927"/>
              <a:gd name="connsiteX8" fmla="*/ 2163762 w 2202532"/>
              <a:gd name="connsiteY8" fmla="*/ 1631950 h 1922927"/>
              <a:gd name="connsiteX9" fmla="*/ 2200301 w 2202532"/>
              <a:gd name="connsiteY9" fmla="*/ 1486586 h 1922927"/>
              <a:gd name="connsiteX10" fmla="*/ 2190750 w 2202532"/>
              <a:gd name="connsiteY10" fmla="*/ 1349375 h 1922927"/>
              <a:gd name="connsiteX11" fmla="*/ 2146326 w 2202532"/>
              <a:gd name="connsiteY11" fmla="*/ 1223061 h 1922927"/>
              <a:gd name="connsiteX12" fmla="*/ 2060575 w 2202532"/>
              <a:gd name="connsiteY12" fmla="*/ 1100138 h 1922927"/>
              <a:gd name="connsiteX13" fmla="*/ 1965351 w 2202532"/>
              <a:gd name="connsiteY13" fmla="*/ 1003986 h 1922927"/>
              <a:gd name="connsiteX14" fmla="*/ 1819301 w 2202532"/>
              <a:gd name="connsiteY14" fmla="*/ 896036 h 1922927"/>
              <a:gd name="connsiteX15" fmla="*/ 1573212 w 2202532"/>
              <a:gd name="connsiteY15" fmla="*/ 693738 h 1922927"/>
              <a:gd name="connsiteX16" fmla="*/ 1149350 w 2202532"/>
              <a:gd name="connsiteY16" fmla="*/ 177800 h 1922927"/>
              <a:gd name="connsiteX17" fmla="*/ 752475 w 2202532"/>
              <a:gd name="connsiteY17" fmla="*/ 17463 h 1922927"/>
              <a:gd name="connsiteX18" fmla="*/ 466725 w 2202532"/>
              <a:gd name="connsiteY18" fmla="*/ 0 h 1922927"/>
              <a:gd name="connsiteX19" fmla="*/ 295275 w 2202532"/>
              <a:gd name="connsiteY19" fmla="*/ 95250 h 1922927"/>
              <a:gd name="connsiteX20" fmla="*/ 123825 w 2202532"/>
              <a:gd name="connsiteY20" fmla="*/ 247650 h 1922927"/>
              <a:gd name="connsiteX21" fmla="*/ 57150 w 2202532"/>
              <a:gd name="connsiteY21" fmla="*/ 314325 h 1922927"/>
              <a:gd name="connsiteX22" fmla="*/ 0 w 2202532"/>
              <a:gd name="connsiteY22" fmla="*/ 338138 h 1922927"/>
              <a:gd name="connsiteX23" fmla="*/ 9525 w 2202532"/>
              <a:gd name="connsiteY23" fmla="*/ 442913 h 1922927"/>
              <a:gd name="connsiteX24" fmla="*/ 61912 w 2202532"/>
              <a:gd name="connsiteY24" fmla="*/ 504825 h 1922927"/>
              <a:gd name="connsiteX25" fmla="*/ 228600 w 2202532"/>
              <a:gd name="connsiteY25" fmla="*/ 557213 h 1922927"/>
              <a:gd name="connsiteX26" fmla="*/ 295275 w 2202532"/>
              <a:gd name="connsiteY26" fmla="*/ 681038 h 1922927"/>
              <a:gd name="connsiteX27" fmla="*/ 385762 w 2202532"/>
              <a:gd name="connsiteY27" fmla="*/ 681038 h 1922927"/>
              <a:gd name="connsiteX28" fmla="*/ 542925 w 2202532"/>
              <a:gd name="connsiteY28" fmla="*/ 552450 h 1922927"/>
              <a:gd name="connsiteX29" fmla="*/ 657225 w 2202532"/>
              <a:gd name="connsiteY29" fmla="*/ 423863 h 1922927"/>
              <a:gd name="connsiteX30" fmla="*/ 781050 w 2202532"/>
              <a:gd name="connsiteY30" fmla="*/ 409575 h 1922927"/>
              <a:gd name="connsiteX31" fmla="*/ 857250 w 2202532"/>
              <a:gd name="connsiteY31" fmla="*/ 404813 h 1922927"/>
              <a:gd name="connsiteX32" fmla="*/ 1052512 w 2202532"/>
              <a:gd name="connsiteY32" fmla="*/ 519113 h 1922927"/>
              <a:gd name="connsiteX33" fmla="*/ 1128712 w 2202532"/>
              <a:gd name="connsiteY33" fmla="*/ 661988 h 1922927"/>
              <a:gd name="connsiteX34" fmla="*/ 1085850 w 2202532"/>
              <a:gd name="connsiteY34" fmla="*/ 1366838 h 1922927"/>
              <a:gd name="connsiteX35" fmla="*/ 1000125 w 2202532"/>
              <a:gd name="connsiteY35" fmla="*/ 1519238 h 1922927"/>
              <a:gd name="connsiteX36" fmla="*/ 1033462 w 2202532"/>
              <a:gd name="connsiteY36" fmla="*/ 1562100 h 1922927"/>
              <a:gd name="connsiteX37" fmla="*/ 1062037 w 2202532"/>
              <a:gd name="connsiteY37" fmla="*/ 1528763 h 1922927"/>
              <a:gd name="connsiteX38" fmla="*/ 1057275 w 2202532"/>
              <a:gd name="connsiteY38" fmla="*/ 1447800 h 1922927"/>
              <a:gd name="connsiteX39" fmla="*/ 1057275 w 2202532"/>
              <a:gd name="connsiteY39" fmla="*/ 1447800 h 1922927"/>
              <a:gd name="connsiteX0" fmla="*/ 2027237 w 2202532"/>
              <a:gd name="connsiteY0" fmla="*/ 1830388 h 1922927"/>
              <a:gd name="connsiteX1" fmla="*/ 1984401 w 2202532"/>
              <a:gd name="connsiteY1" fmla="*/ 1829486 h 1922927"/>
              <a:gd name="connsiteX2" fmla="*/ 1951037 w 2202532"/>
              <a:gd name="connsiteY2" fmla="*/ 1838325 h 1922927"/>
              <a:gd name="connsiteX3" fmla="*/ 1931987 w 2202532"/>
              <a:gd name="connsiteY3" fmla="*/ 1892300 h 1922927"/>
              <a:gd name="connsiteX4" fmla="*/ 1974850 w 2202532"/>
              <a:gd name="connsiteY4" fmla="*/ 1922464 h 1922927"/>
              <a:gd name="connsiteX5" fmla="*/ 2043112 w 2202532"/>
              <a:gd name="connsiteY5" fmla="*/ 1885950 h 1922927"/>
              <a:gd name="connsiteX6" fmla="*/ 2035175 w 2202532"/>
              <a:gd name="connsiteY6" fmla="*/ 1831975 h 1922927"/>
              <a:gd name="connsiteX7" fmla="*/ 2105051 w 2202532"/>
              <a:gd name="connsiteY7" fmla="*/ 1746936 h 1922927"/>
              <a:gd name="connsiteX8" fmla="*/ 2163762 w 2202532"/>
              <a:gd name="connsiteY8" fmla="*/ 1631950 h 1922927"/>
              <a:gd name="connsiteX9" fmla="*/ 2200301 w 2202532"/>
              <a:gd name="connsiteY9" fmla="*/ 1486586 h 1922927"/>
              <a:gd name="connsiteX10" fmla="*/ 2190750 w 2202532"/>
              <a:gd name="connsiteY10" fmla="*/ 1349375 h 1922927"/>
              <a:gd name="connsiteX11" fmla="*/ 2146326 w 2202532"/>
              <a:gd name="connsiteY11" fmla="*/ 1223061 h 1922927"/>
              <a:gd name="connsiteX12" fmla="*/ 2060575 w 2202532"/>
              <a:gd name="connsiteY12" fmla="*/ 1100138 h 1922927"/>
              <a:gd name="connsiteX13" fmla="*/ 1965351 w 2202532"/>
              <a:gd name="connsiteY13" fmla="*/ 1003986 h 1922927"/>
              <a:gd name="connsiteX14" fmla="*/ 1819301 w 2202532"/>
              <a:gd name="connsiteY14" fmla="*/ 896036 h 1922927"/>
              <a:gd name="connsiteX15" fmla="*/ 1573212 w 2202532"/>
              <a:gd name="connsiteY15" fmla="*/ 693738 h 1922927"/>
              <a:gd name="connsiteX16" fmla="*/ 1149350 w 2202532"/>
              <a:gd name="connsiteY16" fmla="*/ 177800 h 1922927"/>
              <a:gd name="connsiteX17" fmla="*/ 752475 w 2202532"/>
              <a:gd name="connsiteY17" fmla="*/ 1588 h 1922927"/>
              <a:gd name="connsiteX18" fmla="*/ 466725 w 2202532"/>
              <a:gd name="connsiteY18" fmla="*/ 0 h 1922927"/>
              <a:gd name="connsiteX19" fmla="*/ 295275 w 2202532"/>
              <a:gd name="connsiteY19" fmla="*/ 95250 h 1922927"/>
              <a:gd name="connsiteX20" fmla="*/ 123825 w 2202532"/>
              <a:gd name="connsiteY20" fmla="*/ 247650 h 1922927"/>
              <a:gd name="connsiteX21" fmla="*/ 57150 w 2202532"/>
              <a:gd name="connsiteY21" fmla="*/ 314325 h 1922927"/>
              <a:gd name="connsiteX22" fmla="*/ 0 w 2202532"/>
              <a:gd name="connsiteY22" fmla="*/ 338138 h 1922927"/>
              <a:gd name="connsiteX23" fmla="*/ 9525 w 2202532"/>
              <a:gd name="connsiteY23" fmla="*/ 442913 h 1922927"/>
              <a:gd name="connsiteX24" fmla="*/ 61912 w 2202532"/>
              <a:gd name="connsiteY24" fmla="*/ 504825 h 1922927"/>
              <a:gd name="connsiteX25" fmla="*/ 228600 w 2202532"/>
              <a:gd name="connsiteY25" fmla="*/ 557213 h 1922927"/>
              <a:gd name="connsiteX26" fmla="*/ 295275 w 2202532"/>
              <a:gd name="connsiteY26" fmla="*/ 681038 h 1922927"/>
              <a:gd name="connsiteX27" fmla="*/ 385762 w 2202532"/>
              <a:gd name="connsiteY27" fmla="*/ 681038 h 1922927"/>
              <a:gd name="connsiteX28" fmla="*/ 542925 w 2202532"/>
              <a:gd name="connsiteY28" fmla="*/ 552450 h 1922927"/>
              <a:gd name="connsiteX29" fmla="*/ 657225 w 2202532"/>
              <a:gd name="connsiteY29" fmla="*/ 423863 h 1922927"/>
              <a:gd name="connsiteX30" fmla="*/ 781050 w 2202532"/>
              <a:gd name="connsiteY30" fmla="*/ 409575 h 1922927"/>
              <a:gd name="connsiteX31" fmla="*/ 857250 w 2202532"/>
              <a:gd name="connsiteY31" fmla="*/ 404813 h 1922927"/>
              <a:gd name="connsiteX32" fmla="*/ 1052512 w 2202532"/>
              <a:gd name="connsiteY32" fmla="*/ 519113 h 1922927"/>
              <a:gd name="connsiteX33" fmla="*/ 1128712 w 2202532"/>
              <a:gd name="connsiteY33" fmla="*/ 661988 h 1922927"/>
              <a:gd name="connsiteX34" fmla="*/ 1085850 w 2202532"/>
              <a:gd name="connsiteY34" fmla="*/ 1366838 h 1922927"/>
              <a:gd name="connsiteX35" fmla="*/ 1000125 w 2202532"/>
              <a:gd name="connsiteY35" fmla="*/ 1519238 h 1922927"/>
              <a:gd name="connsiteX36" fmla="*/ 1033462 w 2202532"/>
              <a:gd name="connsiteY36" fmla="*/ 1562100 h 1922927"/>
              <a:gd name="connsiteX37" fmla="*/ 1062037 w 2202532"/>
              <a:gd name="connsiteY37" fmla="*/ 1528763 h 1922927"/>
              <a:gd name="connsiteX38" fmla="*/ 1057275 w 2202532"/>
              <a:gd name="connsiteY38" fmla="*/ 1447800 h 1922927"/>
              <a:gd name="connsiteX39" fmla="*/ 1057275 w 2202532"/>
              <a:gd name="connsiteY39" fmla="*/ 1447800 h 1922927"/>
              <a:gd name="connsiteX0" fmla="*/ 2027237 w 2202532"/>
              <a:gd name="connsiteY0" fmla="*/ 1828800 h 1921339"/>
              <a:gd name="connsiteX1" fmla="*/ 1984401 w 2202532"/>
              <a:gd name="connsiteY1" fmla="*/ 1827898 h 1921339"/>
              <a:gd name="connsiteX2" fmla="*/ 1951037 w 2202532"/>
              <a:gd name="connsiteY2" fmla="*/ 1836737 h 1921339"/>
              <a:gd name="connsiteX3" fmla="*/ 1931987 w 2202532"/>
              <a:gd name="connsiteY3" fmla="*/ 1890712 h 1921339"/>
              <a:gd name="connsiteX4" fmla="*/ 1974850 w 2202532"/>
              <a:gd name="connsiteY4" fmla="*/ 1920876 h 1921339"/>
              <a:gd name="connsiteX5" fmla="*/ 2043112 w 2202532"/>
              <a:gd name="connsiteY5" fmla="*/ 1884362 h 1921339"/>
              <a:gd name="connsiteX6" fmla="*/ 2035175 w 2202532"/>
              <a:gd name="connsiteY6" fmla="*/ 1830387 h 1921339"/>
              <a:gd name="connsiteX7" fmla="*/ 2105051 w 2202532"/>
              <a:gd name="connsiteY7" fmla="*/ 1745348 h 1921339"/>
              <a:gd name="connsiteX8" fmla="*/ 2163762 w 2202532"/>
              <a:gd name="connsiteY8" fmla="*/ 1630362 h 1921339"/>
              <a:gd name="connsiteX9" fmla="*/ 2200301 w 2202532"/>
              <a:gd name="connsiteY9" fmla="*/ 1484998 h 1921339"/>
              <a:gd name="connsiteX10" fmla="*/ 2190750 w 2202532"/>
              <a:gd name="connsiteY10" fmla="*/ 1347787 h 1921339"/>
              <a:gd name="connsiteX11" fmla="*/ 2146326 w 2202532"/>
              <a:gd name="connsiteY11" fmla="*/ 1221473 h 1921339"/>
              <a:gd name="connsiteX12" fmla="*/ 2060575 w 2202532"/>
              <a:gd name="connsiteY12" fmla="*/ 1098550 h 1921339"/>
              <a:gd name="connsiteX13" fmla="*/ 1965351 w 2202532"/>
              <a:gd name="connsiteY13" fmla="*/ 1002398 h 1921339"/>
              <a:gd name="connsiteX14" fmla="*/ 1819301 w 2202532"/>
              <a:gd name="connsiteY14" fmla="*/ 894448 h 1921339"/>
              <a:gd name="connsiteX15" fmla="*/ 1573212 w 2202532"/>
              <a:gd name="connsiteY15" fmla="*/ 692150 h 1921339"/>
              <a:gd name="connsiteX16" fmla="*/ 1149350 w 2202532"/>
              <a:gd name="connsiteY16" fmla="*/ 176212 h 1921339"/>
              <a:gd name="connsiteX17" fmla="*/ 752475 w 2202532"/>
              <a:gd name="connsiteY17" fmla="*/ 0 h 1921339"/>
              <a:gd name="connsiteX18" fmla="*/ 466725 w 2202532"/>
              <a:gd name="connsiteY18" fmla="*/ 103187 h 1921339"/>
              <a:gd name="connsiteX19" fmla="*/ 295275 w 2202532"/>
              <a:gd name="connsiteY19" fmla="*/ 93662 h 1921339"/>
              <a:gd name="connsiteX20" fmla="*/ 123825 w 2202532"/>
              <a:gd name="connsiteY20" fmla="*/ 246062 h 1921339"/>
              <a:gd name="connsiteX21" fmla="*/ 57150 w 2202532"/>
              <a:gd name="connsiteY21" fmla="*/ 312737 h 1921339"/>
              <a:gd name="connsiteX22" fmla="*/ 0 w 2202532"/>
              <a:gd name="connsiteY22" fmla="*/ 336550 h 1921339"/>
              <a:gd name="connsiteX23" fmla="*/ 9525 w 2202532"/>
              <a:gd name="connsiteY23" fmla="*/ 441325 h 1921339"/>
              <a:gd name="connsiteX24" fmla="*/ 61912 w 2202532"/>
              <a:gd name="connsiteY24" fmla="*/ 503237 h 1921339"/>
              <a:gd name="connsiteX25" fmla="*/ 228600 w 2202532"/>
              <a:gd name="connsiteY25" fmla="*/ 555625 h 1921339"/>
              <a:gd name="connsiteX26" fmla="*/ 295275 w 2202532"/>
              <a:gd name="connsiteY26" fmla="*/ 679450 h 1921339"/>
              <a:gd name="connsiteX27" fmla="*/ 385762 w 2202532"/>
              <a:gd name="connsiteY27" fmla="*/ 679450 h 1921339"/>
              <a:gd name="connsiteX28" fmla="*/ 542925 w 2202532"/>
              <a:gd name="connsiteY28" fmla="*/ 550862 h 1921339"/>
              <a:gd name="connsiteX29" fmla="*/ 657225 w 2202532"/>
              <a:gd name="connsiteY29" fmla="*/ 422275 h 1921339"/>
              <a:gd name="connsiteX30" fmla="*/ 781050 w 2202532"/>
              <a:gd name="connsiteY30" fmla="*/ 407987 h 1921339"/>
              <a:gd name="connsiteX31" fmla="*/ 857250 w 2202532"/>
              <a:gd name="connsiteY31" fmla="*/ 403225 h 1921339"/>
              <a:gd name="connsiteX32" fmla="*/ 1052512 w 2202532"/>
              <a:gd name="connsiteY32" fmla="*/ 517525 h 1921339"/>
              <a:gd name="connsiteX33" fmla="*/ 1128712 w 2202532"/>
              <a:gd name="connsiteY33" fmla="*/ 660400 h 1921339"/>
              <a:gd name="connsiteX34" fmla="*/ 1085850 w 2202532"/>
              <a:gd name="connsiteY34" fmla="*/ 1365250 h 1921339"/>
              <a:gd name="connsiteX35" fmla="*/ 1000125 w 2202532"/>
              <a:gd name="connsiteY35" fmla="*/ 1517650 h 1921339"/>
              <a:gd name="connsiteX36" fmla="*/ 1033462 w 2202532"/>
              <a:gd name="connsiteY36" fmla="*/ 1560512 h 1921339"/>
              <a:gd name="connsiteX37" fmla="*/ 1062037 w 2202532"/>
              <a:gd name="connsiteY37" fmla="*/ 1527175 h 1921339"/>
              <a:gd name="connsiteX38" fmla="*/ 1057275 w 2202532"/>
              <a:gd name="connsiteY38" fmla="*/ 1446212 h 1921339"/>
              <a:gd name="connsiteX39" fmla="*/ 1057275 w 2202532"/>
              <a:gd name="connsiteY39" fmla="*/ 1446212 h 1921339"/>
              <a:gd name="connsiteX0" fmla="*/ 2027237 w 2202532"/>
              <a:gd name="connsiteY0" fmla="*/ 1828800 h 1921339"/>
              <a:gd name="connsiteX1" fmla="*/ 1984401 w 2202532"/>
              <a:gd name="connsiteY1" fmla="*/ 1827898 h 1921339"/>
              <a:gd name="connsiteX2" fmla="*/ 1951037 w 2202532"/>
              <a:gd name="connsiteY2" fmla="*/ 1836737 h 1921339"/>
              <a:gd name="connsiteX3" fmla="*/ 1931987 w 2202532"/>
              <a:gd name="connsiteY3" fmla="*/ 1890712 h 1921339"/>
              <a:gd name="connsiteX4" fmla="*/ 1974850 w 2202532"/>
              <a:gd name="connsiteY4" fmla="*/ 1920876 h 1921339"/>
              <a:gd name="connsiteX5" fmla="*/ 2043112 w 2202532"/>
              <a:gd name="connsiteY5" fmla="*/ 1884362 h 1921339"/>
              <a:gd name="connsiteX6" fmla="*/ 2035175 w 2202532"/>
              <a:gd name="connsiteY6" fmla="*/ 1830387 h 1921339"/>
              <a:gd name="connsiteX7" fmla="*/ 2105051 w 2202532"/>
              <a:gd name="connsiteY7" fmla="*/ 1745348 h 1921339"/>
              <a:gd name="connsiteX8" fmla="*/ 2163762 w 2202532"/>
              <a:gd name="connsiteY8" fmla="*/ 1630362 h 1921339"/>
              <a:gd name="connsiteX9" fmla="*/ 2200301 w 2202532"/>
              <a:gd name="connsiteY9" fmla="*/ 1484998 h 1921339"/>
              <a:gd name="connsiteX10" fmla="*/ 2190750 w 2202532"/>
              <a:gd name="connsiteY10" fmla="*/ 1347787 h 1921339"/>
              <a:gd name="connsiteX11" fmla="*/ 2146326 w 2202532"/>
              <a:gd name="connsiteY11" fmla="*/ 1221473 h 1921339"/>
              <a:gd name="connsiteX12" fmla="*/ 2060575 w 2202532"/>
              <a:gd name="connsiteY12" fmla="*/ 1098550 h 1921339"/>
              <a:gd name="connsiteX13" fmla="*/ 1965351 w 2202532"/>
              <a:gd name="connsiteY13" fmla="*/ 1002398 h 1921339"/>
              <a:gd name="connsiteX14" fmla="*/ 1819301 w 2202532"/>
              <a:gd name="connsiteY14" fmla="*/ 894448 h 1921339"/>
              <a:gd name="connsiteX15" fmla="*/ 1573212 w 2202532"/>
              <a:gd name="connsiteY15" fmla="*/ 692150 h 1921339"/>
              <a:gd name="connsiteX16" fmla="*/ 1149350 w 2202532"/>
              <a:gd name="connsiteY16" fmla="*/ 176212 h 1921339"/>
              <a:gd name="connsiteX17" fmla="*/ 752475 w 2202532"/>
              <a:gd name="connsiteY17" fmla="*/ 0 h 1921339"/>
              <a:gd name="connsiteX18" fmla="*/ 466725 w 2202532"/>
              <a:gd name="connsiteY18" fmla="*/ 103187 h 1921339"/>
              <a:gd name="connsiteX19" fmla="*/ 295275 w 2202532"/>
              <a:gd name="connsiteY19" fmla="*/ 93662 h 1921339"/>
              <a:gd name="connsiteX20" fmla="*/ 123825 w 2202532"/>
              <a:gd name="connsiteY20" fmla="*/ 246062 h 1921339"/>
              <a:gd name="connsiteX21" fmla="*/ 57150 w 2202532"/>
              <a:gd name="connsiteY21" fmla="*/ 312737 h 1921339"/>
              <a:gd name="connsiteX22" fmla="*/ 0 w 2202532"/>
              <a:gd name="connsiteY22" fmla="*/ 336550 h 1921339"/>
              <a:gd name="connsiteX23" fmla="*/ 9525 w 2202532"/>
              <a:gd name="connsiteY23" fmla="*/ 441325 h 1921339"/>
              <a:gd name="connsiteX24" fmla="*/ 61912 w 2202532"/>
              <a:gd name="connsiteY24" fmla="*/ 503237 h 1921339"/>
              <a:gd name="connsiteX25" fmla="*/ 228600 w 2202532"/>
              <a:gd name="connsiteY25" fmla="*/ 555625 h 1921339"/>
              <a:gd name="connsiteX26" fmla="*/ 295275 w 2202532"/>
              <a:gd name="connsiteY26" fmla="*/ 679450 h 1921339"/>
              <a:gd name="connsiteX27" fmla="*/ 385762 w 2202532"/>
              <a:gd name="connsiteY27" fmla="*/ 679450 h 1921339"/>
              <a:gd name="connsiteX28" fmla="*/ 542925 w 2202532"/>
              <a:gd name="connsiteY28" fmla="*/ 550862 h 1921339"/>
              <a:gd name="connsiteX29" fmla="*/ 657225 w 2202532"/>
              <a:gd name="connsiteY29" fmla="*/ 422275 h 1921339"/>
              <a:gd name="connsiteX30" fmla="*/ 781050 w 2202532"/>
              <a:gd name="connsiteY30" fmla="*/ 407987 h 1921339"/>
              <a:gd name="connsiteX31" fmla="*/ 857250 w 2202532"/>
              <a:gd name="connsiteY31" fmla="*/ 403225 h 1921339"/>
              <a:gd name="connsiteX32" fmla="*/ 1052512 w 2202532"/>
              <a:gd name="connsiteY32" fmla="*/ 517525 h 1921339"/>
              <a:gd name="connsiteX33" fmla="*/ 1128712 w 2202532"/>
              <a:gd name="connsiteY33" fmla="*/ 660400 h 1921339"/>
              <a:gd name="connsiteX34" fmla="*/ 1085850 w 2202532"/>
              <a:gd name="connsiteY34" fmla="*/ 1365250 h 1921339"/>
              <a:gd name="connsiteX35" fmla="*/ 1000125 w 2202532"/>
              <a:gd name="connsiteY35" fmla="*/ 1517650 h 1921339"/>
              <a:gd name="connsiteX36" fmla="*/ 1033462 w 2202532"/>
              <a:gd name="connsiteY36" fmla="*/ 1560512 h 1921339"/>
              <a:gd name="connsiteX37" fmla="*/ 1062037 w 2202532"/>
              <a:gd name="connsiteY37" fmla="*/ 1527175 h 1921339"/>
              <a:gd name="connsiteX38" fmla="*/ 1057275 w 2202532"/>
              <a:gd name="connsiteY38" fmla="*/ 1446212 h 1921339"/>
              <a:gd name="connsiteX39" fmla="*/ 1057275 w 2202532"/>
              <a:gd name="connsiteY39" fmla="*/ 1446212 h 1921339"/>
              <a:gd name="connsiteX0" fmla="*/ 2027237 w 2202532"/>
              <a:gd name="connsiteY0" fmla="*/ 1836457 h 1928996"/>
              <a:gd name="connsiteX1" fmla="*/ 1984401 w 2202532"/>
              <a:gd name="connsiteY1" fmla="*/ 1835555 h 1928996"/>
              <a:gd name="connsiteX2" fmla="*/ 1951037 w 2202532"/>
              <a:gd name="connsiteY2" fmla="*/ 1844394 h 1928996"/>
              <a:gd name="connsiteX3" fmla="*/ 1931987 w 2202532"/>
              <a:gd name="connsiteY3" fmla="*/ 1898369 h 1928996"/>
              <a:gd name="connsiteX4" fmla="*/ 1974850 w 2202532"/>
              <a:gd name="connsiteY4" fmla="*/ 1928533 h 1928996"/>
              <a:gd name="connsiteX5" fmla="*/ 2043112 w 2202532"/>
              <a:gd name="connsiteY5" fmla="*/ 1892019 h 1928996"/>
              <a:gd name="connsiteX6" fmla="*/ 2035175 w 2202532"/>
              <a:gd name="connsiteY6" fmla="*/ 1838044 h 1928996"/>
              <a:gd name="connsiteX7" fmla="*/ 2105051 w 2202532"/>
              <a:gd name="connsiteY7" fmla="*/ 1753005 h 1928996"/>
              <a:gd name="connsiteX8" fmla="*/ 2163762 w 2202532"/>
              <a:gd name="connsiteY8" fmla="*/ 1638019 h 1928996"/>
              <a:gd name="connsiteX9" fmla="*/ 2200301 w 2202532"/>
              <a:gd name="connsiteY9" fmla="*/ 1492655 h 1928996"/>
              <a:gd name="connsiteX10" fmla="*/ 2190750 w 2202532"/>
              <a:gd name="connsiteY10" fmla="*/ 1355444 h 1928996"/>
              <a:gd name="connsiteX11" fmla="*/ 2146326 w 2202532"/>
              <a:gd name="connsiteY11" fmla="*/ 1229130 h 1928996"/>
              <a:gd name="connsiteX12" fmla="*/ 2060575 w 2202532"/>
              <a:gd name="connsiteY12" fmla="*/ 1106207 h 1928996"/>
              <a:gd name="connsiteX13" fmla="*/ 1965351 w 2202532"/>
              <a:gd name="connsiteY13" fmla="*/ 1010055 h 1928996"/>
              <a:gd name="connsiteX14" fmla="*/ 1819301 w 2202532"/>
              <a:gd name="connsiteY14" fmla="*/ 902105 h 1928996"/>
              <a:gd name="connsiteX15" fmla="*/ 1573212 w 2202532"/>
              <a:gd name="connsiteY15" fmla="*/ 699807 h 1928996"/>
              <a:gd name="connsiteX16" fmla="*/ 1149350 w 2202532"/>
              <a:gd name="connsiteY16" fmla="*/ 183869 h 1928996"/>
              <a:gd name="connsiteX17" fmla="*/ 752475 w 2202532"/>
              <a:gd name="connsiteY17" fmla="*/ 7657 h 1928996"/>
              <a:gd name="connsiteX18" fmla="*/ 587401 w 2202532"/>
              <a:gd name="connsiteY18" fmla="*/ 35330 h 1928996"/>
              <a:gd name="connsiteX19" fmla="*/ 466725 w 2202532"/>
              <a:gd name="connsiteY19" fmla="*/ 110844 h 1928996"/>
              <a:gd name="connsiteX20" fmla="*/ 295275 w 2202532"/>
              <a:gd name="connsiteY20" fmla="*/ 101319 h 1928996"/>
              <a:gd name="connsiteX21" fmla="*/ 123825 w 2202532"/>
              <a:gd name="connsiteY21" fmla="*/ 253719 h 1928996"/>
              <a:gd name="connsiteX22" fmla="*/ 57150 w 2202532"/>
              <a:gd name="connsiteY22" fmla="*/ 320394 h 1928996"/>
              <a:gd name="connsiteX23" fmla="*/ 0 w 2202532"/>
              <a:gd name="connsiteY23" fmla="*/ 344207 h 1928996"/>
              <a:gd name="connsiteX24" fmla="*/ 9525 w 2202532"/>
              <a:gd name="connsiteY24" fmla="*/ 448982 h 1928996"/>
              <a:gd name="connsiteX25" fmla="*/ 61912 w 2202532"/>
              <a:gd name="connsiteY25" fmla="*/ 510894 h 1928996"/>
              <a:gd name="connsiteX26" fmla="*/ 228600 w 2202532"/>
              <a:gd name="connsiteY26" fmla="*/ 563282 h 1928996"/>
              <a:gd name="connsiteX27" fmla="*/ 295275 w 2202532"/>
              <a:gd name="connsiteY27" fmla="*/ 687107 h 1928996"/>
              <a:gd name="connsiteX28" fmla="*/ 385762 w 2202532"/>
              <a:gd name="connsiteY28" fmla="*/ 687107 h 1928996"/>
              <a:gd name="connsiteX29" fmla="*/ 542925 w 2202532"/>
              <a:gd name="connsiteY29" fmla="*/ 558519 h 1928996"/>
              <a:gd name="connsiteX30" fmla="*/ 657225 w 2202532"/>
              <a:gd name="connsiteY30" fmla="*/ 429932 h 1928996"/>
              <a:gd name="connsiteX31" fmla="*/ 781050 w 2202532"/>
              <a:gd name="connsiteY31" fmla="*/ 415644 h 1928996"/>
              <a:gd name="connsiteX32" fmla="*/ 857250 w 2202532"/>
              <a:gd name="connsiteY32" fmla="*/ 410882 h 1928996"/>
              <a:gd name="connsiteX33" fmla="*/ 1052512 w 2202532"/>
              <a:gd name="connsiteY33" fmla="*/ 525182 h 1928996"/>
              <a:gd name="connsiteX34" fmla="*/ 1128712 w 2202532"/>
              <a:gd name="connsiteY34" fmla="*/ 668057 h 1928996"/>
              <a:gd name="connsiteX35" fmla="*/ 1085850 w 2202532"/>
              <a:gd name="connsiteY35" fmla="*/ 1372907 h 1928996"/>
              <a:gd name="connsiteX36" fmla="*/ 1000125 w 2202532"/>
              <a:gd name="connsiteY36" fmla="*/ 1525307 h 1928996"/>
              <a:gd name="connsiteX37" fmla="*/ 1033462 w 2202532"/>
              <a:gd name="connsiteY37" fmla="*/ 1568169 h 1928996"/>
              <a:gd name="connsiteX38" fmla="*/ 1062037 w 2202532"/>
              <a:gd name="connsiteY38" fmla="*/ 1534832 h 1928996"/>
              <a:gd name="connsiteX39" fmla="*/ 1057275 w 2202532"/>
              <a:gd name="connsiteY39" fmla="*/ 1453869 h 1928996"/>
              <a:gd name="connsiteX40" fmla="*/ 1057275 w 2202532"/>
              <a:gd name="connsiteY40" fmla="*/ 1453869 h 1928996"/>
              <a:gd name="connsiteX0" fmla="*/ 2027237 w 2202532"/>
              <a:gd name="connsiteY0" fmla="*/ 1836457 h 1928996"/>
              <a:gd name="connsiteX1" fmla="*/ 1984401 w 2202532"/>
              <a:gd name="connsiteY1" fmla="*/ 1835555 h 1928996"/>
              <a:gd name="connsiteX2" fmla="*/ 1951037 w 2202532"/>
              <a:gd name="connsiteY2" fmla="*/ 1844394 h 1928996"/>
              <a:gd name="connsiteX3" fmla="*/ 1931987 w 2202532"/>
              <a:gd name="connsiteY3" fmla="*/ 1898369 h 1928996"/>
              <a:gd name="connsiteX4" fmla="*/ 1974850 w 2202532"/>
              <a:gd name="connsiteY4" fmla="*/ 1928533 h 1928996"/>
              <a:gd name="connsiteX5" fmla="*/ 2043112 w 2202532"/>
              <a:gd name="connsiteY5" fmla="*/ 1892019 h 1928996"/>
              <a:gd name="connsiteX6" fmla="*/ 2035175 w 2202532"/>
              <a:gd name="connsiteY6" fmla="*/ 1838044 h 1928996"/>
              <a:gd name="connsiteX7" fmla="*/ 2105051 w 2202532"/>
              <a:gd name="connsiteY7" fmla="*/ 1753005 h 1928996"/>
              <a:gd name="connsiteX8" fmla="*/ 2163762 w 2202532"/>
              <a:gd name="connsiteY8" fmla="*/ 1638019 h 1928996"/>
              <a:gd name="connsiteX9" fmla="*/ 2200301 w 2202532"/>
              <a:gd name="connsiteY9" fmla="*/ 1492655 h 1928996"/>
              <a:gd name="connsiteX10" fmla="*/ 2190750 w 2202532"/>
              <a:gd name="connsiteY10" fmla="*/ 1355444 h 1928996"/>
              <a:gd name="connsiteX11" fmla="*/ 2146326 w 2202532"/>
              <a:gd name="connsiteY11" fmla="*/ 1229130 h 1928996"/>
              <a:gd name="connsiteX12" fmla="*/ 2060575 w 2202532"/>
              <a:gd name="connsiteY12" fmla="*/ 1106207 h 1928996"/>
              <a:gd name="connsiteX13" fmla="*/ 1965351 w 2202532"/>
              <a:gd name="connsiteY13" fmla="*/ 1010055 h 1928996"/>
              <a:gd name="connsiteX14" fmla="*/ 1819301 w 2202532"/>
              <a:gd name="connsiteY14" fmla="*/ 902105 h 1928996"/>
              <a:gd name="connsiteX15" fmla="*/ 1573212 w 2202532"/>
              <a:gd name="connsiteY15" fmla="*/ 699807 h 1928996"/>
              <a:gd name="connsiteX16" fmla="*/ 1149350 w 2202532"/>
              <a:gd name="connsiteY16" fmla="*/ 183869 h 1928996"/>
              <a:gd name="connsiteX17" fmla="*/ 752475 w 2202532"/>
              <a:gd name="connsiteY17" fmla="*/ 7657 h 1928996"/>
              <a:gd name="connsiteX18" fmla="*/ 587401 w 2202532"/>
              <a:gd name="connsiteY18" fmla="*/ 35330 h 1928996"/>
              <a:gd name="connsiteX19" fmla="*/ 466725 w 2202532"/>
              <a:gd name="connsiteY19" fmla="*/ 110844 h 1928996"/>
              <a:gd name="connsiteX20" fmla="*/ 352425 w 2202532"/>
              <a:gd name="connsiteY20" fmla="*/ 187044 h 1928996"/>
              <a:gd name="connsiteX21" fmla="*/ 123825 w 2202532"/>
              <a:gd name="connsiteY21" fmla="*/ 253719 h 1928996"/>
              <a:gd name="connsiteX22" fmla="*/ 57150 w 2202532"/>
              <a:gd name="connsiteY22" fmla="*/ 320394 h 1928996"/>
              <a:gd name="connsiteX23" fmla="*/ 0 w 2202532"/>
              <a:gd name="connsiteY23" fmla="*/ 344207 h 1928996"/>
              <a:gd name="connsiteX24" fmla="*/ 9525 w 2202532"/>
              <a:gd name="connsiteY24" fmla="*/ 448982 h 1928996"/>
              <a:gd name="connsiteX25" fmla="*/ 61912 w 2202532"/>
              <a:gd name="connsiteY25" fmla="*/ 510894 h 1928996"/>
              <a:gd name="connsiteX26" fmla="*/ 228600 w 2202532"/>
              <a:gd name="connsiteY26" fmla="*/ 563282 h 1928996"/>
              <a:gd name="connsiteX27" fmla="*/ 295275 w 2202532"/>
              <a:gd name="connsiteY27" fmla="*/ 687107 h 1928996"/>
              <a:gd name="connsiteX28" fmla="*/ 385762 w 2202532"/>
              <a:gd name="connsiteY28" fmla="*/ 687107 h 1928996"/>
              <a:gd name="connsiteX29" fmla="*/ 542925 w 2202532"/>
              <a:gd name="connsiteY29" fmla="*/ 558519 h 1928996"/>
              <a:gd name="connsiteX30" fmla="*/ 657225 w 2202532"/>
              <a:gd name="connsiteY30" fmla="*/ 429932 h 1928996"/>
              <a:gd name="connsiteX31" fmla="*/ 781050 w 2202532"/>
              <a:gd name="connsiteY31" fmla="*/ 415644 h 1928996"/>
              <a:gd name="connsiteX32" fmla="*/ 857250 w 2202532"/>
              <a:gd name="connsiteY32" fmla="*/ 410882 h 1928996"/>
              <a:gd name="connsiteX33" fmla="*/ 1052512 w 2202532"/>
              <a:gd name="connsiteY33" fmla="*/ 525182 h 1928996"/>
              <a:gd name="connsiteX34" fmla="*/ 1128712 w 2202532"/>
              <a:gd name="connsiteY34" fmla="*/ 668057 h 1928996"/>
              <a:gd name="connsiteX35" fmla="*/ 1085850 w 2202532"/>
              <a:gd name="connsiteY35" fmla="*/ 1372907 h 1928996"/>
              <a:gd name="connsiteX36" fmla="*/ 1000125 w 2202532"/>
              <a:gd name="connsiteY36" fmla="*/ 1525307 h 1928996"/>
              <a:gd name="connsiteX37" fmla="*/ 1033462 w 2202532"/>
              <a:gd name="connsiteY37" fmla="*/ 1568169 h 1928996"/>
              <a:gd name="connsiteX38" fmla="*/ 1062037 w 2202532"/>
              <a:gd name="connsiteY38" fmla="*/ 1534832 h 1928996"/>
              <a:gd name="connsiteX39" fmla="*/ 1057275 w 2202532"/>
              <a:gd name="connsiteY39" fmla="*/ 1453869 h 1928996"/>
              <a:gd name="connsiteX40" fmla="*/ 1057275 w 2202532"/>
              <a:gd name="connsiteY40" fmla="*/ 1453869 h 1928996"/>
              <a:gd name="connsiteX0" fmla="*/ 2027237 w 2202532"/>
              <a:gd name="connsiteY0" fmla="*/ 1838458 h 1930997"/>
              <a:gd name="connsiteX1" fmla="*/ 1984401 w 2202532"/>
              <a:gd name="connsiteY1" fmla="*/ 1837556 h 1930997"/>
              <a:gd name="connsiteX2" fmla="*/ 1951037 w 2202532"/>
              <a:gd name="connsiteY2" fmla="*/ 1846395 h 1930997"/>
              <a:gd name="connsiteX3" fmla="*/ 1931987 w 2202532"/>
              <a:gd name="connsiteY3" fmla="*/ 1900370 h 1930997"/>
              <a:gd name="connsiteX4" fmla="*/ 1974850 w 2202532"/>
              <a:gd name="connsiteY4" fmla="*/ 1930534 h 1930997"/>
              <a:gd name="connsiteX5" fmla="*/ 2043112 w 2202532"/>
              <a:gd name="connsiteY5" fmla="*/ 1894020 h 1930997"/>
              <a:gd name="connsiteX6" fmla="*/ 2035175 w 2202532"/>
              <a:gd name="connsiteY6" fmla="*/ 1840045 h 1930997"/>
              <a:gd name="connsiteX7" fmla="*/ 2105051 w 2202532"/>
              <a:gd name="connsiteY7" fmla="*/ 1755006 h 1930997"/>
              <a:gd name="connsiteX8" fmla="*/ 2163762 w 2202532"/>
              <a:gd name="connsiteY8" fmla="*/ 1640020 h 1930997"/>
              <a:gd name="connsiteX9" fmla="*/ 2200301 w 2202532"/>
              <a:gd name="connsiteY9" fmla="*/ 1494656 h 1930997"/>
              <a:gd name="connsiteX10" fmla="*/ 2190750 w 2202532"/>
              <a:gd name="connsiteY10" fmla="*/ 1357445 h 1930997"/>
              <a:gd name="connsiteX11" fmla="*/ 2146326 w 2202532"/>
              <a:gd name="connsiteY11" fmla="*/ 1231131 h 1930997"/>
              <a:gd name="connsiteX12" fmla="*/ 2060575 w 2202532"/>
              <a:gd name="connsiteY12" fmla="*/ 1108208 h 1930997"/>
              <a:gd name="connsiteX13" fmla="*/ 1965351 w 2202532"/>
              <a:gd name="connsiteY13" fmla="*/ 1012056 h 1930997"/>
              <a:gd name="connsiteX14" fmla="*/ 1819301 w 2202532"/>
              <a:gd name="connsiteY14" fmla="*/ 904106 h 1930997"/>
              <a:gd name="connsiteX15" fmla="*/ 1573212 w 2202532"/>
              <a:gd name="connsiteY15" fmla="*/ 701808 h 1930997"/>
              <a:gd name="connsiteX16" fmla="*/ 1149350 w 2202532"/>
              <a:gd name="connsiteY16" fmla="*/ 185870 h 1930997"/>
              <a:gd name="connsiteX17" fmla="*/ 752475 w 2202532"/>
              <a:gd name="connsiteY17" fmla="*/ 9658 h 1930997"/>
              <a:gd name="connsiteX18" fmla="*/ 587401 w 2202532"/>
              <a:gd name="connsiteY18" fmla="*/ 37331 h 1930997"/>
              <a:gd name="connsiteX19" fmla="*/ 352425 w 2202532"/>
              <a:gd name="connsiteY19" fmla="*/ 189045 h 1930997"/>
              <a:gd name="connsiteX20" fmla="*/ 123825 w 2202532"/>
              <a:gd name="connsiteY20" fmla="*/ 255720 h 1930997"/>
              <a:gd name="connsiteX21" fmla="*/ 57150 w 2202532"/>
              <a:gd name="connsiteY21" fmla="*/ 322395 h 1930997"/>
              <a:gd name="connsiteX22" fmla="*/ 0 w 2202532"/>
              <a:gd name="connsiteY22" fmla="*/ 346208 h 1930997"/>
              <a:gd name="connsiteX23" fmla="*/ 9525 w 2202532"/>
              <a:gd name="connsiteY23" fmla="*/ 450983 h 1930997"/>
              <a:gd name="connsiteX24" fmla="*/ 61912 w 2202532"/>
              <a:gd name="connsiteY24" fmla="*/ 512895 h 1930997"/>
              <a:gd name="connsiteX25" fmla="*/ 228600 w 2202532"/>
              <a:gd name="connsiteY25" fmla="*/ 565283 h 1930997"/>
              <a:gd name="connsiteX26" fmla="*/ 295275 w 2202532"/>
              <a:gd name="connsiteY26" fmla="*/ 689108 h 1930997"/>
              <a:gd name="connsiteX27" fmla="*/ 385762 w 2202532"/>
              <a:gd name="connsiteY27" fmla="*/ 689108 h 1930997"/>
              <a:gd name="connsiteX28" fmla="*/ 542925 w 2202532"/>
              <a:gd name="connsiteY28" fmla="*/ 560520 h 1930997"/>
              <a:gd name="connsiteX29" fmla="*/ 657225 w 2202532"/>
              <a:gd name="connsiteY29" fmla="*/ 431933 h 1930997"/>
              <a:gd name="connsiteX30" fmla="*/ 781050 w 2202532"/>
              <a:gd name="connsiteY30" fmla="*/ 417645 h 1930997"/>
              <a:gd name="connsiteX31" fmla="*/ 857250 w 2202532"/>
              <a:gd name="connsiteY31" fmla="*/ 412883 h 1930997"/>
              <a:gd name="connsiteX32" fmla="*/ 1052512 w 2202532"/>
              <a:gd name="connsiteY32" fmla="*/ 527183 h 1930997"/>
              <a:gd name="connsiteX33" fmla="*/ 1128712 w 2202532"/>
              <a:gd name="connsiteY33" fmla="*/ 670058 h 1930997"/>
              <a:gd name="connsiteX34" fmla="*/ 1085850 w 2202532"/>
              <a:gd name="connsiteY34" fmla="*/ 1374908 h 1930997"/>
              <a:gd name="connsiteX35" fmla="*/ 1000125 w 2202532"/>
              <a:gd name="connsiteY35" fmla="*/ 1527308 h 1930997"/>
              <a:gd name="connsiteX36" fmla="*/ 1033462 w 2202532"/>
              <a:gd name="connsiteY36" fmla="*/ 1570170 h 1930997"/>
              <a:gd name="connsiteX37" fmla="*/ 1062037 w 2202532"/>
              <a:gd name="connsiteY37" fmla="*/ 1536833 h 1930997"/>
              <a:gd name="connsiteX38" fmla="*/ 1057275 w 2202532"/>
              <a:gd name="connsiteY38" fmla="*/ 1455870 h 1930997"/>
              <a:gd name="connsiteX39" fmla="*/ 1057275 w 2202532"/>
              <a:gd name="connsiteY39" fmla="*/ 1455870 h 1930997"/>
              <a:gd name="connsiteX0" fmla="*/ 2027237 w 2202532"/>
              <a:gd name="connsiteY0" fmla="*/ 1829224 h 1921763"/>
              <a:gd name="connsiteX1" fmla="*/ 1984401 w 2202532"/>
              <a:gd name="connsiteY1" fmla="*/ 1828322 h 1921763"/>
              <a:gd name="connsiteX2" fmla="*/ 1951037 w 2202532"/>
              <a:gd name="connsiteY2" fmla="*/ 1837161 h 1921763"/>
              <a:gd name="connsiteX3" fmla="*/ 1931987 w 2202532"/>
              <a:gd name="connsiteY3" fmla="*/ 1891136 h 1921763"/>
              <a:gd name="connsiteX4" fmla="*/ 1974850 w 2202532"/>
              <a:gd name="connsiteY4" fmla="*/ 1921300 h 1921763"/>
              <a:gd name="connsiteX5" fmla="*/ 2043112 w 2202532"/>
              <a:gd name="connsiteY5" fmla="*/ 1884786 h 1921763"/>
              <a:gd name="connsiteX6" fmla="*/ 2035175 w 2202532"/>
              <a:gd name="connsiteY6" fmla="*/ 1830811 h 1921763"/>
              <a:gd name="connsiteX7" fmla="*/ 2105051 w 2202532"/>
              <a:gd name="connsiteY7" fmla="*/ 1745772 h 1921763"/>
              <a:gd name="connsiteX8" fmla="*/ 2163762 w 2202532"/>
              <a:gd name="connsiteY8" fmla="*/ 1630786 h 1921763"/>
              <a:gd name="connsiteX9" fmla="*/ 2200301 w 2202532"/>
              <a:gd name="connsiteY9" fmla="*/ 1485422 h 1921763"/>
              <a:gd name="connsiteX10" fmla="*/ 2190750 w 2202532"/>
              <a:gd name="connsiteY10" fmla="*/ 1348211 h 1921763"/>
              <a:gd name="connsiteX11" fmla="*/ 2146326 w 2202532"/>
              <a:gd name="connsiteY11" fmla="*/ 1221897 h 1921763"/>
              <a:gd name="connsiteX12" fmla="*/ 2060575 w 2202532"/>
              <a:gd name="connsiteY12" fmla="*/ 1098974 h 1921763"/>
              <a:gd name="connsiteX13" fmla="*/ 1965351 w 2202532"/>
              <a:gd name="connsiteY13" fmla="*/ 1002822 h 1921763"/>
              <a:gd name="connsiteX14" fmla="*/ 1819301 w 2202532"/>
              <a:gd name="connsiteY14" fmla="*/ 894872 h 1921763"/>
              <a:gd name="connsiteX15" fmla="*/ 1573212 w 2202532"/>
              <a:gd name="connsiteY15" fmla="*/ 692574 h 1921763"/>
              <a:gd name="connsiteX16" fmla="*/ 1149350 w 2202532"/>
              <a:gd name="connsiteY16" fmla="*/ 176636 h 1921763"/>
              <a:gd name="connsiteX17" fmla="*/ 835025 w 2202532"/>
              <a:gd name="connsiteY17" fmla="*/ 13124 h 1921763"/>
              <a:gd name="connsiteX18" fmla="*/ 587401 w 2202532"/>
              <a:gd name="connsiteY18" fmla="*/ 28097 h 1921763"/>
              <a:gd name="connsiteX19" fmla="*/ 352425 w 2202532"/>
              <a:gd name="connsiteY19" fmla="*/ 179811 h 1921763"/>
              <a:gd name="connsiteX20" fmla="*/ 123825 w 2202532"/>
              <a:gd name="connsiteY20" fmla="*/ 246486 h 1921763"/>
              <a:gd name="connsiteX21" fmla="*/ 57150 w 2202532"/>
              <a:gd name="connsiteY21" fmla="*/ 313161 h 1921763"/>
              <a:gd name="connsiteX22" fmla="*/ 0 w 2202532"/>
              <a:gd name="connsiteY22" fmla="*/ 336974 h 1921763"/>
              <a:gd name="connsiteX23" fmla="*/ 9525 w 2202532"/>
              <a:gd name="connsiteY23" fmla="*/ 441749 h 1921763"/>
              <a:gd name="connsiteX24" fmla="*/ 61912 w 2202532"/>
              <a:gd name="connsiteY24" fmla="*/ 503661 h 1921763"/>
              <a:gd name="connsiteX25" fmla="*/ 228600 w 2202532"/>
              <a:gd name="connsiteY25" fmla="*/ 556049 h 1921763"/>
              <a:gd name="connsiteX26" fmla="*/ 295275 w 2202532"/>
              <a:gd name="connsiteY26" fmla="*/ 679874 h 1921763"/>
              <a:gd name="connsiteX27" fmla="*/ 385762 w 2202532"/>
              <a:gd name="connsiteY27" fmla="*/ 679874 h 1921763"/>
              <a:gd name="connsiteX28" fmla="*/ 542925 w 2202532"/>
              <a:gd name="connsiteY28" fmla="*/ 551286 h 1921763"/>
              <a:gd name="connsiteX29" fmla="*/ 657225 w 2202532"/>
              <a:gd name="connsiteY29" fmla="*/ 422699 h 1921763"/>
              <a:gd name="connsiteX30" fmla="*/ 781050 w 2202532"/>
              <a:gd name="connsiteY30" fmla="*/ 408411 h 1921763"/>
              <a:gd name="connsiteX31" fmla="*/ 857250 w 2202532"/>
              <a:gd name="connsiteY31" fmla="*/ 403649 h 1921763"/>
              <a:gd name="connsiteX32" fmla="*/ 1052512 w 2202532"/>
              <a:gd name="connsiteY32" fmla="*/ 517949 h 1921763"/>
              <a:gd name="connsiteX33" fmla="*/ 1128712 w 2202532"/>
              <a:gd name="connsiteY33" fmla="*/ 660824 h 1921763"/>
              <a:gd name="connsiteX34" fmla="*/ 1085850 w 2202532"/>
              <a:gd name="connsiteY34" fmla="*/ 1365674 h 1921763"/>
              <a:gd name="connsiteX35" fmla="*/ 1000125 w 2202532"/>
              <a:gd name="connsiteY35" fmla="*/ 1518074 h 1921763"/>
              <a:gd name="connsiteX36" fmla="*/ 1033462 w 2202532"/>
              <a:gd name="connsiteY36" fmla="*/ 1560936 h 1921763"/>
              <a:gd name="connsiteX37" fmla="*/ 1062037 w 2202532"/>
              <a:gd name="connsiteY37" fmla="*/ 1527599 h 1921763"/>
              <a:gd name="connsiteX38" fmla="*/ 1057275 w 2202532"/>
              <a:gd name="connsiteY38" fmla="*/ 1446636 h 1921763"/>
              <a:gd name="connsiteX39" fmla="*/ 1057275 w 2202532"/>
              <a:gd name="connsiteY39" fmla="*/ 1446636 h 1921763"/>
              <a:gd name="connsiteX0" fmla="*/ 2027237 w 2202532"/>
              <a:gd name="connsiteY0" fmla="*/ 1829224 h 1921763"/>
              <a:gd name="connsiteX1" fmla="*/ 1984401 w 2202532"/>
              <a:gd name="connsiteY1" fmla="*/ 1828322 h 1921763"/>
              <a:gd name="connsiteX2" fmla="*/ 1951037 w 2202532"/>
              <a:gd name="connsiteY2" fmla="*/ 1837161 h 1921763"/>
              <a:gd name="connsiteX3" fmla="*/ 1931987 w 2202532"/>
              <a:gd name="connsiteY3" fmla="*/ 1891136 h 1921763"/>
              <a:gd name="connsiteX4" fmla="*/ 1974850 w 2202532"/>
              <a:gd name="connsiteY4" fmla="*/ 1921300 h 1921763"/>
              <a:gd name="connsiteX5" fmla="*/ 2043112 w 2202532"/>
              <a:gd name="connsiteY5" fmla="*/ 1884786 h 1921763"/>
              <a:gd name="connsiteX6" fmla="*/ 2035175 w 2202532"/>
              <a:gd name="connsiteY6" fmla="*/ 1830811 h 1921763"/>
              <a:gd name="connsiteX7" fmla="*/ 2105051 w 2202532"/>
              <a:gd name="connsiteY7" fmla="*/ 1745772 h 1921763"/>
              <a:gd name="connsiteX8" fmla="*/ 2163762 w 2202532"/>
              <a:gd name="connsiteY8" fmla="*/ 1630786 h 1921763"/>
              <a:gd name="connsiteX9" fmla="*/ 2200301 w 2202532"/>
              <a:gd name="connsiteY9" fmla="*/ 1485422 h 1921763"/>
              <a:gd name="connsiteX10" fmla="*/ 2190750 w 2202532"/>
              <a:gd name="connsiteY10" fmla="*/ 1348211 h 1921763"/>
              <a:gd name="connsiteX11" fmla="*/ 2146326 w 2202532"/>
              <a:gd name="connsiteY11" fmla="*/ 1221897 h 1921763"/>
              <a:gd name="connsiteX12" fmla="*/ 2060575 w 2202532"/>
              <a:gd name="connsiteY12" fmla="*/ 1098974 h 1921763"/>
              <a:gd name="connsiteX13" fmla="*/ 1965351 w 2202532"/>
              <a:gd name="connsiteY13" fmla="*/ 1002822 h 1921763"/>
              <a:gd name="connsiteX14" fmla="*/ 1819301 w 2202532"/>
              <a:gd name="connsiteY14" fmla="*/ 894872 h 1921763"/>
              <a:gd name="connsiteX15" fmla="*/ 1573212 w 2202532"/>
              <a:gd name="connsiteY15" fmla="*/ 692574 h 1921763"/>
              <a:gd name="connsiteX16" fmla="*/ 1123950 w 2202532"/>
              <a:gd name="connsiteY16" fmla="*/ 173461 h 1921763"/>
              <a:gd name="connsiteX17" fmla="*/ 835025 w 2202532"/>
              <a:gd name="connsiteY17" fmla="*/ 13124 h 1921763"/>
              <a:gd name="connsiteX18" fmla="*/ 587401 w 2202532"/>
              <a:gd name="connsiteY18" fmla="*/ 28097 h 1921763"/>
              <a:gd name="connsiteX19" fmla="*/ 352425 w 2202532"/>
              <a:gd name="connsiteY19" fmla="*/ 179811 h 1921763"/>
              <a:gd name="connsiteX20" fmla="*/ 123825 w 2202532"/>
              <a:gd name="connsiteY20" fmla="*/ 246486 h 1921763"/>
              <a:gd name="connsiteX21" fmla="*/ 57150 w 2202532"/>
              <a:gd name="connsiteY21" fmla="*/ 313161 h 1921763"/>
              <a:gd name="connsiteX22" fmla="*/ 0 w 2202532"/>
              <a:gd name="connsiteY22" fmla="*/ 336974 h 1921763"/>
              <a:gd name="connsiteX23" fmla="*/ 9525 w 2202532"/>
              <a:gd name="connsiteY23" fmla="*/ 441749 h 1921763"/>
              <a:gd name="connsiteX24" fmla="*/ 61912 w 2202532"/>
              <a:gd name="connsiteY24" fmla="*/ 503661 h 1921763"/>
              <a:gd name="connsiteX25" fmla="*/ 228600 w 2202532"/>
              <a:gd name="connsiteY25" fmla="*/ 556049 h 1921763"/>
              <a:gd name="connsiteX26" fmla="*/ 295275 w 2202532"/>
              <a:gd name="connsiteY26" fmla="*/ 679874 h 1921763"/>
              <a:gd name="connsiteX27" fmla="*/ 385762 w 2202532"/>
              <a:gd name="connsiteY27" fmla="*/ 679874 h 1921763"/>
              <a:gd name="connsiteX28" fmla="*/ 542925 w 2202532"/>
              <a:gd name="connsiteY28" fmla="*/ 551286 h 1921763"/>
              <a:gd name="connsiteX29" fmla="*/ 657225 w 2202532"/>
              <a:gd name="connsiteY29" fmla="*/ 422699 h 1921763"/>
              <a:gd name="connsiteX30" fmla="*/ 781050 w 2202532"/>
              <a:gd name="connsiteY30" fmla="*/ 408411 h 1921763"/>
              <a:gd name="connsiteX31" fmla="*/ 857250 w 2202532"/>
              <a:gd name="connsiteY31" fmla="*/ 403649 h 1921763"/>
              <a:gd name="connsiteX32" fmla="*/ 1052512 w 2202532"/>
              <a:gd name="connsiteY32" fmla="*/ 517949 h 1921763"/>
              <a:gd name="connsiteX33" fmla="*/ 1128712 w 2202532"/>
              <a:gd name="connsiteY33" fmla="*/ 660824 h 1921763"/>
              <a:gd name="connsiteX34" fmla="*/ 1085850 w 2202532"/>
              <a:gd name="connsiteY34" fmla="*/ 1365674 h 1921763"/>
              <a:gd name="connsiteX35" fmla="*/ 1000125 w 2202532"/>
              <a:gd name="connsiteY35" fmla="*/ 1518074 h 1921763"/>
              <a:gd name="connsiteX36" fmla="*/ 1033462 w 2202532"/>
              <a:gd name="connsiteY36" fmla="*/ 1560936 h 1921763"/>
              <a:gd name="connsiteX37" fmla="*/ 1062037 w 2202532"/>
              <a:gd name="connsiteY37" fmla="*/ 1527599 h 1921763"/>
              <a:gd name="connsiteX38" fmla="*/ 1057275 w 2202532"/>
              <a:gd name="connsiteY38" fmla="*/ 1446636 h 1921763"/>
              <a:gd name="connsiteX39" fmla="*/ 1057275 w 2202532"/>
              <a:gd name="connsiteY39" fmla="*/ 1446636 h 1921763"/>
              <a:gd name="connsiteX0" fmla="*/ 2027237 w 2202532"/>
              <a:gd name="connsiteY0" fmla="*/ 1829224 h 1921763"/>
              <a:gd name="connsiteX1" fmla="*/ 1984401 w 2202532"/>
              <a:gd name="connsiteY1" fmla="*/ 1828322 h 1921763"/>
              <a:gd name="connsiteX2" fmla="*/ 1951037 w 2202532"/>
              <a:gd name="connsiteY2" fmla="*/ 1837161 h 1921763"/>
              <a:gd name="connsiteX3" fmla="*/ 1931987 w 2202532"/>
              <a:gd name="connsiteY3" fmla="*/ 1891136 h 1921763"/>
              <a:gd name="connsiteX4" fmla="*/ 1974850 w 2202532"/>
              <a:gd name="connsiteY4" fmla="*/ 1921300 h 1921763"/>
              <a:gd name="connsiteX5" fmla="*/ 2043112 w 2202532"/>
              <a:gd name="connsiteY5" fmla="*/ 1884786 h 1921763"/>
              <a:gd name="connsiteX6" fmla="*/ 2035175 w 2202532"/>
              <a:gd name="connsiteY6" fmla="*/ 1830811 h 1921763"/>
              <a:gd name="connsiteX7" fmla="*/ 2105051 w 2202532"/>
              <a:gd name="connsiteY7" fmla="*/ 1745772 h 1921763"/>
              <a:gd name="connsiteX8" fmla="*/ 2163762 w 2202532"/>
              <a:gd name="connsiteY8" fmla="*/ 1630786 h 1921763"/>
              <a:gd name="connsiteX9" fmla="*/ 2200301 w 2202532"/>
              <a:gd name="connsiteY9" fmla="*/ 1485422 h 1921763"/>
              <a:gd name="connsiteX10" fmla="*/ 2190750 w 2202532"/>
              <a:gd name="connsiteY10" fmla="*/ 1348211 h 1921763"/>
              <a:gd name="connsiteX11" fmla="*/ 2146326 w 2202532"/>
              <a:gd name="connsiteY11" fmla="*/ 1221897 h 1921763"/>
              <a:gd name="connsiteX12" fmla="*/ 2060575 w 2202532"/>
              <a:gd name="connsiteY12" fmla="*/ 1098974 h 1921763"/>
              <a:gd name="connsiteX13" fmla="*/ 1965351 w 2202532"/>
              <a:gd name="connsiteY13" fmla="*/ 1002822 h 1921763"/>
              <a:gd name="connsiteX14" fmla="*/ 1819301 w 2202532"/>
              <a:gd name="connsiteY14" fmla="*/ 894872 h 1921763"/>
              <a:gd name="connsiteX15" fmla="*/ 1573212 w 2202532"/>
              <a:gd name="connsiteY15" fmla="*/ 692574 h 1921763"/>
              <a:gd name="connsiteX16" fmla="*/ 1279551 w 2202532"/>
              <a:gd name="connsiteY16" fmla="*/ 320198 h 1921763"/>
              <a:gd name="connsiteX17" fmla="*/ 1123950 w 2202532"/>
              <a:gd name="connsiteY17" fmla="*/ 173461 h 1921763"/>
              <a:gd name="connsiteX18" fmla="*/ 835025 w 2202532"/>
              <a:gd name="connsiteY18" fmla="*/ 13124 h 1921763"/>
              <a:gd name="connsiteX19" fmla="*/ 587401 w 2202532"/>
              <a:gd name="connsiteY19" fmla="*/ 28097 h 1921763"/>
              <a:gd name="connsiteX20" fmla="*/ 352425 w 2202532"/>
              <a:gd name="connsiteY20" fmla="*/ 179811 h 1921763"/>
              <a:gd name="connsiteX21" fmla="*/ 123825 w 2202532"/>
              <a:gd name="connsiteY21" fmla="*/ 246486 h 1921763"/>
              <a:gd name="connsiteX22" fmla="*/ 57150 w 2202532"/>
              <a:gd name="connsiteY22" fmla="*/ 313161 h 1921763"/>
              <a:gd name="connsiteX23" fmla="*/ 0 w 2202532"/>
              <a:gd name="connsiteY23" fmla="*/ 336974 h 1921763"/>
              <a:gd name="connsiteX24" fmla="*/ 9525 w 2202532"/>
              <a:gd name="connsiteY24" fmla="*/ 441749 h 1921763"/>
              <a:gd name="connsiteX25" fmla="*/ 61912 w 2202532"/>
              <a:gd name="connsiteY25" fmla="*/ 503661 h 1921763"/>
              <a:gd name="connsiteX26" fmla="*/ 228600 w 2202532"/>
              <a:gd name="connsiteY26" fmla="*/ 556049 h 1921763"/>
              <a:gd name="connsiteX27" fmla="*/ 295275 w 2202532"/>
              <a:gd name="connsiteY27" fmla="*/ 679874 h 1921763"/>
              <a:gd name="connsiteX28" fmla="*/ 385762 w 2202532"/>
              <a:gd name="connsiteY28" fmla="*/ 679874 h 1921763"/>
              <a:gd name="connsiteX29" fmla="*/ 542925 w 2202532"/>
              <a:gd name="connsiteY29" fmla="*/ 551286 h 1921763"/>
              <a:gd name="connsiteX30" fmla="*/ 657225 w 2202532"/>
              <a:gd name="connsiteY30" fmla="*/ 422699 h 1921763"/>
              <a:gd name="connsiteX31" fmla="*/ 781050 w 2202532"/>
              <a:gd name="connsiteY31" fmla="*/ 408411 h 1921763"/>
              <a:gd name="connsiteX32" fmla="*/ 857250 w 2202532"/>
              <a:gd name="connsiteY32" fmla="*/ 403649 h 1921763"/>
              <a:gd name="connsiteX33" fmla="*/ 1052512 w 2202532"/>
              <a:gd name="connsiteY33" fmla="*/ 517949 h 1921763"/>
              <a:gd name="connsiteX34" fmla="*/ 1128712 w 2202532"/>
              <a:gd name="connsiteY34" fmla="*/ 660824 h 1921763"/>
              <a:gd name="connsiteX35" fmla="*/ 1085850 w 2202532"/>
              <a:gd name="connsiteY35" fmla="*/ 1365674 h 1921763"/>
              <a:gd name="connsiteX36" fmla="*/ 1000125 w 2202532"/>
              <a:gd name="connsiteY36" fmla="*/ 1518074 h 1921763"/>
              <a:gd name="connsiteX37" fmla="*/ 1033462 w 2202532"/>
              <a:gd name="connsiteY37" fmla="*/ 1560936 h 1921763"/>
              <a:gd name="connsiteX38" fmla="*/ 1062037 w 2202532"/>
              <a:gd name="connsiteY38" fmla="*/ 1527599 h 1921763"/>
              <a:gd name="connsiteX39" fmla="*/ 1057275 w 2202532"/>
              <a:gd name="connsiteY39" fmla="*/ 1446636 h 1921763"/>
              <a:gd name="connsiteX40" fmla="*/ 1057275 w 2202532"/>
              <a:gd name="connsiteY40" fmla="*/ 1446636 h 1921763"/>
              <a:gd name="connsiteX0" fmla="*/ 2027237 w 2202532"/>
              <a:gd name="connsiteY0" fmla="*/ 1829224 h 1921763"/>
              <a:gd name="connsiteX1" fmla="*/ 1984401 w 2202532"/>
              <a:gd name="connsiteY1" fmla="*/ 1828322 h 1921763"/>
              <a:gd name="connsiteX2" fmla="*/ 1951037 w 2202532"/>
              <a:gd name="connsiteY2" fmla="*/ 1837161 h 1921763"/>
              <a:gd name="connsiteX3" fmla="*/ 1931987 w 2202532"/>
              <a:gd name="connsiteY3" fmla="*/ 1891136 h 1921763"/>
              <a:gd name="connsiteX4" fmla="*/ 1974850 w 2202532"/>
              <a:gd name="connsiteY4" fmla="*/ 1921300 h 1921763"/>
              <a:gd name="connsiteX5" fmla="*/ 2043112 w 2202532"/>
              <a:gd name="connsiteY5" fmla="*/ 1884786 h 1921763"/>
              <a:gd name="connsiteX6" fmla="*/ 2035175 w 2202532"/>
              <a:gd name="connsiteY6" fmla="*/ 1830811 h 1921763"/>
              <a:gd name="connsiteX7" fmla="*/ 2105051 w 2202532"/>
              <a:gd name="connsiteY7" fmla="*/ 1745772 h 1921763"/>
              <a:gd name="connsiteX8" fmla="*/ 2163762 w 2202532"/>
              <a:gd name="connsiteY8" fmla="*/ 1630786 h 1921763"/>
              <a:gd name="connsiteX9" fmla="*/ 2200301 w 2202532"/>
              <a:gd name="connsiteY9" fmla="*/ 1485422 h 1921763"/>
              <a:gd name="connsiteX10" fmla="*/ 2190750 w 2202532"/>
              <a:gd name="connsiteY10" fmla="*/ 1348211 h 1921763"/>
              <a:gd name="connsiteX11" fmla="*/ 2146326 w 2202532"/>
              <a:gd name="connsiteY11" fmla="*/ 1221897 h 1921763"/>
              <a:gd name="connsiteX12" fmla="*/ 2060575 w 2202532"/>
              <a:gd name="connsiteY12" fmla="*/ 1098974 h 1921763"/>
              <a:gd name="connsiteX13" fmla="*/ 1965351 w 2202532"/>
              <a:gd name="connsiteY13" fmla="*/ 1002822 h 1921763"/>
              <a:gd name="connsiteX14" fmla="*/ 1819301 w 2202532"/>
              <a:gd name="connsiteY14" fmla="*/ 894872 h 1921763"/>
              <a:gd name="connsiteX15" fmla="*/ 1573212 w 2202532"/>
              <a:gd name="connsiteY15" fmla="*/ 692574 h 1921763"/>
              <a:gd name="connsiteX16" fmla="*/ 1279551 w 2202532"/>
              <a:gd name="connsiteY16" fmla="*/ 320198 h 1921763"/>
              <a:gd name="connsiteX17" fmla="*/ 1123950 w 2202532"/>
              <a:gd name="connsiteY17" fmla="*/ 173461 h 1921763"/>
              <a:gd name="connsiteX18" fmla="*/ 835025 w 2202532"/>
              <a:gd name="connsiteY18" fmla="*/ 13124 h 1921763"/>
              <a:gd name="connsiteX19" fmla="*/ 587401 w 2202532"/>
              <a:gd name="connsiteY19" fmla="*/ 28097 h 1921763"/>
              <a:gd name="connsiteX20" fmla="*/ 352425 w 2202532"/>
              <a:gd name="connsiteY20" fmla="*/ 179811 h 1921763"/>
              <a:gd name="connsiteX21" fmla="*/ 308001 w 2202532"/>
              <a:gd name="connsiteY21" fmla="*/ 240823 h 1921763"/>
              <a:gd name="connsiteX22" fmla="*/ 123825 w 2202532"/>
              <a:gd name="connsiteY22" fmla="*/ 246486 h 1921763"/>
              <a:gd name="connsiteX23" fmla="*/ 57150 w 2202532"/>
              <a:gd name="connsiteY23" fmla="*/ 313161 h 1921763"/>
              <a:gd name="connsiteX24" fmla="*/ 0 w 2202532"/>
              <a:gd name="connsiteY24" fmla="*/ 336974 h 1921763"/>
              <a:gd name="connsiteX25" fmla="*/ 9525 w 2202532"/>
              <a:gd name="connsiteY25" fmla="*/ 441749 h 1921763"/>
              <a:gd name="connsiteX26" fmla="*/ 61912 w 2202532"/>
              <a:gd name="connsiteY26" fmla="*/ 503661 h 1921763"/>
              <a:gd name="connsiteX27" fmla="*/ 228600 w 2202532"/>
              <a:gd name="connsiteY27" fmla="*/ 556049 h 1921763"/>
              <a:gd name="connsiteX28" fmla="*/ 295275 w 2202532"/>
              <a:gd name="connsiteY28" fmla="*/ 679874 h 1921763"/>
              <a:gd name="connsiteX29" fmla="*/ 385762 w 2202532"/>
              <a:gd name="connsiteY29" fmla="*/ 679874 h 1921763"/>
              <a:gd name="connsiteX30" fmla="*/ 542925 w 2202532"/>
              <a:gd name="connsiteY30" fmla="*/ 551286 h 1921763"/>
              <a:gd name="connsiteX31" fmla="*/ 657225 w 2202532"/>
              <a:gd name="connsiteY31" fmla="*/ 422699 h 1921763"/>
              <a:gd name="connsiteX32" fmla="*/ 781050 w 2202532"/>
              <a:gd name="connsiteY32" fmla="*/ 408411 h 1921763"/>
              <a:gd name="connsiteX33" fmla="*/ 857250 w 2202532"/>
              <a:gd name="connsiteY33" fmla="*/ 403649 h 1921763"/>
              <a:gd name="connsiteX34" fmla="*/ 1052512 w 2202532"/>
              <a:gd name="connsiteY34" fmla="*/ 517949 h 1921763"/>
              <a:gd name="connsiteX35" fmla="*/ 1128712 w 2202532"/>
              <a:gd name="connsiteY35" fmla="*/ 660824 h 1921763"/>
              <a:gd name="connsiteX36" fmla="*/ 1085850 w 2202532"/>
              <a:gd name="connsiteY36" fmla="*/ 1365674 h 1921763"/>
              <a:gd name="connsiteX37" fmla="*/ 1000125 w 2202532"/>
              <a:gd name="connsiteY37" fmla="*/ 1518074 h 1921763"/>
              <a:gd name="connsiteX38" fmla="*/ 1033462 w 2202532"/>
              <a:gd name="connsiteY38" fmla="*/ 1560936 h 1921763"/>
              <a:gd name="connsiteX39" fmla="*/ 1062037 w 2202532"/>
              <a:gd name="connsiteY39" fmla="*/ 1527599 h 1921763"/>
              <a:gd name="connsiteX40" fmla="*/ 1057275 w 2202532"/>
              <a:gd name="connsiteY40" fmla="*/ 1446636 h 1921763"/>
              <a:gd name="connsiteX41" fmla="*/ 1057275 w 2202532"/>
              <a:gd name="connsiteY41" fmla="*/ 1446636 h 1921763"/>
              <a:gd name="connsiteX0" fmla="*/ 2027237 w 2202532"/>
              <a:gd name="connsiteY0" fmla="*/ 1829224 h 1921763"/>
              <a:gd name="connsiteX1" fmla="*/ 1984401 w 2202532"/>
              <a:gd name="connsiteY1" fmla="*/ 1828322 h 1921763"/>
              <a:gd name="connsiteX2" fmla="*/ 1951037 w 2202532"/>
              <a:gd name="connsiteY2" fmla="*/ 1837161 h 1921763"/>
              <a:gd name="connsiteX3" fmla="*/ 1931987 w 2202532"/>
              <a:gd name="connsiteY3" fmla="*/ 1891136 h 1921763"/>
              <a:gd name="connsiteX4" fmla="*/ 1974850 w 2202532"/>
              <a:gd name="connsiteY4" fmla="*/ 1921300 h 1921763"/>
              <a:gd name="connsiteX5" fmla="*/ 2043112 w 2202532"/>
              <a:gd name="connsiteY5" fmla="*/ 1884786 h 1921763"/>
              <a:gd name="connsiteX6" fmla="*/ 2035175 w 2202532"/>
              <a:gd name="connsiteY6" fmla="*/ 1830811 h 1921763"/>
              <a:gd name="connsiteX7" fmla="*/ 2105051 w 2202532"/>
              <a:gd name="connsiteY7" fmla="*/ 1745772 h 1921763"/>
              <a:gd name="connsiteX8" fmla="*/ 2163762 w 2202532"/>
              <a:gd name="connsiteY8" fmla="*/ 1630786 h 1921763"/>
              <a:gd name="connsiteX9" fmla="*/ 2200301 w 2202532"/>
              <a:gd name="connsiteY9" fmla="*/ 1485422 h 1921763"/>
              <a:gd name="connsiteX10" fmla="*/ 2190750 w 2202532"/>
              <a:gd name="connsiteY10" fmla="*/ 1348211 h 1921763"/>
              <a:gd name="connsiteX11" fmla="*/ 2146326 w 2202532"/>
              <a:gd name="connsiteY11" fmla="*/ 1221897 h 1921763"/>
              <a:gd name="connsiteX12" fmla="*/ 2060575 w 2202532"/>
              <a:gd name="connsiteY12" fmla="*/ 1098974 h 1921763"/>
              <a:gd name="connsiteX13" fmla="*/ 1965351 w 2202532"/>
              <a:gd name="connsiteY13" fmla="*/ 1002822 h 1921763"/>
              <a:gd name="connsiteX14" fmla="*/ 1819301 w 2202532"/>
              <a:gd name="connsiteY14" fmla="*/ 894872 h 1921763"/>
              <a:gd name="connsiteX15" fmla="*/ 1573212 w 2202532"/>
              <a:gd name="connsiteY15" fmla="*/ 692574 h 1921763"/>
              <a:gd name="connsiteX16" fmla="*/ 1279551 w 2202532"/>
              <a:gd name="connsiteY16" fmla="*/ 320198 h 1921763"/>
              <a:gd name="connsiteX17" fmla="*/ 1123950 w 2202532"/>
              <a:gd name="connsiteY17" fmla="*/ 173461 h 1921763"/>
              <a:gd name="connsiteX18" fmla="*/ 835025 w 2202532"/>
              <a:gd name="connsiteY18" fmla="*/ 13124 h 1921763"/>
              <a:gd name="connsiteX19" fmla="*/ 587401 w 2202532"/>
              <a:gd name="connsiteY19" fmla="*/ 28097 h 1921763"/>
              <a:gd name="connsiteX20" fmla="*/ 352425 w 2202532"/>
              <a:gd name="connsiteY20" fmla="*/ 179811 h 1921763"/>
              <a:gd name="connsiteX21" fmla="*/ 308001 w 2202532"/>
              <a:gd name="connsiteY21" fmla="*/ 240823 h 1921763"/>
              <a:gd name="connsiteX22" fmla="*/ 241300 w 2202532"/>
              <a:gd name="connsiteY22" fmla="*/ 249661 h 1921763"/>
              <a:gd name="connsiteX23" fmla="*/ 57150 w 2202532"/>
              <a:gd name="connsiteY23" fmla="*/ 313161 h 1921763"/>
              <a:gd name="connsiteX24" fmla="*/ 0 w 2202532"/>
              <a:gd name="connsiteY24" fmla="*/ 336974 h 1921763"/>
              <a:gd name="connsiteX25" fmla="*/ 9525 w 2202532"/>
              <a:gd name="connsiteY25" fmla="*/ 441749 h 1921763"/>
              <a:gd name="connsiteX26" fmla="*/ 61912 w 2202532"/>
              <a:gd name="connsiteY26" fmla="*/ 503661 h 1921763"/>
              <a:gd name="connsiteX27" fmla="*/ 228600 w 2202532"/>
              <a:gd name="connsiteY27" fmla="*/ 556049 h 1921763"/>
              <a:gd name="connsiteX28" fmla="*/ 295275 w 2202532"/>
              <a:gd name="connsiteY28" fmla="*/ 679874 h 1921763"/>
              <a:gd name="connsiteX29" fmla="*/ 385762 w 2202532"/>
              <a:gd name="connsiteY29" fmla="*/ 679874 h 1921763"/>
              <a:gd name="connsiteX30" fmla="*/ 542925 w 2202532"/>
              <a:gd name="connsiteY30" fmla="*/ 551286 h 1921763"/>
              <a:gd name="connsiteX31" fmla="*/ 657225 w 2202532"/>
              <a:gd name="connsiteY31" fmla="*/ 422699 h 1921763"/>
              <a:gd name="connsiteX32" fmla="*/ 781050 w 2202532"/>
              <a:gd name="connsiteY32" fmla="*/ 408411 h 1921763"/>
              <a:gd name="connsiteX33" fmla="*/ 857250 w 2202532"/>
              <a:gd name="connsiteY33" fmla="*/ 403649 h 1921763"/>
              <a:gd name="connsiteX34" fmla="*/ 1052512 w 2202532"/>
              <a:gd name="connsiteY34" fmla="*/ 517949 h 1921763"/>
              <a:gd name="connsiteX35" fmla="*/ 1128712 w 2202532"/>
              <a:gd name="connsiteY35" fmla="*/ 660824 h 1921763"/>
              <a:gd name="connsiteX36" fmla="*/ 1085850 w 2202532"/>
              <a:gd name="connsiteY36" fmla="*/ 1365674 h 1921763"/>
              <a:gd name="connsiteX37" fmla="*/ 1000125 w 2202532"/>
              <a:gd name="connsiteY37" fmla="*/ 1518074 h 1921763"/>
              <a:gd name="connsiteX38" fmla="*/ 1033462 w 2202532"/>
              <a:gd name="connsiteY38" fmla="*/ 1560936 h 1921763"/>
              <a:gd name="connsiteX39" fmla="*/ 1062037 w 2202532"/>
              <a:gd name="connsiteY39" fmla="*/ 1527599 h 1921763"/>
              <a:gd name="connsiteX40" fmla="*/ 1057275 w 2202532"/>
              <a:gd name="connsiteY40" fmla="*/ 1446636 h 1921763"/>
              <a:gd name="connsiteX41" fmla="*/ 1057275 w 2202532"/>
              <a:gd name="connsiteY41" fmla="*/ 1446636 h 1921763"/>
              <a:gd name="connsiteX0" fmla="*/ 2027237 w 2202532"/>
              <a:gd name="connsiteY0" fmla="*/ 1829224 h 1921763"/>
              <a:gd name="connsiteX1" fmla="*/ 1984401 w 2202532"/>
              <a:gd name="connsiteY1" fmla="*/ 1828322 h 1921763"/>
              <a:gd name="connsiteX2" fmla="*/ 1951037 w 2202532"/>
              <a:gd name="connsiteY2" fmla="*/ 1837161 h 1921763"/>
              <a:gd name="connsiteX3" fmla="*/ 1931987 w 2202532"/>
              <a:gd name="connsiteY3" fmla="*/ 1891136 h 1921763"/>
              <a:gd name="connsiteX4" fmla="*/ 1974850 w 2202532"/>
              <a:gd name="connsiteY4" fmla="*/ 1921300 h 1921763"/>
              <a:gd name="connsiteX5" fmla="*/ 2043112 w 2202532"/>
              <a:gd name="connsiteY5" fmla="*/ 1884786 h 1921763"/>
              <a:gd name="connsiteX6" fmla="*/ 2035175 w 2202532"/>
              <a:gd name="connsiteY6" fmla="*/ 1830811 h 1921763"/>
              <a:gd name="connsiteX7" fmla="*/ 2105051 w 2202532"/>
              <a:gd name="connsiteY7" fmla="*/ 1745772 h 1921763"/>
              <a:gd name="connsiteX8" fmla="*/ 2163762 w 2202532"/>
              <a:gd name="connsiteY8" fmla="*/ 1630786 h 1921763"/>
              <a:gd name="connsiteX9" fmla="*/ 2200301 w 2202532"/>
              <a:gd name="connsiteY9" fmla="*/ 1485422 h 1921763"/>
              <a:gd name="connsiteX10" fmla="*/ 2190750 w 2202532"/>
              <a:gd name="connsiteY10" fmla="*/ 1348211 h 1921763"/>
              <a:gd name="connsiteX11" fmla="*/ 2146326 w 2202532"/>
              <a:gd name="connsiteY11" fmla="*/ 1221897 h 1921763"/>
              <a:gd name="connsiteX12" fmla="*/ 2060575 w 2202532"/>
              <a:gd name="connsiteY12" fmla="*/ 1098974 h 1921763"/>
              <a:gd name="connsiteX13" fmla="*/ 1965351 w 2202532"/>
              <a:gd name="connsiteY13" fmla="*/ 1002822 h 1921763"/>
              <a:gd name="connsiteX14" fmla="*/ 1819301 w 2202532"/>
              <a:gd name="connsiteY14" fmla="*/ 894872 h 1921763"/>
              <a:gd name="connsiteX15" fmla="*/ 1573212 w 2202532"/>
              <a:gd name="connsiteY15" fmla="*/ 692574 h 1921763"/>
              <a:gd name="connsiteX16" fmla="*/ 1279551 w 2202532"/>
              <a:gd name="connsiteY16" fmla="*/ 320198 h 1921763"/>
              <a:gd name="connsiteX17" fmla="*/ 1123950 w 2202532"/>
              <a:gd name="connsiteY17" fmla="*/ 173461 h 1921763"/>
              <a:gd name="connsiteX18" fmla="*/ 835025 w 2202532"/>
              <a:gd name="connsiteY18" fmla="*/ 13124 h 1921763"/>
              <a:gd name="connsiteX19" fmla="*/ 587401 w 2202532"/>
              <a:gd name="connsiteY19" fmla="*/ 28097 h 1921763"/>
              <a:gd name="connsiteX20" fmla="*/ 352425 w 2202532"/>
              <a:gd name="connsiteY20" fmla="*/ 179811 h 1921763"/>
              <a:gd name="connsiteX21" fmla="*/ 308001 w 2202532"/>
              <a:gd name="connsiteY21" fmla="*/ 240823 h 1921763"/>
              <a:gd name="connsiteX22" fmla="*/ 241300 w 2202532"/>
              <a:gd name="connsiteY22" fmla="*/ 249661 h 1921763"/>
              <a:gd name="connsiteX23" fmla="*/ 254000 w 2202532"/>
              <a:gd name="connsiteY23" fmla="*/ 363961 h 1921763"/>
              <a:gd name="connsiteX24" fmla="*/ 0 w 2202532"/>
              <a:gd name="connsiteY24" fmla="*/ 336974 h 1921763"/>
              <a:gd name="connsiteX25" fmla="*/ 9525 w 2202532"/>
              <a:gd name="connsiteY25" fmla="*/ 441749 h 1921763"/>
              <a:gd name="connsiteX26" fmla="*/ 61912 w 2202532"/>
              <a:gd name="connsiteY26" fmla="*/ 503661 h 1921763"/>
              <a:gd name="connsiteX27" fmla="*/ 228600 w 2202532"/>
              <a:gd name="connsiteY27" fmla="*/ 556049 h 1921763"/>
              <a:gd name="connsiteX28" fmla="*/ 295275 w 2202532"/>
              <a:gd name="connsiteY28" fmla="*/ 679874 h 1921763"/>
              <a:gd name="connsiteX29" fmla="*/ 385762 w 2202532"/>
              <a:gd name="connsiteY29" fmla="*/ 679874 h 1921763"/>
              <a:gd name="connsiteX30" fmla="*/ 542925 w 2202532"/>
              <a:gd name="connsiteY30" fmla="*/ 551286 h 1921763"/>
              <a:gd name="connsiteX31" fmla="*/ 657225 w 2202532"/>
              <a:gd name="connsiteY31" fmla="*/ 422699 h 1921763"/>
              <a:gd name="connsiteX32" fmla="*/ 781050 w 2202532"/>
              <a:gd name="connsiteY32" fmla="*/ 408411 h 1921763"/>
              <a:gd name="connsiteX33" fmla="*/ 857250 w 2202532"/>
              <a:gd name="connsiteY33" fmla="*/ 403649 h 1921763"/>
              <a:gd name="connsiteX34" fmla="*/ 1052512 w 2202532"/>
              <a:gd name="connsiteY34" fmla="*/ 517949 h 1921763"/>
              <a:gd name="connsiteX35" fmla="*/ 1128712 w 2202532"/>
              <a:gd name="connsiteY35" fmla="*/ 660824 h 1921763"/>
              <a:gd name="connsiteX36" fmla="*/ 1085850 w 2202532"/>
              <a:gd name="connsiteY36" fmla="*/ 1365674 h 1921763"/>
              <a:gd name="connsiteX37" fmla="*/ 1000125 w 2202532"/>
              <a:gd name="connsiteY37" fmla="*/ 1518074 h 1921763"/>
              <a:gd name="connsiteX38" fmla="*/ 1033462 w 2202532"/>
              <a:gd name="connsiteY38" fmla="*/ 1560936 h 1921763"/>
              <a:gd name="connsiteX39" fmla="*/ 1062037 w 2202532"/>
              <a:gd name="connsiteY39" fmla="*/ 1527599 h 1921763"/>
              <a:gd name="connsiteX40" fmla="*/ 1057275 w 2202532"/>
              <a:gd name="connsiteY40" fmla="*/ 1446636 h 1921763"/>
              <a:gd name="connsiteX41" fmla="*/ 1057275 w 2202532"/>
              <a:gd name="connsiteY41" fmla="*/ 1446636 h 1921763"/>
              <a:gd name="connsiteX0" fmla="*/ 2017712 w 2193007"/>
              <a:gd name="connsiteY0" fmla="*/ 1829224 h 1921763"/>
              <a:gd name="connsiteX1" fmla="*/ 1974876 w 2193007"/>
              <a:gd name="connsiteY1" fmla="*/ 1828322 h 1921763"/>
              <a:gd name="connsiteX2" fmla="*/ 1941512 w 2193007"/>
              <a:gd name="connsiteY2" fmla="*/ 1837161 h 1921763"/>
              <a:gd name="connsiteX3" fmla="*/ 1922462 w 2193007"/>
              <a:gd name="connsiteY3" fmla="*/ 1891136 h 1921763"/>
              <a:gd name="connsiteX4" fmla="*/ 1965325 w 2193007"/>
              <a:gd name="connsiteY4" fmla="*/ 1921300 h 1921763"/>
              <a:gd name="connsiteX5" fmla="*/ 2033587 w 2193007"/>
              <a:gd name="connsiteY5" fmla="*/ 1884786 h 1921763"/>
              <a:gd name="connsiteX6" fmla="*/ 2025650 w 2193007"/>
              <a:gd name="connsiteY6" fmla="*/ 1830811 h 1921763"/>
              <a:gd name="connsiteX7" fmla="*/ 2095526 w 2193007"/>
              <a:gd name="connsiteY7" fmla="*/ 1745772 h 1921763"/>
              <a:gd name="connsiteX8" fmla="*/ 2154237 w 2193007"/>
              <a:gd name="connsiteY8" fmla="*/ 1630786 h 1921763"/>
              <a:gd name="connsiteX9" fmla="*/ 2190776 w 2193007"/>
              <a:gd name="connsiteY9" fmla="*/ 1485422 h 1921763"/>
              <a:gd name="connsiteX10" fmla="*/ 2181225 w 2193007"/>
              <a:gd name="connsiteY10" fmla="*/ 1348211 h 1921763"/>
              <a:gd name="connsiteX11" fmla="*/ 2136801 w 2193007"/>
              <a:gd name="connsiteY11" fmla="*/ 1221897 h 1921763"/>
              <a:gd name="connsiteX12" fmla="*/ 2051050 w 2193007"/>
              <a:gd name="connsiteY12" fmla="*/ 1098974 h 1921763"/>
              <a:gd name="connsiteX13" fmla="*/ 1955826 w 2193007"/>
              <a:gd name="connsiteY13" fmla="*/ 1002822 h 1921763"/>
              <a:gd name="connsiteX14" fmla="*/ 1809776 w 2193007"/>
              <a:gd name="connsiteY14" fmla="*/ 894872 h 1921763"/>
              <a:gd name="connsiteX15" fmla="*/ 1563687 w 2193007"/>
              <a:gd name="connsiteY15" fmla="*/ 692574 h 1921763"/>
              <a:gd name="connsiteX16" fmla="*/ 1270026 w 2193007"/>
              <a:gd name="connsiteY16" fmla="*/ 320198 h 1921763"/>
              <a:gd name="connsiteX17" fmla="*/ 1114425 w 2193007"/>
              <a:gd name="connsiteY17" fmla="*/ 173461 h 1921763"/>
              <a:gd name="connsiteX18" fmla="*/ 825500 w 2193007"/>
              <a:gd name="connsiteY18" fmla="*/ 13124 h 1921763"/>
              <a:gd name="connsiteX19" fmla="*/ 577876 w 2193007"/>
              <a:gd name="connsiteY19" fmla="*/ 28097 h 1921763"/>
              <a:gd name="connsiteX20" fmla="*/ 342900 w 2193007"/>
              <a:gd name="connsiteY20" fmla="*/ 179811 h 1921763"/>
              <a:gd name="connsiteX21" fmla="*/ 298476 w 2193007"/>
              <a:gd name="connsiteY21" fmla="*/ 240823 h 1921763"/>
              <a:gd name="connsiteX22" fmla="*/ 231775 w 2193007"/>
              <a:gd name="connsiteY22" fmla="*/ 249661 h 1921763"/>
              <a:gd name="connsiteX23" fmla="*/ 244475 w 2193007"/>
              <a:gd name="connsiteY23" fmla="*/ 363961 h 1921763"/>
              <a:gd name="connsiteX24" fmla="*/ 0 w 2193007"/>
              <a:gd name="connsiteY24" fmla="*/ 441749 h 1921763"/>
              <a:gd name="connsiteX25" fmla="*/ 52387 w 2193007"/>
              <a:gd name="connsiteY25" fmla="*/ 503661 h 1921763"/>
              <a:gd name="connsiteX26" fmla="*/ 219075 w 2193007"/>
              <a:gd name="connsiteY26" fmla="*/ 556049 h 1921763"/>
              <a:gd name="connsiteX27" fmla="*/ 285750 w 2193007"/>
              <a:gd name="connsiteY27" fmla="*/ 679874 h 1921763"/>
              <a:gd name="connsiteX28" fmla="*/ 376237 w 2193007"/>
              <a:gd name="connsiteY28" fmla="*/ 679874 h 1921763"/>
              <a:gd name="connsiteX29" fmla="*/ 533400 w 2193007"/>
              <a:gd name="connsiteY29" fmla="*/ 551286 h 1921763"/>
              <a:gd name="connsiteX30" fmla="*/ 647700 w 2193007"/>
              <a:gd name="connsiteY30" fmla="*/ 422699 h 1921763"/>
              <a:gd name="connsiteX31" fmla="*/ 771525 w 2193007"/>
              <a:gd name="connsiteY31" fmla="*/ 408411 h 1921763"/>
              <a:gd name="connsiteX32" fmla="*/ 847725 w 2193007"/>
              <a:gd name="connsiteY32" fmla="*/ 403649 h 1921763"/>
              <a:gd name="connsiteX33" fmla="*/ 1042987 w 2193007"/>
              <a:gd name="connsiteY33" fmla="*/ 517949 h 1921763"/>
              <a:gd name="connsiteX34" fmla="*/ 1119187 w 2193007"/>
              <a:gd name="connsiteY34" fmla="*/ 660824 h 1921763"/>
              <a:gd name="connsiteX35" fmla="*/ 1076325 w 2193007"/>
              <a:gd name="connsiteY35" fmla="*/ 1365674 h 1921763"/>
              <a:gd name="connsiteX36" fmla="*/ 990600 w 2193007"/>
              <a:gd name="connsiteY36" fmla="*/ 1518074 h 1921763"/>
              <a:gd name="connsiteX37" fmla="*/ 1023937 w 2193007"/>
              <a:gd name="connsiteY37" fmla="*/ 1560936 h 1921763"/>
              <a:gd name="connsiteX38" fmla="*/ 1052512 w 2193007"/>
              <a:gd name="connsiteY38" fmla="*/ 1527599 h 1921763"/>
              <a:gd name="connsiteX39" fmla="*/ 1047750 w 2193007"/>
              <a:gd name="connsiteY39" fmla="*/ 1446636 h 1921763"/>
              <a:gd name="connsiteX40" fmla="*/ 1047750 w 2193007"/>
              <a:gd name="connsiteY40" fmla="*/ 1446636 h 1921763"/>
              <a:gd name="connsiteX0" fmla="*/ 1965325 w 2140620"/>
              <a:gd name="connsiteY0" fmla="*/ 1829224 h 1921763"/>
              <a:gd name="connsiteX1" fmla="*/ 1922489 w 2140620"/>
              <a:gd name="connsiteY1" fmla="*/ 1828322 h 1921763"/>
              <a:gd name="connsiteX2" fmla="*/ 1889125 w 2140620"/>
              <a:gd name="connsiteY2" fmla="*/ 1837161 h 1921763"/>
              <a:gd name="connsiteX3" fmla="*/ 1870075 w 2140620"/>
              <a:gd name="connsiteY3" fmla="*/ 1891136 h 1921763"/>
              <a:gd name="connsiteX4" fmla="*/ 1912938 w 2140620"/>
              <a:gd name="connsiteY4" fmla="*/ 1921300 h 1921763"/>
              <a:gd name="connsiteX5" fmla="*/ 1981200 w 2140620"/>
              <a:gd name="connsiteY5" fmla="*/ 1884786 h 1921763"/>
              <a:gd name="connsiteX6" fmla="*/ 1973263 w 2140620"/>
              <a:gd name="connsiteY6" fmla="*/ 1830811 h 1921763"/>
              <a:gd name="connsiteX7" fmla="*/ 2043139 w 2140620"/>
              <a:gd name="connsiteY7" fmla="*/ 1745772 h 1921763"/>
              <a:gd name="connsiteX8" fmla="*/ 2101850 w 2140620"/>
              <a:gd name="connsiteY8" fmla="*/ 1630786 h 1921763"/>
              <a:gd name="connsiteX9" fmla="*/ 2138389 w 2140620"/>
              <a:gd name="connsiteY9" fmla="*/ 1485422 h 1921763"/>
              <a:gd name="connsiteX10" fmla="*/ 2128838 w 2140620"/>
              <a:gd name="connsiteY10" fmla="*/ 1348211 h 1921763"/>
              <a:gd name="connsiteX11" fmla="*/ 2084414 w 2140620"/>
              <a:gd name="connsiteY11" fmla="*/ 1221897 h 1921763"/>
              <a:gd name="connsiteX12" fmla="*/ 1998663 w 2140620"/>
              <a:gd name="connsiteY12" fmla="*/ 1098974 h 1921763"/>
              <a:gd name="connsiteX13" fmla="*/ 1903439 w 2140620"/>
              <a:gd name="connsiteY13" fmla="*/ 1002822 h 1921763"/>
              <a:gd name="connsiteX14" fmla="*/ 1757389 w 2140620"/>
              <a:gd name="connsiteY14" fmla="*/ 894872 h 1921763"/>
              <a:gd name="connsiteX15" fmla="*/ 1511300 w 2140620"/>
              <a:gd name="connsiteY15" fmla="*/ 692574 h 1921763"/>
              <a:gd name="connsiteX16" fmla="*/ 1217639 w 2140620"/>
              <a:gd name="connsiteY16" fmla="*/ 320198 h 1921763"/>
              <a:gd name="connsiteX17" fmla="*/ 1062038 w 2140620"/>
              <a:gd name="connsiteY17" fmla="*/ 173461 h 1921763"/>
              <a:gd name="connsiteX18" fmla="*/ 773113 w 2140620"/>
              <a:gd name="connsiteY18" fmla="*/ 13124 h 1921763"/>
              <a:gd name="connsiteX19" fmla="*/ 525489 w 2140620"/>
              <a:gd name="connsiteY19" fmla="*/ 28097 h 1921763"/>
              <a:gd name="connsiteX20" fmla="*/ 290513 w 2140620"/>
              <a:gd name="connsiteY20" fmla="*/ 179811 h 1921763"/>
              <a:gd name="connsiteX21" fmla="*/ 246089 w 2140620"/>
              <a:gd name="connsiteY21" fmla="*/ 240823 h 1921763"/>
              <a:gd name="connsiteX22" fmla="*/ 179388 w 2140620"/>
              <a:gd name="connsiteY22" fmla="*/ 249661 h 1921763"/>
              <a:gd name="connsiteX23" fmla="*/ 192088 w 2140620"/>
              <a:gd name="connsiteY23" fmla="*/ 363961 h 1921763"/>
              <a:gd name="connsiteX24" fmla="*/ 0 w 2140620"/>
              <a:gd name="connsiteY24" fmla="*/ 503661 h 1921763"/>
              <a:gd name="connsiteX25" fmla="*/ 166688 w 2140620"/>
              <a:gd name="connsiteY25" fmla="*/ 556049 h 1921763"/>
              <a:gd name="connsiteX26" fmla="*/ 233363 w 2140620"/>
              <a:gd name="connsiteY26" fmla="*/ 679874 h 1921763"/>
              <a:gd name="connsiteX27" fmla="*/ 323850 w 2140620"/>
              <a:gd name="connsiteY27" fmla="*/ 679874 h 1921763"/>
              <a:gd name="connsiteX28" fmla="*/ 481013 w 2140620"/>
              <a:gd name="connsiteY28" fmla="*/ 551286 h 1921763"/>
              <a:gd name="connsiteX29" fmla="*/ 595313 w 2140620"/>
              <a:gd name="connsiteY29" fmla="*/ 422699 h 1921763"/>
              <a:gd name="connsiteX30" fmla="*/ 719138 w 2140620"/>
              <a:gd name="connsiteY30" fmla="*/ 408411 h 1921763"/>
              <a:gd name="connsiteX31" fmla="*/ 795338 w 2140620"/>
              <a:gd name="connsiteY31" fmla="*/ 403649 h 1921763"/>
              <a:gd name="connsiteX32" fmla="*/ 990600 w 2140620"/>
              <a:gd name="connsiteY32" fmla="*/ 517949 h 1921763"/>
              <a:gd name="connsiteX33" fmla="*/ 1066800 w 2140620"/>
              <a:gd name="connsiteY33" fmla="*/ 660824 h 1921763"/>
              <a:gd name="connsiteX34" fmla="*/ 1023938 w 2140620"/>
              <a:gd name="connsiteY34" fmla="*/ 1365674 h 1921763"/>
              <a:gd name="connsiteX35" fmla="*/ 938213 w 2140620"/>
              <a:gd name="connsiteY35" fmla="*/ 1518074 h 1921763"/>
              <a:gd name="connsiteX36" fmla="*/ 971550 w 2140620"/>
              <a:gd name="connsiteY36" fmla="*/ 1560936 h 1921763"/>
              <a:gd name="connsiteX37" fmla="*/ 1000125 w 2140620"/>
              <a:gd name="connsiteY37" fmla="*/ 1527599 h 1921763"/>
              <a:gd name="connsiteX38" fmla="*/ 995363 w 2140620"/>
              <a:gd name="connsiteY38" fmla="*/ 1446636 h 1921763"/>
              <a:gd name="connsiteX39" fmla="*/ 995363 w 2140620"/>
              <a:gd name="connsiteY39" fmla="*/ 1446636 h 1921763"/>
              <a:gd name="connsiteX0" fmla="*/ 1798637 w 1973932"/>
              <a:gd name="connsiteY0" fmla="*/ 1829224 h 1921763"/>
              <a:gd name="connsiteX1" fmla="*/ 1755801 w 1973932"/>
              <a:gd name="connsiteY1" fmla="*/ 1828322 h 1921763"/>
              <a:gd name="connsiteX2" fmla="*/ 1722437 w 1973932"/>
              <a:gd name="connsiteY2" fmla="*/ 1837161 h 1921763"/>
              <a:gd name="connsiteX3" fmla="*/ 1703387 w 1973932"/>
              <a:gd name="connsiteY3" fmla="*/ 1891136 h 1921763"/>
              <a:gd name="connsiteX4" fmla="*/ 1746250 w 1973932"/>
              <a:gd name="connsiteY4" fmla="*/ 1921300 h 1921763"/>
              <a:gd name="connsiteX5" fmla="*/ 1814512 w 1973932"/>
              <a:gd name="connsiteY5" fmla="*/ 1884786 h 1921763"/>
              <a:gd name="connsiteX6" fmla="*/ 1806575 w 1973932"/>
              <a:gd name="connsiteY6" fmla="*/ 1830811 h 1921763"/>
              <a:gd name="connsiteX7" fmla="*/ 1876451 w 1973932"/>
              <a:gd name="connsiteY7" fmla="*/ 1745772 h 1921763"/>
              <a:gd name="connsiteX8" fmla="*/ 1935162 w 1973932"/>
              <a:gd name="connsiteY8" fmla="*/ 1630786 h 1921763"/>
              <a:gd name="connsiteX9" fmla="*/ 1971701 w 1973932"/>
              <a:gd name="connsiteY9" fmla="*/ 1485422 h 1921763"/>
              <a:gd name="connsiteX10" fmla="*/ 1962150 w 1973932"/>
              <a:gd name="connsiteY10" fmla="*/ 1348211 h 1921763"/>
              <a:gd name="connsiteX11" fmla="*/ 1917726 w 1973932"/>
              <a:gd name="connsiteY11" fmla="*/ 1221897 h 1921763"/>
              <a:gd name="connsiteX12" fmla="*/ 1831975 w 1973932"/>
              <a:gd name="connsiteY12" fmla="*/ 1098974 h 1921763"/>
              <a:gd name="connsiteX13" fmla="*/ 1736751 w 1973932"/>
              <a:gd name="connsiteY13" fmla="*/ 1002822 h 1921763"/>
              <a:gd name="connsiteX14" fmla="*/ 1590701 w 1973932"/>
              <a:gd name="connsiteY14" fmla="*/ 894872 h 1921763"/>
              <a:gd name="connsiteX15" fmla="*/ 1344612 w 1973932"/>
              <a:gd name="connsiteY15" fmla="*/ 692574 h 1921763"/>
              <a:gd name="connsiteX16" fmla="*/ 1050951 w 1973932"/>
              <a:gd name="connsiteY16" fmla="*/ 320198 h 1921763"/>
              <a:gd name="connsiteX17" fmla="*/ 895350 w 1973932"/>
              <a:gd name="connsiteY17" fmla="*/ 173461 h 1921763"/>
              <a:gd name="connsiteX18" fmla="*/ 606425 w 1973932"/>
              <a:gd name="connsiteY18" fmla="*/ 13124 h 1921763"/>
              <a:gd name="connsiteX19" fmla="*/ 358801 w 1973932"/>
              <a:gd name="connsiteY19" fmla="*/ 28097 h 1921763"/>
              <a:gd name="connsiteX20" fmla="*/ 123825 w 1973932"/>
              <a:gd name="connsiteY20" fmla="*/ 179811 h 1921763"/>
              <a:gd name="connsiteX21" fmla="*/ 79401 w 1973932"/>
              <a:gd name="connsiteY21" fmla="*/ 240823 h 1921763"/>
              <a:gd name="connsiteX22" fmla="*/ 12700 w 1973932"/>
              <a:gd name="connsiteY22" fmla="*/ 249661 h 1921763"/>
              <a:gd name="connsiteX23" fmla="*/ 25400 w 1973932"/>
              <a:gd name="connsiteY23" fmla="*/ 363961 h 1921763"/>
              <a:gd name="connsiteX24" fmla="*/ 131762 w 1973932"/>
              <a:gd name="connsiteY24" fmla="*/ 430636 h 1921763"/>
              <a:gd name="connsiteX25" fmla="*/ 0 w 1973932"/>
              <a:gd name="connsiteY25" fmla="*/ 556049 h 1921763"/>
              <a:gd name="connsiteX26" fmla="*/ 66675 w 1973932"/>
              <a:gd name="connsiteY26" fmla="*/ 679874 h 1921763"/>
              <a:gd name="connsiteX27" fmla="*/ 157162 w 1973932"/>
              <a:gd name="connsiteY27" fmla="*/ 679874 h 1921763"/>
              <a:gd name="connsiteX28" fmla="*/ 314325 w 1973932"/>
              <a:gd name="connsiteY28" fmla="*/ 551286 h 1921763"/>
              <a:gd name="connsiteX29" fmla="*/ 428625 w 1973932"/>
              <a:gd name="connsiteY29" fmla="*/ 422699 h 1921763"/>
              <a:gd name="connsiteX30" fmla="*/ 552450 w 1973932"/>
              <a:gd name="connsiteY30" fmla="*/ 408411 h 1921763"/>
              <a:gd name="connsiteX31" fmla="*/ 628650 w 1973932"/>
              <a:gd name="connsiteY31" fmla="*/ 403649 h 1921763"/>
              <a:gd name="connsiteX32" fmla="*/ 823912 w 1973932"/>
              <a:gd name="connsiteY32" fmla="*/ 517949 h 1921763"/>
              <a:gd name="connsiteX33" fmla="*/ 900112 w 1973932"/>
              <a:gd name="connsiteY33" fmla="*/ 660824 h 1921763"/>
              <a:gd name="connsiteX34" fmla="*/ 857250 w 1973932"/>
              <a:gd name="connsiteY34" fmla="*/ 1365674 h 1921763"/>
              <a:gd name="connsiteX35" fmla="*/ 771525 w 1973932"/>
              <a:gd name="connsiteY35" fmla="*/ 1518074 h 1921763"/>
              <a:gd name="connsiteX36" fmla="*/ 804862 w 1973932"/>
              <a:gd name="connsiteY36" fmla="*/ 1560936 h 1921763"/>
              <a:gd name="connsiteX37" fmla="*/ 833437 w 1973932"/>
              <a:gd name="connsiteY37" fmla="*/ 1527599 h 1921763"/>
              <a:gd name="connsiteX38" fmla="*/ 828675 w 1973932"/>
              <a:gd name="connsiteY38" fmla="*/ 1446636 h 1921763"/>
              <a:gd name="connsiteX39" fmla="*/ 828675 w 1973932"/>
              <a:gd name="connsiteY39" fmla="*/ 1446636 h 1921763"/>
              <a:gd name="connsiteX0" fmla="*/ 1785937 w 1961232"/>
              <a:gd name="connsiteY0" fmla="*/ 1829224 h 1921763"/>
              <a:gd name="connsiteX1" fmla="*/ 1743101 w 1961232"/>
              <a:gd name="connsiteY1" fmla="*/ 1828322 h 1921763"/>
              <a:gd name="connsiteX2" fmla="*/ 1709737 w 1961232"/>
              <a:gd name="connsiteY2" fmla="*/ 1837161 h 1921763"/>
              <a:gd name="connsiteX3" fmla="*/ 1690687 w 1961232"/>
              <a:gd name="connsiteY3" fmla="*/ 1891136 h 1921763"/>
              <a:gd name="connsiteX4" fmla="*/ 1733550 w 1961232"/>
              <a:gd name="connsiteY4" fmla="*/ 1921300 h 1921763"/>
              <a:gd name="connsiteX5" fmla="*/ 1801812 w 1961232"/>
              <a:gd name="connsiteY5" fmla="*/ 1884786 h 1921763"/>
              <a:gd name="connsiteX6" fmla="*/ 1793875 w 1961232"/>
              <a:gd name="connsiteY6" fmla="*/ 1830811 h 1921763"/>
              <a:gd name="connsiteX7" fmla="*/ 1863751 w 1961232"/>
              <a:gd name="connsiteY7" fmla="*/ 1745772 h 1921763"/>
              <a:gd name="connsiteX8" fmla="*/ 1922462 w 1961232"/>
              <a:gd name="connsiteY8" fmla="*/ 1630786 h 1921763"/>
              <a:gd name="connsiteX9" fmla="*/ 1959001 w 1961232"/>
              <a:gd name="connsiteY9" fmla="*/ 1485422 h 1921763"/>
              <a:gd name="connsiteX10" fmla="*/ 1949450 w 1961232"/>
              <a:gd name="connsiteY10" fmla="*/ 1348211 h 1921763"/>
              <a:gd name="connsiteX11" fmla="*/ 1905026 w 1961232"/>
              <a:gd name="connsiteY11" fmla="*/ 1221897 h 1921763"/>
              <a:gd name="connsiteX12" fmla="*/ 1819275 w 1961232"/>
              <a:gd name="connsiteY12" fmla="*/ 1098974 h 1921763"/>
              <a:gd name="connsiteX13" fmla="*/ 1724051 w 1961232"/>
              <a:gd name="connsiteY13" fmla="*/ 1002822 h 1921763"/>
              <a:gd name="connsiteX14" fmla="*/ 1578001 w 1961232"/>
              <a:gd name="connsiteY14" fmla="*/ 894872 h 1921763"/>
              <a:gd name="connsiteX15" fmla="*/ 1331912 w 1961232"/>
              <a:gd name="connsiteY15" fmla="*/ 692574 h 1921763"/>
              <a:gd name="connsiteX16" fmla="*/ 1038251 w 1961232"/>
              <a:gd name="connsiteY16" fmla="*/ 320198 h 1921763"/>
              <a:gd name="connsiteX17" fmla="*/ 882650 w 1961232"/>
              <a:gd name="connsiteY17" fmla="*/ 173461 h 1921763"/>
              <a:gd name="connsiteX18" fmla="*/ 593725 w 1961232"/>
              <a:gd name="connsiteY18" fmla="*/ 13124 h 1921763"/>
              <a:gd name="connsiteX19" fmla="*/ 346101 w 1961232"/>
              <a:gd name="connsiteY19" fmla="*/ 28097 h 1921763"/>
              <a:gd name="connsiteX20" fmla="*/ 111125 w 1961232"/>
              <a:gd name="connsiteY20" fmla="*/ 179811 h 1921763"/>
              <a:gd name="connsiteX21" fmla="*/ 66701 w 1961232"/>
              <a:gd name="connsiteY21" fmla="*/ 240823 h 1921763"/>
              <a:gd name="connsiteX22" fmla="*/ 0 w 1961232"/>
              <a:gd name="connsiteY22" fmla="*/ 249661 h 1921763"/>
              <a:gd name="connsiteX23" fmla="*/ 12700 w 1961232"/>
              <a:gd name="connsiteY23" fmla="*/ 363961 h 1921763"/>
              <a:gd name="connsiteX24" fmla="*/ 119062 w 1961232"/>
              <a:gd name="connsiteY24" fmla="*/ 430636 h 1921763"/>
              <a:gd name="connsiteX25" fmla="*/ 190500 w 1961232"/>
              <a:gd name="connsiteY25" fmla="*/ 470324 h 1921763"/>
              <a:gd name="connsiteX26" fmla="*/ 53975 w 1961232"/>
              <a:gd name="connsiteY26" fmla="*/ 679874 h 1921763"/>
              <a:gd name="connsiteX27" fmla="*/ 144462 w 1961232"/>
              <a:gd name="connsiteY27" fmla="*/ 679874 h 1921763"/>
              <a:gd name="connsiteX28" fmla="*/ 301625 w 1961232"/>
              <a:gd name="connsiteY28" fmla="*/ 551286 h 1921763"/>
              <a:gd name="connsiteX29" fmla="*/ 415925 w 1961232"/>
              <a:gd name="connsiteY29" fmla="*/ 422699 h 1921763"/>
              <a:gd name="connsiteX30" fmla="*/ 539750 w 1961232"/>
              <a:gd name="connsiteY30" fmla="*/ 408411 h 1921763"/>
              <a:gd name="connsiteX31" fmla="*/ 615950 w 1961232"/>
              <a:gd name="connsiteY31" fmla="*/ 403649 h 1921763"/>
              <a:gd name="connsiteX32" fmla="*/ 811212 w 1961232"/>
              <a:gd name="connsiteY32" fmla="*/ 517949 h 1921763"/>
              <a:gd name="connsiteX33" fmla="*/ 887412 w 1961232"/>
              <a:gd name="connsiteY33" fmla="*/ 660824 h 1921763"/>
              <a:gd name="connsiteX34" fmla="*/ 844550 w 1961232"/>
              <a:gd name="connsiteY34" fmla="*/ 1365674 h 1921763"/>
              <a:gd name="connsiteX35" fmla="*/ 758825 w 1961232"/>
              <a:gd name="connsiteY35" fmla="*/ 1518074 h 1921763"/>
              <a:gd name="connsiteX36" fmla="*/ 792162 w 1961232"/>
              <a:gd name="connsiteY36" fmla="*/ 1560936 h 1921763"/>
              <a:gd name="connsiteX37" fmla="*/ 820737 w 1961232"/>
              <a:gd name="connsiteY37" fmla="*/ 1527599 h 1921763"/>
              <a:gd name="connsiteX38" fmla="*/ 815975 w 1961232"/>
              <a:gd name="connsiteY38" fmla="*/ 1446636 h 1921763"/>
              <a:gd name="connsiteX39" fmla="*/ 815975 w 1961232"/>
              <a:gd name="connsiteY39" fmla="*/ 1446636 h 1921763"/>
              <a:gd name="connsiteX0" fmla="*/ 1785937 w 1961232"/>
              <a:gd name="connsiteY0" fmla="*/ 1829224 h 1921763"/>
              <a:gd name="connsiteX1" fmla="*/ 1743101 w 1961232"/>
              <a:gd name="connsiteY1" fmla="*/ 1828322 h 1921763"/>
              <a:gd name="connsiteX2" fmla="*/ 1709737 w 1961232"/>
              <a:gd name="connsiteY2" fmla="*/ 1837161 h 1921763"/>
              <a:gd name="connsiteX3" fmla="*/ 1690687 w 1961232"/>
              <a:gd name="connsiteY3" fmla="*/ 1891136 h 1921763"/>
              <a:gd name="connsiteX4" fmla="*/ 1733550 w 1961232"/>
              <a:gd name="connsiteY4" fmla="*/ 1921300 h 1921763"/>
              <a:gd name="connsiteX5" fmla="*/ 1801812 w 1961232"/>
              <a:gd name="connsiteY5" fmla="*/ 1884786 h 1921763"/>
              <a:gd name="connsiteX6" fmla="*/ 1793875 w 1961232"/>
              <a:gd name="connsiteY6" fmla="*/ 1830811 h 1921763"/>
              <a:gd name="connsiteX7" fmla="*/ 1863751 w 1961232"/>
              <a:gd name="connsiteY7" fmla="*/ 1745772 h 1921763"/>
              <a:gd name="connsiteX8" fmla="*/ 1922462 w 1961232"/>
              <a:gd name="connsiteY8" fmla="*/ 1630786 h 1921763"/>
              <a:gd name="connsiteX9" fmla="*/ 1959001 w 1961232"/>
              <a:gd name="connsiteY9" fmla="*/ 1485422 h 1921763"/>
              <a:gd name="connsiteX10" fmla="*/ 1949450 w 1961232"/>
              <a:gd name="connsiteY10" fmla="*/ 1348211 h 1921763"/>
              <a:gd name="connsiteX11" fmla="*/ 1905026 w 1961232"/>
              <a:gd name="connsiteY11" fmla="*/ 1221897 h 1921763"/>
              <a:gd name="connsiteX12" fmla="*/ 1819275 w 1961232"/>
              <a:gd name="connsiteY12" fmla="*/ 1098974 h 1921763"/>
              <a:gd name="connsiteX13" fmla="*/ 1724051 w 1961232"/>
              <a:gd name="connsiteY13" fmla="*/ 1002822 h 1921763"/>
              <a:gd name="connsiteX14" fmla="*/ 1578001 w 1961232"/>
              <a:gd name="connsiteY14" fmla="*/ 894872 h 1921763"/>
              <a:gd name="connsiteX15" fmla="*/ 1331912 w 1961232"/>
              <a:gd name="connsiteY15" fmla="*/ 692574 h 1921763"/>
              <a:gd name="connsiteX16" fmla="*/ 1038251 w 1961232"/>
              <a:gd name="connsiteY16" fmla="*/ 320198 h 1921763"/>
              <a:gd name="connsiteX17" fmla="*/ 882650 w 1961232"/>
              <a:gd name="connsiteY17" fmla="*/ 173461 h 1921763"/>
              <a:gd name="connsiteX18" fmla="*/ 593725 w 1961232"/>
              <a:gd name="connsiteY18" fmla="*/ 13124 h 1921763"/>
              <a:gd name="connsiteX19" fmla="*/ 346101 w 1961232"/>
              <a:gd name="connsiteY19" fmla="*/ 28097 h 1921763"/>
              <a:gd name="connsiteX20" fmla="*/ 111125 w 1961232"/>
              <a:gd name="connsiteY20" fmla="*/ 179811 h 1921763"/>
              <a:gd name="connsiteX21" fmla="*/ 66701 w 1961232"/>
              <a:gd name="connsiteY21" fmla="*/ 240823 h 1921763"/>
              <a:gd name="connsiteX22" fmla="*/ 0 w 1961232"/>
              <a:gd name="connsiteY22" fmla="*/ 249661 h 1921763"/>
              <a:gd name="connsiteX23" fmla="*/ 12700 w 1961232"/>
              <a:gd name="connsiteY23" fmla="*/ 363961 h 1921763"/>
              <a:gd name="connsiteX24" fmla="*/ 119062 w 1961232"/>
              <a:gd name="connsiteY24" fmla="*/ 430636 h 1921763"/>
              <a:gd name="connsiteX25" fmla="*/ 190500 w 1961232"/>
              <a:gd name="connsiteY25" fmla="*/ 470324 h 1921763"/>
              <a:gd name="connsiteX26" fmla="*/ 196850 w 1961232"/>
              <a:gd name="connsiteY26" fmla="*/ 562399 h 1921763"/>
              <a:gd name="connsiteX27" fmla="*/ 144462 w 1961232"/>
              <a:gd name="connsiteY27" fmla="*/ 679874 h 1921763"/>
              <a:gd name="connsiteX28" fmla="*/ 301625 w 1961232"/>
              <a:gd name="connsiteY28" fmla="*/ 551286 h 1921763"/>
              <a:gd name="connsiteX29" fmla="*/ 415925 w 1961232"/>
              <a:gd name="connsiteY29" fmla="*/ 422699 h 1921763"/>
              <a:gd name="connsiteX30" fmla="*/ 539750 w 1961232"/>
              <a:gd name="connsiteY30" fmla="*/ 408411 h 1921763"/>
              <a:gd name="connsiteX31" fmla="*/ 615950 w 1961232"/>
              <a:gd name="connsiteY31" fmla="*/ 403649 h 1921763"/>
              <a:gd name="connsiteX32" fmla="*/ 811212 w 1961232"/>
              <a:gd name="connsiteY32" fmla="*/ 517949 h 1921763"/>
              <a:gd name="connsiteX33" fmla="*/ 887412 w 1961232"/>
              <a:gd name="connsiteY33" fmla="*/ 660824 h 1921763"/>
              <a:gd name="connsiteX34" fmla="*/ 844550 w 1961232"/>
              <a:gd name="connsiteY34" fmla="*/ 1365674 h 1921763"/>
              <a:gd name="connsiteX35" fmla="*/ 758825 w 1961232"/>
              <a:gd name="connsiteY35" fmla="*/ 1518074 h 1921763"/>
              <a:gd name="connsiteX36" fmla="*/ 792162 w 1961232"/>
              <a:gd name="connsiteY36" fmla="*/ 1560936 h 1921763"/>
              <a:gd name="connsiteX37" fmla="*/ 820737 w 1961232"/>
              <a:gd name="connsiteY37" fmla="*/ 1527599 h 1921763"/>
              <a:gd name="connsiteX38" fmla="*/ 815975 w 1961232"/>
              <a:gd name="connsiteY38" fmla="*/ 1446636 h 1921763"/>
              <a:gd name="connsiteX39" fmla="*/ 815975 w 1961232"/>
              <a:gd name="connsiteY39" fmla="*/ 1446636 h 1921763"/>
              <a:gd name="connsiteX0" fmla="*/ 1785937 w 1961232"/>
              <a:gd name="connsiteY0" fmla="*/ 1829224 h 1921763"/>
              <a:gd name="connsiteX1" fmla="*/ 1743101 w 1961232"/>
              <a:gd name="connsiteY1" fmla="*/ 1828322 h 1921763"/>
              <a:gd name="connsiteX2" fmla="*/ 1709737 w 1961232"/>
              <a:gd name="connsiteY2" fmla="*/ 1837161 h 1921763"/>
              <a:gd name="connsiteX3" fmla="*/ 1690687 w 1961232"/>
              <a:gd name="connsiteY3" fmla="*/ 1891136 h 1921763"/>
              <a:gd name="connsiteX4" fmla="*/ 1733550 w 1961232"/>
              <a:gd name="connsiteY4" fmla="*/ 1921300 h 1921763"/>
              <a:gd name="connsiteX5" fmla="*/ 1801812 w 1961232"/>
              <a:gd name="connsiteY5" fmla="*/ 1884786 h 1921763"/>
              <a:gd name="connsiteX6" fmla="*/ 1793875 w 1961232"/>
              <a:gd name="connsiteY6" fmla="*/ 1830811 h 1921763"/>
              <a:gd name="connsiteX7" fmla="*/ 1863751 w 1961232"/>
              <a:gd name="connsiteY7" fmla="*/ 1745772 h 1921763"/>
              <a:gd name="connsiteX8" fmla="*/ 1922462 w 1961232"/>
              <a:gd name="connsiteY8" fmla="*/ 1630786 h 1921763"/>
              <a:gd name="connsiteX9" fmla="*/ 1959001 w 1961232"/>
              <a:gd name="connsiteY9" fmla="*/ 1485422 h 1921763"/>
              <a:gd name="connsiteX10" fmla="*/ 1949450 w 1961232"/>
              <a:gd name="connsiteY10" fmla="*/ 1348211 h 1921763"/>
              <a:gd name="connsiteX11" fmla="*/ 1905026 w 1961232"/>
              <a:gd name="connsiteY11" fmla="*/ 1221897 h 1921763"/>
              <a:gd name="connsiteX12" fmla="*/ 1819275 w 1961232"/>
              <a:gd name="connsiteY12" fmla="*/ 1098974 h 1921763"/>
              <a:gd name="connsiteX13" fmla="*/ 1724051 w 1961232"/>
              <a:gd name="connsiteY13" fmla="*/ 1002822 h 1921763"/>
              <a:gd name="connsiteX14" fmla="*/ 1578001 w 1961232"/>
              <a:gd name="connsiteY14" fmla="*/ 894872 h 1921763"/>
              <a:gd name="connsiteX15" fmla="*/ 1331912 w 1961232"/>
              <a:gd name="connsiteY15" fmla="*/ 692574 h 1921763"/>
              <a:gd name="connsiteX16" fmla="*/ 1038251 w 1961232"/>
              <a:gd name="connsiteY16" fmla="*/ 320198 h 1921763"/>
              <a:gd name="connsiteX17" fmla="*/ 882650 w 1961232"/>
              <a:gd name="connsiteY17" fmla="*/ 173461 h 1921763"/>
              <a:gd name="connsiteX18" fmla="*/ 593725 w 1961232"/>
              <a:gd name="connsiteY18" fmla="*/ 13124 h 1921763"/>
              <a:gd name="connsiteX19" fmla="*/ 346101 w 1961232"/>
              <a:gd name="connsiteY19" fmla="*/ 28097 h 1921763"/>
              <a:gd name="connsiteX20" fmla="*/ 111125 w 1961232"/>
              <a:gd name="connsiteY20" fmla="*/ 179811 h 1921763"/>
              <a:gd name="connsiteX21" fmla="*/ 66701 w 1961232"/>
              <a:gd name="connsiteY21" fmla="*/ 240823 h 1921763"/>
              <a:gd name="connsiteX22" fmla="*/ 0 w 1961232"/>
              <a:gd name="connsiteY22" fmla="*/ 249661 h 1921763"/>
              <a:gd name="connsiteX23" fmla="*/ 12700 w 1961232"/>
              <a:gd name="connsiteY23" fmla="*/ 363961 h 1921763"/>
              <a:gd name="connsiteX24" fmla="*/ 119062 w 1961232"/>
              <a:gd name="connsiteY24" fmla="*/ 430636 h 1921763"/>
              <a:gd name="connsiteX25" fmla="*/ 190500 w 1961232"/>
              <a:gd name="connsiteY25" fmla="*/ 470324 h 1921763"/>
              <a:gd name="connsiteX26" fmla="*/ 196850 w 1961232"/>
              <a:gd name="connsiteY26" fmla="*/ 562399 h 1921763"/>
              <a:gd name="connsiteX27" fmla="*/ 300037 w 1961232"/>
              <a:gd name="connsiteY27" fmla="*/ 606849 h 1921763"/>
              <a:gd name="connsiteX28" fmla="*/ 301625 w 1961232"/>
              <a:gd name="connsiteY28" fmla="*/ 551286 h 1921763"/>
              <a:gd name="connsiteX29" fmla="*/ 415925 w 1961232"/>
              <a:gd name="connsiteY29" fmla="*/ 422699 h 1921763"/>
              <a:gd name="connsiteX30" fmla="*/ 539750 w 1961232"/>
              <a:gd name="connsiteY30" fmla="*/ 408411 h 1921763"/>
              <a:gd name="connsiteX31" fmla="*/ 615950 w 1961232"/>
              <a:gd name="connsiteY31" fmla="*/ 403649 h 1921763"/>
              <a:gd name="connsiteX32" fmla="*/ 811212 w 1961232"/>
              <a:gd name="connsiteY32" fmla="*/ 517949 h 1921763"/>
              <a:gd name="connsiteX33" fmla="*/ 887412 w 1961232"/>
              <a:gd name="connsiteY33" fmla="*/ 660824 h 1921763"/>
              <a:gd name="connsiteX34" fmla="*/ 844550 w 1961232"/>
              <a:gd name="connsiteY34" fmla="*/ 1365674 h 1921763"/>
              <a:gd name="connsiteX35" fmla="*/ 758825 w 1961232"/>
              <a:gd name="connsiteY35" fmla="*/ 1518074 h 1921763"/>
              <a:gd name="connsiteX36" fmla="*/ 792162 w 1961232"/>
              <a:gd name="connsiteY36" fmla="*/ 1560936 h 1921763"/>
              <a:gd name="connsiteX37" fmla="*/ 820737 w 1961232"/>
              <a:gd name="connsiteY37" fmla="*/ 1527599 h 1921763"/>
              <a:gd name="connsiteX38" fmla="*/ 815975 w 1961232"/>
              <a:gd name="connsiteY38" fmla="*/ 1446636 h 1921763"/>
              <a:gd name="connsiteX39" fmla="*/ 815975 w 1961232"/>
              <a:gd name="connsiteY39" fmla="*/ 1446636 h 1921763"/>
              <a:gd name="connsiteX0" fmla="*/ 1785937 w 1961232"/>
              <a:gd name="connsiteY0" fmla="*/ 1829224 h 1921763"/>
              <a:gd name="connsiteX1" fmla="*/ 1743101 w 1961232"/>
              <a:gd name="connsiteY1" fmla="*/ 1828322 h 1921763"/>
              <a:gd name="connsiteX2" fmla="*/ 1709737 w 1961232"/>
              <a:gd name="connsiteY2" fmla="*/ 1837161 h 1921763"/>
              <a:gd name="connsiteX3" fmla="*/ 1690687 w 1961232"/>
              <a:gd name="connsiteY3" fmla="*/ 1891136 h 1921763"/>
              <a:gd name="connsiteX4" fmla="*/ 1733550 w 1961232"/>
              <a:gd name="connsiteY4" fmla="*/ 1921300 h 1921763"/>
              <a:gd name="connsiteX5" fmla="*/ 1801812 w 1961232"/>
              <a:gd name="connsiteY5" fmla="*/ 1884786 h 1921763"/>
              <a:gd name="connsiteX6" fmla="*/ 1793875 w 1961232"/>
              <a:gd name="connsiteY6" fmla="*/ 1830811 h 1921763"/>
              <a:gd name="connsiteX7" fmla="*/ 1863751 w 1961232"/>
              <a:gd name="connsiteY7" fmla="*/ 1745772 h 1921763"/>
              <a:gd name="connsiteX8" fmla="*/ 1922462 w 1961232"/>
              <a:gd name="connsiteY8" fmla="*/ 1630786 h 1921763"/>
              <a:gd name="connsiteX9" fmla="*/ 1959001 w 1961232"/>
              <a:gd name="connsiteY9" fmla="*/ 1485422 h 1921763"/>
              <a:gd name="connsiteX10" fmla="*/ 1949450 w 1961232"/>
              <a:gd name="connsiteY10" fmla="*/ 1348211 h 1921763"/>
              <a:gd name="connsiteX11" fmla="*/ 1905026 w 1961232"/>
              <a:gd name="connsiteY11" fmla="*/ 1221897 h 1921763"/>
              <a:gd name="connsiteX12" fmla="*/ 1819275 w 1961232"/>
              <a:gd name="connsiteY12" fmla="*/ 1098974 h 1921763"/>
              <a:gd name="connsiteX13" fmla="*/ 1724051 w 1961232"/>
              <a:gd name="connsiteY13" fmla="*/ 1002822 h 1921763"/>
              <a:gd name="connsiteX14" fmla="*/ 1578001 w 1961232"/>
              <a:gd name="connsiteY14" fmla="*/ 894872 h 1921763"/>
              <a:gd name="connsiteX15" fmla="*/ 1331912 w 1961232"/>
              <a:gd name="connsiteY15" fmla="*/ 692574 h 1921763"/>
              <a:gd name="connsiteX16" fmla="*/ 1038251 w 1961232"/>
              <a:gd name="connsiteY16" fmla="*/ 320198 h 1921763"/>
              <a:gd name="connsiteX17" fmla="*/ 882650 w 1961232"/>
              <a:gd name="connsiteY17" fmla="*/ 173461 h 1921763"/>
              <a:gd name="connsiteX18" fmla="*/ 593725 w 1961232"/>
              <a:gd name="connsiteY18" fmla="*/ 13124 h 1921763"/>
              <a:gd name="connsiteX19" fmla="*/ 346101 w 1961232"/>
              <a:gd name="connsiteY19" fmla="*/ 28097 h 1921763"/>
              <a:gd name="connsiteX20" fmla="*/ 111125 w 1961232"/>
              <a:gd name="connsiteY20" fmla="*/ 179811 h 1921763"/>
              <a:gd name="connsiteX21" fmla="*/ 66701 w 1961232"/>
              <a:gd name="connsiteY21" fmla="*/ 240823 h 1921763"/>
              <a:gd name="connsiteX22" fmla="*/ 0 w 1961232"/>
              <a:gd name="connsiteY22" fmla="*/ 249661 h 1921763"/>
              <a:gd name="connsiteX23" fmla="*/ 12700 w 1961232"/>
              <a:gd name="connsiteY23" fmla="*/ 363961 h 1921763"/>
              <a:gd name="connsiteX24" fmla="*/ 119062 w 1961232"/>
              <a:gd name="connsiteY24" fmla="*/ 430636 h 1921763"/>
              <a:gd name="connsiteX25" fmla="*/ 190500 w 1961232"/>
              <a:gd name="connsiteY25" fmla="*/ 470324 h 1921763"/>
              <a:gd name="connsiteX26" fmla="*/ 196850 w 1961232"/>
              <a:gd name="connsiteY26" fmla="*/ 562399 h 1921763"/>
              <a:gd name="connsiteX27" fmla="*/ 300037 w 1961232"/>
              <a:gd name="connsiteY27" fmla="*/ 606849 h 1921763"/>
              <a:gd name="connsiteX28" fmla="*/ 387350 w 1961232"/>
              <a:gd name="connsiteY28" fmla="*/ 560811 h 1921763"/>
              <a:gd name="connsiteX29" fmla="*/ 415925 w 1961232"/>
              <a:gd name="connsiteY29" fmla="*/ 422699 h 1921763"/>
              <a:gd name="connsiteX30" fmla="*/ 539750 w 1961232"/>
              <a:gd name="connsiteY30" fmla="*/ 408411 h 1921763"/>
              <a:gd name="connsiteX31" fmla="*/ 615950 w 1961232"/>
              <a:gd name="connsiteY31" fmla="*/ 403649 h 1921763"/>
              <a:gd name="connsiteX32" fmla="*/ 811212 w 1961232"/>
              <a:gd name="connsiteY32" fmla="*/ 517949 h 1921763"/>
              <a:gd name="connsiteX33" fmla="*/ 887412 w 1961232"/>
              <a:gd name="connsiteY33" fmla="*/ 660824 h 1921763"/>
              <a:gd name="connsiteX34" fmla="*/ 844550 w 1961232"/>
              <a:gd name="connsiteY34" fmla="*/ 1365674 h 1921763"/>
              <a:gd name="connsiteX35" fmla="*/ 758825 w 1961232"/>
              <a:gd name="connsiteY35" fmla="*/ 1518074 h 1921763"/>
              <a:gd name="connsiteX36" fmla="*/ 792162 w 1961232"/>
              <a:gd name="connsiteY36" fmla="*/ 1560936 h 1921763"/>
              <a:gd name="connsiteX37" fmla="*/ 820737 w 1961232"/>
              <a:gd name="connsiteY37" fmla="*/ 1527599 h 1921763"/>
              <a:gd name="connsiteX38" fmla="*/ 815975 w 1961232"/>
              <a:gd name="connsiteY38" fmla="*/ 1446636 h 1921763"/>
              <a:gd name="connsiteX39" fmla="*/ 815975 w 1961232"/>
              <a:gd name="connsiteY39" fmla="*/ 1446636 h 1921763"/>
              <a:gd name="connsiteX0" fmla="*/ 1785937 w 1961232"/>
              <a:gd name="connsiteY0" fmla="*/ 1829224 h 1921763"/>
              <a:gd name="connsiteX1" fmla="*/ 1743101 w 1961232"/>
              <a:gd name="connsiteY1" fmla="*/ 1828322 h 1921763"/>
              <a:gd name="connsiteX2" fmla="*/ 1709737 w 1961232"/>
              <a:gd name="connsiteY2" fmla="*/ 1837161 h 1921763"/>
              <a:gd name="connsiteX3" fmla="*/ 1690687 w 1961232"/>
              <a:gd name="connsiteY3" fmla="*/ 1891136 h 1921763"/>
              <a:gd name="connsiteX4" fmla="*/ 1733550 w 1961232"/>
              <a:gd name="connsiteY4" fmla="*/ 1921300 h 1921763"/>
              <a:gd name="connsiteX5" fmla="*/ 1801812 w 1961232"/>
              <a:gd name="connsiteY5" fmla="*/ 1884786 h 1921763"/>
              <a:gd name="connsiteX6" fmla="*/ 1793875 w 1961232"/>
              <a:gd name="connsiteY6" fmla="*/ 1830811 h 1921763"/>
              <a:gd name="connsiteX7" fmla="*/ 1863751 w 1961232"/>
              <a:gd name="connsiteY7" fmla="*/ 1745772 h 1921763"/>
              <a:gd name="connsiteX8" fmla="*/ 1922462 w 1961232"/>
              <a:gd name="connsiteY8" fmla="*/ 1630786 h 1921763"/>
              <a:gd name="connsiteX9" fmla="*/ 1959001 w 1961232"/>
              <a:gd name="connsiteY9" fmla="*/ 1485422 h 1921763"/>
              <a:gd name="connsiteX10" fmla="*/ 1949450 w 1961232"/>
              <a:gd name="connsiteY10" fmla="*/ 1348211 h 1921763"/>
              <a:gd name="connsiteX11" fmla="*/ 1905026 w 1961232"/>
              <a:gd name="connsiteY11" fmla="*/ 1221897 h 1921763"/>
              <a:gd name="connsiteX12" fmla="*/ 1819275 w 1961232"/>
              <a:gd name="connsiteY12" fmla="*/ 1098974 h 1921763"/>
              <a:gd name="connsiteX13" fmla="*/ 1724051 w 1961232"/>
              <a:gd name="connsiteY13" fmla="*/ 1002822 h 1921763"/>
              <a:gd name="connsiteX14" fmla="*/ 1578001 w 1961232"/>
              <a:gd name="connsiteY14" fmla="*/ 894872 h 1921763"/>
              <a:gd name="connsiteX15" fmla="*/ 1331912 w 1961232"/>
              <a:gd name="connsiteY15" fmla="*/ 692574 h 1921763"/>
              <a:gd name="connsiteX16" fmla="*/ 1038251 w 1961232"/>
              <a:gd name="connsiteY16" fmla="*/ 320198 h 1921763"/>
              <a:gd name="connsiteX17" fmla="*/ 882650 w 1961232"/>
              <a:gd name="connsiteY17" fmla="*/ 173461 h 1921763"/>
              <a:gd name="connsiteX18" fmla="*/ 593725 w 1961232"/>
              <a:gd name="connsiteY18" fmla="*/ 13124 h 1921763"/>
              <a:gd name="connsiteX19" fmla="*/ 346101 w 1961232"/>
              <a:gd name="connsiteY19" fmla="*/ 28097 h 1921763"/>
              <a:gd name="connsiteX20" fmla="*/ 111125 w 1961232"/>
              <a:gd name="connsiteY20" fmla="*/ 179811 h 1921763"/>
              <a:gd name="connsiteX21" fmla="*/ 66701 w 1961232"/>
              <a:gd name="connsiteY21" fmla="*/ 240823 h 1921763"/>
              <a:gd name="connsiteX22" fmla="*/ 0 w 1961232"/>
              <a:gd name="connsiteY22" fmla="*/ 249661 h 1921763"/>
              <a:gd name="connsiteX23" fmla="*/ 12700 w 1961232"/>
              <a:gd name="connsiteY23" fmla="*/ 363961 h 1921763"/>
              <a:gd name="connsiteX24" fmla="*/ 119062 w 1961232"/>
              <a:gd name="connsiteY24" fmla="*/ 430636 h 1921763"/>
              <a:gd name="connsiteX25" fmla="*/ 190500 w 1961232"/>
              <a:gd name="connsiteY25" fmla="*/ 470324 h 1921763"/>
              <a:gd name="connsiteX26" fmla="*/ 196850 w 1961232"/>
              <a:gd name="connsiteY26" fmla="*/ 562399 h 1921763"/>
              <a:gd name="connsiteX27" fmla="*/ 300037 w 1961232"/>
              <a:gd name="connsiteY27" fmla="*/ 606849 h 1921763"/>
              <a:gd name="connsiteX28" fmla="*/ 387350 w 1961232"/>
              <a:gd name="connsiteY28" fmla="*/ 560811 h 1921763"/>
              <a:gd name="connsiteX29" fmla="*/ 469900 w 1961232"/>
              <a:gd name="connsiteY29" fmla="*/ 463974 h 1921763"/>
              <a:gd name="connsiteX30" fmla="*/ 539750 w 1961232"/>
              <a:gd name="connsiteY30" fmla="*/ 408411 h 1921763"/>
              <a:gd name="connsiteX31" fmla="*/ 615950 w 1961232"/>
              <a:gd name="connsiteY31" fmla="*/ 403649 h 1921763"/>
              <a:gd name="connsiteX32" fmla="*/ 811212 w 1961232"/>
              <a:gd name="connsiteY32" fmla="*/ 517949 h 1921763"/>
              <a:gd name="connsiteX33" fmla="*/ 887412 w 1961232"/>
              <a:gd name="connsiteY33" fmla="*/ 660824 h 1921763"/>
              <a:gd name="connsiteX34" fmla="*/ 844550 w 1961232"/>
              <a:gd name="connsiteY34" fmla="*/ 1365674 h 1921763"/>
              <a:gd name="connsiteX35" fmla="*/ 758825 w 1961232"/>
              <a:gd name="connsiteY35" fmla="*/ 1518074 h 1921763"/>
              <a:gd name="connsiteX36" fmla="*/ 792162 w 1961232"/>
              <a:gd name="connsiteY36" fmla="*/ 1560936 h 1921763"/>
              <a:gd name="connsiteX37" fmla="*/ 820737 w 1961232"/>
              <a:gd name="connsiteY37" fmla="*/ 1527599 h 1921763"/>
              <a:gd name="connsiteX38" fmla="*/ 815975 w 1961232"/>
              <a:gd name="connsiteY38" fmla="*/ 1446636 h 1921763"/>
              <a:gd name="connsiteX39" fmla="*/ 815975 w 1961232"/>
              <a:gd name="connsiteY39" fmla="*/ 1446636 h 1921763"/>
              <a:gd name="connsiteX0" fmla="*/ 1785937 w 1961232"/>
              <a:gd name="connsiteY0" fmla="*/ 1829224 h 1921763"/>
              <a:gd name="connsiteX1" fmla="*/ 1743101 w 1961232"/>
              <a:gd name="connsiteY1" fmla="*/ 1828322 h 1921763"/>
              <a:gd name="connsiteX2" fmla="*/ 1709737 w 1961232"/>
              <a:gd name="connsiteY2" fmla="*/ 1837161 h 1921763"/>
              <a:gd name="connsiteX3" fmla="*/ 1690687 w 1961232"/>
              <a:gd name="connsiteY3" fmla="*/ 1891136 h 1921763"/>
              <a:gd name="connsiteX4" fmla="*/ 1733550 w 1961232"/>
              <a:gd name="connsiteY4" fmla="*/ 1921300 h 1921763"/>
              <a:gd name="connsiteX5" fmla="*/ 1801812 w 1961232"/>
              <a:gd name="connsiteY5" fmla="*/ 1884786 h 1921763"/>
              <a:gd name="connsiteX6" fmla="*/ 1793875 w 1961232"/>
              <a:gd name="connsiteY6" fmla="*/ 1830811 h 1921763"/>
              <a:gd name="connsiteX7" fmla="*/ 1863751 w 1961232"/>
              <a:gd name="connsiteY7" fmla="*/ 1745772 h 1921763"/>
              <a:gd name="connsiteX8" fmla="*/ 1922462 w 1961232"/>
              <a:gd name="connsiteY8" fmla="*/ 1630786 h 1921763"/>
              <a:gd name="connsiteX9" fmla="*/ 1959001 w 1961232"/>
              <a:gd name="connsiteY9" fmla="*/ 1485422 h 1921763"/>
              <a:gd name="connsiteX10" fmla="*/ 1949450 w 1961232"/>
              <a:gd name="connsiteY10" fmla="*/ 1348211 h 1921763"/>
              <a:gd name="connsiteX11" fmla="*/ 1905026 w 1961232"/>
              <a:gd name="connsiteY11" fmla="*/ 1221897 h 1921763"/>
              <a:gd name="connsiteX12" fmla="*/ 1819275 w 1961232"/>
              <a:gd name="connsiteY12" fmla="*/ 1098974 h 1921763"/>
              <a:gd name="connsiteX13" fmla="*/ 1724051 w 1961232"/>
              <a:gd name="connsiteY13" fmla="*/ 1002822 h 1921763"/>
              <a:gd name="connsiteX14" fmla="*/ 1578001 w 1961232"/>
              <a:gd name="connsiteY14" fmla="*/ 894872 h 1921763"/>
              <a:gd name="connsiteX15" fmla="*/ 1331912 w 1961232"/>
              <a:gd name="connsiteY15" fmla="*/ 692574 h 1921763"/>
              <a:gd name="connsiteX16" fmla="*/ 1038251 w 1961232"/>
              <a:gd name="connsiteY16" fmla="*/ 320198 h 1921763"/>
              <a:gd name="connsiteX17" fmla="*/ 882650 w 1961232"/>
              <a:gd name="connsiteY17" fmla="*/ 173461 h 1921763"/>
              <a:gd name="connsiteX18" fmla="*/ 593725 w 1961232"/>
              <a:gd name="connsiteY18" fmla="*/ 13124 h 1921763"/>
              <a:gd name="connsiteX19" fmla="*/ 346101 w 1961232"/>
              <a:gd name="connsiteY19" fmla="*/ 28097 h 1921763"/>
              <a:gd name="connsiteX20" fmla="*/ 111125 w 1961232"/>
              <a:gd name="connsiteY20" fmla="*/ 179811 h 1921763"/>
              <a:gd name="connsiteX21" fmla="*/ 66701 w 1961232"/>
              <a:gd name="connsiteY21" fmla="*/ 240823 h 1921763"/>
              <a:gd name="connsiteX22" fmla="*/ 0 w 1961232"/>
              <a:gd name="connsiteY22" fmla="*/ 249661 h 1921763"/>
              <a:gd name="connsiteX23" fmla="*/ 12700 w 1961232"/>
              <a:gd name="connsiteY23" fmla="*/ 363961 h 1921763"/>
              <a:gd name="connsiteX24" fmla="*/ 119062 w 1961232"/>
              <a:gd name="connsiteY24" fmla="*/ 430636 h 1921763"/>
              <a:gd name="connsiteX25" fmla="*/ 190500 w 1961232"/>
              <a:gd name="connsiteY25" fmla="*/ 470324 h 1921763"/>
              <a:gd name="connsiteX26" fmla="*/ 196850 w 1961232"/>
              <a:gd name="connsiteY26" fmla="*/ 562399 h 1921763"/>
              <a:gd name="connsiteX27" fmla="*/ 300037 w 1961232"/>
              <a:gd name="connsiteY27" fmla="*/ 606849 h 1921763"/>
              <a:gd name="connsiteX28" fmla="*/ 387350 w 1961232"/>
              <a:gd name="connsiteY28" fmla="*/ 560811 h 1921763"/>
              <a:gd name="connsiteX29" fmla="*/ 469900 w 1961232"/>
              <a:gd name="connsiteY29" fmla="*/ 463974 h 1921763"/>
              <a:gd name="connsiteX30" fmla="*/ 539750 w 1961232"/>
              <a:gd name="connsiteY30" fmla="*/ 408411 h 1921763"/>
              <a:gd name="connsiteX31" fmla="*/ 625475 w 1961232"/>
              <a:gd name="connsiteY31" fmla="*/ 384599 h 1921763"/>
              <a:gd name="connsiteX32" fmla="*/ 811212 w 1961232"/>
              <a:gd name="connsiteY32" fmla="*/ 517949 h 1921763"/>
              <a:gd name="connsiteX33" fmla="*/ 887412 w 1961232"/>
              <a:gd name="connsiteY33" fmla="*/ 660824 h 1921763"/>
              <a:gd name="connsiteX34" fmla="*/ 844550 w 1961232"/>
              <a:gd name="connsiteY34" fmla="*/ 1365674 h 1921763"/>
              <a:gd name="connsiteX35" fmla="*/ 758825 w 1961232"/>
              <a:gd name="connsiteY35" fmla="*/ 1518074 h 1921763"/>
              <a:gd name="connsiteX36" fmla="*/ 792162 w 1961232"/>
              <a:gd name="connsiteY36" fmla="*/ 1560936 h 1921763"/>
              <a:gd name="connsiteX37" fmla="*/ 820737 w 1961232"/>
              <a:gd name="connsiteY37" fmla="*/ 1527599 h 1921763"/>
              <a:gd name="connsiteX38" fmla="*/ 815975 w 1961232"/>
              <a:gd name="connsiteY38" fmla="*/ 1446636 h 1921763"/>
              <a:gd name="connsiteX39" fmla="*/ 815975 w 1961232"/>
              <a:gd name="connsiteY39" fmla="*/ 1446636 h 1921763"/>
              <a:gd name="connsiteX0" fmla="*/ 1785937 w 1961232"/>
              <a:gd name="connsiteY0" fmla="*/ 1829224 h 1921763"/>
              <a:gd name="connsiteX1" fmla="*/ 1743101 w 1961232"/>
              <a:gd name="connsiteY1" fmla="*/ 1828322 h 1921763"/>
              <a:gd name="connsiteX2" fmla="*/ 1709737 w 1961232"/>
              <a:gd name="connsiteY2" fmla="*/ 1837161 h 1921763"/>
              <a:gd name="connsiteX3" fmla="*/ 1690687 w 1961232"/>
              <a:gd name="connsiteY3" fmla="*/ 1891136 h 1921763"/>
              <a:gd name="connsiteX4" fmla="*/ 1733550 w 1961232"/>
              <a:gd name="connsiteY4" fmla="*/ 1921300 h 1921763"/>
              <a:gd name="connsiteX5" fmla="*/ 1801812 w 1961232"/>
              <a:gd name="connsiteY5" fmla="*/ 1884786 h 1921763"/>
              <a:gd name="connsiteX6" fmla="*/ 1793875 w 1961232"/>
              <a:gd name="connsiteY6" fmla="*/ 1830811 h 1921763"/>
              <a:gd name="connsiteX7" fmla="*/ 1863751 w 1961232"/>
              <a:gd name="connsiteY7" fmla="*/ 1745772 h 1921763"/>
              <a:gd name="connsiteX8" fmla="*/ 1922462 w 1961232"/>
              <a:gd name="connsiteY8" fmla="*/ 1630786 h 1921763"/>
              <a:gd name="connsiteX9" fmla="*/ 1959001 w 1961232"/>
              <a:gd name="connsiteY9" fmla="*/ 1485422 h 1921763"/>
              <a:gd name="connsiteX10" fmla="*/ 1949450 w 1961232"/>
              <a:gd name="connsiteY10" fmla="*/ 1348211 h 1921763"/>
              <a:gd name="connsiteX11" fmla="*/ 1905026 w 1961232"/>
              <a:gd name="connsiteY11" fmla="*/ 1221897 h 1921763"/>
              <a:gd name="connsiteX12" fmla="*/ 1819275 w 1961232"/>
              <a:gd name="connsiteY12" fmla="*/ 1098974 h 1921763"/>
              <a:gd name="connsiteX13" fmla="*/ 1724051 w 1961232"/>
              <a:gd name="connsiteY13" fmla="*/ 1002822 h 1921763"/>
              <a:gd name="connsiteX14" fmla="*/ 1578001 w 1961232"/>
              <a:gd name="connsiteY14" fmla="*/ 894872 h 1921763"/>
              <a:gd name="connsiteX15" fmla="*/ 1331912 w 1961232"/>
              <a:gd name="connsiteY15" fmla="*/ 692574 h 1921763"/>
              <a:gd name="connsiteX16" fmla="*/ 1038251 w 1961232"/>
              <a:gd name="connsiteY16" fmla="*/ 320198 h 1921763"/>
              <a:gd name="connsiteX17" fmla="*/ 882650 w 1961232"/>
              <a:gd name="connsiteY17" fmla="*/ 173461 h 1921763"/>
              <a:gd name="connsiteX18" fmla="*/ 593725 w 1961232"/>
              <a:gd name="connsiteY18" fmla="*/ 13124 h 1921763"/>
              <a:gd name="connsiteX19" fmla="*/ 346101 w 1961232"/>
              <a:gd name="connsiteY19" fmla="*/ 28097 h 1921763"/>
              <a:gd name="connsiteX20" fmla="*/ 111125 w 1961232"/>
              <a:gd name="connsiteY20" fmla="*/ 179811 h 1921763"/>
              <a:gd name="connsiteX21" fmla="*/ 66701 w 1961232"/>
              <a:gd name="connsiteY21" fmla="*/ 240823 h 1921763"/>
              <a:gd name="connsiteX22" fmla="*/ 0 w 1961232"/>
              <a:gd name="connsiteY22" fmla="*/ 249661 h 1921763"/>
              <a:gd name="connsiteX23" fmla="*/ 12700 w 1961232"/>
              <a:gd name="connsiteY23" fmla="*/ 363961 h 1921763"/>
              <a:gd name="connsiteX24" fmla="*/ 119062 w 1961232"/>
              <a:gd name="connsiteY24" fmla="*/ 430636 h 1921763"/>
              <a:gd name="connsiteX25" fmla="*/ 190500 w 1961232"/>
              <a:gd name="connsiteY25" fmla="*/ 470324 h 1921763"/>
              <a:gd name="connsiteX26" fmla="*/ 196850 w 1961232"/>
              <a:gd name="connsiteY26" fmla="*/ 562399 h 1921763"/>
              <a:gd name="connsiteX27" fmla="*/ 300037 w 1961232"/>
              <a:gd name="connsiteY27" fmla="*/ 606849 h 1921763"/>
              <a:gd name="connsiteX28" fmla="*/ 387350 w 1961232"/>
              <a:gd name="connsiteY28" fmla="*/ 560811 h 1921763"/>
              <a:gd name="connsiteX29" fmla="*/ 469900 w 1961232"/>
              <a:gd name="connsiteY29" fmla="*/ 463974 h 1921763"/>
              <a:gd name="connsiteX30" fmla="*/ 539750 w 1961232"/>
              <a:gd name="connsiteY30" fmla="*/ 408411 h 1921763"/>
              <a:gd name="connsiteX31" fmla="*/ 625475 w 1961232"/>
              <a:gd name="connsiteY31" fmla="*/ 384599 h 1921763"/>
              <a:gd name="connsiteX32" fmla="*/ 723925 w 1961232"/>
              <a:gd name="connsiteY32" fmla="*/ 415448 h 1921763"/>
              <a:gd name="connsiteX33" fmla="*/ 811212 w 1961232"/>
              <a:gd name="connsiteY33" fmla="*/ 517949 h 1921763"/>
              <a:gd name="connsiteX34" fmla="*/ 887412 w 1961232"/>
              <a:gd name="connsiteY34" fmla="*/ 660824 h 1921763"/>
              <a:gd name="connsiteX35" fmla="*/ 844550 w 1961232"/>
              <a:gd name="connsiteY35" fmla="*/ 1365674 h 1921763"/>
              <a:gd name="connsiteX36" fmla="*/ 758825 w 1961232"/>
              <a:gd name="connsiteY36" fmla="*/ 1518074 h 1921763"/>
              <a:gd name="connsiteX37" fmla="*/ 792162 w 1961232"/>
              <a:gd name="connsiteY37" fmla="*/ 1560936 h 1921763"/>
              <a:gd name="connsiteX38" fmla="*/ 820737 w 1961232"/>
              <a:gd name="connsiteY38" fmla="*/ 1527599 h 1921763"/>
              <a:gd name="connsiteX39" fmla="*/ 815975 w 1961232"/>
              <a:gd name="connsiteY39" fmla="*/ 1446636 h 1921763"/>
              <a:gd name="connsiteX40" fmla="*/ 815975 w 1961232"/>
              <a:gd name="connsiteY40" fmla="*/ 1446636 h 1921763"/>
              <a:gd name="connsiteX0" fmla="*/ 1785937 w 1961232"/>
              <a:gd name="connsiteY0" fmla="*/ 1829224 h 1921763"/>
              <a:gd name="connsiteX1" fmla="*/ 1743101 w 1961232"/>
              <a:gd name="connsiteY1" fmla="*/ 1828322 h 1921763"/>
              <a:gd name="connsiteX2" fmla="*/ 1709737 w 1961232"/>
              <a:gd name="connsiteY2" fmla="*/ 1837161 h 1921763"/>
              <a:gd name="connsiteX3" fmla="*/ 1690687 w 1961232"/>
              <a:gd name="connsiteY3" fmla="*/ 1891136 h 1921763"/>
              <a:gd name="connsiteX4" fmla="*/ 1733550 w 1961232"/>
              <a:gd name="connsiteY4" fmla="*/ 1921300 h 1921763"/>
              <a:gd name="connsiteX5" fmla="*/ 1801812 w 1961232"/>
              <a:gd name="connsiteY5" fmla="*/ 1884786 h 1921763"/>
              <a:gd name="connsiteX6" fmla="*/ 1793875 w 1961232"/>
              <a:gd name="connsiteY6" fmla="*/ 1830811 h 1921763"/>
              <a:gd name="connsiteX7" fmla="*/ 1863751 w 1961232"/>
              <a:gd name="connsiteY7" fmla="*/ 1745772 h 1921763"/>
              <a:gd name="connsiteX8" fmla="*/ 1922462 w 1961232"/>
              <a:gd name="connsiteY8" fmla="*/ 1630786 h 1921763"/>
              <a:gd name="connsiteX9" fmla="*/ 1959001 w 1961232"/>
              <a:gd name="connsiteY9" fmla="*/ 1485422 h 1921763"/>
              <a:gd name="connsiteX10" fmla="*/ 1949450 w 1961232"/>
              <a:gd name="connsiteY10" fmla="*/ 1348211 h 1921763"/>
              <a:gd name="connsiteX11" fmla="*/ 1905026 w 1961232"/>
              <a:gd name="connsiteY11" fmla="*/ 1221897 h 1921763"/>
              <a:gd name="connsiteX12" fmla="*/ 1819275 w 1961232"/>
              <a:gd name="connsiteY12" fmla="*/ 1098974 h 1921763"/>
              <a:gd name="connsiteX13" fmla="*/ 1724051 w 1961232"/>
              <a:gd name="connsiteY13" fmla="*/ 1002822 h 1921763"/>
              <a:gd name="connsiteX14" fmla="*/ 1578001 w 1961232"/>
              <a:gd name="connsiteY14" fmla="*/ 894872 h 1921763"/>
              <a:gd name="connsiteX15" fmla="*/ 1331912 w 1961232"/>
              <a:gd name="connsiteY15" fmla="*/ 692574 h 1921763"/>
              <a:gd name="connsiteX16" fmla="*/ 1038251 w 1961232"/>
              <a:gd name="connsiteY16" fmla="*/ 320198 h 1921763"/>
              <a:gd name="connsiteX17" fmla="*/ 882650 w 1961232"/>
              <a:gd name="connsiteY17" fmla="*/ 173461 h 1921763"/>
              <a:gd name="connsiteX18" fmla="*/ 593725 w 1961232"/>
              <a:gd name="connsiteY18" fmla="*/ 13124 h 1921763"/>
              <a:gd name="connsiteX19" fmla="*/ 346101 w 1961232"/>
              <a:gd name="connsiteY19" fmla="*/ 28097 h 1921763"/>
              <a:gd name="connsiteX20" fmla="*/ 111125 w 1961232"/>
              <a:gd name="connsiteY20" fmla="*/ 179811 h 1921763"/>
              <a:gd name="connsiteX21" fmla="*/ 66701 w 1961232"/>
              <a:gd name="connsiteY21" fmla="*/ 240823 h 1921763"/>
              <a:gd name="connsiteX22" fmla="*/ 0 w 1961232"/>
              <a:gd name="connsiteY22" fmla="*/ 249661 h 1921763"/>
              <a:gd name="connsiteX23" fmla="*/ 12700 w 1961232"/>
              <a:gd name="connsiteY23" fmla="*/ 363961 h 1921763"/>
              <a:gd name="connsiteX24" fmla="*/ 119062 w 1961232"/>
              <a:gd name="connsiteY24" fmla="*/ 430636 h 1921763"/>
              <a:gd name="connsiteX25" fmla="*/ 190500 w 1961232"/>
              <a:gd name="connsiteY25" fmla="*/ 470324 h 1921763"/>
              <a:gd name="connsiteX26" fmla="*/ 196850 w 1961232"/>
              <a:gd name="connsiteY26" fmla="*/ 562399 h 1921763"/>
              <a:gd name="connsiteX27" fmla="*/ 300037 w 1961232"/>
              <a:gd name="connsiteY27" fmla="*/ 606849 h 1921763"/>
              <a:gd name="connsiteX28" fmla="*/ 387350 w 1961232"/>
              <a:gd name="connsiteY28" fmla="*/ 560811 h 1921763"/>
              <a:gd name="connsiteX29" fmla="*/ 469900 w 1961232"/>
              <a:gd name="connsiteY29" fmla="*/ 463974 h 1921763"/>
              <a:gd name="connsiteX30" fmla="*/ 539750 w 1961232"/>
              <a:gd name="connsiteY30" fmla="*/ 408411 h 1921763"/>
              <a:gd name="connsiteX31" fmla="*/ 625475 w 1961232"/>
              <a:gd name="connsiteY31" fmla="*/ 384599 h 1921763"/>
              <a:gd name="connsiteX32" fmla="*/ 723925 w 1961232"/>
              <a:gd name="connsiteY32" fmla="*/ 415448 h 1921763"/>
              <a:gd name="connsiteX33" fmla="*/ 909637 w 1961232"/>
              <a:gd name="connsiteY33" fmla="*/ 536999 h 1921763"/>
              <a:gd name="connsiteX34" fmla="*/ 887412 w 1961232"/>
              <a:gd name="connsiteY34" fmla="*/ 660824 h 1921763"/>
              <a:gd name="connsiteX35" fmla="*/ 844550 w 1961232"/>
              <a:gd name="connsiteY35" fmla="*/ 1365674 h 1921763"/>
              <a:gd name="connsiteX36" fmla="*/ 758825 w 1961232"/>
              <a:gd name="connsiteY36" fmla="*/ 1518074 h 1921763"/>
              <a:gd name="connsiteX37" fmla="*/ 792162 w 1961232"/>
              <a:gd name="connsiteY37" fmla="*/ 1560936 h 1921763"/>
              <a:gd name="connsiteX38" fmla="*/ 820737 w 1961232"/>
              <a:gd name="connsiteY38" fmla="*/ 1527599 h 1921763"/>
              <a:gd name="connsiteX39" fmla="*/ 815975 w 1961232"/>
              <a:gd name="connsiteY39" fmla="*/ 1446636 h 1921763"/>
              <a:gd name="connsiteX40" fmla="*/ 815975 w 1961232"/>
              <a:gd name="connsiteY40" fmla="*/ 1446636 h 1921763"/>
              <a:gd name="connsiteX0" fmla="*/ 1785937 w 1961232"/>
              <a:gd name="connsiteY0" fmla="*/ 1829224 h 1921763"/>
              <a:gd name="connsiteX1" fmla="*/ 1743101 w 1961232"/>
              <a:gd name="connsiteY1" fmla="*/ 1828322 h 1921763"/>
              <a:gd name="connsiteX2" fmla="*/ 1709737 w 1961232"/>
              <a:gd name="connsiteY2" fmla="*/ 1837161 h 1921763"/>
              <a:gd name="connsiteX3" fmla="*/ 1690687 w 1961232"/>
              <a:gd name="connsiteY3" fmla="*/ 1891136 h 1921763"/>
              <a:gd name="connsiteX4" fmla="*/ 1733550 w 1961232"/>
              <a:gd name="connsiteY4" fmla="*/ 1921300 h 1921763"/>
              <a:gd name="connsiteX5" fmla="*/ 1801812 w 1961232"/>
              <a:gd name="connsiteY5" fmla="*/ 1884786 h 1921763"/>
              <a:gd name="connsiteX6" fmla="*/ 1793875 w 1961232"/>
              <a:gd name="connsiteY6" fmla="*/ 1830811 h 1921763"/>
              <a:gd name="connsiteX7" fmla="*/ 1863751 w 1961232"/>
              <a:gd name="connsiteY7" fmla="*/ 1745772 h 1921763"/>
              <a:gd name="connsiteX8" fmla="*/ 1922462 w 1961232"/>
              <a:gd name="connsiteY8" fmla="*/ 1630786 h 1921763"/>
              <a:gd name="connsiteX9" fmla="*/ 1959001 w 1961232"/>
              <a:gd name="connsiteY9" fmla="*/ 1485422 h 1921763"/>
              <a:gd name="connsiteX10" fmla="*/ 1949450 w 1961232"/>
              <a:gd name="connsiteY10" fmla="*/ 1348211 h 1921763"/>
              <a:gd name="connsiteX11" fmla="*/ 1905026 w 1961232"/>
              <a:gd name="connsiteY11" fmla="*/ 1221897 h 1921763"/>
              <a:gd name="connsiteX12" fmla="*/ 1819275 w 1961232"/>
              <a:gd name="connsiteY12" fmla="*/ 1098974 h 1921763"/>
              <a:gd name="connsiteX13" fmla="*/ 1724051 w 1961232"/>
              <a:gd name="connsiteY13" fmla="*/ 1002822 h 1921763"/>
              <a:gd name="connsiteX14" fmla="*/ 1578001 w 1961232"/>
              <a:gd name="connsiteY14" fmla="*/ 894872 h 1921763"/>
              <a:gd name="connsiteX15" fmla="*/ 1331912 w 1961232"/>
              <a:gd name="connsiteY15" fmla="*/ 692574 h 1921763"/>
              <a:gd name="connsiteX16" fmla="*/ 1038251 w 1961232"/>
              <a:gd name="connsiteY16" fmla="*/ 320198 h 1921763"/>
              <a:gd name="connsiteX17" fmla="*/ 882650 w 1961232"/>
              <a:gd name="connsiteY17" fmla="*/ 173461 h 1921763"/>
              <a:gd name="connsiteX18" fmla="*/ 593725 w 1961232"/>
              <a:gd name="connsiteY18" fmla="*/ 13124 h 1921763"/>
              <a:gd name="connsiteX19" fmla="*/ 346101 w 1961232"/>
              <a:gd name="connsiteY19" fmla="*/ 28097 h 1921763"/>
              <a:gd name="connsiteX20" fmla="*/ 111125 w 1961232"/>
              <a:gd name="connsiteY20" fmla="*/ 179811 h 1921763"/>
              <a:gd name="connsiteX21" fmla="*/ 66701 w 1961232"/>
              <a:gd name="connsiteY21" fmla="*/ 240823 h 1921763"/>
              <a:gd name="connsiteX22" fmla="*/ 0 w 1961232"/>
              <a:gd name="connsiteY22" fmla="*/ 249661 h 1921763"/>
              <a:gd name="connsiteX23" fmla="*/ 12700 w 1961232"/>
              <a:gd name="connsiteY23" fmla="*/ 363961 h 1921763"/>
              <a:gd name="connsiteX24" fmla="*/ 119062 w 1961232"/>
              <a:gd name="connsiteY24" fmla="*/ 430636 h 1921763"/>
              <a:gd name="connsiteX25" fmla="*/ 190500 w 1961232"/>
              <a:gd name="connsiteY25" fmla="*/ 470324 h 1921763"/>
              <a:gd name="connsiteX26" fmla="*/ 196850 w 1961232"/>
              <a:gd name="connsiteY26" fmla="*/ 562399 h 1921763"/>
              <a:gd name="connsiteX27" fmla="*/ 300037 w 1961232"/>
              <a:gd name="connsiteY27" fmla="*/ 606849 h 1921763"/>
              <a:gd name="connsiteX28" fmla="*/ 387350 w 1961232"/>
              <a:gd name="connsiteY28" fmla="*/ 560811 h 1921763"/>
              <a:gd name="connsiteX29" fmla="*/ 469900 w 1961232"/>
              <a:gd name="connsiteY29" fmla="*/ 463974 h 1921763"/>
              <a:gd name="connsiteX30" fmla="*/ 539750 w 1961232"/>
              <a:gd name="connsiteY30" fmla="*/ 408411 h 1921763"/>
              <a:gd name="connsiteX31" fmla="*/ 625475 w 1961232"/>
              <a:gd name="connsiteY31" fmla="*/ 384599 h 1921763"/>
              <a:gd name="connsiteX32" fmla="*/ 723925 w 1961232"/>
              <a:gd name="connsiteY32" fmla="*/ 415448 h 1921763"/>
              <a:gd name="connsiteX33" fmla="*/ 909637 w 1961232"/>
              <a:gd name="connsiteY33" fmla="*/ 536999 h 1921763"/>
              <a:gd name="connsiteX34" fmla="*/ 985837 w 1961232"/>
              <a:gd name="connsiteY34" fmla="*/ 597324 h 1921763"/>
              <a:gd name="connsiteX35" fmla="*/ 844550 w 1961232"/>
              <a:gd name="connsiteY35" fmla="*/ 1365674 h 1921763"/>
              <a:gd name="connsiteX36" fmla="*/ 758825 w 1961232"/>
              <a:gd name="connsiteY36" fmla="*/ 1518074 h 1921763"/>
              <a:gd name="connsiteX37" fmla="*/ 792162 w 1961232"/>
              <a:gd name="connsiteY37" fmla="*/ 1560936 h 1921763"/>
              <a:gd name="connsiteX38" fmla="*/ 820737 w 1961232"/>
              <a:gd name="connsiteY38" fmla="*/ 1527599 h 1921763"/>
              <a:gd name="connsiteX39" fmla="*/ 815975 w 1961232"/>
              <a:gd name="connsiteY39" fmla="*/ 1446636 h 1921763"/>
              <a:gd name="connsiteX40" fmla="*/ 815975 w 1961232"/>
              <a:gd name="connsiteY40" fmla="*/ 1446636 h 1921763"/>
              <a:gd name="connsiteX0" fmla="*/ 1785937 w 1961232"/>
              <a:gd name="connsiteY0" fmla="*/ 1829224 h 1921763"/>
              <a:gd name="connsiteX1" fmla="*/ 1743101 w 1961232"/>
              <a:gd name="connsiteY1" fmla="*/ 1828322 h 1921763"/>
              <a:gd name="connsiteX2" fmla="*/ 1709737 w 1961232"/>
              <a:gd name="connsiteY2" fmla="*/ 1837161 h 1921763"/>
              <a:gd name="connsiteX3" fmla="*/ 1690687 w 1961232"/>
              <a:gd name="connsiteY3" fmla="*/ 1891136 h 1921763"/>
              <a:gd name="connsiteX4" fmla="*/ 1733550 w 1961232"/>
              <a:gd name="connsiteY4" fmla="*/ 1921300 h 1921763"/>
              <a:gd name="connsiteX5" fmla="*/ 1801812 w 1961232"/>
              <a:gd name="connsiteY5" fmla="*/ 1884786 h 1921763"/>
              <a:gd name="connsiteX6" fmla="*/ 1793875 w 1961232"/>
              <a:gd name="connsiteY6" fmla="*/ 1830811 h 1921763"/>
              <a:gd name="connsiteX7" fmla="*/ 1863751 w 1961232"/>
              <a:gd name="connsiteY7" fmla="*/ 1745772 h 1921763"/>
              <a:gd name="connsiteX8" fmla="*/ 1922462 w 1961232"/>
              <a:gd name="connsiteY8" fmla="*/ 1630786 h 1921763"/>
              <a:gd name="connsiteX9" fmla="*/ 1959001 w 1961232"/>
              <a:gd name="connsiteY9" fmla="*/ 1485422 h 1921763"/>
              <a:gd name="connsiteX10" fmla="*/ 1949450 w 1961232"/>
              <a:gd name="connsiteY10" fmla="*/ 1348211 h 1921763"/>
              <a:gd name="connsiteX11" fmla="*/ 1905026 w 1961232"/>
              <a:gd name="connsiteY11" fmla="*/ 1221897 h 1921763"/>
              <a:gd name="connsiteX12" fmla="*/ 1819275 w 1961232"/>
              <a:gd name="connsiteY12" fmla="*/ 1098974 h 1921763"/>
              <a:gd name="connsiteX13" fmla="*/ 1724051 w 1961232"/>
              <a:gd name="connsiteY13" fmla="*/ 1002822 h 1921763"/>
              <a:gd name="connsiteX14" fmla="*/ 1578001 w 1961232"/>
              <a:gd name="connsiteY14" fmla="*/ 894872 h 1921763"/>
              <a:gd name="connsiteX15" fmla="*/ 1331912 w 1961232"/>
              <a:gd name="connsiteY15" fmla="*/ 692574 h 1921763"/>
              <a:gd name="connsiteX16" fmla="*/ 1038251 w 1961232"/>
              <a:gd name="connsiteY16" fmla="*/ 320198 h 1921763"/>
              <a:gd name="connsiteX17" fmla="*/ 882650 w 1961232"/>
              <a:gd name="connsiteY17" fmla="*/ 173461 h 1921763"/>
              <a:gd name="connsiteX18" fmla="*/ 593725 w 1961232"/>
              <a:gd name="connsiteY18" fmla="*/ 13124 h 1921763"/>
              <a:gd name="connsiteX19" fmla="*/ 346101 w 1961232"/>
              <a:gd name="connsiteY19" fmla="*/ 28097 h 1921763"/>
              <a:gd name="connsiteX20" fmla="*/ 111125 w 1961232"/>
              <a:gd name="connsiteY20" fmla="*/ 179811 h 1921763"/>
              <a:gd name="connsiteX21" fmla="*/ 66701 w 1961232"/>
              <a:gd name="connsiteY21" fmla="*/ 240823 h 1921763"/>
              <a:gd name="connsiteX22" fmla="*/ 0 w 1961232"/>
              <a:gd name="connsiteY22" fmla="*/ 249661 h 1921763"/>
              <a:gd name="connsiteX23" fmla="*/ 12700 w 1961232"/>
              <a:gd name="connsiteY23" fmla="*/ 363961 h 1921763"/>
              <a:gd name="connsiteX24" fmla="*/ 119062 w 1961232"/>
              <a:gd name="connsiteY24" fmla="*/ 430636 h 1921763"/>
              <a:gd name="connsiteX25" fmla="*/ 190500 w 1961232"/>
              <a:gd name="connsiteY25" fmla="*/ 470324 h 1921763"/>
              <a:gd name="connsiteX26" fmla="*/ 196850 w 1961232"/>
              <a:gd name="connsiteY26" fmla="*/ 562399 h 1921763"/>
              <a:gd name="connsiteX27" fmla="*/ 300037 w 1961232"/>
              <a:gd name="connsiteY27" fmla="*/ 606849 h 1921763"/>
              <a:gd name="connsiteX28" fmla="*/ 387350 w 1961232"/>
              <a:gd name="connsiteY28" fmla="*/ 560811 h 1921763"/>
              <a:gd name="connsiteX29" fmla="*/ 469900 w 1961232"/>
              <a:gd name="connsiteY29" fmla="*/ 463974 h 1921763"/>
              <a:gd name="connsiteX30" fmla="*/ 539750 w 1961232"/>
              <a:gd name="connsiteY30" fmla="*/ 408411 h 1921763"/>
              <a:gd name="connsiteX31" fmla="*/ 625475 w 1961232"/>
              <a:gd name="connsiteY31" fmla="*/ 384599 h 1921763"/>
              <a:gd name="connsiteX32" fmla="*/ 723925 w 1961232"/>
              <a:gd name="connsiteY32" fmla="*/ 415448 h 1921763"/>
              <a:gd name="connsiteX33" fmla="*/ 909637 w 1961232"/>
              <a:gd name="connsiteY33" fmla="*/ 536999 h 1921763"/>
              <a:gd name="connsiteX34" fmla="*/ 985837 w 1961232"/>
              <a:gd name="connsiteY34" fmla="*/ 597324 h 1921763"/>
              <a:gd name="connsiteX35" fmla="*/ 1003325 w 1961232"/>
              <a:gd name="connsiteY35" fmla="*/ 666273 h 1921763"/>
              <a:gd name="connsiteX36" fmla="*/ 844550 w 1961232"/>
              <a:gd name="connsiteY36" fmla="*/ 1365674 h 1921763"/>
              <a:gd name="connsiteX37" fmla="*/ 758825 w 1961232"/>
              <a:gd name="connsiteY37" fmla="*/ 1518074 h 1921763"/>
              <a:gd name="connsiteX38" fmla="*/ 792162 w 1961232"/>
              <a:gd name="connsiteY38" fmla="*/ 1560936 h 1921763"/>
              <a:gd name="connsiteX39" fmla="*/ 820737 w 1961232"/>
              <a:gd name="connsiteY39" fmla="*/ 1527599 h 1921763"/>
              <a:gd name="connsiteX40" fmla="*/ 815975 w 1961232"/>
              <a:gd name="connsiteY40" fmla="*/ 1446636 h 1921763"/>
              <a:gd name="connsiteX41" fmla="*/ 815975 w 1961232"/>
              <a:gd name="connsiteY41" fmla="*/ 1446636 h 1921763"/>
              <a:gd name="connsiteX0" fmla="*/ 1785937 w 1961232"/>
              <a:gd name="connsiteY0" fmla="*/ 1829224 h 1921763"/>
              <a:gd name="connsiteX1" fmla="*/ 1743101 w 1961232"/>
              <a:gd name="connsiteY1" fmla="*/ 1828322 h 1921763"/>
              <a:gd name="connsiteX2" fmla="*/ 1709737 w 1961232"/>
              <a:gd name="connsiteY2" fmla="*/ 1837161 h 1921763"/>
              <a:gd name="connsiteX3" fmla="*/ 1690687 w 1961232"/>
              <a:gd name="connsiteY3" fmla="*/ 1891136 h 1921763"/>
              <a:gd name="connsiteX4" fmla="*/ 1733550 w 1961232"/>
              <a:gd name="connsiteY4" fmla="*/ 1921300 h 1921763"/>
              <a:gd name="connsiteX5" fmla="*/ 1801812 w 1961232"/>
              <a:gd name="connsiteY5" fmla="*/ 1884786 h 1921763"/>
              <a:gd name="connsiteX6" fmla="*/ 1793875 w 1961232"/>
              <a:gd name="connsiteY6" fmla="*/ 1830811 h 1921763"/>
              <a:gd name="connsiteX7" fmla="*/ 1863751 w 1961232"/>
              <a:gd name="connsiteY7" fmla="*/ 1745772 h 1921763"/>
              <a:gd name="connsiteX8" fmla="*/ 1922462 w 1961232"/>
              <a:gd name="connsiteY8" fmla="*/ 1630786 h 1921763"/>
              <a:gd name="connsiteX9" fmla="*/ 1959001 w 1961232"/>
              <a:gd name="connsiteY9" fmla="*/ 1485422 h 1921763"/>
              <a:gd name="connsiteX10" fmla="*/ 1949450 w 1961232"/>
              <a:gd name="connsiteY10" fmla="*/ 1348211 h 1921763"/>
              <a:gd name="connsiteX11" fmla="*/ 1905026 w 1961232"/>
              <a:gd name="connsiteY11" fmla="*/ 1221897 h 1921763"/>
              <a:gd name="connsiteX12" fmla="*/ 1819275 w 1961232"/>
              <a:gd name="connsiteY12" fmla="*/ 1098974 h 1921763"/>
              <a:gd name="connsiteX13" fmla="*/ 1724051 w 1961232"/>
              <a:gd name="connsiteY13" fmla="*/ 1002822 h 1921763"/>
              <a:gd name="connsiteX14" fmla="*/ 1578001 w 1961232"/>
              <a:gd name="connsiteY14" fmla="*/ 894872 h 1921763"/>
              <a:gd name="connsiteX15" fmla="*/ 1331912 w 1961232"/>
              <a:gd name="connsiteY15" fmla="*/ 692574 h 1921763"/>
              <a:gd name="connsiteX16" fmla="*/ 1038251 w 1961232"/>
              <a:gd name="connsiteY16" fmla="*/ 320198 h 1921763"/>
              <a:gd name="connsiteX17" fmla="*/ 882650 w 1961232"/>
              <a:gd name="connsiteY17" fmla="*/ 173461 h 1921763"/>
              <a:gd name="connsiteX18" fmla="*/ 593725 w 1961232"/>
              <a:gd name="connsiteY18" fmla="*/ 13124 h 1921763"/>
              <a:gd name="connsiteX19" fmla="*/ 346101 w 1961232"/>
              <a:gd name="connsiteY19" fmla="*/ 28097 h 1921763"/>
              <a:gd name="connsiteX20" fmla="*/ 111125 w 1961232"/>
              <a:gd name="connsiteY20" fmla="*/ 179811 h 1921763"/>
              <a:gd name="connsiteX21" fmla="*/ 66701 w 1961232"/>
              <a:gd name="connsiteY21" fmla="*/ 240823 h 1921763"/>
              <a:gd name="connsiteX22" fmla="*/ 0 w 1961232"/>
              <a:gd name="connsiteY22" fmla="*/ 249661 h 1921763"/>
              <a:gd name="connsiteX23" fmla="*/ 12700 w 1961232"/>
              <a:gd name="connsiteY23" fmla="*/ 363961 h 1921763"/>
              <a:gd name="connsiteX24" fmla="*/ 119062 w 1961232"/>
              <a:gd name="connsiteY24" fmla="*/ 430636 h 1921763"/>
              <a:gd name="connsiteX25" fmla="*/ 190500 w 1961232"/>
              <a:gd name="connsiteY25" fmla="*/ 470324 h 1921763"/>
              <a:gd name="connsiteX26" fmla="*/ 196850 w 1961232"/>
              <a:gd name="connsiteY26" fmla="*/ 562399 h 1921763"/>
              <a:gd name="connsiteX27" fmla="*/ 300037 w 1961232"/>
              <a:gd name="connsiteY27" fmla="*/ 606849 h 1921763"/>
              <a:gd name="connsiteX28" fmla="*/ 387350 w 1961232"/>
              <a:gd name="connsiteY28" fmla="*/ 560811 h 1921763"/>
              <a:gd name="connsiteX29" fmla="*/ 469900 w 1961232"/>
              <a:gd name="connsiteY29" fmla="*/ 463974 h 1921763"/>
              <a:gd name="connsiteX30" fmla="*/ 539750 w 1961232"/>
              <a:gd name="connsiteY30" fmla="*/ 408411 h 1921763"/>
              <a:gd name="connsiteX31" fmla="*/ 625475 w 1961232"/>
              <a:gd name="connsiteY31" fmla="*/ 384599 h 1921763"/>
              <a:gd name="connsiteX32" fmla="*/ 727100 w 1961232"/>
              <a:gd name="connsiteY32" fmla="*/ 364648 h 1921763"/>
              <a:gd name="connsiteX33" fmla="*/ 723925 w 1961232"/>
              <a:gd name="connsiteY33" fmla="*/ 415448 h 1921763"/>
              <a:gd name="connsiteX34" fmla="*/ 909637 w 1961232"/>
              <a:gd name="connsiteY34" fmla="*/ 536999 h 1921763"/>
              <a:gd name="connsiteX35" fmla="*/ 985837 w 1961232"/>
              <a:gd name="connsiteY35" fmla="*/ 597324 h 1921763"/>
              <a:gd name="connsiteX36" fmla="*/ 1003325 w 1961232"/>
              <a:gd name="connsiteY36" fmla="*/ 666273 h 1921763"/>
              <a:gd name="connsiteX37" fmla="*/ 844550 w 1961232"/>
              <a:gd name="connsiteY37" fmla="*/ 1365674 h 1921763"/>
              <a:gd name="connsiteX38" fmla="*/ 758825 w 1961232"/>
              <a:gd name="connsiteY38" fmla="*/ 1518074 h 1921763"/>
              <a:gd name="connsiteX39" fmla="*/ 792162 w 1961232"/>
              <a:gd name="connsiteY39" fmla="*/ 1560936 h 1921763"/>
              <a:gd name="connsiteX40" fmla="*/ 820737 w 1961232"/>
              <a:gd name="connsiteY40" fmla="*/ 1527599 h 1921763"/>
              <a:gd name="connsiteX41" fmla="*/ 815975 w 1961232"/>
              <a:gd name="connsiteY41" fmla="*/ 1446636 h 1921763"/>
              <a:gd name="connsiteX42" fmla="*/ 815975 w 1961232"/>
              <a:gd name="connsiteY42" fmla="*/ 1446636 h 1921763"/>
              <a:gd name="connsiteX0" fmla="*/ 1785937 w 1961232"/>
              <a:gd name="connsiteY0" fmla="*/ 1829224 h 1921763"/>
              <a:gd name="connsiteX1" fmla="*/ 1743101 w 1961232"/>
              <a:gd name="connsiteY1" fmla="*/ 1828322 h 1921763"/>
              <a:gd name="connsiteX2" fmla="*/ 1709737 w 1961232"/>
              <a:gd name="connsiteY2" fmla="*/ 1837161 h 1921763"/>
              <a:gd name="connsiteX3" fmla="*/ 1690687 w 1961232"/>
              <a:gd name="connsiteY3" fmla="*/ 1891136 h 1921763"/>
              <a:gd name="connsiteX4" fmla="*/ 1733550 w 1961232"/>
              <a:gd name="connsiteY4" fmla="*/ 1921300 h 1921763"/>
              <a:gd name="connsiteX5" fmla="*/ 1801812 w 1961232"/>
              <a:gd name="connsiteY5" fmla="*/ 1884786 h 1921763"/>
              <a:gd name="connsiteX6" fmla="*/ 1793875 w 1961232"/>
              <a:gd name="connsiteY6" fmla="*/ 1830811 h 1921763"/>
              <a:gd name="connsiteX7" fmla="*/ 1863751 w 1961232"/>
              <a:gd name="connsiteY7" fmla="*/ 1745772 h 1921763"/>
              <a:gd name="connsiteX8" fmla="*/ 1922462 w 1961232"/>
              <a:gd name="connsiteY8" fmla="*/ 1630786 h 1921763"/>
              <a:gd name="connsiteX9" fmla="*/ 1959001 w 1961232"/>
              <a:gd name="connsiteY9" fmla="*/ 1485422 h 1921763"/>
              <a:gd name="connsiteX10" fmla="*/ 1949450 w 1961232"/>
              <a:gd name="connsiteY10" fmla="*/ 1348211 h 1921763"/>
              <a:gd name="connsiteX11" fmla="*/ 1905026 w 1961232"/>
              <a:gd name="connsiteY11" fmla="*/ 1221897 h 1921763"/>
              <a:gd name="connsiteX12" fmla="*/ 1819275 w 1961232"/>
              <a:gd name="connsiteY12" fmla="*/ 1098974 h 1921763"/>
              <a:gd name="connsiteX13" fmla="*/ 1724051 w 1961232"/>
              <a:gd name="connsiteY13" fmla="*/ 1002822 h 1921763"/>
              <a:gd name="connsiteX14" fmla="*/ 1578001 w 1961232"/>
              <a:gd name="connsiteY14" fmla="*/ 894872 h 1921763"/>
              <a:gd name="connsiteX15" fmla="*/ 1331912 w 1961232"/>
              <a:gd name="connsiteY15" fmla="*/ 692574 h 1921763"/>
              <a:gd name="connsiteX16" fmla="*/ 1038251 w 1961232"/>
              <a:gd name="connsiteY16" fmla="*/ 320198 h 1921763"/>
              <a:gd name="connsiteX17" fmla="*/ 882650 w 1961232"/>
              <a:gd name="connsiteY17" fmla="*/ 173461 h 1921763"/>
              <a:gd name="connsiteX18" fmla="*/ 593725 w 1961232"/>
              <a:gd name="connsiteY18" fmla="*/ 13124 h 1921763"/>
              <a:gd name="connsiteX19" fmla="*/ 346101 w 1961232"/>
              <a:gd name="connsiteY19" fmla="*/ 28097 h 1921763"/>
              <a:gd name="connsiteX20" fmla="*/ 111125 w 1961232"/>
              <a:gd name="connsiteY20" fmla="*/ 179811 h 1921763"/>
              <a:gd name="connsiteX21" fmla="*/ 66701 w 1961232"/>
              <a:gd name="connsiteY21" fmla="*/ 240823 h 1921763"/>
              <a:gd name="connsiteX22" fmla="*/ 0 w 1961232"/>
              <a:gd name="connsiteY22" fmla="*/ 249661 h 1921763"/>
              <a:gd name="connsiteX23" fmla="*/ 12700 w 1961232"/>
              <a:gd name="connsiteY23" fmla="*/ 363961 h 1921763"/>
              <a:gd name="connsiteX24" fmla="*/ 119062 w 1961232"/>
              <a:gd name="connsiteY24" fmla="*/ 430636 h 1921763"/>
              <a:gd name="connsiteX25" fmla="*/ 190500 w 1961232"/>
              <a:gd name="connsiteY25" fmla="*/ 470324 h 1921763"/>
              <a:gd name="connsiteX26" fmla="*/ 196850 w 1961232"/>
              <a:gd name="connsiteY26" fmla="*/ 562399 h 1921763"/>
              <a:gd name="connsiteX27" fmla="*/ 300037 w 1961232"/>
              <a:gd name="connsiteY27" fmla="*/ 606849 h 1921763"/>
              <a:gd name="connsiteX28" fmla="*/ 387350 w 1961232"/>
              <a:gd name="connsiteY28" fmla="*/ 560811 h 1921763"/>
              <a:gd name="connsiteX29" fmla="*/ 469900 w 1961232"/>
              <a:gd name="connsiteY29" fmla="*/ 463974 h 1921763"/>
              <a:gd name="connsiteX30" fmla="*/ 539750 w 1961232"/>
              <a:gd name="connsiteY30" fmla="*/ 408411 h 1921763"/>
              <a:gd name="connsiteX31" fmla="*/ 625475 w 1961232"/>
              <a:gd name="connsiteY31" fmla="*/ 384599 h 1921763"/>
              <a:gd name="connsiteX32" fmla="*/ 727100 w 1961232"/>
              <a:gd name="connsiteY32" fmla="*/ 364648 h 1921763"/>
              <a:gd name="connsiteX33" fmla="*/ 909637 w 1961232"/>
              <a:gd name="connsiteY33" fmla="*/ 536999 h 1921763"/>
              <a:gd name="connsiteX34" fmla="*/ 985837 w 1961232"/>
              <a:gd name="connsiteY34" fmla="*/ 597324 h 1921763"/>
              <a:gd name="connsiteX35" fmla="*/ 1003325 w 1961232"/>
              <a:gd name="connsiteY35" fmla="*/ 666273 h 1921763"/>
              <a:gd name="connsiteX36" fmla="*/ 844550 w 1961232"/>
              <a:gd name="connsiteY36" fmla="*/ 1365674 h 1921763"/>
              <a:gd name="connsiteX37" fmla="*/ 758825 w 1961232"/>
              <a:gd name="connsiteY37" fmla="*/ 1518074 h 1921763"/>
              <a:gd name="connsiteX38" fmla="*/ 792162 w 1961232"/>
              <a:gd name="connsiteY38" fmla="*/ 1560936 h 1921763"/>
              <a:gd name="connsiteX39" fmla="*/ 820737 w 1961232"/>
              <a:gd name="connsiteY39" fmla="*/ 1527599 h 1921763"/>
              <a:gd name="connsiteX40" fmla="*/ 815975 w 1961232"/>
              <a:gd name="connsiteY40" fmla="*/ 1446636 h 1921763"/>
              <a:gd name="connsiteX41" fmla="*/ 815975 w 1961232"/>
              <a:gd name="connsiteY41" fmla="*/ 1446636 h 1921763"/>
              <a:gd name="connsiteX0" fmla="*/ 1785937 w 1961232"/>
              <a:gd name="connsiteY0" fmla="*/ 1829224 h 1921763"/>
              <a:gd name="connsiteX1" fmla="*/ 1743101 w 1961232"/>
              <a:gd name="connsiteY1" fmla="*/ 1828322 h 1921763"/>
              <a:gd name="connsiteX2" fmla="*/ 1709737 w 1961232"/>
              <a:gd name="connsiteY2" fmla="*/ 1837161 h 1921763"/>
              <a:gd name="connsiteX3" fmla="*/ 1690687 w 1961232"/>
              <a:gd name="connsiteY3" fmla="*/ 1891136 h 1921763"/>
              <a:gd name="connsiteX4" fmla="*/ 1733550 w 1961232"/>
              <a:gd name="connsiteY4" fmla="*/ 1921300 h 1921763"/>
              <a:gd name="connsiteX5" fmla="*/ 1801812 w 1961232"/>
              <a:gd name="connsiteY5" fmla="*/ 1884786 h 1921763"/>
              <a:gd name="connsiteX6" fmla="*/ 1793875 w 1961232"/>
              <a:gd name="connsiteY6" fmla="*/ 1830811 h 1921763"/>
              <a:gd name="connsiteX7" fmla="*/ 1863751 w 1961232"/>
              <a:gd name="connsiteY7" fmla="*/ 1745772 h 1921763"/>
              <a:gd name="connsiteX8" fmla="*/ 1922462 w 1961232"/>
              <a:gd name="connsiteY8" fmla="*/ 1630786 h 1921763"/>
              <a:gd name="connsiteX9" fmla="*/ 1959001 w 1961232"/>
              <a:gd name="connsiteY9" fmla="*/ 1485422 h 1921763"/>
              <a:gd name="connsiteX10" fmla="*/ 1949450 w 1961232"/>
              <a:gd name="connsiteY10" fmla="*/ 1348211 h 1921763"/>
              <a:gd name="connsiteX11" fmla="*/ 1905026 w 1961232"/>
              <a:gd name="connsiteY11" fmla="*/ 1221897 h 1921763"/>
              <a:gd name="connsiteX12" fmla="*/ 1819275 w 1961232"/>
              <a:gd name="connsiteY12" fmla="*/ 1098974 h 1921763"/>
              <a:gd name="connsiteX13" fmla="*/ 1724051 w 1961232"/>
              <a:gd name="connsiteY13" fmla="*/ 1002822 h 1921763"/>
              <a:gd name="connsiteX14" fmla="*/ 1578001 w 1961232"/>
              <a:gd name="connsiteY14" fmla="*/ 894872 h 1921763"/>
              <a:gd name="connsiteX15" fmla="*/ 1331912 w 1961232"/>
              <a:gd name="connsiteY15" fmla="*/ 692574 h 1921763"/>
              <a:gd name="connsiteX16" fmla="*/ 1038251 w 1961232"/>
              <a:gd name="connsiteY16" fmla="*/ 320198 h 1921763"/>
              <a:gd name="connsiteX17" fmla="*/ 882650 w 1961232"/>
              <a:gd name="connsiteY17" fmla="*/ 173461 h 1921763"/>
              <a:gd name="connsiteX18" fmla="*/ 593725 w 1961232"/>
              <a:gd name="connsiteY18" fmla="*/ 13124 h 1921763"/>
              <a:gd name="connsiteX19" fmla="*/ 346101 w 1961232"/>
              <a:gd name="connsiteY19" fmla="*/ 28097 h 1921763"/>
              <a:gd name="connsiteX20" fmla="*/ 111125 w 1961232"/>
              <a:gd name="connsiteY20" fmla="*/ 179811 h 1921763"/>
              <a:gd name="connsiteX21" fmla="*/ 66701 w 1961232"/>
              <a:gd name="connsiteY21" fmla="*/ 240823 h 1921763"/>
              <a:gd name="connsiteX22" fmla="*/ 0 w 1961232"/>
              <a:gd name="connsiteY22" fmla="*/ 249661 h 1921763"/>
              <a:gd name="connsiteX23" fmla="*/ 12700 w 1961232"/>
              <a:gd name="connsiteY23" fmla="*/ 363961 h 1921763"/>
              <a:gd name="connsiteX24" fmla="*/ 119062 w 1961232"/>
              <a:gd name="connsiteY24" fmla="*/ 430636 h 1921763"/>
              <a:gd name="connsiteX25" fmla="*/ 190500 w 1961232"/>
              <a:gd name="connsiteY25" fmla="*/ 470324 h 1921763"/>
              <a:gd name="connsiteX26" fmla="*/ 196850 w 1961232"/>
              <a:gd name="connsiteY26" fmla="*/ 562399 h 1921763"/>
              <a:gd name="connsiteX27" fmla="*/ 300037 w 1961232"/>
              <a:gd name="connsiteY27" fmla="*/ 606849 h 1921763"/>
              <a:gd name="connsiteX28" fmla="*/ 387350 w 1961232"/>
              <a:gd name="connsiteY28" fmla="*/ 560811 h 1921763"/>
              <a:gd name="connsiteX29" fmla="*/ 469900 w 1961232"/>
              <a:gd name="connsiteY29" fmla="*/ 463974 h 1921763"/>
              <a:gd name="connsiteX30" fmla="*/ 539750 w 1961232"/>
              <a:gd name="connsiteY30" fmla="*/ 408411 h 1921763"/>
              <a:gd name="connsiteX31" fmla="*/ 625475 w 1961232"/>
              <a:gd name="connsiteY31" fmla="*/ 384599 h 1921763"/>
              <a:gd name="connsiteX32" fmla="*/ 727100 w 1961232"/>
              <a:gd name="connsiteY32" fmla="*/ 364648 h 1921763"/>
              <a:gd name="connsiteX33" fmla="*/ 957262 w 1961232"/>
              <a:gd name="connsiteY33" fmla="*/ 511599 h 1921763"/>
              <a:gd name="connsiteX34" fmla="*/ 985837 w 1961232"/>
              <a:gd name="connsiteY34" fmla="*/ 597324 h 1921763"/>
              <a:gd name="connsiteX35" fmla="*/ 1003325 w 1961232"/>
              <a:gd name="connsiteY35" fmla="*/ 666273 h 1921763"/>
              <a:gd name="connsiteX36" fmla="*/ 844550 w 1961232"/>
              <a:gd name="connsiteY36" fmla="*/ 1365674 h 1921763"/>
              <a:gd name="connsiteX37" fmla="*/ 758825 w 1961232"/>
              <a:gd name="connsiteY37" fmla="*/ 1518074 h 1921763"/>
              <a:gd name="connsiteX38" fmla="*/ 792162 w 1961232"/>
              <a:gd name="connsiteY38" fmla="*/ 1560936 h 1921763"/>
              <a:gd name="connsiteX39" fmla="*/ 820737 w 1961232"/>
              <a:gd name="connsiteY39" fmla="*/ 1527599 h 1921763"/>
              <a:gd name="connsiteX40" fmla="*/ 815975 w 1961232"/>
              <a:gd name="connsiteY40" fmla="*/ 1446636 h 1921763"/>
              <a:gd name="connsiteX41" fmla="*/ 815975 w 1961232"/>
              <a:gd name="connsiteY41" fmla="*/ 1446636 h 1921763"/>
              <a:gd name="connsiteX0" fmla="*/ 1785937 w 1961232"/>
              <a:gd name="connsiteY0" fmla="*/ 1829224 h 1921763"/>
              <a:gd name="connsiteX1" fmla="*/ 1743101 w 1961232"/>
              <a:gd name="connsiteY1" fmla="*/ 1828322 h 1921763"/>
              <a:gd name="connsiteX2" fmla="*/ 1709737 w 1961232"/>
              <a:gd name="connsiteY2" fmla="*/ 1837161 h 1921763"/>
              <a:gd name="connsiteX3" fmla="*/ 1690687 w 1961232"/>
              <a:gd name="connsiteY3" fmla="*/ 1891136 h 1921763"/>
              <a:gd name="connsiteX4" fmla="*/ 1733550 w 1961232"/>
              <a:gd name="connsiteY4" fmla="*/ 1921300 h 1921763"/>
              <a:gd name="connsiteX5" fmla="*/ 1801812 w 1961232"/>
              <a:gd name="connsiteY5" fmla="*/ 1884786 h 1921763"/>
              <a:gd name="connsiteX6" fmla="*/ 1793875 w 1961232"/>
              <a:gd name="connsiteY6" fmla="*/ 1830811 h 1921763"/>
              <a:gd name="connsiteX7" fmla="*/ 1863751 w 1961232"/>
              <a:gd name="connsiteY7" fmla="*/ 1745772 h 1921763"/>
              <a:gd name="connsiteX8" fmla="*/ 1922462 w 1961232"/>
              <a:gd name="connsiteY8" fmla="*/ 1630786 h 1921763"/>
              <a:gd name="connsiteX9" fmla="*/ 1959001 w 1961232"/>
              <a:gd name="connsiteY9" fmla="*/ 1485422 h 1921763"/>
              <a:gd name="connsiteX10" fmla="*/ 1949450 w 1961232"/>
              <a:gd name="connsiteY10" fmla="*/ 1348211 h 1921763"/>
              <a:gd name="connsiteX11" fmla="*/ 1905026 w 1961232"/>
              <a:gd name="connsiteY11" fmla="*/ 1221897 h 1921763"/>
              <a:gd name="connsiteX12" fmla="*/ 1819275 w 1961232"/>
              <a:gd name="connsiteY12" fmla="*/ 1098974 h 1921763"/>
              <a:gd name="connsiteX13" fmla="*/ 1724051 w 1961232"/>
              <a:gd name="connsiteY13" fmla="*/ 1002822 h 1921763"/>
              <a:gd name="connsiteX14" fmla="*/ 1578001 w 1961232"/>
              <a:gd name="connsiteY14" fmla="*/ 894872 h 1921763"/>
              <a:gd name="connsiteX15" fmla="*/ 1331912 w 1961232"/>
              <a:gd name="connsiteY15" fmla="*/ 692574 h 1921763"/>
              <a:gd name="connsiteX16" fmla="*/ 1038251 w 1961232"/>
              <a:gd name="connsiteY16" fmla="*/ 320198 h 1921763"/>
              <a:gd name="connsiteX17" fmla="*/ 882650 w 1961232"/>
              <a:gd name="connsiteY17" fmla="*/ 173461 h 1921763"/>
              <a:gd name="connsiteX18" fmla="*/ 593725 w 1961232"/>
              <a:gd name="connsiteY18" fmla="*/ 13124 h 1921763"/>
              <a:gd name="connsiteX19" fmla="*/ 346101 w 1961232"/>
              <a:gd name="connsiteY19" fmla="*/ 28097 h 1921763"/>
              <a:gd name="connsiteX20" fmla="*/ 111125 w 1961232"/>
              <a:gd name="connsiteY20" fmla="*/ 179811 h 1921763"/>
              <a:gd name="connsiteX21" fmla="*/ 66701 w 1961232"/>
              <a:gd name="connsiteY21" fmla="*/ 240823 h 1921763"/>
              <a:gd name="connsiteX22" fmla="*/ 0 w 1961232"/>
              <a:gd name="connsiteY22" fmla="*/ 249661 h 1921763"/>
              <a:gd name="connsiteX23" fmla="*/ 12700 w 1961232"/>
              <a:gd name="connsiteY23" fmla="*/ 363961 h 1921763"/>
              <a:gd name="connsiteX24" fmla="*/ 119062 w 1961232"/>
              <a:gd name="connsiteY24" fmla="*/ 430636 h 1921763"/>
              <a:gd name="connsiteX25" fmla="*/ 190500 w 1961232"/>
              <a:gd name="connsiteY25" fmla="*/ 470324 h 1921763"/>
              <a:gd name="connsiteX26" fmla="*/ 196850 w 1961232"/>
              <a:gd name="connsiteY26" fmla="*/ 562399 h 1921763"/>
              <a:gd name="connsiteX27" fmla="*/ 300037 w 1961232"/>
              <a:gd name="connsiteY27" fmla="*/ 606849 h 1921763"/>
              <a:gd name="connsiteX28" fmla="*/ 387350 w 1961232"/>
              <a:gd name="connsiteY28" fmla="*/ 560811 h 1921763"/>
              <a:gd name="connsiteX29" fmla="*/ 469900 w 1961232"/>
              <a:gd name="connsiteY29" fmla="*/ 463974 h 1921763"/>
              <a:gd name="connsiteX30" fmla="*/ 539750 w 1961232"/>
              <a:gd name="connsiteY30" fmla="*/ 408411 h 1921763"/>
              <a:gd name="connsiteX31" fmla="*/ 625475 w 1961232"/>
              <a:gd name="connsiteY31" fmla="*/ 384599 h 1921763"/>
              <a:gd name="connsiteX32" fmla="*/ 727100 w 1961232"/>
              <a:gd name="connsiteY32" fmla="*/ 364648 h 1921763"/>
              <a:gd name="connsiteX33" fmla="*/ 957262 w 1961232"/>
              <a:gd name="connsiteY33" fmla="*/ 511599 h 1921763"/>
              <a:gd name="connsiteX34" fmla="*/ 1003325 w 1961232"/>
              <a:gd name="connsiteY34" fmla="*/ 666273 h 1921763"/>
              <a:gd name="connsiteX35" fmla="*/ 844550 w 1961232"/>
              <a:gd name="connsiteY35" fmla="*/ 1365674 h 1921763"/>
              <a:gd name="connsiteX36" fmla="*/ 758825 w 1961232"/>
              <a:gd name="connsiteY36" fmla="*/ 1518074 h 1921763"/>
              <a:gd name="connsiteX37" fmla="*/ 792162 w 1961232"/>
              <a:gd name="connsiteY37" fmla="*/ 1560936 h 1921763"/>
              <a:gd name="connsiteX38" fmla="*/ 820737 w 1961232"/>
              <a:gd name="connsiteY38" fmla="*/ 1527599 h 1921763"/>
              <a:gd name="connsiteX39" fmla="*/ 815975 w 1961232"/>
              <a:gd name="connsiteY39" fmla="*/ 1446636 h 1921763"/>
              <a:gd name="connsiteX40" fmla="*/ 815975 w 1961232"/>
              <a:gd name="connsiteY40" fmla="*/ 1446636 h 1921763"/>
              <a:gd name="connsiteX0" fmla="*/ 1785937 w 1961232"/>
              <a:gd name="connsiteY0" fmla="*/ 1829224 h 1921763"/>
              <a:gd name="connsiteX1" fmla="*/ 1743101 w 1961232"/>
              <a:gd name="connsiteY1" fmla="*/ 1828322 h 1921763"/>
              <a:gd name="connsiteX2" fmla="*/ 1709737 w 1961232"/>
              <a:gd name="connsiteY2" fmla="*/ 1837161 h 1921763"/>
              <a:gd name="connsiteX3" fmla="*/ 1690687 w 1961232"/>
              <a:gd name="connsiteY3" fmla="*/ 1891136 h 1921763"/>
              <a:gd name="connsiteX4" fmla="*/ 1733550 w 1961232"/>
              <a:gd name="connsiteY4" fmla="*/ 1921300 h 1921763"/>
              <a:gd name="connsiteX5" fmla="*/ 1801812 w 1961232"/>
              <a:gd name="connsiteY5" fmla="*/ 1884786 h 1921763"/>
              <a:gd name="connsiteX6" fmla="*/ 1793875 w 1961232"/>
              <a:gd name="connsiteY6" fmla="*/ 1830811 h 1921763"/>
              <a:gd name="connsiteX7" fmla="*/ 1863751 w 1961232"/>
              <a:gd name="connsiteY7" fmla="*/ 1745772 h 1921763"/>
              <a:gd name="connsiteX8" fmla="*/ 1922462 w 1961232"/>
              <a:gd name="connsiteY8" fmla="*/ 1630786 h 1921763"/>
              <a:gd name="connsiteX9" fmla="*/ 1959001 w 1961232"/>
              <a:gd name="connsiteY9" fmla="*/ 1485422 h 1921763"/>
              <a:gd name="connsiteX10" fmla="*/ 1949450 w 1961232"/>
              <a:gd name="connsiteY10" fmla="*/ 1348211 h 1921763"/>
              <a:gd name="connsiteX11" fmla="*/ 1905026 w 1961232"/>
              <a:gd name="connsiteY11" fmla="*/ 1221897 h 1921763"/>
              <a:gd name="connsiteX12" fmla="*/ 1819275 w 1961232"/>
              <a:gd name="connsiteY12" fmla="*/ 1098974 h 1921763"/>
              <a:gd name="connsiteX13" fmla="*/ 1724051 w 1961232"/>
              <a:gd name="connsiteY13" fmla="*/ 1002822 h 1921763"/>
              <a:gd name="connsiteX14" fmla="*/ 1578001 w 1961232"/>
              <a:gd name="connsiteY14" fmla="*/ 894872 h 1921763"/>
              <a:gd name="connsiteX15" fmla="*/ 1331912 w 1961232"/>
              <a:gd name="connsiteY15" fmla="*/ 692574 h 1921763"/>
              <a:gd name="connsiteX16" fmla="*/ 1038251 w 1961232"/>
              <a:gd name="connsiteY16" fmla="*/ 320198 h 1921763"/>
              <a:gd name="connsiteX17" fmla="*/ 882650 w 1961232"/>
              <a:gd name="connsiteY17" fmla="*/ 173461 h 1921763"/>
              <a:gd name="connsiteX18" fmla="*/ 593725 w 1961232"/>
              <a:gd name="connsiteY18" fmla="*/ 13124 h 1921763"/>
              <a:gd name="connsiteX19" fmla="*/ 346101 w 1961232"/>
              <a:gd name="connsiteY19" fmla="*/ 28097 h 1921763"/>
              <a:gd name="connsiteX20" fmla="*/ 111125 w 1961232"/>
              <a:gd name="connsiteY20" fmla="*/ 179811 h 1921763"/>
              <a:gd name="connsiteX21" fmla="*/ 66701 w 1961232"/>
              <a:gd name="connsiteY21" fmla="*/ 240823 h 1921763"/>
              <a:gd name="connsiteX22" fmla="*/ 0 w 1961232"/>
              <a:gd name="connsiteY22" fmla="*/ 249661 h 1921763"/>
              <a:gd name="connsiteX23" fmla="*/ 12700 w 1961232"/>
              <a:gd name="connsiteY23" fmla="*/ 363961 h 1921763"/>
              <a:gd name="connsiteX24" fmla="*/ 119062 w 1961232"/>
              <a:gd name="connsiteY24" fmla="*/ 430636 h 1921763"/>
              <a:gd name="connsiteX25" fmla="*/ 190500 w 1961232"/>
              <a:gd name="connsiteY25" fmla="*/ 470324 h 1921763"/>
              <a:gd name="connsiteX26" fmla="*/ 196850 w 1961232"/>
              <a:gd name="connsiteY26" fmla="*/ 562399 h 1921763"/>
              <a:gd name="connsiteX27" fmla="*/ 300037 w 1961232"/>
              <a:gd name="connsiteY27" fmla="*/ 606849 h 1921763"/>
              <a:gd name="connsiteX28" fmla="*/ 387350 w 1961232"/>
              <a:gd name="connsiteY28" fmla="*/ 560811 h 1921763"/>
              <a:gd name="connsiteX29" fmla="*/ 469900 w 1961232"/>
              <a:gd name="connsiteY29" fmla="*/ 463974 h 1921763"/>
              <a:gd name="connsiteX30" fmla="*/ 539750 w 1961232"/>
              <a:gd name="connsiteY30" fmla="*/ 408411 h 1921763"/>
              <a:gd name="connsiteX31" fmla="*/ 625475 w 1961232"/>
              <a:gd name="connsiteY31" fmla="*/ 384599 h 1921763"/>
              <a:gd name="connsiteX32" fmla="*/ 727100 w 1961232"/>
              <a:gd name="connsiteY32" fmla="*/ 364648 h 1921763"/>
              <a:gd name="connsiteX33" fmla="*/ 957262 w 1961232"/>
              <a:gd name="connsiteY33" fmla="*/ 511599 h 1921763"/>
              <a:gd name="connsiteX34" fmla="*/ 1000150 w 1961232"/>
              <a:gd name="connsiteY34" fmla="*/ 593248 h 1921763"/>
              <a:gd name="connsiteX35" fmla="*/ 1003325 w 1961232"/>
              <a:gd name="connsiteY35" fmla="*/ 666273 h 1921763"/>
              <a:gd name="connsiteX36" fmla="*/ 844550 w 1961232"/>
              <a:gd name="connsiteY36" fmla="*/ 1365674 h 1921763"/>
              <a:gd name="connsiteX37" fmla="*/ 758825 w 1961232"/>
              <a:gd name="connsiteY37" fmla="*/ 1518074 h 1921763"/>
              <a:gd name="connsiteX38" fmla="*/ 792162 w 1961232"/>
              <a:gd name="connsiteY38" fmla="*/ 1560936 h 1921763"/>
              <a:gd name="connsiteX39" fmla="*/ 820737 w 1961232"/>
              <a:gd name="connsiteY39" fmla="*/ 1527599 h 1921763"/>
              <a:gd name="connsiteX40" fmla="*/ 815975 w 1961232"/>
              <a:gd name="connsiteY40" fmla="*/ 1446636 h 1921763"/>
              <a:gd name="connsiteX41" fmla="*/ 815975 w 1961232"/>
              <a:gd name="connsiteY41" fmla="*/ 1446636 h 1921763"/>
              <a:gd name="connsiteX0" fmla="*/ 1785937 w 1961232"/>
              <a:gd name="connsiteY0" fmla="*/ 1829224 h 1921763"/>
              <a:gd name="connsiteX1" fmla="*/ 1743101 w 1961232"/>
              <a:gd name="connsiteY1" fmla="*/ 1828322 h 1921763"/>
              <a:gd name="connsiteX2" fmla="*/ 1709737 w 1961232"/>
              <a:gd name="connsiteY2" fmla="*/ 1837161 h 1921763"/>
              <a:gd name="connsiteX3" fmla="*/ 1690687 w 1961232"/>
              <a:gd name="connsiteY3" fmla="*/ 1891136 h 1921763"/>
              <a:gd name="connsiteX4" fmla="*/ 1733550 w 1961232"/>
              <a:gd name="connsiteY4" fmla="*/ 1921300 h 1921763"/>
              <a:gd name="connsiteX5" fmla="*/ 1801812 w 1961232"/>
              <a:gd name="connsiteY5" fmla="*/ 1884786 h 1921763"/>
              <a:gd name="connsiteX6" fmla="*/ 1793875 w 1961232"/>
              <a:gd name="connsiteY6" fmla="*/ 1830811 h 1921763"/>
              <a:gd name="connsiteX7" fmla="*/ 1863751 w 1961232"/>
              <a:gd name="connsiteY7" fmla="*/ 1745772 h 1921763"/>
              <a:gd name="connsiteX8" fmla="*/ 1922462 w 1961232"/>
              <a:gd name="connsiteY8" fmla="*/ 1630786 h 1921763"/>
              <a:gd name="connsiteX9" fmla="*/ 1959001 w 1961232"/>
              <a:gd name="connsiteY9" fmla="*/ 1485422 h 1921763"/>
              <a:gd name="connsiteX10" fmla="*/ 1949450 w 1961232"/>
              <a:gd name="connsiteY10" fmla="*/ 1348211 h 1921763"/>
              <a:gd name="connsiteX11" fmla="*/ 1905026 w 1961232"/>
              <a:gd name="connsiteY11" fmla="*/ 1221897 h 1921763"/>
              <a:gd name="connsiteX12" fmla="*/ 1819275 w 1961232"/>
              <a:gd name="connsiteY12" fmla="*/ 1098974 h 1921763"/>
              <a:gd name="connsiteX13" fmla="*/ 1724051 w 1961232"/>
              <a:gd name="connsiteY13" fmla="*/ 1002822 h 1921763"/>
              <a:gd name="connsiteX14" fmla="*/ 1578001 w 1961232"/>
              <a:gd name="connsiteY14" fmla="*/ 894872 h 1921763"/>
              <a:gd name="connsiteX15" fmla="*/ 1331912 w 1961232"/>
              <a:gd name="connsiteY15" fmla="*/ 692574 h 1921763"/>
              <a:gd name="connsiteX16" fmla="*/ 1038251 w 1961232"/>
              <a:gd name="connsiteY16" fmla="*/ 320198 h 1921763"/>
              <a:gd name="connsiteX17" fmla="*/ 882650 w 1961232"/>
              <a:gd name="connsiteY17" fmla="*/ 173461 h 1921763"/>
              <a:gd name="connsiteX18" fmla="*/ 593725 w 1961232"/>
              <a:gd name="connsiteY18" fmla="*/ 13124 h 1921763"/>
              <a:gd name="connsiteX19" fmla="*/ 346101 w 1961232"/>
              <a:gd name="connsiteY19" fmla="*/ 28097 h 1921763"/>
              <a:gd name="connsiteX20" fmla="*/ 111125 w 1961232"/>
              <a:gd name="connsiteY20" fmla="*/ 179811 h 1921763"/>
              <a:gd name="connsiteX21" fmla="*/ 66701 w 1961232"/>
              <a:gd name="connsiteY21" fmla="*/ 240823 h 1921763"/>
              <a:gd name="connsiteX22" fmla="*/ 0 w 1961232"/>
              <a:gd name="connsiteY22" fmla="*/ 249661 h 1921763"/>
              <a:gd name="connsiteX23" fmla="*/ 12700 w 1961232"/>
              <a:gd name="connsiteY23" fmla="*/ 363961 h 1921763"/>
              <a:gd name="connsiteX24" fmla="*/ 119062 w 1961232"/>
              <a:gd name="connsiteY24" fmla="*/ 430636 h 1921763"/>
              <a:gd name="connsiteX25" fmla="*/ 190500 w 1961232"/>
              <a:gd name="connsiteY25" fmla="*/ 470324 h 1921763"/>
              <a:gd name="connsiteX26" fmla="*/ 196850 w 1961232"/>
              <a:gd name="connsiteY26" fmla="*/ 562399 h 1921763"/>
              <a:gd name="connsiteX27" fmla="*/ 300037 w 1961232"/>
              <a:gd name="connsiteY27" fmla="*/ 606849 h 1921763"/>
              <a:gd name="connsiteX28" fmla="*/ 387350 w 1961232"/>
              <a:gd name="connsiteY28" fmla="*/ 560811 h 1921763"/>
              <a:gd name="connsiteX29" fmla="*/ 469900 w 1961232"/>
              <a:gd name="connsiteY29" fmla="*/ 463974 h 1921763"/>
              <a:gd name="connsiteX30" fmla="*/ 539750 w 1961232"/>
              <a:gd name="connsiteY30" fmla="*/ 408411 h 1921763"/>
              <a:gd name="connsiteX31" fmla="*/ 625475 w 1961232"/>
              <a:gd name="connsiteY31" fmla="*/ 384599 h 1921763"/>
              <a:gd name="connsiteX32" fmla="*/ 727100 w 1961232"/>
              <a:gd name="connsiteY32" fmla="*/ 364648 h 1921763"/>
              <a:gd name="connsiteX33" fmla="*/ 957262 w 1961232"/>
              <a:gd name="connsiteY33" fmla="*/ 511599 h 1921763"/>
              <a:gd name="connsiteX34" fmla="*/ 1000150 w 1961232"/>
              <a:gd name="connsiteY34" fmla="*/ 593248 h 1921763"/>
              <a:gd name="connsiteX35" fmla="*/ 1003325 w 1961232"/>
              <a:gd name="connsiteY35" fmla="*/ 666273 h 1921763"/>
              <a:gd name="connsiteX36" fmla="*/ 955700 w 1961232"/>
              <a:gd name="connsiteY36" fmla="*/ 993298 h 1921763"/>
              <a:gd name="connsiteX37" fmla="*/ 844550 w 1961232"/>
              <a:gd name="connsiteY37" fmla="*/ 1365674 h 1921763"/>
              <a:gd name="connsiteX38" fmla="*/ 758825 w 1961232"/>
              <a:gd name="connsiteY38" fmla="*/ 1518074 h 1921763"/>
              <a:gd name="connsiteX39" fmla="*/ 792162 w 1961232"/>
              <a:gd name="connsiteY39" fmla="*/ 1560936 h 1921763"/>
              <a:gd name="connsiteX40" fmla="*/ 820737 w 1961232"/>
              <a:gd name="connsiteY40" fmla="*/ 1527599 h 1921763"/>
              <a:gd name="connsiteX41" fmla="*/ 815975 w 1961232"/>
              <a:gd name="connsiteY41" fmla="*/ 1446636 h 1921763"/>
              <a:gd name="connsiteX42" fmla="*/ 815975 w 1961232"/>
              <a:gd name="connsiteY42" fmla="*/ 1446636 h 1921763"/>
              <a:gd name="connsiteX0" fmla="*/ 1785937 w 1961232"/>
              <a:gd name="connsiteY0" fmla="*/ 1829224 h 1921763"/>
              <a:gd name="connsiteX1" fmla="*/ 1743101 w 1961232"/>
              <a:gd name="connsiteY1" fmla="*/ 1828322 h 1921763"/>
              <a:gd name="connsiteX2" fmla="*/ 1709737 w 1961232"/>
              <a:gd name="connsiteY2" fmla="*/ 1837161 h 1921763"/>
              <a:gd name="connsiteX3" fmla="*/ 1690687 w 1961232"/>
              <a:gd name="connsiteY3" fmla="*/ 1891136 h 1921763"/>
              <a:gd name="connsiteX4" fmla="*/ 1733550 w 1961232"/>
              <a:gd name="connsiteY4" fmla="*/ 1921300 h 1921763"/>
              <a:gd name="connsiteX5" fmla="*/ 1801812 w 1961232"/>
              <a:gd name="connsiteY5" fmla="*/ 1884786 h 1921763"/>
              <a:gd name="connsiteX6" fmla="*/ 1793875 w 1961232"/>
              <a:gd name="connsiteY6" fmla="*/ 1830811 h 1921763"/>
              <a:gd name="connsiteX7" fmla="*/ 1863751 w 1961232"/>
              <a:gd name="connsiteY7" fmla="*/ 1745772 h 1921763"/>
              <a:gd name="connsiteX8" fmla="*/ 1922462 w 1961232"/>
              <a:gd name="connsiteY8" fmla="*/ 1630786 h 1921763"/>
              <a:gd name="connsiteX9" fmla="*/ 1959001 w 1961232"/>
              <a:gd name="connsiteY9" fmla="*/ 1485422 h 1921763"/>
              <a:gd name="connsiteX10" fmla="*/ 1949450 w 1961232"/>
              <a:gd name="connsiteY10" fmla="*/ 1348211 h 1921763"/>
              <a:gd name="connsiteX11" fmla="*/ 1905026 w 1961232"/>
              <a:gd name="connsiteY11" fmla="*/ 1221897 h 1921763"/>
              <a:gd name="connsiteX12" fmla="*/ 1819275 w 1961232"/>
              <a:gd name="connsiteY12" fmla="*/ 1098974 h 1921763"/>
              <a:gd name="connsiteX13" fmla="*/ 1724051 w 1961232"/>
              <a:gd name="connsiteY13" fmla="*/ 1002822 h 1921763"/>
              <a:gd name="connsiteX14" fmla="*/ 1578001 w 1961232"/>
              <a:gd name="connsiteY14" fmla="*/ 894872 h 1921763"/>
              <a:gd name="connsiteX15" fmla="*/ 1331912 w 1961232"/>
              <a:gd name="connsiteY15" fmla="*/ 692574 h 1921763"/>
              <a:gd name="connsiteX16" fmla="*/ 1038251 w 1961232"/>
              <a:gd name="connsiteY16" fmla="*/ 320198 h 1921763"/>
              <a:gd name="connsiteX17" fmla="*/ 882650 w 1961232"/>
              <a:gd name="connsiteY17" fmla="*/ 173461 h 1921763"/>
              <a:gd name="connsiteX18" fmla="*/ 593725 w 1961232"/>
              <a:gd name="connsiteY18" fmla="*/ 13124 h 1921763"/>
              <a:gd name="connsiteX19" fmla="*/ 346101 w 1961232"/>
              <a:gd name="connsiteY19" fmla="*/ 28097 h 1921763"/>
              <a:gd name="connsiteX20" fmla="*/ 111125 w 1961232"/>
              <a:gd name="connsiteY20" fmla="*/ 179811 h 1921763"/>
              <a:gd name="connsiteX21" fmla="*/ 66701 w 1961232"/>
              <a:gd name="connsiteY21" fmla="*/ 240823 h 1921763"/>
              <a:gd name="connsiteX22" fmla="*/ 0 w 1961232"/>
              <a:gd name="connsiteY22" fmla="*/ 249661 h 1921763"/>
              <a:gd name="connsiteX23" fmla="*/ 12700 w 1961232"/>
              <a:gd name="connsiteY23" fmla="*/ 363961 h 1921763"/>
              <a:gd name="connsiteX24" fmla="*/ 119062 w 1961232"/>
              <a:gd name="connsiteY24" fmla="*/ 430636 h 1921763"/>
              <a:gd name="connsiteX25" fmla="*/ 190500 w 1961232"/>
              <a:gd name="connsiteY25" fmla="*/ 470324 h 1921763"/>
              <a:gd name="connsiteX26" fmla="*/ 196850 w 1961232"/>
              <a:gd name="connsiteY26" fmla="*/ 562399 h 1921763"/>
              <a:gd name="connsiteX27" fmla="*/ 300037 w 1961232"/>
              <a:gd name="connsiteY27" fmla="*/ 606849 h 1921763"/>
              <a:gd name="connsiteX28" fmla="*/ 387350 w 1961232"/>
              <a:gd name="connsiteY28" fmla="*/ 560811 h 1921763"/>
              <a:gd name="connsiteX29" fmla="*/ 469900 w 1961232"/>
              <a:gd name="connsiteY29" fmla="*/ 463974 h 1921763"/>
              <a:gd name="connsiteX30" fmla="*/ 539750 w 1961232"/>
              <a:gd name="connsiteY30" fmla="*/ 408411 h 1921763"/>
              <a:gd name="connsiteX31" fmla="*/ 625475 w 1961232"/>
              <a:gd name="connsiteY31" fmla="*/ 384599 h 1921763"/>
              <a:gd name="connsiteX32" fmla="*/ 727100 w 1961232"/>
              <a:gd name="connsiteY32" fmla="*/ 364648 h 1921763"/>
              <a:gd name="connsiteX33" fmla="*/ 957262 w 1961232"/>
              <a:gd name="connsiteY33" fmla="*/ 511599 h 1921763"/>
              <a:gd name="connsiteX34" fmla="*/ 1000150 w 1961232"/>
              <a:gd name="connsiteY34" fmla="*/ 593248 h 1921763"/>
              <a:gd name="connsiteX35" fmla="*/ 1003325 w 1961232"/>
              <a:gd name="connsiteY35" fmla="*/ 666273 h 1921763"/>
              <a:gd name="connsiteX36" fmla="*/ 955700 w 1961232"/>
              <a:gd name="connsiteY36" fmla="*/ 993298 h 1921763"/>
              <a:gd name="connsiteX37" fmla="*/ 914425 w 1961232"/>
              <a:gd name="connsiteY37" fmla="*/ 1310798 h 1921763"/>
              <a:gd name="connsiteX38" fmla="*/ 844550 w 1961232"/>
              <a:gd name="connsiteY38" fmla="*/ 1365674 h 1921763"/>
              <a:gd name="connsiteX39" fmla="*/ 758825 w 1961232"/>
              <a:gd name="connsiteY39" fmla="*/ 1518074 h 1921763"/>
              <a:gd name="connsiteX40" fmla="*/ 792162 w 1961232"/>
              <a:gd name="connsiteY40" fmla="*/ 1560936 h 1921763"/>
              <a:gd name="connsiteX41" fmla="*/ 820737 w 1961232"/>
              <a:gd name="connsiteY41" fmla="*/ 1527599 h 1921763"/>
              <a:gd name="connsiteX42" fmla="*/ 815975 w 1961232"/>
              <a:gd name="connsiteY42" fmla="*/ 1446636 h 1921763"/>
              <a:gd name="connsiteX43" fmla="*/ 815975 w 1961232"/>
              <a:gd name="connsiteY43" fmla="*/ 1446636 h 1921763"/>
              <a:gd name="connsiteX0" fmla="*/ 1785937 w 1961232"/>
              <a:gd name="connsiteY0" fmla="*/ 1829224 h 1921763"/>
              <a:gd name="connsiteX1" fmla="*/ 1743101 w 1961232"/>
              <a:gd name="connsiteY1" fmla="*/ 1828322 h 1921763"/>
              <a:gd name="connsiteX2" fmla="*/ 1709737 w 1961232"/>
              <a:gd name="connsiteY2" fmla="*/ 1837161 h 1921763"/>
              <a:gd name="connsiteX3" fmla="*/ 1690687 w 1961232"/>
              <a:gd name="connsiteY3" fmla="*/ 1891136 h 1921763"/>
              <a:gd name="connsiteX4" fmla="*/ 1733550 w 1961232"/>
              <a:gd name="connsiteY4" fmla="*/ 1921300 h 1921763"/>
              <a:gd name="connsiteX5" fmla="*/ 1801812 w 1961232"/>
              <a:gd name="connsiteY5" fmla="*/ 1884786 h 1921763"/>
              <a:gd name="connsiteX6" fmla="*/ 1793875 w 1961232"/>
              <a:gd name="connsiteY6" fmla="*/ 1830811 h 1921763"/>
              <a:gd name="connsiteX7" fmla="*/ 1863751 w 1961232"/>
              <a:gd name="connsiteY7" fmla="*/ 1745772 h 1921763"/>
              <a:gd name="connsiteX8" fmla="*/ 1922462 w 1961232"/>
              <a:gd name="connsiteY8" fmla="*/ 1630786 h 1921763"/>
              <a:gd name="connsiteX9" fmla="*/ 1959001 w 1961232"/>
              <a:gd name="connsiteY9" fmla="*/ 1485422 h 1921763"/>
              <a:gd name="connsiteX10" fmla="*/ 1949450 w 1961232"/>
              <a:gd name="connsiteY10" fmla="*/ 1348211 h 1921763"/>
              <a:gd name="connsiteX11" fmla="*/ 1905026 w 1961232"/>
              <a:gd name="connsiteY11" fmla="*/ 1221897 h 1921763"/>
              <a:gd name="connsiteX12" fmla="*/ 1819275 w 1961232"/>
              <a:gd name="connsiteY12" fmla="*/ 1098974 h 1921763"/>
              <a:gd name="connsiteX13" fmla="*/ 1724051 w 1961232"/>
              <a:gd name="connsiteY13" fmla="*/ 1002822 h 1921763"/>
              <a:gd name="connsiteX14" fmla="*/ 1578001 w 1961232"/>
              <a:gd name="connsiteY14" fmla="*/ 894872 h 1921763"/>
              <a:gd name="connsiteX15" fmla="*/ 1331912 w 1961232"/>
              <a:gd name="connsiteY15" fmla="*/ 692574 h 1921763"/>
              <a:gd name="connsiteX16" fmla="*/ 1038251 w 1961232"/>
              <a:gd name="connsiteY16" fmla="*/ 320198 h 1921763"/>
              <a:gd name="connsiteX17" fmla="*/ 882650 w 1961232"/>
              <a:gd name="connsiteY17" fmla="*/ 173461 h 1921763"/>
              <a:gd name="connsiteX18" fmla="*/ 593725 w 1961232"/>
              <a:gd name="connsiteY18" fmla="*/ 13124 h 1921763"/>
              <a:gd name="connsiteX19" fmla="*/ 346101 w 1961232"/>
              <a:gd name="connsiteY19" fmla="*/ 28097 h 1921763"/>
              <a:gd name="connsiteX20" fmla="*/ 111125 w 1961232"/>
              <a:gd name="connsiteY20" fmla="*/ 179811 h 1921763"/>
              <a:gd name="connsiteX21" fmla="*/ 66701 w 1961232"/>
              <a:gd name="connsiteY21" fmla="*/ 240823 h 1921763"/>
              <a:gd name="connsiteX22" fmla="*/ 0 w 1961232"/>
              <a:gd name="connsiteY22" fmla="*/ 249661 h 1921763"/>
              <a:gd name="connsiteX23" fmla="*/ 12700 w 1961232"/>
              <a:gd name="connsiteY23" fmla="*/ 363961 h 1921763"/>
              <a:gd name="connsiteX24" fmla="*/ 119062 w 1961232"/>
              <a:gd name="connsiteY24" fmla="*/ 430636 h 1921763"/>
              <a:gd name="connsiteX25" fmla="*/ 190500 w 1961232"/>
              <a:gd name="connsiteY25" fmla="*/ 470324 h 1921763"/>
              <a:gd name="connsiteX26" fmla="*/ 196850 w 1961232"/>
              <a:gd name="connsiteY26" fmla="*/ 562399 h 1921763"/>
              <a:gd name="connsiteX27" fmla="*/ 300037 w 1961232"/>
              <a:gd name="connsiteY27" fmla="*/ 606849 h 1921763"/>
              <a:gd name="connsiteX28" fmla="*/ 387350 w 1961232"/>
              <a:gd name="connsiteY28" fmla="*/ 560811 h 1921763"/>
              <a:gd name="connsiteX29" fmla="*/ 469900 w 1961232"/>
              <a:gd name="connsiteY29" fmla="*/ 463974 h 1921763"/>
              <a:gd name="connsiteX30" fmla="*/ 539750 w 1961232"/>
              <a:gd name="connsiteY30" fmla="*/ 408411 h 1921763"/>
              <a:gd name="connsiteX31" fmla="*/ 625475 w 1961232"/>
              <a:gd name="connsiteY31" fmla="*/ 384599 h 1921763"/>
              <a:gd name="connsiteX32" fmla="*/ 727100 w 1961232"/>
              <a:gd name="connsiteY32" fmla="*/ 364648 h 1921763"/>
              <a:gd name="connsiteX33" fmla="*/ 957262 w 1961232"/>
              <a:gd name="connsiteY33" fmla="*/ 511599 h 1921763"/>
              <a:gd name="connsiteX34" fmla="*/ 1000150 w 1961232"/>
              <a:gd name="connsiteY34" fmla="*/ 593248 h 1921763"/>
              <a:gd name="connsiteX35" fmla="*/ 1003325 w 1961232"/>
              <a:gd name="connsiteY35" fmla="*/ 666273 h 1921763"/>
              <a:gd name="connsiteX36" fmla="*/ 955700 w 1961232"/>
              <a:gd name="connsiteY36" fmla="*/ 993298 h 1921763"/>
              <a:gd name="connsiteX37" fmla="*/ 914425 w 1961232"/>
              <a:gd name="connsiteY37" fmla="*/ 1310798 h 1921763"/>
              <a:gd name="connsiteX38" fmla="*/ 844550 w 1961232"/>
              <a:gd name="connsiteY38" fmla="*/ 1365674 h 1921763"/>
              <a:gd name="connsiteX39" fmla="*/ 809625 w 1961232"/>
              <a:gd name="connsiteY39" fmla="*/ 1454574 h 1921763"/>
              <a:gd name="connsiteX40" fmla="*/ 792162 w 1961232"/>
              <a:gd name="connsiteY40" fmla="*/ 1560936 h 1921763"/>
              <a:gd name="connsiteX41" fmla="*/ 820737 w 1961232"/>
              <a:gd name="connsiteY41" fmla="*/ 1527599 h 1921763"/>
              <a:gd name="connsiteX42" fmla="*/ 815975 w 1961232"/>
              <a:gd name="connsiteY42" fmla="*/ 1446636 h 1921763"/>
              <a:gd name="connsiteX43" fmla="*/ 815975 w 1961232"/>
              <a:gd name="connsiteY43" fmla="*/ 1446636 h 1921763"/>
              <a:gd name="connsiteX0" fmla="*/ 1785937 w 1961232"/>
              <a:gd name="connsiteY0" fmla="*/ 1829224 h 1921763"/>
              <a:gd name="connsiteX1" fmla="*/ 1743101 w 1961232"/>
              <a:gd name="connsiteY1" fmla="*/ 1828322 h 1921763"/>
              <a:gd name="connsiteX2" fmla="*/ 1709737 w 1961232"/>
              <a:gd name="connsiteY2" fmla="*/ 1837161 h 1921763"/>
              <a:gd name="connsiteX3" fmla="*/ 1690687 w 1961232"/>
              <a:gd name="connsiteY3" fmla="*/ 1891136 h 1921763"/>
              <a:gd name="connsiteX4" fmla="*/ 1733550 w 1961232"/>
              <a:gd name="connsiteY4" fmla="*/ 1921300 h 1921763"/>
              <a:gd name="connsiteX5" fmla="*/ 1801812 w 1961232"/>
              <a:gd name="connsiteY5" fmla="*/ 1884786 h 1921763"/>
              <a:gd name="connsiteX6" fmla="*/ 1793875 w 1961232"/>
              <a:gd name="connsiteY6" fmla="*/ 1830811 h 1921763"/>
              <a:gd name="connsiteX7" fmla="*/ 1863751 w 1961232"/>
              <a:gd name="connsiteY7" fmla="*/ 1745772 h 1921763"/>
              <a:gd name="connsiteX8" fmla="*/ 1922462 w 1961232"/>
              <a:gd name="connsiteY8" fmla="*/ 1630786 h 1921763"/>
              <a:gd name="connsiteX9" fmla="*/ 1959001 w 1961232"/>
              <a:gd name="connsiteY9" fmla="*/ 1485422 h 1921763"/>
              <a:gd name="connsiteX10" fmla="*/ 1949450 w 1961232"/>
              <a:gd name="connsiteY10" fmla="*/ 1348211 h 1921763"/>
              <a:gd name="connsiteX11" fmla="*/ 1905026 w 1961232"/>
              <a:gd name="connsiteY11" fmla="*/ 1221897 h 1921763"/>
              <a:gd name="connsiteX12" fmla="*/ 1819275 w 1961232"/>
              <a:gd name="connsiteY12" fmla="*/ 1098974 h 1921763"/>
              <a:gd name="connsiteX13" fmla="*/ 1724051 w 1961232"/>
              <a:gd name="connsiteY13" fmla="*/ 1002822 h 1921763"/>
              <a:gd name="connsiteX14" fmla="*/ 1578001 w 1961232"/>
              <a:gd name="connsiteY14" fmla="*/ 894872 h 1921763"/>
              <a:gd name="connsiteX15" fmla="*/ 1331912 w 1961232"/>
              <a:gd name="connsiteY15" fmla="*/ 692574 h 1921763"/>
              <a:gd name="connsiteX16" fmla="*/ 1038251 w 1961232"/>
              <a:gd name="connsiteY16" fmla="*/ 320198 h 1921763"/>
              <a:gd name="connsiteX17" fmla="*/ 882650 w 1961232"/>
              <a:gd name="connsiteY17" fmla="*/ 173461 h 1921763"/>
              <a:gd name="connsiteX18" fmla="*/ 593725 w 1961232"/>
              <a:gd name="connsiteY18" fmla="*/ 13124 h 1921763"/>
              <a:gd name="connsiteX19" fmla="*/ 346101 w 1961232"/>
              <a:gd name="connsiteY19" fmla="*/ 28097 h 1921763"/>
              <a:gd name="connsiteX20" fmla="*/ 111125 w 1961232"/>
              <a:gd name="connsiteY20" fmla="*/ 179811 h 1921763"/>
              <a:gd name="connsiteX21" fmla="*/ 66701 w 1961232"/>
              <a:gd name="connsiteY21" fmla="*/ 240823 h 1921763"/>
              <a:gd name="connsiteX22" fmla="*/ 0 w 1961232"/>
              <a:gd name="connsiteY22" fmla="*/ 249661 h 1921763"/>
              <a:gd name="connsiteX23" fmla="*/ 12700 w 1961232"/>
              <a:gd name="connsiteY23" fmla="*/ 363961 h 1921763"/>
              <a:gd name="connsiteX24" fmla="*/ 119062 w 1961232"/>
              <a:gd name="connsiteY24" fmla="*/ 430636 h 1921763"/>
              <a:gd name="connsiteX25" fmla="*/ 190500 w 1961232"/>
              <a:gd name="connsiteY25" fmla="*/ 470324 h 1921763"/>
              <a:gd name="connsiteX26" fmla="*/ 196850 w 1961232"/>
              <a:gd name="connsiteY26" fmla="*/ 562399 h 1921763"/>
              <a:gd name="connsiteX27" fmla="*/ 300037 w 1961232"/>
              <a:gd name="connsiteY27" fmla="*/ 606849 h 1921763"/>
              <a:gd name="connsiteX28" fmla="*/ 387350 w 1961232"/>
              <a:gd name="connsiteY28" fmla="*/ 560811 h 1921763"/>
              <a:gd name="connsiteX29" fmla="*/ 469900 w 1961232"/>
              <a:gd name="connsiteY29" fmla="*/ 463974 h 1921763"/>
              <a:gd name="connsiteX30" fmla="*/ 539750 w 1961232"/>
              <a:gd name="connsiteY30" fmla="*/ 408411 h 1921763"/>
              <a:gd name="connsiteX31" fmla="*/ 625475 w 1961232"/>
              <a:gd name="connsiteY31" fmla="*/ 384599 h 1921763"/>
              <a:gd name="connsiteX32" fmla="*/ 727100 w 1961232"/>
              <a:gd name="connsiteY32" fmla="*/ 364648 h 1921763"/>
              <a:gd name="connsiteX33" fmla="*/ 957262 w 1961232"/>
              <a:gd name="connsiteY33" fmla="*/ 511599 h 1921763"/>
              <a:gd name="connsiteX34" fmla="*/ 1000150 w 1961232"/>
              <a:gd name="connsiteY34" fmla="*/ 593248 h 1921763"/>
              <a:gd name="connsiteX35" fmla="*/ 1003325 w 1961232"/>
              <a:gd name="connsiteY35" fmla="*/ 666273 h 1921763"/>
              <a:gd name="connsiteX36" fmla="*/ 955700 w 1961232"/>
              <a:gd name="connsiteY36" fmla="*/ 993298 h 1921763"/>
              <a:gd name="connsiteX37" fmla="*/ 914425 w 1961232"/>
              <a:gd name="connsiteY37" fmla="*/ 1310798 h 1921763"/>
              <a:gd name="connsiteX38" fmla="*/ 844550 w 1961232"/>
              <a:gd name="connsiteY38" fmla="*/ 1365674 h 1921763"/>
              <a:gd name="connsiteX39" fmla="*/ 809625 w 1961232"/>
              <a:gd name="connsiteY39" fmla="*/ 1454574 h 1921763"/>
              <a:gd name="connsiteX40" fmla="*/ 792162 w 1961232"/>
              <a:gd name="connsiteY40" fmla="*/ 1560936 h 1921763"/>
              <a:gd name="connsiteX41" fmla="*/ 887412 w 1961232"/>
              <a:gd name="connsiteY41" fmla="*/ 1467274 h 1921763"/>
              <a:gd name="connsiteX42" fmla="*/ 815975 w 1961232"/>
              <a:gd name="connsiteY42" fmla="*/ 1446636 h 1921763"/>
              <a:gd name="connsiteX43" fmla="*/ 815975 w 1961232"/>
              <a:gd name="connsiteY43" fmla="*/ 1446636 h 1921763"/>
              <a:gd name="connsiteX0" fmla="*/ 1785937 w 1961232"/>
              <a:gd name="connsiteY0" fmla="*/ 1829224 h 1921763"/>
              <a:gd name="connsiteX1" fmla="*/ 1743101 w 1961232"/>
              <a:gd name="connsiteY1" fmla="*/ 1828322 h 1921763"/>
              <a:gd name="connsiteX2" fmla="*/ 1709737 w 1961232"/>
              <a:gd name="connsiteY2" fmla="*/ 1837161 h 1921763"/>
              <a:gd name="connsiteX3" fmla="*/ 1690687 w 1961232"/>
              <a:gd name="connsiteY3" fmla="*/ 1891136 h 1921763"/>
              <a:gd name="connsiteX4" fmla="*/ 1733550 w 1961232"/>
              <a:gd name="connsiteY4" fmla="*/ 1921300 h 1921763"/>
              <a:gd name="connsiteX5" fmla="*/ 1801812 w 1961232"/>
              <a:gd name="connsiteY5" fmla="*/ 1884786 h 1921763"/>
              <a:gd name="connsiteX6" fmla="*/ 1793875 w 1961232"/>
              <a:gd name="connsiteY6" fmla="*/ 1830811 h 1921763"/>
              <a:gd name="connsiteX7" fmla="*/ 1863751 w 1961232"/>
              <a:gd name="connsiteY7" fmla="*/ 1745772 h 1921763"/>
              <a:gd name="connsiteX8" fmla="*/ 1922462 w 1961232"/>
              <a:gd name="connsiteY8" fmla="*/ 1630786 h 1921763"/>
              <a:gd name="connsiteX9" fmla="*/ 1959001 w 1961232"/>
              <a:gd name="connsiteY9" fmla="*/ 1485422 h 1921763"/>
              <a:gd name="connsiteX10" fmla="*/ 1949450 w 1961232"/>
              <a:gd name="connsiteY10" fmla="*/ 1348211 h 1921763"/>
              <a:gd name="connsiteX11" fmla="*/ 1905026 w 1961232"/>
              <a:gd name="connsiteY11" fmla="*/ 1221897 h 1921763"/>
              <a:gd name="connsiteX12" fmla="*/ 1819275 w 1961232"/>
              <a:gd name="connsiteY12" fmla="*/ 1098974 h 1921763"/>
              <a:gd name="connsiteX13" fmla="*/ 1724051 w 1961232"/>
              <a:gd name="connsiteY13" fmla="*/ 1002822 h 1921763"/>
              <a:gd name="connsiteX14" fmla="*/ 1578001 w 1961232"/>
              <a:gd name="connsiteY14" fmla="*/ 894872 h 1921763"/>
              <a:gd name="connsiteX15" fmla="*/ 1331912 w 1961232"/>
              <a:gd name="connsiteY15" fmla="*/ 692574 h 1921763"/>
              <a:gd name="connsiteX16" fmla="*/ 1038251 w 1961232"/>
              <a:gd name="connsiteY16" fmla="*/ 320198 h 1921763"/>
              <a:gd name="connsiteX17" fmla="*/ 882650 w 1961232"/>
              <a:gd name="connsiteY17" fmla="*/ 173461 h 1921763"/>
              <a:gd name="connsiteX18" fmla="*/ 593725 w 1961232"/>
              <a:gd name="connsiteY18" fmla="*/ 13124 h 1921763"/>
              <a:gd name="connsiteX19" fmla="*/ 346101 w 1961232"/>
              <a:gd name="connsiteY19" fmla="*/ 28097 h 1921763"/>
              <a:gd name="connsiteX20" fmla="*/ 111125 w 1961232"/>
              <a:gd name="connsiteY20" fmla="*/ 179811 h 1921763"/>
              <a:gd name="connsiteX21" fmla="*/ 66701 w 1961232"/>
              <a:gd name="connsiteY21" fmla="*/ 240823 h 1921763"/>
              <a:gd name="connsiteX22" fmla="*/ 0 w 1961232"/>
              <a:gd name="connsiteY22" fmla="*/ 249661 h 1921763"/>
              <a:gd name="connsiteX23" fmla="*/ 12700 w 1961232"/>
              <a:gd name="connsiteY23" fmla="*/ 363961 h 1921763"/>
              <a:gd name="connsiteX24" fmla="*/ 119062 w 1961232"/>
              <a:gd name="connsiteY24" fmla="*/ 430636 h 1921763"/>
              <a:gd name="connsiteX25" fmla="*/ 190500 w 1961232"/>
              <a:gd name="connsiteY25" fmla="*/ 470324 h 1921763"/>
              <a:gd name="connsiteX26" fmla="*/ 196850 w 1961232"/>
              <a:gd name="connsiteY26" fmla="*/ 562399 h 1921763"/>
              <a:gd name="connsiteX27" fmla="*/ 300037 w 1961232"/>
              <a:gd name="connsiteY27" fmla="*/ 606849 h 1921763"/>
              <a:gd name="connsiteX28" fmla="*/ 387350 w 1961232"/>
              <a:gd name="connsiteY28" fmla="*/ 560811 h 1921763"/>
              <a:gd name="connsiteX29" fmla="*/ 469900 w 1961232"/>
              <a:gd name="connsiteY29" fmla="*/ 463974 h 1921763"/>
              <a:gd name="connsiteX30" fmla="*/ 539750 w 1961232"/>
              <a:gd name="connsiteY30" fmla="*/ 408411 h 1921763"/>
              <a:gd name="connsiteX31" fmla="*/ 625475 w 1961232"/>
              <a:gd name="connsiteY31" fmla="*/ 384599 h 1921763"/>
              <a:gd name="connsiteX32" fmla="*/ 727100 w 1961232"/>
              <a:gd name="connsiteY32" fmla="*/ 364648 h 1921763"/>
              <a:gd name="connsiteX33" fmla="*/ 957262 w 1961232"/>
              <a:gd name="connsiteY33" fmla="*/ 511599 h 1921763"/>
              <a:gd name="connsiteX34" fmla="*/ 1000150 w 1961232"/>
              <a:gd name="connsiteY34" fmla="*/ 593248 h 1921763"/>
              <a:gd name="connsiteX35" fmla="*/ 1003325 w 1961232"/>
              <a:gd name="connsiteY35" fmla="*/ 666273 h 1921763"/>
              <a:gd name="connsiteX36" fmla="*/ 955700 w 1961232"/>
              <a:gd name="connsiteY36" fmla="*/ 993298 h 1921763"/>
              <a:gd name="connsiteX37" fmla="*/ 914425 w 1961232"/>
              <a:gd name="connsiteY37" fmla="*/ 1310798 h 1921763"/>
              <a:gd name="connsiteX38" fmla="*/ 844550 w 1961232"/>
              <a:gd name="connsiteY38" fmla="*/ 1365674 h 1921763"/>
              <a:gd name="connsiteX39" fmla="*/ 809625 w 1961232"/>
              <a:gd name="connsiteY39" fmla="*/ 1454574 h 1921763"/>
              <a:gd name="connsiteX40" fmla="*/ 792162 w 1961232"/>
              <a:gd name="connsiteY40" fmla="*/ 1560936 h 1921763"/>
              <a:gd name="connsiteX41" fmla="*/ 887412 w 1961232"/>
              <a:gd name="connsiteY41" fmla="*/ 1467274 h 1921763"/>
              <a:gd name="connsiteX42" fmla="*/ 815975 w 1961232"/>
              <a:gd name="connsiteY42" fmla="*/ 1446636 h 1921763"/>
              <a:gd name="connsiteX0" fmla="*/ 1785937 w 1961232"/>
              <a:gd name="connsiteY0" fmla="*/ 1829224 h 1921763"/>
              <a:gd name="connsiteX1" fmla="*/ 1743101 w 1961232"/>
              <a:gd name="connsiteY1" fmla="*/ 1828322 h 1921763"/>
              <a:gd name="connsiteX2" fmla="*/ 1709737 w 1961232"/>
              <a:gd name="connsiteY2" fmla="*/ 1837161 h 1921763"/>
              <a:gd name="connsiteX3" fmla="*/ 1690687 w 1961232"/>
              <a:gd name="connsiteY3" fmla="*/ 1891136 h 1921763"/>
              <a:gd name="connsiteX4" fmla="*/ 1733550 w 1961232"/>
              <a:gd name="connsiteY4" fmla="*/ 1921300 h 1921763"/>
              <a:gd name="connsiteX5" fmla="*/ 1801812 w 1961232"/>
              <a:gd name="connsiteY5" fmla="*/ 1884786 h 1921763"/>
              <a:gd name="connsiteX6" fmla="*/ 1793875 w 1961232"/>
              <a:gd name="connsiteY6" fmla="*/ 1830811 h 1921763"/>
              <a:gd name="connsiteX7" fmla="*/ 1863751 w 1961232"/>
              <a:gd name="connsiteY7" fmla="*/ 1745772 h 1921763"/>
              <a:gd name="connsiteX8" fmla="*/ 1922462 w 1961232"/>
              <a:gd name="connsiteY8" fmla="*/ 1630786 h 1921763"/>
              <a:gd name="connsiteX9" fmla="*/ 1959001 w 1961232"/>
              <a:gd name="connsiteY9" fmla="*/ 1485422 h 1921763"/>
              <a:gd name="connsiteX10" fmla="*/ 1949450 w 1961232"/>
              <a:gd name="connsiteY10" fmla="*/ 1348211 h 1921763"/>
              <a:gd name="connsiteX11" fmla="*/ 1905026 w 1961232"/>
              <a:gd name="connsiteY11" fmla="*/ 1221897 h 1921763"/>
              <a:gd name="connsiteX12" fmla="*/ 1819275 w 1961232"/>
              <a:gd name="connsiteY12" fmla="*/ 1098974 h 1921763"/>
              <a:gd name="connsiteX13" fmla="*/ 1724051 w 1961232"/>
              <a:gd name="connsiteY13" fmla="*/ 1002822 h 1921763"/>
              <a:gd name="connsiteX14" fmla="*/ 1578001 w 1961232"/>
              <a:gd name="connsiteY14" fmla="*/ 894872 h 1921763"/>
              <a:gd name="connsiteX15" fmla="*/ 1331912 w 1961232"/>
              <a:gd name="connsiteY15" fmla="*/ 692574 h 1921763"/>
              <a:gd name="connsiteX16" fmla="*/ 1038251 w 1961232"/>
              <a:gd name="connsiteY16" fmla="*/ 320198 h 1921763"/>
              <a:gd name="connsiteX17" fmla="*/ 882650 w 1961232"/>
              <a:gd name="connsiteY17" fmla="*/ 173461 h 1921763"/>
              <a:gd name="connsiteX18" fmla="*/ 593725 w 1961232"/>
              <a:gd name="connsiteY18" fmla="*/ 13124 h 1921763"/>
              <a:gd name="connsiteX19" fmla="*/ 346101 w 1961232"/>
              <a:gd name="connsiteY19" fmla="*/ 28097 h 1921763"/>
              <a:gd name="connsiteX20" fmla="*/ 111125 w 1961232"/>
              <a:gd name="connsiteY20" fmla="*/ 179811 h 1921763"/>
              <a:gd name="connsiteX21" fmla="*/ 66701 w 1961232"/>
              <a:gd name="connsiteY21" fmla="*/ 240823 h 1921763"/>
              <a:gd name="connsiteX22" fmla="*/ 0 w 1961232"/>
              <a:gd name="connsiteY22" fmla="*/ 249661 h 1921763"/>
              <a:gd name="connsiteX23" fmla="*/ 12700 w 1961232"/>
              <a:gd name="connsiteY23" fmla="*/ 363961 h 1921763"/>
              <a:gd name="connsiteX24" fmla="*/ 119062 w 1961232"/>
              <a:gd name="connsiteY24" fmla="*/ 430636 h 1921763"/>
              <a:gd name="connsiteX25" fmla="*/ 190500 w 1961232"/>
              <a:gd name="connsiteY25" fmla="*/ 470324 h 1921763"/>
              <a:gd name="connsiteX26" fmla="*/ 196850 w 1961232"/>
              <a:gd name="connsiteY26" fmla="*/ 562399 h 1921763"/>
              <a:gd name="connsiteX27" fmla="*/ 300037 w 1961232"/>
              <a:gd name="connsiteY27" fmla="*/ 606849 h 1921763"/>
              <a:gd name="connsiteX28" fmla="*/ 387350 w 1961232"/>
              <a:gd name="connsiteY28" fmla="*/ 560811 h 1921763"/>
              <a:gd name="connsiteX29" fmla="*/ 469900 w 1961232"/>
              <a:gd name="connsiteY29" fmla="*/ 463974 h 1921763"/>
              <a:gd name="connsiteX30" fmla="*/ 539750 w 1961232"/>
              <a:gd name="connsiteY30" fmla="*/ 408411 h 1921763"/>
              <a:gd name="connsiteX31" fmla="*/ 625475 w 1961232"/>
              <a:gd name="connsiteY31" fmla="*/ 384599 h 1921763"/>
              <a:gd name="connsiteX32" fmla="*/ 727100 w 1961232"/>
              <a:gd name="connsiteY32" fmla="*/ 364648 h 1921763"/>
              <a:gd name="connsiteX33" fmla="*/ 957262 w 1961232"/>
              <a:gd name="connsiteY33" fmla="*/ 511599 h 1921763"/>
              <a:gd name="connsiteX34" fmla="*/ 1000150 w 1961232"/>
              <a:gd name="connsiteY34" fmla="*/ 593248 h 1921763"/>
              <a:gd name="connsiteX35" fmla="*/ 1003325 w 1961232"/>
              <a:gd name="connsiteY35" fmla="*/ 666273 h 1921763"/>
              <a:gd name="connsiteX36" fmla="*/ 955700 w 1961232"/>
              <a:gd name="connsiteY36" fmla="*/ 993298 h 1921763"/>
              <a:gd name="connsiteX37" fmla="*/ 914425 w 1961232"/>
              <a:gd name="connsiteY37" fmla="*/ 1310798 h 1921763"/>
              <a:gd name="connsiteX38" fmla="*/ 844550 w 1961232"/>
              <a:gd name="connsiteY38" fmla="*/ 1365674 h 1921763"/>
              <a:gd name="connsiteX39" fmla="*/ 809625 w 1961232"/>
              <a:gd name="connsiteY39" fmla="*/ 1454574 h 1921763"/>
              <a:gd name="connsiteX40" fmla="*/ 792162 w 1961232"/>
              <a:gd name="connsiteY40" fmla="*/ 1560936 h 1921763"/>
              <a:gd name="connsiteX41" fmla="*/ 887412 w 1961232"/>
              <a:gd name="connsiteY41" fmla="*/ 1467274 h 1921763"/>
              <a:gd name="connsiteX0" fmla="*/ 1785937 w 1961232"/>
              <a:gd name="connsiteY0" fmla="*/ 1829224 h 1921763"/>
              <a:gd name="connsiteX1" fmla="*/ 1743101 w 1961232"/>
              <a:gd name="connsiteY1" fmla="*/ 1828322 h 1921763"/>
              <a:gd name="connsiteX2" fmla="*/ 1709737 w 1961232"/>
              <a:gd name="connsiteY2" fmla="*/ 1837161 h 1921763"/>
              <a:gd name="connsiteX3" fmla="*/ 1690687 w 1961232"/>
              <a:gd name="connsiteY3" fmla="*/ 1891136 h 1921763"/>
              <a:gd name="connsiteX4" fmla="*/ 1733550 w 1961232"/>
              <a:gd name="connsiteY4" fmla="*/ 1921300 h 1921763"/>
              <a:gd name="connsiteX5" fmla="*/ 1801812 w 1961232"/>
              <a:gd name="connsiteY5" fmla="*/ 1884786 h 1921763"/>
              <a:gd name="connsiteX6" fmla="*/ 1793875 w 1961232"/>
              <a:gd name="connsiteY6" fmla="*/ 1830811 h 1921763"/>
              <a:gd name="connsiteX7" fmla="*/ 1863751 w 1961232"/>
              <a:gd name="connsiteY7" fmla="*/ 1745772 h 1921763"/>
              <a:gd name="connsiteX8" fmla="*/ 1922462 w 1961232"/>
              <a:gd name="connsiteY8" fmla="*/ 1630786 h 1921763"/>
              <a:gd name="connsiteX9" fmla="*/ 1959001 w 1961232"/>
              <a:gd name="connsiteY9" fmla="*/ 1485422 h 1921763"/>
              <a:gd name="connsiteX10" fmla="*/ 1949450 w 1961232"/>
              <a:gd name="connsiteY10" fmla="*/ 1348211 h 1921763"/>
              <a:gd name="connsiteX11" fmla="*/ 1905026 w 1961232"/>
              <a:gd name="connsiteY11" fmla="*/ 1221897 h 1921763"/>
              <a:gd name="connsiteX12" fmla="*/ 1819275 w 1961232"/>
              <a:gd name="connsiteY12" fmla="*/ 1098974 h 1921763"/>
              <a:gd name="connsiteX13" fmla="*/ 1724051 w 1961232"/>
              <a:gd name="connsiteY13" fmla="*/ 1002822 h 1921763"/>
              <a:gd name="connsiteX14" fmla="*/ 1578001 w 1961232"/>
              <a:gd name="connsiteY14" fmla="*/ 894872 h 1921763"/>
              <a:gd name="connsiteX15" fmla="*/ 1331912 w 1961232"/>
              <a:gd name="connsiteY15" fmla="*/ 692574 h 1921763"/>
              <a:gd name="connsiteX16" fmla="*/ 1038251 w 1961232"/>
              <a:gd name="connsiteY16" fmla="*/ 320198 h 1921763"/>
              <a:gd name="connsiteX17" fmla="*/ 882650 w 1961232"/>
              <a:gd name="connsiteY17" fmla="*/ 173461 h 1921763"/>
              <a:gd name="connsiteX18" fmla="*/ 593725 w 1961232"/>
              <a:gd name="connsiteY18" fmla="*/ 13124 h 1921763"/>
              <a:gd name="connsiteX19" fmla="*/ 346101 w 1961232"/>
              <a:gd name="connsiteY19" fmla="*/ 28097 h 1921763"/>
              <a:gd name="connsiteX20" fmla="*/ 111125 w 1961232"/>
              <a:gd name="connsiteY20" fmla="*/ 179811 h 1921763"/>
              <a:gd name="connsiteX21" fmla="*/ 66701 w 1961232"/>
              <a:gd name="connsiteY21" fmla="*/ 240823 h 1921763"/>
              <a:gd name="connsiteX22" fmla="*/ 0 w 1961232"/>
              <a:gd name="connsiteY22" fmla="*/ 249661 h 1921763"/>
              <a:gd name="connsiteX23" fmla="*/ 12700 w 1961232"/>
              <a:gd name="connsiteY23" fmla="*/ 363961 h 1921763"/>
              <a:gd name="connsiteX24" fmla="*/ 119062 w 1961232"/>
              <a:gd name="connsiteY24" fmla="*/ 430636 h 1921763"/>
              <a:gd name="connsiteX25" fmla="*/ 190500 w 1961232"/>
              <a:gd name="connsiteY25" fmla="*/ 470324 h 1921763"/>
              <a:gd name="connsiteX26" fmla="*/ 196850 w 1961232"/>
              <a:gd name="connsiteY26" fmla="*/ 562399 h 1921763"/>
              <a:gd name="connsiteX27" fmla="*/ 300037 w 1961232"/>
              <a:gd name="connsiteY27" fmla="*/ 606849 h 1921763"/>
              <a:gd name="connsiteX28" fmla="*/ 387350 w 1961232"/>
              <a:gd name="connsiteY28" fmla="*/ 560811 h 1921763"/>
              <a:gd name="connsiteX29" fmla="*/ 469900 w 1961232"/>
              <a:gd name="connsiteY29" fmla="*/ 463974 h 1921763"/>
              <a:gd name="connsiteX30" fmla="*/ 539750 w 1961232"/>
              <a:gd name="connsiteY30" fmla="*/ 408411 h 1921763"/>
              <a:gd name="connsiteX31" fmla="*/ 625475 w 1961232"/>
              <a:gd name="connsiteY31" fmla="*/ 384599 h 1921763"/>
              <a:gd name="connsiteX32" fmla="*/ 727100 w 1961232"/>
              <a:gd name="connsiteY32" fmla="*/ 364648 h 1921763"/>
              <a:gd name="connsiteX33" fmla="*/ 957262 w 1961232"/>
              <a:gd name="connsiteY33" fmla="*/ 511599 h 1921763"/>
              <a:gd name="connsiteX34" fmla="*/ 1000150 w 1961232"/>
              <a:gd name="connsiteY34" fmla="*/ 593248 h 1921763"/>
              <a:gd name="connsiteX35" fmla="*/ 1003325 w 1961232"/>
              <a:gd name="connsiteY35" fmla="*/ 666273 h 1921763"/>
              <a:gd name="connsiteX36" fmla="*/ 955700 w 1961232"/>
              <a:gd name="connsiteY36" fmla="*/ 993298 h 1921763"/>
              <a:gd name="connsiteX37" fmla="*/ 914425 w 1961232"/>
              <a:gd name="connsiteY37" fmla="*/ 1310798 h 1921763"/>
              <a:gd name="connsiteX38" fmla="*/ 844550 w 1961232"/>
              <a:gd name="connsiteY38" fmla="*/ 1365674 h 1921763"/>
              <a:gd name="connsiteX39" fmla="*/ 809625 w 1961232"/>
              <a:gd name="connsiteY39" fmla="*/ 1454574 h 1921763"/>
              <a:gd name="connsiteX40" fmla="*/ 837406 w 1961232"/>
              <a:gd name="connsiteY40" fmla="*/ 1494261 h 1921763"/>
              <a:gd name="connsiteX41" fmla="*/ 887412 w 1961232"/>
              <a:gd name="connsiteY41" fmla="*/ 1467274 h 1921763"/>
              <a:gd name="connsiteX0" fmla="*/ 1785937 w 1961232"/>
              <a:gd name="connsiteY0" fmla="*/ 1829224 h 1921763"/>
              <a:gd name="connsiteX1" fmla="*/ 1743101 w 1961232"/>
              <a:gd name="connsiteY1" fmla="*/ 1828322 h 1921763"/>
              <a:gd name="connsiteX2" fmla="*/ 1709737 w 1961232"/>
              <a:gd name="connsiteY2" fmla="*/ 1837161 h 1921763"/>
              <a:gd name="connsiteX3" fmla="*/ 1690687 w 1961232"/>
              <a:gd name="connsiteY3" fmla="*/ 1891136 h 1921763"/>
              <a:gd name="connsiteX4" fmla="*/ 1733550 w 1961232"/>
              <a:gd name="connsiteY4" fmla="*/ 1921300 h 1921763"/>
              <a:gd name="connsiteX5" fmla="*/ 1801812 w 1961232"/>
              <a:gd name="connsiteY5" fmla="*/ 1884786 h 1921763"/>
              <a:gd name="connsiteX6" fmla="*/ 1793875 w 1961232"/>
              <a:gd name="connsiteY6" fmla="*/ 1830811 h 1921763"/>
              <a:gd name="connsiteX7" fmla="*/ 1863751 w 1961232"/>
              <a:gd name="connsiteY7" fmla="*/ 1745772 h 1921763"/>
              <a:gd name="connsiteX8" fmla="*/ 1922462 w 1961232"/>
              <a:gd name="connsiteY8" fmla="*/ 1630786 h 1921763"/>
              <a:gd name="connsiteX9" fmla="*/ 1959001 w 1961232"/>
              <a:gd name="connsiteY9" fmla="*/ 1485422 h 1921763"/>
              <a:gd name="connsiteX10" fmla="*/ 1949450 w 1961232"/>
              <a:gd name="connsiteY10" fmla="*/ 1348211 h 1921763"/>
              <a:gd name="connsiteX11" fmla="*/ 1905026 w 1961232"/>
              <a:gd name="connsiteY11" fmla="*/ 1221897 h 1921763"/>
              <a:gd name="connsiteX12" fmla="*/ 1819275 w 1961232"/>
              <a:gd name="connsiteY12" fmla="*/ 1098974 h 1921763"/>
              <a:gd name="connsiteX13" fmla="*/ 1724051 w 1961232"/>
              <a:gd name="connsiteY13" fmla="*/ 1002822 h 1921763"/>
              <a:gd name="connsiteX14" fmla="*/ 1578001 w 1961232"/>
              <a:gd name="connsiteY14" fmla="*/ 894872 h 1921763"/>
              <a:gd name="connsiteX15" fmla="*/ 1331912 w 1961232"/>
              <a:gd name="connsiteY15" fmla="*/ 692574 h 1921763"/>
              <a:gd name="connsiteX16" fmla="*/ 1038251 w 1961232"/>
              <a:gd name="connsiteY16" fmla="*/ 320198 h 1921763"/>
              <a:gd name="connsiteX17" fmla="*/ 882650 w 1961232"/>
              <a:gd name="connsiteY17" fmla="*/ 173461 h 1921763"/>
              <a:gd name="connsiteX18" fmla="*/ 593725 w 1961232"/>
              <a:gd name="connsiteY18" fmla="*/ 13124 h 1921763"/>
              <a:gd name="connsiteX19" fmla="*/ 346101 w 1961232"/>
              <a:gd name="connsiteY19" fmla="*/ 28097 h 1921763"/>
              <a:gd name="connsiteX20" fmla="*/ 111125 w 1961232"/>
              <a:gd name="connsiteY20" fmla="*/ 179811 h 1921763"/>
              <a:gd name="connsiteX21" fmla="*/ 66701 w 1961232"/>
              <a:gd name="connsiteY21" fmla="*/ 240823 h 1921763"/>
              <a:gd name="connsiteX22" fmla="*/ 0 w 1961232"/>
              <a:gd name="connsiteY22" fmla="*/ 249661 h 1921763"/>
              <a:gd name="connsiteX23" fmla="*/ 12700 w 1961232"/>
              <a:gd name="connsiteY23" fmla="*/ 363961 h 1921763"/>
              <a:gd name="connsiteX24" fmla="*/ 119062 w 1961232"/>
              <a:gd name="connsiteY24" fmla="*/ 430636 h 1921763"/>
              <a:gd name="connsiteX25" fmla="*/ 190500 w 1961232"/>
              <a:gd name="connsiteY25" fmla="*/ 470324 h 1921763"/>
              <a:gd name="connsiteX26" fmla="*/ 196850 w 1961232"/>
              <a:gd name="connsiteY26" fmla="*/ 562399 h 1921763"/>
              <a:gd name="connsiteX27" fmla="*/ 300037 w 1961232"/>
              <a:gd name="connsiteY27" fmla="*/ 606849 h 1921763"/>
              <a:gd name="connsiteX28" fmla="*/ 387350 w 1961232"/>
              <a:gd name="connsiteY28" fmla="*/ 560811 h 1921763"/>
              <a:gd name="connsiteX29" fmla="*/ 469900 w 1961232"/>
              <a:gd name="connsiteY29" fmla="*/ 463974 h 1921763"/>
              <a:gd name="connsiteX30" fmla="*/ 539750 w 1961232"/>
              <a:gd name="connsiteY30" fmla="*/ 408411 h 1921763"/>
              <a:gd name="connsiteX31" fmla="*/ 625475 w 1961232"/>
              <a:gd name="connsiteY31" fmla="*/ 384599 h 1921763"/>
              <a:gd name="connsiteX32" fmla="*/ 727100 w 1961232"/>
              <a:gd name="connsiteY32" fmla="*/ 364648 h 1921763"/>
              <a:gd name="connsiteX33" fmla="*/ 957262 w 1961232"/>
              <a:gd name="connsiteY33" fmla="*/ 511599 h 1921763"/>
              <a:gd name="connsiteX34" fmla="*/ 1000150 w 1961232"/>
              <a:gd name="connsiteY34" fmla="*/ 593248 h 1921763"/>
              <a:gd name="connsiteX35" fmla="*/ 1003325 w 1961232"/>
              <a:gd name="connsiteY35" fmla="*/ 666273 h 1921763"/>
              <a:gd name="connsiteX36" fmla="*/ 955700 w 1961232"/>
              <a:gd name="connsiteY36" fmla="*/ 993298 h 1921763"/>
              <a:gd name="connsiteX37" fmla="*/ 914425 w 1961232"/>
              <a:gd name="connsiteY37" fmla="*/ 1310798 h 1921763"/>
              <a:gd name="connsiteX38" fmla="*/ 844550 w 1961232"/>
              <a:gd name="connsiteY38" fmla="*/ 1365674 h 1921763"/>
              <a:gd name="connsiteX39" fmla="*/ 809625 w 1961232"/>
              <a:gd name="connsiteY39" fmla="*/ 1454574 h 1921763"/>
              <a:gd name="connsiteX40" fmla="*/ 837406 w 1961232"/>
              <a:gd name="connsiteY40" fmla="*/ 1494261 h 1921763"/>
              <a:gd name="connsiteX41" fmla="*/ 868362 w 1961232"/>
              <a:gd name="connsiteY41" fmla="*/ 1379167 h 1921763"/>
              <a:gd name="connsiteX0" fmla="*/ 1785937 w 1961232"/>
              <a:gd name="connsiteY0" fmla="*/ 1829224 h 1921763"/>
              <a:gd name="connsiteX1" fmla="*/ 1743101 w 1961232"/>
              <a:gd name="connsiteY1" fmla="*/ 1828322 h 1921763"/>
              <a:gd name="connsiteX2" fmla="*/ 1709737 w 1961232"/>
              <a:gd name="connsiteY2" fmla="*/ 1837161 h 1921763"/>
              <a:gd name="connsiteX3" fmla="*/ 1690687 w 1961232"/>
              <a:gd name="connsiteY3" fmla="*/ 1891136 h 1921763"/>
              <a:gd name="connsiteX4" fmla="*/ 1733550 w 1961232"/>
              <a:gd name="connsiteY4" fmla="*/ 1921300 h 1921763"/>
              <a:gd name="connsiteX5" fmla="*/ 1801812 w 1961232"/>
              <a:gd name="connsiteY5" fmla="*/ 1884786 h 1921763"/>
              <a:gd name="connsiteX6" fmla="*/ 1793875 w 1961232"/>
              <a:gd name="connsiteY6" fmla="*/ 1830811 h 1921763"/>
              <a:gd name="connsiteX7" fmla="*/ 1863751 w 1961232"/>
              <a:gd name="connsiteY7" fmla="*/ 1745772 h 1921763"/>
              <a:gd name="connsiteX8" fmla="*/ 1922462 w 1961232"/>
              <a:gd name="connsiteY8" fmla="*/ 1630786 h 1921763"/>
              <a:gd name="connsiteX9" fmla="*/ 1959001 w 1961232"/>
              <a:gd name="connsiteY9" fmla="*/ 1485422 h 1921763"/>
              <a:gd name="connsiteX10" fmla="*/ 1949450 w 1961232"/>
              <a:gd name="connsiteY10" fmla="*/ 1348211 h 1921763"/>
              <a:gd name="connsiteX11" fmla="*/ 1905026 w 1961232"/>
              <a:gd name="connsiteY11" fmla="*/ 1221897 h 1921763"/>
              <a:gd name="connsiteX12" fmla="*/ 1819275 w 1961232"/>
              <a:gd name="connsiteY12" fmla="*/ 1098974 h 1921763"/>
              <a:gd name="connsiteX13" fmla="*/ 1724051 w 1961232"/>
              <a:gd name="connsiteY13" fmla="*/ 1002822 h 1921763"/>
              <a:gd name="connsiteX14" fmla="*/ 1578001 w 1961232"/>
              <a:gd name="connsiteY14" fmla="*/ 894872 h 1921763"/>
              <a:gd name="connsiteX15" fmla="*/ 1331912 w 1961232"/>
              <a:gd name="connsiteY15" fmla="*/ 692574 h 1921763"/>
              <a:gd name="connsiteX16" fmla="*/ 1038251 w 1961232"/>
              <a:gd name="connsiteY16" fmla="*/ 320198 h 1921763"/>
              <a:gd name="connsiteX17" fmla="*/ 882650 w 1961232"/>
              <a:gd name="connsiteY17" fmla="*/ 173461 h 1921763"/>
              <a:gd name="connsiteX18" fmla="*/ 593725 w 1961232"/>
              <a:gd name="connsiteY18" fmla="*/ 13124 h 1921763"/>
              <a:gd name="connsiteX19" fmla="*/ 346101 w 1961232"/>
              <a:gd name="connsiteY19" fmla="*/ 28097 h 1921763"/>
              <a:gd name="connsiteX20" fmla="*/ 111125 w 1961232"/>
              <a:gd name="connsiteY20" fmla="*/ 179811 h 1921763"/>
              <a:gd name="connsiteX21" fmla="*/ 66701 w 1961232"/>
              <a:gd name="connsiteY21" fmla="*/ 240823 h 1921763"/>
              <a:gd name="connsiteX22" fmla="*/ 0 w 1961232"/>
              <a:gd name="connsiteY22" fmla="*/ 249661 h 1921763"/>
              <a:gd name="connsiteX23" fmla="*/ 12700 w 1961232"/>
              <a:gd name="connsiteY23" fmla="*/ 363961 h 1921763"/>
              <a:gd name="connsiteX24" fmla="*/ 119062 w 1961232"/>
              <a:gd name="connsiteY24" fmla="*/ 430636 h 1921763"/>
              <a:gd name="connsiteX25" fmla="*/ 190500 w 1961232"/>
              <a:gd name="connsiteY25" fmla="*/ 470324 h 1921763"/>
              <a:gd name="connsiteX26" fmla="*/ 196850 w 1961232"/>
              <a:gd name="connsiteY26" fmla="*/ 562399 h 1921763"/>
              <a:gd name="connsiteX27" fmla="*/ 300037 w 1961232"/>
              <a:gd name="connsiteY27" fmla="*/ 606849 h 1921763"/>
              <a:gd name="connsiteX28" fmla="*/ 387350 w 1961232"/>
              <a:gd name="connsiteY28" fmla="*/ 560811 h 1921763"/>
              <a:gd name="connsiteX29" fmla="*/ 469900 w 1961232"/>
              <a:gd name="connsiteY29" fmla="*/ 463974 h 1921763"/>
              <a:gd name="connsiteX30" fmla="*/ 539750 w 1961232"/>
              <a:gd name="connsiteY30" fmla="*/ 408411 h 1921763"/>
              <a:gd name="connsiteX31" fmla="*/ 625475 w 1961232"/>
              <a:gd name="connsiteY31" fmla="*/ 384599 h 1921763"/>
              <a:gd name="connsiteX32" fmla="*/ 727100 w 1961232"/>
              <a:gd name="connsiteY32" fmla="*/ 364648 h 1921763"/>
              <a:gd name="connsiteX33" fmla="*/ 957262 w 1961232"/>
              <a:gd name="connsiteY33" fmla="*/ 511599 h 1921763"/>
              <a:gd name="connsiteX34" fmla="*/ 1000150 w 1961232"/>
              <a:gd name="connsiteY34" fmla="*/ 593248 h 1921763"/>
              <a:gd name="connsiteX35" fmla="*/ 1003325 w 1961232"/>
              <a:gd name="connsiteY35" fmla="*/ 666273 h 1921763"/>
              <a:gd name="connsiteX36" fmla="*/ 955700 w 1961232"/>
              <a:gd name="connsiteY36" fmla="*/ 993298 h 1921763"/>
              <a:gd name="connsiteX37" fmla="*/ 914425 w 1961232"/>
              <a:gd name="connsiteY37" fmla="*/ 1310798 h 1921763"/>
              <a:gd name="connsiteX38" fmla="*/ 844550 w 1961232"/>
              <a:gd name="connsiteY38" fmla="*/ 1365674 h 1921763"/>
              <a:gd name="connsiteX39" fmla="*/ 809625 w 1961232"/>
              <a:gd name="connsiteY39" fmla="*/ 1454574 h 1921763"/>
              <a:gd name="connsiteX40" fmla="*/ 837406 w 1961232"/>
              <a:gd name="connsiteY40" fmla="*/ 1494261 h 1921763"/>
              <a:gd name="connsiteX41" fmla="*/ 874738 w 1961232"/>
              <a:gd name="connsiteY41" fmla="*/ 1456054 h 1921763"/>
              <a:gd name="connsiteX42" fmla="*/ 868362 w 1961232"/>
              <a:gd name="connsiteY42" fmla="*/ 1379167 h 1921763"/>
              <a:gd name="connsiteX0" fmla="*/ 1785937 w 1961232"/>
              <a:gd name="connsiteY0" fmla="*/ 1829224 h 1921763"/>
              <a:gd name="connsiteX1" fmla="*/ 1743101 w 1961232"/>
              <a:gd name="connsiteY1" fmla="*/ 1828322 h 1921763"/>
              <a:gd name="connsiteX2" fmla="*/ 1709737 w 1961232"/>
              <a:gd name="connsiteY2" fmla="*/ 1837161 h 1921763"/>
              <a:gd name="connsiteX3" fmla="*/ 1690687 w 1961232"/>
              <a:gd name="connsiteY3" fmla="*/ 1891136 h 1921763"/>
              <a:gd name="connsiteX4" fmla="*/ 1733550 w 1961232"/>
              <a:gd name="connsiteY4" fmla="*/ 1921300 h 1921763"/>
              <a:gd name="connsiteX5" fmla="*/ 1801812 w 1961232"/>
              <a:gd name="connsiteY5" fmla="*/ 1884786 h 1921763"/>
              <a:gd name="connsiteX6" fmla="*/ 1793875 w 1961232"/>
              <a:gd name="connsiteY6" fmla="*/ 1830811 h 1921763"/>
              <a:gd name="connsiteX7" fmla="*/ 1863751 w 1961232"/>
              <a:gd name="connsiteY7" fmla="*/ 1745772 h 1921763"/>
              <a:gd name="connsiteX8" fmla="*/ 1922462 w 1961232"/>
              <a:gd name="connsiteY8" fmla="*/ 1630786 h 1921763"/>
              <a:gd name="connsiteX9" fmla="*/ 1959001 w 1961232"/>
              <a:gd name="connsiteY9" fmla="*/ 1485422 h 1921763"/>
              <a:gd name="connsiteX10" fmla="*/ 1949450 w 1961232"/>
              <a:gd name="connsiteY10" fmla="*/ 1348211 h 1921763"/>
              <a:gd name="connsiteX11" fmla="*/ 1905026 w 1961232"/>
              <a:gd name="connsiteY11" fmla="*/ 1221897 h 1921763"/>
              <a:gd name="connsiteX12" fmla="*/ 1819275 w 1961232"/>
              <a:gd name="connsiteY12" fmla="*/ 1098974 h 1921763"/>
              <a:gd name="connsiteX13" fmla="*/ 1724051 w 1961232"/>
              <a:gd name="connsiteY13" fmla="*/ 1002822 h 1921763"/>
              <a:gd name="connsiteX14" fmla="*/ 1578001 w 1961232"/>
              <a:gd name="connsiteY14" fmla="*/ 894872 h 1921763"/>
              <a:gd name="connsiteX15" fmla="*/ 1331912 w 1961232"/>
              <a:gd name="connsiteY15" fmla="*/ 692574 h 1921763"/>
              <a:gd name="connsiteX16" fmla="*/ 1038251 w 1961232"/>
              <a:gd name="connsiteY16" fmla="*/ 320198 h 1921763"/>
              <a:gd name="connsiteX17" fmla="*/ 882650 w 1961232"/>
              <a:gd name="connsiteY17" fmla="*/ 173461 h 1921763"/>
              <a:gd name="connsiteX18" fmla="*/ 593725 w 1961232"/>
              <a:gd name="connsiteY18" fmla="*/ 13124 h 1921763"/>
              <a:gd name="connsiteX19" fmla="*/ 346101 w 1961232"/>
              <a:gd name="connsiteY19" fmla="*/ 28097 h 1921763"/>
              <a:gd name="connsiteX20" fmla="*/ 111125 w 1961232"/>
              <a:gd name="connsiteY20" fmla="*/ 179811 h 1921763"/>
              <a:gd name="connsiteX21" fmla="*/ 66701 w 1961232"/>
              <a:gd name="connsiteY21" fmla="*/ 240823 h 1921763"/>
              <a:gd name="connsiteX22" fmla="*/ 0 w 1961232"/>
              <a:gd name="connsiteY22" fmla="*/ 249661 h 1921763"/>
              <a:gd name="connsiteX23" fmla="*/ 12700 w 1961232"/>
              <a:gd name="connsiteY23" fmla="*/ 363961 h 1921763"/>
              <a:gd name="connsiteX24" fmla="*/ 119062 w 1961232"/>
              <a:gd name="connsiteY24" fmla="*/ 430636 h 1921763"/>
              <a:gd name="connsiteX25" fmla="*/ 190500 w 1961232"/>
              <a:gd name="connsiteY25" fmla="*/ 470324 h 1921763"/>
              <a:gd name="connsiteX26" fmla="*/ 196850 w 1961232"/>
              <a:gd name="connsiteY26" fmla="*/ 562399 h 1921763"/>
              <a:gd name="connsiteX27" fmla="*/ 300037 w 1961232"/>
              <a:gd name="connsiteY27" fmla="*/ 606849 h 1921763"/>
              <a:gd name="connsiteX28" fmla="*/ 387350 w 1961232"/>
              <a:gd name="connsiteY28" fmla="*/ 560811 h 1921763"/>
              <a:gd name="connsiteX29" fmla="*/ 469900 w 1961232"/>
              <a:gd name="connsiteY29" fmla="*/ 463974 h 1921763"/>
              <a:gd name="connsiteX30" fmla="*/ 539750 w 1961232"/>
              <a:gd name="connsiteY30" fmla="*/ 408411 h 1921763"/>
              <a:gd name="connsiteX31" fmla="*/ 625475 w 1961232"/>
              <a:gd name="connsiteY31" fmla="*/ 384599 h 1921763"/>
              <a:gd name="connsiteX32" fmla="*/ 727100 w 1961232"/>
              <a:gd name="connsiteY32" fmla="*/ 364648 h 1921763"/>
              <a:gd name="connsiteX33" fmla="*/ 957262 w 1961232"/>
              <a:gd name="connsiteY33" fmla="*/ 511599 h 1921763"/>
              <a:gd name="connsiteX34" fmla="*/ 1000150 w 1961232"/>
              <a:gd name="connsiteY34" fmla="*/ 593248 h 1921763"/>
              <a:gd name="connsiteX35" fmla="*/ 1003325 w 1961232"/>
              <a:gd name="connsiteY35" fmla="*/ 666273 h 1921763"/>
              <a:gd name="connsiteX36" fmla="*/ 955700 w 1961232"/>
              <a:gd name="connsiteY36" fmla="*/ 993298 h 1921763"/>
              <a:gd name="connsiteX37" fmla="*/ 914425 w 1961232"/>
              <a:gd name="connsiteY37" fmla="*/ 1310798 h 1921763"/>
              <a:gd name="connsiteX38" fmla="*/ 844550 w 1961232"/>
              <a:gd name="connsiteY38" fmla="*/ 1365674 h 1921763"/>
              <a:gd name="connsiteX39" fmla="*/ 809625 w 1961232"/>
              <a:gd name="connsiteY39" fmla="*/ 1454574 h 1921763"/>
              <a:gd name="connsiteX40" fmla="*/ 837406 w 1961232"/>
              <a:gd name="connsiteY40" fmla="*/ 1494261 h 1921763"/>
              <a:gd name="connsiteX41" fmla="*/ 874738 w 1961232"/>
              <a:gd name="connsiteY41" fmla="*/ 1456054 h 1921763"/>
              <a:gd name="connsiteX42" fmla="*/ 844550 w 1961232"/>
              <a:gd name="connsiteY42" fmla="*/ 1400599 h 1921763"/>
              <a:gd name="connsiteX0" fmla="*/ 1785937 w 1961232"/>
              <a:gd name="connsiteY0" fmla="*/ 1829224 h 1921763"/>
              <a:gd name="connsiteX1" fmla="*/ 1743101 w 1961232"/>
              <a:gd name="connsiteY1" fmla="*/ 1828322 h 1921763"/>
              <a:gd name="connsiteX2" fmla="*/ 1709737 w 1961232"/>
              <a:gd name="connsiteY2" fmla="*/ 1837161 h 1921763"/>
              <a:gd name="connsiteX3" fmla="*/ 1690687 w 1961232"/>
              <a:gd name="connsiteY3" fmla="*/ 1891136 h 1921763"/>
              <a:gd name="connsiteX4" fmla="*/ 1733550 w 1961232"/>
              <a:gd name="connsiteY4" fmla="*/ 1921300 h 1921763"/>
              <a:gd name="connsiteX5" fmla="*/ 1801812 w 1961232"/>
              <a:gd name="connsiteY5" fmla="*/ 1884786 h 1921763"/>
              <a:gd name="connsiteX6" fmla="*/ 1793875 w 1961232"/>
              <a:gd name="connsiteY6" fmla="*/ 1830811 h 1921763"/>
              <a:gd name="connsiteX7" fmla="*/ 1863751 w 1961232"/>
              <a:gd name="connsiteY7" fmla="*/ 1745772 h 1921763"/>
              <a:gd name="connsiteX8" fmla="*/ 1922462 w 1961232"/>
              <a:gd name="connsiteY8" fmla="*/ 1630786 h 1921763"/>
              <a:gd name="connsiteX9" fmla="*/ 1959001 w 1961232"/>
              <a:gd name="connsiteY9" fmla="*/ 1485422 h 1921763"/>
              <a:gd name="connsiteX10" fmla="*/ 1949450 w 1961232"/>
              <a:gd name="connsiteY10" fmla="*/ 1348211 h 1921763"/>
              <a:gd name="connsiteX11" fmla="*/ 1905026 w 1961232"/>
              <a:gd name="connsiteY11" fmla="*/ 1221897 h 1921763"/>
              <a:gd name="connsiteX12" fmla="*/ 1819275 w 1961232"/>
              <a:gd name="connsiteY12" fmla="*/ 1098974 h 1921763"/>
              <a:gd name="connsiteX13" fmla="*/ 1724051 w 1961232"/>
              <a:gd name="connsiteY13" fmla="*/ 1002822 h 1921763"/>
              <a:gd name="connsiteX14" fmla="*/ 1578001 w 1961232"/>
              <a:gd name="connsiteY14" fmla="*/ 894872 h 1921763"/>
              <a:gd name="connsiteX15" fmla="*/ 1331912 w 1961232"/>
              <a:gd name="connsiteY15" fmla="*/ 692574 h 1921763"/>
              <a:gd name="connsiteX16" fmla="*/ 1038251 w 1961232"/>
              <a:gd name="connsiteY16" fmla="*/ 320198 h 1921763"/>
              <a:gd name="connsiteX17" fmla="*/ 882650 w 1961232"/>
              <a:gd name="connsiteY17" fmla="*/ 173461 h 1921763"/>
              <a:gd name="connsiteX18" fmla="*/ 593725 w 1961232"/>
              <a:gd name="connsiteY18" fmla="*/ 13124 h 1921763"/>
              <a:gd name="connsiteX19" fmla="*/ 346101 w 1961232"/>
              <a:gd name="connsiteY19" fmla="*/ 28097 h 1921763"/>
              <a:gd name="connsiteX20" fmla="*/ 111125 w 1961232"/>
              <a:gd name="connsiteY20" fmla="*/ 179811 h 1921763"/>
              <a:gd name="connsiteX21" fmla="*/ 66701 w 1961232"/>
              <a:gd name="connsiteY21" fmla="*/ 240823 h 1921763"/>
              <a:gd name="connsiteX22" fmla="*/ 0 w 1961232"/>
              <a:gd name="connsiteY22" fmla="*/ 249661 h 1921763"/>
              <a:gd name="connsiteX23" fmla="*/ 12700 w 1961232"/>
              <a:gd name="connsiteY23" fmla="*/ 363961 h 1921763"/>
              <a:gd name="connsiteX24" fmla="*/ 119062 w 1961232"/>
              <a:gd name="connsiteY24" fmla="*/ 430636 h 1921763"/>
              <a:gd name="connsiteX25" fmla="*/ 190500 w 1961232"/>
              <a:gd name="connsiteY25" fmla="*/ 470324 h 1921763"/>
              <a:gd name="connsiteX26" fmla="*/ 196850 w 1961232"/>
              <a:gd name="connsiteY26" fmla="*/ 562399 h 1921763"/>
              <a:gd name="connsiteX27" fmla="*/ 300037 w 1961232"/>
              <a:gd name="connsiteY27" fmla="*/ 606849 h 1921763"/>
              <a:gd name="connsiteX28" fmla="*/ 387350 w 1961232"/>
              <a:gd name="connsiteY28" fmla="*/ 560811 h 1921763"/>
              <a:gd name="connsiteX29" fmla="*/ 469900 w 1961232"/>
              <a:gd name="connsiteY29" fmla="*/ 463974 h 1921763"/>
              <a:gd name="connsiteX30" fmla="*/ 539750 w 1961232"/>
              <a:gd name="connsiteY30" fmla="*/ 408411 h 1921763"/>
              <a:gd name="connsiteX31" fmla="*/ 625475 w 1961232"/>
              <a:gd name="connsiteY31" fmla="*/ 384599 h 1921763"/>
              <a:gd name="connsiteX32" fmla="*/ 727100 w 1961232"/>
              <a:gd name="connsiteY32" fmla="*/ 364648 h 1921763"/>
              <a:gd name="connsiteX33" fmla="*/ 957262 w 1961232"/>
              <a:gd name="connsiteY33" fmla="*/ 511599 h 1921763"/>
              <a:gd name="connsiteX34" fmla="*/ 1000150 w 1961232"/>
              <a:gd name="connsiteY34" fmla="*/ 593248 h 1921763"/>
              <a:gd name="connsiteX35" fmla="*/ 1003325 w 1961232"/>
              <a:gd name="connsiteY35" fmla="*/ 666273 h 1921763"/>
              <a:gd name="connsiteX36" fmla="*/ 955700 w 1961232"/>
              <a:gd name="connsiteY36" fmla="*/ 993298 h 1921763"/>
              <a:gd name="connsiteX37" fmla="*/ 914425 w 1961232"/>
              <a:gd name="connsiteY37" fmla="*/ 1310798 h 1921763"/>
              <a:gd name="connsiteX38" fmla="*/ 844550 w 1961232"/>
              <a:gd name="connsiteY38" fmla="*/ 1365674 h 1921763"/>
              <a:gd name="connsiteX39" fmla="*/ 809625 w 1961232"/>
              <a:gd name="connsiteY39" fmla="*/ 1454574 h 1921763"/>
              <a:gd name="connsiteX40" fmla="*/ 837406 w 1961232"/>
              <a:gd name="connsiteY40" fmla="*/ 1494261 h 1921763"/>
              <a:gd name="connsiteX41" fmla="*/ 874738 w 1961232"/>
              <a:gd name="connsiteY41" fmla="*/ 1456054 h 1921763"/>
              <a:gd name="connsiteX42" fmla="*/ 844550 w 1961232"/>
              <a:gd name="connsiteY42" fmla="*/ 1400599 h 19217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1961232" h="1921763">
                <a:moveTo>
                  <a:pt x="1785937" y="1829224"/>
                </a:moveTo>
                <a:cubicBezTo>
                  <a:pt x="1777210" y="1828545"/>
                  <a:pt x="1761622" y="1827528"/>
                  <a:pt x="1743101" y="1828322"/>
                </a:cubicBezTo>
                <a:cubicBezTo>
                  <a:pt x="1724580" y="1829116"/>
                  <a:pt x="1722706" y="1826692"/>
                  <a:pt x="1709737" y="1837161"/>
                </a:cubicBezTo>
                <a:cubicBezTo>
                  <a:pt x="1696768" y="1847630"/>
                  <a:pt x="1691481" y="1880817"/>
                  <a:pt x="1690687" y="1891136"/>
                </a:cubicBezTo>
                <a:cubicBezTo>
                  <a:pt x="1689893" y="1901455"/>
                  <a:pt x="1719262" y="1916537"/>
                  <a:pt x="1733550" y="1921300"/>
                </a:cubicBezTo>
                <a:cubicBezTo>
                  <a:pt x="1747838" y="1926063"/>
                  <a:pt x="1791493" y="1892724"/>
                  <a:pt x="1801812" y="1884786"/>
                </a:cubicBezTo>
                <a:cubicBezTo>
                  <a:pt x="1809750" y="1864149"/>
                  <a:pt x="1785937" y="1851448"/>
                  <a:pt x="1793875" y="1830811"/>
                </a:cubicBezTo>
                <a:cubicBezTo>
                  <a:pt x="1799965" y="1806584"/>
                  <a:pt x="1842320" y="1779109"/>
                  <a:pt x="1863751" y="1745772"/>
                </a:cubicBezTo>
                <a:cubicBezTo>
                  <a:pt x="1885182" y="1712435"/>
                  <a:pt x="1909762" y="1674178"/>
                  <a:pt x="1922462" y="1630786"/>
                </a:cubicBezTo>
                <a:cubicBezTo>
                  <a:pt x="1935162" y="1587394"/>
                  <a:pt x="1954503" y="1532518"/>
                  <a:pt x="1959001" y="1485422"/>
                </a:cubicBezTo>
                <a:cubicBezTo>
                  <a:pt x="1963499" y="1438326"/>
                  <a:pt x="1961621" y="1391073"/>
                  <a:pt x="1949450" y="1348211"/>
                </a:cubicBezTo>
                <a:cubicBezTo>
                  <a:pt x="1928292" y="1308223"/>
                  <a:pt x="1926184" y="1261885"/>
                  <a:pt x="1905026" y="1221897"/>
                </a:cubicBezTo>
                <a:lnTo>
                  <a:pt x="1819275" y="1098974"/>
                </a:lnTo>
                <a:cubicBezTo>
                  <a:pt x="1786467" y="1062991"/>
                  <a:pt x="1764263" y="1036839"/>
                  <a:pt x="1724051" y="1002822"/>
                </a:cubicBezTo>
                <a:cubicBezTo>
                  <a:pt x="1683839" y="968805"/>
                  <a:pt x="1640712" y="947109"/>
                  <a:pt x="1578001" y="894872"/>
                </a:cubicBezTo>
                <a:lnTo>
                  <a:pt x="1331912" y="692574"/>
                </a:lnTo>
                <a:cubicBezTo>
                  <a:pt x="1225558" y="567390"/>
                  <a:pt x="1144605" y="445382"/>
                  <a:pt x="1038251" y="320198"/>
                </a:cubicBezTo>
                <a:lnTo>
                  <a:pt x="882650" y="173461"/>
                </a:lnTo>
                <a:cubicBezTo>
                  <a:pt x="745861" y="60749"/>
                  <a:pt x="707496" y="42757"/>
                  <a:pt x="593725" y="13124"/>
                </a:cubicBezTo>
                <a:cubicBezTo>
                  <a:pt x="504300" y="-9516"/>
                  <a:pt x="412776" y="-1801"/>
                  <a:pt x="346101" y="28097"/>
                </a:cubicBezTo>
                <a:cubicBezTo>
                  <a:pt x="279426" y="57995"/>
                  <a:pt x="168275" y="150707"/>
                  <a:pt x="111125" y="179811"/>
                </a:cubicBezTo>
                <a:cubicBezTo>
                  <a:pt x="75150" y="187448"/>
                  <a:pt x="102676" y="233186"/>
                  <a:pt x="66701" y="240823"/>
                </a:cubicBezTo>
                <a:lnTo>
                  <a:pt x="0" y="249661"/>
                </a:lnTo>
                <a:lnTo>
                  <a:pt x="12700" y="363961"/>
                </a:lnTo>
                <a:lnTo>
                  <a:pt x="119062" y="430636"/>
                </a:lnTo>
                <a:lnTo>
                  <a:pt x="190500" y="470324"/>
                </a:lnTo>
                <a:lnTo>
                  <a:pt x="196850" y="562399"/>
                </a:lnTo>
                <a:lnTo>
                  <a:pt x="300037" y="606849"/>
                </a:lnTo>
                <a:cubicBezTo>
                  <a:pt x="300566" y="588328"/>
                  <a:pt x="386821" y="579332"/>
                  <a:pt x="387350" y="560811"/>
                </a:cubicBezTo>
                <a:lnTo>
                  <a:pt x="469900" y="463974"/>
                </a:lnTo>
                <a:lnTo>
                  <a:pt x="539750" y="408411"/>
                </a:lnTo>
                <a:lnTo>
                  <a:pt x="625475" y="384599"/>
                </a:lnTo>
                <a:cubicBezTo>
                  <a:pt x="648233" y="383126"/>
                  <a:pt x="679740" y="339248"/>
                  <a:pt x="727100" y="364648"/>
                </a:cubicBezTo>
                <a:cubicBezTo>
                  <a:pt x="774460" y="390048"/>
                  <a:pt x="915987" y="473499"/>
                  <a:pt x="957262" y="511599"/>
                </a:cubicBezTo>
                <a:cubicBezTo>
                  <a:pt x="963091" y="538815"/>
                  <a:pt x="994321" y="566032"/>
                  <a:pt x="1000150" y="593248"/>
                </a:cubicBezTo>
                <a:lnTo>
                  <a:pt x="1003325" y="666273"/>
                </a:lnTo>
                <a:cubicBezTo>
                  <a:pt x="982158" y="759406"/>
                  <a:pt x="976867" y="900165"/>
                  <a:pt x="955700" y="993298"/>
                </a:cubicBezTo>
                <a:cubicBezTo>
                  <a:pt x="930300" y="1076906"/>
                  <a:pt x="939825" y="1227190"/>
                  <a:pt x="914425" y="1310798"/>
                </a:cubicBezTo>
                <a:lnTo>
                  <a:pt x="844550" y="1365674"/>
                </a:lnTo>
                <a:lnTo>
                  <a:pt x="809625" y="1454574"/>
                </a:lnTo>
                <a:lnTo>
                  <a:pt x="837406" y="1494261"/>
                </a:lnTo>
                <a:cubicBezTo>
                  <a:pt x="843500" y="1477557"/>
                  <a:pt x="868644" y="1472758"/>
                  <a:pt x="874738" y="1456054"/>
                </a:cubicBezTo>
                <a:cubicBezTo>
                  <a:pt x="864675" y="1437569"/>
                  <a:pt x="873663" y="1407177"/>
                  <a:pt x="844550" y="1400599"/>
                </a:cubicBezTo>
              </a:path>
            </a:pathLst>
          </a:custGeom>
          <a:noFill/>
          <a:ln w="2540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44" name="テキスト ボックス 24"/>
          <p:cNvSpPr txBox="1">
            <a:spLocks noChangeArrowheads="1"/>
          </p:cNvSpPr>
          <p:nvPr/>
        </p:nvSpPr>
        <p:spPr bwMode="auto">
          <a:xfrm>
            <a:off x="1121159" y="5868589"/>
            <a:ext cx="1416536" cy="177638"/>
          </a:xfrm>
          <a:prstGeom prst="rect">
            <a:avLst/>
          </a:prstGeom>
          <a:noFill/>
          <a:ln w="9525">
            <a:noFill/>
            <a:miter lim="800000"/>
            <a:headEnd/>
            <a:tailEnd/>
          </a:ln>
        </p:spPr>
        <p:txBody>
          <a:bodyPr wrap="square" lIns="27000" tIns="27000" rIns="27000" bIns="27000" anchor="ctr" anchorCtr="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66675" marR="0" lvl="0" indent="-66675"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itchFamily="50" charset="-128"/>
              </a:rPr>
              <a:t>エレクトリックカー（</a:t>
            </a:r>
            <a:r>
              <a:rPr kumimoji="1" lang="en-US" altLang="ja-JP"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itchFamily="50" charset="-128"/>
              </a:rPr>
              <a:t>2016.7</a:t>
            </a:r>
            <a:r>
              <a:rPr kumimoji="1" lang="ja-JP" altLang="en-US"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itchFamily="50" charset="-128"/>
              </a:rPr>
              <a:t>～）</a:t>
            </a:r>
            <a:endParaRPr kumimoji="1" lang="en-US" altLang="ja-JP"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itchFamily="50" charset="-128"/>
            </a:endParaRPr>
          </a:p>
        </p:txBody>
      </p:sp>
      <p:cxnSp>
        <p:nvCxnSpPr>
          <p:cNvPr id="145" name="直線コネクタ 144"/>
          <p:cNvCxnSpPr>
            <a:stCxn id="141" idx="3"/>
            <a:endCxn id="142" idx="19"/>
          </p:cNvCxnSpPr>
          <p:nvPr/>
        </p:nvCxnSpPr>
        <p:spPr>
          <a:xfrm flipV="1">
            <a:off x="2070521" y="4223051"/>
            <a:ext cx="1439683" cy="1428663"/>
          </a:xfrm>
          <a:prstGeom prst="line">
            <a:avLst/>
          </a:prstGeom>
          <a:ln>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146" name="直線コネクタ 145"/>
          <p:cNvCxnSpPr>
            <a:stCxn id="140" idx="3"/>
            <a:endCxn id="143" idx="40"/>
          </p:cNvCxnSpPr>
          <p:nvPr/>
        </p:nvCxnSpPr>
        <p:spPr>
          <a:xfrm flipV="1">
            <a:off x="2076038" y="4177913"/>
            <a:ext cx="2382671" cy="2076831"/>
          </a:xfrm>
          <a:prstGeom prst="line">
            <a:avLst/>
          </a:prstGeom>
          <a:ln>
            <a:solidFill>
              <a:schemeClr val="accent4"/>
            </a:solidFill>
          </a:ln>
        </p:spPr>
        <p:style>
          <a:lnRef idx="1">
            <a:schemeClr val="accent1"/>
          </a:lnRef>
          <a:fillRef idx="0">
            <a:schemeClr val="accent1"/>
          </a:fillRef>
          <a:effectRef idx="0">
            <a:schemeClr val="accent1"/>
          </a:effectRef>
          <a:fontRef idx="minor">
            <a:schemeClr val="tx1"/>
          </a:fontRef>
        </p:style>
      </p:cxnSp>
      <p:sp>
        <p:nvSpPr>
          <p:cNvPr id="147" name="AutoShape 96"/>
          <p:cNvSpPr>
            <a:spLocks noChangeArrowheads="1"/>
          </p:cNvSpPr>
          <p:nvPr/>
        </p:nvSpPr>
        <p:spPr bwMode="auto">
          <a:xfrm>
            <a:off x="4130289" y="5343944"/>
            <a:ext cx="1462663" cy="189399"/>
          </a:xfrm>
          <a:prstGeom prst="roundRect">
            <a:avLst>
              <a:gd name="adj" fmla="val 46667"/>
            </a:avLst>
          </a:prstGeom>
          <a:solidFill>
            <a:schemeClr val="bg1"/>
          </a:solidFill>
          <a:ln w="9525">
            <a:solidFill>
              <a:schemeClr val="tx2"/>
            </a:solidFill>
            <a:round/>
            <a:headEnd/>
            <a:tailEnd/>
          </a:ln>
        </p:spPr>
        <p:txBody>
          <a:bodyPr wrap="square" lIns="27000" tIns="0" rIns="27000" bIns="0" anchor="ctr" anchorCtr="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srgbClr val="44546A"/>
                </a:solidFill>
                <a:effectLst/>
                <a:uLnTx/>
                <a:uFillTx/>
                <a:latin typeface="ＭＳ Ｐゴシック" panose="020B0600070205080204" pitchFamily="50" charset="-128"/>
                <a:ea typeface="ＭＳ Ｐゴシック" panose="020B0600070205080204" pitchFamily="50" charset="-128"/>
                <a:cs typeface="Meiryo UI" pitchFamily="50" charset="-128"/>
              </a:rPr>
              <a:t>新たな施設整備事業</a:t>
            </a:r>
          </a:p>
        </p:txBody>
      </p:sp>
      <p:sp>
        <p:nvSpPr>
          <p:cNvPr id="148" name="フリーフォーム 147"/>
          <p:cNvSpPr/>
          <p:nvPr/>
        </p:nvSpPr>
        <p:spPr>
          <a:xfrm>
            <a:off x="4091229" y="4109900"/>
            <a:ext cx="331516" cy="21858"/>
          </a:xfrm>
          <a:custGeom>
            <a:avLst/>
            <a:gdLst>
              <a:gd name="connsiteX0" fmla="*/ 0 w 331516"/>
              <a:gd name="connsiteY0" fmla="*/ 0 h 21858"/>
              <a:gd name="connsiteX1" fmla="*/ 327873 w 331516"/>
              <a:gd name="connsiteY1" fmla="*/ 18215 h 21858"/>
              <a:gd name="connsiteX2" fmla="*/ 331516 w 331516"/>
              <a:gd name="connsiteY2" fmla="*/ 21858 h 21858"/>
            </a:gdLst>
            <a:ahLst/>
            <a:cxnLst>
              <a:cxn ang="0">
                <a:pos x="connsiteX0" y="connsiteY0"/>
              </a:cxn>
              <a:cxn ang="0">
                <a:pos x="connsiteX1" y="connsiteY1"/>
              </a:cxn>
              <a:cxn ang="0">
                <a:pos x="connsiteX2" y="connsiteY2"/>
              </a:cxn>
            </a:cxnLst>
            <a:rect l="l" t="t" r="r" b="b"/>
            <a:pathLst>
              <a:path w="331516" h="21858">
                <a:moveTo>
                  <a:pt x="0" y="0"/>
                </a:moveTo>
                <a:lnTo>
                  <a:pt x="327873" y="18215"/>
                </a:lnTo>
                <a:lnTo>
                  <a:pt x="331516" y="21858"/>
                </a:lnTo>
              </a:path>
            </a:pathLst>
          </a:custGeom>
          <a:no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49" name="フリーフォーム 148"/>
          <p:cNvSpPr/>
          <p:nvPr/>
        </p:nvSpPr>
        <p:spPr>
          <a:xfrm>
            <a:off x="5449970" y="3267796"/>
            <a:ext cx="178508" cy="520953"/>
          </a:xfrm>
          <a:custGeom>
            <a:avLst/>
            <a:gdLst>
              <a:gd name="connsiteX0" fmla="*/ 0 w 178508"/>
              <a:gd name="connsiteY0" fmla="*/ 520953 h 520953"/>
              <a:gd name="connsiteX1" fmla="*/ 0 w 178508"/>
              <a:gd name="connsiteY1" fmla="*/ 520953 h 520953"/>
              <a:gd name="connsiteX2" fmla="*/ 116577 w 178508"/>
              <a:gd name="connsiteY2" fmla="*/ 495452 h 520953"/>
              <a:gd name="connsiteX3" fmla="*/ 156650 w 178508"/>
              <a:gd name="connsiteY3" fmla="*/ 393447 h 520953"/>
              <a:gd name="connsiteX4" fmla="*/ 156650 w 178508"/>
              <a:gd name="connsiteY4" fmla="*/ 265941 h 520953"/>
              <a:gd name="connsiteX5" fmla="*/ 98361 w 178508"/>
              <a:gd name="connsiteY5" fmla="*/ 47359 h 520953"/>
              <a:gd name="connsiteX6" fmla="*/ 127506 w 178508"/>
              <a:gd name="connsiteY6" fmla="*/ 0 h 520953"/>
              <a:gd name="connsiteX7" fmla="*/ 178508 w 178508"/>
              <a:gd name="connsiteY7" fmla="*/ 21858 h 520953"/>
              <a:gd name="connsiteX8" fmla="*/ 163936 w 178508"/>
              <a:gd name="connsiteY8" fmla="*/ 72861 h 520953"/>
              <a:gd name="connsiteX9" fmla="*/ 116577 w 178508"/>
              <a:gd name="connsiteY9" fmla="*/ 83790 h 520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8508" h="520953">
                <a:moveTo>
                  <a:pt x="0" y="520953"/>
                </a:moveTo>
                <a:lnTo>
                  <a:pt x="0" y="520953"/>
                </a:lnTo>
                <a:lnTo>
                  <a:pt x="116577" y="495452"/>
                </a:lnTo>
                <a:lnTo>
                  <a:pt x="156650" y="393447"/>
                </a:lnTo>
                <a:lnTo>
                  <a:pt x="156650" y="265941"/>
                </a:lnTo>
                <a:lnTo>
                  <a:pt x="98361" y="47359"/>
                </a:lnTo>
                <a:lnTo>
                  <a:pt x="127506" y="0"/>
                </a:lnTo>
                <a:lnTo>
                  <a:pt x="178508" y="21858"/>
                </a:lnTo>
                <a:lnTo>
                  <a:pt x="163936" y="72861"/>
                </a:lnTo>
                <a:lnTo>
                  <a:pt x="116577" y="83790"/>
                </a:lnTo>
              </a:path>
            </a:pathLst>
          </a:custGeom>
          <a:noFill/>
          <a:ln w="2540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grpSp>
        <p:nvGrpSpPr>
          <p:cNvPr id="62" name="グループ化 61"/>
          <p:cNvGrpSpPr/>
          <p:nvPr/>
        </p:nvGrpSpPr>
        <p:grpSpPr>
          <a:xfrm>
            <a:off x="6615279" y="2242505"/>
            <a:ext cx="4207280" cy="2107142"/>
            <a:chOff x="5157218" y="4364318"/>
            <a:chExt cx="3936084" cy="2105635"/>
          </a:xfrm>
        </p:grpSpPr>
        <p:pic>
          <p:nvPicPr>
            <p:cNvPr id="63" name="図 62">
              <a:extLst>
                <a:ext uri="{FF2B5EF4-FFF2-40B4-BE49-F238E27FC236}">
                  <a16:creationId xmlns:a16="http://schemas.microsoft.com/office/drawing/2014/main" id="{EBF7D517-C4A5-D6F2-5B6C-5E5F3FD7AADF}"/>
                </a:ext>
              </a:extLst>
            </p:cNvPr>
            <p:cNvPicPr>
              <a:picLocks noChangeAspect="1"/>
            </p:cNvPicPr>
            <p:nvPr/>
          </p:nvPicPr>
          <p:blipFill rotWithShape="1">
            <a:blip r:embed="rId10"/>
            <a:srcRect t="12863" b="8773"/>
            <a:stretch/>
          </p:blipFill>
          <p:spPr>
            <a:xfrm>
              <a:off x="5157218" y="4365104"/>
              <a:ext cx="3936084" cy="1536202"/>
            </a:xfrm>
            <a:prstGeom prst="rect">
              <a:avLst/>
            </a:prstGeom>
          </p:spPr>
        </p:pic>
        <p:pic>
          <p:nvPicPr>
            <p:cNvPr id="64" name="図 63"/>
            <p:cNvPicPr>
              <a:picLocks noChangeAspect="1"/>
            </p:cNvPicPr>
            <p:nvPr/>
          </p:nvPicPr>
          <p:blipFill>
            <a:blip r:embed="rId11"/>
            <a:stretch>
              <a:fillRect/>
            </a:stretch>
          </p:blipFill>
          <p:spPr>
            <a:xfrm>
              <a:off x="5924458" y="5900250"/>
              <a:ext cx="2736717" cy="569703"/>
            </a:xfrm>
            <a:prstGeom prst="rect">
              <a:avLst/>
            </a:prstGeom>
          </p:spPr>
        </p:pic>
        <p:pic>
          <p:nvPicPr>
            <p:cNvPr id="65" name="図 64"/>
            <p:cNvPicPr>
              <a:picLocks noChangeAspect="1"/>
            </p:cNvPicPr>
            <p:nvPr/>
          </p:nvPicPr>
          <p:blipFill>
            <a:blip r:embed="rId12"/>
            <a:stretch>
              <a:fillRect/>
            </a:stretch>
          </p:blipFill>
          <p:spPr>
            <a:xfrm>
              <a:off x="5383807" y="4714753"/>
              <a:ext cx="475529" cy="179848"/>
            </a:xfrm>
            <a:prstGeom prst="rect">
              <a:avLst/>
            </a:prstGeom>
          </p:spPr>
        </p:pic>
        <p:pic>
          <p:nvPicPr>
            <p:cNvPr id="66" name="図 65"/>
            <p:cNvPicPr>
              <a:picLocks noChangeAspect="1"/>
            </p:cNvPicPr>
            <p:nvPr/>
          </p:nvPicPr>
          <p:blipFill>
            <a:blip r:embed="rId13"/>
            <a:stretch>
              <a:fillRect/>
            </a:stretch>
          </p:blipFill>
          <p:spPr>
            <a:xfrm>
              <a:off x="5307018" y="4364318"/>
              <a:ext cx="951059" cy="173751"/>
            </a:xfrm>
            <a:prstGeom prst="rect">
              <a:avLst/>
            </a:prstGeom>
          </p:spPr>
        </p:pic>
        <p:pic>
          <p:nvPicPr>
            <p:cNvPr id="67" name="図 66">
              <a:extLst>
                <a:ext uri="{FF2B5EF4-FFF2-40B4-BE49-F238E27FC236}">
                  <a16:creationId xmlns:a16="http://schemas.microsoft.com/office/drawing/2014/main" id="{3124CD3D-C41F-A7B9-FDF8-03EC418B4199}"/>
                </a:ext>
              </a:extLst>
            </p:cNvPr>
            <p:cNvPicPr>
              <a:picLocks noChangeAspect="1"/>
            </p:cNvPicPr>
            <p:nvPr/>
          </p:nvPicPr>
          <p:blipFill>
            <a:blip r:embed="rId14"/>
            <a:stretch>
              <a:fillRect/>
            </a:stretch>
          </p:blipFill>
          <p:spPr>
            <a:xfrm>
              <a:off x="8533822" y="5360334"/>
              <a:ext cx="475176" cy="164407"/>
            </a:xfrm>
            <a:prstGeom prst="rect">
              <a:avLst/>
            </a:prstGeom>
          </p:spPr>
        </p:pic>
        <p:sp>
          <p:nvSpPr>
            <p:cNvPr id="68" name="正方形/長方形 67">
              <a:extLst>
                <a:ext uri="{FF2B5EF4-FFF2-40B4-BE49-F238E27FC236}">
                  <a16:creationId xmlns:a16="http://schemas.microsoft.com/office/drawing/2014/main" id="{CB254CEC-5E95-25A2-3D66-735E2BCA2F93}"/>
                </a:ext>
              </a:extLst>
            </p:cNvPr>
            <p:cNvSpPr/>
            <p:nvPr/>
          </p:nvSpPr>
          <p:spPr>
            <a:xfrm>
              <a:off x="8058150" y="4453547"/>
              <a:ext cx="114250" cy="1492439"/>
            </a:xfrm>
            <a:prstGeom prst="rect">
              <a:avLst/>
            </a:pr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50" charset="-128"/>
                  <a:cs typeface="+mn-cs"/>
                </a:rPr>
                <a:t>新型コロナ流行</a:t>
              </a:r>
            </a:p>
          </p:txBody>
        </p:sp>
      </p:grpSp>
      <p:sp>
        <p:nvSpPr>
          <p:cNvPr id="60" name="スライド番号プレースホルダー 3"/>
          <p:cNvSpPr>
            <a:spLocks noGrp="1"/>
          </p:cNvSpPr>
          <p:nvPr>
            <p:ph type="sldNum" sz="quarter" idx="12"/>
          </p:nvPr>
        </p:nvSpPr>
        <p:spPr>
          <a:xfrm>
            <a:off x="10134600" y="6476387"/>
            <a:ext cx="2057400" cy="365125"/>
          </a:xfrm>
        </p:spPr>
        <p:txBody>
          <a:bodyPr/>
          <a:lstStyle/>
          <a:p>
            <a:fld id="{138CA411-231B-42B9-AF63-97A64194AA60}" type="slidenum">
              <a:rPr lang="ja-JP" altLang="en-US" sz="1400" b="1" smtClean="0">
                <a:solidFill>
                  <a:schemeClr val="tx1"/>
                </a:solidFill>
                <a:latin typeface="ＭＳ Ｐゴシック" panose="020B0600070205080204" pitchFamily="50" charset="-128"/>
                <a:ea typeface="ＭＳ Ｐゴシック" panose="020B0600070205080204" pitchFamily="50" charset="-128"/>
              </a:rPr>
              <a:pPr/>
              <a:t>58</a:t>
            </a:fld>
            <a:endParaRPr lang="ja-JP" altLang="en-US" sz="1400" b="1" dirty="0">
              <a:solidFill>
                <a:schemeClr val="tx1"/>
              </a:solidFill>
              <a:latin typeface="ＭＳ Ｐゴシック" panose="020B0600070205080204" pitchFamily="50" charset="-128"/>
              <a:ea typeface="ＭＳ Ｐゴシック" panose="020B0600070205080204" pitchFamily="50" charset="-128"/>
            </a:endParaRPr>
          </a:p>
        </p:txBody>
      </p:sp>
    </p:spTree>
    <p:extLst>
      <p:ext uri="{BB962C8B-B14F-4D97-AF65-F5344CB8AC3E}">
        <p14:creationId xmlns:p14="http://schemas.microsoft.com/office/powerpoint/2010/main" val="32081141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Rectangle 2"/>
          <p:cNvSpPr txBox="1">
            <a:spLocks noChangeArrowheads="1"/>
          </p:cNvSpPr>
          <p:nvPr/>
        </p:nvSpPr>
        <p:spPr bwMode="auto">
          <a:xfrm>
            <a:off x="1143000" y="0"/>
            <a:ext cx="9906000" cy="451272"/>
          </a:xfrm>
          <a:prstGeom prst="rect">
            <a:avLst/>
          </a:prstGeom>
          <a:gradFill rotWithShape="1">
            <a:gsLst>
              <a:gs pos="0">
                <a:srgbClr val="000066"/>
              </a:gs>
              <a:gs pos="50000">
                <a:srgbClr val="0000FF"/>
              </a:gs>
              <a:gs pos="100000">
                <a:srgbClr val="000066"/>
              </a:gs>
            </a:gsLst>
            <a:lin ang="5400000" scaled="1"/>
          </a:gradFill>
          <a:ln w="9525">
            <a:noFill/>
            <a:miter lim="800000"/>
            <a:headEnd/>
            <a:tailEnd/>
          </a:ln>
        </p:spPr>
        <p:txBody>
          <a:bodyPr vert="horz" wrap="square" lIns="91428" tIns="45714" rIns="91428" bIns="45714" numCol="1" anchor="ctr"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5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rPr>
              <a:t>６</a:t>
            </a:r>
            <a:r>
              <a:rPr kumimoji="1" lang="ja-JP" altLang="en-US" sz="1500" b="1" i="0" u="none" strike="noStrike" kern="1200" cap="none" spc="0" normalizeH="0" baseline="0" noProof="0" dirty="0" err="1" smtClean="0">
                <a:ln>
                  <a:noFill/>
                </a:ln>
                <a:solidFill>
                  <a:prstClr val="white"/>
                </a:solidFill>
                <a:effectLst/>
                <a:uLnTx/>
                <a:uFillTx/>
                <a:latin typeface="ＭＳ ゴシック" pitchFamily="49" charset="-128"/>
                <a:ea typeface="ＭＳ ゴシック" pitchFamily="49" charset="-128"/>
                <a:cs typeface="+mn-cs"/>
              </a:rPr>
              <a:t>．</a:t>
            </a:r>
            <a:r>
              <a:rPr kumimoji="1" lang="ja-JP" altLang="en-US" sz="14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rPr>
              <a:t>大阪城公園、大阪城東部地区、京橋・大阪ビジネスパーク、難波宮跡公園</a:t>
            </a:r>
            <a:r>
              <a:rPr kumimoji="1" lang="ja-JP" altLang="en-US" sz="15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rPr>
              <a:t>　②大阪城東部地区のまちづくり</a:t>
            </a:r>
            <a:endParaRPr kumimoji="1" lang="en-US" altLang="ja-JP" sz="15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endParaRPr>
          </a:p>
        </p:txBody>
      </p:sp>
      <p:sp>
        <p:nvSpPr>
          <p:cNvPr id="16" name="角丸四角形 15"/>
          <p:cNvSpPr/>
          <p:nvPr/>
        </p:nvSpPr>
        <p:spPr>
          <a:xfrm>
            <a:off x="1343518" y="592299"/>
            <a:ext cx="9505057" cy="774383"/>
          </a:xfrm>
          <a:prstGeom prst="roundRect">
            <a:avLst>
              <a:gd name="adj" fmla="val 8297"/>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tIns="0" bIns="0"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＜めざす姿＞</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73050" marR="0" lvl="0" indent="-27305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　 ・大阪公立大学を先導役とした</a:t>
            </a:r>
            <a:r>
              <a:rPr kumimoji="1" lang="en-US" altLang="ja-JP" sz="16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a:t>
            </a:r>
            <a:r>
              <a:rPr kumimoji="1" lang="ja-JP" altLang="en-US" sz="16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観光集客･健康医療･人材育成･居住機能等の集積により多世代・多様な人が集い、交流する国際色あるまちづくりを推進する。</a:t>
            </a:r>
          </a:p>
        </p:txBody>
      </p:sp>
      <p:sp>
        <p:nvSpPr>
          <p:cNvPr id="17" name="右矢印 16"/>
          <p:cNvSpPr/>
          <p:nvPr/>
        </p:nvSpPr>
        <p:spPr>
          <a:xfrm>
            <a:off x="3587994" y="3789344"/>
            <a:ext cx="232131" cy="648072"/>
          </a:xfrm>
          <a:prstGeom prst="rightArrow">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15" name="正方形/長方形 14"/>
          <p:cNvSpPr/>
          <p:nvPr/>
        </p:nvSpPr>
        <p:spPr>
          <a:xfrm>
            <a:off x="1343472" y="1559150"/>
            <a:ext cx="2196897" cy="5108350"/>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tIns="324000" rtlCol="0" anchor="t" anchorCtr="0">
            <a:noAutofit/>
          </a:bodyPr>
          <a:lstStyle/>
          <a:p>
            <a:pPr marL="88900" marR="0" lvl="0" indent="-85725"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・ＪＲ環状線、</a:t>
            </a:r>
            <a:r>
              <a:rPr kumimoji="1" lang="en-US" altLang="ja-JP" sz="1400" b="0" i="0" u="none" strike="noStrike" kern="1200" cap="none" spc="0" normalizeH="0" baseline="0" noProof="0" dirty="0">
                <a:ln>
                  <a:noFill/>
                </a:ln>
                <a:solidFill>
                  <a:schemeClr val="tx1"/>
                </a:solidFill>
                <a:effectLst/>
                <a:uLnTx/>
                <a:uFillTx/>
                <a:latin typeface="ＭＳ Ｐ明朝" pitchFamily="18" charset="-128"/>
                <a:ea typeface="ＭＳ Ｐ明朝" pitchFamily="18" charset="-128"/>
                <a:cs typeface="+mn-cs"/>
              </a:rPr>
              <a:t>Osaka Metro</a:t>
            </a:r>
            <a:r>
              <a:rPr kumimoji="1" lang="ja-JP" altLang="en-US" sz="14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中央線、長堀鶴見緑地線の４駅が存在し、主要幹線道路の中央大通に面するなど交通至便な立地にあり、隣接する大阪城公園の豊かな緑・水辺空間等と一体となったまちづくりにより、大阪を代表する拠点となり得るポテンシャルを有する地区。</a:t>
            </a:r>
            <a:endParaRPr kumimoji="1" lang="ja-JP" altLang="en-US" sz="1400" b="0" i="0" u="none" strike="sngStrike" kern="1200" cap="none" spc="0" normalizeH="0" baseline="0" noProof="0" dirty="0">
              <a:ln>
                <a:noFill/>
              </a:ln>
              <a:solidFill>
                <a:srgbClr val="70AD47"/>
              </a:solidFill>
              <a:effectLst/>
              <a:uLnTx/>
              <a:uFillTx/>
              <a:latin typeface="ＭＳ Ｐ明朝" pitchFamily="18" charset="-128"/>
              <a:ea typeface="ＭＳ Ｐ明朝" pitchFamily="18" charset="-128"/>
              <a:cs typeface="+mn-cs"/>
            </a:endParaRPr>
          </a:p>
          <a:p>
            <a:pPr marL="88900" marR="0" lvl="0" indent="-85725"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 </a:t>
            </a:r>
            <a:endParaRPr kumimoji="1" lang="en-US" altLang="ja-JP" sz="14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88900" marR="0" lvl="0" indent="-85725"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・低・未利地、鉄道施設等の存在により、高度な都市的利用がなされず、大阪城公園と分断されているなど、地区のポテンシャルが活かされていない。</a:t>
            </a:r>
          </a:p>
        </p:txBody>
      </p:sp>
      <p:sp>
        <p:nvSpPr>
          <p:cNvPr id="19" name="正方形/長方形 18"/>
          <p:cNvSpPr/>
          <p:nvPr/>
        </p:nvSpPr>
        <p:spPr>
          <a:xfrm>
            <a:off x="1343472" y="1559236"/>
            <a:ext cx="1728192" cy="288031"/>
          </a:xfrm>
          <a:prstGeom prst="rect">
            <a:avLst/>
          </a:prstGeom>
          <a:solidFill>
            <a:schemeClr val="tx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50" charset="-128"/>
                <a:cs typeface="+mn-cs"/>
              </a:rPr>
              <a:t>取組前</a:t>
            </a:r>
          </a:p>
        </p:txBody>
      </p:sp>
      <p:grpSp>
        <p:nvGrpSpPr>
          <p:cNvPr id="6" name="グループ化 5"/>
          <p:cNvGrpSpPr/>
          <p:nvPr/>
        </p:nvGrpSpPr>
        <p:grpSpPr>
          <a:xfrm>
            <a:off x="4356014" y="2715495"/>
            <a:ext cx="5999385" cy="4001763"/>
            <a:chOff x="4270172" y="2256233"/>
            <a:chExt cx="6539996" cy="4362366"/>
          </a:xfrm>
        </p:grpSpPr>
        <p:pic>
          <p:nvPicPr>
            <p:cNvPr id="2" name="図 1"/>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4270172" y="2256233"/>
              <a:ext cx="3154647" cy="4362366"/>
            </a:xfrm>
            <a:prstGeom prst="rect">
              <a:avLst/>
            </a:prstGeom>
          </p:spPr>
        </p:pic>
        <p:pic>
          <p:nvPicPr>
            <p:cNvPr id="14" name="図 13"/>
            <p:cNvPicPr>
              <a:picLocks noChangeAspect="1"/>
            </p:cNvPicPr>
            <p:nvPr/>
          </p:nvPicPr>
          <p:blipFill rotWithShape="1">
            <a:blip r:embed="rId3"/>
            <a:srcRect t="14118" r="4770"/>
            <a:stretch/>
          </p:blipFill>
          <p:spPr>
            <a:xfrm>
              <a:off x="7472444" y="2358759"/>
              <a:ext cx="3337723" cy="4134116"/>
            </a:xfrm>
            <a:prstGeom prst="rect">
              <a:avLst/>
            </a:prstGeom>
          </p:spPr>
        </p:pic>
        <p:sp>
          <p:nvSpPr>
            <p:cNvPr id="4" name="正方形/長方形 3"/>
            <p:cNvSpPr/>
            <p:nvPr/>
          </p:nvSpPr>
          <p:spPr>
            <a:xfrm>
              <a:off x="6448425" y="6334126"/>
              <a:ext cx="895350" cy="15875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24" name="正方形/長方形 23"/>
            <p:cNvSpPr/>
            <p:nvPr/>
          </p:nvSpPr>
          <p:spPr>
            <a:xfrm>
              <a:off x="9910209" y="6334126"/>
              <a:ext cx="895350" cy="15875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26" name="正方形/長方形 25"/>
            <p:cNvSpPr/>
            <p:nvPr/>
          </p:nvSpPr>
          <p:spPr>
            <a:xfrm>
              <a:off x="6192038" y="2378963"/>
              <a:ext cx="1232780" cy="202692"/>
            </a:xfrm>
            <a:prstGeom prst="rect">
              <a:avLst/>
            </a:prstGeom>
            <a:solidFill>
              <a:schemeClr val="tx1">
                <a:lumMod val="75000"/>
                <a:lumOff val="25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0" rIns="3600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1"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50" charset="-128"/>
                  <a:cs typeface="+mn-cs"/>
                </a:rPr>
                <a:t>ゾーニングイメージ</a:t>
              </a:r>
            </a:p>
          </p:txBody>
        </p:sp>
        <p:sp>
          <p:nvSpPr>
            <p:cNvPr id="27" name="正方形/長方形 26"/>
            <p:cNvSpPr/>
            <p:nvPr/>
          </p:nvSpPr>
          <p:spPr>
            <a:xfrm>
              <a:off x="9346684" y="2378963"/>
              <a:ext cx="1463484" cy="202692"/>
            </a:xfrm>
            <a:prstGeom prst="rect">
              <a:avLst/>
            </a:prstGeom>
            <a:solidFill>
              <a:schemeClr val="tx1">
                <a:lumMod val="75000"/>
                <a:lumOff val="25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0" rIns="3600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1"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50" charset="-128"/>
                  <a:cs typeface="+mn-cs"/>
                </a:rPr>
                <a:t>基盤整備計画イメージ</a:t>
              </a:r>
            </a:p>
          </p:txBody>
        </p:sp>
      </p:grpSp>
      <p:sp>
        <p:nvSpPr>
          <p:cNvPr id="29" name="正方形/長方形 28"/>
          <p:cNvSpPr/>
          <p:nvPr/>
        </p:nvSpPr>
        <p:spPr>
          <a:xfrm>
            <a:off x="3862840" y="1834780"/>
            <a:ext cx="6985735" cy="954107"/>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spAutoFit/>
          </a:bodyPr>
          <a:lstStyle/>
          <a:p>
            <a:pPr marL="88900" marR="0" lvl="0" indent="-85725"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chemeClr val="tx1"/>
                </a:solidFill>
                <a:effectLst/>
                <a:uLnTx/>
                <a:uFillTx/>
                <a:latin typeface="ＭＳ Ｐ明朝" pitchFamily="18" charset="-128"/>
                <a:ea typeface="ＭＳ Ｐ明朝" pitchFamily="18" charset="-128"/>
                <a:cs typeface="+mn-cs"/>
              </a:rPr>
              <a:t>・充実した交通インフラや大阪城公園に隣接した立地特性を活かし</a:t>
            </a:r>
            <a:r>
              <a:rPr kumimoji="1" lang="en-US" altLang="ja-JP" sz="1400" b="0" i="0" u="none" strike="noStrike" kern="1200" cap="none" spc="0" normalizeH="0" baseline="0" noProof="0" dirty="0">
                <a:ln>
                  <a:noFill/>
                </a:ln>
                <a:solidFill>
                  <a:schemeClr val="tx1"/>
                </a:solidFill>
                <a:effectLst/>
                <a:uLnTx/>
                <a:uFillTx/>
                <a:latin typeface="ＭＳ Ｐ明朝" pitchFamily="18" charset="-128"/>
                <a:ea typeface="ＭＳ Ｐ明朝" pitchFamily="18" charset="-128"/>
                <a:cs typeface="+mn-cs"/>
              </a:rPr>
              <a:t>､</a:t>
            </a:r>
            <a:r>
              <a:rPr kumimoji="1" lang="ja-JP" altLang="en-US" sz="1400" b="0" i="0" u="none" strike="noStrike" kern="1200" cap="none" spc="0" normalizeH="0" baseline="0" noProof="0" dirty="0">
                <a:ln>
                  <a:noFill/>
                </a:ln>
                <a:solidFill>
                  <a:schemeClr val="tx1"/>
                </a:solidFill>
                <a:effectLst/>
                <a:uLnTx/>
                <a:uFillTx/>
                <a:latin typeface="ＭＳ Ｐ明朝" pitchFamily="18" charset="-128"/>
                <a:ea typeface="ＭＳ Ｐ明朝" pitchFamily="18" charset="-128"/>
                <a:cs typeface="+mn-cs"/>
              </a:rPr>
              <a:t>キャンパス整備に加えて新駅整備や歩行者空間等の整備により、さらにポテンシャルを向上させるとともに、スマートシティの実証・実装フィールドとしての</a:t>
            </a:r>
            <a:r>
              <a:rPr kumimoji="1" lang="ja-JP" altLang="en-US" sz="1400" b="0" i="0" u="none" strike="noStrike" kern="1200" cap="none" spc="0" normalizeH="0" baseline="0" noProof="0" dirty="0" smtClean="0">
                <a:ln>
                  <a:noFill/>
                </a:ln>
                <a:solidFill>
                  <a:schemeClr val="tx1"/>
                </a:solidFill>
                <a:effectLst/>
                <a:uLnTx/>
                <a:uFillTx/>
                <a:latin typeface="ＭＳ Ｐ明朝" pitchFamily="18" charset="-128"/>
                <a:ea typeface="ＭＳ Ｐ明朝" pitchFamily="18" charset="-128"/>
                <a:cs typeface="+mn-cs"/>
              </a:rPr>
              <a:t>取組を</a:t>
            </a:r>
            <a:r>
              <a:rPr kumimoji="1" lang="ja-JP" altLang="en-US" sz="1400" b="0" i="0" u="none" strike="noStrike" kern="1200" cap="none" spc="0" normalizeH="0" baseline="0" noProof="0" dirty="0">
                <a:ln>
                  <a:noFill/>
                </a:ln>
                <a:solidFill>
                  <a:schemeClr val="tx1"/>
                </a:solidFill>
                <a:effectLst/>
                <a:uLnTx/>
                <a:uFillTx/>
                <a:latin typeface="ＭＳ Ｐ明朝" pitchFamily="18" charset="-128"/>
                <a:ea typeface="ＭＳ Ｐ明朝" pitchFamily="18" charset="-128"/>
                <a:cs typeface="+mn-cs"/>
              </a:rPr>
              <a:t>展開しながら、東西軸の拠点に相応しい土地の高度利用と良好な市街地環境の形成を図る。</a:t>
            </a:r>
          </a:p>
        </p:txBody>
      </p:sp>
      <p:sp>
        <p:nvSpPr>
          <p:cNvPr id="23" name="正方形/長方形 22"/>
          <p:cNvSpPr/>
          <p:nvPr/>
        </p:nvSpPr>
        <p:spPr>
          <a:xfrm>
            <a:off x="3862840" y="1559150"/>
            <a:ext cx="6985735" cy="5108349"/>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tIns="324000" rtlCol="0" anchor="t" anchorCtr="0">
            <a:noAutofit/>
          </a:bodyPr>
          <a:lstStyle/>
          <a:p>
            <a:pPr marL="88900" marR="0" lvl="0" indent="-88900" algn="l" defTabSz="914400" rtl="0" eaLnBrk="1" fontAlgn="auto" latinLnBrk="0" hangingPunct="1">
              <a:lnSpc>
                <a:spcPct val="100000"/>
              </a:lnSpc>
              <a:spcBef>
                <a:spcPts val="0"/>
              </a:spcBef>
              <a:spcAft>
                <a:spcPts val="0"/>
              </a:spcAft>
              <a:buClrTx/>
              <a:buSzTx/>
              <a:buFontTx/>
              <a:buNone/>
              <a:tabLst/>
              <a:defRPr/>
            </a:pPr>
            <a:endParaRPr kumimoji="1" lang="ja-JP" altLang="en-US" sz="14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p:txBody>
      </p:sp>
      <p:sp>
        <p:nvSpPr>
          <p:cNvPr id="69" name="正方形/長方形 68"/>
          <p:cNvSpPr/>
          <p:nvPr/>
        </p:nvSpPr>
        <p:spPr>
          <a:xfrm>
            <a:off x="3862840" y="1559236"/>
            <a:ext cx="1728192" cy="288031"/>
          </a:xfrm>
          <a:prstGeom prst="rect">
            <a:avLst/>
          </a:prstGeom>
          <a:solidFill>
            <a:schemeClr val="tx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50" charset="-128"/>
                <a:cs typeface="+mn-cs"/>
              </a:rPr>
              <a:t>将来像</a:t>
            </a:r>
          </a:p>
        </p:txBody>
      </p:sp>
      <p:sp>
        <p:nvSpPr>
          <p:cNvPr id="18" name="スライド番号プレースホルダー 3"/>
          <p:cNvSpPr>
            <a:spLocks noGrp="1"/>
          </p:cNvSpPr>
          <p:nvPr>
            <p:ph type="sldNum" sz="quarter" idx="12"/>
          </p:nvPr>
        </p:nvSpPr>
        <p:spPr>
          <a:xfrm>
            <a:off x="10134600" y="6476387"/>
            <a:ext cx="2057400" cy="365125"/>
          </a:xfrm>
        </p:spPr>
        <p:txBody>
          <a:bodyPr/>
          <a:lstStyle/>
          <a:p>
            <a:fld id="{138CA411-231B-42B9-AF63-97A64194AA60}" type="slidenum">
              <a:rPr lang="ja-JP" altLang="en-US" sz="1400" b="1" smtClean="0">
                <a:solidFill>
                  <a:schemeClr val="tx1"/>
                </a:solidFill>
                <a:latin typeface="ＭＳ Ｐゴシック" panose="020B0600070205080204" pitchFamily="50" charset="-128"/>
                <a:ea typeface="ＭＳ Ｐゴシック" panose="020B0600070205080204" pitchFamily="50" charset="-128"/>
              </a:rPr>
              <a:pPr/>
              <a:t>59</a:t>
            </a:fld>
            <a:endParaRPr lang="ja-JP" altLang="en-US" sz="1400" b="1" dirty="0">
              <a:solidFill>
                <a:schemeClr val="tx1"/>
              </a:solidFill>
              <a:latin typeface="ＭＳ Ｐゴシック" panose="020B0600070205080204" pitchFamily="50" charset="-128"/>
              <a:ea typeface="ＭＳ Ｐゴシック" panose="020B0600070205080204" pitchFamily="50" charset="-128"/>
            </a:endParaRPr>
          </a:p>
        </p:txBody>
      </p:sp>
    </p:spTree>
    <p:extLst>
      <p:ext uri="{BB962C8B-B14F-4D97-AF65-F5344CB8AC3E}">
        <p14:creationId xmlns:p14="http://schemas.microsoft.com/office/powerpoint/2010/main" val="285893899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 name="表 6"/>
          <p:cNvGraphicFramePr>
            <a:graphicFrameLocks noGrp="1"/>
          </p:cNvGraphicFramePr>
          <p:nvPr/>
        </p:nvGraphicFramePr>
        <p:xfrm>
          <a:off x="101963" y="879293"/>
          <a:ext cx="11988436" cy="5109825"/>
        </p:xfrm>
        <a:graphic>
          <a:graphicData uri="http://schemas.openxmlformats.org/drawingml/2006/table">
            <a:tbl>
              <a:tblPr firstRow="1" bandRow="1">
                <a:tableStyleId>{5940675A-B579-460E-94D1-54222C63F5DA}</a:tableStyleId>
              </a:tblPr>
              <a:tblGrid>
                <a:gridCol w="1971509">
                  <a:extLst>
                    <a:ext uri="{9D8B030D-6E8A-4147-A177-3AD203B41FA5}">
                      <a16:colId xmlns:a16="http://schemas.microsoft.com/office/drawing/2014/main" val="20000"/>
                    </a:ext>
                  </a:extLst>
                </a:gridCol>
                <a:gridCol w="589231">
                  <a:extLst>
                    <a:ext uri="{9D8B030D-6E8A-4147-A177-3AD203B41FA5}">
                      <a16:colId xmlns:a16="http://schemas.microsoft.com/office/drawing/2014/main" val="20001"/>
                    </a:ext>
                  </a:extLst>
                </a:gridCol>
                <a:gridCol w="589231">
                  <a:extLst>
                    <a:ext uri="{9D8B030D-6E8A-4147-A177-3AD203B41FA5}">
                      <a16:colId xmlns:a16="http://schemas.microsoft.com/office/drawing/2014/main" val="20002"/>
                    </a:ext>
                  </a:extLst>
                </a:gridCol>
                <a:gridCol w="589231">
                  <a:extLst>
                    <a:ext uri="{9D8B030D-6E8A-4147-A177-3AD203B41FA5}">
                      <a16:colId xmlns:a16="http://schemas.microsoft.com/office/drawing/2014/main" val="20003"/>
                    </a:ext>
                  </a:extLst>
                </a:gridCol>
                <a:gridCol w="589231">
                  <a:extLst>
                    <a:ext uri="{9D8B030D-6E8A-4147-A177-3AD203B41FA5}">
                      <a16:colId xmlns:a16="http://schemas.microsoft.com/office/drawing/2014/main" val="20004"/>
                    </a:ext>
                  </a:extLst>
                </a:gridCol>
                <a:gridCol w="589231">
                  <a:extLst>
                    <a:ext uri="{9D8B030D-6E8A-4147-A177-3AD203B41FA5}">
                      <a16:colId xmlns:a16="http://schemas.microsoft.com/office/drawing/2014/main" val="20005"/>
                    </a:ext>
                  </a:extLst>
                </a:gridCol>
                <a:gridCol w="589231">
                  <a:extLst>
                    <a:ext uri="{9D8B030D-6E8A-4147-A177-3AD203B41FA5}">
                      <a16:colId xmlns:a16="http://schemas.microsoft.com/office/drawing/2014/main" val="20006"/>
                    </a:ext>
                  </a:extLst>
                </a:gridCol>
                <a:gridCol w="589231">
                  <a:extLst>
                    <a:ext uri="{9D8B030D-6E8A-4147-A177-3AD203B41FA5}">
                      <a16:colId xmlns:a16="http://schemas.microsoft.com/office/drawing/2014/main" val="20007"/>
                    </a:ext>
                  </a:extLst>
                </a:gridCol>
                <a:gridCol w="589231">
                  <a:extLst>
                    <a:ext uri="{9D8B030D-6E8A-4147-A177-3AD203B41FA5}">
                      <a16:colId xmlns:a16="http://schemas.microsoft.com/office/drawing/2014/main" val="20008"/>
                    </a:ext>
                  </a:extLst>
                </a:gridCol>
                <a:gridCol w="589231">
                  <a:extLst>
                    <a:ext uri="{9D8B030D-6E8A-4147-A177-3AD203B41FA5}">
                      <a16:colId xmlns:a16="http://schemas.microsoft.com/office/drawing/2014/main" val="20009"/>
                    </a:ext>
                  </a:extLst>
                </a:gridCol>
                <a:gridCol w="589231">
                  <a:extLst>
                    <a:ext uri="{9D8B030D-6E8A-4147-A177-3AD203B41FA5}">
                      <a16:colId xmlns:a16="http://schemas.microsoft.com/office/drawing/2014/main" val="20010"/>
                    </a:ext>
                  </a:extLst>
                </a:gridCol>
                <a:gridCol w="589231">
                  <a:extLst>
                    <a:ext uri="{9D8B030D-6E8A-4147-A177-3AD203B41FA5}">
                      <a16:colId xmlns:a16="http://schemas.microsoft.com/office/drawing/2014/main" val="20011"/>
                    </a:ext>
                  </a:extLst>
                </a:gridCol>
                <a:gridCol w="589231">
                  <a:extLst>
                    <a:ext uri="{9D8B030D-6E8A-4147-A177-3AD203B41FA5}">
                      <a16:colId xmlns:a16="http://schemas.microsoft.com/office/drawing/2014/main" val="20012"/>
                    </a:ext>
                  </a:extLst>
                </a:gridCol>
                <a:gridCol w="589231">
                  <a:extLst>
                    <a:ext uri="{9D8B030D-6E8A-4147-A177-3AD203B41FA5}">
                      <a16:colId xmlns:a16="http://schemas.microsoft.com/office/drawing/2014/main" val="3627151477"/>
                    </a:ext>
                  </a:extLst>
                </a:gridCol>
                <a:gridCol w="589231">
                  <a:extLst>
                    <a:ext uri="{9D8B030D-6E8A-4147-A177-3AD203B41FA5}">
                      <a16:colId xmlns:a16="http://schemas.microsoft.com/office/drawing/2014/main" val="453270248"/>
                    </a:ext>
                  </a:extLst>
                </a:gridCol>
                <a:gridCol w="589231">
                  <a:extLst>
                    <a:ext uri="{9D8B030D-6E8A-4147-A177-3AD203B41FA5}">
                      <a16:colId xmlns:a16="http://schemas.microsoft.com/office/drawing/2014/main" val="1338072754"/>
                    </a:ext>
                  </a:extLst>
                </a:gridCol>
                <a:gridCol w="589231">
                  <a:extLst>
                    <a:ext uri="{9D8B030D-6E8A-4147-A177-3AD203B41FA5}">
                      <a16:colId xmlns:a16="http://schemas.microsoft.com/office/drawing/2014/main" val="3878639001"/>
                    </a:ext>
                  </a:extLst>
                </a:gridCol>
                <a:gridCol w="589231">
                  <a:extLst>
                    <a:ext uri="{9D8B030D-6E8A-4147-A177-3AD203B41FA5}">
                      <a16:colId xmlns:a16="http://schemas.microsoft.com/office/drawing/2014/main" val="561409923"/>
                    </a:ext>
                  </a:extLst>
                </a:gridCol>
              </a:tblGrid>
              <a:tr h="420737">
                <a:tc>
                  <a:txBody>
                    <a:bodyPr/>
                    <a:lstStyle/>
                    <a:p>
                      <a:pPr algn="r"/>
                      <a:r>
                        <a:rPr kumimoji="1" lang="ja-JP" altLang="en-US" sz="1000" dirty="0">
                          <a:solidFill>
                            <a:schemeClr val="tx1"/>
                          </a:solidFill>
                        </a:rPr>
                        <a:t>年度</a:t>
                      </a:r>
                    </a:p>
                  </a:txBody>
                  <a:tcPr anchor="ctr"/>
                </a:tc>
                <a:tc>
                  <a:txBody>
                    <a:bodyPr/>
                    <a:lstStyle/>
                    <a:p>
                      <a:pPr algn="ctr"/>
                      <a:r>
                        <a:rPr kumimoji="1" lang="en-US" altLang="ja-JP" sz="1100" dirty="0"/>
                        <a:t>2014</a:t>
                      </a:r>
                    </a:p>
                    <a:p>
                      <a:pPr algn="ctr"/>
                      <a:r>
                        <a:rPr kumimoji="1" lang="en-US" altLang="ja-JP" sz="1100" dirty="0"/>
                        <a:t>(H26)</a:t>
                      </a:r>
                      <a:endParaRPr kumimoji="1" lang="ja-JP" altLang="en-US" sz="1100" dirty="0"/>
                    </a:p>
                  </a:txBody>
                  <a:tcPr anchor="ctr"/>
                </a:tc>
                <a:tc>
                  <a:txBody>
                    <a:bodyPr/>
                    <a:lstStyle/>
                    <a:p>
                      <a:pPr algn="ctr"/>
                      <a:r>
                        <a:rPr kumimoji="1" lang="en-US" altLang="ja-JP" sz="1100" dirty="0"/>
                        <a:t>2015</a:t>
                      </a:r>
                    </a:p>
                    <a:p>
                      <a:pPr algn="ctr"/>
                      <a:r>
                        <a:rPr kumimoji="1" lang="en-US" altLang="ja-JP" sz="1100" dirty="0"/>
                        <a:t>(H27)</a:t>
                      </a:r>
                      <a:endParaRPr kumimoji="1" lang="ja-JP" altLang="en-US" sz="1100" dirty="0"/>
                    </a:p>
                  </a:txBody>
                  <a:tcPr anchor="ctr"/>
                </a:tc>
                <a:tc>
                  <a:txBody>
                    <a:bodyPr/>
                    <a:lstStyle/>
                    <a:p>
                      <a:pPr algn="ctr"/>
                      <a:r>
                        <a:rPr kumimoji="1" lang="en-US" altLang="ja-JP" sz="1100" dirty="0"/>
                        <a:t>2016</a:t>
                      </a:r>
                    </a:p>
                    <a:p>
                      <a:pPr algn="ctr"/>
                      <a:r>
                        <a:rPr kumimoji="1" lang="en-US" altLang="ja-JP" sz="1100" dirty="0"/>
                        <a:t>(H28)</a:t>
                      </a:r>
                      <a:endParaRPr kumimoji="1" lang="ja-JP" altLang="en-US" sz="1100" dirty="0"/>
                    </a:p>
                  </a:txBody>
                  <a:tcPr anchor="ctr"/>
                </a:tc>
                <a:tc>
                  <a:txBody>
                    <a:bodyPr/>
                    <a:lstStyle/>
                    <a:p>
                      <a:pPr algn="ctr"/>
                      <a:r>
                        <a:rPr kumimoji="1" lang="en-US" altLang="ja-JP" sz="1100" dirty="0"/>
                        <a:t>2017</a:t>
                      </a:r>
                    </a:p>
                    <a:p>
                      <a:pPr algn="ctr"/>
                      <a:r>
                        <a:rPr kumimoji="1" lang="en-US" altLang="ja-JP" sz="1100" dirty="0"/>
                        <a:t>(H29)</a:t>
                      </a:r>
                      <a:endParaRPr kumimoji="1" lang="ja-JP" altLang="en-US" sz="1100" dirty="0"/>
                    </a:p>
                  </a:txBody>
                  <a:tcPr anchor="ctr"/>
                </a:tc>
                <a:tc>
                  <a:txBody>
                    <a:bodyPr/>
                    <a:lstStyle/>
                    <a:p>
                      <a:pPr algn="ctr"/>
                      <a:r>
                        <a:rPr kumimoji="1" lang="en-US" altLang="ja-JP" sz="1100" dirty="0"/>
                        <a:t>2018</a:t>
                      </a:r>
                    </a:p>
                    <a:p>
                      <a:pPr algn="ctr"/>
                      <a:r>
                        <a:rPr kumimoji="1" lang="en-US" altLang="ja-JP" sz="1100" dirty="0"/>
                        <a:t>(H30)</a:t>
                      </a:r>
                      <a:endParaRPr kumimoji="1" lang="ja-JP" altLang="en-US" sz="1100" dirty="0"/>
                    </a:p>
                  </a:txBody>
                  <a:tcPr anchor="ctr"/>
                </a:tc>
                <a:tc>
                  <a:txBody>
                    <a:bodyPr/>
                    <a:lstStyle/>
                    <a:p>
                      <a:pPr algn="ctr"/>
                      <a:r>
                        <a:rPr kumimoji="1" lang="en-US" altLang="ja-JP" sz="1100" dirty="0"/>
                        <a:t>2019</a:t>
                      </a:r>
                    </a:p>
                    <a:p>
                      <a:pPr algn="ctr"/>
                      <a:r>
                        <a:rPr kumimoji="1" lang="en-US" altLang="ja-JP" sz="1100" dirty="0"/>
                        <a:t>(H31)</a:t>
                      </a:r>
                      <a:endParaRPr kumimoji="1" lang="ja-JP" altLang="en-US" sz="1100" dirty="0"/>
                    </a:p>
                  </a:txBody>
                  <a:tcPr anchor="ctr"/>
                </a:tc>
                <a:tc>
                  <a:txBody>
                    <a:bodyPr/>
                    <a:lstStyle/>
                    <a:p>
                      <a:pPr algn="ctr"/>
                      <a:r>
                        <a:rPr kumimoji="1" lang="en-US" altLang="ja-JP" sz="1100" dirty="0"/>
                        <a:t>2020</a:t>
                      </a:r>
                    </a:p>
                    <a:p>
                      <a:pPr algn="ctr"/>
                      <a:r>
                        <a:rPr kumimoji="1" lang="en-US" altLang="ja-JP" sz="1100" dirty="0"/>
                        <a:t>(H32)</a:t>
                      </a:r>
                      <a:endParaRPr kumimoji="1" lang="ja-JP" altLang="en-US" sz="1100" dirty="0"/>
                    </a:p>
                  </a:txBody>
                  <a:tcPr anchor="ctr"/>
                </a:tc>
                <a:tc>
                  <a:txBody>
                    <a:bodyPr/>
                    <a:lstStyle/>
                    <a:p>
                      <a:pPr algn="ctr"/>
                      <a:r>
                        <a:rPr kumimoji="1" lang="en-US" altLang="ja-JP" sz="1100" dirty="0"/>
                        <a:t>2021</a:t>
                      </a:r>
                    </a:p>
                    <a:p>
                      <a:pPr algn="ctr"/>
                      <a:r>
                        <a:rPr kumimoji="1" lang="en-US" altLang="ja-JP" sz="1100" dirty="0"/>
                        <a:t>(H33)</a:t>
                      </a:r>
                      <a:endParaRPr kumimoji="1" lang="ja-JP" altLang="en-US" sz="1100" dirty="0"/>
                    </a:p>
                  </a:txBody>
                  <a:tcPr anchor="ctr"/>
                </a:tc>
                <a:tc>
                  <a:txBody>
                    <a:bodyPr/>
                    <a:lstStyle/>
                    <a:p>
                      <a:pPr algn="ctr"/>
                      <a:r>
                        <a:rPr kumimoji="1" lang="en-US" altLang="ja-JP" sz="1100" dirty="0"/>
                        <a:t>2022</a:t>
                      </a:r>
                    </a:p>
                    <a:p>
                      <a:pPr algn="ctr"/>
                      <a:r>
                        <a:rPr kumimoji="1" lang="en-US" altLang="ja-JP" sz="1100" dirty="0"/>
                        <a:t>(H34)</a:t>
                      </a:r>
                      <a:endParaRPr kumimoji="1" lang="ja-JP" altLang="en-US" sz="1100" dirty="0"/>
                    </a:p>
                  </a:txBody>
                  <a:tcPr anchor="ctr"/>
                </a:tc>
                <a:tc>
                  <a:txBody>
                    <a:bodyPr/>
                    <a:lstStyle/>
                    <a:p>
                      <a:pPr algn="ctr"/>
                      <a:r>
                        <a:rPr kumimoji="1" lang="en-US" altLang="ja-JP" sz="1100" dirty="0"/>
                        <a:t>2023</a:t>
                      </a:r>
                    </a:p>
                    <a:p>
                      <a:pPr algn="ctr"/>
                      <a:r>
                        <a:rPr kumimoji="1" lang="en-US" altLang="ja-JP" sz="1100" dirty="0"/>
                        <a:t>(H35)</a:t>
                      </a:r>
                      <a:endParaRPr kumimoji="1" lang="ja-JP" altLang="en-US" sz="1100" dirty="0"/>
                    </a:p>
                  </a:txBody>
                  <a:tcPr anchor="ctr"/>
                </a:tc>
                <a:tc>
                  <a:txBody>
                    <a:bodyPr/>
                    <a:lstStyle/>
                    <a:p>
                      <a:pPr algn="ctr"/>
                      <a:r>
                        <a:rPr kumimoji="1" lang="en-US" altLang="ja-JP" sz="1100" dirty="0"/>
                        <a:t>2024</a:t>
                      </a:r>
                    </a:p>
                    <a:p>
                      <a:pPr algn="ctr"/>
                      <a:r>
                        <a:rPr kumimoji="1" lang="en-US" altLang="ja-JP" sz="1100" dirty="0"/>
                        <a:t>(H36)</a:t>
                      </a:r>
                      <a:endParaRPr kumimoji="1" lang="ja-JP" altLang="en-US" sz="1100" dirty="0"/>
                    </a:p>
                  </a:txBody>
                  <a:tcPr anchor="ctr"/>
                </a:tc>
                <a:tc>
                  <a:txBody>
                    <a:bodyPr/>
                    <a:lstStyle/>
                    <a:p>
                      <a:pPr algn="ctr"/>
                      <a:r>
                        <a:rPr kumimoji="1" lang="en-US" altLang="ja-JP" sz="1100" dirty="0"/>
                        <a:t>2025</a:t>
                      </a:r>
                    </a:p>
                    <a:p>
                      <a:pPr algn="ctr"/>
                      <a:r>
                        <a:rPr kumimoji="1" lang="en-US" altLang="ja-JP" sz="1100" dirty="0"/>
                        <a:t>(H37)</a:t>
                      </a:r>
                      <a:endParaRPr kumimoji="1" lang="ja-JP" altLang="en-US" sz="1100" dirty="0"/>
                    </a:p>
                  </a:txBody>
                  <a:tcPr anchor="ctr"/>
                </a:tc>
                <a:tc>
                  <a:txBody>
                    <a:bodyPr/>
                    <a:lstStyle/>
                    <a:p>
                      <a:pPr algn="ctr"/>
                      <a:r>
                        <a:rPr kumimoji="1" lang="en-US" altLang="ja-JP" sz="1100" dirty="0">
                          <a:solidFill>
                            <a:srgbClr val="FF0000"/>
                          </a:solidFill>
                        </a:rPr>
                        <a:t>2026</a:t>
                      </a:r>
                    </a:p>
                    <a:p>
                      <a:pPr algn="ctr"/>
                      <a:r>
                        <a:rPr kumimoji="1" lang="en-US" altLang="ja-JP" sz="1100" dirty="0">
                          <a:solidFill>
                            <a:srgbClr val="FF0000"/>
                          </a:solidFill>
                        </a:rPr>
                        <a:t>(R8)</a:t>
                      </a:r>
                      <a:endParaRPr kumimoji="1" lang="ja-JP" altLang="en-US" sz="1100" dirty="0">
                        <a:solidFill>
                          <a:srgbClr val="FF0000"/>
                        </a:solidFill>
                      </a:endParaRPr>
                    </a:p>
                  </a:txBody>
                  <a:tcPr anchor="ctr"/>
                </a:tc>
                <a:tc>
                  <a:txBody>
                    <a:bodyPr/>
                    <a:lstStyle/>
                    <a:p>
                      <a:pPr algn="ctr"/>
                      <a:r>
                        <a:rPr kumimoji="1" lang="en-US" altLang="ja-JP" sz="1100" dirty="0">
                          <a:solidFill>
                            <a:srgbClr val="FF0000"/>
                          </a:solidFill>
                        </a:rPr>
                        <a:t>2027</a:t>
                      </a:r>
                    </a:p>
                    <a:p>
                      <a:pPr algn="ctr"/>
                      <a:r>
                        <a:rPr kumimoji="1" lang="en-US" altLang="ja-JP" sz="1100" dirty="0">
                          <a:solidFill>
                            <a:srgbClr val="FF0000"/>
                          </a:solidFill>
                        </a:rPr>
                        <a:t>(R9)</a:t>
                      </a:r>
                      <a:endParaRPr kumimoji="1" lang="ja-JP" altLang="en-US" sz="1100" dirty="0">
                        <a:solidFill>
                          <a:srgbClr val="FF0000"/>
                        </a:solidFill>
                      </a:endParaRPr>
                    </a:p>
                  </a:txBody>
                  <a:tcPr anchor="ctr"/>
                </a:tc>
                <a:tc>
                  <a:txBody>
                    <a:bodyPr/>
                    <a:lstStyle/>
                    <a:p>
                      <a:pPr algn="ctr"/>
                      <a:r>
                        <a:rPr kumimoji="1" lang="en-US" altLang="ja-JP" sz="1100" dirty="0">
                          <a:solidFill>
                            <a:srgbClr val="FF0000"/>
                          </a:solidFill>
                        </a:rPr>
                        <a:t>2028</a:t>
                      </a:r>
                    </a:p>
                    <a:p>
                      <a:pPr algn="ctr"/>
                      <a:r>
                        <a:rPr kumimoji="1" lang="en-US" altLang="ja-JP" sz="1100" dirty="0">
                          <a:solidFill>
                            <a:srgbClr val="FF0000"/>
                          </a:solidFill>
                        </a:rPr>
                        <a:t>(R10)</a:t>
                      </a:r>
                      <a:endParaRPr kumimoji="1" lang="ja-JP" altLang="en-US" sz="1100" dirty="0">
                        <a:solidFill>
                          <a:srgbClr val="FF0000"/>
                        </a:solidFill>
                      </a:endParaRPr>
                    </a:p>
                  </a:txBody>
                  <a:tcPr anchor="ctr"/>
                </a:tc>
                <a:tc>
                  <a:txBody>
                    <a:bodyPr/>
                    <a:lstStyle/>
                    <a:p>
                      <a:pPr algn="ctr"/>
                      <a:r>
                        <a:rPr kumimoji="1" lang="en-US" altLang="ja-JP" sz="1100" dirty="0">
                          <a:solidFill>
                            <a:srgbClr val="FF0000"/>
                          </a:solidFill>
                        </a:rPr>
                        <a:t>2029</a:t>
                      </a:r>
                    </a:p>
                    <a:p>
                      <a:pPr algn="ctr"/>
                      <a:r>
                        <a:rPr kumimoji="1" lang="en-US" altLang="ja-JP" sz="1100" dirty="0">
                          <a:solidFill>
                            <a:srgbClr val="FF0000"/>
                          </a:solidFill>
                        </a:rPr>
                        <a:t>(R11)</a:t>
                      </a:r>
                      <a:endParaRPr kumimoji="1" lang="ja-JP" altLang="en-US" sz="1100" dirty="0">
                        <a:solidFill>
                          <a:srgbClr val="FF0000"/>
                        </a:solidFill>
                      </a:endParaRPr>
                    </a:p>
                  </a:txBody>
                  <a:tcPr anchor="ctr"/>
                </a:tc>
                <a:tc>
                  <a:txBody>
                    <a:bodyPr/>
                    <a:lstStyle/>
                    <a:p>
                      <a:pPr algn="ctr"/>
                      <a:r>
                        <a:rPr kumimoji="1" lang="en-US" altLang="ja-JP" sz="1100" dirty="0">
                          <a:solidFill>
                            <a:srgbClr val="FF0000"/>
                          </a:solidFill>
                        </a:rPr>
                        <a:t>2030</a:t>
                      </a:r>
                    </a:p>
                    <a:p>
                      <a:pPr algn="ctr"/>
                      <a:r>
                        <a:rPr kumimoji="1" lang="en-US" altLang="ja-JP" sz="1100" dirty="0">
                          <a:solidFill>
                            <a:srgbClr val="FF0000"/>
                          </a:solidFill>
                        </a:rPr>
                        <a:t>(R12)</a:t>
                      </a:r>
                      <a:endParaRPr kumimoji="1" lang="ja-JP" altLang="en-US" sz="1100" dirty="0">
                        <a:solidFill>
                          <a:srgbClr val="FF0000"/>
                        </a:solidFill>
                      </a:endParaRPr>
                    </a:p>
                  </a:txBody>
                  <a:tcPr anchor="ctr"/>
                </a:tc>
                <a:extLst>
                  <a:ext uri="{0D108BD9-81ED-4DB2-BD59-A6C34878D82A}">
                    <a16:rowId xmlns:a16="http://schemas.microsoft.com/office/drawing/2014/main" val="10000"/>
                  </a:ext>
                </a:extLst>
              </a:tr>
              <a:tr h="1431390">
                <a:tc>
                  <a:txBody>
                    <a:bodyPr/>
                    <a:lstStyle/>
                    <a:p>
                      <a:pPr algn="l"/>
                      <a:r>
                        <a:rPr kumimoji="1" lang="ja-JP" altLang="en-US" sz="1000" dirty="0"/>
                        <a:t>①うめきたのまちづくり</a:t>
                      </a:r>
                    </a:p>
                  </a:txBody>
                  <a:tcPr anchor="ctr"/>
                </a:tc>
                <a:tc>
                  <a:txBody>
                    <a:bodyPr/>
                    <a:lstStyle/>
                    <a:p>
                      <a:endParaRPr kumimoji="1" lang="en-US" altLang="ja-JP" sz="1000" dirty="0"/>
                    </a:p>
                    <a:p>
                      <a:endParaRPr kumimoji="1" lang="en-US" altLang="ja-JP" sz="1000" dirty="0"/>
                    </a:p>
                    <a:p>
                      <a:endParaRPr kumimoji="1" lang="en-US" altLang="ja-JP" sz="1000" dirty="0"/>
                    </a:p>
                    <a:p>
                      <a:endParaRPr kumimoji="1" lang="en-US" altLang="ja-JP" sz="1000" dirty="0"/>
                    </a:p>
                    <a:p>
                      <a:endParaRPr kumimoji="1" lang="en-US" altLang="ja-JP" sz="1000" dirty="0"/>
                    </a:p>
                    <a:p>
                      <a:endParaRPr kumimoji="1" lang="ja-JP" altLang="en-US" sz="1000" dirty="0"/>
                    </a:p>
                  </a:txBody>
                  <a:tcPr/>
                </a:tc>
                <a:tc>
                  <a:txBody>
                    <a:bodyPr/>
                    <a:lstStyle/>
                    <a:p>
                      <a:endParaRPr kumimoji="1" lang="ja-JP" altLang="en-US" sz="1000" dirty="0"/>
                    </a:p>
                  </a:txBody>
                  <a:tcPr/>
                </a:tc>
                <a:tc>
                  <a:txBody>
                    <a:bodyPr/>
                    <a:lstStyle/>
                    <a:p>
                      <a:endParaRPr kumimoji="1" lang="ja-JP" altLang="en-US" sz="1000" dirty="0"/>
                    </a:p>
                  </a:txBody>
                  <a:tcPr/>
                </a:tc>
                <a:tc>
                  <a:txBody>
                    <a:bodyPr/>
                    <a:lstStyle/>
                    <a:p>
                      <a:endParaRPr kumimoji="1" lang="ja-JP" altLang="en-US" sz="1000" dirty="0"/>
                    </a:p>
                  </a:txBody>
                  <a:tcPr/>
                </a:tc>
                <a:tc>
                  <a:txBody>
                    <a:bodyPr/>
                    <a:lstStyle/>
                    <a:p>
                      <a:endParaRPr kumimoji="1" lang="ja-JP" altLang="en-US" sz="1000"/>
                    </a:p>
                  </a:txBody>
                  <a:tcPr/>
                </a:tc>
                <a:tc>
                  <a:txBody>
                    <a:bodyPr/>
                    <a:lstStyle/>
                    <a:p>
                      <a:endParaRPr kumimoji="1" lang="ja-JP" altLang="en-US" sz="1000" dirty="0"/>
                    </a:p>
                  </a:txBody>
                  <a:tcPr/>
                </a:tc>
                <a:tc>
                  <a:txBody>
                    <a:bodyPr/>
                    <a:lstStyle/>
                    <a:p>
                      <a:endParaRPr kumimoji="1" lang="ja-JP" altLang="en-US" sz="1000" dirty="0"/>
                    </a:p>
                  </a:txBody>
                  <a:tcPr/>
                </a:tc>
                <a:tc>
                  <a:txBody>
                    <a:bodyPr/>
                    <a:lstStyle/>
                    <a:p>
                      <a:endParaRPr kumimoji="1" lang="ja-JP" altLang="en-US" sz="1000" dirty="0"/>
                    </a:p>
                  </a:txBody>
                  <a:tcPr/>
                </a:tc>
                <a:tc>
                  <a:txBody>
                    <a:bodyPr/>
                    <a:lstStyle/>
                    <a:p>
                      <a:endParaRPr kumimoji="1" lang="ja-JP" altLang="en-US" sz="1000" dirty="0"/>
                    </a:p>
                  </a:txBody>
                  <a:tcPr/>
                </a:tc>
                <a:tc>
                  <a:txBody>
                    <a:bodyPr/>
                    <a:lstStyle/>
                    <a:p>
                      <a:endParaRPr kumimoji="1" lang="ja-JP" altLang="en-US" sz="1000" dirty="0"/>
                    </a:p>
                  </a:txBody>
                  <a:tcPr/>
                </a:tc>
                <a:tc>
                  <a:txBody>
                    <a:bodyPr/>
                    <a:lstStyle/>
                    <a:p>
                      <a:endParaRPr kumimoji="1" lang="ja-JP" altLang="en-US" sz="1000" dirty="0"/>
                    </a:p>
                  </a:txBody>
                  <a:tcPr/>
                </a:tc>
                <a:tc>
                  <a:txBody>
                    <a:bodyPr/>
                    <a:lstStyle/>
                    <a:p>
                      <a:endParaRPr kumimoji="1" lang="ja-JP" altLang="en-US" sz="1000" dirty="0"/>
                    </a:p>
                  </a:txBody>
                  <a:tcPr/>
                </a:tc>
                <a:tc>
                  <a:txBody>
                    <a:bodyPr/>
                    <a:lstStyle/>
                    <a:p>
                      <a:endParaRPr kumimoji="1" lang="ja-JP" altLang="en-US" sz="1000" dirty="0"/>
                    </a:p>
                  </a:txBody>
                  <a:tcPr/>
                </a:tc>
                <a:tc>
                  <a:txBody>
                    <a:bodyPr/>
                    <a:lstStyle/>
                    <a:p>
                      <a:endParaRPr kumimoji="1" lang="ja-JP" altLang="en-US" sz="1000" dirty="0"/>
                    </a:p>
                  </a:txBody>
                  <a:tcPr/>
                </a:tc>
                <a:tc>
                  <a:txBody>
                    <a:bodyPr/>
                    <a:lstStyle/>
                    <a:p>
                      <a:endParaRPr kumimoji="1" lang="ja-JP" altLang="en-US" sz="1000" dirty="0"/>
                    </a:p>
                  </a:txBody>
                  <a:tcPr/>
                </a:tc>
                <a:tc>
                  <a:txBody>
                    <a:bodyPr/>
                    <a:lstStyle/>
                    <a:p>
                      <a:endParaRPr kumimoji="1" lang="ja-JP" altLang="en-US" sz="1000" dirty="0"/>
                    </a:p>
                  </a:txBody>
                  <a:tcPr/>
                </a:tc>
                <a:tc>
                  <a:txBody>
                    <a:bodyPr/>
                    <a:lstStyle/>
                    <a:p>
                      <a:endParaRPr kumimoji="1" lang="ja-JP" altLang="en-US" sz="1000" dirty="0"/>
                    </a:p>
                  </a:txBody>
                  <a:tcPr/>
                </a:tc>
                <a:extLst>
                  <a:ext uri="{0D108BD9-81ED-4DB2-BD59-A6C34878D82A}">
                    <a16:rowId xmlns:a16="http://schemas.microsoft.com/office/drawing/2014/main" val="10001"/>
                  </a:ext>
                </a:extLst>
              </a:tr>
              <a:tr h="864000">
                <a:tc>
                  <a:txBody>
                    <a:bodyPr/>
                    <a:lstStyle/>
                    <a:p>
                      <a:pPr algn="l"/>
                      <a:r>
                        <a:rPr kumimoji="1" lang="ja-JP" altLang="en-US" sz="1000" dirty="0"/>
                        <a:t>②エリアマネジメント</a:t>
                      </a:r>
                    </a:p>
                  </a:txBody>
                  <a:tcPr anchor="ctr"/>
                </a:tc>
                <a:tc>
                  <a:txBody>
                    <a:bodyPr/>
                    <a:lstStyle/>
                    <a:p>
                      <a:endParaRPr kumimoji="1" lang="en-US" altLang="ja-JP" sz="1000" dirty="0"/>
                    </a:p>
                    <a:p>
                      <a:endParaRPr kumimoji="1" lang="en-US" altLang="ja-JP" sz="1000" dirty="0"/>
                    </a:p>
                    <a:p>
                      <a:endParaRPr kumimoji="1" lang="en-US" altLang="ja-JP" sz="1000" dirty="0"/>
                    </a:p>
                    <a:p>
                      <a:endParaRPr kumimoji="1" lang="en-US" altLang="ja-JP" sz="1000" dirty="0"/>
                    </a:p>
                  </a:txBody>
                  <a:tcPr/>
                </a:tc>
                <a:tc>
                  <a:txBody>
                    <a:bodyPr/>
                    <a:lstStyle/>
                    <a:p>
                      <a:endParaRPr kumimoji="1" lang="ja-JP" altLang="en-US" sz="1000" dirty="0"/>
                    </a:p>
                  </a:txBody>
                  <a:tcPr/>
                </a:tc>
                <a:tc>
                  <a:txBody>
                    <a:bodyPr/>
                    <a:lstStyle/>
                    <a:p>
                      <a:endParaRPr kumimoji="1" lang="ja-JP" altLang="en-US" sz="1000" dirty="0"/>
                    </a:p>
                  </a:txBody>
                  <a:tcPr/>
                </a:tc>
                <a:tc>
                  <a:txBody>
                    <a:bodyPr/>
                    <a:lstStyle/>
                    <a:p>
                      <a:endParaRPr kumimoji="1" lang="ja-JP" altLang="en-US" sz="1000" dirty="0"/>
                    </a:p>
                  </a:txBody>
                  <a:tcPr/>
                </a:tc>
                <a:tc>
                  <a:txBody>
                    <a:bodyPr/>
                    <a:lstStyle/>
                    <a:p>
                      <a:endParaRPr kumimoji="1" lang="ja-JP" altLang="en-US" sz="1000" dirty="0"/>
                    </a:p>
                  </a:txBody>
                  <a:tcPr/>
                </a:tc>
                <a:tc>
                  <a:txBody>
                    <a:bodyPr/>
                    <a:lstStyle/>
                    <a:p>
                      <a:endParaRPr kumimoji="1" lang="ja-JP" altLang="en-US" sz="1000" dirty="0"/>
                    </a:p>
                  </a:txBody>
                  <a:tcPr/>
                </a:tc>
                <a:tc>
                  <a:txBody>
                    <a:bodyPr/>
                    <a:lstStyle/>
                    <a:p>
                      <a:endParaRPr kumimoji="1" lang="ja-JP" altLang="en-US" sz="1000" dirty="0"/>
                    </a:p>
                  </a:txBody>
                  <a:tcPr/>
                </a:tc>
                <a:tc>
                  <a:txBody>
                    <a:bodyPr/>
                    <a:lstStyle/>
                    <a:p>
                      <a:endParaRPr kumimoji="1" lang="ja-JP" altLang="en-US" sz="1000" dirty="0"/>
                    </a:p>
                  </a:txBody>
                  <a:tcPr/>
                </a:tc>
                <a:tc>
                  <a:txBody>
                    <a:bodyPr/>
                    <a:lstStyle/>
                    <a:p>
                      <a:endParaRPr kumimoji="1" lang="ja-JP" altLang="en-US" sz="1000"/>
                    </a:p>
                  </a:txBody>
                  <a:tcPr/>
                </a:tc>
                <a:tc>
                  <a:txBody>
                    <a:bodyPr/>
                    <a:lstStyle/>
                    <a:p>
                      <a:endParaRPr kumimoji="1" lang="ja-JP" altLang="en-US" sz="1000" dirty="0"/>
                    </a:p>
                  </a:txBody>
                  <a:tcPr/>
                </a:tc>
                <a:tc>
                  <a:txBody>
                    <a:bodyPr/>
                    <a:lstStyle/>
                    <a:p>
                      <a:endParaRPr kumimoji="1" lang="ja-JP" altLang="en-US" sz="1000" dirty="0"/>
                    </a:p>
                  </a:txBody>
                  <a:tcPr/>
                </a:tc>
                <a:tc>
                  <a:txBody>
                    <a:bodyPr/>
                    <a:lstStyle/>
                    <a:p>
                      <a:endParaRPr kumimoji="1" lang="ja-JP" altLang="en-US" sz="1000" dirty="0"/>
                    </a:p>
                  </a:txBody>
                  <a:tcPr/>
                </a:tc>
                <a:tc>
                  <a:txBody>
                    <a:bodyPr/>
                    <a:lstStyle/>
                    <a:p>
                      <a:endParaRPr kumimoji="1" lang="ja-JP" altLang="en-US" sz="1000" dirty="0"/>
                    </a:p>
                  </a:txBody>
                  <a:tcPr/>
                </a:tc>
                <a:tc>
                  <a:txBody>
                    <a:bodyPr/>
                    <a:lstStyle/>
                    <a:p>
                      <a:endParaRPr kumimoji="1" lang="ja-JP" altLang="en-US" sz="1000" dirty="0"/>
                    </a:p>
                  </a:txBody>
                  <a:tcPr/>
                </a:tc>
                <a:tc>
                  <a:txBody>
                    <a:bodyPr/>
                    <a:lstStyle/>
                    <a:p>
                      <a:endParaRPr kumimoji="1" lang="ja-JP" altLang="en-US" sz="1000" dirty="0"/>
                    </a:p>
                  </a:txBody>
                  <a:tcPr/>
                </a:tc>
                <a:tc>
                  <a:txBody>
                    <a:bodyPr/>
                    <a:lstStyle/>
                    <a:p>
                      <a:endParaRPr kumimoji="1" lang="ja-JP" altLang="en-US" sz="1000" dirty="0"/>
                    </a:p>
                  </a:txBody>
                  <a:tcPr/>
                </a:tc>
                <a:tc>
                  <a:txBody>
                    <a:bodyPr/>
                    <a:lstStyle/>
                    <a:p>
                      <a:endParaRPr kumimoji="1" lang="ja-JP" altLang="en-US" sz="1000" dirty="0"/>
                    </a:p>
                  </a:txBody>
                  <a:tcPr/>
                </a:tc>
                <a:extLst>
                  <a:ext uri="{0D108BD9-81ED-4DB2-BD59-A6C34878D82A}">
                    <a16:rowId xmlns:a16="http://schemas.microsoft.com/office/drawing/2014/main" val="10002"/>
                  </a:ext>
                </a:extLst>
              </a:tr>
              <a:tr h="924675">
                <a:tc>
                  <a:txBody>
                    <a:bodyPr/>
                    <a:lstStyle/>
                    <a:p>
                      <a:pPr algn="l"/>
                      <a:r>
                        <a:rPr kumimoji="1" lang="ja-JP" altLang="en-US" sz="1000" dirty="0"/>
                        <a:t>③関西国際空港等への鉄道所要時間の短縮・新大阪へのアクセス強化</a:t>
                      </a:r>
                    </a:p>
                  </a:txBody>
                  <a:tcPr anchor="ctr"/>
                </a:tc>
                <a:tc>
                  <a:txBody>
                    <a:bodyPr/>
                    <a:lstStyle/>
                    <a:p>
                      <a:endParaRPr kumimoji="1" lang="en-US" altLang="ja-JP" sz="1000" dirty="0"/>
                    </a:p>
                    <a:p>
                      <a:endParaRPr kumimoji="1" lang="en-US" altLang="ja-JP" sz="1000" dirty="0"/>
                    </a:p>
                    <a:p>
                      <a:endParaRPr kumimoji="1" lang="en-US" altLang="ja-JP" sz="1000" dirty="0"/>
                    </a:p>
                    <a:p>
                      <a:endParaRPr kumimoji="1" lang="en-US" altLang="ja-JP" sz="1000" dirty="0"/>
                    </a:p>
                    <a:p>
                      <a:endParaRPr kumimoji="1" lang="ja-JP" altLang="en-US" sz="1000" dirty="0"/>
                    </a:p>
                  </a:txBody>
                  <a:tcPr/>
                </a:tc>
                <a:tc>
                  <a:txBody>
                    <a:bodyPr/>
                    <a:lstStyle/>
                    <a:p>
                      <a:endParaRPr kumimoji="1" lang="ja-JP" altLang="en-US" sz="1000" dirty="0"/>
                    </a:p>
                  </a:txBody>
                  <a:tcPr/>
                </a:tc>
                <a:tc>
                  <a:txBody>
                    <a:bodyPr/>
                    <a:lstStyle/>
                    <a:p>
                      <a:endParaRPr kumimoji="1" lang="ja-JP" altLang="en-US" sz="1000" dirty="0"/>
                    </a:p>
                  </a:txBody>
                  <a:tcPr/>
                </a:tc>
                <a:tc>
                  <a:txBody>
                    <a:bodyPr/>
                    <a:lstStyle/>
                    <a:p>
                      <a:endParaRPr kumimoji="1" lang="ja-JP" altLang="en-US" sz="1000" dirty="0"/>
                    </a:p>
                  </a:txBody>
                  <a:tcPr/>
                </a:tc>
                <a:tc>
                  <a:txBody>
                    <a:bodyPr/>
                    <a:lstStyle/>
                    <a:p>
                      <a:endParaRPr kumimoji="1" lang="ja-JP" altLang="en-US" sz="1000" dirty="0"/>
                    </a:p>
                  </a:txBody>
                  <a:tcPr/>
                </a:tc>
                <a:tc>
                  <a:txBody>
                    <a:bodyPr/>
                    <a:lstStyle/>
                    <a:p>
                      <a:endParaRPr kumimoji="1" lang="ja-JP" altLang="en-US" sz="1000" dirty="0"/>
                    </a:p>
                  </a:txBody>
                  <a:tcPr/>
                </a:tc>
                <a:tc>
                  <a:txBody>
                    <a:bodyPr/>
                    <a:lstStyle/>
                    <a:p>
                      <a:endParaRPr kumimoji="1" lang="ja-JP" altLang="en-US" sz="1000" dirty="0"/>
                    </a:p>
                  </a:txBody>
                  <a:tcPr/>
                </a:tc>
                <a:tc>
                  <a:txBody>
                    <a:bodyPr/>
                    <a:lstStyle/>
                    <a:p>
                      <a:endParaRPr kumimoji="1" lang="ja-JP" altLang="en-US" sz="1000"/>
                    </a:p>
                  </a:txBody>
                  <a:tcPr/>
                </a:tc>
                <a:tc>
                  <a:txBody>
                    <a:bodyPr/>
                    <a:lstStyle/>
                    <a:p>
                      <a:endParaRPr kumimoji="1" lang="ja-JP" altLang="en-US" sz="1000"/>
                    </a:p>
                  </a:txBody>
                  <a:tcPr/>
                </a:tc>
                <a:tc>
                  <a:txBody>
                    <a:bodyPr/>
                    <a:lstStyle/>
                    <a:p>
                      <a:endParaRPr kumimoji="1" lang="ja-JP" altLang="en-US" sz="1000" dirty="0"/>
                    </a:p>
                  </a:txBody>
                  <a:tcPr/>
                </a:tc>
                <a:tc>
                  <a:txBody>
                    <a:bodyPr/>
                    <a:lstStyle/>
                    <a:p>
                      <a:endParaRPr kumimoji="1" lang="ja-JP" altLang="en-US" sz="1000" dirty="0"/>
                    </a:p>
                  </a:txBody>
                  <a:tcPr/>
                </a:tc>
                <a:tc>
                  <a:txBody>
                    <a:bodyPr/>
                    <a:lstStyle/>
                    <a:p>
                      <a:endParaRPr kumimoji="1" lang="ja-JP" altLang="en-US" sz="1000" dirty="0"/>
                    </a:p>
                  </a:txBody>
                  <a:tcPr/>
                </a:tc>
                <a:tc>
                  <a:txBody>
                    <a:bodyPr/>
                    <a:lstStyle/>
                    <a:p>
                      <a:endParaRPr kumimoji="1" lang="ja-JP" altLang="en-US" sz="1000" dirty="0"/>
                    </a:p>
                  </a:txBody>
                  <a:tcPr/>
                </a:tc>
                <a:tc>
                  <a:txBody>
                    <a:bodyPr/>
                    <a:lstStyle/>
                    <a:p>
                      <a:endParaRPr kumimoji="1" lang="ja-JP" altLang="en-US" sz="1000" dirty="0"/>
                    </a:p>
                  </a:txBody>
                  <a:tcPr/>
                </a:tc>
                <a:tc>
                  <a:txBody>
                    <a:bodyPr/>
                    <a:lstStyle/>
                    <a:p>
                      <a:endParaRPr kumimoji="1" lang="ja-JP" altLang="en-US" sz="1000" dirty="0"/>
                    </a:p>
                  </a:txBody>
                  <a:tcPr/>
                </a:tc>
                <a:tc>
                  <a:txBody>
                    <a:bodyPr/>
                    <a:lstStyle/>
                    <a:p>
                      <a:endParaRPr kumimoji="1" lang="ja-JP" altLang="en-US" sz="1000" dirty="0"/>
                    </a:p>
                  </a:txBody>
                  <a:tcPr/>
                </a:tc>
                <a:tc>
                  <a:txBody>
                    <a:bodyPr/>
                    <a:lstStyle/>
                    <a:p>
                      <a:endParaRPr kumimoji="1" lang="ja-JP" altLang="en-US" sz="1000" dirty="0"/>
                    </a:p>
                  </a:txBody>
                  <a:tcPr/>
                </a:tc>
                <a:extLst>
                  <a:ext uri="{0D108BD9-81ED-4DB2-BD59-A6C34878D82A}">
                    <a16:rowId xmlns:a16="http://schemas.microsoft.com/office/drawing/2014/main" val="10003"/>
                  </a:ext>
                </a:extLst>
              </a:tr>
              <a:tr h="1440003">
                <a:tc>
                  <a:txBody>
                    <a:bodyPr/>
                    <a:lstStyle/>
                    <a:p>
                      <a:pPr algn="l"/>
                      <a:r>
                        <a:rPr kumimoji="1" lang="ja-JP" altLang="en-US" sz="1000" dirty="0"/>
                        <a:t>④歩行者ネットワークの充実</a:t>
                      </a:r>
                      <a:endParaRPr kumimoji="1" lang="en-US" altLang="ja-JP" sz="1000" dirty="0"/>
                    </a:p>
                    <a:p>
                      <a:pPr algn="l"/>
                      <a:r>
                        <a:rPr kumimoji="1" lang="ja-JP" altLang="en-US" sz="1000" dirty="0"/>
                        <a:t>⑤大阪駅の南側駅前広場の再編成</a:t>
                      </a:r>
                    </a:p>
                  </a:txBody>
                  <a:tcPr anchor="ctr"/>
                </a:tc>
                <a:tc>
                  <a:txBody>
                    <a:bodyPr/>
                    <a:lstStyle/>
                    <a:p>
                      <a:endParaRPr kumimoji="1" lang="en-US" altLang="ja-JP" sz="1000" dirty="0"/>
                    </a:p>
                    <a:p>
                      <a:endParaRPr kumimoji="1" lang="en-US" altLang="ja-JP" sz="1000" dirty="0"/>
                    </a:p>
                    <a:p>
                      <a:endParaRPr kumimoji="1" lang="en-US" altLang="ja-JP" sz="1000" dirty="0"/>
                    </a:p>
                    <a:p>
                      <a:endParaRPr kumimoji="1" lang="en-US" altLang="ja-JP" sz="1000" dirty="0"/>
                    </a:p>
                    <a:p>
                      <a:endParaRPr kumimoji="1" lang="en-US" altLang="ja-JP" sz="1000" dirty="0"/>
                    </a:p>
                    <a:p>
                      <a:endParaRPr kumimoji="1" lang="ja-JP" altLang="en-US" sz="1000" dirty="0"/>
                    </a:p>
                  </a:txBody>
                  <a:tcPr/>
                </a:tc>
                <a:tc>
                  <a:txBody>
                    <a:bodyPr/>
                    <a:lstStyle/>
                    <a:p>
                      <a:endParaRPr kumimoji="1" lang="ja-JP" altLang="en-US" sz="1000" dirty="0"/>
                    </a:p>
                  </a:txBody>
                  <a:tcPr/>
                </a:tc>
                <a:tc>
                  <a:txBody>
                    <a:bodyPr/>
                    <a:lstStyle/>
                    <a:p>
                      <a:endParaRPr kumimoji="1" lang="ja-JP" altLang="en-US" sz="1000" dirty="0"/>
                    </a:p>
                  </a:txBody>
                  <a:tcPr/>
                </a:tc>
                <a:tc>
                  <a:txBody>
                    <a:bodyPr/>
                    <a:lstStyle/>
                    <a:p>
                      <a:endParaRPr kumimoji="1" lang="en-US" altLang="ja-JP" sz="1000" dirty="0"/>
                    </a:p>
                    <a:p>
                      <a:endParaRPr kumimoji="1" lang="en-US" altLang="ja-JP" sz="1000" dirty="0"/>
                    </a:p>
                    <a:p>
                      <a:endParaRPr kumimoji="1" lang="en-US" altLang="ja-JP" sz="1000" dirty="0"/>
                    </a:p>
                    <a:p>
                      <a:endParaRPr kumimoji="1" lang="en-US" altLang="ja-JP" sz="1000" dirty="0"/>
                    </a:p>
                    <a:p>
                      <a:endParaRPr kumimoji="1" lang="en-US" altLang="ja-JP" sz="1000" dirty="0"/>
                    </a:p>
                    <a:p>
                      <a:endParaRPr kumimoji="1" lang="en-US" altLang="ja-JP" sz="1000" dirty="0"/>
                    </a:p>
                    <a:p>
                      <a:endParaRPr kumimoji="1" lang="en-US" altLang="ja-JP" sz="1000" dirty="0"/>
                    </a:p>
                    <a:p>
                      <a:endParaRPr kumimoji="1" lang="en-US" altLang="ja-JP" sz="1000" dirty="0"/>
                    </a:p>
                    <a:p>
                      <a:endParaRPr kumimoji="1" lang="ja-JP" altLang="en-US" sz="1000" dirty="0"/>
                    </a:p>
                  </a:txBody>
                  <a:tcPr/>
                </a:tc>
                <a:tc>
                  <a:txBody>
                    <a:bodyPr/>
                    <a:lstStyle/>
                    <a:p>
                      <a:endParaRPr kumimoji="1" lang="ja-JP" altLang="en-US" sz="1000" dirty="0"/>
                    </a:p>
                  </a:txBody>
                  <a:tcPr/>
                </a:tc>
                <a:tc>
                  <a:txBody>
                    <a:bodyPr/>
                    <a:lstStyle/>
                    <a:p>
                      <a:endParaRPr kumimoji="1" lang="ja-JP" altLang="en-US" sz="1000" dirty="0"/>
                    </a:p>
                  </a:txBody>
                  <a:tcPr/>
                </a:tc>
                <a:tc>
                  <a:txBody>
                    <a:bodyPr/>
                    <a:lstStyle/>
                    <a:p>
                      <a:endParaRPr kumimoji="1" lang="ja-JP" altLang="en-US" sz="1000" dirty="0"/>
                    </a:p>
                  </a:txBody>
                  <a:tcPr/>
                </a:tc>
                <a:tc>
                  <a:txBody>
                    <a:bodyPr/>
                    <a:lstStyle/>
                    <a:p>
                      <a:endParaRPr kumimoji="1" lang="ja-JP" altLang="en-US" sz="1000" dirty="0"/>
                    </a:p>
                  </a:txBody>
                  <a:tcPr/>
                </a:tc>
                <a:tc>
                  <a:txBody>
                    <a:bodyPr/>
                    <a:lstStyle/>
                    <a:p>
                      <a:endParaRPr kumimoji="1" lang="ja-JP" altLang="en-US" sz="1000" dirty="0"/>
                    </a:p>
                  </a:txBody>
                  <a:tcPr/>
                </a:tc>
                <a:tc>
                  <a:txBody>
                    <a:bodyPr/>
                    <a:lstStyle/>
                    <a:p>
                      <a:endParaRPr kumimoji="1" lang="ja-JP" altLang="en-US" sz="1000" dirty="0"/>
                    </a:p>
                  </a:txBody>
                  <a:tcPr/>
                </a:tc>
                <a:tc>
                  <a:txBody>
                    <a:bodyPr/>
                    <a:lstStyle/>
                    <a:p>
                      <a:endParaRPr kumimoji="1" lang="ja-JP" altLang="en-US" sz="1000" dirty="0"/>
                    </a:p>
                  </a:txBody>
                  <a:tcPr/>
                </a:tc>
                <a:tc>
                  <a:txBody>
                    <a:bodyPr/>
                    <a:lstStyle/>
                    <a:p>
                      <a:endParaRPr kumimoji="1" lang="ja-JP" altLang="en-US" sz="1000" dirty="0"/>
                    </a:p>
                  </a:txBody>
                  <a:tcPr/>
                </a:tc>
                <a:tc>
                  <a:txBody>
                    <a:bodyPr/>
                    <a:lstStyle/>
                    <a:p>
                      <a:endParaRPr kumimoji="1" lang="ja-JP" altLang="en-US" sz="1000" dirty="0"/>
                    </a:p>
                  </a:txBody>
                  <a:tcPr/>
                </a:tc>
                <a:tc>
                  <a:txBody>
                    <a:bodyPr/>
                    <a:lstStyle/>
                    <a:p>
                      <a:endParaRPr kumimoji="1" lang="ja-JP" altLang="en-US" sz="1000" dirty="0"/>
                    </a:p>
                  </a:txBody>
                  <a:tcPr/>
                </a:tc>
                <a:tc>
                  <a:txBody>
                    <a:bodyPr/>
                    <a:lstStyle/>
                    <a:p>
                      <a:endParaRPr kumimoji="1" lang="ja-JP" altLang="en-US" sz="1000" dirty="0"/>
                    </a:p>
                  </a:txBody>
                  <a:tcPr/>
                </a:tc>
                <a:tc>
                  <a:txBody>
                    <a:bodyPr/>
                    <a:lstStyle/>
                    <a:p>
                      <a:endParaRPr kumimoji="1" lang="ja-JP" altLang="en-US" sz="1000" dirty="0"/>
                    </a:p>
                  </a:txBody>
                  <a:tcPr/>
                </a:tc>
                <a:tc>
                  <a:txBody>
                    <a:bodyPr/>
                    <a:lstStyle/>
                    <a:p>
                      <a:endParaRPr kumimoji="1" lang="ja-JP" altLang="en-US" sz="1000" dirty="0"/>
                    </a:p>
                  </a:txBody>
                  <a:tcPr/>
                </a:tc>
                <a:extLst>
                  <a:ext uri="{0D108BD9-81ED-4DB2-BD59-A6C34878D82A}">
                    <a16:rowId xmlns:a16="http://schemas.microsoft.com/office/drawing/2014/main" val="10004"/>
                  </a:ext>
                </a:extLst>
              </a:tr>
            </a:tbl>
          </a:graphicData>
        </a:graphic>
      </p:graphicFrame>
      <p:sp>
        <p:nvSpPr>
          <p:cNvPr id="10" name="角丸四角形 9"/>
          <p:cNvSpPr/>
          <p:nvPr/>
        </p:nvSpPr>
        <p:spPr>
          <a:xfrm>
            <a:off x="1431032" y="6271096"/>
            <a:ext cx="9273480" cy="576064"/>
          </a:xfrm>
          <a:prstGeom prst="round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4" name="Rectangle 2"/>
          <p:cNvSpPr txBox="1">
            <a:spLocks noChangeArrowheads="1"/>
          </p:cNvSpPr>
          <p:nvPr/>
        </p:nvSpPr>
        <p:spPr bwMode="auto">
          <a:xfrm>
            <a:off x="1143000" y="11"/>
            <a:ext cx="9906000" cy="408111"/>
          </a:xfrm>
          <a:prstGeom prst="rect">
            <a:avLst/>
          </a:prstGeom>
          <a:gradFill rotWithShape="1">
            <a:gsLst>
              <a:gs pos="0">
                <a:srgbClr val="000066"/>
              </a:gs>
              <a:gs pos="50000">
                <a:srgbClr val="0000FF"/>
              </a:gs>
              <a:gs pos="100000">
                <a:srgbClr val="000066"/>
              </a:gs>
            </a:gsLst>
            <a:lin ang="5400000" scaled="1"/>
          </a:gradFill>
          <a:ln w="9525">
            <a:noFill/>
            <a:miter lim="800000"/>
            <a:headEnd/>
            <a:tailEnd/>
          </a:ln>
        </p:spPr>
        <p:txBody>
          <a:bodyPr vert="horz" wrap="square" lIns="91428" tIns="45714" rIns="91428" bIns="45714" numCol="1" anchor="ctr"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rPr>
              <a:t>１．大阪駅周辺</a:t>
            </a:r>
            <a:endParaRPr kumimoji="1" lang="en-US" altLang="ja-JP" sz="20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endParaRPr>
          </a:p>
        </p:txBody>
      </p:sp>
      <p:sp>
        <p:nvSpPr>
          <p:cNvPr id="6" name="テキスト ボックス 5"/>
          <p:cNvSpPr txBox="1"/>
          <p:nvPr/>
        </p:nvSpPr>
        <p:spPr>
          <a:xfrm>
            <a:off x="1143051" y="498158"/>
            <a:ext cx="3358612" cy="33855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r>
              <a:rPr kumimoji="1" lang="ja-JP" altLang="en-US" sz="1600" b="0" i="0" u="none" strike="noStrike" kern="1200" cap="none" spc="0" normalizeH="0" baseline="0" noProof="0" dirty="0" smtClean="0">
                <a:ln>
                  <a:noFill/>
                </a:ln>
                <a:effectLst/>
                <a:uLnTx/>
                <a:uFillTx/>
                <a:latin typeface="Calibri" panose="020F0502020204030204"/>
                <a:ea typeface="ＭＳ Ｐゴシック" panose="020B0600070205080204" pitchFamily="50" charset="-128"/>
                <a:cs typeface="+mn-cs"/>
              </a:rPr>
              <a:t>取組状況</a:t>
            </a: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及び今後のスケジュール</a:t>
            </a:r>
            <a:endPar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8" name="テキスト ボックス 7"/>
          <p:cNvSpPr txBox="1"/>
          <p:nvPr/>
        </p:nvSpPr>
        <p:spPr>
          <a:xfrm>
            <a:off x="1143000" y="5963900"/>
            <a:ext cx="3579826" cy="33855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r>
              <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大阪駅周辺</a:t>
            </a:r>
            <a:r>
              <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エリアの担当部局一覧</a:t>
            </a:r>
            <a:endPar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9" name="テキスト ボックス 8"/>
          <p:cNvSpPr txBox="1"/>
          <p:nvPr/>
        </p:nvSpPr>
        <p:spPr>
          <a:xfrm>
            <a:off x="1478368" y="6285384"/>
            <a:ext cx="5865708" cy="52322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・大阪市：大阪都市計画局、計画調整局、建設局、都市整備局、経済戦略局</a:t>
            </a:r>
            <a:endParaRPr kumimoji="1" lang="en-US" altLang="ja-JP" sz="14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・大阪府：大阪都市計画局、都市整備部</a:t>
            </a:r>
            <a:endParaRPr kumimoji="1" lang="en-US" altLang="ja-JP" sz="14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p:txBody>
      </p:sp>
      <p:sp>
        <p:nvSpPr>
          <p:cNvPr id="11" name="テキスト ボックス 10"/>
          <p:cNvSpPr txBox="1"/>
          <p:nvPr/>
        </p:nvSpPr>
        <p:spPr>
          <a:xfrm>
            <a:off x="2982510" y="1752144"/>
            <a:ext cx="1004790"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1" u="sng"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地区計画等の都市計画決定</a:t>
            </a:r>
          </a:p>
        </p:txBody>
      </p:sp>
      <p:cxnSp>
        <p:nvCxnSpPr>
          <p:cNvPr id="5" name="直線矢印コネクタ 4"/>
          <p:cNvCxnSpPr/>
          <p:nvPr/>
        </p:nvCxnSpPr>
        <p:spPr>
          <a:xfrm>
            <a:off x="3874549" y="2121383"/>
            <a:ext cx="766723" cy="0"/>
          </a:xfrm>
          <a:prstGeom prst="straightConnector1">
            <a:avLst/>
          </a:prstGeom>
          <a:ln w="28575">
            <a:solidFill>
              <a:srgbClr val="0000CC"/>
            </a:solidFill>
            <a:prstDash val="sysDot"/>
            <a:headEnd type="oval" w="lg" len="lg"/>
            <a:tailEnd type="arrow" w="lg" len="lg"/>
          </a:ln>
        </p:spPr>
        <p:style>
          <a:lnRef idx="1">
            <a:schemeClr val="accent1"/>
          </a:lnRef>
          <a:fillRef idx="0">
            <a:schemeClr val="accent1"/>
          </a:fillRef>
          <a:effectRef idx="0">
            <a:schemeClr val="accent1"/>
          </a:effectRef>
          <a:fontRef idx="minor">
            <a:schemeClr val="tx1"/>
          </a:fontRef>
        </p:style>
      </p:cxnSp>
      <p:sp>
        <p:nvSpPr>
          <p:cNvPr id="13" name="円/楕円 12"/>
          <p:cNvSpPr/>
          <p:nvPr/>
        </p:nvSpPr>
        <p:spPr>
          <a:xfrm>
            <a:off x="4603874" y="2060564"/>
            <a:ext cx="144000" cy="142875"/>
          </a:xfrm>
          <a:prstGeom prst="ellipse">
            <a:avLst/>
          </a:prstGeom>
          <a:solidFill>
            <a:srgbClr val="0000CC"/>
          </a:solidFill>
          <a:ln>
            <a:solidFill>
              <a:srgbClr val="00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0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14" name="テキスト ボックス 13"/>
          <p:cNvSpPr txBox="1"/>
          <p:nvPr/>
        </p:nvSpPr>
        <p:spPr>
          <a:xfrm>
            <a:off x="3792669" y="1836050"/>
            <a:ext cx="1106593" cy="24622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zh-TW" altLang="en-US" sz="1000" b="0" i="1" u="sng"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開発事業者</a:t>
            </a:r>
            <a:r>
              <a:rPr kumimoji="1" lang="ja-JP" altLang="en-US" sz="1000" b="0" i="1" u="sng"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募集</a:t>
            </a:r>
            <a:endParaRPr kumimoji="1" lang="zh-TW" altLang="en-US" sz="1000" b="0" i="1" u="sng"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endParaRPr>
          </a:p>
        </p:txBody>
      </p:sp>
      <p:sp>
        <p:nvSpPr>
          <p:cNvPr id="20" name="テキスト ボックス 19"/>
          <p:cNvSpPr txBox="1"/>
          <p:nvPr/>
        </p:nvSpPr>
        <p:spPr>
          <a:xfrm>
            <a:off x="3901976" y="1464585"/>
            <a:ext cx="1984084"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1" u="sng"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みどりとイノベーションの融合拠点形成推進協議会の設立</a:t>
            </a:r>
          </a:p>
        </p:txBody>
      </p:sp>
      <p:sp>
        <p:nvSpPr>
          <p:cNvPr id="21" name="テキスト ボックス 20"/>
          <p:cNvSpPr txBox="1"/>
          <p:nvPr/>
        </p:nvSpPr>
        <p:spPr>
          <a:xfrm>
            <a:off x="2033533" y="1472370"/>
            <a:ext cx="1334020" cy="553998"/>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みどりを軸とした</a:t>
            </a:r>
            <a:endParaRPr kumimoji="1" lang="en-US" altLang="ja-JP" sz="10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まちづくりの方針決定</a:t>
            </a:r>
            <a:endParaRPr kumimoji="1" lang="en-US" altLang="ja-JP" sz="10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（うめきた</a:t>
            </a:r>
            <a:r>
              <a:rPr kumimoji="1" lang="en-US" altLang="ja-JP" sz="10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2</a:t>
            </a:r>
            <a:r>
              <a:rPr kumimoji="1" lang="ja-JP" altLang="en-US" sz="10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期区域）</a:t>
            </a:r>
          </a:p>
        </p:txBody>
      </p:sp>
      <p:cxnSp>
        <p:nvCxnSpPr>
          <p:cNvPr id="23" name="直線コネクタ 22"/>
          <p:cNvCxnSpPr/>
          <p:nvPr/>
        </p:nvCxnSpPr>
        <p:spPr>
          <a:xfrm>
            <a:off x="2605789" y="2123471"/>
            <a:ext cx="1227882" cy="0"/>
          </a:xfrm>
          <a:prstGeom prst="line">
            <a:avLst/>
          </a:prstGeom>
          <a:ln w="28575">
            <a:solidFill>
              <a:srgbClr val="0000CC"/>
            </a:solidFill>
            <a:prstDash val="sysDot"/>
            <a:headEnd type="oval" w="lg" len="lg"/>
            <a:tailEnd type="arrow"/>
          </a:ln>
        </p:spPr>
        <p:style>
          <a:lnRef idx="1">
            <a:schemeClr val="accent1"/>
          </a:lnRef>
          <a:fillRef idx="0">
            <a:schemeClr val="accent1"/>
          </a:fillRef>
          <a:effectRef idx="0">
            <a:schemeClr val="accent1"/>
          </a:effectRef>
          <a:fontRef idx="minor">
            <a:schemeClr val="tx1"/>
          </a:fontRef>
        </p:style>
      </p:cxnSp>
      <p:sp>
        <p:nvSpPr>
          <p:cNvPr id="25" name="テキスト ボックス 24"/>
          <p:cNvSpPr txBox="1"/>
          <p:nvPr/>
        </p:nvSpPr>
        <p:spPr>
          <a:xfrm>
            <a:off x="7707825" y="2173243"/>
            <a:ext cx="1417376" cy="246221"/>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1" u="none" strike="noStrike" kern="1200" cap="none" spc="0" normalizeH="0" baseline="0" noProof="0" dirty="0">
                <a:ln>
                  <a:noFill/>
                </a:ln>
                <a:solidFill>
                  <a:srgbClr val="FF0000"/>
                </a:solidFill>
                <a:effectLst/>
                <a:uLnTx/>
                <a:uFillTx/>
                <a:latin typeface="ＭＳ Ｐ明朝" panose="02020600040205080304" pitchFamily="18" charset="-128"/>
                <a:ea typeface="ＭＳ Ｐ明朝" panose="02020600040205080304" pitchFamily="18" charset="-128"/>
                <a:cs typeface="+mn-cs"/>
              </a:rPr>
              <a:t>順次、民間開発が進捗</a:t>
            </a:r>
          </a:p>
        </p:txBody>
      </p:sp>
      <p:sp>
        <p:nvSpPr>
          <p:cNvPr id="27" name="テキスト ボックス 26"/>
          <p:cNvSpPr txBox="1"/>
          <p:nvPr/>
        </p:nvSpPr>
        <p:spPr>
          <a:xfrm>
            <a:off x="2827660" y="2721282"/>
            <a:ext cx="1287533" cy="400110"/>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1" u="sng"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グランフロント大阪で</a:t>
            </a:r>
            <a:endParaRPr kumimoji="1" lang="en-US" altLang="ja-JP" sz="1000" b="0" i="1" u="sng"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1" u="sng"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大阪版</a:t>
            </a:r>
            <a:r>
              <a:rPr kumimoji="1" lang="en-US" altLang="ja-JP" sz="1000" b="0" i="1" u="sng"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BID</a:t>
            </a:r>
            <a:r>
              <a:rPr kumimoji="1" lang="ja-JP" altLang="en-US" sz="1000" b="0" i="1" u="sng"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制度適用</a:t>
            </a:r>
            <a:endParaRPr kumimoji="1" lang="en-US" altLang="ja-JP" sz="1000" b="0" i="1" u="sng"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endParaRPr>
          </a:p>
        </p:txBody>
      </p:sp>
      <p:sp>
        <p:nvSpPr>
          <p:cNvPr id="28" name="テキスト ボックス 27"/>
          <p:cNvSpPr txBox="1"/>
          <p:nvPr/>
        </p:nvSpPr>
        <p:spPr>
          <a:xfrm>
            <a:off x="1703340" y="2695624"/>
            <a:ext cx="774571" cy="400110"/>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大阪版</a:t>
            </a:r>
            <a:r>
              <a:rPr kumimoji="1" lang="en-US" altLang="ja-JP" sz="10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BID</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制度創設</a:t>
            </a:r>
          </a:p>
        </p:txBody>
      </p:sp>
      <p:cxnSp>
        <p:nvCxnSpPr>
          <p:cNvPr id="31" name="直線コネクタ 30"/>
          <p:cNvCxnSpPr/>
          <p:nvPr/>
        </p:nvCxnSpPr>
        <p:spPr>
          <a:xfrm>
            <a:off x="2158367" y="3102161"/>
            <a:ext cx="525518" cy="0"/>
          </a:xfrm>
          <a:prstGeom prst="line">
            <a:avLst/>
          </a:prstGeom>
          <a:ln w="28575">
            <a:solidFill>
              <a:srgbClr val="0000CC"/>
            </a:solidFill>
            <a:prstDash val="sysDash"/>
            <a:headEnd type="oval" w="lg" len="lg"/>
            <a:tailEnd type="arrow"/>
          </a:ln>
        </p:spPr>
        <p:style>
          <a:lnRef idx="1">
            <a:schemeClr val="accent1"/>
          </a:lnRef>
          <a:fillRef idx="0">
            <a:schemeClr val="accent1"/>
          </a:fillRef>
          <a:effectRef idx="0">
            <a:schemeClr val="accent1"/>
          </a:effectRef>
          <a:fontRef idx="minor">
            <a:schemeClr val="tx1"/>
          </a:fontRef>
        </p:style>
      </p:cxnSp>
      <p:cxnSp>
        <p:nvCxnSpPr>
          <p:cNvPr id="37" name="直線コネクタ 36"/>
          <p:cNvCxnSpPr/>
          <p:nvPr/>
        </p:nvCxnSpPr>
        <p:spPr>
          <a:xfrm>
            <a:off x="2976118" y="3815196"/>
            <a:ext cx="4380661" cy="795"/>
          </a:xfrm>
          <a:prstGeom prst="line">
            <a:avLst/>
          </a:prstGeom>
          <a:ln w="28575">
            <a:solidFill>
              <a:srgbClr val="0000CC"/>
            </a:solidFill>
            <a:prstDash val="sysDash"/>
            <a:headEnd type="oval" w="lg" len="lg"/>
            <a:tailEnd type="arrow"/>
          </a:ln>
        </p:spPr>
        <p:style>
          <a:lnRef idx="1">
            <a:schemeClr val="accent1"/>
          </a:lnRef>
          <a:fillRef idx="0">
            <a:schemeClr val="accent1"/>
          </a:fillRef>
          <a:effectRef idx="0">
            <a:schemeClr val="accent1"/>
          </a:effectRef>
          <a:fontRef idx="minor">
            <a:schemeClr val="tx1"/>
          </a:fontRef>
        </p:style>
      </p:cxnSp>
      <p:cxnSp>
        <p:nvCxnSpPr>
          <p:cNvPr id="39" name="直線コネクタ 38"/>
          <p:cNvCxnSpPr/>
          <p:nvPr/>
        </p:nvCxnSpPr>
        <p:spPr>
          <a:xfrm>
            <a:off x="7422572" y="3815196"/>
            <a:ext cx="4634217" cy="0"/>
          </a:xfrm>
          <a:prstGeom prst="line">
            <a:avLst/>
          </a:prstGeom>
          <a:ln w="28575">
            <a:solidFill>
              <a:srgbClr val="FF0000"/>
            </a:solidFill>
            <a:prstDash val="solid"/>
            <a:headEnd type="oval" w="lg" len="lg"/>
            <a:tailEnd type="arrow"/>
          </a:ln>
        </p:spPr>
        <p:style>
          <a:lnRef idx="1">
            <a:schemeClr val="accent1"/>
          </a:lnRef>
          <a:fillRef idx="0">
            <a:schemeClr val="accent1"/>
          </a:fillRef>
          <a:effectRef idx="0">
            <a:schemeClr val="accent1"/>
          </a:effectRef>
          <a:fontRef idx="minor">
            <a:schemeClr val="tx1"/>
          </a:fontRef>
        </p:style>
      </p:cxnSp>
      <p:sp>
        <p:nvSpPr>
          <p:cNvPr id="43" name="大かっこ 42"/>
          <p:cNvSpPr/>
          <p:nvPr/>
        </p:nvSpPr>
        <p:spPr>
          <a:xfrm>
            <a:off x="2049540" y="4786168"/>
            <a:ext cx="1151573" cy="318588"/>
          </a:xfrm>
          <a:prstGeom prst="bracketPair">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大阪駅南側駅前</a:t>
            </a:r>
            <a:endParaRPr kumimoji="1" lang="en-US" altLang="ja-JP" sz="10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広場等工事開始</a:t>
            </a:r>
          </a:p>
        </p:txBody>
      </p:sp>
      <p:sp>
        <p:nvSpPr>
          <p:cNvPr id="44" name="テキスト ボックス 43"/>
          <p:cNvSpPr txBox="1"/>
          <p:nvPr/>
        </p:nvSpPr>
        <p:spPr>
          <a:xfrm>
            <a:off x="3506031" y="4709412"/>
            <a:ext cx="2098651" cy="4001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1" u="sng"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・大阪駅南北デッキネットワーク完成</a:t>
            </a:r>
            <a:endParaRPr kumimoji="1" lang="en-US" altLang="ja-JP" sz="1000" b="0" i="1" u="sng"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1" u="sng"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・南側駅前広場完成</a:t>
            </a:r>
          </a:p>
        </p:txBody>
      </p:sp>
      <p:sp>
        <p:nvSpPr>
          <p:cNvPr id="46" name="テキスト ボックス 45"/>
          <p:cNvSpPr txBox="1"/>
          <p:nvPr/>
        </p:nvSpPr>
        <p:spPr>
          <a:xfrm>
            <a:off x="8803277" y="5367926"/>
            <a:ext cx="2611612" cy="24622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1" u="none" strike="noStrike" kern="1200" cap="none" spc="0" normalizeH="0" baseline="0" noProof="0" dirty="0">
                <a:ln>
                  <a:noFill/>
                </a:ln>
                <a:solidFill>
                  <a:srgbClr val="FF0000"/>
                </a:solidFill>
                <a:effectLst/>
                <a:uLnTx/>
                <a:uFillTx/>
                <a:latin typeface="ＭＳ Ｐ明朝" panose="02020600040205080304" pitchFamily="18" charset="-128"/>
                <a:ea typeface="ＭＳ Ｐ明朝" panose="02020600040205080304" pitchFamily="18" charset="-128"/>
                <a:cs typeface="+mn-cs"/>
              </a:rPr>
              <a:t>安全に楽しく歩ける快適な歩行者空間が実現</a:t>
            </a:r>
          </a:p>
        </p:txBody>
      </p:sp>
      <p:cxnSp>
        <p:nvCxnSpPr>
          <p:cNvPr id="47" name="直線コネクタ 46"/>
          <p:cNvCxnSpPr/>
          <p:nvPr/>
        </p:nvCxnSpPr>
        <p:spPr>
          <a:xfrm>
            <a:off x="2419401" y="5208976"/>
            <a:ext cx="1243860" cy="9162"/>
          </a:xfrm>
          <a:prstGeom prst="line">
            <a:avLst/>
          </a:prstGeom>
          <a:ln w="28575">
            <a:solidFill>
              <a:srgbClr val="0000CC"/>
            </a:solidFill>
            <a:prstDash val="sysDash"/>
            <a:headEnd type="oval" w="lg" len="lg"/>
            <a:tailEnd type="arrow"/>
          </a:ln>
        </p:spPr>
        <p:style>
          <a:lnRef idx="1">
            <a:schemeClr val="accent1"/>
          </a:lnRef>
          <a:fillRef idx="0">
            <a:schemeClr val="accent1"/>
          </a:fillRef>
          <a:effectRef idx="0">
            <a:schemeClr val="accent1"/>
          </a:effectRef>
          <a:fontRef idx="minor">
            <a:schemeClr val="tx1"/>
          </a:fontRef>
        </p:style>
      </p:cxnSp>
      <p:cxnSp>
        <p:nvCxnSpPr>
          <p:cNvPr id="50" name="直線コネクタ 49"/>
          <p:cNvCxnSpPr/>
          <p:nvPr/>
        </p:nvCxnSpPr>
        <p:spPr>
          <a:xfrm>
            <a:off x="3708467" y="5218138"/>
            <a:ext cx="4464000" cy="0"/>
          </a:xfrm>
          <a:prstGeom prst="line">
            <a:avLst/>
          </a:prstGeom>
          <a:ln w="28575">
            <a:solidFill>
              <a:srgbClr val="0000CC"/>
            </a:solidFill>
            <a:prstDash val="sysDash"/>
            <a:headEnd type="oval" w="lg" len="lg"/>
            <a:tailEnd type="arrow"/>
          </a:ln>
        </p:spPr>
        <p:style>
          <a:lnRef idx="1">
            <a:schemeClr val="accent1"/>
          </a:lnRef>
          <a:fillRef idx="0">
            <a:schemeClr val="accent1"/>
          </a:fillRef>
          <a:effectRef idx="0">
            <a:schemeClr val="accent1"/>
          </a:effectRef>
          <a:fontRef idx="minor">
            <a:schemeClr val="tx1"/>
          </a:fontRef>
        </p:style>
      </p:cxnSp>
      <p:sp>
        <p:nvSpPr>
          <p:cNvPr id="52" name="円/楕円 51"/>
          <p:cNvSpPr/>
          <p:nvPr/>
        </p:nvSpPr>
        <p:spPr>
          <a:xfrm>
            <a:off x="8185779" y="5137538"/>
            <a:ext cx="144000" cy="142875"/>
          </a:xfrm>
          <a:prstGeom prst="ellipse">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0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53" name="テキスト ボックス 52"/>
          <p:cNvSpPr txBox="1"/>
          <p:nvPr/>
        </p:nvSpPr>
        <p:spPr>
          <a:xfrm>
            <a:off x="5401460" y="5222918"/>
            <a:ext cx="2686954" cy="24622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1" u="none" strike="noStrike" kern="1200" cap="none" spc="0" normalizeH="0" baseline="0" noProof="0" dirty="0">
                <a:ln>
                  <a:noFill/>
                </a:ln>
                <a:solidFill>
                  <a:srgbClr val="FF0000"/>
                </a:solidFill>
                <a:effectLst/>
                <a:uLnTx/>
                <a:uFillTx/>
                <a:latin typeface="ＭＳ Ｐ明朝" panose="02020600040205080304" pitchFamily="18" charset="-128"/>
                <a:ea typeface="ＭＳ Ｐ明朝" panose="02020600040205080304" pitchFamily="18" charset="-128"/>
                <a:cs typeface="+mn-cs"/>
              </a:rPr>
              <a:t>別途、その他のデッキ・地下通路の整備が進捗</a:t>
            </a:r>
          </a:p>
        </p:txBody>
      </p:sp>
      <p:cxnSp>
        <p:nvCxnSpPr>
          <p:cNvPr id="54" name="直線コネクタ 53"/>
          <p:cNvCxnSpPr/>
          <p:nvPr/>
        </p:nvCxnSpPr>
        <p:spPr>
          <a:xfrm flipV="1">
            <a:off x="8352989" y="5627515"/>
            <a:ext cx="3708000" cy="0"/>
          </a:xfrm>
          <a:prstGeom prst="line">
            <a:avLst/>
          </a:prstGeom>
          <a:ln w="28575">
            <a:solidFill>
              <a:srgbClr val="FF0000"/>
            </a:solidFill>
            <a:prstDash val="solid"/>
            <a:headEnd type="none" w="lg" len="lg"/>
            <a:tailEnd type="arrow"/>
          </a:ln>
        </p:spPr>
        <p:style>
          <a:lnRef idx="1">
            <a:schemeClr val="accent1"/>
          </a:lnRef>
          <a:fillRef idx="0">
            <a:schemeClr val="accent1"/>
          </a:fillRef>
          <a:effectRef idx="0">
            <a:schemeClr val="accent1"/>
          </a:effectRef>
          <a:fontRef idx="minor">
            <a:schemeClr val="tx1"/>
          </a:fontRef>
        </p:style>
      </p:cxnSp>
      <p:sp>
        <p:nvSpPr>
          <p:cNvPr id="55" name="大かっこ 54"/>
          <p:cNvSpPr/>
          <p:nvPr/>
        </p:nvSpPr>
        <p:spPr>
          <a:xfrm>
            <a:off x="2116281" y="5394471"/>
            <a:ext cx="1216297" cy="318588"/>
          </a:xfrm>
          <a:prstGeom prst="bracketPair">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大阪駅前地下道</a:t>
            </a:r>
            <a:endParaRPr kumimoji="1" lang="en-US" altLang="ja-JP" sz="10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工事開始</a:t>
            </a:r>
          </a:p>
        </p:txBody>
      </p:sp>
      <p:cxnSp>
        <p:nvCxnSpPr>
          <p:cNvPr id="56" name="直線コネクタ 55"/>
          <p:cNvCxnSpPr/>
          <p:nvPr/>
        </p:nvCxnSpPr>
        <p:spPr>
          <a:xfrm>
            <a:off x="2577817" y="5766189"/>
            <a:ext cx="4158955" cy="4036"/>
          </a:xfrm>
          <a:prstGeom prst="line">
            <a:avLst/>
          </a:prstGeom>
          <a:ln w="28575">
            <a:solidFill>
              <a:srgbClr val="0000CC"/>
            </a:solidFill>
            <a:prstDash val="sysDash"/>
            <a:headEnd type="oval" w="lg" len="lg"/>
            <a:tailEnd type="arrow"/>
          </a:ln>
        </p:spPr>
        <p:style>
          <a:lnRef idx="1">
            <a:schemeClr val="accent1"/>
          </a:lnRef>
          <a:fillRef idx="0">
            <a:schemeClr val="accent1"/>
          </a:fillRef>
          <a:effectRef idx="0">
            <a:schemeClr val="accent1"/>
          </a:effectRef>
          <a:fontRef idx="minor">
            <a:schemeClr val="tx1"/>
          </a:fontRef>
        </p:style>
      </p:cxnSp>
      <p:sp>
        <p:nvSpPr>
          <p:cNvPr id="58" name="円/楕円 57"/>
          <p:cNvSpPr/>
          <p:nvPr/>
        </p:nvSpPr>
        <p:spPr>
          <a:xfrm>
            <a:off x="6718320" y="5694751"/>
            <a:ext cx="144000" cy="142875"/>
          </a:xfrm>
          <a:prstGeom prst="ellipse">
            <a:avLst/>
          </a:prstGeom>
          <a:solidFill>
            <a:srgbClr val="0000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0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59" name="テキスト ボックス 58"/>
          <p:cNvSpPr txBox="1"/>
          <p:nvPr/>
        </p:nvSpPr>
        <p:spPr>
          <a:xfrm>
            <a:off x="5668636" y="5497044"/>
            <a:ext cx="1951175" cy="24622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1" u="sng"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地下道完成（拡幅・クランク解消）</a:t>
            </a:r>
            <a:endParaRPr kumimoji="1" lang="en-US" altLang="ja-JP" sz="1000" b="0" i="1" u="sng"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endParaRPr>
          </a:p>
        </p:txBody>
      </p:sp>
      <p:cxnSp>
        <p:nvCxnSpPr>
          <p:cNvPr id="61" name="直線コネクタ 60"/>
          <p:cNvCxnSpPr/>
          <p:nvPr/>
        </p:nvCxnSpPr>
        <p:spPr>
          <a:xfrm>
            <a:off x="4751062" y="2121790"/>
            <a:ext cx="3384000" cy="8449"/>
          </a:xfrm>
          <a:prstGeom prst="line">
            <a:avLst/>
          </a:prstGeom>
          <a:ln w="28575">
            <a:solidFill>
              <a:srgbClr val="FF0000"/>
            </a:solidFill>
            <a:prstDash val="sysDash"/>
            <a:headEnd type="none" w="lg" len="lg"/>
            <a:tailEnd type="arrow"/>
          </a:ln>
        </p:spPr>
        <p:style>
          <a:lnRef idx="1">
            <a:schemeClr val="accent1"/>
          </a:lnRef>
          <a:fillRef idx="0">
            <a:schemeClr val="accent1"/>
          </a:fillRef>
          <a:effectRef idx="0">
            <a:schemeClr val="accent1"/>
          </a:effectRef>
          <a:fontRef idx="minor">
            <a:schemeClr val="tx1"/>
          </a:fontRef>
        </p:style>
      </p:cxnSp>
      <p:sp>
        <p:nvSpPr>
          <p:cNvPr id="70" name="テキスト ボックス 69"/>
          <p:cNvSpPr txBox="1"/>
          <p:nvPr/>
        </p:nvSpPr>
        <p:spPr>
          <a:xfrm>
            <a:off x="2250479" y="3549670"/>
            <a:ext cx="2810464" cy="24622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zh-TW" sz="1000" b="0" i="1" u="sng" strike="noStrike" kern="1200" cap="none" spc="0" normalizeH="0" baseline="0" noProof="0" dirty="0">
                <a:ln>
                  <a:noFill/>
                </a:ln>
                <a:solidFill>
                  <a:srgbClr val="0000FF"/>
                </a:solidFill>
                <a:effectLst/>
                <a:uLnTx/>
                <a:uFillTx/>
                <a:latin typeface="ＭＳ Ｐ明朝" panose="02020600040205080304" pitchFamily="18" charset="-128"/>
                <a:ea typeface="ＭＳ Ｐ明朝" panose="02020600040205080304" pitchFamily="18" charset="-128"/>
                <a:cs typeface="+mn-cs"/>
              </a:rPr>
              <a:t>JR</a:t>
            </a:r>
            <a:r>
              <a:rPr kumimoji="1" lang="ja-JP" altLang="en-US" sz="1000" b="0" i="1" u="sng" strike="noStrike" kern="1200" cap="none" spc="0" normalizeH="0" baseline="0" noProof="0" dirty="0">
                <a:ln>
                  <a:noFill/>
                </a:ln>
                <a:solidFill>
                  <a:srgbClr val="0000FF"/>
                </a:solidFill>
                <a:effectLst/>
                <a:uLnTx/>
                <a:uFillTx/>
                <a:latin typeface="ＭＳ Ｐ明朝" panose="02020600040205080304" pitchFamily="18" charset="-128"/>
                <a:ea typeface="ＭＳ Ｐ明朝" panose="02020600040205080304" pitchFamily="18" charset="-128"/>
                <a:cs typeface="+mn-cs"/>
              </a:rPr>
              <a:t>東海道線支線地下化・新駅設置事業</a:t>
            </a:r>
            <a:r>
              <a:rPr kumimoji="1" lang="zh-TW" altLang="en-US" sz="1000" b="0" i="1" u="sng" strike="noStrike" kern="1200" cap="none" spc="0" normalizeH="0" baseline="0" noProof="0" dirty="0">
                <a:ln>
                  <a:noFill/>
                </a:ln>
                <a:solidFill>
                  <a:srgbClr val="0000FF"/>
                </a:solidFill>
                <a:effectLst/>
                <a:uLnTx/>
                <a:uFillTx/>
                <a:latin typeface="ＭＳ Ｐ明朝" panose="02020600040205080304" pitchFamily="18" charset="-128"/>
                <a:ea typeface="ＭＳ Ｐ明朝" panose="02020600040205080304" pitchFamily="18" charset="-128"/>
                <a:cs typeface="+mn-cs"/>
              </a:rPr>
              <a:t>工事</a:t>
            </a:r>
            <a:r>
              <a:rPr kumimoji="1" lang="ja-JP" altLang="en-US" sz="1000" b="0" i="1" u="sng" strike="noStrike" kern="1200" cap="none" spc="0" normalizeH="0" baseline="0" noProof="0" dirty="0">
                <a:ln>
                  <a:noFill/>
                </a:ln>
                <a:solidFill>
                  <a:srgbClr val="0000FF"/>
                </a:solidFill>
                <a:effectLst/>
                <a:uLnTx/>
                <a:uFillTx/>
                <a:latin typeface="ＭＳ Ｐ明朝" panose="02020600040205080304" pitchFamily="18" charset="-128"/>
                <a:ea typeface="ＭＳ Ｐ明朝" panose="02020600040205080304" pitchFamily="18" charset="-128"/>
                <a:cs typeface="+mn-cs"/>
              </a:rPr>
              <a:t>着手</a:t>
            </a:r>
            <a:endParaRPr kumimoji="1" lang="zh-TW" altLang="en-US" sz="1000" b="0" i="1" u="sng" strike="noStrike" kern="1200" cap="none" spc="0" normalizeH="0" baseline="0" noProof="0" dirty="0">
              <a:ln>
                <a:noFill/>
              </a:ln>
              <a:solidFill>
                <a:srgbClr val="0000FF"/>
              </a:solidFill>
              <a:effectLst/>
              <a:uLnTx/>
              <a:uFillTx/>
              <a:latin typeface="ＭＳ Ｐ明朝" panose="02020600040205080304" pitchFamily="18" charset="-128"/>
              <a:ea typeface="ＭＳ Ｐ明朝" panose="02020600040205080304" pitchFamily="18" charset="-128"/>
              <a:cs typeface="+mn-cs"/>
            </a:endParaRPr>
          </a:p>
        </p:txBody>
      </p:sp>
      <p:sp>
        <p:nvSpPr>
          <p:cNvPr id="71" name="テキスト ボックス 70"/>
          <p:cNvSpPr txBox="1"/>
          <p:nvPr/>
        </p:nvSpPr>
        <p:spPr>
          <a:xfrm>
            <a:off x="6826896" y="3549670"/>
            <a:ext cx="3733780" cy="24622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1" u="none" strike="noStrike" kern="1200" cap="none" spc="0" normalizeH="0" baseline="0" noProof="0" dirty="0" smtClean="0">
                <a:ln>
                  <a:noFill/>
                </a:ln>
                <a:solidFill>
                  <a:srgbClr val="FF0000"/>
                </a:solidFill>
                <a:effectLst/>
                <a:uLnTx/>
                <a:uFillTx/>
                <a:latin typeface="ＭＳ Ｐ明朝" panose="02020600040205080304" pitchFamily="18" charset="-128"/>
                <a:ea typeface="ＭＳ Ｐ明朝" panose="02020600040205080304" pitchFamily="18" charset="-128"/>
                <a:cs typeface="+mn-cs"/>
              </a:rPr>
              <a:t>大阪駅</a:t>
            </a:r>
            <a:r>
              <a:rPr kumimoji="1" lang="ja-JP" altLang="en-US" sz="1000" b="0" i="1" u="none" strike="noStrike" kern="1200" cap="none" spc="0" normalizeH="0" baseline="0" noProof="0" dirty="0">
                <a:ln>
                  <a:noFill/>
                </a:ln>
                <a:solidFill>
                  <a:srgbClr val="FF0000"/>
                </a:solidFill>
                <a:effectLst/>
                <a:uLnTx/>
                <a:uFillTx/>
                <a:latin typeface="ＭＳ Ｐ明朝" panose="02020600040205080304" pitchFamily="18" charset="-128"/>
                <a:ea typeface="ＭＳ Ｐ明朝" panose="02020600040205080304" pitchFamily="18" charset="-128"/>
                <a:cs typeface="+mn-cs"/>
              </a:rPr>
              <a:t>（うめきたエリア）地下ホーム開業により関空アクセス強化</a:t>
            </a:r>
          </a:p>
        </p:txBody>
      </p:sp>
      <p:grpSp>
        <p:nvGrpSpPr>
          <p:cNvPr id="67" name="グループ化 66"/>
          <p:cNvGrpSpPr/>
          <p:nvPr/>
        </p:nvGrpSpPr>
        <p:grpSpPr>
          <a:xfrm>
            <a:off x="4882148" y="409610"/>
            <a:ext cx="7208251" cy="516139"/>
            <a:chOff x="4882148" y="409610"/>
            <a:chExt cx="7208251" cy="516139"/>
          </a:xfrm>
        </p:grpSpPr>
        <p:cxnSp>
          <p:nvCxnSpPr>
            <p:cNvPr id="69" name="直線コネクタ 68"/>
            <p:cNvCxnSpPr/>
            <p:nvPr/>
          </p:nvCxnSpPr>
          <p:spPr>
            <a:xfrm>
              <a:off x="5488983" y="685800"/>
              <a:ext cx="432000" cy="0"/>
            </a:xfrm>
            <a:prstGeom prst="line">
              <a:avLst/>
            </a:prstGeom>
            <a:ln w="25400">
              <a:prstDash val="sysDot"/>
            </a:ln>
          </p:spPr>
          <p:style>
            <a:lnRef idx="1">
              <a:schemeClr val="accent1"/>
            </a:lnRef>
            <a:fillRef idx="0">
              <a:schemeClr val="accent1"/>
            </a:fillRef>
            <a:effectRef idx="0">
              <a:schemeClr val="accent1"/>
            </a:effectRef>
            <a:fontRef idx="minor">
              <a:schemeClr val="tx1"/>
            </a:fontRef>
          </p:style>
        </p:cxnSp>
        <p:sp>
          <p:nvSpPr>
            <p:cNvPr id="72" name="テキスト ボックス 71"/>
            <p:cNvSpPr txBox="1"/>
            <p:nvPr/>
          </p:nvSpPr>
          <p:spPr>
            <a:xfrm>
              <a:off x="5871354" y="409610"/>
              <a:ext cx="992579" cy="50783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調査</a:t>
              </a:r>
              <a:endParaRPr kumimoji="1" lang="en-US" altLang="ja-JP" sz="9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（～制度設計</a:t>
              </a:r>
              <a:endParaRPr kumimoji="1" lang="en-US" altLang="ja-JP" sz="9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・事業者選定等）</a:t>
              </a:r>
            </a:p>
          </p:txBody>
        </p:sp>
        <p:cxnSp>
          <p:nvCxnSpPr>
            <p:cNvPr id="73" name="直線コネクタ 72"/>
            <p:cNvCxnSpPr/>
            <p:nvPr/>
          </p:nvCxnSpPr>
          <p:spPr>
            <a:xfrm>
              <a:off x="6805520" y="680729"/>
              <a:ext cx="432000" cy="0"/>
            </a:xfrm>
            <a:prstGeom prst="line">
              <a:avLst/>
            </a:prstGeom>
            <a:ln w="25400">
              <a:prstDash val="sysDash"/>
            </a:ln>
          </p:spPr>
          <p:style>
            <a:lnRef idx="1">
              <a:schemeClr val="accent1"/>
            </a:lnRef>
            <a:fillRef idx="0">
              <a:schemeClr val="accent1"/>
            </a:fillRef>
            <a:effectRef idx="0">
              <a:schemeClr val="accent1"/>
            </a:effectRef>
            <a:fontRef idx="minor">
              <a:schemeClr val="tx1"/>
            </a:fontRef>
          </p:style>
        </p:cxnSp>
        <p:sp>
          <p:nvSpPr>
            <p:cNvPr id="74" name="テキスト ボックス 73"/>
            <p:cNvSpPr txBox="1"/>
            <p:nvPr/>
          </p:nvSpPr>
          <p:spPr>
            <a:xfrm>
              <a:off x="7264006" y="417918"/>
              <a:ext cx="1050288" cy="50783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実施</a:t>
              </a:r>
              <a:endParaRPr kumimoji="1" lang="en-US" altLang="ja-JP" sz="9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（制度創設～適用</a:t>
              </a:r>
              <a:endParaRPr kumimoji="1" lang="en-US" altLang="ja-JP" sz="9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・着工～竣工）</a:t>
              </a:r>
            </a:p>
          </p:txBody>
        </p:sp>
        <p:cxnSp>
          <p:nvCxnSpPr>
            <p:cNvPr id="75" name="直線コネクタ 74"/>
            <p:cNvCxnSpPr/>
            <p:nvPr/>
          </p:nvCxnSpPr>
          <p:spPr>
            <a:xfrm>
              <a:off x="8376057" y="664285"/>
              <a:ext cx="540000" cy="0"/>
            </a:xfrm>
            <a:prstGeom prst="line">
              <a:avLst/>
            </a:prstGeom>
            <a:ln w="25400">
              <a:prstDash val="solid"/>
            </a:ln>
          </p:spPr>
          <p:style>
            <a:lnRef idx="1">
              <a:schemeClr val="accent1"/>
            </a:lnRef>
            <a:fillRef idx="0">
              <a:schemeClr val="accent1"/>
            </a:fillRef>
            <a:effectRef idx="0">
              <a:schemeClr val="accent1"/>
            </a:effectRef>
            <a:fontRef idx="minor">
              <a:schemeClr val="tx1"/>
            </a:fontRef>
          </p:style>
        </p:cxnSp>
        <p:sp>
          <p:nvSpPr>
            <p:cNvPr id="76" name="テキスト ボックス 75"/>
            <p:cNvSpPr txBox="1"/>
            <p:nvPr/>
          </p:nvSpPr>
          <p:spPr>
            <a:xfrm>
              <a:off x="8898043" y="414174"/>
              <a:ext cx="934871" cy="50783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成果</a:t>
              </a:r>
              <a:endParaRPr kumimoji="1" lang="en-US" altLang="ja-JP" sz="9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（制度適用開始</a:t>
              </a:r>
              <a:endParaRPr kumimoji="1" lang="en-US" altLang="ja-JP" sz="9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・供用開始～）</a:t>
              </a:r>
            </a:p>
          </p:txBody>
        </p:sp>
        <p:sp>
          <p:nvSpPr>
            <p:cNvPr id="77" name="テキスト ボックス 76"/>
            <p:cNvSpPr txBox="1"/>
            <p:nvPr/>
          </p:nvSpPr>
          <p:spPr>
            <a:xfrm>
              <a:off x="9820908" y="491333"/>
              <a:ext cx="2238113"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1" u="sng" strike="noStrike" kern="1200" cap="none" spc="0" normalizeH="0" baseline="0" noProof="0" dirty="0">
                  <a:ln>
                    <a:noFill/>
                  </a:ln>
                  <a:solidFill>
                    <a:srgbClr val="0000CC"/>
                  </a:solidFill>
                  <a:effectLst/>
                  <a:uLnTx/>
                  <a:uFillTx/>
                  <a:latin typeface="Calibri" panose="020F0502020204030204"/>
                  <a:ea typeface="ＭＳ Ｐゴシック" panose="020B0600070205080204" pitchFamily="50" charset="-128"/>
                  <a:cs typeface="+mn-cs"/>
                </a:rPr>
                <a:t>青字</a:t>
              </a:r>
              <a:r>
                <a:rPr kumimoji="1" lang="ja-JP" altLang="en-US" sz="900" b="0" i="0" u="none" strike="noStrike" kern="1200" cap="none" spc="0" normalizeH="0" baseline="0" noProof="0" dirty="0">
                  <a:ln>
                    <a:noFill/>
                  </a:ln>
                  <a:solidFill>
                    <a:srgbClr val="0000CC"/>
                  </a:solidFill>
                  <a:effectLst/>
                  <a:uLnTx/>
                  <a:uFillTx/>
                  <a:latin typeface="Calibri" panose="020F0502020204030204"/>
                  <a:ea typeface="ＭＳ Ｐゴシック" panose="020B0600070205080204" pitchFamily="50" charset="-128"/>
                  <a:cs typeface="+mn-cs"/>
                </a:rPr>
                <a:t>は</a:t>
              </a:r>
              <a:r>
                <a:rPr kumimoji="1" lang="en-US" altLang="ja-JP" sz="900" b="0" i="0" u="none" strike="noStrike" kern="1200" cap="none" spc="0" normalizeH="0" baseline="0" noProof="0" dirty="0">
                  <a:ln>
                    <a:noFill/>
                  </a:ln>
                  <a:solidFill>
                    <a:srgbClr val="0000CC"/>
                  </a:solidFill>
                  <a:effectLst/>
                  <a:uLnTx/>
                  <a:uFillTx/>
                  <a:latin typeface="Calibri" panose="020F0502020204030204"/>
                  <a:ea typeface="ＭＳ Ｐゴシック" panose="020B0600070205080204" pitchFamily="50" charset="-128"/>
                  <a:cs typeface="+mn-cs"/>
                </a:rPr>
                <a:t>2014</a:t>
              </a:r>
              <a:r>
                <a:rPr kumimoji="1" lang="ja-JP" altLang="en-US" sz="900" b="0" i="0" u="none" strike="noStrike" kern="1200" cap="none" spc="0" normalizeH="0" baseline="0" noProof="0" dirty="0">
                  <a:ln>
                    <a:noFill/>
                  </a:ln>
                  <a:solidFill>
                    <a:srgbClr val="0000CC"/>
                  </a:solidFill>
                  <a:effectLst/>
                  <a:uLnTx/>
                  <a:uFillTx/>
                  <a:latin typeface="Calibri" panose="020F0502020204030204"/>
                  <a:ea typeface="ＭＳ Ｐゴシック" panose="020B0600070205080204" pitchFamily="50" charset="-128"/>
                  <a:cs typeface="+mn-cs"/>
                </a:rPr>
                <a:t>年以降現時点までの取組項目</a:t>
              </a:r>
              <a:endParaRPr kumimoji="1" lang="en-US" altLang="ja-JP" sz="900" b="0" i="0" u="none" strike="noStrike" kern="1200" cap="none" spc="0" normalizeH="0" baseline="0" noProof="0" dirty="0">
                <a:ln>
                  <a:noFill/>
                </a:ln>
                <a:solidFill>
                  <a:srgbClr val="0000CC"/>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1" u="none" strike="noStrike" kern="1200" cap="none" spc="0" normalizeH="0" baseline="0" noProof="0" dirty="0">
                  <a:ln>
                    <a:noFill/>
                  </a:ln>
                  <a:solidFill>
                    <a:srgbClr val="FF0000"/>
                  </a:solidFill>
                  <a:effectLst/>
                  <a:uLnTx/>
                  <a:uFillTx/>
                  <a:latin typeface="Calibri" panose="020F0502020204030204"/>
                  <a:ea typeface="ＭＳ Ｐゴシック" panose="020B0600070205080204" pitchFamily="50" charset="-128"/>
                  <a:cs typeface="+mn-cs"/>
                </a:rPr>
                <a:t>赤字</a:t>
              </a:r>
              <a:r>
                <a:rPr kumimoji="1" lang="ja-JP" altLang="en-US" sz="900" b="0" i="0" u="none" strike="noStrike" kern="1200" cap="none" spc="0" normalizeH="0" baseline="0" noProof="0" dirty="0">
                  <a:ln>
                    <a:noFill/>
                  </a:ln>
                  <a:solidFill>
                    <a:srgbClr val="FF0000"/>
                  </a:solidFill>
                  <a:effectLst/>
                  <a:uLnTx/>
                  <a:uFillTx/>
                  <a:latin typeface="Calibri" panose="020F0502020204030204"/>
                  <a:ea typeface="ＭＳ Ｐゴシック" panose="020B0600070205080204" pitchFamily="50" charset="-128"/>
                  <a:cs typeface="+mn-cs"/>
                </a:rPr>
                <a:t>は今後の取組項目</a:t>
              </a:r>
            </a:p>
          </p:txBody>
        </p:sp>
        <p:sp>
          <p:nvSpPr>
            <p:cNvPr id="78" name="テキスト ボックス 77"/>
            <p:cNvSpPr txBox="1"/>
            <p:nvPr/>
          </p:nvSpPr>
          <p:spPr>
            <a:xfrm>
              <a:off x="4882149" y="422433"/>
              <a:ext cx="697627" cy="24622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凡例（案）</a:t>
              </a:r>
            </a:p>
          </p:txBody>
        </p:sp>
        <p:sp>
          <p:nvSpPr>
            <p:cNvPr id="79" name="角丸四角形 78"/>
            <p:cNvSpPr/>
            <p:nvPr/>
          </p:nvSpPr>
          <p:spPr>
            <a:xfrm>
              <a:off x="4882148" y="458139"/>
              <a:ext cx="7208251" cy="408658"/>
            </a:xfrm>
            <a:prstGeom prst="round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grpSp>
      <p:cxnSp>
        <p:nvCxnSpPr>
          <p:cNvPr id="57" name="直線コネクタ 56"/>
          <p:cNvCxnSpPr/>
          <p:nvPr/>
        </p:nvCxnSpPr>
        <p:spPr>
          <a:xfrm>
            <a:off x="2100523" y="4285398"/>
            <a:ext cx="2952000" cy="795"/>
          </a:xfrm>
          <a:prstGeom prst="line">
            <a:avLst/>
          </a:prstGeom>
          <a:ln w="28575">
            <a:solidFill>
              <a:srgbClr val="0000CC"/>
            </a:solidFill>
            <a:prstDash val="sysDash"/>
            <a:headEnd type="none" w="lg" len="lg"/>
            <a:tailEnd type="arrow"/>
          </a:ln>
        </p:spPr>
        <p:style>
          <a:lnRef idx="1">
            <a:schemeClr val="accent1"/>
          </a:lnRef>
          <a:fillRef idx="0">
            <a:schemeClr val="accent1"/>
          </a:fillRef>
          <a:effectRef idx="0">
            <a:schemeClr val="accent1"/>
          </a:effectRef>
          <a:fontRef idx="minor">
            <a:schemeClr val="tx1"/>
          </a:fontRef>
        </p:style>
      </p:cxnSp>
      <p:sp>
        <p:nvSpPr>
          <p:cNvPr id="62" name="テキスト ボックス 61"/>
          <p:cNvSpPr txBox="1"/>
          <p:nvPr/>
        </p:nvSpPr>
        <p:spPr>
          <a:xfrm>
            <a:off x="4993924" y="4019077"/>
            <a:ext cx="1634762" cy="24622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00" b="0" i="1" u="none" strike="noStrike" kern="1200" cap="none" spc="0" normalizeH="0" baseline="0" noProof="0" dirty="0">
                <a:ln>
                  <a:noFill/>
                </a:ln>
                <a:solidFill>
                  <a:srgbClr val="FF0000"/>
                </a:solidFill>
                <a:effectLst/>
                <a:uLnTx/>
                <a:uFillTx/>
                <a:latin typeface="ＭＳ Ｐ明朝" panose="02020600040205080304" pitchFamily="18" charset="-128"/>
                <a:ea typeface="ＭＳ Ｐ明朝" panose="02020600040205080304" pitchFamily="18" charset="-128"/>
                <a:cs typeface="+mn-cs"/>
              </a:rPr>
              <a:t>JR</a:t>
            </a:r>
            <a:r>
              <a:rPr kumimoji="1" lang="ja-JP" altLang="en-US" sz="1000" b="0" i="1" u="none" strike="noStrike" kern="1200" cap="none" spc="0" normalizeH="0" baseline="0" noProof="0" dirty="0">
                <a:ln>
                  <a:noFill/>
                </a:ln>
                <a:solidFill>
                  <a:srgbClr val="FF0000"/>
                </a:solidFill>
                <a:effectLst/>
                <a:uLnTx/>
                <a:uFillTx/>
                <a:latin typeface="ＭＳ Ｐ明朝" panose="02020600040205080304" pitchFamily="18" charset="-128"/>
                <a:ea typeface="ＭＳ Ｐ明朝" panose="02020600040205080304" pitchFamily="18" charset="-128"/>
                <a:cs typeface="+mn-cs"/>
              </a:rPr>
              <a:t>おおさか東線全線開業</a:t>
            </a:r>
          </a:p>
        </p:txBody>
      </p:sp>
      <p:sp>
        <p:nvSpPr>
          <p:cNvPr id="63" name="円/楕円 62"/>
          <p:cNvSpPr/>
          <p:nvPr/>
        </p:nvSpPr>
        <p:spPr>
          <a:xfrm>
            <a:off x="7350572" y="4219297"/>
            <a:ext cx="144000" cy="142875"/>
          </a:xfrm>
          <a:prstGeom prst="ellipse">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0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65" name="テキスト ボックス 64"/>
          <p:cNvSpPr txBox="1"/>
          <p:nvPr/>
        </p:nvSpPr>
        <p:spPr>
          <a:xfrm>
            <a:off x="7399109" y="4036325"/>
            <a:ext cx="3608680" cy="24622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1" u="none" strike="noStrike" kern="1200" cap="none" spc="0" normalizeH="0" baseline="0" noProof="0" dirty="0" smtClean="0">
                <a:ln>
                  <a:noFill/>
                </a:ln>
                <a:solidFill>
                  <a:srgbClr val="FF0000"/>
                </a:solidFill>
                <a:effectLst/>
                <a:uLnTx/>
                <a:uFillTx/>
                <a:latin typeface="ＭＳ Ｐ明朝" panose="02020600040205080304" pitchFamily="18" charset="-128"/>
                <a:ea typeface="ＭＳ Ｐ明朝" panose="02020600040205080304" pitchFamily="18" charset="-128"/>
                <a:cs typeface="+mn-cs"/>
              </a:rPr>
              <a:t>大阪駅</a:t>
            </a:r>
            <a:r>
              <a:rPr kumimoji="1" lang="ja-JP" altLang="en-US" sz="1000" b="0" i="1" u="none" strike="noStrike" kern="1200" cap="none" spc="0" normalizeH="0" baseline="0" noProof="0" dirty="0">
                <a:ln>
                  <a:noFill/>
                </a:ln>
                <a:solidFill>
                  <a:srgbClr val="FF0000"/>
                </a:solidFill>
                <a:effectLst/>
                <a:uLnTx/>
                <a:uFillTx/>
                <a:latin typeface="ＭＳ Ｐ明朝" panose="02020600040205080304" pitchFamily="18" charset="-128"/>
                <a:ea typeface="ＭＳ Ｐ明朝" panose="02020600040205080304" pitchFamily="18" charset="-128"/>
                <a:cs typeface="+mn-cs"/>
              </a:rPr>
              <a:t>（うめきたエリア）地下ホームに</a:t>
            </a:r>
            <a:r>
              <a:rPr kumimoji="1" lang="en-US" altLang="ja-JP" sz="1000" b="0" i="1" u="none" strike="noStrike" kern="1200" cap="none" spc="0" normalizeH="0" baseline="0" noProof="0" dirty="0">
                <a:ln>
                  <a:noFill/>
                </a:ln>
                <a:solidFill>
                  <a:srgbClr val="FF0000"/>
                </a:solidFill>
                <a:effectLst/>
                <a:uLnTx/>
                <a:uFillTx/>
                <a:latin typeface="ＭＳ Ｐ明朝" panose="02020600040205080304" pitchFamily="18" charset="-128"/>
                <a:ea typeface="ＭＳ Ｐ明朝" panose="02020600040205080304" pitchFamily="18" charset="-128"/>
                <a:cs typeface="+mn-cs"/>
              </a:rPr>
              <a:t>JR</a:t>
            </a:r>
            <a:r>
              <a:rPr kumimoji="1" lang="ja-JP" altLang="en-US" sz="1000" b="0" i="1" u="none" strike="noStrike" kern="1200" cap="none" spc="0" normalizeH="0" baseline="0" noProof="0" dirty="0">
                <a:ln>
                  <a:noFill/>
                </a:ln>
                <a:solidFill>
                  <a:srgbClr val="FF0000"/>
                </a:solidFill>
                <a:effectLst/>
                <a:uLnTx/>
                <a:uFillTx/>
                <a:latin typeface="ＭＳ Ｐ明朝" panose="02020600040205080304" pitchFamily="18" charset="-128"/>
                <a:ea typeface="ＭＳ Ｐ明朝" panose="02020600040205080304" pitchFamily="18" charset="-128"/>
                <a:cs typeface="+mn-cs"/>
              </a:rPr>
              <a:t>おおさか東線乗り入れ</a:t>
            </a:r>
          </a:p>
        </p:txBody>
      </p:sp>
      <p:cxnSp>
        <p:nvCxnSpPr>
          <p:cNvPr id="66" name="直線コネクタ 65"/>
          <p:cNvCxnSpPr/>
          <p:nvPr/>
        </p:nvCxnSpPr>
        <p:spPr>
          <a:xfrm>
            <a:off x="2100523" y="2672617"/>
            <a:ext cx="9956266" cy="0"/>
          </a:xfrm>
          <a:prstGeom prst="line">
            <a:avLst/>
          </a:prstGeom>
          <a:ln w="28575">
            <a:solidFill>
              <a:srgbClr val="0000CC"/>
            </a:solidFill>
            <a:prstDash val="solid"/>
            <a:headEnd type="none" w="lg" len="lg"/>
            <a:tailEnd type="arrow"/>
          </a:ln>
        </p:spPr>
        <p:style>
          <a:lnRef idx="1">
            <a:schemeClr val="accent1"/>
          </a:lnRef>
          <a:fillRef idx="0">
            <a:schemeClr val="accent1"/>
          </a:fillRef>
          <a:effectRef idx="0">
            <a:schemeClr val="accent1"/>
          </a:effectRef>
          <a:fontRef idx="minor">
            <a:schemeClr val="tx1"/>
          </a:fontRef>
        </p:style>
      </p:cxnSp>
      <p:sp>
        <p:nvSpPr>
          <p:cNvPr id="80" name="テキスト ボックス 79"/>
          <p:cNvSpPr txBox="1"/>
          <p:nvPr/>
        </p:nvSpPr>
        <p:spPr>
          <a:xfrm>
            <a:off x="1837393" y="2299760"/>
            <a:ext cx="1031051" cy="4001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グランフロント</a:t>
            </a:r>
            <a:endParaRPr kumimoji="1" lang="en-US" altLang="ja-JP" sz="10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大阪開業</a:t>
            </a:r>
            <a:r>
              <a:rPr kumimoji="1" lang="en-US" altLang="ja-JP" sz="10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(2013)</a:t>
            </a:r>
            <a:endParaRPr kumimoji="1" lang="ja-JP" altLang="en-US" sz="10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endParaRPr>
          </a:p>
        </p:txBody>
      </p:sp>
      <p:sp>
        <p:nvSpPr>
          <p:cNvPr id="81" name="テキスト ボックス 80"/>
          <p:cNvSpPr txBox="1"/>
          <p:nvPr/>
        </p:nvSpPr>
        <p:spPr>
          <a:xfrm>
            <a:off x="4115193" y="2366767"/>
            <a:ext cx="2156360" cy="24622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sng" strike="noStrike" kern="1200" cap="none" spc="0" normalizeH="0" baseline="0" noProof="0" dirty="0">
                <a:ln>
                  <a:noFill/>
                </a:ln>
                <a:solidFill>
                  <a:srgbClr val="0070C0"/>
                </a:solidFill>
                <a:effectLst/>
                <a:uLnTx/>
                <a:uFillTx/>
                <a:latin typeface="ＭＳ Ｐ明朝" panose="02020600040205080304" pitchFamily="18" charset="-128"/>
                <a:ea typeface="ＭＳ Ｐ明朝" panose="02020600040205080304" pitchFamily="18" charset="-128"/>
                <a:cs typeface="+mn-cs"/>
              </a:rPr>
              <a:t>知的交流を通じたイノベーション創出</a:t>
            </a:r>
          </a:p>
        </p:txBody>
      </p:sp>
      <p:sp>
        <p:nvSpPr>
          <p:cNvPr id="82" name="テキスト ボックス 81"/>
          <p:cNvSpPr txBox="1"/>
          <p:nvPr/>
        </p:nvSpPr>
        <p:spPr>
          <a:xfrm>
            <a:off x="1938351" y="1306679"/>
            <a:ext cx="889987" cy="24622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期区域＞</a:t>
            </a:r>
          </a:p>
        </p:txBody>
      </p:sp>
      <p:sp>
        <p:nvSpPr>
          <p:cNvPr id="83" name="テキスト ボックス 82"/>
          <p:cNvSpPr txBox="1"/>
          <p:nvPr/>
        </p:nvSpPr>
        <p:spPr>
          <a:xfrm>
            <a:off x="1941593" y="2140652"/>
            <a:ext cx="1210588" cy="24622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＜先行開発区域＞</a:t>
            </a:r>
          </a:p>
        </p:txBody>
      </p:sp>
      <p:cxnSp>
        <p:nvCxnSpPr>
          <p:cNvPr id="85" name="直線コネクタ 84"/>
          <p:cNvCxnSpPr/>
          <p:nvPr/>
        </p:nvCxnSpPr>
        <p:spPr>
          <a:xfrm>
            <a:off x="5054642" y="4294595"/>
            <a:ext cx="7002147" cy="0"/>
          </a:xfrm>
          <a:prstGeom prst="line">
            <a:avLst/>
          </a:prstGeom>
          <a:ln w="28575">
            <a:solidFill>
              <a:srgbClr val="FF0000"/>
            </a:solidFill>
            <a:prstDash val="solid"/>
            <a:headEnd type="oval" w="lg" len="lg"/>
            <a:tailEnd type="arrow"/>
          </a:ln>
        </p:spPr>
        <p:style>
          <a:lnRef idx="1">
            <a:schemeClr val="accent1"/>
          </a:lnRef>
          <a:fillRef idx="0">
            <a:schemeClr val="accent1"/>
          </a:fillRef>
          <a:effectRef idx="0">
            <a:schemeClr val="accent1"/>
          </a:effectRef>
          <a:fontRef idx="minor">
            <a:schemeClr val="tx1"/>
          </a:fontRef>
        </p:style>
      </p:cxnSp>
      <p:sp>
        <p:nvSpPr>
          <p:cNvPr id="84" name="テキスト ボックス 83"/>
          <p:cNvSpPr txBox="1"/>
          <p:nvPr/>
        </p:nvSpPr>
        <p:spPr>
          <a:xfrm>
            <a:off x="4713344" y="1852886"/>
            <a:ext cx="1175766" cy="24622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1" u="sng"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開発事業者決定</a:t>
            </a:r>
          </a:p>
        </p:txBody>
      </p:sp>
      <p:cxnSp>
        <p:nvCxnSpPr>
          <p:cNvPr id="90" name="直線コネクタ 89"/>
          <p:cNvCxnSpPr/>
          <p:nvPr/>
        </p:nvCxnSpPr>
        <p:spPr>
          <a:xfrm flipV="1">
            <a:off x="8352989" y="5221115"/>
            <a:ext cx="3708000" cy="0"/>
          </a:xfrm>
          <a:prstGeom prst="line">
            <a:avLst/>
          </a:prstGeom>
          <a:ln w="28575">
            <a:solidFill>
              <a:srgbClr val="FF0000"/>
            </a:solidFill>
            <a:prstDash val="sysDash"/>
            <a:headEnd type="none" w="lg" len="lg"/>
            <a:tailEnd type="arrow"/>
          </a:ln>
        </p:spPr>
        <p:style>
          <a:lnRef idx="1">
            <a:schemeClr val="accent1"/>
          </a:lnRef>
          <a:fillRef idx="0">
            <a:schemeClr val="accent1"/>
          </a:fillRef>
          <a:effectRef idx="0">
            <a:schemeClr val="accent1"/>
          </a:effectRef>
          <a:fontRef idx="minor">
            <a:schemeClr val="tx1"/>
          </a:fontRef>
        </p:style>
      </p:cxnSp>
      <p:sp>
        <p:nvSpPr>
          <p:cNvPr id="91" name="テキスト ボックス 90"/>
          <p:cNvSpPr txBox="1"/>
          <p:nvPr/>
        </p:nvSpPr>
        <p:spPr>
          <a:xfrm>
            <a:off x="8846116" y="4922619"/>
            <a:ext cx="2863284" cy="24622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1" u="none" strike="noStrike" kern="1200" cap="none" spc="0" normalizeH="0" baseline="0" noProof="0" dirty="0">
                <a:ln>
                  <a:noFill/>
                </a:ln>
                <a:solidFill>
                  <a:srgbClr val="FF0000"/>
                </a:solidFill>
                <a:effectLst/>
                <a:uLnTx/>
                <a:uFillTx/>
                <a:latin typeface="ＭＳ Ｐ明朝" panose="02020600040205080304" pitchFamily="18" charset="-128"/>
                <a:ea typeface="ＭＳ Ｐ明朝" panose="02020600040205080304" pitchFamily="18" charset="-128"/>
                <a:cs typeface="+mn-cs"/>
              </a:rPr>
              <a:t>更なる歩行環境の改善・歩行者ネットワークの強化</a:t>
            </a:r>
          </a:p>
        </p:txBody>
      </p:sp>
      <p:sp>
        <p:nvSpPr>
          <p:cNvPr id="93" name="テキスト ボックス 92"/>
          <p:cNvSpPr txBox="1"/>
          <p:nvPr/>
        </p:nvSpPr>
        <p:spPr>
          <a:xfrm>
            <a:off x="9788405" y="1668464"/>
            <a:ext cx="1357100"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00" b="0" i="1" u="none" strike="noStrike" kern="1200" cap="none" spc="0" normalizeH="0" baseline="0" noProof="0" dirty="0">
                <a:ln>
                  <a:noFill/>
                </a:ln>
                <a:solidFill>
                  <a:srgbClr val="FF0000"/>
                </a:solidFill>
                <a:effectLst/>
                <a:uLnTx/>
                <a:uFillTx/>
                <a:latin typeface="ＭＳ Ｐ明朝" panose="02020600040205080304" pitchFamily="18" charset="-128"/>
                <a:ea typeface="ＭＳ Ｐ明朝" panose="02020600040205080304" pitchFamily="18" charset="-128"/>
                <a:cs typeface="+mn-cs"/>
              </a:rPr>
              <a:t>2027</a:t>
            </a:r>
            <a:r>
              <a:rPr kumimoji="1" lang="ja-JP" altLang="en-US" sz="1000" b="0" i="1" u="none" strike="noStrike" kern="1200" cap="none" spc="0" normalizeH="0" baseline="0" noProof="0" dirty="0">
                <a:ln>
                  <a:noFill/>
                </a:ln>
                <a:solidFill>
                  <a:srgbClr val="FF0000"/>
                </a:solidFill>
                <a:effectLst/>
                <a:uLnTx/>
                <a:uFillTx/>
                <a:latin typeface="ＭＳ Ｐ明朝" panose="02020600040205080304" pitchFamily="18" charset="-128"/>
                <a:ea typeface="ＭＳ Ｐ明朝" panose="02020600040205080304" pitchFamily="18" charset="-128"/>
                <a:cs typeface="+mn-cs"/>
              </a:rPr>
              <a:t>年度</a:t>
            </a:r>
            <a:endParaRPr kumimoji="1" lang="en-US" altLang="ja-JP" sz="1000" b="0" i="1" u="none" strike="noStrike" kern="1200" cap="none" spc="0" normalizeH="0" baseline="0" noProof="0" dirty="0">
              <a:ln>
                <a:noFill/>
              </a:ln>
              <a:solidFill>
                <a:srgbClr val="FF0000"/>
              </a:solidFill>
              <a:effectLst/>
              <a:uLnTx/>
              <a:uFillTx/>
              <a:latin typeface="ＭＳ Ｐ明朝" panose="02020600040205080304" pitchFamily="18" charset="-128"/>
              <a:ea typeface="ＭＳ Ｐ明朝" panose="02020600040205080304"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1" u="none" strike="noStrike" kern="1200" cap="none" spc="0" normalizeH="0" baseline="0" noProof="0" dirty="0">
                <a:ln>
                  <a:noFill/>
                </a:ln>
                <a:solidFill>
                  <a:srgbClr val="FF0000"/>
                </a:solidFill>
                <a:effectLst/>
                <a:uLnTx/>
                <a:uFillTx/>
                <a:latin typeface="ＭＳ Ｐ明朝" panose="02020600040205080304" pitchFamily="18" charset="-128"/>
                <a:ea typeface="ＭＳ Ｐ明朝" panose="02020600040205080304" pitchFamily="18" charset="-128"/>
                <a:cs typeface="+mn-cs"/>
              </a:rPr>
              <a:t>全体</a:t>
            </a:r>
            <a:r>
              <a:rPr kumimoji="1" lang="ja-JP" altLang="en-US" sz="1000" b="0" i="1" u="none" strike="noStrike" kern="1200" cap="none" spc="0" normalizeH="0" baseline="0" noProof="0" dirty="0" err="1">
                <a:ln>
                  <a:noFill/>
                </a:ln>
                <a:solidFill>
                  <a:srgbClr val="FF0000"/>
                </a:solidFill>
                <a:effectLst/>
                <a:uLnTx/>
                <a:uFillTx/>
                <a:latin typeface="ＭＳ Ｐ明朝" panose="02020600040205080304" pitchFamily="18" charset="-128"/>
                <a:ea typeface="ＭＳ Ｐ明朝" panose="02020600040205080304" pitchFamily="18" charset="-128"/>
                <a:cs typeface="+mn-cs"/>
              </a:rPr>
              <a:t>ま</a:t>
            </a:r>
            <a:r>
              <a:rPr kumimoji="1" lang="ja-JP" altLang="en-US" sz="1000" b="0" i="1" u="none" strike="noStrike" kern="1200" cap="none" spc="0" normalizeH="0" baseline="0" noProof="0" dirty="0">
                <a:ln>
                  <a:noFill/>
                </a:ln>
                <a:solidFill>
                  <a:srgbClr val="FF0000"/>
                </a:solidFill>
                <a:effectLst/>
                <a:uLnTx/>
                <a:uFillTx/>
                <a:latin typeface="ＭＳ Ｐ明朝" panose="02020600040205080304" pitchFamily="18" charset="-128"/>
                <a:ea typeface="ＭＳ Ｐ明朝" panose="02020600040205080304" pitchFamily="18" charset="-128"/>
                <a:cs typeface="+mn-cs"/>
              </a:rPr>
              <a:t>ちびらき</a:t>
            </a:r>
            <a:endParaRPr kumimoji="1" lang="ja-JP" altLang="en-US" sz="1000" b="0" i="1" u="none" strike="noStrike" kern="1200" cap="none" spc="0" normalizeH="0" baseline="0" noProof="0" dirty="0">
              <a:ln>
                <a:noFill/>
              </a:ln>
              <a:solidFill>
                <a:srgbClr val="FF0000"/>
              </a:solidFill>
              <a:effectLst/>
              <a:uLnTx/>
              <a:uFillTx/>
              <a:latin typeface="Calibri" panose="020F0502020204030204"/>
              <a:ea typeface="ＭＳ Ｐゴシック" panose="020B0600070205080204" pitchFamily="50" charset="-128"/>
              <a:cs typeface="+mn-cs"/>
            </a:endParaRPr>
          </a:p>
        </p:txBody>
      </p:sp>
      <p:sp>
        <p:nvSpPr>
          <p:cNvPr id="94" name="テキスト ボックス 93"/>
          <p:cNvSpPr txBox="1"/>
          <p:nvPr/>
        </p:nvSpPr>
        <p:spPr>
          <a:xfrm>
            <a:off x="7615487" y="1830637"/>
            <a:ext cx="1245854" cy="246221"/>
          </a:xfrm>
          <a:prstGeom prst="rect">
            <a:avLst/>
          </a:prstGeom>
          <a:noFill/>
          <a:ln>
            <a:noFill/>
          </a:ln>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1" u="none" strike="noStrike" kern="1200" cap="none" spc="0" normalizeH="0" baseline="0" noProof="0" dirty="0">
                <a:ln>
                  <a:noFill/>
                </a:ln>
                <a:solidFill>
                  <a:srgbClr val="FF0000"/>
                </a:solidFill>
                <a:effectLst/>
                <a:uLnTx/>
                <a:uFillTx/>
                <a:latin typeface="ＭＳ Ｐ明朝" panose="02020600040205080304" pitchFamily="18" charset="-128"/>
                <a:ea typeface="ＭＳ Ｐ明朝" panose="02020600040205080304" pitchFamily="18" charset="-128"/>
                <a:cs typeface="+mn-cs"/>
              </a:rPr>
              <a:t>一部先行</a:t>
            </a:r>
            <a:r>
              <a:rPr kumimoji="1" lang="ja-JP" altLang="en-US" sz="1000" b="0" i="1" u="none" strike="noStrike" kern="1200" cap="none" spc="0" normalizeH="0" baseline="0" noProof="0" dirty="0" err="1">
                <a:ln>
                  <a:noFill/>
                </a:ln>
                <a:solidFill>
                  <a:srgbClr val="FF0000"/>
                </a:solidFill>
                <a:effectLst/>
                <a:uLnTx/>
                <a:uFillTx/>
                <a:latin typeface="ＭＳ Ｐ明朝" panose="02020600040205080304" pitchFamily="18" charset="-128"/>
                <a:ea typeface="ＭＳ Ｐ明朝" panose="02020600040205080304" pitchFamily="18" charset="-128"/>
                <a:cs typeface="+mn-cs"/>
              </a:rPr>
              <a:t>ま</a:t>
            </a:r>
            <a:r>
              <a:rPr kumimoji="1" lang="ja-JP" altLang="en-US" sz="1000" b="0" i="1" u="none" strike="noStrike" kern="1200" cap="none" spc="0" normalizeH="0" baseline="0" noProof="0" dirty="0">
                <a:ln>
                  <a:noFill/>
                </a:ln>
                <a:solidFill>
                  <a:srgbClr val="FF0000"/>
                </a:solidFill>
                <a:effectLst/>
                <a:uLnTx/>
                <a:uFillTx/>
                <a:latin typeface="ＭＳ Ｐ明朝" panose="02020600040205080304" pitchFamily="18" charset="-128"/>
                <a:ea typeface="ＭＳ Ｐ明朝" panose="02020600040205080304" pitchFamily="18" charset="-128"/>
                <a:cs typeface="+mn-cs"/>
              </a:rPr>
              <a:t>ちびらき</a:t>
            </a:r>
          </a:p>
        </p:txBody>
      </p:sp>
      <p:cxnSp>
        <p:nvCxnSpPr>
          <p:cNvPr id="95" name="直線コネクタ 94"/>
          <p:cNvCxnSpPr/>
          <p:nvPr/>
        </p:nvCxnSpPr>
        <p:spPr>
          <a:xfrm>
            <a:off x="8199112" y="2116875"/>
            <a:ext cx="3857677" cy="0"/>
          </a:xfrm>
          <a:prstGeom prst="line">
            <a:avLst/>
          </a:prstGeom>
          <a:ln w="28575">
            <a:solidFill>
              <a:srgbClr val="FF0000"/>
            </a:solidFill>
            <a:prstDash val="solid"/>
            <a:headEnd type="oval" w="lg" len="lg"/>
            <a:tailEnd type="arrow"/>
          </a:ln>
        </p:spPr>
        <p:style>
          <a:lnRef idx="1">
            <a:schemeClr val="accent1"/>
          </a:lnRef>
          <a:fillRef idx="0">
            <a:schemeClr val="accent1"/>
          </a:fillRef>
          <a:effectRef idx="0">
            <a:schemeClr val="accent1"/>
          </a:effectRef>
          <a:fontRef idx="minor">
            <a:schemeClr val="tx1"/>
          </a:fontRef>
        </p:style>
      </p:cxnSp>
      <p:sp>
        <p:nvSpPr>
          <p:cNvPr id="96" name="テキスト ボックス 95"/>
          <p:cNvSpPr txBox="1"/>
          <p:nvPr/>
        </p:nvSpPr>
        <p:spPr>
          <a:xfrm>
            <a:off x="6869670" y="1427382"/>
            <a:ext cx="2632217" cy="24622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1" u="none" strike="noStrike" kern="1200" cap="none" spc="0" normalizeH="0" baseline="0" noProof="0" dirty="0">
                <a:ln>
                  <a:noFill/>
                </a:ln>
                <a:solidFill>
                  <a:srgbClr val="FF0000"/>
                </a:solidFill>
                <a:effectLst/>
                <a:uLnTx/>
                <a:uFillTx/>
                <a:latin typeface="ＭＳ Ｐ明朝" panose="02020600040205080304" pitchFamily="18" charset="-128"/>
                <a:ea typeface="ＭＳ Ｐ明朝" panose="02020600040205080304" pitchFamily="18" charset="-128"/>
                <a:cs typeface="+mn-cs"/>
              </a:rPr>
              <a:t>（一社）うめきた未来イノベーション機構の設立</a:t>
            </a:r>
          </a:p>
        </p:txBody>
      </p:sp>
      <p:cxnSp>
        <p:nvCxnSpPr>
          <p:cNvPr id="2" name="直線コネクタ 1">
            <a:extLst>
              <a:ext uri="{FF2B5EF4-FFF2-40B4-BE49-F238E27FC236}">
                <a16:creationId xmlns:a16="http://schemas.microsoft.com/office/drawing/2014/main" id="{617E70FA-CC34-AF95-BD8C-6A0C9255A0CB}"/>
              </a:ext>
            </a:extLst>
          </p:cNvPr>
          <p:cNvCxnSpPr/>
          <p:nvPr/>
        </p:nvCxnSpPr>
        <p:spPr>
          <a:xfrm>
            <a:off x="2742580" y="3102161"/>
            <a:ext cx="3024241" cy="0"/>
          </a:xfrm>
          <a:prstGeom prst="line">
            <a:avLst/>
          </a:prstGeom>
          <a:ln w="28575">
            <a:solidFill>
              <a:srgbClr val="0070C0"/>
            </a:solidFill>
            <a:prstDash val="solid"/>
            <a:headEnd type="oval" w="lg" len="lg"/>
            <a:tailEnd type="arrow"/>
          </a:ln>
        </p:spPr>
        <p:style>
          <a:lnRef idx="1">
            <a:schemeClr val="accent1"/>
          </a:lnRef>
          <a:fillRef idx="0">
            <a:schemeClr val="accent1"/>
          </a:fillRef>
          <a:effectRef idx="0">
            <a:schemeClr val="accent1"/>
          </a:effectRef>
          <a:fontRef idx="minor">
            <a:schemeClr val="tx1"/>
          </a:fontRef>
        </p:style>
      </p:cxnSp>
      <p:sp>
        <p:nvSpPr>
          <p:cNvPr id="3" name="テキスト ボックス 2">
            <a:extLst>
              <a:ext uri="{FF2B5EF4-FFF2-40B4-BE49-F238E27FC236}">
                <a16:creationId xmlns:a16="http://schemas.microsoft.com/office/drawing/2014/main" id="{1B59AA09-F9D0-7BBC-DD66-A276EA6DC74E}"/>
              </a:ext>
            </a:extLst>
          </p:cNvPr>
          <p:cNvSpPr txBox="1"/>
          <p:nvPr/>
        </p:nvSpPr>
        <p:spPr>
          <a:xfrm>
            <a:off x="6346726" y="3058770"/>
            <a:ext cx="2020105" cy="400110"/>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1" u="none" strike="noStrike" kern="1200" cap="none" spc="0" normalizeH="0" baseline="0" noProof="0" dirty="0">
                <a:ln>
                  <a:noFill/>
                </a:ln>
                <a:solidFill>
                  <a:srgbClr val="FF0000"/>
                </a:solidFill>
                <a:effectLst/>
                <a:uLnTx/>
                <a:uFillTx/>
                <a:latin typeface="ＭＳ Ｐ明朝" panose="02020600040205080304" pitchFamily="18" charset="-128"/>
                <a:ea typeface="ＭＳ Ｐ明朝" panose="02020600040205080304" pitchFamily="18" charset="-128"/>
                <a:cs typeface="+mn-cs"/>
              </a:rPr>
              <a:t>大阪駅周辺地区で地域再生</a:t>
            </a:r>
            <a:endParaRPr kumimoji="1" lang="en-US" altLang="ja-JP" sz="1000" b="0" i="1" u="none" strike="noStrike" kern="1200" cap="none" spc="0" normalizeH="0" baseline="0" noProof="0" dirty="0">
              <a:ln>
                <a:noFill/>
              </a:ln>
              <a:solidFill>
                <a:srgbClr val="FF0000"/>
              </a:solidFill>
              <a:effectLst/>
              <a:uLnTx/>
              <a:uFillTx/>
              <a:latin typeface="ＭＳ Ｐ明朝" panose="02020600040205080304" pitchFamily="18" charset="-128"/>
              <a:ea typeface="ＭＳ Ｐ明朝" panose="02020600040205080304" pitchFamily="18"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1" u="none" strike="noStrike" kern="1200" cap="none" spc="0" normalizeH="0" baseline="0" noProof="0" dirty="0">
                <a:ln>
                  <a:noFill/>
                </a:ln>
                <a:solidFill>
                  <a:srgbClr val="FF0000"/>
                </a:solidFill>
                <a:effectLst/>
                <a:uLnTx/>
                <a:uFillTx/>
                <a:latin typeface="ＭＳ Ｐ明朝" panose="02020600040205080304" pitchFamily="18" charset="-128"/>
                <a:ea typeface="ＭＳ Ｐ明朝" panose="02020600040205080304" pitchFamily="18" charset="-128"/>
                <a:cs typeface="+mn-cs"/>
              </a:rPr>
              <a:t>エリアマネジメント負担金制度適用</a:t>
            </a:r>
          </a:p>
        </p:txBody>
      </p:sp>
      <p:sp>
        <p:nvSpPr>
          <p:cNvPr id="17" name="テキスト ボックス 16">
            <a:extLst>
              <a:ext uri="{FF2B5EF4-FFF2-40B4-BE49-F238E27FC236}">
                <a16:creationId xmlns:a16="http://schemas.microsoft.com/office/drawing/2014/main" id="{5F749B41-C84B-A29F-5AB1-0D152DB671A2}"/>
              </a:ext>
            </a:extLst>
          </p:cNvPr>
          <p:cNvSpPr txBox="1"/>
          <p:nvPr/>
        </p:nvSpPr>
        <p:spPr>
          <a:xfrm>
            <a:off x="4857731" y="2677148"/>
            <a:ext cx="1467068" cy="400110"/>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1" u="none" strike="noStrike" kern="1200" cap="none" spc="0" normalizeH="0" baseline="0" noProof="0" dirty="0">
                <a:ln>
                  <a:noFill/>
                </a:ln>
                <a:solidFill>
                  <a:srgbClr val="FF0000"/>
                </a:solidFill>
                <a:effectLst/>
                <a:uLnTx/>
                <a:uFillTx/>
                <a:latin typeface="ＭＳ Ｐ明朝" panose="02020600040205080304" pitchFamily="18" charset="-128"/>
                <a:ea typeface="ＭＳ Ｐ明朝" panose="02020600040205080304" pitchFamily="18" charset="-128"/>
                <a:cs typeface="+mn-cs"/>
              </a:rPr>
              <a:t>都市再生推進法人</a:t>
            </a:r>
            <a:endParaRPr kumimoji="1" lang="en-US" altLang="ja-JP" sz="1000" b="0" i="1" u="none" strike="noStrike" kern="1200" cap="none" spc="0" normalizeH="0" baseline="0" noProof="0" dirty="0">
              <a:ln>
                <a:noFill/>
              </a:ln>
              <a:solidFill>
                <a:srgbClr val="FF0000"/>
              </a:solidFill>
              <a:effectLst/>
              <a:uLnTx/>
              <a:uFillTx/>
              <a:latin typeface="ＭＳ Ｐ明朝" panose="02020600040205080304" pitchFamily="18" charset="-128"/>
              <a:ea typeface="ＭＳ Ｐ明朝" panose="02020600040205080304" pitchFamily="18"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1" u="none" strike="noStrike" kern="1200" cap="none" spc="0" normalizeH="0" baseline="0" noProof="0" dirty="0">
                <a:ln>
                  <a:noFill/>
                </a:ln>
                <a:solidFill>
                  <a:srgbClr val="FF0000"/>
                </a:solidFill>
                <a:effectLst/>
                <a:uLnTx/>
                <a:uFillTx/>
                <a:latin typeface="ＭＳ Ｐ明朝" panose="02020600040205080304" pitchFamily="18" charset="-128"/>
                <a:ea typeface="ＭＳ Ｐ明朝" panose="02020600040205080304" pitchFamily="18" charset="-128"/>
                <a:cs typeface="+mn-cs"/>
              </a:rPr>
              <a:t>準備団体認定制度創設</a:t>
            </a:r>
          </a:p>
        </p:txBody>
      </p:sp>
      <p:sp>
        <p:nvSpPr>
          <p:cNvPr id="18" name="楕円 17">
            <a:extLst>
              <a:ext uri="{FF2B5EF4-FFF2-40B4-BE49-F238E27FC236}">
                <a16:creationId xmlns:a16="http://schemas.microsoft.com/office/drawing/2014/main" id="{2426B6DE-9789-9524-0EDD-83E09D1F0BD8}"/>
              </a:ext>
            </a:extLst>
          </p:cNvPr>
          <p:cNvSpPr/>
          <p:nvPr/>
        </p:nvSpPr>
        <p:spPr>
          <a:xfrm>
            <a:off x="5626769" y="3048775"/>
            <a:ext cx="121574" cy="121503"/>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22" name="テキスト ボックス 21">
            <a:extLst>
              <a:ext uri="{FF2B5EF4-FFF2-40B4-BE49-F238E27FC236}">
                <a16:creationId xmlns:a16="http://schemas.microsoft.com/office/drawing/2014/main" id="{E82BD7A8-D44D-AF99-A0B2-7BF5980C2D82}"/>
              </a:ext>
            </a:extLst>
          </p:cNvPr>
          <p:cNvSpPr txBox="1"/>
          <p:nvPr/>
        </p:nvSpPr>
        <p:spPr>
          <a:xfrm>
            <a:off x="9125201" y="2721547"/>
            <a:ext cx="2847554" cy="40011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1" u="none" strike="noStrike" kern="1200" cap="none" spc="0" normalizeH="0" baseline="0" noProof="0" dirty="0">
                <a:ln>
                  <a:noFill/>
                </a:ln>
                <a:solidFill>
                  <a:srgbClr val="FF0000"/>
                </a:solidFill>
                <a:effectLst/>
                <a:uLnTx/>
                <a:uFillTx/>
                <a:latin typeface="ＭＳ Ｐ明朝" panose="02020600040205080304" pitchFamily="18" charset="-128"/>
                <a:ea typeface="ＭＳ Ｐ明朝" panose="02020600040205080304" pitchFamily="18" charset="-128"/>
                <a:cs typeface="+mn-cs"/>
              </a:rPr>
              <a:t>地域が主体となった公共空間等の活用により</a:t>
            </a:r>
            <a:endParaRPr kumimoji="1" lang="en-US" altLang="ja-JP" sz="1000" b="0" i="1" u="none" strike="noStrike" kern="1200" cap="none" spc="0" normalizeH="0" baseline="0" noProof="0" dirty="0">
              <a:ln>
                <a:noFill/>
              </a:ln>
              <a:solidFill>
                <a:srgbClr val="FF0000"/>
              </a:solidFill>
              <a:effectLst/>
              <a:uLnTx/>
              <a:uFillTx/>
              <a:latin typeface="ＭＳ Ｐ明朝" panose="02020600040205080304" pitchFamily="18" charset="-128"/>
              <a:ea typeface="ＭＳ Ｐ明朝" panose="02020600040205080304" pitchFamily="18"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1" u="none" strike="noStrike" kern="1200" cap="none" spc="0" normalizeH="0" baseline="0" noProof="0" dirty="0">
                <a:ln>
                  <a:noFill/>
                </a:ln>
                <a:solidFill>
                  <a:srgbClr val="FF0000"/>
                </a:solidFill>
                <a:effectLst/>
                <a:uLnTx/>
                <a:uFillTx/>
                <a:latin typeface="ＭＳ Ｐ明朝" panose="02020600040205080304" pitchFamily="18" charset="-128"/>
                <a:ea typeface="ＭＳ Ｐ明朝" panose="02020600040205080304" pitchFamily="18" charset="-128"/>
                <a:cs typeface="+mn-cs"/>
              </a:rPr>
              <a:t>持続的で活力と魅力あふれるまちへ</a:t>
            </a:r>
          </a:p>
        </p:txBody>
      </p:sp>
      <p:sp>
        <p:nvSpPr>
          <p:cNvPr id="86" name="テキスト ボックス 85"/>
          <p:cNvSpPr txBox="1"/>
          <p:nvPr/>
        </p:nvSpPr>
        <p:spPr>
          <a:xfrm>
            <a:off x="5867089" y="3782663"/>
            <a:ext cx="1384081" cy="24622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1" u="none" strike="noStrike" kern="1200" cap="none" spc="0" normalizeH="0" baseline="0" noProof="0" dirty="0">
                <a:ln>
                  <a:noFill/>
                </a:ln>
                <a:solidFill>
                  <a:srgbClr val="FF0000"/>
                </a:solidFill>
                <a:effectLst/>
                <a:uLnTx/>
                <a:uFillTx/>
                <a:latin typeface="ＭＳ Ｐ明朝" panose="02020600040205080304" pitchFamily="18" charset="-128"/>
                <a:ea typeface="ＭＳ Ｐ明朝" panose="02020600040205080304" pitchFamily="18" charset="-128"/>
                <a:cs typeface="+mn-cs"/>
              </a:rPr>
              <a:t>なにわ筋線工事着手</a:t>
            </a:r>
            <a:endParaRPr kumimoji="1" lang="zh-TW" altLang="en-US" sz="1000" b="0" i="1" u="none" strike="noStrike" kern="1200" cap="none" spc="0" normalizeH="0" baseline="0" noProof="0" dirty="0">
              <a:ln>
                <a:noFill/>
              </a:ln>
              <a:solidFill>
                <a:srgbClr val="FF0000"/>
              </a:solidFill>
              <a:effectLst/>
              <a:uLnTx/>
              <a:uFillTx/>
              <a:latin typeface="ＭＳ Ｐ明朝" panose="02020600040205080304" pitchFamily="18" charset="-128"/>
              <a:ea typeface="ＭＳ Ｐ明朝" panose="02020600040205080304" pitchFamily="18" charset="-128"/>
              <a:cs typeface="+mn-cs"/>
            </a:endParaRPr>
          </a:p>
        </p:txBody>
      </p:sp>
      <p:cxnSp>
        <p:nvCxnSpPr>
          <p:cNvPr id="87" name="直線コネクタ 86"/>
          <p:cNvCxnSpPr/>
          <p:nvPr/>
        </p:nvCxnSpPr>
        <p:spPr>
          <a:xfrm>
            <a:off x="6513123" y="4036325"/>
            <a:ext cx="4823429" cy="0"/>
          </a:xfrm>
          <a:prstGeom prst="line">
            <a:avLst/>
          </a:prstGeom>
          <a:ln w="28575">
            <a:solidFill>
              <a:srgbClr val="FF0000"/>
            </a:solidFill>
            <a:prstDash val="sysDash"/>
            <a:headEnd type="oval" w="lg" len="lg"/>
            <a:tailEnd type="none"/>
          </a:ln>
        </p:spPr>
        <p:style>
          <a:lnRef idx="1">
            <a:schemeClr val="accent1"/>
          </a:lnRef>
          <a:fillRef idx="0">
            <a:schemeClr val="accent1"/>
          </a:fillRef>
          <a:effectRef idx="0">
            <a:schemeClr val="accent1"/>
          </a:effectRef>
          <a:fontRef idx="minor">
            <a:schemeClr val="tx1"/>
          </a:fontRef>
        </p:style>
      </p:cxnSp>
      <p:sp>
        <p:nvSpPr>
          <p:cNvPr id="99" name="テキスト ボックス 98"/>
          <p:cNvSpPr txBox="1"/>
          <p:nvPr/>
        </p:nvSpPr>
        <p:spPr>
          <a:xfrm>
            <a:off x="11336552" y="3819187"/>
            <a:ext cx="1417134"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1" u="none" strike="noStrike" kern="1200" cap="none" spc="0" normalizeH="0" baseline="0" noProof="0" dirty="0">
                <a:ln>
                  <a:noFill/>
                </a:ln>
                <a:solidFill>
                  <a:srgbClr val="FF0000"/>
                </a:solidFill>
                <a:effectLst/>
                <a:uLnTx/>
                <a:uFillTx/>
                <a:latin typeface="ＭＳ Ｐ明朝" panose="02020600040205080304" pitchFamily="18" charset="-128"/>
                <a:ea typeface="ＭＳ Ｐ明朝" panose="02020600040205080304" pitchFamily="18" charset="-128"/>
                <a:cs typeface="+mn-cs"/>
              </a:rPr>
              <a:t>（</a:t>
            </a:r>
            <a:r>
              <a:rPr kumimoji="1" lang="en-US" altLang="ja-JP" sz="1000" b="0" i="1" u="none" strike="noStrike" kern="1200" cap="none" spc="0" normalizeH="0" baseline="0" noProof="0" dirty="0">
                <a:ln>
                  <a:noFill/>
                </a:ln>
                <a:solidFill>
                  <a:srgbClr val="FF0000"/>
                </a:solidFill>
                <a:effectLst/>
                <a:uLnTx/>
                <a:uFillTx/>
                <a:latin typeface="ＭＳ Ｐ明朝" panose="02020600040205080304" pitchFamily="18" charset="-128"/>
                <a:ea typeface="ＭＳ Ｐ明朝" panose="02020600040205080304" pitchFamily="18" charset="-128"/>
                <a:cs typeface="+mn-cs"/>
              </a:rPr>
              <a:t>2031</a:t>
            </a:r>
            <a:r>
              <a:rPr kumimoji="1" lang="ja-JP" altLang="en-US" sz="1000" b="0" i="1" u="none" strike="noStrike" kern="1200" cap="none" spc="0" normalizeH="0" baseline="0" noProof="0" dirty="0">
                <a:ln>
                  <a:noFill/>
                </a:ln>
                <a:solidFill>
                  <a:srgbClr val="FF0000"/>
                </a:solidFill>
                <a:effectLst/>
                <a:uLnTx/>
                <a:uFillTx/>
                <a:latin typeface="ＭＳ Ｐ明朝" panose="02020600040205080304" pitchFamily="18" charset="-128"/>
                <a:ea typeface="ＭＳ Ｐ明朝" panose="02020600040205080304" pitchFamily="18" charset="-128"/>
                <a:cs typeface="+mn-cs"/>
              </a:rPr>
              <a:t>年春</a:t>
            </a:r>
            <a:r>
              <a:rPr kumimoji="1" lang="ja-JP" altLang="en-US" sz="1000" b="0" i="1" u="none" strike="sngStrike" kern="1200" cap="none" spc="0" normalizeH="0" baseline="0" noProof="0" dirty="0">
                <a:ln>
                  <a:noFill/>
                </a:ln>
                <a:solidFill>
                  <a:srgbClr val="FF0000"/>
                </a:solidFill>
                <a:effectLst/>
                <a:uLnTx/>
                <a:uFillTx/>
                <a:latin typeface="ＭＳ Ｐ明朝" panose="02020600040205080304" pitchFamily="18" charset="-128"/>
                <a:ea typeface="ＭＳ Ｐ明朝" panose="02020600040205080304" pitchFamily="18" charset="-128"/>
                <a:cs typeface="+mn-cs"/>
              </a:rPr>
              <a:t>　</a:t>
            </a:r>
            <a:endParaRPr kumimoji="1" lang="en-US" altLang="ja-JP" sz="1000" b="0" i="1" u="none" strike="sngStrike" kern="1200" cap="none" spc="0" normalizeH="0" baseline="0" noProof="0" dirty="0">
              <a:ln>
                <a:noFill/>
              </a:ln>
              <a:solidFill>
                <a:srgbClr val="FF0000"/>
              </a:solidFill>
              <a:effectLst/>
              <a:uLnTx/>
              <a:uFillTx/>
              <a:latin typeface="ＭＳ Ｐ明朝" panose="02020600040205080304" pitchFamily="18" charset="-128"/>
              <a:ea typeface="ＭＳ Ｐ明朝" panose="02020600040205080304"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1" u="none" strike="noStrike" kern="1200" cap="none" spc="0" normalizeH="0" baseline="0" noProof="0" dirty="0">
                <a:ln>
                  <a:noFill/>
                </a:ln>
                <a:solidFill>
                  <a:srgbClr val="FF0000"/>
                </a:solidFill>
                <a:effectLst/>
                <a:uLnTx/>
                <a:uFillTx/>
                <a:latin typeface="ＭＳ Ｐ明朝" panose="02020600040205080304" pitchFamily="18" charset="-128"/>
                <a:ea typeface="ＭＳ Ｐ明朝" panose="02020600040205080304" pitchFamily="18" charset="-128"/>
                <a:cs typeface="+mn-cs"/>
              </a:rPr>
              <a:t>開業予定）</a:t>
            </a:r>
          </a:p>
        </p:txBody>
      </p:sp>
      <p:cxnSp>
        <p:nvCxnSpPr>
          <p:cNvPr id="92" name="直線コネクタ 91">
            <a:extLst>
              <a:ext uri="{FF2B5EF4-FFF2-40B4-BE49-F238E27FC236}">
                <a16:creationId xmlns:a16="http://schemas.microsoft.com/office/drawing/2014/main" id="{617E70FA-CC34-AF95-BD8C-6A0C9255A0CB}"/>
              </a:ext>
            </a:extLst>
          </p:cNvPr>
          <p:cNvCxnSpPr/>
          <p:nvPr/>
        </p:nvCxnSpPr>
        <p:spPr>
          <a:xfrm>
            <a:off x="7405617" y="3468394"/>
            <a:ext cx="4651172" cy="6536"/>
          </a:xfrm>
          <a:prstGeom prst="line">
            <a:avLst/>
          </a:prstGeom>
          <a:ln w="28575">
            <a:solidFill>
              <a:srgbClr val="FF0000"/>
            </a:solidFill>
            <a:prstDash val="solid"/>
            <a:headEnd type="oval" w="lg" len="lg"/>
            <a:tailEnd type="arrow"/>
          </a:ln>
        </p:spPr>
        <p:style>
          <a:lnRef idx="1">
            <a:schemeClr val="accent1"/>
          </a:lnRef>
          <a:fillRef idx="0">
            <a:schemeClr val="accent1"/>
          </a:fillRef>
          <a:effectRef idx="0">
            <a:schemeClr val="accent1"/>
          </a:effectRef>
          <a:fontRef idx="minor">
            <a:schemeClr val="tx1"/>
          </a:fontRef>
        </p:style>
      </p:cxnSp>
      <p:sp>
        <p:nvSpPr>
          <p:cNvPr id="101" name="テキスト ボックス 100"/>
          <p:cNvSpPr txBox="1"/>
          <p:nvPr/>
        </p:nvSpPr>
        <p:spPr>
          <a:xfrm>
            <a:off x="7100404" y="1657095"/>
            <a:ext cx="2632217" cy="24622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1" u="none" strike="noStrike" kern="1200" cap="none" spc="0" normalizeH="0" baseline="0" noProof="0" dirty="0" smtClean="0">
                <a:ln>
                  <a:noFill/>
                </a:ln>
                <a:solidFill>
                  <a:srgbClr val="FF0000"/>
                </a:solidFill>
                <a:effectLst/>
                <a:uLnTx/>
                <a:uFillTx/>
                <a:latin typeface="ＭＳ Ｐ明朝" panose="02020600040205080304" pitchFamily="18" charset="-128"/>
                <a:ea typeface="ＭＳ Ｐ明朝" panose="02020600040205080304" pitchFamily="18" charset="-128"/>
                <a:cs typeface="+mn-cs"/>
              </a:rPr>
              <a:t>・大阪駅</a:t>
            </a:r>
            <a:r>
              <a:rPr kumimoji="1" lang="ja-JP" altLang="en-US" sz="1000" b="0" i="1" u="none" strike="noStrike" kern="1200" cap="none" spc="0" normalizeH="0" baseline="0" noProof="0" dirty="0">
                <a:ln>
                  <a:noFill/>
                </a:ln>
                <a:solidFill>
                  <a:srgbClr val="FF0000"/>
                </a:solidFill>
                <a:effectLst/>
                <a:uLnTx/>
                <a:uFillTx/>
                <a:latin typeface="ＭＳ Ｐ明朝" panose="02020600040205080304" pitchFamily="18" charset="-128"/>
                <a:ea typeface="ＭＳ Ｐ明朝" panose="02020600040205080304" pitchFamily="18" charset="-128"/>
                <a:cs typeface="+mn-cs"/>
              </a:rPr>
              <a:t>（うめきたエリア）地下ホーム開業</a:t>
            </a:r>
          </a:p>
        </p:txBody>
      </p:sp>
      <p:cxnSp>
        <p:nvCxnSpPr>
          <p:cNvPr id="97" name="直線コネクタ 96">
            <a:extLst>
              <a:ext uri="{FF2B5EF4-FFF2-40B4-BE49-F238E27FC236}">
                <a16:creationId xmlns:a16="http://schemas.microsoft.com/office/drawing/2014/main" id="{617E70FA-CC34-AF95-BD8C-6A0C9255A0CB}"/>
              </a:ext>
            </a:extLst>
          </p:cNvPr>
          <p:cNvCxnSpPr/>
          <p:nvPr/>
        </p:nvCxnSpPr>
        <p:spPr>
          <a:xfrm>
            <a:off x="5687556" y="3109526"/>
            <a:ext cx="6402843" cy="0"/>
          </a:xfrm>
          <a:prstGeom prst="line">
            <a:avLst/>
          </a:prstGeom>
          <a:ln w="28575">
            <a:solidFill>
              <a:srgbClr val="FF0000"/>
            </a:solidFill>
            <a:prstDash val="solid"/>
            <a:headEnd type="oval" w="lg" len="lg"/>
            <a:tailEnd type="arrow"/>
          </a:ln>
        </p:spPr>
        <p:style>
          <a:lnRef idx="1">
            <a:schemeClr val="accent1"/>
          </a:lnRef>
          <a:fillRef idx="0">
            <a:schemeClr val="accent1"/>
          </a:fillRef>
          <a:effectRef idx="0">
            <a:schemeClr val="accent1"/>
          </a:effectRef>
          <a:fontRef idx="minor">
            <a:schemeClr val="tx1"/>
          </a:fontRef>
        </p:style>
      </p:cxnSp>
      <p:sp>
        <p:nvSpPr>
          <p:cNvPr id="88" name="スライド番号プレースホルダー 3"/>
          <p:cNvSpPr>
            <a:spLocks noGrp="1"/>
          </p:cNvSpPr>
          <p:nvPr>
            <p:ph type="sldNum" sz="quarter" idx="12"/>
          </p:nvPr>
        </p:nvSpPr>
        <p:spPr>
          <a:xfrm>
            <a:off x="10134600" y="6476387"/>
            <a:ext cx="2057400" cy="365125"/>
          </a:xfrm>
        </p:spPr>
        <p:txBody>
          <a:bodyPr/>
          <a:lstStyle/>
          <a:p>
            <a:fld id="{138CA411-231B-42B9-AF63-97A64194AA60}" type="slidenum">
              <a:rPr lang="ja-JP" altLang="en-US" sz="1400" b="1" smtClean="0">
                <a:solidFill>
                  <a:schemeClr val="tx1"/>
                </a:solidFill>
                <a:latin typeface="ＭＳ Ｐゴシック" panose="020B0600070205080204" pitchFamily="50" charset="-128"/>
                <a:ea typeface="ＭＳ Ｐゴシック" panose="020B0600070205080204" pitchFamily="50" charset="-128"/>
              </a:rPr>
              <a:pPr/>
              <a:t>6</a:t>
            </a:fld>
            <a:endParaRPr lang="ja-JP" altLang="en-US" sz="1400" b="1" dirty="0">
              <a:solidFill>
                <a:schemeClr val="tx1"/>
              </a:solidFill>
              <a:latin typeface="ＭＳ Ｐゴシック" panose="020B0600070205080204" pitchFamily="50" charset="-128"/>
              <a:ea typeface="ＭＳ Ｐゴシック" panose="020B0600070205080204" pitchFamily="50" charset="-128"/>
            </a:endParaRPr>
          </a:p>
        </p:txBody>
      </p:sp>
    </p:spTree>
    <p:extLst>
      <p:ext uri="{BB962C8B-B14F-4D97-AF65-F5344CB8AC3E}">
        <p14:creationId xmlns:p14="http://schemas.microsoft.com/office/powerpoint/2010/main" val="338585776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Rectangle 2"/>
          <p:cNvSpPr txBox="1">
            <a:spLocks noChangeArrowheads="1"/>
          </p:cNvSpPr>
          <p:nvPr/>
        </p:nvSpPr>
        <p:spPr bwMode="auto">
          <a:xfrm>
            <a:off x="1143000" y="0"/>
            <a:ext cx="9906000" cy="451272"/>
          </a:xfrm>
          <a:prstGeom prst="rect">
            <a:avLst/>
          </a:prstGeom>
          <a:gradFill rotWithShape="1">
            <a:gsLst>
              <a:gs pos="0">
                <a:srgbClr val="000066"/>
              </a:gs>
              <a:gs pos="50000">
                <a:srgbClr val="0000FF"/>
              </a:gs>
              <a:gs pos="100000">
                <a:srgbClr val="000066"/>
              </a:gs>
            </a:gsLst>
            <a:lin ang="5400000" scaled="1"/>
          </a:gradFill>
          <a:ln w="9525">
            <a:noFill/>
            <a:miter lim="800000"/>
            <a:headEnd/>
            <a:tailEnd/>
          </a:ln>
        </p:spPr>
        <p:txBody>
          <a:bodyPr vert="horz" wrap="square" lIns="91428" tIns="45714" rIns="91428" bIns="45714" numCol="1" anchor="ctr"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5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rPr>
              <a:t>６</a:t>
            </a:r>
            <a:r>
              <a:rPr kumimoji="1" lang="ja-JP" altLang="en-US" sz="1500" b="1" i="0" u="none" strike="noStrike" kern="1200" cap="none" spc="0" normalizeH="0" baseline="0" noProof="0" dirty="0" err="1" smtClean="0">
                <a:ln>
                  <a:noFill/>
                </a:ln>
                <a:solidFill>
                  <a:prstClr val="white"/>
                </a:solidFill>
                <a:effectLst/>
                <a:uLnTx/>
                <a:uFillTx/>
                <a:latin typeface="ＭＳ ゴシック" pitchFamily="49" charset="-128"/>
                <a:ea typeface="ＭＳ ゴシック" pitchFamily="49" charset="-128"/>
                <a:cs typeface="+mn-cs"/>
              </a:rPr>
              <a:t>．</a:t>
            </a:r>
            <a:r>
              <a:rPr kumimoji="1" lang="ja-JP" altLang="en-US" sz="14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rPr>
              <a:t>大阪城公園、大阪城東部地区、京橋・大阪ビジネスパーク、難波宮跡公園</a:t>
            </a:r>
            <a:r>
              <a:rPr kumimoji="1" lang="ja-JP" altLang="en-US" sz="15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rPr>
              <a:t>　②大阪城東部地区のまちづくり</a:t>
            </a:r>
            <a:endParaRPr kumimoji="1" lang="en-US" altLang="ja-JP" sz="15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endParaRPr>
          </a:p>
        </p:txBody>
      </p:sp>
      <p:sp>
        <p:nvSpPr>
          <p:cNvPr id="69" name="正方形/長方形 68"/>
          <p:cNvSpPr/>
          <p:nvPr/>
        </p:nvSpPr>
        <p:spPr>
          <a:xfrm>
            <a:off x="1121113" y="598148"/>
            <a:ext cx="1728192" cy="288031"/>
          </a:xfrm>
          <a:prstGeom prst="rect">
            <a:avLst/>
          </a:prstGeom>
          <a:solidFill>
            <a:schemeClr val="tx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50" charset="-128"/>
                <a:cs typeface="+mn-cs"/>
              </a:rPr>
              <a:t>将来像</a:t>
            </a:r>
          </a:p>
        </p:txBody>
      </p:sp>
      <p:sp>
        <p:nvSpPr>
          <p:cNvPr id="29" name="正方形/長方形 28"/>
          <p:cNvSpPr/>
          <p:nvPr/>
        </p:nvSpPr>
        <p:spPr>
          <a:xfrm>
            <a:off x="1121159" y="594122"/>
            <a:ext cx="9927841" cy="6127353"/>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43" name="正方形/長方形 42"/>
          <p:cNvSpPr/>
          <p:nvPr/>
        </p:nvSpPr>
        <p:spPr>
          <a:xfrm>
            <a:off x="1121113" y="1433653"/>
            <a:ext cx="2954485" cy="288031"/>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00" b="1"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r>
              <a:rPr kumimoji="1" lang="ja-JP" altLang="en-US" sz="1600" b="1"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想定される開発の進め方</a:t>
            </a:r>
            <a:r>
              <a:rPr kumimoji="1" lang="en-US" altLang="ja-JP" sz="1600" b="1"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endParaRPr kumimoji="1" lang="ja-JP" altLang="en-US" sz="1600" b="1"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pic>
        <p:nvPicPr>
          <p:cNvPr id="37" name="図 36"/>
          <p:cNvPicPr>
            <a:picLocks noChangeAspect="1"/>
          </p:cNvPicPr>
          <p:nvPr/>
        </p:nvPicPr>
        <p:blipFill rotWithShape="1">
          <a:blip r:embed="rId2"/>
          <a:srcRect t="-1" b="-6638"/>
          <a:stretch/>
        </p:blipFill>
        <p:spPr>
          <a:xfrm>
            <a:off x="1189621" y="1854794"/>
            <a:ext cx="4937293" cy="2795066"/>
          </a:xfrm>
          <a:prstGeom prst="rect">
            <a:avLst/>
          </a:prstGeom>
        </p:spPr>
      </p:pic>
      <p:pic>
        <p:nvPicPr>
          <p:cNvPr id="39" name="図 38"/>
          <p:cNvPicPr/>
          <p:nvPr/>
        </p:nvPicPr>
        <p:blipFill rotWithShape="1">
          <a:blip r:embed="rId3" cstate="print">
            <a:extLst>
              <a:ext uri="{28A0092B-C50C-407E-A947-70E740481C1C}">
                <a14:useLocalDpi xmlns:a14="http://schemas.microsoft.com/office/drawing/2010/main" val="0"/>
              </a:ext>
            </a:extLst>
          </a:blip>
          <a:srcRect t="1" r="4901" b="9722"/>
          <a:stretch/>
        </p:blipFill>
        <p:spPr bwMode="auto">
          <a:xfrm>
            <a:off x="1232361" y="5163783"/>
            <a:ext cx="2382020" cy="1349057"/>
          </a:xfrm>
          <a:prstGeom prst="rect">
            <a:avLst/>
          </a:prstGeom>
          <a:ln>
            <a:noFill/>
          </a:ln>
          <a:extLst>
            <a:ext uri="{53640926-AAD7-44D8-BBD7-CCE9431645EC}">
              <a14:shadowObscured xmlns:a14="http://schemas.microsoft.com/office/drawing/2010/main"/>
            </a:ext>
          </a:extLst>
        </p:spPr>
      </p:pic>
      <p:sp>
        <p:nvSpPr>
          <p:cNvPr id="41" name="正方形/長方形 40"/>
          <p:cNvSpPr/>
          <p:nvPr/>
        </p:nvSpPr>
        <p:spPr>
          <a:xfrm>
            <a:off x="1232360" y="4810416"/>
            <a:ext cx="2512316" cy="353943"/>
          </a:xfrm>
          <a:prstGeom prst="rect">
            <a:avLst/>
          </a:prstGeom>
        </p:spPr>
        <p:txBody>
          <a:bodyPr wrap="square" lIns="0" rIns="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85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大阪公立大学森之宮キャンパス（１期）完成イメージ</a:t>
            </a:r>
            <a:endParaRPr kumimoji="1" lang="en-US" altLang="ja-JP" sz="85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85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（２０２５年秋開設予定）</a:t>
            </a:r>
          </a:p>
        </p:txBody>
      </p:sp>
      <p:sp>
        <p:nvSpPr>
          <p:cNvPr id="42" name="正方形/長方形 41"/>
          <p:cNvSpPr/>
          <p:nvPr/>
        </p:nvSpPr>
        <p:spPr>
          <a:xfrm>
            <a:off x="2012648" y="6478859"/>
            <a:ext cx="1649747" cy="230832"/>
          </a:xfrm>
          <a:prstGeom prst="rect">
            <a:avLst/>
          </a:prstGeom>
        </p:spPr>
        <p:txBody>
          <a:bodyPr wrap="square">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大阪公立大学</a:t>
            </a:r>
            <a:r>
              <a:rPr kumimoji="1" lang="en-US" altLang="ja-JP"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HP</a:t>
            </a:r>
            <a:endPar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pic>
        <p:nvPicPr>
          <p:cNvPr id="40" name="図 39" descr="\\G0000sv0ns101\d11716$\doc\03）大阪城周辺エリア\1.大阪城東部地区\0.予算要求\01予算要求\2023【R5】年度要求(2022実施)\府\【メトロから収受】南東図_221216完（再々）.jpg"/>
          <p:cNvPicPr/>
          <p:nvPr/>
        </p:nvPicPr>
        <p:blipFill rotWithShape="1">
          <a:blip r:embed="rId4" cstate="print">
            <a:extLst>
              <a:ext uri="{28A0092B-C50C-407E-A947-70E740481C1C}">
                <a14:useLocalDpi xmlns:a14="http://schemas.microsoft.com/office/drawing/2010/main"/>
              </a:ext>
            </a:extLst>
          </a:blip>
          <a:srcRect t="1453"/>
          <a:stretch/>
        </p:blipFill>
        <p:spPr bwMode="auto">
          <a:xfrm>
            <a:off x="3791610" y="5163783"/>
            <a:ext cx="2449778" cy="1349057"/>
          </a:xfrm>
          <a:prstGeom prst="rect">
            <a:avLst/>
          </a:prstGeom>
          <a:noFill/>
          <a:ln>
            <a:noFill/>
          </a:ln>
          <a:extLst>
            <a:ext uri="{53640926-AAD7-44D8-BBD7-CCE9431645EC}">
              <a14:shadowObscured xmlns:a14="http://schemas.microsoft.com/office/drawing/2010/main"/>
            </a:ext>
          </a:extLst>
        </p:spPr>
      </p:pic>
      <p:sp>
        <p:nvSpPr>
          <p:cNvPr id="46" name="正方形/長方形 45"/>
          <p:cNvSpPr/>
          <p:nvPr/>
        </p:nvSpPr>
        <p:spPr>
          <a:xfrm>
            <a:off x="3791610" y="4804153"/>
            <a:ext cx="2449778" cy="353943"/>
          </a:xfrm>
          <a:prstGeom prst="rect">
            <a:avLst/>
          </a:prstGeom>
        </p:spPr>
        <p:txBody>
          <a:bodyPr wrap="square" lIns="0" rIns="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85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新駅完成イメージ</a:t>
            </a:r>
            <a:endParaRPr kumimoji="1" lang="en-US" altLang="ja-JP" sz="85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85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（２０２８年春開業予定）</a:t>
            </a:r>
          </a:p>
        </p:txBody>
      </p:sp>
      <p:sp>
        <p:nvSpPr>
          <p:cNvPr id="47" name="正方形/長方形 46"/>
          <p:cNvSpPr/>
          <p:nvPr/>
        </p:nvSpPr>
        <p:spPr>
          <a:xfrm>
            <a:off x="4364634" y="6478859"/>
            <a:ext cx="1857011" cy="230832"/>
          </a:xfrm>
          <a:prstGeom prst="rect">
            <a:avLst/>
          </a:prstGeom>
        </p:spPr>
        <p:txBody>
          <a:bodyPr wrap="square">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Osaka Metro</a:t>
            </a:r>
            <a:r>
              <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発表資料</a:t>
            </a:r>
          </a:p>
        </p:txBody>
      </p:sp>
      <p:sp>
        <p:nvSpPr>
          <p:cNvPr id="11" name="フリーフォーム 10"/>
          <p:cNvSpPr/>
          <p:nvPr/>
        </p:nvSpPr>
        <p:spPr>
          <a:xfrm>
            <a:off x="1295400" y="1433653"/>
            <a:ext cx="4864100" cy="3233975"/>
          </a:xfrm>
          <a:custGeom>
            <a:avLst/>
            <a:gdLst>
              <a:gd name="connsiteX0" fmla="*/ 4864100 w 4864100"/>
              <a:gd name="connsiteY0" fmla="*/ 0 h 3086100"/>
              <a:gd name="connsiteX1" fmla="*/ 4864100 w 4864100"/>
              <a:gd name="connsiteY1" fmla="*/ 3086100 h 3086100"/>
              <a:gd name="connsiteX2" fmla="*/ 0 w 4864100"/>
              <a:gd name="connsiteY2" fmla="*/ 3086100 h 3086100"/>
            </a:gdLst>
            <a:ahLst/>
            <a:cxnLst>
              <a:cxn ang="0">
                <a:pos x="connsiteX0" y="connsiteY0"/>
              </a:cxn>
              <a:cxn ang="0">
                <a:pos x="connsiteX1" y="connsiteY1"/>
              </a:cxn>
              <a:cxn ang="0">
                <a:pos x="connsiteX2" y="connsiteY2"/>
              </a:cxn>
            </a:cxnLst>
            <a:rect l="l" t="t" r="r" b="b"/>
            <a:pathLst>
              <a:path w="4864100" h="3086100">
                <a:moveTo>
                  <a:pt x="4864100" y="0"/>
                </a:moveTo>
                <a:lnTo>
                  <a:pt x="4864100" y="3086100"/>
                </a:lnTo>
                <a:lnTo>
                  <a:pt x="0" y="3086100"/>
                </a:lnTo>
              </a:path>
            </a:pathLst>
          </a:custGeom>
          <a:noFill/>
          <a:ln>
            <a:solidFill>
              <a:srgbClr val="00206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48" name="正方形/長方形 47"/>
          <p:cNvSpPr/>
          <p:nvPr/>
        </p:nvSpPr>
        <p:spPr>
          <a:xfrm>
            <a:off x="6289237" y="1433653"/>
            <a:ext cx="2954485" cy="288031"/>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00" b="1"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r>
              <a:rPr kumimoji="1" lang="ja-JP" altLang="en-US" sz="1600" b="1"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１</a:t>
            </a:r>
            <a:r>
              <a:rPr kumimoji="1" lang="en-US" altLang="ja-JP" sz="1600" b="1"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r>
              <a:rPr kumimoji="1" lang="ja-JP" altLang="en-US" sz="1600" b="1"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５期開発の</a:t>
            </a:r>
            <a:r>
              <a:rPr kumimoji="1" lang="ja-JP" altLang="en-US" sz="1600" b="1" i="0" u="none" strike="noStrike" kern="1200" cap="none" spc="0" normalizeH="0" baseline="0" noProof="0" dirty="0" smtClean="0">
                <a:ln>
                  <a:noFill/>
                </a:ln>
                <a:solidFill>
                  <a:schemeClr val="tx1"/>
                </a:solidFill>
                <a:effectLst/>
                <a:uLnTx/>
                <a:uFillTx/>
                <a:latin typeface="Calibri" panose="020F0502020204030204"/>
                <a:ea typeface="ＭＳ Ｐゴシック" panose="020B0600070205080204" pitchFamily="50" charset="-128"/>
                <a:cs typeface="+mn-cs"/>
              </a:rPr>
              <a:t>取組</a:t>
            </a:r>
            <a:r>
              <a:rPr kumimoji="1" lang="ja-JP" altLang="en-US" sz="1600" b="1"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イメージ</a:t>
            </a:r>
            <a:r>
              <a:rPr kumimoji="1" lang="en-US" altLang="ja-JP" sz="1600" b="1"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endParaRPr kumimoji="1" lang="ja-JP" altLang="en-US" sz="1600" b="1"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pic>
        <p:nvPicPr>
          <p:cNvPr id="3" name="図 2"/>
          <p:cNvPicPr>
            <a:picLocks noChangeAspect="1"/>
          </p:cNvPicPr>
          <p:nvPr/>
        </p:nvPicPr>
        <p:blipFill>
          <a:blip r:embed="rId5"/>
          <a:stretch>
            <a:fillRect/>
          </a:stretch>
        </p:blipFill>
        <p:spPr>
          <a:xfrm>
            <a:off x="6159499" y="1708367"/>
            <a:ext cx="4842567" cy="4888564"/>
          </a:xfrm>
          <a:prstGeom prst="rect">
            <a:avLst/>
          </a:prstGeom>
        </p:spPr>
      </p:pic>
      <p:sp>
        <p:nvSpPr>
          <p:cNvPr id="17" name="正方形/長方形 16"/>
          <p:cNvSpPr/>
          <p:nvPr/>
        </p:nvSpPr>
        <p:spPr>
          <a:xfrm>
            <a:off x="1121112" y="997193"/>
            <a:ext cx="9927887" cy="307777"/>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t" anchorCtr="0">
            <a:spAutoFit/>
          </a:bodyPr>
          <a:lstStyle/>
          <a:p>
            <a:pPr marL="88900" marR="0" lvl="0" indent="-85725"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chemeClr val="tx1"/>
                </a:solidFill>
                <a:effectLst/>
                <a:uLnTx/>
                <a:uFillTx/>
                <a:latin typeface="ＭＳ Ｐ明朝" pitchFamily="18" charset="-128"/>
                <a:ea typeface="ＭＳ Ｐ明朝" pitchFamily="18" charset="-128"/>
                <a:cs typeface="+mn-cs"/>
              </a:rPr>
              <a:t>・新駅整備、歩行者空間整備とともに、Ａ・Ｂ・Ｃ地区の一体的な開発による</a:t>
            </a:r>
            <a:r>
              <a:rPr kumimoji="1" lang="en-US" altLang="ja-JP" sz="1400" b="0" i="0" u="none" strike="noStrike" kern="1200" cap="none" spc="0" normalizeH="0" baseline="0" noProof="0" dirty="0">
                <a:ln>
                  <a:noFill/>
                </a:ln>
                <a:solidFill>
                  <a:schemeClr val="tx1"/>
                </a:solidFill>
                <a:effectLst/>
                <a:uLnTx/>
                <a:uFillTx/>
                <a:latin typeface="ＭＳ Ｐ明朝" pitchFamily="18" charset="-128"/>
                <a:ea typeface="ＭＳ Ｐ明朝" pitchFamily="18" charset="-128"/>
                <a:cs typeface="+mn-cs"/>
              </a:rPr>
              <a:t>2028</a:t>
            </a:r>
            <a:r>
              <a:rPr kumimoji="1" lang="ja-JP" altLang="en-US" sz="1400" b="0" i="0" u="none" strike="noStrike" kern="1200" cap="none" spc="0" normalizeH="0" baseline="0" noProof="0" dirty="0">
                <a:ln>
                  <a:noFill/>
                </a:ln>
                <a:solidFill>
                  <a:schemeClr val="tx1"/>
                </a:solidFill>
                <a:effectLst/>
                <a:uLnTx/>
                <a:uFillTx/>
                <a:latin typeface="ＭＳ Ｐ明朝" pitchFamily="18" charset="-128"/>
                <a:ea typeface="ＭＳ Ｐ明朝" pitchFamily="18" charset="-128"/>
                <a:cs typeface="+mn-cs"/>
              </a:rPr>
              <a:t>年春の</a:t>
            </a:r>
            <a:r>
              <a:rPr kumimoji="1" lang="ja-JP" altLang="en-US" sz="1400" b="0" i="0" u="none" strike="noStrike" kern="1200" cap="none" spc="0" normalizeH="0" baseline="0" noProof="0" dirty="0" err="1">
                <a:ln>
                  <a:noFill/>
                </a:ln>
                <a:solidFill>
                  <a:schemeClr val="tx1"/>
                </a:solidFill>
                <a:effectLst/>
                <a:uLnTx/>
                <a:uFillTx/>
                <a:latin typeface="ＭＳ Ｐ明朝" pitchFamily="18" charset="-128"/>
                <a:ea typeface="ＭＳ Ｐ明朝" pitchFamily="18" charset="-128"/>
                <a:cs typeface="+mn-cs"/>
              </a:rPr>
              <a:t>ま</a:t>
            </a:r>
            <a:r>
              <a:rPr kumimoji="1" lang="ja-JP" altLang="en-US" sz="1400" b="0" i="0" u="none" strike="noStrike" kern="1200" cap="none" spc="0" normalizeH="0" baseline="0" noProof="0" dirty="0">
                <a:ln>
                  <a:noFill/>
                </a:ln>
                <a:solidFill>
                  <a:schemeClr val="tx1"/>
                </a:solidFill>
                <a:effectLst/>
                <a:uLnTx/>
                <a:uFillTx/>
                <a:latin typeface="ＭＳ Ｐ明朝" pitchFamily="18" charset="-128"/>
                <a:ea typeface="ＭＳ Ｐ明朝" pitchFamily="18" charset="-128"/>
                <a:cs typeface="+mn-cs"/>
              </a:rPr>
              <a:t>ちびらきをめざす。</a:t>
            </a:r>
          </a:p>
        </p:txBody>
      </p:sp>
      <p:sp>
        <p:nvSpPr>
          <p:cNvPr id="2" name="テキスト ボックス 1"/>
          <p:cNvSpPr txBox="1"/>
          <p:nvPr/>
        </p:nvSpPr>
        <p:spPr>
          <a:xfrm>
            <a:off x="8304287" y="3317014"/>
            <a:ext cx="378877" cy="151768"/>
          </a:xfrm>
          <a:prstGeom prst="rect">
            <a:avLst/>
          </a:prstGeom>
          <a:solidFill>
            <a:schemeClr val="bg1"/>
          </a:solidFill>
          <a:ln>
            <a:solidFill>
              <a:schemeClr val="tx1"/>
            </a:solidFill>
          </a:ln>
        </p:spPr>
        <p:txBody>
          <a:bodyPr wrap="none" lIns="36000" tIns="36000" rIns="36000" bIns="0" rtlCol="0">
            <a:spAutoFit/>
          </a:bodyPr>
          <a:lstStyle/>
          <a:p>
            <a:pPr marL="0" marR="0" lvl="0" indent="0" algn="l" defTabSz="914400" rtl="0" eaLnBrk="1" fontAlgn="auto" latinLnBrk="0" hangingPunct="1">
              <a:lnSpc>
                <a:spcPts val="900"/>
              </a:lnSpc>
              <a:spcBef>
                <a:spcPts val="0"/>
              </a:spcBef>
              <a:spcAft>
                <a:spcPts val="0"/>
              </a:spcAft>
              <a:buClrTx/>
              <a:buSzTx/>
              <a:buFontTx/>
              <a:buNone/>
              <a:tabLst/>
              <a:defRPr/>
            </a:pPr>
            <a:r>
              <a:rPr kumimoji="1" lang="en-US" altLang="ja-JP" sz="900" b="0" i="0" u="none" strike="noStrike" kern="120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mn-cs"/>
              </a:rPr>
              <a:t>A</a:t>
            </a:r>
            <a:r>
              <a:rPr kumimoji="1" lang="ja-JP" altLang="en-US" sz="900" b="0" i="0" u="none" strike="noStrike" kern="120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mn-cs"/>
              </a:rPr>
              <a:t>地区</a:t>
            </a:r>
          </a:p>
        </p:txBody>
      </p:sp>
      <p:sp>
        <p:nvSpPr>
          <p:cNvPr id="19" name="テキスト ボックス 18"/>
          <p:cNvSpPr txBox="1"/>
          <p:nvPr/>
        </p:nvSpPr>
        <p:spPr>
          <a:xfrm>
            <a:off x="7791879" y="3317014"/>
            <a:ext cx="382083" cy="155423"/>
          </a:xfrm>
          <a:prstGeom prst="rect">
            <a:avLst/>
          </a:prstGeom>
          <a:solidFill>
            <a:schemeClr val="bg1"/>
          </a:solidFill>
          <a:ln>
            <a:solidFill>
              <a:schemeClr val="tx1"/>
            </a:solidFill>
          </a:ln>
        </p:spPr>
        <p:txBody>
          <a:bodyPr wrap="none" lIns="36000" tIns="36000" rIns="36000" bIns="0" rtlCol="0">
            <a:spAutoFit/>
          </a:bodyPr>
          <a:lstStyle/>
          <a:p>
            <a:pPr marL="0" marR="0" lvl="0" indent="0" algn="l" defTabSz="914400" rtl="0" eaLnBrk="1" fontAlgn="auto" latinLnBrk="0" hangingPunct="1">
              <a:lnSpc>
                <a:spcPts val="900"/>
              </a:lnSpc>
              <a:spcBef>
                <a:spcPts val="0"/>
              </a:spcBef>
              <a:spcAft>
                <a:spcPts val="0"/>
              </a:spcAft>
              <a:buClrTx/>
              <a:buSzTx/>
              <a:buFontTx/>
              <a:buNone/>
              <a:tabLst/>
              <a:defRPr/>
            </a:pPr>
            <a:r>
              <a:rPr kumimoji="1" lang="en-US" altLang="ja-JP" sz="900" b="0" i="0" u="none" strike="noStrike" kern="120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mn-cs"/>
              </a:rPr>
              <a:t>B</a:t>
            </a:r>
            <a:r>
              <a:rPr kumimoji="1" lang="ja-JP" altLang="en-US" sz="900" b="0" i="0" u="none" strike="noStrike" kern="120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mn-cs"/>
              </a:rPr>
              <a:t>地区</a:t>
            </a:r>
          </a:p>
        </p:txBody>
      </p:sp>
      <p:sp>
        <p:nvSpPr>
          <p:cNvPr id="20" name="テキスト ボックス 19"/>
          <p:cNvSpPr txBox="1"/>
          <p:nvPr/>
        </p:nvSpPr>
        <p:spPr>
          <a:xfrm>
            <a:off x="7842679" y="2542314"/>
            <a:ext cx="382083" cy="155423"/>
          </a:xfrm>
          <a:prstGeom prst="rect">
            <a:avLst/>
          </a:prstGeom>
          <a:solidFill>
            <a:schemeClr val="bg1"/>
          </a:solidFill>
          <a:ln>
            <a:solidFill>
              <a:schemeClr val="tx1"/>
            </a:solidFill>
          </a:ln>
        </p:spPr>
        <p:txBody>
          <a:bodyPr wrap="none" lIns="36000" tIns="36000" rIns="36000" bIns="0" rtlCol="0">
            <a:spAutoFit/>
          </a:bodyPr>
          <a:lstStyle/>
          <a:p>
            <a:pPr marL="0" marR="0" lvl="0" indent="0" algn="l" defTabSz="914400" rtl="0" eaLnBrk="1" fontAlgn="auto" latinLnBrk="0" hangingPunct="1">
              <a:lnSpc>
                <a:spcPts val="900"/>
              </a:lnSpc>
              <a:spcBef>
                <a:spcPts val="0"/>
              </a:spcBef>
              <a:spcAft>
                <a:spcPts val="0"/>
              </a:spcAft>
              <a:buClrTx/>
              <a:buSzTx/>
              <a:buFontTx/>
              <a:buNone/>
              <a:tabLst/>
              <a:defRPr/>
            </a:pPr>
            <a:r>
              <a:rPr kumimoji="1" lang="en-US" altLang="ja-JP" sz="900" b="0" i="0" u="none" strike="noStrike" kern="120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mn-cs"/>
              </a:rPr>
              <a:t>C</a:t>
            </a:r>
            <a:r>
              <a:rPr kumimoji="1" lang="ja-JP" altLang="en-US" sz="900" b="0" i="0" u="none" strike="noStrike" kern="120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mn-cs"/>
              </a:rPr>
              <a:t>地区</a:t>
            </a:r>
          </a:p>
        </p:txBody>
      </p:sp>
      <p:sp>
        <p:nvSpPr>
          <p:cNvPr id="21" name="スライド番号プレースホルダー 3"/>
          <p:cNvSpPr>
            <a:spLocks noGrp="1"/>
          </p:cNvSpPr>
          <p:nvPr>
            <p:ph type="sldNum" sz="quarter" idx="12"/>
          </p:nvPr>
        </p:nvSpPr>
        <p:spPr>
          <a:xfrm>
            <a:off x="10134600" y="6476387"/>
            <a:ext cx="2057400" cy="365125"/>
          </a:xfrm>
        </p:spPr>
        <p:txBody>
          <a:bodyPr/>
          <a:lstStyle/>
          <a:p>
            <a:fld id="{138CA411-231B-42B9-AF63-97A64194AA60}" type="slidenum">
              <a:rPr lang="ja-JP" altLang="en-US" sz="1400" b="1" smtClean="0">
                <a:solidFill>
                  <a:schemeClr val="tx1"/>
                </a:solidFill>
                <a:latin typeface="ＭＳ Ｐゴシック" panose="020B0600070205080204" pitchFamily="50" charset="-128"/>
                <a:ea typeface="ＭＳ Ｐゴシック" panose="020B0600070205080204" pitchFamily="50" charset="-128"/>
              </a:rPr>
              <a:pPr/>
              <a:t>60</a:t>
            </a:fld>
            <a:endParaRPr lang="ja-JP" altLang="en-US" sz="1400" b="1" dirty="0">
              <a:solidFill>
                <a:schemeClr val="tx1"/>
              </a:solidFill>
              <a:latin typeface="ＭＳ Ｐゴシック" panose="020B0600070205080204" pitchFamily="50" charset="-128"/>
              <a:ea typeface="ＭＳ Ｐゴシック" panose="020B0600070205080204" pitchFamily="50" charset="-128"/>
            </a:endParaRPr>
          </a:p>
        </p:txBody>
      </p:sp>
    </p:spTree>
    <p:extLst>
      <p:ext uri="{BB962C8B-B14F-4D97-AF65-F5344CB8AC3E}">
        <p14:creationId xmlns:p14="http://schemas.microsoft.com/office/powerpoint/2010/main" val="339551478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3" name="図 202" descr="大阪城周辺.jpg"/>
          <p:cNvPicPr>
            <a:picLocks noChangeAspect="1"/>
          </p:cNvPicPr>
          <p:nvPr/>
        </p:nvPicPr>
        <p:blipFill>
          <a:blip r:embed="rId3" cstate="email"/>
          <a:srcRect l="42418" t="5657" r="37061" b="54639"/>
          <a:stretch>
            <a:fillRect/>
          </a:stretch>
        </p:blipFill>
        <p:spPr>
          <a:xfrm>
            <a:off x="7308854" y="1713610"/>
            <a:ext cx="3599768" cy="4929718"/>
          </a:xfrm>
          <a:prstGeom prst="rect">
            <a:avLst/>
          </a:prstGeom>
          <a:ln w="12700">
            <a:solidFill>
              <a:schemeClr val="tx1"/>
            </a:solidFill>
          </a:ln>
        </p:spPr>
      </p:pic>
      <p:sp>
        <p:nvSpPr>
          <p:cNvPr id="69" name="フリーフォーム 68"/>
          <p:cNvSpPr/>
          <p:nvPr/>
        </p:nvSpPr>
        <p:spPr>
          <a:xfrm rot="906788">
            <a:off x="9355133" y="3120742"/>
            <a:ext cx="780828" cy="710419"/>
          </a:xfrm>
          <a:custGeom>
            <a:avLst/>
            <a:gdLst>
              <a:gd name="connsiteX0" fmla="*/ 33337 w 352425"/>
              <a:gd name="connsiteY0" fmla="*/ 259557 h 259557"/>
              <a:gd name="connsiteX1" fmla="*/ 0 w 352425"/>
              <a:gd name="connsiteY1" fmla="*/ 150019 h 259557"/>
              <a:gd name="connsiteX2" fmla="*/ 54769 w 352425"/>
              <a:gd name="connsiteY2" fmla="*/ 135732 h 259557"/>
              <a:gd name="connsiteX3" fmla="*/ 33337 w 352425"/>
              <a:gd name="connsiteY3" fmla="*/ 80963 h 259557"/>
              <a:gd name="connsiteX4" fmla="*/ 307181 w 352425"/>
              <a:gd name="connsiteY4" fmla="*/ 0 h 259557"/>
              <a:gd name="connsiteX5" fmla="*/ 352425 w 352425"/>
              <a:gd name="connsiteY5" fmla="*/ 157163 h 259557"/>
              <a:gd name="connsiteX6" fmla="*/ 33337 w 352425"/>
              <a:gd name="connsiteY6" fmla="*/ 259557 h 259557"/>
              <a:gd name="connsiteX0" fmla="*/ 33337 w 352425"/>
              <a:gd name="connsiteY0" fmla="*/ 259557 h 259557"/>
              <a:gd name="connsiteX1" fmla="*/ 0 w 352425"/>
              <a:gd name="connsiteY1" fmla="*/ 150019 h 259557"/>
              <a:gd name="connsiteX2" fmla="*/ 33337 w 352425"/>
              <a:gd name="connsiteY2" fmla="*/ 80963 h 259557"/>
              <a:gd name="connsiteX3" fmla="*/ 307181 w 352425"/>
              <a:gd name="connsiteY3" fmla="*/ 0 h 259557"/>
              <a:gd name="connsiteX4" fmla="*/ 352425 w 352425"/>
              <a:gd name="connsiteY4" fmla="*/ 157163 h 259557"/>
              <a:gd name="connsiteX5" fmla="*/ 33337 w 352425"/>
              <a:gd name="connsiteY5" fmla="*/ 259557 h 259557"/>
              <a:gd name="connsiteX0" fmla="*/ 33337 w 352425"/>
              <a:gd name="connsiteY0" fmla="*/ 259557 h 259557"/>
              <a:gd name="connsiteX1" fmla="*/ 0 w 352425"/>
              <a:gd name="connsiteY1" fmla="*/ 150019 h 259557"/>
              <a:gd name="connsiteX2" fmla="*/ 307181 w 352425"/>
              <a:gd name="connsiteY2" fmla="*/ 0 h 259557"/>
              <a:gd name="connsiteX3" fmla="*/ 352425 w 352425"/>
              <a:gd name="connsiteY3" fmla="*/ 157163 h 259557"/>
              <a:gd name="connsiteX4" fmla="*/ 33337 w 352425"/>
              <a:gd name="connsiteY4" fmla="*/ 259557 h 259557"/>
              <a:gd name="connsiteX0" fmla="*/ 134829 w 453917"/>
              <a:gd name="connsiteY0" fmla="*/ 259557 h 259557"/>
              <a:gd name="connsiteX1" fmla="*/ 0 w 453917"/>
              <a:gd name="connsiteY1" fmla="*/ 91588 h 259557"/>
              <a:gd name="connsiteX2" fmla="*/ 408673 w 453917"/>
              <a:gd name="connsiteY2" fmla="*/ 0 h 259557"/>
              <a:gd name="connsiteX3" fmla="*/ 453917 w 453917"/>
              <a:gd name="connsiteY3" fmla="*/ 157163 h 259557"/>
              <a:gd name="connsiteX4" fmla="*/ 134829 w 453917"/>
              <a:gd name="connsiteY4" fmla="*/ 259557 h 259557"/>
              <a:gd name="connsiteX0" fmla="*/ 134829 w 453917"/>
              <a:gd name="connsiteY0" fmla="*/ 292997 h 292997"/>
              <a:gd name="connsiteX1" fmla="*/ 0 w 453917"/>
              <a:gd name="connsiteY1" fmla="*/ 125028 h 292997"/>
              <a:gd name="connsiteX2" fmla="*/ 397305 w 453917"/>
              <a:gd name="connsiteY2" fmla="*/ 0 h 292997"/>
              <a:gd name="connsiteX3" fmla="*/ 453917 w 453917"/>
              <a:gd name="connsiteY3" fmla="*/ 190603 h 292997"/>
              <a:gd name="connsiteX4" fmla="*/ 134829 w 453917"/>
              <a:gd name="connsiteY4" fmla="*/ 292997 h 292997"/>
              <a:gd name="connsiteX0" fmla="*/ 134829 w 487154"/>
              <a:gd name="connsiteY0" fmla="*/ 292997 h 292997"/>
              <a:gd name="connsiteX1" fmla="*/ 0 w 487154"/>
              <a:gd name="connsiteY1" fmla="*/ 125028 h 292997"/>
              <a:gd name="connsiteX2" fmla="*/ 397305 w 487154"/>
              <a:gd name="connsiteY2" fmla="*/ 0 h 292997"/>
              <a:gd name="connsiteX3" fmla="*/ 487154 w 487154"/>
              <a:gd name="connsiteY3" fmla="*/ 240130 h 292997"/>
              <a:gd name="connsiteX4" fmla="*/ 134829 w 487154"/>
              <a:gd name="connsiteY4" fmla="*/ 292997 h 292997"/>
              <a:gd name="connsiteX0" fmla="*/ 28575 w 487154"/>
              <a:gd name="connsiteY0" fmla="*/ 180404 h 240130"/>
              <a:gd name="connsiteX1" fmla="*/ 0 w 487154"/>
              <a:gd name="connsiteY1" fmla="*/ 125028 h 240130"/>
              <a:gd name="connsiteX2" fmla="*/ 397305 w 487154"/>
              <a:gd name="connsiteY2" fmla="*/ 0 h 240130"/>
              <a:gd name="connsiteX3" fmla="*/ 487154 w 487154"/>
              <a:gd name="connsiteY3" fmla="*/ 240130 h 240130"/>
              <a:gd name="connsiteX4" fmla="*/ 28575 w 487154"/>
              <a:gd name="connsiteY4" fmla="*/ 180404 h 240130"/>
              <a:gd name="connsiteX0" fmla="*/ 15683 w 474262"/>
              <a:gd name="connsiteY0" fmla="*/ 180404 h 240130"/>
              <a:gd name="connsiteX1" fmla="*/ 0 w 474262"/>
              <a:gd name="connsiteY1" fmla="*/ 122626 h 240130"/>
              <a:gd name="connsiteX2" fmla="*/ 384413 w 474262"/>
              <a:gd name="connsiteY2" fmla="*/ 0 h 240130"/>
              <a:gd name="connsiteX3" fmla="*/ 474262 w 474262"/>
              <a:gd name="connsiteY3" fmla="*/ 240130 h 240130"/>
              <a:gd name="connsiteX4" fmla="*/ 15683 w 474262"/>
              <a:gd name="connsiteY4" fmla="*/ 180404 h 240130"/>
              <a:gd name="connsiteX0" fmla="*/ 15683 w 474262"/>
              <a:gd name="connsiteY0" fmla="*/ 187133 h 246859"/>
              <a:gd name="connsiteX1" fmla="*/ 0 w 474262"/>
              <a:gd name="connsiteY1" fmla="*/ 129355 h 246859"/>
              <a:gd name="connsiteX2" fmla="*/ 395058 w 474262"/>
              <a:gd name="connsiteY2" fmla="*/ 0 h 246859"/>
              <a:gd name="connsiteX3" fmla="*/ 474262 w 474262"/>
              <a:gd name="connsiteY3" fmla="*/ 246859 h 246859"/>
              <a:gd name="connsiteX4" fmla="*/ 15683 w 474262"/>
              <a:gd name="connsiteY4" fmla="*/ 187133 h 246859"/>
              <a:gd name="connsiteX0" fmla="*/ 0 w 478519"/>
              <a:gd name="connsiteY0" fmla="*/ 185243 h 246859"/>
              <a:gd name="connsiteX1" fmla="*/ 4257 w 478519"/>
              <a:gd name="connsiteY1" fmla="*/ 129355 h 246859"/>
              <a:gd name="connsiteX2" fmla="*/ 399315 w 478519"/>
              <a:gd name="connsiteY2" fmla="*/ 0 h 246859"/>
              <a:gd name="connsiteX3" fmla="*/ 478519 w 478519"/>
              <a:gd name="connsiteY3" fmla="*/ 246859 h 246859"/>
              <a:gd name="connsiteX4" fmla="*/ 0 w 478519"/>
              <a:gd name="connsiteY4" fmla="*/ 185243 h 246859"/>
              <a:gd name="connsiteX0" fmla="*/ 15445 w 493964"/>
              <a:gd name="connsiteY0" fmla="*/ 185243 h 246859"/>
              <a:gd name="connsiteX1" fmla="*/ 0 w 493964"/>
              <a:gd name="connsiteY1" fmla="*/ 117544 h 246859"/>
              <a:gd name="connsiteX2" fmla="*/ 414760 w 493964"/>
              <a:gd name="connsiteY2" fmla="*/ 0 h 246859"/>
              <a:gd name="connsiteX3" fmla="*/ 493964 w 493964"/>
              <a:gd name="connsiteY3" fmla="*/ 246859 h 246859"/>
              <a:gd name="connsiteX4" fmla="*/ 15445 w 493964"/>
              <a:gd name="connsiteY4" fmla="*/ 185243 h 246859"/>
              <a:gd name="connsiteX0" fmla="*/ 15445 w 493964"/>
              <a:gd name="connsiteY0" fmla="*/ 193138 h 254754"/>
              <a:gd name="connsiteX1" fmla="*/ 0 w 493964"/>
              <a:gd name="connsiteY1" fmla="*/ 125439 h 254754"/>
              <a:gd name="connsiteX2" fmla="*/ 417002 w 493964"/>
              <a:gd name="connsiteY2" fmla="*/ 0 h 254754"/>
              <a:gd name="connsiteX3" fmla="*/ 493964 w 493964"/>
              <a:gd name="connsiteY3" fmla="*/ 254754 h 254754"/>
              <a:gd name="connsiteX4" fmla="*/ 15445 w 493964"/>
              <a:gd name="connsiteY4" fmla="*/ 193138 h 254754"/>
              <a:gd name="connsiteX0" fmla="*/ 20195 w 498714"/>
              <a:gd name="connsiteY0" fmla="*/ 193138 h 254754"/>
              <a:gd name="connsiteX1" fmla="*/ 0 w 498714"/>
              <a:gd name="connsiteY1" fmla="*/ 124170 h 254754"/>
              <a:gd name="connsiteX2" fmla="*/ 421752 w 498714"/>
              <a:gd name="connsiteY2" fmla="*/ 0 h 254754"/>
              <a:gd name="connsiteX3" fmla="*/ 498714 w 498714"/>
              <a:gd name="connsiteY3" fmla="*/ 254754 h 254754"/>
              <a:gd name="connsiteX4" fmla="*/ 20195 w 498714"/>
              <a:gd name="connsiteY4" fmla="*/ 193138 h 254754"/>
              <a:gd name="connsiteX0" fmla="*/ 52640 w 498714"/>
              <a:gd name="connsiteY0" fmla="*/ 302479 h 302479"/>
              <a:gd name="connsiteX1" fmla="*/ 0 w 498714"/>
              <a:gd name="connsiteY1" fmla="*/ 124170 h 302479"/>
              <a:gd name="connsiteX2" fmla="*/ 421752 w 498714"/>
              <a:gd name="connsiteY2" fmla="*/ 0 h 302479"/>
              <a:gd name="connsiteX3" fmla="*/ 498714 w 498714"/>
              <a:gd name="connsiteY3" fmla="*/ 254754 h 302479"/>
              <a:gd name="connsiteX4" fmla="*/ 52640 w 498714"/>
              <a:gd name="connsiteY4" fmla="*/ 302479 h 302479"/>
              <a:gd name="connsiteX0" fmla="*/ 68125 w 514199"/>
              <a:gd name="connsiteY0" fmla="*/ 302479 h 302479"/>
              <a:gd name="connsiteX1" fmla="*/ 0 w 514199"/>
              <a:gd name="connsiteY1" fmla="*/ 244998 h 302479"/>
              <a:gd name="connsiteX2" fmla="*/ 437237 w 514199"/>
              <a:gd name="connsiteY2" fmla="*/ 0 h 302479"/>
              <a:gd name="connsiteX3" fmla="*/ 514199 w 514199"/>
              <a:gd name="connsiteY3" fmla="*/ 254754 h 302479"/>
              <a:gd name="connsiteX4" fmla="*/ 68125 w 514199"/>
              <a:gd name="connsiteY4" fmla="*/ 302479 h 302479"/>
              <a:gd name="connsiteX0" fmla="*/ 68125 w 514199"/>
              <a:gd name="connsiteY0" fmla="*/ 441154 h 441154"/>
              <a:gd name="connsiteX1" fmla="*/ 0 w 514199"/>
              <a:gd name="connsiteY1" fmla="*/ 383673 h 441154"/>
              <a:gd name="connsiteX2" fmla="*/ 275848 w 514199"/>
              <a:gd name="connsiteY2" fmla="*/ 0 h 441154"/>
              <a:gd name="connsiteX3" fmla="*/ 514199 w 514199"/>
              <a:gd name="connsiteY3" fmla="*/ 393429 h 441154"/>
              <a:gd name="connsiteX4" fmla="*/ 68125 w 514199"/>
              <a:gd name="connsiteY4" fmla="*/ 441154 h 441154"/>
              <a:gd name="connsiteX0" fmla="*/ 68125 w 514199"/>
              <a:gd name="connsiteY0" fmla="*/ 441154 h 441154"/>
              <a:gd name="connsiteX1" fmla="*/ 0 w 514199"/>
              <a:gd name="connsiteY1" fmla="*/ 383673 h 441154"/>
              <a:gd name="connsiteX2" fmla="*/ 157612 w 514199"/>
              <a:gd name="connsiteY2" fmla="*/ 165006 h 441154"/>
              <a:gd name="connsiteX3" fmla="*/ 275848 w 514199"/>
              <a:gd name="connsiteY3" fmla="*/ 0 h 441154"/>
              <a:gd name="connsiteX4" fmla="*/ 514199 w 514199"/>
              <a:gd name="connsiteY4" fmla="*/ 393429 h 441154"/>
              <a:gd name="connsiteX5" fmla="*/ 68125 w 514199"/>
              <a:gd name="connsiteY5" fmla="*/ 441154 h 441154"/>
              <a:gd name="connsiteX0" fmla="*/ 68125 w 514199"/>
              <a:gd name="connsiteY0" fmla="*/ 441154 h 441154"/>
              <a:gd name="connsiteX1" fmla="*/ 0 w 514199"/>
              <a:gd name="connsiteY1" fmla="*/ 383673 h 441154"/>
              <a:gd name="connsiteX2" fmla="*/ 282318 w 514199"/>
              <a:gd name="connsiteY2" fmla="*/ 259638 h 441154"/>
              <a:gd name="connsiteX3" fmla="*/ 275848 w 514199"/>
              <a:gd name="connsiteY3" fmla="*/ 0 h 441154"/>
              <a:gd name="connsiteX4" fmla="*/ 514199 w 514199"/>
              <a:gd name="connsiteY4" fmla="*/ 393429 h 441154"/>
              <a:gd name="connsiteX5" fmla="*/ 68125 w 514199"/>
              <a:gd name="connsiteY5" fmla="*/ 441154 h 441154"/>
              <a:gd name="connsiteX0" fmla="*/ 68125 w 514199"/>
              <a:gd name="connsiteY0" fmla="*/ 441154 h 441154"/>
              <a:gd name="connsiteX1" fmla="*/ 0 w 514199"/>
              <a:gd name="connsiteY1" fmla="*/ 383673 h 441154"/>
              <a:gd name="connsiteX2" fmla="*/ 226512 w 514199"/>
              <a:gd name="connsiteY2" fmla="*/ 160979 h 441154"/>
              <a:gd name="connsiteX3" fmla="*/ 275848 w 514199"/>
              <a:gd name="connsiteY3" fmla="*/ 0 h 441154"/>
              <a:gd name="connsiteX4" fmla="*/ 514199 w 514199"/>
              <a:gd name="connsiteY4" fmla="*/ 393429 h 441154"/>
              <a:gd name="connsiteX5" fmla="*/ 68125 w 514199"/>
              <a:gd name="connsiteY5" fmla="*/ 441154 h 441154"/>
              <a:gd name="connsiteX0" fmla="*/ 69701 w 515775"/>
              <a:gd name="connsiteY0" fmla="*/ 441154 h 441154"/>
              <a:gd name="connsiteX1" fmla="*/ 0 w 515775"/>
              <a:gd name="connsiteY1" fmla="*/ 372434 h 441154"/>
              <a:gd name="connsiteX2" fmla="*/ 228088 w 515775"/>
              <a:gd name="connsiteY2" fmla="*/ 160979 h 441154"/>
              <a:gd name="connsiteX3" fmla="*/ 277424 w 515775"/>
              <a:gd name="connsiteY3" fmla="*/ 0 h 441154"/>
              <a:gd name="connsiteX4" fmla="*/ 515775 w 515775"/>
              <a:gd name="connsiteY4" fmla="*/ 393429 h 441154"/>
              <a:gd name="connsiteX5" fmla="*/ 69701 w 515775"/>
              <a:gd name="connsiteY5" fmla="*/ 441154 h 441154"/>
              <a:gd name="connsiteX0" fmla="*/ 69701 w 515775"/>
              <a:gd name="connsiteY0" fmla="*/ 441154 h 441154"/>
              <a:gd name="connsiteX1" fmla="*/ 0 w 515775"/>
              <a:gd name="connsiteY1" fmla="*/ 372434 h 441154"/>
              <a:gd name="connsiteX2" fmla="*/ 228088 w 515775"/>
              <a:gd name="connsiteY2" fmla="*/ 160979 h 441154"/>
              <a:gd name="connsiteX3" fmla="*/ 251023 w 515775"/>
              <a:gd name="connsiteY3" fmla="*/ 73133 h 441154"/>
              <a:gd name="connsiteX4" fmla="*/ 277424 w 515775"/>
              <a:gd name="connsiteY4" fmla="*/ 0 h 441154"/>
              <a:gd name="connsiteX5" fmla="*/ 515775 w 515775"/>
              <a:gd name="connsiteY5" fmla="*/ 393429 h 441154"/>
              <a:gd name="connsiteX6" fmla="*/ 69701 w 515775"/>
              <a:gd name="connsiteY6" fmla="*/ 441154 h 441154"/>
              <a:gd name="connsiteX0" fmla="*/ 69701 w 515775"/>
              <a:gd name="connsiteY0" fmla="*/ 441154 h 441154"/>
              <a:gd name="connsiteX1" fmla="*/ 0 w 515775"/>
              <a:gd name="connsiteY1" fmla="*/ 372434 h 441154"/>
              <a:gd name="connsiteX2" fmla="*/ 228088 w 515775"/>
              <a:gd name="connsiteY2" fmla="*/ 160979 h 441154"/>
              <a:gd name="connsiteX3" fmla="*/ 248940 w 515775"/>
              <a:gd name="connsiteY3" fmla="*/ 16831 h 441154"/>
              <a:gd name="connsiteX4" fmla="*/ 277424 w 515775"/>
              <a:gd name="connsiteY4" fmla="*/ 0 h 441154"/>
              <a:gd name="connsiteX5" fmla="*/ 515775 w 515775"/>
              <a:gd name="connsiteY5" fmla="*/ 393429 h 441154"/>
              <a:gd name="connsiteX6" fmla="*/ 69701 w 515775"/>
              <a:gd name="connsiteY6" fmla="*/ 441154 h 441154"/>
              <a:gd name="connsiteX0" fmla="*/ 69701 w 515775"/>
              <a:gd name="connsiteY0" fmla="*/ 441154 h 441154"/>
              <a:gd name="connsiteX1" fmla="*/ 0 w 515775"/>
              <a:gd name="connsiteY1" fmla="*/ 372434 h 441154"/>
              <a:gd name="connsiteX2" fmla="*/ 228088 w 515775"/>
              <a:gd name="connsiteY2" fmla="*/ 160979 h 441154"/>
              <a:gd name="connsiteX3" fmla="*/ 248940 w 515775"/>
              <a:gd name="connsiteY3" fmla="*/ 16831 h 441154"/>
              <a:gd name="connsiteX4" fmla="*/ 277424 w 515775"/>
              <a:gd name="connsiteY4" fmla="*/ 0 h 441154"/>
              <a:gd name="connsiteX5" fmla="*/ 515775 w 515775"/>
              <a:gd name="connsiteY5" fmla="*/ 393429 h 441154"/>
              <a:gd name="connsiteX6" fmla="*/ 411200 w 515775"/>
              <a:gd name="connsiteY6" fmla="*/ 401684 h 441154"/>
              <a:gd name="connsiteX7" fmla="*/ 69701 w 515775"/>
              <a:gd name="connsiteY7" fmla="*/ 441154 h 441154"/>
              <a:gd name="connsiteX0" fmla="*/ 69701 w 515775"/>
              <a:gd name="connsiteY0" fmla="*/ 441154 h 441154"/>
              <a:gd name="connsiteX1" fmla="*/ 0 w 515775"/>
              <a:gd name="connsiteY1" fmla="*/ 372434 h 441154"/>
              <a:gd name="connsiteX2" fmla="*/ 228088 w 515775"/>
              <a:gd name="connsiteY2" fmla="*/ 160979 h 441154"/>
              <a:gd name="connsiteX3" fmla="*/ 248940 w 515775"/>
              <a:gd name="connsiteY3" fmla="*/ 16831 h 441154"/>
              <a:gd name="connsiteX4" fmla="*/ 277424 w 515775"/>
              <a:gd name="connsiteY4" fmla="*/ 0 h 441154"/>
              <a:gd name="connsiteX5" fmla="*/ 515775 w 515775"/>
              <a:gd name="connsiteY5" fmla="*/ 393429 h 441154"/>
              <a:gd name="connsiteX6" fmla="*/ 224944 w 515775"/>
              <a:gd name="connsiteY6" fmla="*/ 284307 h 441154"/>
              <a:gd name="connsiteX7" fmla="*/ 69701 w 515775"/>
              <a:gd name="connsiteY7" fmla="*/ 441154 h 441154"/>
              <a:gd name="connsiteX0" fmla="*/ 67866 w 515775"/>
              <a:gd name="connsiteY0" fmla="*/ 434359 h 434359"/>
              <a:gd name="connsiteX1" fmla="*/ 0 w 515775"/>
              <a:gd name="connsiteY1" fmla="*/ 372434 h 434359"/>
              <a:gd name="connsiteX2" fmla="*/ 228088 w 515775"/>
              <a:gd name="connsiteY2" fmla="*/ 160979 h 434359"/>
              <a:gd name="connsiteX3" fmla="*/ 248940 w 515775"/>
              <a:gd name="connsiteY3" fmla="*/ 16831 h 434359"/>
              <a:gd name="connsiteX4" fmla="*/ 277424 w 515775"/>
              <a:gd name="connsiteY4" fmla="*/ 0 h 434359"/>
              <a:gd name="connsiteX5" fmla="*/ 515775 w 515775"/>
              <a:gd name="connsiteY5" fmla="*/ 393429 h 434359"/>
              <a:gd name="connsiteX6" fmla="*/ 224944 w 515775"/>
              <a:gd name="connsiteY6" fmla="*/ 284307 h 434359"/>
              <a:gd name="connsiteX7" fmla="*/ 67866 w 515775"/>
              <a:gd name="connsiteY7" fmla="*/ 434359 h 434359"/>
              <a:gd name="connsiteX0" fmla="*/ 67866 w 415065"/>
              <a:gd name="connsiteY0" fmla="*/ 434359 h 434359"/>
              <a:gd name="connsiteX1" fmla="*/ 0 w 415065"/>
              <a:gd name="connsiteY1" fmla="*/ 372434 h 434359"/>
              <a:gd name="connsiteX2" fmla="*/ 228088 w 415065"/>
              <a:gd name="connsiteY2" fmla="*/ 160979 h 434359"/>
              <a:gd name="connsiteX3" fmla="*/ 248940 w 415065"/>
              <a:gd name="connsiteY3" fmla="*/ 16831 h 434359"/>
              <a:gd name="connsiteX4" fmla="*/ 277424 w 415065"/>
              <a:gd name="connsiteY4" fmla="*/ 0 h 434359"/>
              <a:gd name="connsiteX5" fmla="*/ 415065 w 415065"/>
              <a:gd name="connsiteY5" fmla="*/ 231078 h 434359"/>
              <a:gd name="connsiteX6" fmla="*/ 224944 w 415065"/>
              <a:gd name="connsiteY6" fmla="*/ 284307 h 434359"/>
              <a:gd name="connsiteX7" fmla="*/ 67866 w 415065"/>
              <a:gd name="connsiteY7" fmla="*/ 434359 h 434359"/>
              <a:gd name="connsiteX0" fmla="*/ 67866 w 412665"/>
              <a:gd name="connsiteY0" fmla="*/ 434359 h 434359"/>
              <a:gd name="connsiteX1" fmla="*/ 0 w 412665"/>
              <a:gd name="connsiteY1" fmla="*/ 372434 h 434359"/>
              <a:gd name="connsiteX2" fmla="*/ 228088 w 412665"/>
              <a:gd name="connsiteY2" fmla="*/ 160979 h 434359"/>
              <a:gd name="connsiteX3" fmla="*/ 248940 w 412665"/>
              <a:gd name="connsiteY3" fmla="*/ 16831 h 434359"/>
              <a:gd name="connsiteX4" fmla="*/ 277424 w 412665"/>
              <a:gd name="connsiteY4" fmla="*/ 0 h 434359"/>
              <a:gd name="connsiteX5" fmla="*/ 412665 w 412665"/>
              <a:gd name="connsiteY5" fmla="*/ 103415 h 434359"/>
              <a:gd name="connsiteX6" fmla="*/ 224944 w 412665"/>
              <a:gd name="connsiteY6" fmla="*/ 284307 h 434359"/>
              <a:gd name="connsiteX7" fmla="*/ 67866 w 412665"/>
              <a:gd name="connsiteY7" fmla="*/ 434359 h 434359"/>
              <a:gd name="connsiteX0" fmla="*/ 67866 w 425569"/>
              <a:gd name="connsiteY0" fmla="*/ 434359 h 434359"/>
              <a:gd name="connsiteX1" fmla="*/ 0 w 425569"/>
              <a:gd name="connsiteY1" fmla="*/ 372434 h 434359"/>
              <a:gd name="connsiteX2" fmla="*/ 228088 w 425569"/>
              <a:gd name="connsiteY2" fmla="*/ 160979 h 434359"/>
              <a:gd name="connsiteX3" fmla="*/ 248940 w 425569"/>
              <a:gd name="connsiteY3" fmla="*/ 16831 h 434359"/>
              <a:gd name="connsiteX4" fmla="*/ 277424 w 425569"/>
              <a:gd name="connsiteY4" fmla="*/ 0 h 434359"/>
              <a:gd name="connsiteX5" fmla="*/ 425569 w 425569"/>
              <a:gd name="connsiteY5" fmla="*/ 226782 h 434359"/>
              <a:gd name="connsiteX6" fmla="*/ 224944 w 425569"/>
              <a:gd name="connsiteY6" fmla="*/ 284307 h 434359"/>
              <a:gd name="connsiteX7" fmla="*/ 67866 w 425569"/>
              <a:gd name="connsiteY7" fmla="*/ 434359 h 434359"/>
              <a:gd name="connsiteX0" fmla="*/ 67866 w 425569"/>
              <a:gd name="connsiteY0" fmla="*/ 434359 h 434359"/>
              <a:gd name="connsiteX1" fmla="*/ 0 w 425569"/>
              <a:gd name="connsiteY1" fmla="*/ 372434 h 434359"/>
              <a:gd name="connsiteX2" fmla="*/ 228088 w 425569"/>
              <a:gd name="connsiteY2" fmla="*/ 160979 h 434359"/>
              <a:gd name="connsiteX3" fmla="*/ 46921 w 425569"/>
              <a:gd name="connsiteY3" fmla="*/ 132629 h 434359"/>
              <a:gd name="connsiteX4" fmla="*/ 277424 w 425569"/>
              <a:gd name="connsiteY4" fmla="*/ 0 h 434359"/>
              <a:gd name="connsiteX5" fmla="*/ 425569 w 425569"/>
              <a:gd name="connsiteY5" fmla="*/ 226782 h 434359"/>
              <a:gd name="connsiteX6" fmla="*/ 224944 w 425569"/>
              <a:gd name="connsiteY6" fmla="*/ 284307 h 434359"/>
              <a:gd name="connsiteX7" fmla="*/ 67866 w 425569"/>
              <a:gd name="connsiteY7" fmla="*/ 434359 h 434359"/>
              <a:gd name="connsiteX0" fmla="*/ 139781 w 497484"/>
              <a:gd name="connsiteY0" fmla="*/ 434359 h 434359"/>
              <a:gd name="connsiteX1" fmla="*/ 71915 w 497484"/>
              <a:gd name="connsiteY1" fmla="*/ 372434 h 434359"/>
              <a:gd name="connsiteX2" fmla="*/ 0 w 497484"/>
              <a:gd name="connsiteY2" fmla="*/ 259497 h 434359"/>
              <a:gd name="connsiteX3" fmla="*/ 118836 w 497484"/>
              <a:gd name="connsiteY3" fmla="*/ 132629 h 434359"/>
              <a:gd name="connsiteX4" fmla="*/ 349339 w 497484"/>
              <a:gd name="connsiteY4" fmla="*/ 0 h 434359"/>
              <a:gd name="connsiteX5" fmla="*/ 497484 w 497484"/>
              <a:gd name="connsiteY5" fmla="*/ 226782 h 434359"/>
              <a:gd name="connsiteX6" fmla="*/ 296859 w 497484"/>
              <a:gd name="connsiteY6" fmla="*/ 284307 h 434359"/>
              <a:gd name="connsiteX7" fmla="*/ 139781 w 497484"/>
              <a:gd name="connsiteY7" fmla="*/ 434359 h 434359"/>
              <a:gd name="connsiteX0" fmla="*/ 139781 w 497484"/>
              <a:gd name="connsiteY0" fmla="*/ 434359 h 434359"/>
              <a:gd name="connsiteX1" fmla="*/ 0 w 497484"/>
              <a:gd name="connsiteY1" fmla="*/ 259497 h 434359"/>
              <a:gd name="connsiteX2" fmla="*/ 118836 w 497484"/>
              <a:gd name="connsiteY2" fmla="*/ 132629 h 434359"/>
              <a:gd name="connsiteX3" fmla="*/ 349339 w 497484"/>
              <a:gd name="connsiteY3" fmla="*/ 0 h 434359"/>
              <a:gd name="connsiteX4" fmla="*/ 497484 w 497484"/>
              <a:gd name="connsiteY4" fmla="*/ 226782 h 434359"/>
              <a:gd name="connsiteX5" fmla="*/ 296859 w 497484"/>
              <a:gd name="connsiteY5" fmla="*/ 284307 h 434359"/>
              <a:gd name="connsiteX6" fmla="*/ 139781 w 497484"/>
              <a:gd name="connsiteY6" fmla="*/ 434359 h 434359"/>
              <a:gd name="connsiteX0" fmla="*/ 157220 w 497484"/>
              <a:gd name="connsiteY0" fmla="*/ 272177 h 284307"/>
              <a:gd name="connsiteX1" fmla="*/ 0 w 497484"/>
              <a:gd name="connsiteY1" fmla="*/ 259497 h 284307"/>
              <a:gd name="connsiteX2" fmla="*/ 118836 w 497484"/>
              <a:gd name="connsiteY2" fmla="*/ 132629 h 284307"/>
              <a:gd name="connsiteX3" fmla="*/ 349339 w 497484"/>
              <a:gd name="connsiteY3" fmla="*/ 0 h 284307"/>
              <a:gd name="connsiteX4" fmla="*/ 497484 w 497484"/>
              <a:gd name="connsiteY4" fmla="*/ 226782 h 284307"/>
              <a:gd name="connsiteX5" fmla="*/ 296859 w 497484"/>
              <a:gd name="connsiteY5" fmla="*/ 284307 h 284307"/>
              <a:gd name="connsiteX6" fmla="*/ 157220 w 497484"/>
              <a:gd name="connsiteY6" fmla="*/ 272177 h 284307"/>
              <a:gd name="connsiteX0" fmla="*/ 106729 w 497484"/>
              <a:gd name="connsiteY0" fmla="*/ 419956 h 419956"/>
              <a:gd name="connsiteX1" fmla="*/ 0 w 497484"/>
              <a:gd name="connsiteY1" fmla="*/ 259497 h 419956"/>
              <a:gd name="connsiteX2" fmla="*/ 118836 w 497484"/>
              <a:gd name="connsiteY2" fmla="*/ 132629 h 419956"/>
              <a:gd name="connsiteX3" fmla="*/ 349339 w 497484"/>
              <a:gd name="connsiteY3" fmla="*/ 0 h 419956"/>
              <a:gd name="connsiteX4" fmla="*/ 497484 w 497484"/>
              <a:gd name="connsiteY4" fmla="*/ 226782 h 419956"/>
              <a:gd name="connsiteX5" fmla="*/ 296859 w 497484"/>
              <a:gd name="connsiteY5" fmla="*/ 284307 h 419956"/>
              <a:gd name="connsiteX6" fmla="*/ 106729 w 497484"/>
              <a:gd name="connsiteY6" fmla="*/ 419956 h 419956"/>
              <a:gd name="connsiteX0" fmla="*/ 106729 w 461577"/>
              <a:gd name="connsiteY0" fmla="*/ 419956 h 419956"/>
              <a:gd name="connsiteX1" fmla="*/ 0 w 461577"/>
              <a:gd name="connsiteY1" fmla="*/ 259497 h 419956"/>
              <a:gd name="connsiteX2" fmla="*/ 118836 w 461577"/>
              <a:gd name="connsiteY2" fmla="*/ 132629 h 419956"/>
              <a:gd name="connsiteX3" fmla="*/ 349339 w 461577"/>
              <a:gd name="connsiteY3" fmla="*/ 0 h 419956"/>
              <a:gd name="connsiteX4" fmla="*/ 461577 w 461577"/>
              <a:gd name="connsiteY4" fmla="*/ 169408 h 419956"/>
              <a:gd name="connsiteX5" fmla="*/ 296859 w 461577"/>
              <a:gd name="connsiteY5" fmla="*/ 284307 h 419956"/>
              <a:gd name="connsiteX6" fmla="*/ 106729 w 461577"/>
              <a:gd name="connsiteY6" fmla="*/ 419956 h 419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1577" h="419956">
                <a:moveTo>
                  <a:pt x="106729" y="419956"/>
                </a:moveTo>
                <a:lnTo>
                  <a:pt x="0" y="259497"/>
                </a:lnTo>
                <a:lnTo>
                  <a:pt x="118836" y="132629"/>
                </a:lnTo>
                <a:lnTo>
                  <a:pt x="349339" y="0"/>
                </a:lnTo>
                <a:lnTo>
                  <a:pt x="461577" y="169408"/>
                </a:lnTo>
                <a:lnTo>
                  <a:pt x="296859" y="284307"/>
                </a:lnTo>
                <a:lnTo>
                  <a:pt x="106729" y="419956"/>
                </a:lnTo>
                <a:close/>
              </a:path>
            </a:pathLst>
          </a:custGeom>
          <a:solidFill>
            <a:srgbClr val="00B0F0">
              <a:alpha val="24000"/>
            </a:srgbClr>
          </a:solidFill>
          <a:ln w="12700" cmpd="sng">
            <a:solidFill>
              <a:schemeClr val="tx1"/>
            </a:solidFill>
            <a:prstDash val="solid"/>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68" name="フリーフォーム 67"/>
          <p:cNvSpPr/>
          <p:nvPr/>
        </p:nvSpPr>
        <p:spPr>
          <a:xfrm rot="906788">
            <a:off x="9317667" y="2558474"/>
            <a:ext cx="719915" cy="734784"/>
          </a:xfrm>
          <a:custGeom>
            <a:avLst/>
            <a:gdLst>
              <a:gd name="connsiteX0" fmla="*/ 33337 w 352425"/>
              <a:gd name="connsiteY0" fmla="*/ 259557 h 259557"/>
              <a:gd name="connsiteX1" fmla="*/ 0 w 352425"/>
              <a:gd name="connsiteY1" fmla="*/ 150019 h 259557"/>
              <a:gd name="connsiteX2" fmla="*/ 54769 w 352425"/>
              <a:gd name="connsiteY2" fmla="*/ 135732 h 259557"/>
              <a:gd name="connsiteX3" fmla="*/ 33337 w 352425"/>
              <a:gd name="connsiteY3" fmla="*/ 80963 h 259557"/>
              <a:gd name="connsiteX4" fmla="*/ 307181 w 352425"/>
              <a:gd name="connsiteY4" fmla="*/ 0 h 259557"/>
              <a:gd name="connsiteX5" fmla="*/ 352425 w 352425"/>
              <a:gd name="connsiteY5" fmla="*/ 157163 h 259557"/>
              <a:gd name="connsiteX6" fmla="*/ 33337 w 352425"/>
              <a:gd name="connsiteY6" fmla="*/ 259557 h 259557"/>
              <a:gd name="connsiteX0" fmla="*/ 33337 w 352425"/>
              <a:gd name="connsiteY0" fmla="*/ 259557 h 259557"/>
              <a:gd name="connsiteX1" fmla="*/ 0 w 352425"/>
              <a:gd name="connsiteY1" fmla="*/ 150019 h 259557"/>
              <a:gd name="connsiteX2" fmla="*/ 33337 w 352425"/>
              <a:gd name="connsiteY2" fmla="*/ 80963 h 259557"/>
              <a:gd name="connsiteX3" fmla="*/ 307181 w 352425"/>
              <a:gd name="connsiteY3" fmla="*/ 0 h 259557"/>
              <a:gd name="connsiteX4" fmla="*/ 352425 w 352425"/>
              <a:gd name="connsiteY4" fmla="*/ 157163 h 259557"/>
              <a:gd name="connsiteX5" fmla="*/ 33337 w 352425"/>
              <a:gd name="connsiteY5" fmla="*/ 259557 h 259557"/>
              <a:gd name="connsiteX0" fmla="*/ 33337 w 352425"/>
              <a:gd name="connsiteY0" fmla="*/ 259557 h 259557"/>
              <a:gd name="connsiteX1" fmla="*/ 0 w 352425"/>
              <a:gd name="connsiteY1" fmla="*/ 150019 h 259557"/>
              <a:gd name="connsiteX2" fmla="*/ 307181 w 352425"/>
              <a:gd name="connsiteY2" fmla="*/ 0 h 259557"/>
              <a:gd name="connsiteX3" fmla="*/ 352425 w 352425"/>
              <a:gd name="connsiteY3" fmla="*/ 157163 h 259557"/>
              <a:gd name="connsiteX4" fmla="*/ 33337 w 352425"/>
              <a:gd name="connsiteY4" fmla="*/ 259557 h 259557"/>
              <a:gd name="connsiteX0" fmla="*/ 134829 w 453917"/>
              <a:gd name="connsiteY0" fmla="*/ 259557 h 259557"/>
              <a:gd name="connsiteX1" fmla="*/ 0 w 453917"/>
              <a:gd name="connsiteY1" fmla="*/ 91588 h 259557"/>
              <a:gd name="connsiteX2" fmla="*/ 408673 w 453917"/>
              <a:gd name="connsiteY2" fmla="*/ 0 h 259557"/>
              <a:gd name="connsiteX3" fmla="*/ 453917 w 453917"/>
              <a:gd name="connsiteY3" fmla="*/ 157163 h 259557"/>
              <a:gd name="connsiteX4" fmla="*/ 134829 w 453917"/>
              <a:gd name="connsiteY4" fmla="*/ 259557 h 259557"/>
              <a:gd name="connsiteX0" fmla="*/ 134829 w 453917"/>
              <a:gd name="connsiteY0" fmla="*/ 292997 h 292997"/>
              <a:gd name="connsiteX1" fmla="*/ 0 w 453917"/>
              <a:gd name="connsiteY1" fmla="*/ 125028 h 292997"/>
              <a:gd name="connsiteX2" fmla="*/ 397305 w 453917"/>
              <a:gd name="connsiteY2" fmla="*/ 0 h 292997"/>
              <a:gd name="connsiteX3" fmla="*/ 453917 w 453917"/>
              <a:gd name="connsiteY3" fmla="*/ 190603 h 292997"/>
              <a:gd name="connsiteX4" fmla="*/ 134829 w 453917"/>
              <a:gd name="connsiteY4" fmla="*/ 292997 h 292997"/>
              <a:gd name="connsiteX0" fmla="*/ 134829 w 487154"/>
              <a:gd name="connsiteY0" fmla="*/ 292997 h 292997"/>
              <a:gd name="connsiteX1" fmla="*/ 0 w 487154"/>
              <a:gd name="connsiteY1" fmla="*/ 125028 h 292997"/>
              <a:gd name="connsiteX2" fmla="*/ 397305 w 487154"/>
              <a:gd name="connsiteY2" fmla="*/ 0 h 292997"/>
              <a:gd name="connsiteX3" fmla="*/ 487154 w 487154"/>
              <a:gd name="connsiteY3" fmla="*/ 240130 h 292997"/>
              <a:gd name="connsiteX4" fmla="*/ 134829 w 487154"/>
              <a:gd name="connsiteY4" fmla="*/ 292997 h 292997"/>
              <a:gd name="connsiteX0" fmla="*/ 28575 w 487154"/>
              <a:gd name="connsiteY0" fmla="*/ 180404 h 240130"/>
              <a:gd name="connsiteX1" fmla="*/ 0 w 487154"/>
              <a:gd name="connsiteY1" fmla="*/ 125028 h 240130"/>
              <a:gd name="connsiteX2" fmla="*/ 397305 w 487154"/>
              <a:gd name="connsiteY2" fmla="*/ 0 h 240130"/>
              <a:gd name="connsiteX3" fmla="*/ 487154 w 487154"/>
              <a:gd name="connsiteY3" fmla="*/ 240130 h 240130"/>
              <a:gd name="connsiteX4" fmla="*/ 28575 w 487154"/>
              <a:gd name="connsiteY4" fmla="*/ 180404 h 240130"/>
              <a:gd name="connsiteX0" fmla="*/ 15683 w 474262"/>
              <a:gd name="connsiteY0" fmla="*/ 180404 h 240130"/>
              <a:gd name="connsiteX1" fmla="*/ 0 w 474262"/>
              <a:gd name="connsiteY1" fmla="*/ 122626 h 240130"/>
              <a:gd name="connsiteX2" fmla="*/ 384413 w 474262"/>
              <a:gd name="connsiteY2" fmla="*/ 0 h 240130"/>
              <a:gd name="connsiteX3" fmla="*/ 474262 w 474262"/>
              <a:gd name="connsiteY3" fmla="*/ 240130 h 240130"/>
              <a:gd name="connsiteX4" fmla="*/ 15683 w 474262"/>
              <a:gd name="connsiteY4" fmla="*/ 180404 h 240130"/>
              <a:gd name="connsiteX0" fmla="*/ 15683 w 474262"/>
              <a:gd name="connsiteY0" fmla="*/ 187133 h 246859"/>
              <a:gd name="connsiteX1" fmla="*/ 0 w 474262"/>
              <a:gd name="connsiteY1" fmla="*/ 129355 h 246859"/>
              <a:gd name="connsiteX2" fmla="*/ 395058 w 474262"/>
              <a:gd name="connsiteY2" fmla="*/ 0 h 246859"/>
              <a:gd name="connsiteX3" fmla="*/ 474262 w 474262"/>
              <a:gd name="connsiteY3" fmla="*/ 246859 h 246859"/>
              <a:gd name="connsiteX4" fmla="*/ 15683 w 474262"/>
              <a:gd name="connsiteY4" fmla="*/ 187133 h 246859"/>
              <a:gd name="connsiteX0" fmla="*/ 0 w 478519"/>
              <a:gd name="connsiteY0" fmla="*/ 185243 h 246859"/>
              <a:gd name="connsiteX1" fmla="*/ 4257 w 478519"/>
              <a:gd name="connsiteY1" fmla="*/ 129355 h 246859"/>
              <a:gd name="connsiteX2" fmla="*/ 399315 w 478519"/>
              <a:gd name="connsiteY2" fmla="*/ 0 h 246859"/>
              <a:gd name="connsiteX3" fmla="*/ 478519 w 478519"/>
              <a:gd name="connsiteY3" fmla="*/ 246859 h 246859"/>
              <a:gd name="connsiteX4" fmla="*/ 0 w 478519"/>
              <a:gd name="connsiteY4" fmla="*/ 185243 h 246859"/>
              <a:gd name="connsiteX0" fmla="*/ 15445 w 493964"/>
              <a:gd name="connsiteY0" fmla="*/ 185243 h 246859"/>
              <a:gd name="connsiteX1" fmla="*/ 0 w 493964"/>
              <a:gd name="connsiteY1" fmla="*/ 117544 h 246859"/>
              <a:gd name="connsiteX2" fmla="*/ 414760 w 493964"/>
              <a:gd name="connsiteY2" fmla="*/ 0 h 246859"/>
              <a:gd name="connsiteX3" fmla="*/ 493964 w 493964"/>
              <a:gd name="connsiteY3" fmla="*/ 246859 h 246859"/>
              <a:gd name="connsiteX4" fmla="*/ 15445 w 493964"/>
              <a:gd name="connsiteY4" fmla="*/ 185243 h 246859"/>
              <a:gd name="connsiteX0" fmla="*/ 15445 w 493964"/>
              <a:gd name="connsiteY0" fmla="*/ 193138 h 254754"/>
              <a:gd name="connsiteX1" fmla="*/ 0 w 493964"/>
              <a:gd name="connsiteY1" fmla="*/ 125439 h 254754"/>
              <a:gd name="connsiteX2" fmla="*/ 417002 w 493964"/>
              <a:gd name="connsiteY2" fmla="*/ 0 h 254754"/>
              <a:gd name="connsiteX3" fmla="*/ 493964 w 493964"/>
              <a:gd name="connsiteY3" fmla="*/ 254754 h 254754"/>
              <a:gd name="connsiteX4" fmla="*/ 15445 w 493964"/>
              <a:gd name="connsiteY4" fmla="*/ 193138 h 254754"/>
              <a:gd name="connsiteX0" fmla="*/ 20195 w 498714"/>
              <a:gd name="connsiteY0" fmla="*/ 193138 h 254754"/>
              <a:gd name="connsiteX1" fmla="*/ 0 w 498714"/>
              <a:gd name="connsiteY1" fmla="*/ 124170 h 254754"/>
              <a:gd name="connsiteX2" fmla="*/ 421752 w 498714"/>
              <a:gd name="connsiteY2" fmla="*/ 0 h 254754"/>
              <a:gd name="connsiteX3" fmla="*/ 498714 w 498714"/>
              <a:gd name="connsiteY3" fmla="*/ 254754 h 254754"/>
              <a:gd name="connsiteX4" fmla="*/ 20195 w 498714"/>
              <a:gd name="connsiteY4" fmla="*/ 193138 h 254754"/>
              <a:gd name="connsiteX0" fmla="*/ 52640 w 498714"/>
              <a:gd name="connsiteY0" fmla="*/ 302479 h 302479"/>
              <a:gd name="connsiteX1" fmla="*/ 0 w 498714"/>
              <a:gd name="connsiteY1" fmla="*/ 124170 h 302479"/>
              <a:gd name="connsiteX2" fmla="*/ 421752 w 498714"/>
              <a:gd name="connsiteY2" fmla="*/ 0 h 302479"/>
              <a:gd name="connsiteX3" fmla="*/ 498714 w 498714"/>
              <a:gd name="connsiteY3" fmla="*/ 254754 h 302479"/>
              <a:gd name="connsiteX4" fmla="*/ 52640 w 498714"/>
              <a:gd name="connsiteY4" fmla="*/ 302479 h 302479"/>
              <a:gd name="connsiteX0" fmla="*/ 68125 w 514199"/>
              <a:gd name="connsiteY0" fmla="*/ 302479 h 302479"/>
              <a:gd name="connsiteX1" fmla="*/ 0 w 514199"/>
              <a:gd name="connsiteY1" fmla="*/ 244998 h 302479"/>
              <a:gd name="connsiteX2" fmla="*/ 437237 w 514199"/>
              <a:gd name="connsiteY2" fmla="*/ 0 h 302479"/>
              <a:gd name="connsiteX3" fmla="*/ 514199 w 514199"/>
              <a:gd name="connsiteY3" fmla="*/ 254754 h 302479"/>
              <a:gd name="connsiteX4" fmla="*/ 68125 w 514199"/>
              <a:gd name="connsiteY4" fmla="*/ 302479 h 302479"/>
              <a:gd name="connsiteX0" fmla="*/ 68125 w 514199"/>
              <a:gd name="connsiteY0" fmla="*/ 441154 h 441154"/>
              <a:gd name="connsiteX1" fmla="*/ 0 w 514199"/>
              <a:gd name="connsiteY1" fmla="*/ 383673 h 441154"/>
              <a:gd name="connsiteX2" fmla="*/ 275848 w 514199"/>
              <a:gd name="connsiteY2" fmla="*/ 0 h 441154"/>
              <a:gd name="connsiteX3" fmla="*/ 514199 w 514199"/>
              <a:gd name="connsiteY3" fmla="*/ 393429 h 441154"/>
              <a:gd name="connsiteX4" fmla="*/ 68125 w 514199"/>
              <a:gd name="connsiteY4" fmla="*/ 441154 h 441154"/>
              <a:gd name="connsiteX0" fmla="*/ 68125 w 514199"/>
              <a:gd name="connsiteY0" fmla="*/ 441154 h 441154"/>
              <a:gd name="connsiteX1" fmla="*/ 0 w 514199"/>
              <a:gd name="connsiteY1" fmla="*/ 383673 h 441154"/>
              <a:gd name="connsiteX2" fmla="*/ 157612 w 514199"/>
              <a:gd name="connsiteY2" fmla="*/ 165006 h 441154"/>
              <a:gd name="connsiteX3" fmla="*/ 275848 w 514199"/>
              <a:gd name="connsiteY3" fmla="*/ 0 h 441154"/>
              <a:gd name="connsiteX4" fmla="*/ 514199 w 514199"/>
              <a:gd name="connsiteY4" fmla="*/ 393429 h 441154"/>
              <a:gd name="connsiteX5" fmla="*/ 68125 w 514199"/>
              <a:gd name="connsiteY5" fmla="*/ 441154 h 441154"/>
              <a:gd name="connsiteX0" fmla="*/ 68125 w 514199"/>
              <a:gd name="connsiteY0" fmla="*/ 441154 h 441154"/>
              <a:gd name="connsiteX1" fmla="*/ 0 w 514199"/>
              <a:gd name="connsiteY1" fmla="*/ 383673 h 441154"/>
              <a:gd name="connsiteX2" fmla="*/ 282318 w 514199"/>
              <a:gd name="connsiteY2" fmla="*/ 259638 h 441154"/>
              <a:gd name="connsiteX3" fmla="*/ 275848 w 514199"/>
              <a:gd name="connsiteY3" fmla="*/ 0 h 441154"/>
              <a:gd name="connsiteX4" fmla="*/ 514199 w 514199"/>
              <a:gd name="connsiteY4" fmla="*/ 393429 h 441154"/>
              <a:gd name="connsiteX5" fmla="*/ 68125 w 514199"/>
              <a:gd name="connsiteY5" fmla="*/ 441154 h 441154"/>
              <a:gd name="connsiteX0" fmla="*/ 68125 w 514199"/>
              <a:gd name="connsiteY0" fmla="*/ 441154 h 441154"/>
              <a:gd name="connsiteX1" fmla="*/ 0 w 514199"/>
              <a:gd name="connsiteY1" fmla="*/ 383673 h 441154"/>
              <a:gd name="connsiteX2" fmla="*/ 226512 w 514199"/>
              <a:gd name="connsiteY2" fmla="*/ 160979 h 441154"/>
              <a:gd name="connsiteX3" fmla="*/ 275848 w 514199"/>
              <a:gd name="connsiteY3" fmla="*/ 0 h 441154"/>
              <a:gd name="connsiteX4" fmla="*/ 514199 w 514199"/>
              <a:gd name="connsiteY4" fmla="*/ 393429 h 441154"/>
              <a:gd name="connsiteX5" fmla="*/ 68125 w 514199"/>
              <a:gd name="connsiteY5" fmla="*/ 441154 h 441154"/>
              <a:gd name="connsiteX0" fmla="*/ 69701 w 515775"/>
              <a:gd name="connsiteY0" fmla="*/ 441154 h 441154"/>
              <a:gd name="connsiteX1" fmla="*/ 0 w 515775"/>
              <a:gd name="connsiteY1" fmla="*/ 372434 h 441154"/>
              <a:gd name="connsiteX2" fmla="*/ 228088 w 515775"/>
              <a:gd name="connsiteY2" fmla="*/ 160979 h 441154"/>
              <a:gd name="connsiteX3" fmla="*/ 277424 w 515775"/>
              <a:gd name="connsiteY3" fmla="*/ 0 h 441154"/>
              <a:gd name="connsiteX4" fmla="*/ 515775 w 515775"/>
              <a:gd name="connsiteY4" fmla="*/ 393429 h 441154"/>
              <a:gd name="connsiteX5" fmla="*/ 69701 w 515775"/>
              <a:gd name="connsiteY5" fmla="*/ 441154 h 441154"/>
              <a:gd name="connsiteX0" fmla="*/ 69701 w 515775"/>
              <a:gd name="connsiteY0" fmla="*/ 441154 h 441154"/>
              <a:gd name="connsiteX1" fmla="*/ 0 w 515775"/>
              <a:gd name="connsiteY1" fmla="*/ 372434 h 441154"/>
              <a:gd name="connsiteX2" fmla="*/ 228088 w 515775"/>
              <a:gd name="connsiteY2" fmla="*/ 160979 h 441154"/>
              <a:gd name="connsiteX3" fmla="*/ 251023 w 515775"/>
              <a:gd name="connsiteY3" fmla="*/ 73133 h 441154"/>
              <a:gd name="connsiteX4" fmla="*/ 277424 w 515775"/>
              <a:gd name="connsiteY4" fmla="*/ 0 h 441154"/>
              <a:gd name="connsiteX5" fmla="*/ 515775 w 515775"/>
              <a:gd name="connsiteY5" fmla="*/ 393429 h 441154"/>
              <a:gd name="connsiteX6" fmla="*/ 69701 w 515775"/>
              <a:gd name="connsiteY6" fmla="*/ 441154 h 441154"/>
              <a:gd name="connsiteX0" fmla="*/ 69701 w 515775"/>
              <a:gd name="connsiteY0" fmla="*/ 441154 h 441154"/>
              <a:gd name="connsiteX1" fmla="*/ 0 w 515775"/>
              <a:gd name="connsiteY1" fmla="*/ 372434 h 441154"/>
              <a:gd name="connsiteX2" fmla="*/ 228088 w 515775"/>
              <a:gd name="connsiteY2" fmla="*/ 160979 h 441154"/>
              <a:gd name="connsiteX3" fmla="*/ 248940 w 515775"/>
              <a:gd name="connsiteY3" fmla="*/ 16831 h 441154"/>
              <a:gd name="connsiteX4" fmla="*/ 277424 w 515775"/>
              <a:gd name="connsiteY4" fmla="*/ 0 h 441154"/>
              <a:gd name="connsiteX5" fmla="*/ 515775 w 515775"/>
              <a:gd name="connsiteY5" fmla="*/ 393429 h 441154"/>
              <a:gd name="connsiteX6" fmla="*/ 69701 w 515775"/>
              <a:gd name="connsiteY6" fmla="*/ 441154 h 441154"/>
              <a:gd name="connsiteX0" fmla="*/ 69701 w 515775"/>
              <a:gd name="connsiteY0" fmla="*/ 441154 h 441154"/>
              <a:gd name="connsiteX1" fmla="*/ 0 w 515775"/>
              <a:gd name="connsiteY1" fmla="*/ 372434 h 441154"/>
              <a:gd name="connsiteX2" fmla="*/ 228088 w 515775"/>
              <a:gd name="connsiteY2" fmla="*/ 160979 h 441154"/>
              <a:gd name="connsiteX3" fmla="*/ 248940 w 515775"/>
              <a:gd name="connsiteY3" fmla="*/ 16831 h 441154"/>
              <a:gd name="connsiteX4" fmla="*/ 277424 w 515775"/>
              <a:gd name="connsiteY4" fmla="*/ 0 h 441154"/>
              <a:gd name="connsiteX5" fmla="*/ 515775 w 515775"/>
              <a:gd name="connsiteY5" fmla="*/ 393429 h 441154"/>
              <a:gd name="connsiteX6" fmla="*/ 411200 w 515775"/>
              <a:gd name="connsiteY6" fmla="*/ 401684 h 441154"/>
              <a:gd name="connsiteX7" fmla="*/ 69701 w 515775"/>
              <a:gd name="connsiteY7" fmla="*/ 441154 h 441154"/>
              <a:gd name="connsiteX0" fmla="*/ 69701 w 515775"/>
              <a:gd name="connsiteY0" fmla="*/ 441154 h 441154"/>
              <a:gd name="connsiteX1" fmla="*/ 0 w 515775"/>
              <a:gd name="connsiteY1" fmla="*/ 372434 h 441154"/>
              <a:gd name="connsiteX2" fmla="*/ 228088 w 515775"/>
              <a:gd name="connsiteY2" fmla="*/ 160979 h 441154"/>
              <a:gd name="connsiteX3" fmla="*/ 248940 w 515775"/>
              <a:gd name="connsiteY3" fmla="*/ 16831 h 441154"/>
              <a:gd name="connsiteX4" fmla="*/ 277424 w 515775"/>
              <a:gd name="connsiteY4" fmla="*/ 0 h 441154"/>
              <a:gd name="connsiteX5" fmla="*/ 515775 w 515775"/>
              <a:gd name="connsiteY5" fmla="*/ 393429 h 441154"/>
              <a:gd name="connsiteX6" fmla="*/ 224944 w 515775"/>
              <a:gd name="connsiteY6" fmla="*/ 284307 h 441154"/>
              <a:gd name="connsiteX7" fmla="*/ 69701 w 515775"/>
              <a:gd name="connsiteY7" fmla="*/ 441154 h 441154"/>
              <a:gd name="connsiteX0" fmla="*/ 67866 w 515775"/>
              <a:gd name="connsiteY0" fmla="*/ 434359 h 434359"/>
              <a:gd name="connsiteX1" fmla="*/ 0 w 515775"/>
              <a:gd name="connsiteY1" fmla="*/ 372434 h 434359"/>
              <a:gd name="connsiteX2" fmla="*/ 228088 w 515775"/>
              <a:gd name="connsiteY2" fmla="*/ 160979 h 434359"/>
              <a:gd name="connsiteX3" fmla="*/ 248940 w 515775"/>
              <a:gd name="connsiteY3" fmla="*/ 16831 h 434359"/>
              <a:gd name="connsiteX4" fmla="*/ 277424 w 515775"/>
              <a:gd name="connsiteY4" fmla="*/ 0 h 434359"/>
              <a:gd name="connsiteX5" fmla="*/ 515775 w 515775"/>
              <a:gd name="connsiteY5" fmla="*/ 393429 h 434359"/>
              <a:gd name="connsiteX6" fmla="*/ 224944 w 515775"/>
              <a:gd name="connsiteY6" fmla="*/ 284307 h 434359"/>
              <a:gd name="connsiteX7" fmla="*/ 67866 w 515775"/>
              <a:gd name="connsiteY7" fmla="*/ 434359 h 434359"/>
              <a:gd name="connsiteX0" fmla="*/ 67866 w 415065"/>
              <a:gd name="connsiteY0" fmla="*/ 434359 h 434359"/>
              <a:gd name="connsiteX1" fmla="*/ 0 w 415065"/>
              <a:gd name="connsiteY1" fmla="*/ 372434 h 434359"/>
              <a:gd name="connsiteX2" fmla="*/ 228088 w 415065"/>
              <a:gd name="connsiteY2" fmla="*/ 160979 h 434359"/>
              <a:gd name="connsiteX3" fmla="*/ 248940 w 415065"/>
              <a:gd name="connsiteY3" fmla="*/ 16831 h 434359"/>
              <a:gd name="connsiteX4" fmla="*/ 277424 w 415065"/>
              <a:gd name="connsiteY4" fmla="*/ 0 h 434359"/>
              <a:gd name="connsiteX5" fmla="*/ 415065 w 415065"/>
              <a:gd name="connsiteY5" fmla="*/ 231078 h 434359"/>
              <a:gd name="connsiteX6" fmla="*/ 224944 w 415065"/>
              <a:gd name="connsiteY6" fmla="*/ 284307 h 434359"/>
              <a:gd name="connsiteX7" fmla="*/ 67866 w 415065"/>
              <a:gd name="connsiteY7" fmla="*/ 434359 h 434359"/>
              <a:gd name="connsiteX0" fmla="*/ 67866 w 412665"/>
              <a:gd name="connsiteY0" fmla="*/ 434359 h 434359"/>
              <a:gd name="connsiteX1" fmla="*/ 0 w 412665"/>
              <a:gd name="connsiteY1" fmla="*/ 372434 h 434359"/>
              <a:gd name="connsiteX2" fmla="*/ 228088 w 412665"/>
              <a:gd name="connsiteY2" fmla="*/ 160979 h 434359"/>
              <a:gd name="connsiteX3" fmla="*/ 248940 w 412665"/>
              <a:gd name="connsiteY3" fmla="*/ 16831 h 434359"/>
              <a:gd name="connsiteX4" fmla="*/ 277424 w 412665"/>
              <a:gd name="connsiteY4" fmla="*/ 0 h 434359"/>
              <a:gd name="connsiteX5" fmla="*/ 412665 w 412665"/>
              <a:gd name="connsiteY5" fmla="*/ 103415 h 434359"/>
              <a:gd name="connsiteX6" fmla="*/ 224944 w 412665"/>
              <a:gd name="connsiteY6" fmla="*/ 284307 h 434359"/>
              <a:gd name="connsiteX7" fmla="*/ 67866 w 412665"/>
              <a:gd name="connsiteY7" fmla="*/ 434359 h 434359"/>
              <a:gd name="connsiteX0" fmla="*/ 67866 w 425569"/>
              <a:gd name="connsiteY0" fmla="*/ 434359 h 434359"/>
              <a:gd name="connsiteX1" fmla="*/ 0 w 425569"/>
              <a:gd name="connsiteY1" fmla="*/ 372434 h 434359"/>
              <a:gd name="connsiteX2" fmla="*/ 228088 w 425569"/>
              <a:gd name="connsiteY2" fmla="*/ 160979 h 434359"/>
              <a:gd name="connsiteX3" fmla="*/ 248940 w 425569"/>
              <a:gd name="connsiteY3" fmla="*/ 16831 h 434359"/>
              <a:gd name="connsiteX4" fmla="*/ 277424 w 425569"/>
              <a:gd name="connsiteY4" fmla="*/ 0 h 434359"/>
              <a:gd name="connsiteX5" fmla="*/ 425569 w 425569"/>
              <a:gd name="connsiteY5" fmla="*/ 226782 h 434359"/>
              <a:gd name="connsiteX6" fmla="*/ 224944 w 425569"/>
              <a:gd name="connsiteY6" fmla="*/ 284307 h 434359"/>
              <a:gd name="connsiteX7" fmla="*/ 67866 w 425569"/>
              <a:gd name="connsiteY7" fmla="*/ 434359 h 434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5569" h="434359">
                <a:moveTo>
                  <a:pt x="67866" y="434359"/>
                </a:moveTo>
                <a:lnTo>
                  <a:pt x="0" y="372434"/>
                </a:lnTo>
                <a:lnTo>
                  <a:pt x="228088" y="160979"/>
                </a:lnTo>
                <a:lnTo>
                  <a:pt x="248940" y="16831"/>
                </a:lnTo>
                <a:lnTo>
                  <a:pt x="277424" y="0"/>
                </a:lnTo>
                <a:lnTo>
                  <a:pt x="425569" y="226782"/>
                </a:lnTo>
                <a:lnTo>
                  <a:pt x="224944" y="284307"/>
                </a:lnTo>
                <a:lnTo>
                  <a:pt x="67866" y="434359"/>
                </a:lnTo>
                <a:close/>
              </a:path>
            </a:pathLst>
          </a:custGeom>
          <a:solidFill>
            <a:srgbClr val="00B0F0">
              <a:alpha val="24000"/>
            </a:srgbClr>
          </a:solidFill>
          <a:ln w="12700" cmpd="sng">
            <a:solidFill>
              <a:schemeClr val="tx1"/>
            </a:solidFill>
            <a:prstDash val="solid"/>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5" name="Rectangle 2"/>
          <p:cNvSpPr txBox="1">
            <a:spLocks noChangeArrowheads="1"/>
          </p:cNvSpPr>
          <p:nvPr/>
        </p:nvSpPr>
        <p:spPr bwMode="auto">
          <a:xfrm>
            <a:off x="1143000" y="0"/>
            <a:ext cx="9906000" cy="451272"/>
          </a:xfrm>
          <a:prstGeom prst="rect">
            <a:avLst/>
          </a:prstGeom>
          <a:gradFill rotWithShape="1">
            <a:gsLst>
              <a:gs pos="0">
                <a:srgbClr val="000066"/>
              </a:gs>
              <a:gs pos="50000">
                <a:srgbClr val="0000FF"/>
              </a:gs>
              <a:gs pos="100000">
                <a:srgbClr val="000066"/>
              </a:gs>
            </a:gsLst>
            <a:lin ang="5400000" scaled="1"/>
          </a:gradFill>
          <a:ln w="9525">
            <a:noFill/>
            <a:miter lim="800000"/>
            <a:headEnd/>
            <a:tailEnd/>
          </a:ln>
        </p:spPr>
        <p:txBody>
          <a:bodyPr vert="horz" wrap="square" lIns="91428" tIns="45714" rIns="91428" bIns="45714" numCol="1" anchor="ctr"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rPr>
              <a:t>６</a:t>
            </a:r>
            <a:r>
              <a:rPr kumimoji="1" lang="ja-JP" altLang="en-US" sz="1400" b="1" i="0" u="none" strike="noStrike" kern="1200" cap="none" spc="0" normalizeH="0" baseline="0" noProof="0" dirty="0" err="1" smtClean="0">
                <a:ln>
                  <a:noFill/>
                </a:ln>
                <a:solidFill>
                  <a:prstClr val="white"/>
                </a:solidFill>
                <a:effectLst/>
                <a:uLnTx/>
                <a:uFillTx/>
                <a:latin typeface="ＭＳ ゴシック" pitchFamily="49" charset="-128"/>
                <a:ea typeface="ＭＳ ゴシック" pitchFamily="49" charset="-128"/>
                <a:cs typeface="+mn-cs"/>
              </a:rPr>
              <a:t>．</a:t>
            </a:r>
            <a:r>
              <a:rPr kumimoji="1" lang="ja-JP" altLang="en-US" sz="12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rPr>
              <a:t>大阪城公園、大阪城東部地区、京橋・大阪ビジネスパーク、難波宮跡公園</a:t>
            </a:r>
            <a:r>
              <a:rPr kumimoji="1" lang="ja-JP" altLang="en-US" sz="14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rPr>
              <a:t>　③</a:t>
            </a:r>
            <a:r>
              <a:rPr kumimoji="1" lang="ja-JP" altLang="en-US" sz="14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京橋駅周辺の歩行者ﾈｯﾄﾜｰｸの向上と、</a:t>
            </a:r>
            <a:r>
              <a:rPr kumimoji="1" lang="en-US" altLang="ja-JP" sz="14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OBP</a:t>
            </a:r>
            <a:r>
              <a:rPr kumimoji="1" lang="ja-JP" altLang="en-US" sz="14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の再生</a:t>
            </a:r>
            <a:endParaRPr kumimoji="1" lang="en-US" altLang="ja-JP" sz="14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endParaRPr>
          </a:p>
        </p:txBody>
      </p:sp>
      <p:sp>
        <p:nvSpPr>
          <p:cNvPr id="7" name="角丸四角形 6"/>
          <p:cNvSpPr/>
          <p:nvPr/>
        </p:nvSpPr>
        <p:spPr>
          <a:xfrm>
            <a:off x="1271511" y="474182"/>
            <a:ext cx="9649071" cy="1135362"/>
          </a:xfrm>
          <a:prstGeom prst="roundRect">
            <a:avLst>
              <a:gd name="adj" fmla="val 12653"/>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tIns="0" bIns="0" rtlCol="0"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＜めざす姿＞</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88900" marR="0" lvl="0" indent="-88900" algn="l" defTabSz="914400" rtl="0" eaLnBrk="1" fontAlgn="auto" latinLnBrk="0" hangingPunct="1">
              <a:lnSpc>
                <a:spcPts val="18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・京橋駅周辺では、国際観光拠点である大阪城公園に隣接した交通ターミナルとして、観光客など来訪者の誘致や滞在を図り、関西広域の観光資源を繋ぐハブ拠点を形成するとともに大阪ビジネスパーク（</a:t>
            </a:r>
            <a:r>
              <a:rPr kumimoji="1" lang="en-US" altLang="ja-JP" sz="16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OBP</a:t>
            </a:r>
            <a:r>
              <a:rPr kumimoji="1" lang="ja-JP" altLang="en-US" sz="16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）を災害時などリスク発生時の業務継続性に強い街として再生し、国際的なビジネス拠点の形成を図り、魅力ある複合的な国際拠点形成をめざす。</a:t>
            </a:r>
            <a:endParaRPr kumimoji="1" lang="en-US" altLang="ja-JP" sz="16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p:txBody>
      </p:sp>
      <p:sp>
        <p:nvSpPr>
          <p:cNvPr id="307" name="正方形/長方形 306"/>
          <p:cNvSpPr/>
          <p:nvPr/>
        </p:nvSpPr>
        <p:spPr>
          <a:xfrm>
            <a:off x="4583832" y="1713610"/>
            <a:ext cx="2664296" cy="4929718"/>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72000" tIns="324000" rIns="72000" bIns="0" rtlCol="0" anchor="t" anchorCtr="0"/>
          <a:lstStyle/>
          <a:p>
            <a:pPr marL="87313" marR="0" lvl="0" indent="-87313"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京橋</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a:p>
            <a:pPr marL="87313" marR="0" lvl="0" indent="-87313"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・ターミナル駅にふさわしい基幹商業機能のさらなる強化や高質な宿泊機能の導入等による駅前のポテンシャルの向上を図る。</a:t>
            </a:r>
          </a:p>
          <a:p>
            <a:pPr marL="87313" marR="0" lvl="0" indent="-87313"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・交通結節点としての機能整備と駅間や大阪ビジネスパークとの安全で快適な歩行者ネットワークの形成とともに、国際観光拠点としてのターミナル駅の機能拡充を図る。</a:t>
            </a:r>
            <a:endPar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88900" marR="0" lvl="0" indent="-88900" algn="l" defTabSz="914400" rtl="0" eaLnBrk="1" fontAlgn="auto" latinLnBrk="0" hangingPunct="1">
              <a:lnSpc>
                <a:spcPct val="15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大阪ビジネスパーク</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a:p>
            <a:pPr marL="87313" marR="0" lvl="0" indent="-87313"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・建物の大規模な改修・更新を迎えるにあたり、災害時などリスク発生時の業務継続性に強く、エリア全体の防災性や環境に配慮したまちとする。</a:t>
            </a:r>
            <a:endPar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87313" marR="0" lvl="0" indent="-87313"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・公開空地等と一体となるようパークアベュー*の活用を図るなど、歩行者空間を整備。</a:t>
            </a:r>
            <a:endPar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87313" marR="0" lvl="0" indent="-87313"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87313" marR="0" lvl="0" indent="-87313"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　＊地区内の南北方向の道路の愛称</a:t>
            </a:r>
            <a:endParaRPr kumimoji="1" lang="en-US" altLang="ja-JP" sz="10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p:txBody>
      </p:sp>
      <p:sp>
        <p:nvSpPr>
          <p:cNvPr id="308" name="正方形/長方形 307"/>
          <p:cNvSpPr/>
          <p:nvPr/>
        </p:nvSpPr>
        <p:spPr>
          <a:xfrm>
            <a:off x="4583868" y="1713610"/>
            <a:ext cx="1728191" cy="288032"/>
          </a:xfrm>
          <a:prstGeom prst="rect">
            <a:avLst/>
          </a:prstGeom>
          <a:solidFill>
            <a:schemeClr val="tx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50" charset="-128"/>
                <a:cs typeface="+mn-cs"/>
              </a:rPr>
              <a:t>将来像</a:t>
            </a:r>
          </a:p>
        </p:txBody>
      </p:sp>
      <p:sp>
        <p:nvSpPr>
          <p:cNvPr id="309" name="右矢印 308"/>
          <p:cNvSpPr/>
          <p:nvPr/>
        </p:nvSpPr>
        <p:spPr>
          <a:xfrm>
            <a:off x="4330700" y="3581034"/>
            <a:ext cx="228748" cy="648072"/>
          </a:xfrm>
          <a:prstGeom prst="rightArrow">
            <a:avLst>
              <a:gd name="adj1" fmla="val 50000"/>
              <a:gd name="adj2" fmla="val 64058"/>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207" name="フリーフォーム 206"/>
          <p:cNvSpPr/>
          <p:nvPr/>
        </p:nvSpPr>
        <p:spPr>
          <a:xfrm>
            <a:off x="7336683" y="3944888"/>
            <a:ext cx="3321437" cy="2366918"/>
          </a:xfrm>
          <a:custGeom>
            <a:avLst/>
            <a:gdLst>
              <a:gd name="connsiteX0" fmla="*/ 1553029 w 1756229"/>
              <a:gd name="connsiteY0" fmla="*/ 0 h 1146628"/>
              <a:gd name="connsiteX1" fmla="*/ 957943 w 1756229"/>
              <a:gd name="connsiteY1" fmla="*/ 174171 h 1146628"/>
              <a:gd name="connsiteX2" fmla="*/ 0 w 1756229"/>
              <a:gd name="connsiteY2" fmla="*/ 711200 h 1146628"/>
              <a:gd name="connsiteX3" fmla="*/ 333829 w 1756229"/>
              <a:gd name="connsiteY3" fmla="*/ 885371 h 1146628"/>
              <a:gd name="connsiteX4" fmla="*/ 609600 w 1756229"/>
              <a:gd name="connsiteY4" fmla="*/ 870857 h 1146628"/>
              <a:gd name="connsiteX5" fmla="*/ 1132115 w 1756229"/>
              <a:gd name="connsiteY5" fmla="*/ 1103086 h 1146628"/>
              <a:gd name="connsiteX6" fmla="*/ 1654629 w 1756229"/>
              <a:gd name="connsiteY6" fmla="*/ 1146628 h 1146628"/>
              <a:gd name="connsiteX7" fmla="*/ 1756229 w 1756229"/>
              <a:gd name="connsiteY7" fmla="*/ 478971 h 1146628"/>
              <a:gd name="connsiteX8" fmla="*/ 1553029 w 1756229"/>
              <a:gd name="connsiteY8" fmla="*/ 0 h 1146628"/>
              <a:gd name="connsiteX0" fmla="*/ 1553029 w 1756229"/>
              <a:gd name="connsiteY0" fmla="*/ 0 h 1146628"/>
              <a:gd name="connsiteX1" fmla="*/ 982734 w 1756229"/>
              <a:gd name="connsiteY1" fmla="*/ 223529 h 1146628"/>
              <a:gd name="connsiteX2" fmla="*/ 0 w 1756229"/>
              <a:gd name="connsiteY2" fmla="*/ 711200 h 1146628"/>
              <a:gd name="connsiteX3" fmla="*/ 333829 w 1756229"/>
              <a:gd name="connsiteY3" fmla="*/ 885371 h 1146628"/>
              <a:gd name="connsiteX4" fmla="*/ 609600 w 1756229"/>
              <a:gd name="connsiteY4" fmla="*/ 870857 h 1146628"/>
              <a:gd name="connsiteX5" fmla="*/ 1132115 w 1756229"/>
              <a:gd name="connsiteY5" fmla="*/ 1103086 h 1146628"/>
              <a:gd name="connsiteX6" fmla="*/ 1654629 w 1756229"/>
              <a:gd name="connsiteY6" fmla="*/ 1146628 h 1146628"/>
              <a:gd name="connsiteX7" fmla="*/ 1756229 w 1756229"/>
              <a:gd name="connsiteY7" fmla="*/ 478971 h 1146628"/>
              <a:gd name="connsiteX8" fmla="*/ 1553029 w 1756229"/>
              <a:gd name="connsiteY8" fmla="*/ 0 h 1146628"/>
              <a:gd name="connsiteX0" fmla="*/ 1506399 w 1709599"/>
              <a:gd name="connsiteY0" fmla="*/ 0 h 1146628"/>
              <a:gd name="connsiteX1" fmla="*/ 936104 w 1709599"/>
              <a:gd name="connsiteY1" fmla="*/ 223529 h 1146628"/>
              <a:gd name="connsiteX2" fmla="*/ 0 w 1709599"/>
              <a:gd name="connsiteY2" fmla="*/ 727585 h 1146628"/>
              <a:gd name="connsiteX3" fmla="*/ 287199 w 1709599"/>
              <a:gd name="connsiteY3" fmla="*/ 885371 h 1146628"/>
              <a:gd name="connsiteX4" fmla="*/ 562970 w 1709599"/>
              <a:gd name="connsiteY4" fmla="*/ 870857 h 1146628"/>
              <a:gd name="connsiteX5" fmla="*/ 1085485 w 1709599"/>
              <a:gd name="connsiteY5" fmla="*/ 1103086 h 1146628"/>
              <a:gd name="connsiteX6" fmla="*/ 1607999 w 1709599"/>
              <a:gd name="connsiteY6" fmla="*/ 1146628 h 1146628"/>
              <a:gd name="connsiteX7" fmla="*/ 1709599 w 1709599"/>
              <a:gd name="connsiteY7" fmla="*/ 478971 h 1146628"/>
              <a:gd name="connsiteX8" fmla="*/ 1506399 w 1709599"/>
              <a:gd name="connsiteY8" fmla="*/ 0 h 1146628"/>
              <a:gd name="connsiteX0" fmla="*/ 1526268 w 1729468"/>
              <a:gd name="connsiteY0" fmla="*/ 0 h 1146628"/>
              <a:gd name="connsiteX1" fmla="*/ 955973 w 1729468"/>
              <a:gd name="connsiteY1" fmla="*/ 223529 h 1146628"/>
              <a:gd name="connsiteX2" fmla="*/ 0 w 1729468"/>
              <a:gd name="connsiteY2" fmla="*/ 751795 h 1146628"/>
              <a:gd name="connsiteX3" fmla="*/ 307068 w 1729468"/>
              <a:gd name="connsiteY3" fmla="*/ 885371 h 1146628"/>
              <a:gd name="connsiteX4" fmla="*/ 582839 w 1729468"/>
              <a:gd name="connsiteY4" fmla="*/ 870857 h 1146628"/>
              <a:gd name="connsiteX5" fmla="*/ 1105354 w 1729468"/>
              <a:gd name="connsiteY5" fmla="*/ 1103086 h 1146628"/>
              <a:gd name="connsiteX6" fmla="*/ 1627868 w 1729468"/>
              <a:gd name="connsiteY6" fmla="*/ 1146628 h 1146628"/>
              <a:gd name="connsiteX7" fmla="*/ 1729468 w 1729468"/>
              <a:gd name="connsiteY7" fmla="*/ 478971 h 1146628"/>
              <a:gd name="connsiteX8" fmla="*/ 1526268 w 1729468"/>
              <a:gd name="connsiteY8" fmla="*/ 0 h 1146628"/>
              <a:gd name="connsiteX0" fmla="*/ 1526268 w 1729468"/>
              <a:gd name="connsiteY0" fmla="*/ 0 h 1165678"/>
              <a:gd name="connsiteX1" fmla="*/ 955973 w 1729468"/>
              <a:gd name="connsiteY1" fmla="*/ 223529 h 1165678"/>
              <a:gd name="connsiteX2" fmla="*/ 0 w 1729468"/>
              <a:gd name="connsiteY2" fmla="*/ 751795 h 1165678"/>
              <a:gd name="connsiteX3" fmla="*/ 307068 w 1729468"/>
              <a:gd name="connsiteY3" fmla="*/ 885371 h 1165678"/>
              <a:gd name="connsiteX4" fmla="*/ 582839 w 1729468"/>
              <a:gd name="connsiteY4" fmla="*/ 870857 h 1165678"/>
              <a:gd name="connsiteX5" fmla="*/ 1105354 w 1729468"/>
              <a:gd name="connsiteY5" fmla="*/ 1103086 h 1165678"/>
              <a:gd name="connsiteX6" fmla="*/ 1585006 w 1729468"/>
              <a:gd name="connsiteY6" fmla="*/ 1165678 h 1165678"/>
              <a:gd name="connsiteX7" fmla="*/ 1729468 w 1729468"/>
              <a:gd name="connsiteY7" fmla="*/ 478971 h 1165678"/>
              <a:gd name="connsiteX8" fmla="*/ 1526268 w 1729468"/>
              <a:gd name="connsiteY8" fmla="*/ 0 h 1165678"/>
              <a:gd name="connsiteX0" fmla="*/ 1526268 w 1672318"/>
              <a:gd name="connsiteY0" fmla="*/ 0 h 1165678"/>
              <a:gd name="connsiteX1" fmla="*/ 955973 w 1672318"/>
              <a:gd name="connsiteY1" fmla="*/ 223529 h 1165678"/>
              <a:gd name="connsiteX2" fmla="*/ 0 w 1672318"/>
              <a:gd name="connsiteY2" fmla="*/ 751795 h 1165678"/>
              <a:gd name="connsiteX3" fmla="*/ 307068 w 1672318"/>
              <a:gd name="connsiteY3" fmla="*/ 885371 h 1165678"/>
              <a:gd name="connsiteX4" fmla="*/ 582839 w 1672318"/>
              <a:gd name="connsiteY4" fmla="*/ 870857 h 1165678"/>
              <a:gd name="connsiteX5" fmla="*/ 1105354 w 1672318"/>
              <a:gd name="connsiteY5" fmla="*/ 1103086 h 1165678"/>
              <a:gd name="connsiteX6" fmla="*/ 1585006 w 1672318"/>
              <a:gd name="connsiteY6" fmla="*/ 1165678 h 1165678"/>
              <a:gd name="connsiteX7" fmla="*/ 1672318 w 1672318"/>
              <a:gd name="connsiteY7" fmla="*/ 388483 h 1165678"/>
              <a:gd name="connsiteX8" fmla="*/ 1526268 w 1672318"/>
              <a:gd name="connsiteY8" fmla="*/ 0 h 1165678"/>
              <a:gd name="connsiteX0" fmla="*/ 1526268 w 1695450"/>
              <a:gd name="connsiteY0" fmla="*/ 0 h 1165678"/>
              <a:gd name="connsiteX1" fmla="*/ 955973 w 1695450"/>
              <a:gd name="connsiteY1" fmla="*/ 223529 h 1165678"/>
              <a:gd name="connsiteX2" fmla="*/ 0 w 1695450"/>
              <a:gd name="connsiteY2" fmla="*/ 751795 h 1165678"/>
              <a:gd name="connsiteX3" fmla="*/ 307068 w 1695450"/>
              <a:gd name="connsiteY3" fmla="*/ 885371 h 1165678"/>
              <a:gd name="connsiteX4" fmla="*/ 582839 w 1695450"/>
              <a:gd name="connsiteY4" fmla="*/ 870857 h 1165678"/>
              <a:gd name="connsiteX5" fmla="*/ 1105354 w 1695450"/>
              <a:gd name="connsiteY5" fmla="*/ 1103086 h 1165678"/>
              <a:gd name="connsiteX6" fmla="*/ 1585006 w 1695450"/>
              <a:gd name="connsiteY6" fmla="*/ 1165678 h 1165678"/>
              <a:gd name="connsiteX7" fmla="*/ 1695450 w 1695450"/>
              <a:gd name="connsiteY7" fmla="*/ 551770 h 1165678"/>
              <a:gd name="connsiteX8" fmla="*/ 1672318 w 1695450"/>
              <a:gd name="connsiteY8" fmla="*/ 388483 h 1165678"/>
              <a:gd name="connsiteX9" fmla="*/ 1526268 w 1695450"/>
              <a:gd name="connsiteY9" fmla="*/ 0 h 1165678"/>
              <a:gd name="connsiteX0" fmla="*/ 1550080 w 1695450"/>
              <a:gd name="connsiteY0" fmla="*/ 0 h 1146628"/>
              <a:gd name="connsiteX1" fmla="*/ 955973 w 1695450"/>
              <a:gd name="connsiteY1" fmla="*/ 204479 h 1146628"/>
              <a:gd name="connsiteX2" fmla="*/ 0 w 1695450"/>
              <a:gd name="connsiteY2" fmla="*/ 732745 h 1146628"/>
              <a:gd name="connsiteX3" fmla="*/ 307068 w 1695450"/>
              <a:gd name="connsiteY3" fmla="*/ 866321 h 1146628"/>
              <a:gd name="connsiteX4" fmla="*/ 582839 w 1695450"/>
              <a:gd name="connsiteY4" fmla="*/ 851807 h 1146628"/>
              <a:gd name="connsiteX5" fmla="*/ 1105354 w 1695450"/>
              <a:gd name="connsiteY5" fmla="*/ 1084036 h 1146628"/>
              <a:gd name="connsiteX6" fmla="*/ 1585006 w 1695450"/>
              <a:gd name="connsiteY6" fmla="*/ 1146628 h 1146628"/>
              <a:gd name="connsiteX7" fmla="*/ 1695450 w 1695450"/>
              <a:gd name="connsiteY7" fmla="*/ 532720 h 1146628"/>
              <a:gd name="connsiteX8" fmla="*/ 1672318 w 1695450"/>
              <a:gd name="connsiteY8" fmla="*/ 369433 h 1146628"/>
              <a:gd name="connsiteX9" fmla="*/ 1550080 w 1695450"/>
              <a:gd name="connsiteY9" fmla="*/ 0 h 1146628"/>
              <a:gd name="connsiteX0" fmla="*/ 1463666 w 1609036"/>
              <a:gd name="connsiteY0" fmla="*/ 0 h 1146628"/>
              <a:gd name="connsiteX1" fmla="*/ 869559 w 1609036"/>
              <a:gd name="connsiteY1" fmla="*/ 204479 h 1146628"/>
              <a:gd name="connsiteX2" fmla="*/ 0 w 1609036"/>
              <a:gd name="connsiteY2" fmla="*/ 698201 h 1146628"/>
              <a:gd name="connsiteX3" fmla="*/ 220654 w 1609036"/>
              <a:gd name="connsiteY3" fmla="*/ 866321 h 1146628"/>
              <a:gd name="connsiteX4" fmla="*/ 496425 w 1609036"/>
              <a:gd name="connsiteY4" fmla="*/ 851807 h 1146628"/>
              <a:gd name="connsiteX5" fmla="*/ 1018940 w 1609036"/>
              <a:gd name="connsiteY5" fmla="*/ 1084036 h 1146628"/>
              <a:gd name="connsiteX6" fmla="*/ 1498592 w 1609036"/>
              <a:gd name="connsiteY6" fmla="*/ 1146628 h 1146628"/>
              <a:gd name="connsiteX7" fmla="*/ 1609036 w 1609036"/>
              <a:gd name="connsiteY7" fmla="*/ 532720 h 1146628"/>
              <a:gd name="connsiteX8" fmla="*/ 1585904 w 1609036"/>
              <a:gd name="connsiteY8" fmla="*/ 369433 h 1146628"/>
              <a:gd name="connsiteX9" fmla="*/ 1463666 w 1609036"/>
              <a:gd name="connsiteY9" fmla="*/ 0 h 1146628"/>
              <a:gd name="connsiteX0" fmla="*/ 1463666 w 1609036"/>
              <a:gd name="connsiteY0" fmla="*/ 0 h 1146628"/>
              <a:gd name="connsiteX1" fmla="*/ 869559 w 1609036"/>
              <a:gd name="connsiteY1" fmla="*/ 204479 h 1146628"/>
              <a:gd name="connsiteX2" fmla="*/ 0 w 1609036"/>
              <a:gd name="connsiteY2" fmla="*/ 698201 h 1146628"/>
              <a:gd name="connsiteX3" fmla="*/ 264864 w 1609036"/>
              <a:gd name="connsiteY3" fmla="*/ 867067 h 1146628"/>
              <a:gd name="connsiteX4" fmla="*/ 496425 w 1609036"/>
              <a:gd name="connsiteY4" fmla="*/ 851807 h 1146628"/>
              <a:gd name="connsiteX5" fmla="*/ 1018940 w 1609036"/>
              <a:gd name="connsiteY5" fmla="*/ 1084036 h 1146628"/>
              <a:gd name="connsiteX6" fmla="*/ 1498592 w 1609036"/>
              <a:gd name="connsiteY6" fmla="*/ 1146628 h 1146628"/>
              <a:gd name="connsiteX7" fmla="*/ 1609036 w 1609036"/>
              <a:gd name="connsiteY7" fmla="*/ 532720 h 1146628"/>
              <a:gd name="connsiteX8" fmla="*/ 1585904 w 1609036"/>
              <a:gd name="connsiteY8" fmla="*/ 369433 h 1146628"/>
              <a:gd name="connsiteX9" fmla="*/ 1463666 w 1609036"/>
              <a:gd name="connsiteY9" fmla="*/ 0 h 1146628"/>
              <a:gd name="connsiteX0" fmla="*/ 1463666 w 1609036"/>
              <a:gd name="connsiteY0" fmla="*/ 0 h 1146628"/>
              <a:gd name="connsiteX1" fmla="*/ 869559 w 1609036"/>
              <a:gd name="connsiteY1" fmla="*/ 204479 h 1146628"/>
              <a:gd name="connsiteX2" fmla="*/ 0 w 1609036"/>
              <a:gd name="connsiteY2" fmla="*/ 698201 h 1146628"/>
              <a:gd name="connsiteX3" fmla="*/ 264864 w 1609036"/>
              <a:gd name="connsiteY3" fmla="*/ 867067 h 1146628"/>
              <a:gd name="connsiteX4" fmla="*/ 496425 w 1609036"/>
              <a:gd name="connsiteY4" fmla="*/ 851807 h 1146628"/>
              <a:gd name="connsiteX5" fmla="*/ 1051125 w 1609036"/>
              <a:gd name="connsiteY5" fmla="*/ 1036946 h 1146628"/>
              <a:gd name="connsiteX6" fmla="*/ 1498592 w 1609036"/>
              <a:gd name="connsiteY6" fmla="*/ 1146628 h 1146628"/>
              <a:gd name="connsiteX7" fmla="*/ 1609036 w 1609036"/>
              <a:gd name="connsiteY7" fmla="*/ 532720 h 1146628"/>
              <a:gd name="connsiteX8" fmla="*/ 1585904 w 1609036"/>
              <a:gd name="connsiteY8" fmla="*/ 369433 h 1146628"/>
              <a:gd name="connsiteX9" fmla="*/ 1463666 w 1609036"/>
              <a:gd name="connsiteY9" fmla="*/ 0 h 1146628"/>
              <a:gd name="connsiteX0" fmla="*/ 1463666 w 1609036"/>
              <a:gd name="connsiteY0" fmla="*/ 0 h 1146628"/>
              <a:gd name="connsiteX1" fmla="*/ 869559 w 1609036"/>
              <a:gd name="connsiteY1" fmla="*/ 204479 h 1146628"/>
              <a:gd name="connsiteX2" fmla="*/ 0 w 1609036"/>
              <a:gd name="connsiteY2" fmla="*/ 698201 h 1146628"/>
              <a:gd name="connsiteX3" fmla="*/ 264864 w 1609036"/>
              <a:gd name="connsiteY3" fmla="*/ 867067 h 1146628"/>
              <a:gd name="connsiteX4" fmla="*/ 548955 w 1609036"/>
              <a:gd name="connsiteY4" fmla="*/ 849804 h 1146628"/>
              <a:gd name="connsiteX5" fmla="*/ 1051125 w 1609036"/>
              <a:gd name="connsiteY5" fmla="*/ 1036946 h 1146628"/>
              <a:gd name="connsiteX6" fmla="*/ 1498592 w 1609036"/>
              <a:gd name="connsiteY6" fmla="*/ 1146628 h 1146628"/>
              <a:gd name="connsiteX7" fmla="*/ 1609036 w 1609036"/>
              <a:gd name="connsiteY7" fmla="*/ 532720 h 1146628"/>
              <a:gd name="connsiteX8" fmla="*/ 1585904 w 1609036"/>
              <a:gd name="connsiteY8" fmla="*/ 369433 h 1146628"/>
              <a:gd name="connsiteX9" fmla="*/ 1463666 w 1609036"/>
              <a:gd name="connsiteY9" fmla="*/ 0 h 1146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09036" h="1146628">
                <a:moveTo>
                  <a:pt x="1463666" y="0"/>
                </a:moveTo>
                <a:lnTo>
                  <a:pt x="869559" y="204479"/>
                </a:lnTo>
                <a:lnTo>
                  <a:pt x="0" y="698201"/>
                </a:lnTo>
                <a:lnTo>
                  <a:pt x="264864" y="867067"/>
                </a:lnTo>
                <a:lnTo>
                  <a:pt x="548955" y="849804"/>
                </a:lnTo>
                <a:lnTo>
                  <a:pt x="1051125" y="1036946"/>
                </a:lnTo>
                <a:lnTo>
                  <a:pt x="1498592" y="1146628"/>
                </a:lnTo>
                <a:lnTo>
                  <a:pt x="1609036" y="532720"/>
                </a:lnTo>
                <a:lnTo>
                  <a:pt x="1585904" y="369433"/>
                </a:lnTo>
                <a:lnTo>
                  <a:pt x="1463666" y="0"/>
                </a:lnTo>
                <a:close/>
              </a:path>
            </a:pathLst>
          </a:custGeom>
          <a:noFill/>
          <a:ln w="38100">
            <a:solidFill>
              <a:schemeClr val="tx1"/>
            </a:solidFill>
          </a:ln>
        </p:spPr>
        <p:style>
          <a:lnRef idx="2">
            <a:schemeClr val="accent6"/>
          </a:lnRef>
          <a:fillRef idx="1">
            <a:schemeClr val="lt1"/>
          </a:fillRef>
          <a:effectRef idx="0">
            <a:schemeClr val="accent6"/>
          </a:effectRef>
          <a:fontRef idx="minor">
            <a:schemeClr val="dk1"/>
          </a:fontRef>
        </p:style>
        <p:txBody>
          <a:bodyPr lIns="91406" tIns="45703" rIns="91406" bIns="45703"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209" name="フリーフォーム 208"/>
          <p:cNvSpPr/>
          <p:nvPr/>
        </p:nvSpPr>
        <p:spPr>
          <a:xfrm>
            <a:off x="8078263" y="2033545"/>
            <a:ext cx="2804960" cy="4476979"/>
          </a:xfrm>
          <a:custGeom>
            <a:avLst/>
            <a:gdLst>
              <a:gd name="connsiteX0" fmla="*/ 809625 w 923925"/>
              <a:gd name="connsiteY0" fmla="*/ 4819650 h 4819650"/>
              <a:gd name="connsiteX1" fmla="*/ 923925 w 923925"/>
              <a:gd name="connsiteY1" fmla="*/ 4076700 h 4819650"/>
              <a:gd name="connsiteX2" fmla="*/ 628650 w 923925"/>
              <a:gd name="connsiteY2" fmla="*/ 2276475 h 4819650"/>
              <a:gd name="connsiteX3" fmla="*/ 0 w 923925"/>
              <a:gd name="connsiteY3" fmla="*/ 1038225 h 4819650"/>
              <a:gd name="connsiteX4" fmla="*/ 476250 w 923925"/>
              <a:gd name="connsiteY4" fmla="*/ 0 h 4819650"/>
              <a:gd name="connsiteX0" fmla="*/ 809625 w 923925"/>
              <a:gd name="connsiteY0" fmla="*/ 4819650 h 4819650"/>
              <a:gd name="connsiteX1" fmla="*/ 923925 w 923925"/>
              <a:gd name="connsiteY1" fmla="*/ 4076700 h 4819650"/>
              <a:gd name="connsiteX2" fmla="*/ 628650 w 923925"/>
              <a:gd name="connsiteY2" fmla="*/ 2276475 h 4819650"/>
              <a:gd name="connsiteX3" fmla="*/ 0 w 923925"/>
              <a:gd name="connsiteY3" fmla="*/ 1038225 h 4819650"/>
              <a:gd name="connsiteX4" fmla="*/ 476250 w 923925"/>
              <a:gd name="connsiteY4" fmla="*/ 0 h 4819650"/>
              <a:gd name="connsiteX0" fmla="*/ 809625 w 923925"/>
              <a:gd name="connsiteY0" fmla="*/ 4819650 h 4819650"/>
              <a:gd name="connsiteX1" fmla="*/ 923925 w 923925"/>
              <a:gd name="connsiteY1" fmla="*/ 4076700 h 4819650"/>
              <a:gd name="connsiteX2" fmla="*/ 628650 w 923925"/>
              <a:gd name="connsiteY2" fmla="*/ 2276475 h 4819650"/>
              <a:gd name="connsiteX3" fmla="*/ 0 w 923925"/>
              <a:gd name="connsiteY3" fmla="*/ 1038225 h 4819650"/>
              <a:gd name="connsiteX4" fmla="*/ 476250 w 923925"/>
              <a:gd name="connsiteY4" fmla="*/ 0 h 4819650"/>
              <a:gd name="connsiteX0" fmla="*/ 809625 w 954087"/>
              <a:gd name="connsiteY0" fmla="*/ 4819650 h 4819650"/>
              <a:gd name="connsiteX1" fmla="*/ 923925 w 954087"/>
              <a:gd name="connsiteY1" fmla="*/ 4076700 h 4819650"/>
              <a:gd name="connsiteX2" fmla="*/ 628650 w 954087"/>
              <a:gd name="connsiteY2" fmla="*/ 2276475 h 4819650"/>
              <a:gd name="connsiteX3" fmla="*/ 0 w 954087"/>
              <a:gd name="connsiteY3" fmla="*/ 1038225 h 4819650"/>
              <a:gd name="connsiteX4" fmla="*/ 476250 w 954087"/>
              <a:gd name="connsiteY4" fmla="*/ 0 h 4819650"/>
              <a:gd name="connsiteX0" fmla="*/ 835025 w 979487"/>
              <a:gd name="connsiteY0" fmla="*/ 4819650 h 4819650"/>
              <a:gd name="connsiteX1" fmla="*/ 949325 w 979487"/>
              <a:gd name="connsiteY1" fmla="*/ 4076700 h 4819650"/>
              <a:gd name="connsiteX2" fmla="*/ 654050 w 979487"/>
              <a:gd name="connsiteY2" fmla="*/ 2276475 h 4819650"/>
              <a:gd name="connsiteX3" fmla="*/ 25400 w 979487"/>
              <a:gd name="connsiteY3" fmla="*/ 1038225 h 4819650"/>
              <a:gd name="connsiteX4" fmla="*/ 501650 w 979487"/>
              <a:gd name="connsiteY4" fmla="*/ 0 h 4819650"/>
              <a:gd name="connsiteX0" fmla="*/ 862070 w 1006532"/>
              <a:gd name="connsiteY0" fmla="*/ 5538564 h 5538564"/>
              <a:gd name="connsiteX1" fmla="*/ 976370 w 1006532"/>
              <a:gd name="connsiteY1" fmla="*/ 4795614 h 5538564"/>
              <a:gd name="connsiteX2" fmla="*/ 681095 w 1006532"/>
              <a:gd name="connsiteY2" fmla="*/ 2995389 h 5538564"/>
              <a:gd name="connsiteX3" fmla="*/ 52445 w 1006532"/>
              <a:gd name="connsiteY3" fmla="*/ 1757139 h 5538564"/>
              <a:gd name="connsiteX4" fmla="*/ 995767 w 1006532"/>
              <a:gd name="connsiteY4" fmla="*/ 0 h 5538564"/>
              <a:gd name="connsiteX0" fmla="*/ 1018088 w 2087889"/>
              <a:gd name="connsiteY0" fmla="*/ 5754588 h 5754588"/>
              <a:gd name="connsiteX1" fmla="*/ 1132388 w 2087889"/>
              <a:gd name="connsiteY1" fmla="*/ 5011638 h 5754588"/>
              <a:gd name="connsiteX2" fmla="*/ 837113 w 2087889"/>
              <a:gd name="connsiteY2" fmla="*/ 3211413 h 5754588"/>
              <a:gd name="connsiteX3" fmla="*/ 208463 w 2087889"/>
              <a:gd name="connsiteY3" fmla="*/ 1973163 h 5754588"/>
              <a:gd name="connsiteX4" fmla="*/ 2087889 w 2087889"/>
              <a:gd name="connsiteY4" fmla="*/ 0 h 5754588"/>
              <a:gd name="connsiteX0" fmla="*/ 850069 w 1919870"/>
              <a:gd name="connsiteY0" fmla="*/ 5795416 h 5795416"/>
              <a:gd name="connsiteX1" fmla="*/ 964369 w 1919870"/>
              <a:gd name="connsiteY1" fmla="*/ 5052466 h 5795416"/>
              <a:gd name="connsiteX2" fmla="*/ 669094 w 1919870"/>
              <a:gd name="connsiteY2" fmla="*/ 3252241 h 5795416"/>
              <a:gd name="connsiteX3" fmla="*/ 40444 w 1919870"/>
              <a:gd name="connsiteY3" fmla="*/ 2013991 h 5795416"/>
              <a:gd name="connsiteX4" fmla="*/ 911758 w 1919870"/>
              <a:gd name="connsiteY4" fmla="*/ 328860 h 5795416"/>
              <a:gd name="connsiteX5" fmla="*/ 1919870 w 1919870"/>
              <a:gd name="connsiteY5" fmla="*/ 40828 h 5795416"/>
              <a:gd name="connsiteX0" fmla="*/ 889195 w 1958996"/>
              <a:gd name="connsiteY0" fmla="*/ 5754588 h 5754588"/>
              <a:gd name="connsiteX1" fmla="*/ 1003495 w 1958996"/>
              <a:gd name="connsiteY1" fmla="*/ 5011638 h 5754588"/>
              <a:gd name="connsiteX2" fmla="*/ 708220 w 1958996"/>
              <a:gd name="connsiteY2" fmla="*/ 3211413 h 5754588"/>
              <a:gd name="connsiteX3" fmla="*/ 79570 w 1958996"/>
              <a:gd name="connsiteY3" fmla="*/ 1973163 h 5754588"/>
              <a:gd name="connsiteX4" fmla="*/ 230803 w 1958996"/>
              <a:gd name="connsiteY4" fmla="*/ 1224136 h 5754588"/>
              <a:gd name="connsiteX5" fmla="*/ 950884 w 1958996"/>
              <a:gd name="connsiteY5" fmla="*/ 288032 h 5754588"/>
              <a:gd name="connsiteX6" fmla="*/ 1958996 w 1958996"/>
              <a:gd name="connsiteY6" fmla="*/ 0 h 5754588"/>
              <a:gd name="connsiteX0" fmla="*/ 1091643 w 2161444"/>
              <a:gd name="connsiteY0" fmla="*/ 5754588 h 5754588"/>
              <a:gd name="connsiteX1" fmla="*/ 1205943 w 2161444"/>
              <a:gd name="connsiteY1" fmla="*/ 5011638 h 5754588"/>
              <a:gd name="connsiteX2" fmla="*/ 910668 w 2161444"/>
              <a:gd name="connsiteY2" fmla="*/ 3211413 h 5754588"/>
              <a:gd name="connsiteX3" fmla="*/ 282018 w 2161444"/>
              <a:gd name="connsiteY3" fmla="*/ 1973163 h 5754588"/>
              <a:gd name="connsiteX4" fmla="*/ 145219 w 2161444"/>
              <a:gd name="connsiteY4" fmla="*/ 1008112 h 5754588"/>
              <a:gd name="connsiteX5" fmla="*/ 1153332 w 2161444"/>
              <a:gd name="connsiteY5" fmla="*/ 288032 h 5754588"/>
              <a:gd name="connsiteX6" fmla="*/ 2161444 w 2161444"/>
              <a:gd name="connsiteY6" fmla="*/ 0 h 5754588"/>
              <a:gd name="connsiteX0" fmla="*/ 1055639 w 2125440"/>
              <a:gd name="connsiteY0" fmla="*/ 5754588 h 5754588"/>
              <a:gd name="connsiteX1" fmla="*/ 1169939 w 2125440"/>
              <a:gd name="connsiteY1" fmla="*/ 5011638 h 5754588"/>
              <a:gd name="connsiteX2" fmla="*/ 874664 w 2125440"/>
              <a:gd name="connsiteY2" fmla="*/ 3211413 h 5754588"/>
              <a:gd name="connsiteX3" fmla="*/ 246014 w 2125440"/>
              <a:gd name="connsiteY3" fmla="*/ 1973163 h 5754588"/>
              <a:gd name="connsiteX4" fmla="*/ 109215 w 2125440"/>
              <a:gd name="connsiteY4" fmla="*/ 1008112 h 5754588"/>
              <a:gd name="connsiteX5" fmla="*/ 901303 w 2125440"/>
              <a:gd name="connsiteY5" fmla="*/ 288032 h 5754588"/>
              <a:gd name="connsiteX6" fmla="*/ 2125440 w 2125440"/>
              <a:gd name="connsiteY6" fmla="*/ 0 h 5754588"/>
              <a:gd name="connsiteX0" fmla="*/ 1055639 w 2125440"/>
              <a:gd name="connsiteY0" fmla="*/ 5754588 h 5754588"/>
              <a:gd name="connsiteX1" fmla="*/ 1169939 w 2125440"/>
              <a:gd name="connsiteY1" fmla="*/ 5011638 h 5754588"/>
              <a:gd name="connsiteX2" fmla="*/ 874664 w 2125440"/>
              <a:gd name="connsiteY2" fmla="*/ 3211413 h 5754588"/>
              <a:gd name="connsiteX3" fmla="*/ 246014 w 2125440"/>
              <a:gd name="connsiteY3" fmla="*/ 1973163 h 5754588"/>
              <a:gd name="connsiteX4" fmla="*/ 109215 w 2125440"/>
              <a:gd name="connsiteY4" fmla="*/ 1008112 h 5754588"/>
              <a:gd name="connsiteX5" fmla="*/ 901303 w 2125440"/>
              <a:gd name="connsiteY5" fmla="*/ 288032 h 5754588"/>
              <a:gd name="connsiteX6" fmla="*/ 2125440 w 2125440"/>
              <a:gd name="connsiteY6" fmla="*/ 0 h 5754588"/>
              <a:gd name="connsiteX0" fmla="*/ 1055639 w 2125439"/>
              <a:gd name="connsiteY0" fmla="*/ 5754588 h 5754588"/>
              <a:gd name="connsiteX1" fmla="*/ 1169939 w 2125439"/>
              <a:gd name="connsiteY1" fmla="*/ 5011638 h 5754588"/>
              <a:gd name="connsiteX2" fmla="*/ 874664 w 2125439"/>
              <a:gd name="connsiteY2" fmla="*/ 3211413 h 5754588"/>
              <a:gd name="connsiteX3" fmla="*/ 246014 w 2125439"/>
              <a:gd name="connsiteY3" fmla="*/ 1973163 h 5754588"/>
              <a:gd name="connsiteX4" fmla="*/ 109215 w 2125439"/>
              <a:gd name="connsiteY4" fmla="*/ 1008112 h 5754588"/>
              <a:gd name="connsiteX5" fmla="*/ 901303 w 2125439"/>
              <a:gd name="connsiteY5" fmla="*/ 288032 h 5754588"/>
              <a:gd name="connsiteX6" fmla="*/ 2125439 w 2125439"/>
              <a:gd name="connsiteY6" fmla="*/ 0 h 5754588"/>
              <a:gd name="connsiteX0" fmla="*/ 1055638 w 2125438"/>
              <a:gd name="connsiteY0" fmla="*/ 5754588 h 5754588"/>
              <a:gd name="connsiteX1" fmla="*/ 1169938 w 2125438"/>
              <a:gd name="connsiteY1" fmla="*/ 5011638 h 5754588"/>
              <a:gd name="connsiteX2" fmla="*/ 874663 w 2125438"/>
              <a:gd name="connsiteY2" fmla="*/ 3211413 h 5754588"/>
              <a:gd name="connsiteX3" fmla="*/ 246013 w 2125438"/>
              <a:gd name="connsiteY3" fmla="*/ 1973163 h 5754588"/>
              <a:gd name="connsiteX4" fmla="*/ 109215 w 2125438"/>
              <a:gd name="connsiteY4" fmla="*/ 1152128 h 5754588"/>
              <a:gd name="connsiteX5" fmla="*/ 901302 w 2125438"/>
              <a:gd name="connsiteY5" fmla="*/ 288032 h 5754588"/>
              <a:gd name="connsiteX6" fmla="*/ 2125438 w 2125438"/>
              <a:gd name="connsiteY6" fmla="*/ 0 h 5754588"/>
              <a:gd name="connsiteX0" fmla="*/ 1055638 w 2125438"/>
              <a:gd name="connsiteY0" fmla="*/ 5754588 h 5754588"/>
              <a:gd name="connsiteX1" fmla="*/ 1117326 w 2125438"/>
              <a:gd name="connsiteY1" fmla="*/ 5256584 h 5754588"/>
              <a:gd name="connsiteX2" fmla="*/ 874663 w 2125438"/>
              <a:gd name="connsiteY2" fmla="*/ 3211413 h 5754588"/>
              <a:gd name="connsiteX3" fmla="*/ 246013 w 2125438"/>
              <a:gd name="connsiteY3" fmla="*/ 1973163 h 5754588"/>
              <a:gd name="connsiteX4" fmla="*/ 109215 w 2125438"/>
              <a:gd name="connsiteY4" fmla="*/ 1152128 h 5754588"/>
              <a:gd name="connsiteX5" fmla="*/ 901302 w 2125438"/>
              <a:gd name="connsiteY5" fmla="*/ 288032 h 5754588"/>
              <a:gd name="connsiteX6" fmla="*/ 2125438 w 2125438"/>
              <a:gd name="connsiteY6" fmla="*/ 0 h 5754588"/>
              <a:gd name="connsiteX0" fmla="*/ 1055638 w 2125438"/>
              <a:gd name="connsiteY0" fmla="*/ 5754588 h 5754588"/>
              <a:gd name="connsiteX1" fmla="*/ 1117326 w 2125438"/>
              <a:gd name="connsiteY1" fmla="*/ 5256584 h 5754588"/>
              <a:gd name="connsiteX2" fmla="*/ 874663 w 2125438"/>
              <a:gd name="connsiteY2" fmla="*/ 3211413 h 5754588"/>
              <a:gd name="connsiteX3" fmla="*/ 246013 w 2125438"/>
              <a:gd name="connsiteY3" fmla="*/ 1973163 h 5754588"/>
              <a:gd name="connsiteX4" fmla="*/ 109215 w 2125438"/>
              <a:gd name="connsiteY4" fmla="*/ 1152128 h 5754588"/>
              <a:gd name="connsiteX5" fmla="*/ 901302 w 2125438"/>
              <a:gd name="connsiteY5" fmla="*/ 288032 h 5754588"/>
              <a:gd name="connsiteX6" fmla="*/ 2125438 w 2125438"/>
              <a:gd name="connsiteY6" fmla="*/ 0 h 5754588"/>
              <a:gd name="connsiteX0" fmla="*/ 1055638 w 2125438"/>
              <a:gd name="connsiteY0" fmla="*/ 5754588 h 5754588"/>
              <a:gd name="connsiteX1" fmla="*/ 1117326 w 2125438"/>
              <a:gd name="connsiteY1" fmla="*/ 5256584 h 5754588"/>
              <a:gd name="connsiteX2" fmla="*/ 874663 w 2125438"/>
              <a:gd name="connsiteY2" fmla="*/ 3211413 h 5754588"/>
              <a:gd name="connsiteX3" fmla="*/ 246013 w 2125438"/>
              <a:gd name="connsiteY3" fmla="*/ 1973163 h 5754588"/>
              <a:gd name="connsiteX4" fmla="*/ 109215 w 2125438"/>
              <a:gd name="connsiteY4" fmla="*/ 1152128 h 5754588"/>
              <a:gd name="connsiteX5" fmla="*/ 901302 w 2125438"/>
              <a:gd name="connsiteY5" fmla="*/ 288032 h 5754588"/>
              <a:gd name="connsiteX6" fmla="*/ 2125438 w 2125438"/>
              <a:gd name="connsiteY6" fmla="*/ 0 h 5754588"/>
              <a:gd name="connsiteX0" fmla="*/ 1055638 w 2125438"/>
              <a:gd name="connsiteY0" fmla="*/ 5754588 h 5754588"/>
              <a:gd name="connsiteX1" fmla="*/ 1117326 w 2125438"/>
              <a:gd name="connsiteY1" fmla="*/ 5256584 h 5754588"/>
              <a:gd name="connsiteX2" fmla="*/ 874663 w 2125438"/>
              <a:gd name="connsiteY2" fmla="*/ 3211413 h 5754588"/>
              <a:gd name="connsiteX3" fmla="*/ 246013 w 2125438"/>
              <a:gd name="connsiteY3" fmla="*/ 1973163 h 5754588"/>
              <a:gd name="connsiteX4" fmla="*/ 109215 w 2125438"/>
              <a:gd name="connsiteY4" fmla="*/ 1152128 h 5754588"/>
              <a:gd name="connsiteX5" fmla="*/ 901302 w 2125438"/>
              <a:gd name="connsiteY5" fmla="*/ 288032 h 5754588"/>
              <a:gd name="connsiteX6" fmla="*/ 2125438 w 2125438"/>
              <a:gd name="connsiteY6" fmla="*/ 0 h 5754588"/>
              <a:gd name="connsiteX0" fmla="*/ 1117326 w 2125438"/>
              <a:gd name="connsiteY0" fmla="*/ 5256584 h 5256584"/>
              <a:gd name="connsiteX1" fmla="*/ 874663 w 2125438"/>
              <a:gd name="connsiteY1" fmla="*/ 3211413 h 5256584"/>
              <a:gd name="connsiteX2" fmla="*/ 246013 w 2125438"/>
              <a:gd name="connsiteY2" fmla="*/ 1973163 h 5256584"/>
              <a:gd name="connsiteX3" fmla="*/ 109215 w 2125438"/>
              <a:gd name="connsiteY3" fmla="*/ 1152128 h 5256584"/>
              <a:gd name="connsiteX4" fmla="*/ 901302 w 2125438"/>
              <a:gd name="connsiteY4" fmla="*/ 288032 h 5256584"/>
              <a:gd name="connsiteX5" fmla="*/ 2125438 w 2125438"/>
              <a:gd name="connsiteY5" fmla="*/ 0 h 5256584"/>
              <a:gd name="connsiteX0" fmla="*/ 874663 w 2125438"/>
              <a:gd name="connsiteY0" fmla="*/ 3211413 h 3211413"/>
              <a:gd name="connsiteX1" fmla="*/ 246013 w 2125438"/>
              <a:gd name="connsiteY1" fmla="*/ 1973163 h 3211413"/>
              <a:gd name="connsiteX2" fmla="*/ 109215 w 2125438"/>
              <a:gd name="connsiteY2" fmla="*/ 1152128 h 3211413"/>
              <a:gd name="connsiteX3" fmla="*/ 901302 w 2125438"/>
              <a:gd name="connsiteY3" fmla="*/ 288032 h 3211413"/>
              <a:gd name="connsiteX4" fmla="*/ 2125438 w 2125438"/>
              <a:gd name="connsiteY4" fmla="*/ 0 h 3211413"/>
              <a:gd name="connsiteX0" fmla="*/ 874663 w 2125438"/>
              <a:gd name="connsiteY0" fmla="*/ 3211413 h 3211413"/>
              <a:gd name="connsiteX1" fmla="*/ 246013 w 2125438"/>
              <a:gd name="connsiteY1" fmla="*/ 1973163 h 3211413"/>
              <a:gd name="connsiteX2" fmla="*/ 109215 w 2125438"/>
              <a:gd name="connsiteY2" fmla="*/ 1152128 h 3211413"/>
              <a:gd name="connsiteX3" fmla="*/ 901302 w 2125438"/>
              <a:gd name="connsiteY3" fmla="*/ 288032 h 3211413"/>
              <a:gd name="connsiteX4" fmla="*/ 2125438 w 2125438"/>
              <a:gd name="connsiteY4" fmla="*/ 0 h 3211413"/>
              <a:gd name="connsiteX0" fmla="*/ 618992 w 2125438"/>
              <a:gd name="connsiteY0" fmla="*/ 2743270 h 2743270"/>
              <a:gd name="connsiteX1" fmla="*/ 246013 w 2125438"/>
              <a:gd name="connsiteY1" fmla="*/ 1973163 h 2743270"/>
              <a:gd name="connsiteX2" fmla="*/ 109215 w 2125438"/>
              <a:gd name="connsiteY2" fmla="*/ 1152128 h 2743270"/>
              <a:gd name="connsiteX3" fmla="*/ 901302 w 2125438"/>
              <a:gd name="connsiteY3" fmla="*/ 288032 h 2743270"/>
              <a:gd name="connsiteX4" fmla="*/ 2125438 w 2125438"/>
              <a:gd name="connsiteY4" fmla="*/ 0 h 2743270"/>
              <a:gd name="connsiteX0" fmla="*/ 618992 w 1777728"/>
              <a:gd name="connsiteY0" fmla="*/ 2658543 h 2658543"/>
              <a:gd name="connsiteX1" fmla="*/ 246013 w 1777728"/>
              <a:gd name="connsiteY1" fmla="*/ 1888436 h 2658543"/>
              <a:gd name="connsiteX2" fmla="*/ 109215 w 1777728"/>
              <a:gd name="connsiteY2" fmla="*/ 1067401 h 2658543"/>
              <a:gd name="connsiteX3" fmla="*/ 901302 w 1777728"/>
              <a:gd name="connsiteY3" fmla="*/ 203305 h 2658543"/>
              <a:gd name="connsiteX4" fmla="*/ 1777728 w 1777728"/>
              <a:gd name="connsiteY4" fmla="*/ 0 h 2658543"/>
              <a:gd name="connsiteX0" fmla="*/ 618992 w 1777533"/>
              <a:gd name="connsiteY0" fmla="*/ 2659250 h 2659250"/>
              <a:gd name="connsiteX1" fmla="*/ 246013 w 1777533"/>
              <a:gd name="connsiteY1" fmla="*/ 1889143 h 2659250"/>
              <a:gd name="connsiteX2" fmla="*/ 109215 w 1777533"/>
              <a:gd name="connsiteY2" fmla="*/ 1068108 h 2659250"/>
              <a:gd name="connsiteX3" fmla="*/ 901302 w 1777533"/>
              <a:gd name="connsiteY3" fmla="*/ 204012 h 2659250"/>
              <a:gd name="connsiteX4" fmla="*/ 1777533 w 1777533"/>
              <a:gd name="connsiteY4" fmla="*/ 0 h 2659250"/>
              <a:gd name="connsiteX0" fmla="*/ 618992 w 1658117"/>
              <a:gd name="connsiteY0" fmla="*/ 2646510 h 2646510"/>
              <a:gd name="connsiteX1" fmla="*/ 246013 w 1658117"/>
              <a:gd name="connsiteY1" fmla="*/ 1876403 h 2646510"/>
              <a:gd name="connsiteX2" fmla="*/ 109215 w 1658117"/>
              <a:gd name="connsiteY2" fmla="*/ 1055368 h 2646510"/>
              <a:gd name="connsiteX3" fmla="*/ 901302 w 1658117"/>
              <a:gd name="connsiteY3" fmla="*/ 191272 h 2646510"/>
              <a:gd name="connsiteX4" fmla="*/ 1658117 w 1658117"/>
              <a:gd name="connsiteY4" fmla="*/ 0 h 26465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58117" h="2646510">
                <a:moveTo>
                  <a:pt x="618992" y="2646510"/>
                </a:moveTo>
                <a:cubicBezTo>
                  <a:pt x="344914" y="2094862"/>
                  <a:pt x="330976" y="2141593"/>
                  <a:pt x="246013" y="1876403"/>
                </a:cubicBezTo>
                <a:cubicBezTo>
                  <a:pt x="161050" y="1611213"/>
                  <a:pt x="0" y="1336223"/>
                  <a:pt x="109215" y="1055368"/>
                </a:cubicBezTo>
                <a:cubicBezTo>
                  <a:pt x="218430" y="774513"/>
                  <a:pt x="565265" y="359291"/>
                  <a:pt x="901302" y="191272"/>
                </a:cubicBezTo>
                <a:lnTo>
                  <a:pt x="1658117" y="0"/>
                </a:lnTo>
              </a:path>
            </a:pathLst>
          </a:custGeom>
          <a:ln w="38100">
            <a:solidFill>
              <a:srgbClr val="00FF00"/>
            </a:solidFill>
            <a:prstDash val="dash"/>
          </a:ln>
          <a:effectLst>
            <a:glow rad="101600">
              <a:schemeClr val="accent3">
                <a:satMod val="175000"/>
                <a:alpha val="40000"/>
              </a:schemeClr>
            </a:glow>
          </a:effectLst>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210" name="正方形/長方形 209"/>
          <p:cNvSpPr/>
          <p:nvPr/>
        </p:nvSpPr>
        <p:spPr>
          <a:xfrm rot="18742223">
            <a:off x="8397750" y="2933659"/>
            <a:ext cx="842350" cy="176577"/>
          </a:xfrm>
          <a:prstGeom prst="rect">
            <a:avLst/>
          </a:prstGeom>
          <a:solidFill>
            <a:srgbClr val="00FF00"/>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214" name="フリーフォーム 213"/>
          <p:cNvSpPr/>
          <p:nvPr/>
        </p:nvSpPr>
        <p:spPr>
          <a:xfrm>
            <a:off x="9696043" y="1713610"/>
            <a:ext cx="1122735" cy="4929718"/>
          </a:xfrm>
          <a:custGeom>
            <a:avLst/>
            <a:gdLst>
              <a:gd name="connsiteX0" fmla="*/ 0 w 914400"/>
              <a:gd name="connsiteY0" fmla="*/ 0 h 4324350"/>
              <a:gd name="connsiteX1" fmla="*/ 266700 w 914400"/>
              <a:gd name="connsiteY1" fmla="*/ 209550 h 4324350"/>
              <a:gd name="connsiteX2" fmla="*/ 533400 w 914400"/>
              <a:gd name="connsiteY2" fmla="*/ 857250 h 4324350"/>
              <a:gd name="connsiteX3" fmla="*/ 914400 w 914400"/>
              <a:gd name="connsiteY3" fmla="*/ 2028825 h 4324350"/>
              <a:gd name="connsiteX4" fmla="*/ 714375 w 914400"/>
              <a:gd name="connsiteY4" fmla="*/ 2886075 h 4324350"/>
              <a:gd name="connsiteX5" fmla="*/ 542925 w 914400"/>
              <a:gd name="connsiteY5" fmla="*/ 4324350 h 4324350"/>
              <a:gd name="connsiteX0" fmla="*/ 0 w 914400"/>
              <a:gd name="connsiteY0" fmla="*/ 0 h 5978227"/>
              <a:gd name="connsiteX1" fmla="*/ 266700 w 914400"/>
              <a:gd name="connsiteY1" fmla="*/ 209550 h 5978227"/>
              <a:gd name="connsiteX2" fmla="*/ 533400 w 914400"/>
              <a:gd name="connsiteY2" fmla="*/ 857250 h 5978227"/>
              <a:gd name="connsiteX3" fmla="*/ 914400 w 914400"/>
              <a:gd name="connsiteY3" fmla="*/ 2028825 h 5978227"/>
              <a:gd name="connsiteX4" fmla="*/ 714375 w 914400"/>
              <a:gd name="connsiteY4" fmla="*/ 2886075 h 5978227"/>
              <a:gd name="connsiteX5" fmla="*/ 592038 w 914400"/>
              <a:gd name="connsiteY5" fmla="*/ 5978227 h 5978227"/>
              <a:gd name="connsiteX0" fmla="*/ 0 w 914400"/>
              <a:gd name="connsiteY0" fmla="*/ 0 h 5978227"/>
              <a:gd name="connsiteX1" fmla="*/ 266700 w 914400"/>
              <a:gd name="connsiteY1" fmla="*/ 209550 h 5978227"/>
              <a:gd name="connsiteX2" fmla="*/ 533400 w 914400"/>
              <a:gd name="connsiteY2" fmla="*/ 857250 h 5978227"/>
              <a:gd name="connsiteX3" fmla="*/ 914400 w 914400"/>
              <a:gd name="connsiteY3" fmla="*/ 2028825 h 5978227"/>
              <a:gd name="connsiteX4" fmla="*/ 714375 w 914400"/>
              <a:gd name="connsiteY4" fmla="*/ 2886075 h 5978227"/>
              <a:gd name="connsiteX5" fmla="*/ 520030 w 914400"/>
              <a:gd name="connsiteY5" fmla="*/ 4754091 h 5978227"/>
              <a:gd name="connsiteX6" fmla="*/ 592038 w 914400"/>
              <a:gd name="connsiteY6" fmla="*/ 5978227 h 5978227"/>
              <a:gd name="connsiteX0" fmla="*/ 0 w 914400"/>
              <a:gd name="connsiteY0" fmla="*/ 0 h 5978227"/>
              <a:gd name="connsiteX1" fmla="*/ 266700 w 914400"/>
              <a:gd name="connsiteY1" fmla="*/ 209550 h 5978227"/>
              <a:gd name="connsiteX2" fmla="*/ 533400 w 914400"/>
              <a:gd name="connsiteY2" fmla="*/ 857250 h 5978227"/>
              <a:gd name="connsiteX3" fmla="*/ 914400 w 914400"/>
              <a:gd name="connsiteY3" fmla="*/ 2028825 h 5978227"/>
              <a:gd name="connsiteX4" fmla="*/ 714375 w 914400"/>
              <a:gd name="connsiteY4" fmla="*/ 2886075 h 5978227"/>
              <a:gd name="connsiteX5" fmla="*/ 520030 w 914400"/>
              <a:gd name="connsiteY5" fmla="*/ 4754091 h 5978227"/>
              <a:gd name="connsiteX6" fmla="*/ 520030 w 914400"/>
              <a:gd name="connsiteY6" fmla="*/ 5330155 h 5978227"/>
              <a:gd name="connsiteX7" fmla="*/ 592038 w 914400"/>
              <a:gd name="connsiteY7" fmla="*/ 5978227 h 5978227"/>
              <a:gd name="connsiteX0" fmla="*/ 0 w 880070"/>
              <a:gd name="connsiteY0" fmla="*/ 0 h 5978227"/>
              <a:gd name="connsiteX1" fmla="*/ 266700 w 880070"/>
              <a:gd name="connsiteY1" fmla="*/ 209550 h 5978227"/>
              <a:gd name="connsiteX2" fmla="*/ 533400 w 880070"/>
              <a:gd name="connsiteY2" fmla="*/ 857250 h 5978227"/>
              <a:gd name="connsiteX3" fmla="*/ 880070 w 880070"/>
              <a:gd name="connsiteY3" fmla="*/ 2017787 h 5978227"/>
              <a:gd name="connsiteX4" fmla="*/ 714375 w 880070"/>
              <a:gd name="connsiteY4" fmla="*/ 2886075 h 5978227"/>
              <a:gd name="connsiteX5" fmla="*/ 520030 w 880070"/>
              <a:gd name="connsiteY5" fmla="*/ 4754091 h 5978227"/>
              <a:gd name="connsiteX6" fmla="*/ 520030 w 880070"/>
              <a:gd name="connsiteY6" fmla="*/ 5330155 h 5978227"/>
              <a:gd name="connsiteX7" fmla="*/ 592038 w 880070"/>
              <a:gd name="connsiteY7" fmla="*/ 5978227 h 5978227"/>
              <a:gd name="connsiteX0" fmla="*/ 0 w 880070"/>
              <a:gd name="connsiteY0" fmla="*/ 0 h 5978227"/>
              <a:gd name="connsiteX1" fmla="*/ 266700 w 880070"/>
              <a:gd name="connsiteY1" fmla="*/ 209550 h 5978227"/>
              <a:gd name="connsiteX2" fmla="*/ 533400 w 880070"/>
              <a:gd name="connsiteY2" fmla="*/ 857250 h 5978227"/>
              <a:gd name="connsiteX3" fmla="*/ 880070 w 880070"/>
              <a:gd name="connsiteY3" fmla="*/ 2017787 h 5978227"/>
              <a:gd name="connsiteX4" fmla="*/ 714375 w 880070"/>
              <a:gd name="connsiteY4" fmla="*/ 2886075 h 5978227"/>
              <a:gd name="connsiteX5" fmla="*/ 520030 w 880070"/>
              <a:gd name="connsiteY5" fmla="*/ 4754091 h 5978227"/>
              <a:gd name="connsiteX6" fmla="*/ 520030 w 880070"/>
              <a:gd name="connsiteY6" fmla="*/ 5330155 h 5978227"/>
              <a:gd name="connsiteX7" fmla="*/ 592038 w 880070"/>
              <a:gd name="connsiteY7" fmla="*/ 5978227 h 5978227"/>
              <a:gd name="connsiteX0" fmla="*/ 0 w 880070"/>
              <a:gd name="connsiteY0" fmla="*/ 0 h 5978227"/>
              <a:gd name="connsiteX1" fmla="*/ 266700 w 880070"/>
              <a:gd name="connsiteY1" fmla="*/ 209550 h 5978227"/>
              <a:gd name="connsiteX2" fmla="*/ 533400 w 880070"/>
              <a:gd name="connsiteY2" fmla="*/ 857250 h 5978227"/>
              <a:gd name="connsiteX3" fmla="*/ 880070 w 880070"/>
              <a:gd name="connsiteY3" fmla="*/ 2017787 h 5978227"/>
              <a:gd name="connsiteX4" fmla="*/ 714375 w 880070"/>
              <a:gd name="connsiteY4" fmla="*/ 2886075 h 5978227"/>
              <a:gd name="connsiteX5" fmla="*/ 520030 w 880070"/>
              <a:gd name="connsiteY5" fmla="*/ 4754091 h 5978227"/>
              <a:gd name="connsiteX6" fmla="*/ 520030 w 880070"/>
              <a:gd name="connsiteY6" fmla="*/ 5330155 h 5978227"/>
              <a:gd name="connsiteX7" fmla="*/ 592038 w 880070"/>
              <a:gd name="connsiteY7" fmla="*/ 5978227 h 5978227"/>
              <a:gd name="connsiteX0" fmla="*/ 0 w 880070"/>
              <a:gd name="connsiteY0" fmla="*/ 0 h 5978227"/>
              <a:gd name="connsiteX1" fmla="*/ 266700 w 880070"/>
              <a:gd name="connsiteY1" fmla="*/ 209550 h 5978227"/>
              <a:gd name="connsiteX2" fmla="*/ 533400 w 880070"/>
              <a:gd name="connsiteY2" fmla="*/ 857250 h 5978227"/>
              <a:gd name="connsiteX3" fmla="*/ 880070 w 880070"/>
              <a:gd name="connsiteY3" fmla="*/ 2089795 h 5978227"/>
              <a:gd name="connsiteX4" fmla="*/ 714375 w 880070"/>
              <a:gd name="connsiteY4" fmla="*/ 2886075 h 5978227"/>
              <a:gd name="connsiteX5" fmla="*/ 520030 w 880070"/>
              <a:gd name="connsiteY5" fmla="*/ 4754091 h 5978227"/>
              <a:gd name="connsiteX6" fmla="*/ 520030 w 880070"/>
              <a:gd name="connsiteY6" fmla="*/ 5330155 h 5978227"/>
              <a:gd name="connsiteX7" fmla="*/ 592038 w 880070"/>
              <a:gd name="connsiteY7" fmla="*/ 5978227 h 5978227"/>
              <a:gd name="connsiteX0" fmla="*/ 0 w 878681"/>
              <a:gd name="connsiteY0" fmla="*/ 0 h 5978227"/>
              <a:gd name="connsiteX1" fmla="*/ 266700 w 878681"/>
              <a:gd name="connsiteY1" fmla="*/ 209550 h 5978227"/>
              <a:gd name="connsiteX2" fmla="*/ 533400 w 878681"/>
              <a:gd name="connsiteY2" fmla="*/ 857250 h 5978227"/>
              <a:gd name="connsiteX3" fmla="*/ 878681 w 878681"/>
              <a:gd name="connsiteY3" fmla="*/ 2016919 h 5978227"/>
              <a:gd name="connsiteX4" fmla="*/ 714375 w 878681"/>
              <a:gd name="connsiteY4" fmla="*/ 2886075 h 5978227"/>
              <a:gd name="connsiteX5" fmla="*/ 520030 w 878681"/>
              <a:gd name="connsiteY5" fmla="*/ 4754091 h 5978227"/>
              <a:gd name="connsiteX6" fmla="*/ 520030 w 878681"/>
              <a:gd name="connsiteY6" fmla="*/ 5330155 h 5978227"/>
              <a:gd name="connsiteX7" fmla="*/ 592038 w 878681"/>
              <a:gd name="connsiteY7" fmla="*/ 5978227 h 5978227"/>
              <a:gd name="connsiteX0" fmla="*/ 0 w 878681"/>
              <a:gd name="connsiteY0" fmla="*/ 0 h 5330155"/>
              <a:gd name="connsiteX1" fmla="*/ 266700 w 878681"/>
              <a:gd name="connsiteY1" fmla="*/ 209550 h 5330155"/>
              <a:gd name="connsiteX2" fmla="*/ 533400 w 878681"/>
              <a:gd name="connsiteY2" fmla="*/ 857250 h 5330155"/>
              <a:gd name="connsiteX3" fmla="*/ 878681 w 878681"/>
              <a:gd name="connsiteY3" fmla="*/ 2016919 h 5330155"/>
              <a:gd name="connsiteX4" fmla="*/ 714375 w 878681"/>
              <a:gd name="connsiteY4" fmla="*/ 2886075 h 5330155"/>
              <a:gd name="connsiteX5" fmla="*/ 520030 w 878681"/>
              <a:gd name="connsiteY5" fmla="*/ 4754091 h 5330155"/>
              <a:gd name="connsiteX6" fmla="*/ 520030 w 878681"/>
              <a:gd name="connsiteY6" fmla="*/ 5330155 h 5330155"/>
              <a:gd name="connsiteX0" fmla="*/ 0 w 878681"/>
              <a:gd name="connsiteY0" fmla="*/ 0 h 4754091"/>
              <a:gd name="connsiteX1" fmla="*/ 266700 w 878681"/>
              <a:gd name="connsiteY1" fmla="*/ 209550 h 4754091"/>
              <a:gd name="connsiteX2" fmla="*/ 533400 w 878681"/>
              <a:gd name="connsiteY2" fmla="*/ 857250 h 4754091"/>
              <a:gd name="connsiteX3" fmla="*/ 878681 w 878681"/>
              <a:gd name="connsiteY3" fmla="*/ 2016919 h 4754091"/>
              <a:gd name="connsiteX4" fmla="*/ 714375 w 878681"/>
              <a:gd name="connsiteY4" fmla="*/ 2886075 h 4754091"/>
              <a:gd name="connsiteX5" fmla="*/ 520030 w 878681"/>
              <a:gd name="connsiteY5" fmla="*/ 4754091 h 4754091"/>
              <a:gd name="connsiteX0" fmla="*/ 0 w 878681"/>
              <a:gd name="connsiteY0" fmla="*/ 0 h 2886075"/>
              <a:gd name="connsiteX1" fmla="*/ 266700 w 878681"/>
              <a:gd name="connsiteY1" fmla="*/ 209550 h 2886075"/>
              <a:gd name="connsiteX2" fmla="*/ 533400 w 878681"/>
              <a:gd name="connsiteY2" fmla="*/ 857250 h 2886075"/>
              <a:gd name="connsiteX3" fmla="*/ 878681 w 878681"/>
              <a:gd name="connsiteY3" fmla="*/ 2016919 h 2886075"/>
              <a:gd name="connsiteX4" fmla="*/ 714375 w 878681"/>
              <a:gd name="connsiteY4" fmla="*/ 2886075 h 2886075"/>
              <a:gd name="connsiteX0" fmla="*/ 0 w 611981"/>
              <a:gd name="connsiteY0" fmla="*/ 0 h 2676525"/>
              <a:gd name="connsiteX1" fmla="*/ 266700 w 611981"/>
              <a:gd name="connsiteY1" fmla="*/ 647700 h 2676525"/>
              <a:gd name="connsiteX2" fmla="*/ 611981 w 611981"/>
              <a:gd name="connsiteY2" fmla="*/ 1807369 h 2676525"/>
              <a:gd name="connsiteX3" fmla="*/ 447675 w 611981"/>
              <a:gd name="connsiteY3" fmla="*/ 2676525 h 2676525"/>
              <a:gd name="connsiteX0" fmla="*/ 0 w 611981"/>
              <a:gd name="connsiteY0" fmla="*/ 0 h 2787401"/>
              <a:gd name="connsiteX1" fmla="*/ 266700 w 611981"/>
              <a:gd name="connsiteY1" fmla="*/ 647700 h 2787401"/>
              <a:gd name="connsiteX2" fmla="*/ 611981 w 611981"/>
              <a:gd name="connsiteY2" fmla="*/ 1807369 h 2787401"/>
              <a:gd name="connsiteX3" fmla="*/ 425554 w 611981"/>
              <a:gd name="connsiteY3" fmla="*/ 2787401 h 2787401"/>
              <a:gd name="connsiteX0" fmla="*/ 0 w 645988"/>
              <a:gd name="connsiteY0" fmla="*/ 0 h 2865693"/>
              <a:gd name="connsiteX1" fmla="*/ 300707 w 645988"/>
              <a:gd name="connsiteY1" fmla="*/ 725992 h 2865693"/>
              <a:gd name="connsiteX2" fmla="*/ 645988 w 645988"/>
              <a:gd name="connsiteY2" fmla="*/ 1885661 h 2865693"/>
              <a:gd name="connsiteX3" fmla="*/ 459561 w 645988"/>
              <a:gd name="connsiteY3" fmla="*/ 2865693 h 2865693"/>
              <a:gd name="connsiteX0" fmla="*/ 0 w 635027"/>
              <a:gd name="connsiteY0" fmla="*/ 0 h 2857184"/>
              <a:gd name="connsiteX1" fmla="*/ 289746 w 635027"/>
              <a:gd name="connsiteY1" fmla="*/ 717483 h 2857184"/>
              <a:gd name="connsiteX2" fmla="*/ 635027 w 635027"/>
              <a:gd name="connsiteY2" fmla="*/ 1877152 h 2857184"/>
              <a:gd name="connsiteX3" fmla="*/ 448600 w 635027"/>
              <a:gd name="connsiteY3" fmla="*/ 2857184 h 2857184"/>
              <a:gd name="connsiteX0" fmla="*/ 0 w 641558"/>
              <a:gd name="connsiteY0" fmla="*/ 0 h 2839929"/>
              <a:gd name="connsiteX1" fmla="*/ 296277 w 641558"/>
              <a:gd name="connsiteY1" fmla="*/ 700228 h 2839929"/>
              <a:gd name="connsiteX2" fmla="*/ 641558 w 641558"/>
              <a:gd name="connsiteY2" fmla="*/ 1859897 h 2839929"/>
              <a:gd name="connsiteX3" fmla="*/ 455131 w 641558"/>
              <a:gd name="connsiteY3" fmla="*/ 2839929 h 2839929"/>
              <a:gd name="connsiteX0" fmla="*/ 0 w 628775"/>
              <a:gd name="connsiteY0" fmla="*/ 0 h 2801538"/>
              <a:gd name="connsiteX1" fmla="*/ 283494 w 628775"/>
              <a:gd name="connsiteY1" fmla="*/ 661837 h 2801538"/>
              <a:gd name="connsiteX2" fmla="*/ 628775 w 628775"/>
              <a:gd name="connsiteY2" fmla="*/ 1821506 h 2801538"/>
              <a:gd name="connsiteX3" fmla="*/ 442348 w 628775"/>
              <a:gd name="connsiteY3" fmla="*/ 2801538 h 2801538"/>
              <a:gd name="connsiteX0" fmla="*/ 0 w 628775"/>
              <a:gd name="connsiteY0" fmla="*/ 0 h 2779338"/>
              <a:gd name="connsiteX1" fmla="*/ 283494 w 628775"/>
              <a:gd name="connsiteY1" fmla="*/ 661837 h 2779338"/>
              <a:gd name="connsiteX2" fmla="*/ 628775 w 628775"/>
              <a:gd name="connsiteY2" fmla="*/ 1821506 h 2779338"/>
              <a:gd name="connsiteX3" fmla="*/ 442255 w 628775"/>
              <a:gd name="connsiteY3" fmla="*/ 2779338 h 2779338"/>
              <a:gd name="connsiteX0" fmla="*/ 0 w 628775"/>
              <a:gd name="connsiteY0" fmla="*/ 0 h 2843955"/>
              <a:gd name="connsiteX1" fmla="*/ 283494 w 628775"/>
              <a:gd name="connsiteY1" fmla="*/ 661837 h 2843955"/>
              <a:gd name="connsiteX2" fmla="*/ 628775 w 628775"/>
              <a:gd name="connsiteY2" fmla="*/ 1821506 h 2843955"/>
              <a:gd name="connsiteX3" fmla="*/ 433556 w 628775"/>
              <a:gd name="connsiteY3" fmla="*/ 2843955 h 2843955"/>
              <a:gd name="connsiteX0" fmla="*/ 0 w 663691"/>
              <a:gd name="connsiteY0" fmla="*/ 0 h 2914142"/>
              <a:gd name="connsiteX1" fmla="*/ 318410 w 663691"/>
              <a:gd name="connsiteY1" fmla="*/ 732024 h 2914142"/>
              <a:gd name="connsiteX2" fmla="*/ 663691 w 663691"/>
              <a:gd name="connsiteY2" fmla="*/ 1891693 h 2914142"/>
              <a:gd name="connsiteX3" fmla="*/ 468472 w 663691"/>
              <a:gd name="connsiteY3" fmla="*/ 2914142 h 2914142"/>
            </a:gdLst>
            <a:ahLst/>
            <a:cxnLst>
              <a:cxn ang="0">
                <a:pos x="connsiteX0" y="connsiteY0"/>
              </a:cxn>
              <a:cxn ang="0">
                <a:pos x="connsiteX1" y="connsiteY1"/>
              </a:cxn>
              <a:cxn ang="0">
                <a:pos x="connsiteX2" y="connsiteY2"/>
              </a:cxn>
              <a:cxn ang="0">
                <a:pos x="connsiteX3" y="connsiteY3"/>
              </a:cxn>
            </a:cxnLst>
            <a:rect l="l" t="t" r="r" b="b"/>
            <a:pathLst>
              <a:path w="663691" h="2914142">
                <a:moveTo>
                  <a:pt x="0" y="0"/>
                </a:moveTo>
                <a:lnTo>
                  <a:pt x="318410" y="732024"/>
                </a:lnTo>
                <a:lnTo>
                  <a:pt x="663691" y="1891693"/>
                </a:lnTo>
                <a:lnTo>
                  <a:pt x="468472" y="2914142"/>
                </a:lnTo>
              </a:path>
            </a:pathLst>
          </a:custGeom>
          <a:ln w="50800" cmpd="dbl">
            <a:solidFill>
              <a:srgbClr val="FF9900"/>
            </a:solidFill>
            <a:prstDash val="solid"/>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215" name="フリーフォーム 214"/>
          <p:cNvSpPr/>
          <p:nvPr/>
        </p:nvSpPr>
        <p:spPr>
          <a:xfrm>
            <a:off x="9696043" y="1713611"/>
            <a:ext cx="1122733" cy="4929719"/>
          </a:xfrm>
          <a:custGeom>
            <a:avLst/>
            <a:gdLst>
              <a:gd name="connsiteX0" fmla="*/ 0 w 914400"/>
              <a:gd name="connsiteY0" fmla="*/ 0 h 4324350"/>
              <a:gd name="connsiteX1" fmla="*/ 266700 w 914400"/>
              <a:gd name="connsiteY1" fmla="*/ 209550 h 4324350"/>
              <a:gd name="connsiteX2" fmla="*/ 533400 w 914400"/>
              <a:gd name="connsiteY2" fmla="*/ 857250 h 4324350"/>
              <a:gd name="connsiteX3" fmla="*/ 914400 w 914400"/>
              <a:gd name="connsiteY3" fmla="*/ 2028825 h 4324350"/>
              <a:gd name="connsiteX4" fmla="*/ 714375 w 914400"/>
              <a:gd name="connsiteY4" fmla="*/ 2886075 h 4324350"/>
              <a:gd name="connsiteX5" fmla="*/ 542925 w 914400"/>
              <a:gd name="connsiteY5" fmla="*/ 4324350 h 4324350"/>
              <a:gd name="connsiteX0" fmla="*/ 0 w 914400"/>
              <a:gd name="connsiteY0" fmla="*/ 0 h 5978227"/>
              <a:gd name="connsiteX1" fmla="*/ 266700 w 914400"/>
              <a:gd name="connsiteY1" fmla="*/ 209550 h 5978227"/>
              <a:gd name="connsiteX2" fmla="*/ 533400 w 914400"/>
              <a:gd name="connsiteY2" fmla="*/ 857250 h 5978227"/>
              <a:gd name="connsiteX3" fmla="*/ 914400 w 914400"/>
              <a:gd name="connsiteY3" fmla="*/ 2028825 h 5978227"/>
              <a:gd name="connsiteX4" fmla="*/ 714375 w 914400"/>
              <a:gd name="connsiteY4" fmla="*/ 2886075 h 5978227"/>
              <a:gd name="connsiteX5" fmla="*/ 592038 w 914400"/>
              <a:gd name="connsiteY5" fmla="*/ 5978227 h 5978227"/>
              <a:gd name="connsiteX0" fmla="*/ 0 w 914400"/>
              <a:gd name="connsiteY0" fmla="*/ 0 h 5978227"/>
              <a:gd name="connsiteX1" fmla="*/ 266700 w 914400"/>
              <a:gd name="connsiteY1" fmla="*/ 209550 h 5978227"/>
              <a:gd name="connsiteX2" fmla="*/ 533400 w 914400"/>
              <a:gd name="connsiteY2" fmla="*/ 857250 h 5978227"/>
              <a:gd name="connsiteX3" fmla="*/ 914400 w 914400"/>
              <a:gd name="connsiteY3" fmla="*/ 2028825 h 5978227"/>
              <a:gd name="connsiteX4" fmla="*/ 714375 w 914400"/>
              <a:gd name="connsiteY4" fmla="*/ 2886075 h 5978227"/>
              <a:gd name="connsiteX5" fmla="*/ 520030 w 914400"/>
              <a:gd name="connsiteY5" fmla="*/ 4754091 h 5978227"/>
              <a:gd name="connsiteX6" fmla="*/ 592038 w 914400"/>
              <a:gd name="connsiteY6" fmla="*/ 5978227 h 5978227"/>
              <a:gd name="connsiteX0" fmla="*/ 0 w 914400"/>
              <a:gd name="connsiteY0" fmla="*/ 0 h 5978227"/>
              <a:gd name="connsiteX1" fmla="*/ 266700 w 914400"/>
              <a:gd name="connsiteY1" fmla="*/ 209550 h 5978227"/>
              <a:gd name="connsiteX2" fmla="*/ 533400 w 914400"/>
              <a:gd name="connsiteY2" fmla="*/ 857250 h 5978227"/>
              <a:gd name="connsiteX3" fmla="*/ 914400 w 914400"/>
              <a:gd name="connsiteY3" fmla="*/ 2028825 h 5978227"/>
              <a:gd name="connsiteX4" fmla="*/ 714375 w 914400"/>
              <a:gd name="connsiteY4" fmla="*/ 2886075 h 5978227"/>
              <a:gd name="connsiteX5" fmla="*/ 520030 w 914400"/>
              <a:gd name="connsiteY5" fmla="*/ 4754091 h 5978227"/>
              <a:gd name="connsiteX6" fmla="*/ 520030 w 914400"/>
              <a:gd name="connsiteY6" fmla="*/ 5330155 h 5978227"/>
              <a:gd name="connsiteX7" fmla="*/ 592038 w 914400"/>
              <a:gd name="connsiteY7" fmla="*/ 5978227 h 5978227"/>
              <a:gd name="connsiteX0" fmla="*/ 0 w 880070"/>
              <a:gd name="connsiteY0" fmla="*/ 0 h 5978227"/>
              <a:gd name="connsiteX1" fmla="*/ 266700 w 880070"/>
              <a:gd name="connsiteY1" fmla="*/ 209550 h 5978227"/>
              <a:gd name="connsiteX2" fmla="*/ 533400 w 880070"/>
              <a:gd name="connsiteY2" fmla="*/ 857250 h 5978227"/>
              <a:gd name="connsiteX3" fmla="*/ 880070 w 880070"/>
              <a:gd name="connsiteY3" fmla="*/ 2017787 h 5978227"/>
              <a:gd name="connsiteX4" fmla="*/ 714375 w 880070"/>
              <a:gd name="connsiteY4" fmla="*/ 2886075 h 5978227"/>
              <a:gd name="connsiteX5" fmla="*/ 520030 w 880070"/>
              <a:gd name="connsiteY5" fmla="*/ 4754091 h 5978227"/>
              <a:gd name="connsiteX6" fmla="*/ 520030 w 880070"/>
              <a:gd name="connsiteY6" fmla="*/ 5330155 h 5978227"/>
              <a:gd name="connsiteX7" fmla="*/ 592038 w 880070"/>
              <a:gd name="connsiteY7" fmla="*/ 5978227 h 5978227"/>
              <a:gd name="connsiteX0" fmla="*/ 0 w 880070"/>
              <a:gd name="connsiteY0" fmla="*/ 0 h 5978227"/>
              <a:gd name="connsiteX1" fmla="*/ 266700 w 880070"/>
              <a:gd name="connsiteY1" fmla="*/ 209550 h 5978227"/>
              <a:gd name="connsiteX2" fmla="*/ 533400 w 880070"/>
              <a:gd name="connsiteY2" fmla="*/ 857250 h 5978227"/>
              <a:gd name="connsiteX3" fmla="*/ 880070 w 880070"/>
              <a:gd name="connsiteY3" fmla="*/ 2017787 h 5978227"/>
              <a:gd name="connsiteX4" fmla="*/ 714375 w 880070"/>
              <a:gd name="connsiteY4" fmla="*/ 2886075 h 5978227"/>
              <a:gd name="connsiteX5" fmla="*/ 520030 w 880070"/>
              <a:gd name="connsiteY5" fmla="*/ 4754091 h 5978227"/>
              <a:gd name="connsiteX6" fmla="*/ 520030 w 880070"/>
              <a:gd name="connsiteY6" fmla="*/ 5330155 h 5978227"/>
              <a:gd name="connsiteX7" fmla="*/ 592038 w 880070"/>
              <a:gd name="connsiteY7" fmla="*/ 5978227 h 5978227"/>
              <a:gd name="connsiteX0" fmla="*/ 0 w 880070"/>
              <a:gd name="connsiteY0" fmla="*/ 0 h 5978227"/>
              <a:gd name="connsiteX1" fmla="*/ 266700 w 880070"/>
              <a:gd name="connsiteY1" fmla="*/ 209550 h 5978227"/>
              <a:gd name="connsiteX2" fmla="*/ 533400 w 880070"/>
              <a:gd name="connsiteY2" fmla="*/ 857250 h 5978227"/>
              <a:gd name="connsiteX3" fmla="*/ 880070 w 880070"/>
              <a:gd name="connsiteY3" fmla="*/ 2017787 h 5978227"/>
              <a:gd name="connsiteX4" fmla="*/ 714375 w 880070"/>
              <a:gd name="connsiteY4" fmla="*/ 2886075 h 5978227"/>
              <a:gd name="connsiteX5" fmla="*/ 520030 w 880070"/>
              <a:gd name="connsiteY5" fmla="*/ 4754091 h 5978227"/>
              <a:gd name="connsiteX6" fmla="*/ 520030 w 880070"/>
              <a:gd name="connsiteY6" fmla="*/ 5330155 h 5978227"/>
              <a:gd name="connsiteX7" fmla="*/ 592038 w 880070"/>
              <a:gd name="connsiteY7" fmla="*/ 5978227 h 5978227"/>
              <a:gd name="connsiteX0" fmla="*/ 0 w 880070"/>
              <a:gd name="connsiteY0" fmla="*/ 0 h 5978227"/>
              <a:gd name="connsiteX1" fmla="*/ 266700 w 880070"/>
              <a:gd name="connsiteY1" fmla="*/ 209550 h 5978227"/>
              <a:gd name="connsiteX2" fmla="*/ 533400 w 880070"/>
              <a:gd name="connsiteY2" fmla="*/ 857250 h 5978227"/>
              <a:gd name="connsiteX3" fmla="*/ 880070 w 880070"/>
              <a:gd name="connsiteY3" fmla="*/ 2089795 h 5978227"/>
              <a:gd name="connsiteX4" fmla="*/ 714375 w 880070"/>
              <a:gd name="connsiteY4" fmla="*/ 2886075 h 5978227"/>
              <a:gd name="connsiteX5" fmla="*/ 520030 w 880070"/>
              <a:gd name="connsiteY5" fmla="*/ 4754091 h 5978227"/>
              <a:gd name="connsiteX6" fmla="*/ 520030 w 880070"/>
              <a:gd name="connsiteY6" fmla="*/ 5330155 h 5978227"/>
              <a:gd name="connsiteX7" fmla="*/ 592038 w 880070"/>
              <a:gd name="connsiteY7" fmla="*/ 5978227 h 5978227"/>
              <a:gd name="connsiteX0" fmla="*/ 0 w 878681"/>
              <a:gd name="connsiteY0" fmla="*/ 0 h 5978227"/>
              <a:gd name="connsiteX1" fmla="*/ 266700 w 878681"/>
              <a:gd name="connsiteY1" fmla="*/ 209550 h 5978227"/>
              <a:gd name="connsiteX2" fmla="*/ 533400 w 878681"/>
              <a:gd name="connsiteY2" fmla="*/ 857250 h 5978227"/>
              <a:gd name="connsiteX3" fmla="*/ 878681 w 878681"/>
              <a:gd name="connsiteY3" fmla="*/ 2016919 h 5978227"/>
              <a:gd name="connsiteX4" fmla="*/ 714375 w 878681"/>
              <a:gd name="connsiteY4" fmla="*/ 2886075 h 5978227"/>
              <a:gd name="connsiteX5" fmla="*/ 520030 w 878681"/>
              <a:gd name="connsiteY5" fmla="*/ 4754091 h 5978227"/>
              <a:gd name="connsiteX6" fmla="*/ 520030 w 878681"/>
              <a:gd name="connsiteY6" fmla="*/ 5330155 h 5978227"/>
              <a:gd name="connsiteX7" fmla="*/ 592038 w 878681"/>
              <a:gd name="connsiteY7" fmla="*/ 5978227 h 5978227"/>
              <a:gd name="connsiteX0" fmla="*/ 0 w 878681"/>
              <a:gd name="connsiteY0" fmla="*/ 0 h 5330155"/>
              <a:gd name="connsiteX1" fmla="*/ 266700 w 878681"/>
              <a:gd name="connsiteY1" fmla="*/ 209550 h 5330155"/>
              <a:gd name="connsiteX2" fmla="*/ 533400 w 878681"/>
              <a:gd name="connsiteY2" fmla="*/ 857250 h 5330155"/>
              <a:gd name="connsiteX3" fmla="*/ 878681 w 878681"/>
              <a:gd name="connsiteY3" fmla="*/ 2016919 h 5330155"/>
              <a:gd name="connsiteX4" fmla="*/ 714375 w 878681"/>
              <a:gd name="connsiteY4" fmla="*/ 2886075 h 5330155"/>
              <a:gd name="connsiteX5" fmla="*/ 520030 w 878681"/>
              <a:gd name="connsiteY5" fmla="*/ 4754091 h 5330155"/>
              <a:gd name="connsiteX6" fmla="*/ 520030 w 878681"/>
              <a:gd name="connsiteY6" fmla="*/ 5330155 h 5330155"/>
              <a:gd name="connsiteX0" fmla="*/ 0 w 878681"/>
              <a:gd name="connsiteY0" fmla="*/ 0 h 4754091"/>
              <a:gd name="connsiteX1" fmla="*/ 266700 w 878681"/>
              <a:gd name="connsiteY1" fmla="*/ 209550 h 4754091"/>
              <a:gd name="connsiteX2" fmla="*/ 533400 w 878681"/>
              <a:gd name="connsiteY2" fmla="*/ 857250 h 4754091"/>
              <a:gd name="connsiteX3" fmla="*/ 878681 w 878681"/>
              <a:gd name="connsiteY3" fmla="*/ 2016919 h 4754091"/>
              <a:gd name="connsiteX4" fmla="*/ 714375 w 878681"/>
              <a:gd name="connsiteY4" fmla="*/ 2886075 h 4754091"/>
              <a:gd name="connsiteX5" fmla="*/ 520030 w 878681"/>
              <a:gd name="connsiteY5" fmla="*/ 4754091 h 4754091"/>
              <a:gd name="connsiteX0" fmla="*/ 0 w 878681"/>
              <a:gd name="connsiteY0" fmla="*/ 0 h 2886075"/>
              <a:gd name="connsiteX1" fmla="*/ 266700 w 878681"/>
              <a:gd name="connsiteY1" fmla="*/ 209550 h 2886075"/>
              <a:gd name="connsiteX2" fmla="*/ 533400 w 878681"/>
              <a:gd name="connsiteY2" fmla="*/ 857250 h 2886075"/>
              <a:gd name="connsiteX3" fmla="*/ 878681 w 878681"/>
              <a:gd name="connsiteY3" fmla="*/ 2016919 h 2886075"/>
              <a:gd name="connsiteX4" fmla="*/ 714375 w 878681"/>
              <a:gd name="connsiteY4" fmla="*/ 2886075 h 2886075"/>
              <a:gd name="connsiteX0" fmla="*/ 0 w 611981"/>
              <a:gd name="connsiteY0" fmla="*/ 0 h 2676525"/>
              <a:gd name="connsiteX1" fmla="*/ 266700 w 611981"/>
              <a:gd name="connsiteY1" fmla="*/ 647700 h 2676525"/>
              <a:gd name="connsiteX2" fmla="*/ 611981 w 611981"/>
              <a:gd name="connsiteY2" fmla="*/ 1807369 h 2676525"/>
              <a:gd name="connsiteX3" fmla="*/ 447675 w 611981"/>
              <a:gd name="connsiteY3" fmla="*/ 2676525 h 2676525"/>
              <a:gd name="connsiteX0" fmla="*/ 0 w 642344"/>
              <a:gd name="connsiteY0" fmla="*/ 0 h 2751173"/>
              <a:gd name="connsiteX1" fmla="*/ 297063 w 642344"/>
              <a:gd name="connsiteY1" fmla="*/ 722348 h 2751173"/>
              <a:gd name="connsiteX2" fmla="*/ 642344 w 642344"/>
              <a:gd name="connsiteY2" fmla="*/ 1882017 h 2751173"/>
              <a:gd name="connsiteX3" fmla="*/ 478038 w 642344"/>
              <a:gd name="connsiteY3" fmla="*/ 2751173 h 2751173"/>
              <a:gd name="connsiteX0" fmla="*/ 0 w 642344"/>
              <a:gd name="connsiteY0" fmla="*/ 0 h 2872981"/>
              <a:gd name="connsiteX1" fmla="*/ 297063 w 642344"/>
              <a:gd name="connsiteY1" fmla="*/ 722348 h 2872981"/>
              <a:gd name="connsiteX2" fmla="*/ 642344 w 642344"/>
              <a:gd name="connsiteY2" fmla="*/ 1882017 h 2872981"/>
              <a:gd name="connsiteX3" fmla="*/ 455917 w 642344"/>
              <a:gd name="connsiteY3" fmla="*/ 2872981 h 2872981"/>
              <a:gd name="connsiteX0" fmla="*/ 0 w 635756"/>
              <a:gd name="connsiteY0" fmla="*/ 0 h 2814402"/>
              <a:gd name="connsiteX1" fmla="*/ 290475 w 635756"/>
              <a:gd name="connsiteY1" fmla="*/ 663769 h 2814402"/>
              <a:gd name="connsiteX2" fmla="*/ 635756 w 635756"/>
              <a:gd name="connsiteY2" fmla="*/ 1823438 h 2814402"/>
              <a:gd name="connsiteX3" fmla="*/ 449329 w 635756"/>
              <a:gd name="connsiteY3" fmla="*/ 2814402 h 2814402"/>
              <a:gd name="connsiteX0" fmla="*/ 0 w 624795"/>
              <a:gd name="connsiteY0" fmla="*/ 0 h 2825352"/>
              <a:gd name="connsiteX1" fmla="*/ 279514 w 624795"/>
              <a:gd name="connsiteY1" fmla="*/ 674719 h 2825352"/>
              <a:gd name="connsiteX2" fmla="*/ 624795 w 624795"/>
              <a:gd name="connsiteY2" fmla="*/ 1834388 h 2825352"/>
              <a:gd name="connsiteX3" fmla="*/ 438368 w 624795"/>
              <a:gd name="connsiteY3" fmla="*/ 2825352 h 2825352"/>
              <a:gd name="connsiteX0" fmla="*/ 0 w 613834"/>
              <a:gd name="connsiteY0" fmla="*/ 0 h 2802776"/>
              <a:gd name="connsiteX1" fmla="*/ 268553 w 613834"/>
              <a:gd name="connsiteY1" fmla="*/ 652143 h 2802776"/>
              <a:gd name="connsiteX2" fmla="*/ 613834 w 613834"/>
              <a:gd name="connsiteY2" fmla="*/ 1811812 h 2802776"/>
              <a:gd name="connsiteX3" fmla="*/ 427407 w 613834"/>
              <a:gd name="connsiteY3" fmla="*/ 2802776 h 2802776"/>
              <a:gd name="connsiteX0" fmla="*/ 0 w 610161"/>
              <a:gd name="connsiteY0" fmla="*/ 0 h 2798420"/>
              <a:gd name="connsiteX1" fmla="*/ 264880 w 610161"/>
              <a:gd name="connsiteY1" fmla="*/ 647787 h 2798420"/>
              <a:gd name="connsiteX2" fmla="*/ 610161 w 610161"/>
              <a:gd name="connsiteY2" fmla="*/ 1807456 h 2798420"/>
              <a:gd name="connsiteX3" fmla="*/ 423734 w 610161"/>
              <a:gd name="connsiteY3" fmla="*/ 2798420 h 2798420"/>
              <a:gd name="connsiteX0" fmla="*/ 0 w 604666"/>
              <a:gd name="connsiteY0" fmla="*/ 0 h 2792242"/>
              <a:gd name="connsiteX1" fmla="*/ 259385 w 604666"/>
              <a:gd name="connsiteY1" fmla="*/ 641609 h 2792242"/>
              <a:gd name="connsiteX2" fmla="*/ 604666 w 604666"/>
              <a:gd name="connsiteY2" fmla="*/ 1801278 h 2792242"/>
              <a:gd name="connsiteX3" fmla="*/ 418239 w 604666"/>
              <a:gd name="connsiteY3" fmla="*/ 2792242 h 2792242"/>
              <a:gd name="connsiteX0" fmla="*/ 0 w 625918"/>
              <a:gd name="connsiteY0" fmla="*/ 0 h 2818278"/>
              <a:gd name="connsiteX1" fmla="*/ 280637 w 625918"/>
              <a:gd name="connsiteY1" fmla="*/ 667645 h 2818278"/>
              <a:gd name="connsiteX2" fmla="*/ 625918 w 625918"/>
              <a:gd name="connsiteY2" fmla="*/ 1827314 h 2818278"/>
              <a:gd name="connsiteX3" fmla="*/ 439491 w 625918"/>
              <a:gd name="connsiteY3" fmla="*/ 2818278 h 2818278"/>
              <a:gd name="connsiteX0" fmla="*/ 0 w 625918"/>
              <a:gd name="connsiteY0" fmla="*/ 0 h 2784074"/>
              <a:gd name="connsiteX1" fmla="*/ 280637 w 625918"/>
              <a:gd name="connsiteY1" fmla="*/ 667645 h 2784074"/>
              <a:gd name="connsiteX2" fmla="*/ 625918 w 625918"/>
              <a:gd name="connsiteY2" fmla="*/ 1827314 h 2784074"/>
              <a:gd name="connsiteX3" fmla="*/ 445029 w 625918"/>
              <a:gd name="connsiteY3" fmla="*/ 2784074 h 2784074"/>
              <a:gd name="connsiteX0" fmla="*/ 0 w 663690"/>
              <a:gd name="connsiteY0" fmla="*/ 0 h 2848452"/>
              <a:gd name="connsiteX1" fmla="*/ 318409 w 663690"/>
              <a:gd name="connsiteY1" fmla="*/ 732023 h 2848452"/>
              <a:gd name="connsiteX2" fmla="*/ 663690 w 663690"/>
              <a:gd name="connsiteY2" fmla="*/ 1891692 h 2848452"/>
              <a:gd name="connsiteX3" fmla="*/ 482801 w 663690"/>
              <a:gd name="connsiteY3" fmla="*/ 2848452 h 2848452"/>
              <a:gd name="connsiteX0" fmla="*/ 0 w 663690"/>
              <a:gd name="connsiteY0" fmla="*/ 0 h 2914143"/>
              <a:gd name="connsiteX1" fmla="*/ 318409 w 663690"/>
              <a:gd name="connsiteY1" fmla="*/ 732023 h 2914143"/>
              <a:gd name="connsiteX2" fmla="*/ 663690 w 663690"/>
              <a:gd name="connsiteY2" fmla="*/ 1891692 h 2914143"/>
              <a:gd name="connsiteX3" fmla="*/ 468472 w 663690"/>
              <a:gd name="connsiteY3" fmla="*/ 2914143 h 2914143"/>
            </a:gdLst>
            <a:ahLst/>
            <a:cxnLst>
              <a:cxn ang="0">
                <a:pos x="connsiteX0" y="connsiteY0"/>
              </a:cxn>
              <a:cxn ang="0">
                <a:pos x="connsiteX1" y="connsiteY1"/>
              </a:cxn>
              <a:cxn ang="0">
                <a:pos x="connsiteX2" y="connsiteY2"/>
              </a:cxn>
              <a:cxn ang="0">
                <a:pos x="connsiteX3" y="connsiteY3"/>
              </a:cxn>
            </a:cxnLst>
            <a:rect l="l" t="t" r="r" b="b"/>
            <a:pathLst>
              <a:path w="663690" h="2914143">
                <a:moveTo>
                  <a:pt x="0" y="0"/>
                </a:moveTo>
                <a:lnTo>
                  <a:pt x="318409" y="732023"/>
                </a:lnTo>
                <a:lnTo>
                  <a:pt x="663690" y="1891692"/>
                </a:lnTo>
                <a:lnTo>
                  <a:pt x="468472" y="2914143"/>
                </a:lnTo>
              </a:path>
            </a:pathLst>
          </a:custGeom>
          <a:ln w="38100" cmpd="sng">
            <a:solidFill>
              <a:srgbClr val="FF9900"/>
            </a:solidFill>
            <a:prstDash val="dash"/>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216" name="フリーフォーム 215"/>
          <p:cNvSpPr/>
          <p:nvPr/>
        </p:nvSpPr>
        <p:spPr>
          <a:xfrm>
            <a:off x="7316255" y="4027488"/>
            <a:ext cx="1681750" cy="473417"/>
          </a:xfrm>
          <a:custGeom>
            <a:avLst/>
            <a:gdLst>
              <a:gd name="connsiteX0" fmla="*/ 0 w 2600325"/>
              <a:gd name="connsiteY0" fmla="*/ 19050 h 885825"/>
              <a:gd name="connsiteX1" fmla="*/ 885825 w 2600325"/>
              <a:gd name="connsiteY1" fmla="*/ 114300 h 885825"/>
              <a:gd name="connsiteX2" fmla="*/ 1181100 w 2600325"/>
              <a:gd name="connsiteY2" fmla="*/ 0 h 885825"/>
              <a:gd name="connsiteX3" fmla="*/ 1419225 w 2600325"/>
              <a:gd name="connsiteY3" fmla="*/ 57150 h 885825"/>
              <a:gd name="connsiteX4" fmla="*/ 2324100 w 2600325"/>
              <a:gd name="connsiteY4" fmla="*/ 800100 h 885825"/>
              <a:gd name="connsiteX5" fmla="*/ 2600325 w 2600325"/>
              <a:gd name="connsiteY5" fmla="*/ 885825 h 885825"/>
              <a:gd name="connsiteX0" fmla="*/ 0 w 2947020"/>
              <a:gd name="connsiteY0" fmla="*/ 19050 h 2110358"/>
              <a:gd name="connsiteX1" fmla="*/ 885825 w 2947020"/>
              <a:gd name="connsiteY1" fmla="*/ 114300 h 2110358"/>
              <a:gd name="connsiteX2" fmla="*/ 1181100 w 2947020"/>
              <a:gd name="connsiteY2" fmla="*/ 0 h 2110358"/>
              <a:gd name="connsiteX3" fmla="*/ 1419225 w 2947020"/>
              <a:gd name="connsiteY3" fmla="*/ 57150 h 2110358"/>
              <a:gd name="connsiteX4" fmla="*/ 2324100 w 2947020"/>
              <a:gd name="connsiteY4" fmla="*/ 800100 h 2110358"/>
              <a:gd name="connsiteX5" fmla="*/ 2947020 w 2947020"/>
              <a:gd name="connsiteY5" fmla="*/ 2110358 h 2110358"/>
              <a:gd name="connsiteX0" fmla="*/ 0 w 2875011"/>
              <a:gd name="connsiteY0" fmla="*/ 19050 h 1030237"/>
              <a:gd name="connsiteX1" fmla="*/ 885825 w 2875011"/>
              <a:gd name="connsiteY1" fmla="*/ 114300 h 1030237"/>
              <a:gd name="connsiteX2" fmla="*/ 1181100 w 2875011"/>
              <a:gd name="connsiteY2" fmla="*/ 0 h 1030237"/>
              <a:gd name="connsiteX3" fmla="*/ 1419225 w 2875011"/>
              <a:gd name="connsiteY3" fmla="*/ 57150 h 1030237"/>
              <a:gd name="connsiteX4" fmla="*/ 2324100 w 2875011"/>
              <a:gd name="connsiteY4" fmla="*/ 800100 h 1030237"/>
              <a:gd name="connsiteX5" fmla="*/ 2875011 w 2875011"/>
              <a:gd name="connsiteY5" fmla="*/ 1030237 h 1030237"/>
              <a:gd name="connsiteX0" fmla="*/ 0 w 4531196"/>
              <a:gd name="connsiteY0" fmla="*/ 19050 h 800100"/>
              <a:gd name="connsiteX1" fmla="*/ 885825 w 4531196"/>
              <a:gd name="connsiteY1" fmla="*/ 114300 h 800100"/>
              <a:gd name="connsiteX2" fmla="*/ 1181100 w 4531196"/>
              <a:gd name="connsiteY2" fmla="*/ 0 h 800100"/>
              <a:gd name="connsiteX3" fmla="*/ 1419225 w 4531196"/>
              <a:gd name="connsiteY3" fmla="*/ 57150 h 800100"/>
              <a:gd name="connsiteX4" fmla="*/ 2324100 w 4531196"/>
              <a:gd name="connsiteY4" fmla="*/ 800100 h 800100"/>
              <a:gd name="connsiteX5" fmla="*/ 4531196 w 4531196"/>
              <a:gd name="connsiteY5" fmla="*/ 526182 h 800100"/>
              <a:gd name="connsiteX0" fmla="*/ 0 w 4531196"/>
              <a:gd name="connsiteY0" fmla="*/ 19050 h 886222"/>
              <a:gd name="connsiteX1" fmla="*/ 885825 w 4531196"/>
              <a:gd name="connsiteY1" fmla="*/ 114300 h 886222"/>
              <a:gd name="connsiteX2" fmla="*/ 1181100 w 4531196"/>
              <a:gd name="connsiteY2" fmla="*/ 0 h 886222"/>
              <a:gd name="connsiteX3" fmla="*/ 1419225 w 4531196"/>
              <a:gd name="connsiteY3" fmla="*/ 57150 h 886222"/>
              <a:gd name="connsiteX4" fmla="*/ 2298947 w 4531196"/>
              <a:gd name="connsiteY4" fmla="*/ 886222 h 886222"/>
              <a:gd name="connsiteX5" fmla="*/ 4531196 w 4531196"/>
              <a:gd name="connsiteY5" fmla="*/ 526182 h 886222"/>
              <a:gd name="connsiteX0" fmla="*/ 0 w 4531196"/>
              <a:gd name="connsiteY0" fmla="*/ 19050 h 958230"/>
              <a:gd name="connsiteX1" fmla="*/ 885825 w 4531196"/>
              <a:gd name="connsiteY1" fmla="*/ 114300 h 958230"/>
              <a:gd name="connsiteX2" fmla="*/ 1181100 w 4531196"/>
              <a:gd name="connsiteY2" fmla="*/ 0 h 958230"/>
              <a:gd name="connsiteX3" fmla="*/ 1419225 w 4531196"/>
              <a:gd name="connsiteY3" fmla="*/ 57150 h 958230"/>
              <a:gd name="connsiteX4" fmla="*/ 2298947 w 4531196"/>
              <a:gd name="connsiteY4" fmla="*/ 886222 h 958230"/>
              <a:gd name="connsiteX5" fmla="*/ 2803003 w 4531196"/>
              <a:gd name="connsiteY5" fmla="*/ 958230 h 958230"/>
              <a:gd name="connsiteX6" fmla="*/ 4531196 w 4531196"/>
              <a:gd name="connsiteY6" fmla="*/ 526182 h 958230"/>
              <a:gd name="connsiteX0" fmla="*/ 0 w 4531196"/>
              <a:gd name="connsiteY0" fmla="*/ 19050 h 958230"/>
              <a:gd name="connsiteX1" fmla="*/ 885825 w 4531196"/>
              <a:gd name="connsiteY1" fmla="*/ 114300 h 958230"/>
              <a:gd name="connsiteX2" fmla="*/ 1181100 w 4531196"/>
              <a:gd name="connsiteY2" fmla="*/ 0 h 958230"/>
              <a:gd name="connsiteX3" fmla="*/ 1419225 w 4531196"/>
              <a:gd name="connsiteY3" fmla="*/ 57150 h 958230"/>
              <a:gd name="connsiteX4" fmla="*/ 2298947 w 4531196"/>
              <a:gd name="connsiteY4" fmla="*/ 886222 h 958230"/>
              <a:gd name="connsiteX5" fmla="*/ 2803003 w 4531196"/>
              <a:gd name="connsiteY5" fmla="*/ 958230 h 958230"/>
              <a:gd name="connsiteX6" fmla="*/ 3091035 w 4531196"/>
              <a:gd name="connsiteY6" fmla="*/ 958230 h 958230"/>
              <a:gd name="connsiteX7" fmla="*/ 4531196 w 4531196"/>
              <a:gd name="connsiteY7" fmla="*/ 526182 h 958230"/>
              <a:gd name="connsiteX0" fmla="*/ 0 w 3595091"/>
              <a:gd name="connsiteY0" fmla="*/ 19050 h 958230"/>
              <a:gd name="connsiteX1" fmla="*/ 885825 w 3595091"/>
              <a:gd name="connsiteY1" fmla="*/ 114300 h 958230"/>
              <a:gd name="connsiteX2" fmla="*/ 1181100 w 3595091"/>
              <a:gd name="connsiteY2" fmla="*/ 0 h 958230"/>
              <a:gd name="connsiteX3" fmla="*/ 1419225 w 3595091"/>
              <a:gd name="connsiteY3" fmla="*/ 57150 h 958230"/>
              <a:gd name="connsiteX4" fmla="*/ 2298947 w 3595091"/>
              <a:gd name="connsiteY4" fmla="*/ 886222 h 958230"/>
              <a:gd name="connsiteX5" fmla="*/ 2803003 w 3595091"/>
              <a:gd name="connsiteY5" fmla="*/ 958230 h 958230"/>
              <a:gd name="connsiteX6" fmla="*/ 3091035 w 3595091"/>
              <a:gd name="connsiteY6" fmla="*/ 958230 h 958230"/>
              <a:gd name="connsiteX7" fmla="*/ 3595091 w 3595091"/>
              <a:gd name="connsiteY7" fmla="*/ 814214 h 958230"/>
              <a:gd name="connsiteX0" fmla="*/ 0 w 3595092"/>
              <a:gd name="connsiteY0" fmla="*/ 19050 h 958230"/>
              <a:gd name="connsiteX1" fmla="*/ 885825 w 3595092"/>
              <a:gd name="connsiteY1" fmla="*/ 114300 h 958230"/>
              <a:gd name="connsiteX2" fmla="*/ 1181100 w 3595092"/>
              <a:gd name="connsiteY2" fmla="*/ 0 h 958230"/>
              <a:gd name="connsiteX3" fmla="*/ 1419225 w 3595092"/>
              <a:gd name="connsiteY3" fmla="*/ 57150 h 958230"/>
              <a:gd name="connsiteX4" fmla="*/ 2298947 w 3595092"/>
              <a:gd name="connsiteY4" fmla="*/ 886222 h 958230"/>
              <a:gd name="connsiteX5" fmla="*/ 2803003 w 3595092"/>
              <a:gd name="connsiteY5" fmla="*/ 958230 h 958230"/>
              <a:gd name="connsiteX6" fmla="*/ 3091035 w 3595092"/>
              <a:gd name="connsiteY6" fmla="*/ 958230 h 958230"/>
              <a:gd name="connsiteX7" fmla="*/ 3595092 w 3595092"/>
              <a:gd name="connsiteY7" fmla="*/ 742206 h 958230"/>
              <a:gd name="connsiteX0" fmla="*/ 0 w 3667099"/>
              <a:gd name="connsiteY0" fmla="*/ 19050 h 958230"/>
              <a:gd name="connsiteX1" fmla="*/ 885825 w 3667099"/>
              <a:gd name="connsiteY1" fmla="*/ 114300 h 958230"/>
              <a:gd name="connsiteX2" fmla="*/ 1181100 w 3667099"/>
              <a:gd name="connsiteY2" fmla="*/ 0 h 958230"/>
              <a:gd name="connsiteX3" fmla="*/ 1419225 w 3667099"/>
              <a:gd name="connsiteY3" fmla="*/ 57150 h 958230"/>
              <a:gd name="connsiteX4" fmla="*/ 2298947 w 3667099"/>
              <a:gd name="connsiteY4" fmla="*/ 886222 h 958230"/>
              <a:gd name="connsiteX5" fmla="*/ 2803003 w 3667099"/>
              <a:gd name="connsiteY5" fmla="*/ 958230 h 958230"/>
              <a:gd name="connsiteX6" fmla="*/ 3091035 w 3667099"/>
              <a:gd name="connsiteY6" fmla="*/ 958230 h 958230"/>
              <a:gd name="connsiteX7" fmla="*/ 3667099 w 3667099"/>
              <a:gd name="connsiteY7" fmla="*/ 742206 h 958230"/>
              <a:gd name="connsiteX0" fmla="*/ 0 w 3669505"/>
              <a:gd name="connsiteY0" fmla="*/ 19050 h 958230"/>
              <a:gd name="connsiteX1" fmla="*/ 885825 w 3669505"/>
              <a:gd name="connsiteY1" fmla="*/ 114300 h 958230"/>
              <a:gd name="connsiteX2" fmla="*/ 1181100 w 3669505"/>
              <a:gd name="connsiteY2" fmla="*/ 0 h 958230"/>
              <a:gd name="connsiteX3" fmla="*/ 1419225 w 3669505"/>
              <a:gd name="connsiteY3" fmla="*/ 57150 h 958230"/>
              <a:gd name="connsiteX4" fmla="*/ 2298947 w 3669505"/>
              <a:gd name="connsiteY4" fmla="*/ 886222 h 958230"/>
              <a:gd name="connsiteX5" fmla="*/ 2803003 w 3669505"/>
              <a:gd name="connsiteY5" fmla="*/ 958230 h 958230"/>
              <a:gd name="connsiteX6" fmla="*/ 3091035 w 3669505"/>
              <a:gd name="connsiteY6" fmla="*/ 958230 h 958230"/>
              <a:gd name="connsiteX7" fmla="*/ 3669505 w 3669505"/>
              <a:gd name="connsiteY7" fmla="*/ 721519 h 958230"/>
              <a:gd name="connsiteX0" fmla="*/ 0 w 3669505"/>
              <a:gd name="connsiteY0" fmla="*/ 19050 h 958230"/>
              <a:gd name="connsiteX1" fmla="*/ 885825 w 3669505"/>
              <a:gd name="connsiteY1" fmla="*/ 114300 h 958230"/>
              <a:gd name="connsiteX2" fmla="*/ 1181100 w 3669505"/>
              <a:gd name="connsiteY2" fmla="*/ 0 h 958230"/>
              <a:gd name="connsiteX3" fmla="*/ 1419225 w 3669505"/>
              <a:gd name="connsiteY3" fmla="*/ 57150 h 958230"/>
              <a:gd name="connsiteX4" fmla="*/ 2298947 w 3669505"/>
              <a:gd name="connsiteY4" fmla="*/ 886222 h 958230"/>
              <a:gd name="connsiteX5" fmla="*/ 2803003 w 3669505"/>
              <a:gd name="connsiteY5" fmla="*/ 958230 h 958230"/>
              <a:gd name="connsiteX6" fmla="*/ 3091035 w 3669505"/>
              <a:gd name="connsiteY6" fmla="*/ 958230 h 958230"/>
              <a:gd name="connsiteX7" fmla="*/ 3669505 w 3669505"/>
              <a:gd name="connsiteY7" fmla="*/ 721519 h 958230"/>
              <a:gd name="connsiteX0" fmla="*/ 0 w 3669505"/>
              <a:gd name="connsiteY0" fmla="*/ 109604 h 1048784"/>
              <a:gd name="connsiteX1" fmla="*/ 885825 w 3669505"/>
              <a:gd name="connsiteY1" fmla="*/ 204854 h 1048784"/>
              <a:gd name="connsiteX2" fmla="*/ 1181100 w 3669505"/>
              <a:gd name="connsiteY2" fmla="*/ 90554 h 1048784"/>
              <a:gd name="connsiteX3" fmla="*/ 1419225 w 3669505"/>
              <a:gd name="connsiteY3" fmla="*/ 147704 h 1048784"/>
              <a:gd name="connsiteX4" fmla="*/ 2298947 w 3669505"/>
              <a:gd name="connsiteY4" fmla="*/ 976776 h 1048784"/>
              <a:gd name="connsiteX5" fmla="*/ 2803003 w 3669505"/>
              <a:gd name="connsiteY5" fmla="*/ 1048784 h 1048784"/>
              <a:gd name="connsiteX6" fmla="*/ 3091035 w 3669505"/>
              <a:gd name="connsiteY6" fmla="*/ 1048784 h 1048784"/>
              <a:gd name="connsiteX7" fmla="*/ 3669505 w 3669505"/>
              <a:gd name="connsiteY7" fmla="*/ 812073 h 1048784"/>
              <a:gd name="connsiteX0" fmla="*/ 0 w 3669505"/>
              <a:gd name="connsiteY0" fmla="*/ 109604 h 1048784"/>
              <a:gd name="connsiteX1" fmla="*/ 885825 w 3669505"/>
              <a:gd name="connsiteY1" fmla="*/ 204854 h 1048784"/>
              <a:gd name="connsiteX2" fmla="*/ 1181100 w 3669505"/>
              <a:gd name="connsiteY2" fmla="*/ 90554 h 1048784"/>
              <a:gd name="connsiteX3" fmla="*/ 1419225 w 3669505"/>
              <a:gd name="connsiteY3" fmla="*/ 147704 h 1048784"/>
              <a:gd name="connsiteX4" fmla="*/ 2298947 w 3669505"/>
              <a:gd name="connsiteY4" fmla="*/ 976776 h 1048784"/>
              <a:gd name="connsiteX5" fmla="*/ 2803003 w 3669505"/>
              <a:gd name="connsiteY5" fmla="*/ 1048784 h 1048784"/>
              <a:gd name="connsiteX6" fmla="*/ 3091035 w 3669505"/>
              <a:gd name="connsiteY6" fmla="*/ 1048784 h 1048784"/>
              <a:gd name="connsiteX7" fmla="*/ 3669505 w 3669505"/>
              <a:gd name="connsiteY7" fmla="*/ 812073 h 1048784"/>
              <a:gd name="connsiteX0" fmla="*/ 0 w 3669505"/>
              <a:gd name="connsiteY0" fmla="*/ 109604 h 1126956"/>
              <a:gd name="connsiteX1" fmla="*/ 885825 w 3669505"/>
              <a:gd name="connsiteY1" fmla="*/ 204854 h 1126956"/>
              <a:gd name="connsiteX2" fmla="*/ 1181100 w 3669505"/>
              <a:gd name="connsiteY2" fmla="*/ 90554 h 1126956"/>
              <a:gd name="connsiteX3" fmla="*/ 1419225 w 3669505"/>
              <a:gd name="connsiteY3" fmla="*/ 147704 h 1126956"/>
              <a:gd name="connsiteX4" fmla="*/ 2298947 w 3669505"/>
              <a:gd name="connsiteY4" fmla="*/ 976776 h 1126956"/>
              <a:gd name="connsiteX5" fmla="*/ 2803003 w 3669505"/>
              <a:gd name="connsiteY5" fmla="*/ 1048784 h 1126956"/>
              <a:gd name="connsiteX6" fmla="*/ 3091035 w 3669505"/>
              <a:gd name="connsiteY6" fmla="*/ 1048784 h 1126956"/>
              <a:gd name="connsiteX7" fmla="*/ 3669505 w 3669505"/>
              <a:gd name="connsiteY7" fmla="*/ 812073 h 1126956"/>
              <a:gd name="connsiteX0" fmla="*/ 0 w 3669505"/>
              <a:gd name="connsiteY0" fmla="*/ 109604 h 1126956"/>
              <a:gd name="connsiteX1" fmla="*/ 885825 w 3669505"/>
              <a:gd name="connsiteY1" fmla="*/ 204854 h 1126956"/>
              <a:gd name="connsiteX2" fmla="*/ 1181100 w 3669505"/>
              <a:gd name="connsiteY2" fmla="*/ 90554 h 1126956"/>
              <a:gd name="connsiteX3" fmla="*/ 1419225 w 3669505"/>
              <a:gd name="connsiteY3" fmla="*/ 147704 h 1126956"/>
              <a:gd name="connsiteX4" fmla="*/ 2298947 w 3669505"/>
              <a:gd name="connsiteY4" fmla="*/ 976776 h 1126956"/>
              <a:gd name="connsiteX5" fmla="*/ 2803003 w 3669505"/>
              <a:gd name="connsiteY5" fmla="*/ 1048784 h 1126956"/>
              <a:gd name="connsiteX6" fmla="*/ 3091035 w 3669505"/>
              <a:gd name="connsiteY6" fmla="*/ 1048784 h 1126956"/>
              <a:gd name="connsiteX7" fmla="*/ 3669505 w 3669505"/>
              <a:gd name="connsiteY7" fmla="*/ 812073 h 1126956"/>
              <a:gd name="connsiteX0" fmla="*/ 0 w 3669505"/>
              <a:gd name="connsiteY0" fmla="*/ 109604 h 1126956"/>
              <a:gd name="connsiteX1" fmla="*/ 885825 w 3669505"/>
              <a:gd name="connsiteY1" fmla="*/ 204854 h 1126956"/>
              <a:gd name="connsiteX2" fmla="*/ 1181100 w 3669505"/>
              <a:gd name="connsiteY2" fmla="*/ 90554 h 1126956"/>
              <a:gd name="connsiteX3" fmla="*/ 1419225 w 3669505"/>
              <a:gd name="connsiteY3" fmla="*/ 147704 h 1126956"/>
              <a:gd name="connsiteX4" fmla="*/ 2298947 w 3669505"/>
              <a:gd name="connsiteY4" fmla="*/ 976776 h 1126956"/>
              <a:gd name="connsiteX5" fmla="*/ 3091035 w 3669505"/>
              <a:gd name="connsiteY5" fmla="*/ 1048784 h 1126956"/>
              <a:gd name="connsiteX6" fmla="*/ 3669505 w 3669505"/>
              <a:gd name="connsiteY6" fmla="*/ 812073 h 1126956"/>
              <a:gd name="connsiteX0" fmla="*/ 0 w 3669505"/>
              <a:gd name="connsiteY0" fmla="*/ 90554 h 1107906"/>
              <a:gd name="connsiteX1" fmla="*/ 885825 w 3669505"/>
              <a:gd name="connsiteY1" fmla="*/ 185804 h 1107906"/>
              <a:gd name="connsiteX2" fmla="*/ 1419225 w 3669505"/>
              <a:gd name="connsiteY2" fmla="*/ 128654 h 1107906"/>
              <a:gd name="connsiteX3" fmla="*/ 2298947 w 3669505"/>
              <a:gd name="connsiteY3" fmla="*/ 957726 h 1107906"/>
              <a:gd name="connsiteX4" fmla="*/ 3091035 w 3669505"/>
              <a:gd name="connsiteY4" fmla="*/ 1029734 h 1107906"/>
              <a:gd name="connsiteX5" fmla="*/ 3669505 w 3669505"/>
              <a:gd name="connsiteY5" fmla="*/ 793023 h 1107906"/>
              <a:gd name="connsiteX0" fmla="*/ 0 w 3669505"/>
              <a:gd name="connsiteY0" fmla="*/ 93915 h 1111267"/>
              <a:gd name="connsiteX1" fmla="*/ 786779 w 3669505"/>
              <a:gd name="connsiteY1" fmla="*/ 168999 h 1111267"/>
              <a:gd name="connsiteX2" fmla="*/ 1419225 w 3669505"/>
              <a:gd name="connsiteY2" fmla="*/ 132015 h 1111267"/>
              <a:gd name="connsiteX3" fmla="*/ 2298947 w 3669505"/>
              <a:gd name="connsiteY3" fmla="*/ 961087 h 1111267"/>
              <a:gd name="connsiteX4" fmla="*/ 3091035 w 3669505"/>
              <a:gd name="connsiteY4" fmla="*/ 1033095 h 1111267"/>
              <a:gd name="connsiteX5" fmla="*/ 3669505 w 3669505"/>
              <a:gd name="connsiteY5" fmla="*/ 796384 h 1111267"/>
              <a:gd name="connsiteX0" fmla="*/ 0 w 3669505"/>
              <a:gd name="connsiteY0" fmla="*/ 93915 h 1111268"/>
              <a:gd name="connsiteX1" fmla="*/ 786779 w 3669505"/>
              <a:gd name="connsiteY1" fmla="*/ 168999 h 1111268"/>
              <a:gd name="connsiteX2" fmla="*/ 1419225 w 3669505"/>
              <a:gd name="connsiteY2" fmla="*/ 132015 h 1111268"/>
              <a:gd name="connsiteX3" fmla="*/ 2370955 w 3669505"/>
              <a:gd name="connsiteY3" fmla="*/ 961088 h 1111268"/>
              <a:gd name="connsiteX4" fmla="*/ 3091035 w 3669505"/>
              <a:gd name="connsiteY4" fmla="*/ 1033095 h 1111268"/>
              <a:gd name="connsiteX5" fmla="*/ 3669505 w 3669505"/>
              <a:gd name="connsiteY5" fmla="*/ 796384 h 1111268"/>
              <a:gd name="connsiteX0" fmla="*/ 0 w 3669505"/>
              <a:gd name="connsiteY0" fmla="*/ 93915 h 1111268"/>
              <a:gd name="connsiteX1" fmla="*/ 786779 w 3669505"/>
              <a:gd name="connsiteY1" fmla="*/ 168999 h 1111268"/>
              <a:gd name="connsiteX2" fmla="*/ 1419225 w 3669505"/>
              <a:gd name="connsiteY2" fmla="*/ 132015 h 1111268"/>
              <a:gd name="connsiteX3" fmla="*/ 2370955 w 3669505"/>
              <a:gd name="connsiteY3" fmla="*/ 961088 h 1111268"/>
              <a:gd name="connsiteX4" fmla="*/ 3163043 w 3669505"/>
              <a:gd name="connsiteY4" fmla="*/ 1033095 h 1111268"/>
              <a:gd name="connsiteX5" fmla="*/ 3669505 w 3669505"/>
              <a:gd name="connsiteY5" fmla="*/ 796384 h 1111268"/>
              <a:gd name="connsiteX0" fmla="*/ 0 w 3530798"/>
              <a:gd name="connsiteY0" fmla="*/ 96991 h 1111268"/>
              <a:gd name="connsiteX1" fmla="*/ 648072 w 3530798"/>
              <a:gd name="connsiteY1" fmla="*/ 168999 h 1111268"/>
              <a:gd name="connsiteX2" fmla="*/ 1280518 w 3530798"/>
              <a:gd name="connsiteY2" fmla="*/ 132015 h 1111268"/>
              <a:gd name="connsiteX3" fmla="*/ 2232248 w 3530798"/>
              <a:gd name="connsiteY3" fmla="*/ 961088 h 1111268"/>
              <a:gd name="connsiteX4" fmla="*/ 3024336 w 3530798"/>
              <a:gd name="connsiteY4" fmla="*/ 1033095 h 1111268"/>
              <a:gd name="connsiteX5" fmla="*/ 3530798 w 3530798"/>
              <a:gd name="connsiteY5" fmla="*/ 796384 h 1111268"/>
              <a:gd name="connsiteX0" fmla="*/ 0 w 3612429"/>
              <a:gd name="connsiteY0" fmla="*/ 96991 h 1111268"/>
              <a:gd name="connsiteX1" fmla="*/ 648072 w 3612429"/>
              <a:gd name="connsiteY1" fmla="*/ 168999 h 1111268"/>
              <a:gd name="connsiteX2" fmla="*/ 1280518 w 3612429"/>
              <a:gd name="connsiteY2" fmla="*/ 132015 h 1111268"/>
              <a:gd name="connsiteX3" fmla="*/ 2232248 w 3612429"/>
              <a:gd name="connsiteY3" fmla="*/ 961088 h 1111268"/>
              <a:gd name="connsiteX4" fmla="*/ 3024336 w 3612429"/>
              <a:gd name="connsiteY4" fmla="*/ 1033095 h 1111268"/>
              <a:gd name="connsiteX5" fmla="*/ 3530798 w 3612429"/>
              <a:gd name="connsiteY5" fmla="*/ 796384 h 1111268"/>
              <a:gd name="connsiteX6" fmla="*/ 3514125 w 3612429"/>
              <a:gd name="connsiteY6" fmla="*/ 803846 h 1111268"/>
              <a:gd name="connsiteX0" fmla="*/ 0 w 4146597"/>
              <a:gd name="connsiteY0" fmla="*/ 96991 h 1111268"/>
              <a:gd name="connsiteX1" fmla="*/ 648072 w 4146597"/>
              <a:gd name="connsiteY1" fmla="*/ 168999 h 1111268"/>
              <a:gd name="connsiteX2" fmla="*/ 1280518 w 4146597"/>
              <a:gd name="connsiteY2" fmla="*/ 132015 h 1111268"/>
              <a:gd name="connsiteX3" fmla="*/ 2232248 w 4146597"/>
              <a:gd name="connsiteY3" fmla="*/ 961088 h 1111268"/>
              <a:gd name="connsiteX4" fmla="*/ 3024336 w 4146597"/>
              <a:gd name="connsiteY4" fmla="*/ 1033095 h 1111268"/>
              <a:gd name="connsiteX5" fmla="*/ 3530798 w 4146597"/>
              <a:gd name="connsiteY5" fmla="*/ 796384 h 1111268"/>
              <a:gd name="connsiteX6" fmla="*/ 4143123 w 4146597"/>
              <a:gd name="connsiteY6" fmla="*/ 498190 h 1111268"/>
              <a:gd name="connsiteX0" fmla="*/ 0 w 3498525"/>
              <a:gd name="connsiteY0" fmla="*/ 168999 h 1111268"/>
              <a:gd name="connsiteX1" fmla="*/ 632446 w 3498525"/>
              <a:gd name="connsiteY1" fmla="*/ 132015 h 1111268"/>
              <a:gd name="connsiteX2" fmla="*/ 1584176 w 3498525"/>
              <a:gd name="connsiteY2" fmla="*/ 961088 h 1111268"/>
              <a:gd name="connsiteX3" fmla="*/ 2376264 w 3498525"/>
              <a:gd name="connsiteY3" fmla="*/ 1033095 h 1111268"/>
              <a:gd name="connsiteX4" fmla="*/ 2882726 w 3498525"/>
              <a:gd name="connsiteY4" fmla="*/ 796384 h 1111268"/>
              <a:gd name="connsiteX5" fmla="*/ 3495051 w 3498525"/>
              <a:gd name="connsiteY5" fmla="*/ 498190 h 1111268"/>
              <a:gd name="connsiteX0" fmla="*/ 0 w 2866079"/>
              <a:gd name="connsiteY0" fmla="*/ 0 h 979253"/>
              <a:gd name="connsiteX1" fmla="*/ 951730 w 2866079"/>
              <a:gd name="connsiteY1" fmla="*/ 829073 h 979253"/>
              <a:gd name="connsiteX2" fmla="*/ 1743818 w 2866079"/>
              <a:gd name="connsiteY2" fmla="*/ 901080 h 979253"/>
              <a:gd name="connsiteX3" fmla="*/ 2250280 w 2866079"/>
              <a:gd name="connsiteY3" fmla="*/ 664369 h 979253"/>
              <a:gd name="connsiteX4" fmla="*/ 2862605 w 2866079"/>
              <a:gd name="connsiteY4" fmla="*/ 366175 h 979253"/>
              <a:gd name="connsiteX0" fmla="*/ 0 w 1914349"/>
              <a:gd name="connsiteY0" fmla="*/ 464452 h 614632"/>
              <a:gd name="connsiteX1" fmla="*/ 792088 w 1914349"/>
              <a:gd name="connsiteY1" fmla="*/ 536459 h 614632"/>
              <a:gd name="connsiteX2" fmla="*/ 1298550 w 1914349"/>
              <a:gd name="connsiteY2" fmla="*/ 299748 h 614632"/>
              <a:gd name="connsiteX3" fmla="*/ 1910875 w 1914349"/>
              <a:gd name="connsiteY3" fmla="*/ 1554 h 614632"/>
              <a:gd name="connsiteX0" fmla="*/ 0 w 1497201"/>
              <a:gd name="connsiteY0" fmla="*/ 590053 h 740233"/>
              <a:gd name="connsiteX1" fmla="*/ 374940 w 1497201"/>
              <a:gd name="connsiteY1" fmla="*/ 536459 h 740233"/>
              <a:gd name="connsiteX2" fmla="*/ 881402 w 1497201"/>
              <a:gd name="connsiteY2" fmla="*/ 299748 h 740233"/>
              <a:gd name="connsiteX3" fmla="*/ 1493727 w 1497201"/>
              <a:gd name="connsiteY3" fmla="*/ 1554 h 740233"/>
              <a:gd name="connsiteX0" fmla="*/ 0 w 1497201"/>
              <a:gd name="connsiteY0" fmla="*/ 590053 h 590053"/>
              <a:gd name="connsiteX1" fmla="*/ 374940 w 1497201"/>
              <a:gd name="connsiteY1" fmla="*/ 536459 h 590053"/>
              <a:gd name="connsiteX2" fmla="*/ 881402 w 1497201"/>
              <a:gd name="connsiteY2" fmla="*/ 299748 h 590053"/>
              <a:gd name="connsiteX3" fmla="*/ 1493727 w 1497201"/>
              <a:gd name="connsiteY3" fmla="*/ 1554 h 590053"/>
              <a:gd name="connsiteX0" fmla="*/ 0 w 1717984"/>
              <a:gd name="connsiteY0" fmla="*/ 590053 h 590053"/>
              <a:gd name="connsiteX1" fmla="*/ 595723 w 1717984"/>
              <a:gd name="connsiteY1" fmla="*/ 536459 h 590053"/>
              <a:gd name="connsiteX2" fmla="*/ 1102185 w 1717984"/>
              <a:gd name="connsiteY2" fmla="*/ 299748 h 590053"/>
              <a:gd name="connsiteX3" fmla="*/ 1714510 w 1717984"/>
              <a:gd name="connsiteY3" fmla="*/ 1554 h 590053"/>
              <a:gd name="connsiteX0" fmla="*/ 0 w 1628713"/>
              <a:gd name="connsiteY0" fmla="*/ 583357 h 583357"/>
              <a:gd name="connsiteX1" fmla="*/ 506452 w 1628713"/>
              <a:gd name="connsiteY1" fmla="*/ 536459 h 583357"/>
              <a:gd name="connsiteX2" fmla="*/ 1012914 w 1628713"/>
              <a:gd name="connsiteY2" fmla="*/ 299748 h 583357"/>
              <a:gd name="connsiteX3" fmla="*/ 1625239 w 1628713"/>
              <a:gd name="connsiteY3" fmla="*/ 1554 h 583357"/>
              <a:gd name="connsiteX0" fmla="*/ 0 w 1609944"/>
              <a:gd name="connsiteY0" fmla="*/ 579603 h 579603"/>
              <a:gd name="connsiteX1" fmla="*/ 487683 w 1609944"/>
              <a:gd name="connsiteY1" fmla="*/ 536459 h 579603"/>
              <a:gd name="connsiteX2" fmla="*/ 994145 w 1609944"/>
              <a:gd name="connsiteY2" fmla="*/ 299748 h 579603"/>
              <a:gd name="connsiteX3" fmla="*/ 1606470 w 1609944"/>
              <a:gd name="connsiteY3" fmla="*/ 1554 h 579603"/>
              <a:gd name="connsiteX0" fmla="*/ 0 w 994145"/>
              <a:gd name="connsiteY0" fmla="*/ 279855 h 279855"/>
              <a:gd name="connsiteX1" fmla="*/ 487683 w 994145"/>
              <a:gd name="connsiteY1" fmla="*/ 236711 h 279855"/>
              <a:gd name="connsiteX2" fmla="*/ 994145 w 994145"/>
              <a:gd name="connsiteY2" fmla="*/ 0 h 279855"/>
            </a:gdLst>
            <a:ahLst/>
            <a:cxnLst>
              <a:cxn ang="0">
                <a:pos x="connsiteX0" y="connsiteY0"/>
              </a:cxn>
              <a:cxn ang="0">
                <a:pos x="connsiteX1" y="connsiteY1"/>
              </a:cxn>
              <a:cxn ang="0">
                <a:pos x="connsiteX2" y="connsiteY2"/>
              </a:cxn>
            </a:cxnLst>
            <a:rect l="l" t="t" r="r" b="b"/>
            <a:pathLst>
              <a:path w="994145" h="279855">
                <a:moveTo>
                  <a:pt x="0" y="279855"/>
                </a:moveTo>
                <a:cubicBezTo>
                  <a:pt x="367755" y="233640"/>
                  <a:pt x="259257" y="264161"/>
                  <a:pt x="487683" y="236711"/>
                </a:cubicBezTo>
                <a:lnTo>
                  <a:pt x="994145" y="0"/>
                </a:lnTo>
              </a:path>
            </a:pathLst>
          </a:custGeom>
          <a:ln w="38100">
            <a:solidFill>
              <a:srgbClr val="FF00FF"/>
            </a:solidFill>
            <a:prstDash val="dash"/>
          </a:ln>
          <a:effectLst/>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217" name="フリーフォーム 216"/>
          <p:cNvSpPr/>
          <p:nvPr/>
        </p:nvSpPr>
        <p:spPr>
          <a:xfrm>
            <a:off x="9952883" y="3230968"/>
            <a:ext cx="951113" cy="292074"/>
          </a:xfrm>
          <a:custGeom>
            <a:avLst/>
            <a:gdLst>
              <a:gd name="connsiteX0" fmla="*/ 0 w 1062038"/>
              <a:gd name="connsiteY0" fmla="*/ 423863 h 423863"/>
              <a:gd name="connsiteX1" fmla="*/ 388144 w 1062038"/>
              <a:gd name="connsiteY1" fmla="*/ 219075 h 423863"/>
              <a:gd name="connsiteX2" fmla="*/ 854869 w 1062038"/>
              <a:gd name="connsiteY2" fmla="*/ 73819 h 423863"/>
              <a:gd name="connsiteX3" fmla="*/ 1062038 w 1062038"/>
              <a:gd name="connsiteY3" fmla="*/ 0 h 423863"/>
              <a:gd name="connsiteX0" fmla="*/ 0 w 1062038"/>
              <a:gd name="connsiteY0" fmla="*/ 423863 h 423863"/>
              <a:gd name="connsiteX1" fmla="*/ 388144 w 1062038"/>
              <a:gd name="connsiteY1" fmla="*/ 219075 h 423863"/>
              <a:gd name="connsiteX2" fmla="*/ 854869 w 1062038"/>
              <a:gd name="connsiteY2" fmla="*/ 73819 h 423863"/>
              <a:gd name="connsiteX3" fmla="*/ 1062038 w 1062038"/>
              <a:gd name="connsiteY3" fmla="*/ 0 h 423863"/>
              <a:gd name="connsiteX0" fmla="*/ 0 w 673894"/>
              <a:gd name="connsiteY0" fmla="*/ 219075 h 219075"/>
              <a:gd name="connsiteX1" fmla="*/ 466725 w 673894"/>
              <a:gd name="connsiteY1" fmla="*/ 73819 h 219075"/>
              <a:gd name="connsiteX2" fmla="*/ 673894 w 673894"/>
              <a:gd name="connsiteY2" fmla="*/ 0 h 219075"/>
              <a:gd name="connsiteX0" fmla="*/ 0 w 466725"/>
              <a:gd name="connsiteY0" fmla="*/ 145256 h 145256"/>
              <a:gd name="connsiteX1" fmla="*/ 466725 w 466725"/>
              <a:gd name="connsiteY1" fmla="*/ 0 h 145256"/>
              <a:gd name="connsiteX0" fmla="*/ 0 w 456389"/>
              <a:gd name="connsiteY0" fmla="*/ 141721 h 141721"/>
              <a:gd name="connsiteX1" fmla="*/ 456389 w 456389"/>
              <a:gd name="connsiteY1" fmla="*/ 0 h 141721"/>
              <a:gd name="connsiteX0" fmla="*/ 0 w 372454"/>
              <a:gd name="connsiteY0" fmla="*/ 114902 h 114902"/>
              <a:gd name="connsiteX1" fmla="*/ 372454 w 372454"/>
              <a:gd name="connsiteY1" fmla="*/ 0 h 114902"/>
            </a:gdLst>
            <a:ahLst/>
            <a:cxnLst>
              <a:cxn ang="0">
                <a:pos x="connsiteX0" y="connsiteY0"/>
              </a:cxn>
              <a:cxn ang="0">
                <a:pos x="connsiteX1" y="connsiteY1"/>
              </a:cxn>
            </a:cxnLst>
            <a:rect l="l" t="t" r="r" b="b"/>
            <a:pathLst>
              <a:path w="372454" h="114902">
                <a:moveTo>
                  <a:pt x="0" y="114902"/>
                </a:moveTo>
                <a:cubicBezTo>
                  <a:pt x="142478" y="56561"/>
                  <a:pt x="260138" y="36512"/>
                  <a:pt x="372454" y="0"/>
                </a:cubicBezTo>
              </a:path>
            </a:pathLst>
          </a:custGeom>
          <a:ln w="38100">
            <a:solidFill>
              <a:srgbClr val="FF00FF"/>
            </a:solidFill>
          </a:ln>
          <a:effectLst/>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218" name="正方形/長方形 217"/>
          <p:cNvSpPr/>
          <p:nvPr/>
        </p:nvSpPr>
        <p:spPr>
          <a:xfrm rot="20410299">
            <a:off x="9708643" y="3389017"/>
            <a:ext cx="914874" cy="234455"/>
          </a:xfrm>
          <a:prstGeom prst="rect">
            <a:avLst/>
          </a:prstGeom>
          <a:solidFill>
            <a:srgbClr val="FF00FF"/>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219" name="フリーフォーム 218"/>
          <p:cNvSpPr/>
          <p:nvPr/>
        </p:nvSpPr>
        <p:spPr>
          <a:xfrm>
            <a:off x="7311371" y="2453512"/>
            <a:ext cx="3596184" cy="2046624"/>
          </a:xfrm>
          <a:custGeom>
            <a:avLst/>
            <a:gdLst>
              <a:gd name="connsiteX0" fmla="*/ 0 w 1062038"/>
              <a:gd name="connsiteY0" fmla="*/ 423863 h 423863"/>
              <a:gd name="connsiteX1" fmla="*/ 388144 w 1062038"/>
              <a:gd name="connsiteY1" fmla="*/ 219075 h 423863"/>
              <a:gd name="connsiteX2" fmla="*/ 854869 w 1062038"/>
              <a:gd name="connsiteY2" fmla="*/ 73819 h 423863"/>
              <a:gd name="connsiteX3" fmla="*/ 1062038 w 1062038"/>
              <a:gd name="connsiteY3" fmla="*/ 0 h 423863"/>
              <a:gd name="connsiteX0" fmla="*/ 0 w 1062038"/>
              <a:gd name="connsiteY0" fmla="*/ 423863 h 423863"/>
              <a:gd name="connsiteX1" fmla="*/ 388144 w 1062038"/>
              <a:gd name="connsiteY1" fmla="*/ 219075 h 423863"/>
              <a:gd name="connsiteX2" fmla="*/ 854869 w 1062038"/>
              <a:gd name="connsiteY2" fmla="*/ 73819 h 423863"/>
              <a:gd name="connsiteX3" fmla="*/ 1062038 w 1062038"/>
              <a:gd name="connsiteY3" fmla="*/ 0 h 423863"/>
              <a:gd name="connsiteX0" fmla="*/ 0 w 1001733"/>
              <a:gd name="connsiteY0" fmla="*/ 471784 h 471784"/>
              <a:gd name="connsiteX1" fmla="*/ 388144 w 1001733"/>
              <a:gd name="connsiteY1" fmla="*/ 266996 h 471784"/>
              <a:gd name="connsiteX2" fmla="*/ 854869 w 1001733"/>
              <a:gd name="connsiteY2" fmla="*/ 121740 h 471784"/>
              <a:gd name="connsiteX3" fmla="*/ 1001733 w 1001733"/>
              <a:gd name="connsiteY3" fmla="*/ 0 h 471784"/>
              <a:gd name="connsiteX0" fmla="*/ 1638843 w 2640576"/>
              <a:gd name="connsiteY0" fmla="*/ 471784 h 1519687"/>
              <a:gd name="connsiteX1" fmla="*/ 64691 w 2640576"/>
              <a:gd name="connsiteY1" fmla="*/ 1485556 h 1519687"/>
              <a:gd name="connsiteX2" fmla="*/ 2026987 w 2640576"/>
              <a:gd name="connsiteY2" fmla="*/ 266996 h 1519687"/>
              <a:gd name="connsiteX3" fmla="*/ 2493712 w 2640576"/>
              <a:gd name="connsiteY3" fmla="*/ 121740 h 1519687"/>
              <a:gd name="connsiteX4" fmla="*/ 2640576 w 2640576"/>
              <a:gd name="connsiteY4" fmla="*/ 0 h 1519687"/>
              <a:gd name="connsiteX0" fmla="*/ 1574152 w 2575885"/>
              <a:gd name="connsiteY0" fmla="*/ 471784 h 1485556"/>
              <a:gd name="connsiteX1" fmla="*/ 954032 w 2575885"/>
              <a:gd name="connsiteY1" fmla="*/ 910502 h 1485556"/>
              <a:gd name="connsiteX2" fmla="*/ 0 w 2575885"/>
              <a:gd name="connsiteY2" fmla="*/ 1485556 h 1485556"/>
              <a:gd name="connsiteX3" fmla="*/ 1962296 w 2575885"/>
              <a:gd name="connsiteY3" fmla="*/ 266996 h 1485556"/>
              <a:gd name="connsiteX4" fmla="*/ 2429021 w 2575885"/>
              <a:gd name="connsiteY4" fmla="*/ 121740 h 1485556"/>
              <a:gd name="connsiteX5" fmla="*/ 2575885 w 2575885"/>
              <a:gd name="connsiteY5" fmla="*/ 0 h 1485556"/>
              <a:gd name="connsiteX0" fmla="*/ 1621852 w 2623585"/>
              <a:gd name="connsiteY0" fmla="*/ 471784 h 1485555"/>
              <a:gd name="connsiteX1" fmla="*/ 1001732 w 2623585"/>
              <a:gd name="connsiteY1" fmla="*/ 910502 h 1485555"/>
              <a:gd name="connsiteX2" fmla="*/ 0 w 2623585"/>
              <a:gd name="connsiteY2" fmla="*/ 1485555 h 1485555"/>
              <a:gd name="connsiteX3" fmla="*/ 2009996 w 2623585"/>
              <a:gd name="connsiteY3" fmla="*/ 266996 h 1485555"/>
              <a:gd name="connsiteX4" fmla="*/ 2476721 w 2623585"/>
              <a:gd name="connsiteY4" fmla="*/ 121740 h 1485555"/>
              <a:gd name="connsiteX5" fmla="*/ 2623585 w 2623585"/>
              <a:gd name="connsiteY5" fmla="*/ 0 h 1485555"/>
              <a:gd name="connsiteX0" fmla="*/ 1001732 w 2623585"/>
              <a:gd name="connsiteY0" fmla="*/ 910502 h 1485555"/>
              <a:gd name="connsiteX1" fmla="*/ 0 w 2623585"/>
              <a:gd name="connsiteY1" fmla="*/ 1485555 h 1485555"/>
              <a:gd name="connsiteX2" fmla="*/ 2009996 w 2623585"/>
              <a:gd name="connsiteY2" fmla="*/ 266996 h 1485555"/>
              <a:gd name="connsiteX3" fmla="*/ 2476721 w 2623585"/>
              <a:gd name="connsiteY3" fmla="*/ 121740 h 1485555"/>
              <a:gd name="connsiteX4" fmla="*/ 2623585 w 2623585"/>
              <a:gd name="connsiteY4" fmla="*/ 0 h 1485555"/>
              <a:gd name="connsiteX0" fmla="*/ 0 w 2671287"/>
              <a:gd name="connsiteY0" fmla="*/ 1485556 h 1485556"/>
              <a:gd name="connsiteX1" fmla="*/ 47702 w 2671287"/>
              <a:gd name="connsiteY1" fmla="*/ 1485555 h 1485556"/>
              <a:gd name="connsiteX2" fmla="*/ 2057698 w 2671287"/>
              <a:gd name="connsiteY2" fmla="*/ 266996 h 1485556"/>
              <a:gd name="connsiteX3" fmla="*/ 2524423 w 2671287"/>
              <a:gd name="connsiteY3" fmla="*/ 121740 h 1485556"/>
              <a:gd name="connsiteX4" fmla="*/ 2671287 w 2671287"/>
              <a:gd name="connsiteY4" fmla="*/ 0 h 1485556"/>
              <a:gd name="connsiteX0" fmla="*/ 0 w 2671287"/>
              <a:gd name="connsiteY0" fmla="*/ 1485556 h 1485556"/>
              <a:gd name="connsiteX1" fmla="*/ 1049435 w 2671287"/>
              <a:gd name="connsiteY1" fmla="*/ 910501 h 1485556"/>
              <a:gd name="connsiteX2" fmla="*/ 2057698 w 2671287"/>
              <a:gd name="connsiteY2" fmla="*/ 266996 h 1485556"/>
              <a:gd name="connsiteX3" fmla="*/ 2524423 w 2671287"/>
              <a:gd name="connsiteY3" fmla="*/ 121740 h 1485556"/>
              <a:gd name="connsiteX4" fmla="*/ 2671287 w 2671287"/>
              <a:gd name="connsiteY4" fmla="*/ 0 h 1485556"/>
              <a:gd name="connsiteX0" fmla="*/ 0 w 2575883"/>
              <a:gd name="connsiteY0" fmla="*/ 1437634 h 1437634"/>
              <a:gd name="connsiteX1" fmla="*/ 954031 w 2575883"/>
              <a:gd name="connsiteY1" fmla="*/ 910501 h 1437634"/>
              <a:gd name="connsiteX2" fmla="*/ 1962294 w 2575883"/>
              <a:gd name="connsiteY2" fmla="*/ 266996 h 1437634"/>
              <a:gd name="connsiteX3" fmla="*/ 2429019 w 2575883"/>
              <a:gd name="connsiteY3" fmla="*/ 121740 h 1437634"/>
              <a:gd name="connsiteX4" fmla="*/ 2575883 w 2575883"/>
              <a:gd name="connsiteY4" fmla="*/ 0 h 1437634"/>
              <a:gd name="connsiteX0" fmla="*/ 0 w 2575883"/>
              <a:gd name="connsiteY0" fmla="*/ 1437634 h 1437634"/>
              <a:gd name="connsiteX1" fmla="*/ 434868 w 2575883"/>
              <a:gd name="connsiteY1" fmla="*/ 1185846 h 1437634"/>
              <a:gd name="connsiteX2" fmla="*/ 954031 w 2575883"/>
              <a:gd name="connsiteY2" fmla="*/ 910501 h 1437634"/>
              <a:gd name="connsiteX3" fmla="*/ 1962294 w 2575883"/>
              <a:gd name="connsiteY3" fmla="*/ 266996 h 1437634"/>
              <a:gd name="connsiteX4" fmla="*/ 2429019 w 2575883"/>
              <a:gd name="connsiteY4" fmla="*/ 121740 h 1437634"/>
              <a:gd name="connsiteX5" fmla="*/ 2575883 w 2575883"/>
              <a:gd name="connsiteY5" fmla="*/ 0 h 1437634"/>
              <a:gd name="connsiteX0" fmla="*/ 0 w 2575883"/>
              <a:gd name="connsiteY0" fmla="*/ 1485556 h 1485556"/>
              <a:gd name="connsiteX1" fmla="*/ 434868 w 2575883"/>
              <a:gd name="connsiteY1" fmla="*/ 1185846 h 1485556"/>
              <a:gd name="connsiteX2" fmla="*/ 954031 w 2575883"/>
              <a:gd name="connsiteY2" fmla="*/ 910501 h 1485556"/>
              <a:gd name="connsiteX3" fmla="*/ 1962294 w 2575883"/>
              <a:gd name="connsiteY3" fmla="*/ 266996 h 1485556"/>
              <a:gd name="connsiteX4" fmla="*/ 2429019 w 2575883"/>
              <a:gd name="connsiteY4" fmla="*/ 121740 h 1485556"/>
              <a:gd name="connsiteX5" fmla="*/ 2575883 w 2575883"/>
              <a:gd name="connsiteY5" fmla="*/ 0 h 1485556"/>
              <a:gd name="connsiteX0" fmla="*/ 0 w 2589686"/>
              <a:gd name="connsiteY0" fmla="*/ 1456057 h 1456057"/>
              <a:gd name="connsiteX1" fmla="*/ 448671 w 2589686"/>
              <a:gd name="connsiteY1" fmla="*/ 1185846 h 1456057"/>
              <a:gd name="connsiteX2" fmla="*/ 967834 w 2589686"/>
              <a:gd name="connsiteY2" fmla="*/ 910501 h 1456057"/>
              <a:gd name="connsiteX3" fmla="*/ 1976097 w 2589686"/>
              <a:gd name="connsiteY3" fmla="*/ 266996 h 1456057"/>
              <a:gd name="connsiteX4" fmla="*/ 2442822 w 2589686"/>
              <a:gd name="connsiteY4" fmla="*/ 121740 h 1456057"/>
              <a:gd name="connsiteX5" fmla="*/ 2589686 w 2589686"/>
              <a:gd name="connsiteY5" fmla="*/ 0 h 1456057"/>
              <a:gd name="connsiteX0" fmla="*/ 0 w 3434511"/>
              <a:gd name="connsiteY0" fmla="*/ 1581397 h 1581397"/>
              <a:gd name="connsiteX1" fmla="*/ 1293496 w 3434511"/>
              <a:gd name="connsiteY1" fmla="*/ 1185846 h 1581397"/>
              <a:gd name="connsiteX2" fmla="*/ 1812659 w 3434511"/>
              <a:gd name="connsiteY2" fmla="*/ 910501 h 1581397"/>
              <a:gd name="connsiteX3" fmla="*/ 2820922 w 3434511"/>
              <a:gd name="connsiteY3" fmla="*/ 266996 h 1581397"/>
              <a:gd name="connsiteX4" fmla="*/ 3287647 w 3434511"/>
              <a:gd name="connsiteY4" fmla="*/ 121740 h 1581397"/>
              <a:gd name="connsiteX5" fmla="*/ 3434511 w 3434511"/>
              <a:gd name="connsiteY5" fmla="*/ 0 h 1581397"/>
              <a:gd name="connsiteX0" fmla="*/ 0 w 3434511"/>
              <a:gd name="connsiteY0" fmla="*/ 1581397 h 1581398"/>
              <a:gd name="connsiteX1" fmla="*/ 620120 w 3434511"/>
              <a:gd name="connsiteY1" fmla="*/ 1581398 h 1581398"/>
              <a:gd name="connsiteX2" fmla="*/ 1293496 w 3434511"/>
              <a:gd name="connsiteY2" fmla="*/ 1185846 h 1581398"/>
              <a:gd name="connsiteX3" fmla="*/ 1812659 w 3434511"/>
              <a:gd name="connsiteY3" fmla="*/ 910501 h 1581398"/>
              <a:gd name="connsiteX4" fmla="*/ 2820922 w 3434511"/>
              <a:gd name="connsiteY4" fmla="*/ 266996 h 1581398"/>
              <a:gd name="connsiteX5" fmla="*/ 3287647 w 3434511"/>
              <a:gd name="connsiteY5" fmla="*/ 121740 h 1581398"/>
              <a:gd name="connsiteX6" fmla="*/ 3434511 w 3434511"/>
              <a:gd name="connsiteY6" fmla="*/ 0 h 1581398"/>
              <a:gd name="connsiteX0" fmla="*/ 0 w 3434511"/>
              <a:gd name="connsiteY0" fmla="*/ 1581397 h 1581398"/>
              <a:gd name="connsiteX1" fmla="*/ 620120 w 3434511"/>
              <a:gd name="connsiteY1" fmla="*/ 1581398 h 1581398"/>
              <a:gd name="connsiteX2" fmla="*/ 938963 w 3434511"/>
              <a:gd name="connsiteY2" fmla="*/ 1429430 h 1581398"/>
              <a:gd name="connsiteX3" fmla="*/ 1293496 w 3434511"/>
              <a:gd name="connsiteY3" fmla="*/ 1185846 h 1581398"/>
              <a:gd name="connsiteX4" fmla="*/ 1812659 w 3434511"/>
              <a:gd name="connsiteY4" fmla="*/ 910501 h 1581398"/>
              <a:gd name="connsiteX5" fmla="*/ 2820922 w 3434511"/>
              <a:gd name="connsiteY5" fmla="*/ 266996 h 1581398"/>
              <a:gd name="connsiteX6" fmla="*/ 3287647 w 3434511"/>
              <a:gd name="connsiteY6" fmla="*/ 121740 h 1581398"/>
              <a:gd name="connsiteX7" fmla="*/ 3434511 w 3434511"/>
              <a:gd name="connsiteY7" fmla="*/ 0 h 1581398"/>
              <a:gd name="connsiteX0" fmla="*/ 0 w 3434511"/>
              <a:gd name="connsiteY0" fmla="*/ 1581397 h 1581398"/>
              <a:gd name="connsiteX1" fmla="*/ 620120 w 3434511"/>
              <a:gd name="connsiteY1" fmla="*/ 1581398 h 1581398"/>
              <a:gd name="connsiteX2" fmla="*/ 922301 w 3434511"/>
              <a:gd name="connsiteY2" fmla="*/ 1399255 h 1581398"/>
              <a:gd name="connsiteX3" fmla="*/ 1293496 w 3434511"/>
              <a:gd name="connsiteY3" fmla="*/ 1185846 h 1581398"/>
              <a:gd name="connsiteX4" fmla="*/ 1812659 w 3434511"/>
              <a:gd name="connsiteY4" fmla="*/ 910501 h 1581398"/>
              <a:gd name="connsiteX5" fmla="*/ 2820922 w 3434511"/>
              <a:gd name="connsiteY5" fmla="*/ 266996 h 1581398"/>
              <a:gd name="connsiteX6" fmla="*/ 3287647 w 3434511"/>
              <a:gd name="connsiteY6" fmla="*/ 121740 h 1581398"/>
              <a:gd name="connsiteX7" fmla="*/ 3434511 w 3434511"/>
              <a:gd name="connsiteY7" fmla="*/ 0 h 1581398"/>
              <a:gd name="connsiteX0" fmla="*/ 0 w 3434511"/>
              <a:gd name="connsiteY0" fmla="*/ 1581397 h 1581397"/>
              <a:gd name="connsiteX1" fmla="*/ 472546 w 3434511"/>
              <a:gd name="connsiteY1" fmla="*/ 1578608 h 1581397"/>
              <a:gd name="connsiteX2" fmla="*/ 922301 w 3434511"/>
              <a:gd name="connsiteY2" fmla="*/ 1399255 h 1581397"/>
              <a:gd name="connsiteX3" fmla="*/ 1293496 w 3434511"/>
              <a:gd name="connsiteY3" fmla="*/ 1185846 h 1581397"/>
              <a:gd name="connsiteX4" fmla="*/ 1812659 w 3434511"/>
              <a:gd name="connsiteY4" fmla="*/ 910501 h 1581397"/>
              <a:gd name="connsiteX5" fmla="*/ 2820922 w 3434511"/>
              <a:gd name="connsiteY5" fmla="*/ 266996 h 1581397"/>
              <a:gd name="connsiteX6" fmla="*/ 3287647 w 3434511"/>
              <a:gd name="connsiteY6" fmla="*/ 121740 h 1581397"/>
              <a:gd name="connsiteX7" fmla="*/ 3434511 w 3434511"/>
              <a:gd name="connsiteY7" fmla="*/ 0 h 1581397"/>
              <a:gd name="connsiteX0" fmla="*/ 0 w 3434511"/>
              <a:gd name="connsiteY0" fmla="*/ 1581397 h 1581397"/>
              <a:gd name="connsiteX1" fmla="*/ 472546 w 3434511"/>
              <a:gd name="connsiteY1" fmla="*/ 1578608 h 1581397"/>
              <a:gd name="connsiteX2" fmla="*/ 938618 w 3434511"/>
              <a:gd name="connsiteY2" fmla="*/ 1421226 h 1581397"/>
              <a:gd name="connsiteX3" fmla="*/ 1293496 w 3434511"/>
              <a:gd name="connsiteY3" fmla="*/ 1185846 h 1581397"/>
              <a:gd name="connsiteX4" fmla="*/ 1812659 w 3434511"/>
              <a:gd name="connsiteY4" fmla="*/ 910501 h 1581397"/>
              <a:gd name="connsiteX5" fmla="*/ 2820922 w 3434511"/>
              <a:gd name="connsiteY5" fmla="*/ 266996 h 1581397"/>
              <a:gd name="connsiteX6" fmla="*/ 3287647 w 3434511"/>
              <a:gd name="connsiteY6" fmla="*/ 121740 h 1581397"/>
              <a:gd name="connsiteX7" fmla="*/ 3434511 w 3434511"/>
              <a:gd name="connsiteY7" fmla="*/ 0 h 1581397"/>
              <a:gd name="connsiteX0" fmla="*/ 0 w 3434511"/>
              <a:gd name="connsiteY0" fmla="*/ 1581397 h 1581397"/>
              <a:gd name="connsiteX1" fmla="*/ 472546 w 3434511"/>
              <a:gd name="connsiteY1" fmla="*/ 1578608 h 1581397"/>
              <a:gd name="connsiteX2" fmla="*/ 938618 w 3434511"/>
              <a:gd name="connsiteY2" fmla="*/ 1421226 h 1581397"/>
              <a:gd name="connsiteX3" fmla="*/ 1114800 w 3434511"/>
              <a:gd name="connsiteY3" fmla="*/ 1280169 h 1581397"/>
              <a:gd name="connsiteX4" fmla="*/ 1293496 w 3434511"/>
              <a:gd name="connsiteY4" fmla="*/ 1185846 h 1581397"/>
              <a:gd name="connsiteX5" fmla="*/ 1812659 w 3434511"/>
              <a:gd name="connsiteY5" fmla="*/ 910501 h 1581397"/>
              <a:gd name="connsiteX6" fmla="*/ 2820922 w 3434511"/>
              <a:gd name="connsiteY6" fmla="*/ 266996 h 1581397"/>
              <a:gd name="connsiteX7" fmla="*/ 3287647 w 3434511"/>
              <a:gd name="connsiteY7" fmla="*/ 121740 h 1581397"/>
              <a:gd name="connsiteX8" fmla="*/ 3434511 w 3434511"/>
              <a:gd name="connsiteY8" fmla="*/ 0 h 1581397"/>
              <a:gd name="connsiteX0" fmla="*/ 0 w 3434511"/>
              <a:gd name="connsiteY0" fmla="*/ 1581397 h 1581397"/>
              <a:gd name="connsiteX1" fmla="*/ 472546 w 3434511"/>
              <a:gd name="connsiteY1" fmla="*/ 1578608 h 1581397"/>
              <a:gd name="connsiteX2" fmla="*/ 667822 w 3434511"/>
              <a:gd name="connsiteY2" fmla="*/ 1533477 h 1581397"/>
              <a:gd name="connsiteX3" fmla="*/ 938618 w 3434511"/>
              <a:gd name="connsiteY3" fmla="*/ 1421226 h 1581397"/>
              <a:gd name="connsiteX4" fmla="*/ 1114800 w 3434511"/>
              <a:gd name="connsiteY4" fmla="*/ 1280169 h 1581397"/>
              <a:gd name="connsiteX5" fmla="*/ 1293496 w 3434511"/>
              <a:gd name="connsiteY5" fmla="*/ 1185846 h 1581397"/>
              <a:gd name="connsiteX6" fmla="*/ 1812659 w 3434511"/>
              <a:gd name="connsiteY6" fmla="*/ 910501 h 1581397"/>
              <a:gd name="connsiteX7" fmla="*/ 2820922 w 3434511"/>
              <a:gd name="connsiteY7" fmla="*/ 266996 h 1581397"/>
              <a:gd name="connsiteX8" fmla="*/ 3287647 w 3434511"/>
              <a:gd name="connsiteY8" fmla="*/ 121740 h 1581397"/>
              <a:gd name="connsiteX9" fmla="*/ 3434511 w 3434511"/>
              <a:gd name="connsiteY9" fmla="*/ 0 h 1581397"/>
              <a:gd name="connsiteX0" fmla="*/ 0 w 3434511"/>
              <a:gd name="connsiteY0" fmla="*/ 1581397 h 1588496"/>
              <a:gd name="connsiteX1" fmla="*/ 227712 w 3434511"/>
              <a:gd name="connsiteY1" fmla="*/ 1588496 h 1588496"/>
              <a:gd name="connsiteX2" fmla="*/ 472546 w 3434511"/>
              <a:gd name="connsiteY2" fmla="*/ 1578608 h 1588496"/>
              <a:gd name="connsiteX3" fmla="*/ 667822 w 3434511"/>
              <a:gd name="connsiteY3" fmla="*/ 1533477 h 1588496"/>
              <a:gd name="connsiteX4" fmla="*/ 938618 w 3434511"/>
              <a:gd name="connsiteY4" fmla="*/ 1421226 h 1588496"/>
              <a:gd name="connsiteX5" fmla="*/ 1114800 w 3434511"/>
              <a:gd name="connsiteY5" fmla="*/ 1280169 h 1588496"/>
              <a:gd name="connsiteX6" fmla="*/ 1293496 w 3434511"/>
              <a:gd name="connsiteY6" fmla="*/ 1185846 h 1588496"/>
              <a:gd name="connsiteX7" fmla="*/ 1812659 w 3434511"/>
              <a:gd name="connsiteY7" fmla="*/ 910501 h 1588496"/>
              <a:gd name="connsiteX8" fmla="*/ 2820922 w 3434511"/>
              <a:gd name="connsiteY8" fmla="*/ 266996 h 1588496"/>
              <a:gd name="connsiteX9" fmla="*/ 3287647 w 3434511"/>
              <a:gd name="connsiteY9" fmla="*/ 121740 h 1588496"/>
              <a:gd name="connsiteX10" fmla="*/ 3434511 w 3434511"/>
              <a:gd name="connsiteY10" fmla="*/ 0 h 1588496"/>
              <a:gd name="connsiteX0" fmla="*/ 0 w 3291406"/>
              <a:gd name="connsiteY0" fmla="*/ 1581398 h 1588496"/>
              <a:gd name="connsiteX1" fmla="*/ 84607 w 3291406"/>
              <a:gd name="connsiteY1" fmla="*/ 1588496 h 1588496"/>
              <a:gd name="connsiteX2" fmla="*/ 329441 w 3291406"/>
              <a:gd name="connsiteY2" fmla="*/ 1578608 h 1588496"/>
              <a:gd name="connsiteX3" fmla="*/ 524717 w 3291406"/>
              <a:gd name="connsiteY3" fmla="*/ 1533477 h 1588496"/>
              <a:gd name="connsiteX4" fmla="*/ 795513 w 3291406"/>
              <a:gd name="connsiteY4" fmla="*/ 1421226 h 1588496"/>
              <a:gd name="connsiteX5" fmla="*/ 971695 w 3291406"/>
              <a:gd name="connsiteY5" fmla="*/ 1280169 h 1588496"/>
              <a:gd name="connsiteX6" fmla="*/ 1150391 w 3291406"/>
              <a:gd name="connsiteY6" fmla="*/ 1185846 h 1588496"/>
              <a:gd name="connsiteX7" fmla="*/ 1669554 w 3291406"/>
              <a:gd name="connsiteY7" fmla="*/ 910501 h 1588496"/>
              <a:gd name="connsiteX8" fmla="*/ 2677817 w 3291406"/>
              <a:gd name="connsiteY8" fmla="*/ 266996 h 1588496"/>
              <a:gd name="connsiteX9" fmla="*/ 3144542 w 3291406"/>
              <a:gd name="connsiteY9" fmla="*/ 121740 h 1588496"/>
              <a:gd name="connsiteX10" fmla="*/ 3291406 w 3291406"/>
              <a:gd name="connsiteY10" fmla="*/ 0 h 1588496"/>
              <a:gd name="connsiteX0" fmla="*/ 0 w 3206799"/>
              <a:gd name="connsiteY0" fmla="*/ 1588496 h 1588496"/>
              <a:gd name="connsiteX1" fmla="*/ 244834 w 3206799"/>
              <a:gd name="connsiteY1" fmla="*/ 1578608 h 1588496"/>
              <a:gd name="connsiteX2" fmla="*/ 440110 w 3206799"/>
              <a:gd name="connsiteY2" fmla="*/ 1533477 h 1588496"/>
              <a:gd name="connsiteX3" fmla="*/ 710906 w 3206799"/>
              <a:gd name="connsiteY3" fmla="*/ 1421226 h 1588496"/>
              <a:gd name="connsiteX4" fmla="*/ 887088 w 3206799"/>
              <a:gd name="connsiteY4" fmla="*/ 1280169 h 1588496"/>
              <a:gd name="connsiteX5" fmla="*/ 1065784 w 3206799"/>
              <a:gd name="connsiteY5" fmla="*/ 1185846 h 1588496"/>
              <a:gd name="connsiteX6" fmla="*/ 1584947 w 3206799"/>
              <a:gd name="connsiteY6" fmla="*/ 910501 h 1588496"/>
              <a:gd name="connsiteX7" fmla="*/ 2593210 w 3206799"/>
              <a:gd name="connsiteY7" fmla="*/ 266996 h 1588496"/>
              <a:gd name="connsiteX8" fmla="*/ 3059935 w 3206799"/>
              <a:gd name="connsiteY8" fmla="*/ 121740 h 1588496"/>
              <a:gd name="connsiteX9" fmla="*/ 3206799 w 3206799"/>
              <a:gd name="connsiteY9" fmla="*/ 0 h 1588496"/>
              <a:gd name="connsiteX0" fmla="*/ 0 w 2961965"/>
              <a:gd name="connsiteY0" fmla="*/ 1578608 h 1578608"/>
              <a:gd name="connsiteX1" fmla="*/ 195276 w 2961965"/>
              <a:gd name="connsiteY1" fmla="*/ 1533477 h 1578608"/>
              <a:gd name="connsiteX2" fmla="*/ 466072 w 2961965"/>
              <a:gd name="connsiteY2" fmla="*/ 1421226 h 1578608"/>
              <a:gd name="connsiteX3" fmla="*/ 642254 w 2961965"/>
              <a:gd name="connsiteY3" fmla="*/ 1280169 h 1578608"/>
              <a:gd name="connsiteX4" fmla="*/ 820950 w 2961965"/>
              <a:gd name="connsiteY4" fmla="*/ 1185846 h 1578608"/>
              <a:gd name="connsiteX5" fmla="*/ 1340113 w 2961965"/>
              <a:gd name="connsiteY5" fmla="*/ 910501 h 1578608"/>
              <a:gd name="connsiteX6" fmla="*/ 2348376 w 2961965"/>
              <a:gd name="connsiteY6" fmla="*/ 266996 h 1578608"/>
              <a:gd name="connsiteX7" fmla="*/ 2815101 w 2961965"/>
              <a:gd name="connsiteY7" fmla="*/ 121740 h 1578608"/>
              <a:gd name="connsiteX8" fmla="*/ 2961965 w 2961965"/>
              <a:gd name="connsiteY8" fmla="*/ 0 h 1578608"/>
              <a:gd name="connsiteX0" fmla="*/ 0 w 2766689"/>
              <a:gd name="connsiteY0" fmla="*/ 1533477 h 1533477"/>
              <a:gd name="connsiteX1" fmla="*/ 270796 w 2766689"/>
              <a:gd name="connsiteY1" fmla="*/ 1421226 h 1533477"/>
              <a:gd name="connsiteX2" fmla="*/ 446978 w 2766689"/>
              <a:gd name="connsiteY2" fmla="*/ 1280169 h 1533477"/>
              <a:gd name="connsiteX3" fmla="*/ 625674 w 2766689"/>
              <a:gd name="connsiteY3" fmla="*/ 1185846 h 1533477"/>
              <a:gd name="connsiteX4" fmla="*/ 1144837 w 2766689"/>
              <a:gd name="connsiteY4" fmla="*/ 910501 h 1533477"/>
              <a:gd name="connsiteX5" fmla="*/ 2153100 w 2766689"/>
              <a:gd name="connsiteY5" fmla="*/ 266996 h 1533477"/>
              <a:gd name="connsiteX6" fmla="*/ 2619825 w 2766689"/>
              <a:gd name="connsiteY6" fmla="*/ 121740 h 1533477"/>
              <a:gd name="connsiteX7" fmla="*/ 2766689 w 2766689"/>
              <a:gd name="connsiteY7" fmla="*/ 0 h 1533477"/>
              <a:gd name="connsiteX0" fmla="*/ 0 w 2495893"/>
              <a:gd name="connsiteY0" fmla="*/ 1421226 h 1421226"/>
              <a:gd name="connsiteX1" fmla="*/ 176182 w 2495893"/>
              <a:gd name="connsiteY1" fmla="*/ 1280169 h 1421226"/>
              <a:gd name="connsiteX2" fmla="*/ 354878 w 2495893"/>
              <a:gd name="connsiteY2" fmla="*/ 1185846 h 1421226"/>
              <a:gd name="connsiteX3" fmla="*/ 874041 w 2495893"/>
              <a:gd name="connsiteY3" fmla="*/ 910501 h 1421226"/>
              <a:gd name="connsiteX4" fmla="*/ 1882304 w 2495893"/>
              <a:gd name="connsiteY4" fmla="*/ 266996 h 1421226"/>
              <a:gd name="connsiteX5" fmla="*/ 2349029 w 2495893"/>
              <a:gd name="connsiteY5" fmla="*/ 121740 h 1421226"/>
              <a:gd name="connsiteX6" fmla="*/ 2495893 w 2495893"/>
              <a:gd name="connsiteY6" fmla="*/ 0 h 1421226"/>
              <a:gd name="connsiteX0" fmla="*/ 0 w 2319711"/>
              <a:gd name="connsiteY0" fmla="*/ 1280169 h 1280169"/>
              <a:gd name="connsiteX1" fmla="*/ 178696 w 2319711"/>
              <a:gd name="connsiteY1" fmla="*/ 1185846 h 1280169"/>
              <a:gd name="connsiteX2" fmla="*/ 697859 w 2319711"/>
              <a:gd name="connsiteY2" fmla="*/ 910501 h 1280169"/>
              <a:gd name="connsiteX3" fmla="*/ 1706122 w 2319711"/>
              <a:gd name="connsiteY3" fmla="*/ 266996 h 1280169"/>
              <a:gd name="connsiteX4" fmla="*/ 2172847 w 2319711"/>
              <a:gd name="connsiteY4" fmla="*/ 121740 h 1280169"/>
              <a:gd name="connsiteX5" fmla="*/ 2319711 w 2319711"/>
              <a:gd name="connsiteY5" fmla="*/ 0 h 1280169"/>
              <a:gd name="connsiteX0" fmla="*/ 0 w 2141015"/>
              <a:gd name="connsiteY0" fmla="*/ 1185846 h 1185846"/>
              <a:gd name="connsiteX1" fmla="*/ 519163 w 2141015"/>
              <a:gd name="connsiteY1" fmla="*/ 910501 h 1185846"/>
              <a:gd name="connsiteX2" fmla="*/ 1527426 w 2141015"/>
              <a:gd name="connsiteY2" fmla="*/ 266996 h 1185846"/>
              <a:gd name="connsiteX3" fmla="*/ 1994151 w 2141015"/>
              <a:gd name="connsiteY3" fmla="*/ 121740 h 1185846"/>
              <a:gd name="connsiteX4" fmla="*/ 2141015 w 2141015"/>
              <a:gd name="connsiteY4" fmla="*/ 0 h 1185846"/>
              <a:gd name="connsiteX0" fmla="*/ 0 w 1621852"/>
              <a:gd name="connsiteY0" fmla="*/ 910501 h 910501"/>
              <a:gd name="connsiteX1" fmla="*/ 1008263 w 1621852"/>
              <a:gd name="connsiteY1" fmla="*/ 266996 h 910501"/>
              <a:gd name="connsiteX2" fmla="*/ 1474988 w 1621852"/>
              <a:gd name="connsiteY2" fmla="*/ 121740 h 910501"/>
              <a:gd name="connsiteX3" fmla="*/ 1621852 w 1621852"/>
              <a:gd name="connsiteY3" fmla="*/ 0 h 910501"/>
              <a:gd name="connsiteX0" fmla="*/ 0 w 1572058"/>
              <a:gd name="connsiteY0" fmla="*/ 883541 h 883541"/>
              <a:gd name="connsiteX1" fmla="*/ 958469 w 1572058"/>
              <a:gd name="connsiteY1" fmla="*/ 266996 h 883541"/>
              <a:gd name="connsiteX2" fmla="*/ 1425194 w 1572058"/>
              <a:gd name="connsiteY2" fmla="*/ 121740 h 883541"/>
              <a:gd name="connsiteX3" fmla="*/ 1572058 w 1572058"/>
              <a:gd name="connsiteY3" fmla="*/ 0 h 883541"/>
              <a:gd name="connsiteX0" fmla="*/ 0 w 1730281"/>
              <a:gd name="connsiteY0" fmla="*/ 946166 h 946166"/>
              <a:gd name="connsiteX1" fmla="*/ 1116692 w 1730281"/>
              <a:gd name="connsiteY1" fmla="*/ 266996 h 946166"/>
              <a:gd name="connsiteX2" fmla="*/ 1583417 w 1730281"/>
              <a:gd name="connsiteY2" fmla="*/ 121740 h 946166"/>
              <a:gd name="connsiteX3" fmla="*/ 1730281 w 1730281"/>
              <a:gd name="connsiteY3" fmla="*/ 0 h 946166"/>
              <a:gd name="connsiteX0" fmla="*/ 22039 w 1752320"/>
              <a:gd name="connsiteY0" fmla="*/ 946166 h 998270"/>
              <a:gd name="connsiteX1" fmla="*/ 186115 w 1752320"/>
              <a:gd name="connsiteY1" fmla="*/ 885075 h 998270"/>
              <a:gd name="connsiteX2" fmla="*/ 1138731 w 1752320"/>
              <a:gd name="connsiteY2" fmla="*/ 266996 h 998270"/>
              <a:gd name="connsiteX3" fmla="*/ 1605456 w 1752320"/>
              <a:gd name="connsiteY3" fmla="*/ 121740 h 998270"/>
              <a:gd name="connsiteX4" fmla="*/ 1752320 w 1752320"/>
              <a:gd name="connsiteY4" fmla="*/ 0 h 998270"/>
              <a:gd name="connsiteX0" fmla="*/ 22039 w 1752320"/>
              <a:gd name="connsiteY0" fmla="*/ 995143 h 1006433"/>
              <a:gd name="connsiteX1" fmla="*/ 186115 w 1752320"/>
              <a:gd name="connsiteY1" fmla="*/ 885075 h 1006433"/>
              <a:gd name="connsiteX2" fmla="*/ 1138731 w 1752320"/>
              <a:gd name="connsiteY2" fmla="*/ 266996 h 1006433"/>
              <a:gd name="connsiteX3" fmla="*/ 1605456 w 1752320"/>
              <a:gd name="connsiteY3" fmla="*/ 121740 h 1006433"/>
              <a:gd name="connsiteX4" fmla="*/ 1752320 w 1752320"/>
              <a:gd name="connsiteY4" fmla="*/ 0 h 1006433"/>
              <a:gd name="connsiteX0" fmla="*/ 22977 w 1752133"/>
              <a:gd name="connsiteY0" fmla="*/ 969566 h 1002170"/>
              <a:gd name="connsiteX1" fmla="*/ 185928 w 1752133"/>
              <a:gd name="connsiteY1" fmla="*/ 885075 h 1002170"/>
              <a:gd name="connsiteX2" fmla="*/ 1138544 w 1752133"/>
              <a:gd name="connsiteY2" fmla="*/ 266996 h 1002170"/>
              <a:gd name="connsiteX3" fmla="*/ 1605269 w 1752133"/>
              <a:gd name="connsiteY3" fmla="*/ 121740 h 1002170"/>
              <a:gd name="connsiteX4" fmla="*/ 1752133 w 1752133"/>
              <a:gd name="connsiteY4" fmla="*/ 0 h 1002170"/>
              <a:gd name="connsiteX0" fmla="*/ 22977 w 1790944"/>
              <a:gd name="connsiteY0" fmla="*/ 991701 h 1024305"/>
              <a:gd name="connsiteX1" fmla="*/ 185928 w 1790944"/>
              <a:gd name="connsiteY1" fmla="*/ 907210 h 1024305"/>
              <a:gd name="connsiteX2" fmla="*/ 1138544 w 1790944"/>
              <a:gd name="connsiteY2" fmla="*/ 289131 h 1024305"/>
              <a:gd name="connsiteX3" fmla="*/ 1605269 w 1790944"/>
              <a:gd name="connsiteY3" fmla="*/ 143875 h 1024305"/>
              <a:gd name="connsiteX4" fmla="*/ 1790944 w 1790944"/>
              <a:gd name="connsiteY4" fmla="*/ 0 h 1024305"/>
              <a:gd name="connsiteX0" fmla="*/ 22977 w 1605269"/>
              <a:gd name="connsiteY0" fmla="*/ 847826 h 880430"/>
              <a:gd name="connsiteX1" fmla="*/ 185928 w 1605269"/>
              <a:gd name="connsiteY1" fmla="*/ 763335 h 880430"/>
              <a:gd name="connsiteX2" fmla="*/ 1138544 w 1605269"/>
              <a:gd name="connsiteY2" fmla="*/ 145256 h 880430"/>
              <a:gd name="connsiteX3" fmla="*/ 1605269 w 1605269"/>
              <a:gd name="connsiteY3" fmla="*/ 0 h 880430"/>
              <a:gd name="connsiteX0" fmla="*/ 22977 w 1581307"/>
              <a:gd name="connsiteY0" fmla="*/ 843270 h 875874"/>
              <a:gd name="connsiteX1" fmla="*/ 185928 w 1581307"/>
              <a:gd name="connsiteY1" fmla="*/ 758779 h 875874"/>
              <a:gd name="connsiteX2" fmla="*/ 1138544 w 1581307"/>
              <a:gd name="connsiteY2" fmla="*/ 140700 h 875874"/>
              <a:gd name="connsiteX3" fmla="*/ 1581307 w 1581307"/>
              <a:gd name="connsiteY3" fmla="*/ 0 h 875874"/>
              <a:gd name="connsiteX0" fmla="*/ 0 w 1395379"/>
              <a:gd name="connsiteY0" fmla="*/ 758779 h 758779"/>
              <a:gd name="connsiteX1" fmla="*/ 952616 w 1395379"/>
              <a:gd name="connsiteY1" fmla="*/ 140700 h 758779"/>
              <a:gd name="connsiteX2" fmla="*/ 1395379 w 1395379"/>
              <a:gd name="connsiteY2" fmla="*/ 0 h 758779"/>
              <a:gd name="connsiteX0" fmla="*/ 0 w 1499330"/>
              <a:gd name="connsiteY0" fmla="*/ 824958 h 824958"/>
              <a:gd name="connsiteX1" fmla="*/ 1056567 w 1499330"/>
              <a:gd name="connsiteY1" fmla="*/ 140700 h 824958"/>
              <a:gd name="connsiteX2" fmla="*/ 1499330 w 1499330"/>
              <a:gd name="connsiteY2" fmla="*/ 0 h 824958"/>
              <a:gd name="connsiteX0" fmla="*/ 0 w 1417809"/>
              <a:gd name="connsiteY0" fmla="*/ 819545 h 819545"/>
              <a:gd name="connsiteX1" fmla="*/ 1056567 w 1417809"/>
              <a:gd name="connsiteY1" fmla="*/ 135287 h 819545"/>
              <a:gd name="connsiteX2" fmla="*/ 1417809 w 1417809"/>
              <a:gd name="connsiteY2" fmla="*/ 7821 h 819545"/>
              <a:gd name="connsiteX0" fmla="*/ 0 w 1408257"/>
              <a:gd name="connsiteY0" fmla="*/ 805144 h 805144"/>
              <a:gd name="connsiteX1" fmla="*/ 1047015 w 1408257"/>
              <a:gd name="connsiteY1" fmla="*/ 133230 h 805144"/>
              <a:gd name="connsiteX2" fmla="*/ 1408257 w 1408257"/>
              <a:gd name="connsiteY2" fmla="*/ 5764 h 805144"/>
            </a:gdLst>
            <a:ahLst/>
            <a:cxnLst>
              <a:cxn ang="0">
                <a:pos x="connsiteX0" y="connsiteY0"/>
              </a:cxn>
              <a:cxn ang="0">
                <a:pos x="connsiteX1" y="connsiteY1"/>
              </a:cxn>
              <a:cxn ang="0">
                <a:pos x="connsiteX2" y="connsiteY2"/>
              </a:cxn>
            </a:cxnLst>
            <a:rect l="l" t="t" r="r" b="b"/>
            <a:pathLst>
              <a:path w="1408257" h="805144">
                <a:moveTo>
                  <a:pt x="0" y="805144"/>
                </a:moveTo>
                <a:cubicBezTo>
                  <a:pt x="185928" y="688049"/>
                  <a:pt x="812306" y="266460"/>
                  <a:pt x="1047015" y="133230"/>
                </a:cubicBezTo>
                <a:cubicBezTo>
                  <a:pt x="1281724" y="0"/>
                  <a:pt x="1295941" y="42276"/>
                  <a:pt x="1408257" y="5764"/>
                </a:cubicBezTo>
              </a:path>
            </a:pathLst>
          </a:custGeom>
          <a:ln w="38100">
            <a:solidFill>
              <a:srgbClr val="FF99FF"/>
            </a:solidFill>
          </a:ln>
          <a:effectLst/>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220" name="正方形/長方形 219"/>
          <p:cNvSpPr/>
          <p:nvPr/>
        </p:nvSpPr>
        <p:spPr>
          <a:xfrm rot="15099558">
            <a:off x="9795633" y="3048457"/>
            <a:ext cx="965832" cy="228659"/>
          </a:xfrm>
          <a:prstGeom prst="rect">
            <a:avLst/>
          </a:prstGeom>
          <a:solidFill>
            <a:srgbClr val="FF9900"/>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236" name="フリーフォーム 235"/>
          <p:cNvSpPr/>
          <p:nvPr/>
        </p:nvSpPr>
        <p:spPr>
          <a:xfrm>
            <a:off x="8316972" y="5272606"/>
            <a:ext cx="1147031" cy="382737"/>
          </a:xfrm>
          <a:custGeom>
            <a:avLst/>
            <a:gdLst>
              <a:gd name="connsiteX0" fmla="*/ 33337 w 352425"/>
              <a:gd name="connsiteY0" fmla="*/ 259557 h 259557"/>
              <a:gd name="connsiteX1" fmla="*/ 0 w 352425"/>
              <a:gd name="connsiteY1" fmla="*/ 150019 h 259557"/>
              <a:gd name="connsiteX2" fmla="*/ 54769 w 352425"/>
              <a:gd name="connsiteY2" fmla="*/ 135732 h 259557"/>
              <a:gd name="connsiteX3" fmla="*/ 33337 w 352425"/>
              <a:gd name="connsiteY3" fmla="*/ 80963 h 259557"/>
              <a:gd name="connsiteX4" fmla="*/ 307181 w 352425"/>
              <a:gd name="connsiteY4" fmla="*/ 0 h 259557"/>
              <a:gd name="connsiteX5" fmla="*/ 352425 w 352425"/>
              <a:gd name="connsiteY5" fmla="*/ 157163 h 259557"/>
              <a:gd name="connsiteX6" fmla="*/ 33337 w 352425"/>
              <a:gd name="connsiteY6" fmla="*/ 259557 h 259557"/>
              <a:gd name="connsiteX0" fmla="*/ 33337 w 360040"/>
              <a:gd name="connsiteY0" fmla="*/ 259557 h 259557"/>
              <a:gd name="connsiteX1" fmla="*/ 0 w 360040"/>
              <a:gd name="connsiteY1" fmla="*/ 150019 h 259557"/>
              <a:gd name="connsiteX2" fmla="*/ 54769 w 360040"/>
              <a:gd name="connsiteY2" fmla="*/ 135732 h 259557"/>
              <a:gd name="connsiteX3" fmla="*/ 33337 w 360040"/>
              <a:gd name="connsiteY3" fmla="*/ 80963 h 259557"/>
              <a:gd name="connsiteX4" fmla="*/ 307181 w 360040"/>
              <a:gd name="connsiteY4" fmla="*/ 0 h 259557"/>
              <a:gd name="connsiteX5" fmla="*/ 360040 w 360040"/>
              <a:gd name="connsiteY5" fmla="*/ 216024 h 259557"/>
              <a:gd name="connsiteX6" fmla="*/ 33337 w 360040"/>
              <a:gd name="connsiteY6" fmla="*/ 259557 h 259557"/>
              <a:gd name="connsiteX0" fmla="*/ 33337 w 360040"/>
              <a:gd name="connsiteY0" fmla="*/ 259557 h 259557"/>
              <a:gd name="connsiteX1" fmla="*/ 0 w 360040"/>
              <a:gd name="connsiteY1" fmla="*/ 150019 h 259557"/>
              <a:gd name="connsiteX2" fmla="*/ 33337 w 360040"/>
              <a:gd name="connsiteY2" fmla="*/ 80963 h 259557"/>
              <a:gd name="connsiteX3" fmla="*/ 307181 w 360040"/>
              <a:gd name="connsiteY3" fmla="*/ 0 h 259557"/>
              <a:gd name="connsiteX4" fmla="*/ 360040 w 360040"/>
              <a:gd name="connsiteY4" fmla="*/ 216024 h 259557"/>
              <a:gd name="connsiteX5" fmla="*/ 33337 w 360040"/>
              <a:gd name="connsiteY5" fmla="*/ 259557 h 259557"/>
              <a:gd name="connsiteX0" fmla="*/ 33337 w 360040"/>
              <a:gd name="connsiteY0" fmla="*/ 259557 h 259557"/>
              <a:gd name="connsiteX1" fmla="*/ 0 w 360040"/>
              <a:gd name="connsiteY1" fmla="*/ 150019 h 259557"/>
              <a:gd name="connsiteX2" fmla="*/ 307181 w 360040"/>
              <a:gd name="connsiteY2" fmla="*/ 0 h 259557"/>
              <a:gd name="connsiteX3" fmla="*/ 360040 w 360040"/>
              <a:gd name="connsiteY3" fmla="*/ 216024 h 259557"/>
              <a:gd name="connsiteX4" fmla="*/ 33337 w 360040"/>
              <a:gd name="connsiteY4" fmla="*/ 259557 h 259557"/>
              <a:gd name="connsiteX0" fmla="*/ 2256 w 328959"/>
              <a:gd name="connsiteY0" fmla="*/ 259557 h 259557"/>
              <a:gd name="connsiteX1" fmla="*/ 0 w 328959"/>
              <a:gd name="connsiteY1" fmla="*/ 122858 h 259557"/>
              <a:gd name="connsiteX2" fmla="*/ 276100 w 328959"/>
              <a:gd name="connsiteY2" fmla="*/ 0 h 259557"/>
              <a:gd name="connsiteX3" fmla="*/ 328959 w 328959"/>
              <a:gd name="connsiteY3" fmla="*/ 216024 h 259557"/>
              <a:gd name="connsiteX4" fmla="*/ 2256 w 328959"/>
              <a:gd name="connsiteY4" fmla="*/ 259557 h 259557"/>
              <a:gd name="connsiteX0" fmla="*/ 2256 w 328959"/>
              <a:gd name="connsiteY0" fmla="*/ 156990 h 156990"/>
              <a:gd name="connsiteX1" fmla="*/ 0 w 328959"/>
              <a:gd name="connsiteY1" fmla="*/ 20291 h 156990"/>
              <a:gd name="connsiteX2" fmla="*/ 240605 w 328959"/>
              <a:gd name="connsiteY2" fmla="*/ 0 h 156990"/>
              <a:gd name="connsiteX3" fmla="*/ 328959 w 328959"/>
              <a:gd name="connsiteY3" fmla="*/ 113457 h 156990"/>
              <a:gd name="connsiteX4" fmla="*/ 2256 w 328959"/>
              <a:gd name="connsiteY4" fmla="*/ 156990 h 156990"/>
              <a:gd name="connsiteX0" fmla="*/ 2256 w 240605"/>
              <a:gd name="connsiteY0" fmla="*/ 156990 h 156990"/>
              <a:gd name="connsiteX1" fmla="*/ 0 w 240605"/>
              <a:gd name="connsiteY1" fmla="*/ 20291 h 156990"/>
              <a:gd name="connsiteX2" fmla="*/ 240605 w 240605"/>
              <a:gd name="connsiteY2" fmla="*/ 0 h 156990"/>
              <a:gd name="connsiteX3" fmla="*/ 238125 w 240605"/>
              <a:gd name="connsiteY3" fmla="*/ 133350 h 156990"/>
              <a:gd name="connsiteX4" fmla="*/ 2256 w 240605"/>
              <a:gd name="connsiteY4" fmla="*/ 156990 h 156990"/>
              <a:gd name="connsiteX0" fmla="*/ 2256 w 238952"/>
              <a:gd name="connsiteY0" fmla="*/ 157387 h 157387"/>
              <a:gd name="connsiteX1" fmla="*/ 0 w 238952"/>
              <a:gd name="connsiteY1" fmla="*/ 20688 h 157387"/>
              <a:gd name="connsiteX2" fmla="*/ 217016 w 238952"/>
              <a:gd name="connsiteY2" fmla="*/ 0 h 157387"/>
              <a:gd name="connsiteX3" fmla="*/ 238125 w 238952"/>
              <a:gd name="connsiteY3" fmla="*/ 133747 h 157387"/>
              <a:gd name="connsiteX4" fmla="*/ 2256 w 238952"/>
              <a:gd name="connsiteY4" fmla="*/ 157387 h 157387"/>
              <a:gd name="connsiteX0" fmla="*/ 2256 w 238125"/>
              <a:gd name="connsiteY0" fmla="*/ 157387 h 157387"/>
              <a:gd name="connsiteX1" fmla="*/ 0 w 238125"/>
              <a:gd name="connsiteY1" fmla="*/ 20688 h 157387"/>
              <a:gd name="connsiteX2" fmla="*/ 217016 w 238125"/>
              <a:gd name="connsiteY2" fmla="*/ 0 h 157387"/>
              <a:gd name="connsiteX3" fmla="*/ 238125 w 238125"/>
              <a:gd name="connsiteY3" fmla="*/ 133747 h 157387"/>
              <a:gd name="connsiteX4" fmla="*/ 2256 w 238125"/>
              <a:gd name="connsiteY4" fmla="*/ 157387 h 157387"/>
              <a:gd name="connsiteX0" fmla="*/ 2256 w 219299"/>
              <a:gd name="connsiteY0" fmla="*/ 157387 h 157387"/>
              <a:gd name="connsiteX1" fmla="*/ 0 w 219299"/>
              <a:gd name="connsiteY1" fmla="*/ 20688 h 157387"/>
              <a:gd name="connsiteX2" fmla="*/ 217016 w 219299"/>
              <a:gd name="connsiteY2" fmla="*/ 0 h 157387"/>
              <a:gd name="connsiteX3" fmla="*/ 219299 w 219299"/>
              <a:gd name="connsiteY3" fmla="*/ 141734 h 157387"/>
              <a:gd name="connsiteX4" fmla="*/ 2256 w 219299"/>
              <a:gd name="connsiteY4" fmla="*/ 157387 h 157387"/>
              <a:gd name="connsiteX0" fmla="*/ 8954 w 219299"/>
              <a:gd name="connsiteY0" fmla="*/ 145754 h 145754"/>
              <a:gd name="connsiteX1" fmla="*/ 0 w 219299"/>
              <a:gd name="connsiteY1" fmla="*/ 20688 h 145754"/>
              <a:gd name="connsiteX2" fmla="*/ 217016 w 219299"/>
              <a:gd name="connsiteY2" fmla="*/ 0 h 145754"/>
              <a:gd name="connsiteX3" fmla="*/ 219299 w 219299"/>
              <a:gd name="connsiteY3" fmla="*/ 141734 h 145754"/>
              <a:gd name="connsiteX4" fmla="*/ 8954 w 219299"/>
              <a:gd name="connsiteY4" fmla="*/ 145754 h 145754"/>
              <a:gd name="connsiteX0" fmla="*/ 8954 w 224061"/>
              <a:gd name="connsiteY0" fmla="*/ 145754 h 145754"/>
              <a:gd name="connsiteX1" fmla="*/ 0 w 224061"/>
              <a:gd name="connsiteY1" fmla="*/ 20688 h 145754"/>
              <a:gd name="connsiteX2" fmla="*/ 217016 w 224061"/>
              <a:gd name="connsiteY2" fmla="*/ 0 h 145754"/>
              <a:gd name="connsiteX3" fmla="*/ 224061 w 224061"/>
              <a:gd name="connsiteY3" fmla="*/ 134591 h 145754"/>
              <a:gd name="connsiteX4" fmla="*/ 8954 w 224061"/>
              <a:gd name="connsiteY4" fmla="*/ 145754 h 145754"/>
              <a:gd name="connsiteX0" fmla="*/ 8954 w 476597"/>
              <a:gd name="connsiteY0" fmla="*/ 126902 h 126902"/>
              <a:gd name="connsiteX1" fmla="*/ 0 w 476597"/>
              <a:gd name="connsiteY1" fmla="*/ 1836 h 126902"/>
              <a:gd name="connsiteX2" fmla="*/ 476597 w 476597"/>
              <a:gd name="connsiteY2" fmla="*/ 0 h 126902"/>
              <a:gd name="connsiteX3" fmla="*/ 224061 w 476597"/>
              <a:gd name="connsiteY3" fmla="*/ 115739 h 126902"/>
              <a:gd name="connsiteX4" fmla="*/ 8954 w 476597"/>
              <a:gd name="connsiteY4" fmla="*/ 126902 h 126902"/>
              <a:gd name="connsiteX0" fmla="*/ 8954 w 476597"/>
              <a:gd name="connsiteY0" fmla="*/ 126902 h 126902"/>
              <a:gd name="connsiteX1" fmla="*/ 0 w 476597"/>
              <a:gd name="connsiteY1" fmla="*/ 1836 h 126902"/>
              <a:gd name="connsiteX2" fmla="*/ 476597 w 476597"/>
              <a:gd name="connsiteY2" fmla="*/ 0 h 126902"/>
              <a:gd name="connsiteX3" fmla="*/ 476499 w 476597"/>
              <a:gd name="connsiteY3" fmla="*/ 100112 h 126902"/>
              <a:gd name="connsiteX4" fmla="*/ 8954 w 476597"/>
              <a:gd name="connsiteY4" fmla="*/ 126902 h 126902"/>
              <a:gd name="connsiteX0" fmla="*/ 29741 w 476597"/>
              <a:gd name="connsiteY0" fmla="*/ 130325 h 130325"/>
              <a:gd name="connsiteX1" fmla="*/ 0 w 476597"/>
              <a:gd name="connsiteY1" fmla="*/ 1836 h 130325"/>
              <a:gd name="connsiteX2" fmla="*/ 476597 w 476597"/>
              <a:gd name="connsiteY2" fmla="*/ 0 h 130325"/>
              <a:gd name="connsiteX3" fmla="*/ 476499 w 476597"/>
              <a:gd name="connsiteY3" fmla="*/ 100112 h 130325"/>
              <a:gd name="connsiteX4" fmla="*/ 29741 w 476597"/>
              <a:gd name="connsiteY4" fmla="*/ 130325 h 130325"/>
              <a:gd name="connsiteX0" fmla="*/ 8954 w 455810"/>
              <a:gd name="connsiteY0" fmla="*/ 130325 h 130325"/>
              <a:gd name="connsiteX1" fmla="*/ 0 w 455810"/>
              <a:gd name="connsiteY1" fmla="*/ 27831 h 130325"/>
              <a:gd name="connsiteX2" fmla="*/ 455810 w 455810"/>
              <a:gd name="connsiteY2" fmla="*/ 0 h 130325"/>
              <a:gd name="connsiteX3" fmla="*/ 455712 w 455810"/>
              <a:gd name="connsiteY3" fmla="*/ 100112 h 130325"/>
              <a:gd name="connsiteX4" fmla="*/ 8954 w 455810"/>
              <a:gd name="connsiteY4" fmla="*/ 130325 h 130325"/>
              <a:gd name="connsiteX0" fmla="*/ 0 w 446856"/>
              <a:gd name="connsiteY0" fmla="*/ 130325 h 130325"/>
              <a:gd name="connsiteX1" fmla="*/ 3895 w 446856"/>
              <a:gd name="connsiteY1" fmla="*/ 4837 h 130325"/>
              <a:gd name="connsiteX2" fmla="*/ 446856 w 446856"/>
              <a:gd name="connsiteY2" fmla="*/ 0 h 130325"/>
              <a:gd name="connsiteX3" fmla="*/ 446758 w 446856"/>
              <a:gd name="connsiteY3" fmla="*/ 100112 h 130325"/>
              <a:gd name="connsiteX4" fmla="*/ 0 w 446856"/>
              <a:gd name="connsiteY4" fmla="*/ 130325 h 130325"/>
              <a:gd name="connsiteX0" fmla="*/ 0 w 446856"/>
              <a:gd name="connsiteY0" fmla="*/ 130325 h 130325"/>
              <a:gd name="connsiteX1" fmla="*/ 4044 w 446856"/>
              <a:gd name="connsiteY1" fmla="*/ 15751 h 130325"/>
              <a:gd name="connsiteX2" fmla="*/ 446856 w 446856"/>
              <a:gd name="connsiteY2" fmla="*/ 0 h 130325"/>
              <a:gd name="connsiteX3" fmla="*/ 446758 w 446856"/>
              <a:gd name="connsiteY3" fmla="*/ 100112 h 130325"/>
              <a:gd name="connsiteX4" fmla="*/ 0 w 446856"/>
              <a:gd name="connsiteY4" fmla="*/ 130325 h 130325"/>
              <a:gd name="connsiteX0" fmla="*/ 11831 w 442812"/>
              <a:gd name="connsiteY0" fmla="*/ 111275 h 111275"/>
              <a:gd name="connsiteX1" fmla="*/ 0 w 442812"/>
              <a:gd name="connsiteY1" fmla="*/ 15751 h 111275"/>
              <a:gd name="connsiteX2" fmla="*/ 442812 w 442812"/>
              <a:gd name="connsiteY2" fmla="*/ 0 h 111275"/>
              <a:gd name="connsiteX3" fmla="*/ 442714 w 442812"/>
              <a:gd name="connsiteY3" fmla="*/ 100112 h 111275"/>
              <a:gd name="connsiteX4" fmla="*/ 11831 w 442812"/>
              <a:gd name="connsiteY4" fmla="*/ 111275 h 111275"/>
              <a:gd name="connsiteX0" fmla="*/ 40406 w 442812"/>
              <a:gd name="connsiteY0" fmla="*/ 111275 h 111275"/>
              <a:gd name="connsiteX1" fmla="*/ 0 w 442812"/>
              <a:gd name="connsiteY1" fmla="*/ 15751 h 111275"/>
              <a:gd name="connsiteX2" fmla="*/ 442812 w 442812"/>
              <a:gd name="connsiteY2" fmla="*/ 0 h 111275"/>
              <a:gd name="connsiteX3" fmla="*/ 442714 w 442812"/>
              <a:gd name="connsiteY3" fmla="*/ 100112 h 111275"/>
              <a:gd name="connsiteX4" fmla="*/ 40406 w 442812"/>
              <a:gd name="connsiteY4" fmla="*/ 111275 h 111275"/>
              <a:gd name="connsiteX0" fmla="*/ 40406 w 456950"/>
              <a:gd name="connsiteY0" fmla="*/ 134909 h 134909"/>
              <a:gd name="connsiteX1" fmla="*/ 0 w 456950"/>
              <a:gd name="connsiteY1" fmla="*/ 39385 h 134909"/>
              <a:gd name="connsiteX2" fmla="*/ 456950 w 456950"/>
              <a:gd name="connsiteY2" fmla="*/ 0 h 134909"/>
              <a:gd name="connsiteX3" fmla="*/ 442714 w 456950"/>
              <a:gd name="connsiteY3" fmla="*/ 123746 h 134909"/>
              <a:gd name="connsiteX4" fmla="*/ 40406 w 456950"/>
              <a:gd name="connsiteY4" fmla="*/ 134909 h 134909"/>
              <a:gd name="connsiteX0" fmla="*/ 40406 w 533108"/>
              <a:gd name="connsiteY0" fmla="*/ 141954 h 141954"/>
              <a:gd name="connsiteX1" fmla="*/ 0 w 533108"/>
              <a:gd name="connsiteY1" fmla="*/ 46430 h 141954"/>
              <a:gd name="connsiteX2" fmla="*/ 456950 w 533108"/>
              <a:gd name="connsiteY2" fmla="*/ 7045 h 141954"/>
              <a:gd name="connsiteX3" fmla="*/ 472434 w 533108"/>
              <a:gd name="connsiteY3" fmla="*/ 20624 h 141954"/>
              <a:gd name="connsiteX4" fmla="*/ 442714 w 533108"/>
              <a:gd name="connsiteY4" fmla="*/ 130791 h 141954"/>
              <a:gd name="connsiteX5" fmla="*/ 40406 w 533108"/>
              <a:gd name="connsiteY5" fmla="*/ 141954 h 141954"/>
              <a:gd name="connsiteX0" fmla="*/ 40406 w 512138"/>
              <a:gd name="connsiteY0" fmla="*/ 134909 h 134909"/>
              <a:gd name="connsiteX1" fmla="*/ 0 w 512138"/>
              <a:gd name="connsiteY1" fmla="*/ 39385 h 134909"/>
              <a:gd name="connsiteX2" fmla="*/ 456950 w 512138"/>
              <a:gd name="connsiteY2" fmla="*/ 0 h 134909"/>
              <a:gd name="connsiteX3" fmla="*/ 472434 w 512138"/>
              <a:gd name="connsiteY3" fmla="*/ 13579 h 134909"/>
              <a:gd name="connsiteX4" fmla="*/ 442714 w 512138"/>
              <a:gd name="connsiteY4" fmla="*/ 123746 h 134909"/>
              <a:gd name="connsiteX5" fmla="*/ 40406 w 512138"/>
              <a:gd name="connsiteY5" fmla="*/ 134909 h 134909"/>
              <a:gd name="connsiteX0" fmla="*/ 40406 w 472434"/>
              <a:gd name="connsiteY0" fmla="*/ 134909 h 134909"/>
              <a:gd name="connsiteX1" fmla="*/ 0 w 472434"/>
              <a:gd name="connsiteY1" fmla="*/ 39385 h 134909"/>
              <a:gd name="connsiteX2" fmla="*/ 456950 w 472434"/>
              <a:gd name="connsiteY2" fmla="*/ 0 h 134909"/>
              <a:gd name="connsiteX3" fmla="*/ 472434 w 472434"/>
              <a:gd name="connsiteY3" fmla="*/ 13579 h 134909"/>
              <a:gd name="connsiteX4" fmla="*/ 442714 w 472434"/>
              <a:gd name="connsiteY4" fmla="*/ 123746 h 134909"/>
              <a:gd name="connsiteX5" fmla="*/ 40406 w 472434"/>
              <a:gd name="connsiteY5" fmla="*/ 134909 h 134909"/>
              <a:gd name="connsiteX0" fmla="*/ 40406 w 472973"/>
              <a:gd name="connsiteY0" fmla="*/ 134909 h 139411"/>
              <a:gd name="connsiteX1" fmla="*/ 0 w 472973"/>
              <a:gd name="connsiteY1" fmla="*/ 39385 h 139411"/>
              <a:gd name="connsiteX2" fmla="*/ 456950 w 472973"/>
              <a:gd name="connsiteY2" fmla="*/ 0 h 139411"/>
              <a:gd name="connsiteX3" fmla="*/ 472434 w 472973"/>
              <a:gd name="connsiteY3" fmla="*/ 13579 h 139411"/>
              <a:gd name="connsiteX4" fmla="*/ 472973 w 472973"/>
              <a:gd name="connsiteY4" fmla="*/ 139411 h 139411"/>
              <a:gd name="connsiteX5" fmla="*/ 40406 w 472973"/>
              <a:gd name="connsiteY5" fmla="*/ 134909 h 139411"/>
              <a:gd name="connsiteX0" fmla="*/ 36151 w 472973"/>
              <a:gd name="connsiteY0" fmla="*/ 147524 h 147524"/>
              <a:gd name="connsiteX1" fmla="*/ 0 w 472973"/>
              <a:gd name="connsiteY1" fmla="*/ 39385 h 147524"/>
              <a:gd name="connsiteX2" fmla="*/ 456950 w 472973"/>
              <a:gd name="connsiteY2" fmla="*/ 0 h 147524"/>
              <a:gd name="connsiteX3" fmla="*/ 472434 w 472973"/>
              <a:gd name="connsiteY3" fmla="*/ 13579 h 147524"/>
              <a:gd name="connsiteX4" fmla="*/ 472973 w 472973"/>
              <a:gd name="connsiteY4" fmla="*/ 139411 h 147524"/>
              <a:gd name="connsiteX5" fmla="*/ 36151 w 472973"/>
              <a:gd name="connsiteY5" fmla="*/ 147524 h 147524"/>
              <a:gd name="connsiteX0" fmla="*/ 36151 w 472973"/>
              <a:gd name="connsiteY0" fmla="*/ 147524 h 226250"/>
              <a:gd name="connsiteX1" fmla="*/ 37999 w 472973"/>
              <a:gd name="connsiteY1" fmla="*/ 226250 h 226250"/>
              <a:gd name="connsiteX2" fmla="*/ 0 w 472973"/>
              <a:gd name="connsiteY2" fmla="*/ 39385 h 226250"/>
              <a:gd name="connsiteX3" fmla="*/ 456950 w 472973"/>
              <a:gd name="connsiteY3" fmla="*/ 0 h 226250"/>
              <a:gd name="connsiteX4" fmla="*/ 472434 w 472973"/>
              <a:gd name="connsiteY4" fmla="*/ 13579 h 226250"/>
              <a:gd name="connsiteX5" fmla="*/ 472973 w 472973"/>
              <a:gd name="connsiteY5" fmla="*/ 139411 h 226250"/>
              <a:gd name="connsiteX6" fmla="*/ 36151 w 472973"/>
              <a:gd name="connsiteY6" fmla="*/ 147524 h 226250"/>
              <a:gd name="connsiteX0" fmla="*/ 238877 w 675699"/>
              <a:gd name="connsiteY0" fmla="*/ 147524 h 226250"/>
              <a:gd name="connsiteX1" fmla="*/ 240725 w 675699"/>
              <a:gd name="connsiteY1" fmla="*/ 226250 h 226250"/>
              <a:gd name="connsiteX2" fmla="*/ 0 w 675699"/>
              <a:gd name="connsiteY2" fmla="*/ 187912 h 226250"/>
              <a:gd name="connsiteX3" fmla="*/ 202726 w 675699"/>
              <a:gd name="connsiteY3" fmla="*/ 39385 h 226250"/>
              <a:gd name="connsiteX4" fmla="*/ 659676 w 675699"/>
              <a:gd name="connsiteY4" fmla="*/ 0 h 226250"/>
              <a:gd name="connsiteX5" fmla="*/ 675160 w 675699"/>
              <a:gd name="connsiteY5" fmla="*/ 13579 h 226250"/>
              <a:gd name="connsiteX6" fmla="*/ 675699 w 675699"/>
              <a:gd name="connsiteY6" fmla="*/ 139411 h 226250"/>
              <a:gd name="connsiteX7" fmla="*/ 238877 w 675699"/>
              <a:gd name="connsiteY7" fmla="*/ 147524 h 226250"/>
              <a:gd name="connsiteX0" fmla="*/ 241231 w 678053"/>
              <a:gd name="connsiteY0" fmla="*/ 147524 h 226250"/>
              <a:gd name="connsiteX1" fmla="*/ 243079 w 678053"/>
              <a:gd name="connsiteY1" fmla="*/ 226250 h 226250"/>
              <a:gd name="connsiteX2" fmla="*/ 0 w 678053"/>
              <a:gd name="connsiteY2" fmla="*/ 201675 h 226250"/>
              <a:gd name="connsiteX3" fmla="*/ 2354 w 678053"/>
              <a:gd name="connsiteY3" fmla="*/ 187912 h 226250"/>
              <a:gd name="connsiteX4" fmla="*/ 205080 w 678053"/>
              <a:gd name="connsiteY4" fmla="*/ 39385 h 226250"/>
              <a:gd name="connsiteX5" fmla="*/ 662030 w 678053"/>
              <a:gd name="connsiteY5" fmla="*/ 0 h 226250"/>
              <a:gd name="connsiteX6" fmla="*/ 677514 w 678053"/>
              <a:gd name="connsiteY6" fmla="*/ 13579 h 226250"/>
              <a:gd name="connsiteX7" fmla="*/ 678053 w 678053"/>
              <a:gd name="connsiteY7" fmla="*/ 139411 h 226250"/>
              <a:gd name="connsiteX8" fmla="*/ 241231 w 678053"/>
              <a:gd name="connsiteY8" fmla="*/ 147524 h 226250"/>
              <a:gd name="connsiteX0" fmla="*/ 241231 w 678053"/>
              <a:gd name="connsiteY0" fmla="*/ 147524 h 226250"/>
              <a:gd name="connsiteX1" fmla="*/ 243079 w 678053"/>
              <a:gd name="connsiteY1" fmla="*/ 226250 h 226250"/>
              <a:gd name="connsiteX2" fmla="*/ 0 w 678053"/>
              <a:gd name="connsiteY2" fmla="*/ 201675 h 226250"/>
              <a:gd name="connsiteX3" fmla="*/ 2354 w 678053"/>
              <a:gd name="connsiteY3" fmla="*/ 187912 h 226250"/>
              <a:gd name="connsiteX4" fmla="*/ 211618 w 678053"/>
              <a:gd name="connsiteY4" fmla="*/ 19425 h 226250"/>
              <a:gd name="connsiteX5" fmla="*/ 662030 w 678053"/>
              <a:gd name="connsiteY5" fmla="*/ 0 h 226250"/>
              <a:gd name="connsiteX6" fmla="*/ 677514 w 678053"/>
              <a:gd name="connsiteY6" fmla="*/ 13579 h 226250"/>
              <a:gd name="connsiteX7" fmla="*/ 678053 w 678053"/>
              <a:gd name="connsiteY7" fmla="*/ 139411 h 226250"/>
              <a:gd name="connsiteX8" fmla="*/ 241231 w 678053"/>
              <a:gd name="connsiteY8" fmla="*/ 147524 h 226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78053" h="226250">
                <a:moveTo>
                  <a:pt x="241231" y="147524"/>
                </a:moveTo>
                <a:lnTo>
                  <a:pt x="243079" y="226250"/>
                </a:lnTo>
                <a:lnTo>
                  <a:pt x="0" y="201675"/>
                </a:lnTo>
                <a:lnTo>
                  <a:pt x="2354" y="187912"/>
                </a:lnTo>
                <a:lnTo>
                  <a:pt x="211618" y="19425"/>
                </a:lnTo>
                <a:lnTo>
                  <a:pt x="662030" y="0"/>
                </a:lnTo>
                <a:lnTo>
                  <a:pt x="677514" y="13579"/>
                </a:lnTo>
                <a:cubicBezTo>
                  <a:pt x="677694" y="55523"/>
                  <a:pt x="677873" y="97467"/>
                  <a:pt x="678053" y="139411"/>
                </a:cubicBezTo>
                <a:lnTo>
                  <a:pt x="241231" y="147524"/>
                </a:lnTo>
                <a:close/>
              </a:path>
            </a:pathLst>
          </a:custGeom>
          <a:solidFill>
            <a:srgbClr val="00B0F0">
              <a:alpha val="75000"/>
            </a:srgbClr>
          </a:solidFill>
          <a:ln w="12700" cmpd="sng">
            <a:solidFill>
              <a:schemeClr val="tx1"/>
            </a:solidFill>
            <a:prstDash val="solid"/>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237" name="フリーフォーム 236"/>
          <p:cNvSpPr/>
          <p:nvPr/>
        </p:nvSpPr>
        <p:spPr>
          <a:xfrm rot="906788">
            <a:off x="8705472" y="5428366"/>
            <a:ext cx="843651" cy="430955"/>
          </a:xfrm>
          <a:custGeom>
            <a:avLst/>
            <a:gdLst>
              <a:gd name="connsiteX0" fmla="*/ 33337 w 352425"/>
              <a:gd name="connsiteY0" fmla="*/ 259557 h 259557"/>
              <a:gd name="connsiteX1" fmla="*/ 0 w 352425"/>
              <a:gd name="connsiteY1" fmla="*/ 150019 h 259557"/>
              <a:gd name="connsiteX2" fmla="*/ 54769 w 352425"/>
              <a:gd name="connsiteY2" fmla="*/ 135732 h 259557"/>
              <a:gd name="connsiteX3" fmla="*/ 33337 w 352425"/>
              <a:gd name="connsiteY3" fmla="*/ 80963 h 259557"/>
              <a:gd name="connsiteX4" fmla="*/ 307181 w 352425"/>
              <a:gd name="connsiteY4" fmla="*/ 0 h 259557"/>
              <a:gd name="connsiteX5" fmla="*/ 352425 w 352425"/>
              <a:gd name="connsiteY5" fmla="*/ 157163 h 259557"/>
              <a:gd name="connsiteX6" fmla="*/ 33337 w 352425"/>
              <a:gd name="connsiteY6" fmla="*/ 259557 h 259557"/>
              <a:gd name="connsiteX0" fmla="*/ 33337 w 352425"/>
              <a:gd name="connsiteY0" fmla="*/ 259557 h 259557"/>
              <a:gd name="connsiteX1" fmla="*/ 0 w 352425"/>
              <a:gd name="connsiteY1" fmla="*/ 150019 h 259557"/>
              <a:gd name="connsiteX2" fmla="*/ 33337 w 352425"/>
              <a:gd name="connsiteY2" fmla="*/ 80963 h 259557"/>
              <a:gd name="connsiteX3" fmla="*/ 307181 w 352425"/>
              <a:gd name="connsiteY3" fmla="*/ 0 h 259557"/>
              <a:gd name="connsiteX4" fmla="*/ 352425 w 352425"/>
              <a:gd name="connsiteY4" fmla="*/ 157163 h 259557"/>
              <a:gd name="connsiteX5" fmla="*/ 33337 w 352425"/>
              <a:gd name="connsiteY5" fmla="*/ 259557 h 259557"/>
              <a:gd name="connsiteX0" fmla="*/ 33337 w 352425"/>
              <a:gd name="connsiteY0" fmla="*/ 259557 h 259557"/>
              <a:gd name="connsiteX1" fmla="*/ 0 w 352425"/>
              <a:gd name="connsiteY1" fmla="*/ 150019 h 259557"/>
              <a:gd name="connsiteX2" fmla="*/ 307181 w 352425"/>
              <a:gd name="connsiteY2" fmla="*/ 0 h 259557"/>
              <a:gd name="connsiteX3" fmla="*/ 352425 w 352425"/>
              <a:gd name="connsiteY3" fmla="*/ 157163 h 259557"/>
              <a:gd name="connsiteX4" fmla="*/ 33337 w 352425"/>
              <a:gd name="connsiteY4" fmla="*/ 259557 h 259557"/>
              <a:gd name="connsiteX0" fmla="*/ 134829 w 453917"/>
              <a:gd name="connsiteY0" fmla="*/ 259557 h 259557"/>
              <a:gd name="connsiteX1" fmla="*/ 0 w 453917"/>
              <a:gd name="connsiteY1" fmla="*/ 91588 h 259557"/>
              <a:gd name="connsiteX2" fmla="*/ 408673 w 453917"/>
              <a:gd name="connsiteY2" fmla="*/ 0 h 259557"/>
              <a:gd name="connsiteX3" fmla="*/ 453917 w 453917"/>
              <a:gd name="connsiteY3" fmla="*/ 157163 h 259557"/>
              <a:gd name="connsiteX4" fmla="*/ 134829 w 453917"/>
              <a:gd name="connsiteY4" fmla="*/ 259557 h 259557"/>
              <a:gd name="connsiteX0" fmla="*/ 134829 w 453917"/>
              <a:gd name="connsiteY0" fmla="*/ 292997 h 292997"/>
              <a:gd name="connsiteX1" fmla="*/ 0 w 453917"/>
              <a:gd name="connsiteY1" fmla="*/ 125028 h 292997"/>
              <a:gd name="connsiteX2" fmla="*/ 397305 w 453917"/>
              <a:gd name="connsiteY2" fmla="*/ 0 h 292997"/>
              <a:gd name="connsiteX3" fmla="*/ 453917 w 453917"/>
              <a:gd name="connsiteY3" fmla="*/ 190603 h 292997"/>
              <a:gd name="connsiteX4" fmla="*/ 134829 w 453917"/>
              <a:gd name="connsiteY4" fmla="*/ 292997 h 292997"/>
              <a:gd name="connsiteX0" fmla="*/ 134829 w 487154"/>
              <a:gd name="connsiteY0" fmla="*/ 292997 h 292997"/>
              <a:gd name="connsiteX1" fmla="*/ 0 w 487154"/>
              <a:gd name="connsiteY1" fmla="*/ 125028 h 292997"/>
              <a:gd name="connsiteX2" fmla="*/ 397305 w 487154"/>
              <a:gd name="connsiteY2" fmla="*/ 0 h 292997"/>
              <a:gd name="connsiteX3" fmla="*/ 487154 w 487154"/>
              <a:gd name="connsiteY3" fmla="*/ 240130 h 292997"/>
              <a:gd name="connsiteX4" fmla="*/ 134829 w 487154"/>
              <a:gd name="connsiteY4" fmla="*/ 292997 h 292997"/>
              <a:gd name="connsiteX0" fmla="*/ 28575 w 487154"/>
              <a:gd name="connsiteY0" fmla="*/ 180404 h 240130"/>
              <a:gd name="connsiteX1" fmla="*/ 0 w 487154"/>
              <a:gd name="connsiteY1" fmla="*/ 125028 h 240130"/>
              <a:gd name="connsiteX2" fmla="*/ 397305 w 487154"/>
              <a:gd name="connsiteY2" fmla="*/ 0 h 240130"/>
              <a:gd name="connsiteX3" fmla="*/ 487154 w 487154"/>
              <a:gd name="connsiteY3" fmla="*/ 240130 h 240130"/>
              <a:gd name="connsiteX4" fmla="*/ 28575 w 487154"/>
              <a:gd name="connsiteY4" fmla="*/ 180404 h 240130"/>
              <a:gd name="connsiteX0" fmla="*/ 15683 w 474262"/>
              <a:gd name="connsiteY0" fmla="*/ 180404 h 240130"/>
              <a:gd name="connsiteX1" fmla="*/ 0 w 474262"/>
              <a:gd name="connsiteY1" fmla="*/ 122626 h 240130"/>
              <a:gd name="connsiteX2" fmla="*/ 384413 w 474262"/>
              <a:gd name="connsiteY2" fmla="*/ 0 h 240130"/>
              <a:gd name="connsiteX3" fmla="*/ 474262 w 474262"/>
              <a:gd name="connsiteY3" fmla="*/ 240130 h 240130"/>
              <a:gd name="connsiteX4" fmla="*/ 15683 w 474262"/>
              <a:gd name="connsiteY4" fmla="*/ 180404 h 240130"/>
              <a:gd name="connsiteX0" fmla="*/ 15683 w 474262"/>
              <a:gd name="connsiteY0" fmla="*/ 187133 h 246859"/>
              <a:gd name="connsiteX1" fmla="*/ 0 w 474262"/>
              <a:gd name="connsiteY1" fmla="*/ 129355 h 246859"/>
              <a:gd name="connsiteX2" fmla="*/ 395058 w 474262"/>
              <a:gd name="connsiteY2" fmla="*/ 0 h 246859"/>
              <a:gd name="connsiteX3" fmla="*/ 474262 w 474262"/>
              <a:gd name="connsiteY3" fmla="*/ 246859 h 246859"/>
              <a:gd name="connsiteX4" fmla="*/ 15683 w 474262"/>
              <a:gd name="connsiteY4" fmla="*/ 187133 h 246859"/>
              <a:gd name="connsiteX0" fmla="*/ 0 w 478519"/>
              <a:gd name="connsiteY0" fmla="*/ 185243 h 246859"/>
              <a:gd name="connsiteX1" fmla="*/ 4257 w 478519"/>
              <a:gd name="connsiteY1" fmla="*/ 129355 h 246859"/>
              <a:gd name="connsiteX2" fmla="*/ 399315 w 478519"/>
              <a:gd name="connsiteY2" fmla="*/ 0 h 246859"/>
              <a:gd name="connsiteX3" fmla="*/ 478519 w 478519"/>
              <a:gd name="connsiteY3" fmla="*/ 246859 h 246859"/>
              <a:gd name="connsiteX4" fmla="*/ 0 w 478519"/>
              <a:gd name="connsiteY4" fmla="*/ 185243 h 246859"/>
              <a:gd name="connsiteX0" fmla="*/ 15445 w 493964"/>
              <a:gd name="connsiteY0" fmla="*/ 185243 h 246859"/>
              <a:gd name="connsiteX1" fmla="*/ 0 w 493964"/>
              <a:gd name="connsiteY1" fmla="*/ 117544 h 246859"/>
              <a:gd name="connsiteX2" fmla="*/ 414760 w 493964"/>
              <a:gd name="connsiteY2" fmla="*/ 0 h 246859"/>
              <a:gd name="connsiteX3" fmla="*/ 493964 w 493964"/>
              <a:gd name="connsiteY3" fmla="*/ 246859 h 246859"/>
              <a:gd name="connsiteX4" fmla="*/ 15445 w 493964"/>
              <a:gd name="connsiteY4" fmla="*/ 185243 h 246859"/>
              <a:gd name="connsiteX0" fmla="*/ 15445 w 493964"/>
              <a:gd name="connsiteY0" fmla="*/ 193138 h 254754"/>
              <a:gd name="connsiteX1" fmla="*/ 0 w 493964"/>
              <a:gd name="connsiteY1" fmla="*/ 125439 h 254754"/>
              <a:gd name="connsiteX2" fmla="*/ 417002 w 493964"/>
              <a:gd name="connsiteY2" fmla="*/ 0 h 254754"/>
              <a:gd name="connsiteX3" fmla="*/ 493964 w 493964"/>
              <a:gd name="connsiteY3" fmla="*/ 254754 h 254754"/>
              <a:gd name="connsiteX4" fmla="*/ 15445 w 493964"/>
              <a:gd name="connsiteY4" fmla="*/ 193138 h 254754"/>
              <a:gd name="connsiteX0" fmla="*/ 20195 w 498714"/>
              <a:gd name="connsiteY0" fmla="*/ 193138 h 254754"/>
              <a:gd name="connsiteX1" fmla="*/ 0 w 498714"/>
              <a:gd name="connsiteY1" fmla="*/ 124170 h 254754"/>
              <a:gd name="connsiteX2" fmla="*/ 421752 w 498714"/>
              <a:gd name="connsiteY2" fmla="*/ 0 h 254754"/>
              <a:gd name="connsiteX3" fmla="*/ 498714 w 498714"/>
              <a:gd name="connsiteY3" fmla="*/ 254754 h 254754"/>
              <a:gd name="connsiteX4" fmla="*/ 20195 w 498714"/>
              <a:gd name="connsiteY4" fmla="*/ 193138 h 2547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8714" h="254754">
                <a:moveTo>
                  <a:pt x="20195" y="193138"/>
                </a:moveTo>
                <a:lnTo>
                  <a:pt x="0" y="124170"/>
                </a:lnTo>
                <a:lnTo>
                  <a:pt x="421752" y="0"/>
                </a:lnTo>
                <a:lnTo>
                  <a:pt x="498714" y="254754"/>
                </a:lnTo>
                <a:lnTo>
                  <a:pt x="20195" y="193138"/>
                </a:lnTo>
                <a:close/>
              </a:path>
            </a:pathLst>
          </a:custGeom>
          <a:solidFill>
            <a:srgbClr val="26BCF2">
              <a:alpha val="85000"/>
            </a:srgbClr>
          </a:solidFill>
          <a:ln w="12700" cmpd="sng">
            <a:solidFill>
              <a:schemeClr val="tx1"/>
            </a:solidFill>
            <a:prstDash val="solid"/>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239" name="フリーフォーム 238"/>
          <p:cNvSpPr/>
          <p:nvPr/>
        </p:nvSpPr>
        <p:spPr>
          <a:xfrm rot="906788">
            <a:off x="8450257" y="4284236"/>
            <a:ext cx="999385" cy="992051"/>
          </a:xfrm>
          <a:custGeom>
            <a:avLst/>
            <a:gdLst>
              <a:gd name="connsiteX0" fmla="*/ 33337 w 352425"/>
              <a:gd name="connsiteY0" fmla="*/ 259557 h 259557"/>
              <a:gd name="connsiteX1" fmla="*/ 0 w 352425"/>
              <a:gd name="connsiteY1" fmla="*/ 150019 h 259557"/>
              <a:gd name="connsiteX2" fmla="*/ 54769 w 352425"/>
              <a:gd name="connsiteY2" fmla="*/ 135732 h 259557"/>
              <a:gd name="connsiteX3" fmla="*/ 33337 w 352425"/>
              <a:gd name="connsiteY3" fmla="*/ 80963 h 259557"/>
              <a:gd name="connsiteX4" fmla="*/ 307181 w 352425"/>
              <a:gd name="connsiteY4" fmla="*/ 0 h 259557"/>
              <a:gd name="connsiteX5" fmla="*/ 352425 w 352425"/>
              <a:gd name="connsiteY5" fmla="*/ 157163 h 259557"/>
              <a:gd name="connsiteX6" fmla="*/ 33337 w 352425"/>
              <a:gd name="connsiteY6" fmla="*/ 259557 h 259557"/>
              <a:gd name="connsiteX0" fmla="*/ 33337 w 352425"/>
              <a:gd name="connsiteY0" fmla="*/ 259557 h 259557"/>
              <a:gd name="connsiteX1" fmla="*/ 0 w 352425"/>
              <a:gd name="connsiteY1" fmla="*/ 150019 h 259557"/>
              <a:gd name="connsiteX2" fmla="*/ 33337 w 352425"/>
              <a:gd name="connsiteY2" fmla="*/ 80963 h 259557"/>
              <a:gd name="connsiteX3" fmla="*/ 307181 w 352425"/>
              <a:gd name="connsiteY3" fmla="*/ 0 h 259557"/>
              <a:gd name="connsiteX4" fmla="*/ 352425 w 352425"/>
              <a:gd name="connsiteY4" fmla="*/ 157163 h 259557"/>
              <a:gd name="connsiteX5" fmla="*/ 33337 w 352425"/>
              <a:gd name="connsiteY5" fmla="*/ 259557 h 259557"/>
              <a:gd name="connsiteX0" fmla="*/ 33337 w 352425"/>
              <a:gd name="connsiteY0" fmla="*/ 259557 h 259557"/>
              <a:gd name="connsiteX1" fmla="*/ 0 w 352425"/>
              <a:gd name="connsiteY1" fmla="*/ 150019 h 259557"/>
              <a:gd name="connsiteX2" fmla="*/ 307181 w 352425"/>
              <a:gd name="connsiteY2" fmla="*/ 0 h 259557"/>
              <a:gd name="connsiteX3" fmla="*/ 352425 w 352425"/>
              <a:gd name="connsiteY3" fmla="*/ 157163 h 259557"/>
              <a:gd name="connsiteX4" fmla="*/ 33337 w 352425"/>
              <a:gd name="connsiteY4" fmla="*/ 259557 h 259557"/>
              <a:gd name="connsiteX0" fmla="*/ 134829 w 453917"/>
              <a:gd name="connsiteY0" fmla="*/ 259557 h 259557"/>
              <a:gd name="connsiteX1" fmla="*/ 0 w 453917"/>
              <a:gd name="connsiteY1" fmla="*/ 91588 h 259557"/>
              <a:gd name="connsiteX2" fmla="*/ 408673 w 453917"/>
              <a:gd name="connsiteY2" fmla="*/ 0 h 259557"/>
              <a:gd name="connsiteX3" fmla="*/ 453917 w 453917"/>
              <a:gd name="connsiteY3" fmla="*/ 157163 h 259557"/>
              <a:gd name="connsiteX4" fmla="*/ 134829 w 453917"/>
              <a:gd name="connsiteY4" fmla="*/ 259557 h 259557"/>
              <a:gd name="connsiteX0" fmla="*/ 134829 w 453917"/>
              <a:gd name="connsiteY0" fmla="*/ 292997 h 292997"/>
              <a:gd name="connsiteX1" fmla="*/ 0 w 453917"/>
              <a:gd name="connsiteY1" fmla="*/ 125028 h 292997"/>
              <a:gd name="connsiteX2" fmla="*/ 397305 w 453917"/>
              <a:gd name="connsiteY2" fmla="*/ 0 h 292997"/>
              <a:gd name="connsiteX3" fmla="*/ 453917 w 453917"/>
              <a:gd name="connsiteY3" fmla="*/ 190603 h 292997"/>
              <a:gd name="connsiteX4" fmla="*/ 134829 w 453917"/>
              <a:gd name="connsiteY4" fmla="*/ 292997 h 292997"/>
              <a:gd name="connsiteX0" fmla="*/ 134829 w 487154"/>
              <a:gd name="connsiteY0" fmla="*/ 292997 h 292997"/>
              <a:gd name="connsiteX1" fmla="*/ 0 w 487154"/>
              <a:gd name="connsiteY1" fmla="*/ 125028 h 292997"/>
              <a:gd name="connsiteX2" fmla="*/ 397305 w 487154"/>
              <a:gd name="connsiteY2" fmla="*/ 0 h 292997"/>
              <a:gd name="connsiteX3" fmla="*/ 487154 w 487154"/>
              <a:gd name="connsiteY3" fmla="*/ 240130 h 292997"/>
              <a:gd name="connsiteX4" fmla="*/ 134829 w 487154"/>
              <a:gd name="connsiteY4" fmla="*/ 292997 h 292997"/>
              <a:gd name="connsiteX0" fmla="*/ 28575 w 487154"/>
              <a:gd name="connsiteY0" fmla="*/ 180404 h 240130"/>
              <a:gd name="connsiteX1" fmla="*/ 0 w 487154"/>
              <a:gd name="connsiteY1" fmla="*/ 125028 h 240130"/>
              <a:gd name="connsiteX2" fmla="*/ 397305 w 487154"/>
              <a:gd name="connsiteY2" fmla="*/ 0 h 240130"/>
              <a:gd name="connsiteX3" fmla="*/ 487154 w 487154"/>
              <a:gd name="connsiteY3" fmla="*/ 240130 h 240130"/>
              <a:gd name="connsiteX4" fmla="*/ 28575 w 487154"/>
              <a:gd name="connsiteY4" fmla="*/ 180404 h 240130"/>
              <a:gd name="connsiteX0" fmla="*/ 15683 w 474262"/>
              <a:gd name="connsiteY0" fmla="*/ 180404 h 240130"/>
              <a:gd name="connsiteX1" fmla="*/ 0 w 474262"/>
              <a:gd name="connsiteY1" fmla="*/ 122626 h 240130"/>
              <a:gd name="connsiteX2" fmla="*/ 384413 w 474262"/>
              <a:gd name="connsiteY2" fmla="*/ 0 h 240130"/>
              <a:gd name="connsiteX3" fmla="*/ 474262 w 474262"/>
              <a:gd name="connsiteY3" fmla="*/ 240130 h 240130"/>
              <a:gd name="connsiteX4" fmla="*/ 15683 w 474262"/>
              <a:gd name="connsiteY4" fmla="*/ 180404 h 240130"/>
              <a:gd name="connsiteX0" fmla="*/ 15683 w 474262"/>
              <a:gd name="connsiteY0" fmla="*/ 187133 h 246859"/>
              <a:gd name="connsiteX1" fmla="*/ 0 w 474262"/>
              <a:gd name="connsiteY1" fmla="*/ 129355 h 246859"/>
              <a:gd name="connsiteX2" fmla="*/ 395058 w 474262"/>
              <a:gd name="connsiteY2" fmla="*/ 0 h 246859"/>
              <a:gd name="connsiteX3" fmla="*/ 474262 w 474262"/>
              <a:gd name="connsiteY3" fmla="*/ 246859 h 246859"/>
              <a:gd name="connsiteX4" fmla="*/ 15683 w 474262"/>
              <a:gd name="connsiteY4" fmla="*/ 187133 h 246859"/>
              <a:gd name="connsiteX0" fmla="*/ 0 w 458579"/>
              <a:gd name="connsiteY0" fmla="*/ 187133 h 246859"/>
              <a:gd name="connsiteX1" fmla="*/ 7838 w 458579"/>
              <a:gd name="connsiteY1" fmla="*/ 118267 h 246859"/>
              <a:gd name="connsiteX2" fmla="*/ 379375 w 458579"/>
              <a:gd name="connsiteY2" fmla="*/ 0 h 246859"/>
              <a:gd name="connsiteX3" fmla="*/ 458579 w 458579"/>
              <a:gd name="connsiteY3" fmla="*/ 246859 h 246859"/>
              <a:gd name="connsiteX4" fmla="*/ 0 w 458579"/>
              <a:gd name="connsiteY4" fmla="*/ 187133 h 246859"/>
              <a:gd name="connsiteX0" fmla="*/ 83447 w 450741"/>
              <a:gd name="connsiteY0" fmla="*/ 226343 h 246859"/>
              <a:gd name="connsiteX1" fmla="*/ 0 w 450741"/>
              <a:gd name="connsiteY1" fmla="*/ 118267 h 246859"/>
              <a:gd name="connsiteX2" fmla="*/ 371537 w 450741"/>
              <a:gd name="connsiteY2" fmla="*/ 0 h 246859"/>
              <a:gd name="connsiteX3" fmla="*/ 450741 w 450741"/>
              <a:gd name="connsiteY3" fmla="*/ 246859 h 246859"/>
              <a:gd name="connsiteX4" fmla="*/ 83447 w 450741"/>
              <a:gd name="connsiteY4" fmla="*/ 226343 h 246859"/>
              <a:gd name="connsiteX0" fmla="*/ 46986 w 414280"/>
              <a:gd name="connsiteY0" fmla="*/ 226343 h 246859"/>
              <a:gd name="connsiteX1" fmla="*/ 0 w 414280"/>
              <a:gd name="connsiteY1" fmla="*/ 95889 h 246859"/>
              <a:gd name="connsiteX2" fmla="*/ 335076 w 414280"/>
              <a:gd name="connsiteY2" fmla="*/ 0 h 246859"/>
              <a:gd name="connsiteX3" fmla="*/ 414280 w 414280"/>
              <a:gd name="connsiteY3" fmla="*/ 246859 h 246859"/>
              <a:gd name="connsiteX4" fmla="*/ 46986 w 414280"/>
              <a:gd name="connsiteY4" fmla="*/ 226343 h 246859"/>
              <a:gd name="connsiteX0" fmla="*/ 46986 w 414280"/>
              <a:gd name="connsiteY0" fmla="*/ 226343 h 246859"/>
              <a:gd name="connsiteX1" fmla="*/ 0 w 414280"/>
              <a:gd name="connsiteY1" fmla="*/ 95889 h 246859"/>
              <a:gd name="connsiteX2" fmla="*/ 335076 w 414280"/>
              <a:gd name="connsiteY2" fmla="*/ 0 h 246859"/>
              <a:gd name="connsiteX3" fmla="*/ 414280 w 414280"/>
              <a:gd name="connsiteY3" fmla="*/ 246859 h 246859"/>
              <a:gd name="connsiteX4" fmla="*/ 198120 w 414280"/>
              <a:gd name="connsiteY4" fmla="*/ 190407 h 246859"/>
              <a:gd name="connsiteX5" fmla="*/ 46986 w 414280"/>
              <a:gd name="connsiteY5" fmla="*/ 226343 h 246859"/>
              <a:gd name="connsiteX0" fmla="*/ 46986 w 414280"/>
              <a:gd name="connsiteY0" fmla="*/ 226343 h 296438"/>
              <a:gd name="connsiteX1" fmla="*/ 0 w 414280"/>
              <a:gd name="connsiteY1" fmla="*/ 95889 h 296438"/>
              <a:gd name="connsiteX2" fmla="*/ 335076 w 414280"/>
              <a:gd name="connsiteY2" fmla="*/ 0 h 296438"/>
              <a:gd name="connsiteX3" fmla="*/ 414280 w 414280"/>
              <a:gd name="connsiteY3" fmla="*/ 246859 h 296438"/>
              <a:gd name="connsiteX4" fmla="*/ 301230 w 414280"/>
              <a:gd name="connsiteY4" fmla="*/ 296438 h 296438"/>
              <a:gd name="connsiteX5" fmla="*/ 198120 w 414280"/>
              <a:gd name="connsiteY5" fmla="*/ 190407 h 296438"/>
              <a:gd name="connsiteX6" fmla="*/ 46986 w 414280"/>
              <a:gd name="connsiteY6" fmla="*/ 226343 h 296438"/>
              <a:gd name="connsiteX0" fmla="*/ 46986 w 414280"/>
              <a:gd name="connsiteY0" fmla="*/ 226343 h 296438"/>
              <a:gd name="connsiteX1" fmla="*/ 0 w 414280"/>
              <a:gd name="connsiteY1" fmla="*/ 95889 h 296438"/>
              <a:gd name="connsiteX2" fmla="*/ 335076 w 414280"/>
              <a:gd name="connsiteY2" fmla="*/ 0 h 296438"/>
              <a:gd name="connsiteX3" fmla="*/ 414280 w 414280"/>
              <a:gd name="connsiteY3" fmla="*/ 246859 h 296438"/>
              <a:gd name="connsiteX4" fmla="*/ 301230 w 414280"/>
              <a:gd name="connsiteY4" fmla="*/ 296438 h 296438"/>
              <a:gd name="connsiteX5" fmla="*/ 228475 w 414280"/>
              <a:gd name="connsiteY5" fmla="*/ 188797 h 296438"/>
              <a:gd name="connsiteX6" fmla="*/ 46986 w 414280"/>
              <a:gd name="connsiteY6" fmla="*/ 226343 h 296438"/>
              <a:gd name="connsiteX0" fmla="*/ 46986 w 414280"/>
              <a:gd name="connsiteY0" fmla="*/ 226343 h 325159"/>
              <a:gd name="connsiteX1" fmla="*/ 0 w 414280"/>
              <a:gd name="connsiteY1" fmla="*/ 95889 h 325159"/>
              <a:gd name="connsiteX2" fmla="*/ 335076 w 414280"/>
              <a:gd name="connsiteY2" fmla="*/ 0 h 325159"/>
              <a:gd name="connsiteX3" fmla="*/ 414280 w 414280"/>
              <a:gd name="connsiteY3" fmla="*/ 246859 h 325159"/>
              <a:gd name="connsiteX4" fmla="*/ 275510 w 414280"/>
              <a:gd name="connsiteY4" fmla="*/ 325159 h 325159"/>
              <a:gd name="connsiteX5" fmla="*/ 228475 w 414280"/>
              <a:gd name="connsiteY5" fmla="*/ 188797 h 325159"/>
              <a:gd name="connsiteX6" fmla="*/ 46986 w 414280"/>
              <a:gd name="connsiteY6" fmla="*/ 226343 h 325159"/>
              <a:gd name="connsiteX0" fmla="*/ 46986 w 451143"/>
              <a:gd name="connsiteY0" fmla="*/ 226343 h 325159"/>
              <a:gd name="connsiteX1" fmla="*/ 0 w 451143"/>
              <a:gd name="connsiteY1" fmla="*/ 95889 h 325159"/>
              <a:gd name="connsiteX2" fmla="*/ 335076 w 451143"/>
              <a:gd name="connsiteY2" fmla="*/ 0 h 325159"/>
              <a:gd name="connsiteX3" fmla="*/ 451143 w 451143"/>
              <a:gd name="connsiteY3" fmla="*/ 289220 h 325159"/>
              <a:gd name="connsiteX4" fmla="*/ 275510 w 451143"/>
              <a:gd name="connsiteY4" fmla="*/ 325159 h 325159"/>
              <a:gd name="connsiteX5" fmla="*/ 228475 w 451143"/>
              <a:gd name="connsiteY5" fmla="*/ 188797 h 325159"/>
              <a:gd name="connsiteX6" fmla="*/ 46986 w 451143"/>
              <a:gd name="connsiteY6" fmla="*/ 226343 h 325159"/>
              <a:gd name="connsiteX0" fmla="*/ 46986 w 444877"/>
              <a:gd name="connsiteY0" fmla="*/ 226343 h 325159"/>
              <a:gd name="connsiteX1" fmla="*/ 0 w 444877"/>
              <a:gd name="connsiteY1" fmla="*/ 95889 h 325159"/>
              <a:gd name="connsiteX2" fmla="*/ 335076 w 444877"/>
              <a:gd name="connsiteY2" fmla="*/ 0 h 325159"/>
              <a:gd name="connsiteX3" fmla="*/ 444877 w 444877"/>
              <a:gd name="connsiteY3" fmla="*/ 288490 h 325159"/>
              <a:gd name="connsiteX4" fmla="*/ 275510 w 444877"/>
              <a:gd name="connsiteY4" fmla="*/ 325159 h 325159"/>
              <a:gd name="connsiteX5" fmla="*/ 228475 w 444877"/>
              <a:gd name="connsiteY5" fmla="*/ 188797 h 325159"/>
              <a:gd name="connsiteX6" fmla="*/ 46986 w 444877"/>
              <a:gd name="connsiteY6" fmla="*/ 226343 h 325159"/>
              <a:gd name="connsiteX0" fmla="*/ 46986 w 444877"/>
              <a:gd name="connsiteY0" fmla="*/ 351251 h 450067"/>
              <a:gd name="connsiteX1" fmla="*/ 0 w 444877"/>
              <a:gd name="connsiteY1" fmla="*/ 220797 h 450067"/>
              <a:gd name="connsiteX2" fmla="*/ 304683 w 444877"/>
              <a:gd name="connsiteY2" fmla="*/ 0 h 450067"/>
              <a:gd name="connsiteX3" fmla="*/ 444877 w 444877"/>
              <a:gd name="connsiteY3" fmla="*/ 413398 h 450067"/>
              <a:gd name="connsiteX4" fmla="*/ 275510 w 444877"/>
              <a:gd name="connsiteY4" fmla="*/ 450067 h 450067"/>
              <a:gd name="connsiteX5" fmla="*/ 228475 w 444877"/>
              <a:gd name="connsiteY5" fmla="*/ 313705 h 450067"/>
              <a:gd name="connsiteX6" fmla="*/ 46986 w 444877"/>
              <a:gd name="connsiteY6" fmla="*/ 351251 h 450067"/>
              <a:gd name="connsiteX0" fmla="*/ 219262 w 617153"/>
              <a:gd name="connsiteY0" fmla="*/ 351251 h 450067"/>
              <a:gd name="connsiteX1" fmla="*/ 0 w 617153"/>
              <a:gd name="connsiteY1" fmla="*/ 328915 h 450067"/>
              <a:gd name="connsiteX2" fmla="*/ 476959 w 617153"/>
              <a:gd name="connsiteY2" fmla="*/ 0 h 450067"/>
              <a:gd name="connsiteX3" fmla="*/ 617153 w 617153"/>
              <a:gd name="connsiteY3" fmla="*/ 413398 h 450067"/>
              <a:gd name="connsiteX4" fmla="*/ 447786 w 617153"/>
              <a:gd name="connsiteY4" fmla="*/ 450067 h 450067"/>
              <a:gd name="connsiteX5" fmla="*/ 400751 w 617153"/>
              <a:gd name="connsiteY5" fmla="*/ 313705 h 450067"/>
              <a:gd name="connsiteX6" fmla="*/ 219262 w 617153"/>
              <a:gd name="connsiteY6" fmla="*/ 351251 h 450067"/>
              <a:gd name="connsiteX0" fmla="*/ 90097 w 617153"/>
              <a:gd name="connsiteY0" fmla="*/ 392434 h 450067"/>
              <a:gd name="connsiteX1" fmla="*/ 0 w 617153"/>
              <a:gd name="connsiteY1" fmla="*/ 328915 h 450067"/>
              <a:gd name="connsiteX2" fmla="*/ 476959 w 617153"/>
              <a:gd name="connsiteY2" fmla="*/ 0 h 450067"/>
              <a:gd name="connsiteX3" fmla="*/ 617153 w 617153"/>
              <a:gd name="connsiteY3" fmla="*/ 413398 h 450067"/>
              <a:gd name="connsiteX4" fmla="*/ 447786 w 617153"/>
              <a:gd name="connsiteY4" fmla="*/ 450067 h 450067"/>
              <a:gd name="connsiteX5" fmla="*/ 400751 w 617153"/>
              <a:gd name="connsiteY5" fmla="*/ 313705 h 450067"/>
              <a:gd name="connsiteX6" fmla="*/ 90097 w 617153"/>
              <a:gd name="connsiteY6" fmla="*/ 392434 h 450067"/>
              <a:gd name="connsiteX0" fmla="*/ 161763 w 688819"/>
              <a:gd name="connsiteY0" fmla="*/ 392434 h 533627"/>
              <a:gd name="connsiteX1" fmla="*/ 71666 w 688819"/>
              <a:gd name="connsiteY1" fmla="*/ 328915 h 533627"/>
              <a:gd name="connsiteX2" fmla="*/ 548625 w 688819"/>
              <a:gd name="connsiteY2" fmla="*/ 0 h 533627"/>
              <a:gd name="connsiteX3" fmla="*/ 688819 w 688819"/>
              <a:gd name="connsiteY3" fmla="*/ 413398 h 533627"/>
              <a:gd name="connsiteX4" fmla="*/ 519452 w 688819"/>
              <a:gd name="connsiteY4" fmla="*/ 450067 h 533627"/>
              <a:gd name="connsiteX5" fmla="*/ 472417 w 688819"/>
              <a:gd name="connsiteY5" fmla="*/ 313705 h 533627"/>
              <a:gd name="connsiteX6" fmla="*/ 0 w 688819"/>
              <a:gd name="connsiteY6" fmla="*/ 533627 h 533627"/>
              <a:gd name="connsiteX7" fmla="*/ 161763 w 688819"/>
              <a:gd name="connsiteY7" fmla="*/ 392434 h 533627"/>
              <a:gd name="connsiteX0" fmla="*/ 161763 w 688819"/>
              <a:gd name="connsiteY0" fmla="*/ 392434 h 578466"/>
              <a:gd name="connsiteX1" fmla="*/ 71666 w 688819"/>
              <a:gd name="connsiteY1" fmla="*/ 328915 h 578466"/>
              <a:gd name="connsiteX2" fmla="*/ 548625 w 688819"/>
              <a:gd name="connsiteY2" fmla="*/ 0 h 578466"/>
              <a:gd name="connsiteX3" fmla="*/ 688819 w 688819"/>
              <a:gd name="connsiteY3" fmla="*/ 413398 h 578466"/>
              <a:gd name="connsiteX4" fmla="*/ 519452 w 688819"/>
              <a:gd name="connsiteY4" fmla="*/ 450067 h 578466"/>
              <a:gd name="connsiteX5" fmla="*/ 472417 w 688819"/>
              <a:gd name="connsiteY5" fmla="*/ 313705 h 578466"/>
              <a:gd name="connsiteX6" fmla="*/ 69447 w 688819"/>
              <a:gd name="connsiteY6" fmla="*/ 578466 h 578466"/>
              <a:gd name="connsiteX7" fmla="*/ 0 w 688819"/>
              <a:gd name="connsiteY7" fmla="*/ 533627 h 578466"/>
              <a:gd name="connsiteX8" fmla="*/ 161763 w 688819"/>
              <a:gd name="connsiteY8" fmla="*/ 392434 h 578466"/>
              <a:gd name="connsiteX0" fmla="*/ 161763 w 688819"/>
              <a:gd name="connsiteY0" fmla="*/ 392434 h 586440"/>
              <a:gd name="connsiteX1" fmla="*/ 71666 w 688819"/>
              <a:gd name="connsiteY1" fmla="*/ 328915 h 586440"/>
              <a:gd name="connsiteX2" fmla="*/ 548625 w 688819"/>
              <a:gd name="connsiteY2" fmla="*/ 0 h 586440"/>
              <a:gd name="connsiteX3" fmla="*/ 688819 w 688819"/>
              <a:gd name="connsiteY3" fmla="*/ 413398 h 586440"/>
              <a:gd name="connsiteX4" fmla="*/ 519452 w 688819"/>
              <a:gd name="connsiteY4" fmla="*/ 450067 h 586440"/>
              <a:gd name="connsiteX5" fmla="*/ 472417 w 688819"/>
              <a:gd name="connsiteY5" fmla="*/ 313705 h 586440"/>
              <a:gd name="connsiteX6" fmla="*/ 106849 w 688819"/>
              <a:gd name="connsiteY6" fmla="*/ 586440 h 586440"/>
              <a:gd name="connsiteX7" fmla="*/ 69447 w 688819"/>
              <a:gd name="connsiteY7" fmla="*/ 578466 h 586440"/>
              <a:gd name="connsiteX8" fmla="*/ 0 w 688819"/>
              <a:gd name="connsiteY8" fmla="*/ 533627 h 586440"/>
              <a:gd name="connsiteX9" fmla="*/ 161763 w 688819"/>
              <a:gd name="connsiteY9" fmla="*/ 392434 h 586440"/>
              <a:gd name="connsiteX0" fmla="*/ 161763 w 688819"/>
              <a:gd name="connsiteY0" fmla="*/ 392434 h 586440"/>
              <a:gd name="connsiteX1" fmla="*/ 71666 w 688819"/>
              <a:gd name="connsiteY1" fmla="*/ 328915 h 586440"/>
              <a:gd name="connsiteX2" fmla="*/ 548625 w 688819"/>
              <a:gd name="connsiteY2" fmla="*/ 0 h 586440"/>
              <a:gd name="connsiteX3" fmla="*/ 688819 w 688819"/>
              <a:gd name="connsiteY3" fmla="*/ 413398 h 586440"/>
              <a:gd name="connsiteX4" fmla="*/ 519452 w 688819"/>
              <a:gd name="connsiteY4" fmla="*/ 450067 h 586440"/>
              <a:gd name="connsiteX5" fmla="*/ 440908 w 688819"/>
              <a:gd name="connsiteY5" fmla="*/ 495683 h 586440"/>
              <a:gd name="connsiteX6" fmla="*/ 106849 w 688819"/>
              <a:gd name="connsiteY6" fmla="*/ 586440 h 586440"/>
              <a:gd name="connsiteX7" fmla="*/ 69447 w 688819"/>
              <a:gd name="connsiteY7" fmla="*/ 578466 h 586440"/>
              <a:gd name="connsiteX8" fmla="*/ 0 w 688819"/>
              <a:gd name="connsiteY8" fmla="*/ 533627 h 586440"/>
              <a:gd name="connsiteX9" fmla="*/ 161763 w 688819"/>
              <a:gd name="connsiteY9" fmla="*/ 392434 h 586440"/>
              <a:gd name="connsiteX0" fmla="*/ 161763 w 704015"/>
              <a:gd name="connsiteY0" fmla="*/ 392434 h 586440"/>
              <a:gd name="connsiteX1" fmla="*/ 71666 w 704015"/>
              <a:gd name="connsiteY1" fmla="*/ 328915 h 586440"/>
              <a:gd name="connsiteX2" fmla="*/ 548625 w 704015"/>
              <a:gd name="connsiteY2" fmla="*/ 0 h 586440"/>
              <a:gd name="connsiteX3" fmla="*/ 704015 w 704015"/>
              <a:gd name="connsiteY3" fmla="*/ 423245 h 586440"/>
              <a:gd name="connsiteX4" fmla="*/ 519452 w 704015"/>
              <a:gd name="connsiteY4" fmla="*/ 450067 h 586440"/>
              <a:gd name="connsiteX5" fmla="*/ 440908 w 704015"/>
              <a:gd name="connsiteY5" fmla="*/ 495683 h 586440"/>
              <a:gd name="connsiteX6" fmla="*/ 106849 w 704015"/>
              <a:gd name="connsiteY6" fmla="*/ 586440 h 586440"/>
              <a:gd name="connsiteX7" fmla="*/ 69447 w 704015"/>
              <a:gd name="connsiteY7" fmla="*/ 578466 h 586440"/>
              <a:gd name="connsiteX8" fmla="*/ 0 w 704015"/>
              <a:gd name="connsiteY8" fmla="*/ 533627 h 586440"/>
              <a:gd name="connsiteX9" fmla="*/ 161763 w 704015"/>
              <a:gd name="connsiteY9" fmla="*/ 392434 h 586440"/>
              <a:gd name="connsiteX0" fmla="*/ 161763 w 701575"/>
              <a:gd name="connsiteY0" fmla="*/ 392434 h 586440"/>
              <a:gd name="connsiteX1" fmla="*/ 71666 w 701575"/>
              <a:gd name="connsiteY1" fmla="*/ 328915 h 586440"/>
              <a:gd name="connsiteX2" fmla="*/ 548625 w 701575"/>
              <a:gd name="connsiteY2" fmla="*/ 0 h 586440"/>
              <a:gd name="connsiteX3" fmla="*/ 701575 w 701575"/>
              <a:gd name="connsiteY3" fmla="*/ 402559 h 586440"/>
              <a:gd name="connsiteX4" fmla="*/ 519452 w 701575"/>
              <a:gd name="connsiteY4" fmla="*/ 450067 h 586440"/>
              <a:gd name="connsiteX5" fmla="*/ 440908 w 701575"/>
              <a:gd name="connsiteY5" fmla="*/ 495683 h 586440"/>
              <a:gd name="connsiteX6" fmla="*/ 106849 w 701575"/>
              <a:gd name="connsiteY6" fmla="*/ 586440 h 586440"/>
              <a:gd name="connsiteX7" fmla="*/ 69447 w 701575"/>
              <a:gd name="connsiteY7" fmla="*/ 578466 h 586440"/>
              <a:gd name="connsiteX8" fmla="*/ 0 w 701575"/>
              <a:gd name="connsiteY8" fmla="*/ 533627 h 586440"/>
              <a:gd name="connsiteX9" fmla="*/ 161763 w 701575"/>
              <a:gd name="connsiteY9" fmla="*/ 392434 h 586440"/>
              <a:gd name="connsiteX0" fmla="*/ 161763 w 701575"/>
              <a:gd name="connsiteY0" fmla="*/ 392434 h 586440"/>
              <a:gd name="connsiteX1" fmla="*/ 71666 w 701575"/>
              <a:gd name="connsiteY1" fmla="*/ 328915 h 586440"/>
              <a:gd name="connsiteX2" fmla="*/ 548625 w 701575"/>
              <a:gd name="connsiteY2" fmla="*/ 0 h 586440"/>
              <a:gd name="connsiteX3" fmla="*/ 701575 w 701575"/>
              <a:gd name="connsiteY3" fmla="*/ 402559 h 586440"/>
              <a:gd name="connsiteX4" fmla="*/ 677299 w 701575"/>
              <a:gd name="connsiteY4" fmla="*/ 434993 h 586440"/>
              <a:gd name="connsiteX5" fmla="*/ 440908 w 701575"/>
              <a:gd name="connsiteY5" fmla="*/ 495683 h 586440"/>
              <a:gd name="connsiteX6" fmla="*/ 106849 w 701575"/>
              <a:gd name="connsiteY6" fmla="*/ 586440 h 586440"/>
              <a:gd name="connsiteX7" fmla="*/ 69447 w 701575"/>
              <a:gd name="connsiteY7" fmla="*/ 578466 h 586440"/>
              <a:gd name="connsiteX8" fmla="*/ 0 w 701575"/>
              <a:gd name="connsiteY8" fmla="*/ 533627 h 586440"/>
              <a:gd name="connsiteX9" fmla="*/ 161763 w 701575"/>
              <a:gd name="connsiteY9" fmla="*/ 392434 h 586440"/>
              <a:gd name="connsiteX0" fmla="*/ 161763 w 701575"/>
              <a:gd name="connsiteY0" fmla="*/ 392434 h 586440"/>
              <a:gd name="connsiteX1" fmla="*/ 71666 w 701575"/>
              <a:gd name="connsiteY1" fmla="*/ 328915 h 586440"/>
              <a:gd name="connsiteX2" fmla="*/ 548625 w 701575"/>
              <a:gd name="connsiteY2" fmla="*/ 0 h 586440"/>
              <a:gd name="connsiteX3" fmla="*/ 701575 w 701575"/>
              <a:gd name="connsiteY3" fmla="*/ 402559 h 586440"/>
              <a:gd name="connsiteX4" fmla="*/ 677299 w 701575"/>
              <a:gd name="connsiteY4" fmla="*/ 434993 h 586440"/>
              <a:gd name="connsiteX5" fmla="*/ 106849 w 701575"/>
              <a:gd name="connsiteY5" fmla="*/ 586440 h 586440"/>
              <a:gd name="connsiteX6" fmla="*/ 69447 w 701575"/>
              <a:gd name="connsiteY6" fmla="*/ 578466 h 586440"/>
              <a:gd name="connsiteX7" fmla="*/ 0 w 701575"/>
              <a:gd name="connsiteY7" fmla="*/ 533627 h 586440"/>
              <a:gd name="connsiteX8" fmla="*/ 161763 w 701575"/>
              <a:gd name="connsiteY8" fmla="*/ 392434 h 586440"/>
              <a:gd name="connsiteX0" fmla="*/ 0 w 793731"/>
              <a:gd name="connsiteY0" fmla="*/ 459728 h 586440"/>
              <a:gd name="connsiteX1" fmla="*/ 163822 w 793731"/>
              <a:gd name="connsiteY1" fmla="*/ 328915 h 586440"/>
              <a:gd name="connsiteX2" fmla="*/ 640781 w 793731"/>
              <a:gd name="connsiteY2" fmla="*/ 0 h 586440"/>
              <a:gd name="connsiteX3" fmla="*/ 793731 w 793731"/>
              <a:gd name="connsiteY3" fmla="*/ 402559 h 586440"/>
              <a:gd name="connsiteX4" fmla="*/ 769455 w 793731"/>
              <a:gd name="connsiteY4" fmla="*/ 434993 h 586440"/>
              <a:gd name="connsiteX5" fmla="*/ 199005 w 793731"/>
              <a:gd name="connsiteY5" fmla="*/ 586440 h 586440"/>
              <a:gd name="connsiteX6" fmla="*/ 161603 w 793731"/>
              <a:gd name="connsiteY6" fmla="*/ 578466 h 586440"/>
              <a:gd name="connsiteX7" fmla="*/ 92156 w 793731"/>
              <a:gd name="connsiteY7" fmla="*/ 533627 h 586440"/>
              <a:gd name="connsiteX8" fmla="*/ 0 w 793731"/>
              <a:gd name="connsiteY8" fmla="*/ 459728 h 586440"/>
              <a:gd name="connsiteX0" fmla="*/ 0 w 793731"/>
              <a:gd name="connsiteY0" fmla="*/ 459728 h 586440"/>
              <a:gd name="connsiteX1" fmla="*/ 640781 w 793731"/>
              <a:gd name="connsiteY1" fmla="*/ 0 h 586440"/>
              <a:gd name="connsiteX2" fmla="*/ 793731 w 793731"/>
              <a:gd name="connsiteY2" fmla="*/ 402559 h 586440"/>
              <a:gd name="connsiteX3" fmla="*/ 769455 w 793731"/>
              <a:gd name="connsiteY3" fmla="*/ 434993 h 586440"/>
              <a:gd name="connsiteX4" fmla="*/ 199005 w 793731"/>
              <a:gd name="connsiteY4" fmla="*/ 586440 h 586440"/>
              <a:gd name="connsiteX5" fmla="*/ 161603 w 793731"/>
              <a:gd name="connsiteY5" fmla="*/ 578466 h 586440"/>
              <a:gd name="connsiteX6" fmla="*/ 92156 w 793731"/>
              <a:gd name="connsiteY6" fmla="*/ 533627 h 586440"/>
              <a:gd name="connsiteX7" fmla="*/ 0 w 793731"/>
              <a:gd name="connsiteY7" fmla="*/ 459728 h 586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93731" h="586440">
                <a:moveTo>
                  <a:pt x="0" y="459728"/>
                </a:moveTo>
                <a:lnTo>
                  <a:pt x="640781" y="0"/>
                </a:lnTo>
                <a:lnTo>
                  <a:pt x="793731" y="402559"/>
                </a:lnTo>
                <a:lnTo>
                  <a:pt x="769455" y="434993"/>
                </a:lnTo>
                <a:lnTo>
                  <a:pt x="199005" y="586440"/>
                </a:lnTo>
                <a:lnTo>
                  <a:pt x="161603" y="578466"/>
                </a:lnTo>
                <a:lnTo>
                  <a:pt x="92156" y="533627"/>
                </a:lnTo>
                <a:lnTo>
                  <a:pt x="0" y="459728"/>
                </a:lnTo>
                <a:close/>
              </a:path>
            </a:pathLst>
          </a:custGeom>
          <a:solidFill>
            <a:srgbClr val="00B0F0">
              <a:alpha val="75000"/>
            </a:srgbClr>
          </a:solidFill>
          <a:ln w="12700" cmpd="sng">
            <a:solidFill>
              <a:schemeClr val="tx1">
                <a:alpha val="96000"/>
              </a:schemeClr>
            </a:solidFill>
            <a:prstDash val="solid"/>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240" name="フリーフォーム 239"/>
          <p:cNvSpPr/>
          <p:nvPr/>
        </p:nvSpPr>
        <p:spPr>
          <a:xfrm rot="906788">
            <a:off x="9959212" y="4020883"/>
            <a:ext cx="561851" cy="448382"/>
          </a:xfrm>
          <a:custGeom>
            <a:avLst/>
            <a:gdLst>
              <a:gd name="connsiteX0" fmla="*/ 33337 w 352425"/>
              <a:gd name="connsiteY0" fmla="*/ 259557 h 259557"/>
              <a:gd name="connsiteX1" fmla="*/ 0 w 352425"/>
              <a:gd name="connsiteY1" fmla="*/ 150019 h 259557"/>
              <a:gd name="connsiteX2" fmla="*/ 54769 w 352425"/>
              <a:gd name="connsiteY2" fmla="*/ 135732 h 259557"/>
              <a:gd name="connsiteX3" fmla="*/ 33337 w 352425"/>
              <a:gd name="connsiteY3" fmla="*/ 80963 h 259557"/>
              <a:gd name="connsiteX4" fmla="*/ 307181 w 352425"/>
              <a:gd name="connsiteY4" fmla="*/ 0 h 259557"/>
              <a:gd name="connsiteX5" fmla="*/ 352425 w 352425"/>
              <a:gd name="connsiteY5" fmla="*/ 157163 h 259557"/>
              <a:gd name="connsiteX6" fmla="*/ 33337 w 352425"/>
              <a:gd name="connsiteY6" fmla="*/ 259557 h 259557"/>
              <a:gd name="connsiteX0" fmla="*/ 33337 w 352425"/>
              <a:gd name="connsiteY0" fmla="*/ 259557 h 259557"/>
              <a:gd name="connsiteX1" fmla="*/ 0 w 352425"/>
              <a:gd name="connsiteY1" fmla="*/ 150019 h 259557"/>
              <a:gd name="connsiteX2" fmla="*/ 33337 w 352425"/>
              <a:gd name="connsiteY2" fmla="*/ 80963 h 259557"/>
              <a:gd name="connsiteX3" fmla="*/ 307181 w 352425"/>
              <a:gd name="connsiteY3" fmla="*/ 0 h 259557"/>
              <a:gd name="connsiteX4" fmla="*/ 352425 w 352425"/>
              <a:gd name="connsiteY4" fmla="*/ 157163 h 259557"/>
              <a:gd name="connsiteX5" fmla="*/ 33337 w 352425"/>
              <a:gd name="connsiteY5" fmla="*/ 259557 h 259557"/>
              <a:gd name="connsiteX0" fmla="*/ 33337 w 352425"/>
              <a:gd name="connsiteY0" fmla="*/ 259557 h 259557"/>
              <a:gd name="connsiteX1" fmla="*/ 0 w 352425"/>
              <a:gd name="connsiteY1" fmla="*/ 150019 h 259557"/>
              <a:gd name="connsiteX2" fmla="*/ 307181 w 352425"/>
              <a:gd name="connsiteY2" fmla="*/ 0 h 259557"/>
              <a:gd name="connsiteX3" fmla="*/ 352425 w 352425"/>
              <a:gd name="connsiteY3" fmla="*/ 157163 h 259557"/>
              <a:gd name="connsiteX4" fmla="*/ 33337 w 352425"/>
              <a:gd name="connsiteY4" fmla="*/ 259557 h 259557"/>
              <a:gd name="connsiteX0" fmla="*/ 134829 w 453917"/>
              <a:gd name="connsiteY0" fmla="*/ 259557 h 259557"/>
              <a:gd name="connsiteX1" fmla="*/ 0 w 453917"/>
              <a:gd name="connsiteY1" fmla="*/ 91588 h 259557"/>
              <a:gd name="connsiteX2" fmla="*/ 408673 w 453917"/>
              <a:gd name="connsiteY2" fmla="*/ 0 h 259557"/>
              <a:gd name="connsiteX3" fmla="*/ 453917 w 453917"/>
              <a:gd name="connsiteY3" fmla="*/ 157163 h 259557"/>
              <a:gd name="connsiteX4" fmla="*/ 134829 w 453917"/>
              <a:gd name="connsiteY4" fmla="*/ 259557 h 259557"/>
              <a:gd name="connsiteX0" fmla="*/ 134829 w 453917"/>
              <a:gd name="connsiteY0" fmla="*/ 292997 h 292997"/>
              <a:gd name="connsiteX1" fmla="*/ 0 w 453917"/>
              <a:gd name="connsiteY1" fmla="*/ 125028 h 292997"/>
              <a:gd name="connsiteX2" fmla="*/ 397305 w 453917"/>
              <a:gd name="connsiteY2" fmla="*/ 0 h 292997"/>
              <a:gd name="connsiteX3" fmla="*/ 453917 w 453917"/>
              <a:gd name="connsiteY3" fmla="*/ 190603 h 292997"/>
              <a:gd name="connsiteX4" fmla="*/ 134829 w 453917"/>
              <a:gd name="connsiteY4" fmla="*/ 292997 h 292997"/>
              <a:gd name="connsiteX0" fmla="*/ 134829 w 487154"/>
              <a:gd name="connsiteY0" fmla="*/ 292997 h 292997"/>
              <a:gd name="connsiteX1" fmla="*/ 0 w 487154"/>
              <a:gd name="connsiteY1" fmla="*/ 125028 h 292997"/>
              <a:gd name="connsiteX2" fmla="*/ 397305 w 487154"/>
              <a:gd name="connsiteY2" fmla="*/ 0 h 292997"/>
              <a:gd name="connsiteX3" fmla="*/ 487154 w 487154"/>
              <a:gd name="connsiteY3" fmla="*/ 240130 h 292997"/>
              <a:gd name="connsiteX4" fmla="*/ 134829 w 487154"/>
              <a:gd name="connsiteY4" fmla="*/ 292997 h 292997"/>
              <a:gd name="connsiteX0" fmla="*/ 28575 w 487154"/>
              <a:gd name="connsiteY0" fmla="*/ 180404 h 240130"/>
              <a:gd name="connsiteX1" fmla="*/ 0 w 487154"/>
              <a:gd name="connsiteY1" fmla="*/ 125028 h 240130"/>
              <a:gd name="connsiteX2" fmla="*/ 397305 w 487154"/>
              <a:gd name="connsiteY2" fmla="*/ 0 h 240130"/>
              <a:gd name="connsiteX3" fmla="*/ 487154 w 487154"/>
              <a:gd name="connsiteY3" fmla="*/ 240130 h 240130"/>
              <a:gd name="connsiteX4" fmla="*/ 28575 w 487154"/>
              <a:gd name="connsiteY4" fmla="*/ 180404 h 240130"/>
              <a:gd name="connsiteX0" fmla="*/ 15683 w 474262"/>
              <a:gd name="connsiteY0" fmla="*/ 180404 h 240130"/>
              <a:gd name="connsiteX1" fmla="*/ 0 w 474262"/>
              <a:gd name="connsiteY1" fmla="*/ 122626 h 240130"/>
              <a:gd name="connsiteX2" fmla="*/ 384413 w 474262"/>
              <a:gd name="connsiteY2" fmla="*/ 0 h 240130"/>
              <a:gd name="connsiteX3" fmla="*/ 474262 w 474262"/>
              <a:gd name="connsiteY3" fmla="*/ 240130 h 240130"/>
              <a:gd name="connsiteX4" fmla="*/ 15683 w 474262"/>
              <a:gd name="connsiteY4" fmla="*/ 180404 h 240130"/>
              <a:gd name="connsiteX0" fmla="*/ 15683 w 474262"/>
              <a:gd name="connsiteY0" fmla="*/ 187133 h 246859"/>
              <a:gd name="connsiteX1" fmla="*/ 0 w 474262"/>
              <a:gd name="connsiteY1" fmla="*/ 129355 h 246859"/>
              <a:gd name="connsiteX2" fmla="*/ 395058 w 474262"/>
              <a:gd name="connsiteY2" fmla="*/ 0 h 246859"/>
              <a:gd name="connsiteX3" fmla="*/ 474262 w 474262"/>
              <a:gd name="connsiteY3" fmla="*/ 246859 h 246859"/>
              <a:gd name="connsiteX4" fmla="*/ 15683 w 474262"/>
              <a:gd name="connsiteY4" fmla="*/ 187133 h 246859"/>
              <a:gd name="connsiteX0" fmla="*/ 15683 w 474262"/>
              <a:gd name="connsiteY0" fmla="*/ 159667 h 219393"/>
              <a:gd name="connsiteX1" fmla="*/ 0 w 474262"/>
              <a:gd name="connsiteY1" fmla="*/ 101889 h 219393"/>
              <a:gd name="connsiteX2" fmla="*/ 351013 w 474262"/>
              <a:gd name="connsiteY2" fmla="*/ 0 h 219393"/>
              <a:gd name="connsiteX3" fmla="*/ 474262 w 474262"/>
              <a:gd name="connsiteY3" fmla="*/ 219393 h 219393"/>
              <a:gd name="connsiteX4" fmla="*/ 15683 w 474262"/>
              <a:gd name="connsiteY4" fmla="*/ 159667 h 219393"/>
              <a:gd name="connsiteX0" fmla="*/ 15683 w 438902"/>
              <a:gd name="connsiteY0" fmla="*/ 159667 h 159667"/>
              <a:gd name="connsiteX1" fmla="*/ 0 w 438902"/>
              <a:gd name="connsiteY1" fmla="*/ 101889 h 159667"/>
              <a:gd name="connsiteX2" fmla="*/ 351013 w 438902"/>
              <a:gd name="connsiteY2" fmla="*/ 0 h 159667"/>
              <a:gd name="connsiteX3" fmla="*/ 438902 w 438902"/>
              <a:gd name="connsiteY3" fmla="*/ 123754 h 159667"/>
              <a:gd name="connsiteX4" fmla="*/ 15683 w 438902"/>
              <a:gd name="connsiteY4" fmla="*/ 159667 h 159667"/>
              <a:gd name="connsiteX0" fmla="*/ 258079 w 438902"/>
              <a:gd name="connsiteY0" fmla="*/ 175189 h 175189"/>
              <a:gd name="connsiteX1" fmla="*/ 0 w 438902"/>
              <a:gd name="connsiteY1" fmla="*/ 101889 h 175189"/>
              <a:gd name="connsiteX2" fmla="*/ 351013 w 438902"/>
              <a:gd name="connsiteY2" fmla="*/ 0 h 175189"/>
              <a:gd name="connsiteX3" fmla="*/ 438902 w 438902"/>
              <a:gd name="connsiteY3" fmla="*/ 123754 h 175189"/>
              <a:gd name="connsiteX4" fmla="*/ 258079 w 438902"/>
              <a:gd name="connsiteY4" fmla="*/ 175189 h 175189"/>
              <a:gd name="connsiteX0" fmla="*/ 67586 w 248409"/>
              <a:gd name="connsiteY0" fmla="*/ 175189 h 175189"/>
              <a:gd name="connsiteX1" fmla="*/ 0 w 248409"/>
              <a:gd name="connsiteY1" fmla="*/ 53090 h 175189"/>
              <a:gd name="connsiteX2" fmla="*/ 160520 w 248409"/>
              <a:gd name="connsiteY2" fmla="*/ 0 h 175189"/>
              <a:gd name="connsiteX3" fmla="*/ 248409 w 248409"/>
              <a:gd name="connsiteY3" fmla="*/ 123754 h 175189"/>
              <a:gd name="connsiteX4" fmla="*/ 67586 w 248409"/>
              <a:gd name="connsiteY4" fmla="*/ 175189 h 175189"/>
              <a:gd name="connsiteX0" fmla="*/ 42298 w 248409"/>
              <a:gd name="connsiteY0" fmla="*/ 182018 h 182018"/>
              <a:gd name="connsiteX1" fmla="*/ 0 w 248409"/>
              <a:gd name="connsiteY1" fmla="*/ 53090 h 182018"/>
              <a:gd name="connsiteX2" fmla="*/ 160520 w 248409"/>
              <a:gd name="connsiteY2" fmla="*/ 0 h 182018"/>
              <a:gd name="connsiteX3" fmla="*/ 248409 w 248409"/>
              <a:gd name="connsiteY3" fmla="*/ 123754 h 182018"/>
              <a:gd name="connsiteX4" fmla="*/ 42298 w 248409"/>
              <a:gd name="connsiteY4" fmla="*/ 182018 h 182018"/>
              <a:gd name="connsiteX0" fmla="*/ 39483 w 245594"/>
              <a:gd name="connsiteY0" fmla="*/ 182018 h 182018"/>
              <a:gd name="connsiteX1" fmla="*/ 0 w 245594"/>
              <a:gd name="connsiteY1" fmla="*/ 64843 h 182018"/>
              <a:gd name="connsiteX2" fmla="*/ 157705 w 245594"/>
              <a:gd name="connsiteY2" fmla="*/ 0 h 182018"/>
              <a:gd name="connsiteX3" fmla="*/ 245594 w 245594"/>
              <a:gd name="connsiteY3" fmla="*/ 123754 h 182018"/>
              <a:gd name="connsiteX4" fmla="*/ 39483 w 245594"/>
              <a:gd name="connsiteY4" fmla="*/ 182018 h 182018"/>
              <a:gd name="connsiteX0" fmla="*/ 0 w 296913"/>
              <a:gd name="connsiteY0" fmla="*/ 216868 h 216868"/>
              <a:gd name="connsiteX1" fmla="*/ 51319 w 296913"/>
              <a:gd name="connsiteY1" fmla="*/ 64843 h 216868"/>
              <a:gd name="connsiteX2" fmla="*/ 209024 w 296913"/>
              <a:gd name="connsiteY2" fmla="*/ 0 h 216868"/>
              <a:gd name="connsiteX3" fmla="*/ 296913 w 296913"/>
              <a:gd name="connsiteY3" fmla="*/ 123754 h 216868"/>
              <a:gd name="connsiteX4" fmla="*/ 0 w 296913"/>
              <a:gd name="connsiteY4" fmla="*/ 216868 h 216868"/>
              <a:gd name="connsiteX0" fmla="*/ 29157 w 326070"/>
              <a:gd name="connsiteY0" fmla="*/ 216868 h 216868"/>
              <a:gd name="connsiteX1" fmla="*/ 0 w 326070"/>
              <a:gd name="connsiteY1" fmla="*/ 106991 h 216868"/>
              <a:gd name="connsiteX2" fmla="*/ 238181 w 326070"/>
              <a:gd name="connsiteY2" fmla="*/ 0 h 216868"/>
              <a:gd name="connsiteX3" fmla="*/ 326070 w 326070"/>
              <a:gd name="connsiteY3" fmla="*/ 123754 h 216868"/>
              <a:gd name="connsiteX4" fmla="*/ 29157 w 326070"/>
              <a:gd name="connsiteY4" fmla="*/ 216868 h 216868"/>
              <a:gd name="connsiteX0" fmla="*/ 31874 w 326070"/>
              <a:gd name="connsiteY0" fmla="*/ 216134 h 216134"/>
              <a:gd name="connsiteX1" fmla="*/ 0 w 326070"/>
              <a:gd name="connsiteY1" fmla="*/ 106991 h 216134"/>
              <a:gd name="connsiteX2" fmla="*/ 238181 w 326070"/>
              <a:gd name="connsiteY2" fmla="*/ 0 h 216134"/>
              <a:gd name="connsiteX3" fmla="*/ 326070 w 326070"/>
              <a:gd name="connsiteY3" fmla="*/ 123754 h 216134"/>
              <a:gd name="connsiteX4" fmla="*/ 31874 w 326070"/>
              <a:gd name="connsiteY4" fmla="*/ 216134 h 216134"/>
              <a:gd name="connsiteX0" fmla="*/ 31874 w 326070"/>
              <a:gd name="connsiteY0" fmla="*/ 265056 h 265056"/>
              <a:gd name="connsiteX1" fmla="*/ 0 w 326070"/>
              <a:gd name="connsiteY1" fmla="*/ 155913 h 265056"/>
              <a:gd name="connsiteX2" fmla="*/ 224969 w 326070"/>
              <a:gd name="connsiteY2" fmla="*/ 0 h 265056"/>
              <a:gd name="connsiteX3" fmla="*/ 326070 w 326070"/>
              <a:gd name="connsiteY3" fmla="*/ 172676 h 265056"/>
              <a:gd name="connsiteX4" fmla="*/ 31874 w 326070"/>
              <a:gd name="connsiteY4" fmla="*/ 265056 h 265056"/>
              <a:gd name="connsiteX0" fmla="*/ 31874 w 332131"/>
              <a:gd name="connsiteY0" fmla="*/ 265056 h 265056"/>
              <a:gd name="connsiteX1" fmla="*/ 0 w 332131"/>
              <a:gd name="connsiteY1" fmla="*/ 155913 h 265056"/>
              <a:gd name="connsiteX2" fmla="*/ 224969 w 332131"/>
              <a:gd name="connsiteY2" fmla="*/ 0 h 265056"/>
              <a:gd name="connsiteX3" fmla="*/ 332131 w 332131"/>
              <a:gd name="connsiteY3" fmla="*/ 168123 h 265056"/>
              <a:gd name="connsiteX4" fmla="*/ 31874 w 332131"/>
              <a:gd name="connsiteY4" fmla="*/ 265056 h 2650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131" h="265056">
                <a:moveTo>
                  <a:pt x="31874" y="265056"/>
                </a:moveTo>
                <a:lnTo>
                  <a:pt x="0" y="155913"/>
                </a:lnTo>
                <a:lnTo>
                  <a:pt x="224969" y="0"/>
                </a:lnTo>
                <a:lnTo>
                  <a:pt x="332131" y="168123"/>
                </a:lnTo>
                <a:lnTo>
                  <a:pt x="31874" y="265056"/>
                </a:lnTo>
                <a:close/>
              </a:path>
            </a:pathLst>
          </a:custGeom>
          <a:solidFill>
            <a:srgbClr val="00B0F0">
              <a:alpha val="75000"/>
            </a:srgbClr>
          </a:solidFill>
          <a:ln w="12700" cmpd="sng">
            <a:solidFill>
              <a:schemeClr val="tx1">
                <a:alpha val="96000"/>
              </a:schemeClr>
            </a:solidFill>
            <a:prstDash val="solid"/>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242" name="フリーフォーム 241"/>
          <p:cNvSpPr/>
          <p:nvPr/>
        </p:nvSpPr>
        <p:spPr>
          <a:xfrm rot="906788">
            <a:off x="9489860" y="4634477"/>
            <a:ext cx="538146" cy="544949"/>
          </a:xfrm>
          <a:custGeom>
            <a:avLst/>
            <a:gdLst>
              <a:gd name="connsiteX0" fmla="*/ 33337 w 352425"/>
              <a:gd name="connsiteY0" fmla="*/ 259557 h 259557"/>
              <a:gd name="connsiteX1" fmla="*/ 0 w 352425"/>
              <a:gd name="connsiteY1" fmla="*/ 150019 h 259557"/>
              <a:gd name="connsiteX2" fmla="*/ 54769 w 352425"/>
              <a:gd name="connsiteY2" fmla="*/ 135732 h 259557"/>
              <a:gd name="connsiteX3" fmla="*/ 33337 w 352425"/>
              <a:gd name="connsiteY3" fmla="*/ 80963 h 259557"/>
              <a:gd name="connsiteX4" fmla="*/ 307181 w 352425"/>
              <a:gd name="connsiteY4" fmla="*/ 0 h 259557"/>
              <a:gd name="connsiteX5" fmla="*/ 352425 w 352425"/>
              <a:gd name="connsiteY5" fmla="*/ 157163 h 259557"/>
              <a:gd name="connsiteX6" fmla="*/ 33337 w 352425"/>
              <a:gd name="connsiteY6" fmla="*/ 259557 h 259557"/>
              <a:gd name="connsiteX0" fmla="*/ 33337 w 352425"/>
              <a:gd name="connsiteY0" fmla="*/ 259557 h 259557"/>
              <a:gd name="connsiteX1" fmla="*/ 0 w 352425"/>
              <a:gd name="connsiteY1" fmla="*/ 150019 h 259557"/>
              <a:gd name="connsiteX2" fmla="*/ 33337 w 352425"/>
              <a:gd name="connsiteY2" fmla="*/ 80963 h 259557"/>
              <a:gd name="connsiteX3" fmla="*/ 307181 w 352425"/>
              <a:gd name="connsiteY3" fmla="*/ 0 h 259557"/>
              <a:gd name="connsiteX4" fmla="*/ 352425 w 352425"/>
              <a:gd name="connsiteY4" fmla="*/ 157163 h 259557"/>
              <a:gd name="connsiteX5" fmla="*/ 33337 w 352425"/>
              <a:gd name="connsiteY5" fmla="*/ 259557 h 259557"/>
              <a:gd name="connsiteX0" fmla="*/ 33337 w 352425"/>
              <a:gd name="connsiteY0" fmla="*/ 259557 h 259557"/>
              <a:gd name="connsiteX1" fmla="*/ 0 w 352425"/>
              <a:gd name="connsiteY1" fmla="*/ 150019 h 259557"/>
              <a:gd name="connsiteX2" fmla="*/ 307181 w 352425"/>
              <a:gd name="connsiteY2" fmla="*/ 0 h 259557"/>
              <a:gd name="connsiteX3" fmla="*/ 352425 w 352425"/>
              <a:gd name="connsiteY3" fmla="*/ 157163 h 259557"/>
              <a:gd name="connsiteX4" fmla="*/ 33337 w 352425"/>
              <a:gd name="connsiteY4" fmla="*/ 259557 h 259557"/>
              <a:gd name="connsiteX0" fmla="*/ 134829 w 453917"/>
              <a:gd name="connsiteY0" fmla="*/ 259557 h 259557"/>
              <a:gd name="connsiteX1" fmla="*/ 0 w 453917"/>
              <a:gd name="connsiteY1" fmla="*/ 91588 h 259557"/>
              <a:gd name="connsiteX2" fmla="*/ 408673 w 453917"/>
              <a:gd name="connsiteY2" fmla="*/ 0 h 259557"/>
              <a:gd name="connsiteX3" fmla="*/ 453917 w 453917"/>
              <a:gd name="connsiteY3" fmla="*/ 157163 h 259557"/>
              <a:gd name="connsiteX4" fmla="*/ 134829 w 453917"/>
              <a:gd name="connsiteY4" fmla="*/ 259557 h 259557"/>
              <a:gd name="connsiteX0" fmla="*/ 134829 w 453917"/>
              <a:gd name="connsiteY0" fmla="*/ 292997 h 292997"/>
              <a:gd name="connsiteX1" fmla="*/ 0 w 453917"/>
              <a:gd name="connsiteY1" fmla="*/ 125028 h 292997"/>
              <a:gd name="connsiteX2" fmla="*/ 397305 w 453917"/>
              <a:gd name="connsiteY2" fmla="*/ 0 h 292997"/>
              <a:gd name="connsiteX3" fmla="*/ 453917 w 453917"/>
              <a:gd name="connsiteY3" fmla="*/ 190603 h 292997"/>
              <a:gd name="connsiteX4" fmla="*/ 134829 w 453917"/>
              <a:gd name="connsiteY4" fmla="*/ 292997 h 292997"/>
              <a:gd name="connsiteX0" fmla="*/ 134829 w 487154"/>
              <a:gd name="connsiteY0" fmla="*/ 292997 h 292997"/>
              <a:gd name="connsiteX1" fmla="*/ 0 w 487154"/>
              <a:gd name="connsiteY1" fmla="*/ 125028 h 292997"/>
              <a:gd name="connsiteX2" fmla="*/ 397305 w 487154"/>
              <a:gd name="connsiteY2" fmla="*/ 0 h 292997"/>
              <a:gd name="connsiteX3" fmla="*/ 487154 w 487154"/>
              <a:gd name="connsiteY3" fmla="*/ 240130 h 292997"/>
              <a:gd name="connsiteX4" fmla="*/ 134829 w 487154"/>
              <a:gd name="connsiteY4" fmla="*/ 292997 h 292997"/>
              <a:gd name="connsiteX0" fmla="*/ 28575 w 487154"/>
              <a:gd name="connsiteY0" fmla="*/ 180404 h 240130"/>
              <a:gd name="connsiteX1" fmla="*/ 0 w 487154"/>
              <a:gd name="connsiteY1" fmla="*/ 125028 h 240130"/>
              <a:gd name="connsiteX2" fmla="*/ 397305 w 487154"/>
              <a:gd name="connsiteY2" fmla="*/ 0 h 240130"/>
              <a:gd name="connsiteX3" fmla="*/ 487154 w 487154"/>
              <a:gd name="connsiteY3" fmla="*/ 240130 h 240130"/>
              <a:gd name="connsiteX4" fmla="*/ 28575 w 487154"/>
              <a:gd name="connsiteY4" fmla="*/ 180404 h 240130"/>
              <a:gd name="connsiteX0" fmla="*/ 15683 w 474262"/>
              <a:gd name="connsiteY0" fmla="*/ 180404 h 240130"/>
              <a:gd name="connsiteX1" fmla="*/ 0 w 474262"/>
              <a:gd name="connsiteY1" fmla="*/ 122626 h 240130"/>
              <a:gd name="connsiteX2" fmla="*/ 384413 w 474262"/>
              <a:gd name="connsiteY2" fmla="*/ 0 h 240130"/>
              <a:gd name="connsiteX3" fmla="*/ 474262 w 474262"/>
              <a:gd name="connsiteY3" fmla="*/ 240130 h 240130"/>
              <a:gd name="connsiteX4" fmla="*/ 15683 w 474262"/>
              <a:gd name="connsiteY4" fmla="*/ 180404 h 240130"/>
              <a:gd name="connsiteX0" fmla="*/ 15683 w 474262"/>
              <a:gd name="connsiteY0" fmla="*/ 187133 h 246859"/>
              <a:gd name="connsiteX1" fmla="*/ 0 w 474262"/>
              <a:gd name="connsiteY1" fmla="*/ 129355 h 246859"/>
              <a:gd name="connsiteX2" fmla="*/ 395058 w 474262"/>
              <a:gd name="connsiteY2" fmla="*/ 0 h 246859"/>
              <a:gd name="connsiteX3" fmla="*/ 474262 w 474262"/>
              <a:gd name="connsiteY3" fmla="*/ 246859 h 246859"/>
              <a:gd name="connsiteX4" fmla="*/ 15683 w 474262"/>
              <a:gd name="connsiteY4" fmla="*/ 187133 h 246859"/>
              <a:gd name="connsiteX0" fmla="*/ 0 w 458579"/>
              <a:gd name="connsiteY0" fmla="*/ 187133 h 246859"/>
              <a:gd name="connsiteX1" fmla="*/ 7838 w 458579"/>
              <a:gd name="connsiteY1" fmla="*/ 118267 h 246859"/>
              <a:gd name="connsiteX2" fmla="*/ 379375 w 458579"/>
              <a:gd name="connsiteY2" fmla="*/ 0 h 246859"/>
              <a:gd name="connsiteX3" fmla="*/ 458579 w 458579"/>
              <a:gd name="connsiteY3" fmla="*/ 246859 h 246859"/>
              <a:gd name="connsiteX4" fmla="*/ 0 w 458579"/>
              <a:gd name="connsiteY4" fmla="*/ 187133 h 246859"/>
              <a:gd name="connsiteX0" fmla="*/ 83447 w 450741"/>
              <a:gd name="connsiteY0" fmla="*/ 226343 h 246859"/>
              <a:gd name="connsiteX1" fmla="*/ 0 w 450741"/>
              <a:gd name="connsiteY1" fmla="*/ 118267 h 246859"/>
              <a:gd name="connsiteX2" fmla="*/ 371537 w 450741"/>
              <a:gd name="connsiteY2" fmla="*/ 0 h 246859"/>
              <a:gd name="connsiteX3" fmla="*/ 450741 w 450741"/>
              <a:gd name="connsiteY3" fmla="*/ 246859 h 246859"/>
              <a:gd name="connsiteX4" fmla="*/ 83447 w 450741"/>
              <a:gd name="connsiteY4" fmla="*/ 226343 h 246859"/>
              <a:gd name="connsiteX0" fmla="*/ 46986 w 414280"/>
              <a:gd name="connsiteY0" fmla="*/ 226343 h 246859"/>
              <a:gd name="connsiteX1" fmla="*/ 0 w 414280"/>
              <a:gd name="connsiteY1" fmla="*/ 95889 h 246859"/>
              <a:gd name="connsiteX2" fmla="*/ 335076 w 414280"/>
              <a:gd name="connsiteY2" fmla="*/ 0 h 246859"/>
              <a:gd name="connsiteX3" fmla="*/ 414280 w 414280"/>
              <a:gd name="connsiteY3" fmla="*/ 246859 h 246859"/>
              <a:gd name="connsiteX4" fmla="*/ 46986 w 414280"/>
              <a:gd name="connsiteY4" fmla="*/ 226343 h 246859"/>
              <a:gd name="connsiteX0" fmla="*/ 46986 w 414280"/>
              <a:gd name="connsiteY0" fmla="*/ 226343 h 246859"/>
              <a:gd name="connsiteX1" fmla="*/ 0 w 414280"/>
              <a:gd name="connsiteY1" fmla="*/ 95889 h 246859"/>
              <a:gd name="connsiteX2" fmla="*/ 335076 w 414280"/>
              <a:gd name="connsiteY2" fmla="*/ 0 h 246859"/>
              <a:gd name="connsiteX3" fmla="*/ 414280 w 414280"/>
              <a:gd name="connsiteY3" fmla="*/ 246859 h 246859"/>
              <a:gd name="connsiteX4" fmla="*/ 198120 w 414280"/>
              <a:gd name="connsiteY4" fmla="*/ 190407 h 246859"/>
              <a:gd name="connsiteX5" fmla="*/ 46986 w 414280"/>
              <a:gd name="connsiteY5" fmla="*/ 226343 h 246859"/>
              <a:gd name="connsiteX0" fmla="*/ 46986 w 414280"/>
              <a:gd name="connsiteY0" fmla="*/ 226343 h 296438"/>
              <a:gd name="connsiteX1" fmla="*/ 0 w 414280"/>
              <a:gd name="connsiteY1" fmla="*/ 95889 h 296438"/>
              <a:gd name="connsiteX2" fmla="*/ 335076 w 414280"/>
              <a:gd name="connsiteY2" fmla="*/ 0 h 296438"/>
              <a:gd name="connsiteX3" fmla="*/ 414280 w 414280"/>
              <a:gd name="connsiteY3" fmla="*/ 246859 h 296438"/>
              <a:gd name="connsiteX4" fmla="*/ 301230 w 414280"/>
              <a:gd name="connsiteY4" fmla="*/ 296438 h 296438"/>
              <a:gd name="connsiteX5" fmla="*/ 198120 w 414280"/>
              <a:gd name="connsiteY5" fmla="*/ 190407 h 296438"/>
              <a:gd name="connsiteX6" fmla="*/ 46986 w 414280"/>
              <a:gd name="connsiteY6" fmla="*/ 226343 h 296438"/>
              <a:gd name="connsiteX0" fmla="*/ 46986 w 414280"/>
              <a:gd name="connsiteY0" fmla="*/ 226343 h 296438"/>
              <a:gd name="connsiteX1" fmla="*/ 0 w 414280"/>
              <a:gd name="connsiteY1" fmla="*/ 95889 h 296438"/>
              <a:gd name="connsiteX2" fmla="*/ 335076 w 414280"/>
              <a:gd name="connsiteY2" fmla="*/ 0 h 296438"/>
              <a:gd name="connsiteX3" fmla="*/ 414280 w 414280"/>
              <a:gd name="connsiteY3" fmla="*/ 246859 h 296438"/>
              <a:gd name="connsiteX4" fmla="*/ 301230 w 414280"/>
              <a:gd name="connsiteY4" fmla="*/ 296438 h 296438"/>
              <a:gd name="connsiteX5" fmla="*/ 228475 w 414280"/>
              <a:gd name="connsiteY5" fmla="*/ 188797 h 296438"/>
              <a:gd name="connsiteX6" fmla="*/ 46986 w 414280"/>
              <a:gd name="connsiteY6" fmla="*/ 226343 h 296438"/>
              <a:gd name="connsiteX0" fmla="*/ 46986 w 414280"/>
              <a:gd name="connsiteY0" fmla="*/ 226343 h 325159"/>
              <a:gd name="connsiteX1" fmla="*/ 0 w 414280"/>
              <a:gd name="connsiteY1" fmla="*/ 95889 h 325159"/>
              <a:gd name="connsiteX2" fmla="*/ 335076 w 414280"/>
              <a:gd name="connsiteY2" fmla="*/ 0 h 325159"/>
              <a:gd name="connsiteX3" fmla="*/ 414280 w 414280"/>
              <a:gd name="connsiteY3" fmla="*/ 246859 h 325159"/>
              <a:gd name="connsiteX4" fmla="*/ 275510 w 414280"/>
              <a:gd name="connsiteY4" fmla="*/ 325159 h 325159"/>
              <a:gd name="connsiteX5" fmla="*/ 228475 w 414280"/>
              <a:gd name="connsiteY5" fmla="*/ 188797 h 325159"/>
              <a:gd name="connsiteX6" fmla="*/ 46986 w 414280"/>
              <a:gd name="connsiteY6" fmla="*/ 226343 h 325159"/>
              <a:gd name="connsiteX0" fmla="*/ 46986 w 451143"/>
              <a:gd name="connsiteY0" fmla="*/ 226343 h 325159"/>
              <a:gd name="connsiteX1" fmla="*/ 0 w 451143"/>
              <a:gd name="connsiteY1" fmla="*/ 95889 h 325159"/>
              <a:gd name="connsiteX2" fmla="*/ 335076 w 451143"/>
              <a:gd name="connsiteY2" fmla="*/ 0 h 325159"/>
              <a:gd name="connsiteX3" fmla="*/ 451143 w 451143"/>
              <a:gd name="connsiteY3" fmla="*/ 289220 h 325159"/>
              <a:gd name="connsiteX4" fmla="*/ 275510 w 451143"/>
              <a:gd name="connsiteY4" fmla="*/ 325159 h 325159"/>
              <a:gd name="connsiteX5" fmla="*/ 228475 w 451143"/>
              <a:gd name="connsiteY5" fmla="*/ 188797 h 325159"/>
              <a:gd name="connsiteX6" fmla="*/ 46986 w 451143"/>
              <a:gd name="connsiteY6" fmla="*/ 226343 h 325159"/>
              <a:gd name="connsiteX0" fmla="*/ 46986 w 444877"/>
              <a:gd name="connsiteY0" fmla="*/ 226343 h 325159"/>
              <a:gd name="connsiteX1" fmla="*/ 0 w 444877"/>
              <a:gd name="connsiteY1" fmla="*/ 95889 h 325159"/>
              <a:gd name="connsiteX2" fmla="*/ 335076 w 444877"/>
              <a:gd name="connsiteY2" fmla="*/ 0 h 325159"/>
              <a:gd name="connsiteX3" fmla="*/ 444877 w 444877"/>
              <a:gd name="connsiteY3" fmla="*/ 288490 h 325159"/>
              <a:gd name="connsiteX4" fmla="*/ 275510 w 444877"/>
              <a:gd name="connsiteY4" fmla="*/ 325159 h 325159"/>
              <a:gd name="connsiteX5" fmla="*/ 228475 w 444877"/>
              <a:gd name="connsiteY5" fmla="*/ 188797 h 325159"/>
              <a:gd name="connsiteX6" fmla="*/ 46986 w 444877"/>
              <a:gd name="connsiteY6" fmla="*/ 226343 h 325159"/>
              <a:gd name="connsiteX0" fmla="*/ 0 w 397891"/>
              <a:gd name="connsiteY0" fmla="*/ 226343 h 325159"/>
              <a:gd name="connsiteX1" fmla="*/ 5868 w 397891"/>
              <a:gd name="connsiteY1" fmla="*/ 87243 h 325159"/>
              <a:gd name="connsiteX2" fmla="*/ 288090 w 397891"/>
              <a:gd name="connsiteY2" fmla="*/ 0 h 325159"/>
              <a:gd name="connsiteX3" fmla="*/ 397891 w 397891"/>
              <a:gd name="connsiteY3" fmla="*/ 288490 h 325159"/>
              <a:gd name="connsiteX4" fmla="*/ 228524 w 397891"/>
              <a:gd name="connsiteY4" fmla="*/ 325159 h 325159"/>
              <a:gd name="connsiteX5" fmla="*/ 181489 w 397891"/>
              <a:gd name="connsiteY5" fmla="*/ 188797 h 325159"/>
              <a:gd name="connsiteX6" fmla="*/ 0 w 397891"/>
              <a:gd name="connsiteY6" fmla="*/ 226343 h 325159"/>
              <a:gd name="connsiteX0" fmla="*/ 88697 w 392023"/>
              <a:gd name="connsiteY0" fmla="*/ 313586 h 325159"/>
              <a:gd name="connsiteX1" fmla="*/ 0 w 392023"/>
              <a:gd name="connsiteY1" fmla="*/ 87243 h 325159"/>
              <a:gd name="connsiteX2" fmla="*/ 282222 w 392023"/>
              <a:gd name="connsiteY2" fmla="*/ 0 h 325159"/>
              <a:gd name="connsiteX3" fmla="*/ 392023 w 392023"/>
              <a:gd name="connsiteY3" fmla="*/ 288490 h 325159"/>
              <a:gd name="connsiteX4" fmla="*/ 222656 w 392023"/>
              <a:gd name="connsiteY4" fmla="*/ 325159 h 325159"/>
              <a:gd name="connsiteX5" fmla="*/ 175621 w 392023"/>
              <a:gd name="connsiteY5" fmla="*/ 188797 h 325159"/>
              <a:gd name="connsiteX6" fmla="*/ 88697 w 392023"/>
              <a:gd name="connsiteY6" fmla="*/ 313586 h 325159"/>
              <a:gd name="connsiteX0" fmla="*/ 88697 w 392023"/>
              <a:gd name="connsiteY0" fmla="*/ 313586 h 325159"/>
              <a:gd name="connsiteX1" fmla="*/ 0 w 392023"/>
              <a:gd name="connsiteY1" fmla="*/ 87243 h 325159"/>
              <a:gd name="connsiteX2" fmla="*/ 282222 w 392023"/>
              <a:gd name="connsiteY2" fmla="*/ 0 h 325159"/>
              <a:gd name="connsiteX3" fmla="*/ 392023 w 392023"/>
              <a:gd name="connsiteY3" fmla="*/ 288490 h 325159"/>
              <a:gd name="connsiteX4" fmla="*/ 222656 w 392023"/>
              <a:gd name="connsiteY4" fmla="*/ 325159 h 325159"/>
              <a:gd name="connsiteX5" fmla="*/ 88697 w 392023"/>
              <a:gd name="connsiteY5" fmla="*/ 313586 h 325159"/>
              <a:gd name="connsiteX0" fmla="*/ 88697 w 392023"/>
              <a:gd name="connsiteY0" fmla="*/ 313586 h 313586"/>
              <a:gd name="connsiteX1" fmla="*/ 0 w 392023"/>
              <a:gd name="connsiteY1" fmla="*/ 87243 h 313586"/>
              <a:gd name="connsiteX2" fmla="*/ 282222 w 392023"/>
              <a:gd name="connsiteY2" fmla="*/ 0 h 313586"/>
              <a:gd name="connsiteX3" fmla="*/ 392023 w 392023"/>
              <a:gd name="connsiteY3" fmla="*/ 288490 h 313586"/>
              <a:gd name="connsiteX4" fmla="*/ 88697 w 392023"/>
              <a:gd name="connsiteY4" fmla="*/ 313586 h 313586"/>
              <a:gd name="connsiteX0" fmla="*/ 88697 w 282222"/>
              <a:gd name="connsiteY0" fmla="*/ 313586 h 313586"/>
              <a:gd name="connsiteX1" fmla="*/ 0 w 282222"/>
              <a:gd name="connsiteY1" fmla="*/ 87243 h 313586"/>
              <a:gd name="connsiteX2" fmla="*/ 282222 w 282222"/>
              <a:gd name="connsiteY2" fmla="*/ 0 h 313586"/>
              <a:gd name="connsiteX3" fmla="*/ 234424 w 282222"/>
              <a:gd name="connsiteY3" fmla="*/ 278454 h 313586"/>
              <a:gd name="connsiteX4" fmla="*/ 88697 w 282222"/>
              <a:gd name="connsiteY4" fmla="*/ 313586 h 313586"/>
              <a:gd name="connsiteX0" fmla="*/ 88697 w 234424"/>
              <a:gd name="connsiteY0" fmla="*/ 269787 h 269787"/>
              <a:gd name="connsiteX1" fmla="*/ 0 w 234424"/>
              <a:gd name="connsiteY1" fmla="*/ 43444 h 269787"/>
              <a:gd name="connsiteX2" fmla="*/ 149017 w 234424"/>
              <a:gd name="connsiteY2" fmla="*/ 0 h 269787"/>
              <a:gd name="connsiteX3" fmla="*/ 234424 w 234424"/>
              <a:gd name="connsiteY3" fmla="*/ 234655 h 269787"/>
              <a:gd name="connsiteX4" fmla="*/ 88697 w 234424"/>
              <a:gd name="connsiteY4" fmla="*/ 269787 h 269787"/>
              <a:gd name="connsiteX0" fmla="*/ 74214 w 234424"/>
              <a:gd name="connsiteY0" fmla="*/ 271451 h 271451"/>
              <a:gd name="connsiteX1" fmla="*/ 0 w 234424"/>
              <a:gd name="connsiteY1" fmla="*/ 43444 h 271451"/>
              <a:gd name="connsiteX2" fmla="*/ 149017 w 234424"/>
              <a:gd name="connsiteY2" fmla="*/ 0 h 271451"/>
              <a:gd name="connsiteX3" fmla="*/ 234424 w 234424"/>
              <a:gd name="connsiteY3" fmla="*/ 234655 h 271451"/>
              <a:gd name="connsiteX4" fmla="*/ 74214 w 234424"/>
              <a:gd name="connsiteY4" fmla="*/ 271451 h 271451"/>
              <a:gd name="connsiteX0" fmla="*/ 74214 w 234424"/>
              <a:gd name="connsiteY0" fmla="*/ 271451 h 281597"/>
              <a:gd name="connsiteX1" fmla="*/ 0 w 234424"/>
              <a:gd name="connsiteY1" fmla="*/ 43444 h 281597"/>
              <a:gd name="connsiteX2" fmla="*/ 149017 w 234424"/>
              <a:gd name="connsiteY2" fmla="*/ 0 h 281597"/>
              <a:gd name="connsiteX3" fmla="*/ 234424 w 234424"/>
              <a:gd name="connsiteY3" fmla="*/ 234655 h 281597"/>
              <a:gd name="connsiteX4" fmla="*/ 105169 w 234424"/>
              <a:gd name="connsiteY4" fmla="*/ 281597 h 281597"/>
              <a:gd name="connsiteX5" fmla="*/ 74214 w 234424"/>
              <a:gd name="connsiteY5" fmla="*/ 271451 h 281597"/>
              <a:gd name="connsiteX0" fmla="*/ 74214 w 236723"/>
              <a:gd name="connsiteY0" fmla="*/ 271451 h 281597"/>
              <a:gd name="connsiteX1" fmla="*/ 0 w 236723"/>
              <a:gd name="connsiteY1" fmla="*/ 43444 h 281597"/>
              <a:gd name="connsiteX2" fmla="*/ 149017 w 236723"/>
              <a:gd name="connsiteY2" fmla="*/ 0 h 281597"/>
              <a:gd name="connsiteX3" fmla="*/ 236723 w 236723"/>
              <a:gd name="connsiteY3" fmla="*/ 241450 h 281597"/>
              <a:gd name="connsiteX4" fmla="*/ 105169 w 236723"/>
              <a:gd name="connsiteY4" fmla="*/ 281597 h 281597"/>
              <a:gd name="connsiteX5" fmla="*/ 74214 w 236723"/>
              <a:gd name="connsiteY5" fmla="*/ 271451 h 281597"/>
              <a:gd name="connsiteX0" fmla="*/ 74214 w 308238"/>
              <a:gd name="connsiteY0" fmla="*/ 311995 h 322141"/>
              <a:gd name="connsiteX1" fmla="*/ 0 w 308238"/>
              <a:gd name="connsiteY1" fmla="*/ 83988 h 322141"/>
              <a:gd name="connsiteX2" fmla="*/ 308238 w 308238"/>
              <a:gd name="connsiteY2" fmla="*/ 0 h 322141"/>
              <a:gd name="connsiteX3" fmla="*/ 236723 w 308238"/>
              <a:gd name="connsiteY3" fmla="*/ 281994 h 322141"/>
              <a:gd name="connsiteX4" fmla="*/ 105169 w 308238"/>
              <a:gd name="connsiteY4" fmla="*/ 322141 h 322141"/>
              <a:gd name="connsiteX5" fmla="*/ 74214 w 308238"/>
              <a:gd name="connsiteY5" fmla="*/ 311995 h 322141"/>
              <a:gd name="connsiteX0" fmla="*/ 74214 w 398509"/>
              <a:gd name="connsiteY0" fmla="*/ 311995 h 322141"/>
              <a:gd name="connsiteX1" fmla="*/ 0 w 398509"/>
              <a:gd name="connsiteY1" fmla="*/ 83988 h 322141"/>
              <a:gd name="connsiteX2" fmla="*/ 308238 w 398509"/>
              <a:gd name="connsiteY2" fmla="*/ 0 h 322141"/>
              <a:gd name="connsiteX3" fmla="*/ 398509 w 398509"/>
              <a:gd name="connsiteY3" fmla="*/ 239824 h 322141"/>
              <a:gd name="connsiteX4" fmla="*/ 105169 w 398509"/>
              <a:gd name="connsiteY4" fmla="*/ 322141 h 322141"/>
              <a:gd name="connsiteX5" fmla="*/ 74214 w 398509"/>
              <a:gd name="connsiteY5" fmla="*/ 311995 h 3221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8509" h="322141">
                <a:moveTo>
                  <a:pt x="74214" y="311995"/>
                </a:moveTo>
                <a:lnTo>
                  <a:pt x="0" y="83988"/>
                </a:lnTo>
                <a:lnTo>
                  <a:pt x="308238" y="0"/>
                </a:lnTo>
                <a:lnTo>
                  <a:pt x="398509" y="239824"/>
                </a:lnTo>
                <a:lnTo>
                  <a:pt x="105169" y="322141"/>
                </a:lnTo>
                <a:lnTo>
                  <a:pt x="74214" y="311995"/>
                </a:lnTo>
                <a:close/>
              </a:path>
            </a:pathLst>
          </a:custGeom>
          <a:solidFill>
            <a:srgbClr val="00B0F0">
              <a:alpha val="75000"/>
            </a:srgbClr>
          </a:solidFill>
          <a:ln w="12700" cmpd="sng">
            <a:solidFill>
              <a:schemeClr val="tx1">
                <a:alpha val="96000"/>
              </a:schemeClr>
            </a:solidFill>
            <a:prstDash val="solid"/>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243" name="フリーフォーム 242"/>
          <p:cNvSpPr/>
          <p:nvPr/>
        </p:nvSpPr>
        <p:spPr>
          <a:xfrm>
            <a:off x="9971596" y="4715940"/>
            <a:ext cx="666978" cy="387514"/>
          </a:xfrm>
          <a:custGeom>
            <a:avLst/>
            <a:gdLst>
              <a:gd name="connsiteX0" fmla="*/ 33337 w 352425"/>
              <a:gd name="connsiteY0" fmla="*/ 259557 h 259557"/>
              <a:gd name="connsiteX1" fmla="*/ 0 w 352425"/>
              <a:gd name="connsiteY1" fmla="*/ 150019 h 259557"/>
              <a:gd name="connsiteX2" fmla="*/ 54769 w 352425"/>
              <a:gd name="connsiteY2" fmla="*/ 135732 h 259557"/>
              <a:gd name="connsiteX3" fmla="*/ 33337 w 352425"/>
              <a:gd name="connsiteY3" fmla="*/ 80963 h 259557"/>
              <a:gd name="connsiteX4" fmla="*/ 307181 w 352425"/>
              <a:gd name="connsiteY4" fmla="*/ 0 h 259557"/>
              <a:gd name="connsiteX5" fmla="*/ 352425 w 352425"/>
              <a:gd name="connsiteY5" fmla="*/ 157163 h 259557"/>
              <a:gd name="connsiteX6" fmla="*/ 33337 w 352425"/>
              <a:gd name="connsiteY6" fmla="*/ 259557 h 259557"/>
              <a:gd name="connsiteX0" fmla="*/ 33337 w 352425"/>
              <a:gd name="connsiteY0" fmla="*/ 259557 h 259557"/>
              <a:gd name="connsiteX1" fmla="*/ 0 w 352425"/>
              <a:gd name="connsiteY1" fmla="*/ 150019 h 259557"/>
              <a:gd name="connsiteX2" fmla="*/ 33337 w 352425"/>
              <a:gd name="connsiteY2" fmla="*/ 80963 h 259557"/>
              <a:gd name="connsiteX3" fmla="*/ 307181 w 352425"/>
              <a:gd name="connsiteY3" fmla="*/ 0 h 259557"/>
              <a:gd name="connsiteX4" fmla="*/ 352425 w 352425"/>
              <a:gd name="connsiteY4" fmla="*/ 157163 h 259557"/>
              <a:gd name="connsiteX5" fmla="*/ 33337 w 352425"/>
              <a:gd name="connsiteY5" fmla="*/ 259557 h 259557"/>
              <a:gd name="connsiteX0" fmla="*/ 33337 w 352425"/>
              <a:gd name="connsiteY0" fmla="*/ 259557 h 259557"/>
              <a:gd name="connsiteX1" fmla="*/ 0 w 352425"/>
              <a:gd name="connsiteY1" fmla="*/ 150019 h 259557"/>
              <a:gd name="connsiteX2" fmla="*/ 307181 w 352425"/>
              <a:gd name="connsiteY2" fmla="*/ 0 h 259557"/>
              <a:gd name="connsiteX3" fmla="*/ 352425 w 352425"/>
              <a:gd name="connsiteY3" fmla="*/ 157163 h 259557"/>
              <a:gd name="connsiteX4" fmla="*/ 33337 w 352425"/>
              <a:gd name="connsiteY4" fmla="*/ 259557 h 259557"/>
              <a:gd name="connsiteX0" fmla="*/ 134829 w 453917"/>
              <a:gd name="connsiteY0" fmla="*/ 259557 h 259557"/>
              <a:gd name="connsiteX1" fmla="*/ 0 w 453917"/>
              <a:gd name="connsiteY1" fmla="*/ 91588 h 259557"/>
              <a:gd name="connsiteX2" fmla="*/ 408673 w 453917"/>
              <a:gd name="connsiteY2" fmla="*/ 0 h 259557"/>
              <a:gd name="connsiteX3" fmla="*/ 453917 w 453917"/>
              <a:gd name="connsiteY3" fmla="*/ 157163 h 259557"/>
              <a:gd name="connsiteX4" fmla="*/ 134829 w 453917"/>
              <a:gd name="connsiteY4" fmla="*/ 259557 h 259557"/>
              <a:gd name="connsiteX0" fmla="*/ 134829 w 453917"/>
              <a:gd name="connsiteY0" fmla="*/ 292997 h 292997"/>
              <a:gd name="connsiteX1" fmla="*/ 0 w 453917"/>
              <a:gd name="connsiteY1" fmla="*/ 125028 h 292997"/>
              <a:gd name="connsiteX2" fmla="*/ 397305 w 453917"/>
              <a:gd name="connsiteY2" fmla="*/ 0 h 292997"/>
              <a:gd name="connsiteX3" fmla="*/ 453917 w 453917"/>
              <a:gd name="connsiteY3" fmla="*/ 190603 h 292997"/>
              <a:gd name="connsiteX4" fmla="*/ 134829 w 453917"/>
              <a:gd name="connsiteY4" fmla="*/ 292997 h 292997"/>
              <a:gd name="connsiteX0" fmla="*/ 134829 w 487154"/>
              <a:gd name="connsiteY0" fmla="*/ 292997 h 292997"/>
              <a:gd name="connsiteX1" fmla="*/ 0 w 487154"/>
              <a:gd name="connsiteY1" fmla="*/ 125028 h 292997"/>
              <a:gd name="connsiteX2" fmla="*/ 397305 w 487154"/>
              <a:gd name="connsiteY2" fmla="*/ 0 h 292997"/>
              <a:gd name="connsiteX3" fmla="*/ 487154 w 487154"/>
              <a:gd name="connsiteY3" fmla="*/ 240130 h 292997"/>
              <a:gd name="connsiteX4" fmla="*/ 134829 w 487154"/>
              <a:gd name="connsiteY4" fmla="*/ 292997 h 292997"/>
              <a:gd name="connsiteX0" fmla="*/ 28575 w 487154"/>
              <a:gd name="connsiteY0" fmla="*/ 180404 h 240130"/>
              <a:gd name="connsiteX1" fmla="*/ 0 w 487154"/>
              <a:gd name="connsiteY1" fmla="*/ 125028 h 240130"/>
              <a:gd name="connsiteX2" fmla="*/ 397305 w 487154"/>
              <a:gd name="connsiteY2" fmla="*/ 0 h 240130"/>
              <a:gd name="connsiteX3" fmla="*/ 487154 w 487154"/>
              <a:gd name="connsiteY3" fmla="*/ 240130 h 240130"/>
              <a:gd name="connsiteX4" fmla="*/ 28575 w 487154"/>
              <a:gd name="connsiteY4" fmla="*/ 180404 h 240130"/>
              <a:gd name="connsiteX0" fmla="*/ 15683 w 474262"/>
              <a:gd name="connsiteY0" fmla="*/ 180404 h 240130"/>
              <a:gd name="connsiteX1" fmla="*/ 0 w 474262"/>
              <a:gd name="connsiteY1" fmla="*/ 122626 h 240130"/>
              <a:gd name="connsiteX2" fmla="*/ 384413 w 474262"/>
              <a:gd name="connsiteY2" fmla="*/ 0 h 240130"/>
              <a:gd name="connsiteX3" fmla="*/ 474262 w 474262"/>
              <a:gd name="connsiteY3" fmla="*/ 240130 h 240130"/>
              <a:gd name="connsiteX4" fmla="*/ 15683 w 474262"/>
              <a:gd name="connsiteY4" fmla="*/ 180404 h 240130"/>
              <a:gd name="connsiteX0" fmla="*/ 15683 w 474262"/>
              <a:gd name="connsiteY0" fmla="*/ 187133 h 246859"/>
              <a:gd name="connsiteX1" fmla="*/ 0 w 474262"/>
              <a:gd name="connsiteY1" fmla="*/ 129355 h 246859"/>
              <a:gd name="connsiteX2" fmla="*/ 395058 w 474262"/>
              <a:gd name="connsiteY2" fmla="*/ 0 h 246859"/>
              <a:gd name="connsiteX3" fmla="*/ 474262 w 474262"/>
              <a:gd name="connsiteY3" fmla="*/ 246859 h 246859"/>
              <a:gd name="connsiteX4" fmla="*/ 15683 w 474262"/>
              <a:gd name="connsiteY4" fmla="*/ 187133 h 246859"/>
              <a:gd name="connsiteX0" fmla="*/ 0 w 458579"/>
              <a:gd name="connsiteY0" fmla="*/ 187133 h 246859"/>
              <a:gd name="connsiteX1" fmla="*/ 7838 w 458579"/>
              <a:gd name="connsiteY1" fmla="*/ 118267 h 246859"/>
              <a:gd name="connsiteX2" fmla="*/ 379375 w 458579"/>
              <a:gd name="connsiteY2" fmla="*/ 0 h 246859"/>
              <a:gd name="connsiteX3" fmla="*/ 458579 w 458579"/>
              <a:gd name="connsiteY3" fmla="*/ 246859 h 246859"/>
              <a:gd name="connsiteX4" fmla="*/ 0 w 458579"/>
              <a:gd name="connsiteY4" fmla="*/ 187133 h 246859"/>
              <a:gd name="connsiteX0" fmla="*/ 83447 w 450741"/>
              <a:gd name="connsiteY0" fmla="*/ 226343 h 246859"/>
              <a:gd name="connsiteX1" fmla="*/ 0 w 450741"/>
              <a:gd name="connsiteY1" fmla="*/ 118267 h 246859"/>
              <a:gd name="connsiteX2" fmla="*/ 371537 w 450741"/>
              <a:gd name="connsiteY2" fmla="*/ 0 h 246859"/>
              <a:gd name="connsiteX3" fmla="*/ 450741 w 450741"/>
              <a:gd name="connsiteY3" fmla="*/ 246859 h 246859"/>
              <a:gd name="connsiteX4" fmla="*/ 83447 w 450741"/>
              <a:gd name="connsiteY4" fmla="*/ 226343 h 246859"/>
              <a:gd name="connsiteX0" fmla="*/ 46986 w 414280"/>
              <a:gd name="connsiteY0" fmla="*/ 226343 h 246859"/>
              <a:gd name="connsiteX1" fmla="*/ 0 w 414280"/>
              <a:gd name="connsiteY1" fmla="*/ 95889 h 246859"/>
              <a:gd name="connsiteX2" fmla="*/ 335076 w 414280"/>
              <a:gd name="connsiteY2" fmla="*/ 0 h 246859"/>
              <a:gd name="connsiteX3" fmla="*/ 414280 w 414280"/>
              <a:gd name="connsiteY3" fmla="*/ 246859 h 246859"/>
              <a:gd name="connsiteX4" fmla="*/ 46986 w 414280"/>
              <a:gd name="connsiteY4" fmla="*/ 226343 h 246859"/>
              <a:gd name="connsiteX0" fmla="*/ 46986 w 414280"/>
              <a:gd name="connsiteY0" fmla="*/ 226343 h 246859"/>
              <a:gd name="connsiteX1" fmla="*/ 0 w 414280"/>
              <a:gd name="connsiteY1" fmla="*/ 95889 h 246859"/>
              <a:gd name="connsiteX2" fmla="*/ 335076 w 414280"/>
              <a:gd name="connsiteY2" fmla="*/ 0 h 246859"/>
              <a:gd name="connsiteX3" fmla="*/ 414280 w 414280"/>
              <a:gd name="connsiteY3" fmla="*/ 246859 h 246859"/>
              <a:gd name="connsiteX4" fmla="*/ 198120 w 414280"/>
              <a:gd name="connsiteY4" fmla="*/ 190407 h 246859"/>
              <a:gd name="connsiteX5" fmla="*/ 46986 w 414280"/>
              <a:gd name="connsiteY5" fmla="*/ 226343 h 246859"/>
              <a:gd name="connsiteX0" fmla="*/ 46986 w 414280"/>
              <a:gd name="connsiteY0" fmla="*/ 226343 h 296438"/>
              <a:gd name="connsiteX1" fmla="*/ 0 w 414280"/>
              <a:gd name="connsiteY1" fmla="*/ 95889 h 296438"/>
              <a:gd name="connsiteX2" fmla="*/ 335076 w 414280"/>
              <a:gd name="connsiteY2" fmla="*/ 0 h 296438"/>
              <a:gd name="connsiteX3" fmla="*/ 414280 w 414280"/>
              <a:gd name="connsiteY3" fmla="*/ 246859 h 296438"/>
              <a:gd name="connsiteX4" fmla="*/ 301230 w 414280"/>
              <a:gd name="connsiteY4" fmla="*/ 296438 h 296438"/>
              <a:gd name="connsiteX5" fmla="*/ 198120 w 414280"/>
              <a:gd name="connsiteY5" fmla="*/ 190407 h 296438"/>
              <a:gd name="connsiteX6" fmla="*/ 46986 w 414280"/>
              <a:gd name="connsiteY6" fmla="*/ 226343 h 296438"/>
              <a:gd name="connsiteX0" fmla="*/ 46986 w 414280"/>
              <a:gd name="connsiteY0" fmla="*/ 226343 h 296438"/>
              <a:gd name="connsiteX1" fmla="*/ 0 w 414280"/>
              <a:gd name="connsiteY1" fmla="*/ 95889 h 296438"/>
              <a:gd name="connsiteX2" fmla="*/ 335076 w 414280"/>
              <a:gd name="connsiteY2" fmla="*/ 0 h 296438"/>
              <a:gd name="connsiteX3" fmla="*/ 414280 w 414280"/>
              <a:gd name="connsiteY3" fmla="*/ 246859 h 296438"/>
              <a:gd name="connsiteX4" fmla="*/ 301230 w 414280"/>
              <a:gd name="connsiteY4" fmla="*/ 296438 h 296438"/>
              <a:gd name="connsiteX5" fmla="*/ 228475 w 414280"/>
              <a:gd name="connsiteY5" fmla="*/ 188797 h 296438"/>
              <a:gd name="connsiteX6" fmla="*/ 46986 w 414280"/>
              <a:gd name="connsiteY6" fmla="*/ 226343 h 296438"/>
              <a:gd name="connsiteX0" fmla="*/ 46986 w 414280"/>
              <a:gd name="connsiteY0" fmla="*/ 226343 h 325159"/>
              <a:gd name="connsiteX1" fmla="*/ 0 w 414280"/>
              <a:gd name="connsiteY1" fmla="*/ 95889 h 325159"/>
              <a:gd name="connsiteX2" fmla="*/ 335076 w 414280"/>
              <a:gd name="connsiteY2" fmla="*/ 0 h 325159"/>
              <a:gd name="connsiteX3" fmla="*/ 414280 w 414280"/>
              <a:gd name="connsiteY3" fmla="*/ 246859 h 325159"/>
              <a:gd name="connsiteX4" fmla="*/ 275510 w 414280"/>
              <a:gd name="connsiteY4" fmla="*/ 325159 h 325159"/>
              <a:gd name="connsiteX5" fmla="*/ 228475 w 414280"/>
              <a:gd name="connsiteY5" fmla="*/ 188797 h 325159"/>
              <a:gd name="connsiteX6" fmla="*/ 46986 w 414280"/>
              <a:gd name="connsiteY6" fmla="*/ 226343 h 325159"/>
              <a:gd name="connsiteX0" fmla="*/ 46986 w 451143"/>
              <a:gd name="connsiteY0" fmla="*/ 226343 h 325159"/>
              <a:gd name="connsiteX1" fmla="*/ 0 w 451143"/>
              <a:gd name="connsiteY1" fmla="*/ 95889 h 325159"/>
              <a:gd name="connsiteX2" fmla="*/ 335076 w 451143"/>
              <a:gd name="connsiteY2" fmla="*/ 0 h 325159"/>
              <a:gd name="connsiteX3" fmla="*/ 451143 w 451143"/>
              <a:gd name="connsiteY3" fmla="*/ 289220 h 325159"/>
              <a:gd name="connsiteX4" fmla="*/ 275510 w 451143"/>
              <a:gd name="connsiteY4" fmla="*/ 325159 h 325159"/>
              <a:gd name="connsiteX5" fmla="*/ 228475 w 451143"/>
              <a:gd name="connsiteY5" fmla="*/ 188797 h 325159"/>
              <a:gd name="connsiteX6" fmla="*/ 46986 w 451143"/>
              <a:gd name="connsiteY6" fmla="*/ 226343 h 325159"/>
              <a:gd name="connsiteX0" fmla="*/ 46986 w 444877"/>
              <a:gd name="connsiteY0" fmla="*/ 226343 h 325159"/>
              <a:gd name="connsiteX1" fmla="*/ 0 w 444877"/>
              <a:gd name="connsiteY1" fmla="*/ 95889 h 325159"/>
              <a:gd name="connsiteX2" fmla="*/ 335076 w 444877"/>
              <a:gd name="connsiteY2" fmla="*/ 0 h 325159"/>
              <a:gd name="connsiteX3" fmla="*/ 444877 w 444877"/>
              <a:gd name="connsiteY3" fmla="*/ 288490 h 325159"/>
              <a:gd name="connsiteX4" fmla="*/ 275510 w 444877"/>
              <a:gd name="connsiteY4" fmla="*/ 325159 h 325159"/>
              <a:gd name="connsiteX5" fmla="*/ 228475 w 444877"/>
              <a:gd name="connsiteY5" fmla="*/ 188797 h 325159"/>
              <a:gd name="connsiteX6" fmla="*/ 46986 w 444877"/>
              <a:gd name="connsiteY6" fmla="*/ 226343 h 325159"/>
              <a:gd name="connsiteX0" fmla="*/ 0 w 397891"/>
              <a:gd name="connsiteY0" fmla="*/ 226343 h 325159"/>
              <a:gd name="connsiteX1" fmla="*/ 5868 w 397891"/>
              <a:gd name="connsiteY1" fmla="*/ 87243 h 325159"/>
              <a:gd name="connsiteX2" fmla="*/ 288090 w 397891"/>
              <a:gd name="connsiteY2" fmla="*/ 0 h 325159"/>
              <a:gd name="connsiteX3" fmla="*/ 397891 w 397891"/>
              <a:gd name="connsiteY3" fmla="*/ 288490 h 325159"/>
              <a:gd name="connsiteX4" fmla="*/ 228524 w 397891"/>
              <a:gd name="connsiteY4" fmla="*/ 325159 h 325159"/>
              <a:gd name="connsiteX5" fmla="*/ 181489 w 397891"/>
              <a:gd name="connsiteY5" fmla="*/ 188797 h 325159"/>
              <a:gd name="connsiteX6" fmla="*/ 0 w 397891"/>
              <a:gd name="connsiteY6" fmla="*/ 226343 h 325159"/>
              <a:gd name="connsiteX0" fmla="*/ 88697 w 392023"/>
              <a:gd name="connsiteY0" fmla="*/ 313586 h 325159"/>
              <a:gd name="connsiteX1" fmla="*/ 0 w 392023"/>
              <a:gd name="connsiteY1" fmla="*/ 87243 h 325159"/>
              <a:gd name="connsiteX2" fmla="*/ 282222 w 392023"/>
              <a:gd name="connsiteY2" fmla="*/ 0 h 325159"/>
              <a:gd name="connsiteX3" fmla="*/ 392023 w 392023"/>
              <a:gd name="connsiteY3" fmla="*/ 288490 h 325159"/>
              <a:gd name="connsiteX4" fmla="*/ 222656 w 392023"/>
              <a:gd name="connsiteY4" fmla="*/ 325159 h 325159"/>
              <a:gd name="connsiteX5" fmla="*/ 175621 w 392023"/>
              <a:gd name="connsiteY5" fmla="*/ 188797 h 325159"/>
              <a:gd name="connsiteX6" fmla="*/ 88697 w 392023"/>
              <a:gd name="connsiteY6" fmla="*/ 313586 h 325159"/>
              <a:gd name="connsiteX0" fmla="*/ 88697 w 392023"/>
              <a:gd name="connsiteY0" fmla="*/ 313586 h 325159"/>
              <a:gd name="connsiteX1" fmla="*/ 0 w 392023"/>
              <a:gd name="connsiteY1" fmla="*/ 87243 h 325159"/>
              <a:gd name="connsiteX2" fmla="*/ 282222 w 392023"/>
              <a:gd name="connsiteY2" fmla="*/ 0 h 325159"/>
              <a:gd name="connsiteX3" fmla="*/ 392023 w 392023"/>
              <a:gd name="connsiteY3" fmla="*/ 288490 h 325159"/>
              <a:gd name="connsiteX4" fmla="*/ 222656 w 392023"/>
              <a:gd name="connsiteY4" fmla="*/ 325159 h 325159"/>
              <a:gd name="connsiteX5" fmla="*/ 88697 w 392023"/>
              <a:gd name="connsiteY5" fmla="*/ 313586 h 325159"/>
              <a:gd name="connsiteX0" fmla="*/ 88697 w 392023"/>
              <a:gd name="connsiteY0" fmla="*/ 313586 h 313586"/>
              <a:gd name="connsiteX1" fmla="*/ 0 w 392023"/>
              <a:gd name="connsiteY1" fmla="*/ 87243 h 313586"/>
              <a:gd name="connsiteX2" fmla="*/ 282222 w 392023"/>
              <a:gd name="connsiteY2" fmla="*/ 0 h 313586"/>
              <a:gd name="connsiteX3" fmla="*/ 392023 w 392023"/>
              <a:gd name="connsiteY3" fmla="*/ 288490 h 313586"/>
              <a:gd name="connsiteX4" fmla="*/ 88697 w 392023"/>
              <a:gd name="connsiteY4" fmla="*/ 313586 h 313586"/>
              <a:gd name="connsiteX0" fmla="*/ 88697 w 282222"/>
              <a:gd name="connsiteY0" fmla="*/ 313586 h 313586"/>
              <a:gd name="connsiteX1" fmla="*/ 0 w 282222"/>
              <a:gd name="connsiteY1" fmla="*/ 87243 h 313586"/>
              <a:gd name="connsiteX2" fmla="*/ 282222 w 282222"/>
              <a:gd name="connsiteY2" fmla="*/ 0 h 313586"/>
              <a:gd name="connsiteX3" fmla="*/ 234424 w 282222"/>
              <a:gd name="connsiteY3" fmla="*/ 278454 h 313586"/>
              <a:gd name="connsiteX4" fmla="*/ 88697 w 282222"/>
              <a:gd name="connsiteY4" fmla="*/ 313586 h 313586"/>
              <a:gd name="connsiteX0" fmla="*/ 88697 w 234424"/>
              <a:gd name="connsiteY0" fmla="*/ 269787 h 269787"/>
              <a:gd name="connsiteX1" fmla="*/ 0 w 234424"/>
              <a:gd name="connsiteY1" fmla="*/ 43444 h 269787"/>
              <a:gd name="connsiteX2" fmla="*/ 149017 w 234424"/>
              <a:gd name="connsiteY2" fmla="*/ 0 h 269787"/>
              <a:gd name="connsiteX3" fmla="*/ 234424 w 234424"/>
              <a:gd name="connsiteY3" fmla="*/ 234655 h 269787"/>
              <a:gd name="connsiteX4" fmla="*/ 88697 w 234424"/>
              <a:gd name="connsiteY4" fmla="*/ 269787 h 269787"/>
              <a:gd name="connsiteX0" fmla="*/ 88697 w 338065"/>
              <a:gd name="connsiteY0" fmla="*/ 298660 h 298660"/>
              <a:gd name="connsiteX1" fmla="*/ 0 w 338065"/>
              <a:gd name="connsiteY1" fmla="*/ 72317 h 298660"/>
              <a:gd name="connsiteX2" fmla="*/ 338065 w 338065"/>
              <a:gd name="connsiteY2" fmla="*/ 0 h 298660"/>
              <a:gd name="connsiteX3" fmla="*/ 234424 w 338065"/>
              <a:gd name="connsiteY3" fmla="*/ 263528 h 298660"/>
              <a:gd name="connsiteX4" fmla="*/ 88697 w 338065"/>
              <a:gd name="connsiteY4" fmla="*/ 298660 h 298660"/>
              <a:gd name="connsiteX0" fmla="*/ 154757 w 404125"/>
              <a:gd name="connsiteY0" fmla="*/ 298660 h 298660"/>
              <a:gd name="connsiteX1" fmla="*/ 0 w 404125"/>
              <a:gd name="connsiteY1" fmla="*/ 21443 h 298660"/>
              <a:gd name="connsiteX2" fmla="*/ 404125 w 404125"/>
              <a:gd name="connsiteY2" fmla="*/ 0 h 298660"/>
              <a:gd name="connsiteX3" fmla="*/ 300484 w 404125"/>
              <a:gd name="connsiteY3" fmla="*/ 263528 h 298660"/>
              <a:gd name="connsiteX4" fmla="*/ 154757 w 404125"/>
              <a:gd name="connsiteY4" fmla="*/ 298660 h 298660"/>
              <a:gd name="connsiteX0" fmla="*/ 0 w 408616"/>
              <a:gd name="connsiteY0" fmla="*/ 186543 h 263528"/>
              <a:gd name="connsiteX1" fmla="*/ 4491 w 408616"/>
              <a:gd name="connsiteY1" fmla="*/ 21443 h 263528"/>
              <a:gd name="connsiteX2" fmla="*/ 408616 w 408616"/>
              <a:gd name="connsiteY2" fmla="*/ 0 h 263528"/>
              <a:gd name="connsiteX3" fmla="*/ 304975 w 408616"/>
              <a:gd name="connsiteY3" fmla="*/ 263528 h 263528"/>
              <a:gd name="connsiteX4" fmla="*/ 0 w 408616"/>
              <a:gd name="connsiteY4" fmla="*/ 186543 h 263528"/>
              <a:gd name="connsiteX0" fmla="*/ 0 w 436631"/>
              <a:gd name="connsiteY0" fmla="*/ 186543 h 186543"/>
              <a:gd name="connsiteX1" fmla="*/ 4491 w 436631"/>
              <a:gd name="connsiteY1" fmla="*/ 21443 h 186543"/>
              <a:gd name="connsiteX2" fmla="*/ 408616 w 436631"/>
              <a:gd name="connsiteY2" fmla="*/ 0 h 186543"/>
              <a:gd name="connsiteX3" fmla="*/ 436631 w 436631"/>
              <a:gd name="connsiteY3" fmla="*/ 177605 h 186543"/>
              <a:gd name="connsiteX4" fmla="*/ 0 w 436631"/>
              <a:gd name="connsiteY4" fmla="*/ 186543 h 186543"/>
              <a:gd name="connsiteX0" fmla="*/ 57279 w 493910"/>
              <a:gd name="connsiteY0" fmla="*/ 208326 h 208326"/>
              <a:gd name="connsiteX1" fmla="*/ 0 w 493910"/>
              <a:gd name="connsiteY1" fmla="*/ 0 h 208326"/>
              <a:gd name="connsiteX2" fmla="*/ 465895 w 493910"/>
              <a:gd name="connsiteY2" fmla="*/ 21783 h 208326"/>
              <a:gd name="connsiteX3" fmla="*/ 493910 w 493910"/>
              <a:gd name="connsiteY3" fmla="*/ 199388 h 208326"/>
              <a:gd name="connsiteX4" fmla="*/ 57279 w 493910"/>
              <a:gd name="connsiteY4" fmla="*/ 208326 h 208326"/>
              <a:gd name="connsiteX0" fmla="*/ 57279 w 493910"/>
              <a:gd name="connsiteY0" fmla="*/ 223165 h 223165"/>
              <a:gd name="connsiteX1" fmla="*/ 0 w 493910"/>
              <a:gd name="connsiteY1" fmla="*/ 14839 h 223165"/>
              <a:gd name="connsiteX2" fmla="*/ 471184 w 493910"/>
              <a:gd name="connsiteY2" fmla="*/ 0 h 223165"/>
              <a:gd name="connsiteX3" fmla="*/ 493910 w 493910"/>
              <a:gd name="connsiteY3" fmla="*/ 214227 h 223165"/>
              <a:gd name="connsiteX4" fmla="*/ 57279 w 493910"/>
              <a:gd name="connsiteY4" fmla="*/ 223165 h 223165"/>
              <a:gd name="connsiteX0" fmla="*/ 57279 w 493910"/>
              <a:gd name="connsiteY0" fmla="*/ 223165 h 223165"/>
              <a:gd name="connsiteX1" fmla="*/ 0 w 493910"/>
              <a:gd name="connsiteY1" fmla="*/ 10617 h 223165"/>
              <a:gd name="connsiteX2" fmla="*/ 471184 w 493910"/>
              <a:gd name="connsiteY2" fmla="*/ 0 h 223165"/>
              <a:gd name="connsiteX3" fmla="*/ 493910 w 493910"/>
              <a:gd name="connsiteY3" fmla="*/ 214227 h 223165"/>
              <a:gd name="connsiteX4" fmla="*/ 57279 w 493910"/>
              <a:gd name="connsiteY4" fmla="*/ 223165 h 223165"/>
              <a:gd name="connsiteX0" fmla="*/ 0 w 500355"/>
              <a:gd name="connsiteY0" fmla="*/ 226258 h 226258"/>
              <a:gd name="connsiteX1" fmla="*/ 6445 w 500355"/>
              <a:gd name="connsiteY1" fmla="*/ 10617 h 226258"/>
              <a:gd name="connsiteX2" fmla="*/ 477629 w 500355"/>
              <a:gd name="connsiteY2" fmla="*/ 0 h 226258"/>
              <a:gd name="connsiteX3" fmla="*/ 500355 w 500355"/>
              <a:gd name="connsiteY3" fmla="*/ 214227 h 226258"/>
              <a:gd name="connsiteX4" fmla="*/ 0 w 500355"/>
              <a:gd name="connsiteY4" fmla="*/ 226258 h 226258"/>
              <a:gd name="connsiteX0" fmla="*/ 6090 w 493910"/>
              <a:gd name="connsiteY0" fmla="*/ 229074 h 229074"/>
              <a:gd name="connsiteX1" fmla="*/ 0 w 493910"/>
              <a:gd name="connsiteY1" fmla="*/ 10617 h 229074"/>
              <a:gd name="connsiteX2" fmla="*/ 471184 w 493910"/>
              <a:gd name="connsiteY2" fmla="*/ 0 h 229074"/>
              <a:gd name="connsiteX3" fmla="*/ 493910 w 493910"/>
              <a:gd name="connsiteY3" fmla="*/ 214227 h 229074"/>
              <a:gd name="connsiteX4" fmla="*/ 6090 w 493910"/>
              <a:gd name="connsiteY4" fmla="*/ 229074 h 2290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3910" h="229074">
                <a:moveTo>
                  <a:pt x="6090" y="229074"/>
                </a:moveTo>
                <a:lnTo>
                  <a:pt x="0" y="10617"/>
                </a:lnTo>
                <a:lnTo>
                  <a:pt x="471184" y="0"/>
                </a:lnTo>
                <a:lnTo>
                  <a:pt x="493910" y="214227"/>
                </a:lnTo>
                <a:lnTo>
                  <a:pt x="6090" y="229074"/>
                </a:lnTo>
                <a:close/>
              </a:path>
            </a:pathLst>
          </a:custGeom>
          <a:solidFill>
            <a:srgbClr val="00B0F0">
              <a:alpha val="75000"/>
            </a:srgbClr>
          </a:solidFill>
          <a:ln w="12700" cmpd="sng">
            <a:solidFill>
              <a:schemeClr val="tx1">
                <a:alpha val="96000"/>
              </a:schemeClr>
            </a:solidFill>
            <a:prstDash val="solid"/>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244" name="フリーフォーム 243"/>
          <p:cNvSpPr/>
          <p:nvPr/>
        </p:nvSpPr>
        <p:spPr>
          <a:xfrm>
            <a:off x="9963152" y="4373049"/>
            <a:ext cx="642937" cy="361819"/>
          </a:xfrm>
          <a:custGeom>
            <a:avLst/>
            <a:gdLst>
              <a:gd name="connsiteX0" fmla="*/ 33337 w 352425"/>
              <a:gd name="connsiteY0" fmla="*/ 259557 h 259557"/>
              <a:gd name="connsiteX1" fmla="*/ 0 w 352425"/>
              <a:gd name="connsiteY1" fmla="*/ 150019 h 259557"/>
              <a:gd name="connsiteX2" fmla="*/ 54769 w 352425"/>
              <a:gd name="connsiteY2" fmla="*/ 135732 h 259557"/>
              <a:gd name="connsiteX3" fmla="*/ 33337 w 352425"/>
              <a:gd name="connsiteY3" fmla="*/ 80963 h 259557"/>
              <a:gd name="connsiteX4" fmla="*/ 307181 w 352425"/>
              <a:gd name="connsiteY4" fmla="*/ 0 h 259557"/>
              <a:gd name="connsiteX5" fmla="*/ 352425 w 352425"/>
              <a:gd name="connsiteY5" fmla="*/ 157163 h 259557"/>
              <a:gd name="connsiteX6" fmla="*/ 33337 w 352425"/>
              <a:gd name="connsiteY6" fmla="*/ 259557 h 259557"/>
              <a:gd name="connsiteX0" fmla="*/ 33337 w 352425"/>
              <a:gd name="connsiteY0" fmla="*/ 259557 h 259557"/>
              <a:gd name="connsiteX1" fmla="*/ 0 w 352425"/>
              <a:gd name="connsiteY1" fmla="*/ 150019 h 259557"/>
              <a:gd name="connsiteX2" fmla="*/ 33337 w 352425"/>
              <a:gd name="connsiteY2" fmla="*/ 80963 h 259557"/>
              <a:gd name="connsiteX3" fmla="*/ 307181 w 352425"/>
              <a:gd name="connsiteY3" fmla="*/ 0 h 259557"/>
              <a:gd name="connsiteX4" fmla="*/ 352425 w 352425"/>
              <a:gd name="connsiteY4" fmla="*/ 157163 h 259557"/>
              <a:gd name="connsiteX5" fmla="*/ 33337 w 352425"/>
              <a:gd name="connsiteY5" fmla="*/ 259557 h 259557"/>
              <a:gd name="connsiteX0" fmla="*/ 33337 w 352425"/>
              <a:gd name="connsiteY0" fmla="*/ 259557 h 259557"/>
              <a:gd name="connsiteX1" fmla="*/ 0 w 352425"/>
              <a:gd name="connsiteY1" fmla="*/ 150019 h 259557"/>
              <a:gd name="connsiteX2" fmla="*/ 307181 w 352425"/>
              <a:gd name="connsiteY2" fmla="*/ 0 h 259557"/>
              <a:gd name="connsiteX3" fmla="*/ 352425 w 352425"/>
              <a:gd name="connsiteY3" fmla="*/ 157163 h 259557"/>
              <a:gd name="connsiteX4" fmla="*/ 33337 w 352425"/>
              <a:gd name="connsiteY4" fmla="*/ 259557 h 259557"/>
              <a:gd name="connsiteX0" fmla="*/ 134829 w 453917"/>
              <a:gd name="connsiteY0" fmla="*/ 259557 h 259557"/>
              <a:gd name="connsiteX1" fmla="*/ 0 w 453917"/>
              <a:gd name="connsiteY1" fmla="*/ 91588 h 259557"/>
              <a:gd name="connsiteX2" fmla="*/ 408673 w 453917"/>
              <a:gd name="connsiteY2" fmla="*/ 0 h 259557"/>
              <a:gd name="connsiteX3" fmla="*/ 453917 w 453917"/>
              <a:gd name="connsiteY3" fmla="*/ 157163 h 259557"/>
              <a:gd name="connsiteX4" fmla="*/ 134829 w 453917"/>
              <a:gd name="connsiteY4" fmla="*/ 259557 h 259557"/>
              <a:gd name="connsiteX0" fmla="*/ 134829 w 453917"/>
              <a:gd name="connsiteY0" fmla="*/ 292997 h 292997"/>
              <a:gd name="connsiteX1" fmla="*/ 0 w 453917"/>
              <a:gd name="connsiteY1" fmla="*/ 125028 h 292997"/>
              <a:gd name="connsiteX2" fmla="*/ 397305 w 453917"/>
              <a:gd name="connsiteY2" fmla="*/ 0 h 292997"/>
              <a:gd name="connsiteX3" fmla="*/ 453917 w 453917"/>
              <a:gd name="connsiteY3" fmla="*/ 190603 h 292997"/>
              <a:gd name="connsiteX4" fmla="*/ 134829 w 453917"/>
              <a:gd name="connsiteY4" fmla="*/ 292997 h 292997"/>
              <a:gd name="connsiteX0" fmla="*/ 134829 w 487154"/>
              <a:gd name="connsiteY0" fmla="*/ 292997 h 292997"/>
              <a:gd name="connsiteX1" fmla="*/ 0 w 487154"/>
              <a:gd name="connsiteY1" fmla="*/ 125028 h 292997"/>
              <a:gd name="connsiteX2" fmla="*/ 397305 w 487154"/>
              <a:gd name="connsiteY2" fmla="*/ 0 h 292997"/>
              <a:gd name="connsiteX3" fmla="*/ 487154 w 487154"/>
              <a:gd name="connsiteY3" fmla="*/ 240130 h 292997"/>
              <a:gd name="connsiteX4" fmla="*/ 134829 w 487154"/>
              <a:gd name="connsiteY4" fmla="*/ 292997 h 292997"/>
              <a:gd name="connsiteX0" fmla="*/ 28575 w 487154"/>
              <a:gd name="connsiteY0" fmla="*/ 180404 h 240130"/>
              <a:gd name="connsiteX1" fmla="*/ 0 w 487154"/>
              <a:gd name="connsiteY1" fmla="*/ 125028 h 240130"/>
              <a:gd name="connsiteX2" fmla="*/ 397305 w 487154"/>
              <a:gd name="connsiteY2" fmla="*/ 0 h 240130"/>
              <a:gd name="connsiteX3" fmla="*/ 487154 w 487154"/>
              <a:gd name="connsiteY3" fmla="*/ 240130 h 240130"/>
              <a:gd name="connsiteX4" fmla="*/ 28575 w 487154"/>
              <a:gd name="connsiteY4" fmla="*/ 180404 h 240130"/>
              <a:gd name="connsiteX0" fmla="*/ 15683 w 474262"/>
              <a:gd name="connsiteY0" fmla="*/ 180404 h 240130"/>
              <a:gd name="connsiteX1" fmla="*/ 0 w 474262"/>
              <a:gd name="connsiteY1" fmla="*/ 122626 h 240130"/>
              <a:gd name="connsiteX2" fmla="*/ 384413 w 474262"/>
              <a:gd name="connsiteY2" fmla="*/ 0 h 240130"/>
              <a:gd name="connsiteX3" fmla="*/ 474262 w 474262"/>
              <a:gd name="connsiteY3" fmla="*/ 240130 h 240130"/>
              <a:gd name="connsiteX4" fmla="*/ 15683 w 474262"/>
              <a:gd name="connsiteY4" fmla="*/ 180404 h 240130"/>
              <a:gd name="connsiteX0" fmla="*/ 15683 w 474262"/>
              <a:gd name="connsiteY0" fmla="*/ 187133 h 246859"/>
              <a:gd name="connsiteX1" fmla="*/ 0 w 474262"/>
              <a:gd name="connsiteY1" fmla="*/ 129355 h 246859"/>
              <a:gd name="connsiteX2" fmla="*/ 395058 w 474262"/>
              <a:gd name="connsiteY2" fmla="*/ 0 h 246859"/>
              <a:gd name="connsiteX3" fmla="*/ 474262 w 474262"/>
              <a:gd name="connsiteY3" fmla="*/ 246859 h 246859"/>
              <a:gd name="connsiteX4" fmla="*/ 15683 w 474262"/>
              <a:gd name="connsiteY4" fmla="*/ 187133 h 246859"/>
              <a:gd name="connsiteX0" fmla="*/ 0 w 458579"/>
              <a:gd name="connsiteY0" fmla="*/ 187133 h 246859"/>
              <a:gd name="connsiteX1" fmla="*/ 7838 w 458579"/>
              <a:gd name="connsiteY1" fmla="*/ 118267 h 246859"/>
              <a:gd name="connsiteX2" fmla="*/ 379375 w 458579"/>
              <a:gd name="connsiteY2" fmla="*/ 0 h 246859"/>
              <a:gd name="connsiteX3" fmla="*/ 458579 w 458579"/>
              <a:gd name="connsiteY3" fmla="*/ 246859 h 246859"/>
              <a:gd name="connsiteX4" fmla="*/ 0 w 458579"/>
              <a:gd name="connsiteY4" fmla="*/ 187133 h 246859"/>
              <a:gd name="connsiteX0" fmla="*/ 83447 w 450741"/>
              <a:gd name="connsiteY0" fmla="*/ 226343 h 246859"/>
              <a:gd name="connsiteX1" fmla="*/ 0 w 450741"/>
              <a:gd name="connsiteY1" fmla="*/ 118267 h 246859"/>
              <a:gd name="connsiteX2" fmla="*/ 371537 w 450741"/>
              <a:gd name="connsiteY2" fmla="*/ 0 h 246859"/>
              <a:gd name="connsiteX3" fmla="*/ 450741 w 450741"/>
              <a:gd name="connsiteY3" fmla="*/ 246859 h 246859"/>
              <a:gd name="connsiteX4" fmla="*/ 83447 w 450741"/>
              <a:gd name="connsiteY4" fmla="*/ 226343 h 246859"/>
              <a:gd name="connsiteX0" fmla="*/ 46986 w 414280"/>
              <a:gd name="connsiteY0" fmla="*/ 226343 h 246859"/>
              <a:gd name="connsiteX1" fmla="*/ 0 w 414280"/>
              <a:gd name="connsiteY1" fmla="*/ 95889 h 246859"/>
              <a:gd name="connsiteX2" fmla="*/ 335076 w 414280"/>
              <a:gd name="connsiteY2" fmla="*/ 0 h 246859"/>
              <a:gd name="connsiteX3" fmla="*/ 414280 w 414280"/>
              <a:gd name="connsiteY3" fmla="*/ 246859 h 246859"/>
              <a:gd name="connsiteX4" fmla="*/ 46986 w 414280"/>
              <a:gd name="connsiteY4" fmla="*/ 226343 h 246859"/>
              <a:gd name="connsiteX0" fmla="*/ 46986 w 414280"/>
              <a:gd name="connsiteY0" fmla="*/ 226343 h 246859"/>
              <a:gd name="connsiteX1" fmla="*/ 0 w 414280"/>
              <a:gd name="connsiteY1" fmla="*/ 95889 h 246859"/>
              <a:gd name="connsiteX2" fmla="*/ 335076 w 414280"/>
              <a:gd name="connsiteY2" fmla="*/ 0 h 246859"/>
              <a:gd name="connsiteX3" fmla="*/ 414280 w 414280"/>
              <a:gd name="connsiteY3" fmla="*/ 246859 h 246859"/>
              <a:gd name="connsiteX4" fmla="*/ 198120 w 414280"/>
              <a:gd name="connsiteY4" fmla="*/ 190407 h 246859"/>
              <a:gd name="connsiteX5" fmla="*/ 46986 w 414280"/>
              <a:gd name="connsiteY5" fmla="*/ 226343 h 246859"/>
              <a:gd name="connsiteX0" fmla="*/ 46986 w 414280"/>
              <a:gd name="connsiteY0" fmla="*/ 226343 h 296438"/>
              <a:gd name="connsiteX1" fmla="*/ 0 w 414280"/>
              <a:gd name="connsiteY1" fmla="*/ 95889 h 296438"/>
              <a:gd name="connsiteX2" fmla="*/ 335076 w 414280"/>
              <a:gd name="connsiteY2" fmla="*/ 0 h 296438"/>
              <a:gd name="connsiteX3" fmla="*/ 414280 w 414280"/>
              <a:gd name="connsiteY3" fmla="*/ 246859 h 296438"/>
              <a:gd name="connsiteX4" fmla="*/ 301230 w 414280"/>
              <a:gd name="connsiteY4" fmla="*/ 296438 h 296438"/>
              <a:gd name="connsiteX5" fmla="*/ 198120 w 414280"/>
              <a:gd name="connsiteY5" fmla="*/ 190407 h 296438"/>
              <a:gd name="connsiteX6" fmla="*/ 46986 w 414280"/>
              <a:gd name="connsiteY6" fmla="*/ 226343 h 296438"/>
              <a:gd name="connsiteX0" fmla="*/ 46986 w 414280"/>
              <a:gd name="connsiteY0" fmla="*/ 226343 h 296438"/>
              <a:gd name="connsiteX1" fmla="*/ 0 w 414280"/>
              <a:gd name="connsiteY1" fmla="*/ 95889 h 296438"/>
              <a:gd name="connsiteX2" fmla="*/ 335076 w 414280"/>
              <a:gd name="connsiteY2" fmla="*/ 0 h 296438"/>
              <a:gd name="connsiteX3" fmla="*/ 414280 w 414280"/>
              <a:gd name="connsiteY3" fmla="*/ 246859 h 296438"/>
              <a:gd name="connsiteX4" fmla="*/ 301230 w 414280"/>
              <a:gd name="connsiteY4" fmla="*/ 296438 h 296438"/>
              <a:gd name="connsiteX5" fmla="*/ 228475 w 414280"/>
              <a:gd name="connsiteY5" fmla="*/ 188797 h 296438"/>
              <a:gd name="connsiteX6" fmla="*/ 46986 w 414280"/>
              <a:gd name="connsiteY6" fmla="*/ 226343 h 296438"/>
              <a:gd name="connsiteX0" fmla="*/ 46986 w 414280"/>
              <a:gd name="connsiteY0" fmla="*/ 226343 h 325159"/>
              <a:gd name="connsiteX1" fmla="*/ 0 w 414280"/>
              <a:gd name="connsiteY1" fmla="*/ 95889 h 325159"/>
              <a:gd name="connsiteX2" fmla="*/ 335076 w 414280"/>
              <a:gd name="connsiteY2" fmla="*/ 0 h 325159"/>
              <a:gd name="connsiteX3" fmla="*/ 414280 w 414280"/>
              <a:gd name="connsiteY3" fmla="*/ 246859 h 325159"/>
              <a:gd name="connsiteX4" fmla="*/ 275510 w 414280"/>
              <a:gd name="connsiteY4" fmla="*/ 325159 h 325159"/>
              <a:gd name="connsiteX5" fmla="*/ 228475 w 414280"/>
              <a:gd name="connsiteY5" fmla="*/ 188797 h 325159"/>
              <a:gd name="connsiteX6" fmla="*/ 46986 w 414280"/>
              <a:gd name="connsiteY6" fmla="*/ 226343 h 325159"/>
              <a:gd name="connsiteX0" fmla="*/ 46986 w 451143"/>
              <a:gd name="connsiteY0" fmla="*/ 226343 h 325159"/>
              <a:gd name="connsiteX1" fmla="*/ 0 w 451143"/>
              <a:gd name="connsiteY1" fmla="*/ 95889 h 325159"/>
              <a:gd name="connsiteX2" fmla="*/ 335076 w 451143"/>
              <a:gd name="connsiteY2" fmla="*/ 0 h 325159"/>
              <a:gd name="connsiteX3" fmla="*/ 451143 w 451143"/>
              <a:gd name="connsiteY3" fmla="*/ 289220 h 325159"/>
              <a:gd name="connsiteX4" fmla="*/ 275510 w 451143"/>
              <a:gd name="connsiteY4" fmla="*/ 325159 h 325159"/>
              <a:gd name="connsiteX5" fmla="*/ 228475 w 451143"/>
              <a:gd name="connsiteY5" fmla="*/ 188797 h 325159"/>
              <a:gd name="connsiteX6" fmla="*/ 46986 w 451143"/>
              <a:gd name="connsiteY6" fmla="*/ 226343 h 325159"/>
              <a:gd name="connsiteX0" fmla="*/ 46986 w 444877"/>
              <a:gd name="connsiteY0" fmla="*/ 226343 h 325159"/>
              <a:gd name="connsiteX1" fmla="*/ 0 w 444877"/>
              <a:gd name="connsiteY1" fmla="*/ 95889 h 325159"/>
              <a:gd name="connsiteX2" fmla="*/ 335076 w 444877"/>
              <a:gd name="connsiteY2" fmla="*/ 0 h 325159"/>
              <a:gd name="connsiteX3" fmla="*/ 444877 w 444877"/>
              <a:gd name="connsiteY3" fmla="*/ 288490 h 325159"/>
              <a:gd name="connsiteX4" fmla="*/ 275510 w 444877"/>
              <a:gd name="connsiteY4" fmla="*/ 325159 h 325159"/>
              <a:gd name="connsiteX5" fmla="*/ 228475 w 444877"/>
              <a:gd name="connsiteY5" fmla="*/ 188797 h 325159"/>
              <a:gd name="connsiteX6" fmla="*/ 46986 w 444877"/>
              <a:gd name="connsiteY6" fmla="*/ 226343 h 325159"/>
              <a:gd name="connsiteX0" fmla="*/ 0 w 397891"/>
              <a:gd name="connsiteY0" fmla="*/ 226343 h 325159"/>
              <a:gd name="connsiteX1" fmla="*/ 5868 w 397891"/>
              <a:gd name="connsiteY1" fmla="*/ 87243 h 325159"/>
              <a:gd name="connsiteX2" fmla="*/ 288090 w 397891"/>
              <a:gd name="connsiteY2" fmla="*/ 0 h 325159"/>
              <a:gd name="connsiteX3" fmla="*/ 397891 w 397891"/>
              <a:gd name="connsiteY3" fmla="*/ 288490 h 325159"/>
              <a:gd name="connsiteX4" fmla="*/ 228524 w 397891"/>
              <a:gd name="connsiteY4" fmla="*/ 325159 h 325159"/>
              <a:gd name="connsiteX5" fmla="*/ 181489 w 397891"/>
              <a:gd name="connsiteY5" fmla="*/ 188797 h 325159"/>
              <a:gd name="connsiteX6" fmla="*/ 0 w 397891"/>
              <a:gd name="connsiteY6" fmla="*/ 226343 h 325159"/>
              <a:gd name="connsiteX0" fmla="*/ 88697 w 392023"/>
              <a:gd name="connsiteY0" fmla="*/ 313586 h 325159"/>
              <a:gd name="connsiteX1" fmla="*/ 0 w 392023"/>
              <a:gd name="connsiteY1" fmla="*/ 87243 h 325159"/>
              <a:gd name="connsiteX2" fmla="*/ 282222 w 392023"/>
              <a:gd name="connsiteY2" fmla="*/ 0 h 325159"/>
              <a:gd name="connsiteX3" fmla="*/ 392023 w 392023"/>
              <a:gd name="connsiteY3" fmla="*/ 288490 h 325159"/>
              <a:gd name="connsiteX4" fmla="*/ 222656 w 392023"/>
              <a:gd name="connsiteY4" fmla="*/ 325159 h 325159"/>
              <a:gd name="connsiteX5" fmla="*/ 175621 w 392023"/>
              <a:gd name="connsiteY5" fmla="*/ 188797 h 325159"/>
              <a:gd name="connsiteX6" fmla="*/ 88697 w 392023"/>
              <a:gd name="connsiteY6" fmla="*/ 313586 h 325159"/>
              <a:gd name="connsiteX0" fmla="*/ 88697 w 392023"/>
              <a:gd name="connsiteY0" fmla="*/ 313586 h 325159"/>
              <a:gd name="connsiteX1" fmla="*/ 0 w 392023"/>
              <a:gd name="connsiteY1" fmla="*/ 87243 h 325159"/>
              <a:gd name="connsiteX2" fmla="*/ 282222 w 392023"/>
              <a:gd name="connsiteY2" fmla="*/ 0 h 325159"/>
              <a:gd name="connsiteX3" fmla="*/ 392023 w 392023"/>
              <a:gd name="connsiteY3" fmla="*/ 288490 h 325159"/>
              <a:gd name="connsiteX4" fmla="*/ 222656 w 392023"/>
              <a:gd name="connsiteY4" fmla="*/ 325159 h 325159"/>
              <a:gd name="connsiteX5" fmla="*/ 88697 w 392023"/>
              <a:gd name="connsiteY5" fmla="*/ 313586 h 325159"/>
              <a:gd name="connsiteX0" fmla="*/ 88697 w 392023"/>
              <a:gd name="connsiteY0" fmla="*/ 313586 h 313586"/>
              <a:gd name="connsiteX1" fmla="*/ 0 w 392023"/>
              <a:gd name="connsiteY1" fmla="*/ 87243 h 313586"/>
              <a:gd name="connsiteX2" fmla="*/ 282222 w 392023"/>
              <a:gd name="connsiteY2" fmla="*/ 0 h 313586"/>
              <a:gd name="connsiteX3" fmla="*/ 392023 w 392023"/>
              <a:gd name="connsiteY3" fmla="*/ 288490 h 313586"/>
              <a:gd name="connsiteX4" fmla="*/ 88697 w 392023"/>
              <a:gd name="connsiteY4" fmla="*/ 313586 h 313586"/>
              <a:gd name="connsiteX0" fmla="*/ 88697 w 282222"/>
              <a:gd name="connsiteY0" fmla="*/ 313586 h 313586"/>
              <a:gd name="connsiteX1" fmla="*/ 0 w 282222"/>
              <a:gd name="connsiteY1" fmla="*/ 87243 h 313586"/>
              <a:gd name="connsiteX2" fmla="*/ 282222 w 282222"/>
              <a:gd name="connsiteY2" fmla="*/ 0 h 313586"/>
              <a:gd name="connsiteX3" fmla="*/ 234424 w 282222"/>
              <a:gd name="connsiteY3" fmla="*/ 278454 h 313586"/>
              <a:gd name="connsiteX4" fmla="*/ 88697 w 282222"/>
              <a:gd name="connsiteY4" fmla="*/ 313586 h 313586"/>
              <a:gd name="connsiteX0" fmla="*/ 88697 w 234424"/>
              <a:gd name="connsiteY0" fmla="*/ 269787 h 269787"/>
              <a:gd name="connsiteX1" fmla="*/ 0 w 234424"/>
              <a:gd name="connsiteY1" fmla="*/ 43444 h 269787"/>
              <a:gd name="connsiteX2" fmla="*/ 149017 w 234424"/>
              <a:gd name="connsiteY2" fmla="*/ 0 h 269787"/>
              <a:gd name="connsiteX3" fmla="*/ 234424 w 234424"/>
              <a:gd name="connsiteY3" fmla="*/ 234655 h 269787"/>
              <a:gd name="connsiteX4" fmla="*/ 88697 w 234424"/>
              <a:gd name="connsiteY4" fmla="*/ 269787 h 269787"/>
              <a:gd name="connsiteX0" fmla="*/ 88697 w 338065"/>
              <a:gd name="connsiteY0" fmla="*/ 298660 h 298660"/>
              <a:gd name="connsiteX1" fmla="*/ 0 w 338065"/>
              <a:gd name="connsiteY1" fmla="*/ 72317 h 298660"/>
              <a:gd name="connsiteX2" fmla="*/ 338065 w 338065"/>
              <a:gd name="connsiteY2" fmla="*/ 0 h 298660"/>
              <a:gd name="connsiteX3" fmla="*/ 234424 w 338065"/>
              <a:gd name="connsiteY3" fmla="*/ 263528 h 298660"/>
              <a:gd name="connsiteX4" fmla="*/ 88697 w 338065"/>
              <a:gd name="connsiteY4" fmla="*/ 298660 h 298660"/>
              <a:gd name="connsiteX0" fmla="*/ 154757 w 404125"/>
              <a:gd name="connsiteY0" fmla="*/ 298660 h 298660"/>
              <a:gd name="connsiteX1" fmla="*/ 0 w 404125"/>
              <a:gd name="connsiteY1" fmla="*/ 21443 h 298660"/>
              <a:gd name="connsiteX2" fmla="*/ 404125 w 404125"/>
              <a:gd name="connsiteY2" fmla="*/ 0 h 298660"/>
              <a:gd name="connsiteX3" fmla="*/ 300484 w 404125"/>
              <a:gd name="connsiteY3" fmla="*/ 263528 h 298660"/>
              <a:gd name="connsiteX4" fmla="*/ 154757 w 404125"/>
              <a:gd name="connsiteY4" fmla="*/ 298660 h 298660"/>
              <a:gd name="connsiteX0" fmla="*/ 0 w 408616"/>
              <a:gd name="connsiteY0" fmla="*/ 186543 h 263528"/>
              <a:gd name="connsiteX1" fmla="*/ 4491 w 408616"/>
              <a:gd name="connsiteY1" fmla="*/ 21443 h 263528"/>
              <a:gd name="connsiteX2" fmla="*/ 408616 w 408616"/>
              <a:gd name="connsiteY2" fmla="*/ 0 h 263528"/>
              <a:gd name="connsiteX3" fmla="*/ 304975 w 408616"/>
              <a:gd name="connsiteY3" fmla="*/ 263528 h 263528"/>
              <a:gd name="connsiteX4" fmla="*/ 0 w 408616"/>
              <a:gd name="connsiteY4" fmla="*/ 186543 h 263528"/>
              <a:gd name="connsiteX0" fmla="*/ 0 w 436631"/>
              <a:gd name="connsiteY0" fmla="*/ 186543 h 186543"/>
              <a:gd name="connsiteX1" fmla="*/ 4491 w 436631"/>
              <a:gd name="connsiteY1" fmla="*/ 21443 h 186543"/>
              <a:gd name="connsiteX2" fmla="*/ 408616 w 436631"/>
              <a:gd name="connsiteY2" fmla="*/ 0 h 186543"/>
              <a:gd name="connsiteX3" fmla="*/ 436631 w 436631"/>
              <a:gd name="connsiteY3" fmla="*/ 177605 h 186543"/>
              <a:gd name="connsiteX4" fmla="*/ 0 w 436631"/>
              <a:gd name="connsiteY4" fmla="*/ 186543 h 186543"/>
              <a:gd name="connsiteX0" fmla="*/ 112126 w 432140"/>
              <a:gd name="connsiteY0" fmla="*/ 136239 h 177605"/>
              <a:gd name="connsiteX1" fmla="*/ 0 w 432140"/>
              <a:gd name="connsiteY1" fmla="*/ 21443 h 177605"/>
              <a:gd name="connsiteX2" fmla="*/ 404125 w 432140"/>
              <a:gd name="connsiteY2" fmla="*/ 0 h 177605"/>
              <a:gd name="connsiteX3" fmla="*/ 432140 w 432140"/>
              <a:gd name="connsiteY3" fmla="*/ 177605 h 177605"/>
              <a:gd name="connsiteX4" fmla="*/ 112126 w 432140"/>
              <a:gd name="connsiteY4" fmla="*/ 136239 h 177605"/>
              <a:gd name="connsiteX0" fmla="*/ 13407 w 333421"/>
              <a:gd name="connsiteY0" fmla="*/ 137195 h 178561"/>
              <a:gd name="connsiteX1" fmla="*/ 0 w 333421"/>
              <a:gd name="connsiteY1" fmla="*/ 0 h 178561"/>
              <a:gd name="connsiteX2" fmla="*/ 305406 w 333421"/>
              <a:gd name="connsiteY2" fmla="*/ 956 h 178561"/>
              <a:gd name="connsiteX3" fmla="*/ 333421 w 333421"/>
              <a:gd name="connsiteY3" fmla="*/ 178561 h 178561"/>
              <a:gd name="connsiteX4" fmla="*/ 13407 w 333421"/>
              <a:gd name="connsiteY4" fmla="*/ 137195 h 178561"/>
              <a:gd name="connsiteX0" fmla="*/ 13407 w 333421"/>
              <a:gd name="connsiteY0" fmla="*/ 139588 h 180954"/>
              <a:gd name="connsiteX1" fmla="*/ 0 w 333421"/>
              <a:gd name="connsiteY1" fmla="*/ 2393 h 180954"/>
              <a:gd name="connsiteX2" fmla="*/ 284216 w 333421"/>
              <a:gd name="connsiteY2" fmla="*/ 0 h 180954"/>
              <a:gd name="connsiteX3" fmla="*/ 333421 w 333421"/>
              <a:gd name="connsiteY3" fmla="*/ 180954 h 180954"/>
              <a:gd name="connsiteX4" fmla="*/ 13407 w 333421"/>
              <a:gd name="connsiteY4" fmla="*/ 139588 h 180954"/>
              <a:gd name="connsiteX0" fmla="*/ 13407 w 333110"/>
              <a:gd name="connsiteY0" fmla="*/ 139588 h 140746"/>
              <a:gd name="connsiteX1" fmla="*/ 0 w 333110"/>
              <a:gd name="connsiteY1" fmla="*/ 2393 h 140746"/>
              <a:gd name="connsiteX2" fmla="*/ 284216 w 333110"/>
              <a:gd name="connsiteY2" fmla="*/ 0 h 140746"/>
              <a:gd name="connsiteX3" fmla="*/ 333110 w 333110"/>
              <a:gd name="connsiteY3" fmla="*/ 140746 h 140746"/>
              <a:gd name="connsiteX4" fmla="*/ 13407 w 333110"/>
              <a:gd name="connsiteY4" fmla="*/ 139588 h 140746"/>
              <a:gd name="connsiteX0" fmla="*/ 120495 w 440198"/>
              <a:gd name="connsiteY0" fmla="*/ 152585 h 153743"/>
              <a:gd name="connsiteX1" fmla="*/ 0 w 440198"/>
              <a:gd name="connsiteY1" fmla="*/ 0 h 153743"/>
              <a:gd name="connsiteX2" fmla="*/ 391304 w 440198"/>
              <a:gd name="connsiteY2" fmla="*/ 12997 h 153743"/>
              <a:gd name="connsiteX3" fmla="*/ 440198 w 440198"/>
              <a:gd name="connsiteY3" fmla="*/ 153743 h 153743"/>
              <a:gd name="connsiteX4" fmla="*/ 120495 w 440198"/>
              <a:gd name="connsiteY4" fmla="*/ 152585 h 153743"/>
              <a:gd name="connsiteX0" fmla="*/ 120495 w 440198"/>
              <a:gd name="connsiteY0" fmla="*/ 168726 h 169884"/>
              <a:gd name="connsiteX1" fmla="*/ 0 w 440198"/>
              <a:gd name="connsiteY1" fmla="*/ 16141 h 169884"/>
              <a:gd name="connsiteX2" fmla="*/ 397274 w 440198"/>
              <a:gd name="connsiteY2" fmla="*/ 0 h 169884"/>
              <a:gd name="connsiteX3" fmla="*/ 440198 w 440198"/>
              <a:gd name="connsiteY3" fmla="*/ 169884 h 169884"/>
              <a:gd name="connsiteX4" fmla="*/ 120495 w 440198"/>
              <a:gd name="connsiteY4" fmla="*/ 168726 h 169884"/>
              <a:gd name="connsiteX0" fmla="*/ 6905 w 440198"/>
              <a:gd name="connsiteY0" fmla="*/ 213883 h 213883"/>
              <a:gd name="connsiteX1" fmla="*/ 0 w 440198"/>
              <a:gd name="connsiteY1" fmla="*/ 16141 h 213883"/>
              <a:gd name="connsiteX2" fmla="*/ 397274 w 440198"/>
              <a:gd name="connsiteY2" fmla="*/ 0 h 213883"/>
              <a:gd name="connsiteX3" fmla="*/ 440198 w 440198"/>
              <a:gd name="connsiteY3" fmla="*/ 169884 h 213883"/>
              <a:gd name="connsiteX4" fmla="*/ 6905 w 440198"/>
              <a:gd name="connsiteY4" fmla="*/ 213883 h 213883"/>
              <a:gd name="connsiteX0" fmla="*/ 6905 w 476110"/>
              <a:gd name="connsiteY0" fmla="*/ 213883 h 213883"/>
              <a:gd name="connsiteX1" fmla="*/ 0 w 476110"/>
              <a:gd name="connsiteY1" fmla="*/ 16141 h 213883"/>
              <a:gd name="connsiteX2" fmla="*/ 397274 w 476110"/>
              <a:gd name="connsiteY2" fmla="*/ 0 h 213883"/>
              <a:gd name="connsiteX3" fmla="*/ 476110 w 476110"/>
              <a:gd name="connsiteY3" fmla="*/ 204107 h 213883"/>
              <a:gd name="connsiteX4" fmla="*/ 6905 w 476110"/>
              <a:gd name="connsiteY4" fmla="*/ 213883 h 2138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6110" h="213883">
                <a:moveTo>
                  <a:pt x="6905" y="213883"/>
                </a:moveTo>
                <a:lnTo>
                  <a:pt x="0" y="16141"/>
                </a:lnTo>
                <a:lnTo>
                  <a:pt x="397274" y="0"/>
                </a:lnTo>
                <a:lnTo>
                  <a:pt x="476110" y="204107"/>
                </a:lnTo>
                <a:lnTo>
                  <a:pt x="6905" y="213883"/>
                </a:lnTo>
                <a:close/>
              </a:path>
            </a:pathLst>
          </a:custGeom>
          <a:solidFill>
            <a:srgbClr val="00B0F0">
              <a:alpha val="75000"/>
            </a:srgbClr>
          </a:solidFill>
          <a:ln w="12700" cmpd="sng">
            <a:solidFill>
              <a:schemeClr val="tx1">
                <a:alpha val="96000"/>
              </a:schemeClr>
            </a:solidFill>
            <a:prstDash val="solid"/>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249" name="フリーフォーム 248"/>
          <p:cNvSpPr/>
          <p:nvPr/>
        </p:nvSpPr>
        <p:spPr>
          <a:xfrm>
            <a:off x="9564234" y="5234505"/>
            <a:ext cx="1056142" cy="979961"/>
          </a:xfrm>
          <a:custGeom>
            <a:avLst/>
            <a:gdLst>
              <a:gd name="connsiteX0" fmla="*/ 33337 w 352425"/>
              <a:gd name="connsiteY0" fmla="*/ 259557 h 259557"/>
              <a:gd name="connsiteX1" fmla="*/ 0 w 352425"/>
              <a:gd name="connsiteY1" fmla="*/ 150019 h 259557"/>
              <a:gd name="connsiteX2" fmla="*/ 54769 w 352425"/>
              <a:gd name="connsiteY2" fmla="*/ 135732 h 259557"/>
              <a:gd name="connsiteX3" fmla="*/ 33337 w 352425"/>
              <a:gd name="connsiteY3" fmla="*/ 80963 h 259557"/>
              <a:gd name="connsiteX4" fmla="*/ 307181 w 352425"/>
              <a:gd name="connsiteY4" fmla="*/ 0 h 259557"/>
              <a:gd name="connsiteX5" fmla="*/ 352425 w 352425"/>
              <a:gd name="connsiteY5" fmla="*/ 157163 h 259557"/>
              <a:gd name="connsiteX6" fmla="*/ 33337 w 352425"/>
              <a:gd name="connsiteY6" fmla="*/ 259557 h 259557"/>
              <a:gd name="connsiteX0" fmla="*/ 33337 w 352425"/>
              <a:gd name="connsiteY0" fmla="*/ 259557 h 259557"/>
              <a:gd name="connsiteX1" fmla="*/ 0 w 352425"/>
              <a:gd name="connsiteY1" fmla="*/ 150019 h 259557"/>
              <a:gd name="connsiteX2" fmla="*/ 33337 w 352425"/>
              <a:gd name="connsiteY2" fmla="*/ 80963 h 259557"/>
              <a:gd name="connsiteX3" fmla="*/ 307181 w 352425"/>
              <a:gd name="connsiteY3" fmla="*/ 0 h 259557"/>
              <a:gd name="connsiteX4" fmla="*/ 352425 w 352425"/>
              <a:gd name="connsiteY4" fmla="*/ 157163 h 259557"/>
              <a:gd name="connsiteX5" fmla="*/ 33337 w 352425"/>
              <a:gd name="connsiteY5" fmla="*/ 259557 h 259557"/>
              <a:gd name="connsiteX0" fmla="*/ 33337 w 352425"/>
              <a:gd name="connsiteY0" fmla="*/ 259557 h 259557"/>
              <a:gd name="connsiteX1" fmla="*/ 0 w 352425"/>
              <a:gd name="connsiteY1" fmla="*/ 150019 h 259557"/>
              <a:gd name="connsiteX2" fmla="*/ 307181 w 352425"/>
              <a:gd name="connsiteY2" fmla="*/ 0 h 259557"/>
              <a:gd name="connsiteX3" fmla="*/ 352425 w 352425"/>
              <a:gd name="connsiteY3" fmla="*/ 157163 h 259557"/>
              <a:gd name="connsiteX4" fmla="*/ 33337 w 352425"/>
              <a:gd name="connsiteY4" fmla="*/ 259557 h 259557"/>
              <a:gd name="connsiteX0" fmla="*/ 134829 w 453917"/>
              <a:gd name="connsiteY0" fmla="*/ 259557 h 259557"/>
              <a:gd name="connsiteX1" fmla="*/ 0 w 453917"/>
              <a:gd name="connsiteY1" fmla="*/ 91588 h 259557"/>
              <a:gd name="connsiteX2" fmla="*/ 408673 w 453917"/>
              <a:gd name="connsiteY2" fmla="*/ 0 h 259557"/>
              <a:gd name="connsiteX3" fmla="*/ 453917 w 453917"/>
              <a:gd name="connsiteY3" fmla="*/ 157163 h 259557"/>
              <a:gd name="connsiteX4" fmla="*/ 134829 w 453917"/>
              <a:gd name="connsiteY4" fmla="*/ 259557 h 259557"/>
              <a:gd name="connsiteX0" fmla="*/ 134829 w 453917"/>
              <a:gd name="connsiteY0" fmla="*/ 292997 h 292997"/>
              <a:gd name="connsiteX1" fmla="*/ 0 w 453917"/>
              <a:gd name="connsiteY1" fmla="*/ 125028 h 292997"/>
              <a:gd name="connsiteX2" fmla="*/ 397305 w 453917"/>
              <a:gd name="connsiteY2" fmla="*/ 0 h 292997"/>
              <a:gd name="connsiteX3" fmla="*/ 453917 w 453917"/>
              <a:gd name="connsiteY3" fmla="*/ 190603 h 292997"/>
              <a:gd name="connsiteX4" fmla="*/ 134829 w 453917"/>
              <a:gd name="connsiteY4" fmla="*/ 292997 h 292997"/>
              <a:gd name="connsiteX0" fmla="*/ 134829 w 487154"/>
              <a:gd name="connsiteY0" fmla="*/ 292997 h 292997"/>
              <a:gd name="connsiteX1" fmla="*/ 0 w 487154"/>
              <a:gd name="connsiteY1" fmla="*/ 125028 h 292997"/>
              <a:gd name="connsiteX2" fmla="*/ 397305 w 487154"/>
              <a:gd name="connsiteY2" fmla="*/ 0 h 292997"/>
              <a:gd name="connsiteX3" fmla="*/ 487154 w 487154"/>
              <a:gd name="connsiteY3" fmla="*/ 240130 h 292997"/>
              <a:gd name="connsiteX4" fmla="*/ 134829 w 487154"/>
              <a:gd name="connsiteY4" fmla="*/ 292997 h 292997"/>
              <a:gd name="connsiteX0" fmla="*/ 28575 w 487154"/>
              <a:gd name="connsiteY0" fmla="*/ 180404 h 240130"/>
              <a:gd name="connsiteX1" fmla="*/ 0 w 487154"/>
              <a:gd name="connsiteY1" fmla="*/ 125028 h 240130"/>
              <a:gd name="connsiteX2" fmla="*/ 397305 w 487154"/>
              <a:gd name="connsiteY2" fmla="*/ 0 h 240130"/>
              <a:gd name="connsiteX3" fmla="*/ 487154 w 487154"/>
              <a:gd name="connsiteY3" fmla="*/ 240130 h 240130"/>
              <a:gd name="connsiteX4" fmla="*/ 28575 w 487154"/>
              <a:gd name="connsiteY4" fmla="*/ 180404 h 240130"/>
              <a:gd name="connsiteX0" fmla="*/ 15683 w 474262"/>
              <a:gd name="connsiteY0" fmla="*/ 180404 h 240130"/>
              <a:gd name="connsiteX1" fmla="*/ 0 w 474262"/>
              <a:gd name="connsiteY1" fmla="*/ 122626 h 240130"/>
              <a:gd name="connsiteX2" fmla="*/ 384413 w 474262"/>
              <a:gd name="connsiteY2" fmla="*/ 0 h 240130"/>
              <a:gd name="connsiteX3" fmla="*/ 474262 w 474262"/>
              <a:gd name="connsiteY3" fmla="*/ 240130 h 240130"/>
              <a:gd name="connsiteX4" fmla="*/ 15683 w 474262"/>
              <a:gd name="connsiteY4" fmla="*/ 180404 h 240130"/>
              <a:gd name="connsiteX0" fmla="*/ 15683 w 474262"/>
              <a:gd name="connsiteY0" fmla="*/ 187133 h 246859"/>
              <a:gd name="connsiteX1" fmla="*/ 0 w 474262"/>
              <a:gd name="connsiteY1" fmla="*/ 129355 h 246859"/>
              <a:gd name="connsiteX2" fmla="*/ 395058 w 474262"/>
              <a:gd name="connsiteY2" fmla="*/ 0 h 246859"/>
              <a:gd name="connsiteX3" fmla="*/ 474262 w 474262"/>
              <a:gd name="connsiteY3" fmla="*/ 246859 h 246859"/>
              <a:gd name="connsiteX4" fmla="*/ 15683 w 474262"/>
              <a:gd name="connsiteY4" fmla="*/ 187133 h 246859"/>
              <a:gd name="connsiteX0" fmla="*/ 0 w 458579"/>
              <a:gd name="connsiteY0" fmla="*/ 187133 h 246859"/>
              <a:gd name="connsiteX1" fmla="*/ 7838 w 458579"/>
              <a:gd name="connsiteY1" fmla="*/ 118267 h 246859"/>
              <a:gd name="connsiteX2" fmla="*/ 379375 w 458579"/>
              <a:gd name="connsiteY2" fmla="*/ 0 h 246859"/>
              <a:gd name="connsiteX3" fmla="*/ 458579 w 458579"/>
              <a:gd name="connsiteY3" fmla="*/ 246859 h 246859"/>
              <a:gd name="connsiteX4" fmla="*/ 0 w 458579"/>
              <a:gd name="connsiteY4" fmla="*/ 187133 h 246859"/>
              <a:gd name="connsiteX0" fmla="*/ 83447 w 450741"/>
              <a:gd name="connsiteY0" fmla="*/ 226343 h 246859"/>
              <a:gd name="connsiteX1" fmla="*/ 0 w 450741"/>
              <a:gd name="connsiteY1" fmla="*/ 118267 h 246859"/>
              <a:gd name="connsiteX2" fmla="*/ 371537 w 450741"/>
              <a:gd name="connsiteY2" fmla="*/ 0 h 246859"/>
              <a:gd name="connsiteX3" fmla="*/ 450741 w 450741"/>
              <a:gd name="connsiteY3" fmla="*/ 246859 h 246859"/>
              <a:gd name="connsiteX4" fmla="*/ 83447 w 450741"/>
              <a:gd name="connsiteY4" fmla="*/ 226343 h 246859"/>
              <a:gd name="connsiteX0" fmla="*/ 46986 w 414280"/>
              <a:gd name="connsiteY0" fmla="*/ 226343 h 246859"/>
              <a:gd name="connsiteX1" fmla="*/ 0 w 414280"/>
              <a:gd name="connsiteY1" fmla="*/ 95889 h 246859"/>
              <a:gd name="connsiteX2" fmla="*/ 335076 w 414280"/>
              <a:gd name="connsiteY2" fmla="*/ 0 h 246859"/>
              <a:gd name="connsiteX3" fmla="*/ 414280 w 414280"/>
              <a:gd name="connsiteY3" fmla="*/ 246859 h 246859"/>
              <a:gd name="connsiteX4" fmla="*/ 46986 w 414280"/>
              <a:gd name="connsiteY4" fmla="*/ 226343 h 246859"/>
              <a:gd name="connsiteX0" fmla="*/ 46986 w 414280"/>
              <a:gd name="connsiteY0" fmla="*/ 226343 h 246859"/>
              <a:gd name="connsiteX1" fmla="*/ 0 w 414280"/>
              <a:gd name="connsiteY1" fmla="*/ 95889 h 246859"/>
              <a:gd name="connsiteX2" fmla="*/ 335076 w 414280"/>
              <a:gd name="connsiteY2" fmla="*/ 0 h 246859"/>
              <a:gd name="connsiteX3" fmla="*/ 414280 w 414280"/>
              <a:gd name="connsiteY3" fmla="*/ 246859 h 246859"/>
              <a:gd name="connsiteX4" fmla="*/ 198120 w 414280"/>
              <a:gd name="connsiteY4" fmla="*/ 190407 h 246859"/>
              <a:gd name="connsiteX5" fmla="*/ 46986 w 414280"/>
              <a:gd name="connsiteY5" fmla="*/ 226343 h 246859"/>
              <a:gd name="connsiteX0" fmla="*/ 46986 w 414280"/>
              <a:gd name="connsiteY0" fmla="*/ 226343 h 296438"/>
              <a:gd name="connsiteX1" fmla="*/ 0 w 414280"/>
              <a:gd name="connsiteY1" fmla="*/ 95889 h 296438"/>
              <a:gd name="connsiteX2" fmla="*/ 335076 w 414280"/>
              <a:gd name="connsiteY2" fmla="*/ 0 h 296438"/>
              <a:gd name="connsiteX3" fmla="*/ 414280 w 414280"/>
              <a:gd name="connsiteY3" fmla="*/ 246859 h 296438"/>
              <a:gd name="connsiteX4" fmla="*/ 301230 w 414280"/>
              <a:gd name="connsiteY4" fmla="*/ 296438 h 296438"/>
              <a:gd name="connsiteX5" fmla="*/ 198120 w 414280"/>
              <a:gd name="connsiteY5" fmla="*/ 190407 h 296438"/>
              <a:gd name="connsiteX6" fmla="*/ 46986 w 414280"/>
              <a:gd name="connsiteY6" fmla="*/ 226343 h 296438"/>
              <a:gd name="connsiteX0" fmla="*/ 46986 w 414280"/>
              <a:gd name="connsiteY0" fmla="*/ 226343 h 296438"/>
              <a:gd name="connsiteX1" fmla="*/ 0 w 414280"/>
              <a:gd name="connsiteY1" fmla="*/ 95889 h 296438"/>
              <a:gd name="connsiteX2" fmla="*/ 335076 w 414280"/>
              <a:gd name="connsiteY2" fmla="*/ 0 h 296438"/>
              <a:gd name="connsiteX3" fmla="*/ 414280 w 414280"/>
              <a:gd name="connsiteY3" fmla="*/ 246859 h 296438"/>
              <a:gd name="connsiteX4" fmla="*/ 301230 w 414280"/>
              <a:gd name="connsiteY4" fmla="*/ 296438 h 296438"/>
              <a:gd name="connsiteX5" fmla="*/ 228475 w 414280"/>
              <a:gd name="connsiteY5" fmla="*/ 188797 h 296438"/>
              <a:gd name="connsiteX6" fmla="*/ 46986 w 414280"/>
              <a:gd name="connsiteY6" fmla="*/ 226343 h 296438"/>
              <a:gd name="connsiteX0" fmla="*/ 46986 w 414280"/>
              <a:gd name="connsiteY0" fmla="*/ 226343 h 325159"/>
              <a:gd name="connsiteX1" fmla="*/ 0 w 414280"/>
              <a:gd name="connsiteY1" fmla="*/ 95889 h 325159"/>
              <a:gd name="connsiteX2" fmla="*/ 335076 w 414280"/>
              <a:gd name="connsiteY2" fmla="*/ 0 h 325159"/>
              <a:gd name="connsiteX3" fmla="*/ 414280 w 414280"/>
              <a:gd name="connsiteY3" fmla="*/ 246859 h 325159"/>
              <a:gd name="connsiteX4" fmla="*/ 275510 w 414280"/>
              <a:gd name="connsiteY4" fmla="*/ 325159 h 325159"/>
              <a:gd name="connsiteX5" fmla="*/ 228475 w 414280"/>
              <a:gd name="connsiteY5" fmla="*/ 188797 h 325159"/>
              <a:gd name="connsiteX6" fmla="*/ 46986 w 414280"/>
              <a:gd name="connsiteY6" fmla="*/ 226343 h 325159"/>
              <a:gd name="connsiteX0" fmla="*/ 46986 w 451143"/>
              <a:gd name="connsiteY0" fmla="*/ 226343 h 325159"/>
              <a:gd name="connsiteX1" fmla="*/ 0 w 451143"/>
              <a:gd name="connsiteY1" fmla="*/ 95889 h 325159"/>
              <a:gd name="connsiteX2" fmla="*/ 335076 w 451143"/>
              <a:gd name="connsiteY2" fmla="*/ 0 h 325159"/>
              <a:gd name="connsiteX3" fmla="*/ 451143 w 451143"/>
              <a:gd name="connsiteY3" fmla="*/ 289220 h 325159"/>
              <a:gd name="connsiteX4" fmla="*/ 275510 w 451143"/>
              <a:gd name="connsiteY4" fmla="*/ 325159 h 325159"/>
              <a:gd name="connsiteX5" fmla="*/ 228475 w 451143"/>
              <a:gd name="connsiteY5" fmla="*/ 188797 h 325159"/>
              <a:gd name="connsiteX6" fmla="*/ 46986 w 451143"/>
              <a:gd name="connsiteY6" fmla="*/ 226343 h 325159"/>
              <a:gd name="connsiteX0" fmla="*/ 46986 w 444877"/>
              <a:gd name="connsiteY0" fmla="*/ 226343 h 325159"/>
              <a:gd name="connsiteX1" fmla="*/ 0 w 444877"/>
              <a:gd name="connsiteY1" fmla="*/ 95889 h 325159"/>
              <a:gd name="connsiteX2" fmla="*/ 335076 w 444877"/>
              <a:gd name="connsiteY2" fmla="*/ 0 h 325159"/>
              <a:gd name="connsiteX3" fmla="*/ 444877 w 444877"/>
              <a:gd name="connsiteY3" fmla="*/ 288490 h 325159"/>
              <a:gd name="connsiteX4" fmla="*/ 275510 w 444877"/>
              <a:gd name="connsiteY4" fmla="*/ 325159 h 325159"/>
              <a:gd name="connsiteX5" fmla="*/ 228475 w 444877"/>
              <a:gd name="connsiteY5" fmla="*/ 188797 h 325159"/>
              <a:gd name="connsiteX6" fmla="*/ 46986 w 444877"/>
              <a:gd name="connsiteY6" fmla="*/ 226343 h 325159"/>
              <a:gd name="connsiteX0" fmla="*/ 0 w 397891"/>
              <a:gd name="connsiteY0" fmla="*/ 226343 h 325159"/>
              <a:gd name="connsiteX1" fmla="*/ 5868 w 397891"/>
              <a:gd name="connsiteY1" fmla="*/ 87243 h 325159"/>
              <a:gd name="connsiteX2" fmla="*/ 288090 w 397891"/>
              <a:gd name="connsiteY2" fmla="*/ 0 h 325159"/>
              <a:gd name="connsiteX3" fmla="*/ 397891 w 397891"/>
              <a:gd name="connsiteY3" fmla="*/ 288490 h 325159"/>
              <a:gd name="connsiteX4" fmla="*/ 228524 w 397891"/>
              <a:gd name="connsiteY4" fmla="*/ 325159 h 325159"/>
              <a:gd name="connsiteX5" fmla="*/ 181489 w 397891"/>
              <a:gd name="connsiteY5" fmla="*/ 188797 h 325159"/>
              <a:gd name="connsiteX6" fmla="*/ 0 w 397891"/>
              <a:gd name="connsiteY6" fmla="*/ 226343 h 325159"/>
              <a:gd name="connsiteX0" fmla="*/ 88697 w 392023"/>
              <a:gd name="connsiteY0" fmla="*/ 313586 h 325159"/>
              <a:gd name="connsiteX1" fmla="*/ 0 w 392023"/>
              <a:gd name="connsiteY1" fmla="*/ 87243 h 325159"/>
              <a:gd name="connsiteX2" fmla="*/ 282222 w 392023"/>
              <a:gd name="connsiteY2" fmla="*/ 0 h 325159"/>
              <a:gd name="connsiteX3" fmla="*/ 392023 w 392023"/>
              <a:gd name="connsiteY3" fmla="*/ 288490 h 325159"/>
              <a:gd name="connsiteX4" fmla="*/ 222656 w 392023"/>
              <a:gd name="connsiteY4" fmla="*/ 325159 h 325159"/>
              <a:gd name="connsiteX5" fmla="*/ 175621 w 392023"/>
              <a:gd name="connsiteY5" fmla="*/ 188797 h 325159"/>
              <a:gd name="connsiteX6" fmla="*/ 88697 w 392023"/>
              <a:gd name="connsiteY6" fmla="*/ 313586 h 325159"/>
              <a:gd name="connsiteX0" fmla="*/ 88697 w 392023"/>
              <a:gd name="connsiteY0" fmla="*/ 313586 h 325159"/>
              <a:gd name="connsiteX1" fmla="*/ 0 w 392023"/>
              <a:gd name="connsiteY1" fmla="*/ 87243 h 325159"/>
              <a:gd name="connsiteX2" fmla="*/ 282222 w 392023"/>
              <a:gd name="connsiteY2" fmla="*/ 0 h 325159"/>
              <a:gd name="connsiteX3" fmla="*/ 392023 w 392023"/>
              <a:gd name="connsiteY3" fmla="*/ 288490 h 325159"/>
              <a:gd name="connsiteX4" fmla="*/ 222656 w 392023"/>
              <a:gd name="connsiteY4" fmla="*/ 325159 h 325159"/>
              <a:gd name="connsiteX5" fmla="*/ 88697 w 392023"/>
              <a:gd name="connsiteY5" fmla="*/ 313586 h 325159"/>
              <a:gd name="connsiteX0" fmla="*/ 88697 w 392023"/>
              <a:gd name="connsiteY0" fmla="*/ 313586 h 313586"/>
              <a:gd name="connsiteX1" fmla="*/ 0 w 392023"/>
              <a:gd name="connsiteY1" fmla="*/ 87243 h 313586"/>
              <a:gd name="connsiteX2" fmla="*/ 282222 w 392023"/>
              <a:gd name="connsiteY2" fmla="*/ 0 h 313586"/>
              <a:gd name="connsiteX3" fmla="*/ 392023 w 392023"/>
              <a:gd name="connsiteY3" fmla="*/ 288490 h 313586"/>
              <a:gd name="connsiteX4" fmla="*/ 88697 w 392023"/>
              <a:gd name="connsiteY4" fmla="*/ 313586 h 313586"/>
              <a:gd name="connsiteX0" fmla="*/ 88697 w 282222"/>
              <a:gd name="connsiteY0" fmla="*/ 313586 h 313586"/>
              <a:gd name="connsiteX1" fmla="*/ 0 w 282222"/>
              <a:gd name="connsiteY1" fmla="*/ 87243 h 313586"/>
              <a:gd name="connsiteX2" fmla="*/ 282222 w 282222"/>
              <a:gd name="connsiteY2" fmla="*/ 0 h 313586"/>
              <a:gd name="connsiteX3" fmla="*/ 234424 w 282222"/>
              <a:gd name="connsiteY3" fmla="*/ 278454 h 313586"/>
              <a:gd name="connsiteX4" fmla="*/ 88697 w 282222"/>
              <a:gd name="connsiteY4" fmla="*/ 313586 h 313586"/>
              <a:gd name="connsiteX0" fmla="*/ 88697 w 234424"/>
              <a:gd name="connsiteY0" fmla="*/ 269787 h 269787"/>
              <a:gd name="connsiteX1" fmla="*/ 0 w 234424"/>
              <a:gd name="connsiteY1" fmla="*/ 43444 h 269787"/>
              <a:gd name="connsiteX2" fmla="*/ 149017 w 234424"/>
              <a:gd name="connsiteY2" fmla="*/ 0 h 269787"/>
              <a:gd name="connsiteX3" fmla="*/ 234424 w 234424"/>
              <a:gd name="connsiteY3" fmla="*/ 234655 h 269787"/>
              <a:gd name="connsiteX4" fmla="*/ 88697 w 234424"/>
              <a:gd name="connsiteY4" fmla="*/ 269787 h 269787"/>
              <a:gd name="connsiteX0" fmla="*/ 88697 w 275299"/>
              <a:gd name="connsiteY0" fmla="*/ 226343 h 226343"/>
              <a:gd name="connsiteX1" fmla="*/ 0 w 275299"/>
              <a:gd name="connsiteY1" fmla="*/ 0 h 226343"/>
              <a:gd name="connsiteX2" fmla="*/ 275299 w 275299"/>
              <a:gd name="connsiteY2" fmla="*/ 12367 h 226343"/>
              <a:gd name="connsiteX3" fmla="*/ 234424 w 275299"/>
              <a:gd name="connsiteY3" fmla="*/ 191211 h 226343"/>
              <a:gd name="connsiteX4" fmla="*/ 88697 w 275299"/>
              <a:gd name="connsiteY4" fmla="*/ 226343 h 226343"/>
              <a:gd name="connsiteX0" fmla="*/ 88697 w 282433"/>
              <a:gd name="connsiteY0" fmla="*/ 226343 h 268552"/>
              <a:gd name="connsiteX1" fmla="*/ 0 w 282433"/>
              <a:gd name="connsiteY1" fmla="*/ 0 h 268552"/>
              <a:gd name="connsiteX2" fmla="*/ 275299 w 282433"/>
              <a:gd name="connsiteY2" fmla="*/ 12367 h 268552"/>
              <a:gd name="connsiteX3" fmla="*/ 282433 w 282433"/>
              <a:gd name="connsiteY3" fmla="*/ 268552 h 268552"/>
              <a:gd name="connsiteX4" fmla="*/ 88697 w 282433"/>
              <a:gd name="connsiteY4" fmla="*/ 226343 h 268552"/>
              <a:gd name="connsiteX0" fmla="*/ 84440 w 282433"/>
              <a:gd name="connsiteY0" fmla="*/ 248915 h 268552"/>
              <a:gd name="connsiteX1" fmla="*/ 0 w 282433"/>
              <a:gd name="connsiteY1" fmla="*/ 0 h 268552"/>
              <a:gd name="connsiteX2" fmla="*/ 275299 w 282433"/>
              <a:gd name="connsiteY2" fmla="*/ 12367 h 268552"/>
              <a:gd name="connsiteX3" fmla="*/ 282433 w 282433"/>
              <a:gd name="connsiteY3" fmla="*/ 268552 h 268552"/>
              <a:gd name="connsiteX4" fmla="*/ 84440 w 282433"/>
              <a:gd name="connsiteY4" fmla="*/ 248915 h 268552"/>
              <a:gd name="connsiteX0" fmla="*/ 129744 w 327737"/>
              <a:gd name="connsiteY0" fmla="*/ 236548 h 256185"/>
              <a:gd name="connsiteX1" fmla="*/ 0 w 327737"/>
              <a:gd name="connsiteY1" fmla="*/ 7154 h 256185"/>
              <a:gd name="connsiteX2" fmla="*/ 320603 w 327737"/>
              <a:gd name="connsiteY2" fmla="*/ 0 h 256185"/>
              <a:gd name="connsiteX3" fmla="*/ 327737 w 327737"/>
              <a:gd name="connsiteY3" fmla="*/ 256185 h 256185"/>
              <a:gd name="connsiteX4" fmla="*/ 129744 w 327737"/>
              <a:gd name="connsiteY4" fmla="*/ 236548 h 256185"/>
              <a:gd name="connsiteX0" fmla="*/ 129744 w 327737"/>
              <a:gd name="connsiteY0" fmla="*/ 236548 h 256185"/>
              <a:gd name="connsiteX1" fmla="*/ 13691 w 327737"/>
              <a:gd name="connsiteY1" fmla="*/ 154100 h 256185"/>
              <a:gd name="connsiteX2" fmla="*/ 0 w 327737"/>
              <a:gd name="connsiteY2" fmla="*/ 7154 h 256185"/>
              <a:gd name="connsiteX3" fmla="*/ 320603 w 327737"/>
              <a:gd name="connsiteY3" fmla="*/ 0 h 256185"/>
              <a:gd name="connsiteX4" fmla="*/ 327737 w 327737"/>
              <a:gd name="connsiteY4" fmla="*/ 256185 h 256185"/>
              <a:gd name="connsiteX5" fmla="*/ 129744 w 327737"/>
              <a:gd name="connsiteY5" fmla="*/ 236548 h 256185"/>
              <a:gd name="connsiteX0" fmla="*/ 129744 w 327737"/>
              <a:gd name="connsiteY0" fmla="*/ 236548 h 256185"/>
              <a:gd name="connsiteX1" fmla="*/ 0 w 327737"/>
              <a:gd name="connsiteY1" fmla="*/ 7154 h 256185"/>
              <a:gd name="connsiteX2" fmla="*/ 320603 w 327737"/>
              <a:gd name="connsiteY2" fmla="*/ 0 h 256185"/>
              <a:gd name="connsiteX3" fmla="*/ 327737 w 327737"/>
              <a:gd name="connsiteY3" fmla="*/ 256185 h 256185"/>
              <a:gd name="connsiteX4" fmla="*/ 129744 w 327737"/>
              <a:gd name="connsiteY4" fmla="*/ 236548 h 256185"/>
              <a:gd name="connsiteX0" fmla="*/ 0 w 336485"/>
              <a:gd name="connsiteY0" fmla="*/ 165582 h 256185"/>
              <a:gd name="connsiteX1" fmla="*/ 8748 w 336485"/>
              <a:gd name="connsiteY1" fmla="*/ 7154 h 256185"/>
              <a:gd name="connsiteX2" fmla="*/ 329351 w 336485"/>
              <a:gd name="connsiteY2" fmla="*/ 0 h 256185"/>
              <a:gd name="connsiteX3" fmla="*/ 336485 w 336485"/>
              <a:gd name="connsiteY3" fmla="*/ 256185 h 256185"/>
              <a:gd name="connsiteX4" fmla="*/ 0 w 336485"/>
              <a:gd name="connsiteY4" fmla="*/ 165582 h 256185"/>
              <a:gd name="connsiteX0" fmla="*/ 0 w 449405"/>
              <a:gd name="connsiteY0" fmla="*/ 165582 h 165582"/>
              <a:gd name="connsiteX1" fmla="*/ 8748 w 449405"/>
              <a:gd name="connsiteY1" fmla="*/ 7154 h 165582"/>
              <a:gd name="connsiteX2" fmla="*/ 329351 w 449405"/>
              <a:gd name="connsiteY2" fmla="*/ 0 h 165582"/>
              <a:gd name="connsiteX3" fmla="*/ 449405 w 449405"/>
              <a:gd name="connsiteY3" fmla="*/ 160836 h 165582"/>
              <a:gd name="connsiteX4" fmla="*/ 0 w 449405"/>
              <a:gd name="connsiteY4" fmla="*/ 165582 h 165582"/>
              <a:gd name="connsiteX0" fmla="*/ 0 w 449405"/>
              <a:gd name="connsiteY0" fmla="*/ 158428 h 158428"/>
              <a:gd name="connsiteX1" fmla="*/ 8748 w 449405"/>
              <a:gd name="connsiteY1" fmla="*/ 0 h 158428"/>
              <a:gd name="connsiteX2" fmla="*/ 439288 w 449405"/>
              <a:gd name="connsiteY2" fmla="*/ 2173 h 158428"/>
              <a:gd name="connsiteX3" fmla="*/ 449405 w 449405"/>
              <a:gd name="connsiteY3" fmla="*/ 153682 h 158428"/>
              <a:gd name="connsiteX4" fmla="*/ 0 w 449405"/>
              <a:gd name="connsiteY4" fmla="*/ 158428 h 158428"/>
              <a:gd name="connsiteX0" fmla="*/ 6725 w 456130"/>
              <a:gd name="connsiteY0" fmla="*/ 156255 h 156255"/>
              <a:gd name="connsiteX1" fmla="*/ 0 w 456130"/>
              <a:gd name="connsiteY1" fmla="*/ 7154 h 156255"/>
              <a:gd name="connsiteX2" fmla="*/ 446013 w 456130"/>
              <a:gd name="connsiteY2" fmla="*/ 0 h 156255"/>
              <a:gd name="connsiteX3" fmla="*/ 456130 w 456130"/>
              <a:gd name="connsiteY3" fmla="*/ 151509 h 156255"/>
              <a:gd name="connsiteX4" fmla="*/ 6725 w 456130"/>
              <a:gd name="connsiteY4" fmla="*/ 156255 h 156255"/>
              <a:gd name="connsiteX0" fmla="*/ 0 w 449405"/>
              <a:gd name="connsiteY0" fmla="*/ 156255 h 156255"/>
              <a:gd name="connsiteX1" fmla="*/ 7631 w 449405"/>
              <a:gd name="connsiteY1" fmla="*/ 4574 h 156255"/>
              <a:gd name="connsiteX2" fmla="*/ 439288 w 449405"/>
              <a:gd name="connsiteY2" fmla="*/ 0 h 156255"/>
              <a:gd name="connsiteX3" fmla="*/ 449405 w 449405"/>
              <a:gd name="connsiteY3" fmla="*/ 151509 h 156255"/>
              <a:gd name="connsiteX4" fmla="*/ 0 w 449405"/>
              <a:gd name="connsiteY4" fmla="*/ 156255 h 156255"/>
              <a:gd name="connsiteX0" fmla="*/ 2926 w 452331"/>
              <a:gd name="connsiteY0" fmla="*/ 156255 h 156255"/>
              <a:gd name="connsiteX1" fmla="*/ 0 w 452331"/>
              <a:gd name="connsiteY1" fmla="*/ 9526 h 156255"/>
              <a:gd name="connsiteX2" fmla="*/ 442214 w 452331"/>
              <a:gd name="connsiteY2" fmla="*/ 0 h 156255"/>
              <a:gd name="connsiteX3" fmla="*/ 452331 w 452331"/>
              <a:gd name="connsiteY3" fmla="*/ 151509 h 156255"/>
              <a:gd name="connsiteX4" fmla="*/ 2926 w 452331"/>
              <a:gd name="connsiteY4" fmla="*/ 156255 h 156255"/>
              <a:gd name="connsiteX0" fmla="*/ 2926 w 749692"/>
              <a:gd name="connsiteY0" fmla="*/ 164733 h 164733"/>
              <a:gd name="connsiteX1" fmla="*/ 0 w 749692"/>
              <a:gd name="connsiteY1" fmla="*/ 18004 h 164733"/>
              <a:gd name="connsiteX2" fmla="*/ 749692 w 749692"/>
              <a:gd name="connsiteY2" fmla="*/ 0 h 164733"/>
              <a:gd name="connsiteX3" fmla="*/ 452331 w 749692"/>
              <a:gd name="connsiteY3" fmla="*/ 159987 h 164733"/>
              <a:gd name="connsiteX4" fmla="*/ 2926 w 749692"/>
              <a:gd name="connsiteY4" fmla="*/ 164733 h 164733"/>
              <a:gd name="connsiteX0" fmla="*/ 2926 w 749692"/>
              <a:gd name="connsiteY0" fmla="*/ 164733 h 608730"/>
              <a:gd name="connsiteX1" fmla="*/ 0 w 749692"/>
              <a:gd name="connsiteY1" fmla="*/ 18004 h 608730"/>
              <a:gd name="connsiteX2" fmla="*/ 749692 w 749692"/>
              <a:gd name="connsiteY2" fmla="*/ 0 h 608730"/>
              <a:gd name="connsiteX3" fmla="*/ 614111 w 749692"/>
              <a:gd name="connsiteY3" fmla="*/ 608730 h 608730"/>
              <a:gd name="connsiteX4" fmla="*/ 2926 w 749692"/>
              <a:gd name="connsiteY4" fmla="*/ 164733 h 608730"/>
              <a:gd name="connsiteX0" fmla="*/ 975 w 769105"/>
              <a:gd name="connsiteY0" fmla="*/ 425860 h 608730"/>
              <a:gd name="connsiteX1" fmla="*/ 19413 w 769105"/>
              <a:gd name="connsiteY1" fmla="*/ 18004 h 608730"/>
              <a:gd name="connsiteX2" fmla="*/ 769105 w 769105"/>
              <a:gd name="connsiteY2" fmla="*/ 0 h 608730"/>
              <a:gd name="connsiteX3" fmla="*/ 633524 w 769105"/>
              <a:gd name="connsiteY3" fmla="*/ 608730 h 608730"/>
              <a:gd name="connsiteX4" fmla="*/ 975 w 769105"/>
              <a:gd name="connsiteY4" fmla="*/ 425860 h 608730"/>
              <a:gd name="connsiteX0" fmla="*/ 975 w 769105"/>
              <a:gd name="connsiteY0" fmla="*/ 427266 h 610136"/>
              <a:gd name="connsiteX1" fmla="*/ 24499 w 769105"/>
              <a:gd name="connsiteY1" fmla="*/ 0 h 610136"/>
              <a:gd name="connsiteX2" fmla="*/ 769105 w 769105"/>
              <a:gd name="connsiteY2" fmla="*/ 1406 h 610136"/>
              <a:gd name="connsiteX3" fmla="*/ 633524 w 769105"/>
              <a:gd name="connsiteY3" fmla="*/ 610136 h 610136"/>
              <a:gd name="connsiteX4" fmla="*/ 975 w 769105"/>
              <a:gd name="connsiteY4" fmla="*/ 427266 h 610136"/>
              <a:gd name="connsiteX0" fmla="*/ 101798 w 869928"/>
              <a:gd name="connsiteY0" fmla="*/ 427266 h 610136"/>
              <a:gd name="connsiteX1" fmla="*/ 123560 w 869928"/>
              <a:gd name="connsiteY1" fmla="*/ 73196 h 610136"/>
              <a:gd name="connsiteX2" fmla="*/ 125322 w 869928"/>
              <a:gd name="connsiteY2" fmla="*/ 0 h 610136"/>
              <a:gd name="connsiteX3" fmla="*/ 869928 w 869928"/>
              <a:gd name="connsiteY3" fmla="*/ 1406 h 610136"/>
              <a:gd name="connsiteX4" fmla="*/ 734347 w 869928"/>
              <a:gd name="connsiteY4" fmla="*/ 610136 h 610136"/>
              <a:gd name="connsiteX5" fmla="*/ 101798 w 869928"/>
              <a:gd name="connsiteY5" fmla="*/ 427266 h 610136"/>
              <a:gd name="connsiteX0" fmla="*/ 101798 w 869928"/>
              <a:gd name="connsiteY0" fmla="*/ 427266 h 610136"/>
              <a:gd name="connsiteX1" fmla="*/ 123560 w 869928"/>
              <a:gd name="connsiteY1" fmla="*/ 73196 h 610136"/>
              <a:gd name="connsiteX2" fmla="*/ 125322 w 869928"/>
              <a:gd name="connsiteY2" fmla="*/ 0 h 610136"/>
              <a:gd name="connsiteX3" fmla="*/ 869928 w 869928"/>
              <a:gd name="connsiteY3" fmla="*/ 1406 h 610136"/>
              <a:gd name="connsiteX4" fmla="*/ 734347 w 869928"/>
              <a:gd name="connsiteY4" fmla="*/ 610136 h 610136"/>
              <a:gd name="connsiteX5" fmla="*/ 101798 w 869928"/>
              <a:gd name="connsiteY5" fmla="*/ 427266 h 610136"/>
              <a:gd name="connsiteX0" fmla="*/ 101798 w 869928"/>
              <a:gd name="connsiteY0" fmla="*/ 429526 h 612396"/>
              <a:gd name="connsiteX1" fmla="*/ 103960 w 869928"/>
              <a:gd name="connsiteY1" fmla="*/ 24399 h 612396"/>
              <a:gd name="connsiteX2" fmla="*/ 125322 w 869928"/>
              <a:gd name="connsiteY2" fmla="*/ 2260 h 612396"/>
              <a:gd name="connsiteX3" fmla="*/ 869928 w 869928"/>
              <a:gd name="connsiteY3" fmla="*/ 3666 h 612396"/>
              <a:gd name="connsiteX4" fmla="*/ 734347 w 869928"/>
              <a:gd name="connsiteY4" fmla="*/ 612396 h 612396"/>
              <a:gd name="connsiteX5" fmla="*/ 101798 w 869928"/>
              <a:gd name="connsiteY5" fmla="*/ 429526 h 612396"/>
              <a:gd name="connsiteX0" fmla="*/ 0 w 768130"/>
              <a:gd name="connsiteY0" fmla="*/ 429526 h 612396"/>
              <a:gd name="connsiteX1" fmla="*/ 2162 w 768130"/>
              <a:gd name="connsiteY1" fmla="*/ 24399 h 612396"/>
              <a:gd name="connsiteX2" fmla="*/ 23524 w 768130"/>
              <a:gd name="connsiteY2" fmla="*/ 2260 h 612396"/>
              <a:gd name="connsiteX3" fmla="*/ 768130 w 768130"/>
              <a:gd name="connsiteY3" fmla="*/ 3666 h 612396"/>
              <a:gd name="connsiteX4" fmla="*/ 632549 w 768130"/>
              <a:gd name="connsiteY4" fmla="*/ 612396 h 612396"/>
              <a:gd name="connsiteX5" fmla="*/ 0 w 768130"/>
              <a:gd name="connsiteY5" fmla="*/ 429526 h 612396"/>
              <a:gd name="connsiteX0" fmla="*/ 0 w 768130"/>
              <a:gd name="connsiteY0" fmla="*/ 427266 h 610136"/>
              <a:gd name="connsiteX1" fmla="*/ 2162 w 768130"/>
              <a:gd name="connsiteY1" fmla="*/ 22139 h 610136"/>
              <a:gd name="connsiteX2" fmla="*/ 23524 w 768130"/>
              <a:gd name="connsiteY2" fmla="*/ 0 h 610136"/>
              <a:gd name="connsiteX3" fmla="*/ 768130 w 768130"/>
              <a:gd name="connsiteY3" fmla="*/ 1406 h 610136"/>
              <a:gd name="connsiteX4" fmla="*/ 632549 w 768130"/>
              <a:gd name="connsiteY4" fmla="*/ 610136 h 610136"/>
              <a:gd name="connsiteX5" fmla="*/ 0 w 768130"/>
              <a:gd name="connsiteY5" fmla="*/ 427266 h 610136"/>
              <a:gd name="connsiteX0" fmla="*/ 34807 w 766689"/>
              <a:gd name="connsiteY0" fmla="*/ 403212 h 610136"/>
              <a:gd name="connsiteX1" fmla="*/ 721 w 766689"/>
              <a:gd name="connsiteY1" fmla="*/ 22139 h 610136"/>
              <a:gd name="connsiteX2" fmla="*/ 22083 w 766689"/>
              <a:gd name="connsiteY2" fmla="*/ 0 h 610136"/>
              <a:gd name="connsiteX3" fmla="*/ 766689 w 766689"/>
              <a:gd name="connsiteY3" fmla="*/ 1406 h 610136"/>
              <a:gd name="connsiteX4" fmla="*/ 631108 w 766689"/>
              <a:gd name="connsiteY4" fmla="*/ 610136 h 610136"/>
              <a:gd name="connsiteX5" fmla="*/ 34807 w 766689"/>
              <a:gd name="connsiteY5" fmla="*/ 403212 h 610136"/>
              <a:gd name="connsiteX0" fmla="*/ 7978 w 766689"/>
              <a:gd name="connsiteY0" fmla="*/ 430738 h 610136"/>
              <a:gd name="connsiteX1" fmla="*/ 721 w 766689"/>
              <a:gd name="connsiteY1" fmla="*/ 22139 h 610136"/>
              <a:gd name="connsiteX2" fmla="*/ 22083 w 766689"/>
              <a:gd name="connsiteY2" fmla="*/ 0 h 610136"/>
              <a:gd name="connsiteX3" fmla="*/ 766689 w 766689"/>
              <a:gd name="connsiteY3" fmla="*/ 1406 h 610136"/>
              <a:gd name="connsiteX4" fmla="*/ 631108 w 766689"/>
              <a:gd name="connsiteY4" fmla="*/ 610136 h 610136"/>
              <a:gd name="connsiteX5" fmla="*/ 7978 w 766689"/>
              <a:gd name="connsiteY5" fmla="*/ 430738 h 610136"/>
              <a:gd name="connsiteX0" fmla="*/ 7978 w 766689"/>
              <a:gd name="connsiteY0" fmla="*/ 430738 h 492675"/>
              <a:gd name="connsiteX1" fmla="*/ 721 w 766689"/>
              <a:gd name="connsiteY1" fmla="*/ 22139 h 492675"/>
              <a:gd name="connsiteX2" fmla="*/ 22083 w 766689"/>
              <a:gd name="connsiteY2" fmla="*/ 0 h 492675"/>
              <a:gd name="connsiteX3" fmla="*/ 766689 w 766689"/>
              <a:gd name="connsiteY3" fmla="*/ 1406 h 492675"/>
              <a:gd name="connsiteX4" fmla="*/ 238979 w 766689"/>
              <a:gd name="connsiteY4" fmla="*/ 492675 h 492675"/>
              <a:gd name="connsiteX5" fmla="*/ 7978 w 766689"/>
              <a:gd name="connsiteY5" fmla="*/ 430738 h 492675"/>
              <a:gd name="connsiteX0" fmla="*/ 7978 w 766689"/>
              <a:gd name="connsiteY0" fmla="*/ 430738 h 552544"/>
              <a:gd name="connsiteX1" fmla="*/ 721 w 766689"/>
              <a:gd name="connsiteY1" fmla="*/ 22139 h 552544"/>
              <a:gd name="connsiteX2" fmla="*/ 22083 w 766689"/>
              <a:gd name="connsiteY2" fmla="*/ 0 h 552544"/>
              <a:gd name="connsiteX3" fmla="*/ 766689 w 766689"/>
              <a:gd name="connsiteY3" fmla="*/ 1406 h 552544"/>
              <a:gd name="connsiteX4" fmla="*/ 648688 w 766689"/>
              <a:gd name="connsiteY4" fmla="*/ 552544 h 552544"/>
              <a:gd name="connsiteX5" fmla="*/ 238979 w 766689"/>
              <a:gd name="connsiteY5" fmla="*/ 492675 h 552544"/>
              <a:gd name="connsiteX6" fmla="*/ 7978 w 766689"/>
              <a:gd name="connsiteY6" fmla="*/ 430738 h 552544"/>
              <a:gd name="connsiteX0" fmla="*/ 7978 w 782097"/>
              <a:gd name="connsiteY0" fmla="*/ 457486 h 579292"/>
              <a:gd name="connsiteX1" fmla="*/ 721 w 782097"/>
              <a:gd name="connsiteY1" fmla="*/ 48887 h 579292"/>
              <a:gd name="connsiteX2" fmla="*/ 22083 w 782097"/>
              <a:gd name="connsiteY2" fmla="*/ 26748 h 579292"/>
              <a:gd name="connsiteX3" fmla="*/ 782097 w 782097"/>
              <a:gd name="connsiteY3" fmla="*/ 0 h 579292"/>
              <a:gd name="connsiteX4" fmla="*/ 648688 w 782097"/>
              <a:gd name="connsiteY4" fmla="*/ 579292 h 579292"/>
              <a:gd name="connsiteX5" fmla="*/ 238979 w 782097"/>
              <a:gd name="connsiteY5" fmla="*/ 519423 h 579292"/>
              <a:gd name="connsiteX6" fmla="*/ 7978 w 782097"/>
              <a:gd name="connsiteY6" fmla="*/ 457486 h 579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2097" h="579292">
                <a:moveTo>
                  <a:pt x="7978" y="457486"/>
                </a:moveTo>
                <a:cubicBezTo>
                  <a:pt x="8699" y="322444"/>
                  <a:pt x="0" y="183929"/>
                  <a:pt x="721" y="48887"/>
                </a:cubicBezTo>
                <a:lnTo>
                  <a:pt x="22083" y="26748"/>
                </a:lnTo>
                <a:lnTo>
                  <a:pt x="782097" y="0"/>
                </a:lnTo>
                <a:lnTo>
                  <a:pt x="648688" y="579292"/>
                </a:lnTo>
                <a:lnTo>
                  <a:pt x="238979" y="519423"/>
                </a:lnTo>
                <a:lnTo>
                  <a:pt x="7978" y="457486"/>
                </a:lnTo>
                <a:close/>
              </a:path>
            </a:pathLst>
          </a:custGeom>
          <a:solidFill>
            <a:srgbClr val="00B0F0">
              <a:alpha val="85000"/>
            </a:srgbClr>
          </a:solidFill>
          <a:ln w="12700" cmpd="sng">
            <a:solidFill>
              <a:schemeClr val="tx1"/>
            </a:solidFill>
            <a:prstDash val="solid"/>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272" name="フリーフォーム 271"/>
          <p:cNvSpPr/>
          <p:nvPr/>
        </p:nvSpPr>
        <p:spPr>
          <a:xfrm rot="900000">
            <a:off x="9520187" y="4167930"/>
            <a:ext cx="499735" cy="580002"/>
          </a:xfrm>
          <a:custGeom>
            <a:avLst/>
            <a:gdLst>
              <a:gd name="connsiteX0" fmla="*/ 33337 w 352425"/>
              <a:gd name="connsiteY0" fmla="*/ 259557 h 259557"/>
              <a:gd name="connsiteX1" fmla="*/ 0 w 352425"/>
              <a:gd name="connsiteY1" fmla="*/ 150019 h 259557"/>
              <a:gd name="connsiteX2" fmla="*/ 54769 w 352425"/>
              <a:gd name="connsiteY2" fmla="*/ 135732 h 259557"/>
              <a:gd name="connsiteX3" fmla="*/ 33337 w 352425"/>
              <a:gd name="connsiteY3" fmla="*/ 80963 h 259557"/>
              <a:gd name="connsiteX4" fmla="*/ 307181 w 352425"/>
              <a:gd name="connsiteY4" fmla="*/ 0 h 259557"/>
              <a:gd name="connsiteX5" fmla="*/ 352425 w 352425"/>
              <a:gd name="connsiteY5" fmla="*/ 157163 h 259557"/>
              <a:gd name="connsiteX6" fmla="*/ 33337 w 352425"/>
              <a:gd name="connsiteY6" fmla="*/ 259557 h 259557"/>
              <a:gd name="connsiteX0" fmla="*/ 33337 w 352425"/>
              <a:gd name="connsiteY0" fmla="*/ 259557 h 259557"/>
              <a:gd name="connsiteX1" fmla="*/ 0 w 352425"/>
              <a:gd name="connsiteY1" fmla="*/ 150019 h 259557"/>
              <a:gd name="connsiteX2" fmla="*/ 33337 w 352425"/>
              <a:gd name="connsiteY2" fmla="*/ 80963 h 259557"/>
              <a:gd name="connsiteX3" fmla="*/ 307181 w 352425"/>
              <a:gd name="connsiteY3" fmla="*/ 0 h 259557"/>
              <a:gd name="connsiteX4" fmla="*/ 352425 w 352425"/>
              <a:gd name="connsiteY4" fmla="*/ 157163 h 259557"/>
              <a:gd name="connsiteX5" fmla="*/ 33337 w 352425"/>
              <a:gd name="connsiteY5" fmla="*/ 259557 h 259557"/>
              <a:gd name="connsiteX0" fmla="*/ 33337 w 352425"/>
              <a:gd name="connsiteY0" fmla="*/ 259557 h 259557"/>
              <a:gd name="connsiteX1" fmla="*/ 0 w 352425"/>
              <a:gd name="connsiteY1" fmla="*/ 150019 h 259557"/>
              <a:gd name="connsiteX2" fmla="*/ 307181 w 352425"/>
              <a:gd name="connsiteY2" fmla="*/ 0 h 259557"/>
              <a:gd name="connsiteX3" fmla="*/ 352425 w 352425"/>
              <a:gd name="connsiteY3" fmla="*/ 157163 h 259557"/>
              <a:gd name="connsiteX4" fmla="*/ 33337 w 352425"/>
              <a:gd name="connsiteY4" fmla="*/ 259557 h 259557"/>
              <a:gd name="connsiteX0" fmla="*/ 134829 w 453917"/>
              <a:gd name="connsiteY0" fmla="*/ 259557 h 259557"/>
              <a:gd name="connsiteX1" fmla="*/ 0 w 453917"/>
              <a:gd name="connsiteY1" fmla="*/ 91588 h 259557"/>
              <a:gd name="connsiteX2" fmla="*/ 408673 w 453917"/>
              <a:gd name="connsiteY2" fmla="*/ 0 h 259557"/>
              <a:gd name="connsiteX3" fmla="*/ 453917 w 453917"/>
              <a:gd name="connsiteY3" fmla="*/ 157163 h 259557"/>
              <a:gd name="connsiteX4" fmla="*/ 134829 w 453917"/>
              <a:gd name="connsiteY4" fmla="*/ 259557 h 259557"/>
              <a:gd name="connsiteX0" fmla="*/ 134829 w 453917"/>
              <a:gd name="connsiteY0" fmla="*/ 292997 h 292997"/>
              <a:gd name="connsiteX1" fmla="*/ 0 w 453917"/>
              <a:gd name="connsiteY1" fmla="*/ 125028 h 292997"/>
              <a:gd name="connsiteX2" fmla="*/ 397305 w 453917"/>
              <a:gd name="connsiteY2" fmla="*/ 0 h 292997"/>
              <a:gd name="connsiteX3" fmla="*/ 453917 w 453917"/>
              <a:gd name="connsiteY3" fmla="*/ 190603 h 292997"/>
              <a:gd name="connsiteX4" fmla="*/ 134829 w 453917"/>
              <a:gd name="connsiteY4" fmla="*/ 292997 h 292997"/>
              <a:gd name="connsiteX0" fmla="*/ 134829 w 487154"/>
              <a:gd name="connsiteY0" fmla="*/ 292997 h 292997"/>
              <a:gd name="connsiteX1" fmla="*/ 0 w 487154"/>
              <a:gd name="connsiteY1" fmla="*/ 125028 h 292997"/>
              <a:gd name="connsiteX2" fmla="*/ 397305 w 487154"/>
              <a:gd name="connsiteY2" fmla="*/ 0 h 292997"/>
              <a:gd name="connsiteX3" fmla="*/ 487154 w 487154"/>
              <a:gd name="connsiteY3" fmla="*/ 240130 h 292997"/>
              <a:gd name="connsiteX4" fmla="*/ 134829 w 487154"/>
              <a:gd name="connsiteY4" fmla="*/ 292997 h 292997"/>
              <a:gd name="connsiteX0" fmla="*/ 28575 w 487154"/>
              <a:gd name="connsiteY0" fmla="*/ 180404 h 240130"/>
              <a:gd name="connsiteX1" fmla="*/ 0 w 487154"/>
              <a:gd name="connsiteY1" fmla="*/ 125028 h 240130"/>
              <a:gd name="connsiteX2" fmla="*/ 397305 w 487154"/>
              <a:gd name="connsiteY2" fmla="*/ 0 h 240130"/>
              <a:gd name="connsiteX3" fmla="*/ 487154 w 487154"/>
              <a:gd name="connsiteY3" fmla="*/ 240130 h 240130"/>
              <a:gd name="connsiteX4" fmla="*/ 28575 w 487154"/>
              <a:gd name="connsiteY4" fmla="*/ 180404 h 240130"/>
              <a:gd name="connsiteX0" fmla="*/ 15683 w 474262"/>
              <a:gd name="connsiteY0" fmla="*/ 180404 h 240130"/>
              <a:gd name="connsiteX1" fmla="*/ 0 w 474262"/>
              <a:gd name="connsiteY1" fmla="*/ 122626 h 240130"/>
              <a:gd name="connsiteX2" fmla="*/ 384413 w 474262"/>
              <a:gd name="connsiteY2" fmla="*/ 0 h 240130"/>
              <a:gd name="connsiteX3" fmla="*/ 474262 w 474262"/>
              <a:gd name="connsiteY3" fmla="*/ 240130 h 240130"/>
              <a:gd name="connsiteX4" fmla="*/ 15683 w 474262"/>
              <a:gd name="connsiteY4" fmla="*/ 180404 h 240130"/>
              <a:gd name="connsiteX0" fmla="*/ 15683 w 474262"/>
              <a:gd name="connsiteY0" fmla="*/ 187133 h 246859"/>
              <a:gd name="connsiteX1" fmla="*/ 0 w 474262"/>
              <a:gd name="connsiteY1" fmla="*/ 129355 h 246859"/>
              <a:gd name="connsiteX2" fmla="*/ 395058 w 474262"/>
              <a:gd name="connsiteY2" fmla="*/ 0 h 246859"/>
              <a:gd name="connsiteX3" fmla="*/ 474262 w 474262"/>
              <a:gd name="connsiteY3" fmla="*/ 246859 h 246859"/>
              <a:gd name="connsiteX4" fmla="*/ 15683 w 474262"/>
              <a:gd name="connsiteY4" fmla="*/ 187133 h 246859"/>
              <a:gd name="connsiteX0" fmla="*/ 0 w 458579"/>
              <a:gd name="connsiteY0" fmla="*/ 187133 h 246859"/>
              <a:gd name="connsiteX1" fmla="*/ 7838 w 458579"/>
              <a:gd name="connsiteY1" fmla="*/ 118267 h 246859"/>
              <a:gd name="connsiteX2" fmla="*/ 379375 w 458579"/>
              <a:gd name="connsiteY2" fmla="*/ 0 h 246859"/>
              <a:gd name="connsiteX3" fmla="*/ 458579 w 458579"/>
              <a:gd name="connsiteY3" fmla="*/ 246859 h 246859"/>
              <a:gd name="connsiteX4" fmla="*/ 0 w 458579"/>
              <a:gd name="connsiteY4" fmla="*/ 187133 h 246859"/>
              <a:gd name="connsiteX0" fmla="*/ 83447 w 450741"/>
              <a:gd name="connsiteY0" fmla="*/ 226343 h 246859"/>
              <a:gd name="connsiteX1" fmla="*/ 0 w 450741"/>
              <a:gd name="connsiteY1" fmla="*/ 118267 h 246859"/>
              <a:gd name="connsiteX2" fmla="*/ 371537 w 450741"/>
              <a:gd name="connsiteY2" fmla="*/ 0 h 246859"/>
              <a:gd name="connsiteX3" fmla="*/ 450741 w 450741"/>
              <a:gd name="connsiteY3" fmla="*/ 246859 h 246859"/>
              <a:gd name="connsiteX4" fmla="*/ 83447 w 450741"/>
              <a:gd name="connsiteY4" fmla="*/ 226343 h 246859"/>
              <a:gd name="connsiteX0" fmla="*/ 46986 w 414280"/>
              <a:gd name="connsiteY0" fmla="*/ 226343 h 246859"/>
              <a:gd name="connsiteX1" fmla="*/ 0 w 414280"/>
              <a:gd name="connsiteY1" fmla="*/ 95889 h 246859"/>
              <a:gd name="connsiteX2" fmla="*/ 335076 w 414280"/>
              <a:gd name="connsiteY2" fmla="*/ 0 h 246859"/>
              <a:gd name="connsiteX3" fmla="*/ 414280 w 414280"/>
              <a:gd name="connsiteY3" fmla="*/ 246859 h 246859"/>
              <a:gd name="connsiteX4" fmla="*/ 46986 w 414280"/>
              <a:gd name="connsiteY4" fmla="*/ 226343 h 246859"/>
              <a:gd name="connsiteX0" fmla="*/ 46986 w 414280"/>
              <a:gd name="connsiteY0" fmla="*/ 226343 h 246859"/>
              <a:gd name="connsiteX1" fmla="*/ 0 w 414280"/>
              <a:gd name="connsiteY1" fmla="*/ 95889 h 246859"/>
              <a:gd name="connsiteX2" fmla="*/ 335076 w 414280"/>
              <a:gd name="connsiteY2" fmla="*/ 0 h 246859"/>
              <a:gd name="connsiteX3" fmla="*/ 414280 w 414280"/>
              <a:gd name="connsiteY3" fmla="*/ 246859 h 246859"/>
              <a:gd name="connsiteX4" fmla="*/ 198120 w 414280"/>
              <a:gd name="connsiteY4" fmla="*/ 190407 h 246859"/>
              <a:gd name="connsiteX5" fmla="*/ 46986 w 414280"/>
              <a:gd name="connsiteY5" fmla="*/ 226343 h 246859"/>
              <a:gd name="connsiteX0" fmla="*/ 46986 w 414280"/>
              <a:gd name="connsiteY0" fmla="*/ 226343 h 296438"/>
              <a:gd name="connsiteX1" fmla="*/ 0 w 414280"/>
              <a:gd name="connsiteY1" fmla="*/ 95889 h 296438"/>
              <a:gd name="connsiteX2" fmla="*/ 335076 w 414280"/>
              <a:gd name="connsiteY2" fmla="*/ 0 h 296438"/>
              <a:gd name="connsiteX3" fmla="*/ 414280 w 414280"/>
              <a:gd name="connsiteY3" fmla="*/ 246859 h 296438"/>
              <a:gd name="connsiteX4" fmla="*/ 301230 w 414280"/>
              <a:gd name="connsiteY4" fmla="*/ 296438 h 296438"/>
              <a:gd name="connsiteX5" fmla="*/ 198120 w 414280"/>
              <a:gd name="connsiteY5" fmla="*/ 190407 h 296438"/>
              <a:gd name="connsiteX6" fmla="*/ 46986 w 414280"/>
              <a:gd name="connsiteY6" fmla="*/ 226343 h 296438"/>
              <a:gd name="connsiteX0" fmla="*/ 46986 w 414280"/>
              <a:gd name="connsiteY0" fmla="*/ 226343 h 296438"/>
              <a:gd name="connsiteX1" fmla="*/ 0 w 414280"/>
              <a:gd name="connsiteY1" fmla="*/ 95889 h 296438"/>
              <a:gd name="connsiteX2" fmla="*/ 335076 w 414280"/>
              <a:gd name="connsiteY2" fmla="*/ 0 h 296438"/>
              <a:gd name="connsiteX3" fmla="*/ 414280 w 414280"/>
              <a:gd name="connsiteY3" fmla="*/ 246859 h 296438"/>
              <a:gd name="connsiteX4" fmla="*/ 301230 w 414280"/>
              <a:gd name="connsiteY4" fmla="*/ 296438 h 296438"/>
              <a:gd name="connsiteX5" fmla="*/ 228475 w 414280"/>
              <a:gd name="connsiteY5" fmla="*/ 188797 h 296438"/>
              <a:gd name="connsiteX6" fmla="*/ 46986 w 414280"/>
              <a:gd name="connsiteY6" fmla="*/ 226343 h 296438"/>
              <a:gd name="connsiteX0" fmla="*/ 46986 w 414280"/>
              <a:gd name="connsiteY0" fmla="*/ 226343 h 325159"/>
              <a:gd name="connsiteX1" fmla="*/ 0 w 414280"/>
              <a:gd name="connsiteY1" fmla="*/ 95889 h 325159"/>
              <a:gd name="connsiteX2" fmla="*/ 335076 w 414280"/>
              <a:gd name="connsiteY2" fmla="*/ 0 h 325159"/>
              <a:gd name="connsiteX3" fmla="*/ 414280 w 414280"/>
              <a:gd name="connsiteY3" fmla="*/ 246859 h 325159"/>
              <a:gd name="connsiteX4" fmla="*/ 275510 w 414280"/>
              <a:gd name="connsiteY4" fmla="*/ 325159 h 325159"/>
              <a:gd name="connsiteX5" fmla="*/ 228475 w 414280"/>
              <a:gd name="connsiteY5" fmla="*/ 188797 h 325159"/>
              <a:gd name="connsiteX6" fmla="*/ 46986 w 414280"/>
              <a:gd name="connsiteY6" fmla="*/ 226343 h 325159"/>
              <a:gd name="connsiteX0" fmla="*/ 46986 w 451143"/>
              <a:gd name="connsiteY0" fmla="*/ 226343 h 325159"/>
              <a:gd name="connsiteX1" fmla="*/ 0 w 451143"/>
              <a:gd name="connsiteY1" fmla="*/ 95889 h 325159"/>
              <a:gd name="connsiteX2" fmla="*/ 335076 w 451143"/>
              <a:gd name="connsiteY2" fmla="*/ 0 h 325159"/>
              <a:gd name="connsiteX3" fmla="*/ 451143 w 451143"/>
              <a:gd name="connsiteY3" fmla="*/ 289220 h 325159"/>
              <a:gd name="connsiteX4" fmla="*/ 275510 w 451143"/>
              <a:gd name="connsiteY4" fmla="*/ 325159 h 325159"/>
              <a:gd name="connsiteX5" fmla="*/ 228475 w 451143"/>
              <a:gd name="connsiteY5" fmla="*/ 188797 h 325159"/>
              <a:gd name="connsiteX6" fmla="*/ 46986 w 451143"/>
              <a:gd name="connsiteY6" fmla="*/ 226343 h 325159"/>
              <a:gd name="connsiteX0" fmla="*/ 46986 w 444877"/>
              <a:gd name="connsiteY0" fmla="*/ 226343 h 325159"/>
              <a:gd name="connsiteX1" fmla="*/ 0 w 444877"/>
              <a:gd name="connsiteY1" fmla="*/ 95889 h 325159"/>
              <a:gd name="connsiteX2" fmla="*/ 335076 w 444877"/>
              <a:gd name="connsiteY2" fmla="*/ 0 h 325159"/>
              <a:gd name="connsiteX3" fmla="*/ 444877 w 444877"/>
              <a:gd name="connsiteY3" fmla="*/ 288490 h 325159"/>
              <a:gd name="connsiteX4" fmla="*/ 275510 w 444877"/>
              <a:gd name="connsiteY4" fmla="*/ 325159 h 325159"/>
              <a:gd name="connsiteX5" fmla="*/ 228475 w 444877"/>
              <a:gd name="connsiteY5" fmla="*/ 188797 h 325159"/>
              <a:gd name="connsiteX6" fmla="*/ 46986 w 444877"/>
              <a:gd name="connsiteY6" fmla="*/ 226343 h 325159"/>
              <a:gd name="connsiteX0" fmla="*/ 46986 w 444877"/>
              <a:gd name="connsiteY0" fmla="*/ 172976 h 271792"/>
              <a:gd name="connsiteX1" fmla="*/ 0 w 444877"/>
              <a:gd name="connsiteY1" fmla="*/ 42522 h 271792"/>
              <a:gd name="connsiteX2" fmla="*/ 314162 w 444877"/>
              <a:gd name="connsiteY2" fmla="*/ 0 h 271792"/>
              <a:gd name="connsiteX3" fmla="*/ 444877 w 444877"/>
              <a:gd name="connsiteY3" fmla="*/ 235123 h 271792"/>
              <a:gd name="connsiteX4" fmla="*/ 275510 w 444877"/>
              <a:gd name="connsiteY4" fmla="*/ 271792 h 271792"/>
              <a:gd name="connsiteX5" fmla="*/ 228475 w 444877"/>
              <a:gd name="connsiteY5" fmla="*/ 135430 h 271792"/>
              <a:gd name="connsiteX6" fmla="*/ 46986 w 444877"/>
              <a:gd name="connsiteY6" fmla="*/ 172976 h 271792"/>
              <a:gd name="connsiteX0" fmla="*/ 0 w 397891"/>
              <a:gd name="connsiteY0" fmla="*/ 172976 h 271792"/>
              <a:gd name="connsiteX1" fmla="*/ 30630 w 397891"/>
              <a:gd name="connsiteY1" fmla="*/ 61666 h 271792"/>
              <a:gd name="connsiteX2" fmla="*/ 267176 w 397891"/>
              <a:gd name="connsiteY2" fmla="*/ 0 h 271792"/>
              <a:gd name="connsiteX3" fmla="*/ 397891 w 397891"/>
              <a:gd name="connsiteY3" fmla="*/ 235123 h 271792"/>
              <a:gd name="connsiteX4" fmla="*/ 228524 w 397891"/>
              <a:gd name="connsiteY4" fmla="*/ 271792 h 271792"/>
              <a:gd name="connsiteX5" fmla="*/ 181489 w 397891"/>
              <a:gd name="connsiteY5" fmla="*/ 135430 h 271792"/>
              <a:gd name="connsiteX6" fmla="*/ 0 w 397891"/>
              <a:gd name="connsiteY6" fmla="*/ 172976 h 271792"/>
              <a:gd name="connsiteX0" fmla="*/ 29668 w 367261"/>
              <a:gd name="connsiteY0" fmla="*/ 165060 h 271792"/>
              <a:gd name="connsiteX1" fmla="*/ 0 w 367261"/>
              <a:gd name="connsiteY1" fmla="*/ 61666 h 271792"/>
              <a:gd name="connsiteX2" fmla="*/ 236546 w 367261"/>
              <a:gd name="connsiteY2" fmla="*/ 0 h 271792"/>
              <a:gd name="connsiteX3" fmla="*/ 367261 w 367261"/>
              <a:gd name="connsiteY3" fmla="*/ 235123 h 271792"/>
              <a:gd name="connsiteX4" fmla="*/ 197894 w 367261"/>
              <a:gd name="connsiteY4" fmla="*/ 271792 h 271792"/>
              <a:gd name="connsiteX5" fmla="*/ 150859 w 367261"/>
              <a:gd name="connsiteY5" fmla="*/ 135430 h 271792"/>
              <a:gd name="connsiteX6" fmla="*/ 29668 w 367261"/>
              <a:gd name="connsiteY6" fmla="*/ 165060 h 271792"/>
              <a:gd name="connsiteX0" fmla="*/ 29668 w 367261"/>
              <a:gd name="connsiteY0" fmla="*/ 165060 h 235123"/>
              <a:gd name="connsiteX1" fmla="*/ 0 w 367261"/>
              <a:gd name="connsiteY1" fmla="*/ 61666 h 235123"/>
              <a:gd name="connsiteX2" fmla="*/ 236546 w 367261"/>
              <a:gd name="connsiteY2" fmla="*/ 0 h 235123"/>
              <a:gd name="connsiteX3" fmla="*/ 367261 w 367261"/>
              <a:gd name="connsiteY3" fmla="*/ 235123 h 235123"/>
              <a:gd name="connsiteX4" fmla="*/ 150859 w 367261"/>
              <a:gd name="connsiteY4" fmla="*/ 135430 h 235123"/>
              <a:gd name="connsiteX5" fmla="*/ 29668 w 367261"/>
              <a:gd name="connsiteY5" fmla="*/ 165060 h 235123"/>
              <a:gd name="connsiteX0" fmla="*/ 29668 w 367261"/>
              <a:gd name="connsiteY0" fmla="*/ 165060 h 235123"/>
              <a:gd name="connsiteX1" fmla="*/ 0 w 367261"/>
              <a:gd name="connsiteY1" fmla="*/ 61666 h 235123"/>
              <a:gd name="connsiteX2" fmla="*/ 236546 w 367261"/>
              <a:gd name="connsiteY2" fmla="*/ 0 h 235123"/>
              <a:gd name="connsiteX3" fmla="*/ 367261 w 367261"/>
              <a:gd name="connsiteY3" fmla="*/ 235123 h 235123"/>
              <a:gd name="connsiteX4" fmla="*/ 29668 w 367261"/>
              <a:gd name="connsiteY4" fmla="*/ 165060 h 235123"/>
              <a:gd name="connsiteX0" fmla="*/ 29668 w 278217"/>
              <a:gd name="connsiteY0" fmla="*/ 165060 h 165060"/>
              <a:gd name="connsiteX1" fmla="*/ 0 w 278217"/>
              <a:gd name="connsiteY1" fmla="*/ 61666 h 165060"/>
              <a:gd name="connsiteX2" fmla="*/ 236546 w 278217"/>
              <a:gd name="connsiteY2" fmla="*/ 0 h 165060"/>
              <a:gd name="connsiteX3" fmla="*/ 278217 w 278217"/>
              <a:gd name="connsiteY3" fmla="*/ 110055 h 165060"/>
              <a:gd name="connsiteX4" fmla="*/ 29668 w 278217"/>
              <a:gd name="connsiteY4" fmla="*/ 165060 h 165060"/>
              <a:gd name="connsiteX0" fmla="*/ 40022 w 278217"/>
              <a:gd name="connsiteY0" fmla="*/ 167827 h 167827"/>
              <a:gd name="connsiteX1" fmla="*/ 0 w 278217"/>
              <a:gd name="connsiteY1" fmla="*/ 61666 h 167827"/>
              <a:gd name="connsiteX2" fmla="*/ 236546 w 278217"/>
              <a:gd name="connsiteY2" fmla="*/ 0 h 167827"/>
              <a:gd name="connsiteX3" fmla="*/ 278217 w 278217"/>
              <a:gd name="connsiteY3" fmla="*/ 110055 h 167827"/>
              <a:gd name="connsiteX4" fmla="*/ 40022 w 278217"/>
              <a:gd name="connsiteY4" fmla="*/ 167827 h 167827"/>
              <a:gd name="connsiteX0" fmla="*/ 69969 w 278217"/>
              <a:gd name="connsiteY0" fmla="*/ 231139 h 231139"/>
              <a:gd name="connsiteX1" fmla="*/ 0 w 278217"/>
              <a:gd name="connsiteY1" fmla="*/ 61666 h 231139"/>
              <a:gd name="connsiteX2" fmla="*/ 236546 w 278217"/>
              <a:gd name="connsiteY2" fmla="*/ 0 h 231139"/>
              <a:gd name="connsiteX3" fmla="*/ 278217 w 278217"/>
              <a:gd name="connsiteY3" fmla="*/ 110055 h 231139"/>
              <a:gd name="connsiteX4" fmla="*/ 69969 w 278217"/>
              <a:gd name="connsiteY4" fmla="*/ 231139 h 231139"/>
              <a:gd name="connsiteX0" fmla="*/ 69969 w 351468"/>
              <a:gd name="connsiteY0" fmla="*/ 231139 h 231139"/>
              <a:gd name="connsiteX1" fmla="*/ 0 w 351468"/>
              <a:gd name="connsiteY1" fmla="*/ 61666 h 231139"/>
              <a:gd name="connsiteX2" fmla="*/ 236546 w 351468"/>
              <a:gd name="connsiteY2" fmla="*/ 0 h 231139"/>
              <a:gd name="connsiteX3" fmla="*/ 351468 w 351468"/>
              <a:gd name="connsiteY3" fmla="*/ 158275 h 231139"/>
              <a:gd name="connsiteX4" fmla="*/ 69969 w 351468"/>
              <a:gd name="connsiteY4" fmla="*/ 231139 h 231139"/>
              <a:gd name="connsiteX0" fmla="*/ 69969 w 351468"/>
              <a:gd name="connsiteY0" fmla="*/ 340942 h 340942"/>
              <a:gd name="connsiteX1" fmla="*/ 0 w 351468"/>
              <a:gd name="connsiteY1" fmla="*/ 171469 h 340942"/>
              <a:gd name="connsiteX2" fmla="*/ 253105 w 351468"/>
              <a:gd name="connsiteY2" fmla="*/ 0 h 340942"/>
              <a:gd name="connsiteX3" fmla="*/ 351468 w 351468"/>
              <a:gd name="connsiteY3" fmla="*/ 268078 h 340942"/>
              <a:gd name="connsiteX4" fmla="*/ 69969 w 351468"/>
              <a:gd name="connsiteY4" fmla="*/ 340942 h 340942"/>
              <a:gd name="connsiteX0" fmla="*/ 88565 w 370064"/>
              <a:gd name="connsiteY0" fmla="*/ 340942 h 340942"/>
              <a:gd name="connsiteX1" fmla="*/ 0 w 370064"/>
              <a:gd name="connsiteY1" fmla="*/ 139110 h 340942"/>
              <a:gd name="connsiteX2" fmla="*/ 271701 w 370064"/>
              <a:gd name="connsiteY2" fmla="*/ 0 h 340942"/>
              <a:gd name="connsiteX3" fmla="*/ 370064 w 370064"/>
              <a:gd name="connsiteY3" fmla="*/ 268078 h 340942"/>
              <a:gd name="connsiteX4" fmla="*/ 88565 w 370064"/>
              <a:gd name="connsiteY4" fmla="*/ 340942 h 340942"/>
              <a:gd name="connsiteX0" fmla="*/ 72779 w 370064"/>
              <a:gd name="connsiteY0" fmla="*/ 342861 h 342861"/>
              <a:gd name="connsiteX1" fmla="*/ 0 w 370064"/>
              <a:gd name="connsiteY1" fmla="*/ 139110 h 342861"/>
              <a:gd name="connsiteX2" fmla="*/ 271701 w 370064"/>
              <a:gd name="connsiteY2" fmla="*/ 0 h 342861"/>
              <a:gd name="connsiteX3" fmla="*/ 370064 w 370064"/>
              <a:gd name="connsiteY3" fmla="*/ 268078 h 342861"/>
              <a:gd name="connsiteX4" fmla="*/ 72779 w 370064"/>
              <a:gd name="connsiteY4" fmla="*/ 342861 h 3428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0064" h="342861">
                <a:moveTo>
                  <a:pt x="72779" y="342861"/>
                </a:moveTo>
                <a:lnTo>
                  <a:pt x="0" y="139110"/>
                </a:lnTo>
                <a:lnTo>
                  <a:pt x="271701" y="0"/>
                </a:lnTo>
                <a:lnTo>
                  <a:pt x="370064" y="268078"/>
                </a:lnTo>
                <a:lnTo>
                  <a:pt x="72779" y="342861"/>
                </a:lnTo>
                <a:close/>
              </a:path>
            </a:pathLst>
          </a:custGeom>
          <a:solidFill>
            <a:srgbClr val="00B0F0">
              <a:alpha val="75000"/>
            </a:srgbClr>
          </a:solidFill>
          <a:ln w="12700" cmpd="sng">
            <a:solidFill>
              <a:schemeClr val="tx1">
                <a:alpha val="96000"/>
              </a:schemeClr>
            </a:solidFill>
            <a:prstDash val="solid"/>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283" name="フリーフォーム 282"/>
          <p:cNvSpPr/>
          <p:nvPr/>
        </p:nvSpPr>
        <p:spPr>
          <a:xfrm>
            <a:off x="7946042" y="2261364"/>
            <a:ext cx="2416673" cy="2362896"/>
          </a:xfrm>
          <a:custGeom>
            <a:avLst/>
            <a:gdLst>
              <a:gd name="connsiteX0" fmla="*/ 0 w 1397793"/>
              <a:gd name="connsiteY0" fmla="*/ 819150 h 921544"/>
              <a:gd name="connsiteX1" fmla="*/ 0 w 1397793"/>
              <a:gd name="connsiteY1" fmla="*/ 819150 h 921544"/>
              <a:gd name="connsiteX2" fmla="*/ 145256 w 1397793"/>
              <a:gd name="connsiteY2" fmla="*/ 921544 h 921544"/>
              <a:gd name="connsiteX3" fmla="*/ 1397793 w 1397793"/>
              <a:gd name="connsiteY3" fmla="*/ 407194 h 921544"/>
              <a:gd name="connsiteX4" fmla="*/ 1247775 w 1397793"/>
              <a:gd name="connsiteY4" fmla="*/ 0 h 921544"/>
              <a:gd name="connsiteX5" fmla="*/ 1040606 w 1397793"/>
              <a:gd name="connsiteY5" fmla="*/ 85725 h 921544"/>
              <a:gd name="connsiteX6" fmla="*/ 914400 w 1397793"/>
              <a:gd name="connsiteY6" fmla="*/ 104775 h 921544"/>
              <a:gd name="connsiteX7" fmla="*/ 504825 w 1397793"/>
              <a:gd name="connsiteY7" fmla="*/ 500063 h 921544"/>
              <a:gd name="connsiteX8" fmla="*/ 280987 w 1397793"/>
              <a:gd name="connsiteY8" fmla="*/ 666750 h 921544"/>
              <a:gd name="connsiteX9" fmla="*/ 59531 w 1397793"/>
              <a:gd name="connsiteY9" fmla="*/ 757238 h 921544"/>
              <a:gd name="connsiteX10" fmla="*/ 0 w 1397793"/>
              <a:gd name="connsiteY10" fmla="*/ 819150 h 921544"/>
              <a:gd name="connsiteX0" fmla="*/ 0 w 1397793"/>
              <a:gd name="connsiteY0" fmla="*/ 819150 h 961210"/>
              <a:gd name="connsiteX1" fmla="*/ 0 w 1397793"/>
              <a:gd name="connsiteY1" fmla="*/ 819150 h 961210"/>
              <a:gd name="connsiteX2" fmla="*/ 167293 w 1397793"/>
              <a:gd name="connsiteY2" fmla="*/ 961210 h 961210"/>
              <a:gd name="connsiteX3" fmla="*/ 1397793 w 1397793"/>
              <a:gd name="connsiteY3" fmla="*/ 407194 h 961210"/>
              <a:gd name="connsiteX4" fmla="*/ 1247775 w 1397793"/>
              <a:gd name="connsiteY4" fmla="*/ 0 h 961210"/>
              <a:gd name="connsiteX5" fmla="*/ 1040606 w 1397793"/>
              <a:gd name="connsiteY5" fmla="*/ 85725 h 961210"/>
              <a:gd name="connsiteX6" fmla="*/ 914400 w 1397793"/>
              <a:gd name="connsiteY6" fmla="*/ 104775 h 961210"/>
              <a:gd name="connsiteX7" fmla="*/ 504825 w 1397793"/>
              <a:gd name="connsiteY7" fmla="*/ 500063 h 961210"/>
              <a:gd name="connsiteX8" fmla="*/ 280987 w 1397793"/>
              <a:gd name="connsiteY8" fmla="*/ 666750 h 961210"/>
              <a:gd name="connsiteX9" fmla="*/ 59531 w 1397793"/>
              <a:gd name="connsiteY9" fmla="*/ 757238 h 961210"/>
              <a:gd name="connsiteX10" fmla="*/ 0 w 1397793"/>
              <a:gd name="connsiteY10" fmla="*/ 819150 h 961210"/>
              <a:gd name="connsiteX0" fmla="*/ 0 w 1397793"/>
              <a:gd name="connsiteY0" fmla="*/ 819150 h 983247"/>
              <a:gd name="connsiteX1" fmla="*/ 0 w 1397793"/>
              <a:gd name="connsiteY1" fmla="*/ 819150 h 983247"/>
              <a:gd name="connsiteX2" fmla="*/ 184922 w 1397793"/>
              <a:gd name="connsiteY2" fmla="*/ 983247 h 983247"/>
              <a:gd name="connsiteX3" fmla="*/ 1397793 w 1397793"/>
              <a:gd name="connsiteY3" fmla="*/ 407194 h 983247"/>
              <a:gd name="connsiteX4" fmla="*/ 1247775 w 1397793"/>
              <a:gd name="connsiteY4" fmla="*/ 0 h 983247"/>
              <a:gd name="connsiteX5" fmla="*/ 1040606 w 1397793"/>
              <a:gd name="connsiteY5" fmla="*/ 85725 h 983247"/>
              <a:gd name="connsiteX6" fmla="*/ 914400 w 1397793"/>
              <a:gd name="connsiteY6" fmla="*/ 104775 h 983247"/>
              <a:gd name="connsiteX7" fmla="*/ 504825 w 1397793"/>
              <a:gd name="connsiteY7" fmla="*/ 500063 h 983247"/>
              <a:gd name="connsiteX8" fmla="*/ 280987 w 1397793"/>
              <a:gd name="connsiteY8" fmla="*/ 666750 h 983247"/>
              <a:gd name="connsiteX9" fmla="*/ 59531 w 1397793"/>
              <a:gd name="connsiteY9" fmla="*/ 757238 h 983247"/>
              <a:gd name="connsiteX10" fmla="*/ 0 w 1397793"/>
              <a:gd name="connsiteY10" fmla="*/ 819150 h 983247"/>
              <a:gd name="connsiteX0" fmla="*/ 0 w 1397793"/>
              <a:gd name="connsiteY0" fmla="*/ 819150 h 934766"/>
              <a:gd name="connsiteX1" fmla="*/ 0 w 1397793"/>
              <a:gd name="connsiteY1" fmla="*/ 819150 h 934766"/>
              <a:gd name="connsiteX2" fmla="*/ 145255 w 1397793"/>
              <a:gd name="connsiteY2" fmla="*/ 934766 h 934766"/>
              <a:gd name="connsiteX3" fmla="*/ 1397793 w 1397793"/>
              <a:gd name="connsiteY3" fmla="*/ 407194 h 934766"/>
              <a:gd name="connsiteX4" fmla="*/ 1247775 w 1397793"/>
              <a:gd name="connsiteY4" fmla="*/ 0 h 934766"/>
              <a:gd name="connsiteX5" fmla="*/ 1040606 w 1397793"/>
              <a:gd name="connsiteY5" fmla="*/ 85725 h 934766"/>
              <a:gd name="connsiteX6" fmla="*/ 914400 w 1397793"/>
              <a:gd name="connsiteY6" fmla="*/ 104775 h 934766"/>
              <a:gd name="connsiteX7" fmla="*/ 504825 w 1397793"/>
              <a:gd name="connsiteY7" fmla="*/ 500063 h 934766"/>
              <a:gd name="connsiteX8" fmla="*/ 280987 w 1397793"/>
              <a:gd name="connsiteY8" fmla="*/ 666750 h 934766"/>
              <a:gd name="connsiteX9" fmla="*/ 59531 w 1397793"/>
              <a:gd name="connsiteY9" fmla="*/ 757238 h 934766"/>
              <a:gd name="connsiteX10" fmla="*/ 0 w 1397793"/>
              <a:gd name="connsiteY10" fmla="*/ 819150 h 934766"/>
              <a:gd name="connsiteX0" fmla="*/ 0 w 1397793"/>
              <a:gd name="connsiteY0" fmla="*/ 819150 h 934766"/>
              <a:gd name="connsiteX1" fmla="*/ 0 w 1397793"/>
              <a:gd name="connsiteY1" fmla="*/ 819150 h 934766"/>
              <a:gd name="connsiteX2" fmla="*/ 145255 w 1397793"/>
              <a:gd name="connsiteY2" fmla="*/ 934766 h 934766"/>
              <a:gd name="connsiteX3" fmla="*/ 750189 w 1397793"/>
              <a:gd name="connsiteY3" fmla="*/ 679763 h 934766"/>
              <a:gd name="connsiteX4" fmla="*/ 1397793 w 1397793"/>
              <a:gd name="connsiteY4" fmla="*/ 407194 h 934766"/>
              <a:gd name="connsiteX5" fmla="*/ 1247775 w 1397793"/>
              <a:gd name="connsiteY5" fmla="*/ 0 h 934766"/>
              <a:gd name="connsiteX6" fmla="*/ 1040606 w 1397793"/>
              <a:gd name="connsiteY6" fmla="*/ 85725 h 934766"/>
              <a:gd name="connsiteX7" fmla="*/ 914400 w 1397793"/>
              <a:gd name="connsiteY7" fmla="*/ 104775 h 934766"/>
              <a:gd name="connsiteX8" fmla="*/ 504825 w 1397793"/>
              <a:gd name="connsiteY8" fmla="*/ 500063 h 934766"/>
              <a:gd name="connsiteX9" fmla="*/ 280987 w 1397793"/>
              <a:gd name="connsiteY9" fmla="*/ 666750 h 934766"/>
              <a:gd name="connsiteX10" fmla="*/ 59531 w 1397793"/>
              <a:gd name="connsiteY10" fmla="*/ 757238 h 934766"/>
              <a:gd name="connsiteX11" fmla="*/ 0 w 1397793"/>
              <a:gd name="connsiteY11" fmla="*/ 819150 h 934766"/>
              <a:gd name="connsiteX0" fmla="*/ 0 w 1397793"/>
              <a:gd name="connsiteY0" fmla="*/ 819150 h 934766"/>
              <a:gd name="connsiteX1" fmla="*/ 0 w 1397793"/>
              <a:gd name="connsiteY1" fmla="*/ 819150 h 934766"/>
              <a:gd name="connsiteX2" fmla="*/ 145255 w 1397793"/>
              <a:gd name="connsiteY2" fmla="*/ 934766 h 934766"/>
              <a:gd name="connsiteX3" fmla="*/ 675264 w 1397793"/>
              <a:gd name="connsiteY3" fmla="*/ 657726 h 934766"/>
              <a:gd name="connsiteX4" fmla="*/ 1397793 w 1397793"/>
              <a:gd name="connsiteY4" fmla="*/ 407194 h 934766"/>
              <a:gd name="connsiteX5" fmla="*/ 1247775 w 1397793"/>
              <a:gd name="connsiteY5" fmla="*/ 0 h 934766"/>
              <a:gd name="connsiteX6" fmla="*/ 1040606 w 1397793"/>
              <a:gd name="connsiteY6" fmla="*/ 85725 h 934766"/>
              <a:gd name="connsiteX7" fmla="*/ 914400 w 1397793"/>
              <a:gd name="connsiteY7" fmla="*/ 104775 h 934766"/>
              <a:gd name="connsiteX8" fmla="*/ 504825 w 1397793"/>
              <a:gd name="connsiteY8" fmla="*/ 500063 h 934766"/>
              <a:gd name="connsiteX9" fmla="*/ 280987 w 1397793"/>
              <a:gd name="connsiteY9" fmla="*/ 666750 h 934766"/>
              <a:gd name="connsiteX10" fmla="*/ 59531 w 1397793"/>
              <a:gd name="connsiteY10" fmla="*/ 757238 h 934766"/>
              <a:gd name="connsiteX11" fmla="*/ 0 w 1397793"/>
              <a:gd name="connsiteY11" fmla="*/ 819150 h 934766"/>
              <a:gd name="connsiteX0" fmla="*/ 0 w 1397793"/>
              <a:gd name="connsiteY0" fmla="*/ 1251073 h 1366689"/>
              <a:gd name="connsiteX1" fmla="*/ 0 w 1397793"/>
              <a:gd name="connsiteY1" fmla="*/ 1251073 h 1366689"/>
              <a:gd name="connsiteX2" fmla="*/ 145255 w 1397793"/>
              <a:gd name="connsiteY2" fmla="*/ 1366689 h 1366689"/>
              <a:gd name="connsiteX3" fmla="*/ 675264 w 1397793"/>
              <a:gd name="connsiteY3" fmla="*/ 1089649 h 1366689"/>
              <a:gd name="connsiteX4" fmla="*/ 1397793 w 1397793"/>
              <a:gd name="connsiteY4" fmla="*/ 839117 h 1366689"/>
              <a:gd name="connsiteX5" fmla="*/ 1146406 w 1397793"/>
              <a:gd name="connsiteY5" fmla="*/ 0 h 1366689"/>
              <a:gd name="connsiteX6" fmla="*/ 1040606 w 1397793"/>
              <a:gd name="connsiteY6" fmla="*/ 517648 h 1366689"/>
              <a:gd name="connsiteX7" fmla="*/ 914400 w 1397793"/>
              <a:gd name="connsiteY7" fmla="*/ 536698 h 1366689"/>
              <a:gd name="connsiteX8" fmla="*/ 504825 w 1397793"/>
              <a:gd name="connsiteY8" fmla="*/ 931986 h 1366689"/>
              <a:gd name="connsiteX9" fmla="*/ 280987 w 1397793"/>
              <a:gd name="connsiteY9" fmla="*/ 1098673 h 1366689"/>
              <a:gd name="connsiteX10" fmla="*/ 59531 w 1397793"/>
              <a:gd name="connsiteY10" fmla="*/ 1189161 h 1366689"/>
              <a:gd name="connsiteX11" fmla="*/ 0 w 1397793"/>
              <a:gd name="connsiteY11" fmla="*/ 1251073 h 1366689"/>
              <a:gd name="connsiteX0" fmla="*/ 0 w 1397793"/>
              <a:gd name="connsiteY0" fmla="*/ 1251073 h 1366689"/>
              <a:gd name="connsiteX1" fmla="*/ 0 w 1397793"/>
              <a:gd name="connsiteY1" fmla="*/ 1251073 h 1366689"/>
              <a:gd name="connsiteX2" fmla="*/ 145255 w 1397793"/>
              <a:gd name="connsiteY2" fmla="*/ 1366689 h 1366689"/>
              <a:gd name="connsiteX3" fmla="*/ 675264 w 1397793"/>
              <a:gd name="connsiteY3" fmla="*/ 1089649 h 1366689"/>
              <a:gd name="connsiteX4" fmla="*/ 1397793 w 1397793"/>
              <a:gd name="connsiteY4" fmla="*/ 839117 h 1366689"/>
              <a:gd name="connsiteX5" fmla="*/ 1146406 w 1397793"/>
              <a:gd name="connsiteY5" fmla="*/ 0 h 1366689"/>
              <a:gd name="connsiteX6" fmla="*/ 1058706 w 1397793"/>
              <a:gd name="connsiteY6" fmla="*/ 388876 h 1366689"/>
              <a:gd name="connsiteX7" fmla="*/ 1040606 w 1397793"/>
              <a:gd name="connsiteY7" fmla="*/ 517648 h 1366689"/>
              <a:gd name="connsiteX8" fmla="*/ 914400 w 1397793"/>
              <a:gd name="connsiteY8" fmla="*/ 536698 h 1366689"/>
              <a:gd name="connsiteX9" fmla="*/ 504825 w 1397793"/>
              <a:gd name="connsiteY9" fmla="*/ 931986 h 1366689"/>
              <a:gd name="connsiteX10" fmla="*/ 280987 w 1397793"/>
              <a:gd name="connsiteY10" fmla="*/ 1098673 h 1366689"/>
              <a:gd name="connsiteX11" fmla="*/ 59531 w 1397793"/>
              <a:gd name="connsiteY11" fmla="*/ 1189161 h 1366689"/>
              <a:gd name="connsiteX12" fmla="*/ 0 w 1397793"/>
              <a:gd name="connsiteY12" fmla="*/ 1251073 h 1366689"/>
              <a:gd name="connsiteX0" fmla="*/ 0 w 1397793"/>
              <a:gd name="connsiteY0" fmla="*/ 1251073 h 1366689"/>
              <a:gd name="connsiteX1" fmla="*/ 0 w 1397793"/>
              <a:gd name="connsiteY1" fmla="*/ 1251073 h 1366689"/>
              <a:gd name="connsiteX2" fmla="*/ 145255 w 1397793"/>
              <a:gd name="connsiteY2" fmla="*/ 1366689 h 1366689"/>
              <a:gd name="connsiteX3" fmla="*/ 675264 w 1397793"/>
              <a:gd name="connsiteY3" fmla="*/ 1089649 h 1366689"/>
              <a:gd name="connsiteX4" fmla="*/ 1397793 w 1397793"/>
              <a:gd name="connsiteY4" fmla="*/ 839117 h 1366689"/>
              <a:gd name="connsiteX5" fmla="*/ 1146406 w 1397793"/>
              <a:gd name="connsiteY5" fmla="*/ 0 h 1366689"/>
              <a:gd name="connsiteX6" fmla="*/ 406415 w 1397793"/>
              <a:gd name="connsiteY6" fmla="*/ 168508 h 1366689"/>
              <a:gd name="connsiteX7" fmla="*/ 1040606 w 1397793"/>
              <a:gd name="connsiteY7" fmla="*/ 517648 h 1366689"/>
              <a:gd name="connsiteX8" fmla="*/ 914400 w 1397793"/>
              <a:gd name="connsiteY8" fmla="*/ 536698 h 1366689"/>
              <a:gd name="connsiteX9" fmla="*/ 504825 w 1397793"/>
              <a:gd name="connsiteY9" fmla="*/ 931986 h 1366689"/>
              <a:gd name="connsiteX10" fmla="*/ 280987 w 1397793"/>
              <a:gd name="connsiteY10" fmla="*/ 1098673 h 1366689"/>
              <a:gd name="connsiteX11" fmla="*/ 59531 w 1397793"/>
              <a:gd name="connsiteY11" fmla="*/ 1189161 h 1366689"/>
              <a:gd name="connsiteX12" fmla="*/ 0 w 1397793"/>
              <a:gd name="connsiteY12" fmla="*/ 1251073 h 1366689"/>
              <a:gd name="connsiteX0" fmla="*/ 0 w 1397793"/>
              <a:gd name="connsiteY0" fmla="*/ 1251073 h 1366689"/>
              <a:gd name="connsiteX1" fmla="*/ 0 w 1397793"/>
              <a:gd name="connsiteY1" fmla="*/ 1251073 h 1366689"/>
              <a:gd name="connsiteX2" fmla="*/ 145255 w 1397793"/>
              <a:gd name="connsiteY2" fmla="*/ 1366689 h 1366689"/>
              <a:gd name="connsiteX3" fmla="*/ 675264 w 1397793"/>
              <a:gd name="connsiteY3" fmla="*/ 1089649 h 1366689"/>
              <a:gd name="connsiteX4" fmla="*/ 1397793 w 1397793"/>
              <a:gd name="connsiteY4" fmla="*/ 839117 h 1366689"/>
              <a:gd name="connsiteX5" fmla="*/ 1146406 w 1397793"/>
              <a:gd name="connsiteY5" fmla="*/ 0 h 1366689"/>
              <a:gd name="connsiteX6" fmla="*/ 366748 w 1397793"/>
              <a:gd name="connsiteY6" fmla="*/ 172915 h 1366689"/>
              <a:gd name="connsiteX7" fmla="*/ 1040606 w 1397793"/>
              <a:gd name="connsiteY7" fmla="*/ 517648 h 1366689"/>
              <a:gd name="connsiteX8" fmla="*/ 914400 w 1397793"/>
              <a:gd name="connsiteY8" fmla="*/ 536698 h 1366689"/>
              <a:gd name="connsiteX9" fmla="*/ 504825 w 1397793"/>
              <a:gd name="connsiteY9" fmla="*/ 931986 h 1366689"/>
              <a:gd name="connsiteX10" fmla="*/ 280987 w 1397793"/>
              <a:gd name="connsiteY10" fmla="*/ 1098673 h 1366689"/>
              <a:gd name="connsiteX11" fmla="*/ 59531 w 1397793"/>
              <a:gd name="connsiteY11" fmla="*/ 1189161 h 1366689"/>
              <a:gd name="connsiteX12" fmla="*/ 0 w 1397793"/>
              <a:gd name="connsiteY12" fmla="*/ 1251073 h 1366689"/>
              <a:gd name="connsiteX0" fmla="*/ 0 w 1397793"/>
              <a:gd name="connsiteY0" fmla="*/ 1251073 h 1366689"/>
              <a:gd name="connsiteX1" fmla="*/ 0 w 1397793"/>
              <a:gd name="connsiteY1" fmla="*/ 1251073 h 1366689"/>
              <a:gd name="connsiteX2" fmla="*/ 145255 w 1397793"/>
              <a:gd name="connsiteY2" fmla="*/ 1366689 h 1366689"/>
              <a:gd name="connsiteX3" fmla="*/ 675264 w 1397793"/>
              <a:gd name="connsiteY3" fmla="*/ 1089649 h 1366689"/>
              <a:gd name="connsiteX4" fmla="*/ 1397793 w 1397793"/>
              <a:gd name="connsiteY4" fmla="*/ 839117 h 1366689"/>
              <a:gd name="connsiteX5" fmla="*/ 1146406 w 1397793"/>
              <a:gd name="connsiteY5" fmla="*/ 0 h 1366689"/>
              <a:gd name="connsiteX6" fmla="*/ 366748 w 1397793"/>
              <a:gd name="connsiteY6" fmla="*/ 172915 h 1366689"/>
              <a:gd name="connsiteX7" fmla="*/ 538636 w 1397793"/>
              <a:gd name="connsiteY7" fmla="*/ 261062 h 1366689"/>
              <a:gd name="connsiteX8" fmla="*/ 1040606 w 1397793"/>
              <a:gd name="connsiteY8" fmla="*/ 517648 h 1366689"/>
              <a:gd name="connsiteX9" fmla="*/ 914400 w 1397793"/>
              <a:gd name="connsiteY9" fmla="*/ 536698 h 1366689"/>
              <a:gd name="connsiteX10" fmla="*/ 504825 w 1397793"/>
              <a:gd name="connsiteY10" fmla="*/ 931986 h 1366689"/>
              <a:gd name="connsiteX11" fmla="*/ 280987 w 1397793"/>
              <a:gd name="connsiteY11" fmla="*/ 1098673 h 1366689"/>
              <a:gd name="connsiteX12" fmla="*/ 59531 w 1397793"/>
              <a:gd name="connsiteY12" fmla="*/ 1189161 h 1366689"/>
              <a:gd name="connsiteX13" fmla="*/ 0 w 1397793"/>
              <a:gd name="connsiteY13" fmla="*/ 1251073 h 1366689"/>
              <a:gd name="connsiteX0" fmla="*/ 0 w 1397793"/>
              <a:gd name="connsiteY0" fmla="*/ 1251073 h 1366689"/>
              <a:gd name="connsiteX1" fmla="*/ 0 w 1397793"/>
              <a:gd name="connsiteY1" fmla="*/ 1251073 h 1366689"/>
              <a:gd name="connsiteX2" fmla="*/ 145255 w 1397793"/>
              <a:gd name="connsiteY2" fmla="*/ 1366689 h 1366689"/>
              <a:gd name="connsiteX3" fmla="*/ 675264 w 1397793"/>
              <a:gd name="connsiteY3" fmla="*/ 1089649 h 1366689"/>
              <a:gd name="connsiteX4" fmla="*/ 1397793 w 1397793"/>
              <a:gd name="connsiteY4" fmla="*/ 839117 h 1366689"/>
              <a:gd name="connsiteX5" fmla="*/ 1146406 w 1397793"/>
              <a:gd name="connsiteY5" fmla="*/ 0 h 1366689"/>
              <a:gd name="connsiteX6" fmla="*/ 366748 w 1397793"/>
              <a:gd name="connsiteY6" fmla="*/ 172915 h 1366689"/>
              <a:gd name="connsiteX7" fmla="*/ 591525 w 1397793"/>
              <a:gd name="connsiteY7" fmla="*/ 604837 h 1366689"/>
              <a:gd name="connsiteX8" fmla="*/ 1040606 w 1397793"/>
              <a:gd name="connsiteY8" fmla="*/ 517648 h 1366689"/>
              <a:gd name="connsiteX9" fmla="*/ 914400 w 1397793"/>
              <a:gd name="connsiteY9" fmla="*/ 536698 h 1366689"/>
              <a:gd name="connsiteX10" fmla="*/ 504825 w 1397793"/>
              <a:gd name="connsiteY10" fmla="*/ 931986 h 1366689"/>
              <a:gd name="connsiteX11" fmla="*/ 280987 w 1397793"/>
              <a:gd name="connsiteY11" fmla="*/ 1098673 h 1366689"/>
              <a:gd name="connsiteX12" fmla="*/ 59531 w 1397793"/>
              <a:gd name="connsiteY12" fmla="*/ 1189161 h 1366689"/>
              <a:gd name="connsiteX13" fmla="*/ 0 w 1397793"/>
              <a:gd name="connsiteY13" fmla="*/ 1251073 h 1366689"/>
              <a:gd name="connsiteX0" fmla="*/ 0 w 1397793"/>
              <a:gd name="connsiteY0" fmla="*/ 1251073 h 1366689"/>
              <a:gd name="connsiteX1" fmla="*/ 0 w 1397793"/>
              <a:gd name="connsiteY1" fmla="*/ 1251073 h 1366689"/>
              <a:gd name="connsiteX2" fmla="*/ 145255 w 1397793"/>
              <a:gd name="connsiteY2" fmla="*/ 1366689 h 1366689"/>
              <a:gd name="connsiteX3" fmla="*/ 675264 w 1397793"/>
              <a:gd name="connsiteY3" fmla="*/ 1089649 h 1366689"/>
              <a:gd name="connsiteX4" fmla="*/ 1397793 w 1397793"/>
              <a:gd name="connsiteY4" fmla="*/ 839117 h 1366689"/>
              <a:gd name="connsiteX5" fmla="*/ 1146406 w 1397793"/>
              <a:gd name="connsiteY5" fmla="*/ 0 h 1366689"/>
              <a:gd name="connsiteX6" fmla="*/ 366748 w 1397793"/>
              <a:gd name="connsiteY6" fmla="*/ 172915 h 1366689"/>
              <a:gd name="connsiteX7" fmla="*/ 591525 w 1397793"/>
              <a:gd name="connsiteY7" fmla="*/ 604837 h 1366689"/>
              <a:gd name="connsiteX8" fmla="*/ 914400 w 1397793"/>
              <a:gd name="connsiteY8" fmla="*/ 536698 h 1366689"/>
              <a:gd name="connsiteX9" fmla="*/ 504825 w 1397793"/>
              <a:gd name="connsiteY9" fmla="*/ 931986 h 1366689"/>
              <a:gd name="connsiteX10" fmla="*/ 280987 w 1397793"/>
              <a:gd name="connsiteY10" fmla="*/ 1098673 h 1366689"/>
              <a:gd name="connsiteX11" fmla="*/ 59531 w 1397793"/>
              <a:gd name="connsiteY11" fmla="*/ 1189161 h 1366689"/>
              <a:gd name="connsiteX12" fmla="*/ 0 w 1397793"/>
              <a:gd name="connsiteY12" fmla="*/ 1251073 h 1366689"/>
              <a:gd name="connsiteX0" fmla="*/ 0 w 1397793"/>
              <a:gd name="connsiteY0" fmla="*/ 1251073 h 1366689"/>
              <a:gd name="connsiteX1" fmla="*/ 0 w 1397793"/>
              <a:gd name="connsiteY1" fmla="*/ 1251073 h 1366689"/>
              <a:gd name="connsiteX2" fmla="*/ 145255 w 1397793"/>
              <a:gd name="connsiteY2" fmla="*/ 1366689 h 1366689"/>
              <a:gd name="connsiteX3" fmla="*/ 675264 w 1397793"/>
              <a:gd name="connsiteY3" fmla="*/ 1089649 h 1366689"/>
              <a:gd name="connsiteX4" fmla="*/ 1397793 w 1397793"/>
              <a:gd name="connsiteY4" fmla="*/ 839117 h 1366689"/>
              <a:gd name="connsiteX5" fmla="*/ 1146406 w 1397793"/>
              <a:gd name="connsiteY5" fmla="*/ 0 h 1366689"/>
              <a:gd name="connsiteX6" fmla="*/ 366748 w 1397793"/>
              <a:gd name="connsiteY6" fmla="*/ 172915 h 1366689"/>
              <a:gd name="connsiteX7" fmla="*/ 591525 w 1397793"/>
              <a:gd name="connsiteY7" fmla="*/ 604837 h 1366689"/>
              <a:gd name="connsiteX8" fmla="*/ 681176 w 1397793"/>
              <a:gd name="connsiteY8" fmla="*/ 676265 h 1366689"/>
              <a:gd name="connsiteX9" fmla="*/ 504825 w 1397793"/>
              <a:gd name="connsiteY9" fmla="*/ 931986 h 1366689"/>
              <a:gd name="connsiteX10" fmla="*/ 280987 w 1397793"/>
              <a:gd name="connsiteY10" fmla="*/ 1098673 h 1366689"/>
              <a:gd name="connsiteX11" fmla="*/ 59531 w 1397793"/>
              <a:gd name="connsiteY11" fmla="*/ 1189161 h 1366689"/>
              <a:gd name="connsiteX12" fmla="*/ 0 w 1397793"/>
              <a:gd name="connsiteY12" fmla="*/ 1251073 h 1366689"/>
              <a:gd name="connsiteX0" fmla="*/ 0 w 1397793"/>
              <a:gd name="connsiteY0" fmla="*/ 1251073 h 1366689"/>
              <a:gd name="connsiteX1" fmla="*/ 0 w 1397793"/>
              <a:gd name="connsiteY1" fmla="*/ 1251073 h 1366689"/>
              <a:gd name="connsiteX2" fmla="*/ 145255 w 1397793"/>
              <a:gd name="connsiteY2" fmla="*/ 1366689 h 1366689"/>
              <a:gd name="connsiteX3" fmla="*/ 675264 w 1397793"/>
              <a:gd name="connsiteY3" fmla="*/ 1089649 h 1366689"/>
              <a:gd name="connsiteX4" fmla="*/ 1397793 w 1397793"/>
              <a:gd name="connsiteY4" fmla="*/ 839117 h 1366689"/>
              <a:gd name="connsiteX5" fmla="*/ 1146406 w 1397793"/>
              <a:gd name="connsiteY5" fmla="*/ 0 h 1366689"/>
              <a:gd name="connsiteX6" fmla="*/ 366748 w 1397793"/>
              <a:gd name="connsiteY6" fmla="*/ 172915 h 1366689"/>
              <a:gd name="connsiteX7" fmla="*/ 591525 w 1397793"/>
              <a:gd name="connsiteY7" fmla="*/ 604837 h 1366689"/>
              <a:gd name="connsiteX8" fmla="*/ 627920 w 1397793"/>
              <a:gd name="connsiteY8" fmla="*/ 725848 h 1366689"/>
              <a:gd name="connsiteX9" fmla="*/ 504825 w 1397793"/>
              <a:gd name="connsiteY9" fmla="*/ 931986 h 1366689"/>
              <a:gd name="connsiteX10" fmla="*/ 280987 w 1397793"/>
              <a:gd name="connsiteY10" fmla="*/ 1098673 h 1366689"/>
              <a:gd name="connsiteX11" fmla="*/ 59531 w 1397793"/>
              <a:gd name="connsiteY11" fmla="*/ 1189161 h 1366689"/>
              <a:gd name="connsiteX12" fmla="*/ 0 w 1397793"/>
              <a:gd name="connsiteY12" fmla="*/ 1251073 h 1366689"/>
              <a:gd name="connsiteX0" fmla="*/ 0 w 1397793"/>
              <a:gd name="connsiteY0" fmla="*/ 1251073 h 1366689"/>
              <a:gd name="connsiteX1" fmla="*/ 0 w 1397793"/>
              <a:gd name="connsiteY1" fmla="*/ 1251073 h 1366689"/>
              <a:gd name="connsiteX2" fmla="*/ 145255 w 1397793"/>
              <a:gd name="connsiteY2" fmla="*/ 1366689 h 1366689"/>
              <a:gd name="connsiteX3" fmla="*/ 675264 w 1397793"/>
              <a:gd name="connsiteY3" fmla="*/ 1089649 h 1366689"/>
              <a:gd name="connsiteX4" fmla="*/ 1397793 w 1397793"/>
              <a:gd name="connsiteY4" fmla="*/ 839117 h 1366689"/>
              <a:gd name="connsiteX5" fmla="*/ 1146406 w 1397793"/>
              <a:gd name="connsiteY5" fmla="*/ 0 h 1366689"/>
              <a:gd name="connsiteX6" fmla="*/ 366748 w 1397793"/>
              <a:gd name="connsiteY6" fmla="*/ 172915 h 1366689"/>
              <a:gd name="connsiteX7" fmla="*/ 591525 w 1397793"/>
              <a:gd name="connsiteY7" fmla="*/ 604837 h 1366689"/>
              <a:gd name="connsiteX8" fmla="*/ 637102 w 1397793"/>
              <a:gd name="connsiteY8" fmla="*/ 685447 h 1366689"/>
              <a:gd name="connsiteX9" fmla="*/ 504825 w 1397793"/>
              <a:gd name="connsiteY9" fmla="*/ 931986 h 1366689"/>
              <a:gd name="connsiteX10" fmla="*/ 280987 w 1397793"/>
              <a:gd name="connsiteY10" fmla="*/ 1098673 h 1366689"/>
              <a:gd name="connsiteX11" fmla="*/ 59531 w 1397793"/>
              <a:gd name="connsiteY11" fmla="*/ 1189161 h 1366689"/>
              <a:gd name="connsiteX12" fmla="*/ 0 w 1397793"/>
              <a:gd name="connsiteY12" fmla="*/ 1251073 h 1366689"/>
              <a:gd name="connsiteX0" fmla="*/ 0 w 1397793"/>
              <a:gd name="connsiteY0" fmla="*/ 1251073 h 1366689"/>
              <a:gd name="connsiteX1" fmla="*/ 0 w 1397793"/>
              <a:gd name="connsiteY1" fmla="*/ 1251073 h 1366689"/>
              <a:gd name="connsiteX2" fmla="*/ 145255 w 1397793"/>
              <a:gd name="connsiteY2" fmla="*/ 1366689 h 1366689"/>
              <a:gd name="connsiteX3" fmla="*/ 675264 w 1397793"/>
              <a:gd name="connsiteY3" fmla="*/ 1089649 h 1366689"/>
              <a:gd name="connsiteX4" fmla="*/ 1397793 w 1397793"/>
              <a:gd name="connsiteY4" fmla="*/ 839117 h 1366689"/>
              <a:gd name="connsiteX5" fmla="*/ 1146406 w 1397793"/>
              <a:gd name="connsiteY5" fmla="*/ 0 h 1366689"/>
              <a:gd name="connsiteX6" fmla="*/ 366748 w 1397793"/>
              <a:gd name="connsiteY6" fmla="*/ 172915 h 1366689"/>
              <a:gd name="connsiteX7" fmla="*/ 591525 w 1397793"/>
              <a:gd name="connsiteY7" fmla="*/ 604837 h 1366689"/>
              <a:gd name="connsiteX8" fmla="*/ 637102 w 1397793"/>
              <a:gd name="connsiteY8" fmla="*/ 685447 h 1366689"/>
              <a:gd name="connsiteX9" fmla="*/ 564345 w 1397793"/>
              <a:gd name="connsiteY9" fmla="*/ 809413 h 1366689"/>
              <a:gd name="connsiteX10" fmla="*/ 504825 w 1397793"/>
              <a:gd name="connsiteY10" fmla="*/ 931986 h 1366689"/>
              <a:gd name="connsiteX11" fmla="*/ 280987 w 1397793"/>
              <a:gd name="connsiteY11" fmla="*/ 1098673 h 1366689"/>
              <a:gd name="connsiteX12" fmla="*/ 59531 w 1397793"/>
              <a:gd name="connsiteY12" fmla="*/ 1189161 h 1366689"/>
              <a:gd name="connsiteX13" fmla="*/ 0 w 1397793"/>
              <a:gd name="connsiteY13" fmla="*/ 1251073 h 1366689"/>
              <a:gd name="connsiteX0" fmla="*/ 0 w 1397793"/>
              <a:gd name="connsiteY0" fmla="*/ 1251073 h 1366689"/>
              <a:gd name="connsiteX1" fmla="*/ 0 w 1397793"/>
              <a:gd name="connsiteY1" fmla="*/ 1251073 h 1366689"/>
              <a:gd name="connsiteX2" fmla="*/ 145255 w 1397793"/>
              <a:gd name="connsiteY2" fmla="*/ 1366689 h 1366689"/>
              <a:gd name="connsiteX3" fmla="*/ 675264 w 1397793"/>
              <a:gd name="connsiteY3" fmla="*/ 1089649 h 1366689"/>
              <a:gd name="connsiteX4" fmla="*/ 1397793 w 1397793"/>
              <a:gd name="connsiteY4" fmla="*/ 839117 h 1366689"/>
              <a:gd name="connsiteX5" fmla="*/ 1146406 w 1397793"/>
              <a:gd name="connsiteY5" fmla="*/ 0 h 1366689"/>
              <a:gd name="connsiteX6" fmla="*/ 366748 w 1397793"/>
              <a:gd name="connsiteY6" fmla="*/ 172915 h 1366689"/>
              <a:gd name="connsiteX7" fmla="*/ 591525 w 1397793"/>
              <a:gd name="connsiteY7" fmla="*/ 604837 h 1366689"/>
              <a:gd name="connsiteX8" fmla="*/ 637102 w 1397793"/>
              <a:gd name="connsiteY8" fmla="*/ 685447 h 1366689"/>
              <a:gd name="connsiteX9" fmla="*/ 848988 w 1397793"/>
              <a:gd name="connsiteY9" fmla="*/ 884705 h 1366689"/>
              <a:gd name="connsiteX10" fmla="*/ 504825 w 1397793"/>
              <a:gd name="connsiteY10" fmla="*/ 931986 h 1366689"/>
              <a:gd name="connsiteX11" fmla="*/ 280987 w 1397793"/>
              <a:gd name="connsiteY11" fmla="*/ 1098673 h 1366689"/>
              <a:gd name="connsiteX12" fmla="*/ 59531 w 1397793"/>
              <a:gd name="connsiteY12" fmla="*/ 1189161 h 1366689"/>
              <a:gd name="connsiteX13" fmla="*/ 0 w 1397793"/>
              <a:gd name="connsiteY13" fmla="*/ 1251073 h 1366689"/>
              <a:gd name="connsiteX0" fmla="*/ 0 w 1397793"/>
              <a:gd name="connsiteY0" fmla="*/ 1251073 h 1366689"/>
              <a:gd name="connsiteX1" fmla="*/ 0 w 1397793"/>
              <a:gd name="connsiteY1" fmla="*/ 1251073 h 1366689"/>
              <a:gd name="connsiteX2" fmla="*/ 145255 w 1397793"/>
              <a:gd name="connsiteY2" fmla="*/ 1366689 h 1366689"/>
              <a:gd name="connsiteX3" fmla="*/ 675264 w 1397793"/>
              <a:gd name="connsiteY3" fmla="*/ 1089649 h 1366689"/>
              <a:gd name="connsiteX4" fmla="*/ 1397793 w 1397793"/>
              <a:gd name="connsiteY4" fmla="*/ 839117 h 1366689"/>
              <a:gd name="connsiteX5" fmla="*/ 1146406 w 1397793"/>
              <a:gd name="connsiteY5" fmla="*/ 0 h 1366689"/>
              <a:gd name="connsiteX6" fmla="*/ 366748 w 1397793"/>
              <a:gd name="connsiteY6" fmla="*/ 172915 h 1366689"/>
              <a:gd name="connsiteX7" fmla="*/ 591525 w 1397793"/>
              <a:gd name="connsiteY7" fmla="*/ 604837 h 1366689"/>
              <a:gd name="connsiteX8" fmla="*/ 618738 w 1397793"/>
              <a:gd name="connsiteY8" fmla="*/ 788286 h 1366689"/>
              <a:gd name="connsiteX9" fmla="*/ 848988 w 1397793"/>
              <a:gd name="connsiteY9" fmla="*/ 884705 h 1366689"/>
              <a:gd name="connsiteX10" fmla="*/ 504825 w 1397793"/>
              <a:gd name="connsiteY10" fmla="*/ 931986 h 1366689"/>
              <a:gd name="connsiteX11" fmla="*/ 280987 w 1397793"/>
              <a:gd name="connsiteY11" fmla="*/ 1098673 h 1366689"/>
              <a:gd name="connsiteX12" fmla="*/ 59531 w 1397793"/>
              <a:gd name="connsiteY12" fmla="*/ 1189161 h 1366689"/>
              <a:gd name="connsiteX13" fmla="*/ 0 w 1397793"/>
              <a:gd name="connsiteY13" fmla="*/ 1251073 h 1366689"/>
              <a:gd name="connsiteX0" fmla="*/ 0 w 1397793"/>
              <a:gd name="connsiteY0" fmla="*/ 1251073 h 1366689"/>
              <a:gd name="connsiteX1" fmla="*/ 0 w 1397793"/>
              <a:gd name="connsiteY1" fmla="*/ 1251073 h 1366689"/>
              <a:gd name="connsiteX2" fmla="*/ 145255 w 1397793"/>
              <a:gd name="connsiteY2" fmla="*/ 1366689 h 1366689"/>
              <a:gd name="connsiteX3" fmla="*/ 675264 w 1397793"/>
              <a:gd name="connsiteY3" fmla="*/ 1089649 h 1366689"/>
              <a:gd name="connsiteX4" fmla="*/ 1397793 w 1397793"/>
              <a:gd name="connsiteY4" fmla="*/ 839117 h 1366689"/>
              <a:gd name="connsiteX5" fmla="*/ 1146406 w 1397793"/>
              <a:gd name="connsiteY5" fmla="*/ 0 h 1366689"/>
              <a:gd name="connsiteX6" fmla="*/ 366748 w 1397793"/>
              <a:gd name="connsiteY6" fmla="*/ 172915 h 1366689"/>
              <a:gd name="connsiteX7" fmla="*/ 591525 w 1397793"/>
              <a:gd name="connsiteY7" fmla="*/ 604837 h 1366689"/>
              <a:gd name="connsiteX8" fmla="*/ 637102 w 1397793"/>
              <a:gd name="connsiteY8" fmla="*/ 689120 h 1366689"/>
              <a:gd name="connsiteX9" fmla="*/ 848988 w 1397793"/>
              <a:gd name="connsiteY9" fmla="*/ 884705 h 1366689"/>
              <a:gd name="connsiteX10" fmla="*/ 504825 w 1397793"/>
              <a:gd name="connsiteY10" fmla="*/ 931986 h 1366689"/>
              <a:gd name="connsiteX11" fmla="*/ 280987 w 1397793"/>
              <a:gd name="connsiteY11" fmla="*/ 1098673 h 1366689"/>
              <a:gd name="connsiteX12" fmla="*/ 59531 w 1397793"/>
              <a:gd name="connsiteY12" fmla="*/ 1189161 h 1366689"/>
              <a:gd name="connsiteX13" fmla="*/ 0 w 1397793"/>
              <a:gd name="connsiteY13" fmla="*/ 1251073 h 1366689"/>
              <a:gd name="connsiteX0" fmla="*/ 0 w 1397793"/>
              <a:gd name="connsiteY0" fmla="*/ 1251073 h 1366689"/>
              <a:gd name="connsiteX1" fmla="*/ 0 w 1397793"/>
              <a:gd name="connsiteY1" fmla="*/ 1251073 h 1366689"/>
              <a:gd name="connsiteX2" fmla="*/ 145255 w 1397793"/>
              <a:gd name="connsiteY2" fmla="*/ 1366689 h 1366689"/>
              <a:gd name="connsiteX3" fmla="*/ 675264 w 1397793"/>
              <a:gd name="connsiteY3" fmla="*/ 1089649 h 1366689"/>
              <a:gd name="connsiteX4" fmla="*/ 1397793 w 1397793"/>
              <a:gd name="connsiteY4" fmla="*/ 839117 h 1366689"/>
              <a:gd name="connsiteX5" fmla="*/ 1146406 w 1397793"/>
              <a:gd name="connsiteY5" fmla="*/ 0 h 1366689"/>
              <a:gd name="connsiteX6" fmla="*/ 366748 w 1397793"/>
              <a:gd name="connsiteY6" fmla="*/ 172915 h 1366689"/>
              <a:gd name="connsiteX7" fmla="*/ 591525 w 1397793"/>
              <a:gd name="connsiteY7" fmla="*/ 604837 h 1366689"/>
              <a:gd name="connsiteX8" fmla="*/ 637102 w 1397793"/>
              <a:gd name="connsiteY8" fmla="*/ 689120 h 1366689"/>
              <a:gd name="connsiteX9" fmla="*/ 731458 w 1397793"/>
              <a:gd name="connsiteY9" fmla="*/ 625772 h 1366689"/>
              <a:gd name="connsiteX10" fmla="*/ 504825 w 1397793"/>
              <a:gd name="connsiteY10" fmla="*/ 931986 h 1366689"/>
              <a:gd name="connsiteX11" fmla="*/ 280987 w 1397793"/>
              <a:gd name="connsiteY11" fmla="*/ 1098673 h 1366689"/>
              <a:gd name="connsiteX12" fmla="*/ 59531 w 1397793"/>
              <a:gd name="connsiteY12" fmla="*/ 1189161 h 1366689"/>
              <a:gd name="connsiteX13" fmla="*/ 0 w 1397793"/>
              <a:gd name="connsiteY13" fmla="*/ 1251073 h 1366689"/>
              <a:gd name="connsiteX0" fmla="*/ 0 w 1397793"/>
              <a:gd name="connsiteY0" fmla="*/ 1251073 h 1366689"/>
              <a:gd name="connsiteX1" fmla="*/ 0 w 1397793"/>
              <a:gd name="connsiteY1" fmla="*/ 1251073 h 1366689"/>
              <a:gd name="connsiteX2" fmla="*/ 145255 w 1397793"/>
              <a:gd name="connsiteY2" fmla="*/ 1366689 h 1366689"/>
              <a:gd name="connsiteX3" fmla="*/ 675264 w 1397793"/>
              <a:gd name="connsiteY3" fmla="*/ 1089649 h 1366689"/>
              <a:gd name="connsiteX4" fmla="*/ 1397793 w 1397793"/>
              <a:gd name="connsiteY4" fmla="*/ 839117 h 1366689"/>
              <a:gd name="connsiteX5" fmla="*/ 1146406 w 1397793"/>
              <a:gd name="connsiteY5" fmla="*/ 0 h 1366689"/>
              <a:gd name="connsiteX6" fmla="*/ 366748 w 1397793"/>
              <a:gd name="connsiteY6" fmla="*/ 172915 h 1366689"/>
              <a:gd name="connsiteX7" fmla="*/ 591525 w 1397793"/>
              <a:gd name="connsiteY7" fmla="*/ 604837 h 1366689"/>
              <a:gd name="connsiteX8" fmla="*/ 637102 w 1397793"/>
              <a:gd name="connsiteY8" fmla="*/ 689120 h 1366689"/>
              <a:gd name="connsiteX9" fmla="*/ 731458 w 1397793"/>
              <a:gd name="connsiteY9" fmla="*/ 625772 h 1366689"/>
              <a:gd name="connsiteX10" fmla="*/ 604746 w 1397793"/>
              <a:gd name="connsiteY10" fmla="*/ 800231 h 1366689"/>
              <a:gd name="connsiteX11" fmla="*/ 504825 w 1397793"/>
              <a:gd name="connsiteY11" fmla="*/ 931986 h 1366689"/>
              <a:gd name="connsiteX12" fmla="*/ 280987 w 1397793"/>
              <a:gd name="connsiteY12" fmla="*/ 1098673 h 1366689"/>
              <a:gd name="connsiteX13" fmla="*/ 59531 w 1397793"/>
              <a:gd name="connsiteY13" fmla="*/ 1189161 h 1366689"/>
              <a:gd name="connsiteX14" fmla="*/ 0 w 1397793"/>
              <a:gd name="connsiteY14" fmla="*/ 1251073 h 1366689"/>
              <a:gd name="connsiteX0" fmla="*/ 0 w 1397793"/>
              <a:gd name="connsiteY0" fmla="*/ 1251073 h 1366689"/>
              <a:gd name="connsiteX1" fmla="*/ 0 w 1397793"/>
              <a:gd name="connsiteY1" fmla="*/ 1251073 h 1366689"/>
              <a:gd name="connsiteX2" fmla="*/ 145255 w 1397793"/>
              <a:gd name="connsiteY2" fmla="*/ 1366689 h 1366689"/>
              <a:gd name="connsiteX3" fmla="*/ 675264 w 1397793"/>
              <a:gd name="connsiteY3" fmla="*/ 1089649 h 1366689"/>
              <a:gd name="connsiteX4" fmla="*/ 1397793 w 1397793"/>
              <a:gd name="connsiteY4" fmla="*/ 839117 h 1366689"/>
              <a:gd name="connsiteX5" fmla="*/ 1146406 w 1397793"/>
              <a:gd name="connsiteY5" fmla="*/ 0 h 1366689"/>
              <a:gd name="connsiteX6" fmla="*/ 366748 w 1397793"/>
              <a:gd name="connsiteY6" fmla="*/ 172915 h 1366689"/>
              <a:gd name="connsiteX7" fmla="*/ 591525 w 1397793"/>
              <a:gd name="connsiteY7" fmla="*/ 604837 h 1366689"/>
              <a:gd name="connsiteX8" fmla="*/ 637102 w 1397793"/>
              <a:gd name="connsiteY8" fmla="*/ 689120 h 1366689"/>
              <a:gd name="connsiteX9" fmla="*/ 731458 w 1397793"/>
              <a:gd name="connsiteY9" fmla="*/ 625772 h 1366689"/>
              <a:gd name="connsiteX10" fmla="*/ 970191 w 1397793"/>
              <a:gd name="connsiteY10" fmla="*/ 846141 h 1366689"/>
              <a:gd name="connsiteX11" fmla="*/ 504825 w 1397793"/>
              <a:gd name="connsiteY11" fmla="*/ 931986 h 1366689"/>
              <a:gd name="connsiteX12" fmla="*/ 280987 w 1397793"/>
              <a:gd name="connsiteY12" fmla="*/ 1098673 h 1366689"/>
              <a:gd name="connsiteX13" fmla="*/ 59531 w 1397793"/>
              <a:gd name="connsiteY13" fmla="*/ 1189161 h 1366689"/>
              <a:gd name="connsiteX14" fmla="*/ 0 w 1397793"/>
              <a:gd name="connsiteY14" fmla="*/ 1251073 h 1366689"/>
              <a:gd name="connsiteX0" fmla="*/ 0 w 1397793"/>
              <a:gd name="connsiteY0" fmla="*/ 1251073 h 1366689"/>
              <a:gd name="connsiteX1" fmla="*/ 0 w 1397793"/>
              <a:gd name="connsiteY1" fmla="*/ 1251073 h 1366689"/>
              <a:gd name="connsiteX2" fmla="*/ 145255 w 1397793"/>
              <a:gd name="connsiteY2" fmla="*/ 1366689 h 1366689"/>
              <a:gd name="connsiteX3" fmla="*/ 675264 w 1397793"/>
              <a:gd name="connsiteY3" fmla="*/ 1089649 h 1366689"/>
              <a:gd name="connsiteX4" fmla="*/ 1397793 w 1397793"/>
              <a:gd name="connsiteY4" fmla="*/ 839117 h 1366689"/>
              <a:gd name="connsiteX5" fmla="*/ 1146406 w 1397793"/>
              <a:gd name="connsiteY5" fmla="*/ 0 h 1366689"/>
              <a:gd name="connsiteX6" fmla="*/ 366748 w 1397793"/>
              <a:gd name="connsiteY6" fmla="*/ 172915 h 1366689"/>
              <a:gd name="connsiteX7" fmla="*/ 591525 w 1397793"/>
              <a:gd name="connsiteY7" fmla="*/ 604837 h 1366689"/>
              <a:gd name="connsiteX8" fmla="*/ 637102 w 1397793"/>
              <a:gd name="connsiteY8" fmla="*/ 689120 h 1366689"/>
              <a:gd name="connsiteX9" fmla="*/ 731458 w 1397793"/>
              <a:gd name="connsiteY9" fmla="*/ 625772 h 1366689"/>
              <a:gd name="connsiteX10" fmla="*/ 773695 w 1397793"/>
              <a:gd name="connsiteY10" fmla="*/ 691883 h 1366689"/>
              <a:gd name="connsiteX11" fmla="*/ 504825 w 1397793"/>
              <a:gd name="connsiteY11" fmla="*/ 931986 h 1366689"/>
              <a:gd name="connsiteX12" fmla="*/ 280987 w 1397793"/>
              <a:gd name="connsiteY12" fmla="*/ 1098673 h 1366689"/>
              <a:gd name="connsiteX13" fmla="*/ 59531 w 1397793"/>
              <a:gd name="connsiteY13" fmla="*/ 1189161 h 1366689"/>
              <a:gd name="connsiteX14" fmla="*/ 0 w 1397793"/>
              <a:gd name="connsiteY14" fmla="*/ 1251073 h 1366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7793" h="1366689">
                <a:moveTo>
                  <a:pt x="0" y="1251073"/>
                </a:moveTo>
                <a:lnTo>
                  <a:pt x="0" y="1251073"/>
                </a:lnTo>
                <a:lnTo>
                  <a:pt x="145255" y="1366689"/>
                </a:lnTo>
                <a:lnTo>
                  <a:pt x="675264" y="1089649"/>
                </a:lnTo>
                <a:lnTo>
                  <a:pt x="1397793" y="839117"/>
                </a:lnTo>
                <a:lnTo>
                  <a:pt x="1146406" y="0"/>
                </a:lnTo>
                <a:lnTo>
                  <a:pt x="366748" y="172915"/>
                </a:lnTo>
                <a:lnTo>
                  <a:pt x="591525" y="604837"/>
                </a:lnTo>
                <a:lnTo>
                  <a:pt x="637102" y="689120"/>
                </a:lnTo>
                <a:lnTo>
                  <a:pt x="731458" y="625772"/>
                </a:lnTo>
                <a:lnTo>
                  <a:pt x="773695" y="691883"/>
                </a:lnTo>
                <a:lnTo>
                  <a:pt x="504825" y="931986"/>
                </a:lnTo>
                <a:lnTo>
                  <a:pt x="280987" y="1098673"/>
                </a:lnTo>
                <a:lnTo>
                  <a:pt x="59531" y="1189161"/>
                </a:lnTo>
                <a:lnTo>
                  <a:pt x="0" y="1251073"/>
                </a:lnTo>
                <a:close/>
              </a:path>
            </a:pathLst>
          </a:custGeom>
          <a:ln w="38100">
            <a:solidFill>
              <a:schemeClr val="tx1"/>
            </a:solidFill>
            <a:prstDash val="solid"/>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284" name="正方形/長方形 283"/>
          <p:cNvSpPr/>
          <p:nvPr/>
        </p:nvSpPr>
        <p:spPr>
          <a:xfrm rot="19698702">
            <a:off x="9270956" y="2937847"/>
            <a:ext cx="755793" cy="110510"/>
          </a:xfrm>
          <a:prstGeom prst="rect">
            <a:avLst/>
          </a:prstGeom>
          <a:solidFill>
            <a:srgbClr val="FF99FF"/>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289" name="フリーフォーム 288"/>
          <p:cNvSpPr/>
          <p:nvPr/>
        </p:nvSpPr>
        <p:spPr>
          <a:xfrm>
            <a:off x="7915524" y="5001059"/>
            <a:ext cx="568872" cy="580608"/>
          </a:xfrm>
          <a:custGeom>
            <a:avLst/>
            <a:gdLst>
              <a:gd name="connsiteX0" fmla="*/ 33337 w 352425"/>
              <a:gd name="connsiteY0" fmla="*/ 259557 h 259557"/>
              <a:gd name="connsiteX1" fmla="*/ 0 w 352425"/>
              <a:gd name="connsiteY1" fmla="*/ 150019 h 259557"/>
              <a:gd name="connsiteX2" fmla="*/ 54769 w 352425"/>
              <a:gd name="connsiteY2" fmla="*/ 135732 h 259557"/>
              <a:gd name="connsiteX3" fmla="*/ 33337 w 352425"/>
              <a:gd name="connsiteY3" fmla="*/ 80963 h 259557"/>
              <a:gd name="connsiteX4" fmla="*/ 307181 w 352425"/>
              <a:gd name="connsiteY4" fmla="*/ 0 h 259557"/>
              <a:gd name="connsiteX5" fmla="*/ 352425 w 352425"/>
              <a:gd name="connsiteY5" fmla="*/ 157163 h 259557"/>
              <a:gd name="connsiteX6" fmla="*/ 33337 w 352425"/>
              <a:gd name="connsiteY6" fmla="*/ 259557 h 259557"/>
              <a:gd name="connsiteX0" fmla="*/ 33337 w 352425"/>
              <a:gd name="connsiteY0" fmla="*/ 259557 h 259557"/>
              <a:gd name="connsiteX1" fmla="*/ 0 w 352425"/>
              <a:gd name="connsiteY1" fmla="*/ 150019 h 259557"/>
              <a:gd name="connsiteX2" fmla="*/ 33337 w 352425"/>
              <a:gd name="connsiteY2" fmla="*/ 80963 h 259557"/>
              <a:gd name="connsiteX3" fmla="*/ 307181 w 352425"/>
              <a:gd name="connsiteY3" fmla="*/ 0 h 259557"/>
              <a:gd name="connsiteX4" fmla="*/ 352425 w 352425"/>
              <a:gd name="connsiteY4" fmla="*/ 157163 h 259557"/>
              <a:gd name="connsiteX5" fmla="*/ 33337 w 352425"/>
              <a:gd name="connsiteY5" fmla="*/ 259557 h 259557"/>
              <a:gd name="connsiteX0" fmla="*/ 33337 w 352425"/>
              <a:gd name="connsiteY0" fmla="*/ 259557 h 259557"/>
              <a:gd name="connsiteX1" fmla="*/ 0 w 352425"/>
              <a:gd name="connsiteY1" fmla="*/ 150019 h 259557"/>
              <a:gd name="connsiteX2" fmla="*/ 307181 w 352425"/>
              <a:gd name="connsiteY2" fmla="*/ 0 h 259557"/>
              <a:gd name="connsiteX3" fmla="*/ 352425 w 352425"/>
              <a:gd name="connsiteY3" fmla="*/ 157163 h 259557"/>
              <a:gd name="connsiteX4" fmla="*/ 33337 w 352425"/>
              <a:gd name="connsiteY4" fmla="*/ 259557 h 259557"/>
              <a:gd name="connsiteX0" fmla="*/ 134829 w 453917"/>
              <a:gd name="connsiteY0" fmla="*/ 259557 h 259557"/>
              <a:gd name="connsiteX1" fmla="*/ 0 w 453917"/>
              <a:gd name="connsiteY1" fmla="*/ 91588 h 259557"/>
              <a:gd name="connsiteX2" fmla="*/ 408673 w 453917"/>
              <a:gd name="connsiteY2" fmla="*/ 0 h 259557"/>
              <a:gd name="connsiteX3" fmla="*/ 453917 w 453917"/>
              <a:gd name="connsiteY3" fmla="*/ 157163 h 259557"/>
              <a:gd name="connsiteX4" fmla="*/ 134829 w 453917"/>
              <a:gd name="connsiteY4" fmla="*/ 259557 h 259557"/>
              <a:gd name="connsiteX0" fmla="*/ 134829 w 453917"/>
              <a:gd name="connsiteY0" fmla="*/ 292997 h 292997"/>
              <a:gd name="connsiteX1" fmla="*/ 0 w 453917"/>
              <a:gd name="connsiteY1" fmla="*/ 125028 h 292997"/>
              <a:gd name="connsiteX2" fmla="*/ 397305 w 453917"/>
              <a:gd name="connsiteY2" fmla="*/ 0 h 292997"/>
              <a:gd name="connsiteX3" fmla="*/ 453917 w 453917"/>
              <a:gd name="connsiteY3" fmla="*/ 190603 h 292997"/>
              <a:gd name="connsiteX4" fmla="*/ 134829 w 453917"/>
              <a:gd name="connsiteY4" fmla="*/ 292997 h 292997"/>
              <a:gd name="connsiteX0" fmla="*/ 134829 w 487154"/>
              <a:gd name="connsiteY0" fmla="*/ 292997 h 292997"/>
              <a:gd name="connsiteX1" fmla="*/ 0 w 487154"/>
              <a:gd name="connsiteY1" fmla="*/ 125028 h 292997"/>
              <a:gd name="connsiteX2" fmla="*/ 397305 w 487154"/>
              <a:gd name="connsiteY2" fmla="*/ 0 h 292997"/>
              <a:gd name="connsiteX3" fmla="*/ 487154 w 487154"/>
              <a:gd name="connsiteY3" fmla="*/ 240130 h 292997"/>
              <a:gd name="connsiteX4" fmla="*/ 134829 w 487154"/>
              <a:gd name="connsiteY4" fmla="*/ 292997 h 292997"/>
              <a:gd name="connsiteX0" fmla="*/ 28575 w 487154"/>
              <a:gd name="connsiteY0" fmla="*/ 180404 h 240130"/>
              <a:gd name="connsiteX1" fmla="*/ 0 w 487154"/>
              <a:gd name="connsiteY1" fmla="*/ 125028 h 240130"/>
              <a:gd name="connsiteX2" fmla="*/ 397305 w 487154"/>
              <a:gd name="connsiteY2" fmla="*/ 0 h 240130"/>
              <a:gd name="connsiteX3" fmla="*/ 487154 w 487154"/>
              <a:gd name="connsiteY3" fmla="*/ 240130 h 240130"/>
              <a:gd name="connsiteX4" fmla="*/ 28575 w 487154"/>
              <a:gd name="connsiteY4" fmla="*/ 180404 h 240130"/>
              <a:gd name="connsiteX0" fmla="*/ 15683 w 474262"/>
              <a:gd name="connsiteY0" fmla="*/ 180404 h 240130"/>
              <a:gd name="connsiteX1" fmla="*/ 0 w 474262"/>
              <a:gd name="connsiteY1" fmla="*/ 122626 h 240130"/>
              <a:gd name="connsiteX2" fmla="*/ 384413 w 474262"/>
              <a:gd name="connsiteY2" fmla="*/ 0 h 240130"/>
              <a:gd name="connsiteX3" fmla="*/ 474262 w 474262"/>
              <a:gd name="connsiteY3" fmla="*/ 240130 h 240130"/>
              <a:gd name="connsiteX4" fmla="*/ 15683 w 474262"/>
              <a:gd name="connsiteY4" fmla="*/ 180404 h 240130"/>
              <a:gd name="connsiteX0" fmla="*/ 15683 w 474262"/>
              <a:gd name="connsiteY0" fmla="*/ 187133 h 246859"/>
              <a:gd name="connsiteX1" fmla="*/ 0 w 474262"/>
              <a:gd name="connsiteY1" fmla="*/ 129355 h 246859"/>
              <a:gd name="connsiteX2" fmla="*/ 395058 w 474262"/>
              <a:gd name="connsiteY2" fmla="*/ 0 h 246859"/>
              <a:gd name="connsiteX3" fmla="*/ 474262 w 474262"/>
              <a:gd name="connsiteY3" fmla="*/ 246859 h 246859"/>
              <a:gd name="connsiteX4" fmla="*/ 15683 w 474262"/>
              <a:gd name="connsiteY4" fmla="*/ 187133 h 246859"/>
              <a:gd name="connsiteX0" fmla="*/ 0 w 458579"/>
              <a:gd name="connsiteY0" fmla="*/ 187133 h 246859"/>
              <a:gd name="connsiteX1" fmla="*/ 7838 w 458579"/>
              <a:gd name="connsiteY1" fmla="*/ 118267 h 246859"/>
              <a:gd name="connsiteX2" fmla="*/ 379375 w 458579"/>
              <a:gd name="connsiteY2" fmla="*/ 0 h 246859"/>
              <a:gd name="connsiteX3" fmla="*/ 458579 w 458579"/>
              <a:gd name="connsiteY3" fmla="*/ 246859 h 246859"/>
              <a:gd name="connsiteX4" fmla="*/ 0 w 458579"/>
              <a:gd name="connsiteY4" fmla="*/ 187133 h 246859"/>
              <a:gd name="connsiteX0" fmla="*/ 83447 w 450741"/>
              <a:gd name="connsiteY0" fmla="*/ 226343 h 246859"/>
              <a:gd name="connsiteX1" fmla="*/ 0 w 450741"/>
              <a:gd name="connsiteY1" fmla="*/ 118267 h 246859"/>
              <a:gd name="connsiteX2" fmla="*/ 371537 w 450741"/>
              <a:gd name="connsiteY2" fmla="*/ 0 h 246859"/>
              <a:gd name="connsiteX3" fmla="*/ 450741 w 450741"/>
              <a:gd name="connsiteY3" fmla="*/ 246859 h 246859"/>
              <a:gd name="connsiteX4" fmla="*/ 83447 w 450741"/>
              <a:gd name="connsiteY4" fmla="*/ 226343 h 246859"/>
              <a:gd name="connsiteX0" fmla="*/ 46986 w 414280"/>
              <a:gd name="connsiteY0" fmla="*/ 226343 h 246859"/>
              <a:gd name="connsiteX1" fmla="*/ 0 w 414280"/>
              <a:gd name="connsiteY1" fmla="*/ 95889 h 246859"/>
              <a:gd name="connsiteX2" fmla="*/ 335076 w 414280"/>
              <a:gd name="connsiteY2" fmla="*/ 0 h 246859"/>
              <a:gd name="connsiteX3" fmla="*/ 414280 w 414280"/>
              <a:gd name="connsiteY3" fmla="*/ 246859 h 246859"/>
              <a:gd name="connsiteX4" fmla="*/ 46986 w 414280"/>
              <a:gd name="connsiteY4" fmla="*/ 226343 h 246859"/>
              <a:gd name="connsiteX0" fmla="*/ 46986 w 414280"/>
              <a:gd name="connsiteY0" fmla="*/ 226343 h 246859"/>
              <a:gd name="connsiteX1" fmla="*/ 0 w 414280"/>
              <a:gd name="connsiteY1" fmla="*/ 95889 h 246859"/>
              <a:gd name="connsiteX2" fmla="*/ 335076 w 414280"/>
              <a:gd name="connsiteY2" fmla="*/ 0 h 246859"/>
              <a:gd name="connsiteX3" fmla="*/ 414280 w 414280"/>
              <a:gd name="connsiteY3" fmla="*/ 246859 h 246859"/>
              <a:gd name="connsiteX4" fmla="*/ 198120 w 414280"/>
              <a:gd name="connsiteY4" fmla="*/ 190407 h 246859"/>
              <a:gd name="connsiteX5" fmla="*/ 46986 w 414280"/>
              <a:gd name="connsiteY5" fmla="*/ 226343 h 246859"/>
              <a:gd name="connsiteX0" fmla="*/ 46986 w 414280"/>
              <a:gd name="connsiteY0" fmla="*/ 226343 h 296438"/>
              <a:gd name="connsiteX1" fmla="*/ 0 w 414280"/>
              <a:gd name="connsiteY1" fmla="*/ 95889 h 296438"/>
              <a:gd name="connsiteX2" fmla="*/ 335076 w 414280"/>
              <a:gd name="connsiteY2" fmla="*/ 0 h 296438"/>
              <a:gd name="connsiteX3" fmla="*/ 414280 w 414280"/>
              <a:gd name="connsiteY3" fmla="*/ 246859 h 296438"/>
              <a:gd name="connsiteX4" fmla="*/ 301230 w 414280"/>
              <a:gd name="connsiteY4" fmla="*/ 296438 h 296438"/>
              <a:gd name="connsiteX5" fmla="*/ 198120 w 414280"/>
              <a:gd name="connsiteY5" fmla="*/ 190407 h 296438"/>
              <a:gd name="connsiteX6" fmla="*/ 46986 w 414280"/>
              <a:gd name="connsiteY6" fmla="*/ 226343 h 296438"/>
              <a:gd name="connsiteX0" fmla="*/ 46986 w 414280"/>
              <a:gd name="connsiteY0" fmla="*/ 226343 h 296438"/>
              <a:gd name="connsiteX1" fmla="*/ 0 w 414280"/>
              <a:gd name="connsiteY1" fmla="*/ 95889 h 296438"/>
              <a:gd name="connsiteX2" fmla="*/ 335076 w 414280"/>
              <a:gd name="connsiteY2" fmla="*/ 0 h 296438"/>
              <a:gd name="connsiteX3" fmla="*/ 414280 w 414280"/>
              <a:gd name="connsiteY3" fmla="*/ 246859 h 296438"/>
              <a:gd name="connsiteX4" fmla="*/ 301230 w 414280"/>
              <a:gd name="connsiteY4" fmla="*/ 296438 h 296438"/>
              <a:gd name="connsiteX5" fmla="*/ 228475 w 414280"/>
              <a:gd name="connsiteY5" fmla="*/ 188797 h 296438"/>
              <a:gd name="connsiteX6" fmla="*/ 46986 w 414280"/>
              <a:gd name="connsiteY6" fmla="*/ 226343 h 296438"/>
              <a:gd name="connsiteX0" fmla="*/ 46986 w 414280"/>
              <a:gd name="connsiteY0" fmla="*/ 226343 h 325159"/>
              <a:gd name="connsiteX1" fmla="*/ 0 w 414280"/>
              <a:gd name="connsiteY1" fmla="*/ 95889 h 325159"/>
              <a:gd name="connsiteX2" fmla="*/ 335076 w 414280"/>
              <a:gd name="connsiteY2" fmla="*/ 0 h 325159"/>
              <a:gd name="connsiteX3" fmla="*/ 414280 w 414280"/>
              <a:gd name="connsiteY3" fmla="*/ 246859 h 325159"/>
              <a:gd name="connsiteX4" fmla="*/ 275510 w 414280"/>
              <a:gd name="connsiteY4" fmla="*/ 325159 h 325159"/>
              <a:gd name="connsiteX5" fmla="*/ 228475 w 414280"/>
              <a:gd name="connsiteY5" fmla="*/ 188797 h 325159"/>
              <a:gd name="connsiteX6" fmla="*/ 46986 w 414280"/>
              <a:gd name="connsiteY6" fmla="*/ 226343 h 325159"/>
              <a:gd name="connsiteX0" fmla="*/ 46986 w 451143"/>
              <a:gd name="connsiteY0" fmla="*/ 226343 h 325159"/>
              <a:gd name="connsiteX1" fmla="*/ 0 w 451143"/>
              <a:gd name="connsiteY1" fmla="*/ 95889 h 325159"/>
              <a:gd name="connsiteX2" fmla="*/ 335076 w 451143"/>
              <a:gd name="connsiteY2" fmla="*/ 0 h 325159"/>
              <a:gd name="connsiteX3" fmla="*/ 451143 w 451143"/>
              <a:gd name="connsiteY3" fmla="*/ 289220 h 325159"/>
              <a:gd name="connsiteX4" fmla="*/ 275510 w 451143"/>
              <a:gd name="connsiteY4" fmla="*/ 325159 h 325159"/>
              <a:gd name="connsiteX5" fmla="*/ 228475 w 451143"/>
              <a:gd name="connsiteY5" fmla="*/ 188797 h 325159"/>
              <a:gd name="connsiteX6" fmla="*/ 46986 w 451143"/>
              <a:gd name="connsiteY6" fmla="*/ 226343 h 325159"/>
              <a:gd name="connsiteX0" fmla="*/ 46986 w 444877"/>
              <a:gd name="connsiteY0" fmla="*/ 226343 h 325159"/>
              <a:gd name="connsiteX1" fmla="*/ 0 w 444877"/>
              <a:gd name="connsiteY1" fmla="*/ 95889 h 325159"/>
              <a:gd name="connsiteX2" fmla="*/ 335076 w 444877"/>
              <a:gd name="connsiteY2" fmla="*/ 0 h 325159"/>
              <a:gd name="connsiteX3" fmla="*/ 444877 w 444877"/>
              <a:gd name="connsiteY3" fmla="*/ 288490 h 325159"/>
              <a:gd name="connsiteX4" fmla="*/ 275510 w 444877"/>
              <a:gd name="connsiteY4" fmla="*/ 325159 h 325159"/>
              <a:gd name="connsiteX5" fmla="*/ 228475 w 444877"/>
              <a:gd name="connsiteY5" fmla="*/ 188797 h 325159"/>
              <a:gd name="connsiteX6" fmla="*/ 46986 w 444877"/>
              <a:gd name="connsiteY6" fmla="*/ 226343 h 325159"/>
              <a:gd name="connsiteX0" fmla="*/ 0 w 397891"/>
              <a:gd name="connsiteY0" fmla="*/ 226343 h 325159"/>
              <a:gd name="connsiteX1" fmla="*/ 5868 w 397891"/>
              <a:gd name="connsiteY1" fmla="*/ 87243 h 325159"/>
              <a:gd name="connsiteX2" fmla="*/ 288090 w 397891"/>
              <a:gd name="connsiteY2" fmla="*/ 0 h 325159"/>
              <a:gd name="connsiteX3" fmla="*/ 397891 w 397891"/>
              <a:gd name="connsiteY3" fmla="*/ 288490 h 325159"/>
              <a:gd name="connsiteX4" fmla="*/ 228524 w 397891"/>
              <a:gd name="connsiteY4" fmla="*/ 325159 h 325159"/>
              <a:gd name="connsiteX5" fmla="*/ 181489 w 397891"/>
              <a:gd name="connsiteY5" fmla="*/ 188797 h 325159"/>
              <a:gd name="connsiteX6" fmla="*/ 0 w 397891"/>
              <a:gd name="connsiteY6" fmla="*/ 226343 h 325159"/>
              <a:gd name="connsiteX0" fmla="*/ 88697 w 392023"/>
              <a:gd name="connsiteY0" fmla="*/ 313586 h 325159"/>
              <a:gd name="connsiteX1" fmla="*/ 0 w 392023"/>
              <a:gd name="connsiteY1" fmla="*/ 87243 h 325159"/>
              <a:gd name="connsiteX2" fmla="*/ 282222 w 392023"/>
              <a:gd name="connsiteY2" fmla="*/ 0 h 325159"/>
              <a:gd name="connsiteX3" fmla="*/ 392023 w 392023"/>
              <a:gd name="connsiteY3" fmla="*/ 288490 h 325159"/>
              <a:gd name="connsiteX4" fmla="*/ 222656 w 392023"/>
              <a:gd name="connsiteY4" fmla="*/ 325159 h 325159"/>
              <a:gd name="connsiteX5" fmla="*/ 175621 w 392023"/>
              <a:gd name="connsiteY5" fmla="*/ 188797 h 325159"/>
              <a:gd name="connsiteX6" fmla="*/ 88697 w 392023"/>
              <a:gd name="connsiteY6" fmla="*/ 313586 h 325159"/>
              <a:gd name="connsiteX0" fmla="*/ 88697 w 392023"/>
              <a:gd name="connsiteY0" fmla="*/ 313586 h 325159"/>
              <a:gd name="connsiteX1" fmla="*/ 0 w 392023"/>
              <a:gd name="connsiteY1" fmla="*/ 87243 h 325159"/>
              <a:gd name="connsiteX2" fmla="*/ 282222 w 392023"/>
              <a:gd name="connsiteY2" fmla="*/ 0 h 325159"/>
              <a:gd name="connsiteX3" fmla="*/ 392023 w 392023"/>
              <a:gd name="connsiteY3" fmla="*/ 288490 h 325159"/>
              <a:gd name="connsiteX4" fmla="*/ 222656 w 392023"/>
              <a:gd name="connsiteY4" fmla="*/ 325159 h 325159"/>
              <a:gd name="connsiteX5" fmla="*/ 88697 w 392023"/>
              <a:gd name="connsiteY5" fmla="*/ 313586 h 325159"/>
              <a:gd name="connsiteX0" fmla="*/ 88697 w 392023"/>
              <a:gd name="connsiteY0" fmla="*/ 313586 h 313586"/>
              <a:gd name="connsiteX1" fmla="*/ 0 w 392023"/>
              <a:gd name="connsiteY1" fmla="*/ 87243 h 313586"/>
              <a:gd name="connsiteX2" fmla="*/ 282222 w 392023"/>
              <a:gd name="connsiteY2" fmla="*/ 0 h 313586"/>
              <a:gd name="connsiteX3" fmla="*/ 392023 w 392023"/>
              <a:gd name="connsiteY3" fmla="*/ 288490 h 313586"/>
              <a:gd name="connsiteX4" fmla="*/ 88697 w 392023"/>
              <a:gd name="connsiteY4" fmla="*/ 313586 h 313586"/>
              <a:gd name="connsiteX0" fmla="*/ 88697 w 282222"/>
              <a:gd name="connsiteY0" fmla="*/ 313586 h 313586"/>
              <a:gd name="connsiteX1" fmla="*/ 0 w 282222"/>
              <a:gd name="connsiteY1" fmla="*/ 87243 h 313586"/>
              <a:gd name="connsiteX2" fmla="*/ 282222 w 282222"/>
              <a:gd name="connsiteY2" fmla="*/ 0 h 313586"/>
              <a:gd name="connsiteX3" fmla="*/ 234424 w 282222"/>
              <a:gd name="connsiteY3" fmla="*/ 278454 h 313586"/>
              <a:gd name="connsiteX4" fmla="*/ 88697 w 282222"/>
              <a:gd name="connsiteY4" fmla="*/ 313586 h 313586"/>
              <a:gd name="connsiteX0" fmla="*/ 88697 w 234424"/>
              <a:gd name="connsiteY0" fmla="*/ 269787 h 269787"/>
              <a:gd name="connsiteX1" fmla="*/ 0 w 234424"/>
              <a:gd name="connsiteY1" fmla="*/ 43444 h 269787"/>
              <a:gd name="connsiteX2" fmla="*/ 149017 w 234424"/>
              <a:gd name="connsiteY2" fmla="*/ 0 h 269787"/>
              <a:gd name="connsiteX3" fmla="*/ 234424 w 234424"/>
              <a:gd name="connsiteY3" fmla="*/ 234655 h 269787"/>
              <a:gd name="connsiteX4" fmla="*/ 88697 w 234424"/>
              <a:gd name="connsiteY4" fmla="*/ 269787 h 269787"/>
              <a:gd name="connsiteX0" fmla="*/ 88697 w 275299"/>
              <a:gd name="connsiteY0" fmla="*/ 226343 h 226343"/>
              <a:gd name="connsiteX1" fmla="*/ 0 w 275299"/>
              <a:gd name="connsiteY1" fmla="*/ 0 h 226343"/>
              <a:gd name="connsiteX2" fmla="*/ 275299 w 275299"/>
              <a:gd name="connsiteY2" fmla="*/ 12367 h 226343"/>
              <a:gd name="connsiteX3" fmla="*/ 234424 w 275299"/>
              <a:gd name="connsiteY3" fmla="*/ 191211 h 226343"/>
              <a:gd name="connsiteX4" fmla="*/ 88697 w 275299"/>
              <a:gd name="connsiteY4" fmla="*/ 226343 h 226343"/>
              <a:gd name="connsiteX0" fmla="*/ 88697 w 282433"/>
              <a:gd name="connsiteY0" fmla="*/ 226343 h 268552"/>
              <a:gd name="connsiteX1" fmla="*/ 0 w 282433"/>
              <a:gd name="connsiteY1" fmla="*/ 0 h 268552"/>
              <a:gd name="connsiteX2" fmla="*/ 275299 w 282433"/>
              <a:gd name="connsiteY2" fmla="*/ 12367 h 268552"/>
              <a:gd name="connsiteX3" fmla="*/ 282433 w 282433"/>
              <a:gd name="connsiteY3" fmla="*/ 268552 h 268552"/>
              <a:gd name="connsiteX4" fmla="*/ 88697 w 282433"/>
              <a:gd name="connsiteY4" fmla="*/ 226343 h 268552"/>
              <a:gd name="connsiteX0" fmla="*/ 84440 w 282433"/>
              <a:gd name="connsiteY0" fmla="*/ 248915 h 268552"/>
              <a:gd name="connsiteX1" fmla="*/ 0 w 282433"/>
              <a:gd name="connsiteY1" fmla="*/ 0 h 268552"/>
              <a:gd name="connsiteX2" fmla="*/ 275299 w 282433"/>
              <a:gd name="connsiteY2" fmla="*/ 12367 h 268552"/>
              <a:gd name="connsiteX3" fmla="*/ 282433 w 282433"/>
              <a:gd name="connsiteY3" fmla="*/ 268552 h 268552"/>
              <a:gd name="connsiteX4" fmla="*/ 84440 w 282433"/>
              <a:gd name="connsiteY4" fmla="*/ 248915 h 268552"/>
              <a:gd name="connsiteX0" fmla="*/ 129744 w 327737"/>
              <a:gd name="connsiteY0" fmla="*/ 236548 h 256185"/>
              <a:gd name="connsiteX1" fmla="*/ 0 w 327737"/>
              <a:gd name="connsiteY1" fmla="*/ 7154 h 256185"/>
              <a:gd name="connsiteX2" fmla="*/ 320603 w 327737"/>
              <a:gd name="connsiteY2" fmla="*/ 0 h 256185"/>
              <a:gd name="connsiteX3" fmla="*/ 327737 w 327737"/>
              <a:gd name="connsiteY3" fmla="*/ 256185 h 256185"/>
              <a:gd name="connsiteX4" fmla="*/ 129744 w 327737"/>
              <a:gd name="connsiteY4" fmla="*/ 236548 h 256185"/>
              <a:gd name="connsiteX0" fmla="*/ 129744 w 327737"/>
              <a:gd name="connsiteY0" fmla="*/ 236548 h 256185"/>
              <a:gd name="connsiteX1" fmla="*/ 13691 w 327737"/>
              <a:gd name="connsiteY1" fmla="*/ 154100 h 256185"/>
              <a:gd name="connsiteX2" fmla="*/ 0 w 327737"/>
              <a:gd name="connsiteY2" fmla="*/ 7154 h 256185"/>
              <a:gd name="connsiteX3" fmla="*/ 320603 w 327737"/>
              <a:gd name="connsiteY3" fmla="*/ 0 h 256185"/>
              <a:gd name="connsiteX4" fmla="*/ 327737 w 327737"/>
              <a:gd name="connsiteY4" fmla="*/ 256185 h 256185"/>
              <a:gd name="connsiteX5" fmla="*/ 129744 w 327737"/>
              <a:gd name="connsiteY5" fmla="*/ 236548 h 256185"/>
              <a:gd name="connsiteX0" fmla="*/ 327737 w 327737"/>
              <a:gd name="connsiteY0" fmla="*/ 256185 h 256185"/>
              <a:gd name="connsiteX1" fmla="*/ 13691 w 327737"/>
              <a:gd name="connsiteY1" fmla="*/ 154100 h 256185"/>
              <a:gd name="connsiteX2" fmla="*/ 0 w 327737"/>
              <a:gd name="connsiteY2" fmla="*/ 7154 h 256185"/>
              <a:gd name="connsiteX3" fmla="*/ 320603 w 327737"/>
              <a:gd name="connsiteY3" fmla="*/ 0 h 256185"/>
              <a:gd name="connsiteX4" fmla="*/ 327737 w 327737"/>
              <a:gd name="connsiteY4" fmla="*/ 256185 h 256185"/>
              <a:gd name="connsiteX0" fmla="*/ 141051 w 320603"/>
              <a:gd name="connsiteY0" fmla="*/ 137023 h 154100"/>
              <a:gd name="connsiteX1" fmla="*/ 13691 w 320603"/>
              <a:gd name="connsiteY1" fmla="*/ 154100 h 154100"/>
              <a:gd name="connsiteX2" fmla="*/ 0 w 320603"/>
              <a:gd name="connsiteY2" fmla="*/ 7154 h 154100"/>
              <a:gd name="connsiteX3" fmla="*/ 320603 w 320603"/>
              <a:gd name="connsiteY3" fmla="*/ 0 h 154100"/>
              <a:gd name="connsiteX4" fmla="*/ 141051 w 320603"/>
              <a:gd name="connsiteY4" fmla="*/ 137023 h 154100"/>
              <a:gd name="connsiteX0" fmla="*/ 147122 w 326674"/>
              <a:gd name="connsiteY0" fmla="*/ 137023 h 147998"/>
              <a:gd name="connsiteX1" fmla="*/ 0 w 326674"/>
              <a:gd name="connsiteY1" fmla="*/ 147998 h 147998"/>
              <a:gd name="connsiteX2" fmla="*/ 6071 w 326674"/>
              <a:gd name="connsiteY2" fmla="*/ 7154 h 147998"/>
              <a:gd name="connsiteX3" fmla="*/ 326674 w 326674"/>
              <a:gd name="connsiteY3" fmla="*/ 0 h 147998"/>
              <a:gd name="connsiteX4" fmla="*/ 147122 w 326674"/>
              <a:gd name="connsiteY4" fmla="*/ 137023 h 147998"/>
              <a:gd name="connsiteX0" fmla="*/ 147122 w 147122"/>
              <a:gd name="connsiteY0" fmla="*/ 129869 h 140844"/>
              <a:gd name="connsiteX1" fmla="*/ 0 w 147122"/>
              <a:gd name="connsiteY1" fmla="*/ 140844 h 140844"/>
              <a:gd name="connsiteX2" fmla="*/ 6071 w 147122"/>
              <a:gd name="connsiteY2" fmla="*/ 0 h 140844"/>
              <a:gd name="connsiteX3" fmla="*/ 142970 w 147122"/>
              <a:gd name="connsiteY3" fmla="*/ 2173 h 140844"/>
              <a:gd name="connsiteX4" fmla="*/ 147122 w 147122"/>
              <a:gd name="connsiteY4" fmla="*/ 129869 h 140844"/>
              <a:gd name="connsiteX0" fmla="*/ 147122 w 147122"/>
              <a:gd name="connsiteY0" fmla="*/ 129869 h 140844"/>
              <a:gd name="connsiteX1" fmla="*/ 0 w 147122"/>
              <a:gd name="connsiteY1" fmla="*/ 140844 h 140844"/>
              <a:gd name="connsiteX2" fmla="*/ 106 w 147122"/>
              <a:gd name="connsiteY2" fmla="*/ 0 h 140844"/>
              <a:gd name="connsiteX3" fmla="*/ 142970 w 147122"/>
              <a:gd name="connsiteY3" fmla="*/ 2173 h 140844"/>
              <a:gd name="connsiteX4" fmla="*/ 147122 w 147122"/>
              <a:gd name="connsiteY4" fmla="*/ 129869 h 140844"/>
              <a:gd name="connsiteX0" fmla="*/ 147051 w 147051"/>
              <a:gd name="connsiteY0" fmla="*/ 129869 h 139505"/>
              <a:gd name="connsiteX1" fmla="*/ 1048 w 147051"/>
              <a:gd name="connsiteY1" fmla="*/ 139505 h 139505"/>
              <a:gd name="connsiteX2" fmla="*/ 35 w 147051"/>
              <a:gd name="connsiteY2" fmla="*/ 0 h 139505"/>
              <a:gd name="connsiteX3" fmla="*/ 142899 w 147051"/>
              <a:gd name="connsiteY3" fmla="*/ 2173 h 139505"/>
              <a:gd name="connsiteX4" fmla="*/ 147051 w 147051"/>
              <a:gd name="connsiteY4" fmla="*/ 129869 h 139505"/>
              <a:gd name="connsiteX0" fmla="*/ 150034 w 150034"/>
              <a:gd name="connsiteY0" fmla="*/ 132250 h 139505"/>
              <a:gd name="connsiteX1" fmla="*/ 1048 w 150034"/>
              <a:gd name="connsiteY1" fmla="*/ 139505 h 139505"/>
              <a:gd name="connsiteX2" fmla="*/ 35 w 150034"/>
              <a:gd name="connsiteY2" fmla="*/ 0 h 139505"/>
              <a:gd name="connsiteX3" fmla="*/ 142899 w 150034"/>
              <a:gd name="connsiteY3" fmla="*/ 2173 h 139505"/>
              <a:gd name="connsiteX4" fmla="*/ 150034 w 150034"/>
              <a:gd name="connsiteY4" fmla="*/ 132250 h 139505"/>
              <a:gd name="connsiteX0" fmla="*/ 150034 w 150034"/>
              <a:gd name="connsiteY0" fmla="*/ 132250 h 135784"/>
              <a:gd name="connsiteX1" fmla="*/ 8134 w 150034"/>
              <a:gd name="connsiteY1" fmla="*/ 135784 h 135784"/>
              <a:gd name="connsiteX2" fmla="*/ 35 w 150034"/>
              <a:gd name="connsiteY2" fmla="*/ 0 h 135784"/>
              <a:gd name="connsiteX3" fmla="*/ 142899 w 150034"/>
              <a:gd name="connsiteY3" fmla="*/ 2173 h 135784"/>
              <a:gd name="connsiteX4" fmla="*/ 150034 w 150034"/>
              <a:gd name="connsiteY4" fmla="*/ 132250 h 135784"/>
              <a:gd name="connsiteX0" fmla="*/ 150034 w 154832"/>
              <a:gd name="connsiteY0" fmla="*/ 132459 h 135993"/>
              <a:gd name="connsiteX1" fmla="*/ 8134 w 154832"/>
              <a:gd name="connsiteY1" fmla="*/ 135993 h 135993"/>
              <a:gd name="connsiteX2" fmla="*/ 35 w 154832"/>
              <a:gd name="connsiteY2" fmla="*/ 209 h 135993"/>
              <a:gd name="connsiteX3" fmla="*/ 154832 w 154832"/>
              <a:gd name="connsiteY3" fmla="*/ 0 h 135993"/>
              <a:gd name="connsiteX4" fmla="*/ 150034 w 154832"/>
              <a:gd name="connsiteY4" fmla="*/ 132459 h 135993"/>
              <a:gd name="connsiteX0" fmla="*/ 150034 w 154832"/>
              <a:gd name="connsiteY0" fmla="*/ 132459 h 135993"/>
              <a:gd name="connsiteX1" fmla="*/ 0 w 154832"/>
              <a:gd name="connsiteY1" fmla="*/ 135993 h 135993"/>
              <a:gd name="connsiteX2" fmla="*/ 35 w 154832"/>
              <a:gd name="connsiteY2" fmla="*/ 209 h 135993"/>
              <a:gd name="connsiteX3" fmla="*/ 154832 w 154832"/>
              <a:gd name="connsiteY3" fmla="*/ 0 h 135993"/>
              <a:gd name="connsiteX4" fmla="*/ 150034 w 154832"/>
              <a:gd name="connsiteY4" fmla="*/ 132459 h 135993"/>
              <a:gd name="connsiteX0" fmla="*/ 150034 w 154832"/>
              <a:gd name="connsiteY0" fmla="*/ 132459 h 135993"/>
              <a:gd name="connsiteX1" fmla="*/ 0 w 154832"/>
              <a:gd name="connsiteY1" fmla="*/ 135993 h 135993"/>
              <a:gd name="connsiteX2" fmla="*/ 35 w 154832"/>
              <a:gd name="connsiteY2" fmla="*/ 209 h 135993"/>
              <a:gd name="connsiteX3" fmla="*/ 154832 w 154832"/>
              <a:gd name="connsiteY3" fmla="*/ 0 h 135993"/>
              <a:gd name="connsiteX4" fmla="*/ 150034 w 154832"/>
              <a:gd name="connsiteY4" fmla="*/ 132459 h 135993"/>
              <a:gd name="connsiteX0" fmla="*/ 150034 w 154832"/>
              <a:gd name="connsiteY0" fmla="*/ 132459 h 135993"/>
              <a:gd name="connsiteX1" fmla="*/ 0 w 154832"/>
              <a:gd name="connsiteY1" fmla="*/ 135993 h 135993"/>
              <a:gd name="connsiteX2" fmla="*/ 35 w 154832"/>
              <a:gd name="connsiteY2" fmla="*/ 209 h 135993"/>
              <a:gd name="connsiteX3" fmla="*/ 154832 w 154832"/>
              <a:gd name="connsiteY3" fmla="*/ 0 h 135993"/>
              <a:gd name="connsiteX4" fmla="*/ 150034 w 154832"/>
              <a:gd name="connsiteY4" fmla="*/ 132459 h 135993"/>
              <a:gd name="connsiteX0" fmla="*/ 154832 w 154832"/>
              <a:gd name="connsiteY0" fmla="*/ 135993 h 135993"/>
              <a:gd name="connsiteX1" fmla="*/ 0 w 154832"/>
              <a:gd name="connsiteY1" fmla="*/ 135993 h 135993"/>
              <a:gd name="connsiteX2" fmla="*/ 35 w 154832"/>
              <a:gd name="connsiteY2" fmla="*/ 209 h 135993"/>
              <a:gd name="connsiteX3" fmla="*/ 154832 w 154832"/>
              <a:gd name="connsiteY3" fmla="*/ 0 h 135993"/>
              <a:gd name="connsiteX4" fmla="*/ 154832 w 154832"/>
              <a:gd name="connsiteY4" fmla="*/ 135993 h 135993"/>
              <a:gd name="connsiteX0" fmla="*/ 154832 w 154832"/>
              <a:gd name="connsiteY0" fmla="*/ 135993 h 403712"/>
              <a:gd name="connsiteX1" fmla="*/ 35055 w 154832"/>
              <a:gd name="connsiteY1" fmla="*/ 403712 h 403712"/>
              <a:gd name="connsiteX2" fmla="*/ 35 w 154832"/>
              <a:gd name="connsiteY2" fmla="*/ 209 h 403712"/>
              <a:gd name="connsiteX3" fmla="*/ 154832 w 154832"/>
              <a:gd name="connsiteY3" fmla="*/ 0 h 403712"/>
              <a:gd name="connsiteX4" fmla="*/ 154832 w 154832"/>
              <a:gd name="connsiteY4" fmla="*/ 135993 h 403712"/>
              <a:gd name="connsiteX0" fmla="*/ 154832 w 154832"/>
              <a:gd name="connsiteY0" fmla="*/ 135993 h 403712"/>
              <a:gd name="connsiteX1" fmla="*/ 67771 w 154832"/>
              <a:gd name="connsiteY1" fmla="*/ 394686 h 403712"/>
              <a:gd name="connsiteX2" fmla="*/ 35055 w 154832"/>
              <a:gd name="connsiteY2" fmla="*/ 403712 h 403712"/>
              <a:gd name="connsiteX3" fmla="*/ 35 w 154832"/>
              <a:gd name="connsiteY3" fmla="*/ 209 h 403712"/>
              <a:gd name="connsiteX4" fmla="*/ 154832 w 154832"/>
              <a:gd name="connsiteY4" fmla="*/ 0 h 403712"/>
              <a:gd name="connsiteX5" fmla="*/ 154832 w 154832"/>
              <a:gd name="connsiteY5" fmla="*/ 135993 h 403712"/>
              <a:gd name="connsiteX0" fmla="*/ 154832 w 154832"/>
              <a:gd name="connsiteY0" fmla="*/ 135993 h 394686"/>
              <a:gd name="connsiteX1" fmla="*/ 67771 w 154832"/>
              <a:gd name="connsiteY1" fmla="*/ 394686 h 394686"/>
              <a:gd name="connsiteX2" fmla="*/ 35055 w 154832"/>
              <a:gd name="connsiteY2" fmla="*/ 393945 h 394686"/>
              <a:gd name="connsiteX3" fmla="*/ 35 w 154832"/>
              <a:gd name="connsiteY3" fmla="*/ 209 h 394686"/>
              <a:gd name="connsiteX4" fmla="*/ 154832 w 154832"/>
              <a:gd name="connsiteY4" fmla="*/ 0 h 394686"/>
              <a:gd name="connsiteX5" fmla="*/ 154832 w 154832"/>
              <a:gd name="connsiteY5" fmla="*/ 135993 h 394686"/>
              <a:gd name="connsiteX0" fmla="*/ 154832 w 154832"/>
              <a:gd name="connsiteY0" fmla="*/ 135993 h 393945"/>
              <a:gd name="connsiteX1" fmla="*/ 68833 w 154832"/>
              <a:gd name="connsiteY1" fmla="*/ 387361 h 393945"/>
              <a:gd name="connsiteX2" fmla="*/ 35055 w 154832"/>
              <a:gd name="connsiteY2" fmla="*/ 393945 h 393945"/>
              <a:gd name="connsiteX3" fmla="*/ 35 w 154832"/>
              <a:gd name="connsiteY3" fmla="*/ 209 h 393945"/>
              <a:gd name="connsiteX4" fmla="*/ 154832 w 154832"/>
              <a:gd name="connsiteY4" fmla="*/ 0 h 393945"/>
              <a:gd name="connsiteX5" fmla="*/ 154832 w 154832"/>
              <a:gd name="connsiteY5" fmla="*/ 135993 h 393945"/>
              <a:gd name="connsiteX0" fmla="*/ 208129 w 208129"/>
              <a:gd name="connsiteY0" fmla="*/ 137571 h 393945"/>
              <a:gd name="connsiteX1" fmla="*/ 68833 w 208129"/>
              <a:gd name="connsiteY1" fmla="*/ 387361 h 393945"/>
              <a:gd name="connsiteX2" fmla="*/ 35055 w 208129"/>
              <a:gd name="connsiteY2" fmla="*/ 393945 h 393945"/>
              <a:gd name="connsiteX3" fmla="*/ 35 w 208129"/>
              <a:gd name="connsiteY3" fmla="*/ 209 h 393945"/>
              <a:gd name="connsiteX4" fmla="*/ 154832 w 208129"/>
              <a:gd name="connsiteY4" fmla="*/ 0 h 393945"/>
              <a:gd name="connsiteX5" fmla="*/ 208129 w 208129"/>
              <a:gd name="connsiteY5" fmla="*/ 137571 h 393945"/>
              <a:gd name="connsiteX0" fmla="*/ 208129 w 208129"/>
              <a:gd name="connsiteY0" fmla="*/ 338965 h 595339"/>
              <a:gd name="connsiteX1" fmla="*/ 68833 w 208129"/>
              <a:gd name="connsiteY1" fmla="*/ 588755 h 595339"/>
              <a:gd name="connsiteX2" fmla="*/ 35055 w 208129"/>
              <a:gd name="connsiteY2" fmla="*/ 595339 h 595339"/>
              <a:gd name="connsiteX3" fmla="*/ 35 w 208129"/>
              <a:gd name="connsiteY3" fmla="*/ 201603 h 595339"/>
              <a:gd name="connsiteX4" fmla="*/ 120654 w 208129"/>
              <a:gd name="connsiteY4" fmla="*/ 0 h 595339"/>
              <a:gd name="connsiteX5" fmla="*/ 208129 w 208129"/>
              <a:gd name="connsiteY5" fmla="*/ 338965 h 595339"/>
              <a:gd name="connsiteX0" fmla="*/ 225102 w 225102"/>
              <a:gd name="connsiteY0" fmla="*/ 338965 h 595339"/>
              <a:gd name="connsiteX1" fmla="*/ 85806 w 225102"/>
              <a:gd name="connsiteY1" fmla="*/ 588755 h 595339"/>
              <a:gd name="connsiteX2" fmla="*/ 52028 w 225102"/>
              <a:gd name="connsiteY2" fmla="*/ 595339 h 595339"/>
              <a:gd name="connsiteX3" fmla="*/ 35 w 225102"/>
              <a:gd name="connsiteY3" fmla="*/ 188292 h 595339"/>
              <a:gd name="connsiteX4" fmla="*/ 137627 w 225102"/>
              <a:gd name="connsiteY4" fmla="*/ 0 h 595339"/>
              <a:gd name="connsiteX5" fmla="*/ 225102 w 225102"/>
              <a:gd name="connsiteY5" fmla="*/ 338965 h 595339"/>
              <a:gd name="connsiteX0" fmla="*/ 244997 w 244997"/>
              <a:gd name="connsiteY0" fmla="*/ 338965 h 595339"/>
              <a:gd name="connsiteX1" fmla="*/ 105701 w 244997"/>
              <a:gd name="connsiteY1" fmla="*/ 588755 h 595339"/>
              <a:gd name="connsiteX2" fmla="*/ 71923 w 244997"/>
              <a:gd name="connsiteY2" fmla="*/ 595339 h 595339"/>
              <a:gd name="connsiteX3" fmla="*/ 19895 w 244997"/>
              <a:gd name="connsiteY3" fmla="*/ 356560 h 595339"/>
              <a:gd name="connsiteX4" fmla="*/ 19930 w 244997"/>
              <a:gd name="connsiteY4" fmla="*/ 188292 h 595339"/>
              <a:gd name="connsiteX5" fmla="*/ 157522 w 244997"/>
              <a:gd name="connsiteY5" fmla="*/ 0 h 595339"/>
              <a:gd name="connsiteX6" fmla="*/ 244997 w 244997"/>
              <a:gd name="connsiteY6" fmla="*/ 338965 h 595339"/>
              <a:gd name="connsiteX0" fmla="*/ 253662 w 253662"/>
              <a:gd name="connsiteY0" fmla="*/ 338965 h 595339"/>
              <a:gd name="connsiteX1" fmla="*/ 114366 w 253662"/>
              <a:gd name="connsiteY1" fmla="*/ 588755 h 595339"/>
              <a:gd name="connsiteX2" fmla="*/ 80588 w 253662"/>
              <a:gd name="connsiteY2" fmla="*/ 595339 h 595339"/>
              <a:gd name="connsiteX3" fmla="*/ 8665 w 253662"/>
              <a:gd name="connsiteY3" fmla="*/ 332931 h 595339"/>
              <a:gd name="connsiteX4" fmla="*/ 28595 w 253662"/>
              <a:gd name="connsiteY4" fmla="*/ 188292 h 595339"/>
              <a:gd name="connsiteX5" fmla="*/ 166187 w 253662"/>
              <a:gd name="connsiteY5" fmla="*/ 0 h 595339"/>
              <a:gd name="connsiteX6" fmla="*/ 253662 w 253662"/>
              <a:gd name="connsiteY6" fmla="*/ 338965 h 595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3662" h="595339">
                <a:moveTo>
                  <a:pt x="253662" y="338965"/>
                </a:moveTo>
                <a:lnTo>
                  <a:pt x="114366" y="588755"/>
                </a:lnTo>
                <a:lnTo>
                  <a:pt x="80588" y="595339"/>
                </a:lnTo>
                <a:cubicBezTo>
                  <a:pt x="69295" y="556220"/>
                  <a:pt x="17330" y="400772"/>
                  <a:pt x="8665" y="332931"/>
                </a:cubicBezTo>
                <a:cubicBezTo>
                  <a:pt x="0" y="265090"/>
                  <a:pt x="8665" y="247299"/>
                  <a:pt x="28595" y="188292"/>
                </a:cubicBezTo>
                <a:lnTo>
                  <a:pt x="166187" y="0"/>
                </a:lnTo>
                <a:lnTo>
                  <a:pt x="253662" y="338965"/>
                </a:lnTo>
                <a:close/>
              </a:path>
            </a:pathLst>
          </a:custGeom>
          <a:solidFill>
            <a:srgbClr val="00B0F0">
              <a:alpha val="75000"/>
            </a:srgbClr>
          </a:solidFill>
          <a:ln w="12700" cmpd="sng">
            <a:solidFill>
              <a:schemeClr val="tx1">
                <a:alpha val="96000"/>
              </a:schemeClr>
            </a:solidFill>
            <a:prstDash val="solid"/>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290" name="テキスト ボックス 289"/>
          <p:cNvSpPr txBox="1"/>
          <p:nvPr/>
        </p:nvSpPr>
        <p:spPr>
          <a:xfrm rot="20117767">
            <a:off x="8336929" y="4760617"/>
            <a:ext cx="169277" cy="1430561"/>
          </a:xfrm>
          <a:prstGeom prst="rect">
            <a:avLst/>
          </a:prstGeom>
          <a:solidFill>
            <a:schemeClr val="bg1"/>
          </a:solidFill>
          <a:ln>
            <a:noFill/>
            <a:prstDash val="sysDash"/>
          </a:ln>
        </p:spPr>
        <p:txBody>
          <a:bodyPr vert="eaVert" wrap="square" lIns="0" tIns="0" rIns="0" bIns="0" rtlCol="0" anchor="ctr" anchorCtr="1">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大阪ビジネスパーク駅</a:t>
            </a:r>
          </a:p>
        </p:txBody>
      </p:sp>
      <p:sp>
        <p:nvSpPr>
          <p:cNvPr id="298" name="テキスト ボックス 297"/>
          <p:cNvSpPr txBox="1"/>
          <p:nvPr/>
        </p:nvSpPr>
        <p:spPr>
          <a:xfrm rot="20497431">
            <a:off x="10371578" y="2633422"/>
            <a:ext cx="169277" cy="756243"/>
          </a:xfrm>
          <a:prstGeom prst="rect">
            <a:avLst/>
          </a:prstGeom>
          <a:solidFill>
            <a:schemeClr val="bg1"/>
          </a:solidFill>
          <a:ln>
            <a:noFill/>
            <a:prstDash val="sysDash"/>
          </a:ln>
        </p:spPr>
        <p:txBody>
          <a:bodyPr vert="eaVert" wrap="square" lIns="0" tIns="0" rIns="0" bIns="0" rtlCol="0" anchor="ctr" anchorCtr="1">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ＪＲ京橋駅</a:t>
            </a:r>
          </a:p>
        </p:txBody>
      </p:sp>
      <p:sp>
        <p:nvSpPr>
          <p:cNvPr id="295" name="上下矢印 294"/>
          <p:cNvSpPr/>
          <p:nvPr/>
        </p:nvSpPr>
        <p:spPr>
          <a:xfrm rot="5239871">
            <a:off x="9339932" y="4484208"/>
            <a:ext cx="210121" cy="563589"/>
          </a:xfrm>
          <a:prstGeom prst="upDownArrow">
            <a:avLst>
              <a:gd name="adj1" fmla="val 50000"/>
              <a:gd name="adj2" fmla="val 27172"/>
            </a:avLst>
          </a:prstGeom>
          <a:solidFill>
            <a:schemeClr val="accent6">
              <a:lumMod val="60000"/>
              <a:lumOff val="40000"/>
            </a:schemeClr>
          </a:solidFill>
          <a:ln w="12700">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297" name="上下矢印 296"/>
          <p:cNvSpPr/>
          <p:nvPr/>
        </p:nvSpPr>
        <p:spPr>
          <a:xfrm rot="5239871">
            <a:off x="9360585" y="5296651"/>
            <a:ext cx="210121" cy="563589"/>
          </a:xfrm>
          <a:prstGeom prst="upDownArrow">
            <a:avLst>
              <a:gd name="adj1" fmla="val 50000"/>
              <a:gd name="adj2" fmla="val 27172"/>
            </a:avLst>
          </a:prstGeom>
          <a:solidFill>
            <a:schemeClr val="accent6">
              <a:lumMod val="60000"/>
              <a:lumOff val="40000"/>
            </a:schemeClr>
          </a:solidFill>
          <a:ln w="12700">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299" name="テキスト ボックス 298"/>
          <p:cNvSpPr txBox="1"/>
          <p:nvPr/>
        </p:nvSpPr>
        <p:spPr>
          <a:xfrm rot="19790256">
            <a:off x="9179514" y="2728376"/>
            <a:ext cx="718840" cy="169277"/>
          </a:xfrm>
          <a:prstGeom prst="rect">
            <a:avLst/>
          </a:prstGeom>
          <a:solidFill>
            <a:schemeClr val="bg1"/>
          </a:solidFill>
          <a:ln>
            <a:noFill/>
            <a:prstDash val="sysDash"/>
          </a:ln>
        </p:spPr>
        <p:txBody>
          <a:bodyPr vert="horz" wrap="square" lIns="0" tIns="0" rIns="0" bIns="0" rtlCol="0" anchor="ctr" anchorCtr="1">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京阪京橋駅</a:t>
            </a:r>
          </a:p>
        </p:txBody>
      </p:sp>
      <p:sp>
        <p:nvSpPr>
          <p:cNvPr id="300" name="テキスト ボックス 299"/>
          <p:cNvSpPr txBox="1"/>
          <p:nvPr/>
        </p:nvSpPr>
        <p:spPr>
          <a:xfrm rot="18713420">
            <a:off x="7548389" y="2936180"/>
            <a:ext cx="939130" cy="338554"/>
          </a:xfrm>
          <a:prstGeom prst="rect">
            <a:avLst/>
          </a:prstGeom>
          <a:solidFill>
            <a:schemeClr val="bg1"/>
          </a:solidFill>
          <a:ln>
            <a:noFill/>
            <a:prstDash val="sysDash"/>
          </a:ln>
        </p:spPr>
        <p:txBody>
          <a:bodyPr vert="horz" wrap="square" lIns="0" tIns="0" rIns="0" bIns="0" rtlCol="0" anchor="ctr" anchorCtr="1">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Osaka Metro </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京橋駅</a:t>
            </a:r>
          </a:p>
        </p:txBody>
      </p:sp>
      <p:sp>
        <p:nvSpPr>
          <p:cNvPr id="301" name="テキスト ボックス 300"/>
          <p:cNvSpPr txBox="1"/>
          <p:nvPr/>
        </p:nvSpPr>
        <p:spPr>
          <a:xfrm rot="20388707">
            <a:off x="9600615" y="3624267"/>
            <a:ext cx="1321548" cy="173705"/>
          </a:xfrm>
          <a:prstGeom prst="rect">
            <a:avLst/>
          </a:prstGeom>
          <a:solidFill>
            <a:schemeClr val="bg1"/>
          </a:solidFill>
          <a:ln>
            <a:noFill/>
            <a:prstDash val="sysDash"/>
          </a:ln>
        </p:spPr>
        <p:txBody>
          <a:bodyPr vert="horz" wrap="square" lIns="0" tIns="0" rIns="0" bIns="0" rtlCol="0" anchor="ctr" anchorCtr="1">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東西線・学研都市線</a:t>
            </a:r>
          </a:p>
        </p:txBody>
      </p:sp>
      <p:sp>
        <p:nvSpPr>
          <p:cNvPr id="292" name="上下矢印 291"/>
          <p:cNvSpPr/>
          <p:nvPr/>
        </p:nvSpPr>
        <p:spPr>
          <a:xfrm rot="21428865">
            <a:off x="9232533" y="4250841"/>
            <a:ext cx="441761" cy="1824340"/>
          </a:xfrm>
          <a:prstGeom prst="upDownArrow">
            <a:avLst>
              <a:gd name="adj1" fmla="val 50000"/>
              <a:gd name="adj2" fmla="val 27172"/>
            </a:avLst>
          </a:prstGeom>
          <a:solidFill>
            <a:schemeClr val="accent6">
              <a:lumMod val="60000"/>
              <a:lumOff val="4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eaVert"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パークアベニューの活用</a:t>
            </a:r>
          </a:p>
        </p:txBody>
      </p:sp>
      <p:sp>
        <p:nvSpPr>
          <p:cNvPr id="211" name="正方形/長方形 210"/>
          <p:cNvSpPr/>
          <p:nvPr/>
        </p:nvSpPr>
        <p:spPr>
          <a:xfrm rot="14771757">
            <a:off x="8179463" y="5180741"/>
            <a:ext cx="655582" cy="176577"/>
          </a:xfrm>
          <a:prstGeom prst="rect">
            <a:avLst/>
          </a:prstGeom>
          <a:solidFill>
            <a:srgbClr val="00FF00"/>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64" name="テキスト ボックス 63"/>
          <p:cNvSpPr txBox="1"/>
          <p:nvPr/>
        </p:nvSpPr>
        <p:spPr>
          <a:xfrm>
            <a:off x="7571655" y="5287478"/>
            <a:ext cx="396599" cy="307777"/>
          </a:xfrm>
          <a:prstGeom prst="rect">
            <a:avLst/>
          </a:prstGeom>
          <a:solidFill>
            <a:schemeClr val="bg1">
              <a:alpha val="50000"/>
            </a:schemeClr>
          </a:solidFill>
        </p:spPr>
        <p:txBody>
          <a:bodyPr wrap="squar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弁天</a:t>
            </a:r>
            <a:endParaRPr kumimoji="1" lang="en-US" altLang="ja-JP" sz="10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抽水所</a:t>
            </a:r>
            <a:endParaRPr kumimoji="1" lang="en-US" altLang="ja-JP" sz="10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endParaRPr>
          </a:p>
        </p:txBody>
      </p:sp>
      <p:graphicFrame>
        <p:nvGraphicFramePr>
          <p:cNvPr id="60" name="表 59"/>
          <p:cNvGraphicFramePr>
            <a:graphicFrameLocks noGrp="1"/>
          </p:cNvGraphicFramePr>
          <p:nvPr/>
        </p:nvGraphicFramePr>
        <p:xfrm>
          <a:off x="7319359" y="1738940"/>
          <a:ext cx="1440000" cy="602822"/>
        </p:xfrm>
        <a:graphic>
          <a:graphicData uri="http://schemas.openxmlformats.org/drawingml/2006/table">
            <a:tbl>
              <a:tblPr firstRow="1" bandRow="1">
                <a:tableStyleId>{5C22544A-7EE6-4342-B048-85BDC9FD1C3A}</a:tableStyleId>
              </a:tblPr>
              <a:tblGrid>
                <a:gridCol w="792088">
                  <a:extLst>
                    <a:ext uri="{9D8B030D-6E8A-4147-A177-3AD203B41FA5}">
                      <a16:colId xmlns:a16="http://schemas.microsoft.com/office/drawing/2014/main" val="20000"/>
                    </a:ext>
                  </a:extLst>
                </a:gridCol>
                <a:gridCol w="323956">
                  <a:extLst>
                    <a:ext uri="{9D8B030D-6E8A-4147-A177-3AD203B41FA5}">
                      <a16:colId xmlns:a16="http://schemas.microsoft.com/office/drawing/2014/main" val="20001"/>
                    </a:ext>
                  </a:extLst>
                </a:gridCol>
                <a:gridCol w="323956">
                  <a:extLst>
                    <a:ext uri="{9D8B030D-6E8A-4147-A177-3AD203B41FA5}">
                      <a16:colId xmlns:a16="http://schemas.microsoft.com/office/drawing/2014/main" val="20002"/>
                    </a:ext>
                  </a:extLst>
                </a:gridCol>
              </a:tblGrid>
              <a:tr h="164251">
                <a:tc gridSpan="3">
                  <a:txBody>
                    <a:bodyPr/>
                    <a:lstStyle/>
                    <a:p>
                      <a:pPr marL="88900" marR="0" indent="-88900" algn="ctr" defTabSz="957700" rtl="0" eaLnBrk="1" fontAlgn="auto" latinLnBrk="0" hangingPunct="1">
                        <a:lnSpc>
                          <a:spcPct val="100000"/>
                        </a:lnSpc>
                        <a:spcBef>
                          <a:spcPts val="0"/>
                        </a:spcBef>
                        <a:spcAft>
                          <a:spcPts val="0"/>
                        </a:spcAft>
                        <a:buClrTx/>
                        <a:buSzTx/>
                        <a:buFontTx/>
                        <a:buNone/>
                        <a:tabLst/>
                        <a:defRPr/>
                      </a:pPr>
                      <a:endParaRPr kumimoji="1" lang="en-US" altLang="ja-JP" sz="900" b="0" dirty="0">
                        <a:solidFill>
                          <a:schemeClr val="tx1"/>
                        </a:solidFill>
                        <a:latin typeface="Meiryo UI" pitchFamily="50" charset="-128"/>
                        <a:ea typeface="Meiryo UI" pitchFamily="50" charset="-128"/>
                        <a:cs typeface="Meiryo UI" pitchFamily="50" charset="-128"/>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marL="88900" marR="0" indent="-88900" algn="ctr" defTabSz="957700" rtl="0" eaLnBrk="1" fontAlgn="auto" latinLnBrk="0" hangingPunct="1">
                        <a:lnSpc>
                          <a:spcPct val="100000"/>
                        </a:lnSpc>
                        <a:spcBef>
                          <a:spcPts val="0"/>
                        </a:spcBef>
                        <a:spcAft>
                          <a:spcPts val="0"/>
                        </a:spcAft>
                        <a:buClrTx/>
                        <a:buSzTx/>
                        <a:buFontTx/>
                        <a:buNone/>
                        <a:tabLst/>
                        <a:defRPr/>
                      </a:pPr>
                      <a:endParaRPr kumimoji="1" lang="en-US" altLang="ja-JP" sz="900" b="0" dirty="0">
                        <a:solidFill>
                          <a:schemeClr val="tx1"/>
                        </a:solidFill>
                        <a:latin typeface="Meiryo UI" pitchFamily="50" charset="-128"/>
                        <a:ea typeface="Meiryo UI" pitchFamily="50" charset="-128"/>
                        <a:cs typeface="Meiryo UI" pitchFamily="50" charset="-128"/>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marL="88900" marR="0" indent="-88900" algn="ctr" defTabSz="957700" rtl="0" eaLnBrk="1" fontAlgn="auto" latinLnBrk="0" hangingPunct="1">
                        <a:lnSpc>
                          <a:spcPct val="100000"/>
                        </a:lnSpc>
                        <a:spcBef>
                          <a:spcPts val="0"/>
                        </a:spcBef>
                        <a:spcAft>
                          <a:spcPts val="0"/>
                        </a:spcAft>
                        <a:buClrTx/>
                        <a:buSzTx/>
                        <a:buFontTx/>
                        <a:buNone/>
                        <a:tabLst/>
                        <a:defRPr/>
                      </a:pPr>
                      <a:endParaRPr kumimoji="1" lang="en-US" altLang="ja-JP" sz="900" b="0" dirty="0">
                        <a:solidFill>
                          <a:schemeClr val="tx1"/>
                        </a:solidFill>
                        <a:latin typeface="Meiryo UI" pitchFamily="50" charset="-128"/>
                        <a:ea typeface="Meiryo UI" pitchFamily="50" charset="-128"/>
                        <a:cs typeface="Meiryo UI" pitchFamily="50" charset="-128"/>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0"/>
                  </a:ext>
                </a:extLst>
              </a:tr>
              <a:tr h="164251">
                <a:tc>
                  <a:txBody>
                    <a:bodyPr/>
                    <a:lstStyle/>
                    <a:p>
                      <a:pPr marL="88900" marR="0" indent="-88900" algn="ctr" defTabSz="957700" rtl="0" eaLnBrk="1" fontAlgn="auto" latinLnBrk="0" hangingPunct="1">
                        <a:lnSpc>
                          <a:spcPct val="100000"/>
                        </a:lnSpc>
                        <a:spcBef>
                          <a:spcPts val="0"/>
                        </a:spcBef>
                        <a:spcAft>
                          <a:spcPts val="0"/>
                        </a:spcAft>
                        <a:buClrTx/>
                        <a:buSzTx/>
                        <a:buFontTx/>
                        <a:buNone/>
                        <a:tabLst/>
                        <a:defRPr/>
                      </a:pPr>
                      <a:endParaRPr kumimoji="1" lang="en-US" altLang="ja-JP" sz="900" b="0" dirty="0">
                        <a:solidFill>
                          <a:schemeClr val="tx1"/>
                        </a:solidFill>
                        <a:latin typeface="Meiryo UI" pitchFamily="50" charset="-128"/>
                        <a:ea typeface="Meiryo UI" pitchFamily="50" charset="-128"/>
                        <a:cs typeface="Meiryo UI" pitchFamily="50" charset="-128"/>
                      </a:endParaRPr>
                    </a:p>
                  </a:txBody>
                  <a:tcPr marL="0" marR="0" marT="0" marB="0" anchor="ctr">
                    <a:lnL w="12700"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88900" marR="0" indent="-88900" algn="ctr" defTabSz="957700" rtl="0" eaLnBrk="1" fontAlgn="auto" latinLnBrk="0" hangingPunct="1">
                        <a:lnSpc>
                          <a:spcPct val="100000"/>
                        </a:lnSpc>
                        <a:spcBef>
                          <a:spcPts val="0"/>
                        </a:spcBef>
                        <a:spcAft>
                          <a:spcPts val="0"/>
                        </a:spcAft>
                        <a:buClrTx/>
                        <a:buSzTx/>
                        <a:buFontTx/>
                        <a:buNone/>
                        <a:tabLst/>
                        <a:defRPr/>
                      </a:pPr>
                      <a:endParaRPr kumimoji="1" lang="en-US" altLang="ja-JP" sz="900" b="0" dirty="0">
                        <a:solidFill>
                          <a:schemeClr val="tx1"/>
                        </a:solidFill>
                        <a:latin typeface="Meiryo UI" pitchFamily="50" charset="-128"/>
                        <a:ea typeface="Meiryo UI" pitchFamily="50" charset="-128"/>
                        <a:cs typeface="Meiryo UI" pitchFamily="50" charset="-128"/>
                      </a:endParaRPr>
                    </a:p>
                  </a:txBody>
                  <a:tcPr marL="0" marR="0" marT="0" marB="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88900" marR="0" indent="-88900" algn="ctr" defTabSz="957700" rtl="0" eaLnBrk="1" fontAlgn="auto" latinLnBrk="0" hangingPunct="1">
                        <a:lnSpc>
                          <a:spcPct val="100000"/>
                        </a:lnSpc>
                        <a:spcBef>
                          <a:spcPts val="0"/>
                        </a:spcBef>
                        <a:spcAft>
                          <a:spcPts val="0"/>
                        </a:spcAft>
                        <a:buClrTx/>
                        <a:buSzTx/>
                        <a:buFontTx/>
                        <a:buNone/>
                        <a:tabLst/>
                        <a:defRPr/>
                      </a:pPr>
                      <a:endParaRPr kumimoji="1" lang="en-US" altLang="ja-JP" sz="900" b="0" dirty="0">
                        <a:solidFill>
                          <a:schemeClr val="tx1"/>
                        </a:solidFill>
                        <a:latin typeface="Meiryo UI" pitchFamily="50" charset="-128"/>
                        <a:ea typeface="Meiryo UI" pitchFamily="50" charset="-128"/>
                        <a:cs typeface="Meiryo UI" pitchFamily="50" charset="-128"/>
                      </a:endParaRPr>
                    </a:p>
                    <a:p>
                      <a:pPr marL="88900" marR="0" indent="-88900" algn="ctr" defTabSz="957700" rtl="0" eaLnBrk="1" fontAlgn="auto" latinLnBrk="0" hangingPunct="1">
                        <a:lnSpc>
                          <a:spcPct val="100000"/>
                        </a:lnSpc>
                        <a:spcBef>
                          <a:spcPts val="0"/>
                        </a:spcBef>
                        <a:spcAft>
                          <a:spcPts val="0"/>
                        </a:spcAft>
                        <a:buClrTx/>
                        <a:buSzTx/>
                        <a:buFontTx/>
                        <a:buNone/>
                        <a:tabLst/>
                        <a:defRPr/>
                      </a:pPr>
                      <a:endParaRPr kumimoji="1" lang="en-US" altLang="ja-JP" sz="900" b="0" dirty="0">
                        <a:solidFill>
                          <a:schemeClr val="tx1"/>
                        </a:solidFill>
                        <a:latin typeface="Meiryo UI" pitchFamily="50" charset="-128"/>
                        <a:ea typeface="Meiryo UI" pitchFamily="50" charset="-128"/>
                        <a:cs typeface="Meiryo UI" pitchFamily="50" charset="-128"/>
                      </a:endParaRPr>
                    </a:p>
                  </a:txBody>
                  <a:tcPr marL="0" marR="0" marT="0" marB="0" anchor="ctr">
                    <a:lnL w="31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1"/>
                  </a:ext>
                </a:extLst>
              </a:tr>
              <a:tr h="164251">
                <a:tc>
                  <a:txBody>
                    <a:bodyPr/>
                    <a:lstStyle/>
                    <a:p>
                      <a:pPr marL="0" marR="0" indent="0" algn="ctr" defTabSz="957700" rtl="0" eaLnBrk="1" fontAlgn="auto" latinLnBrk="0" hangingPunct="1">
                        <a:lnSpc>
                          <a:spcPct val="100000"/>
                        </a:lnSpc>
                        <a:spcBef>
                          <a:spcPts val="0"/>
                        </a:spcBef>
                        <a:spcAft>
                          <a:spcPts val="0"/>
                        </a:spcAft>
                        <a:buClrTx/>
                        <a:buSzTx/>
                        <a:buFontTx/>
                        <a:buNone/>
                        <a:tabLst/>
                        <a:defRPr/>
                      </a:pPr>
                      <a:endParaRPr kumimoji="1" lang="ja-JP" altLang="en-US" sz="900" b="0" dirty="0">
                        <a:solidFill>
                          <a:schemeClr val="tx1"/>
                        </a:solidFill>
                        <a:latin typeface="Meiryo UI" pitchFamily="50" charset="-128"/>
                        <a:ea typeface="Meiryo UI" pitchFamily="50" charset="-128"/>
                        <a:cs typeface="Meiryo UI" pitchFamily="50" charset="-128"/>
                      </a:endParaRPr>
                    </a:p>
                  </a:txBody>
                  <a:tcPr marL="0" marR="0" marT="0" marB="0" anchor="ctr">
                    <a:lnL w="12700"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0" algn="ctr" defTabSz="957700" rtl="0" eaLnBrk="1" fontAlgn="auto" latinLnBrk="0" hangingPunct="1">
                        <a:lnSpc>
                          <a:spcPct val="100000"/>
                        </a:lnSpc>
                        <a:spcBef>
                          <a:spcPts val="0"/>
                        </a:spcBef>
                        <a:spcAft>
                          <a:spcPts val="0"/>
                        </a:spcAft>
                        <a:buClrTx/>
                        <a:buSzTx/>
                        <a:buFontTx/>
                        <a:buNone/>
                        <a:tabLst/>
                        <a:defRPr/>
                      </a:pPr>
                      <a:endParaRPr kumimoji="1" lang="ja-JP" altLang="en-US" sz="900" b="0" dirty="0">
                        <a:solidFill>
                          <a:schemeClr val="tx1"/>
                        </a:solidFill>
                        <a:latin typeface="Meiryo UI" pitchFamily="50" charset="-128"/>
                        <a:ea typeface="Meiryo UI" pitchFamily="50" charset="-128"/>
                        <a:cs typeface="Meiryo UI" pitchFamily="50" charset="-128"/>
                      </a:endParaRPr>
                    </a:p>
                  </a:txBody>
                  <a:tcPr marL="0" marR="0" marT="0" marB="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0" algn="ctr" defTabSz="957700" rtl="0" eaLnBrk="1" fontAlgn="auto" latinLnBrk="0" hangingPunct="1">
                        <a:lnSpc>
                          <a:spcPct val="100000"/>
                        </a:lnSpc>
                        <a:spcBef>
                          <a:spcPts val="0"/>
                        </a:spcBef>
                        <a:spcAft>
                          <a:spcPts val="0"/>
                        </a:spcAft>
                        <a:buClrTx/>
                        <a:buSzTx/>
                        <a:buFontTx/>
                        <a:buNone/>
                        <a:tabLst/>
                        <a:defRPr/>
                      </a:pPr>
                      <a:endParaRPr kumimoji="1" lang="ja-JP" altLang="en-US" sz="900" b="0" dirty="0">
                        <a:solidFill>
                          <a:schemeClr val="tx1"/>
                        </a:solidFill>
                        <a:latin typeface="Meiryo UI" pitchFamily="50" charset="-128"/>
                        <a:ea typeface="Meiryo UI" pitchFamily="50" charset="-128"/>
                        <a:cs typeface="Meiryo UI" pitchFamily="50" charset="-128"/>
                      </a:endParaRPr>
                    </a:p>
                  </a:txBody>
                  <a:tcPr marL="0" marR="0" marT="0" marB="0" anchor="ctr">
                    <a:lnL w="31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3"/>
                  </a:ext>
                </a:extLst>
              </a:tr>
            </a:tbl>
          </a:graphicData>
        </a:graphic>
      </p:graphicFrame>
      <p:sp>
        <p:nvSpPr>
          <p:cNvPr id="55" name="正方形/長方形 54"/>
          <p:cNvSpPr/>
          <p:nvPr/>
        </p:nvSpPr>
        <p:spPr>
          <a:xfrm>
            <a:off x="1271464" y="1713610"/>
            <a:ext cx="3024336" cy="4929718"/>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36000" tIns="324000" rIns="36000" bIns="0" rtlCol="0" anchor="t" anchorCtr="0"/>
          <a:lstStyle/>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schemeClr val="tx1"/>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a:ln>
                  <a:noFill/>
                </a:ln>
                <a:solidFill>
                  <a:schemeClr val="tx1"/>
                </a:solidFill>
                <a:effectLst/>
                <a:uLnTx/>
                <a:uFillTx/>
                <a:latin typeface="ＭＳ Ｐゴシック" panose="020B0600070205080204" pitchFamily="50" charset="-128"/>
                <a:ea typeface="ＭＳ Ｐゴシック" panose="020B0600070205080204" pitchFamily="50" charset="-128"/>
                <a:cs typeface="+mn-cs"/>
              </a:rPr>
              <a:t>京橋</a:t>
            </a:r>
            <a:r>
              <a:rPr kumimoji="1" lang="en-US" altLang="ja-JP" sz="1200" b="0" i="0" u="none" strike="noStrike" kern="1200" cap="none" spc="0" normalizeH="0" baseline="0" noProof="0" dirty="0">
                <a:ln>
                  <a:noFill/>
                </a:ln>
                <a:solidFill>
                  <a:schemeClr val="tx1"/>
                </a:solidFill>
                <a:effectLst/>
                <a:uLnTx/>
                <a:uFillTx/>
                <a:latin typeface="ＭＳ Ｐゴシック" panose="020B0600070205080204" pitchFamily="50" charset="-128"/>
                <a:ea typeface="ＭＳ Ｐゴシック" panose="020B0600070205080204" pitchFamily="50" charset="-128"/>
                <a:cs typeface="+mn-cs"/>
              </a:rPr>
              <a:t>】</a:t>
            </a:r>
          </a:p>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100" normalizeH="0" baseline="0" noProof="0" dirty="0">
                <a:ln>
                  <a:noFill/>
                </a:ln>
                <a:solidFill>
                  <a:schemeClr val="tx1"/>
                </a:solidFill>
                <a:effectLst/>
                <a:uLnTx/>
                <a:uFillTx/>
                <a:latin typeface="ＭＳ Ｐ明朝" pitchFamily="18" charset="-128"/>
                <a:ea typeface="ＭＳ Ｐ明朝" pitchFamily="18" charset="-128"/>
                <a:cs typeface="+mn-cs"/>
              </a:rPr>
              <a:t>・大阪第</a:t>
            </a:r>
            <a:r>
              <a:rPr kumimoji="1" lang="en-US" altLang="ja-JP" sz="1200" b="0" i="0" u="none" strike="noStrike" kern="1200" cap="none" spc="-100" normalizeH="0" baseline="0" noProof="0" dirty="0">
                <a:ln>
                  <a:noFill/>
                </a:ln>
                <a:solidFill>
                  <a:schemeClr val="tx1"/>
                </a:solidFill>
                <a:effectLst/>
                <a:uLnTx/>
                <a:uFillTx/>
                <a:latin typeface="ＭＳ Ｐ明朝" pitchFamily="18" charset="-128"/>
                <a:ea typeface="ＭＳ Ｐ明朝" pitchFamily="18" charset="-128"/>
                <a:cs typeface="+mn-cs"/>
              </a:rPr>
              <a:t>4</a:t>
            </a:r>
            <a:r>
              <a:rPr kumimoji="1" lang="ja-JP" altLang="en-US" sz="1200" b="0" i="0" u="none" strike="noStrike" kern="1200" cap="none" spc="-100" normalizeH="0" baseline="0" noProof="0" dirty="0">
                <a:ln>
                  <a:noFill/>
                </a:ln>
                <a:solidFill>
                  <a:schemeClr val="tx1"/>
                </a:solidFill>
                <a:effectLst/>
                <a:uLnTx/>
                <a:uFillTx/>
                <a:latin typeface="ＭＳ Ｐ明朝" pitchFamily="18" charset="-128"/>
                <a:ea typeface="ＭＳ Ｐ明朝" pitchFamily="18" charset="-128"/>
                <a:cs typeface="+mn-cs"/>
              </a:rPr>
              <a:t>の乗降客数があるターミナルであるが、そのポテンシャルを十分に活かしきれていない。</a:t>
            </a:r>
            <a:endParaRPr kumimoji="1" lang="en-US" altLang="ja-JP" sz="1200" b="0" i="0" u="none" strike="noStrike" kern="1200" cap="none" spc="0" normalizeH="0" baseline="0" noProof="0" dirty="0">
              <a:ln>
                <a:noFill/>
              </a:ln>
              <a:solidFill>
                <a:schemeClr val="tx1"/>
              </a:solidFill>
              <a:effectLst/>
              <a:uLnTx/>
              <a:uFillTx/>
              <a:latin typeface="ＭＳ Ｐ明朝" pitchFamily="18" charset="-128"/>
              <a:ea typeface="ＭＳ Ｐ明朝" pitchFamily="18" charset="-128"/>
              <a:cs typeface="+mn-cs"/>
            </a:endParaRPr>
          </a:p>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schemeClr val="tx1"/>
                </a:solidFill>
                <a:effectLst/>
                <a:uLnTx/>
                <a:uFillTx/>
                <a:latin typeface="ＭＳ Ｐ明朝" pitchFamily="18" charset="-128"/>
                <a:ea typeface="ＭＳ Ｐ明朝" pitchFamily="18" charset="-128"/>
                <a:cs typeface="+mn-cs"/>
              </a:rPr>
              <a:t>・</a:t>
            </a:r>
            <a:r>
              <a:rPr kumimoji="1" lang="ja-JP" altLang="en-US" sz="1200" b="0" i="0" u="none" strike="noStrike" kern="1200" cap="none" spc="-100" normalizeH="0" baseline="0" noProof="0" dirty="0">
                <a:ln>
                  <a:noFill/>
                </a:ln>
                <a:solidFill>
                  <a:schemeClr val="tx1"/>
                </a:solidFill>
                <a:effectLst/>
                <a:uLnTx/>
                <a:uFillTx/>
                <a:latin typeface="ＭＳ Ｐ明朝" pitchFamily="18" charset="-128"/>
                <a:ea typeface="ＭＳ Ｐ明朝" pitchFamily="18" charset="-128"/>
                <a:cs typeface="+mn-cs"/>
              </a:rPr>
              <a:t>ターミナルに乗り入れる鉄道路線（</a:t>
            </a:r>
            <a:r>
              <a:rPr kumimoji="1" lang="ja-JP" altLang="ja-JP" sz="1200" b="0" i="0" u="none" strike="noStrike" kern="1200" cap="none" spc="0" normalizeH="0" baseline="0" noProof="0" dirty="0">
                <a:ln>
                  <a:noFill/>
                </a:ln>
                <a:solidFill>
                  <a:schemeClr val="tx1"/>
                </a:solidFill>
                <a:effectLst/>
                <a:uLnTx/>
                <a:uFillTx/>
                <a:latin typeface="ＭＳ Ｐ明朝" pitchFamily="18" charset="-128"/>
                <a:ea typeface="ＭＳ Ｐ明朝" pitchFamily="18" charset="-128"/>
                <a:cs typeface="+mn-cs"/>
              </a:rPr>
              <a:t>ＪＲ環状線、</a:t>
            </a:r>
            <a:r>
              <a:rPr kumimoji="1" lang="en-US" altLang="ja-JP" sz="1200" b="0" i="0" u="none" strike="noStrike" kern="1200" cap="none" spc="0" normalizeH="0" baseline="0" noProof="0" dirty="0">
                <a:ln>
                  <a:noFill/>
                </a:ln>
                <a:solidFill>
                  <a:schemeClr val="tx1"/>
                </a:solidFill>
                <a:effectLst/>
                <a:uLnTx/>
                <a:uFillTx/>
                <a:latin typeface="ＭＳ Ｐ明朝" pitchFamily="18" charset="-128"/>
                <a:ea typeface="ＭＳ Ｐ明朝" pitchFamily="18" charset="-128"/>
                <a:cs typeface="+mn-cs"/>
              </a:rPr>
              <a:t>JR</a:t>
            </a:r>
            <a:r>
              <a:rPr kumimoji="1" lang="ja-JP" altLang="ja-JP" sz="1200" b="0" i="0" u="none" strike="noStrike" kern="1200" cap="none" spc="0" normalizeH="0" baseline="0" noProof="0" dirty="0">
                <a:ln>
                  <a:noFill/>
                </a:ln>
                <a:solidFill>
                  <a:schemeClr val="tx1"/>
                </a:solidFill>
                <a:effectLst/>
                <a:uLnTx/>
                <a:uFillTx/>
                <a:latin typeface="ＭＳ Ｐ明朝" pitchFamily="18" charset="-128"/>
                <a:ea typeface="ＭＳ Ｐ明朝" pitchFamily="18" charset="-128"/>
                <a:cs typeface="+mn-cs"/>
              </a:rPr>
              <a:t>東西線、</a:t>
            </a:r>
            <a:r>
              <a:rPr kumimoji="1" lang="en-US" altLang="ja-JP" sz="1200" b="0" i="0" u="none" strike="noStrike" kern="1200" cap="none" spc="0" normalizeH="0" baseline="0" noProof="0" dirty="0">
                <a:ln>
                  <a:noFill/>
                </a:ln>
                <a:solidFill>
                  <a:schemeClr val="tx1"/>
                </a:solidFill>
                <a:effectLst/>
                <a:uLnTx/>
                <a:uFillTx/>
                <a:latin typeface="ＭＳ Ｐ明朝" pitchFamily="18" charset="-128"/>
                <a:ea typeface="ＭＳ Ｐ明朝" pitchFamily="18" charset="-128"/>
                <a:cs typeface="+mn-cs"/>
              </a:rPr>
              <a:t>Osaka Metro</a:t>
            </a:r>
            <a:r>
              <a:rPr kumimoji="1" lang="ja-JP" altLang="ja-JP" sz="1200" b="0" i="0" u="none" strike="noStrike" kern="1200" cap="none" spc="0" normalizeH="0" baseline="0" noProof="0" dirty="0" err="1">
                <a:ln>
                  <a:noFill/>
                </a:ln>
                <a:solidFill>
                  <a:schemeClr val="tx1"/>
                </a:solidFill>
                <a:effectLst/>
                <a:uLnTx/>
                <a:uFillTx/>
                <a:latin typeface="ＭＳ Ｐ明朝" pitchFamily="18" charset="-128"/>
                <a:ea typeface="ＭＳ Ｐ明朝" pitchFamily="18" charset="-128"/>
                <a:cs typeface="+mn-cs"/>
              </a:rPr>
              <a:t>、</a:t>
            </a:r>
            <a:r>
              <a:rPr kumimoji="1" lang="ja-JP" altLang="ja-JP" sz="1200" b="0" i="0" u="none" strike="noStrike" kern="1200" cap="none" spc="0" normalizeH="0" baseline="0" noProof="0" dirty="0">
                <a:ln>
                  <a:noFill/>
                </a:ln>
                <a:solidFill>
                  <a:schemeClr val="tx1"/>
                </a:solidFill>
                <a:effectLst/>
                <a:uLnTx/>
                <a:uFillTx/>
                <a:latin typeface="ＭＳ Ｐ明朝" pitchFamily="18" charset="-128"/>
                <a:ea typeface="ＭＳ Ｐ明朝" pitchFamily="18" charset="-128"/>
                <a:cs typeface="+mn-cs"/>
              </a:rPr>
              <a:t>京阪本線</a:t>
            </a:r>
            <a:r>
              <a:rPr kumimoji="1" lang="ja-JP" altLang="en-US" sz="1200" b="0" i="0" u="none" strike="noStrike" kern="1200" cap="none" spc="0" normalizeH="0" baseline="0" noProof="0" dirty="0">
                <a:ln>
                  <a:noFill/>
                </a:ln>
                <a:solidFill>
                  <a:schemeClr val="tx1"/>
                </a:solidFill>
                <a:effectLst/>
                <a:uLnTx/>
                <a:uFillTx/>
                <a:latin typeface="ＭＳ Ｐ明朝" pitchFamily="18" charset="-128"/>
                <a:ea typeface="ＭＳ Ｐ明朝" pitchFamily="18" charset="-128"/>
                <a:cs typeface="+mn-cs"/>
              </a:rPr>
              <a:t>）</a:t>
            </a:r>
            <a:r>
              <a:rPr kumimoji="1" lang="ja-JP" altLang="en-US" sz="1200" b="0" i="0" u="none" strike="noStrike" kern="1200" cap="none" spc="-100" normalizeH="0" baseline="0" noProof="0" dirty="0">
                <a:ln>
                  <a:noFill/>
                </a:ln>
                <a:solidFill>
                  <a:schemeClr val="tx1"/>
                </a:solidFill>
                <a:effectLst/>
                <a:uLnTx/>
                <a:uFillTx/>
                <a:latin typeface="ＭＳ Ｐ明朝" pitchFamily="18" charset="-128"/>
                <a:ea typeface="ＭＳ Ｐ明朝" pitchFamily="18" charset="-128"/>
                <a:cs typeface="+mn-cs"/>
              </a:rPr>
              <a:t>相互間の乗換えや大阪ビジネスパークへの動線には多くの上下移動を伴い、また、歩行者動線も交錯している。</a:t>
            </a:r>
            <a:endParaRPr kumimoji="1" lang="en-US" altLang="ja-JP" sz="1200" b="0" i="0" u="none" strike="noStrike" kern="1200" cap="none" spc="-100" normalizeH="0" baseline="0" noProof="0" dirty="0">
              <a:ln>
                <a:noFill/>
              </a:ln>
              <a:solidFill>
                <a:schemeClr val="tx1"/>
              </a:solidFill>
              <a:effectLst/>
              <a:uLnTx/>
              <a:uFillTx/>
              <a:latin typeface="ＭＳ Ｐ明朝" pitchFamily="18" charset="-128"/>
              <a:ea typeface="ＭＳ Ｐ明朝" pitchFamily="18" charset="-128"/>
              <a:cs typeface="+mn-cs"/>
            </a:endParaRPr>
          </a:p>
          <a:p>
            <a:pPr marL="88900" marR="0" lvl="0" indent="-8890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schemeClr val="tx1"/>
              </a:solidFill>
              <a:effectLst/>
              <a:uLnTx/>
              <a:uFillTx/>
              <a:latin typeface="ＭＳ Ｐゴシック" panose="020B0600070205080204" pitchFamily="50" charset="-128"/>
              <a:ea typeface="ＭＳ Ｐゴシック" panose="020B0600070205080204" pitchFamily="50" charset="-128"/>
              <a:cs typeface="+mn-cs"/>
            </a:endParaRPr>
          </a:p>
          <a:p>
            <a:pPr marL="88900" marR="0" lvl="0" indent="-88900" algn="l" defTabSz="914400" rtl="0" eaLnBrk="1" fontAlgn="auto" latinLnBrk="0" hangingPunct="1">
              <a:lnSpc>
                <a:spcPct val="15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schemeClr val="tx1"/>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a:ln>
                  <a:noFill/>
                </a:ln>
                <a:solidFill>
                  <a:schemeClr val="tx1"/>
                </a:solidFill>
                <a:effectLst/>
                <a:uLnTx/>
                <a:uFillTx/>
                <a:latin typeface="ＭＳ Ｐゴシック" panose="020B0600070205080204" pitchFamily="50" charset="-128"/>
                <a:ea typeface="ＭＳ Ｐゴシック" panose="020B0600070205080204" pitchFamily="50" charset="-128"/>
                <a:cs typeface="+mn-cs"/>
              </a:rPr>
              <a:t>大阪ビジネスパーク</a:t>
            </a:r>
            <a:r>
              <a:rPr kumimoji="1" lang="en-US" altLang="ja-JP" sz="1200" b="0" i="0" u="none" strike="noStrike" kern="1200" cap="none" spc="0" normalizeH="0" baseline="0" noProof="0" dirty="0">
                <a:ln>
                  <a:noFill/>
                </a:ln>
                <a:solidFill>
                  <a:schemeClr val="tx1"/>
                </a:solidFill>
                <a:effectLst/>
                <a:uLnTx/>
                <a:uFillTx/>
                <a:latin typeface="ＭＳ Ｐゴシック" panose="020B0600070205080204" pitchFamily="50" charset="-128"/>
                <a:ea typeface="ＭＳ Ｐゴシック" panose="020B0600070205080204" pitchFamily="50" charset="-128"/>
                <a:cs typeface="+mn-cs"/>
              </a:rPr>
              <a:t>】</a:t>
            </a:r>
          </a:p>
          <a:p>
            <a:pPr marL="87313" marR="0" lvl="0" indent="-87313"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schemeClr val="tx1"/>
                </a:solidFill>
                <a:effectLst/>
                <a:uLnTx/>
                <a:uFillTx/>
                <a:latin typeface="ＭＳ Ｐ明朝" pitchFamily="18" charset="-128"/>
                <a:ea typeface="ＭＳ Ｐ明朝" pitchFamily="18" charset="-128"/>
                <a:cs typeface="+mn-cs"/>
              </a:rPr>
              <a:t>・大阪ビジネスパークはまちび</a:t>
            </a:r>
            <a:r>
              <a:rPr kumimoji="1" lang="ja-JP" altLang="en-US" sz="1200" b="0" i="0" u="none" strike="noStrike" kern="1200" cap="none" spc="0" normalizeH="0" baseline="0" noProof="0" dirty="0" err="1">
                <a:ln>
                  <a:noFill/>
                </a:ln>
                <a:solidFill>
                  <a:schemeClr val="tx1"/>
                </a:solidFill>
                <a:effectLst/>
                <a:uLnTx/>
                <a:uFillTx/>
                <a:latin typeface="ＭＳ Ｐ明朝" pitchFamily="18" charset="-128"/>
                <a:ea typeface="ＭＳ Ｐ明朝" pitchFamily="18" charset="-128"/>
                <a:cs typeface="+mn-cs"/>
              </a:rPr>
              <a:t>らき</a:t>
            </a:r>
            <a:r>
              <a:rPr kumimoji="1" lang="ja-JP" altLang="en-US" sz="1200" b="0" i="0" u="none" strike="noStrike" kern="1200" cap="none" spc="0" normalizeH="0" baseline="0" noProof="0" dirty="0">
                <a:ln>
                  <a:noFill/>
                </a:ln>
                <a:solidFill>
                  <a:schemeClr val="tx1"/>
                </a:solidFill>
                <a:effectLst/>
                <a:uLnTx/>
                <a:uFillTx/>
                <a:latin typeface="ＭＳ Ｐ明朝" pitchFamily="18" charset="-128"/>
                <a:ea typeface="ＭＳ Ｐ明朝" pitchFamily="18" charset="-128"/>
                <a:cs typeface="+mn-cs"/>
              </a:rPr>
              <a:t>から約</a:t>
            </a:r>
            <a:r>
              <a:rPr kumimoji="1" lang="en-US" altLang="ja-JP" sz="1200" b="0" i="0" u="none" strike="noStrike" kern="1200" cap="none" spc="0" normalizeH="0" baseline="0" noProof="0" dirty="0">
                <a:ln>
                  <a:noFill/>
                </a:ln>
                <a:solidFill>
                  <a:schemeClr val="tx1"/>
                </a:solidFill>
                <a:effectLst/>
                <a:uLnTx/>
                <a:uFillTx/>
                <a:latin typeface="ＭＳ Ｐ明朝" pitchFamily="18" charset="-128"/>
                <a:ea typeface="ＭＳ Ｐ明朝" pitchFamily="18" charset="-128"/>
                <a:cs typeface="+mn-cs"/>
              </a:rPr>
              <a:t>30</a:t>
            </a:r>
            <a:r>
              <a:rPr kumimoji="1" lang="ja-JP" altLang="en-US" sz="1200" b="0" i="0" u="none" strike="noStrike" kern="1200" cap="none" spc="0" normalizeH="0" baseline="0" noProof="0" dirty="0">
                <a:ln>
                  <a:noFill/>
                </a:ln>
                <a:solidFill>
                  <a:schemeClr val="tx1"/>
                </a:solidFill>
                <a:effectLst/>
                <a:uLnTx/>
                <a:uFillTx/>
                <a:latin typeface="ＭＳ Ｐ明朝" pitchFamily="18" charset="-128"/>
                <a:ea typeface="ＭＳ Ｐ明朝" pitchFamily="18" charset="-128"/>
                <a:cs typeface="+mn-cs"/>
              </a:rPr>
              <a:t>年経過し、今後大規模な改修・更新時期を迎えるにあたり、他の拠点開発と区別化できるコンセプトが必要となっている。</a:t>
            </a:r>
            <a:endParaRPr kumimoji="1" lang="en-US" altLang="ja-JP" sz="1200" b="0" i="0" u="none" strike="noStrike" kern="1200" cap="none" spc="0" normalizeH="0" baseline="0" noProof="0" dirty="0">
              <a:ln>
                <a:noFill/>
              </a:ln>
              <a:solidFill>
                <a:schemeClr val="tx1"/>
              </a:solidFill>
              <a:effectLst/>
              <a:uLnTx/>
              <a:uFillTx/>
              <a:latin typeface="ＭＳ Ｐ明朝" pitchFamily="18" charset="-128"/>
              <a:ea typeface="ＭＳ Ｐ明朝" pitchFamily="18" charset="-128"/>
              <a:cs typeface="+mn-cs"/>
            </a:endParaRPr>
          </a:p>
          <a:p>
            <a:pPr marL="87313" marR="0" lvl="0" indent="-87313"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schemeClr val="tx1"/>
                </a:solidFill>
                <a:effectLst/>
                <a:uLnTx/>
                <a:uFillTx/>
                <a:latin typeface="ＭＳ Ｐ明朝" pitchFamily="18" charset="-128"/>
                <a:ea typeface="ＭＳ Ｐ明朝" pitchFamily="18" charset="-128"/>
                <a:cs typeface="+mn-cs"/>
              </a:rPr>
              <a:t>・地権者企業が防災・低炭素・スマートコミュニティをテーマとした</a:t>
            </a:r>
            <a:r>
              <a:rPr kumimoji="1" lang="ja-JP" altLang="en-US" sz="1200" b="0" i="0" u="none" strike="noStrike" kern="1200" cap="none" spc="0" normalizeH="0" baseline="0" noProof="0" dirty="0" smtClean="0">
                <a:ln>
                  <a:noFill/>
                </a:ln>
                <a:solidFill>
                  <a:schemeClr val="tx1"/>
                </a:solidFill>
                <a:effectLst/>
                <a:uLnTx/>
                <a:uFillTx/>
                <a:latin typeface="ＭＳ Ｐ明朝" pitchFamily="18" charset="-128"/>
                <a:ea typeface="ＭＳ Ｐ明朝" pitchFamily="18" charset="-128"/>
                <a:cs typeface="+mn-cs"/>
              </a:rPr>
              <a:t>取組を</a:t>
            </a:r>
            <a:r>
              <a:rPr kumimoji="1" lang="ja-JP" altLang="en-US" sz="1200" b="0" i="0" u="none" strike="noStrike" kern="1200" cap="none" spc="0" normalizeH="0" baseline="0" noProof="0" dirty="0">
                <a:ln>
                  <a:noFill/>
                </a:ln>
                <a:solidFill>
                  <a:schemeClr val="tx1"/>
                </a:solidFill>
                <a:effectLst/>
                <a:uLnTx/>
                <a:uFillTx/>
                <a:latin typeface="ＭＳ Ｐ明朝" pitchFamily="18" charset="-128"/>
                <a:ea typeface="ＭＳ Ｐ明朝" pitchFamily="18" charset="-128"/>
                <a:cs typeface="+mn-cs"/>
              </a:rPr>
              <a:t>実施している</a:t>
            </a:r>
            <a:r>
              <a:rPr kumimoji="1" lang="ja-JP" altLang="ja-JP" sz="1200" b="0" i="0" u="none" strike="noStrike" kern="1200" cap="none" spc="0" normalizeH="0" baseline="0" noProof="0" dirty="0">
                <a:ln>
                  <a:noFill/>
                </a:ln>
                <a:solidFill>
                  <a:schemeClr val="tx1"/>
                </a:solidFill>
                <a:effectLst/>
                <a:uLnTx/>
                <a:uFillTx/>
                <a:latin typeface="ＭＳ Ｐ明朝" pitchFamily="18" charset="-128"/>
                <a:ea typeface="ＭＳ Ｐ明朝" pitchFamily="18" charset="-128"/>
                <a:cs typeface="+mn-cs"/>
              </a:rPr>
              <a:t>。</a:t>
            </a:r>
            <a:endParaRPr kumimoji="1" lang="en-US" altLang="ja-JP" sz="1200" b="0" i="0" u="none" strike="noStrike" kern="1200" cap="none" spc="0" normalizeH="0" baseline="0" noProof="0" dirty="0">
              <a:ln>
                <a:noFill/>
              </a:ln>
              <a:solidFill>
                <a:schemeClr val="tx1"/>
              </a:solidFill>
              <a:effectLst/>
              <a:uLnTx/>
              <a:uFillTx/>
              <a:latin typeface="ＭＳ Ｐ明朝" pitchFamily="18" charset="-128"/>
              <a:ea typeface="ＭＳ Ｐ明朝" pitchFamily="18" charset="-128"/>
              <a:cs typeface="+mn-cs"/>
            </a:endParaRPr>
          </a:p>
          <a:p>
            <a:pPr marL="87313" marR="0" lvl="0" indent="-87313"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schemeClr val="tx1"/>
                </a:solidFill>
                <a:effectLst/>
                <a:uLnTx/>
                <a:uFillTx/>
                <a:latin typeface="ＭＳ Ｐ明朝" pitchFamily="18" charset="-128"/>
                <a:ea typeface="ＭＳ Ｐ明朝" pitchFamily="18" charset="-128"/>
                <a:cs typeface="+mn-cs"/>
              </a:rPr>
              <a:t>・地権者企業からなる大阪ビジネスパーク協議会が一般社団法人として活動を開始し、京橋、大阪城公園との回遊性の向上に資するパークアベニューの活用（</a:t>
            </a:r>
            <a:r>
              <a:rPr kumimoji="1" lang="en-US" altLang="ja-JP" sz="1200" b="0" i="0" u="none" strike="noStrike" kern="1200" cap="none" spc="0" normalizeH="0" baseline="0" noProof="0" dirty="0">
                <a:ln>
                  <a:noFill/>
                </a:ln>
                <a:solidFill>
                  <a:schemeClr val="tx1"/>
                </a:solidFill>
                <a:effectLst/>
                <a:uLnTx/>
                <a:uFillTx/>
                <a:latin typeface="ＭＳ Ｐ明朝" pitchFamily="18" charset="-128"/>
                <a:ea typeface="ＭＳ Ｐ明朝" pitchFamily="18" charset="-128"/>
                <a:cs typeface="+mn-cs"/>
              </a:rPr>
              <a:t>2015.10</a:t>
            </a:r>
            <a:r>
              <a:rPr kumimoji="1" lang="ja-JP" altLang="en-US" sz="1200" b="0" i="0" u="none" strike="noStrike" kern="1200" cap="none" spc="0" normalizeH="0" baseline="0" noProof="0" dirty="0">
                <a:ln>
                  <a:noFill/>
                </a:ln>
                <a:solidFill>
                  <a:schemeClr val="tx1"/>
                </a:solidFill>
                <a:effectLst/>
                <a:uLnTx/>
                <a:uFillTx/>
                <a:latin typeface="ＭＳ Ｐ明朝" pitchFamily="18" charset="-128"/>
                <a:ea typeface="ＭＳ Ｐ明朝" pitchFamily="18" charset="-128"/>
                <a:cs typeface="+mn-cs"/>
              </a:rPr>
              <a:t>に社会実験）など、本格的なエリアマネジメントに向けた検討を開始している。</a:t>
            </a:r>
            <a:endParaRPr kumimoji="1" lang="en-US" altLang="ja-JP" sz="1200" b="0" i="0" u="none" strike="noStrike" kern="1200" cap="none" spc="0" normalizeH="0" baseline="0" noProof="0" dirty="0">
              <a:ln>
                <a:noFill/>
              </a:ln>
              <a:solidFill>
                <a:schemeClr val="tx1"/>
              </a:solidFill>
              <a:effectLst/>
              <a:uLnTx/>
              <a:uFillTx/>
              <a:latin typeface="ＭＳ Ｐ明朝" pitchFamily="18" charset="-128"/>
              <a:ea typeface="ＭＳ Ｐ明朝" pitchFamily="18" charset="-128"/>
              <a:cs typeface="+mn-cs"/>
            </a:endParaRPr>
          </a:p>
        </p:txBody>
      </p:sp>
      <p:sp>
        <p:nvSpPr>
          <p:cNvPr id="56" name="正方形/長方形 55"/>
          <p:cNvSpPr/>
          <p:nvPr/>
        </p:nvSpPr>
        <p:spPr>
          <a:xfrm>
            <a:off x="1271464" y="1713611"/>
            <a:ext cx="1821608" cy="288031"/>
          </a:xfrm>
          <a:prstGeom prst="rect">
            <a:avLst/>
          </a:prstGeom>
          <a:solidFill>
            <a:schemeClr val="tx1"/>
          </a:solidFill>
          <a:ln w="12700"/>
        </p:spPr>
        <p:style>
          <a:lnRef idx="2">
            <a:schemeClr val="accent1">
              <a:shade val="50000"/>
            </a:schemeClr>
          </a:lnRef>
          <a:fillRef idx="1">
            <a:schemeClr val="accent1"/>
          </a:fillRef>
          <a:effectRef idx="0">
            <a:schemeClr val="accent1"/>
          </a:effectRef>
          <a:fontRef idx="minor">
            <a:schemeClr val="lt1"/>
          </a:fontRef>
        </p:style>
        <p:txBody>
          <a:bodyPr lIns="36000" rIns="3600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50" charset="-128"/>
                <a:cs typeface="+mn-cs"/>
              </a:rPr>
              <a:t>取組前</a:t>
            </a:r>
          </a:p>
        </p:txBody>
      </p:sp>
      <p:sp>
        <p:nvSpPr>
          <p:cNvPr id="53" name="環状矢印 52"/>
          <p:cNvSpPr/>
          <p:nvPr/>
        </p:nvSpPr>
        <p:spPr>
          <a:xfrm rot="3767440">
            <a:off x="8870998" y="2392337"/>
            <a:ext cx="1398888" cy="1398888"/>
          </a:xfrm>
          <a:prstGeom prst="circularArrow">
            <a:avLst>
              <a:gd name="adj1" fmla="val 8014"/>
              <a:gd name="adj2" fmla="val 780585"/>
              <a:gd name="adj3" fmla="val 20484621"/>
              <a:gd name="adj4" fmla="val 10800000"/>
              <a:gd name="adj5" fmla="val 7637"/>
            </a:avLst>
          </a:prstGeom>
          <a:solidFill>
            <a:schemeClr val="accent6">
              <a:lumMod val="60000"/>
              <a:lumOff val="40000"/>
            </a:schemeClr>
          </a:solidFill>
          <a:ln w="12700">
            <a:solidFill>
              <a:schemeClr val="tx1"/>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58" name="正方形/長方形 57"/>
          <p:cNvSpPr/>
          <p:nvPr/>
        </p:nvSpPr>
        <p:spPr>
          <a:xfrm>
            <a:off x="8785195" y="2036433"/>
            <a:ext cx="1172116" cy="200055"/>
          </a:xfrm>
          <a:prstGeom prst="rect">
            <a:avLst/>
          </a:prstGeom>
          <a:solidFill>
            <a:schemeClr val="bg1">
              <a:alpha val="75000"/>
            </a:schemeClr>
          </a:solidFill>
          <a:ln w="6350">
            <a:solidFill>
              <a:schemeClr val="tx1"/>
            </a:solidFill>
          </a:ln>
        </p:spPr>
        <p:txBody>
          <a:bodyPr wrap="none" lIns="91440" tIns="45720" rIns="91440" bIns="4572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7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鉄道駅相互間の連携強化</a:t>
            </a:r>
            <a:endParaRPr kumimoji="1" lang="en-US" altLang="ja-JP" sz="7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cxnSp>
        <p:nvCxnSpPr>
          <p:cNvPr id="65" name="直線コネクタ 64"/>
          <p:cNvCxnSpPr>
            <a:endCxn id="58" idx="2"/>
          </p:cNvCxnSpPr>
          <p:nvPr/>
        </p:nvCxnSpPr>
        <p:spPr>
          <a:xfrm flipH="1" flipV="1">
            <a:off x="9371253" y="2236487"/>
            <a:ext cx="10368" cy="300084"/>
          </a:xfrm>
          <a:prstGeom prst="line">
            <a:avLst/>
          </a:prstGeom>
          <a:ln w="15875">
            <a:solidFill>
              <a:schemeClr val="tx1"/>
            </a:solidFill>
          </a:ln>
        </p:spPr>
        <p:style>
          <a:lnRef idx="1">
            <a:schemeClr val="accent1"/>
          </a:lnRef>
          <a:fillRef idx="0">
            <a:schemeClr val="accent1"/>
          </a:fillRef>
          <a:effectRef idx="0">
            <a:schemeClr val="accent1"/>
          </a:effectRef>
          <a:fontRef idx="minor">
            <a:schemeClr val="tx1"/>
          </a:fontRef>
        </p:style>
      </p:cxnSp>
      <p:pic>
        <p:nvPicPr>
          <p:cNvPr id="2" name="図 1"/>
          <p:cNvPicPr>
            <a:picLocks noChangeAspect="1"/>
          </p:cNvPicPr>
          <p:nvPr/>
        </p:nvPicPr>
        <p:blipFill>
          <a:blip r:embed="rId4"/>
          <a:stretch>
            <a:fillRect/>
          </a:stretch>
        </p:blipFill>
        <p:spPr>
          <a:xfrm>
            <a:off x="9746003" y="5696452"/>
            <a:ext cx="1109302" cy="666936"/>
          </a:xfrm>
          <a:prstGeom prst="rect">
            <a:avLst/>
          </a:prstGeom>
        </p:spPr>
      </p:pic>
      <p:sp>
        <p:nvSpPr>
          <p:cNvPr id="57" name="テキスト ボックス 56"/>
          <p:cNvSpPr txBox="1"/>
          <p:nvPr/>
        </p:nvSpPr>
        <p:spPr>
          <a:xfrm>
            <a:off x="9752027" y="5701908"/>
            <a:ext cx="1179820" cy="153888"/>
          </a:xfrm>
          <a:prstGeom prst="rect">
            <a:avLst/>
          </a:prstGeom>
          <a:solidFill>
            <a:schemeClr val="bg1">
              <a:alpha val="50000"/>
            </a:schemeClr>
          </a:solidFill>
        </p:spPr>
        <p:txBody>
          <a:bodyPr wrap="squar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社会実験の様子</a:t>
            </a:r>
            <a:endParaRPr kumimoji="1" lang="en-US" altLang="ja-JP" sz="10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endParaRPr>
          </a:p>
        </p:txBody>
      </p:sp>
      <p:graphicFrame>
        <p:nvGraphicFramePr>
          <p:cNvPr id="67" name="表 66"/>
          <p:cNvGraphicFramePr>
            <a:graphicFrameLocks noGrp="1"/>
          </p:cNvGraphicFramePr>
          <p:nvPr>
            <p:extLst>
              <p:ext uri="{D42A27DB-BD31-4B8C-83A1-F6EECF244321}">
                <p14:modId xmlns:p14="http://schemas.microsoft.com/office/powerpoint/2010/main" val="2762901754"/>
              </p:ext>
            </p:extLst>
          </p:nvPr>
        </p:nvGraphicFramePr>
        <p:xfrm>
          <a:off x="7318205" y="1735855"/>
          <a:ext cx="1440000" cy="602822"/>
        </p:xfrm>
        <a:graphic>
          <a:graphicData uri="http://schemas.openxmlformats.org/drawingml/2006/table">
            <a:tbl>
              <a:tblPr firstRow="1" bandRow="1">
                <a:tableStyleId>{5C22544A-7EE6-4342-B048-85BDC9FD1C3A}</a:tableStyleId>
              </a:tblPr>
              <a:tblGrid>
                <a:gridCol w="792088">
                  <a:extLst>
                    <a:ext uri="{9D8B030D-6E8A-4147-A177-3AD203B41FA5}">
                      <a16:colId xmlns:a16="http://schemas.microsoft.com/office/drawing/2014/main" val="20000"/>
                    </a:ext>
                  </a:extLst>
                </a:gridCol>
                <a:gridCol w="323956">
                  <a:extLst>
                    <a:ext uri="{9D8B030D-6E8A-4147-A177-3AD203B41FA5}">
                      <a16:colId xmlns:a16="http://schemas.microsoft.com/office/drawing/2014/main" val="20001"/>
                    </a:ext>
                  </a:extLst>
                </a:gridCol>
                <a:gridCol w="323956">
                  <a:extLst>
                    <a:ext uri="{9D8B030D-6E8A-4147-A177-3AD203B41FA5}">
                      <a16:colId xmlns:a16="http://schemas.microsoft.com/office/drawing/2014/main" val="20002"/>
                    </a:ext>
                  </a:extLst>
                </a:gridCol>
              </a:tblGrid>
              <a:tr h="164251">
                <a:tc gridSpan="3">
                  <a:txBody>
                    <a:bodyPr/>
                    <a:lstStyle/>
                    <a:p>
                      <a:pPr marL="88900" marR="0" indent="-88900" algn="ctr" defTabSz="957700" rtl="0" eaLnBrk="1" fontAlgn="auto" latinLnBrk="0" hangingPunct="1">
                        <a:lnSpc>
                          <a:spcPct val="100000"/>
                        </a:lnSpc>
                        <a:spcBef>
                          <a:spcPts val="0"/>
                        </a:spcBef>
                        <a:spcAft>
                          <a:spcPts val="0"/>
                        </a:spcAft>
                        <a:buClrTx/>
                        <a:buSzTx/>
                        <a:buFontTx/>
                        <a:buNone/>
                        <a:tabLst/>
                        <a:defRPr/>
                      </a:pPr>
                      <a:r>
                        <a:rPr kumimoji="1" lang="ja-JP" altLang="en-US" sz="900" b="0" dirty="0">
                          <a:solidFill>
                            <a:sysClr val="windowText" lastClr="000000"/>
                          </a:solidFill>
                          <a:latin typeface="Meiryo UI" pitchFamily="50" charset="-128"/>
                          <a:ea typeface="Meiryo UI" pitchFamily="50" charset="-128"/>
                          <a:cs typeface="Meiryo UI" pitchFamily="50" charset="-128"/>
                        </a:rPr>
                        <a:t>凡　　例</a:t>
                      </a:r>
                      <a:endParaRPr kumimoji="1" lang="en-US" altLang="ja-JP" sz="900" b="0" dirty="0">
                        <a:solidFill>
                          <a:sysClr val="windowText" lastClr="000000"/>
                        </a:solidFill>
                        <a:latin typeface="Meiryo UI" pitchFamily="50" charset="-128"/>
                        <a:ea typeface="Meiryo UI" pitchFamily="50" charset="-128"/>
                        <a:cs typeface="Meiryo UI" pitchFamily="50" charset="-128"/>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marL="88900" marR="0" indent="-88900" algn="ctr" defTabSz="957700" rtl="0" eaLnBrk="1" fontAlgn="auto" latinLnBrk="0" hangingPunct="1">
                        <a:lnSpc>
                          <a:spcPct val="100000"/>
                        </a:lnSpc>
                        <a:spcBef>
                          <a:spcPts val="0"/>
                        </a:spcBef>
                        <a:spcAft>
                          <a:spcPts val="0"/>
                        </a:spcAft>
                        <a:buClrTx/>
                        <a:buSzTx/>
                        <a:buFontTx/>
                        <a:buNone/>
                        <a:tabLst/>
                        <a:defRPr/>
                      </a:pPr>
                      <a:endParaRPr kumimoji="1" lang="en-US" altLang="ja-JP" sz="900" b="0" dirty="0">
                        <a:solidFill>
                          <a:schemeClr val="tx1"/>
                        </a:solidFill>
                        <a:latin typeface="Meiryo UI" pitchFamily="50" charset="-128"/>
                        <a:ea typeface="Meiryo UI" pitchFamily="50" charset="-128"/>
                        <a:cs typeface="Meiryo UI" pitchFamily="50" charset="-128"/>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marL="88900" marR="0" indent="-88900" algn="ctr" defTabSz="957700" rtl="0" eaLnBrk="1" fontAlgn="auto" latinLnBrk="0" hangingPunct="1">
                        <a:lnSpc>
                          <a:spcPct val="100000"/>
                        </a:lnSpc>
                        <a:spcBef>
                          <a:spcPts val="0"/>
                        </a:spcBef>
                        <a:spcAft>
                          <a:spcPts val="0"/>
                        </a:spcAft>
                        <a:buClrTx/>
                        <a:buSzTx/>
                        <a:buFontTx/>
                        <a:buNone/>
                        <a:tabLst/>
                        <a:defRPr/>
                      </a:pPr>
                      <a:endParaRPr kumimoji="1" lang="en-US" altLang="ja-JP" sz="900" b="0" dirty="0">
                        <a:solidFill>
                          <a:schemeClr val="tx1"/>
                        </a:solidFill>
                        <a:latin typeface="Meiryo UI" pitchFamily="50" charset="-128"/>
                        <a:ea typeface="Meiryo UI" pitchFamily="50" charset="-128"/>
                        <a:cs typeface="Meiryo UI" pitchFamily="50" charset="-128"/>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0"/>
                  </a:ext>
                </a:extLst>
              </a:tr>
              <a:tr h="164251">
                <a:tc>
                  <a:txBody>
                    <a:bodyPr/>
                    <a:lstStyle/>
                    <a:p>
                      <a:pPr marL="88900" marR="0" indent="-88900" algn="ctr" defTabSz="957700" rtl="0" eaLnBrk="1" fontAlgn="auto" latinLnBrk="0" hangingPunct="1">
                        <a:lnSpc>
                          <a:spcPct val="100000"/>
                        </a:lnSpc>
                        <a:spcBef>
                          <a:spcPts val="0"/>
                        </a:spcBef>
                        <a:spcAft>
                          <a:spcPts val="0"/>
                        </a:spcAft>
                        <a:buClrTx/>
                        <a:buSzTx/>
                        <a:buFontTx/>
                        <a:buNone/>
                        <a:tabLst/>
                        <a:defRPr/>
                      </a:pPr>
                      <a:endParaRPr kumimoji="1" lang="en-US" altLang="ja-JP" sz="900" b="0" dirty="0">
                        <a:solidFill>
                          <a:sysClr val="windowText" lastClr="000000"/>
                        </a:solidFill>
                        <a:latin typeface="Meiryo UI" pitchFamily="50" charset="-128"/>
                        <a:ea typeface="Meiryo UI" pitchFamily="50" charset="-128"/>
                        <a:cs typeface="Meiryo UI" pitchFamily="50" charset="-128"/>
                      </a:endParaRPr>
                    </a:p>
                  </a:txBody>
                  <a:tcPr marL="0" marR="0" marT="0" marB="0" anchor="ctr">
                    <a:lnL w="12700"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88900" marR="0" indent="-88900" algn="ctr" defTabSz="957700" rtl="0" eaLnBrk="1" fontAlgn="auto" latinLnBrk="0" hangingPunct="1">
                        <a:lnSpc>
                          <a:spcPct val="100000"/>
                        </a:lnSpc>
                        <a:spcBef>
                          <a:spcPts val="0"/>
                        </a:spcBef>
                        <a:spcAft>
                          <a:spcPts val="0"/>
                        </a:spcAft>
                        <a:buClrTx/>
                        <a:buSzTx/>
                        <a:buFontTx/>
                        <a:buNone/>
                        <a:tabLst/>
                        <a:defRPr/>
                      </a:pPr>
                      <a:r>
                        <a:rPr kumimoji="1" lang="ja-JP" altLang="en-US" sz="900" b="0" dirty="0">
                          <a:solidFill>
                            <a:sysClr val="windowText" lastClr="000000"/>
                          </a:solidFill>
                          <a:latin typeface="Meiryo UI" pitchFamily="50" charset="-128"/>
                          <a:ea typeface="Meiryo UI" pitchFamily="50" charset="-128"/>
                          <a:cs typeface="Meiryo UI" pitchFamily="50" charset="-128"/>
                        </a:rPr>
                        <a:t>整備</a:t>
                      </a:r>
                      <a:endParaRPr kumimoji="1" lang="en-US" altLang="ja-JP" sz="900" b="0" dirty="0">
                        <a:solidFill>
                          <a:sysClr val="windowText" lastClr="000000"/>
                        </a:solidFill>
                        <a:latin typeface="Meiryo UI" pitchFamily="50" charset="-128"/>
                        <a:ea typeface="Meiryo UI" pitchFamily="50" charset="-128"/>
                        <a:cs typeface="Meiryo UI" pitchFamily="50" charset="-128"/>
                      </a:endParaRPr>
                    </a:p>
                    <a:p>
                      <a:pPr marL="88900" marR="0" indent="-88900" algn="ctr" defTabSz="957700" rtl="0" eaLnBrk="1" fontAlgn="auto" latinLnBrk="0" hangingPunct="1">
                        <a:lnSpc>
                          <a:spcPct val="100000"/>
                        </a:lnSpc>
                        <a:spcBef>
                          <a:spcPts val="0"/>
                        </a:spcBef>
                        <a:spcAft>
                          <a:spcPts val="0"/>
                        </a:spcAft>
                        <a:buClrTx/>
                        <a:buSzTx/>
                        <a:buFontTx/>
                        <a:buNone/>
                        <a:tabLst/>
                        <a:defRPr/>
                      </a:pPr>
                      <a:r>
                        <a:rPr kumimoji="1" lang="ja-JP" altLang="en-US" sz="900" b="0" dirty="0">
                          <a:solidFill>
                            <a:sysClr val="windowText" lastClr="000000"/>
                          </a:solidFill>
                          <a:latin typeface="Meiryo UI" pitchFamily="50" charset="-128"/>
                          <a:ea typeface="Meiryo UI" pitchFamily="50" charset="-128"/>
                          <a:cs typeface="Meiryo UI" pitchFamily="50" charset="-128"/>
                        </a:rPr>
                        <a:t>済み</a:t>
                      </a:r>
                      <a:endParaRPr kumimoji="1" lang="en-US" altLang="ja-JP" sz="900" b="0" dirty="0">
                        <a:solidFill>
                          <a:sysClr val="windowText" lastClr="000000"/>
                        </a:solidFill>
                        <a:latin typeface="Meiryo UI" pitchFamily="50" charset="-128"/>
                        <a:ea typeface="Meiryo UI" pitchFamily="50" charset="-128"/>
                        <a:cs typeface="Meiryo UI" pitchFamily="50" charset="-128"/>
                      </a:endParaRPr>
                    </a:p>
                  </a:txBody>
                  <a:tcPr marL="0" marR="0" marT="0" marB="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88900" marR="0" indent="-88900" algn="ctr" defTabSz="957700" rtl="0" eaLnBrk="1" fontAlgn="auto" latinLnBrk="0" hangingPunct="1">
                        <a:lnSpc>
                          <a:spcPct val="100000"/>
                        </a:lnSpc>
                        <a:spcBef>
                          <a:spcPts val="0"/>
                        </a:spcBef>
                        <a:spcAft>
                          <a:spcPts val="0"/>
                        </a:spcAft>
                        <a:buClrTx/>
                        <a:buSzTx/>
                        <a:buFontTx/>
                        <a:buNone/>
                        <a:tabLst/>
                        <a:defRPr/>
                      </a:pPr>
                      <a:r>
                        <a:rPr kumimoji="1" lang="ja-JP" altLang="en-US" sz="900" b="0" dirty="0">
                          <a:solidFill>
                            <a:sysClr val="windowText" lastClr="000000"/>
                          </a:solidFill>
                          <a:latin typeface="Meiryo UI" pitchFamily="50" charset="-128"/>
                          <a:ea typeface="Meiryo UI" pitchFamily="50" charset="-128"/>
                          <a:cs typeface="Meiryo UI" pitchFamily="50" charset="-128"/>
                        </a:rPr>
                        <a:t>整備</a:t>
                      </a:r>
                      <a:endParaRPr kumimoji="1" lang="en-US" altLang="ja-JP" sz="900" b="0" dirty="0">
                        <a:solidFill>
                          <a:sysClr val="windowText" lastClr="000000"/>
                        </a:solidFill>
                        <a:latin typeface="Meiryo UI" pitchFamily="50" charset="-128"/>
                        <a:ea typeface="Meiryo UI" pitchFamily="50" charset="-128"/>
                        <a:cs typeface="Meiryo UI" pitchFamily="50" charset="-128"/>
                      </a:endParaRPr>
                    </a:p>
                    <a:p>
                      <a:pPr marL="88900" marR="0" indent="-88900" algn="ctr" defTabSz="957700" rtl="0" eaLnBrk="1" fontAlgn="auto" latinLnBrk="0" hangingPunct="1">
                        <a:lnSpc>
                          <a:spcPct val="100000"/>
                        </a:lnSpc>
                        <a:spcBef>
                          <a:spcPts val="0"/>
                        </a:spcBef>
                        <a:spcAft>
                          <a:spcPts val="0"/>
                        </a:spcAft>
                        <a:buClrTx/>
                        <a:buSzTx/>
                        <a:buFontTx/>
                        <a:buNone/>
                        <a:tabLst/>
                        <a:defRPr/>
                      </a:pPr>
                      <a:r>
                        <a:rPr kumimoji="1" lang="ja-JP" altLang="en-US" sz="900" b="0" dirty="0">
                          <a:solidFill>
                            <a:sysClr val="windowText" lastClr="000000"/>
                          </a:solidFill>
                          <a:latin typeface="Meiryo UI" pitchFamily="50" charset="-128"/>
                          <a:ea typeface="Meiryo UI" pitchFamily="50" charset="-128"/>
                          <a:cs typeface="Meiryo UI" pitchFamily="50" charset="-128"/>
                        </a:rPr>
                        <a:t>予定</a:t>
                      </a:r>
                      <a:endParaRPr kumimoji="1" lang="en-US" altLang="ja-JP" sz="900" b="0" dirty="0">
                        <a:solidFill>
                          <a:sysClr val="windowText" lastClr="000000"/>
                        </a:solidFill>
                        <a:latin typeface="Meiryo UI" pitchFamily="50" charset="-128"/>
                        <a:ea typeface="Meiryo UI" pitchFamily="50" charset="-128"/>
                        <a:cs typeface="Meiryo UI" pitchFamily="50" charset="-128"/>
                      </a:endParaRPr>
                    </a:p>
                  </a:txBody>
                  <a:tcPr marL="0" marR="0" marT="0" marB="0" anchor="ctr">
                    <a:lnL w="31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164251">
                <a:tc>
                  <a:txBody>
                    <a:bodyPr/>
                    <a:lstStyle/>
                    <a:p>
                      <a:pPr marL="0" marR="0" indent="0" algn="ctr" defTabSz="957700" rtl="0" eaLnBrk="1" fontAlgn="auto" latinLnBrk="0" hangingPunct="1">
                        <a:lnSpc>
                          <a:spcPct val="100000"/>
                        </a:lnSpc>
                        <a:spcBef>
                          <a:spcPts val="0"/>
                        </a:spcBef>
                        <a:spcAft>
                          <a:spcPts val="0"/>
                        </a:spcAft>
                        <a:buClrTx/>
                        <a:buSzTx/>
                        <a:buFontTx/>
                        <a:buNone/>
                        <a:tabLst/>
                        <a:defRPr/>
                      </a:pPr>
                      <a:r>
                        <a:rPr kumimoji="1" lang="ja-JP" altLang="en-US" sz="900" b="0" dirty="0">
                          <a:solidFill>
                            <a:sysClr val="windowText" lastClr="000000"/>
                          </a:solidFill>
                          <a:latin typeface="Meiryo UI" pitchFamily="50" charset="-128"/>
                          <a:ea typeface="Meiryo UI" pitchFamily="50" charset="-128"/>
                          <a:cs typeface="Meiryo UI" pitchFamily="50" charset="-128"/>
                        </a:rPr>
                        <a:t>民間都市開発</a:t>
                      </a:r>
                    </a:p>
                  </a:txBody>
                  <a:tcPr marL="0" marR="0" marT="0" marB="0" anchor="ctr">
                    <a:lnL w="12700"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indent="0" algn="ctr" defTabSz="957700" rtl="0" eaLnBrk="1" fontAlgn="auto" latinLnBrk="0" hangingPunct="1">
                        <a:lnSpc>
                          <a:spcPct val="100000"/>
                        </a:lnSpc>
                        <a:spcBef>
                          <a:spcPts val="0"/>
                        </a:spcBef>
                        <a:spcAft>
                          <a:spcPts val="0"/>
                        </a:spcAft>
                        <a:buClrTx/>
                        <a:buSzTx/>
                        <a:buFontTx/>
                        <a:buNone/>
                        <a:tabLst/>
                        <a:defRPr/>
                      </a:pPr>
                      <a:endParaRPr kumimoji="1" lang="ja-JP" altLang="en-US" sz="900" b="0" dirty="0">
                        <a:solidFill>
                          <a:sysClr val="windowText" lastClr="000000"/>
                        </a:solidFill>
                        <a:latin typeface="Meiryo UI" pitchFamily="50" charset="-128"/>
                        <a:ea typeface="Meiryo UI" pitchFamily="50" charset="-128"/>
                        <a:cs typeface="Meiryo UI" pitchFamily="50" charset="-128"/>
                      </a:endParaRPr>
                    </a:p>
                  </a:txBody>
                  <a:tcPr marL="0" marR="0" marT="0" marB="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00B0F0">
                        <a:alpha val="70000"/>
                      </a:srgbClr>
                    </a:solidFill>
                  </a:tcPr>
                </a:tc>
                <a:tc>
                  <a:txBody>
                    <a:bodyPr/>
                    <a:lstStyle/>
                    <a:p>
                      <a:pPr marL="0" marR="0" indent="0" algn="ctr" defTabSz="957700" rtl="0" eaLnBrk="1" fontAlgn="auto" latinLnBrk="0" hangingPunct="1">
                        <a:lnSpc>
                          <a:spcPct val="100000"/>
                        </a:lnSpc>
                        <a:spcBef>
                          <a:spcPts val="0"/>
                        </a:spcBef>
                        <a:spcAft>
                          <a:spcPts val="0"/>
                        </a:spcAft>
                        <a:buClrTx/>
                        <a:buSzTx/>
                        <a:buFontTx/>
                        <a:buNone/>
                        <a:tabLst/>
                        <a:defRPr/>
                      </a:pPr>
                      <a:endParaRPr kumimoji="1" lang="ja-JP" altLang="en-US" sz="900" b="0" dirty="0">
                        <a:solidFill>
                          <a:sysClr val="windowText" lastClr="000000"/>
                        </a:solidFill>
                        <a:latin typeface="Meiryo UI" pitchFamily="50" charset="-128"/>
                        <a:ea typeface="Meiryo UI" pitchFamily="50" charset="-128"/>
                        <a:cs typeface="Meiryo UI" pitchFamily="50" charset="-128"/>
                      </a:endParaRPr>
                    </a:p>
                  </a:txBody>
                  <a:tcPr marL="0" marR="0" marT="0" marB="0" anchor="ctr">
                    <a:lnL w="31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00B0F0">
                        <a:alpha val="25000"/>
                      </a:srgbClr>
                    </a:solidFill>
                  </a:tcPr>
                </a:tc>
                <a:extLst>
                  <a:ext uri="{0D108BD9-81ED-4DB2-BD59-A6C34878D82A}">
                    <a16:rowId xmlns:a16="http://schemas.microsoft.com/office/drawing/2014/main" val="10003"/>
                  </a:ext>
                </a:extLst>
              </a:tr>
            </a:tbl>
          </a:graphicData>
        </a:graphic>
      </p:graphicFrame>
      <p:sp>
        <p:nvSpPr>
          <p:cNvPr id="72" name="フリーフォーム 71"/>
          <p:cNvSpPr/>
          <p:nvPr/>
        </p:nvSpPr>
        <p:spPr>
          <a:xfrm>
            <a:off x="9014750" y="3668825"/>
            <a:ext cx="709812" cy="349224"/>
          </a:xfrm>
          <a:custGeom>
            <a:avLst/>
            <a:gdLst>
              <a:gd name="connsiteX0" fmla="*/ 0 w 1062038"/>
              <a:gd name="connsiteY0" fmla="*/ 423863 h 423863"/>
              <a:gd name="connsiteX1" fmla="*/ 388144 w 1062038"/>
              <a:gd name="connsiteY1" fmla="*/ 219075 h 423863"/>
              <a:gd name="connsiteX2" fmla="*/ 854869 w 1062038"/>
              <a:gd name="connsiteY2" fmla="*/ 73819 h 423863"/>
              <a:gd name="connsiteX3" fmla="*/ 1062038 w 1062038"/>
              <a:gd name="connsiteY3" fmla="*/ 0 h 423863"/>
              <a:gd name="connsiteX0" fmla="*/ 0 w 1062038"/>
              <a:gd name="connsiteY0" fmla="*/ 423863 h 423863"/>
              <a:gd name="connsiteX1" fmla="*/ 388144 w 1062038"/>
              <a:gd name="connsiteY1" fmla="*/ 219075 h 423863"/>
              <a:gd name="connsiteX2" fmla="*/ 854869 w 1062038"/>
              <a:gd name="connsiteY2" fmla="*/ 73819 h 423863"/>
              <a:gd name="connsiteX3" fmla="*/ 1062038 w 1062038"/>
              <a:gd name="connsiteY3" fmla="*/ 0 h 423863"/>
              <a:gd name="connsiteX0" fmla="*/ 0 w 673894"/>
              <a:gd name="connsiteY0" fmla="*/ 219075 h 219075"/>
              <a:gd name="connsiteX1" fmla="*/ 466725 w 673894"/>
              <a:gd name="connsiteY1" fmla="*/ 73819 h 219075"/>
              <a:gd name="connsiteX2" fmla="*/ 673894 w 673894"/>
              <a:gd name="connsiteY2" fmla="*/ 0 h 219075"/>
              <a:gd name="connsiteX0" fmla="*/ 0 w 466725"/>
              <a:gd name="connsiteY0" fmla="*/ 145256 h 145256"/>
              <a:gd name="connsiteX1" fmla="*/ 466725 w 466725"/>
              <a:gd name="connsiteY1" fmla="*/ 0 h 145256"/>
              <a:gd name="connsiteX0" fmla="*/ 0 w 456389"/>
              <a:gd name="connsiteY0" fmla="*/ 141721 h 141721"/>
              <a:gd name="connsiteX1" fmla="*/ 456389 w 456389"/>
              <a:gd name="connsiteY1" fmla="*/ 0 h 141721"/>
              <a:gd name="connsiteX0" fmla="*/ 0 w 372454"/>
              <a:gd name="connsiteY0" fmla="*/ 114902 h 114902"/>
              <a:gd name="connsiteX1" fmla="*/ 372454 w 372454"/>
              <a:gd name="connsiteY1" fmla="*/ 0 h 114902"/>
              <a:gd name="connsiteX0" fmla="*/ 0 w 277961"/>
              <a:gd name="connsiteY0" fmla="*/ 137385 h 137385"/>
              <a:gd name="connsiteX1" fmla="*/ 277961 w 277961"/>
              <a:gd name="connsiteY1" fmla="*/ 0 h 137385"/>
              <a:gd name="connsiteX0" fmla="*/ 0 w 277961"/>
              <a:gd name="connsiteY0" fmla="*/ 137385 h 137385"/>
              <a:gd name="connsiteX1" fmla="*/ 277961 w 277961"/>
              <a:gd name="connsiteY1" fmla="*/ 0 h 137385"/>
              <a:gd name="connsiteX0" fmla="*/ 0 w 277961"/>
              <a:gd name="connsiteY0" fmla="*/ 137385 h 137385"/>
              <a:gd name="connsiteX1" fmla="*/ 277961 w 277961"/>
              <a:gd name="connsiteY1" fmla="*/ 0 h 137385"/>
            </a:gdLst>
            <a:ahLst/>
            <a:cxnLst>
              <a:cxn ang="0">
                <a:pos x="connsiteX0" y="connsiteY0"/>
              </a:cxn>
              <a:cxn ang="0">
                <a:pos x="connsiteX1" y="connsiteY1"/>
              </a:cxn>
            </a:cxnLst>
            <a:rect l="l" t="t" r="r" b="b"/>
            <a:pathLst>
              <a:path w="277961" h="137385">
                <a:moveTo>
                  <a:pt x="0" y="137385"/>
                </a:moveTo>
                <a:cubicBezTo>
                  <a:pt x="162371" y="56561"/>
                  <a:pt x="165645" y="44006"/>
                  <a:pt x="277961" y="0"/>
                </a:cubicBezTo>
              </a:path>
            </a:pathLst>
          </a:custGeom>
          <a:ln w="38100">
            <a:solidFill>
              <a:srgbClr val="FF00FF"/>
            </a:solidFill>
          </a:ln>
          <a:effectLst/>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73" name="環状矢印 72"/>
          <p:cNvSpPr/>
          <p:nvPr/>
        </p:nvSpPr>
        <p:spPr>
          <a:xfrm rot="14567440">
            <a:off x="8871000" y="2377743"/>
            <a:ext cx="1398888" cy="1398888"/>
          </a:xfrm>
          <a:prstGeom prst="circularArrow">
            <a:avLst>
              <a:gd name="adj1" fmla="val 8014"/>
              <a:gd name="adj2" fmla="val 780585"/>
              <a:gd name="adj3" fmla="val 20484621"/>
              <a:gd name="adj4" fmla="val 10800000"/>
              <a:gd name="adj5" fmla="val 7637"/>
            </a:avLst>
          </a:prstGeom>
          <a:solidFill>
            <a:schemeClr val="accent6">
              <a:lumMod val="60000"/>
              <a:lumOff val="40000"/>
            </a:schemeClr>
          </a:solidFill>
          <a:ln w="12700">
            <a:solidFill>
              <a:schemeClr val="tx1"/>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6" name="正方形/長方形 5"/>
          <p:cNvSpPr/>
          <p:nvPr/>
        </p:nvSpPr>
        <p:spPr>
          <a:xfrm>
            <a:off x="7316255" y="1738940"/>
            <a:ext cx="1443104" cy="611826"/>
          </a:xfrm>
          <a:prstGeom prst="rect">
            <a:avLst/>
          </a:pr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75" name="上下矢印 74"/>
          <p:cNvSpPr/>
          <p:nvPr/>
        </p:nvSpPr>
        <p:spPr>
          <a:xfrm rot="1525111">
            <a:off x="9491638" y="2822277"/>
            <a:ext cx="441761" cy="1469681"/>
          </a:xfrm>
          <a:prstGeom prst="upDownArrow">
            <a:avLst>
              <a:gd name="adj1" fmla="val 50000"/>
              <a:gd name="adj2" fmla="val 27172"/>
            </a:avLst>
          </a:prstGeom>
          <a:solidFill>
            <a:schemeClr val="accent6">
              <a:lumMod val="60000"/>
              <a:lumOff val="4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eaVert"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歩行者ネットワークの強化</a:t>
            </a:r>
          </a:p>
        </p:txBody>
      </p:sp>
      <p:sp>
        <p:nvSpPr>
          <p:cNvPr id="84" name="テキスト ボックス 83"/>
          <p:cNvSpPr txBox="1"/>
          <p:nvPr/>
        </p:nvSpPr>
        <p:spPr>
          <a:xfrm>
            <a:off x="8649574" y="5545809"/>
            <a:ext cx="949752" cy="215444"/>
          </a:xfrm>
          <a:prstGeom prst="rect">
            <a:avLst/>
          </a:prstGeom>
          <a:noFill/>
        </p:spPr>
        <p:txBody>
          <a:bodyPr wrap="squar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700" b="0" i="0" u="none" strike="noStrike" kern="1200" cap="none" spc="0" normalizeH="0" baseline="0" noProof="0" dirty="0">
                <a:ln>
                  <a:noFill/>
                </a:ln>
                <a:effectLst/>
                <a:uLnTx/>
                <a:uFillTx/>
                <a:latin typeface="Meiryo UI" pitchFamily="50" charset="-128"/>
                <a:ea typeface="Meiryo UI" pitchFamily="50" charset="-128"/>
                <a:cs typeface="Meiryo UI" pitchFamily="50" charset="-128"/>
              </a:rPr>
              <a:t>読売テレビ</a:t>
            </a:r>
            <a:endParaRPr kumimoji="1" lang="en-US" altLang="ja-JP" sz="700" b="0" i="0" u="none" strike="noStrike" kern="1200" cap="none" spc="0" normalizeH="0" baseline="0" noProof="0" dirty="0">
              <a:ln>
                <a:noFill/>
              </a:ln>
              <a:effectLst/>
              <a:uLnTx/>
              <a:uFillTx/>
              <a:latin typeface="Meiryo UI" pitchFamily="50" charset="-128"/>
              <a:ea typeface="Meiryo UI" pitchFamily="50" charset="-128"/>
              <a:cs typeface="Meiryo UI"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700" b="0" i="0" u="none" strike="noStrike" kern="1200" cap="none" spc="0" normalizeH="0" baseline="0" noProof="0" dirty="0">
                <a:ln>
                  <a:noFill/>
                </a:ln>
                <a:effectLst/>
                <a:uLnTx/>
                <a:uFillTx/>
                <a:latin typeface="Meiryo UI" pitchFamily="50" charset="-128"/>
                <a:ea typeface="Meiryo UI" pitchFamily="50" charset="-128"/>
                <a:cs typeface="Meiryo UI" pitchFamily="50" charset="-128"/>
              </a:rPr>
              <a:t>新社屋</a:t>
            </a:r>
            <a:endParaRPr kumimoji="1" lang="en-US" altLang="ja-JP" sz="700" b="0" i="0" u="none" strike="noStrike" kern="1200" cap="none" spc="0" normalizeH="0" baseline="0" noProof="0" dirty="0">
              <a:ln>
                <a:noFill/>
              </a:ln>
              <a:effectLst/>
              <a:uLnTx/>
              <a:uFillTx/>
              <a:latin typeface="Meiryo UI" pitchFamily="50" charset="-128"/>
              <a:ea typeface="Meiryo UI" pitchFamily="50" charset="-128"/>
              <a:cs typeface="Meiryo UI" pitchFamily="50" charset="-128"/>
            </a:endParaRPr>
          </a:p>
        </p:txBody>
      </p:sp>
      <p:sp>
        <p:nvSpPr>
          <p:cNvPr id="59" name="スライド番号プレースホルダー 3"/>
          <p:cNvSpPr>
            <a:spLocks noGrp="1"/>
          </p:cNvSpPr>
          <p:nvPr>
            <p:ph type="sldNum" sz="quarter" idx="12"/>
          </p:nvPr>
        </p:nvSpPr>
        <p:spPr>
          <a:xfrm>
            <a:off x="10134600" y="6476387"/>
            <a:ext cx="2057400" cy="365125"/>
          </a:xfrm>
        </p:spPr>
        <p:txBody>
          <a:bodyPr/>
          <a:lstStyle/>
          <a:p>
            <a:fld id="{138CA411-231B-42B9-AF63-97A64194AA60}" type="slidenum">
              <a:rPr lang="ja-JP" altLang="en-US" sz="1400" b="1" smtClean="0">
                <a:solidFill>
                  <a:schemeClr val="tx1"/>
                </a:solidFill>
                <a:latin typeface="ＭＳ Ｐゴシック" panose="020B0600070205080204" pitchFamily="50" charset="-128"/>
                <a:ea typeface="ＭＳ Ｐゴシック" panose="020B0600070205080204" pitchFamily="50" charset="-128"/>
              </a:rPr>
              <a:pPr/>
              <a:t>61</a:t>
            </a:fld>
            <a:endParaRPr lang="ja-JP" altLang="en-US" sz="1400" b="1" dirty="0">
              <a:solidFill>
                <a:schemeClr val="tx1"/>
              </a:solidFill>
              <a:latin typeface="ＭＳ Ｐゴシック" panose="020B0600070205080204" pitchFamily="50" charset="-128"/>
              <a:ea typeface="ＭＳ Ｐゴシック" panose="020B0600070205080204" pitchFamily="50" charset="-128"/>
            </a:endParaRPr>
          </a:p>
        </p:txBody>
      </p:sp>
    </p:spTree>
    <p:extLst>
      <p:ext uri="{BB962C8B-B14F-4D97-AF65-F5344CB8AC3E}">
        <p14:creationId xmlns:p14="http://schemas.microsoft.com/office/powerpoint/2010/main" val="4778694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2"/>
          <p:cNvSpPr txBox="1">
            <a:spLocks noChangeArrowheads="1"/>
          </p:cNvSpPr>
          <p:nvPr/>
        </p:nvSpPr>
        <p:spPr bwMode="auto">
          <a:xfrm>
            <a:off x="1143000" y="0"/>
            <a:ext cx="9906000" cy="451272"/>
          </a:xfrm>
          <a:prstGeom prst="rect">
            <a:avLst/>
          </a:prstGeom>
          <a:gradFill rotWithShape="1">
            <a:gsLst>
              <a:gs pos="0">
                <a:srgbClr val="000066"/>
              </a:gs>
              <a:gs pos="50000">
                <a:srgbClr val="0000FF"/>
              </a:gs>
              <a:gs pos="100000">
                <a:srgbClr val="000066"/>
              </a:gs>
            </a:gsLst>
            <a:lin ang="5400000" scaled="1"/>
          </a:gradFill>
          <a:ln w="9525">
            <a:noFill/>
            <a:miter lim="800000"/>
            <a:headEnd/>
            <a:tailEnd/>
          </a:ln>
        </p:spPr>
        <p:txBody>
          <a:bodyPr vert="horz" wrap="square" lIns="91428" tIns="45714" rIns="91428" bIns="45714" numCol="1" anchor="ctr"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rPr>
              <a:t>６</a:t>
            </a:r>
            <a:r>
              <a:rPr kumimoji="1" lang="ja-JP" altLang="en-US" sz="1600" b="1" i="0" u="none" strike="noStrike" kern="1200" cap="none" spc="0" normalizeH="0" baseline="0" noProof="0" dirty="0" err="1" smtClean="0">
                <a:ln>
                  <a:noFill/>
                </a:ln>
                <a:solidFill>
                  <a:prstClr val="white"/>
                </a:solidFill>
                <a:effectLst/>
                <a:uLnTx/>
                <a:uFillTx/>
                <a:latin typeface="ＭＳ ゴシック" pitchFamily="49" charset="-128"/>
                <a:ea typeface="ＭＳ ゴシック" pitchFamily="49" charset="-128"/>
                <a:cs typeface="+mn-cs"/>
              </a:rPr>
              <a:t>．</a:t>
            </a:r>
            <a:r>
              <a:rPr kumimoji="1" lang="ja-JP" altLang="en-US" sz="16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rPr>
              <a:t>大阪城公園、大阪城東部地区、京橋・大阪ビジネスパーク、難波宮跡公園　④難波宮跡公園</a:t>
            </a:r>
            <a:endParaRPr kumimoji="1" lang="en-US" altLang="ja-JP" sz="16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endParaRPr>
          </a:p>
        </p:txBody>
      </p:sp>
      <p:sp>
        <p:nvSpPr>
          <p:cNvPr id="7" name="角丸四角形 6"/>
          <p:cNvSpPr/>
          <p:nvPr/>
        </p:nvSpPr>
        <p:spPr>
          <a:xfrm>
            <a:off x="1271511" y="503678"/>
            <a:ext cx="9649071" cy="909101"/>
          </a:xfrm>
          <a:prstGeom prst="roundRect">
            <a:avLst>
              <a:gd name="adj" fmla="val 12653"/>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tIns="0" bIns="0" rtlCol="0"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schemeClr val="tx1"/>
                </a:solidFill>
                <a:effectLst/>
                <a:uLnTx/>
                <a:uFillTx/>
                <a:latin typeface="ＭＳ Ｐゴシック" panose="020B0600070205080204" pitchFamily="50" charset="-128"/>
                <a:ea typeface="ＭＳ Ｐゴシック" panose="020B0600070205080204" pitchFamily="50" charset="-128"/>
                <a:cs typeface="+mn-cs"/>
              </a:rPr>
              <a:t>＜めざす姿＞</a:t>
            </a:r>
            <a:endParaRPr kumimoji="1" lang="en-US" altLang="ja-JP" sz="1600" b="0" i="0" u="none" strike="noStrike" kern="1200" cap="none" spc="0" normalizeH="0" baseline="0" noProof="0" dirty="0">
              <a:ln>
                <a:noFill/>
              </a:ln>
              <a:solidFill>
                <a:schemeClr val="tx1"/>
              </a:solidFill>
              <a:effectLst/>
              <a:uLnTx/>
              <a:uFillTx/>
              <a:latin typeface="ＭＳ Ｐゴシック" panose="020B0600070205080204" pitchFamily="50" charset="-128"/>
              <a:ea typeface="ＭＳ Ｐゴシック" panose="020B0600070205080204" pitchFamily="50" charset="-128"/>
              <a:cs typeface="+mn-cs"/>
            </a:endParaRPr>
          </a:p>
          <a:p>
            <a:pPr marL="88900" marR="0" lvl="0" indent="-88900" algn="l" defTabSz="914400" rtl="0" eaLnBrk="1" fontAlgn="auto" latinLnBrk="0" hangingPunct="1">
              <a:lnSpc>
                <a:spcPts val="1800"/>
              </a:lnSpc>
              <a:spcBef>
                <a:spcPts val="0"/>
              </a:spcBef>
              <a:spcAft>
                <a:spcPts val="0"/>
              </a:spcAft>
              <a:buClrTx/>
              <a:buSzTx/>
              <a:buFontTx/>
              <a:buNone/>
              <a:tabLst/>
              <a:defRPr/>
            </a:pPr>
            <a:r>
              <a:rPr kumimoji="1" lang="ja-JP" altLang="en-US" sz="1600" b="0" i="0" u="none" strike="noStrike" kern="1200" cap="none" spc="0" normalizeH="0" baseline="0" noProof="0" dirty="0" smtClean="0">
                <a:ln>
                  <a:noFill/>
                </a:ln>
                <a:solidFill>
                  <a:schemeClr val="tx1"/>
                </a:solidFill>
                <a:effectLst/>
                <a:uLnTx/>
                <a:uFillTx/>
                <a:latin typeface="ＭＳ Ｐ明朝" pitchFamily="18" charset="-128"/>
                <a:ea typeface="ＭＳ Ｐ明朝" pitchFamily="18" charset="-128"/>
                <a:cs typeface="+mn-cs"/>
              </a:rPr>
              <a:t>・</a:t>
            </a:r>
            <a:r>
              <a:rPr kumimoji="1" lang="en-US" altLang="ja-JP" sz="1600" b="0" i="0" u="none" strike="noStrike" kern="1200" cap="none" spc="0" normalizeH="0" baseline="0" noProof="0" dirty="0" smtClean="0">
                <a:ln>
                  <a:noFill/>
                </a:ln>
                <a:solidFill>
                  <a:schemeClr val="tx1"/>
                </a:solidFill>
                <a:effectLst/>
                <a:uLnTx/>
                <a:uFillTx/>
                <a:latin typeface="ＭＳ Ｐ明朝" pitchFamily="18" charset="-128"/>
                <a:ea typeface="ＭＳ Ｐ明朝" pitchFamily="18" charset="-128"/>
                <a:cs typeface="+mn-cs"/>
              </a:rPr>
              <a:t>2025</a:t>
            </a:r>
            <a:r>
              <a:rPr kumimoji="1" lang="ja-JP" altLang="en-US" sz="1600" b="0" i="0" u="none" strike="noStrike" kern="1200" cap="none" spc="0" normalizeH="0" baseline="0" noProof="0" dirty="0" smtClean="0">
                <a:ln>
                  <a:noFill/>
                </a:ln>
                <a:solidFill>
                  <a:schemeClr val="tx1"/>
                </a:solidFill>
                <a:effectLst/>
                <a:uLnTx/>
                <a:uFillTx/>
                <a:latin typeface="ＭＳ Ｐ明朝" pitchFamily="18" charset="-128"/>
                <a:ea typeface="ＭＳ Ｐ明朝" pitchFamily="18" charset="-128"/>
                <a:cs typeface="+mn-cs"/>
              </a:rPr>
              <a:t>年</a:t>
            </a:r>
            <a:r>
              <a:rPr kumimoji="1" lang="ja-JP" altLang="en-US" sz="1600" b="0" i="0" u="none" strike="noStrike" kern="1200" cap="none" spc="0" normalizeH="0" baseline="0" noProof="0" dirty="0">
                <a:ln>
                  <a:noFill/>
                </a:ln>
                <a:solidFill>
                  <a:schemeClr val="tx1"/>
                </a:solidFill>
                <a:effectLst/>
                <a:uLnTx/>
                <a:uFillTx/>
                <a:latin typeface="ＭＳ Ｐ明朝" pitchFamily="18" charset="-128"/>
                <a:ea typeface="ＭＳ Ｐ明朝" pitchFamily="18" charset="-128"/>
                <a:cs typeface="+mn-cs"/>
              </a:rPr>
              <a:t>の大阪・関西万博を契機に、北部・南部ブロック一体となった様々な</a:t>
            </a:r>
            <a:r>
              <a:rPr kumimoji="1" lang="ja-JP" altLang="en-US" sz="1600" b="0" i="0" u="none" strike="noStrike" kern="1200" cap="none" spc="0" normalizeH="0" baseline="0" noProof="0" dirty="0" smtClean="0">
                <a:ln>
                  <a:noFill/>
                </a:ln>
                <a:solidFill>
                  <a:schemeClr val="tx1"/>
                </a:solidFill>
                <a:effectLst/>
                <a:uLnTx/>
                <a:uFillTx/>
                <a:latin typeface="ＭＳ Ｐ明朝" pitchFamily="18" charset="-128"/>
                <a:ea typeface="ＭＳ Ｐ明朝" pitchFamily="18" charset="-128"/>
                <a:cs typeface="+mn-cs"/>
              </a:rPr>
              <a:t>取組を</a:t>
            </a:r>
            <a:r>
              <a:rPr kumimoji="1" lang="ja-JP" altLang="en-US" sz="1600" b="0" i="0" u="none" strike="noStrike" kern="1200" cap="none" spc="0" normalizeH="0" baseline="0" noProof="0" dirty="0">
                <a:ln>
                  <a:noFill/>
                </a:ln>
                <a:solidFill>
                  <a:schemeClr val="tx1"/>
                </a:solidFill>
                <a:effectLst/>
                <a:uLnTx/>
                <a:uFillTx/>
                <a:latin typeface="ＭＳ Ｐ明朝" pitchFamily="18" charset="-128"/>
                <a:ea typeface="ＭＳ Ｐ明朝" pitchFamily="18" charset="-128"/>
                <a:cs typeface="+mn-cs"/>
              </a:rPr>
              <a:t>行い、難波宮跡への集客力を高め、難波宮の知名度向上をめざす。</a:t>
            </a:r>
          </a:p>
          <a:p>
            <a:pPr marL="88900" marR="0" lvl="0" indent="-88900" algn="l" defTabSz="914400" rtl="0" eaLnBrk="1" fontAlgn="auto" latinLnBrk="0" hangingPunct="1">
              <a:lnSpc>
                <a:spcPts val="1800"/>
              </a:lnSpc>
              <a:spcBef>
                <a:spcPts val="0"/>
              </a:spcBef>
              <a:spcAft>
                <a:spcPts val="0"/>
              </a:spcAft>
              <a:buClrTx/>
              <a:buSzTx/>
              <a:buFontTx/>
              <a:buNone/>
              <a:tabLst/>
              <a:defRPr/>
            </a:pPr>
            <a:endParaRPr kumimoji="1" lang="en-US" altLang="ja-JP" sz="1600" b="0" i="0" u="none" strike="noStrike" kern="1200" cap="none" spc="0" normalizeH="0" baseline="0" noProof="0" dirty="0">
              <a:ln>
                <a:noFill/>
              </a:ln>
              <a:solidFill>
                <a:schemeClr val="tx1"/>
              </a:solidFill>
              <a:effectLst/>
              <a:uLnTx/>
              <a:uFillTx/>
              <a:latin typeface="ＭＳ Ｐ明朝" pitchFamily="18" charset="-128"/>
              <a:ea typeface="ＭＳ Ｐ明朝" pitchFamily="18" charset="-128"/>
              <a:cs typeface="+mn-cs"/>
            </a:endParaRPr>
          </a:p>
        </p:txBody>
      </p:sp>
      <p:sp>
        <p:nvSpPr>
          <p:cNvPr id="307" name="正方形/長方形 306"/>
          <p:cNvSpPr/>
          <p:nvPr/>
        </p:nvSpPr>
        <p:spPr>
          <a:xfrm>
            <a:off x="4583832" y="1595626"/>
            <a:ext cx="2664296" cy="4929718"/>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72000" tIns="324000" rIns="72000" bIns="0" rtlCol="0" anchor="t" anchorCtr="0"/>
          <a:lstStyle/>
          <a:p>
            <a:pPr marL="88900" marR="0" lvl="0" indent="-85725"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chemeClr val="tx1"/>
                </a:solidFill>
                <a:effectLst/>
                <a:uLnTx/>
                <a:uFillTx/>
                <a:latin typeface="ＭＳ Ｐ明朝" pitchFamily="18" charset="-128"/>
                <a:ea typeface="ＭＳ Ｐ明朝" pitchFamily="18" charset="-128"/>
                <a:cs typeface="+mn-cs"/>
              </a:rPr>
              <a:t>・南北ブロック一体で</a:t>
            </a:r>
            <a:r>
              <a:rPr kumimoji="1" lang="ja-JP" altLang="en-US" sz="1400" b="0" i="0" u="none" strike="noStrike" kern="1200" cap="none" spc="0" normalizeH="0" baseline="0" noProof="0" dirty="0" smtClean="0">
                <a:ln>
                  <a:noFill/>
                </a:ln>
                <a:solidFill>
                  <a:schemeClr val="tx1"/>
                </a:solidFill>
                <a:effectLst/>
                <a:uLnTx/>
                <a:uFillTx/>
                <a:latin typeface="ＭＳ Ｐ明朝" pitchFamily="18" charset="-128"/>
                <a:ea typeface="ＭＳ Ｐ明朝" pitchFamily="18" charset="-128"/>
                <a:cs typeface="+mn-cs"/>
              </a:rPr>
              <a:t>取組を</a:t>
            </a:r>
            <a:r>
              <a:rPr kumimoji="1" lang="ja-JP" altLang="en-US" sz="1400" b="0" i="0" u="none" strike="noStrike" kern="1200" cap="none" spc="0" normalizeH="0" baseline="0" noProof="0" dirty="0">
                <a:ln>
                  <a:noFill/>
                </a:ln>
                <a:solidFill>
                  <a:schemeClr val="tx1"/>
                </a:solidFill>
                <a:effectLst/>
                <a:uLnTx/>
                <a:uFillTx/>
                <a:latin typeface="ＭＳ Ｐ明朝" pitchFamily="18" charset="-128"/>
                <a:ea typeface="ＭＳ Ｐ明朝" pitchFamily="18" charset="-128"/>
                <a:cs typeface="+mn-cs"/>
              </a:rPr>
              <a:t>行う事業者を決定。</a:t>
            </a:r>
            <a:endParaRPr kumimoji="1" lang="en-US" altLang="ja-JP" sz="1400" b="0" i="0" u="none" strike="noStrike" kern="1200" cap="none" spc="0" normalizeH="0" baseline="0" noProof="0" dirty="0">
              <a:ln>
                <a:noFill/>
              </a:ln>
              <a:solidFill>
                <a:schemeClr val="tx1"/>
              </a:solidFill>
              <a:effectLst/>
              <a:uLnTx/>
              <a:uFillTx/>
              <a:latin typeface="ＭＳ Ｐ明朝" pitchFamily="18" charset="-128"/>
              <a:ea typeface="ＭＳ Ｐ明朝" pitchFamily="18" charset="-128"/>
              <a:cs typeface="+mn-cs"/>
            </a:endParaRPr>
          </a:p>
          <a:p>
            <a:pPr marL="88900" marR="0" lvl="0" indent="-85725" algn="l" defTabSz="914400" rtl="0" eaLnBrk="1" fontAlgn="auto" latinLnBrk="0" hangingPunct="1">
              <a:lnSpc>
                <a:spcPct val="100000"/>
              </a:lnSpc>
              <a:spcBef>
                <a:spcPts val="0"/>
              </a:spcBef>
              <a:spcAft>
                <a:spcPts val="0"/>
              </a:spcAft>
              <a:buClrTx/>
              <a:buSzTx/>
              <a:buFontTx/>
              <a:buNone/>
              <a:tabLst/>
              <a:defRPr/>
            </a:pPr>
            <a:endParaRPr kumimoji="1" lang="ja-JP" altLang="en-US" sz="1400" b="0" i="0" u="none" strike="noStrike" kern="1200" cap="none" spc="0" normalizeH="0" baseline="0" noProof="0" dirty="0">
              <a:ln>
                <a:noFill/>
              </a:ln>
              <a:solidFill>
                <a:schemeClr val="tx1"/>
              </a:solidFill>
              <a:effectLst/>
              <a:uLnTx/>
              <a:uFillTx/>
              <a:latin typeface="ＭＳ Ｐ明朝" pitchFamily="18" charset="-128"/>
              <a:ea typeface="ＭＳ Ｐ明朝" pitchFamily="18" charset="-128"/>
              <a:cs typeface="+mn-cs"/>
            </a:endParaRPr>
          </a:p>
          <a:p>
            <a:pPr marL="88900" marR="0" lvl="0" indent="-85725"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chemeClr val="tx1"/>
                </a:solidFill>
                <a:effectLst/>
                <a:uLnTx/>
                <a:uFillTx/>
                <a:latin typeface="ＭＳ Ｐ明朝" pitchFamily="18" charset="-128"/>
                <a:ea typeface="ＭＳ Ｐ明朝" pitchFamily="18" charset="-128"/>
                <a:cs typeface="+mn-cs"/>
              </a:rPr>
              <a:t>・北部ブロックでは、</a:t>
            </a:r>
            <a:r>
              <a:rPr kumimoji="1" lang="en-US" altLang="ja-JP" sz="1400" b="0" i="0" u="none" strike="noStrike" kern="1200" cap="none" spc="0" normalizeH="0" baseline="0" noProof="0" dirty="0">
                <a:ln>
                  <a:noFill/>
                </a:ln>
                <a:solidFill>
                  <a:schemeClr val="tx1"/>
                </a:solidFill>
                <a:effectLst/>
                <a:uLnTx/>
                <a:uFillTx/>
                <a:latin typeface="ＭＳ Ｐ明朝" pitchFamily="18" charset="-128"/>
                <a:ea typeface="ＭＳ Ｐ明朝" pitchFamily="18" charset="-128"/>
                <a:cs typeface="+mn-cs"/>
              </a:rPr>
              <a:t>Park-PFI</a:t>
            </a:r>
            <a:r>
              <a:rPr kumimoji="1" lang="ja-JP" altLang="en-US" sz="1400" b="0" i="0" u="none" strike="noStrike" kern="1200" cap="none" spc="0" normalizeH="0" baseline="0" noProof="0" dirty="0">
                <a:ln>
                  <a:noFill/>
                </a:ln>
                <a:solidFill>
                  <a:schemeClr val="tx1"/>
                </a:solidFill>
                <a:effectLst/>
                <a:uLnTx/>
                <a:uFillTx/>
                <a:latin typeface="ＭＳ Ｐ明朝" pitchFamily="18" charset="-128"/>
                <a:ea typeface="ＭＳ Ｐ明朝" pitchFamily="18" charset="-128"/>
                <a:cs typeface="+mn-cs"/>
              </a:rPr>
              <a:t>を用い、難波宮跡のイメージを体感できる公園整備を行う。</a:t>
            </a:r>
          </a:p>
          <a:p>
            <a:pPr marL="88900" marR="0" lvl="0" indent="-85725" algn="l" defTabSz="914400" rtl="0" eaLnBrk="1" fontAlgn="auto" latinLnBrk="0" hangingPunct="1">
              <a:lnSpc>
                <a:spcPct val="100000"/>
              </a:lnSpc>
              <a:spcBef>
                <a:spcPts val="0"/>
              </a:spcBef>
              <a:spcAft>
                <a:spcPts val="0"/>
              </a:spcAft>
              <a:buClrTx/>
              <a:buSzTx/>
              <a:buFontTx/>
              <a:buNone/>
              <a:tabLst/>
              <a:defRPr/>
            </a:pPr>
            <a:endParaRPr kumimoji="1" lang="ja-JP" altLang="en-US" sz="1400" b="0" i="0" u="none" strike="noStrike" kern="1200" cap="none" spc="0" normalizeH="0" baseline="0" noProof="0" dirty="0">
              <a:ln>
                <a:noFill/>
              </a:ln>
              <a:solidFill>
                <a:schemeClr val="tx1"/>
              </a:solidFill>
              <a:effectLst/>
              <a:uLnTx/>
              <a:uFillTx/>
              <a:latin typeface="ＭＳ Ｐ明朝" pitchFamily="18" charset="-128"/>
              <a:ea typeface="ＭＳ Ｐ明朝" pitchFamily="18" charset="-128"/>
              <a:cs typeface="+mn-cs"/>
            </a:endParaRPr>
          </a:p>
          <a:p>
            <a:pPr marL="88900" marR="0" lvl="0" indent="-85725"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chemeClr val="tx1"/>
                </a:solidFill>
                <a:effectLst/>
                <a:uLnTx/>
                <a:uFillTx/>
                <a:latin typeface="ＭＳ Ｐ明朝" pitchFamily="18" charset="-128"/>
                <a:ea typeface="ＭＳ Ｐ明朝" pitchFamily="18" charset="-128"/>
                <a:cs typeface="+mn-cs"/>
              </a:rPr>
              <a:t>・周辺の歴史的観光資源である大阪城公園及び大阪歴史博物館、さらには大阪府内への文化財をはじめとした歴史的な観光資源とも連携し、難波宮跡への集客力を高める。</a:t>
            </a:r>
          </a:p>
          <a:p>
            <a:pPr marL="88900" marR="0" lvl="0" indent="-85725" algn="l" defTabSz="914400" rtl="0" eaLnBrk="1" fontAlgn="auto" latinLnBrk="0" hangingPunct="1">
              <a:lnSpc>
                <a:spcPct val="100000"/>
              </a:lnSpc>
              <a:spcBef>
                <a:spcPts val="0"/>
              </a:spcBef>
              <a:spcAft>
                <a:spcPts val="0"/>
              </a:spcAft>
              <a:buClrTx/>
              <a:buSzTx/>
              <a:buFontTx/>
              <a:buNone/>
              <a:tabLst/>
              <a:defRPr/>
            </a:pPr>
            <a:endParaRPr kumimoji="1" lang="ja-JP" altLang="en-US" sz="1400" b="0" i="0" u="none" strike="noStrike" kern="1200" cap="none" spc="0" normalizeH="0" baseline="0" noProof="0" dirty="0">
              <a:ln>
                <a:noFill/>
              </a:ln>
              <a:solidFill>
                <a:schemeClr val="tx1"/>
              </a:solidFill>
              <a:effectLst/>
              <a:uLnTx/>
              <a:uFillTx/>
              <a:latin typeface="ＭＳ Ｐ明朝" pitchFamily="18" charset="-128"/>
              <a:ea typeface="ＭＳ Ｐ明朝" pitchFamily="18" charset="-128"/>
              <a:cs typeface="+mn-cs"/>
            </a:endParaRPr>
          </a:p>
          <a:p>
            <a:pPr marL="88900" marR="0" lvl="0" indent="-85725"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chemeClr val="tx1"/>
                </a:solidFill>
                <a:effectLst/>
                <a:uLnTx/>
                <a:uFillTx/>
                <a:latin typeface="ＭＳ Ｐ明朝" pitchFamily="18" charset="-128"/>
                <a:ea typeface="ＭＳ Ｐ明朝" pitchFamily="18" charset="-128"/>
                <a:cs typeface="+mn-cs"/>
              </a:rPr>
              <a:t>・万博開催後もその知名度向上に向けた取組を持続させ、「進化し続ける史跡」</a:t>
            </a:r>
            <a:r>
              <a:rPr kumimoji="1" lang="ja-JP" altLang="en-US" sz="1400" b="0" i="0" u="none" strike="noStrike" kern="1200" cap="none" spc="0" normalizeH="0" baseline="0" noProof="0" dirty="0" smtClean="0">
                <a:ln>
                  <a:noFill/>
                </a:ln>
                <a:solidFill>
                  <a:schemeClr val="tx1"/>
                </a:solidFill>
                <a:effectLst/>
                <a:uLnTx/>
                <a:uFillTx/>
                <a:latin typeface="ＭＳ Ｐ明朝" pitchFamily="18" charset="-128"/>
                <a:ea typeface="ＭＳ Ｐ明朝" pitchFamily="18" charset="-128"/>
                <a:cs typeface="+mn-cs"/>
              </a:rPr>
              <a:t>をめざして</a:t>
            </a:r>
            <a:r>
              <a:rPr kumimoji="1" lang="ja-JP" altLang="en-US" sz="1400" b="0" i="0" u="none" strike="noStrike" kern="1200" cap="none" spc="0" normalizeH="0" baseline="0" noProof="0" dirty="0">
                <a:ln>
                  <a:noFill/>
                </a:ln>
                <a:solidFill>
                  <a:schemeClr val="tx1"/>
                </a:solidFill>
                <a:effectLst/>
                <a:uLnTx/>
                <a:uFillTx/>
                <a:latin typeface="ＭＳ Ｐ明朝" pitchFamily="18" charset="-128"/>
                <a:ea typeface="ＭＳ Ｐ明朝" pitchFamily="18" charset="-128"/>
                <a:cs typeface="+mn-cs"/>
              </a:rPr>
              <a:t>、将来にわたって多くの人が集まり交流する空間に育てていく。</a:t>
            </a:r>
          </a:p>
          <a:p>
            <a:pPr marL="88900" marR="0" lvl="0" indent="-85725" algn="l" defTabSz="914400" rtl="0" eaLnBrk="1" fontAlgn="auto" latinLnBrk="0" hangingPunct="1">
              <a:lnSpc>
                <a:spcPct val="100000"/>
              </a:lnSpc>
              <a:spcBef>
                <a:spcPts val="0"/>
              </a:spcBef>
              <a:spcAft>
                <a:spcPts val="0"/>
              </a:spcAft>
              <a:buClrTx/>
              <a:buSzTx/>
              <a:buFontTx/>
              <a:buNone/>
              <a:tabLst/>
              <a:defRPr/>
            </a:pPr>
            <a:endParaRPr kumimoji="1" lang="ja-JP" altLang="en-US" sz="1400" b="0" i="0" u="none" strike="noStrike" kern="1200" cap="none" spc="0" normalizeH="0" baseline="0" noProof="0" dirty="0">
              <a:ln>
                <a:noFill/>
              </a:ln>
              <a:solidFill>
                <a:schemeClr val="tx1"/>
              </a:solidFill>
              <a:effectLst/>
              <a:uLnTx/>
              <a:uFillTx/>
              <a:latin typeface="ＭＳ Ｐ明朝" pitchFamily="18" charset="-128"/>
              <a:ea typeface="ＭＳ Ｐ明朝" pitchFamily="18" charset="-128"/>
              <a:cs typeface="+mn-cs"/>
            </a:endParaRPr>
          </a:p>
        </p:txBody>
      </p:sp>
      <p:sp>
        <p:nvSpPr>
          <p:cNvPr id="308" name="正方形/長方形 307"/>
          <p:cNvSpPr/>
          <p:nvPr/>
        </p:nvSpPr>
        <p:spPr>
          <a:xfrm>
            <a:off x="4583868" y="1595626"/>
            <a:ext cx="1728191" cy="288032"/>
          </a:xfrm>
          <a:prstGeom prst="rect">
            <a:avLst/>
          </a:prstGeom>
          <a:solidFill>
            <a:schemeClr val="tx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50" charset="-128"/>
                <a:cs typeface="+mn-cs"/>
              </a:rPr>
              <a:t>将来像</a:t>
            </a:r>
          </a:p>
        </p:txBody>
      </p:sp>
      <p:sp>
        <p:nvSpPr>
          <p:cNvPr id="309" name="右矢印 308"/>
          <p:cNvSpPr/>
          <p:nvPr/>
        </p:nvSpPr>
        <p:spPr>
          <a:xfrm>
            <a:off x="4330700" y="3463050"/>
            <a:ext cx="228748" cy="648072"/>
          </a:xfrm>
          <a:prstGeom prst="rightArrow">
            <a:avLst>
              <a:gd name="adj1" fmla="val 50000"/>
              <a:gd name="adj2" fmla="val 64058"/>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55" name="正方形/長方形 54"/>
          <p:cNvSpPr/>
          <p:nvPr/>
        </p:nvSpPr>
        <p:spPr>
          <a:xfrm>
            <a:off x="1271464" y="1595626"/>
            <a:ext cx="3024336" cy="4929718"/>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36000" tIns="324000" rIns="36000" bIns="0" rtlCol="0" anchor="t" anchorCtr="0"/>
          <a:lstStyle/>
          <a:p>
            <a:pPr marL="88900" lvl="0" indent="-85725">
              <a:defRPr/>
            </a:pPr>
            <a:r>
              <a:rPr lang="ja-JP" altLang="en-US" sz="1400" dirty="0">
                <a:solidFill>
                  <a:schemeClr val="tx1"/>
                </a:solidFill>
                <a:latin typeface="ＭＳ Ｐ明朝" pitchFamily="18" charset="-128"/>
                <a:ea typeface="ＭＳ Ｐ明朝" pitchFamily="18" charset="-128"/>
              </a:rPr>
              <a:t>・北部ブロックについて、</a:t>
            </a:r>
            <a:r>
              <a:rPr lang="en-US" altLang="ja-JP" sz="1400" dirty="0">
                <a:solidFill>
                  <a:schemeClr val="tx1"/>
                </a:solidFill>
                <a:latin typeface="ＭＳ Ｐ明朝" pitchFamily="18" charset="-128"/>
                <a:ea typeface="ＭＳ Ｐ明朝" pitchFamily="18" charset="-128"/>
              </a:rPr>
              <a:t>10</a:t>
            </a:r>
            <a:r>
              <a:rPr lang="ja-JP" altLang="en-US" sz="1400" dirty="0">
                <a:solidFill>
                  <a:schemeClr val="tx1"/>
                </a:solidFill>
                <a:latin typeface="ＭＳ Ｐ明朝" pitchFamily="18" charset="-128"/>
                <a:ea typeface="ＭＳ Ｐ明朝" pitchFamily="18" charset="-128"/>
              </a:rPr>
              <a:t>年以上フェンスで囲まれた空地の状態となっており、都市の景観において課題がある。また、大阪城公園や西部・南部ブロックとの結節点でありながらその機能を果たせていない。</a:t>
            </a:r>
          </a:p>
          <a:p>
            <a:pPr marL="88900" marR="0" lvl="0" indent="-85725"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schemeClr val="tx1"/>
                </a:solidFill>
                <a:effectLst/>
                <a:uLnTx/>
                <a:uFillTx/>
                <a:latin typeface="ＭＳ Ｐ明朝" pitchFamily="18" charset="-128"/>
                <a:ea typeface="ＭＳ Ｐ明朝" pitchFamily="18" charset="-128"/>
                <a:cs typeface="+mn-cs"/>
              </a:rPr>
              <a:t> </a:t>
            </a:r>
            <a:endParaRPr kumimoji="1" lang="en-US" altLang="ja-JP" sz="1400" b="0" i="0" u="none" strike="noStrike" kern="1200" cap="none" spc="0" normalizeH="0" baseline="0" noProof="0" dirty="0">
              <a:ln>
                <a:noFill/>
              </a:ln>
              <a:solidFill>
                <a:schemeClr val="tx1"/>
              </a:solidFill>
              <a:effectLst/>
              <a:uLnTx/>
              <a:uFillTx/>
              <a:latin typeface="ＭＳ Ｐ明朝" pitchFamily="18" charset="-128"/>
              <a:ea typeface="ＭＳ Ｐ明朝" pitchFamily="18" charset="-128"/>
              <a:cs typeface="+mn-cs"/>
            </a:endParaRPr>
          </a:p>
          <a:p>
            <a:pPr marL="88900" marR="0" lvl="0" indent="-85725"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chemeClr val="tx1"/>
                </a:solidFill>
                <a:effectLst/>
                <a:uLnTx/>
                <a:uFillTx/>
                <a:latin typeface="ＭＳ Ｐ明朝" pitchFamily="18" charset="-128"/>
                <a:ea typeface="ＭＳ Ｐ明朝" pitchFamily="18" charset="-128"/>
                <a:cs typeface="+mn-cs"/>
              </a:rPr>
              <a:t>・南部ブロックは大極殿基壇の復原や回廊などの遺構表示等の整備がなされ、暫定的に解放されている。</a:t>
            </a:r>
          </a:p>
        </p:txBody>
      </p:sp>
      <p:sp>
        <p:nvSpPr>
          <p:cNvPr id="56" name="正方形/長方形 55"/>
          <p:cNvSpPr/>
          <p:nvPr/>
        </p:nvSpPr>
        <p:spPr>
          <a:xfrm>
            <a:off x="1271464" y="1595627"/>
            <a:ext cx="1821608" cy="288031"/>
          </a:xfrm>
          <a:prstGeom prst="rect">
            <a:avLst/>
          </a:prstGeom>
          <a:solidFill>
            <a:schemeClr val="tx1"/>
          </a:solidFill>
          <a:ln w="12700"/>
        </p:spPr>
        <p:style>
          <a:lnRef idx="2">
            <a:schemeClr val="accent1">
              <a:shade val="50000"/>
            </a:schemeClr>
          </a:lnRef>
          <a:fillRef idx="1">
            <a:schemeClr val="accent1"/>
          </a:fillRef>
          <a:effectRef idx="0">
            <a:schemeClr val="accent1"/>
          </a:effectRef>
          <a:fontRef idx="minor">
            <a:schemeClr val="lt1"/>
          </a:fontRef>
        </p:style>
        <p:txBody>
          <a:bodyPr lIns="36000" rIns="3600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50" charset="-128"/>
                <a:cs typeface="+mn-cs"/>
              </a:rPr>
              <a:t>取組前</a:t>
            </a:r>
          </a:p>
        </p:txBody>
      </p:sp>
      <p:sp>
        <p:nvSpPr>
          <p:cNvPr id="13" name="テキスト ボックス 22"/>
          <p:cNvSpPr txBox="1">
            <a:spLocks noChangeArrowheads="1"/>
          </p:cNvSpPr>
          <p:nvPr/>
        </p:nvSpPr>
        <p:spPr bwMode="auto">
          <a:xfrm>
            <a:off x="7536160" y="3855287"/>
            <a:ext cx="1567850" cy="2411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29" tIns="46800" rIns="91429" bIns="45715">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auto" latinLnBrk="0" hangingPunct="1">
              <a:lnSpc>
                <a:spcPct val="80000"/>
              </a:lnSpc>
              <a:spcBef>
                <a:spcPct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南方面からの鳥瞰図</a:t>
            </a:r>
          </a:p>
        </p:txBody>
      </p:sp>
      <p:cxnSp>
        <p:nvCxnSpPr>
          <p:cNvPr id="14" name="直線コネクタ 13"/>
          <p:cNvCxnSpPr/>
          <p:nvPr/>
        </p:nvCxnSpPr>
        <p:spPr bwMode="auto">
          <a:xfrm>
            <a:off x="8404870" y="1368694"/>
            <a:ext cx="0" cy="0"/>
          </a:xfrm>
          <a:prstGeom prst="line">
            <a:avLst/>
          </a:prstGeom>
          <a:ln>
            <a:headEnd type="none" w="med" len="med"/>
            <a:tailEnd type="none" w="med" len="med"/>
          </a:ln>
        </p:spPr>
        <p:style>
          <a:lnRef idx="1">
            <a:schemeClr val="dk1"/>
          </a:lnRef>
          <a:fillRef idx="0">
            <a:schemeClr val="dk1"/>
          </a:fillRef>
          <a:effectRef idx="0">
            <a:schemeClr val="dk1"/>
          </a:effectRef>
          <a:fontRef idx="minor">
            <a:schemeClr val="tx1"/>
          </a:fontRef>
        </p:style>
      </p:cxnSp>
      <p:sp>
        <p:nvSpPr>
          <p:cNvPr id="15" name="テキスト ボックス 22"/>
          <p:cNvSpPr txBox="1">
            <a:spLocks noChangeArrowheads="1"/>
          </p:cNvSpPr>
          <p:nvPr/>
        </p:nvSpPr>
        <p:spPr bwMode="auto">
          <a:xfrm>
            <a:off x="7536160" y="6434286"/>
            <a:ext cx="2583159" cy="2411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29" tIns="46800" rIns="91429" bIns="45715">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auto" latinLnBrk="0" hangingPunct="1">
              <a:lnSpc>
                <a:spcPct val="80000"/>
              </a:lnSpc>
              <a:spcBef>
                <a:spcPct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北部ブロックの公園整備（西側）</a:t>
            </a:r>
            <a:endPar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16" name="テキスト ボックス 22"/>
          <p:cNvSpPr txBox="1">
            <a:spLocks noChangeArrowheads="1"/>
          </p:cNvSpPr>
          <p:nvPr/>
        </p:nvSpPr>
        <p:spPr bwMode="auto">
          <a:xfrm>
            <a:off x="7536160" y="1415724"/>
            <a:ext cx="2858241" cy="2411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29" tIns="46800" rIns="91429" bIns="45715">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auto" latinLnBrk="0" hangingPunct="1">
              <a:lnSpc>
                <a:spcPct val="80000"/>
              </a:lnSpc>
              <a:spcBef>
                <a:spcPct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完成予想パース</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endPar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pic>
        <p:nvPicPr>
          <p:cNvPr id="17" name="図 16"/>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7536160" y="4165015"/>
            <a:ext cx="4003660" cy="2290070"/>
          </a:xfrm>
          <a:prstGeom prst="rect">
            <a:avLst/>
          </a:prstGeom>
          <a:ln>
            <a:noFill/>
          </a:ln>
          <a:effectLst/>
        </p:spPr>
      </p:pic>
      <p:pic>
        <p:nvPicPr>
          <p:cNvPr id="18" name="図 17"/>
          <p:cNvPicPr>
            <a:picLocks noChangeAspect="1"/>
          </p:cNvPicPr>
          <p:nvPr/>
        </p:nvPicPr>
        <p:blipFill>
          <a:blip r:embed="rId4"/>
          <a:stretch>
            <a:fillRect/>
          </a:stretch>
        </p:blipFill>
        <p:spPr>
          <a:xfrm>
            <a:off x="7536160" y="1608325"/>
            <a:ext cx="4003660" cy="2274345"/>
          </a:xfrm>
          <a:prstGeom prst="rect">
            <a:avLst/>
          </a:prstGeom>
        </p:spPr>
      </p:pic>
      <p:sp>
        <p:nvSpPr>
          <p:cNvPr id="20" name="テキスト ボックス 22"/>
          <p:cNvSpPr txBox="1">
            <a:spLocks noChangeArrowheads="1"/>
          </p:cNvSpPr>
          <p:nvPr/>
        </p:nvSpPr>
        <p:spPr bwMode="auto">
          <a:xfrm>
            <a:off x="7536160" y="6604962"/>
            <a:ext cx="4522123" cy="2165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29" tIns="46800" rIns="91429" bIns="45715">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auto" latinLnBrk="0" hangingPunct="1">
              <a:lnSpc>
                <a:spcPct val="80000"/>
              </a:lnSpc>
              <a:spcBef>
                <a:spcPct val="0"/>
              </a:spcBef>
              <a:spcAft>
                <a:spcPts val="0"/>
              </a:spcAft>
              <a:buClrTx/>
              <a:buSzTx/>
              <a:buFontTx/>
              <a:buNone/>
              <a:tabLst/>
              <a:defRPr/>
            </a:pPr>
            <a:r>
              <a:rPr kumimoji="1" lang="en-US" altLang="ja-JP" sz="10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0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提案段階のものであり、今後の協議により変更となる場合があります。</a:t>
            </a:r>
          </a:p>
        </p:txBody>
      </p:sp>
      <p:sp>
        <p:nvSpPr>
          <p:cNvPr id="19" name="スライド番号プレースホルダー 3"/>
          <p:cNvSpPr>
            <a:spLocks noGrp="1"/>
          </p:cNvSpPr>
          <p:nvPr>
            <p:ph type="sldNum" sz="quarter" idx="12"/>
          </p:nvPr>
        </p:nvSpPr>
        <p:spPr>
          <a:xfrm>
            <a:off x="10134600" y="6476387"/>
            <a:ext cx="2057400" cy="365125"/>
          </a:xfrm>
        </p:spPr>
        <p:txBody>
          <a:bodyPr/>
          <a:lstStyle/>
          <a:p>
            <a:fld id="{138CA411-231B-42B9-AF63-97A64194AA60}" type="slidenum">
              <a:rPr lang="ja-JP" altLang="en-US" sz="1400" b="1" smtClean="0">
                <a:solidFill>
                  <a:schemeClr val="tx1"/>
                </a:solidFill>
                <a:latin typeface="ＭＳ Ｐゴシック" panose="020B0600070205080204" pitchFamily="50" charset="-128"/>
                <a:ea typeface="ＭＳ Ｐゴシック" panose="020B0600070205080204" pitchFamily="50" charset="-128"/>
              </a:rPr>
              <a:pPr/>
              <a:t>62</a:t>
            </a:fld>
            <a:endParaRPr lang="ja-JP" altLang="en-US" sz="1400" b="1" dirty="0">
              <a:solidFill>
                <a:schemeClr val="tx1"/>
              </a:solidFill>
              <a:latin typeface="ＭＳ Ｐゴシック" panose="020B0600070205080204" pitchFamily="50" charset="-128"/>
              <a:ea typeface="ＭＳ Ｐゴシック" panose="020B0600070205080204" pitchFamily="50" charset="-128"/>
            </a:endParaRPr>
          </a:p>
        </p:txBody>
      </p:sp>
    </p:spTree>
    <p:extLst>
      <p:ext uri="{BB962C8B-B14F-4D97-AF65-F5344CB8AC3E}">
        <p14:creationId xmlns:p14="http://schemas.microsoft.com/office/powerpoint/2010/main" val="102255312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角丸四角形 5"/>
          <p:cNvSpPr/>
          <p:nvPr/>
        </p:nvSpPr>
        <p:spPr>
          <a:xfrm>
            <a:off x="1273626" y="508000"/>
            <a:ext cx="9652000" cy="6183085"/>
          </a:xfrm>
          <a:prstGeom prst="roundRect">
            <a:avLst>
              <a:gd name="adj" fmla="val 3669"/>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4" name="Rectangle 2"/>
          <p:cNvSpPr txBox="1">
            <a:spLocks noChangeArrowheads="1"/>
          </p:cNvSpPr>
          <p:nvPr/>
        </p:nvSpPr>
        <p:spPr bwMode="auto">
          <a:xfrm>
            <a:off x="1143000" y="23"/>
            <a:ext cx="9906000" cy="408111"/>
          </a:xfrm>
          <a:prstGeom prst="rect">
            <a:avLst/>
          </a:prstGeom>
          <a:gradFill rotWithShape="1">
            <a:gsLst>
              <a:gs pos="0">
                <a:srgbClr val="000066"/>
              </a:gs>
              <a:gs pos="50000">
                <a:srgbClr val="0000FF"/>
              </a:gs>
              <a:gs pos="100000">
                <a:srgbClr val="000066"/>
              </a:gs>
            </a:gsLst>
            <a:lin ang="5400000" scaled="1"/>
          </a:gradFill>
          <a:ln w="9525">
            <a:noFill/>
            <a:miter lim="800000"/>
            <a:headEnd/>
            <a:tailEnd/>
          </a:ln>
        </p:spPr>
        <p:txBody>
          <a:bodyPr vert="horz" wrap="square" lIns="91428" tIns="45714" rIns="91428" bIns="45714" numCol="1" anchor="ctr"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rPr>
              <a:t>７</a:t>
            </a:r>
            <a:r>
              <a:rPr kumimoji="1" lang="ja-JP" altLang="en-US" sz="2000" b="1" i="0" u="none" strike="noStrike" kern="1200" cap="none" spc="0" normalizeH="0" baseline="0" noProof="0" dirty="0" err="1" smtClean="0">
                <a:ln>
                  <a:noFill/>
                </a:ln>
                <a:solidFill>
                  <a:prstClr val="white"/>
                </a:solidFill>
                <a:effectLst/>
                <a:uLnTx/>
                <a:uFillTx/>
                <a:latin typeface="ＭＳ ゴシック" pitchFamily="49" charset="-128"/>
                <a:ea typeface="ＭＳ ゴシック" pitchFamily="49" charset="-128"/>
                <a:cs typeface="+mn-cs"/>
              </a:rPr>
              <a:t>．</a:t>
            </a:r>
            <a:r>
              <a:rPr kumimoji="1" lang="ja-JP" altLang="en-US" sz="20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rPr>
              <a:t>夢洲等</a:t>
            </a:r>
            <a:r>
              <a:rPr kumimoji="1" lang="en-US" altLang="ja-JP" sz="20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rPr>
              <a:t>【</a:t>
            </a:r>
            <a:r>
              <a:rPr kumimoji="1" lang="ja-JP" altLang="en-US" sz="20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rPr>
              <a:t>総論</a:t>
            </a:r>
            <a:r>
              <a:rPr kumimoji="1" lang="en-US" altLang="ja-JP" sz="20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rPr>
              <a:t>】</a:t>
            </a:r>
          </a:p>
        </p:txBody>
      </p:sp>
      <p:sp>
        <p:nvSpPr>
          <p:cNvPr id="2050" name="Rectangle 2"/>
          <p:cNvSpPr>
            <a:spLocks noChangeArrowheads="1"/>
          </p:cNvSpPr>
          <p:nvPr/>
        </p:nvSpPr>
        <p:spPr bwMode="auto">
          <a:xfrm>
            <a:off x="1299028" y="617461"/>
            <a:ext cx="9593943" cy="939488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spAutoFit/>
          </a:bodyPr>
          <a:lstStyle/>
          <a:p>
            <a:pPr marL="0" marR="0" lvl="0" indent="0" algn="l" defTabSz="914400" rtl="0" eaLnBrk="1" fontAlgn="auto" latinLnBrk="0" hangingPunct="1">
              <a:lnSpc>
                <a:spcPct val="150000"/>
              </a:lnSpc>
              <a:spcBef>
                <a:spcPts val="0"/>
              </a:spcBef>
              <a:spcAft>
                <a:spcPts val="0"/>
              </a:spcAft>
              <a:buClrTx/>
              <a:buSzTx/>
              <a:buFontTx/>
              <a:buNone/>
              <a:tabLst/>
              <a:defRPr/>
            </a:pPr>
            <a:r>
              <a:rPr kumimoji="1" lang="ja-JP" altLang="ja-JP" sz="1300" b="1" i="0" u="none" strike="noStrike" kern="120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mn-cs"/>
              </a:rPr>
              <a:t>１．エリアの</a:t>
            </a:r>
            <a:r>
              <a:rPr kumimoji="1" lang="ja-JP" altLang="en-US" sz="1300" b="1" i="0" u="none" strike="noStrike" kern="120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mn-cs"/>
              </a:rPr>
              <a:t>状況</a:t>
            </a:r>
            <a:endParaRPr kumimoji="1" lang="ja-JP" altLang="ja-JP" sz="1300" b="0" i="0" u="none" strike="noStrike" kern="120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mn-cs"/>
            </a:endParaRPr>
          </a:p>
          <a:p>
            <a:pPr marL="180975" marR="0" lvl="0" indent="-180975" algn="l" defTabSz="914400" rtl="0" eaLnBrk="1" fontAlgn="auto" latinLnBrk="0" hangingPunct="1">
              <a:lnSpc>
                <a:spcPct val="150000"/>
              </a:lnSpc>
              <a:spcBef>
                <a:spcPts val="0"/>
              </a:spcBef>
              <a:spcAft>
                <a:spcPts val="0"/>
              </a:spcAft>
              <a:buClrTx/>
              <a:buSzTx/>
              <a:buFontTx/>
              <a:buNone/>
              <a:tabLst/>
              <a:defRPr/>
            </a:pPr>
            <a:r>
              <a:rPr kumimoji="1" lang="ja-JP" altLang="en-US" sz="1300" b="0" i="0" u="none" strike="noStrike" kern="120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mn-cs"/>
              </a:rPr>
              <a:t>　・</a:t>
            </a:r>
            <a:r>
              <a:rPr kumimoji="1" lang="ja-JP" altLang="ja-JP" sz="1300" b="0" i="0" u="none" strike="noStrike" kern="120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mn-cs"/>
              </a:rPr>
              <a:t>夢洲は大阪・関西の物流機能の中心を担</a:t>
            </a:r>
            <a:r>
              <a:rPr kumimoji="1" lang="ja-JP" altLang="en-US" sz="1300" b="0" i="0" u="none" strike="noStrike" kern="120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mn-cs"/>
              </a:rPr>
              <a:t>う</a:t>
            </a:r>
            <a:r>
              <a:rPr kumimoji="1" lang="ja-JP" altLang="ja-JP" sz="1300" b="0" i="0" u="none" strike="noStrike" kern="120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mn-cs"/>
              </a:rPr>
              <a:t>国際コンテナターミナル</a:t>
            </a:r>
            <a:r>
              <a:rPr kumimoji="1" lang="ja-JP" altLang="en-US" sz="1300" b="0" i="0" u="none" strike="noStrike" kern="120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mn-cs"/>
              </a:rPr>
              <a:t>が立地するほか、</a:t>
            </a:r>
            <a:r>
              <a:rPr kumimoji="1" lang="en-US" altLang="ja-JP" sz="1300" b="0" i="0" u="none" strike="noStrike" kern="120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mn-cs"/>
              </a:rPr>
              <a:t>10MW</a:t>
            </a:r>
            <a:r>
              <a:rPr kumimoji="1" lang="ja-JP" altLang="en-US" sz="1300" b="0" i="0" u="none" strike="noStrike" kern="120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mn-cs"/>
              </a:rPr>
              <a:t>の</a:t>
            </a:r>
            <a:r>
              <a:rPr kumimoji="1" lang="ja-JP" altLang="ja-JP" sz="1300" b="0" i="0" u="none" strike="noStrike" kern="120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mn-cs"/>
              </a:rPr>
              <a:t>メガソーラ</a:t>
            </a:r>
            <a:r>
              <a:rPr kumimoji="1" lang="ja-JP" altLang="en-US" sz="1300" b="0" i="0" u="none" strike="noStrike" kern="120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mn-cs"/>
              </a:rPr>
              <a:t>ーが稼働するなど環境・新エネルギーの拠点となっている</a:t>
            </a:r>
            <a:r>
              <a:rPr kumimoji="1" lang="ja-JP" altLang="ja-JP" sz="1300" b="0" i="0" u="none" strike="noStrike" kern="120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mn-cs"/>
              </a:rPr>
              <a:t>。</a:t>
            </a:r>
            <a:endParaRPr kumimoji="1" lang="en-US" altLang="ja-JP" sz="1300" b="0" i="0" u="none" strike="noStrike" kern="120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mn-cs"/>
            </a:endParaRPr>
          </a:p>
          <a:p>
            <a:pPr marL="180975" marR="0" lvl="0" indent="-180975" algn="l" defTabSz="914400" rtl="0" eaLnBrk="1" fontAlgn="auto" latinLnBrk="0" hangingPunct="1">
              <a:lnSpc>
                <a:spcPct val="150000"/>
              </a:lnSpc>
              <a:spcBef>
                <a:spcPts val="0"/>
              </a:spcBef>
              <a:spcAft>
                <a:spcPts val="0"/>
              </a:spcAft>
              <a:buClrTx/>
              <a:buSzTx/>
              <a:buFontTx/>
              <a:buNone/>
              <a:tabLst/>
              <a:defRPr/>
            </a:pPr>
            <a:endParaRPr kumimoji="1" lang="en-US" altLang="ja-JP" sz="1300" b="0" i="0" u="none" strike="noStrike" kern="120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50000"/>
              </a:lnSpc>
              <a:spcBef>
                <a:spcPts val="0"/>
              </a:spcBef>
              <a:spcAft>
                <a:spcPts val="0"/>
              </a:spcAft>
              <a:buClrTx/>
              <a:buSzTx/>
              <a:buFontTx/>
              <a:buNone/>
              <a:tabLst/>
              <a:defRPr/>
            </a:pPr>
            <a:r>
              <a:rPr kumimoji="1" lang="ja-JP" altLang="ja-JP" sz="1300" b="1" i="0" u="none" strike="noStrike" kern="120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mn-cs"/>
              </a:rPr>
              <a:t>２．エリアの課題</a:t>
            </a:r>
            <a:endParaRPr kumimoji="1" lang="ja-JP" altLang="ja-JP" sz="1300" b="0" i="0" u="none" strike="noStrike" kern="120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mn-cs"/>
            </a:endParaRPr>
          </a:p>
          <a:p>
            <a:pPr marL="180975" marR="0" lvl="0" indent="-180975" algn="l" defTabSz="914400" rtl="0" eaLnBrk="1" fontAlgn="auto" latinLnBrk="0" hangingPunct="1">
              <a:lnSpc>
                <a:spcPct val="150000"/>
              </a:lnSpc>
              <a:spcBef>
                <a:spcPts val="0"/>
              </a:spcBef>
              <a:spcAft>
                <a:spcPts val="0"/>
              </a:spcAft>
              <a:buClrTx/>
              <a:buSzTx/>
              <a:buFontTx/>
              <a:buNone/>
              <a:tabLst/>
              <a:defRPr/>
            </a:pPr>
            <a:r>
              <a:rPr kumimoji="1" lang="ja-JP" altLang="en-US" sz="1300" b="0" i="0" u="none" strike="noStrike" kern="120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mn-cs"/>
              </a:rPr>
              <a:t>　・</a:t>
            </a:r>
            <a:r>
              <a:rPr kumimoji="1" lang="ja-JP" altLang="ja-JP" sz="1300" b="0" i="0" u="none" strike="noStrike" kern="120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mn-cs"/>
              </a:rPr>
              <a:t>夢洲</a:t>
            </a:r>
            <a:r>
              <a:rPr kumimoji="1" lang="ja-JP" altLang="en-US" sz="1300" b="0" i="0" u="none" strike="noStrike" kern="120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mn-cs"/>
              </a:rPr>
              <a:t>においては、</a:t>
            </a:r>
            <a:r>
              <a:rPr kumimoji="1" lang="ja-JP" altLang="ja-JP" sz="1300" b="0" i="0" u="none" strike="noStrike" kern="120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mn-cs"/>
              </a:rPr>
              <a:t>東部</a:t>
            </a:r>
            <a:r>
              <a:rPr kumimoji="1" lang="ja-JP" altLang="en-US" sz="1300" b="0" i="0" u="none" strike="noStrike" kern="120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mn-cs"/>
              </a:rPr>
              <a:t>に国際</a:t>
            </a:r>
            <a:r>
              <a:rPr kumimoji="1" lang="ja-JP" altLang="ja-JP" sz="1300" b="0" i="0" u="none" strike="noStrike" kern="120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mn-cs"/>
              </a:rPr>
              <a:t>コンテナターミナル</a:t>
            </a:r>
            <a:r>
              <a:rPr kumimoji="1" lang="ja-JP" altLang="en-US" sz="1300" b="0" i="0" u="none" strike="noStrike" kern="120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mn-cs"/>
              </a:rPr>
              <a:t>が稼働しているが、中央部の広大な敷地は現在埋め立て中であり、開発の方向性を定め、国際観光拠点の形成実現に向けて</a:t>
            </a:r>
            <a:r>
              <a:rPr kumimoji="1" lang="ja-JP" altLang="en-US" sz="1300" b="0" i="0" u="none" strike="noStrike" kern="1200" cap="none" spc="0" normalizeH="0" baseline="0" noProof="0" dirty="0" smtClean="0">
                <a:ln>
                  <a:noFill/>
                </a:ln>
                <a:effectLst/>
                <a:uLnTx/>
                <a:uFillTx/>
                <a:latin typeface="ＭＳ Ｐゴシック" panose="020B0600070205080204" pitchFamily="50" charset="-128"/>
                <a:ea typeface="ＭＳ Ｐゴシック" panose="020B0600070205080204" pitchFamily="50" charset="-128"/>
                <a:cs typeface="+mn-cs"/>
              </a:rPr>
              <a:t>取組を</a:t>
            </a:r>
            <a:r>
              <a:rPr kumimoji="1" lang="ja-JP" altLang="en-US" sz="1300" b="0" i="0" u="none" strike="noStrike" kern="120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mn-cs"/>
              </a:rPr>
              <a:t>進める必要がある。</a:t>
            </a:r>
            <a:endParaRPr kumimoji="1" lang="en-US" altLang="ja-JP" sz="1300" b="0" i="0" u="none" strike="noStrike" kern="120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mn-cs"/>
            </a:endParaRPr>
          </a:p>
          <a:p>
            <a:pPr marL="180975" marR="0" lvl="0" indent="-180975" algn="l" defTabSz="914400" rtl="0" eaLnBrk="1" fontAlgn="auto" latinLnBrk="0" hangingPunct="1">
              <a:lnSpc>
                <a:spcPct val="150000"/>
              </a:lnSpc>
              <a:spcBef>
                <a:spcPts val="0"/>
              </a:spcBef>
              <a:spcAft>
                <a:spcPts val="0"/>
              </a:spcAft>
              <a:buClrTx/>
              <a:buSzTx/>
              <a:buFontTx/>
              <a:buNone/>
              <a:tabLst/>
              <a:defRPr/>
            </a:pPr>
            <a:endParaRPr kumimoji="1" lang="ja-JP" altLang="ja-JP" sz="1300" b="0" i="0" u="none" strike="noStrike" kern="120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50000"/>
              </a:lnSpc>
              <a:spcBef>
                <a:spcPts val="0"/>
              </a:spcBef>
              <a:spcAft>
                <a:spcPts val="0"/>
              </a:spcAft>
              <a:buClrTx/>
              <a:buSzTx/>
              <a:buFontTx/>
              <a:buNone/>
              <a:tabLst/>
              <a:defRPr/>
            </a:pPr>
            <a:r>
              <a:rPr kumimoji="1" lang="ja-JP" altLang="ja-JP" sz="1300" b="1" i="0" u="none" strike="noStrike" kern="120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mn-cs"/>
              </a:rPr>
              <a:t>３．</a:t>
            </a:r>
            <a:r>
              <a:rPr kumimoji="1" lang="ja-JP" altLang="en-US" sz="1300" b="1" i="0" u="none" strike="noStrike" kern="120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mn-cs"/>
              </a:rPr>
              <a:t>取組内容、</a:t>
            </a:r>
            <a:r>
              <a:rPr kumimoji="1" lang="ja-JP" altLang="ja-JP" sz="1300" b="1" i="0" u="none" strike="noStrike" kern="120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mn-cs"/>
              </a:rPr>
              <a:t>近年の動向</a:t>
            </a:r>
            <a:endParaRPr kumimoji="1" lang="ja-JP" altLang="ja-JP" sz="1300" b="0" i="0" u="none" strike="noStrike" kern="120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mn-cs"/>
            </a:endParaRPr>
          </a:p>
          <a:p>
            <a:pPr marL="180975" marR="0" lvl="0" indent="-180975" algn="l" defTabSz="914400" rtl="0" eaLnBrk="1" fontAlgn="auto" latinLnBrk="0" hangingPunct="1">
              <a:lnSpc>
                <a:spcPct val="150000"/>
              </a:lnSpc>
              <a:spcBef>
                <a:spcPts val="0"/>
              </a:spcBef>
              <a:spcAft>
                <a:spcPts val="0"/>
              </a:spcAft>
              <a:buClrTx/>
              <a:buSzTx/>
              <a:buFontTx/>
              <a:buNone/>
              <a:tabLst/>
              <a:defRPr/>
            </a:pPr>
            <a:r>
              <a:rPr kumimoji="1" lang="ja-JP" altLang="en-US" sz="1300" b="0" i="0" u="none" strike="noStrike" kern="120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mn-cs"/>
              </a:rPr>
              <a:t>　・</a:t>
            </a:r>
            <a:r>
              <a:rPr kumimoji="1" lang="ja-JP" altLang="ja-JP" sz="1300" b="0" i="0" u="none" strike="noStrike" kern="120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mn-cs"/>
              </a:rPr>
              <a:t>関西イノベーション</a:t>
            </a:r>
            <a:r>
              <a:rPr kumimoji="1" lang="ja-JP" altLang="en-US" sz="1300" b="0" i="0" u="none" strike="noStrike" kern="120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mn-cs"/>
              </a:rPr>
              <a:t>国際戦略総合</a:t>
            </a:r>
            <a:r>
              <a:rPr kumimoji="1" lang="ja-JP" altLang="ja-JP" sz="1300" b="0" i="0" u="none" strike="noStrike" kern="120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mn-cs"/>
              </a:rPr>
              <a:t>特区</a:t>
            </a:r>
            <a:r>
              <a:rPr kumimoji="1" lang="ja-JP" altLang="en-US" sz="1300" b="0" i="0" u="none" strike="noStrike" kern="120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mn-cs"/>
              </a:rPr>
              <a:t>とあわせた地方</a:t>
            </a:r>
            <a:r>
              <a:rPr kumimoji="1" lang="ja-JP" altLang="ja-JP" sz="1300" b="0" i="0" u="none" strike="noStrike" kern="120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mn-cs"/>
              </a:rPr>
              <a:t>税</a:t>
            </a:r>
            <a:r>
              <a:rPr kumimoji="1" lang="en-US" altLang="ja-JP" sz="1300" b="0" i="0" u="none" strike="noStrike" kern="120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mn-cs"/>
              </a:rPr>
              <a:t>(</a:t>
            </a:r>
            <a:r>
              <a:rPr kumimoji="1" lang="ja-JP" altLang="en-US" sz="1300" b="0" i="0" u="none" strike="noStrike" kern="120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mn-cs"/>
              </a:rPr>
              <a:t>府・市）の</a:t>
            </a:r>
            <a:r>
              <a:rPr kumimoji="1" lang="ja-JP" altLang="ja-JP" sz="1300" b="0" i="0" u="none" strike="noStrike" kern="120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mn-cs"/>
              </a:rPr>
              <a:t>優遇策により企業誘致に弾みがつくとともに、夢</a:t>
            </a:r>
            <a:r>
              <a:rPr kumimoji="1" lang="ja-JP" altLang="en-US" sz="1300" b="0" i="0" u="none" strike="noStrike" kern="120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mn-cs"/>
              </a:rPr>
              <a:t>洲への</a:t>
            </a:r>
            <a:r>
              <a:rPr kumimoji="1" lang="ja-JP" altLang="ja-JP" sz="1300" b="0" i="0" u="none" strike="noStrike" kern="120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mn-cs"/>
              </a:rPr>
              <a:t>統合型リゾート</a:t>
            </a:r>
            <a:r>
              <a:rPr kumimoji="1" lang="ja-JP" altLang="en-US" sz="1300" b="0" i="0" u="none" strike="noStrike" kern="120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mn-cs"/>
              </a:rPr>
              <a:t>（</a:t>
            </a:r>
            <a:r>
              <a:rPr kumimoji="1" lang="en-US" altLang="ja-JP" sz="1300" b="0" i="0" u="none" strike="noStrike" kern="120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mn-cs"/>
              </a:rPr>
              <a:t>IR</a:t>
            </a:r>
            <a:r>
              <a:rPr kumimoji="1" lang="ja-JP" altLang="ja-JP" sz="1300" b="0" i="0" u="none" strike="noStrike" kern="120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mn-cs"/>
              </a:rPr>
              <a:t>）の</a:t>
            </a:r>
            <a:r>
              <a:rPr kumimoji="1" lang="ja-JP" altLang="en-US" sz="1300" b="0" i="0" u="none" strike="noStrike" kern="120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mn-cs"/>
              </a:rPr>
              <a:t>誘致を進めるほか、また</a:t>
            </a:r>
            <a:r>
              <a:rPr kumimoji="1" lang="en-US" altLang="ja-JP" sz="1300" b="0" i="0" u="none" strike="noStrike" kern="120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mn-cs"/>
              </a:rPr>
              <a:t>2025</a:t>
            </a:r>
            <a:r>
              <a:rPr kumimoji="1" lang="ja-JP" altLang="en-US" sz="1300" b="0" i="0" u="none" strike="noStrike" kern="120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mn-cs"/>
              </a:rPr>
              <a:t>年国際博覧会の開催地が大阪に決定し、夢洲がその開催予定地となるな</a:t>
            </a:r>
            <a:r>
              <a:rPr kumimoji="1" lang="ja-JP" altLang="ja-JP" sz="1300" b="0" i="0" u="none" strike="noStrike" kern="120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mn-cs"/>
              </a:rPr>
              <a:t>ど、新たな展開が始まって</a:t>
            </a:r>
            <a:r>
              <a:rPr kumimoji="1" lang="ja-JP" altLang="en-US" sz="1300" b="0" i="0" u="none" strike="noStrike" kern="120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mn-cs"/>
              </a:rPr>
              <a:t>おり、必要なインフラ整備を行っている。</a:t>
            </a:r>
            <a:endParaRPr kumimoji="1" lang="en-US" altLang="ja-JP" sz="1300" b="0" i="0" u="none" strike="noStrike" kern="120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mn-cs"/>
            </a:endParaRPr>
          </a:p>
          <a:p>
            <a:pPr marL="180975" marR="0" lvl="0" indent="-180975" algn="l" defTabSz="914400" rtl="0" eaLnBrk="1" fontAlgn="auto" latinLnBrk="0" hangingPunct="1">
              <a:lnSpc>
                <a:spcPct val="150000"/>
              </a:lnSpc>
              <a:spcBef>
                <a:spcPts val="0"/>
              </a:spcBef>
              <a:spcAft>
                <a:spcPts val="0"/>
              </a:spcAft>
              <a:buClrTx/>
              <a:buSzTx/>
              <a:buFontTx/>
              <a:buNone/>
              <a:tabLst/>
              <a:defRPr/>
            </a:pPr>
            <a:r>
              <a:rPr kumimoji="1" lang="ja-JP" altLang="en-US" sz="1300" b="0" i="0" u="none" strike="noStrike" kern="120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mn-cs"/>
              </a:rPr>
              <a:t>　・</a:t>
            </a:r>
            <a:r>
              <a:rPr kumimoji="1" lang="en-US" altLang="ja-JP" sz="1300" b="0" i="0" u="none" strike="noStrike" kern="120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mn-cs"/>
              </a:rPr>
              <a:t> </a:t>
            </a:r>
            <a:r>
              <a:rPr kumimoji="1" lang="ja-JP" altLang="en-US" sz="1300" b="0" i="0" u="none" strike="noStrike" kern="1200" cap="none" spc="0" normalizeH="0" baseline="0" noProof="0" dirty="0" smtClean="0">
                <a:ln>
                  <a:noFill/>
                </a:ln>
                <a:effectLst/>
                <a:uLnTx/>
                <a:uFillTx/>
                <a:latin typeface="ＭＳ Ｐゴシック" panose="020B0600070205080204" pitchFamily="50" charset="-128"/>
                <a:ea typeface="ＭＳ Ｐゴシック" panose="020B0600070205080204" pitchFamily="50" charset="-128"/>
                <a:cs typeface="+mn-cs"/>
              </a:rPr>
              <a:t>スーパーシティ型</a:t>
            </a:r>
            <a:r>
              <a:rPr kumimoji="1" lang="ja-JP" altLang="en-US" sz="1300" b="0" i="0" u="none" strike="noStrike" kern="120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mn-cs"/>
              </a:rPr>
              <a:t>国家戦略特別区域に大阪市域が指定され、夢洲に</a:t>
            </a:r>
            <a:r>
              <a:rPr kumimoji="1" lang="ja-JP" altLang="en-US" sz="1300" b="0" i="0" u="none" strike="noStrike" kern="1200" cap="none" spc="0" normalizeH="0" baseline="0" noProof="0" dirty="0" smtClean="0">
                <a:ln>
                  <a:noFill/>
                </a:ln>
                <a:effectLst/>
                <a:uLnTx/>
                <a:uFillTx/>
                <a:latin typeface="ＭＳ Ｐゴシック" panose="020B0600070205080204" pitchFamily="50" charset="-128"/>
                <a:ea typeface="ＭＳ Ｐゴシック" panose="020B0600070205080204" pitchFamily="50" charset="-128"/>
                <a:cs typeface="+mn-cs"/>
              </a:rPr>
              <a:t>おける</a:t>
            </a:r>
            <a:r>
              <a:rPr kumimoji="1" lang="en-US" altLang="ja-JP" sz="1300" b="0" i="0" u="none" strike="noStrike" kern="1200" cap="none" spc="0" normalizeH="0" baseline="0" noProof="0" dirty="0" smtClean="0">
                <a:ln>
                  <a:noFill/>
                </a:ln>
                <a:effectLst/>
                <a:uLnTx/>
                <a:uFillTx/>
                <a:latin typeface="ＭＳ Ｐゴシック" panose="020B0600070205080204" pitchFamily="50" charset="-128"/>
                <a:ea typeface="ＭＳ Ｐゴシック" panose="020B0600070205080204" pitchFamily="50" charset="-128"/>
                <a:cs typeface="+mn-cs"/>
              </a:rPr>
              <a:t>2025</a:t>
            </a:r>
            <a:r>
              <a:rPr kumimoji="1" lang="ja-JP" altLang="en-US" sz="1300" b="0" i="0" u="none" strike="noStrike" kern="120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mn-cs"/>
              </a:rPr>
              <a:t>年国際博覧会での自動運転、空飛ぶクルマ、 </a:t>
            </a:r>
            <a:r>
              <a:rPr kumimoji="1" lang="en-US" altLang="ja-JP" sz="1300" b="0" i="0" u="none" strike="noStrike" kern="1200" cap="none" spc="0" normalizeH="0" baseline="0" noProof="0" dirty="0" err="1">
                <a:ln>
                  <a:noFill/>
                </a:ln>
                <a:effectLst/>
                <a:uLnTx/>
                <a:uFillTx/>
                <a:latin typeface="ＭＳ Ｐゴシック" panose="020B0600070205080204" pitchFamily="50" charset="-128"/>
                <a:ea typeface="ＭＳ Ｐゴシック" panose="020B0600070205080204" pitchFamily="50" charset="-128"/>
                <a:cs typeface="+mn-cs"/>
              </a:rPr>
              <a:t>MaaS</a:t>
            </a:r>
            <a:r>
              <a:rPr kumimoji="1" lang="en-US" altLang="ja-JP" sz="1300" b="0" i="0" u="none" strike="noStrike" kern="120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mn-cs"/>
              </a:rPr>
              <a:t> </a:t>
            </a:r>
            <a:r>
              <a:rPr kumimoji="1" lang="ja-JP" altLang="en-US" sz="1300" b="0" i="0" u="none" strike="noStrike" kern="120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mn-cs"/>
              </a:rPr>
              <a:t>など、先端的サービスの実証・実装に向けた取組が進められている。</a:t>
            </a:r>
            <a:endParaRPr kumimoji="1" lang="ja-JP" altLang="ja-JP" sz="1300" b="0" i="0" u="none" strike="noStrike" kern="120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mn-cs"/>
            </a:endParaRPr>
          </a:p>
          <a:p>
            <a:pPr marL="180975" marR="0" lvl="0" indent="-180975" algn="l" defTabSz="914400" rtl="0" eaLnBrk="1" fontAlgn="auto" latinLnBrk="0" hangingPunct="1">
              <a:lnSpc>
                <a:spcPct val="150000"/>
              </a:lnSpc>
              <a:spcBef>
                <a:spcPts val="0"/>
              </a:spcBef>
              <a:spcAft>
                <a:spcPts val="0"/>
              </a:spcAft>
              <a:buClrTx/>
              <a:buSzTx/>
              <a:buFontTx/>
              <a:buNone/>
              <a:tabLst/>
              <a:defRPr/>
            </a:pPr>
            <a:endParaRPr kumimoji="1" lang="en-US" altLang="ja-JP" sz="1300" b="0" i="0" u="none" strike="noStrike" kern="120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50000"/>
              </a:lnSpc>
              <a:spcBef>
                <a:spcPts val="0"/>
              </a:spcBef>
              <a:spcAft>
                <a:spcPts val="0"/>
              </a:spcAft>
              <a:buClrTx/>
              <a:buSzTx/>
              <a:buFontTx/>
              <a:buNone/>
              <a:tabLst/>
              <a:defRPr/>
            </a:pPr>
            <a:r>
              <a:rPr kumimoji="1" lang="ja-JP" altLang="ja-JP" sz="1300" b="1" i="0" u="none" strike="noStrike" kern="120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mn-cs"/>
              </a:rPr>
              <a:t>４．将来像</a:t>
            </a:r>
            <a:endParaRPr kumimoji="1" lang="ja-JP" altLang="ja-JP" sz="1300" b="0" i="0" u="none" strike="noStrike" kern="120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mn-cs"/>
            </a:endParaRPr>
          </a:p>
          <a:p>
            <a:pPr marL="180975" marR="0" lvl="0" indent="-180975" algn="l" defTabSz="914400" rtl="0" eaLnBrk="1" fontAlgn="auto" latinLnBrk="0" hangingPunct="1">
              <a:lnSpc>
                <a:spcPct val="150000"/>
              </a:lnSpc>
              <a:spcBef>
                <a:spcPts val="0"/>
              </a:spcBef>
              <a:spcAft>
                <a:spcPts val="0"/>
              </a:spcAft>
              <a:buClrTx/>
              <a:buSzTx/>
              <a:buFontTx/>
              <a:buNone/>
              <a:tabLst/>
              <a:defRPr/>
            </a:pPr>
            <a:r>
              <a:rPr kumimoji="1" lang="ja-JP" altLang="en-US" sz="1300" b="0" i="0" u="none" strike="noStrike" kern="120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mn-cs"/>
              </a:rPr>
              <a:t>　・</a:t>
            </a:r>
            <a:r>
              <a:rPr kumimoji="1" lang="ja-JP" altLang="ja-JP" sz="1300" b="0" i="0" u="none" strike="noStrike" kern="120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mn-cs"/>
              </a:rPr>
              <a:t>国際コンテナターミナルとしての物流機能の強化、バッテリーやメガソーラ</a:t>
            </a:r>
            <a:r>
              <a:rPr kumimoji="1" lang="ja-JP" altLang="en-US" sz="1300" b="0" i="0" u="none" strike="noStrike" kern="120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mn-cs"/>
              </a:rPr>
              <a:t>ー</a:t>
            </a:r>
            <a:r>
              <a:rPr kumimoji="1" lang="ja-JP" altLang="ja-JP" sz="1300" b="0" i="0" u="none" strike="noStrike" kern="120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mn-cs"/>
              </a:rPr>
              <a:t>による環境・新エネルギーの拠点</a:t>
            </a:r>
            <a:r>
              <a:rPr kumimoji="1" lang="ja-JP" altLang="en-US" sz="1300" b="0" i="0" u="none" strike="noStrike" kern="120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mn-cs"/>
              </a:rPr>
              <a:t>化など</a:t>
            </a:r>
            <a:r>
              <a:rPr kumimoji="1" lang="ja-JP" altLang="ja-JP" sz="1300" b="0" i="0" u="none" strike="noStrike" kern="120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mn-cs"/>
              </a:rPr>
              <a:t>、その</a:t>
            </a:r>
            <a:r>
              <a:rPr kumimoji="1" lang="ja-JP" altLang="en-US" sz="1300" b="0" i="0" u="none" strike="noStrike" kern="120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mn-cs"/>
              </a:rPr>
              <a:t>立地特性を生かした一体的な整備を進めていくとともに、夢洲の地勢的な優位性や広大な敷地を活用し、</a:t>
            </a:r>
            <a:r>
              <a:rPr kumimoji="1" lang="ja-JP" altLang="ja-JP" sz="1300" b="0" i="0" u="none" strike="noStrike" kern="120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mn-cs"/>
              </a:rPr>
              <a:t>統合型リゾート</a:t>
            </a:r>
            <a:r>
              <a:rPr kumimoji="1" lang="ja-JP" altLang="en-US" sz="1300" b="0" i="0" u="none" strike="noStrike" kern="120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mn-cs"/>
              </a:rPr>
              <a:t>（</a:t>
            </a:r>
            <a:r>
              <a:rPr kumimoji="1" lang="en-US" altLang="ja-JP" sz="1300" b="0" i="0" u="none" strike="noStrike" kern="120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mn-cs"/>
              </a:rPr>
              <a:t>IR</a:t>
            </a:r>
            <a:r>
              <a:rPr kumimoji="1" lang="ja-JP" altLang="ja-JP" sz="1300" b="0" i="0" u="none" strike="noStrike" kern="120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mn-cs"/>
              </a:rPr>
              <a:t>）の誘致</a:t>
            </a:r>
            <a:r>
              <a:rPr kumimoji="1" lang="ja-JP" altLang="en-US" sz="1300" b="0" i="0" u="none" strike="noStrike" kern="120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mn-cs"/>
              </a:rPr>
              <a:t>を図り</a:t>
            </a:r>
            <a:r>
              <a:rPr kumimoji="1" lang="ja-JP" altLang="ja-JP" sz="1300" b="0" i="0" u="none" strike="noStrike" kern="120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mn-cs"/>
              </a:rPr>
              <a:t>、国際的なエンターテイメント等を有する大阪・関西の観光ハブ</a:t>
            </a:r>
            <a:r>
              <a:rPr kumimoji="1" lang="ja-JP" altLang="en-US" sz="1300" b="0" i="0" u="none" strike="noStrike" kern="120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mn-cs"/>
              </a:rPr>
              <a:t>（国際観光拠点）</a:t>
            </a:r>
            <a:r>
              <a:rPr kumimoji="1" lang="ja-JP" altLang="ja-JP" sz="1300" b="0" i="0" u="none" strike="noStrike" kern="120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mn-cs"/>
              </a:rPr>
              <a:t>を</a:t>
            </a:r>
            <a:r>
              <a:rPr kumimoji="1" lang="ja-JP" altLang="en-US" sz="1300" b="0" i="0" u="none" strike="noStrike" kern="120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mn-cs"/>
              </a:rPr>
              <a:t>めざ</a:t>
            </a:r>
            <a:r>
              <a:rPr kumimoji="1" lang="ja-JP" altLang="ja-JP" sz="1300" b="0" i="0" u="none" strike="noStrike" kern="120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mn-cs"/>
              </a:rPr>
              <a:t>す。</a:t>
            </a:r>
          </a:p>
          <a:p>
            <a:pPr marL="180975" marR="0" lvl="0" indent="-180975" algn="l" defTabSz="914400" rtl="0" eaLnBrk="1" fontAlgn="auto" latinLnBrk="0" hangingPunct="1">
              <a:lnSpc>
                <a:spcPct val="150000"/>
              </a:lnSpc>
              <a:spcBef>
                <a:spcPts val="0"/>
              </a:spcBef>
              <a:spcAft>
                <a:spcPts val="0"/>
              </a:spcAft>
              <a:buClrTx/>
              <a:buSzTx/>
              <a:buFontTx/>
              <a:buNone/>
              <a:tabLst/>
              <a:defRPr/>
            </a:pPr>
            <a:endParaRPr kumimoji="1" lang="en-US" altLang="ja-JP" sz="1300" b="0" i="0" u="none" strike="noStrike" kern="120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50000"/>
              </a:lnSpc>
              <a:spcBef>
                <a:spcPts val="0"/>
              </a:spcBef>
              <a:spcAft>
                <a:spcPts val="0"/>
              </a:spcAft>
              <a:buClrTx/>
              <a:buSzTx/>
              <a:buFontTx/>
              <a:buNone/>
              <a:tabLst/>
              <a:defRPr/>
            </a:pPr>
            <a:endParaRPr kumimoji="1" lang="en-US" altLang="ja-JP" sz="1300" b="0" i="0" u="none" strike="noStrike" kern="120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50000"/>
              </a:lnSpc>
              <a:spcBef>
                <a:spcPts val="0"/>
              </a:spcBef>
              <a:spcAft>
                <a:spcPts val="0"/>
              </a:spcAft>
              <a:buClrTx/>
              <a:buSzTx/>
              <a:buFontTx/>
              <a:buNone/>
              <a:tabLst/>
              <a:defRPr/>
            </a:pPr>
            <a:endParaRPr kumimoji="1" lang="en-US" altLang="ja-JP" sz="1300" b="1" i="0" u="none" strike="noStrike" kern="120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50000"/>
              </a:lnSpc>
              <a:spcBef>
                <a:spcPts val="0"/>
              </a:spcBef>
              <a:spcAft>
                <a:spcPts val="0"/>
              </a:spcAft>
              <a:buClrTx/>
              <a:buSzTx/>
              <a:buFontTx/>
              <a:buNone/>
              <a:tabLst/>
              <a:defRPr/>
            </a:pPr>
            <a:endParaRPr kumimoji="1" lang="en-US" altLang="ja-JP" sz="1300" b="1" i="0" u="none" strike="noStrike" kern="120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50000"/>
              </a:lnSpc>
              <a:spcBef>
                <a:spcPts val="0"/>
              </a:spcBef>
              <a:spcAft>
                <a:spcPts val="0"/>
              </a:spcAft>
              <a:buClrTx/>
              <a:buSzTx/>
              <a:buFontTx/>
              <a:buNone/>
              <a:tabLst/>
              <a:defRPr/>
            </a:pPr>
            <a:endParaRPr kumimoji="1" lang="en-US" altLang="ja-JP" sz="1300" b="1" i="0" u="none" strike="noStrike" kern="120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50000"/>
              </a:lnSpc>
              <a:spcBef>
                <a:spcPts val="0"/>
              </a:spcBef>
              <a:spcAft>
                <a:spcPts val="0"/>
              </a:spcAft>
              <a:buClrTx/>
              <a:buSzTx/>
              <a:buFontTx/>
              <a:buNone/>
              <a:tabLst/>
              <a:defRPr/>
            </a:pPr>
            <a:endParaRPr kumimoji="1" lang="en-US" altLang="ja-JP" sz="1300" b="1" i="0" u="none" strike="noStrike" kern="120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50000"/>
              </a:lnSpc>
              <a:spcBef>
                <a:spcPts val="0"/>
              </a:spcBef>
              <a:spcAft>
                <a:spcPts val="0"/>
              </a:spcAft>
              <a:buClrTx/>
              <a:buSzTx/>
              <a:buFontTx/>
              <a:buNone/>
              <a:tabLst/>
              <a:defRPr/>
            </a:pPr>
            <a:endParaRPr kumimoji="1" lang="en-US" altLang="ja-JP" sz="1300" b="1" i="0" u="none" strike="noStrike" kern="120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50000"/>
              </a:lnSpc>
              <a:spcBef>
                <a:spcPts val="0"/>
              </a:spcBef>
              <a:spcAft>
                <a:spcPts val="0"/>
              </a:spcAft>
              <a:buClrTx/>
              <a:buSzTx/>
              <a:buFontTx/>
              <a:buNone/>
              <a:tabLst/>
              <a:defRPr/>
            </a:pPr>
            <a:endParaRPr kumimoji="1" lang="en-US" altLang="ja-JP" sz="1300" b="1" i="0" u="none" strike="noStrike" kern="120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50000"/>
              </a:lnSpc>
              <a:spcBef>
                <a:spcPts val="0"/>
              </a:spcBef>
              <a:spcAft>
                <a:spcPts val="0"/>
              </a:spcAft>
              <a:buClrTx/>
              <a:buSzTx/>
              <a:buFontTx/>
              <a:buNone/>
              <a:tabLst/>
              <a:defRPr/>
            </a:pPr>
            <a:endParaRPr kumimoji="1" lang="en-US" altLang="ja-JP" sz="1300" b="1" i="0" u="none" strike="noStrike" kern="120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50000"/>
              </a:lnSpc>
              <a:spcBef>
                <a:spcPts val="0"/>
              </a:spcBef>
              <a:spcAft>
                <a:spcPts val="0"/>
              </a:spcAft>
              <a:buClrTx/>
              <a:buSzTx/>
              <a:buFontTx/>
              <a:buNone/>
              <a:tabLst/>
              <a:defRPr/>
            </a:pPr>
            <a:endParaRPr kumimoji="1" lang="en-US" altLang="ja-JP" sz="1300" b="1" i="0" u="none" strike="noStrike" kern="120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50000"/>
              </a:lnSpc>
              <a:spcBef>
                <a:spcPts val="0"/>
              </a:spcBef>
              <a:spcAft>
                <a:spcPts val="0"/>
              </a:spcAft>
              <a:buClrTx/>
              <a:buSzTx/>
              <a:buFontTx/>
              <a:buNone/>
              <a:tabLst/>
              <a:defRPr/>
            </a:pPr>
            <a:endParaRPr kumimoji="1" lang="en-US" altLang="ja-JP" sz="1300" b="1" i="0" u="none" strike="noStrike" kern="120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50000"/>
              </a:lnSpc>
              <a:spcBef>
                <a:spcPts val="0"/>
              </a:spcBef>
              <a:spcAft>
                <a:spcPts val="0"/>
              </a:spcAft>
              <a:buClrTx/>
              <a:buSzTx/>
              <a:buFontTx/>
              <a:buNone/>
              <a:tabLst/>
              <a:defRPr/>
            </a:pPr>
            <a:endParaRPr kumimoji="1" lang="en-US" altLang="ja-JP" sz="1300" b="1" i="0" u="none" strike="noStrike" kern="120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mn-cs"/>
            </a:endParaRPr>
          </a:p>
        </p:txBody>
      </p:sp>
      <p:sp>
        <p:nvSpPr>
          <p:cNvPr id="5" name="スライド番号プレースホルダー 3"/>
          <p:cNvSpPr>
            <a:spLocks noGrp="1"/>
          </p:cNvSpPr>
          <p:nvPr>
            <p:ph type="sldNum" sz="quarter" idx="12"/>
          </p:nvPr>
        </p:nvSpPr>
        <p:spPr>
          <a:xfrm>
            <a:off x="10134600" y="6476387"/>
            <a:ext cx="2057400" cy="365125"/>
          </a:xfrm>
        </p:spPr>
        <p:txBody>
          <a:bodyPr/>
          <a:lstStyle/>
          <a:p>
            <a:fld id="{138CA411-231B-42B9-AF63-97A64194AA60}" type="slidenum">
              <a:rPr lang="ja-JP" altLang="en-US" sz="1400" b="1" smtClean="0">
                <a:solidFill>
                  <a:schemeClr val="tx1"/>
                </a:solidFill>
                <a:latin typeface="ＭＳ Ｐゴシック" panose="020B0600070205080204" pitchFamily="50" charset="-128"/>
                <a:ea typeface="ＭＳ Ｐゴシック" panose="020B0600070205080204" pitchFamily="50" charset="-128"/>
              </a:rPr>
              <a:pPr/>
              <a:t>63</a:t>
            </a:fld>
            <a:endParaRPr lang="ja-JP" altLang="en-US" sz="1400" b="1" dirty="0">
              <a:solidFill>
                <a:schemeClr val="tx1"/>
              </a:solidFill>
              <a:latin typeface="ＭＳ Ｐゴシック" panose="020B0600070205080204" pitchFamily="50" charset="-128"/>
              <a:ea typeface="ＭＳ Ｐゴシック" panose="020B0600070205080204" pitchFamily="50" charset="-128"/>
            </a:endParaRPr>
          </a:p>
        </p:txBody>
      </p:sp>
    </p:spTree>
    <p:extLst>
      <p:ext uri="{BB962C8B-B14F-4D97-AF65-F5344CB8AC3E}">
        <p14:creationId xmlns:p14="http://schemas.microsoft.com/office/powerpoint/2010/main" val="279734933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表 1"/>
          <p:cNvGraphicFramePr>
            <a:graphicFrameLocks noGrp="1"/>
          </p:cNvGraphicFramePr>
          <p:nvPr/>
        </p:nvGraphicFramePr>
        <p:xfrm>
          <a:off x="1143000" y="1040886"/>
          <a:ext cx="9926303" cy="4401970"/>
        </p:xfrm>
        <a:graphic>
          <a:graphicData uri="http://schemas.openxmlformats.org/drawingml/2006/table">
            <a:tbl>
              <a:tblPr firstRow="1" bandRow="1">
                <a:tableStyleId>{5940675A-B579-460E-94D1-54222C63F5DA}</a:tableStyleId>
              </a:tblPr>
              <a:tblGrid>
                <a:gridCol w="1115291">
                  <a:extLst>
                    <a:ext uri="{9D8B030D-6E8A-4147-A177-3AD203B41FA5}">
                      <a16:colId xmlns:a16="http://schemas.microsoft.com/office/drawing/2014/main" val="20000"/>
                    </a:ext>
                  </a:extLst>
                </a:gridCol>
                <a:gridCol w="526473">
                  <a:extLst>
                    <a:ext uri="{9D8B030D-6E8A-4147-A177-3AD203B41FA5}">
                      <a16:colId xmlns:a16="http://schemas.microsoft.com/office/drawing/2014/main" val="20001"/>
                    </a:ext>
                  </a:extLst>
                </a:gridCol>
                <a:gridCol w="526472">
                  <a:extLst>
                    <a:ext uri="{9D8B030D-6E8A-4147-A177-3AD203B41FA5}">
                      <a16:colId xmlns:a16="http://schemas.microsoft.com/office/drawing/2014/main" val="20002"/>
                    </a:ext>
                  </a:extLst>
                </a:gridCol>
                <a:gridCol w="526473">
                  <a:extLst>
                    <a:ext uri="{9D8B030D-6E8A-4147-A177-3AD203B41FA5}">
                      <a16:colId xmlns:a16="http://schemas.microsoft.com/office/drawing/2014/main" val="20003"/>
                    </a:ext>
                  </a:extLst>
                </a:gridCol>
                <a:gridCol w="526473">
                  <a:extLst>
                    <a:ext uri="{9D8B030D-6E8A-4147-A177-3AD203B41FA5}">
                      <a16:colId xmlns:a16="http://schemas.microsoft.com/office/drawing/2014/main" val="20004"/>
                    </a:ext>
                  </a:extLst>
                </a:gridCol>
                <a:gridCol w="540327">
                  <a:extLst>
                    <a:ext uri="{9D8B030D-6E8A-4147-A177-3AD203B41FA5}">
                      <a16:colId xmlns:a16="http://schemas.microsoft.com/office/drawing/2014/main" val="20005"/>
                    </a:ext>
                  </a:extLst>
                </a:gridCol>
                <a:gridCol w="498764">
                  <a:extLst>
                    <a:ext uri="{9D8B030D-6E8A-4147-A177-3AD203B41FA5}">
                      <a16:colId xmlns:a16="http://schemas.microsoft.com/office/drawing/2014/main" val="20006"/>
                    </a:ext>
                  </a:extLst>
                </a:gridCol>
                <a:gridCol w="512618">
                  <a:extLst>
                    <a:ext uri="{9D8B030D-6E8A-4147-A177-3AD203B41FA5}">
                      <a16:colId xmlns:a16="http://schemas.microsoft.com/office/drawing/2014/main" val="20007"/>
                    </a:ext>
                  </a:extLst>
                </a:gridCol>
                <a:gridCol w="498764">
                  <a:extLst>
                    <a:ext uri="{9D8B030D-6E8A-4147-A177-3AD203B41FA5}">
                      <a16:colId xmlns:a16="http://schemas.microsoft.com/office/drawing/2014/main" val="20008"/>
                    </a:ext>
                  </a:extLst>
                </a:gridCol>
                <a:gridCol w="498763">
                  <a:extLst>
                    <a:ext uri="{9D8B030D-6E8A-4147-A177-3AD203B41FA5}">
                      <a16:colId xmlns:a16="http://schemas.microsoft.com/office/drawing/2014/main" val="20009"/>
                    </a:ext>
                  </a:extLst>
                </a:gridCol>
                <a:gridCol w="498764">
                  <a:extLst>
                    <a:ext uri="{9D8B030D-6E8A-4147-A177-3AD203B41FA5}">
                      <a16:colId xmlns:a16="http://schemas.microsoft.com/office/drawing/2014/main" val="20010"/>
                    </a:ext>
                  </a:extLst>
                </a:gridCol>
                <a:gridCol w="498763">
                  <a:extLst>
                    <a:ext uri="{9D8B030D-6E8A-4147-A177-3AD203B41FA5}">
                      <a16:colId xmlns:a16="http://schemas.microsoft.com/office/drawing/2014/main" val="20011"/>
                    </a:ext>
                  </a:extLst>
                </a:gridCol>
                <a:gridCol w="512619">
                  <a:extLst>
                    <a:ext uri="{9D8B030D-6E8A-4147-A177-3AD203B41FA5}">
                      <a16:colId xmlns:a16="http://schemas.microsoft.com/office/drawing/2014/main" val="20012"/>
                    </a:ext>
                  </a:extLst>
                </a:gridCol>
                <a:gridCol w="512618">
                  <a:extLst>
                    <a:ext uri="{9D8B030D-6E8A-4147-A177-3AD203B41FA5}">
                      <a16:colId xmlns:a16="http://schemas.microsoft.com/office/drawing/2014/main" val="1501704499"/>
                    </a:ext>
                  </a:extLst>
                </a:gridCol>
                <a:gridCol w="512618">
                  <a:extLst>
                    <a:ext uri="{9D8B030D-6E8A-4147-A177-3AD203B41FA5}">
                      <a16:colId xmlns:a16="http://schemas.microsoft.com/office/drawing/2014/main" val="718937950"/>
                    </a:ext>
                  </a:extLst>
                </a:gridCol>
                <a:gridCol w="526473">
                  <a:extLst>
                    <a:ext uri="{9D8B030D-6E8A-4147-A177-3AD203B41FA5}">
                      <a16:colId xmlns:a16="http://schemas.microsoft.com/office/drawing/2014/main" val="1443541212"/>
                    </a:ext>
                  </a:extLst>
                </a:gridCol>
                <a:gridCol w="526472">
                  <a:extLst>
                    <a:ext uri="{9D8B030D-6E8A-4147-A177-3AD203B41FA5}">
                      <a16:colId xmlns:a16="http://schemas.microsoft.com/office/drawing/2014/main" val="539882657"/>
                    </a:ext>
                  </a:extLst>
                </a:gridCol>
                <a:gridCol w="567558">
                  <a:extLst>
                    <a:ext uri="{9D8B030D-6E8A-4147-A177-3AD203B41FA5}">
                      <a16:colId xmlns:a16="http://schemas.microsoft.com/office/drawing/2014/main" val="3324225162"/>
                    </a:ext>
                  </a:extLst>
                </a:gridCol>
              </a:tblGrid>
              <a:tr h="841526">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dirty="0"/>
                        <a:t>年度</a:t>
                      </a:r>
                      <a:endParaRPr kumimoji="1" lang="en-US" altLang="ja-JP" sz="1200" dirty="0"/>
                    </a:p>
                  </a:txBody>
                  <a:tcPr anchor="ctr"/>
                </a:tc>
                <a:tc>
                  <a:txBody>
                    <a:bodyPr/>
                    <a:lstStyle/>
                    <a:p>
                      <a:pPr algn="ctr"/>
                      <a:r>
                        <a:rPr kumimoji="1" lang="en-US" altLang="ja-JP" sz="1200" dirty="0"/>
                        <a:t>2014</a:t>
                      </a:r>
                      <a:r>
                        <a:rPr kumimoji="1" lang="ja-JP" altLang="en-US" sz="1200" dirty="0"/>
                        <a:t> </a:t>
                      </a:r>
                      <a:r>
                        <a:rPr kumimoji="1" lang="en-US" altLang="ja-JP" sz="1200" dirty="0"/>
                        <a:t>(H26)</a:t>
                      </a:r>
                      <a:endParaRPr kumimoji="1" lang="ja-JP" altLang="en-US" sz="1200" dirty="0"/>
                    </a:p>
                  </a:txBody>
                  <a:tcPr anchor="ctr"/>
                </a:tc>
                <a:tc>
                  <a:txBody>
                    <a:bodyPr/>
                    <a:lstStyle/>
                    <a:p>
                      <a:pPr algn="ctr"/>
                      <a:r>
                        <a:rPr kumimoji="1" lang="en-US" altLang="ja-JP" sz="1200" dirty="0"/>
                        <a:t>2015</a:t>
                      </a:r>
                    </a:p>
                    <a:p>
                      <a:pPr algn="ctr"/>
                      <a:r>
                        <a:rPr kumimoji="1" lang="en-US" altLang="ja-JP" sz="1200" dirty="0"/>
                        <a:t>(H27)</a:t>
                      </a:r>
                      <a:endParaRPr kumimoji="1" lang="ja-JP" altLang="en-US" sz="1200" dirty="0"/>
                    </a:p>
                  </a:txBody>
                  <a:tcPr anchor="ctr"/>
                </a:tc>
                <a:tc>
                  <a:txBody>
                    <a:bodyPr/>
                    <a:lstStyle/>
                    <a:p>
                      <a:pPr algn="ctr"/>
                      <a:r>
                        <a:rPr kumimoji="1" lang="en-US" altLang="ja-JP" sz="1200" dirty="0"/>
                        <a:t>2016</a:t>
                      </a:r>
                    </a:p>
                    <a:p>
                      <a:pPr algn="ctr"/>
                      <a:r>
                        <a:rPr kumimoji="1" lang="en-US" altLang="ja-JP" sz="1200" dirty="0"/>
                        <a:t>(H28)</a:t>
                      </a:r>
                      <a:endParaRPr kumimoji="1" lang="ja-JP" altLang="en-US" sz="1200" dirty="0"/>
                    </a:p>
                  </a:txBody>
                  <a:tcPr anchor="ctr"/>
                </a:tc>
                <a:tc>
                  <a:txBody>
                    <a:bodyPr/>
                    <a:lstStyle/>
                    <a:p>
                      <a:pPr algn="ctr"/>
                      <a:r>
                        <a:rPr kumimoji="1" lang="en-US" altLang="ja-JP" sz="1200" dirty="0"/>
                        <a:t>2017</a:t>
                      </a:r>
                    </a:p>
                    <a:p>
                      <a:pPr algn="ctr"/>
                      <a:r>
                        <a:rPr kumimoji="1" lang="en-US" altLang="ja-JP" sz="1200" dirty="0"/>
                        <a:t>(H29)</a:t>
                      </a:r>
                      <a:endParaRPr kumimoji="1" lang="ja-JP" altLang="en-US" sz="1200" dirty="0"/>
                    </a:p>
                  </a:txBody>
                  <a:tcPr anchor="ctr"/>
                </a:tc>
                <a:tc>
                  <a:txBody>
                    <a:bodyPr/>
                    <a:lstStyle/>
                    <a:p>
                      <a:pPr algn="ctr"/>
                      <a:r>
                        <a:rPr kumimoji="1" lang="en-US" altLang="ja-JP" sz="1200" dirty="0"/>
                        <a:t>2018</a:t>
                      </a:r>
                    </a:p>
                    <a:p>
                      <a:pPr algn="ctr"/>
                      <a:r>
                        <a:rPr kumimoji="1" lang="en-US" altLang="ja-JP" sz="1200" dirty="0"/>
                        <a:t>(H30)</a:t>
                      </a:r>
                      <a:endParaRPr kumimoji="1" lang="ja-JP" altLang="en-US" sz="1200" dirty="0"/>
                    </a:p>
                  </a:txBody>
                  <a:tcPr anchor="ctr"/>
                </a:tc>
                <a:tc>
                  <a:txBody>
                    <a:bodyPr/>
                    <a:lstStyle/>
                    <a:p>
                      <a:pPr algn="ctr"/>
                      <a:r>
                        <a:rPr kumimoji="1" lang="en-US" altLang="ja-JP" sz="1200" dirty="0"/>
                        <a:t>2019</a:t>
                      </a:r>
                    </a:p>
                    <a:p>
                      <a:pPr algn="ctr"/>
                      <a:r>
                        <a:rPr kumimoji="1" lang="en-US" altLang="ja-JP" sz="1200" dirty="0"/>
                        <a:t>(R1)</a:t>
                      </a:r>
                      <a:endParaRPr kumimoji="1" lang="ja-JP" altLang="en-US" sz="1200" dirty="0"/>
                    </a:p>
                  </a:txBody>
                  <a:tcPr anchor="ctr"/>
                </a:tc>
                <a:tc>
                  <a:txBody>
                    <a:bodyPr/>
                    <a:lstStyle/>
                    <a:p>
                      <a:pPr algn="ctr"/>
                      <a:r>
                        <a:rPr kumimoji="1" lang="en-US" altLang="ja-JP" sz="1200" dirty="0"/>
                        <a:t>2020</a:t>
                      </a:r>
                    </a:p>
                    <a:p>
                      <a:pPr algn="ctr"/>
                      <a:r>
                        <a:rPr kumimoji="1" lang="en-US" altLang="ja-JP" sz="1200" dirty="0"/>
                        <a:t>(R2)</a:t>
                      </a:r>
                      <a:endParaRPr kumimoji="1" lang="ja-JP" altLang="en-US" sz="1200" dirty="0"/>
                    </a:p>
                  </a:txBody>
                  <a:tcPr anchor="ctr"/>
                </a:tc>
                <a:tc>
                  <a:txBody>
                    <a:bodyPr/>
                    <a:lstStyle/>
                    <a:p>
                      <a:pPr algn="ctr"/>
                      <a:r>
                        <a:rPr kumimoji="1" lang="en-US" altLang="ja-JP" sz="1200" dirty="0"/>
                        <a:t>2021</a:t>
                      </a:r>
                    </a:p>
                    <a:p>
                      <a:pPr algn="ctr"/>
                      <a:r>
                        <a:rPr kumimoji="1" lang="en-US" altLang="ja-JP" sz="1200" dirty="0"/>
                        <a:t>(R3)</a:t>
                      </a:r>
                      <a:endParaRPr kumimoji="1" lang="ja-JP" altLang="en-US" sz="1200" dirty="0"/>
                    </a:p>
                  </a:txBody>
                  <a:tcPr anchor="ctr"/>
                </a:tc>
                <a:tc>
                  <a:txBody>
                    <a:bodyPr/>
                    <a:lstStyle/>
                    <a:p>
                      <a:pPr algn="ctr"/>
                      <a:r>
                        <a:rPr kumimoji="1" lang="en-US" altLang="ja-JP" sz="1200" dirty="0"/>
                        <a:t>2022</a:t>
                      </a:r>
                    </a:p>
                    <a:p>
                      <a:pPr algn="ctr"/>
                      <a:r>
                        <a:rPr kumimoji="1" lang="en-US" altLang="ja-JP" sz="1200" dirty="0"/>
                        <a:t>(R4)</a:t>
                      </a:r>
                      <a:endParaRPr kumimoji="1" lang="ja-JP" altLang="en-US" sz="1200" dirty="0"/>
                    </a:p>
                  </a:txBody>
                  <a:tcPr anchor="ctr"/>
                </a:tc>
                <a:tc>
                  <a:txBody>
                    <a:bodyPr/>
                    <a:lstStyle/>
                    <a:p>
                      <a:pPr algn="ctr"/>
                      <a:r>
                        <a:rPr kumimoji="1" lang="en-US" altLang="ja-JP" sz="1200" dirty="0"/>
                        <a:t>2023</a:t>
                      </a:r>
                    </a:p>
                    <a:p>
                      <a:pPr algn="ctr"/>
                      <a:r>
                        <a:rPr kumimoji="1" lang="en-US" altLang="ja-JP" sz="1200" dirty="0"/>
                        <a:t>(R5)</a:t>
                      </a:r>
                      <a:endParaRPr kumimoji="1" lang="ja-JP" altLang="en-US" sz="1200" dirty="0"/>
                    </a:p>
                  </a:txBody>
                  <a:tcPr anchor="ctr"/>
                </a:tc>
                <a:tc>
                  <a:txBody>
                    <a:bodyPr/>
                    <a:lstStyle/>
                    <a:p>
                      <a:pPr algn="ctr"/>
                      <a:r>
                        <a:rPr kumimoji="1" lang="en-US" altLang="ja-JP" sz="1200" dirty="0"/>
                        <a:t>2024</a:t>
                      </a:r>
                    </a:p>
                    <a:p>
                      <a:pPr algn="ctr"/>
                      <a:r>
                        <a:rPr kumimoji="1" lang="en-US" altLang="ja-JP" sz="1200" dirty="0"/>
                        <a:t>(R6)</a:t>
                      </a:r>
                      <a:endParaRPr kumimoji="1" lang="ja-JP" altLang="en-US" sz="1200" dirty="0"/>
                    </a:p>
                  </a:txBody>
                  <a:tcPr anchor="ctr"/>
                </a:tc>
                <a:tc>
                  <a:txBody>
                    <a:bodyPr/>
                    <a:lstStyle/>
                    <a:p>
                      <a:pPr algn="ctr"/>
                      <a:r>
                        <a:rPr kumimoji="1" lang="en-US" altLang="ja-JP" sz="1200" dirty="0"/>
                        <a:t>2025</a:t>
                      </a:r>
                    </a:p>
                    <a:p>
                      <a:pPr algn="ctr"/>
                      <a:r>
                        <a:rPr kumimoji="1" lang="en-US" altLang="ja-JP" sz="1200" dirty="0"/>
                        <a:t>(R7)</a:t>
                      </a:r>
                      <a:endParaRPr kumimoji="1" lang="ja-JP" altLang="en-US" sz="1200" dirty="0"/>
                    </a:p>
                  </a:txBody>
                  <a:tcPr anchor="ctr"/>
                </a:tc>
                <a:tc>
                  <a:txBody>
                    <a:bodyPr/>
                    <a:lstStyle/>
                    <a:p>
                      <a:pPr algn="ctr"/>
                      <a:r>
                        <a:rPr kumimoji="1" lang="en-US" altLang="ja-JP" sz="1200" dirty="0">
                          <a:solidFill>
                            <a:srgbClr val="FF0000"/>
                          </a:solidFill>
                        </a:rPr>
                        <a:t>2026</a:t>
                      </a:r>
                    </a:p>
                    <a:p>
                      <a:pPr algn="ctr"/>
                      <a:r>
                        <a:rPr kumimoji="1" lang="en-US" altLang="ja-JP" sz="1200" dirty="0">
                          <a:solidFill>
                            <a:srgbClr val="FF0000"/>
                          </a:solidFill>
                        </a:rPr>
                        <a:t>(R8)</a:t>
                      </a:r>
                      <a:endParaRPr kumimoji="1" lang="ja-JP" altLang="en-US" sz="1200" dirty="0">
                        <a:solidFill>
                          <a:srgbClr val="FF0000"/>
                        </a:solidFill>
                      </a:endParaRPr>
                    </a:p>
                  </a:txBody>
                  <a:tcPr anchor="ctr"/>
                </a:tc>
                <a:tc>
                  <a:txBody>
                    <a:bodyPr/>
                    <a:lstStyle/>
                    <a:p>
                      <a:pPr algn="ctr"/>
                      <a:r>
                        <a:rPr kumimoji="1" lang="en-US" altLang="ja-JP" sz="1200" dirty="0">
                          <a:solidFill>
                            <a:srgbClr val="FF0000"/>
                          </a:solidFill>
                        </a:rPr>
                        <a:t>2027</a:t>
                      </a:r>
                    </a:p>
                    <a:p>
                      <a:pPr algn="ctr"/>
                      <a:r>
                        <a:rPr kumimoji="1" lang="en-US" altLang="ja-JP" sz="1200" dirty="0">
                          <a:solidFill>
                            <a:srgbClr val="FF0000"/>
                          </a:solidFill>
                        </a:rPr>
                        <a:t>(R9)</a:t>
                      </a:r>
                      <a:endParaRPr kumimoji="1" lang="ja-JP" altLang="en-US" sz="1200" dirty="0">
                        <a:solidFill>
                          <a:srgbClr val="FF0000"/>
                        </a:solidFill>
                      </a:endParaRPr>
                    </a:p>
                  </a:txBody>
                  <a:tcPr anchor="ctr"/>
                </a:tc>
                <a:tc>
                  <a:txBody>
                    <a:bodyPr/>
                    <a:lstStyle/>
                    <a:p>
                      <a:pPr algn="ctr"/>
                      <a:r>
                        <a:rPr kumimoji="1" lang="en-US" altLang="ja-JP" sz="1200" dirty="0">
                          <a:solidFill>
                            <a:srgbClr val="FF0000"/>
                          </a:solidFill>
                        </a:rPr>
                        <a:t>2028</a:t>
                      </a:r>
                    </a:p>
                    <a:p>
                      <a:pPr algn="ctr"/>
                      <a:r>
                        <a:rPr kumimoji="1" lang="en-US" altLang="ja-JP" sz="1200" dirty="0">
                          <a:solidFill>
                            <a:srgbClr val="FF0000"/>
                          </a:solidFill>
                        </a:rPr>
                        <a:t>(R10)</a:t>
                      </a:r>
                      <a:endParaRPr kumimoji="1" lang="ja-JP" altLang="en-US" sz="1200" dirty="0">
                        <a:solidFill>
                          <a:srgbClr val="FF0000"/>
                        </a:solidFill>
                      </a:endParaRPr>
                    </a:p>
                  </a:txBody>
                  <a:tcPr anchor="ctr"/>
                </a:tc>
                <a:tc>
                  <a:txBody>
                    <a:bodyPr/>
                    <a:lstStyle/>
                    <a:p>
                      <a:pPr algn="ctr"/>
                      <a:r>
                        <a:rPr kumimoji="1" lang="en-US" altLang="ja-JP" sz="1200" dirty="0">
                          <a:solidFill>
                            <a:srgbClr val="FF0000"/>
                          </a:solidFill>
                        </a:rPr>
                        <a:t>2029</a:t>
                      </a:r>
                    </a:p>
                    <a:p>
                      <a:pPr algn="ctr"/>
                      <a:r>
                        <a:rPr kumimoji="1" lang="en-US" altLang="ja-JP" sz="1200" dirty="0">
                          <a:solidFill>
                            <a:srgbClr val="FF0000"/>
                          </a:solidFill>
                        </a:rPr>
                        <a:t>(R11)</a:t>
                      </a:r>
                      <a:endParaRPr kumimoji="1" lang="ja-JP" altLang="en-US" sz="1200" dirty="0">
                        <a:solidFill>
                          <a:srgbClr val="FF0000"/>
                        </a:solidFill>
                      </a:endParaRPr>
                    </a:p>
                  </a:txBody>
                  <a:tcPr anchor="ctr"/>
                </a:tc>
                <a:tc>
                  <a:txBody>
                    <a:bodyPr/>
                    <a:lstStyle/>
                    <a:p>
                      <a:pPr algn="ctr"/>
                      <a:r>
                        <a:rPr kumimoji="1" lang="en-US" altLang="ja-JP" sz="1200" dirty="0">
                          <a:solidFill>
                            <a:srgbClr val="FF0000"/>
                          </a:solidFill>
                        </a:rPr>
                        <a:t>2030</a:t>
                      </a:r>
                    </a:p>
                    <a:p>
                      <a:pPr algn="ctr"/>
                      <a:r>
                        <a:rPr kumimoji="1" lang="en-US" altLang="ja-JP" sz="1200" dirty="0">
                          <a:solidFill>
                            <a:srgbClr val="FF0000"/>
                          </a:solidFill>
                        </a:rPr>
                        <a:t>(R12)</a:t>
                      </a:r>
                      <a:endParaRPr kumimoji="1" lang="ja-JP" altLang="en-US" sz="1200" dirty="0">
                        <a:solidFill>
                          <a:srgbClr val="FF0000"/>
                        </a:solidFill>
                      </a:endParaRPr>
                    </a:p>
                  </a:txBody>
                  <a:tcPr anchor="ctr"/>
                </a:tc>
                <a:extLst>
                  <a:ext uri="{0D108BD9-81ED-4DB2-BD59-A6C34878D82A}">
                    <a16:rowId xmlns:a16="http://schemas.microsoft.com/office/drawing/2014/main" val="10000"/>
                  </a:ext>
                </a:extLst>
              </a:tr>
              <a:tr h="841526">
                <a:tc rowSpan="3">
                  <a:txBody>
                    <a:bodyPr/>
                    <a:lstStyle/>
                    <a:p>
                      <a:r>
                        <a:rPr kumimoji="1" lang="ja-JP" altLang="en-US" sz="1200" dirty="0"/>
                        <a:t>夢洲まちづくり</a:t>
                      </a:r>
                      <a:endParaRPr kumimoji="1" lang="en-US" altLang="ja-JP" sz="1200" dirty="0"/>
                    </a:p>
                    <a:p>
                      <a:r>
                        <a:rPr kumimoji="1" lang="ja-JP" altLang="en-US" sz="1200" dirty="0"/>
                        <a:t>検討</a:t>
                      </a:r>
                    </a:p>
                  </a:txBody>
                  <a:tcPr anchor="ctr"/>
                </a:tc>
                <a:tc>
                  <a:txBody>
                    <a:bodyPr/>
                    <a:lstStyle/>
                    <a:p>
                      <a:endParaRPr kumimoji="1" lang="ja-JP" altLang="en-US" sz="1200" dirty="0"/>
                    </a:p>
                  </a:txBody>
                  <a:tcPr>
                    <a:lnB w="12700" cap="flat" cmpd="sng" algn="ctr">
                      <a:noFill/>
                      <a:prstDash val="solid"/>
                      <a:round/>
                      <a:headEnd type="none" w="med" len="med"/>
                      <a:tailEnd type="none" w="med" len="med"/>
                    </a:lnB>
                  </a:tcPr>
                </a:tc>
                <a:tc>
                  <a:txBody>
                    <a:bodyPr/>
                    <a:lstStyle/>
                    <a:p>
                      <a:endParaRPr kumimoji="1" lang="ja-JP" altLang="en-US" sz="1200" dirty="0"/>
                    </a:p>
                  </a:txBody>
                  <a:tcPr>
                    <a:lnB w="12700" cap="flat" cmpd="sng" algn="ctr">
                      <a:noFill/>
                      <a:prstDash val="solid"/>
                      <a:round/>
                      <a:headEnd type="none" w="med" len="med"/>
                      <a:tailEnd type="none" w="med" len="med"/>
                    </a:lnB>
                  </a:tcPr>
                </a:tc>
                <a:tc>
                  <a:txBody>
                    <a:bodyPr/>
                    <a:lstStyle/>
                    <a:p>
                      <a:endParaRPr kumimoji="1" lang="ja-JP" altLang="en-US" sz="1200" dirty="0"/>
                    </a:p>
                  </a:txBody>
                  <a:tcPr>
                    <a:lnB w="12700" cap="flat" cmpd="sng" algn="ctr">
                      <a:noFill/>
                      <a:prstDash val="solid"/>
                      <a:round/>
                      <a:headEnd type="none" w="med" len="med"/>
                      <a:tailEnd type="none" w="med" len="med"/>
                    </a:lnB>
                  </a:tcPr>
                </a:tc>
                <a:tc>
                  <a:txBody>
                    <a:bodyPr/>
                    <a:lstStyle/>
                    <a:p>
                      <a:endParaRPr kumimoji="1" lang="ja-JP" altLang="en-US" sz="1200" dirty="0"/>
                    </a:p>
                  </a:txBody>
                  <a:tcPr>
                    <a:lnB w="12700" cap="flat" cmpd="sng" algn="ctr">
                      <a:noFill/>
                      <a:prstDash val="solid"/>
                      <a:round/>
                      <a:headEnd type="none" w="med" len="med"/>
                      <a:tailEnd type="none" w="med" len="med"/>
                    </a:lnB>
                  </a:tcPr>
                </a:tc>
                <a:tc>
                  <a:txBody>
                    <a:bodyPr/>
                    <a:lstStyle/>
                    <a:p>
                      <a:endParaRPr kumimoji="1" lang="ja-JP" altLang="en-US" sz="1200" dirty="0"/>
                    </a:p>
                  </a:txBody>
                  <a:tcPr>
                    <a:lnB w="12700" cap="flat" cmpd="sng" algn="ctr">
                      <a:noFill/>
                      <a:prstDash val="solid"/>
                      <a:round/>
                      <a:headEnd type="none" w="med" len="med"/>
                      <a:tailEnd type="none" w="med" len="med"/>
                    </a:lnB>
                  </a:tcPr>
                </a:tc>
                <a:tc>
                  <a:txBody>
                    <a:bodyPr/>
                    <a:lstStyle/>
                    <a:p>
                      <a:endParaRPr kumimoji="1" lang="ja-JP" altLang="en-US" sz="1200" dirty="0"/>
                    </a:p>
                  </a:txBody>
                  <a:tcPr>
                    <a:lnB w="12700" cap="flat" cmpd="sng" algn="ctr">
                      <a:noFill/>
                      <a:prstDash val="solid"/>
                      <a:round/>
                      <a:headEnd type="none" w="med" len="med"/>
                      <a:tailEnd type="none" w="med" len="med"/>
                    </a:lnB>
                  </a:tcPr>
                </a:tc>
                <a:tc>
                  <a:txBody>
                    <a:bodyPr/>
                    <a:lstStyle/>
                    <a:p>
                      <a:endParaRPr kumimoji="1" lang="ja-JP" altLang="en-US" sz="1200" dirty="0"/>
                    </a:p>
                  </a:txBody>
                  <a:tcPr>
                    <a:lnB w="12700" cap="flat" cmpd="sng" algn="ctr">
                      <a:noFill/>
                      <a:prstDash val="solid"/>
                      <a:round/>
                      <a:headEnd type="none" w="med" len="med"/>
                      <a:tailEnd type="none" w="med" len="med"/>
                    </a:lnB>
                  </a:tcPr>
                </a:tc>
                <a:tc>
                  <a:txBody>
                    <a:bodyPr/>
                    <a:lstStyle/>
                    <a:p>
                      <a:endParaRPr kumimoji="1" lang="ja-JP" altLang="en-US" sz="1200" dirty="0"/>
                    </a:p>
                  </a:txBody>
                  <a:tcPr>
                    <a:lnB w="12700" cap="flat" cmpd="sng" algn="ctr">
                      <a:noFill/>
                      <a:prstDash val="solid"/>
                      <a:round/>
                      <a:headEnd type="none" w="med" len="med"/>
                      <a:tailEnd type="none" w="med" len="med"/>
                    </a:lnB>
                  </a:tcPr>
                </a:tc>
                <a:tc>
                  <a:txBody>
                    <a:bodyPr/>
                    <a:lstStyle/>
                    <a:p>
                      <a:endParaRPr kumimoji="1" lang="ja-JP" altLang="en-US" sz="1200" dirty="0"/>
                    </a:p>
                  </a:txBody>
                  <a:tcPr>
                    <a:lnB w="12700" cap="flat" cmpd="sng" algn="ctr">
                      <a:noFill/>
                      <a:prstDash val="solid"/>
                      <a:round/>
                      <a:headEnd type="none" w="med" len="med"/>
                      <a:tailEnd type="none" w="med" len="med"/>
                    </a:lnB>
                  </a:tcPr>
                </a:tc>
                <a:tc>
                  <a:txBody>
                    <a:bodyPr/>
                    <a:lstStyle/>
                    <a:p>
                      <a:endParaRPr kumimoji="1" lang="ja-JP" altLang="en-US" sz="1200" dirty="0"/>
                    </a:p>
                  </a:txBody>
                  <a:tcPr>
                    <a:lnB w="12700" cap="flat" cmpd="sng" algn="ctr">
                      <a:noFill/>
                      <a:prstDash val="solid"/>
                      <a:round/>
                      <a:headEnd type="none" w="med" len="med"/>
                      <a:tailEnd type="none" w="med" len="med"/>
                    </a:lnB>
                  </a:tcPr>
                </a:tc>
                <a:tc>
                  <a:txBody>
                    <a:bodyPr/>
                    <a:lstStyle/>
                    <a:p>
                      <a:endParaRPr kumimoji="1" lang="ja-JP" altLang="en-US" sz="1200" dirty="0"/>
                    </a:p>
                  </a:txBody>
                  <a:tcPr>
                    <a:lnB w="12700" cap="flat" cmpd="sng" algn="ctr">
                      <a:noFill/>
                      <a:prstDash val="solid"/>
                      <a:round/>
                      <a:headEnd type="none" w="med" len="med"/>
                      <a:tailEnd type="none" w="med" len="med"/>
                    </a:lnB>
                  </a:tcPr>
                </a:tc>
                <a:tc>
                  <a:txBody>
                    <a:bodyPr/>
                    <a:lstStyle/>
                    <a:p>
                      <a:endParaRPr kumimoji="1" lang="ja-JP" altLang="en-US" sz="1200" dirty="0"/>
                    </a:p>
                  </a:txBody>
                  <a:tcPr>
                    <a:lnB w="12700" cap="flat" cmpd="sng" algn="ctr">
                      <a:noFill/>
                      <a:prstDash val="solid"/>
                      <a:round/>
                      <a:headEnd type="none" w="med" len="med"/>
                      <a:tailEnd type="none" w="med" len="med"/>
                    </a:lnB>
                  </a:tcPr>
                </a:tc>
                <a:tc>
                  <a:txBody>
                    <a:bodyPr/>
                    <a:lstStyle/>
                    <a:p>
                      <a:endParaRPr kumimoji="1" lang="ja-JP" altLang="en-US" sz="1200" dirty="0"/>
                    </a:p>
                  </a:txBody>
                  <a:tcPr>
                    <a:lnB w="12700" cap="flat" cmpd="sng" algn="ctr">
                      <a:noFill/>
                      <a:prstDash val="solid"/>
                      <a:round/>
                      <a:headEnd type="none" w="med" len="med"/>
                      <a:tailEnd type="none" w="med" len="med"/>
                    </a:lnB>
                  </a:tcPr>
                </a:tc>
                <a:tc>
                  <a:txBody>
                    <a:bodyPr/>
                    <a:lstStyle/>
                    <a:p>
                      <a:endParaRPr kumimoji="1" lang="ja-JP" altLang="en-US" sz="1200" dirty="0"/>
                    </a:p>
                  </a:txBody>
                  <a:tcPr>
                    <a:lnB w="12700" cap="flat" cmpd="sng" algn="ctr">
                      <a:noFill/>
                      <a:prstDash val="solid"/>
                      <a:round/>
                      <a:headEnd type="none" w="med" len="med"/>
                      <a:tailEnd type="none" w="med" len="med"/>
                    </a:lnB>
                  </a:tcPr>
                </a:tc>
                <a:tc>
                  <a:txBody>
                    <a:bodyPr/>
                    <a:lstStyle/>
                    <a:p>
                      <a:endParaRPr kumimoji="1" lang="ja-JP" altLang="en-US" sz="1200" dirty="0"/>
                    </a:p>
                  </a:txBody>
                  <a:tcPr>
                    <a:lnB w="12700" cap="flat" cmpd="sng" algn="ctr">
                      <a:noFill/>
                      <a:prstDash val="solid"/>
                      <a:round/>
                      <a:headEnd type="none" w="med" len="med"/>
                      <a:tailEnd type="none" w="med" len="med"/>
                    </a:lnB>
                  </a:tcPr>
                </a:tc>
                <a:tc>
                  <a:txBody>
                    <a:bodyPr/>
                    <a:lstStyle/>
                    <a:p>
                      <a:endParaRPr kumimoji="1" lang="ja-JP" altLang="en-US" sz="1200" dirty="0"/>
                    </a:p>
                  </a:txBody>
                  <a:tcPr>
                    <a:lnB w="12700" cap="flat" cmpd="sng" algn="ctr">
                      <a:noFill/>
                      <a:prstDash val="solid"/>
                      <a:round/>
                      <a:headEnd type="none" w="med" len="med"/>
                      <a:tailEnd type="none" w="med" len="med"/>
                    </a:lnB>
                  </a:tcPr>
                </a:tc>
                <a:tc>
                  <a:txBody>
                    <a:bodyPr/>
                    <a:lstStyle/>
                    <a:p>
                      <a:endParaRPr kumimoji="1" lang="ja-JP" altLang="en-US" sz="1200" dirty="0"/>
                    </a:p>
                  </a:txBody>
                  <a:tcPr>
                    <a:lnB w="12700" cap="flat" cmpd="sng" algn="ctr">
                      <a:noFill/>
                      <a:prstDash val="solid"/>
                      <a:round/>
                      <a:headEnd type="none" w="med" len="med"/>
                      <a:tailEnd type="none" w="med" len="med"/>
                    </a:lnB>
                  </a:tcPr>
                </a:tc>
                <a:extLst>
                  <a:ext uri="{0D108BD9-81ED-4DB2-BD59-A6C34878D82A}">
                    <a16:rowId xmlns:a16="http://schemas.microsoft.com/office/drawing/2014/main" val="10003"/>
                  </a:ext>
                </a:extLst>
              </a:tr>
              <a:tr h="841526">
                <a:tc vMerge="1">
                  <a:txBody>
                    <a:bodyPr/>
                    <a:lstStyle/>
                    <a:p>
                      <a:endParaRPr kumimoji="1" lang="en-US" altLang="ja-JP" sz="1200" dirty="0">
                        <a:solidFill>
                          <a:srgbClr val="FF0000"/>
                        </a:solidFill>
                      </a:endParaRPr>
                    </a:p>
                  </a:txBody>
                  <a:tcPr anchor="ct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endParaRPr kumimoji="1" lang="ja-JP" altLang="en-US" sz="1200" dirty="0"/>
                    </a:p>
                  </a:txBody>
                  <a:tcP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endParaRPr kumimoji="1" lang="ja-JP" altLang="en-US" sz="1200" dirty="0"/>
                    </a:p>
                  </a:txBody>
                  <a:tcP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endParaRPr kumimoji="1" lang="ja-JP" altLang="en-US" sz="1200" dirty="0"/>
                    </a:p>
                  </a:txBody>
                  <a:tcP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endParaRPr kumimoji="1" lang="ja-JP" altLang="en-US" sz="1200" dirty="0"/>
                    </a:p>
                  </a:txBody>
                  <a:tcP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endParaRPr kumimoji="1" lang="ja-JP" altLang="en-US" sz="1200" dirty="0"/>
                    </a:p>
                  </a:txBody>
                  <a:tcP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endParaRPr kumimoji="1" lang="ja-JP" altLang="en-US" sz="1200" dirty="0"/>
                    </a:p>
                  </a:txBody>
                  <a:tcP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endParaRPr kumimoji="1" lang="ja-JP" altLang="en-US" sz="1200" dirty="0"/>
                    </a:p>
                  </a:txBody>
                  <a:tcP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endParaRPr kumimoji="1" lang="ja-JP" altLang="en-US" sz="1200" dirty="0"/>
                    </a:p>
                  </a:txBody>
                  <a:tcP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endParaRPr kumimoji="1" lang="ja-JP" altLang="en-US" sz="1200" dirty="0"/>
                    </a:p>
                  </a:txBody>
                  <a:tcP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endParaRPr kumimoji="1" lang="ja-JP" altLang="en-US" sz="1200" dirty="0"/>
                    </a:p>
                  </a:txBody>
                  <a:tcP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endParaRPr kumimoji="1" lang="ja-JP" altLang="en-US" sz="1200" dirty="0"/>
                    </a:p>
                  </a:txBody>
                  <a:tcP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endParaRPr kumimoji="1" lang="ja-JP" altLang="en-US" sz="1200" dirty="0"/>
                    </a:p>
                  </a:txBody>
                  <a:tcP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endParaRPr kumimoji="1" lang="ja-JP" altLang="en-US" sz="1200" dirty="0"/>
                    </a:p>
                  </a:txBody>
                  <a:tcP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endParaRPr kumimoji="1" lang="ja-JP" altLang="en-US" sz="1200" dirty="0"/>
                    </a:p>
                  </a:txBody>
                  <a:tcP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endParaRPr kumimoji="1" lang="ja-JP" altLang="en-US" sz="1200" dirty="0"/>
                    </a:p>
                  </a:txBody>
                  <a:tcP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endParaRPr kumimoji="1" lang="ja-JP" altLang="en-US" sz="1200" dirty="0"/>
                    </a:p>
                  </a:txBody>
                  <a:tcP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endParaRPr kumimoji="1" lang="ja-JP" altLang="en-US" sz="1200" dirty="0"/>
                    </a:p>
                  </a:txBody>
                  <a:tcP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extLst>
                  <a:ext uri="{0D108BD9-81ED-4DB2-BD59-A6C34878D82A}">
                    <a16:rowId xmlns:a16="http://schemas.microsoft.com/office/drawing/2014/main" val="10004"/>
                  </a:ext>
                </a:extLst>
              </a:tr>
              <a:tr h="1877392">
                <a:tc vMerge="1">
                  <a:txBody>
                    <a:bodyPr/>
                    <a:lstStyle/>
                    <a:p>
                      <a:endParaRPr kumimoji="1" lang="en-US" altLang="ja-JP" sz="1200" dirty="0">
                        <a:solidFill>
                          <a:srgbClr val="FF0000"/>
                        </a:solidFill>
                      </a:endParaRPr>
                    </a:p>
                  </a:txBody>
                  <a:tcPr anchor="ctr">
                    <a:lnT w="12700" cap="flat" cmpd="sng" algn="ctr">
                      <a:noFill/>
                      <a:prstDash val="solid"/>
                      <a:round/>
                      <a:headEnd type="none" w="med" len="med"/>
                      <a:tailEnd type="none" w="med" len="med"/>
                    </a:lnT>
                  </a:tcPr>
                </a:tc>
                <a:tc>
                  <a:txBody>
                    <a:bodyPr/>
                    <a:lstStyle/>
                    <a:p>
                      <a:endParaRPr kumimoji="1" lang="ja-JP" altLang="en-US" sz="1200" dirty="0"/>
                    </a:p>
                  </a:txBody>
                  <a:tcPr>
                    <a:lnT w="12700" cap="flat" cmpd="sng" algn="ctr">
                      <a:noFill/>
                      <a:prstDash val="solid"/>
                      <a:round/>
                      <a:headEnd type="none" w="med" len="med"/>
                      <a:tailEnd type="none" w="med" len="med"/>
                    </a:lnT>
                  </a:tcPr>
                </a:tc>
                <a:tc>
                  <a:txBody>
                    <a:bodyPr/>
                    <a:lstStyle/>
                    <a:p>
                      <a:endParaRPr kumimoji="1" lang="ja-JP" altLang="en-US" sz="1200" dirty="0"/>
                    </a:p>
                  </a:txBody>
                  <a:tcPr>
                    <a:lnT w="12700" cap="flat" cmpd="sng" algn="ctr">
                      <a:noFill/>
                      <a:prstDash val="solid"/>
                      <a:round/>
                      <a:headEnd type="none" w="med" len="med"/>
                      <a:tailEnd type="none" w="med" len="med"/>
                    </a:lnT>
                  </a:tcPr>
                </a:tc>
                <a:tc>
                  <a:txBody>
                    <a:bodyPr/>
                    <a:lstStyle/>
                    <a:p>
                      <a:endParaRPr kumimoji="1" lang="ja-JP" altLang="en-US" sz="1200" dirty="0"/>
                    </a:p>
                  </a:txBody>
                  <a:tcPr>
                    <a:lnT w="12700" cap="flat" cmpd="sng" algn="ctr">
                      <a:noFill/>
                      <a:prstDash val="solid"/>
                      <a:round/>
                      <a:headEnd type="none" w="med" len="med"/>
                      <a:tailEnd type="none" w="med" len="med"/>
                    </a:lnT>
                  </a:tcPr>
                </a:tc>
                <a:tc>
                  <a:txBody>
                    <a:bodyPr/>
                    <a:lstStyle/>
                    <a:p>
                      <a:endParaRPr kumimoji="1" lang="ja-JP" altLang="en-US" sz="1200" dirty="0"/>
                    </a:p>
                  </a:txBody>
                  <a:tcPr>
                    <a:lnT w="12700" cap="flat" cmpd="sng" algn="ctr">
                      <a:noFill/>
                      <a:prstDash val="solid"/>
                      <a:round/>
                      <a:headEnd type="none" w="med" len="med"/>
                      <a:tailEnd type="none" w="med" len="med"/>
                    </a:lnT>
                  </a:tcPr>
                </a:tc>
                <a:tc>
                  <a:txBody>
                    <a:bodyPr/>
                    <a:lstStyle/>
                    <a:p>
                      <a:endParaRPr kumimoji="1" lang="ja-JP" altLang="en-US" sz="1200" dirty="0"/>
                    </a:p>
                  </a:txBody>
                  <a:tcPr>
                    <a:lnT w="12700" cap="flat" cmpd="sng" algn="ctr">
                      <a:noFill/>
                      <a:prstDash val="solid"/>
                      <a:round/>
                      <a:headEnd type="none" w="med" len="med"/>
                      <a:tailEnd type="none" w="med" len="med"/>
                    </a:lnT>
                  </a:tcPr>
                </a:tc>
                <a:tc>
                  <a:txBody>
                    <a:bodyPr/>
                    <a:lstStyle/>
                    <a:p>
                      <a:endParaRPr kumimoji="1" lang="ja-JP" altLang="en-US" sz="1200" dirty="0"/>
                    </a:p>
                  </a:txBody>
                  <a:tcPr>
                    <a:lnT w="12700" cap="flat" cmpd="sng" algn="ctr">
                      <a:noFill/>
                      <a:prstDash val="solid"/>
                      <a:round/>
                      <a:headEnd type="none" w="med" len="med"/>
                      <a:tailEnd type="none" w="med" len="med"/>
                    </a:lnT>
                  </a:tcPr>
                </a:tc>
                <a:tc>
                  <a:txBody>
                    <a:bodyPr/>
                    <a:lstStyle/>
                    <a:p>
                      <a:endParaRPr kumimoji="1" lang="ja-JP" altLang="en-US" sz="1200" dirty="0"/>
                    </a:p>
                  </a:txBody>
                  <a:tcPr>
                    <a:lnT w="12700" cap="flat" cmpd="sng" algn="ctr">
                      <a:noFill/>
                      <a:prstDash val="solid"/>
                      <a:round/>
                      <a:headEnd type="none" w="med" len="med"/>
                      <a:tailEnd type="none" w="med" len="med"/>
                    </a:lnT>
                  </a:tcPr>
                </a:tc>
                <a:tc>
                  <a:txBody>
                    <a:bodyPr/>
                    <a:lstStyle/>
                    <a:p>
                      <a:endParaRPr kumimoji="1" lang="ja-JP" altLang="en-US" sz="1200" dirty="0"/>
                    </a:p>
                  </a:txBody>
                  <a:tcPr>
                    <a:lnT w="12700" cap="flat" cmpd="sng" algn="ctr">
                      <a:noFill/>
                      <a:prstDash val="solid"/>
                      <a:round/>
                      <a:headEnd type="none" w="med" len="med"/>
                      <a:tailEnd type="none" w="med" len="med"/>
                    </a:lnT>
                  </a:tcPr>
                </a:tc>
                <a:tc>
                  <a:txBody>
                    <a:bodyPr/>
                    <a:lstStyle/>
                    <a:p>
                      <a:endParaRPr kumimoji="1" lang="ja-JP" altLang="en-US" sz="1200" dirty="0"/>
                    </a:p>
                  </a:txBody>
                  <a:tcPr>
                    <a:lnT w="12700" cap="flat" cmpd="sng" algn="ctr">
                      <a:noFill/>
                      <a:prstDash val="solid"/>
                      <a:round/>
                      <a:headEnd type="none" w="med" len="med"/>
                      <a:tailEnd type="none" w="med" len="med"/>
                    </a:lnT>
                  </a:tcPr>
                </a:tc>
                <a:tc>
                  <a:txBody>
                    <a:bodyPr/>
                    <a:lstStyle/>
                    <a:p>
                      <a:endParaRPr kumimoji="1" lang="ja-JP" altLang="en-US" sz="1200" dirty="0"/>
                    </a:p>
                  </a:txBody>
                  <a:tcPr>
                    <a:lnT w="12700" cap="flat" cmpd="sng" algn="ctr">
                      <a:noFill/>
                      <a:prstDash val="solid"/>
                      <a:round/>
                      <a:headEnd type="none" w="med" len="med"/>
                      <a:tailEnd type="none" w="med" len="med"/>
                    </a:lnT>
                  </a:tcPr>
                </a:tc>
                <a:tc>
                  <a:txBody>
                    <a:bodyPr/>
                    <a:lstStyle/>
                    <a:p>
                      <a:endParaRPr kumimoji="1" lang="ja-JP" altLang="en-US" sz="1200" dirty="0"/>
                    </a:p>
                  </a:txBody>
                  <a:tcPr>
                    <a:lnT w="12700" cap="flat" cmpd="sng" algn="ctr">
                      <a:noFill/>
                      <a:prstDash val="solid"/>
                      <a:round/>
                      <a:headEnd type="none" w="med" len="med"/>
                      <a:tailEnd type="none" w="med" len="med"/>
                    </a:lnT>
                  </a:tcPr>
                </a:tc>
                <a:tc>
                  <a:txBody>
                    <a:bodyPr/>
                    <a:lstStyle/>
                    <a:p>
                      <a:endParaRPr kumimoji="1" lang="ja-JP" altLang="en-US" sz="1200" dirty="0"/>
                    </a:p>
                  </a:txBody>
                  <a:tcPr>
                    <a:lnT w="12700" cap="flat" cmpd="sng" algn="ctr">
                      <a:noFill/>
                      <a:prstDash val="solid"/>
                      <a:round/>
                      <a:headEnd type="none" w="med" len="med"/>
                      <a:tailEnd type="none" w="med" len="med"/>
                    </a:lnT>
                  </a:tcPr>
                </a:tc>
                <a:tc>
                  <a:txBody>
                    <a:bodyPr/>
                    <a:lstStyle/>
                    <a:p>
                      <a:endParaRPr kumimoji="1" lang="ja-JP" altLang="en-US" sz="1200" dirty="0"/>
                    </a:p>
                  </a:txBody>
                  <a:tcPr>
                    <a:lnT w="12700" cap="flat" cmpd="sng" algn="ctr">
                      <a:noFill/>
                      <a:prstDash val="solid"/>
                      <a:round/>
                      <a:headEnd type="none" w="med" len="med"/>
                      <a:tailEnd type="none" w="med" len="med"/>
                    </a:lnT>
                  </a:tcPr>
                </a:tc>
                <a:tc>
                  <a:txBody>
                    <a:bodyPr/>
                    <a:lstStyle/>
                    <a:p>
                      <a:endParaRPr kumimoji="1" lang="ja-JP" altLang="en-US" sz="1200" dirty="0"/>
                    </a:p>
                  </a:txBody>
                  <a:tcPr>
                    <a:lnT w="12700" cap="flat" cmpd="sng" algn="ctr">
                      <a:noFill/>
                      <a:prstDash val="solid"/>
                      <a:round/>
                      <a:headEnd type="none" w="med" len="med"/>
                      <a:tailEnd type="none" w="med" len="med"/>
                    </a:lnT>
                  </a:tcPr>
                </a:tc>
                <a:tc>
                  <a:txBody>
                    <a:bodyPr/>
                    <a:lstStyle/>
                    <a:p>
                      <a:endParaRPr kumimoji="1" lang="ja-JP" altLang="en-US" sz="1200" dirty="0"/>
                    </a:p>
                  </a:txBody>
                  <a:tcPr>
                    <a:lnT w="12700" cap="flat" cmpd="sng" algn="ctr">
                      <a:noFill/>
                      <a:prstDash val="solid"/>
                      <a:round/>
                      <a:headEnd type="none" w="med" len="med"/>
                      <a:tailEnd type="none" w="med" len="med"/>
                    </a:lnT>
                  </a:tcPr>
                </a:tc>
                <a:tc>
                  <a:txBody>
                    <a:bodyPr/>
                    <a:lstStyle/>
                    <a:p>
                      <a:endParaRPr kumimoji="1" lang="ja-JP" altLang="en-US" sz="1200" dirty="0"/>
                    </a:p>
                  </a:txBody>
                  <a:tcPr>
                    <a:lnT w="12700" cap="flat" cmpd="sng" algn="ctr">
                      <a:noFill/>
                      <a:prstDash val="solid"/>
                      <a:round/>
                      <a:headEnd type="none" w="med" len="med"/>
                      <a:tailEnd type="none" w="med" len="med"/>
                    </a:lnT>
                  </a:tcPr>
                </a:tc>
                <a:tc>
                  <a:txBody>
                    <a:bodyPr/>
                    <a:lstStyle/>
                    <a:p>
                      <a:endParaRPr kumimoji="1" lang="ja-JP" altLang="en-US" sz="1200" dirty="0"/>
                    </a:p>
                  </a:txBody>
                  <a:tcPr>
                    <a:lnT w="12700" cap="flat" cmpd="sng" algn="ctr">
                      <a:noFill/>
                      <a:prstDash val="solid"/>
                      <a:round/>
                      <a:headEnd type="none" w="med" len="med"/>
                      <a:tailEnd type="none" w="med" len="med"/>
                    </a:lnT>
                  </a:tcPr>
                </a:tc>
                <a:extLst>
                  <a:ext uri="{0D108BD9-81ED-4DB2-BD59-A6C34878D82A}">
                    <a16:rowId xmlns:a16="http://schemas.microsoft.com/office/drawing/2014/main" val="10005"/>
                  </a:ext>
                </a:extLst>
              </a:tr>
            </a:tbl>
          </a:graphicData>
        </a:graphic>
      </p:graphicFrame>
      <p:sp>
        <p:nvSpPr>
          <p:cNvPr id="4" name="Rectangle 2"/>
          <p:cNvSpPr txBox="1">
            <a:spLocks noChangeArrowheads="1"/>
          </p:cNvSpPr>
          <p:nvPr/>
        </p:nvSpPr>
        <p:spPr bwMode="auto">
          <a:xfrm>
            <a:off x="1143000" y="15"/>
            <a:ext cx="9906000" cy="408111"/>
          </a:xfrm>
          <a:prstGeom prst="rect">
            <a:avLst/>
          </a:prstGeom>
          <a:gradFill rotWithShape="1">
            <a:gsLst>
              <a:gs pos="0">
                <a:srgbClr val="000066"/>
              </a:gs>
              <a:gs pos="50000">
                <a:srgbClr val="0000FF"/>
              </a:gs>
              <a:gs pos="100000">
                <a:srgbClr val="000066"/>
              </a:gs>
            </a:gsLst>
            <a:lin ang="5400000" scaled="1"/>
          </a:gradFill>
          <a:ln w="9525">
            <a:noFill/>
            <a:miter lim="800000"/>
            <a:headEnd/>
            <a:tailEnd/>
          </a:ln>
        </p:spPr>
        <p:txBody>
          <a:bodyPr vert="horz" wrap="square" lIns="91428" tIns="45714" rIns="91428" bIns="45714" numCol="1" anchor="ctr"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７</a:t>
            </a:r>
            <a:r>
              <a:rPr kumimoji="1" lang="ja-JP" altLang="en-US" sz="2000" b="1" i="0" u="none" strike="noStrike" kern="1200" cap="none" spc="0" normalizeH="0" baseline="0" noProof="0" dirty="0" err="1"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20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rPr>
              <a:t>夢洲等</a:t>
            </a:r>
            <a:endParaRPr kumimoji="1" lang="en-US" altLang="ja-JP" sz="2000" b="1" i="0" u="none" strike="sng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5" name="テキスト ボックス 24"/>
          <p:cNvSpPr txBox="1"/>
          <p:nvPr/>
        </p:nvSpPr>
        <p:spPr>
          <a:xfrm>
            <a:off x="1143052" y="620688"/>
            <a:ext cx="3358612" cy="33855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○取組状況及び今後のスケジュール</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9" name="角丸四角形 8"/>
          <p:cNvSpPr/>
          <p:nvPr/>
        </p:nvSpPr>
        <p:spPr>
          <a:xfrm>
            <a:off x="1431032" y="6039819"/>
            <a:ext cx="9273480" cy="576064"/>
          </a:xfrm>
          <a:prstGeom prst="round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10" name="テキスト ボックス 9"/>
          <p:cNvSpPr txBox="1"/>
          <p:nvPr/>
        </p:nvSpPr>
        <p:spPr>
          <a:xfrm>
            <a:off x="1379110" y="5750839"/>
            <a:ext cx="3169457" cy="33855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r>
              <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夢洲等</a:t>
            </a:r>
            <a:r>
              <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エリアの担当部局一覧</a:t>
            </a:r>
            <a:endPar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cxnSp>
        <p:nvCxnSpPr>
          <p:cNvPr id="17" name="直線矢印コネクタ 16"/>
          <p:cNvCxnSpPr/>
          <p:nvPr/>
        </p:nvCxnSpPr>
        <p:spPr>
          <a:xfrm>
            <a:off x="2556536" y="2694646"/>
            <a:ext cx="1613682" cy="0"/>
          </a:xfrm>
          <a:prstGeom prst="straightConnector1">
            <a:avLst/>
          </a:prstGeom>
          <a:ln w="25400">
            <a:prstDash val="sysDot"/>
            <a:headEnd type="oval" w="lg" len="lg"/>
            <a:tailEnd type="none"/>
          </a:ln>
        </p:spPr>
        <p:style>
          <a:lnRef idx="1">
            <a:schemeClr val="accent1"/>
          </a:lnRef>
          <a:fillRef idx="0">
            <a:schemeClr val="accent1"/>
          </a:fillRef>
          <a:effectRef idx="0">
            <a:schemeClr val="accent1"/>
          </a:effectRef>
          <a:fontRef idx="minor">
            <a:schemeClr val="tx1"/>
          </a:fontRef>
        </p:style>
      </p:cxnSp>
      <p:cxnSp>
        <p:nvCxnSpPr>
          <p:cNvPr id="19" name="直線矢印コネクタ 18"/>
          <p:cNvCxnSpPr>
            <a:cxnSpLocks/>
          </p:cNvCxnSpPr>
          <p:nvPr/>
        </p:nvCxnSpPr>
        <p:spPr>
          <a:xfrm>
            <a:off x="8878403" y="2929744"/>
            <a:ext cx="2181375" cy="0"/>
          </a:xfrm>
          <a:prstGeom prst="straightConnector1">
            <a:avLst/>
          </a:prstGeom>
          <a:ln w="25400">
            <a:solidFill>
              <a:srgbClr val="FF0000"/>
            </a:solidFill>
            <a:prstDash val="solid"/>
            <a:headEnd type="none" w="lg" len="lg"/>
            <a:tailEnd type="arrow"/>
          </a:ln>
        </p:spPr>
        <p:style>
          <a:lnRef idx="1">
            <a:schemeClr val="accent1"/>
          </a:lnRef>
          <a:fillRef idx="0">
            <a:schemeClr val="accent1"/>
          </a:fillRef>
          <a:effectRef idx="0">
            <a:schemeClr val="accent1"/>
          </a:effectRef>
          <a:fontRef idx="minor">
            <a:schemeClr val="tx1"/>
          </a:fontRef>
        </p:style>
      </p:cxnSp>
      <p:sp>
        <p:nvSpPr>
          <p:cNvPr id="22" name="テキスト ボックス 21"/>
          <p:cNvSpPr txBox="1"/>
          <p:nvPr/>
        </p:nvSpPr>
        <p:spPr>
          <a:xfrm>
            <a:off x="2846342" y="2118365"/>
            <a:ext cx="955711" cy="4001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sng" strike="noStrike" kern="1200" cap="none" spc="0" normalizeH="0" baseline="0" noProof="0" dirty="0">
                <a:ln>
                  <a:noFill/>
                </a:ln>
                <a:solidFill>
                  <a:srgbClr val="0070C0"/>
                </a:solidFill>
                <a:effectLst/>
                <a:uLnTx/>
                <a:uFillTx/>
                <a:latin typeface="ＭＳ Ｐ明朝" panose="02020600040205080304" pitchFamily="18" charset="-128"/>
                <a:ea typeface="ＭＳ Ｐ明朝" panose="02020600040205080304" pitchFamily="18" charset="-128"/>
                <a:cs typeface="+mn-cs"/>
              </a:rPr>
              <a:t>夢洲まちづくり</a:t>
            </a:r>
            <a:endParaRPr kumimoji="1" lang="en-US" altLang="ja-JP" sz="1000" b="0" i="0" u="sng" strike="noStrike" kern="1200" cap="none" spc="0" normalizeH="0" baseline="0" noProof="0" dirty="0">
              <a:ln>
                <a:noFill/>
              </a:ln>
              <a:solidFill>
                <a:srgbClr val="0070C0"/>
              </a:solidFill>
              <a:effectLst/>
              <a:uLnTx/>
              <a:uFillTx/>
              <a:latin typeface="ＭＳ Ｐ明朝" panose="02020600040205080304" pitchFamily="18" charset="-128"/>
              <a:ea typeface="ＭＳ Ｐ明朝" panose="02020600040205080304" pitchFamily="18"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sng" strike="noStrike" kern="1200" cap="none" spc="0" normalizeH="0" baseline="0" noProof="0" dirty="0">
                <a:ln>
                  <a:noFill/>
                </a:ln>
                <a:solidFill>
                  <a:srgbClr val="0070C0"/>
                </a:solidFill>
                <a:effectLst/>
                <a:uLnTx/>
                <a:uFillTx/>
                <a:latin typeface="ＭＳ Ｐ明朝" panose="02020600040205080304" pitchFamily="18" charset="-128"/>
                <a:ea typeface="ＭＳ Ｐ明朝" panose="02020600040205080304" pitchFamily="18" charset="-128"/>
                <a:cs typeface="+mn-cs"/>
              </a:rPr>
              <a:t>検討</a:t>
            </a:r>
            <a:endParaRPr kumimoji="1" lang="en-US" altLang="ja-JP" sz="1000" b="0" i="0" u="sng" strike="noStrike" kern="1200" cap="none" spc="0" normalizeH="0" baseline="0" noProof="0" dirty="0">
              <a:ln>
                <a:noFill/>
              </a:ln>
              <a:solidFill>
                <a:srgbClr val="0070C0"/>
              </a:solidFill>
              <a:effectLst/>
              <a:uLnTx/>
              <a:uFillTx/>
              <a:latin typeface="ＭＳ Ｐ明朝" panose="02020600040205080304" pitchFamily="18" charset="-128"/>
              <a:ea typeface="ＭＳ Ｐ明朝" panose="02020600040205080304" pitchFamily="18" charset="-128"/>
              <a:cs typeface="+mn-cs"/>
            </a:endParaRPr>
          </a:p>
        </p:txBody>
      </p:sp>
      <p:sp>
        <p:nvSpPr>
          <p:cNvPr id="26" name="テキスト ボックス 25"/>
          <p:cNvSpPr txBox="1"/>
          <p:nvPr/>
        </p:nvSpPr>
        <p:spPr>
          <a:xfrm>
            <a:off x="9135644" y="2249413"/>
            <a:ext cx="1261884" cy="4001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rgbClr val="FF0000"/>
                </a:solidFill>
                <a:effectLst/>
                <a:uLnTx/>
                <a:uFillTx/>
                <a:latin typeface="ＭＳ Ｐ明朝" panose="02020600040205080304" pitchFamily="18" charset="-128"/>
                <a:ea typeface="ＭＳ Ｐ明朝" panose="02020600040205080304" pitchFamily="18" charset="-128"/>
                <a:cs typeface="+mn-cs"/>
              </a:rPr>
              <a:t>夢洲が大阪・関西の</a:t>
            </a:r>
            <a:endParaRPr kumimoji="1" lang="en-US" altLang="ja-JP" sz="1000" b="0" i="0" u="none" strike="noStrike" kern="1200" cap="none" spc="0" normalizeH="0" baseline="0" noProof="0" dirty="0">
              <a:ln>
                <a:noFill/>
              </a:ln>
              <a:solidFill>
                <a:srgbClr val="FF0000"/>
              </a:solidFill>
              <a:effectLst/>
              <a:uLnTx/>
              <a:uFillTx/>
              <a:latin typeface="ＭＳ Ｐ明朝" panose="02020600040205080304" pitchFamily="18" charset="-128"/>
              <a:ea typeface="ＭＳ Ｐ明朝" panose="02020600040205080304" pitchFamily="18"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rgbClr val="FF0000"/>
                </a:solidFill>
                <a:effectLst/>
                <a:uLnTx/>
                <a:uFillTx/>
                <a:latin typeface="ＭＳ Ｐ明朝" panose="02020600040205080304" pitchFamily="18" charset="-128"/>
                <a:ea typeface="ＭＳ Ｐ明朝" panose="02020600040205080304" pitchFamily="18" charset="-128"/>
                <a:cs typeface="+mn-cs"/>
              </a:rPr>
              <a:t>観光拠点に</a:t>
            </a:r>
            <a:endParaRPr kumimoji="1" lang="en-US" altLang="ja-JP" sz="1000" b="0" i="0" u="none" strike="noStrike" kern="1200" cap="none" spc="0" normalizeH="0" baseline="0" noProof="0" dirty="0">
              <a:ln>
                <a:noFill/>
              </a:ln>
              <a:solidFill>
                <a:srgbClr val="FF0000"/>
              </a:solidFill>
              <a:effectLst/>
              <a:uLnTx/>
              <a:uFillTx/>
              <a:latin typeface="ＭＳ Ｐ明朝" panose="02020600040205080304" pitchFamily="18" charset="-128"/>
              <a:ea typeface="ＭＳ Ｐ明朝" panose="02020600040205080304" pitchFamily="18" charset="-128"/>
              <a:cs typeface="+mn-cs"/>
            </a:endParaRPr>
          </a:p>
        </p:txBody>
      </p:sp>
      <p:cxnSp>
        <p:nvCxnSpPr>
          <p:cNvPr id="27" name="直線コネクタ 26"/>
          <p:cNvCxnSpPr/>
          <p:nvPr/>
        </p:nvCxnSpPr>
        <p:spPr>
          <a:xfrm>
            <a:off x="5660951" y="774702"/>
            <a:ext cx="540000" cy="0"/>
          </a:xfrm>
          <a:prstGeom prst="line">
            <a:avLst/>
          </a:prstGeom>
          <a:ln w="25400">
            <a:prstDash val="sysDot"/>
          </a:ln>
        </p:spPr>
        <p:style>
          <a:lnRef idx="1">
            <a:schemeClr val="accent1"/>
          </a:lnRef>
          <a:fillRef idx="0">
            <a:schemeClr val="accent1"/>
          </a:fillRef>
          <a:effectRef idx="0">
            <a:schemeClr val="accent1"/>
          </a:effectRef>
          <a:fontRef idx="minor">
            <a:schemeClr val="tx1"/>
          </a:fontRef>
        </p:style>
      </p:cxnSp>
      <p:sp>
        <p:nvSpPr>
          <p:cNvPr id="28" name="テキスト ボックス 27"/>
          <p:cNvSpPr txBox="1"/>
          <p:nvPr/>
        </p:nvSpPr>
        <p:spPr>
          <a:xfrm>
            <a:off x="6195637" y="651591"/>
            <a:ext cx="441146" cy="24622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調査</a:t>
            </a:r>
          </a:p>
        </p:txBody>
      </p:sp>
      <p:cxnSp>
        <p:nvCxnSpPr>
          <p:cNvPr id="31" name="直線コネクタ 30"/>
          <p:cNvCxnSpPr/>
          <p:nvPr/>
        </p:nvCxnSpPr>
        <p:spPr>
          <a:xfrm>
            <a:off x="6659988" y="769631"/>
            <a:ext cx="540000" cy="0"/>
          </a:xfrm>
          <a:prstGeom prst="line">
            <a:avLst/>
          </a:prstGeom>
          <a:ln w="25400">
            <a:prstDash val="sysDash"/>
          </a:ln>
        </p:spPr>
        <p:style>
          <a:lnRef idx="1">
            <a:schemeClr val="accent1"/>
          </a:lnRef>
          <a:fillRef idx="0">
            <a:schemeClr val="accent1"/>
          </a:fillRef>
          <a:effectRef idx="0">
            <a:schemeClr val="accent1"/>
          </a:effectRef>
          <a:fontRef idx="minor">
            <a:schemeClr val="tx1"/>
          </a:fontRef>
        </p:style>
      </p:cxnSp>
      <p:sp>
        <p:nvSpPr>
          <p:cNvPr id="32" name="テキスト ボックス 31"/>
          <p:cNvSpPr txBox="1"/>
          <p:nvPr/>
        </p:nvSpPr>
        <p:spPr>
          <a:xfrm>
            <a:off x="7194674" y="646520"/>
            <a:ext cx="441146" cy="24622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実施</a:t>
            </a:r>
          </a:p>
        </p:txBody>
      </p:sp>
      <p:cxnSp>
        <p:nvCxnSpPr>
          <p:cNvPr id="33" name="直線コネクタ 32"/>
          <p:cNvCxnSpPr/>
          <p:nvPr/>
        </p:nvCxnSpPr>
        <p:spPr>
          <a:xfrm>
            <a:off x="7659025" y="753187"/>
            <a:ext cx="540000" cy="0"/>
          </a:xfrm>
          <a:prstGeom prst="line">
            <a:avLst/>
          </a:prstGeom>
          <a:ln w="25400">
            <a:prstDash val="solid"/>
          </a:ln>
        </p:spPr>
        <p:style>
          <a:lnRef idx="1">
            <a:schemeClr val="accent1"/>
          </a:lnRef>
          <a:fillRef idx="0">
            <a:schemeClr val="accent1"/>
          </a:fillRef>
          <a:effectRef idx="0">
            <a:schemeClr val="accent1"/>
          </a:effectRef>
          <a:fontRef idx="minor">
            <a:schemeClr val="tx1"/>
          </a:fontRef>
        </p:style>
      </p:cxnSp>
      <p:sp>
        <p:nvSpPr>
          <p:cNvPr id="34" name="テキスト ボックス 33"/>
          <p:cNvSpPr txBox="1"/>
          <p:nvPr/>
        </p:nvSpPr>
        <p:spPr>
          <a:xfrm>
            <a:off x="8193711" y="630076"/>
            <a:ext cx="441146" cy="24622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成果</a:t>
            </a:r>
          </a:p>
        </p:txBody>
      </p:sp>
      <p:sp>
        <p:nvSpPr>
          <p:cNvPr id="35" name="テキスト ボックス 34"/>
          <p:cNvSpPr txBox="1"/>
          <p:nvPr/>
        </p:nvSpPr>
        <p:spPr>
          <a:xfrm>
            <a:off x="8710176" y="580235"/>
            <a:ext cx="2242922" cy="4001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rgbClr val="0000CC"/>
                </a:solidFill>
                <a:effectLst/>
                <a:uLnTx/>
                <a:uFillTx/>
                <a:latin typeface="Calibri" panose="020F0502020204030204"/>
                <a:ea typeface="ＭＳ Ｐゴシック" panose="020B0600070205080204" pitchFamily="50" charset="-128"/>
                <a:cs typeface="+mn-cs"/>
              </a:rPr>
              <a:t>青字は</a:t>
            </a:r>
            <a:r>
              <a:rPr kumimoji="1" lang="en-US" altLang="ja-JP" sz="1000" b="0" i="0" u="none" strike="noStrike" kern="1200" cap="none" spc="0" normalizeH="0" baseline="0" noProof="0" dirty="0">
                <a:ln>
                  <a:noFill/>
                </a:ln>
                <a:solidFill>
                  <a:srgbClr val="0000CC"/>
                </a:solidFill>
                <a:effectLst/>
                <a:uLnTx/>
                <a:uFillTx/>
                <a:latin typeface="Calibri" panose="020F0502020204030204"/>
                <a:ea typeface="ＭＳ Ｐゴシック" panose="020B0600070205080204" pitchFamily="50" charset="-128"/>
                <a:cs typeface="+mn-cs"/>
              </a:rPr>
              <a:t>2014</a:t>
            </a:r>
            <a:r>
              <a:rPr kumimoji="1" lang="ja-JP" altLang="en-US" sz="1000" b="0" i="0" u="none" strike="noStrike" kern="1200" cap="none" spc="0" normalizeH="0" baseline="0" noProof="0" dirty="0">
                <a:ln>
                  <a:noFill/>
                </a:ln>
                <a:solidFill>
                  <a:srgbClr val="0000CC"/>
                </a:solidFill>
                <a:effectLst/>
                <a:uLnTx/>
                <a:uFillTx/>
                <a:latin typeface="Calibri" panose="020F0502020204030204"/>
                <a:ea typeface="ＭＳ Ｐゴシック" panose="020B0600070205080204" pitchFamily="50" charset="-128"/>
                <a:cs typeface="+mn-cs"/>
              </a:rPr>
              <a:t>年以降の実施済みの項目</a:t>
            </a:r>
            <a:endParaRPr kumimoji="1" lang="en-US" altLang="ja-JP" sz="1000" b="0" i="0" u="none" strike="noStrike" kern="1200" cap="none" spc="0" normalizeH="0" baseline="0" noProof="0" dirty="0">
              <a:ln>
                <a:noFill/>
              </a:ln>
              <a:solidFill>
                <a:srgbClr val="0000CC"/>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rgbClr val="FF0000"/>
                </a:solidFill>
                <a:effectLst/>
                <a:uLnTx/>
                <a:uFillTx/>
                <a:latin typeface="Calibri" panose="020F0502020204030204"/>
                <a:ea typeface="ＭＳ Ｐゴシック" panose="020B0600070205080204" pitchFamily="50" charset="-128"/>
                <a:cs typeface="+mn-cs"/>
              </a:rPr>
              <a:t>赤字は現時点では未実施の項目</a:t>
            </a:r>
          </a:p>
        </p:txBody>
      </p:sp>
      <p:sp>
        <p:nvSpPr>
          <p:cNvPr id="36" name="テキスト ボックス 35"/>
          <p:cNvSpPr txBox="1"/>
          <p:nvPr/>
        </p:nvSpPr>
        <p:spPr>
          <a:xfrm>
            <a:off x="5054117" y="511335"/>
            <a:ext cx="697627" cy="24622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凡例（案）</a:t>
            </a:r>
          </a:p>
        </p:txBody>
      </p:sp>
      <p:sp>
        <p:nvSpPr>
          <p:cNvPr id="37" name="角丸四角形 36"/>
          <p:cNvSpPr/>
          <p:nvPr/>
        </p:nvSpPr>
        <p:spPr>
          <a:xfrm>
            <a:off x="5054117" y="547041"/>
            <a:ext cx="6015190" cy="408658"/>
          </a:xfrm>
          <a:prstGeom prst="round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cxnSp>
        <p:nvCxnSpPr>
          <p:cNvPr id="38" name="直線矢印コネクタ 37"/>
          <p:cNvCxnSpPr/>
          <p:nvPr/>
        </p:nvCxnSpPr>
        <p:spPr>
          <a:xfrm>
            <a:off x="4193282" y="2701510"/>
            <a:ext cx="1054993" cy="0"/>
          </a:xfrm>
          <a:prstGeom prst="straightConnector1">
            <a:avLst/>
          </a:prstGeom>
          <a:ln w="25400">
            <a:prstDash val="sysDot"/>
            <a:headEnd type="oval" w="lg" len="lg"/>
            <a:tailEnd type="oval" w="lg" len="lg"/>
          </a:ln>
        </p:spPr>
        <p:style>
          <a:lnRef idx="1">
            <a:schemeClr val="accent1"/>
          </a:lnRef>
          <a:fillRef idx="0">
            <a:schemeClr val="accent1"/>
          </a:fillRef>
          <a:effectRef idx="0">
            <a:schemeClr val="accent1"/>
          </a:effectRef>
          <a:fontRef idx="minor">
            <a:schemeClr val="tx1"/>
          </a:fontRef>
        </p:style>
      </p:cxnSp>
      <p:sp>
        <p:nvSpPr>
          <p:cNvPr id="39" name="テキスト ボックス 38"/>
          <p:cNvSpPr txBox="1"/>
          <p:nvPr/>
        </p:nvSpPr>
        <p:spPr>
          <a:xfrm>
            <a:off x="3930293" y="2007521"/>
            <a:ext cx="699230" cy="553998"/>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1" u="sng"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夢洲</a:t>
            </a:r>
            <a:endParaRPr kumimoji="1" lang="en-US" altLang="ja-JP" sz="1000" b="0" i="1" u="sng"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1" u="sng"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まちづくり</a:t>
            </a:r>
            <a:endParaRPr kumimoji="1" lang="en-US" altLang="ja-JP" sz="1000" b="0" i="1" u="sng"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1" u="sng"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構想策定</a:t>
            </a:r>
            <a:endParaRPr kumimoji="1" lang="en-US" altLang="ja-JP" sz="1000" b="0" i="1" u="sng"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endParaRPr>
          </a:p>
        </p:txBody>
      </p:sp>
      <p:sp>
        <p:nvSpPr>
          <p:cNvPr id="40" name="正方形/長方形 39"/>
          <p:cNvSpPr/>
          <p:nvPr/>
        </p:nvSpPr>
        <p:spPr>
          <a:xfrm>
            <a:off x="3257884" y="4500399"/>
            <a:ext cx="306494" cy="276999"/>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IR</a:t>
            </a:r>
          </a:p>
        </p:txBody>
      </p:sp>
      <p:sp>
        <p:nvSpPr>
          <p:cNvPr id="8" name="正方形/長方形 7"/>
          <p:cNvSpPr/>
          <p:nvPr/>
        </p:nvSpPr>
        <p:spPr>
          <a:xfrm>
            <a:off x="2872825" y="3341894"/>
            <a:ext cx="492443" cy="276999"/>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万博</a:t>
            </a: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51" name="テキスト ボックス 50"/>
          <p:cNvSpPr txBox="1"/>
          <p:nvPr/>
        </p:nvSpPr>
        <p:spPr>
          <a:xfrm>
            <a:off x="4940044" y="2074381"/>
            <a:ext cx="954107" cy="553998"/>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1" u="sng"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夢洲</a:t>
            </a:r>
            <a:endParaRPr kumimoji="1" lang="en-US" altLang="ja-JP" sz="1000" b="0" i="1" u="sng"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1" u="sng"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まちづくり</a:t>
            </a:r>
            <a:endParaRPr kumimoji="1" lang="en-US" altLang="ja-JP" sz="1000" b="0" i="1" u="sng"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1" u="sng"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基本方針策定</a:t>
            </a:r>
            <a:endParaRPr kumimoji="1" lang="en-US" altLang="ja-JP" sz="1000" b="0" i="1" u="sng"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endParaRPr>
          </a:p>
        </p:txBody>
      </p:sp>
      <p:sp>
        <p:nvSpPr>
          <p:cNvPr id="66" name="テキスト ボックス 65"/>
          <p:cNvSpPr txBox="1"/>
          <p:nvPr/>
        </p:nvSpPr>
        <p:spPr>
          <a:xfrm>
            <a:off x="7251356" y="2643961"/>
            <a:ext cx="1677164" cy="24622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rgbClr val="FF0000"/>
                </a:solidFill>
                <a:effectLst/>
                <a:uLnTx/>
                <a:uFillTx/>
                <a:latin typeface="ＭＳ Ｐ明朝" panose="02020600040205080304" pitchFamily="18" charset="-128"/>
                <a:ea typeface="ＭＳ Ｐ明朝" panose="02020600040205080304" pitchFamily="18" charset="-128"/>
                <a:cs typeface="+mn-cs"/>
              </a:rPr>
              <a:t>事業者公募、選定</a:t>
            </a:r>
          </a:p>
        </p:txBody>
      </p:sp>
      <p:sp>
        <p:nvSpPr>
          <p:cNvPr id="72" name="正方形/長方形 71"/>
          <p:cNvSpPr/>
          <p:nvPr/>
        </p:nvSpPr>
        <p:spPr>
          <a:xfrm>
            <a:off x="6262711" y="2812941"/>
            <a:ext cx="420308" cy="276999"/>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2</a:t>
            </a: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期</a:t>
            </a: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76" name="テキスト ボックス 75"/>
          <p:cNvSpPr txBox="1"/>
          <p:nvPr/>
        </p:nvSpPr>
        <p:spPr>
          <a:xfrm>
            <a:off x="6360703" y="2172469"/>
            <a:ext cx="947695" cy="553998"/>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1" u="sng"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夢洲</a:t>
            </a:r>
            <a:endParaRPr kumimoji="1" lang="en-US" altLang="ja-JP" sz="1000" b="0" i="1" u="sng"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1" u="sng"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まちづくり</a:t>
            </a:r>
            <a:endParaRPr kumimoji="1" lang="en-US" altLang="ja-JP" sz="1000" b="0" i="1" u="sng"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1" u="sng"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の方向性公表</a:t>
            </a:r>
            <a:endParaRPr kumimoji="1" lang="en-US" altLang="ja-JP" sz="1000" b="0" i="1" u="sng"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endParaRPr>
          </a:p>
        </p:txBody>
      </p:sp>
      <p:cxnSp>
        <p:nvCxnSpPr>
          <p:cNvPr id="81" name="直線矢印コネクタ 80"/>
          <p:cNvCxnSpPr>
            <a:cxnSpLocks/>
          </p:cNvCxnSpPr>
          <p:nvPr/>
        </p:nvCxnSpPr>
        <p:spPr>
          <a:xfrm>
            <a:off x="6754563" y="2928995"/>
            <a:ext cx="2173957" cy="749"/>
          </a:xfrm>
          <a:prstGeom prst="straightConnector1">
            <a:avLst/>
          </a:prstGeom>
          <a:ln w="25400">
            <a:solidFill>
              <a:srgbClr val="FF0000"/>
            </a:solidFill>
            <a:prstDash val="sysDot"/>
            <a:headEnd type="oval" w="lg" len="lg"/>
            <a:tailEnd type="none" w="lg" len="lg"/>
          </a:ln>
        </p:spPr>
        <p:style>
          <a:lnRef idx="1">
            <a:schemeClr val="accent1"/>
          </a:lnRef>
          <a:fillRef idx="0">
            <a:schemeClr val="accent1"/>
          </a:fillRef>
          <a:effectRef idx="0">
            <a:schemeClr val="accent1"/>
          </a:effectRef>
          <a:fontRef idx="minor">
            <a:schemeClr val="tx1"/>
          </a:fontRef>
        </p:style>
      </p:cxnSp>
      <p:sp>
        <p:nvSpPr>
          <p:cNvPr id="68" name="テキスト ボックス 67"/>
          <p:cNvSpPr txBox="1"/>
          <p:nvPr/>
        </p:nvSpPr>
        <p:spPr>
          <a:xfrm>
            <a:off x="1562830" y="6059322"/>
            <a:ext cx="6681637" cy="52322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・大阪市：大阪都市計画局、大阪港湾局、環境局、万博推進局、</a:t>
            </a:r>
            <a:r>
              <a:rPr kumimoji="1" lang="en-US" altLang="ja-JP" sz="14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IR</a:t>
            </a:r>
            <a:r>
              <a:rPr kumimoji="1" lang="ja-JP" altLang="en-US" sz="14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推進局、経済戦略局</a:t>
            </a:r>
            <a:endParaRPr kumimoji="1" lang="en-US" altLang="ja-JP" sz="14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・大阪府：万博推進局、</a:t>
            </a:r>
            <a:r>
              <a:rPr kumimoji="1" lang="en-US" altLang="ja-JP" sz="14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IR</a:t>
            </a:r>
            <a:r>
              <a:rPr kumimoji="1" lang="ja-JP" altLang="en-US" sz="14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推進局、商工労働部、大阪都市計画局、大阪港湾局</a:t>
            </a:r>
            <a:endParaRPr kumimoji="1" lang="en-US" altLang="ja-JP" sz="1400" b="0" i="0" u="none" strike="sng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p:txBody>
      </p:sp>
      <p:grpSp>
        <p:nvGrpSpPr>
          <p:cNvPr id="58" name="グループ化 57"/>
          <p:cNvGrpSpPr/>
          <p:nvPr/>
        </p:nvGrpSpPr>
        <p:grpSpPr>
          <a:xfrm>
            <a:off x="3485346" y="3928956"/>
            <a:ext cx="6889283" cy="1320707"/>
            <a:chOff x="3560236" y="4030173"/>
            <a:chExt cx="6889283" cy="1320707"/>
          </a:xfrm>
        </p:grpSpPr>
        <p:grpSp>
          <p:nvGrpSpPr>
            <p:cNvPr id="65" name="グループ化 64"/>
            <p:cNvGrpSpPr/>
            <p:nvPr/>
          </p:nvGrpSpPr>
          <p:grpSpPr>
            <a:xfrm>
              <a:off x="3560236" y="4030173"/>
              <a:ext cx="6889283" cy="1150947"/>
              <a:chOff x="3560236" y="4030173"/>
              <a:chExt cx="6889283" cy="1150947"/>
            </a:xfrm>
          </p:grpSpPr>
          <p:sp>
            <p:nvSpPr>
              <p:cNvPr id="74" name="テキスト ボックス 73"/>
              <p:cNvSpPr txBox="1"/>
              <p:nvPr/>
            </p:nvSpPr>
            <p:spPr>
              <a:xfrm>
                <a:off x="3560236" y="4391716"/>
                <a:ext cx="1347817" cy="26653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1" u="sng"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ＩＲ推進局設置</a:t>
                </a:r>
                <a:endParaRPr kumimoji="1" lang="en-US" altLang="ja-JP" sz="1000" b="0" i="1" u="sng"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endParaRPr>
              </a:p>
            </p:txBody>
          </p:sp>
          <p:cxnSp>
            <p:nvCxnSpPr>
              <p:cNvPr id="79" name="直線矢印コネクタ 78"/>
              <p:cNvCxnSpPr/>
              <p:nvPr/>
            </p:nvCxnSpPr>
            <p:spPr>
              <a:xfrm>
                <a:off x="4271608" y="4728146"/>
                <a:ext cx="1000402" cy="0"/>
              </a:xfrm>
              <a:prstGeom prst="straightConnector1">
                <a:avLst/>
              </a:prstGeom>
              <a:ln w="25400">
                <a:solidFill>
                  <a:srgbClr val="0000CC"/>
                </a:solidFill>
                <a:prstDash val="sysDot"/>
                <a:headEnd type="oval" w="lg" len="lg"/>
                <a:tailEnd type="none"/>
              </a:ln>
            </p:spPr>
            <p:style>
              <a:lnRef idx="1">
                <a:schemeClr val="accent1"/>
              </a:lnRef>
              <a:fillRef idx="0">
                <a:schemeClr val="accent1"/>
              </a:fillRef>
              <a:effectRef idx="0">
                <a:schemeClr val="accent1"/>
              </a:effectRef>
              <a:fontRef idx="minor">
                <a:schemeClr val="tx1"/>
              </a:fontRef>
            </p:style>
          </p:cxnSp>
          <p:sp>
            <p:nvSpPr>
              <p:cNvPr id="82" name="テキスト ボックス 81"/>
              <p:cNvSpPr txBox="1"/>
              <p:nvPr/>
            </p:nvSpPr>
            <p:spPr>
              <a:xfrm>
                <a:off x="4835519" y="4781010"/>
                <a:ext cx="859128"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1" u="sng"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ＩＲ基本構想</a:t>
                </a:r>
                <a:endParaRPr kumimoji="1" lang="en-US" altLang="ja-JP" sz="1000" b="0" i="1" u="sng"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1" u="sng"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策定</a:t>
                </a:r>
                <a:endParaRPr kumimoji="1" lang="en-US" altLang="ja-JP" sz="1000" b="0" i="1" u="sng"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endParaRPr>
              </a:p>
            </p:txBody>
          </p:sp>
          <p:sp>
            <p:nvSpPr>
              <p:cNvPr id="83" name="テキスト ボックス 82"/>
              <p:cNvSpPr txBox="1"/>
              <p:nvPr/>
            </p:nvSpPr>
            <p:spPr>
              <a:xfrm>
                <a:off x="5388858" y="4261581"/>
                <a:ext cx="880170"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sng" strike="noStrike" kern="1200" cap="none" spc="0" normalizeH="0" baseline="0" noProof="0" dirty="0">
                    <a:ln>
                      <a:noFill/>
                    </a:ln>
                    <a:solidFill>
                      <a:srgbClr val="0070C0"/>
                    </a:solidFill>
                    <a:effectLst/>
                    <a:uLnTx/>
                    <a:uFillTx/>
                    <a:latin typeface="ＭＳ Ｐ明朝" panose="02020600040205080304" pitchFamily="18" charset="-128"/>
                    <a:ea typeface="ＭＳ Ｐ明朝" panose="02020600040205080304" pitchFamily="18" charset="-128"/>
                    <a:cs typeface="+mn-cs"/>
                  </a:rPr>
                  <a:t>事業者公募、選定</a:t>
                </a:r>
              </a:p>
            </p:txBody>
          </p:sp>
          <p:cxnSp>
            <p:nvCxnSpPr>
              <p:cNvPr id="84" name="直線矢印コネクタ 83"/>
              <p:cNvCxnSpPr>
                <a:stCxn id="73" idx="6"/>
              </p:cNvCxnSpPr>
              <p:nvPr/>
            </p:nvCxnSpPr>
            <p:spPr>
              <a:xfrm flipV="1">
                <a:off x="5273798" y="4730446"/>
                <a:ext cx="983757" cy="3488"/>
              </a:xfrm>
              <a:prstGeom prst="straightConnector1">
                <a:avLst/>
              </a:prstGeom>
              <a:ln w="25400">
                <a:solidFill>
                  <a:srgbClr val="0070C0"/>
                </a:solidFill>
                <a:prstDash val="sysDash"/>
                <a:headEnd type="none" w="lg" len="lg"/>
                <a:tailEnd type="none"/>
              </a:ln>
            </p:spPr>
            <p:style>
              <a:lnRef idx="1">
                <a:schemeClr val="accent1"/>
              </a:lnRef>
              <a:fillRef idx="0">
                <a:schemeClr val="accent1"/>
              </a:fillRef>
              <a:effectRef idx="0">
                <a:schemeClr val="accent1"/>
              </a:effectRef>
              <a:fontRef idx="minor">
                <a:schemeClr val="tx1"/>
              </a:fontRef>
            </p:style>
          </p:cxnSp>
          <p:cxnSp>
            <p:nvCxnSpPr>
              <p:cNvPr id="85" name="直線矢印コネクタ 84"/>
              <p:cNvCxnSpPr/>
              <p:nvPr/>
            </p:nvCxnSpPr>
            <p:spPr>
              <a:xfrm>
                <a:off x="9757938" y="4731190"/>
                <a:ext cx="653452" cy="0"/>
              </a:xfrm>
              <a:prstGeom prst="straightConnector1">
                <a:avLst/>
              </a:prstGeom>
              <a:ln w="25400">
                <a:solidFill>
                  <a:srgbClr val="FF0000"/>
                </a:solidFill>
                <a:prstDash val="solid"/>
                <a:headEnd type="none" w="lg" len="lg"/>
                <a:tailEnd type="arrow"/>
              </a:ln>
            </p:spPr>
            <p:style>
              <a:lnRef idx="1">
                <a:schemeClr val="accent1"/>
              </a:lnRef>
              <a:fillRef idx="0">
                <a:schemeClr val="accent1"/>
              </a:fillRef>
              <a:effectRef idx="0">
                <a:schemeClr val="accent1"/>
              </a:effectRef>
              <a:fontRef idx="minor">
                <a:schemeClr val="tx1"/>
              </a:fontRef>
            </p:style>
          </p:cxnSp>
          <p:sp>
            <p:nvSpPr>
              <p:cNvPr id="86" name="テキスト ボックス 85"/>
              <p:cNvSpPr txBox="1"/>
              <p:nvPr/>
            </p:nvSpPr>
            <p:spPr>
              <a:xfrm>
                <a:off x="7996600" y="4391716"/>
                <a:ext cx="956693" cy="24622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a:ln>
                      <a:noFill/>
                    </a:ln>
                    <a:solidFill>
                      <a:srgbClr val="FF0000"/>
                    </a:solidFill>
                    <a:effectLst/>
                    <a:uLnTx/>
                    <a:uFillTx/>
                    <a:latin typeface="ＭＳ Ｐ明朝" panose="02020600040205080304" pitchFamily="18" charset="-128"/>
                    <a:ea typeface="ＭＳ Ｐ明朝" panose="02020600040205080304" pitchFamily="18" charset="-128"/>
                    <a:cs typeface="+mn-cs"/>
                  </a:rPr>
                  <a:t>IR</a:t>
                </a:r>
                <a:r>
                  <a:rPr kumimoji="1" lang="ja-JP" altLang="en-US" sz="1000" b="0" i="0" u="none" strike="noStrike" kern="1200" cap="none" spc="0" normalizeH="0" baseline="0" noProof="0" dirty="0">
                    <a:ln>
                      <a:noFill/>
                    </a:ln>
                    <a:solidFill>
                      <a:srgbClr val="FF0000"/>
                    </a:solidFill>
                    <a:effectLst/>
                    <a:uLnTx/>
                    <a:uFillTx/>
                    <a:latin typeface="ＭＳ Ｐ明朝" panose="02020600040205080304" pitchFamily="18" charset="-128"/>
                    <a:ea typeface="ＭＳ Ｐ明朝" panose="02020600040205080304" pitchFamily="18" charset="-128"/>
                    <a:cs typeface="+mn-cs"/>
                  </a:rPr>
                  <a:t>整備</a:t>
                </a:r>
              </a:p>
            </p:txBody>
          </p:sp>
          <p:sp>
            <p:nvSpPr>
              <p:cNvPr id="87" name="テキスト ボックス 86"/>
              <p:cNvSpPr txBox="1"/>
              <p:nvPr/>
            </p:nvSpPr>
            <p:spPr>
              <a:xfrm>
                <a:off x="9985498" y="4030173"/>
                <a:ext cx="464021"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rgbClr val="FF0000"/>
                    </a:solidFill>
                    <a:effectLst/>
                    <a:uLnTx/>
                    <a:uFillTx/>
                    <a:latin typeface="ＭＳ Ｐ明朝" panose="02020600040205080304" pitchFamily="18" charset="-128"/>
                    <a:ea typeface="ＭＳ Ｐ明朝" panose="02020600040205080304" pitchFamily="18" charset="-128"/>
                    <a:cs typeface="+mn-cs"/>
                  </a:rPr>
                  <a:t>開業</a:t>
                </a:r>
                <a:r>
                  <a:rPr kumimoji="1" lang="en-US" altLang="ja-JP" sz="1000" b="0" i="0" u="none" strike="noStrike" kern="1200" cap="none" spc="0" normalizeH="0" baseline="0" noProof="0" dirty="0">
                    <a:ln>
                      <a:noFill/>
                    </a:ln>
                    <a:solidFill>
                      <a:srgbClr val="FF0000"/>
                    </a:solidFill>
                    <a:effectLst/>
                    <a:uLnTx/>
                    <a:uFillTx/>
                    <a:latin typeface="ＭＳ Ｐ明朝" panose="02020600040205080304" pitchFamily="18" charset="-128"/>
                    <a:ea typeface="ＭＳ Ｐ明朝" panose="02020600040205080304" pitchFamily="18" charset="-128"/>
                    <a:cs typeface="+mn-cs"/>
                  </a:rPr>
                  <a:t/>
                </a:r>
                <a:br>
                  <a:rPr kumimoji="1" lang="en-US" altLang="ja-JP" sz="1000" b="0" i="0" u="none" strike="noStrike" kern="1200" cap="none" spc="0" normalizeH="0" baseline="0" noProof="0" dirty="0">
                    <a:ln>
                      <a:noFill/>
                    </a:ln>
                    <a:solidFill>
                      <a:srgbClr val="FF0000"/>
                    </a:solidFill>
                    <a:effectLst/>
                    <a:uLnTx/>
                    <a:uFillTx/>
                    <a:latin typeface="ＭＳ Ｐ明朝" panose="02020600040205080304" pitchFamily="18" charset="-128"/>
                    <a:ea typeface="ＭＳ Ｐ明朝" panose="02020600040205080304" pitchFamily="18" charset="-128"/>
                    <a:cs typeface="+mn-cs"/>
                  </a:rPr>
                </a:br>
                <a:r>
                  <a:rPr kumimoji="1" lang="ja-JP" altLang="en-US" sz="1000" b="0" i="0" u="none" strike="noStrike" kern="1200" cap="none" spc="0" normalizeH="0" baseline="0" noProof="0" dirty="0">
                    <a:ln>
                      <a:noFill/>
                    </a:ln>
                    <a:solidFill>
                      <a:srgbClr val="FF0000"/>
                    </a:solidFill>
                    <a:effectLst/>
                    <a:uLnTx/>
                    <a:uFillTx/>
                    <a:latin typeface="ＭＳ Ｐ明朝" panose="02020600040205080304" pitchFamily="18" charset="-128"/>
                    <a:ea typeface="ＭＳ Ｐ明朝" panose="02020600040205080304" pitchFamily="18" charset="-128"/>
                    <a:cs typeface="+mn-cs"/>
                  </a:rPr>
                  <a:t>予定</a:t>
                </a:r>
              </a:p>
            </p:txBody>
          </p:sp>
        </p:grpSp>
        <p:sp>
          <p:nvSpPr>
            <p:cNvPr id="67" name="テキスト ボックス 66"/>
            <p:cNvSpPr txBox="1"/>
            <p:nvPr/>
          </p:nvSpPr>
          <p:spPr>
            <a:xfrm>
              <a:off x="6326547" y="4138450"/>
              <a:ext cx="788406" cy="50783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srgbClr val="FF0000"/>
                  </a:solidFill>
                  <a:effectLst/>
                  <a:uLnTx/>
                  <a:uFillTx/>
                  <a:latin typeface="ＭＳ Ｐ明朝" panose="02020600040205080304" pitchFamily="18" charset="-128"/>
                  <a:ea typeface="ＭＳ Ｐ明朝" panose="02020600040205080304" pitchFamily="18" charset="-128"/>
                  <a:cs typeface="+mn-cs"/>
                </a:rPr>
                <a:t>区域認定</a:t>
              </a:r>
              <a:endParaRPr kumimoji="1" lang="en-US" altLang="ja-JP" sz="900" b="0" i="0" u="none" strike="noStrike" kern="1200" cap="none" spc="0" normalizeH="0" baseline="0" noProof="0" dirty="0">
                <a:ln>
                  <a:noFill/>
                </a:ln>
                <a:solidFill>
                  <a:srgbClr val="FF0000"/>
                </a:solidFill>
                <a:effectLst/>
                <a:uLnTx/>
                <a:uFillTx/>
                <a:latin typeface="ＭＳ Ｐ明朝" panose="02020600040205080304" pitchFamily="18" charset="-128"/>
                <a:ea typeface="ＭＳ Ｐ明朝" panose="02020600040205080304"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srgbClr val="FF0000"/>
                  </a:solidFill>
                  <a:effectLst/>
                  <a:uLnTx/>
                  <a:uFillTx/>
                  <a:latin typeface="ＭＳ Ｐ明朝" panose="02020600040205080304" pitchFamily="18" charset="-128"/>
                  <a:ea typeface="ＭＳ Ｐ明朝" panose="02020600040205080304" pitchFamily="18" charset="-128"/>
                  <a:cs typeface="+mn-cs"/>
                </a:rPr>
                <a:t>申請・区域</a:t>
              </a:r>
              <a:endParaRPr kumimoji="1" lang="en-US" altLang="ja-JP" sz="900" b="0" i="0" u="none" strike="noStrike" kern="1200" cap="none" spc="0" normalizeH="0" baseline="0" noProof="0" dirty="0">
                <a:ln>
                  <a:noFill/>
                </a:ln>
                <a:solidFill>
                  <a:srgbClr val="FF0000"/>
                </a:solidFill>
                <a:effectLst/>
                <a:uLnTx/>
                <a:uFillTx/>
                <a:latin typeface="ＭＳ Ｐ明朝" panose="02020600040205080304" pitchFamily="18" charset="-128"/>
                <a:ea typeface="ＭＳ Ｐ明朝" panose="02020600040205080304"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srgbClr val="FF0000"/>
                  </a:solidFill>
                  <a:effectLst/>
                  <a:uLnTx/>
                  <a:uFillTx/>
                  <a:latin typeface="ＭＳ Ｐ明朝" panose="02020600040205080304" pitchFamily="18" charset="-128"/>
                  <a:ea typeface="ＭＳ Ｐ明朝" panose="02020600040205080304" pitchFamily="18" charset="-128"/>
                  <a:cs typeface="+mn-cs"/>
                </a:rPr>
                <a:t>認定</a:t>
              </a:r>
            </a:p>
          </p:txBody>
        </p:sp>
        <p:sp>
          <p:nvSpPr>
            <p:cNvPr id="70" name="円/楕円 74"/>
            <p:cNvSpPr/>
            <p:nvPr/>
          </p:nvSpPr>
          <p:spPr>
            <a:xfrm>
              <a:off x="6257555" y="4646282"/>
              <a:ext cx="142212" cy="185657"/>
            </a:xfrm>
            <a:prstGeom prst="ellipse">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srgbClr val="00B050"/>
                </a:solidFill>
                <a:effectLst/>
                <a:uLnTx/>
                <a:uFillTx/>
                <a:latin typeface="Calibri" panose="020F0502020204030204"/>
                <a:ea typeface="ＭＳ Ｐゴシック" panose="020B0600070205080204" pitchFamily="50" charset="-128"/>
                <a:cs typeface="+mn-cs"/>
              </a:endParaRPr>
            </a:p>
          </p:txBody>
        </p:sp>
        <p:sp>
          <p:nvSpPr>
            <p:cNvPr id="71" name="テキスト ボックス 70"/>
            <p:cNvSpPr txBox="1"/>
            <p:nvPr/>
          </p:nvSpPr>
          <p:spPr>
            <a:xfrm>
              <a:off x="5934823" y="4796882"/>
              <a:ext cx="838701" cy="55399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rgbClr val="FF0000"/>
                  </a:solidFill>
                  <a:effectLst/>
                  <a:uLnTx/>
                  <a:uFillTx/>
                  <a:latin typeface="ＭＳ Ｐ明朝" panose="02020600040205080304" pitchFamily="18" charset="-128"/>
                  <a:ea typeface="ＭＳ Ｐ明朝" panose="02020600040205080304" pitchFamily="18" charset="-128"/>
                  <a:cs typeface="+mn-cs"/>
                </a:rPr>
                <a:t>区域整備</a:t>
              </a:r>
              <a:endParaRPr kumimoji="1" lang="en-US" altLang="ja-JP" sz="1000" b="0" i="0" u="none" strike="noStrike" kern="1200" cap="none" spc="0" normalizeH="0" baseline="0" noProof="0" dirty="0">
                <a:ln>
                  <a:noFill/>
                </a:ln>
                <a:solidFill>
                  <a:srgbClr val="FF0000"/>
                </a:solidFill>
                <a:effectLst/>
                <a:uLnTx/>
                <a:uFillTx/>
                <a:latin typeface="ＭＳ Ｐ明朝" panose="02020600040205080304" pitchFamily="18" charset="-128"/>
                <a:ea typeface="ＭＳ Ｐ明朝" panose="02020600040205080304"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rgbClr val="FF0000"/>
                  </a:solidFill>
                  <a:effectLst/>
                  <a:uLnTx/>
                  <a:uFillTx/>
                  <a:latin typeface="ＭＳ Ｐ明朝" panose="02020600040205080304" pitchFamily="18" charset="-128"/>
                  <a:ea typeface="ＭＳ Ｐ明朝" panose="02020600040205080304" pitchFamily="18" charset="-128"/>
                  <a:cs typeface="+mn-cs"/>
                </a:rPr>
                <a:t>計画案の</a:t>
              </a:r>
              <a:endParaRPr kumimoji="1" lang="en-US" altLang="ja-JP" sz="1000" b="0" i="0" u="none" strike="noStrike" kern="1200" cap="none" spc="0" normalizeH="0" baseline="0" noProof="0" dirty="0">
                <a:ln>
                  <a:noFill/>
                </a:ln>
                <a:solidFill>
                  <a:srgbClr val="FF0000"/>
                </a:solidFill>
                <a:effectLst/>
                <a:uLnTx/>
                <a:uFillTx/>
                <a:latin typeface="ＭＳ Ｐ明朝" panose="02020600040205080304" pitchFamily="18" charset="-128"/>
                <a:ea typeface="ＭＳ Ｐ明朝" panose="02020600040205080304"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rgbClr val="FF0000"/>
                  </a:solidFill>
                  <a:effectLst/>
                  <a:uLnTx/>
                  <a:uFillTx/>
                  <a:latin typeface="ＭＳ Ｐ明朝" panose="02020600040205080304" pitchFamily="18" charset="-128"/>
                  <a:ea typeface="ＭＳ Ｐ明朝" panose="02020600040205080304" pitchFamily="18" charset="-128"/>
                  <a:cs typeface="+mn-cs"/>
                </a:rPr>
                <a:t>議会同意</a:t>
              </a:r>
            </a:p>
          </p:txBody>
        </p:sp>
        <p:sp>
          <p:nvSpPr>
            <p:cNvPr id="73" name="円/楕円 74"/>
            <p:cNvSpPr/>
            <p:nvPr/>
          </p:nvSpPr>
          <p:spPr>
            <a:xfrm>
              <a:off x="5129798" y="4643934"/>
              <a:ext cx="144000" cy="180000"/>
            </a:xfrm>
            <a:prstGeom prst="ellipse">
              <a:avLst/>
            </a:prstGeom>
            <a:solidFill>
              <a:schemeClr val="accent5">
                <a:lumMod val="75000"/>
              </a:schemeClr>
            </a:solidFill>
            <a:ln>
              <a:solidFill>
                <a:schemeClr val="accent5">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srgbClr val="00B050"/>
                </a:solidFill>
                <a:effectLst/>
                <a:uLnTx/>
                <a:uFillTx/>
                <a:latin typeface="Calibri" panose="020F0502020204030204"/>
                <a:ea typeface="ＭＳ Ｐゴシック" panose="020B0600070205080204" pitchFamily="50" charset="-128"/>
                <a:cs typeface="+mn-cs"/>
              </a:endParaRPr>
            </a:p>
          </p:txBody>
        </p:sp>
      </p:grpSp>
      <p:grpSp>
        <p:nvGrpSpPr>
          <p:cNvPr id="5" name="グループ化 4"/>
          <p:cNvGrpSpPr/>
          <p:nvPr/>
        </p:nvGrpSpPr>
        <p:grpSpPr>
          <a:xfrm>
            <a:off x="3438711" y="3001067"/>
            <a:ext cx="5180458" cy="992531"/>
            <a:chOff x="3723582" y="2988047"/>
            <a:chExt cx="5180458" cy="992531"/>
          </a:xfrm>
        </p:grpSpPr>
        <p:sp>
          <p:nvSpPr>
            <p:cNvPr id="60" name="テキスト ボックス 59"/>
            <p:cNvSpPr txBox="1"/>
            <p:nvPr/>
          </p:nvSpPr>
          <p:spPr>
            <a:xfrm>
              <a:off x="5269038" y="3172634"/>
              <a:ext cx="1184869" cy="24622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sng" strike="noStrike" kern="1200" cap="none" spc="0" normalizeH="0" baseline="0" noProof="0" dirty="0">
                  <a:ln>
                    <a:noFill/>
                  </a:ln>
                  <a:solidFill>
                    <a:srgbClr val="0070C0"/>
                  </a:solidFill>
                  <a:effectLst/>
                  <a:uLnTx/>
                  <a:uFillTx/>
                  <a:latin typeface="ＭＳ Ｐ明朝" panose="02020600040205080304" pitchFamily="18" charset="-128"/>
                  <a:ea typeface="ＭＳ Ｐ明朝" panose="02020600040205080304" pitchFamily="18" charset="-128"/>
                  <a:cs typeface="+mn-cs"/>
                </a:rPr>
                <a:t>インフラ整備等</a:t>
              </a:r>
            </a:p>
          </p:txBody>
        </p:sp>
        <p:grpSp>
          <p:nvGrpSpPr>
            <p:cNvPr id="3" name="グループ化 2"/>
            <p:cNvGrpSpPr/>
            <p:nvPr/>
          </p:nvGrpSpPr>
          <p:grpSpPr>
            <a:xfrm>
              <a:off x="3723582" y="2988047"/>
              <a:ext cx="5180458" cy="992531"/>
              <a:chOff x="3723582" y="2988047"/>
              <a:chExt cx="5180458" cy="992531"/>
            </a:xfrm>
          </p:grpSpPr>
          <p:sp>
            <p:nvSpPr>
              <p:cNvPr id="56" name="テキスト ボックス 55"/>
              <p:cNvSpPr txBox="1"/>
              <p:nvPr/>
            </p:nvSpPr>
            <p:spPr>
              <a:xfrm>
                <a:off x="3723582" y="2988047"/>
                <a:ext cx="861580"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zh-TW" altLang="en-US" sz="1000" b="0" i="1" u="sng"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基本構想</a:t>
                </a:r>
                <a:endParaRPr kumimoji="1" lang="en-US" altLang="zh-TW" sz="1000" b="0" i="1" u="sng"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zh-TW" altLang="en-US" sz="1000" b="0" i="1" u="sng"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策定</a:t>
                </a:r>
                <a:r>
                  <a:rPr kumimoji="1" lang="ja-JP" altLang="en-US" sz="1000" b="0" i="1" u="sng"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（地元）</a:t>
                </a:r>
                <a:endParaRPr kumimoji="1" lang="en-US" altLang="zh-TW" sz="1000" b="0" i="1" u="sng"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endParaRPr>
              </a:p>
            </p:txBody>
          </p:sp>
          <p:cxnSp>
            <p:nvCxnSpPr>
              <p:cNvPr id="57" name="直線矢印コネクタ 56"/>
              <p:cNvCxnSpPr/>
              <p:nvPr/>
            </p:nvCxnSpPr>
            <p:spPr>
              <a:xfrm>
                <a:off x="4001419" y="3490203"/>
                <a:ext cx="1063599" cy="0"/>
              </a:xfrm>
              <a:prstGeom prst="straightConnector1">
                <a:avLst/>
              </a:prstGeom>
              <a:ln w="25400">
                <a:solidFill>
                  <a:srgbClr val="0000CC"/>
                </a:solidFill>
                <a:prstDash val="sysDot"/>
                <a:headEnd type="oval" w="lg" len="lg"/>
                <a:tailEnd type="none"/>
              </a:ln>
            </p:spPr>
            <p:style>
              <a:lnRef idx="1">
                <a:schemeClr val="accent1"/>
              </a:lnRef>
              <a:fillRef idx="0">
                <a:schemeClr val="accent1"/>
              </a:fillRef>
              <a:effectRef idx="0">
                <a:schemeClr val="accent1"/>
              </a:effectRef>
              <a:fontRef idx="minor">
                <a:schemeClr val="tx1"/>
              </a:fontRef>
            </p:style>
          </p:cxnSp>
          <p:cxnSp>
            <p:nvCxnSpPr>
              <p:cNvPr id="59" name="直線矢印コネクタ 58"/>
              <p:cNvCxnSpPr/>
              <p:nvPr/>
            </p:nvCxnSpPr>
            <p:spPr>
              <a:xfrm>
                <a:off x="5171229" y="3487043"/>
                <a:ext cx="2080127" cy="0"/>
              </a:xfrm>
              <a:prstGeom prst="straightConnector1">
                <a:avLst/>
              </a:prstGeom>
              <a:ln w="25400">
                <a:solidFill>
                  <a:srgbClr val="0070C0"/>
                </a:solidFill>
                <a:prstDash val="sysDash"/>
                <a:headEnd type="none" w="lg" len="lg"/>
                <a:tailEnd type="none"/>
              </a:ln>
            </p:spPr>
            <p:style>
              <a:lnRef idx="1">
                <a:schemeClr val="accent1"/>
              </a:lnRef>
              <a:fillRef idx="0">
                <a:schemeClr val="accent1"/>
              </a:fillRef>
              <a:effectRef idx="0">
                <a:schemeClr val="accent1"/>
              </a:effectRef>
              <a:fontRef idx="minor">
                <a:schemeClr val="tx1"/>
              </a:fontRef>
            </p:style>
          </p:cxnSp>
          <p:sp>
            <p:nvSpPr>
              <p:cNvPr id="61" name="テキスト ボックス 60"/>
              <p:cNvSpPr txBox="1"/>
              <p:nvPr/>
            </p:nvSpPr>
            <p:spPr>
              <a:xfrm>
                <a:off x="7142154" y="3172574"/>
                <a:ext cx="1110069" cy="24622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rgbClr val="FF0000"/>
                    </a:solidFill>
                    <a:effectLst/>
                    <a:uLnTx/>
                    <a:uFillTx/>
                    <a:latin typeface="ＭＳ Ｐ明朝" panose="02020600040205080304" pitchFamily="18" charset="-128"/>
                    <a:ea typeface="ＭＳ Ｐ明朝" panose="02020600040205080304" pitchFamily="18" charset="-128"/>
                    <a:cs typeface="+mn-cs"/>
                  </a:rPr>
                  <a:t>パビリオン建設</a:t>
                </a:r>
              </a:p>
            </p:txBody>
          </p:sp>
          <p:cxnSp>
            <p:nvCxnSpPr>
              <p:cNvPr id="62" name="直線矢印コネクタ 61"/>
              <p:cNvCxnSpPr/>
              <p:nvPr/>
            </p:nvCxnSpPr>
            <p:spPr>
              <a:xfrm flipV="1">
                <a:off x="8207584" y="3488226"/>
                <a:ext cx="273673" cy="453"/>
              </a:xfrm>
              <a:prstGeom prst="straightConnector1">
                <a:avLst/>
              </a:prstGeom>
              <a:ln w="25400">
                <a:solidFill>
                  <a:srgbClr val="FF0000"/>
                </a:solidFill>
                <a:prstDash val="solid"/>
                <a:headEnd type="none" w="lg" len="lg"/>
                <a:tailEnd type="arrow"/>
              </a:ln>
            </p:spPr>
            <p:style>
              <a:lnRef idx="1">
                <a:schemeClr val="accent1"/>
              </a:lnRef>
              <a:fillRef idx="0">
                <a:schemeClr val="accent1"/>
              </a:fillRef>
              <a:effectRef idx="0">
                <a:schemeClr val="accent1"/>
              </a:effectRef>
              <a:fontRef idx="minor">
                <a:schemeClr val="tx1"/>
              </a:fontRef>
            </p:style>
          </p:cxnSp>
          <p:sp>
            <p:nvSpPr>
              <p:cNvPr id="63" name="テキスト ボックス 62"/>
              <p:cNvSpPr txBox="1"/>
              <p:nvPr/>
            </p:nvSpPr>
            <p:spPr>
              <a:xfrm>
                <a:off x="8140713" y="3066675"/>
                <a:ext cx="763327"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rgbClr val="FF0000"/>
                    </a:solidFill>
                    <a:effectLst/>
                    <a:uLnTx/>
                    <a:uFillTx/>
                    <a:latin typeface="ＭＳ Ｐ明朝" panose="02020600040205080304" pitchFamily="18" charset="-128"/>
                    <a:ea typeface="ＭＳ Ｐ明朝" panose="02020600040205080304" pitchFamily="18" charset="-128"/>
                    <a:cs typeface="+mn-cs"/>
                  </a:rPr>
                  <a:t>万博</a:t>
                </a:r>
                <a:endParaRPr kumimoji="1" lang="en-US" altLang="ja-JP" sz="1000" b="0" i="0" u="none" strike="noStrike" kern="1200" cap="none" spc="0" normalizeH="0" baseline="0" noProof="0" dirty="0">
                  <a:ln>
                    <a:noFill/>
                  </a:ln>
                  <a:solidFill>
                    <a:srgbClr val="FF0000"/>
                  </a:solidFill>
                  <a:effectLst/>
                  <a:uLnTx/>
                  <a:uFillTx/>
                  <a:latin typeface="ＭＳ Ｐ明朝" panose="02020600040205080304" pitchFamily="18" charset="-128"/>
                  <a:ea typeface="ＭＳ Ｐ明朝" panose="02020600040205080304"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rgbClr val="FF0000"/>
                    </a:solidFill>
                    <a:effectLst/>
                    <a:uLnTx/>
                    <a:uFillTx/>
                    <a:latin typeface="ＭＳ Ｐ明朝" panose="02020600040205080304" pitchFamily="18" charset="-128"/>
                    <a:ea typeface="ＭＳ Ｐ明朝" panose="02020600040205080304" pitchFamily="18" charset="-128"/>
                    <a:cs typeface="+mn-cs"/>
                  </a:rPr>
                  <a:t>開催</a:t>
                </a:r>
              </a:p>
            </p:txBody>
          </p:sp>
          <p:sp>
            <p:nvSpPr>
              <p:cNvPr id="77" name="円/楕円 76"/>
              <p:cNvSpPr/>
              <p:nvPr/>
            </p:nvSpPr>
            <p:spPr>
              <a:xfrm>
                <a:off x="4420276" y="3415868"/>
                <a:ext cx="128291" cy="131260"/>
              </a:xfrm>
              <a:prstGeom prst="ellipse">
                <a:avLst/>
              </a:prstGeom>
              <a:solidFill>
                <a:srgbClr val="0000CC"/>
              </a:solidFill>
              <a:ln>
                <a:solidFill>
                  <a:srgbClr val="00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srgbClr val="0000CC"/>
                  </a:solidFill>
                  <a:effectLst/>
                  <a:uLnTx/>
                  <a:uFillTx/>
                  <a:latin typeface="Calibri" panose="020F0502020204030204"/>
                  <a:ea typeface="ＭＳ Ｐゴシック" panose="020B0600070205080204" pitchFamily="50" charset="-128"/>
                  <a:cs typeface="+mn-cs"/>
                </a:endParaRPr>
              </a:p>
            </p:txBody>
          </p:sp>
          <p:sp>
            <p:nvSpPr>
              <p:cNvPr id="78" name="テキスト ボックス 77"/>
              <p:cNvSpPr txBox="1"/>
              <p:nvPr/>
            </p:nvSpPr>
            <p:spPr>
              <a:xfrm>
                <a:off x="4098819" y="3580468"/>
                <a:ext cx="1215649"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1" u="sng"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ビッド・ドシエ</a:t>
                </a:r>
                <a:endParaRPr kumimoji="1" lang="en-US" altLang="ja-JP" sz="1000" b="0" i="1" u="sng"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1" u="sng"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提出</a:t>
                </a:r>
                <a:endParaRPr kumimoji="1" lang="en-US" altLang="zh-TW" sz="1000" b="0" i="1" u="sng"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endParaRPr>
              </a:p>
            </p:txBody>
          </p:sp>
          <p:sp>
            <p:nvSpPr>
              <p:cNvPr id="80" name="テキスト ボックス 79"/>
              <p:cNvSpPr txBox="1"/>
              <p:nvPr/>
            </p:nvSpPr>
            <p:spPr>
              <a:xfrm>
                <a:off x="4709637" y="2991091"/>
                <a:ext cx="1368000"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1" u="sng"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開催地</a:t>
                </a:r>
                <a:endParaRPr kumimoji="1" lang="en-US" altLang="ja-JP" sz="1000" b="0" i="1" u="sng"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1" u="sng"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決定</a:t>
                </a:r>
                <a:endParaRPr kumimoji="1" lang="en-US" altLang="zh-TW" sz="1000" b="0" i="1" u="sng"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endParaRPr>
              </a:p>
            </p:txBody>
          </p:sp>
          <p:sp>
            <p:nvSpPr>
              <p:cNvPr id="64" name="円/楕円 76"/>
              <p:cNvSpPr/>
              <p:nvPr/>
            </p:nvSpPr>
            <p:spPr>
              <a:xfrm>
                <a:off x="5042938" y="3437638"/>
                <a:ext cx="128291" cy="131260"/>
              </a:xfrm>
              <a:prstGeom prst="ellipse">
                <a:avLst/>
              </a:prstGeom>
              <a:solidFill>
                <a:srgbClr val="0000CC"/>
              </a:solidFill>
              <a:ln>
                <a:solidFill>
                  <a:srgbClr val="00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srgbClr val="0000CC"/>
                  </a:solidFill>
                  <a:effectLst/>
                  <a:uLnTx/>
                  <a:uFillTx/>
                  <a:latin typeface="Calibri" panose="020F0502020204030204"/>
                  <a:ea typeface="ＭＳ Ｐゴシック" panose="020B0600070205080204" pitchFamily="50" charset="-128"/>
                  <a:cs typeface="+mn-cs"/>
                </a:endParaRPr>
              </a:p>
            </p:txBody>
          </p:sp>
          <p:cxnSp>
            <p:nvCxnSpPr>
              <p:cNvPr id="88" name="直線矢印コネクタ 87"/>
              <p:cNvCxnSpPr/>
              <p:nvPr/>
            </p:nvCxnSpPr>
            <p:spPr>
              <a:xfrm>
                <a:off x="7195877" y="3486527"/>
                <a:ext cx="1147907" cy="1"/>
              </a:xfrm>
              <a:prstGeom prst="straightConnector1">
                <a:avLst/>
              </a:prstGeom>
              <a:ln w="25400">
                <a:solidFill>
                  <a:srgbClr val="FF0000"/>
                </a:solidFill>
                <a:prstDash val="sysDash"/>
                <a:headEnd type="none" w="lg" len="lg"/>
                <a:tailEnd type="none"/>
              </a:ln>
            </p:spPr>
            <p:style>
              <a:lnRef idx="1">
                <a:schemeClr val="accent1"/>
              </a:lnRef>
              <a:fillRef idx="0">
                <a:schemeClr val="accent1"/>
              </a:fillRef>
              <a:effectRef idx="0">
                <a:schemeClr val="accent1"/>
              </a:effectRef>
              <a:fontRef idx="minor">
                <a:schemeClr val="tx1"/>
              </a:fontRef>
            </p:style>
          </p:cxnSp>
        </p:grpSp>
      </p:grpSp>
      <p:cxnSp>
        <p:nvCxnSpPr>
          <p:cNvPr id="75" name="直線矢印コネクタ 74"/>
          <p:cNvCxnSpPr/>
          <p:nvPr/>
        </p:nvCxnSpPr>
        <p:spPr>
          <a:xfrm>
            <a:off x="6251657" y="4628070"/>
            <a:ext cx="3431391" cy="0"/>
          </a:xfrm>
          <a:prstGeom prst="straightConnector1">
            <a:avLst/>
          </a:prstGeom>
          <a:ln w="25400">
            <a:solidFill>
              <a:srgbClr val="FF0000"/>
            </a:solidFill>
            <a:prstDash val="sysDash"/>
            <a:headEnd type="none" w="lg" len="lg"/>
            <a:tailEnd type="none"/>
          </a:ln>
        </p:spPr>
        <p:style>
          <a:lnRef idx="1">
            <a:schemeClr val="accent1"/>
          </a:lnRef>
          <a:fillRef idx="0">
            <a:schemeClr val="accent1"/>
          </a:fillRef>
          <a:effectRef idx="0">
            <a:schemeClr val="accent1"/>
          </a:effectRef>
          <a:fontRef idx="minor">
            <a:schemeClr val="tx1"/>
          </a:fontRef>
        </p:style>
      </p:cxnSp>
      <p:sp>
        <p:nvSpPr>
          <p:cNvPr id="69" name="スライド番号プレースホルダー 3"/>
          <p:cNvSpPr>
            <a:spLocks noGrp="1"/>
          </p:cNvSpPr>
          <p:nvPr>
            <p:ph type="sldNum" sz="quarter" idx="12"/>
          </p:nvPr>
        </p:nvSpPr>
        <p:spPr>
          <a:xfrm>
            <a:off x="10134600" y="6476387"/>
            <a:ext cx="2057400" cy="365125"/>
          </a:xfrm>
        </p:spPr>
        <p:txBody>
          <a:bodyPr/>
          <a:lstStyle/>
          <a:p>
            <a:fld id="{138CA411-231B-42B9-AF63-97A64194AA60}" type="slidenum">
              <a:rPr lang="ja-JP" altLang="en-US" sz="1400" b="1" smtClean="0">
                <a:solidFill>
                  <a:schemeClr val="tx1"/>
                </a:solidFill>
                <a:latin typeface="ＭＳ Ｐゴシック" panose="020B0600070205080204" pitchFamily="50" charset="-128"/>
                <a:ea typeface="ＭＳ Ｐゴシック" panose="020B0600070205080204" pitchFamily="50" charset="-128"/>
              </a:rPr>
              <a:pPr/>
              <a:t>64</a:t>
            </a:fld>
            <a:endParaRPr lang="ja-JP" altLang="en-US" sz="1400" b="1" dirty="0">
              <a:solidFill>
                <a:schemeClr val="tx1"/>
              </a:solidFill>
              <a:latin typeface="ＭＳ Ｐゴシック" panose="020B0600070205080204" pitchFamily="50" charset="-128"/>
              <a:ea typeface="ＭＳ Ｐゴシック" panose="020B0600070205080204" pitchFamily="50" charset="-128"/>
            </a:endParaRPr>
          </a:p>
        </p:txBody>
      </p:sp>
    </p:spTree>
    <p:extLst>
      <p:ext uri="{BB962C8B-B14F-4D97-AF65-F5344CB8AC3E}">
        <p14:creationId xmlns:p14="http://schemas.microsoft.com/office/powerpoint/2010/main" val="330299478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2"/>
          <p:cNvSpPr txBox="1">
            <a:spLocks noChangeArrowheads="1"/>
          </p:cNvSpPr>
          <p:nvPr/>
        </p:nvSpPr>
        <p:spPr bwMode="auto">
          <a:xfrm>
            <a:off x="1143000" y="15"/>
            <a:ext cx="9906000" cy="408111"/>
          </a:xfrm>
          <a:prstGeom prst="rect">
            <a:avLst/>
          </a:prstGeom>
          <a:gradFill rotWithShape="1">
            <a:gsLst>
              <a:gs pos="0">
                <a:srgbClr val="000066"/>
              </a:gs>
              <a:gs pos="50000">
                <a:srgbClr val="0000FF"/>
              </a:gs>
              <a:gs pos="100000">
                <a:srgbClr val="000066"/>
              </a:gs>
            </a:gsLst>
            <a:lin ang="5400000" scaled="1"/>
          </a:gradFill>
          <a:ln w="9525">
            <a:noFill/>
            <a:miter lim="800000"/>
            <a:headEnd/>
            <a:tailEnd/>
          </a:ln>
        </p:spPr>
        <p:txBody>
          <a:bodyPr vert="horz" wrap="square" lIns="91428" tIns="45714" rIns="91428" bIns="45714" numCol="1" anchor="ctr"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rPr>
              <a:t>７</a:t>
            </a:r>
            <a:r>
              <a:rPr kumimoji="1" lang="ja-JP" altLang="en-US" sz="2000" b="1" i="0" u="none" strike="noStrike" kern="1200" cap="none" spc="0" normalizeH="0" baseline="0" noProof="0" dirty="0" smtClean="0">
                <a:ln>
                  <a:noFill/>
                </a:ln>
                <a:solidFill>
                  <a:prstClr val="white"/>
                </a:solidFill>
                <a:effectLst/>
                <a:uLnTx/>
                <a:uFillTx/>
                <a:latin typeface="ＭＳ ゴシック" pitchFamily="49" charset="-128"/>
                <a:ea typeface="ＭＳ ゴシック" pitchFamily="49" charset="-128"/>
                <a:cs typeface="+mn-cs"/>
              </a:rPr>
              <a:t>．</a:t>
            </a:r>
            <a:r>
              <a:rPr kumimoji="1" lang="ja-JP" altLang="en-US" sz="20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rPr>
              <a:t>夢洲等</a:t>
            </a:r>
            <a:endParaRPr kumimoji="1" lang="en-US" altLang="ja-JP" sz="20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endParaRPr>
          </a:p>
        </p:txBody>
      </p:sp>
      <p:grpSp>
        <p:nvGrpSpPr>
          <p:cNvPr id="2" name="グループ化 1"/>
          <p:cNvGrpSpPr/>
          <p:nvPr/>
        </p:nvGrpSpPr>
        <p:grpSpPr>
          <a:xfrm>
            <a:off x="4655840" y="548680"/>
            <a:ext cx="6249145" cy="6035193"/>
            <a:chOff x="4655840" y="548680"/>
            <a:chExt cx="6249145" cy="6035193"/>
          </a:xfrm>
        </p:grpSpPr>
        <p:pic>
          <p:nvPicPr>
            <p:cNvPr id="1026" name="Picture 2"/>
            <p:cNvPicPr>
              <a:picLocks noChangeAspect="1" noChangeArrowheads="1"/>
            </p:cNvPicPr>
            <p:nvPr/>
          </p:nvPicPr>
          <p:blipFill>
            <a:blip r:embed="rId3" cstate="print">
              <a:extLst>
                <a:ext uri="{28A0092B-C50C-407E-A947-70E740481C1C}">
                  <a14:useLocalDpi xmlns:a14="http://schemas.microsoft.com/office/drawing/2010/main" val="0"/>
                </a:ext>
              </a:extLst>
            </a:blip>
            <a:stretch>
              <a:fillRect/>
            </a:stretch>
          </p:blipFill>
          <p:spPr bwMode="auto">
            <a:xfrm>
              <a:off x="4655840" y="621760"/>
              <a:ext cx="5904656" cy="5962113"/>
            </a:xfrm>
            <a:prstGeom prst="rect">
              <a:avLst/>
            </a:prstGeom>
            <a:noFill/>
            <a:ln w="9525">
              <a:noFill/>
              <a:miter lim="800000"/>
              <a:headEnd/>
              <a:tailEnd/>
            </a:ln>
          </p:spPr>
        </p:pic>
        <p:pic>
          <p:nvPicPr>
            <p:cNvPr id="1027" name="Picture 3"/>
            <p:cNvPicPr>
              <a:picLocks noChangeAspect="1" noChangeArrowheads="1"/>
            </p:cNvPicPr>
            <p:nvPr/>
          </p:nvPicPr>
          <p:blipFill>
            <a:blip r:embed="rId4" cstate="email"/>
            <a:srcRect/>
            <a:stretch>
              <a:fillRect/>
            </a:stretch>
          </p:blipFill>
          <p:spPr bwMode="auto">
            <a:xfrm>
              <a:off x="8874411" y="548680"/>
              <a:ext cx="2030574" cy="2448272"/>
            </a:xfrm>
            <a:prstGeom prst="rect">
              <a:avLst/>
            </a:prstGeom>
            <a:noFill/>
            <a:ln w="9525">
              <a:noFill/>
              <a:miter lim="800000"/>
              <a:headEnd/>
              <a:tailEnd/>
            </a:ln>
          </p:spPr>
        </p:pic>
        <p:sp>
          <p:nvSpPr>
            <p:cNvPr id="9" name="角丸四角形 8"/>
            <p:cNvSpPr/>
            <p:nvPr/>
          </p:nvSpPr>
          <p:spPr>
            <a:xfrm>
              <a:off x="8849162" y="1935678"/>
              <a:ext cx="720080" cy="775676"/>
            </a:xfrm>
            <a:prstGeom prst="roundRect">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10" name="テキスト ボックス 9"/>
            <p:cNvSpPr txBox="1"/>
            <p:nvPr/>
          </p:nvSpPr>
          <p:spPr>
            <a:xfrm>
              <a:off x="8832304" y="1268760"/>
              <a:ext cx="936104" cy="25391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湾岸部</a:t>
              </a:r>
            </a:p>
          </p:txBody>
        </p:sp>
        <p:cxnSp>
          <p:nvCxnSpPr>
            <p:cNvPr id="12" name="直線矢印コネクタ 11"/>
            <p:cNvCxnSpPr>
              <a:endCxn id="9" idx="0"/>
            </p:cNvCxnSpPr>
            <p:nvPr/>
          </p:nvCxnSpPr>
          <p:spPr>
            <a:xfrm>
              <a:off x="9177303" y="1487218"/>
              <a:ext cx="31898" cy="448460"/>
            </a:xfrm>
            <a:prstGeom prst="straightConnector1">
              <a:avLst/>
            </a:prstGeom>
            <a:ln w="19050">
              <a:solidFill>
                <a:schemeClr val="tx1"/>
              </a:solidFill>
              <a:tailEnd type="arrow"/>
            </a:ln>
          </p:spPr>
          <p:style>
            <a:lnRef idx="1">
              <a:schemeClr val="accent1"/>
            </a:lnRef>
            <a:fillRef idx="0">
              <a:schemeClr val="accent1"/>
            </a:fillRef>
            <a:effectRef idx="0">
              <a:schemeClr val="accent1"/>
            </a:effectRef>
            <a:fontRef idx="minor">
              <a:schemeClr val="tx1"/>
            </a:fontRef>
          </p:style>
        </p:cxnSp>
      </p:grpSp>
      <p:sp>
        <p:nvSpPr>
          <p:cNvPr id="13" name="テキスト ボックス 12"/>
          <p:cNvSpPr txBox="1"/>
          <p:nvPr/>
        </p:nvSpPr>
        <p:spPr>
          <a:xfrm>
            <a:off x="1271470" y="717030"/>
            <a:ext cx="3168352" cy="5650709"/>
          </a:xfrm>
          <a:prstGeom prst="rect">
            <a:avLst/>
          </a:prstGeom>
          <a:noFill/>
        </p:spPr>
        <p:txBody>
          <a:bodyPr wrap="square" lIns="18000" tIns="18000" rIns="18000" bIns="1800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0" i="0" u="sng"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概要（１）　～大阪港の現状～</a:t>
            </a:r>
            <a:endParaRPr kumimoji="1" lang="en-US" altLang="ja-JP" sz="1800" b="0" i="0" u="sng"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177800" marR="0" lvl="0" indent="-17780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177800" marR="0" lvl="0" indent="-177800" algn="l" defTabSz="914400" rtl="0" eaLnBrk="1" fontAlgn="auto" latinLnBrk="0" hangingPunct="1">
              <a:lnSpc>
                <a:spcPts val="1700"/>
              </a:lnSpc>
              <a:spcBef>
                <a:spcPts val="0"/>
              </a:spcBef>
              <a:spcAft>
                <a:spcPts val="0"/>
              </a:spcAft>
              <a:buClrTx/>
              <a:buSzTx/>
              <a:buFontTx/>
              <a:buNone/>
              <a:tabLst/>
              <a:defRPr/>
            </a:pPr>
            <a:r>
              <a:rPr kumimoji="1" lang="ja-JP" altLang="en-US" sz="13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○大阪・関西の経済活動を支える大阪港は、河川港として発展してきたが、増加する物流需要に応え、その中心地を、新たに造成した人工島にシフトさせてきた。</a:t>
            </a:r>
            <a:endParaRPr kumimoji="1" lang="en-US" altLang="ja-JP" sz="13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177800" marR="0" lvl="0" indent="-177800" algn="l" defTabSz="914400" rtl="0" eaLnBrk="1" fontAlgn="auto" latinLnBrk="0" hangingPunct="1">
              <a:lnSpc>
                <a:spcPts val="1700"/>
              </a:lnSpc>
              <a:spcBef>
                <a:spcPts val="0"/>
              </a:spcBef>
              <a:spcAft>
                <a:spcPts val="0"/>
              </a:spcAft>
              <a:buClrTx/>
              <a:buSzTx/>
              <a:buFontTx/>
              <a:buNone/>
              <a:tabLst/>
              <a:defRPr/>
            </a:pPr>
            <a:endParaRPr kumimoji="1" lang="en-US" altLang="ja-JP" sz="13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177800" marR="0" lvl="0" indent="-177800" algn="l" defTabSz="914400" rtl="0" eaLnBrk="1" fontAlgn="auto" latinLnBrk="0" hangingPunct="1">
              <a:lnSpc>
                <a:spcPts val="1700"/>
              </a:lnSpc>
              <a:spcBef>
                <a:spcPts val="0"/>
              </a:spcBef>
              <a:spcAft>
                <a:spcPts val="0"/>
              </a:spcAft>
              <a:buClrTx/>
              <a:buSzTx/>
              <a:buFontTx/>
              <a:buNone/>
              <a:tabLst/>
              <a:defRPr/>
            </a:pPr>
            <a:r>
              <a:rPr kumimoji="1" lang="ja-JP" altLang="en-US" sz="13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○大阪湾岸部（咲洲、舞洲、夢洲）の土地造成は、都市部の建設残土やごみの焼却灰等を受け入れ進められてきた。その面積は約</a:t>
            </a:r>
            <a:r>
              <a:rPr kumimoji="1" lang="en-US" altLang="ja-JP" sz="13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17km</a:t>
            </a:r>
            <a:r>
              <a:rPr kumimoji="1" lang="en-US" altLang="ja-JP" sz="1300" b="0" i="0" u="none" strike="noStrike" kern="1200" cap="none" spc="0" normalizeH="0" baseline="30000" noProof="0" dirty="0">
                <a:ln>
                  <a:noFill/>
                </a:ln>
                <a:solidFill>
                  <a:prstClr val="black"/>
                </a:solidFill>
                <a:effectLst/>
                <a:uLnTx/>
                <a:uFillTx/>
                <a:latin typeface="ＭＳ Ｐ明朝" pitchFamily="18" charset="-128"/>
                <a:ea typeface="ＭＳ Ｐ明朝" pitchFamily="18" charset="-128"/>
                <a:cs typeface="+mn-cs"/>
              </a:rPr>
              <a:t>2</a:t>
            </a:r>
            <a:r>
              <a:rPr kumimoji="1" lang="ja-JP" altLang="en-US" sz="13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におよび、阪神甲子園球場の約</a:t>
            </a:r>
            <a:r>
              <a:rPr kumimoji="1" lang="en-US" altLang="ja-JP" sz="13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430</a:t>
            </a:r>
            <a:r>
              <a:rPr kumimoji="1" lang="ja-JP" altLang="en-US" sz="13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個分に相当する。</a:t>
            </a:r>
            <a:endParaRPr kumimoji="1" lang="en-US" altLang="ja-JP" sz="13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85725" marR="0" lvl="0" indent="-85725" algn="l" defTabSz="914400" rtl="0" eaLnBrk="1" fontAlgn="auto" latinLnBrk="0" hangingPunct="1">
              <a:lnSpc>
                <a:spcPts val="1700"/>
              </a:lnSpc>
              <a:spcBef>
                <a:spcPts val="0"/>
              </a:spcBef>
              <a:spcAft>
                <a:spcPts val="0"/>
              </a:spcAft>
              <a:buClrTx/>
              <a:buSzTx/>
              <a:buFontTx/>
              <a:buNone/>
              <a:tabLst/>
              <a:defRPr/>
            </a:pPr>
            <a:endParaRPr kumimoji="1" lang="en-US" altLang="ja-JP" sz="13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177800" marR="0" lvl="0" indent="-177800" algn="l" defTabSz="914400" rtl="0" eaLnBrk="1" fontAlgn="auto" latinLnBrk="0" hangingPunct="1">
              <a:lnSpc>
                <a:spcPts val="1700"/>
              </a:lnSpc>
              <a:spcBef>
                <a:spcPts val="0"/>
              </a:spcBef>
              <a:spcAft>
                <a:spcPts val="0"/>
              </a:spcAft>
              <a:buClrTx/>
              <a:buSzTx/>
              <a:buFontTx/>
              <a:buNone/>
              <a:tabLst/>
              <a:defRPr/>
            </a:pPr>
            <a:r>
              <a:rPr kumimoji="1" lang="ja-JP" altLang="en-US" sz="13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○関西の物流の中心である大阪港は、大阪市が管理しており、国際コンテナの取扱量が</a:t>
            </a:r>
            <a:r>
              <a:rPr kumimoji="1" lang="en-US" altLang="ja-JP" sz="13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213</a:t>
            </a:r>
            <a:r>
              <a:rPr kumimoji="1" lang="ja-JP" altLang="en-US" sz="13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万個</a:t>
            </a:r>
            <a:r>
              <a:rPr kumimoji="1" lang="en-US" altLang="ja-JP" sz="13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a:t>
            </a:r>
            <a:r>
              <a:rPr kumimoji="1" lang="ja-JP" altLang="en-US" sz="13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年</a:t>
            </a:r>
            <a:r>
              <a:rPr kumimoji="1" lang="en-US" altLang="ja-JP" sz="1300" b="0" i="0" u="none" strike="noStrike" kern="1200" cap="none" spc="0" normalizeH="0" baseline="30000" noProof="0" dirty="0">
                <a:ln>
                  <a:noFill/>
                </a:ln>
                <a:solidFill>
                  <a:prstClr val="black"/>
                </a:solidFill>
                <a:effectLst/>
                <a:uLnTx/>
                <a:uFillTx/>
                <a:latin typeface="ＭＳ Ｐ明朝" pitchFamily="18" charset="-128"/>
                <a:ea typeface="ＭＳ Ｐ明朝" pitchFamily="18" charset="-128"/>
                <a:cs typeface="+mn-cs"/>
              </a:rPr>
              <a:t>※</a:t>
            </a:r>
            <a:r>
              <a:rPr kumimoji="1" lang="ja-JP" altLang="en-US" sz="13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で日本</a:t>
            </a:r>
            <a:r>
              <a:rPr kumimoji="1" lang="en-US" altLang="ja-JP" sz="13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5</a:t>
            </a:r>
            <a:r>
              <a:rPr kumimoji="1" lang="ja-JP" altLang="en-US" sz="13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位の港である。また、上海港と</a:t>
            </a:r>
            <a:r>
              <a:rPr kumimoji="1" lang="en-US" altLang="ja-JP" sz="13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77</a:t>
            </a:r>
            <a:r>
              <a:rPr kumimoji="1" lang="ja-JP" altLang="en-US" sz="13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便</a:t>
            </a:r>
            <a:r>
              <a:rPr kumimoji="1" lang="en-US" altLang="ja-JP" sz="13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a:t>
            </a:r>
            <a:r>
              <a:rPr kumimoji="1" lang="ja-JP" altLang="en-US" sz="13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月の運航があるなど、中国・東南アジアと密接な関係をもつ。</a:t>
            </a:r>
            <a:endParaRPr kumimoji="1" lang="en-US" altLang="ja-JP" sz="13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177800" marR="0" lvl="0" indent="-177800" algn="l" defTabSz="914400" rtl="0" eaLnBrk="1" fontAlgn="auto" latinLnBrk="0" hangingPunct="1">
              <a:lnSpc>
                <a:spcPts val="1700"/>
              </a:lnSpc>
              <a:spcBef>
                <a:spcPts val="0"/>
              </a:spcBef>
              <a:spcAft>
                <a:spcPts val="0"/>
              </a:spcAft>
              <a:buClrTx/>
              <a:buSzTx/>
              <a:buFontTx/>
              <a:buNone/>
              <a:tabLst/>
              <a:defRPr/>
            </a:pPr>
            <a:r>
              <a:rPr kumimoji="1" lang="ja-JP" altLang="en-US" sz="13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　　　</a:t>
            </a:r>
            <a:r>
              <a:rPr kumimoji="1" lang="en-US" altLang="ja-JP" sz="13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※20</a:t>
            </a:r>
            <a:r>
              <a:rPr kumimoji="1" lang="ja-JP" altLang="en-US" sz="13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フィートコンテナ換算</a:t>
            </a:r>
            <a:endParaRPr kumimoji="1" lang="en-US" altLang="ja-JP" sz="13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85725" marR="0" lvl="0" indent="-85725" algn="l" defTabSz="914400" rtl="0" eaLnBrk="1" fontAlgn="auto" latinLnBrk="0" hangingPunct="1">
              <a:lnSpc>
                <a:spcPts val="1700"/>
              </a:lnSpc>
              <a:spcBef>
                <a:spcPts val="0"/>
              </a:spcBef>
              <a:spcAft>
                <a:spcPts val="0"/>
              </a:spcAft>
              <a:buClrTx/>
              <a:buSzTx/>
              <a:buFontTx/>
              <a:buNone/>
              <a:tabLst/>
              <a:defRPr/>
            </a:pPr>
            <a:endParaRPr kumimoji="1" lang="en-US" altLang="ja-JP" sz="13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177800" marR="0" lvl="0" indent="-177800" algn="l" defTabSz="914400" rtl="0" eaLnBrk="1" fontAlgn="auto" latinLnBrk="0" hangingPunct="1">
              <a:lnSpc>
                <a:spcPts val="1700"/>
              </a:lnSpc>
              <a:spcBef>
                <a:spcPts val="0"/>
              </a:spcBef>
              <a:spcAft>
                <a:spcPts val="0"/>
              </a:spcAft>
              <a:buClrTx/>
              <a:buSzTx/>
              <a:buFontTx/>
              <a:buNone/>
              <a:tabLst/>
              <a:defRPr/>
            </a:pPr>
            <a:r>
              <a:rPr kumimoji="1" lang="ja-JP" altLang="en-US" sz="13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○近年では、国内外資本の巨大な物流倉庫も建ち並び、大阪・関西の経済活動や市民生活を支えている。さらに、企業の立地やスポーツ施設、環境施設の立地など、多目的に活用されている。</a:t>
            </a:r>
          </a:p>
        </p:txBody>
      </p:sp>
      <p:sp>
        <p:nvSpPr>
          <p:cNvPr id="15" name="正方形/長方形 14"/>
          <p:cNvSpPr/>
          <p:nvPr/>
        </p:nvSpPr>
        <p:spPr>
          <a:xfrm>
            <a:off x="1199456" y="476672"/>
            <a:ext cx="3240361" cy="6221840"/>
          </a:xfrm>
          <a:prstGeom prst="rect">
            <a:avLst/>
          </a:prstGeom>
          <a:noFill/>
          <a:ln w="12700">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16" name="正方形/長方形 15"/>
          <p:cNvSpPr/>
          <p:nvPr/>
        </p:nvSpPr>
        <p:spPr>
          <a:xfrm>
            <a:off x="4524520" y="485896"/>
            <a:ext cx="6464275" cy="6223248"/>
          </a:xfrm>
          <a:prstGeom prst="rect">
            <a:avLst/>
          </a:prstGeom>
          <a:noFill/>
          <a:ln w="12700">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14" name="スライド番号プレースホルダー 3"/>
          <p:cNvSpPr>
            <a:spLocks noGrp="1"/>
          </p:cNvSpPr>
          <p:nvPr>
            <p:ph type="sldNum" sz="quarter" idx="12"/>
          </p:nvPr>
        </p:nvSpPr>
        <p:spPr>
          <a:xfrm>
            <a:off x="10134600" y="6476387"/>
            <a:ext cx="2057400" cy="365125"/>
          </a:xfrm>
        </p:spPr>
        <p:txBody>
          <a:bodyPr/>
          <a:lstStyle/>
          <a:p>
            <a:fld id="{138CA411-231B-42B9-AF63-97A64194AA60}" type="slidenum">
              <a:rPr lang="ja-JP" altLang="en-US" sz="1400" b="1" smtClean="0">
                <a:solidFill>
                  <a:schemeClr val="tx1"/>
                </a:solidFill>
                <a:latin typeface="ＭＳ Ｐゴシック" panose="020B0600070205080204" pitchFamily="50" charset="-128"/>
                <a:ea typeface="ＭＳ Ｐゴシック" panose="020B0600070205080204" pitchFamily="50" charset="-128"/>
              </a:rPr>
              <a:pPr/>
              <a:t>65</a:t>
            </a:fld>
            <a:endParaRPr lang="ja-JP" altLang="en-US" sz="1400" b="1" dirty="0">
              <a:solidFill>
                <a:schemeClr val="tx1"/>
              </a:solidFill>
              <a:latin typeface="ＭＳ Ｐゴシック" panose="020B0600070205080204" pitchFamily="50" charset="-128"/>
              <a:ea typeface="ＭＳ Ｐゴシック" panose="020B0600070205080204" pitchFamily="50" charset="-128"/>
            </a:endParaRPr>
          </a:p>
        </p:txBody>
      </p:sp>
    </p:spTree>
    <p:extLst>
      <p:ext uri="{BB962C8B-B14F-4D97-AF65-F5344CB8AC3E}">
        <p14:creationId xmlns:p14="http://schemas.microsoft.com/office/powerpoint/2010/main" val="173799239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2"/>
          <p:cNvSpPr txBox="1">
            <a:spLocks noChangeArrowheads="1"/>
          </p:cNvSpPr>
          <p:nvPr/>
        </p:nvSpPr>
        <p:spPr bwMode="auto">
          <a:xfrm>
            <a:off x="1143000" y="15"/>
            <a:ext cx="9906000" cy="408111"/>
          </a:xfrm>
          <a:prstGeom prst="rect">
            <a:avLst/>
          </a:prstGeom>
          <a:gradFill rotWithShape="1">
            <a:gsLst>
              <a:gs pos="0">
                <a:srgbClr val="000066"/>
              </a:gs>
              <a:gs pos="50000">
                <a:srgbClr val="0000FF"/>
              </a:gs>
              <a:gs pos="100000">
                <a:srgbClr val="000066"/>
              </a:gs>
            </a:gsLst>
            <a:lin ang="5400000" scaled="1"/>
          </a:gradFill>
          <a:ln w="9525">
            <a:noFill/>
            <a:miter lim="800000"/>
            <a:headEnd/>
            <a:tailEnd/>
          </a:ln>
        </p:spPr>
        <p:txBody>
          <a:bodyPr vert="horz" wrap="square" lIns="91428" tIns="45714" rIns="91428" bIns="45714" numCol="1" anchor="ctr"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rPr>
              <a:t>７</a:t>
            </a:r>
            <a:r>
              <a:rPr kumimoji="1" lang="ja-JP" altLang="en-US" sz="2000" b="1" i="0" u="none" strike="noStrike" kern="1200" cap="none" spc="0" normalizeH="0" baseline="0" noProof="0" dirty="0" err="1" smtClean="0">
                <a:ln>
                  <a:noFill/>
                </a:ln>
                <a:solidFill>
                  <a:prstClr val="white"/>
                </a:solidFill>
                <a:effectLst/>
                <a:uLnTx/>
                <a:uFillTx/>
                <a:latin typeface="ＭＳ ゴシック" pitchFamily="49" charset="-128"/>
                <a:ea typeface="ＭＳ ゴシック" pitchFamily="49" charset="-128"/>
                <a:cs typeface="+mn-cs"/>
              </a:rPr>
              <a:t>．</a:t>
            </a:r>
            <a:r>
              <a:rPr kumimoji="1" lang="ja-JP" altLang="en-US" sz="20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rPr>
              <a:t>夢洲等</a:t>
            </a:r>
            <a:endParaRPr kumimoji="1" lang="en-US" altLang="ja-JP" sz="2000" b="1" i="0" u="none" strike="sng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endParaRPr>
          </a:p>
        </p:txBody>
      </p:sp>
      <p:sp>
        <p:nvSpPr>
          <p:cNvPr id="13" name="テキスト ボックス 12"/>
          <p:cNvSpPr txBox="1"/>
          <p:nvPr/>
        </p:nvSpPr>
        <p:spPr>
          <a:xfrm>
            <a:off x="1199455" y="476676"/>
            <a:ext cx="3677345"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0" i="0" u="sng"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概要（２）　～夢洲～</a:t>
            </a:r>
            <a:endParaRPr kumimoji="1" lang="en-US" altLang="ja-JP" sz="1800" b="0" i="0" u="sng"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22" name="テキスト ボックス 21"/>
          <p:cNvSpPr txBox="1"/>
          <p:nvPr/>
        </p:nvSpPr>
        <p:spPr>
          <a:xfrm>
            <a:off x="1302840" y="901789"/>
            <a:ext cx="9666557" cy="553998"/>
          </a:xfrm>
          <a:prstGeom prst="rect">
            <a:avLst/>
          </a:prstGeom>
          <a:solidFill>
            <a:schemeClr val="bg1"/>
          </a:solidFill>
        </p:spPr>
        <p:txBody>
          <a:bodyPr wrap="square" rtlCol="0">
            <a:spAutoFit/>
          </a:bodyPr>
          <a:lstStyle/>
          <a:p>
            <a:pPr marL="85725" marR="0" lvl="0" indent="-85725" algn="l" defTabSz="914400" rtl="0" eaLnBrk="1" fontAlgn="auto" latinLnBrk="0" hangingPunct="1">
              <a:lnSpc>
                <a:spcPts val="18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・東側のエリアにおいては、コンテナターミナルを中心とした物流施設が先行的に立地しており、関西の経済活動を支えている。</a:t>
            </a:r>
            <a:endParaRPr kumimoji="1" lang="en-US" altLang="ja-JP" sz="14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85725" marR="0" lvl="0" indent="-85725" algn="l" defTabSz="914400" rtl="0" eaLnBrk="1" fontAlgn="auto" latinLnBrk="0" hangingPunct="1">
              <a:lnSpc>
                <a:spcPts val="18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・西側には</a:t>
            </a:r>
            <a:r>
              <a:rPr kumimoji="1" lang="en-US" altLang="ja-JP" sz="14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10MW</a:t>
            </a:r>
            <a:r>
              <a:rPr kumimoji="1" lang="ja-JP" altLang="en-US" sz="14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のメガソーラーが稼働、自然にやさしい電力を生み出している。</a:t>
            </a:r>
          </a:p>
        </p:txBody>
      </p:sp>
      <p:pic>
        <p:nvPicPr>
          <p:cNvPr id="25" name="図 24"/>
          <p:cNvPicPr>
            <a:picLocks noChangeAspect="1"/>
          </p:cNvPicPr>
          <p:nvPr/>
        </p:nvPicPr>
        <p:blipFill rotWithShape="1">
          <a:blip r:embed="rId3"/>
          <a:srcRect l="8932" t="17846" r="50884" b="30267"/>
          <a:stretch/>
        </p:blipFill>
        <p:spPr>
          <a:xfrm>
            <a:off x="1277540" y="2351982"/>
            <a:ext cx="2091099" cy="1518066"/>
          </a:xfrm>
          <a:prstGeom prst="rect">
            <a:avLst/>
          </a:prstGeom>
        </p:spPr>
      </p:pic>
      <p:pic>
        <p:nvPicPr>
          <p:cNvPr id="26" name="図 25"/>
          <p:cNvPicPr>
            <a:picLocks noChangeAspect="1"/>
          </p:cNvPicPr>
          <p:nvPr/>
        </p:nvPicPr>
        <p:blipFill rotWithShape="1">
          <a:blip r:embed="rId4"/>
          <a:srcRect l="25986" t="17723" r="32540" b="30849"/>
          <a:stretch/>
        </p:blipFill>
        <p:spPr>
          <a:xfrm>
            <a:off x="4538634" y="2413591"/>
            <a:ext cx="2158228" cy="1504636"/>
          </a:xfrm>
          <a:prstGeom prst="rect">
            <a:avLst/>
          </a:prstGeom>
        </p:spPr>
      </p:pic>
      <p:pic>
        <p:nvPicPr>
          <p:cNvPr id="28" name="図 27"/>
          <p:cNvPicPr>
            <a:picLocks noChangeAspect="1"/>
          </p:cNvPicPr>
          <p:nvPr/>
        </p:nvPicPr>
        <p:blipFill rotWithShape="1">
          <a:blip r:embed="rId5"/>
          <a:srcRect l="36119" t="32086" r="32434" b="18569"/>
          <a:stretch/>
        </p:blipFill>
        <p:spPr>
          <a:xfrm>
            <a:off x="7866858" y="2274171"/>
            <a:ext cx="1963730" cy="1732432"/>
          </a:xfrm>
          <a:prstGeom prst="rect">
            <a:avLst/>
          </a:prstGeom>
        </p:spPr>
      </p:pic>
      <p:sp>
        <p:nvSpPr>
          <p:cNvPr id="29" name="正方形/長方形 28"/>
          <p:cNvSpPr/>
          <p:nvPr/>
        </p:nvSpPr>
        <p:spPr>
          <a:xfrm>
            <a:off x="1101167" y="2020233"/>
            <a:ext cx="2476960" cy="276999"/>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① </a:t>
            </a:r>
            <a:r>
              <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S63 </a:t>
            </a: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「テクノポート大阪」基本計画</a:t>
            </a:r>
          </a:p>
        </p:txBody>
      </p:sp>
      <p:sp>
        <p:nvSpPr>
          <p:cNvPr id="31" name="正方形/長方形 30"/>
          <p:cNvSpPr/>
          <p:nvPr/>
        </p:nvSpPr>
        <p:spPr>
          <a:xfrm>
            <a:off x="4399267" y="2020233"/>
            <a:ext cx="2518638" cy="276999"/>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② </a:t>
            </a:r>
            <a:r>
              <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H12 </a:t>
            </a: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「夢洲まちづくり計画（素案）」</a:t>
            </a:r>
          </a:p>
        </p:txBody>
      </p:sp>
      <p:sp>
        <p:nvSpPr>
          <p:cNvPr id="33" name="正方形/長方形 32"/>
          <p:cNvSpPr/>
          <p:nvPr/>
        </p:nvSpPr>
        <p:spPr>
          <a:xfrm>
            <a:off x="7808881" y="2023405"/>
            <a:ext cx="2021707" cy="276999"/>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③ </a:t>
            </a:r>
            <a:r>
              <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H29</a:t>
            </a: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「夢洲まちづくり構想」</a:t>
            </a:r>
          </a:p>
        </p:txBody>
      </p:sp>
      <p:sp>
        <p:nvSpPr>
          <p:cNvPr id="34" name="正方形/長方形 33"/>
          <p:cNvSpPr/>
          <p:nvPr/>
        </p:nvSpPr>
        <p:spPr>
          <a:xfrm>
            <a:off x="1141399" y="1651934"/>
            <a:ext cx="2169184" cy="307777"/>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＜夢洲まちづくりの経緯＞</a:t>
            </a:r>
            <a:endParaRPr kumimoji="1" lang="en-US" altLang="ja-JP"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8" name="正方形/長方形 7"/>
          <p:cNvSpPr/>
          <p:nvPr/>
        </p:nvSpPr>
        <p:spPr>
          <a:xfrm>
            <a:off x="1143001" y="476677"/>
            <a:ext cx="9905999" cy="3726550"/>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graphicFrame>
        <p:nvGraphicFramePr>
          <p:cNvPr id="19" name="表 18"/>
          <p:cNvGraphicFramePr>
            <a:graphicFrameLocks noGrp="1"/>
          </p:cNvGraphicFramePr>
          <p:nvPr>
            <p:extLst>
              <p:ext uri="{D42A27DB-BD31-4B8C-83A1-F6EECF244321}">
                <p14:modId xmlns:p14="http://schemas.microsoft.com/office/powerpoint/2010/main" val="4206320348"/>
              </p:ext>
            </p:extLst>
          </p:nvPr>
        </p:nvGraphicFramePr>
        <p:xfrm>
          <a:off x="1141399" y="4920944"/>
          <a:ext cx="9924777" cy="1079185"/>
        </p:xfrm>
        <a:graphic>
          <a:graphicData uri="http://schemas.openxmlformats.org/drawingml/2006/table">
            <a:tbl>
              <a:tblPr firstRow="1" bandRow="1">
                <a:tableStyleId>{5C22544A-7EE6-4342-B048-85BDC9FD1C3A}</a:tableStyleId>
              </a:tblPr>
              <a:tblGrid>
                <a:gridCol w="3924087">
                  <a:extLst>
                    <a:ext uri="{9D8B030D-6E8A-4147-A177-3AD203B41FA5}">
                      <a16:colId xmlns:a16="http://schemas.microsoft.com/office/drawing/2014/main" val="20001"/>
                    </a:ext>
                  </a:extLst>
                </a:gridCol>
                <a:gridCol w="6000690">
                  <a:extLst>
                    <a:ext uri="{9D8B030D-6E8A-4147-A177-3AD203B41FA5}">
                      <a16:colId xmlns:a16="http://schemas.microsoft.com/office/drawing/2014/main" val="20002"/>
                    </a:ext>
                  </a:extLst>
                </a:gridCol>
              </a:tblGrid>
              <a:tr h="256119">
                <a:tc>
                  <a:txBody>
                    <a:bodyPr/>
                    <a:lstStyle/>
                    <a:p>
                      <a:pPr algn="ctr"/>
                      <a:r>
                        <a:rPr kumimoji="1" lang="ja-JP" altLang="en-US" sz="1400" b="0" dirty="0">
                          <a:solidFill>
                            <a:schemeClr val="tx1"/>
                          </a:solidFill>
                          <a:latin typeface="+mn-ea"/>
                          <a:ea typeface="+mn-ea"/>
                        </a:rPr>
                        <a:t>課題</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kumimoji="1" lang="ja-JP" altLang="en-US" sz="1400" b="0" dirty="0" smtClean="0">
                          <a:solidFill>
                            <a:schemeClr val="tx1"/>
                          </a:solidFill>
                          <a:latin typeface="+mn-ea"/>
                          <a:ea typeface="+mn-ea"/>
                        </a:rPr>
                        <a:t>取組</a:t>
                      </a:r>
                      <a:endParaRPr kumimoji="1" lang="ja-JP" altLang="en-US" sz="1400" b="0" dirty="0">
                        <a:solidFill>
                          <a:schemeClr val="tx1"/>
                        </a:solidFill>
                        <a:latin typeface="+mn-ea"/>
                        <a:ea typeface="+mn-ea"/>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0"/>
                  </a:ext>
                </a:extLst>
              </a:tr>
              <a:tr h="774385">
                <a:tc>
                  <a:txBody>
                    <a:bodyPr/>
                    <a:lstStyle/>
                    <a:p>
                      <a:pPr marL="95250" marR="0" indent="-95250" algn="l" defTabSz="957700" rtl="0" eaLnBrk="1" fontAlgn="auto" latinLnBrk="0" hangingPunct="1">
                        <a:lnSpc>
                          <a:spcPct val="100000"/>
                        </a:lnSpc>
                        <a:spcBef>
                          <a:spcPts val="0"/>
                        </a:spcBef>
                        <a:spcAft>
                          <a:spcPts val="0"/>
                        </a:spcAft>
                        <a:buClrTx/>
                        <a:buSzTx/>
                        <a:buFontTx/>
                        <a:buNone/>
                        <a:tabLst/>
                        <a:defRPr/>
                      </a:pPr>
                      <a:r>
                        <a:rPr kumimoji="1" lang="ja-JP" altLang="en-US" sz="1400" b="0" strike="noStrike" baseline="0" dirty="0">
                          <a:solidFill>
                            <a:schemeClr val="tx1"/>
                          </a:solidFill>
                          <a:latin typeface="ＭＳ Ｐ明朝" pitchFamily="18" charset="-128"/>
                          <a:ea typeface="ＭＳ Ｐ明朝" pitchFamily="18" charset="-128"/>
                        </a:rPr>
                        <a:t>・東側では国際コンテナターミナルを中心として物流施設が立地しているが、中央部（埋立中区域含む）の広大な敷地の有効活用が望まれている。</a:t>
                      </a:r>
                      <a:endParaRPr kumimoji="1" lang="en-US" altLang="ja-JP" sz="1400" b="0" strike="noStrike" baseline="0" dirty="0">
                        <a:solidFill>
                          <a:schemeClr val="tx1"/>
                        </a:solidFill>
                        <a:latin typeface="ＭＳ Ｐ明朝" pitchFamily="18" charset="-128"/>
                        <a:ea typeface="ＭＳ Ｐ明朝" pitchFamily="18"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82550" marR="0" lvl="0" indent="-82550" algn="l" defTabSz="914400" rtl="0" eaLnBrk="1" fontAlgn="auto" latinLnBrk="0" hangingPunct="1">
                        <a:lnSpc>
                          <a:spcPct val="100000"/>
                        </a:lnSpc>
                        <a:spcBef>
                          <a:spcPts val="0"/>
                        </a:spcBef>
                        <a:spcAft>
                          <a:spcPts val="0"/>
                        </a:spcAft>
                        <a:buClrTx/>
                        <a:buSzTx/>
                        <a:buFontTx/>
                        <a:buNone/>
                        <a:tabLst/>
                        <a:defRPr/>
                      </a:pPr>
                      <a:r>
                        <a:rPr lang="ja-JP" altLang="en-US" sz="1400" strike="noStrike" baseline="0" dirty="0">
                          <a:solidFill>
                            <a:schemeClr val="tx1"/>
                          </a:solidFill>
                          <a:latin typeface="ＭＳ Ｐ明朝" pitchFamily="18" charset="-128"/>
                          <a:ea typeface="ＭＳ Ｐ明朝" pitchFamily="18" charset="-128"/>
                        </a:rPr>
                        <a:t>・「リゾート」と「シティ」の要素を融合させた空間を形成し、「スマート」な</a:t>
                      </a:r>
                      <a:r>
                        <a:rPr lang="ja-JP" altLang="en-US" sz="1400" strike="noStrike" baseline="0" dirty="0" smtClean="0">
                          <a:solidFill>
                            <a:schemeClr val="tx1"/>
                          </a:solidFill>
                          <a:latin typeface="ＭＳ Ｐ明朝" pitchFamily="18" charset="-128"/>
                          <a:ea typeface="ＭＳ Ｐ明朝" pitchFamily="18" charset="-128"/>
                        </a:rPr>
                        <a:t>取組に</a:t>
                      </a:r>
                      <a:r>
                        <a:rPr lang="ja-JP" altLang="en-US" sz="1400" strike="noStrike" baseline="0" dirty="0">
                          <a:solidFill>
                            <a:schemeClr val="tx1"/>
                          </a:solidFill>
                          <a:latin typeface="ＭＳ Ｐ明朝" pitchFamily="18" charset="-128"/>
                          <a:ea typeface="ＭＳ Ｐ明朝" pitchFamily="18" charset="-128"/>
                        </a:rPr>
                        <a:t>よって、まち全体の連携を高度化し、国際観光拠点機能の強化を図る。</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3"/>
                  </a:ext>
                </a:extLst>
              </a:tr>
            </a:tbl>
          </a:graphicData>
        </a:graphic>
      </p:graphicFrame>
      <p:sp>
        <p:nvSpPr>
          <p:cNvPr id="20" name="テキスト ボックス 19"/>
          <p:cNvSpPr txBox="1"/>
          <p:nvPr/>
        </p:nvSpPr>
        <p:spPr>
          <a:xfrm>
            <a:off x="1101167" y="4519405"/>
            <a:ext cx="9649072" cy="338554"/>
          </a:xfrm>
          <a:prstGeom prst="rect">
            <a:avLst/>
          </a:prstGeom>
          <a:noFill/>
          <a:ln w="12700">
            <a:noFill/>
            <a:prstDash val="sysDash"/>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rPr>
              <a:t>○課題と</a:t>
            </a:r>
            <a:r>
              <a:rPr kumimoji="1" lang="ja-JP" altLang="en-US" sz="1600" b="0" i="0" u="none" strike="noStrike" kern="1200" cap="none" spc="0" normalizeH="0" baseline="0" noProof="0" dirty="0" smtClean="0">
                <a:ln>
                  <a:noFill/>
                </a:ln>
                <a:effectLst/>
                <a:uLnTx/>
                <a:uFillTx/>
                <a:latin typeface="Calibri" panose="020F0502020204030204"/>
                <a:ea typeface="ＭＳ Ｐゴシック" panose="020B0600070205080204" pitchFamily="50" charset="-128"/>
                <a:cs typeface="+mn-cs"/>
              </a:rPr>
              <a:t>取組</a:t>
            </a:r>
            <a:r>
              <a:rPr kumimoji="1" lang="ja-JP" altLang="en-US" sz="14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rPr>
              <a:t>　　</a:t>
            </a:r>
            <a:endParaRPr kumimoji="1" lang="en-US" altLang="ja-JP" sz="14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endParaRPr>
          </a:p>
        </p:txBody>
      </p:sp>
      <p:sp>
        <p:nvSpPr>
          <p:cNvPr id="15" name="スライド番号プレースホルダー 3"/>
          <p:cNvSpPr>
            <a:spLocks noGrp="1"/>
          </p:cNvSpPr>
          <p:nvPr>
            <p:ph type="sldNum" sz="quarter" idx="12"/>
          </p:nvPr>
        </p:nvSpPr>
        <p:spPr>
          <a:xfrm>
            <a:off x="10134600" y="6476387"/>
            <a:ext cx="2057400" cy="365125"/>
          </a:xfrm>
        </p:spPr>
        <p:txBody>
          <a:bodyPr/>
          <a:lstStyle/>
          <a:p>
            <a:fld id="{138CA411-231B-42B9-AF63-97A64194AA60}" type="slidenum">
              <a:rPr lang="ja-JP" altLang="en-US" sz="1400" b="1" smtClean="0">
                <a:solidFill>
                  <a:schemeClr val="tx1"/>
                </a:solidFill>
                <a:latin typeface="ＭＳ Ｐゴシック" panose="020B0600070205080204" pitchFamily="50" charset="-128"/>
                <a:ea typeface="ＭＳ Ｐゴシック" panose="020B0600070205080204" pitchFamily="50" charset="-128"/>
              </a:rPr>
              <a:pPr/>
              <a:t>66</a:t>
            </a:fld>
            <a:endParaRPr lang="ja-JP" altLang="en-US" sz="1400" b="1" dirty="0">
              <a:solidFill>
                <a:schemeClr val="tx1"/>
              </a:solidFill>
              <a:latin typeface="ＭＳ Ｐゴシック" panose="020B0600070205080204" pitchFamily="50" charset="-128"/>
              <a:ea typeface="ＭＳ Ｐゴシック" panose="020B0600070205080204" pitchFamily="50" charset="-128"/>
            </a:endParaRPr>
          </a:p>
        </p:txBody>
      </p:sp>
    </p:spTree>
    <p:extLst>
      <p:ext uri="{BB962C8B-B14F-4D97-AF65-F5344CB8AC3E}">
        <p14:creationId xmlns:p14="http://schemas.microsoft.com/office/powerpoint/2010/main" val="147302152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2"/>
          <p:cNvSpPr txBox="1">
            <a:spLocks noChangeArrowheads="1"/>
          </p:cNvSpPr>
          <p:nvPr/>
        </p:nvSpPr>
        <p:spPr bwMode="auto">
          <a:xfrm>
            <a:off x="1143000" y="3"/>
            <a:ext cx="9906000" cy="408111"/>
          </a:xfrm>
          <a:prstGeom prst="rect">
            <a:avLst/>
          </a:prstGeom>
          <a:gradFill rotWithShape="1">
            <a:gsLst>
              <a:gs pos="0">
                <a:srgbClr val="000066"/>
              </a:gs>
              <a:gs pos="50000">
                <a:srgbClr val="0000FF"/>
              </a:gs>
              <a:gs pos="100000">
                <a:srgbClr val="000066"/>
              </a:gs>
            </a:gsLst>
            <a:lin ang="5400000" scaled="1"/>
          </a:gradFill>
          <a:ln w="9525">
            <a:noFill/>
            <a:miter lim="800000"/>
            <a:headEnd/>
            <a:tailEnd/>
          </a:ln>
        </p:spPr>
        <p:txBody>
          <a:bodyPr vert="horz" wrap="square" lIns="91428" tIns="45714" rIns="91428" bIns="45714" numCol="1" anchor="ctr"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rPr>
              <a:t>７</a:t>
            </a:r>
            <a:r>
              <a:rPr kumimoji="1" lang="ja-JP" altLang="en-US" sz="2000" b="1" i="0" u="none" strike="noStrike" kern="1200" cap="none" spc="0" normalizeH="0" baseline="0" noProof="0" dirty="0" err="1" smtClean="0">
                <a:ln>
                  <a:noFill/>
                </a:ln>
                <a:solidFill>
                  <a:prstClr val="white"/>
                </a:solidFill>
                <a:effectLst/>
                <a:uLnTx/>
                <a:uFillTx/>
                <a:latin typeface="ＭＳ ゴシック" pitchFamily="49" charset="-128"/>
                <a:ea typeface="ＭＳ ゴシック" pitchFamily="49" charset="-128"/>
                <a:cs typeface="+mn-cs"/>
              </a:rPr>
              <a:t>．</a:t>
            </a:r>
            <a:r>
              <a:rPr kumimoji="1" lang="ja-JP" altLang="en-US" sz="20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rPr>
              <a:t>夢洲等</a:t>
            </a:r>
            <a:endParaRPr kumimoji="1" lang="en-US" altLang="ja-JP" sz="2000" b="1" i="0" u="none" strike="sng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endParaRPr>
          </a:p>
        </p:txBody>
      </p:sp>
      <p:sp>
        <p:nvSpPr>
          <p:cNvPr id="42" name="角丸四角形 41"/>
          <p:cNvSpPr/>
          <p:nvPr/>
        </p:nvSpPr>
        <p:spPr>
          <a:xfrm>
            <a:off x="1182757" y="433956"/>
            <a:ext cx="9864853" cy="1082712"/>
          </a:xfrm>
          <a:prstGeom prst="roundRect">
            <a:avLst>
              <a:gd name="adj" fmla="val 12653"/>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p:txBody>
      </p:sp>
      <p:sp>
        <p:nvSpPr>
          <p:cNvPr id="51" name="正方形/長方形 50"/>
          <p:cNvSpPr/>
          <p:nvPr/>
        </p:nvSpPr>
        <p:spPr>
          <a:xfrm>
            <a:off x="1297958" y="1580165"/>
            <a:ext cx="9626426" cy="680940"/>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東側では国際コンテナターミナルを中心として物流施設が立地しているが、中央部（埋立中区域含む）の広大な敷地の有効活用が望まれている。</a:t>
            </a:r>
          </a:p>
        </p:txBody>
      </p:sp>
      <p:sp>
        <p:nvSpPr>
          <p:cNvPr id="52" name="正方形/長方形 51"/>
          <p:cNvSpPr/>
          <p:nvPr/>
        </p:nvSpPr>
        <p:spPr>
          <a:xfrm>
            <a:off x="1284894" y="1567100"/>
            <a:ext cx="1365000" cy="360040"/>
          </a:xfrm>
          <a:prstGeom prst="rect">
            <a:avLst/>
          </a:prstGeom>
          <a:solidFill>
            <a:schemeClr val="tx1"/>
          </a:solidFill>
          <a:ln w="12700"/>
        </p:spPr>
        <p:style>
          <a:lnRef idx="2">
            <a:schemeClr val="accent1">
              <a:shade val="50000"/>
            </a:schemeClr>
          </a:lnRef>
          <a:fillRef idx="1">
            <a:schemeClr val="accent1"/>
          </a:fillRef>
          <a:effectRef idx="0">
            <a:schemeClr val="accent1"/>
          </a:effectRef>
          <a:fontRef idx="minor">
            <a:schemeClr val="lt1"/>
          </a:fontRef>
        </p:style>
        <p:txBody>
          <a:bodyPr lIns="36000" rIns="3600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50" charset="-128"/>
                <a:cs typeface="+mn-cs"/>
              </a:rPr>
              <a:t>取組前</a:t>
            </a:r>
          </a:p>
        </p:txBody>
      </p:sp>
      <p:sp>
        <p:nvSpPr>
          <p:cNvPr id="53" name="右矢印 52"/>
          <p:cNvSpPr/>
          <p:nvPr/>
        </p:nvSpPr>
        <p:spPr>
          <a:xfrm rot="5400000">
            <a:off x="6070225" y="2102609"/>
            <a:ext cx="216024" cy="648072"/>
          </a:xfrm>
          <a:prstGeom prst="rightArrow">
            <a:avLst/>
          </a:prstGeom>
          <a:solidFill>
            <a:schemeClr val="tx1"/>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77" name="正方形/長方形 76"/>
          <p:cNvSpPr/>
          <p:nvPr/>
        </p:nvSpPr>
        <p:spPr>
          <a:xfrm>
            <a:off x="1297958" y="2580830"/>
            <a:ext cx="9626426" cy="4218192"/>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p:txBody>
      </p:sp>
      <p:sp>
        <p:nvSpPr>
          <p:cNvPr id="78" name="正方形/長方形 77"/>
          <p:cNvSpPr/>
          <p:nvPr/>
        </p:nvSpPr>
        <p:spPr>
          <a:xfrm>
            <a:off x="1284894" y="2567766"/>
            <a:ext cx="1365000" cy="360040"/>
          </a:xfrm>
          <a:prstGeom prst="rect">
            <a:avLst/>
          </a:prstGeom>
          <a:solidFill>
            <a:schemeClr val="tx1"/>
          </a:solidFill>
          <a:ln w="12700"/>
        </p:spPr>
        <p:style>
          <a:lnRef idx="2">
            <a:schemeClr val="accent1">
              <a:shade val="50000"/>
            </a:schemeClr>
          </a:lnRef>
          <a:fillRef idx="1">
            <a:schemeClr val="accent1"/>
          </a:fillRef>
          <a:effectRef idx="0">
            <a:schemeClr val="accent1"/>
          </a:effectRef>
          <a:fontRef idx="minor">
            <a:schemeClr val="lt1"/>
          </a:fontRef>
        </p:style>
        <p:txBody>
          <a:bodyPr lIns="36000" rIns="3600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50" charset="-128"/>
                <a:cs typeface="+mn-cs"/>
              </a:rPr>
              <a:t>取組後～将来像</a:t>
            </a:r>
          </a:p>
        </p:txBody>
      </p:sp>
      <p:sp>
        <p:nvSpPr>
          <p:cNvPr id="81" name="Rectangle 7"/>
          <p:cNvSpPr>
            <a:spLocks noChangeArrowheads="1"/>
          </p:cNvSpPr>
          <p:nvPr/>
        </p:nvSpPr>
        <p:spPr bwMode="auto">
          <a:xfrm>
            <a:off x="2676897" y="2630438"/>
            <a:ext cx="5320236" cy="404292"/>
          </a:xfrm>
          <a:prstGeom prst="bevel">
            <a:avLst>
              <a:gd name="adj" fmla="val 4283"/>
            </a:avLst>
          </a:prstGeom>
          <a:noFill/>
          <a:ln w="12700">
            <a:noFill/>
          </a:ln>
          <a:effectLst/>
        </p:spPr>
        <p:txBody>
          <a:bodyPr wrap="none" lIns="91428" tIns="72000" rIns="91428" bIns="45713" anchor="ctr"/>
          <a:lstStyle>
            <a:lvl1pPr>
              <a:defRPr kumimoji="1">
                <a:solidFill>
                  <a:schemeClr val="tx1"/>
                </a:solidFill>
                <a:latin typeface="Arial" panose="020B0604020202020204" pitchFamily="34" charset="0"/>
                <a:ea typeface="HGPｺﾞｼｯｸE" panose="020B0900000000000000" pitchFamily="50" charset="-128"/>
              </a:defRPr>
            </a:lvl1pPr>
            <a:lvl2pPr marL="458788">
              <a:defRPr kumimoji="1">
                <a:solidFill>
                  <a:schemeClr val="tx1"/>
                </a:solidFill>
                <a:latin typeface="Arial" panose="020B0604020202020204" pitchFamily="34" charset="0"/>
                <a:ea typeface="HGPｺﾞｼｯｸE" panose="020B0900000000000000" pitchFamily="50" charset="-128"/>
              </a:defRPr>
            </a:lvl2pPr>
            <a:lvl3pPr>
              <a:defRPr kumimoji="1">
                <a:solidFill>
                  <a:schemeClr val="tx1"/>
                </a:solidFill>
                <a:latin typeface="Arial" panose="020B0604020202020204" pitchFamily="34" charset="0"/>
                <a:ea typeface="HGPｺﾞｼｯｸE" panose="020B0900000000000000" pitchFamily="50" charset="-128"/>
              </a:defRPr>
            </a:lvl3pPr>
            <a:lvl4pPr marL="1373188">
              <a:defRPr kumimoji="1">
                <a:solidFill>
                  <a:schemeClr val="tx1"/>
                </a:solidFill>
                <a:latin typeface="Arial" panose="020B0604020202020204" pitchFamily="34" charset="0"/>
                <a:ea typeface="HGPｺﾞｼｯｸE" panose="020B0900000000000000" pitchFamily="50" charset="-128"/>
              </a:defRPr>
            </a:lvl4pPr>
            <a:lvl5pPr>
              <a:defRPr kumimoji="1">
                <a:solidFill>
                  <a:schemeClr val="tx1"/>
                </a:solidFill>
                <a:latin typeface="Arial" panose="020B0604020202020204" pitchFamily="34" charset="0"/>
                <a:ea typeface="HGPｺﾞｼｯｸE" panose="020B0900000000000000" pitchFamily="50" charset="-128"/>
              </a:defRPr>
            </a:lvl5pPr>
            <a:lvl6pPr fontAlgn="base">
              <a:spcBef>
                <a:spcPct val="0"/>
              </a:spcBef>
              <a:spcAft>
                <a:spcPct val="0"/>
              </a:spcAft>
              <a:defRPr kumimoji="1">
                <a:solidFill>
                  <a:schemeClr val="tx1"/>
                </a:solidFill>
                <a:latin typeface="Arial" panose="020B0604020202020204" pitchFamily="34" charset="0"/>
                <a:ea typeface="HGPｺﾞｼｯｸE" panose="020B0900000000000000" pitchFamily="50" charset="-128"/>
              </a:defRPr>
            </a:lvl6pPr>
            <a:lvl7pPr fontAlgn="base">
              <a:spcBef>
                <a:spcPct val="0"/>
              </a:spcBef>
              <a:spcAft>
                <a:spcPct val="0"/>
              </a:spcAft>
              <a:defRPr kumimoji="1">
                <a:solidFill>
                  <a:schemeClr val="tx1"/>
                </a:solidFill>
                <a:latin typeface="Arial" panose="020B0604020202020204" pitchFamily="34" charset="0"/>
                <a:ea typeface="HGPｺﾞｼｯｸE" panose="020B0900000000000000" pitchFamily="50" charset="-128"/>
              </a:defRPr>
            </a:lvl7pPr>
            <a:lvl8pPr fontAlgn="base">
              <a:spcBef>
                <a:spcPct val="0"/>
              </a:spcBef>
              <a:spcAft>
                <a:spcPct val="0"/>
              </a:spcAft>
              <a:defRPr kumimoji="1">
                <a:solidFill>
                  <a:schemeClr val="tx1"/>
                </a:solidFill>
                <a:latin typeface="Arial" panose="020B0604020202020204" pitchFamily="34" charset="0"/>
                <a:ea typeface="HGPｺﾞｼｯｸE" panose="020B0900000000000000" pitchFamily="50" charset="-128"/>
              </a:defRPr>
            </a:lvl8pPr>
            <a:lvl9pPr fontAlgn="base">
              <a:spcBef>
                <a:spcPct val="0"/>
              </a:spcBef>
              <a:spcAft>
                <a:spcPct val="0"/>
              </a:spcAft>
              <a:defRPr kumimoji="1">
                <a:solidFill>
                  <a:schemeClr val="tx1"/>
                </a:solidFill>
                <a:latin typeface="Arial" panose="020B0604020202020204" pitchFamily="34" charset="0"/>
                <a:ea typeface="HGPｺﾞｼｯｸE" panose="020B0900000000000000" pitchFamily="50"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国際観光拠点「夢洲」のコンセプト：</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SMART RESORT CITY</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（夢と創造に出会える未来都市）</a:t>
            </a:r>
            <a:endParaRPr kumimoji="1" lang="ja-JP"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endParaRPr>
          </a:p>
        </p:txBody>
      </p:sp>
      <p:sp>
        <p:nvSpPr>
          <p:cNvPr id="27" name="正方形/長方形 26"/>
          <p:cNvSpPr/>
          <p:nvPr/>
        </p:nvSpPr>
        <p:spPr>
          <a:xfrm>
            <a:off x="1360978" y="3456028"/>
            <a:ext cx="5000982" cy="2677656"/>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1" i="0" u="none" strike="noStrike" kern="1200" cap="none" spc="0" normalizeH="0" baseline="0" noProof="0" dirty="0">
                <a:ln>
                  <a:noFill/>
                </a:ln>
                <a:effectLst/>
                <a:uLnTx/>
                <a:uFillTx/>
                <a:latin typeface="ＭＳ Ｐ明朝" panose="02020600040205080304" pitchFamily="18" charset="-128"/>
                <a:ea typeface="ＭＳ Ｐ明朝" panose="02020600040205080304" pitchFamily="18" charset="-128"/>
                <a:cs typeface="+mn-cs"/>
              </a:rPr>
              <a:t>【</a:t>
            </a:r>
            <a:r>
              <a:rPr kumimoji="1" lang="ja-JP" altLang="en-US" sz="1200" b="1" i="0" u="none" strike="noStrike" kern="1200" cap="none" spc="0" normalizeH="0" baseline="0" noProof="0" dirty="0">
                <a:ln>
                  <a:noFill/>
                </a:ln>
                <a:effectLst/>
                <a:uLnTx/>
                <a:uFillTx/>
                <a:latin typeface="ＭＳ Ｐ明朝" panose="02020600040205080304" pitchFamily="18" charset="-128"/>
                <a:ea typeface="ＭＳ Ｐ明朝" panose="02020600040205080304" pitchFamily="18" charset="-128"/>
                <a:cs typeface="+mn-cs"/>
              </a:rPr>
              <a:t>第１期</a:t>
            </a:r>
            <a:r>
              <a:rPr kumimoji="1" lang="en-US" altLang="ja-JP" sz="1200" b="1" i="0" u="none" strike="noStrike" kern="1200" cap="none" spc="0" normalizeH="0" baseline="0" noProof="0" dirty="0">
                <a:ln>
                  <a:noFill/>
                </a:ln>
                <a:effectLst/>
                <a:uLnTx/>
                <a:uFillTx/>
                <a:latin typeface="ＭＳ Ｐ明朝" panose="02020600040205080304" pitchFamily="18" charset="-128"/>
                <a:ea typeface="ＭＳ Ｐ明朝" panose="02020600040205080304" pitchFamily="18" charset="-128"/>
                <a:cs typeface="+mn-cs"/>
              </a:rPr>
              <a:t>】 </a:t>
            </a:r>
            <a:r>
              <a:rPr kumimoji="1" lang="ja-JP" altLang="en-US" sz="1200" b="1" i="0" u="none" strike="noStrike" kern="1200" cap="none" spc="0" normalizeH="0" baseline="0" noProof="0" dirty="0">
                <a:ln>
                  <a:noFill/>
                </a:ln>
                <a:effectLst/>
                <a:uLnTx/>
                <a:uFillTx/>
                <a:latin typeface="ＭＳ Ｐ明朝" panose="02020600040205080304" pitchFamily="18" charset="-128"/>
                <a:ea typeface="ＭＳ Ｐ明朝" panose="02020600040205080304" pitchFamily="18" charset="-128"/>
                <a:cs typeface="+mn-cs"/>
              </a:rPr>
              <a:t>統合型リゾート（</a:t>
            </a:r>
            <a:r>
              <a:rPr kumimoji="1" lang="en-US" altLang="ja-JP" sz="1200" b="1" i="0" u="none" strike="noStrike" kern="1200" cap="none" spc="0" normalizeH="0" baseline="0" noProof="0" dirty="0">
                <a:ln>
                  <a:noFill/>
                </a:ln>
                <a:effectLst/>
                <a:uLnTx/>
                <a:uFillTx/>
                <a:latin typeface="ＭＳ Ｐ明朝" panose="02020600040205080304" pitchFamily="18" charset="-128"/>
                <a:ea typeface="ＭＳ Ｐ明朝" panose="02020600040205080304" pitchFamily="18" charset="-128"/>
                <a:cs typeface="+mn-cs"/>
              </a:rPr>
              <a:t>IR</a:t>
            </a:r>
            <a:r>
              <a:rPr kumimoji="1" lang="ja-JP" altLang="en-US" sz="1200" b="1" i="0" u="none" strike="noStrike" kern="1200" cap="none" spc="0" normalizeH="0" baseline="0" noProof="0" dirty="0">
                <a:ln>
                  <a:noFill/>
                </a:ln>
                <a:effectLst/>
                <a:uLnTx/>
                <a:uFillTx/>
                <a:latin typeface="ＭＳ Ｐ明朝" panose="02020600040205080304" pitchFamily="18" charset="-128"/>
                <a:ea typeface="ＭＳ Ｐ明朝" panose="02020600040205080304" pitchFamily="18" charset="-128"/>
                <a:cs typeface="+mn-cs"/>
              </a:rPr>
              <a:t>）を中心としたまちづくり </a:t>
            </a:r>
            <a:endParaRPr kumimoji="1" lang="en-US" altLang="ja-JP" sz="1200" b="1" i="0" u="none" strike="noStrike" kern="1200" cap="none" spc="0" normalizeH="0" baseline="0" noProof="0" dirty="0">
              <a:ln>
                <a:noFill/>
              </a:ln>
              <a:effectLst/>
              <a:uLnTx/>
              <a:uFillTx/>
              <a:latin typeface="ＭＳ Ｐ明朝" panose="02020600040205080304" pitchFamily="18" charset="-128"/>
              <a:ea typeface="ＭＳ Ｐ明朝" panose="02020600040205080304"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effectLst/>
                <a:uLnTx/>
                <a:uFillTx/>
                <a:latin typeface="ＭＳ Ｐ明朝" panose="02020600040205080304" pitchFamily="18" charset="-128"/>
                <a:ea typeface="ＭＳ Ｐ明朝" panose="02020600040205080304" pitchFamily="18" charset="-128"/>
                <a:cs typeface="+mn-cs"/>
              </a:rPr>
              <a:t>魅力的なエンターテイメントの集積、国際競争力を有する </a:t>
            </a:r>
            <a:r>
              <a:rPr kumimoji="1" lang="en-US" altLang="ja-JP" sz="1200" b="0" i="0" u="none" strike="noStrike" kern="1200" cap="none" spc="0" normalizeH="0" baseline="0" noProof="0" dirty="0">
                <a:ln>
                  <a:noFill/>
                </a:ln>
                <a:effectLst/>
                <a:uLnTx/>
                <a:uFillTx/>
                <a:latin typeface="ＭＳ Ｐ明朝" panose="02020600040205080304" pitchFamily="18" charset="-128"/>
                <a:ea typeface="ＭＳ Ｐ明朝" panose="02020600040205080304" pitchFamily="18" charset="-128"/>
                <a:cs typeface="+mn-cs"/>
              </a:rPr>
              <a:t>MICE</a:t>
            </a:r>
            <a:r>
              <a:rPr kumimoji="1" lang="ja-JP" altLang="en-US" sz="1200" b="0" i="0" u="none" strike="noStrike" kern="1200" cap="none" spc="0" normalizeH="0" baseline="0" noProof="0" dirty="0">
                <a:ln>
                  <a:noFill/>
                </a:ln>
                <a:effectLst/>
                <a:uLnTx/>
                <a:uFillTx/>
                <a:latin typeface="ＭＳ Ｐ明朝" panose="02020600040205080304" pitchFamily="18" charset="-128"/>
                <a:ea typeface="ＭＳ Ｐ明朝" panose="02020600040205080304" pitchFamily="18" charset="-128"/>
                <a:cs typeface="+mn-cs"/>
              </a:rPr>
              <a:t>施設の整備や</a:t>
            </a:r>
            <a:r>
              <a:rPr kumimoji="1" lang="en-US" altLang="ja-JP" sz="1200" b="0" i="0" u="none" strike="noStrike" kern="1200" cap="none" spc="0" normalizeH="0" baseline="0" noProof="0" dirty="0">
                <a:ln>
                  <a:noFill/>
                </a:ln>
                <a:effectLst/>
                <a:uLnTx/>
                <a:uFillTx/>
                <a:latin typeface="ＭＳ Ｐ明朝" panose="02020600040205080304" pitchFamily="18" charset="-128"/>
                <a:ea typeface="ＭＳ Ｐ明朝" panose="02020600040205080304" pitchFamily="18" charset="-128"/>
                <a:cs typeface="+mn-cs"/>
              </a:rPr>
              <a:t>ICT</a:t>
            </a:r>
            <a:r>
              <a:rPr kumimoji="1" lang="ja-JP" altLang="en-US" sz="1200" b="0" i="0" u="none" strike="noStrike" kern="1200" cap="none" spc="0" normalizeH="0" baseline="0" noProof="0" dirty="0">
                <a:ln>
                  <a:noFill/>
                </a:ln>
                <a:effectLst/>
                <a:uLnTx/>
                <a:uFillTx/>
                <a:latin typeface="ＭＳ Ｐ明朝" panose="02020600040205080304" pitchFamily="18" charset="-128"/>
                <a:ea typeface="ＭＳ Ｐ明朝" panose="02020600040205080304" pitchFamily="18" charset="-128"/>
                <a:cs typeface="+mn-cs"/>
              </a:rPr>
              <a:t>等最先端技術を活用したスマートな まちづくりによる国際観光拠点を形成する。</a:t>
            </a:r>
            <a:endParaRPr kumimoji="1" lang="en-US" altLang="ja-JP" sz="1200" b="0" i="0" u="none" strike="noStrike" kern="1200" cap="none" spc="0" normalizeH="0" baseline="0" noProof="0" dirty="0">
              <a:ln>
                <a:noFill/>
              </a:ln>
              <a:effectLst/>
              <a:uLnTx/>
              <a:uFillTx/>
              <a:latin typeface="ＭＳ Ｐ明朝" panose="02020600040205080304" pitchFamily="18" charset="-128"/>
              <a:ea typeface="ＭＳ Ｐ明朝" panose="02020600040205080304"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effectLst/>
              <a:uLnTx/>
              <a:uFillTx/>
              <a:latin typeface="ＭＳ Ｐ明朝" panose="02020600040205080304" pitchFamily="18" charset="-128"/>
              <a:ea typeface="ＭＳ Ｐ明朝" panose="02020600040205080304"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1" i="0" u="none" strike="noStrike" kern="1200" cap="none" spc="0" normalizeH="0" baseline="0" noProof="0" dirty="0">
                <a:ln>
                  <a:noFill/>
                </a:ln>
                <a:effectLst/>
                <a:uLnTx/>
                <a:uFillTx/>
                <a:latin typeface="ＭＳ Ｐ明朝" panose="02020600040205080304" pitchFamily="18" charset="-128"/>
                <a:ea typeface="ＭＳ Ｐ明朝" panose="02020600040205080304" pitchFamily="18" charset="-128"/>
                <a:cs typeface="+mn-cs"/>
              </a:rPr>
              <a:t>【</a:t>
            </a:r>
            <a:r>
              <a:rPr kumimoji="1" lang="ja-JP" altLang="en-US" sz="1200" b="1" i="0" u="none" strike="noStrike" kern="1200" cap="none" spc="0" normalizeH="0" baseline="0" noProof="0" dirty="0">
                <a:ln>
                  <a:noFill/>
                </a:ln>
                <a:effectLst/>
                <a:uLnTx/>
                <a:uFillTx/>
                <a:latin typeface="ＭＳ Ｐ明朝" panose="02020600040205080304" pitchFamily="18" charset="-128"/>
                <a:ea typeface="ＭＳ Ｐ明朝" panose="02020600040205080304" pitchFamily="18" charset="-128"/>
                <a:cs typeface="+mn-cs"/>
              </a:rPr>
              <a:t>第２期</a:t>
            </a:r>
            <a:r>
              <a:rPr kumimoji="1" lang="en-US" altLang="ja-JP" sz="1200" b="1" i="0" u="none" strike="noStrike" kern="1200" cap="none" spc="0" normalizeH="0" baseline="0" noProof="0" dirty="0">
                <a:ln>
                  <a:noFill/>
                </a:ln>
                <a:effectLst/>
                <a:uLnTx/>
                <a:uFillTx/>
                <a:latin typeface="ＭＳ Ｐ明朝" panose="02020600040205080304" pitchFamily="18" charset="-128"/>
                <a:ea typeface="ＭＳ Ｐ明朝" panose="02020600040205080304" pitchFamily="18" charset="-128"/>
                <a:cs typeface="+mn-cs"/>
              </a:rPr>
              <a:t>】 </a:t>
            </a:r>
            <a:r>
              <a:rPr kumimoji="1" lang="ja-JP" altLang="en-US" sz="1200" b="1" i="0" u="none" strike="noStrike" kern="1200" cap="none" spc="0" normalizeH="0" baseline="0" noProof="0" dirty="0">
                <a:ln>
                  <a:noFill/>
                </a:ln>
                <a:effectLst/>
                <a:uLnTx/>
                <a:uFillTx/>
                <a:latin typeface="ＭＳ Ｐ明朝" panose="02020600040205080304" pitchFamily="18" charset="-128"/>
                <a:ea typeface="ＭＳ Ｐ明朝" panose="02020600040205080304" pitchFamily="18" charset="-128"/>
                <a:cs typeface="+mn-cs"/>
              </a:rPr>
              <a:t>万博の理念を継承したまちづくり </a:t>
            </a:r>
            <a:endParaRPr kumimoji="1" lang="en-US" altLang="ja-JP" sz="1200" b="1" i="0" u="none" strike="noStrike" kern="1200" cap="none" spc="0" normalizeH="0" baseline="0" noProof="0" dirty="0">
              <a:ln>
                <a:noFill/>
              </a:ln>
              <a:effectLst/>
              <a:uLnTx/>
              <a:uFillTx/>
              <a:latin typeface="ＭＳ Ｐ明朝" panose="02020600040205080304" pitchFamily="18" charset="-128"/>
              <a:ea typeface="ＭＳ Ｐ明朝" panose="02020600040205080304"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effectLst/>
                <a:uLnTx/>
                <a:uFillTx/>
                <a:latin typeface="ＭＳ Ｐ明朝" panose="02020600040205080304" pitchFamily="18" charset="-128"/>
                <a:ea typeface="ＭＳ Ｐ明朝" panose="02020600040205080304" pitchFamily="18" charset="-128"/>
                <a:cs typeface="+mn-cs"/>
              </a:rPr>
              <a:t>万博の理念を継承し、最先端の</a:t>
            </a:r>
            <a:r>
              <a:rPr kumimoji="1" lang="ja-JP" altLang="en-US" sz="1200" b="0" i="0" u="none" strike="noStrike" kern="1200" cap="none" spc="0" normalizeH="0" baseline="0" noProof="0" dirty="0" smtClean="0">
                <a:ln>
                  <a:noFill/>
                </a:ln>
                <a:effectLst/>
                <a:uLnTx/>
                <a:uFillTx/>
                <a:latin typeface="ＭＳ Ｐ明朝" panose="02020600040205080304" pitchFamily="18" charset="-128"/>
                <a:ea typeface="ＭＳ Ｐ明朝" panose="02020600040205080304" pitchFamily="18" charset="-128"/>
                <a:cs typeface="+mn-cs"/>
              </a:rPr>
              <a:t>取組など</a:t>
            </a:r>
            <a:r>
              <a:rPr kumimoji="1" lang="ja-JP" altLang="en-US" sz="1200" b="0" i="0" u="none" strike="noStrike" kern="1200" cap="none" spc="0" normalizeH="0" baseline="0" noProof="0" dirty="0">
                <a:ln>
                  <a:noFill/>
                </a:ln>
                <a:effectLst/>
                <a:uLnTx/>
                <a:uFillTx/>
                <a:latin typeface="ＭＳ Ｐ明朝" panose="02020600040205080304" pitchFamily="18" charset="-128"/>
                <a:ea typeface="ＭＳ Ｐ明朝" panose="02020600040205080304" pitchFamily="18" charset="-128"/>
                <a:cs typeface="+mn-cs"/>
              </a:rPr>
              <a:t>を</a:t>
            </a:r>
            <a:r>
              <a:rPr kumimoji="1" lang="ja-JP" altLang="en-US" sz="1200" b="0" i="0" u="none" strike="noStrike" kern="1200" cap="none" spc="0" normalizeH="0" baseline="0" noProof="0" dirty="0" err="1">
                <a:ln>
                  <a:noFill/>
                </a:ln>
                <a:effectLst/>
                <a:uLnTx/>
                <a:uFillTx/>
                <a:latin typeface="ＭＳ Ｐ明朝" panose="02020600040205080304" pitchFamily="18" charset="-128"/>
                <a:ea typeface="ＭＳ Ｐ明朝" panose="02020600040205080304" pitchFamily="18" charset="-128"/>
                <a:cs typeface="+mn-cs"/>
              </a:rPr>
              <a:t>進めるとと</a:t>
            </a:r>
            <a:r>
              <a:rPr kumimoji="1" lang="ja-JP" altLang="en-US" sz="1200" b="0" i="0" u="none" strike="noStrike" kern="1200" cap="none" spc="0" normalizeH="0" baseline="0" noProof="0" dirty="0">
                <a:ln>
                  <a:noFill/>
                </a:ln>
                <a:effectLst/>
                <a:uLnTx/>
                <a:uFillTx/>
                <a:latin typeface="ＭＳ Ｐ明朝" panose="02020600040205080304" pitchFamily="18" charset="-128"/>
                <a:ea typeface="ＭＳ Ｐ明朝" panose="02020600040205080304" pitchFamily="18" charset="-128"/>
                <a:cs typeface="+mn-cs"/>
              </a:rPr>
              <a:t> もに、大規模なエンターテイメント・レクリエーション機能 導入、第１期において創出されたにぎわいの継承などにより まちづくりを進めることで、第１期のまちづくりと合わせて 国際観光拠点機能の更なる強化を図る。</a:t>
            </a:r>
            <a:endParaRPr kumimoji="1" lang="en-US" altLang="ja-JP" sz="1200" b="0" i="0" u="none" strike="noStrike" kern="1200" cap="none" spc="0" normalizeH="0" baseline="0" noProof="0" dirty="0">
              <a:ln>
                <a:noFill/>
              </a:ln>
              <a:effectLst/>
              <a:uLnTx/>
              <a:uFillTx/>
              <a:latin typeface="ＭＳ Ｐ明朝" panose="02020600040205080304" pitchFamily="18" charset="-128"/>
              <a:ea typeface="ＭＳ Ｐ明朝" panose="02020600040205080304"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effectLst/>
              <a:uLnTx/>
              <a:uFillTx/>
              <a:latin typeface="ＭＳ Ｐ明朝" panose="02020600040205080304" pitchFamily="18" charset="-128"/>
              <a:ea typeface="ＭＳ Ｐ明朝" panose="02020600040205080304"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1" i="0" u="none" strike="noStrike" kern="1200" cap="none" spc="0" normalizeH="0" baseline="0" noProof="0" dirty="0">
                <a:ln>
                  <a:noFill/>
                </a:ln>
                <a:effectLst/>
                <a:uLnTx/>
                <a:uFillTx/>
                <a:latin typeface="ＭＳ Ｐ明朝" panose="02020600040205080304" pitchFamily="18" charset="-128"/>
                <a:ea typeface="ＭＳ Ｐ明朝" panose="02020600040205080304" pitchFamily="18" charset="-128"/>
                <a:cs typeface="+mn-cs"/>
              </a:rPr>
              <a:t>【</a:t>
            </a:r>
            <a:r>
              <a:rPr kumimoji="1" lang="ja-JP" altLang="en-US" sz="1200" b="1" i="0" u="none" strike="noStrike" kern="1200" cap="none" spc="0" normalizeH="0" baseline="0" noProof="0" dirty="0">
                <a:ln>
                  <a:noFill/>
                </a:ln>
                <a:effectLst/>
                <a:uLnTx/>
                <a:uFillTx/>
                <a:latin typeface="ＭＳ Ｐ明朝" panose="02020600040205080304" pitchFamily="18" charset="-128"/>
                <a:ea typeface="ＭＳ Ｐ明朝" panose="02020600040205080304" pitchFamily="18" charset="-128"/>
                <a:cs typeface="+mn-cs"/>
              </a:rPr>
              <a:t>第３期</a:t>
            </a:r>
            <a:r>
              <a:rPr kumimoji="1" lang="en-US" altLang="ja-JP" sz="1200" b="1" i="0" u="none" strike="noStrike" kern="1200" cap="none" spc="0" normalizeH="0" baseline="0" noProof="0" dirty="0">
                <a:ln>
                  <a:noFill/>
                </a:ln>
                <a:effectLst/>
                <a:uLnTx/>
                <a:uFillTx/>
                <a:latin typeface="ＭＳ Ｐ明朝" panose="02020600040205080304" pitchFamily="18" charset="-128"/>
                <a:ea typeface="ＭＳ Ｐ明朝" panose="02020600040205080304" pitchFamily="18" charset="-128"/>
                <a:cs typeface="+mn-cs"/>
              </a:rPr>
              <a:t>】 </a:t>
            </a:r>
            <a:r>
              <a:rPr kumimoji="1" lang="ja-JP" altLang="en-US" sz="1200" b="1" i="0" u="none" strike="noStrike" kern="1200" cap="none" spc="0" normalizeH="0" baseline="0" noProof="0" dirty="0">
                <a:ln>
                  <a:noFill/>
                </a:ln>
                <a:effectLst/>
                <a:uLnTx/>
                <a:uFillTx/>
                <a:latin typeface="ＭＳ Ｐ明朝" panose="02020600040205080304" pitchFamily="18" charset="-128"/>
                <a:ea typeface="ＭＳ Ｐ明朝" panose="02020600040205080304" pitchFamily="18" charset="-128"/>
                <a:cs typeface="+mn-cs"/>
              </a:rPr>
              <a:t>第１・２期の</a:t>
            </a:r>
            <a:r>
              <a:rPr kumimoji="1" lang="ja-JP" altLang="en-US" sz="1200" b="1" i="0" u="none" strike="noStrike" kern="1200" cap="none" spc="0" normalizeH="0" baseline="0" noProof="0" dirty="0" smtClean="0">
                <a:ln>
                  <a:noFill/>
                </a:ln>
                <a:effectLst/>
                <a:uLnTx/>
                <a:uFillTx/>
                <a:latin typeface="ＭＳ Ｐ明朝" panose="02020600040205080304" pitchFamily="18" charset="-128"/>
                <a:ea typeface="ＭＳ Ｐ明朝" panose="02020600040205080304" pitchFamily="18" charset="-128"/>
                <a:cs typeface="+mn-cs"/>
              </a:rPr>
              <a:t>取組を</a:t>
            </a:r>
            <a:r>
              <a:rPr kumimoji="1" lang="ja-JP" altLang="en-US" sz="1200" b="1" i="0" u="none" strike="noStrike" kern="1200" cap="none" spc="0" normalizeH="0" baseline="0" noProof="0" dirty="0">
                <a:ln>
                  <a:noFill/>
                </a:ln>
                <a:effectLst/>
                <a:uLnTx/>
                <a:uFillTx/>
                <a:latin typeface="ＭＳ Ｐ明朝" panose="02020600040205080304" pitchFamily="18" charset="-128"/>
                <a:ea typeface="ＭＳ Ｐ明朝" panose="02020600040205080304" pitchFamily="18" charset="-128"/>
                <a:cs typeface="+mn-cs"/>
              </a:rPr>
              <a:t>活かした 長期滞在型のまちづくり</a:t>
            </a:r>
            <a:endParaRPr kumimoji="1" lang="en-US" altLang="ja-JP" sz="1200" b="1" i="0" u="none" strike="noStrike" kern="1200" cap="none" spc="0" normalizeH="0" baseline="0" noProof="0" dirty="0">
              <a:ln>
                <a:noFill/>
              </a:ln>
              <a:effectLst/>
              <a:uLnTx/>
              <a:uFillTx/>
              <a:latin typeface="ＭＳ Ｐ明朝" panose="02020600040205080304" pitchFamily="18" charset="-128"/>
              <a:ea typeface="ＭＳ Ｐ明朝" panose="02020600040205080304"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effectLst/>
                <a:uLnTx/>
                <a:uFillTx/>
                <a:latin typeface="ＭＳ Ｐ明朝" panose="02020600040205080304" pitchFamily="18" charset="-128"/>
                <a:ea typeface="ＭＳ Ｐ明朝" panose="02020600040205080304" pitchFamily="18" charset="-128"/>
                <a:cs typeface="+mn-cs"/>
              </a:rPr>
              <a:t>第１、２期で創出・醸成されたエンターテイメントや 最先端技術等により、健康や長寿につながる長期滞在型の 上質なリゾート空間を形成する。 </a:t>
            </a:r>
            <a:endParaRPr kumimoji="1" lang="en-US" altLang="ja-JP" sz="1200" b="0" i="0" u="none" strike="noStrike" kern="1200" cap="none" spc="0" normalizeH="0" baseline="0" noProof="0" dirty="0">
              <a:ln>
                <a:noFill/>
              </a:ln>
              <a:effectLst/>
              <a:uLnTx/>
              <a:uFillTx/>
              <a:latin typeface="ＭＳ Ｐ明朝" panose="02020600040205080304" pitchFamily="18" charset="-128"/>
              <a:ea typeface="ＭＳ Ｐ明朝" panose="02020600040205080304" pitchFamily="18" charset="-128"/>
              <a:cs typeface="+mn-cs"/>
            </a:endParaRPr>
          </a:p>
        </p:txBody>
      </p:sp>
      <p:sp>
        <p:nvSpPr>
          <p:cNvPr id="29" name="正方形/長方形 28"/>
          <p:cNvSpPr/>
          <p:nvPr/>
        </p:nvSpPr>
        <p:spPr>
          <a:xfrm>
            <a:off x="1360978" y="6453409"/>
            <a:ext cx="2786340" cy="261610"/>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「夢洲まちづくり基本方針（</a:t>
            </a:r>
            <a:r>
              <a:rPr kumimoji="1" lang="en-US" altLang="ja-JP" sz="11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2019.12</a:t>
            </a:r>
            <a:r>
              <a:rPr kumimoji="1" lang="ja-JP" altLang="en-US" sz="11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）」等より</a:t>
            </a:r>
          </a:p>
        </p:txBody>
      </p:sp>
      <p:sp>
        <p:nvSpPr>
          <p:cNvPr id="224" name="正方形/長方形 223"/>
          <p:cNvSpPr/>
          <p:nvPr/>
        </p:nvSpPr>
        <p:spPr>
          <a:xfrm>
            <a:off x="1297958" y="3106448"/>
            <a:ext cx="2040943" cy="276999"/>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＜夢洲まちづくりの方向性＞</a:t>
            </a:r>
          </a:p>
        </p:txBody>
      </p:sp>
      <p:sp>
        <p:nvSpPr>
          <p:cNvPr id="35" name="正方形/長方形 34"/>
          <p:cNvSpPr/>
          <p:nvPr/>
        </p:nvSpPr>
        <p:spPr>
          <a:xfrm>
            <a:off x="1171429" y="447109"/>
            <a:ext cx="9752956" cy="996033"/>
          </a:xfrm>
          <a:prstGeom prst="rect">
            <a:avLst/>
          </a:prstGeom>
        </p:spPr>
        <p:txBody>
          <a:bodyPr wrap="square" lIns="36000" tIns="36000" rIns="36000" bIns="3600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effectLst/>
                <a:uLnTx/>
                <a:uFillTx/>
                <a:latin typeface="ＭＳ ゴシック" pitchFamily="49" charset="-128"/>
                <a:ea typeface="ＭＳ ゴシック" pitchFamily="49" charset="-128"/>
                <a:cs typeface="+mn-cs"/>
              </a:rPr>
              <a:t>＜めざす姿＞</a:t>
            </a:r>
            <a:endParaRPr kumimoji="1" lang="en-US" altLang="ja-JP" sz="1800" b="0" i="0" u="none" strike="noStrike" kern="1200" cap="none" spc="0" normalizeH="0" baseline="0" noProof="0" dirty="0">
              <a:ln>
                <a:noFill/>
              </a:ln>
              <a:effectLst/>
              <a:uLnTx/>
              <a:uFillTx/>
              <a:latin typeface="ＭＳ ゴシック" pitchFamily="49" charset="-128"/>
              <a:ea typeface="ＭＳ ゴシック" pitchFamily="49" charset="-128"/>
              <a:cs typeface="+mn-cs"/>
            </a:endParaRPr>
          </a:p>
          <a:p>
            <a:pPr marL="261938" marR="0" lvl="0" indent="-261938" algn="l" defTabSz="914400" rtl="0" eaLnBrk="1" fontAlgn="auto" latinLnBrk="0" hangingPunct="1">
              <a:lnSpc>
                <a:spcPct val="100000"/>
              </a:lnSpc>
              <a:spcBef>
                <a:spcPts val="0"/>
              </a:spcBef>
              <a:spcAft>
                <a:spcPts val="0"/>
              </a:spcAft>
              <a:buClrTx/>
              <a:buSzTx/>
              <a:buFontTx/>
              <a:buNone/>
              <a:tabLst/>
              <a:defRPr/>
            </a:pPr>
            <a:r>
              <a:rPr kumimoji="1" lang="ja-JP" altLang="en-US" sz="24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rPr>
              <a:t> </a:t>
            </a:r>
            <a:r>
              <a:rPr kumimoji="1" lang="ja-JP" altLang="en-US" sz="18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rPr>
              <a:t> </a:t>
            </a:r>
            <a:r>
              <a:rPr kumimoji="1" lang="ja-JP" altLang="en-US" sz="1700" b="0" i="0" u="none" strike="noStrike" kern="1200" cap="none" spc="0" normalizeH="0" baseline="0" noProof="0" dirty="0">
                <a:ln>
                  <a:noFill/>
                </a:ln>
                <a:effectLst/>
                <a:uLnTx/>
                <a:uFillTx/>
                <a:latin typeface="ＭＳ Ｐ明朝" pitchFamily="18" charset="-128"/>
                <a:ea typeface="ＭＳ Ｐ明朝" pitchFamily="18" charset="-128"/>
                <a:cs typeface="+mn-cs"/>
              </a:rPr>
              <a:t>・「リゾート」と「シティ」の要素を融合させた空間を形成し、「スマート」な</a:t>
            </a:r>
            <a:r>
              <a:rPr kumimoji="1" lang="ja-JP" altLang="en-US" sz="1700" b="0" i="0" u="none" strike="noStrike" kern="1200" cap="none" spc="0" normalizeH="0" baseline="0" noProof="0" dirty="0" smtClean="0">
                <a:ln>
                  <a:noFill/>
                </a:ln>
                <a:effectLst/>
                <a:uLnTx/>
                <a:uFillTx/>
                <a:latin typeface="ＭＳ Ｐ明朝" pitchFamily="18" charset="-128"/>
                <a:ea typeface="ＭＳ Ｐ明朝" pitchFamily="18" charset="-128"/>
                <a:cs typeface="+mn-cs"/>
              </a:rPr>
              <a:t>取組に</a:t>
            </a:r>
            <a:r>
              <a:rPr kumimoji="1" lang="ja-JP" altLang="en-US" sz="1700" b="0" i="0" u="none" strike="noStrike" kern="1200" cap="none" spc="0" normalizeH="0" baseline="0" noProof="0" dirty="0">
                <a:ln>
                  <a:noFill/>
                </a:ln>
                <a:effectLst/>
                <a:uLnTx/>
                <a:uFillTx/>
                <a:latin typeface="ＭＳ Ｐ明朝" pitchFamily="18" charset="-128"/>
                <a:ea typeface="ＭＳ Ｐ明朝" pitchFamily="18" charset="-128"/>
                <a:cs typeface="+mn-cs"/>
              </a:rPr>
              <a:t>よって、まち全体の連携を高度化し、国際観光拠点機能の強化を図る。</a:t>
            </a:r>
          </a:p>
        </p:txBody>
      </p:sp>
      <p:grpSp>
        <p:nvGrpSpPr>
          <p:cNvPr id="37" name="グループ化 36"/>
          <p:cNvGrpSpPr/>
          <p:nvPr/>
        </p:nvGrpSpPr>
        <p:grpSpPr>
          <a:xfrm>
            <a:off x="6527746" y="3092129"/>
            <a:ext cx="4081220" cy="3414349"/>
            <a:chOff x="372594" y="209849"/>
            <a:chExt cx="3513926" cy="2939751"/>
          </a:xfrm>
        </p:grpSpPr>
        <p:pic>
          <p:nvPicPr>
            <p:cNvPr id="39" name="図 38"/>
            <p:cNvPicPr>
              <a:picLocks noChangeAspect="1"/>
            </p:cNvPicPr>
            <p:nvPr/>
          </p:nvPicPr>
          <p:blipFill rotWithShape="1">
            <a:blip r:embed="rId3">
              <a:extLst>
                <a:ext uri="{BEBA8EAE-BF5A-486C-A8C5-ECC9F3942E4B}">
                  <a14:imgProps xmlns:a14="http://schemas.microsoft.com/office/drawing/2010/main">
                    <a14:imgLayer r:embed="rId4">
                      <a14:imgEffect>
                        <a14:saturation sat="200000"/>
                      </a14:imgEffect>
                    </a14:imgLayer>
                  </a14:imgProps>
                </a:ext>
                <a:ext uri="{28A0092B-C50C-407E-A947-70E740481C1C}">
                  <a14:useLocalDpi xmlns:a14="http://schemas.microsoft.com/office/drawing/2010/main" val="0"/>
                </a:ext>
              </a:extLst>
            </a:blip>
            <a:srcRect b="-259"/>
            <a:stretch/>
          </p:blipFill>
          <p:spPr>
            <a:xfrm>
              <a:off x="372594" y="209849"/>
              <a:ext cx="3511296" cy="2939751"/>
            </a:xfrm>
            <a:prstGeom prst="rect">
              <a:avLst/>
            </a:prstGeom>
          </p:spPr>
        </p:pic>
        <p:sp>
          <p:nvSpPr>
            <p:cNvPr id="40" name="正方形/長方形 39">
              <a:extLst>
                <a:ext uri="{FF2B5EF4-FFF2-40B4-BE49-F238E27FC236}">
                  <a16:creationId xmlns:a16="http://schemas.microsoft.com/office/drawing/2014/main" id="{E2761B32-DB81-488A-A8CC-508AA5EE7092}"/>
                </a:ext>
              </a:extLst>
            </p:cNvPr>
            <p:cNvSpPr/>
            <p:nvPr/>
          </p:nvSpPr>
          <p:spPr>
            <a:xfrm>
              <a:off x="2774732" y="1254318"/>
              <a:ext cx="1020432" cy="304650"/>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tab pos="1909184" algn="ctr"/>
                  <a:tab pos="3818368" algn="r"/>
                </a:tabLst>
                <a:defRPr/>
              </a:pPr>
              <a:r>
                <a:rPr kumimoji="1" lang="ja-JP" altLang="en-US" sz="900" b="0" i="0" u="none" strike="noStrike" kern="1200" cap="none" spc="0" normalizeH="0" baseline="0" noProof="0" dirty="0">
                  <a:ln>
                    <a:noFill/>
                  </a:ln>
                  <a:solidFill>
                    <a:srgbClr val="00B0F0"/>
                  </a:solidFill>
                  <a:effectLst>
                    <a:glow rad="203200">
                      <a:srgbClr val="FFFFFF">
                        <a:alpha val="87000"/>
                      </a:srgbClr>
                    </a:glow>
                  </a:effectLst>
                  <a:uLnTx/>
                  <a:uFillTx/>
                  <a:latin typeface="Meiryo UI" panose="020B0604030504040204" pitchFamily="50" charset="-128"/>
                  <a:ea typeface="Meiryo UI" panose="020B0604030504040204" pitchFamily="50" charset="-128"/>
                  <a:cs typeface="メイリオ" panose="020B0604030504040204" pitchFamily="50" charset="-128"/>
                </a:rPr>
                <a:t>産業・</a:t>
              </a:r>
              <a:endParaRPr kumimoji="1" lang="en-US" altLang="ja-JP" sz="900" b="0" i="0" u="none" strike="noStrike" kern="1200" cap="none" spc="0" normalizeH="0" baseline="0" noProof="0" dirty="0">
                <a:ln>
                  <a:noFill/>
                </a:ln>
                <a:solidFill>
                  <a:srgbClr val="00B0F0"/>
                </a:solidFill>
                <a:effectLst>
                  <a:glow rad="203200">
                    <a:srgbClr val="FFFFFF">
                      <a:alpha val="87000"/>
                    </a:srgbClr>
                  </a:glow>
                </a:effectLst>
                <a:uLnTx/>
                <a:uFillTx/>
                <a:latin typeface="Meiryo UI" panose="020B0604030504040204" pitchFamily="50" charset="-128"/>
                <a:ea typeface="Meiryo UI" panose="020B0604030504040204" pitchFamily="50" charset="-128"/>
                <a:cs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tab pos="1909184" algn="ctr"/>
                  <a:tab pos="3818368" algn="r"/>
                </a:tabLst>
                <a:defRPr/>
              </a:pPr>
              <a:r>
                <a:rPr kumimoji="1" lang="ja-JP" altLang="en-US" sz="900" b="0" i="0" u="none" strike="noStrike" kern="1200" cap="none" spc="0" normalizeH="0" baseline="0" noProof="0" dirty="0">
                  <a:ln>
                    <a:noFill/>
                  </a:ln>
                  <a:solidFill>
                    <a:srgbClr val="00B0F0"/>
                  </a:solidFill>
                  <a:effectLst>
                    <a:glow rad="203200">
                      <a:srgbClr val="FFFFFF">
                        <a:alpha val="87000"/>
                      </a:srgbClr>
                    </a:glow>
                  </a:effectLst>
                  <a:uLnTx/>
                  <a:uFillTx/>
                  <a:latin typeface="Meiryo UI" panose="020B0604030504040204" pitchFamily="50" charset="-128"/>
                  <a:ea typeface="Meiryo UI" panose="020B0604030504040204" pitchFamily="50" charset="-128"/>
                  <a:cs typeface="メイリオ" panose="020B0604030504040204" pitchFamily="50" charset="-128"/>
                </a:rPr>
                <a:t>　　　物流ゾーン</a:t>
              </a:r>
              <a:endParaRPr kumimoji="1" lang="ja-JP" altLang="en-US" sz="1000"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Times New Roman" panose="02020603050405020304" pitchFamily="18" charset="0"/>
              </a:endParaRPr>
            </a:p>
          </p:txBody>
        </p:sp>
        <p:sp>
          <p:nvSpPr>
            <p:cNvPr id="41" name="正方形/長方形 40">
              <a:extLst>
                <a:ext uri="{FF2B5EF4-FFF2-40B4-BE49-F238E27FC236}">
                  <a16:creationId xmlns:a16="http://schemas.microsoft.com/office/drawing/2014/main" id="{6181080C-9871-483B-A3FF-9E74FD37730B}"/>
                </a:ext>
              </a:extLst>
            </p:cNvPr>
            <p:cNvSpPr/>
            <p:nvPr/>
          </p:nvSpPr>
          <p:spPr>
            <a:xfrm>
              <a:off x="2350433" y="1866255"/>
              <a:ext cx="1037679" cy="197792"/>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tab pos="1909184" algn="ctr"/>
                  <a:tab pos="3818368" algn="r"/>
                </a:tabLst>
                <a:defRPr/>
              </a:pPr>
              <a:r>
                <a:rPr kumimoji="1" lang="ja-JP" altLang="en-US" sz="900" b="0" i="0" u="none" strike="noStrike" kern="1200" cap="none" spc="0" normalizeH="0" baseline="0" noProof="0" dirty="0">
                  <a:ln>
                    <a:noFill/>
                  </a:ln>
                  <a:solidFill>
                    <a:srgbClr val="7030A0"/>
                  </a:solidFill>
                  <a:effectLst>
                    <a:glow rad="203200">
                      <a:srgbClr val="FFFFFF">
                        <a:alpha val="87000"/>
                      </a:srgbClr>
                    </a:glow>
                  </a:effectLst>
                  <a:uLnTx/>
                  <a:uFillTx/>
                  <a:latin typeface="Meiryo UI" panose="020B0604030504040204" pitchFamily="50" charset="-128"/>
                  <a:ea typeface="Meiryo UI" panose="020B0604030504040204" pitchFamily="50" charset="-128"/>
                  <a:cs typeface="メイリオ" panose="020B0604030504040204" pitchFamily="50" charset="-128"/>
                </a:rPr>
                <a:t>物流ゾーン</a:t>
              </a:r>
              <a:endParaRPr kumimoji="1" lang="ja-JP" altLang="en-US" sz="1000"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Times New Roman" panose="02020603050405020304" pitchFamily="18" charset="0"/>
              </a:endParaRPr>
            </a:p>
          </p:txBody>
        </p:sp>
        <p:sp>
          <p:nvSpPr>
            <p:cNvPr id="43" name="正方形/長方形 42">
              <a:extLst>
                <a:ext uri="{FF2B5EF4-FFF2-40B4-BE49-F238E27FC236}">
                  <a16:creationId xmlns:a16="http://schemas.microsoft.com/office/drawing/2014/main" id="{80754A93-0B69-4395-A9D7-6F427D5A3982}"/>
                </a:ext>
              </a:extLst>
            </p:cNvPr>
            <p:cNvSpPr/>
            <p:nvPr/>
          </p:nvSpPr>
          <p:spPr>
            <a:xfrm>
              <a:off x="2927465" y="936649"/>
              <a:ext cx="959055" cy="197792"/>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srgbClr val="FF0000"/>
                  </a:solidFill>
                  <a:effectLst>
                    <a:glow rad="203200">
                      <a:srgbClr val="FFFFFF">
                        <a:alpha val="87000"/>
                      </a:srgbClr>
                    </a:glow>
                  </a:effectLst>
                  <a:uLnTx/>
                  <a:uFillTx/>
                  <a:latin typeface="Meiryo UI" panose="020B0604030504040204" pitchFamily="50" charset="-128"/>
                  <a:ea typeface="Meiryo UI" panose="020B0604030504040204" pitchFamily="50" charset="-128"/>
                  <a:cs typeface="メイリオ" panose="020B0604030504040204" pitchFamily="50" charset="-128"/>
                </a:rPr>
                <a:t>観光・産業ゾーン</a:t>
              </a:r>
              <a:endPar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ＭＳ Ｐゴシック" panose="020B0600070205080204" pitchFamily="50" charset="-128"/>
              </a:endParaRPr>
            </a:p>
          </p:txBody>
        </p:sp>
        <p:sp>
          <p:nvSpPr>
            <p:cNvPr id="44" name="正方形/長方形 43">
              <a:extLst>
                <a:ext uri="{FF2B5EF4-FFF2-40B4-BE49-F238E27FC236}">
                  <a16:creationId xmlns:a16="http://schemas.microsoft.com/office/drawing/2014/main" id="{8F7AF0A0-9FB3-4970-AA00-7D4764C8E080}"/>
                </a:ext>
              </a:extLst>
            </p:cNvPr>
            <p:cNvSpPr/>
            <p:nvPr/>
          </p:nvSpPr>
          <p:spPr>
            <a:xfrm>
              <a:off x="840494" y="870531"/>
              <a:ext cx="839040" cy="245412"/>
            </a:xfrm>
            <a:prstGeom prst="rect">
              <a:avLst/>
            </a:prstGeom>
          </p:spPr>
          <p:txBody>
            <a:bodyPr wrap="square">
              <a:spAutoFit/>
            </a:bodyPr>
            <a:lstStyle/>
            <a:p>
              <a:pPr marL="0" marR="0" lvl="0" indent="0" algn="ctr" defTabSz="914400" rtl="0" eaLnBrk="1" fontAlgn="auto" latinLnBrk="0" hangingPunct="1">
                <a:lnSpc>
                  <a:spcPts val="849"/>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srgbClr val="00B050"/>
                  </a:solidFill>
                  <a:effectLst>
                    <a:glow rad="203200">
                      <a:srgbClr val="FFFFFF">
                        <a:alpha val="87000"/>
                      </a:srgbClr>
                    </a:glow>
                  </a:effectLst>
                  <a:uLnTx/>
                  <a:uFillTx/>
                  <a:latin typeface="Meiryo UI" panose="020B0604030504040204" pitchFamily="50" charset="-128"/>
                  <a:ea typeface="Meiryo UI" panose="020B0604030504040204" pitchFamily="50" charset="-128"/>
                  <a:cs typeface="メイリオ" panose="020B0604030504040204" pitchFamily="50" charset="-128"/>
                </a:rPr>
                <a:t>グリーンテラス</a:t>
              </a:r>
              <a:endPar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ＭＳ Ｐゴシック" panose="020B0600070205080204" pitchFamily="50" charset="-128"/>
              </a:endParaRPr>
            </a:p>
            <a:p>
              <a:pPr marL="0" marR="0" lvl="0" indent="0" algn="ctr" defTabSz="914400" rtl="0" eaLnBrk="1" fontAlgn="auto" latinLnBrk="0" hangingPunct="1">
                <a:lnSpc>
                  <a:spcPts val="849"/>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srgbClr val="00B050"/>
                  </a:solidFill>
                  <a:effectLst>
                    <a:glow rad="203200">
                      <a:srgbClr val="FFFFFF">
                        <a:alpha val="87000"/>
                      </a:srgbClr>
                    </a:glow>
                  </a:effectLst>
                  <a:uLnTx/>
                  <a:uFillTx/>
                  <a:latin typeface="Meiryo UI" panose="020B0604030504040204" pitchFamily="50" charset="-128"/>
                  <a:ea typeface="Meiryo UI" panose="020B0604030504040204" pitchFamily="50" charset="-128"/>
                  <a:cs typeface="メイリオ" panose="020B0604030504040204" pitchFamily="50" charset="-128"/>
                </a:rPr>
                <a:t>ゾーン</a:t>
              </a:r>
              <a:endPar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ＭＳ Ｐゴシック" panose="020B0600070205080204" pitchFamily="50" charset="-128"/>
              </a:endParaRPr>
            </a:p>
          </p:txBody>
        </p:sp>
        <p:cxnSp>
          <p:nvCxnSpPr>
            <p:cNvPr id="45" name="直線矢印コネクタ 44">
              <a:extLst>
                <a:ext uri="{FF2B5EF4-FFF2-40B4-BE49-F238E27FC236}">
                  <a16:creationId xmlns:a16="http://schemas.microsoft.com/office/drawing/2014/main" id="{E597F03E-3611-4412-813E-B211E7B41EDA}"/>
                </a:ext>
              </a:extLst>
            </p:cNvPr>
            <p:cNvCxnSpPr/>
            <p:nvPr/>
          </p:nvCxnSpPr>
          <p:spPr>
            <a:xfrm flipH="1">
              <a:off x="2822693" y="1050171"/>
              <a:ext cx="158860" cy="80221"/>
            </a:xfrm>
            <a:prstGeom prst="straightConnector1">
              <a:avLst/>
            </a:prstGeom>
            <a:noFill/>
            <a:ln w="6350" cap="flat" cmpd="sng" algn="ctr">
              <a:solidFill>
                <a:sysClr val="windowText" lastClr="000000"/>
              </a:solidFill>
              <a:prstDash val="solid"/>
              <a:miter lim="800000"/>
              <a:tailEnd type="oval" w="sm" len="sm"/>
            </a:ln>
            <a:effectLst/>
          </p:spPr>
        </p:cxnSp>
        <p:cxnSp>
          <p:nvCxnSpPr>
            <p:cNvPr id="47" name="直線矢印コネクタ 46">
              <a:extLst>
                <a:ext uri="{FF2B5EF4-FFF2-40B4-BE49-F238E27FC236}">
                  <a16:creationId xmlns:a16="http://schemas.microsoft.com/office/drawing/2014/main" id="{CD9146D1-5608-4DBE-A1A7-4D9A4B4A610C}"/>
                </a:ext>
              </a:extLst>
            </p:cNvPr>
            <p:cNvCxnSpPr/>
            <p:nvPr/>
          </p:nvCxnSpPr>
          <p:spPr>
            <a:xfrm flipH="1">
              <a:off x="2558621" y="1367881"/>
              <a:ext cx="503818" cy="84983"/>
            </a:xfrm>
            <a:prstGeom prst="straightConnector1">
              <a:avLst/>
            </a:prstGeom>
            <a:noFill/>
            <a:ln w="6350" cap="flat" cmpd="sng" algn="ctr">
              <a:solidFill>
                <a:sysClr val="windowText" lastClr="000000"/>
              </a:solidFill>
              <a:prstDash val="solid"/>
              <a:miter lim="800000"/>
              <a:tailEnd type="oval" w="sm" len="sm"/>
            </a:ln>
            <a:effectLst/>
          </p:spPr>
        </p:cxnSp>
        <p:sp>
          <p:nvSpPr>
            <p:cNvPr id="48" name="正方形/長方形 47">
              <a:extLst>
                <a:ext uri="{FF2B5EF4-FFF2-40B4-BE49-F238E27FC236}">
                  <a16:creationId xmlns:a16="http://schemas.microsoft.com/office/drawing/2014/main" id="{A74C92CB-4D2D-4754-A388-03F4EF0E6F04}"/>
                </a:ext>
              </a:extLst>
            </p:cNvPr>
            <p:cNvSpPr/>
            <p:nvPr/>
          </p:nvSpPr>
          <p:spPr>
            <a:xfrm>
              <a:off x="471637" y="599635"/>
              <a:ext cx="471672" cy="205775"/>
            </a:xfrm>
            <a:prstGeom prst="rect">
              <a:avLst/>
            </a:prstGeom>
            <a:noFill/>
            <a:ln>
              <a:noFill/>
            </a:ln>
          </p:spPr>
          <p:txBody>
            <a:bodyPr wrap="square">
              <a:noAutofit/>
            </a:bodyPr>
            <a:lstStyle/>
            <a:p>
              <a:pPr marL="0" marR="0" lvl="0" indent="0" algn="just" defTabSz="914400" rtl="0" eaLnBrk="1" fontAlgn="auto" latinLnBrk="0" hangingPunct="1">
                <a:lnSpc>
                  <a:spcPts val="849"/>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srgbClr val="000000"/>
                  </a:solidFill>
                  <a:effectLst>
                    <a:glow rad="152400">
                      <a:srgbClr val="FFFFFF">
                        <a:alpha val="87000"/>
                      </a:srgbClr>
                    </a:glow>
                  </a:effectLst>
                  <a:uLnTx/>
                  <a:uFillTx/>
                  <a:latin typeface="Meiryo UI" panose="020B0604030504040204" pitchFamily="50" charset="-128"/>
                  <a:ea typeface="Meiryo UI" panose="020B0604030504040204" pitchFamily="50" charset="-128"/>
                  <a:cs typeface="メイリオ" panose="020B0604030504040204" pitchFamily="50" charset="-128"/>
                </a:rPr>
                <a:t>水辺軸</a:t>
              </a:r>
              <a:endParaRPr kumimoji="1" lang="ja-JP" altLang="en-US" sz="1000"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Times New Roman" panose="02020603050405020304" pitchFamily="18" charset="0"/>
              </a:endParaRPr>
            </a:p>
          </p:txBody>
        </p:sp>
        <p:cxnSp>
          <p:nvCxnSpPr>
            <p:cNvPr id="49" name="直線矢印コネクタ 48">
              <a:extLst>
                <a:ext uri="{FF2B5EF4-FFF2-40B4-BE49-F238E27FC236}">
                  <a16:creationId xmlns:a16="http://schemas.microsoft.com/office/drawing/2014/main" id="{39E08EE4-5A29-42B9-915F-C24F461BCF08}"/>
                </a:ext>
              </a:extLst>
            </p:cNvPr>
            <p:cNvCxnSpPr/>
            <p:nvPr/>
          </p:nvCxnSpPr>
          <p:spPr>
            <a:xfrm flipV="1">
              <a:off x="867634" y="653809"/>
              <a:ext cx="307958" cy="15069"/>
            </a:xfrm>
            <a:prstGeom prst="straightConnector1">
              <a:avLst/>
            </a:prstGeom>
            <a:noFill/>
            <a:ln w="6350" cap="flat" cmpd="sng" algn="ctr">
              <a:solidFill>
                <a:sysClr val="windowText" lastClr="000000"/>
              </a:solidFill>
              <a:prstDash val="solid"/>
              <a:miter lim="800000"/>
              <a:tailEnd type="oval" w="sm" len="sm"/>
            </a:ln>
            <a:effectLst/>
          </p:spPr>
        </p:cxnSp>
        <p:sp>
          <p:nvSpPr>
            <p:cNvPr id="50" name="正方形/長方形 49">
              <a:extLst>
                <a:ext uri="{FF2B5EF4-FFF2-40B4-BE49-F238E27FC236}">
                  <a16:creationId xmlns:a16="http://schemas.microsoft.com/office/drawing/2014/main" id="{5B27A31D-80AA-4B70-9C82-27B084D6373E}"/>
                </a:ext>
              </a:extLst>
            </p:cNvPr>
            <p:cNvSpPr/>
            <p:nvPr/>
          </p:nvSpPr>
          <p:spPr>
            <a:xfrm>
              <a:off x="601816" y="1558439"/>
              <a:ext cx="1352817" cy="306207"/>
            </a:xfrm>
            <a:prstGeom prst="rect">
              <a:avLst/>
            </a:prstGeom>
            <a:noFill/>
            <a:ln>
              <a:noFill/>
            </a:ln>
          </p:spPr>
          <p:txBody>
            <a:bodyPr wrap="square">
              <a:noAutofit/>
            </a:bodyPr>
            <a:lstStyle/>
            <a:p>
              <a:pPr marL="0" marR="0" lvl="0" indent="0" algn="ctr" defTabSz="914400" rtl="0" eaLnBrk="1" fontAlgn="auto" latinLnBrk="0" hangingPunct="1">
                <a:lnSpc>
                  <a:spcPts val="849"/>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srgbClr val="000000"/>
                  </a:solidFill>
                  <a:effectLst>
                    <a:glow rad="152400">
                      <a:srgbClr val="FFFFFF">
                        <a:alpha val="87000"/>
                      </a:srgbClr>
                    </a:glow>
                  </a:effectLst>
                  <a:uLnTx/>
                  <a:uFillTx/>
                  <a:latin typeface="Meiryo UI" panose="020B0604030504040204" pitchFamily="50" charset="-128"/>
                  <a:ea typeface="Meiryo UI" panose="020B0604030504040204" pitchFamily="50" charset="-128"/>
                  <a:cs typeface="メイリオ" panose="020B0604030504040204" pitchFamily="50" charset="-128"/>
                </a:rPr>
                <a:t>うるおい軸</a:t>
              </a:r>
              <a:endParaRPr kumimoji="1" lang="ja-JP" altLang="en-US" sz="1000"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Times New Roman" panose="02020603050405020304" pitchFamily="18" charset="0"/>
              </a:endParaRPr>
            </a:p>
            <a:p>
              <a:pPr marL="0" marR="0" lvl="0" indent="0" algn="ctr" defTabSz="914400" rtl="0" eaLnBrk="1" fontAlgn="auto" latinLnBrk="0" hangingPunct="1">
                <a:lnSpc>
                  <a:spcPts val="849"/>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srgbClr val="000000"/>
                  </a:solidFill>
                  <a:effectLst>
                    <a:glow rad="152400">
                      <a:srgbClr val="FFFFFF">
                        <a:alpha val="87000"/>
                      </a:srgbClr>
                    </a:glow>
                  </a:effectLst>
                  <a:uLnTx/>
                  <a:uFillTx/>
                  <a:latin typeface="Meiryo UI" panose="020B0604030504040204" pitchFamily="50" charset="-128"/>
                  <a:ea typeface="Meiryo UI" panose="020B0604030504040204" pitchFamily="50" charset="-128"/>
                  <a:cs typeface="メイリオ" panose="020B0604030504040204" pitchFamily="50" charset="-128"/>
                </a:rPr>
                <a:t>（シンボルプロムナード）</a:t>
              </a:r>
              <a:endParaRPr kumimoji="1" lang="ja-JP" altLang="en-US" sz="1000"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Times New Roman" panose="02020603050405020304" pitchFamily="18" charset="0"/>
              </a:endParaRPr>
            </a:p>
          </p:txBody>
        </p:sp>
        <p:cxnSp>
          <p:nvCxnSpPr>
            <p:cNvPr id="54" name="直線矢印コネクタ 53">
              <a:extLst>
                <a:ext uri="{FF2B5EF4-FFF2-40B4-BE49-F238E27FC236}">
                  <a16:creationId xmlns:a16="http://schemas.microsoft.com/office/drawing/2014/main" id="{F3933C22-4F49-404C-818D-F7332254A637}"/>
                </a:ext>
              </a:extLst>
            </p:cNvPr>
            <p:cNvCxnSpPr/>
            <p:nvPr/>
          </p:nvCxnSpPr>
          <p:spPr>
            <a:xfrm flipV="1">
              <a:off x="1474396" y="1409389"/>
              <a:ext cx="133016" cy="149051"/>
            </a:xfrm>
            <a:prstGeom prst="straightConnector1">
              <a:avLst/>
            </a:prstGeom>
            <a:noFill/>
            <a:ln w="6350" cap="flat" cmpd="sng" algn="ctr">
              <a:solidFill>
                <a:sysClr val="windowText" lastClr="000000"/>
              </a:solidFill>
              <a:prstDash val="solid"/>
              <a:miter lim="800000"/>
              <a:tailEnd type="oval" w="sm" len="sm"/>
            </a:ln>
            <a:effectLst/>
          </p:spPr>
        </p:cxnSp>
        <p:sp>
          <p:nvSpPr>
            <p:cNvPr id="57" name="正方形/長方形 56">
              <a:extLst>
                <a:ext uri="{FF2B5EF4-FFF2-40B4-BE49-F238E27FC236}">
                  <a16:creationId xmlns:a16="http://schemas.microsoft.com/office/drawing/2014/main" id="{6D3239A2-1C6A-47B9-AE44-FE02AC766235}"/>
                </a:ext>
              </a:extLst>
            </p:cNvPr>
            <p:cNvSpPr/>
            <p:nvPr/>
          </p:nvSpPr>
          <p:spPr>
            <a:xfrm>
              <a:off x="1235509" y="1129575"/>
              <a:ext cx="694981" cy="188813"/>
            </a:xfrm>
            <a:prstGeom prst="rect">
              <a:avLst/>
            </a:prstGeom>
            <a:noFill/>
            <a:ln>
              <a:noFill/>
            </a:ln>
          </p:spPr>
          <p:txBody>
            <a:bodyPr wrap="square">
              <a:noAutofit/>
            </a:bodyPr>
            <a:lstStyle/>
            <a:p>
              <a:pPr marL="0" marR="0" lvl="0" indent="0" algn="just" defTabSz="914400" rtl="0" eaLnBrk="1" fontAlgn="auto" latinLnBrk="0" hangingPunct="1">
                <a:lnSpc>
                  <a:spcPts val="849"/>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srgbClr val="000000"/>
                  </a:solidFill>
                  <a:effectLst>
                    <a:glow rad="152400">
                      <a:srgbClr val="FFFFFF">
                        <a:alpha val="87000"/>
                      </a:srgbClr>
                    </a:glow>
                  </a:effectLst>
                  <a:uLnTx/>
                  <a:uFillTx/>
                  <a:latin typeface="Meiryo UI" panose="020B0604030504040204" pitchFamily="50" charset="-128"/>
                  <a:ea typeface="Meiryo UI" panose="020B0604030504040204" pitchFamily="50" charset="-128"/>
                  <a:cs typeface="メイリオ" panose="020B0604030504040204" pitchFamily="50" charset="-128"/>
                </a:rPr>
                <a:t>にぎわい軸</a:t>
              </a:r>
              <a:endParaRPr kumimoji="1" lang="ja-JP" altLang="en-US" sz="1000"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Times New Roman" panose="02020603050405020304" pitchFamily="18" charset="0"/>
              </a:endParaRPr>
            </a:p>
          </p:txBody>
        </p:sp>
        <p:cxnSp>
          <p:nvCxnSpPr>
            <p:cNvPr id="61" name="直線矢印コネクタ 60">
              <a:extLst>
                <a:ext uri="{FF2B5EF4-FFF2-40B4-BE49-F238E27FC236}">
                  <a16:creationId xmlns:a16="http://schemas.microsoft.com/office/drawing/2014/main" id="{2EA120B6-F3A9-4BE1-80CF-3FBDEB008F49}"/>
                </a:ext>
              </a:extLst>
            </p:cNvPr>
            <p:cNvCxnSpPr/>
            <p:nvPr/>
          </p:nvCxnSpPr>
          <p:spPr>
            <a:xfrm flipV="1">
              <a:off x="1771614" y="1056043"/>
              <a:ext cx="316661" cy="99137"/>
            </a:xfrm>
            <a:prstGeom prst="straightConnector1">
              <a:avLst/>
            </a:prstGeom>
            <a:noFill/>
            <a:ln w="6350" cap="flat" cmpd="sng" algn="ctr">
              <a:solidFill>
                <a:sysClr val="windowText" lastClr="000000"/>
              </a:solidFill>
              <a:prstDash val="solid"/>
              <a:miter lim="800000"/>
              <a:tailEnd type="oval" w="sm" len="sm"/>
            </a:ln>
            <a:effectLst/>
          </p:spPr>
        </p:cxnSp>
        <p:cxnSp>
          <p:nvCxnSpPr>
            <p:cNvPr id="62" name="直線矢印コネクタ 61">
              <a:extLst>
                <a:ext uri="{FF2B5EF4-FFF2-40B4-BE49-F238E27FC236}">
                  <a16:creationId xmlns:a16="http://schemas.microsoft.com/office/drawing/2014/main" id="{ABFD47B6-3A5A-44E0-9A30-14D0DC66DB7B}"/>
                </a:ext>
              </a:extLst>
            </p:cNvPr>
            <p:cNvCxnSpPr/>
            <p:nvPr/>
          </p:nvCxnSpPr>
          <p:spPr>
            <a:xfrm flipV="1">
              <a:off x="2026088" y="1675895"/>
              <a:ext cx="68610" cy="164941"/>
            </a:xfrm>
            <a:prstGeom prst="straightConnector1">
              <a:avLst/>
            </a:prstGeom>
            <a:noFill/>
            <a:ln w="6350" cap="flat" cmpd="sng" algn="ctr">
              <a:solidFill>
                <a:sysClr val="windowText" lastClr="000000"/>
              </a:solidFill>
              <a:prstDash val="solid"/>
              <a:miter lim="800000"/>
              <a:tailEnd type="oval" w="sm" len="sm"/>
            </a:ln>
            <a:effectLst/>
          </p:spPr>
        </p:cxnSp>
        <p:sp>
          <p:nvSpPr>
            <p:cNvPr id="65" name="正方形/長方形 64">
              <a:extLst>
                <a:ext uri="{FF2B5EF4-FFF2-40B4-BE49-F238E27FC236}">
                  <a16:creationId xmlns:a16="http://schemas.microsoft.com/office/drawing/2014/main" id="{151ABD66-1D2E-4A86-8EB1-A4C8FB95473A}"/>
                </a:ext>
              </a:extLst>
            </p:cNvPr>
            <p:cNvSpPr/>
            <p:nvPr/>
          </p:nvSpPr>
          <p:spPr>
            <a:xfrm>
              <a:off x="1783397" y="807417"/>
              <a:ext cx="542559" cy="236700"/>
            </a:xfrm>
            <a:prstGeom prst="rect">
              <a:avLst/>
            </a:prstGeom>
            <a:noFill/>
            <a:ln>
              <a:noFill/>
            </a:ln>
          </p:spPr>
          <p:txBody>
            <a:bodyPr wrap="square">
              <a:noAutofit/>
            </a:bodyPr>
            <a:lstStyle/>
            <a:p>
              <a:pPr marL="0" marR="0" lvl="0" indent="0" algn="just" defTabSz="914400" rtl="0" eaLnBrk="1" fontAlgn="auto" latinLnBrk="0" hangingPunct="1">
                <a:lnSpc>
                  <a:spcPts val="849"/>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srgbClr val="000000"/>
                  </a:solidFill>
                  <a:effectLst>
                    <a:glow rad="152400">
                      <a:srgbClr val="FFFFFF">
                        <a:alpha val="87000"/>
                      </a:srgbClr>
                    </a:glow>
                  </a:effectLst>
                  <a:uLnTx/>
                  <a:uFillTx/>
                  <a:latin typeface="Meiryo UI" panose="020B0604030504040204" pitchFamily="50" charset="-128"/>
                  <a:ea typeface="Meiryo UI" panose="020B0604030504040204" pitchFamily="50" charset="-128"/>
                  <a:cs typeface="メイリオ" panose="020B0604030504040204" pitchFamily="50" charset="-128"/>
                </a:rPr>
                <a:t>第１期</a:t>
              </a:r>
              <a:endParaRPr kumimoji="1" lang="ja-JP" altLang="en-US" sz="1000"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Times New Roman" panose="02020603050405020304" pitchFamily="18" charset="0"/>
              </a:endParaRPr>
            </a:p>
          </p:txBody>
        </p:sp>
        <p:sp>
          <p:nvSpPr>
            <p:cNvPr id="66" name="正方形/長方形 65">
              <a:extLst>
                <a:ext uri="{FF2B5EF4-FFF2-40B4-BE49-F238E27FC236}">
                  <a16:creationId xmlns:a16="http://schemas.microsoft.com/office/drawing/2014/main" id="{857980C1-464E-4F67-9AA9-350B8FD58F9D}"/>
                </a:ext>
              </a:extLst>
            </p:cNvPr>
            <p:cNvSpPr/>
            <p:nvPr/>
          </p:nvSpPr>
          <p:spPr>
            <a:xfrm>
              <a:off x="1431211" y="1825587"/>
              <a:ext cx="542559" cy="236700"/>
            </a:xfrm>
            <a:prstGeom prst="rect">
              <a:avLst/>
            </a:prstGeom>
            <a:noFill/>
            <a:ln>
              <a:noFill/>
            </a:ln>
          </p:spPr>
          <p:txBody>
            <a:bodyPr wrap="square">
              <a:noAutofit/>
            </a:bodyPr>
            <a:lstStyle/>
            <a:p>
              <a:pPr marL="0" marR="0" lvl="0" indent="0" algn="just" defTabSz="914400" rtl="0" eaLnBrk="1" fontAlgn="auto" latinLnBrk="0" hangingPunct="1">
                <a:lnSpc>
                  <a:spcPts val="849"/>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srgbClr val="000000"/>
                  </a:solidFill>
                  <a:effectLst>
                    <a:glow rad="152400">
                      <a:srgbClr val="FFFFFF">
                        <a:alpha val="87000"/>
                      </a:srgbClr>
                    </a:glow>
                  </a:effectLst>
                  <a:uLnTx/>
                  <a:uFillTx/>
                  <a:latin typeface="Meiryo UI" panose="020B0604030504040204" pitchFamily="50" charset="-128"/>
                  <a:ea typeface="Meiryo UI" panose="020B0604030504040204" pitchFamily="50" charset="-128"/>
                  <a:cs typeface="メイリオ" panose="020B0604030504040204" pitchFamily="50" charset="-128"/>
                </a:rPr>
                <a:t>第２期</a:t>
              </a:r>
              <a:endParaRPr kumimoji="1" lang="ja-JP" altLang="en-US" sz="1000"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Times New Roman" panose="02020603050405020304" pitchFamily="18" charset="0"/>
              </a:endParaRPr>
            </a:p>
          </p:txBody>
        </p:sp>
        <p:sp>
          <p:nvSpPr>
            <p:cNvPr id="67" name="正方形/長方形 66">
              <a:extLst>
                <a:ext uri="{FF2B5EF4-FFF2-40B4-BE49-F238E27FC236}">
                  <a16:creationId xmlns:a16="http://schemas.microsoft.com/office/drawing/2014/main" id="{DA86936A-77D2-4D58-B006-D54F2B3CBA67}"/>
                </a:ext>
              </a:extLst>
            </p:cNvPr>
            <p:cNvSpPr/>
            <p:nvPr/>
          </p:nvSpPr>
          <p:spPr>
            <a:xfrm>
              <a:off x="1278224" y="2219245"/>
              <a:ext cx="542559" cy="220377"/>
            </a:xfrm>
            <a:prstGeom prst="rect">
              <a:avLst/>
            </a:prstGeom>
            <a:noFill/>
            <a:ln>
              <a:noFill/>
            </a:ln>
          </p:spPr>
          <p:txBody>
            <a:bodyPr wrap="square">
              <a:noAutofit/>
            </a:bodyPr>
            <a:lstStyle/>
            <a:p>
              <a:pPr marL="0" marR="0" lvl="0" indent="0" algn="just" defTabSz="914400" rtl="0" eaLnBrk="1" fontAlgn="auto" latinLnBrk="0" hangingPunct="1">
                <a:lnSpc>
                  <a:spcPts val="849"/>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srgbClr val="000000"/>
                  </a:solidFill>
                  <a:effectLst>
                    <a:glow rad="152400">
                      <a:srgbClr val="FFFFFF">
                        <a:alpha val="87000"/>
                      </a:srgbClr>
                    </a:glow>
                  </a:effectLst>
                  <a:uLnTx/>
                  <a:uFillTx/>
                  <a:latin typeface="Meiryo UI" panose="020B0604030504040204" pitchFamily="50" charset="-128"/>
                  <a:ea typeface="Meiryo UI" panose="020B0604030504040204" pitchFamily="50" charset="-128"/>
                  <a:cs typeface="メイリオ" panose="020B0604030504040204" pitchFamily="50" charset="-128"/>
                </a:rPr>
                <a:t>第３期</a:t>
              </a:r>
              <a:endParaRPr kumimoji="1" lang="ja-JP" altLang="en-US" sz="1000"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Times New Roman" panose="02020603050405020304" pitchFamily="18" charset="0"/>
              </a:endParaRPr>
            </a:p>
          </p:txBody>
        </p:sp>
        <p:sp>
          <p:nvSpPr>
            <p:cNvPr id="68" name="楕円 67">
              <a:extLst>
                <a:ext uri="{FF2B5EF4-FFF2-40B4-BE49-F238E27FC236}">
                  <a16:creationId xmlns:a16="http://schemas.microsoft.com/office/drawing/2014/main" id="{C02E69C2-EAA0-43CF-B315-89D9D9226039}"/>
                </a:ext>
              </a:extLst>
            </p:cNvPr>
            <p:cNvSpPr/>
            <p:nvPr/>
          </p:nvSpPr>
          <p:spPr>
            <a:xfrm>
              <a:off x="1995495" y="1387313"/>
              <a:ext cx="485776" cy="456270"/>
            </a:xfrm>
            <a:prstGeom prst="ellipse">
              <a:avLst/>
            </a:prstGeom>
            <a:noFill/>
            <a:ln w="19050">
              <a:solidFill>
                <a:srgbClr val="669900"/>
              </a:solidFill>
              <a:prstDash val="sysDash"/>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600" b="0" i="0" u="none" strike="noStrike" kern="1200" cap="none" spc="0" normalizeH="0" baseline="0" noProof="0">
                <a:ln>
                  <a:noFill/>
                </a:ln>
                <a:solidFill>
                  <a:prstClr val="white"/>
                </a:solidFill>
                <a:effectLst/>
                <a:uLnTx/>
                <a:uFillTx/>
                <a:latin typeface="Meiryo UI" panose="020B0604030504040204" pitchFamily="50" charset="-128"/>
                <a:ea typeface="Meiryo UI" panose="020B0604030504040204" pitchFamily="50" charset="-128"/>
                <a:cs typeface="+mn-cs"/>
              </a:endParaRPr>
            </a:p>
          </p:txBody>
        </p:sp>
        <p:sp>
          <p:nvSpPr>
            <p:cNvPr id="70" name="正方形/長方形 69">
              <a:extLst>
                <a:ext uri="{FF2B5EF4-FFF2-40B4-BE49-F238E27FC236}">
                  <a16:creationId xmlns:a16="http://schemas.microsoft.com/office/drawing/2014/main" id="{3616C3BA-96B5-4344-9342-11994A96F9AA}"/>
                </a:ext>
              </a:extLst>
            </p:cNvPr>
            <p:cNvSpPr/>
            <p:nvPr/>
          </p:nvSpPr>
          <p:spPr>
            <a:xfrm>
              <a:off x="1877305" y="1828664"/>
              <a:ext cx="233753" cy="350402"/>
            </a:xfrm>
            <a:prstGeom prst="rect">
              <a:avLst/>
            </a:prstGeom>
          </p:spPr>
          <p:txBody>
            <a:bodyPr wrap="square">
              <a:noAutofit/>
            </a:bodyPr>
            <a:lstStyle/>
            <a:p>
              <a:pPr marL="0" marR="0" lvl="0" indent="0" algn="l" defTabSz="914400" rtl="0" eaLnBrk="1" fontAlgn="auto" latinLnBrk="0" hangingPunct="1">
                <a:lnSpc>
                  <a:spcPts val="849"/>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srgbClr val="000000"/>
                  </a:solidFill>
                  <a:effectLst>
                    <a:glow rad="152400">
                      <a:srgbClr val="FFFFFF">
                        <a:alpha val="87000"/>
                      </a:srgbClr>
                    </a:glow>
                  </a:effectLst>
                  <a:uLnTx/>
                  <a:uFillTx/>
                  <a:latin typeface="Meiryo UI" panose="020B0604030504040204" pitchFamily="50" charset="-128"/>
                  <a:ea typeface="Meiryo UI" panose="020B0604030504040204" pitchFamily="50" charset="-128"/>
                  <a:cs typeface="ＭＳ Ｐゴシック" panose="020B0600070205080204" pitchFamily="50" charset="-128"/>
                </a:rPr>
                <a:t>駅前空間</a:t>
              </a:r>
              <a:endPar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ＭＳ Ｐゴシック" panose="020B0600070205080204" pitchFamily="50" charset="-128"/>
              </a:endParaRPr>
            </a:p>
            <a:p>
              <a:pPr marL="0" marR="0" lvl="0" indent="0" algn="l" defTabSz="914400" rtl="0" eaLnBrk="1" fontAlgn="auto" latinLnBrk="0" hangingPunct="1">
                <a:lnSpc>
                  <a:spcPts val="849"/>
                </a:lnSpc>
                <a:spcBef>
                  <a:spcPts val="0"/>
                </a:spcBef>
                <a:spcAft>
                  <a:spcPts val="0"/>
                </a:spcAft>
                <a:buClrTx/>
                <a:buSzTx/>
                <a:buFontTx/>
                <a:buNone/>
                <a:tabLst/>
                <a:defRPr/>
              </a:pPr>
              <a:r>
                <a:rPr kumimoji="1" lang="en-US" sz="900" b="0" i="0" u="none" strike="noStrike" kern="1200" cap="none" spc="0" normalizeH="0" baseline="0" noProof="0" dirty="0">
                  <a:ln>
                    <a:noFill/>
                  </a:ln>
                  <a:solidFill>
                    <a:srgbClr val="000000"/>
                  </a:solidFill>
                  <a:effectLst>
                    <a:glow rad="152400">
                      <a:srgbClr val="FFFFFF">
                        <a:alpha val="87000"/>
                      </a:srgbClr>
                    </a:glow>
                  </a:effectLst>
                  <a:uLnTx/>
                  <a:uFillTx/>
                  <a:latin typeface="Meiryo UI" panose="020B0604030504040204" pitchFamily="50" charset="-128"/>
                  <a:ea typeface="Meiryo UI" panose="020B0604030504040204" pitchFamily="50" charset="-128"/>
                  <a:cs typeface="メイリオ" panose="020B0604030504040204" pitchFamily="50" charset="-128"/>
                </a:rPr>
                <a:t> </a:t>
              </a:r>
              <a:endPar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ＭＳ Ｐゴシック" panose="020B0600070205080204" pitchFamily="50" charset="-128"/>
              </a:endParaRPr>
            </a:p>
          </p:txBody>
        </p:sp>
        <p:sp>
          <p:nvSpPr>
            <p:cNvPr id="71" name="正方形/長方形 70">
              <a:extLst>
                <a:ext uri="{FF2B5EF4-FFF2-40B4-BE49-F238E27FC236}">
                  <a16:creationId xmlns:a16="http://schemas.microsoft.com/office/drawing/2014/main" id="{6D3239A2-1C6A-47B9-AE44-FE02AC766235}"/>
                </a:ext>
              </a:extLst>
            </p:cNvPr>
            <p:cNvSpPr/>
            <p:nvPr/>
          </p:nvSpPr>
          <p:spPr>
            <a:xfrm>
              <a:off x="2206973" y="902992"/>
              <a:ext cx="694981" cy="188813"/>
            </a:xfrm>
            <a:prstGeom prst="rect">
              <a:avLst/>
            </a:prstGeom>
            <a:noFill/>
            <a:ln>
              <a:noFill/>
            </a:ln>
          </p:spPr>
          <p:txBody>
            <a:bodyPr wrap="square">
              <a:noAutofit/>
            </a:bodyPr>
            <a:lstStyle/>
            <a:p>
              <a:pPr marL="0" marR="0" lvl="0" indent="0" algn="just" defTabSz="914400" rtl="0" eaLnBrk="1" fontAlgn="auto" latinLnBrk="0" hangingPunct="1">
                <a:lnSpc>
                  <a:spcPts val="849"/>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srgbClr val="000000"/>
                  </a:solidFill>
                  <a:effectLst>
                    <a:glow rad="152400">
                      <a:srgbClr val="FFFFFF">
                        <a:alpha val="87000"/>
                      </a:srgbClr>
                    </a:glow>
                  </a:effectLst>
                  <a:uLnTx/>
                  <a:uFillTx/>
                  <a:latin typeface="Meiryo UI" panose="020B0604030504040204" pitchFamily="50" charset="-128"/>
                  <a:ea typeface="Meiryo UI" panose="020B0604030504040204" pitchFamily="50" charset="-128"/>
                  <a:cs typeface="Times New Roman" panose="02020603050405020304" pitchFamily="18" charset="0"/>
                </a:rPr>
                <a:t>交通広場</a:t>
              </a:r>
              <a:endParaRPr kumimoji="1" lang="ja-JP" altLang="en-US" sz="1000"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Times New Roman" panose="02020603050405020304" pitchFamily="18" charset="0"/>
              </a:endParaRPr>
            </a:p>
          </p:txBody>
        </p:sp>
        <p:cxnSp>
          <p:nvCxnSpPr>
            <p:cNvPr id="72" name="直線矢印コネクタ 71">
              <a:extLst>
                <a:ext uri="{FF2B5EF4-FFF2-40B4-BE49-F238E27FC236}">
                  <a16:creationId xmlns:a16="http://schemas.microsoft.com/office/drawing/2014/main" id="{2EA120B6-F3A9-4BE1-80CF-3FBDEB008F49}"/>
                </a:ext>
              </a:extLst>
            </p:cNvPr>
            <p:cNvCxnSpPr/>
            <p:nvPr/>
          </p:nvCxnSpPr>
          <p:spPr>
            <a:xfrm flipH="1">
              <a:off x="2318256" y="1047942"/>
              <a:ext cx="23872" cy="270465"/>
            </a:xfrm>
            <a:prstGeom prst="straightConnector1">
              <a:avLst/>
            </a:prstGeom>
            <a:noFill/>
            <a:ln w="6350" cap="flat" cmpd="sng" algn="ctr">
              <a:solidFill>
                <a:sysClr val="windowText" lastClr="000000"/>
              </a:solidFill>
              <a:prstDash val="solid"/>
              <a:miter lim="800000"/>
              <a:tailEnd type="oval" w="sm" len="sm"/>
            </a:ln>
            <a:effectLst/>
          </p:spPr>
        </p:cxnSp>
        <p:sp>
          <p:nvSpPr>
            <p:cNvPr id="76" name="正方形/長方形 75">
              <a:extLst>
                <a:ext uri="{FF2B5EF4-FFF2-40B4-BE49-F238E27FC236}">
                  <a16:creationId xmlns:a16="http://schemas.microsoft.com/office/drawing/2014/main" id="{3616C3BA-96B5-4344-9342-11994A96F9AA}"/>
                </a:ext>
              </a:extLst>
            </p:cNvPr>
            <p:cNvSpPr/>
            <p:nvPr/>
          </p:nvSpPr>
          <p:spPr>
            <a:xfrm>
              <a:off x="2112040" y="2470204"/>
              <a:ext cx="483835" cy="191577"/>
            </a:xfrm>
            <a:prstGeom prst="rect">
              <a:avLst/>
            </a:prstGeom>
          </p:spPr>
          <p:txBody>
            <a:bodyPr wrap="square">
              <a:noAutofit/>
            </a:bodyPr>
            <a:lstStyle/>
            <a:p>
              <a:pPr marL="0" marR="0" lvl="0" indent="0" algn="l" defTabSz="914400" rtl="0" eaLnBrk="1" fontAlgn="auto" latinLnBrk="0" hangingPunct="1">
                <a:lnSpc>
                  <a:spcPts val="849"/>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srgbClr val="000000"/>
                  </a:solidFill>
                  <a:effectLst>
                    <a:glow rad="152400">
                      <a:srgbClr val="FFFFFF">
                        <a:alpha val="87000"/>
                      </a:srgbClr>
                    </a:glow>
                  </a:effectLst>
                  <a:uLnTx/>
                  <a:uFillTx/>
                  <a:latin typeface="Meiryo UI" panose="020B0604030504040204" pitchFamily="50" charset="-128"/>
                  <a:ea typeface="Meiryo UI" panose="020B0604030504040204" pitchFamily="50" charset="-128"/>
                  <a:cs typeface="メイリオ" panose="020B0604030504040204" pitchFamily="50" charset="-128"/>
                </a:rPr>
                <a:t>鉄道</a:t>
              </a:r>
              <a:r>
                <a:rPr kumimoji="1" lang="en-US" sz="900" b="0" i="0" u="none" strike="noStrike" kern="1200" cap="none" spc="0" normalizeH="0" baseline="0" noProof="0" dirty="0">
                  <a:ln>
                    <a:noFill/>
                  </a:ln>
                  <a:solidFill>
                    <a:srgbClr val="000000"/>
                  </a:solidFill>
                  <a:effectLst>
                    <a:glow rad="152400">
                      <a:srgbClr val="FFFFFF">
                        <a:alpha val="87000"/>
                      </a:srgbClr>
                    </a:glow>
                  </a:effectLst>
                  <a:uLnTx/>
                  <a:uFillTx/>
                  <a:latin typeface="Meiryo UI" panose="020B0604030504040204" pitchFamily="50" charset="-128"/>
                  <a:ea typeface="Meiryo UI" panose="020B0604030504040204" pitchFamily="50" charset="-128"/>
                  <a:cs typeface="メイリオ" panose="020B0604030504040204" pitchFamily="50" charset="-128"/>
                </a:rPr>
                <a:t> </a:t>
              </a:r>
              <a:endPar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ＭＳ Ｐゴシック" panose="020B0600070205080204" pitchFamily="50" charset="-128"/>
              </a:endParaRPr>
            </a:p>
          </p:txBody>
        </p:sp>
        <p:cxnSp>
          <p:nvCxnSpPr>
            <p:cNvPr id="79" name="直線矢印コネクタ 78">
              <a:extLst>
                <a:ext uri="{FF2B5EF4-FFF2-40B4-BE49-F238E27FC236}">
                  <a16:creationId xmlns:a16="http://schemas.microsoft.com/office/drawing/2014/main" id="{ABFD47B6-3A5A-44E0-9A30-14D0DC66DB7B}"/>
                </a:ext>
              </a:extLst>
            </p:cNvPr>
            <p:cNvCxnSpPr/>
            <p:nvPr/>
          </p:nvCxnSpPr>
          <p:spPr>
            <a:xfrm flipH="1" flipV="1">
              <a:off x="2187844" y="2058251"/>
              <a:ext cx="30616" cy="392224"/>
            </a:xfrm>
            <a:prstGeom prst="straightConnector1">
              <a:avLst/>
            </a:prstGeom>
            <a:noFill/>
            <a:ln w="6350" cap="flat" cmpd="sng" algn="ctr">
              <a:solidFill>
                <a:sysClr val="windowText" lastClr="000000"/>
              </a:solidFill>
              <a:prstDash val="solid"/>
              <a:miter lim="800000"/>
              <a:tailEnd type="oval" w="sm" len="sm"/>
            </a:ln>
            <a:effectLst/>
          </p:spPr>
        </p:cxnSp>
        <p:sp>
          <p:nvSpPr>
            <p:cNvPr id="80" name="正方形/長方形 79">
              <a:extLst>
                <a:ext uri="{FF2B5EF4-FFF2-40B4-BE49-F238E27FC236}">
                  <a16:creationId xmlns:a16="http://schemas.microsoft.com/office/drawing/2014/main" id="{3616C3BA-96B5-4344-9342-11994A96F9AA}"/>
                </a:ext>
              </a:extLst>
            </p:cNvPr>
            <p:cNvSpPr/>
            <p:nvPr/>
          </p:nvSpPr>
          <p:spPr>
            <a:xfrm>
              <a:off x="2563346" y="1615637"/>
              <a:ext cx="1003784" cy="191577"/>
            </a:xfrm>
            <a:prstGeom prst="rect">
              <a:avLst/>
            </a:prstGeom>
          </p:spPr>
          <p:txBody>
            <a:bodyPr wrap="square">
              <a:noAutofit/>
            </a:bodyPr>
            <a:lstStyle/>
            <a:p>
              <a:pPr marL="0" marR="0" lvl="0" indent="0" algn="l" defTabSz="914400" rtl="0" eaLnBrk="1" fontAlgn="auto" latinLnBrk="0" hangingPunct="1">
                <a:lnSpc>
                  <a:spcPts val="849"/>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srgbClr val="000000"/>
                  </a:solidFill>
                  <a:effectLst>
                    <a:glow rad="152400">
                      <a:srgbClr val="FFFFFF">
                        <a:alpha val="87000"/>
                      </a:srgbClr>
                    </a:glow>
                  </a:effectLst>
                  <a:uLnTx/>
                  <a:uFillTx/>
                  <a:latin typeface="Meiryo UI" panose="020B0604030504040204" pitchFamily="50" charset="-128"/>
                  <a:ea typeface="Meiryo UI" panose="020B0604030504040204" pitchFamily="50" charset="-128"/>
                  <a:cs typeface="メイリオ" panose="020B0604030504040204" pitchFamily="50" charset="-128"/>
                </a:rPr>
                <a:t>（仮称）夢洲駅</a:t>
              </a:r>
              <a:r>
                <a:rPr kumimoji="1" lang="en-US" sz="900" b="0" i="0" u="none" strike="noStrike" kern="1200" cap="none" spc="0" normalizeH="0" baseline="0" noProof="0" dirty="0">
                  <a:ln>
                    <a:noFill/>
                  </a:ln>
                  <a:solidFill>
                    <a:srgbClr val="000000"/>
                  </a:solidFill>
                  <a:effectLst>
                    <a:glow rad="152400">
                      <a:srgbClr val="FFFFFF">
                        <a:alpha val="87000"/>
                      </a:srgbClr>
                    </a:glow>
                  </a:effectLst>
                  <a:uLnTx/>
                  <a:uFillTx/>
                  <a:latin typeface="Meiryo UI" panose="020B0604030504040204" pitchFamily="50" charset="-128"/>
                  <a:ea typeface="Meiryo UI" panose="020B0604030504040204" pitchFamily="50" charset="-128"/>
                  <a:cs typeface="メイリオ" panose="020B0604030504040204" pitchFamily="50" charset="-128"/>
                </a:rPr>
                <a:t> </a:t>
              </a:r>
              <a:endPar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ＭＳ Ｐゴシック" panose="020B0600070205080204" pitchFamily="50" charset="-128"/>
              </a:endParaRPr>
            </a:p>
          </p:txBody>
        </p:sp>
        <p:cxnSp>
          <p:nvCxnSpPr>
            <p:cNvPr id="82" name="直線矢印コネクタ 81">
              <a:extLst>
                <a:ext uri="{FF2B5EF4-FFF2-40B4-BE49-F238E27FC236}">
                  <a16:creationId xmlns:a16="http://schemas.microsoft.com/office/drawing/2014/main" id="{ABFD47B6-3A5A-44E0-9A30-14D0DC66DB7B}"/>
                </a:ext>
              </a:extLst>
            </p:cNvPr>
            <p:cNvCxnSpPr/>
            <p:nvPr/>
          </p:nvCxnSpPr>
          <p:spPr>
            <a:xfrm flipH="1" flipV="1">
              <a:off x="2221515" y="1577315"/>
              <a:ext cx="464079" cy="117821"/>
            </a:xfrm>
            <a:prstGeom prst="straightConnector1">
              <a:avLst/>
            </a:prstGeom>
            <a:noFill/>
            <a:ln w="6350" cap="flat" cmpd="sng" algn="ctr">
              <a:solidFill>
                <a:sysClr val="windowText" lastClr="000000"/>
              </a:solidFill>
              <a:prstDash val="solid"/>
              <a:miter lim="800000"/>
              <a:tailEnd type="oval" w="sm" len="sm"/>
            </a:ln>
            <a:effectLst/>
          </p:spPr>
        </p:cxnSp>
      </p:grpSp>
      <p:sp>
        <p:nvSpPr>
          <p:cNvPr id="46" name="スライド番号プレースホルダー 3"/>
          <p:cNvSpPr>
            <a:spLocks noGrp="1"/>
          </p:cNvSpPr>
          <p:nvPr>
            <p:ph type="sldNum" sz="quarter" idx="12"/>
          </p:nvPr>
        </p:nvSpPr>
        <p:spPr>
          <a:xfrm>
            <a:off x="10134600" y="6476387"/>
            <a:ext cx="2057400" cy="365125"/>
          </a:xfrm>
        </p:spPr>
        <p:txBody>
          <a:bodyPr/>
          <a:lstStyle/>
          <a:p>
            <a:fld id="{138CA411-231B-42B9-AF63-97A64194AA60}" type="slidenum">
              <a:rPr lang="ja-JP" altLang="en-US" sz="1400" b="1" smtClean="0">
                <a:solidFill>
                  <a:schemeClr val="tx1"/>
                </a:solidFill>
                <a:latin typeface="ＭＳ Ｐゴシック" panose="020B0600070205080204" pitchFamily="50" charset="-128"/>
                <a:ea typeface="ＭＳ Ｐゴシック" panose="020B0600070205080204" pitchFamily="50" charset="-128"/>
              </a:rPr>
              <a:pPr/>
              <a:t>67</a:t>
            </a:fld>
            <a:endParaRPr lang="ja-JP" altLang="en-US" sz="1400" b="1" dirty="0">
              <a:solidFill>
                <a:schemeClr val="tx1"/>
              </a:solidFill>
              <a:latin typeface="ＭＳ Ｐゴシック" panose="020B0600070205080204" pitchFamily="50" charset="-128"/>
              <a:ea typeface="ＭＳ Ｐゴシック" panose="020B0600070205080204" pitchFamily="50" charset="-128"/>
            </a:endParaRPr>
          </a:p>
        </p:txBody>
      </p:sp>
    </p:spTree>
    <p:extLst>
      <p:ext uri="{BB962C8B-B14F-4D97-AF65-F5344CB8AC3E}">
        <p14:creationId xmlns:p14="http://schemas.microsoft.com/office/powerpoint/2010/main" val="11663112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2"/>
          <p:cNvSpPr txBox="1">
            <a:spLocks noChangeArrowheads="1"/>
          </p:cNvSpPr>
          <p:nvPr/>
        </p:nvSpPr>
        <p:spPr bwMode="auto">
          <a:xfrm>
            <a:off x="1143000" y="3"/>
            <a:ext cx="9906000" cy="408111"/>
          </a:xfrm>
          <a:prstGeom prst="rect">
            <a:avLst/>
          </a:prstGeom>
          <a:gradFill rotWithShape="1">
            <a:gsLst>
              <a:gs pos="0">
                <a:srgbClr val="000066"/>
              </a:gs>
              <a:gs pos="50000">
                <a:srgbClr val="0000FF"/>
              </a:gs>
              <a:gs pos="100000">
                <a:srgbClr val="000066"/>
              </a:gs>
            </a:gsLst>
            <a:lin ang="5400000" scaled="1"/>
          </a:gradFill>
          <a:ln w="9525">
            <a:noFill/>
            <a:miter lim="800000"/>
            <a:headEnd/>
            <a:tailEnd/>
          </a:ln>
        </p:spPr>
        <p:txBody>
          <a:bodyPr vert="horz" wrap="square" lIns="91428" tIns="45714" rIns="91428" bIns="45714" numCol="1" anchor="ctr"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rPr>
              <a:t>７</a:t>
            </a:r>
            <a:r>
              <a:rPr kumimoji="1" lang="ja-JP" altLang="en-US" sz="2000" b="1" i="0" u="none" strike="noStrike" kern="1200" cap="none" spc="0" normalizeH="0" baseline="0" noProof="0" dirty="0" smtClean="0">
                <a:ln>
                  <a:noFill/>
                </a:ln>
                <a:solidFill>
                  <a:prstClr val="white"/>
                </a:solidFill>
                <a:effectLst/>
                <a:uLnTx/>
                <a:uFillTx/>
                <a:latin typeface="ＭＳ ゴシック" pitchFamily="49" charset="-128"/>
                <a:ea typeface="ＭＳ ゴシック" pitchFamily="49" charset="-128"/>
                <a:cs typeface="+mn-cs"/>
              </a:rPr>
              <a:t>．</a:t>
            </a:r>
            <a:r>
              <a:rPr kumimoji="1" lang="ja-JP" altLang="en-US" sz="20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rPr>
              <a:t>夢洲等</a:t>
            </a:r>
            <a:endParaRPr kumimoji="1" lang="en-US" altLang="ja-JP" sz="2000" b="1" i="0" u="none" strike="sng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endParaRPr>
          </a:p>
        </p:txBody>
      </p:sp>
      <p:pic>
        <p:nvPicPr>
          <p:cNvPr id="5" name="図 4"/>
          <p:cNvPicPr>
            <a:picLocks noChangeAspect="1"/>
          </p:cNvPicPr>
          <p:nvPr/>
        </p:nvPicPr>
        <p:blipFill>
          <a:blip r:embed="rId3"/>
          <a:stretch>
            <a:fillRect/>
          </a:stretch>
        </p:blipFill>
        <p:spPr>
          <a:xfrm>
            <a:off x="2848701" y="2753956"/>
            <a:ext cx="6125639" cy="3724055"/>
          </a:xfrm>
          <a:prstGeom prst="rect">
            <a:avLst/>
          </a:prstGeom>
        </p:spPr>
      </p:pic>
      <p:sp>
        <p:nvSpPr>
          <p:cNvPr id="11" name="正方形/長方形 10"/>
          <p:cNvSpPr/>
          <p:nvPr/>
        </p:nvSpPr>
        <p:spPr>
          <a:xfrm>
            <a:off x="1234302" y="477447"/>
            <a:ext cx="7502769" cy="338554"/>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●国際観光拠点の形成などを支える都市基盤</a:t>
            </a:r>
          </a:p>
        </p:txBody>
      </p:sp>
      <p:sp>
        <p:nvSpPr>
          <p:cNvPr id="40" name="正方形/長方形 39"/>
          <p:cNvSpPr/>
          <p:nvPr/>
        </p:nvSpPr>
        <p:spPr>
          <a:xfrm>
            <a:off x="1473911" y="753927"/>
            <a:ext cx="9380288" cy="1815882"/>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＜方向性＞</a:t>
            </a:r>
            <a:endPar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○段階的なまちづくりに応じた輸送能力を持つ鉄道網の整備による臨海部のアクセス強化</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○魅力あるまちへの快適な道路アクセス</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　・此花大橋や夢舞大橋の車線数を増やし、現有道路機能を強化する。</a:t>
            </a:r>
            <a:endParaRPr kumimoji="1" lang="en-US" altLang="ja-JP" sz="16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　・観光ゾーンへの動線は、幹線道路の拡幅、高架道路の整備などにより、物流関連の動線との分離を図る。</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○多様な交通アクセスによる魅力あるまちへのアプローチ</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　・鉄道・道路に加えて、海上アクセスや航空アクセス（ヘリコプター等）など多様なアプローチを想定する。</a:t>
            </a:r>
          </a:p>
        </p:txBody>
      </p:sp>
      <p:sp>
        <p:nvSpPr>
          <p:cNvPr id="13" name="テキスト ボックス 12"/>
          <p:cNvSpPr txBox="1"/>
          <p:nvPr/>
        </p:nvSpPr>
        <p:spPr>
          <a:xfrm>
            <a:off x="6164055" y="2972922"/>
            <a:ext cx="800219" cy="276999"/>
          </a:xfrm>
          <a:prstGeom prst="rect">
            <a:avLst/>
          </a:prstGeom>
          <a:solidFill>
            <a:srgbClr val="168B3C"/>
          </a:solid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此花大橋</a:t>
            </a:r>
          </a:p>
        </p:txBody>
      </p:sp>
      <p:sp>
        <p:nvSpPr>
          <p:cNvPr id="44" name="テキスト ボックス 43"/>
          <p:cNvSpPr txBox="1"/>
          <p:nvPr/>
        </p:nvSpPr>
        <p:spPr>
          <a:xfrm rot="-3540000">
            <a:off x="4800965" y="3803449"/>
            <a:ext cx="800219" cy="276999"/>
          </a:xfrm>
          <a:prstGeom prst="rect">
            <a:avLst/>
          </a:prstGeom>
          <a:solidFill>
            <a:srgbClr val="168B3C"/>
          </a:solid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夢舞大橋</a:t>
            </a:r>
          </a:p>
        </p:txBody>
      </p:sp>
      <p:sp>
        <p:nvSpPr>
          <p:cNvPr id="14" name="テキスト ボックス 13"/>
          <p:cNvSpPr txBox="1"/>
          <p:nvPr/>
        </p:nvSpPr>
        <p:spPr>
          <a:xfrm>
            <a:off x="6918315" y="3855939"/>
            <a:ext cx="1395469" cy="369332"/>
          </a:xfrm>
          <a:prstGeom prst="rect">
            <a:avLst/>
          </a:prstGeom>
          <a:solidFill>
            <a:schemeClr val="bg1">
              <a:alpha val="50000"/>
            </a:schemeClr>
          </a:solidFill>
          <a:ln>
            <a:solidFill>
              <a:schemeClr val="tx1"/>
            </a:solid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橋梁の拡幅</a:t>
            </a:r>
          </a:p>
        </p:txBody>
      </p:sp>
      <p:cxnSp>
        <p:nvCxnSpPr>
          <p:cNvPr id="17" name="直線コネクタ 16"/>
          <p:cNvCxnSpPr>
            <a:stCxn id="14" idx="1"/>
          </p:cNvCxnSpPr>
          <p:nvPr/>
        </p:nvCxnSpPr>
        <p:spPr>
          <a:xfrm flipH="1" flipV="1">
            <a:off x="6637921" y="3436722"/>
            <a:ext cx="280394" cy="603883"/>
          </a:xfrm>
          <a:prstGeom prst="line">
            <a:avLst/>
          </a:prstGeom>
          <a:ln>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cxnSp>
        <p:nvCxnSpPr>
          <p:cNvPr id="47" name="直線コネクタ 46"/>
          <p:cNvCxnSpPr>
            <a:stCxn id="14" idx="1"/>
          </p:cNvCxnSpPr>
          <p:nvPr/>
        </p:nvCxnSpPr>
        <p:spPr>
          <a:xfrm flipH="1">
            <a:off x="5459727" y="4040605"/>
            <a:ext cx="1458588" cy="138154"/>
          </a:xfrm>
          <a:prstGeom prst="line">
            <a:avLst/>
          </a:prstGeom>
          <a:ln>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sp>
        <p:nvSpPr>
          <p:cNvPr id="20" name="正方形/長方形 19"/>
          <p:cNvSpPr/>
          <p:nvPr/>
        </p:nvSpPr>
        <p:spPr>
          <a:xfrm>
            <a:off x="5057618" y="4805201"/>
            <a:ext cx="492443" cy="276999"/>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Bold"/>
                <a:ea typeface="ＭＳ Ｐゴシック" panose="020B0600070205080204" pitchFamily="50" charset="-128"/>
                <a:cs typeface="+mn-cs"/>
              </a:rPr>
              <a:t>物流</a:t>
            </a:r>
            <a:endPar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21" name="正方形/長方形 20"/>
          <p:cNvSpPr/>
          <p:nvPr/>
        </p:nvSpPr>
        <p:spPr>
          <a:xfrm>
            <a:off x="4184027" y="4279807"/>
            <a:ext cx="492443" cy="276999"/>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Bold"/>
                <a:ea typeface="ＭＳ Ｐゴシック" panose="020B0600070205080204" pitchFamily="50" charset="-128"/>
                <a:cs typeface="+mn-cs"/>
              </a:rPr>
              <a:t>観光</a:t>
            </a:r>
            <a:endPar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24" name="正方形/長方形 23"/>
          <p:cNvSpPr/>
          <p:nvPr/>
        </p:nvSpPr>
        <p:spPr>
          <a:xfrm>
            <a:off x="1143000" y="477447"/>
            <a:ext cx="9906000" cy="6275045"/>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25" name="フリーフォーム 24"/>
          <p:cNvSpPr/>
          <p:nvPr/>
        </p:nvSpPr>
        <p:spPr>
          <a:xfrm>
            <a:off x="4336218" y="4924312"/>
            <a:ext cx="1935245" cy="1500367"/>
          </a:xfrm>
          <a:custGeom>
            <a:avLst/>
            <a:gdLst>
              <a:gd name="connsiteX0" fmla="*/ 1981200 w 1981200"/>
              <a:gd name="connsiteY0" fmla="*/ 1047750 h 1428750"/>
              <a:gd name="connsiteX1" fmla="*/ 1352550 w 1981200"/>
              <a:gd name="connsiteY1" fmla="*/ 1428750 h 1428750"/>
              <a:gd name="connsiteX2" fmla="*/ 76200 w 1981200"/>
              <a:gd name="connsiteY2" fmla="*/ 571500 h 1428750"/>
              <a:gd name="connsiteX3" fmla="*/ 0 w 1981200"/>
              <a:gd name="connsiteY3" fmla="*/ 209550 h 1428750"/>
              <a:gd name="connsiteX4" fmla="*/ 114300 w 1981200"/>
              <a:gd name="connsiteY4" fmla="*/ 0 h 1428750"/>
              <a:gd name="connsiteX0" fmla="*/ 1981200 w 1981200"/>
              <a:gd name="connsiteY0" fmla="*/ 1047750 h 1428750"/>
              <a:gd name="connsiteX1" fmla="*/ 1623060 w 1981200"/>
              <a:gd name="connsiteY1" fmla="*/ 1341120 h 1428750"/>
              <a:gd name="connsiteX2" fmla="*/ 1352550 w 1981200"/>
              <a:gd name="connsiteY2" fmla="*/ 1428750 h 1428750"/>
              <a:gd name="connsiteX3" fmla="*/ 76200 w 1981200"/>
              <a:gd name="connsiteY3" fmla="*/ 571500 h 1428750"/>
              <a:gd name="connsiteX4" fmla="*/ 0 w 1981200"/>
              <a:gd name="connsiteY4" fmla="*/ 209550 h 1428750"/>
              <a:gd name="connsiteX5" fmla="*/ 114300 w 1981200"/>
              <a:gd name="connsiteY5" fmla="*/ 0 h 1428750"/>
              <a:gd name="connsiteX0" fmla="*/ 1981200 w 1981200"/>
              <a:gd name="connsiteY0" fmla="*/ 1047750 h 1428750"/>
              <a:gd name="connsiteX1" fmla="*/ 1623060 w 1981200"/>
              <a:gd name="connsiteY1" fmla="*/ 1341120 h 1428750"/>
              <a:gd name="connsiteX2" fmla="*/ 1352550 w 1981200"/>
              <a:gd name="connsiteY2" fmla="*/ 1428750 h 1428750"/>
              <a:gd name="connsiteX3" fmla="*/ 1051560 w 1981200"/>
              <a:gd name="connsiteY3" fmla="*/ 1264920 h 1428750"/>
              <a:gd name="connsiteX4" fmla="*/ 76200 w 1981200"/>
              <a:gd name="connsiteY4" fmla="*/ 571500 h 1428750"/>
              <a:gd name="connsiteX5" fmla="*/ 0 w 1981200"/>
              <a:gd name="connsiteY5" fmla="*/ 209550 h 1428750"/>
              <a:gd name="connsiteX6" fmla="*/ 114300 w 1981200"/>
              <a:gd name="connsiteY6" fmla="*/ 0 h 1428750"/>
              <a:gd name="connsiteX0" fmla="*/ 1981200 w 1981200"/>
              <a:gd name="connsiteY0" fmla="*/ 1047750 h 1341120"/>
              <a:gd name="connsiteX1" fmla="*/ 1623060 w 1981200"/>
              <a:gd name="connsiteY1" fmla="*/ 1341120 h 1341120"/>
              <a:gd name="connsiteX2" fmla="*/ 1051560 w 1981200"/>
              <a:gd name="connsiteY2" fmla="*/ 1264920 h 1341120"/>
              <a:gd name="connsiteX3" fmla="*/ 76200 w 1981200"/>
              <a:gd name="connsiteY3" fmla="*/ 571500 h 1341120"/>
              <a:gd name="connsiteX4" fmla="*/ 0 w 1981200"/>
              <a:gd name="connsiteY4" fmla="*/ 209550 h 1341120"/>
              <a:gd name="connsiteX5" fmla="*/ 114300 w 1981200"/>
              <a:gd name="connsiteY5" fmla="*/ 0 h 1341120"/>
              <a:gd name="connsiteX0" fmla="*/ 1999622 w 1999622"/>
              <a:gd name="connsiteY0" fmla="*/ 1047750 h 1341120"/>
              <a:gd name="connsiteX1" fmla="*/ 1641482 w 1999622"/>
              <a:gd name="connsiteY1" fmla="*/ 1341120 h 1341120"/>
              <a:gd name="connsiteX2" fmla="*/ 1069982 w 1999622"/>
              <a:gd name="connsiteY2" fmla="*/ 1264920 h 1341120"/>
              <a:gd name="connsiteX3" fmla="*/ 94622 w 1999622"/>
              <a:gd name="connsiteY3" fmla="*/ 571500 h 1341120"/>
              <a:gd name="connsiteX4" fmla="*/ 0 w 1999622"/>
              <a:gd name="connsiteY4" fmla="*/ 386083 h 1341120"/>
              <a:gd name="connsiteX5" fmla="*/ 18422 w 1999622"/>
              <a:gd name="connsiteY5" fmla="*/ 209550 h 1341120"/>
              <a:gd name="connsiteX6" fmla="*/ 132722 w 1999622"/>
              <a:gd name="connsiteY6" fmla="*/ 0 h 1341120"/>
              <a:gd name="connsiteX0" fmla="*/ 1999622 w 1999622"/>
              <a:gd name="connsiteY0" fmla="*/ 1047750 h 1385122"/>
              <a:gd name="connsiteX1" fmla="*/ 1641482 w 1999622"/>
              <a:gd name="connsiteY1" fmla="*/ 1341120 h 1385122"/>
              <a:gd name="connsiteX2" fmla="*/ 1402080 w 1999622"/>
              <a:gd name="connsiteY2" fmla="*/ 1384303 h 1385122"/>
              <a:gd name="connsiteX3" fmla="*/ 1069982 w 1999622"/>
              <a:gd name="connsiteY3" fmla="*/ 1264920 h 1385122"/>
              <a:gd name="connsiteX4" fmla="*/ 94622 w 1999622"/>
              <a:gd name="connsiteY4" fmla="*/ 571500 h 1385122"/>
              <a:gd name="connsiteX5" fmla="*/ 0 w 1999622"/>
              <a:gd name="connsiteY5" fmla="*/ 386083 h 1385122"/>
              <a:gd name="connsiteX6" fmla="*/ 18422 w 1999622"/>
              <a:gd name="connsiteY6" fmla="*/ 209550 h 1385122"/>
              <a:gd name="connsiteX7" fmla="*/ 132722 w 1999622"/>
              <a:gd name="connsiteY7" fmla="*/ 0 h 1385122"/>
              <a:gd name="connsiteX0" fmla="*/ 1999622 w 1999622"/>
              <a:gd name="connsiteY0" fmla="*/ 1047750 h 1415342"/>
              <a:gd name="connsiteX1" fmla="*/ 1641482 w 1999622"/>
              <a:gd name="connsiteY1" fmla="*/ 1341120 h 1415342"/>
              <a:gd name="connsiteX2" fmla="*/ 1371600 w 1999622"/>
              <a:gd name="connsiteY2" fmla="*/ 1414783 h 1415342"/>
              <a:gd name="connsiteX3" fmla="*/ 1069982 w 1999622"/>
              <a:gd name="connsiteY3" fmla="*/ 1264920 h 1415342"/>
              <a:gd name="connsiteX4" fmla="*/ 94622 w 1999622"/>
              <a:gd name="connsiteY4" fmla="*/ 571500 h 1415342"/>
              <a:gd name="connsiteX5" fmla="*/ 0 w 1999622"/>
              <a:gd name="connsiteY5" fmla="*/ 386083 h 1415342"/>
              <a:gd name="connsiteX6" fmla="*/ 18422 w 1999622"/>
              <a:gd name="connsiteY6" fmla="*/ 209550 h 1415342"/>
              <a:gd name="connsiteX7" fmla="*/ 132722 w 1999622"/>
              <a:gd name="connsiteY7" fmla="*/ 0 h 1415342"/>
              <a:gd name="connsiteX0" fmla="*/ 1999622 w 1999622"/>
              <a:gd name="connsiteY0" fmla="*/ 1047750 h 1415161"/>
              <a:gd name="connsiteX1" fmla="*/ 1641482 w 1999622"/>
              <a:gd name="connsiteY1" fmla="*/ 1295400 h 1415161"/>
              <a:gd name="connsiteX2" fmla="*/ 1371600 w 1999622"/>
              <a:gd name="connsiteY2" fmla="*/ 1414783 h 1415161"/>
              <a:gd name="connsiteX3" fmla="*/ 1069982 w 1999622"/>
              <a:gd name="connsiteY3" fmla="*/ 1264920 h 1415161"/>
              <a:gd name="connsiteX4" fmla="*/ 94622 w 1999622"/>
              <a:gd name="connsiteY4" fmla="*/ 571500 h 1415161"/>
              <a:gd name="connsiteX5" fmla="*/ 0 w 1999622"/>
              <a:gd name="connsiteY5" fmla="*/ 386083 h 1415161"/>
              <a:gd name="connsiteX6" fmla="*/ 18422 w 1999622"/>
              <a:gd name="connsiteY6" fmla="*/ 209550 h 1415161"/>
              <a:gd name="connsiteX7" fmla="*/ 132722 w 1999622"/>
              <a:gd name="connsiteY7" fmla="*/ 0 h 1415161"/>
              <a:gd name="connsiteX0" fmla="*/ 1999622 w 1999622"/>
              <a:gd name="connsiteY0" fmla="*/ 1047750 h 1414783"/>
              <a:gd name="connsiteX1" fmla="*/ 1371600 w 1999622"/>
              <a:gd name="connsiteY1" fmla="*/ 1414783 h 1414783"/>
              <a:gd name="connsiteX2" fmla="*/ 1069982 w 1999622"/>
              <a:gd name="connsiteY2" fmla="*/ 1264920 h 1414783"/>
              <a:gd name="connsiteX3" fmla="*/ 94622 w 1999622"/>
              <a:gd name="connsiteY3" fmla="*/ 571500 h 1414783"/>
              <a:gd name="connsiteX4" fmla="*/ 0 w 1999622"/>
              <a:gd name="connsiteY4" fmla="*/ 386083 h 1414783"/>
              <a:gd name="connsiteX5" fmla="*/ 18422 w 1999622"/>
              <a:gd name="connsiteY5" fmla="*/ 209550 h 1414783"/>
              <a:gd name="connsiteX6" fmla="*/ 132722 w 1999622"/>
              <a:gd name="connsiteY6" fmla="*/ 0 h 1414783"/>
              <a:gd name="connsiteX0" fmla="*/ 1999622 w 1999622"/>
              <a:gd name="connsiteY0" fmla="*/ 1047750 h 1416483"/>
              <a:gd name="connsiteX1" fmla="*/ 1623060 w 1999622"/>
              <a:gd name="connsiteY1" fmla="*/ 1361444 h 1416483"/>
              <a:gd name="connsiteX2" fmla="*/ 1371600 w 1999622"/>
              <a:gd name="connsiteY2" fmla="*/ 1414783 h 1416483"/>
              <a:gd name="connsiteX3" fmla="*/ 1069982 w 1999622"/>
              <a:gd name="connsiteY3" fmla="*/ 1264920 h 1416483"/>
              <a:gd name="connsiteX4" fmla="*/ 94622 w 1999622"/>
              <a:gd name="connsiteY4" fmla="*/ 571500 h 1416483"/>
              <a:gd name="connsiteX5" fmla="*/ 0 w 1999622"/>
              <a:gd name="connsiteY5" fmla="*/ 386083 h 1416483"/>
              <a:gd name="connsiteX6" fmla="*/ 18422 w 1999622"/>
              <a:gd name="connsiteY6" fmla="*/ 209550 h 1416483"/>
              <a:gd name="connsiteX7" fmla="*/ 132722 w 1999622"/>
              <a:gd name="connsiteY7" fmla="*/ 0 h 1416483"/>
              <a:gd name="connsiteX0" fmla="*/ 1999622 w 1999622"/>
              <a:gd name="connsiteY0" fmla="*/ 1047750 h 1416483"/>
              <a:gd name="connsiteX1" fmla="*/ 1623060 w 1999622"/>
              <a:gd name="connsiteY1" fmla="*/ 1361444 h 1416483"/>
              <a:gd name="connsiteX2" fmla="*/ 1371600 w 1999622"/>
              <a:gd name="connsiteY2" fmla="*/ 1414783 h 1416483"/>
              <a:gd name="connsiteX3" fmla="*/ 1092842 w 1999622"/>
              <a:gd name="connsiteY3" fmla="*/ 1226820 h 1416483"/>
              <a:gd name="connsiteX4" fmla="*/ 94622 w 1999622"/>
              <a:gd name="connsiteY4" fmla="*/ 571500 h 1416483"/>
              <a:gd name="connsiteX5" fmla="*/ 0 w 1999622"/>
              <a:gd name="connsiteY5" fmla="*/ 386083 h 1416483"/>
              <a:gd name="connsiteX6" fmla="*/ 18422 w 1999622"/>
              <a:gd name="connsiteY6" fmla="*/ 209550 h 1416483"/>
              <a:gd name="connsiteX7" fmla="*/ 132722 w 1999622"/>
              <a:gd name="connsiteY7" fmla="*/ 0 h 1416483"/>
              <a:gd name="connsiteX0" fmla="*/ 1999622 w 1999622"/>
              <a:gd name="connsiteY0" fmla="*/ 1047750 h 1416483"/>
              <a:gd name="connsiteX1" fmla="*/ 1623060 w 1999622"/>
              <a:gd name="connsiteY1" fmla="*/ 1361444 h 1416483"/>
              <a:gd name="connsiteX2" fmla="*/ 1371600 w 1999622"/>
              <a:gd name="connsiteY2" fmla="*/ 1414783 h 1416483"/>
              <a:gd name="connsiteX3" fmla="*/ 1092842 w 1999622"/>
              <a:gd name="connsiteY3" fmla="*/ 1226820 h 1416483"/>
              <a:gd name="connsiteX4" fmla="*/ 94622 w 1999622"/>
              <a:gd name="connsiteY4" fmla="*/ 571500 h 1416483"/>
              <a:gd name="connsiteX5" fmla="*/ 0 w 1999622"/>
              <a:gd name="connsiteY5" fmla="*/ 386083 h 1416483"/>
              <a:gd name="connsiteX6" fmla="*/ 18422 w 1999622"/>
              <a:gd name="connsiteY6" fmla="*/ 209550 h 1416483"/>
              <a:gd name="connsiteX7" fmla="*/ 132722 w 1999622"/>
              <a:gd name="connsiteY7" fmla="*/ 0 h 1416483"/>
              <a:gd name="connsiteX0" fmla="*/ 1999622 w 1999622"/>
              <a:gd name="connsiteY0" fmla="*/ 1047750 h 1397283"/>
              <a:gd name="connsiteX1" fmla="*/ 1623060 w 1999622"/>
              <a:gd name="connsiteY1" fmla="*/ 1361444 h 1397283"/>
              <a:gd name="connsiteX2" fmla="*/ 1379220 w 1999622"/>
              <a:gd name="connsiteY2" fmla="*/ 1384303 h 1397283"/>
              <a:gd name="connsiteX3" fmla="*/ 1092842 w 1999622"/>
              <a:gd name="connsiteY3" fmla="*/ 1226820 h 1397283"/>
              <a:gd name="connsiteX4" fmla="*/ 94622 w 1999622"/>
              <a:gd name="connsiteY4" fmla="*/ 571500 h 1397283"/>
              <a:gd name="connsiteX5" fmla="*/ 0 w 1999622"/>
              <a:gd name="connsiteY5" fmla="*/ 386083 h 1397283"/>
              <a:gd name="connsiteX6" fmla="*/ 18422 w 1999622"/>
              <a:gd name="connsiteY6" fmla="*/ 209550 h 1397283"/>
              <a:gd name="connsiteX7" fmla="*/ 132722 w 1999622"/>
              <a:gd name="connsiteY7" fmla="*/ 0 h 1397283"/>
              <a:gd name="connsiteX0" fmla="*/ 1999622 w 1999622"/>
              <a:gd name="connsiteY0" fmla="*/ 1047750 h 1387467"/>
              <a:gd name="connsiteX1" fmla="*/ 1623060 w 1999622"/>
              <a:gd name="connsiteY1" fmla="*/ 1361444 h 1387467"/>
              <a:gd name="connsiteX2" fmla="*/ 1379220 w 1999622"/>
              <a:gd name="connsiteY2" fmla="*/ 1353823 h 1387467"/>
              <a:gd name="connsiteX3" fmla="*/ 1092842 w 1999622"/>
              <a:gd name="connsiteY3" fmla="*/ 1226820 h 1387467"/>
              <a:gd name="connsiteX4" fmla="*/ 94622 w 1999622"/>
              <a:gd name="connsiteY4" fmla="*/ 571500 h 1387467"/>
              <a:gd name="connsiteX5" fmla="*/ 0 w 1999622"/>
              <a:gd name="connsiteY5" fmla="*/ 386083 h 1387467"/>
              <a:gd name="connsiteX6" fmla="*/ 18422 w 1999622"/>
              <a:gd name="connsiteY6" fmla="*/ 209550 h 1387467"/>
              <a:gd name="connsiteX7" fmla="*/ 132722 w 1999622"/>
              <a:gd name="connsiteY7" fmla="*/ 0 h 1387467"/>
              <a:gd name="connsiteX0" fmla="*/ 1999622 w 1999622"/>
              <a:gd name="connsiteY0" fmla="*/ 1047750 h 1355523"/>
              <a:gd name="connsiteX1" fmla="*/ 1607820 w 1999622"/>
              <a:gd name="connsiteY1" fmla="*/ 1300484 h 1355523"/>
              <a:gd name="connsiteX2" fmla="*/ 1379220 w 1999622"/>
              <a:gd name="connsiteY2" fmla="*/ 1353823 h 1355523"/>
              <a:gd name="connsiteX3" fmla="*/ 1092842 w 1999622"/>
              <a:gd name="connsiteY3" fmla="*/ 1226820 h 1355523"/>
              <a:gd name="connsiteX4" fmla="*/ 94622 w 1999622"/>
              <a:gd name="connsiteY4" fmla="*/ 571500 h 1355523"/>
              <a:gd name="connsiteX5" fmla="*/ 0 w 1999622"/>
              <a:gd name="connsiteY5" fmla="*/ 386083 h 1355523"/>
              <a:gd name="connsiteX6" fmla="*/ 18422 w 1999622"/>
              <a:gd name="connsiteY6" fmla="*/ 209550 h 1355523"/>
              <a:gd name="connsiteX7" fmla="*/ 132722 w 1999622"/>
              <a:gd name="connsiteY7" fmla="*/ 0 h 1355523"/>
              <a:gd name="connsiteX0" fmla="*/ 1999622 w 1999622"/>
              <a:gd name="connsiteY0" fmla="*/ 1047750 h 1328439"/>
              <a:gd name="connsiteX1" fmla="*/ 1607820 w 1999622"/>
              <a:gd name="connsiteY1" fmla="*/ 1300484 h 1328439"/>
              <a:gd name="connsiteX2" fmla="*/ 1379220 w 1999622"/>
              <a:gd name="connsiteY2" fmla="*/ 1300483 h 1328439"/>
              <a:gd name="connsiteX3" fmla="*/ 1092842 w 1999622"/>
              <a:gd name="connsiteY3" fmla="*/ 1226820 h 1328439"/>
              <a:gd name="connsiteX4" fmla="*/ 94622 w 1999622"/>
              <a:gd name="connsiteY4" fmla="*/ 571500 h 1328439"/>
              <a:gd name="connsiteX5" fmla="*/ 0 w 1999622"/>
              <a:gd name="connsiteY5" fmla="*/ 386083 h 1328439"/>
              <a:gd name="connsiteX6" fmla="*/ 18422 w 1999622"/>
              <a:gd name="connsiteY6" fmla="*/ 209550 h 1328439"/>
              <a:gd name="connsiteX7" fmla="*/ 132722 w 1999622"/>
              <a:gd name="connsiteY7" fmla="*/ 0 h 1328439"/>
              <a:gd name="connsiteX0" fmla="*/ 1999622 w 1999622"/>
              <a:gd name="connsiteY0" fmla="*/ 1047750 h 1328439"/>
              <a:gd name="connsiteX1" fmla="*/ 1607820 w 1999622"/>
              <a:gd name="connsiteY1" fmla="*/ 1300484 h 1328439"/>
              <a:gd name="connsiteX2" fmla="*/ 1379220 w 1999622"/>
              <a:gd name="connsiteY2" fmla="*/ 1300483 h 1328439"/>
              <a:gd name="connsiteX3" fmla="*/ 1115702 w 1999622"/>
              <a:gd name="connsiteY3" fmla="*/ 1158240 h 1328439"/>
              <a:gd name="connsiteX4" fmla="*/ 94622 w 1999622"/>
              <a:gd name="connsiteY4" fmla="*/ 571500 h 1328439"/>
              <a:gd name="connsiteX5" fmla="*/ 0 w 1999622"/>
              <a:gd name="connsiteY5" fmla="*/ 386083 h 1328439"/>
              <a:gd name="connsiteX6" fmla="*/ 18422 w 1999622"/>
              <a:gd name="connsiteY6" fmla="*/ 209550 h 1328439"/>
              <a:gd name="connsiteX7" fmla="*/ 132722 w 1999622"/>
              <a:gd name="connsiteY7" fmla="*/ 0 h 1328439"/>
              <a:gd name="connsiteX0" fmla="*/ 1999622 w 1999622"/>
              <a:gd name="connsiteY0" fmla="*/ 1047750 h 1328439"/>
              <a:gd name="connsiteX1" fmla="*/ 1607820 w 1999622"/>
              <a:gd name="connsiteY1" fmla="*/ 1300484 h 1328439"/>
              <a:gd name="connsiteX2" fmla="*/ 1379220 w 1999622"/>
              <a:gd name="connsiteY2" fmla="*/ 1300483 h 1328439"/>
              <a:gd name="connsiteX3" fmla="*/ 1115702 w 1999622"/>
              <a:gd name="connsiteY3" fmla="*/ 1158240 h 1328439"/>
              <a:gd name="connsiteX4" fmla="*/ 193682 w 1999622"/>
              <a:gd name="connsiteY4" fmla="*/ 472440 h 1328439"/>
              <a:gd name="connsiteX5" fmla="*/ 0 w 1999622"/>
              <a:gd name="connsiteY5" fmla="*/ 386083 h 1328439"/>
              <a:gd name="connsiteX6" fmla="*/ 18422 w 1999622"/>
              <a:gd name="connsiteY6" fmla="*/ 209550 h 1328439"/>
              <a:gd name="connsiteX7" fmla="*/ 132722 w 1999622"/>
              <a:gd name="connsiteY7" fmla="*/ 0 h 1328439"/>
              <a:gd name="connsiteX0" fmla="*/ 1999622 w 1999622"/>
              <a:gd name="connsiteY0" fmla="*/ 1108710 h 1389399"/>
              <a:gd name="connsiteX1" fmla="*/ 1607820 w 1999622"/>
              <a:gd name="connsiteY1" fmla="*/ 1361444 h 1389399"/>
              <a:gd name="connsiteX2" fmla="*/ 1379220 w 1999622"/>
              <a:gd name="connsiteY2" fmla="*/ 1361443 h 1389399"/>
              <a:gd name="connsiteX3" fmla="*/ 1115702 w 1999622"/>
              <a:gd name="connsiteY3" fmla="*/ 1219200 h 1389399"/>
              <a:gd name="connsiteX4" fmla="*/ 193682 w 1999622"/>
              <a:gd name="connsiteY4" fmla="*/ 533400 h 1389399"/>
              <a:gd name="connsiteX5" fmla="*/ 0 w 1999622"/>
              <a:gd name="connsiteY5" fmla="*/ 447043 h 1389399"/>
              <a:gd name="connsiteX6" fmla="*/ 18422 w 1999622"/>
              <a:gd name="connsiteY6" fmla="*/ 270510 h 1389399"/>
              <a:gd name="connsiteX7" fmla="*/ 269882 w 1999622"/>
              <a:gd name="connsiteY7" fmla="*/ 0 h 1389399"/>
              <a:gd name="connsiteX0" fmla="*/ 1999622 w 1999622"/>
              <a:gd name="connsiteY0" fmla="*/ 1108710 h 1389399"/>
              <a:gd name="connsiteX1" fmla="*/ 1607820 w 1999622"/>
              <a:gd name="connsiteY1" fmla="*/ 1361444 h 1389399"/>
              <a:gd name="connsiteX2" fmla="*/ 1379220 w 1999622"/>
              <a:gd name="connsiteY2" fmla="*/ 1361443 h 1389399"/>
              <a:gd name="connsiteX3" fmla="*/ 1115702 w 1999622"/>
              <a:gd name="connsiteY3" fmla="*/ 1219200 h 1389399"/>
              <a:gd name="connsiteX4" fmla="*/ 193682 w 1999622"/>
              <a:gd name="connsiteY4" fmla="*/ 533400 h 1389399"/>
              <a:gd name="connsiteX5" fmla="*/ 0 w 1999622"/>
              <a:gd name="connsiteY5" fmla="*/ 447043 h 1389399"/>
              <a:gd name="connsiteX6" fmla="*/ 125102 w 1999622"/>
              <a:gd name="connsiteY6" fmla="*/ 262890 h 1389399"/>
              <a:gd name="connsiteX7" fmla="*/ 269882 w 1999622"/>
              <a:gd name="connsiteY7" fmla="*/ 0 h 1389399"/>
              <a:gd name="connsiteX0" fmla="*/ 1874520 w 1874520"/>
              <a:gd name="connsiteY0" fmla="*/ 1108710 h 1389399"/>
              <a:gd name="connsiteX1" fmla="*/ 1482718 w 1874520"/>
              <a:gd name="connsiteY1" fmla="*/ 1361444 h 1389399"/>
              <a:gd name="connsiteX2" fmla="*/ 1254118 w 1874520"/>
              <a:gd name="connsiteY2" fmla="*/ 1361443 h 1389399"/>
              <a:gd name="connsiteX3" fmla="*/ 990600 w 1874520"/>
              <a:gd name="connsiteY3" fmla="*/ 1219200 h 1389399"/>
              <a:gd name="connsiteX4" fmla="*/ 68580 w 1874520"/>
              <a:gd name="connsiteY4" fmla="*/ 533400 h 1389399"/>
              <a:gd name="connsiteX5" fmla="*/ 50158 w 1874520"/>
              <a:gd name="connsiteY5" fmla="*/ 439423 h 1389399"/>
              <a:gd name="connsiteX6" fmla="*/ 0 w 1874520"/>
              <a:gd name="connsiteY6" fmla="*/ 262890 h 1389399"/>
              <a:gd name="connsiteX7" fmla="*/ 144780 w 1874520"/>
              <a:gd name="connsiteY7" fmla="*/ 0 h 1389399"/>
              <a:gd name="connsiteX0" fmla="*/ 1907024 w 1907024"/>
              <a:gd name="connsiteY0" fmla="*/ 1108710 h 1389399"/>
              <a:gd name="connsiteX1" fmla="*/ 1515222 w 1907024"/>
              <a:gd name="connsiteY1" fmla="*/ 1361444 h 1389399"/>
              <a:gd name="connsiteX2" fmla="*/ 1286622 w 1907024"/>
              <a:gd name="connsiteY2" fmla="*/ 1361443 h 1389399"/>
              <a:gd name="connsiteX3" fmla="*/ 1023104 w 1907024"/>
              <a:gd name="connsiteY3" fmla="*/ 1219200 h 1389399"/>
              <a:gd name="connsiteX4" fmla="*/ 101084 w 1907024"/>
              <a:gd name="connsiteY4" fmla="*/ 533400 h 1389399"/>
              <a:gd name="connsiteX5" fmla="*/ 32504 w 1907024"/>
              <a:gd name="connsiteY5" fmla="*/ 262890 h 1389399"/>
              <a:gd name="connsiteX6" fmla="*/ 177284 w 1907024"/>
              <a:gd name="connsiteY6" fmla="*/ 0 h 1389399"/>
              <a:gd name="connsiteX0" fmla="*/ 1897250 w 1897250"/>
              <a:gd name="connsiteY0" fmla="*/ 1108710 h 1389399"/>
              <a:gd name="connsiteX1" fmla="*/ 1505448 w 1897250"/>
              <a:gd name="connsiteY1" fmla="*/ 1361444 h 1389399"/>
              <a:gd name="connsiteX2" fmla="*/ 1276848 w 1897250"/>
              <a:gd name="connsiteY2" fmla="*/ 1361443 h 1389399"/>
              <a:gd name="connsiteX3" fmla="*/ 1013330 w 1897250"/>
              <a:gd name="connsiteY3" fmla="*/ 1219200 h 1389399"/>
              <a:gd name="connsiteX4" fmla="*/ 91310 w 1897250"/>
              <a:gd name="connsiteY4" fmla="*/ 533400 h 1389399"/>
              <a:gd name="connsiteX5" fmla="*/ 45590 w 1897250"/>
              <a:gd name="connsiteY5" fmla="*/ 300990 h 1389399"/>
              <a:gd name="connsiteX6" fmla="*/ 167510 w 1897250"/>
              <a:gd name="connsiteY6" fmla="*/ 0 h 1389399"/>
              <a:gd name="connsiteX0" fmla="*/ 1884165 w 1884165"/>
              <a:gd name="connsiteY0" fmla="*/ 1108710 h 1389399"/>
              <a:gd name="connsiteX1" fmla="*/ 1492363 w 1884165"/>
              <a:gd name="connsiteY1" fmla="*/ 1361444 h 1389399"/>
              <a:gd name="connsiteX2" fmla="*/ 1263763 w 1884165"/>
              <a:gd name="connsiteY2" fmla="*/ 1361443 h 1389399"/>
              <a:gd name="connsiteX3" fmla="*/ 1000245 w 1884165"/>
              <a:gd name="connsiteY3" fmla="*/ 1219200 h 1389399"/>
              <a:gd name="connsiteX4" fmla="*/ 101085 w 1884165"/>
              <a:gd name="connsiteY4" fmla="*/ 533400 h 1389399"/>
              <a:gd name="connsiteX5" fmla="*/ 32505 w 1884165"/>
              <a:gd name="connsiteY5" fmla="*/ 300990 h 1389399"/>
              <a:gd name="connsiteX6" fmla="*/ 154425 w 1884165"/>
              <a:gd name="connsiteY6" fmla="*/ 0 h 1389399"/>
              <a:gd name="connsiteX0" fmla="*/ 1851660 w 1851660"/>
              <a:gd name="connsiteY0" fmla="*/ 1108710 h 1389399"/>
              <a:gd name="connsiteX1" fmla="*/ 1459858 w 1851660"/>
              <a:gd name="connsiteY1" fmla="*/ 1361444 h 1389399"/>
              <a:gd name="connsiteX2" fmla="*/ 1231258 w 1851660"/>
              <a:gd name="connsiteY2" fmla="*/ 1361443 h 1389399"/>
              <a:gd name="connsiteX3" fmla="*/ 967740 w 1851660"/>
              <a:gd name="connsiteY3" fmla="*/ 1219200 h 1389399"/>
              <a:gd name="connsiteX4" fmla="*/ 0 w 1851660"/>
              <a:gd name="connsiteY4" fmla="*/ 300990 h 1389399"/>
              <a:gd name="connsiteX5" fmla="*/ 121920 w 1851660"/>
              <a:gd name="connsiteY5" fmla="*/ 0 h 1389399"/>
              <a:gd name="connsiteX0" fmla="*/ 1851660 w 1851660"/>
              <a:gd name="connsiteY0" fmla="*/ 1108710 h 1389399"/>
              <a:gd name="connsiteX1" fmla="*/ 1459858 w 1851660"/>
              <a:gd name="connsiteY1" fmla="*/ 1361444 h 1389399"/>
              <a:gd name="connsiteX2" fmla="*/ 1231258 w 1851660"/>
              <a:gd name="connsiteY2" fmla="*/ 1361443 h 1389399"/>
              <a:gd name="connsiteX3" fmla="*/ 967740 w 1851660"/>
              <a:gd name="connsiteY3" fmla="*/ 1219200 h 1389399"/>
              <a:gd name="connsiteX4" fmla="*/ 118737 w 1851660"/>
              <a:gd name="connsiteY4" fmla="*/ 561344 h 1389399"/>
              <a:gd name="connsiteX5" fmla="*/ 0 w 1851660"/>
              <a:gd name="connsiteY5" fmla="*/ 300990 h 1389399"/>
              <a:gd name="connsiteX6" fmla="*/ 121920 w 1851660"/>
              <a:gd name="connsiteY6" fmla="*/ 0 h 1389399"/>
              <a:gd name="connsiteX0" fmla="*/ 1851660 w 1851660"/>
              <a:gd name="connsiteY0" fmla="*/ 1108710 h 1389399"/>
              <a:gd name="connsiteX1" fmla="*/ 1459858 w 1851660"/>
              <a:gd name="connsiteY1" fmla="*/ 1361444 h 1389399"/>
              <a:gd name="connsiteX2" fmla="*/ 1231258 w 1851660"/>
              <a:gd name="connsiteY2" fmla="*/ 1361443 h 1389399"/>
              <a:gd name="connsiteX3" fmla="*/ 967740 w 1851660"/>
              <a:gd name="connsiteY3" fmla="*/ 1219200 h 1389399"/>
              <a:gd name="connsiteX4" fmla="*/ 103497 w 1851660"/>
              <a:gd name="connsiteY4" fmla="*/ 530864 h 1389399"/>
              <a:gd name="connsiteX5" fmla="*/ 0 w 1851660"/>
              <a:gd name="connsiteY5" fmla="*/ 300990 h 1389399"/>
              <a:gd name="connsiteX6" fmla="*/ 121920 w 1851660"/>
              <a:gd name="connsiteY6" fmla="*/ 0 h 1389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51660" h="1389399">
                <a:moveTo>
                  <a:pt x="1851660" y="1108710"/>
                </a:moveTo>
                <a:cubicBezTo>
                  <a:pt x="1787630" y="1148292"/>
                  <a:pt x="1564528" y="1300272"/>
                  <a:pt x="1459858" y="1361444"/>
                </a:cubicBezTo>
                <a:cubicBezTo>
                  <a:pt x="1355188" y="1422616"/>
                  <a:pt x="1322168" y="1364830"/>
                  <a:pt x="1231258" y="1361443"/>
                </a:cubicBezTo>
                <a:lnTo>
                  <a:pt x="967740" y="1219200"/>
                </a:lnTo>
                <a:cubicBezTo>
                  <a:pt x="720299" y="982135"/>
                  <a:pt x="350938" y="767929"/>
                  <a:pt x="103497" y="530864"/>
                </a:cubicBezTo>
                <a:lnTo>
                  <a:pt x="0" y="300990"/>
                </a:lnTo>
                <a:lnTo>
                  <a:pt x="121920" y="0"/>
                </a:lnTo>
              </a:path>
            </a:pathLst>
          </a:custGeom>
          <a:noFill/>
          <a:ln w="88900">
            <a:prstDash val="sysDot"/>
            <a:headEnd type="triangle"/>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65" name="テキスト ボックス 64"/>
          <p:cNvSpPr txBox="1"/>
          <p:nvPr/>
        </p:nvSpPr>
        <p:spPr>
          <a:xfrm>
            <a:off x="2065444" y="5891235"/>
            <a:ext cx="2611026" cy="646331"/>
          </a:xfrm>
          <a:prstGeom prst="rect">
            <a:avLst/>
          </a:prstGeom>
          <a:solidFill>
            <a:schemeClr val="bg1">
              <a:alpha val="51000"/>
            </a:schemeClr>
          </a:solidFill>
          <a:ln>
            <a:solidFill>
              <a:schemeClr val="tx1"/>
            </a:solid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中央線延伸ルート</a:t>
            </a:r>
            <a:r>
              <a:rPr kumimoji="1" lang="en-US" altLang="ja-JP" sz="18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r>
            <a:br>
              <a:rPr kumimoji="1" lang="en-US" altLang="ja-JP" sz="18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br>
            <a:r>
              <a:rPr kumimoji="1" lang="ja-JP" altLang="en-US" sz="18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（夢洲～コスモスクエア）</a:t>
            </a:r>
          </a:p>
        </p:txBody>
      </p:sp>
      <p:cxnSp>
        <p:nvCxnSpPr>
          <p:cNvPr id="18" name="直線コネクタ 17"/>
          <p:cNvCxnSpPr/>
          <p:nvPr/>
        </p:nvCxnSpPr>
        <p:spPr>
          <a:xfrm>
            <a:off x="4042839" y="3249921"/>
            <a:ext cx="1661562" cy="152681"/>
          </a:xfrm>
          <a:prstGeom prst="line">
            <a:avLst/>
          </a:prstGeom>
          <a:ln>
            <a:tailEnd type="oval" w="lg" len="lg"/>
          </a:ln>
        </p:spPr>
        <p:style>
          <a:lnRef idx="1">
            <a:schemeClr val="dk1"/>
          </a:lnRef>
          <a:fillRef idx="0">
            <a:schemeClr val="dk1"/>
          </a:fillRef>
          <a:effectRef idx="0">
            <a:schemeClr val="dk1"/>
          </a:effectRef>
          <a:fontRef idx="minor">
            <a:schemeClr val="tx1"/>
          </a:fontRef>
        </p:style>
      </p:cxnSp>
      <p:cxnSp>
        <p:nvCxnSpPr>
          <p:cNvPr id="22" name="直線コネクタ 21"/>
          <p:cNvCxnSpPr/>
          <p:nvPr/>
        </p:nvCxnSpPr>
        <p:spPr>
          <a:xfrm>
            <a:off x="4017818" y="3249921"/>
            <a:ext cx="658652" cy="1832279"/>
          </a:xfrm>
          <a:prstGeom prst="line">
            <a:avLst/>
          </a:prstGeom>
          <a:ln>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cxnSp>
        <p:nvCxnSpPr>
          <p:cNvPr id="23" name="直線コネクタ 22"/>
          <p:cNvCxnSpPr/>
          <p:nvPr/>
        </p:nvCxnSpPr>
        <p:spPr>
          <a:xfrm>
            <a:off x="4017818" y="3249921"/>
            <a:ext cx="1092938" cy="1390914"/>
          </a:xfrm>
          <a:prstGeom prst="line">
            <a:avLst/>
          </a:prstGeom>
          <a:ln>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sp>
        <p:nvSpPr>
          <p:cNvPr id="30" name="テキスト ボックス 29"/>
          <p:cNvSpPr txBox="1"/>
          <p:nvPr/>
        </p:nvSpPr>
        <p:spPr>
          <a:xfrm>
            <a:off x="2202874" y="3085848"/>
            <a:ext cx="1795826" cy="369332"/>
          </a:xfrm>
          <a:prstGeom prst="rect">
            <a:avLst/>
          </a:prstGeom>
          <a:solidFill>
            <a:schemeClr val="bg1">
              <a:alpha val="50000"/>
            </a:schemeClr>
          </a:solidFill>
          <a:ln>
            <a:solidFill>
              <a:schemeClr val="tx1"/>
            </a:solid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高架道路の整備</a:t>
            </a:r>
          </a:p>
        </p:txBody>
      </p:sp>
      <p:cxnSp>
        <p:nvCxnSpPr>
          <p:cNvPr id="26" name="直線矢印コネクタ 25"/>
          <p:cNvCxnSpPr/>
          <p:nvPr/>
        </p:nvCxnSpPr>
        <p:spPr>
          <a:xfrm flipH="1">
            <a:off x="4721114" y="4553137"/>
            <a:ext cx="676630" cy="739299"/>
          </a:xfrm>
          <a:prstGeom prst="straightConnector1">
            <a:avLst/>
          </a:prstGeom>
          <a:ln w="38100">
            <a:headEnd type="triangle"/>
            <a:tailEnd type="triangle"/>
          </a:ln>
        </p:spPr>
        <p:style>
          <a:lnRef idx="1">
            <a:schemeClr val="dk1"/>
          </a:lnRef>
          <a:fillRef idx="0">
            <a:schemeClr val="dk1"/>
          </a:fillRef>
          <a:effectRef idx="0">
            <a:schemeClr val="dk1"/>
          </a:effectRef>
          <a:fontRef idx="minor">
            <a:schemeClr val="tx1"/>
          </a:fontRef>
        </p:style>
      </p:cxnSp>
      <p:cxnSp>
        <p:nvCxnSpPr>
          <p:cNvPr id="32" name="直線コネクタ 31"/>
          <p:cNvCxnSpPr/>
          <p:nvPr/>
        </p:nvCxnSpPr>
        <p:spPr>
          <a:xfrm>
            <a:off x="4994870" y="4980259"/>
            <a:ext cx="1643051" cy="3121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42" name="テキスト ボックス 41"/>
          <p:cNvSpPr txBox="1"/>
          <p:nvPr/>
        </p:nvSpPr>
        <p:spPr>
          <a:xfrm>
            <a:off x="6650867" y="5107770"/>
            <a:ext cx="1814260" cy="369332"/>
          </a:xfrm>
          <a:prstGeom prst="rect">
            <a:avLst/>
          </a:prstGeom>
          <a:solidFill>
            <a:schemeClr val="bg1">
              <a:alpha val="50000"/>
            </a:schemeClr>
          </a:solidFill>
          <a:ln>
            <a:solidFill>
              <a:schemeClr val="tx1"/>
            </a:solid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幹線道路の拡幅</a:t>
            </a:r>
          </a:p>
        </p:txBody>
      </p:sp>
      <p:sp>
        <p:nvSpPr>
          <p:cNvPr id="49" name="フリーフォーム 48"/>
          <p:cNvSpPr/>
          <p:nvPr/>
        </p:nvSpPr>
        <p:spPr>
          <a:xfrm>
            <a:off x="5692332" y="3459489"/>
            <a:ext cx="438375" cy="420012"/>
          </a:xfrm>
          <a:custGeom>
            <a:avLst/>
            <a:gdLst>
              <a:gd name="connsiteX0" fmla="*/ 471055 w 471055"/>
              <a:gd name="connsiteY0" fmla="*/ 27710 h 318655"/>
              <a:gd name="connsiteX1" fmla="*/ 69273 w 471055"/>
              <a:gd name="connsiteY1" fmla="*/ 0 h 318655"/>
              <a:gd name="connsiteX2" fmla="*/ 0 w 471055"/>
              <a:gd name="connsiteY2" fmla="*/ 318655 h 318655"/>
            </a:gdLst>
            <a:ahLst/>
            <a:cxnLst>
              <a:cxn ang="0">
                <a:pos x="connsiteX0" y="connsiteY0"/>
              </a:cxn>
              <a:cxn ang="0">
                <a:pos x="connsiteX1" y="connsiteY1"/>
              </a:cxn>
              <a:cxn ang="0">
                <a:pos x="connsiteX2" y="connsiteY2"/>
              </a:cxn>
            </a:cxnLst>
            <a:rect l="l" t="t" r="r" b="b"/>
            <a:pathLst>
              <a:path w="471055" h="318655">
                <a:moveTo>
                  <a:pt x="471055" y="27710"/>
                </a:moveTo>
                <a:lnTo>
                  <a:pt x="69273" y="0"/>
                </a:lnTo>
                <a:lnTo>
                  <a:pt x="0" y="318655"/>
                </a:lnTo>
              </a:path>
            </a:pathLst>
          </a:custGeom>
          <a:ln w="38100">
            <a:headEnd type="triangle"/>
            <a:tailEnd type="triangle"/>
          </a:ln>
        </p:spPr>
        <p:style>
          <a:lnRef idx="1">
            <a:schemeClr val="dk1"/>
          </a:lnRef>
          <a:fillRef idx="0">
            <a:schemeClr val="dk1"/>
          </a:fillRef>
          <a:effectRef idx="0">
            <a:schemeClr val="dk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50" charset="-128"/>
              <a:cs typeface="+mn-cs"/>
            </a:endParaRPr>
          </a:p>
        </p:txBody>
      </p:sp>
      <p:cxnSp>
        <p:nvCxnSpPr>
          <p:cNvPr id="51" name="直線コネクタ 50"/>
          <p:cNvCxnSpPr/>
          <p:nvPr/>
        </p:nvCxnSpPr>
        <p:spPr>
          <a:xfrm>
            <a:off x="5913958" y="3620593"/>
            <a:ext cx="723963" cy="167002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7" name="スライド番号プレースホルダー 3"/>
          <p:cNvSpPr>
            <a:spLocks noGrp="1"/>
          </p:cNvSpPr>
          <p:nvPr>
            <p:ph type="sldNum" sz="quarter" idx="12"/>
          </p:nvPr>
        </p:nvSpPr>
        <p:spPr>
          <a:xfrm>
            <a:off x="10134600" y="6476387"/>
            <a:ext cx="2057400" cy="365125"/>
          </a:xfrm>
        </p:spPr>
        <p:txBody>
          <a:bodyPr/>
          <a:lstStyle/>
          <a:p>
            <a:fld id="{138CA411-231B-42B9-AF63-97A64194AA60}" type="slidenum">
              <a:rPr lang="ja-JP" altLang="en-US" sz="1400" b="1" smtClean="0">
                <a:solidFill>
                  <a:schemeClr val="tx1"/>
                </a:solidFill>
                <a:latin typeface="ＭＳ Ｐゴシック" panose="020B0600070205080204" pitchFamily="50" charset="-128"/>
                <a:ea typeface="ＭＳ Ｐゴシック" panose="020B0600070205080204" pitchFamily="50" charset="-128"/>
              </a:rPr>
              <a:pPr/>
              <a:t>68</a:t>
            </a:fld>
            <a:endParaRPr lang="ja-JP" altLang="en-US" sz="1400" b="1" dirty="0">
              <a:solidFill>
                <a:schemeClr val="tx1"/>
              </a:solidFill>
              <a:latin typeface="ＭＳ Ｐゴシック" panose="020B0600070205080204" pitchFamily="50" charset="-128"/>
              <a:ea typeface="ＭＳ Ｐゴシック" panose="020B0600070205080204" pitchFamily="50" charset="-128"/>
            </a:endParaRPr>
          </a:p>
        </p:txBody>
      </p:sp>
    </p:spTree>
    <p:extLst>
      <p:ext uri="{BB962C8B-B14F-4D97-AF65-F5344CB8AC3E}">
        <p14:creationId xmlns:p14="http://schemas.microsoft.com/office/powerpoint/2010/main" val="271845671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2"/>
          <p:cNvSpPr txBox="1">
            <a:spLocks noChangeArrowheads="1"/>
          </p:cNvSpPr>
          <p:nvPr/>
        </p:nvSpPr>
        <p:spPr bwMode="auto">
          <a:xfrm>
            <a:off x="1143000" y="3"/>
            <a:ext cx="9906000" cy="408111"/>
          </a:xfrm>
          <a:prstGeom prst="rect">
            <a:avLst/>
          </a:prstGeom>
          <a:gradFill rotWithShape="1">
            <a:gsLst>
              <a:gs pos="0">
                <a:srgbClr val="000066"/>
              </a:gs>
              <a:gs pos="50000">
                <a:srgbClr val="0000FF"/>
              </a:gs>
              <a:gs pos="100000">
                <a:srgbClr val="000066"/>
              </a:gs>
            </a:gsLst>
            <a:lin ang="5400000" scaled="1"/>
          </a:gradFill>
          <a:ln w="9525">
            <a:noFill/>
            <a:miter lim="800000"/>
            <a:headEnd/>
            <a:tailEnd/>
          </a:ln>
        </p:spPr>
        <p:txBody>
          <a:bodyPr vert="horz" wrap="square" lIns="91428" tIns="45714" rIns="91428" bIns="45714" numCol="1" anchor="ctr"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rPr>
              <a:t>７</a:t>
            </a:r>
            <a:r>
              <a:rPr kumimoji="1" lang="ja-JP" altLang="en-US" sz="2000" b="1" i="0" u="none" strike="noStrike" kern="1200" cap="none" spc="0" normalizeH="0" baseline="0" noProof="0" dirty="0" smtClean="0">
                <a:ln>
                  <a:noFill/>
                </a:ln>
                <a:solidFill>
                  <a:prstClr val="white"/>
                </a:solidFill>
                <a:effectLst/>
                <a:uLnTx/>
                <a:uFillTx/>
                <a:latin typeface="ＭＳ ゴシック" pitchFamily="49" charset="-128"/>
                <a:ea typeface="ＭＳ ゴシック" pitchFamily="49" charset="-128"/>
                <a:cs typeface="+mn-cs"/>
              </a:rPr>
              <a:t>．</a:t>
            </a:r>
            <a:r>
              <a:rPr kumimoji="1" lang="ja-JP" altLang="en-US" sz="20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rPr>
              <a:t>夢洲等</a:t>
            </a:r>
            <a:endParaRPr kumimoji="1" lang="en-US" altLang="ja-JP" sz="2000" b="1" i="0" u="none" strike="sng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endParaRPr>
          </a:p>
        </p:txBody>
      </p:sp>
      <p:sp>
        <p:nvSpPr>
          <p:cNvPr id="40" name="角丸四角形 39"/>
          <p:cNvSpPr/>
          <p:nvPr/>
        </p:nvSpPr>
        <p:spPr>
          <a:xfrm>
            <a:off x="1143000" y="433084"/>
            <a:ext cx="9866242" cy="791145"/>
          </a:xfrm>
          <a:prstGeom prst="roundRect">
            <a:avLst>
              <a:gd name="adj" fmla="val 12653"/>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国際観光拠点「夢洲」の形成に向けて</a:t>
            </a:r>
            <a:endParaRPr kumimoji="1" lang="en-US" altLang="ja-JP"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41" name="角丸四角形 40"/>
          <p:cNvSpPr/>
          <p:nvPr/>
        </p:nvSpPr>
        <p:spPr>
          <a:xfrm>
            <a:off x="1358259" y="1190536"/>
            <a:ext cx="9494092" cy="619889"/>
          </a:xfrm>
          <a:prstGeom prst="roundRect">
            <a:avLst>
              <a:gd name="adj" fmla="val 12653"/>
            </a:avLst>
          </a:prstGeom>
          <a:noFill/>
          <a:ln w="3175">
            <a:noFill/>
          </a:ln>
        </p:spPr>
        <p:style>
          <a:lnRef idx="2">
            <a:schemeClr val="accent2"/>
          </a:lnRef>
          <a:fillRef idx="1">
            <a:schemeClr val="lt1"/>
          </a:fillRef>
          <a:effectRef idx="0">
            <a:schemeClr val="accent2"/>
          </a:effectRef>
          <a:fontRef idx="minor">
            <a:schemeClr val="dk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　</a:t>
            </a:r>
            <a:r>
              <a:rPr kumimoji="1" lang="ja-JP" altLang="ja-JP"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大阪</a:t>
            </a:r>
            <a:r>
              <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・関西の発展に大きく貢献し、地域の魅力を全世界に発信する絶好の機会である</a:t>
            </a:r>
            <a:r>
              <a:rPr kumimoji="1" lang="en-US" altLang="ja-JP"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2025</a:t>
            </a:r>
            <a:r>
              <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年日本国際博覧会の</a:t>
            </a:r>
            <a:endParaRPr kumimoji="1" lang="en-US" altLang="ja-JP"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成功に向け、国や博覧会協会、府市関係部局、関西広域連合等と連携して開催準備に取り組む。</a:t>
            </a:r>
            <a:endParaRPr kumimoji="1" lang="en-US" altLang="ja-JP"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2" name="正方形/長方形 41"/>
          <p:cNvSpPr/>
          <p:nvPr/>
        </p:nvSpPr>
        <p:spPr>
          <a:xfrm>
            <a:off x="1124523" y="1824891"/>
            <a:ext cx="5996169" cy="2123658"/>
          </a:xfrm>
          <a:prstGeom prst="rect">
            <a:avLst/>
          </a:prstGeom>
          <a:noFill/>
          <a:ln>
            <a:noFill/>
          </a:ln>
        </p:spPr>
        <p:txBody>
          <a:bodyPr wrap="square" rtlCol="0">
            <a:spAutoFit/>
          </a:bodyPr>
          <a:lstStyle/>
          <a:p>
            <a:pPr marL="85725"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1" i="0" u="none" strike="noStrike" kern="100" cap="none" spc="0" normalizeH="0" baseline="0" noProof="0" dirty="0">
                <a:ln>
                  <a:noFill/>
                </a:ln>
                <a:solidFill>
                  <a:prstClr val="black"/>
                </a:solidFill>
                <a:effectLst/>
                <a:uLnTx/>
                <a:uFillTx/>
                <a:latin typeface="メイリオ" pitchFamily="50" charset="-128"/>
                <a:ea typeface="メイリオ" pitchFamily="50" charset="-128"/>
                <a:cs typeface="Times New Roman"/>
              </a:rPr>
              <a:t>○ テーマ</a:t>
            </a:r>
            <a:endParaRPr kumimoji="1" lang="en-US" altLang="ja-JP" sz="1100" b="1" i="0" u="none" strike="noStrike" kern="100" cap="none" spc="0" normalizeH="0" baseline="0" noProof="0" dirty="0">
              <a:ln>
                <a:noFill/>
              </a:ln>
              <a:solidFill>
                <a:prstClr val="black"/>
              </a:solidFill>
              <a:effectLst/>
              <a:uLnTx/>
              <a:uFillTx/>
              <a:latin typeface="メイリオ" pitchFamily="50" charset="-128"/>
              <a:ea typeface="メイリオ" pitchFamily="50" charset="-128"/>
              <a:cs typeface="Times New Roman"/>
            </a:endParaRPr>
          </a:p>
          <a:p>
            <a:pPr marL="85725"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00" cap="none" spc="0" normalizeH="0" baseline="0" noProof="0" dirty="0">
                <a:ln>
                  <a:noFill/>
                </a:ln>
                <a:solidFill>
                  <a:prstClr val="black"/>
                </a:solidFill>
                <a:effectLst/>
                <a:uLnTx/>
                <a:uFillTx/>
                <a:latin typeface="メイリオ" pitchFamily="50" charset="-128"/>
                <a:ea typeface="メイリオ" pitchFamily="50" charset="-128"/>
                <a:cs typeface="Times New Roman"/>
              </a:rPr>
              <a:t>　   いのち輝く未来社会のデザイン</a:t>
            </a:r>
            <a:endParaRPr kumimoji="1" lang="en-US" altLang="ja-JP" sz="1100" b="0" i="0" u="none" strike="noStrike" kern="100" cap="none" spc="0" normalizeH="0" baseline="0" noProof="0" dirty="0">
              <a:ln>
                <a:noFill/>
              </a:ln>
              <a:solidFill>
                <a:prstClr val="black"/>
              </a:solidFill>
              <a:effectLst/>
              <a:uLnTx/>
              <a:uFillTx/>
              <a:latin typeface="メイリオ" pitchFamily="50" charset="-128"/>
              <a:ea typeface="メイリオ" pitchFamily="50" charset="-128"/>
              <a:cs typeface="Times New Roman"/>
            </a:endParaRPr>
          </a:p>
          <a:p>
            <a:pPr marL="85725"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00" cap="none" spc="0" normalizeH="0" baseline="0" noProof="0" dirty="0">
                <a:ln>
                  <a:noFill/>
                </a:ln>
                <a:solidFill>
                  <a:prstClr val="black"/>
                </a:solidFill>
                <a:effectLst/>
                <a:uLnTx/>
                <a:uFillTx/>
                <a:latin typeface="メイリオ" pitchFamily="50" charset="-128"/>
                <a:ea typeface="メイリオ" pitchFamily="50" charset="-128"/>
                <a:cs typeface="Times New Roman"/>
              </a:rPr>
              <a:t>　　（</a:t>
            </a:r>
            <a:r>
              <a:rPr kumimoji="1" lang="en-US" altLang="ja-JP" sz="1100" b="0" i="0" u="none" strike="noStrike" kern="100" cap="none" spc="0" normalizeH="0" baseline="0" noProof="0" dirty="0">
                <a:ln>
                  <a:noFill/>
                </a:ln>
                <a:solidFill>
                  <a:prstClr val="black"/>
                </a:solidFill>
                <a:effectLst/>
                <a:uLnTx/>
                <a:uFillTx/>
                <a:latin typeface="メイリオ" pitchFamily="50" charset="-128"/>
                <a:ea typeface="メイリオ" pitchFamily="50" charset="-128"/>
                <a:cs typeface="Times New Roman"/>
              </a:rPr>
              <a:t>Designing Future Society for Our Lives</a:t>
            </a:r>
            <a:r>
              <a:rPr kumimoji="1" lang="ja-JP" altLang="en-US" sz="1100" b="0" i="0" u="none" strike="noStrike" kern="100" cap="none" spc="0" normalizeH="0" baseline="0" noProof="0" dirty="0">
                <a:ln>
                  <a:noFill/>
                </a:ln>
                <a:solidFill>
                  <a:prstClr val="black"/>
                </a:solidFill>
                <a:effectLst/>
                <a:uLnTx/>
                <a:uFillTx/>
                <a:latin typeface="メイリオ" pitchFamily="50" charset="-128"/>
                <a:ea typeface="メイリオ" pitchFamily="50" charset="-128"/>
                <a:cs typeface="Times New Roman"/>
              </a:rPr>
              <a:t>）</a:t>
            </a:r>
            <a:endParaRPr kumimoji="1" lang="en-US" altLang="ja-JP" sz="1100" b="0" i="0" u="none" strike="noStrike" kern="100" cap="none" spc="0" normalizeH="0" baseline="0" noProof="0" dirty="0">
              <a:ln>
                <a:noFill/>
              </a:ln>
              <a:solidFill>
                <a:prstClr val="black"/>
              </a:solidFill>
              <a:effectLst/>
              <a:uLnTx/>
              <a:uFillTx/>
              <a:latin typeface="メイリオ" pitchFamily="50" charset="-128"/>
              <a:ea typeface="メイリオ" pitchFamily="50" charset="-128"/>
              <a:cs typeface="Times New Roman"/>
            </a:endParaRPr>
          </a:p>
          <a:p>
            <a:pPr marL="85725"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1" i="0" u="none" strike="noStrike" kern="100" cap="none" spc="0" normalizeH="0" baseline="0" noProof="0" dirty="0">
                <a:ln>
                  <a:noFill/>
                </a:ln>
                <a:solidFill>
                  <a:prstClr val="black"/>
                </a:solidFill>
                <a:effectLst/>
                <a:uLnTx/>
                <a:uFillTx/>
                <a:latin typeface="メイリオ" pitchFamily="50" charset="-128"/>
                <a:ea typeface="メイリオ" pitchFamily="50" charset="-128"/>
                <a:cs typeface="Times New Roman"/>
              </a:rPr>
              <a:t>○ サブテーマ</a:t>
            </a:r>
            <a:endParaRPr kumimoji="1" lang="en-US" altLang="ja-JP" sz="1100" b="1" i="0" u="none" strike="noStrike" kern="100" cap="none" spc="0" normalizeH="0" baseline="0" noProof="0" dirty="0">
              <a:ln>
                <a:noFill/>
              </a:ln>
              <a:solidFill>
                <a:prstClr val="black"/>
              </a:solidFill>
              <a:effectLst/>
              <a:uLnTx/>
              <a:uFillTx/>
              <a:latin typeface="メイリオ" pitchFamily="50" charset="-128"/>
              <a:ea typeface="メイリオ" pitchFamily="50" charset="-128"/>
              <a:cs typeface="Times New Roman"/>
            </a:endParaRPr>
          </a:p>
          <a:p>
            <a:pPr marL="85725"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00" cap="none" spc="0" normalizeH="0" baseline="0" noProof="0" dirty="0">
                <a:ln>
                  <a:noFill/>
                </a:ln>
                <a:solidFill>
                  <a:prstClr val="black"/>
                </a:solidFill>
                <a:effectLst/>
                <a:uLnTx/>
                <a:uFillTx/>
                <a:latin typeface="メイリオ" pitchFamily="50" charset="-128"/>
                <a:ea typeface="メイリオ" pitchFamily="50" charset="-128"/>
                <a:cs typeface="Times New Roman"/>
              </a:rPr>
              <a:t>　   </a:t>
            </a:r>
            <a:r>
              <a:rPr kumimoji="1" lang="en-US" altLang="ja-JP" sz="1100" b="0" i="0" u="none" strike="noStrike" kern="100" cap="none" spc="0" normalizeH="0" baseline="0" noProof="0" dirty="0">
                <a:ln>
                  <a:noFill/>
                </a:ln>
                <a:solidFill>
                  <a:prstClr val="black"/>
                </a:solidFill>
                <a:effectLst/>
                <a:uLnTx/>
                <a:uFillTx/>
                <a:latin typeface="メイリオ" pitchFamily="50" charset="-128"/>
                <a:ea typeface="メイリオ" pitchFamily="50" charset="-128"/>
                <a:cs typeface="Times New Roman"/>
              </a:rPr>
              <a:t>Saving Lives</a:t>
            </a:r>
            <a:r>
              <a:rPr kumimoji="1" lang="ja-JP" altLang="en-US" sz="1100" b="0" i="0" u="none" strike="noStrike" kern="100" cap="none" spc="0" normalizeH="0" baseline="0" noProof="0" dirty="0">
                <a:ln>
                  <a:noFill/>
                </a:ln>
                <a:solidFill>
                  <a:prstClr val="black"/>
                </a:solidFill>
                <a:effectLst/>
                <a:uLnTx/>
                <a:uFillTx/>
                <a:latin typeface="メイリオ" pitchFamily="50" charset="-128"/>
                <a:ea typeface="メイリオ" pitchFamily="50" charset="-128"/>
                <a:cs typeface="Times New Roman"/>
              </a:rPr>
              <a:t>（いのちを救う）</a:t>
            </a:r>
            <a:endParaRPr kumimoji="1" lang="en-US" altLang="ja-JP" sz="1100" b="0" i="0" u="none" strike="noStrike" kern="100" cap="none" spc="0" normalizeH="0" baseline="0" noProof="0" dirty="0">
              <a:ln>
                <a:noFill/>
              </a:ln>
              <a:solidFill>
                <a:prstClr val="black"/>
              </a:solidFill>
              <a:effectLst/>
              <a:uLnTx/>
              <a:uFillTx/>
              <a:latin typeface="メイリオ" pitchFamily="50" charset="-128"/>
              <a:ea typeface="メイリオ" pitchFamily="50" charset="-128"/>
              <a:cs typeface="Times New Roman"/>
            </a:endParaRPr>
          </a:p>
          <a:p>
            <a:pPr marL="85725"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00" cap="none" spc="0" normalizeH="0" baseline="0" noProof="0" dirty="0">
                <a:ln>
                  <a:noFill/>
                </a:ln>
                <a:solidFill>
                  <a:prstClr val="black"/>
                </a:solidFill>
                <a:effectLst/>
                <a:uLnTx/>
                <a:uFillTx/>
                <a:latin typeface="メイリオ" pitchFamily="50" charset="-128"/>
                <a:ea typeface="メイリオ" pitchFamily="50" charset="-128"/>
                <a:cs typeface="Times New Roman"/>
              </a:rPr>
              <a:t>　　</a:t>
            </a:r>
            <a:r>
              <a:rPr kumimoji="1" lang="en-US" altLang="ja-JP" sz="1100" b="0" i="0" u="none" strike="noStrike" kern="100" cap="none" spc="0" normalizeH="0" baseline="0" noProof="0" dirty="0">
                <a:ln>
                  <a:noFill/>
                </a:ln>
                <a:solidFill>
                  <a:prstClr val="black"/>
                </a:solidFill>
                <a:effectLst/>
                <a:uLnTx/>
                <a:uFillTx/>
                <a:latin typeface="メイリオ" pitchFamily="50" charset="-128"/>
                <a:ea typeface="メイリオ" pitchFamily="50" charset="-128"/>
                <a:cs typeface="Times New Roman"/>
              </a:rPr>
              <a:t>Empowering Lives</a:t>
            </a:r>
            <a:r>
              <a:rPr kumimoji="1" lang="ja-JP" altLang="en-US" sz="1100" b="0" i="0" u="none" strike="noStrike" kern="100" cap="none" spc="0" normalizeH="0" baseline="0" noProof="0" dirty="0">
                <a:ln>
                  <a:noFill/>
                </a:ln>
                <a:solidFill>
                  <a:prstClr val="black"/>
                </a:solidFill>
                <a:effectLst/>
                <a:uLnTx/>
                <a:uFillTx/>
                <a:latin typeface="メイリオ" pitchFamily="50" charset="-128"/>
                <a:ea typeface="メイリオ" pitchFamily="50" charset="-128"/>
                <a:cs typeface="Times New Roman"/>
              </a:rPr>
              <a:t>（いのちに力を与える）</a:t>
            </a:r>
          </a:p>
          <a:p>
            <a:pPr marL="85725"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1" i="0" u="none" strike="noStrike" kern="100" cap="none" spc="0" normalizeH="0" baseline="0" noProof="0" dirty="0">
                <a:ln>
                  <a:noFill/>
                </a:ln>
                <a:solidFill>
                  <a:prstClr val="black"/>
                </a:solidFill>
                <a:effectLst/>
                <a:uLnTx/>
                <a:uFillTx/>
                <a:latin typeface="メイリオ" pitchFamily="50" charset="-128"/>
                <a:ea typeface="メイリオ" pitchFamily="50" charset="-128"/>
                <a:cs typeface="Times New Roman"/>
              </a:rPr>
              <a:t>　　</a:t>
            </a:r>
            <a:r>
              <a:rPr kumimoji="1" lang="en-US" altLang="ja-JP" sz="1100" b="0" i="0" u="none" strike="noStrike" kern="100" cap="none" spc="0" normalizeH="0" baseline="0" noProof="0" dirty="0">
                <a:ln>
                  <a:noFill/>
                </a:ln>
                <a:solidFill>
                  <a:prstClr val="black"/>
                </a:solidFill>
                <a:effectLst/>
                <a:uLnTx/>
                <a:uFillTx/>
                <a:latin typeface="メイリオ" pitchFamily="50" charset="-128"/>
                <a:ea typeface="メイリオ" pitchFamily="50" charset="-128"/>
                <a:cs typeface="Times New Roman"/>
              </a:rPr>
              <a:t>Connecting Lives</a:t>
            </a:r>
            <a:r>
              <a:rPr kumimoji="1" lang="ja-JP" altLang="en-US" sz="1100" b="0" i="0" u="none" strike="noStrike" kern="100" cap="none" spc="0" normalizeH="0" baseline="0" noProof="0" dirty="0">
                <a:ln>
                  <a:noFill/>
                </a:ln>
                <a:solidFill>
                  <a:prstClr val="black"/>
                </a:solidFill>
                <a:effectLst/>
                <a:uLnTx/>
                <a:uFillTx/>
                <a:latin typeface="メイリオ" pitchFamily="50" charset="-128"/>
                <a:ea typeface="メイリオ" pitchFamily="50" charset="-128"/>
                <a:cs typeface="Times New Roman"/>
              </a:rPr>
              <a:t>（いのちをつなぐ）</a:t>
            </a:r>
            <a:endParaRPr kumimoji="1" lang="en-US" altLang="ja-JP" sz="1100" b="1" i="0" u="none" strike="noStrike" kern="100" cap="none" spc="0" normalizeH="0" baseline="0" noProof="0" dirty="0">
              <a:ln>
                <a:noFill/>
              </a:ln>
              <a:solidFill>
                <a:prstClr val="black"/>
              </a:solidFill>
              <a:effectLst/>
              <a:uLnTx/>
              <a:uFillTx/>
              <a:latin typeface="メイリオ" pitchFamily="50" charset="-128"/>
              <a:ea typeface="メイリオ" pitchFamily="50" charset="-128"/>
              <a:cs typeface="Times New Roman"/>
            </a:endParaRPr>
          </a:p>
          <a:p>
            <a:pPr marL="85725"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1" i="0" u="none" strike="noStrike" kern="100" cap="none" spc="0" normalizeH="0" baseline="0" noProof="0" dirty="0">
                <a:ln>
                  <a:noFill/>
                </a:ln>
                <a:solidFill>
                  <a:prstClr val="black"/>
                </a:solidFill>
                <a:effectLst/>
                <a:uLnTx/>
                <a:uFillTx/>
                <a:latin typeface="メイリオ" pitchFamily="50" charset="-128"/>
                <a:ea typeface="メイリオ" pitchFamily="50" charset="-128"/>
                <a:cs typeface="Times New Roman"/>
              </a:rPr>
              <a:t>○ コンセプト</a:t>
            </a:r>
            <a:endParaRPr kumimoji="1" lang="en-US" altLang="ja-JP" sz="1100" b="1" i="0" u="none" strike="noStrike" kern="100" cap="none" spc="0" normalizeH="0" baseline="0" noProof="0" dirty="0">
              <a:ln>
                <a:noFill/>
              </a:ln>
              <a:solidFill>
                <a:prstClr val="black"/>
              </a:solidFill>
              <a:effectLst/>
              <a:uLnTx/>
              <a:uFillTx/>
              <a:latin typeface="メイリオ" pitchFamily="50" charset="-128"/>
              <a:ea typeface="メイリオ" pitchFamily="50" charset="-128"/>
              <a:cs typeface="Times New Roman"/>
            </a:endParaRPr>
          </a:p>
          <a:p>
            <a:pPr marL="85725"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1" i="0" u="none" strike="noStrike" kern="100" cap="none" spc="0" normalizeH="0" baseline="0" noProof="0" dirty="0">
                <a:ln>
                  <a:noFill/>
                </a:ln>
                <a:solidFill>
                  <a:prstClr val="black"/>
                </a:solidFill>
                <a:effectLst/>
                <a:uLnTx/>
                <a:uFillTx/>
                <a:latin typeface="メイリオ" pitchFamily="50" charset="-128"/>
                <a:ea typeface="メイリオ" pitchFamily="50" charset="-128"/>
                <a:cs typeface="Times New Roman"/>
              </a:rPr>
              <a:t>　　</a:t>
            </a:r>
            <a:r>
              <a:rPr kumimoji="1" lang="ja-JP" altLang="en-US" sz="1100" b="0" i="0" u="none" strike="noStrike" kern="100" cap="none" spc="0" normalizeH="0" baseline="0" noProof="0" dirty="0">
                <a:ln>
                  <a:noFill/>
                </a:ln>
                <a:solidFill>
                  <a:prstClr val="black"/>
                </a:solidFill>
                <a:effectLst/>
                <a:uLnTx/>
                <a:uFillTx/>
                <a:latin typeface="メイリオ" pitchFamily="50" charset="-128"/>
                <a:ea typeface="メイリオ" pitchFamily="50" charset="-128"/>
                <a:cs typeface="Times New Roman"/>
              </a:rPr>
              <a:t>未来社会の実験場</a:t>
            </a:r>
            <a:endParaRPr kumimoji="1" lang="en-US" altLang="ja-JP" sz="1100" b="0" i="0" u="none" strike="noStrike" kern="100" cap="none" spc="0" normalizeH="0" baseline="0" noProof="0" dirty="0">
              <a:ln>
                <a:noFill/>
              </a:ln>
              <a:solidFill>
                <a:prstClr val="black"/>
              </a:solidFill>
              <a:effectLst/>
              <a:uLnTx/>
              <a:uFillTx/>
              <a:latin typeface="メイリオ" pitchFamily="50" charset="-128"/>
              <a:ea typeface="メイリオ" pitchFamily="50" charset="-128"/>
              <a:cs typeface="Times New Roman"/>
            </a:endParaRPr>
          </a:p>
          <a:p>
            <a:pPr marL="85725"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1" i="0" u="none" strike="noStrike" kern="100" cap="none" spc="0" normalizeH="0" baseline="0" noProof="0" dirty="0">
                <a:ln>
                  <a:noFill/>
                </a:ln>
                <a:solidFill>
                  <a:prstClr val="black"/>
                </a:solidFill>
                <a:effectLst/>
                <a:uLnTx/>
                <a:uFillTx/>
                <a:latin typeface="メイリオ" pitchFamily="50" charset="-128"/>
                <a:ea typeface="メイリオ" pitchFamily="50" charset="-128"/>
                <a:cs typeface="Times New Roman"/>
              </a:rPr>
              <a:t>○ 開催期間</a:t>
            </a:r>
            <a:endParaRPr kumimoji="1" lang="en-US" altLang="ja-JP" sz="1100" b="1" i="0" u="none" strike="noStrike" kern="100" cap="none" spc="0" normalizeH="0" baseline="0" noProof="0" dirty="0">
              <a:ln>
                <a:noFill/>
              </a:ln>
              <a:solidFill>
                <a:prstClr val="black"/>
              </a:solidFill>
              <a:effectLst/>
              <a:uLnTx/>
              <a:uFillTx/>
              <a:latin typeface="メイリオ" pitchFamily="50" charset="-128"/>
              <a:ea typeface="メイリオ" pitchFamily="50" charset="-128"/>
              <a:cs typeface="Times New Roman"/>
            </a:endParaRPr>
          </a:p>
          <a:p>
            <a:pPr marL="85725"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00" cap="none" spc="0" normalizeH="0" baseline="0" noProof="0" dirty="0">
                <a:ln>
                  <a:noFill/>
                </a:ln>
                <a:solidFill>
                  <a:prstClr val="black"/>
                </a:solidFill>
                <a:effectLst/>
                <a:uLnTx/>
                <a:uFillTx/>
                <a:latin typeface="メイリオ" pitchFamily="50" charset="-128"/>
                <a:ea typeface="メイリオ" pitchFamily="50" charset="-128"/>
                <a:cs typeface="Times New Roman"/>
              </a:rPr>
              <a:t>　　</a:t>
            </a:r>
            <a:r>
              <a:rPr kumimoji="1" lang="en-US" altLang="ja-JP" sz="1100" b="0" i="0" u="none" strike="noStrike" kern="100" cap="none" spc="0" normalizeH="0" baseline="0" noProof="0" dirty="0">
                <a:ln>
                  <a:noFill/>
                </a:ln>
                <a:solidFill>
                  <a:prstClr val="black"/>
                </a:solidFill>
                <a:effectLst/>
                <a:uLnTx/>
                <a:uFillTx/>
                <a:latin typeface="メイリオ" pitchFamily="50" charset="-128"/>
                <a:ea typeface="メイリオ" pitchFamily="50" charset="-128"/>
                <a:cs typeface="Times New Roman"/>
              </a:rPr>
              <a:t>2025</a:t>
            </a:r>
            <a:r>
              <a:rPr kumimoji="1" lang="ja-JP" altLang="en-US" sz="1100" b="0" i="0" u="none" strike="noStrike" kern="100" cap="none" spc="0" normalizeH="0" baseline="0" noProof="0" dirty="0">
                <a:ln>
                  <a:noFill/>
                </a:ln>
                <a:solidFill>
                  <a:prstClr val="black"/>
                </a:solidFill>
                <a:effectLst/>
                <a:uLnTx/>
                <a:uFillTx/>
                <a:latin typeface="メイリオ" pitchFamily="50" charset="-128"/>
                <a:ea typeface="メイリオ" pitchFamily="50" charset="-128"/>
                <a:cs typeface="Times New Roman"/>
              </a:rPr>
              <a:t>年</a:t>
            </a:r>
            <a:r>
              <a:rPr kumimoji="1" lang="en-US" altLang="ja-JP" sz="1100" b="0" i="0" u="none" strike="noStrike" kern="100" cap="none" spc="0" normalizeH="0" baseline="0" noProof="0" dirty="0">
                <a:ln>
                  <a:noFill/>
                </a:ln>
                <a:solidFill>
                  <a:prstClr val="black"/>
                </a:solidFill>
                <a:effectLst/>
                <a:uLnTx/>
                <a:uFillTx/>
                <a:latin typeface="メイリオ" pitchFamily="50" charset="-128"/>
                <a:ea typeface="メイリオ" pitchFamily="50" charset="-128"/>
                <a:cs typeface="Times New Roman"/>
              </a:rPr>
              <a:t>4</a:t>
            </a:r>
            <a:r>
              <a:rPr kumimoji="1" lang="ja-JP" altLang="en-US" sz="1100" b="0" i="0" u="none" strike="noStrike" kern="100" cap="none" spc="0" normalizeH="0" baseline="0" noProof="0" dirty="0">
                <a:ln>
                  <a:noFill/>
                </a:ln>
                <a:solidFill>
                  <a:prstClr val="black"/>
                </a:solidFill>
                <a:effectLst/>
                <a:uLnTx/>
                <a:uFillTx/>
                <a:latin typeface="メイリオ" pitchFamily="50" charset="-128"/>
                <a:ea typeface="メイリオ" pitchFamily="50" charset="-128"/>
                <a:cs typeface="Times New Roman"/>
              </a:rPr>
              <a:t>月</a:t>
            </a:r>
            <a:r>
              <a:rPr kumimoji="1" lang="en-US" altLang="ja-JP" sz="1100" b="0" i="0" u="none" strike="noStrike" kern="100" cap="none" spc="0" normalizeH="0" baseline="0" noProof="0" dirty="0">
                <a:ln>
                  <a:noFill/>
                </a:ln>
                <a:solidFill>
                  <a:prstClr val="black"/>
                </a:solidFill>
                <a:effectLst/>
                <a:uLnTx/>
                <a:uFillTx/>
                <a:latin typeface="メイリオ" pitchFamily="50" charset="-128"/>
                <a:ea typeface="メイリオ" pitchFamily="50" charset="-128"/>
                <a:cs typeface="Times New Roman"/>
              </a:rPr>
              <a:t>13</a:t>
            </a:r>
            <a:r>
              <a:rPr kumimoji="1" lang="ja-JP" altLang="en-US" sz="1100" b="0" i="0" u="none" strike="noStrike" kern="100" cap="none" spc="0" normalizeH="0" baseline="0" noProof="0" dirty="0">
                <a:ln>
                  <a:noFill/>
                </a:ln>
                <a:solidFill>
                  <a:prstClr val="black"/>
                </a:solidFill>
                <a:effectLst/>
                <a:uLnTx/>
                <a:uFillTx/>
                <a:latin typeface="メイリオ" pitchFamily="50" charset="-128"/>
                <a:ea typeface="メイリオ" pitchFamily="50" charset="-128"/>
                <a:cs typeface="Times New Roman"/>
              </a:rPr>
              <a:t>日～</a:t>
            </a:r>
            <a:r>
              <a:rPr kumimoji="1" lang="en-US" altLang="ja-JP" sz="1100" b="0" i="0" u="none" strike="noStrike" kern="100" cap="none" spc="0" normalizeH="0" baseline="0" noProof="0" dirty="0">
                <a:ln>
                  <a:noFill/>
                </a:ln>
                <a:solidFill>
                  <a:prstClr val="black"/>
                </a:solidFill>
                <a:effectLst/>
                <a:uLnTx/>
                <a:uFillTx/>
                <a:latin typeface="メイリオ" pitchFamily="50" charset="-128"/>
                <a:ea typeface="メイリオ" pitchFamily="50" charset="-128"/>
                <a:cs typeface="Times New Roman"/>
              </a:rPr>
              <a:t>10</a:t>
            </a:r>
            <a:r>
              <a:rPr kumimoji="1" lang="ja-JP" altLang="en-US" sz="1100" b="0" i="0" u="none" strike="noStrike" kern="100" cap="none" spc="0" normalizeH="0" baseline="0" noProof="0" dirty="0">
                <a:ln>
                  <a:noFill/>
                </a:ln>
                <a:solidFill>
                  <a:prstClr val="black"/>
                </a:solidFill>
                <a:effectLst/>
                <a:uLnTx/>
                <a:uFillTx/>
                <a:latin typeface="メイリオ" pitchFamily="50" charset="-128"/>
                <a:ea typeface="メイリオ" pitchFamily="50" charset="-128"/>
                <a:cs typeface="Times New Roman"/>
              </a:rPr>
              <a:t>月</a:t>
            </a:r>
            <a:r>
              <a:rPr kumimoji="1" lang="en-US" altLang="ja-JP" sz="1100" b="0" i="0" u="none" strike="noStrike" kern="100" cap="none" spc="0" normalizeH="0" baseline="0" noProof="0" dirty="0">
                <a:ln>
                  <a:noFill/>
                </a:ln>
                <a:solidFill>
                  <a:prstClr val="black"/>
                </a:solidFill>
                <a:effectLst/>
                <a:uLnTx/>
                <a:uFillTx/>
                <a:latin typeface="メイリオ" pitchFamily="50" charset="-128"/>
                <a:ea typeface="メイリオ" pitchFamily="50" charset="-128"/>
                <a:cs typeface="Times New Roman"/>
              </a:rPr>
              <a:t>13</a:t>
            </a:r>
            <a:r>
              <a:rPr kumimoji="1" lang="ja-JP" altLang="en-US" sz="1100" b="0" i="0" u="none" strike="noStrike" kern="100" cap="none" spc="0" normalizeH="0" baseline="0" noProof="0" dirty="0">
                <a:ln>
                  <a:noFill/>
                </a:ln>
                <a:solidFill>
                  <a:prstClr val="black"/>
                </a:solidFill>
                <a:effectLst/>
                <a:uLnTx/>
                <a:uFillTx/>
                <a:latin typeface="メイリオ" pitchFamily="50" charset="-128"/>
                <a:ea typeface="メイリオ" pitchFamily="50" charset="-128"/>
                <a:cs typeface="Times New Roman"/>
              </a:rPr>
              <a:t>日</a:t>
            </a:r>
            <a:endParaRPr kumimoji="1" lang="en-US" altLang="ja-JP" sz="1100" b="0" i="0" u="none" strike="noStrike" kern="100" cap="none" spc="0" normalizeH="0" baseline="0" noProof="0" dirty="0">
              <a:ln>
                <a:noFill/>
              </a:ln>
              <a:solidFill>
                <a:prstClr val="black"/>
              </a:solidFill>
              <a:effectLst/>
              <a:uLnTx/>
              <a:uFillTx/>
              <a:latin typeface="メイリオ" pitchFamily="50" charset="-128"/>
              <a:ea typeface="メイリオ" pitchFamily="50" charset="-128"/>
              <a:cs typeface="Times New Roman"/>
            </a:endParaRPr>
          </a:p>
          <a:p>
            <a:pPr marL="85725"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100" b="0" i="0" u="none" strike="noStrike" kern="100" cap="none" spc="0" normalizeH="0" baseline="0" noProof="0" dirty="0">
              <a:ln>
                <a:noFill/>
              </a:ln>
              <a:solidFill>
                <a:prstClr val="black"/>
              </a:solidFill>
              <a:effectLst/>
              <a:uLnTx/>
              <a:uFillTx/>
              <a:latin typeface="メイリオ" pitchFamily="50" charset="-128"/>
              <a:ea typeface="メイリオ" pitchFamily="50" charset="-128"/>
              <a:cs typeface="Times New Roman"/>
            </a:endParaRPr>
          </a:p>
        </p:txBody>
      </p:sp>
      <p:sp>
        <p:nvSpPr>
          <p:cNvPr id="45" name="正方形/長方形 44"/>
          <p:cNvSpPr/>
          <p:nvPr/>
        </p:nvSpPr>
        <p:spPr>
          <a:xfrm>
            <a:off x="1203968" y="1064640"/>
            <a:ext cx="9725829" cy="2987519"/>
          </a:xfrm>
          <a:prstGeom prst="rect">
            <a:avLst/>
          </a:prstGeom>
          <a:noFill/>
          <a:ln w="190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47" name="正方形/長方形 46"/>
          <p:cNvSpPr/>
          <p:nvPr/>
        </p:nvSpPr>
        <p:spPr>
          <a:xfrm>
            <a:off x="4287893" y="2335864"/>
            <a:ext cx="2720113" cy="1277273"/>
          </a:xfrm>
          <a:prstGeom prst="rect">
            <a:avLst/>
          </a:prstGeom>
          <a:noFill/>
          <a:ln>
            <a:noFill/>
          </a:ln>
        </p:spPr>
        <p:txBody>
          <a:bodyPr wrap="square" rtlCol="0">
            <a:spAutoFit/>
          </a:bodyPr>
          <a:lstStyle/>
          <a:p>
            <a:pPr marL="85725"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1" i="0" u="none" strike="noStrike" kern="100" cap="none" spc="0" normalizeH="0" baseline="0" noProof="0" dirty="0">
                <a:ln>
                  <a:noFill/>
                </a:ln>
                <a:solidFill>
                  <a:prstClr val="black"/>
                </a:solidFill>
                <a:effectLst/>
                <a:uLnTx/>
                <a:uFillTx/>
                <a:latin typeface="メイリオ" pitchFamily="50" charset="-128"/>
                <a:ea typeface="メイリオ" pitchFamily="50" charset="-128"/>
                <a:cs typeface="Times New Roman"/>
              </a:rPr>
              <a:t>○ 開催場所</a:t>
            </a:r>
            <a:r>
              <a:rPr kumimoji="1" lang="ja-JP" altLang="en-US" sz="1100" b="0" i="0" u="none" strike="noStrike" kern="100" cap="none" spc="0" normalizeH="0" baseline="0" noProof="0" dirty="0">
                <a:ln>
                  <a:noFill/>
                </a:ln>
                <a:solidFill>
                  <a:prstClr val="black"/>
                </a:solidFill>
                <a:effectLst/>
                <a:uLnTx/>
                <a:uFillTx/>
                <a:latin typeface="メイリオ" pitchFamily="50" charset="-128"/>
                <a:ea typeface="メイリオ" pitchFamily="50" charset="-128"/>
                <a:cs typeface="Times New Roman"/>
              </a:rPr>
              <a:t>　</a:t>
            </a:r>
            <a:endParaRPr kumimoji="1" lang="en-US" altLang="ja-JP" sz="1100" b="0" i="0" u="none" strike="noStrike" kern="100" cap="none" spc="0" normalizeH="0" baseline="0" noProof="0" dirty="0">
              <a:ln>
                <a:noFill/>
              </a:ln>
              <a:solidFill>
                <a:prstClr val="black"/>
              </a:solidFill>
              <a:effectLst/>
              <a:uLnTx/>
              <a:uFillTx/>
              <a:latin typeface="メイリオ" pitchFamily="50" charset="-128"/>
              <a:ea typeface="メイリオ" pitchFamily="50" charset="-128"/>
              <a:cs typeface="Times New Roman"/>
            </a:endParaRPr>
          </a:p>
          <a:p>
            <a:pPr marL="85725"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00" cap="none" spc="0" normalizeH="0" baseline="0" noProof="0" dirty="0">
                <a:ln>
                  <a:noFill/>
                </a:ln>
                <a:solidFill>
                  <a:prstClr val="black"/>
                </a:solidFill>
                <a:effectLst/>
                <a:uLnTx/>
                <a:uFillTx/>
                <a:latin typeface="メイリオ" pitchFamily="50" charset="-128"/>
                <a:ea typeface="メイリオ" pitchFamily="50" charset="-128"/>
                <a:cs typeface="Times New Roman"/>
              </a:rPr>
              <a:t>　　夢洲（大阪市此花区）</a:t>
            </a:r>
            <a:endParaRPr kumimoji="1" lang="en-US" altLang="ja-JP" sz="1100" b="0" i="0" u="none" strike="noStrike" kern="100" cap="none" spc="0" normalizeH="0" baseline="0" noProof="0" dirty="0">
              <a:ln>
                <a:noFill/>
              </a:ln>
              <a:solidFill>
                <a:prstClr val="black"/>
              </a:solidFill>
              <a:effectLst/>
              <a:uLnTx/>
              <a:uFillTx/>
              <a:latin typeface="メイリオ" pitchFamily="50" charset="-128"/>
              <a:ea typeface="メイリオ" pitchFamily="50" charset="-128"/>
              <a:cs typeface="Times New Roman"/>
            </a:endParaRPr>
          </a:p>
          <a:p>
            <a:pPr marL="85725"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1" i="0" u="none" strike="noStrike" kern="100" cap="none" spc="0" normalizeH="0" baseline="0" noProof="0" dirty="0">
                <a:ln>
                  <a:noFill/>
                </a:ln>
                <a:solidFill>
                  <a:prstClr val="black"/>
                </a:solidFill>
                <a:effectLst/>
                <a:uLnTx/>
                <a:uFillTx/>
                <a:latin typeface="メイリオ" pitchFamily="50" charset="-128"/>
                <a:ea typeface="メイリオ" pitchFamily="50" charset="-128"/>
                <a:cs typeface="Times New Roman"/>
              </a:rPr>
              <a:t>○ 想定来場者数</a:t>
            </a:r>
            <a:endParaRPr kumimoji="1" lang="en-US" altLang="ja-JP" sz="1100" b="1" i="0" u="none" strike="noStrike" kern="100" cap="none" spc="0" normalizeH="0" baseline="0" noProof="0" dirty="0">
              <a:ln>
                <a:noFill/>
              </a:ln>
              <a:solidFill>
                <a:prstClr val="black"/>
              </a:solidFill>
              <a:effectLst/>
              <a:uLnTx/>
              <a:uFillTx/>
              <a:latin typeface="メイリオ" pitchFamily="50" charset="-128"/>
              <a:ea typeface="メイリオ" pitchFamily="50" charset="-128"/>
              <a:cs typeface="Times New Roman"/>
            </a:endParaRPr>
          </a:p>
          <a:p>
            <a:pPr marL="85725"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00" cap="none" spc="0" normalizeH="0" baseline="0" noProof="0" dirty="0">
                <a:ln>
                  <a:noFill/>
                </a:ln>
                <a:solidFill>
                  <a:prstClr val="black"/>
                </a:solidFill>
                <a:effectLst/>
                <a:uLnTx/>
                <a:uFillTx/>
                <a:latin typeface="メイリオ" pitchFamily="50" charset="-128"/>
                <a:ea typeface="メイリオ" pitchFamily="50" charset="-128"/>
                <a:cs typeface="Times New Roman"/>
              </a:rPr>
              <a:t>　   約</a:t>
            </a:r>
            <a:r>
              <a:rPr kumimoji="1" lang="en-US" altLang="ja-JP" sz="1100" b="0" i="0" u="none" strike="noStrike" kern="100" cap="none" spc="0" normalizeH="0" baseline="0" noProof="0" dirty="0">
                <a:ln>
                  <a:noFill/>
                </a:ln>
                <a:solidFill>
                  <a:prstClr val="black"/>
                </a:solidFill>
                <a:effectLst/>
                <a:uLnTx/>
                <a:uFillTx/>
                <a:latin typeface="メイリオ" pitchFamily="50" charset="-128"/>
                <a:ea typeface="メイリオ" pitchFamily="50" charset="-128"/>
                <a:cs typeface="Times New Roman"/>
              </a:rPr>
              <a:t>2,820</a:t>
            </a:r>
            <a:r>
              <a:rPr kumimoji="1" lang="ja-JP" altLang="en-US" sz="1100" b="0" i="0" u="none" strike="noStrike" kern="100" cap="none" spc="0" normalizeH="0" baseline="0" noProof="0" dirty="0">
                <a:ln>
                  <a:noFill/>
                </a:ln>
                <a:solidFill>
                  <a:prstClr val="black"/>
                </a:solidFill>
                <a:effectLst/>
                <a:uLnTx/>
                <a:uFillTx/>
                <a:latin typeface="メイリオ" pitchFamily="50" charset="-128"/>
                <a:ea typeface="メイリオ" pitchFamily="50" charset="-128"/>
                <a:cs typeface="Times New Roman"/>
              </a:rPr>
              <a:t>万人</a:t>
            </a:r>
            <a:endParaRPr kumimoji="1" lang="en-US" altLang="ja-JP" sz="1100" b="1" i="0" u="none" strike="noStrike" kern="100" cap="none" spc="0" normalizeH="0" baseline="0" noProof="0" dirty="0">
              <a:ln>
                <a:noFill/>
              </a:ln>
              <a:solidFill>
                <a:prstClr val="black"/>
              </a:solidFill>
              <a:effectLst/>
              <a:uLnTx/>
              <a:uFillTx/>
              <a:latin typeface="メイリオ" pitchFamily="50" charset="-128"/>
              <a:ea typeface="メイリオ" pitchFamily="50" charset="-128"/>
              <a:cs typeface="Times New Roman"/>
            </a:endParaRPr>
          </a:p>
          <a:p>
            <a:pPr marL="85725"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1" i="0" u="none" strike="noStrike" kern="100" cap="none" spc="0" normalizeH="0" baseline="0" noProof="0" dirty="0">
                <a:ln>
                  <a:noFill/>
                </a:ln>
                <a:solidFill>
                  <a:prstClr val="black"/>
                </a:solidFill>
                <a:effectLst/>
                <a:uLnTx/>
                <a:uFillTx/>
                <a:latin typeface="メイリオ" pitchFamily="50" charset="-128"/>
                <a:ea typeface="メイリオ" pitchFamily="50" charset="-128"/>
                <a:cs typeface="Times New Roman"/>
              </a:rPr>
              <a:t>○ 主な開催経費</a:t>
            </a:r>
            <a:endParaRPr kumimoji="1" lang="en-US" altLang="ja-JP" sz="1100" b="1" i="0" u="none" strike="noStrike" kern="100" cap="none" spc="0" normalizeH="0" baseline="0" noProof="0" dirty="0">
              <a:ln>
                <a:noFill/>
              </a:ln>
              <a:solidFill>
                <a:prstClr val="black"/>
              </a:solidFill>
              <a:effectLst/>
              <a:uLnTx/>
              <a:uFillTx/>
              <a:latin typeface="メイリオ" pitchFamily="50" charset="-128"/>
              <a:ea typeface="メイリオ" pitchFamily="50" charset="-128"/>
              <a:cs typeface="Times New Roman"/>
            </a:endParaRPr>
          </a:p>
          <a:p>
            <a:pPr marL="85725"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00" cap="none" spc="0" normalizeH="0" baseline="0" noProof="0" dirty="0">
                <a:ln>
                  <a:noFill/>
                </a:ln>
                <a:solidFill>
                  <a:prstClr val="black"/>
                </a:solidFill>
                <a:effectLst/>
                <a:uLnTx/>
                <a:uFillTx/>
                <a:latin typeface="メイリオ" pitchFamily="50" charset="-128"/>
                <a:ea typeface="メイリオ" pitchFamily="50" charset="-128"/>
                <a:cs typeface="Times New Roman"/>
              </a:rPr>
              <a:t>　   会場建設費　約</a:t>
            </a:r>
            <a:r>
              <a:rPr kumimoji="1" lang="en-US" altLang="ja-JP" sz="1100" b="0" i="0" u="none" strike="noStrike" kern="100" cap="none" spc="0" normalizeH="0" baseline="0" noProof="0" dirty="0">
                <a:ln>
                  <a:noFill/>
                </a:ln>
                <a:solidFill>
                  <a:prstClr val="black"/>
                </a:solidFill>
                <a:effectLst/>
                <a:uLnTx/>
                <a:uFillTx/>
                <a:latin typeface="メイリオ" pitchFamily="50" charset="-128"/>
                <a:ea typeface="メイリオ" pitchFamily="50" charset="-128"/>
                <a:cs typeface="Times New Roman"/>
              </a:rPr>
              <a:t>1,850</a:t>
            </a:r>
            <a:r>
              <a:rPr kumimoji="1" lang="ja-JP" altLang="en-US" sz="1100" b="0" i="0" u="none" strike="noStrike" kern="100" cap="none" spc="0" normalizeH="0" baseline="0" noProof="0" dirty="0">
                <a:ln>
                  <a:noFill/>
                </a:ln>
                <a:solidFill>
                  <a:prstClr val="black"/>
                </a:solidFill>
                <a:effectLst/>
                <a:uLnTx/>
                <a:uFillTx/>
                <a:latin typeface="メイリオ" pitchFamily="50" charset="-128"/>
                <a:ea typeface="メイリオ" pitchFamily="50" charset="-128"/>
                <a:cs typeface="Times New Roman"/>
              </a:rPr>
              <a:t>億円　</a:t>
            </a:r>
            <a:endParaRPr kumimoji="1" lang="en-US" altLang="ja-JP" sz="1100" b="0" i="0" u="none" strike="noStrike" kern="100" cap="none" spc="0" normalizeH="0" baseline="0" noProof="0" dirty="0">
              <a:ln>
                <a:noFill/>
              </a:ln>
              <a:solidFill>
                <a:prstClr val="black"/>
              </a:solidFill>
              <a:effectLst/>
              <a:uLnTx/>
              <a:uFillTx/>
              <a:latin typeface="メイリオ" pitchFamily="50" charset="-128"/>
              <a:ea typeface="メイリオ" pitchFamily="50" charset="-128"/>
              <a:cs typeface="Times New Roman"/>
            </a:endParaRPr>
          </a:p>
          <a:p>
            <a:pPr marL="85725"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00" cap="none" spc="0" normalizeH="0" baseline="0" noProof="0" dirty="0">
                <a:ln>
                  <a:noFill/>
                </a:ln>
                <a:solidFill>
                  <a:prstClr val="black"/>
                </a:solidFill>
                <a:effectLst/>
                <a:uLnTx/>
                <a:uFillTx/>
                <a:latin typeface="メイリオ" pitchFamily="50" charset="-128"/>
                <a:ea typeface="メイリオ" pitchFamily="50" charset="-128"/>
                <a:cs typeface="Times New Roman"/>
              </a:rPr>
              <a:t>　   運営費　　　約</a:t>
            </a:r>
            <a:r>
              <a:rPr kumimoji="1" lang="en-US" altLang="ja-JP" sz="1100" b="0" i="0" u="none" strike="noStrike" kern="100" cap="none" spc="0" normalizeH="0" baseline="0" noProof="0" dirty="0">
                <a:ln>
                  <a:noFill/>
                </a:ln>
                <a:solidFill>
                  <a:prstClr val="black"/>
                </a:solidFill>
                <a:effectLst/>
                <a:uLnTx/>
                <a:uFillTx/>
                <a:latin typeface="メイリオ" pitchFamily="50" charset="-128"/>
                <a:ea typeface="メイリオ" pitchFamily="50" charset="-128"/>
                <a:cs typeface="Times New Roman"/>
              </a:rPr>
              <a:t>809</a:t>
            </a:r>
            <a:r>
              <a:rPr kumimoji="1" lang="ja-JP" altLang="en-US" sz="1100" b="0" i="0" u="none" strike="noStrike" kern="100" cap="none" spc="0" normalizeH="0" baseline="0" noProof="0" dirty="0">
                <a:ln>
                  <a:noFill/>
                </a:ln>
                <a:solidFill>
                  <a:prstClr val="black"/>
                </a:solidFill>
                <a:effectLst/>
                <a:uLnTx/>
                <a:uFillTx/>
                <a:latin typeface="メイリオ" pitchFamily="50" charset="-128"/>
                <a:ea typeface="メイリオ" pitchFamily="50" charset="-128"/>
                <a:cs typeface="Times New Roman"/>
              </a:rPr>
              <a:t>億円</a:t>
            </a:r>
            <a:endParaRPr kumimoji="1" lang="en-US" altLang="ja-JP" sz="1100" b="0" i="0" u="none" strike="noStrike" kern="100" cap="none" spc="0" normalizeH="0" baseline="0" noProof="0" dirty="0">
              <a:ln>
                <a:noFill/>
              </a:ln>
              <a:solidFill>
                <a:prstClr val="black"/>
              </a:solidFill>
              <a:effectLst/>
              <a:uLnTx/>
              <a:uFillTx/>
              <a:latin typeface="メイリオ" pitchFamily="50" charset="-128"/>
              <a:ea typeface="メイリオ" pitchFamily="50" charset="-128"/>
              <a:cs typeface="Times New Roman"/>
            </a:endParaRPr>
          </a:p>
        </p:txBody>
      </p:sp>
      <p:sp>
        <p:nvSpPr>
          <p:cNvPr id="48" name="正方形/長方形 47"/>
          <p:cNvSpPr/>
          <p:nvPr/>
        </p:nvSpPr>
        <p:spPr>
          <a:xfrm>
            <a:off x="1250307" y="1807073"/>
            <a:ext cx="5347797" cy="2107071"/>
          </a:xfrm>
          <a:prstGeom prst="rect">
            <a:avLst/>
          </a:prstGeom>
          <a:noFill/>
          <a:ln w="12700">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51" name="正方形/長方形 50"/>
          <p:cNvSpPr/>
          <p:nvPr/>
        </p:nvSpPr>
        <p:spPr>
          <a:xfrm>
            <a:off x="1206395" y="4368990"/>
            <a:ext cx="9723402" cy="2052000"/>
          </a:xfrm>
          <a:prstGeom prst="rect">
            <a:avLst/>
          </a:prstGeom>
          <a:noFill/>
          <a:ln w="190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52" name="額縁 51"/>
          <p:cNvSpPr/>
          <p:nvPr/>
        </p:nvSpPr>
        <p:spPr>
          <a:xfrm>
            <a:off x="1368718" y="4201179"/>
            <a:ext cx="4249127" cy="360000"/>
          </a:xfrm>
          <a:prstGeom prst="bevel">
            <a:avLst>
              <a:gd name="adj" fmla="val 5609"/>
            </a:avLst>
          </a:prstGeom>
          <a:solidFill>
            <a:schemeClr val="bg1"/>
          </a:solidFill>
          <a:ln w="15875">
            <a:solidFill>
              <a:schemeClr val="tx2"/>
            </a:solidFill>
          </a:ln>
        </p:spPr>
        <p:style>
          <a:lnRef idx="1">
            <a:schemeClr val="accent6"/>
          </a:lnRef>
          <a:fillRef idx="2">
            <a:schemeClr val="accent6"/>
          </a:fillRef>
          <a:effectRef idx="1">
            <a:schemeClr val="accent6"/>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統合型リゾート（</a:t>
            </a:r>
            <a:r>
              <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IR</a:t>
            </a:r>
            <a:r>
              <a:rPr kumimoji="1" lang="ja-JP" altLang="en-US"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）の誘致</a:t>
            </a:r>
            <a:endParaRPr kumimoji="1" lang="en-US" altLang="ja-JP" sz="1600" b="0" i="0" u="none" strike="sngStrike" kern="1200" cap="none" spc="0" normalizeH="0" baseline="0" noProof="0" dirty="0">
              <a:ln>
                <a:noFill/>
              </a:ln>
              <a:solidFill>
                <a:srgbClr val="FF0000"/>
              </a:solidFill>
              <a:effectLst/>
              <a:uLnTx/>
              <a:uFillTx/>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3" name="角丸四角形 52"/>
          <p:cNvSpPr/>
          <p:nvPr/>
        </p:nvSpPr>
        <p:spPr>
          <a:xfrm>
            <a:off x="1385191" y="4484586"/>
            <a:ext cx="9467160" cy="746193"/>
          </a:xfrm>
          <a:prstGeom prst="roundRect">
            <a:avLst>
              <a:gd name="adj" fmla="val 12653"/>
            </a:avLst>
          </a:prstGeom>
          <a:noFill/>
          <a:ln w="3175">
            <a:noFill/>
          </a:ln>
        </p:spPr>
        <p:style>
          <a:lnRef idx="2">
            <a:schemeClr val="accent2"/>
          </a:lnRef>
          <a:fillRef idx="1">
            <a:schemeClr val="lt1"/>
          </a:fillRef>
          <a:effectRef idx="0">
            <a:schemeClr val="accent2"/>
          </a:effectRef>
          <a:fontRef idx="minor">
            <a:schemeClr val="dk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　夢洲の第</a:t>
            </a:r>
            <a:r>
              <a:rPr kumimoji="1" lang="en-US" altLang="ja-JP"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1</a:t>
            </a:r>
            <a:r>
              <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期</a:t>
            </a:r>
            <a:r>
              <a:rPr kumimoji="1" lang="en-US" altLang="ja-JP"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70ha</a:t>
            </a:r>
            <a:r>
              <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において、</a:t>
            </a:r>
            <a:r>
              <a:rPr kumimoji="1" lang="en-US" altLang="ja-JP"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MICE</a:t>
            </a:r>
            <a:r>
              <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機能や国際的なエンターテイメント機能等を備えた世界最高水準の統合型リゾート（</a:t>
            </a:r>
            <a:r>
              <a:rPr kumimoji="1" lang="en-US" altLang="ja-JP"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IR</a:t>
            </a:r>
            <a:r>
              <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）を</a:t>
            </a:r>
            <a:r>
              <a:rPr kumimoji="1" lang="ja-JP" altLang="en-US" sz="1400" b="0" i="0" u="none" strike="noStrike" kern="1200" cap="none" spc="0" normalizeH="0" baseline="0" noProof="0" dirty="0" smtClean="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誘致。</a:t>
            </a:r>
            <a:endParaRPr kumimoji="1" lang="en-US" altLang="ja-JP" sz="1400" b="0" i="0" u="none" strike="dbl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5" name="フリーフォーム 54"/>
          <p:cNvSpPr/>
          <p:nvPr/>
        </p:nvSpPr>
        <p:spPr bwMode="auto">
          <a:xfrm>
            <a:off x="1797736" y="5325145"/>
            <a:ext cx="3240000" cy="295301"/>
          </a:xfrm>
          <a:custGeom>
            <a:avLst/>
            <a:gdLst>
              <a:gd name="connsiteX0" fmla="*/ 0 w 874126"/>
              <a:gd name="connsiteY0" fmla="*/ 0 h 575507"/>
              <a:gd name="connsiteX1" fmla="*/ 874126 w 874126"/>
              <a:gd name="connsiteY1" fmla="*/ 0 h 575507"/>
              <a:gd name="connsiteX2" fmla="*/ 874126 w 874126"/>
              <a:gd name="connsiteY2" fmla="*/ 575507 h 575507"/>
              <a:gd name="connsiteX3" fmla="*/ 0 w 874126"/>
              <a:gd name="connsiteY3" fmla="*/ 575507 h 575507"/>
              <a:gd name="connsiteX4" fmla="*/ 0 w 874126"/>
              <a:gd name="connsiteY4" fmla="*/ 0 h 5755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4126" h="575507">
                <a:moveTo>
                  <a:pt x="0" y="0"/>
                </a:moveTo>
                <a:lnTo>
                  <a:pt x="874126" y="0"/>
                </a:lnTo>
                <a:lnTo>
                  <a:pt x="874126" y="575507"/>
                </a:lnTo>
                <a:lnTo>
                  <a:pt x="0" y="575507"/>
                </a:lnTo>
                <a:lnTo>
                  <a:pt x="0" y="0"/>
                </a:lnTo>
                <a:close/>
              </a:path>
            </a:pathLst>
          </a:custGeom>
          <a:solidFill>
            <a:srgbClr val="FF6600"/>
          </a:solidFill>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lIns="53395" tIns="0" rIns="0" bIns="0" spcCol="1270" anchor="ctr"/>
          <a:lstStyle/>
          <a:p>
            <a:pPr marL="0" marR="0" lvl="0" indent="0" algn="l" defTabSz="400050" rtl="0" eaLnBrk="1" fontAlgn="auto" latinLnBrk="0" hangingPunct="1">
              <a:lnSpc>
                <a:spcPct val="90000"/>
              </a:lnSpc>
              <a:spcBef>
                <a:spcPts val="0"/>
              </a:spcBef>
              <a:spcAft>
                <a:spcPct val="3500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運営による経済波及効果約</a:t>
            </a:r>
            <a:r>
              <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1</a:t>
            </a: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兆</a:t>
            </a:r>
            <a:r>
              <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,1400</a:t>
            </a: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億円／年</a:t>
            </a:r>
          </a:p>
        </p:txBody>
      </p:sp>
      <p:sp>
        <p:nvSpPr>
          <p:cNvPr id="56" name="角丸四角形 55"/>
          <p:cNvSpPr/>
          <p:nvPr/>
        </p:nvSpPr>
        <p:spPr>
          <a:xfrm>
            <a:off x="1625262" y="5729726"/>
            <a:ext cx="5568474" cy="290991"/>
          </a:xfrm>
          <a:prstGeom prst="roundRect">
            <a:avLst>
              <a:gd name="adj" fmla="val 12653"/>
            </a:avLst>
          </a:prstGeom>
          <a:noFill/>
          <a:ln w="3175">
            <a:noFill/>
          </a:ln>
        </p:spPr>
        <p:style>
          <a:lnRef idx="2">
            <a:schemeClr val="accent2"/>
          </a:lnRef>
          <a:fillRef idx="1">
            <a:schemeClr val="lt1"/>
          </a:fillRef>
          <a:effectRef idx="0">
            <a:schemeClr val="accent2"/>
          </a:effectRef>
          <a:fontRef idx="minor">
            <a:schemeClr val="dk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　</a:t>
            </a:r>
            <a:r>
              <a:rPr kumimoji="1" lang="en-US" altLang="ja-JP"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a:t>
            </a:r>
            <a:r>
              <a:rPr kumimoji="1" lang="ja-JP" altLang="en-US"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対近畿圏</a:t>
            </a:r>
            <a:endParaRPr kumimoji="1" lang="en-US" altLang="ja-JP"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endParaRPr>
          </a:p>
        </p:txBody>
      </p:sp>
      <p:pic>
        <p:nvPicPr>
          <p:cNvPr id="57" name="図 30"/>
          <p:cNvPicPr>
            <a:picLocks noChangeAspect="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7292827" y="4897159"/>
            <a:ext cx="2400829" cy="14497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58" name="フリーフォーム 53"/>
          <p:cNvGrpSpPr>
            <a:grpSpLocks noChangeAspect="1"/>
          </p:cNvGrpSpPr>
          <p:nvPr/>
        </p:nvGrpSpPr>
        <p:grpSpPr bwMode="auto">
          <a:xfrm>
            <a:off x="7378817" y="5205000"/>
            <a:ext cx="2383631" cy="1176338"/>
            <a:chOff x="4351" y="2158"/>
            <a:chExt cx="1386" cy="684"/>
          </a:xfrm>
        </p:grpSpPr>
        <p:pic>
          <p:nvPicPr>
            <p:cNvPr id="59" name="フリーフォーム 5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351" y="2158"/>
              <a:ext cx="1386" cy="6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0" name="Text Box 43"/>
            <p:cNvSpPr txBox="1">
              <a:spLocks noChangeArrowheads="1"/>
            </p:cNvSpPr>
            <p:nvPr/>
          </p:nvSpPr>
          <p:spPr bwMode="auto">
            <a:xfrm>
              <a:off x="4404" y="2213"/>
              <a:ext cx="1281" cy="5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defTabSz="1238250">
                <a:defRPr kumimoji="1">
                  <a:solidFill>
                    <a:schemeClr val="tx1"/>
                  </a:solidFill>
                  <a:latin typeface="Arial" panose="020B0604020202020204" pitchFamily="34" charset="0"/>
                  <a:ea typeface="ＭＳ Ｐゴシック" panose="020B0600070205080204" pitchFamily="50" charset="-128"/>
                </a:defRPr>
              </a:lvl1pPr>
              <a:lvl2pPr marL="619125" defTabSz="1238250">
                <a:defRPr kumimoji="1">
                  <a:solidFill>
                    <a:schemeClr val="tx1"/>
                  </a:solidFill>
                  <a:latin typeface="Arial" panose="020B0604020202020204" pitchFamily="34" charset="0"/>
                  <a:ea typeface="ＭＳ Ｐゴシック" panose="020B0600070205080204" pitchFamily="50" charset="-128"/>
                </a:defRPr>
              </a:lvl2pPr>
              <a:lvl3pPr marL="1238250" defTabSz="1238250">
                <a:defRPr kumimoji="1">
                  <a:solidFill>
                    <a:schemeClr val="tx1"/>
                  </a:solidFill>
                  <a:latin typeface="Arial" panose="020B0604020202020204" pitchFamily="34" charset="0"/>
                  <a:ea typeface="ＭＳ Ｐゴシック" panose="020B0600070205080204" pitchFamily="50" charset="-128"/>
                </a:defRPr>
              </a:lvl3pPr>
              <a:lvl4pPr marL="1857375" defTabSz="1238250">
                <a:defRPr kumimoji="1">
                  <a:solidFill>
                    <a:schemeClr val="tx1"/>
                  </a:solidFill>
                  <a:latin typeface="Arial" panose="020B0604020202020204" pitchFamily="34" charset="0"/>
                  <a:ea typeface="ＭＳ Ｐゴシック" panose="020B0600070205080204" pitchFamily="50" charset="-128"/>
                </a:defRPr>
              </a:lvl4pPr>
              <a:lvl5pPr marL="2476500" defTabSz="1238250">
                <a:defRPr kumimoji="1">
                  <a:solidFill>
                    <a:schemeClr val="tx1"/>
                  </a:solidFill>
                  <a:latin typeface="Arial" panose="020B0604020202020204" pitchFamily="34" charset="0"/>
                  <a:ea typeface="ＭＳ Ｐゴシック" panose="020B0600070205080204" pitchFamily="50" charset="-128"/>
                </a:defRPr>
              </a:lvl5pPr>
              <a:lvl6pPr marL="2933700" indent="-187325" defTabSz="123825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3390900" indent="-187325" defTabSz="123825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848100" indent="-187325" defTabSz="123825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4305300" indent="-187325" defTabSz="123825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ctr" defTabSz="1238250" rtl="0" eaLnBrk="1" fontAlgn="auto" latinLnBrk="0" hangingPunct="1">
                <a:lnSpc>
                  <a:spcPct val="100000"/>
                </a:lnSpc>
                <a:spcBef>
                  <a:spcPts val="0"/>
                </a:spcBef>
                <a:spcAft>
                  <a:spcPts val="0"/>
                </a:spcAft>
                <a:buClrTx/>
                <a:buSzTx/>
                <a:buFontTx/>
                <a:buNone/>
                <a:tabLst/>
                <a:defRPr/>
              </a:pPr>
              <a:endParaRPr kumimoji="1" lang="ja-JP" altLang="en-US" sz="2600" b="0" i="0" u="none" strike="noStrike" kern="1200" cap="none" spc="0" normalizeH="0" baseline="0" noProof="0">
                <a:ln>
                  <a:noFill/>
                </a:ln>
                <a:solidFill>
                  <a:srgbClr val="FFFFFF"/>
                </a:solidFill>
                <a:effectLst/>
                <a:uLnTx/>
                <a:uFillTx/>
                <a:latin typeface="Arial" panose="020B0604020202020204" pitchFamily="34" charset="0"/>
                <a:ea typeface="ＭＳ Ｐゴシック" panose="020B0600070205080204" pitchFamily="50" charset="-128"/>
                <a:cs typeface="+mn-cs"/>
              </a:endParaRPr>
            </a:p>
          </p:txBody>
        </p:sp>
      </p:grpSp>
      <p:sp>
        <p:nvSpPr>
          <p:cNvPr id="61" name="円/楕円 60"/>
          <p:cNvSpPr>
            <a:spLocks noChangeAspect="1"/>
          </p:cNvSpPr>
          <p:nvPr/>
        </p:nvSpPr>
        <p:spPr bwMode="auto">
          <a:xfrm rot="21062235">
            <a:off x="8040936" y="5385579"/>
            <a:ext cx="650081" cy="280326"/>
          </a:xfrm>
          <a:prstGeom prst="ellipse">
            <a:avLst/>
          </a:prstGeom>
          <a:solidFill>
            <a:schemeClr val="accent5">
              <a:lumMod val="60000"/>
              <a:lumOff val="40000"/>
              <a:alpha val="50196"/>
            </a:schemeClr>
          </a:solidFill>
          <a:ln w="19050" cmpd="sng">
            <a:solidFill>
              <a:srgbClr val="7030A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tIns="117000" bIns="0" anchor="ctr"/>
          <a:lstStyle/>
          <a:p>
            <a:pPr marL="0" marR="0" lvl="0" indent="0" algn="ctr" defTabSz="914400" rtl="0" eaLnBrk="1" fontAlgn="auto" latinLnBrk="0" hangingPunct="1">
              <a:lnSpc>
                <a:spcPts val="1517"/>
              </a:lnSpc>
              <a:spcBef>
                <a:spcPts val="0"/>
              </a:spcBef>
              <a:spcAft>
                <a:spcPts val="0"/>
              </a:spcAft>
              <a:buClrTx/>
              <a:buSzTx/>
              <a:buFontTx/>
              <a:buNone/>
              <a:tabLst/>
              <a:defRPr/>
            </a:pPr>
            <a:endParaRPr kumimoji="1" lang="ja-JP" altLang="en-US" sz="1517" b="0"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grpSp>
        <p:nvGrpSpPr>
          <p:cNvPr id="62" name="グループ化 3"/>
          <p:cNvGrpSpPr>
            <a:grpSpLocks/>
          </p:cNvGrpSpPr>
          <p:nvPr/>
        </p:nvGrpSpPr>
        <p:grpSpPr bwMode="auto">
          <a:xfrm>
            <a:off x="8022427" y="5258312"/>
            <a:ext cx="676788" cy="483457"/>
            <a:chOff x="5832281" y="3620826"/>
            <a:chExt cx="624894" cy="445961"/>
          </a:xfrm>
        </p:grpSpPr>
        <p:sp>
          <p:nvSpPr>
            <p:cNvPr id="63" name="テキスト ボックス 31"/>
            <p:cNvSpPr txBox="1">
              <a:spLocks noChangeArrowheads="1"/>
            </p:cNvSpPr>
            <p:nvPr/>
          </p:nvSpPr>
          <p:spPr bwMode="auto">
            <a:xfrm>
              <a:off x="5904122" y="3620826"/>
              <a:ext cx="485766" cy="3217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17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17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17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17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17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1700">
                  <a:solidFill>
                    <a:schemeClr val="tx1"/>
                  </a:solidFill>
                  <a:latin typeface="Arial" panose="020B0604020202020204" pitchFamily="34" charset="0"/>
                  <a:ea typeface="ＭＳ Ｐゴシック" panose="020B0600070205080204" pitchFamily="50" charset="-128"/>
                </a:defRPr>
              </a:lvl9pPr>
            </a:lstStyle>
            <a:p>
              <a:pPr marL="0" marR="0" lvl="0" indent="0" algn="ctr" defTabSz="914400" rtl="0" eaLnBrk="1" fontAlgn="auto" latinLnBrk="0" hangingPunct="1">
                <a:lnSpc>
                  <a:spcPts val="1950"/>
                </a:lnSpc>
                <a:spcBef>
                  <a:spcPct val="0"/>
                </a:spcBef>
                <a:spcAft>
                  <a:spcPts val="0"/>
                </a:spcAft>
                <a:buClrTx/>
                <a:buSzTx/>
                <a:buFontTx/>
                <a:buNone/>
                <a:tabLst/>
                <a:defRPr/>
              </a:pPr>
              <a:r>
                <a:rPr kumimoji="1" lang="en-US" altLang="ja-JP" sz="867" b="0" i="0" u="none" strike="noStrike" kern="1200" cap="none" spc="0" normalizeH="0" baseline="0" noProof="0">
                  <a:ln>
                    <a:noFill/>
                  </a:ln>
                  <a:solidFill>
                    <a:prstClr val="black"/>
                  </a:solidFill>
                  <a:effectLst/>
                  <a:uLnTx/>
                  <a:uFillTx/>
                  <a:latin typeface="Meiryo UI" panose="020B0604030504040204" pitchFamily="50" charset="-128"/>
                  <a:ea typeface="Meiryo UI" panose="020B0604030504040204" pitchFamily="50" charset="-128"/>
                  <a:cs typeface="+mn-cs"/>
                </a:rPr>
                <a:t>IR</a:t>
              </a:r>
              <a:r>
                <a:rPr kumimoji="1" lang="ja-JP" altLang="en-US" sz="867" b="0" i="0" u="none" strike="noStrike" kern="1200" cap="none" spc="0" normalizeH="0" baseline="0" noProof="0">
                  <a:ln>
                    <a:noFill/>
                  </a:ln>
                  <a:solidFill>
                    <a:prstClr val="black"/>
                  </a:solidFill>
                  <a:effectLst/>
                  <a:uLnTx/>
                  <a:uFillTx/>
                  <a:latin typeface="Meiryo UI" panose="020B0604030504040204" pitchFamily="50" charset="-128"/>
                  <a:ea typeface="Meiryo UI" panose="020B0604030504040204" pitchFamily="50" charset="-128"/>
                  <a:cs typeface="+mn-cs"/>
                </a:rPr>
                <a:t>用地</a:t>
              </a:r>
            </a:p>
          </p:txBody>
        </p:sp>
        <p:sp>
          <p:nvSpPr>
            <p:cNvPr id="64" name="テキスト ボックス 31"/>
            <p:cNvSpPr txBox="1">
              <a:spLocks noChangeArrowheads="1"/>
            </p:cNvSpPr>
            <p:nvPr/>
          </p:nvSpPr>
          <p:spPr bwMode="auto">
            <a:xfrm>
              <a:off x="5832281" y="3745028"/>
              <a:ext cx="624894" cy="3217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17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17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17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17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17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1700">
                  <a:solidFill>
                    <a:schemeClr val="tx1"/>
                  </a:solidFill>
                  <a:latin typeface="Arial" panose="020B0604020202020204" pitchFamily="34" charset="0"/>
                  <a:ea typeface="ＭＳ Ｐゴシック" panose="020B0600070205080204" pitchFamily="50" charset="-128"/>
                </a:defRPr>
              </a:lvl9pPr>
            </a:lstStyle>
            <a:p>
              <a:pPr marL="0" marR="0" lvl="0" indent="0" algn="ctr" defTabSz="914400" rtl="0" eaLnBrk="1" fontAlgn="auto" latinLnBrk="0" hangingPunct="1">
                <a:lnSpc>
                  <a:spcPts val="1950"/>
                </a:lnSpc>
                <a:spcBef>
                  <a:spcPct val="0"/>
                </a:spcBef>
                <a:spcAft>
                  <a:spcPts val="0"/>
                </a:spcAft>
                <a:buClrTx/>
                <a:buSzTx/>
                <a:buFontTx/>
                <a:buNone/>
                <a:tabLst/>
                <a:defRPr/>
              </a:pPr>
              <a:r>
                <a:rPr kumimoji="1" lang="en-US" altLang="ja-JP" sz="867" b="0" i="0" u="none" strike="noStrike" kern="1200" cap="none" spc="0" normalizeH="0" baseline="0" noProof="0">
                  <a:ln>
                    <a:noFill/>
                  </a:ln>
                  <a:solidFill>
                    <a:prstClr val="black"/>
                  </a:solidFill>
                  <a:effectLst/>
                  <a:uLnTx/>
                  <a:uFillTx/>
                  <a:latin typeface="Meiryo UI" panose="020B0604030504040204" pitchFamily="50" charset="-128"/>
                  <a:ea typeface="Meiryo UI" panose="020B0604030504040204" pitchFamily="50" charset="-128"/>
                  <a:cs typeface="+mn-cs"/>
                </a:rPr>
                <a:t>70ha</a:t>
              </a:r>
              <a:r>
                <a:rPr kumimoji="1" lang="ja-JP" altLang="en-US" sz="867" b="0" i="0" u="none" strike="noStrike" kern="1200" cap="none" spc="0" normalizeH="0" baseline="0" noProof="0">
                  <a:ln>
                    <a:noFill/>
                  </a:ln>
                  <a:solidFill>
                    <a:prstClr val="black"/>
                  </a:solidFill>
                  <a:effectLst/>
                  <a:uLnTx/>
                  <a:uFillTx/>
                  <a:latin typeface="Meiryo UI" panose="020B0604030504040204" pitchFamily="50" charset="-128"/>
                  <a:ea typeface="Meiryo UI" panose="020B0604030504040204" pitchFamily="50" charset="-128"/>
                  <a:cs typeface="+mn-cs"/>
                </a:rPr>
                <a:t>程度</a:t>
              </a:r>
            </a:p>
          </p:txBody>
        </p:sp>
      </p:grpSp>
      <p:sp>
        <p:nvSpPr>
          <p:cNvPr id="66" name="額縁 65"/>
          <p:cNvSpPr/>
          <p:nvPr/>
        </p:nvSpPr>
        <p:spPr>
          <a:xfrm>
            <a:off x="1385191" y="859464"/>
            <a:ext cx="4270047" cy="360000"/>
          </a:xfrm>
          <a:prstGeom prst="bevel">
            <a:avLst>
              <a:gd name="adj" fmla="val 5609"/>
            </a:avLst>
          </a:prstGeom>
          <a:solidFill>
            <a:schemeClr val="bg1"/>
          </a:solidFill>
          <a:ln w="15875">
            <a:solidFill>
              <a:schemeClr val="tx2"/>
            </a:solidFill>
          </a:ln>
        </p:spPr>
        <p:style>
          <a:lnRef idx="1">
            <a:schemeClr val="accent6"/>
          </a:lnRef>
          <a:fillRef idx="2">
            <a:schemeClr val="accent6"/>
          </a:fillRef>
          <a:effectRef idx="1">
            <a:schemeClr val="accent6"/>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2025</a:t>
            </a:r>
            <a:r>
              <a:rPr kumimoji="1" lang="ja-JP" altLang="en-US"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年日本国際博覧会の開催</a:t>
            </a:r>
            <a:endParaRPr kumimoji="1" lang="en-US" altLang="ja-JP" sz="1600" b="0" i="0" u="none" strike="sng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9" name="テキスト ボックス 28"/>
          <p:cNvSpPr txBox="1"/>
          <p:nvPr/>
        </p:nvSpPr>
        <p:spPr>
          <a:xfrm>
            <a:off x="7709574" y="3704160"/>
            <a:ext cx="3076483" cy="24622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資料提供：公益社団法人</a:t>
            </a:r>
            <a:r>
              <a:rPr kumimoji="1" lang="en-US" altLang="ja-JP"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2025</a:t>
            </a:r>
            <a:r>
              <a:rPr kumimoji="1" lang="ja-JP"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年日本国際博覧会協会</a:t>
            </a:r>
          </a:p>
        </p:txBody>
      </p:sp>
      <p:pic>
        <p:nvPicPr>
          <p:cNvPr id="2" name="図 1"/>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6661571" y="2427890"/>
            <a:ext cx="2379439" cy="1199713"/>
          </a:xfrm>
          <a:prstGeom prst="rect">
            <a:avLst/>
          </a:prstGeom>
        </p:spPr>
      </p:pic>
      <p:pic>
        <p:nvPicPr>
          <p:cNvPr id="3" name="図 2"/>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9083883" y="2427890"/>
            <a:ext cx="1800000" cy="1198800"/>
          </a:xfrm>
          <a:prstGeom prst="rect">
            <a:avLst/>
          </a:prstGeom>
        </p:spPr>
      </p:pic>
      <p:sp>
        <p:nvSpPr>
          <p:cNvPr id="28" name="スライド番号プレースホルダー 3"/>
          <p:cNvSpPr>
            <a:spLocks noGrp="1"/>
          </p:cNvSpPr>
          <p:nvPr>
            <p:ph type="sldNum" sz="quarter" idx="12"/>
          </p:nvPr>
        </p:nvSpPr>
        <p:spPr>
          <a:xfrm>
            <a:off x="10134600" y="6476387"/>
            <a:ext cx="2057400" cy="365125"/>
          </a:xfrm>
        </p:spPr>
        <p:txBody>
          <a:bodyPr/>
          <a:lstStyle/>
          <a:p>
            <a:fld id="{138CA411-231B-42B9-AF63-97A64194AA60}" type="slidenum">
              <a:rPr lang="ja-JP" altLang="en-US" sz="1400" b="1" smtClean="0">
                <a:solidFill>
                  <a:schemeClr val="tx1"/>
                </a:solidFill>
                <a:latin typeface="ＭＳ Ｐゴシック" panose="020B0600070205080204" pitchFamily="50" charset="-128"/>
                <a:ea typeface="ＭＳ Ｐゴシック" panose="020B0600070205080204" pitchFamily="50" charset="-128"/>
              </a:rPr>
              <a:pPr/>
              <a:t>69</a:t>
            </a:fld>
            <a:endParaRPr lang="ja-JP" altLang="en-US" sz="1400" b="1" dirty="0">
              <a:solidFill>
                <a:schemeClr val="tx1"/>
              </a:solidFill>
              <a:latin typeface="ＭＳ Ｐゴシック" panose="020B0600070205080204" pitchFamily="50" charset="-128"/>
              <a:ea typeface="ＭＳ Ｐゴシック" panose="020B0600070205080204" pitchFamily="50" charset="-128"/>
            </a:endParaRPr>
          </a:p>
        </p:txBody>
      </p:sp>
    </p:spTree>
    <p:extLst>
      <p:ext uri="{BB962C8B-B14F-4D97-AF65-F5344CB8AC3E}">
        <p14:creationId xmlns:p14="http://schemas.microsoft.com/office/powerpoint/2010/main" val="227974403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テキスト ボックス 5"/>
          <p:cNvSpPr txBox="1"/>
          <p:nvPr/>
        </p:nvSpPr>
        <p:spPr>
          <a:xfrm>
            <a:off x="4979499" y="548681"/>
            <a:ext cx="5984397" cy="6048670"/>
          </a:xfrm>
          <a:prstGeom prst="rect">
            <a:avLst/>
          </a:prstGeom>
          <a:noFill/>
          <a:ln>
            <a:solidFill>
              <a:schemeClr val="tx1"/>
            </a:solidFill>
            <a:prstDash val="sysDash"/>
          </a:ln>
        </p:spPr>
        <p:txBody>
          <a:bodyPr wrap="square" rtlCol="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ＭＳ Ｐゴシック" pitchFamily="50" charset="-128"/>
              <a:ea typeface="ＭＳ Ｐゴシック"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a:t>
            </a: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a:t>
            </a: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pic>
        <p:nvPicPr>
          <p:cNvPr id="2" name="図 1"/>
          <p:cNvPicPr>
            <a:picLocks noChangeAspect="1"/>
          </p:cNvPicPr>
          <p:nvPr/>
        </p:nvPicPr>
        <p:blipFill rotWithShape="1">
          <a:blip r:embed="rId3" cstate="print">
            <a:extLst>
              <a:ext uri="{28A0092B-C50C-407E-A947-70E740481C1C}">
                <a14:useLocalDpi xmlns:a14="http://schemas.microsoft.com/office/drawing/2010/main" val="0"/>
              </a:ext>
            </a:extLst>
          </a:blip>
          <a:srcRect l="1683"/>
          <a:stretch/>
        </p:blipFill>
        <p:spPr>
          <a:xfrm>
            <a:off x="5027023" y="977440"/>
            <a:ext cx="4117308" cy="5184000"/>
          </a:xfrm>
          <a:prstGeom prst="rect">
            <a:avLst/>
          </a:prstGeom>
        </p:spPr>
      </p:pic>
      <p:sp>
        <p:nvSpPr>
          <p:cNvPr id="5" name="フリーフォーム 4"/>
          <p:cNvSpPr/>
          <p:nvPr/>
        </p:nvSpPr>
        <p:spPr>
          <a:xfrm>
            <a:off x="5157788" y="4688433"/>
            <a:ext cx="2209095" cy="1488530"/>
          </a:xfrm>
          <a:custGeom>
            <a:avLst/>
            <a:gdLst>
              <a:gd name="connsiteX0" fmla="*/ 1338262 w 2005012"/>
              <a:gd name="connsiteY0" fmla="*/ 0 h 1419225"/>
              <a:gd name="connsiteX1" fmla="*/ 995362 w 2005012"/>
              <a:gd name="connsiteY1" fmla="*/ 204787 h 1419225"/>
              <a:gd name="connsiteX2" fmla="*/ 280987 w 2005012"/>
              <a:gd name="connsiteY2" fmla="*/ 723900 h 1419225"/>
              <a:gd name="connsiteX3" fmla="*/ 0 w 2005012"/>
              <a:gd name="connsiteY3" fmla="*/ 885825 h 1419225"/>
              <a:gd name="connsiteX4" fmla="*/ 171450 w 2005012"/>
              <a:gd name="connsiteY4" fmla="*/ 1419225 h 1419225"/>
              <a:gd name="connsiteX5" fmla="*/ 809625 w 2005012"/>
              <a:gd name="connsiteY5" fmla="*/ 1400175 h 1419225"/>
              <a:gd name="connsiteX6" fmla="*/ 862012 w 2005012"/>
              <a:gd name="connsiteY6" fmla="*/ 1381125 h 1419225"/>
              <a:gd name="connsiteX7" fmla="*/ 828675 w 2005012"/>
              <a:gd name="connsiteY7" fmla="*/ 1319212 h 1419225"/>
              <a:gd name="connsiteX8" fmla="*/ 1138237 w 2005012"/>
              <a:gd name="connsiteY8" fmla="*/ 1109662 h 1419225"/>
              <a:gd name="connsiteX9" fmla="*/ 1400175 w 2005012"/>
              <a:gd name="connsiteY9" fmla="*/ 881062 h 1419225"/>
              <a:gd name="connsiteX10" fmla="*/ 1628775 w 2005012"/>
              <a:gd name="connsiteY10" fmla="*/ 642937 h 1419225"/>
              <a:gd name="connsiteX11" fmla="*/ 1905000 w 2005012"/>
              <a:gd name="connsiteY11" fmla="*/ 566737 h 1419225"/>
              <a:gd name="connsiteX12" fmla="*/ 2005012 w 2005012"/>
              <a:gd name="connsiteY12" fmla="*/ 547687 h 1419225"/>
              <a:gd name="connsiteX13" fmla="*/ 1881187 w 2005012"/>
              <a:gd name="connsiteY13" fmla="*/ 66675 h 1419225"/>
              <a:gd name="connsiteX14" fmla="*/ 1624012 w 2005012"/>
              <a:gd name="connsiteY14" fmla="*/ 252412 h 1419225"/>
              <a:gd name="connsiteX15" fmla="*/ 1438275 w 2005012"/>
              <a:gd name="connsiteY15" fmla="*/ 419100 h 1419225"/>
              <a:gd name="connsiteX16" fmla="*/ 1338262 w 2005012"/>
              <a:gd name="connsiteY16" fmla="*/ 0 h 1419225"/>
              <a:gd name="connsiteX0" fmla="*/ 1338262 w 2005012"/>
              <a:gd name="connsiteY0" fmla="*/ 0 h 1419225"/>
              <a:gd name="connsiteX1" fmla="*/ 995362 w 2005012"/>
              <a:gd name="connsiteY1" fmla="*/ 204787 h 1419225"/>
              <a:gd name="connsiteX2" fmla="*/ 280987 w 2005012"/>
              <a:gd name="connsiteY2" fmla="*/ 723900 h 1419225"/>
              <a:gd name="connsiteX3" fmla="*/ 0 w 2005012"/>
              <a:gd name="connsiteY3" fmla="*/ 885825 h 1419225"/>
              <a:gd name="connsiteX4" fmla="*/ 171450 w 2005012"/>
              <a:gd name="connsiteY4" fmla="*/ 1419225 h 1419225"/>
              <a:gd name="connsiteX5" fmla="*/ 809625 w 2005012"/>
              <a:gd name="connsiteY5" fmla="*/ 1400175 h 1419225"/>
              <a:gd name="connsiteX6" fmla="*/ 862012 w 2005012"/>
              <a:gd name="connsiteY6" fmla="*/ 1381125 h 1419225"/>
              <a:gd name="connsiteX7" fmla="*/ 828675 w 2005012"/>
              <a:gd name="connsiteY7" fmla="*/ 1319212 h 1419225"/>
              <a:gd name="connsiteX8" fmla="*/ 1138237 w 2005012"/>
              <a:gd name="connsiteY8" fmla="*/ 1109662 h 1419225"/>
              <a:gd name="connsiteX9" fmla="*/ 1157288 w 2005012"/>
              <a:gd name="connsiteY9" fmla="*/ 1023937 h 1419225"/>
              <a:gd name="connsiteX10" fmla="*/ 1628775 w 2005012"/>
              <a:gd name="connsiteY10" fmla="*/ 642937 h 1419225"/>
              <a:gd name="connsiteX11" fmla="*/ 1905000 w 2005012"/>
              <a:gd name="connsiteY11" fmla="*/ 566737 h 1419225"/>
              <a:gd name="connsiteX12" fmla="*/ 2005012 w 2005012"/>
              <a:gd name="connsiteY12" fmla="*/ 547687 h 1419225"/>
              <a:gd name="connsiteX13" fmla="*/ 1881187 w 2005012"/>
              <a:gd name="connsiteY13" fmla="*/ 66675 h 1419225"/>
              <a:gd name="connsiteX14" fmla="*/ 1624012 w 2005012"/>
              <a:gd name="connsiteY14" fmla="*/ 252412 h 1419225"/>
              <a:gd name="connsiteX15" fmla="*/ 1438275 w 2005012"/>
              <a:gd name="connsiteY15" fmla="*/ 419100 h 1419225"/>
              <a:gd name="connsiteX16" fmla="*/ 1338262 w 2005012"/>
              <a:gd name="connsiteY16" fmla="*/ 0 h 1419225"/>
              <a:gd name="connsiteX0" fmla="*/ 1338262 w 2005012"/>
              <a:gd name="connsiteY0" fmla="*/ 0 h 1419225"/>
              <a:gd name="connsiteX1" fmla="*/ 995362 w 2005012"/>
              <a:gd name="connsiteY1" fmla="*/ 204787 h 1419225"/>
              <a:gd name="connsiteX2" fmla="*/ 280987 w 2005012"/>
              <a:gd name="connsiteY2" fmla="*/ 723900 h 1419225"/>
              <a:gd name="connsiteX3" fmla="*/ 0 w 2005012"/>
              <a:gd name="connsiteY3" fmla="*/ 885825 h 1419225"/>
              <a:gd name="connsiteX4" fmla="*/ 171450 w 2005012"/>
              <a:gd name="connsiteY4" fmla="*/ 1419225 h 1419225"/>
              <a:gd name="connsiteX5" fmla="*/ 809625 w 2005012"/>
              <a:gd name="connsiteY5" fmla="*/ 1400175 h 1419225"/>
              <a:gd name="connsiteX6" fmla="*/ 862012 w 2005012"/>
              <a:gd name="connsiteY6" fmla="*/ 1381125 h 1419225"/>
              <a:gd name="connsiteX7" fmla="*/ 828675 w 2005012"/>
              <a:gd name="connsiteY7" fmla="*/ 1319212 h 1419225"/>
              <a:gd name="connsiteX8" fmla="*/ 1138237 w 2005012"/>
              <a:gd name="connsiteY8" fmla="*/ 1109662 h 1419225"/>
              <a:gd name="connsiteX9" fmla="*/ 1157288 w 2005012"/>
              <a:gd name="connsiteY9" fmla="*/ 1023937 h 1419225"/>
              <a:gd name="connsiteX10" fmla="*/ 1581150 w 2005012"/>
              <a:gd name="connsiteY10" fmla="*/ 633412 h 1419225"/>
              <a:gd name="connsiteX11" fmla="*/ 1905000 w 2005012"/>
              <a:gd name="connsiteY11" fmla="*/ 566737 h 1419225"/>
              <a:gd name="connsiteX12" fmla="*/ 2005012 w 2005012"/>
              <a:gd name="connsiteY12" fmla="*/ 547687 h 1419225"/>
              <a:gd name="connsiteX13" fmla="*/ 1881187 w 2005012"/>
              <a:gd name="connsiteY13" fmla="*/ 66675 h 1419225"/>
              <a:gd name="connsiteX14" fmla="*/ 1624012 w 2005012"/>
              <a:gd name="connsiteY14" fmla="*/ 252412 h 1419225"/>
              <a:gd name="connsiteX15" fmla="*/ 1438275 w 2005012"/>
              <a:gd name="connsiteY15" fmla="*/ 419100 h 1419225"/>
              <a:gd name="connsiteX16" fmla="*/ 1338262 w 2005012"/>
              <a:gd name="connsiteY16" fmla="*/ 0 h 1419225"/>
              <a:gd name="connsiteX0" fmla="*/ 1338262 w 2005012"/>
              <a:gd name="connsiteY0" fmla="*/ 0 h 1419225"/>
              <a:gd name="connsiteX1" fmla="*/ 995362 w 2005012"/>
              <a:gd name="connsiteY1" fmla="*/ 204787 h 1419225"/>
              <a:gd name="connsiteX2" fmla="*/ 280987 w 2005012"/>
              <a:gd name="connsiteY2" fmla="*/ 723900 h 1419225"/>
              <a:gd name="connsiteX3" fmla="*/ 0 w 2005012"/>
              <a:gd name="connsiteY3" fmla="*/ 885825 h 1419225"/>
              <a:gd name="connsiteX4" fmla="*/ 171450 w 2005012"/>
              <a:gd name="connsiteY4" fmla="*/ 1419225 h 1419225"/>
              <a:gd name="connsiteX5" fmla="*/ 809625 w 2005012"/>
              <a:gd name="connsiteY5" fmla="*/ 1400175 h 1419225"/>
              <a:gd name="connsiteX6" fmla="*/ 862012 w 2005012"/>
              <a:gd name="connsiteY6" fmla="*/ 1381125 h 1419225"/>
              <a:gd name="connsiteX7" fmla="*/ 828675 w 2005012"/>
              <a:gd name="connsiteY7" fmla="*/ 1319212 h 1419225"/>
              <a:gd name="connsiteX8" fmla="*/ 1138237 w 2005012"/>
              <a:gd name="connsiteY8" fmla="*/ 1109662 h 1419225"/>
              <a:gd name="connsiteX9" fmla="*/ 1157288 w 2005012"/>
              <a:gd name="connsiteY9" fmla="*/ 1023937 h 1419225"/>
              <a:gd name="connsiteX10" fmla="*/ 1581150 w 2005012"/>
              <a:gd name="connsiteY10" fmla="*/ 633412 h 1419225"/>
              <a:gd name="connsiteX11" fmla="*/ 1905000 w 2005012"/>
              <a:gd name="connsiteY11" fmla="*/ 566737 h 1419225"/>
              <a:gd name="connsiteX12" fmla="*/ 1652587 w 2005012"/>
              <a:gd name="connsiteY12" fmla="*/ 619125 h 1419225"/>
              <a:gd name="connsiteX13" fmla="*/ 2005012 w 2005012"/>
              <a:gd name="connsiteY13" fmla="*/ 547687 h 1419225"/>
              <a:gd name="connsiteX14" fmla="*/ 1881187 w 2005012"/>
              <a:gd name="connsiteY14" fmla="*/ 66675 h 1419225"/>
              <a:gd name="connsiteX15" fmla="*/ 1624012 w 2005012"/>
              <a:gd name="connsiteY15" fmla="*/ 252412 h 1419225"/>
              <a:gd name="connsiteX16" fmla="*/ 1438275 w 2005012"/>
              <a:gd name="connsiteY16" fmla="*/ 419100 h 1419225"/>
              <a:gd name="connsiteX17" fmla="*/ 1338262 w 2005012"/>
              <a:gd name="connsiteY17" fmla="*/ 0 h 1419225"/>
              <a:gd name="connsiteX0" fmla="*/ 1338262 w 2005012"/>
              <a:gd name="connsiteY0" fmla="*/ 0 h 1419225"/>
              <a:gd name="connsiteX1" fmla="*/ 995362 w 2005012"/>
              <a:gd name="connsiteY1" fmla="*/ 204787 h 1419225"/>
              <a:gd name="connsiteX2" fmla="*/ 280987 w 2005012"/>
              <a:gd name="connsiteY2" fmla="*/ 723900 h 1419225"/>
              <a:gd name="connsiteX3" fmla="*/ 0 w 2005012"/>
              <a:gd name="connsiteY3" fmla="*/ 885825 h 1419225"/>
              <a:gd name="connsiteX4" fmla="*/ 171450 w 2005012"/>
              <a:gd name="connsiteY4" fmla="*/ 1419225 h 1419225"/>
              <a:gd name="connsiteX5" fmla="*/ 809625 w 2005012"/>
              <a:gd name="connsiteY5" fmla="*/ 1400175 h 1419225"/>
              <a:gd name="connsiteX6" fmla="*/ 862012 w 2005012"/>
              <a:gd name="connsiteY6" fmla="*/ 1381125 h 1419225"/>
              <a:gd name="connsiteX7" fmla="*/ 828675 w 2005012"/>
              <a:gd name="connsiteY7" fmla="*/ 1319212 h 1419225"/>
              <a:gd name="connsiteX8" fmla="*/ 1138237 w 2005012"/>
              <a:gd name="connsiteY8" fmla="*/ 1109662 h 1419225"/>
              <a:gd name="connsiteX9" fmla="*/ 1157288 w 2005012"/>
              <a:gd name="connsiteY9" fmla="*/ 1023937 h 1419225"/>
              <a:gd name="connsiteX10" fmla="*/ 1581150 w 2005012"/>
              <a:gd name="connsiteY10" fmla="*/ 633412 h 1419225"/>
              <a:gd name="connsiteX11" fmla="*/ 1722120 w 2005012"/>
              <a:gd name="connsiteY11" fmla="*/ 507102 h 1419225"/>
              <a:gd name="connsiteX12" fmla="*/ 1652587 w 2005012"/>
              <a:gd name="connsiteY12" fmla="*/ 619125 h 1419225"/>
              <a:gd name="connsiteX13" fmla="*/ 2005012 w 2005012"/>
              <a:gd name="connsiteY13" fmla="*/ 547687 h 1419225"/>
              <a:gd name="connsiteX14" fmla="*/ 1881187 w 2005012"/>
              <a:gd name="connsiteY14" fmla="*/ 66675 h 1419225"/>
              <a:gd name="connsiteX15" fmla="*/ 1624012 w 2005012"/>
              <a:gd name="connsiteY15" fmla="*/ 252412 h 1419225"/>
              <a:gd name="connsiteX16" fmla="*/ 1438275 w 2005012"/>
              <a:gd name="connsiteY16" fmla="*/ 419100 h 1419225"/>
              <a:gd name="connsiteX17" fmla="*/ 1338262 w 2005012"/>
              <a:gd name="connsiteY17" fmla="*/ 0 h 1419225"/>
              <a:gd name="connsiteX0" fmla="*/ 1338262 w 2005012"/>
              <a:gd name="connsiteY0" fmla="*/ 0 h 1419225"/>
              <a:gd name="connsiteX1" fmla="*/ 995362 w 2005012"/>
              <a:gd name="connsiteY1" fmla="*/ 204787 h 1419225"/>
              <a:gd name="connsiteX2" fmla="*/ 280987 w 2005012"/>
              <a:gd name="connsiteY2" fmla="*/ 723900 h 1419225"/>
              <a:gd name="connsiteX3" fmla="*/ 0 w 2005012"/>
              <a:gd name="connsiteY3" fmla="*/ 885825 h 1419225"/>
              <a:gd name="connsiteX4" fmla="*/ 171450 w 2005012"/>
              <a:gd name="connsiteY4" fmla="*/ 1419225 h 1419225"/>
              <a:gd name="connsiteX5" fmla="*/ 809625 w 2005012"/>
              <a:gd name="connsiteY5" fmla="*/ 1400175 h 1419225"/>
              <a:gd name="connsiteX6" fmla="*/ 862012 w 2005012"/>
              <a:gd name="connsiteY6" fmla="*/ 1381125 h 1419225"/>
              <a:gd name="connsiteX7" fmla="*/ 828675 w 2005012"/>
              <a:gd name="connsiteY7" fmla="*/ 1319212 h 1419225"/>
              <a:gd name="connsiteX8" fmla="*/ 1138237 w 2005012"/>
              <a:gd name="connsiteY8" fmla="*/ 1109662 h 1419225"/>
              <a:gd name="connsiteX9" fmla="*/ 1157288 w 2005012"/>
              <a:gd name="connsiteY9" fmla="*/ 1023937 h 1419225"/>
              <a:gd name="connsiteX10" fmla="*/ 1581150 w 2005012"/>
              <a:gd name="connsiteY10" fmla="*/ 633412 h 1419225"/>
              <a:gd name="connsiteX11" fmla="*/ 1722120 w 2005012"/>
              <a:gd name="connsiteY11" fmla="*/ 507102 h 1419225"/>
              <a:gd name="connsiteX12" fmla="*/ 1835467 w 2005012"/>
              <a:gd name="connsiteY12" fmla="*/ 591296 h 1419225"/>
              <a:gd name="connsiteX13" fmla="*/ 2005012 w 2005012"/>
              <a:gd name="connsiteY13" fmla="*/ 547687 h 1419225"/>
              <a:gd name="connsiteX14" fmla="*/ 1881187 w 2005012"/>
              <a:gd name="connsiteY14" fmla="*/ 66675 h 1419225"/>
              <a:gd name="connsiteX15" fmla="*/ 1624012 w 2005012"/>
              <a:gd name="connsiteY15" fmla="*/ 252412 h 1419225"/>
              <a:gd name="connsiteX16" fmla="*/ 1438275 w 2005012"/>
              <a:gd name="connsiteY16" fmla="*/ 419100 h 1419225"/>
              <a:gd name="connsiteX17" fmla="*/ 1338262 w 2005012"/>
              <a:gd name="connsiteY17" fmla="*/ 0 h 1419225"/>
              <a:gd name="connsiteX0" fmla="*/ 1338262 w 2005012"/>
              <a:gd name="connsiteY0" fmla="*/ 0 h 1419225"/>
              <a:gd name="connsiteX1" fmla="*/ 995362 w 2005012"/>
              <a:gd name="connsiteY1" fmla="*/ 204787 h 1419225"/>
              <a:gd name="connsiteX2" fmla="*/ 280987 w 2005012"/>
              <a:gd name="connsiteY2" fmla="*/ 723900 h 1419225"/>
              <a:gd name="connsiteX3" fmla="*/ 0 w 2005012"/>
              <a:gd name="connsiteY3" fmla="*/ 885825 h 1419225"/>
              <a:gd name="connsiteX4" fmla="*/ 171450 w 2005012"/>
              <a:gd name="connsiteY4" fmla="*/ 1419225 h 1419225"/>
              <a:gd name="connsiteX5" fmla="*/ 809625 w 2005012"/>
              <a:gd name="connsiteY5" fmla="*/ 1400175 h 1419225"/>
              <a:gd name="connsiteX6" fmla="*/ 862012 w 2005012"/>
              <a:gd name="connsiteY6" fmla="*/ 1381125 h 1419225"/>
              <a:gd name="connsiteX7" fmla="*/ 828675 w 2005012"/>
              <a:gd name="connsiteY7" fmla="*/ 1319212 h 1419225"/>
              <a:gd name="connsiteX8" fmla="*/ 1138237 w 2005012"/>
              <a:gd name="connsiteY8" fmla="*/ 1109662 h 1419225"/>
              <a:gd name="connsiteX9" fmla="*/ 1157288 w 2005012"/>
              <a:gd name="connsiteY9" fmla="*/ 1023937 h 1419225"/>
              <a:gd name="connsiteX10" fmla="*/ 1581150 w 2005012"/>
              <a:gd name="connsiteY10" fmla="*/ 633412 h 1419225"/>
              <a:gd name="connsiteX11" fmla="*/ 1658509 w 2005012"/>
              <a:gd name="connsiteY11" fmla="*/ 658177 h 1419225"/>
              <a:gd name="connsiteX12" fmla="*/ 1835467 w 2005012"/>
              <a:gd name="connsiteY12" fmla="*/ 591296 h 1419225"/>
              <a:gd name="connsiteX13" fmla="*/ 2005012 w 2005012"/>
              <a:gd name="connsiteY13" fmla="*/ 547687 h 1419225"/>
              <a:gd name="connsiteX14" fmla="*/ 1881187 w 2005012"/>
              <a:gd name="connsiteY14" fmla="*/ 66675 h 1419225"/>
              <a:gd name="connsiteX15" fmla="*/ 1624012 w 2005012"/>
              <a:gd name="connsiteY15" fmla="*/ 252412 h 1419225"/>
              <a:gd name="connsiteX16" fmla="*/ 1438275 w 2005012"/>
              <a:gd name="connsiteY16" fmla="*/ 419100 h 1419225"/>
              <a:gd name="connsiteX17" fmla="*/ 1338262 w 2005012"/>
              <a:gd name="connsiteY17" fmla="*/ 0 h 1419225"/>
              <a:gd name="connsiteX0" fmla="*/ 1338262 w 2005012"/>
              <a:gd name="connsiteY0" fmla="*/ 0 h 1419225"/>
              <a:gd name="connsiteX1" fmla="*/ 995362 w 2005012"/>
              <a:gd name="connsiteY1" fmla="*/ 204787 h 1419225"/>
              <a:gd name="connsiteX2" fmla="*/ 280987 w 2005012"/>
              <a:gd name="connsiteY2" fmla="*/ 723900 h 1419225"/>
              <a:gd name="connsiteX3" fmla="*/ 0 w 2005012"/>
              <a:gd name="connsiteY3" fmla="*/ 885825 h 1419225"/>
              <a:gd name="connsiteX4" fmla="*/ 171450 w 2005012"/>
              <a:gd name="connsiteY4" fmla="*/ 1419225 h 1419225"/>
              <a:gd name="connsiteX5" fmla="*/ 809625 w 2005012"/>
              <a:gd name="connsiteY5" fmla="*/ 1400175 h 1419225"/>
              <a:gd name="connsiteX6" fmla="*/ 862012 w 2005012"/>
              <a:gd name="connsiteY6" fmla="*/ 1381125 h 1419225"/>
              <a:gd name="connsiteX7" fmla="*/ 828675 w 2005012"/>
              <a:gd name="connsiteY7" fmla="*/ 1319212 h 1419225"/>
              <a:gd name="connsiteX8" fmla="*/ 1138237 w 2005012"/>
              <a:gd name="connsiteY8" fmla="*/ 1109662 h 1419225"/>
              <a:gd name="connsiteX9" fmla="*/ 1157288 w 2005012"/>
              <a:gd name="connsiteY9" fmla="*/ 1023937 h 1419225"/>
              <a:gd name="connsiteX10" fmla="*/ 1581150 w 2005012"/>
              <a:gd name="connsiteY10" fmla="*/ 633412 h 1419225"/>
              <a:gd name="connsiteX11" fmla="*/ 1650558 w 2005012"/>
              <a:gd name="connsiteY11" fmla="*/ 654201 h 1419225"/>
              <a:gd name="connsiteX12" fmla="*/ 1835467 w 2005012"/>
              <a:gd name="connsiteY12" fmla="*/ 591296 h 1419225"/>
              <a:gd name="connsiteX13" fmla="*/ 2005012 w 2005012"/>
              <a:gd name="connsiteY13" fmla="*/ 547687 h 1419225"/>
              <a:gd name="connsiteX14" fmla="*/ 1881187 w 2005012"/>
              <a:gd name="connsiteY14" fmla="*/ 66675 h 1419225"/>
              <a:gd name="connsiteX15" fmla="*/ 1624012 w 2005012"/>
              <a:gd name="connsiteY15" fmla="*/ 252412 h 1419225"/>
              <a:gd name="connsiteX16" fmla="*/ 1438275 w 2005012"/>
              <a:gd name="connsiteY16" fmla="*/ 419100 h 1419225"/>
              <a:gd name="connsiteX17" fmla="*/ 1338262 w 2005012"/>
              <a:gd name="connsiteY17" fmla="*/ 0 h 1419225"/>
              <a:gd name="connsiteX0" fmla="*/ 1338262 w 2005012"/>
              <a:gd name="connsiteY0" fmla="*/ 0 h 1419225"/>
              <a:gd name="connsiteX1" fmla="*/ 995362 w 2005012"/>
              <a:gd name="connsiteY1" fmla="*/ 204787 h 1419225"/>
              <a:gd name="connsiteX2" fmla="*/ 280987 w 2005012"/>
              <a:gd name="connsiteY2" fmla="*/ 723900 h 1419225"/>
              <a:gd name="connsiteX3" fmla="*/ 0 w 2005012"/>
              <a:gd name="connsiteY3" fmla="*/ 885825 h 1419225"/>
              <a:gd name="connsiteX4" fmla="*/ 171450 w 2005012"/>
              <a:gd name="connsiteY4" fmla="*/ 1419225 h 1419225"/>
              <a:gd name="connsiteX5" fmla="*/ 809625 w 2005012"/>
              <a:gd name="connsiteY5" fmla="*/ 1400175 h 1419225"/>
              <a:gd name="connsiteX6" fmla="*/ 862012 w 2005012"/>
              <a:gd name="connsiteY6" fmla="*/ 1381125 h 1419225"/>
              <a:gd name="connsiteX7" fmla="*/ 828675 w 2005012"/>
              <a:gd name="connsiteY7" fmla="*/ 1319212 h 1419225"/>
              <a:gd name="connsiteX8" fmla="*/ 1138237 w 2005012"/>
              <a:gd name="connsiteY8" fmla="*/ 1109662 h 1419225"/>
              <a:gd name="connsiteX9" fmla="*/ 1157288 w 2005012"/>
              <a:gd name="connsiteY9" fmla="*/ 1023937 h 1419225"/>
              <a:gd name="connsiteX10" fmla="*/ 1581150 w 2005012"/>
              <a:gd name="connsiteY10" fmla="*/ 633412 h 1419225"/>
              <a:gd name="connsiteX11" fmla="*/ 1650558 w 2005012"/>
              <a:gd name="connsiteY11" fmla="*/ 654201 h 1419225"/>
              <a:gd name="connsiteX12" fmla="*/ 1843418 w 2005012"/>
              <a:gd name="connsiteY12" fmla="*/ 579369 h 1419225"/>
              <a:gd name="connsiteX13" fmla="*/ 2005012 w 2005012"/>
              <a:gd name="connsiteY13" fmla="*/ 547687 h 1419225"/>
              <a:gd name="connsiteX14" fmla="*/ 1881187 w 2005012"/>
              <a:gd name="connsiteY14" fmla="*/ 66675 h 1419225"/>
              <a:gd name="connsiteX15" fmla="*/ 1624012 w 2005012"/>
              <a:gd name="connsiteY15" fmla="*/ 252412 h 1419225"/>
              <a:gd name="connsiteX16" fmla="*/ 1438275 w 2005012"/>
              <a:gd name="connsiteY16" fmla="*/ 419100 h 1419225"/>
              <a:gd name="connsiteX17" fmla="*/ 1338262 w 2005012"/>
              <a:gd name="connsiteY17" fmla="*/ 0 h 1419225"/>
              <a:gd name="connsiteX0" fmla="*/ 1338262 w 2291259"/>
              <a:gd name="connsiteY0" fmla="*/ 0 h 1419225"/>
              <a:gd name="connsiteX1" fmla="*/ 995362 w 2291259"/>
              <a:gd name="connsiteY1" fmla="*/ 204787 h 1419225"/>
              <a:gd name="connsiteX2" fmla="*/ 280987 w 2291259"/>
              <a:gd name="connsiteY2" fmla="*/ 723900 h 1419225"/>
              <a:gd name="connsiteX3" fmla="*/ 0 w 2291259"/>
              <a:gd name="connsiteY3" fmla="*/ 885825 h 1419225"/>
              <a:gd name="connsiteX4" fmla="*/ 171450 w 2291259"/>
              <a:gd name="connsiteY4" fmla="*/ 1419225 h 1419225"/>
              <a:gd name="connsiteX5" fmla="*/ 809625 w 2291259"/>
              <a:gd name="connsiteY5" fmla="*/ 1400175 h 1419225"/>
              <a:gd name="connsiteX6" fmla="*/ 862012 w 2291259"/>
              <a:gd name="connsiteY6" fmla="*/ 1381125 h 1419225"/>
              <a:gd name="connsiteX7" fmla="*/ 828675 w 2291259"/>
              <a:gd name="connsiteY7" fmla="*/ 1319212 h 1419225"/>
              <a:gd name="connsiteX8" fmla="*/ 1138237 w 2291259"/>
              <a:gd name="connsiteY8" fmla="*/ 1109662 h 1419225"/>
              <a:gd name="connsiteX9" fmla="*/ 1157288 w 2291259"/>
              <a:gd name="connsiteY9" fmla="*/ 1023937 h 1419225"/>
              <a:gd name="connsiteX10" fmla="*/ 1581150 w 2291259"/>
              <a:gd name="connsiteY10" fmla="*/ 633412 h 1419225"/>
              <a:gd name="connsiteX11" fmla="*/ 1650558 w 2291259"/>
              <a:gd name="connsiteY11" fmla="*/ 654201 h 1419225"/>
              <a:gd name="connsiteX12" fmla="*/ 1843418 w 2291259"/>
              <a:gd name="connsiteY12" fmla="*/ 579369 h 1419225"/>
              <a:gd name="connsiteX13" fmla="*/ 2291259 w 2291259"/>
              <a:gd name="connsiteY13" fmla="*/ 460222 h 1419225"/>
              <a:gd name="connsiteX14" fmla="*/ 1881187 w 2291259"/>
              <a:gd name="connsiteY14" fmla="*/ 66675 h 1419225"/>
              <a:gd name="connsiteX15" fmla="*/ 1624012 w 2291259"/>
              <a:gd name="connsiteY15" fmla="*/ 252412 h 1419225"/>
              <a:gd name="connsiteX16" fmla="*/ 1438275 w 2291259"/>
              <a:gd name="connsiteY16" fmla="*/ 419100 h 1419225"/>
              <a:gd name="connsiteX17" fmla="*/ 1338262 w 2291259"/>
              <a:gd name="connsiteY17" fmla="*/ 0 h 1419225"/>
              <a:gd name="connsiteX0" fmla="*/ 1338262 w 2203794"/>
              <a:gd name="connsiteY0" fmla="*/ 0 h 1419225"/>
              <a:gd name="connsiteX1" fmla="*/ 995362 w 2203794"/>
              <a:gd name="connsiteY1" fmla="*/ 204787 h 1419225"/>
              <a:gd name="connsiteX2" fmla="*/ 280987 w 2203794"/>
              <a:gd name="connsiteY2" fmla="*/ 723900 h 1419225"/>
              <a:gd name="connsiteX3" fmla="*/ 0 w 2203794"/>
              <a:gd name="connsiteY3" fmla="*/ 885825 h 1419225"/>
              <a:gd name="connsiteX4" fmla="*/ 171450 w 2203794"/>
              <a:gd name="connsiteY4" fmla="*/ 1419225 h 1419225"/>
              <a:gd name="connsiteX5" fmla="*/ 809625 w 2203794"/>
              <a:gd name="connsiteY5" fmla="*/ 1400175 h 1419225"/>
              <a:gd name="connsiteX6" fmla="*/ 862012 w 2203794"/>
              <a:gd name="connsiteY6" fmla="*/ 1381125 h 1419225"/>
              <a:gd name="connsiteX7" fmla="*/ 828675 w 2203794"/>
              <a:gd name="connsiteY7" fmla="*/ 1319212 h 1419225"/>
              <a:gd name="connsiteX8" fmla="*/ 1138237 w 2203794"/>
              <a:gd name="connsiteY8" fmla="*/ 1109662 h 1419225"/>
              <a:gd name="connsiteX9" fmla="*/ 1157288 w 2203794"/>
              <a:gd name="connsiteY9" fmla="*/ 1023937 h 1419225"/>
              <a:gd name="connsiteX10" fmla="*/ 1581150 w 2203794"/>
              <a:gd name="connsiteY10" fmla="*/ 633412 h 1419225"/>
              <a:gd name="connsiteX11" fmla="*/ 1650558 w 2203794"/>
              <a:gd name="connsiteY11" fmla="*/ 654201 h 1419225"/>
              <a:gd name="connsiteX12" fmla="*/ 1843418 w 2203794"/>
              <a:gd name="connsiteY12" fmla="*/ 579369 h 1419225"/>
              <a:gd name="connsiteX13" fmla="*/ 2203794 w 2203794"/>
              <a:gd name="connsiteY13" fmla="*/ 488052 h 1419225"/>
              <a:gd name="connsiteX14" fmla="*/ 1881187 w 2203794"/>
              <a:gd name="connsiteY14" fmla="*/ 66675 h 1419225"/>
              <a:gd name="connsiteX15" fmla="*/ 1624012 w 2203794"/>
              <a:gd name="connsiteY15" fmla="*/ 252412 h 1419225"/>
              <a:gd name="connsiteX16" fmla="*/ 1438275 w 2203794"/>
              <a:gd name="connsiteY16" fmla="*/ 419100 h 1419225"/>
              <a:gd name="connsiteX17" fmla="*/ 1338262 w 2203794"/>
              <a:gd name="connsiteY17" fmla="*/ 0 h 1419225"/>
              <a:gd name="connsiteX0" fmla="*/ 1338262 w 2203794"/>
              <a:gd name="connsiteY0" fmla="*/ 76449 h 1495674"/>
              <a:gd name="connsiteX1" fmla="*/ 995362 w 2203794"/>
              <a:gd name="connsiteY1" fmla="*/ 281236 h 1495674"/>
              <a:gd name="connsiteX2" fmla="*/ 280987 w 2203794"/>
              <a:gd name="connsiteY2" fmla="*/ 800349 h 1495674"/>
              <a:gd name="connsiteX3" fmla="*/ 0 w 2203794"/>
              <a:gd name="connsiteY3" fmla="*/ 962274 h 1495674"/>
              <a:gd name="connsiteX4" fmla="*/ 171450 w 2203794"/>
              <a:gd name="connsiteY4" fmla="*/ 1495674 h 1495674"/>
              <a:gd name="connsiteX5" fmla="*/ 809625 w 2203794"/>
              <a:gd name="connsiteY5" fmla="*/ 1476624 h 1495674"/>
              <a:gd name="connsiteX6" fmla="*/ 862012 w 2203794"/>
              <a:gd name="connsiteY6" fmla="*/ 1457574 h 1495674"/>
              <a:gd name="connsiteX7" fmla="*/ 828675 w 2203794"/>
              <a:gd name="connsiteY7" fmla="*/ 1395661 h 1495674"/>
              <a:gd name="connsiteX8" fmla="*/ 1138237 w 2203794"/>
              <a:gd name="connsiteY8" fmla="*/ 1186111 h 1495674"/>
              <a:gd name="connsiteX9" fmla="*/ 1157288 w 2203794"/>
              <a:gd name="connsiteY9" fmla="*/ 1100386 h 1495674"/>
              <a:gd name="connsiteX10" fmla="*/ 1581150 w 2203794"/>
              <a:gd name="connsiteY10" fmla="*/ 709861 h 1495674"/>
              <a:gd name="connsiteX11" fmla="*/ 1650558 w 2203794"/>
              <a:gd name="connsiteY11" fmla="*/ 730650 h 1495674"/>
              <a:gd name="connsiteX12" fmla="*/ 1843418 w 2203794"/>
              <a:gd name="connsiteY12" fmla="*/ 655818 h 1495674"/>
              <a:gd name="connsiteX13" fmla="*/ 2203794 w 2203794"/>
              <a:gd name="connsiteY13" fmla="*/ 564501 h 1495674"/>
              <a:gd name="connsiteX14" fmla="*/ 2095872 w 2203794"/>
              <a:gd name="connsiteY14" fmla="*/ 0 h 1495674"/>
              <a:gd name="connsiteX15" fmla="*/ 1624012 w 2203794"/>
              <a:gd name="connsiteY15" fmla="*/ 328861 h 1495674"/>
              <a:gd name="connsiteX16" fmla="*/ 1438275 w 2203794"/>
              <a:gd name="connsiteY16" fmla="*/ 495549 h 1495674"/>
              <a:gd name="connsiteX17" fmla="*/ 1338262 w 2203794"/>
              <a:gd name="connsiteY17" fmla="*/ 76449 h 1495674"/>
              <a:gd name="connsiteX0" fmla="*/ 1338262 w 2203794"/>
              <a:gd name="connsiteY0" fmla="*/ 76449 h 1495674"/>
              <a:gd name="connsiteX1" fmla="*/ 995362 w 2203794"/>
              <a:gd name="connsiteY1" fmla="*/ 281236 h 1495674"/>
              <a:gd name="connsiteX2" fmla="*/ 280987 w 2203794"/>
              <a:gd name="connsiteY2" fmla="*/ 800349 h 1495674"/>
              <a:gd name="connsiteX3" fmla="*/ 0 w 2203794"/>
              <a:gd name="connsiteY3" fmla="*/ 962274 h 1495674"/>
              <a:gd name="connsiteX4" fmla="*/ 171450 w 2203794"/>
              <a:gd name="connsiteY4" fmla="*/ 1495674 h 1495674"/>
              <a:gd name="connsiteX5" fmla="*/ 809625 w 2203794"/>
              <a:gd name="connsiteY5" fmla="*/ 1476624 h 1495674"/>
              <a:gd name="connsiteX6" fmla="*/ 862012 w 2203794"/>
              <a:gd name="connsiteY6" fmla="*/ 1457574 h 1495674"/>
              <a:gd name="connsiteX7" fmla="*/ 828675 w 2203794"/>
              <a:gd name="connsiteY7" fmla="*/ 1395661 h 1495674"/>
              <a:gd name="connsiteX8" fmla="*/ 1138237 w 2203794"/>
              <a:gd name="connsiteY8" fmla="*/ 1186111 h 1495674"/>
              <a:gd name="connsiteX9" fmla="*/ 1157288 w 2203794"/>
              <a:gd name="connsiteY9" fmla="*/ 1100386 h 1495674"/>
              <a:gd name="connsiteX10" fmla="*/ 1581150 w 2203794"/>
              <a:gd name="connsiteY10" fmla="*/ 709861 h 1495674"/>
              <a:gd name="connsiteX11" fmla="*/ 1650558 w 2203794"/>
              <a:gd name="connsiteY11" fmla="*/ 730650 h 1495674"/>
              <a:gd name="connsiteX12" fmla="*/ 1843418 w 2203794"/>
              <a:gd name="connsiteY12" fmla="*/ 655818 h 1495674"/>
              <a:gd name="connsiteX13" fmla="*/ 2203794 w 2203794"/>
              <a:gd name="connsiteY13" fmla="*/ 564501 h 1495674"/>
              <a:gd name="connsiteX14" fmla="*/ 2129582 w 2203794"/>
              <a:gd name="connsiteY14" fmla="*/ 188885 h 1495674"/>
              <a:gd name="connsiteX15" fmla="*/ 2095872 w 2203794"/>
              <a:gd name="connsiteY15" fmla="*/ 0 h 1495674"/>
              <a:gd name="connsiteX16" fmla="*/ 1624012 w 2203794"/>
              <a:gd name="connsiteY16" fmla="*/ 328861 h 1495674"/>
              <a:gd name="connsiteX17" fmla="*/ 1438275 w 2203794"/>
              <a:gd name="connsiteY17" fmla="*/ 495549 h 1495674"/>
              <a:gd name="connsiteX18" fmla="*/ 1338262 w 2203794"/>
              <a:gd name="connsiteY18" fmla="*/ 76449 h 1495674"/>
              <a:gd name="connsiteX0" fmla="*/ 1338262 w 2209095"/>
              <a:gd name="connsiteY0" fmla="*/ 76449 h 1495674"/>
              <a:gd name="connsiteX1" fmla="*/ 995362 w 2209095"/>
              <a:gd name="connsiteY1" fmla="*/ 281236 h 1495674"/>
              <a:gd name="connsiteX2" fmla="*/ 280987 w 2209095"/>
              <a:gd name="connsiteY2" fmla="*/ 800349 h 1495674"/>
              <a:gd name="connsiteX3" fmla="*/ 0 w 2209095"/>
              <a:gd name="connsiteY3" fmla="*/ 962274 h 1495674"/>
              <a:gd name="connsiteX4" fmla="*/ 171450 w 2209095"/>
              <a:gd name="connsiteY4" fmla="*/ 1495674 h 1495674"/>
              <a:gd name="connsiteX5" fmla="*/ 809625 w 2209095"/>
              <a:gd name="connsiteY5" fmla="*/ 1476624 h 1495674"/>
              <a:gd name="connsiteX6" fmla="*/ 862012 w 2209095"/>
              <a:gd name="connsiteY6" fmla="*/ 1457574 h 1495674"/>
              <a:gd name="connsiteX7" fmla="*/ 828675 w 2209095"/>
              <a:gd name="connsiteY7" fmla="*/ 1395661 h 1495674"/>
              <a:gd name="connsiteX8" fmla="*/ 1138237 w 2209095"/>
              <a:gd name="connsiteY8" fmla="*/ 1186111 h 1495674"/>
              <a:gd name="connsiteX9" fmla="*/ 1157288 w 2209095"/>
              <a:gd name="connsiteY9" fmla="*/ 1100386 h 1495674"/>
              <a:gd name="connsiteX10" fmla="*/ 1581150 w 2209095"/>
              <a:gd name="connsiteY10" fmla="*/ 709861 h 1495674"/>
              <a:gd name="connsiteX11" fmla="*/ 1650558 w 2209095"/>
              <a:gd name="connsiteY11" fmla="*/ 730650 h 1495674"/>
              <a:gd name="connsiteX12" fmla="*/ 1843418 w 2209095"/>
              <a:gd name="connsiteY12" fmla="*/ 655818 h 1495674"/>
              <a:gd name="connsiteX13" fmla="*/ 2203794 w 2209095"/>
              <a:gd name="connsiteY13" fmla="*/ 564501 h 1495674"/>
              <a:gd name="connsiteX14" fmla="*/ 2209095 w 2209095"/>
              <a:gd name="connsiteY14" fmla="*/ 192860 h 1495674"/>
              <a:gd name="connsiteX15" fmla="*/ 2095872 w 2209095"/>
              <a:gd name="connsiteY15" fmla="*/ 0 h 1495674"/>
              <a:gd name="connsiteX16" fmla="*/ 1624012 w 2209095"/>
              <a:gd name="connsiteY16" fmla="*/ 328861 h 1495674"/>
              <a:gd name="connsiteX17" fmla="*/ 1438275 w 2209095"/>
              <a:gd name="connsiteY17" fmla="*/ 495549 h 1495674"/>
              <a:gd name="connsiteX18" fmla="*/ 1338262 w 2209095"/>
              <a:gd name="connsiteY18" fmla="*/ 76449 h 1495674"/>
              <a:gd name="connsiteX0" fmla="*/ 1338262 w 2209095"/>
              <a:gd name="connsiteY0" fmla="*/ 76449 h 1495674"/>
              <a:gd name="connsiteX1" fmla="*/ 995362 w 2209095"/>
              <a:gd name="connsiteY1" fmla="*/ 281236 h 1495674"/>
              <a:gd name="connsiteX2" fmla="*/ 280987 w 2209095"/>
              <a:gd name="connsiteY2" fmla="*/ 800349 h 1495674"/>
              <a:gd name="connsiteX3" fmla="*/ 0 w 2209095"/>
              <a:gd name="connsiteY3" fmla="*/ 962274 h 1495674"/>
              <a:gd name="connsiteX4" fmla="*/ 171450 w 2209095"/>
              <a:gd name="connsiteY4" fmla="*/ 1495674 h 1495674"/>
              <a:gd name="connsiteX5" fmla="*/ 809625 w 2209095"/>
              <a:gd name="connsiteY5" fmla="*/ 1476624 h 1495674"/>
              <a:gd name="connsiteX6" fmla="*/ 862012 w 2209095"/>
              <a:gd name="connsiteY6" fmla="*/ 1457574 h 1495674"/>
              <a:gd name="connsiteX7" fmla="*/ 828675 w 2209095"/>
              <a:gd name="connsiteY7" fmla="*/ 1395661 h 1495674"/>
              <a:gd name="connsiteX8" fmla="*/ 1138237 w 2209095"/>
              <a:gd name="connsiteY8" fmla="*/ 1186111 h 1495674"/>
              <a:gd name="connsiteX9" fmla="*/ 1157288 w 2209095"/>
              <a:gd name="connsiteY9" fmla="*/ 1100386 h 1495674"/>
              <a:gd name="connsiteX10" fmla="*/ 1581150 w 2209095"/>
              <a:gd name="connsiteY10" fmla="*/ 709861 h 1495674"/>
              <a:gd name="connsiteX11" fmla="*/ 1626746 w 2209095"/>
              <a:gd name="connsiteY11" fmla="*/ 721125 h 1495674"/>
              <a:gd name="connsiteX12" fmla="*/ 1843418 w 2209095"/>
              <a:gd name="connsiteY12" fmla="*/ 655818 h 1495674"/>
              <a:gd name="connsiteX13" fmla="*/ 2203794 w 2209095"/>
              <a:gd name="connsiteY13" fmla="*/ 564501 h 1495674"/>
              <a:gd name="connsiteX14" fmla="*/ 2209095 w 2209095"/>
              <a:gd name="connsiteY14" fmla="*/ 192860 h 1495674"/>
              <a:gd name="connsiteX15" fmla="*/ 2095872 w 2209095"/>
              <a:gd name="connsiteY15" fmla="*/ 0 h 1495674"/>
              <a:gd name="connsiteX16" fmla="*/ 1624012 w 2209095"/>
              <a:gd name="connsiteY16" fmla="*/ 328861 h 1495674"/>
              <a:gd name="connsiteX17" fmla="*/ 1438275 w 2209095"/>
              <a:gd name="connsiteY17" fmla="*/ 495549 h 1495674"/>
              <a:gd name="connsiteX18" fmla="*/ 1338262 w 2209095"/>
              <a:gd name="connsiteY18" fmla="*/ 76449 h 1495674"/>
              <a:gd name="connsiteX0" fmla="*/ 1338262 w 2209095"/>
              <a:gd name="connsiteY0" fmla="*/ 76449 h 1495674"/>
              <a:gd name="connsiteX1" fmla="*/ 995362 w 2209095"/>
              <a:gd name="connsiteY1" fmla="*/ 281236 h 1495674"/>
              <a:gd name="connsiteX2" fmla="*/ 280987 w 2209095"/>
              <a:gd name="connsiteY2" fmla="*/ 800349 h 1495674"/>
              <a:gd name="connsiteX3" fmla="*/ 0 w 2209095"/>
              <a:gd name="connsiteY3" fmla="*/ 962274 h 1495674"/>
              <a:gd name="connsiteX4" fmla="*/ 171450 w 2209095"/>
              <a:gd name="connsiteY4" fmla="*/ 1495674 h 1495674"/>
              <a:gd name="connsiteX5" fmla="*/ 809625 w 2209095"/>
              <a:gd name="connsiteY5" fmla="*/ 1476624 h 1495674"/>
              <a:gd name="connsiteX6" fmla="*/ 862012 w 2209095"/>
              <a:gd name="connsiteY6" fmla="*/ 1457574 h 1495674"/>
              <a:gd name="connsiteX7" fmla="*/ 828675 w 2209095"/>
              <a:gd name="connsiteY7" fmla="*/ 1395661 h 1495674"/>
              <a:gd name="connsiteX8" fmla="*/ 1138237 w 2209095"/>
              <a:gd name="connsiteY8" fmla="*/ 1186111 h 1495674"/>
              <a:gd name="connsiteX9" fmla="*/ 1157288 w 2209095"/>
              <a:gd name="connsiteY9" fmla="*/ 1100386 h 1495674"/>
              <a:gd name="connsiteX10" fmla="*/ 1581150 w 2209095"/>
              <a:gd name="connsiteY10" fmla="*/ 709861 h 1495674"/>
              <a:gd name="connsiteX11" fmla="*/ 1626746 w 2209095"/>
              <a:gd name="connsiteY11" fmla="*/ 721125 h 1495674"/>
              <a:gd name="connsiteX12" fmla="*/ 1740693 w 2209095"/>
              <a:gd name="connsiteY12" fmla="*/ 690811 h 1495674"/>
              <a:gd name="connsiteX13" fmla="*/ 1843418 w 2209095"/>
              <a:gd name="connsiteY13" fmla="*/ 655818 h 1495674"/>
              <a:gd name="connsiteX14" fmla="*/ 2203794 w 2209095"/>
              <a:gd name="connsiteY14" fmla="*/ 564501 h 1495674"/>
              <a:gd name="connsiteX15" fmla="*/ 2209095 w 2209095"/>
              <a:gd name="connsiteY15" fmla="*/ 192860 h 1495674"/>
              <a:gd name="connsiteX16" fmla="*/ 2095872 w 2209095"/>
              <a:gd name="connsiteY16" fmla="*/ 0 h 1495674"/>
              <a:gd name="connsiteX17" fmla="*/ 1624012 w 2209095"/>
              <a:gd name="connsiteY17" fmla="*/ 328861 h 1495674"/>
              <a:gd name="connsiteX18" fmla="*/ 1438275 w 2209095"/>
              <a:gd name="connsiteY18" fmla="*/ 495549 h 1495674"/>
              <a:gd name="connsiteX19" fmla="*/ 1338262 w 2209095"/>
              <a:gd name="connsiteY19" fmla="*/ 76449 h 1495674"/>
              <a:gd name="connsiteX0" fmla="*/ 1338262 w 2209095"/>
              <a:gd name="connsiteY0" fmla="*/ 76449 h 1495674"/>
              <a:gd name="connsiteX1" fmla="*/ 995362 w 2209095"/>
              <a:gd name="connsiteY1" fmla="*/ 281236 h 1495674"/>
              <a:gd name="connsiteX2" fmla="*/ 280987 w 2209095"/>
              <a:gd name="connsiteY2" fmla="*/ 800349 h 1495674"/>
              <a:gd name="connsiteX3" fmla="*/ 0 w 2209095"/>
              <a:gd name="connsiteY3" fmla="*/ 962274 h 1495674"/>
              <a:gd name="connsiteX4" fmla="*/ 171450 w 2209095"/>
              <a:gd name="connsiteY4" fmla="*/ 1495674 h 1495674"/>
              <a:gd name="connsiteX5" fmla="*/ 809625 w 2209095"/>
              <a:gd name="connsiteY5" fmla="*/ 1476624 h 1495674"/>
              <a:gd name="connsiteX6" fmla="*/ 862012 w 2209095"/>
              <a:gd name="connsiteY6" fmla="*/ 1457574 h 1495674"/>
              <a:gd name="connsiteX7" fmla="*/ 828675 w 2209095"/>
              <a:gd name="connsiteY7" fmla="*/ 1395661 h 1495674"/>
              <a:gd name="connsiteX8" fmla="*/ 1138237 w 2209095"/>
              <a:gd name="connsiteY8" fmla="*/ 1186111 h 1495674"/>
              <a:gd name="connsiteX9" fmla="*/ 1157288 w 2209095"/>
              <a:gd name="connsiteY9" fmla="*/ 1100386 h 1495674"/>
              <a:gd name="connsiteX10" fmla="*/ 1581150 w 2209095"/>
              <a:gd name="connsiteY10" fmla="*/ 709861 h 1495674"/>
              <a:gd name="connsiteX11" fmla="*/ 1626746 w 2209095"/>
              <a:gd name="connsiteY11" fmla="*/ 721125 h 1495674"/>
              <a:gd name="connsiteX12" fmla="*/ 1731168 w 2209095"/>
              <a:gd name="connsiteY12" fmla="*/ 714623 h 1495674"/>
              <a:gd name="connsiteX13" fmla="*/ 1843418 w 2209095"/>
              <a:gd name="connsiteY13" fmla="*/ 655818 h 1495674"/>
              <a:gd name="connsiteX14" fmla="*/ 2203794 w 2209095"/>
              <a:gd name="connsiteY14" fmla="*/ 564501 h 1495674"/>
              <a:gd name="connsiteX15" fmla="*/ 2209095 w 2209095"/>
              <a:gd name="connsiteY15" fmla="*/ 192860 h 1495674"/>
              <a:gd name="connsiteX16" fmla="*/ 2095872 w 2209095"/>
              <a:gd name="connsiteY16" fmla="*/ 0 h 1495674"/>
              <a:gd name="connsiteX17" fmla="*/ 1624012 w 2209095"/>
              <a:gd name="connsiteY17" fmla="*/ 328861 h 1495674"/>
              <a:gd name="connsiteX18" fmla="*/ 1438275 w 2209095"/>
              <a:gd name="connsiteY18" fmla="*/ 495549 h 1495674"/>
              <a:gd name="connsiteX19" fmla="*/ 1338262 w 2209095"/>
              <a:gd name="connsiteY19" fmla="*/ 76449 h 1495674"/>
              <a:gd name="connsiteX0" fmla="*/ 1338262 w 2209095"/>
              <a:gd name="connsiteY0" fmla="*/ 76449 h 1495674"/>
              <a:gd name="connsiteX1" fmla="*/ 995362 w 2209095"/>
              <a:gd name="connsiteY1" fmla="*/ 281236 h 1495674"/>
              <a:gd name="connsiteX2" fmla="*/ 280987 w 2209095"/>
              <a:gd name="connsiteY2" fmla="*/ 800349 h 1495674"/>
              <a:gd name="connsiteX3" fmla="*/ 0 w 2209095"/>
              <a:gd name="connsiteY3" fmla="*/ 962274 h 1495674"/>
              <a:gd name="connsiteX4" fmla="*/ 171450 w 2209095"/>
              <a:gd name="connsiteY4" fmla="*/ 1495674 h 1495674"/>
              <a:gd name="connsiteX5" fmla="*/ 809625 w 2209095"/>
              <a:gd name="connsiteY5" fmla="*/ 1476624 h 1495674"/>
              <a:gd name="connsiteX6" fmla="*/ 862012 w 2209095"/>
              <a:gd name="connsiteY6" fmla="*/ 1457574 h 1495674"/>
              <a:gd name="connsiteX7" fmla="*/ 828675 w 2209095"/>
              <a:gd name="connsiteY7" fmla="*/ 1395661 h 1495674"/>
              <a:gd name="connsiteX8" fmla="*/ 1138237 w 2209095"/>
              <a:gd name="connsiteY8" fmla="*/ 1186111 h 1495674"/>
              <a:gd name="connsiteX9" fmla="*/ 1157288 w 2209095"/>
              <a:gd name="connsiteY9" fmla="*/ 1100386 h 1495674"/>
              <a:gd name="connsiteX10" fmla="*/ 1581150 w 2209095"/>
              <a:gd name="connsiteY10" fmla="*/ 709861 h 1495674"/>
              <a:gd name="connsiteX11" fmla="*/ 1626746 w 2209095"/>
              <a:gd name="connsiteY11" fmla="*/ 721125 h 1495674"/>
              <a:gd name="connsiteX12" fmla="*/ 1731168 w 2209095"/>
              <a:gd name="connsiteY12" fmla="*/ 714623 h 1495674"/>
              <a:gd name="connsiteX13" fmla="*/ 1843418 w 2209095"/>
              <a:gd name="connsiteY13" fmla="*/ 655818 h 1495674"/>
              <a:gd name="connsiteX14" fmla="*/ 2203794 w 2209095"/>
              <a:gd name="connsiteY14" fmla="*/ 564501 h 1495674"/>
              <a:gd name="connsiteX15" fmla="*/ 2209095 w 2209095"/>
              <a:gd name="connsiteY15" fmla="*/ 192860 h 1495674"/>
              <a:gd name="connsiteX16" fmla="*/ 2095872 w 2209095"/>
              <a:gd name="connsiteY16" fmla="*/ 0 h 1495674"/>
              <a:gd name="connsiteX17" fmla="*/ 1624012 w 2209095"/>
              <a:gd name="connsiteY17" fmla="*/ 328861 h 1495674"/>
              <a:gd name="connsiteX18" fmla="*/ 1440656 w 2209095"/>
              <a:gd name="connsiteY18" fmla="*/ 514599 h 1495674"/>
              <a:gd name="connsiteX19" fmla="*/ 1338262 w 2209095"/>
              <a:gd name="connsiteY19" fmla="*/ 76449 h 1495674"/>
              <a:gd name="connsiteX0" fmla="*/ 1338262 w 2209095"/>
              <a:gd name="connsiteY0" fmla="*/ 76449 h 1495674"/>
              <a:gd name="connsiteX1" fmla="*/ 995362 w 2209095"/>
              <a:gd name="connsiteY1" fmla="*/ 281236 h 1495674"/>
              <a:gd name="connsiteX2" fmla="*/ 280987 w 2209095"/>
              <a:gd name="connsiteY2" fmla="*/ 800349 h 1495674"/>
              <a:gd name="connsiteX3" fmla="*/ 0 w 2209095"/>
              <a:gd name="connsiteY3" fmla="*/ 962274 h 1495674"/>
              <a:gd name="connsiteX4" fmla="*/ 171450 w 2209095"/>
              <a:gd name="connsiteY4" fmla="*/ 1495674 h 1495674"/>
              <a:gd name="connsiteX5" fmla="*/ 809625 w 2209095"/>
              <a:gd name="connsiteY5" fmla="*/ 1476624 h 1495674"/>
              <a:gd name="connsiteX6" fmla="*/ 862012 w 2209095"/>
              <a:gd name="connsiteY6" fmla="*/ 1457574 h 1495674"/>
              <a:gd name="connsiteX7" fmla="*/ 828675 w 2209095"/>
              <a:gd name="connsiteY7" fmla="*/ 1395661 h 1495674"/>
              <a:gd name="connsiteX8" fmla="*/ 1138237 w 2209095"/>
              <a:gd name="connsiteY8" fmla="*/ 1186111 h 1495674"/>
              <a:gd name="connsiteX9" fmla="*/ 1157288 w 2209095"/>
              <a:gd name="connsiteY9" fmla="*/ 1100386 h 1495674"/>
              <a:gd name="connsiteX10" fmla="*/ 1581150 w 2209095"/>
              <a:gd name="connsiteY10" fmla="*/ 709861 h 1495674"/>
              <a:gd name="connsiteX11" fmla="*/ 1626746 w 2209095"/>
              <a:gd name="connsiteY11" fmla="*/ 721125 h 1495674"/>
              <a:gd name="connsiteX12" fmla="*/ 1731168 w 2209095"/>
              <a:gd name="connsiteY12" fmla="*/ 714623 h 1495674"/>
              <a:gd name="connsiteX13" fmla="*/ 1843418 w 2209095"/>
              <a:gd name="connsiteY13" fmla="*/ 655818 h 1495674"/>
              <a:gd name="connsiteX14" fmla="*/ 2203794 w 2209095"/>
              <a:gd name="connsiteY14" fmla="*/ 564501 h 1495674"/>
              <a:gd name="connsiteX15" fmla="*/ 2209095 w 2209095"/>
              <a:gd name="connsiteY15" fmla="*/ 192860 h 1495674"/>
              <a:gd name="connsiteX16" fmla="*/ 2095872 w 2209095"/>
              <a:gd name="connsiteY16" fmla="*/ 0 h 1495674"/>
              <a:gd name="connsiteX17" fmla="*/ 1631156 w 2209095"/>
              <a:gd name="connsiteY17" fmla="*/ 331242 h 1495674"/>
              <a:gd name="connsiteX18" fmla="*/ 1440656 w 2209095"/>
              <a:gd name="connsiteY18" fmla="*/ 514599 h 1495674"/>
              <a:gd name="connsiteX19" fmla="*/ 1338262 w 2209095"/>
              <a:gd name="connsiteY19" fmla="*/ 76449 h 1495674"/>
              <a:gd name="connsiteX0" fmla="*/ 1338262 w 2209095"/>
              <a:gd name="connsiteY0" fmla="*/ 69305 h 1488530"/>
              <a:gd name="connsiteX1" fmla="*/ 995362 w 2209095"/>
              <a:gd name="connsiteY1" fmla="*/ 274092 h 1488530"/>
              <a:gd name="connsiteX2" fmla="*/ 280987 w 2209095"/>
              <a:gd name="connsiteY2" fmla="*/ 793205 h 1488530"/>
              <a:gd name="connsiteX3" fmla="*/ 0 w 2209095"/>
              <a:gd name="connsiteY3" fmla="*/ 955130 h 1488530"/>
              <a:gd name="connsiteX4" fmla="*/ 171450 w 2209095"/>
              <a:gd name="connsiteY4" fmla="*/ 1488530 h 1488530"/>
              <a:gd name="connsiteX5" fmla="*/ 809625 w 2209095"/>
              <a:gd name="connsiteY5" fmla="*/ 1469480 h 1488530"/>
              <a:gd name="connsiteX6" fmla="*/ 862012 w 2209095"/>
              <a:gd name="connsiteY6" fmla="*/ 1450430 h 1488530"/>
              <a:gd name="connsiteX7" fmla="*/ 828675 w 2209095"/>
              <a:gd name="connsiteY7" fmla="*/ 1388517 h 1488530"/>
              <a:gd name="connsiteX8" fmla="*/ 1138237 w 2209095"/>
              <a:gd name="connsiteY8" fmla="*/ 1178967 h 1488530"/>
              <a:gd name="connsiteX9" fmla="*/ 1157288 w 2209095"/>
              <a:gd name="connsiteY9" fmla="*/ 1093242 h 1488530"/>
              <a:gd name="connsiteX10" fmla="*/ 1581150 w 2209095"/>
              <a:gd name="connsiteY10" fmla="*/ 702717 h 1488530"/>
              <a:gd name="connsiteX11" fmla="*/ 1626746 w 2209095"/>
              <a:gd name="connsiteY11" fmla="*/ 713981 h 1488530"/>
              <a:gd name="connsiteX12" fmla="*/ 1731168 w 2209095"/>
              <a:gd name="connsiteY12" fmla="*/ 707479 h 1488530"/>
              <a:gd name="connsiteX13" fmla="*/ 1843418 w 2209095"/>
              <a:gd name="connsiteY13" fmla="*/ 648674 h 1488530"/>
              <a:gd name="connsiteX14" fmla="*/ 2203794 w 2209095"/>
              <a:gd name="connsiteY14" fmla="*/ 557357 h 1488530"/>
              <a:gd name="connsiteX15" fmla="*/ 2209095 w 2209095"/>
              <a:gd name="connsiteY15" fmla="*/ 185716 h 1488530"/>
              <a:gd name="connsiteX16" fmla="*/ 2110160 w 2209095"/>
              <a:gd name="connsiteY16" fmla="*/ 0 h 1488530"/>
              <a:gd name="connsiteX17" fmla="*/ 1631156 w 2209095"/>
              <a:gd name="connsiteY17" fmla="*/ 324098 h 1488530"/>
              <a:gd name="connsiteX18" fmla="*/ 1440656 w 2209095"/>
              <a:gd name="connsiteY18" fmla="*/ 507455 h 1488530"/>
              <a:gd name="connsiteX19" fmla="*/ 1338262 w 2209095"/>
              <a:gd name="connsiteY19" fmla="*/ 69305 h 14885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209095" h="1488530">
                <a:moveTo>
                  <a:pt x="1338262" y="69305"/>
                </a:moveTo>
                <a:lnTo>
                  <a:pt x="995362" y="274092"/>
                </a:lnTo>
                <a:lnTo>
                  <a:pt x="280987" y="793205"/>
                </a:lnTo>
                <a:lnTo>
                  <a:pt x="0" y="955130"/>
                </a:lnTo>
                <a:lnTo>
                  <a:pt x="171450" y="1488530"/>
                </a:lnTo>
                <a:lnTo>
                  <a:pt x="809625" y="1469480"/>
                </a:lnTo>
                <a:lnTo>
                  <a:pt x="862012" y="1450430"/>
                </a:lnTo>
                <a:lnTo>
                  <a:pt x="828675" y="1388517"/>
                </a:lnTo>
                <a:lnTo>
                  <a:pt x="1138237" y="1178967"/>
                </a:lnTo>
                <a:lnTo>
                  <a:pt x="1157288" y="1093242"/>
                </a:lnTo>
                <a:lnTo>
                  <a:pt x="1581150" y="702717"/>
                </a:lnTo>
                <a:lnTo>
                  <a:pt x="1626746" y="713981"/>
                </a:lnTo>
                <a:lnTo>
                  <a:pt x="1731168" y="707479"/>
                </a:lnTo>
                <a:lnTo>
                  <a:pt x="1843418" y="648674"/>
                </a:lnTo>
                <a:lnTo>
                  <a:pt x="2203794" y="557357"/>
                </a:lnTo>
                <a:lnTo>
                  <a:pt x="2209095" y="185716"/>
                </a:lnTo>
                <a:lnTo>
                  <a:pt x="2110160" y="0"/>
                </a:lnTo>
                <a:lnTo>
                  <a:pt x="1631156" y="324098"/>
                </a:lnTo>
                <a:lnTo>
                  <a:pt x="1440656" y="507455"/>
                </a:lnTo>
                <a:lnTo>
                  <a:pt x="1338262" y="69305"/>
                </a:ln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4" name="Rectangle 2"/>
          <p:cNvSpPr txBox="1">
            <a:spLocks noChangeArrowheads="1"/>
          </p:cNvSpPr>
          <p:nvPr/>
        </p:nvSpPr>
        <p:spPr bwMode="auto">
          <a:xfrm>
            <a:off x="1143000" y="11"/>
            <a:ext cx="9906000" cy="408111"/>
          </a:xfrm>
          <a:prstGeom prst="rect">
            <a:avLst/>
          </a:prstGeom>
          <a:gradFill rotWithShape="1">
            <a:gsLst>
              <a:gs pos="0">
                <a:srgbClr val="000066"/>
              </a:gs>
              <a:gs pos="50000">
                <a:srgbClr val="0000FF"/>
              </a:gs>
              <a:gs pos="100000">
                <a:srgbClr val="000066"/>
              </a:gs>
            </a:gsLst>
            <a:lin ang="5400000" scaled="1"/>
          </a:gradFill>
          <a:ln w="9525">
            <a:noFill/>
            <a:miter lim="800000"/>
            <a:headEnd/>
            <a:tailEnd/>
          </a:ln>
        </p:spPr>
        <p:txBody>
          <a:bodyPr vert="horz" wrap="square" lIns="91428" tIns="45714" rIns="91428" bIns="45714" numCol="1" anchor="ctr"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2000" b="1" i="0" u="none" strike="noStrike" kern="1200" cap="none" spc="0" normalizeH="0" baseline="0" noProof="0" dirty="0">
                <a:ln>
                  <a:noFill/>
                </a:ln>
                <a:solidFill>
                  <a:prstClr val="white"/>
                </a:solidFill>
                <a:effectLst/>
                <a:uLnTx/>
                <a:uFillTx/>
                <a:latin typeface="ＭＳ Ｐゴシック" pitchFamily="50" charset="-128"/>
                <a:ea typeface="ＭＳ Ｐゴシック" pitchFamily="50" charset="-128"/>
                <a:cs typeface="+mn-cs"/>
              </a:rPr>
              <a:t>1</a:t>
            </a:r>
            <a:r>
              <a:rPr kumimoji="1" lang="ja-JP" altLang="en-US" sz="2000" b="1" i="0" u="none" strike="noStrike" kern="1200" cap="none" spc="0" normalizeH="0" baseline="0" noProof="0" dirty="0">
                <a:ln>
                  <a:noFill/>
                </a:ln>
                <a:solidFill>
                  <a:prstClr val="white"/>
                </a:solidFill>
                <a:effectLst/>
                <a:uLnTx/>
                <a:uFillTx/>
                <a:latin typeface="ＭＳ Ｐゴシック" pitchFamily="50" charset="-128"/>
                <a:ea typeface="ＭＳ Ｐゴシック" pitchFamily="50" charset="-128"/>
                <a:cs typeface="+mn-cs"/>
              </a:rPr>
              <a:t> ．大阪駅周辺</a:t>
            </a:r>
            <a:endParaRPr kumimoji="1" lang="en-US" altLang="ja-JP" sz="2000" b="1" i="0" u="none" strike="noStrike" kern="1200" cap="none" spc="0" normalizeH="0" baseline="0" noProof="0" dirty="0">
              <a:ln>
                <a:noFill/>
              </a:ln>
              <a:solidFill>
                <a:prstClr val="white"/>
              </a:solidFill>
              <a:effectLst/>
              <a:uLnTx/>
              <a:uFillTx/>
              <a:latin typeface="ＭＳ Ｐゴシック" pitchFamily="50" charset="-128"/>
              <a:ea typeface="ＭＳ Ｐゴシック" pitchFamily="50" charset="-128"/>
              <a:cs typeface="+mn-cs"/>
            </a:endParaRPr>
          </a:p>
        </p:txBody>
      </p:sp>
      <p:sp>
        <p:nvSpPr>
          <p:cNvPr id="8" name="テキスト ボックス 7"/>
          <p:cNvSpPr txBox="1"/>
          <p:nvPr/>
        </p:nvSpPr>
        <p:spPr>
          <a:xfrm>
            <a:off x="1143000" y="548682"/>
            <a:ext cx="3800872" cy="6048669"/>
          </a:xfrm>
          <a:prstGeom prst="rect">
            <a:avLst/>
          </a:prstGeom>
          <a:noFill/>
          <a:ln>
            <a:solidFill>
              <a:schemeClr val="tx1"/>
            </a:solidFill>
            <a:prstDash val="sysDash"/>
          </a:ln>
        </p:spPr>
        <p:txBody>
          <a:bodyPr wrap="square" lIns="36000" tIns="36000" rIns="36000" bIns="36000" rtlCol="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ＭＳ Ｐゴシック" pitchFamily="50" charset="-128"/>
                <a:ea typeface="ＭＳ Ｐゴシック"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ＭＳ Ｐゴシック" pitchFamily="50" charset="-128"/>
                <a:ea typeface="ＭＳ Ｐゴシック" pitchFamily="50" charset="-128"/>
                <a:cs typeface="+mn-cs"/>
              </a:rPr>
              <a:t>地区の位置付け</a:t>
            </a:r>
            <a:r>
              <a:rPr kumimoji="1" lang="en-US" altLang="ja-JP" sz="1100" b="0" i="0" u="none" strike="noStrike" kern="1200" cap="none" spc="0" normalizeH="0" baseline="0" noProof="0" dirty="0">
                <a:ln>
                  <a:noFill/>
                </a:ln>
                <a:solidFill>
                  <a:prstClr val="black"/>
                </a:solidFill>
                <a:effectLst/>
                <a:uLnTx/>
                <a:uFillTx/>
                <a:latin typeface="ＭＳ Ｐゴシック" pitchFamily="50" charset="-128"/>
                <a:ea typeface="ＭＳ Ｐゴシック" pitchFamily="50" charset="-128"/>
                <a:cs typeface="+mn-cs"/>
              </a:rPr>
              <a:t>】</a:t>
            </a:r>
          </a:p>
          <a:p>
            <a:pPr marL="180975" marR="0" lvl="0" indent="-85725" algn="l" defTabSz="914400" rtl="0" eaLnBrk="1" fontAlgn="auto" latinLnBrk="0" hangingPunct="1">
              <a:lnSpc>
                <a:spcPct val="100000"/>
              </a:lnSpc>
              <a:spcBef>
                <a:spcPts val="0"/>
              </a:spcBef>
              <a:spcAft>
                <a:spcPts val="0"/>
              </a:spcAft>
              <a:buClrTx/>
              <a:buSzTx/>
              <a:buFont typeface="Arial" pitchFamily="34" charset="0"/>
              <a:buChar char="•"/>
              <a:tabLst/>
              <a:defRPr/>
            </a:pPr>
            <a:r>
              <a:rPr kumimoji="1" lang="ja-JP" altLang="en-US"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本地域は鉄道</a:t>
            </a:r>
            <a:r>
              <a:rPr kumimoji="1" lang="en-US" altLang="ja-JP"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4</a:t>
            </a:r>
            <a:r>
              <a:rPr kumimoji="1" lang="ja-JP" altLang="en-US"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社（ＪＲ、阪急、阪神、</a:t>
            </a:r>
            <a:r>
              <a:rPr kumimoji="1" lang="en-US" altLang="ja-JP"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Osaka Metro</a:t>
            </a:r>
            <a:r>
              <a:rPr kumimoji="1" lang="ja-JP" altLang="en-US"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a:t>
            </a:r>
            <a:r>
              <a:rPr kumimoji="1" lang="en-US" altLang="ja-JP"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7</a:t>
            </a:r>
            <a:r>
              <a:rPr kumimoji="1" lang="ja-JP" altLang="en-US"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駅が集中し、１日に約</a:t>
            </a:r>
            <a:r>
              <a:rPr kumimoji="1" lang="en-US" altLang="ja-JP"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250</a:t>
            </a:r>
            <a:r>
              <a:rPr kumimoji="1" lang="ja-JP" altLang="en-US"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万人の乗り降りがある西日本最大のターミナル（全国では新宿・渋谷・池袋に次いで第４位）であり、主要都市とのアクセス性に優れ、国土軸との結節点となっている。</a:t>
            </a:r>
            <a:endParaRPr kumimoji="1" lang="en-US" altLang="ja-JP"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180975" marR="0" lvl="0" indent="-85725" algn="l" defTabSz="914400" rtl="0" eaLnBrk="1" fontAlgn="auto" latinLnBrk="0" hangingPunct="1">
              <a:lnSpc>
                <a:spcPct val="100000"/>
              </a:lnSpc>
              <a:spcBef>
                <a:spcPts val="0"/>
              </a:spcBef>
              <a:spcAft>
                <a:spcPts val="0"/>
              </a:spcAft>
              <a:buClrTx/>
              <a:buSzTx/>
              <a:buFont typeface="Arial" pitchFamily="34" charset="0"/>
              <a:buChar char="•"/>
              <a:tabLst/>
              <a:defRPr/>
            </a:pPr>
            <a:r>
              <a:rPr kumimoji="1" lang="ja-JP" altLang="en-US"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本地域は、百貨店に代表される繁華街として発展し、また大阪駅前ビルの再開発、ハービス</a:t>
            </a:r>
            <a:r>
              <a:rPr kumimoji="1" lang="en-US" altLang="ja-JP"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OSAKA</a:t>
            </a:r>
            <a:r>
              <a:rPr kumimoji="1" lang="ja-JP" altLang="en-US"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などの西梅田再開発などによりオフィスビルの建設が続いた、業務・商業の都市機能の一大集積地である。</a:t>
            </a:r>
            <a:endParaRPr kumimoji="1" lang="en-US" altLang="ja-JP"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180975" marR="0" lvl="0" indent="-85725" algn="l" defTabSz="914400" rtl="0" eaLnBrk="1" fontAlgn="auto" latinLnBrk="0" hangingPunct="1">
              <a:lnSpc>
                <a:spcPct val="100000"/>
              </a:lnSpc>
              <a:spcBef>
                <a:spcPts val="0"/>
              </a:spcBef>
              <a:spcAft>
                <a:spcPts val="0"/>
              </a:spcAft>
              <a:buClrTx/>
              <a:buSzTx/>
              <a:buFont typeface="Arial" pitchFamily="34" charset="0"/>
              <a:buChar char="•"/>
              <a:tabLst/>
              <a:defRPr/>
            </a:pPr>
            <a:r>
              <a:rPr kumimoji="1" lang="ja-JP" altLang="en-US"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近年も、グランフロント大阪や大阪梅田ツインタワーズノース（阪急百貨店）・サウス（阪神百貨店）等の業務・商業機能を有する複合施設が順次完成しており、 現在もグラングリーン大阪の</a:t>
            </a:r>
            <a:r>
              <a:rPr kumimoji="1" lang="ja-JP" altLang="en-US" sz="1100" b="0" i="0" u="none" strike="noStrike" kern="1200" cap="none" spc="0" normalizeH="0" baseline="0" noProof="0" dirty="0">
                <a:ln>
                  <a:noFill/>
                </a:ln>
                <a:effectLst/>
                <a:uLnTx/>
                <a:uFillTx/>
                <a:latin typeface="ＭＳ Ｐ明朝" pitchFamily="18" charset="-128"/>
                <a:ea typeface="ＭＳ Ｐ明朝" pitchFamily="18" charset="-128"/>
                <a:cs typeface="+mn-cs"/>
              </a:rPr>
              <a:t>分譲棟・賃貸棟や大阪駅西北ビル、</a:t>
            </a:r>
            <a:r>
              <a:rPr kumimoji="1" lang="en-US" altLang="ja-JP" sz="1100" b="0" i="0" u="none" strike="noStrike" kern="1200" cap="none" spc="0" normalizeH="0" baseline="0" noProof="0" dirty="0">
                <a:ln>
                  <a:noFill/>
                </a:ln>
                <a:effectLst/>
                <a:uLnTx/>
                <a:uFillTx/>
                <a:latin typeface="ＭＳ Ｐ明朝" pitchFamily="18" charset="-128"/>
                <a:ea typeface="ＭＳ Ｐ明朝" pitchFamily="18" charset="-128"/>
                <a:cs typeface="+mn-cs"/>
              </a:rPr>
              <a:t>JP</a:t>
            </a:r>
            <a:r>
              <a:rPr kumimoji="1" lang="ja-JP" altLang="en-US" sz="1100" b="0" i="0" u="none" strike="noStrike" kern="1200" cap="none" spc="0" normalizeH="0" baseline="0" noProof="0" dirty="0">
                <a:ln>
                  <a:noFill/>
                </a:ln>
                <a:effectLst/>
                <a:uLnTx/>
                <a:uFillTx/>
                <a:latin typeface="ＭＳ Ｐ明朝" pitchFamily="18" charset="-128"/>
                <a:ea typeface="ＭＳ Ｐ明朝" pitchFamily="18" charset="-128"/>
                <a:cs typeface="+mn-cs"/>
              </a:rPr>
              <a:t>タワー大阪の整備工事が進められて</a:t>
            </a:r>
            <a:r>
              <a:rPr kumimoji="1" lang="ja-JP" altLang="en-US" sz="1100" b="0" i="0" u="none" strike="noStrike" kern="1200" cap="none" spc="0" normalizeH="0" baseline="0" noProof="0" dirty="0" smtClean="0">
                <a:ln>
                  <a:noFill/>
                </a:ln>
                <a:effectLst/>
                <a:uLnTx/>
                <a:uFillTx/>
                <a:latin typeface="ＭＳ Ｐ明朝" pitchFamily="18" charset="-128"/>
                <a:ea typeface="ＭＳ Ｐ明朝" pitchFamily="18" charset="-128"/>
                <a:cs typeface="+mn-cs"/>
              </a:rPr>
              <a:t>いる。</a:t>
            </a:r>
            <a:endParaRPr kumimoji="1" lang="en-US" altLang="ja-JP" sz="1100" b="0" i="0" u="none" strike="noStrike" kern="1200" cap="none" spc="0" normalizeH="0" baseline="0" noProof="0" dirty="0" smtClean="0">
              <a:ln>
                <a:noFill/>
              </a:ln>
              <a:effectLst/>
              <a:uLnTx/>
              <a:uFillTx/>
              <a:latin typeface="ＭＳ Ｐ明朝" pitchFamily="18" charset="-128"/>
              <a:ea typeface="ＭＳ Ｐ明朝" pitchFamily="18" charset="-128"/>
              <a:cs typeface="+mn-cs"/>
            </a:endParaRPr>
          </a:p>
          <a:p>
            <a:pPr marL="180975" marR="0" lvl="0" indent="-85725" algn="l" defTabSz="914400" rtl="0" eaLnBrk="1" fontAlgn="auto" latinLnBrk="0" hangingPunct="1">
              <a:lnSpc>
                <a:spcPct val="100000"/>
              </a:lnSpc>
              <a:spcBef>
                <a:spcPts val="0"/>
              </a:spcBef>
              <a:spcAft>
                <a:spcPts val="0"/>
              </a:spcAft>
              <a:buClrTx/>
              <a:buSzTx/>
              <a:buFont typeface="Arial" pitchFamily="34" charset="0"/>
              <a:buChar char="•"/>
              <a:tabLst/>
              <a:defRPr/>
            </a:pPr>
            <a:r>
              <a:rPr kumimoji="1" lang="en-US" altLang="ja-JP" sz="1100" b="0" i="0" u="none" strike="noStrike" kern="1200" cap="none" spc="0" normalizeH="0" baseline="0" noProof="0" dirty="0">
                <a:ln>
                  <a:noFill/>
                </a:ln>
                <a:effectLst/>
                <a:uLnTx/>
                <a:uFillTx/>
                <a:latin typeface="ＭＳ Ｐ明朝" pitchFamily="18" charset="-128"/>
                <a:ea typeface="ＭＳ Ｐ明朝" pitchFamily="18" charset="-128"/>
                <a:cs typeface="+mn-cs"/>
              </a:rPr>
              <a:t>1942</a:t>
            </a:r>
            <a:r>
              <a:rPr kumimoji="1" lang="ja-JP" altLang="en-US" sz="1100" b="0" i="0" u="none" strike="noStrike" kern="1200" cap="none" spc="0" normalizeH="0" baseline="0" noProof="0" dirty="0">
                <a:ln>
                  <a:noFill/>
                </a:ln>
                <a:effectLst/>
                <a:uLnTx/>
                <a:uFillTx/>
                <a:latin typeface="ＭＳ Ｐ明朝" pitchFamily="18" charset="-128"/>
                <a:ea typeface="ＭＳ Ｐ明朝" pitchFamily="18" charset="-128"/>
                <a:cs typeface="+mn-cs"/>
              </a:rPr>
              <a:t>年の大阪駅前地下道（面積約</a:t>
            </a:r>
            <a:r>
              <a:rPr kumimoji="1" lang="en-US" altLang="ja-JP" sz="1100" b="0" i="0" u="none" strike="noStrike" kern="1200" cap="none" spc="0" normalizeH="0" baseline="0" noProof="0" dirty="0">
                <a:ln>
                  <a:noFill/>
                </a:ln>
                <a:effectLst/>
                <a:uLnTx/>
                <a:uFillTx/>
                <a:latin typeface="ＭＳ Ｐ明朝" pitchFamily="18" charset="-128"/>
                <a:ea typeface="ＭＳ Ｐ明朝" pitchFamily="18" charset="-128"/>
                <a:cs typeface="+mn-cs"/>
              </a:rPr>
              <a:t>6</a:t>
            </a:r>
            <a:r>
              <a:rPr kumimoji="1" lang="ja-JP" altLang="en-US" sz="1100" b="0" i="0" u="none" strike="noStrike" kern="1200" cap="none" spc="0" normalizeH="0" baseline="0" noProof="0" dirty="0">
                <a:ln>
                  <a:noFill/>
                </a:ln>
                <a:effectLst/>
                <a:uLnTx/>
                <a:uFillTx/>
                <a:latin typeface="ＭＳ Ｐ明朝" pitchFamily="18" charset="-128"/>
                <a:ea typeface="ＭＳ Ｐ明朝" pitchFamily="18" charset="-128"/>
                <a:cs typeface="+mn-cs"/>
              </a:rPr>
              <a:t>千㎡）の供用以降、</a:t>
            </a:r>
            <a:r>
              <a:rPr kumimoji="1" lang="en-US" altLang="ja-JP" sz="1100" b="0" i="0" u="none" strike="noStrike" kern="1200" cap="none" spc="0" normalizeH="0" baseline="0" noProof="0" dirty="0">
                <a:ln>
                  <a:noFill/>
                </a:ln>
                <a:effectLst/>
                <a:uLnTx/>
                <a:uFillTx/>
                <a:latin typeface="ＭＳ Ｐ明朝" pitchFamily="18" charset="-128"/>
                <a:ea typeface="ＭＳ Ｐ明朝" pitchFamily="18" charset="-128"/>
                <a:cs typeface="+mn-cs"/>
              </a:rPr>
              <a:t>1960</a:t>
            </a:r>
            <a:r>
              <a:rPr kumimoji="1" lang="ja-JP" altLang="en-US" sz="1100" b="0" i="0" u="none" strike="noStrike" kern="1200" cap="none" spc="0" normalizeH="0" baseline="0" noProof="0" dirty="0">
                <a:ln>
                  <a:noFill/>
                </a:ln>
                <a:effectLst/>
                <a:uLnTx/>
                <a:uFillTx/>
                <a:latin typeface="ＭＳ Ｐ明朝" pitchFamily="18" charset="-128"/>
                <a:ea typeface="ＭＳ Ｐ明朝" pitchFamily="18" charset="-128"/>
                <a:cs typeface="+mn-cs"/>
              </a:rPr>
              <a:t>年代には地下街が順次開業し</a:t>
            </a:r>
            <a:r>
              <a:rPr kumimoji="1" lang="en-US" altLang="ja-JP" sz="1100" b="0" i="0" u="none" strike="noStrike" kern="1200" cap="none" spc="0" normalizeH="0" baseline="0" noProof="0" dirty="0">
                <a:ln>
                  <a:noFill/>
                </a:ln>
                <a:effectLst/>
                <a:uLnTx/>
                <a:uFillTx/>
                <a:latin typeface="ＭＳ Ｐ明朝" pitchFamily="18" charset="-128"/>
                <a:ea typeface="ＭＳ Ｐ明朝" pitchFamily="18" charset="-128"/>
                <a:cs typeface="+mn-cs"/>
              </a:rPr>
              <a:t>1988</a:t>
            </a:r>
            <a:r>
              <a:rPr kumimoji="1" lang="ja-JP" altLang="en-US" sz="1100" b="0" i="0" u="none" strike="noStrike" kern="1200" cap="none" spc="0" normalizeH="0" baseline="0" noProof="0" dirty="0">
                <a:ln>
                  <a:noFill/>
                </a:ln>
                <a:effectLst/>
                <a:uLnTx/>
                <a:uFillTx/>
                <a:latin typeface="ＭＳ Ｐ明朝" pitchFamily="18" charset="-128"/>
                <a:ea typeface="ＭＳ Ｐ明朝" pitchFamily="18" charset="-128"/>
                <a:cs typeface="+mn-cs"/>
              </a:rPr>
              <a:t>年頃に約</a:t>
            </a:r>
            <a:r>
              <a:rPr kumimoji="1" lang="en-US" altLang="ja-JP" sz="1100" b="0" i="0" u="none" strike="noStrike" kern="1200" cap="none" spc="0" normalizeH="0" baseline="0" noProof="0" dirty="0">
                <a:ln>
                  <a:noFill/>
                </a:ln>
                <a:effectLst/>
                <a:uLnTx/>
                <a:uFillTx/>
                <a:latin typeface="ＭＳ Ｐ明朝" pitchFamily="18" charset="-128"/>
                <a:ea typeface="ＭＳ Ｐ明朝" pitchFamily="18" charset="-128"/>
                <a:cs typeface="+mn-cs"/>
              </a:rPr>
              <a:t>4.5</a:t>
            </a:r>
            <a:r>
              <a:rPr kumimoji="1" lang="ja-JP" altLang="en-US" sz="1100" b="0" i="0" u="none" strike="noStrike" kern="1200" cap="none" spc="0" normalizeH="0" baseline="0" noProof="0" dirty="0">
                <a:ln>
                  <a:noFill/>
                </a:ln>
                <a:effectLst/>
                <a:uLnTx/>
                <a:uFillTx/>
                <a:latin typeface="ＭＳ Ｐ明朝" pitchFamily="18" charset="-128"/>
                <a:ea typeface="ＭＳ Ｐ明朝" pitchFamily="18" charset="-128"/>
                <a:cs typeface="+mn-cs"/>
              </a:rPr>
              <a:t>万㎡となり、現在では約</a:t>
            </a:r>
            <a:r>
              <a:rPr kumimoji="1" lang="en-US" altLang="ja-JP" sz="1100" b="0" i="0" u="none" strike="noStrike" kern="1200" cap="none" spc="0" normalizeH="0" baseline="0" noProof="0" dirty="0">
                <a:ln>
                  <a:noFill/>
                </a:ln>
                <a:effectLst/>
                <a:uLnTx/>
                <a:uFillTx/>
                <a:latin typeface="ＭＳ Ｐ明朝" pitchFamily="18" charset="-128"/>
                <a:ea typeface="ＭＳ Ｐ明朝" pitchFamily="18" charset="-128"/>
                <a:cs typeface="+mn-cs"/>
              </a:rPr>
              <a:t>8.8</a:t>
            </a:r>
            <a:r>
              <a:rPr kumimoji="1" lang="ja-JP" altLang="en-US" sz="1100" b="0" i="0" u="none" strike="noStrike" kern="1200" cap="none" spc="0" normalizeH="0" baseline="0" noProof="0" dirty="0">
                <a:ln>
                  <a:noFill/>
                </a:ln>
                <a:effectLst/>
                <a:uLnTx/>
                <a:uFillTx/>
                <a:latin typeface="ＭＳ Ｐ明朝" pitchFamily="18" charset="-128"/>
                <a:ea typeface="ＭＳ Ｐ明朝" pitchFamily="18" charset="-128"/>
                <a:cs typeface="+mn-cs"/>
              </a:rPr>
              <a:t>万㎡（甲子園球場の約</a:t>
            </a:r>
            <a:r>
              <a:rPr kumimoji="1" lang="en-US" altLang="ja-JP" sz="1100" b="0" i="0" u="none" strike="noStrike" kern="1200" cap="none" spc="0" normalizeH="0" baseline="0" noProof="0" dirty="0">
                <a:ln>
                  <a:noFill/>
                </a:ln>
                <a:effectLst/>
                <a:uLnTx/>
                <a:uFillTx/>
                <a:latin typeface="ＭＳ Ｐ明朝" pitchFamily="18" charset="-128"/>
                <a:ea typeface="ＭＳ Ｐ明朝" pitchFamily="18" charset="-128"/>
                <a:cs typeface="+mn-cs"/>
              </a:rPr>
              <a:t>2.3</a:t>
            </a:r>
            <a:r>
              <a:rPr kumimoji="1" lang="ja-JP" altLang="en-US" sz="1100" b="0" i="0" u="none" strike="noStrike" kern="1200" cap="none" spc="0" normalizeH="0" baseline="0" noProof="0" dirty="0">
                <a:ln>
                  <a:noFill/>
                </a:ln>
                <a:effectLst/>
                <a:uLnTx/>
                <a:uFillTx/>
                <a:latin typeface="ＭＳ Ｐ明朝" pitchFamily="18" charset="-128"/>
                <a:ea typeface="ＭＳ Ｐ明朝" pitchFamily="18" charset="-128"/>
                <a:cs typeface="+mn-cs"/>
              </a:rPr>
              <a:t>個分）の広さを有して</a:t>
            </a:r>
            <a:r>
              <a:rPr kumimoji="1" lang="ja-JP" altLang="en-US" sz="1100" b="0" i="0" u="none" strike="noStrike" kern="1200" cap="none" spc="0" normalizeH="0" baseline="0" noProof="0" dirty="0" smtClean="0">
                <a:ln>
                  <a:noFill/>
                </a:ln>
                <a:effectLst/>
                <a:uLnTx/>
                <a:uFillTx/>
                <a:latin typeface="ＭＳ Ｐ明朝" pitchFamily="18" charset="-128"/>
                <a:ea typeface="ＭＳ Ｐ明朝" pitchFamily="18" charset="-128"/>
                <a:cs typeface="+mn-cs"/>
              </a:rPr>
              <a:t>いる</a:t>
            </a:r>
            <a:r>
              <a:rPr kumimoji="1" lang="ja-JP" altLang="en-US" sz="1100" b="0" i="0" u="none" strike="noStrike" kern="1200" cap="none" spc="0" normalizeH="0" baseline="0" noProof="0" dirty="0">
                <a:ln>
                  <a:noFill/>
                </a:ln>
                <a:effectLst/>
                <a:uLnTx/>
                <a:uFillTx/>
                <a:latin typeface="ＭＳ Ｐ明朝" pitchFamily="18" charset="-128"/>
                <a:ea typeface="ＭＳ Ｐ明朝" pitchFamily="18" charset="-128"/>
                <a:cs typeface="+mn-cs"/>
              </a:rPr>
              <a:t>。</a:t>
            </a:r>
            <a:endParaRPr kumimoji="1" lang="en-US" altLang="ja-JP" sz="1100" b="0" i="0" u="none" strike="noStrike" kern="1200" cap="none" spc="0" normalizeH="0" baseline="0" noProof="0" dirty="0">
              <a:ln>
                <a:noFill/>
              </a:ln>
              <a:effectLst/>
              <a:uLnTx/>
              <a:uFillTx/>
              <a:latin typeface="ＭＳ Ｐ明朝" pitchFamily="18" charset="-128"/>
              <a:ea typeface="ＭＳ Ｐ明朝" pitchFamily="18" charset="-128"/>
              <a:cs typeface="+mn-cs"/>
            </a:endParaRPr>
          </a:p>
          <a:p>
            <a:pPr marL="85725" marR="0" lvl="0" indent="-85725"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effectLst/>
                <a:uLnTx/>
                <a:uFillTx/>
                <a:latin typeface="ＭＳ Ｐ明朝" pitchFamily="18" charset="-128"/>
                <a:ea typeface="ＭＳ Ｐ明朝" pitchFamily="18" charset="-128"/>
                <a:cs typeface="+mn-cs"/>
              </a:rPr>
              <a:t>【</a:t>
            </a:r>
            <a:r>
              <a:rPr kumimoji="1" lang="ja-JP" altLang="en-US" sz="1100" b="0" i="0" u="none" strike="noStrike" kern="120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mn-cs"/>
              </a:rPr>
              <a:t>土地利用の課題</a:t>
            </a:r>
            <a:r>
              <a:rPr kumimoji="1" lang="en-US" altLang="ja-JP" sz="1100" b="0" i="0" u="none" strike="noStrike" kern="120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mn-cs"/>
              </a:rPr>
              <a:t>】</a:t>
            </a:r>
          </a:p>
          <a:p>
            <a:pPr marL="180975" marR="0" lvl="0" indent="-85725" algn="l" defTabSz="914400" rtl="0" eaLnBrk="1" fontAlgn="auto" latinLnBrk="0" hangingPunct="1">
              <a:lnSpc>
                <a:spcPct val="100000"/>
              </a:lnSpc>
              <a:spcBef>
                <a:spcPts val="0"/>
              </a:spcBef>
              <a:spcAft>
                <a:spcPts val="0"/>
              </a:spcAft>
              <a:buClrTx/>
              <a:buSzTx/>
              <a:buFont typeface="Arial" pitchFamily="34" charset="0"/>
              <a:buChar char="•"/>
              <a:tabLst/>
              <a:defRPr/>
            </a:pPr>
            <a:r>
              <a:rPr kumimoji="1" lang="ja-JP" altLang="en-US" sz="1100" b="0" i="0" u="none" strike="noStrike" kern="1200" cap="none" spc="0" normalizeH="0" baseline="0" noProof="0" dirty="0">
                <a:ln>
                  <a:noFill/>
                </a:ln>
                <a:effectLst/>
                <a:uLnTx/>
                <a:uFillTx/>
                <a:latin typeface="ＭＳ Ｐ明朝" pitchFamily="18" charset="-128"/>
                <a:ea typeface="ＭＳ Ｐ明朝" pitchFamily="18" charset="-128"/>
                <a:cs typeface="+mn-cs"/>
              </a:rPr>
              <a:t>業務・商業の中枢である一方、これまで、各開発がバラバラに実施されてきており、大阪駅周辺で一体性のあるまちづくりが不十分</a:t>
            </a:r>
            <a:r>
              <a:rPr kumimoji="1" lang="ja-JP" altLang="en-US" sz="1100" b="0" i="0" u="none" strike="noStrike" kern="1200" cap="none" spc="0" normalizeH="0" baseline="0" noProof="0" dirty="0" smtClean="0">
                <a:ln>
                  <a:noFill/>
                </a:ln>
                <a:effectLst/>
                <a:uLnTx/>
                <a:uFillTx/>
                <a:latin typeface="ＭＳ Ｐ明朝" pitchFamily="18" charset="-128"/>
                <a:ea typeface="ＭＳ Ｐ明朝" pitchFamily="18" charset="-128"/>
                <a:cs typeface="+mn-cs"/>
              </a:rPr>
              <a:t>。</a:t>
            </a:r>
            <a:endParaRPr kumimoji="1" lang="en-US" altLang="ja-JP" sz="1100" b="0" i="0" u="none" strike="noStrike" kern="1200" cap="none" spc="0" normalizeH="0" baseline="0" noProof="0" dirty="0" smtClean="0">
              <a:ln>
                <a:noFill/>
              </a:ln>
              <a:effectLst/>
              <a:uLnTx/>
              <a:uFillTx/>
              <a:latin typeface="ＭＳ Ｐ明朝" pitchFamily="18" charset="-128"/>
              <a:ea typeface="ＭＳ Ｐ明朝" pitchFamily="18" charset="-128"/>
              <a:cs typeface="+mn-cs"/>
            </a:endParaRPr>
          </a:p>
          <a:p>
            <a:pPr marL="180975" marR="0" lvl="0" indent="-85725" algn="l" defTabSz="914400" rtl="0" eaLnBrk="1" fontAlgn="auto" latinLnBrk="0" hangingPunct="1">
              <a:lnSpc>
                <a:spcPct val="100000"/>
              </a:lnSpc>
              <a:spcBef>
                <a:spcPts val="0"/>
              </a:spcBef>
              <a:spcAft>
                <a:spcPts val="0"/>
              </a:spcAft>
              <a:buClrTx/>
              <a:buSzTx/>
              <a:buFont typeface="Arial" pitchFamily="34" charset="0"/>
              <a:buChar char="•"/>
              <a:tabLst/>
              <a:defRPr/>
            </a:pPr>
            <a:r>
              <a:rPr kumimoji="1" lang="ja-JP" altLang="en-US" sz="1100" b="0" i="0" u="none" strike="noStrike" kern="1200" cap="none" spc="0" normalizeH="0" baseline="0" noProof="0" dirty="0">
                <a:ln>
                  <a:noFill/>
                </a:ln>
                <a:effectLst/>
                <a:uLnTx/>
                <a:uFillTx/>
                <a:latin typeface="ＭＳ Ｐ明朝" pitchFamily="18" charset="-128"/>
                <a:ea typeface="ＭＳ Ｐ明朝" pitchFamily="18" charset="-128"/>
                <a:cs typeface="+mn-cs"/>
              </a:rPr>
              <a:t>歩道などの公共空間の地域の特性に応じた個性的、魅力的な活用（オープンカフェ等）が十分でなく、民間主体のまちの運営が</a:t>
            </a:r>
            <a:r>
              <a:rPr kumimoji="1" lang="ja-JP" altLang="en-US" sz="1100" b="0" i="0" u="none" strike="noStrike" kern="1200" cap="none" spc="0" normalizeH="0" baseline="0" noProof="0" dirty="0" smtClean="0">
                <a:ln>
                  <a:noFill/>
                </a:ln>
                <a:effectLst/>
                <a:uLnTx/>
                <a:uFillTx/>
                <a:latin typeface="ＭＳ Ｐ明朝" pitchFamily="18" charset="-128"/>
                <a:ea typeface="ＭＳ Ｐ明朝" pitchFamily="18" charset="-128"/>
                <a:cs typeface="+mn-cs"/>
              </a:rPr>
              <a:t>望まれている。</a:t>
            </a:r>
            <a:endParaRPr kumimoji="1" lang="en-US" altLang="ja-JP" sz="1100" b="0" i="0" u="none" strike="noStrike" kern="1200" cap="none" spc="0" normalizeH="0" baseline="0" noProof="0" dirty="0">
              <a:ln>
                <a:noFill/>
              </a:ln>
              <a:effectLst/>
              <a:uLnTx/>
              <a:uFillTx/>
              <a:latin typeface="ＭＳ Ｐ明朝" pitchFamily="18" charset="-128"/>
              <a:ea typeface="ＭＳ Ｐ明朝" pitchFamily="18" charset="-128"/>
              <a:cs typeface="+mn-cs"/>
            </a:endParaRPr>
          </a:p>
          <a:p>
            <a:pPr marL="180975" marR="0" lvl="0" indent="-85725" algn="l" defTabSz="914400" rtl="0" eaLnBrk="1" fontAlgn="auto" latinLnBrk="0" hangingPunct="1">
              <a:lnSpc>
                <a:spcPct val="100000"/>
              </a:lnSpc>
              <a:spcBef>
                <a:spcPts val="0"/>
              </a:spcBef>
              <a:spcAft>
                <a:spcPts val="0"/>
              </a:spcAft>
              <a:buClrTx/>
              <a:buSzTx/>
              <a:buFont typeface="Arial" pitchFamily="34" charset="0"/>
              <a:buChar char="•"/>
              <a:tabLst/>
              <a:defRPr/>
            </a:pPr>
            <a:r>
              <a:rPr kumimoji="1" lang="ja-JP" altLang="en-US" sz="1100" b="0" i="0" u="none" strike="noStrike" kern="1200" cap="none" spc="0" normalizeH="0" baseline="0" noProof="0" dirty="0">
                <a:ln>
                  <a:noFill/>
                </a:ln>
                <a:effectLst/>
                <a:uLnTx/>
                <a:uFillTx/>
                <a:latin typeface="ＭＳ Ｐ明朝" pitchFamily="18" charset="-128"/>
                <a:ea typeface="ＭＳ Ｐ明朝" pitchFamily="18" charset="-128"/>
                <a:cs typeface="+mn-cs"/>
              </a:rPr>
              <a:t>現在も、うめきた</a:t>
            </a:r>
            <a:r>
              <a:rPr kumimoji="1" lang="en-US" altLang="ja-JP" sz="1100" b="0" i="0" u="none" strike="noStrike" kern="1200" cap="none" spc="0" normalizeH="0" baseline="0" noProof="0" dirty="0">
                <a:ln>
                  <a:noFill/>
                </a:ln>
                <a:effectLst/>
                <a:uLnTx/>
                <a:uFillTx/>
                <a:latin typeface="ＭＳ Ｐ明朝" pitchFamily="18" charset="-128"/>
                <a:ea typeface="ＭＳ Ｐ明朝" pitchFamily="18" charset="-128"/>
                <a:cs typeface="+mn-cs"/>
              </a:rPr>
              <a:t>2</a:t>
            </a:r>
            <a:r>
              <a:rPr kumimoji="1" lang="ja-JP" altLang="en-US" sz="1100" b="0" i="0" u="none" strike="noStrike" kern="1200" cap="none" spc="0" normalizeH="0" baseline="0" noProof="0" dirty="0">
                <a:ln>
                  <a:noFill/>
                </a:ln>
                <a:effectLst/>
                <a:uLnTx/>
                <a:uFillTx/>
                <a:latin typeface="ＭＳ Ｐ明朝" pitchFamily="18" charset="-128"/>
                <a:ea typeface="ＭＳ Ｐ明朝" pitchFamily="18" charset="-128"/>
                <a:cs typeface="+mn-cs"/>
              </a:rPr>
              <a:t>期区域や</a:t>
            </a:r>
            <a:r>
              <a:rPr kumimoji="1" lang="en-US" altLang="ja-JP" sz="1100" b="0" i="0" u="none" strike="noStrike" kern="1200" cap="none" spc="0" normalizeH="0" baseline="0" noProof="0" dirty="0">
                <a:ln>
                  <a:noFill/>
                </a:ln>
                <a:effectLst/>
                <a:uLnTx/>
                <a:uFillTx/>
                <a:latin typeface="ＭＳ Ｐ明朝" pitchFamily="18" charset="-128"/>
                <a:ea typeface="ＭＳ Ｐ明朝" pitchFamily="18" charset="-128"/>
                <a:cs typeface="+mn-cs"/>
              </a:rPr>
              <a:t>JP</a:t>
            </a:r>
            <a:r>
              <a:rPr kumimoji="1" lang="ja-JP" altLang="en-US" sz="1100" b="0" i="0" u="none" strike="noStrike" kern="1200" cap="none" spc="0" normalizeH="0" baseline="0" noProof="0" dirty="0">
                <a:ln>
                  <a:noFill/>
                </a:ln>
                <a:effectLst/>
                <a:uLnTx/>
                <a:uFillTx/>
                <a:latin typeface="ＭＳ Ｐ明朝" pitchFamily="18" charset="-128"/>
                <a:ea typeface="ＭＳ Ｐ明朝" pitchFamily="18" charset="-128"/>
                <a:cs typeface="+mn-cs"/>
              </a:rPr>
              <a:t>タワー大阪などの開発が進んでおり、さらなる都市機能の集積が期待される</a:t>
            </a:r>
            <a:r>
              <a:rPr kumimoji="1" lang="ja-JP" altLang="en-US" sz="1100" b="0" i="0" u="none" strike="noStrike" kern="1200" cap="none" spc="0" normalizeH="0" baseline="0" noProof="0" dirty="0" smtClean="0">
                <a:ln>
                  <a:noFill/>
                </a:ln>
                <a:effectLst/>
                <a:uLnTx/>
                <a:uFillTx/>
                <a:latin typeface="ＭＳ Ｐ明朝" pitchFamily="18" charset="-128"/>
                <a:ea typeface="ＭＳ Ｐ明朝" pitchFamily="18" charset="-128"/>
                <a:cs typeface="+mn-cs"/>
              </a:rPr>
              <a:t>。</a:t>
            </a:r>
            <a:endParaRPr kumimoji="1" lang="en-US" altLang="ja-JP" sz="1100" b="0" i="0" u="none" strike="noStrike" kern="1200" cap="none" spc="0" normalizeH="0" baseline="0" noProof="0" dirty="0">
              <a:ln>
                <a:noFill/>
              </a:ln>
              <a:effectLst/>
              <a:uLnTx/>
              <a:uFillTx/>
              <a:latin typeface="ＭＳ Ｐ明朝" pitchFamily="18" charset="-128"/>
              <a:ea typeface="ＭＳ Ｐ明朝"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mn-cs"/>
              </a:rPr>
              <a:t>【</a:t>
            </a:r>
            <a:r>
              <a:rPr kumimoji="1" lang="ja-JP" altLang="en-US" sz="1100" b="0" i="0" u="none" strike="noStrike" kern="120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mn-cs"/>
              </a:rPr>
              <a:t>交通インフラの課題</a:t>
            </a:r>
            <a:r>
              <a:rPr kumimoji="1" lang="en-US" altLang="ja-JP" sz="1100" b="0" i="0" u="none" strike="noStrike" kern="120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mn-cs"/>
              </a:rPr>
              <a:t>】</a:t>
            </a:r>
          </a:p>
          <a:p>
            <a:pPr marL="173038" marR="0" lvl="0" indent="-85725" algn="l" defTabSz="914400" rtl="0" eaLnBrk="1" fontAlgn="auto" latinLnBrk="0" hangingPunct="1">
              <a:lnSpc>
                <a:spcPct val="100000"/>
              </a:lnSpc>
              <a:spcBef>
                <a:spcPts val="0"/>
              </a:spcBef>
              <a:spcAft>
                <a:spcPts val="0"/>
              </a:spcAft>
              <a:buClrTx/>
              <a:buSzTx/>
              <a:buFont typeface="Arial" pitchFamily="34" charset="0"/>
              <a:buChar char="•"/>
              <a:tabLst/>
              <a:defRPr/>
            </a:pPr>
            <a:r>
              <a:rPr kumimoji="1" lang="ja-JP" altLang="en-US" sz="1100" b="0" i="0" u="none" strike="noStrike" kern="1200" cap="none" spc="0" normalizeH="0" baseline="0" noProof="0" dirty="0">
                <a:ln>
                  <a:noFill/>
                </a:ln>
                <a:effectLst/>
                <a:uLnTx/>
                <a:uFillTx/>
                <a:latin typeface="ＭＳ Ｐ明朝" pitchFamily="18" charset="-128"/>
                <a:ea typeface="ＭＳ Ｐ明朝" pitchFamily="18" charset="-128"/>
                <a:cs typeface="+mn-cs"/>
              </a:rPr>
              <a:t>地上駅、地下駅が混在し、大量の歩行者の動線確保のため、大阪駅北側はデッキ、南側では地下ネットワークが発達しているが、地上、地下、デッキによる多層構造のため、駅間の乗換えなどに複数回の上下移動が必要であり、南北間の移動には迂回が必要で経路も分かりにくい。</a:t>
            </a:r>
            <a:endParaRPr kumimoji="1" lang="en-US" altLang="ja-JP" sz="1100" b="0" i="0" u="none" strike="noStrike" kern="1200" cap="none" spc="0" normalizeH="0" baseline="0" noProof="0" dirty="0">
              <a:ln>
                <a:noFill/>
              </a:ln>
              <a:effectLst/>
              <a:uLnTx/>
              <a:uFillTx/>
              <a:latin typeface="ＭＳ Ｐ明朝" pitchFamily="18" charset="-128"/>
              <a:ea typeface="ＭＳ Ｐ明朝" pitchFamily="18" charset="-128"/>
              <a:cs typeface="+mn-cs"/>
            </a:endParaRPr>
          </a:p>
          <a:p>
            <a:pPr marL="173038" marR="0" lvl="0" indent="-85725" algn="l" defTabSz="914400" rtl="0" eaLnBrk="1" fontAlgn="auto" latinLnBrk="0" hangingPunct="1">
              <a:lnSpc>
                <a:spcPct val="100000"/>
              </a:lnSpc>
              <a:spcBef>
                <a:spcPts val="0"/>
              </a:spcBef>
              <a:spcAft>
                <a:spcPts val="0"/>
              </a:spcAft>
              <a:buClrTx/>
              <a:buSzTx/>
              <a:buFont typeface="Arial" pitchFamily="34" charset="0"/>
              <a:buChar char="•"/>
              <a:tabLst/>
              <a:defRPr/>
            </a:pPr>
            <a:r>
              <a:rPr kumimoji="1" lang="ja-JP" altLang="en-US" sz="1100" b="0" i="0" u="none" strike="noStrike" kern="1200" cap="none" spc="0" normalizeH="0" baseline="0" noProof="0" dirty="0">
                <a:ln>
                  <a:noFill/>
                </a:ln>
                <a:effectLst/>
                <a:uLnTx/>
                <a:uFillTx/>
                <a:latin typeface="ＭＳ Ｐ明朝" pitchFamily="18" charset="-128"/>
                <a:ea typeface="ＭＳ Ｐ明朝" pitchFamily="18" charset="-128"/>
                <a:cs typeface="+mn-cs"/>
              </a:rPr>
              <a:t>地下</a:t>
            </a:r>
            <a:r>
              <a:rPr kumimoji="1" lang="ja-JP" altLang="en-US" sz="1100" b="0" i="0" u="none" strike="noStrike" kern="1200" cap="none" spc="0" normalizeH="0" baseline="0" noProof="0" dirty="0" smtClean="0">
                <a:ln>
                  <a:noFill/>
                </a:ln>
                <a:effectLst/>
                <a:uLnTx/>
                <a:uFillTx/>
                <a:latin typeface="ＭＳ Ｐ明朝" pitchFamily="18" charset="-128"/>
                <a:ea typeface="ＭＳ Ｐ明朝" pitchFamily="18" charset="-128"/>
                <a:cs typeface="+mn-cs"/>
              </a:rPr>
              <a:t>経路</a:t>
            </a:r>
            <a:r>
              <a:rPr kumimoji="1" lang="ja-JP" altLang="en-US" sz="1100" b="0" i="0" u="none" strike="noStrike" kern="1200" cap="none" spc="0" normalizeH="0" baseline="0" noProof="0" dirty="0">
                <a:ln>
                  <a:noFill/>
                </a:ln>
                <a:effectLst/>
                <a:uLnTx/>
                <a:uFillTx/>
                <a:latin typeface="ＭＳ Ｐ明朝" pitchFamily="18" charset="-128"/>
                <a:ea typeface="ＭＳ Ｐ明朝" pitchFamily="18" charset="-128"/>
                <a:cs typeface="+mn-cs"/>
              </a:rPr>
              <a:t>が迷路状で分かりにくく、老朽化も進行している。</a:t>
            </a:r>
            <a:endParaRPr kumimoji="1" lang="en-US" altLang="ja-JP" sz="1100" b="0" i="0" u="none" strike="noStrike" kern="1200" cap="none" spc="0" normalizeH="0" baseline="0" noProof="0" dirty="0">
              <a:ln>
                <a:noFill/>
              </a:ln>
              <a:effectLst/>
              <a:uLnTx/>
              <a:uFillTx/>
              <a:latin typeface="ＭＳ Ｐ明朝" pitchFamily="18" charset="-128"/>
              <a:ea typeface="ＭＳ Ｐ明朝"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100" b="0" i="0" u="none" strike="noStrike" kern="1200" cap="none" spc="0" normalizeH="0" baseline="0" noProof="0" dirty="0">
              <a:ln>
                <a:noFill/>
              </a:ln>
              <a:solidFill>
                <a:prstClr val="black"/>
              </a:solidFill>
              <a:effectLst/>
              <a:uLnTx/>
              <a:uFillTx/>
              <a:latin typeface="ＭＳ 明朝" pitchFamily="17" charset="-128"/>
              <a:ea typeface="ＭＳ 明朝" pitchFamily="17" charset="-128"/>
              <a:cs typeface="+mn-cs"/>
            </a:endParaRPr>
          </a:p>
        </p:txBody>
      </p:sp>
      <p:pic>
        <p:nvPicPr>
          <p:cNvPr id="1027" name="Picture 3"/>
          <p:cNvPicPr>
            <a:picLocks noChangeAspect="1" noChangeArrowheads="1"/>
          </p:cNvPicPr>
          <p:nvPr/>
        </p:nvPicPr>
        <p:blipFill>
          <a:blip r:embed="rId4" cstate="email">
            <a:lum bright="-4000"/>
          </a:blip>
          <a:srcRect/>
          <a:stretch>
            <a:fillRect/>
          </a:stretch>
        </p:blipFill>
        <p:spPr bwMode="auto">
          <a:xfrm>
            <a:off x="9183939" y="600810"/>
            <a:ext cx="1731962" cy="2088232"/>
          </a:xfrm>
          <a:prstGeom prst="rect">
            <a:avLst/>
          </a:prstGeom>
          <a:noFill/>
          <a:ln w="9525">
            <a:solidFill>
              <a:schemeClr val="bg1">
                <a:lumMod val="50000"/>
              </a:schemeClr>
            </a:solidFill>
            <a:miter lim="800000"/>
            <a:headEnd/>
            <a:tailEnd/>
          </a:ln>
        </p:spPr>
      </p:pic>
      <p:sp>
        <p:nvSpPr>
          <p:cNvPr id="9" name="角丸四角形 8"/>
          <p:cNvSpPr/>
          <p:nvPr/>
        </p:nvSpPr>
        <p:spPr>
          <a:xfrm>
            <a:off x="10083826" y="1471073"/>
            <a:ext cx="57171" cy="114341"/>
          </a:xfrm>
          <a:prstGeom prst="roundRect">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10" name="テキスト ボックス 9"/>
          <p:cNvSpPr txBox="1"/>
          <p:nvPr/>
        </p:nvSpPr>
        <p:spPr>
          <a:xfrm>
            <a:off x="9309096" y="1045559"/>
            <a:ext cx="877234" cy="25391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大阪駅周辺</a:t>
            </a:r>
          </a:p>
        </p:txBody>
      </p:sp>
      <p:cxnSp>
        <p:nvCxnSpPr>
          <p:cNvPr id="12" name="直線矢印コネクタ 11"/>
          <p:cNvCxnSpPr/>
          <p:nvPr/>
        </p:nvCxnSpPr>
        <p:spPr>
          <a:xfrm>
            <a:off x="9683629" y="1299556"/>
            <a:ext cx="400194" cy="171512"/>
          </a:xfrm>
          <a:prstGeom prst="straightConnector1">
            <a:avLst/>
          </a:prstGeom>
          <a:ln w="1905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17" name="正方形/長方形 16"/>
          <p:cNvSpPr/>
          <p:nvPr/>
        </p:nvSpPr>
        <p:spPr>
          <a:xfrm rot="19932706">
            <a:off x="7008802" y="3848431"/>
            <a:ext cx="936104" cy="21602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ＪＲ大阪駅</a:t>
            </a:r>
          </a:p>
        </p:txBody>
      </p:sp>
      <p:sp>
        <p:nvSpPr>
          <p:cNvPr id="21" name="正方形/長方形 20"/>
          <p:cNvSpPr/>
          <p:nvPr/>
        </p:nvSpPr>
        <p:spPr bwMode="auto">
          <a:xfrm rot="20455671">
            <a:off x="8077107" y="3189807"/>
            <a:ext cx="137680" cy="959550"/>
          </a:xfrm>
          <a:prstGeom prst="rect">
            <a:avLst/>
          </a:prstGeom>
          <a:solidFill>
            <a:schemeClr val="bg1"/>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eaVert" wrap="none"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御堂筋線梅田駅</a:t>
            </a:r>
          </a:p>
        </p:txBody>
      </p:sp>
      <p:sp>
        <p:nvSpPr>
          <p:cNvPr id="38" name="フリーフォーム 37"/>
          <p:cNvSpPr/>
          <p:nvPr/>
        </p:nvSpPr>
        <p:spPr bwMode="gray">
          <a:xfrm>
            <a:off x="5407328" y="1185622"/>
            <a:ext cx="1641734" cy="3642734"/>
          </a:xfrm>
          <a:custGeom>
            <a:avLst/>
            <a:gdLst>
              <a:gd name="connsiteX0" fmla="*/ 596900 w 1117600"/>
              <a:gd name="connsiteY0" fmla="*/ 31750 h 2305050"/>
              <a:gd name="connsiteX1" fmla="*/ 1035050 w 1117600"/>
              <a:gd name="connsiteY1" fmla="*/ 0 h 2305050"/>
              <a:gd name="connsiteX2" fmla="*/ 1117600 w 1117600"/>
              <a:gd name="connsiteY2" fmla="*/ 374650 h 2305050"/>
              <a:gd name="connsiteX3" fmla="*/ 628650 w 1117600"/>
              <a:gd name="connsiteY3" fmla="*/ 419100 h 2305050"/>
              <a:gd name="connsiteX4" fmla="*/ 793750 w 1117600"/>
              <a:gd name="connsiteY4" fmla="*/ 1758950 h 2305050"/>
              <a:gd name="connsiteX5" fmla="*/ 768350 w 1117600"/>
              <a:gd name="connsiteY5" fmla="*/ 2184400 h 2305050"/>
              <a:gd name="connsiteX6" fmla="*/ 0 w 1117600"/>
              <a:gd name="connsiteY6" fmla="*/ 2305050 h 2305050"/>
              <a:gd name="connsiteX7" fmla="*/ 95250 w 1117600"/>
              <a:gd name="connsiteY7" fmla="*/ 1295400 h 2305050"/>
              <a:gd name="connsiteX8" fmla="*/ 488950 w 1117600"/>
              <a:gd name="connsiteY8" fmla="*/ 304800 h 2305050"/>
              <a:gd name="connsiteX9" fmla="*/ 520700 w 1117600"/>
              <a:gd name="connsiteY9" fmla="*/ 254000 h 2305050"/>
              <a:gd name="connsiteX10" fmla="*/ 527050 w 1117600"/>
              <a:gd name="connsiteY10" fmla="*/ 234950 h 2305050"/>
              <a:gd name="connsiteX11" fmla="*/ 596900 w 1117600"/>
              <a:gd name="connsiteY11" fmla="*/ 31750 h 2305050"/>
              <a:gd name="connsiteX0" fmla="*/ 1372096 w 1892796"/>
              <a:gd name="connsiteY0" fmla="*/ 31750 h 4249266"/>
              <a:gd name="connsiteX1" fmla="*/ 1810246 w 1892796"/>
              <a:gd name="connsiteY1" fmla="*/ 0 h 4249266"/>
              <a:gd name="connsiteX2" fmla="*/ 1892796 w 1892796"/>
              <a:gd name="connsiteY2" fmla="*/ 374650 h 4249266"/>
              <a:gd name="connsiteX3" fmla="*/ 1403846 w 1892796"/>
              <a:gd name="connsiteY3" fmla="*/ 419100 h 4249266"/>
              <a:gd name="connsiteX4" fmla="*/ 1568946 w 1892796"/>
              <a:gd name="connsiteY4" fmla="*/ 1758950 h 4249266"/>
              <a:gd name="connsiteX5" fmla="*/ 1543546 w 1892796"/>
              <a:gd name="connsiteY5" fmla="*/ 2184400 h 4249266"/>
              <a:gd name="connsiteX6" fmla="*/ 0 w 1892796"/>
              <a:gd name="connsiteY6" fmla="*/ 4249266 h 4249266"/>
              <a:gd name="connsiteX7" fmla="*/ 870446 w 1892796"/>
              <a:gd name="connsiteY7" fmla="*/ 1295400 h 4249266"/>
              <a:gd name="connsiteX8" fmla="*/ 1264146 w 1892796"/>
              <a:gd name="connsiteY8" fmla="*/ 304800 h 4249266"/>
              <a:gd name="connsiteX9" fmla="*/ 1295896 w 1892796"/>
              <a:gd name="connsiteY9" fmla="*/ 254000 h 4249266"/>
              <a:gd name="connsiteX10" fmla="*/ 1302246 w 1892796"/>
              <a:gd name="connsiteY10" fmla="*/ 234950 h 4249266"/>
              <a:gd name="connsiteX11" fmla="*/ 1372096 w 1892796"/>
              <a:gd name="connsiteY11" fmla="*/ 31750 h 4249266"/>
              <a:gd name="connsiteX0" fmla="*/ 1372096 w 1892796"/>
              <a:gd name="connsiteY0" fmla="*/ 31750 h 4249266"/>
              <a:gd name="connsiteX1" fmla="*/ 1810246 w 1892796"/>
              <a:gd name="connsiteY1" fmla="*/ 0 h 4249266"/>
              <a:gd name="connsiteX2" fmla="*/ 1892796 w 1892796"/>
              <a:gd name="connsiteY2" fmla="*/ 374650 h 4249266"/>
              <a:gd name="connsiteX3" fmla="*/ 1403846 w 1892796"/>
              <a:gd name="connsiteY3" fmla="*/ 419100 h 4249266"/>
              <a:gd name="connsiteX4" fmla="*/ 1568946 w 1892796"/>
              <a:gd name="connsiteY4" fmla="*/ 1758950 h 4249266"/>
              <a:gd name="connsiteX5" fmla="*/ 1543546 w 1892796"/>
              <a:gd name="connsiteY5" fmla="*/ 2184400 h 4249266"/>
              <a:gd name="connsiteX6" fmla="*/ 504056 w 1892796"/>
              <a:gd name="connsiteY6" fmla="*/ 3889226 h 4249266"/>
              <a:gd name="connsiteX7" fmla="*/ 0 w 1892796"/>
              <a:gd name="connsiteY7" fmla="*/ 4249266 h 4249266"/>
              <a:gd name="connsiteX8" fmla="*/ 870446 w 1892796"/>
              <a:gd name="connsiteY8" fmla="*/ 1295400 h 4249266"/>
              <a:gd name="connsiteX9" fmla="*/ 1264146 w 1892796"/>
              <a:gd name="connsiteY9" fmla="*/ 304800 h 4249266"/>
              <a:gd name="connsiteX10" fmla="*/ 1295896 w 1892796"/>
              <a:gd name="connsiteY10" fmla="*/ 254000 h 4249266"/>
              <a:gd name="connsiteX11" fmla="*/ 1302246 w 1892796"/>
              <a:gd name="connsiteY11" fmla="*/ 234950 h 4249266"/>
              <a:gd name="connsiteX12" fmla="*/ 1372096 w 1892796"/>
              <a:gd name="connsiteY12" fmla="*/ 31750 h 4249266"/>
              <a:gd name="connsiteX0" fmla="*/ 1228080 w 1748780"/>
              <a:gd name="connsiteY0" fmla="*/ 31750 h 3889226"/>
              <a:gd name="connsiteX1" fmla="*/ 1666230 w 1748780"/>
              <a:gd name="connsiteY1" fmla="*/ 0 h 3889226"/>
              <a:gd name="connsiteX2" fmla="*/ 1748780 w 1748780"/>
              <a:gd name="connsiteY2" fmla="*/ 374650 h 3889226"/>
              <a:gd name="connsiteX3" fmla="*/ 1259830 w 1748780"/>
              <a:gd name="connsiteY3" fmla="*/ 419100 h 3889226"/>
              <a:gd name="connsiteX4" fmla="*/ 1424930 w 1748780"/>
              <a:gd name="connsiteY4" fmla="*/ 1758950 h 3889226"/>
              <a:gd name="connsiteX5" fmla="*/ 1399530 w 1748780"/>
              <a:gd name="connsiteY5" fmla="*/ 2184400 h 3889226"/>
              <a:gd name="connsiteX6" fmla="*/ 360040 w 1748780"/>
              <a:gd name="connsiteY6" fmla="*/ 3889226 h 3889226"/>
              <a:gd name="connsiteX7" fmla="*/ 0 w 1748780"/>
              <a:gd name="connsiteY7" fmla="*/ 3745210 h 3889226"/>
              <a:gd name="connsiteX8" fmla="*/ 726430 w 1748780"/>
              <a:gd name="connsiteY8" fmla="*/ 1295400 h 3889226"/>
              <a:gd name="connsiteX9" fmla="*/ 1120130 w 1748780"/>
              <a:gd name="connsiteY9" fmla="*/ 304800 h 3889226"/>
              <a:gd name="connsiteX10" fmla="*/ 1151880 w 1748780"/>
              <a:gd name="connsiteY10" fmla="*/ 254000 h 3889226"/>
              <a:gd name="connsiteX11" fmla="*/ 1158230 w 1748780"/>
              <a:gd name="connsiteY11" fmla="*/ 234950 h 3889226"/>
              <a:gd name="connsiteX12" fmla="*/ 1228080 w 1748780"/>
              <a:gd name="connsiteY12" fmla="*/ 31750 h 3889226"/>
              <a:gd name="connsiteX0" fmla="*/ 1228080 w 1748780"/>
              <a:gd name="connsiteY0" fmla="*/ 31750 h 3745210"/>
              <a:gd name="connsiteX1" fmla="*/ 1666230 w 1748780"/>
              <a:gd name="connsiteY1" fmla="*/ 0 h 3745210"/>
              <a:gd name="connsiteX2" fmla="*/ 1748780 w 1748780"/>
              <a:gd name="connsiteY2" fmla="*/ 374650 h 3745210"/>
              <a:gd name="connsiteX3" fmla="*/ 1259830 w 1748780"/>
              <a:gd name="connsiteY3" fmla="*/ 419100 h 3745210"/>
              <a:gd name="connsiteX4" fmla="*/ 1424930 w 1748780"/>
              <a:gd name="connsiteY4" fmla="*/ 1758950 h 3745210"/>
              <a:gd name="connsiteX5" fmla="*/ 1399530 w 1748780"/>
              <a:gd name="connsiteY5" fmla="*/ 2184400 h 3745210"/>
              <a:gd name="connsiteX6" fmla="*/ 432048 w 1748780"/>
              <a:gd name="connsiteY6" fmla="*/ 3457178 h 3745210"/>
              <a:gd name="connsiteX7" fmla="*/ 0 w 1748780"/>
              <a:gd name="connsiteY7" fmla="*/ 3745210 h 3745210"/>
              <a:gd name="connsiteX8" fmla="*/ 726430 w 1748780"/>
              <a:gd name="connsiteY8" fmla="*/ 1295400 h 3745210"/>
              <a:gd name="connsiteX9" fmla="*/ 1120130 w 1748780"/>
              <a:gd name="connsiteY9" fmla="*/ 304800 h 3745210"/>
              <a:gd name="connsiteX10" fmla="*/ 1151880 w 1748780"/>
              <a:gd name="connsiteY10" fmla="*/ 254000 h 3745210"/>
              <a:gd name="connsiteX11" fmla="*/ 1158230 w 1748780"/>
              <a:gd name="connsiteY11" fmla="*/ 234950 h 3745210"/>
              <a:gd name="connsiteX12" fmla="*/ 1228080 w 1748780"/>
              <a:gd name="connsiteY12" fmla="*/ 31750 h 3745210"/>
              <a:gd name="connsiteX0" fmla="*/ 1228080 w 1748780"/>
              <a:gd name="connsiteY0" fmla="*/ 31750 h 3745210"/>
              <a:gd name="connsiteX1" fmla="*/ 1666230 w 1748780"/>
              <a:gd name="connsiteY1" fmla="*/ 0 h 3745210"/>
              <a:gd name="connsiteX2" fmla="*/ 1748780 w 1748780"/>
              <a:gd name="connsiteY2" fmla="*/ 374650 h 3745210"/>
              <a:gd name="connsiteX3" fmla="*/ 1259830 w 1748780"/>
              <a:gd name="connsiteY3" fmla="*/ 419100 h 3745210"/>
              <a:gd name="connsiteX4" fmla="*/ 1424930 w 1748780"/>
              <a:gd name="connsiteY4" fmla="*/ 1758950 h 3745210"/>
              <a:gd name="connsiteX5" fmla="*/ 1399530 w 1748780"/>
              <a:gd name="connsiteY5" fmla="*/ 2184400 h 3745210"/>
              <a:gd name="connsiteX6" fmla="*/ 432048 w 1748780"/>
              <a:gd name="connsiteY6" fmla="*/ 3457178 h 3745210"/>
              <a:gd name="connsiteX7" fmla="*/ 0 w 1748780"/>
              <a:gd name="connsiteY7" fmla="*/ 3745210 h 3745210"/>
              <a:gd name="connsiteX8" fmla="*/ 726430 w 1748780"/>
              <a:gd name="connsiteY8" fmla="*/ 1295400 h 3745210"/>
              <a:gd name="connsiteX9" fmla="*/ 1120130 w 1748780"/>
              <a:gd name="connsiteY9" fmla="*/ 304800 h 3745210"/>
              <a:gd name="connsiteX10" fmla="*/ 1151880 w 1748780"/>
              <a:gd name="connsiteY10" fmla="*/ 254000 h 3745210"/>
              <a:gd name="connsiteX11" fmla="*/ 1158230 w 1748780"/>
              <a:gd name="connsiteY11" fmla="*/ 234950 h 3745210"/>
              <a:gd name="connsiteX12" fmla="*/ 1228080 w 1748780"/>
              <a:gd name="connsiteY12" fmla="*/ 31750 h 3745210"/>
              <a:gd name="connsiteX0" fmla="*/ 1228080 w 1748780"/>
              <a:gd name="connsiteY0" fmla="*/ 31750 h 3893377"/>
              <a:gd name="connsiteX1" fmla="*/ 1666230 w 1748780"/>
              <a:gd name="connsiteY1" fmla="*/ 0 h 3893377"/>
              <a:gd name="connsiteX2" fmla="*/ 1748780 w 1748780"/>
              <a:gd name="connsiteY2" fmla="*/ 374650 h 3893377"/>
              <a:gd name="connsiteX3" fmla="*/ 1259830 w 1748780"/>
              <a:gd name="connsiteY3" fmla="*/ 419100 h 3893377"/>
              <a:gd name="connsiteX4" fmla="*/ 1424930 w 1748780"/>
              <a:gd name="connsiteY4" fmla="*/ 1758950 h 3893377"/>
              <a:gd name="connsiteX5" fmla="*/ 1399530 w 1748780"/>
              <a:gd name="connsiteY5" fmla="*/ 2184400 h 3893377"/>
              <a:gd name="connsiteX6" fmla="*/ 0 w 1748780"/>
              <a:gd name="connsiteY6" fmla="*/ 3745210 h 3893377"/>
              <a:gd name="connsiteX7" fmla="*/ 726430 w 1748780"/>
              <a:gd name="connsiteY7" fmla="*/ 1295400 h 3893377"/>
              <a:gd name="connsiteX8" fmla="*/ 1120130 w 1748780"/>
              <a:gd name="connsiteY8" fmla="*/ 304800 h 3893377"/>
              <a:gd name="connsiteX9" fmla="*/ 1151880 w 1748780"/>
              <a:gd name="connsiteY9" fmla="*/ 254000 h 3893377"/>
              <a:gd name="connsiteX10" fmla="*/ 1158230 w 1748780"/>
              <a:gd name="connsiteY10" fmla="*/ 234950 h 3893377"/>
              <a:gd name="connsiteX11" fmla="*/ 1228080 w 1748780"/>
              <a:gd name="connsiteY11" fmla="*/ 31750 h 3893377"/>
              <a:gd name="connsiteX0" fmla="*/ 1228080 w 1748780"/>
              <a:gd name="connsiteY0" fmla="*/ 31750 h 3989685"/>
              <a:gd name="connsiteX1" fmla="*/ 1666230 w 1748780"/>
              <a:gd name="connsiteY1" fmla="*/ 0 h 3989685"/>
              <a:gd name="connsiteX2" fmla="*/ 1748780 w 1748780"/>
              <a:gd name="connsiteY2" fmla="*/ 374650 h 3989685"/>
              <a:gd name="connsiteX3" fmla="*/ 1259830 w 1748780"/>
              <a:gd name="connsiteY3" fmla="*/ 419100 h 3989685"/>
              <a:gd name="connsiteX4" fmla="*/ 1424930 w 1748780"/>
              <a:gd name="connsiteY4" fmla="*/ 1758950 h 3989685"/>
              <a:gd name="connsiteX5" fmla="*/ 1399530 w 1748780"/>
              <a:gd name="connsiteY5" fmla="*/ 2184400 h 3989685"/>
              <a:gd name="connsiteX6" fmla="*/ 1296144 w 1748780"/>
              <a:gd name="connsiteY6" fmla="*/ 2809106 h 3989685"/>
              <a:gd name="connsiteX7" fmla="*/ 0 w 1748780"/>
              <a:gd name="connsiteY7" fmla="*/ 3745210 h 3989685"/>
              <a:gd name="connsiteX8" fmla="*/ 726430 w 1748780"/>
              <a:gd name="connsiteY8" fmla="*/ 1295400 h 3989685"/>
              <a:gd name="connsiteX9" fmla="*/ 1120130 w 1748780"/>
              <a:gd name="connsiteY9" fmla="*/ 304800 h 3989685"/>
              <a:gd name="connsiteX10" fmla="*/ 1151880 w 1748780"/>
              <a:gd name="connsiteY10" fmla="*/ 254000 h 3989685"/>
              <a:gd name="connsiteX11" fmla="*/ 1158230 w 1748780"/>
              <a:gd name="connsiteY11" fmla="*/ 234950 h 3989685"/>
              <a:gd name="connsiteX12" fmla="*/ 1228080 w 1748780"/>
              <a:gd name="connsiteY12" fmla="*/ 31750 h 3989685"/>
              <a:gd name="connsiteX0" fmla="*/ 1228080 w 1748780"/>
              <a:gd name="connsiteY0" fmla="*/ 31750 h 3989685"/>
              <a:gd name="connsiteX1" fmla="*/ 1666230 w 1748780"/>
              <a:gd name="connsiteY1" fmla="*/ 0 h 3989685"/>
              <a:gd name="connsiteX2" fmla="*/ 1748780 w 1748780"/>
              <a:gd name="connsiteY2" fmla="*/ 374650 h 3989685"/>
              <a:gd name="connsiteX3" fmla="*/ 1259830 w 1748780"/>
              <a:gd name="connsiteY3" fmla="*/ 419100 h 3989685"/>
              <a:gd name="connsiteX4" fmla="*/ 1424930 w 1748780"/>
              <a:gd name="connsiteY4" fmla="*/ 1758950 h 3989685"/>
              <a:gd name="connsiteX5" fmla="*/ 1399530 w 1748780"/>
              <a:gd name="connsiteY5" fmla="*/ 2184400 h 3989685"/>
              <a:gd name="connsiteX6" fmla="*/ 1296144 w 1748780"/>
              <a:gd name="connsiteY6" fmla="*/ 2809106 h 3989685"/>
              <a:gd name="connsiteX7" fmla="*/ 0 w 1748780"/>
              <a:gd name="connsiteY7" fmla="*/ 3745210 h 3989685"/>
              <a:gd name="connsiteX8" fmla="*/ 726430 w 1748780"/>
              <a:gd name="connsiteY8" fmla="*/ 1295400 h 3989685"/>
              <a:gd name="connsiteX9" fmla="*/ 1120130 w 1748780"/>
              <a:gd name="connsiteY9" fmla="*/ 304800 h 3989685"/>
              <a:gd name="connsiteX10" fmla="*/ 1151880 w 1748780"/>
              <a:gd name="connsiteY10" fmla="*/ 254000 h 3989685"/>
              <a:gd name="connsiteX11" fmla="*/ 1158230 w 1748780"/>
              <a:gd name="connsiteY11" fmla="*/ 234950 h 3989685"/>
              <a:gd name="connsiteX12" fmla="*/ 1228080 w 1748780"/>
              <a:gd name="connsiteY12" fmla="*/ 31750 h 3989685"/>
              <a:gd name="connsiteX0" fmla="*/ 1228080 w 1748780"/>
              <a:gd name="connsiteY0" fmla="*/ 31750 h 3745210"/>
              <a:gd name="connsiteX1" fmla="*/ 1666230 w 1748780"/>
              <a:gd name="connsiteY1" fmla="*/ 0 h 3745210"/>
              <a:gd name="connsiteX2" fmla="*/ 1748780 w 1748780"/>
              <a:gd name="connsiteY2" fmla="*/ 374650 h 3745210"/>
              <a:gd name="connsiteX3" fmla="*/ 1259830 w 1748780"/>
              <a:gd name="connsiteY3" fmla="*/ 419100 h 3745210"/>
              <a:gd name="connsiteX4" fmla="*/ 1424930 w 1748780"/>
              <a:gd name="connsiteY4" fmla="*/ 1758950 h 3745210"/>
              <a:gd name="connsiteX5" fmla="*/ 1399530 w 1748780"/>
              <a:gd name="connsiteY5" fmla="*/ 2184400 h 3745210"/>
              <a:gd name="connsiteX6" fmla="*/ 1296144 w 1748780"/>
              <a:gd name="connsiteY6" fmla="*/ 2809106 h 3745210"/>
              <a:gd name="connsiteX7" fmla="*/ 0 w 1748780"/>
              <a:gd name="connsiteY7" fmla="*/ 3745210 h 3745210"/>
              <a:gd name="connsiteX8" fmla="*/ 726430 w 1748780"/>
              <a:gd name="connsiteY8" fmla="*/ 1295400 h 3745210"/>
              <a:gd name="connsiteX9" fmla="*/ 1120130 w 1748780"/>
              <a:gd name="connsiteY9" fmla="*/ 304800 h 3745210"/>
              <a:gd name="connsiteX10" fmla="*/ 1151880 w 1748780"/>
              <a:gd name="connsiteY10" fmla="*/ 254000 h 3745210"/>
              <a:gd name="connsiteX11" fmla="*/ 1158230 w 1748780"/>
              <a:gd name="connsiteY11" fmla="*/ 234950 h 3745210"/>
              <a:gd name="connsiteX12" fmla="*/ 1228080 w 1748780"/>
              <a:gd name="connsiteY12" fmla="*/ 31750 h 3745210"/>
              <a:gd name="connsiteX0" fmla="*/ 1228080 w 1728192"/>
              <a:gd name="connsiteY0" fmla="*/ 31750 h 3745210"/>
              <a:gd name="connsiteX1" fmla="*/ 1666230 w 1728192"/>
              <a:gd name="connsiteY1" fmla="*/ 0 h 3745210"/>
              <a:gd name="connsiteX2" fmla="*/ 1728192 w 1728192"/>
              <a:gd name="connsiteY2" fmla="*/ 360834 h 3745210"/>
              <a:gd name="connsiteX3" fmla="*/ 1259830 w 1728192"/>
              <a:gd name="connsiteY3" fmla="*/ 419100 h 3745210"/>
              <a:gd name="connsiteX4" fmla="*/ 1424930 w 1728192"/>
              <a:gd name="connsiteY4" fmla="*/ 1758950 h 3745210"/>
              <a:gd name="connsiteX5" fmla="*/ 1399530 w 1728192"/>
              <a:gd name="connsiteY5" fmla="*/ 2184400 h 3745210"/>
              <a:gd name="connsiteX6" fmla="*/ 1296144 w 1728192"/>
              <a:gd name="connsiteY6" fmla="*/ 2809106 h 3745210"/>
              <a:gd name="connsiteX7" fmla="*/ 0 w 1728192"/>
              <a:gd name="connsiteY7" fmla="*/ 3745210 h 3745210"/>
              <a:gd name="connsiteX8" fmla="*/ 726430 w 1728192"/>
              <a:gd name="connsiteY8" fmla="*/ 1295400 h 3745210"/>
              <a:gd name="connsiteX9" fmla="*/ 1120130 w 1728192"/>
              <a:gd name="connsiteY9" fmla="*/ 304800 h 3745210"/>
              <a:gd name="connsiteX10" fmla="*/ 1151880 w 1728192"/>
              <a:gd name="connsiteY10" fmla="*/ 254000 h 3745210"/>
              <a:gd name="connsiteX11" fmla="*/ 1158230 w 1728192"/>
              <a:gd name="connsiteY11" fmla="*/ 234950 h 3745210"/>
              <a:gd name="connsiteX12" fmla="*/ 1228080 w 1728192"/>
              <a:gd name="connsiteY12" fmla="*/ 31750 h 3745210"/>
              <a:gd name="connsiteX0" fmla="*/ 1228080 w 1728192"/>
              <a:gd name="connsiteY0" fmla="*/ 31750 h 3745210"/>
              <a:gd name="connsiteX1" fmla="*/ 1666230 w 1728192"/>
              <a:gd name="connsiteY1" fmla="*/ 0 h 3745210"/>
              <a:gd name="connsiteX2" fmla="*/ 1728192 w 1728192"/>
              <a:gd name="connsiteY2" fmla="*/ 360834 h 3745210"/>
              <a:gd name="connsiteX3" fmla="*/ 1259830 w 1728192"/>
              <a:gd name="connsiteY3" fmla="*/ 419100 h 3745210"/>
              <a:gd name="connsiteX4" fmla="*/ 1424930 w 1728192"/>
              <a:gd name="connsiteY4" fmla="*/ 1758950 h 3745210"/>
              <a:gd name="connsiteX5" fmla="*/ 1399530 w 1728192"/>
              <a:gd name="connsiteY5" fmla="*/ 2184400 h 3745210"/>
              <a:gd name="connsiteX6" fmla="*/ 1296144 w 1728192"/>
              <a:gd name="connsiteY6" fmla="*/ 2809106 h 3745210"/>
              <a:gd name="connsiteX7" fmla="*/ 0 w 1728192"/>
              <a:gd name="connsiteY7" fmla="*/ 3745210 h 3745210"/>
              <a:gd name="connsiteX8" fmla="*/ 726430 w 1728192"/>
              <a:gd name="connsiteY8" fmla="*/ 1295400 h 3745210"/>
              <a:gd name="connsiteX9" fmla="*/ 1120130 w 1728192"/>
              <a:gd name="connsiteY9" fmla="*/ 304800 h 3745210"/>
              <a:gd name="connsiteX10" fmla="*/ 1151880 w 1728192"/>
              <a:gd name="connsiteY10" fmla="*/ 254000 h 3745210"/>
              <a:gd name="connsiteX11" fmla="*/ 1158230 w 1728192"/>
              <a:gd name="connsiteY11" fmla="*/ 234950 h 3745210"/>
              <a:gd name="connsiteX12" fmla="*/ 1228080 w 1728192"/>
              <a:gd name="connsiteY12" fmla="*/ 31750 h 3745210"/>
              <a:gd name="connsiteX0" fmla="*/ 1228080 w 1728192"/>
              <a:gd name="connsiteY0" fmla="*/ 30956 h 3744416"/>
              <a:gd name="connsiteX1" fmla="*/ 1656184 w 1728192"/>
              <a:gd name="connsiteY1" fmla="*/ 0 h 3744416"/>
              <a:gd name="connsiteX2" fmla="*/ 1728192 w 1728192"/>
              <a:gd name="connsiteY2" fmla="*/ 360040 h 3744416"/>
              <a:gd name="connsiteX3" fmla="*/ 1259830 w 1728192"/>
              <a:gd name="connsiteY3" fmla="*/ 418306 h 3744416"/>
              <a:gd name="connsiteX4" fmla="*/ 1424930 w 1728192"/>
              <a:gd name="connsiteY4" fmla="*/ 1758156 h 3744416"/>
              <a:gd name="connsiteX5" fmla="*/ 1399530 w 1728192"/>
              <a:gd name="connsiteY5" fmla="*/ 2183606 h 3744416"/>
              <a:gd name="connsiteX6" fmla="*/ 1296144 w 1728192"/>
              <a:gd name="connsiteY6" fmla="*/ 2808312 h 3744416"/>
              <a:gd name="connsiteX7" fmla="*/ 0 w 1728192"/>
              <a:gd name="connsiteY7" fmla="*/ 3744416 h 3744416"/>
              <a:gd name="connsiteX8" fmla="*/ 726430 w 1728192"/>
              <a:gd name="connsiteY8" fmla="*/ 1294606 h 3744416"/>
              <a:gd name="connsiteX9" fmla="*/ 1120130 w 1728192"/>
              <a:gd name="connsiteY9" fmla="*/ 304006 h 3744416"/>
              <a:gd name="connsiteX10" fmla="*/ 1151880 w 1728192"/>
              <a:gd name="connsiteY10" fmla="*/ 253206 h 3744416"/>
              <a:gd name="connsiteX11" fmla="*/ 1158230 w 1728192"/>
              <a:gd name="connsiteY11" fmla="*/ 234156 h 3744416"/>
              <a:gd name="connsiteX12" fmla="*/ 1228080 w 1728192"/>
              <a:gd name="connsiteY12" fmla="*/ 30956 h 3744416"/>
              <a:gd name="connsiteX0" fmla="*/ 1228080 w 1728192"/>
              <a:gd name="connsiteY0" fmla="*/ 30956 h 3744416"/>
              <a:gd name="connsiteX1" fmla="*/ 1656184 w 1728192"/>
              <a:gd name="connsiteY1" fmla="*/ 0 h 3744416"/>
              <a:gd name="connsiteX2" fmla="*/ 1728192 w 1728192"/>
              <a:gd name="connsiteY2" fmla="*/ 360040 h 3744416"/>
              <a:gd name="connsiteX3" fmla="*/ 1259830 w 1728192"/>
              <a:gd name="connsiteY3" fmla="*/ 418306 h 3744416"/>
              <a:gd name="connsiteX4" fmla="*/ 1424930 w 1728192"/>
              <a:gd name="connsiteY4" fmla="*/ 1758156 h 3744416"/>
              <a:gd name="connsiteX5" fmla="*/ 1399530 w 1728192"/>
              <a:gd name="connsiteY5" fmla="*/ 2183606 h 3744416"/>
              <a:gd name="connsiteX6" fmla="*/ 1296144 w 1728192"/>
              <a:gd name="connsiteY6" fmla="*/ 2808312 h 3744416"/>
              <a:gd name="connsiteX7" fmla="*/ 0 w 1728192"/>
              <a:gd name="connsiteY7" fmla="*/ 3744416 h 3744416"/>
              <a:gd name="connsiteX8" fmla="*/ 726430 w 1728192"/>
              <a:gd name="connsiteY8" fmla="*/ 1294606 h 3744416"/>
              <a:gd name="connsiteX9" fmla="*/ 1120130 w 1728192"/>
              <a:gd name="connsiteY9" fmla="*/ 304006 h 3744416"/>
              <a:gd name="connsiteX10" fmla="*/ 1151880 w 1728192"/>
              <a:gd name="connsiteY10" fmla="*/ 253206 h 3744416"/>
              <a:gd name="connsiteX11" fmla="*/ 1152128 w 1728192"/>
              <a:gd name="connsiteY11" fmla="*/ 216024 h 3744416"/>
              <a:gd name="connsiteX12" fmla="*/ 1228080 w 1728192"/>
              <a:gd name="connsiteY12" fmla="*/ 30956 h 3744416"/>
              <a:gd name="connsiteX0" fmla="*/ 1228080 w 1728192"/>
              <a:gd name="connsiteY0" fmla="*/ 30956 h 3744416"/>
              <a:gd name="connsiteX1" fmla="*/ 1656184 w 1728192"/>
              <a:gd name="connsiteY1" fmla="*/ 0 h 3744416"/>
              <a:gd name="connsiteX2" fmla="*/ 1728192 w 1728192"/>
              <a:gd name="connsiteY2" fmla="*/ 360040 h 3744416"/>
              <a:gd name="connsiteX3" fmla="*/ 1259830 w 1728192"/>
              <a:gd name="connsiteY3" fmla="*/ 418306 h 3744416"/>
              <a:gd name="connsiteX4" fmla="*/ 1424930 w 1728192"/>
              <a:gd name="connsiteY4" fmla="*/ 1758156 h 3744416"/>
              <a:gd name="connsiteX5" fmla="*/ 1399530 w 1728192"/>
              <a:gd name="connsiteY5" fmla="*/ 2183606 h 3744416"/>
              <a:gd name="connsiteX6" fmla="*/ 1296144 w 1728192"/>
              <a:gd name="connsiteY6" fmla="*/ 2808312 h 3744416"/>
              <a:gd name="connsiteX7" fmla="*/ 0 w 1728192"/>
              <a:gd name="connsiteY7" fmla="*/ 3744416 h 3744416"/>
              <a:gd name="connsiteX8" fmla="*/ 726430 w 1728192"/>
              <a:gd name="connsiteY8" fmla="*/ 1294606 h 3744416"/>
              <a:gd name="connsiteX9" fmla="*/ 936104 w 1728192"/>
              <a:gd name="connsiteY9" fmla="*/ 576064 h 3744416"/>
              <a:gd name="connsiteX10" fmla="*/ 1151880 w 1728192"/>
              <a:gd name="connsiteY10" fmla="*/ 253206 h 3744416"/>
              <a:gd name="connsiteX11" fmla="*/ 1152128 w 1728192"/>
              <a:gd name="connsiteY11" fmla="*/ 216024 h 3744416"/>
              <a:gd name="connsiteX12" fmla="*/ 1228080 w 1728192"/>
              <a:gd name="connsiteY12" fmla="*/ 30956 h 3744416"/>
              <a:gd name="connsiteX0" fmla="*/ 1228080 w 1728192"/>
              <a:gd name="connsiteY0" fmla="*/ 30956 h 3744416"/>
              <a:gd name="connsiteX1" fmla="*/ 1656184 w 1728192"/>
              <a:gd name="connsiteY1" fmla="*/ 0 h 3744416"/>
              <a:gd name="connsiteX2" fmla="*/ 1728192 w 1728192"/>
              <a:gd name="connsiteY2" fmla="*/ 360040 h 3744416"/>
              <a:gd name="connsiteX3" fmla="*/ 1259830 w 1728192"/>
              <a:gd name="connsiteY3" fmla="*/ 418306 h 3744416"/>
              <a:gd name="connsiteX4" fmla="*/ 1424930 w 1728192"/>
              <a:gd name="connsiteY4" fmla="*/ 1758156 h 3744416"/>
              <a:gd name="connsiteX5" fmla="*/ 1399530 w 1728192"/>
              <a:gd name="connsiteY5" fmla="*/ 2183606 h 3744416"/>
              <a:gd name="connsiteX6" fmla="*/ 1296144 w 1728192"/>
              <a:gd name="connsiteY6" fmla="*/ 2808312 h 3744416"/>
              <a:gd name="connsiteX7" fmla="*/ 0 w 1728192"/>
              <a:gd name="connsiteY7" fmla="*/ 3744416 h 3744416"/>
              <a:gd name="connsiteX8" fmla="*/ 726430 w 1728192"/>
              <a:gd name="connsiteY8" fmla="*/ 1294606 h 3744416"/>
              <a:gd name="connsiteX9" fmla="*/ 936104 w 1728192"/>
              <a:gd name="connsiteY9" fmla="*/ 576064 h 3744416"/>
              <a:gd name="connsiteX10" fmla="*/ 1069330 w 1728192"/>
              <a:gd name="connsiteY10" fmla="*/ 253206 h 3744416"/>
              <a:gd name="connsiteX11" fmla="*/ 1152128 w 1728192"/>
              <a:gd name="connsiteY11" fmla="*/ 216024 h 3744416"/>
              <a:gd name="connsiteX12" fmla="*/ 1228080 w 1728192"/>
              <a:gd name="connsiteY12" fmla="*/ 30956 h 3744416"/>
              <a:gd name="connsiteX0" fmla="*/ 1228080 w 1728192"/>
              <a:gd name="connsiteY0" fmla="*/ 30956 h 3744416"/>
              <a:gd name="connsiteX1" fmla="*/ 1656184 w 1728192"/>
              <a:gd name="connsiteY1" fmla="*/ 0 h 3744416"/>
              <a:gd name="connsiteX2" fmla="*/ 1728192 w 1728192"/>
              <a:gd name="connsiteY2" fmla="*/ 360040 h 3744416"/>
              <a:gd name="connsiteX3" fmla="*/ 1259830 w 1728192"/>
              <a:gd name="connsiteY3" fmla="*/ 418306 h 3744416"/>
              <a:gd name="connsiteX4" fmla="*/ 1424930 w 1728192"/>
              <a:gd name="connsiteY4" fmla="*/ 1758156 h 3744416"/>
              <a:gd name="connsiteX5" fmla="*/ 1399530 w 1728192"/>
              <a:gd name="connsiteY5" fmla="*/ 2183606 h 3744416"/>
              <a:gd name="connsiteX6" fmla="*/ 1296144 w 1728192"/>
              <a:gd name="connsiteY6" fmla="*/ 2808312 h 3744416"/>
              <a:gd name="connsiteX7" fmla="*/ 0 w 1728192"/>
              <a:gd name="connsiteY7" fmla="*/ 3744416 h 3744416"/>
              <a:gd name="connsiteX8" fmla="*/ 726430 w 1728192"/>
              <a:gd name="connsiteY8" fmla="*/ 1294606 h 3744416"/>
              <a:gd name="connsiteX9" fmla="*/ 936104 w 1728192"/>
              <a:gd name="connsiteY9" fmla="*/ 576064 h 3744416"/>
              <a:gd name="connsiteX10" fmla="*/ 1069330 w 1728192"/>
              <a:gd name="connsiteY10" fmla="*/ 253206 h 3744416"/>
              <a:gd name="connsiteX11" fmla="*/ 1228080 w 1728192"/>
              <a:gd name="connsiteY11" fmla="*/ 30956 h 3744416"/>
              <a:gd name="connsiteX0" fmla="*/ 1228080 w 1728192"/>
              <a:gd name="connsiteY0" fmla="*/ 30956 h 3744416"/>
              <a:gd name="connsiteX1" fmla="*/ 1656184 w 1728192"/>
              <a:gd name="connsiteY1" fmla="*/ 0 h 3744416"/>
              <a:gd name="connsiteX2" fmla="*/ 1728192 w 1728192"/>
              <a:gd name="connsiteY2" fmla="*/ 360040 h 3744416"/>
              <a:gd name="connsiteX3" fmla="*/ 1259830 w 1728192"/>
              <a:gd name="connsiteY3" fmla="*/ 418306 h 3744416"/>
              <a:gd name="connsiteX4" fmla="*/ 1424930 w 1728192"/>
              <a:gd name="connsiteY4" fmla="*/ 1758156 h 3744416"/>
              <a:gd name="connsiteX5" fmla="*/ 1399530 w 1728192"/>
              <a:gd name="connsiteY5" fmla="*/ 2183606 h 3744416"/>
              <a:gd name="connsiteX6" fmla="*/ 1296144 w 1728192"/>
              <a:gd name="connsiteY6" fmla="*/ 2808312 h 3744416"/>
              <a:gd name="connsiteX7" fmla="*/ 0 w 1728192"/>
              <a:gd name="connsiteY7" fmla="*/ 3744416 h 3744416"/>
              <a:gd name="connsiteX8" fmla="*/ 726430 w 1728192"/>
              <a:gd name="connsiteY8" fmla="*/ 1294606 h 3744416"/>
              <a:gd name="connsiteX9" fmla="*/ 936104 w 1728192"/>
              <a:gd name="connsiteY9" fmla="*/ 576064 h 3744416"/>
              <a:gd name="connsiteX10" fmla="*/ 1069330 w 1728192"/>
              <a:gd name="connsiteY10" fmla="*/ 253206 h 3744416"/>
              <a:gd name="connsiteX11" fmla="*/ 1228080 w 1728192"/>
              <a:gd name="connsiteY11" fmla="*/ 30956 h 3744416"/>
              <a:gd name="connsiteX0" fmla="*/ 1139180 w 1728192"/>
              <a:gd name="connsiteY0" fmla="*/ 43656 h 3744416"/>
              <a:gd name="connsiteX1" fmla="*/ 1656184 w 1728192"/>
              <a:gd name="connsiteY1" fmla="*/ 0 h 3744416"/>
              <a:gd name="connsiteX2" fmla="*/ 1728192 w 1728192"/>
              <a:gd name="connsiteY2" fmla="*/ 360040 h 3744416"/>
              <a:gd name="connsiteX3" fmla="*/ 1259830 w 1728192"/>
              <a:gd name="connsiteY3" fmla="*/ 418306 h 3744416"/>
              <a:gd name="connsiteX4" fmla="*/ 1424930 w 1728192"/>
              <a:gd name="connsiteY4" fmla="*/ 1758156 h 3744416"/>
              <a:gd name="connsiteX5" fmla="*/ 1399530 w 1728192"/>
              <a:gd name="connsiteY5" fmla="*/ 2183606 h 3744416"/>
              <a:gd name="connsiteX6" fmla="*/ 1296144 w 1728192"/>
              <a:gd name="connsiteY6" fmla="*/ 2808312 h 3744416"/>
              <a:gd name="connsiteX7" fmla="*/ 0 w 1728192"/>
              <a:gd name="connsiteY7" fmla="*/ 3744416 h 3744416"/>
              <a:gd name="connsiteX8" fmla="*/ 726430 w 1728192"/>
              <a:gd name="connsiteY8" fmla="*/ 1294606 h 3744416"/>
              <a:gd name="connsiteX9" fmla="*/ 936104 w 1728192"/>
              <a:gd name="connsiteY9" fmla="*/ 576064 h 3744416"/>
              <a:gd name="connsiteX10" fmla="*/ 1069330 w 1728192"/>
              <a:gd name="connsiteY10" fmla="*/ 253206 h 3744416"/>
              <a:gd name="connsiteX11" fmla="*/ 1139180 w 1728192"/>
              <a:gd name="connsiteY11" fmla="*/ 43656 h 3744416"/>
              <a:gd name="connsiteX0" fmla="*/ 1139180 w 1728192"/>
              <a:gd name="connsiteY0" fmla="*/ 56356 h 3757116"/>
              <a:gd name="connsiteX1" fmla="*/ 1649834 w 1728192"/>
              <a:gd name="connsiteY1" fmla="*/ 0 h 3757116"/>
              <a:gd name="connsiteX2" fmla="*/ 1728192 w 1728192"/>
              <a:gd name="connsiteY2" fmla="*/ 372740 h 3757116"/>
              <a:gd name="connsiteX3" fmla="*/ 1259830 w 1728192"/>
              <a:gd name="connsiteY3" fmla="*/ 431006 h 3757116"/>
              <a:gd name="connsiteX4" fmla="*/ 1424930 w 1728192"/>
              <a:gd name="connsiteY4" fmla="*/ 1770856 h 3757116"/>
              <a:gd name="connsiteX5" fmla="*/ 1399530 w 1728192"/>
              <a:gd name="connsiteY5" fmla="*/ 2196306 h 3757116"/>
              <a:gd name="connsiteX6" fmla="*/ 1296144 w 1728192"/>
              <a:gd name="connsiteY6" fmla="*/ 2821012 h 3757116"/>
              <a:gd name="connsiteX7" fmla="*/ 0 w 1728192"/>
              <a:gd name="connsiteY7" fmla="*/ 3757116 h 3757116"/>
              <a:gd name="connsiteX8" fmla="*/ 726430 w 1728192"/>
              <a:gd name="connsiteY8" fmla="*/ 1307306 h 3757116"/>
              <a:gd name="connsiteX9" fmla="*/ 936104 w 1728192"/>
              <a:gd name="connsiteY9" fmla="*/ 588764 h 3757116"/>
              <a:gd name="connsiteX10" fmla="*/ 1069330 w 1728192"/>
              <a:gd name="connsiteY10" fmla="*/ 265906 h 3757116"/>
              <a:gd name="connsiteX11" fmla="*/ 1139180 w 1728192"/>
              <a:gd name="connsiteY11" fmla="*/ 56356 h 3757116"/>
              <a:gd name="connsiteX0" fmla="*/ 1139180 w 1728192"/>
              <a:gd name="connsiteY0" fmla="*/ 56356 h 3757116"/>
              <a:gd name="connsiteX1" fmla="*/ 1649834 w 1728192"/>
              <a:gd name="connsiteY1" fmla="*/ 0 h 3757116"/>
              <a:gd name="connsiteX2" fmla="*/ 1728192 w 1728192"/>
              <a:gd name="connsiteY2" fmla="*/ 372740 h 3757116"/>
              <a:gd name="connsiteX3" fmla="*/ 1259830 w 1728192"/>
              <a:gd name="connsiteY3" fmla="*/ 431006 h 3757116"/>
              <a:gd name="connsiteX4" fmla="*/ 1424930 w 1728192"/>
              <a:gd name="connsiteY4" fmla="*/ 1770856 h 3757116"/>
              <a:gd name="connsiteX5" fmla="*/ 1399530 w 1728192"/>
              <a:gd name="connsiteY5" fmla="*/ 2196306 h 3757116"/>
              <a:gd name="connsiteX6" fmla="*/ 1296144 w 1728192"/>
              <a:gd name="connsiteY6" fmla="*/ 2821012 h 3757116"/>
              <a:gd name="connsiteX7" fmla="*/ 0 w 1728192"/>
              <a:gd name="connsiteY7" fmla="*/ 3757116 h 3757116"/>
              <a:gd name="connsiteX8" fmla="*/ 726430 w 1728192"/>
              <a:gd name="connsiteY8" fmla="*/ 1307306 h 3757116"/>
              <a:gd name="connsiteX9" fmla="*/ 936104 w 1728192"/>
              <a:gd name="connsiteY9" fmla="*/ 588764 h 3757116"/>
              <a:gd name="connsiteX10" fmla="*/ 1139180 w 1728192"/>
              <a:gd name="connsiteY10" fmla="*/ 56356 h 3757116"/>
              <a:gd name="connsiteX0" fmla="*/ 1139180 w 1728192"/>
              <a:gd name="connsiteY0" fmla="*/ 56356 h 3757116"/>
              <a:gd name="connsiteX1" fmla="*/ 1649834 w 1728192"/>
              <a:gd name="connsiteY1" fmla="*/ 0 h 3757116"/>
              <a:gd name="connsiteX2" fmla="*/ 1728192 w 1728192"/>
              <a:gd name="connsiteY2" fmla="*/ 372740 h 3757116"/>
              <a:gd name="connsiteX3" fmla="*/ 1259830 w 1728192"/>
              <a:gd name="connsiteY3" fmla="*/ 431006 h 3757116"/>
              <a:gd name="connsiteX4" fmla="*/ 1424930 w 1728192"/>
              <a:gd name="connsiteY4" fmla="*/ 1770856 h 3757116"/>
              <a:gd name="connsiteX5" fmla="*/ 1399530 w 1728192"/>
              <a:gd name="connsiteY5" fmla="*/ 2196306 h 3757116"/>
              <a:gd name="connsiteX6" fmla="*/ 1296144 w 1728192"/>
              <a:gd name="connsiteY6" fmla="*/ 2821012 h 3757116"/>
              <a:gd name="connsiteX7" fmla="*/ 0 w 1728192"/>
              <a:gd name="connsiteY7" fmla="*/ 3757116 h 3757116"/>
              <a:gd name="connsiteX8" fmla="*/ 726430 w 1728192"/>
              <a:gd name="connsiteY8" fmla="*/ 1307306 h 3757116"/>
              <a:gd name="connsiteX9" fmla="*/ 936104 w 1728192"/>
              <a:gd name="connsiteY9" fmla="*/ 588764 h 3757116"/>
              <a:gd name="connsiteX10" fmla="*/ 1139180 w 1728192"/>
              <a:gd name="connsiteY10" fmla="*/ 56356 h 3757116"/>
              <a:gd name="connsiteX0" fmla="*/ 1139180 w 1728192"/>
              <a:gd name="connsiteY0" fmla="*/ 56356 h 3757116"/>
              <a:gd name="connsiteX1" fmla="*/ 1649834 w 1728192"/>
              <a:gd name="connsiteY1" fmla="*/ 0 h 3757116"/>
              <a:gd name="connsiteX2" fmla="*/ 1728192 w 1728192"/>
              <a:gd name="connsiteY2" fmla="*/ 372740 h 3757116"/>
              <a:gd name="connsiteX3" fmla="*/ 1259830 w 1728192"/>
              <a:gd name="connsiteY3" fmla="*/ 431006 h 3757116"/>
              <a:gd name="connsiteX4" fmla="*/ 1424930 w 1728192"/>
              <a:gd name="connsiteY4" fmla="*/ 1770856 h 3757116"/>
              <a:gd name="connsiteX5" fmla="*/ 1399530 w 1728192"/>
              <a:gd name="connsiteY5" fmla="*/ 2196306 h 3757116"/>
              <a:gd name="connsiteX6" fmla="*/ 1296144 w 1728192"/>
              <a:gd name="connsiteY6" fmla="*/ 2821012 h 3757116"/>
              <a:gd name="connsiteX7" fmla="*/ 0 w 1728192"/>
              <a:gd name="connsiteY7" fmla="*/ 3757116 h 3757116"/>
              <a:gd name="connsiteX8" fmla="*/ 726430 w 1728192"/>
              <a:gd name="connsiteY8" fmla="*/ 1307306 h 3757116"/>
              <a:gd name="connsiteX9" fmla="*/ 828030 w 1728192"/>
              <a:gd name="connsiteY9" fmla="*/ 786606 h 3757116"/>
              <a:gd name="connsiteX10" fmla="*/ 1139180 w 1728192"/>
              <a:gd name="connsiteY10" fmla="*/ 56356 h 3757116"/>
              <a:gd name="connsiteX0" fmla="*/ 1139180 w 1728192"/>
              <a:gd name="connsiteY0" fmla="*/ 56356 h 3757116"/>
              <a:gd name="connsiteX1" fmla="*/ 1649834 w 1728192"/>
              <a:gd name="connsiteY1" fmla="*/ 0 h 3757116"/>
              <a:gd name="connsiteX2" fmla="*/ 1728192 w 1728192"/>
              <a:gd name="connsiteY2" fmla="*/ 372740 h 3757116"/>
              <a:gd name="connsiteX3" fmla="*/ 1259830 w 1728192"/>
              <a:gd name="connsiteY3" fmla="*/ 431006 h 3757116"/>
              <a:gd name="connsiteX4" fmla="*/ 1424930 w 1728192"/>
              <a:gd name="connsiteY4" fmla="*/ 1770856 h 3757116"/>
              <a:gd name="connsiteX5" fmla="*/ 1399530 w 1728192"/>
              <a:gd name="connsiteY5" fmla="*/ 2196306 h 3757116"/>
              <a:gd name="connsiteX6" fmla="*/ 1296144 w 1728192"/>
              <a:gd name="connsiteY6" fmla="*/ 2821012 h 3757116"/>
              <a:gd name="connsiteX7" fmla="*/ 0 w 1728192"/>
              <a:gd name="connsiteY7" fmla="*/ 3757116 h 3757116"/>
              <a:gd name="connsiteX8" fmla="*/ 669280 w 1728192"/>
              <a:gd name="connsiteY8" fmla="*/ 1432768 h 3757116"/>
              <a:gd name="connsiteX9" fmla="*/ 828030 w 1728192"/>
              <a:gd name="connsiteY9" fmla="*/ 786606 h 3757116"/>
              <a:gd name="connsiteX10" fmla="*/ 1139180 w 1728192"/>
              <a:gd name="connsiteY10" fmla="*/ 56356 h 3757116"/>
              <a:gd name="connsiteX0" fmla="*/ 1139180 w 1728192"/>
              <a:gd name="connsiteY0" fmla="*/ 56356 h 3757116"/>
              <a:gd name="connsiteX1" fmla="*/ 1649834 w 1728192"/>
              <a:gd name="connsiteY1" fmla="*/ 0 h 3757116"/>
              <a:gd name="connsiteX2" fmla="*/ 1728192 w 1728192"/>
              <a:gd name="connsiteY2" fmla="*/ 372740 h 3757116"/>
              <a:gd name="connsiteX3" fmla="*/ 1259830 w 1728192"/>
              <a:gd name="connsiteY3" fmla="*/ 431006 h 3757116"/>
              <a:gd name="connsiteX4" fmla="*/ 1424930 w 1728192"/>
              <a:gd name="connsiteY4" fmla="*/ 1770856 h 3757116"/>
              <a:gd name="connsiteX5" fmla="*/ 1399530 w 1728192"/>
              <a:gd name="connsiteY5" fmla="*/ 2196306 h 3757116"/>
              <a:gd name="connsiteX6" fmla="*/ 1296144 w 1728192"/>
              <a:gd name="connsiteY6" fmla="*/ 2821012 h 3757116"/>
              <a:gd name="connsiteX7" fmla="*/ 0 w 1728192"/>
              <a:gd name="connsiteY7" fmla="*/ 3757116 h 3757116"/>
              <a:gd name="connsiteX8" fmla="*/ 669280 w 1728192"/>
              <a:gd name="connsiteY8" fmla="*/ 1432768 h 3757116"/>
              <a:gd name="connsiteX9" fmla="*/ 828030 w 1728192"/>
              <a:gd name="connsiteY9" fmla="*/ 786606 h 3757116"/>
              <a:gd name="connsiteX10" fmla="*/ 1139180 w 1728192"/>
              <a:gd name="connsiteY10" fmla="*/ 56356 h 3757116"/>
              <a:gd name="connsiteX0" fmla="*/ 1139180 w 1728192"/>
              <a:gd name="connsiteY0" fmla="*/ 56356 h 3757116"/>
              <a:gd name="connsiteX1" fmla="*/ 1649834 w 1728192"/>
              <a:gd name="connsiteY1" fmla="*/ 0 h 3757116"/>
              <a:gd name="connsiteX2" fmla="*/ 1728192 w 1728192"/>
              <a:gd name="connsiteY2" fmla="*/ 372740 h 3757116"/>
              <a:gd name="connsiteX3" fmla="*/ 1259830 w 1728192"/>
              <a:gd name="connsiteY3" fmla="*/ 431006 h 3757116"/>
              <a:gd name="connsiteX4" fmla="*/ 1424930 w 1728192"/>
              <a:gd name="connsiteY4" fmla="*/ 1770856 h 3757116"/>
              <a:gd name="connsiteX5" fmla="*/ 1399530 w 1728192"/>
              <a:gd name="connsiteY5" fmla="*/ 2196306 h 3757116"/>
              <a:gd name="connsiteX6" fmla="*/ 1296144 w 1728192"/>
              <a:gd name="connsiteY6" fmla="*/ 2821012 h 3757116"/>
              <a:gd name="connsiteX7" fmla="*/ 0 w 1728192"/>
              <a:gd name="connsiteY7" fmla="*/ 3757116 h 3757116"/>
              <a:gd name="connsiteX8" fmla="*/ 669280 w 1728192"/>
              <a:gd name="connsiteY8" fmla="*/ 1432768 h 3757116"/>
              <a:gd name="connsiteX9" fmla="*/ 828030 w 1728192"/>
              <a:gd name="connsiteY9" fmla="*/ 786606 h 3757116"/>
              <a:gd name="connsiteX10" fmla="*/ 1139180 w 1728192"/>
              <a:gd name="connsiteY10" fmla="*/ 56356 h 3757116"/>
              <a:gd name="connsiteX0" fmla="*/ 1139180 w 1728192"/>
              <a:gd name="connsiteY0" fmla="*/ 56356 h 3757116"/>
              <a:gd name="connsiteX1" fmla="*/ 1649834 w 1728192"/>
              <a:gd name="connsiteY1" fmla="*/ 0 h 3757116"/>
              <a:gd name="connsiteX2" fmla="*/ 1728192 w 1728192"/>
              <a:gd name="connsiteY2" fmla="*/ 372740 h 3757116"/>
              <a:gd name="connsiteX3" fmla="*/ 1259830 w 1728192"/>
              <a:gd name="connsiteY3" fmla="*/ 431006 h 3757116"/>
              <a:gd name="connsiteX4" fmla="*/ 1424930 w 1728192"/>
              <a:gd name="connsiteY4" fmla="*/ 1770856 h 3757116"/>
              <a:gd name="connsiteX5" fmla="*/ 1399530 w 1728192"/>
              <a:gd name="connsiteY5" fmla="*/ 2196306 h 3757116"/>
              <a:gd name="connsiteX6" fmla="*/ 1296144 w 1728192"/>
              <a:gd name="connsiteY6" fmla="*/ 2821012 h 3757116"/>
              <a:gd name="connsiteX7" fmla="*/ 0 w 1728192"/>
              <a:gd name="connsiteY7" fmla="*/ 3757116 h 3757116"/>
              <a:gd name="connsiteX8" fmla="*/ 669280 w 1728192"/>
              <a:gd name="connsiteY8" fmla="*/ 1432768 h 3757116"/>
              <a:gd name="connsiteX9" fmla="*/ 828030 w 1728192"/>
              <a:gd name="connsiteY9" fmla="*/ 786606 h 3757116"/>
              <a:gd name="connsiteX10" fmla="*/ 1139180 w 1728192"/>
              <a:gd name="connsiteY10" fmla="*/ 56356 h 3757116"/>
              <a:gd name="connsiteX0" fmla="*/ 995164 w 1584176"/>
              <a:gd name="connsiteY0" fmla="*/ 56356 h 3613100"/>
              <a:gd name="connsiteX1" fmla="*/ 1505818 w 1584176"/>
              <a:gd name="connsiteY1" fmla="*/ 0 h 3613100"/>
              <a:gd name="connsiteX2" fmla="*/ 1584176 w 1584176"/>
              <a:gd name="connsiteY2" fmla="*/ 372740 h 3613100"/>
              <a:gd name="connsiteX3" fmla="*/ 1115814 w 1584176"/>
              <a:gd name="connsiteY3" fmla="*/ 431006 h 3613100"/>
              <a:gd name="connsiteX4" fmla="*/ 1280914 w 1584176"/>
              <a:gd name="connsiteY4" fmla="*/ 1770856 h 3613100"/>
              <a:gd name="connsiteX5" fmla="*/ 1255514 w 1584176"/>
              <a:gd name="connsiteY5" fmla="*/ 2196306 h 3613100"/>
              <a:gd name="connsiteX6" fmla="*/ 1152128 w 1584176"/>
              <a:gd name="connsiteY6" fmla="*/ 2821012 h 3613100"/>
              <a:gd name="connsiteX7" fmla="*/ 0 w 1584176"/>
              <a:gd name="connsiteY7" fmla="*/ 3613100 h 3613100"/>
              <a:gd name="connsiteX8" fmla="*/ 525264 w 1584176"/>
              <a:gd name="connsiteY8" fmla="*/ 1432768 h 3613100"/>
              <a:gd name="connsiteX9" fmla="*/ 684014 w 1584176"/>
              <a:gd name="connsiteY9" fmla="*/ 786606 h 3613100"/>
              <a:gd name="connsiteX10" fmla="*/ 995164 w 1584176"/>
              <a:gd name="connsiteY10" fmla="*/ 56356 h 3613100"/>
              <a:gd name="connsiteX0" fmla="*/ 995164 w 1584176"/>
              <a:gd name="connsiteY0" fmla="*/ 56356 h 3613100"/>
              <a:gd name="connsiteX1" fmla="*/ 1505818 w 1584176"/>
              <a:gd name="connsiteY1" fmla="*/ 0 h 3613100"/>
              <a:gd name="connsiteX2" fmla="*/ 1584176 w 1584176"/>
              <a:gd name="connsiteY2" fmla="*/ 372740 h 3613100"/>
              <a:gd name="connsiteX3" fmla="*/ 1115814 w 1584176"/>
              <a:gd name="connsiteY3" fmla="*/ 431006 h 3613100"/>
              <a:gd name="connsiteX4" fmla="*/ 1280914 w 1584176"/>
              <a:gd name="connsiteY4" fmla="*/ 1770856 h 3613100"/>
              <a:gd name="connsiteX5" fmla="*/ 1255514 w 1584176"/>
              <a:gd name="connsiteY5" fmla="*/ 2196306 h 3613100"/>
              <a:gd name="connsiteX6" fmla="*/ 1224136 w 1584176"/>
              <a:gd name="connsiteY6" fmla="*/ 2749004 h 3613100"/>
              <a:gd name="connsiteX7" fmla="*/ 0 w 1584176"/>
              <a:gd name="connsiteY7" fmla="*/ 3613100 h 3613100"/>
              <a:gd name="connsiteX8" fmla="*/ 525264 w 1584176"/>
              <a:gd name="connsiteY8" fmla="*/ 1432768 h 3613100"/>
              <a:gd name="connsiteX9" fmla="*/ 684014 w 1584176"/>
              <a:gd name="connsiteY9" fmla="*/ 786606 h 3613100"/>
              <a:gd name="connsiteX10" fmla="*/ 995164 w 1584176"/>
              <a:gd name="connsiteY10" fmla="*/ 56356 h 3613100"/>
              <a:gd name="connsiteX0" fmla="*/ 995164 w 1584176"/>
              <a:gd name="connsiteY0" fmla="*/ 56356 h 3613100"/>
              <a:gd name="connsiteX1" fmla="*/ 1505818 w 1584176"/>
              <a:gd name="connsiteY1" fmla="*/ 0 h 3613100"/>
              <a:gd name="connsiteX2" fmla="*/ 1584176 w 1584176"/>
              <a:gd name="connsiteY2" fmla="*/ 372740 h 3613100"/>
              <a:gd name="connsiteX3" fmla="*/ 1115814 w 1584176"/>
              <a:gd name="connsiteY3" fmla="*/ 431006 h 3613100"/>
              <a:gd name="connsiteX4" fmla="*/ 1280914 w 1584176"/>
              <a:gd name="connsiteY4" fmla="*/ 1770856 h 3613100"/>
              <a:gd name="connsiteX5" fmla="*/ 1255514 w 1584176"/>
              <a:gd name="connsiteY5" fmla="*/ 2196306 h 3613100"/>
              <a:gd name="connsiteX6" fmla="*/ 1224136 w 1584176"/>
              <a:gd name="connsiteY6" fmla="*/ 2749004 h 3613100"/>
              <a:gd name="connsiteX7" fmla="*/ 0 w 1584176"/>
              <a:gd name="connsiteY7" fmla="*/ 3613100 h 3613100"/>
              <a:gd name="connsiteX8" fmla="*/ 525264 w 1584176"/>
              <a:gd name="connsiteY8" fmla="*/ 1432768 h 3613100"/>
              <a:gd name="connsiteX9" fmla="*/ 995164 w 1584176"/>
              <a:gd name="connsiteY9" fmla="*/ 56356 h 3613100"/>
              <a:gd name="connsiteX0" fmla="*/ 995164 w 1584176"/>
              <a:gd name="connsiteY0" fmla="*/ 56356 h 3613100"/>
              <a:gd name="connsiteX1" fmla="*/ 1505818 w 1584176"/>
              <a:gd name="connsiteY1" fmla="*/ 0 h 3613100"/>
              <a:gd name="connsiteX2" fmla="*/ 1584176 w 1584176"/>
              <a:gd name="connsiteY2" fmla="*/ 372740 h 3613100"/>
              <a:gd name="connsiteX3" fmla="*/ 1115814 w 1584176"/>
              <a:gd name="connsiteY3" fmla="*/ 431006 h 3613100"/>
              <a:gd name="connsiteX4" fmla="*/ 1280914 w 1584176"/>
              <a:gd name="connsiteY4" fmla="*/ 1770856 h 3613100"/>
              <a:gd name="connsiteX5" fmla="*/ 1255514 w 1584176"/>
              <a:gd name="connsiteY5" fmla="*/ 2196306 h 3613100"/>
              <a:gd name="connsiteX6" fmla="*/ 1224136 w 1584176"/>
              <a:gd name="connsiteY6" fmla="*/ 2749004 h 3613100"/>
              <a:gd name="connsiteX7" fmla="*/ 0 w 1584176"/>
              <a:gd name="connsiteY7" fmla="*/ 3613100 h 3613100"/>
              <a:gd name="connsiteX8" fmla="*/ 525264 w 1584176"/>
              <a:gd name="connsiteY8" fmla="*/ 1432768 h 3613100"/>
              <a:gd name="connsiteX9" fmla="*/ 696590 w 1584176"/>
              <a:gd name="connsiteY9" fmla="*/ 734640 h 3613100"/>
              <a:gd name="connsiteX10" fmla="*/ 995164 w 1584176"/>
              <a:gd name="connsiteY10" fmla="*/ 56356 h 3613100"/>
              <a:gd name="connsiteX0" fmla="*/ 995164 w 1584176"/>
              <a:gd name="connsiteY0" fmla="*/ 56356 h 3613100"/>
              <a:gd name="connsiteX1" fmla="*/ 1505818 w 1584176"/>
              <a:gd name="connsiteY1" fmla="*/ 0 h 3613100"/>
              <a:gd name="connsiteX2" fmla="*/ 1584176 w 1584176"/>
              <a:gd name="connsiteY2" fmla="*/ 372740 h 3613100"/>
              <a:gd name="connsiteX3" fmla="*/ 1115814 w 1584176"/>
              <a:gd name="connsiteY3" fmla="*/ 431006 h 3613100"/>
              <a:gd name="connsiteX4" fmla="*/ 1280914 w 1584176"/>
              <a:gd name="connsiteY4" fmla="*/ 1770856 h 3613100"/>
              <a:gd name="connsiteX5" fmla="*/ 1255514 w 1584176"/>
              <a:gd name="connsiteY5" fmla="*/ 2196306 h 3613100"/>
              <a:gd name="connsiteX6" fmla="*/ 1224136 w 1584176"/>
              <a:gd name="connsiteY6" fmla="*/ 2749004 h 3613100"/>
              <a:gd name="connsiteX7" fmla="*/ 0 w 1584176"/>
              <a:gd name="connsiteY7" fmla="*/ 3613100 h 3613100"/>
              <a:gd name="connsiteX8" fmla="*/ 502022 w 1584176"/>
              <a:gd name="connsiteY8" fmla="*/ 1465014 h 3613100"/>
              <a:gd name="connsiteX9" fmla="*/ 696590 w 1584176"/>
              <a:gd name="connsiteY9" fmla="*/ 734640 h 3613100"/>
              <a:gd name="connsiteX10" fmla="*/ 995164 w 1584176"/>
              <a:gd name="connsiteY10" fmla="*/ 56356 h 3613100"/>
              <a:gd name="connsiteX0" fmla="*/ 995164 w 1584176"/>
              <a:gd name="connsiteY0" fmla="*/ 56356 h 3613100"/>
              <a:gd name="connsiteX1" fmla="*/ 1505818 w 1584176"/>
              <a:gd name="connsiteY1" fmla="*/ 0 h 3613100"/>
              <a:gd name="connsiteX2" fmla="*/ 1584176 w 1584176"/>
              <a:gd name="connsiteY2" fmla="*/ 372740 h 3613100"/>
              <a:gd name="connsiteX3" fmla="*/ 1115814 w 1584176"/>
              <a:gd name="connsiteY3" fmla="*/ 431006 h 3613100"/>
              <a:gd name="connsiteX4" fmla="*/ 1280914 w 1584176"/>
              <a:gd name="connsiteY4" fmla="*/ 1770856 h 3613100"/>
              <a:gd name="connsiteX5" fmla="*/ 1255514 w 1584176"/>
              <a:gd name="connsiteY5" fmla="*/ 2196306 h 3613100"/>
              <a:gd name="connsiteX6" fmla="*/ 1224136 w 1584176"/>
              <a:gd name="connsiteY6" fmla="*/ 2749004 h 3613100"/>
              <a:gd name="connsiteX7" fmla="*/ 0 w 1584176"/>
              <a:gd name="connsiteY7" fmla="*/ 3613100 h 3613100"/>
              <a:gd name="connsiteX8" fmla="*/ 523230 w 1584176"/>
              <a:gd name="connsiteY8" fmla="*/ 1484560 h 3613100"/>
              <a:gd name="connsiteX9" fmla="*/ 696590 w 1584176"/>
              <a:gd name="connsiteY9" fmla="*/ 734640 h 3613100"/>
              <a:gd name="connsiteX10" fmla="*/ 995164 w 1584176"/>
              <a:gd name="connsiteY10" fmla="*/ 56356 h 3613100"/>
              <a:gd name="connsiteX0" fmla="*/ 995164 w 1584176"/>
              <a:gd name="connsiteY0" fmla="*/ 56356 h 3613100"/>
              <a:gd name="connsiteX1" fmla="*/ 1505818 w 1584176"/>
              <a:gd name="connsiteY1" fmla="*/ 0 h 3613100"/>
              <a:gd name="connsiteX2" fmla="*/ 1584176 w 1584176"/>
              <a:gd name="connsiteY2" fmla="*/ 372740 h 3613100"/>
              <a:gd name="connsiteX3" fmla="*/ 1115814 w 1584176"/>
              <a:gd name="connsiteY3" fmla="*/ 431006 h 3613100"/>
              <a:gd name="connsiteX4" fmla="*/ 1280914 w 1584176"/>
              <a:gd name="connsiteY4" fmla="*/ 1770856 h 3613100"/>
              <a:gd name="connsiteX5" fmla="*/ 1255514 w 1584176"/>
              <a:gd name="connsiteY5" fmla="*/ 2196306 h 3613100"/>
              <a:gd name="connsiteX6" fmla="*/ 1224136 w 1584176"/>
              <a:gd name="connsiteY6" fmla="*/ 2749004 h 3613100"/>
              <a:gd name="connsiteX7" fmla="*/ 0 w 1584176"/>
              <a:gd name="connsiteY7" fmla="*/ 3613100 h 3613100"/>
              <a:gd name="connsiteX8" fmla="*/ 523230 w 1584176"/>
              <a:gd name="connsiteY8" fmla="*/ 1484560 h 3613100"/>
              <a:gd name="connsiteX9" fmla="*/ 696590 w 1584176"/>
              <a:gd name="connsiteY9" fmla="*/ 734640 h 3613100"/>
              <a:gd name="connsiteX10" fmla="*/ 995164 w 1584176"/>
              <a:gd name="connsiteY10" fmla="*/ 56356 h 3613100"/>
              <a:gd name="connsiteX0" fmla="*/ 995164 w 1584176"/>
              <a:gd name="connsiteY0" fmla="*/ 56356 h 3613100"/>
              <a:gd name="connsiteX1" fmla="*/ 1505818 w 1584176"/>
              <a:gd name="connsiteY1" fmla="*/ 0 h 3613100"/>
              <a:gd name="connsiteX2" fmla="*/ 1584176 w 1584176"/>
              <a:gd name="connsiteY2" fmla="*/ 372740 h 3613100"/>
              <a:gd name="connsiteX3" fmla="*/ 1115814 w 1584176"/>
              <a:gd name="connsiteY3" fmla="*/ 431006 h 3613100"/>
              <a:gd name="connsiteX4" fmla="*/ 1280914 w 1584176"/>
              <a:gd name="connsiteY4" fmla="*/ 1770856 h 3613100"/>
              <a:gd name="connsiteX5" fmla="*/ 1255514 w 1584176"/>
              <a:gd name="connsiteY5" fmla="*/ 2196306 h 3613100"/>
              <a:gd name="connsiteX6" fmla="*/ 1224136 w 1584176"/>
              <a:gd name="connsiteY6" fmla="*/ 2749004 h 3613100"/>
              <a:gd name="connsiteX7" fmla="*/ 0 w 1584176"/>
              <a:gd name="connsiteY7" fmla="*/ 3613100 h 3613100"/>
              <a:gd name="connsiteX8" fmla="*/ 563488 w 1584176"/>
              <a:gd name="connsiteY8" fmla="*/ 1451148 h 3613100"/>
              <a:gd name="connsiteX9" fmla="*/ 696590 w 1584176"/>
              <a:gd name="connsiteY9" fmla="*/ 734640 h 3613100"/>
              <a:gd name="connsiteX10" fmla="*/ 995164 w 1584176"/>
              <a:gd name="connsiteY10" fmla="*/ 56356 h 3613100"/>
              <a:gd name="connsiteX0" fmla="*/ 995164 w 1584176"/>
              <a:gd name="connsiteY0" fmla="*/ 56356 h 3613100"/>
              <a:gd name="connsiteX1" fmla="*/ 1505818 w 1584176"/>
              <a:gd name="connsiteY1" fmla="*/ 0 h 3613100"/>
              <a:gd name="connsiteX2" fmla="*/ 1584176 w 1584176"/>
              <a:gd name="connsiteY2" fmla="*/ 372740 h 3613100"/>
              <a:gd name="connsiteX3" fmla="*/ 1115814 w 1584176"/>
              <a:gd name="connsiteY3" fmla="*/ 431006 h 3613100"/>
              <a:gd name="connsiteX4" fmla="*/ 1280914 w 1584176"/>
              <a:gd name="connsiteY4" fmla="*/ 1770856 h 3613100"/>
              <a:gd name="connsiteX5" fmla="*/ 1255514 w 1584176"/>
              <a:gd name="connsiteY5" fmla="*/ 2196306 h 3613100"/>
              <a:gd name="connsiteX6" fmla="*/ 1224136 w 1584176"/>
              <a:gd name="connsiteY6" fmla="*/ 2749004 h 3613100"/>
              <a:gd name="connsiteX7" fmla="*/ 0 w 1584176"/>
              <a:gd name="connsiteY7" fmla="*/ 3613100 h 3613100"/>
              <a:gd name="connsiteX8" fmla="*/ 563488 w 1584176"/>
              <a:gd name="connsiteY8" fmla="*/ 1451148 h 3613100"/>
              <a:gd name="connsiteX9" fmla="*/ 720080 w 1584176"/>
              <a:gd name="connsiteY9" fmla="*/ 732780 h 3613100"/>
              <a:gd name="connsiteX10" fmla="*/ 995164 w 1584176"/>
              <a:gd name="connsiteY10" fmla="*/ 56356 h 3613100"/>
              <a:gd name="connsiteX0" fmla="*/ 995164 w 1584176"/>
              <a:gd name="connsiteY0" fmla="*/ 56356 h 3613100"/>
              <a:gd name="connsiteX1" fmla="*/ 1505818 w 1584176"/>
              <a:gd name="connsiteY1" fmla="*/ 0 h 3613100"/>
              <a:gd name="connsiteX2" fmla="*/ 1584176 w 1584176"/>
              <a:gd name="connsiteY2" fmla="*/ 372740 h 3613100"/>
              <a:gd name="connsiteX3" fmla="*/ 1115814 w 1584176"/>
              <a:gd name="connsiteY3" fmla="*/ 431006 h 3613100"/>
              <a:gd name="connsiteX4" fmla="*/ 1280914 w 1584176"/>
              <a:gd name="connsiteY4" fmla="*/ 1770856 h 3613100"/>
              <a:gd name="connsiteX5" fmla="*/ 1255514 w 1584176"/>
              <a:gd name="connsiteY5" fmla="*/ 2196306 h 3613100"/>
              <a:gd name="connsiteX6" fmla="*/ 1224136 w 1584176"/>
              <a:gd name="connsiteY6" fmla="*/ 2749004 h 3613100"/>
              <a:gd name="connsiteX7" fmla="*/ 0 w 1584176"/>
              <a:gd name="connsiteY7" fmla="*/ 3613100 h 3613100"/>
              <a:gd name="connsiteX8" fmla="*/ 563488 w 1584176"/>
              <a:gd name="connsiteY8" fmla="*/ 1451148 h 3613100"/>
              <a:gd name="connsiteX9" fmla="*/ 864096 w 1584176"/>
              <a:gd name="connsiteY9" fmla="*/ 732780 h 3613100"/>
              <a:gd name="connsiteX10" fmla="*/ 995164 w 1584176"/>
              <a:gd name="connsiteY10" fmla="*/ 56356 h 3613100"/>
              <a:gd name="connsiteX0" fmla="*/ 1080120 w 1584176"/>
              <a:gd name="connsiteY0" fmla="*/ 84708 h 3613100"/>
              <a:gd name="connsiteX1" fmla="*/ 1505818 w 1584176"/>
              <a:gd name="connsiteY1" fmla="*/ 0 h 3613100"/>
              <a:gd name="connsiteX2" fmla="*/ 1584176 w 1584176"/>
              <a:gd name="connsiteY2" fmla="*/ 372740 h 3613100"/>
              <a:gd name="connsiteX3" fmla="*/ 1115814 w 1584176"/>
              <a:gd name="connsiteY3" fmla="*/ 431006 h 3613100"/>
              <a:gd name="connsiteX4" fmla="*/ 1280914 w 1584176"/>
              <a:gd name="connsiteY4" fmla="*/ 1770856 h 3613100"/>
              <a:gd name="connsiteX5" fmla="*/ 1255514 w 1584176"/>
              <a:gd name="connsiteY5" fmla="*/ 2196306 h 3613100"/>
              <a:gd name="connsiteX6" fmla="*/ 1224136 w 1584176"/>
              <a:gd name="connsiteY6" fmla="*/ 2749004 h 3613100"/>
              <a:gd name="connsiteX7" fmla="*/ 0 w 1584176"/>
              <a:gd name="connsiteY7" fmla="*/ 3613100 h 3613100"/>
              <a:gd name="connsiteX8" fmla="*/ 563488 w 1584176"/>
              <a:gd name="connsiteY8" fmla="*/ 1451148 h 3613100"/>
              <a:gd name="connsiteX9" fmla="*/ 864096 w 1584176"/>
              <a:gd name="connsiteY9" fmla="*/ 732780 h 3613100"/>
              <a:gd name="connsiteX10" fmla="*/ 1080120 w 1584176"/>
              <a:gd name="connsiteY10" fmla="*/ 84708 h 3613100"/>
              <a:gd name="connsiteX0" fmla="*/ 1120446 w 1624502"/>
              <a:gd name="connsiteY0" fmla="*/ 84708 h 3631972"/>
              <a:gd name="connsiteX1" fmla="*/ 1546144 w 1624502"/>
              <a:gd name="connsiteY1" fmla="*/ 0 h 3631972"/>
              <a:gd name="connsiteX2" fmla="*/ 1624502 w 1624502"/>
              <a:gd name="connsiteY2" fmla="*/ 372740 h 3631972"/>
              <a:gd name="connsiteX3" fmla="*/ 1156140 w 1624502"/>
              <a:gd name="connsiteY3" fmla="*/ 431006 h 3631972"/>
              <a:gd name="connsiteX4" fmla="*/ 1321240 w 1624502"/>
              <a:gd name="connsiteY4" fmla="*/ 1770856 h 3631972"/>
              <a:gd name="connsiteX5" fmla="*/ 1295840 w 1624502"/>
              <a:gd name="connsiteY5" fmla="*/ 2196306 h 3631972"/>
              <a:gd name="connsiteX6" fmla="*/ 1264462 w 1624502"/>
              <a:gd name="connsiteY6" fmla="*/ 2749004 h 3631972"/>
              <a:gd name="connsiteX7" fmla="*/ 0 w 1624502"/>
              <a:gd name="connsiteY7" fmla="*/ 3631972 h 3631972"/>
              <a:gd name="connsiteX8" fmla="*/ 603814 w 1624502"/>
              <a:gd name="connsiteY8" fmla="*/ 1451148 h 3631972"/>
              <a:gd name="connsiteX9" fmla="*/ 904422 w 1624502"/>
              <a:gd name="connsiteY9" fmla="*/ 732780 h 3631972"/>
              <a:gd name="connsiteX10" fmla="*/ 1120446 w 1624502"/>
              <a:gd name="connsiteY10" fmla="*/ 84708 h 3631972"/>
              <a:gd name="connsiteX0" fmla="*/ 1120446 w 1624502"/>
              <a:gd name="connsiteY0" fmla="*/ 84708 h 3631972"/>
              <a:gd name="connsiteX1" fmla="*/ 1546144 w 1624502"/>
              <a:gd name="connsiteY1" fmla="*/ 0 h 3631972"/>
              <a:gd name="connsiteX2" fmla="*/ 1624502 w 1624502"/>
              <a:gd name="connsiteY2" fmla="*/ 372740 h 3631972"/>
              <a:gd name="connsiteX3" fmla="*/ 1156140 w 1624502"/>
              <a:gd name="connsiteY3" fmla="*/ 431006 h 3631972"/>
              <a:gd name="connsiteX4" fmla="*/ 1321240 w 1624502"/>
              <a:gd name="connsiteY4" fmla="*/ 1770856 h 3631972"/>
              <a:gd name="connsiteX5" fmla="*/ 1295840 w 1624502"/>
              <a:gd name="connsiteY5" fmla="*/ 2196306 h 3631972"/>
              <a:gd name="connsiteX6" fmla="*/ 1264462 w 1624502"/>
              <a:gd name="connsiteY6" fmla="*/ 2749004 h 3631972"/>
              <a:gd name="connsiteX7" fmla="*/ 37048 w 1624502"/>
              <a:gd name="connsiteY7" fmla="*/ 3623684 h 3631972"/>
              <a:gd name="connsiteX8" fmla="*/ 0 w 1624502"/>
              <a:gd name="connsiteY8" fmla="*/ 3631972 h 3631972"/>
              <a:gd name="connsiteX9" fmla="*/ 603814 w 1624502"/>
              <a:gd name="connsiteY9" fmla="*/ 1451148 h 3631972"/>
              <a:gd name="connsiteX10" fmla="*/ 904422 w 1624502"/>
              <a:gd name="connsiteY10" fmla="*/ 732780 h 3631972"/>
              <a:gd name="connsiteX11" fmla="*/ 1120446 w 1624502"/>
              <a:gd name="connsiteY11" fmla="*/ 84708 h 3631972"/>
              <a:gd name="connsiteX0" fmla="*/ 1124978 w 1629034"/>
              <a:gd name="connsiteY0" fmla="*/ 84708 h 3623684"/>
              <a:gd name="connsiteX1" fmla="*/ 1550676 w 1629034"/>
              <a:gd name="connsiteY1" fmla="*/ 0 h 3623684"/>
              <a:gd name="connsiteX2" fmla="*/ 1629034 w 1629034"/>
              <a:gd name="connsiteY2" fmla="*/ 372740 h 3623684"/>
              <a:gd name="connsiteX3" fmla="*/ 1160672 w 1629034"/>
              <a:gd name="connsiteY3" fmla="*/ 431006 h 3623684"/>
              <a:gd name="connsiteX4" fmla="*/ 1325772 w 1629034"/>
              <a:gd name="connsiteY4" fmla="*/ 1770856 h 3623684"/>
              <a:gd name="connsiteX5" fmla="*/ 1300372 w 1629034"/>
              <a:gd name="connsiteY5" fmla="*/ 2196306 h 3623684"/>
              <a:gd name="connsiteX6" fmla="*/ 1268994 w 1629034"/>
              <a:gd name="connsiteY6" fmla="*/ 2749004 h 3623684"/>
              <a:gd name="connsiteX7" fmla="*/ 41580 w 1629034"/>
              <a:gd name="connsiteY7" fmla="*/ 3623684 h 3623684"/>
              <a:gd name="connsiteX8" fmla="*/ 0 w 1629034"/>
              <a:gd name="connsiteY8" fmla="*/ 3619157 h 3623684"/>
              <a:gd name="connsiteX9" fmla="*/ 608346 w 1629034"/>
              <a:gd name="connsiteY9" fmla="*/ 1451148 h 3623684"/>
              <a:gd name="connsiteX10" fmla="*/ 908954 w 1629034"/>
              <a:gd name="connsiteY10" fmla="*/ 732780 h 3623684"/>
              <a:gd name="connsiteX11" fmla="*/ 1124978 w 1629034"/>
              <a:gd name="connsiteY11" fmla="*/ 84708 h 3623684"/>
              <a:gd name="connsiteX0" fmla="*/ 1124978 w 1629034"/>
              <a:gd name="connsiteY0" fmla="*/ 84708 h 3623684"/>
              <a:gd name="connsiteX1" fmla="*/ 1550676 w 1629034"/>
              <a:gd name="connsiteY1" fmla="*/ 0 h 3623684"/>
              <a:gd name="connsiteX2" fmla="*/ 1629034 w 1629034"/>
              <a:gd name="connsiteY2" fmla="*/ 372740 h 3623684"/>
              <a:gd name="connsiteX3" fmla="*/ 1160672 w 1629034"/>
              <a:gd name="connsiteY3" fmla="*/ 431006 h 3623684"/>
              <a:gd name="connsiteX4" fmla="*/ 1325772 w 1629034"/>
              <a:gd name="connsiteY4" fmla="*/ 1770856 h 3623684"/>
              <a:gd name="connsiteX5" fmla="*/ 1300372 w 1629034"/>
              <a:gd name="connsiteY5" fmla="*/ 2196306 h 3623684"/>
              <a:gd name="connsiteX6" fmla="*/ 1268994 w 1629034"/>
              <a:gd name="connsiteY6" fmla="*/ 2749004 h 3623684"/>
              <a:gd name="connsiteX7" fmla="*/ 41580 w 1629034"/>
              <a:gd name="connsiteY7" fmla="*/ 3623684 h 3623684"/>
              <a:gd name="connsiteX8" fmla="*/ 0 w 1629034"/>
              <a:gd name="connsiteY8" fmla="*/ 3619157 h 3623684"/>
              <a:gd name="connsiteX9" fmla="*/ 409924 w 1629034"/>
              <a:gd name="connsiteY9" fmla="*/ 2103780 h 3623684"/>
              <a:gd name="connsiteX10" fmla="*/ 608346 w 1629034"/>
              <a:gd name="connsiteY10" fmla="*/ 1451148 h 3623684"/>
              <a:gd name="connsiteX11" fmla="*/ 908954 w 1629034"/>
              <a:gd name="connsiteY11" fmla="*/ 732780 h 3623684"/>
              <a:gd name="connsiteX12" fmla="*/ 1124978 w 1629034"/>
              <a:gd name="connsiteY12" fmla="*/ 84708 h 3623684"/>
              <a:gd name="connsiteX0" fmla="*/ 1124978 w 1629034"/>
              <a:gd name="connsiteY0" fmla="*/ 84708 h 3623684"/>
              <a:gd name="connsiteX1" fmla="*/ 1550676 w 1629034"/>
              <a:gd name="connsiteY1" fmla="*/ 0 h 3623684"/>
              <a:gd name="connsiteX2" fmla="*/ 1629034 w 1629034"/>
              <a:gd name="connsiteY2" fmla="*/ 372740 h 3623684"/>
              <a:gd name="connsiteX3" fmla="*/ 1160672 w 1629034"/>
              <a:gd name="connsiteY3" fmla="*/ 431006 h 3623684"/>
              <a:gd name="connsiteX4" fmla="*/ 1325772 w 1629034"/>
              <a:gd name="connsiteY4" fmla="*/ 1770856 h 3623684"/>
              <a:gd name="connsiteX5" fmla="*/ 1300372 w 1629034"/>
              <a:gd name="connsiteY5" fmla="*/ 2196306 h 3623684"/>
              <a:gd name="connsiteX6" fmla="*/ 1268994 w 1629034"/>
              <a:gd name="connsiteY6" fmla="*/ 2749004 h 3623684"/>
              <a:gd name="connsiteX7" fmla="*/ 41580 w 1629034"/>
              <a:gd name="connsiteY7" fmla="*/ 3623684 h 3623684"/>
              <a:gd name="connsiteX8" fmla="*/ 0 w 1629034"/>
              <a:gd name="connsiteY8" fmla="*/ 3619157 h 3623684"/>
              <a:gd name="connsiteX9" fmla="*/ 409924 w 1629034"/>
              <a:gd name="connsiteY9" fmla="*/ 2103780 h 3623684"/>
              <a:gd name="connsiteX10" fmla="*/ 617400 w 1629034"/>
              <a:gd name="connsiteY10" fmla="*/ 1387774 h 3623684"/>
              <a:gd name="connsiteX11" fmla="*/ 908954 w 1629034"/>
              <a:gd name="connsiteY11" fmla="*/ 732780 h 3623684"/>
              <a:gd name="connsiteX12" fmla="*/ 1124978 w 1629034"/>
              <a:gd name="connsiteY12" fmla="*/ 84708 h 3623684"/>
              <a:gd name="connsiteX0" fmla="*/ 1124978 w 1629034"/>
              <a:gd name="connsiteY0" fmla="*/ 84708 h 3623684"/>
              <a:gd name="connsiteX1" fmla="*/ 1550676 w 1629034"/>
              <a:gd name="connsiteY1" fmla="*/ 0 h 3623684"/>
              <a:gd name="connsiteX2" fmla="*/ 1629034 w 1629034"/>
              <a:gd name="connsiteY2" fmla="*/ 372740 h 3623684"/>
              <a:gd name="connsiteX3" fmla="*/ 1160672 w 1629034"/>
              <a:gd name="connsiteY3" fmla="*/ 431006 h 3623684"/>
              <a:gd name="connsiteX4" fmla="*/ 1325772 w 1629034"/>
              <a:gd name="connsiteY4" fmla="*/ 1770856 h 3623684"/>
              <a:gd name="connsiteX5" fmla="*/ 1300372 w 1629034"/>
              <a:gd name="connsiteY5" fmla="*/ 2196306 h 3623684"/>
              <a:gd name="connsiteX6" fmla="*/ 1268994 w 1629034"/>
              <a:gd name="connsiteY6" fmla="*/ 2749004 h 3623684"/>
              <a:gd name="connsiteX7" fmla="*/ 41580 w 1629034"/>
              <a:gd name="connsiteY7" fmla="*/ 3623684 h 3623684"/>
              <a:gd name="connsiteX8" fmla="*/ 0 w 1629034"/>
              <a:gd name="connsiteY8" fmla="*/ 3619157 h 3623684"/>
              <a:gd name="connsiteX9" fmla="*/ 409924 w 1629034"/>
              <a:gd name="connsiteY9" fmla="*/ 2103780 h 3623684"/>
              <a:gd name="connsiteX10" fmla="*/ 617400 w 1629034"/>
              <a:gd name="connsiteY10" fmla="*/ 1387774 h 3623684"/>
              <a:gd name="connsiteX11" fmla="*/ 832000 w 1629034"/>
              <a:gd name="connsiteY11" fmla="*/ 660352 h 3623684"/>
              <a:gd name="connsiteX12" fmla="*/ 1124978 w 1629034"/>
              <a:gd name="connsiteY12" fmla="*/ 84708 h 3623684"/>
              <a:gd name="connsiteX0" fmla="*/ 1124978 w 1629034"/>
              <a:gd name="connsiteY0" fmla="*/ 84708 h 3623684"/>
              <a:gd name="connsiteX1" fmla="*/ 1550676 w 1629034"/>
              <a:gd name="connsiteY1" fmla="*/ 0 h 3623684"/>
              <a:gd name="connsiteX2" fmla="*/ 1629034 w 1629034"/>
              <a:gd name="connsiteY2" fmla="*/ 372740 h 3623684"/>
              <a:gd name="connsiteX3" fmla="*/ 1160672 w 1629034"/>
              <a:gd name="connsiteY3" fmla="*/ 431006 h 3623684"/>
              <a:gd name="connsiteX4" fmla="*/ 1325772 w 1629034"/>
              <a:gd name="connsiteY4" fmla="*/ 1770856 h 3623684"/>
              <a:gd name="connsiteX5" fmla="*/ 1300372 w 1629034"/>
              <a:gd name="connsiteY5" fmla="*/ 2196306 h 3623684"/>
              <a:gd name="connsiteX6" fmla="*/ 1268994 w 1629034"/>
              <a:gd name="connsiteY6" fmla="*/ 2749004 h 3623684"/>
              <a:gd name="connsiteX7" fmla="*/ 41580 w 1629034"/>
              <a:gd name="connsiteY7" fmla="*/ 3623684 h 3623684"/>
              <a:gd name="connsiteX8" fmla="*/ 0 w 1629034"/>
              <a:gd name="connsiteY8" fmla="*/ 3619157 h 3623684"/>
              <a:gd name="connsiteX9" fmla="*/ 409924 w 1629034"/>
              <a:gd name="connsiteY9" fmla="*/ 2103780 h 3623684"/>
              <a:gd name="connsiteX10" fmla="*/ 617400 w 1629034"/>
              <a:gd name="connsiteY10" fmla="*/ 1387774 h 3623684"/>
              <a:gd name="connsiteX11" fmla="*/ 832000 w 1629034"/>
              <a:gd name="connsiteY11" fmla="*/ 660352 h 3623684"/>
              <a:gd name="connsiteX12" fmla="*/ 1124978 w 1629034"/>
              <a:gd name="connsiteY12" fmla="*/ 84708 h 3623684"/>
              <a:gd name="connsiteX0" fmla="*/ 1124978 w 1629034"/>
              <a:gd name="connsiteY0" fmla="*/ 84708 h 3623684"/>
              <a:gd name="connsiteX1" fmla="*/ 1550676 w 1629034"/>
              <a:gd name="connsiteY1" fmla="*/ 0 h 3623684"/>
              <a:gd name="connsiteX2" fmla="*/ 1629034 w 1629034"/>
              <a:gd name="connsiteY2" fmla="*/ 372740 h 3623684"/>
              <a:gd name="connsiteX3" fmla="*/ 1160672 w 1629034"/>
              <a:gd name="connsiteY3" fmla="*/ 431006 h 3623684"/>
              <a:gd name="connsiteX4" fmla="*/ 1325772 w 1629034"/>
              <a:gd name="connsiteY4" fmla="*/ 1770856 h 3623684"/>
              <a:gd name="connsiteX5" fmla="*/ 1300372 w 1629034"/>
              <a:gd name="connsiteY5" fmla="*/ 2196306 h 3623684"/>
              <a:gd name="connsiteX6" fmla="*/ 1268994 w 1629034"/>
              <a:gd name="connsiteY6" fmla="*/ 2749004 h 3623684"/>
              <a:gd name="connsiteX7" fmla="*/ 41580 w 1629034"/>
              <a:gd name="connsiteY7" fmla="*/ 3623684 h 3623684"/>
              <a:gd name="connsiteX8" fmla="*/ 0 w 1629034"/>
              <a:gd name="connsiteY8" fmla="*/ 3619157 h 3623684"/>
              <a:gd name="connsiteX9" fmla="*/ 409924 w 1629034"/>
              <a:gd name="connsiteY9" fmla="*/ 2103780 h 3623684"/>
              <a:gd name="connsiteX10" fmla="*/ 617400 w 1629034"/>
              <a:gd name="connsiteY10" fmla="*/ 1387774 h 3623684"/>
              <a:gd name="connsiteX11" fmla="*/ 832000 w 1629034"/>
              <a:gd name="connsiteY11" fmla="*/ 660352 h 3623684"/>
              <a:gd name="connsiteX12" fmla="*/ 1011231 w 1629034"/>
              <a:gd name="connsiteY12" fmla="*/ 268174 h 3623684"/>
              <a:gd name="connsiteX13" fmla="*/ 1124978 w 1629034"/>
              <a:gd name="connsiteY13" fmla="*/ 84708 h 3623684"/>
              <a:gd name="connsiteX0" fmla="*/ 1131688 w 1629034"/>
              <a:gd name="connsiteY0" fmla="*/ 51326 h 3623684"/>
              <a:gd name="connsiteX1" fmla="*/ 1550676 w 1629034"/>
              <a:gd name="connsiteY1" fmla="*/ 0 h 3623684"/>
              <a:gd name="connsiteX2" fmla="*/ 1629034 w 1629034"/>
              <a:gd name="connsiteY2" fmla="*/ 372740 h 3623684"/>
              <a:gd name="connsiteX3" fmla="*/ 1160672 w 1629034"/>
              <a:gd name="connsiteY3" fmla="*/ 431006 h 3623684"/>
              <a:gd name="connsiteX4" fmla="*/ 1325772 w 1629034"/>
              <a:gd name="connsiteY4" fmla="*/ 1770856 h 3623684"/>
              <a:gd name="connsiteX5" fmla="*/ 1300372 w 1629034"/>
              <a:gd name="connsiteY5" fmla="*/ 2196306 h 3623684"/>
              <a:gd name="connsiteX6" fmla="*/ 1268994 w 1629034"/>
              <a:gd name="connsiteY6" fmla="*/ 2749004 h 3623684"/>
              <a:gd name="connsiteX7" fmla="*/ 41580 w 1629034"/>
              <a:gd name="connsiteY7" fmla="*/ 3623684 h 3623684"/>
              <a:gd name="connsiteX8" fmla="*/ 0 w 1629034"/>
              <a:gd name="connsiteY8" fmla="*/ 3619157 h 3623684"/>
              <a:gd name="connsiteX9" fmla="*/ 409924 w 1629034"/>
              <a:gd name="connsiteY9" fmla="*/ 2103780 h 3623684"/>
              <a:gd name="connsiteX10" fmla="*/ 617400 w 1629034"/>
              <a:gd name="connsiteY10" fmla="*/ 1387774 h 3623684"/>
              <a:gd name="connsiteX11" fmla="*/ 832000 w 1629034"/>
              <a:gd name="connsiteY11" fmla="*/ 660352 h 3623684"/>
              <a:gd name="connsiteX12" fmla="*/ 1011231 w 1629034"/>
              <a:gd name="connsiteY12" fmla="*/ 268174 h 3623684"/>
              <a:gd name="connsiteX13" fmla="*/ 1131688 w 1629034"/>
              <a:gd name="connsiteY13" fmla="*/ 51326 h 3623684"/>
              <a:gd name="connsiteX0" fmla="*/ 1131688 w 1629034"/>
              <a:gd name="connsiteY0" fmla="*/ 51326 h 3623684"/>
              <a:gd name="connsiteX1" fmla="*/ 1550676 w 1629034"/>
              <a:gd name="connsiteY1" fmla="*/ 0 h 3623684"/>
              <a:gd name="connsiteX2" fmla="*/ 1629034 w 1629034"/>
              <a:gd name="connsiteY2" fmla="*/ 372740 h 3623684"/>
              <a:gd name="connsiteX3" fmla="*/ 1135695 w 1629034"/>
              <a:gd name="connsiteY3" fmla="*/ 422357 h 3623684"/>
              <a:gd name="connsiteX4" fmla="*/ 1325772 w 1629034"/>
              <a:gd name="connsiteY4" fmla="*/ 1770856 h 3623684"/>
              <a:gd name="connsiteX5" fmla="*/ 1300372 w 1629034"/>
              <a:gd name="connsiteY5" fmla="*/ 2196306 h 3623684"/>
              <a:gd name="connsiteX6" fmla="*/ 1268994 w 1629034"/>
              <a:gd name="connsiteY6" fmla="*/ 2749004 h 3623684"/>
              <a:gd name="connsiteX7" fmla="*/ 41580 w 1629034"/>
              <a:gd name="connsiteY7" fmla="*/ 3623684 h 3623684"/>
              <a:gd name="connsiteX8" fmla="*/ 0 w 1629034"/>
              <a:gd name="connsiteY8" fmla="*/ 3619157 h 3623684"/>
              <a:gd name="connsiteX9" fmla="*/ 409924 w 1629034"/>
              <a:gd name="connsiteY9" fmla="*/ 2103780 h 3623684"/>
              <a:gd name="connsiteX10" fmla="*/ 617400 w 1629034"/>
              <a:gd name="connsiteY10" fmla="*/ 1387774 h 3623684"/>
              <a:gd name="connsiteX11" fmla="*/ 832000 w 1629034"/>
              <a:gd name="connsiteY11" fmla="*/ 660352 h 3623684"/>
              <a:gd name="connsiteX12" fmla="*/ 1011231 w 1629034"/>
              <a:gd name="connsiteY12" fmla="*/ 268174 h 3623684"/>
              <a:gd name="connsiteX13" fmla="*/ 1131688 w 1629034"/>
              <a:gd name="connsiteY13" fmla="*/ 51326 h 3623684"/>
              <a:gd name="connsiteX0" fmla="*/ 1131688 w 1629034"/>
              <a:gd name="connsiteY0" fmla="*/ 51326 h 3623684"/>
              <a:gd name="connsiteX1" fmla="*/ 1550676 w 1629034"/>
              <a:gd name="connsiteY1" fmla="*/ 0 h 3623684"/>
              <a:gd name="connsiteX2" fmla="*/ 1629034 w 1629034"/>
              <a:gd name="connsiteY2" fmla="*/ 372740 h 3623684"/>
              <a:gd name="connsiteX3" fmla="*/ 1160512 w 1629034"/>
              <a:gd name="connsiteY3" fmla="*/ 413708 h 3623684"/>
              <a:gd name="connsiteX4" fmla="*/ 1325772 w 1629034"/>
              <a:gd name="connsiteY4" fmla="*/ 1770856 h 3623684"/>
              <a:gd name="connsiteX5" fmla="*/ 1300372 w 1629034"/>
              <a:gd name="connsiteY5" fmla="*/ 2196306 h 3623684"/>
              <a:gd name="connsiteX6" fmla="*/ 1268994 w 1629034"/>
              <a:gd name="connsiteY6" fmla="*/ 2749004 h 3623684"/>
              <a:gd name="connsiteX7" fmla="*/ 41580 w 1629034"/>
              <a:gd name="connsiteY7" fmla="*/ 3623684 h 3623684"/>
              <a:gd name="connsiteX8" fmla="*/ 0 w 1629034"/>
              <a:gd name="connsiteY8" fmla="*/ 3619157 h 3623684"/>
              <a:gd name="connsiteX9" fmla="*/ 409924 w 1629034"/>
              <a:gd name="connsiteY9" fmla="*/ 2103780 h 3623684"/>
              <a:gd name="connsiteX10" fmla="*/ 617400 w 1629034"/>
              <a:gd name="connsiteY10" fmla="*/ 1387774 h 3623684"/>
              <a:gd name="connsiteX11" fmla="*/ 832000 w 1629034"/>
              <a:gd name="connsiteY11" fmla="*/ 660352 h 3623684"/>
              <a:gd name="connsiteX12" fmla="*/ 1011231 w 1629034"/>
              <a:gd name="connsiteY12" fmla="*/ 268174 h 3623684"/>
              <a:gd name="connsiteX13" fmla="*/ 1131688 w 1629034"/>
              <a:gd name="connsiteY13" fmla="*/ 51326 h 3623684"/>
              <a:gd name="connsiteX0" fmla="*/ 1131688 w 1644909"/>
              <a:gd name="connsiteY0" fmla="*/ 51326 h 3623684"/>
              <a:gd name="connsiteX1" fmla="*/ 1550676 w 1644909"/>
              <a:gd name="connsiteY1" fmla="*/ 0 h 3623684"/>
              <a:gd name="connsiteX2" fmla="*/ 1644909 w 1644909"/>
              <a:gd name="connsiteY2" fmla="*/ 315590 h 3623684"/>
              <a:gd name="connsiteX3" fmla="*/ 1160512 w 1644909"/>
              <a:gd name="connsiteY3" fmla="*/ 413708 h 3623684"/>
              <a:gd name="connsiteX4" fmla="*/ 1325772 w 1644909"/>
              <a:gd name="connsiteY4" fmla="*/ 1770856 h 3623684"/>
              <a:gd name="connsiteX5" fmla="*/ 1300372 w 1644909"/>
              <a:gd name="connsiteY5" fmla="*/ 2196306 h 3623684"/>
              <a:gd name="connsiteX6" fmla="*/ 1268994 w 1644909"/>
              <a:gd name="connsiteY6" fmla="*/ 2749004 h 3623684"/>
              <a:gd name="connsiteX7" fmla="*/ 41580 w 1644909"/>
              <a:gd name="connsiteY7" fmla="*/ 3623684 h 3623684"/>
              <a:gd name="connsiteX8" fmla="*/ 0 w 1644909"/>
              <a:gd name="connsiteY8" fmla="*/ 3619157 h 3623684"/>
              <a:gd name="connsiteX9" fmla="*/ 409924 w 1644909"/>
              <a:gd name="connsiteY9" fmla="*/ 2103780 h 3623684"/>
              <a:gd name="connsiteX10" fmla="*/ 617400 w 1644909"/>
              <a:gd name="connsiteY10" fmla="*/ 1387774 h 3623684"/>
              <a:gd name="connsiteX11" fmla="*/ 832000 w 1644909"/>
              <a:gd name="connsiteY11" fmla="*/ 660352 h 3623684"/>
              <a:gd name="connsiteX12" fmla="*/ 1011231 w 1644909"/>
              <a:gd name="connsiteY12" fmla="*/ 268174 h 3623684"/>
              <a:gd name="connsiteX13" fmla="*/ 1131688 w 1644909"/>
              <a:gd name="connsiteY13" fmla="*/ 51326 h 3623684"/>
              <a:gd name="connsiteX0" fmla="*/ 1131688 w 1641734"/>
              <a:gd name="connsiteY0" fmla="*/ 51326 h 3623684"/>
              <a:gd name="connsiteX1" fmla="*/ 1550676 w 1641734"/>
              <a:gd name="connsiteY1" fmla="*/ 0 h 3623684"/>
              <a:gd name="connsiteX2" fmla="*/ 1641734 w 1641734"/>
              <a:gd name="connsiteY2" fmla="*/ 331465 h 3623684"/>
              <a:gd name="connsiteX3" fmla="*/ 1160512 w 1641734"/>
              <a:gd name="connsiteY3" fmla="*/ 413708 h 3623684"/>
              <a:gd name="connsiteX4" fmla="*/ 1325772 w 1641734"/>
              <a:gd name="connsiteY4" fmla="*/ 1770856 h 3623684"/>
              <a:gd name="connsiteX5" fmla="*/ 1300372 w 1641734"/>
              <a:gd name="connsiteY5" fmla="*/ 2196306 h 3623684"/>
              <a:gd name="connsiteX6" fmla="*/ 1268994 w 1641734"/>
              <a:gd name="connsiteY6" fmla="*/ 2749004 h 3623684"/>
              <a:gd name="connsiteX7" fmla="*/ 41580 w 1641734"/>
              <a:gd name="connsiteY7" fmla="*/ 3623684 h 3623684"/>
              <a:gd name="connsiteX8" fmla="*/ 0 w 1641734"/>
              <a:gd name="connsiteY8" fmla="*/ 3619157 h 3623684"/>
              <a:gd name="connsiteX9" fmla="*/ 409924 w 1641734"/>
              <a:gd name="connsiteY9" fmla="*/ 2103780 h 3623684"/>
              <a:gd name="connsiteX10" fmla="*/ 617400 w 1641734"/>
              <a:gd name="connsiteY10" fmla="*/ 1387774 h 3623684"/>
              <a:gd name="connsiteX11" fmla="*/ 832000 w 1641734"/>
              <a:gd name="connsiteY11" fmla="*/ 660352 h 3623684"/>
              <a:gd name="connsiteX12" fmla="*/ 1011231 w 1641734"/>
              <a:gd name="connsiteY12" fmla="*/ 268174 h 3623684"/>
              <a:gd name="connsiteX13" fmla="*/ 1131688 w 1641734"/>
              <a:gd name="connsiteY13" fmla="*/ 51326 h 3623684"/>
              <a:gd name="connsiteX0" fmla="*/ 1131688 w 1641734"/>
              <a:gd name="connsiteY0" fmla="*/ 51326 h 3623684"/>
              <a:gd name="connsiteX1" fmla="*/ 1550676 w 1641734"/>
              <a:gd name="connsiteY1" fmla="*/ 0 h 3623684"/>
              <a:gd name="connsiteX2" fmla="*/ 1641734 w 1641734"/>
              <a:gd name="connsiteY2" fmla="*/ 331465 h 3623684"/>
              <a:gd name="connsiteX3" fmla="*/ 1150987 w 1641734"/>
              <a:gd name="connsiteY3" fmla="*/ 401008 h 3623684"/>
              <a:gd name="connsiteX4" fmla="*/ 1325772 w 1641734"/>
              <a:gd name="connsiteY4" fmla="*/ 1770856 h 3623684"/>
              <a:gd name="connsiteX5" fmla="*/ 1300372 w 1641734"/>
              <a:gd name="connsiteY5" fmla="*/ 2196306 h 3623684"/>
              <a:gd name="connsiteX6" fmla="*/ 1268994 w 1641734"/>
              <a:gd name="connsiteY6" fmla="*/ 2749004 h 3623684"/>
              <a:gd name="connsiteX7" fmla="*/ 41580 w 1641734"/>
              <a:gd name="connsiteY7" fmla="*/ 3623684 h 3623684"/>
              <a:gd name="connsiteX8" fmla="*/ 0 w 1641734"/>
              <a:gd name="connsiteY8" fmla="*/ 3619157 h 3623684"/>
              <a:gd name="connsiteX9" fmla="*/ 409924 w 1641734"/>
              <a:gd name="connsiteY9" fmla="*/ 2103780 h 3623684"/>
              <a:gd name="connsiteX10" fmla="*/ 617400 w 1641734"/>
              <a:gd name="connsiteY10" fmla="*/ 1387774 h 3623684"/>
              <a:gd name="connsiteX11" fmla="*/ 832000 w 1641734"/>
              <a:gd name="connsiteY11" fmla="*/ 660352 h 3623684"/>
              <a:gd name="connsiteX12" fmla="*/ 1011231 w 1641734"/>
              <a:gd name="connsiteY12" fmla="*/ 268174 h 3623684"/>
              <a:gd name="connsiteX13" fmla="*/ 1131688 w 1641734"/>
              <a:gd name="connsiteY13" fmla="*/ 51326 h 3623684"/>
              <a:gd name="connsiteX0" fmla="*/ 1131688 w 1641734"/>
              <a:gd name="connsiteY0" fmla="*/ 70376 h 3642734"/>
              <a:gd name="connsiteX1" fmla="*/ 1582426 w 1641734"/>
              <a:gd name="connsiteY1" fmla="*/ 0 h 3642734"/>
              <a:gd name="connsiteX2" fmla="*/ 1641734 w 1641734"/>
              <a:gd name="connsiteY2" fmla="*/ 350515 h 3642734"/>
              <a:gd name="connsiteX3" fmla="*/ 1150987 w 1641734"/>
              <a:gd name="connsiteY3" fmla="*/ 420058 h 3642734"/>
              <a:gd name="connsiteX4" fmla="*/ 1325772 w 1641734"/>
              <a:gd name="connsiteY4" fmla="*/ 1789906 h 3642734"/>
              <a:gd name="connsiteX5" fmla="*/ 1300372 w 1641734"/>
              <a:gd name="connsiteY5" fmla="*/ 2215356 h 3642734"/>
              <a:gd name="connsiteX6" fmla="*/ 1268994 w 1641734"/>
              <a:gd name="connsiteY6" fmla="*/ 2768054 h 3642734"/>
              <a:gd name="connsiteX7" fmla="*/ 41580 w 1641734"/>
              <a:gd name="connsiteY7" fmla="*/ 3642734 h 3642734"/>
              <a:gd name="connsiteX8" fmla="*/ 0 w 1641734"/>
              <a:gd name="connsiteY8" fmla="*/ 3638207 h 3642734"/>
              <a:gd name="connsiteX9" fmla="*/ 409924 w 1641734"/>
              <a:gd name="connsiteY9" fmla="*/ 2122830 h 3642734"/>
              <a:gd name="connsiteX10" fmla="*/ 617400 w 1641734"/>
              <a:gd name="connsiteY10" fmla="*/ 1406824 h 3642734"/>
              <a:gd name="connsiteX11" fmla="*/ 832000 w 1641734"/>
              <a:gd name="connsiteY11" fmla="*/ 679402 h 3642734"/>
              <a:gd name="connsiteX12" fmla="*/ 1011231 w 1641734"/>
              <a:gd name="connsiteY12" fmla="*/ 287224 h 3642734"/>
              <a:gd name="connsiteX13" fmla="*/ 1131688 w 1641734"/>
              <a:gd name="connsiteY13" fmla="*/ 70376 h 3642734"/>
              <a:gd name="connsiteX0" fmla="*/ 1153913 w 1641734"/>
              <a:gd name="connsiteY0" fmla="*/ 60851 h 3642734"/>
              <a:gd name="connsiteX1" fmla="*/ 1582426 w 1641734"/>
              <a:gd name="connsiteY1" fmla="*/ 0 h 3642734"/>
              <a:gd name="connsiteX2" fmla="*/ 1641734 w 1641734"/>
              <a:gd name="connsiteY2" fmla="*/ 350515 h 3642734"/>
              <a:gd name="connsiteX3" fmla="*/ 1150987 w 1641734"/>
              <a:gd name="connsiteY3" fmla="*/ 420058 h 3642734"/>
              <a:gd name="connsiteX4" fmla="*/ 1325772 w 1641734"/>
              <a:gd name="connsiteY4" fmla="*/ 1789906 h 3642734"/>
              <a:gd name="connsiteX5" fmla="*/ 1300372 w 1641734"/>
              <a:gd name="connsiteY5" fmla="*/ 2215356 h 3642734"/>
              <a:gd name="connsiteX6" fmla="*/ 1268994 w 1641734"/>
              <a:gd name="connsiteY6" fmla="*/ 2768054 h 3642734"/>
              <a:gd name="connsiteX7" fmla="*/ 41580 w 1641734"/>
              <a:gd name="connsiteY7" fmla="*/ 3642734 h 3642734"/>
              <a:gd name="connsiteX8" fmla="*/ 0 w 1641734"/>
              <a:gd name="connsiteY8" fmla="*/ 3638207 h 3642734"/>
              <a:gd name="connsiteX9" fmla="*/ 409924 w 1641734"/>
              <a:gd name="connsiteY9" fmla="*/ 2122830 h 3642734"/>
              <a:gd name="connsiteX10" fmla="*/ 617400 w 1641734"/>
              <a:gd name="connsiteY10" fmla="*/ 1406824 h 3642734"/>
              <a:gd name="connsiteX11" fmla="*/ 832000 w 1641734"/>
              <a:gd name="connsiteY11" fmla="*/ 679402 h 3642734"/>
              <a:gd name="connsiteX12" fmla="*/ 1011231 w 1641734"/>
              <a:gd name="connsiteY12" fmla="*/ 287224 h 3642734"/>
              <a:gd name="connsiteX13" fmla="*/ 1153913 w 1641734"/>
              <a:gd name="connsiteY13" fmla="*/ 60851 h 3642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41734" h="3642734">
                <a:moveTo>
                  <a:pt x="1153913" y="60851"/>
                </a:moveTo>
                <a:lnTo>
                  <a:pt x="1582426" y="0"/>
                </a:lnTo>
                <a:lnTo>
                  <a:pt x="1641734" y="350515"/>
                </a:lnTo>
                <a:lnTo>
                  <a:pt x="1150987" y="420058"/>
                </a:lnTo>
                <a:lnTo>
                  <a:pt x="1325772" y="1789906"/>
                </a:lnTo>
                <a:lnTo>
                  <a:pt x="1300372" y="2215356"/>
                </a:lnTo>
                <a:lnTo>
                  <a:pt x="1268994" y="2768054"/>
                </a:lnTo>
                <a:lnTo>
                  <a:pt x="41580" y="3642734"/>
                </a:lnTo>
                <a:lnTo>
                  <a:pt x="0" y="3638207"/>
                </a:lnTo>
                <a:lnTo>
                  <a:pt x="409924" y="2122830"/>
                </a:lnTo>
                <a:lnTo>
                  <a:pt x="617400" y="1406824"/>
                </a:lnTo>
                <a:lnTo>
                  <a:pt x="832000" y="679402"/>
                </a:lnTo>
                <a:lnTo>
                  <a:pt x="1011231" y="287224"/>
                </a:lnTo>
                <a:lnTo>
                  <a:pt x="1153913" y="60851"/>
                </a:lnTo>
                <a:close/>
              </a:path>
            </a:pathLst>
          </a:custGeom>
          <a:solidFill>
            <a:srgbClr val="C00000">
              <a:alpha val="50000"/>
            </a:srgbClr>
          </a:solidFill>
          <a:ln w="6350">
            <a:solidFill>
              <a:schemeClr val="tx1"/>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24" name="正方形/長方形 23"/>
          <p:cNvSpPr/>
          <p:nvPr/>
        </p:nvSpPr>
        <p:spPr>
          <a:xfrm rot="221545">
            <a:off x="7540930" y="5751598"/>
            <a:ext cx="719051" cy="141505"/>
          </a:xfrm>
          <a:prstGeom prst="rect">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ＪＲ北新地駅</a:t>
            </a:r>
          </a:p>
        </p:txBody>
      </p:sp>
      <p:sp>
        <p:nvSpPr>
          <p:cNvPr id="22" name="正方形/長方形 21"/>
          <p:cNvSpPr/>
          <p:nvPr/>
        </p:nvSpPr>
        <p:spPr>
          <a:xfrm rot="20455671">
            <a:off x="8762461" y="4311739"/>
            <a:ext cx="137680" cy="891791"/>
          </a:xfrm>
          <a:prstGeom prst="rect">
            <a:avLst/>
          </a:prstGeom>
          <a:solidFill>
            <a:schemeClr val="bg1"/>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eaVert" wrap="none"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10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谷町線東梅田駅</a:t>
            </a:r>
          </a:p>
        </p:txBody>
      </p:sp>
      <p:sp>
        <p:nvSpPr>
          <p:cNvPr id="40" name="正方形/長方形 39"/>
          <p:cNvSpPr/>
          <p:nvPr/>
        </p:nvSpPr>
        <p:spPr>
          <a:xfrm>
            <a:off x="6259955" y="2927917"/>
            <a:ext cx="184666" cy="203065"/>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vert="eaVert" wrap="none" lIns="0" tIns="36000" rIns="0" bIns="0" rtlCol="0" anchor="ct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10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②</a:t>
            </a:r>
          </a:p>
        </p:txBody>
      </p:sp>
      <p:graphicFrame>
        <p:nvGraphicFramePr>
          <p:cNvPr id="44" name="表 43"/>
          <p:cNvGraphicFramePr>
            <a:graphicFrameLocks noGrp="1"/>
          </p:cNvGraphicFramePr>
          <p:nvPr>
            <p:extLst/>
          </p:nvPr>
        </p:nvGraphicFramePr>
        <p:xfrm>
          <a:off x="9210622" y="2754695"/>
          <a:ext cx="1708446" cy="3758794"/>
        </p:xfrm>
        <a:graphic>
          <a:graphicData uri="http://schemas.openxmlformats.org/drawingml/2006/table">
            <a:tbl>
              <a:tblPr firstRow="1" bandRow="1">
                <a:tableStyleId>{5C22544A-7EE6-4342-B048-85BDC9FD1C3A}</a:tableStyleId>
              </a:tblPr>
              <a:tblGrid>
                <a:gridCol w="360040">
                  <a:extLst>
                    <a:ext uri="{9D8B030D-6E8A-4147-A177-3AD203B41FA5}">
                      <a16:colId xmlns:a16="http://schemas.microsoft.com/office/drawing/2014/main" val="20000"/>
                    </a:ext>
                  </a:extLst>
                </a:gridCol>
                <a:gridCol w="1348406">
                  <a:extLst>
                    <a:ext uri="{9D8B030D-6E8A-4147-A177-3AD203B41FA5}">
                      <a16:colId xmlns:a16="http://schemas.microsoft.com/office/drawing/2014/main" val="20001"/>
                    </a:ext>
                  </a:extLst>
                </a:gridCol>
              </a:tblGrid>
              <a:tr h="164251">
                <a:tc>
                  <a:txBody>
                    <a:bodyPr/>
                    <a:lstStyle/>
                    <a:p>
                      <a:pPr marL="0" marR="0" indent="0" algn="ctr" defTabSz="957700" rtl="0" eaLnBrk="1" fontAlgn="auto" latinLnBrk="0" hangingPunct="1">
                        <a:lnSpc>
                          <a:spcPct val="100000"/>
                        </a:lnSpc>
                        <a:spcBef>
                          <a:spcPts val="0"/>
                        </a:spcBef>
                        <a:spcAft>
                          <a:spcPts val="0"/>
                        </a:spcAft>
                        <a:buClrTx/>
                        <a:buSzTx/>
                        <a:buFontTx/>
                        <a:buNone/>
                        <a:tabLst/>
                        <a:defRPr/>
                      </a:pPr>
                      <a:r>
                        <a:rPr kumimoji="1" lang="ja-JP" altLang="en-US" sz="1000" b="0" dirty="0">
                          <a:solidFill>
                            <a:schemeClr val="tx1"/>
                          </a:solidFill>
                          <a:latin typeface="+mn-ea"/>
                          <a:ea typeface="+mn-ea"/>
                        </a:rPr>
                        <a:t>番号</a:t>
                      </a:r>
                      <a:endParaRPr kumimoji="1" lang="en-US" altLang="ja-JP" sz="1000" b="0" dirty="0">
                        <a:solidFill>
                          <a:schemeClr val="tx1"/>
                        </a:solidFill>
                        <a:latin typeface="+mn-ea"/>
                        <a:ea typeface="+mn-ea"/>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88900" marR="0" indent="-88900" algn="ctr" defTabSz="957700" rtl="0" eaLnBrk="1" fontAlgn="auto" latinLnBrk="0" hangingPunct="1">
                        <a:lnSpc>
                          <a:spcPct val="100000"/>
                        </a:lnSpc>
                        <a:spcBef>
                          <a:spcPts val="0"/>
                        </a:spcBef>
                        <a:spcAft>
                          <a:spcPts val="0"/>
                        </a:spcAft>
                        <a:buClrTx/>
                        <a:buSzTx/>
                        <a:buFontTx/>
                        <a:buNone/>
                        <a:tabLst/>
                        <a:defRPr/>
                      </a:pPr>
                      <a:r>
                        <a:rPr kumimoji="1" lang="ja-JP" altLang="en-US" sz="1000" b="0" dirty="0">
                          <a:solidFill>
                            <a:schemeClr val="tx1"/>
                          </a:solidFill>
                          <a:latin typeface="+mn-ea"/>
                          <a:ea typeface="+mn-ea"/>
                        </a:rPr>
                        <a:t>権利者等</a:t>
                      </a:r>
                      <a:endParaRPr kumimoji="1" lang="en-US" altLang="ja-JP" sz="1000" b="0" dirty="0">
                        <a:solidFill>
                          <a:schemeClr val="tx1"/>
                        </a:solidFill>
                        <a:latin typeface="+mn-ea"/>
                        <a:ea typeface="+mn-ea"/>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0"/>
                  </a:ext>
                </a:extLst>
              </a:tr>
              <a:tr h="164251">
                <a:tc>
                  <a:txBody>
                    <a:bodyPr/>
                    <a:lstStyle/>
                    <a:p>
                      <a:pPr marL="0" marR="0" indent="0" algn="ctr" defTabSz="957700" rtl="0" eaLnBrk="1" fontAlgn="auto" latinLnBrk="0" hangingPunct="1">
                        <a:lnSpc>
                          <a:spcPct val="100000"/>
                        </a:lnSpc>
                        <a:spcBef>
                          <a:spcPts val="0"/>
                        </a:spcBef>
                        <a:spcAft>
                          <a:spcPts val="0"/>
                        </a:spcAft>
                        <a:buClrTx/>
                        <a:buSzTx/>
                        <a:buFontTx/>
                        <a:buNone/>
                        <a:tabLst/>
                        <a:defRPr/>
                      </a:pPr>
                      <a:r>
                        <a:rPr kumimoji="1" lang="ja-JP" altLang="en-US" sz="1000" b="0" dirty="0">
                          <a:solidFill>
                            <a:schemeClr val="tx1"/>
                          </a:solidFill>
                          <a:latin typeface="+mn-ea"/>
                          <a:ea typeface="+mn-ea"/>
                        </a:rPr>
                        <a:t>①</a:t>
                      </a:r>
                      <a:endParaRPr kumimoji="1" lang="en-US" altLang="ja-JP" sz="1000" b="0" dirty="0">
                        <a:solidFill>
                          <a:schemeClr val="tx1"/>
                        </a:solidFill>
                        <a:latin typeface="+mn-ea"/>
                        <a:ea typeface="+mn-ea"/>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88900" marR="0" indent="-88900" algn="ctr" defTabSz="957700" rtl="0" eaLnBrk="1" fontAlgn="auto" latinLnBrk="0" hangingPunct="1">
                        <a:lnSpc>
                          <a:spcPct val="100000"/>
                        </a:lnSpc>
                        <a:spcBef>
                          <a:spcPts val="0"/>
                        </a:spcBef>
                        <a:spcAft>
                          <a:spcPts val="0"/>
                        </a:spcAft>
                        <a:buClrTx/>
                        <a:buSzTx/>
                        <a:buFontTx/>
                        <a:buNone/>
                        <a:tabLst/>
                        <a:defRPr/>
                      </a:pPr>
                      <a:r>
                        <a:rPr kumimoji="1" lang="ja-JP" altLang="en-US" sz="1000" b="0" dirty="0">
                          <a:solidFill>
                            <a:schemeClr val="tx1"/>
                          </a:solidFill>
                          <a:latin typeface="+mn-ea"/>
                          <a:ea typeface="+mn-ea"/>
                        </a:rPr>
                        <a:t>グランフロント大阪</a:t>
                      </a:r>
                      <a:endParaRPr kumimoji="1" lang="en-US" altLang="ja-JP" sz="1000" b="0" dirty="0">
                        <a:solidFill>
                          <a:schemeClr val="tx1"/>
                        </a:solidFill>
                        <a:latin typeface="+mn-ea"/>
                        <a:ea typeface="+mn-ea"/>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1"/>
                  </a:ext>
                </a:extLst>
              </a:tr>
              <a:tr h="164251">
                <a:tc>
                  <a:txBody>
                    <a:bodyPr/>
                    <a:lstStyle/>
                    <a:p>
                      <a:pPr marL="0" marR="0" indent="0" algn="ctr" defTabSz="957700" rtl="0" eaLnBrk="1" fontAlgn="auto" latinLnBrk="0" hangingPunct="1">
                        <a:lnSpc>
                          <a:spcPct val="100000"/>
                        </a:lnSpc>
                        <a:spcBef>
                          <a:spcPts val="0"/>
                        </a:spcBef>
                        <a:spcAft>
                          <a:spcPts val="0"/>
                        </a:spcAft>
                        <a:buClrTx/>
                        <a:buSzTx/>
                        <a:buFontTx/>
                        <a:buNone/>
                        <a:tabLst/>
                        <a:defRPr/>
                      </a:pPr>
                      <a:r>
                        <a:rPr kumimoji="1" lang="ja-JP" altLang="en-US" sz="1000" b="0" dirty="0">
                          <a:solidFill>
                            <a:schemeClr val="tx1"/>
                          </a:solidFill>
                          <a:latin typeface="+mn-ea"/>
                          <a:ea typeface="+mn-ea"/>
                        </a:rPr>
                        <a:t>②</a:t>
                      </a:r>
                      <a:endParaRPr kumimoji="1" lang="en-US" altLang="ja-JP" sz="1000" b="0" dirty="0">
                        <a:solidFill>
                          <a:schemeClr val="tx1"/>
                        </a:solidFill>
                        <a:latin typeface="+mn-ea"/>
                        <a:ea typeface="+mn-ea"/>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0" algn="ctr" defTabSz="957700" rtl="0" eaLnBrk="1" fontAlgn="auto" latinLnBrk="0" hangingPunct="1">
                        <a:lnSpc>
                          <a:spcPct val="100000"/>
                        </a:lnSpc>
                        <a:spcBef>
                          <a:spcPts val="0"/>
                        </a:spcBef>
                        <a:spcAft>
                          <a:spcPts val="0"/>
                        </a:spcAft>
                        <a:buClrTx/>
                        <a:buSzTx/>
                        <a:buFontTx/>
                        <a:buNone/>
                        <a:tabLst/>
                        <a:defRPr/>
                      </a:pPr>
                      <a:r>
                        <a:rPr kumimoji="1" lang="ja-JP" altLang="en-US" sz="1000" b="0" dirty="0">
                          <a:solidFill>
                            <a:schemeClr val="tx1"/>
                          </a:solidFill>
                          <a:latin typeface="+mn-ea"/>
                          <a:ea typeface="+mn-ea"/>
                        </a:rPr>
                        <a:t>うめきた</a:t>
                      </a:r>
                      <a:r>
                        <a:rPr kumimoji="1" lang="en-US" altLang="ja-JP" sz="1000" b="0" dirty="0">
                          <a:solidFill>
                            <a:schemeClr val="tx1"/>
                          </a:solidFill>
                          <a:latin typeface="+mn-ea"/>
                          <a:ea typeface="+mn-ea"/>
                        </a:rPr>
                        <a:t>2</a:t>
                      </a:r>
                      <a:r>
                        <a:rPr kumimoji="1" lang="ja-JP" altLang="en-US" sz="1000" b="0" dirty="0">
                          <a:solidFill>
                            <a:schemeClr val="tx1"/>
                          </a:solidFill>
                          <a:latin typeface="+mn-ea"/>
                          <a:ea typeface="+mn-ea"/>
                        </a:rPr>
                        <a:t>期区域</a:t>
                      </a:r>
                    </a:p>
                    <a:p>
                      <a:pPr marL="0" marR="0" indent="0" algn="ctr" defTabSz="957700" rtl="0" eaLnBrk="1" fontAlgn="auto" latinLnBrk="0" hangingPunct="1">
                        <a:lnSpc>
                          <a:spcPct val="100000"/>
                        </a:lnSpc>
                        <a:spcBef>
                          <a:spcPts val="0"/>
                        </a:spcBef>
                        <a:spcAft>
                          <a:spcPts val="0"/>
                        </a:spcAft>
                        <a:buClrTx/>
                        <a:buSzTx/>
                        <a:buFontTx/>
                        <a:buNone/>
                        <a:tabLst/>
                        <a:defRPr/>
                      </a:pPr>
                      <a:r>
                        <a:rPr kumimoji="1" lang="ja-JP" altLang="en-US" sz="1000" b="0" dirty="0">
                          <a:solidFill>
                            <a:schemeClr val="tx1"/>
                          </a:solidFill>
                          <a:latin typeface="+mn-ea"/>
                          <a:ea typeface="+mn-ea"/>
                        </a:rPr>
                        <a:t>（グラングリーン大阪他）</a:t>
                      </a:r>
                    </a:p>
                    <a:p>
                      <a:pPr marL="0" marR="0" indent="0" algn="ctr" defTabSz="957700" rtl="0" eaLnBrk="1" fontAlgn="auto" latinLnBrk="0" hangingPunct="1">
                        <a:lnSpc>
                          <a:spcPct val="100000"/>
                        </a:lnSpc>
                        <a:spcBef>
                          <a:spcPts val="0"/>
                        </a:spcBef>
                        <a:spcAft>
                          <a:spcPts val="0"/>
                        </a:spcAft>
                        <a:buClrTx/>
                        <a:buSzTx/>
                        <a:buFontTx/>
                        <a:buNone/>
                        <a:tabLst/>
                        <a:defRPr/>
                      </a:pPr>
                      <a:r>
                        <a:rPr kumimoji="1" lang="en-US" altLang="ja-JP" sz="1000" b="0" dirty="0">
                          <a:solidFill>
                            <a:schemeClr val="tx1"/>
                          </a:solidFill>
                          <a:latin typeface="+mn-ea"/>
                          <a:ea typeface="+mn-ea"/>
                        </a:rPr>
                        <a:t>【</a:t>
                      </a:r>
                      <a:r>
                        <a:rPr kumimoji="1" lang="ja-JP" altLang="en-US" sz="1000" b="0" dirty="0">
                          <a:solidFill>
                            <a:schemeClr val="tx1"/>
                          </a:solidFill>
                          <a:latin typeface="+mn-ea"/>
                          <a:ea typeface="+mn-ea"/>
                        </a:rPr>
                        <a:t>工事中</a:t>
                      </a:r>
                      <a:r>
                        <a:rPr kumimoji="1" lang="en-US" altLang="ja-JP" sz="1000" b="0" dirty="0">
                          <a:solidFill>
                            <a:schemeClr val="tx1"/>
                          </a:solidFill>
                          <a:latin typeface="+mn-ea"/>
                          <a:ea typeface="+mn-ea"/>
                        </a:rPr>
                        <a:t>】</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2"/>
                  </a:ext>
                </a:extLst>
              </a:tr>
              <a:tr h="158786">
                <a:tc>
                  <a:txBody>
                    <a:bodyPr/>
                    <a:lstStyle/>
                    <a:p>
                      <a:pPr algn="ctr"/>
                      <a:r>
                        <a:rPr kumimoji="1" lang="ja-JP" altLang="en-US" sz="1000" b="0" dirty="0">
                          <a:solidFill>
                            <a:schemeClr val="tx1"/>
                          </a:solidFill>
                          <a:latin typeface="+mn-ea"/>
                          <a:ea typeface="+mn-ea"/>
                        </a:rPr>
                        <a:t>③</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0" algn="ctr" defTabSz="957700" rtl="0" eaLnBrk="1" fontAlgn="auto" latinLnBrk="0" hangingPunct="1">
                        <a:lnSpc>
                          <a:spcPct val="100000"/>
                        </a:lnSpc>
                        <a:spcBef>
                          <a:spcPts val="0"/>
                        </a:spcBef>
                        <a:spcAft>
                          <a:spcPts val="0"/>
                        </a:spcAft>
                        <a:buClrTx/>
                        <a:buSzTx/>
                        <a:buFontTx/>
                        <a:buNone/>
                        <a:tabLst/>
                        <a:defRPr/>
                      </a:pPr>
                      <a:r>
                        <a:rPr kumimoji="1" lang="ja-JP" altLang="en-US" sz="1000" b="0" dirty="0">
                          <a:solidFill>
                            <a:schemeClr val="tx1"/>
                          </a:solidFill>
                          <a:latin typeface="+mn-ea"/>
                          <a:ea typeface="+mn-ea"/>
                        </a:rPr>
                        <a:t>ヨドバシカメラ</a:t>
                      </a:r>
                      <a:endParaRPr kumimoji="1" lang="en-US" altLang="ja-JP" sz="1000" b="0" dirty="0">
                        <a:solidFill>
                          <a:schemeClr val="tx1"/>
                        </a:solidFill>
                        <a:latin typeface="+mn-ea"/>
                        <a:ea typeface="+mn-ea"/>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3"/>
                  </a:ext>
                </a:extLst>
              </a:tr>
              <a:tr h="164251">
                <a:tc>
                  <a:txBody>
                    <a:bodyPr/>
                    <a:lstStyle/>
                    <a:p>
                      <a:pPr algn="ctr"/>
                      <a:r>
                        <a:rPr kumimoji="1" lang="ja-JP" altLang="en-US" sz="1000" b="0" dirty="0">
                          <a:solidFill>
                            <a:schemeClr val="tx1"/>
                          </a:solidFill>
                          <a:latin typeface="+mn-ea"/>
                          <a:ea typeface="+mn-ea"/>
                        </a:rPr>
                        <a:t>④</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0" algn="ctr" defTabSz="957700" rtl="0" eaLnBrk="1" fontAlgn="auto" latinLnBrk="0" hangingPunct="1">
                        <a:lnSpc>
                          <a:spcPct val="100000"/>
                        </a:lnSpc>
                        <a:spcBef>
                          <a:spcPts val="0"/>
                        </a:spcBef>
                        <a:spcAft>
                          <a:spcPts val="0"/>
                        </a:spcAft>
                        <a:buClrTx/>
                        <a:buSzTx/>
                        <a:buFontTx/>
                        <a:buNone/>
                        <a:tabLst/>
                        <a:defRPr/>
                      </a:pPr>
                      <a:r>
                        <a:rPr kumimoji="1" lang="ja-JP" altLang="en-US" sz="1000" b="0" dirty="0">
                          <a:solidFill>
                            <a:schemeClr val="tx1"/>
                          </a:solidFill>
                          <a:latin typeface="+mn-ea"/>
                          <a:ea typeface="+mn-ea"/>
                        </a:rPr>
                        <a:t>ルクア</a:t>
                      </a:r>
                      <a:r>
                        <a:rPr kumimoji="1" lang="en-US" altLang="ja-JP" sz="1000" b="0" dirty="0">
                          <a:solidFill>
                            <a:schemeClr val="tx1"/>
                          </a:solidFill>
                          <a:latin typeface="+mn-ea"/>
                          <a:ea typeface="+mn-ea"/>
                        </a:rPr>
                        <a:t>1100</a:t>
                      </a:r>
                      <a:endParaRPr kumimoji="1" lang="ja-JP" altLang="en-US" sz="1000" b="0" dirty="0">
                        <a:solidFill>
                          <a:schemeClr val="tx1"/>
                        </a:solidFill>
                        <a:latin typeface="+mn-ea"/>
                        <a:ea typeface="+mn-ea"/>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4"/>
                  </a:ext>
                </a:extLst>
              </a:tr>
              <a:tr h="164251">
                <a:tc>
                  <a:txBody>
                    <a:bodyPr/>
                    <a:lstStyle/>
                    <a:p>
                      <a:pPr algn="ctr"/>
                      <a:r>
                        <a:rPr kumimoji="1" lang="ja-JP" altLang="en-US" sz="1000" b="0" dirty="0">
                          <a:solidFill>
                            <a:schemeClr val="tx1"/>
                          </a:solidFill>
                          <a:latin typeface="+mn-ea"/>
                          <a:ea typeface="+mn-ea"/>
                        </a:rPr>
                        <a:t>⑤</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0" algn="ctr" defTabSz="957700" rtl="0" eaLnBrk="1" fontAlgn="auto" latinLnBrk="0" hangingPunct="1">
                        <a:lnSpc>
                          <a:spcPct val="100000"/>
                        </a:lnSpc>
                        <a:spcBef>
                          <a:spcPts val="0"/>
                        </a:spcBef>
                        <a:spcAft>
                          <a:spcPts val="0"/>
                        </a:spcAft>
                        <a:buClrTx/>
                        <a:buSzTx/>
                        <a:buFontTx/>
                        <a:buNone/>
                        <a:tabLst/>
                        <a:defRPr/>
                      </a:pPr>
                      <a:r>
                        <a:rPr kumimoji="1" lang="ja-JP" altLang="en-US" sz="1000" b="0" dirty="0">
                          <a:solidFill>
                            <a:schemeClr val="tx1"/>
                          </a:solidFill>
                          <a:latin typeface="+mn-ea"/>
                          <a:ea typeface="+mn-ea"/>
                        </a:rPr>
                        <a:t>ルクア</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5"/>
                  </a:ext>
                </a:extLst>
              </a:tr>
              <a:tr h="164251">
                <a:tc>
                  <a:txBody>
                    <a:bodyPr/>
                    <a:lstStyle/>
                    <a:p>
                      <a:pPr algn="ctr"/>
                      <a:r>
                        <a:rPr kumimoji="1" lang="ja-JP" altLang="en-US" sz="1000" b="0" dirty="0">
                          <a:solidFill>
                            <a:schemeClr val="tx1"/>
                          </a:solidFill>
                          <a:latin typeface="+mn-ea"/>
                          <a:ea typeface="+mn-ea"/>
                        </a:rPr>
                        <a:t>⑥</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0" algn="ctr" defTabSz="957700" rtl="0" eaLnBrk="1" fontAlgn="auto" latinLnBrk="0" hangingPunct="1">
                        <a:lnSpc>
                          <a:spcPct val="100000"/>
                        </a:lnSpc>
                        <a:spcBef>
                          <a:spcPts val="0"/>
                        </a:spcBef>
                        <a:spcAft>
                          <a:spcPts val="0"/>
                        </a:spcAft>
                        <a:buClrTx/>
                        <a:buSzTx/>
                        <a:buFontTx/>
                        <a:buNone/>
                        <a:tabLst/>
                        <a:defRPr/>
                      </a:pPr>
                      <a:r>
                        <a:rPr kumimoji="1" lang="ja-JP" altLang="en-US" sz="1000" b="0" dirty="0">
                          <a:solidFill>
                            <a:schemeClr val="tx1"/>
                          </a:solidFill>
                          <a:latin typeface="+mn-ea"/>
                          <a:ea typeface="+mn-ea"/>
                        </a:rPr>
                        <a:t>大丸百貨店</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6"/>
                  </a:ext>
                </a:extLst>
              </a:tr>
              <a:tr h="164251">
                <a:tc>
                  <a:txBody>
                    <a:bodyPr/>
                    <a:lstStyle/>
                    <a:p>
                      <a:pPr marL="0" marR="0" indent="0" algn="ctr" defTabSz="957700" rtl="0" eaLnBrk="1" fontAlgn="auto" latinLnBrk="0" hangingPunct="1">
                        <a:lnSpc>
                          <a:spcPct val="100000"/>
                        </a:lnSpc>
                        <a:spcBef>
                          <a:spcPts val="0"/>
                        </a:spcBef>
                        <a:spcAft>
                          <a:spcPts val="0"/>
                        </a:spcAft>
                        <a:buClrTx/>
                        <a:buSzTx/>
                        <a:buFontTx/>
                        <a:buNone/>
                        <a:tabLst/>
                        <a:defRPr/>
                      </a:pPr>
                      <a:r>
                        <a:rPr kumimoji="1" lang="ja-JP" altLang="en-US" sz="1000" b="0" dirty="0">
                          <a:solidFill>
                            <a:schemeClr val="tx1"/>
                          </a:solidFill>
                          <a:latin typeface="+mn-ea"/>
                          <a:ea typeface="+mn-ea"/>
                        </a:rPr>
                        <a:t>⑦</a:t>
                      </a:r>
                      <a:endParaRPr kumimoji="1" lang="en-US" altLang="ja-JP" sz="1000" b="0" dirty="0">
                        <a:solidFill>
                          <a:schemeClr val="tx1"/>
                        </a:solidFill>
                        <a:latin typeface="+mn-ea"/>
                        <a:ea typeface="+mn-ea"/>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88900" marR="0" indent="-88900" algn="ctr" defTabSz="957700" rtl="0" eaLnBrk="1" fontAlgn="auto" latinLnBrk="0" hangingPunct="1">
                        <a:lnSpc>
                          <a:spcPct val="100000"/>
                        </a:lnSpc>
                        <a:spcBef>
                          <a:spcPts val="0"/>
                        </a:spcBef>
                        <a:spcAft>
                          <a:spcPts val="0"/>
                        </a:spcAft>
                        <a:buClrTx/>
                        <a:buSzTx/>
                        <a:buFontTx/>
                        <a:buNone/>
                        <a:tabLst/>
                        <a:defRPr/>
                      </a:pPr>
                      <a:r>
                        <a:rPr kumimoji="1" lang="ja-JP" altLang="en-US" sz="1000" b="0" spc="-150" dirty="0">
                          <a:solidFill>
                            <a:schemeClr val="tx1"/>
                          </a:solidFill>
                          <a:latin typeface="+mn-ea"/>
                          <a:ea typeface="+mn-ea"/>
                        </a:rPr>
                        <a:t>大阪梅田ツインタワーズ</a:t>
                      </a:r>
                      <a:endParaRPr kumimoji="1" lang="en-US" altLang="ja-JP" sz="1000" b="0" spc="-150" dirty="0">
                        <a:solidFill>
                          <a:schemeClr val="tx1"/>
                        </a:solidFill>
                        <a:latin typeface="+mn-ea"/>
                        <a:ea typeface="+mn-ea"/>
                      </a:endParaRPr>
                    </a:p>
                    <a:p>
                      <a:pPr marL="88900" marR="0" indent="-88900" algn="ctr" defTabSz="957700" rtl="0" eaLnBrk="1" fontAlgn="auto" latinLnBrk="0" hangingPunct="1">
                        <a:lnSpc>
                          <a:spcPct val="100000"/>
                        </a:lnSpc>
                        <a:spcBef>
                          <a:spcPts val="0"/>
                        </a:spcBef>
                        <a:spcAft>
                          <a:spcPts val="0"/>
                        </a:spcAft>
                        <a:buClrTx/>
                        <a:buSzTx/>
                        <a:buFontTx/>
                        <a:buNone/>
                        <a:tabLst/>
                        <a:defRPr/>
                      </a:pPr>
                      <a:r>
                        <a:rPr kumimoji="1" lang="ja-JP" altLang="en-US" sz="1000" b="0" spc="-150" dirty="0">
                          <a:solidFill>
                            <a:schemeClr val="tx1"/>
                          </a:solidFill>
                          <a:latin typeface="+mn-ea"/>
                          <a:ea typeface="+mn-ea"/>
                        </a:rPr>
                        <a:t>・ノース　（阪急百貨店）</a:t>
                      </a:r>
                      <a:endParaRPr kumimoji="1" lang="en-US" altLang="ja-JP" sz="1000" b="0" spc="-150" dirty="0">
                        <a:solidFill>
                          <a:schemeClr val="tx1"/>
                        </a:solidFill>
                        <a:latin typeface="+mn-ea"/>
                        <a:ea typeface="+mn-ea"/>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8"/>
                  </a:ext>
                </a:extLst>
              </a:tr>
              <a:tr h="164251">
                <a:tc>
                  <a:txBody>
                    <a:bodyPr/>
                    <a:lstStyle/>
                    <a:p>
                      <a:pPr marL="0" marR="0" indent="0" algn="ctr" defTabSz="957700" rtl="0" eaLnBrk="1" fontAlgn="auto" latinLnBrk="0" hangingPunct="1">
                        <a:lnSpc>
                          <a:spcPct val="100000"/>
                        </a:lnSpc>
                        <a:spcBef>
                          <a:spcPts val="0"/>
                        </a:spcBef>
                        <a:spcAft>
                          <a:spcPts val="0"/>
                        </a:spcAft>
                        <a:buClrTx/>
                        <a:buSzTx/>
                        <a:buFontTx/>
                        <a:buNone/>
                        <a:tabLst/>
                        <a:defRPr/>
                      </a:pPr>
                      <a:r>
                        <a:rPr kumimoji="1" lang="ja-JP" altLang="en-US" sz="1000" b="0" dirty="0">
                          <a:solidFill>
                            <a:schemeClr val="tx1"/>
                          </a:solidFill>
                          <a:latin typeface="+mn-ea"/>
                          <a:ea typeface="+mn-ea"/>
                        </a:rPr>
                        <a:t>⑧</a:t>
                      </a:r>
                      <a:endParaRPr kumimoji="1" lang="en-US" altLang="ja-JP" sz="1000" b="0" dirty="0">
                        <a:solidFill>
                          <a:schemeClr val="tx1"/>
                        </a:solidFill>
                        <a:latin typeface="+mn-ea"/>
                        <a:ea typeface="+mn-ea"/>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88900" marR="0" lvl="0" indent="-88900" algn="ctr" defTabSz="957700" rtl="0" eaLnBrk="1" fontAlgn="auto" latinLnBrk="0" hangingPunct="1">
                        <a:lnSpc>
                          <a:spcPct val="100000"/>
                        </a:lnSpc>
                        <a:spcBef>
                          <a:spcPts val="0"/>
                        </a:spcBef>
                        <a:spcAft>
                          <a:spcPts val="0"/>
                        </a:spcAft>
                        <a:buClrTx/>
                        <a:buSzTx/>
                        <a:buFontTx/>
                        <a:buNone/>
                        <a:tabLst/>
                        <a:defRPr/>
                      </a:pPr>
                      <a:r>
                        <a:rPr kumimoji="1" lang="ja-JP" altLang="en-US" sz="1000" b="0" dirty="0">
                          <a:solidFill>
                            <a:schemeClr val="tx1"/>
                          </a:solidFill>
                          <a:latin typeface="+mn-ea"/>
                          <a:ea typeface="+mn-ea"/>
                        </a:rPr>
                        <a:t>大阪富国生命ビル</a:t>
                      </a:r>
                      <a:endParaRPr kumimoji="1" lang="en-US" altLang="ja-JP" sz="1000" b="0" dirty="0">
                        <a:solidFill>
                          <a:schemeClr val="tx1"/>
                        </a:solidFill>
                        <a:latin typeface="+mn-ea"/>
                        <a:ea typeface="+mn-ea"/>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385106194"/>
                  </a:ext>
                </a:extLst>
              </a:tr>
              <a:tr h="164251">
                <a:tc>
                  <a:txBody>
                    <a:bodyPr/>
                    <a:lstStyle/>
                    <a:p>
                      <a:pPr marL="0" marR="0" indent="0" algn="ctr" defTabSz="957700" rtl="0" eaLnBrk="1" fontAlgn="auto" latinLnBrk="0" hangingPunct="1">
                        <a:lnSpc>
                          <a:spcPct val="100000"/>
                        </a:lnSpc>
                        <a:spcBef>
                          <a:spcPts val="0"/>
                        </a:spcBef>
                        <a:spcAft>
                          <a:spcPts val="0"/>
                        </a:spcAft>
                        <a:buClrTx/>
                        <a:buSzTx/>
                        <a:buFontTx/>
                        <a:buNone/>
                        <a:tabLst/>
                        <a:defRPr/>
                      </a:pPr>
                      <a:r>
                        <a:rPr kumimoji="1" lang="ja-JP" altLang="en-US" sz="1000" b="0" dirty="0">
                          <a:solidFill>
                            <a:schemeClr val="tx1"/>
                          </a:solidFill>
                          <a:latin typeface="+mn-ea"/>
                          <a:ea typeface="+mn-ea"/>
                        </a:rPr>
                        <a:t>⑨</a:t>
                      </a:r>
                      <a:endParaRPr kumimoji="1" lang="en-US" altLang="ja-JP" sz="1000" b="0" dirty="0">
                        <a:solidFill>
                          <a:schemeClr val="tx1"/>
                        </a:solidFill>
                        <a:latin typeface="+mn-ea"/>
                        <a:ea typeface="+mn-ea"/>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88900" marR="0" indent="-88900" algn="ctr" defTabSz="957700" rtl="0" eaLnBrk="1" fontAlgn="auto" latinLnBrk="0" hangingPunct="1">
                        <a:lnSpc>
                          <a:spcPct val="100000"/>
                        </a:lnSpc>
                        <a:spcBef>
                          <a:spcPts val="0"/>
                        </a:spcBef>
                        <a:spcAft>
                          <a:spcPts val="0"/>
                        </a:spcAft>
                        <a:buClrTx/>
                        <a:buSzTx/>
                        <a:buFontTx/>
                        <a:buNone/>
                        <a:tabLst/>
                        <a:defRPr/>
                      </a:pPr>
                      <a:r>
                        <a:rPr kumimoji="1" lang="en-US" altLang="ja-JP" sz="1000" b="0" dirty="0">
                          <a:solidFill>
                            <a:schemeClr val="tx1"/>
                          </a:solidFill>
                          <a:latin typeface="+mn-ea"/>
                          <a:ea typeface="+mn-ea"/>
                        </a:rPr>
                        <a:t>JP</a:t>
                      </a:r>
                      <a:r>
                        <a:rPr kumimoji="1" lang="ja-JP" altLang="en-US" sz="1000" b="0" dirty="0">
                          <a:solidFill>
                            <a:schemeClr val="tx1"/>
                          </a:solidFill>
                          <a:latin typeface="+mn-ea"/>
                          <a:ea typeface="+mn-ea"/>
                        </a:rPr>
                        <a:t>タワー大阪</a:t>
                      </a:r>
                      <a:endParaRPr kumimoji="1" lang="en-US" altLang="ja-JP" sz="1000" b="0" dirty="0">
                        <a:solidFill>
                          <a:schemeClr val="tx1"/>
                        </a:solidFill>
                        <a:latin typeface="+mn-ea"/>
                        <a:ea typeface="+mn-ea"/>
                      </a:endParaRPr>
                    </a:p>
                    <a:p>
                      <a:pPr marL="88900" marR="0" indent="-88900" algn="ctr" defTabSz="957700" rtl="0" eaLnBrk="1" fontAlgn="auto" latinLnBrk="0" hangingPunct="1">
                        <a:lnSpc>
                          <a:spcPct val="100000"/>
                        </a:lnSpc>
                        <a:spcBef>
                          <a:spcPts val="0"/>
                        </a:spcBef>
                        <a:spcAft>
                          <a:spcPts val="0"/>
                        </a:spcAft>
                        <a:buClrTx/>
                        <a:buSzTx/>
                        <a:buFontTx/>
                        <a:buNone/>
                        <a:tabLst/>
                        <a:defRPr/>
                      </a:pPr>
                      <a:r>
                        <a:rPr kumimoji="1" lang="en-US" altLang="ja-JP" sz="1000" b="0" dirty="0">
                          <a:solidFill>
                            <a:schemeClr val="tx1"/>
                          </a:solidFill>
                          <a:latin typeface="+mn-ea"/>
                          <a:ea typeface="+mn-ea"/>
                        </a:rPr>
                        <a:t>【</a:t>
                      </a:r>
                      <a:r>
                        <a:rPr kumimoji="1" lang="ja-JP" altLang="en-US" sz="1000" b="0" dirty="0">
                          <a:solidFill>
                            <a:schemeClr val="tx1"/>
                          </a:solidFill>
                          <a:latin typeface="+mn-ea"/>
                          <a:ea typeface="+mn-ea"/>
                        </a:rPr>
                        <a:t>工事中</a:t>
                      </a:r>
                      <a:r>
                        <a:rPr kumimoji="1" lang="en-US" altLang="ja-JP" sz="1000" b="0" dirty="0">
                          <a:solidFill>
                            <a:schemeClr val="tx1"/>
                          </a:solidFill>
                          <a:latin typeface="+mn-ea"/>
                          <a:ea typeface="+mn-ea"/>
                        </a:rPr>
                        <a:t>】</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9"/>
                  </a:ext>
                </a:extLst>
              </a:tr>
              <a:tr h="164251">
                <a:tc>
                  <a:txBody>
                    <a:bodyPr/>
                    <a:lstStyle/>
                    <a:p>
                      <a:pPr marL="0" marR="0" indent="0" algn="ctr" defTabSz="957700" rtl="0" eaLnBrk="1" fontAlgn="auto" latinLnBrk="0" hangingPunct="1">
                        <a:lnSpc>
                          <a:spcPct val="100000"/>
                        </a:lnSpc>
                        <a:spcBef>
                          <a:spcPts val="0"/>
                        </a:spcBef>
                        <a:spcAft>
                          <a:spcPts val="0"/>
                        </a:spcAft>
                        <a:buClrTx/>
                        <a:buSzTx/>
                        <a:buFontTx/>
                        <a:buNone/>
                        <a:tabLst/>
                        <a:defRPr/>
                      </a:pPr>
                      <a:r>
                        <a:rPr kumimoji="1" lang="ja-JP" altLang="en-US" sz="1000" b="0" dirty="0">
                          <a:solidFill>
                            <a:schemeClr val="tx1"/>
                          </a:solidFill>
                          <a:latin typeface="+mn-ea"/>
                          <a:ea typeface="+mn-ea"/>
                        </a:rPr>
                        <a:t>⑩</a:t>
                      </a:r>
                      <a:endParaRPr kumimoji="1" lang="en-US" altLang="ja-JP" sz="1000" b="0" dirty="0">
                        <a:solidFill>
                          <a:schemeClr val="tx1"/>
                        </a:solidFill>
                        <a:latin typeface="+mn-ea"/>
                        <a:ea typeface="+mn-ea"/>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88900" marR="0" indent="-88900" algn="ctr" defTabSz="957700" rtl="0" eaLnBrk="1" fontAlgn="auto" latinLnBrk="0" hangingPunct="1">
                        <a:lnSpc>
                          <a:spcPct val="100000"/>
                        </a:lnSpc>
                        <a:spcBef>
                          <a:spcPts val="0"/>
                        </a:spcBef>
                        <a:spcAft>
                          <a:spcPts val="0"/>
                        </a:spcAft>
                        <a:buClrTx/>
                        <a:buSzTx/>
                        <a:buFontTx/>
                        <a:buNone/>
                        <a:tabLst/>
                        <a:defRPr/>
                      </a:pPr>
                      <a:r>
                        <a:rPr kumimoji="1" lang="ja-JP" altLang="en-US" sz="1000" b="0" spc="-150" dirty="0">
                          <a:solidFill>
                            <a:schemeClr val="tx1"/>
                          </a:solidFill>
                          <a:latin typeface="+mn-ea"/>
                          <a:ea typeface="+mn-ea"/>
                        </a:rPr>
                        <a:t>大阪梅田ツインタワーズ</a:t>
                      </a:r>
                      <a:endParaRPr kumimoji="1" lang="en-US" altLang="ja-JP" sz="1000" b="0" spc="-150" dirty="0">
                        <a:solidFill>
                          <a:schemeClr val="tx1"/>
                        </a:solidFill>
                        <a:latin typeface="+mn-ea"/>
                        <a:ea typeface="+mn-ea"/>
                      </a:endParaRPr>
                    </a:p>
                    <a:p>
                      <a:pPr marL="88900" marR="0" indent="-88900" algn="ctr" defTabSz="957700" rtl="0" eaLnBrk="1" fontAlgn="auto" latinLnBrk="0" hangingPunct="1">
                        <a:lnSpc>
                          <a:spcPct val="100000"/>
                        </a:lnSpc>
                        <a:spcBef>
                          <a:spcPts val="0"/>
                        </a:spcBef>
                        <a:spcAft>
                          <a:spcPts val="0"/>
                        </a:spcAft>
                        <a:buClrTx/>
                        <a:buSzTx/>
                        <a:buFontTx/>
                        <a:buNone/>
                        <a:tabLst/>
                        <a:defRPr/>
                      </a:pPr>
                      <a:r>
                        <a:rPr kumimoji="1" lang="ja-JP" altLang="en-US" sz="1000" b="0" spc="-150" dirty="0">
                          <a:solidFill>
                            <a:schemeClr val="tx1"/>
                          </a:solidFill>
                          <a:latin typeface="+mn-ea"/>
                          <a:ea typeface="+mn-ea"/>
                        </a:rPr>
                        <a:t>・サウス　（阪神百貨店）</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10"/>
                  </a:ext>
                </a:extLst>
              </a:tr>
              <a:tr h="164251">
                <a:tc>
                  <a:txBody>
                    <a:bodyP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1000" b="0" dirty="0">
                          <a:solidFill>
                            <a:schemeClr val="tx1"/>
                          </a:solidFill>
                          <a:latin typeface="+mn-ea"/>
                          <a:ea typeface="+mn-ea"/>
                        </a:rPr>
                        <a:t>⑪</a:t>
                      </a:r>
                      <a:endParaRPr kumimoji="1" lang="en-US" altLang="ja-JP" sz="1000" b="0" dirty="0">
                        <a:solidFill>
                          <a:schemeClr val="tx1"/>
                        </a:solidFill>
                        <a:latin typeface="+mn-ea"/>
                        <a:ea typeface="+mn-ea"/>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88900" marR="0" indent="-88900" algn="ctr" defTabSz="957700" rtl="0" eaLnBrk="1" fontAlgn="auto" latinLnBrk="0" hangingPunct="1">
                        <a:lnSpc>
                          <a:spcPct val="100000"/>
                        </a:lnSpc>
                        <a:spcBef>
                          <a:spcPts val="0"/>
                        </a:spcBef>
                        <a:spcAft>
                          <a:spcPts val="0"/>
                        </a:spcAft>
                        <a:buClrTx/>
                        <a:buSzTx/>
                        <a:buFontTx/>
                        <a:buNone/>
                        <a:tabLst/>
                        <a:defRPr/>
                      </a:pPr>
                      <a:r>
                        <a:rPr kumimoji="1" lang="ja-JP" altLang="en-US" sz="1000" b="0" dirty="0">
                          <a:solidFill>
                            <a:schemeClr val="tx1"/>
                          </a:solidFill>
                          <a:latin typeface="+mn-ea"/>
                          <a:ea typeface="+mn-ea"/>
                        </a:rPr>
                        <a:t>大阪駅前第１～４ビル</a:t>
                      </a:r>
                      <a:endParaRPr kumimoji="1" lang="en-US" altLang="ja-JP" sz="1000" b="0" dirty="0">
                        <a:solidFill>
                          <a:schemeClr val="tx1"/>
                        </a:solidFill>
                        <a:latin typeface="+mn-ea"/>
                        <a:ea typeface="+mn-ea"/>
                      </a:endParaRPr>
                    </a:p>
                    <a:p>
                      <a:pPr marL="88900" marR="0" indent="-88900" algn="ctr" defTabSz="957700" rtl="0" eaLnBrk="1" fontAlgn="auto" latinLnBrk="0" hangingPunct="1">
                        <a:lnSpc>
                          <a:spcPct val="100000"/>
                        </a:lnSpc>
                        <a:spcBef>
                          <a:spcPts val="0"/>
                        </a:spcBef>
                        <a:spcAft>
                          <a:spcPts val="0"/>
                        </a:spcAft>
                        <a:buClrTx/>
                        <a:buSzTx/>
                        <a:buFontTx/>
                        <a:buNone/>
                        <a:tabLst/>
                        <a:defRPr/>
                      </a:pPr>
                      <a:r>
                        <a:rPr kumimoji="1" lang="ja-JP" altLang="en-US" sz="1000" b="0" dirty="0">
                          <a:solidFill>
                            <a:schemeClr val="tx1"/>
                          </a:solidFill>
                          <a:latin typeface="+mn-ea"/>
                          <a:ea typeface="+mn-ea"/>
                        </a:rPr>
                        <a:t>（</a:t>
                      </a:r>
                      <a:r>
                        <a:rPr kumimoji="1" lang="en-US" altLang="ja-JP" sz="1000" b="0" dirty="0">
                          <a:solidFill>
                            <a:schemeClr val="tx1"/>
                          </a:solidFill>
                          <a:latin typeface="+mn-ea"/>
                          <a:ea typeface="+mn-ea"/>
                        </a:rPr>
                        <a:t>1970</a:t>
                      </a:r>
                      <a:r>
                        <a:rPr kumimoji="1" lang="ja-JP" altLang="en-US" sz="1000" b="0" dirty="0">
                          <a:solidFill>
                            <a:schemeClr val="tx1"/>
                          </a:solidFill>
                          <a:latin typeface="+mn-ea"/>
                          <a:ea typeface="+mn-ea"/>
                        </a:rPr>
                        <a:t>～</a:t>
                      </a:r>
                      <a:r>
                        <a:rPr kumimoji="1" lang="en-US" altLang="ja-JP" sz="1000" b="0" dirty="0">
                          <a:solidFill>
                            <a:schemeClr val="tx1"/>
                          </a:solidFill>
                          <a:latin typeface="+mn-ea"/>
                          <a:ea typeface="+mn-ea"/>
                        </a:rPr>
                        <a:t>81</a:t>
                      </a:r>
                      <a:r>
                        <a:rPr kumimoji="1" lang="ja-JP" altLang="en-US" sz="1000" b="0" dirty="0">
                          <a:solidFill>
                            <a:schemeClr val="tx1"/>
                          </a:solidFill>
                          <a:latin typeface="+mn-ea"/>
                          <a:ea typeface="+mn-ea"/>
                        </a:rPr>
                        <a:t>年築）</a:t>
                      </a:r>
                      <a:endParaRPr kumimoji="1" lang="en-US" altLang="ja-JP" sz="1000" b="0" dirty="0">
                        <a:solidFill>
                          <a:schemeClr val="tx1"/>
                        </a:solidFill>
                        <a:latin typeface="+mn-ea"/>
                        <a:ea typeface="+mn-ea"/>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11"/>
                  </a:ext>
                </a:extLst>
              </a:tr>
              <a:tr h="164251">
                <a:tc>
                  <a:txBody>
                    <a:bodyP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1000" b="0" dirty="0">
                          <a:solidFill>
                            <a:schemeClr val="tx1"/>
                          </a:solidFill>
                          <a:latin typeface="+mn-ea"/>
                          <a:ea typeface="+mn-ea"/>
                        </a:rPr>
                        <a:t>⑫</a:t>
                      </a:r>
                      <a:endParaRPr kumimoji="1" lang="en-US" altLang="ja-JP" sz="1000" b="0" dirty="0">
                        <a:solidFill>
                          <a:schemeClr val="tx1"/>
                        </a:solidFill>
                        <a:latin typeface="+mn-ea"/>
                        <a:ea typeface="+mn-ea"/>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88900" marR="0" indent="-88900" algn="ctr" defTabSz="957700" rtl="0" eaLnBrk="1" fontAlgn="auto" latinLnBrk="0" hangingPunct="1">
                        <a:lnSpc>
                          <a:spcPct val="100000"/>
                        </a:lnSpc>
                        <a:spcBef>
                          <a:spcPts val="0"/>
                        </a:spcBef>
                        <a:spcAft>
                          <a:spcPts val="0"/>
                        </a:spcAft>
                        <a:buClrTx/>
                        <a:buSzTx/>
                        <a:buFontTx/>
                        <a:buNone/>
                        <a:tabLst/>
                        <a:defRPr/>
                      </a:pPr>
                      <a:r>
                        <a:rPr kumimoji="1" lang="ja-JP" altLang="en-US" sz="1000" b="0" dirty="0">
                          <a:solidFill>
                            <a:schemeClr val="tx1"/>
                          </a:solidFill>
                          <a:latin typeface="+mn-ea"/>
                          <a:ea typeface="+mn-ea"/>
                        </a:rPr>
                        <a:t>オオサカガーデンシティ</a:t>
                      </a:r>
                      <a:endParaRPr kumimoji="1" lang="en-US" altLang="ja-JP" sz="1000" b="0" dirty="0">
                        <a:solidFill>
                          <a:schemeClr val="tx1"/>
                        </a:solidFill>
                        <a:latin typeface="+mn-ea"/>
                        <a:ea typeface="+mn-ea"/>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12"/>
                  </a:ext>
                </a:extLst>
              </a:tr>
              <a:tr h="164251">
                <a:tc>
                  <a:txBody>
                    <a:bodyP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1000" b="0" dirty="0">
                          <a:solidFill>
                            <a:schemeClr val="tx1"/>
                          </a:solidFill>
                          <a:latin typeface="+mn-ea"/>
                          <a:ea typeface="+mn-ea"/>
                        </a:rPr>
                        <a:t>⑬</a:t>
                      </a:r>
                      <a:endParaRPr kumimoji="1" lang="en-US" altLang="ja-JP" sz="1000" b="0" dirty="0">
                        <a:solidFill>
                          <a:schemeClr val="tx1"/>
                        </a:solidFill>
                        <a:latin typeface="+mn-ea"/>
                        <a:ea typeface="+mn-ea"/>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88900" marR="0" indent="-88900" algn="ctr" defTabSz="957700" rtl="0" eaLnBrk="1" fontAlgn="auto" latinLnBrk="0" hangingPunct="1">
                        <a:lnSpc>
                          <a:spcPct val="100000"/>
                        </a:lnSpc>
                        <a:spcBef>
                          <a:spcPts val="0"/>
                        </a:spcBef>
                        <a:spcAft>
                          <a:spcPts val="0"/>
                        </a:spcAft>
                        <a:buClrTx/>
                        <a:buSzTx/>
                        <a:buFontTx/>
                        <a:buNone/>
                        <a:tabLst/>
                        <a:defRPr/>
                      </a:pPr>
                      <a:r>
                        <a:rPr kumimoji="1" lang="ja-JP" altLang="en-US" sz="1000" b="0" dirty="0">
                          <a:solidFill>
                            <a:schemeClr val="tx1"/>
                          </a:solidFill>
                          <a:latin typeface="+mn-ea"/>
                          <a:ea typeface="+mn-ea"/>
                        </a:rPr>
                        <a:t>ブリーゼタワー</a:t>
                      </a:r>
                      <a:endParaRPr kumimoji="1" lang="en-US" altLang="ja-JP" sz="1000" b="0" dirty="0">
                        <a:solidFill>
                          <a:schemeClr val="tx1"/>
                        </a:solidFill>
                        <a:latin typeface="+mn-ea"/>
                        <a:ea typeface="+mn-ea"/>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720892537"/>
                  </a:ext>
                </a:extLst>
              </a:tr>
              <a:tr h="164251">
                <a:tc>
                  <a:txBody>
                    <a:bodyP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1000" b="0" dirty="0">
                          <a:solidFill>
                            <a:schemeClr val="tx1"/>
                          </a:solidFill>
                          <a:latin typeface="+mn-ea"/>
                          <a:ea typeface="+mn-ea"/>
                        </a:rPr>
                        <a:t>⑭</a:t>
                      </a:r>
                      <a:endParaRPr kumimoji="1" lang="en-US" altLang="ja-JP" sz="1000" b="0" dirty="0">
                        <a:solidFill>
                          <a:schemeClr val="tx1"/>
                        </a:solidFill>
                        <a:latin typeface="+mn-ea"/>
                        <a:ea typeface="+mn-ea"/>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88900" marR="0" indent="-88900" algn="ctr" defTabSz="957700" rtl="0" eaLnBrk="1" fontAlgn="auto" latinLnBrk="0" hangingPunct="1">
                        <a:lnSpc>
                          <a:spcPct val="100000"/>
                        </a:lnSpc>
                        <a:spcBef>
                          <a:spcPts val="0"/>
                        </a:spcBef>
                        <a:spcAft>
                          <a:spcPts val="0"/>
                        </a:spcAft>
                        <a:buClrTx/>
                        <a:buSzTx/>
                        <a:buFontTx/>
                        <a:buNone/>
                        <a:tabLst/>
                        <a:defRPr/>
                      </a:pPr>
                      <a:r>
                        <a:rPr kumimoji="1" lang="ja-JP" altLang="en-US" sz="1000" b="0" dirty="0">
                          <a:solidFill>
                            <a:schemeClr val="tx1"/>
                          </a:solidFill>
                          <a:latin typeface="+mn-ea"/>
                          <a:ea typeface="+mn-ea"/>
                        </a:rPr>
                        <a:t>（仮称）大阪駅西北ビル</a:t>
                      </a:r>
                      <a:endParaRPr kumimoji="1" lang="en-US" altLang="ja-JP" sz="1000" b="0" dirty="0">
                        <a:solidFill>
                          <a:schemeClr val="tx1"/>
                        </a:solidFill>
                        <a:latin typeface="+mn-ea"/>
                        <a:ea typeface="+mn-ea"/>
                      </a:endParaRPr>
                    </a:p>
                    <a:p>
                      <a:pPr marL="88900" marR="0" indent="-88900" algn="ctr" defTabSz="957700" rtl="0" eaLnBrk="1" fontAlgn="auto" latinLnBrk="0" hangingPunct="1">
                        <a:lnSpc>
                          <a:spcPct val="100000"/>
                        </a:lnSpc>
                        <a:spcBef>
                          <a:spcPts val="0"/>
                        </a:spcBef>
                        <a:spcAft>
                          <a:spcPts val="0"/>
                        </a:spcAft>
                        <a:buClrTx/>
                        <a:buSzTx/>
                        <a:buFontTx/>
                        <a:buNone/>
                        <a:tabLst/>
                        <a:defRPr/>
                      </a:pPr>
                      <a:r>
                        <a:rPr kumimoji="1" lang="en-US" altLang="ja-JP" sz="1000" b="0" dirty="0">
                          <a:solidFill>
                            <a:schemeClr val="tx1"/>
                          </a:solidFill>
                          <a:latin typeface="+mn-ea"/>
                          <a:ea typeface="+mn-ea"/>
                        </a:rPr>
                        <a:t>【</a:t>
                      </a:r>
                      <a:r>
                        <a:rPr kumimoji="1" lang="ja-JP" altLang="en-US" sz="1000" b="0" dirty="0">
                          <a:solidFill>
                            <a:schemeClr val="tx1"/>
                          </a:solidFill>
                          <a:latin typeface="+mn-ea"/>
                          <a:ea typeface="+mn-ea"/>
                        </a:rPr>
                        <a:t>工事中</a:t>
                      </a:r>
                      <a:r>
                        <a:rPr kumimoji="1" lang="en-US" altLang="ja-JP" sz="1000" b="0" dirty="0">
                          <a:solidFill>
                            <a:schemeClr val="tx1"/>
                          </a:solidFill>
                          <a:latin typeface="+mn-ea"/>
                          <a:ea typeface="+mn-ea"/>
                        </a:rPr>
                        <a:t>】</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215665856"/>
                  </a:ext>
                </a:extLst>
              </a:tr>
              <a:tr h="164251">
                <a:tc>
                  <a:txBody>
                    <a:bodyP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1000" b="0" dirty="0">
                          <a:solidFill>
                            <a:schemeClr val="tx1"/>
                          </a:solidFill>
                          <a:latin typeface="+mn-ea"/>
                          <a:ea typeface="+mn-ea"/>
                        </a:rPr>
                        <a:t>⑮</a:t>
                      </a:r>
                      <a:endParaRPr kumimoji="1" lang="en-US" altLang="ja-JP" sz="1000" b="0" dirty="0">
                        <a:solidFill>
                          <a:schemeClr val="tx1"/>
                        </a:solidFill>
                        <a:latin typeface="+mn-ea"/>
                        <a:ea typeface="+mn-ea"/>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88900" marR="0" indent="-88900" algn="ctr" defTabSz="957700" rtl="0" eaLnBrk="1" fontAlgn="auto" latinLnBrk="0" hangingPunct="1">
                        <a:lnSpc>
                          <a:spcPct val="100000"/>
                        </a:lnSpc>
                        <a:spcBef>
                          <a:spcPts val="0"/>
                        </a:spcBef>
                        <a:spcAft>
                          <a:spcPts val="0"/>
                        </a:spcAft>
                        <a:buClrTx/>
                        <a:buSzTx/>
                        <a:buFontTx/>
                        <a:buNone/>
                        <a:tabLst/>
                        <a:defRPr/>
                      </a:pPr>
                      <a:r>
                        <a:rPr kumimoji="1" lang="ja-JP" altLang="en-US" sz="1000" b="0" dirty="0">
                          <a:solidFill>
                            <a:schemeClr val="tx1"/>
                          </a:solidFill>
                          <a:latin typeface="+mn-ea"/>
                          <a:ea typeface="+mn-ea"/>
                        </a:rPr>
                        <a:t>大阪駅西高架下開発</a:t>
                      </a:r>
                      <a:endParaRPr kumimoji="1" lang="en-US" altLang="ja-JP" sz="1000" b="0" dirty="0">
                        <a:solidFill>
                          <a:schemeClr val="tx1"/>
                        </a:solidFill>
                        <a:latin typeface="+mn-ea"/>
                        <a:ea typeface="+mn-ea"/>
                      </a:endParaRPr>
                    </a:p>
                    <a:p>
                      <a:pPr marL="88900" marR="0" indent="-88900" algn="ctr" defTabSz="957700" rtl="0" eaLnBrk="1" fontAlgn="auto" latinLnBrk="0" hangingPunct="1">
                        <a:lnSpc>
                          <a:spcPct val="100000"/>
                        </a:lnSpc>
                        <a:spcBef>
                          <a:spcPts val="0"/>
                        </a:spcBef>
                        <a:spcAft>
                          <a:spcPts val="0"/>
                        </a:spcAft>
                        <a:buClrTx/>
                        <a:buSzTx/>
                        <a:buFontTx/>
                        <a:buNone/>
                        <a:tabLst/>
                        <a:defRPr/>
                      </a:pPr>
                      <a:r>
                        <a:rPr kumimoji="1" lang="en-US" altLang="ja-JP" sz="1000" b="0" dirty="0">
                          <a:solidFill>
                            <a:schemeClr val="tx1"/>
                          </a:solidFill>
                          <a:latin typeface="+mn-ea"/>
                          <a:ea typeface="+mn-ea"/>
                        </a:rPr>
                        <a:t>【</a:t>
                      </a:r>
                      <a:r>
                        <a:rPr kumimoji="1" lang="ja-JP" altLang="en-US" sz="1000" b="0" dirty="0">
                          <a:solidFill>
                            <a:schemeClr val="tx1"/>
                          </a:solidFill>
                          <a:latin typeface="+mn-ea"/>
                          <a:ea typeface="+mn-ea"/>
                        </a:rPr>
                        <a:t>工事中</a:t>
                      </a:r>
                      <a:r>
                        <a:rPr kumimoji="1" lang="en-US" altLang="ja-JP" sz="1000" b="0" dirty="0">
                          <a:solidFill>
                            <a:schemeClr val="tx1"/>
                          </a:solidFill>
                          <a:latin typeface="+mn-ea"/>
                          <a:ea typeface="+mn-ea"/>
                        </a:rPr>
                        <a:t>】</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1679325"/>
                  </a:ext>
                </a:extLst>
              </a:tr>
            </a:tbl>
          </a:graphicData>
        </a:graphic>
      </p:graphicFrame>
      <p:sp>
        <p:nvSpPr>
          <p:cNvPr id="49" name="正方形/長方形 48"/>
          <p:cNvSpPr/>
          <p:nvPr/>
        </p:nvSpPr>
        <p:spPr>
          <a:xfrm>
            <a:off x="6779960" y="2313149"/>
            <a:ext cx="360040" cy="288032"/>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vert="eaVert" wrap="none"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10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①</a:t>
            </a:r>
          </a:p>
        </p:txBody>
      </p:sp>
      <p:sp>
        <p:nvSpPr>
          <p:cNvPr id="51" name="正方形/長方形 50"/>
          <p:cNvSpPr/>
          <p:nvPr/>
        </p:nvSpPr>
        <p:spPr>
          <a:xfrm>
            <a:off x="6893788" y="3704211"/>
            <a:ext cx="360040" cy="288032"/>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vert="eaVert" wrap="none"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10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④</a:t>
            </a:r>
          </a:p>
        </p:txBody>
      </p:sp>
      <p:sp>
        <p:nvSpPr>
          <p:cNvPr id="52" name="正方形/長方形 51"/>
          <p:cNvSpPr/>
          <p:nvPr/>
        </p:nvSpPr>
        <p:spPr>
          <a:xfrm>
            <a:off x="7466927" y="3419360"/>
            <a:ext cx="360040" cy="288032"/>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vert="eaVert" wrap="none"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10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⑤</a:t>
            </a:r>
          </a:p>
        </p:txBody>
      </p:sp>
      <p:sp>
        <p:nvSpPr>
          <p:cNvPr id="53" name="正方形/長方形 52"/>
          <p:cNvSpPr/>
          <p:nvPr/>
        </p:nvSpPr>
        <p:spPr>
          <a:xfrm>
            <a:off x="7486741" y="4133383"/>
            <a:ext cx="360040" cy="288032"/>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vert="eaVert" wrap="none"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10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⑥</a:t>
            </a:r>
          </a:p>
        </p:txBody>
      </p:sp>
      <p:sp>
        <p:nvSpPr>
          <p:cNvPr id="18" name="正方形/長方形 17"/>
          <p:cNvSpPr/>
          <p:nvPr/>
        </p:nvSpPr>
        <p:spPr bwMode="auto">
          <a:xfrm rot="20950457">
            <a:off x="8105811" y="2442560"/>
            <a:ext cx="579337" cy="49895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阪急</a:t>
            </a:r>
            <a:endParaRPr kumimoji="1" lang="en-US" altLang="ja-JP"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大阪</a:t>
            </a:r>
            <a:endParaRPr kumimoji="1" lang="en-US" altLang="ja-JP"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梅田駅</a:t>
            </a:r>
          </a:p>
        </p:txBody>
      </p:sp>
      <p:sp>
        <p:nvSpPr>
          <p:cNvPr id="19" name="正方形/長方形 18"/>
          <p:cNvSpPr/>
          <p:nvPr/>
        </p:nvSpPr>
        <p:spPr>
          <a:xfrm rot="19705390">
            <a:off x="7489002" y="4453839"/>
            <a:ext cx="790391" cy="103866"/>
          </a:xfrm>
          <a:prstGeom prst="rect">
            <a:avLst/>
          </a:prstGeom>
          <a:solidFill>
            <a:schemeClr val="bg1"/>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阪神大阪梅田駅</a:t>
            </a:r>
          </a:p>
        </p:txBody>
      </p:sp>
      <p:sp>
        <p:nvSpPr>
          <p:cNvPr id="55" name="正方形/長方形 54"/>
          <p:cNvSpPr/>
          <p:nvPr/>
        </p:nvSpPr>
        <p:spPr>
          <a:xfrm>
            <a:off x="8128348" y="4336641"/>
            <a:ext cx="495392" cy="313091"/>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marL="0" marR="0" lvl="0" indent="0" algn="ctr" defTabSz="914400" rtl="0" eaLnBrk="1" fontAlgn="auto" latinLnBrk="0" hangingPunct="1">
              <a:lnSpc>
                <a:spcPts val="1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⑩</a:t>
            </a: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65" name="正方形/長方形 64"/>
          <p:cNvSpPr/>
          <p:nvPr/>
        </p:nvSpPr>
        <p:spPr>
          <a:xfrm>
            <a:off x="6440637" y="4186674"/>
            <a:ext cx="153888" cy="133819"/>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spAutoFit/>
          </a:bodyPr>
          <a:lstStyle/>
          <a:p>
            <a:pPr marL="0" marR="0" lvl="0" indent="0" algn="ctr" defTabSz="914400" rtl="0" eaLnBrk="1" fontAlgn="auto" latinLnBrk="0" hangingPunct="1">
              <a:lnSpc>
                <a:spcPts val="1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⑭</a:t>
            </a: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3" name="フリーフォーム 2"/>
          <p:cNvSpPr/>
          <p:nvPr/>
        </p:nvSpPr>
        <p:spPr bwMode="auto">
          <a:xfrm>
            <a:off x="6688183" y="1599929"/>
            <a:ext cx="702945" cy="2227898"/>
          </a:xfrm>
          <a:custGeom>
            <a:avLst/>
            <a:gdLst>
              <a:gd name="connsiteX0" fmla="*/ 617220 w 617220"/>
              <a:gd name="connsiteY0" fmla="*/ 1798320 h 1798320"/>
              <a:gd name="connsiteX1" fmla="*/ 502920 w 617220"/>
              <a:gd name="connsiteY1" fmla="*/ 1341120 h 1798320"/>
              <a:gd name="connsiteX2" fmla="*/ 487680 w 617220"/>
              <a:gd name="connsiteY2" fmla="*/ 1143000 h 1798320"/>
              <a:gd name="connsiteX3" fmla="*/ 373380 w 617220"/>
              <a:gd name="connsiteY3" fmla="*/ 434340 h 1798320"/>
              <a:gd name="connsiteX4" fmla="*/ 320040 w 617220"/>
              <a:gd name="connsiteY4" fmla="*/ 0 h 1798320"/>
              <a:gd name="connsiteX5" fmla="*/ 0 w 617220"/>
              <a:gd name="connsiteY5" fmla="*/ 38100 h 1798320"/>
              <a:gd name="connsiteX6" fmla="*/ 152400 w 617220"/>
              <a:gd name="connsiteY6" fmla="*/ 1211580 h 1798320"/>
              <a:gd name="connsiteX7" fmla="*/ 182880 w 617220"/>
              <a:gd name="connsiteY7" fmla="*/ 1386840 h 1798320"/>
              <a:gd name="connsiteX8" fmla="*/ 205740 w 617220"/>
              <a:gd name="connsiteY8" fmla="*/ 1569720 h 1798320"/>
              <a:gd name="connsiteX9" fmla="*/ 358140 w 617220"/>
              <a:gd name="connsiteY9" fmla="*/ 1744980 h 1798320"/>
              <a:gd name="connsiteX10" fmla="*/ 502920 w 617220"/>
              <a:gd name="connsiteY10" fmla="*/ 1783080 h 1798320"/>
              <a:gd name="connsiteX11" fmla="*/ 617220 w 617220"/>
              <a:gd name="connsiteY11" fmla="*/ 1798320 h 1798320"/>
              <a:gd name="connsiteX0" fmla="*/ 617220 w 617220"/>
              <a:gd name="connsiteY0" fmla="*/ 1798320 h 1798320"/>
              <a:gd name="connsiteX1" fmla="*/ 502920 w 617220"/>
              <a:gd name="connsiteY1" fmla="*/ 1341120 h 1798320"/>
              <a:gd name="connsiteX2" fmla="*/ 487680 w 617220"/>
              <a:gd name="connsiteY2" fmla="*/ 1143000 h 1798320"/>
              <a:gd name="connsiteX3" fmla="*/ 373380 w 617220"/>
              <a:gd name="connsiteY3" fmla="*/ 434340 h 1798320"/>
              <a:gd name="connsiteX4" fmla="*/ 320040 w 617220"/>
              <a:gd name="connsiteY4" fmla="*/ 0 h 1798320"/>
              <a:gd name="connsiteX5" fmla="*/ 0 w 617220"/>
              <a:gd name="connsiteY5" fmla="*/ 38100 h 1798320"/>
              <a:gd name="connsiteX6" fmla="*/ 152400 w 617220"/>
              <a:gd name="connsiteY6" fmla="*/ 1211580 h 1798320"/>
              <a:gd name="connsiteX7" fmla="*/ 182880 w 617220"/>
              <a:gd name="connsiteY7" fmla="*/ 1386840 h 1798320"/>
              <a:gd name="connsiteX8" fmla="*/ 205740 w 617220"/>
              <a:gd name="connsiteY8" fmla="*/ 1569720 h 1798320"/>
              <a:gd name="connsiteX9" fmla="*/ 362903 w 617220"/>
              <a:gd name="connsiteY9" fmla="*/ 1737836 h 1798320"/>
              <a:gd name="connsiteX10" fmla="*/ 502920 w 617220"/>
              <a:gd name="connsiteY10" fmla="*/ 1783080 h 1798320"/>
              <a:gd name="connsiteX11" fmla="*/ 617220 w 617220"/>
              <a:gd name="connsiteY11" fmla="*/ 1798320 h 1798320"/>
              <a:gd name="connsiteX0" fmla="*/ 617220 w 617220"/>
              <a:gd name="connsiteY0" fmla="*/ 1798320 h 1798320"/>
              <a:gd name="connsiteX1" fmla="*/ 502920 w 617220"/>
              <a:gd name="connsiteY1" fmla="*/ 1341120 h 1798320"/>
              <a:gd name="connsiteX2" fmla="*/ 487680 w 617220"/>
              <a:gd name="connsiteY2" fmla="*/ 1143000 h 1798320"/>
              <a:gd name="connsiteX3" fmla="*/ 373380 w 617220"/>
              <a:gd name="connsiteY3" fmla="*/ 434340 h 1798320"/>
              <a:gd name="connsiteX4" fmla="*/ 320040 w 617220"/>
              <a:gd name="connsiteY4" fmla="*/ 0 h 1798320"/>
              <a:gd name="connsiteX5" fmla="*/ 0 w 617220"/>
              <a:gd name="connsiteY5" fmla="*/ 38100 h 1798320"/>
              <a:gd name="connsiteX6" fmla="*/ 152400 w 617220"/>
              <a:gd name="connsiteY6" fmla="*/ 1211580 h 1798320"/>
              <a:gd name="connsiteX7" fmla="*/ 182880 w 617220"/>
              <a:gd name="connsiteY7" fmla="*/ 1386840 h 1798320"/>
              <a:gd name="connsiteX8" fmla="*/ 153353 w 617220"/>
              <a:gd name="connsiteY8" fmla="*/ 1622108 h 1798320"/>
              <a:gd name="connsiteX9" fmla="*/ 362903 w 617220"/>
              <a:gd name="connsiteY9" fmla="*/ 1737836 h 1798320"/>
              <a:gd name="connsiteX10" fmla="*/ 502920 w 617220"/>
              <a:gd name="connsiteY10" fmla="*/ 1783080 h 1798320"/>
              <a:gd name="connsiteX11" fmla="*/ 617220 w 617220"/>
              <a:gd name="connsiteY11" fmla="*/ 1798320 h 1798320"/>
              <a:gd name="connsiteX0" fmla="*/ 617220 w 617220"/>
              <a:gd name="connsiteY0" fmla="*/ 1798320 h 1798320"/>
              <a:gd name="connsiteX1" fmla="*/ 502920 w 617220"/>
              <a:gd name="connsiteY1" fmla="*/ 1341120 h 1798320"/>
              <a:gd name="connsiteX2" fmla="*/ 487680 w 617220"/>
              <a:gd name="connsiteY2" fmla="*/ 1143000 h 1798320"/>
              <a:gd name="connsiteX3" fmla="*/ 373380 w 617220"/>
              <a:gd name="connsiteY3" fmla="*/ 434340 h 1798320"/>
              <a:gd name="connsiteX4" fmla="*/ 320040 w 617220"/>
              <a:gd name="connsiteY4" fmla="*/ 0 h 1798320"/>
              <a:gd name="connsiteX5" fmla="*/ 0 w 617220"/>
              <a:gd name="connsiteY5" fmla="*/ 38100 h 1798320"/>
              <a:gd name="connsiteX6" fmla="*/ 152400 w 617220"/>
              <a:gd name="connsiteY6" fmla="*/ 1211580 h 1798320"/>
              <a:gd name="connsiteX7" fmla="*/ 156686 w 617220"/>
              <a:gd name="connsiteY7" fmla="*/ 1422559 h 1798320"/>
              <a:gd name="connsiteX8" fmla="*/ 153353 w 617220"/>
              <a:gd name="connsiteY8" fmla="*/ 1622108 h 1798320"/>
              <a:gd name="connsiteX9" fmla="*/ 362903 w 617220"/>
              <a:gd name="connsiteY9" fmla="*/ 1737836 h 1798320"/>
              <a:gd name="connsiteX10" fmla="*/ 502920 w 617220"/>
              <a:gd name="connsiteY10" fmla="*/ 1783080 h 1798320"/>
              <a:gd name="connsiteX11" fmla="*/ 617220 w 617220"/>
              <a:gd name="connsiteY11" fmla="*/ 1798320 h 1798320"/>
              <a:gd name="connsiteX0" fmla="*/ 617220 w 617220"/>
              <a:gd name="connsiteY0" fmla="*/ 1798320 h 1798320"/>
              <a:gd name="connsiteX1" fmla="*/ 502920 w 617220"/>
              <a:gd name="connsiteY1" fmla="*/ 1341120 h 1798320"/>
              <a:gd name="connsiteX2" fmla="*/ 487680 w 617220"/>
              <a:gd name="connsiteY2" fmla="*/ 1143000 h 1798320"/>
              <a:gd name="connsiteX3" fmla="*/ 373380 w 617220"/>
              <a:gd name="connsiteY3" fmla="*/ 434340 h 1798320"/>
              <a:gd name="connsiteX4" fmla="*/ 320040 w 617220"/>
              <a:gd name="connsiteY4" fmla="*/ 0 h 1798320"/>
              <a:gd name="connsiteX5" fmla="*/ 0 w 617220"/>
              <a:gd name="connsiteY5" fmla="*/ 38100 h 1798320"/>
              <a:gd name="connsiteX6" fmla="*/ 140494 w 617220"/>
              <a:gd name="connsiteY6" fmla="*/ 1183005 h 1798320"/>
              <a:gd name="connsiteX7" fmla="*/ 156686 w 617220"/>
              <a:gd name="connsiteY7" fmla="*/ 1422559 h 1798320"/>
              <a:gd name="connsiteX8" fmla="*/ 153353 w 617220"/>
              <a:gd name="connsiteY8" fmla="*/ 1622108 h 1798320"/>
              <a:gd name="connsiteX9" fmla="*/ 362903 w 617220"/>
              <a:gd name="connsiteY9" fmla="*/ 1737836 h 1798320"/>
              <a:gd name="connsiteX10" fmla="*/ 502920 w 617220"/>
              <a:gd name="connsiteY10" fmla="*/ 1783080 h 1798320"/>
              <a:gd name="connsiteX11" fmla="*/ 617220 w 617220"/>
              <a:gd name="connsiteY11" fmla="*/ 1798320 h 1798320"/>
              <a:gd name="connsiteX0" fmla="*/ 617220 w 617220"/>
              <a:gd name="connsiteY0" fmla="*/ 1798320 h 1798320"/>
              <a:gd name="connsiteX1" fmla="*/ 502920 w 617220"/>
              <a:gd name="connsiteY1" fmla="*/ 1341120 h 1798320"/>
              <a:gd name="connsiteX2" fmla="*/ 487680 w 617220"/>
              <a:gd name="connsiteY2" fmla="*/ 1143000 h 1798320"/>
              <a:gd name="connsiteX3" fmla="*/ 373380 w 617220"/>
              <a:gd name="connsiteY3" fmla="*/ 434340 h 1798320"/>
              <a:gd name="connsiteX4" fmla="*/ 320040 w 617220"/>
              <a:gd name="connsiteY4" fmla="*/ 0 h 1798320"/>
              <a:gd name="connsiteX5" fmla="*/ 0 w 617220"/>
              <a:gd name="connsiteY5" fmla="*/ 52387 h 1798320"/>
              <a:gd name="connsiteX6" fmla="*/ 140494 w 617220"/>
              <a:gd name="connsiteY6" fmla="*/ 1183005 h 1798320"/>
              <a:gd name="connsiteX7" fmla="*/ 156686 w 617220"/>
              <a:gd name="connsiteY7" fmla="*/ 1422559 h 1798320"/>
              <a:gd name="connsiteX8" fmla="*/ 153353 w 617220"/>
              <a:gd name="connsiteY8" fmla="*/ 1622108 h 1798320"/>
              <a:gd name="connsiteX9" fmla="*/ 362903 w 617220"/>
              <a:gd name="connsiteY9" fmla="*/ 1737836 h 1798320"/>
              <a:gd name="connsiteX10" fmla="*/ 502920 w 617220"/>
              <a:gd name="connsiteY10" fmla="*/ 1783080 h 1798320"/>
              <a:gd name="connsiteX11" fmla="*/ 617220 w 617220"/>
              <a:gd name="connsiteY11" fmla="*/ 1798320 h 1798320"/>
              <a:gd name="connsiteX0" fmla="*/ 617220 w 617220"/>
              <a:gd name="connsiteY0" fmla="*/ 1798320 h 1798320"/>
              <a:gd name="connsiteX1" fmla="*/ 502920 w 617220"/>
              <a:gd name="connsiteY1" fmla="*/ 1341120 h 1798320"/>
              <a:gd name="connsiteX2" fmla="*/ 487680 w 617220"/>
              <a:gd name="connsiteY2" fmla="*/ 1143000 h 1798320"/>
              <a:gd name="connsiteX3" fmla="*/ 373380 w 617220"/>
              <a:gd name="connsiteY3" fmla="*/ 434340 h 1798320"/>
              <a:gd name="connsiteX4" fmla="*/ 320040 w 617220"/>
              <a:gd name="connsiteY4" fmla="*/ 0 h 1798320"/>
              <a:gd name="connsiteX5" fmla="*/ 37624 w 617220"/>
              <a:gd name="connsiteY5" fmla="*/ 46673 h 1798320"/>
              <a:gd name="connsiteX6" fmla="*/ 0 w 617220"/>
              <a:gd name="connsiteY6" fmla="*/ 52387 h 1798320"/>
              <a:gd name="connsiteX7" fmla="*/ 140494 w 617220"/>
              <a:gd name="connsiteY7" fmla="*/ 1183005 h 1798320"/>
              <a:gd name="connsiteX8" fmla="*/ 156686 w 617220"/>
              <a:gd name="connsiteY8" fmla="*/ 1422559 h 1798320"/>
              <a:gd name="connsiteX9" fmla="*/ 153353 w 617220"/>
              <a:gd name="connsiteY9" fmla="*/ 1622108 h 1798320"/>
              <a:gd name="connsiteX10" fmla="*/ 362903 w 617220"/>
              <a:gd name="connsiteY10" fmla="*/ 1737836 h 1798320"/>
              <a:gd name="connsiteX11" fmla="*/ 502920 w 617220"/>
              <a:gd name="connsiteY11" fmla="*/ 1783080 h 1798320"/>
              <a:gd name="connsiteX12" fmla="*/ 617220 w 617220"/>
              <a:gd name="connsiteY12" fmla="*/ 1798320 h 1798320"/>
              <a:gd name="connsiteX0" fmla="*/ 617220 w 617220"/>
              <a:gd name="connsiteY0" fmla="*/ 1798320 h 1798320"/>
              <a:gd name="connsiteX1" fmla="*/ 502920 w 617220"/>
              <a:gd name="connsiteY1" fmla="*/ 1341120 h 1798320"/>
              <a:gd name="connsiteX2" fmla="*/ 487680 w 617220"/>
              <a:gd name="connsiteY2" fmla="*/ 1143000 h 1798320"/>
              <a:gd name="connsiteX3" fmla="*/ 373380 w 617220"/>
              <a:gd name="connsiteY3" fmla="*/ 434340 h 1798320"/>
              <a:gd name="connsiteX4" fmla="*/ 320040 w 617220"/>
              <a:gd name="connsiteY4" fmla="*/ 0 h 1798320"/>
              <a:gd name="connsiteX5" fmla="*/ 25718 w 617220"/>
              <a:gd name="connsiteY5" fmla="*/ 25241 h 1798320"/>
              <a:gd name="connsiteX6" fmla="*/ 0 w 617220"/>
              <a:gd name="connsiteY6" fmla="*/ 52387 h 1798320"/>
              <a:gd name="connsiteX7" fmla="*/ 140494 w 617220"/>
              <a:gd name="connsiteY7" fmla="*/ 1183005 h 1798320"/>
              <a:gd name="connsiteX8" fmla="*/ 156686 w 617220"/>
              <a:gd name="connsiteY8" fmla="*/ 1422559 h 1798320"/>
              <a:gd name="connsiteX9" fmla="*/ 153353 w 617220"/>
              <a:gd name="connsiteY9" fmla="*/ 1622108 h 1798320"/>
              <a:gd name="connsiteX10" fmla="*/ 362903 w 617220"/>
              <a:gd name="connsiteY10" fmla="*/ 1737836 h 1798320"/>
              <a:gd name="connsiteX11" fmla="*/ 502920 w 617220"/>
              <a:gd name="connsiteY11" fmla="*/ 1783080 h 1798320"/>
              <a:gd name="connsiteX12" fmla="*/ 617220 w 617220"/>
              <a:gd name="connsiteY12" fmla="*/ 1798320 h 1798320"/>
              <a:gd name="connsiteX0" fmla="*/ 617220 w 617220"/>
              <a:gd name="connsiteY0" fmla="*/ 1798320 h 1798320"/>
              <a:gd name="connsiteX1" fmla="*/ 502920 w 617220"/>
              <a:gd name="connsiteY1" fmla="*/ 1341120 h 1798320"/>
              <a:gd name="connsiteX2" fmla="*/ 487680 w 617220"/>
              <a:gd name="connsiteY2" fmla="*/ 1143000 h 1798320"/>
              <a:gd name="connsiteX3" fmla="*/ 373380 w 617220"/>
              <a:gd name="connsiteY3" fmla="*/ 434340 h 1798320"/>
              <a:gd name="connsiteX4" fmla="*/ 320040 w 617220"/>
              <a:gd name="connsiteY4" fmla="*/ 0 h 1798320"/>
              <a:gd name="connsiteX5" fmla="*/ 25718 w 617220"/>
              <a:gd name="connsiteY5" fmla="*/ 25241 h 1798320"/>
              <a:gd name="connsiteX6" fmla="*/ 0 w 617220"/>
              <a:gd name="connsiteY6" fmla="*/ 52387 h 1798320"/>
              <a:gd name="connsiteX7" fmla="*/ 140494 w 617220"/>
              <a:gd name="connsiteY7" fmla="*/ 1183005 h 1798320"/>
              <a:gd name="connsiteX8" fmla="*/ 156686 w 617220"/>
              <a:gd name="connsiteY8" fmla="*/ 1422559 h 1798320"/>
              <a:gd name="connsiteX9" fmla="*/ 153353 w 617220"/>
              <a:gd name="connsiteY9" fmla="*/ 1622108 h 1798320"/>
              <a:gd name="connsiteX10" fmla="*/ 362903 w 617220"/>
              <a:gd name="connsiteY10" fmla="*/ 1737836 h 1798320"/>
              <a:gd name="connsiteX11" fmla="*/ 502920 w 617220"/>
              <a:gd name="connsiteY11" fmla="*/ 1783080 h 1798320"/>
              <a:gd name="connsiteX12" fmla="*/ 617220 w 617220"/>
              <a:gd name="connsiteY12" fmla="*/ 1798320 h 1798320"/>
              <a:gd name="connsiteX0" fmla="*/ 617220 w 617220"/>
              <a:gd name="connsiteY0" fmla="*/ 1793558 h 1793558"/>
              <a:gd name="connsiteX1" fmla="*/ 502920 w 617220"/>
              <a:gd name="connsiteY1" fmla="*/ 1336358 h 1793558"/>
              <a:gd name="connsiteX2" fmla="*/ 487680 w 617220"/>
              <a:gd name="connsiteY2" fmla="*/ 1138238 h 1793558"/>
              <a:gd name="connsiteX3" fmla="*/ 373380 w 617220"/>
              <a:gd name="connsiteY3" fmla="*/ 429578 h 1793558"/>
              <a:gd name="connsiteX4" fmla="*/ 331946 w 617220"/>
              <a:gd name="connsiteY4" fmla="*/ 0 h 1793558"/>
              <a:gd name="connsiteX5" fmla="*/ 25718 w 617220"/>
              <a:gd name="connsiteY5" fmla="*/ 20479 h 1793558"/>
              <a:gd name="connsiteX6" fmla="*/ 0 w 617220"/>
              <a:gd name="connsiteY6" fmla="*/ 47625 h 1793558"/>
              <a:gd name="connsiteX7" fmla="*/ 140494 w 617220"/>
              <a:gd name="connsiteY7" fmla="*/ 1178243 h 1793558"/>
              <a:gd name="connsiteX8" fmla="*/ 156686 w 617220"/>
              <a:gd name="connsiteY8" fmla="*/ 1417797 h 1793558"/>
              <a:gd name="connsiteX9" fmla="*/ 153353 w 617220"/>
              <a:gd name="connsiteY9" fmla="*/ 1617346 h 1793558"/>
              <a:gd name="connsiteX10" fmla="*/ 362903 w 617220"/>
              <a:gd name="connsiteY10" fmla="*/ 1733074 h 1793558"/>
              <a:gd name="connsiteX11" fmla="*/ 502920 w 617220"/>
              <a:gd name="connsiteY11" fmla="*/ 1778318 h 1793558"/>
              <a:gd name="connsiteX12" fmla="*/ 617220 w 617220"/>
              <a:gd name="connsiteY12" fmla="*/ 1793558 h 1793558"/>
              <a:gd name="connsiteX0" fmla="*/ 617220 w 617220"/>
              <a:gd name="connsiteY0" fmla="*/ 1794510 h 1794510"/>
              <a:gd name="connsiteX1" fmla="*/ 502920 w 617220"/>
              <a:gd name="connsiteY1" fmla="*/ 1337310 h 1794510"/>
              <a:gd name="connsiteX2" fmla="*/ 487680 w 617220"/>
              <a:gd name="connsiteY2" fmla="*/ 1139190 h 1794510"/>
              <a:gd name="connsiteX3" fmla="*/ 373380 w 617220"/>
              <a:gd name="connsiteY3" fmla="*/ 430530 h 1794510"/>
              <a:gd name="connsiteX4" fmla="*/ 331946 w 617220"/>
              <a:gd name="connsiteY4" fmla="*/ 952 h 1794510"/>
              <a:gd name="connsiteX5" fmla="*/ 292418 w 617220"/>
              <a:gd name="connsiteY5" fmla="*/ 0 h 1794510"/>
              <a:gd name="connsiteX6" fmla="*/ 25718 w 617220"/>
              <a:gd name="connsiteY6" fmla="*/ 21431 h 1794510"/>
              <a:gd name="connsiteX7" fmla="*/ 0 w 617220"/>
              <a:gd name="connsiteY7" fmla="*/ 48577 h 1794510"/>
              <a:gd name="connsiteX8" fmla="*/ 140494 w 617220"/>
              <a:gd name="connsiteY8" fmla="*/ 1179195 h 1794510"/>
              <a:gd name="connsiteX9" fmla="*/ 156686 w 617220"/>
              <a:gd name="connsiteY9" fmla="*/ 1418749 h 1794510"/>
              <a:gd name="connsiteX10" fmla="*/ 153353 w 617220"/>
              <a:gd name="connsiteY10" fmla="*/ 1618298 h 1794510"/>
              <a:gd name="connsiteX11" fmla="*/ 362903 w 617220"/>
              <a:gd name="connsiteY11" fmla="*/ 1734026 h 1794510"/>
              <a:gd name="connsiteX12" fmla="*/ 502920 w 617220"/>
              <a:gd name="connsiteY12" fmla="*/ 1779270 h 1794510"/>
              <a:gd name="connsiteX13" fmla="*/ 617220 w 617220"/>
              <a:gd name="connsiteY13" fmla="*/ 1794510 h 1794510"/>
              <a:gd name="connsiteX0" fmla="*/ 617220 w 617220"/>
              <a:gd name="connsiteY0" fmla="*/ 1804035 h 1804035"/>
              <a:gd name="connsiteX1" fmla="*/ 502920 w 617220"/>
              <a:gd name="connsiteY1" fmla="*/ 1346835 h 1804035"/>
              <a:gd name="connsiteX2" fmla="*/ 487680 w 617220"/>
              <a:gd name="connsiteY2" fmla="*/ 1148715 h 1804035"/>
              <a:gd name="connsiteX3" fmla="*/ 373380 w 617220"/>
              <a:gd name="connsiteY3" fmla="*/ 440055 h 1804035"/>
              <a:gd name="connsiteX4" fmla="*/ 331946 w 617220"/>
              <a:gd name="connsiteY4" fmla="*/ 10477 h 1804035"/>
              <a:gd name="connsiteX5" fmla="*/ 292418 w 617220"/>
              <a:gd name="connsiteY5" fmla="*/ 0 h 1804035"/>
              <a:gd name="connsiteX6" fmla="*/ 25718 w 617220"/>
              <a:gd name="connsiteY6" fmla="*/ 30956 h 1804035"/>
              <a:gd name="connsiteX7" fmla="*/ 0 w 617220"/>
              <a:gd name="connsiteY7" fmla="*/ 58102 h 1804035"/>
              <a:gd name="connsiteX8" fmla="*/ 140494 w 617220"/>
              <a:gd name="connsiteY8" fmla="*/ 1188720 h 1804035"/>
              <a:gd name="connsiteX9" fmla="*/ 156686 w 617220"/>
              <a:gd name="connsiteY9" fmla="*/ 1428274 h 1804035"/>
              <a:gd name="connsiteX10" fmla="*/ 153353 w 617220"/>
              <a:gd name="connsiteY10" fmla="*/ 1627823 h 1804035"/>
              <a:gd name="connsiteX11" fmla="*/ 362903 w 617220"/>
              <a:gd name="connsiteY11" fmla="*/ 1743551 h 1804035"/>
              <a:gd name="connsiteX12" fmla="*/ 502920 w 617220"/>
              <a:gd name="connsiteY12" fmla="*/ 1788795 h 1804035"/>
              <a:gd name="connsiteX13" fmla="*/ 617220 w 617220"/>
              <a:gd name="connsiteY13" fmla="*/ 1804035 h 1804035"/>
              <a:gd name="connsiteX0" fmla="*/ 617220 w 617220"/>
              <a:gd name="connsiteY0" fmla="*/ 1804035 h 1804035"/>
              <a:gd name="connsiteX1" fmla="*/ 502920 w 617220"/>
              <a:gd name="connsiteY1" fmla="*/ 1346835 h 1804035"/>
              <a:gd name="connsiteX2" fmla="*/ 487680 w 617220"/>
              <a:gd name="connsiteY2" fmla="*/ 1148715 h 1804035"/>
              <a:gd name="connsiteX3" fmla="*/ 411480 w 617220"/>
              <a:gd name="connsiteY3" fmla="*/ 447199 h 1804035"/>
              <a:gd name="connsiteX4" fmla="*/ 331946 w 617220"/>
              <a:gd name="connsiteY4" fmla="*/ 10477 h 1804035"/>
              <a:gd name="connsiteX5" fmla="*/ 292418 w 617220"/>
              <a:gd name="connsiteY5" fmla="*/ 0 h 1804035"/>
              <a:gd name="connsiteX6" fmla="*/ 25718 w 617220"/>
              <a:gd name="connsiteY6" fmla="*/ 30956 h 1804035"/>
              <a:gd name="connsiteX7" fmla="*/ 0 w 617220"/>
              <a:gd name="connsiteY7" fmla="*/ 58102 h 1804035"/>
              <a:gd name="connsiteX8" fmla="*/ 140494 w 617220"/>
              <a:gd name="connsiteY8" fmla="*/ 1188720 h 1804035"/>
              <a:gd name="connsiteX9" fmla="*/ 156686 w 617220"/>
              <a:gd name="connsiteY9" fmla="*/ 1428274 h 1804035"/>
              <a:gd name="connsiteX10" fmla="*/ 153353 w 617220"/>
              <a:gd name="connsiteY10" fmla="*/ 1627823 h 1804035"/>
              <a:gd name="connsiteX11" fmla="*/ 362903 w 617220"/>
              <a:gd name="connsiteY11" fmla="*/ 1743551 h 1804035"/>
              <a:gd name="connsiteX12" fmla="*/ 502920 w 617220"/>
              <a:gd name="connsiteY12" fmla="*/ 1788795 h 1804035"/>
              <a:gd name="connsiteX13" fmla="*/ 617220 w 617220"/>
              <a:gd name="connsiteY13" fmla="*/ 1804035 h 1804035"/>
              <a:gd name="connsiteX0" fmla="*/ 617220 w 617220"/>
              <a:gd name="connsiteY0" fmla="*/ 1804035 h 1804035"/>
              <a:gd name="connsiteX1" fmla="*/ 502920 w 617220"/>
              <a:gd name="connsiteY1" fmla="*/ 1346835 h 1804035"/>
              <a:gd name="connsiteX2" fmla="*/ 506730 w 617220"/>
              <a:gd name="connsiteY2" fmla="*/ 1141571 h 1804035"/>
              <a:gd name="connsiteX3" fmla="*/ 411480 w 617220"/>
              <a:gd name="connsiteY3" fmla="*/ 447199 h 1804035"/>
              <a:gd name="connsiteX4" fmla="*/ 331946 w 617220"/>
              <a:gd name="connsiteY4" fmla="*/ 10477 h 1804035"/>
              <a:gd name="connsiteX5" fmla="*/ 292418 w 617220"/>
              <a:gd name="connsiteY5" fmla="*/ 0 h 1804035"/>
              <a:gd name="connsiteX6" fmla="*/ 25718 w 617220"/>
              <a:gd name="connsiteY6" fmla="*/ 30956 h 1804035"/>
              <a:gd name="connsiteX7" fmla="*/ 0 w 617220"/>
              <a:gd name="connsiteY7" fmla="*/ 58102 h 1804035"/>
              <a:gd name="connsiteX8" fmla="*/ 140494 w 617220"/>
              <a:gd name="connsiteY8" fmla="*/ 1188720 h 1804035"/>
              <a:gd name="connsiteX9" fmla="*/ 156686 w 617220"/>
              <a:gd name="connsiteY9" fmla="*/ 1428274 h 1804035"/>
              <a:gd name="connsiteX10" fmla="*/ 153353 w 617220"/>
              <a:gd name="connsiteY10" fmla="*/ 1627823 h 1804035"/>
              <a:gd name="connsiteX11" fmla="*/ 362903 w 617220"/>
              <a:gd name="connsiteY11" fmla="*/ 1743551 h 1804035"/>
              <a:gd name="connsiteX12" fmla="*/ 502920 w 617220"/>
              <a:gd name="connsiteY12" fmla="*/ 1788795 h 1804035"/>
              <a:gd name="connsiteX13" fmla="*/ 617220 w 617220"/>
              <a:gd name="connsiteY13" fmla="*/ 1804035 h 1804035"/>
              <a:gd name="connsiteX0" fmla="*/ 617220 w 617220"/>
              <a:gd name="connsiteY0" fmla="*/ 1804035 h 2227898"/>
              <a:gd name="connsiteX1" fmla="*/ 502920 w 617220"/>
              <a:gd name="connsiteY1" fmla="*/ 1346835 h 2227898"/>
              <a:gd name="connsiteX2" fmla="*/ 506730 w 617220"/>
              <a:gd name="connsiteY2" fmla="*/ 1141571 h 2227898"/>
              <a:gd name="connsiteX3" fmla="*/ 411480 w 617220"/>
              <a:gd name="connsiteY3" fmla="*/ 447199 h 2227898"/>
              <a:gd name="connsiteX4" fmla="*/ 331946 w 617220"/>
              <a:gd name="connsiteY4" fmla="*/ 10477 h 2227898"/>
              <a:gd name="connsiteX5" fmla="*/ 292418 w 617220"/>
              <a:gd name="connsiteY5" fmla="*/ 0 h 2227898"/>
              <a:gd name="connsiteX6" fmla="*/ 25718 w 617220"/>
              <a:gd name="connsiteY6" fmla="*/ 30956 h 2227898"/>
              <a:gd name="connsiteX7" fmla="*/ 0 w 617220"/>
              <a:gd name="connsiteY7" fmla="*/ 58102 h 2227898"/>
              <a:gd name="connsiteX8" fmla="*/ 140494 w 617220"/>
              <a:gd name="connsiteY8" fmla="*/ 1188720 h 2227898"/>
              <a:gd name="connsiteX9" fmla="*/ 156686 w 617220"/>
              <a:gd name="connsiteY9" fmla="*/ 1428274 h 2227898"/>
              <a:gd name="connsiteX10" fmla="*/ 127953 w 617220"/>
              <a:gd name="connsiteY10" fmla="*/ 2227898 h 2227898"/>
              <a:gd name="connsiteX11" fmla="*/ 362903 w 617220"/>
              <a:gd name="connsiteY11" fmla="*/ 1743551 h 2227898"/>
              <a:gd name="connsiteX12" fmla="*/ 502920 w 617220"/>
              <a:gd name="connsiteY12" fmla="*/ 1788795 h 2227898"/>
              <a:gd name="connsiteX13" fmla="*/ 617220 w 617220"/>
              <a:gd name="connsiteY13" fmla="*/ 1804035 h 2227898"/>
              <a:gd name="connsiteX0" fmla="*/ 617220 w 702945"/>
              <a:gd name="connsiteY0" fmla="*/ 1804035 h 2227898"/>
              <a:gd name="connsiteX1" fmla="*/ 502920 w 702945"/>
              <a:gd name="connsiteY1" fmla="*/ 1346835 h 2227898"/>
              <a:gd name="connsiteX2" fmla="*/ 506730 w 702945"/>
              <a:gd name="connsiteY2" fmla="*/ 1141571 h 2227898"/>
              <a:gd name="connsiteX3" fmla="*/ 411480 w 702945"/>
              <a:gd name="connsiteY3" fmla="*/ 447199 h 2227898"/>
              <a:gd name="connsiteX4" fmla="*/ 331946 w 702945"/>
              <a:gd name="connsiteY4" fmla="*/ 10477 h 2227898"/>
              <a:gd name="connsiteX5" fmla="*/ 292418 w 702945"/>
              <a:gd name="connsiteY5" fmla="*/ 0 h 2227898"/>
              <a:gd name="connsiteX6" fmla="*/ 25718 w 702945"/>
              <a:gd name="connsiteY6" fmla="*/ 30956 h 2227898"/>
              <a:gd name="connsiteX7" fmla="*/ 0 w 702945"/>
              <a:gd name="connsiteY7" fmla="*/ 58102 h 2227898"/>
              <a:gd name="connsiteX8" fmla="*/ 140494 w 702945"/>
              <a:gd name="connsiteY8" fmla="*/ 1188720 h 2227898"/>
              <a:gd name="connsiteX9" fmla="*/ 156686 w 702945"/>
              <a:gd name="connsiteY9" fmla="*/ 1428274 h 2227898"/>
              <a:gd name="connsiteX10" fmla="*/ 127953 w 702945"/>
              <a:gd name="connsiteY10" fmla="*/ 2227898 h 2227898"/>
              <a:gd name="connsiteX11" fmla="*/ 362903 w 702945"/>
              <a:gd name="connsiteY11" fmla="*/ 1743551 h 2227898"/>
              <a:gd name="connsiteX12" fmla="*/ 702945 w 702945"/>
              <a:gd name="connsiteY12" fmla="*/ 1880870 h 2227898"/>
              <a:gd name="connsiteX13" fmla="*/ 617220 w 702945"/>
              <a:gd name="connsiteY13" fmla="*/ 1804035 h 2227898"/>
              <a:gd name="connsiteX0" fmla="*/ 617220 w 702945"/>
              <a:gd name="connsiteY0" fmla="*/ 1804035 h 2227898"/>
              <a:gd name="connsiteX1" fmla="*/ 502920 w 702945"/>
              <a:gd name="connsiteY1" fmla="*/ 1346835 h 2227898"/>
              <a:gd name="connsiteX2" fmla="*/ 506730 w 702945"/>
              <a:gd name="connsiteY2" fmla="*/ 1141571 h 2227898"/>
              <a:gd name="connsiteX3" fmla="*/ 411480 w 702945"/>
              <a:gd name="connsiteY3" fmla="*/ 447199 h 2227898"/>
              <a:gd name="connsiteX4" fmla="*/ 331946 w 702945"/>
              <a:gd name="connsiteY4" fmla="*/ 10477 h 2227898"/>
              <a:gd name="connsiteX5" fmla="*/ 292418 w 702945"/>
              <a:gd name="connsiteY5" fmla="*/ 0 h 2227898"/>
              <a:gd name="connsiteX6" fmla="*/ 25718 w 702945"/>
              <a:gd name="connsiteY6" fmla="*/ 30956 h 2227898"/>
              <a:gd name="connsiteX7" fmla="*/ 0 w 702945"/>
              <a:gd name="connsiteY7" fmla="*/ 58102 h 2227898"/>
              <a:gd name="connsiteX8" fmla="*/ 140494 w 702945"/>
              <a:gd name="connsiteY8" fmla="*/ 1188720 h 2227898"/>
              <a:gd name="connsiteX9" fmla="*/ 156686 w 702945"/>
              <a:gd name="connsiteY9" fmla="*/ 1428274 h 2227898"/>
              <a:gd name="connsiteX10" fmla="*/ 127953 w 702945"/>
              <a:gd name="connsiteY10" fmla="*/ 2227898 h 2227898"/>
              <a:gd name="connsiteX11" fmla="*/ 702945 w 702945"/>
              <a:gd name="connsiteY11" fmla="*/ 1880870 h 2227898"/>
              <a:gd name="connsiteX12" fmla="*/ 617220 w 702945"/>
              <a:gd name="connsiteY12" fmla="*/ 1804035 h 2227898"/>
              <a:gd name="connsiteX0" fmla="*/ 617220 w 702945"/>
              <a:gd name="connsiteY0" fmla="*/ 1804035 h 2227898"/>
              <a:gd name="connsiteX1" fmla="*/ 525145 w 702945"/>
              <a:gd name="connsiteY1" fmla="*/ 1356360 h 2227898"/>
              <a:gd name="connsiteX2" fmla="*/ 506730 w 702945"/>
              <a:gd name="connsiteY2" fmla="*/ 1141571 h 2227898"/>
              <a:gd name="connsiteX3" fmla="*/ 411480 w 702945"/>
              <a:gd name="connsiteY3" fmla="*/ 447199 h 2227898"/>
              <a:gd name="connsiteX4" fmla="*/ 331946 w 702945"/>
              <a:gd name="connsiteY4" fmla="*/ 10477 h 2227898"/>
              <a:gd name="connsiteX5" fmla="*/ 292418 w 702945"/>
              <a:gd name="connsiteY5" fmla="*/ 0 h 2227898"/>
              <a:gd name="connsiteX6" fmla="*/ 25718 w 702945"/>
              <a:gd name="connsiteY6" fmla="*/ 30956 h 2227898"/>
              <a:gd name="connsiteX7" fmla="*/ 0 w 702945"/>
              <a:gd name="connsiteY7" fmla="*/ 58102 h 2227898"/>
              <a:gd name="connsiteX8" fmla="*/ 140494 w 702945"/>
              <a:gd name="connsiteY8" fmla="*/ 1188720 h 2227898"/>
              <a:gd name="connsiteX9" fmla="*/ 156686 w 702945"/>
              <a:gd name="connsiteY9" fmla="*/ 1428274 h 2227898"/>
              <a:gd name="connsiteX10" fmla="*/ 127953 w 702945"/>
              <a:gd name="connsiteY10" fmla="*/ 2227898 h 2227898"/>
              <a:gd name="connsiteX11" fmla="*/ 702945 w 702945"/>
              <a:gd name="connsiteY11" fmla="*/ 1880870 h 2227898"/>
              <a:gd name="connsiteX12" fmla="*/ 617220 w 702945"/>
              <a:gd name="connsiteY12" fmla="*/ 1804035 h 2227898"/>
              <a:gd name="connsiteX0" fmla="*/ 639445 w 702945"/>
              <a:gd name="connsiteY0" fmla="*/ 1788160 h 2227898"/>
              <a:gd name="connsiteX1" fmla="*/ 525145 w 702945"/>
              <a:gd name="connsiteY1" fmla="*/ 1356360 h 2227898"/>
              <a:gd name="connsiteX2" fmla="*/ 506730 w 702945"/>
              <a:gd name="connsiteY2" fmla="*/ 1141571 h 2227898"/>
              <a:gd name="connsiteX3" fmla="*/ 411480 w 702945"/>
              <a:gd name="connsiteY3" fmla="*/ 447199 h 2227898"/>
              <a:gd name="connsiteX4" fmla="*/ 331946 w 702945"/>
              <a:gd name="connsiteY4" fmla="*/ 10477 h 2227898"/>
              <a:gd name="connsiteX5" fmla="*/ 292418 w 702945"/>
              <a:gd name="connsiteY5" fmla="*/ 0 h 2227898"/>
              <a:gd name="connsiteX6" fmla="*/ 25718 w 702945"/>
              <a:gd name="connsiteY6" fmla="*/ 30956 h 2227898"/>
              <a:gd name="connsiteX7" fmla="*/ 0 w 702945"/>
              <a:gd name="connsiteY7" fmla="*/ 58102 h 2227898"/>
              <a:gd name="connsiteX8" fmla="*/ 140494 w 702945"/>
              <a:gd name="connsiteY8" fmla="*/ 1188720 h 2227898"/>
              <a:gd name="connsiteX9" fmla="*/ 156686 w 702945"/>
              <a:gd name="connsiteY9" fmla="*/ 1428274 h 2227898"/>
              <a:gd name="connsiteX10" fmla="*/ 127953 w 702945"/>
              <a:gd name="connsiteY10" fmla="*/ 2227898 h 2227898"/>
              <a:gd name="connsiteX11" fmla="*/ 702945 w 702945"/>
              <a:gd name="connsiteY11" fmla="*/ 1880870 h 2227898"/>
              <a:gd name="connsiteX12" fmla="*/ 639445 w 702945"/>
              <a:gd name="connsiteY12" fmla="*/ 1788160 h 2227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02945" h="2227898">
                <a:moveTo>
                  <a:pt x="639445" y="1788160"/>
                </a:moveTo>
                <a:lnTo>
                  <a:pt x="525145" y="1356360"/>
                </a:lnTo>
                <a:lnTo>
                  <a:pt x="506730" y="1141571"/>
                </a:lnTo>
                <a:lnTo>
                  <a:pt x="411480" y="447199"/>
                </a:lnTo>
                <a:lnTo>
                  <a:pt x="331946" y="10477"/>
                </a:lnTo>
                <a:lnTo>
                  <a:pt x="292418" y="0"/>
                </a:lnTo>
                <a:lnTo>
                  <a:pt x="25718" y="30956"/>
                </a:lnTo>
                <a:lnTo>
                  <a:pt x="0" y="58102"/>
                </a:lnTo>
                <a:lnTo>
                  <a:pt x="140494" y="1188720"/>
                </a:lnTo>
                <a:cubicBezTo>
                  <a:pt x="141923" y="1259046"/>
                  <a:pt x="155257" y="1357948"/>
                  <a:pt x="156686" y="1428274"/>
                </a:cubicBezTo>
                <a:lnTo>
                  <a:pt x="127953" y="2227898"/>
                </a:lnTo>
                <a:lnTo>
                  <a:pt x="702945" y="1880870"/>
                </a:lnTo>
                <a:lnTo>
                  <a:pt x="639445" y="1788160"/>
                </a:lnTo>
                <a:close/>
              </a:path>
            </a:pathLst>
          </a:custGeom>
          <a:noFill/>
          <a:ln w="3175">
            <a:solidFill>
              <a:schemeClr val="tx1"/>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13" name="フリーフォーム 12"/>
          <p:cNvSpPr/>
          <p:nvPr/>
        </p:nvSpPr>
        <p:spPr>
          <a:xfrm>
            <a:off x="8245044" y="3457304"/>
            <a:ext cx="500063" cy="659606"/>
          </a:xfrm>
          <a:custGeom>
            <a:avLst/>
            <a:gdLst>
              <a:gd name="connsiteX0" fmla="*/ 226219 w 500063"/>
              <a:gd name="connsiteY0" fmla="*/ 659606 h 659606"/>
              <a:gd name="connsiteX1" fmla="*/ 452438 w 500063"/>
              <a:gd name="connsiteY1" fmla="*/ 633413 h 659606"/>
              <a:gd name="connsiteX2" fmla="*/ 476250 w 500063"/>
              <a:gd name="connsiteY2" fmla="*/ 595313 h 659606"/>
              <a:gd name="connsiteX3" fmla="*/ 500063 w 500063"/>
              <a:gd name="connsiteY3" fmla="*/ 404813 h 659606"/>
              <a:gd name="connsiteX4" fmla="*/ 342900 w 500063"/>
              <a:gd name="connsiteY4" fmla="*/ 402431 h 659606"/>
              <a:gd name="connsiteX5" fmla="*/ 342900 w 500063"/>
              <a:gd name="connsiteY5" fmla="*/ 7144 h 659606"/>
              <a:gd name="connsiteX6" fmla="*/ 314325 w 500063"/>
              <a:gd name="connsiteY6" fmla="*/ 0 h 659606"/>
              <a:gd name="connsiteX7" fmla="*/ 0 w 500063"/>
              <a:gd name="connsiteY7" fmla="*/ 197644 h 659606"/>
              <a:gd name="connsiteX8" fmla="*/ 130969 w 500063"/>
              <a:gd name="connsiteY8" fmla="*/ 571500 h 659606"/>
              <a:gd name="connsiteX9" fmla="*/ 226219 w 500063"/>
              <a:gd name="connsiteY9" fmla="*/ 659606 h 659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00063" h="659606">
                <a:moveTo>
                  <a:pt x="226219" y="659606"/>
                </a:moveTo>
                <a:lnTo>
                  <a:pt x="452438" y="633413"/>
                </a:lnTo>
                <a:lnTo>
                  <a:pt x="476250" y="595313"/>
                </a:lnTo>
                <a:lnTo>
                  <a:pt x="500063" y="404813"/>
                </a:lnTo>
                <a:lnTo>
                  <a:pt x="342900" y="402431"/>
                </a:lnTo>
                <a:lnTo>
                  <a:pt x="342900" y="7144"/>
                </a:lnTo>
                <a:lnTo>
                  <a:pt x="314325" y="0"/>
                </a:lnTo>
                <a:lnTo>
                  <a:pt x="0" y="197644"/>
                </a:lnTo>
                <a:lnTo>
                  <a:pt x="130969" y="571500"/>
                </a:lnTo>
                <a:lnTo>
                  <a:pt x="226219" y="659606"/>
                </a:lnTo>
                <a:close/>
              </a:path>
            </a:pathLst>
          </a:custGeom>
          <a:noFill/>
          <a:ln w="3175">
            <a:solidFill>
              <a:schemeClr val="tx1"/>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15" name="フリーフォーム 14"/>
          <p:cNvSpPr/>
          <p:nvPr/>
        </p:nvSpPr>
        <p:spPr>
          <a:xfrm>
            <a:off x="7285401" y="2807223"/>
            <a:ext cx="652462" cy="590550"/>
          </a:xfrm>
          <a:custGeom>
            <a:avLst/>
            <a:gdLst>
              <a:gd name="connsiteX0" fmla="*/ 247650 w 652462"/>
              <a:gd name="connsiteY0" fmla="*/ 590550 h 590550"/>
              <a:gd name="connsiteX1" fmla="*/ 609600 w 652462"/>
              <a:gd name="connsiteY1" fmla="*/ 378619 h 590550"/>
              <a:gd name="connsiteX2" fmla="*/ 652462 w 652462"/>
              <a:gd name="connsiteY2" fmla="*/ 278606 h 590550"/>
              <a:gd name="connsiteX3" fmla="*/ 611981 w 652462"/>
              <a:gd name="connsiteY3" fmla="*/ 52387 h 590550"/>
              <a:gd name="connsiteX4" fmla="*/ 561975 w 652462"/>
              <a:gd name="connsiteY4" fmla="*/ 0 h 590550"/>
              <a:gd name="connsiteX5" fmla="*/ 35718 w 652462"/>
              <a:gd name="connsiteY5" fmla="*/ 83344 h 590550"/>
              <a:gd name="connsiteX6" fmla="*/ 0 w 652462"/>
              <a:gd name="connsiteY6" fmla="*/ 126206 h 590550"/>
              <a:gd name="connsiteX7" fmla="*/ 142875 w 652462"/>
              <a:gd name="connsiteY7" fmla="*/ 573881 h 590550"/>
              <a:gd name="connsiteX8" fmla="*/ 247650 w 652462"/>
              <a:gd name="connsiteY8" fmla="*/ 590550 h 590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52462" h="590550">
                <a:moveTo>
                  <a:pt x="247650" y="590550"/>
                </a:moveTo>
                <a:lnTo>
                  <a:pt x="609600" y="378619"/>
                </a:lnTo>
                <a:lnTo>
                  <a:pt x="652462" y="278606"/>
                </a:lnTo>
                <a:lnTo>
                  <a:pt x="611981" y="52387"/>
                </a:lnTo>
                <a:lnTo>
                  <a:pt x="561975" y="0"/>
                </a:lnTo>
                <a:lnTo>
                  <a:pt x="35718" y="83344"/>
                </a:lnTo>
                <a:lnTo>
                  <a:pt x="0" y="126206"/>
                </a:lnTo>
                <a:lnTo>
                  <a:pt x="142875" y="573881"/>
                </a:lnTo>
                <a:lnTo>
                  <a:pt x="247650" y="590550"/>
                </a:ln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16" name="フリーフォーム 15"/>
          <p:cNvSpPr/>
          <p:nvPr/>
        </p:nvSpPr>
        <p:spPr>
          <a:xfrm>
            <a:off x="8842738" y="3904979"/>
            <a:ext cx="301625" cy="212725"/>
          </a:xfrm>
          <a:custGeom>
            <a:avLst/>
            <a:gdLst>
              <a:gd name="connsiteX0" fmla="*/ 301625 w 301625"/>
              <a:gd name="connsiteY0" fmla="*/ 196850 h 212725"/>
              <a:gd name="connsiteX1" fmla="*/ 28575 w 301625"/>
              <a:gd name="connsiteY1" fmla="*/ 212725 h 212725"/>
              <a:gd name="connsiteX2" fmla="*/ 0 w 301625"/>
              <a:gd name="connsiteY2" fmla="*/ 165100 h 212725"/>
              <a:gd name="connsiteX3" fmla="*/ 50800 w 301625"/>
              <a:gd name="connsiteY3" fmla="*/ 66675 h 212725"/>
              <a:gd name="connsiteX4" fmla="*/ 127000 w 301625"/>
              <a:gd name="connsiteY4" fmla="*/ 0 h 212725"/>
              <a:gd name="connsiteX5" fmla="*/ 301625 w 301625"/>
              <a:gd name="connsiteY5" fmla="*/ 6350 h 212725"/>
              <a:gd name="connsiteX6" fmla="*/ 301625 w 301625"/>
              <a:gd name="connsiteY6" fmla="*/ 196850 h 212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1625" h="212725">
                <a:moveTo>
                  <a:pt x="301625" y="196850"/>
                </a:moveTo>
                <a:lnTo>
                  <a:pt x="28575" y="212725"/>
                </a:lnTo>
                <a:lnTo>
                  <a:pt x="0" y="165100"/>
                </a:lnTo>
                <a:lnTo>
                  <a:pt x="50800" y="66675"/>
                </a:lnTo>
                <a:lnTo>
                  <a:pt x="127000" y="0"/>
                </a:lnTo>
                <a:lnTo>
                  <a:pt x="301625" y="6350"/>
                </a:lnTo>
                <a:lnTo>
                  <a:pt x="301625" y="196850"/>
                </a:ln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20" name="フリーフォーム 19"/>
          <p:cNvSpPr/>
          <p:nvPr/>
        </p:nvSpPr>
        <p:spPr>
          <a:xfrm>
            <a:off x="7912463" y="4355829"/>
            <a:ext cx="857250" cy="492125"/>
          </a:xfrm>
          <a:custGeom>
            <a:avLst/>
            <a:gdLst>
              <a:gd name="connsiteX0" fmla="*/ 692150 w 857250"/>
              <a:gd name="connsiteY0" fmla="*/ 492125 h 492125"/>
              <a:gd name="connsiteX1" fmla="*/ 857250 w 857250"/>
              <a:gd name="connsiteY1" fmla="*/ 450850 h 492125"/>
              <a:gd name="connsiteX2" fmla="*/ 806450 w 857250"/>
              <a:gd name="connsiteY2" fmla="*/ 282575 h 492125"/>
              <a:gd name="connsiteX3" fmla="*/ 561975 w 857250"/>
              <a:gd name="connsiteY3" fmla="*/ 79375 h 492125"/>
              <a:gd name="connsiteX4" fmla="*/ 469900 w 857250"/>
              <a:gd name="connsiteY4" fmla="*/ 15875 h 492125"/>
              <a:gd name="connsiteX5" fmla="*/ 371475 w 857250"/>
              <a:gd name="connsiteY5" fmla="*/ 0 h 492125"/>
              <a:gd name="connsiteX6" fmla="*/ 285750 w 857250"/>
              <a:gd name="connsiteY6" fmla="*/ 12700 h 492125"/>
              <a:gd name="connsiteX7" fmla="*/ 0 w 857250"/>
              <a:gd name="connsiteY7" fmla="*/ 196850 h 492125"/>
              <a:gd name="connsiteX8" fmla="*/ 0 w 857250"/>
              <a:gd name="connsiteY8" fmla="*/ 231775 h 492125"/>
              <a:gd name="connsiteX9" fmla="*/ 76200 w 857250"/>
              <a:gd name="connsiteY9" fmla="*/ 355600 h 492125"/>
              <a:gd name="connsiteX10" fmla="*/ 146050 w 857250"/>
              <a:gd name="connsiteY10" fmla="*/ 377825 h 492125"/>
              <a:gd name="connsiteX11" fmla="*/ 488950 w 857250"/>
              <a:gd name="connsiteY11" fmla="*/ 171450 h 492125"/>
              <a:gd name="connsiteX12" fmla="*/ 692150 w 857250"/>
              <a:gd name="connsiteY12" fmla="*/ 492125 h 492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57250" h="492125">
                <a:moveTo>
                  <a:pt x="692150" y="492125"/>
                </a:moveTo>
                <a:lnTo>
                  <a:pt x="857250" y="450850"/>
                </a:lnTo>
                <a:lnTo>
                  <a:pt x="806450" y="282575"/>
                </a:lnTo>
                <a:lnTo>
                  <a:pt x="561975" y="79375"/>
                </a:lnTo>
                <a:lnTo>
                  <a:pt x="469900" y="15875"/>
                </a:lnTo>
                <a:lnTo>
                  <a:pt x="371475" y="0"/>
                </a:lnTo>
                <a:lnTo>
                  <a:pt x="285750" y="12700"/>
                </a:lnTo>
                <a:lnTo>
                  <a:pt x="0" y="196850"/>
                </a:lnTo>
                <a:lnTo>
                  <a:pt x="0" y="231775"/>
                </a:lnTo>
                <a:lnTo>
                  <a:pt x="76200" y="355600"/>
                </a:lnTo>
                <a:lnTo>
                  <a:pt x="146050" y="377825"/>
                </a:lnTo>
                <a:lnTo>
                  <a:pt x="488950" y="171450"/>
                </a:lnTo>
                <a:lnTo>
                  <a:pt x="692150" y="492125"/>
                </a:ln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27" name="フリーフォーム 26"/>
          <p:cNvSpPr/>
          <p:nvPr/>
        </p:nvSpPr>
        <p:spPr>
          <a:xfrm>
            <a:off x="8325212" y="4908279"/>
            <a:ext cx="504825" cy="317500"/>
          </a:xfrm>
          <a:custGeom>
            <a:avLst/>
            <a:gdLst>
              <a:gd name="connsiteX0" fmla="*/ 0 w 488950"/>
              <a:gd name="connsiteY0" fmla="*/ 104775 h 317500"/>
              <a:gd name="connsiteX1" fmla="*/ 384175 w 488950"/>
              <a:gd name="connsiteY1" fmla="*/ 0 h 317500"/>
              <a:gd name="connsiteX2" fmla="*/ 488950 w 488950"/>
              <a:gd name="connsiteY2" fmla="*/ 317500 h 317500"/>
              <a:gd name="connsiteX3" fmla="*/ 92075 w 488950"/>
              <a:gd name="connsiteY3" fmla="*/ 311150 h 317500"/>
              <a:gd name="connsiteX4" fmla="*/ 66675 w 488950"/>
              <a:gd name="connsiteY4" fmla="*/ 298450 h 317500"/>
              <a:gd name="connsiteX5" fmla="*/ 0 w 488950"/>
              <a:gd name="connsiteY5" fmla="*/ 104775 h 317500"/>
              <a:gd name="connsiteX0" fmla="*/ 0 w 488950"/>
              <a:gd name="connsiteY0" fmla="*/ 104775 h 317500"/>
              <a:gd name="connsiteX1" fmla="*/ 384175 w 488950"/>
              <a:gd name="connsiteY1" fmla="*/ 0 h 317500"/>
              <a:gd name="connsiteX2" fmla="*/ 488950 w 488950"/>
              <a:gd name="connsiteY2" fmla="*/ 317500 h 317500"/>
              <a:gd name="connsiteX3" fmla="*/ 92075 w 488950"/>
              <a:gd name="connsiteY3" fmla="*/ 311150 h 317500"/>
              <a:gd name="connsiteX4" fmla="*/ 66675 w 488950"/>
              <a:gd name="connsiteY4" fmla="*/ 298450 h 317500"/>
              <a:gd name="connsiteX5" fmla="*/ 9525 w 488950"/>
              <a:gd name="connsiteY5" fmla="*/ 155575 h 317500"/>
              <a:gd name="connsiteX6" fmla="*/ 0 w 488950"/>
              <a:gd name="connsiteY6" fmla="*/ 104775 h 317500"/>
              <a:gd name="connsiteX0" fmla="*/ 15875 w 504825"/>
              <a:gd name="connsiteY0" fmla="*/ 104775 h 317500"/>
              <a:gd name="connsiteX1" fmla="*/ 400050 w 504825"/>
              <a:gd name="connsiteY1" fmla="*/ 0 h 317500"/>
              <a:gd name="connsiteX2" fmla="*/ 504825 w 504825"/>
              <a:gd name="connsiteY2" fmla="*/ 317500 h 317500"/>
              <a:gd name="connsiteX3" fmla="*/ 107950 w 504825"/>
              <a:gd name="connsiteY3" fmla="*/ 311150 h 317500"/>
              <a:gd name="connsiteX4" fmla="*/ 82550 w 504825"/>
              <a:gd name="connsiteY4" fmla="*/ 298450 h 317500"/>
              <a:gd name="connsiteX5" fmla="*/ 0 w 504825"/>
              <a:gd name="connsiteY5" fmla="*/ 146050 h 317500"/>
              <a:gd name="connsiteX6" fmla="*/ 15875 w 504825"/>
              <a:gd name="connsiteY6" fmla="*/ 104775 h 317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4825" h="317500">
                <a:moveTo>
                  <a:pt x="15875" y="104775"/>
                </a:moveTo>
                <a:lnTo>
                  <a:pt x="400050" y="0"/>
                </a:lnTo>
                <a:lnTo>
                  <a:pt x="504825" y="317500"/>
                </a:lnTo>
                <a:lnTo>
                  <a:pt x="107950" y="311150"/>
                </a:lnTo>
                <a:lnTo>
                  <a:pt x="82550" y="298450"/>
                </a:lnTo>
                <a:lnTo>
                  <a:pt x="0" y="146050"/>
                </a:lnTo>
                <a:lnTo>
                  <a:pt x="15875" y="104775"/>
                </a:ln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28" name="フリーフォーム 27"/>
          <p:cNvSpPr/>
          <p:nvPr/>
        </p:nvSpPr>
        <p:spPr>
          <a:xfrm>
            <a:off x="8477613" y="5378179"/>
            <a:ext cx="498475" cy="355600"/>
          </a:xfrm>
          <a:custGeom>
            <a:avLst/>
            <a:gdLst>
              <a:gd name="connsiteX0" fmla="*/ 498475 w 498475"/>
              <a:gd name="connsiteY0" fmla="*/ 355600 h 355600"/>
              <a:gd name="connsiteX1" fmla="*/ 393700 w 498475"/>
              <a:gd name="connsiteY1" fmla="*/ 0 h 355600"/>
              <a:gd name="connsiteX2" fmla="*/ 22225 w 498475"/>
              <a:gd name="connsiteY2" fmla="*/ 3175 h 355600"/>
              <a:gd name="connsiteX3" fmla="*/ 0 w 498475"/>
              <a:gd name="connsiteY3" fmla="*/ 28575 h 355600"/>
              <a:gd name="connsiteX4" fmla="*/ 92075 w 498475"/>
              <a:gd name="connsiteY4" fmla="*/ 333375 h 355600"/>
              <a:gd name="connsiteX5" fmla="*/ 133350 w 498475"/>
              <a:gd name="connsiteY5" fmla="*/ 355600 h 355600"/>
              <a:gd name="connsiteX6" fmla="*/ 498475 w 498475"/>
              <a:gd name="connsiteY6" fmla="*/ 355600 h 355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98475" h="355600">
                <a:moveTo>
                  <a:pt x="498475" y="355600"/>
                </a:moveTo>
                <a:lnTo>
                  <a:pt x="393700" y="0"/>
                </a:lnTo>
                <a:lnTo>
                  <a:pt x="22225" y="3175"/>
                </a:lnTo>
                <a:lnTo>
                  <a:pt x="0" y="28575"/>
                </a:lnTo>
                <a:lnTo>
                  <a:pt x="92075" y="333375"/>
                </a:lnTo>
                <a:lnTo>
                  <a:pt x="133350" y="355600"/>
                </a:lnTo>
                <a:lnTo>
                  <a:pt x="498475" y="355600"/>
                </a:ln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30" name="フリーフォーム 29"/>
          <p:cNvSpPr/>
          <p:nvPr/>
        </p:nvSpPr>
        <p:spPr>
          <a:xfrm>
            <a:off x="8014063" y="5378179"/>
            <a:ext cx="476250" cy="352425"/>
          </a:xfrm>
          <a:custGeom>
            <a:avLst/>
            <a:gdLst>
              <a:gd name="connsiteX0" fmla="*/ 31750 w 476250"/>
              <a:gd name="connsiteY0" fmla="*/ 0 h 352425"/>
              <a:gd name="connsiteX1" fmla="*/ 352425 w 476250"/>
              <a:gd name="connsiteY1" fmla="*/ 9525 h 352425"/>
              <a:gd name="connsiteX2" fmla="*/ 384175 w 476250"/>
              <a:gd name="connsiteY2" fmla="*/ 34925 h 352425"/>
              <a:gd name="connsiteX3" fmla="*/ 476250 w 476250"/>
              <a:gd name="connsiteY3" fmla="*/ 320675 h 352425"/>
              <a:gd name="connsiteX4" fmla="*/ 447675 w 476250"/>
              <a:gd name="connsiteY4" fmla="*/ 349250 h 352425"/>
              <a:gd name="connsiteX5" fmla="*/ 260350 w 476250"/>
              <a:gd name="connsiteY5" fmla="*/ 352425 h 352425"/>
              <a:gd name="connsiteX6" fmla="*/ 28575 w 476250"/>
              <a:gd name="connsiteY6" fmla="*/ 327025 h 352425"/>
              <a:gd name="connsiteX7" fmla="*/ 0 w 476250"/>
              <a:gd name="connsiteY7" fmla="*/ 301625 h 352425"/>
              <a:gd name="connsiteX8" fmla="*/ 3175 w 476250"/>
              <a:gd name="connsiteY8" fmla="*/ 41275 h 352425"/>
              <a:gd name="connsiteX9" fmla="*/ 31750 w 476250"/>
              <a:gd name="connsiteY9" fmla="*/ 0 h 352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76250" h="352425">
                <a:moveTo>
                  <a:pt x="31750" y="0"/>
                </a:moveTo>
                <a:lnTo>
                  <a:pt x="352425" y="9525"/>
                </a:lnTo>
                <a:lnTo>
                  <a:pt x="384175" y="34925"/>
                </a:lnTo>
                <a:lnTo>
                  <a:pt x="476250" y="320675"/>
                </a:lnTo>
                <a:lnTo>
                  <a:pt x="447675" y="349250"/>
                </a:lnTo>
                <a:lnTo>
                  <a:pt x="260350" y="352425"/>
                </a:lnTo>
                <a:lnTo>
                  <a:pt x="28575" y="327025"/>
                </a:lnTo>
                <a:lnTo>
                  <a:pt x="0" y="301625"/>
                </a:lnTo>
                <a:cubicBezTo>
                  <a:pt x="1058" y="214842"/>
                  <a:pt x="2117" y="128058"/>
                  <a:pt x="3175" y="41275"/>
                </a:cubicBezTo>
                <a:lnTo>
                  <a:pt x="31750" y="0"/>
                </a:ln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31" name="フリーフォーム 30"/>
          <p:cNvSpPr/>
          <p:nvPr/>
        </p:nvSpPr>
        <p:spPr>
          <a:xfrm>
            <a:off x="7420338" y="5378179"/>
            <a:ext cx="523875" cy="320675"/>
          </a:xfrm>
          <a:custGeom>
            <a:avLst/>
            <a:gdLst>
              <a:gd name="connsiteX0" fmla="*/ 511175 w 523875"/>
              <a:gd name="connsiteY0" fmla="*/ 288925 h 288925"/>
              <a:gd name="connsiteX1" fmla="*/ 511175 w 523875"/>
              <a:gd name="connsiteY1" fmla="*/ 288925 h 288925"/>
              <a:gd name="connsiteX2" fmla="*/ 523875 w 523875"/>
              <a:gd name="connsiteY2" fmla="*/ 38100 h 288925"/>
              <a:gd name="connsiteX3" fmla="*/ 492125 w 523875"/>
              <a:gd name="connsiteY3" fmla="*/ 3175 h 288925"/>
              <a:gd name="connsiteX4" fmla="*/ 50800 w 523875"/>
              <a:gd name="connsiteY4" fmla="*/ 0 h 288925"/>
              <a:gd name="connsiteX5" fmla="*/ 9525 w 523875"/>
              <a:gd name="connsiteY5" fmla="*/ 41275 h 288925"/>
              <a:gd name="connsiteX6" fmla="*/ 0 w 523875"/>
              <a:gd name="connsiteY6" fmla="*/ 222250 h 288925"/>
              <a:gd name="connsiteX7" fmla="*/ 50800 w 523875"/>
              <a:gd name="connsiteY7" fmla="*/ 282575 h 288925"/>
              <a:gd name="connsiteX8" fmla="*/ 511175 w 523875"/>
              <a:gd name="connsiteY8" fmla="*/ 288925 h 288925"/>
              <a:gd name="connsiteX0" fmla="*/ 511175 w 523875"/>
              <a:gd name="connsiteY0" fmla="*/ 288925 h 288925"/>
              <a:gd name="connsiteX1" fmla="*/ 511175 w 523875"/>
              <a:gd name="connsiteY1" fmla="*/ 288925 h 288925"/>
              <a:gd name="connsiteX2" fmla="*/ 523875 w 523875"/>
              <a:gd name="connsiteY2" fmla="*/ 38100 h 288925"/>
              <a:gd name="connsiteX3" fmla="*/ 492125 w 523875"/>
              <a:gd name="connsiteY3" fmla="*/ 3175 h 288925"/>
              <a:gd name="connsiteX4" fmla="*/ 50800 w 523875"/>
              <a:gd name="connsiteY4" fmla="*/ 0 h 288925"/>
              <a:gd name="connsiteX5" fmla="*/ 9525 w 523875"/>
              <a:gd name="connsiteY5" fmla="*/ 41275 h 288925"/>
              <a:gd name="connsiteX6" fmla="*/ 0 w 523875"/>
              <a:gd name="connsiteY6" fmla="*/ 222250 h 288925"/>
              <a:gd name="connsiteX7" fmla="*/ 50800 w 523875"/>
              <a:gd name="connsiteY7" fmla="*/ 282575 h 288925"/>
              <a:gd name="connsiteX8" fmla="*/ 355600 w 523875"/>
              <a:gd name="connsiteY8" fmla="*/ 285750 h 288925"/>
              <a:gd name="connsiteX9" fmla="*/ 511175 w 523875"/>
              <a:gd name="connsiteY9" fmla="*/ 288925 h 288925"/>
              <a:gd name="connsiteX0" fmla="*/ 511175 w 523875"/>
              <a:gd name="connsiteY0" fmla="*/ 288925 h 320675"/>
              <a:gd name="connsiteX1" fmla="*/ 511175 w 523875"/>
              <a:gd name="connsiteY1" fmla="*/ 288925 h 320675"/>
              <a:gd name="connsiteX2" fmla="*/ 523875 w 523875"/>
              <a:gd name="connsiteY2" fmla="*/ 38100 h 320675"/>
              <a:gd name="connsiteX3" fmla="*/ 492125 w 523875"/>
              <a:gd name="connsiteY3" fmla="*/ 3175 h 320675"/>
              <a:gd name="connsiteX4" fmla="*/ 50800 w 523875"/>
              <a:gd name="connsiteY4" fmla="*/ 0 h 320675"/>
              <a:gd name="connsiteX5" fmla="*/ 9525 w 523875"/>
              <a:gd name="connsiteY5" fmla="*/ 41275 h 320675"/>
              <a:gd name="connsiteX6" fmla="*/ 0 w 523875"/>
              <a:gd name="connsiteY6" fmla="*/ 222250 h 320675"/>
              <a:gd name="connsiteX7" fmla="*/ 50800 w 523875"/>
              <a:gd name="connsiteY7" fmla="*/ 282575 h 320675"/>
              <a:gd name="connsiteX8" fmla="*/ 488950 w 523875"/>
              <a:gd name="connsiteY8" fmla="*/ 320675 h 320675"/>
              <a:gd name="connsiteX9" fmla="*/ 511175 w 523875"/>
              <a:gd name="connsiteY9" fmla="*/ 288925 h 320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23875" h="320675">
                <a:moveTo>
                  <a:pt x="511175" y="288925"/>
                </a:moveTo>
                <a:lnTo>
                  <a:pt x="511175" y="288925"/>
                </a:lnTo>
                <a:lnTo>
                  <a:pt x="523875" y="38100"/>
                </a:lnTo>
                <a:lnTo>
                  <a:pt x="492125" y="3175"/>
                </a:lnTo>
                <a:lnTo>
                  <a:pt x="50800" y="0"/>
                </a:lnTo>
                <a:lnTo>
                  <a:pt x="9525" y="41275"/>
                </a:lnTo>
                <a:lnTo>
                  <a:pt x="0" y="222250"/>
                </a:lnTo>
                <a:lnTo>
                  <a:pt x="50800" y="282575"/>
                </a:lnTo>
                <a:lnTo>
                  <a:pt x="488950" y="320675"/>
                </a:lnTo>
                <a:lnTo>
                  <a:pt x="511175" y="288925"/>
                </a:ln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33" name="フリーフォーム 32"/>
          <p:cNvSpPr/>
          <p:nvPr/>
        </p:nvSpPr>
        <p:spPr>
          <a:xfrm>
            <a:off x="6563882" y="5401992"/>
            <a:ext cx="335756" cy="407987"/>
          </a:xfrm>
          <a:custGeom>
            <a:avLst/>
            <a:gdLst>
              <a:gd name="connsiteX0" fmla="*/ 276225 w 295275"/>
              <a:gd name="connsiteY0" fmla="*/ 295275 h 365125"/>
              <a:gd name="connsiteX1" fmla="*/ 228600 w 295275"/>
              <a:gd name="connsiteY1" fmla="*/ 206375 h 365125"/>
              <a:gd name="connsiteX2" fmla="*/ 234950 w 295275"/>
              <a:gd name="connsiteY2" fmla="*/ 180975 h 365125"/>
              <a:gd name="connsiteX3" fmla="*/ 282575 w 295275"/>
              <a:gd name="connsiteY3" fmla="*/ 155575 h 365125"/>
              <a:gd name="connsiteX4" fmla="*/ 295275 w 295275"/>
              <a:gd name="connsiteY4" fmla="*/ 85725 h 365125"/>
              <a:gd name="connsiteX5" fmla="*/ 273050 w 295275"/>
              <a:gd name="connsiteY5" fmla="*/ 41275 h 365125"/>
              <a:gd name="connsiteX6" fmla="*/ 231775 w 295275"/>
              <a:gd name="connsiteY6" fmla="*/ 53975 h 365125"/>
              <a:gd name="connsiteX7" fmla="*/ 203200 w 295275"/>
              <a:gd name="connsiteY7" fmla="*/ 0 h 365125"/>
              <a:gd name="connsiteX8" fmla="*/ 155575 w 295275"/>
              <a:gd name="connsiteY8" fmla="*/ 3175 h 365125"/>
              <a:gd name="connsiteX9" fmla="*/ 139700 w 295275"/>
              <a:gd name="connsiteY9" fmla="*/ 41275 h 365125"/>
              <a:gd name="connsiteX10" fmla="*/ 152400 w 295275"/>
              <a:gd name="connsiteY10" fmla="*/ 79375 h 365125"/>
              <a:gd name="connsiteX11" fmla="*/ 44450 w 295275"/>
              <a:gd name="connsiteY11" fmla="*/ 123825 h 365125"/>
              <a:gd name="connsiteX12" fmla="*/ 19050 w 295275"/>
              <a:gd name="connsiteY12" fmla="*/ 158750 h 365125"/>
              <a:gd name="connsiteX13" fmla="*/ 0 w 295275"/>
              <a:gd name="connsiteY13" fmla="*/ 193675 h 365125"/>
              <a:gd name="connsiteX14" fmla="*/ 12700 w 295275"/>
              <a:gd name="connsiteY14" fmla="*/ 228600 h 365125"/>
              <a:gd name="connsiteX15" fmla="*/ 50800 w 295275"/>
              <a:gd name="connsiteY15" fmla="*/ 234950 h 365125"/>
              <a:gd name="connsiteX16" fmla="*/ 85725 w 295275"/>
              <a:gd name="connsiteY16" fmla="*/ 222250 h 365125"/>
              <a:gd name="connsiteX17" fmla="*/ 117475 w 295275"/>
              <a:gd name="connsiteY17" fmla="*/ 292100 h 365125"/>
              <a:gd name="connsiteX18" fmla="*/ 98425 w 295275"/>
              <a:gd name="connsiteY18" fmla="*/ 298450 h 365125"/>
              <a:gd name="connsiteX19" fmla="*/ 98425 w 295275"/>
              <a:gd name="connsiteY19" fmla="*/ 330200 h 365125"/>
              <a:gd name="connsiteX20" fmla="*/ 120650 w 295275"/>
              <a:gd name="connsiteY20" fmla="*/ 365125 h 365125"/>
              <a:gd name="connsiteX21" fmla="*/ 276225 w 295275"/>
              <a:gd name="connsiteY21" fmla="*/ 295275 h 365125"/>
              <a:gd name="connsiteX0" fmla="*/ 308769 w 327819"/>
              <a:gd name="connsiteY0" fmla="*/ 295275 h 365125"/>
              <a:gd name="connsiteX1" fmla="*/ 261144 w 327819"/>
              <a:gd name="connsiteY1" fmla="*/ 206375 h 365125"/>
              <a:gd name="connsiteX2" fmla="*/ 267494 w 327819"/>
              <a:gd name="connsiteY2" fmla="*/ 180975 h 365125"/>
              <a:gd name="connsiteX3" fmla="*/ 315119 w 327819"/>
              <a:gd name="connsiteY3" fmla="*/ 155575 h 365125"/>
              <a:gd name="connsiteX4" fmla="*/ 327819 w 327819"/>
              <a:gd name="connsiteY4" fmla="*/ 85725 h 365125"/>
              <a:gd name="connsiteX5" fmla="*/ 305594 w 327819"/>
              <a:gd name="connsiteY5" fmla="*/ 41275 h 365125"/>
              <a:gd name="connsiteX6" fmla="*/ 264319 w 327819"/>
              <a:gd name="connsiteY6" fmla="*/ 53975 h 365125"/>
              <a:gd name="connsiteX7" fmla="*/ 235744 w 327819"/>
              <a:gd name="connsiteY7" fmla="*/ 0 h 365125"/>
              <a:gd name="connsiteX8" fmla="*/ 188119 w 327819"/>
              <a:gd name="connsiteY8" fmla="*/ 3175 h 365125"/>
              <a:gd name="connsiteX9" fmla="*/ 172244 w 327819"/>
              <a:gd name="connsiteY9" fmla="*/ 41275 h 365125"/>
              <a:gd name="connsiteX10" fmla="*/ 184944 w 327819"/>
              <a:gd name="connsiteY10" fmla="*/ 79375 h 365125"/>
              <a:gd name="connsiteX11" fmla="*/ 76994 w 327819"/>
              <a:gd name="connsiteY11" fmla="*/ 123825 h 365125"/>
              <a:gd name="connsiteX12" fmla="*/ 51594 w 327819"/>
              <a:gd name="connsiteY12" fmla="*/ 158750 h 365125"/>
              <a:gd name="connsiteX13" fmla="*/ 32544 w 327819"/>
              <a:gd name="connsiteY13" fmla="*/ 193675 h 365125"/>
              <a:gd name="connsiteX14" fmla="*/ 0 w 327819"/>
              <a:gd name="connsiteY14" fmla="*/ 261937 h 365125"/>
              <a:gd name="connsiteX15" fmla="*/ 83344 w 327819"/>
              <a:gd name="connsiteY15" fmla="*/ 234950 h 365125"/>
              <a:gd name="connsiteX16" fmla="*/ 118269 w 327819"/>
              <a:gd name="connsiteY16" fmla="*/ 222250 h 365125"/>
              <a:gd name="connsiteX17" fmla="*/ 150019 w 327819"/>
              <a:gd name="connsiteY17" fmla="*/ 292100 h 365125"/>
              <a:gd name="connsiteX18" fmla="*/ 130969 w 327819"/>
              <a:gd name="connsiteY18" fmla="*/ 298450 h 365125"/>
              <a:gd name="connsiteX19" fmla="*/ 130969 w 327819"/>
              <a:gd name="connsiteY19" fmla="*/ 330200 h 365125"/>
              <a:gd name="connsiteX20" fmla="*/ 153194 w 327819"/>
              <a:gd name="connsiteY20" fmla="*/ 365125 h 365125"/>
              <a:gd name="connsiteX21" fmla="*/ 308769 w 327819"/>
              <a:gd name="connsiteY21" fmla="*/ 295275 h 365125"/>
              <a:gd name="connsiteX0" fmla="*/ 316706 w 335756"/>
              <a:gd name="connsiteY0" fmla="*/ 295275 h 365125"/>
              <a:gd name="connsiteX1" fmla="*/ 269081 w 335756"/>
              <a:gd name="connsiteY1" fmla="*/ 206375 h 365125"/>
              <a:gd name="connsiteX2" fmla="*/ 275431 w 335756"/>
              <a:gd name="connsiteY2" fmla="*/ 180975 h 365125"/>
              <a:gd name="connsiteX3" fmla="*/ 323056 w 335756"/>
              <a:gd name="connsiteY3" fmla="*/ 155575 h 365125"/>
              <a:gd name="connsiteX4" fmla="*/ 335756 w 335756"/>
              <a:gd name="connsiteY4" fmla="*/ 85725 h 365125"/>
              <a:gd name="connsiteX5" fmla="*/ 313531 w 335756"/>
              <a:gd name="connsiteY5" fmla="*/ 41275 h 365125"/>
              <a:gd name="connsiteX6" fmla="*/ 272256 w 335756"/>
              <a:gd name="connsiteY6" fmla="*/ 53975 h 365125"/>
              <a:gd name="connsiteX7" fmla="*/ 243681 w 335756"/>
              <a:gd name="connsiteY7" fmla="*/ 0 h 365125"/>
              <a:gd name="connsiteX8" fmla="*/ 196056 w 335756"/>
              <a:gd name="connsiteY8" fmla="*/ 3175 h 365125"/>
              <a:gd name="connsiteX9" fmla="*/ 180181 w 335756"/>
              <a:gd name="connsiteY9" fmla="*/ 41275 h 365125"/>
              <a:gd name="connsiteX10" fmla="*/ 192881 w 335756"/>
              <a:gd name="connsiteY10" fmla="*/ 79375 h 365125"/>
              <a:gd name="connsiteX11" fmla="*/ 84931 w 335756"/>
              <a:gd name="connsiteY11" fmla="*/ 123825 h 365125"/>
              <a:gd name="connsiteX12" fmla="*/ 59531 w 335756"/>
              <a:gd name="connsiteY12" fmla="*/ 158750 h 365125"/>
              <a:gd name="connsiteX13" fmla="*/ 0 w 335756"/>
              <a:gd name="connsiteY13" fmla="*/ 186531 h 365125"/>
              <a:gd name="connsiteX14" fmla="*/ 7937 w 335756"/>
              <a:gd name="connsiteY14" fmla="*/ 261937 h 365125"/>
              <a:gd name="connsiteX15" fmla="*/ 91281 w 335756"/>
              <a:gd name="connsiteY15" fmla="*/ 234950 h 365125"/>
              <a:gd name="connsiteX16" fmla="*/ 126206 w 335756"/>
              <a:gd name="connsiteY16" fmla="*/ 222250 h 365125"/>
              <a:gd name="connsiteX17" fmla="*/ 157956 w 335756"/>
              <a:gd name="connsiteY17" fmla="*/ 292100 h 365125"/>
              <a:gd name="connsiteX18" fmla="*/ 138906 w 335756"/>
              <a:gd name="connsiteY18" fmla="*/ 298450 h 365125"/>
              <a:gd name="connsiteX19" fmla="*/ 138906 w 335756"/>
              <a:gd name="connsiteY19" fmla="*/ 330200 h 365125"/>
              <a:gd name="connsiteX20" fmla="*/ 161131 w 335756"/>
              <a:gd name="connsiteY20" fmla="*/ 365125 h 365125"/>
              <a:gd name="connsiteX21" fmla="*/ 316706 w 335756"/>
              <a:gd name="connsiteY21" fmla="*/ 295275 h 365125"/>
              <a:gd name="connsiteX0" fmla="*/ 316706 w 335756"/>
              <a:gd name="connsiteY0" fmla="*/ 295275 h 365125"/>
              <a:gd name="connsiteX1" fmla="*/ 269081 w 335756"/>
              <a:gd name="connsiteY1" fmla="*/ 206375 h 365125"/>
              <a:gd name="connsiteX2" fmla="*/ 275431 w 335756"/>
              <a:gd name="connsiteY2" fmla="*/ 180975 h 365125"/>
              <a:gd name="connsiteX3" fmla="*/ 323056 w 335756"/>
              <a:gd name="connsiteY3" fmla="*/ 155575 h 365125"/>
              <a:gd name="connsiteX4" fmla="*/ 335756 w 335756"/>
              <a:gd name="connsiteY4" fmla="*/ 85725 h 365125"/>
              <a:gd name="connsiteX5" fmla="*/ 313531 w 335756"/>
              <a:gd name="connsiteY5" fmla="*/ 41275 h 365125"/>
              <a:gd name="connsiteX6" fmla="*/ 272256 w 335756"/>
              <a:gd name="connsiteY6" fmla="*/ 53975 h 365125"/>
              <a:gd name="connsiteX7" fmla="*/ 243681 w 335756"/>
              <a:gd name="connsiteY7" fmla="*/ 0 h 365125"/>
              <a:gd name="connsiteX8" fmla="*/ 196056 w 335756"/>
              <a:gd name="connsiteY8" fmla="*/ 3175 h 365125"/>
              <a:gd name="connsiteX9" fmla="*/ 180181 w 335756"/>
              <a:gd name="connsiteY9" fmla="*/ 41275 h 365125"/>
              <a:gd name="connsiteX10" fmla="*/ 130968 w 335756"/>
              <a:gd name="connsiteY10" fmla="*/ 55563 h 365125"/>
              <a:gd name="connsiteX11" fmla="*/ 84931 w 335756"/>
              <a:gd name="connsiteY11" fmla="*/ 123825 h 365125"/>
              <a:gd name="connsiteX12" fmla="*/ 59531 w 335756"/>
              <a:gd name="connsiteY12" fmla="*/ 158750 h 365125"/>
              <a:gd name="connsiteX13" fmla="*/ 0 w 335756"/>
              <a:gd name="connsiteY13" fmla="*/ 186531 h 365125"/>
              <a:gd name="connsiteX14" fmla="*/ 7937 w 335756"/>
              <a:gd name="connsiteY14" fmla="*/ 261937 h 365125"/>
              <a:gd name="connsiteX15" fmla="*/ 91281 w 335756"/>
              <a:gd name="connsiteY15" fmla="*/ 234950 h 365125"/>
              <a:gd name="connsiteX16" fmla="*/ 126206 w 335756"/>
              <a:gd name="connsiteY16" fmla="*/ 222250 h 365125"/>
              <a:gd name="connsiteX17" fmla="*/ 157956 w 335756"/>
              <a:gd name="connsiteY17" fmla="*/ 292100 h 365125"/>
              <a:gd name="connsiteX18" fmla="*/ 138906 w 335756"/>
              <a:gd name="connsiteY18" fmla="*/ 298450 h 365125"/>
              <a:gd name="connsiteX19" fmla="*/ 138906 w 335756"/>
              <a:gd name="connsiteY19" fmla="*/ 330200 h 365125"/>
              <a:gd name="connsiteX20" fmla="*/ 161131 w 335756"/>
              <a:gd name="connsiteY20" fmla="*/ 365125 h 365125"/>
              <a:gd name="connsiteX21" fmla="*/ 316706 w 335756"/>
              <a:gd name="connsiteY21" fmla="*/ 295275 h 365125"/>
              <a:gd name="connsiteX0" fmla="*/ 316706 w 335756"/>
              <a:gd name="connsiteY0" fmla="*/ 295275 h 365125"/>
              <a:gd name="connsiteX1" fmla="*/ 269081 w 335756"/>
              <a:gd name="connsiteY1" fmla="*/ 206375 h 365125"/>
              <a:gd name="connsiteX2" fmla="*/ 275431 w 335756"/>
              <a:gd name="connsiteY2" fmla="*/ 180975 h 365125"/>
              <a:gd name="connsiteX3" fmla="*/ 323056 w 335756"/>
              <a:gd name="connsiteY3" fmla="*/ 155575 h 365125"/>
              <a:gd name="connsiteX4" fmla="*/ 335756 w 335756"/>
              <a:gd name="connsiteY4" fmla="*/ 85725 h 365125"/>
              <a:gd name="connsiteX5" fmla="*/ 313531 w 335756"/>
              <a:gd name="connsiteY5" fmla="*/ 41275 h 365125"/>
              <a:gd name="connsiteX6" fmla="*/ 272256 w 335756"/>
              <a:gd name="connsiteY6" fmla="*/ 53975 h 365125"/>
              <a:gd name="connsiteX7" fmla="*/ 243681 w 335756"/>
              <a:gd name="connsiteY7" fmla="*/ 0 h 365125"/>
              <a:gd name="connsiteX8" fmla="*/ 196056 w 335756"/>
              <a:gd name="connsiteY8" fmla="*/ 3175 h 365125"/>
              <a:gd name="connsiteX9" fmla="*/ 180181 w 335756"/>
              <a:gd name="connsiteY9" fmla="*/ 41275 h 365125"/>
              <a:gd name="connsiteX10" fmla="*/ 130968 w 335756"/>
              <a:gd name="connsiteY10" fmla="*/ 55563 h 365125"/>
              <a:gd name="connsiteX11" fmla="*/ 59531 w 335756"/>
              <a:gd name="connsiteY11" fmla="*/ 158750 h 365125"/>
              <a:gd name="connsiteX12" fmla="*/ 0 w 335756"/>
              <a:gd name="connsiteY12" fmla="*/ 186531 h 365125"/>
              <a:gd name="connsiteX13" fmla="*/ 7937 w 335756"/>
              <a:gd name="connsiteY13" fmla="*/ 261937 h 365125"/>
              <a:gd name="connsiteX14" fmla="*/ 91281 w 335756"/>
              <a:gd name="connsiteY14" fmla="*/ 234950 h 365125"/>
              <a:gd name="connsiteX15" fmla="*/ 126206 w 335756"/>
              <a:gd name="connsiteY15" fmla="*/ 222250 h 365125"/>
              <a:gd name="connsiteX16" fmla="*/ 157956 w 335756"/>
              <a:gd name="connsiteY16" fmla="*/ 292100 h 365125"/>
              <a:gd name="connsiteX17" fmla="*/ 138906 w 335756"/>
              <a:gd name="connsiteY17" fmla="*/ 298450 h 365125"/>
              <a:gd name="connsiteX18" fmla="*/ 138906 w 335756"/>
              <a:gd name="connsiteY18" fmla="*/ 330200 h 365125"/>
              <a:gd name="connsiteX19" fmla="*/ 161131 w 335756"/>
              <a:gd name="connsiteY19" fmla="*/ 365125 h 365125"/>
              <a:gd name="connsiteX20" fmla="*/ 316706 w 335756"/>
              <a:gd name="connsiteY20" fmla="*/ 295275 h 365125"/>
              <a:gd name="connsiteX0" fmla="*/ 316706 w 335756"/>
              <a:gd name="connsiteY0" fmla="*/ 295275 h 365125"/>
              <a:gd name="connsiteX1" fmla="*/ 269081 w 335756"/>
              <a:gd name="connsiteY1" fmla="*/ 206375 h 365125"/>
              <a:gd name="connsiteX2" fmla="*/ 275431 w 335756"/>
              <a:gd name="connsiteY2" fmla="*/ 180975 h 365125"/>
              <a:gd name="connsiteX3" fmla="*/ 323056 w 335756"/>
              <a:gd name="connsiteY3" fmla="*/ 155575 h 365125"/>
              <a:gd name="connsiteX4" fmla="*/ 335756 w 335756"/>
              <a:gd name="connsiteY4" fmla="*/ 85725 h 365125"/>
              <a:gd name="connsiteX5" fmla="*/ 313531 w 335756"/>
              <a:gd name="connsiteY5" fmla="*/ 41275 h 365125"/>
              <a:gd name="connsiteX6" fmla="*/ 272256 w 335756"/>
              <a:gd name="connsiteY6" fmla="*/ 53975 h 365125"/>
              <a:gd name="connsiteX7" fmla="*/ 243681 w 335756"/>
              <a:gd name="connsiteY7" fmla="*/ 0 h 365125"/>
              <a:gd name="connsiteX8" fmla="*/ 196056 w 335756"/>
              <a:gd name="connsiteY8" fmla="*/ 3175 h 365125"/>
              <a:gd name="connsiteX9" fmla="*/ 180181 w 335756"/>
              <a:gd name="connsiteY9" fmla="*/ 41275 h 365125"/>
              <a:gd name="connsiteX10" fmla="*/ 130968 w 335756"/>
              <a:gd name="connsiteY10" fmla="*/ 55563 h 365125"/>
              <a:gd name="connsiteX11" fmla="*/ 0 w 335756"/>
              <a:gd name="connsiteY11" fmla="*/ 186531 h 365125"/>
              <a:gd name="connsiteX12" fmla="*/ 7937 w 335756"/>
              <a:gd name="connsiteY12" fmla="*/ 261937 h 365125"/>
              <a:gd name="connsiteX13" fmla="*/ 91281 w 335756"/>
              <a:gd name="connsiteY13" fmla="*/ 234950 h 365125"/>
              <a:gd name="connsiteX14" fmla="*/ 126206 w 335756"/>
              <a:gd name="connsiteY14" fmla="*/ 222250 h 365125"/>
              <a:gd name="connsiteX15" fmla="*/ 157956 w 335756"/>
              <a:gd name="connsiteY15" fmla="*/ 292100 h 365125"/>
              <a:gd name="connsiteX16" fmla="*/ 138906 w 335756"/>
              <a:gd name="connsiteY16" fmla="*/ 298450 h 365125"/>
              <a:gd name="connsiteX17" fmla="*/ 138906 w 335756"/>
              <a:gd name="connsiteY17" fmla="*/ 330200 h 365125"/>
              <a:gd name="connsiteX18" fmla="*/ 161131 w 335756"/>
              <a:gd name="connsiteY18" fmla="*/ 365125 h 365125"/>
              <a:gd name="connsiteX19" fmla="*/ 316706 w 335756"/>
              <a:gd name="connsiteY19" fmla="*/ 295275 h 365125"/>
              <a:gd name="connsiteX0" fmla="*/ 316706 w 335756"/>
              <a:gd name="connsiteY0" fmla="*/ 295275 h 365125"/>
              <a:gd name="connsiteX1" fmla="*/ 269081 w 335756"/>
              <a:gd name="connsiteY1" fmla="*/ 206375 h 365125"/>
              <a:gd name="connsiteX2" fmla="*/ 275431 w 335756"/>
              <a:gd name="connsiteY2" fmla="*/ 180975 h 365125"/>
              <a:gd name="connsiteX3" fmla="*/ 323056 w 335756"/>
              <a:gd name="connsiteY3" fmla="*/ 155575 h 365125"/>
              <a:gd name="connsiteX4" fmla="*/ 335756 w 335756"/>
              <a:gd name="connsiteY4" fmla="*/ 85725 h 365125"/>
              <a:gd name="connsiteX5" fmla="*/ 313531 w 335756"/>
              <a:gd name="connsiteY5" fmla="*/ 41275 h 365125"/>
              <a:gd name="connsiteX6" fmla="*/ 272256 w 335756"/>
              <a:gd name="connsiteY6" fmla="*/ 53975 h 365125"/>
              <a:gd name="connsiteX7" fmla="*/ 243681 w 335756"/>
              <a:gd name="connsiteY7" fmla="*/ 0 h 365125"/>
              <a:gd name="connsiteX8" fmla="*/ 196056 w 335756"/>
              <a:gd name="connsiteY8" fmla="*/ 3175 h 365125"/>
              <a:gd name="connsiteX9" fmla="*/ 180181 w 335756"/>
              <a:gd name="connsiteY9" fmla="*/ 41275 h 365125"/>
              <a:gd name="connsiteX10" fmla="*/ 130968 w 335756"/>
              <a:gd name="connsiteY10" fmla="*/ 55563 h 365125"/>
              <a:gd name="connsiteX11" fmla="*/ 0 w 335756"/>
              <a:gd name="connsiteY11" fmla="*/ 186531 h 365125"/>
              <a:gd name="connsiteX12" fmla="*/ 7937 w 335756"/>
              <a:gd name="connsiteY12" fmla="*/ 261937 h 365125"/>
              <a:gd name="connsiteX13" fmla="*/ 126206 w 335756"/>
              <a:gd name="connsiteY13" fmla="*/ 222250 h 365125"/>
              <a:gd name="connsiteX14" fmla="*/ 157956 w 335756"/>
              <a:gd name="connsiteY14" fmla="*/ 292100 h 365125"/>
              <a:gd name="connsiteX15" fmla="*/ 138906 w 335756"/>
              <a:gd name="connsiteY15" fmla="*/ 298450 h 365125"/>
              <a:gd name="connsiteX16" fmla="*/ 138906 w 335756"/>
              <a:gd name="connsiteY16" fmla="*/ 330200 h 365125"/>
              <a:gd name="connsiteX17" fmla="*/ 161131 w 335756"/>
              <a:gd name="connsiteY17" fmla="*/ 365125 h 365125"/>
              <a:gd name="connsiteX18" fmla="*/ 316706 w 335756"/>
              <a:gd name="connsiteY18" fmla="*/ 295275 h 365125"/>
              <a:gd name="connsiteX0" fmla="*/ 316706 w 335756"/>
              <a:gd name="connsiteY0" fmla="*/ 295275 h 365125"/>
              <a:gd name="connsiteX1" fmla="*/ 290513 w 335756"/>
              <a:gd name="connsiteY1" fmla="*/ 249238 h 365125"/>
              <a:gd name="connsiteX2" fmla="*/ 275431 w 335756"/>
              <a:gd name="connsiteY2" fmla="*/ 180975 h 365125"/>
              <a:gd name="connsiteX3" fmla="*/ 323056 w 335756"/>
              <a:gd name="connsiteY3" fmla="*/ 155575 h 365125"/>
              <a:gd name="connsiteX4" fmla="*/ 335756 w 335756"/>
              <a:gd name="connsiteY4" fmla="*/ 85725 h 365125"/>
              <a:gd name="connsiteX5" fmla="*/ 313531 w 335756"/>
              <a:gd name="connsiteY5" fmla="*/ 41275 h 365125"/>
              <a:gd name="connsiteX6" fmla="*/ 272256 w 335756"/>
              <a:gd name="connsiteY6" fmla="*/ 53975 h 365125"/>
              <a:gd name="connsiteX7" fmla="*/ 243681 w 335756"/>
              <a:gd name="connsiteY7" fmla="*/ 0 h 365125"/>
              <a:gd name="connsiteX8" fmla="*/ 196056 w 335756"/>
              <a:gd name="connsiteY8" fmla="*/ 3175 h 365125"/>
              <a:gd name="connsiteX9" fmla="*/ 180181 w 335756"/>
              <a:gd name="connsiteY9" fmla="*/ 41275 h 365125"/>
              <a:gd name="connsiteX10" fmla="*/ 130968 w 335756"/>
              <a:gd name="connsiteY10" fmla="*/ 55563 h 365125"/>
              <a:gd name="connsiteX11" fmla="*/ 0 w 335756"/>
              <a:gd name="connsiteY11" fmla="*/ 186531 h 365125"/>
              <a:gd name="connsiteX12" fmla="*/ 7937 w 335756"/>
              <a:gd name="connsiteY12" fmla="*/ 261937 h 365125"/>
              <a:gd name="connsiteX13" fmla="*/ 126206 w 335756"/>
              <a:gd name="connsiteY13" fmla="*/ 222250 h 365125"/>
              <a:gd name="connsiteX14" fmla="*/ 157956 w 335756"/>
              <a:gd name="connsiteY14" fmla="*/ 292100 h 365125"/>
              <a:gd name="connsiteX15" fmla="*/ 138906 w 335756"/>
              <a:gd name="connsiteY15" fmla="*/ 298450 h 365125"/>
              <a:gd name="connsiteX16" fmla="*/ 138906 w 335756"/>
              <a:gd name="connsiteY16" fmla="*/ 330200 h 365125"/>
              <a:gd name="connsiteX17" fmla="*/ 161131 w 335756"/>
              <a:gd name="connsiteY17" fmla="*/ 365125 h 365125"/>
              <a:gd name="connsiteX18" fmla="*/ 316706 w 335756"/>
              <a:gd name="connsiteY18" fmla="*/ 295275 h 365125"/>
              <a:gd name="connsiteX0" fmla="*/ 316706 w 335756"/>
              <a:gd name="connsiteY0" fmla="*/ 295275 h 365125"/>
              <a:gd name="connsiteX1" fmla="*/ 290513 w 335756"/>
              <a:gd name="connsiteY1" fmla="*/ 249238 h 365125"/>
              <a:gd name="connsiteX2" fmla="*/ 284956 w 335756"/>
              <a:gd name="connsiteY2" fmla="*/ 176212 h 365125"/>
              <a:gd name="connsiteX3" fmla="*/ 323056 w 335756"/>
              <a:gd name="connsiteY3" fmla="*/ 155575 h 365125"/>
              <a:gd name="connsiteX4" fmla="*/ 335756 w 335756"/>
              <a:gd name="connsiteY4" fmla="*/ 85725 h 365125"/>
              <a:gd name="connsiteX5" fmla="*/ 313531 w 335756"/>
              <a:gd name="connsiteY5" fmla="*/ 41275 h 365125"/>
              <a:gd name="connsiteX6" fmla="*/ 272256 w 335756"/>
              <a:gd name="connsiteY6" fmla="*/ 53975 h 365125"/>
              <a:gd name="connsiteX7" fmla="*/ 243681 w 335756"/>
              <a:gd name="connsiteY7" fmla="*/ 0 h 365125"/>
              <a:gd name="connsiteX8" fmla="*/ 196056 w 335756"/>
              <a:gd name="connsiteY8" fmla="*/ 3175 h 365125"/>
              <a:gd name="connsiteX9" fmla="*/ 180181 w 335756"/>
              <a:gd name="connsiteY9" fmla="*/ 41275 h 365125"/>
              <a:gd name="connsiteX10" fmla="*/ 130968 w 335756"/>
              <a:gd name="connsiteY10" fmla="*/ 55563 h 365125"/>
              <a:gd name="connsiteX11" fmla="*/ 0 w 335756"/>
              <a:gd name="connsiteY11" fmla="*/ 186531 h 365125"/>
              <a:gd name="connsiteX12" fmla="*/ 7937 w 335756"/>
              <a:gd name="connsiteY12" fmla="*/ 261937 h 365125"/>
              <a:gd name="connsiteX13" fmla="*/ 126206 w 335756"/>
              <a:gd name="connsiteY13" fmla="*/ 222250 h 365125"/>
              <a:gd name="connsiteX14" fmla="*/ 157956 w 335756"/>
              <a:gd name="connsiteY14" fmla="*/ 292100 h 365125"/>
              <a:gd name="connsiteX15" fmla="*/ 138906 w 335756"/>
              <a:gd name="connsiteY15" fmla="*/ 298450 h 365125"/>
              <a:gd name="connsiteX16" fmla="*/ 138906 w 335756"/>
              <a:gd name="connsiteY16" fmla="*/ 330200 h 365125"/>
              <a:gd name="connsiteX17" fmla="*/ 161131 w 335756"/>
              <a:gd name="connsiteY17" fmla="*/ 365125 h 365125"/>
              <a:gd name="connsiteX18" fmla="*/ 316706 w 335756"/>
              <a:gd name="connsiteY18" fmla="*/ 295275 h 365125"/>
              <a:gd name="connsiteX0" fmla="*/ 316706 w 335756"/>
              <a:gd name="connsiteY0" fmla="*/ 295275 h 365125"/>
              <a:gd name="connsiteX1" fmla="*/ 290513 w 335756"/>
              <a:gd name="connsiteY1" fmla="*/ 249238 h 365125"/>
              <a:gd name="connsiteX2" fmla="*/ 284956 w 335756"/>
              <a:gd name="connsiteY2" fmla="*/ 176212 h 365125"/>
              <a:gd name="connsiteX3" fmla="*/ 323056 w 335756"/>
              <a:gd name="connsiteY3" fmla="*/ 155575 h 365125"/>
              <a:gd name="connsiteX4" fmla="*/ 335756 w 335756"/>
              <a:gd name="connsiteY4" fmla="*/ 85725 h 365125"/>
              <a:gd name="connsiteX5" fmla="*/ 313531 w 335756"/>
              <a:gd name="connsiteY5" fmla="*/ 41275 h 365125"/>
              <a:gd name="connsiteX6" fmla="*/ 272256 w 335756"/>
              <a:gd name="connsiteY6" fmla="*/ 53975 h 365125"/>
              <a:gd name="connsiteX7" fmla="*/ 243681 w 335756"/>
              <a:gd name="connsiteY7" fmla="*/ 0 h 365125"/>
              <a:gd name="connsiteX8" fmla="*/ 196056 w 335756"/>
              <a:gd name="connsiteY8" fmla="*/ 3175 h 365125"/>
              <a:gd name="connsiteX9" fmla="*/ 130968 w 335756"/>
              <a:gd name="connsiteY9" fmla="*/ 55563 h 365125"/>
              <a:gd name="connsiteX10" fmla="*/ 0 w 335756"/>
              <a:gd name="connsiteY10" fmla="*/ 186531 h 365125"/>
              <a:gd name="connsiteX11" fmla="*/ 7937 w 335756"/>
              <a:gd name="connsiteY11" fmla="*/ 261937 h 365125"/>
              <a:gd name="connsiteX12" fmla="*/ 126206 w 335756"/>
              <a:gd name="connsiteY12" fmla="*/ 222250 h 365125"/>
              <a:gd name="connsiteX13" fmla="*/ 157956 w 335756"/>
              <a:gd name="connsiteY13" fmla="*/ 292100 h 365125"/>
              <a:gd name="connsiteX14" fmla="*/ 138906 w 335756"/>
              <a:gd name="connsiteY14" fmla="*/ 298450 h 365125"/>
              <a:gd name="connsiteX15" fmla="*/ 138906 w 335756"/>
              <a:gd name="connsiteY15" fmla="*/ 330200 h 365125"/>
              <a:gd name="connsiteX16" fmla="*/ 161131 w 335756"/>
              <a:gd name="connsiteY16" fmla="*/ 365125 h 365125"/>
              <a:gd name="connsiteX17" fmla="*/ 316706 w 335756"/>
              <a:gd name="connsiteY17" fmla="*/ 295275 h 365125"/>
              <a:gd name="connsiteX0" fmla="*/ 316706 w 335756"/>
              <a:gd name="connsiteY0" fmla="*/ 332581 h 402431"/>
              <a:gd name="connsiteX1" fmla="*/ 290513 w 335756"/>
              <a:gd name="connsiteY1" fmla="*/ 286544 h 402431"/>
              <a:gd name="connsiteX2" fmla="*/ 284956 w 335756"/>
              <a:gd name="connsiteY2" fmla="*/ 213518 h 402431"/>
              <a:gd name="connsiteX3" fmla="*/ 323056 w 335756"/>
              <a:gd name="connsiteY3" fmla="*/ 192881 h 402431"/>
              <a:gd name="connsiteX4" fmla="*/ 335756 w 335756"/>
              <a:gd name="connsiteY4" fmla="*/ 123031 h 402431"/>
              <a:gd name="connsiteX5" fmla="*/ 313531 w 335756"/>
              <a:gd name="connsiteY5" fmla="*/ 78581 h 402431"/>
              <a:gd name="connsiteX6" fmla="*/ 272256 w 335756"/>
              <a:gd name="connsiteY6" fmla="*/ 91281 h 402431"/>
              <a:gd name="connsiteX7" fmla="*/ 243681 w 335756"/>
              <a:gd name="connsiteY7" fmla="*/ 37306 h 402431"/>
              <a:gd name="connsiteX8" fmla="*/ 217487 w 335756"/>
              <a:gd name="connsiteY8" fmla="*/ 0 h 402431"/>
              <a:gd name="connsiteX9" fmla="*/ 130968 w 335756"/>
              <a:gd name="connsiteY9" fmla="*/ 92869 h 402431"/>
              <a:gd name="connsiteX10" fmla="*/ 0 w 335756"/>
              <a:gd name="connsiteY10" fmla="*/ 223837 h 402431"/>
              <a:gd name="connsiteX11" fmla="*/ 7937 w 335756"/>
              <a:gd name="connsiteY11" fmla="*/ 299243 h 402431"/>
              <a:gd name="connsiteX12" fmla="*/ 126206 w 335756"/>
              <a:gd name="connsiteY12" fmla="*/ 259556 h 402431"/>
              <a:gd name="connsiteX13" fmla="*/ 157956 w 335756"/>
              <a:gd name="connsiteY13" fmla="*/ 329406 h 402431"/>
              <a:gd name="connsiteX14" fmla="*/ 138906 w 335756"/>
              <a:gd name="connsiteY14" fmla="*/ 335756 h 402431"/>
              <a:gd name="connsiteX15" fmla="*/ 138906 w 335756"/>
              <a:gd name="connsiteY15" fmla="*/ 367506 h 402431"/>
              <a:gd name="connsiteX16" fmla="*/ 161131 w 335756"/>
              <a:gd name="connsiteY16" fmla="*/ 402431 h 402431"/>
              <a:gd name="connsiteX17" fmla="*/ 316706 w 335756"/>
              <a:gd name="connsiteY17" fmla="*/ 332581 h 402431"/>
              <a:gd name="connsiteX0" fmla="*/ 316706 w 335756"/>
              <a:gd name="connsiteY0" fmla="*/ 332581 h 402431"/>
              <a:gd name="connsiteX1" fmla="*/ 290513 w 335756"/>
              <a:gd name="connsiteY1" fmla="*/ 286544 h 402431"/>
              <a:gd name="connsiteX2" fmla="*/ 284956 w 335756"/>
              <a:gd name="connsiteY2" fmla="*/ 213518 h 402431"/>
              <a:gd name="connsiteX3" fmla="*/ 323056 w 335756"/>
              <a:gd name="connsiteY3" fmla="*/ 192881 h 402431"/>
              <a:gd name="connsiteX4" fmla="*/ 335756 w 335756"/>
              <a:gd name="connsiteY4" fmla="*/ 123031 h 402431"/>
              <a:gd name="connsiteX5" fmla="*/ 313531 w 335756"/>
              <a:gd name="connsiteY5" fmla="*/ 78581 h 402431"/>
              <a:gd name="connsiteX6" fmla="*/ 272256 w 335756"/>
              <a:gd name="connsiteY6" fmla="*/ 91281 h 402431"/>
              <a:gd name="connsiteX7" fmla="*/ 243681 w 335756"/>
              <a:gd name="connsiteY7" fmla="*/ 37306 h 402431"/>
              <a:gd name="connsiteX8" fmla="*/ 217487 w 335756"/>
              <a:gd name="connsiteY8" fmla="*/ 0 h 402431"/>
              <a:gd name="connsiteX9" fmla="*/ 0 w 335756"/>
              <a:gd name="connsiteY9" fmla="*/ 223837 h 402431"/>
              <a:gd name="connsiteX10" fmla="*/ 7937 w 335756"/>
              <a:gd name="connsiteY10" fmla="*/ 299243 h 402431"/>
              <a:gd name="connsiteX11" fmla="*/ 126206 w 335756"/>
              <a:gd name="connsiteY11" fmla="*/ 259556 h 402431"/>
              <a:gd name="connsiteX12" fmla="*/ 157956 w 335756"/>
              <a:gd name="connsiteY12" fmla="*/ 329406 h 402431"/>
              <a:gd name="connsiteX13" fmla="*/ 138906 w 335756"/>
              <a:gd name="connsiteY13" fmla="*/ 335756 h 402431"/>
              <a:gd name="connsiteX14" fmla="*/ 138906 w 335756"/>
              <a:gd name="connsiteY14" fmla="*/ 367506 h 402431"/>
              <a:gd name="connsiteX15" fmla="*/ 161131 w 335756"/>
              <a:gd name="connsiteY15" fmla="*/ 402431 h 402431"/>
              <a:gd name="connsiteX16" fmla="*/ 316706 w 335756"/>
              <a:gd name="connsiteY16" fmla="*/ 332581 h 402431"/>
              <a:gd name="connsiteX0" fmla="*/ 316706 w 335756"/>
              <a:gd name="connsiteY0" fmla="*/ 338137 h 407987"/>
              <a:gd name="connsiteX1" fmla="*/ 290513 w 335756"/>
              <a:gd name="connsiteY1" fmla="*/ 292100 h 407987"/>
              <a:gd name="connsiteX2" fmla="*/ 284956 w 335756"/>
              <a:gd name="connsiteY2" fmla="*/ 219074 h 407987"/>
              <a:gd name="connsiteX3" fmla="*/ 323056 w 335756"/>
              <a:gd name="connsiteY3" fmla="*/ 198437 h 407987"/>
              <a:gd name="connsiteX4" fmla="*/ 335756 w 335756"/>
              <a:gd name="connsiteY4" fmla="*/ 128587 h 407987"/>
              <a:gd name="connsiteX5" fmla="*/ 313531 w 335756"/>
              <a:gd name="connsiteY5" fmla="*/ 84137 h 407987"/>
              <a:gd name="connsiteX6" fmla="*/ 272256 w 335756"/>
              <a:gd name="connsiteY6" fmla="*/ 96837 h 407987"/>
              <a:gd name="connsiteX7" fmla="*/ 291306 w 335756"/>
              <a:gd name="connsiteY7" fmla="*/ 0 h 407987"/>
              <a:gd name="connsiteX8" fmla="*/ 217487 w 335756"/>
              <a:gd name="connsiteY8" fmla="*/ 5556 h 407987"/>
              <a:gd name="connsiteX9" fmla="*/ 0 w 335756"/>
              <a:gd name="connsiteY9" fmla="*/ 229393 h 407987"/>
              <a:gd name="connsiteX10" fmla="*/ 7937 w 335756"/>
              <a:gd name="connsiteY10" fmla="*/ 304799 h 407987"/>
              <a:gd name="connsiteX11" fmla="*/ 126206 w 335756"/>
              <a:gd name="connsiteY11" fmla="*/ 265112 h 407987"/>
              <a:gd name="connsiteX12" fmla="*/ 157956 w 335756"/>
              <a:gd name="connsiteY12" fmla="*/ 334962 h 407987"/>
              <a:gd name="connsiteX13" fmla="*/ 138906 w 335756"/>
              <a:gd name="connsiteY13" fmla="*/ 341312 h 407987"/>
              <a:gd name="connsiteX14" fmla="*/ 138906 w 335756"/>
              <a:gd name="connsiteY14" fmla="*/ 373062 h 407987"/>
              <a:gd name="connsiteX15" fmla="*/ 161131 w 335756"/>
              <a:gd name="connsiteY15" fmla="*/ 407987 h 407987"/>
              <a:gd name="connsiteX16" fmla="*/ 316706 w 335756"/>
              <a:gd name="connsiteY16" fmla="*/ 338137 h 407987"/>
              <a:gd name="connsiteX0" fmla="*/ 316706 w 335756"/>
              <a:gd name="connsiteY0" fmla="*/ 338137 h 407987"/>
              <a:gd name="connsiteX1" fmla="*/ 290513 w 335756"/>
              <a:gd name="connsiteY1" fmla="*/ 292100 h 407987"/>
              <a:gd name="connsiteX2" fmla="*/ 284956 w 335756"/>
              <a:gd name="connsiteY2" fmla="*/ 219074 h 407987"/>
              <a:gd name="connsiteX3" fmla="*/ 323056 w 335756"/>
              <a:gd name="connsiteY3" fmla="*/ 198437 h 407987"/>
              <a:gd name="connsiteX4" fmla="*/ 335756 w 335756"/>
              <a:gd name="connsiteY4" fmla="*/ 128587 h 407987"/>
              <a:gd name="connsiteX5" fmla="*/ 313531 w 335756"/>
              <a:gd name="connsiteY5" fmla="*/ 84137 h 407987"/>
              <a:gd name="connsiteX6" fmla="*/ 291306 w 335756"/>
              <a:gd name="connsiteY6" fmla="*/ 0 h 407987"/>
              <a:gd name="connsiteX7" fmla="*/ 217487 w 335756"/>
              <a:gd name="connsiteY7" fmla="*/ 5556 h 407987"/>
              <a:gd name="connsiteX8" fmla="*/ 0 w 335756"/>
              <a:gd name="connsiteY8" fmla="*/ 229393 h 407987"/>
              <a:gd name="connsiteX9" fmla="*/ 7937 w 335756"/>
              <a:gd name="connsiteY9" fmla="*/ 304799 h 407987"/>
              <a:gd name="connsiteX10" fmla="*/ 126206 w 335756"/>
              <a:gd name="connsiteY10" fmla="*/ 265112 h 407987"/>
              <a:gd name="connsiteX11" fmla="*/ 157956 w 335756"/>
              <a:gd name="connsiteY11" fmla="*/ 334962 h 407987"/>
              <a:gd name="connsiteX12" fmla="*/ 138906 w 335756"/>
              <a:gd name="connsiteY12" fmla="*/ 341312 h 407987"/>
              <a:gd name="connsiteX13" fmla="*/ 138906 w 335756"/>
              <a:gd name="connsiteY13" fmla="*/ 373062 h 407987"/>
              <a:gd name="connsiteX14" fmla="*/ 161131 w 335756"/>
              <a:gd name="connsiteY14" fmla="*/ 407987 h 407987"/>
              <a:gd name="connsiteX15" fmla="*/ 316706 w 335756"/>
              <a:gd name="connsiteY15" fmla="*/ 338137 h 407987"/>
              <a:gd name="connsiteX0" fmla="*/ 316706 w 335756"/>
              <a:gd name="connsiteY0" fmla="*/ 338137 h 407987"/>
              <a:gd name="connsiteX1" fmla="*/ 290513 w 335756"/>
              <a:gd name="connsiteY1" fmla="*/ 292100 h 407987"/>
              <a:gd name="connsiteX2" fmla="*/ 275431 w 335756"/>
              <a:gd name="connsiteY2" fmla="*/ 233362 h 407987"/>
              <a:gd name="connsiteX3" fmla="*/ 323056 w 335756"/>
              <a:gd name="connsiteY3" fmla="*/ 198437 h 407987"/>
              <a:gd name="connsiteX4" fmla="*/ 335756 w 335756"/>
              <a:gd name="connsiteY4" fmla="*/ 128587 h 407987"/>
              <a:gd name="connsiteX5" fmla="*/ 313531 w 335756"/>
              <a:gd name="connsiteY5" fmla="*/ 84137 h 407987"/>
              <a:gd name="connsiteX6" fmla="*/ 291306 w 335756"/>
              <a:gd name="connsiteY6" fmla="*/ 0 h 407987"/>
              <a:gd name="connsiteX7" fmla="*/ 217487 w 335756"/>
              <a:gd name="connsiteY7" fmla="*/ 5556 h 407987"/>
              <a:gd name="connsiteX8" fmla="*/ 0 w 335756"/>
              <a:gd name="connsiteY8" fmla="*/ 229393 h 407987"/>
              <a:gd name="connsiteX9" fmla="*/ 7937 w 335756"/>
              <a:gd name="connsiteY9" fmla="*/ 304799 h 407987"/>
              <a:gd name="connsiteX10" fmla="*/ 126206 w 335756"/>
              <a:gd name="connsiteY10" fmla="*/ 265112 h 407987"/>
              <a:gd name="connsiteX11" fmla="*/ 157956 w 335756"/>
              <a:gd name="connsiteY11" fmla="*/ 334962 h 407987"/>
              <a:gd name="connsiteX12" fmla="*/ 138906 w 335756"/>
              <a:gd name="connsiteY12" fmla="*/ 341312 h 407987"/>
              <a:gd name="connsiteX13" fmla="*/ 138906 w 335756"/>
              <a:gd name="connsiteY13" fmla="*/ 373062 h 407987"/>
              <a:gd name="connsiteX14" fmla="*/ 161131 w 335756"/>
              <a:gd name="connsiteY14" fmla="*/ 407987 h 407987"/>
              <a:gd name="connsiteX15" fmla="*/ 316706 w 335756"/>
              <a:gd name="connsiteY15" fmla="*/ 338137 h 407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35756" h="407987">
                <a:moveTo>
                  <a:pt x="316706" y="338137"/>
                </a:moveTo>
                <a:lnTo>
                  <a:pt x="290513" y="292100"/>
                </a:lnTo>
                <a:lnTo>
                  <a:pt x="275431" y="233362"/>
                </a:lnTo>
                <a:lnTo>
                  <a:pt x="323056" y="198437"/>
                </a:lnTo>
                <a:lnTo>
                  <a:pt x="335756" y="128587"/>
                </a:lnTo>
                <a:lnTo>
                  <a:pt x="313531" y="84137"/>
                </a:lnTo>
                <a:lnTo>
                  <a:pt x="291306" y="0"/>
                </a:lnTo>
                <a:lnTo>
                  <a:pt x="217487" y="5556"/>
                </a:lnTo>
                <a:lnTo>
                  <a:pt x="0" y="229393"/>
                </a:lnTo>
                <a:lnTo>
                  <a:pt x="7937" y="304799"/>
                </a:lnTo>
                <a:lnTo>
                  <a:pt x="126206" y="265112"/>
                </a:lnTo>
                <a:lnTo>
                  <a:pt x="157956" y="334962"/>
                </a:lnTo>
                <a:lnTo>
                  <a:pt x="138906" y="341312"/>
                </a:lnTo>
                <a:lnTo>
                  <a:pt x="138906" y="373062"/>
                </a:lnTo>
                <a:lnTo>
                  <a:pt x="161131" y="407987"/>
                </a:lnTo>
                <a:lnTo>
                  <a:pt x="316706" y="338137"/>
                </a:ln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35" name="フリーフォーム 34"/>
          <p:cNvSpPr/>
          <p:nvPr/>
        </p:nvSpPr>
        <p:spPr>
          <a:xfrm>
            <a:off x="6515463" y="4486004"/>
            <a:ext cx="644525" cy="692150"/>
          </a:xfrm>
          <a:custGeom>
            <a:avLst/>
            <a:gdLst>
              <a:gd name="connsiteX0" fmla="*/ 635000 w 635000"/>
              <a:gd name="connsiteY0" fmla="*/ 247650 h 692150"/>
              <a:gd name="connsiteX1" fmla="*/ 482600 w 635000"/>
              <a:gd name="connsiteY1" fmla="*/ 0 h 692150"/>
              <a:gd name="connsiteX2" fmla="*/ 0 w 635000"/>
              <a:gd name="connsiteY2" fmla="*/ 279400 h 692150"/>
              <a:gd name="connsiteX3" fmla="*/ 92075 w 635000"/>
              <a:gd name="connsiteY3" fmla="*/ 692150 h 692150"/>
              <a:gd name="connsiteX4" fmla="*/ 241300 w 635000"/>
              <a:gd name="connsiteY4" fmla="*/ 536575 h 692150"/>
              <a:gd name="connsiteX5" fmla="*/ 352425 w 635000"/>
              <a:gd name="connsiteY5" fmla="*/ 444500 h 692150"/>
              <a:gd name="connsiteX6" fmla="*/ 635000 w 635000"/>
              <a:gd name="connsiteY6" fmla="*/ 247650 h 692150"/>
              <a:gd name="connsiteX0" fmla="*/ 644525 w 644525"/>
              <a:gd name="connsiteY0" fmla="*/ 254000 h 692150"/>
              <a:gd name="connsiteX1" fmla="*/ 482600 w 644525"/>
              <a:gd name="connsiteY1" fmla="*/ 0 h 692150"/>
              <a:gd name="connsiteX2" fmla="*/ 0 w 644525"/>
              <a:gd name="connsiteY2" fmla="*/ 279400 h 692150"/>
              <a:gd name="connsiteX3" fmla="*/ 92075 w 644525"/>
              <a:gd name="connsiteY3" fmla="*/ 692150 h 692150"/>
              <a:gd name="connsiteX4" fmla="*/ 241300 w 644525"/>
              <a:gd name="connsiteY4" fmla="*/ 536575 h 692150"/>
              <a:gd name="connsiteX5" fmla="*/ 352425 w 644525"/>
              <a:gd name="connsiteY5" fmla="*/ 444500 h 692150"/>
              <a:gd name="connsiteX6" fmla="*/ 644525 w 644525"/>
              <a:gd name="connsiteY6" fmla="*/ 254000 h 692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44525" h="692150">
                <a:moveTo>
                  <a:pt x="644525" y="254000"/>
                </a:moveTo>
                <a:lnTo>
                  <a:pt x="482600" y="0"/>
                </a:lnTo>
                <a:lnTo>
                  <a:pt x="0" y="279400"/>
                </a:lnTo>
                <a:lnTo>
                  <a:pt x="92075" y="692150"/>
                </a:lnTo>
                <a:lnTo>
                  <a:pt x="241300" y="536575"/>
                </a:lnTo>
                <a:lnTo>
                  <a:pt x="352425" y="444500"/>
                </a:lnTo>
                <a:lnTo>
                  <a:pt x="644525" y="254000"/>
                </a:lnTo>
                <a:close/>
              </a:path>
            </a:pathLst>
          </a:custGeom>
          <a:noFill/>
          <a:ln w="6350">
            <a:solidFill>
              <a:schemeClr val="tx1"/>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37" name="フリーフォーム 36"/>
          <p:cNvSpPr/>
          <p:nvPr/>
        </p:nvSpPr>
        <p:spPr>
          <a:xfrm>
            <a:off x="6324963" y="4152629"/>
            <a:ext cx="669925" cy="615950"/>
          </a:xfrm>
          <a:custGeom>
            <a:avLst/>
            <a:gdLst>
              <a:gd name="connsiteX0" fmla="*/ 669925 w 669925"/>
              <a:gd name="connsiteY0" fmla="*/ 336550 h 615950"/>
              <a:gd name="connsiteX1" fmla="*/ 447675 w 669925"/>
              <a:gd name="connsiteY1" fmla="*/ 0 h 615950"/>
              <a:gd name="connsiteX2" fmla="*/ 0 w 669925"/>
              <a:gd name="connsiteY2" fmla="*/ 273050 h 615950"/>
              <a:gd name="connsiteX3" fmla="*/ 187325 w 669925"/>
              <a:gd name="connsiteY3" fmla="*/ 615950 h 615950"/>
              <a:gd name="connsiteX4" fmla="*/ 669925 w 669925"/>
              <a:gd name="connsiteY4" fmla="*/ 336550 h 6159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9925" h="615950">
                <a:moveTo>
                  <a:pt x="669925" y="336550"/>
                </a:moveTo>
                <a:lnTo>
                  <a:pt x="447675" y="0"/>
                </a:lnTo>
                <a:lnTo>
                  <a:pt x="0" y="273050"/>
                </a:lnTo>
                <a:lnTo>
                  <a:pt x="187325" y="615950"/>
                </a:lnTo>
                <a:lnTo>
                  <a:pt x="669925" y="336550"/>
                </a:lnTo>
                <a:close/>
              </a:path>
            </a:pathLst>
          </a:custGeom>
          <a:noFill/>
          <a:ln w="6350">
            <a:solidFill>
              <a:schemeClr val="tx1"/>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29" name="正方形/長方形 28"/>
          <p:cNvSpPr/>
          <p:nvPr/>
        </p:nvSpPr>
        <p:spPr>
          <a:xfrm>
            <a:off x="8215349" y="3708787"/>
            <a:ext cx="495392" cy="313091"/>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marL="0" marR="0" lvl="0" indent="0" algn="ctr" defTabSz="914400" rtl="0" eaLnBrk="1" fontAlgn="auto" latinLnBrk="0" hangingPunct="1">
              <a:lnSpc>
                <a:spcPts val="1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⑦</a:t>
            </a:r>
          </a:p>
        </p:txBody>
      </p:sp>
      <p:sp>
        <p:nvSpPr>
          <p:cNvPr id="46" name="正方形/長方形 45"/>
          <p:cNvSpPr/>
          <p:nvPr/>
        </p:nvSpPr>
        <p:spPr>
          <a:xfrm>
            <a:off x="7459406" y="3001869"/>
            <a:ext cx="360040" cy="288032"/>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vert="eaVert" wrap="none"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10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③</a:t>
            </a:r>
          </a:p>
        </p:txBody>
      </p:sp>
      <p:sp>
        <p:nvSpPr>
          <p:cNvPr id="54" name="正方形/長方形 53"/>
          <p:cNvSpPr/>
          <p:nvPr/>
        </p:nvSpPr>
        <p:spPr>
          <a:xfrm>
            <a:off x="6613119" y="4613629"/>
            <a:ext cx="495392" cy="313091"/>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marL="0" marR="0" lvl="0" indent="0" algn="ctr" defTabSz="914400" rtl="0" eaLnBrk="1" fontAlgn="auto" latinLnBrk="0" hangingPunct="1">
              <a:lnSpc>
                <a:spcPts val="1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⑨</a:t>
            </a: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57" name="正方形/長方形 56"/>
          <p:cNvSpPr/>
          <p:nvPr/>
        </p:nvSpPr>
        <p:spPr>
          <a:xfrm>
            <a:off x="8367600" y="4950809"/>
            <a:ext cx="495392" cy="313091"/>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marL="0" marR="0" lvl="0" indent="0" algn="ctr" defTabSz="914400" rtl="0" eaLnBrk="1" fontAlgn="auto" latinLnBrk="0" hangingPunct="1">
              <a:lnSpc>
                <a:spcPts val="1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⑪</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ctr" defTabSz="914400" rtl="0" eaLnBrk="1" fontAlgn="auto" latinLnBrk="0" hangingPunct="1">
              <a:lnSpc>
                <a:spcPts val="1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第</a:t>
            </a:r>
            <a:r>
              <a:rPr kumimoji="1" lang="en-US" altLang="ja-JP"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4</a:t>
            </a:r>
            <a:r>
              <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ビル</a:t>
            </a:r>
            <a:endParaRPr kumimoji="1" lang="en-US" altLang="ja-JP"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58" name="正方形/長方形 57"/>
          <p:cNvSpPr/>
          <p:nvPr/>
        </p:nvSpPr>
        <p:spPr>
          <a:xfrm>
            <a:off x="7477216" y="5386667"/>
            <a:ext cx="495392" cy="313091"/>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marL="0" marR="0" lvl="0" indent="0" algn="ctr" defTabSz="914400" rtl="0" eaLnBrk="1" fontAlgn="auto" latinLnBrk="0" hangingPunct="1">
              <a:lnSpc>
                <a:spcPts val="1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⑪</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ctr" defTabSz="914400" rtl="0" eaLnBrk="1" fontAlgn="auto" latinLnBrk="0" hangingPunct="1">
              <a:lnSpc>
                <a:spcPts val="1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第</a:t>
            </a:r>
            <a:r>
              <a:rPr kumimoji="1" lang="en-US" altLang="ja-JP"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a:t>
            </a:r>
            <a:r>
              <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ビル</a:t>
            </a:r>
            <a:endParaRPr kumimoji="1" lang="en-US" altLang="ja-JP"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59" name="正方形/長方形 58"/>
          <p:cNvSpPr/>
          <p:nvPr/>
        </p:nvSpPr>
        <p:spPr>
          <a:xfrm>
            <a:off x="8005023" y="5405717"/>
            <a:ext cx="495392" cy="313091"/>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marL="0" marR="0" lvl="0" indent="0" algn="ctr" defTabSz="914400" rtl="0" eaLnBrk="1" fontAlgn="auto" latinLnBrk="0" hangingPunct="1">
              <a:lnSpc>
                <a:spcPts val="1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⑪</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ctr" defTabSz="914400" rtl="0" eaLnBrk="1" fontAlgn="auto" latinLnBrk="0" hangingPunct="1">
              <a:lnSpc>
                <a:spcPts val="1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第</a:t>
            </a:r>
            <a:r>
              <a:rPr kumimoji="1" lang="en-US" altLang="ja-JP"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a:t>
            </a:r>
            <a:r>
              <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ビル</a:t>
            </a:r>
            <a:endParaRPr kumimoji="1" lang="en-US" altLang="ja-JP"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60" name="正方形/長方形 59"/>
          <p:cNvSpPr/>
          <p:nvPr/>
        </p:nvSpPr>
        <p:spPr>
          <a:xfrm>
            <a:off x="8507617" y="5405717"/>
            <a:ext cx="495392" cy="313091"/>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marL="0" marR="0" lvl="0" indent="0" algn="ctr" defTabSz="914400" rtl="0" eaLnBrk="1" fontAlgn="auto" latinLnBrk="0" hangingPunct="1">
              <a:lnSpc>
                <a:spcPts val="1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⑪</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ctr" defTabSz="914400" rtl="0" eaLnBrk="1" fontAlgn="auto" latinLnBrk="0" hangingPunct="1">
              <a:lnSpc>
                <a:spcPts val="1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第</a:t>
            </a:r>
            <a:r>
              <a:rPr kumimoji="1" lang="en-US" altLang="ja-JP"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3</a:t>
            </a:r>
            <a:r>
              <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ビル</a:t>
            </a:r>
            <a:endParaRPr kumimoji="1" lang="en-US" altLang="ja-JP"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63" name="正方形/長方形 62"/>
          <p:cNvSpPr/>
          <p:nvPr/>
        </p:nvSpPr>
        <p:spPr>
          <a:xfrm>
            <a:off x="6035845" y="5238479"/>
            <a:ext cx="495392" cy="313091"/>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marL="0" marR="0" lvl="0" indent="0" algn="ctr" defTabSz="914400" rtl="0" eaLnBrk="1" fontAlgn="auto" latinLnBrk="0" hangingPunct="1">
              <a:lnSpc>
                <a:spcPts val="1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⑫</a:t>
            </a: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66" name="正方形/長方形 65"/>
          <p:cNvSpPr/>
          <p:nvPr/>
        </p:nvSpPr>
        <p:spPr>
          <a:xfrm>
            <a:off x="6503445" y="4402998"/>
            <a:ext cx="386637" cy="133819"/>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ctr">
            <a:spAutoFit/>
          </a:bodyPr>
          <a:lstStyle/>
          <a:p>
            <a:pPr marL="0" marR="0" lvl="0" indent="0" algn="ctr" defTabSz="914400" rtl="0" eaLnBrk="1" fontAlgn="auto" latinLnBrk="0" hangingPunct="1">
              <a:lnSpc>
                <a:spcPts val="1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⑮</a:t>
            </a: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48" name="正方形/長方形 47"/>
          <p:cNvSpPr/>
          <p:nvPr/>
        </p:nvSpPr>
        <p:spPr>
          <a:xfrm>
            <a:off x="6703016" y="5539976"/>
            <a:ext cx="153888" cy="133819"/>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spAutoFit/>
          </a:bodyPr>
          <a:lstStyle/>
          <a:p>
            <a:pPr marL="0" marR="0" lvl="0" indent="0" algn="ctr" defTabSz="914400" rtl="0" eaLnBrk="1" fontAlgn="auto" latinLnBrk="0" hangingPunct="1">
              <a:lnSpc>
                <a:spcPts val="1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⑬</a:t>
            </a: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50" name="正方形/長方形 49"/>
          <p:cNvSpPr/>
          <p:nvPr/>
        </p:nvSpPr>
        <p:spPr>
          <a:xfrm>
            <a:off x="8948064" y="3955833"/>
            <a:ext cx="153888" cy="133819"/>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spAutoFit/>
          </a:bodyPr>
          <a:lstStyle/>
          <a:p>
            <a:pPr marL="0" marR="0" lvl="0" indent="0" algn="ctr" defTabSz="914400" rtl="0" eaLnBrk="1" fontAlgn="auto" latinLnBrk="0" hangingPunct="1">
              <a:lnSpc>
                <a:spcPts val="1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⑧</a:t>
            </a: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36" name="フリーフォーム 35"/>
          <p:cNvSpPr/>
          <p:nvPr/>
        </p:nvSpPr>
        <p:spPr>
          <a:xfrm>
            <a:off x="6280513" y="4035154"/>
            <a:ext cx="488950" cy="390525"/>
          </a:xfrm>
          <a:custGeom>
            <a:avLst/>
            <a:gdLst>
              <a:gd name="connsiteX0" fmla="*/ 441325 w 488950"/>
              <a:gd name="connsiteY0" fmla="*/ 0 h 390525"/>
              <a:gd name="connsiteX1" fmla="*/ 479425 w 488950"/>
              <a:gd name="connsiteY1" fmla="*/ 44450 h 390525"/>
              <a:gd name="connsiteX2" fmla="*/ 450850 w 488950"/>
              <a:gd name="connsiteY2" fmla="*/ 53975 h 390525"/>
              <a:gd name="connsiteX3" fmla="*/ 488950 w 488950"/>
              <a:gd name="connsiteY3" fmla="*/ 117475 h 390525"/>
              <a:gd name="connsiteX4" fmla="*/ 44450 w 488950"/>
              <a:gd name="connsiteY4" fmla="*/ 390525 h 390525"/>
              <a:gd name="connsiteX5" fmla="*/ 0 w 488950"/>
              <a:gd name="connsiteY5" fmla="*/ 317500 h 390525"/>
              <a:gd name="connsiteX6" fmla="*/ 358775 w 488950"/>
              <a:gd name="connsiteY6" fmla="*/ 41275 h 390525"/>
              <a:gd name="connsiteX7" fmla="*/ 441325 w 488950"/>
              <a:gd name="connsiteY7" fmla="*/ 0 h 390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88950" h="390525">
                <a:moveTo>
                  <a:pt x="441325" y="0"/>
                </a:moveTo>
                <a:lnTo>
                  <a:pt x="479425" y="44450"/>
                </a:lnTo>
                <a:lnTo>
                  <a:pt x="450850" y="53975"/>
                </a:lnTo>
                <a:lnTo>
                  <a:pt x="488950" y="117475"/>
                </a:lnTo>
                <a:lnTo>
                  <a:pt x="44450" y="390525"/>
                </a:lnTo>
                <a:lnTo>
                  <a:pt x="0" y="317500"/>
                </a:lnTo>
                <a:lnTo>
                  <a:pt x="358775" y="41275"/>
                </a:lnTo>
                <a:lnTo>
                  <a:pt x="441325" y="0"/>
                </a:lnTo>
                <a:close/>
              </a:path>
            </a:pathLst>
          </a:custGeom>
          <a:noFill/>
          <a:ln w="6350">
            <a:solidFill>
              <a:schemeClr val="tx1"/>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42" name="フリーフォーム 41"/>
          <p:cNvSpPr/>
          <p:nvPr/>
        </p:nvSpPr>
        <p:spPr>
          <a:xfrm>
            <a:off x="7399701" y="4047854"/>
            <a:ext cx="547687" cy="447675"/>
          </a:xfrm>
          <a:custGeom>
            <a:avLst/>
            <a:gdLst>
              <a:gd name="connsiteX0" fmla="*/ 119062 w 547687"/>
              <a:gd name="connsiteY0" fmla="*/ 447675 h 447675"/>
              <a:gd name="connsiteX1" fmla="*/ 547687 w 547687"/>
              <a:gd name="connsiteY1" fmla="*/ 200025 h 447675"/>
              <a:gd name="connsiteX2" fmla="*/ 423862 w 547687"/>
              <a:gd name="connsiteY2" fmla="*/ 0 h 447675"/>
              <a:gd name="connsiteX3" fmla="*/ 0 w 547687"/>
              <a:gd name="connsiteY3" fmla="*/ 247650 h 447675"/>
              <a:gd name="connsiteX4" fmla="*/ 119062 w 547687"/>
              <a:gd name="connsiteY4" fmla="*/ 447675 h 4476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7687" h="447675">
                <a:moveTo>
                  <a:pt x="119062" y="447675"/>
                </a:moveTo>
                <a:lnTo>
                  <a:pt x="547687" y="200025"/>
                </a:lnTo>
                <a:lnTo>
                  <a:pt x="423862" y="0"/>
                </a:lnTo>
                <a:lnTo>
                  <a:pt x="0" y="247650"/>
                </a:lnTo>
                <a:lnTo>
                  <a:pt x="119062" y="447675"/>
                </a:ln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45" name="フリーフォーム 44"/>
          <p:cNvSpPr/>
          <p:nvPr/>
        </p:nvSpPr>
        <p:spPr>
          <a:xfrm>
            <a:off x="6828201" y="3423968"/>
            <a:ext cx="1033462" cy="664367"/>
          </a:xfrm>
          <a:custGeom>
            <a:avLst/>
            <a:gdLst>
              <a:gd name="connsiteX0" fmla="*/ 0 w 566737"/>
              <a:gd name="connsiteY0" fmla="*/ 114300 h 333375"/>
              <a:gd name="connsiteX1" fmla="*/ 95250 w 566737"/>
              <a:gd name="connsiteY1" fmla="*/ 52387 h 333375"/>
              <a:gd name="connsiteX2" fmla="*/ 157162 w 566737"/>
              <a:gd name="connsiteY2" fmla="*/ 161925 h 333375"/>
              <a:gd name="connsiteX3" fmla="*/ 414337 w 566737"/>
              <a:gd name="connsiteY3" fmla="*/ 0 h 333375"/>
              <a:gd name="connsiteX4" fmla="*/ 471487 w 566737"/>
              <a:gd name="connsiteY4" fmla="*/ 0 h 333375"/>
              <a:gd name="connsiteX5" fmla="*/ 566737 w 566737"/>
              <a:gd name="connsiteY5" fmla="*/ 128587 h 333375"/>
              <a:gd name="connsiteX6" fmla="*/ 423862 w 566737"/>
              <a:gd name="connsiteY6" fmla="*/ 214312 h 333375"/>
              <a:gd name="connsiteX7" fmla="*/ 423862 w 566737"/>
              <a:gd name="connsiteY7" fmla="*/ 214312 h 333375"/>
              <a:gd name="connsiteX8" fmla="*/ 404812 w 566737"/>
              <a:gd name="connsiteY8" fmla="*/ 171450 h 333375"/>
              <a:gd name="connsiteX9" fmla="*/ 138112 w 566737"/>
              <a:gd name="connsiteY9" fmla="*/ 333375 h 333375"/>
              <a:gd name="connsiteX10" fmla="*/ 0 w 566737"/>
              <a:gd name="connsiteY10" fmla="*/ 114300 h 333375"/>
              <a:gd name="connsiteX0" fmla="*/ 0 w 566737"/>
              <a:gd name="connsiteY0" fmla="*/ 114300 h 333375"/>
              <a:gd name="connsiteX1" fmla="*/ 95250 w 566737"/>
              <a:gd name="connsiteY1" fmla="*/ 52387 h 333375"/>
              <a:gd name="connsiteX2" fmla="*/ 157162 w 566737"/>
              <a:gd name="connsiteY2" fmla="*/ 161925 h 333375"/>
              <a:gd name="connsiteX3" fmla="*/ 414337 w 566737"/>
              <a:gd name="connsiteY3" fmla="*/ 0 h 333375"/>
              <a:gd name="connsiteX4" fmla="*/ 471487 w 566737"/>
              <a:gd name="connsiteY4" fmla="*/ 0 h 333375"/>
              <a:gd name="connsiteX5" fmla="*/ 566737 w 566737"/>
              <a:gd name="connsiteY5" fmla="*/ 128587 h 333375"/>
              <a:gd name="connsiteX6" fmla="*/ 423862 w 566737"/>
              <a:gd name="connsiteY6" fmla="*/ 214312 h 333375"/>
              <a:gd name="connsiteX7" fmla="*/ 423862 w 566737"/>
              <a:gd name="connsiteY7" fmla="*/ 214312 h 333375"/>
              <a:gd name="connsiteX8" fmla="*/ 404812 w 566737"/>
              <a:gd name="connsiteY8" fmla="*/ 171450 h 333375"/>
              <a:gd name="connsiteX9" fmla="*/ 138112 w 566737"/>
              <a:gd name="connsiteY9" fmla="*/ 333375 h 333375"/>
              <a:gd name="connsiteX10" fmla="*/ 19050 w 566737"/>
              <a:gd name="connsiteY10" fmla="*/ 140493 h 333375"/>
              <a:gd name="connsiteX11" fmla="*/ 0 w 566737"/>
              <a:gd name="connsiteY11" fmla="*/ 114300 h 333375"/>
              <a:gd name="connsiteX0" fmla="*/ 466725 w 1033462"/>
              <a:gd name="connsiteY0" fmla="*/ 114300 h 392905"/>
              <a:gd name="connsiteX1" fmla="*/ 561975 w 1033462"/>
              <a:gd name="connsiteY1" fmla="*/ 52387 h 392905"/>
              <a:gd name="connsiteX2" fmla="*/ 623887 w 1033462"/>
              <a:gd name="connsiteY2" fmla="*/ 161925 h 392905"/>
              <a:gd name="connsiteX3" fmla="*/ 881062 w 1033462"/>
              <a:gd name="connsiteY3" fmla="*/ 0 h 392905"/>
              <a:gd name="connsiteX4" fmla="*/ 938212 w 1033462"/>
              <a:gd name="connsiteY4" fmla="*/ 0 h 392905"/>
              <a:gd name="connsiteX5" fmla="*/ 1033462 w 1033462"/>
              <a:gd name="connsiteY5" fmla="*/ 128587 h 392905"/>
              <a:gd name="connsiteX6" fmla="*/ 890587 w 1033462"/>
              <a:gd name="connsiteY6" fmla="*/ 214312 h 392905"/>
              <a:gd name="connsiteX7" fmla="*/ 890587 w 1033462"/>
              <a:gd name="connsiteY7" fmla="*/ 214312 h 392905"/>
              <a:gd name="connsiteX8" fmla="*/ 871537 w 1033462"/>
              <a:gd name="connsiteY8" fmla="*/ 171450 h 392905"/>
              <a:gd name="connsiteX9" fmla="*/ 604837 w 1033462"/>
              <a:gd name="connsiteY9" fmla="*/ 333375 h 392905"/>
              <a:gd name="connsiteX10" fmla="*/ 0 w 1033462"/>
              <a:gd name="connsiteY10" fmla="*/ 392905 h 392905"/>
              <a:gd name="connsiteX11" fmla="*/ 466725 w 1033462"/>
              <a:gd name="connsiteY11" fmla="*/ 114300 h 392905"/>
              <a:gd name="connsiteX0" fmla="*/ 466725 w 1033462"/>
              <a:gd name="connsiteY0" fmla="*/ 114300 h 392905"/>
              <a:gd name="connsiteX1" fmla="*/ 561975 w 1033462"/>
              <a:gd name="connsiteY1" fmla="*/ 52387 h 392905"/>
              <a:gd name="connsiteX2" fmla="*/ 623887 w 1033462"/>
              <a:gd name="connsiteY2" fmla="*/ 161925 h 392905"/>
              <a:gd name="connsiteX3" fmla="*/ 881062 w 1033462"/>
              <a:gd name="connsiteY3" fmla="*/ 0 h 392905"/>
              <a:gd name="connsiteX4" fmla="*/ 938212 w 1033462"/>
              <a:gd name="connsiteY4" fmla="*/ 0 h 392905"/>
              <a:gd name="connsiteX5" fmla="*/ 1033462 w 1033462"/>
              <a:gd name="connsiteY5" fmla="*/ 128587 h 392905"/>
              <a:gd name="connsiteX6" fmla="*/ 890587 w 1033462"/>
              <a:gd name="connsiteY6" fmla="*/ 214312 h 392905"/>
              <a:gd name="connsiteX7" fmla="*/ 890587 w 1033462"/>
              <a:gd name="connsiteY7" fmla="*/ 214312 h 392905"/>
              <a:gd name="connsiteX8" fmla="*/ 871537 w 1033462"/>
              <a:gd name="connsiteY8" fmla="*/ 171450 h 392905"/>
              <a:gd name="connsiteX9" fmla="*/ 604837 w 1033462"/>
              <a:gd name="connsiteY9" fmla="*/ 333375 h 392905"/>
              <a:gd name="connsiteX10" fmla="*/ 257175 w 1033462"/>
              <a:gd name="connsiteY10" fmla="*/ 371475 h 392905"/>
              <a:gd name="connsiteX11" fmla="*/ 0 w 1033462"/>
              <a:gd name="connsiteY11" fmla="*/ 392905 h 392905"/>
              <a:gd name="connsiteX12" fmla="*/ 466725 w 1033462"/>
              <a:gd name="connsiteY12" fmla="*/ 114300 h 392905"/>
              <a:gd name="connsiteX0" fmla="*/ 466725 w 1033462"/>
              <a:gd name="connsiteY0" fmla="*/ 114300 h 476250"/>
              <a:gd name="connsiteX1" fmla="*/ 561975 w 1033462"/>
              <a:gd name="connsiteY1" fmla="*/ 52387 h 476250"/>
              <a:gd name="connsiteX2" fmla="*/ 623887 w 1033462"/>
              <a:gd name="connsiteY2" fmla="*/ 161925 h 476250"/>
              <a:gd name="connsiteX3" fmla="*/ 881062 w 1033462"/>
              <a:gd name="connsiteY3" fmla="*/ 0 h 476250"/>
              <a:gd name="connsiteX4" fmla="*/ 938212 w 1033462"/>
              <a:gd name="connsiteY4" fmla="*/ 0 h 476250"/>
              <a:gd name="connsiteX5" fmla="*/ 1033462 w 1033462"/>
              <a:gd name="connsiteY5" fmla="*/ 128587 h 476250"/>
              <a:gd name="connsiteX6" fmla="*/ 890587 w 1033462"/>
              <a:gd name="connsiteY6" fmla="*/ 214312 h 476250"/>
              <a:gd name="connsiteX7" fmla="*/ 890587 w 1033462"/>
              <a:gd name="connsiteY7" fmla="*/ 214312 h 476250"/>
              <a:gd name="connsiteX8" fmla="*/ 871537 w 1033462"/>
              <a:gd name="connsiteY8" fmla="*/ 171450 h 476250"/>
              <a:gd name="connsiteX9" fmla="*/ 604837 w 1033462"/>
              <a:gd name="connsiteY9" fmla="*/ 333375 h 476250"/>
              <a:gd name="connsiteX10" fmla="*/ 52387 w 1033462"/>
              <a:gd name="connsiteY10" fmla="*/ 476250 h 476250"/>
              <a:gd name="connsiteX11" fmla="*/ 0 w 1033462"/>
              <a:gd name="connsiteY11" fmla="*/ 392905 h 476250"/>
              <a:gd name="connsiteX12" fmla="*/ 466725 w 1033462"/>
              <a:gd name="connsiteY12" fmla="*/ 114300 h 476250"/>
              <a:gd name="connsiteX0" fmla="*/ 466725 w 1033462"/>
              <a:gd name="connsiteY0" fmla="*/ 114300 h 476250"/>
              <a:gd name="connsiteX1" fmla="*/ 561975 w 1033462"/>
              <a:gd name="connsiteY1" fmla="*/ 52387 h 476250"/>
              <a:gd name="connsiteX2" fmla="*/ 623887 w 1033462"/>
              <a:gd name="connsiteY2" fmla="*/ 161925 h 476250"/>
              <a:gd name="connsiteX3" fmla="*/ 881062 w 1033462"/>
              <a:gd name="connsiteY3" fmla="*/ 0 h 476250"/>
              <a:gd name="connsiteX4" fmla="*/ 938212 w 1033462"/>
              <a:gd name="connsiteY4" fmla="*/ 0 h 476250"/>
              <a:gd name="connsiteX5" fmla="*/ 1033462 w 1033462"/>
              <a:gd name="connsiteY5" fmla="*/ 128587 h 476250"/>
              <a:gd name="connsiteX6" fmla="*/ 890587 w 1033462"/>
              <a:gd name="connsiteY6" fmla="*/ 214312 h 476250"/>
              <a:gd name="connsiteX7" fmla="*/ 890587 w 1033462"/>
              <a:gd name="connsiteY7" fmla="*/ 214312 h 476250"/>
              <a:gd name="connsiteX8" fmla="*/ 871537 w 1033462"/>
              <a:gd name="connsiteY8" fmla="*/ 171450 h 476250"/>
              <a:gd name="connsiteX9" fmla="*/ 604837 w 1033462"/>
              <a:gd name="connsiteY9" fmla="*/ 333375 h 476250"/>
              <a:gd name="connsiteX10" fmla="*/ 264318 w 1033462"/>
              <a:gd name="connsiteY10" fmla="*/ 419099 h 476250"/>
              <a:gd name="connsiteX11" fmla="*/ 52387 w 1033462"/>
              <a:gd name="connsiteY11" fmla="*/ 476250 h 476250"/>
              <a:gd name="connsiteX12" fmla="*/ 0 w 1033462"/>
              <a:gd name="connsiteY12" fmla="*/ 392905 h 476250"/>
              <a:gd name="connsiteX13" fmla="*/ 466725 w 1033462"/>
              <a:gd name="connsiteY13" fmla="*/ 114300 h 476250"/>
              <a:gd name="connsiteX0" fmla="*/ 466725 w 1033462"/>
              <a:gd name="connsiteY0" fmla="*/ 114300 h 492918"/>
              <a:gd name="connsiteX1" fmla="*/ 561975 w 1033462"/>
              <a:gd name="connsiteY1" fmla="*/ 52387 h 492918"/>
              <a:gd name="connsiteX2" fmla="*/ 623887 w 1033462"/>
              <a:gd name="connsiteY2" fmla="*/ 161925 h 492918"/>
              <a:gd name="connsiteX3" fmla="*/ 881062 w 1033462"/>
              <a:gd name="connsiteY3" fmla="*/ 0 h 492918"/>
              <a:gd name="connsiteX4" fmla="*/ 938212 w 1033462"/>
              <a:gd name="connsiteY4" fmla="*/ 0 h 492918"/>
              <a:gd name="connsiteX5" fmla="*/ 1033462 w 1033462"/>
              <a:gd name="connsiteY5" fmla="*/ 128587 h 492918"/>
              <a:gd name="connsiteX6" fmla="*/ 890587 w 1033462"/>
              <a:gd name="connsiteY6" fmla="*/ 214312 h 492918"/>
              <a:gd name="connsiteX7" fmla="*/ 890587 w 1033462"/>
              <a:gd name="connsiteY7" fmla="*/ 214312 h 492918"/>
              <a:gd name="connsiteX8" fmla="*/ 871537 w 1033462"/>
              <a:gd name="connsiteY8" fmla="*/ 171450 h 492918"/>
              <a:gd name="connsiteX9" fmla="*/ 604837 w 1033462"/>
              <a:gd name="connsiteY9" fmla="*/ 333375 h 492918"/>
              <a:gd name="connsiteX10" fmla="*/ 45243 w 1033462"/>
              <a:gd name="connsiteY10" fmla="*/ 492918 h 492918"/>
              <a:gd name="connsiteX11" fmla="*/ 52387 w 1033462"/>
              <a:gd name="connsiteY11" fmla="*/ 476250 h 492918"/>
              <a:gd name="connsiteX12" fmla="*/ 0 w 1033462"/>
              <a:gd name="connsiteY12" fmla="*/ 392905 h 492918"/>
              <a:gd name="connsiteX13" fmla="*/ 466725 w 1033462"/>
              <a:gd name="connsiteY13" fmla="*/ 114300 h 492918"/>
              <a:gd name="connsiteX0" fmla="*/ 466725 w 1033462"/>
              <a:gd name="connsiteY0" fmla="*/ 114300 h 492918"/>
              <a:gd name="connsiteX1" fmla="*/ 561975 w 1033462"/>
              <a:gd name="connsiteY1" fmla="*/ 52387 h 492918"/>
              <a:gd name="connsiteX2" fmla="*/ 623887 w 1033462"/>
              <a:gd name="connsiteY2" fmla="*/ 161925 h 492918"/>
              <a:gd name="connsiteX3" fmla="*/ 881062 w 1033462"/>
              <a:gd name="connsiteY3" fmla="*/ 0 h 492918"/>
              <a:gd name="connsiteX4" fmla="*/ 938212 w 1033462"/>
              <a:gd name="connsiteY4" fmla="*/ 0 h 492918"/>
              <a:gd name="connsiteX5" fmla="*/ 1033462 w 1033462"/>
              <a:gd name="connsiteY5" fmla="*/ 128587 h 492918"/>
              <a:gd name="connsiteX6" fmla="*/ 890587 w 1033462"/>
              <a:gd name="connsiteY6" fmla="*/ 214312 h 492918"/>
              <a:gd name="connsiteX7" fmla="*/ 890587 w 1033462"/>
              <a:gd name="connsiteY7" fmla="*/ 214312 h 492918"/>
              <a:gd name="connsiteX8" fmla="*/ 871537 w 1033462"/>
              <a:gd name="connsiteY8" fmla="*/ 171450 h 492918"/>
              <a:gd name="connsiteX9" fmla="*/ 604837 w 1033462"/>
              <a:gd name="connsiteY9" fmla="*/ 333375 h 492918"/>
              <a:gd name="connsiteX10" fmla="*/ 283368 w 1033462"/>
              <a:gd name="connsiteY10" fmla="*/ 426242 h 492918"/>
              <a:gd name="connsiteX11" fmla="*/ 45243 w 1033462"/>
              <a:gd name="connsiteY11" fmla="*/ 492918 h 492918"/>
              <a:gd name="connsiteX12" fmla="*/ 52387 w 1033462"/>
              <a:gd name="connsiteY12" fmla="*/ 476250 h 492918"/>
              <a:gd name="connsiteX13" fmla="*/ 0 w 1033462"/>
              <a:gd name="connsiteY13" fmla="*/ 392905 h 492918"/>
              <a:gd name="connsiteX14" fmla="*/ 466725 w 1033462"/>
              <a:gd name="connsiteY14" fmla="*/ 114300 h 492918"/>
              <a:gd name="connsiteX0" fmla="*/ 466725 w 1033462"/>
              <a:gd name="connsiteY0" fmla="*/ 114300 h 664367"/>
              <a:gd name="connsiteX1" fmla="*/ 561975 w 1033462"/>
              <a:gd name="connsiteY1" fmla="*/ 52387 h 664367"/>
              <a:gd name="connsiteX2" fmla="*/ 623887 w 1033462"/>
              <a:gd name="connsiteY2" fmla="*/ 161925 h 664367"/>
              <a:gd name="connsiteX3" fmla="*/ 881062 w 1033462"/>
              <a:gd name="connsiteY3" fmla="*/ 0 h 664367"/>
              <a:gd name="connsiteX4" fmla="*/ 938212 w 1033462"/>
              <a:gd name="connsiteY4" fmla="*/ 0 h 664367"/>
              <a:gd name="connsiteX5" fmla="*/ 1033462 w 1033462"/>
              <a:gd name="connsiteY5" fmla="*/ 128587 h 664367"/>
              <a:gd name="connsiteX6" fmla="*/ 890587 w 1033462"/>
              <a:gd name="connsiteY6" fmla="*/ 214312 h 664367"/>
              <a:gd name="connsiteX7" fmla="*/ 890587 w 1033462"/>
              <a:gd name="connsiteY7" fmla="*/ 214312 h 664367"/>
              <a:gd name="connsiteX8" fmla="*/ 871537 w 1033462"/>
              <a:gd name="connsiteY8" fmla="*/ 171450 h 664367"/>
              <a:gd name="connsiteX9" fmla="*/ 604837 w 1033462"/>
              <a:gd name="connsiteY9" fmla="*/ 333375 h 664367"/>
              <a:gd name="connsiteX10" fmla="*/ 147637 w 1033462"/>
              <a:gd name="connsiteY10" fmla="*/ 664367 h 664367"/>
              <a:gd name="connsiteX11" fmla="*/ 45243 w 1033462"/>
              <a:gd name="connsiteY11" fmla="*/ 492918 h 664367"/>
              <a:gd name="connsiteX12" fmla="*/ 52387 w 1033462"/>
              <a:gd name="connsiteY12" fmla="*/ 476250 h 664367"/>
              <a:gd name="connsiteX13" fmla="*/ 0 w 1033462"/>
              <a:gd name="connsiteY13" fmla="*/ 392905 h 664367"/>
              <a:gd name="connsiteX14" fmla="*/ 466725 w 1033462"/>
              <a:gd name="connsiteY14" fmla="*/ 114300 h 664367"/>
              <a:gd name="connsiteX0" fmla="*/ 466725 w 1033462"/>
              <a:gd name="connsiteY0" fmla="*/ 114300 h 664367"/>
              <a:gd name="connsiteX1" fmla="*/ 561975 w 1033462"/>
              <a:gd name="connsiteY1" fmla="*/ 52387 h 664367"/>
              <a:gd name="connsiteX2" fmla="*/ 623887 w 1033462"/>
              <a:gd name="connsiteY2" fmla="*/ 161925 h 664367"/>
              <a:gd name="connsiteX3" fmla="*/ 881062 w 1033462"/>
              <a:gd name="connsiteY3" fmla="*/ 0 h 664367"/>
              <a:gd name="connsiteX4" fmla="*/ 938212 w 1033462"/>
              <a:gd name="connsiteY4" fmla="*/ 0 h 664367"/>
              <a:gd name="connsiteX5" fmla="*/ 1033462 w 1033462"/>
              <a:gd name="connsiteY5" fmla="*/ 128587 h 664367"/>
              <a:gd name="connsiteX6" fmla="*/ 890587 w 1033462"/>
              <a:gd name="connsiteY6" fmla="*/ 214312 h 664367"/>
              <a:gd name="connsiteX7" fmla="*/ 890587 w 1033462"/>
              <a:gd name="connsiteY7" fmla="*/ 214312 h 664367"/>
              <a:gd name="connsiteX8" fmla="*/ 871537 w 1033462"/>
              <a:gd name="connsiteY8" fmla="*/ 171450 h 664367"/>
              <a:gd name="connsiteX9" fmla="*/ 604837 w 1033462"/>
              <a:gd name="connsiteY9" fmla="*/ 333375 h 664367"/>
              <a:gd name="connsiteX10" fmla="*/ 342900 w 1033462"/>
              <a:gd name="connsiteY10" fmla="*/ 523874 h 664367"/>
              <a:gd name="connsiteX11" fmla="*/ 147637 w 1033462"/>
              <a:gd name="connsiteY11" fmla="*/ 664367 h 664367"/>
              <a:gd name="connsiteX12" fmla="*/ 45243 w 1033462"/>
              <a:gd name="connsiteY12" fmla="*/ 492918 h 664367"/>
              <a:gd name="connsiteX13" fmla="*/ 52387 w 1033462"/>
              <a:gd name="connsiteY13" fmla="*/ 476250 h 664367"/>
              <a:gd name="connsiteX14" fmla="*/ 0 w 1033462"/>
              <a:gd name="connsiteY14" fmla="*/ 392905 h 664367"/>
              <a:gd name="connsiteX15" fmla="*/ 466725 w 1033462"/>
              <a:gd name="connsiteY15" fmla="*/ 114300 h 664367"/>
              <a:gd name="connsiteX0" fmla="*/ 466725 w 1033462"/>
              <a:gd name="connsiteY0" fmla="*/ 114300 h 664367"/>
              <a:gd name="connsiteX1" fmla="*/ 561975 w 1033462"/>
              <a:gd name="connsiteY1" fmla="*/ 52387 h 664367"/>
              <a:gd name="connsiteX2" fmla="*/ 623887 w 1033462"/>
              <a:gd name="connsiteY2" fmla="*/ 161925 h 664367"/>
              <a:gd name="connsiteX3" fmla="*/ 881062 w 1033462"/>
              <a:gd name="connsiteY3" fmla="*/ 0 h 664367"/>
              <a:gd name="connsiteX4" fmla="*/ 938212 w 1033462"/>
              <a:gd name="connsiteY4" fmla="*/ 0 h 664367"/>
              <a:gd name="connsiteX5" fmla="*/ 1033462 w 1033462"/>
              <a:gd name="connsiteY5" fmla="*/ 128587 h 664367"/>
              <a:gd name="connsiteX6" fmla="*/ 890587 w 1033462"/>
              <a:gd name="connsiteY6" fmla="*/ 214312 h 664367"/>
              <a:gd name="connsiteX7" fmla="*/ 890587 w 1033462"/>
              <a:gd name="connsiteY7" fmla="*/ 214312 h 664367"/>
              <a:gd name="connsiteX8" fmla="*/ 871537 w 1033462"/>
              <a:gd name="connsiteY8" fmla="*/ 171450 h 664367"/>
              <a:gd name="connsiteX9" fmla="*/ 604837 w 1033462"/>
              <a:gd name="connsiteY9" fmla="*/ 333375 h 664367"/>
              <a:gd name="connsiteX10" fmla="*/ 259556 w 1033462"/>
              <a:gd name="connsiteY10" fmla="*/ 588167 h 664367"/>
              <a:gd name="connsiteX11" fmla="*/ 147637 w 1033462"/>
              <a:gd name="connsiteY11" fmla="*/ 664367 h 664367"/>
              <a:gd name="connsiteX12" fmla="*/ 45243 w 1033462"/>
              <a:gd name="connsiteY12" fmla="*/ 492918 h 664367"/>
              <a:gd name="connsiteX13" fmla="*/ 52387 w 1033462"/>
              <a:gd name="connsiteY13" fmla="*/ 476250 h 664367"/>
              <a:gd name="connsiteX14" fmla="*/ 0 w 1033462"/>
              <a:gd name="connsiteY14" fmla="*/ 392905 h 664367"/>
              <a:gd name="connsiteX15" fmla="*/ 466725 w 1033462"/>
              <a:gd name="connsiteY15" fmla="*/ 114300 h 664367"/>
              <a:gd name="connsiteX0" fmla="*/ 466725 w 1033462"/>
              <a:gd name="connsiteY0" fmla="*/ 114300 h 664367"/>
              <a:gd name="connsiteX1" fmla="*/ 561975 w 1033462"/>
              <a:gd name="connsiteY1" fmla="*/ 52387 h 664367"/>
              <a:gd name="connsiteX2" fmla="*/ 623887 w 1033462"/>
              <a:gd name="connsiteY2" fmla="*/ 161925 h 664367"/>
              <a:gd name="connsiteX3" fmla="*/ 881062 w 1033462"/>
              <a:gd name="connsiteY3" fmla="*/ 0 h 664367"/>
              <a:gd name="connsiteX4" fmla="*/ 938212 w 1033462"/>
              <a:gd name="connsiteY4" fmla="*/ 0 h 664367"/>
              <a:gd name="connsiteX5" fmla="*/ 1033462 w 1033462"/>
              <a:gd name="connsiteY5" fmla="*/ 128587 h 664367"/>
              <a:gd name="connsiteX6" fmla="*/ 890587 w 1033462"/>
              <a:gd name="connsiteY6" fmla="*/ 214312 h 664367"/>
              <a:gd name="connsiteX7" fmla="*/ 890587 w 1033462"/>
              <a:gd name="connsiteY7" fmla="*/ 214312 h 664367"/>
              <a:gd name="connsiteX8" fmla="*/ 871537 w 1033462"/>
              <a:gd name="connsiteY8" fmla="*/ 171450 h 664367"/>
              <a:gd name="connsiteX9" fmla="*/ 604837 w 1033462"/>
              <a:gd name="connsiteY9" fmla="*/ 333375 h 664367"/>
              <a:gd name="connsiteX10" fmla="*/ 323850 w 1033462"/>
              <a:gd name="connsiteY10" fmla="*/ 545305 h 664367"/>
              <a:gd name="connsiteX11" fmla="*/ 259556 w 1033462"/>
              <a:gd name="connsiteY11" fmla="*/ 588167 h 664367"/>
              <a:gd name="connsiteX12" fmla="*/ 147637 w 1033462"/>
              <a:gd name="connsiteY12" fmla="*/ 664367 h 664367"/>
              <a:gd name="connsiteX13" fmla="*/ 45243 w 1033462"/>
              <a:gd name="connsiteY13" fmla="*/ 492918 h 664367"/>
              <a:gd name="connsiteX14" fmla="*/ 52387 w 1033462"/>
              <a:gd name="connsiteY14" fmla="*/ 476250 h 664367"/>
              <a:gd name="connsiteX15" fmla="*/ 0 w 1033462"/>
              <a:gd name="connsiteY15" fmla="*/ 392905 h 664367"/>
              <a:gd name="connsiteX16" fmla="*/ 466725 w 1033462"/>
              <a:gd name="connsiteY16" fmla="*/ 114300 h 664367"/>
              <a:gd name="connsiteX0" fmla="*/ 466725 w 1033462"/>
              <a:gd name="connsiteY0" fmla="*/ 114300 h 664367"/>
              <a:gd name="connsiteX1" fmla="*/ 561975 w 1033462"/>
              <a:gd name="connsiteY1" fmla="*/ 52387 h 664367"/>
              <a:gd name="connsiteX2" fmla="*/ 623887 w 1033462"/>
              <a:gd name="connsiteY2" fmla="*/ 161925 h 664367"/>
              <a:gd name="connsiteX3" fmla="*/ 881062 w 1033462"/>
              <a:gd name="connsiteY3" fmla="*/ 0 h 664367"/>
              <a:gd name="connsiteX4" fmla="*/ 938212 w 1033462"/>
              <a:gd name="connsiteY4" fmla="*/ 0 h 664367"/>
              <a:gd name="connsiteX5" fmla="*/ 1033462 w 1033462"/>
              <a:gd name="connsiteY5" fmla="*/ 128587 h 664367"/>
              <a:gd name="connsiteX6" fmla="*/ 890587 w 1033462"/>
              <a:gd name="connsiteY6" fmla="*/ 214312 h 664367"/>
              <a:gd name="connsiteX7" fmla="*/ 890587 w 1033462"/>
              <a:gd name="connsiteY7" fmla="*/ 214312 h 664367"/>
              <a:gd name="connsiteX8" fmla="*/ 871537 w 1033462"/>
              <a:gd name="connsiteY8" fmla="*/ 171450 h 664367"/>
              <a:gd name="connsiteX9" fmla="*/ 604837 w 1033462"/>
              <a:gd name="connsiteY9" fmla="*/ 333375 h 664367"/>
              <a:gd name="connsiteX10" fmla="*/ 238125 w 1033462"/>
              <a:gd name="connsiteY10" fmla="*/ 559592 h 664367"/>
              <a:gd name="connsiteX11" fmla="*/ 259556 w 1033462"/>
              <a:gd name="connsiteY11" fmla="*/ 588167 h 664367"/>
              <a:gd name="connsiteX12" fmla="*/ 147637 w 1033462"/>
              <a:gd name="connsiteY12" fmla="*/ 664367 h 664367"/>
              <a:gd name="connsiteX13" fmla="*/ 45243 w 1033462"/>
              <a:gd name="connsiteY13" fmla="*/ 492918 h 664367"/>
              <a:gd name="connsiteX14" fmla="*/ 52387 w 1033462"/>
              <a:gd name="connsiteY14" fmla="*/ 476250 h 664367"/>
              <a:gd name="connsiteX15" fmla="*/ 0 w 1033462"/>
              <a:gd name="connsiteY15" fmla="*/ 392905 h 664367"/>
              <a:gd name="connsiteX16" fmla="*/ 466725 w 1033462"/>
              <a:gd name="connsiteY16" fmla="*/ 114300 h 664367"/>
              <a:gd name="connsiteX0" fmla="*/ 466725 w 1033462"/>
              <a:gd name="connsiteY0" fmla="*/ 114300 h 664367"/>
              <a:gd name="connsiteX1" fmla="*/ 561975 w 1033462"/>
              <a:gd name="connsiteY1" fmla="*/ 52387 h 664367"/>
              <a:gd name="connsiteX2" fmla="*/ 623887 w 1033462"/>
              <a:gd name="connsiteY2" fmla="*/ 161925 h 664367"/>
              <a:gd name="connsiteX3" fmla="*/ 881062 w 1033462"/>
              <a:gd name="connsiteY3" fmla="*/ 0 h 664367"/>
              <a:gd name="connsiteX4" fmla="*/ 938212 w 1033462"/>
              <a:gd name="connsiteY4" fmla="*/ 0 h 664367"/>
              <a:gd name="connsiteX5" fmla="*/ 1033462 w 1033462"/>
              <a:gd name="connsiteY5" fmla="*/ 128587 h 664367"/>
              <a:gd name="connsiteX6" fmla="*/ 890587 w 1033462"/>
              <a:gd name="connsiteY6" fmla="*/ 214312 h 664367"/>
              <a:gd name="connsiteX7" fmla="*/ 890587 w 1033462"/>
              <a:gd name="connsiteY7" fmla="*/ 214312 h 664367"/>
              <a:gd name="connsiteX8" fmla="*/ 871537 w 1033462"/>
              <a:gd name="connsiteY8" fmla="*/ 171450 h 664367"/>
              <a:gd name="connsiteX9" fmla="*/ 238125 w 1033462"/>
              <a:gd name="connsiteY9" fmla="*/ 559592 h 664367"/>
              <a:gd name="connsiteX10" fmla="*/ 259556 w 1033462"/>
              <a:gd name="connsiteY10" fmla="*/ 588167 h 664367"/>
              <a:gd name="connsiteX11" fmla="*/ 147637 w 1033462"/>
              <a:gd name="connsiteY11" fmla="*/ 664367 h 664367"/>
              <a:gd name="connsiteX12" fmla="*/ 45243 w 1033462"/>
              <a:gd name="connsiteY12" fmla="*/ 492918 h 664367"/>
              <a:gd name="connsiteX13" fmla="*/ 52387 w 1033462"/>
              <a:gd name="connsiteY13" fmla="*/ 476250 h 664367"/>
              <a:gd name="connsiteX14" fmla="*/ 0 w 1033462"/>
              <a:gd name="connsiteY14" fmla="*/ 392905 h 664367"/>
              <a:gd name="connsiteX15" fmla="*/ 466725 w 1033462"/>
              <a:gd name="connsiteY15" fmla="*/ 114300 h 664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33462" h="664367">
                <a:moveTo>
                  <a:pt x="466725" y="114300"/>
                </a:moveTo>
                <a:lnTo>
                  <a:pt x="561975" y="52387"/>
                </a:lnTo>
                <a:lnTo>
                  <a:pt x="623887" y="161925"/>
                </a:lnTo>
                <a:lnTo>
                  <a:pt x="881062" y="0"/>
                </a:lnTo>
                <a:lnTo>
                  <a:pt x="938212" y="0"/>
                </a:lnTo>
                <a:lnTo>
                  <a:pt x="1033462" y="128587"/>
                </a:lnTo>
                <a:lnTo>
                  <a:pt x="890587" y="214312"/>
                </a:lnTo>
                <a:lnTo>
                  <a:pt x="890587" y="214312"/>
                </a:lnTo>
                <a:lnTo>
                  <a:pt x="871537" y="171450"/>
                </a:lnTo>
                <a:lnTo>
                  <a:pt x="238125" y="559592"/>
                </a:lnTo>
                <a:lnTo>
                  <a:pt x="259556" y="588167"/>
                </a:lnTo>
                <a:lnTo>
                  <a:pt x="147637" y="664367"/>
                </a:lnTo>
                <a:lnTo>
                  <a:pt x="45243" y="492918"/>
                </a:lnTo>
                <a:lnTo>
                  <a:pt x="52387" y="476250"/>
                </a:lnTo>
                <a:lnTo>
                  <a:pt x="0" y="392905"/>
                </a:lnTo>
                <a:lnTo>
                  <a:pt x="466725" y="114300"/>
                </a:ln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64" name="AutoShape 38"/>
          <p:cNvSpPr>
            <a:spLocks noChangeAspect="1" noChangeArrowheads="1"/>
          </p:cNvSpPr>
          <p:nvPr/>
        </p:nvSpPr>
        <p:spPr bwMode="auto">
          <a:xfrm rot="239097">
            <a:off x="8278780" y="5854165"/>
            <a:ext cx="748345" cy="231447"/>
          </a:xfrm>
          <a:prstGeom prst="roundRect">
            <a:avLst>
              <a:gd name="adj" fmla="val 50000"/>
            </a:avLst>
          </a:prstGeom>
          <a:solidFill>
            <a:schemeClr val="bg1"/>
          </a:solidFill>
          <a:ln w="15875">
            <a:solidFill>
              <a:srgbClr val="000000"/>
            </a:solidFill>
            <a:round/>
            <a:headEnd/>
            <a:tailEnd/>
          </a:ln>
        </p:spPr>
        <p:txBody>
          <a:bodyPr wrap="square" lIns="18000" tIns="18000" rIns="18000" bIns="18000" anchor="ctr" anchorCtr="1">
            <a:spAutoFit/>
          </a:bodyPr>
          <a:lstStyle/>
          <a:p>
            <a:pPr marL="0" marR="0" lvl="0" indent="0" algn="ctr" defTabSz="914400" rtl="0" eaLnBrk="0" fontAlgn="auto" latinLnBrk="0" hangingPunct="0">
              <a:lnSpc>
                <a:spcPts val="1000"/>
              </a:lnSpc>
              <a:spcBef>
                <a:spcPts val="0"/>
              </a:spcBef>
              <a:spcAft>
                <a:spcPts val="0"/>
              </a:spcAft>
              <a:buClrTx/>
              <a:buSzTx/>
              <a:buFontTx/>
              <a:buNone/>
              <a:tabLst/>
              <a:defRPr/>
            </a:pPr>
            <a:r>
              <a:rPr kumimoji="0" lang="ja-JP" altLang="en-US" sz="1100" b="0" i="0" u="none" strike="noStrike" kern="1200" cap="none" spc="0" normalizeH="0" baseline="0" noProof="0" dirty="0">
                <a:ln>
                  <a:noFill/>
                </a:ln>
                <a:solidFill>
                  <a:prstClr val="black"/>
                </a:solidFill>
                <a:effectLst/>
                <a:uLnTx/>
                <a:uFillTx/>
                <a:latin typeface="ＭＳ ゴシック" pitchFamily="49" charset="-128"/>
                <a:ea typeface="ＭＳ ゴシック" pitchFamily="49" charset="-128"/>
                <a:cs typeface="+mn-cs"/>
              </a:rPr>
              <a:t>国道</a:t>
            </a:r>
            <a:r>
              <a:rPr kumimoji="0" lang="en-US" altLang="ja-JP" sz="1100" b="0" i="0" u="none" strike="noStrike" kern="1200" cap="none" spc="0" normalizeH="0" baseline="0" noProof="0" dirty="0">
                <a:ln>
                  <a:noFill/>
                </a:ln>
                <a:solidFill>
                  <a:prstClr val="black"/>
                </a:solidFill>
                <a:effectLst/>
                <a:uLnTx/>
                <a:uFillTx/>
                <a:latin typeface="ＭＳ ゴシック" pitchFamily="49" charset="-128"/>
                <a:ea typeface="ＭＳ ゴシック" pitchFamily="49" charset="-128"/>
                <a:cs typeface="+mn-cs"/>
              </a:rPr>
              <a:t>2</a:t>
            </a:r>
            <a:r>
              <a:rPr kumimoji="0" lang="ja-JP" altLang="en-US" sz="1100" b="0" i="0" u="none" strike="noStrike" kern="1200" cap="none" spc="0" normalizeH="0" baseline="0" noProof="0" dirty="0">
                <a:ln>
                  <a:noFill/>
                </a:ln>
                <a:solidFill>
                  <a:prstClr val="black"/>
                </a:solidFill>
                <a:effectLst/>
                <a:uLnTx/>
                <a:uFillTx/>
                <a:latin typeface="ＭＳ ゴシック" pitchFamily="49" charset="-128"/>
                <a:ea typeface="ＭＳ ゴシック" pitchFamily="49" charset="-128"/>
                <a:cs typeface="+mn-cs"/>
              </a:rPr>
              <a:t>号</a:t>
            </a:r>
          </a:p>
        </p:txBody>
      </p:sp>
      <p:sp>
        <p:nvSpPr>
          <p:cNvPr id="67" name="AutoShape 38"/>
          <p:cNvSpPr>
            <a:spLocks noChangeAspect="1" noChangeArrowheads="1"/>
          </p:cNvSpPr>
          <p:nvPr/>
        </p:nvSpPr>
        <p:spPr bwMode="auto">
          <a:xfrm rot="20492464">
            <a:off x="8953656" y="5212313"/>
            <a:ext cx="216112" cy="542907"/>
          </a:xfrm>
          <a:prstGeom prst="roundRect">
            <a:avLst>
              <a:gd name="adj" fmla="val 50000"/>
            </a:avLst>
          </a:prstGeom>
          <a:solidFill>
            <a:schemeClr val="bg1"/>
          </a:solidFill>
          <a:ln w="15875">
            <a:solidFill>
              <a:srgbClr val="000000"/>
            </a:solidFill>
            <a:round/>
            <a:headEnd/>
            <a:tailEnd/>
          </a:ln>
        </p:spPr>
        <p:txBody>
          <a:bodyPr vert="eaVert" lIns="7200" tIns="18000" rIns="18000" bIns="18000" anchor="ctr" anchorCtr="1">
            <a:spAutoFit/>
          </a:bodyPr>
          <a:lstStyle/>
          <a:p>
            <a:pPr marL="0" marR="0" lvl="0" indent="0" algn="ctr" defTabSz="914400" rtl="0" eaLnBrk="0" fontAlgn="auto" latinLnBrk="0" hangingPunct="0">
              <a:lnSpc>
                <a:spcPts val="1000"/>
              </a:lnSpc>
              <a:spcBef>
                <a:spcPts val="0"/>
              </a:spcBef>
              <a:spcAft>
                <a:spcPts val="0"/>
              </a:spcAft>
              <a:buClrTx/>
              <a:buSzTx/>
              <a:buFontTx/>
              <a:buNone/>
              <a:tabLst/>
              <a:defRPr/>
            </a:pPr>
            <a:r>
              <a:rPr kumimoji="0" lang="ja-JP" altLang="en-US" sz="1100" b="0" i="0" u="none" strike="noStrike" kern="1200" cap="none" spc="0" normalizeH="0" baseline="0" noProof="0" dirty="0">
                <a:ln>
                  <a:noFill/>
                </a:ln>
                <a:solidFill>
                  <a:prstClr val="black"/>
                </a:solidFill>
                <a:effectLst/>
                <a:uLnTx/>
                <a:uFillTx/>
                <a:latin typeface="ＭＳ ゴシック" pitchFamily="49" charset="-128"/>
                <a:ea typeface="ＭＳ ゴシック" pitchFamily="49" charset="-128"/>
                <a:cs typeface="+mn-cs"/>
              </a:rPr>
              <a:t>御堂筋</a:t>
            </a:r>
          </a:p>
        </p:txBody>
      </p:sp>
      <p:sp>
        <p:nvSpPr>
          <p:cNvPr id="23" name="正方形/長方形 22"/>
          <p:cNvSpPr/>
          <p:nvPr/>
        </p:nvSpPr>
        <p:spPr>
          <a:xfrm rot="195582">
            <a:off x="7300110" y="4830663"/>
            <a:ext cx="132864" cy="866792"/>
          </a:xfrm>
          <a:prstGeom prst="rect">
            <a:avLst/>
          </a:prstGeom>
          <a:solidFill>
            <a:schemeClr val="bg1"/>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eaVert" wrap="none"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10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四つ橋線西梅田駅</a:t>
            </a:r>
          </a:p>
        </p:txBody>
      </p:sp>
      <p:sp>
        <p:nvSpPr>
          <p:cNvPr id="56" name="スライド番号プレースホルダー 3"/>
          <p:cNvSpPr>
            <a:spLocks noGrp="1"/>
          </p:cNvSpPr>
          <p:nvPr>
            <p:ph type="sldNum" sz="quarter" idx="12"/>
          </p:nvPr>
        </p:nvSpPr>
        <p:spPr>
          <a:xfrm>
            <a:off x="10134600" y="6476387"/>
            <a:ext cx="2057400" cy="365125"/>
          </a:xfrm>
        </p:spPr>
        <p:txBody>
          <a:bodyPr/>
          <a:lstStyle/>
          <a:p>
            <a:fld id="{138CA411-231B-42B9-AF63-97A64194AA60}" type="slidenum">
              <a:rPr lang="ja-JP" altLang="en-US" sz="1400" b="1" smtClean="0">
                <a:solidFill>
                  <a:schemeClr val="tx1"/>
                </a:solidFill>
                <a:latin typeface="ＭＳ Ｐゴシック" panose="020B0600070205080204" pitchFamily="50" charset="-128"/>
                <a:ea typeface="ＭＳ Ｐゴシック" panose="020B0600070205080204" pitchFamily="50" charset="-128"/>
              </a:rPr>
              <a:pPr/>
              <a:t>7</a:t>
            </a:fld>
            <a:endParaRPr lang="ja-JP" altLang="en-US" sz="1400" b="1" dirty="0">
              <a:solidFill>
                <a:schemeClr val="tx1"/>
              </a:solidFill>
              <a:latin typeface="ＭＳ Ｐゴシック" panose="020B0600070205080204" pitchFamily="50" charset="-128"/>
              <a:ea typeface="ＭＳ Ｐゴシック" panose="020B0600070205080204" pitchFamily="50" charset="-128"/>
            </a:endParaRPr>
          </a:p>
        </p:txBody>
      </p:sp>
    </p:spTree>
    <p:extLst>
      <p:ext uri="{BB962C8B-B14F-4D97-AF65-F5344CB8AC3E}">
        <p14:creationId xmlns:p14="http://schemas.microsoft.com/office/powerpoint/2010/main" val="343663628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8" name="角丸四角形 207"/>
          <p:cNvSpPr/>
          <p:nvPr/>
        </p:nvSpPr>
        <p:spPr>
          <a:xfrm>
            <a:off x="1284894" y="443398"/>
            <a:ext cx="9633520" cy="834681"/>
          </a:xfrm>
          <a:prstGeom prst="roundRect">
            <a:avLst>
              <a:gd name="adj" fmla="val 12653"/>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36000" rIns="36000"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p:txBody>
      </p:sp>
      <p:sp>
        <p:nvSpPr>
          <p:cNvPr id="230" name="正方形/長方形 229"/>
          <p:cNvSpPr/>
          <p:nvPr/>
        </p:nvSpPr>
        <p:spPr>
          <a:xfrm>
            <a:off x="1343472" y="447082"/>
            <a:ext cx="9505056" cy="1077218"/>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＜めざす姿＞</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355600" marR="0" lvl="0" indent="-35560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a:t>
            </a:r>
            <a:r>
              <a:rPr kumimoji="1" lang="ja-JP" altLang="en-US" sz="16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　・コスモスクエア駅周辺地域において、先端技術開発等の多様で高度な都市機能の集積を図るとともに、臨海部の特性を活かした親水空間を創出し、快適で魅力ある都市環境を備えたまちづくりを行う。</a:t>
            </a:r>
          </a:p>
          <a:p>
            <a:pPr marL="355600" marR="0" lvl="0" indent="-355600" algn="l" defTabSz="9144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p:txBody>
      </p:sp>
      <p:sp>
        <p:nvSpPr>
          <p:cNvPr id="223" name="テキスト ボックス 222"/>
          <p:cNvSpPr txBox="1"/>
          <p:nvPr/>
        </p:nvSpPr>
        <p:spPr>
          <a:xfrm>
            <a:off x="4633737" y="2620516"/>
            <a:ext cx="2935833" cy="28870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○コスモスクエア駅周辺地域の土地利用</a:t>
            </a:r>
          </a:p>
        </p:txBody>
      </p:sp>
      <p:sp>
        <p:nvSpPr>
          <p:cNvPr id="227" name="正方形/長方形 226"/>
          <p:cNvSpPr/>
          <p:nvPr/>
        </p:nvSpPr>
        <p:spPr>
          <a:xfrm>
            <a:off x="1297958" y="1402740"/>
            <a:ext cx="9626426" cy="795479"/>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800" b="0" i="0" u="none" strike="noStrike" kern="1200" cap="none" spc="0" normalizeH="0" baseline="0" noProof="0" dirty="0">
              <a:ln>
                <a:noFill/>
              </a:ln>
              <a:solidFill>
                <a:srgbClr val="FF0000"/>
              </a:solidFill>
              <a:effectLst/>
              <a:uLnTx/>
              <a:uFillTx/>
              <a:latin typeface="ＭＳ Ｐ明朝" pitchFamily="18" charset="-128"/>
              <a:ea typeface="ＭＳ Ｐ明朝"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・市有地及び民間企業の所有地において十分な活用がされていない。</a:t>
            </a:r>
            <a:endPar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・個別の街区単位で開発が行われてきたため、全体としての統一感に欠ける（パッチワーク的な開発状況）。</a:t>
            </a:r>
          </a:p>
        </p:txBody>
      </p:sp>
      <p:sp>
        <p:nvSpPr>
          <p:cNvPr id="255" name="正方形/長方形 254"/>
          <p:cNvSpPr/>
          <p:nvPr/>
        </p:nvSpPr>
        <p:spPr>
          <a:xfrm>
            <a:off x="1284894" y="1389676"/>
            <a:ext cx="1365000" cy="360040"/>
          </a:xfrm>
          <a:prstGeom prst="rect">
            <a:avLst/>
          </a:prstGeom>
          <a:solidFill>
            <a:schemeClr val="tx1"/>
          </a:solidFill>
          <a:ln w="12700"/>
        </p:spPr>
        <p:style>
          <a:lnRef idx="2">
            <a:schemeClr val="accent1">
              <a:shade val="50000"/>
            </a:schemeClr>
          </a:lnRef>
          <a:fillRef idx="1">
            <a:schemeClr val="accent1"/>
          </a:fillRef>
          <a:effectRef idx="0">
            <a:schemeClr val="accent1"/>
          </a:effectRef>
          <a:fontRef idx="minor">
            <a:schemeClr val="lt1"/>
          </a:fontRef>
        </p:style>
        <p:txBody>
          <a:bodyPr lIns="36000" rIns="3600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50" charset="-128"/>
                <a:cs typeface="+mn-cs"/>
              </a:rPr>
              <a:t>取組前</a:t>
            </a:r>
          </a:p>
        </p:txBody>
      </p:sp>
      <p:sp>
        <p:nvSpPr>
          <p:cNvPr id="260" name="正方形/長方形 259"/>
          <p:cNvSpPr/>
          <p:nvPr/>
        </p:nvSpPr>
        <p:spPr>
          <a:xfrm>
            <a:off x="1297958" y="2454371"/>
            <a:ext cx="1365000" cy="360040"/>
          </a:xfrm>
          <a:prstGeom prst="rect">
            <a:avLst/>
          </a:prstGeom>
          <a:solidFill>
            <a:schemeClr val="tx1"/>
          </a:solidFill>
          <a:ln w="12700"/>
        </p:spPr>
        <p:style>
          <a:lnRef idx="2">
            <a:schemeClr val="accent1">
              <a:shade val="50000"/>
            </a:schemeClr>
          </a:lnRef>
          <a:fillRef idx="1">
            <a:schemeClr val="accent1"/>
          </a:fillRef>
          <a:effectRef idx="0">
            <a:schemeClr val="accent1"/>
          </a:effectRef>
          <a:fontRef idx="minor">
            <a:schemeClr val="lt1"/>
          </a:fontRef>
        </p:style>
        <p:txBody>
          <a:bodyPr lIns="36000" rIns="3600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50" charset="-128"/>
                <a:cs typeface="+mn-cs"/>
              </a:rPr>
              <a:t>取組後～将来</a:t>
            </a:r>
          </a:p>
        </p:txBody>
      </p:sp>
      <p:sp>
        <p:nvSpPr>
          <p:cNvPr id="176" name="右矢印 175"/>
          <p:cNvSpPr/>
          <p:nvPr/>
        </p:nvSpPr>
        <p:spPr>
          <a:xfrm rot="5400000">
            <a:off x="5930610" y="2115524"/>
            <a:ext cx="216024" cy="648072"/>
          </a:xfrm>
          <a:prstGeom prst="rightArrow">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210" name="Rectangle 2"/>
          <p:cNvSpPr txBox="1">
            <a:spLocks noChangeArrowheads="1"/>
          </p:cNvSpPr>
          <p:nvPr/>
        </p:nvSpPr>
        <p:spPr bwMode="auto">
          <a:xfrm>
            <a:off x="1143000" y="3683"/>
            <a:ext cx="9906000" cy="408111"/>
          </a:xfrm>
          <a:prstGeom prst="rect">
            <a:avLst/>
          </a:prstGeom>
          <a:gradFill rotWithShape="1">
            <a:gsLst>
              <a:gs pos="0">
                <a:srgbClr val="000066"/>
              </a:gs>
              <a:gs pos="50000">
                <a:srgbClr val="0000FF"/>
              </a:gs>
              <a:gs pos="100000">
                <a:srgbClr val="000066"/>
              </a:gs>
            </a:gsLst>
            <a:lin ang="5400000" scaled="1"/>
          </a:gradFill>
          <a:ln w="9525">
            <a:noFill/>
            <a:miter lim="800000"/>
            <a:headEnd/>
            <a:tailEnd/>
          </a:ln>
        </p:spPr>
        <p:txBody>
          <a:bodyPr vert="horz" wrap="square" lIns="91428" tIns="45714" rIns="91428" bIns="45714" numCol="1" anchor="ctr"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rPr>
              <a:t>７</a:t>
            </a:r>
            <a:r>
              <a:rPr kumimoji="1" lang="ja-JP" altLang="en-US" sz="2000" b="1" i="0" u="none" strike="noStrike" kern="1200" cap="none" spc="0" normalizeH="0" baseline="0" noProof="0" dirty="0" err="1" smtClean="0">
                <a:ln>
                  <a:noFill/>
                </a:ln>
                <a:solidFill>
                  <a:prstClr val="white"/>
                </a:solidFill>
                <a:effectLst/>
                <a:uLnTx/>
                <a:uFillTx/>
                <a:latin typeface="ＭＳ ゴシック" pitchFamily="49" charset="-128"/>
                <a:ea typeface="ＭＳ ゴシック" pitchFamily="49" charset="-128"/>
                <a:cs typeface="+mn-cs"/>
              </a:rPr>
              <a:t>．</a:t>
            </a:r>
            <a:r>
              <a:rPr kumimoji="1" lang="ja-JP" altLang="en-US" sz="20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rPr>
              <a:t>夢洲等</a:t>
            </a:r>
            <a:r>
              <a:rPr kumimoji="1" lang="en-US" altLang="ja-JP" sz="20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rPr>
              <a:t>【</a:t>
            </a:r>
            <a:r>
              <a:rPr kumimoji="1" lang="ja-JP" altLang="en-US" sz="20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rPr>
              <a:t>コスモスクエア駅周辺地域（咲洲）</a:t>
            </a:r>
            <a:r>
              <a:rPr kumimoji="1" lang="en-US" altLang="ja-JP" sz="20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rPr>
              <a:t>】</a:t>
            </a:r>
          </a:p>
        </p:txBody>
      </p:sp>
      <p:grpSp>
        <p:nvGrpSpPr>
          <p:cNvPr id="189" name="グループ化 188"/>
          <p:cNvGrpSpPr/>
          <p:nvPr/>
        </p:nvGrpSpPr>
        <p:grpSpPr>
          <a:xfrm>
            <a:off x="1535411" y="2991868"/>
            <a:ext cx="7557793" cy="3551771"/>
            <a:chOff x="1166813" y="1196756"/>
            <a:chExt cx="9772658" cy="4592643"/>
          </a:xfrm>
        </p:grpSpPr>
        <p:sp>
          <p:nvSpPr>
            <p:cNvPr id="192" name="Rectangle 2"/>
            <p:cNvSpPr>
              <a:spLocks noChangeArrowheads="1"/>
            </p:cNvSpPr>
            <p:nvPr/>
          </p:nvSpPr>
          <p:spPr bwMode="auto">
            <a:xfrm>
              <a:off x="1256375" y="1231667"/>
              <a:ext cx="9661525" cy="4467226"/>
            </a:xfrm>
            <a:prstGeom prst="rect">
              <a:avLst/>
            </a:prstGeom>
            <a:solidFill>
              <a:schemeClr val="bg1"/>
            </a:solidFill>
            <a:ln>
              <a:noFill/>
            </a:ln>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grpSp>
          <p:nvGrpSpPr>
            <p:cNvPr id="194" name="Group 3"/>
            <p:cNvGrpSpPr>
              <a:grpSpLocks/>
            </p:cNvGrpSpPr>
            <p:nvPr/>
          </p:nvGrpSpPr>
          <p:grpSpPr bwMode="auto">
            <a:xfrm>
              <a:off x="1257304" y="1385664"/>
              <a:ext cx="9667875" cy="4329112"/>
              <a:chOff x="60" y="1424"/>
              <a:chExt cx="5620" cy="2727"/>
            </a:xfrm>
          </p:grpSpPr>
          <p:sp>
            <p:nvSpPr>
              <p:cNvPr id="604" name="Freeform 4"/>
              <p:cNvSpPr>
                <a:spLocks/>
              </p:cNvSpPr>
              <p:nvPr/>
            </p:nvSpPr>
            <p:spPr bwMode="auto">
              <a:xfrm>
                <a:off x="60" y="1424"/>
                <a:ext cx="5620" cy="2727"/>
              </a:xfrm>
              <a:custGeom>
                <a:avLst/>
                <a:gdLst>
                  <a:gd name="T0" fmla="*/ 49 w 5762"/>
                  <a:gd name="T1" fmla="*/ 12 h 2838"/>
                  <a:gd name="T2" fmla="*/ 20 w 5762"/>
                  <a:gd name="T3" fmla="*/ 12 h 2838"/>
                  <a:gd name="T4" fmla="*/ 2 w 5762"/>
                  <a:gd name="T5" fmla="*/ 12 h 2838"/>
                  <a:gd name="T6" fmla="*/ 0 w 5762"/>
                  <a:gd name="T7" fmla="*/ 12 h 2838"/>
                  <a:gd name="T8" fmla="*/ 20 w 5762"/>
                  <a:gd name="T9" fmla="*/ 12 h 2838"/>
                  <a:gd name="T10" fmla="*/ 27 w 5762"/>
                  <a:gd name="T11" fmla="*/ 12 h 2838"/>
                  <a:gd name="T12" fmla="*/ 30 w 5762"/>
                  <a:gd name="T13" fmla="*/ 12 h 2838"/>
                  <a:gd name="T14" fmla="*/ 33 w 5762"/>
                  <a:gd name="T15" fmla="*/ 12 h 2838"/>
                  <a:gd name="T16" fmla="*/ 40 w 5762"/>
                  <a:gd name="T17" fmla="*/ 12 h 2838"/>
                  <a:gd name="T18" fmla="*/ 41 w 5762"/>
                  <a:gd name="T19" fmla="*/ 12 h 2838"/>
                  <a:gd name="T20" fmla="*/ 44 w 5762"/>
                  <a:gd name="T21" fmla="*/ 12 h 2838"/>
                  <a:gd name="T22" fmla="*/ 48 w 5762"/>
                  <a:gd name="T23" fmla="*/ 12 h 2838"/>
                  <a:gd name="T24" fmla="*/ 50 w 5762"/>
                  <a:gd name="T25" fmla="*/ 12 h 2838"/>
                  <a:gd name="T26" fmla="*/ 53 w 5762"/>
                  <a:gd name="T27" fmla="*/ 12 h 2838"/>
                  <a:gd name="T28" fmla="*/ 53 w 5762"/>
                  <a:gd name="T29" fmla="*/ 12 h 2838"/>
                  <a:gd name="T30" fmla="*/ 57 w 5762"/>
                  <a:gd name="T31" fmla="*/ 12 h 2838"/>
                  <a:gd name="T32" fmla="*/ 57 w 5762"/>
                  <a:gd name="T33" fmla="*/ 12 h 2838"/>
                  <a:gd name="T34" fmla="*/ 80 w 5762"/>
                  <a:gd name="T35" fmla="*/ 0 h 2838"/>
                  <a:gd name="T36" fmla="*/ 83 w 5762"/>
                  <a:gd name="T37" fmla="*/ 12 h 2838"/>
                  <a:gd name="T38" fmla="*/ 84 w 5762"/>
                  <a:gd name="T39" fmla="*/ 6 h 2838"/>
                  <a:gd name="T40" fmla="*/ 112 w 5762"/>
                  <a:gd name="T41" fmla="*/ 12 h 2838"/>
                  <a:gd name="T42" fmla="*/ 128 w 5762"/>
                  <a:gd name="T43" fmla="*/ 12 h 2838"/>
                  <a:gd name="T44" fmla="*/ 128 w 5762"/>
                  <a:gd name="T45" fmla="*/ 12 h 2838"/>
                  <a:gd name="T46" fmla="*/ 43 w 5762"/>
                  <a:gd name="T47" fmla="*/ 12 h 2838"/>
                  <a:gd name="T48" fmla="*/ 55 w 5762"/>
                  <a:gd name="T49" fmla="*/ 12 h 2838"/>
                  <a:gd name="T50" fmla="*/ 49 w 5762"/>
                  <a:gd name="T51" fmla="*/ 12 h 283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5762"/>
                  <a:gd name="T79" fmla="*/ 0 h 2838"/>
                  <a:gd name="T80" fmla="*/ 5762 w 5762"/>
                  <a:gd name="T81" fmla="*/ 2838 h 283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5762" h="2838">
                    <a:moveTo>
                      <a:pt x="2096" y="1806"/>
                    </a:moveTo>
                    <a:lnTo>
                      <a:pt x="278" y="2838"/>
                    </a:lnTo>
                    <a:lnTo>
                      <a:pt x="2" y="2832"/>
                    </a:lnTo>
                    <a:lnTo>
                      <a:pt x="0" y="1019"/>
                    </a:lnTo>
                    <a:lnTo>
                      <a:pt x="797" y="870"/>
                    </a:lnTo>
                    <a:lnTo>
                      <a:pt x="1241" y="600"/>
                    </a:lnTo>
                    <a:lnTo>
                      <a:pt x="1310" y="564"/>
                    </a:lnTo>
                    <a:lnTo>
                      <a:pt x="1430" y="480"/>
                    </a:lnTo>
                    <a:lnTo>
                      <a:pt x="1676" y="396"/>
                    </a:lnTo>
                    <a:lnTo>
                      <a:pt x="1754" y="432"/>
                    </a:lnTo>
                    <a:lnTo>
                      <a:pt x="1889" y="375"/>
                    </a:lnTo>
                    <a:lnTo>
                      <a:pt x="2045" y="372"/>
                    </a:lnTo>
                    <a:lnTo>
                      <a:pt x="2183" y="348"/>
                    </a:lnTo>
                    <a:lnTo>
                      <a:pt x="2318" y="306"/>
                    </a:lnTo>
                    <a:lnTo>
                      <a:pt x="2351" y="357"/>
                    </a:lnTo>
                    <a:lnTo>
                      <a:pt x="2597" y="276"/>
                    </a:lnTo>
                    <a:lnTo>
                      <a:pt x="2576" y="192"/>
                    </a:lnTo>
                    <a:lnTo>
                      <a:pt x="3584" y="0"/>
                    </a:lnTo>
                    <a:lnTo>
                      <a:pt x="3677" y="78"/>
                    </a:lnTo>
                    <a:lnTo>
                      <a:pt x="3764" y="6"/>
                    </a:lnTo>
                    <a:lnTo>
                      <a:pt x="5072" y="762"/>
                    </a:lnTo>
                    <a:lnTo>
                      <a:pt x="5762" y="761"/>
                    </a:lnTo>
                    <a:lnTo>
                      <a:pt x="5761" y="2832"/>
                    </a:lnTo>
                    <a:lnTo>
                      <a:pt x="1826" y="2838"/>
                    </a:lnTo>
                    <a:lnTo>
                      <a:pt x="2492" y="2442"/>
                    </a:lnTo>
                    <a:lnTo>
                      <a:pt x="2096" y="1806"/>
                    </a:lnTo>
                    <a:close/>
                  </a:path>
                </a:pathLst>
              </a:custGeom>
              <a:solidFill>
                <a:schemeClr val="bg1">
                  <a:lumMod val="85000"/>
                </a:schemeClr>
              </a:solidFill>
              <a:ln>
                <a:noFill/>
              </a:ln>
              <a:extLst>
                <a:ext uri="{91240B29-F687-4F45-9708-019B960494DF}">
                  <a14:hiddenLine xmlns:a14="http://schemas.microsoft.com/office/drawing/2010/main" w="12700" cap="flat" cmpd="sng">
                    <a:solidFill>
                      <a:srgbClr val="000000"/>
                    </a:solidFill>
                    <a:prstDash val="solid"/>
                    <a:round/>
                    <a:headEnd type="none" w="med" len="med"/>
                    <a:tailEnd type="none" w="med" len="me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3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605" name="Oval 5"/>
              <p:cNvSpPr>
                <a:spLocks noChangeArrowheads="1"/>
              </p:cNvSpPr>
              <p:nvPr/>
            </p:nvSpPr>
            <p:spPr bwMode="auto">
              <a:xfrm>
                <a:off x="187" y="1935"/>
                <a:ext cx="123" cy="124"/>
              </a:xfrm>
              <a:prstGeom prst="ellipse">
                <a:avLst/>
              </a:prstGeom>
              <a:solidFill>
                <a:schemeClr val="bg1">
                  <a:lumMod val="85000"/>
                </a:schemeClr>
              </a:solidFill>
              <a:ln>
                <a:noFill/>
              </a:ln>
              <a:extLst>
                <a:ext uri="{91240B29-F687-4F45-9708-019B960494DF}">
                  <a14:hiddenLine xmlns:a14="http://schemas.microsoft.com/office/drawing/2010/main" w="12700">
                    <a:solidFill>
                      <a:srgbClr val="000000"/>
                    </a:solidFill>
                    <a:round/>
                    <a:headEnd/>
                    <a:tailEnd/>
                  </a14:hiddenLine>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grpSp>
        <p:sp>
          <p:nvSpPr>
            <p:cNvPr id="195" name="Freeform 16"/>
            <p:cNvSpPr>
              <a:spLocks/>
            </p:cNvSpPr>
            <p:nvPr/>
          </p:nvSpPr>
          <p:spPr bwMode="auto">
            <a:xfrm>
              <a:off x="6334127" y="1844457"/>
              <a:ext cx="698500" cy="288925"/>
            </a:xfrm>
            <a:custGeom>
              <a:avLst/>
              <a:gdLst>
                <a:gd name="T0" fmla="*/ 0 w 418"/>
                <a:gd name="T1" fmla="*/ 2147483646 h 189"/>
                <a:gd name="T2" fmla="*/ 2147483646 w 418"/>
                <a:gd name="T3" fmla="*/ 2147483646 h 189"/>
                <a:gd name="T4" fmla="*/ 2147483646 w 418"/>
                <a:gd name="T5" fmla="*/ 2147483646 h 189"/>
                <a:gd name="T6" fmla="*/ 2147483646 w 418"/>
                <a:gd name="T7" fmla="*/ 0 h 189"/>
                <a:gd name="T8" fmla="*/ 2147483646 w 418"/>
                <a:gd name="T9" fmla="*/ 2147483646 h 189"/>
                <a:gd name="T10" fmla="*/ 0 w 418"/>
                <a:gd name="T11" fmla="*/ 2147483646 h 189"/>
                <a:gd name="T12" fmla="*/ 0 60000 65536"/>
                <a:gd name="T13" fmla="*/ 0 60000 65536"/>
                <a:gd name="T14" fmla="*/ 0 60000 65536"/>
                <a:gd name="T15" fmla="*/ 0 60000 65536"/>
                <a:gd name="T16" fmla="*/ 0 60000 65536"/>
                <a:gd name="T17" fmla="*/ 0 60000 65536"/>
                <a:gd name="T18" fmla="*/ 0 w 418"/>
                <a:gd name="T19" fmla="*/ 0 h 189"/>
                <a:gd name="T20" fmla="*/ 418 w 418"/>
                <a:gd name="T21" fmla="*/ 189 h 189"/>
              </a:gdLst>
              <a:ahLst/>
              <a:cxnLst>
                <a:cxn ang="T12">
                  <a:pos x="T0" y="T1"/>
                </a:cxn>
                <a:cxn ang="T13">
                  <a:pos x="T2" y="T3"/>
                </a:cxn>
                <a:cxn ang="T14">
                  <a:pos x="T4" y="T5"/>
                </a:cxn>
                <a:cxn ang="T15">
                  <a:pos x="T6" y="T7"/>
                </a:cxn>
                <a:cxn ang="T16">
                  <a:pos x="T8" y="T9"/>
                </a:cxn>
                <a:cxn ang="T17">
                  <a:pos x="T10" y="T11"/>
                </a:cxn>
              </a:cxnLst>
              <a:rect l="T18" t="T19" r="T20" b="T21"/>
              <a:pathLst>
                <a:path w="418" h="189">
                  <a:moveTo>
                    <a:pt x="0" y="119"/>
                  </a:moveTo>
                  <a:lnTo>
                    <a:pt x="39" y="189"/>
                  </a:lnTo>
                  <a:lnTo>
                    <a:pt x="418" y="125"/>
                  </a:lnTo>
                  <a:lnTo>
                    <a:pt x="417" y="0"/>
                  </a:lnTo>
                  <a:lnTo>
                    <a:pt x="147" y="54"/>
                  </a:lnTo>
                  <a:lnTo>
                    <a:pt x="0" y="119"/>
                  </a:lnTo>
                  <a:close/>
                </a:path>
              </a:pathLst>
            </a:custGeom>
            <a:solidFill>
              <a:srgbClr val="99FF99"/>
            </a:solidFill>
            <a:ln>
              <a:noFill/>
            </a:ln>
            <a:extLst>
              <a:ext uri="{91240B29-F687-4F45-9708-019B960494DF}">
                <a14:hiddenLine xmlns:a14="http://schemas.microsoft.com/office/drawing/2010/main" w="12700" cap="flat" cmpd="sng">
                  <a:solidFill>
                    <a:srgbClr val="000000"/>
                  </a:solidFill>
                  <a:prstDash val="solid"/>
                  <a:round/>
                  <a:headEnd type="none" w="med" len="med"/>
                  <a:tailEnd type="none" w="med" len="me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197" name="Freeform 17"/>
            <p:cNvSpPr>
              <a:spLocks/>
            </p:cNvSpPr>
            <p:nvPr/>
          </p:nvSpPr>
          <p:spPr bwMode="auto">
            <a:xfrm>
              <a:off x="4894268" y="2117509"/>
              <a:ext cx="398463" cy="303213"/>
            </a:xfrm>
            <a:custGeom>
              <a:avLst/>
              <a:gdLst>
                <a:gd name="T0" fmla="*/ 0 w 238"/>
                <a:gd name="T1" fmla="*/ 2147483646 h 199"/>
                <a:gd name="T2" fmla="*/ 2147483646 w 238"/>
                <a:gd name="T3" fmla="*/ 2147483646 h 199"/>
                <a:gd name="T4" fmla="*/ 2147483646 w 238"/>
                <a:gd name="T5" fmla="*/ 2147483646 h 199"/>
                <a:gd name="T6" fmla="*/ 2147483646 w 238"/>
                <a:gd name="T7" fmla="*/ 0 h 199"/>
                <a:gd name="T8" fmla="*/ 0 w 238"/>
                <a:gd name="T9" fmla="*/ 2147483646 h 199"/>
                <a:gd name="T10" fmla="*/ 0 60000 65536"/>
                <a:gd name="T11" fmla="*/ 0 60000 65536"/>
                <a:gd name="T12" fmla="*/ 0 60000 65536"/>
                <a:gd name="T13" fmla="*/ 0 60000 65536"/>
                <a:gd name="T14" fmla="*/ 0 60000 65536"/>
                <a:gd name="T15" fmla="*/ 0 w 238"/>
                <a:gd name="T16" fmla="*/ 0 h 199"/>
                <a:gd name="T17" fmla="*/ 238 w 238"/>
                <a:gd name="T18" fmla="*/ 199 h 199"/>
              </a:gdLst>
              <a:ahLst/>
              <a:cxnLst>
                <a:cxn ang="T10">
                  <a:pos x="T0" y="T1"/>
                </a:cxn>
                <a:cxn ang="T11">
                  <a:pos x="T2" y="T3"/>
                </a:cxn>
                <a:cxn ang="T12">
                  <a:pos x="T4" y="T5"/>
                </a:cxn>
                <a:cxn ang="T13">
                  <a:pos x="T6" y="T7"/>
                </a:cxn>
                <a:cxn ang="T14">
                  <a:pos x="T8" y="T9"/>
                </a:cxn>
              </a:cxnLst>
              <a:rect l="T15" t="T16" r="T17" b="T18"/>
              <a:pathLst>
                <a:path w="238" h="199">
                  <a:moveTo>
                    <a:pt x="0" y="79"/>
                  </a:moveTo>
                  <a:lnTo>
                    <a:pt x="64" y="199"/>
                  </a:lnTo>
                  <a:lnTo>
                    <a:pt x="238" y="111"/>
                  </a:lnTo>
                  <a:lnTo>
                    <a:pt x="168" y="0"/>
                  </a:lnTo>
                  <a:lnTo>
                    <a:pt x="0" y="79"/>
                  </a:lnTo>
                  <a:close/>
                </a:path>
              </a:pathLst>
            </a:custGeom>
            <a:solidFill>
              <a:srgbClr val="99FF99"/>
            </a:solidFill>
            <a:ln>
              <a:noFill/>
            </a:ln>
            <a:extLst>
              <a:ext uri="{91240B29-F687-4F45-9708-019B960494DF}">
                <a14:hiddenLine xmlns:a14="http://schemas.microsoft.com/office/drawing/2010/main" w="12700" cap="flat" cmpd="sng">
                  <a:solidFill>
                    <a:srgbClr val="000000"/>
                  </a:solidFill>
                  <a:prstDash val="solid"/>
                  <a:round/>
                  <a:headEnd type="none" w="med" len="med"/>
                  <a:tailEnd type="none" w="med" len="me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199" name="Freeform 21"/>
            <p:cNvSpPr>
              <a:spLocks/>
            </p:cNvSpPr>
            <p:nvPr/>
          </p:nvSpPr>
          <p:spPr bwMode="auto">
            <a:xfrm>
              <a:off x="3522668" y="1847634"/>
              <a:ext cx="3943351" cy="1108075"/>
            </a:xfrm>
            <a:custGeom>
              <a:avLst/>
              <a:gdLst>
                <a:gd name="T0" fmla="*/ 0 w 10030"/>
                <a:gd name="T1" fmla="*/ 2147483646 h 10000"/>
                <a:gd name="T2" fmla="*/ 2147483646 w 10030"/>
                <a:gd name="T3" fmla="*/ 2147483646 h 10000"/>
                <a:gd name="T4" fmla="*/ 2147483646 w 10030"/>
                <a:gd name="T5" fmla="*/ 2147483646 h 10000"/>
                <a:gd name="T6" fmla="*/ 2147483646 w 10030"/>
                <a:gd name="T7" fmla="*/ 2147483646 h 10000"/>
                <a:gd name="T8" fmla="*/ 2147483646 w 10030"/>
                <a:gd name="T9" fmla="*/ 2147483646 h 10000"/>
                <a:gd name="T10" fmla="*/ 2147483646 w 10030"/>
                <a:gd name="T11" fmla="*/ 2147483646 h 10000"/>
                <a:gd name="T12" fmla="*/ 2147483646 w 10030"/>
                <a:gd name="T13" fmla="*/ 2147483646 h 10000"/>
                <a:gd name="T14" fmla="*/ 2147483646 w 10030"/>
                <a:gd name="T15" fmla="*/ 2147483646 h 10000"/>
                <a:gd name="T16" fmla="*/ 2147483646 w 10030"/>
                <a:gd name="T17" fmla="*/ 2147483646 h 10000"/>
                <a:gd name="T18" fmla="*/ 2147483646 w 10030"/>
                <a:gd name="T19" fmla="*/ 2147483646 h 10000"/>
                <a:gd name="T20" fmla="*/ 2147483646 w 10030"/>
                <a:gd name="T21" fmla="*/ 2147483646 h 10000"/>
                <a:gd name="T22" fmla="*/ 2147483646 w 10030"/>
                <a:gd name="T23" fmla="*/ 2147483646 h 10000"/>
                <a:gd name="T24" fmla="*/ 2147483646 w 10030"/>
                <a:gd name="T25" fmla="*/ 2147483646 h 10000"/>
                <a:gd name="T26" fmla="*/ 2147483646 w 10030"/>
                <a:gd name="T27" fmla="*/ 2147483646 h 10000"/>
                <a:gd name="T28" fmla="*/ 2147483646 w 10030"/>
                <a:gd name="T29" fmla="*/ 2147483646 h 10000"/>
                <a:gd name="T30" fmla="*/ 2147483646 w 10030"/>
                <a:gd name="T31" fmla="*/ 2147483646 h 10000"/>
                <a:gd name="T32" fmla="*/ 2147483646 w 10030"/>
                <a:gd name="T33" fmla="*/ 2147483646 h 10000"/>
                <a:gd name="T34" fmla="*/ 2147483646 w 10030"/>
                <a:gd name="T35" fmla="*/ 2147483646 h 10000"/>
                <a:gd name="T36" fmla="*/ 2147483646 w 10030"/>
                <a:gd name="T37" fmla="*/ 2147483646 h 10000"/>
                <a:gd name="T38" fmla="*/ 2147483646 w 10030"/>
                <a:gd name="T39" fmla="*/ 2147483646 h 10000"/>
                <a:gd name="T40" fmla="*/ 2147483646 w 10030"/>
                <a:gd name="T41" fmla="*/ 2147483646 h 10000"/>
                <a:gd name="T42" fmla="*/ 2147483646 w 10030"/>
                <a:gd name="T43" fmla="*/ 2147483646 h 10000"/>
                <a:gd name="T44" fmla="*/ 2147483646 w 10030"/>
                <a:gd name="T45" fmla="*/ 0 h 100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0030" h="10000">
                  <a:moveTo>
                    <a:pt x="0" y="3088"/>
                  </a:moveTo>
                  <a:cubicBezTo>
                    <a:pt x="158" y="3763"/>
                    <a:pt x="777" y="6686"/>
                    <a:pt x="1063" y="7731"/>
                  </a:cubicBezTo>
                  <a:cubicBezTo>
                    <a:pt x="1349" y="8776"/>
                    <a:pt x="1503" y="9000"/>
                    <a:pt x="1717" y="9358"/>
                  </a:cubicBezTo>
                  <a:cubicBezTo>
                    <a:pt x="1929" y="9716"/>
                    <a:pt x="2129" y="9840"/>
                    <a:pt x="2352" y="9923"/>
                  </a:cubicBezTo>
                  <a:cubicBezTo>
                    <a:pt x="2573" y="10006"/>
                    <a:pt x="2800" y="10075"/>
                    <a:pt x="3043" y="9840"/>
                  </a:cubicBezTo>
                  <a:cubicBezTo>
                    <a:pt x="3286" y="9606"/>
                    <a:pt x="3581" y="8917"/>
                    <a:pt x="3811" y="8476"/>
                  </a:cubicBezTo>
                  <a:cubicBezTo>
                    <a:pt x="4041" y="8034"/>
                    <a:pt x="4267" y="7456"/>
                    <a:pt x="4429" y="7208"/>
                  </a:cubicBezTo>
                  <a:cubicBezTo>
                    <a:pt x="4591" y="6960"/>
                    <a:pt x="4673" y="7112"/>
                    <a:pt x="4783" y="6988"/>
                  </a:cubicBezTo>
                  <a:cubicBezTo>
                    <a:pt x="4894" y="6864"/>
                    <a:pt x="5009" y="6615"/>
                    <a:pt x="5095" y="6450"/>
                  </a:cubicBezTo>
                  <a:cubicBezTo>
                    <a:pt x="5180" y="6285"/>
                    <a:pt x="5206" y="6092"/>
                    <a:pt x="5282" y="5995"/>
                  </a:cubicBezTo>
                  <a:cubicBezTo>
                    <a:pt x="5360" y="5899"/>
                    <a:pt x="5436" y="5871"/>
                    <a:pt x="5564" y="5830"/>
                  </a:cubicBezTo>
                  <a:cubicBezTo>
                    <a:pt x="5692" y="5789"/>
                    <a:pt x="5880" y="5871"/>
                    <a:pt x="6063" y="5761"/>
                  </a:cubicBezTo>
                  <a:cubicBezTo>
                    <a:pt x="6246" y="5651"/>
                    <a:pt x="6524" y="5168"/>
                    <a:pt x="6677" y="5141"/>
                  </a:cubicBezTo>
                  <a:cubicBezTo>
                    <a:pt x="6831" y="5113"/>
                    <a:pt x="6848" y="5292"/>
                    <a:pt x="6985" y="5595"/>
                  </a:cubicBezTo>
                  <a:cubicBezTo>
                    <a:pt x="7121" y="5899"/>
                    <a:pt x="7283" y="6836"/>
                    <a:pt x="7488" y="6946"/>
                  </a:cubicBezTo>
                  <a:cubicBezTo>
                    <a:pt x="7692" y="7056"/>
                    <a:pt x="8013" y="6381"/>
                    <a:pt x="8217" y="6243"/>
                  </a:cubicBezTo>
                  <a:cubicBezTo>
                    <a:pt x="8422" y="6105"/>
                    <a:pt x="8533" y="6105"/>
                    <a:pt x="8725" y="6133"/>
                  </a:cubicBezTo>
                  <a:cubicBezTo>
                    <a:pt x="8917" y="6161"/>
                    <a:pt x="9198" y="6450"/>
                    <a:pt x="9365" y="6450"/>
                  </a:cubicBezTo>
                  <a:cubicBezTo>
                    <a:pt x="9531" y="6450"/>
                    <a:pt x="9625" y="6367"/>
                    <a:pt x="9736" y="6161"/>
                  </a:cubicBezTo>
                  <a:cubicBezTo>
                    <a:pt x="9846" y="5954"/>
                    <a:pt x="9987" y="5802"/>
                    <a:pt x="10022" y="5182"/>
                  </a:cubicBezTo>
                  <a:cubicBezTo>
                    <a:pt x="10056" y="4562"/>
                    <a:pt x="9983" y="3115"/>
                    <a:pt x="9941" y="2398"/>
                  </a:cubicBezTo>
                  <a:cubicBezTo>
                    <a:pt x="9898" y="1681"/>
                    <a:pt x="9779" y="1310"/>
                    <a:pt x="9766" y="910"/>
                  </a:cubicBezTo>
                  <a:cubicBezTo>
                    <a:pt x="9753" y="510"/>
                    <a:pt x="9834" y="193"/>
                    <a:pt x="9851" y="0"/>
                  </a:cubicBezTo>
                </a:path>
              </a:pathLst>
            </a:custGeom>
            <a:noFill/>
            <a:ln w="69850">
              <a:solidFill>
                <a:srgbClr val="99CCFF"/>
              </a:solidFill>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200" name="Freeform 22"/>
            <p:cNvSpPr>
              <a:spLocks/>
            </p:cNvSpPr>
            <p:nvPr/>
          </p:nvSpPr>
          <p:spPr bwMode="auto">
            <a:xfrm>
              <a:off x="5060951" y="2582648"/>
              <a:ext cx="127000" cy="130175"/>
            </a:xfrm>
            <a:custGeom>
              <a:avLst/>
              <a:gdLst>
                <a:gd name="T0" fmla="*/ 0 w 76"/>
                <a:gd name="T1" fmla="*/ 2147483646 h 86"/>
                <a:gd name="T2" fmla="*/ 2147483646 w 76"/>
                <a:gd name="T3" fmla="*/ 2147483646 h 86"/>
                <a:gd name="T4" fmla="*/ 2147483646 w 76"/>
                <a:gd name="T5" fmla="*/ 2147483646 h 86"/>
                <a:gd name="T6" fmla="*/ 2147483646 w 76"/>
                <a:gd name="T7" fmla="*/ 0 h 86"/>
                <a:gd name="T8" fmla="*/ 0 w 76"/>
                <a:gd name="T9" fmla="*/ 2147483646 h 86"/>
                <a:gd name="T10" fmla="*/ 0 60000 65536"/>
                <a:gd name="T11" fmla="*/ 0 60000 65536"/>
                <a:gd name="T12" fmla="*/ 0 60000 65536"/>
                <a:gd name="T13" fmla="*/ 0 60000 65536"/>
                <a:gd name="T14" fmla="*/ 0 60000 65536"/>
                <a:gd name="T15" fmla="*/ 0 w 76"/>
                <a:gd name="T16" fmla="*/ 0 h 86"/>
                <a:gd name="T17" fmla="*/ 76 w 76"/>
                <a:gd name="T18" fmla="*/ 86 h 86"/>
              </a:gdLst>
              <a:ahLst/>
              <a:cxnLst>
                <a:cxn ang="T10">
                  <a:pos x="T0" y="T1"/>
                </a:cxn>
                <a:cxn ang="T11">
                  <a:pos x="T2" y="T3"/>
                </a:cxn>
                <a:cxn ang="T12">
                  <a:pos x="T4" y="T5"/>
                </a:cxn>
                <a:cxn ang="T13">
                  <a:pos x="T6" y="T7"/>
                </a:cxn>
                <a:cxn ang="T14">
                  <a:pos x="T8" y="T9"/>
                </a:cxn>
              </a:cxnLst>
              <a:rect l="T15" t="T16" r="T17" b="T18"/>
              <a:pathLst>
                <a:path w="76" h="86">
                  <a:moveTo>
                    <a:pt x="0" y="15"/>
                  </a:moveTo>
                  <a:lnTo>
                    <a:pt x="40" y="86"/>
                  </a:lnTo>
                  <a:lnTo>
                    <a:pt x="76" y="62"/>
                  </a:lnTo>
                  <a:lnTo>
                    <a:pt x="24" y="0"/>
                  </a:lnTo>
                  <a:lnTo>
                    <a:pt x="0" y="15"/>
                  </a:lnTo>
                  <a:close/>
                </a:path>
              </a:pathLst>
            </a:custGeom>
            <a:solidFill>
              <a:srgbClr val="99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grpSp>
          <p:nvGrpSpPr>
            <p:cNvPr id="202" name="Group 23"/>
            <p:cNvGrpSpPr>
              <a:grpSpLocks/>
            </p:cNvGrpSpPr>
            <p:nvPr/>
          </p:nvGrpSpPr>
          <p:grpSpPr bwMode="auto">
            <a:xfrm>
              <a:off x="1273177" y="1236440"/>
              <a:ext cx="5922963" cy="3840163"/>
              <a:chOff x="-2" y="1104"/>
              <a:chExt cx="3530" cy="2517"/>
            </a:xfrm>
          </p:grpSpPr>
          <p:sp>
            <p:nvSpPr>
              <p:cNvPr id="598" name="Freeform 24"/>
              <p:cNvSpPr>
                <a:spLocks/>
              </p:cNvSpPr>
              <p:nvPr/>
            </p:nvSpPr>
            <p:spPr bwMode="auto">
              <a:xfrm>
                <a:off x="-2" y="1104"/>
                <a:ext cx="3530" cy="1146"/>
              </a:xfrm>
              <a:custGeom>
                <a:avLst/>
                <a:gdLst>
                  <a:gd name="T0" fmla="*/ 0 w 10038"/>
                  <a:gd name="T1" fmla="*/ 0 h 10000"/>
                  <a:gd name="T2" fmla="*/ 0 w 10038"/>
                  <a:gd name="T3" fmla="*/ 0 h 10000"/>
                  <a:gd name="T4" fmla="*/ 0 w 10038"/>
                  <a:gd name="T5" fmla="*/ 0 h 10000"/>
                  <a:gd name="T6" fmla="*/ 0 w 10038"/>
                  <a:gd name="T7" fmla="*/ 0 h 10000"/>
                  <a:gd name="T8" fmla="*/ 0 w 10038"/>
                  <a:gd name="T9" fmla="*/ 0 h 10000"/>
                  <a:gd name="T10" fmla="*/ 0 w 10038"/>
                  <a:gd name="T11" fmla="*/ 0 h 10000"/>
                  <a:gd name="T12" fmla="*/ 0 w 10038"/>
                  <a:gd name="T13" fmla="*/ 0 h 10000"/>
                  <a:gd name="T14" fmla="*/ 0 w 10038"/>
                  <a:gd name="T15" fmla="*/ 0 h 10000"/>
                  <a:gd name="T16" fmla="*/ 0 w 10038"/>
                  <a:gd name="T17" fmla="*/ 0 h 10000"/>
                  <a:gd name="T18" fmla="*/ 0 w 10038"/>
                  <a:gd name="T19" fmla="*/ 0 h 10000"/>
                  <a:gd name="T20" fmla="*/ 0 w 10038"/>
                  <a:gd name="T21" fmla="*/ 0 h 10000"/>
                  <a:gd name="T22" fmla="*/ 0 w 10038"/>
                  <a:gd name="T23" fmla="*/ 0 h 10000"/>
                  <a:gd name="T24" fmla="*/ 0 w 10038"/>
                  <a:gd name="T25" fmla="*/ 0 h 10000"/>
                  <a:gd name="T26" fmla="*/ 0 w 10038"/>
                  <a:gd name="T27" fmla="*/ 0 h 10000"/>
                  <a:gd name="T28" fmla="*/ 0 w 10038"/>
                  <a:gd name="T29" fmla="*/ 0 h 10000"/>
                  <a:gd name="T30" fmla="*/ 0 w 10038"/>
                  <a:gd name="T31" fmla="*/ 0 h 10000"/>
                  <a:gd name="T32" fmla="*/ 0 w 10038"/>
                  <a:gd name="T33" fmla="*/ 0 h 10000"/>
                  <a:gd name="T34" fmla="*/ 0 w 10038"/>
                  <a:gd name="T35" fmla="*/ 0 h 10000"/>
                  <a:gd name="T36" fmla="*/ 0 w 10038"/>
                  <a:gd name="T37" fmla="*/ 0 h 10000"/>
                  <a:gd name="T38" fmla="*/ 0 w 10038"/>
                  <a:gd name="T39" fmla="*/ 0 h 10000"/>
                  <a:gd name="T40" fmla="*/ 0 w 10038"/>
                  <a:gd name="T41" fmla="*/ 0 h 10000"/>
                  <a:gd name="T42" fmla="*/ 0 w 10038"/>
                  <a:gd name="T43" fmla="*/ 0 h 10000"/>
                  <a:gd name="T44" fmla="*/ 0 w 10038"/>
                  <a:gd name="T45" fmla="*/ 0 h 10000"/>
                  <a:gd name="T46" fmla="*/ 0 w 10038"/>
                  <a:gd name="T47" fmla="*/ 0 h 10000"/>
                  <a:gd name="T48" fmla="*/ 0 w 10038"/>
                  <a:gd name="T49" fmla="*/ 0 h 10000"/>
                  <a:gd name="T50" fmla="*/ 0 w 10038"/>
                  <a:gd name="T51" fmla="*/ 0 h 10000"/>
                  <a:gd name="T52" fmla="*/ 0 w 10038"/>
                  <a:gd name="T53" fmla="*/ 0 h 10000"/>
                  <a:gd name="T54" fmla="*/ 0 w 10038"/>
                  <a:gd name="T55" fmla="*/ 0 h 10000"/>
                  <a:gd name="T56" fmla="*/ 0 w 10038"/>
                  <a:gd name="T57" fmla="*/ 0 h 10000"/>
                  <a:gd name="T58" fmla="*/ 0 w 10038"/>
                  <a:gd name="T59" fmla="*/ 0 h 10000"/>
                  <a:gd name="T60" fmla="*/ 0 w 10038"/>
                  <a:gd name="T61" fmla="*/ 0 h 10000"/>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10038" h="10000">
                    <a:moveTo>
                      <a:pt x="0" y="7094"/>
                    </a:moveTo>
                    <a:cubicBezTo>
                      <a:pt x="24" y="7138"/>
                      <a:pt x="49" y="7181"/>
                      <a:pt x="74" y="7225"/>
                    </a:cubicBezTo>
                    <a:cubicBezTo>
                      <a:pt x="136" y="7251"/>
                      <a:pt x="279" y="7286"/>
                      <a:pt x="373" y="7243"/>
                    </a:cubicBezTo>
                    <a:cubicBezTo>
                      <a:pt x="467" y="7199"/>
                      <a:pt x="572" y="7077"/>
                      <a:pt x="646" y="6963"/>
                    </a:cubicBezTo>
                    <a:cubicBezTo>
                      <a:pt x="719" y="6850"/>
                      <a:pt x="765" y="6745"/>
                      <a:pt x="824" y="6571"/>
                    </a:cubicBezTo>
                    <a:cubicBezTo>
                      <a:pt x="884" y="6396"/>
                      <a:pt x="956" y="6126"/>
                      <a:pt x="1004" y="5908"/>
                    </a:cubicBezTo>
                    <a:cubicBezTo>
                      <a:pt x="1052" y="5689"/>
                      <a:pt x="1083" y="5419"/>
                      <a:pt x="1106" y="5262"/>
                    </a:cubicBezTo>
                    <a:cubicBezTo>
                      <a:pt x="1117" y="5157"/>
                      <a:pt x="1129" y="5053"/>
                      <a:pt x="1141" y="4948"/>
                    </a:cubicBezTo>
                    <a:lnTo>
                      <a:pt x="9334" y="0"/>
                    </a:lnTo>
                    <a:lnTo>
                      <a:pt x="10000" y="12"/>
                    </a:lnTo>
                    <a:cubicBezTo>
                      <a:pt x="10013" y="42"/>
                      <a:pt x="10025" y="71"/>
                      <a:pt x="10038" y="101"/>
                    </a:cubicBezTo>
                    <a:cubicBezTo>
                      <a:pt x="10025" y="143"/>
                      <a:pt x="9984" y="192"/>
                      <a:pt x="9923" y="262"/>
                    </a:cubicBezTo>
                    <a:lnTo>
                      <a:pt x="9590" y="593"/>
                    </a:lnTo>
                    <a:lnTo>
                      <a:pt x="9132" y="934"/>
                    </a:lnTo>
                    <a:lnTo>
                      <a:pt x="8652" y="1222"/>
                    </a:lnTo>
                    <a:lnTo>
                      <a:pt x="7995" y="1492"/>
                    </a:lnTo>
                    <a:lnTo>
                      <a:pt x="7474" y="1675"/>
                    </a:lnTo>
                    <a:lnTo>
                      <a:pt x="6937" y="1780"/>
                    </a:lnTo>
                    <a:lnTo>
                      <a:pt x="6033" y="2670"/>
                    </a:lnTo>
                    <a:lnTo>
                      <a:pt x="5265" y="3246"/>
                    </a:lnTo>
                    <a:lnTo>
                      <a:pt x="4586" y="3839"/>
                    </a:lnTo>
                    <a:lnTo>
                      <a:pt x="3961" y="4520"/>
                    </a:lnTo>
                    <a:lnTo>
                      <a:pt x="3725" y="4895"/>
                    </a:lnTo>
                    <a:lnTo>
                      <a:pt x="2101" y="7932"/>
                    </a:lnTo>
                    <a:cubicBezTo>
                      <a:pt x="2093" y="7999"/>
                      <a:pt x="2084" y="8066"/>
                      <a:pt x="2076" y="8133"/>
                    </a:cubicBezTo>
                    <a:cubicBezTo>
                      <a:pt x="2102" y="8267"/>
                      <a:pt x="2128" y="8400"/>
                      <a:pt x="2155" y="8534"/>
                    </a:cubicBezTo>
                    <a:cubicBezTo>
                      <a:pt x="2092" y="8639"/>
                      <a:pt x="2028" y="8743"/>
                      <a:pt x="1965" y="8848"/>
                    </a:cubicBezTo>
                    <a:lnTo>
                      <a:pt x="1308" y="9503"/>
                    </a:lnTo>
                    <a:lnTo>
                      <a:pt x="762" y="9860"/>
                    </a:lnTo>
                    <a:lnTo>
                      <a:pt x="6" y="10000"/>
                    </a:lnTo>
                    <a:cubicBezTo>
                      <a:pt x="4" y="9031"/>
                      <a:pt x="2" y="8063"/>
                      <a:pt x="0" y="7094"/>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599" name="Freeform 25"/>
              <p:cNvSpPr>
                <a:spLocks/>
              </p:cNvSpPr>
              <p:nvPr/>
            </p:nvSpPr>
            <p:spPr bwMode="auto">
              <a:xfrm>
                <a:off x="-2" y="2270"/>
                <a:ext cx="904" cy="538"/>
              </a:xfrm>
              <a:custGeom>
                <a:avLst/>
                <a:gdLst>
                  <a:gd name="T0" fmla="*/ 0 w 904"/>
                  <a:gd name="T1" fmla="*/ 486 h 538"/>
                  <a:gd name="T2" fmla="*/ 875 w 904"/>
                  <a:gd name="T3" fmla="*/ 0 h 538"/>
                  <a:gd name="T4" fmla="*/ 904 w 904"/>
                  <a:gd name="T5" fmla="*/ 46 h 538"/>
                  <a:gd name="T6" fmla="*/ 2 w 904"/>
                  <a:gd name="T7" fmla="*/ 538 h 538"/>
                  <a:gd name="T8" fmla="*/ 0 w 904"/>
                  <a:gd name="T9" fmla="*/ 486 h 538"/>
                  <a:gd name="T10" fmla="*/ 0 60000 65536"/>
                  <a:gd name="T11" fmla="*/ 0 60000 65536"/>
                  <a:gd name="T12" fmla="*/ 0 60000 65536"/>
                  <a:gd name="T13" fmla="*/ 0 60000 65536"/>
                  <a:gd name="T14" fmla="*/ 0 60000 65536"/>
                  <a:gd name="T15" fmla="*/ 0 w 904"/>
                  <a:gd name="T16" fmla="*/ 0 h 538"/>
                  <a:gd name="T17" fmla="*/ 904 w 904"/>
                  <a:gd name="T18" fmla="*/ 538 h 538"/>
                </a:gdLst>
                <a:ahLst/>
                <a:cxnLst>
                  <a:cxn ang="T10">
                    <a:pos x="T0" y="T1"/>
                  </a:cxn>
                  <a:cxn ang="T11">
                    <a:pos x="T2" y="T3"/>
                  </a:cxn>
                  <a:cxn ang="T12">
                    <a:pos x="T4" y="T5"/>
                  </a:cxn>
                  <a:cxn ang="T13">
                    <a:pos x="T6" y="T7"/>
                  </a:cxn>
                  <a:cxn ang="T14">
                    <a:pos x="T8" y="T9"/>
                  </a:cxn>
                </a:cxnLst>
                <a:rect l="T15" t="T16" r="T17" b="T18"/>
                <a:pathLst>
                  <a:path w="904" h="538">
                    <a:moveTo>
                      <a:pt x="0" y="486"/>
                    </a:moveTo>
                    <a:lnTo>
                      <a:pt x="875" y="0"/>
                    </a:lnTo>
                    <a:lnTo>
                      <a:pt x="904" y="46"/>
                    </a:lnTo>
                    <a:lnTo>
                      <a:pt x="2" y="538"/>
                    </a:lnTo>
                    <a:lnTo>
                      <a:pt x="0" y="486"/>
                    </a:lnTo>
                    <a:close/>
                  </a:path>
                </a:pathLst>
              </a:custGeom>
              <a:solidFill>
                <a:schemeClr val="bg1">
                  <a:lumMod val="85000"/>
                </a:schemeClr>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600" name="Freeform 26"/>
              <p:cNvSpPr>
                <a:spLocks/>
              </p:cNvSpPr>
              <p:nvPr/>
            </p:nvSpPr>
            <p:spPr bwMode="auto">
              <a:xfrm>
                <a:off x="1301" y="2247"/>
                <a:ext cx="814" cy="57"/>
              </a:xfrm>
              <a:custGeom>
                <a:avLst/>
                <a:gdLst>
                  <a:gd name="T0" fmla="*/ 0 w 814"/>
                  <a:gd name="T1" fmla="*/ 5 h 57"/>
                  <a:gd name="T2" fmla="*/ 789 w 814"/>
                  <a:gd name="T3" fmla="*/ 0 h 57"/>
                  <a:gd name="T4" fmla="*/ 814 w 814"/>
                  <a:gd name="T5" fmla="*/ 54 h 57"/>
                  <a:gd name="T6" fmla="*/ 0 w 814"/>
                  <a:gd name="T7" fmla="*/ 57 h 57"/>
                  <a:gd name="T8" fmla="*/ 0 w 814"/>
                  <a:gd name="T9" fmla="*/ 5 h 57"/>
                  <a:gd name="T10" fmla="*/ 0 60000 65536"/>
                  <a:gd name="T11" fmla="*/ 0 60000 65536"/>
                  <a:gd name="T12" fmla="*/ 0 60000 65536"/>
                  <a:gd name="T13" fmla="*/ 0 60000 65536"/>
                  <a:gd name="T14" fmla="*/ 0 60000 65536"/>
                  <a:gd name="T15" fmla="*/ 0 w 814"/>
                  <a:gd name="T16" fmla="*/ 0 h 57"/>
                  <a:gd name="T17" fmla="*/ 814 w 814"/>
                  <a:gd name="T18" fmla="*/ 57 h 57"/>
                </a:gdLst>
                <a:ahLst/>
                <a:cxnLst>
                  <a:cxn ang="T10">
                    <a:pos x="T0" y="T1"/>
                  </a:cxn>
                  <a:cxn ang="T11">
                    <a:pos x="T2" y="T3"/>
                  </a:cxn>
                  <a:cxn ang="T12">
                    <a:pos x="T4" y="T5"/>
                  </a:cxn>
                  <a:cxn ang="T13">
                    <a:pos x="T6" y="T7"/>
                  </a:cxn>
                  <a:cxn ang="T14">
                    <a:pos x="T8" y="T9"/>
                  </a:cxn>
                </a:cxnLst>
                <a:rect l="T15" t="T16" r="T17" b="T18"/>
                <a:pathLst>
                  <a:path w="814" h="57">
                    <a:moveTo>
                      <a:pt x="0" y="5"/>
                    </a:moveTo>
                    <a:lnTo>
                      <a:pt x="789" y="0"/>
                    </a:lnTo>
                    <a:lnTo>
                      <a:pt x="814" y="54"/>
                    </a:lnTo>
                    <a:lnTo>
                      <a:pt x="0" y="57"/>
                    </a:lnTo>
                    <a:lnTo>
                      <a:pt x="0" y="5"/>
                    </a:lnTo>
                    <a:close/>
                  </a:path>
                </a:pathLst>
              </a:custGeom>
              <a:solidFill>
                <a:schemeClr val="bg1">
                  <a:lumMod val="85000"/>
                </a:schemeClr>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601" name="Freeform 27"/>
              <p:cNvSpPr>
                <a:spLocks/>
              </p:cNvSpPr>
              <p:nvPr/>
            </p:nvSpPr>
            <p:spPr bwMode="auto">
              <a:xfrm>
                <a:off x="2618" y="3012"/>
                <a:ext cx="381" cy="609"/>
              </a:xfrm>
              <a:custGeom>
                <a:avLst/>
                <a:gdLst>
                  <a:gd name="T0" fmla="*/ 0 w 381"/>
                  <a:gd name="T1" fmla="*/ 26 h 609"/>
                  <a:gd name="T2" fmla="*/ 42 w 381"/>
                  <a:gd name="T3" fmla="*/ 0 h 609"/>
                  <a:gd name="T4" fmla="*/ 381 w 381"/>
                  <a:gd name="T5" fmla="*/ 584 h 609"/>
                  <a:gd name="T6" fmla="*/ 333 w 381"/>
                  <a:gd name="T7" fmla="*/ 609 h 609"/>
                  <a:gd name="T8" fmla="*/ 0 w 381"/>
                  <a:gd name="T9" fmla="*/ 26 h 609"/>
                  <a:gd name="T10" fmla="*/ 0 60000 65536"/>
                  <a:gd name="T11" fmla="*/ 0 60000 65536"/>
                  <a:gd name="T12" fmla="*/ 0 60000 65536"/>
                  <a:gd name="T13" fmla="*/ 0 60000 65536"/>
                  <a:gd name="T14" fmla="*/ 0 60000 65536"/>
                  <a:gd name="T15" fmla="*/ 0 w 381"/>
                  <a:gd name="T16" fmla="*/ 0 h 609"/>
                  <a:gd name="T17" fmla="*/ 381 w 381"/>
                  <a:gd name="T18" fmla="*/ 609 h 609"/>
                </a:gdLst>
                <a:ahLst/>
                <a:cxnLst>
                  <a:cxn ang="T10">
                    <a:pos x="T0" y="T1"/>
                  </a:cxn>
                  <a:cxn ang="T11">
                    <a:pos x="T2" y="T3"/>
                  </a:cxn>
                  <a:cxn ang="T12">
                    <a:pos x="T4" y="T5"/>
                  </a:cxn>
                  <a:cxn ang="T13">
                    <a:pos x="T6" y="T7"/>
                  </a:cxn>
                  <a:cxn ang="T14">
                    <a:pos x="T8" y="T9"/>
                  </a:cxn>
                </a:cxnLst>
                <a:rect l="T15" t="T16" r="T17" b="T18"/>
                <a:pathLst>
                  <a:path w="381" h="609">
                    <a:moveTo>
                      <a:pt x="0" y="26"/>
                    </a:moveTo>
                    <a:lnTo>
                      <a:pt x="42" y="0"/>
                    </a:lnTo>
                    <a:lnTo>
                      <a:pt x="381" y="584"/>
                    </a:lnTo>
                    <a:lnTo>
                      <a:pt x="333" y="609"/>
                    </a:lnTo>
                    <a:lnTo>
                      <a:pt x="0" y="26"/>
                    </a:lnTo>
                    <a:close/>
                  </a:path>
                </a:pathLst>
              </a:custGeom>
              <a:solidFill>
                <a:schemeClr val="bg1">
                  <a:lumMod val="85000"/>
                </a:schemeClr>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602" name="Freeform 28"/>
              <p:cNvSpPr>
                <a:spLocks/>
              </p:cNvSpPr>
              <p:nvPr/>
            </p:nvSpPr>
            <p:spPr bwMode="auto">
              <a:xfrm>
                <a:off x="897" y="2246"/>
                <a:ext cx="341" cy="48"/>
              </a:xfrm>
              <a:custGeom>
                <a:avLst/>
                <a:gdLst>
                  <a:gd name="T0" fmla="*/ 0 w 341"/>
                  <a:gd name="T1" fmla="*/ 1 h 48"/>
                  <a:gd name="T2" fmla="*/ 338 w 341"/>
                  <a:gd name="T3" fmla="*/ 0 h 48"/>
                  <a:gd name="T4" fmla="*/ 341 w 341"/>
                  <a:gd name="T5" fmla="*/ 48 h 48"/>
                  <a:gd name="T6" fmla="*/ 27 w 341"/>
                  <a:gd name="T7" fmla="*/ 48 h 48"/>
                  <a:gd name="T8" fmla="*/ 0 w 341"/>
                  <a:gd name="T9" fmla="*/ 1 h 48"/>
                  <a:gd name="T10" fmla="*/ 0 60000 65536"/>
                  <a:gd name="T11" fmla="*/ 0 60000 65536"/>
                  <a:gd name="T12" fmla="*/ 0 60000 65536"/>
                  <a:gd name="T13" fmla="*/ 0 60000 65536"/>
                  <a:gd name="T14" fmla="*/ 0 60000 65536"/>
                  <a:gd name="T15" fmla="*/ 0 w 341"/>
                  <a:gd name="T16" fmla="*/ 0 h 48"/>
                  <a:gd name="T17" fmla="*/ 341 w 341"/>
                  <a:gd name="T18" fmla="*/ 48 h 48"/>
                </a:gdLst>
                <a:ahLst/>
                <a:cxnLst>
                  <a:cxn ang="T10">
                    <a:pos x="T0" y="T1"/>
                  </a:cxn>
                  <a:cxn ang="T11">
                    <a:pos x="T2" y="T3"/>
                  </a:cxn>
                  <a:cxn ang="T12">
                    <a:pos x="T4" y="T5"/>
                  </a:cxn>
                  <a:cxn ang="T13">
                    <a:pos x="T6" y="T7"/>
                  </a:cxn>
                  <a:cxn ang="T14">
                    <a:pos x="T8" y="T9"/>
                  </a:cxn>
                </a:cxnLst>
                <a:rect l="T15" t="T16" r="T17" b="T18"/>
                <a:pathLst>
                  <a:path w="341" h="48">
                    <a:moveTo>
                      <a:pt x="0" y="1"/>
                    </a:moveTo>
                    <a:lnTo>
                      <a:pt x="338" y="0"/>
                    </a:lnTo>
                    <a:lnTo>
                      <a:pt x="341" y="48"/>
                    </a:lnTo>
                    <a:lnTo>
                      <a:pt x="27" y="48"/>
                    </a:lnTo>
                    <a:lnTo>
                      <a:pt x="0" y="1"/>
                    </a:lnTo>
                    <a:close/>
                  </a:path>
                </a:pathLst>
              </a:custGeom>
              <a:solidFill>
                <a:schemeClr val="bg1">
                  <a:lumMod val="85000"/>
                </a:schemeClr>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603" name="Freeform 29"/>
              <p:cNvSpPr>
                <a:spLocks/>
              </p:cNvSpPr>
              <p:nvPr/>
            </p:nvSpPr>
            <p:spPr bwMode="auto">
              <a:xfrm>
                <a:off x="2226" y="2340"/>
                <a:ext cx="410" cy="647"/>
              </a:xfrm>
              <a:custGeom>
                <a:avLst/>
                <a:gdLst>
                  <a:gd name="T0" fmla="*/ 0 w 410"/>
                  <a:gd name="T1" fmla="*/ 15 h 647"/>
                  <a:gd name="T2" fmla="*/ 47 w 410"/>
                  <a:gd name="T3" fmla="*/ 0 h 647"/>
                  <a:gd name="T4" fmla="*/ 410 w 410"/>
                  <a:gd name="T5" fmla="*/ 621 h 647"/>
                  <a:gd name="T6" fmla="*/ 365 w 410"/>
                  <a:gd name="T7" fmla="*/ 647 h 647"/>
                  <a:gd name="T8" fmla="*/ 0 w 410"/>
                  <a:gd name="T9" fmla="*/ 15 h 647"/>
                  <a:gd name="T10" fmla="*/ 0 60000 65536"/>
                  <a:gd name="T11" fmla="*/ 0 60000 65536"/>
                  <a:gd name="T12" fmla="*/ 0 60000 65536"/>
                  <a:gd name="T13" fmla="*/ 0 60000 65536"/>
                  <a:gd name="T14" fmla="*/ 0 60000 65536"/>
                  <a:gd name="T15" fmla="*/ 0 w 410"/>
                  <a:gd name="T16" fmla="*/ 0 h 647"/>
                  <a:gd name="T17" fmla="*/ 410 w 410"/>
                  <a:gd name="T18" fmla="*/ 647 h 647"/>
                </a:gdLst>
                <a:ahLst/>
                <a:cxnLst>
                  <a:cxn ang="T10">
                    <a:pos x="T0" y="T1"/>
                  </a:cxn>
                  <a:cxn ang="T11">
                    <a:pos x="T2" y="T3"/>
                  </a:cxn>
                  <a:cxn ang="T12">
                    <a:pos x="T4" y="T5"/>
                  </a:cxn>
                  <a:cxn ang="T13">
                    <a:pos x="T6" y="T7"/>
                  </a:cxn>
                  <a:cxn ang="T14">
                    <a:pos x="T8" y="T9"/>
                  </a:cxn>
                </a:cxnLst>
                <a:rect l="T15" t="T16" r="T17" b="T18"/>
                <a:pathLst>
                  <a:path w="410" h="647">
                    <a:moveTo>
                      <a:pt x="0" y="15"/>
                    </a:moveTo>
                    <a:lnTo>
                      <a:pt x="47" y="0"/>
                    </a:lnTo>
                    <a:lnTo>
                      <a:pt x="410" y="621"/>
                    </a:lnTo>
                    <a:lnTo>
                      <a:pt x="365" y="647"/>
                    </a:lnTo>
                    <a:lnTo>
                      <a:pt x="0" y="15"/>
                    </a:lnTo>
                    <a:close/>
                  </a:path>
                </a:pathLst>
              </a:custGeom>
              <a:solidFill>
                <a:schemeClr val="bg1">
                  <a:lumMod val="85000"/>
                </a:schemeClr>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grpSp>
        <p:sp>
          <p:nvSpPr>
            <p:cNvPr id="204" name="Freeform 30"/>
            <p:cNvSpPr>
              <a:spLocks/>
            </p:cNvSpPr>
            <p:nvPr/>
          </p:nvSpPr>
          <p:spPr bwMode="auto">
            <a:xfrm>
              <a:off x="6581784" y="1642846"/>
              <a:ext cx="119063" cy="77787"/>
            </a:xfrm>
            <a:custGeom>
              <a:avLst/>
              <a:gdLst>
                <a:gd name="T0" fmla="*/ 0 w 72"/>
                <a:gd name="T1" fmla="*/ 2147483646 h 51"/>
                <a:gd name="T2" fmla="*/ 2147483646 w 72"/>
                <a:gd name="T3" fmla="*/ 2147483646 h 51"/>
                <a:gd name="T4" fmla="*/ 2147483646 w 72"/>
                <a:gd name="T5" fmla="*/ 2147483646 h 51"/>
                <a:gd name="T6" fmla="*/ 2147483646 w 72"/>
                <a:gd name="T7" fmla="*/ 0 h 51"/>
                <a:gd name="T8" fmla="*/ 0 w 72"/>
                <a:gd name="T9" fmla="*/ 2147483646 h 51"/>
                <a:gd name="T10" fmla="*/ 0 60000 65536"/>
                <a:gd name="T11" fmla="*/ 0 60000 65536"/>
                <a:gd name="T12" fmla="*/ 0 60000 65536"/>
                <a:gd name="T13" fmla="*/ 0 60000 65536"/>
                <a:gd name="T14" fmla="*/ 0 60000 65536"/>
                <a:gd name="T15" fmla="*/ 0 w 72"/>
                <a:gd name="T16" fmla="*/ 0 h 51"/>
                <a:gd name="T17" fmla="*/ 72 w 72"/>
                <a:gd name="T18" fmla="*/ 51 h 51"/>
              </a:gdLst>
              <a:ahLst/>
              <a:cxnLst>
                <a:cxn ang="T10">
                  <a:pos x="T0" y="T1"/>
                </a:cxn>
                <a:cxn ang="T11">
                  <a:pos x="T2" y="T3"/>
                </a:cxn>
                <a:cxn ang="T12">
                  <a:pos x="T4" y="T5"/>
                </a:cxn>
                <a:cxn ang="T13">
                  <a:pos x="T6" y="T7"/>
                </a:cxn>
                <a:cxn ang="T14">
                  <a:pos x="T8" y="T9"/>
                </a:cxn>
              </a:cxnLst>
              <a:rect l="T15" t="T16" r="T17" b="T18"/>
              <a:pathLst>
                <a:path w="72" h="51">
                  <a:moveTo>
                    <a:pt x="0" y="28"/>
                  </a:moveTo>
                  <a:lnTo>
                    <a:pt x="17" y="51"/>
                  </a:lnTo>
                  <a:lnTo>
                    <a:pt x="72" y="19"/>
                  </a:lnTo>
                  <a:lnTo>
                    <a:pt x="63" y="0"/>
                  </a:lnTo>
                  <a:lnTo>
                    <a:pt x="0" y="28"/>
                  </a:lnTo>
                  <a:close/>
                </a:path>
              </a:pathLst>
            </a:custGeom>
            <a:solidFill>
              <a:schemeClr val="bg1"/>
            </a:solidFill>
            <a:ln w="9525">
              <a:solidFill>
                <a:schemeClr val="bg1"/>
              </a:solidFill>
              <a:round/>
              <a:headEnd type="none" w="med" len="med"/>
              <a:tailEnd type="none" w="med" len="me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205" name="Freeform 31"/>
            <p:cNvSpPr>
              <a:spLocks/>
            </p:cNvSpPr>
            <p:nvPr/>
          </p:nvSpPr>
          <p:spPr bwMode="auto">
            <a:xfrm>
              <a:off x="5246694" y="1857151"/>
              <a:ext cx="85725" cy="101600"/>
            </a:xfrm>
            <a:custGeom>
              <a:avLst/>
              <a:gdLst>
                <a:gd name="T0" fmla="*/ 0 w 51"/>
                <a:gd name="T1" fmla="*/ 2147483646 h 66"/>
                <a:gd name="T2" fmla="*/ 2147483646 w 51"/>
                <a:gd name="T3" fmla="*/ 0 h 66"/>
                <a:gd name="T4" fmla="*/ 2147483646 w 51"/>
                <a:gd name="T5" fmla="*/ 2147483646 h 66"/>
                <a:gd name="T6" fmla="*/ 2147483646 w 51"/>
                <a:gd name="T7" fmla="*/ 2147483646 h 66"/>
                <a:gd name="T8" fmla="*/ 0 w 51"/>
                <a:gd name="T9" fmla="*/ 2147483646 h 66"/>
                <a:gd name="T10" fmla="*/ 0 60000 65536"/>
                <a:gd name="T11" fmla="*/ 0 60000 65536"/>
                <a:gd name="T12" fmla="*/ 0 60000 65536"/>
                <a:gd name="T13" fmla="*/ 0 60000 65536"/>
                <a:gd name="T14" fmla="*/ 0 60000 65536"/>
                <a:gd name="T15" fmla="*/ 0 w 51"/>
                <a:gd name="T16" fmla="*/ 0 h 66"/>
                <a:gd name="T17" fmla="*/ 51 w 51"/>
                <a:gd name="T18" fmla="*/ 66 h 66"/>
              </a:gdLst>
              <a:ahLst/>
              <a:cxnLst>
                <a:cxn ang="T10">
                  <a:pos x="T0" y="T1"/>
                </a:cxn>
                <a:cxn ang="T11">
                  <a:pos x="T2" y="T3"/>
                </a:cxn>
                <a:cxn ang="T12">
                  <a:pos x="T4" y="T5"/>
                </a:cxn>
                <a:cxn ang="T13">
                  <a:pos x="T6" y="T7"/>
                </a:cxn>
                <a:cxn ang="T14">
                  <a:pos x="T8" y="T9"/>
                </a:cxn>
              </a:cxnLst>
              <a:rect l="T15" t="T16" r="T17" b="T18"/>
              <a:pathLst>
                <a:path w="51" h="66">
                  <a:moveTo>
                    <a:pt x="0" y="13"/>
                  </a:moveTo>
                  <a:lnTo>
                    <a:pt x="42" y="0"/>
                  </a:lnTo>
                  <a:lnTo>
                    <a:pt x="51" y="49"/>
                  </a:lnTo>
                  <a:lnTo>
                    <a:pt x="4" y="66"/>
                  </a:lnTo>
                  <a:lnTo>
                    <a:pt x="0" y="13"/>
                  </a:lnTo>
                  <a:close/>
                </a:path>
              </a:pathLst>
            </a:custGeom>
            <a:solidFill>
              <a:schemeClr val="bg1"/>
            </a:solidFill>
            <a:ln w="12700" cap="flat" cmpd="sng">
              <a:solidFill>
                <a:schemeClr val="bg1"/>
              </a:solidFill>
              <a:prstDash val="solid"/>
              <a:round/>
              <a:headEnd type="none" w="med" len="med"/>
              <a:tailEnd type="none" w="med" len="me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209" name="Line 32"/>
            <p:cNvSpPr>
              <a:spLocks noChangeShapeType="1"/>
            </p:cNvSpPr>
            <p:nvPr/>
          </p:nvSpPr>
          <p:spPr bwMode="auto">
            <a:xfrm flipV="1">
              <a:off x="1303337" y="4106643"/>
              <a:ext cx="3128963" cy="1646237"/>
            </a:xfrm>
            <a:prstGeom prst="line">
              <a:avLst/>
            </a:prstGeom>
            <a:noFill/>
            <a:ln w="101600">
              <a:solidFill>
                <a:schemeClr val="bg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213" name="Freeform 33"/>
            <p:cNvSpPr>
              <a:spLocks/>
            </p:cNvSpPr>
            <p:nvPr/>
          </p:nvSpPr>
          <p:spPr bwMode="auto">
            <a:xfrm>
              <a:off x="1233488" y="3098580"/>
              <a:ext cx="3657600" cy="803275"/>
            </a:xfrm>
            <a:custGeom>
              <a:avLst/>
              <a:gdLst>
                <a:gd name="T0" fmla="*/ 0 w 2180"/>
                <a:gd name="T1" fmla="*/ 2147483646 h 526"/>
                <a:gd name="T2" fmla="*/ 2147483646 w 2180"/>
                <a:gd name="T3" fmla="*/ 0 h 526"/>
                <a:gd name="T4" fmla="*/ 2147483646 w 2180"/>
                <a:gd name="T5" fmla="*/ 0 h 526"/>
                <a:gd name="T6" fmla="*/ 0 60000 65536"/>
                <a:gd name="T7" fmla="*/ 0 60000 65536"/>
                <a:gd name="T8" fmla="*/ 0 60000 65536"/>
                <a:gd name="T9" fmla="*/ 0 w 2180"/>
                <a:gd name="T10" fmla="*/ 0 h 526"/>
                <a:gd name="T11" fmla="*/ 2180 w 2180"/>
                <a:gd name="T12" fmla="*/ 526 h 526"/>
              </a:gdLst>
              <a:ahLst/>
              <a:cxnLst>
                <a:cxn ang="T6">
                  <a:pos x="T0" y="T1"/>
                </a:cxn>
                <a:cxn ang="T7">
                  <a:pos x="T2" y="T3"/>
                </a:cxn>
                <a:cxn ang="T8">
                  <a:pos x="T4" y="T5"/>
                </a:cxn>
              </a:cxnLst>
              <a:rect l="T9" t="T10" r="T11" b="T12"/>
              <a:pathLst>
                <a:path w="2180" h="526">
                  <a:moveTo>
                    <a:pt x="0" y="526"/>
                  </a:moveTo>
                  <a:lnTo>
                    <a:pt x="932" y="0"/>
                  </a:lnTo>
                  <a:lnTo>
                    <a:pt x="2180" y="0"/>
                  </a:lnTo>
                </a:path>
              </a:pathLst>
            </a:custGeom>
            <a:noFill/>
            <a:ln w="101600">
              <a:solidFill>
                <a:schemeClr val="bg1"/>
              </a:solidFill>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214" name="Freeform 34"/>
            <p:cNvSpPr>
              <a:spLocks/>
            </p:cNvSpPr>
            <p:nvPr/>
          </p:nvSpPr>
          <p:spPr bwMode="auto">
            <a:xfrm>
              <a:off x="1166813" y="3098581"/>
              <a:ext cx="2906712" cy="1876425"/>
            </a:xfrm>
            <a:custGeom>
              <a:avLst/>
              <a:gdLst>
                <a:gd name="T0" fmla="*/ 0 w 1733"/>
                <a:gd name="T1" fmla="*/ 2147483646 h 1230"/>
                <a:gd name="T2" fmla="*/ 2147483646 w 1733"/>
                <a:gd name="T3" fmla="*/ 2147483646 h 1230"/>
                <a:gd name="T4" fmla="*/ 2147483646 w 1733"/>
                <a:gd name="T5" fmla="*/ 0 h 1230"/>
                <a:gd name="T6" fmla="*/ 0 60000 65536"/>
                <a:gd name="T7" fmla="*/ 0 60000 65536"/>
                <a:gd name="T8" fmla="*/ 0 60000 65536"/>
                <a:gd name="T9" fmla="*/ 0 w 1733"/>
                <a:gd name="T10" fmla="*/ 0 h 1230"/>
                <a:gd name="T11" fmla="*/ 1733 w 1733"/>
                <a:gd name="T12" fmla="*/ 1230 h 1230"/>
              </a:gdLst>
              <a:ahLst/>
              <a:cxnLst>
                <a:cxn ang="T6">
                  <a:pos x="T0" y="T1"/>
                </a:cxn>
                <a:cxn ang="T7">
                  <a:pos x="T2" y="T3"/>
                </a:cxn>
                <a:cxn ang="T8">
                  <a:pos x="T4" y="T5"/>
                </a:cxn>
              </a:cxnLst>
              <a:rect l="T9" t="T10" r="T11" b="T12"/>
              <a:pathLst>
                <a:path w="1733" h="1230">
                  <a:moveTo>
                    <a:pt x="0" y="1230"/>
                  </a:moveTo>
                  <a:lnTo>
                    <a:pt x="1722" y="246"/>
                  </a:lnTo>
                  <a:lnTo>
                    <a:pt x="1733" y="0"/>
                  </a:lnTo>
                </a:path>
              </a:pathLst>
            </a:custGeom>
            <a:noFill/>
            <a:ln w="101600">
              <a:solidFill>
                <a:schemeClr val="bg1"/>
              </a:solidFill>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216" name="Line 35"/>
            <p:cNvSpPr>
              <a:spLocks noChangeShapeType="1"/>
            </p:cNvSpPr>
            <p:nvPr/>
          </p:nvSpPr>
          <p:spPr bwMode="auto">
            <a:xfrm>
              <a:off x="1389064" y="3873280"/>
              <a:ext cx="452437" cy="727075"/>
            </a:xfrm>
            <a:prstGeom prst="line">
              <a:avLst/>
            </a:prstGeom>
            <a:noFill/>
            <a:ln w="76200">
              <a:solidFill>
                <a:schemeClr val="bg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218" name="Line 36"/>
            <p:cNvSpPr>
              <a:spLocks noChangeShapeType="1"/>
            </p:cNvSpPr>
            <p:nvPr/>
          </p:nvSpPr>
          <p:spPr bwMode="auto">
            <a:xfrm>
              <a:off x="2274895" y="3416082"/>
              <a:ext cx="844551" cy="1354139"/>
            </a:xfrm>
            <a:prstGeom prst="line">
              <a:avLst/>
            </a:prstGeom>
            <a:noFill/>
            <a:ln w="76200">
              <a:solidFill>
                <a:schemeClr val="bg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219" name="Line 37"/>
            <p:cNvSpPr>
              <a:spLocks noChangeShapeType="1"/>
            </p:cNvSpPr>
            <p:nvPr/>
          </p:nvSpPr>
          <p:spPr bwMode="auto">
            <a:xfrm>
              <a:off x="3402013" y="2190536"/>
              <a:ext cx="0" cy="917575"/>
            </a:xfrm>
            <a:prstGeom prst="line">
              <a:avLst/>
            </a:prstGeom>
            <a:noFill/>
            <a:ln w="95250">
              <a:solidFill>
                <a:schemeClr val="bg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220" name="Line 38"/>
            <p:cNvSpPr>
              <a:spLocks noChangeShapeType="1"/>
            </p:cNvSpPr>
            <p:nvPr/>
          </p:nvSpPr>
          <p:spPr bwMode="auto">
            <a:xfrm>
              <a:off x="2546360" y="2673132"/>
              <a:ext cx="282575" cy="452439"/>
            </a:xfrm>
            <a:prstGeom prst="line">
              <a:avLst/>
            </a:prstGeom>
            <a:noFill/>
            <a:ln w="76200">
              <a:solidFill>
                <a:schemeClr val="bg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221" name="Freeform 39"/>
            <p:cNvSpPr>
              <a:spLocks/>
            </p:cNvSpPr>
            <p:nvPr/>
          </p:nvSpPr>
          <p:spPr bwMode="auto">
            <a:xfrm>
              <a:off x="4052896" y="3495459"/>
              <a:ext cx="1933575" cy="1544639"/>
            </a:xfrm>
            <a:custGeom>
              <a:avLst/>
              <a:gdLst>
                <a:gd name="T0" fmla="*/ 0 w 1152"/>
                <a:gd name="T1" fmla="*/ 0 h 1012"/>
                <a:gd name="T2" fmla="*/ 2147483646 w 1152"/>
                <a:gd name="T3" fmla="*/ 2147483646 h 1012"/>
                <a:gd name="T4" fmla="*/ 2147483646 w 1152"/>
                <a:gd name="T5" fmla="*/ 2147483646 h 1012"/>
                <a:gd name="T6" fmla="*/ 2147483646 w 1152"/>
                <a:gd name="T7" fmla="*/ 2147483646 h 1012"/>
                <a:gd name="T8" fmla="*/ 2147483646 w 1152"/>
                <a:gd name="T9" fmla="*/ 2147483646 h 1012"/>
                <a:gd name="T10" fmla="*/ 0 60000 65536"/>
                <a:gd name="T11" fmla="*/ 0 60000 65536"/>
                <a:gd name="T12" fmla="*/ 0 60000 65536"/>
                <a:gd name="T13" fmla="*/ 0 60000 65536"/>
                <a:gd name="T14" fmla="*/ 0 60000 65536"/>
                <a:gd name="T15" fmla="*/ 0 w 1152"/>
                <a:gd name="T16" fmla="*/ 0 h 1012"/>
                <a:gd name="T17" fmla="*/ 1152 w 1152"/>
                <a:gd name="T18" fmla="*/ 1012 h 1012"/>
              </a:gdLst>
              <a:ahLst/>
              <a:cxnLst>
                <a:cxn ang="T10">
                  <a:pos x="T0" y="T1"/>
                </a:cxn>
                <a:cxn ang="T11">
                  <a:pos x="T2" y="T3"/>
                </a:cxn>
                <a:cxn ang="T12">
                  <a:pos x="T4" y="T5"/>
                </a:cxn>
                <a:cxn ang="T13">
                  <a:pos x="T6" y="T7"/>
                </a:cxn>
                <a:cxn ang="T14">
                  <a:pos x="T8" y="T9"/>
                </a:cxn>
              </a:cxnLst>
              <a:rect l="T15" t="T16" r="T17" b="T18"/>
              <a:pathLst>
                <a:path w="1152" h="1012">
                  <a:moveTo>
                    <a:pt x="0" y="0"/>
                  </a:moveTo>
                  <a:lnTo>
                    <a:pt x="234" y="403"/>
                  </a:lnTo>
                  <a:lnTo>
                    <a:pt x="447" y="282"/>
                  </a:lnTo>
                  <a:lnTo>
                    <a:pt x="877" y="1012"/>
                  </a:lnTo>
                  <a:lnTo>
                    <a:pt x="1152" y="867"/>
                  </a:lnTo>
                </a:path>
              </a:pathLst>
            </a:custGeom>
            <a:noFill/>
            <a:ln w="76200">
              <a:solidFill>
                <a:schemeClr val="bg1"/>
              </a:solidFill>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229" name="Freeform 41"/>
            <p:cNvSpPr>
              <a:spLocks/>
            </p:cNvSpPr>
            <p:nvPr/>
          </p:nvSpPr>
          <p:spPr bwMode="auto">
            <a:xfrm>
              <a:off x="4833945" y="3725648"/>
              <a:ext cx="477837" cy="268287"/>
            </a:xfrm>
            <a:custGeom>
              <a:avLst/>
              <a:gdLst>
                <a:gd name="T0" fmla="*/ 0 w 285"/>
                <a:gd name="T1" fmla="*/ 2147483646 h 176"/>
                <a:gd name="T2" fmla="*/ 2147483646 w 285"/>
                <a:gd name="T3" fmla="*/ 0 h 176"/>
                <a:gd name="T4" fmla="*/ 0 60000 65536"/>
                <a:gd name="T5" fmla="*/ 0 60000 65536"/>
                <a:gd name="T6" fmla="*/ 0 w 285"/>
                <a:gd name="T7" fmla="*/ 0 h 176"/>
                <a:gd name="T8" fmla="*/ 285 w 285"/>
                <a:gd name="T9" fmla="*/ 176 h 176"/>
              </a:gdLst>
              <a:ahLst/>
              <a:cxnLst>
                <a:cxn ang="T4">
                  <a:pos x="T0" y="T1"/>
                </a:cxn>
                <a:cxn ang="T5">
                  <a:pos x="T2" y="T3"/>
                </a:cxn>
              </a:cxnLst>
              <a:rect l="T6" t="T7" r="T8" b="T9"/>
              <a:pathLst>
                <a:path w="285" h="176">
                  <a:moveTo>
                    <a:pt x="0" y="176"/>
                  </a:moveTo>
                  <a:lnTo>
                    <a:pt x="285" y="0"/>
                  </a:lnTo>
                </a:path>
              </a:pathLst>
            </a:custGeom>
            <a:noFill/>
            <a:ln w="50800">
              <a:solidFill>
                <a:schemeClr val="bg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231" name="Freeform 42"/>
            <p:cNvSpPr>
              <a:spLocks/>
            </p:cNvSpPr>
            <p:nvPr/>
          </p:nvSpPr>
          <p:spPr bwMode="auto">
            <a:xfrm>
              <a:off x="2492375" y="1258674"/>
              <a:ext cx="4827588" cy="1481137"/>
            </a:xfrm>
            <a:custGeom>
              <a:avLst/>
              <a:gdLst>
                <a:gd name="T0" fmla="*/ 2147483646 w 10070"/>
                <a:gd name="T1" fmla="*/ 2147483646 h 10000"/>
                <a:gd name="T2" fmla="*/ 2147483646 w 10070"/>
                <a:gd name="T3" fmla="*/ 2147483646 h 10000"/>
                <a:gd name="T4" fmla="*/ 2147483646 w 10070"/>
                <a:gd name="T5" fmla="*/ 2147483646 h 10000"/>
                <a:gd name="T6" fmla="*/ 2147483646 w 10070"/>
                <a:gd name="T7" fmla="*/ 2147483646 h 10000"/>
                <a:gd name="T8" fmla="*/ 2147483646 w 10070"/>
                <a:gd name="T9" fmla="*/ 2147483646 h 10000"/>
                <a:gd name="T10" fmla="*/ 2147483646 w 10070"/>
                <a:gd name="T11" fmla="*/ 2147483646 h 10000"/>
                <a:gd name="T12" fmla="*/ 2147483646 w 10070"/>
                <a:gd name="T13" fmla="*/ 2147483646 h 10000"/>
                <a:gd name="T14" fmla="*/ 2147483646 w 10070"/>
                <a:gd name="T15" fmla="*/ 2147483646 h 10000"/>
                <a:gd name="T16" fmla="*/ 2147483646 w 10070"/>
                <a:gd name="T17" fmla="*/ 2147483646 h 10000"/>
                <a:gd name="T18" fmla="*/ 2147483646 w 10070"/>
                <a:gd name="T19" fmla="*/ 2147483646 h 10000"/>
                <a:gd name="T20" fmla="*/ 2147483646 w 10070"/>
                <a:gd name="T21" fmla="*/ 2147483646 h 10000"/>
                <a:gd name="T22" fmla="*/ 2147483646 w 10070"/>
                <a:gd name="T23" fmla="*/ 2147483646 h 10000"/>
                <a:gd name="T24" fmla="*/ 2147483646 w 10070"/>
                <a:gd name="T25" fmla="*/ 2147483646 h 10000"/>
                <a:gd name="T26" fmla="*/ 2147483646 w 10070"/>
                <a:gd name="T27" fmla="*/ 2147483646 h 10000"/>
                <a:gd name="T28" fmla="*/ 2147483646 w 10070"/>
                <a:gd name="T29" fmla="*/ 0 h 10000"/>
                <a:gd name="T30" fmla="*/ 2147483646 w 10070"/>
                <a:gd name="T31" fmla="*/ 2147483646 h 10000"/>
                <a:gd name="T32" fmla="*/ 2147483646 w 10070"/>
                <a:gd name="T33" fmla="*/ 2147483646 h 10000"/>
                <a:gd name="T34" fmla="*/ 2147483646 w 10070"/>
                <a:gd name="T35" fmla="*/ 2147483646 h 10000"/>
                <a:gd name="T36" fmla="*/ 2147483646 w 10070"/>
                <a:gd name="T37" fmla="*/ 2147483646 h 10000"/>
                <a:gd name="T38" fmla="*/ 2147483646 w 10070"/>
                <a:gd name="T39" fmla="*/ 2147483646 h 10000"/>
                <a:gd name="T40" fmla="*/ 2147483646 w 10070"/>
                <a:gd name="T41" fmla="*/ 2147483646 h 10000"/>
                <a:gd name="T42" fmla="*/ 2147483646 w 10070"/>
                <a:gd name="T43" fmla="*/ 2147483646 h 10000"/>
                <a:gd name="T44" fmla="*/ 2147483646 w 10070"/>
                <a:gd name="T45" fmla="*/ 2147483646 h 10000"/>
                <a:gd name="T46" fmla="*/ 2147483646 w 10070"/>
                <a:gd name="T47" fmla="*/ 2147483646 h 10000"/>
                <a:gd name="T48" fmla="*/ 2147483646 w 10070"/>
                <a:gd name="T49" fmla="*/ 2147483646 h 10000"/>
                <a:gd name="T50" fmla="*/ 2147483646 w 10070"/>
                <a:gd name="T51" fmla="*/ 2147483646 h 10000"/>
                <a:gd name="T52" fmla="*/ 2147483646 w 10070"/>
                <a:gd name="T53" fmla="*/ 2147483646 h 10000"/>
                <a:gd name="T54" fmla="*/ 2147483646 w 10070"/>
                <a:gd name="T55" fmla="*/ 2147483646 h 10000"/>
                <a:gd name="T56" fmla="*/ 2147483646 w 10070"/>
                <a:gd name="T57" fmla="*/ 2147483646 h 10000"/>
                <a:gd name="T58" fmla="*/ 2147483646 w 10070"/>
                <a:gd name="T59" fmla="*/ 2147483646 h 10000"/>
                <a:gd name="T60" fmla="*/ 2147483646 w 10070"/>
                <a:gd name="T61" fmla="*/ 2147483646 h 10000"/>
                <a:gd name="T62" fmla="*/ 2147483646 w 10070"/>
                <a:gd name="T63" fmla="*/ 2147483646 h 10000"/>
                <a:gd name="T64" fmla="*/ 2147483646 w 10070"/>
                <a:gd name="T65" fmla="*/ 2147483646 h 10000"/>
                <a:gd name="T66" fmla="*/ 2147483646 w 10070"/>
                <a:gd name="T67" fmla="*/ 2147483646 h 10000"/>
                <a:gd name="T68" fmla="*/ 2147483646 w 10070"/>
                <a:gd name="T69" fmla="*/ 2147483646 h 10000"/>
                <a:gd name="T70" fmla="*/ 2147483646 w 10070"/>
                <a:gd name="T71" fmla="*/ 2147483646 h 10000"/>
                <a:gd name="T72" fmla="*/ 2147483646 w 10070"/>
                <a:gd name="T73" fmla="*/ 2147483646 h 10000"/>
                <a:gd name="T74" fmla="*/ 2147483646 w 10070"/>
                <a:gd name="T75" fmla="*/ 2147483646 h 10000"/>
                <a:gd name="T76" fmla="*/ 2147483646 w 10070"/>
                <a:gd name="T77" fmla="*/ 2147483646 h 10000"/>
                <a:gd name="T78" fmla="*/ 2147483646 w 10070"/>
                <a:gd name="T79" fmla="*/ 2147483646 h 1000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10070" h="10000">
                  <a:moveTo>
                    <a:pt x="0" y="9516"/>
                  </a:moveTo>
                  <a:cubicBezTo>
                    <a:pt x="1" y="9413"/>
                    <a:pt x="3" y="9310"/>
                    <a:pt x="4" y="9207"/>
                  </a:cubicBezTo>
                  <a:lnTo>
                    <a:pt x="1222" y="6942"/>
                  </a:lnTo>
                  <a:cubicBezTo>
                    <a:pt x="1519" y="6406"/>
                    <a:pt x="1659" y="6180"/>
                    <a:pt x="1785" y="5964"/>
                  </a:cubicBezTo>
                  <a:cubicBezTo>
                    <a:pt x="1852" y="5858"/>
                    <a:pt x="1918" y="5751"/>
                    <a:pt x="1985" y="5645"/>
                  </a:cubicBezTo>
                  <a:cubicBezTo>
                    <a:pt x="2058" y="5531"/>
                    <a:pt x="2132" y="5419"/>
                    <a:pt x="2205" y="5305"/>
                  </a:cubicBezTo>
                  <a:lnTo>
                    <a:pt x="2468" y="4976"/>
                  </a:lnTo>
                  <a:lnTo>
                    <a:pt x="2944" y="4450"/>
                  </a:lnTo>
                  <a:lnTo>
                    <a:pt x="3280" y="4142"/>
                  </a:lnTo>
                  <a:lnTo>
                    <a:pt x="3521" y="3915"/>
                  </a:lnTo>
                  <a:lnTo>
                    <a:pt x="3696" y="3771"/>
                  </a:lnTo>
                  <a:lnTo>
                    <a:pt x="3878" y="3637"/>
                  </a:lnTo>
                  <a:lnTo>
                    <a:pt x="4120" y="3431"/>
                  </a:lnTo>
                  <a:lnTo>
                    <a:pt x="4368" y="3298"/>
                  </a:lnTo>
                  <a:lnTo>
                    <a:pt x="4802" y="2989"/>
                  </a:lnTo>
                  <a:lnTo>
                    <a:pt x="5075" y="2742"/>
                  </a:lnTo>
                  <a:lnTo>
                    <a:pt x="5243" y="2588"/>
                  </a:lnTo>
                  <a:cubicBezTo>
                    <a:pt x="5294" y="2536"/>
                    <a:pt x="5346" y="2485"/>
                    <a:pt x="5397" y="2433"/>
                  </a:cubicBezTo>
                  <a:cubicBezTo>
                    <a:pt x="5447" y="2381"/>
                    <a:pt x="5498" y="2331"/>
                    <a:pt x="5548" y="2279"/>
                  </a:cubicBezTo>
                  <a:lnTo>
                    <a:pt x="5800" y="2031"/>
                  </a:lnTo>
                  <a:lnTo>
                    <a:pt x="6083" y="1847"/>
                  </a:lnTo>
                  <a:lnTo>
                    <a:pt x="6353" y="1795"/>
                  </a:lnTo>
                  <a:lnTo>
                    <a:pt x="6629" y="1763"/>
                  </a:lnTo>
                  <a:lnTo>
                    <a:pt x="7028" y="1661"/>
                  </a:lnTo>
                  <a:lnTo>
                    <a:pt x="7991" y="1270"/>
                  </a:lnTo>
                  <a:lnTo>
                    <a:pt x="8442" y="1054"/>
                  </a:lnTo>
                  <a:lnTo>
                    <a:pt x="8792" y="826"/>
                  </a:lnTo>
                  <a:lnTo>
                    <a:pt x="9209" y="518"/>
                  </a:lnTo>
                  <a:lnTo>
                    <a:pt x="9597" y="157"/>
                  </a:lnTo>
                  <a:lnTo>
                    <a:pt x="9774" y="0"/>
                  </a:lnTo>
                  <a:cubicBezTo>
                    <a:pt x="9827" y="79"/>
                    <a:pt x="9946" y="357"/>
                    <a:pt x="9984" y="505"/>
                  </a:cubicBezTo>
                  <a:cubicBezTo>
                    <a:pt x="9989" y="633"/>
                    <a:pt x="10065" y="735"/>
                    <a:pt x="10070" y="863"/>
                  </a:cubicBezTo>
                  <a:lnTo>
                    <a:pt x="6657" y="2782"/>
                  </a:lnTo>
                  <a:cubicBezTo>
                    <a:pt x="6664" y="2886"/>
                    <a:pt x="6671" y="2989"/>
                    <a:pt x="6678" y="3092"/>
                  </a:cubicBezTo>
                  <a:lnTo>
                    <a:pt x="6944" y="2896"/>
                  </a:lnTo>
                  <a:lnTo>
                    <a:pt x="7203" y="2742"/>
                  </a:lnTo>
                  <a:cubicBezTo>
                    <a:pt x="7246" y="2721"/>
                    <a:pt x="7290" y="2701"/>
                    <a:pt x="7333" y="2680"/>
                  </a:cubicBezTo>
                  <a:lnTo>
                    <a:pt x="7455" y="2752"/>
                  </a:lnTo>
                  <a:lnTo>
                    <a:pt x="7560" y="2906"/>
                  </a:lnTo>
                  <a:cubicBezTo>
                    <a:pt x="7582" y="3020"/>
                    <a:pt x="7605" y="3133"/>
                    <a:pt x="7627" y="3246"/>
                  </a:cubicBezTo>
                  <a:lnTo>
                    <a:pt x="7732" y="3853"/>
                  </a:lnTo>
                  <a:cubicBezTo>
                    <a:pt x="7700" y="3908"/>
                    <a:pt x="7669" y="3964"/>
                    <a:pt x="7637" y="4019"/>
                  </a:cubicBezTo>
                  <a:lnTo>
                    <a:pt x="7511" y="3277"/>
                  </a:lnTo>
                  <a:cubicBezTo>
                    <a:pt x="7483" y="3215"/>
                    <a:pt x="7455" y="3154"/>
                    <a:pt x="7427" y="3092"/>
                  </a:cubicBezTo>
                  <a:cubicBezTo>
                    <a:pt x="7387" y="3072"/>
                    <a:pt x="7348" y="3050"/>
                    <a:pt x="7308" y="3030"/>
                  </a:cubicBezTo>
                  <a:lnTo>
                    <a:pt x="7182" y="3082"/>
                  </a:lnTo>
                  <a:lnTo>
                    <a:pt x="6682" y="3463"/>
                  </a:lnTo>
                  <a:lnTo>
                    <a:pt x="6577" y="3669"/>
                  </a:lnTo>
                  <a:cubicBezTo>
                    <a:pt x="6660" y="4204"/>
                    <a:pt x="6742" y="4740"/>
                    <a:pt x="6825" y="5275"/>
                  </a:cubicBezTo>
                  <a:cubicBezTo>
                    <a:pt x="6794" y="5337"/>
                    <a:pt x="6762" y="5397"/>
                    <a:pt x="6731" y="5459"/>
                  </a:cubicBezTo>
                  <a:cubicBezTo>
                    <a:pt x="6645" y="4959"/>
                    <a:pt x="6558" y="4457"/>
                    <a:pt x="6472" y="3957"/>
                  </a:cubicBezTo>
                  <a:lnTo>
                    <a:pt x="5590" y="4914"/>
                  </a:lnTo>
                  <a:cubicBezTo>
                    <a:pt x="5701" y="5531"/>
                    <a:pt x="5811" y="6150"/>
                    <a:pt x="5922" y="6767"/>
                  </a:cubicBezTo>
                  <a:cubicBezTo>
                    <a:pt x="5895" y="6846"/>
                    <a:pt x="5869" y="6925"/>
                    <a:pt x="5842" y="7004"/>
                  </a:cubicBezTo>
                  <a:cubicBezTo>
                    <a:pt x="5722" y="6400"/>
                    <a:pt x="5601" y="5796"/>
                    <a:pt x="5481" y="5192"/>
                  </a:cubicBezTo>
                  <a:cubicBezTo>
                    <a:pt x="5471" y="5130"/>
                    <a:pt x="5460" y="5069"/>
                    <a:pt x="5450" y="5007"/>
                  </a:cubicBezTo>
                  <a:lnTo>
                    <a:pt x="5432" y="4656"/>
                  </a:lnTo>
                  <a:lnTo>
                    <a:pt x="5432" y="4327"/>
                  </a:lnTo>
                  <a:cubicBezTo>
                    <a:pt x="5436" y="4286"/>
                    <a:pt x="5439" y="4245"/>
                    <a:pt x="5443" y="4204"/>
                  </a:cubicBezTo>
                  <a:cubicBezTo>
                    <a:pt x="5442" y="4173"/>
                    <a:pt x="5440" y="4142"/>
                    <a:pt x="5439" y="4111"/>
                  </a:cubicBezTo>
                  <a:lnTo>
                    <a:pt x="5023" y="4594"/>
                  </a:lnTo>
                  <a:lnTo>
                    <a:pt x="4851" y="4636"/>
                  </a:lnTo>
                  <a:lnTo>
                    <a:pt x="4589" y="4760"/>
                  </a:lnTo>
                  <a:lnTo>
                    <a:pt x="4295" y="4780"/>
                  </a:lnTo>
                  <a:lnTo>
                    <a:pt x="4106" y="4842"/>
                  </a:lnTo>
                  <a:cubicBezTo>
                    <a:pt x="4046" y="4917"/>
                    <a:pt x="3987" y="4993"/>
                    <a:pt x="3927" y="5069"/>
                  </a:cubicBezTo>
                  <a:cubicBezTo>
                    <a:pt x="3920" y="5171"/>
                    <a:pt x="3913" y="5275"/>
                    <a:pt x="3906" y="5377"/>
                  </a:cubicBezTo>
                  <a:cubicBezTo>
                    <a:pt x="3904" y="5477"/>
                    <a:pt x="3901" y="5576"/>
                    <a:pt x="3899" y="5676"/>
                  </a:cubicBezTo>
                  <a:lnTo>
                    <a:pt x="3938" y="5892"/>
                  </a:lnTo>
                  <a:cubicBezTo>
                    <a:pt x="3943" y="5964"/>
                    <a:pt x="3947" y="6036"/>
                    <a:pt x="3952" y="6108"/>
                  </a:cubicBezTo>
                  <a:lnTo>
                    <a:pt x="3696" y="5841"/>
                  </a:lnTo>
                  <a:cubicBezTo>
                    <a:pt x="3634" y="5632"/>
                    <a:pt x="3573" y="5422"/>
                    <a:pt x="3511" y="5213"/>
                  </a:cubicBezTo>
                  <a:lnTo>
                    <a:pt x="3248" y="4996"/>
                  </a:lnTo>
                  <a:lnTo>
                    <a:pt x="3035" y="5182"/>
                  </a:lnTo>
                  <a:lnTo>
                    <a:pt x="2762" y="5491"/>
                  </a:lnTo>
                  <a:lnTo>
                    <a:pt x="2447" y="5861"/>
                  </a:lnTo>
                  <a:lnTo>
                    <a:pt x="1995" y="6706"/>
                  </a:lnTo>
                  <a:cubicBezTo>
                    <a:pt x="1943" y="6795"/>
                    <a:pt x="1890" y="6884"/>
                    <a:pt x="1838" y="6973"/>
                  </a:cubicBezTo>
                  <a:lnTo>
                    <a:pt x="245" y="9886"/>
                  </a:lnTo>
                  <a:lnTo>
                    <a:pt x="119" y="10000"/>
                  </a:lnTo>
                  <a:cubicBezTo>
                    <a:pt x="79" y="9839"/>
                    <a:pt x="40" y="9677"/>
                    <a:pt x="0" y="9516"/>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233" name="Freeform 43"/>
            <p:cNvSpPr>
              <a:spLocks/>
            </p:cNvSpPr>
            <p:nvPr/>
          </p:nvSpPr>
          <p:spPr bwMode="auto">
            <a:xfrm>
              <a:off x="4972057" y="4957539"/>
              <a:ext cx="5967413" cy="787400"/>
            </a:xfrm>
            <a:custGeom>
              <a:avLst/>
              <a:gdLst>
                <a:gd name="T0" fmla="*/ 0 w 3558"/>
                <a:gd name="T1" fmla="*/ 2147483646 h 516"/>
                <a:gd name="T2" fmla="*/ 2147483646 w 3558"/>
                <a:gd name="T3" fmla="*/ 0 h 516"/>
                <a:gd name="T4" fmla="*/ 2147483646 w 3558"/>
                <a:gd name="T5" fmla="*/ 0 h 516"/>
                <a:gd name="T6" fmla="*/ 0 60000 65536"/>
                <a:gd name="T7" fmla="*/ 0 60000 65536"/>
                <a:gd name="T8" fmla="*/ 0 60000 65536"/>
                <a:gd name="T9" fmla="*/ 0 w 3558"/>
                <a:gd name="T10" fmla="*/ 0 h 516"/>
                <a:gd name="T11" fmla="*/ 3558 w 3558"/>
                <a:gd name="T12" fmla="*/ 516 h 516"/>
              </a:gdLst>
              <a:ahLst/>
              <a:cxnLst>
                <a:cxn ang="T6">
                  <a:pos x="T0" y="T1"/>
                </a:cxn>
                <a:cxn ang="T7">
                  <a:pos x="T2" y="T3"/>
                </a:cxn>
                <a:cxn ang="T8">
                  <a:pos x="T4" y="T5"/>
                </a:cxn>
              </a:cxnLst>
              <a:rect l="T9" t="T10" r="T11" b="T12"/>
              <a:pathLst>
                <a:path w="3558" h="516">
                  <a:moveTo>
                    <a:pt x="0" y="516"/>
                  </a:moveTo>
                  <a:lnTo>
                    <a:pt x="942" y="0"/>
                  </a:lnTo>
                  <a:lnTo>
                    <a:pt x="3558" y="0"/>
                  </a:lnTo>
                </a:path>
              </a:pathLst>
            </a:custGeom>
            <a:noFill/>
            <a:ln w="101600" cap="flat" cmpd="sng">
              <a:solidFill>
                <a:schemeClr val="bg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236" name="Freeform 45"/>
            <p:cNvSpPr>
              <a:spLocks/>
            </p:cNvSpPr>
            <p:nvPr/>
          </p:nvSpPr>
          <p:spPr bwMode="auto">
            <a:xfrm>
              <a:off x="6443663" y="5063903"/>
              <a:ext cx="3225800" cy="711200"/>
            </a:xfrm>
            <a:custGeom>
              <a:avLst/>
              <a:gdLst>
                <a:gd name="T0" fmla="*/ 2147483646 w 1923"/>
                <a:gd name="T1" fmla="*/ 2147483646 h 466"/>
                <a:gd name="T2" fmla="*/ 0 w 1923"/>
                <a:gd name="T3" fmla="*/ 2147483646 h 466"/>
                <a:gd name="T4" fmla="*/ 2147483646 w 1923"/>
                <a:gd name="T5" fmla="*/ 2147483646 h 466"/>
                <a:gd name="T6" fmla="*/ 2147483646 w 1923"/>
                <a:gd name="T7" fmla="*/ 2147483646 h 466"/>
                <a:gd name="T8" fmla="*/ 2147483646 w 1923"/>
                <a:gd name="T9" fmla="*/ 2147483646 h 466"/>
                <a:gd name="T10" fmla="*/ 2147483646 w 1923"/>
                <a:gd name="T11" fmla="*/ 2147483646 h 466"/>
                <a:gd name="T12" fmla="*/ 2147483646 w 1923"/>
                <a:gd name="T13" fmla="*/ 2147483646 h 466"/>
                <a:gd name="T14" fmla="*/ 2147483646 w 1923"/>
                <a:gd name="T15" fmla="*/ 2147483646 h 466"/>
                <a:gd name="T16" fmla="*/ 0 60000 65536"/>
                <a:gd name="T17" fmla="*/ 0 60000 65536"/>
                <a:gd name="T18" fmla="*/ 0 60000 65536"/>
                <a:gd name="T19" fmla="*/ 0 60000 65536"/>
                <a:gd name="T20" fmla="*/ 0 60000 65536"/>
                <a:gd name="T21" fmla="*/ 0 60000 65536"/>
                <a:gd name="T22" fmla="*/ 0 60000 65536"/>
                <a:gd name="T23" fmla="*/ 0 60000 65536"/>
                <a:gd name="T24" fmla="*/ 0 w 1923"/>
                <a:gd name="T25" fmla="*/ 0 h 466"/>
                <a:gd name="T26" fmla="*/ 1923 w 1923"/>
                <a:gd name="T27" fmla="*/ 466 h 46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923" h="466">
                  <a:moveTo>
                    <a:pt x="201" y="466"/>
                  </a:moveTo>
                  <a:lnTo>
                    <a:pt x="0" y="104"/>
                  </a:lnTo>
                  <a:lnTo>
                    <a:pt x="6" y="73"/>
                  </a:lnTo>
                  <a:lnTo>
                    <a:pt x="105" y="11"/>
                  </a:lnTo>
                  <a:lnTo>
                    <a:pt x="1818" y="19"/>
                  </a:lnTo>
                  <a:lnTo>
                    <a:pt x="1872" y="22"/>
                  </a:lnTo>
                  <a:cubicBezTo>
                    <a:pt x="1889" y="31"/>
                    <a:pt x="1910" y="0"/>
                    <a:pt x="1918" y="71"/>
                  </a:cubicBezTo>
                  <a:lnTo>
                    <a:pt x="1923" y="448"/>
                  </a:lnTo>
                </a:path>
              </a:pathLst>
            </a:custGeom>
            <a:noFill/>
            <a:ln w="63500" cap="flat" cmpd="sng">
              <a:solidFill>
                <a:schemeClr val="bg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237" name="Line 46"/>
            <p:cNvSpPr>
              <a:spLocks noChangeShapeType="1"/>
            </p:cNvSpPr>
            <p:nvPr/>
          </p:nvSpPr>
          <p:spPr bwMode="auto">
            <a:xfrm flipV="1">
              <a:off x="8624888" y="4984536"/>
              <a:ext cx="0" cy="804863"/>
            </a:xfrm>
            <a:prstGeom prst="line">
              <a:avLst/>
            </a:prstGeom>
            <a:noFill/>
            <a:ln w="50800">
              <a:solidFill>
                <a:schemeClr val="bg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238" name="Freeform 47"/>
            <p:cNvSpPr>
              <a:spLocks/>
            </p:cNvSpPr>
            <p:nvPr/>
          </p:nvSpPr>
          <p:spPr bwMode="auto">
            <a:xfrm>
              <a:off x="9866320" y="3625635"/>
              <a:ext cx="220663" cy="1317625"/>
            </a:xfrm>
            <a:custGeom>
              <a:avLst/>
              <a:gdLst>
                <a:gd name="T0" fmla="*/ 2147483646 w 132"/>
                <a:gd name="T1" fmla="*/ 2147483646 h 864"/>
                <a:gd name="T2" fmla="*/ 0 w 132"/>
                <a:gd name="T3" fmla="*/ 2147483646 h 864"/>
                <a:gd name="T4" fmla="*/ 2147483646 w 132"/>
                <a:gd name="T5" fmla="*/ 2147483646 h 864"/>
                <a:gd name="T6" fmla="*/ 2147483646 w 132"/>
                <a:gd name="T7" fmla="*/ 0 h 864"/>
                <a:gd name="T8" fmla="*/ 0 60000 65536"/>
                <a:gd name="T9" fmla="*/ 0 60000 65536"/>
                <a:gd name="T10" fmla="*/ 0 60000 65536"/>
                <a:gd name="T11" fmla="*/ 0 60000 65536"/>
                <a:gd name="T12" fmla="*/ 0 w 132"/>
                <a:gd name="T13" fmla="*/ 0 h 864"/>
                <a:gd name="T14" fmla="*/ 132 w 132"/>
                <a:gd name="T15" fmla="*/ 864 h 864"/>
              </a:gdLst>
              <a:ahLst/>
              <a:cxnLst>
                <a:cxn ang="T8">
                  <a:pos x="T0" y="T1"/>
                </a:cxn>
                <a:cxn ang="T9">
                  <a:pos x="T2" y="T3"/>
                </a:cxn>
                <a:cxn ang="T10">
                  <a:pos x="T4" y="T5"/>
                </a:cxn>
                <a:cxn ang="T11">
                  <a:pos x="T6" y="T7"/>
                </a:cxn>
              </a:cxnLst>
              <a:rect l="T12" t="T13" r="T14" b="T15"/>
              <a:pathLst>
                <a:path w="132" h="864">
                  <a:moveTo>
                    <a:pt x="4" y="864"/>
                  </a:moveTo>
                  <a:lnTo>
                    <a:pt x="0" y="164"/>
                  </a:lnTo>
                  <a:lnTo>
                    <a:pt x="18" y="113"/>
                  </a:lnTo>
                  <a:lnTo>
                    <a:pt x="132" y="0"/>
                  </a:lnTo>
                </a:path>
              </a:pathLst>
            </a:custGeom>
            <a:noFill/>
            <a:ln w="50800" cap="flat" cmpd="sng">
              <a:solidFill>
                <a:schemeClr val="bg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239" name="Line 48"/>
            <p:cNvSpPr>
              <a:spLocks noChangeShapeType="1"/>
            </p:cNvSpPr>
            <p:nvPr/>
          </p:nvSpPr>
          <p:spPr bwMode="auto">
            <a:xfrm>
              <a:off x="8875723" y="4508276"/>
              <a:ext cx="1690687" cy="0"/>
            </a:xfrm>
            <a:prstGeom prst="line">
              <a:avLst/>
            </a:prstGeom>
            <a:noFill/>
            <a:ln w="50800">
              <a:solidFill>
                <a:schemeClr val="bg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240" name="Line 49"/>
            <p:cNvSpPr>
              <a:spLocks noChangeShapeType="1"/>
            </p:cNvSpPr>
            <p:nvPr/>
          </p:nvSpPr>
          <p:spPr bwMode="auto">
            <a:xfrm>
              <a:off x="8885245" y="4181251"/>
              <a:ext cx="1006475" cy="0"/>
            </a:xfrm>
            <a:prstGeom prst="line">
              <a:avLst/>
            </a:prstGeom>
            <a:noFill/>
            <a:ln w="50800">
              <a:solidFill>
                <a:schemeClr val="bg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241" name="Line 50"/>
            <p:cNvSpPr>
              <a:spLocks noChangeShapeType="1"/>
            </p:cNvSpPr>
            <p:nvPr/>
          </p:nvSpPr>
          <p:spPr bwMode="auto">
            <a:xfrm>
              <a:off x="10414008" y="3887564"/>
              <a:ext cx="525463" cy="0"/>
            </a:xfrm>
            <a:prstGeom prst="line">
              <a:avLst/>
            </a:prstGeom>
            <a:noFill/>
            <a:ln w="50800">
              <a:solidFill>
                <a:schemeClr val="bg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242" name="Freeform 51"/>
            <p:cNvSpPr>
              <a:spLocks/>
            </p:cNvSpPr>
            <p:nvPr/>
          </p:nvSpPr>
          <p:spPr bwMode="auto">
            <a:xfrm>
              <a:off x="4659313" y="1585696"/>
              <a:ext cx="4202112" cy="3333751"/>
            </a:xfrm>
            <a:custGeom>
              <a:avLst/>
              <a:gdLst>
                <a:gd name="T0" fmla="*/ 0 w 2505"/>
                <a:gd name="T1" fmla="*/ 2147483646 h 2185"/>
                <a:gd name="T2" fmla="*/ 2147483646 w 2505"/>
                <a:gd name="T3" fmla="*/ 2147483646 h 2185"/>
                <a:gd name="T4" fmla="*/ 2147483646 w 2505"/>
                <a:gd name="T5" fmla="*/ 2147483646 h 2185"/>
                <a:gd name="T6" fmla="*/ 2147483646 w 2505"/>
                <a:gd name="T7" fmla="*/ 2147483646 h 2185"/>
                <a:gd name="T8" fmla="*/ 2147483646 w 2505"/>
                <a:gd name="T9" fmla="*/ 2147483646 h 2185"/>
                <a:gd name="T10" fmla="*/ 2147483646 w 2505"/>
                <a:gd name="T11" fmla="*/ 2147483646 h 2185"/>
                <a:gd name="T12" fmla="*/ 2147483646 w 2505"/>
                <a:gd name="T13" fmla="*/ 2147483646 h 2185"/>
                <a:gd name="T14" fmla="*/ 2147483646 w 2505"/>
                <a:gd name="T15" fmla="*/ 2147483646 h 2185"/>
                <a:gd name="T16" fmla="*/ 2147483646 w 2505"/>
                <a:gd name="T17" fmla="*/ 2147483646 h 2185"/>
                <a:gd name="T18" fmla="*/ 2147483646 w 2505"/>
                <a:gd name="T19" fmla="*/ 2147483646 h 218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505"/>
                <a:gd name="T31" fmla="*/ 0 h 2185"/>
                <a:gd name="T32" fmla="*/ 2505 w 2505"/>
                <a:gd name="T33" fmla="*/ 2185 h 218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505" h="2185">
                  <a:moveTo>
                    <a:pt x="0" y="683"/>
                  </a:moveTo>
                  <a:lnTo>
                    <a:pt x="1178" y="50"/>
                  </a:lnTo>
                  <a:lnTo>
                    <a:pt x="1269" y="7"/>
                  </a:lnTo>
                  <a:cubicBezTo>
                    <a:pt x="1316" y="0"/>
                    <a:pt x="1410" y="1"/>
                    <a:pt x="1458" y="11"/>
                  </a:cubicBezTo>
                  <a:lnTo>
                    <a:pt x="1560" y="67"/>
                  </a:lnTo>
                  <a:lnTo>
                    <a:pt x="2399" y="515"/>
                  </a:lnTo>
                  <a:lnTo>
                    <a:pt x="2456" y="571"/>
                  </a:lnTo>
                  <a:cubicBezTo>
                    <a:pt x="2473" y="597"/>
                    <a:pt x="2493" y="640"/>
                    <a:pt x="2501" y="668"/>
                  </a:cubicBezTo>
                  <a:lnTo>
                    <a:pt x="2502" y="739"/>
                  </a:lnTo>
                  <a:lnTo>
                    <a:pt x="2505" y="2185"/>
                  </a:lnTo>
                </a:path>
              </a:pathLst>
            </a:custGeom>
            <a:noFill/>
            <a:ln w="101600" cap="flat" cmpd="sng">
              <a:solidFill>
                <a:schemeClr val="bg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243" name="Freeform 52"/>
            <p:cNvSpPr>
              <a:spLocks/>
            </p:cNvSpPr>
            <p:nvPr/>
          </p:nvSpPr>
          <p:spPr bwMode="auto">
            <a:xfrm>
              <a:off x="5619757" y="3816133"/>
              <a:ext cx="1217613" cy="334963"/>
            </a:xfrm>
            <a:custGeom>
              <a:avLst/>
              <a:gdLst>
                <a:gd name="T0" fmla="*/ 0 w 726"/>
                <a:gd name="T1" fmla="*/ 2147483646 h 220"/>
                <a:gd name="T2" fmla="*/ 2147483646 w 726"/>
                <a:gd name="T3" fmla="*/ 0 h 220"/>
                <a:gd name="T4" fmla="*/ 2147483646 w 726"/>
                <a:gd name="T5" fmla="*/ 2147483646 h 220"/>
                <a:gd name="T6" fmla="*/ 0 60000 65536"/>
                <a:gd name="T7" fmla="*/ 0 60000 65536"/>
                <a:gd name="T8" fmla="*/ 0 60000 65536"/>
                <a:gd name="T9" fmla="*/ 0 w 726"/>
                <a:gd name="T10" fmla="*/ 0 h 220"/>
                <a:gd name="T11" fmla="*/ 726 w 726"/>
                <a:gd name="T12" fmla="*/ 220 h 220"/>
              </a:gdLst>
              <a:ahLst/>
              <a:cxnLst>
                <a:cxn ang="T6">
                  <a:pos x="T0" y="T1"/>
                </a:cxn>
                <a:cxn ang="T7">
                  <a:pos x="T2" y="T3"/>
                </a:cxn>
                <a:cxn ang="T8">
                  <a:pos x="T4" y="T5"/>
                </a:cxn>
              </a:cxnLst>
              <a:rect l="T9" t="T10" r="T11" b="T12"/>
              <a:pathLst>
                <a:path w="726" h="220">
                  <a:moveTo>
                    <a:pt x="0" y="220"/>
                  </a:moveTo>
                  <a:lnTo>
                    <a:pt x="395" y="0"/>
                  </a:lnTo>
                  <a:lnTo>
                    <a:pt x="726" y="51"/>
                  </a:lnTo>
                </a:path>
              </a:pathLst>
            </a:custGeom>
            <a:noFill/>
            <a:ln w="95250" cap="flat" cmpd="sng">
              <a:solidFill>
                <a:schemeClr val="bg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244" name="Freeform 53"/>
            <p:cNvSpPr>
              <a:spLocks/>
            </p:cNvSpPr>
            <p:nvPr/>
          </p:nvSpPr>
          <p:spPr bwMode="auto">
            <a:xfrm>
              <a:off x="6232532" y="2879508"/>
              <a:ext cx="1268413" cy="2154239"/>
            </a:xfrm>
            <a:custGeom>
              <a:avLst/>
              <a:gdLst>
                <a:gd name="T0" fmla="*/ 2147483646 w 756"/>
                <a:gd name="T1" fmla="*/ 2147483646 h 1412"/>
                <a:gd name="T2" fmla="*/ 0 w 756"/>
                <a:gd name="T3" fmla="*/ 2147483646 h 1412"/>
                <a:gd name="T4" fmla="*/ 2147483646 w 756"/>
                <a:gd name="T5" fmla="*/ 0 h 1412"/>
                <a:gd name="T6" fmla="*/ 0 60000 65536"/>
                <a:gd name="T7" fmla="*/ 0 60000 65536"/>
                <a:gd name="T8" fmla="*/ 0 60000 65536"/>
                <a:gd name="T9" fmla="*/ 0 w 756"/>
                <a:gd name="T10" fmla="*/ 0 h 1412"/>
                <a:gd name="T11" fmla="*/ 756 w 756"/>
                <a:gd name="T12" fmla="*/ 1412 h 1412"/>
              </a:gdLst>
              <a:ahLst/>
              <a:cxnLst>
                <a:cxn ang="T6">
                  <a:pos x="T0" y="T1"/>
                </a:cxn>
                <a:cxn ang="T7">
                  <a:pos x="T2" y="T3"/>
                </a:cxn>
                <a:cxn ang="T8">
                  <a:pos x="T4" y="T5"/>
                </a:cxn>
              </a:cxnLst>
              <a:rect l="T9" t="T10" r="T11" b="T12"/>
              <a:pathLst>
                <a:path w="756" h="1412">
                  <a:moveTo>
                    <a:pt x="66" y="1412"/>
                  </a:moveTo>
                  <a:lnTo>
                    <a:pt x="0" y="1287"/>
                  </a:lnTo>
                  <a:lnTo>
                    <a:pt x="756" y="0"/>
                  </a:lnTo>
                </a:path>
              </a:pathLst>
            </a:custGeom>
            <a:noFill/>
            <a:ln w="95250" cap="flat" cmpd="sng">
              <a:solidFill>
                <a:schemeClr val="bg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245" name="Freeform 54"/>
            <p:cNvSpPr>
              <a:spLocks/>
            </p:cNvSpPr>
            <p:nvPr/>
          </p:nvSpPr>
          <p:spPr bwMode="auto">
            <a:xfrm>
              <a:off x="7507296" y="2068297"/>
              <a:ext cx="522287" cy="796925"/>
            </a:xfrm>
            <a:custGeom>
              <a:avLst/>
              <a:gdLst>
                <a:gd name="T0" fmla="*/ 0 w 311"/>
                <a:gd name="T1" fmla="*/ 2147483646 h 523"/>
                <a:gd name="T2" fmla="*/ 2147483646 w 311"/>
                <a:gd name="T3" fmla="*/ 0 h 523"/>
                <a:gd name="T4" fmla="*/ 0 60000 65536"/>
                <a:gd name="T5" fmla="*/ 0 60000 65536"/>
                <a:gd name="T6" fmla="*/ 0 w 311"/>
                <a:gd name="T7" fmla="*/ 0 h 523"/>
                <a:gd name="T8" fmla="*/ 311 w 311"/>
                <a:gd name="T9" fmla="*/ 523 h 523"/>
              </a:gdLst>
              <a:ahLst/>
              <a:cxnLst>
                <a:cxn ang="T4">
                  <a:pos x="T0" y="T1"/>
                </a:cxn>
                <a:cxn ang="T5">
                  <a:pos x="T2" y="T3"/>
                </a:cxn>
              </a:cxnLst>
              <a:rect l="T6" t="T7" r="T8" b="T9"/>
              <a:pathLst>
                <a:path w="311" h="523">
                  <a:moveTo>
                    <a:pt x="0" y="523"/>
                  </a:moveTo>
                  <a:lnTo>
                    <a:pt x="311" y="0"/>
                  </a:lnTo>
                </a:path>
              </a:pathLst>
            </a:custGeom>
            <a:noFill/>
            <a:ln w="88900" cap="flat" cmpd="sng">
              <a:solidFill>
                <a:schemeClr val="bg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246" name="Freeform 55"/>
            <p:cNvSpPr>
              <a:spLocks/>
            </p:cNvSpPr>
            <p:nvPr/>
          </p:nvSpPr>
          <p:spPr bwMode="auto">
            <a:xfrm>
              <a:off x="6851651" y="3905027"/>
              <a:ext cx="1982788" cy="1588"/>
            </a:xfrm>
            <a:custGeom>
              <a:avLst/>
              <a:gdLst>
                <a:gd name="T0" fmla="*/ 0 w 1182"/>
                <a:gd name="T1" fmla="*/ 0 h 1"/>
                <a:gd name="T2" fmla="*/ 2147483646 w 1182"/>
                <a:gd name="T3" fmla="*/ 0 h 1"/>
                <a:gd name="T4" fmla="*/ 0 60000 65536"/>
                <a:gd name="T5" fmla="*/ 0 60000 65536"/>
                <a:gd name="T6" fmla="*/ 0 w 1182"/>
                <a:gd name="T7" fmla="*/ 0 h 1"/>
                <a:gd name="T8" fmla="*/ 1182 w 1182"/>
                <a:gd name="T9" fmla="*/ 1 h 1"/>
              </a:gdLst>
              <a:ahLst/>
              <a:cxnLst>
                <a:cxn ang="T4">
                  <a:pos x="T0" y="T1"/>
                </a:cxn>
                <a:cxn ang="T5">
                  <a:pos x="T2" y="T3"/>
                </a:cxn>
              </a:cxnLst>
              <a:rect l="T6" t="T7" r="T8" b="T9"/>
              <a:pathLst>
                <a:path w="1182" h="1">
                  <a:moveTo>
                    <a:pt x="0" y="0"/>
                  </a:moveTo>
                  <a:lnTo>
                    <a:pt x="1182" y="0"/>
                  </a:lnTo>
                </a:path>
              </a:pathLst>
            </a:custGeom>
            <a:noFill/>
            <a:ln w="76200" cap="flat" cmpd="sng">
              <a:solidFill>
                <a:schemeClr val="bg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247" name="Freeform 56"/>
            <p:cNvSpPr>
              <a:spLocks/>
            </p:cNvSpPr>
            <p:nvPr/>
          </p:nvSpPr>
          <p:spPr bwMode="auto">
            <a:xfrm>
              <a:off x="6218244" y="1900020"/>
              <a:ext cx="3613151" cy="1490663"/>
            </a:xfrm>
            <a:custGeom>
              <a:avLst/>
              <a:gdLst>
                <a:gd name="T0" fmla="*/ 0 w 2155"/>
                <a:gd name="T1" fmla="*/ 0 h 977"/>
                <a:gd name="T2" fmla="*/ 2147483646 w 2155"/>
                <a:gd name="T3" fmla="*/ 2147483646 h 977"/>
                <a:gd name="T4" fmla="*/ 2147483646 w 2155"/>
                <a:gd name="T5" fmla="*/ 2147483646 h 977"/>
                <a:gd name="T6" fmla="*/ 0 60000 65536"/>
                <a:gd name="T7" fmla="*/ 0 60000 65536"/>
                <a:gd name="T8" fmla="*/ 0 60000 65536"/>
                <a:gd name="T9" fmla="*/ 0 w 2155"/>
                <a:gd name="T10" fmla="*/ 0 h 977"/>
                <a:gd name="T11" fmla="*/ 2155 w 2155"/>
                <a:gd name="T12" fmla="*/ 977 h 977"/>
              </a:gdLst>
              <a:ahLst/>
              <a:cxnLst>
                <a:cxn ang="T6">
                  <a:pos x="T0" y="T1"/>
                </a:cxn>
                <a:cxn ang="T7">
                  <a:pos x="T2" y="T3"/>
                </a:cxn>
                <a:cxn ang="T8">
                  <a:pos x="T4" y="T5"/>
                </a:cxn>
              </a:cxnLst>
              <a:rect l="T9" t="T10" r="T11" b="T12"/>
              <a:pathLst>
                <a:path w="2155" h="977">
                  <a:moveTo>
                    <a:pt x="0" y="0"/>
                  </a:moveTo>
                  <a:lnTo>
                    <a:pt x="573" y="977"/>
                  </a:lnTo>
                  <a:lnTo>
                    <a:pt x="2155" y="977"/>
                  </a:lnTo>
                </a:path>
              </a:pathLst>
            </a:custGeom>
            <a:noFill/>
            <a:ln w="50800" cap="flat" cmpd="sng">
              <a:solidFill>
                <a:schemeClr val="bg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248" name="Freeform 57"/>
            <p:cNvSpPr>
              <a:spLocks/>
            </p:cNvSpPr>
            <p:nvPr/>
          </p:nvSpPr>
          <p:spPr bwMode="auto">
            <a:xfrm>
              <a:off x="7064380" y="1625376"/>
              <a:ext cx="579439" cy="1016000"/>
            </a:xfrm>
            <a:custGeom>
              <a:avLst/>
              <a:gdLst>
                <a:gd name="T0" fmla="*/ 2147483646 w 345"/>
                <a:gd name="T1" fmla="*/ 2147483646 h 666"/>
                <a:gd name="T2" fmla="*/ 2147483646 w 345"/>
                <a:gd name="T3" fmla="*/ 2147483646 h 666"/>
                <a:gd name="T4" fmla="*/ 0 w 345"/>
                <a:gd name="T5" fmla="*/ 2147483646 h 666"/>
                <a:gd name="T6" fmla="*/ 2147483646 w 345"/>
                <a:gd name="T7" fmla="*/ 0 h 666"/>
                <a:gd name="T8" fmla="*/ 0 60000 65536"/>
                <a:gd name="T9" fmla="*/ 0 60000 65536"/>
                <a:gd name="T10" fmla="*/ 0 60000 65536"/>
                <a:gd name="T11" fmla="*/ 0 60000 65536"/>
                <a:gd name="T12" fmla="*/ 0 w 345"/>
                <a:gd name="T13" fmla="*/ 0 h 666"/>
                <a:gd name="T14" fmla="*/ 345 w 345"/>
                <a:gd name="T15" fmla="*/ 666 h 666"/>
              </a:gdLst>
              <a:ahLst/>
              <a:cxnLst>
                <a:cxn ang="T8">
                  <a:pos x="T0" y="T1"/>
                </a:cxn>
                <a:cxn ang="T9">
                  <a:pos x="T2" y="T3"/>
                </a:cxn>
                <a:cxn ang="T10">
                  <a:pos x="T4" y="T5"/>
                </a:cxn>
                <a:cxn ang="T11">
                  <a:pos x="T6" y="T7"/>
                </a:cxn>
              </a:cxnLst>
              <a:rect l="T12" t="T13" r="T14" b="T15"/>
              <a:pathLst>
                <a:path w="345" h="666">
                  <a:moveTo>
                    <a:pt x="345" y="666"/>
                  </a:moveTo>
                  <a:lnTo>
                    <a:pt x="63" y="483"/>
                  </a:lnTo>
                  <a:cubicBezTo>
                    <a:pt x="6" y="433"/>
                    <a:pt x="10" y="446"/>
                    <a:pt x="0" y="366"/>
                  </a:cubicBezTo>
                  <a:lnTo>
                    <a:pt x="3" y="0"/>
                  </a:lnTo>
                </a:path>
              </a:pathLst>
            </a:custGeom>
            <a:noFill/>
            <a:ln w="50800" cap="flat" cmpd="sng">
              <a:solidFill>
                <a:schemeClr val="bg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249" name="Freeform 58"/>
            <p:cNvSpPr>
              <a:spLocks/>
            </p:cNvSpPr>
            <p:nvPr/>
          </p:nvSpPr>
          <p:spPr bwMode="auto">
            <a:xfrm>
              <a:off x="6403975" y="2058766"/>
              <a:ext cx="647700" cy="100012"/>
            </a:xfrm>
            <a:custGeom>
              <a:avLst/>
              <a:gdLst>
                <a:gd name="T0" fmla="*/ 0 w 387"/>
                <a:gd name="T1" fmla="*/ 2147483646 h 66"/>
                <a:gd name="T2" fmla="*/ 2147483646 w 387"/>
                <a:gd name="T3" fmla="*/ 0 h 66"/>
                <a:gd name="T4" fmla="*/ 0 60000 65536"/>
                <a:gd name="T5" fmla="*/ 0 60000 65536"/>
                <a:gd name="T6" fmla="*/ 0 w 387"/>
                <a:gd name="T7" fmla="*/ 0 h 66"/>
                <a:gd name="T8" fmla="*/ 387 w 387"/>
                <a:gd name="T9" fmla="*/ 66 h 66"/>
              </a:gdLst>
              <a:ahLst/>
              <a:cxnLst>
                <a:cxn ang="T4">
                  <a:pos x="T0" y="T1"/>
                </a:cxn>
                <a:cxn ang="T5">
                  <a:pos x="T2" y="T3"/>
                </a:cxn>
              </a:cxnLst>
              <a:rect l="T6" t="T7" r="T8" b="T9"/>
              <a:pathLst>
                <a:path w="387" h="66">
                  <a:moveTo>
                    <a:pt x="0" y="66"/>
                  </a:moveTo>
                  <a:lnTo>
                    <a:pt x="387" y="0"/>
                  </a:lnTo>
                </a:path>
              </a:pathLst>
            </a:custGeom>
            <a:noFill/>
            <a:ln w="50800" cap="flat" cmpd="sng">
              <a:solidFill>
                <a:schemeClr val="bg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250" name="Freeform 59"/>
            <p:cNvSpPr>
              <a:spLocks/>
            </p:cNvSpPr>
            <p:nvPr/>
          </p:nvSpPr>
          <p:spPr bwMode="auto">
            <a:xfrm>
              <a:off x="5786445" y="2114332"/>
              <a:ext cx="1087437" cy="1697039"/>
            </a:xfrm>
            <a:custGeom>
              <a:avLst/>
              <a:gdLst>
                <a:gd name="T0" fmla="*/ 0 w 648"/>
                <a:gd name="T1" fmla="*/ 0 h 1112"/>
                <a:gd name="T2" fmla="*/ 2147483646 w 648"/>
                <a:gd name="T3" fmla="*/ 2147483646 h 1112"/>
                <a:gd name="T4" fmla="*/ 0 60000 65536"/>
                <a:gd name="T5" fmla="*/ 0 60000 65536"/>
                <a:gd name="T6" fmla="*/ 0 w 648"/>
                <a:gd name="T7" fmla="*/ 0 h 1112"/>
                <a:gd name="T8" fmla="*/ 648 w 648"/>
                <a:gd name="T9" fmla="*/ 1112 h 1112"/>
              </a:gdLst>
              <a:ahLst/>
              <a:cxnLst>
                <a:cxn ang="T4">
                  <a:pos x="T0" y="T1"/>
                </a:cxn>
                <a:cxn ang="T5">
                  <a:pos x="T2" y="T3"/>
                </a:cxn>
              </a:cxnLst>
              <a:rect l="T6" t="T7" r="T8" b="T9"/>
              <a:pathLst>
                <a:path w="648" h="1112">
                  <a:moveTo>
                    <a:pt x="0" y="0"/>
                  </a:moveTo>
                  <a:lnTo>
                    <a:pt x="648" y="1112"/>
                  </a:lnTo>
                </a:path>
              </a:pathLst>
            </a:custGeom>
            <a:noFill/>
            <a:ln w="50800" cap="flat" cmpd="sng">
              <a:solidFill>
                <a:schemeClr val="bg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251" name="Freeform 60"/>
            <p:cNvSpPr>
              <a:spLocks/>
            </p:cNvSpPr>
            <p:nvPr/>
          </p:nvSpPr>
          <p:spPr bwMode="auto">
            <a:xfrm>
              <a:off x="5356232" y="2315945"/>
              <a:ext cx="946151" cy="1492251"/>
            </a:xfrm>
            <a:custGeom>
              <a:avLst/>
              <a:gdLst>
                <a:gd name="T0" fmla="*/ 0 w 564"/>
                <a:gd name="T1" fmla="*/ 0 h 978"/>
                <a:gd name="T2" fmla="*/ 2147483646 w 564"/>
                <a:gd name="T3" fmla="*/ 2147483646 h 978"/>
                <a:gd name="T4" fmla="*/ 0 60000 65536"/>
                <a:gd name="T5" fmla="*/ 0 60000 65536"/>
                <a:gd name="T6" fmla="*/ 0 w 564"/>
                <a:gd name="T7" fmla="*/ 0 h 978"/>
                <a:gd name="T8" fmla="*/ 564 w 564"/>
                <a:gd name="T9" fmla="*/ 978 h 978"/>
              </a:gdLst>
              <a:ahLst/>
              <a:cxnLst>
                <a:cxn ang="T4">
                  <a:pos x="T0" y="T1"/>
                </a:cxn>
                <a:cxn ang="T5">
                  <a:pos x="T2" y="T3"/>
                </a:cxn>
              </a:cxnLst>
              <a:rect l="T6" t="T7" r="T8" b="T9"/>
              <a:pathLst>
                <a:path w="564" h="978">
                  <a:moveTo>
                    <a:pt x="0" y="0"/>
                  </a:moveTo>
                  <a:lnTo>
                    <a:pt x="564" y="978"/>
                  </a:lnTo>
                </a:path>
              </a:pathLst>
            </a:custGeom>
            <a:noFill/>
            <a:ln w="88900" cap="flat" cmpd="sng">
              <a:solidFill>
                <a:schemeClr val="bg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grpSp>
          <p:nvGrpSpPr>
            <p:cNvPr id="252" name="Group 61"/>
            <p:cNvGrpSpPr>
              <a:grpSpLocks/>
            </p:cNvGrpSpPr>
            <p:nvPr/>
          </p:nvGrpSpPr>
          <p:grpSpPr bwMode="auto">
            <a:xfrm>
              <a:off x="3003556" y="1760318"/>
              <a:ext cx="7488239" cy="3154363"/>
              <a:chOff x="1029" y="1448"/>
              <a:chExt cx="4464" cy="2067"/>
            </a:xfrm>
          </p:grpSpPr>
          <p:sp>
            <p:nvSpPr>
              <p:cNvPr id="571" name="Freeform 62"/>
              <p:cNvSpPr>
                <a:spLocks/>
              </p:cNvSpPr>
              <p:nvPr/>
            </p:nvSpPr>
            <p:spPr bwMode="auto">
              <a:xfrm>
                <a:off x="1869" y="2016"/>
                <a:ext cx="93" cy="186"/>
              </a:xfrm>
              <a:custGeom>
                <a:avLst/>
                <a:gdLst>
                  <a:gd name="T0" fmla="*/ 93 w 93"/>
                  <a:gd name="T1" fmla="*/ 0 h 186"/>
                  <a:gd name="T2" fmla="*/ 0 w 93"/>
                  <a:gd name="T3" fmla="*/ 45 h 186"/>
                  <a:gd name="T4" fmla="*/ 69 w 93"/>
                  <a:gd name="T5" fmla="*/ 186 h 186"/>
                  <a:gd name="T6" fmla="*/ 0 60000 65536"/>
                  <a:gd name="T7" fmla="*/ 0 60000 65536"/>
                  <a:gd name="T8" fmla="*/ 0 60000 65536"/>
                  <a:gd name="T9" fmla="*/ 0 w 93"/>
                  <a:gd name="T10" fmla="*/ 0 h 186"/>
                  <a:gd name="T11" fmla="*/ 93 w 93"/>
                  <a:gd name="T12" fmla="*/ 186 h 186"/>
                </a:gdLst>
                <a:ahLst/>
                <a:cxnLst>
                  <a:cxn ang="T6">
                    <a:pos x="T0" y="T1"/>
                  </a:cxn>
                  <a:cxn ang="T7">
                    <a:pos x="T2" y="T3"/>
                  </a:cxn>
                  <a:cxn ang="T8">
                    <a:pos x="T4" y="T5"/>
                  </a:cxn>
                </a:cxnLst>
                <a:rect l="T9" t="T10" r="T11" b="T12"/>
                <a:pathLst>
                  <a:path w="93" h="186">
                    <a:moveTo>
                      <a:pt x="93" y="0"/>
                    </a:moveTo>
                    <a:lnTo>
                      <a:pt x="0" y="45"/>
                    </a:lnTo>
                    <a:lnTo>
                      <a:pt x="69" y="186"/>
                    </a:lnTo>
                  </a:path>
                </a:pathLst>
              </a:custGeom>
              <a:noFill/>
              <a:ln w="12700">
                <a:solidFill>
                  <a:srgbClr val="808080"/>
                </a:solidFill>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572" name="Freeform 63"/>
              <p:cNvSpPr>
                <a:spLocks/>
              </p:cNvSpPr>
              <p:nvPr/>
            </p:nvSpPr>
            <p:spPr bwMode="auto">
              <a:xfrm>
                <a:off x="2466" y="1547"/>
                <a:ext cx="50" cy="174"/>
              </a:xfrm>
              <a:custGeom>
                <a:avLst/>
                <a:gdLst>
                  <a:gd name="T0" fmla="*/ 0 w 50"/>
                  <a:gd name="T1" fmla="*/ 0 h 174"/>
                  <a:gd name="T2" fmla="*/ 50 w 50"/>
                  <a:gd name="T3" fmla="*/ 174 h 174"/>
                  <a:gd name="T4" fmla="*/ 0 60000 65536"/>
                  <a:gd name="T5" fmla="*/ 0 60000 65536"/>
                  <a:gd name="T6" fmla="*/ 0 w 50"/>
                  <a:gd name="T7" fmla="*/ 0 h 174"/>
                  <a:gd name="T8" fmla="*/ 50 w 50"/>
                  <a:gd name="T9" fmla="*/ 174 h 174"/>
                </a:gdLst>
                <a:ahLst/>
                <a:cxnLst>
                  <a:cxn ang="T4">
                    <a:pos x="T0" y="T1"/>
                  </a:cxn>
                  <a:cxn ang="T5">
                    <a:pos x="T2" y="T3"/>
                  </a:cxn>
                </a:cxnLst>
                <a:rect l="T6" t="T7" r="T8" b="T9"/>
                <a:pathLst>
                  <a:path w="50" h="174">
                    <a:moveTo>
                      <a:pt x="0" y="0"/>
                    </a:moveTo>
                    <a:lnTo>
                      <a:pt x="50" y="174"/>
                    </a:lnTo>
                  </a:path>
                </a:pathLst>
              </a:custGeom>
              <a:noFill/>
              <a:ln w="12700">
                <a:solidFill>
                  <a:srgbClr val="808080"/>
                </a:solidFill>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573" name="Freeform 64"/>
              <p:cNvSpPr>
                <a:spLocks/>
              </p:cNvSpPr>
              <p:nvPr/>
            </p:nvSpPr>
            <p:spPr bwMode="auto">
              <a:xfrm>
                <a:off x="3011" y="1502"/>
                <a:ext cx="427" cy="117"/>
              </a:xfrm>
              <a:custGeom>
                <a:avLst/>
                <a:gdLst>
                  <a:gd name="T0" fmla="*/ 0 w 427"/>
                  <a:gd name="T1" fmla="*/ 117 h 117"/>
                  <a:gd name="T2" fmla="*/ 148 w 427"/>
                  <a:gd name="T3" fmla="*/ 55 h 117"/>
                  <a:gd name="T4" fmla="*/ 427 w 427"/>
                  <a:gd name="T5" fmla="*/ 0 h 117"/>
                  <a:gd name="T6" fmla="*/ 0 60000 65536"/>
                  <a:gd name="T7" fmla="*/ 0 60000 65536"/>
                  <a:gd name="T8" fmla="*/ 0 60000 65536"/>
                  <a:gd name="T9" fmla="*/ 0 w 427"/>
                  <a:gd name="T10" fmla="*/ 0 h 117"/>
                  <a:gd name="T11" fmla="*/ 427 w 427"/>
                  <a:gd name="T12" fmla="*/ 117 h 117"/>
                </a:gdLst>
                <a:ahLst/>
                <a:cxnLst>
                  <a:cxn ang="T6">
                    <a:pos x="T0" y="T1"/>
                  </a:cxn>
                  <a:cxn ang="T7">
                    <a:pos x="T2" y="T3"/>
                  </a:cxn>
                  <a:cxn ang="T8">
                    <a:pos x="T4" y="T5"/>
                  </a:cxn>
                </a:cxnLst>
                <a:rect l="T9" t="T10" r="T11" b="T12"/>
                <a:pathLst>
                  <a:path w="427" h="117">
                    <a:moveTo>
                      <a:pt x="0" y="117"/>
                    </a:moveTo>
                    <a:lnTo>
                      <a:pt x="148" y="55"/>
                    </a:lnTo>
                    <a:lnTo>
                      <a:pt x="427" y="0"/>
                    </a:lnTo>
                  </a:path>
                </a:pathLst>
              </a:custGeom>
              <a:noFill/>
              <a:ln w="12700">
                <a:solidFill>
                  <a:srgbClr val="808080"/>
                </a:solidFill>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574" name="Freeform 65"/>
              <p:cNvSpPr>
                <a:spLocks/>
              </p:cNvSpPr>
              <p:nvPr/>
            </p:nvSpPr>
            <p:spPr bwMode="auto">
              <a:xfrm>
                <a:off x="3135" y="1448"/>
                <a:ext cx="26" cy="111"/>
              </a:xfrm>
              <a:custGeom>
                <a:avLst/>
                <a:gdLst>
                  <a:gd name="T0" fmla="*/ 0 w 26"/>
                  <a:gd name="T1" fmla="*/ 0 h 111"/>
                  <a:gd name="T2" fmla="*/ 26 w 26"/>
                  <a:gd name="T3" fmla="*/ 111 h 111"/>
                  <a:gd name="T4" fmla="*/ 0 60000 65536"/>
                  <a:gd name="T5" fmla="*/ 0 60000 65536"/>
                  <a:gd name="T6" fmla="*/ 0 w 26"/>
                  <a:gd name="T7" fmla="*/ 0 h 111"/>
                  <a:gd name="T8" fmla="*/ 26 w 26"/>
                  <a:gd name="T9" fmla="*/ 111 h 111"/>
                </a:gdLst>
                <a:ahLst/>
                <a:cxnLst>
                  <a:cxn ang="T4">
                    <a:pos x="T0" y="T1"/>
                  </a:cxn>
                  <a:cxn ang="T5">
                    <a:pos x="T2" y="T3"/>
                  </a:cxn>
                </a:cxnLst>
                <a:rect l="T6" t="T7" r="T8" b="T9"/>
                <a:pathLst>
                  <a:path w="26" h="111">
                    <a:moveTo>
                      <a:pt x="0" y="0"/>
                    </a:moveTo>
                    <a:lnTo>
                      <a:pt x="26" y="111"/>
                    </a:lnTo>
                  </a:path>
                </a:pathLst>
              </a:custGeom>
              <a:noFill/>
              <a:ln w="12700">
                <a:solidFill>
                  <a:srgbClr val="808080"/>
                </a:solidFill>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575" name="Freeform 66"/>
              <p:cNvSpPr>
                <a:spLocks/>
              </p:cNvSpPr>
              <p:nvPr/>
            </p:nvSpPr>
            <p:spPr bwMode="auto">
              <a:xfrm>
                <a:off x="3195" y="1551"/>
                <a:ext cx="17" cy="114"/>
              </a:xfrm>
              <a:custGeom>
                <a:avLst/>
                <a:gdLst>
                  <a:gd name="T0" fmla="*/ 0 w 17"/>
                  <a:gd name="T1" fmla="*/ 0 h 114"/>
                  <a:gd name="T2" fmla="*/ 17 w 17"/>
                  <a:gd name="T3" fmla="*/ 114 h 114"/>
                  <a:gd name="T4" fmla="*/ 0 60000 65536"/>
                  <a:gd name="T5" fmla="*/ 0 60000 65536"/>
                  <a:gd name="T6" fmla="*/ 0 w 17"/>
                  <a:gd name="T7" fmla="*/ 0 h 114"/>
                  <a:gd name="T8" fmla="*/ 17 w 17"/>
                  <a:gd name="T9" fmla="*/ 114 h 114"/>
                </a:gdLst>
                <a:ahLst/>
                <a:cxnLst>
                  <a:cxn ang="T4">
                    <a:pos x="T0" y="T1"/>
                  </a:cxn>
                  <a:cxn ang="T5">
                    <a:pos x="T2" y="T3"/>
                  </a:cxn>
                </a:cxnLst>
                <a:rect l="T6" t="T7" r="T8" b="T9"/>
                <a:pathLst>
                  <a:path w="17" h="114">
                    <a:moveTo>
                      <a:pt x="0" y="0"/>
                    </a:moveTo>
                    <a:lnTo>
                      <a:pt x="17" y="114"/>
                    </a:lnTo>
                  </a:path>
                </a:pathLst>
              </a:custGeom>
              <a:noFill/>
              <a:ln w="12700">
                <a:solidFill>
                  <a:srgbClr val="808080"/>
                </a:solidFill>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576" name="Freeform 67"/>
              <p:cNvSpPr>
                <a:spLocks/>
              </p:cNvSpPr>
              <p:nvPr/>
            </p:nvSpPr>
            <p:spPr bwMode="auto">
              <a:xfrm>
                <a:off x="1029" y="2064"/>
                <a:ext cx="207" cy="192"/>
              </a:xfrm>
              <a:custGeom>
                <a:avLst/>
                <a:gdLst>
                  <a:gd name="T0" fmla="*/ 207 w 207"/>
                  <a:gd name="T1" fmla="*/ 0 h 192"/>
                  <a:gd name="T2" fmla="*/ 0 w 207"/>
                  <a:gd name="T3" fmla="*/ 0 h 192"/>
                  <a:gd name="T4" fmla="*/ 0 w 207"/>
                  <a:gd name="T5" fmla="*/ 192 h 192"/>
                  <a:gd name="T6" fmla="*/ 0 60000 65536"/>
                  <a:gd name="T7" fmla="*/ 0 60000 65536"/>
                  <a:gd name="T8" fmla="*/ 0 60000 65536"/>
                  <a:gd name="T9" fmla="*/ 0 w 207"/>
                  <a:gd name="T10" fmla="*/ 0 h 192"/>
                  <a:gd name="T11" fmla="*/ 207 w 207"/>
                  <a:gd name="T12" fmla="*/ 192 h 192"/>
                </a:gdLst>
                <a:ahLst/>
                <a:cxnLst>
                  <a:cxn ang="T6">
                    <a:pos x="T0" y="T1"/>
                  </a:cxn>
                  <a:cxn ang="T7">
                    <a:pos x="T2" y="T3"/>
                  </a:cxn>
                  <a:cxn ang="T8">
                    <a:pos x="T4" y="T5"/>
                  </a:cxn>
                </a:cxnLst>
                <a:rect l="T9" t="T10" r="T11" b="T12"/>
                <a:pathLst>
                  <a:path w="207" h="192">
                    <a:moveTo>
                      <a:pt x="207" y="0"/>
                    </a:moveTo>
                    <a:lnTo>
                      <a:pt x="0" y="0"/>
                    </a:lnTo>
                    <a:lnTo>
                      <a:pt x="0" y="192"/>
                    </a:lnTo>
                  </a:path>
                </a:pathLst>
              </a:custGeom>
              <a:noFill/>
              <a:ln w="12700">
                <a:solidFill>
                  <a:srgbClr val="808080"/>
                </a:solidFill>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577" name="Freeform 68"/>
              <p:cNvSpPr>
                <a:spLocks/>
              </p:cNvSpPr>
              <p:nvPr/>
            </p:nvSpPr>
            <p:spPr bwMode="auto">
              <a:xfrm>
                <a:off x="2489" y="2528"/>
                <a:ext cx="316" cy="186"/>
              </a:xfrm>
              <a:custGeom>
                <a:avLst/>
                <a:gdLst>
                  <a:gd name="T0" fmla="*/ 316 w 316"/>
                  <a:gd name="T1" fmla="*/ 0 h 186"/>
                  <a:gd name="T2" fmla="*/ 0 w 316"/>
                  <a:gd name="T3" fmla="*/ 186 h 186"/>
                  <a:gd name="T4" fmla="*/ 0 60000 65536"/>
                  <a:gd name="T5" fmla="*/ 0 60000 65536"/>
                  <a:gd name="T6" fmla="*/ 0 w 316"/>
                  <a:gd name="T7" fmla="*/ 0 h 186"/>
                  <a:gd name="T8" fmla="*/ 316 w 316"/>
                  <a:gd name="T9" fmla="*/ 186 h 186"/>
                </a:gdLst>
                <a:ahLst/>
                <a:cxnLst>
                  <a:cxn ang="T4">
                    <a:pos x="T0" y="T1"/>
                  </a:cxn>
                  <a:cxn ang="T5">
                    <a:pos x="T2" y="T3"/>
                  </a:cxn>
                </a:cxnLst>
                <a:rect l="T6" t="T7" r="T8" b="T9"/>
                <a:pathLst>
                  <a:path w="316" h="186">
                    <a:moveTo>
                      <a:pt x="316" y="0"/>
                    </a:moveTo>
                    <a:lnTo>
                      <a:pt x="0" y="186"/>
                    </a:lnTo>
                  </a:path>
                </a:pathLst>
              </a:custGeom>
              <a:noFill/>
              <a:ln w="12700">
                <a:solidFill>
                  <a:srgbClr val="808080"/>
                </a:solidFill>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578" name="Freeform 69"/>
              <p:cNvSpPr>
                <a:spLocks/>
              </p:cNvSpPr>
              <p:nvPr/>
            </p:nvSpPr>
            <p:spPr bwMode="auto">
              <a:xfrm>
                <a:off x="2909" y="2448"/>
                <a:ext cx="200" cy="122"/>
              </a:xfrm>
              <a:custGeom>
                <a:avLst/>
                <a:gdLst>
                  <a:gd name="T0" fmla="*/ 200 w 200"/>
                  <a:gd name="T1" fmla="*/ 0 h 122"/>
                  <a:gd name="T2" fmla="*/ 0 w 200"/>
                  <a:gd name="T3" fmla="*/ 122 h 122"/>
                  <a:gd name="T4" fmla="*/ 0 60000 65536"/>
                  <a:gd name="T5" fmla="*/ 0 60000 65536"/>
                  <a:gd name="T6" fmla="*/ 0 w 200"/>
                  <a:gd name="T7" fmla="*/ 0 h 122"/>
                  <a:gd name="T8" fmla="*/ 200 w 200"/>
                  <a:gd name="T9" fmla="*/ 122 h 122"/>
                </a:gdLst>
                <a:ahLst/>
                <a:cxnLst>
                  <a:cxn ang="T4">
                    <a:pos x="T0" y="T1"/>
                  </a:cxn>
                  <a:cxn ang="T5">
                    <a:pos x="T2" y="T3"/>
                  </a:cxn>
                </a:cxnLst>
                <a:rect l="T6" t="T7" r="T8" b="T9"/>
                <a:pathLst>
                  <a:path w="200" h="122">
                    <a:moveTo>
                      <a:pt x="200" y="0"/>
                    </a:moveTo>
                    <a:lnTo>
                      <a:pt x="0" y="122"/>
                    </a:lnTo>
                  </a:path>
                </a:pathLst>
              </a:custGeom>
              <a:noFill/>
              <a:ln w="12700">
                <a:solidFill>
                  <a:srgbClr val="808080"/>
                </a:solidFill>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579" name="Freeform 70"/>
              <p:cNvSpPr>
                <a:spLocks/>
              </p:cNvSpPr>
              <p:nvPr/>
            </p:nvSpPr>
            <p:spPr bwMode="auto">
              <a:xfrm>
                <a:off x="2943" y="2858"/>
                <a:ext cx="204" cy="226"/>
              </a:xfrm>
              <a:custGeom>
                <a:avLst/>
                <a:gdLst>
                  <a:gd name="T0" fmla="*/ 204 w 204"/>
                  <a:gd name="T1" fmla="*/ 226 h 226"/>
                  <a:gd name="T2" fmla="*/ 0 w 204"/>
                  <a:gd name="T3" fmla="*/ 0 h 226"/>
                  <a:gd name="T4" fmla="*/ 0 60000 65536"/>
                  <a:gd name="T5" fmla="*/ 0 60000 65536"/>
                  <a:gd name="T6" fmla="*/ 0 w 204"/>
                  <a:gd name="T7" fmla="*/ 0 h 226"/>
                  <a:gd name="T8" fmla="*/ 204 w 204"/>
                  <a:gd name="T9" fmla="*/ 226 h 226"/>
                </a:gdLst>
                <a:ahLst/>
                <a:cxnLst>
                  <a:cxn ang="T4">
                    <a:pos x="T0" y="T1"/>
                  </a:cxn>
                  <a:cxn ang="T5">
                    <a:pos x="T2" y="T3"/>
                  </a:cxn>
                </a:cxnLst>
                <a:rect l="T6" t="T7" r="T8" b="T9"/>
                <a:pathLst>
                  <a:path w="204" h="226">
                    <a:moveTo>
                      <a:pt x="204" y="226"/>
                    </a:moveTo>
                    <a:lnTo>
                      <a:pt x="0" y="0"/>
                    </a:lnTo>
                  </a:path>
                </a:pathLst>
              </a:custGeom>
              <a:noFill/>
              <a:ln w="12700">
                <a:solidFill>
                  <a:srgbClr val="808080"/>
                </a:solidFill>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580" name="Freeform 71"/>
              <p:cNvSpPr>
                <a:spLocks/>
              </p:cNvSpPr>
              <p:nvPr/>
            </p:nvSpPr>
            <p:spPr bwMode="auto">
              <a:xfrm>
                <a:off x="4554" y="2801"/>
                <a:ext cx="552" cy="1"/>
              </a:xfrm>
              <a:custGeom>
                <a:avLst/>
                <a:gdLst>
                  <a:gd name="T0" fmla="*/ 552 w 552"/>
                  <a:gd name="T1" fmla="*/ 1 h 1"/>
                  <a:gd name="T2" fmla="*/ 0 w 552"/>
                  <a:gd name="T3" fmla="*/ 0 h 1"/>
                  <a:gd name="T4" fmla="*/ 0 60000 65536"/>
                  <a:gd name="T5" fmla="*/ 0 60000 65536"/>
                  <a:gd name="T6" fmla="*/ 0 w 552"/>
                  <a:gd name="T7" fmla="*/ 0 h 1"/>
                  <a:gd name="T8" fmla="*/ 552 w 552"/>
                  <a:gd name="T9" fmla="*/ 1 h 1"/>
                </a:gdLst>
                <a:ahLst/>
                <a:cxnLst>
                  <a:cxn ang="T4">
                    <a:pos x="T0" y="T1"/>
                  </a:cxn>
                  <a:cxn ang="T5">
                    <a:pos x="T2" y="T3"/>
                  </a:cxn>
                </a:cxnLst>
                <a:rect l="T6" t="T7" r="T8" b="T9"/>
                <a:pathLst>
                  <a:path w="552" h="1">
                    <a:moveTo>
                      <a:pt x="552" y="1"/>
                    </a:moveTo>
                    <a:lnTo>
                      <a:pt x="0" y="0"/>
                    </a:lnTo>
                  </a:path>
                </a:pathLst>
              </a:custGeom>
              <a:noFill/>
              <a:ln w="12700">
                <a:solidFill>
                  <a:srgbClr val="808080"/>
                </a:solidFill>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581" name="Freeform 72"/>
              <p:cNvSpPr>
                <a:spLocks/>
              </p:cNvSpPr>
              <p:nvPr/>
            </p:nvSpPr>
            <p:spPr bwMode="auto">
              <a:xfrm>
                <a:off x="4814" y="2540"/>
                <a:ext cx="1" cy="480"/>
              </a:xfrm>
              <a:custGeom>
                <a:avLst/>
                <a:gdLst>
                  <a:gd name="T0" fmla="*/ 1 w 1"/>
                  <a:gd name="T1" fmla="*/ 480 h 480"/>
                  <a:gd name="T2" fmla="*/ 0 w 1"/>
                  <a:gd name="T3" fmla="*/ 0 h 480"/>
                  <a:gd name="T4" fmla="*/ 0 60000 65536"/>
                  <a:gd name="T5" fmla="*/ 0 60000 65536"/>
                  <a:gd name="T6" fmla="*/ 0 w 1"/>
                  <a:gd name="T7" fmla="*/ 0 h 480"/>
                  <a:gd name="T8" fmla="*/ 1 w 1"/>
                  <a:gd name="T9" fmla="*/ 480 h 480"/>
                </a:gdLst>
                <a:ahLst/>
                <a:cxnLst>
                  <a:cxn ang="T4">
                    <a:pos x="T0" y="T1"/>
                  </a:cxn>
                  <a:cxn ang="T5">
                    <a:pos x="T2" y="T3"/>
                  </a:cxn>
                </a:cxnLst>
                <a:rect l="T6" t="T7" r="T8" b="T9"/>
                <a:pathLst>
                  <a:path w="1" h="480">
                    <a:moveTo>
                      <a:pt x="1" y="480"/>
                    </a:moveTo>
                    <a:lnTo>
                      <a:pt x="0" y="0"/>
                    </a:lnTo>
                  </a:path>
                </a:pathLst>
              </a:custGeom>
              <a:noFill/>
              <a:ln w="12700">
                <a:solidFill>
                  <a:srgbClr val="808080"/>
                </a:solidFill>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582" name="Freeform 73"/>
              <p:cNvSpPr>
                <a:spLocks/>
              </p:cNvSpPr>
              <p:nvPr/>
            </p:nvSpPr>
            <p:spPr bwMode="auto">
              <a:xfrm>
                <a:off x="4691" y="3056"/>
                <a:ext cx="1" cy="175"/>
              </a:xfrm>
              <a:custGeom>
                <a:avLst/>
                <a:gdLst>
                  <a:gd name="T0" fmla="*/ 0 w 1"/>
                  <a:gd name="T1" fmla="*/ 175 h 175"/>
                  <a:gd name="T2" fmla="*/ 0 w 1"/>
                  <a:gd name="T3" fmla="*/ 0 h 175"/>
                  <a:gd name="T4" fmla="*/ 0 60000 65536"/>
                  <a:gd name="T5" fmla="*/ 0 60000 65536"/>
                  <a:gd name="T6" fmla="*/ 0 w 1"/>
                  <a:gd name="T7" fmla="*/ 0 h 175"/>
                  <a:gd name="T8" fmla="*/ 1 w 1"/>
                  <a:gd name="T9" fmla="*/ 175 h 175"/>
                </a:gdLst>
                <a:ahLst/>
                <a:cxnLst>
                  <a:cxn ang="T4">
                    <a:pos x="T0" y="T1"/>
                  </a:cxn>
                  <a:cxn ang="T5">
                    <a:pos x="T2" y="T3"/>
                  </a:cxn>
                </a:cxnLst>
                <a:rect l="T6" t="T7" r="T8" b="T9"/>
                <a:pathLst>
                  <a:path w="1" h="175">
                    <a:moveTo>
                      <a:pt x="0" y="175"/>
                    </a:moveTo>
                    <a:lnTo>
                      <a:pt x="0" y="0"/>
                    </a:lnTo>
                  </a:path>
                </a:pathLst>
              </a:custGeom>
              <a:noFill/>
              <a:ln w="12700">
                <a:solidFill>
                  <a:srgbClr val="808080"/>
                </a:solidFill>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583" name="Freeform 74"/>
              <p:cNvSpPr>
                <a:spLocks/>
              </p:cNvSpPr>
              <p:nvPr/>
            </p:nvSpPr>
            <p:spPr bwMode="auto">
              <a:xfrm>
                <a:off x="4836" y="3057"/>
                <a:ext cx="1" cy="175"/>
              </a:xfrm>
              <a:custGeom>
                <a:avLst/>
                <a:gdLst>
                  <a:gd name="T0" fmla="*/ 0 w 1"/>
                  <a:gd name="T1" fmla="*/ 175 h 175"/>
                  <a:gd name="T2" fmla="*/ 0 w 1"/>
                  <a:gd name="T3" fmla="*/ 0 h 175"/>
                  <a:gd name="T4" fmla="*/ 0 60000 65536"/>
                  <a:gd name="T5" fmla="*/ 0 60000 65536"/>
                  <a:gd name="T6" fmla="*/ 0 w 1"/>
                  <a:gd name="T7" fmla="*/ 0 h 175"/>
                  <a:gd name="T8" fmla="*/ 1 w 1"/>
                  <a:gd name="T9" fmla="*/ 175 h 175"/>
                </a:gdLst>
                <a:ahLst/>
                <a:cxnLst>
                  <a:cxn ang="T4">
                    <a:pos x="T0" y="T1"/>
                  </a:cxn>
                  <a:cxn ang="T5">
                    <a:pos x="T2" y="T3"/>
                  </a:cxn>
                </a:cxnLst>
                <a:rect l="T6" t="T7" r="T8" b="T9"/>
                <a:pathLst>
                  <a:path w="1" h="175">
                    <a:moveTo>
                      <a:pt x="0" y="175"/>
                    </a:moveTo>
                    <a:lnTo>
                      <a:pt x="0" y="0"/>
                    </a:lnTo>
                  </a:path>
                </a:pathLst>
              </a:custGeom>
              <a:noFill/>
              <a:ln w="12700">
                <a:solidFill>
                  <a:srgbClr val="808080"/>
                </a:solidFill>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584" name="Freeform 75"/>
              <p:cNvSpPr>
                <a:spLocks/>
              </p:cNvSpPr>
              <p:nvPr/>
            </p:nvSpPr>
            <p:spPr bwMode="auto">
              <a:xfrm>
                <a:off x="4838" y="3054"/>
                <a:ext cx="151" cy="102"/>
              </a:xfrm>
              <a:custGeom>
                <a:avLst/>
                <a:gdLst>
                  <a:gd name="T0" fmla="*/ 0 w 151"/>
                  <a:gd name="T1" fmla="*/ 102 h 102"/>
                  <a:gd name="T2" fmla="*/ 151 w 151"/>
                  <a:gd name="T3" fmla="*/ 98 h 102"/>
                  <a:gd name="T4" fmla="*/ 148 w 151"/>
                  <a:gd name="T5" fmla="*/ 0 h 102"/>
                  <a:gd name="T6" fmla="*/ 0 60000 65536"/>
                  <a:gd name="T7" fmla="*/ 0 60000 65536"/>
                  <a:gd name="T8" fmla="*/ 0 60000 65536"/>
                  <a:gd name="T9" fmla="*/ 0 w 151"/>
                  <a:gd name="T10" fmla="*/ 0 h 102"/>
                  <a:gd name="T11" fmla="*/ 151 w 151"/>
                  <a:gd name="T12" fmla="*/ 102 h 102"/>
                </a:gdLst>
                <a:ahLst/>
                <a:cxnLst>
                  <a:cxn ang="T6">
                    <a:pos x="T0" y="T1"/>
                  </a:cxn>
                  <a:cxn ang="T7">
                    <a:pos x="T2" y="T3"/>
                  </a:cxn>
                  <a:cxn ang="T8">
                    <a:pos x="T4" y="T5"/>
                  </a:cxn>
                </a:cxnLst>
                <a:rect l="T9" t="T10" r="T11" b="T12"/>
                <a:pathLst>
                  <a:path w="151" h="102">
                    <a:moveTo>
                      <a:pt x="0" y="102"/>
                    </a:moveTo>
                    <a:lnTo>
                      <a:pt x="151" y="98"/>
                    </a:lnTo>
                    <a:lnTo>
                      <a:pt x="148" y="0"/>
                    </a:lnTo>
                  </a:path>
                </a:pathLst>
              </a:custGeom>
              <a:noFill/>
              <a:ln w="12700">
                <a:solidFill>
                  <a:srgbClr val="808080"/>
                </a:solidFill>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585" name="Freeform 76"/>
              <p:cNvSpPr>
                <a:spLocks/>
              </p:cNvSpPr>
              <p:nvPr/>
            </p:nvSpPr>
            <p:spPr bwMode="auto">
              <a:xfrm>
                <a:off x="4766" y="3273"/>
                <a:ext cx="1" cy="242"/>
              </a:xfrm>
              <a:custGeom>
                <a:avLst/>
                <a:gdLst>
                  <a:gd name="T0" fmla="*/ 0 w 1"/>
                  <a:gd name="T1" fmla="*/ 242 h 242"/>
                  <a:gd name="T2" fmla="*/ 0 w 1"/>
                  <a:gd name="T3" fmla="*/ 0 h 242"/>
                  <a:gd name="T4" fmla="*/ 0 60000 65536"/>
                  <a:gd name="T5" fmla="*/ 0 60000 65536"/>
                  <a:gd name="T6" fmla="*/ 0 w 1"/>
                  <a:gd name="T7" fmla="*/ 0 h 242"/>
                  <a:gd name="T8" fmla="*/ 1 w 1"/>
                  <a:gd name="T9" fmla="*/ 242 h 242"/>
                </a:gdLst>
                <a:ahLst/>
                <a:cxnLst>
                  <a:cxn ang="T4">
                    <a:pos x="T0" y="T1"/>
                  </a:cxn>
                  <a:cxn ang="T5">
                    <a:pos x="T2" y="T3"/>
                  </a:cxn>
                </a:cxnLst>
                <a:rect l="T6" t="T7" r="T8" b="T9"/>
                <a:pathLst>
                  <a:path w="1" h="242">
                    <a:moveTo>
                      <a:pt x="0" y="242"/>
                    </a:moveTo>
                    <a:lnTo>
                      <a:pt x="0" y="0"/>
                    </a:lnTo>
                  </a:path>
                </a:pathLst>
              </a:custGeom>
              <a:noFill/>
              <a:ln w="12700">
                <a:solidFill>
                  <a:srgbClr val="808080"/>
                </a:solidFill>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586" name="Freeform 77"/>
              <p:cNvSpPr>
                <a:spLocks/>
              </p:cNvSpPr>
              <p:nvPr/>
            </p:nvSpPr>
            <p:spPr bwMode="auto">
              <a:xfrm>
                <a:off x="4950" y="3272"/>
                <a:ext cx="1" cy="242"/>
              </a:xfrm>
              <a:custGeom>
                <a:avLst/>
                <a:gdLst>
                  <a:gd name="T0" fmla="*/ 0 w 1"/>
                  <a:gd name="T1" fmla="*/ 242 h 242"/>
                  <a:gd name="T2" fmla="*/ 0 w 1"/>
                  <a:gd name="T3" fmla="*/ 0 h 242"/>
                  <a:gd name="T4" fmla="*/ 0 60000 65536"/>
                  <a:gd name="T5" fmla="*/ 0 60000 65536"/>
                  <a:gd name="T6" fmla="*/ 0 w 1"/>
                  <a:gd name="T7" fmla="*/ 0 h 242"/>
                  <a:gd name="T8" fmla="*/ 1 w 1"/>
                  <a:gd name="T9" fmla="*/ 242 h 242"/>
                </a:gdLst>
                <a:ahLst/>
                <a:cxnLst>
                  <a:cxn ang="T4">
                    <a:pos x="T0" y="T1"/>
                  </a:cxn>
                  <a:cxn ang="T5">
                    <a:pos x="T2" y="T3"/>
                  </a:cxn>
                </a:cxnLst>
                <a:rect l="T6" t="T7" r="T8" b="T9"/>
                <a:pathLst>
                  <a:path w="1" h="242">
                    <a:moveTo>
                      <a:pt x="0" y="242"/>
                    </a:moveTo>
                    <a:lnTo>
                      <a:pt x="0" y="0"/>
                    </a:lnTo>
                  </a:path>
                </a:pathLst>
              </a:custGeom>
              <a:noFill/>
              <a:ln w="12700">
                <a:solidFill>
                  <a:srgbClr val="808080"/>
                </a:solidFill>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587" name="Line 78"/>
              <p:cNvSpPr>
                <a:spLocks noChangeShapeType="1"/>
              </p:cNvSpPr>
              <p:nvPr/>
            </p:nvSpPr>
            <p:spPr bwMode="auto">
              <a:xfrm flipH="1">
                <a:off x="3653" y="2139"/>
                <a:ext cx="51" cy="84"/>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588" name="Line 79"/>
              <p:cNvSpPr>
                <a:spLocks noChangeShapeType="1"/>
              </p:cNvSpPr>
              <p:nvPr/>
            </p:nvSpPr>
            <p:spPr bwMode="auto">
              <a:xfrm flipH="1">
                <a:off x="3719" y="2142"/>
                <a:ext cx="51" cy="84"/>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589" name="Line 80"/>
              <p:cNvSpPr>
                <a:spLocks noChangeShapeType="1"/>
              </p:cNvSpPr>
              <p:nvPr/>
            </p:nvSpPr>
            <p:spPr bwMode="auto">
              <a:xfrm>
                <a:off x="3319" y="2145"/>
                <a:ext cx="48" cy="84"/>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590" name="Line 81"/>
              <p:cNvSpPr>
                <a:spLocks noChangeShapeType="1"/>
              </p:cNvSpPr>
              <p:nvPr/>
            </p:nvSpPr>
            <p:spPr bwMode="auto">
              <a:xfrm>
                <a:off x="3279" y="2142"/>
                <a:ext cx="48" cy="84"/>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591" name="Freeform 82"/>
              <p:cNvSpPr>
                <a:spLocks/>
              </p:cNvSpPr>
              <p:nvPr/>
            </p:nvSpPr>
            <p:spPr bwMode="auto">
              <a:xfrm>
                <a:off x="2148" y="1676"/>
                <a:ext cx="171" cy="210"/>
              </a:xfrm>
              <a:custGeom>
                <a:avLst/>
                <a:gdLst>
                  <a:gd name="T0" fmla="*/ 171 w 171"/>
                  <a:gd name="T1" fmla="*/ 0 h 210"/>
                  <a:gd name="T2" fmla="*/ 0 w 171"/>
                  <a:gd name="T3" fmla="*/ 90 h 210"/>
                  <a:gd name="T4" fmla="*/ 71 w 171"/>
                  <a:gd name="T5" fmla="*/ 210 h 210"/>
                  <a:gd name="T6" fmla="*/ 0 60000 65536"/>
                  <a:gd name="T7" fmla="*/ 0 60000 65536"/>
                  <a:gd name="T8" fmla="*/ 0 60000 65536"/>
                  <a:gd name="T9" fmla="*/ 0 w 171"/>
                  <a:gd name="T10" fmla="*/ 0 h 210"/>
                  <a:gd name="T11" fmla="*/ 171 w 171"/>
                  <a:gd name="T12" fmla="*/ 210 h 210"/>
                </a:gdLst>
                <a:ahLst/>
                <a:cxnLst>
                  <a:cxn ang="T6">
                    <a:pos x="T0" y="T1"/>
                  </a:cxn>
                  <a:cxn ang="T7">
                    <a:pos x="T2" y="T3"/>
                  </a:cxn>
                  <a:cxn ang="T8">
                    <a:pos x="T4" y="T5"/>
                  </a:cxn>
                </a:cxnLst>
                <a:rect l="T9" t="T10" r="T11" b="T12"/>
                <a:pathLst>
                  <a:path w="171" h="210">
                    <a:moveTo>
                      <a:pt x="171" y="0"/>
                    </a:moveTo>
                    <a:lnTo>
                      <a:pt x="0" y="90"/>
                    </a:lnTo>
                    <a:lnTo>
                      <a:pt x="71" y="210"/>
                    </a:lnTo>
                  </a:path>
                </a:pathLst>
              </a:custGeom>
              <a:noFill/>
              <a:ln w="12700">
                <a:solidFill>
                  <a:srgbClr val="808080"/>
                </a:solidFill>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592" name="Freeform 83"/>
              <p:cNvSpPr>
                <a:spLocks/>
              </p:cNvSpPr>
              <p:nvPr/>
            </p:nvSpPr>
            <p:spPr bwMode="auto">
              <a:xfrm>
                <a:off x="3275" y="1686"/>
                <a:ext cx="94" cy="237"/>
              </a:xfrm>
              <a:custGeom>
                <a:avLst/>
                <a:gdLst>
                  <a:gd name="T0" fmla="*/ 0 w 94"/>
                  <a:gd name="T1" fmla="*/ 0 h 237"/>
                  <a:gd name="T2" fmla="*/ 34 w 94"/>
                  <a:gd name="T3" fmla="*/ 123 h 237"/>
                  <a:gd name="T4" fmla="*/ 94 w 94"/>
                  <a:gd name="T5" fmla="*/ 237 h 237"/>
                  <a:gd name="T6" fmla="*/ 0 60000 65536"/>
                  <a:gd name="T7" fmla="*/ 0 60000 65536"/>
                  <a:gd name="T8" fmla="*/ 0 60000 65536"/>
                  <a:gd name="T9" fmla="*/ 0 w 94"/>
                  <a:gd name="T10" fmla="*/ 0 h 237"/>
                  <a:gd name="T11" fmla="*/ 94 w 94"/>
                  <a:gd name="T12" fmla="*/ 237 h 237"/>
                </a:gdLst>
                <a:ahLst/>
                <a:cxnLst>
                  <a:cxn ang="T6">
                    <a:pos x="T0" y="T1"/>
                  </a:cxn>
                  <a:cxn ang="T7">
                    <a:pos x="T2" y="T3"/>
                  </a:cxn>
                  <a:cxn ang="T8">
                    <a:pos x="T4" y="T5"/>
                  </a:cxn>
                </a:cxnLst>
                <a:rect l="T9" t="T10" r="T11" b="T12"/>
                <a:pathLst>
                  <a:path w="94" h="237">
                    <a:moveTo>
                      <a:pt x="0" y="0"/>
                    </a:moveTo>
                    <a:lnTo>
                      <a:pt x="34" y="123"/>
                    </a:lnTo>
                    <a:lnTo>
                      <a:pt x="94" y="237"/>
                    </a:lnTo>
                  </a:path>
                </a:pathLst>
              </a:custGeom>
              <a:noFill/>
              <a:ln w="12700">
                <a:solidFill>
                  <a:srgbClr val="808080"/>
                </a:solidFill>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593" name="Freeform 84"/>
              <p:cNvSpPr>
                <a:spLocks/>
              </p:cNvSpPr>
              <p:nvPr/>
            </p:nvSpPr>
            <p:spPr bwMode="auto">
              <a:xfrm>
                <a:off x="3075" y="2289"/>
                <a:ext cx="285" cy="9"/>
              </a:xfrm>
              <a:custGeom>
                <a:avLst/>
                <a:gdLst>
                  <a:gd name="T0" fmla="*/ 285 w 285"/>
                  <a:gd name="T1" fmla="*/ 0 h 9"/>
                  <a:gd name="T2" fmla="*/ 0 w 285"/>
                  <a:gd name="T3" fmla="*/ 9 h 9"/>
                  <a:gd name="T4" fmla="*/ 0 60000 65536"/>
                  <a:gd name="T5" fmla="*/ 0 60000 65536"/>
                  <a:gd name="T6" fmla="*/ 0 w 285"/>
                  <a:gd name="T7" fmla="*/ 0 h 9"/>
                  <a:gd name="T8" fmla="*/ 285 w 285"/>
                  <a:gd name="T9" fmla="*/ 9 h 9"/>
                </a:gdLst>
                <a:ahLst/>
                <a:cxnLst>
                  <a:cxn ang="T4">
                    <a:pos x="T0" y="T1"/>
                  </a:cxn>
                  <a:cxn ang="T5">
                    <a:pos x="T2" y="T3"/>
                  </a:cxn>
                </a:cxnLst>
                <a:rect l="T6" t="T7" r="T8" b="T9"/>
                <a:pathLst>
                  <a:path w="285" h="9">
                    <a:moveTo>
                      <a:pt x="285" y="0"/>
                    </a:moveTo>
                    <a:lnTo>
                      <a:pt x="0" y="9"/>
                    </a:lnTo>
                  </a:path>
                </a:pathLst>
              </a:custGeom>
              <a:noFill/>
              <a:ln w="12700">
                <a:solidFill>
                  <a:srgbClr val="808080"/>
                </a:solidFill>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594" name="Freeform 85"/>
              <p:cNvSpPr>
                <a:spLocks/>
              </p:cNvSpPr>
              <p:nvPr/>
            </p:nvSpPr>
            <p:spPr bwMode="auto">
              <a:xfrm>
                <a:off x="1298" y="2054"/>
                <a:ext cx="252" cy="12"/>
              </a:xfrm>
              <a:custGeom>
                <a:avLst/>
                <a:gdLst>
                  <a:gd name="T0" fmla="*/ 252 w 252"/>
                  <a:gd name="T1" fmla="*/ 0 h 12"/>
                  <a:gd name="T2" fmla="*/ 210 w 252"/>
                  <a:gd name="T3" fmla="*/ 12 h 12"/>
                  <a:gd name="T4" fmla="*/ 0 w 252"/>
                  <a:gd name="T5" fmla="*/ 9 h 12"/>
                  <a:gd name="T6" fmla="*/ 0 60000 65536"/>
                  <a:gd name="T7" fmla="*/ 0 60000 65536"/>
                  <a:gd name="T8" fmla="*/ 0 60000 65536"/>
                  <a:gd name="T9" fmla="*/ 0 w 252"/>
                  <a:gd name="T10" fmla="*/ 0 h 12"/>
                  <a:gd name="T11" fmla="*/ 252 w 252"/>
                  <a:gd name="T12" fmla="*/ 12 h 12"/>
                </a:gdLst>
                <a:ahLst/>
                <a:cxnLst>
                  <a:cxn ang="T6">
                    <a:pos x="T0" y="T1"/>
                  </a:cxn>
                  <a:cxn ang="T7">
                    <a:pos x="T2" y="T3"/>
                  </a:cxn>
                  <a:cxn ang="T8">
                    <a:pos x="T4" y="T5"/>
                  </a:cxn>
                </a:cxnLst>
                <a:rect l="T9" t="T10" r="T11" b="T12"/>
                <a:pathLst>
                  <a:path w="252" h="12">
                    <a:moveTo>
                      <a:pt x="252" y="0"/>
                    </a:moveTo>
                    <a:lnTo>
                      <a:pt x="210" y="12"/>
                    </a:lnTo>
                    <a:lnTo>
                      <a:pt x="0" y="9"/>
                    </a:lnTo>
                  </a:path>
                </a:pathLst>
              </a:custGeom>
              <a:noFill/>
              <a:ln w="12700">
                <a:solidFill>
                  <a:srgbClr val="808080"/>
                </a:solidFill>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595" name="Freeform 86"/>
              <p:cNvSpPr>
                <a:spLocks/>
              </p:cNvSpPr>
              <p:nvPr/>
            </p:nvSpPr>
            <p:spPr bwMode="auto">
              <a:xfrm>
                <a:off x="2327" y="2316"/>
                <a:ext cx="58" cy="112"/>
              </a:xfrm>
              <a:custGeom>
                <a:avLst/>
                <a:gdLst>
                  <a:gd name="T0" fmla="*/ 15 w 58"/>
                  <a:gd name="T1" fmla="*/ 0 h 112"/>
                  <a:gd name="T2" fmla="*/ 58 w 58"/>
                  <a:gd name="T3" fmla="*/ 87 h 112"/>
                  <a:gd name="T4" fmla="*/ 0 w 58"/>
                  <a:gd name="T5" fmla="*/ 112 h 112"/>
                  <a:gd name="T6" fmla="*/ 0 60000 65536"/>
                  <a:gd name="T7" fmla="*/ 0 60000 65536"/>
                  <a:gd name="T8" fmla="*/ 0 60000 65536"/>
                  <a:gd name="T9" fmla="*/ 0 w 58"/>
                  <a:gd name="T10" fmla="*/ 0 h 112"/>
                  <a:gd name="T11" fmla="*/ 58 w 58"/>
                  <a:gd name="T12" fmla="*/ 112 h 112"/>
                </a:gdLst>
                <a:ahLst/>
                <a:cxnLst>
                  <a:cxn ang="T6">
                    <a:pos x="T0" y="T1"/>
                  </a:cxn>
                  <a:cxn ang="T7">
                    <a:pos x="T2" y="T3"/>
                  </a:cxn>
                  <a:cxn ang="T8">
                    <a:pos x="T4" y="T5"/>
                  </a:cxn>
                </a:cxnLst>
                <a:rect l="T9" t="T10" r="T11" b="T12"/>
                <a:pathLst>
                  <a:path w="58" h="112">
                    <a:moveTo>
                      <a:pt x="15" y="0"/>
                    </a:moveTo>
                    <a:lnTo>
                      <a:pt x="58" y="87"/>
                    </a:lnTo>
                    <a:lnTo>
                      <a:pt x="0" y="112"/>
                    </a:lnTo>
                  </a:path>
                </a:pathLst>
              </a:custGeom>
              <a:noFill/>
              <a:ln w="12700">
                <a:solidFill>
                  <a:srgbClr val="808080"/>
                </a:solidFill>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596" name="Freeform 87"/>
              <p:cNvSpPr>
                <a:spLocks/>
              </p:cNvSpPr>
              <p:nvPr/>
            </p:nvSpPr>
            <p:spPr bwMode="auto">
              <a:xfrm>
                <a:off x="3752" y="2534"/>
                <a:ext cx="3" cy="295"/>
              </a:xfrm>
              <a:custGeom>
                <a:avLst/>
                <a:gdLst>
                  <a:gd name="T0" fmla="*/ 3 w 3"/>
                  <a:gd name="T1" fmla="*/ 0 h 295"/>
                  <a:gd name="T2" fmla="*/ 0 w 3"/>
                  <a:gd name="T3" fmla="*/ 295 h 295"/>
                  <a:gd name="T4" fmla="*/ 0 60000 65536"/>
                  <a:gd name="T5" fmla="*/ 0 60000 65536"/>
                  <a:gd name="T6" fmla="*/ 0 w 3"/>
                  <a:gd name="T7" fmla="*/ 0 h 295"/>
                  <a:gd name="T8" fmla="*/ 3 w 3"/>
                  <a:gd name="T9" fmla="*/ 295 h 295"/>
                </a:gdLst>
                <a:ahLst/>
                <a:cxnLst>
                  <a:cxn ang="T4">
                    <a:pos x="T0" y="T1"/>
                  </a:cxn>
                  <a:cxn ang="T5">
                    <a:pos x="T2" y="T3"/>
                  </a:cxn>
                </a:cxnLst>
                <a:rect l="T6" t="T7" r="T8" b="T9"/>
                <a:pathLst>
                  <a:path w="3" h="295">
                    <a:moveTo>
                      <a:pt x="3" y="0"/>
                    </a:moveTo>
                    <a:lnTo>
                      <a:pt x="0" y="295"/>
                    </a:lnTo>
                  </a:path>
                </a:pathLst>
              </a:custGeom>
              <a:noFill/>
              <a:ln w="12700">
                <a:solidFill>
                  <a:srgbClr val="808080"/>
                </a:solidFill>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597" name="Freeform 88"/>
              <p:cNvSpPr>
                <a:spLocks/>
              </p:cNvSpPr>
              <p:nvPr/>
            </p:nvSpPr>
            <p:spPr bwMode="auto">
              <a:xfrm>
                <a:off x="5139" y="2991"/>
                <a:ext cx="354" cy="1"/>
              </a:xfrm>
              <a:custGeom>
                <a:avLst/>
                <a:gdLst>
                  <a:gd name="T0" fmla="*/ 354 w 354"/>
                  <a:gd name="T1" fmla="*/ 0 h 1"/>
                  <a:gd name="T2" fmla="*/ 0 w 354"/>
                  <a:gd name="T3" fmla="*/ 0 h 1"/>
                  <a:gd name="T4" fmla="*/ 0 60000 65536"/>
                  <a:gd name="T5" fmla="*/ 0 60000 65536"/>
                  <a:gd name="T6" fmla="*/ 0 w 354"/>
                  <a:gd name="T7" fmla="*/ 0 h 1"/>
                  <a:gd name="T8" fmla="*/ 354 w 354"/>
                  <a:gd name="T9" fmla="*/ 1 h 1"/>
                </a:gdLst>
                <a:ahLst/>
                <a:cxnLst>
                  <a:cxn ang="T4">
                    <a:pos x="T0" y="T1"/>
                  </a:cxn>
                  <a:cxn ang="T5">
                    <a:pos x="T2" y="T3"/>
                  </a:cxn>
                </a:cxnLst>
                <a:rect l="T6" t="T7" r="T8" b="T9"/>
                <a:pathLst>
                  <a:path w="354" h="1">
                    <a:moveTo>
                      <a:pt x="354" y="0"/>
                    </a:moveTo>
                    <a:lnTo>
                      <a:pt x="0" y="0"/>
                    </a:lnTo>
                  </a:path>
                </a:pathLst>
              </a:custGeom>
              <a:noFill/>
              <a:ln w="12700">
                <a:solidFill>
                  <a:srgbClr val="808080"/>
                </a:solidFill>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grpSp>
        <p:grpSp>
          <p:nvGrpSpPr>
            <p:cNvPr id="253" name="Group 89"/>
            <p:cNvGrpSpPr>
              <a:grpSpLocks/>
            </p:cNvGrpSpPr>
            <p:nvPr/>
          </p:nvGrpSpPr>
          <p:grpSpPr bwMode="auto">
            <a:xfrm>
              <a:off x="4259267" y="1220574"/>
              <a:ext cx="3560763" cy="4529137"/>
              <a:chOff x="1778" y="1094"/>
              <a:chExt cx="2122" cy="2968"/>
            </a:xfrm>
          </p:grpSpPr>
          <p:sp>
            <p:nvSpPr>
              <p:cNvPr id="566" name="Freeform 90"/>
              <p:cNvSpPr>
                <a:spLocks/>
              </p:cNvSpPr>
              <p:nvPr/>
            </p:nvSpPr>
            <p:spPr bwMode="auto">
              <a:xfrm>
                <a:off x="1778" y="1403"/>
                <a:ext cx="1396" cy="2659"/>
              </a:xfrm>
              <a:custGeom>
                <a:avLst/>
                <a:gdLst>
                  <a:gd name="T0" fmla="*/ 649 w 1396"/>
                  <a:gd name="T1" fmla="*/ 0 h 2659"/>
                  <a:gd name="T2" fmla="*/ 310 w 1396"/>
                  <a:gd name="T3" fmla="*/ 76 h 2659"/>
                  <a:gd name="T4" fmla="*/ 96 w 1396"/>
                  <a:gd name="T5" fmla="*/ 142 h 2659"/>
                  <a:gd name="T6" fmla="*/ 10 w 1396"/>
                  <a:gd name="T7" fmla="*/ 283 h 2659"/>
                  <a:gd name="T8" fmla="*/ 36 w 1396"/>
                  <a:gd name="T9" fmla="*/ 468 h 2659"/>
                  <a:gd name="T10" fmla="*/ 111 w 1396"/>
                  <a:gd name="T11" fmla="*/ 606 h 2659"/>
                  <a:gd name="T12" fmla="*/ 886 w 1396"/>
                  <a:gd name="T13" fmla="*/ 1959 h 2659"/>
                  <a:gd name="T14" fmla="*/ 984 w 1396"/>
                  <a:gd name="T15" fmla="*/ 2110 h 2659"/>
                  <a:gd name="T16" fmla="*/ 1086 w 1396"/>
                  <a:gd name="T17" fmla="*/ 2206 h 2659"/>
                  <a:gd name="T18" fmla="*/ 1189 w 1396"/>
                  <a:gd name="T19" fmla="*/ 2307 h 2659"/>
                  <a:gd name="T20" fmla="*/ 1396 w 1396"/>
                  <a:gd name="T21" fmla="*/ 2659 h 265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96"/>
                  <a:gd name="T34" fmla="*/ 0 h 2659"/>
                  <a:gd name="T35" fmla="*/ 1396 w 1396"/>
                  <a:gd name="T36" fmla="*/ 2659 h 265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96" h="2659">
                    <a:moveTo>
                      <a:pt x="649" y="0"/>
                    </a:moveTo>
                    <a:lnTo>
                      <a:pt x="310" y="76"/>
                    </a:lnTo>
                    <a:cubicBezTo>
                      <a:pt x="218" y="100"/>
                      <a:pt x="146" y="108"/>
                      <a:pt x="96" y="142"/>
                    </a:cubicBezTo>
                    <a:cubicBezTo>
                      <a:pt x="46" y="176"/>
                      <a:pt x="20" y="229"/>
                      <a:pt x="10" y="283"/>
                    </a:cubicBezTo>
                    <a:cubicBezTo>
                      <a:pt x="0" y="337"/>
                      <a:pt x="19" y="414"/>
                      <a:pt x="36" y="468"/>
                    </a:cubicBezTo>
                    <a:lnTo>
                      <a:pt x="111" y="606"/>
                    </a:lnTo>
                    <a:lnTo>
                      <a:pt x="886" y="1959"/>
                    </a:lnTo>
                    <a:lnTo>
                      <a:pt x="984" y="2110"/>
                    </a:lnTo>
                    <a:cubicBezTo>
                      <a:pt x="1017" y="2151"/>
                      <a:pt x="1052" y="2173"/>
                      <a:pt x="1086" y="2206"/>
                    </a:cubicBezTo>
                    <a:cubicBezTo>
                      <a:pt x="1120" y="2239"/>
                      <a:pt x="1137" y="2231"/>
                      <a:pt x="1189" y="2307"/>
                    </a:cubicBezTo>
                    <a:lnTo>
                      <a:pt x="1396" y="2659"/>
                    </a:lnTo>
                  </a:path>
                </a:pathLst>
              </a:custGeom>
              <a:noFill/>
              <a:ln w="38100">
                <a:solidFill>
                  <a:schemeClr val="tx1">
                    <a:lumMod val="75000"/>
                    <a:lumOff val="25000"/>
                  </a:schemeClr>
                </a:solidFill>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567" name="Freeform 91"/>
              <p:cNvSpPr>
                <a:spLocks/>
              </p:cNvSpPr>
              <p:nvPr/>
            </p:nvSpPr>
            <p:spPr bwMode="auto">
              <a:xfrm>
                <a:off x="2592" y="1094"/>
                <a:ext cx="1308" cy="274"/>
              </a:xfrm>
              <a:custGeom>
                <a:avLst/>
                <a:gdLst>
                  <a:gd name="T0" fmla="*/ 0 w 1308"/>
                  <a:gd name="T1" fmla="*/ 274 h 274"/>
                  <a:gd name="T2" fmla="*/ 1308 w 1308"/>
                  <a:gd name="T3" fmla="*/ 0 h 274"/>
                  <a:gd name="T4" fmla="*/ 0 60000 65536"/>
                  <a:gd name="T5" fmla="*/ 0 60000 65536"/>
                  <a:gd name="T6" fmla="*/ 0 w 1308"/>
                  <a:gd name="T7" fmla="*/ 0 h 274"/>
                  <a:gd name="T8" fmla="*/ 1308 w 1308"/>
                  <a:gd name="T9" fmla="*/ 274 h 274"/>
                </a:gdLst>
                <a:ahLst/>
                <a:cxnLst>
                  <a:cxn ang="T4">
                    <a:pos x="T0" y="T1"/>
                  </a:cxn>
                  <a:cxn ang="T5">
                    <a:pos x="T2" y="T3"/>
                  </a:cxn>
                </a:cxnLst>
                <a:rect l="T6" t="T7" r="T8" b="T9"/>
                <a:pathLst>
                  <a:path w="1308" h="274">
                    <a:moveTo>
                      <a:pt x="0" y="274"/>
                    </a:moveTo>
                    <a:lnTo>
                      <a:pt x="1308" y="0"/>
                    </a:lnTo>
                  </a:path>
                </a:pathLst>
              </a:custGeom>
              <a:noFill/>
              <a:ln w="38100">
                <a:solidFill>
                  <a:schemeClr val="tx1">
                    <a:lumMod val="75000"/>
                    <a:lumOff val="25000"/>
                  </a:schemeClr>
                </a:solidFill>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568" name="Rectangle 92"/>
              <p:cNvSpPr>
                <a:spLocks noChangeArrowheads="1"/>
              </p:cNvSpPr>
              <p:nvPr/>
            </p:nvSpPr>
            <p:spPr bwMode="auto">
              <a:xfrm rot="-703837">
                <a:off x="2403" y="1346"/>
                <a:ext cx="206" cy="81"/>
              </a:xfrm>
              <a:prstGeom prst="rect">
                <a:avLst/>
              </a:prstGeom>
              <a:solidFill>
                <a:schemeClr val="bg1"/>
              </a:solidFill>
              <a:ln w="19050">
                <a:solidFill>
                  <a:schemeClr val="tx1">
                    <a:lumMod val="75000"/>
                    <a:lumOff val="25000"/>
                  </a:schemeClr>
                </a:solidFill>
                <a:miter lim="800000"/>
                <a:headEnd/>
                <a:tailEnd/>
              </a:ln>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569" name="Rectangle 93"/>
              <p:cNvSpPr>
                <a:spLocks noChangeArrowheads="1"/>
              </p:cNvSpPr>
              <p:nvPr/>
            </p:nvSpPr>
            <p:spPr bwMode="auto">
              <a:xfrm rot="3554104">
                <a:off x="2104" y="2508"/>
                <a:ext cx="206" cy="81"/>
              </a:xfrm>
              <a:prstGeom prst="rect">
                <a:avLst/>
              </a:prstGeom>
              <a:solidFill>
                <a:schemeClr val="bg1"/>
              </a:solidFill>
              <a:ln w="19050">
                <a:solidFill>
                  <a:schemeClr val="tx1">
                    <a:lumMod val="75000"/>
                    <a:lumOff val="25000"/>
                  </a:schemeClr>
                </a:solidFill>
                <a:miter lim="800000"/>
                <a:headEnd/>
                <a:tailEnd/>
              </a:ln>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570" name="Rectangle 94"/>
              <p:cNvSpPr>
                <a:spLocks noChangeArrowheads="1"/>
              </p:cNvSpPr>
              <p:nvPr/>
            </p:nvSpPr>
            <p:spPr bwMode="auto">
              <a:xfrm rot="3554104">
                <a:off x="2925" y="3766"/>
                <a:ext cx="206" cy="81"/>
              </a:xfrm>
              <a:prstGeom prst="rect">
                <a:avLst/>
              </a:prstGeom>
              <a:solidFill>
                <a:schemeClr val="bg1"/>
              </a:solidFill>
              <a:ln w="19050">
                <a:solidFill>
                  <a:schemeClr val="tx1">
                    <a:lumMod val="75000"/>
                    <a:lumOff val="25000"/>
                  </a:schemeClr>
                </a:solidFill>
                <a:miter lim="800000"/>
                <a:headEnd/>
                <a:tailEnd/>
              </a:ln>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grpSp>
        <p:grpSp>
          <p:nvGrpSpPr>
            <p:cNvPr id="254" name="Group 96"/>
            <p:cNvGrpSpPr>
              <a:grpSpLocks/>
            </p:cNvGrpSpPr>
            <p:nvPr/>
          </p:nvGrpSpPr>
          <p:grpSpPr bwMode="auto">
            <a:xfrm>
              <a:off x="8303990" y="1554730"/>
              <a:ext cx="2557799" cy="4141110"/>
              <a:chOff x="4189" y="1313"/>
              <a:chExt cx="1525" cy="2714"/>
            </a:xfrm>
          </p:grpSpPr>
          <p:grpSp>
            <p:nvGrpSpPr>
              <p:cNvPr id="554" name="Group 97"/>
              <p:cNvGrpSpPr>
                <a:grpSpLocks/>
              </p:cNvGrpSpPr>
              <p:nvPr/>
            </p:nvGrpSpPr>
            <p:grpSpPr bwMode="auto">
              <a:xfrm>
                <a:off x="5136" y="1313"/>
                <a:ext cx="276" cy="397"/>
                <a:chOff x="5136" y="1313"/>
                <a:chExt cx="276" cy="397"/>
              </a:xfrm>
            </p:grpSpPr>
            <p:sp>
              <p:nvSpPr>
                <p:cNvPr id="563" name="Oval 98"/>
                <p:cNvSpPr>
                  <a:spLocks noChangeArrowheads="1"/>
                </p:cNvSpPr>
                <p:nvPr/>
              </p:nvSpPr>
              <p:spPr bwMode="auto">
                <a:xfrm>
                  <a:off x="5136" y="1431"/>
                  <a:ext cx="276" cy="279"/>
                </a:xfrm>
                <a:prstGeom prst="ellipse">
                  <a:avLst/>
                </a:prstGeom>
                <a:noFill/>
                <a:ln w="28575">
                  <a:solidFill>
                    <a:schemeClr val="bg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564" name="AutoShape 99"/>
                <p:cNvSpPr>
                  <a:spLocks noChangeArrowheads="1"/>
                </p:cNvSpPr>
                <p:nvPr/>
              </p:nvSpPr>
              <p:spPr bwMode="auto">
                <a:xfrm rot="1140000">
                  <a:off x="5201" y="1440"/>
                  <a:ext cx="151" cy="240"/>
                </a:xfrm>
                <a:prstGeom prst="triangle">
                  <a:avLst>
                    <a:gd name="adj" fmla="val 50000"/>
                  </a:avLst>
                </a:prstGeom>
                <a:solidFill>
                  <a:schemeClr val="bg1"/>
                </a:solidFill>
                <a:ln w="9525">
                  <a:solidFill>
                    <a:schemeClr val="bg1"/>
                  </a:solidFill>
                  <a:miter lim="800000"/>
                  <a:headEnd/>
                  <a:tailEnd/>
                </a:ln>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565" name="Text Box 100"/>
                <p:cNvSpPr txBox="1">
                  <a:spLocks noChangeArrowheads="1"/>
                </p:cNvSpPr>
                <p:nvPr/>
              </p:nvSpPr>
              <p:spPr bwMode="auto">
                <a:xfrm>
                  <a:off x="5262" y="1313"/>
                  <a:ext cx="144" cy="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ctr" anchorCtr="1">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1" lang="en-US" altLang="ja-JP" sz="1100" b="1" i="0" u="none" strike="noStrike" kern="1200" cap="none" spc="0" normalizeH="0" baseline="0" noProof="0" dirty="0">
                      <a:ln>
                        <a:noFill/>
                      </a:ln>
                      <a:solidFill>
                        <a:prstClr val="white"/>
                      </a:solidFill>
                      <a:effectLst/>
                      <a:uLnTx/>
                      <a:uFillTx/>
                      <a:latin typeface="メイリオ" panose="020B0604030504040204" pitchFamily="50" charset="-128"/>
                      <a:ea typeface="メイリオ" panose="020B0604030504040204" pitchFamily="50" charset="-128"/>
                      <a:cs typeface="+mn-cs"/>
                    </a:rPr>
                    <a:t>N</a:t>
                  </a:r>
                </a:p>
              </p:txBody>
            </p:sp>
          </p:grpSp>
          <p:grpSp>
            <p:nvGrpSpPr>
              <p:cNvPr id="555" name="Group 101"/>
              <p:cNvGrpSpPr>
                <a:grpSpLocks/>
              </p:cNvGrpSpPr>
              <p:nvPr/>
            </p:nvGrpSpPr>
            <p:grpSpPr bwMode="auto">
              <a:xfrm>
                <a:off x="4189" y="3773"/>
                <a:ext cx="1525" cy="254"/>
                <a:chOff x="4189" y="3773"/>
                <a:chExt cx="1525" cy="254"/>
              </a:xfrm>
            </p:grpSpPr>
            <p:sp>
              <p:nvSpPr>
                <p:cNvPr id="556" name="Line 102"/>
                <p:cNvSpPr>
                  <a:spLocks noChangeShapeType="1"/>
                </p:cNvSpPr>
                <p:nvPr/>
              </p:nvSpPr>
              <p:spPr bwMode="auto">
                <a:xfrm>
                  <a:off x="4249" y="3776"/>
                  <a:ext cx="0" cy="144"/>
                </a:xfrm>
                <a:prstGeom prst="line">
                  <a:avLst/>
                </a:prstGeom>
                <a:noFill/>
                <a:ln w="19050">
                  <a:solidFill>
                    <a:srgbClr val="006699"/>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557" name="Line 103"/>
                <p:cNvSpPr>
                  <a:spLocks noChangeShapeType="1"/>
                </p:cNvSpPr>
                <p:nvPr/>
              </p:nvSpPr>
              <p:spPr bwMode="auto">
                <a:xfrm>
                  <a:off x="4891" y="3779"/>
                  <a:ext cx="0" cy="144"/>
                </a:xfrm>
                <a:prstGeom prst="line">
                  <a:avLst/>
                </a:prstGeom>
                <a:noFill/>
                <a:ln w="19050">
                  <a:solidFill>
                    <a:srgbClr val="006699"/>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558" name="Line 104"/>
                <p:cNvSpPr>
                  <a:spLocks noChangeShapeType="1"/>
                </p:cNvSpPr>
                <p:nvPr/>
              </p:nvSpPr>
              <p:spPr bwMode="auto">
                <a:xfrm>
                  <a:off x="5533" y="3773"/>
                  <a:ext cx="0" cy="144"/>
                </a:xfrm>
                <a:prstGeom prst="line">
                  <a:avLst/>
                </a:prstGeom>
                <a:noFill/>
                <a:ln w="19050">
                  <a:solidFill>
                    <a:srgbClr val="006699"/>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559" name="Line 105"/>
                <p:cNvSpPr>
                  <a:spLocks noChangeShapeType="1"/>
                </p:cNvSpPr>
                <p:nvPr/>
              </p:nvSpPr>
              <p:spPr bwMode="auto">
                <a:xfrm>
                  <a:off x="4256" y="3844"/>
                  <a:ext cx="1287" cy="0"/>
                </a:xfrm>
                <a:prstGeom prst="line">
                  <a:avLst/>
                </a:prstGeom>
                <a:noFill/>
                <a:ln w="57150">
                  <a:solidFill>
                    <a:schemeClr val="tx2">
                      <a:lumMod val="75000"/>
                      <a:lumOff val="25000"/>
                    </a:schemeClr>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560" name="Text Box 106"/>
                <p:cNvSpPr txBox="1">
                  <a:spLocks noChangeArrowheads="1"/>
                </p:cNvSpPr>
                <p:nvPr/>
              </p:nvSpPr>
              <p:spPr bwMode="auto">
                <a:xfrm>
                  <a:off x="4189" y="3921"/>
                  <a:ext cx="9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ctr" anchorCtr="1">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1" lang="en-US" altLang="ja-JP" sz="1050" b="1" i="0" u="none" strike="noStrike" kern="1200" cap="none" spc="0" normalizeH="0" baseline="0" noProof="0" dirty="0">
                      <a:ln>
                        <a:noFill/>
                      </a:ln>
                      <a:solidFill>
                        <a:srgbClr val="44546A">
                          <a:lumMod val="85000"/>
                          <a:lumOff val="15000"/>
                        </a:srgbClr>
                      </a:solidFill>
                      <a:effectLst/>
                      <a:uLnTx/>
                      <a:uFillTx/>
                      <a:latin typeface="メイリオ" panose="020B0604030504040204" pitchFamily="50" charset="-128"/>
                      <a:ea typeface="メイリオ" panose="020B0604030504040204" pitchFamily="50" charset="-128"/>
                      <a:cs typeface="+mn-cs"/>
                    </a:rPr>
                    <a:t>0</a:t>
                  </a:r>
                </a:p>
              </p:txBody>
            </p:sp>
            <p:sp>
              <p:nvSpPr>
                <p:cNvPr id="561" name="Text Box 107"/>
                <p:cNvSpPr txBox="1">
                  <a:spLocks noChangeArrowheads="1"/>
                </p:cNvSpPr>
                <p:nvPr/>
              </p:nvSpPr>
              <p:spPr bwMode="auto">
                <a:xfrm>
                  <a:off x="4801" y="3918"/>
                  <a:ext cx="243"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chor="ctr" anchorCtr="1">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1" lang="en-US" altLang="ja-JP" sz="1050" b="1" i="0" u="none" strike="noStrike" kern="1200" cap="none" spc="0" normalizeH="0" baseline="0" noProof="0" dirty="0">
                      <a:ln>
                        <a:noFill/>
                      </a:ln>
                      <a:solidFill>
                        <a:srgbClr val="44546A">
                          <a:lumMod val="85000"/>
                          <a:lumOff val="15000"/>
                        </a:srgbClr>
                      </a:solidFill>
                      <a:effectLst/>
                      <a:uLnTx/>
                      <a:uFillTx/>
                      <a:latin typeface="メイリオ" panose="020B0604030504040204" pitchFamily="50" charset="-128"/>
                      <a:ea typeface="メイリオ" panose="020B0604030504040204" pitchFamily="50" charset="-128"/>
                      <a:cs typeface="+mn-cs"/>
                    </a:rPr>
                    <a:t>250</a:t>
                  </a:r>
                </a:p>
              </p:txBody>
            </p:sp>
            <p:sp>
              <p:nvSpPr>
                <p:cNvPr id="562" name="Text Box 108"/>
                <p:cNvSpPr txBox="1">
                  <a:spLocks noChangeArrowheads="1"/>
                </p:cNvSpPr>
                <p:nvPr/>
              </p:nvSpPr>
              <p:spPr bwMode="auto">
                <a:xfrm>
                  <a:off x="5383" y="3918"/>
                  <a:ext cx="331"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chor="ctr" anchorCtr="1">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1" lang="en-US" altLang="ja-JP" sz="1050" b="1" i="0" u="none" strike="noStrike" kern="1200" cap="none" spc="0" normalizeH="0" baseline="0" noProof="0" dirty="0">
                      <a:ln>
                        <a:noFill/>
                      </a:ln>
                      <a:solidFill>
                        <a:srgbClr val="44546A">
                          <a:lumMod val="85000"/>
                          <a:lumOff val="15000"/>
                        </a:srgbClr>
                      </a:solidFill>
                      <a:effectLst/>
                      <a:uLnTx/>
                      <a:uFillTx/>
                      <a:latin typeface="メイリオ" panose="020B0604030504040204" pitchFamily="50" charset="-128"/>
                      <a:ea typeface="メイリオ" panose="020B0604030504040204" pitchFamily="50" charset="-128"/>
                      <a:cs typeface="+mn-cs"/>
                    </a:rPr>
                    <a:t>500m</a:t>
                  </a:r>
                </a:p>
              </p:txBody>
            </p:sp>
          </p:grpSp>
        </p:grpSp>
        <p:sp>
          <p:nvSpPr>
            <p:cNvPr id="256" name="Text Box 126"/>
            <p:cNvSpPr txBox="1">
              <a:spLocks noChangeArrowheads="1"/>
            </p:cNvSpPr>
            <p:nvPr/>
          </p:nvSpPr>
          <p:spPr bwMode="auto">
            <a:xfrm>
              <a:off x="9342446" y="4253671"/>
              <a:ext cx="371475" cy="615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ctr" defTabSz="914400" rtl="0" eaLnBrk="1" fontAlgn="auto" latinLnBrk="0" hangingPunct="1">
                <a:lnSpc>
                  <a:spcPct val="100000"/>
                </a:lnSpc>
                <a:spcBef>
                  <a:spcPct val="50000"/>
                </a:spcBef>
                <a:spcAft>
                  <a:spcPts val="0"/>
                </a:spcAft>
                <a:buClrTx/>
                <a:buSzTx/>
                <a:buFontTx/>
                <a:buNone/>
                <a:tabLst/>
                <a:defRPr/>
              </a:pPr>
              <a:r>
                <a:rPr kumimoji="1" lang="ja-JP" altLang="en-US" sz="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法務総合</a:t>
              </a:r>
              <a:br>
                <a:rPr kumimoji="1" lang="ja-JP" altLang="en-US" sz="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br>
              <a:r>
                <a:rPr kumimoji="1" lang="ja-JP" altLang="en-US" sz="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研究所</a:t>
              </a:r>
            </a:p>
          </p:txBody>
        </p:sp>
        <p:sp>
          <p:nvSpPr>
            <p:cNvPr id="263" name="Text Box 140"/>
            <p:cNvSpPr txBox="1">
              <a:spLocks noChangeArrowheads="1"/>
            </p:cNvSpPr>
            <p:nvPr/>
          </p:nvSpPr>
          <p:spPr bwMode="auto">
            <a:xfrm>
              <a:off x="4201932" y="3622225"/>
              <a:ext cx="801688" cy="1492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ctr" defTabSz="914400" rtl="0" eaLnBrk="1" fontAlgn="auto" latinLnBrk="0" hangingPunct="1">
                <a:lnSpc>
                  <a:spcPct val="100000"/>
                </a:lnSpc>
                <a:spcBef>
                  <a:spcPct val="50000"/>
                </a:spcBef>
                <a:spcAft>
                  <a:spcPts val="0"/>
                </a:spcAft>
                <a:buClrTx/>
                <a:buSzTx/>
                <a:buFontTx/>
                <a:buNone/>
                <a:tabLst/>
                <a:defRPr/>
              </a:pPr>
              <a:r>
                <a:rPr kumimoji="1" lang="ja-JP" altLang="en-US" sz="3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アジア太平洋トレード</a:t>
              </a:r>
              <a:endParaRPr kumimoji="1" lang="en-US" altLang="ja-JP" sz="3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ctr" defTabSz="914400" rtl="0" eaLnBrk="1" fontAlgn="auto" latinLnBrk="0" hangingPunct="1">
                <a:lnSpc>
                  <a:spcPct val="100000"/>
                </a:lnSpc>
                <a:spcBef>
                  <a:spcPct val="50000"/>
                </a:spcBef>
                <a:spcAft>
                  <a:spcPts val="0"/>
                </a:spcAft>
                <a:buClrTx/>
                <a:buSzTx/>
                <a:buFontTx/>
                <a:buNone/>
                <a:tabLst/>
                <a:defRPr/>
              </a:pPr>
              <a:r>
                <a:rPr kumimoji="1" lang="ja-JP" altLang="en-US" sz="3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センター</a:t>
              </a:r>
              <a:endParaRPr kumimoji="1" lang="en-US" altLang="ja-JP" sz="3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264" name="Text Box 141"/>
            <p:cNvSpPr txBox="1">
              <a:spLocks noChangeArrowheads="1"/>
            </p:cNvSpPr>
            <p:nvPr/>
          </p:nvSpPr>
          <p:spPr bwMode="auto">
            <a:xfrm>
              <a:off x="5632456" y="3677066"/>
              <a:ext cx="463551" cy="1193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ctr" defTabSz="914400" rtl="0" eaLnBrk="1" fontAlgn="auto" latinLnBrk="0" hangingPunct="1">
                <a:lnSpc>
                  <a:spcPct val="100000"/>
                </a:lnSpc>
                <a:spcBef>
                  <a:spcPct val="50000"/>
                </a:spcBef>
                <a:spcAft>
                  <a:spcPts val="0"/>
                </a:spcAft>
                <a:buClrTx/>
                <a:buSzTx/>
                <a:buFontTx/>
                <a:buNone/>
                <a:tabLst/>
                <a:defRPr/>
              </a:pPr>
              <a:r>
                <a:rPr kumimoji="1" lang="ja-JP" altLang="en-US" sz="3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大阪府</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1" lang="ja-JP" altLang="en-US" sz="3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咲洲庁舎</a:t>
              </a:r>
            </a:p>
          </p:txBody>
        </p:sp>
        <p:sp>
          <p:nvSpPr>
            <p:cNvPr id="265" name="Text Box 142"/>
            <p:cNvSpPr txBox="1">
              <a:spLocks noChangeArrowheads="1"/>
            </p:cNvSpPr>
            <p:nvPr/>
          </p:nvSpPr>
          <p:spPr bwMode="auto">
            <a:xfrm>
              <a:off x="6453191" y="3653902"/>
              <a:ext cx="241300" cy="307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ctr" defTabSz="914400" rtl="0" eaLnBrk="1" fontAlgn="auto" latinLnBrk="0" hangingPunct="1">
                <a:lnSpc>
                  <a:spcPct val="100000"/>
                </a:lnSpc>
                <a:spcBef>
                  <a:spcPct val="50000"/>
                </a:spcBef>
                <a:spcAft>
                  <a:spcPts val="0"/>
                </a:spcAft>
                <a:buClrTx/>
                <a:buSzTx/>
                <a:buFontTx/>
                <a:buNone/>
                <a:tabLst/>
                <a:defRPr/>
              </a:pPr>
              <a:r>
                <a:rPr kumimoji="1" lang="ja-JP" altLang="en-US" sz="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ミズノ</a:t>
              </a:r>
            </a:p>
          </p:txBody>
        </p:sp>
        <p:sp>
          <p:nvSpPr>
            <p:cNvPr id="266" name="Text Box 143"/>
            <p:cNvSpPr txBox="1">
              <a:spLocks noChangeArrowheads="1"/>
            </p:cNvSpPr>
            <p:nvPr/>
          </p:nvSpPr>
          <p:spPr bwMode="auto">
            <a:xfrm>
              <a:off x="6257934" y="3928994"/>
              <a:ext cx="504825" cy="1790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ctr" defTabSz="914400" rtl="0" eaLnBrk="1" fontAlgn="auto" latinLnBrk="0" hangingPunct="1">
                <a:lnSpc>
                  <a:spcPct val="100000"/>
                </a:lnSpc>
                <a:spcBef>
                  <a:spcPct val="50000"/>
                </a:spcBef>
                <a:spcAft>
                  <a:spcPts val="0"/>
                </a:spcAft>
                <a:buClrTx/>
                <a:buSzTx/>
                <a:buFontTx/>
                <a:buNone/>
                <a:tabLst/>
                <a:defRPr/>
              </a:pPr>
              <a:r>
                <a:rPr kumimoji="1" lang="ja-JP" altLang="en-US" sz="3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クインテッサホテル（旧コスモプラザ</a:t>
              </a:r>
              <a:br>
                <a:rPr kumimoji="1" lang="ja-JP" altLang="en-US" sz="3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br>
              <a:r>
                <a:rPr kumimoji="1" lang="ja-JP" altLang="en-US" sz="3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ビル）</a:t>
              </a:r>
            </a:p>
          </p:txBody>
        </p:sp>
        <p:sp>
          <p:nvSpPr>
            <p:cNvPr id="267" name="Text Box 144"/>
            <p:cNvSpPr txBox="1">
              <a:spLocks noChangeArrowheads="1"/>
            </p:cNvSpPr>
            <p:nvPr/>
          </p:nvSpPr>
          <p:spPr bwMode="auto">
            <a:xfrm>
              <a:off x="5929316" y="4207598"/>
              <a:ext cx="495300" cy="1790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ctr" defTabSz="914400" rtl="0" eaLnBrk="1" fontAlgn="auto" latinLnBrk="0" hangingPunct="1">
                <a:lnSpc>
                  <a:spcPct val="100000"/>
                </a:lnSpc>
                <a:spcBef>
                  <a:spcPct val="50000"/>
                </a:spcBef>
                <a:spcAft>
                  <a:spcPts val="0"/>
                </a:spcAft>
                <a:buClrTx/>
                <a:buSzTx/>
                <a:buFontTx/>
                <a:buNone/>
                <a:tabLst/>
                <a:defRPr/>
              </a:pPr>
              <a:r>
                <a:rPr kumimoji="1" lang="ja-JP" altLang="en-US" sz="3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ハイアット</a:t>
              </a:r>
              <a:br>
                <a:rPr kumimoji="1" lang="ja-JP" altLang="en-US" sz="3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br>
              <a:r>
                <a:rPr kumimoji="1" lang="ja-JP" altLang="en-US" sz="3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リージェンシー</a:t>
              </a:r>
              <a:br>
                <a:rPr kumimoji="1" lang="ja-JP" altLang="en-US" sz="3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br>
              <a:r>
                <a:rPr kumimoji="1" lang="ja-JP" altLang="en-US" sz="3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大阪</a:t>
              </a:r>
            </a:p>
          </p:txBody>
        </p:sp>
        <p:sp>
          <p:nvSpPr>
            <p:cNvPr id="268" name="Text Box 145"/>
            <p:cNvSpPr txBox="1">
              <a:spLocks noChangeArrowheads="1"/>
            </p:cNvSpPr>
            <p:nvPr/>
          </p:nvSpPr>
          <p:spPr bwMode="auto">
            <a:xfrm>
              <a:off x="7386639" y="4421289"/>
              <a:ext cx="735012" cy="596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ctr" defTabSz="914400" rtl="0" eaLnBrk="1" fontAlgn="auto" latinLnBrk="0" hangingPunct="1">
                <a:lnSpc>
                  <a:spcPct val="100000"/>
                </a:lnSpc>
                <a:spcBef>
                  <a:spcPct val="50000"/>
                </a:spcBef>
                <a:spcAft>
                  <a:spcPts val="0"/>
                </a:spcAft>
                <a:buClrTx/>
                <a:buSzTx/>
                <a:buFontTx/>
                <a:buNone/>
                <a:tabLst/>
                <a:defRPr/>
              </a:pPr>
              <a:r>
                <a:rPr kumimoji="1" lang="ja-JP" altLang="en-US" sz="3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インテックス大阪</a:t>
              </a:r>
            </a:p>
          </p:txBody>
        </p:sp>
        <p:sp>
          <p:nvSpPr>
            <p:cNvPr id="269" name="Text Box 146"/>
            <p:cNvSpPr txBox="1">
              <a:spLocks noChangeArrowheads="1"/>
            </p:cNvSpPr>
            <p:nvPr/>
          </p:nvSpPr>
          <p:spPr bwMode="auto">
            <a:xfrm>
              <a:off x="7988306" y="3607693"/>
              <a:ext cx="544334" cy="596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ctr" defTabSz="914400" rtl="0" eaLnBrk="1" fontAlgn="auto" latinLnBrk="0" hangingPunct="1">
                <a:lnSpc>
                  <a:spcPct val="100000"/>
                </a:lnSpc>
                <a:spcBef>
                  <a:spcPct val="50000"/>
                </a:spcBef>
                <a:spcAft>
                  <a:spcPts val="0"/>
                </a:spcAft>
                <a:buClrTx/>
                <a:buSzTx/>
                <a:buFontTx/>
                <a:buNone/>
                <a:tabLst/>
                <a:defRPr/>
              </a:pPr>
              <a:r>
                <a:rPr kumimoji="1" lang="ja-JP" altLang="en-US" sz="3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キンドリルジャパン</a:t>
              </a:r>
            </a:p>
          </p:txBody>
        </p:sp>
        <p:sp>
          <p:nvSpPr>
            <p:cNvPr id="270" name="Text Box 147"/>
            <p:cNvSpPr txBox="1">
              <a:spLocks noChangeArrowheads="1"/>
            </p:cNvSpPr>
            <p:nvPr/>
          </p:nvSpPr>
          <p:spPr bwMode="auto">
            <a:xfrm>
              <a:off x="7770798" y="3204609"/>
              <a:ext cx="733425" cy="795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ctr" defTabSz="914400" rtl="0" eaLnBrk="1" fontAlgn="auto" latinLnBrk="0" hangingPunct="1">
                <a:lnSpc>
                  <a:spcPct val="100000"/>
                </a:lnSpc>
                <a:spcBef>
                  <a:spcPct val="50000"/>
                </a:spcBef>
                <a:spcAft>
                  <a:spcPts val="0"/>
                </a:spcAft>
                <a:buClrTx/>
                <a:buSzTx/>
                <a:buFontTx/>
                <a:buNone/>
                <a:tabLst/>
                <a:defRPr/>
              </a:pPr>
              <a:r>
                <a:rPr kumimoji="1" lang="en-US" altLang="ja-JP" sz="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NTT</a:t>
              </a:r>
              <a:r>
                <a:rPr kumimoji="1" lang="ja-JP" altLang="en-US" sz="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ドコモ関西</a:t>
              </a:r>
              <a:endParaRPr kumimoji="1" lang="en-US" altLang="ja-JP" sz="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271" name="Text Box 148"/>
            <p:cNvSpPr txBox="1">
              <a:spLocks noChangeArrowheads="1"/>
            </p:cNvSpPr>
            <p:nvPr/>
          </p:nvSpPr>
          <p:spPr bwMode="auto">
            <a:xfrm>
              <a:off x="9451981" y="3582952"/>
              <a:ext cx="379413" cy="615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ctr" defTabSz="914400" rtl="0" eaLnBrk="1" fontAlgn="auto" latinLnBrk="0" hangingPunct="1">
                <a:lnSpc>
                  <a:spcPct val="100000"/>
                </a:lnSpc>
                <a:spcBef>
                  <a:spcPct val="50000"/>
                </a:spcBef>
                <a:spcAft>
                  <a:spcPts val="0"/>
                </a:spcAft>
                <a:buClrTx/>
                <a:buSzTx/>
                <a:buFontTx/>
                <a:buNone/>
                <a:tabLst/>
                <a:defRPr/>
              </a:pPr>
              <a:r>
                <a:rPr kumimoji="1" lang="en-US" altLang="ja-JP" sz="200" b="0" i="0" u="none" strike="noStrike" kern="1200" cap="none" spc="0" normalizeH="0" baseline="0" noProof="0" dirty="0" err="1">
                  <a:ln>
                    <a:noFill/>
                  </a:ln>
                  <a:solidFill>
                    <a:prstClr val="black"/>
                  </a:solidFill>
                  <a:effectLst/>
                  <a:uLnTx/>
                  <a:uFillTx/>
                  <a:latin typeface="メイリオ" panose="020B0604030504040204" pitchFamily="50" charset="-128"/>
                  <a:ea typeface="メイリオ" panose="020B0604030504040204" pitchFamily="50" charset="-128"/>
                  <a:cs typeface="+mn-cs"/>
                </a:rPr>
                <a:t>Hitz</a:t>
              </a:r>
              <a:r>
                <a:rPr kumimoji="1" lang="en-US" altLang="ja-JP" sz="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r>
              <a:br>
                <a:rPr kumimoji="1" lang="en-US" altLang="ja-JP" sz="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br>
              <a:r>
                <a:rPr kumimoji="1" lang="ja-JP" altLang="en-US" sz="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日立造船</a:t>
              </a:r>
            </a:p>
          </p:txBody>
        </p:sp>
        <p:sp>
          <p:nvSpPr>
            <p:cNvPr id="272" name="Text Box 149"/>
            <p:cNvSpPr txBox="1">
              <a:spLocks noChangeArrowheads="1"/>
            </p:cNvSpPr>
            <p:nvPr/>
          </p:nvSpPr>
          <p:spPr bwMode="auto">
            <a:xfrm>
              <a:off x="8937627" y="3600721"/>
              <a:ext cx="342900" cy="307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ctr" defTabSz="914400" rtl="0" eaLnBrk="1" fontAlgn="auto" latinLnBrk="0" hangingPunct="1">
                <a:lnSpc>
                  <a:spcPct val="100000"/>
                </a:lnSpc>
                <a:spcBef>
                  <a:spcPct val="50000"/>
                </a:spcBef>
                <a:spcAft>
                  <a:spcPts val="0"/>
                </a:spcAft>
                <a:buClrTx/>
                <a:buSzTx/>
                <a:buFontTx/>
                <a:buNone/>
                <a:tabLst/>
                <a:defRPr/>
              </a:pPr>
              <a:r>
                <a:rPr kumimoji="1" lang="ja-JP" altLang="en-US" sz="20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rPr>
                <a:t>ＬＩＸＩＬ</a:t>
              </a:r>
            </a:p>
          </p:txBody>
        </p:sp>
        <p:sp>
          <p:nvSpPr>
            <p:cNvPr id="279" name="Text Box 150"/>
            <p:cNvSpPr txBox="1">
              <a:spLocks noChangeArrowheads="1"/>
            </p:cNvSpPr>
            <p:nvPr/>
          </p:nvSpPr>
          <p:spPr bwMode="auto">
            <a:xfrm>
              <a:off x="9434521" y="3954113"/>
              <a:ext cx="339725" cy="923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ctr" defTabSz="914400" rtl="0" eaLnBrk="1" fontAlgn="auto" latinLnBrk="0" hangingPunct="1">
                <a:lnSpc>
                  <a:spcPct val="100000"/>
                </a:lnSpc>
                <a:spcBef>
                  <a:spcPct val="50000"/>
                </a:spcBef>
                <a:spcAft>
                  <a:spcPts val="0"/>
                </a:spcAft>
                <a:buClrTx/>
                <a:buSzTx/>
                <a:buFontTx/>
                <a:buNone/>
                <a:tabLst/>
                <a:defRPr/>
              </a:pPr>
              <a:r>
                <a:rPr kumimoji="1" lang="ja-JP" altLang="en-US" sz="20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rPr>
                <a:t>住友生命</a:t>
              </a:r>
              <a:br>
                <a:rPr kumimoji="1" lang="ja-JP" altLang="en-US" sz="20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rPr>
              </a:br>
              <a:r>
                <a:rPr kumimoji="1" lang="ja-JP" altLang="en-US" sz="20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rPr>
                <a:t>情報通信</a:t>
              </a:r>
              <a:br>
                <a:rPr kumimoji="1" lang="ja-JP" altLang="en-US" sz="20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rPr>
              </a:br>
              <a:r>
                <a:rPr kumimoji="1" lang="ja-JP" altLang="en-US" sz="20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rPr>
                <a:t>センター</a:t>
              </a:r>
            </a:p>
          </p:txBody>
        </p:sp>
        <p:sp>
          <p:nvSpPr>
            <p:cNvPr id="280" name="Text Box 151"/>
            <p:cNvSpPr txBox="1">
              <a:spLocks noChangeArrowheads="1"/>
            </p:cNvSpPr>
            <p:nvPr/>
          </p:nvSpPr>
          <p:spPr bwMode="auto">
            <a:xfrm>
              <a:off x="8882070" y="4330177"/>
              <a:ext cx="280987" cy="307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ctr" defTabSz="914400" rtl="0" eaLnBrk="1" fontAlgn="auto" latinLnBrk="0" hangingPunct="1">
                <a:lnSpc>
                  <a:spcPct val="100000"/>
                </a:lnSpc>
                <a:spcBef>
                  <a:spcPct val="50000"/>
                </a:spcBef>
                <a:spcAft>
                  <a:spcPts val="0"/>
                </a:spcAft>
                <a:buClrTx/>
                <a:buSzTx/>
                <a:buFontTx/>
                <a:buNone/>
                <a:tabLst/>
                <a:defRPr/>
              </a:pPr>
              <a:r>
                <a:rPr kumimoji="1" lang="ja-JP" altLang="en-US" sz="20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rPr>
                <a:t>ミツトヨ</a:t>
              </a:r>
            </a:p>
          </p:txBody>
        </p:sp>
        <p:sp>
          <p:nvSpPr>
            <p:cNvPr id="360" name="Text Box 152"/>
            <p:cNvSpPr txBox="1">
              <a:spLocks noChangeArrowheads="1"/>
            </p:cNvSpPr>
            <p:nvPr/>
          </p:nvSpPr>
          <p:spPr bwMode="auto">
            <a:xfrm>
              <a:off x="9174167" y="4289923"/>
              <a:ext cx="182563" cy="1461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ctr" defTabSz="914400" rtl="0" eaLnBrk="1" fontAlgn="auto" latinLnBrk="0" hangingPunct="1">
                <a:lnSpc>
                  <a:spcPts val="300"/>
                </a:lnSpc>
                <a:spcBef>
                  <a:spcPct val="50000"/>
                </a:spcBef>
                <a:spcAft>
                  <a:spcPts val="0"/>
                </a:spcAft>
                <a:buClrTx/>
                <a:buSzTx/>
                <a:buFontTx/>
                <a:buNone/>
                <a:tabLst/>
                <a:defRPr/>
              </a:pPr>
              <a:r>
                <a:rPr kumimoji="1" lang="ja-JP" altLang="en-US" sz="20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rPr>
                <a:t>関西</a:t>
              </a:r>
              <a:endParaRPr kumimoji="1" lang="en-US" altLang="ja-JP" sz="20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ctr" defTabSz="914400" rtl="0" eaLnBrk="1" fontAlgn="auto" latinLnBrk="0" hangingPunct="1">
                <a:lnSpc>
                  <a:spcPts val="300"/>
                </a:lnSpc>
                <a:spcBef>
                  <a:spcPct val="50000"/>
                </a:spcBef>
                <a:spcAft>
                  <a:spcPts val="0"/>
                </a:spcAft>
                <a:buClrTx/>
                <a:buSzTx/>
                <a:buFontTx/>
                <a:buNone/>
                <a:tabLst/>
                <a:defRPr/>
              </a:pPr>
              <a:r>
                <a:rPr kumimoji="1" lang="ja-JP" altLang="en-US" sz="20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rPr>
                <a:t>みらい</a:t>
              </a:r>
              <a:endParaRPr kumimoji="1" lang="en-US" altLang="ja-JP" sz="20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ctr" defTabSz="914400" rtl="0" eaLnBrk="1" fontAlgn="auto" latinLnBrk="0" hangingPunct="1">
                <a:lnSpc>
                  <a:spcPts val="300"/>
                </a:lnSpc>
                <a:spcBef>
                  <a:spcPct val="50000"/>
                </a:spcBef>
                <a:spcAft>
                  <a:spcPts val="0"/>
                </a:spcAft>
                <a:buClrTx/>
                <a:buSzTx/>
                <a:buFontTx/>
                <a:buNone/>
                <a:tabLst/>
                <a:defRPr/>
              </a:pPr>
              <a:r>
                <a:rPr kumimoji="1" lang="ja-JP" altLang="en-US" sz="20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rPr>
                <a:t>銀行</a:t>
              </a:r>
              <a:endParaRPr kumimoji="1" lang="en-US" altLang="ja-JP" sz="20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375" name="Text Box 153"/>
            <p:cNvSpPr txBox="1">
              <a:spLocks noChangeArrowheads="1"/>
            </p:cNvSpPr>
            <p:nvPr/>
          </p:nvSpPr>
          <p:spPr bwMode="auto">
            <a:xfrm>
              <a:off x="9396418" y="4407171"/>
              <a:ext cx="425451" cy="307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ctr" defTabSz="914400" rtl="0" eaLnBrk="1" fontAlgn="auto" latinLnBrk="0" hangingPunct="1">
                <a:lnSpc>
                  <a:spcPct val="100000"/>
                </a:lnSpc>
                <a:spcBef>
                  <a:spcPct val="50000"/>
                </a:spcBef>
                <a:spcAft>
                  <a:spcPts val="0"/>
                </a:spcAft>
                <a:buClrTx/>
                <a:buSzTx/>
                <a:buFontTx/>
                <a:buNone/>
                <a:tabLst/>
                <a:defRPr/>
              </a:pPr>
              <a:r>
                <a:rPr kumimoji="1" lang="ja-JP" altLang="en-US" sz="20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rPr>
                <a:t>帝塚山福祉会</a:t>
              </a:r>
            </a:p>
          </p:txBody>
        </p:sp>
        <p:sp>
          <p:nvSpPr>
            <p:cNvPr id="376" name="Text Box 154"/>
            <p:cNvSpPr txBox="1">
              <a:spLocks noChangeArrowheads="1"/>
            </p:cNvSpPr>
            <p:nvPr/>
          </p:nvSpPr>
          <p:spPr bwMode="auto">
            <a:xfrm>
              <a:off x="9991735" y="4301600"/>
              <a:ext cx="434975" cy="307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ctr" defTabSz="914400" rtl="0" eaLnBrk="1" fontAlgn="auto" latinLnBrk="0" hangingPunct="1">
                <a:lnSpc>
                  <a:spcPct val="100000"/>
                </a:lnSpc>
                <a:spcBef>
                  <a:spcPct val="50000"/>
                </a:spcBef>
                <a:spcAft>
                  <a:spcPts val="0"/>
                </a:spcAft>
                <a:buClrTx/>
                <a:buSzTx/>
                <a:buFontTx/>
                <a:buNone/>
                <a:tabLst/>
                <a:defRPr/>
              </a:pPr>
              <a:r>
                <a:rPr kumimoji="1" lang="ja-JP" altLang="en-US" sz="20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rPr>
                <a:t>野村総合研究所</a:t>
              </a:r>
            </a:p>
          </p:txBody>
        </p:sp>
        <p:sp>
          <p:nvSpPr>
            <p:cNvPr id="378" name="Text Box 155"/>
            <p:cNvSpPr txBox="1">
              <a:spLocks noChangeArrowheads="1"/>
            </p:cNvSpPr>
            <p:nvPr/>
          </p:nvSpPr>
          <p:spPr bwMode="auto">
            <a:xfrm>
              <a:off x="8886835" y="4711177"/>
              <a:ext cx="403225" cy="307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ctr" defTabSz="914400" rtl="0" eaLnBrk="1" fontAlgn="auto" latinLnBrk="0" hangingPunct="1">
                <a:lnSpc>
                  <a:spcPct val="100000"/>
                </a:lnSpc>
                <a:spcBef>
                  <a:spcPct val="50000"/>
                </a:spcBef>
                <a:spcAft>
                  <a:spcPts val="0"/>
                </a:spcAft>
                <a:buClrTx/>
                <a:buSzTx/>
                <a:buFontTx/>
                <a:buNone/>
                <a:tabLst/>
                <a:defRPr/>
              </a:pPr>
              <a:r>
                <a:rPr kumimoji="1" lang="ja-JP" altLang="en-US" sz="20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rPr>
                <a:t>ファナック</a:t>
              </a:r>
            </a:p>
          </p:txBody>
        </p:sp>
        <p:sp>
          <p:nvSpPr>
            <p:cNvPr id="386" name="Text Box 156"/>
            <p:cNvSpPr txBox="1">
              <a:spLocks noChangeArrowheads="1"/>
            </p:cNvSpPr>
            <p:nvPr/>
          </p:nvSpPr>
          <p:spPr bwMode="auto">
            <a:xfrm>
              <a:off x="9264655" y="4706108"/>
              <a:ext cx="323851" cy="615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ctr" defTabSz="914400" rtl="0" eaLnBrk="1" fontAlgn="auto" latinLnBrk="0" hangingPunct="1">
                <a:lnSpc>
                  <a:spcPct val="100000"/>
                </a:lnSpc>
                <a:spcBef>
                  <a:spcPct val="50000"/>
                </a:spcBef>
                <a:spcAft>
                  <a:spcPts val="0"/>
                </a:spcAft>
                <a:buClrTx/>
                <a:buSzTx/>
                <a:buFontTx/>
                <a:buNone/>
                <a:tabLst/>
                <a:defRPr/>
              </a:pPr>
              <a:r>
                <a:rPr kumimoji="1" lang="ja-JP" altLang="en-US" sz="20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rPr>
                <a:t>テクノ</a:t>
              </a:r>
              <a:br>
                <a:rPr kumimoji="1" lang="ja-JP" altLang="en-US" sz="20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rPr>
              </a:br>
              <a:r>
                <a:rPr kumimoji="1" lang="ja-JP" altLang="en-US" sz="20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rPr>
                <a:t>アソシエ</a:t>
              </a:r>
            </a:p>
          </p:txBody>
        </p:sp>
        <p:sp>
          <p:nvSpPr>
            <p:cNvPr id="420" name="Text Box 157"/>
            <p:cNvSpPr txBox="1">
              <a:spLocks noChangeArrowheads="1"/>
            </p:cNvSpPr>
            <p:nvPr/>
          </p:nvSpPr>
          <p:spPr bwMode="auto">
            <a:xfrm>
              <a:off x="10013956" y="4711971"/>
              <a:ext cx="401639" cy="307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ctr" defTabSz="914400" rtl="0" eaLnBrk="1" fontAlgn="auto" latinLnBrk="0" hangingPunct="1">
                <a:lnSpc>
                  <a:spcPct val="100000"/>
                </a:lnSpc>
                <a:spcBef>
                  <a:spcPct val="50000"/>
                </a:spcBef>
                <a:spcAft>
                  <a:spcPts val="0"/>
                </a:spcAft>
                <a:buClrTx/>
                <a:buSzTx/>
                <a:buFontTx/>
                <a:buNone/>
                <a:tabLst/>
                <a:defRPr/>
              </a:pPr>
              <a:r>
                <a:rPr kumimoji="1" lang="ja-JP" altLang="en-US" sz="20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rPr>
                <a:t>アクシー</a:t>
              </a:r>
            </a:p>
          </p:txBody>
        </p:sp>
        <p:sp>
          <p:nvSpPr>
            <p:cNvPr id="421" name="Text Box 160"/>
            <p:cNvSpPr txBox="1">
              <a:spLocks noChangeArrowheads="1"/>
            </p:cNvSpPr>
            <p:nvPr/>
          </p:nvSpPr>
          <p:spPr bwMode="auto">
            <a:xfrm>
              <a:off x="6162683" y="5316577"/>
              <a:ext cx="366714" cy="99493"/>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lIns="0" tIns="0" rIns="0" bIns="0"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ctr" defTabSz="914400" rtl="0" eaLnBrk="1" fontAlgn="auto" latinLnBrk="0" hangingPunct="1">
                <a:lnSpc>
                  <a:spcPct val="100000"/>
                </a:lnSpc>
                <a:spcBef>
                  <a:spcPct val="50000"/>
                </a:spcBef>
                <a:spcAft>
                  <a:spcPts val="0"/>
                </a:spcAft>
                <a:buClrTx/>
                <a:buSzTx/>
                <a:buFontTx/>
                <a:buNone/>
                <a:tabLst/>
                <a:defRPr/>
              </a:pPr>
              <a:r>
                <a:rPr kumimoji="1" lang="ja-JP" altLang="en-US" sz="5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中ふ頭駅</a:t>
              </a:r>
            </a:p>
          </p:txBody>
        </p:sp>
        <p:sp>
          <p:nvSpPr>
            <p:cNvPr id="422" name="Text Box 162"/>
            <p:cNvSpPr txBox="1">
              <a:spLocks noChangeArrowheads="1"/>
            </p:cNvSpPr>
            <p:nvPr/>
          </p:nvSpPr>
          <p:spPr bwMode="auto">
            <a:xfrm>
              <a:off x="7654003" y="1302365"/>
              <a:ext cx="511175" cy="795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ctr" defTabSz="914400" rtl="0" eaLnBrk="1" fontAlgn="auto" latinLnBrk="0" hangingPunct="1">
                <a:lnSpc>
                  <a:spcPct val="100000"/>
                </a:lnSpc>
                <a:spcBef>
                  <a:spcPct val="50000"/>
                </a:spcBef>
                <a:spcAft>
                  <a:spcPts val="0"/>
                </a:spcAft>
                <a:buClrTx/>
                <a:buSzTx/>
                <a:buFontTx/>
                <a:buNone/>
                <a:tabLst/>
                <a:defRPr/>
              </a:pPr>
              <a:r>
                <a:rPr kumimoji="1" lang="ja-JP" altLang="en-US" sz="4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至　本町駅</a:t>
              </a:r>
            </a:p>
          </p:txBody>
        </p:sp>
        <p:sp>
          <p:nvSpPr>
            <p:cNvPr id="423" name="Text Box 163"/>
            <p:cNvSpPr txBox="1">
              <a:spLocks noChangeArrowheads="1"/>
            </p:cNvSpPr>
            <p:nvPr/>
          </p:nvSpPr>
          <p:spPr bwMode="auto">
            <a:xfrm>
              <a:off x="8921758" y="3929200"/>
              <a:ext cx="447675"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ctr" defTabSz="914400" rtl="0" eaLnBrk="1" fontAlgn="auto" latinLnBrk="0" hangingPunct="1">
                <a:lnSpc>
                  <a:spcPct val="100000"/>
                </a:lnSpc>
                <a:spcBef>
                  <a:spcPct val="50000"/>
                </a:spcBef>
                <a:spcAft>
                  <a:spcPts val="0"/>
                </a:spcAft>
                <a:buClrTx/>
                <a:buSzTx/>
                <a:buFontTx/>
                <a:buNone/>
                <a:tabLst/>
                <a:defRPr/>
              </a:pPr>
              <a:r>
                <a:rPr kumimoji="1" lang="ja-JP" altLang="en-US" sz="20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rPr>
                <a:t>ホテルフクラシア</a:t>
              </a:r>
              <a:r>
                <a:rPr kumimoji="1" lang="en-US" altLang="ja-JP" sz="20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20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rPr>
                <a:t>旧ホテル</a:t>
              </a:r>
              <a:br>
                <a:rPr kumimoji="1" lang="ja-JP" altLang="en-US" sz="20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rPr>
              </a:br>
              <a:r>
                <a:rPr kumimoji="1" lang="ja-JP" altLang="en-US" sz="20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rPr>
                <a:t>コスモスクエア</a:t>
              </a:r>
              <a:br>
                <a:rPr kumimoji="1" lang="ja-JP" altLang="en-US" sz="20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rPr>
              </a:br>
              <a:r>
                <a:rPr kumimoji="1" lang="ja-JP" altLang="en-US" sz="20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rPr>
                <a:t>国際交流</a:t>
              </a:r>
              <a:br>
                <a:rPr kumimoji="1" lang="ja-JP" altLang="en-US" sz="20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rPr>
              </a:br>
              <a:r>
                <a:rPr kumimoji="1" lang="ja-JP" altLang="en-US" sz="20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rPr>
                <a:t>センター）</a:t>
              </a:r>
            </a:p>
          </p:txBody>
        </p:sp>
        <p:sp>
          <p:nvSpPr>
            <p:cNvPr id="424" name="Freeform 173"/>
            <p:cNvSpPr>
              <a:spLocks/>
            </p:cNvSpPr>
            <p:nvPr/>
          </p:nvSpPr>
          <p:spPr bwMode="auto">
            <a:xfrm>
              <a:off x="1284291" y="2731865"/>
              <a:ext cx="1316037" cy="307777"/>
            </a:xfrm>
            <a:custGeom>
              <a:avLst/>
              <a:gdLst>
                <a:gd name="T0" fmla="*/ 0 w 765"/>
                <a:gd name="T1" fmla="*/ 2147483646 h 180"/>
                <a:gd name="T2" fmla="*/ 2147483646 w 765"/>
                <a:gd name="T3" fmla="*/ 2147483646 h 180"/>
                <a:gd name="T4" fmla="*/ 2147483646 w 765"/>
                <a:gd name="T5" fmla="*/ 0 h 180"/>
                <a:gd name="T6" fmla="*/ 0 w 765"/>
                <a:gd name="T7" fmla="*/ 2147483646 h 180"/>
                <a:gd name="T8" fmla="*/ 0 w 765"/>
                <a:gd name="T9" fmla="*/ 2147483646 h 180"/>
                <a:gd name="T10" fmla="*/ 0 60000 65536"/>
                <a:gd name="T11" fmla="*/ 0 60000 65536"/>
                <a:gd name="T12" fmla="*/ 0 60000 65536"/>
                <a:gd name="T13" fmla="*/ 0 60000 65536"/>
                <a:gd name="T14" fmla="*/ 0 60000 65536"/>
                <a:gd name="T15" fmla="*/ 0 w 765"/>
                <a:gd name="T16" fmla="*/ 0 h 180"/>
                <a:gd name="T17" fmla="*/ 765 w 765"/>
                <a:gd name="T18" fmla="*/ 180 h 180"/>
              </a:gdLst>
              <a:ahLst/>
              <a:cxnLst>
                <a:cxn ang="T10">
                  <a:pos x="T0" y="T1"/>
                </a:cxn>
                <a:cxn ang="T11">
                  <a:pos x="T2" y="T3"/>
                </a:cxn>
                <a:cxn ang="T12">
                  <a:pos x="T4" y="T5"/>
                </a:cxn>
                <a:cxn ang="T13">
                  <a:pos x="T6" y="T7"/>
                </a:cxn>
                <a:cxn ang="T14">
                  <a:pos x="T8" y="T9"/>
                </a:cxn>
              </a:cxnLst>
              <a:rect l="T15" t="T16" r="T17" b="T18"/>
              <a:pathLst>
                <a:path w="765" h="180">
                  <a:moveTo>
                    <a:pt x="0" y="180"/>
                  </a:moveTo>
                  <a:lnTo>
                    <a:pt x="765" y="66"/>
                  </a:lnTo>
                  <a:lnTo>
                    <a:pt x="723" y="0"/>
                  </a:lnTo>
                  <a:lnTo>
                    <a:pt x="0" y="105"/>
                  </a:lnTo>
                  <a:lnTo>
                    <a:pt x="0" y="180"/>
                  </a:lnTo>
                  <a:close/>
                </a:path>
              </a:pathLst>
            </a:custGeom>
            <a:solidFill>
              <a:schemeClr val="bg1">
                <a:lumMod val="85000"/>
              </a:schemeClr>
            </a:solidFill>
            <a:ln>
              <a:noFill/>
            </a:ln>
          </p:spPr>
          <p:txBody>
            <a:bodyP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40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425" name="Freeform 13" descr="ひし形 (枠のみ)"/>
            <p:cNvSpPr>
              <a:spLocks/>
            </p:cNvSpPr>
            <p:nvPr/>
          </p:nvSpPr>
          <p:spPr bwMode="auto">
            <a:xfrm>
              <a:off x="2630489" y="2317535"/>
              <a:ext cx="722312" cy="657225"/>
            </a:xfrm>
            <a:custGeom>
              <a:avLst/>
              <a:gdLst>
                <a:gd name="T0" fmla="*/ 0 w 9695"/>
                <a:gd name="T1" fmla="*/ 2147483646 h 10000"/>
                <a:gd name="T2" fmla="*/ 2147483646 w 9695"/>
                <a:gd name="T3" fmla="*/ 2147483646 h 10000"/>
                <a:gd name="T4" fmla="*/ 2147483646 w 9695"/>
                <a:gd name="T5" fmla="*/ 2147483646 h 10000"/>
                <a:gd name="T6" fmla="*/ 2147483646 w 9695"/>
                <a:gd name="T7" fmla="*/ 2147483646 h 10000"/>
                <a:gd name="T8" fmla="*/ 2147483646 w 9695"/>
                <a:gd name="T9" fmla="*/ 2147483646 h 10000"/>
                <a:gd name="T10" fmla="*/ 2147483646 w 9695"/>
                <a:gd name="T11" fmla="*/ 0 h 10000"/>
                <a:gd name="T12" fmla="*/ 0 w 9695"/>
                <a:gd name="T13" fmla="*/ 2147483646 h 10000"/>
                <a:gd name="T14" fmla="*/ 0 60000 65536"/>
                <a:gd name="T15" fmla="*/ 0 60000 65536"/>
                <a:gd name="T16" fmla="*/ 0 60000 65536"/>
                <a:gd name="T17" fmla="*/ 0 60000 65536"/>
                <a:gd name="T18" fmla="*/ 0 60000 65536"/>
                <a:gd name="T19" fmla="*/ 0 60000 65536"/>
                <a:gd name="T20" fmla="*/ 0 60000 65536"/>
                <a:gd name="T21" fmla="*/ 0 w 9695"/>
                <a:gd name="T22" fmla="*/ 0 h 10000"/>
                <a:gd name="T23" fmla="*/ 9695 w 9695"/>
                <a:gd name="T24" fmla="*/ 10000 h 1000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9695" h="10000">
                  <a:moveTo>
                    <a:pt x="0" y="6142"/>
                  </a:moveTo>
                  <a:cubicBezTo>
                    <a:pt x="729" y="7412"/>
                    <a:pt x="195" y="6428"/>
                    <a:pt x="2112" y="9973"/>
                  </a:cubicBezTo>
                  <a:lnTo>
                    <a:pt x="5030" y="10000"/>
                  </a:lnTo>
                  <a:cubicBezTo>
                    <a:pt x="4982" y="8627"/>
                    <a:pt x="5018" y="7401"/>
                    <a:pt x="4970" y="6028"/>
                  </a:cubicBezTo>
                  <a:lnTo>
                    <a:pt x="9695" y="6091"/>
                  </a:lnTo>
                  <a:cubicBezTo>
                    <a:pt x="9526" y="4047"/>
                    <a:pt x="9663" y="2044"/>
                    <a:pt x="9494" y="0"/>
                  </a:cubicBezTo>
                  <a:lnTo>
                    <a:pt x="0" y="6142"/>
                  </a:lnTo>
                  <a:close/>
                </a:path>
              </a:pathLst>
            </a:custGeom>
            <a:solidFill>
              <a:schemeClr val="accent4">
                <a:lumMod val="20000"/>
                <a:lumOff val="80000"/>
              </a:schemeClr>
            </a:solidFill>
            <a:ln w="19050">
              <a:solidFill>
                <a:schemeClr val="tx2"/>
              </a:solidFill>
              <a:prstDash val="sysDot"/>
              <a:round/>
              <a:headEnd/>
              <a:tailEnd/>
            </a:ln>
          </p:spPr>
          <p:txBody>
            <a:bodyPr lIns="74295" tIns="8891" rIns="74295" bIns="889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40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426" name="Text Box 116"/>
            <p:cNvSpPr txBox="1">
              <a:spLocks noChangeArrowheads="1"/>
            </p:cNvSpPr>
            <p:nvPr/>
          </p:nvSpPr>
          <p:spPr bwMode="auto">
            <a:xfrm>
              <a:off x="4322770" y="1998447"/>
              <a:ext cx="788987"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ctr" defTabSz="914400" rtl="0" eaLnBrk="1" fontAlgn="auto" latinLnBrk="0" hangingPunct="1">
                <a:lnSpc>
                  <a:spcPct val="100000"/>
                </a:lnSpc>
                <a:spcBef>
                  <a:spcPct val="50000"/>
                </a:spcBef>
                <a:spcAft>
                  <a:spcPts val="0"/>
                </a:spcAft>
                <a:buClrTx/>
                <a:buSzTx/>
                <a:buFontTx/>
                <a:buNone/>
                <a:tabLst/>
                <a:defRPr/>
              </a:pPr>
              <a:r>
                <a:rPr kumimoji="1" lang="en-US" altLang="ja-JP" sz="80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rPr>
                <a:t>5</a:t>
              </a:r>
            </a:p>
          </p:txBody>
        </p:sp>
        <p:sp>
          <p:nvSpPr>
            <p:cNvPr id="427" name="Freeform 13" descr="ひし形 (枠のみ)"/>
            <p:cNvSpPr>
              <a:spLocks/>
            </p:cNvSpPr>
            <p:nvPr/>
          </p:nvSpPr>
          <p:spPr bwMode="auto">
            <a:xfrm>
              <a:off x="6761152" y="2096870"/>
              <a:ext cx="579455" cy="415925"/>
            </a:xfrm>
            <a:custGeom>
              <a:avLst/>
              <a:gdLst>
                <a:gd name="T0" fmla="*/ 0 w 10093"/>
                <a:gd name="T1" fmla="*/ 2147483646 h 10546"/>
                <a:gd name="T2" fmla="*/ 2147483646 w 10093"/>
                <a:gd name="T3" fmla="*/ 2147483646 h 10546"/>
                <a:gd name="T4" fmla="*/ 2147483646 w 10093"/>
                <a:gd name="T5" fmla="*/ 2147483646 h 10546"/>
                <a:gd name="T6" fmla="*/ 2147483646 w 10093"/>
                <a:gd name="T7" fmla="*/ 2147483646 h 10546"/>
                <a:gd name="T8" fmla="*/ 2147483646 w 10093"/>
                <a:gd name="T9" fmla="*/ 2147483646 h 10546"/>
                <a:gd name="T10" fmla="*/ 2147483646 w 10093"/>
                <a:gd name="T11" fmla="*/ 2147483646 h 10546"/>
                <a:gd name="T12" fmla="*/ 2147483646 w 10093"/>
                <a:gd name="T13" fmla="*/ 2147483646 h 10546"/>
                <a:gd name="T14" fmla="*/ 2147483646 w 10093"/>
                <a:gd name="T15" fmla="*/ 2147483646 h 10546"/>
                <a:gd name="T16" fmla="*/ 2147483646 w 10093"/>
                <a:gd name="T17" fmla="*/ 2147483646 h 10546"/>
                <a:gd name="T18" fmla="*/ 2147483646 w 10093"/>
                <a:gd name="T19" fmla="*/ 2147483646 h 10546"/>
                <a:gd name="T20" fmla="*/ 2147483646 w 10093"/>
                <a:gd name="T21" fmla="*/ 2147483646 h 10546"/>
                <a:gd name="T22" fmla="*/ 2147483646 w 10093"/>
                <a:gd name="T23" fmla="*/ 2147483646 h 10546"/>
                <a:gd name="T24" fmla="*/ 2147483646 w 10093"/>
                <a:gd name="T25" fmla="*/ 0 h 10546"/>
                <a:gd name="T26" fmla="*/ 0 w 10093"/>
                <a:gd name="T27" fmla="*/ 2147483646 h 1054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connsiteX0" fmla="*/ 0 w 10304"/>
                <a:gd name="connsiteY0" fmla="*/ 1206 h 10546"/>
                <a:gd name="connsiteX1" fmla="*/ 1095 w 10304"/>
                <a:gd name="connsiteY1" fmla="*/ 4038 h 10546"/>
                <a:gd name="connsiteX2" fmla="*/ 2996 w 10304"/>
                <a:gd name="connsiteY2" fmla="*/ 9639 h 10546"/>
                <a:gd name="connsiteX3" fmla="*/ 4777 w 10304"/>
                <a:gd name="connsiteY3" fmla="*/ 10066 h 10546"/>
                <a:gd name="connsiteX4" fmla="*/ 6055 w 10304"/>
                <a:gd name="connsiteY4" fmla="*/ 10306 h 10546"/>
                <a:gd name="connsiteX5" fmla="*/ 7867 w 10304"/>
                <a:gd name="connsiteY5" fmla="*/ 10546 h 10546"/>
                <a:gd name="connsiteX6" fmla="*/ 9508 w 10304"/>
                <a:gd name="connsiteY6" fmla="*/ 10546 h 10546"/>
                <a:gd name="connsiteX7" fmla="*/ 10304 w 10304"/>
                <a:gd name="connsiteY7" fmla="*/ 10000 h 10546"/>
                <a:gd name="connsiteX8" fmla="*/ 8170 w 10304"/>
                <a:gd name="connsiteY8" fmla="*/ 8462 h 10546"/>
                <a:gd name="connsiteX9" fmla="*/ 5946 w 10304"/>
                <a:gd name="connsiteY9" fmla="*/ 6675 h 10546"/>
                <a:gd name="connsiteX10" fmla="*/ 4869 w 10304"/>
                <a:gd name="connsiteY10" fmla="*/ 4326 h 10546"/>
                <a:gd name="connsiteX11" fmla="*/ 4718 w 10304"/>
                <a:gd name="connsiteY11" fmla="*/ 2026 h 10546"/>
                <a:gd name="connsiteX12" fmla="*/ 4740 w 10304"/>
                <a:gd name="connsiteY12" fmla="*/ 0 h 10546"/>
                <a:gd name="connsiteX13" fmla="*/ 0 w 10304"/>
                <a:gd name="connsiteY13" fmla="*/ 1206 h 10546"/>
                <a:gd name="connsiteX0" fmla="*/ 0 w 10304"/>
                <a:gd name="connsiteY0" fmla="*/ 1206 h 10546"/>
                <a:gd name="connsiteX1" fmla="*/ 842 w 10304"/>
                <a:gd name="connsiteY1" fmla="*/ 4219 h 10546"/>
                <a:gd name="connsiteX2" fmla="*/ 2996 w 10304"/>
                <a:gd name="connsiteY2" fmla="*/ 9639 h 10546"/>
                <a:gd name="connsiteX3" fmla="*/ 4777 w 10304"/>
                <a:gd name="connsiteY3" fmla="*/ 10066 h 10546"/>
                <a:gd name="connsiteX4" fmla="*/ 6055 w 10304"/>
                <a:gd name="connsiteY4" fmla="*/ 10306 h 10546"/>
                <a:gd name="connsiteX5" fmla="*/ 7867 w 10304"/>
                <a:gd name="connsiteY5" fmla="*/ 10546 h 10546"/>
                <a:gd name="connsiteX6" fmla="*/ 9508 w 10304"/>
                <a:gd name="connsiteY6" fmla="*/ 10546 h 10546"/>
                <a:gd name="connsiteX7" fmla="*/ 10304 w 10304"/>
                <a:gd name="connsiteY7" fmla="*/ 10000 h 10546"/>
                <a:gd name="connsiteX8" fmla="*/ 8170 w 10304"/>
                <a:gd name="connsiteY8" fmla="*/ 8462 h 10546"/>
                <a:gd name="connsiteX9" fmla="*/ 5946 w 10304"/>
                <a:gd name="connsiteY9" fmla="*/ 6675 h 10546"/>
                <a:gd name="connsiteX10" fmla="*/ 4869 w 10304"/>
                <a:gd name="connsiteY10" fmla="*/ 4326 h 10546"/>
                <a:gd name="connsiteX11" fmla="*/ 4718 w 10304"/>
                <a:gd name="connsiteY11" fmla="*/ 2026 h 10546"/>
                <a:gd name="connsiteX12" fmla="*/ 4740 w 10304"/>
                <a:gd name="connsiteY12" fmla="*/ 0 h 10546"/>
                <a:gd name="connsiteX13" fmla="*/ 0 w 10304"/>
                <a:gd name="connsiteY13" fmla="*/ 1206 h 10546"/>
                <a:gd name="connsiteX0" fmla="*/ 0 w 10262"/>
                <a:gd name="connsiteY0" fmla="*/ 1146 h 10546"/>
                <a:gd name="connsiteX1" fmla="*/ 800 w 10262"/>
                <a:gd name="connsiteY1" fmla="*/ 4219 h 10546"/>
                <a:gd name="connsiteX2" fmla="*/ 2954 w 10262"/>
                <a:gd name="connsiteY2" fmla="*/ 9639 h 10546"/>
                <a:gd name="connsiteX3" fmla="*/ 4735 w 10262"/>
                <a:gd name="connsiteY3" fmla="*/ 10066 h 10546"/>
                <a:gd name="connsiteX4" fmla="*/ 6013 w 10262"/>
                <a:gd name="connsiteY4" fmla="*/ 10306 h 10546"/>
                <a:gd name="connsiteX5" fmla="*/ 7825 w 10262"/>
                <a:gd name="connsiteY5" fmla="*/ 10546 h 10546"/>
                <a:gd name="connsiteX6" fmla="*/ 9466 w 10262"/>
                <a:gd name="connsiteY6" fmla="*/ 10546 h 10546"/>
                <a:gd name="connsiteX7" fmla="*/ 10262 w 10262"/>
                <a:gd name="connsiteY7" fmla="*/ 10000 h 10546"/>
                <a:gd name="connsiteX8" fmla="*/ 8128 w 10262"/>
                <a:gd name="connsiteY8" fmla="*/ 8462 h 10546"/>
                <a:gd name="connsiteX9" fmla="*/ 5904 w 10262"/>
                <a:gd name="connsiteY9" fmla="*/ 6675 h 10546"/>
                <a:gd name="connsiteX10" fmla="*/ 4827 w 10262"/>
                <a:gd name="connsiteY10" fmla="*/ 4326 h 10546"/>
                <a:gd name="connsiteX11" fmla="*/ 4676 w 10262"/>
                <a:gd name="connsiteY11" fmla="*/ 2026 h 10546"/>
                <a:gd name="connsiteX12" fmla="*/ 4698 w 10262"/>
                <a:gd name="connsiteY12" fmla="*/ 0 h 10546"/>
                <a:gd name="connsiteX13" fmla="*/ 0 w 10262"/>
                <a:gd name="connsiteY13" fmla="*/ 1146 h 10546"/>
                <a:gd name="connsiteX0" fmla="*/ 0 w 10262"/>
                <a:gd name="connsiteY0" fmla="*/ 1146 h 10546"/>
                <a:gd name="connsiteX1" fmla="*/ 927 w 10262"/>
                <a:gd name="connsiteY1" fmla="*/ 4219 h 10546"/>
                <a:gd name="connsiteX2" fmla="*/ 2954 w 10262"/>
                <a:gd name="connsiteY2" fmla="*/ 9639 h 10546"/>
                <a:gd name="connsiteX3" fmla="*/ 4735 w 10262"/>
                <a:gd name="connsiteY3" fmla="*/ 10066 h 10546"/>
                <a:gd name="connsiteX4" fmla="*/ 6013 w 10262"/>
                <a:gd name="connsiteY4" fmla="*/ 10306 h 10546"/>
                <a:gd name="connsiteX5" fmla="*/ 7825 w 10262"/>
                <a:gd name="connsiteY5" fmla="*/ 10546 h 10546"/>
                <a:gd name="connsiteX6" fmla="*/ 9466 w 10262"/>
                <a:gd name="connsiteY6" fmla="*/ 10546 h 10546"/>
                <a:gd name="connsiteX7" fmla="*/ 10262 w 10262"/>
                <a:gd name="connsiteY7" fmla="*/ 10000 h 10546"/>
                <a:gd name="connsiteX8" fmla="*/ 8128 w 10262"/>
                <a:gd name="connsiteY8" fmla="*/ 8462 h 10546"/>
                <a:gd name="connsiteX9" fmla="*/ 5904 w 10262"/>
                <a:gd name="connsiteY9" fmla="*/ 6675 h 10546"/>
                <a:gd name="connsiteX10" fmla="*/ 4827 w 10262"/>
                <a:gd name="connsiteY10" fmla="*/ 4326 h 10546"/>
                <a:gd name="connsiteX11" fmla="*/ 4676 w 10262"/>
                <a:gd name="connsiteY11" fmla="*/ 2026 h 10546"/>
                <a:gd name="connsiteX12" fmla="*/ 4698 w 10262"/>
                <a:gd name="connsiteY12" fmla="*/ 0 h 10546"/>
                <a:gd name="connsiteX13" fmla="*/ 0 w 10262"/>
                <a:gd name="connsiteY13" fmla="*/ 1146 h 10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262" h="10546">
                  <a:moveTo>
                    <a:pt x="0" y="1146"/>
                  </a:moveTo>
                  <a:cubicBezTo>
                    <a:pt x="430" y="2304"/>
                    <a:pt x="497" y="3061"/>
                    <a:pt x="927" y="4219"/>
                  </a:cubicBezTo>
                  <a:lnTo>
                    <a:pt x="2954" y="9639"/>
                  </a:lnTo>
                  <a:lnTo>
                    <a:pt x="4735" y="10066"/>
                  </a:lnTo>
                  <a:lnTo>
                    <a:pt x="6013" y="10306"/>
                  </a:lnTo>
                  <a:lnTo>
                    <a:pt x="7825" y="10546"/>
                  </a:lnTo>
                  <a:lnTo>
                    <a:pt x="9466" y="10546"/>
                  </a:lnTo>
                  <a:lnTo>
                    <a:pt x="10262" y="10000"/>
                  </a:lnTo>
                  <a:lnTo>
                    <a:pt x="8128" y="8462"/>
                  </a:lnTo>
                  <a:lnTo>
                    <a:pt x="5904" y="6675"/>
                  </a:lnTo>
                  <a:lnTo>
                    <a:pt x="4827" y="4326"/>
                  </a:lnTo>
                  <a:cubicBezTo>
                    <a:pt x="4777" y="3559"/>
                    <a:pt x="4726" y="2793"/>
                    <a:pt x="4676" y="2026"/>
                  </a:cubicBezTo>
                  <a:cubicBezTo>
                    <a:pt x="4684" y="1352"/>
                    <a:pt x="4691" y="678"/>
                    <a:pt x="4698" y="0"/>
                  </a:cubicBezTo>
                  <a:cubicBezTo>
                    <a:pt x="3188" y="301"/>
                    <a:pt x="1510" y="845"/>
                    <a:pt x="0" y="1146"/>
                  </a:cubicBezTo>
                  <a:close/>
                </a:path>
              </a:pathLst>
            </a:custGeom>
            <a:solidFill>
              <a:schemeClr val="accent4">
                <a:lumMod val="20000"/>
                <a:lumOff val="80000"/>
              </a:schemeClr>
            </a:solidFill>
            <a:ln w="19050">
              <a:solidFill>
                <a:schemeClr val="tx1"/>
              </a:solidFill>
              <a:prstDash val="sysDot"/>
              <a:round/>
              <a:headEnd/>
              <a:tailEnd/>
            </a:ln>
          </p:spPr>
          <p:txBody>
            <a:bodyPr lIns="74295" tIns="8891" rIns="74295" bIns="889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40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428" name="Freeform 13" descr="ひし形 (枠のみ)"/>
            <p:cNvSpPr>
              <a:spLocks/>
            </p:cNvSpPr>
            <p:nvPr/>
          </p:nvSpPr>
          <p:spPr bwMode="auto">
            <a:xfrm>
              <a:off x="6697663" y="2533433"/>
              <a:ext cx="901700" cy="288925"/>
            </a:xfrm>
            <a:custGeom>
              <a:avLst/>
              <a:gdLst>
                <a:gd name="T0" fmla="*/ 2147483646 w 22766"/>
                <a:gd name="T1" fmla="*/ 2147483646 h 10429"/>
                <a:gd name="T2" fmla="*/ 2147483646 w 22766"/>
                <a:gd name="T3" fmla="*/ 2147483646 h 10429"/>
                <a:gd name="T4" fmla="*/ 2147483646 w 22766"/>
                <a:gd name="T5" fmla="*/ 2147483646 h 10429"/>
                <a:gd name="T6" fmla="*/ 2147483646 w 22766"/>
                <a:gd name="T7" fmla="*/ 2147483646 h 10429"/>
                <a:gd name="T8" fmla="*/ 2147483646 w 22766"/>
                <a:gd name="T9" fmla="*/ 2147483646 h 10429"/>
                <a:gd name="T10" fmla="*/ 2147483646 w 22766"/>
                <a:gd name="T11" fmla="*/ 2147483646 h 10429"/>
                <a:gd name="T12" fmla="*/ 2147483646 w 22766"/>
                <a:gd name="T13" fmla="*/ 2147483646 h 10429"/>
                <a:gd name="T14" fmla="*/ 0 w 22766"/>
                <a:gd name="T15" fmla="*/ 2147483646 h 10429"/>
                <a:gd name="T16" fmla="*/ 2147483646 w 22766"/>
                <a:gd name="T17" fmla="*/ 2147483646 h 10429"/>
                <a:gd name="T18" fmla="*/ 2147483646 w 22766"/>
                <a:gd name="T19" fmla="*/ 2147483646 h 10429"/>
                <a:gd name="T20" fmla="*/ 2147483646 w 22766"/>
                <a:gd name="T21" fmla="*/ 2147483646 h 10429"/>
                <a:gd name="T22" fmla="*/ 2147483646 w 22766"/>
                <a:gd name="T23" fmla="*/ 2147483646 h 10429"/>
                <a:gd name="T24" fmla="*/ 2147483646 w 22766"/>
                <a:gd name="T25" fmla="*/ 2147483646 h 1042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2766"/>
                <a:gd name="T40" fmla="*/ 0 h 10429"/>
                <a:gd name="T41" fmla="*/ 22766 w 22766"/>
                <a:gd name="T42" fmla="*/ 10429 h 10429"/>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2766" h="10429">
                  <a:moveTo>
                    <a:pt x="16022" y="1749"/>
                  </a:moveTo>
                  <a:cubicBezTo>
                    <a:pt x="13713" y="2721"/>
                    <a:pt x="16259" y="1918"/>
                    <a:pt x="12298" y="2625"/>
                  </a:cubicBezTo>
                  <a:cubicBezTo>
                    <a:pt x="10215" y="2204"/>
                    <a:pt x="11910" y="2382"/>
                    <a:pt x="9801" y="2070"/>
                  </a:cubicBezTo>
                  <a:lnTo>
                    <a:pt x="7561" y="1172"/>
                  </a:lnTo>
                  <a:lnTo>
                    <a:pt x="4970" y="970"/>
                  </a:lnTo>
                  <a:lnTo>
                    <a:pt x="2800" y="970"/>
                  </a:lnTo>
                  <a:lnTo>
                    <a:pt x="841" y="1572"/>
                  </a:lnTo>
                  <a:lnTo>
                    <a:pt x="0" y="2072"/>
                  </a:lnTo>
                  <a:lnTo>
                    <a:pt x="3710" y="10373"/>
                  </a:lnTo>
                  <a:lnTo>
                    <a:pt x="19649" y="10429"/>
                  </a:lnTo>
                  <a:lnTo>
                    <a:pt x="22766" y="4469"/>
                  </a:lnTo>
                  <a:cubicBezTo>
                    <a:pt x="18295" y="0"/>
                    <a:pt x="22511" y="4113"/>
                    <a:pt x="18050" y="109"/>
                  </a:cubicBezTo>
                  <a:lnTo>
                    <a:pt x="16022" y="1749"/>
                  </a:lnTo>
                  <a:close/>
                </a:path>
              </a:pathLst>
            </a:custGeom>
            <a:solidFill>
              <a:schemeClr val="accent4">
                <a:lumMod val="20000"/>
                <a:lumOff val="80000"/>
              </a:schemeClr>
            </a:solidFill>
            <a:ln w="19050">
              <a:solidFill>
                <a:schemeClr val="tx1"/>
              </a:solidFill>
              <a:prstDash val="sysDot"/>
              <a:round/>
              <a:headEnd/>
              <a:tailEnd/>
            </a:ln>
          </p:spPr>
          <p:txBody>
            <a:bodyPr lIns="74295" tIns="8891" rIns="74295" bIns="889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40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429" name="Freeform 13" descr="ひし形 (枠のみ)"/>
            <p:cNvSpPr>
              <a:spLocks/>
            </p:cNvSpPr>
            <p:nvPr/>
          </p:nvSpPr>
          <p:spPr bwMode="auto">
            <a:xfrm rot="21434867">
              <a:off x="7682827" y="2571755"/>
              <a:ext cx="377015" cy="256223"/>
            </a:xfrm>
            <a:custGeom>
              <a:avLst/>
              <a:gdLst>
                <a:gd name="T0" fmla="*/ 2147483646 w 10040"/>
                <a:gd name="T1" fmla="*/ 2147483646 h 10000"/>
                <a:gd name="T2" fmla="*/ 2147483646 w 10040"/>
                <a:gd name="T3" fmla="*/ 0 h 10000"/>
                <a:gd name="T4" fmla="*/ 0 w 10040"/>
                <a:gd name="T5" fmla="*/ 2147483646 h 10000"/>
                <a:gd name="T6" fmla="*/ 2147483646 w 10040"/>
                <a:gd name="T7" fmla="*/ 2147483646 h 10000"/>
                <a:gd name="T8" fmla="*/ 2147483646 w 10040"/>
                <a:gd name="T9" fmla="*/ 2147483646 h 10000"/>
                <a:gd name="T10" fmla="*/ 2147483646 w 10040"/>
                <a:gd name="T11" fmla="*/ 2147483646 h 10000"/>
                <a:gd name="T12" fmla="*/ 0 60000 65536"/>
                <a:gd name="T13" fmla="*/ 0 60000 65536"/>
                <a:gd name="T14" fmla="*/ 0 60000 65536"/>
                <a:gd name="T15" fmla="*/ 0 60000 65536"/>
                <a:gd name="T16" fmla="*/ 0 60000 65536"/>
                <a:gd name="T17" fmla="*/ 0 60000 65536"/>
                <a:gd name="connsiteX0" fmla="*/ 10293 w 10293"/>
                <a:gd name="connsiteY0" fmla="*/ 6121 h 10000"/>
                <a:gd name="connsiteX1" fmla="*/ 2117 w 10293"/>
                <a:gd name="connsiteY1" fmla="*/ 0 h 10000"/>
                <a:gd name="connsiteX2" fmla="*/ 0 w 10293"/>
                <a:gd name="connsiteY2" fmla="*/ 4389 h 10000"/>
                <a:gd name="connsiteX3" fmla="*/ 6944 w 10293"/>
                <a:gd name="connsiteY3" fmla="*/ 9846 h 10000"/>
                <a:gd name="connsiteX4" fmla="*/ 10248 w 10293"/>
                <a:gd name="connsiteY4" fmla="*/ 10000 h 10000"/>
                <a:gd name="connsiteX5" fmla="*/ 10293 w 10293"/>
                <a:gd name="connsiteY5" fmla="*/ 6121 h 10000"/>
                <a:gd name="connsiteX0" fmla="*/ 10293 w 10293"/>
                <a:gd name="connsiteY0" fmla="*/ 6121 h 10151"/>
                <a:gd name="connsiteX1" fmla="*/ 2117 w 10293"/>
                <a:gd name="connsiteY1" fmla="*/ 0 h 10151"/>
                <a:gd name="connsiteX2" fmla="*/ 0 w 10293"/>
                <a:gd name="connsiteY2" fmla="*/ 4389 h 10151"/>
                <a:gd name="connsiteX3" fmla="*/ 7259 w 10293"/>
                <a:gd name="connsiteY3" fmla="*/ 10151 h 10151"/>
                <a:gd name="connsiteX4" fmla="*/ 10248 w 10293"/>
                <a:gd name="connsiteY4" fmla="*/ 10000 h 10151"/>
                <a:gd name="connsiteX5" fmla="*/ 10293 w 10293"/>
                <a:gd name="connsiteY5" fmla="*/ 6121 h 10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293" h="10151">
                  <a:moveTo>
                    <a:pt x="10293" y="6121"/>
                  </a:moveTo>
                  <a:lnTo>
                    <a:pt x="2117" y="0"/>
                  </a:lnTo>
                  <a:lnTo>
                    <a:pt x="0" y="4389"/>
                  </a:lnTo>
                  <a:lnTo>
                    <a:pt x="7259" y="10151"/>
                  </a:lnTo>
                  <a:lnTo>
                    <a:pt x="10248" y="10000"/>
                  </a:lnTo>
                  <a:cubicBezTo>
                    <a:pt x="10306" y="8288"/>
                    <a:pt x="10235" y="7833"/>
                    <a:pt x="10293" y="6121"/>
                  </a:cubicBezTo>
                  <a:close/>
                </a:path>
              </a:pathLst>
            </a:custGeom>
            <a:solidFill>
              <a:schemeClr val="accent1">
                <a:lumMod val="20000"/>
                <a:lumOff val="80000"/>
              </a:schemeClr>
            </a:solidFill>
            <a:ln w="9525">
              <a:solidFill>
                <a:schemeClr val="tx1"/>
              </a:solidFill>
              <a:prstDash val="solid"/>
              <a:round/>
              <a:headEnd/>
              <a:tailEnd/>
            </a:ln>
          </p:spPr>
          <p:txBody>
            <a:bodyPr lIns="74295" tIns="8891" rIns="74295" bIns="889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40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430" name="Freeform 9" descr="5%"/>
            <p:cNvSpPr>
              <a:spLocks/>
            </p:cNvSpPr>
            <p:nvPr/>
          </p:nvSpPr>
          <p:spPr bwMode="auto">
            <a:xfrm>
              <a:off x="5091159" y="2936657"/>
              <a:ext cx="892137" cy="746125"/>
            </a:xfrm>
            <a:custGeom>
              <a:avLst/>
              <a:gdLst>
                <a:gd name="T0" fmla="*/ 2147483646 w 10997"/>
                <a:gd name="T1" fmla="*/ 2147483646 h 14361"/>
                <a:gd name="T2" fmla="*/ 2147483646 w 10997"/>
                <a:gd name="T3" fmla="*/ 2147483646 h 14361"/>
                <a:gd name="T4" fmla="*/ 2147483646 w 10997"/>
                <a:gd name="T5" fmla="*/ 2147483646 h 14361"/>
                <a:gd name="T6" fmla="*/ 2147483646 w 10997"/>
                <a:gd name="T7" fmla="*/ 2147483646 h 14361"/>
                <a:gd name="T8" fmla="*/ 2147483646 w 10997"/>
                <a:gd name="T9" fmla="*/ 2147483646 h 14361"/>
                <a:gd name="T10" fmla="*/ 2147483646 w 10997"/>
                <a:gd name="T11" fmla="*/ 0 h 14361"/>
                <a:gd name="T12" fmla="*/ 2147483646 w 10997"/>
                <a:gd name="T13" fmla="*/ 2147483646 h 14361"/>
                <a:gd name="T14" fmla="*/ 0 60000 65536"/>
                <a:gd name="T15" fmla="*/ 0 60000 65536"/>
                <a:gd name="T16" fmla="*/ 0 60000 65536"/>
                <a:gd name="T17" fmla="*/ 0 60000 65536"/>
                <a:gd name="T18" fmla="*/ 0 60000 65536"/>
                <a:gd name="T19" fmla="*/ 0 60000 65536"/>
                <a:gd name="T20" fmla="*/ 0 60000 65536"/>
                <a:gd name="T21" fmla="*/ 0 w 10997"/>
                <a:gd name="T22" fmla="*/ 0 h 14361"/>
                <a:gd name="T23" fmla="*/ 10997 w 10997"/>
                <a:gd name="T24" fmla="*/ 14361 h 14361"/>
                <a:gd name="connsiteX0" fmla="*/ 824 w 11483"/>
                <a:gd name="connsiteY0" fmla="*/ 2965 h 14361"/>
                <a:gd name="connsiteX1" fmla="*/ 506 w 11483"/>
                <a:gd name="connsiteY1" fmla="*/ 6363 h 14361"/>
                <a:gd name="connsiteX2" fmla="*/ 4304 w 11483"/>
                <a:gd name="connsiteY2" fmla="*/ 14361 h 14361"/>
                <a:gd name="connsiteX3" fmla="*/ 11483 w 11483"/>
                <a:gd name="connsiteY3" fmla="*/ 9094 h 14361"/>
                <a:gd name="connsiteX4" fmla="*/ 7679 w 11483"/>
                <a:gd name="connsiteY4" fmla="*/ 0 h 14361"/>
                <a:gd name="connsiteX5" fmla="*/ 824 w 11483"/>
                <a:gd name="connsiteY5" fmla="*/ 2965 h 14361"/>
                <a:gd name="connsiteX0" fmla="*/ 898 w 11557"/>
                <a:gd name="connsiteY0" fmla="*/ 2965 h 14361"/>
                <a:gd name="connsiteX1" fmla="*/ 47 w 11557"/>
                <a:gd name="connsiteY1" fmla="*/ 4114 h 14361"/>
                <a:gd name="connsiteX2" fmla="*/ 580 w 11557"/>
                <a:gd name="connsiteY2" fmla="*/ 6363 h 14361"/>
                <a:gd name="connsiteX3" fmla="*/ 4378 w 11557"/>
                <a:gd name="connsiteY3" fmla="*/ 14361 h 14361"/>
                <a:gd name="connsiteX4" fmla="*/ 11557 w 11557"/>
                <a:gd name="connsiteY4" fmla="*/ 9094 h 14361"/>
                <a:gd name="connsiteX5" fmla="*/ 7753 w 11557"/>
                <a:gd name="connsiteY5" fmla="*/ 0 h 14361"/>
                <a:gd name="connsiteX6" fmla="*/ 898 w 11557"/>
                <a:gd name="connsiteY6" fmla="*/ 2965 h 14361"/>
                <a:gd name="connsiteX0" fmla="*/ 1143 w 11802"/>
                <a:gd name="connsiteY0" fmla="*/ 2965 h 14361"/>
                <a:gd name="connsiteX1" fmla="*/ 292 w 11802"/>
                <a:gd name="connsiteY1" fmla="*/ 4114 h 14361"/>
                <a:gd name="connsiteX2" fmla="*/ 825 w 11802"/>
                <a:gd name="connsiteY2" fmla="*/ 6363 h 14361"/>
                <a:gd name="connsiteX3" fmla="*/ 4623 w 11802"/>
                <a:gd name="connsiteY3" fmla="*/ 14361 h 14361"/>
                <a:gd name="connsiteX4" fmla="*/ 11802 w 11802"/>
                <a:gd name="connsiteY4" fmla="*/ 9094 h 14361"/>
                <a:gd name="connsiteX5" fmla="*/ 7998 w 11802"/>
                <a:gd name="connsiteY5" fmla="*/ 0 h 14361"/>
                <a:gd name="connsiteX6" fmla="*/ 1143 w 11802"/>
                <a:gd name="connsiteY6" fmla="*/ 2965 h 14361"/>
                <a:gd name="connsiteX0" fmla="*/ 1743 w 12402"/>
                <a:gd name="connsiteY0" fmla="*/ 2965 h 14361"/>
                <a:gd name="connsiteX1" fmla="*/ 172 w 12402"/>
                <a:gd name="connsiteY1" fmla="*/ 3702 h 14361"/>
                <a:gd name="connsiteX2" fmla="*/ 1425 w 12402"/>
                <a:gd name="connsiteY2" fmla="*/ 6363 h 14361"/>
                <a:gd name="connsiteX3" fmla="*/ 5223 w 12402"/>
                <a:gd name="connsiteY3" fmla="*/ 14361 h 14361"/>
                <a:gd name="connsiteX4" fmla="*/ 12402 w 12402"/>
                <a:gd name="connsiteY4" fmla="*/ 9094 h 14361"/>
                <a:gd name="connsiteX5" fmla="*/ 8598 w 12402"/>
                <a:gd name="connsiteY5" fmla="*/ 0 h 14361"/>
                <a:gd name="connsiteX6" fmla="*/ 1743 w 12402"/>
                <a:gd name="connsiteY6" fmla="*/ 2965 h 14361"/>
                <a:gd name="connsiteX0" fmla="*/ 1571 w 12230"/>
                <a:gd name="connsiteY0" fmla="*/ 2965 h 14361"/>
                <a:gd name="connsiteX1" fmla="*/ 0 w 12230"/>
                <a:gd name="connsiteY1" fmla="*/ 3702 h 14361"/>
                <a:gd name="connsiteX2" fmla="*/ 1253 w 12230"/>
                <a:gd name="connsiteY2" fmla="*/ 6363 h 14361"/>
                <a:gd name="connsiteX3" fmla="*/ 5051 w 12230"/>
                <a:gd name="connsiteY3" fmla="*/ 14361 h 14361"/>
                <a:gd name="connsiteX4" fmla="*/ 12230 w 12230"/>
                <a:gd name="connsiteY4" fmla="*/ 9094 h 14361"/>
                <a:gd name="connsiteX5" fmla="*/ 8426 w 12230"/>
                <a:gd name="connsiteY5" fmla="*/ 0 h 14361"/>
                <a:gd name="connsiteX6" fmla="*/ 1571 w 12230"/>
                <a:gd name="connsiteY6" fmla="*/ 2965 h 14361"/>
                <a:gd name="connsiteX0" fmla="*/ 1538 w 12197"/>
                <a:gd name="connsiteY0" fmla="*/ 2965 h 14361"/>
                <a:gd name="connsiteX1" fmla="*/ 0 w 12197"/>
                <a:gd name="connsiteY1" fmla="*/ 3977 h 14361"/>
                <a:gd name="connsiteX2" fmla="*/ 1220 w 12197"/>
                <a:gd name="connsiteY2" fmla="*/ 6363 h 14361"/>
                <a:gd name="connsiteX3" fmla="*/ 5018 w 12197"/>
                <a:gd name="connsiteY3" fmla="*/ 14361 h 14361"/>
                <a:gd name="connsiteX4" fmla="*/ 12197 w 12197"/>
                <a:gd name="connsiteY4" fmla="*/ 9094 h 14361"/>
                <a:gd name="connsiteX5" fmla="*/ 8393 w 12197"/>
                <a:gd name="connsiteY5" fmla="*/ 0 h 14361"/>
                <a:gd name="connsiteX6" fmla="*/ 1538 w 12197"/>
                <a:gd name="connsiteY6" fmla="*/ 2965 h 14361"/>
                <a:gd name="connsiteX0" fmla="*/ 1538 w 12197"/>
                <a:gd name="connsiteY0" fmla="*/ 2965 h 14361"/>
                <a:gd name="connsiteX1" fmla="*/ 0 w 12197"/>
                <a:gd name="connsiteY1" fmla="*/ 3977 h 14361"/>
                <a:gd name="connsiteX2" fmla="*/ 1220 w 12197"/>
                <a:gd name="connsiteY2" fmla="*/ 6363 h 14361"/>
                <a:gd name="connsiteX3" fmla="*/ 5018 w 12197"/>
                <a:gd name="connsiteY3" fmla="*/ 14361 h 14361"/>
                <a:gd name="connsiteX4" fmla="*/ 12197 w 12197"/>
                <a:gd name="connsiteY4" fmla="*/ 9094 h 14361"/>
                <a:gd name="connsiteX5" fmla="*/ 8393 w 12197"/>
                <a:gd name="connsiteY5" fmla="*/ 0 h 14361"/>
                <a:gd name="connsiteX6" fmla="*/ 1538 w 12197"/>
                <a:gd name="connsiteY6" fmla="*/ 2965 h 14361"/>
                <a:gd name="connsiteX0" fmla="*/ 1538 w 12197"/>
                <a:gd name="connsiteY0" fmla="*/ 2965 h 14361"/>
                <a:gd name="connsiteX1" fmla="*/ 0 w 12197"/>
                <a:gd name="connsiteY1" fmla="*/ 3977 h 14361"/>
                <a:gd name="connsiteX2" fmla="*/ 1220 w 12197"/>
                <a:gd name="connsiteY2" fmla="*/ 6363 h 14361"/>
                <a:gd name="connsiteX3" fmla="*/ 5018 w 12197"/>
                <a:gd name="connsiteY3" fmla="*/ 14361 h 14361"/>
                <a:gd name="connsiteX4" fmla="*/ 12197 w 12197"/>
                <a:gd name="connsiteY4" fmla="*/ 9094 h 14361"/>
                <a:gd name="connsiteX5" fmla="*/ 8393 w 12197"/>
                <a:gd name="connsiteY5" fmla="*/ 0 h 14361"/>
                <a:gd name="connsiteX6" fmla="*/ 1538 w 12197"/>
                <a:gd name="connsiteY6" fmla="*/ 2965 h 14361"/>
                <a:gd name="connsiteX0" fmla="*/ 1603 w 12262"/>
                <a:gd name="connsiteY0" fmla="*/ 2965 h 14361"/>
                <a:gd name="connsiteX1" fmla="*/ 0 w 12262"/>
                <a:gd name="connsiteY1" fmla="*/ 3885 h 14361"/>
                <a:gd name="connsiteX2" fmla="*/ 1285 w 12262"/>
                <a:gd name="connsiteY2" fmla="*/ 6363 h 14361"/>
                <a:gd name="connsiteX3" fmla="*/ 5083 w 12262"/>
                <a:gd name="connsiteY3" fmla="*/ 14361 h 14361"/>
                <a:gd name="connsiteX4" fmla="*/ 12262 w 12262"/>
                <a:gd name="connsiteY4" fmla="*/ 9094 h 14361"/>
                <a:gd name="connsiteX5" fmla="*/ 8458 w 12262"/>
                <a:gd name="connsiteY5" fmla="*/ 0 h 14361"/>
                <a:gd name="connsiteX6" fmla="*/ 1603 w 12262"/>
                <a:gd name="connsiteY6" fmla="*/ 2965 h 14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262" h="14361">
                  <a:moveTo>
                    <a:pt x="1603" y="2965"/>
                  </a:moveTo>
                  <a:cubicBezTo>
                    <a:pt x="319" y="3651"/>
                    <a:pt x="315" y="3548"/>
                    <a:pt x="0" y="3885"/>
                  </a:cubicBezTo>
                  <a:cubicBezTo>
                    <a:pt x="242" y="4359"/>
                    <a:pt x="563" y="4655"/>
                    <a:pt x="1285" y="6363"/>
                  </a:cubicBezTo>
                  <a:cubicBezTo>
                    <a:pt x="4940" y="13902"/>
                    <a:pt x="1875" y="7377"/>
                    <a:pt x="5083" y="14361"/>
                  </a:cubicBezTo>
                  <a:cubicBezTo>
                    <a:pt x="10350" y="10816"/>
                    <a:pt x="7969" y="12494"/>
                    <a:pt x="12262" y="9094"/>
                  </a:cubicBezTo>
                  <a:cubicBezTo>
                    <a:pt x="8901" y="1344"/>
                    <a:pt x="11189" y="6706"/>
                    <a:pt x="8458" y="0"/>
                  </a:cubicBezTo>
                  <a:lnTo>
                    <a:pt x="1603" y="2965"/>
                  </a:lnTo>
                  <a:close/>
                </a:path>
              </a:pathLst>
            </a:custGeom>
            <a:solidFill>
              <a:schemeClr val="accent4">
                <a:lumMod val="20000"/>
                <a:lumOff val="80000"/>
              </a:schemeClr>
            </a:solidFill>
            <a:ln w="19050">
              <a:solidFill>
                <a:schemeClr val="tx1"/>
              </a:solidFill>
              <a:prstDash val="sysDot"/>
              <a:round/>
              <a:headEnd/>
              <a:tailEnd/>
            </a:ln>
          </p:spPr>
          <p:txBody>
            <a:bodyPr lIns="74295" tIns="8891" rIns="74295" bIns="889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40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431" name="Freeform 9" descr="5%"/>
            <p:cNvSpPr>
              <a:spLocks/>
            </p:cNvSpPr>
            <p:nvPr/>
          </p:nvSpPr>
          <p:spPr bwMode="auto">
            <a:xfrm>
              <a:off x="5808670" y="2930303"/>
              <a:ext cx="669925" cy="509588"/>
            </a:xfrm>
            <a:custGeom>
              <a:avLst/>
              <a:gdLst>
                <a:gd name="T0" fmla="*/ 0 w 9715"/>
                <a:gd name="T1" fmla="*/ 2147483646 h 10000"/>
                <a:gd name="T2" fmla="*/ 2147483646 w 9715"/>
                <a:gd name="T3" fmla="*/ 2147483646 h 10000"/>
                <a:gd name="T4" fmla="*/ 2147483646 w 9715"/>
                <a:gd name="T5" fmla="*/ 2147483646 h 10000"/>
                <a:gd name="T6" fmla="*/ 2147483646 w 9715"/>
                <a:gd name="T7" fmla="*/ 0 h 10000"/>
                <a:gd name="T8" fmla="*/ 0 w 9715"/>
                <a:gd name="T9" fmla="*/ 2147483646 h 100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9715" h="10000">
                  <a:moveTo>
                    <a:pt x="0" y="58"/>
                  </a:moveTo>
                  <a:cubicBezTo>
                    <a:pt x="2274" y="5626"/>
                    <a:pt x="2679" y="5910"/>
                    <a:pt x="4608" y="10000"/>
                  </a:cubicBezTo>
                  <a:lnTo>
                    <a:pt x="9715" y="6254"/>
                  </a:lnTo>
                  <a:lnTo>
                    <a:pt x="6570" y="0"/>
                  </a:lnTo>
                  <a:lnTo>
                    <a:pt x="0" y="58"/>
                  </a:lnTo>
                  <a:close/>
                </a:path>
              </a:pathLst>
            </a:custGeom>
            <a:pattFill prst="wdUpDiag">
              <a:fgClr>
                <a:schemeClr val="accent2"/>
              </a:fgClr>
              <a:bgClr>
                <a:schemeClr val="bg1"/>
              </a:bgClr>
            </a:pattFill>
            <a:ln w="19050">
              <a:solidFill>
                <a:schemeClr val="tx1"/>
              </a:solidFill>
              <a:prstDash val="dash"/>
              <a:round/>
              <a:headEnd/>
              <a:tailEnd/>
            </a:ln>
          </p:spPr>
          <p:txBody>
            <a:bodyPr lIns="74295" tIns="8891" rIns="74295" bIns="889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400" b="1"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432" name="Freeform 9" descr="5%"/>
            <p:cNvSpPr>
              <a:spLocks/>
            </p:cNvSpPr>
            <p:nvPr/>
          </p:nvSpPr>
          <p:spPr bwMode="auto">
            <a:xfrm>
              <a:off x="6384933" y="2927133"/>
              <a:ext cx="709613" cy="811213"/>
            </a:xfrm>
            <a:custGeom>
              <a:avLst/>
              <a:gdLst>
                <a:gd name="T0" fmla="*/ 0 w 10814"/>
                <a:gd name="T1" fmla="*/ 2147483646 h 12552"/>
                <a:gd name="T2" fmla="*/ 2147483646 w 10814"/>
                <a:gd name="T3" fmla="*/ 2147483646 h 12552"/>
                <a:gd name="T4" fmla="*/ 2147483646 w 10814"/>
                <a:gd name="T5" fmla="*/ 2147483646 h 12552"/>
                <a:gd name="T6" fmla="*/ 2147483646 w 10814"/>
                <a:gd name="T7" fmla="*/ 0 h 12552"/>
                <a:gd name="T8" fmla="*/ 0 w 10814"/>
                <a:gd name="T9" fmla="*/ 2147483646 h 1255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814" h="12552">
                  <a:moveTo>
                    <a:pt x="0" y="89"/>
                  </a:moveTo>
                  <a:cubicBezTo>
                    <a:pt x="4617" y="8453"/>
                    <a:pt x="998" y="2008"/>
                    <a:pt x="6891" y="12552"/>
                  </a:cubicBezTo>
                  <a:lnTo>
                    <a:pt x="10814" y="5722"/>
                  </a:lnTo>
                  <a:lnTo>
                    <a:pt x="7245" y="0"/>
                  </a:lnTo>
                  <a:lnTo>
                    <a:pt x="0" y="89"/>
                  </a:lnTo>
                  <a:close/>
                </a:path>
              </a:pathLst>
            </a:custGeom>
            <a:pattFill prst="wdUpDiag">
              <a:fgClr>
                <a:schemeClr val="accent2"/>
              </a:fgClr>
              <a:bgClr>
                <a:schemeClr val="bg1"/>
              </a:bgClr>
            </a:pattFill>
            <a:ln w="19050">
              <a:solidFill>
                <a:schemeClr val="tx1"/>
              </a:solidFill>
              <a:prstDash val="dash"/>
              <a:round/>
              <a:headEnd/>
              <a:tailEnd/>
            </a:ln>
          </p:spPr>
          <p:txBody>
            <a:bodyPr lIns="74295" tIns="8891" rIns="74295" bIns="889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400" b="1"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433" name="Freeform 9" descr="5%"/>
            <p:cNvSpPr>
              <a:spLocks/>
            </p:cNvSpPr>
            <p:nvPr/>
          </p:nvSpPr>
          <p:spPr bwMode="auto">
            <a:xfrm>
              <a:off x="5183195" y="1907958"/>
              <a:ext cx="306387" cy="371475"/>
            </a:xfrm>
            <a:custGeom>
              <a:avLst/>
              <a:gdLst>
                <a:gd name="T0" fmla="*/ 0 w 4893"/>
                <a:gd name="T1" fmla="*/ 2147483646 h 5974"/>
                <a:gd name="T2" fmla="*/ 2147483646 w 4893"/>
                <a:gd name="T3" fmla="*/ 2147483646 h 5974"/>
                <a:gd name="T4" fmla="*/ 2147483646 w 4893"/>
                <a:gd name="T5" fmla="*/ 2147483646 h 5974"/>
                <a:gd name="T6" fmla="*/ 2147483646 w 4893"/>
                <a:gd name="T7" fmla="*/ 0 h 5974"/>
                <a:gd name="T8" fmla="*/ 0 w 4893"/>
                <a:gd name="T9" fmla="*/ 2147483646 h 5974"/>
                <a:gd name="T10" fmla="*/ 0 60000 65536"/>
                <a:gd name="T11" fmla="*/ 0 60000 65536"/>
                <a:gd name="T12" fmla="*/ 0 60000 65536"/>
                <a:gd name="T13" fmla="*/ 0 60000 65536"/>
                <a:gd name="T14" fmla="*/ 0 60000 65536"/>
                <a:gd name="T15" fmla="*/ 0 w 4893"/>
                <a:gd name="T16" fmla="*/ 0 h 5974"/>
                <a:gd name="T17" fmla="*/ 4893 w 4893"/>
                <a:gd name="T18" fmla="*/ 5974 h 5974"/>
              </a:gdLst>
              <a:ahLst/>
              <a:cxnLst>
                <a:cxn ang="T10">
                  <a:pos x="T0" y="T1"/>
                </a:cxn>
                <a:cxn ang="T11">
                  <a:pos x="T2" y="T3"/>
                </a:cxn>
                <a:cxn ang="T12">
                  <a:pos x="T4" y="T5"/>
                </a:cxn>
                <a:cxn ang="T13">
                  <a:pos x="T6" y="T7"/>
                </a:cxn>
                <a:cxn ang="T14">
                  <a:pos x="T8" y="T9"/>
                </a:cxn>
              </a:cxnLst>
              <a:rect l="T15" t="T16" r="T17" b="T18"/>
              <a:pathLst>
                <a:path w="4893" h="5974">
                  <a:moveTo>
                    <a:pt x="0" y="1399"/>
                  </a:moveTo>
                  <a:cubicBezTo>
                    <a:pt x="2507" y="5974"/>
                    <a:pt x="163" y="1971"/>
                    <a:pt x="2290" y="5332"/>
                  </a:cubicBezTo>
                  <a:lnTo>
                    <a:pt x="4893" y="4063"/>
                  </a:lnTo>
                  <a:cubicBezTo>
                    <a:pt x="4683" y="2798"/>
                    <a:pt x="3964" y="1265"/>
                    <a:pt x="3755" y="0"/>
                  </a:cubicBezTo>
                  <a:lnTo>
                    <a:pt x="0" y="1399"/>
                  </a:lnTo>
                  <a:close/>
                </a:path>
              </a:pathLst>
            </a:custGeom>
            <a:solidFill>
              <a:schemeClr val="accent4">
                <a:lumMod val="20000"/>
                <a:lumOff val="80000"/>
              </a:schemeClr>
            </a:solidFill>
            <a:ln w="19050">
              <a:solidFill>
                <a:schemeClr val="tx1"/>
              </a:solidFill>
              <a:prstDash val="sysDot"/>
              <a:round/>
              <a:headEnd/>
              <a:tailEnd/>
            </a:ln>
          </p:spPr>
          <p:txBody>
            <a:bodyPr lIns="74295" tIns="8891" rIns="74295" bIns="889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40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434" name="正方形/長方形 208"/>
            <p:cNvSpPr>
              <a:spLocks noChangeArrowheads="1"/>
            </p:cNvSpPr>
            <p:nvPr/>
          </p:nvSpPr>
          <p:spPr bwMode="auto">
            <a:xfrm rot="1764947">
              <a:off x="8069270" y="2057178"/>
              <a:ext cx="219075" cy="139700"/>
            </a:xfrm>
            <a:prstGeom prst="rect">
              <a:avLst/>
            </a:prstGeom>
            <a:solidFill>
              <a:schemeClr val="bg1">
                <a:lumMod val="85000"/>
              </a:schemeClr>
            </a:solidFill>
            <a:ln>
              <a:noFill/>
            </a:ln>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1" lang="ja-JP" altLang="en-US" sz="140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435" name="フリーフォーム 210"/>
            <p:cNvSpPr>
              <a:spLocks/>
            </p:cNvSpPr>
            <p:nvPr/>
          </p:nvSpPr>
          <p:spPr bwMode="auto">
            <a:xfrm>
              <a:off x="7915275" y="2031782"/>
              <a:ext cx="90488" cy="142875"/>
            </a:xfrm>
            <a:custGeom>
              <a:avLst/>
              <a:gdLst>
                <a:gd name="T0" fmla="*/ 0 w 90488"/>
                <a:gd name="T1" fmla="*/ 0 h 142875"/>
                <a:gd name="T2" fmla="*/ 42863 w 90488"/>
                <a:gd name="T3" fmla="*/ 142875 h 142875"/>
                <a:gd name="T4" fmla="*/ 90488 w 90488"/>
                <a:gd name="T5" fmla="*/ 61912 h 142875"/>
                <a:gd name="T6" fmla="*/ 0 w 90488"/>
                <a:gd name="T7" fmla="*/ 0 h 142875"/>
                <a:gd name="T8" fmla="*/ 0 60000 65536"/>
                <a:gd name="T9" fmla="*/ 0 60000 65536"/>
                <a:gd name="T10" fmla="*/ 0 60000 65536"/>
                <a:gd name="T11" fmla="*/ 0 60000 65536"/>
                <a:gd name="T12" fmla="*/ 0 w 90488"/>
                <a:gd name="T13" fmla="*/ 0 h 142875"/>
                <a:gd name="T14" fmla="*/ 90488 w 90488"/>
                <a:gd name="T15" fmla="*/ 142875 h 142875"/>
              </a:gdLst>
              <a:ahLst/>
              <a:cxnLst>
                <a:cxn ang="T8">
                  <a:pos x="T0" y="T1"/>
                </a:cxn>
                <a:cxn ang="T9">
                  <a:pos x="T2" y="T3"/>
                </a:cxn>
                <a:cxn ang="T10">
                  <a:pos x="T4" y="T5"/>
                </a:cxn>
                <a:cxn ang="T11">
                  <a:pos x="T6" y="T7"/>
                </a:cxn>
              </a:cxnLst>
              <a:rect l="T12" t="T13" r="T14" b="T15"/>
              <a:pathLst>
                <a:path w="90488" h="142875">
                  <a:moveTo>
                    <a:pt x="0" y="0"/>
                  </a:moveTo>
                  <a:lnTo>
                    <a:pt x="42863" y="142875"/>
                  </a:lnTo>
                  <a:lnTo>
                    <a:pt x="90488" y="61912"/>
                  </a:lnTo>
                  <a:lnTo>
                    <a:pt x="0" y="0"/>
                  </a:lnTo>
                  <a:close/>
                </a:path>
              </a:pathLst>
            </a:custGeom>
            <a:solidFill>
              <a:schemeClr val="bg1"/>
            </a:solidFill>
            <a:ln>
              <a:noFill/>
            </a:ln>
            <a:extLst>
              <a:ext uri="{91240B29-F687-4F45-9708-019B960494DF}">
                <a14:hiddenLine xmlns:a14="http://schemas.microsoft.com/office/drawing/2010/main" w="25400" cap="flat" cmpd="sng" algn="ctr">
                  <a:solidFill>
                    <a:srgbClr val="000000"/>
                  </a:solidFill>
                  <a:prstDash val="solid"/>
                  <a:round/>
                  <a:headEnd type="none" w="med" len="med"/>
                  <a:tailEnd type="triangle" w="med" len="me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40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436" name="フリーフォーム 211"/>
            <p:cNvSpPr>
              <a:spLocks/>
            </p:cNvSpPr>
            <p:nvPr/>
          </p:nvSpPr>
          <p:spPr bwMode="auto">
            <a:xfrm>
              <a:off x="7939095" y="1955581"/>
              <a:ext cx="219075" cy="171451"/>
            </a:xfrm>
            <a:custGeom>
              <a:avLst/>
              <a:gdLst>
                <a:gd name="T0" fmla="*/ 0 w 219075"/>
                <a:gd name="T1" fmla="*/ 0 h 171450"/>
                <a:gd name="T2" fmla="*/ 109537 w 219075"/>
                <a:gd name="T3" fmla="*/ 52387 h 171450"/>
                <a:gd name="T4" fmla="*/ 123825 w 219075"/>
                <a:gd name="T5" fmla="*/ 85725 h 171450"/>
                <a:gd name="T6" fmla="*/ 128587 w 219075"/>
                <a:gd name="T7" fmla="*/ 142875 h 171450"/>
                <a:gd name="T8" fmla="*/ 114300 w 219075"/>
                <a:gd name="T9" fmla="*/ 171450 h 171450"/>
                <a:gd name="T10" fmla="*/ 219075 w 219075"/>
                <a:gd name="T11" fmla="*/ 90487 h 171450"/>
                <a:gd name="T12" fmla="*/ 204787 w 219075"/>
                <a:gd name="T13" fmla="*/ 42862 h 171450"/>
                <a:gd name="T14" fmla="*/ 0 w 219075"/>
                <a:gd name="T15" fmla="*/ 0 h 171450"/>
                <a:gd name="T16" fmla="*/ 0 60000 65536"/>
                <a:gd name="T17" fmla="*/ 0 60000 65536"/>
                <a:gd name="T18" fmla="*/ 0 60000 65536"/>
                <a:gd name="T19" fmla="*/ 0 60000 65536"/>
                <a:gd name="T20" fmla="*/ 0 60000 65536"/>
                <a:gd name="T21" fmla="*/ 0 60000 65536"/>
                <a:gd name="T22" fmla="*/ 0 60000 65536"/>
                <a:gd name="T23" fmla="*/ 0 60000 65536"/>
                <a:gd name="T24" fmla="*/ 0 w 219075"/>
                <a:gd name="T25" fmla="*/ 0 h 171450"/>
                <a:gd name="T26" fmla="*/ 219075 w 219075"/>
                <a:gd name="T27" fmla="*/ 171450 h 17145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19075" h="171450">
                  <a:moveTo>
                    <a:pt x="0" y="0"/>
                  </a:moveTo>
                  <a:lnTo>
                    <a:pt x="109537" y="52387"/>
                  </a:lnTo>
                  <a:lnTo>
                    <a:pt x="123825" y="85725"/>
                  </a:lnTo>
                  <a:lnTo>
                    <a:pt x="128587" y="142875"/>
                  </a:lnTo>
                  <a:lnTo>
                    <a:pt x="114300" y="171450"/>
                  </a:lnTo>
                  <a:lnTo>
                    <a:pt x="219075" y="90487"/>
                  </a:lnTo>
                  <a:lnTo>
                    <a:pt x="204787" y="42862"/>
                  </a:lnTo>
                  <a:lnTo>
                    <a:pt x="0" y="0"/>
                  </a:lnTo>
                  <a:close/>
                </a:path>
              </a:pathLst>
            </a:custGeom>
            <a:solidFill>
              <a:schemeClr val="bg1">
                <a:lumMod val="85000"/>
              </a:schemeClr>
            </a:soli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40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437" name="Text Box 144"/>
            <p:cNvSpPr txBox="1">
              <a:spLocks noChangeArrowheads="1"/>
            </p:cNvSpPr>
            <p:nvPr/>
          </p:nvSpPr>
          <p:spPr bwMode="auto">
            <a:xfrm>
              <a:off x="6224596" y="4668652"/>
              <a:ext cx="503237" cy="2586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ctr" defTabSz="914400" rtl="0" eaLnBrk="1" fontAlgn="auto" latinLnBrk="0" hangingPunct="1">
                <a:lnSpc>
                  <a:spcPts val="400"/>
                </a:lnSpc>
                <a:spcBef>
                  <a:spcPct val="50000"/>
                </a:spcBef>
                <a:spcAft>
                  <a:spcPts val="0"/>
                </a:spcAft>
                <a:buClrTx/>
                <a:buSzTx/>
                <a:buFontTx/>
                <a:buNone/>
                <a:tabLst/>
                <a:defRPr/>
              </a:pPr>
              <a:r>
                <a:rPr kumimoji="1" lang="ja-JP" altLang="en-US" sz="30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rPr>
                <a:t>ハイアット</a:t>
              </a:r>
              <a:endParaRPr kumimoji="1" lang="en-US" altLang="ja-JP" sz="30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ctr" defTabSz="914400" rtl="0" eaLnBrk="1" fontAlgn="auto" latinLnBrk="0" hangingPunct="1">
                <a:lnSpc>
                  <a:spcPts val="400"/>
                </a:lnSpc>
                <a:spcBef>
                  <a:spcPct val="50000"/>
                </a:spcBef>
                <a:spcAft>
                  <a:spcPts val="0"/>
                </a:spcAft>
                <a:buClrTx/>
                <a:buSzTx/>
                <a:buFontTx/>
                <a:buNone/>
                <a:tabLst/>
                <a:defRPr/>
              </a:pPr>
              <a:r>
                <a:rPr kumimoji="1" lang="ja-JP" altLang="en-US" sz="30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rPr>
                <a:t>リージェンシー</a:t>
              </a:r>
              <a:endParaRPr kumimoji="1" lang="en-US" altLang="ja-JP" sz="30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ctr" defTabSz="914400" rtl="0" eaLnBrk="1" fontAlgn="auto" latinLnBrk="0" hangingPunct="1">
                <a:lnSpc>
                  <a:spcPts val="400"/>
                </a:lnSpc>
                <a:spcBef>
                  <a:spcPct val="50000"/>
                </a:spcBef>
                <a:spcAft>
                  <a:spcPts val="0"/>
                </a:spcAft>
                <a:buClrTx/>
                <a:buSzTx/>
                <a:buFontTx/>
                <a:buNone/>
                <a:tabLst/>
                <a:defRPr/>
              </a:pPr>
              <a:r>
                <a:rPr kumimoji="1" lang="ja-JP" altLang="en-US" sz="30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rPr>
                <a:t>大阪</a:t>
              </a:r>
            </a:p>
          </p:txBody>
        </p:sp>
        <p:sp>
          <p:nvSpPr>
            <p:cNvPr id="438" name="Freeform 70"/>
            <p:cNvSpPr>
              <a:spLocks/>
            </p:cNvSpPr>
            <p:nvPr/>
          </p:nvSpPr>
          <p:spPr bwMode="auto">
            <a:xfrm rot="1835935">
              <a:off x="6445257" y="4519399"/>
              <a:ext cx="365125" cy="312737"/>
            </a:xfrm>
            <a:custGeom>
              <a:avLst/>
              <a:gdLst>
                <a:gd name="T0" fmla="*/ 2147483646 w 204"/>
                <a:gd name="T1" fmla="*/ 2147483646 h 226"/>
                <a:gd name="T2" fmla="*/ 0 w 204"/>
                <a:gd name="T3" fmla="*/ 0 h 226"/>
                <a:gd name="T4" fmla="*/ 0 60000 65536"/>
                <a:gd name="T5" fmla="*/ 0 60000 65536"/>
                <a:gd name="T6" fmla="*/ 0 w 204"/>
                <a:gd name="T7" fmla="*/ 0 h 226"/>
                <a:gd name="T8" fmla="*/ 204 w 204"/>
                <a:gd name="T9" fmla="*/ 226 h 226"/>
              </a:gdLst>
              <a:ahLst/>
              <a:cxnLst>
                <a:cxn ang="T4">
                  <a:pos x="T0" y="T1"/>
                </a:cxn>
                <a:cxn ang="T5">
                  <a:pos x="T2" y="T3"/>
                </a:cxn>
              </a:cxnLst>
              <a:rect l="T6" t="T7" r="T8" b="T9"/>
              <a:pathLst>
                <a:path w="204" h="226">
                  <a:moveTo>
                    <a:pt x="204" y="226"/>
                  </a:moveTo>
                  <a:lnTo>
                    <a:pt x="0" y="0"/>
                  </a:lnTo>
                </a:path>
              </a:pathLst>
            </a:custGeom>
            <a:noFill/>
            <a:ln w="12700">
              <a:solidFill>
                <a:srgbClr val="808080"/>
              </a:solidFill>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40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439" name="Freeform 13" descr="ひし形 (枠のみ)"/>
            <p:cNvSpPr>
              <a:spLocks/>
            </p:cNvSpPr>
            <p:nvPr/>
          </p:nvSpPr>
          <p:spPr bwMode="auto">
            <a:xfrm rot="-945673">
              <a:off x="3438533" y="2566771"/>
              <a:ext cx="1076325" cy="555625"/>
            </a:xfrm>
            <a:custGeom>
              <a:avLst/>
              <a:gdLst>
                <a:gd name="T0" fmla="*/ 0 w 23733"/>
                <a:gd name="T1" fmla="*/ 2147483646 h 17458"/>
                <a:gd name="T2" fmla="*/ 2147483646 w 23733"/>
                <a:gd name="T3" fmla="*/ 2147483646 h 17458"/>
                <a:gd name="T4" fmla="*/ 2147483646 w 23733"/>
                <a:gd name="T5" fmla="*/ 2147483646 h 17458"/>
                <a:gd name="T6" fmla="*/ 2147483646 w 23733"/>
                <a:gd name="T7" fmla="*/ 2147483646 h 17458"/>
                <a:gd name="T8" fmla="*/ 2147483646 w 23733"/>
                <a:gd name="T9" fmla="*/ 2147483646 h 17458"/>
                <a:gd name="T10" fmla="*/ 2147483646 w 23733"/>
                <a:gd name="T11" fmla="*/ 0 h 17458"/>
                <a:gd name="T12" fmla="*/ 0 w 23733"/>
                <a:gd name="T13" fmla="*/ 2147483646 h 17458"/>
                <a:gd name="T14" fmla="*/ 0 60000 65536"/>
                <a:gd name="T15" fmla="*/ 0 60000 65536"/>
                <a:gd name="T16" fmla="*/ 0 60000 65536"/>
                <a:gd name="T17" fmla="*/ 0 60000 65536"/>
                <a:gd name="T18" fmla="*/ 0 60000 65536"/>
                <a:gd name="T19" fmla="*/ 0 60000 65536"/>
                <a:gd name="T20" fmla="*/ 0 60000 65536"/>
                <a:gd name="T21" fmla="*/ 0 w 23733"/>
                <a:gd name="T22" fmla="*/ 0 h 17458"/>
                <a:gd name="T23" fmla="*/ 23733 w 23733"/>
                <a:gd name="T24" fmla="*/ 17458 h 1745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3733" h="17458">
                  <a:moveTo>
                    <a:pt x="0" y="8511"/>
                  </a:moveTo>
                  <a:lnTo>
                    <a:pt x="20941" y="16856"/>
                  </a:lnTo>
                  <a:cubicBezTo>
                    <a:pt x="23733" y="17458"/>
                    <a:pt x="18286" y="16025"/>
                    <a:pt x="16568" y="13773"/>
                  </a:cubicBezTo>
                  <a:cubicBezTo>
                    <a:pt x="15108" y="11879"/>
                    <a:pt x="11564" y="6840"/>
                    <a:pt x="11490" y="5717"/>
                  </a:cubicBezTo>
                  <a:lnTo>
                    <a:pt x="10635" y="3343"/>
                  </a:lnTo>
                  <a:lnTo>
                    <a:pt x="1814" y="0"/>
                  </a:lnTo>
                  <a:lnTo>
                    <a:pt x="0" y="8511"/>
                  </a:lnTo>
                  <a:close/>
                </a:path>
              </a:pathLst>
            </a:custGeom>
            <a:solidFill>
              <a:schemeClr val="accent4">
                <a:lumMod val="20000"/>
                <a:lumOff val="80000"/>
              </a:schemeClr>
            </a:solidFill>
            <a:ln w="19050">
              <a:solidFill>
                <a:schemeClr val="tx2"/>
              </a:solidFill>
              <a:prstDash val="sysDot"/>
              <a:round/>
              <a:headEnd/>
              <a:tailEnd/>
            </a:ln>
          </p:spPr>
          <p:txBody>
            <a:bodyPr lIns="74295" tIns="8891" rIns="74295" bIns="889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40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440" name="Rectangle 3" descr="5%"/>
            <p:cNvSpPr>
              <a:spLocks noChangeArrowheads="1"/>
            </p:cNvSpPr>
            <p:nvPr/>
          </p:nvSpPr>
          <p:spPr bwMode="auto">
            <a:xfrm>
              <a:off x="7339021" y="3655796"/>
              <a:ext cx="244475" cy="206375"/>
            </a:xfrm>
            <a:custGeom>
              <a:avLst/>
              <a:gdLst>
                <a:gd name="T0" fmla="*/ 0 w 243681"/>
                <a:gd name="T1" fmla="*/ 2381 h 206374"/>
                <a:gd name="T2" fmla="*/ 277483 w 243681"/>
                <a:gd name="T3" fmla="*/ 0 h 206374"/>
                <a:gd name="T4" fmla="*/ 283014 w 243681"/>
                <a:gd name="T5" fmla="*/ 204039 h 206374"/>
                <a:gd name="T6" fmla="*/ 2766 w 243681"/>
                <a:gd name="T7" fmla="*/ 206420 h 206374"/>
                <a:gd name="T8" fmla="*/ 0 w 243681"/>
                <a:gd name="T9" fmla="*/ 2381 h 20637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43681" h="206374">
                  <a:moveTo>
                    <a:pt x="0" y="2381"/>
                  </a:moveTo>
                  <a:lnTo>
                    <a:pt x="238919" y="0"/>
                  </a:lnTo>
                  <a:cubicBezTo>
                    <a:pt x="239713" y="67998"/>
                    <a:pt x="242887" y="135995"/>
                    <a:pt x="243681" y="203993"/>
                  </a:cubicBezTo>
                  <a:lnTo>
                    <a:pt x="2381" y="206374"/>
                  </a:lnTo>
                  <a:cubicBezTo>
                    <a:pt x="1587" y="137583"/>
                    <a:pt x="794" y="71172"/>
                    <a:pt x="0" y="2381"/>
                  </a:cubicBezTo>
                  <a:close/>
                </a:path>
              </a:pathLst>
            </a:custGeom>
            <a:solidFill>
              <a:schemeClr val="accent4">
                <a:lumMod val="20000"/>
                <a:lumOff val="80000"/>
              </a:schemeClr>
            </a:solidFill>
            <a:ln w="15875">
              <a:solidFill>
                <a:schemeClr val="tx1"/>
              </a:solidFill>
              <a:prstDash val="sysDot"/>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40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441" name="Rectangle 218" descr="80%"/>
            <p:cNvSpPr>
              <a:spLocks noChangeArrowheads="1"/>
            </p:cNvSpPr>
            <p:nvPr/>
          </p:nvSpPr>
          <p:spPr bwMode="auto">
            <a:xfrm>
              <a:off x="7097721" y="1663486"/>
              <a:ext cx="833437" cy="925513"/>
            </a:xfrm>
            <a:custGeom>
              <a:avLst/>
              <a:gdLst>
                <a:gd name="T0" fmla="*/ 244302 w 833438"/>
                <a:gd name="T1" fmla="*/ 192625 h 925587"/>
                <a:gd name="T2" fmla="*/ 223838 w 833438"/>
                <a:gd name="T3" fmla="*/ 244552 h 925587"/>
                <a:gd name="T4" fmla="*/ 235744 w 833438"/>
                <a:gd name="T5" fmla="*/ 315893 h 925587"/>
                <a:gd name="T6" fmla="*/ 257175 w 833438"/>
                <a:gd name="T7" fmla="*/ 363470 h 925587"/>
                <a:gd name="T8" fmla="*/ 285750 w 833438"/>
                <a:gd name="T9" fmla="*/ 418159 h 925587"/>
                <a:gd name="T10" fmla="*/ 300038 w 833438"/>
                <a:gd name="T11" fmla="*/ 487127 h 925587"/>
                <a:gd name="T12" fmla="*/ 314325 w 833438"/>
                <a:gd name="T13" fmla="*/ 572748 h 925587"/>
                <a:gd name="T14" fmla="*/ 323850 w 833438"/>
                <a:gd name="T15" fmla="*/ 629818 h 925587"/>
                <a:gd name="T16" fmla="*/ 328613 w 833438"/>
                <a:gd name="T17" fmla="*/ 694032 h 925587"/>
                <a:gd name="T18" fmla="*/ 328613 w 833438"/>
                <a:gd name="T19" fmla="*/ 739212 h 925587"/>
                <a:gd name="T20" fmla="*/ 314325 w 833438"/>
                <a:gd name="T21" fmla="*/ 782026 h 925587"/>
                <a:gd name="T22" fmla="*/ 292894 w 833438"/>
                <a:gd name="T23" fmla="*/ 789154 h 925587"/>
                <a:gd name="T24" fmla="*/ 33338 w 833438"/>
                <a:gd name="T25" fmla="*/ 627437 h 925587"/>
                <a:gd name="T26" fmla="*/ 16669 w 833438"/>
                <a:gd name="T27" fmla="*/ 603656 h 925587"/>
                <a:gd name="T28" fmla="*/ 7144 w 833438"/>
                <a:gd name="T29" fmla="*/ 575113 h 925587"/>
                <a:gd name="T30" fmla="*/ 4763 w 833438"/>
                <a:gd name="T31" fmla="*/ 541824 h 925587"/>
                <a:gd name="T32" fmla="*/ 0 w 833438"/>
                <a:gd name="T33" fmla="*/ 496644 h 925587"/>
                <a:gd name="T34" fmla="*/ 2381 w 833438"/>
                <a:gd name="T35" fmla="*/ 441939 h 925587"/>
                <a:gd name="T36" fmla="*/ 9649 w 833438"/>
                <a:gd name="T37" fmla="*/ 0 h 925587"/>
                <a:gd name="T38" fmla="*/ 781050 w 833438"/>
                <a:gd name="T39" fmla="*/ 375360 h 925587"/>
                <a:gd name="T40" fmla="*/ 812006 w 833438"/>
                <a:gd name="T41" fmla="*/ 394377 h 925587"/>
                <a:gd name="T42" fmla="*/ 833438 w 833438"/>
                <a:gd name="T43" fmla="*/ 425301 h 925587"/>
                <a:gd name="T44" fmla="*/ 826294 w 833438"/>
                <a:gd name="T45" fmla="*/ 456210 h 925587"/>
                <a:gd name="T46" fmla="*/ 823913 w 833438"/>
                <a:gd name="T47" fmla="*/ 484753 h 925587"/>
                <a:gd name="T48" fmla="*/ 528117 w 833438"/>
                <a:gd name="T49" fmla="*/ 924387 h 925587"/>
                <a:gd name="T50" fmla="*/ 361950 w 833438"/>
                <a:gd name="T51" fmla="*/ 831967 h 925587"/>
                <a:gd name="T52" fmla="*/ 404813 w 833438"/>
                <a:gd name="T53" fmla="*/ 786773 h 925587"/>
                <a:gd name="T54" fmla="*/ 411956 w 833438"/>
                <a:gd name="T55" fmla="*/ 743974 h 925587"/>
                <a:gd name="T56" fmla="*/ 408608 w 833438"/>
                <a:gd name="T57" fmla="*/ 652334 h 925587"/>
                <a:gd name="T58" fmla="*/ 402431 w 833438"/>
                <a:gd name="T59" fmla="*/ 591766 h 925587"/>
                <a:gd name="T60" fmla="*/ 388144 w 833438"/>
                <a:gd name="T61" fmla="*/ 487127 h 925587"/>
                <a:gd name="T62" fmla="*/ 354806 w 833438"/>
                <a:gd name="T63" fmla="*/ 382488 h 925587"/>
                <a:gd name="T64" fmla="*/ 328613 w 833438"/>
                <a:gd name="T65" fmla="*/ 327783 h 925587"/>
                <a:gd name="T66" fmla="*/ 304800 w 833438"/>
                <a:gd name="T67" fmla="*/ 289744 h 925587"/>
                <a:gd name="T68" fmla="*/ 303486 w 833438"/>
                <a:gd name="T69" fmla="*/ 262618 h 925587"/>
                <a:gd name="T70" fmla="*/ 333376 w 833438"/>
                <a:gd name="T71" fmla="*/ 192228 h 925587"/>
                <a:gd name="T72" fmla="*/ 271463 w 833438"/>
                <a:gd name="T73" fmla="*/ 161319 h 925587"/>
                <a:gd name="T74" fmla="*/ 244302 w 833438"/>
                <a:gd name="T75" fmla="*/ 192625 h 925587"/>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833438"/>
                <a:gd name="T115" fmla="*/ 0 h 925587"/>
                <a:gd name="T116" fmla="*/ 833438 w 833438"/>
                <a:gd name="T117" fmla="*/ 925587 h 925587"/>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833438" h="925587">
                  <a:moveTo>
                    <a:pt x="244302" y="192881"/>
                  </a:moveTo>
                  <a:lnTo>
                    <a:pt x="223838" y="244872"/>
                  </a:lnTo>
                  <a:lnTo>
                    <a:pt x="235744" y="316309"/>
                  </a:lnTo>
                  <a:lnTo>
                    <a:pt x="257175" y="363934"/>
                  </a:lnTo>
                  <a:lnTo>
                    <a:pt x="285750" y="418703"/>
                  </a:lnTo>
                  <a:lnTo>
                    <a:pt x="300038" y="487759"/>
                  </a:lnTo>
                  <a:lnTo>
                    <a:pt x="314325" y="573484"/>
                  </a:lnTo>
                  <a:lnTo>
                    <a:pt x="323850" y="630634"/>
                  </a:lnTo>
                  <a:lnTo>
                    <a:pt x="328613" y="694928"/>
                  </a:lnTo>
                  <a:lnTo>
                    <a:pt x="328613" y="740172"/>
                  </a:lnTo>
                  <a:lnTo>
                    <a:pt x="314325" y="783034"/>
                  </a:lnTo>
                  <a:lnTo>
                    <a:pt x="292894" y="790178"/>
                  </a:lnTo>
                  <a:lnTo>
                    <a:pt x="33338" y="628253"/>
                  </a:lnTo>
                  <a:lnTo>
                    <a:pt x="16669" y="604440"/>
                  </a:lnTo>
                  <a:lnTo>
                    <a:pt x="7144" y="575865"/>
                  </a:lnTo>
                  <a:lnTo>
                    <a:pt x="4763" y="542528"/>
                  </a:lnTo>
                  <a:lnTo>
                    <a:pt x="0" y="497284"/>
                  </a:lnTo>
                  <a:cubicBezTo>
                    <a:pt x="794" y="479028"/>
                    <a:pt x="1587" y="460771"/>
                    <a:pt x="2381" y="442515"/>
                  </a:cubicBezTo>
                  <a:lnTo>
                    <a:pt x="9649" y="0"/>
                  </a:lnTo>
                  <a:lnTo>
                    <a:pt x="781050" y="375840"/>
                  </a:lnTo>
                  <a:lnTo>
                    <a:pt x="812006" y="394889"/>
                  </a:lnTo>
                  <a:lnTo>
                    <a:pt x="833438" y="425846"/>
                  </a:lnTo>
                  <a:lnTo>
                    <a:pt x="826294" y="456802"/>
                  </a:lnTo>
                  <a:lnTo>
                    <a:pt x="823913" y="485377"/>
                  </a:lnTo>
                  <a:lnTo>
                    <a:pt x="528117" y="925587"/>
                  </a:lnTo>
                  <a:lnTo>
                    <a:pt x="361950" y="833039"/>
                  </a:lnTo>
                  <a:lnTo>
                    <a:pt x="404813" y="787797"/>
                  </a:lnTo>
                  <a:lnTo>
                    <a:pt x="411956" y="744934"/>
                  </a:lnTo>
                  <a:lnTo>
                    <a:pt x="408608" y="653182"/>
                  </a:lnTo>
                  <a:lnTo>
                    <a:pt x="402431" y="592534"/>
                  </a:lnTo>
                  <a:lnTo>
                    <a:pt x="388144" y="487759"/>
                  </a:lnTo>
                  <a:lnTo>
                    <a:pt x="354806" y="382984"/>
                  </a:lnTo>
                  <a:lnTo>
                    <a:pt x="328613" y="328215"/>
                  </a:lnTo>
                  <a:lnTo>
                    <a:pt x="304800" y="290115"/>
                  </a:lnTo>
                  <a:lnTo>
                    <a:pt x="303486" y="262954"/>
                  </a:lnTo>
                  <a:lnTo>
                    <a:pt x="333376" y="192484"/>
                  </a:lnTo>
                  <a:lnTo>
                    <a:pt x="271463" y="161527"/>
                  </a:lnTo>
                  <a:lnTo>
                    <a:pt x="244302" y="192881"/>
                  </a:lnTo>
                  <a:close/>
                </a:path>
              </a:pathLst>
            </a:custGeom>
            <a:solidFill>
              <a:schemeClr val="accent1">
                <a:lumMod val="20000"/>
                <a:lumOff val="80000"/>
              </a:schemeClr>
            </a:solidFill>
            <a:ln w="9525">
              <a:solidFill>
                <a:schemeClr val="tx1"/>
              </a:solidFill>
              <a:prstDash val="solid"/>
              <a:miter lim="800000"/>
              <a:headEnd/>
              <a:tailEnd/>
            </a:ln>
          </p:spPr>
          <p:txBody>
            <a:bodyPr lIns="74295" tIns="8891" rIns="74295" bIns="889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40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442" name="Rectangle 219" descr="80%"/>
            <p:cNvSpPr>
              <a:spLocks noChangeArrowheads="1"/>
            </p:cNvSpPr>
            <p:nvPr/>
          </p:nvSpPr>
          <p:spPr bwMode="auto">
            <a:xfrm>
              <a:off x="6919923" y="3419259"/>
              <a:ext cx="420687" cy="442913"/>
            </a:xfrm>
            <a:custGeom>
              <a:avLst/>
              <a:gdLst>
                <a:gd name="T0" fmla="*/ 290045 w 420860"/>
                <a:gd name="T1" fmla="*/ 0 h 442491"/>
                <a:gd name="T2" fmla="*/ 407609 w 420860"/>
                <a:gd name="T3" fmla="*/ 832 h 442491"/>
                <a:gd name="T4" fmla="*/ 410097 w 420860"/>
                <a:gd name="T5" fmla="*/ 467350 h 442491"/>
                <a:gd name="T6" fmla="*/ 0 w 420860"/>
                <a:gd name="T7" fmla="*/ 469877 h 442491"/>
                <a:gd name="T8" fmla="*/ 290045 w 420860"/>
                <a:gd name="T9" fmla="*/ 0 h 442491"/>
                <a:gd name="T10" fmla="*/ 0 60000 65536"/>
                <a:gd name="T11" fmla="*/ 0 60000 65536"/>
                <a:gd name="T12" fmla="*/ 0 60000 65536"/>
                <a:gd name="T13" fmla="*/ 0 60000 65536"/>
                <a:gd name="T14" fmla="*/ 0 60000 65536"/>
                <a:gd name="T15" fmla="*/ 0 w 420860"/>
                <a:gd name="T16" fmla="*/ 0 h 442491"/>
                <a:gd name="T17" fmla="*/ 420860 w 420860"/>
                <a:gd name="T18" fmla="*/ 442491 h 442491"/>
              </a:gdLst>
              <a:ahLst/>
              <a:cxnLst>
                <a:cxn ang="T10">
                  <a:pos x="T0" y="T1"/>
                </a:cxn>
                <a:cxn ang="T11">
                  <a:pos x="T2" y="T3"/>
                </a:cxn>
                <a:cxn ang="T12">
                  <a:pos x="T4" y="T5"/>
                </a:cxn>
                <a:cxn ang="T13">
                  <a:pos x="T6" y="T7"/>
                </a:cxn>
                <a:cxn ang="T14">
                  <a:pos x="T8" y="T9"/>
                </a:cxn>
              </a:cxnLst>
              <a:rect l="T15" t="T16" r="T17" b="T18"/>
              <a:pathLst>
                <a:path w="420860" h="442491">
                  <a:moveTo>
                    <a:pt x="297656" y="0"/>
                  </a:moveTo>
                  <a:lnTo>
                    <a:pt x="418306" y="769"/>
                  </a:lnTo>
                  <a:cubicBezTo>
                    <a:pt x="419157" y="147216"/>
                    <a:pt x="420009" y="293663"/>
                    <a:pt x="420860" y="440110"/>
                  </a:cubicBezTo>
                  <a:lnTo>
                    <a:pt x="0" y="442491"/>
                  </a:lnTo>
                  <a:lnTo>
                    <a:pt x="297656" y="0"/>
                  </a:lnTo>
                  <a:close/>
                </a:path>
              </a:pathLst>
            </a:custGeom>
            <a:solidFill>
              <a:schemeClr val="accent4">
                <a:lumMod val="20000"/>
                <a:lumOff val="80000"/>
              </a:schemeClr>
            </a:solidFill>
            <a:ln w="19050">
              <a:solidFill>
                <a:schemeClr val="tx1"/>
              </a:solidFill>
              <a:prstDash val="sysDot"/>
              <a:miter lim="800000"/>
              <a:headEnd/>
              <a:tailEnd/>
            </a:ln>
          </p:spPr>
          <p:txBody>
            <a:bodyPr lIns="74295" tIns="8891" rIns="74295" bIns="889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40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443" name="Text Box 164"/>
            <p:cNvSpPr txBox="1">
              <a:spLocks noChangeArrowheads="1"/>
            </p:cNvSpPr>
            <p:nvPr/>
          </p:nvSpPr>
          <p:spPr bwMode="auto">
            <a:xfrm>
              <a:off x="9539290" y="4705315"/>
              <a:ext cx="354012" cy="615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1" lang="ja-JP" altLang="en-US" sz="20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rPr>
                <a:t>大阪</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1" lang="ja-JP" altLang="en-US" sz="20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rPr>
                <a:t>アカデミア</a:t>
              </a:r>
            </a:p>
          </p:txBody>
        </p:sp>
        <p:sp>
          <p:nvSpPr>
            <p:cNvPr id="444" name="Rectangle 219" descr="80%"/>
            <p:cNvSpPr>
              <a:spLocks noChangeArrowheads="1"/>
            </p:cNvSpPr>
            <p:nvPr/>
          </p:nvSpPr>
          <p:spPr bwMode="auto">
            <a:xfrm>
              <a:off x="7600960" y="2688184"/>
              <a:ext cx="352399" cy="136807"/>
            </a:xfrm>
            <a:custGeom>
              <a:avLst/>
              <a:gdLst>
                <a:gd name="T0" fmla="*/ 338684 w 334428"/>
                <a:gd name="T1" fmla="*/ 154431 h 169266"/>
                <a:gd name="T2" fmla="*/ 0 w 334428"/>
                <a:gd name="T3" fmla="*/ 160409 h 169266"/>
                <a:gd name="T4" fmla="*/ 116666 w 334428"/>
                <a:gd name="T5" fmla="*/ 0 h 169266"/>
                <a:gd name="T6" fmla="*/ 338684 w 334428"/>
                <a:gd name="T7" fmla="*/ 154431 h 169266"/>
                <a:gd name="T8" fmla="*/ 0 60000 65536"/>
                <a:gd name="T9" fmla="*/ 0 60000 65536"/>
                <a:gd name="T10" fmla="*/ 0 60000 65536"/>
                <a:gd name="T11" fmla="*/ 0 60000 65536"/>
                <a:gd name="connsiteX0" fmla="*/ 273565 w 273565"/>
                <a:gd name="connsiteY0" fmla="*/ 162958 h 169266"/>
                <a:gd name="connsiteX1" fmla="*/ 0 w 273565"/>
                <a:gd name="connsiteY1" fmla="*/ 169266 h 169266"/>
                <a:gd name="connsiteX2" fmla="*/ 115200 w 273565"/>
                <a:gd name="connsiteY2" fmla="*/ 0 h 169266"/>
                <a:gd name="connsiteX3" fmla="*/ 273565 w 273565"/>
                <a:gd name="connsiteY3" fmla="*/ 162958 h 169266"/>
                <a:gd name="connsiteX0" fmla="*/ 273565 w 273565"/>
                <a:gd name="connsiteY0" fmla="*/ 136131 h 142439"/>
                <a:gd name="connsiteX1" fmla="*/ 0 w 273565"/>
                <a:gd name="connsiteY1" fmla="*/ 142439 h 142439"/>
                <a:gd name="connsiteX2" fmla="*/ 88572 w 273565"/>
                <a:gd name="connsiteY2" fmla="*/ 0 h 142439"/>
                <a:gd name="connsiteX3" fmla="*/ 273565 w 273565"/>
                <a:gd name="connsiteY3" fmla="*/ 136131 h 142439"/>
                <a:gd name="connsiteX0" fmla="*/ 235526 w 235526"/>
                <a:gd name="connsiteY0" fmla="*/ 147628 h 147628"/>
                <a:gd name="connsiteX1" fmla="*/ 0 w 235526"/>
                <a:gd name="connsiteY1" fmla="*/ 142439 h 147628"/>
                <a:gd name="connsiteX2" fmla="*/ 88572 w 235526"/>
                <a:gd name="connsiteY2" fmla="*/ 0 h 147628"/>
                <a:gd name="connsiteX3" fmla="*/ 235526 w 235526"/>
                <a:gd name="connsiteY3" fmla="*/ 147628 h 147628"/>
                <a:gd name="connsiteX0" fmla="*/ 235526 w 235526"/>
                <a:gd name="connsiteY0" fmla="*/ 120801 h 120801"/>
                <a:gd name="connsiteX1" fmla="*/ 0 w 235526"/>
                <a:gd name="connsiteY1" fmla="*/ 115612 h 120801"/>
                <a:gd name="connsiteX2" fmla="*/ 73357 w 235526"/>
                <a:gd name="connsiteY2" fmla="*/ 0 h 120801"/>
                <a:gd name="connsiteX3" fmla="*/ 235526 w 235526"/>
                <a:gd name="connsiteY3" fmla="*/ 120801 h 120801"/>
                <a:gd name="connsiteX0" fmla="*/ 220310 w 220310"/>
                <a:gd name="connsiteY0" fmla="*/ 116969 h 116969"/>
                <a:gd name="connsiteX1" fmla="*/ 0 w 220310"/>
                <a:gd name="connsiteY1" fmla="*/ 115612 h 116969"/>
                <a:gd name="connsiteX2" fmla="*/ 73357 w 220310"/>
                <a:gd name="connsiteY2" fmla="*/ 0 h 116969"/>
                <a:gd name="connsiteX3" fmla="*/ 220310 w 220310"/>
                <a:gd name="connsiteY3" fmla="*/ 116969 h 116969"/>
                <a:gd name="connsiteX0" fmla="*/ 235526 w 235526"/>
                <a:gd name="connsiteY0" fmla="*/ 116969 h 116969"/>
                <a:gd name="connsiteX1" fmla="*/ 0 w 235526"/>
                <a:gd name="connsiteY1" fmla="*/ 115612 h 116969"/>
                <a:gd name="connsiteX2" fmla="*/ 73357 w 235526"/>
                <a:gd name="connsiteY2" fmla="*/ 0 h 116969"/>
                <a:gd name="connsiteX3" fmla="*/ 235526 w 235526"/>
                <a:gd name="connsiteY3" fmla="*/ 116969 h 116969"/>
                <a:gd name="connsiteX0" fmla="*/ 258349 w 258349"/>
                <a:gd name="connsiteY0" fmla="*/ 116969 h 116969"/>
                <a:gd name="connsiteX1" fmla="*/ 0 w 258349"/>
                <a:gd name="connsiteY1" fmla="*/ 115612 h 116969"/>
                <a:gd name="connsiteX2" fmla="*/ 73357 w 258349"/>
                <a:gd name="connsiteY2" fmla="*/ 0 h 116969"/>
                <a:gd name="connsiteX3" fmla="*/ 258349 w 258349"/>
                <a:gd name="connsiteY3" fmla="*/ 116969 h 116969"/>
                <a:gd name="connsiteX0" fmla="*/ 212702 w 212702"/>
                <a:gd name="connsiteY0" fmla="*/ 113137 h 115612"/>
                <a:gd name="connsiteX1" fmla="*/ 0 w 212702"/>
                <a:gd name="connsiteY1" fmla="*/ 115612 h 115612"/>
                <a:gd name="connsiteX2" fmla="*/ 73357 w 212702"/>
                <a:gd name="connsiteY2" fmla="*/ 0 h 115612"/>
                <a:gd name="connsiteX3" fmla="*/ 212702 w 212702"/>
                <a:gd name="connsiteY3" fmla="*/ 113137 h 115612"/>
                <a:gd name="connsiteX0" fmla="*/ 212702 w 212702"/>
                <a:gd name="connsiteY0" fmla="*/ 159126 h 161601"/>
                <a:gd name="connsiteX1" fmla="*/ 0 w 212702"/>
                <a:gd name="connsiteY1" fmla="*/ 161601 h 161601"/>
                <a:gd name="connsiteX2" fmla="*/ 96181 w 212702"/>
                <a:gd name="connsiteY2" fmla="*/ 0 h 161601"/>
                <a:gd name="connsiteX3" fmla="*/ 212702 w 212702"/>
                <a:gd name="connsiteY3" fmla="*/ 159126 h 161601"/>
                <a:gd name="connsiteX0" fmla="*/ 300192 w 300192"/>
                <a:gd name="connsiteY0" fmla="*/ 159126 h 161601"/>
                <a:gd name="connsiteX1" fmla="*/ 0 w 300192"/>
                <a:gd name="connsiteY1" fmla="*/ 161601 h 161601"/>
                <a:gd name="connsiteX2" fmla="*/ 96181 w 300192"/>
                <a:gd name="connsiteY2" fmla="*/ 0 h 161601"/>
                <a:gd name="connsiteX3" fmla="*/ 300192 w 300192"/>
                <a:gd name="connsiteY3" fmla="*/ 159126 h 161601"/>
                <a:gd name="connsiteX0" fmla="*/ 300192 w 300192"/>
                <a:gd name="connsiteY0" fmla="*/ 136131 h 138606"/>
                <a:gd name="connsiteX1" fmla="*/ 0 w 300192"/>
                <a:gd name="connsiteY1" fmla="*/ 138606 h 138606"/>
                <a:gd name="connsiteX2" fmla="*/ 96181 w 300192"/>
                <a:gd name="connsiteY2" fmla="*/ 0 h 138606"/>
                <a:gd name="connsiteX3" fmla="*/ 300192 w 300192"/>
                <a:gd name="connsiteY3" fmla="*/ 136131 h 138606"/>
                <a:gd name="connsiteX0" fmla="*/ 387682 w 387682"/>
                <a:gd name="connsiteY0" fmla="*/ 139963 h 139963"/>
                <a:gd name="connsiteX1" fmla="*/ 0 w 387682"/>
                <a:gd name="connsiteY1" fmla="*/ 138606 h 139963"/>
                <a:gd name="connsiteX2" fmla="*/ 96181 w 387682"/>
                <a:gd name="connsiteY2" fmla="*/ 0 h 139963"/>
                <a:gd name="connsiteX3" fmla="*/ 387682 w 387682"/>
                <a:gd name="connsiteY3" fmla="*/ 139963 h 139963"/>
                <a:gd name="connsiteX0" fmla="*/ 387682 w 387682"/>
                <a:gd name="connsiteY0" fmla="*/ 132298 h 132298"/>
                <a:gd name="connsiteX1" fmla="*/ 0 w 387682"/>
                <a:gd name="connsiteY1" fmla="*/ 130941 h 132298"/>
                <a:gd name="connsiteX2" fmla="*/ 80965 w 387682"/>
                <a:gd name="connsiteY2" fmla="*/ 0 h 132298"/>
                <a:gd name="connsiteX3" fmla="*/ 387682 w 387682"/>
                <a:gd name="connsiteY3" fmla="*/ 132298 h 132298"/>
                <a:gd name="connsiteX0" fmla="*/ 357251 w 357251"/>
                <a:gd name="connsiteY0" fmla="*/ 128466 h 130941"/>
                <a:gd name="connsiteX1" fmla="*/ 0 w 357251"/>
                <a:gd name="connsiteY1" fmla="*/ 130941 h 130941"/>
                <a:gd name="connsiteX2" fmla="*/ 80965 w 357251"/>
                <a:gd name="connsiteY2" fmla="*/ 0 h 130941"/>
                <a:gd name="connsiteX3" fmla="*/ 357251 w 357251"/>
                <a:gd name="connsiteY3" fmla="*/ 128466 h 130941"/>
                <a:gd name="connsiteX0" fmla="*/ 357251 w 357251"/>
                <a:gd name="connsiteY0" fmla="*/ 153356 h 155831"/>
                <a:gd name="connsiteX1" fmla="*/ 0 w 357251"/>
                <a:gd name="connsiteY1" fmla="*/ 155831 h 155831"/>
                <a:gd name="connsiteX2" fmla="*/ 98252 w 357251"/>
                <a:gd name="connsiteY2" fmla="*/ 0 h 155831"/>
                <a:gd name="connsiteX3" fmla="*/ 357251 w 357251"/>
                <a:gd name="connsiteY3" fmla="*/ 153356 h 155831"/>
                <a:gd name="connsiteX0" fmla="*/ 426402 w 426402"/>
                <a:gd name="connsiteY0" fmla="*/ 158888 h 158888"/>
                <a:gd name="connsiteX1" fmla="*/ 0 w 426402"/>
                <a:gd name="connsiteY1" fmla="*/ 155831 h 158888"/>
                <a:gd name="connsiteX2" fmla="*/ 98252 w 426402"/>
                <a:gd name="connsiteY2" fmla="*/ 0 h 158888"/>
                <a:gd name="connsiteX3" fmla="*/ 426402 w 426402"/>
                <a:gd name="connsiteY3" fmla="*/ 158888 h 158888"/>
              </a:gdLst>
              <a:ahLst/>
              <a:cxnLst>
                <a:cxn ang="0">
                  <a:pos x="connsiteX0" y="connsiteY0"/>
                </a:cxn>
                <a:cxn ang="0">
                  <a:pos x="connsiteX1" y="connsiteY1"/>
                </a:cxn>
                <a:cxn ang="0">
                  <a:pos x="connsiteX2" y="connsiteY2"/>
                </a:cxn>
                <a:cxn ang="0">
                  <a:pos x="connsiteX3" y="connsiteY3"/>
                </a:cxn>
              </a:cxnLst>
              <a:rect l="l" t="t" r="r" b="b"/>
              <a:pathLst>
                <a:path w="426402" h="158888">
                  <a:moveTo>
                    <a:pt x="426402" y="158888"/>
                  </a:moveTo>
                  <a:lnTo>
                    <a:pt x="0" y="155831"/>
                  </a:lnTo>
                  <a:lnTo>
                    <a:pt x="98252" y="0"/>
                  </a:lnTo>
                  <a:lnTo>
                    <a:pt x="426402" y="158888"/>
                  </a:lnTo>
                  <a:close/>
                </a:path>
              </a:pathLst>
            </a:custGeom>
            <a:solidFill>
              <a:schemeClr val="accent1">
                <a:lumMod val="20000"/>
                <a:lumOff val="80000"/>
              </a:schemeClr>
            </a:solidFill>
            <a:ln w="9525">
              <a:solidFill>
                <a:schemeClr val="tx1"/>
              </a:solidFill>
              <a:prstDash val="solid"/>
              <a:miter lim="800000"/>
              <a:headEnd/>
              <a:tailEnd/>
            </a:ln>
          </p:spPr>
          <p:txBody>
            <a:bodyPr lIns="74295" tIns="8891" rIns="74295" bIns="889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40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445" name="Freeform 13" descr="ひし形 (枠のみ)"/>
            <p:cNvSpPr>
              <a:spLocks/>
            </p:cNvSpPr>
            <p:nvPr/>
          </p:nvSpPr>
          <p:spPr bwMode="auto">
            <a:xfrm>
              <a:off x="4370394" y="1879381"/>
              <a:ext cx="792163" cy="552451"/>
            </a:xfrm>
            <a:custGeom>
              <a:avLst/>
              <a:gdLst>
                <a:gd name="T0" fmla="*/ 2147483646 w 10000"/>
                <a:gd name="T1" fmla="*/ 2147483646 h 10000"/>
                <a:gd name="T2" fmla="*/ 0 w 10000"/>
                <a:gd name="T3" fmla="*/ 2147483646 h 10000"/>
                <a:gd name="T4" fmla="*/ 2147483646 w 10000"/>
                <a:gd name="T5" fmla="*/ 2147483646 h 10000"/>
                <a:gd name="T6" fmla="*/ 2147483646 w 10000"/>
                <a:gd name="T7" fmla="*/ 2147483646 h 10000"/>
                <a:gd name="T8" fmla="*/ 2147483646 w 10000"/>
                <a:gd name="T9" fmla="*/ 2147483646 h 10000"/>
                <a:gd name="T10" fmla="*/ 2147483646 w 10000"/>
                <a:gd name="T11" fmla="*/ 2147483646 h 10000"/>
                <a:gd name="T12" fmla="*/ 2147483646 w 10000"/>
                <a:gd name="T13" fmla="*/ 2147483646 h 10000"/>
                <a:gd name="T14" fmla="*/ 2147483646 w 10000"/>
                <a:gd name="T15" fmla="*/ 2147483646 h 10000"/>
                <a:gd name="T16" fmla="*/ 2147483646 w 10000"/>
                <a:gd name="T17" fmla="*/ 2147483646 h 10000"/>
                <a:gd name="T18" fmla="*/ 2147483646 w 10000"/>
                <a:gd name="T19" fmla="*/ 2147483646 h 10000"/>
                <a:gd name="T20" fmla="*/ 2147483646 w 10000"/>
                <a:gd name="T21" fmla="*/ 0 h 10000"/>
                <a:gd name="T22" fmla="*/ 2147483646 w 10000"/>
                <a:gd name="T23" fmla="*/ 2147483646 h 10000"/>
                <a:gd name="T24" fmla="*/ 2147483646 w 10000"/>
                <a:gd name="T25" fmla="*/ 2147483646 h 10000"/>
                <a:gd name="T26" fmla="*/ 2147483646 w 10000"/>
                <a:gd name="T27" fmla="*/ 2147483646 h 10000"/>
                <a:gd name="T28" fmla="*/ 2147483646 w 10000"/>
                <a:gd name="T29" fmla="*/ 2147483646 h 10000"/>
                <a:gd name="T30" fmla="*/ 2147483646 w 10000"/>
                <a:gd name="T31" fmla="*/ 2147483646 h 10000"/>
                <a:gd name="T32" fmla="*/ 2147483646 w 10000"/>
                <a:gd name="T33" fmla="*/ 2147483646 h 10000"/>
                <a:gd name="T34" fmla="*/ 2147483646 w 10000"/>
                <a:gd name="T35" fmla="*/ 2147483646 h 1000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0000" h="10000">
                  <a:moveTo>
                    <a:pt x="137" y="2583"/>
                  </a:moveTo>
                  <a:cubicBezTo>
                    <a:pt x="126" y="2913"/>
                    <a:pt x="7" y="3124"/>
                    <a:pt x="0" y="3980"/>
                  </a:cubicBezTo>
                  <a:cubicBezTo>
                    <a:pt x="173" y="4706"/>
                    <a:pt x="849" y="5855"/>
                    <a:pt x="1572" y="7680"/>
                  </a:cubicBezTo>
                  <a:lnTo>
                    <a:pt x="5146" y="4841"/>
                  </a:lnTo>
                  <a:cubicBezTo>
                    <a:pt x="5841" y="6319"/>
                    <a:pt x="6809" y="8829"/>
                    <a:pt x="7451" y="10000"/>
                  </a:cubicBezTo>
                  <a:lnTo>
                    <a:pt x="7818" y="9761"/>
                  </a:lnTo>
                  <a:lnTo>
                    <a:pt x="6360" y="6603"/>
                  </a:lnTo>
                  <a:lnTo>
                    <a:pt x="10000" y="4068"/>
                  </a:lnTo>
                  <a:lnTo>
                    <a:pt x="9501" y="2775"/>
                  </a:lnTo>
                  <a:cubicBezTo>
                    <a:pt x="9459" y="2210"/>
                    <a:pt x="9238" y="1689"/>
                    <a:pt x="9195" y="1122"/>
                  </a:cubicBezTo>
                  <a:cubicBezTo>
                    <a:pt x="9239" y="749"/>
                    <a:pt x="9282" y="374"/>
                    <a:pt x="9327" y="0"/>
                  </a:cubicBezTo>
                  <a:lnTo>
                    <a:pt x="8069" y="493"/>
                  </a:lnTo>
                  <a:lnTo>
                    <a:pt x="6459" y="1180"/>
                  </a:lnTo>
                  <a:lnTo>
                    <a:pt x="4284" y="1716"/>
                  </a:lnTo>
                  <a:lnTo>
                    <a:pt x="2591" y="1588"/>
                  </a:lnTo>
                  <a:lnTo>
                    <a:pt x="1229" y="1903"/>
                  </a:lnTo>
                  <a:cubicBezTo>
                    <a:pt x="934" y="2040"/>
                    <a:pt x="729" y="2229"/>
                    <a:pt x="547" y="2342"/>
                  </a:cubicBezTo>
                  <a:cubicBezTo>
                    <a:pt x="366" y="2455"/>
                    <a:pt x="325" y="2476"/>
                    <a:pt x="137" y="2583"/>
                  </a:cubicBezTo>
                  <a:close/>
                </a:path>
              </a:pathLst>
            </a:custGeom>
            <a:solidFill>
              <a:schemeClr val="accent4">
                <a:lumMod val="20000"/>
                <a:lumOff val="80000"/>
              </a:schemeClr>
            </a:solidFill>
            <a:ln w="19050">
              <a:solidFill>
                <a:schemeClr val="tx1"/>
              </a:solidFill>
              <a:prstDash val="sysDot"/>
              <a:round/>
              <a:headEnd/>
              <a:tailEnd/>
            </a:ln>
          </p:spPr>
          <p:txBody>
            <a:bodyPr lIns="74295" tIns="8891" rIns="74295" bIns="889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40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446" name="Text Box 129"/>
            <p:cNvSpPr txBox="1">
              <a:spLocks noChangeArrowheads="1"/>
            </p:cNvSpPr>
            <p:nvPr/>
          </p:nvSpPr>
          <p:spPr bwMode="auto">
            <a:xfrm>
              <a:off x="1598606" y="2719348"/>
              <a:ext cx="725488" cy="596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ctr" defTabSz="914400" rtl="0" eaLnBrk="1" fontAlgn="auto" latinLnBrk="0" hangingPunct="1">
                <a:lnSpc>
                  <a:spcPct val="100000"/>
                </a:lnSpc>
                <a:spcBef>
                  <a:spcPct val="50000"/>
                </a:spcBef>
                <a:spcAft>
                  <a:spcPts val="0"/>
                </a:spcAft>
                <a:buClrTx/>
                <a:buSzTx/>
                <a:buFontTx/>
                <a:buNone/>
                <a:tabLst/>
                <a:defRPr/>
              </a:pPr>
              <a:r>
                <a:rPr kumimoji="1" lang="ja-JP" altLang="en-US" sz="3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シーサイドコスモ</a:t>
              </a:r>
            </a:p>
          </p:txBody>
        </p:sp>
        <p:sp>
          <p:nvSpPr>
            <p:cNvPr id="447" name="Text Box 158"/>
            <p:cNvSpPr txBox="1">
              <a:spLocks noChangeArrowheads="1"/>
            </p:cNvSpPr>
            <p:nvPr/>
          </p:nvSpPr>
          <p:spPr bwMode="auto">
            <a:xfrm>
              <a:off x="8313745" y="2099239"/>
              <a:ext cx="695325" cy="1000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ctr" defTabSz="914400" rtl="0" eaLnBrk="1" fontAlgn="auto" latinLnBrk="0" hangingPunct="1">
                <a:lnSpc>
                  <a:spcPts val="300"/>
                </a:lnSpc>
                <a:spcBef>
                  <a:spcPct val="50000"/>
                </a:spcBef>
                <a:spcAft>
                  <a:spcPts val="0"/>
                </a:spcAft>
                <a:buClrTx/>
                <a:buSzTx/>
                <a:buFontTx/>
                <a:buNone/>
                <a:tabLst/>
                <a:defRPr/>
              </a:pPr>
              <a:r>
                <a:rPr kumimoji="1" lang="ja-JP" altLang="en-US" sz="300" b="1"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rPr>
                <a:t>国際フェリー</a:t>
              </a:r>
              <a:endParaRPr kumimoji="1" lang="en-US" altLang="ja-JP" sz="300" b="1"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ctr" defTabSz="914400" rtl="0" eaLnBrk="1" fontAlgn="auto" latinLnBrk="0" hangingPunct="1">
                <a:lnSpc>
                  <a:spcPts val="300"/>
                </a:lnSpc>
                <a:spcBef>
                  <a:spcPct val="50000"/>
                </a:spcBef>
                <a:spcAft>
                  <a:spcPts val="0"/>
                </a:spcAft>
                <a:buClrTx/>
                <a:buSzTx/>
                <a:buFontTx/>
                <a:buNone/>
                <a:tabLst/>
                <a:defRPr/>
              </a:pPr>
              <a:r>
                <a:rPr kumimoji="1" lang="ja-JP" altLang="en-US" sz="300" b="1"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rPr>
                <a:t>ターミナル</a:t>
              </a:r>
            </a:p>
          </p:txBody>
        </p:sp>
        <p:sp>
          <p:nvSpPr>
            <p:cNvPr id="448" name="Freeform 9" descr="5%"/>
            <p:cNvSpPr>
              <a:spLocks/>
            </p:cNvSpPr>
            <p:nvPr/>
          </p:nvSpPr>
          <p:spPr bwMode="auto">
            <a:xfrm>
              <a:off x="3022606" y="2736633"/>
              <a:ext cx="323851" cy="238125"/>
            </a:xfrm>
            <a:custGeom>
              <a:avLst/>
              <a:gdLst>
                <a:gd name="T0" fmla="*/ 0 w 4893"/>
                <a:gd name="T1" fmla="*/ 2147483646 h 5974"/>
                <a:gd name="T2" fmla="*/ 2147483646 w 4893"/>
                <a:gd name="T3" fmla="*/ 2147483646 h 5974"/>
                <a:gd name="T4" fmla="*/ 2147483646 w 4893"/>
                <a:gd name="T5" fmla="*/ 2147483646 h 5974"/>
                <a:gd name="T6" fmla="*/ 2147483646 w 4893"/>
                <a:gd name="T7" fmla="*/ 0 h 5974"/>
                <a:gd name="T8" fmla="*/ 0 w 4893"/>
                <a:gd name="T9" fmla="*/ 2147483646 h 5974"/>
                <a:gd name="T10" fmla="*/ 0 60000 65536"/>
                <a:gd name="T11" fmla="*/ 0 60000 65536"/>
                <a:gd name="T12" fmla="*/ 0 60000 65536"/>
                <a:gd name="T13" fmla="*/ 0 60000 65536"/>
                <a:gd name="T14" fmla="*/ 0 60000 65536"/>
                <a:gd name="T15" fmla="*/ 0 w 4893"/>
                <a:gd name="T16" fmla="*/ 0 h 5974"/>
                <a:gd name="T17" fmla="*/ 4893 w 4893"/>
                <a:gd name="T18" fmla="*/ 5974 h 5974"/>
                <a:gd name="connsiteX0" fmla="*/ 0 w 12114"/>
                <a:gd name="connsiteY0" fmla="*/ 906 h 8925"/>
                <a:gd name="connsiteX1" fmla="*/ 6794 w 12114"/>
                <a:gd name="connsiteY1" fmla="*/ 8925 h 8925"/>
                <a:gd name="connsiteX2" fmla="*/ 12114 w 12114"/>
                <a:gd name="connsiteY2" fmla="*/ 6801 h 8925"/>
                <a:gd name="connsiteX3" fmla="*/ 9788 w 12114"/>
                <a:gd name="connsiteY3" fmla="*/ 0 h 8925"/>
                <a:gd name="connsiteX4" fmla="*/ 0 w 12114"/>
                <a:gd name="connsiteY4" fmla="*/ 906 h 8925"/>
                <a:gd name="connsiteX0" fmla="*/ 0 w 10000"/>
                <a:gd name="connsiteY0" fmla="*/ 1015 h 10000"/>
                <a:gd name="connsiteX1" fmla="*/ 5608 w 10000"/>
                <a:gd name="connsiteY1" fmla="*/ 10000 h 10000"/>
                <a:gd name="connsiteX2" fmla="*/ 10000 w 10000"/>
                <a:gd name="connsiteY2" fmla="*/ 7620 h 10000"/>
                <a:gd name="connsiteX3" fmla="*/ 8080 w 10000"/>
                <a:gd name="connsiteY3" fmla="*/ 0 h 10000"/>
                <a:gd name="connsiteX4" fmla="*/ 0 w 10000"/>
                <a:gd name="connsiteY4" fmla="*/ 1015 h 10000"/>
                <a:gd name="connsiteX0" fmla="*/ 243 w 10243"/>
                <a:gd name="connsiteY0" fmla="*/ 1015 h 7931"/>
                <a:gd name="connsiteX1" fmla="*/ 0 w 10243"/>
                <a:gd name="connsiteY1" fmla="*/ 7931 h 7931"/>
                <a:gd name="connsiteX2" fmla="*/ 10243 w 10243"/>
                <a:gd name="connsiteY2" fmla="*/ 7620 h 7931"/>
                <a:gd name="connsiteX3" fmla="*/ 8323 w 10243"/>
                <a:gd name="connsiteY3" fmla="*/ 0 h 7931"/>
                <a:gd name="connsiteX4" fmla="*/ 243 w 10243"/>
                <a:gd name="connsiteY4" fmla="*/ 1015 h 7931"/>
                <a:gd name="connsiteX0" fmla="*/ 37 w 10000"/>
                <a:gd name="connsiteY0" fmla="*/ 990 h 10000"/>
                <a:gd name="connsiteX1" fmla="*/ 0 w 10000"/>
                <a:gd name="connsiteY1" fmla="*/ 10000 h 10000"/>
                <a:gd name="connsiteX2" fmla="*/ 10000 w 10000"/>
                <a:gd name="connsiteY2" fmla="*/ 9608 h 10000"/>
                <a:gd name="connsiteX3" fmla="*/ 8126 w 10000"/>
                <a:gd name="connsiteY3" fmla="*/ 0 h 10000"/>
                <a:gd name="connsiteX4" fmla="*/ 37 w 10000"/>
                <a:gd name="connsiteY4" fmla="*/ 990 h 10000"/>
                <a:gd name="connsiteX0" fmla="*/ 37 w 10000"/>
                <a:gd name="connsiteY0" fmla="*/ 990 h 10000"/>
                <a:gd name="connsiteX1" fmla="*/ 0 w 10000"/>
                <a:gd name="connsiteY1" fmla="*/ 10000 h 10000"/>
                <a:gd name="connsiteX2" fmla="*/ 10000 w 10000"/>
                <a:gd name="connsiteY2" fmla="*/ 9608 h 10000"/>
                <a:gd name="connsiteX3" fmla="*/ 8126 w 10000"/>
                <a:gd name="connsiteY3" fmla="*/ 0 h 10000"/>
                <a:gd name="connsiteX4" fmla="*/ 37 w 10000"/>
                <a:gd name="connsiteY4" fmla="*/ 990 h 10000"/>
                <a:gd name="connsiteX0" fmla="*/ 37 w 10000"/>
                <a:gd name="connsiteY0" fmla="*/ 121 h 9131"/>
                <a:gd name="connsiteX1" fmla="*/ 0 w 10000"/>
                <a:gd name="connsiteY1" fmla="*/ 9131 h 9131"/>
                <a:gd name="connsiteX2" fmla="*/ 10000 w 10000"/>
                <a:gd name="connsiteY2" fmla="*/ 8739 h 9131"/>
                <a:gd name="connsiteX3" fmla="*/ 8627 w 10000"/>
                <a:gd name="connsiteY3" fmla="*/ 0 h 9131"/>
                <a:gd name="connsiteX4" fmla="*/ 37 w 10000"/>
                <a:gd name="connsiteY4" fmla="*/ 121 h 9131"/>
                <a:gd name="connsiteX0" fmla="*/ 37 w 8705"/>
                <a:gd name="connsiteY0" fmla="*/ 133 h 10364"/>
                <a:gd name="connsiteX1" fmla="*/ 0 w 8705"/>
                <a:gd name="connsiteY1" fmla="*/ 10000 h 10364"/>
                <a:gd name="connsiteX2" fmla="*/ 8397 w 8705"/>
                <a:gd name="connsiteY2" fmla="*/ 10364 h 10364"/>
                <a:gd name="connsiteX3" fmla="*/ 8627 w 8705"/>
                <a:gd name="connsiteY3" fmla="*/ 0 h 10364"/>
                <a:gd name="connsiteX4" fmla="*/ 37 w 8705"/>
                <a:gd name="connsiteY4" fmla="*/ 133 h 10364"/>
                <a:gd name="connsiteX0" fmla="*/ 43 w 9910"/>
                <a:gd name="connsiteY0" fmla="*/ 128 h 10000"/>
                <a:gd name="connsiteX1" fmla="*/ 0 w 9910"/>
                <a:gd name="connsiteY1" fmla="*/ 9649 h 10000"/>
                <a:gd name="connsiteX2" fmla="*/ 9646 w 9910"/>
                <a:gd name="connsiteY2" fmla="*/ 10000 h 10000"/>
                <a:gd name="connsiteX3" fmla="*/ 9910 w 9910"/>
                <a:gd name="connsiteY3" fmla="*/ 0 h 10000"/>
                <a:gd name="connsiteX4" fmla="*/ 43 w 9910"/>
                <a:gd name="connsiteY4" fmla="*/ 128 h 10000"/>
                <a:gd name="connsiteX0" fmla="*/ 43 w 9734"/>
                <a:gd name="connsiteY0" fmla="*/ 128 h 10000"/>
                <a:gd name="connsiteX1" fmla="*/ 0 w 9734"/>
                <a:gd name="connsiteY1" fmla="*/ 9649 h 10000"/>
                <a:gd name="connsiteX2" fmla="*/ 9734 w 9734"/>
                <a:gd name="connsiteY2" fmla="*/ 10000 h 10000"/>
                <a:gd name="connsiteX3" fmla="*/ 9651 w 9734"/>
                <a:gd name="connsiteY3" fmla="*/ 0 h 10000"/>
                <a:gd name="connsiteX4" fmla="*/ 43 w 9734"/>
                <a:gd name="connsiteY4" fmla="*/ 128 h 10000"/>
                <a:gd name="connsiteX0" fmla="*/ 44 w 9920"/>
                <a:gd name="connsiteY0" fmla="*/ 128 h 9694"/>
                <a:gd name="connsiteX1" fmla="*/ 0 w 9920"/>
                <a:gd name="connsiteY1" fmla="*/ 9649 h 9694"/>
                <a:gd name="connsiteX2" fmla="*/ 9881 w 9920"/>
                <a:gd name="connsiteY2" fmla="*/ 9694 h 9694"/>
                <a:gd name="connsiteX3" fmla="*/ 9915 w 9920"/>
                <a:gd name="connsiteY3" fmla="*/ 0 h 9694"/>
                <a:gd name="connsiteX4" fmla="*/ 44 w 9920"/>
                <a:gd name="connsiteY4" fmla="*/ 128 h 9694"/>
                <a:gd name="connsiteX0" fmla="*/ 44 w 10000"/>
                <a:gd name="connsiteY0" fmla="*/ 0 h 9868"/>
                <a:gd name="connsiteX1" fmla="*/ 0 w 10000"/>
                <a:gd name="connsiteY1" fmla="*/ 9822 h 9868"/>
                <a:gd name="connsiteX2" fmla="*/ 9961 w 10000"/>
                <a:gd name="connsiteY2" fmla="*/ 9868 h 9868"/>
                <a:gd name="connsiteX3" fmla="*/ 9995 w 10000"/>
                <a:gd name="connsiteY3" fmla="*/ 342 h 9868"/>
                <a:gd name="connsiteX4" fmla="*/ 44 w 10000"/>
                <a:gd name="connsiteY4" fmla="*/ 0 h 9868"/>
                <a:gd name="connsiteX0" fmla="*/ 44 w 10000"/>
                <a:gd name="connsiteY0" fmla="*/ 0 h 10000"/>
                <a:gd name="connsiteX1" fmla="*/ 0 w 10000"/>
                <a:gd name="connsiteY1" fmla="*/ 9953 h 10000"/>
                <a:gd name="connsiteX2" fmla="*/ 9961 w 10000"/>
                <a:gd name="connsiteY2" fmla="*/ 10000 h 10000"/>
                <a:gd name="connsiteX3" fmla="*/ 9995 w 10000"/>
                <a:gd name="connsiteY3" fmla="*/ 27 h 10000"/>
                <a:gd name="connsiteX4" fmla="*/ 44 w 10000"/>
                <a:gd name="connsiteY4" fmla="*/ 0 h 10000"/>
                <a:gd name="connsiteX0" fmla="*/ 44 w 10081"/>
                <a:gd name="connsiteY0" fmla="*/ 0 h 10000"/>
                <a:gd name="connsiteX1" fmla="*/ 0 w 10081"/>
                <a:gd name="connsiteY1" fmla="*/ 9953 h 10000"/>
                <a:gd name="connsiteX2" fmla="*/ 10081 w 10081"/>
                <a:gd name="connsiteY2" fmla="*/ 10000 h 10000"/>
                <a:gd name="connsiteX3" fmla="*/ 9995 w 10081"/>
                <a:gd name="connsiteY3" fmla="*/ 27 h 10000"/>
                <a:gd name="connsiteX4" fmla="*/ 44 w 10081"/>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81" h="10000">
                  <a:moveTo>
                    <a:pt x="44" y="0"/>
                  </a:moveTo>
                  <a:cubicBezTo>
                    <a:pt x="30" y="3317"/>
                    <a:pt x="14" y="6635"/>
                    <a:pt x="0" y="9953"/>
                  </a:cubicBezTo>
                  <a:lnTo>
                    <a:pt x="10081" y="10000"/>
                  </a:lnTo>
                  <a:cubicBezTo>
                    <a:pt x="10051" y="6516"/>
                    <a:pt x="10023" y="3511"/>
                    <a:pt x="9995" y="27"/>
                  </a:cubicBezTo>
                  <a:lnTo>
                    <a:pt x="44" y="0"/>
                  </a:lnTo>
                  <a:close/>
                </a:path>
              </a:pathLst>
            </a:custGeom>
            <a:solidFill>
              <a:schemeClr val="accent1">
                <a:lumMod val="20000"/>
                <a:lumOff val="80000"/>
              </a:schemeClr>
            </a:solidFill>
            <a:ln w="9525">
              <a:solidFill>
                <a:schemeClr val="tx1"/>
              </a:solidFill>
              <a:round/>
              <a:headEnd/>
              <a:tailEnd/>
            </a:ln>
          </p:spPr>
          <p:txBody>
            <a:bodyPr lIns="74295" tIns="8891" rIns="74295" bIns="889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40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449" name="Text Box 132"/>
            <p:cNvSpPr txBox="1">
              <a:spLocks noChangeArrowheads="1"/>
            </p:cNvSpPr>
            <p:nvPr/>
          </p:nvSpPr>
          <p:spPr bwMode="auto">
            <a:xfrm>
              <a:off x="2981332" y="2832996"/>
              <a:ext cx="401639" cy="596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1" lang="ja-JP" altLang="en-US" sz="3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金剛学園</a:t>
              </a:r>
            </a:p>
          </p:txBody>
        </p:sp>
        <p:sp>
          <p:nvSpPr>
            <p:cNvPr id="450" name="Freeform 9" descr="5%"/>
            <p:cNvSpPr>
              <a:spLocks/>
            </p:cNvSpPr>
            <p:nvPr/>
          </p:nvSpPr>
          <p:spPr bwMode="auto">
            <a:xfrm>
              <a:off x="3451233" y="2227043"/>
              <a:ext cx="411163" cy="450851"/>
            </a:xfrm>
            <a:custGeom>
              <a:avLst/>
              <a:gdLst>
                <a:gd name="T0" fmla="*/ 0 w 4893"/>
                <a:gd name="T1" fmla="*/ 2147483646 h 5974"/>
                <a:gd name="T2" fmla="*/ 2147483646 w 4893"/>
                <a:gd name="T3" fmla="*/ 2147483646 h 5974"/>
                <a:gd name="T4" fmla="*/ 2147483646 w 4893"/>
                <a:gd name="T5" fmla="*/ 2147483646 h 5974"/>
                <a:gd name="T6" fmla="*/ 2147483646 w 4893"/>
                <a:gd name="T7" fmla="*/ 0 h 5974"/>
                <a:gd name="T8" fmla="*/ 0 w 4893"/>
                <a:gd name="T9" fmla="*/ 2147483646 h 5974"/>
                <a:gd name="T10" fmla="*/ 0 60000 65536"/>
                <a:gd name="T11" fmla="*/ 0 60000 65536"/>
                <a:gd name="T12" fmla="*/ 0 60000 65536"/>
                <a:gd name="T13" fmla="*/ 0 60000 65536"/>
                <a:gd name="T14" fmla="*/ 0 60000 65536"/>
                <a:gd name="T15" fmla="*/ 0 w 4893"/>
                <a:gd name="T16" fmla="*/ 0 h 5974"/>
                <a:gd name="T17" fmla="*/ 4893 w 4893"/>
                <a:gd name="T18" fmla="*/ 5974 h 5974"/>
                <a:gd name="connsiteX0" fmla="*/ 0 w 12114"/>
                <a:gd name="connsiteY0" fmla="*/ 906 h 8925"/>
                <a:gd name="connsiteX1" fmla="*/ 6794 w 12114"/>
                <a:gd name="connsiteY1" fmla="*/ 8925 h 8925"/>
                <a:gd name="connsiteX2" fmla="*/ 12114 w 12114"/>
                <a:gd name="connsiteY2" fmla="*/ 6801 h 8925"/>
                <a:gd name="connsiteX3" fmla="*/ 9788 w 12114"/>
                <a:gd name="connsiteY3" fmla="*/ 0 h 8925"/>
                <a:gd name="connsiteX4" fmla="*/ 0 w 12114"/>
                <a:gd name="connsiteY4" fmla="*/ 906 h 8925"/>
                <a:gd name="connsiteX0" fmla="*/ 0 w 10000"/>
                <a:gd name="connsiteY0" fmla="*/ 1015 h 10000"/>
                <a:gd name="connsiteX1" fmla="*/ 5608 w 10000"/>
                <a:gd name="connsiteY1" fmla="*/ 10000 h 10000"/>
                <a:gd name="connsiteX2" fmla="*/ 10000 w 10000"/>
                <a:gd name="connsiteY2" fmla="*/ 7620 h 10000"/>
                <a:gd name="connsiteX3" fmla="*/ 8080 w 10000"/>
                <a:gd name="connsiteY3" fmla="*/ 0 h 10000"/>
                <a:gd name="connsiteX4" fmla="*/ 0 w 10000"/>
                <a:gd name="connsiteY4" fmla="*/ 1015 h 10000"/>
                <a:gd name="connsiteX0" fmla="*/ 243 w 10243"/>
                <a:gd name="connsiteY0" fmla="*/ 1015 h 7931"/>
                <a:gd name="connsiteX1" fmla="*/ 0 w 10243"/>
                <a:gd name="connsiteY1" fmla="*/ 7931 h 7931"/>
                <a:gd name="connsiteX2" fmla="*/ 10243 w 10243"/>
                <a:gd name="connsiteY2" fmla="*/ 7620 h 7931"/>
                <a:gd name="connsiteX3" fmla="*/ 8323 w 10243"/>
                <a:gd name="connsiteY3" fmla="*/ 0 h 7931"/>
                <a:gd name="connsiteX4" fmla="*/ 243 w 10243"/>
                <a:gd name="connsiteY4" fmla="*/ 1015 h 7931"/>
                <a:gd name="connsiteX0" fmla="*/ 37 w 10000"/>
                <a:gd name="connsiteY0" fmla="*/ 990 h 10000"/>
                <a:gd name="connsiteX1" fmla="*/ 0 w 10000"/>
                <a:gd name="connsiteY1" fmla="*/ 10000 h 10000"/>
                <a:gd name="connsiteX2" fmla="*/ 10000 w 10000"/>
                <a:gd name="connsiteY2" fmla="*/ 9608 h 10000"/>
                <a:gd name="connsiteX3" fmla="*/ 8126 w 10000"/>
                <a:gd name="connsiteY3" fmla="*/ 0 h 10000"/>
                <a:gd name="connsiteX4" fmla="*/ 37 w 10000"/>
                <a:gd name="connsiteY4" fmla="*/ 990 h 10000"/>
                <a:gd name="connsiteX0" fmla="*/ 37 w 10000"/>
                <a:gd name="connsiteY0" fmla="*/ 990 h 10000"/>
                <a:gd name="connsiteX1" fmla="*/ 0 w 10000"/>
                <a:gd name="connsiteY1" fmla="*/ 10000 h 10000"/>
                <a:gd name="connsiteX2" fmla="*/ 10000 w 10000"/>
                <a:gd name="connsiteY2" fmla="*/ 9608 h 10000"/>
                <a:gd name="connsiteX3" fmla="*/ 8126 w 10000"/>
                <a:gd name="connsiteY3" fmla="*/ 0 h 10000"/>
                <a:gd name="connsiteX4" fmla="*/ 37 w 10000"/>
                <a:gd name="connsiteY4" fmla="*/ 990 h 10000"/>
                <a:gd name="connsiteX0" fmla="*/ 37 w 10000"/>
                <a:gd name="connsiteY0" fmla="*/ 121 h 9131"/>
                <a:gd name="connsiteX1" fmla="*/ 0 w 10000"/>
                <a:gd name="connsiteY1" fmla="*/ 9131 h 9131"/>
                <a:gd name="connsiteX2" fmla="*/ 10000 w 10000"/>
                <a:gd name="connsiteY2" fmla="*/ 8739 h 9131"/>
                <a:gd name="connsiteX3" fmla="*/ 8627 w 10000"/>
                <a:gd name="connsiteY3" fmla="*/ 0 h 9131"/>
                <a:gd name="connsiteX4" fmla="*/ 37 w 10000"/>
                <a:gd name="connsiteY4" fmla="*/ 121 h 9131"/>
                <a:gd name="connsiteX0" fmla="*/ 37 w 8705"/>
                <a:gd name="connsiteY0" fmla="*/ 133 h 10364"/>
                <a:gd name="connsiteX1" fmla="*/ 0 w 8705"/>
                <a:gd name="connsiteY1" fmla="*/ 10000 h 10364"/>
                <a:gd name="connsiteX2" fmla="*/ 8397 w 8705"/>
                <a:gd name="connsiteY2" fmla="*/ 10364 h 10364"/>
                <a:gd name="connsiteX3" fmla="*/ 8627 w 8705"/>
                <a:gd name="connsiteY3" fmla="*/ 0 h 10364"/>
                <a:gd name="connsiteX4" fmla="*/ 37 w 8705"/>
                <a:gd name="connsiteY4" fmla="*/ 133 h 10364"/>
                <a:gd name="connsiteX0" fmla="*/ 43 w 9910"/>
                <a:gd name="connsiteY0" fmla="*/ 128 h 10000"/>
                <a:gd name="connsiteX1" fmla="*/ 0 w 9910"/>
                <a:gd name="connsiteY1" fmla="*/ 9649 h 10000"/>
                <a:gd name="connsiteX2" fmla="*/ 9646 w 9910"/>
                <a:gd name="connsiteY2" fmla="*/ 10000 h 10000"/>
                <a:gd name="connsiteX3" fmla="*/ 9910 w 9910"/>
                <a:gd name="connsiteY3" fmla="*/ 0 h 10000"/>
                <a:gd name="connsiteX4" fmla="*/ 43 w 9910"/>
                <a:gd name="connsiteY4" fmla="*/ 128 h 10000"/>
                <a:gd name="connsiteX0" fmla="*/ 43 w 9734"/>
                <a:gd name="connsiteY0" fmla="*/ 128 h 10000"/>
                <a:gd name="connsiteX1" fmla="*/ 0 w 9734"/>
                <a:gd name="connsiteY1" fmla="*/ 9649 h 10000"/>
                <a:gd name="connsiteX2" fmla="*/ 9734 w 9734"/>
                <a:gd name="connsiteY2" fmla="*/ 10000 h 10000"/>
                <a:gd name="connsiteX3" fmla="*/ 9651 w 9734"/>
                <a:gd name="connsiteY3" fmla="*/ 0 h 10000"/>
                <a:gd name="connsiteX4" fmla="*/ 43 w 9734"/>
                <a:gd name="connsiteY4" fmla="*/ 128 h 10000"/>
                <a:gd name="connsiteX0" fmla="*/ 44 w 9920"/>
                <a:gd name="connsiteY0" fmla="*/ 128 h 9694"/>
                <a:gd name="connsiteX1" fmla="*/ 0 w 9920"/>
                <a:gd name="connsiteY1" fmla="*/ 9649 h 9694"/>
                <a:gd name="connsiteX2" fmla="*/ 9881 w 9920"/>
                <a:gd name="connsiteY2" fmla="*/ 9694 h 9694"/>
                <a:gd name="connsiteX3" fmla="*/ 9915 w 9920"/>
                <a:gd name="connsiteY3" fmla="*/ 0 h 9694"/>
                <a:gd name="connsiteX4" fmla="*/ 44 w 9920"/>
                <a:gd name="connsiteY4" fmla="*/ 128 h 9694"/>
                <a:gd name="connsiteX0" fmla="*/ 44 w 10000"/>
                <a:gd name="connsiteY0" fmla="*/ 0 h 9868"/>
                <a:gd name="connsiteX1" fmla="*/ 0 w 10000"/>
                <a:gd name="connsiteY1" fmla="*/ 9822 h 9868"/>
                <a:gd name="connsiteX2" fmla="*/ 9961 w 10000"/>
                <a:gd name="connsiteY2" fmla="*/ 9868 h 9868"/>
                <a:gd name="connsiteX3" fmla="*/ 9995 w 10000"/>
                <a:gd name="connsiteY3" fmla="*/ 342 h 9868"/>
                <a:gd name="connsiteX4" fmla="*/ 44 w 10000"/>
                <a:gd name="connsiteY4" fmla="*/ 0 h 9868"/>
                <a:gd name="connsiteX0" fmla="*/ 44 w 10000"/>
                <a:gd name="connsiteY0" fmla="*/ 0 h 10000"/>
                <a:gd name="connsiteX1" fmla="*/ 0 w 10000"/>
                <a:gd name="connsiteY1" fmla="*/ 9953 h 10000"/>
                <a:gd name="connsiteX2" fmla="*/ 9961 w 10000"/>
                <a:gd name="connsiteY2" fmla="*/ 10000 h 10000"/>
                <a:gd name="connsiteX3" fmla="*/ 9995 w 10000"/>
                <a:gd name="connsiteY3" fmla="*/ 27 h 10000"/>
                <a:gd name="connsiteX4" fmla="*/ 44 w 10000"/>
                <a:gd name="connsiteY4" fmla="*/ 0 h 10000"/>
                <a:gd name="connsiteX0" fmla="*/ 44 w 10081"/>
                <a:gd name="connsiteY0" fmla="*/ 0 h 10000"/>
                <a:gd name="connsiteX1" fmla="*/ 0 w 10081"/>
                <a:gd name="connsiteY1" fmla="*/ 9953 h 10000"/>
                <a:gd name="connsiteX2" fmla="*/ 10081 w 10081"/>
                <a:gd name="connsiteY2" fmla="*/ 10000 h 10000"/>
                <a:gd name="connsiteX3" fmla="*/ 9995 w 10081"/>
                <a:gd name="connsiteY3" fmla="*/ 27 h 10000"/>
                <a:gd name="connsiteX4" fmla="*/ 44 w 10081"/>
                <a:gd name="connsiteY4" fmla="*/ 0 h 10000"/>
                <a:gd name="connsiteX0" fmla="*/ 44 w 12246"/>
                <a:gd name="connsiteY0" fmla="*/ 0 h 9953"/>
                <a:gd name="connsiteX1" fmla="*/ 0 w 12246"/>
                <a:gd name="connsiteY1" fmla="*/ 9953 h 9953"/>
                <a:gd name="connsiteX2" fmla="*/ 12246 w 12246"/>
                <a:gd name="connsiteY2" fmla="*/ 9878 h 9953"/>
                <a:gd name="connsiteX3" fmla="*/ 9995 w 12246"/>
                <a:gd name="connsiteY3" fmla="*/ 27 h 9953"/>
                <a:gd name="connsiteX4" fmla="*/ 44 w 12246"/>
                <a:gd name="connsiteY4" fmla="*/ 0 h 9953"/>
                <a:gd name="connsiteX0" fmla="*/ 36 w 10000"/>
                <a:gd name="connsiteY0" fmla="*/ 8943 h 18943"/>
                <a:gd name="connsiteX1" fmla="*/ 0 w 10000"/>
                <a:gd name="connsiteY1" fmla="*/ 18943 h 18943"/>
                <a:gd name="connsiteX2" fmla="*/ 10000 w 10000"/>
                <a:gd name="connsiteY2" fmla="*/ 18868 h 18943"/>
                <a:gd name="connsiteX3" fmla="*/ 1311 w 10000"/>
                <a:gd name="connsiteY3" fmla="*/ 0 h 18943"/>
                <a:gd name="connsiteX4" fmla="*/ 36 w 10000"/>
                <a:gd name="connsiteY4" fmla="*/ 8943 h 18943"/>
                <a:gd name="connsiteX0" fmla="*/ 1 w 10039"/>
                <a:gd name="connsiteY0" fmla="*/ 1079 h 18943"/>
                <a:gd name="connsiteX1" fmla="*/ 39 w 10039"/>
                <a:gd name="connsiteY1" fmla="*/ 18943 h 18943"/>
                <a:gd name="connsiteX2" fmla="*/ 10039 w 10039"/>
                <a:gd name="connsiteY2" fmla="*/ 18868 h 18943"/>
                <a:gd name="connsiteX3" fmla="*/ 1350 w 10039"/>
                <a:gd name="connsiteY3" fmla="*/ 0 h 18943"/>
                <a:gd name="connsiteX4" fmla="*/ 1 w 10039"/>
                <a:gd name="connsiteY4" fmla="*/ 1079 h 18943"/>
                <a:gd name="connsiteX0" fmla="*/ 1 w 10039"/>
                <a:gd name="connsiteY0" fmla="*/ 1079 h 18943"/>
                <a:gd name="connsiteX1" fmla="*/ 39 w 10039"/>
                <a:gd name="connsiteY1" fmla="*/ 18943 h 18943"/>
                <a:gd name="connsiteX2" fmla="*/ 10039 w 10039"/>
                <a:gd name="connsiteY2" fmla="*/ 18868 h 18943"/>
                <a:gd name="connsiteX3" fmla="*/ 1350 w 10039"/>
                <a:gd name="connsiteY3" fmla="*/ 0 h 18943"/>
                <a:gd name="connsiteX4" fmla="*/ 1 w 10039"/>
                <a:gd name="connsiteY4" fmla="*/ 1079 h 18943"/>
                <a:gd name="connsiteX0" fmla="*/ 0 w 10038"/>
                <a:gd name="connsiteY0" fmla="*/ 1079 h 18943"/>
                <a:gd name="connsiteX1" fmla="*/ 38 w 10038"/>
                <a:gd name="connsiteY1" fmla="*/ 18943 h 18943"/>
                <a:gd name="connsiteX2" fmla="*/ 10038 w 10038"/>
                <a:gd name="connsiteY2" fmla="*/ 18868 h 18943"/>
                <a:gd name="connsiteX3" fmla="*/ 1349 w 10038"/>
                <a:gd name="connsiteY3" fmla="*/ 0 h 18943"/>
                <a:gd name="connsiteX4" fmla="*/ 0 w 10038"/>
                <a:gd name="connsiteY4" fmla="*/ 1079 h 18943"/>
                <a:gd name="connsiteX0" fmla="*/ 0 w 10406"/>
                <a:gd name="connsiteY0" fmla="*/ 1079 h 18943"/>
                <a:gd name="connsiteX1" fmla="*/ 38 w 10406"/>
                <a:gd name="connsiteY1" fmla="*/ 18943 h 18943"/>
                <a:gd name="connsiteX2" fmla="*/ 10406 w 10406"/>
                <a:gd name="connsiteY2" fmla="*/ 18868 h 18943"/>
                <a:gd name="connsiteX3" fmla="*/ 1349 w 10406"/>
                <a:gd name="connsiteY3" fmla="*/ 0 h 18943"/>
                <a:gd name="connsiteX4" fmla="*/ 0 w 10406"/>
                <a:gd name="connsiteY4" fmla="*/ 1079 h 18943"/>
                <a:gd name="connsiteX0" fmla="*/ 0 w 10406"/>
                <a:gd name="connsiteY0" fmla="*/ 1079 h 19066"/>
                <a:gd name="connsiteX1" fmla="*/ 38 w 10406"/>
                <a:gd name="connsiteY1" fmla="*/ 19066 h 19066"/>
                <a:gd name="connsiteX2" fmla="*/ 10406 w 10406"/>
                <a:gd name="connsiteY2" fmla="*/ 18868 h 19066"/>
                <a:gd name="connsiteX3" fmla="*/ 1349 w 10406"/>
                <a:gd name="connsiteY3" fmla="*/ 0 h 19066"/>
                <a:gd name="connsiteX4" fmla="*/ 0 w 10406"/>
                <a:gd name="connsiteY4" fmla="*/ 1079 h 190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406" h="19066">
                  <a:moveTo>
                    <a:pt x="0" y="1079"/>
                  </a:moveTo>
                  <a:cubicBezTo>
                    <a:pt x="13" y="7034"/>
                    <a:pt x="25" y="13111"/>
                    <a:pt x="38" y="19066"/>
                  </a:cubicBezTo>
                  <a:lnTo>
                    <a:pt x="10406" y="18868"/>
                  </a:lnTo>
                  <a:lnTo>
                    <a:pt x="1349" y="0"/>
                  </a:lnTo>
                  <a:lnTo>
                    <a:pt x="0" y="1079"/>
                  </a:lnTo>
                  <a:close/>
                </a:path>
              </a:pathLst>
            </a:custGeom>
            <a:solidFill>
              <a:schemeClr val="accent1">
                <a:lumMod val="20000"/>
                <a:lumOff val="80000"/>
              </a:schemeClr>
            </a:solidFill>
            <a:ln w="9525">
              <a:solidFill>
                <a:srgbClr val="000000"/>
              </a:solidFill>
              <a:round/>
              <a:headEnd/>
              <a:tailEnd/>
            </a:ln>
          </p:spPr>
          <p:txBody>
            <a:bodyPr lIns="74295" tIns="8891" rIns="74295" bIns="889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40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451" name="Text Box 200"/>
            <p:cNvSpPr txBox="1">
              <a:spLocks noChangeArrowheads="1"/>
            </p:cNvSpPr>
            <p:nvPr/>
          </p:nvSpPr>
          <p:spPr bwMode="auto">
            <a:xfrm>
              <a:off x="3480569" y="2528195"/>
              <a:ext cx="360363" cy="596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ctr" defTabSz="914400" rtl="0" eaLnBrk="1" fontAlgn="auto" latinLnBrk="0" hangingPunct="1">
                <a:lnSpc>
                  <a:spcPct val="100000"/>
                </a:lnSpc>
                <a:spcBef>
                  <a:spcPct val="50000"/>
                </a:spcBef>
                <a:spcAft>
                  <a:spcPts val="0"/>
                </a:spcAft>
                <a:buClrTx/>
                <a:buSzTx/>
                <a:buFontTx/>
                <a:buNone/>
                <a:tabLst/>
                <a:defRPr/>
              </a:pPr>
              <a:r>
                <a:rPr kumimoji="1" lang="ja-JP" altLang="en-US" sz="3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健祥会</a:t>
              </a:r>
            </a:p>
          </p:txBody>
        </p:sp>
        <p:sp>
          <p:nvSpPr>
            <p:cNvPr id="452" name="Freeform 9" descr="5%"/>
            <p:cNvSpPr>
              <a:spLocks/>
            </p:cNvSpPr>
            <p:nvPr/>
          </p:nvSpPr>
          <p:spPr bwMode="auto">
            <a:xfrm>
              <a:off x="3675063" y="2082584"/>
              <a:ext cx="887412" cy="830263"/>
            </a:xfrm>
            <a:custGeom>
              <a:avLst/>
              <a:gdLst>
                <a:gd name="T0" fmla="*/ 0 w 4893"/>
                <a:gd name="T1" fmla="*/ 2147483646 h 5974"/>
                <a:gd name="T2" fmla="*/ 2147483646 w 4893"/>
                <a:gd name="T3" fmla="*/ 2147483646 h 5974"/>
                <a:gd name="T4" fmla="*/ 2147483646 w 4893"/>
                <a:gd name="T5" fmla="*/ 2147483646 h 5974"/>
                <a:gd name="T6" fmla="*/ 2147483646 w 4893"/>
                <a:gd name="T7" fmla="*/ 0 h 5974"/>
                <a:gd name="T8" fmla="*/ 0 w 4893"/>
                <a:gd name="T9" fmla="*/ 2147483646 h 5974"/>
                <a:gd name="T10" fmla="*/ 0 60000 65536"/>
                <a:gd name="T11" fmla="*/ 0 60000 65536"/>
                <a:gd name="T12" fmla="*/ 0 60000 65536"/>
                <a:gd name="T13" fmla="*/ 0 60000 65536"/>
                <a:gd name="T14" fmla="*/ 0 60000 65536"/>
                <a:gd name="T15" fmla="*/ 0 w 4893"/>
                <a:gd name="T16" fmla="*/ 0 h 5974"/>
                <a:gd name="T17" fmla="*/ 4893 w 4893"/>
                <a:gd name="T18" fmla="*/ 5974 h 5974"/>
                <a:gd name="connsiteX0" fmla="*/ 0 w 12114"/>
                <a:gd name="connsiteY0" fmla="*/ 906 h 8925"/>
                <a:gd name="connsiteX1" fmla="*/ 6794 w 12114"/>
                <a:gd name="connsiteY1" fmla="*/ 8925 h 8925"/>
                <a:gd name="connsiteX2" fmla="*/ 12114 w 12114"/>
                <a:gd name="connsiteY2" fmla="*/ 6801 h 8925"/>
                <a:gd name="connsiteX3" fmla="*/ 9788 w 12114"/>
                <a:gd name="connsiteY3" fmla="*/ 0 h 8925"/>
                <a:gd name="connsiteX4" fmla="*/ 0 w 12114"/>
                <a:gd name="connsiteY4" fmla="*/ 906 h 8925"/>
                <a:gd name="connsiteX0" fmla="*/ 0 w 10000"/>
                <a:gd name="connsiteY0" fmla="*/ 1015 h 10000"/>
                <a:gd name="connsiteX1" fmla="*/ 5608 w 10000"/>
                <a:gd name="connsiteY1" fmla="*/ 10000 h 10000"/>
                <a:gd name="connsiteX2" fmla="*/ 10000 w 10000"/>
                <a:gd name="connsiteY2" fmla="*/ 7620 h 10000"/>
                <a:gd name="connsiteX3" fmla="*/ 8080 w 10000"/>
                <a:gd name="connsiteY3" fmla="*/ 0 h 10000"/>
                <a:gd name="connsiteX4" fmla="*/ 0 w 10000"/>
                <a:gd name="connsiteY4" fmla="*/ 1015 h 10000"/>
                <a:gd name="connsiteX0" fmla="*/ 243 w 10243"/>
                <a:gd name="connsiteY0" fmla="*/ 1015 h 7931"/>
                <a:gd name="connsiteX1" fmla="*/ 0 w 10243"/>
                <a:gd name="connsiteY1" fmla="*/ 7931 h 7931"/>
                <a:gd name="connsiteX2" fmla="*/ 10243 w 10243"/>
                <a:gd name="connsiteY2" fmla="*/ 7620 h 7931"/>
                <a:gd name="connsiteX3" fmla="*/ 8323 w 10243"/>
                <a:gd name="connsiteY3" fmla="*/ 0 h 7931"/>
                <a:gd name="connsiteX4" fmla="*/ 243 w 10243"/>
                <a:gd name="connsiteY4" fmla="*/ 1015 h 7931"/>
                <a:gd name="connsiteX0" fmla="*/ 37 w 10000"/>
                <a:gd name="connsiteY0" fmla="*/ 990 h 10000"/>
                <a:gd name="connsiteX1" fmla="*/ 0 w 10000"/>
                <a:gd name="connsiteY1" fmla="*/ 10000 h 10000"/>
                <a:gd name="connsiteX2" fmla="*/ 10000 w 10000"/>
                <a:gd name="connsiteY2" fmla="*/ 9608 h 10000"/>
                <a:gd name="connsiteX3" fmla="*/ 8126 w 10000"/>
                <a:gd name="connsiteY3" fmla="*/ 0 h 10000"/>
                <a:gd name="connsiteX4" fmla="*/ 37 w 10000"/>
                <a:gd name="connsiteY4" fmla="*/ 990 h 10000"/>
                <a:gd name="connsiteX0" fmla="*/ 37 w 10000"/>
                <a:gd name="connsiteY0" fmla="*/ 990 h 10000"/>
                <a:gd name="connsiteX1" fmla="*/ 0 w 10000"/>
                <a:gd name="connsiteY1" fmla="*/ 10000 h 10000"/>
                <a:gd name="connsiteX2" fmla="*/ 10000 w 10000"/>
                <a:gd name="connsiteY2" fmla="*/ 9608 h 10000"/>
                <a:gd name="connsiteX3" fmla="*/ 8126 w 10000"/>
                <a:gd name="connsiteY3" fmla="*/ 0 h 10000"/>
                <a:gd name="connsiteX4" fmla="*/ 37 w 10000"/>
                <a:gd name="connsiteY4" fmla="*/ 990 h 10000"/>
                <a:gd name="connsiteX0" fmla="*/ 37 w 10000"/>
                <a:gd name="connsiteY0" fmla="*/ 121 h 9131"/>
                <a:gd name="connsiteX1" fmla="*/ 0 w 10000"/>
                <a:gd name="connsiteY1" fmla="*/ 9131 h 9131"/>
                <a:gd name="connsiteX2" fmla="*/ 10000 w 10000"/>
                <a:gd name="connsiteY2" fmla="*/ 8739 h 9131"/>
                <a:gd name="connsiteX3" fmla="*/ 8627 w 10000"/>
                <a:gd name="connsiteY3" fmla="*/ 0 h 9131"/>
                <a:gd name="connsiteX4" fmla="*/ 37 w 10000"/>
                <a:gd name="connsiteY4" fmla="*/ 121 h 9131"/>
                <a:gd name="connsiteX0" fmla="*/ 37 w 8705"/>
                <a:gd name="connsiteY0" fmla="*/ 133 h 10364"/>
                <a:gd name="connsiteX1" fmla="*/ 0 w 8705"/>
                <a:gd name="connsiteY1" fmla="*/ 10000 h 10364"/>
                <a:gd name="connsiteX2" fmla="*/ 8397 w 8705"/>
                <a:gd name="connsiteY2" fmla="*/ 10364 h 10364"/>
                <a:gd name="connsiteX3" fmla="*/ 8627 w 8705"/>
                <a:gd name="connsiteY3" fmla="*/ 0 h 10364"/>
                <a:gd name="connsiteX4" fmla="*/ 37 w 8705"/>
                <a:gd name="connsiteY4" fmla="*/ 133 h 10364"/>
                <a:gd name="connsiteX0" fmla="*/ 43 w 9910"/>
                <a:gd name="connsiteY0" fmla="*/ 128 h 10000"/>
                <a:gd name="connsiteX1" fmla="*/ 0 w 9910"/>
                <a:gd name="connsiteY1" fmla="*/ 9649 h 10000"/>
                <a:gd name="connsiteX2" fmla="*/ 9646 w 9910"/>
                <a:gd name="connsiteY2" fmla="*/ 10000 h 10000"/>
                <a:gd name="connsiteX3" fmla="*/ 9910 w 9910"/>
                <a:gd name="connsiteY3" fmla="*/ 0 h 10000"/>
                <a:gd name="connsiteX4" fmla="*/ 43 w 9910"/>
                <a:gd name="connsiteY4" fmla="*/ 128 h 10000"/>
                <a:gd name="connsiteX0" fmla="*/ 43 w 9734"/>
                <a:gd name="connsiteY0" fmla="*/ 128 h 10000"/>
                <a:gd name="connsiteX1" fmla="*/ 0 w 9734"/>
                <a:gd name="connsiteY1" fmla="*/ 9649 h 10000"/>
                <a:gd name="connsiteX2" fmla="*/ 9734 w 9734"/>
                <a:gd name="connsiteY2" fmla="*/ 10000 h 10000"/>
                <a:gd name="connsiteX3" fmla="*/ 9651 w 9734"/>
                <a:gd name="connsiteY3" fmla="*/ 0 h 10000"/>
                <a:gd name="connsiteX4" fmla="*/ 43 w 9734"/>
                <a:gd name="connsiteY4" fmla="*/ 128 h 10000"/>
                <a:gd name="connsiteX0" fmla="*/ 44 w 9920"/>
                <a:gd name="connsiteY0" fmla="*/ 128 h 9694"/>
                <a:gd name="connsiteX1" fmla="*/ 0 w 9920"/>
                <a:gd name="connsiteY1" fmla="*/ 9649 h 9694"/>
                <a:gd name="connsiteX2" fmla="*/ 9881 w 9920"/>
                <a:gd name="connsiteY2" fmla="*/ 9694 h 9694"/>
                <a:gd name="connsiteX3" fmla="*/ 9915 w 9920"/>
                <a:gd name="connsiteY3" fmla="*/ 0 h 9694"/>
                <a:gd name="connsiteX4" fmla="*/ 44 w 9920"/>
                <a:gd name="connsiteY4" fmla="*/ 128 h 9694"/>
                <a:gd name="connsiteX0" fmla="*/ 44 w 10000"/>
                <a:gd name="connsiteY0" fmla="*/ 0 h 9868"/>
                <a:gd name="connsiteX1" fmla="*/ 0 w 10000"/>
                <a:gd name="connsiteY1" fmla="*/ 9822 h 9868"/>
                <a:gd name="connsiteX2" fmla="*/ 9961 w 10000"/>
                <a:gd name="connsiteY2" fmla="*/ 9868 h 9868"/>
                <a:gd name="connsiteX3" fmla="*/ 9995 w 10000"/>
                <a:gd name="connsiteY3" fmla="*/ 342 h 9868"/>
                <a:gd name="connsiteX4" fmla="*/ 44 w 10000"/>
                <a:gd name="connsiteY4" fmla="*/ 0 h 9868"/>
                <a:gd name="connsiteX0" fmla="*/ 44 w 10000"/>
                <a:gd name="connsiteY0" fmla="*/ 0 h 10000"/>
                <a:gd name="connsiteX1" fmla="*/ 0 w 10000"/>
                <a:gd name="connsiteY1" fmla="*/ 9953 h 10000"/>
                <a:gd name="connsiteX2" fmla="*/ 9961 w 10000"/>
                <a:gd name="connsiteY2" fmla="*/ 10000 h 10000"/>
                <a:gd name="connsiteX3" fmla="*/ 9995 w 10000"/>
                <a:gd name="connsiteY3" fmla="*/ 27 h 10000"/>
                <a:gd name="connsiteX4" fmla="*/ 44 w 10000"/>
                <a:gd name="connsiteY4" fmla="*/ 0 h 10000"/>
                <a:gd name="connsiteX0" fmla="*/ 44 w 10081"/>
                <a:gd name="connsiteY0" fmla="*/ 0 h 10000"/>
                <a:gd name="connsiteX1" fmla="*/ 0 w 10081"/>
                <a:gd name="connsiteY1" fmla="*/ 9953 h 10000"/>
                <a:gd name="connsiteX2" fmla="*/ 10081 w 10081"/>
                <a:gd name="connsiteY2" fmla="*/ 10000 h 10000"/>
                <a:gd name="connsiteX3" fmla="*/ 9995 w 10081"/>
                <a:gd name="connsiteY3" fmla="*/ 27 h 10000"/>
                <a:gd name="connsiteX4" fmla="*/ 44 w 10081"/>
                <a:gd name="connsiteY4" fmla="*/ 0 h 10000"/>
                <a:gd name="connsiteX0" fmla="*/ 0 w 17457"/>
                <a:gd name="connsiteY0" fmla="*/ 2522 h 9974"/>
                <a:gd name="connsiteX1" fmla="*/ 7376 w 17457"/>
                <a:gd name="connsiteY1" fmla="*/ 9927 h 9974"/>
                <a:gd name="connsiteX2" fmla="*/ 17457 w 17457"/>
                <a:gd name="connsiteY2" fmla="*/ 9974 h 9974"/>
                <a:gd name="connsiteX3" fmla="*/ 17371 w 17457"/>
                <a:gd name="connsiteY3" fmla="*/ 1 h 9974"/>
                <a:gd name="connsiteX4" fmla="*/ 0 w 17457"/>
                <a:gd name="connsiteY4" fmla="*/ 2522 h 9974"/>
                <a:gd name="connsiteX0" fmla="*/ 0 w 10000"/>
                <a:gd name="connsiteY0" fmla="*/ 10556 h 18027"/>
                <a:gd name="connsiteX1" fmla="*/ 4225 w 10000"/>
                <a:gd name="connsiteY1" fmla="*/ 17980 h 18027"/>
                <a:gd name="connsiteX2" fmla="*/ 10000 w 10000"/>
                <a:gd name="connsiteY2" fmla="*/ 18027 h 18027"/>
                <a:gd name="connsiteX3" fmla="*/ 9487 w 10000"/>
                <a:gd name="connsiteY3" fmla="*/ 0 h 18027"/>
                <a:gd name="connsiteX4" fmla="*/ 0 w 10000"/>
                <a:gd name="connsiteY4" fmla="*/ 10556 h 18027"/>
                <a:gd name="connsiteX0" fmla="*/ 0 w 10000"/>
                <a:gd name="connsiteY0" fmla="*/ 10556 h 18027"/>
                <a:gd name="connsiteX1" fmla="*/ 4225 w 10000"/>
                <a:gd name="connsiteY1" fmla="*/ 17980 h 18027"/>
                <a:gd name="connsiteX2" fmla="*/ 10000 w 10000"/>
                <a:gd name="connsiteY2" fmla="*/ 18027 h 18027"/>
                <a:gd name="connsiteX3" fmla="*/ 9487 w 10000"/>
                <a:gd name="connsiteY3" fmla="*/ 0 h 18027"/>
                <a:gd name="connsiteX4" fmla="*/ 0 w 10000"/>
                <a:gd name="connsiteY4" fmla="*/ 10556 h 18027"/>
                <a:gd name="connsiteX0" fmla="*/ 0 w 10058"/>
                <a:gd name="connsiteY0" fmla="*/ 10281 h 18027"/>
                <a:gd name="connsiteX1" fmla="*/ 4283 w 10058"/>
                <a:gd name="connsiteY1" fmla="*/ 17980 h 18027"/>
                <a:gd name="connsiteX2" fmla="*/ 10058 w 10058"/>
                <a:gd name="connsiteY2" fmla="*/ 18027 h 18027"/>
                <a:gd name="connsiteX3" fmla="*/ 9545 w 10058"/>
                <a:gd name="connsiteY3" fmla="*/ 0 h 18027"/>
                <a:gd name="connsiteX4" fmla="*/ 0 w 10058"/>
                <a:gd name="connsiteY4" fmla="*/ 10281 h 18027"/>
                <a:gd name="connsiteX0" fmla="*/ 0 w 10058"/>
                <a:gd name="connsiteY0" fmla="*/ 10281 h 18027"/>
                <a:gd name="connsiteX1" fmla="*/ 4283 w 10058"/>
                <a:gd name="connsiteY1" fmla="*/ 17980 h 18027"/>
                <a:gd name="connsiteX2" fmla="*/ 10058 w 10058"/>
                <a:gd name="connsiteY2" fmla="*/ 18027 h 18027"/>
                <a:gd name="connsiteX3" fmla="*/ 9545 w 10058"/>
                <a:gd name="connsiteY3" fmla="*/ 0 h 18027"/>
                <a:gd name="connsiteX4" fmla="*/ 0 w 10058"/>
                <a:gd name="connsiteY4" fmla="*/ 10281 h 18027"/>
                <a:gd name="connsiteX0" fmla="*/ 148 w 10206"/>
                <a:gd name="connsiteY0" fmla="*/ 10281 h 24339"/>
                <a:gd name="connsiteX1" fmla="*/ 5090 w 10206"/>
                <a:gd name="connsiteY1" fmla="*/ 24200 h 24339"/>
                <a:gd name="connsiteX2" fmla="*/ 4431 w 10206"/>
                <a:gd name="connsiteY2" fmla="*/ 17980 h 24339"/>
                <a:gd name="connsiteX3" fmla="*/ 10206 w 10206"/>
                <a:gd name="connsiteY3" fmla="*/ 18027 h 24339"/>
                <a:gd name="connsiteX4" fmla="*/ 9693 w 10206"/>
                <a:gd name="connsiteY4" fmla="*/ 0 h 24339"/>
                <a:gd name="connsiteX5" fmla="*/ 148 w 10206"/>
                <a:gd name="connsiteY5" fmla="*/ 10281 h 24339"/>
                <a:gd name="connsiteX0" fmla="*/ 0 w 10058"/>
                <a:gd name="connsiteY0" fmla="*/ 10281 h 24339"/>
                <a:gd name="connsiteX1" fmla="*/ 4942 w 10058"/>
                <a:gd name="connsiteY1" fmla="*/ 24200 h 24339"/>
                <a:gd name="connsiteX2" fmla="*/ 4283 w 10058"/>
                <a:gd name="connsiteY2" fmla="*/ 17980 h 24339"/>
                <a:gd name="connsiteX3" fmla="*/ 10058 w 10058"/>
                <a:gd name="connsiteY3" fmla="*/ 18027 h 24339"/>
                <a:gd name="connsiteX4" fmla="*/ 9545 w 10058"/>
                <a:gd name="connsiteY4" fmla="*/ 0 h 24339"/>
                <a:gd name="connsiteX5" fmla="*/ 0 w 10058"/>
                <a:gd name="connsiteY5" fmla="*/ 10281 h 24339"/>
                <a:gd name="connsiteX0" fmla="*/ 0 w 10058"/>
                <a:gd name="connsiteY0" fmla="*/ 10281 h 23529"/>
                <a:gd name="connsiteX1" fmla="*/ 4360 w 10058"/>
                <a:gd name="connsiteY1" fmla="*/ 23375 h 23529"/>
                <a:gd name="connsiteX2" fmla="*/ 4283 w 10058"/>
                <a:gd name="connsiteY2" fmla="*/ 17980 h 23529"/>
                <a:gd name="connsiteX3" fmla="*/ 10058 w 10058"/>
                <a:gd name="connsiteY3" fmla="*/ 18027 h 23529"/>
                <a:gd name="connsiteX4" fmla="*/ 9545 w 10058"/>
                <a:gd name="connsiteY4" fmla="*/ 0 h 23529"/>
                <a:gd name="connsiteX5" fmla="*/ 0 w 10058"/>
                <a:gd name="connsiteY5" fmla="*/ 10281 h 23529"/>
                <a:gd name="connsiteX0" fmla="*/ 0 w 10058"/>
                <a:gd name="connsiteY0" fmla="*/ 10281 h 28985"/>
                <a:gd name="connsiteX1" fmla="*/ 4360 w 10058"/>
                <a:gd name="connsiteY1" fmla="*/ 23375 h 28985"/>
                <a:gd name="connsiteX2" fmla="*/ 7038 w 10058"/>
                <a:gd name="connsiteY2" fmla="*/ 28875 h 28985"/>
                <a:gd name="connsiteX3" fmla="*/ 4283 w 10058"/>
                <a:gd name="connsiteY3" fmla="*/ 17980 h 28985"/>
                <a:gd name="connsiteX4" fmla="*/ 10058 w 10058"/>
                <a:gd name="connsiteY4" fmla="*/ 18027 h 28985"/>
                <a:gd name="connsiteX5" fmla="*/ 9545 w 10058"/>
                <a:gd name="connsiteY5" fmla="*/ 0 h 28985"/>
                <a:gd name="connsiteX6" fmla="*/ 0 w 10058"/>
                <a:gd name="connsiteY6" fmla="*/ 10281 h 28985"/>
                <a:gd name="connsiteX0" fmla="*/ 0 w 10689"/>
                <a:gd name="connsiteY0" fmla="*/ 10281 h 33800"/>
                <a:gd name="connsiteX1" fmla="*/ 4360 w 10689"/>
                <a:gd name="connsiteY1" fmla="*/ 23375 h 33800"/>
                <a:gd name="connsiteX2" fmla="*/ 7038 w 10689"/>
                <a:gd name="connsiteY2" fmla="*/ 28875 h 33800"/>
                <a:gd name="connsiteX3" fmla="*/ 10689 w 10689"/>
                <a:gd name="connsiteY3" fmla="*/ 33793 h 33800"/>
                <a:gd name="connsiteX4" fmla="*/ 10058 w 10689"/>
                <a:gd name="connsiteY4" fmla="*/ 18027 h 33800"/>
                <a:gd name="connsiteX5" fmla="*/ 9545 w 10689"/>
                <a:gd name="connsiteY5" fmla="*/ 0 h 33800"/>
                <a:gd name="connsiteX6" fmla="*/ 0 w 10689"/>
                <a:gd name="connsiteY6" fmla="*/ 10281 h 33800"/>
                <a:gd name="connsiteX0" fmla="*/ 0 w 10689"/>
                <a:gd name="connsiteY0" fmla="*/ 10281 h 33793"/>
                <a:gd name="connsiteX1" fmla="*/ 4360 w 10689"/>
                <a:gd name="connsiteY1" fmla="*/ 23375 h 33793"/>
                <a:gd name="connsiteX2" fmla="*/ 7038 w 10689"/>
                <a:gd name="connsiteY2" fmla="*/ 28875 h 33793"/>
                <a:gd name="connsiteX3" fmla="*/ 10689 w 10689"/>
                <a:gd name="connsiteY3" fmla="*/ 33793 h 33793"/>
                <a:gd name="connsiteX4" fmla="*/ 10058 w 10689"/>
                <a:gd name="connsiteY4" fmla="*/ 18027 h 33793"/>
                <a:gd name="connsiteX5" fmla="*/ 9545 w 10689"/>
                <a:gd name="connsiteY5" fmla="*/ 0 h 33793"/>
                <a:gd name="connsiteX6" fmla="*/ 0 w 10689"/>
                <a:gd name="connsiteY6" fmla="*/ 10281 h 33793"/>
                <a:gd name="connsiteX0" fmla="*/ 0 w 10689"/>
                <a:gd name="connsiteY0" fmla="*/ 10281 h 33793"/>
                <a:gd name="connsiteX1" fmla="*/ 4360 w 10689"/>
                <a:gd name="connsiteY1" fmla="*/ 23375 h 33793"/>
                <a:gd name="connsiteX2" fmla="*/ 7038 w 10689"/>
                <a:gd name="connsiteY2" fmla="*/ 28875 h 33793"/>
                <a:gd name="connsiteX3" fmla="*/ 10689 w 10689"/>
                <a:gd name="connsiteY3" fmla="*/ 33793 h 33793"/>
                <a:gd name="connsiteX4" fmla="*/ 10058 w 10689"/>
                <a:gd name="connsiteY4" fmla="*/ 18027 h 33793"/>
                <a:gd name="connsiteX5" fmla="*/ 9545 w 10689"/>
                <a:gd name="connsiteY5" fmla="*/ 0 h 33793"/>
                <a:gd name="connsiteX6" fmla="*/ 0 w 10689"/>
                <a:gd name="connsiteY6" fmla="*/ 10281 h 33793"/>
                <a:gd name="connsiteX0" fmla="*/ 0 w 14785"/>
                <a:gd name="connsiteY0" fmla="*/ 10281 h 35498"/>
                <a:gd name="connsiteX1" fmla="*/ 4360 w 14785"/>
                <a:gd name="connsiteY1" fmla="*/ 23375 h 35498"/>
                <a:gd name="connsiteX2" fmla="*/ 7038 w 14785"/>
                <a:gd name="connsiteY2" fmla="*/ 28875 h 35498"/>
                <a:gd name="connsiteX3" fmla="*/ 10689 w 14785"/>
                <a:gd name="connsiteY3" fmla="*/ 33793 h 35498"/>
                <a:gd name="connsiteX4" fmla="*/ 14783 w 14785"/>
                <a:gd name="connsiteY4" fmla="*/ 34650 h 35498"/>
                <a:gd name="connsiteX5" fmla="*/ 10058 w 14785"/>
                <a:gd name="connsiteY5" fmla="*/ 18027 h 35498"/>
                <a:gd name="connsiteX6" fmla="*/ 9545 w 14785"/>
                <a:gd name="connsiteY6" fmla="*/ 0 h 35498"/>
                <a:gd name="connsiteX7" fmla="*/ 0 w 14785"/>
                <a:gd name="connsiteY7" fmla="*/ 10281 h 35498"/>
                <a:gd name="connsiteX0" fmla="*/ 0 w 14783"/>
                <a:gd name="connsiteY0" fmla="*/ 10281 h 34650"/>
                <a:gd name="connsiteX1" fmla="*/ 4360 w 14783"/>
                <a:gd name="connsiteY1" fmla="*/ 23375 h 34650"/>
                <a:gd name="connsiteX2" fmla="*/ 7038 w 14783"/>
                <a:gd name="connsiteY2" fmla="*/ 28875 h 34650"/>
                <a:gd name="connsiteX3" fmla="*/ 10689 w 14783"/>
                <a:gd name="connsiteY3" fmla="*/ 33793 h 34650"/>
                <a:gd name="connsiteX4" fmla="*/ 14783 w 14783"/>
                <a:gd name="connsiteY4" fmla="*/ 34650 h 34650"/>
                <a:gd name="connsiteX5" fmla="*/ 10058 w 14783"/>
                <a:gd name="connsiteY5" fmla="*/ 18027 h 34650"/>
                <a:gd name="connsiteX6" fmla="*/ 9545 w 14783"/>
                <a:gd name="connsiteY6" fmla="*/ 0 h 34650"/>
                <a:gd name="connsiteX7" fmla="*/ 0 w 14783"/>
                <a:gd name="connsiteY7" fmla="*/ 10281 h 34650"/>
                <a:gd name="connsiteX0" fmla="*/ 0 w 14783"/>
                <a:gd name="connsiteY0" fmla="*/ 10281 h 34650"/>
                <a:gd name="connsiteX1" fmla="*/ 4360 w 14783"/>
                <a:gd name="connsiteY1" fmla="*/ 23375 h 34650"/>
                <a:gd name="connsiteX2" fmla="*/ 7038 w 14783"/>
                <a:gd name="connsiteY2" fmla="*/ 28875 h 34650"/>
                <a:gd name="connsiteX3" fmla="*/ 10689 w 14783"/>
                <a:gd name="connsiteY3" fmla="*/ 33793 h 34650"/>
                <a:gd name="connsiteX4" fmla="*/ 14783 w 14783"/>
                <a:gd name="connsiteY4" fmla="*/ 34650 h 34650"/>
                <a:gd name="connsiteX5" fmla="*/ 12978 w 14783"/>
                <a:gd name="connsiteY5" fmla="*/ 25988 h 34650"/>
                <a:gd name="connsiteX6" fmla="*/ 10058 w 14783"/>
                <a:gd name="connsiteY6" fmla="*/ 18027 h 34650"/>
                <a:gd name="connsiteX7" fmla="*/ 9545 w 14783"/>
                <a:gd name="connsiteY7" fmla="*/ 0 h 34650"/>
                <a:gd name="connsiteX8" fmla="*/ 0 w 14783"/>
                <a:gd name="connsiteY8" fmla="*/ 10281 h 34650"/>
                <a:gd name="connsiteX0" fmla="*/ 0 w 15715"/>
                <a:gd name="connsiteY0" fmla="*/ 10281 h 34650"/>
                <a:gd name="connsiteX1" fmla="*/ 4360 w 15715"/>
                <a:gd name="connsiteY1" fmla="*/ 23375 h 34650"/>
                <a:gd name="connsiteX2" fmla="*/ 7038 w 15715"/>
                <a:gd name="connsiteY2" fmla="*/ 28875 h 34650"/>
                <a:gd name="connsiteX3" fmla="*/ 10689 w 15715"/>
                <a:gd name="connsiteY3" fmla="*/ 33793 h 34650"/>
                <a:gd name="connsiteX4" fmla="*/ 14783 w 15715"/>
                <a:gd name="connsiteY4" fmla="*/ 34650 h 34650"/>
                <a:gd name="connsiteX5" fmla="*/ 12978 w 15715"/>
                <a:gd name="connsiteY5" fmla="*/ 25988 h 34650"/>
                <a:gd name="connsiteX6" fmla="*/ 15707 w 15715"/>
                <a:gd name="connsiteY6" fmla="*/ 22840 h 34650"/>
                <a:gd name="connsiteX7" fmla="*/ 9545 w 15715"/>
                <a:gd name="connsiteY7" fmla="*/ 0 h 34650"/>
                <a:gd name="connsiteX8" fmla="*/ 0 w 15715"/>
                <a:gd name="connsiteY8" fmla="*/ 10281 h 34650"/>
                <a:gd name="connsiteX0" fmla="*/ 0 w 15715"/>
                <a:gd name="connsiteY0" fmla="*/ 10281 h 34650"/>
                <a:gd name="connsiteX1" fmla="*/ 4360 w 15715"/>
                <a:gd name="connsiteY1" fmla="*/ 23375 h 34650"/>
                <a:gd name="connsiteX2" fmla="*/ 7038 w 15715"/>
                <a:gd name="connsiteY2" fmla="*/ 28875 h 34650"/>
                <a:gd name="connsiteX3" fmla="*/ 10689 w 15715"/>
                <a:gd name="connsiteY3" fmla="*/ 33793 h 34650"/>
                <a:gd name="connsiteX4" fmla="*/ 14783 w 15715"/>
                <a:gd name="connsiteY4" fmla="*/ 34650 h 34650"/>
                <a:gd name="connsiteX5" fmla="*/ 12978 w 15715"/>
                <a:gd name="connsiteY5" fmla="*/ 25988 h 34650"/>
                <a:gd name="connsiteX6" fmla="*/ 15707 w 15715"/>
                <a:gd name="connsiteY6" fmla="*/ 22840 h 34650"/>
                <a:gd name="connsiteX7" fmla="*/ 9545 w 15715"/>
                <a:gd name="connsiteY7" fmla="*/ 0 h 34650"/>
                <a:gd name="connsiteX8" fmla="*/ 0 w 15715"/>
                <a:gd name="connsiteY8" fmla="*/ 10281 h 34650"/>
                <a:gd name="connsiteX0" fmla="*/ 0 w 15707"/>
                <a:gd name="connsiteY0" fmla="*/ 10281 h 34650"/>
                <a:gd name="connsiteX1" fmla="*/ 4360 w 15707"/>
                <a:gd name="connsiteY1" fmla="*/ 23375 h 34650"/>
                <a:gd name="connsiteX2" fmla="*/ 7038 w 15707"/>
                <a:gd name="connsiteY2" fmla="*/ 28875 h 34650"/>
                <a:gd name="connsiteX3" fmla="*/ 10689 w 15707"/>
                <a:gd name="connsiteY3" fmla="*/ 33793 h 34650"/>
                <a:gd name="connsiteX4" fmla="*/ 14783 w 15707"/>
                <a:gd name="connsiteY4" fmla="*/ 34650 h 34650"/>
                <a:gd name="connsiteX5" fmla="*/ 12978 w 15707"/>
                <a:gd name="connsiteY5" fmla="*/ 25988 h 34650"/>
                <a:gd name="connsiteX6" fmla="*/ 15707 w 15707"/>
                <a:gd name="connsiteY6" fmla="*/ 22840 h 34650"/>
                <a:gd name="connsiteX7" fmla="*/ 9545 w 15707"/>
                <a:gd name="connsiteY7" fmla="*/ 0 h 34650"/>
                <a:gd name="connsiteX8" fmla="*/ 0 w 15707"/>
                <a:gd name="connsiteY8" fmla="*/ 10281 h 34650"/>
                <a:gd name="connsiteX0" fmla="*/ 0 w 15707"/>
                <a:gd name="connsiteY0" fmla="*/ 10281 h 34650"/>
                <a:gd name="connsiteX1" fmla="*/ 4360 w 15707"/>
                <a:gd name="connsiteY1" fmla="*/ 23375 h 34650"/>
                <a:gd name="connsiteX2" fmla="*/ 7038 w 15707"/>
                <a:gd name="connsiteY2" fmla="*/ 28875 h 34650"/>
                <a:gd name="connsiteX3" fmla="*/ 10689 w 15707"/>
                <a:gd name="connsiteY3" fmla="*/ 33793 h 34650"/>
                <a:gd name="connsiteX4" fmla="*/ 14783 w 15707"/>
                <a:gd name="connsiteY4" fmla="*/ 34650 h 34650"/>
                <a:gd name="connsiteX5" fmla="*/ 12978 w 15707"/>
                <a:gd name="connsiteY5" fmla="*/ 25988 h 34650"/>
                <a:gd name="connsiteX6" fmla="*/ 15707 w 15707"/>
                <a:gd name="connsiteY6" fmla="*/ 22840 h 34650"/>
                <a:gd name="connsiteX7" fmla="*/ 9545 w 15707"/>
                <a:gd name="connsiteY7" fmla="*/ 0 h 34650"/>
                <a:gd name="connsiteX8" fmla="*/ 0 w 15707"/>
                <a:gd name="connsiteY8" fmla="*/ 10281 h 34650"/>
                <a:gd name="connsiteX0" fmla="*/ 0 w 15707"/>
                <a:gd name="connsiteY0" fmla="*/ 10281 h 34925"/>
                <a:gd name="connsiteX1" fmla="*/ 4360 w 15707"/>
                <a:gd name="connsiteY1" fmla="*/ 23375 h 34925"/>
                <a:gd name="connsiteX2" fmla="*/ 7038 w 15707"/>
                <a:gd name="connsiteY2" fmla="*/ 28875 h 34925"/>
                <a:gd name="connsiteX3" fmla="*/ 10689 w 15707"/>
                <a:gd name="connsiteY3" fmla="*/ 33793 h 34925"/>
                <a:gd name="connsiteX4" fmla="*/ 15191 w 15707"/>
                <a:gd name="connsiteY4" fmla="*/ 34925 h 34925"/>
                <a:gd name="connsiteX5" fmla="*/ 12978 w 15707"/>
                <a:gd name="connsiteY5" fmla="*/ 25988 h 34925"/>
                <a:gd name="connsiteX6" fmla="*/ 15707 w 15707"/>
                <a:gd name="connsiteY6" fmla="*/ 22840 h 34925"/>
                <a:gd name="connsiteX7" fmla="*/ 9545 w 15707"/>
                <a:gd name="connsiteY7" fmla="*/ 0 h 34925"/>
                <a:gd name="connsiteX8" fmla="*/ 0 w 15707"/>
                <a:gd name="connsiteY8" fmla="*/ 10281 h 34925"/>
                <a:gd name="connsiteX0" fmla="*/ 0 w 15707"/>
                <a:gd name="connsiteY0" fmla="*/ 10144 h 34925"/>
                <a:gd name="connsiteX1" fmla="*/ 4360 w 15707"/>
                <a:gd name="connsiteY1" fmla="*/ 23375 h 34925"/>
                <a:gd name="connsiteX2" fmla="*/ 7038 w 15707"/>
                <a:gd name="connsiteY2" fmla="*/ 28875 h 34925"/>
                <a:gd name="connsiteX3" fmla="*/ 10689 w 15707"/>
                <a:gd name="connsiteY3" fmla="*/ 33793 h 34925"/>
                <a:gd name="connsiteX4" fmla="*/ 15191 w 15707"/>
                <a:gd name="connsiteY4" fmla="*/ 34925 h 34925"/>
                <a:gd name="connsiteX5" fmla="*/ 12978 w 15707"/>
                <a:gd name="connsiteY5" fmla="*/ 25988 h 34925"/>
                <a:gd name="connsiteX6" fmla="*/ 15707 w 15707"/>
                <a:gd name="connsiteY6" fmla="*/ 22840 h 34925"/>
                <a:gd name="connsiteX7" fmla="*/ 9545 w 15707"/>
                <a:gd name="connsiteY7" fmla="*/ 0 h 34925"/>
                <a:gd name="connsiteX8" fmla="*/ 0 w 15707"/>
                <a:gd name="connsiteY8" fmla="*/ 10144 h 34925"/>
                <a:gd name="connsiteX0" fmla="*/ 0 w 15707"/>
                <a:gd name="connsiteY0" fmla="*/ 10144 h 34925"/>
                <a:gd name="connsiteX1" fmla="*/ 4360 w 15707"/>
                <a:gd name="connsiteY1" fmla="*/ 23375 h 34925"/>
                <a:gd name="connsiteX2" fmla="*/ 7038 w 15707"/>
                <a:gd name="connsiteY2" fmla="*/ 28875 h 34925"/>
                <a:gd name="connsiteX3" fmla="*/ 10689 w 15707"/>
                <a:gd name="connsiteY3" fmla="*/ 33793 h 34925"/>
                <a:gd name="connsiteX4" fmla="*/ 15191 w 15707"/>
                <a:gd name="connsiteY4" fmla="*/ 34925 h 34925"/>
                <a:gd name="connsiteX5" fmla="*/ 12978 w 15707"/>
                <a:gd name="connsiteY5" fmla="*/ 25988 h 34925"/>
                <a:gd name="connsiteX6" fmla="*/ 15707 w 15707"/>
                <a:gd name="connsiteY6" fmla="*/ 22840 h 34925"/>
                <a:gd name="connsiteX7" fmla="*/ 9487 w 15707"/>
                <a:gd name="connsiteY7" fmla="*/ 0 h 34925"/>
                <a:gd name="connsiteX8" fmla="*/ 0 w 15707"/>
                <a:gd name="connsiteY8" fmla="*/ 10144 h 34925"/>
                <a:gd name="connsiteX0" fmla="*/ 0 w 15649"/>
                <a:gd name="connsiteY0" fmla="*/ 10006 h 34925"/>
                <a:gd name="connsiteX1" fmla="*/ 4302 w 15649"/>
                <a:gd name="connsiteY1" fmla="*/ 23375 h 34925"/>
                <a:gd name="connsiteX2" fmla="*/ 6980 w 15649"/>
                <a:gd name="connsiteY2" fmla="*/ 28875 h 34925"/>
                <a:gd name="connsiteX3" fmla="*/ 10631 w 15649"/>
                <a:gd name="connsiteY3" fmla="*/ 33793 h 34925"/>
                <a:gd name="connsiteX4" fmla="*/ 15133 w 15649"/>
                <a:gd name="connsiteY4" fmla="*/ 34925 h 34925"/>
                <a:gd name="connsiteX5" fmla="*/ 12920 w 15649"/>
                <a:gd name="connsiteY5" fmla="*/ 25988 h 34925"/>
                <a:gd name="connsiteX6" fmla="*/ 15649 w 15649"/>
                <a:gd name="connsiteY6" fmla="*/ 22840 h 34925"/>
                <a:gd name="connsiteX7" fmla="*/ 9429 w 15649"/>
                <a:gd name="connsiteY7" fmla="*/ 0 h 34925"/>
                <a:gd name="connsiteX8" fmla="*/ 0 w 15649"/>
                <a:gd name="connsiteY8" fmla="*/ 10006 h 34925"/>
                <a:gd name="connsiteX0" fmla="*/ 0 w 15824"/>
                <a:gd name="connsiteY0" fmla="*/ 10143 h 34925"/>
                <a:gd name="connsiteX1" fmla="*/ 4477 w 15824"/>
                <a:gd name="connsiteY1" fmla="*/ 23375 h 34925"/>
                <a:gd name="connsiteX2" fmla="*/ 7155 w 15824"/>
                <a:gd name="connsiteY2" fmla="*/ 28875 h 34925"/>
                <a:gd name="connsiteX3" fmla="*/ 10806 w 15824"/>
                <a:gd name="connsiteY3" fmla="*/ 33793 h 34925"/>
                <a:gd name="connsiteX4" fmla="*/ 15308 w 15824"/>
                <a:gd name="connsiteY4" fmla="*/ 34925 h 34925"/>
                <a:gd name="connsiteX5" fmla="*/ 13095 w 15824"/>
                <a:gd name="connsiteY5" fmla="*/ 25988 h 34925"/>
                <a:gd name="connsiteX6" fmla="*/ 15824 w 15824"/>
                <a:gd name="connsiteY6" fmla="*/ 22840 h 34925"/>
                <a:gd name="connsiteX7" fmla="*/ 9604 w 15824"/>
                <a:gd name="connsiteY7" fmla="*/ 0 h 34925"/>
                <a:gd name="connsiteX8" fmla="*/ 0 w 15824"/>
                <a:gd name="connsiteY8" fmla="*/ 10143 h 34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824" h="34925">
                  <a:moveTo>
                    <a:pt x="0" y="10143"/>
                  </a:moveTo>
                  <a:lnTo>
                    <a:pt x="4477" y="23375"/>
                  </a:lnTo>
                  <a:lnTo>
                    <a:pt x="7155" y="28875"/>
                  </a:lnTo>
                  <a:lnTo>
                    <a:pt x="10806" y="33793"/>
                  </a:lnTo>
                  <a:lnTo>
                    <a:pt x="15308" y="34925"/>
                  </a:lnTo>
                  <a:lnTo>
                    <a:pt x="13095" y="25988"/>
                  </a:lnTo>
                  <a:lnTo>
                    <a:pt x="15824" y="22840"/>
                  </a:lnTo>
                  <a:lnTo>
                    <a:pt x="9604" y="0"/>
                  </a:lnTo>
                  <a:lnTo>
                    <a:pt x="0" y="10143"/>
                  </a:lnTo>
                  <a:close/>
                </a:path>
              </a:pathLst>
            </a:custGeom>
            <a:solidFill>
              <a:schemeClr val="accent1">
                <a:lumMod val="20000"/>
                <a:lumOff val="80000"/>
              </a:schemeClr>
            </a:solidFill>
            <a:ln w="9525">
              <a:solidFill>
                <a:srgbClr val="000000"/>
              </a:solidFill>
              <a:round/>
              <a:headEnd/>
              <a:tailEnd/>
            </a:ln>
          </p:spPr>
          <p:txBody>
            <a:bodyPr lIns="74295" tIns="8891" rIns="74295" bIns="889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40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453" name="Text Box 130"/>
            <p:cNvSpPr txBox="1">
              <a:spLocks noChangeArrowheads="1"/>
            </p:cNvSpPr>
            <p:nvPr/>
          </p:nvSpPr>
          <p:spPr bwMode="auto">
            <a:xfrm>
              <a:off x="3705235" y="2399434"/>
              <a:ext cx="804863" cy="1790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ctr" defTabSz="914400" rtl="0" eaLnBrk="1" fontAlgn="auto" latinLnBrk="0" hangingPunct="1">
                <a:lnSpc>
                  <a:spcPct val="100000"/>
                </a:lnSpc>
                <a:spcBef>
                  <a:spcPct val="50000"/>
                </a:spcBef>
                <a:spcAft>
                  <a:spcPts val="0"/>
                </a:spcAft>
                <a:buClrTx/>
                <a:buSzTx/>
                <a:buFontTx/>
                <a:buNone/>
                <a:tabLst/>
                <a:defRPr/>
              </a:pPr>
              <a:r>
                <a:rPr kumimoji="1" lang="ja-JP" altLang="en-US" sz="3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アートグレイス・</a:t>
              </a:r>
              <a:br>
                <a:rPr kumimoji="1" lang="ja-JP" altLang="en-US" sz="3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br>
              <a:r>
                <a:rPr kumimoji="1" lang="ja-JP" altLang="en-US" sz="3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ウェディング</a:t>
              </a:r>
              <a:br>
                <a:rPr kumimoji="1" lang="ja-JP" altLang="en-US" sz="3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br>
              <a:r>
                <a:rPr kumimoji="1" lang="ja-JP" altLang="en-US" sz="3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コースト</a:t>
              </a:r>
            </a:p>
          </p:txBody>
        </p:sp>
        <p:sp>
          <p:nvSpPr>
            <p:cNvPr id="454" name="Freeform 9" descr="5%"/>
            <p:cNvSpPr>
              <a:spLocks/>
            </p:cNvSpPr>
            <p:nvPr/>
          </p:nvSpPr>
          <p:spPr bwMode="auto">
            <a:xfrm>
              <a:off x="4500563" y="2171484"/>
              <a:ext cx="431800" cy="398463"/>
            </a:xfrm>
            <a:custGeom>
              <a:avLst/>
              <a:gdLst>
                <a:gd name="T0" fmla="*/ 0 w 4893"/>
                <a:gd name="T1" fmla="*/ 2147483646 h 5974"/>
                <a:gd name="T2" fmla="*/ 2147483646 w 4893"/>
                <a:gd name="T3" fmla="*/ 2147483646 h 5974"/>
                <a:gd name="T4" fmla="*/ 2147483646 w 4893"/>
                <a:gd name="T5" fmla="*/ 2147483646 h 5974"/>
                <a:gd name="T6" fmla="*/ 2147483646 w 4893"/>
                <a:gd name="T7" fmla="*/ 0 h 5974"/>
                <a:gd name="T8" fmla="*/ 0 w 4893"/>
                <a:gd name="T9" fmla="*/ 2147483646 h 5974"/>
                <a:gd name="T10" fmla="*/ 0 60000 65536"/>
                <a:gd name="T11" fmla="*/ 0 60000 65536"/>
                <a:gd name="T12" fmla="*/ 0 60000 65536"/>
                <a:gd name="T13" fmla="*/ 0 60000 65536"/>
                <a:gd name="T14" fmla="*/ 0 60000 65536"/>
                <a:gd name="T15" fmla="*/ 0 w 4893"/>
                <a:gd name="T16" fmla="*/ 0 h 5974"/>
                <a:gd name="T17" fmla="*/ 4893 w 4893"/>
                <a:gd name="T18" fmla="*/ 5974 h 5974"/>
                <a:gd name="connsiteX0" fmla="*/ 0 w 12114"/>
                <a:gd name="connsiteY0" fmla="*/ 906 h 8925"/>
                <a:gd name="connsiteX1" fmla="*/ 6794 w 12114"/>
                <a:gd name="connsiteY1" fmla="*/ 8925 h 8925"/>
                <a:gd name="connsiteX2" fmla="*/ 12114 w 12114"/>
                <a:gd name="connsiteY2" fmla="*/ 6801 h 8925"/>
                <a:gd name="connsiteX3" fmla="*/ 9788 w 12114"/>
                <a:gd name="connsiteY3" fmla="*/ 0 h 8925"/>
                <a:gd name="connsiteX4" fmla="*/ 0 w 12114"/>
                <a:gd name="connsiteY4" fmla="*/ 906 h 8925"/>
                <a:gd name="connsiteX0" fmla="*/ 0 w 10000"/>
                <a:gd name="connsiteY0" fmla="*/ 1015 h 10000"/>
                <a:gd name="connsiteX1" fmla="*/ 5608 w 10000"/>
                <a:gd name="connsiteY1" fmla="*/ 10000 h 10000"/>
                <a:gd name="connsiteX2" fmla="*/ 10000 w 10000"/>
                <a:gd name="connsiteY2" fmla="*/ 7620 h 10000"/>
                <a:gd name="connsiteX3" fmla="*/ 8080 w 10000"/>
                <a:gd name="connsiteY3" fmla="*/ 0 h 10000"/>
                <a:gd name="connsiteX4" fmla="*/ 0 w 10000"/>
                <a:gd name="connsiteY4" fmla="*/ 1015 h 10000"/>
                <a:gd name="connsiteX0" fmla="*/ 243 w 10243"/>
                <a:gd name="connsiteY0" fmla="*/ 1015 h 7931"/>
                <a:gd name="connsiteX1" fmla="*/ 0 w 10243"/>
                <a:gd name="connsiteY1" fmla="*/ 7931 h 7931"/>
                <a:gd name="connsiteX2" fmla="*/ 10243 w 10243"/>
                <a:gd name="connsiteY2" fmla="*/ 7620 h 7931"/>
                <a:gd name="connsiteX3" fmla="*/ 8323 w 10243"/>
                <a:gd name="connsiteY3" fmla="*/ 0 h 7931"/>
                <a:gd name="connsiteX4" fmla="*/ 243 w 10243"/>
                <a:gd name="connsiteY4" fmla="*/ 1015 h 7931"/>
                <a:gd name="connsiteX0" fmla="*/ 37 w 10000"/>
                <a:gd name="connsiteY0" fmla="*/ 990 h 10000"/>
                <a:gd name="connsiteX1" fmla="*/ 0 w 10000"/>
                <a:gd name="connsiteY1" fmla="*/ 10000 h 10000"/>
                <a:gd name="connsiteX2" fmla="*/ 10000 w 10000"/>
                <a:gd name="connsiteY2" fmla="*/ 9608 h 10000"/>
                <a:gd name="connsiteX3" fmla="*/ 8126 w 10000"/>
                <a:gd name="connsiteY3" fmla="*/ 0 h 10000"/>
                <a:gd name="connsiteX4" fmla="*/ 37 w 10000"/>
                <a:gd name="connsiteY4" fmla="*/ 990 h 10000"/>
                <a:gd name="connsiteX0" fmla="*/ 37 w 10000"/>
                <a:gd name="connsiteY0" fmla="*/ 990 h 10000"/>
                <a:gd name="connsiteX1" fmla="*/ 0 w 10000"/>
                <a:gd name="connsiteY1" fmla="*/ 10000 h 10000"/>
                <a:gd name="connsiteX2" fmla="*/ 10000 w 10000"/>
                <a:gd name="connsiteY2" fmla="*/ 9608 h 10000"/>
                <a:gd name="connsiteX3" fmla="*/ 8126 w 10000"/>
                <a:gd name="connsiteY3" fmla="*/ 0 h 10000"/>
                <a:gd name="connsiteX4" fmla="*/ 37 w 10000"/>
                <a:gd name="connsiteY4" fmla="*/ 990 h 10000"/>
                <a:gd name="connsiteX0" fmla="*/ 37 w 10000"/>
                <a:gd name="connsiteY0" fmla="*/ 121 h 9131"/>
                <a:gd name="connsiteX1" fmla="*/ 0 w 10000"/>
                <a:gd name="connsiteY1" fmla="*/ 9131 h 9131"/>
                <a:gd name="connsiteX2" fmla="*/ 10000 w 10000"/>
                <a:gd name="connsiteY2" fmla="*/ 8739 h 9131"/>
                <a:gd name="connsiteX3" fmla="*/ 8627 w 10000"/>
                <a:gd name="connsiteY3" fmla="*/ 0 h 9131"/>
                <a:gd name="connsiteX4" fmla="*/ 37 w 10000"/>
                <a:gd name="connsiteY4" fmla="*/ 121 h 9131"/>
                <a:gd name="connsiteX0" fmla="*/ 37 w 8705"/>
                <a:gd name="connsiteY0" fmla="*/ 133 h 10364"/>
                <a:gd name="connsiteX1" fmla="*/ 0 w 8705"/>
                <a:gd name="connsiteY1" fmla="*/ 10000 h 10364"/>
                <a:gd name="connsiteX2" fmla="*/ 8397 w 8705"/>
                <a:gd name="connsiteY2" fmla="*/ 10364 h 10364"/>
                <a:gd name="connsiteX3" fmla="*/ 8627 w 8705"/>
                <a:gd name="connsiteY3" fmla="*/ 0 h 10364"/>
                <a:gd name="connsiteX4" fmla="*/ 37 w 8705"/>
                <a:gd name="connsiteY4" fmla="*/ 133 h 10364"/>
                <a:gd name="connsiteX0" fmla="*/ 43 w 9910"/>
                <a:gd name="connsiteY0" fmla="*/ 128 h 10000"/>
                <a:gd name="connsiteX1" fmla="*/ 0 w 9910"/>
                <a:gd name="connsiteY1" fmla="*/ 9649 h 10000"/>
                <a:gd name="connsiteX2" fmla="*/ 9646 w 9910"/>
                <a:gd name="connsiteY2" fmla="*/ 10000 h 10000"/>
                <a:gd name="connsiteX3" fmla="*/ 9910 w 9910"/>
                <a:gd name="connsiteY3" fmla="*/ 0 h 10000"/>
                <a:gd name="connsiteX4" fmla="*/ 43 w 9910"/>
                <a:gd name="connsiteY4" fmla="*/ 128 h 10000"/>
                <a:gd name="connsiteX0" fmla="*/ 43 w 9734"/>
                <a:gd name="connsiteY0" fmla="*/ 128 h 10000"/>
                <a:gd name="connsiteX1" fmla="*/ 0 w 9734"/>
                <a:gd name="connsiteY1" fmla="*/ 9649 h 10000"/>
                <a:gd name="connsiteX2" fmla="*/ 9734 w 9734"/>
                <a:gd name="connsiteY2" fmla="*/ 10000 h 10000"/>
                <a:gd name="connsiteX3" fmla="*/ 9651 w 9734"/>
                <a:gd name="connsiteY3" fmla="*/ 0 h 10000"/>
                <a:gd name="connsiteX4" fmla="*/ 43 w 9734"/>
                <a:gd name="connsiteY4" fmla="*/ 128 h 10000"/>
                <a:gd name="connsiteX0" fmla="*/ 44 w 9920"/>
                <a:gd name="connsiteY0" fmla="*/ 128 h 9694"/>
                <a:gd name="connsiteX1" fmla="*/ 0 w 9920"/>
                <a:gd name="connsiteY1" fmla="*/ 9649 h 9694"/>
                <a:gd name="connsiteX2" fmla="*/ 9881 w 9920"/>
                <a:gd name="connsiteY2" fmla="*/ 9694 h 9694"/>
                <a:gd name="connsiteX3" fmla="*/ 9915 w 9920"/>
                <a:gd name="connsiteY3" fmla="*/ 0 h 9694"/>
                <a:gd name="connsiteX4" fmla="*/ 44 w 9920"/>
                <a:gd name="connsiteY4" fmla="*/ 128 h 9694"/>
                <a:gd name="connsiteX0" fmla="*/ 44 w 10000"/>
                <a:gd name="connsiteY0" fmla="*/ 0 h 9868"/>
                <a:gd name="connsiteX1" fmla="*/ 0 w 10000"/>
                <a:gd name="connsiteY1" fmla="*/ 9822 h 9868"/>
                <a:gd name="connsiteX2" fmla="*/ 9961 w 10000"/>
                <a:gd name="connsiteY2" fmla="*/ 9868 h 9868"/>
                <a:gd name="connsiteX3" fmla="*/ 9995 w 10000"/>
                <a:gd name="connsiteY3" fmla="*/ 342 h 9868"/>
                <a:gd name="connsiteX4" fmla="*/ 44 w 10000"/>
                <a:gd name="connsiteY4" fmla="*/ 0 h 9868"/>
                <a:gd name="connsiteX0" fmla="*/ 44 w 10000"/>
                <a:gd name="connsiteY0" fmla="*/ 0 h 10000"/>
                <a:gd name="connsiteX1" fmla="*/ 0 w 10000"/>
                <a:gd name="connsiteY1" fmla="*/ 9953 h 10000"/>
                <a:gd name="connsiteX2" fmla="*/ 9961 w 10000"/>
                <a:gd name="connsiteY2" fmla="*/ 10000 h 10000"/>
                <a:gd name="connsiteX3" fmla="*/ 9995 w 10000"/>
                <a:gd name="connsiteY3" fmla="*/ 27 h 10000"/>
                <a:gd name="connsiteX4" fmla="*/ 44 w 10000"/>
                <a:gd name="connsiteY4" fmla="*/ 0 h 10000"/>
                <a:gd name="connsiteX0" fmla="*/ 44 w 10081"/>
                <a:gd name="connsiteY0" fmla="*/ 0 h 10000"/>
                <a:gd name="connsiteX1" fmla="*/ 0 w 10081"/>
                <a:gd name="connsiteY1" fmla="*/ 9953 h 10000"/>
                <a:gd name="connsiteX2" fmla="*/ 10081 w 10081"/>
                <a:gd name="connsiteY2" fmla="*/ 10000 h 10000"/>
                <a:gd name="connsiteX3" fmla="*/ 9995 w 10081"/>
                <a:gd name="connsiteY3" fmla="*/ 27 h 10000"/>
                <a:gd name="connsiteX4" fmla="*/ 44 w 10081"/>
                <a:gd name="connsiteY4" fmla="*/ 0 h 10000"/>
                <a:gd name="connsiteX0" fmla="*/ 0 w 11816"/>
                <a:gd name="connsiteY0" fmla="*/ 3174 h 9974"/>
                <a:gd name="connsiteX1" fmla="*/ 1735 w 11816"/>
                <a:gd name="connsiteY1" fmla="*/ 9927 h 9974"/>
                <a:gd name="connsiteX2" fmla="*/ 11816 w 11816"/>
                <a:gd name="connsiteY2" fmla="*/ 9974 h 9974"/>
                <a:gd name="connsiteX3" fmla="*/ 11730 w 11816"/>
                <a:gd name="connsiteY3" fmla="*/ 1 h 9974"/>
                <a:gd name="connsiteX4" fmla="*/ 0 w 11816"/>
                <a:gd name="connsiteY4" fmla="*/ 3174 h 9974"/>
                <a:gd name="connsiteX0" fmla="*/ 0 w 10000"/>
                <a:gd name="connsiteY0" fmla="*/ 5427 h 12245"/>
                <a:gd name="connsiteX1" fmla="*/ 1468 w 10000"/>
                <a:gd name="connsiteY1" fmla="*/ 12198 h 12245"/>
                <a:gd name="connsiteX2" fmla="*/ 10000 w 10000"/>
                <a:gd name="connsiteY2" fmla="*/ 12245 h 12245"/>
                <a:gd name="connsiteX3" fmla="*/ 7217 w 10000"/>
                <a:gd name="connsiteY3" fmla="*/ 0 h 12245"/>
                <a:gd name="connsiteX4" fmla="*/ 0 w 10000"/>
                <a:gd name="connsiteY4" fmla="*/ 5427 h 12245"/>
                <a:gd name="connsiteX0" fmla="*/ 0 w 10000"/>
                <a:gd name="connsiteY0" fmla="*/ 5427 h 16048"/>
                <a:gd name="connsiteX1" fmla="*/ 4278 w 10000"/>
                <a:gd name="connsiteY1" fmla="*/ 16048 h 16048"/>
                <a:gd name="connsiteX2" fmla="*/ 10000 w 10000"/>
                <a:gd name="connsiteY2" fmla="*/ 12245 h 16048"/>
                <a:gd name="connsiteX3" fmla="*/ 7217 w 10000"/>
                <a:gd name="connsiteY3" fmla="*/ 0 h 16048"/>
                <a:gd name="connsiteX4" fmla="*/ 0 w 10000"/>
                <a:gd name="connsiteY4" fmla="*/ 5427 h 16048"/>
                <a:gd name="connsiteX0" fmla="*/ 0 w 11606"/>
                <a:gd name="connsiteY0" fmla="*/ 5427 h 16048"/>
                <a:gd name="connsiteX1" fmla="*/ 4278 w 11606"/>
                <a:gd name="connsiteY1" fmla="*/ 16048 h 16048"/>
                <a:gd name="connsiteX2" fmla="*/ 11606 w 11606"/>
                <a:gd name="connsiteY2" fmla="*/ 10320 h 16048"/>
                <a:gd name="connsiteX3" fmla="*/ 7217 w 11606"/>
                <a:gd name="connsiteY3" fmla="*/ 0 h 16048"/>
                <a:gd name="connsiteX4" fmla="*/ 0 w 11606"/>
                <a:gd name="connsiteY4" fmla="*/ 5427 h 16048"/>
                <a:gd name="connsiteX0" fmla="*/ 0 w 11606"/>
                <a:gd name="connsiteY0" fmla="*/ 5427 h 16048"/>
                <a:gd name="connsiteX1" fmla="*/ 4278 w 11606"/>
                <a:gd name="connsiteY1" fmla="*/ 16048 h 16048"/>
                <a:gd name="connsiteX2" fmla="*/ 11606 w 11606"/>
                <a:gd name="connsiteY2" fmla="*/ 10320 h 16048"/>
                <a:gd name="connsiteX3" fmla="*/ 7217 w 11606"/>
                <a:gd name="connsiteY3" fmla="*/ 0 h 16048"/>
                <a:gd name="connsiteX4" fmla="*/ 0 w 11606"/>
                <a:gd name="connsiteY4" fmla="*/ 5427 h 16048"/>
                <a:gd name="connsiteX0" fmla="*/ 0 w 11606"/>
                <a:gd name="connsiteY0" fmla="*/ 5427 h 16048"/>
                <a:gd name="connsiteX1" fmla="*/ 4278 w 11606"/>
                <a:gd name="connsiteY1" fmla="*/ 16048 h 16048"/>
                <a:gd name="connsiteX2" fmla="*/ 11606 w 11606"/>
                <a:gd name="connsiteY2" fmla="*/ 10320 h 16048"/>
                <a:gd name="connsiteX3" fmla="*/ 7217 w 11606"/>
                <a:gd name="connsiteY3" fmla="*/ 0 h 16048"/>
                <a:gd name="connsiteX4" fmla="*/ 0 w 11606"/>
                <a:gd name="connsiteY4" fmla="*/ 5427 h 16048"/>
                <a:gd name="connsiteX0" fmla="*/ 0 w 11606"/>
                <a:gd name="connsiteY0" fmla="*/ 5427 h 16048"/>
                <a:gd name="connsiteX1" fmla="*/ 4278 w 11606"/>
                <a:gd name="connsiteY1" fmla="*/ 16048 h 16048"/>
                <a:gd name="connsiteX2" fmla="*/ 11606 w 11606"/>
                <a:gd name="connsiteY2" fmla="*/ 10320 h 16048"/>
                <a:gd name="connsiteX3" fmla="*/ 7217 w 11606"/>
                <a:gd name="connsiteY3" fmla="*/ 0 h 16048"/>
                <a:gd name="connsiteX4" fmla="*/ 0 w 11606"/>
                <a:gd name="connsiteY4" fmla="*/ 5427 h 16048"/>
                <a:gd name="connsiteX0" fmla="*/ 0 w 11606"/>
                <a:gd name="connsiteY0" fmla="*/ 5908 h 16529"/>
                <a:gd name="connsiteX1" fmla="*/ 4278 w 11606"/>
                <a:gd name="connsiteY1" fmla="*/ 16529 h 16529"/>
                <a:gd name="connsiteX2" fmla="*/ 11606 w 11606"/>
                <a:gd name="connsiteY2" fmla="*/ 10801 h 16529"/>
                <a:gd name="connsiteX3" fmla="*/ 6916 w 11606"/>
                <a:gd name="connsiteY3" fmla="*/ 0 h 16529"/>
                <a:gd name="connsiteX4" fmla="*/ 0 w 11606"/>
                <a:gd name="connsiteY4" fmla="*/ 5908 h 16529"/>
                <a:gd name="connsiteX0" fmla="*/ 0 w 11606"/>
                <a:gd name="connsiteY0" fmla="*/ 5908 h 16529"/>
                <a:gd name="connsiteX1" fmla="*/ 4278 w 11606"/>
                <a:gd name="connsiteY1" fmla="*/ 16529 h 16529"/>
                <a:gd name="connsiteX2" fmla="*/ 11606 w 11606"/>
                <a:gd name="connsiteY2" fmla="*/ 10801 h 16529"/>
                <a:gd name="connsiteX3" fmla="*/ 7117 w 11606"/>
                <a:gd name="connsiteY3" fmla="*/ 0 h 16529"/>
                <a:gd name="connsiteX4" fmla="*/ 0 w 11606"/>
                <a:gd name="connsiteY4" fmla="*/ 5908 h 16529"/>
                <a:gd name="connsiteX0" fmla="*/ 0 w 11405"/>
                <a:gd name="connsiteY0" fmla="*/ 6389 h 16529"/>
                <a:gd name="connsiteX1" fmla="*/ 4077 w 11405"/>
                <a:gd name="connsiteY1" fmla="*/ 16529 h 16529"/>
                <a:gd name="connsiteX2" fmla="*/ 11405 w 11405"/>
                <a:gd name="connsiteY2" fmla="*/ 10801 h 16529"/>
                <a:gd name="connsiteX3" fmla="*/ 6916 w 11405"/>
                <a:gd name="connsiteY3" fmla="*/ 0 h 16529"/>
                <a:gd name="connsiteX4" fmla="*/ 0 w 11405"/>
                <a:gd name="connsiteY4" fmla="*/ 6389 h 16529"/>
                <a:gd name="connsiteX0" fmla="*/ 0 w 11405"/>
                <a:gd name="connsiteY0" fmla="*/ 6389 h 16529"/>
                <a:gd name="connsiteX1" fmla="*/ 4077 w 11405"/>
                <a:gd name="connsiteY1" fmla="*/ 16529 h 16529"/>
                <a:gd name="connsiteX2" fmla="*/ 11405 w 11405"/>
                <a:gd name="connsiteY2" fmla="*/ 10801 h 16529"/>
                <a:gd name="connsiteX3" fmla="*/ 6916 w 11405"/>
                <a:gd name="connsiteY3" fmla="*/ 0 h 16529"/>
                <a:gd name="connsiteX4" fmla="*/ 0 w 11405"/>
                <a:gd name="connsiteY4" fmla="*/ 6389 h 16529"/>
                <a:gd name="connsiteX0" fmla="*/ 0 w 11405"/>
                <a:gd name="connsiteY0" fmla="*/ 6389 h 16529"/>
                <a:gd name="connsiteX1" fmla="*/ 4077 w 11405"/>
                <a:gd name="connsiteY1" fmla="*/ 16529 h 16529"/>
                <a:gd name="connsiteX2" fmla="*/ 11405 w 11405"/>
                <a:gd name="connsiteY2" fmla="*/ 10801 h 16529"/>
                <a:gd name="connsiteX3" fmla="*/ 6916 w 11405"/>
                <a:gd name="connsiteY3" fmla="*/ 0 h 16529"/>
                <a:gd name="connsiteX4" fmla="*/ 0 w 11405"/>
                <a:gd name="connsiteY4" fmla="*/ 6389 h 16529"/>
                <a:gd name="connsiteX0" fmla="*/ 0 w 11505"/>
                <a:gd name="connsiteY0" fmla="*/ 6229 h 16529"/>
                <a:gd name="connsiteX1" fmla="*/ 4177 w 11505"/>
                <a:gd name="connsiteY1" fmla="*/ 16529 h 16529"/>
                <a:gd name="connsiteX2" fmla="*/ 11505 w 11505"/>
                <a:gd name="connsiteY2" fmla="*/ 10801 h 16529"/>
                <a:gd name="connsiteX3" fmla="*/ 7016 w 11505"/>
                <a:gd name="connsiteY3" fmla="*/ 0 h 16529"/>
                <a:gd name="connsiteX4" fmla="*/ 0 w 11505"/>
                <a:gd name="connsiteY4" fmla="*/ 6229 h 16529"/>
                <a:gd name="connsiteX0" fmla="*/ 0 w 11505"/>
                <a:gd name="connsiteY0" fmla="*/ 1096 h 11396"/>
                <a:gd name="connsiteX1" fmla="*/ 4177 w 11505"/>
                <a:gd name="connsiteY1" fmla="*/ 11396 h 11396"/>
                <a:gd name="connsiteX2" fmla="*/ 11505 w 11505"/>
                <a:gd name="connsiteY2" fmla="*/ 5668 h 11396"/>
                <a:gd name="connsiteX3" fmla="*/ 6815 w 11505"/>
                <a:gd name="connsiteY3" fmla="*/ 0 h 11396"/>
                <a:gd name="connsiteX4" fmla="*/ 0 w 11505"/>
                <a:gd name="connsiteY4" fmla="*/ 1096 h 11396"/>
                <a:gd name="connsiteX0" fmla="*/ 0 w 11505"/>
                <a:gd name="connsiteY0" fmla="*/ 6069 h 16369"/>
                <a:gd name="connsiteX1" fmla="*/ 4177 w 11505"/>
                <a:gd name="connsiteY1" fmla="*/ 16369 h 16369"/>
                <a:gd name="connsiteX2" fmla="*/ 11505 w 11505"/>
                <a:gd name="connsiteY2" fmla="*/ 10641 h 16369"/>
                <a:gd name="connsiteX3" fmla="*/ 6915 w 11505"/>
                <a:gd name="connsiteY3" fmla="*/ 0 h 16369"/>
                <a:gd name="connsiteX4" fmla="*/ 0 w 11505"/>
                <a:gd name="connsiteY4" fmla="*/ 6069 h 16369"/>
                <a:gd name="connsiteX0" fmla="*/ 0 w 10501"/>
                <a:gd name="connsiteY0" fmla="*/ 6069 h 16369"/>
                <a:gd name="connsiteX1" fmla="*/ 4177 w 10501"/>
                <a:gd name="connsiteY1" fmla="*/ 16369 h 16369"/>
                <a:gd name="connsiteX2" fmla="*/ 10501 w 10501"/>
                <a:gd name="connsiteY2" fmla="*/ 11283 h 16369"/>
                <a:gd name="connsiteX3" fmla="*/ 6915 w 10501"/>
                <a:gd name="connsiteY3" fmla="*/ 0 h 16369"/>
                <a:gd name="connsiteX4" fmla="*/ 0 w 10501"/>
                <a:gd name="connsiteY4" fmla="*/ 6069 h 16369"/>
                <a:gd name="connsiteX0" fmla="*/ 0 w 11304"/>
                <a:gd name="connsiteY0" fmla="*/ 6069 h 16369"/>
                <a:gd name="connsiteX1" fmla="*/ 4177 w 11304"/>
                <a:gd name="connsiteY1" fmla="*/ 16369 h 16369"/>
                <a:gd name="connsiteX2" fmla="*/ 11304 w 11304"/>
                <a:gd name="connsiteY2" fmla="*/ 10481 h 16369"/>
                <a:gd name="connsiteX3" fmla="*/ 6915 w 11304"/>
                <a:gd name="connsiteY3" fmla="*/ 0 h 16369"/>
                <a:gd name="connsiteX4" fmla="*/ 0 w 11304"/>
                <a:gd name="connsiteY4" fmla="*/ 6069 h 16369"/>
                <a:gd name="connsiteX0" fmla="*/ 0 w 11304"/>
                <a:gd name="connsiteY0" fmla="*/ 6466 h 16766"/>
                <a:gd name="connsiteX1" fmla="*/ 4177 w 11304"/>
                <a:gd name="connsiteY1" fmla="*/ 16766 h 16766"/>
                <a:gd name="connsiteX2" fmla="*/ 11304 w 11304"/>
                <a:gd name="connsiteY2" fmla="*/ 10878 h 16766"/>
                <a:gd name="connsiteX3" fmla="*/ 6998 w 11304"/>
                <a:gd name="connsiteY3" fmla="*/ 0 h 16766"/>
                <a:gd name="connsiteX4" fmla="*/ 0 w 11304"/>
                <a:gd name="connsiteY4" fmla="*/ 6466 h 16766"/>
                <a:gd name="connsiteX0" fmla="*/ 0 w 11387"/>
                <a:gd name="connsiteY0" fmla="*/ 6466 h 16766"/>
                <a:gd name="connsiteX1" fmla="*/ 4260 w 11387"/>
                <a:gd name="connsiteY1" fmla="*/ 16766 h 16766"/>
                <a:gd name="connsiteX2" fmla="*/ 11387 w 11387"/>
                <a:gd name="connsiteY2" fmla="*/ 10878 h 16766"/>
                <a:gd name="connsiteX3" fmla="*/ 7081 w 11387"/>
                <a:gd name="connsiteY3" fmla="*/ 0 h 16766"/>
                <a:gd name="connsiteX4" fmla="*/ 0 w 11387"/>
                <a:gd name="connsiteY4" fmla="*/ 6466 h 167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387" h="16766">
                  <a:moveTo>
                    <a:pt x="0" y="6466"/>
                  </a:moveTo>
                  <a:lnTo>
                    <a:pt x="4260" y="16766"/>
                  </a:lnTo>
                  <a:lnTo>
                    <a:pt x="11387" y="10878"/>
                  </a:lnTo>
                  <a:lnTo>
                    <a:pt x="7081" y="0"/>
                  </a:lnTo>
                  <a:lnTo>
                    <a:pt x="0" y="6466"/>
                  </a:lnTo>
                  <a:close/>
                </a:path>
              </a:pathLst>
            </a:custGeom>
            <a:solidFill>
              <a:schemeClr val="accent1">
                <a:lumMod val="20000"/>
                <a:lumOff val="80000"/>
              </a:schemeClr>
            </a:solidFill>
            <a:ln w="9525">
              <a:solidFill>
                <a:srgbClr val="000000"/>
              </a:solidFill>
              <a:prstDash val="solid"/>
              <a:round/>
              <a:headEnd/>
              <a:tailEnd/>
            </a:ln>
          </p:spPr>
          <p:txBody>
            <a:bodyPr lIns="74295" tIns="8891" rIns="74295" bIns="889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40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455" name="Freeform 9" descr="5%"/>
            <p:cNvSpPr>
              <a:spLocks/>
            </p:cNvSpPr>
            <p:nvPr/>
          </p:nvSpPr>
          <p:spPr bwMode="auto">
            <a:xfrm>
              <a:off x="4903796" y="2115920"/>
              <a:ext cx="365125" cy="285751"/>
            </a:xfrm>
            <a:custGeom>
              <a:avLst/>
              <a:gdLst>
                <a:gd name="T0" fmla="*/ 0 w 4893"/>
                <a:gd name="T1" fmla="*/ 2147483646 h 5974"/>
                <a:gd name="T2" fmla="*/ 2147483646 w 4893"/>
                <a:gd name="T3" fmla="*/ 2147483646 h 5974"/>
                <a:gd name="T4" fmla="*/ 2147483646 w 4893"/>
                <a:gd name="T5" fmla="*/ 2147483646 h 5974"/>
                <a:gd name="T6" fmla="*/ 2147483646 w 4893"/>
                <a:gd name="T7" fmla="*/ 0 h 5974"/>
                <a:gd name="T8" fmla="*/ 0 w 4893"/>
                <a:gd name="T9" fmla="*/ 2147483646 h 5974"/>
                <a:gd name="T10" fmla="*/ 0 60000 65536"/>
                <a:gd name="T11" fmla="*/ 0 60000 65536"/>
                <a:gd name="T12" fmla="*/ 0 60000 65536"/>
                <a:gd name="T13" fmla="*/ 0 60000 65536"/>
                <a:gd name="T14" fmla="*/ 0 60000 65536"/>
                <a:gd name="T15" fmla="*/ 0 w 4893"/>
                <a:gd name="T16" fmla="*/ 0 h 5974"/>
                <a:gd name="T17" fmla="*/ 4893 w 4893"/>
                <a:gd name="T18" fmla="*/ 5974 h 5974"/>
                <a:gd name="connsiteX0" fmla="*/ 0 w 12114"/>
                <a:gd name="connsiteY0" fmla="*/ 906 h 8925"/>
                <a:gd name="connsiteX1" fmla="*/ 6794 w 12114"/>
                <a:gd name="connsiteY1" fmla="*/ 8925 h 8925"/>
                <a:gd name="connsiteX2" fmla="*/ 12114 w 12114"/>
                <a:gd name="connsiteY2" fmla="*/ 6801 h 8925"/>
                <a:gd name="connsiteX3" fmla="*/ 9788 w 12114"/>
                <a:gd name="connsiteY3" fmla="*/ 0 h 8925"/>
                <a:gd name="connsiteX4" fmla="*/ 0 w 12114"/>
                <a:gd name="connsiteY4" fmla="*/ 906 h 8925"/>
                <a:gd name="connsiteX0" fmla="*/ 0 w 10000"/>
                <a:gd name="connsiteY0" fmla="*/ 1015 h 10000"/>
                <a:gd name="connsiteX1" fmla="*/ 5608 w 10000"/>
                <a:gd name="connsiteY1" fmla="*/ 10000 h 10000"/>
                <a:gd name="connsiteX2" fmla="*/ 10000 w 10000"/>
                <a:gd name="connsiteY2" fmla="*/ 7620 h 10000"/>
                <a:gd name="connsiteX3" fmla="*/ 8080 w 10000"/>
                <a:gd name="connsiteY3" fmla="*/ 0 h 10000"/>
                <a:gd name="connsiteX4" fmla="*/ 0 w 10000"/>
                <a:gd name="connsiteY4" fmla="*/ 1015 h 10000"/>
                <a:gd name="connsiteX0" fmla="*/ 243 w 10243"/>
                <a:gd name="connsiteY0" fmla="*/ 1015 h 7931"/>
                <a:gd name="connsiteX1" fmla="*/ 0 w 10243"/>
                <a:gd name="connsiteY1" fmla="*/ 7931 h 7931"/>
                <a:gd name="connsiteX2" fmla="*/ 10243 w 10243"/>
                <a:gd name="connsiteY2" fmla="*/ 7620 h 7931"/>
                <a:gd name="connsiteX3" fmla="*/ 8323 w 10243"/>
                <a:gd name="connsiteY3" fmla="*/ 0 h 7931"/>
                <a:gd name="connsiteX4" fmla="*/ 243 w 10243"/>
                <a:gd name="connsiteY4" fmla="*/ 1015 h 7931"/>
                <a:gd name="connsiteX0" fmla="*/ 37 w 10000"/>
                <a:gd name="connsiteY0" fmla="*/ 990 h 10000"/>
                <a:gd name="connsiteX1" fmla="*/ 0 w 10000"/>
                <a:gd name="connsiteY1" fmla="*/ 10000 h 10000"/>
                <a:gd name="connsiteX2" fmla="*/ 10000 w 10000"/>
                <a:gd name="connsiteY2" fmla="*/ 9608 h 10000"/>
                <a:gd name="connsiteX3" fmla="*/ 8126 w 10000"/>
                <a:gd name="connsiteY3" fmla="*/ 0 h 10000"/>
                <a:gd name="connsiteX4" fmla="*/ 37 w 10000"/>
                <a:gd name="connsiteY4" fmla="*/ 990 h 10000"/>
                <a:gd name="connsiteX0" fmla="*/ 37 w 10000"/>
                <a:gd name="connsiteY0" fmla="*/ 990 h 10000"/>
                <a:gd name="connsiteX1" fmla="*/ 0 w 10000"/>
                <a:gd name="connsiteY1" fmla="*/ 10000 h 10000"/>
                <a:gd name="connsiteX2" fmla="*/ 10000 w 10000"/>
                <a:gd name="connsiteY2" fmla="*/ 9608 h 10000"/>
                <a:gd name="connsiteX3" fmla="*/ 8126 w 10000"/>
                <a:gd name="connsiteY3" fmla="*/ 0 h 10000"/>
                <a:gd name="connsiteX4" fmla="*/ 37 w 10000"/>
                <a:gd name="connsiteY4" fmla="*/ 990 h 10000"/>
                <a:gd name="connsiteX0" fmla="*/ 37 w 10000"/>
                <a:gd name="connsiteY0" fmla="*/ 121 h 9131"/>
                <a:gd name="connsiteX1" fmla="*/ 0 w 10000"/>
                <a:gd name="connsiteY1" fmla="*/ 9131 h 9131"/>
                <a:gd name="connsiteX2" fmla="*/ 10000 w 10000"/>
                <a:gd name="connsiteY2" fmla="*/ 8739 h 9131"/>
                <a:gd name="connsiteX3" fmla="*/ 8627 w 10000"/>
                <a:gd name="connsiteY3" fmla="*/ 0 h 9131"/>
                <a:gd name="connsiteX4" fmla="*/ 37 w 10000"/>
                <a:gd name="connsiteY4" fmla="*/ 121 h 9131"/>
                <a:gd name="connsiteX0" fmla="*/ 37 w 8705"/>
                <a:gd name="connsiteY0" fmla="*/ 133 h 10364"/>
                <a:gd name="connsiteX1" fmla="*/ 0 w 8705"/>
                <a:gd name="connsiteY1" fmla="*/ 10000 h 10364"/>
                <a:gd name="connsiteX2" fmla="*/ 8397 w 8705"/>
                <a:gd name="connsiteY2" fmla="*/ 10364 h 10364"/>
                <a:gd name="connsiteX3" fmla="*/ 8627 w 8705"/>
                <a:gd name="connsiteY3" fmla="*/ 0 h 10364"/>
                <a:gd name="connsiteX4" fmla="*/ 37 w 8705"/>
                <a:gd name="connsiteY4" fmla="*/ 133 h 10364"/>
                <a:gd name="connsiteX0" fmla="*/ 43 w 9910"/>
                <a:gd name="connsiteY0" fmla="*/ 128 h 10000"/>
                <a:gd name="connsiteX1" fmla="*/ 0 w 9910"/>
                <a:gd name="connsiteY1" fmla="*/ 9649 h 10000"/>
                <a:gd name="connsiteX2" fmla="*/ 9646 w 9910"/>
                <a:gd name="connsiteY2" fmla="*/ 10000 h 10000"/>
                <a:gd name="connsiteX3" fmla="*/ 9910 w 9910"/>
                <a:gd name="connsiteY3" fmla="*/ 0 h 10000"/>
                <a:gd name="connsiteX4" fmla="*/ 43 w 9910"/>
                <a:gd name="connsiteY4" fmla="*/ 128 h 10000"/>
                <a:gd name="connsiteX0" fmla="*/ 43 w 9734"/>
                <a:gd name="connsiteY0" fmla="*/ 128 h 10000"/>
                <a:gd name="connsiteX1" fmla="*/ 0 w 9734"/>
                <a:gd name="connsiteY1" fmla="*/ 9649 h 10000"/>
                <a:gd name="connsiteX2" fmla="*/ 9734 w 9734"/>
                <a:gd name="connsiteY2" fmla="*/ 10000 h 10000"/>
                <a:gd name="connsiteX3" fmla="*/ 9651 w 9734"/>
                <a:gd name="connsiteY3" fmla="*/ 0 h 10000"/>
                <a:gd name="connsiteX4" fmla="*/ 43 w 9734"/>
                <a:gd name="connsiteY4" fmla="*/ 128 h 10000"/>
                <a:gd name="connsiteX0" fmla="*/ 44 w 9920"/>
                <a:gd name="connsiteY0" fmla="*/ 128 h 9694"/>
                <a:gd name="connsiteX1" fmla="*/ 0 w 9920"/>
                <a:gd name="connsiteY1" fmla="*/ 9649 h 9694"/>
                <a:gd name="connsiteX2" fmla="*/ 9881 w 9920"/>
                <a:gd name="connsiteY2" fmla="*/ 9694 h 9694"/>
                <a:gd name="connsiteX3" fmla="*/ 9915 w 9920"/>
                <a:gd name="connsiteY3" fmla="*/ 0 h 9694"/>
                <a:gd name="connsiteX4" fmla="*/ 44 w 9920"/>
                <a:gd name="connsiteY4" fmla="*/ 128 h 9694"/>
                <a:gd name="connsiteX0" fmla="*/ 44 w 10000"/>
                <a:gd name="connsiteY0" fmla="*/ 0 h 9868"/>
                <a:gd name="connsiteX1" fmla="*/ 0 w 10000"/>
                <a:gd name="connsiteY1" fmla="*/ 9822 h 9868"/>
                <a:gd name="connsiteX2" fmla="*/ 9961 w 10000"/>
                <a:gd name="connsiteY2" fmla="*/ 9868 h 9868"/>
                <a:gd name="connsiteX3" fmla="*/ 9995 w 10000"/>
                <a:gd name="connsiteY3" fmla="*/ 342 h 9868"/>
                <a:gd name="connsiteX4" fmla="*/ 44 w 10000"/>
                <a:gd name="connsiteY4" fmla="*/ 0 h 9868"/>
                <a:gd name="connsiteX0" fmla="*/ 44 w 10000"/>
                <a:gd name="connsiteY0" fmla="*/ 0 h 10000"/>
                <a:gd name="connsiteX1" fmla="*/ 0 w 10000"/>
                <a:gd name="connsiteY1" fmla="*/ 9953 h 10000"/>
                <a:gd name="connsiteX2" fmla="*/ 9961 w 10000"/>
                <a:gd name="connsiteY2" fmla="*/ 10000 h 10000"/>
                <a:gd name="connsiteX3" fmla="*/ 9995 w 10000"/>
                <a:gd name="connsiteY3" fmla="*/ 27 h 10000"/>
                <a:gd name="connsiteX4" fmla="*/ 44 w 10000"/>
                <a:gd name="connsiteY4" fmla="*/ 0 h 10000"/>
                <a:gd name="connsiteX0" fmla="*/ 44 w 10081"/>
                <a:gd name="connsiteY0" fmla="*/ 0 h 10000"/>
                <a:gd name="connsiteX1" fmla="*/ 0 w 10081"/>
                <a:gd name="connsiteY1" fmla="*/ 9953 h 10000"/>
                <a:gd name="connsiteX2" fmla="*/ 10081 w 10081"/>
                <a:gd name="connsiteY2" fmla="*/ 10000 h 10000"/>
                <a:gd name="connsiteX3" fmla="*/ 9995 w 10081"/>
                <a:gd name="connsiteY3" fmla="*/ 27 h 10000"/>
                <a:gd name="connsiteX4" fmla="*/ 44 w 10081"/>
                <a:gd name="connsiteY4" fmla="*/ 0 h 10000"/>
                <a:gd name="connsiteX0" fmla="*/ 0 w 11816"/>
                <a:gd name="connsiteY0" fmla="*/ 3174 h 9974"/>
                <a:gd name="connsiteX1" fmla="*/ 1735 w 11816"/>
                <a:gd name="connsiteY1" fmla="*/ 9927 h 9974"/>
                <a:gd name="connsiteX2" fmla="*/ 11816 w 11816"/>
                <a:gd name="connsiteY2" fmla="*/ 9974 h 9974"/>
                <a:gd name="connsiteX3" fmla="*/ 11730 w 11816"/>
                <a:gd name="connsiteY3" fmla="*/ 1 h 9974"/>
                <a:gd name="connsiteX4" fmla="*/ 0 w 11816"/>
                <a:gd name="connsiteY4" fmla="*/ 3174 h 9974"/>
                <a:gd name="connsiteX0" fmla="*/ 0 w 10000"/>
                <a:gd name="connsiteY0" fmla="*/ 5427 h 12245"/>
                <a:gd name="connsiteX1" fmla="*/ 1468 w 10000"/>
                <a:gd name="connsiteY1" fmla="*/ 12198 h 12245"/>
                <a:gd name="connsiteX2" fmla="*/ 10000 w 10000"/>
                <a:gd name="connsiteY2" fmla="*/ 12245 h 12245"/>
                <a:gd name="connsiteX3" fmla="*/ 7217 w 10000"/>
                <a:gd name="connsiteY3" fmla="*/ 0 h 12245"/>
                <a:gd name="connsiteX4" fmla="*/ 0 w 10000"/>
                <a:gd name="connsiteY4" fmla="*/ 5427 h 12245"/>
                <a:gd name="connsiteX0" fmla="*/ 0 w 10000"/>
                <a:gd name="connsiteY0" fmla="*/ 5427 h 16048"/>
                <a:gd name="connsiteX1" fmla="*/ 4278 w 10000"/>
                <a:gd name="connsiteY1" fmla="*/ 16048 h 16048"/>
                <a:gd name="connsiteX2" fmla="*/ 10000 w 10000"/>
                <a:gd name="connsiteY2" fmla="*/ 12245 h 16048"/>
                <a:gd name="connsiteX3" fmla="*/ 7217 w 10000"/>
                <a:gd name="connsiteY3" fmla="*/ 0 h 16048"/>
                <a:gd name="connsiteX4" fmla="*/ 0 w 10000"/>
                <a:gd name="connsiteY4" fmla="*/ 5427 h 16048"/>
                <a:gd name="connsiteX0" fmla="*/ 0 w 11606"/>
                <a:gd name="connsiteY0" fmla="*/ 5427 h 16048"/>
                <a:gd name="connsiteX1" fmla="*/ 4278 w 11606"/>
                <a:gd name="connsiteY1" fmla="*/ 16048 h 16048"/>
                <a:gd name="connsiteX2" fmla="*/ 11606 w 11606"/>
                <a:gd name="connsiteY2" fmla="*/ 10320 h 16048"/>
                <a:gd name="connsiteX3" fmla="*/ 7217 w 11606"/>
                <a:gd name="connsiteY3" fmla="*/ 0 h 16048"/>
                <a:gd name="connsiteX4" fmla="*/ 0 w 11606"/>
                <a:gd name="connsiteY4" fmla="*/ 5427 h 16048"/>
                <a:gd name="connsiteX0" fmla="*/ 0 w 11606"/>
                <a:gd name="connsiteY0" fmla="*/ 5427 h 16048"/>
                <a:gd name="connsiteX1" fmla="*/ 4278 w 11606"/>
                <a:gd name="connsiteY1" fmla="*/ 16048 h 16048"/>
                <a:gd name="connsiteX2" fmla="*/ 11606 w 11606"/>
                <a:gd name="connsiteY2" fmla="*/ 10320 h 16048"/>
                <a:gd name="connsiteX3" fmla="*/ 7217 w 11606"/>
                <a:gd name="connsiteY3" fmla="*/ 0 h 16048"/>
                <a:gd name="connsiteX4" fmla="*/ 0 w 11606"/>
                <a:gd name="connsiteY4" fmla="*/ 5427 h 16048"/>
                <a:gd name="connsiteX0" fmla="*/ 0 w 11606"/>
                <a:gd name="connsiteY0" fmla="*/ 5427 h 16048"/>
                <a:gd name="connsiteX1" fmla="*/ 4278 w 11606"/>
                <a:gd name="connsiteY1" fmla="*/ 16048 h 16048"/>
                <a:gd name="connsiteX2" fmla="*/ 11606 w 11606"/>
                <a:gd name="connsiteY2" fmla="*/ 10320 h 16048"/>
                <a:gd name="connsiteX3" fmla="*/ 7217 w 11606"/>
                <a:gd name="connsiteY3" fmla="*/ 0 h 16048"/>
                <a:gd name="connsiteX4" fmla="*/ 0 w 11606"/>
                <a:gd name="connsiteY4" fmla="*/ 5427 h 16048"/>
                <a:gd name="connsiteX0" fmla="*/ 0 w 11606"/>
                <a:gd name="connsiteY0" fmla="*/ 5427 h 16048"/>
                <a:gd name="connsiteX1" fmla="*/ 4278 w 11606"/>
                <a:gd name="connsiteY1" fmla="*/ 16048 h 16048"/>
                <a:gd name="connsiteX2" fmla="*/ 11606 w 11606"/>
                <a:gd name="connsiteY2" fmla="*/ 10320 h 16048"/>
                <a:gd name="connsiteX3" fmla="*/ 7217 w 11606"/>
                <a:gd name="connsiteY3" fmla="*/ 0 h 16048"/>
                <a:gd name="connsiteX4" fmla="*/ 0 w 11606"/>
                <a:gd name="connsiteY4" fmla="*/ 5427 h 16048"/>
                <a:gd name="connsiteX0" fmla="*/ 0 w 11606"/>
                <a:gd name="connsiteY0" fmla="*/ 5908 h 16529"/>
                <a:gd name="connsiteX1" fmla="*/ 4278 w 11606"/>
                <a:gd name="connsiteY1" fmla="*/ 16529 h 16529"/>
                <a:gd name="connsiteX2" fmla="*/ 11606 w 11606"/>
                <a:gd name="connsiteY2" fmla="*/ 10801 h 16529"/>
                <a:gd name="connsiteX3" fmla="*/ 6916 w 11606"/>
                <a:gd name="connsiteY3" fmla="*/ 0 h 16529"/>
                <a:gd name="connsiteX4" fmla="*/ 0 w 11606"/>
                <a:gd name="connsiteY4" fmla="*/ 5908 h 16529"/>
                <a:gd name="connsiteX0" fmla="*/ 0 w 11606"/>
                <a:gd name="connsiteY0" fmla="*/ 5908 h 16529"/>
                <a:gd name="connsiteX1" fmla="*/ 4278 w 11606"/>
                <a:gd name="connsiteY1" fmla="*/ 16529 h 16529"/>
                <a:gd name="connsiteX2" fmla="*/ 11606 w 11606"/>
                <a:gd name="connsiteY2" fmla="*/ 10801 h 16529"/>
                <a:gd name="connsiteX3" fmla="*/ 7117 w 11606"/>
                <a:gd name="connsiteY3" fmla="*/ 0 h 16529"/>
                <a:gd name="connsiteX4" fmla="*/ 0 w 11606"/>
                <a:gd name="connsiteY4" fmla="*/ 5908 h 16529"/>
                <a:gd name="connsiteX0" fmla="*/ 0 w 11405"/>
                <a:gd name="connsiteY0" fmla="*/ 6389 h 16529"/>
                <a:gd name="connsiteX1" fmla="*/ 4077 w 11405"/>
                <a:gd name="connsiteY1" fmla="*/ 16529 h 16529"/>
                <a:gd name="connsiteX2" fmla="*/ 11405 w 11405"/>
                <a:gd name="connsiteY2" fmla="*/ 10801 h 16529"/>
                <a:gd name="connsiteX3" fmla="*/ 6916 w 11405"/>
                <a:gd name="connsiteY3" fmla="*/ 0 h 16529"/>
                <a:gd name="connsiteX4" fmla="*/ 0 w 11405"/>
                <a:gd name="connsiteY4" fmla="*/ 6389 h 16529"/>
                <a:gd name="connsiteX0" fmla="*/ 0 w 11405"/>
                <a:gd name="connsiteY0" fmla="*/ 6389 h 16529"/>
                <a:gd name="connsiteX1" fmla="*/ 4077 w 11405"/>
                <a:gd name="connsiteY1" fmla="*/ 16529 h 16529"/>
                <a:gd name="connsiteX2" fmla="*/ 11405 w 11405"/>
                <a:gd name="connsiteY2" fmla="*/ 10801 h 16529"/>
                <a:gd name="connsiteX3" fmla="*/ 6916 w 11405"/>
                <a:gd name="connsiteY3" fmla="*/ 0 h 16529"/>
                <a:gd name="connsiteX4" fmla="*/ 0 w 11405"/>
                <a:gd name="connsiteY4" fmla="*/ 6389 h 16529"/>
                <a:gd name="connsiteX0" fmla="*/ 0 w 11405"/>
                <a:gd name="connsiteY0" fmla="*/ 6389 h 16529"/>
                <a:gd name="connsiteX1" fmla="*/ 4077 w 11405"/>
                <a:gd name="connsiteY1" fmla="*/ 16529 h 16529"/>
                <a:gd name="connsiteX2" fmla="*/ 11405 w 11405"/>
                <a:gd name="connsiteY2" fmla="*/ 10801 h 16529"/>
                <a:gd name="connsiteX3" fmla="*/ 6916 w 11405"/>
                <a:gd name="connsiteY3" fmla="*/ 0 h 16529"/>
                <a:gd name="connsiteX4" fmla="*/ 0 w 11405"/>
                <a:gd name="connsiteY4" fmla="*/ 6389 h 16529"/>
                <a:gd name="connsiteX0" fmla="*/ 0 w 11505"/>
                <a:gd name="connsiteY0" fmla="*/ 6229 h 16529"/>
                <a:gd name="connsiteX1" fmla="*/ 4177 w 11505"/>
                <a:gd name="connsiteY1" fmla="*/ 16529 h 16529"/>
                <a:gd name="connsiteX2" fmla="*/ 11505 w 11505"/>
                <a:gd name="connsiteY2" fmla="*/ 10801 h 16529"/>
                <a:gd name="connsiteX3" fmla="*/ 7016 w 11505"/>
                <a:gd name="connsiteY3" fmla="*/ 0 h 16529"/>
                <a:gd name="connsiteX4" fmla="*/ 0 w 11505"/>
                <a:gd name="connsiteY4" fmla="*/ 6229 h 16529"/>
                <a:gd name="connsiteX0" fmla="*/ 0 w 11505"/>
                <a:gd name="connsiteY0" fmla="*/ 1096 h 11396"/>
                <a:gd name="connsiteX1" fmla="*/ 4177 w 11505"/>
                <a:gd name="connsiteY1" fmla="*/ 11396 h 11396"/>
                <a:gd name="connsiteX2" fmla="*/ 11505 w 11505"/>
                <a:gd name="connsiteY2" fmla="*/ 5668 h 11396"/>
                <a:gd name="connsiteX3" fmla="*/ 6815 w 11505"/>
                <a:gd name="connsiteY3" fmla="*/ 0 h 11396"/>
                <a:gd name="connsiteX4" fmla="*/ 0 w 11505"/>
                <a:gd name="connsiteY4" fmla="*/ 1096 h 11396"/>
                <a:gd name="connsiteX0" fmla="*/ 0 w 11505"/>
                <a:gd name="connsiteY0" fmla="*/ 6069 h 16369"/>
                <a:gd name="connsiteX1" fmla="*/ 4177 w 11505"/>
                <a:gd name="connsiteY1" fmla="*/ 16369 h 16369"/>
                <a:gd name="connsiteX2" fmla="*/ 11505 w 11505"/>
                <a:gd name="connsiteY2" fmla="*/ 10641 h 16369"/>
                <a:gd name="connsiteX3" fmla="*/ 6915 w 11505"/>
                <a:gd name="connsiteY3" fmla="*/ 0 h 16369"/>
                <a:gd name="connsiteX4" fmla="*/ 0 w 11505"/>
                <a:gd name="connsiteY4" fmla="*/ 6069 h 16369"/>
                <a:gd name="connsiteX0" fmla="*/ 0 w 10501"/>
                <a:gd name="connsiteY0" fmla="*/ 6069 h 16369"/>
                <a:gd name="connsiteX1" fmla="*/ 4177 w 10501"/>
                <a:gd name="connsiteY1" fmla="*/ 16369 h 16369"/>
                <a:gd name="connsiteX2" fmla="*/ 10501 w 10501"/>
                <a:gd name="connsiteY2" fmla="*/ 11283 h 16369"/>
                <a:gd name="connsiteX3" fmla="*/ 6915 w 10501"/>
                <a:gd name="connsiteY3" fmla="*/ 0 h 16369"/>
                <a:gd name="connsiteX4" fmla="*/ 0 w 10501"/>
                <a:gd name="connsiteY4" fmla="*/ 6069 h 16369"/>
                <a:gd name="connsiteX0" fmla="*/ 0 w 11304"/>
                <a:gd name="connsiteY0" fmla="*/ 6069 h 16369"/>
                <a:gd name="connsiteX1" fmla="*/ 4177 w 11304"/>
                <a:gd name="connsiteY1" fmla="*/ 16369 h 16369"/>
                <a:gd name="connsiteX2" fmla="*/ 11304 w 11304"/>
                <a:gd name="connsiteY2" fmla="*/ 10481 h 16369"/>
                <a:gd name="connsiteX3" fmla="*/ 6915 w 11304"/>
                <a:gd name="connsiteY3" fmla="*/ 0 h 16369"/>
                <a:gd name="connsiteX4" fmla="*/ 0 w 11304"/>
                <a:gd name="connsiteY4" fmla="*/ 6069 h 16369"/>
                <a:gd name="connsiteX0" fmla="*/ 0 w 11304"/>
                <a:gd name="connsiteY0" fmla="*/ 294 h 10594"/>
                <a:gd name="connsiteX1" fmla="*/ 4177 w 11304"/>
                <a:gd name="connsiteY1" fmla="*/ 10594 h 10594"/>
                <a:gd name="connsiteX2" fmla="*/ 11304 w 11304"/>
                <a:gd name="connsiteY2" fmla="*/ 4706 h 10594"/>
                <a:gd name="connsiteX3" fmla="*/ 7216 w 11304"/>
                <a:gd name="connsiteY3" fmla="*/ 0 h 10594"/>
                <a:gd name="connsiteX4" fmla="*/ 0 w 11304"/>
                <a:gd name="connsiteY4" fmla="*/ 294 h 10594"/>
                <a:gd name="connsiteX0" fmla="*/ 0 w 11304"/>
                <a:gd name="connsiteY0" fmla="*/ 5427 h 15727"/>
                <a:gd name="connsiteX1" fmla="*/ 4177 w 11304"/>
                <a:gd name="connsiteY1" fmla="*/ 15727 h 15727"/>
                <a:gd name="connsiteX2" fmla="*/ 11304 w 11304"/>
                <a:gd name="connsiteY2" fmla="*/ 9839 h 15727"/>
                <a:gd name="connsiteX3" fmla="*/ 7116 w 11304"/>
                <a:gd name="connsiteY3" fmla="*/ 0 h 15727"/>
                <a:gd name="connsiteX4" fmla="*/ 0 w 11304"/>
                <a:gd name="connsiteY4" fmla="*/ 5427 h 15727"/>
                <a:gd name="connsiteX0" fmla="*/ 0 w 7590"/>
                <a:gd name="connsiteY0" fmla="*/ 5427 h 15727"/>
                <a:gd name="connsiteX1" fmla="*/ 4177 w 7590"/>
                <a:gd name="connsiteY1" fmla="*/ 15727 h 15727"/>
                <a:gd name="connsiteX2" fmla="*/ 7590 w 7590"/>
                <a:gd name="connsiteY2" fmla="*/ 6631 h 15727"/>
                <a:gd name="connsiteX3" fmla="*/ 7116 w 7590"/>
                <a:gd name="connsiteY3" fmla="*/ 0 h 15727"/>
                <a:gd name="connsiteX4" fmla="*/ 0 w 7590"/>
                <a:gd name="connsiteY4" fmla="*/ 5427 h 15727"/>
                <a:gd name="connsiteX0" fmla="*/ 0 w 12777"/>
                <a:gd name="connsiteY0" fmla="*/ 3451 h 10000"/>
                <a:gd name="connsiteX1" fmla="*/ 5503 w 12777"/>
                <a:gd name="connsiteY1" fmla="*/ 10000 h 10000"/>
                <a:gd name="connsiteX2" fmla="*/ 12777 w 12777"/>
                <a:gd name="connsiteY2" fmla="*/ 4114 h 10000"/>
                <a:gd name="connsiteX3" fmla="*/ 9375 w 12777"/>
                <a:gd name="connsiteY3" fmla="*/ 0 h 10000"/>
                <a:gd name="connsiteX4" fmla="*/ 0 w 12777"/>
                <a:gd name="connsiteY4" fmla="*/ 3451 h 10000"/>
                <a:gd name="connsiteX0" fmla="*/ 0 w 12777"/>
                <a:gd name="connsiteY0" fmla="*/ 3451 h 4288"/>
                <a:gd name="connsiteX1" fmla="*/ 5635 w 12777"/>
                <a:gd name="connsiteY1" fmla="*/ 4288 h 4288"/>
                <a:gd name="connsiteX2" fmla="*/ 12777 w 12777"/>
                <a:gd name="connsiteY2" fmla="*/ 4114 h 4288"/>
                <a:gd name="connsiteX3" fmla="*/ 9375 w 12777"/>
                <a:gd name="connsiteY3" fmla="*/ 0 h 4288"/>
                <a:gd name="connsiteX4" fmla="*/ 0 w 12777"/>
                <a:gd name="connsiteY4" fmla="*/ 3451 h 4288"/>
                <a:gd name="connsiteX0" fmla="*/ 0 w 10000"/>
                <a:gd name="connsiteY0" fmla="*/ 8048 h 17374"/>
                <a:gd name="connsiteX1" fmla="*/ 2650 w 10000"/>
                <a:gd name="connsiteY1" fmla="*/ 17374 h 17374"/>
                <a:gd name="connsiteX2" fmla="*/ 10000 w 10000"/>
                <a:gd name="connsiteY2" fmla="*/ 9594 h 17374"/>
                <a:gd name="connsiteX3" fmla="*/ 7337 w 10000"/>
                <a:gd name="connsiteY3" fmla="*/ 0 h 17374"/>
                <a:gd name="connsiteX4" fmla="*/ 0 w 10000"/>
                <a:gd name="connsiteY4" fmla="*/ 8048 h 17374"/>
                <a:gd name="connsiteX0" fmla="*/ 0 w 9172"/>
                <a:gd name="connsiteY0" fmla="*/ 8048 h 17374"/>
                <a:gd name="connsiteX1" fmla="*/ 2650 w 9172"/>
                <a:gd name="connsiteY1" fmla="*/ 17374 h 17374"/>
                <a:gd name="connsiteX2" fmla="*/ 9172 w 9172"/>
                <a:gd name="connsiteY2" fmla="*/ 8167 h 17374"/>
                <a:gd name="connsiteX3" fmla="*/ 7337 w 9172"/>
                <a:gd name="connsiteY3" fmla="*/ 0 h 17374"/>
                <a:gd name="connsiteX4" fmla="*/ 0 w 9172"/>
                <a:gd name="connsiteY4" fmla="*/ 8048 h 17374"/>
                <a:gd name="connsiteX0" fmla="*/ 0 w 10790"/>
                <a:gd name="connsiteY0" fmla="*/ 4632 h 10000"/>
                <a:gd name="connsiteX1" fmla="*/ 2889 w 10790"/>
                <a:gd name="connsiteY1" fmla="*/ 10000 h 10000"/>
                <a:gd name="connsiteX2" fmla="*/ 10790 w 10790"/>
                <a:gd name="connsiteY2" fmla="*/ 5112 h 10000"/>
                <a:gd name="connsiteX3" fmla="*/ 7999 w 10790"/>
                <a:gd name="connsiteY3" fmla="*/ 0 h 10000"/>
                <a:gd name="connsiteX4" fmla="*/ 0 w 10790"/>
                <a:gd name="connsiteY4" fmla="*/ 4632 h 10000"/>
                <a:gd name="connsiteX0" fmla="*/ 0 w 10790"/>
                <a:gd name="connsiteY0" fmla="*/ 4906 h 10274"/>
                <a:gd name="connsiteX1" fmla="*/ 2889 w 10790"/>
                <a:gd name="connsiteY1" fmla="*/ 10274 h 10274"/>
                <a:gd name="connsiteX2" fmla="*/ 10790 w 10790"/>
                <a:gd name="connsiteY2" fmla="*/ 5386 h 10274"/>
                <a:gd name="connsiteX3" fmla="*/ 8225 w 10790"/>
                <a:gd name="connsiteY3" fmla="*/ 0 h 10274"/>
                <a:gd name="connsiteX4" fmla="*/ 0 w 10790"/>
                <a:gd name="connsiteY4" fmla="*/ 4906 h 102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790" h="10274">
                  <a:moveTo>
                    <a:pt x="0" y="4906"/>
                  </a:moveTo>
                  <a:lnTo>
                    <a:pt x="2889" y="10274"/>
                  </a:lnTo>
                  <a:lnTo>
                    <a:pt x="10790" y="5386"/>
                  </a:lnTo>
                  <a:lnTo>
                    <a:pt x="8225" y="0"/>
                  </a:lnTo>
                  <a:lnTo>
                    <a:pt x="0" y="4906"/>
                  </a:lnTo>
                  <a:close/>
                </a:path>
              </a:pathLst>
            </a:custGeom>
            <a:solidFill>
              <a:schemeClr val="accent1">
                <a:lumMod val="20000"/>
                <a:lumOff val="80000"/>
              </a:schemeClr>
            </a:solidFill>
            <a:ln w="9525">
              <a:solidFill>
                <a:schemeClr val="tx1"/>
              </a:solidFill>
              <a:round/>
              <a:headEnd/>
              <a:tailEnd/>
            </a:ln>
          </p:spPr>
          <p:txBody>
            <a:bodyPr lIns="74295" tIns="8891" rIns="74295" bIns="889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40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456" name="Text Box 135"/>
            <p:cNvSpPr txBox="1">
              <a:spLocks noChangeArrowheads="1"/>
            </p:cNvSpPr>
            <p:nvPr/>
          </p:nvSpPr>
          <p:spPr bwMode="auto">
            <a:xfrm>
              <a:off x="4871244" y="2158476"/>
              <a:ext cx="536575" cy="1865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ctr" defTabSz="914400" rtl="0" eaLnBrk="1" fontAlgn="auto" latinLnBrk="0" hangingPunct="1">
                <a:lnSpc>
                  <a:spcPts val="300"/>
                </a:lnSpc>
                <a:spcBef>
                  <a:spcPct val="50000"/>
                </a:spcBef>
                <a:spcAft>
                  <a:spcPts val="0"/>
                </a:spcAft>
                <a:buClrTx/>
                <a:buSzTx/>
                <a:buFontTx/>
                <a:buNone/>
                <a:tabLst/>
                <a:defRPr/>
              </a:pPr>
              <a:r>
                <a:rPr kumimoji="1" lang="ja-JP" altLang="en-US" sz="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大阪</a:t>
              </a:r>
              <a:endParaRPr kumimoji="1" lang="en-US" altLang="ja-JP" sz="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ctr" defTabSz="914400" rtl="0" eaLnBrk="1" fontAlgn="auto" latinLnBrk="0" hangingPunct="1">
                <a:lnSpc>
                  <a:spcPts val="300"/>
                </a:lnSpc>
                <a:spcBef>
                  <a:spcPct val="50000"/>
                </a:spcBef>
                <a:spcAft>
                  <a:spcPts val="0"/>
                </a:spcAft>
                <a:buClrTx/>
                <a:buSzTx/>
                <a:buFontTx/>
                <a:buNone/>
                <a:tabLst/>
                <a:defRPr/>
              </a:pPr>
              <a:r>
                <a:rPr kumimoji="1" lang="ja-JP" altLang="en-US" sz="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出入国在留</a:t>
              </a:r>
              <a:endParaRPr kumimoji="1" lang="en-US" altLang="ja-JP" sz="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ctr" defTabSz="914400" rtl="0" eaLnBrk="1" fontAlgn="auto" latinLnBrk="0" hangingPunct="1">
                <a:lnSpc>
                  <a:spcPts val="300"/>
                </a:lnSpc>
                <a:spcBef>
                  <a:spcPct val="50000"/>
                </a:spcBef>
                <a:spcAft>
                  <a:spcPts val="0"/>
                </a:spcAft>
                <a:buClrTx/>
                <a:buSzTx/>
                <a:buFontTx/>
                <a:buNone/>
                <a:tabLst/>
                <a:defRPr/>
              </a:pPr>
              <a:r>
                <a:rPr kumimoji="1" lang="ja-JP" altLang="en-US" sz="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管理局</a:t>
              </a:r>
            </a:p>
          </p:txBody>
        </p:sp>
        <p:sp>
          <p:nvSpPr>
            <p:cNvPr id="457" name="Freeform 9" descr="5%"/>
            <p:cNvSpPr>
              <a:spLocks/>
            </p:cNvSpPr>
            <p:nvPr/>
          </p:nvSpPr>
          <p:spPr bwMode="auto">
            <a:xfrm>
              <a:off x="5438776" y="1834931"/>
              <a:ext cx="268287" cy="325439"/>
            </a:xfrm>
            <a:custGeom>
              <a:avLst/>
              <a:gdLst>
                <a:gd name="T0" fmla="*/ 0 w 4893"/>
                <a:gd name="T1" fmla="*/ 2147483646 h 5974"/>
                <a:gd name="T2" fmla="*/ 2147483646 w 4893"/>
                <a:gd name="T3" fmla="*/ 2147483646 h 5974"/>
                <a:gd name="T4" fmla="*/ 2147483646 w 4893"/>
                <a:gd name="T5" fmla="*/ 2147483646 h 5974"/>
                <a:gd name="T6" fmla="*/ 2147483646 w 4893"/>
                <a:gd name="T7" fmla="*/ 0 h 5974"/>
                <a:gd name="T8" fmla="*/ 0 w 4893"/>
                <a:gd name="T9" fmla="*/ 2147483646 h 5974"/>
                <a:gd name="T10" fmla="*/ 0 60000 65536"/>
                <a:gd name="T11" fmla="*/ 0 60000 65536"/>
                <a:gd name="T12" fmla="*/ 0 60000 65536"/>
                <a:gd name="T13" fmla="*/ 0 60000 65536"/>
                <a:gd name="T14" fmla="*/ 0 60000 65536"/>
                <a:gd name="T15" fmla="*/ 0 w 4893"/>
                <a:gd name="T16" fmla="*/ 0 h 5974"/>
                <a:gd name="T17" fmla="*/ 4893 w 4893"/>
                <a:gd name="T18" fmla="*/ 5974 h 5974"/>
                <a:gd name="connsiteX0" fmla="*/ 0 w 12114"/>
                <a:gd name="connsiteY0" fmla="*/ 906 h 8925"/>
                <a:gd name="connsiteX1" fmla="*/ 6794 w 12114"/>
                <a:gd name="connsiteY1" fmla="*/ 8925 h 8925"/>
                <a:gd name="connsiteX2" fmla="*/ 12114 w 12114"/>
                <a:gd name="connsiteY2" fmla="*/ 6801 h 8925"/>
                <a:gd name="connsiteX3" fmla="*/ 9788 w 12114"/>
                <a:gd name="connsiteY3" fmla="*/ 0 h 8925"/>
                <a:gd name="connsiteX4" fmla="*/ 0 w 12114"/>
                <a:gd name="connsiteY4" fmla="*/ 906 h 8925"/>
                <a:gd name="connsiteX0" fmla="*/ 0 w 10000"/>
                <a:gd name="connsiteY0" fmla="*/ 1015 h 10000"/>
                <a:gd name="connsiteX1" fmla="*/ 5608 w 10000"/>
                <a:gd name="connsiteY1" fmla="*/ 10000 h 10000"/>
                <a:gd name="connsiteX2" fmla="*/ 10000 w 10000"/>
                <a:gd name="connsiteY2" fmla="*/ 7620 h 10000"/>
                <a:gd name="connsiteX3" fmla="*/ 8080 w 10000"/>
                <a:gd name="connsiteY3" fmla="*/ 0 h 10000"/>
                <a:gd name="connsiteX4" fmla="*/ 0 w 10000"/>
                <a:gd name="connsiteY4" fmla="*/ 1015 h 10000"/>
                <a:gd name="connsiteX0" fmla="*/ 243 w 10243"/>
                <a:gd name="connsiteY0" fmla="*/ 1015 h 7931"/>
                <a:gd name="connsiteX1" fmla="*/ 0 w 10243"/>
                <a:gd name="connsiteY1" fmla="*/ 7931 h 7931"/>
                <a:gd name="connsiteX2" fmla="*/ 10243 w 10243"/>
                <a:gd name="connsiteY2" fmla="*/ 7620 h 7931"/>
                <a:gd name="connsiteX3" fmla="*/ 8323 w 10243"/>
                <a:gd name="connsiteY3" fmla="*/ 0 h 7931"/>
                <a:gd name="connsiteX4" fmla="*/ 243 w 10243"/>
                <a:gd name="connsiteY4" fmla="*/ 1015 h 7931"/>
                <a:gd name="connsiteX0" fmla="*/ 37 w 10000"/>
                <a:gd name="connsiteY0" fmla="*/ 990 h 10000"/>
                <a:gd name="connsiteX1" fmla="*/ 0 w 10000"/>
                <a:gd name="connsiteY1" fmla="*/ 10000 h 10000"/>
                <a:gd name="connsiteX2" fmla="*/ 10000 w 10000"/>
                <a:gd name="connsiteY2" fmla="*/ 9608 h 10000"/>
                <a:gd name="connsiteX3" fmla="*/ 8126 w 10000"/>
                <a:gd name="connsiteY3" fmla="*/ 0 h 10000"/>
                <a:gd name="connsiteX4" fmla="*/ 37 w 10000"/>
                <a:gd name="connsiteY4" fmla="*/ 990 h 10000"/>
                <a:gd name="connsiteX0" fmla="*/ 37 w 10000"/>
                <a:gd name="connsiteY0" fmla="*/ 990 h 10000"/>
                <a:gd name="connsiteX1" fmla="*/ 0 w 10000"/>
                <a:gd name="connsiteY1" fmla="*/ 10000 h 10000"/>
                <a:gd name="connsiteX2" fmla="*/ 10000 w 10000"/>
                <a:gd name="connsiteY2" fmla="*/ 9608 h 10000"/>
                <a:gd name="connsiteX3" fmla="*/ 8126 w 10000"/>
                <a:gd name="connsiteY3" fmla="*/ 0 h 10000"/>
                <a:gd name="connsiteX4" fmla="*/ 37 w 10000"/>
                <a:gd name="connsiteY4" fmla="*/ 990 h 10000"/>
                <a:gd name="connsiteX0" fmla="*/ 37 w 10000"/>
                <a:gd name="connsiteY0" fmla="*/ 121 h 9131"/>
                <a:gd name="connsiteX1" fmla="*/ 0 w 10000"/>
                <a:gd name="connsiteY1" fmla="*/ 9131 h 9131"/>
                <a:gd name="connsiteX2" fmla="*/ 10000 w 10000"/>
                <a:gd name="connsiteY2" fmla="*/ 8739 h 9131"/>
                <a:gd name="connsiteX3" fmla="*/ 8627 w 10000"/>
                <a:gd name="connsiteY3" fmla="*/ 0 h 9131"/>
                <a:gd name="connsiteX4" fmla="*/ 37 w 10000"/>
                <a:gd name="connsiteY4" fmla="*/ 121 h 9131"/>
                <a:gd name="connsiteX0" fmla="*/ 37 w 8705"/>
                <a:gd name="connsiteY0" fmla="*/ 133 h 10364"/>
                <a:gd name="connsiteX1" fmla="*/ 0 w 8705"/>
                <a:gd name="connsiteY1" fmla="*/ 10000 h 10364"/>
                <a:gd name="connsiteX2" fmla="*/ 8397 w 8705"/>
                <a:gd name="connsiteY2" fmla="*/ 10364 h 10364"/>
                <a:gd name="connsiteX3" fmla="*/ 8627 w 8705"/>
                <a:gd name="connsiteY3" fmla="*/ 0 h 10364"/>
                <a:gd name="connsiteX4" fmla="*/ 37 w 8705"/>
                <a:gd name="connsiteY4" fmla="*/ 133 h 10364"/>
                <a:gd name="connsiteX0" fmla="*/ 43 w 9910"/>
                <a:gd name="connsiteY0" fmla="*/ 128 h 10000"/>
                <a:gd name="connsiteX1" fmla="*/ 0 w 9910"/>
                <a:gd name="connsiteY1" fmla="*/ 9649 h 10000"/>
                <a:gd name="connsiteX2" fmla="*/ 9646 w 9910"/>
                <a:gd name="connsiteY2" fmla="*/ 10000 h 10000"/>
                <a:gd name="connsiteX3" fmla="*/ 9910 w 9910"/>
                <a:gd name="connsiteY3" fmla="*/ 0 h 10000"/>
                <a:gd name="connsiteX4" fmla="*/ 43 w 9910"/>
                <a:gd name="connsiteY4" fmla="*/ 128 h 10000"/>
                <a:gd name="connsiteX0" fmla="*/ 43 w 9734"/>
                <a:gd name="connsiteY0" fmla="*/ 128 h 10000"/>
                <a:gd name="connsiteX1" fmla="*/ 0 w 9734"/>
                <a:gd name="connsiteY1" fmla="*/ 9649 h 10000"/>
                <a:gd name="connsiteX2" fmla="*/ 9734 w 9734"/>
                <a:gd name="connsiteY2" fmla="*/ 10000 h 10000"/>
                <a:gd name="connsiteX3" fmla="*/ 9651 w 9734"/>
                <a:gd name="connsiteY3" fmla="*/ 0 h 10000"/>
                <a:gd name="connsiteX4" fmla="*/ 43 w 9734"/>
                <a:gd name="connsiteY4" fmla="*/ 128 h 10000"/>
                <a:gd name="connsiteX0" fmla="*/ 44 w 9920"/>
                <a:gd name="connsiteY0" fmla="*/ 128 h 9694"/>
                <a:gd name="connsiteX1" fmla="*/ 0 w 9920"/>
                <a:gd name="connsiteY1" fmla="*/ 9649 h 9694"/>
                <a:gd name="connsiteX2" fmla="*/ 9881 w 9920"/>
                <a:gd name="connsiteY2" fmla="*/ 9694 h 9694"/>
                <a:gd name="connsiteX3" fmla="*/ 9915 w 9920"/>
                <a:gd name="connsiteY3" fmla="*/ 0 h 9694"/>
                <a:gd name="connsiteX4" fmla="*/ 44 w 9920"/>
                <a:gd name="connsiteY4" fmla="*/ 128 h 9694"/>
                <a:gd name="connsiteX0" fmla="*/ 44 w 10000"/>
                <a:gd name="connsiteY0" fmla="*/ 0 h 9868"/>
                <a:gd name="connsiteX1" fmla="*/ 0 w 10000"/>
                <a:gd name="connsiteY1" fmla="*/ 9822 h 9868"/>
                <a:gd name="connsiteX2" fmla="*/ 9961 w 10000"/>
                <a:gd name="connsiteY2" fmla="*/ 9868 h 9868"/>
                <a:gd name="connsiteX3" fmla="*/ 9995 w 10000"/>
                <a:gd name="connsiteY3" fmla="*/ 342 h 9868"/>
                <a:gd name="connsiteX4" fmla="*/ 44 w 10000"/>
                <a:gd name="connsiteY4" fmla="*/ 0 h 9868"/>
                <a:gd name="connsiteX0" fmla="*/ 44 w 10000"/>
                <a:gd name="connsiteY0" fmla="*/ 0 h 10000"/>
                <a:gd name="connsiteX1" fmla="*/ 0 w 10000"/>
                <a:gd name="connsiteY1" fmla="*/ 9953 h 10000"/>
                <a:gd name="connsiteX2" fmla="*/ 9961 w 10000"/>
                <a:gd name="connsiteY2" fmla="*/ 10000 h 10000"/>
                <a:gd name="connsiteX3" fmla="*/ 9995 w 10000"/>
                <a:gd name="connsiteY3" fmla="*/ 27 h 10000"/>
                <a:gd name="connsiteX4" fmla="*/ 44 w 10000"/>
                <a:gd name="connsiteY4" fmla="*/ 0 h 10000"/>
                <a:gd name="connsiteX0" fmla="*/ 44 w 10081"/>
                <a:gd name="connsiteY0" fmla="*/ 0 h 10000"/>
                <a:gd name="connsiteX1" fmla="*/ 0 w 10081"/>
                <a:gd name="connsiteY1" fmla="*/ 9953 h 10000"/>
                <a:gd name="connsiteX2" fmla="*/ 10081 w 10081"/>
                <a:gd name="connsiteY2" fmla="*/ 10000 h 10000"/>
                <a:gd name="connsiteX3" fmla="*/ 9995 w 10081"/>
                <a:gd name="connsiteY3" fmla="*/ 27 h 10000"/>
                <a:gd name="connsiteX4" fmla="*/ 44 w 10081"/>
                <a:gd name="connsiteY4" fmla="*/ 0 h 10000"/>
                <a:gd name="connsiteX0" fmla="*/ 0 w 13595"/>
                <a:gd name="connsiteY0" fmla="*/ 454 h 9974"/>
                <a:gd name="connsiteX1" fmla="*/ 3514 w 13595"/>
                <a:gd name="connsiteY1" fmla="*/ 9927 h 9974"/>
                <a:gd name="connsiteX2" fmla="*/ 13595 w 13595"/>
                <a:gd name="connsiteY2" fmla="*/ 9974 h 9974"/>
                <a:gd name="connsiteX3" fmla="*/ 13509 w 13595"/>
                <a:gd name="connsiteY3" fmla="*/ 1 h 9974"/>
                <a:gd name="connsiteX4" fmla="*/ 0 w 13595"/>
                <a:gd name="connsiteY4" fmla="*/ 454 h 9974"/>
                <a:gd name="connsiteX0" fmla="*/ 0 w 10000"/>
                <a:gd name="connsiteY0" fmla="*/ 2379 h 11924"/>
                <a:gd name="connsiteX1" fmla="*/ 2585 w 10000"/>
                <a:gd name="connsiteY1" fmla="*/ 11877 h 11924"/>
                <a:gd name="connsiteX2" fmla="*/ 10000 w 10000"/>
                <a:gd name="connsiteY2" fmla="*/ 11924 h 11924"/>
                <a:gd name="connsiteX3" fmla="*/ 3481 w 10000"/>
                <a:gd name="connsiteY3" fmla="*/ 0 h 11924"/>
                <a:gd name="connsiteX4" fmla="*/ 0 w 10000"/>
                <a:gd name="connsiteY4" fmla="*/ 2379 h 11924"/>
                <a:gd name="connsiteX0" fmla="*/ 0 w 10000"/>
                <a:gd name="connsiteY0" fmla="*/ 2379 h 13000"/>
                <a:gd name="connsiteX1" fmla="*/ 1538 w 10000"/>
                <a:gd name="connsiteY1" fmla="*/ 13000 h 13000"/>
                <a:gd name="connsiteX2" fmla="*/ 10000 w 10000"/>
                <a:gd name="connsiteY2" fmla="*/ 11924 h 13000"/>
                <a:gd name="connsiteX3" fmla="*/ 3481 w 10000"/>
                <a:gd name="connsiteY3" fmla="*/ 0 h 13000"/>
                <a:gd name="connsiteX4" fmla="*/ 0 w 10000"/>
                <a:gd name="connsiteY4" fmla="*/ 2379 h 13000"/>
                <a:gd name="connsiteX0" fmla="*/ 0 w 3544"/>
                <a:gd name="connsiteY0" fmla="*/ 2379 h 13000"/>
                <a:gd name="connsiteX1" fmla="*/ 1538 w 3544"/>
                <a:gd name="connsiteY1" fmla="*/ 13000 h 13000"/>
                <a:gd name="connsiteX2" fmla="*/ 3544 w 3544"/>
                <a:gd name="connsiteY2" fmla="*/ 6951 h 13000"/>
                <a:gd name="connsiteX3" fmla="*/ 3481 w 3544"/>
                <a:gd name="connsiteY3" fmla="*/ 0 h 13000"/>
                <a:gd name="connsiteX4" fmla="*/ 0 w 3544"/>
                <a:gd name="connsiteY4" fmla="*/ 2379 h 13000"/>
                <a:gd name="connsiteX0" fmla="*/ 0 w 16646"/>
                <a:gd name="connsiteY0" fmla="*/ 1830 h 10000"/>
                <a:gd name="connsiteX1" fmla="*/ 4340 w 16646"/>
                <a:gd name="connsiteY1" fmla="*/ 10000 h 10000"/>
                <a:gd name="connsiteX2" fmla="*/ 16646 w 16646"/>
                <a:gd name="connsiteY2" fmla="*/ 6828 h 10000"/>
                <a:gd name="connsiteX3" fmla="*/ 9822 w 16646"/>
                <a:gd name="connsiteY3" fmla="*/ 0 h 10000"/>
                <a:gd name="connsiteX4" fmla="*/ 0 w 16646"/>
                <a:gd name="connsiteY4" fmla="*/ 1830 h 10000"/>
                <a:gd name="connsiteX0" fmla="*/ 0 w 16646"/>
                <a:gd name="connsiteY0" fmla="*/ 1830 h 10000"/>
                <a:gd name="connsiteX1" fmla="*/ 4340 w 16646"/>
                <a:gd name="connsiteY1" fmla="*/ 10000 h 10000"/>
                <a:gd name="connsiteX2" fmla="*/ 16646 w 16646"/>
                <a:gd name="connsiteY2" fmla="*/ 6828 h 10000"/>
                <a:gd name="connsiteX3" fmla="*/ 9822 w 16646"/>
                <a:gd name="connsiteY3" fmla="*/ 0 h 10000"/>
                <a:gd name="connsiteX4" fmla="*/ 0 w 16646"/>
                <a:gd name="connsiteY4" fmla="*/ 1830 h 10000"/>
                <a:gd name="connsiteX0" fmla="*/ 0 w 16646"/>
                <a:gd name="connsiteY0" fmla="*/ 1830 h 10000"/>
                <a:gd name="connsiteX1" fmla="*/ 4340 w 16646"/>
                <a:gd name="connsiteY1" fmla="*/ 10000 h 10000"/>
                <a:gd name="connsiteX2" fmla="*/ 16646 w 16646"/>
                <a:gd name="connsiteY2" fmla="*/ 6828 h 10000"/>
                <a:gd name="connsiteX3" fmla="*/ 9822 w 16646"/>
                <a:gd name="connsiteY3" fmla="*/ 0 h 10000"/>
                <a:gd name="connsiteX4" fmla="*/ 0 w 16646"/>
                <a:gd name="connsiteY4" fmla="*/ 1830 h 10000"/>
                <a:gd name="connsiteX0" fmla="*/ 0 w 16646"/>
                <a:gd name="connsiteY0" fmla="*/ 1830 h 10000"/>
                <a:gd name="connsiteX1" fmla="*/ 4340 w 16646"/>
                <a:gd name="connsiteY1" fmla="*/ 10000 h 10000"/>
                <a:gd name="connsiteX2" fmla="*/ 16646 w 16646"/>
                <a:gd name="connsiteY2" fmla="*/ 6828 h 10000"/>
                <a:gd name="connsiteX3" fmla="*/ 9822 w 16646"/>
                <a:gd name="connsiteY3" fmla="*/ 0 h 10000"/>
                <a:gd name="connsiteX4" fmla="*/ 0 w 16646"/>
                <a:gd name="connsiteY4" fmla="*/ 1830 h 10000"/>
                <a:gd name="connsiteX0" fmla="*/ 0 w 17384"/>
                <a:gd name="connsiteY0" fmla="*/ 1830 h 10000"/>
                <a:gd name="connsiteX1" fmla="*/ 4340 w 17384"/>
                <a:gd name="connsiteY1" fmla="*/ 10000 h 10000"/>
                <a:gd name="connsiteX2" fmla="*/ 17384 w 17384"/>
                <a:gd name="connsiteY2" fmla="*/ 6458 h 10000"/>
                <a:gd name="connsiteX3" fmla="*/ 9822 w 17384"/>
                <a:gd name="connsiteY3" fmla="*/ 0 h 10000"/>
                <a:gd name="connsiteX4" fmla="*/ 0 w 17384"/>
                <a:gd name="connsiteY4" fmla="*/ 1830 h 10000"/>
                <a:gd name="connsiteX0" fmla="*/ 0 w 17384"/>
                <a:gd name="connsiteY0" fmla="*/ 473 h 8643"/>
                <a:gd name="connsiteX1" fmla="*/ 4340 w 17384"/>
                <a:gd name="connsiteY1" fmla="*/ 8643 h 8643"/>
                <a:gd name="connsiteX2" fmla="*/ 17384 w 17384"/>
                <a:gd name="connsiteY2" fmla="*/ 5101 h 8643"/>
                <a:gd name="connsiteX3" fmla="*/ 15730 w 17384"/>
                <a:gd name="connsiteY3" fmla="*/ 0 h 8643"/>
                <a:gd name="connsiteX4" fmla="*/ 0 w 17384"/>
                <a:gd name="connsiteY4" fmla="*/ 473 h 8643"/>
                <a:gd name="connsiteX0" fmla="*/ 0 w 10000"/>
                <a:gd name="connsiteY0" fmla="*/ 2260 h 11713"/>
                <a:gd name="connsiteX1" fmla="*/ 2497 w 10000"/>
                <a:gd name="connsiteY1" fmla="*/ 11713 h 11713"/>
                <a:gd name="connsiteX2" fmla="*/ 10000 w 10000"/>
                <a:gd name="connsiteY2" fmla="*/ 7615 h 11713"/>
                <a:gd name="connsiteX3" fmla="*/ 5509 w 10000"/>
                <a:gd name="connsiteY3" fmla="*/ 0 h 11713"/>
                <a:gd name="connsiteX4" fmla="*/ 0 w 10000"/>
                <a:gd name="connsiteY4" fmla="*/ 2260 h 11713"/>
                <a:gd name="connsiteX0" fmla="*/ 0 w 7593"/>
                <a:gd name="connsiteY0" fmla="*/ 2260 h 11713"/>
                <a:gd name="connsiteX1" fmla="*/ 2497 w 7593"/>
                <a:gd name="connsiteY1" fmla="*/ 11713 h 11713"/>
                <a:gd name="connsiteX2" fmla="*/ 7593 w 7593"/>
                <a:gd name="connsiteY2" fmla="*/ 7758 h 11713"/>
                <a:gd name="connsiteX3" fmla="*/ 5509 w 7593"/>
                <a:gd name="connsiteY3" fmla="*/ 0 h 11713"/>
                <a:gd name="connsiteX4" fmla="*/ 0 w 7593"/>
                <a:gd name="connsiteY4" fmla="*/ 2260 h 11713"/>
                <a:gd name="connsiteX0" fmla="*/ 0 w 13170"/>
                <a:gd name="connsiteY0" fmla="*/ 1929 h 10000"/>
                <a:gd name="connsiteX1" fmla="*/ 3289 w 13170"/>
                <a:gd name="connsiteY1" fmla="*/ 10000 h 10000"/>
                <a:gd name="connsiteX2" fmla="*/ 13170 w 13170"/>
                <a:gd name="connsiteY2" fmla="*/ 6867 h 10000"/>
                <a:gd name="connsiteX3" fmla="*/ 7255 w 13170"/>
                <a:gd name="connsiteY3" fmla="*/ 0 h 10000"/>
                <a:gd name="connsiteX4" fmla="*/ 0 w 13170"/>
                <a:gd name="connsiteY4" fmla="*/ 1929 h 10000"/>
                <a:gd name="connsiteX0" fmla="*/ 0 w 13170"/>
                <a:gd name="connsiteY0" fmla="*/ 2173 h 10244"/>
                <a:gd name="connsiteX1" fmla="*/ 3289 w 13170"/>
                <a:gd name="connsiteY1" fmla="*/ 10244 h 10244"/>
                <a:gd name="connsiteX2" fmla="*/ 13170 w 13170"/>
                <a:gd name="connsiteY2" fmla="*/ 7111 h 10244"/>
                <a:gd name="connsiteX3" fmla="*/ 7441 w 13170"/>
                <a:gd name="connsiteY3" fmla="*/ 0 h 10244"/>
                <a:gd name="connsiteX4" fmla="*/ 0 w 13170"/>
                <a:gd name="connsiteY4" fmla="*/ 2173 h 10244"/>
                <a:gd name="connsiteX0" fmla="*/ 0 w 13170"/>
                <a:gd name="connsiteY0" fmla="*/ 2173 h 10122"/>
                <a:gd name="connsiteX1" fmla="*/ 4594 w 13170"/>
                <a:gd name="connsiteY1" fmla="*/ 10122 h 10122"/>
                <a:gd name="connsiteX2" fmla="*/ 13170 w 13170"/>
                <a:gd name="connsiteY2" fmla="*/ 7111 h 10122"/>
                <a:gd name="connsiteX3" fmla="*/ 7441 w 13170"/>
                <a:gd name="connsiteY3" fmla="*/ 0 h 10122"/>
                <a:gd name="connsiteX4" fmla="*/ 0 w 13170"/>
                <a:gd name="connsiteY4" fmla="*/ 2173 h 10122"/>
                <a:gd name="connsiteX0" fmla="*/ 0 w 13170"/>
                <a:gd name="connsiteY0" fmla="*/ 2173 h 10366"/>
                <a:gd name="connsiteX1" fmla="*/ 3662 w 13170"/>
                <a:gd name="connsiteY1" fmla="*/ 10366 h 10366"/>
                <a:gd name="connsiteX2" fmla="*/ 13170 w 13170"/>
                <a:gd name="connsiteY2" fmla="*/ 7111 h 10366"/>
                <a:gd name="connsiteX3" fmla="*/ 7441 w 13170"/>
                <a:gd name="connsiteY3" fmla="*/ 0 h 10366"/>
                <a:gd name="connsiteX4" fmla="*/ 0 w 13170"/>
                <a:gd name="connsiteY4" fmla="*/ 2173 h 103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170" h="10366">
                  <a:moveTo>
                    <a:pt x="0" y="2173"/>
                  </a:moveTo>
                  <a:lnTo>
                    <a:pt x="3662" y="10366"/>
                  </a:lnTo>
                  <a:lnTo>
                    <a:pt x="13170" y="7111"/>
                  </a:lnTo>
                  <a:lnTo>
                    <a:pt x="7441" y="0"/>
                  </a:lnTo>
                  <a:lnTo>
                    <a:pt x="0" y="2173"/>
                  </a:lnTo>
                  <a:close/>
                </a:path>
              </a:pathLst>
            </a:custGeom>
            <a:solidFill>
              <a:schemeClr val="accent1">
                <a:lumMod val="20000"/>
                <a:lumOff val="80000"/>
              </a:schemeClr>
            </a:solidFill>
            <a:ln w="9525">
              <a:solidFill>
                <a:schemeClr val="tx1"/>
              </a:solidFill>
              <a:round/>
              <a:headEnd/>
              <a:tailEnd/>
            </a:ln>
          </p:spPr>
          <p:txBody>
            <a:bodyPr lIns="74295" tIns="8891" rIns="74295" bIns="889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40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458" name="Freeform 9" descr="5%"/>
            <p:cNvSpPr>
              <a:spLocks/>
            </p:cNvSpPr>
            <p:nvPr/>
          </p:nvSpPr>
          <p:spPr bwMode="auto">
            <a:xfrm>
              <a:off x="5646739" y="1709522"/>
              <a:ext cx="495300" cy="320675"/>
            </a:xfrm>
            <a:custGeom>
              <a:avLst/>
              <a:gdLst>
                <a:gd name="T0" fmla="*/ 0 w 4893"/>
                <a:gd name="T1" fmla="*/ 2147483646 h 5974"/>
                <a:gd name="T2" fmla="*/ 2147483646 w 4893"/>
                <a:gd name="T3" fmla="*/ 2147483646 h 5974"/>
                <a:gd name="T4" fmla="*/ 2147483646 w 4893"/>
                <a:gd name="T5" fmla="*/ 2147483646 h 5974"/>
                <a:gd name="T6" fmla="*/ 2147483646 w 4893"/>
                <a:gd name="T7" fmla="*/ 0 h 5974"/>
                <a:gd name="T8" fmla="*/ 0 w 4893"/>
                <a:gd name="T9" fmla="*/ 2147483646 h 5974"/>
                <a:gd name="T10" fmla="*/ 0 60000 65536"/>
                <a:gd name="T11" fmla="*/ 0 60000 65536"/>
                <a:gd name="T12" fmla="*/ 0 60000 65536"/>
                <a:gd name="T13" fmla="*/ 0 60000 65536"/>
                <a:gd name="T14" fmla="*/ 0 60000 65536"/>
                <a:gd name="T15" fmla="*/ 0 w 4893"/>
                <a:gd name="T16" fmla="*/ 0 h 5974"/>
                <a:gd name="T17" fmla="*/ 4893 w 4893"/>
                <a:gd name="T18" fmla="*/ 5974 h 5974"/>
                <a:gd name="connsiteX0" fmla="*/ 0 w 12114"/>
                <a:gd name="connsiteY0" fmla="*/ 906 h 8925"/>
                <a:gd name="connsiteX1" fmla="*/ 6794 w 12114"/>
                <a:gd name="connsiteY1" fmla="*/ 8925 h 8925"/>
                <a:gd name="connsiteX2" fmla="*/ 12114 w 12114"/>
                <a:gd name="connsiteY2" fmla="*/ 6801 h 8925"/>
                <a:gd name="connsiteX3" fmla="*/ 9788 w 12114"/>
                <a:gd name="connsiteY3" fmla="*/ 0 h 8925"/>
                <a:gd name="connsiteX4" fmla="*/ 0 w 12114"/>
                <a:gd name="connsiteY4" fmla="*/ 906 h 8925"/>
                <a:gd name="connsiteX0" fmla="*/ 0 w 10000"/>
                <a:gd name="connsiteY0" fmla="*/ 1015 h 10000"/>
                <a:gd name="connsiteX1" fmla="*/ 5608 w 10000"/>
                <a:gd name="connsiteY1" fmla="*/ 10000 h 10000"/>
                <a:gd name="connsiteX2" fmla="*/ 10000 w 10000"/>
                <a:gd name="connsiteY2" fmla="*/ 7620 h 10000"/>
                <a:gd name="connsiteX3" fmla="*/ 8080 w 10000"/>
                <a:gd name="connsiteY3" fmla="*/ 0 h 10000"/>
                <a:gd name="connsiteX4" fmla="*/ 0 w 10000"/>
                <a:gd name="connsiteY4" fmla="*/ 1015 h 10000"/>
                <a:gd name="connsiteX0" fmla="*/ 243 w 10243"/>
                <a:gd name="connsiteY0" fmla="*/ 1015 h 7931"/>
                <a:gd name="connsiteX1" fmla="*/ 0 w 10243"/>
                <a:gd name="connsiteY1" fmla="*/ 7931 h 7931"/>
                <a:gd name="connsiteX2" fmla="*/ 10243 w 10243"/>
                <a:gd name="connsiteY2" fmla="*/ 7620 h 7931"/>
                <a:gd name="connsiteX3" fmla="*/ 8323 w 10243"/>
                <a:gd name="connsiteY3" fmla="*/ 0 h 7931"/>
                <a:gd name="connsiteX4" fmla="*/ 243 w 10243"/>
                <a:gd name="connsiteY4" fmla="*/ 1015 h 7931"/>
                <a:gd name="connsiteX0" fmla="*/ 37 w 10000"/>
                <a:gd name="connsiteY0" fmla="*/ 990 h 10000"/>
                <a:gd name="connsiteX1" fmla="*/ 0 w 10000"/>
                <a:gd name="connsiteY1" fmla="*/ 10000 h 10000"/>
                <a:gd name="connsiteX2" fmla="*/ 10000 w 10000"/>
                <a:gd name="connsiteY2" fmla="*/ 9608 h 10000"/>
                <a:gd name="connsiteX3" fmla="*/ 8126 w 10000"/>
                <a:gd name="connsiteY3" fmla="*/ 0 h 10000"/>
                <a:gd name="connsiteX4" fmla="*/ 37 w 10000"/>
                <a:gd name="connsiteY4" fmla="*/ 990 h 10000"/>
                <a:gd name="connsiteX0" fmla="*/ 37 w 10000"/>
                <a:gd name="connsiteY0" fmla="*/ 990 h 10000"/>
                <a:gd name="connsiteX1" fmla="*/ 0 w 10000"/>
                <a:gd name="connsiteY1" fmla="*/ 10000 h 10000"/>
                <a:gd name="connsiteX2" fmla="*/ 10000 w 10000"/>
                <a:gd name="connsiteY2" fmla="*/ 9608 h 10000"/>
                <a:gd name="connsiteX3" fmla="*/ 8126 w 10000"/>
                <a:gd name="connsiteY3" fmla="*/ 0 h 10000"/>
                <a:gd name="connsiteX4" fmla="*/ 37 w 10000"/>
                <a:gd name="connsiteY4" fmla="*/ 990 h 10000"/>
                <a:gd name="connsiteX0" fmla="*/ 37 w 10000"/>
                <a:gd name="connsiteY0" fmla="*/ 121 h 9131"/>
                <a:gd name="connsiteX1" fmla="*/ 0 w 10000"/>
                <a:gd name="connsiteY1" fmla="*/ 9131 h 9131"/>
                <a:gd name="connsiteX2" fmla="*/ 10000 w 10000"/>
                <a:gd name="connsiteY2" fmla="*/ 8739 h 9131"/>
                <a:gd name="connsiteX3" fmla="*/ 8627 w 10000"/>
                <a:gd name="connsiteY3" fmla="*/ 0 h 9131"/>
                <a:gd name="connsiteX4" fmla="*/ 37 w 10000"/>
                <a:gd name="connsiteY4" fmla="*/ 121 h 9131"/>
                <a:gd name="connsiteX0" fmla="*/ 37 w 8705"/>
                <a:gd name="connsiteY0" fmla="*/ 133 h 10364"/>
                <a:gd name="connsiteX1" fmla="*/ 0 w 8705"/>
                <a:gd name="connsiteY1" fmla="*/ 10000 h 10364"/>
                <a:gd name="connsiteX2" fmla="*/ 8397 w 8705"/>
                <a:gd name="connsiteY2" fmla="*/ 10364 h 10364"/>
                <a:gd name="connsiteX3" fmla="*/ 8627 w 8705"/>
                <a:gd name="connsiteY3" fmla="*/ 0 h 10364"/>
                <a:gd name="connsiteX4" fmla="*/ 37 w 8705"/>
                <a:gd name="connsiteY4" fmla="*/ 133 h 10364"/>
                <a:gd name="connsiteX0" fmla="*/ 43 w 9910"/>
                <a:gd name="connsiteY0" fmla="*/ 128 h 10000"/>
                <a:gd name="connsiteX1" fmla="*/ 0 w 9910"/>
                <a:gd name="connsiteY1" fmla="*/ 9649 h 10000"/>
                <a:gd name="connsiteX2" fmla="*/ 9646 w 9910"/>
                <a:gd name="connsiteY2" fmla="*/ 10000 h 10000"/>
                <a:gd name="connsiteX3" fmla="*/ 9910 w 9910"/>
                <a:gd name="connsiteY3" fmla="*/ 0 h 10000"/>
                <a:gd name="connsiteX4" fmla="*/ 43 w 9910"/>
                <a:gd name="connsiteY4" fmla="*/ 128 h 10000"/>
                <a:gd name="connsiteX0" fmla="*/ 43 w 9734"/>
                <a:gd name="connsiteY0" fmla="*/ 128 h 10000"/>
                <a:gd name="connsiteX1" fmla="*/ 0 w 9734"/>
                <a:gd name="connsiteY1" fmla="*/ 9649 h 10000"/>
                <a:gd name="connsiteX2" fmla="*/ 9734 w 9734"/>
                <a:gd name="connsiteY2" fmla="*/ 10000 h 10000"/>
                <a:gd name="connsiteX3" fmla="*/ 9651 w 9734"/>
                <a:gd name="connsiteY3" fmla="*/ 0 h 10000"/>
                <a:gd name="connsiteX4" fmla="*/ 43 w 9734"/>
                <a:gd name="connsiteY4" fmla="*/ 128 h 10000"/>
                <a:gd name="connsiteX0" fmla="*/ 44 w 9920"/>
                <a:gd name="connsiteY0" fmla="*/ 128 h 9694"/>
                <a:gd name="connsiteX1" fmla="*/ 0 w 9920"/>
                <a:gd name="connsiteY1" fmla="*/ 9649 h 9694"/>
                <a:gd name="connsiteX2" fmla="*/ 9881 w 9920"/>
                <a:gd name="connsiteY2" fmla="*/ 9694 h 9694"/>
                <a:gd name="connsiteX3" fmla="*/ 9915 w 9920"/>
                <a:gd name="connsiteY3" fmla="*/ 0 h 9694"/>
                <a:gd name="connsiteX4" fmla="*/ 44 w 9920"/>
                <a:gd name="connsiteY4" fmla="*/ 128 h 9694"/>
                <a:gd name="connsiteX0" fmla="*/ 44 w 10000"/>
                <a:gd name="connsiteY0" fmla="*/ 0 h 9868"/>
                <a:gd name="connsiteX1" fmla="*/ 0 w 10000"/>
                <a:gd name="connsiteY1" fmla="*/ 9822 h 9868"/>
                <a:gd name="connsiteX2" fmla="*/ 9961 w 10000"/>
                <a:gd name="connsiteY2" fmla="*/ 9868 h 9868"/>
                <a:gd name="connsiteX3" fmla="*/ 9995 w 10000"/>
                <a:gd name="connsiteY3" fmla="*/ 342 h 9868"/>
                <a:gd name="connsiteX4" fmla="*/ 44 w 10000"/>
                <a:gd name="connsiteY4" fmla="*/ 0 h 9868"/>
                <a:gd name="connsiteX0" fmla="*/ 44 w 10000"/>
                <a:gd name="connsiteY0" fmla="*/ 0 h 10000"/>
                <a:gd name="connsiteX1" fmla="*/ 0 w 10000"/>
                <a:gd name="connsiteY1" fmla="*/ 9953 h 10000"/>
                <a:gd name="connsiteX2" fmla="*/ 9961 w 10000"/>
                <a:gd name="connsiteY2" fmla="*/ 10000 h 10000"/>
                <a:gd name="connsiteX3" fmla="*/ 9995 w 10000"/>
                <a:gd name="connsiteY3" fmla="*/ 27 h 10000"/>
                <a:gd name="connsiteX4" fmla="*/ 44 w 10000"/>
                <a:gd name="connsiteY4" fmla="*/ 0 h 10000"/>
                <a:gd name="connsiteX0" fmla="*/ 44 w 10081"/>
                <a:gd name="connsiteY0" fmla="*/ 0 h 10000"/>
                <a:gd name="connsiteX1" fmla="*/ 0 w 10081"/>
                <a:gd name="connsiteY1" fmla="*/ 9953 h 10000"/>
                <a:gd name="connsiteX2" fmla="*/ 10081 w 10081"/>
                <a:gd name="connsiteY2" fmla="*/ 10000 h 10000"/>
                <a:gd name="connsiteX3" fmla="*/ 9995 w 10081"/>
                <a:gd name="connsiteY3" fmla="*/ 27 h 10000"/>
                <a:gd name="connsiteX4" fmla="*/ 44 w 10081"/>
                <a:gd name="connsiteY4" fmla="*/ 0 h 10000"/>
                <a:gd name="connsiteX0" fmla="*/ 44 w 10081"/>
                <a:gd name="connsiteY0" fmla="*/ 1033 h 11033"/>
                <a:gd name="connsiteX1" fmla="*/ 0 w 10081"/>
                <a:gd name="connsiteY1" fmla="*/ 10986 h 11033"/>
                <a:gd name="connsiteX2" fmla="*/ 10081 w 10081"/>
                <a:gd name="connsiteY2" fmla="*/ 11033 h 11033"/>
                <a:gd name="connsiteX3" fmla="*/ 9995 w 10081"/>
                <a:gd name="connsiteY3" fmla="*/ 1060 h 11033"/>
                <a:gd name="connsiteX4" fmla="*/ 1399 w 10081"/>
                <a:gd name="connsiteY4" fmla="*/ 0 h 11033"/>
                <a:gd name="connsiteX5" fmla="*/ 44 w 10081"/>
                <a:gd name="connsiteY5" fmla="*/ 1033 h 11033"/>
                <a:gd name="connsiteX0" fmla="*/ 44 w 10357"/>
                <a:gd name="connsiteY0" fmla="*/ 3122 h 13122"/>
                <a:gd name="connsiteX1" fmla="*/ 0 w 10357"/>
                <a:gd name="connsiteY1" fmla="*/ 13075 h 13122"/>
                <a:gd name="connsiteX2" fmla="*/ 10081 w 10357"/>
                <a:gd name="connsiteY2" fmla="*/ 13122 h 13122"/>
                <a:gd name="connsiteX3" fmla="*/ 9995 w 10357"/>
                <a:gd name="connsiteY3" fmla="*/ 3149 h 13122"/>
                <a:gd name="connsiteX4" fmla="*/ 9701 w 10357"/>
                <a:gd name="connsiteY4" fmla="*/ 9 h 13122"/>
                <a:gd name="connsiteX5" fmla="*/ 1399 w 10357"/>
                <a:gd name="connsiteY5" fmla="*/ 2089 h 13122"/>
                <a:gd name="connsiteX6" fmla="*/ 44 w 10357"/>
                <a:gd name="connsiteY6" fmla="*/ 3122 h 13122"/>
                <a:gd name="connsiteX0" fmla="*/ 44 w 13197"/>
                <a:gd name="connsiteY0" fmla="*/ 3216 h 13216"/>
                <a:gd name="connsiteX1" fmla="*/ 0 w 13197"/>
                <a:gd name="connsiteY1" fmla="*/ 13169 h 13216"/>
                <a:gd name="connsiteX2" fmla="*/ 10081 w 13197"/>
                <a:gd name="connsiteY2" fmla="*/ 13216 h 13216"/>
                <a:gd name="connsiteX3" fmla="*/ 13197 w 13197"/>
                <a:gd name="connsiteY3" fmla="*/ 1003 h 13216"/>
                <a:gd name="connsiteX4" fmla="*/ 9701 w 13197"/>
                <a:gd name="connsiteY4" fmla="*/ 103 h 13216"/>
                <a:gd name="connsiteX5" fmla="*/ 1399 w 13197"/>
                <a:gd name="connsiteY5" fmla="*/ 2183 h 13216"/>
                <a:gd name="connsiteX6" fmla="*/ 44 w 13197"/>
                <a:gd name="connsiteY6" fmla="*/ 3216 h 13216"/>
                <a:gd name="connsiteX0" fmla="*/ 44 w 13217"/>
                <a:gd name="connsiteY0" fmla="*/ 3577 h 13577"/>
                <a:gd name="connsiteX1" fmla="*/ 0 w 13217"/>
                <a:gd name="connsiteY1" fmla="*/ 13530 h 13577"/>
                <a:gd name="connsiteX2" fmla="*/ 10081 w 13217"/>
                <a:gd name="connsiteY2" fmla="*/ 13577 h 13577"/>
                <a:gd name="connsiteX3" fmla="*/ 13197 w 13217"/>
                <a:gd name="connsiteY3" fmla="*/ 1364 h 13577"/>
                <a:gd name="connsiteX4" fmla="*/ 11362 w 13217"/>
                <a:gd name="connsiteY4" fmla="*/ 144 h 13577"/>
                <a:gd name="connsiteX5" fmla="*/ 9701 w 13217"/>
                <a:gd name="connsiteY5" fmla="*/ 464 h 13577"/>
                <a:gd name="connsiteX6" fmla="*/ 1399 w 13217"/>
                <a:gd name="connsiteY6" fmla="*/ 2544 h 13577"/>
                <a:gd name="connsiteX7" fmla="*/ 44 w 13217"/>
                <a:gd name="connsiteY7" fmla="*/ 3577 h 13577"/>
                <a:gd name="connsiteX0" fmla="*/ 44 w 15062"/>
                <a:gd name="connsiteY0" fmla="*/ 3577 h 13530"/>
                <a:gd name="connsiteX1" fmla="*/ 0 w 15062"/>
                <a:gd name="connsiteY1" fmla="*/ 13530 h 13530"/>
                <a:gd name="connsiteX2" fmla="*/ 15062 w 15062"/>
                <a:gd name="connsiteY2" fmla="*/ 5737 h 13530"/>
                <a:gd name="connsiteX3" fmla="*/ 13197 w 15062"/>
                <a:gd name="connsiteY3" fmla="*/ 1364 h 13530"/>
                <a:gd name="connsiteX4" fmla="*/ 11362 w 15062"/>
                <a:gd name="connsiteY4" fmla="*/ 144 h 13530"/>
                <a:gd name="connsiteX5" fmla="*/ 9701 w 15062"/>
                <a:gd name="connsiteY5" fmla="*/ 464 h 13530"/>
                <a:gd name="connsiteX6" fmla="*/ 1399 w 15062"/>
                <a:gd name="connsiteY6" fmla="*/ 2544 h 13530"/>
                <a:gd name="connsiteX7" fmla="*/ 44 w 15062"/>
                <a:gd name="connsiteY7" fmla="*/ 3577 h 13530"/>
                <a:gd name="connsiteX0" fmla="*/ 1 w 15019"/>
                <a:gd name="connsiteY0" fmla="*/ 3577 h 7610"/>
                <a:gd name="connsiteX1" fmla="*/ 6480 w 15019"/>
                <a:gd name="connsiteY1" fmla="*/ 7610 h 7610"/>
                <a:gd name="connsiteX2" fmla="*/ 15019 w 15019"/>
                <a:gd name="connsiteY2" fmla="*/ 5737 h 7610"/>
                <a:gd name="connsiteX3" fmla="*/ 13154 w 15019"/>
                <a:gd name="connsiteY3" fmla="*/ 1364 h 7610"/>
                <a:gd name="connsiteX4" fmla="*/ 11319 w 15019"/>
                <a:gd name="connsiteY4" fmla="*/ 144 h 7610"/>
                <a:gd name="connsiteX5" fmla="*/ 9658 w 15019"/>
                <a:gd name="connsiteY5" fmla="*/ 464 h 7610"/>
                <a:gd name="connsiteX6" fmla="*/ 1356 w 15019"/>
                <a:gd name="connsiteY6" fmla="*/ 2544 h 7610"/>
                <a:gd name="connsiteX7" fmla="*/ 1 w 15019"/>
                <a:gd name="connsiteY7" fmla="*/ 3577 h 7610"/>
                <a:gd name="connsiteX0" fmla="*/ 1 w 10000"/>
                <a:gd name="connsiteY0" fmla="*/ 4700 h 17569"/>
                <a:gd name="connsiteX1" fmla="*/ 2025 w 10000"/>
                <a:gd name="connsiteY1" fmla="*/ 17569 h 17569"/>
                <a:gd name="connsiteX2" fmla="*/ 10000 w 10000"/>
                <a:gd name="connsiteY2" fmla="*/ 7539 h 17569"/>
                <a:gd name="connsiteX3" fmla="*/ 8758 w 10000"/>
                <a:gd name="connsiteY3" fmla="*/ 1792 h 17569"/>
                <a:gd name="connsiteX4" fmla="*/ 7536 w 10000"/>
                <a:gd name="connsiteY4" fmla="*/ 189 h 17569"/>
                <a:gd name="connsiteX5" fmla="*/ 6431 w 10000"/>
                <a:gd name="connsiteY5" fmla="*/ 610 h 17569"/>
                <a:gd name="connsiteX6" fmla="*/ 903 w 10000"/>
                <a:gd name="connsiteY6" fmla="*/ 3343 h 17569"/>
                <a:gd name="connsiteX7" fmla="*/ 1 w 10000"/>
                <a:gd name="connsiteY7" fmla="*/ 4700 h 17569"/>
                <a:gd name="connsiteX0" fmla="*/ 0 w 9999"/>
                <a:gd name="connsiteY0" fmla="*/ 4700 h 17569"/>
                <a:gd name="connsiteX1" fmla="*/ 2024 w 9999"/>
                <a:gd name="connsiteY1" fmla="*/ 17569 h 17569"/>
                <a:gd name="connsiteX2" fmla="*/ 9999 w 9999"/>
                <a:gd name="connsiteY2" fmla="*/ 7539 h 17569"/>
                <a:gd name="connsiteX3" fmla="*/ 8757 w 9999"/>
                <a:gd name="connsiteY3" fmla="*/ 1792 h 17569"/>
                <a:gd name="connsiteX4" fmla="*/ 7535 w 9999"/>
                <a:gd name="connsiteY4" fmla="*/ 189 h 17569"/>
                <a:gd name="connsiteX5" fmla="*/ 6430 w 9999"/>
                <a:gd name="connsiteY5" fmla="*/ 610 h 17569"/>
                <a:gd name="connsiteX6" fmla="*/ 902 w 9999"/>
                <a:gd name="connsiteY6" fmla="*/ 3343 h 17569"/>
                <a:gd name="connsiteX7" fmla="*/ 0 w 9999"/>
                <a:gd name="connsiteY7" fmla="*/ 4700 h 17569"/>
                <a:gd name="connsiteX0" fmla="*/ 0 w 10000"/>
                <a:gd name="connsiteY0" fmla="*/ 2675 h 10000"/>
                <a:gd name="connsiteX1" fmla="*/ 2024 w 10000"/>
                <a:gd name="connsiteY1" fmla="*/ 10000 h 10000"/>
                <a:gd name="connsiteX2" fmla="*/ 10000 w 10000"/>
                <a:gd name="connsiteY2" fmla="*/ 4291 h 10000"/>
                <a:gd name="connsiteX3" fmla="*/ 8758 w 10000"/>
                <a:gd name="connsiteY3" fmla="*/ 1020 h 10000"/>
                <a:gd name="connsiteX4" fmla="*/ 7536 w 10000"/>
                <a:gd name="connsiteY4" fmla="*/ 108 h 10000"/>
                <a:gd name="connsiteX5" fmla="*/ 6431 w 10000"/>
                <a:gd name="connsiteY5" fmla="*/ 347 h 10000"/>
                <a:gd name="connsiteX6" fmla="*/ 902 w 10000"/>
                <a:gd name="connsiteY6" fmla="*/ 1903 h 10000"/>
                <a:gd name="connsiteX7" fmla="*/ 0 w 10000"/>
                <a:gd name="connsiteY7" fmla="*/ 2675 h 10000"/>
                <a:gd name="connsiteX0" fmla="*/ 0 w 10000"/>
                <a:gd name="connsiteY0" fmla="*/ 2612 h 9937"/>
                <a:gd name="connsiteX1" fmla="*/ 2024 w 10000"/>
                <a:gd name="connsiteY1" fmla="*/ 9937 h 9937"/>
                <a:gd name="connsiteX2" fmla="*/ 10000 w 10000"/>
                <a:gd name="connsiteY2" fmla="*/ 4228 h 9937"/>
                <a:gd name="connsiteX3" fmla="*/ 8758 w 10000"/>
                <a:gd name="connsiteY3" fmla="*/ 957 h 9937"/>
                <a:gd name="connsiteX4" fmla="*/ 7536 w 10000"/>
                <a:gd name="connsiteY4" fmla="*/ 45 h 9937"/>
                <a:gd name="connsiteX5" fmla="*/ 6431 w 10000"/>
                <a:gd name="connsiteY5" fmla="*/ 284 h 9937"/>
                <a:gd name="connsiteX6" fmla="*/ 902 w 10000"/>
                <a:gd name="connsiteY6" fmla="*/ 1840 h 9937"/>
                <a:gd name="connsiteX7" fmla="*/ 0 w 10000"/>
                <a:gd name="connsiteY7" fmla="*/ 2612 h 9937"/>
                <a:gd name="connsiteX0" fmla="*/ 0 w 10000"/>
                <a:gd name="connsiteY0" fmla="*/ 2584 h 9955"/>
                <a:gd name="connsiteX1" fmla="*/ 2024 w 10000"/>
                <a:gd name="connsiteY1" fmla="*/ 9955 h 9955"/>
                <a:gd name="connsiteX2" fmla="*/ 10000 w 10000"/>
                <a:gd name="connsiteY2" fmla="*/ 4210 h 9955"/>
                <a:gd name="connsiteX3" fmla="*/ 8758 w 10000"/>
                <a:gd name="connsiteY3" fmla="*/ 918 h 9955"/>
                <a:gd name="connsiteX4" fmla="*/ 7536 w 10000"/>
                <a:gd name="connsiteY4" fmla="*/ 0 h 9955"/>
                <a:gd name="connsiteX5" fmla="*/ 6431 w 10000"/>
                <a:gd name="connsiteY5" fmla="*/ 241 h 9955"/>
                <a:gd name="connsiteX6" fmla="*/ 902 w 10000"/>
                <a:gd name="connsiteY6" fmla="*/ 1807 h 9955"/>
                <a:gd name="connsiteX7" fmla="*/ 0 w 10000"/>
                <a:gd name="connsiteY7" fmla="*/ 2584 h 9955"/>
                <a:gd name="connsiteX0" fmla="*/ 0 w 10000"/>
                <a:gd name="connsiteY0" fmla="*/ 2596 h 10000"/>
                <a:gd name="connsiteX1" fmla="*/ 2024 w 10000"/>
                <a:gd name="connsiteY1" fmla="*/ 10000 h 10000"/>
                <a:gd name="connsiteX2" fmla="*/ 10000 w 10000"/>
                <a:gd name="connsiteY2" fmla="*/ 4229 h 10000"/>
                <a:gd name="connsiteX3" fmla="*/ 8758 w 10000"/>
                <a:gd name="connsiteY3" fmla="*/ 922 h 10000"/>
                <a:gd name="connsiteX4" fmla="*/ 7536 w 10000"/>
                <a:gd name="connsiteY4" fmla="*/ 0 h 10000"/>
                <a:gd name="connsiteX5" fmla="*/ 6431 w 10000"/>
                <a:gd name="connsiteY5" fmla="*/ 242 h 10000"/>
                <a:gd name="connsiteX6" fmla="*/ 902 w 10000"/>
                <a:gd name="connsiteY6" fmla="*/ 1815 h 10000"/>
                <a:gd name="connsiteX7" fmla="*/ 0 w 10000"/>
                <a:gd name="connsiteY7" fmla="*/ 2596 h 10000"/>
                <a:gd name="connsiteX0" fmla="*/ 0 w 9805"/>
                <a:gd name="connsiteY0" fmla="*/ 2796 h 10000"/>
                <a:gd name="connsiteX1" fmla="*/ 1829 w 9805"/>
                <a:gd name="connsiteY1" fmla="*/ 10000 h 10000"/>
                <a:gd name="connsiteX2" fmla="*/ 9805 w 9805"/>
                <a:gd name="connsiteY2" fmla="*/ 4229 h 10000"/>
                <a:gd name="connsiteX3" fmla="*/ 8563 w 9805"/>
                <a:gd name="connsiteY3" fmla="*/ 922 h 10000"/>
                <a:gd name="connsiteX4" fmla="*/ 7341 w 9805"/>
                <a:gd name="connsiteY4" fmla="*/ 0 h 10000"/>
                <a:gd name="connsiteX5" fmla="*/ 6236 w 9805"/>
                <a:gd name="connsiteY5" fmla="*/ 242 h 10000"/>
                <a:gd name="connsiteX6" fmla="*/ 707 w 9805"/>
                <a:gd name="connsiteY6" fmla="*/ 1815 h 10000"/>
                <a:gd name="connsiteX7" fmla="*/ 0 w 9805"/>
                <a:gd name="connsiteY7" fmla="*/ 2796 h 10000"/>
                <a:gd name="connsiteX0" fmla="*/ 0 w 10332"/>
                <a:gd name="connsiteY0" fmla="*/ 2796 h 10000"/>
                <a:gd name="connsiteX1" fmla="*/ 2197 w 10332"/>
                <a:gd name="connsiteY1" fmla="*/ 10000 h 10000"/>
                <a:gd name="connsiteX2" fmla="*/ 10332 w 10332"/>
                <a:gd name="connsiteY2" fmla="*/ 4229 h 10000"/>
                <a:gd name="connsiteX3" fmla="*/ 9065 w 10332"/>
                <a:gd name="connsiteY3" fmla="*/ 922 h 10000"/>
                <a:gd name="connsiteX4" fmla="*/ 7819 w 10332"/>
                <a:gd name="connsiteY4" fmla="*/ 0 h 10000"/>
                <a:gd name="connsiteX5" fmla="*/ 6692 w 10332"/>
                <a:gd name="connsiteY5" fmla="*/ 242 h 10000"/>
                <a:gd name="connsiteX6" fmla="*/ 1053 w 10332"/>
                <a:gd name="connsiteY6" fmla="*/ 1815 h 10000"/>
                <a:gd name="connsiteX7" fmla="*/ 0 w 10332"/>
                <a:gd name="connsiteY7" fmla="*/ 2796 h 10000"/>
                <a:gd name="connsiteX0" fmla="*/ 0 w 10332"/>
                <a:gd name="connsiteY0" fmla="*/ 2796 h 10000"/>
                <a:gd name="connsiteX1" fmla="*/ 2197 w 10332"/>
                <a:gd name="connsiteY1" fmla="*/ 10000 h 10000"/>
                <a:gd name="connsiteX2" fmla="*/ 10332 w 10332"/>
                <a:gd name="connsiteY2" fmla="*/ 4229 h 10000"/>
                <a:gd name="connsiteX3" fmla="*/ 9065 w 10332"/>
                <a:gd name="connsiteY3" fmla="*/ 922 h 10000"/>
                <a:gd name="connsiteX4" fmla="*/ 7819 w 10332"/>
                <a:gd name="connsiteY4" fmla="*/ 0 h 10000"/>
                <a:gd name="connsiteX5" fmla="*/ 6692 w 10332"/>
                <a:gd name="connsiteY5" fmla="*/ 242 h 10000"/>
                <a:gd name="connsiteX6" fmla="*/ 1053 w 10332"/>
                <a:gd name="connsiteY6" fmla="*/ 1815 h 10000"/>
                <a:gd name="connsiteX7" fmla="*/ 0 w 10332"/>
                <a:gd name="connsiteY7" fmla="*/ 2796 h 10000"/>
                <a:gd name="connsiteX0" fmla="*/ 0 w 10332"/>
                <a:gd name="connsiteY0" fmla="*/ 2796 h 10000"/>
                <a:gd name="connsiteX1" fmla="*/ 2197 w 10332"/>
                <a:gd name="connsiteY1" fmla="*/ 10000 h 10000"/>
                <a:gd name="connsiteX2" fmla="*/ 10332 w 10332"/>
                <a:gd name="connsiteY2" fmla="*/ 4229 h 10000"/>
                <a:gd name="connsiteX3" fmla="*/ 9065 w 10332"/>
                <a:gd name="connsiteY3" fmla="*/ 922 h 10000"/>
                <a:gd name="connsiteX4" fmla="*/ 7819 w 10332"/>
                <a:gd name="connsiteY4" fmla="*/ 0 h 10000"/>
                <a:gd name="connsiteX5" fmla="*/ 6692 w 10332"/>
                <a:gd name="connsiteY5" fmla="*/ 242 h 10000"/>
                <a:gd name="connsiteX6" fmla="*/ 1053 w 10332"/>
                <a:gd name="connsiteY6" fmla="*/ 1815 h 10000"/>
                <a:gd name="connsiteX7" fmla="*/ 0 w 10332"/>
                <a:gd name="connsiteY7" fmla="*/ 2796 h 10000"/>
                <a:gd name="connsiteX0" fmla="*/ 0 w 10332"/>
                <a:gd name="connsiteY0" fmla="*/ 2953 h 10157"/>
                <a:gd name="connsiteX1" fmla="*/ 2197 w 10332"/>
                <a:gd name="connsiteY1" fmla="*/ 10157 h 10157"/>
                <a:gd name="connsiteX2" fmla="*/ 10332 w 10332"/>
                <a:gd name="connsiteY2" fmla="*/ 4386 h 10157"/>
                <a:gd name="connsiteX3" fmla="*/ 9065 w 10332"/>
                <a:gd name="connsiteY3" fmla="*/ 1079 h 10157"/>
                <a:gd name="connsiteX4" fmla="*/ 7819 w 10332"/>
                <a:gd name="connsiteY4" fmla="*/ 157 h 10157"/>
                <a:gd name="connsiteX5" fmla="*/ 6493 w 10332"/>
                <a:gd name="connsiteY5" fmla="*/ 0 h 10157"/>
                <a:gd name="connsiteX6" fmla="*/ 1053 w 10332"/>
                <a:gd name="connsiteY6" fmla="*/ 1972 h 10157"/>
                <a:gd name="connsiteX7" fmla="*/ 0 w 10332"/>
                <a:gd name="connsiteY7" fmla="*/ 2953 h 10157"/>
                <a:gd name="connsiteX0" fmla="*/ 0 w 10332"/>
                <a:gd name="connsiteY0" fmla="*/ 2996 h 10200"/>
                <a:gd name="connsiteX1" fmla="*/ 2197 w 10332"/>
                <a:gd name="connsiteY1" fmla="*/ 10200 h 10200"/>
                <a:gd name="connsiteX2" fmla="*/ 10332 w 10332"/>
                <a:gd name="connsiteY2" fmla="*/ 4429 h 10200"/>
                <a:gd name="connsiteX3" fmla="*/ 9065 w 10332"/>
                <a:gd name="connsiteY3" fmla="*/ 1122 h 10200"/>
                <a:gd name="connsiteX4" fmla="*/ 7952 w 10332"/>
                <a:gd name="connsiteY4" fmla="*/ 0 h 10200"/>
                <a:gd name="connsiteX5" fmla="*/ 6493 w 10332"/>
                <a:gd name="connsiteY5" fmla="*/ 43 h 10200"/>
                <a:gd name="connsiteX6" fmla="*/ 1053 w 10332"/>
                <a:gd name="connsiteY6" fmla="*/ 2015 h 10200"/>
                <a:gd name="connsiteX7" fmla="*/ 0 w 10332"/>
                <a:gd name="connsiteY7" fmla="*/ 2996 h 10200"/>
                <a:gd name="connsiteX0" fmla="*/ 0 w 10465"/>
                <a:gd name="connsiteY0" fmla="*/ 3196 h 10200"/>
                <a:gd name="connsiteX1" fmla="*/ 2330 w 10465"/>
                <a:gd name="connsiteY1" fmla="*/ 10200 h 10200"/>
                <a:gd name="connsiteX2" fmla="*/ 10465 w 10465"/>
                <a:gd name="connsiteY2" fmla="*/ 4429 h 10200"/>
                <a:gd name="connsiteX3" fmla="*/ 9198 w 10465"/>
                <a:gd name="connsiteY3" fmla="*/ 1122 h 10200"/>
                <a:gd name="connsiteX4" fmla="*/ 8085 w 10465"/>
                <a:gd name="connsiteY4" fmla="*/ 0 h 10200"/>
                <a:gd name="connsiteX5" fmla="*/ 6626 w 10465"/>
                <a:gd name="connsiteY5" fmla="*/ 43 h 10200"/>
                <a:gd name="connsiteX6" fmla="*/ 1186 w 10465"/>
                <a:gd name="connsiteY6" fmla="*/ 2015 h 10200"/>
                <a:gd name="connsiteX7" fmla="*/ 0 w 10465"/>
                <a:gd name="connsiteY7" fmla="*/ 3196 h 10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465" h="10200">
                  <a:moveTo>
                    <a:pt x="0" y="3196"/>
                  </a:moveTo>
                  <a:lnTo>
                    <a:pt x="2330" y="10200"/>
                  </a:lnTo>
                  <a:lnTo>
                    <a:pt x="10465" y="4429"/>
                  </a:lnTo>
                  <a:lnTo>
                    <a:pt x="9198" y="1122"/>
                  </a:lnTo>
                  <a:lnTo>
                    <a:pt x="8085" y="0"/>
                  </a:lnTo>
                  <a:lnTo>
                    <a:pt x="6626" y="43"/>
                  </a:lnTo>
                  <a:lnTo>
                    <a:pt x="1186" y="2015"/>
                  </a:lnTo>
                  <a:lnTo>
                    <a:pt x="0" y="3196"/>
                  </a:lnTo>
                  <a:close/>
                </a:path>
              </a:pathLst>
            </a:custGeom>
            <a:solidFill>
              <a:schemeClr val="accent1">
                <a:lumMod val="20000"/>
                <a:lumOff val="80000"/>
              </a:schemeClr>
            </a:solidFill>
            <a:ln w="9525">
              <a:solidFill>
                <a:schemeClr val="tx1"/>
              </a:solidFill>
              <a:round/>
              <a:headEnd/>
              <a:tailEnd/>
            </a:ln>
          </p:spPr>
          <p:txBody>
            <a:bodyPr lIns="74295" tIns="8891" rIns="74295" bIns="889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40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459" name="Text Box 166"/>
            <p:cNvSpPr txBox="1">
              <a:spLocks noChangeArrowheads="1"/>
            </p:cNvSpPr>
            <p:nvPr/>
          </p:nvSpPr>
          <p:spPr bwMode="auto">
            <a:xfrm>
              <a:off x="5630870" y="1784889"/>
              <a:ext cx="484187" cy="1318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ctr" defTabSz="914400" rtl="0" eaLnBrk="1" fontAlgn="auto" latinLnBrk="0" hangingPunct="1">
                <a:lnSpc>
                  <a:spcPts val="300"/>
                </a:lnSpc>
                <a:spcBef>
                  <a:spcPct val="50000"/>
                </a:spcBef>
                <a:spcAft>
                  <a:spcPts val="0"/>
                </a:spcAft>
                <a:buClrTx/>
                <a:buSzTx/>
                <a:buFontTx/>
                <a:buNone/>
                <a:tabLst/>
                <a:defRPr/>
              </a:pPr>
              <a:r>
                <a:rPr kumimoji="1" lang="ja-JP" altLang="en-US" sz="3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リバーガーデン</a:t>
              </a:r>
              <a:endParaRPr kumimoji="1" lang="en-US" altLang="ja-JP" sz="3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ctr" defTabSz="914400" rtl="0" eaLnBrk="1" fontAlgn="auto" latinLnBrk="0" hangingPunct="1">
                <a:lnSpc>
                  <a:spcPts val="300"/>
                </a:lnSpc>
                <a:spcBef>
                  <a:spcPct val="50000"/>
                </a:spcBef>
                <a:spcAft>
                  <a:spcPts val="0"/>
                </a:spcAft>
                <a:buClrTx/>
                <a:buSzTx/>
                <a:buFontTx/>
                <a:buNone/>
                <a:tabLst/>
                <a:defRPr/>
              </a:pPr>
              <a:r>
                <a:rPr kumimoji="1" lang="ja-JP" altLang="en-US" sz="3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コスモスクエア</a:t>
              </a:r>
            </a:p>
          </p:txBody>
        </p:sp>
        <p:sp>
          <p:nvSpPr>
            <p:cNvPr id="460" name="Freeform 9" descr="5%"/>
            <p:cNvSpPr>
              <a:spLocks/>
            </p:cNvSpPr>
            <p:nvPr/>
          </p:nvSpPr>
          <p:spPr bwMode="auto">
            <a:xfrm>
              <a:off x="5822951" y="1931770"/>
              <a:ext cx="788988" cy="644525"/>
            </a:xfrm>
            <a:custGeom>
              <a:avLst/>
              <a:gdLst>
                <a:gd name="T0" fmla="*/ 0 w 4893"/>
                <a:gd name="T1" fmla="*/ 2147483646 h 5974"/>
                <a:gd name="T2" fmla="*/ 2147483646 w 4893"/>
                <a:gd name="T3" fmla="*/ 2147483646 h 5974"/>
                <a:gd name="T4" fmla="*/ 2147483646 w 4893"/>
                <a:gd name="T5" fmla="*/ 2147483646 h 5974"/>
                <a:gd name="T6" fmla="*/ 2147483646 w 4893"/>
                <a:gd name="T7" fmla="*/ 0 h 5974"/>
                <a:gd name="T8" fmla="*/ 0 w 4893"/>
                <a:gd name="T9" fmla="*/ 2147483646 h 5974"/>
                <a:gd name="T10" fmla="*/ 0 60000 65536"/>
                <a:gd name="T11" fmla="*/ 0 60000 65536"/>
                <a:gd name="T12" fmla="*/ 0 60000 65536"/>
                <a:gd name="T13" fmla="*/ 0 60000 65536"/>
                <a:gd name="T14" fmla="*/ 0 60000 65536"/>
                <a:gd name="T15" fmla="*/ 0 w 4893"/>
                <a:gd name="T16" fmla="*/ 0 h 5974"/>
                <a:gd name="T17" fmla="*/ 4893 w 4893"/>
                <a:gd name="T18" fmla="*/ 5974 h 5974"/>
                <a:gd name="connsiteX0" fmla="*/ 0 w 12114"/>
                <a:gd name="connsiteY0" fmla="*/ 906 h 8925"/>
                <a:gd name="connsiteX1" fmla="*/ 6794 w 12114"/>
                <a:gd name="connsiteY1" fmla="*/ 8925 h 8925"/>
                <a:gd name="connsiteX2" fmla="*/ 12114 w 12114"/>
                <a:gd name="connsiteY2" fmla="*/ 6801 h 8925"/>
                <a:gd name="connsiteX3" fmla="*/ 9788 w 12114"/>
                <a:gd name="connsiteY3" fmla="*/ 0 h 8925"/>
                <a:gd name="connsiteX4" fmla="*/ 0 w 12114"/>
                <a:gd name="connsiteY4" fmla="*/ 906 h 8925"/>
                <a:gd name="connsiteX0" fmla="*/ 0 w 10000"/>
                <a:gd name="connsiteY0" fmla="*/ 1015 h 10000"/>
                <a:gd name="connsiteX1" fmla="*/ 5608 w 10000"/>
                <a:gd name="connsiteY1" fmla="*/ 10000 h 10000"/>
                <a:gd name="connsiteX2" fmla="*/ 10000 w 10000"/>
                <a:gd name="connsiteY2" fmla="*/ 7620 h 10000"/>
                <a:gd name="connsiteX3" fmla="*/ 8080 w 10000"/>
                <a:gd name="connsiteY3" fmla="*/ 0 h 10000"/>
                <a:gd name="connsiteX4" fmla="*/ 0 w 10000"/>
                <a:gd name="connsiteY4" fmla="*/ 1015 h 10000"/>
                <a:gd name="connsiteX0" fmla="*/ 243 w 10243"/>
                <a:gd name="connsiteY0" fmla="*/ 1015 h 7931"/>
                <a:gd name="connsiteX1" fmla="*/ 0 w 10243"/>
                <a:gd name="connsiteY1" fmla="*/ 7931 h 7931"/>
                <a:gd name="connsiteX2" fmla="*/ 10243 w 10243"/>
                <a:gd name="connsiteY2" fmla="*/ 7620 h 7931"/>
                <a:gd name="connsiteX3" fmla="*/ 8323 w 10243"/>
                <a:gd name="connsiteY3" fmla="*/ 0 h 7931"/>
                <a:gd name="connsiteX4" fmla="*/ 243 w 10243"/>
                <a:gd name="connsiteY4" fmla="*/ 1015 h 7931"/>
                <a:gd name="connsiteX0" fmla="*/ 37 w 10000"/>
                <a:gd name="connsiteY0" fmla="*/ 990 h 10000"/>
                <a:gd name="connsiteX1" fmla="*/ 0 w 10000"/>
                <a:gd name="connsiteY1" fmla="*/ 10000 h 10000"/>
                <a:gd name="connsiteX2" fmla="*/ 10000 w 10000"/>
                <a:gd name="connsiteY2" fmla="*/ 9608 h 10000"/>
                <a:gd name="connsiteX3" fmla="*/ 8126 w 10000"/>
                <a:gd name="connsiteY3" fmla="*/ 0 h 10000"/>
                <a:gd name="connsiteX4" fmla="*/ 37 w 10000"/>
                <a:gd name="connsiteY4" fmla="*/ 990 h 10000"/>
                <a:gd name="connsiteX0" fmla="*/ 37 w 10000"/>
                <a:gd name="connsiteY0" fmla="*/ 990 h 10000"/>
                <a:gd name="connsiteX1" fmla="*/ 0 w 10000"/>
                <a:gd name="connsiteY1" fmla="*/ 10000 h 10000"/>
                <a:gd name="connsiteX2" fmla="*/ 10000 w 10000"/>
                <a:gd name="connsiteY2" fmla="*/ 9608 h 10000"/>
                <a:gd name="connsiteX3" fmla="*/ 8126 w 10000"/>
                <a:gd name="connsiteY3" fmla="*/ 0 h 10000"/>
                <a:gd name="connsiteX4" fmla="*/ 37 w 10000"/>
                <a:gd name="connsiteY4" fmla="*/ 990 h 10000"/>
                <a:gd name="connsiteX0" fmla="*/ 37 w 10000"/>
                <a:gd name="connsiteY0" fmla="*/ 121 h 9131"/>
                <a:gd name="connsiteX1" fmla="*/ 0 w 10000"/>
                <a:gd name="connsiteY1" fmla="*/ 9131 h 9131"/>
                <a:gd name="connsiteX2" fmla="*/ 10000 w 10000"/>
                <a:gd name="connsiteY2" fmla="*/ 8739 h 9131"/>
                <a:gd name="connsiteX3" fmla="*/ 8627 w 10000"/>
                <a:gd name="connsiteY3" fmla="*/ 0 h 9131"/>
                <a:gd name="connsiteX4" fmla="*/ 37 w 10000"/>
                <a:gd name="connsiteY4" fmla="*/ 121 h 9131"/>
                <a:gd name="connsiteX0" fmla="*/ 37 w 8705"/>
                <a:gd name="connsiteY0" fmla="*/ 133 h 10364"/>
                <a:gd name="connsiteX1" fmla="*/ 0 w 8705"/>
                <a:gd name="connsiteY1" fmla="*/ 10000 h 10364"/>
                <a:gd name="connsiteX2" fmla="*/ 8397 w 8705"/>
                <a:gd name="connsiteY2" fmla="*/ 10364 h 10364"/>
                <a:gd name="connsiteX3" fmla="*/ 8627 w 8705"/>
                <a:gd name="connsiteY3" fmla="*/ 0 h 10364"/>
                <a:gd name="connsiteX4" fmla="*/ 37 w 8705"/>
                <a:gd name="connsiteY4" fmla="*/ 133 h 10364"/>
                <a:gd name="connsiteX0" fmla="*/ 43 w 9910"/>
                <a:gd name="connsiteY0" fmla="*/ 128 h 10000"/>
                <a:gd name="connsiteX1" fmla="*/ 0 w 9910"/>
                <a:gd name="connsiteY1" fmla="*/ 9649 h 10000"/>
                <a:gd name="connsiteX2" fmla="*/ 9646 w 9910"/>
                <a:gd name="connsiteY2" fmla="*/ 10000 h 10000"/>
                <a:gd name="connsiteX3" fmla="*/ 9910 w 9910"/>
                <a:gd name="connsiteY3" fmla="*/ 0 h 10000"/>
                <a:gd name="connsiteX4" fmla="*/ 43 w 9910"/>
                <a:gd name="connsiteY4" fmla="*/ 128 h 10000"/>
                <a:gd name="connsiteX0" fmla="*/ 43 w 9734"/>
                <a:gd name="connsiteY0" fmla="*/ 128 h 10000"/>
                <a:gd name="connsiteX1" fmla="*/ 0 w 9734"/>
                <a:gd name="connsiteY1" fmla="*/ 9649 h 10000"/>
                <a:gd name="connsiteX2" fmla="*/ 9734 w 9734"/>
                <a:gd name="connsiteY2" fmla="*/ 10000 h 10000"/>
                <a:gd name="connsiteX3" fmla="*/ 9651 w 9734"/>
                <a:gd name="connsiteY3" fmla="*/ 0 h 10000"/>
                <a:gd name="connsiteX4" fmla="*/ 43 w 9734"/>
                <a:gd name="connsiteY4" fmla="*/ 128 h 10000"/>
                <a:gd name="connsiteX0" fmla="*/ 44 w 9920"/>
                <a:gd name="connsiteY0" fmla="*/ 128 h 9694"/>
                <a:gd name="connsiteX1" fmla="*/ 0 w 9920"/>
                <a:gd name="connsiteY1" fmla="*/ 9649 h 9694"/>
                <a:gd name="connsiteX2" fmla="*/ 9881 w 9920"/>
                <a:gd name="connsiteY2" fmla="*/ 9694 h 9694"/>
                <a:gd name="connsiteX3" fmla="*/ 9915 w 9920"/>
                <a:gd name="connsiteY3" fmla="*/ 0 h 9694"/>
                <a:gd name="connsiteX4" fmla="*/ 44 w 9920"/>
                <a:gd name="connsiteY4" fmla="*/ 128 h 9694"/>
                <a:gd name="connsiteX0" fmla="*/ 44 w 10000"/>
                <a:gd name="connsiteY0" fmla="*/ 0 h 9868"/>
                <a:gd name="connsiteX1" fmla="*/ 0 w 10000"/>
                <a:gd name="connsiteY1" fmla="*/ 9822 h 9868"/>
                <a:gd name="connsiteX2" fmla="*/ 9961 w 10000"/>
                <a:gd name="connsiteY2" fmla="*/ 9868 h 9868"/>
                <a:gd name="connsiteX3" fmla="*/ 9995 w 10000"/>
                <a:gd name="connsiteY3" fmla="*/ 342 h 9868"/>
                <a:gd name="connsiteX4" fmla="*/ 44 w 10000"/>
                <a:gd name="connsiteY4" fmla="*/ 0 h 9868"/>
                <a:gd name="connsiteX0" fmla="*/ 44 w 10000"/>
                <a:gd name="connsiteY0" fmla="*/ 0 h 10000"/>
                <a:gd name="connsiteX1" fmla="*/ 0 w 10000"/>
                <a:gd name="connsiteY1" fmla="*/ 9953 h 10000"/>
                <a:gd name="connsiteX2" fmla="*/ 9961 w 10000"/>
                <a:gd name="connsiteY2" fmla="*/ 10000 h 10000"/>
                <a:gd name="connsiteX3" fmla="*/ 9995 w 10000"/>
                <a:gd name="connsiteY3" fmla="*/ 27 h 10000"/>
                <a:gd name="connsiteX4" fmla="*/ 44 w 10000"/>
                <a:gd name="connsiteY4" fmla="*/ 0 h 10000"/>
                <a:gd name="connsiteX0" fmla="*/ 44 w 10081"/>
                <a:gd name="connsiteY0" fmla="*/ 0 h 10000"/>
                <a:gd name="connsiteX1" fmla="*/ 0 w 10081"/>
                <a:gd name="connsiteY1" fmla="*/ 9953 h 10000"/>
                <a:gd name="connsiteX2" fmla="*/ 10081 w 10081"/>
                <a:gd name="connsiteY2" fmla="*/ 10000 h 10000"/>
                <a:gd name="connsiteX3" fmla="*/ 9995 w 10081"/>
                <a:gd name="connsiteY3" fmla="*/ 27 h 10000"/>
                <a:gd name="connsiteX4" fmla="*/ 44 w 10081"/>
                <a:gd name="connsiteY4" fmla="*/ 0 h 10000"/>
                <a:gd name="connsiteX0" fmla="*/ 44 w 10081"/>
                <a:gd name="connsiteY0" fmla="*/ 1033 h 11033"/>
                <a:gd name="connsiteX1" fmla="*/ 0 w 10081"/>
                <a:gd name="connsiteY1" fmla="*/ 10986 h 11033"/>
                <a:gd name="connsiteX2" fmla="*/ 10081 w 10081"/>
                <a:gd name="connsiteY2" fmla="*/ 11033 h 11033"/>
                <a:gd name="connsiteX3" fmla="*/ 9995 w 10081"/>
                <a:gd name="connsiteY3" fmla="*/ 1060 h 11033"/>
                <a:gd name="connsiteX4" fmla="*/ 1399 w 10081"/>
                <a:gd name="connsiteY4" fmla="*/ 0 h 11033"/>
                <a:gd name="connsiteX5" fmla="*/ 44 w 10081"/>
                <a:gd name="connsiteY5" fmla="*/ 1033 h 11033"/>
                <a:gd name="connsiteX0" fmla="*/ 44 w 10357"/>
                <a:gd name="connsiteY0" fmla="*/ 3122 h 13122"/>
                <a:gd name="connsiteX1" fmla="*/ 0 w 10357"/>
                <a:gd name="connsiteY1" fmla="*/ 13075 h 13122"/>
                <a:gd name="connsiteX2" fmla="*/ 10081 w 10357"/>
                <a:gd name="connsiteY2" fmla="*/ 13122 h 13122"/>
                <a:gd name="connsiteX3" fmla="*/ 9995 w 10357"/>
                <a:gd name="connsiteY3" fmla="*/ 3149 h 13122"/>
                <a:gd name="connsiteX4" fmla="*/ 9701 w 10357"/>
                <a:gd name="connsiteY4" fmla="*/ 9 h 13122"/>
                <a:gd name="connsiteX5" fmla="*/ 1399 w 10357"/>
                <a:gd name="connsiteY5" fmla="*/ 2089 h 13122"/>
                <a:gd name="connsiteX6" fmla="*/ 44 w 10357"/>
                <a:gd name="connsiteY6" fmla="*/ 3122 h 13122"/>
                <a:gd name="connsiteX0" fmla="*/ 44 w 13197"/>
                <a:gd name="connsiteY0" fmla="*/ 3216 h 13216"/>
                <a:gd name="connsiteX1" fmla="*/ 0 w 13197"/>
                <a:gd name="connsiteY1" fmla="*/ 13169 h 13216"/>
                <a:gd name="connsiteX2" fmla="*/ 10081 w 13197"/>
                <a:gd name="connsiteY2" fmla="*/ 13216 h 13216"/>
                <a:gd name="connsiteX3" fmla="*/ 13197 w 13197"/>
                <a:gd name="connsiteY3" fmla="*/ 1003 h 13216"/>
                <a:gd name="connsiteX4" fmla="*/ 9701 w 13197"/>
                <a:gd name="connsiteY4" fmla="*/ 103 h 13216"/>
                <a:gd name="connsiteX5" fmla="*/ 1399 w 13197"/>
                <a:gd name="connsiteY5" fmla="*/ 2183 h 13216"/>
                <a:gd name="connsiteX6" fmla="*/ 44 w 13197"/>
                <a:gd name="connsiteY6" fmla="*/ 3216 h 13216"/>
                <a:gd name="connsiteX0" fmla="*/ 44 w 13217"/>
                <a:gd name="connsiteY0" fmla="*/ 3577 h 13577"/>
                <a:gd name="connsiteX1" fmla="*/ 0 w 13217"/>
                <a:gd name="connsiteY1" fmla="*/ 13530 h 13577"/>
                <a:gd name="connsiteX2" fmla="*/ 10081 w 13217"/>
                <a:gd name="connsiteY2" fmla="*/ 13577 h 13577"/>
                <a:gd name="connsiteX3" fmla="*/ 13197 w 13217"/>
                <a:gd name="connsiteY3" fmla="*/ 1364 h 13577"/>
                <a:gd name="connsiteX4" fmla="*/ 11362 w 13217"/>
                <a:gd name="connsiteY4" fmla="*/ 144 h 13577"/>
                <a:gd name="connsiteX5" fmla="*/ 9701 w 13217"/>
                <a:gd name="connsiteY5" fmla="*/ 464 h 13577"/>
                <a:gd name="connsiteX6" fmla="*/ 1399 w 13217"/>
                <a:gd name="connsiteY6" fmla="*/ 2544 h 13577"/>
                <a:gd name="connsiteX7" fmla="*/ 44 w 13217"/>
                <a:gd name="connsiteY7" fmla="*/ 3577 h 13577"/>
                <a:gd name="connsiteX0" fmla="*/ 44 w 15062"/>
                <a:gd name="connsiteY0" fmla="*/ 3577 h 13530"/>
                <a:gd name="connsiteX1" fmla="*/ 0 w 15062"/>
                <a:gd name="connsiteY1" fmla="*/ 13530 h 13530"/>
                <a:gd name="connsiteX2" fmla="*/ 15062 w 15062"/>
                <a:gd name="connsiteY2" fmla="*/ 5737 h 13530"/>
                <a:gd name="connsiteX3" fmla="*/ 13197 w 15062"/>
                <a:gd name="connsiteY3" fmla="*/ 1364 h 13530"/>
                <a:gd name="connsiteX4" fmla="*/ 11362 w 15062"/>
                <a:gd name="connsiteY4" fmla="*/ 144 h 13530"/>
                <a:gd name="connsiteX5" fmla="*/ 9701 w 15062"/>
                <a:gd name="connsiteY5" fmla="*/ 464 h 13530"/>
                <a:gd name="connsiteX6" fmla="*/ 1399 w 15062"/>
                <a:gd name="connsiteY6" fmla="*/ 2544 h 13530"/>
                <a:gd name="connsiteX7" fmla="*/ 44 w 15062"/>
                <a:gd name="connsiteY7" fmla="*/ 3577 h 13530"/>
                <a:gd name="connsiteX0" fmla="*/ 1 w 15019"/>
                <a:gd name="connsiteY0" fmla="*/ 3577 h 7610"/>
                <a:gd name="connsiteX1" fmla="*/ 6480 w 15019"/>
                <a:gd name="connsiteY1" fmla="*/ 7610 h 7610"/>
                <a:gd name="connsiteX2" fmla="*/ 15019 w 15019"/>
                <a:gd name="connsiteY2" fmla="*/ 5737 h 7610"/>
                <a:gd name="connsiteX3" fmla="*/ 13154 w 15019"/>
                <a:gd name="connsiteY3" fmla="*/ 1364 h 7610"/>
                <a:gd name="connsiteX4" fmla="*/ 11319 w 15019"/>
                <a:gd name="connsiteY4" fmla="*/ 144 h 7610"/>
                <a:gd name="connsiteX5" fmla="*/ 9658 w 15019"/>
                <a:gd name="connsiteY5" fmla="*/ 464 h 7610"/>
                <a:gd name="connsiteX6" fmla="*/ 1356 w 15019"/>
                <a:gd name="connsiteY6" fmla="*/ 2544 h 7610"/>
                <a:gd name="connsiteX7" fmla="*/ 1 w 15019"/>
                <a:gd name="connsiteY7" fmla="*/ 3577 h 7610"/>
                <a:gd name="connsiteX0" fmla="*/ 1 w 10000"/>
                <a:gd name="connsiteY0" fmla="*/ 4700 h 17569"/>
                <a:gd name="connsiteX1" fmla="*/ 2025 w 10000"/>
                <a:gd name="connsiteY1" fmla="*/ 17569 h 17569"/>
                <a:gd name="connsiteX2" fmla="*/ 10000 w 10000"/>
                <a:gd name="connsiteY2" fmla="*/ 7539 h 17569"/>
                <a:gd name="connsiteX3" fmla="*/ 8758 w 10000"/>
                <a:gd name="connsiteY3" fmla="*/ 1792 h 17569"/>
                <a:gd name="connsiteX4" fmla="*/ 7536 w 10000"/>
                <a:gd name="connsiteY4" fmla="*/ 189 h 17569"/>
                <a:gd name="connsiteX5" fmla="*/ 6431 w 10000"/>
                <a:gd name="connsiteY5" fmla="*/ 610 h 17569"/>
                <a:gd name="connsiteX6" fmla="*/ 903 w 10000"/>
                <a:gd name="connsiteY6" fmla="*/ 3343 h 17569"/>
                <a:gd name="connsiteX7" fmla="*/ 1 w 10000"/>
                <a:gd name="connsiteY7" fmla="*/ 4700 h 17569"/>
                <a:gd name="connsiteX0" fmla="*/ 0 w 9999"/>
                <a:gd name="connsiteY0" fmla="*/ 4700 h 17569"/>
                <a:gd name="connsiteX1" fmla="*/ 2024 w 9999"/>
                <a:gd name="connsiteY1" fmla="*/ 17569 h 17569"/>
                <a:gd name="connsiteX2" fmla="*/ 9999 w 9999"/>
                <a:gd name="connsiteY2" fmla="*/ 7539 h 17569"/>
                <a:gd name="connsiteX3" fmla="*/ 8757 w 9999"/>
                <a:gd name="connsiteY3" fmla="*/ 1792 h 17569"/>
                <a:gd name="connsiteX4" fmla="*/ 7535 w 9999"/>
                <a:gd name="connsiteY4" fmla="*/ 189 h 17569"/>
                <a:gd name="connsiteX5" fmla="*/ 6430 w 9999"/>
                <a:gd name="connsiteY5" fmla="*/ 610 h 17569"/>
                <a:gd name="connsiteX6" fmla="*/ 902 w 9999"/>
                <a:gd name="connsiteY6" fmla="*/ 3343 h 17569"/>
                <a:gd name="connsiteX7" fmla="*/ 0 w 9999"/>
                <a:gd name="connsiteY7" fmla="*/ 4700 h 17569"/>
                <a:gd name="connsiteX0" fmla="*/ 0 w 10000"/>
                <a:gd name="connsiteY0" fmla="*/ 2675 h 10000"/>
                <a:gd name="connsiteX1" fmla="*/ 2024 w 10000"/>
                <a:gd name="connsiteY1" fmla="*/ 10000 h 10000"/>
                <a:gd name="connsiteX2" fmla="*/ 10000 w 10000"/>
                <a:gd name="connsiteY2" fmla="*/ 4291 h 10000"/>
                <a:gd name="connsiteX3" fmla="*/ 8758 w 10000"/>
                <a:gd name="connsiteY3" fmla="*/ 1020 h 10000"/>
                <a:gd name="connsiteX4" fmla="*/ 7536 w 10000"/>
                <a:gd name="connsiteY4" fmla="*/ 108 h 10000"/>
                <a:gd name="connsiteX5" fmla="*/ 6431 w 10000"/>
                <a:gd name="connsiteY5" fmla="*/ 347 h 10000"/>
                <a:gd name="connsiteX6" fmla="*/ 902 w 10000"/>
                <a:gd name="connsiteY6" fmla="*/ 1903 h 10000"/>
                <a:gd name="connsiteX7" fmla="*/ 0 w 10000"/>
                <a:gd name="connsiteY7" fmla="*/ 2675 h 10000"/>
                <a:gd name="connsiteX0" fmla="*/ 0 w 10000"/>
                <a:gd name="connsiteY0" fmla="*/ 2612 h 9937"/>
                <a:gd name="connsiteX1" fmla="*/ 2024 w 10000"/>
                <a:gd name="connsiteY1" fmla="*/ 9937 h 9937"/>
                <a:gd name="connsiteX2" fmla="*/ 10000 w 10000"/>
                <a:gd name="connsiteY2" fmla="*/ 4228 h 9937"/>
                <a:gd name="connsiteX3" fmla="*/ 8758 w 10000"/>
                <a:gd name="connsiteY3" fmla="*/ 957 h 9937"/>
                <a:gd name="connsiteX4" fmla="*/ 7536 w 10000"/>
                <a:gd name="connsiteY4" fmla="*/ 45 h 9937"/>
                <a:gd name="connsiteX5" fmla="*/ 6431 w 10000"/>
                <a:gd name="connsiteY5" fmla="*/ 284 h 9937"/>
                <a:gd name="connsiteX6" fmla="*/ 902 w 10000"/>
                <a:gd name="connsiteY6" fmla="*/ 1840 h 9937"/>
                <a:gd name="connsiteX7" fmla="*/ 0 w 10000"/>
                <a:gd name="connsiteY7" fmla="*/ 2612 h 9937"/>
                <a:gd name="connsiteX0" fmla="*/ 0 w 10000"/>
                <a:gd name="connsiteY0" fmla="*/ 2584 h 9955"/>
                <a:gd name="connsiteX1" fmla="*/ 2024 w 10000"/>
                <a:gd name="connsiteY1" fmla="*/ 9955 h 9955"/>
                <a:gd name="connsiteX2" fmla="*/ 10000 w 10000"/>
                <a:gd name="connsiteY2" fmla="*/ 4210 h 9955"/>
                <a:gd name="connsiteX3" fmla="*/ 8758 w 10000"/>
                <a:gd name="connsiteY3" fmla="*/ 918 h 9955"/>
                <a:gd name="connsiteX4" fmla="*/ 7536 w 10000"/>
                <a:gd name="connsiteY4" fmla="*/ 0 h 9955"/>
                <a:gd name="connsiteX5" fmla="*/ 6431 w 10000"/>
                <a:gd name="connsiteY5" fmla="*/ 241 h 9955"/>
                <a:gd name="connsiteX6" fmla="*/ 902 w 10000"/>
                <a:gd name="connsiteY6" fmla="*/ 1807 h 9955"/>
                <a:gd name="connsiteX7" fmla="*/ 0 w 10000"/>
                <a:gd name="connsiteY7" fmla="*/ 2584 h 9955"/>
                <a:gd name="connsiteX0" fmla="*/ 0 w 10000"/>
                <a:gd name="connsiteY0" fmla="*/ 2596 h 10000"/>
                <a:gd name="connsiteX1" fmla="*/ 2024 w 10000"/>
                <a:gd name="connsiteY1" fmla="*/ 10000 h 10000"/>
                <a:gd name="connsiteX2" fmla="*/ 10000 w 10000"/>
                <a:gd name="connsiteY2" fmla="*/ 4229 h 10000"/>
                <a:gd name="connsiteX3" fmla="*/ 8758 w 10000"/>
                <a:gd name="connsiteY3" fmla="*/ 922 h 10000"/>
                <a:gd name="connsiteX4" fmla="*/ 7536 w 10000"/>
                <a:gd name="connsiteY4" fmla="*/ 0 h 10000"/>
                <a:gd name="connsiteX5" fmla="*/ 6431 w 10000"/>
                <a:gd name="connsiteY5" fmla="*/ 242 h 10000"/>
                <a:gd name="connsiteX6" fmla="*/ 902 w 10000"/>
                <a:gd name="connsiteY6" fmla="*/ 1815 h 10000"/>
                <a:gd name="connsiteX7" fmla="*/ 0 w 10000"/>
                <a:gd name="connsiteY7" fmla="*/ 2596 h 10000"/>
                <a:gd name="connsiteX0" fmla="*/ 0 w 9805"/>
                <a:gd name="connsiteY0" fmla="*/ 2796 h 10000"/>
                <a:gd name="connsiteX1" fmla="*/ 1829 w 9805"/>
                <a:gd name="connsiteY1" fmla="*/ 10000 h 10000"/>
                <a:gd name="connsiteX2" fmla="*/ 9805 w 9805"/>
                <a:gd name="connsiteY2" fmla="*/ 4229 h 10000"/>
                <a:gd name="connsiteX3" fmla="*/ 8563 w 9805"/>
                <a:gd name="connsiteY3" fmla="*/ 922 h 10000"/>
                <a:gd name="connsiteX4" fmla="*/ 7341 w 9805"/>
                <a:gd name="connsiteY4" fmla="*/ 0 h 10000"/>
                <a:gd name="connsiteX5" fmla="*/ 6236 w 9805"/>
                <a:gd name="connsiteY5" fmla="*/ 242 h 10000"/>
                <a:gd name="connsiteX6" fmla="*/ 707 w 9805"/>
                <a:gd name="connsiteY6" fmla="*/ 1815 h 10000"/>
                <a:gd name="connsiteX7" fmla="*/ 0 w 9805"/>
                <a:gd name="connsiteY7" fmla="*/ 2796 h 10000"/>
                <a:gd name="connsiteX0" fmla="*/ 0 w 10332"/>
                <a:gd name="connsiteY0" fmla="*/ 2796 h 10000"/>
                <a:gd name="connsiteX1" fmla="*/ 2197 w 10332"/>
                <a:gd name="connsiteY1" fmla="*/ 10000 h 10000"/>
                <a:gd name="connsiteX2" fmla="*/ 10332 w 10332"/>
                <a:gd name="connsiteY2" fmla="*/ 4229 h 10000"/>
                <a:gd name="connsiteX3" fmla="*/ 9065 w 10332"/>
                <a:gd name="connsiteY3" fmla="*/ 922 h 10000"/>
                <a:gd name="connsiteX4" fmla="*/ 7819 w 10332"/>
                <a:gd name="connsiteY4" fmla="*/ 0 h 10000"/>
                <a:gd name="connsiteX5" fmla="*/ 6692 w 10332"/>
                <a:gd name="connsiteY5" fmla="*/ 242 h 10000"/>
                <a:gd name="connsiteX6" fmla="*/ 1053 w 10332"/>
                <a:gd name="connsiteY6" fmla="*/ 1815 h 10000"/>
                <a:gd name="connsiteX7" fmla="*/ 0 w 10332"/>
                <a:gd name="connsiteY7" fmla="*/ 2796 h 10000"/>
                <a:gd name="connsiteX0" fmla="*/ 0 w 10332"/>
                <a:gd name="connsiteY0" fmla="*/ 2796 h 10000"/>
                <a:gd name="connsiteX1" fmla="*/ 2197 w 10332"/>
                <a:gd name="connsiteY1" fmla="*/ 10000 h 10000"/>
                <a:gd name="connsiteX2" fmla="*/ 10332 w 10332"/>
                <a:gd name="connsiteY2" fmla="*/ 4229 h 10000"/>
                <a:gd name="connsiteX3" fmla="*/ 9065 w 10332"/>
                <a:gd name="connsiteY3" fmla="*/ 922 h 10000"/>
                <a:gd name="connsiteX4" fmla="*/ 7819 w 10332"/>
                <a:gd name="connsiteY4" fmla="*/ 0 h 10000"/>
                <a:gd name="connsiteX5" fmla="*/ 6692 w 10332"/>
                <a:gd name="connsiteY5" fmla="*/ 242 h 10000"/>
                <a:gd name="connsiteX6" fmla="*/ 1053 w 10332"/>
                <a:gd name="connsiteY6" fmla="*/ 1815 h 10000"/>
                <a:gd name="connsiteX7" fmla="*/ 0 w 10332"/>
                <a:gd name="connsiteY7" fmla="*/ 2796 h 10000"/>
                <a:gd name="connsiteX0" fmla="*/ 0 w 10332"/>
                <a:gd name="connsiteY0" fmla="*/ 2796 h 10000"/>
                <a:gd name="connsiteX1" fmla="*/ 2197 w 10332"/>
                <a:gd name="connsiteY1" fmla="*/ 10000 h 10000"/>
                <a:gd name="connsiteX2" fmla="*/ 10332 w 10332"/>
                <a:gd name="connsiteY2" fmla="*/ 4229 h 10000"/>
                <a:gd name="connsiteX3" fmla="*/ 9065 w 10332"/>
                <a:gd name="connsiteY3" fmla="*/ 922 h 10000"/>
                <a:gd name="connsiteX4" fmla="*/ 7819 w 10332"/>
                <a:gd name="connsiteY4" fmla="*/ 0 h 10000"/>
                <a:gd name="connsiteX5" fmla="*/ 6692 w 10332"/>
                <a:gd name="connsiteY5" fmla="*/ 242 h 10000"/>
                <a:gd name="connsiteX6" fmla="*/ 1053 w 10332"/>
                <a:gd name="connsiteY6" fmla="*/ 1815 h 10000"/>
                <a:gd name="connsiteX7" fmla="*/ 0 w 10332"/>
                <a:gd name="connsiteY7" fmla="*/ 2796 h 10000"/>
                <a:gd name="connsiteX0" fmla="*/ 0 w 10332"/>
                <a:gd name="connsiteY0" fmla="*/ 2953 h 10157"/>
                <a:gd name="connsiteX1" fmla="*/ 2197 w 10332"/>
                <a:gd name="connsiteY1" fmla="*/ 10157 h 10157"/>
                <a:gd name="connsiteX2" fmla="*/ 10332 w 10332"/>
                <a:gd name="connsiteY2" fmla="*/ 4386 h 10157"/>
                <a:gd name="connsiteX3" fmla="*/ 9065 w 10332"/>
                <a:gd name="connsiteY3" fmla="*/ 1079 h 10157"/>
                <a:gd name="connsiteX4" fmla="*/ 7819 w 10332"/>
                <a:gd name="connsiteY4" fmla="*/ 157 h 10157"/>
                <a:gd name="connsiteX5" fmla="*/ 6493 w 10332"/>
                <a:gd name="connsiteY5" fmla="*/ 0 h 10157"/>
                <a:gd name="connsiteX6" fmla="*/ 1053 w 10332"/>
                <a:gd name="connsiteY6" fmla="*/ 1972 h 10157"/>
                <a:gd name="connsiteX7" fmla="*/ 0 w 10332"/>
                <a:gd name="connsiteY7" fmla="*/ 2953 h 10157"/>
                <a:gd name="connsiteX0" fmla="*/ 0 w 10332"/>
                <a:gd name="connsiteY0" fmla="*/ 2996 h 10200"/>
                <a:gd name="connsiteX1" fmla="*/ 2197 w 10332"/>
                <a:gd name="connsiteY1" fmla="*/ 10200 h 10200"/>
                <a:gd name="connsiteX2" fmla="*/ 10332 w 10332"/>
                <a:gd name="connsiteY2" fmla="*/ 4429 h 10200"/>
                <a:gd name="connsiteX3" fmla="*/ 9065 w 10332"/>
                <a:gd name="connsiteY3" fmla="*/ 1122 h 10200"/>
                <a:gd name="connsiteX4" fmla="*/ 7952 w 10332"/>
                <a:gd name="connsiteY4" fmla="*/ 0 h 10200"/>
                <a:gd name="connsiteX5" fmla="*/ 6493 w 10332"/>
                <a:gd name="connsiteY5" fmla="*/ 43 h 10200"/>
                <a:gd name="connsiteX6" fmla="*/ 1053 w 10332"/>
                <a:gd name="connsiteY6" fmla="*/ 2015 h 10200"/>
                <a:gd name="connsiteX7" fmla="*/ 0 w 10332"/>
                <a:gd name="connsiteY7" fmla="*/ 2996 h 10200"/>
                <a:gd name="connsiteX0" fmla="*/ 0 w 15672"/>
                <a:gd name="connsiteY0" fmla="*/ 0 h 16950"/>
                <a:gd name="connsiteX1" fmla="*/ 7537 w 15672"/>
                <a:gd name="connsiteY1" fmla="*/ 16950 h 16950"/>
                <a:gd name="connsiteX2" fmla="*/ 15672 w 15672"/>
                <a:gd name="connsiteY2" fmla="*/ 11179 h 16950"/>
                <a:gd name="connsiteX3" fmla="*/ 14405 w 15672"/>
                <a:gd name="connsiteY3" fmla="*/ 7872 h 16950"/>
                <a:gd name="connsiteX4" fmla="*/ 13292 w 15672"/>
                <a:gd name="connsiteY4" fmla="*/ 6750 h 16950"/>
                <a:gd name="connsiteX5" fmla="*/ 11833 w 15672"/>
                <a:gd name="connsiteY5" fmla="*/ 6793 h 16950"/>
                <a:gd name="connsiteX6" fmla="*/ 6393 w 15672"/>
                <a:gd name="connsiteY6" fmla="*/ 8765 h 16950"/>
                <a:gd name="connsiteX7" fmla="*/ 0 w 15672"/>
                <a:gd name="connsiteY7" fmla="*/ 0 h 16950"/>
                <a:gd name="connsiteX0" fmla="*/ 0 w 15672"/>
                <a:gd name="connsiteY0" fmla="*/ 5955 h 22905"/>
                <a:gd name="connsiteX1" fmla="*/ 7537 w 15672"/>
                <a:gd name="connsiteY1" fmla="*/ 22905 h 22905"/>
                <a:gd name="connsiteX2" fmla="*/ 15672 w 15672"/>
                <a:gd name="connsiteY2" fmla="*/ 17134 h 22905"/>
                <a:gd name="connsiteX3" fmla="*/ 14405 w 15672"/>
                <a:gd name="connsiteY3" fmla="*/ 13827 h 22905"/>
                <a:gd name="connsiteX4" fmla="*/ 13292 w 15672"/>
                <a:gd name="connsiteY4" fmla="*/ 12705 h 22905"/>
                <a:gd name="connsiteX5" fmla="*/ 11833 w 15672"/>
                <a:gd name="connsiteY5" fmla="*/ 12748 h 22905"/>
                <a:gd name="connsiteX6" fmla="*/ 8015 w 15672"/>
                <a:gd name="connsiteY6" fmla="*/ 0 h 22905"/>
                <a:gd name="connsiteX7" fmla="*/ 0 w 15672"/>
                <a:gd name="connsiteY7" fmla="*/ 5955 h 22905"/>
                <a:gd name="connsiteX0" fmla="*/ 0 w 15672"/>
                <a:gd name="connsiteY0" fmla="*/ 5955 h 17134"/>
                <a:gd name="connsiteX1" fmla="*/ 6118 w 15672"/>
                <a:gd name="connsiteY1" fmla="*/ 8489 h 17134"/>
                <a:gd name="connsiteX2" fmla="*/ 15672 w 15672"/>
                <a:gd name="connsiteY2" fmla="*/ 17134 h 17134"/>
                <a:gd name="connsiteX3" fmla="*/ 14405 w 15672"/>
                <a:gd name="connsiteY3" fmla="*/ 13827 h 17134"/>
                <a:gd name="connsiteX4" fmla="*/ 13292 w 15672"/>
                <a:gd name="connsiteY4" fmla="*/ 12705 h 17134"/>
                <a:gd name="connsiteX5" fmla="*/ 11833 w 15672"/>
                <a:gd name="connsiteY5" fmla="*/ 12748 h 17134"/>
                <a:gd name="connsiteX6" fmla="*/ 8015 w 15672"/>
                <a:gd name="connsiteY6" fmla="*/ 0 h 17134"/>
                <a:gd name="connsiteX7" fmla="*/ 0 w 15672"/>
                <a:gd name="connsiteY7" fmla="*/ 5955 h 17134"/>
                <a:gd name="connsiteX0" fmla="*/ 0 w 15672"/>
                <a:gd name="connsiteY0" fmla="*/ 5955 h 17134"/>
                <a:gd name="connsiteX1" fmla="*/ 4158 w 15672"/>
                <a:gd name="connsiteY1" fmla="*/ 15595 h 17134"/>
                <a:gd name="connsiteX2" fmla="*/ 15672 w 15672"/>
                <a:gd name="connsiteY2" fmla="*/ 17134 h 17134"/>
                <a:gd name="connsiteX3" fmla="*/ 14405 w 15672"/>
                <a:gd name="connsiteY3" fmla="*/ 13827 h 17134"/>
                <a:gd name="connsiteX4" fmla="*/ 13292 w 15672"/>
                <a:gd name="connsiteY4" fmla="*/ 12705 h 17134"/>
                <a:gd name="connsiteX5" fmla="*/ 11833 w 15672"/>
                <a:gd name="connsiteY5" fmla="*/ 12748 h 17134"/>
                <a:gd name="connsiteX6" fmla="*/ 8015 w 15672"/>
                <a:gd name="connsiteY6" fmla="*/ 0 h 17134"/>
                <a:gd name="connsiteX7" fmla="*/ 0 w 15672"/>
                <a:gd name="connsiteY7" fmla="*/ 5955 h 17134"/>
                <a:gd name="connsiteX0" fmla="*/ 0 w 14405"/>
                <a:gd name="connsiteY0" fmla="*/ 5955 h 15595"/>
                <a:gd name="connsiteX1" fmla="*/ 4158 w 14405"/>
                <a:gd name="connsiteY1" fmla="*/ 15595 h 15595"/>
                <a:gd name="connsiteX2" fmla="*/ 7291 w 14405"/>
                <a:gd name="connsiteY2" fmla="*/ 11043 h 15595"/>
                <a:gd name="connsiteX3" fmla="*/ 14405 w 14405"/>
                <a:gd name="connsiteY3" fmla="*/ 13827 h 15595"/>
                <a:gd name="connsiteX4" fmla="*/ 13292 w 14405"/>
                <a:gd name="connsiteY4" fmla="*/ 12705 h 15595"/>
                <a:gd name="connsiteX5" fmla="*/ 11833 w 14405"/>
                <a:gd name="connsiteY5" fmla="*/ 12748 h 15595"/>
                <a:gd name="connsiteX6" fmla="*/ 8015 w 14405"/>
                <a:gd name="connsiteY6" fmla="*/ 0 h 15595"/>
                <a:gd name="connsiteX7" fmla="*/ 0 w 14405"/>
                <a:gd name="connsiteY7" fmla="*/ 5955 h 15595"/>
                <a:gd name="connsiteX0" fmla="*/ 0 w 14405"/>
                <a:gd name="connsiteY0" fmla="*/ 5955 h 15595"/>
                <a:gd name="connsiteX1" fmla="*/ 4158 w 14405"/>
                <a:gd name="connsiteY1" fmla="*/ 15595 h 15595"/>
                <a:gd name="connsiteX2" fmla="*/ 6750 w 14405"/>
                <a:gd name="connsiteY2" fmla="*/ 14292 h 15595"/>
                <a:gd name="connsiteX3" fmla="*/ 14405 w 14405"/>
                <a:gd name="connsiteY3" fmla="*/ 13827 h 15595"/>
                <a:gd name="connsiteX4" fmla="*/ 13292 w 14405"/>
                <a:gd name="connsiteY4" fmla="*/ 12705 h 15595"/>
                <a:gd name="connsiteX5" fmla="*/ 11833 w 14405"/>
                <a:gd name="connsiteY5" fmla="*/ 12748 h 15595"/>
                <a:gd name="connsiteX6" fmla="*/ 8015 w 14405"/>
                <a:gd name="connsiteY6" fmla="*/ 0 h 15595"/>
                <a:gd name="connsiteX7" fmla="*/ 0 w 14405"/>
                <a:gd name="connsiteY7" fmla="*/ 5955 h 15595"/>
                <a:gd name="connsiteX0" fmla="*/ 0 w 14405"/>
                <a:gd name="connsiteY0" fmla="*/ 5955 h 15595"/>
                <a:gd name="connsiteX1" fmla="*/ 4158 w 14405"/>
                <a:gd name="connsiteY1" fmla="*/ 15595 h 15595"/>
                <a:gd name="connsiteX2" fmla="*/ 6750 w 14405"/>
                <a:gd name="connsiteY2" fmla="*/ 14292 h 15595"/>
                <a:gd name="connsiteX3" fmla="*/ 7801 w 14405"/>
                <a:gd name="connsiteY3" fmla="*/ 13990 h 15595"/>
                <a:gd name="connsiteX4" fmla="*/ 14405 w 14405"/>
                <a:gd name="connsiteY4" fmla="*/ 13827 h 15595"/>
                <a:gd name="connsiteX5" fmla="*/ 13292 w 14405"/>
                <a:gd name="connsiteY5" fmla="*/ 12705 h 15595"/>
                <a:gd name="connsiteX6" fmla="*/ 11833 w 14405"/>
                <a:gd name="connsiteY6" fmla="*/ 12748 h 15595"/>
                <a:gd name="connsiteX7" fmla="*/ 8015 w 14405"/>
                <a:gd name="connsiteY7" fmla="*/ 0 h 15595"/>
                <a:gd name="connsiteX8" fmla="*/ 0 w 14405"/>
                <a:gd name="connsiteY8" fmla="*/ 5955 h 15595"/>
                <a:gd name="connsiteX0" fmla="*/ 0 w 14405"/>
                <a:gd name="connsiteY0" fmla="*/ 5955 h 15595"/>
                <a:gd name="connsiteX1" fmla="*/ 4158 w 14405"/>
                <a:gd name="connsiteY1" fmla="*/ 15595 h 15595"/>
                <a:gd name="connsiteX2" fmla="*/ 6750 w 14405"/>
                <a:gd name="connsiteY2" fmla="*/ 14292 h 15595"/>
                <a:gd name="connsiteX3" fmla="*/ 7801 w 14405"/>
                <a:gd name="connsiteY3" fmla="*/ 13990 h 15595"/>
                <a:gd name="connsiteX4" fmla="*/ 8815 w 14405"/>
                <a:gd name="connsiteY4" fmla="*/ 14701 h 15595"/>
                <a:gd name="connsiteX5" fmla="*/ 14405 w 14405"/>
                <a:gd name="connsiteY5" fmla="*/ 13827 h 15595"/>
                <a:gd name="connsiteX6" fmla="*/ 13292 w 14405"/>
                <a:gd name="connsiteY6" fmla="*/ 12705 h 15595"/>
                <a:gd name="connsiteX7" fmla="*/ 11833 w 14405"/>
                <a:gd name="connsiteY7" fmla="*/ 12748 h 15595"/>
                <a:gd name="connsiteX8" fmla="*/ 8015 w 14405"/>
                <a:gd name="connsiteY8" fmla="*/ 0 h 15595"/>
                <a:gd name="connsiteX9" fmla="*/ 0 w 14405"/>
                <a:gd name="connsiteY9" fmla="*/ 5955 h 15595"/>
                <a:gd name="connsiteX0" fmla="*/ 0 w 14405"/>
                <a:gd name="connsiteY0" fmla="*/ 5955 h 16224"/>
                <a:gd name="connsiteX1" fmla="*/ 4158 w 14405"/>
                <a:gd name="connsiteY1" fmla="*/ 15595 h 16224"/>
                <a:gd name="connsiteX2" fmla="*/ 6750 w 14405"/>
                <a:gd name="connsiteY2" fmla="*/ 14292 h 16224"/>
                <a:gd name="connsiteX3" fmla="*/ 7801 w 14405"/>
                <a:gd name="connsiteY3" fmla="*/ 13990 h 16224"/>
                <a:gd name="connsiteX4" fmla="*/ 8815 w 14405"/>
                <a:gd name="connsiteY4" fmla="*/ 14701 h 16224"/>
                <a:gd name="connsiteX5" fmla="*/ 10370 w 14405"/>
                <a:gd name="connsiteY5" fmla="*/ 16224 h 16224"/>
                <a:gd name="connsiteX6" fmla="*/ 14405 w 14405"/>
                <a:gd name="connsiteY6" fmla="*/ 13827 h 16224"/>
                <a:gd name="connsiteX7" fmla="*/ 13292 w 14405"/>
                <a:gd name="connsiteY7" fmla="*/ 12705 h 16224"/>
                <a:gd name="connsiteX8" fmla="*/ 11833 w 14405"/>
                <a:gd name="connsiteY8" fmla="*/ 12748 h 16224"/>
                <a:gd name="connsiteX9" fmla="*/ 8015 w 14405"/>
                <a:gd name="connsiteY9" fmla="*/ 0 h 16224"/>
                <a:gd name="connsiteX10" fmla="*/ 0 w 14405"/>
                <a:gd name="connsiteY10" fmla="*/ 5955 h 16224"/>
                <a:gd name="connsiteX0" fmla="*/ 0 w 13292"/>
                <a:gd name="connsiteY0" fmla="*/ 5955 h 19207"/>
                <a:gd name="connsiteX1" fmla="*/ 4158 w 13292"/>
                <a:gd name="connsiteY1" fmla="*/ 15595 h 19207"/>
                <a:gd name="connsiteX2" fmla="*/ 6750 w 13292"/>
                <a:gd name="connsiteY2" fmla="*/ 14292 h 19207"/>
                <a:gd name="connsiteX3" fmla="*/ 7801 w 13292"/>
                <a:gd name="connsiteY3" fmla="*/ 13990 h 19207"/>
                <a:gd name="connsiteX4" fmla="*/ 8815 w 13292"/>
                <a:gd name="connsiteY4" fmla="*/ 14701 h 19207"/>
                <a:gd name="connsiteX5" fmla="*/ 10370 w 13292"/>
                <a:gd name="connsiteY5" fmla="*/ 16224 h 19207"/>
                <a:gd name="connsiteX6" fmla="*/ 12175 w 13292"/>
                <a:gd name="connsiteY6" fmla="*/ 19207 h 19207"/>
                <a:gd name="connsiteX7" fmla="*/ 13292 w 13292"/>
                <a:gd name="connsiteY7" fmla="*/ 12705 h 19207"/>
                <a:gd name="connsiteX8" fmla="*/ 11833 w 13292"/>
                <a:gd name="connsiteY8" fmla="*/ 12748 h 19207"/>
                <a:gd name="connsiteX9" fmla="*/ 8015 w 13292"/>
                <a:gd name="connsiteY9" fmla="*/ 0 h 19207"/>
                <a:gd name="connsiteX10" fmla="*/ 0 w 13292"/>
                <a:gd name="connsiteY10" fmla="*/ 5955 h 19207"/>
                <a:gd name="connsiteX0" fmla="*/ 0 w 13022"/>
                <a:gd name="connsiteY0" fmla="*/ 5955 h 20319"/>
                <a:gd name="connsiteX1" fmla="*/ 4158 w 13022"/>
                <a:gd name="connsiteY1" fmla="*/ 15595 h 20319"/>
                <a:gd name="connsiteX2" fmla="*/ 6750 w 13022"/>
                <a:gd name="connsiteY2" fmla="*/ 14292 h 20319"/>
                <a:gd name="connsiteX3" fmla="*/ 7801 w 13022"/>
                <a:gd name="connsiteY3" fmla="*/ 13990 h 20319"/>
                <a:gd name="connsiteX4" fmla="*/ 8815 w 13022"/>
                <a:gd name="connsiteY4" fmla="*/ 14701 h 20319"/>
                <a:gd name="connsiteX5" fmla="*/ 10370 w 13022"/>
                <a:gd name="connsiteY5" fmla="*/ 16224 h 20319"/>
                <a:gd name="connsiteX6" fmla="*/ 12175 w 13022"/>
                <a:gd name="connsiteY6" fmla="*/ 19207 h 20319"/>
                <a:gd name="connsiteX7" fmla="*/ 13022 w 13022"/>
                <a:gd name="connsiteY7" fmla="*/ 20319 h 20319"/>
                <a:gd name="connsiteX8" fmla="*/ 11833 w 13022"/>
                <a:gd name="connsiteY8" fmla="*/ 12748 h 20319"/>
                <a:gd name="connsiteX9" fmla="*/ 8015 w 13022"/>
                <a:gd name="connsiteY9" fmla="*/ 0 h 20319"/>
                <a:gd name="connsiteX10" fmla="*/ 0 w 13022"/>
                <a:gd name="connsiteY10" fmla="*/ 5955 h 20319"/>
                <a:gd name="connsiteX0" fmla="*/ 0 w 14241"/>
                <a:gd name="connsiteY0" fmla="*/ 5955 h 20892"/>
                <a:gd name="connsiteX1" fmla="*/ 4158 w 14241"/>
                <a:gd name="connsiteY1" fmla="*/ 15595 h 20892"/>
                <a:gd name="connsiteX2" fmla="*/ 6750 w 14241"/>
                <a:gd name="connsiteY2" fmla="*/ 14292 h 20892"/>
                <a:gd name="connsiteX3" fmla="*/ 7801 w 14241"/>
                <a:gd name="connsiteY3" fmla="*/ 13990 h 20892"/>
                <a:gd name="connsiteX4" fmla="*/ 8815 w 14241"/>
                <a:gd name="connsiteY4" fmla="*/ 14701 h 20892"/>
                <a:gd name="connsiteX5" fmla="*/ 10370 w 14241"/>
                <a:gd name="connsiteY5" fmla="*/ 16224 h 20892"/>
                <a:gd name="connsiteX6" fmla="*/ 12175 w 14241"/>
                <a:gd name="connsiteY6" fmla="*/ 19207 h 20892"/>
                <a:gd name="connsiteX7" fmla="*/ 13022 w 14241"/>
                <a:gd name="connsiteY7" fmla="*/ 20319 h 20892"/>
                <a:gd name="connsiteX8" fmla="*/ 14223 w 14241"/>
                <a:gd name="connsiteY8" fmla="*/ 20487 h 20892"/>
                <a:gd name="connsiteX9" fmla="*/ 11833 w 14241"/>
                <a:gd name="connsiteY9" fmla="*/ 12748 h 20892"/>
                <a:gd name="connsiteX10" fmla="*/ 8015 w 14241"/>
                <a:gd name="connsiteY10" fmla="*/ 0 h 20892"/>
                <a:gd name="connsiteX11" fmla="*/ 0 w 14241"/>
                <a:gd name="connsiteY11" fmla="*/ 5955 h 20892"/>
                <a:gd name="connsiteX0" fmla="*/ 0 w 16700"/>
                <a:gd name="connsiteY0" fmla="*/ 5955 h 20892"/>
                <a:gd name="connsiteX1" fmla="*/ 4158 w 16700"/>
                <a:gd name="connsiteY1" fmla="*/ 15595 h 20892"/>
                <a:gd name="connsiteX2" fmla="*/ 6750 w 16700"/>
                <a:gd name="connsiteY2" fmla="*/ 14292 h 20892"/>
                <a:gd name="connsiteX3" fmla="*/ 7801 w 16700"/>
                <a:gd name="connsiteY3" fmla="*/ 13990 h 20892"/>
                <a:gd name="connsiteX4" fmla="*/ 8815 w 16700"/>
                <a:gd name="connsiteY4" fmla="*/ 14701 h 20892"/>
                <a:gd name="connsiteX5" fmla="*/ 10370 w 16700"/>
                <a:gd name="connsiteY5" fmla="*/ 16224 h 20892"/>
                <a:gd name="connsiteX6" fmla="*/ 12175 w 16700"/>
                <a:gd name="connsiteY6" fmla="*/ 19207 h 20892"/>
                <a:gd name="connsiteX7" fmla="*/ 13022 w 16700"/>
                <a:gd name="connsiteY7" fmla="*/ 20319 h 20892"/>
                <a:gd name="connsiteX8" fmla="*/ 14223 w 16700"/>
                <a:gd name="connsiteY8" fmla="*/ 20487 h 20892"/>
                <a:gd name="connsiteX9" fmla="*/ 16700 w 16700"/>
                <a:gd name="connsiteY9" fmla="*/ 19854 h 20892"/>
                <a:gd name="connsiteX10" fmla="*/ 8015 w 16700"/>
                <a:gd name="connsiteY10" fmla="*/ 0 h 20892"/>
                <a:gd name="connsiteX11" fmla="*/ 0 w 16700"/>
                <a:gd name="connsiteY11" fmla="*/ 5955 h 20892"/>
                <a:gd name="connsiteX0" fmla="*/ 0 w 16700"/>
                <a:gd name="connsiteY0" fmla="*/ 5955 h 20892"/>
                <a:gd name="connsiteX1" fmla="*/ 4158 w 16700"/>
                <a:gd name="connsiteY1" fmla="*/ 15595 h 20892"/>
                <a:gd name="connsiteX2" fmla="*/ 6547 w 16700"/>
                <a:gd name="connsiteY2" fmla="*/ 14292 h 20892"/>
                <a:gd name="connsiteX3" fmla="*/ 7801 w 16700"/>
                <a:gd name="connsiteY3" fmla="*/ 13990 h 20892"/>
                <a:gd name="connsiteX4" fmla="*/ 8815 w 16700"/>
                <a:gd name="connsiteY4" fmla="*/ 14701 h 20892"/>
                <a:gd name="connsiteX5" fmla="*/ 10370 w 16700"/>
                <a:gd name="connsiteY5" fmla="*/ 16224 h 20892"/>
                <a:gd name="connsiteX6" fmla="*/ 12175 w 16700"/>
                <a:gd name="connsiteY6" fmla="*/ 19207 h 20892"/>
                <a:gd name="connsiteX7" fmla="*/ 13022 w 16700"/>
                <a:gd name="connsiteY7" fmla="*/ 20319 h 20892"/>
                <a:gd name="connsiteX8" fmla="*/ 14223 w 16700"/>
                <a:gd name="connsiteY8" fmla="*/ 20487 h 20892"/>
                <a:gd name="connsiteX9" fmla="*/ 16700 w 16700"/>
                <a:gd name="connsiteY9" fmla="*/ 19854 h 20892"/>
                <a:gd name="connsiteX10" fmla="*/ 8015 w 16700"/>
                <a:gd name="connsiteY10" fmla="*/ 0 h 20892"/>
                <a:gd name="connsiteX11" fmla="*/ 0 w 16700"/>
                <a:gd name="connsiteY11" fmla="*/ 5955 h 20892"/>
                <a:gd name="connsiteX0" fmla="*/ 0 w 16700"/>
                <a:gd name="connsiteY0" fmla="*/ 5955 h 20892"/>
                <a:gd name="connsiteX1" fmla="*/ 4158 w 16700"/>
                <a:gd name="connsiteY1" fmla="*/ 15595 h 20892"/>
                <a:gd name="connsiteX2" fmla="*/ 6547 w 16700"/>
                <a:gd name="connsiteY2" fmla="*/ 14292 h 20892"/>
                <a:gd name="connsiteX3" fmla="*/ 7801 w 16700"/>
                <a:gd name="connsiteY3" fmla="*/ 13990 h 20892"/>
                <a:gd name="connsiteX4" fmla="*/ 8815 w 16700"/>
                <a:gd name="connsiteY4" fmla="*/ 14701 h 20892"/>
                <a:gd name="connsiteX5" fmla="*/ 10370 w 16700"/>
                <a:gd name="connsiteY5" fmla="*/ 16224 h 20892"/>
                <a:gd name="connsiteX6" fmla="*/ 12175 w 16700"/>
                <a:gd name="connsiteY6" fmla="*/ 19207 h 20892"/>
                <a:gd name="connsiteX7" fmla="*/ 13022 w 16700"/>
                <a:gd name="connsiteY7" fmla="*/ 20319 h 20892"/>
                <a:gd name="connsiteX8" fmla="*/ 14223 w 16700"/>
                <a:gd name="connsiteY8" fmla="*/ 20487 h 20892"/>
                <a:gd name="connsiteX9" fmla="*/ 16700 w 16700"/>
                <a:gd name="connsiteY9" fmla="*/ 19854 h 20892"/>
                <a:gd name="connsiteX10" fmla="*/ 8015 w 16700"/>
                <a:gd name="connsiteY10" fmla="*/ 0 h 20892"/>
                <a:gd name="connsiteX11" fmla="*/ 0 w 16700"/>
                <a:gd name="connsiteY11" fmla="*/ 5955 h 20892"/>
                <a:gd name="connsiteX0" fmla="*/ 0 w 16700"/>
                <a:gd name="connsiteY0" fmla="*/ 5955 h 20892"/>
                <a:gd name="connsiteX1" fmla="*/ 4158 w 16700"/>
                <a:gd name="connsiteY1" fmla="*/ 15595 h 20892"/>
                <a:gd name="connsiteX2" fmla="*/ 6547 w 16700"/>
                <a:gd name="connsiteY2" fmla="*/ 14292 h 20892"/>
                <a:gd name="connsiteX3" fmla="*/ 7801 w 16700"/>
                <a:gd name="connsiteY3" fmla="*/ 13990 h 20892"/>
                <a:gd name="connsiteX4" fmla="*/ 8815 w 16700"/>
                <a:gd name="connsiteY4" fmla="*/ 14701 h 20892"/>
                <a:gd name="connsiteX5" fmla="*/ 10370 w 16700"/>
                <a:gd name="connsiteY5" fmla="*/ 16224 h 20892"/>
                <a:gd name="connsiteX6" fmla="*/ 12175 w 16700"/>
                <a:gd name="connsiteY6" fmla="*/ 19207 h 20892"/>
                <a:gd name="connsiteX7" fmla="*/ 13022 w 16700"/>
                <a:gd name="connsiteY7" fmla="*/ 20319 h 20892"/>
                <a:gd name="connsiteX8" fmla="*/ 14223 w 16700"/>
                <a:gd name="connsiteY8" fmla="*/ 20487 h 20892"/>
                <a:gd name="connsiteX9" fmla="*/ 16700 w 16700"/>
                <a:gd name="connsiteY9" fmla="*/ 19854 h 20892"/>
                <a:gd name="connsiteX10" fmla="*/ 8015 w 16700"/>
                <a:gd name="connsiteY10" fmla="*/ 0 h 20892"/>
                <a:gd name="connsiteX11" fmla="*/ 0 w 16700"/>
                <a:gd name="connsiteY11" fmla="*/ 5955 h 20892"/>
                <a:gd name="connsiteX0" fmla="*/ 0 w 16700"/>
                <a:gd name="connsiteY0" fmla="*/ 5955 h 20892"/>
                <a:gd name="connsiteX1" fmla="*/ 4158 w 16700"/>
                <a:gd name="connsiteY1" fmla="*/ 15595 h 20892"/>
                <a:gd name="connsiteX2" fmla="*/ 6547 w 16700"/>
                <a:gd name="connsiteY2" fmla="*/ 14292 h 20892"/>
                <a:gd name="connsiteX3" fmla="*/ 7801 w 16700"/>
                <a:gd name="connsiteY3" fmla="*/ 13990 h 20892"/>
                <a:gd name="connsiteX4" fmla="*/ 8815 w 16700"/>
                <a:gd name="connsiteY4" fmla="*/ 14701 h 20892"/>
                <a:gd name="connsiteX5" fmla="*/ 10370 w 16700"/>
                <a:gd name="connsiteY5" fmla="*/ 16224 h 20892"/>
                <a:gd name="connsiteX6" fmla="*/ 12175 w 16700"/>
                <a:gd name="connsiteY6" fmla="*/ 19207 h 20892"/>
                <a:gd name="connsiteX7" fmla="*/ 13022 w 16700"/>
                <a:gd name="connsiteY7" fmla="*/ 20319 h 20892"/>
                <a:gd name="connsiteX8" fmla="*/ 14223 w 16700"/>
                <a:gd name="connsiteY8" fmla="*/ 20487 h 20892"/>
                <a:gd name="connsiteX9" fmla="*/ 16700 w 16700"/>
                <a:gd name="connsiteY9" fmla="*/ 19854 h 20892"/>
                <a:gd name="connsiteX10" fmla="*/ 8015 w 16700"/>
                <a:gd name="connsiteY10" fmla="*/ 0 h 20892"/>
                <a:gd name="connsiteX11" fmla="*/ 0 w 16700"/>
                <a:gd name="connsiteY11" fmla="*/ 5955 h 20892"/>
                <a:gd name="connsiteX0" fmla="*/ 0 w 16700"/>
                <a:gd name="connsiteY0" fmla="*/ 5955 h 20487"/>
                <a:gd name="connsiteX1" fmla="*/ 4158 w 16700"/>
                <a:gd name="connsiteY1" fmla="*/ 15595 h 20487"/>
                <a:gd name="connsiteX2" fmla="*/ 6547 w 16700"/>
                <a:gd name="connsiteY2" fmla="*/ 14292 h 20487"/>
                <a:gd name="connsiteX3" fmla="*/ 7801 w 16700"/>
                <a:gd name="connsiteY3" fmla="*/ 13990 h 20487"/>
                <a:gd name="connsiteX4" fmla="*/ 8815 w 16700"/>
                <a:gd name="connsiteY4" fmla="*/ 14701 h 20487"/>
                <a:gd name="connsiteX5" fmla="*/ 10370 w 16700"/>
                <a:gd name="connsiteY5" fmla="*/ 16224 h 20487"/>
                <a:gd name="connsiteX6" fmla="*/ 12175 w 16700"/>
                <a:gd name="connsiteY6" fmla="*/ 19207 h 20487"/>
                <a:gd name="connsiteX7" fmla="*/ 13022 w 16700"/>
                <a:gd name="connsiteY7" fmla="*/ 20319 h 20487"/>
                <a:gd name="connsiteX8" fmla="*/ 14223 w 16700"/>
                <a:gd name="connsiteY8" fmla="*/ 20487 h 20487"/>
                <a:gd name="connsiteX9" fmla="*/ 16700 w 16700"/>
                <a:gd name="connsiteY9" fmla="*/ 19854 h 20487"/>
                <a:gd name="connsiteX10" fmla="*/ 8015 w 16700"/>
                <a:gd name="connsiteY10" fmla="*/ 0 h 20487"/>
                <a:gd name="connsiteX11" fmla="*/ 0 w 16700"/>
                <a:gd name="connsiteY11" fmla="*/ 5955 h 20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700" h="20487">
                  <a:moveTo>
                    <a:pt x="0" y="5955"/>
                  </a:moveTo>
                  <a:lnTo>
                    <a:pt x="4158" y="15595"/>
                  </a:lnTo>
                  <a:lnTo>
                    <a:pt x="6547" y="14292"/>
                  </a:lnTo>
                  <a:lnTo>
                    <a:pt x="7801" y="13990"/>
                  </a:lnTo>
                  <a:lnTo>
                    <a:pt x="8815" y="14701"/>
                  </a:lnTo>
                  <a:lnTo>
                    <a:pt x="10370" y="16224"/>
                  </a:lnTo>
                  <a:lnTo>
                    <a:pt x="12175" y="19207"/>
                  </a:lnTo>
                  <a:lnTo>
                    <a:pt x="13022" y="20319"/>
                  </a:lnTo>
                  <a:lnTo>
                    <a:pt x="14223" y="20487"/>
                  </a:lnTo>
                  <a:lnTo>
                    <a:pt x="16700" y="19854"/>
                  </a:lnTo>
                  <a:lnTo>
                    <a:pt x="8015" y="0"/>
                  </a:lnTo>
                  <a:lnTo>
                    <a:pt x="0" y="5955"/>
                  </a:lnTo>
                  <a:close/>
                </a:path>
              </a:pathLst>
            </a:custGeom>
            <a:solidFill>
              <a:schemeClr val="accent1">
                <a:lumMod val="20000"/>
                <a:lumOff val="80000"/>
              </a:schemeClr>
            </a:solidFill>
            <a:ln w="9525">
              <a:solidFill>
                <a:schemeClr val="tx1"/>
              </a:solidFill>
              <a:round/>
              <a:headEnd/>
              <a:tailEnd/>
            </a:ln>
          </p:spPr>
          <p:txBody>
            <a:bodyPr lIns="74295" tIns="8891" rIns="74295" bIns="889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40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461" name="Text Box 167"/>
            <p:cNvSpPr txBox="1">
              <a:spLocks noChangeArrowheads="1"/>
            </p:cNvSpPr>
            <p:nvPr/>
          </p:nvSpPr>
          <p:spPr bwMode="auto">
            <a:xfrm>
              <a:off x="5822451" y="2122286"/>
              <a:ext cx="685800" cy="1790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1" lang="ja-JP" altLang="en-US" sz="3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シーサイド</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1" lang="ja-JP" altLang="en-US" sz="3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レジデンス</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1" lang="ja-JP" altLang="en-US" sz="3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コスモスクエア駅前</a:t>
              </a:r>
            </a:p>
          </p:txBody>
        </p:sp>
        <p:sp>
          <p:nvSpPr>
            <p:cNvPr id="462" name="Freeform 9" descr="5%"/>
            <p:cNvSpPr>
              <a:spLocks/>
            </p:cNvSpPr>
            <p:nvPr/>
          </p:nvSpPr>
          <p:spPr bwMode="auto">
            <a:xfrm>
              <a:off x="5032375" y="2360394"/>
              <a:ext cx="420688" cy="298451"/>
            </a:xfrm>
            <a:custGeom>
              <a:avLst/>
              <a:gdLst>
                <a:gd name="T0" fmla="*/ 0 w 4893"/>
                <a:gd name="T1" fmla="*/ 2147483646 h 5974"/>
                <a:gd name="T2" fmla="*/ 2147483646 w 4893"/>
                <a:gd name="T3" fmla="*/ 2147483646 h 5974"/>
                <a:gd name="T4" fmla="*/ 2147483646 w 4893"/>
                <a:gd name="T5" fmla="*/ 2147483646 h 5974"/>
                <a:gd name="T6" fmla="*/ 2147483646 w 4893"/>
                <a:gd name="T7" fmla="*/ 0 h 5974"/>
                <a:gd name="T8" fmla="*/ 0 w 4893"/>
                <a:gd name="T9" fmla="*/ 2147483646 h 5974"/>
                <a:gd name="T10" fmla="*/ 0 60000 65536"/>
                <a:gd name="T11" fmla="*/ 0 60000 65536"/>
                <a:gd name="T12" fmla="*/ 0 60000 65536"/>
                <a:gd name="T13" fmla="*/ 0 60000 65536"/>
                <a:gd name="T14" fmla="*/ 0 60000 65536"/>
                <a:gd name="T15" fmla="*/ 0 w 4893"/>
                <a:gd name="T16" fmla="*/ 0 h 5974"/>
                <a:gd name="T17" fmla="*/ 4893 w 4893"/>
                <a:gd name="T18" fmla="*/ 5974 h 5974"/>
                <a:gd name="connsiteX0" fmla="*/ 0 w 12114"/>
                <a:gd name="connsiteY0" fmla="*/ 906 h 8925"/>
                <a:gd name="connsiteX1" fmla="*/ 6794 w 12114"/>
                <a:gd name="connsiteY1" fmla="*/ 8925 h 8925"/>
                <a:gd name="connsiteX2" fmla="*/ 12114 w 12114"/>
                <a:gd name="connsiteY2" fmla="*/ 6801 h 8925"/>
                <a:gd name="connsiteX3" fmla="*/ 9788 w 12114"/>
                <a:gd name="connsiteY3" fmla="*/ 0 h 8925"/>
                <a:gd name="connsiteX4" fmla="*/ 0 w 12114"/>
                <a:gd name="connsiteY4" fmla="*/ 906 h 8925"/>
                <a:gd name="connsiteX0" fmla="*/ 0 w 10000"/>
                <a:gd name="connsiteY0" fmla="*/ 1015 h 10000"/>
                <a:gd name="connsiteX1" fmla="*/ 5608 w 10000"/>
                <a:gd name="connsiteY1" fmla="*/ 10000 h 10000"/>
                <a:gd name="connsiteX2" fmla="*/ 10000 w 10000"/>
                <a:gd name="connsiteY2" fmla="*/ 7620 h 10000"/>
                <a:gd name="connsiteX3" fmla="*/ 8080 w 10000"/>
                <a:gd name="connsiteY3" fmla="*/ 0 h 10000"/>
                <a:gd name="connsiteX4" fmla="*/ 0 w 10000"/>
                <a:gd name="connsiteY4" fmla="*/ 1015 h 10000"/>
                <a:gd name="connsiteX0" fmla="*/ 243 w 10243"/>
                <a:gd name="connsiteY0" fmla="*/ 1015 h 7931"/>
                <a:gd name="connsiteX1" fmla="*/ 0 w 10243"/>
                <a:gd name="connsiteY1" fmla="*/ 7931 h 7931"/>
                <a:gd name="connsiteX2" fmla="*/ 10243 w 10243"/>
                <a:gd name="connsiteY2" fmla="*/ 7620 h 7931"/>
                <a:gd name="connsiteX3" fmla="*/ 8323 w 10243"/>
                <a:gd name="connsiteY3" fmla="*/ 0 h 7931"/>
                <a:gd name="connsiteX4" fmla="*/ 243 w 10243"/>
                <a:gd name="connsiteY4" fmla="*/ 1015 h 7931"/>
                <a:gd name="connsiteX0" fmla="*/ 37 w 10000"/>
                <a:gd name="connsiteY0" fmla="*/ 990 h 10000"/>
                <a:gd name="connsiteX1" fmla="*/ 0 w 10000"/>
                <a:gd name="connsiteY1" fmla="*/ 10000 h 10000"/>
                <a:gd name="connsiteX2" fmla="*/ 10000 w 10000"/>
                <a:gd name="connsiteY2" fmla="*/ 9608 h 10000"/>
                <a:gd name="connsiteX3" fmla="*/ 8126 w 10000"/>
                <a:gd name="connsiteY3" fmla="*/ 0 h 10000"/>
                <a:gd name="connsiteX4" fmla="*/ 37 w 10000"/>
                <a:gd name="connsiteY4" fmla="*/ 990 h 10000"/>
                <a:gd name="connsiteX0" fmla="*/ 37 w 10000"/>
                <a:gd name="connsiteY0" fmla="*/ 990 h 10000"/>
                <a:gd name="connsiteX1" fmla="*/ 0 w 10000"/>
                <a:gd name="connsiteY1" fmla="*/ 10000 h 10000"/>
                <a:gd name="connsiteX2" fmla="*/ 10000 w 10000"/>
                <a:gd name="connsiteY2" fmla="*/ 9608 h 10000"/>
                <a:gd name="connsiteX3" fmla="*/ 8126 w 10000"/>
                <a:gd name="connsiteY3" fmla="*/ 0 h 10000"/>
                <a:gd name="connsiteX4" fmla="*/ 37 w 10000"/>
                <a:gd name="connsiteY4" fmla="*/ 990 h 10000"/>
                <a:gd name="connsiteX0" fmla="*/ 37 w 10000"/>
                <a:gd name="connsiteY0" fmla="*/ 121 h 9131"/>
                <a:gd name="connsiteX1" fmla="*/ 0 w 10000"/>
                <a:gd name="connsiteY1" fmla="*/ 9131 h 9131"/>
                <a:gd name="connsiteX2" fmla="*/ 10000 w 10000"/>
                <a:gd name="connsiteY2" fmla="*/ 8739 h 9131"/>
                <a:gd name="connsiteX3" fmla="*/ 8627 w 10000"/>
                <a:gd name="connsiteY3" fmla="*/ 0 h 9131"/>
                <a:gd name="connsiteX4" fmla="*/ 37 w 10000"/>
                <a:gd name="connsiteY4" fmla="*/ 121 h 9131"/>
                <a:gd name="connsiteX0" fmla="*/ 37 w 8705"/>
                <a:gd name="connsiteY0" fmla="*/ 133 h 10364"/>
                <a:gd name="connsiteX1" fmla="*/ 0 w 8705"/>
                <a:gd name="connsiteY1" fmla="*/ 10000 h 10364"/>
                <a:gd name="connsiteX2" fmla="*/ 8397 w 8705"/>
                <a:gd name="connsiteY2" fmla="*/ 10364 h 10364"/>
                <a:gd name="connsiteX3" fmla="*/ 8627 w 8705"/>
                <a:gd name="connsiteY3" fmla="*/ 0 h 10364"/>
                <a:gd name="connsiteX4" fmla="*/ 37 w 8705"/>
                <a:gd name="connsiteY4" fmla="*/ 133 h 10364"/>
                <a:gd name="connsiteX0" fmla="*/ 43 w 9910"/>
                <a:gd name="connsiteY0" fmla="*/ 128 h 10000"/>
                <a:gd name="connsiteX1" fmla="*/ 0 w 9910"/>
                <a:gd name="connsiteY1" fmla="*/ 9649 h 10000"/>
                <a:gd name="connsiteX2" fmla="*/ 9646 w 9910"/>
                <a:gd name="connsiteY2" fmla="*/ 10000 h 10000"/>
                <a:gd name="connsiteX3" fmla="*/ 9910 w 9910"/>
                <a:gd name="connsiteY3" fmla="*/ 0 h 10000"/>
                <a:gd name="connsiteX4" fmla="*/ 43 w 9910"/>
                <a:gd name="connsiteY4" fmla="*/ 128 h 10000"/>
                <a:gd name="connsiteX0" fmla="*/ 43 w 9734"/>
                <a:gd name="connsiteY0" fmla="*/ 128 h 10000"/>
                <a:gd name="connsiteX1" fmla="*/ 0 w 9734"/>
                <a:gd name="connsiteY1" fmla="*/ 9649 h 10000"/>
                <a:gd name="connsiteX2" fmla="*/ 9734 w 9734"/>
                <a:gd name="connsiteY2" fmla="*/ 10000 h 10000"/>
                <a:gd name="connsiteX3" fmla="*/ 9651 w 9734"/>
                <a:gd name="connsiteY3" fmla="*/ 0 h 10000"/>
                <a:gd name="connsiteX4" fmla="*/ 43 w 9734"/>
                <a:gd name="connsiteY4" fmla="*/ 128 h 10000"/>
                <a:gd name="connsiteX0" fmla="*/ 44 w 9920"/>
                <a:gd name="connsiteY0" fmla="*/ 128 h 9694"/>
                <a:gd name="connsiteX1" fmla="*/ 0 w 9920"/>
                <a:gd name="connsiteY1" fmla="*/ 9649 h 9694"/>
                <a:gd name="connsiteX2" fmla="*/ 9881 w 9920"/>
                <a:gd name="connsiteY2" fmla="*/ 9694 h 9694"/>
                <a:gd name="connsiteX3" fmla="*/ 9915 w 9920"/>
                <a:gd name="connsiteY3" fmla="*/ 0 h 9694"/>
                <a:gd name="connsiteX4" fmla="*/ 44 w 9920"/>
                <a:gd name="connsiteY4" fmla="*/ 128 h 9694"/>
                <a:gd name="connsiteX0" fmla="*/ 44 w 10000"/>
                <a:gd name="connsiteY0" fmla="*/ 0 h 9868"/>
                <a:gd name="connsiteX1" fmla="*/ 0 w 10000"/>
                <a:gd name="connsiteY1" fmla="*/ 9822 h 9868"/>
                <a:gd name="connsiteX2" fmla="*/ 9961 w 10000"/>
                <a:gd name="connsiteY2" fmla="*/ 9868 h 9868"/>
                <a:gd name="connsiteX3" fmla="*/ 9995 w 10000"/>
                <a:gd name="connsiteY3" fmla="*/ 342 h 9868"/>
                <a:gd name="connsiteX4" fmla="*/ 44 w 10000"/>
                <a:gd name="connsiteY4" fmla="*/ 0 h 9868"/>
                <a:gd name="connsiteX0" fmla="*/ 44 w 10000"/>
                <a:gd name="connsiteY0" fmla="*/ 0 h 10000"/>
                <a:gd name="connsiteX1" fmla="*/ 0 w 10000"/>
                <a:gd name="connsiteY1" fmla="*/ 9953 h 10000"/>
                <a:gd name="connsiteX2" fmla="*/ 9961 w 10000"/>
                <a:gd name="connsiteY2" fmla="*/ 10000 h 10000"/>
                <a:gd name="connsiteX3" fmla="*/ 9995 w 10000"/>
                <a:gd name="connsiteY3" fmla="*/ 27 h 10000"/>
                <a:gd name="connsiteX4" fmla="*/ 44 w 10000"/>
                <a:gd name="connsiteY4" fmla="*/ 0 h 10000"/>
                <a:gd name="connsiteX0" fmla="*/ 44 w 10081"/>
                <a:gd name="connsiteY0" fmla="*/ 0 h 10000"/>
                <a:gd name="connsiteX1" fmla="*/ 0 w 10081"/>
                <a:gd name="connsiteY1" fmla="*/ 9953 h 10000"/>
                <a:gd name="connsiteX2" fmla="*/ 10081 w 10081"/>
                <a:gd name="connsiteY2" fmla="*/ 10000 h 10000"/>
                <a:gd name="connsiteX3" fmla="*/ 9995 w 10081"/>
                <a:gd name="connsiteY3" fmla="*/ 27 h 10000"/>
                <a:gd name="connsiteX4" fmla="*/ 44 w 10081"/>
                <a:gd name="connsiteY4" fmla="*/ 0 h 10000"/>
                <a:gd name="connsiteX0" fmla="*/ 0 w 11816"/>
                <a:gd name="connsiteY0" fmla="*/ 3174 h 9974"/>
                <a:gd name="connsiteX1" fmla="*/ 1735 w 11816"/>
                <a:gd name="connsiteY1" fmla="*/ 9927 h 9974"/>
                <a:gd name="connsiteX2" fmla="*/ 11816 w 11816"/>
                <a:gd name="connsiteY2" fmla="*/ 9974 h 9974"/>
                <a:gd name="connsiteX3" fmla="*/ 11730 w 11816"/>
                <a:gd name="connsiteY3" fmla="*/ 1 h 9974"/>
                <a:gd name="connsiteX4" fmla="*/ 0 w 11816"/>
                <a:gd name="connsiteY4" fmla="*/ 3174 h 9974"/>
                <a:gd name="connsiteX0" fmla="*/ 0 w 10000"/>
                <a:gd name="connsiteY0" fmla="*/ 5427 h 12245"/>
                <a:gd name="connsiteX1" fmla="*/ 1468 w 10000"/>
                <a:gd name="connsiteY1" fmla="*/ 12198 h 12245"/>
                <a:gd name="connsiteX2" fmla="*/ 10000 w 10000"/>
                <a:gd name="connsiteY2" fmla="*/ 12245 h 12245"/>
                <a:gd name="connsiteX3" fmla="*/ 7217 w 10000"/>
                <a:gd name="connsiteY3" fmla="*/ 0 h 12245"/>
                <a:gd name="connsiteX4" fmla="*/ 0 w 10000"/>
                <a:gd name="connsiteY4" fmla="*/ 5427 h 12245"/>
                <a:gd name="connsiteX0" fmla="*/ 0 w 10000"/>
                <a:gd name="connsiteY0" fmla="*/ 5427 h 16048"/>
                <a:gd name="connsiteX1" fmla="*/ 4278 w 10000"/>
                <a:gd name="connsiteY1" fmla="*/ 16048 h 16048"/>
                <a:gd name="connsiteX2" fmla="*/ 10000 w 10000"/>
                <a:gd name="connsiteY2" fmla="*/ 12245 h 16048"/>
                <a:gd name="connsiteX3" fmla="*/ 7217 w 10000"/>
                <a:gd name="connsiteY3" fmla="*/ 0 h 16048"/>
                <a:gd name="connsiteX4" fmla="*/ 0 w 10000"/>
                <a:gd name="connsiteY4" fmla="*/ 5427 h 16048"/>
                <a:gd name="connsiteX0" fmla="*/ 0 w 11606"/>
                <a:gd name="connsiteY0" fmla="*/ 5427 h 16048"/>
                <a:gd name="connsiteX1" fmla="*/ 4278 w 11606"/>
                <a:gd name="connsiteY1" fmla="*/ 16048 h 16048"/>
                <a:gd name="connsiteX2" fmla="*/ 11606 w 11606"/>
                <a:gd name="connsiteY2" fmla="*/ 10320 h 16048"/>
                <a:gd name="connsiteX3" fmla="*/ 7217 w 11606"/>
                <a:gd name="connsiteY3" fmla="*/ 0 h 16048"/>
                <a:gd name="connsiteX4" fmla="*/ 0 w 11606"/>
                <a:gd name="connsiteY4" fmla="*/ 5427 h 16048"/>
                <a:gd name="connsiteX0" fmla="*/ 0 w 11606"/>
                <a:gd name="connsiteY0" fmla="*/ 5427 h 16048"/>
                <a:gd name="connsiteX1" fmla="*/ 4278 w 11606"/>
                <a:gd name="connsiteY1" fmla="*/ 16048 h 16048"/>
                <a:gd name="connsiteX2" fmla="*/ 11606 w 11606"/>
                <a:gd name="connsiteY2" fmla="*/ 10320 h 16048"/>
                <a:gd name="connsiteX3" fmla="*/ 7217 w 11606"/>
                <a:gd name="connsiteY3" fmla="*/ 0 h 16048"/>
                <a:gd name="connsiteX4" fmla="*/ 0 w 11606"/>
                <a:gd name="connsiteY4" fmla="*/ 5427 h 16048"/>
                <a:gd name="connsiteX0" fmla="*/ 0 w 11606"/>
                <a:gd name="connsiteY0" fmla="*/ 5427 h 16048"/>
                <a:gd name="connsiteX1" fmla="*/ 4278 w 11606"/>
                <a:gd name="connsiteY1" fmla="*/ 16048 h 16048"/>
                <a:gd name="connsiteX2" fmla="*/ 11606 w 11606"/>
                <a:gd name="connsiteY2" fmla="*/ 10320 h 16048"/>
                <a:gd name="connsiteX3" fmla="*/ 7217 w 11606"/>
                <a:gd name="connsiteY3" fmla="*/ 0 h 16048"/>
                <a:gd name="connsiteX4" fmla="*/ 0 w 11606"/>
                <a:gd name="connsiteY4" fmla="*/ 5427 h 16048"/>
                <a:gd name="connsiteX0" fmla="*/ 0 w 11606"/>
                <a:gd name="connsiteY0" fmla="*/ 5427 h 16048"/>
                <a:gd name="connsiteX1" fmla="*/ 4278 w 11606"/>
                <a:gd name="connsiteY1" fmla="*/ 16048 h 16048"/>
                <a:gd name="connsiteX2" fmla="*/ 11606 w 11606"/>
                <a:gd name="connsiteY2" fmla="*/ 10320 h 16048"/>
                <a:gd name="connsiteX3" fmla="*/ 7217 w 11606"/>
                <a:gd name="connsiteY3" fmla="*/ 0 h 16048"/>
                <a:gd name="connsiteX4" fmla="*/ 0 w 11606"/>
                <a:gd name="connsiteY4" fmla="*/ 5427 h 16048"/>
                <a:gd name="connsiteX0" fmla="*/ 0 w 11606"/>
                <a:gd name="connsiteY0" fmla="*/ 5908 h 16529"/>
                <a:gd name="connsiteX1" fmla="*/ 4278 w 11606"/>
                <a:gd name="connsiteY1" fmla="*/ 16529 h 16529"/>
                <a:gd name="connsiteX2" fmla="*/ 11606 w 11606"/>
                <a:gd name="connsiteY2" fmla="*/ 10801 h 16529"/>
                <a:gd name="connsiteX3" fmla="*/ 6916 w 11606"/>
                <a:gd name="connsiteY3" fmla="*/ 0 h 16529"/>
                <a:gd name="connsiteX4" fmla="*/ 0 w 11606"/>
                <a:gd name="connsiteY4" fmla="*/ 5908 h 16529"/>
                <a:gd name="connsiteX0" fmla="*/ 0 w 11606"/>
                <a:gd name="connsiteY0" fmla="*/ 5908 h 16529"/>
                <a:gd name="connsiteX1" fmla="*/ 4278 w 11606"/>
                <a:gd name="connsiteY1" fmla="*/ 16529 h 16529"/>
                <a:gd name="connsiteX2" fmla="*/ 11606 w 11606"/>
                <a:gd name="connsiteY2" fmla="*/ 10801 h 16529"/>
                <a:gd name="connsiteX3" fmla="*/ 7117 w 11606"/>
                <a:gd name="connsiteY3" fmla="*/ 0 h 16529"/>
                <a:gd name="connsiteX4" fmla="*/ 0 w 11606"/>
                <a:gd name="connsiteY4" fmla="*/ 5908 h 16529"/>
                <a:gd name="connsiteX0" fmla="*/ 0 w 11405"/>
                <a:gd name="connsiteY0" fmla="*/ 6389 h 16529"/>
                <a:gd name="connsiteX1" fmla="*/ 4077 w 11405"/>
                <a:gd name="connsiteY1" fmla="*/ 16529 h 16529"/>
                <a:gd name="connsiteX2" fmla="*/ 11405 w 11405"/>
                <a:gd name="connsiteY2" fmla="*/ 10801 h 16529"/>
                <a:gd name="connsiteX3" fmla="*/ 6916 w 11405"/>
                <a:gd name="connsiteY3" fmla="*/ 0 h 16529"/>
                <a:gd name="connsiteX4" fmla="*/ 0 w 11405"/>
                <a:gd name="connsiteY4" fmla="*/ 6389 h 16529"/>
                <a:gd name="connsiteX0" fmla="*/ 0 w 11405"/>
                <a:gd name="connsiteY0" fmla="*/ 6389 h 16529"/>
                <a:gd name="connsiteX1" fmla="*/ 4077 w 11405"/>
                <a:gd name="connsiteY1" fmla="*/ 16529 h 16529"/>
                <a:gd name="connsiteX2" fmla="*/ 11405 w 11405"/>
                <a:gd name="connsiteY2" fmla="*/ 10801 h 16529"/>
                <a:gd name="connsiteX3" fmla="*/ 6916 w 11405"/>
                <a:gd name="connsiteY3" fmla="*/ 0 h 16529"/>
                <a:gd name="connsiteX4" fmla="*/ 0 w 11405"/>
                <a:gd name="connsiteY4" fmla="*/ 6389 h 16529"/>
                <a:gd name="connsiteX0" fmla="*/ 0 w 11405"/>
                <a:gd name="connsiteY0" fmla="*/ 6389 h 16529"/>
                <a:gd name="connsiteX1" fmla="*/ 4077 w 11405"/>
                <a:gd name="connsiteY1" fmla="*/ 16529 h 16529"/>
                <a:gd name="connsiteX2" fmla="*/ 11405 w 11405"/>
                <a:gd name="connsiteY2" fmla="*/ 10801 h 16529"/>
                <a:gd name="connsiteX3" fmla="*/ 6916 w 11405"/>
                <a:gd name="connsiteY3" fmla="*/ 0 h 16529"/>
                <a:gd name="connsiteX4" fmla="*/ 0 w 11405"/>
                <a:gd name="connsiteY4" fmla="*/ 6389 h 16529"/>
                <a:gd name="connsiteX0" fmla="*/ 0 w 11505"/>
                <a:gd name="connsiteY0" fmla="*/ 6229 h 16529"/>
                <a:gd name="connsiteX1" fmla="*/ 4177 w 11505"/>
                <a:gd name="connsiteY1" fmla="*/ 16529 h 16529"/>
                <a:gd name="connsiteX2" fmla="*/ 11505 w 11505"/>
                <a:gd name="connsiteY2" fmla="*/ 10801 h 16529"/>
                <a:gd name="connsiteX3" fmla="*/ 7016 w 11505"/>
                <a:gd name="connsiteY3" fmla="*/ 0 h 16529"/>
                <a:gd name="connsiteX4" fmla="*/ 0 w 11505"/>
                <a:gd name="connsiteY4" fmla="*/ 6229 h 16529"/>
                <a:gd name="connsiteX0" fmla="*/ 0 w 11505"/>
                <a:gd name="connsiteY0" fmla="*/ 1096 h 11396"/>
                <a:gd name="connsiteX1" fmla="*/ 4177 w 11505"/>
                <a:gd name="connsiteY1" fmla="*/ 11396 h 11396"/>
                <a:gd name="connsiteX2" fmla="*/ 11505 w 11505"/>
                <a:gd name="connsiteY2" fmla="*/ 5668 h 11396"/>
                <a:gd name="connsiteX3" fmla="*/ 6815 w 11505"/>
                <a:gd name="connsiteY3" fmla="*/ 0 h 11396"/>
                <a:gd name="connsiteX4" fmla="*/ 0 w 11505"/>
                <a:gd name="connsiteY4" fmla="*/ 1096 h 11396"/>
                <a:gd name="connsiteX0" fmla="*/ 0 w 11505"/>
                <a:gd name="connsiteY0" fmla="*/ 6069 h 16369"/>
                <a:gd name="connsiteX1" fmla="*/ 4177 w 11505"/>
                <a:gd name="connsiteY1" fmla="*/ 16369 h 16369"/>
                <a:gd name="connsiteX2" fmla="*/ 11505 w 11505"/>
                <a:gd name="connsiteY2" fmla="*/ 10641 h 16369"/>
                <a:gd name="connsiteX3" fmla="*/ 6915 w 11505"/>
                <a:gd name="connsiteY3" fmla="*/ 0 h 16369"/>
                <a:gd name="connsiteX4" fmla="*/ 0 w 11505"/>
                <a:gd name="connsiteY4" fmla="*/ 6069 h 16369"/>
                <a:gd name="connsiteX0" fmla="*/ 0 w 10501"/>
                <a:gd name="connsiteY0" fmla="*/ 6069 h 16369"/>
                <a:gd name="connsiteX1" fmla="*/ 4177 w 10501"/>
                <a:gd name="connsiteY1" fmla="*/ 16369 h 16369"/>
                <a:gd name="connsiteX2" fmla="*/ 10501 w 10501"/>
                <a:gd name="connsiteY2" fmla="*/ 11283 h 16369"/>
                <a:gd name="connsiteX3" fmla="*/ 6915 w 10501"/>
                <a:gd name="connsiteY3" fmla="*/ 0 h 16369"/>
                <a:gd name="connsiteX4" fmla="*/ 0 w 10501"/>
                <a:gd name="connsiteY4" fmla="*/ 6069 h 16369"/>
                <a:gd name="connsiteX0" fmla="*/ 0 w 11304"/>
                <a:gd name="connsiteY0" fmla="*/ 6069 h 16369"/>
                <a:gd name="connsiteX1" fmla="*/ 4177 w 11304"/>
                <a:gd name="connsiteY1" fmla="*/ 16369 h 16369"/>
                <a:gd name="connsiteX2" fmla="*/ 11304 w 11304"/>
                <a:gd name="connsiteY2" fmla="*/ 10481 h 16369"/>
                <a:gd name="connsiteX3" fmla="*/ 6915 w 11304"/>
                <a:gd name="connsiteY3" fmla="*/ 0 h 16369"/>
                <a:gd name="connsiteX4" fmla="*/ 0 w 11304"/>
                <a:gd name="connsiteY4" fmla="*/ 6069 h 16369"/>
                <a:gd name="connsiteX0" fmla="*/ 0 w 11304"/>
                <a:gd name="connsiteY0" fmla="*/ 6466 h 16766"/>
                <a:gd name="connsiteX1" fmla="*/ 4177 w 11304"/>
                <a:gd name="connsiteY1" fmla="*/ 16766 h 16766"/>
                <a:gd name="connsiteX2" fmla="*/ 11304 w 11304"/>
                <a:gd name="connsiteY2" fmla="*/ 10878 h 16766"/>
                <a:gd name="connsiteX3" fmla="*/ 6998 w 11304"/>
                <a:gd name="connsiteY3" fmla="*/ 0 h 16766"/>
                <a:gd name="connsiteX4" fmla="*/ 0 w 11304"/>
                <a:gd name="connsiteY4" fmla="*/ 6466 h 16766"/>
                <a:gd name="connsiteX0" fmla="*/ 0 w 11387"/>
                <a:gd name="connsiteY0" fmla="*/ 6466 h 16766"/>
                <a:gd name="connsiteX1" fmla="*/ 4260 w 11387"/>
                <a:gd name="connsiteY1" fmla="*/ 16766 h 16766"/>
                <a:gd name="connsiteX2" fmla="*/ 11387 w 11387"/>
                <a:gd name="connsiteY2" fmla="*/ 10878 h 16766"/>
                <a:gd name="connsiteX3" fmla="*/ 7081 w 11387"/>
                <a:gd name="connsiteY3" fmla="*/ 0 h 16766"/>
                <a:gd name="connsiteX4" fmla="*/ 0 w 11387"/>
                <a:gd name="connsiteY4" fmla="*/ 6466 h 16766"/>
                <a:gd name="connsiteX0" fmla="*/ 0 w 11387"/>
                <a:gd name="connsiteY0" fmla="*/ 0 h 10300"/>
                <a:gd name="connsiteX1" fmla="*/ 4260 w 11387"/>
                <a:gd name="connsiteY1" fmla="*/ 10300 h 10300"/>
                <a:gd name="connsiteX2" fmla="*/ 11387 w 11387"/>
                <a:gd name="connsiteY2" fmla="*/ 4412 h 10300"/>
                <a:gd name="connsiteX3" fmla="*/ 7081 w 11387"/>
                <a:gd name="connsiteY3" fmla="*/ 17 h 10300"/>
                <a:gd name="connsiteX4" fmla="*/ 0 w 11387"/>
                <a:gd name="connsiteY4" fmla="*/ 0 h 10300"/>
                <a:gd name="connsiteX0" fmla="*/ 0 w 11387"/>
                <a:gd name="connsiteY0" fmla="*/ 6334 h 16634"/>
                <a:gd name="connsiteX1" fmla="*/ 4260 w 11387"/>
                <a:gd name="connsiteY1" fmla="*/ 16634 h 16634"/>
                <a:gd name="connsiteX2" fmla="*/ 11387 w 11387"/>
                <a:gd name="connsiteY2" fmla="*/ 10746 h 16634"/>
                <a:gd name="connsiteX3" fmla="*/ 7329 w 11387"/>
                <a:gd name="connsiteY3" fmla="*/ 0 h 16634"/>
                <a:gd name="connsiteX4" fmla="*/ 0 w 11387"/>
                <a:gd name="connsiteY4" fmla="*/ 6334 h 16634"/>
                <a:gd name="connsiteX0" fmla="*/ 0 w 8821"/>
                <a:gd name="connsiteY0" fmla="*/ 6334 h 16634"/>
                <a:gd name="connsiteX1" fmla="*/ 1694 w 8821"/>
                <a:gd name="connsiteY1" fmla="*/ 16634 h 16634"/>
                <a:gd name="connsiteX2" fmla="*/ 8821 w 8821"/>
                <a:gd name="connsiteY2" fmla="*/ 10746 h 16634"/>
                <a:gd name="connsiteX3" fmla="*/ 4763 w 8821"/>
                <a:gd name="connsiteY3" fmla="*/ 0 h 16634"/>
                <a:gd name="connsiteX4" fmla="*/ 0 w 8821"/>
                <a:gd name="connsiteY4" fmla="*/ 6334 h 16634"/>
                <a:gd name="connsiteX0" fmla="*/ 0 w 13472"/>
                <a:gd name="connsiteY0" fmla="*/ 3649 h 10000"/>
                <a:gd name="connsiteX1" fmla="*/ 5392 w 13472"/>
                <a:gd name="connsiteY1" fmla="*/ 10000 h 10000"/>
                <a:gd name="connsiteX2" fmla="*/ 13472 w 13472"/>
                <a:gd name="connsiteY2" fmla="*/ 6460 h 10000"/>
                <a:gd name="connsiteX3" fmla="*/ 8872 w 13472"/>
                <a:gd name="connsiteY3" fmla="*/ 0 h 10000"/>
                <a:gd name="connsiteX4" fmla="*/ 0 w 13472"/>
                <a:gd name="connsiteY4" fmla="*/ 3649 h 10000"/>
                <a:gd name="connsiteX0" fmla="*/ 0 w 13472"/>
                <a:gd name="connsiteY0" fmla="*/ 3649 h 6460"/>
                <a:gd name="connsiteX1" fmla="*/ 7550 w 13472"/>
                <a:gd name="connsiteY1" fmla="*/ 3239 h 6460"/>
                <a:gd name="connsiteX2" fmla="*/ 13472 w 13472"/>
                <a:gd name="connsiteY2" fmla="*/ 6460 h 6460"/>
                <a:gd name="connsiteX3" fmla="*/ 8872 w 13472"/>
                <a:gd name="connsiteY3" fmla="*/ 0 h 6460"/>
                <a:gd name="connsiteX4" fmla="*/ 0 w 13472"/>
                <a:gd name="connsiteY4" fmla="*/ 3649 h 6460"/>
                <a:gd name="connsiteX0" fmla="*/ 0 w 8607"/>
                <a:gd name="connsiteY0" fmla="*/ 5649 h 6799"/>
                <a:gd name="connsiteX1" fmla="*/ 5604 w 8607"/>
                <a:gd name="connsiteY1" fmla="*/ 5014 h 6799"/>
                <a:gd name="connsiteX2" fmla="*/ 8607 w 8607"/>
                <a:gd name="connsiteY2" fmla="*/ 6799 h 6799"/>
                <a:gd name="connsiteX3" fmla="*/ 6586 w 8607"/>
                <a:gd name="connsiteY3" fmla="*/ 0 h 6799"/>
                <a:gd name="connsiteX4" fmla="*/ 0 w 8607"/>
                <a:gd name="connsiteY4" fmla="*/ 5649 h 6799"/>
                <a:gd name="connsiteX0" fmla="*/ 0 w 10809"/>
                <a:gd name="connsiteY0" fmla="*/ 8309 h 11630"/>
                <a:gd name="connsiteX1" fmla="*/ 6511 w 10809"/>
                <a:gd name="connsiteY1" fmla="*/ 7375 h 11630"/>
                <a:gd name="connsiteX2" fmla="*/ 10809 w 10809"/>
                <a:gd name="connsiteY2" fmla="*/ 11630 h 11630"/>
                <a:gd name="connsiteX3" fmla="*/ 7652 w 10809"/>
                <a:gd name="connsiteY3" fmla="*/ 0 h 11630"/>
                <a:gd name="connsiteX4" fmla="*/ 0 w 10809"/>
                <a:gd name="connsiteY4" fmla="*/ 8309 h 11630"/>
                <a:gd name="connsiteX0" fmla="*/ 0 w 10809"/>
                <a:gd name="connsiteY0" fmla="*/ 8309 h 13345"/>
                <a:gd name="connsiteX1" fmla="*/ 6511 w 10809"/>
                <a:gd name="connsiteY1" fmla="*/ 7375 h 13345"/>
                <a:gd name="connsiteX2" fmla="*/ 9778 w 10809"/>
                <a:gd name="connsiteY2" fmla="*/ 13345 h 13345"/>
                <a:gd name="connsiteX3" fmla="*/ 10809 w 10809"/>
                <a:gd name="connsiteY3" fmla="*/ 11630 h 13345"/>
                <a:gd name="connsiteX4" fmla="*/ 7652 w 10809"/>
                <a:gd name="connsiteY4" fmla="*/ 0 h 13345"/>
                <a:gd name="connsiteX5" fmla="*/ 0 w 10809"/>
                <a:gd name="connsiteY5" fmla="*/ 8309 h 13345"/>
                <a:gd name="connsiteX0" fmla="*/ 0 w 10809"/>
                <a:gd name="connsiteY0" fmla="*/ 8309 h 14087"/>
                <a:gd name="connsiteX1" fmla="*/ 6511 w 10809"/>
                <a:gd name="connsiteY1" fmla="*/ 7375 h 14087"/>
                <a:gd name="connsiteX2" fmla="*/ 8060 w 10809"/>
                <a:gd name="connsiteY2" fmla="*/ 13756 h 14087"/>
                <a:gd name="connsiteX3" fmla="*/ 9778 w 10809"/>
                <a:gd name="connsiteY3" fmla="*/ 13345 h 14087"/>
                <a:gd name="connsiteX4" fmla="*/ 10809 w 10809"/>
                <a:gd name="connsiteY4" fmla="*/ 11630 h 14087"/>
                <a:gd name="connsiteX5" fmla="*/ 7652 w 10809"/>
                <a:gd name="connsiteY5" fmla="*/ 0 h 14087"/>
                <a:gd name="connsiteX6" fmla="*/ 0 w 10809"/>
                <a:gd name="connsiteY6" fmla="*/ 8309 h 14087"/>
                <a:gd name="connsiteX0" fmla="*/ 0 w 10809"/>
                <a:gd name="connsiteY0" fmla="*/ 8309 h 14336"/>
                <a:gd name="connsiteX1" fmla="*/ 6511 w 10809"/>
                <a:gd name="connsiteY1" fmla="*/ 7375 h 14336"/>
                <a:gd name="connsiteX2" fmla="*/ 6588 w 10809"/>
                <a:gd name="connsiteY2" fmla="*/ 14031 h 14336"/>
                <a:gd name="connsiteX3" fmla="*/ 8060 w 10809"/>
                <a:gd name="connsiteY3" fmla="*/ 13756 h 14336"/>
                <a:gd name="connsiteX4" fmla="*/ 9778 w 10809"/>
                <a:gd name="connsiteY4" fmla="*/ 13345 h 14336"/>
                <a:gd name="connsiteX5" fmla="*/ 10809 w 10809"/>
                <a:gd name="connsiteY5" fmla="*/ 11630 h 14336"/>
                <a:gd name="connsiteX6" fmla="*/ 7652 w 10809"/>
                <a:gd name="connsiteY6" fmla="*/ 0 h 14336"/>
                <a:gd name="connsiteX7" fmla="*/ 0 w 10809"/>
                <a:gd name="connsiteY7" fmla="*/ 8309 h 14336"/>
                <a:gd name="connsiteX0" fmla="*/ 0 w 10809"/>
                <a:gd name="connsiteY0" fmla="*/ 8309 h 17256"/>
                <a:gd name="connsiteX1" fmla="*/ 3444 w 10809"/>
                <a:gd name="connsiteY1" fmla="*/ 17256 h 17256"/>
                <a:gd name="connsiteX2" fmla="*/ 6588 w 10809"/>
                <a:gd name="connsiteY2" fmla="*/ 14031 h 17256"/>
                <a:gd name="connsiteX3" fmla="*/ 8060 w 10809"/>
                <a:gd name="connsiteY3" fmla="*/ 13756 h 17256"/>
                <a:gd name="connsiteX4" fmla="*/ 9778 w 10809"/>
                <a:gd name="connsiteY4" fmla="*/ 13345 h 17256"/>
                <a:gd name="connsiteX5" fmla="*/ 10809 w 10809"/>
                <a:gd name="connsiteY5" fmla="*/ 11630 h 17256"/>
                <a:gd name="connsiteX6" fmla="*/ 7652 w 10809"/>
                <a:gd name="connsiteY6" fmla="*/ 0 h 17256"/>
                <a:gd name="connsiteX7" fmla="*/ 0 w 10809"/>
                <a:gd name="connsiteY7" fmla="*/ 8309 h 17256"/>
                <a:gd name="connsiteX0" fmla="*/ 0 w 10809"/>
                <a:gd name="connsiteY0" fmla="*/ 8309 h 17256"/>
                <a:gd name="connsiteX1" fmla="*/ 3522 w 10809"/>
                <a:gd name="connsiteY1" fmla="*/ 10463 h 17256"/>
                <a:gd name="connsiteX2" fmla="*/ 3444 w 10809"/>
                <a:gd name="connsiteY2" fmla="*/ 17256 h 17256"/>
                <a:gd name="connsiteX3" fmla="*/ 6588 w 10809"/>
                <a:gd name="connsiteY3" fmla="*/ 14031 h 17256"/>
                <a:gd name="connsiteX4" fmla="*/ 8060 w 10809"/>
                <a:gd name="connsiteY4" fmla="*/ 13756 h 17256"/>
                <a:gd name="connsiteX5" fmla="*/ 9778 w 10809"/>
                <a:gd name="connsiteY5" fmla="*/ 13345 h 17256"/>
                <a:gd name="connsiteX6" fmla="*/ 10809 w 10809"/>
                <a:gd name="connsiteY6" fmla="*/ 11630 h 17256"/>
                <a:gd name="connsiteX7" fmla="*/ 7652 w 10809"/>
                <a:gd name="connsiteY7" fmla="*/ 0 h 17256"/>
                <a:gd name="connsiteX8" fmla="*/ 0 w 10809"/>
                <a:gd name="connsiteY8" fmla="*/ 8309 h 17256"/>
                <a:gd name="connsiteX0" fmla="*/ 0 w 10809"/>
                <a:gd name="connsiteY0" fmla="*/ 8309 h 17256"/>
                <a:gd name="connsiteX1" fmla="*/ 2111 w 10809"/>
                <a:gd name="connsiteY1" fmla="*/ 13070 h 17256"/>
                <a:gd name="connsiteX2" fmla="*/ 3444 w 10809"/>
                <a:gd name="connsiteY2" fmla="*/ 17256 h 17256"/>
                <a:gd name="connsiteX3" fmla="*/ 6588 w 10809"/>
                <a:gd name="connsiteY3" fmla="*/ 14031 h 17256"/>
                <a:gd name="connsiteX4" fmla="*/ 8060 w 10809"/>
                <a:gd name="connsiteY4" fmla="*/ 13756 h 17256"/>
                <a:gd name="connsiteX5" fmla="*/ 9778 w 10809"/>
                <a:gd name="connsiteY5" fmla="*/ 13345 h 17256"/>
                <a:gd name="connsiteX6" fmla="*/ 10809 w 10809"/>
                <a:gd name="connsiteY6" fmla="*/ 11630 h 17256"/>
                <a:gd name="connsiteX7" fmla="*/ 7652 w 10809"/>
                <a:gd name="connsiteY7" fmla="*/ 0 h 17256"/>
                <a:gd name="connsiteX8" fmla="*/ 0 w 10809"/>
                <a:gd name="connsiteY8" fmla="*/ 8309 h 17256"/>
                <a:gd name="connsiteX0" fmla="*/ 313 w 11122"/>
                <a:gd name="connsiteY0" fmla="*/ 8309 h 17256"/>
                <a:gd name="connsiteX1" fmla="*/ 1749 w 11122"/>
                <a:gd name="connsiteY1" fmla="*/ 13207 h 17256"/>
                <a:gd name="connsiteX2" fmla="*/ 2424 w 11122"/>
                <a:gd name="connsiteY2" fmla="*/ 13070 h 17256"/>
                <a:gd name="connsiteX3" fmla="*/ 3757 w 11122"/>
                <a:gd name="connsiteY3" fmla="*/ 17256 h 17256"/>
                <a:gd name="connsiteX4" fmla="*/ 6901 w 11122"/>
                <a:gd name="connsiteY4" fmla="*/ 14031 h 17256"/>
                <a:gd name="connsiteX5" fmla="*/ 8373 w 11122"/>
                <a:gd name="connsiteY5" fmla="*/ 13756 h 17256"/>
                <a:gd name="connsiteX6" fmla="*/ 10091 w 11122"/>
                <a:gd name="connsiteY6" fmla="*/ 13345 h 17256"/>
                <a:gd name="connsiteX7" fmla="*/ 11122 w 11122"/>
                <a:gd name="connsiteY7" fmla="*/ 11630 h 17256"/>
                <a:gd name="connsiteX8" fmla="*/ 7965 w 11122"/>
                <a:gd name="connsiteY8" fmla="*/ 0 h 17256"/>
                <a:gd name="connsiteX9" fmla="*/ 313 w 11122"/>
                <a:gd name="connsiteY9" fmla="*/ 8309 h 17256"/>
                <a:gd name="connsiteX0" fmla="*/ 0 w 10809"/>
                <a:gd name="connsiteY0" fmla="*/ 8309 h 17256"/>
                <a:gd name="connsiteX1" fmla="*/ 1436 w 10809"/>
                <a:gd name="connsiteY1" fmla="*/ 13207 h 17256"/>
                <a:gd name="connsiteX2" fmla="*/ 2111 w 10809"/>
                <a:gd name="connsiteY2" fmla="*/ 13070 h 17256"/>
                <a:gd name="connsiteX3" fmla="*/ 3444 w 10809"/>
                <a:gd name="connsiteY3" fmla="*/ 17256 h 17256"/>
                <a:gd name="connsiteX4" fmla="*/ 6588 w 10809"/>
                <a:gd name="connsiteY4" fmla="*/ 14031 h 17256"/>
                <a:gd name="connsiteX5" fmla="*/ 8060 w 10809"/>
                <a:gd name="connsiteY5" fmla="*/ 13756 h 17256"/>
                <a:gd name="connsiteX6" fmla="*/ 9778 w 10809"/>
                <a:gd name="connsiteY6" fmla="*/ 13345 h 17256"/>
                <a:gd name="connsiteX7" fmla="*/ 10809 w 10809"/>
                <a:gd name="connsiteY7" fmla="*/ 11630 h 17256"/>
                <a:gd name="connsiteX8" fmla="*/ 7652 w 10809"/>
                <a:gd name="connsiteY8" fmla="*/ 0 h 17256"/>
                <a:gd name="connsiteX9" fmla="*/ 0 w 10809"/>
                <a:gd name="connsiteY9" fmla="*/ 8309 h 17256"/>
                <a:gd name="connsiteX0" fmla="*/ 0 w 10809"/>
                <a:gd name="connsiteY0" fmla="*/ 8309 h 17256"/>
                <a:gd name="connsiteX1" fmla="*/ 1436 w 10809"/>
                <a:gd name="connsiteY1" fmla="*/ 13207 h 17256"/>
                <a:gd name="connsiteX2" fmla="*/ 3031 w 10809"/>
                <a:gd name="connsiteY2" fmla="*/ 12247 h 17256"/>
                <a:gd name="connsiteX3" fmla="*/ 3444 w 10809"/>
                <a:gd name="connsiteY3" fmla="*/ 17256 h 17256"/>
                <a:gd name="connsiteX4" fmla="*/ 6588 w 10809"/>
                <a:gd name="connsiteY4" fmla="*/ 14031 h 17256"/>
                <a:gd name="connsiteX5" fmla="*/ 8060 w 10809"/>
                <a:gd name="connsiteY5" fmla="*/ 13756 h 17256"/>
                <a:gd name="connsiteX6" fmla="*/ 9778 w 10809"/>
                <a:gd name="connsiteY6" fmla="*/ 13345 h 17256"/>
                <a:gd name="connsiteX7" fmla="*/ 10809 w 10809"/>
                <a:gd name="connsiteY7" fmla="*/ 11630 h 17256"/>
                <a:gd name="connsiteX8" fmla="*/ 7652 w 10809"/>
                <a:gd name="connsiteY8" fmla="*/ 0 h 17256"/>
                <a:gd name="connsiteX9" fmla="*/ 0 w 10809"/>
                <a:gd name="connsiteY9" fmla="*/ 8309 h 17256"/>
                <a:gd name="connsiteX0" fmla="*/ 0 w 10809"/>
                <a:gd name="connsiteY0" fmla="*/ 8309 h 17256"/>
                <a:gd name="connsiteX1" fmla="*/ 1436 w 10809"/>
                <a:gd name="connsiteY1" fmla="*/ 13207 h 17256"/>
                <a:gd name="connsiteX2" fmla="*/ 3031 w 10809"/>
                <a:gd name="connsiteY2" fmla="*/ 12247 h 17256"/>
                <a:gd name="connsiteX3" fmla="*/ 3444 w 10809"/>
                <a:gd name="connsiteY3" fmla="*/ 17256 h 17256"/>
                <a:gd name="connsiteX4" fmla="*/ 6588 w 10809"/>
                <a:gd name="connsiteY4" fmla="*/ 14031 h 17256"/>
                <a:gd name="connsiteX5" fmla="*/ 8060 w 10809"/>
                <a:gd name="connsiteY5" fmla="*/ 13756 h 17256"/>
                <a:gd name="connsiteX6" fmla="*/ 9778 w 10809"/>
                <a:gd name="connsiteY6" fmla="*/ 13345 h 17256"/>
                <a:gd name="connsiteX7" fmla="*/ 10809 w 10809"/>
                <a:gd name="connsiteY7" fmla="*/ 11630 h 17256"/>
                <a:gd name="connsiteX8" fmla="*/ 7652 w 10809"/>
                <a:gd name="connsiteY8" fmla="*/ 0 h 17256"/>
                <a:gd name="connsiteX9" fmla="*/ 0 w 10809"/>
                <a:gd name="connsiteY9" fmla="*/ 8309 h 17256"/>
                <a:gd name="connsiteX0" fmla="*/ 0 w 10809"/>
                <a:gd name="connsiteY0" fmla="*/ 8309 h 17256"/>
                <a:gd name="connsiteX1" fmla="*/ 1436 w 10809"/>
                <a:gd name="connsiteY1" fmla="*/ 13207 h 17256"/>
                <a:gd name="connsiteX2" fmla="*/ 1866 w 10809"/>
                <a:gd name="connsiteY2" fmla="*/ 12521 h 17256"/>
                <a:gd name="connsiteX3" fmla="*/ 3444 w 10809"/>
                <a:gd name="connsiteY3" fmla="*/ 17256 h 17256"/>
                <a:gd name="connsiteX4" fmla="*/ 6588 w 10809"/>
                <a:gd name="connsiteY4" fmla="*/ 14031 h 17256"/>
                <a:gd name="connsiteX5" fmla="*/ 8060 w 10809"/>
                <a:gd name="connsiteY5" fmla="*/ 13756 h 17256"/>
                <a:gd name="connsiteX6" fmla="*/ 9778 w 10809"/>
                <a:gd name="connsiteY6" fmla="*/ 13345 h 17256"/>
                <a:gd name="connsiteX7" fmla="*/ 10809 w 10809"/>
                <a:gd name="connsiteY7" fmla="*/ 11630 h 17256"/>
                <a:gd name="connsiteX8" fmla="*/ 7652 w 10809"/>
                <a:gd name="connsiteY8" fmla="*/ 0 h 17256"/>
                <a:gd name="connsiteX9" fmla="*/ 0 w 10809"/>
                <a:gd name="connsiteY9" fmla="*/ 8309 h 17256"/>
                <a:gd name="connsiteX0" fmla="*/ 0 w 10809"/>
                <a:gd name="connsiteY0" fmla="*/ 8309 h 17256"/>
                <a:gd name="connsiteX1" fmla="*/ 1436 w 10809"/>
                <a:gd name="connsiteY1" fmla="*/ 13207 h 17256"/>
                <a:gd name="connsiteX2" fmla="*/ 1866 w 10809"/>
                <a:gd name="connsiteY2" fmla="*/ 12521 h 17256"/>
                <a:gd name="connsiteX3" fmla="*/ 3444 w 10809"/>
                <a:gd name="connsiteY3" fmla="*/ 17256 h 17256"/>
                <a:gd name="connsiteX4" fmla="*/ 6588 w 10809"/>
                <a:gd name="connsiteY4" fmla="*/ 14031 h 17256"/>
                <a:gd name="connsiteX5" fmla="*/ 8060 w 10809"/>
                <a:gd name="connsiteY5" fmla="*/ 13756 h 17256"/>
                <a:gd name="connsiteX6" fmla="*/ 9778 w 10809"/>
                <a:gd name="connsiteY6" fmla="*/ 13345 h 17256"/>
                <a:gd name="connsiteX7" fmla="*/ 10809 w 10809"/>
                <a:gd name="connsiteY7" fmla="*/ 11630 h 17256"/>
                <a:gd name="connsiteX8" fmla="*/ 7652 w 10809"/>
                <a:gd name="connsiteY8" fmla="*/ 0 h 17256"/>
                <a:gd name="connsiteX9" fmla="*/ 0 w 10809"/>
                <a:gd name="connsiteY9" fmla="*/ 8309 h 17256"/>
                <a:gd name="connsiteX0" fmla="*/ 0 w 10809"/>
                <a:gd name="connsiteY0" fmla="*/ 8309 h 17256"/>
                <a:gd name="connsiteX1" fmla="*/ 1436 w 10809"/>
                <a:gd name="connsiteY1" fmla="*/ 13207 h 17256"/>
                <a:gd name="connsiteX2" fmla="*/ 1866 w 10809"/>
                <a:gd name="connsiteY2" fmla="*/ 12521 h 17256"/>
                <a:gd name="connsiteX3" fmla="*/ 3444 w 10809"/>
                <a:gd name="connsiteY3" fmla="*/ 17256 h 17256"/>
                <a:gd name="connsiteX4" fmla="*/ 6588 w 10809"/>
                <a:gd name="connsiteY4" fmla="*/ 14031 h 17256"/>
                <a:gd name="connsiteX5" fmla="*/ 8060 w 10809"/>
                <a:gd name="connsiteY5" fmla="*/ 13756 h 17256"/>
                <a:gd name="connsiteX6" fmla="*/ 9778 w 10809"/>
                <a:gd name="connsiteY6" fmla="*/ 13345 h 17256"/>
                <a:gd name="connsiteX7" fmla="*/ 10809 w 10809"/>
                <a:gd name="connsiteY7" fmla="*/ 11630 h 17256"/>
                <a:gd name="connsiteX8" fmla="*/ 7652 w 10809"/>
                <a:gd name="connsiteY8" fmla="*/ 0 h 17256"/>
                <a:gd name="connsiteX9" fmla="*/ 0 w 10809"/>
                <a:gd name="connsiteY9" fmla="*/ 8309 h 17256"/>
                <a:gd name="connsiteX0" fmla="*/ 0 w 10809"/>
                <a:gd name="connsiteY0" fmla="*/ 8309 h 17256"/>
                <a:gd name="connsiteX1" fmla="*/ 1436 w 10809"/>
                <a:gd name="connsiteY1" fmla="*/ 13207 h 17256"/>
                <a:gd name="connsiteX2" fmla="*/ 1866 w 10809"/>
                <a:gd name="connsiteY2" fmla="*/ 12521 h 17256"/>
                <a:gd name="connsiteX3" fmla="*/ 3444 w 10809"/>
                <a:gd name="connsiteY3" fmla="*/ 17256 h 17256"/>
                <a:gd name="connsiteX4" fmla="*/ 6588 w 10809"/>
                <a:gd name="connsiteY4" fmla="*/ 14031 h 17256"/>
                <a:gd name="connsiteX5" fmla="*/ 8060 w 10809"/>
                <a:gd name="connsiteY5" fmla="*/ 13756 h 17256"/>
                <a:gd name="connsiteX6" fmla="*/ 9778 w 10809"/>
                <a:gd name="connsiteY6" fmla="*/ 13345 h 17256"/>
                <a:gd name="connsiteX7" fmla="*/ 10809 w 10809"/>
                <a:gd name="connsiteY7" fmla="*/ 11630 h 17256"/>
                <a:gd name="connsiteX8" fmla="*/ 7652 w 10809"/>
                <a:gd name="connsiteY8" fmla="*/ 0 h 17256"/>
                <a:gd name="connsiteX9" fmla="*/ 0 w 10809"/>
                <a:gd name="connsiteY9" fmla="*/ 8309 h 17256"/>
                <a:gd name="connsiteX0" fmla="*/ 0 w 10809"/>
                <a:gd name="connsiteY0" fmla="*/ 8309 h 17256"/>
                <a:gd name="connsiteX1" fmla="*/ 1436 w 10809"/>
                <a:gd name="connsiteY1" fmla="*/ 13207 h 17256"/>
                <a:gd name="connsiteX2" fmla="*/ 1866 w 10809"/>
                <a:gd name="connsiteY2" fmla="*/ 12521 h 17256"/>
                <a:gd name="connsiteX3" fmla="*/ 3444 w 10809"/>
                <a:gd name="connsiteY3" fmla="*/ 17256 h 17256"/>
                <a:gd name="connsiteX4" fmla="*/ 6588 w 10809"/>
                <a:gd name="connsiteY4" fmla="*/ 14031 h 17256"/>
                <a:gd name="connsiteX5" fmla="*/ 8060 w 10809"/>
                <a:gd name="connsiteY5" fmla="*/ 13756 h 17256"/>
                <a:gd name="connsiteX6" fmla="*/ 9778 w 10809"/>
                <a:gd name="connsiteY6" fmla="*/ 13345 h 17256"/>
                <a:gd name="connsiteX7" fmla="*/ 10809 w 10809"/>
                <a:gd name="connsiteY7" fmla="*/ 11630 h 17256"/>
                <a:gd name="connsiteX8" fmla="*/ 7652 w 10809"/>
                <a:gd name="connsiteY8" fmla="*/ 0 h 17256"/>
                <a:gd name="connsiteX9" fmla="*/ 0 w 10809"/>
                <a:gd name="connsiteY9" fmla="*/ 8309 h 17256"/>
                <a:gd name="connsiteX0" fmla="*/ 0 w 10809"/>
                <a:gd name="connsiteY0" fmla="*/ 8309 h 17256"/>
                <a:gd name="connsiteX1" fmla="*/ 1436 w 10809"/>
                <a:gd name="connsiteY1" fmla="*/ 13207 h 17256"/>
                <a:gd name="connsiteX2" fmla="*/ 1866 w 10809"/>
                <a:gd name="connsiteY2" fmla="*/ 12521 h 17256"/>
                <a:gd name="connsiteX3" fmla="*/ 3444 w 10809"/>
                <a:gd name="connsiteY3" fmla="*/ 17256 h 17256"/>
                <a:gd name="connsiteX4" fmla="*/ 5545 w 10809"/>
                <a:gd name="connsiteY4" fmla="*/ 8404 h 17256"/>
                <a:gd name="connsiteX5" fmla="*/ 8060 w 10809"/>
                <a:gd name="connsiteY5" fmla="*/ 13756 h 17256"/>
                <a:gd name="connsiteX6" fmla="*/ 9778 w 10809"/>
                <a:gd name="connsiteY6" fmla="*/ 13345 h 17256"/>
                <a:gd name="connsiteX7" fmla="*/ 10809 w 10809"/>
                <a:gd name="connsiteY7" fmla="*/ 11630 h 17256"/>
                <a:gd name="connsiteX8" fmla="*/ 7652 w 10809"/>
                <a:gd name="connsiteY8" fmla="*/ 0 h 17256"/>
                <a:gd name="connsiteX9" fmla="*/ 0 w 10809"/>
                <a:gd name="connsiteY9" fmla="*/ 8309 h 17256"/>
                <a:gd name="connsiteX0" fmla="*/ 0 w 10809"/>
                <a:gd name="connsiteY0" fmla="*/ 8309 h 17256"/>
                <a:gd name="connsiteX1" fmla="*/ 1436 w 10809"/>
                <a:gd name="connsiteY1" fmla="*/ 13207 h 17256"/>
                <a:gd name="connsiteX2" fmla="*/ 1866 w 10809"/>
                <a:gd name="connsiteY2" fmla="*/ 12521 h 17256"/>
                <a:gd name="connsiteX3" fmla="*/ 3444 w 10809"/>
                <a:gd name="connsiteY3" fmla="*/ 17256 h 17256"/>
                <a:gd name="connsiteX4" fmla="*/ 5545 w 10809"/>
                <a:gd name="connsiteY4" fmla="*/ 8404 h 17256"/>
                <a:gd name="connsiteX5" fmla="*/ 8060 w 10809"/>
                <a:gd name="connsiteY5" fmla="*/ 9090 h 17256"/>
                <a:gd name="connsiteX6" fmla="*/ 9778 w 10809"/>
                <a:gd name="connsiteY6" fmla="*/ 13345 h 17256"/>
                <a:gd name="connsiteX7" fmla="*/ 10809 w 10809"/>
                <a:gd name="connsiteY7" fmla="*/ 11630 h 17256"/>
                <a:gd name="connsiteX8" fmla="*/ 7652 w 10809"/>
                <a:gd name="connsiteY8" fmla="*/ 0 h 17256"/>
                <a:gd name="connsiteX9" fmla="*/ 0 w 10809"/>
                <a:gd name="connsiteY9" fmla="*/ 8309 h 17256"/>
                <a:gd name="connsiteX0" fmla="*/ 0 w 10809"/>
                <a:gd name="connsiteY0" fmla="*/ 8309 h 17256"/>
                <a:gd name="connsiteX1" fmla="*/ 1436 w 10809"/>
                <a:gd name="connsiteY1" fmla="*/ 13207 h 17256"/>
                <a:gd name="connsiteX2" fmla="*/ 1866 w 10809"/>
                <a:gd name="connsiteY2" fmla="*/ 12521 h 17256"/>
                <a:gd name="connsiteX3" fmla="*/ 3444 w 10809"/>
                <a:gd name="connsiteY3" fmla="*/ 17256 h 17256"/>
                <a:gd name="connsiteX4" fmla="*/ 5545 w 10809"/>
                <a:gd name="connsiteY4" fmla="*/ 8404 h 17256"/>
                <a:gd name="connsiteX5" fmla="*/ 8060 w 10809"/>
                <a:gd name="connsiteY5" fmla="*/ 9090 h 17256"/>
                <a:gd name="connsiteX6" fmla="*/ 9471 w 10809"/>
                <a:gd name="connsiteY6" fmla="*/ 11012 h 17256"/>
                <a:gd name="connsiteX7" fmla="*/ 10809 w 10809"/>
                <a:gd name="connsiteY7" fmla="*/ 11630 h 17256"/>
                <a:gd name="connsiteX8" fmla="*/ 7652 w 10809"/>
                <a:gd name="connsiteY8" fmla="*/ 0 h 17256"/>
                <a:gd name="connsiteX9" fmla="*/ 0 w 10809"/>
                <a:gd name="connsiteY9" fmla="*/ 8309 h 17256"/>
                <a:gd name="connsiteX0" fmla="*/ 0 w 10809"/>
                <a:gd name="connsiteY0" fmla="*/ 8309 h 17256"/>
                <a:gd name="connsiteX1" fmla="*/ 1436 w 10809"/>
                <a:gd name="connsiteY1" fmla="*/ 13207 h 17256"/>
                <a:gd name="connsiteX2" fmla="*/ 1866 w 10809"/>
                <a:gd name="connsiteY2" fmla="*/ 12521 h 17256"/>
                <a:gd name="connsiteX3" fmla="*/ 3444 w 10809"/>
                <a:gd name="connsiteY3" fmla="*/ 17256 h 17256"/>
                <a:gd name="connsiteX4" fmla="*/ 5545 w 10809"/>
                <a:gd name="connsiteY4" fmla="*/ 8404 h 17256"/>
                <a:gd name="connsiteX5" fmla="*/ 8060 w 10809"/>
                <a:gd name="connsiteY5" fmla="*/ 9090 h 17256"/>
                <a:gd name="connsiteX6" fmla="*/ 9226 w 10809"/>
                <a:gd name="connsiteY6" fmla="*/ 13345 h 17256"/>
                <a:gd name="connsiteX7" fmla="*/ 10809 w 10809"/>
                <a:gd name="connsiteY7" fmla="*/ 11630 h 17256"/>
                <a:gd name="connsiteX8" fmla="*/ 7652 w 10809"/>
                <a:gd name="connsiteY8" fmla="*/ 0 h 17256"/>
                <a:gd name="connsiteX9" fmla="*/ 0 w 10809"/>
                <a:gd name="connsiteY9" fmla="*/ 8309 h 17256"/>
                <a:gd name="connsiteX0" fmla="*/ 0 w 10809"/>
                <a:gd name="connsiteY0" fmla="*/ 8309 h 17256"/>
                <a:gd name="connsiteX1" fmla="*/ 1436 w 10809"/>
                <a:gd name="connsiteY1" fmla="*/ 13207 h 17256"/>
                <a:gd name="connsiteX2" fmla="*/ 1866 w 10809"/>
                <a:gd name="connsiteY2" fmla="*/ 12521 h 17256"/>
                <a:gd name="connsiteX3" fmla="*/ 3444 w 10809"/>
                <a:gd name="connsiteY3" fmla="*/ 17256 h 17256"/>
                <a:gd name="connsiteX4" fmla="*/ 5545 w 10809"/>
                <a:gd name="connsiteY4" fmla="*/ 8404 h 17256"/>
                <a:gd name="connsiteX5" fmla="*/ 8060 w 10809"/>
                <a:gd name="connsiteY5" fmla="*/ 9090 h 17256"/>
                <a:gd name="connsiteX6" fmla="*/ 8490 w 10809"/>
                <a:gd name="connsiteY6" fmla="*/ 13619 h 17256"/>
                <a:gd name="connsiteX7" fmla="*/ 9226 w 10809"/>
                <a:gd name="connsiteY7" fmla="*/ 13345 h 17256"/>
                <a:gd name="connsiteX8" fmla="*/ 10809 w 10809"/>
                <a:gd name="connsiteY8" fmla="*/ 11630 h 17256"/>
                <a:gd name="connsiteX9" fmla="*/ 7652 w 10809"/>
                <a:gd name="connsiteY9" fmla="*/ 0 h 17256"/>
                <a:gd name="connsiteX10" fmla="*/ 0 w 10809"/>
                <a:gd name="connsiteY10" fmla="*/ 8309 h 17256"/>
                <a:gd name="connsiteX0" fmla="*/ 0 w 10809"/>
                <a:gd name="connsiteY0" fmla="*/ 8309 h 17256"/>
                <a:gd name="connsiteX1" fmla="*/ 1436 w 10809"/>
                <a:gd name="connsiteY1" fmla="*/ 13207 h 17256"/>
                <a:gd name="connsiteX2" fmla="*/ 1866 w 10809"/>
                <a:gd name="connsiteY2" fmla="*/ 12521 h 17256"/>
                <a:gd name="connsiteX3" fmla="*/ 3444 w 10809"/>
                <a:gd name="connsiteY3" fmla="*/ 17256 h 17256"/>
                <a:gd name="connsiteX4" fmla="*/ 5545 w 10809"/>
                <a:gd name="connsiteY4" fmla="*/ 8404 h 17256"/>
                <a:gd name="connsiteX5" fmla="*/ 8060 w 10809"/>
                <a:gd name="connsiteY5" fmla="*/ 9090 h 17256"/>
                <a:gd name="connsiteX6" fmla="*/ 7692 w 10809"/>
                <a:gd name="connsiteY6" fmla="*/ 13619 h 17256"/>
                <a:gd name="connsiteX7" fmla="*/ 8490 w 10809"/>
                <a:gd name="connsiteY7" fmla="*/ 13619 h 17256"/>
                <a:gd name="connsiteX8" fmla="*/ 9226 w 10809"/>
                <a:gd name="connsiteY8" fmla="*/ 13345 h 17256"/>
                <a:gd name="connsiteX9" fmla="*/ 10809 w 10809"/>
                <a:gd name="connsiteY9" fmla="*/ 11630 h 17256"/>
                <a:gd name="connsiteX10" fmla="*/ 7652 w 10809"/>
                <a:gd name="connsiteY10" fmla="*/ 0 h 17256"/>
                <a:gd name="connsiteX11" fmla="*/ 0 w 10809"/>
                <a:gd name="connsiteY11" fmla="*/ 8309 h 17256"/>
                <a:gd name="connsiteX0" fmla="*/ 0 w 10809"/>
                <a:gd name="connsiteY0" fmla="*/ 8309 h 17256"/>
                <a:gd name="connsiteX1" fmla="*/ 1436 w 10809"/>
                <a:gd name="connsiteY1" fmla="*/ 13207 h 17256"/>
                <a:gd name="connsiteX2" fmla="*/ 1866 w 10809"/>
                <a:gd name="connsiteY2" fmla="*/ 12521 h 17256"/>
                <a:gd name="connsiteX3" fmla="*/ 3444 w 10809"/>
                <a:gd name="connsiteY3" fmla="*/ 17256 h 17256"/>
                <a:gd name="connsiteX4" fmla="*/ 5545 w 10809"/>
                <a:gd name="connsiteY4" fmla="*/ 8404 h 17256"/>
                <a:gd name="connsiteX5" fmla="*/ 6833 w 10809"/>
                <a:gd name="connsiteY5" fmla="*/ 13481 h 17256"/>
                <a:gd name="connsiteX6" fmla="*/ 7692 w 10809"/>
                <a:gd name="connsiteY6" fmla="*/ 13619 h 17256"/>
                <a:gd name="connsiteX7" fmla="*/ 8490 w 10809"/>
                <a:gd name="connsiteY7" fmla="*/ 13619 h 17256"/>
                <a:gd name="connsiteX8" fmla="*/ 9226 w 10809"/>
                <a:gd name="connsiteY8" fmla="*/ 13345 h 17256"/>
                <a:gd name="connsiteX9" fmla="*/ 10809 w 10809"/>
                <a:gd name="connsiteY9" fmla="*/ 11630 h 17256"/>
                <a:gd name="connsiteX10" fmla="*/ 7652 w 10809"/>
                <a:gd name="connsiteY10" fmla="*/ 0 h 17256"/>
                <a:gd name="connsiteX11" fmla="*/ 0 w 10809"/>
                <a:gd name="connsiteY11" fmla="*/ 8309 h 17256"/>
                <a:gd name="connsiteX0" fmla="*/ 0 w 10809"/>
                <a:gd name="connsiteY0" fmla="*/ 8309 h 17256"/>
                <a:gd name="connsiteX1" fmla="*/ 1436 w 10809"/>
                <a:gd name="connsiteY1" fmla="*/ 13207 h 17256"/>
                <a:gd name="connsiteX2" fmla="*/ 1866 w 10809"/>
                <a:gd name="connsiteY2" fmla="*/ 12521 h 17256"/>
                <a:gd name="connsiteX3" fmla="*/ 3444 w 10809"/>
                <a:gd name="connsiteY3" fmla="*/ 17256 h 17256"/>
                <a:gd name="connsiteX4" fmla="*/ 5545 w 10809"/>
                <a:gd name="connsiteY4" fmla="*/ 8404 h 17256"/>
                <a:gd name="connsiteX5" fmla="*/ 6159 w 10809"/>
                <a:gd name="connsiteY5" fmla="*/ 13893 h 17256"/>
                <a:gd name="connsiteX6" fmla="*/ 6833 w 10809"/>
                <a:gd name="connsiteY6" fmla="*/ 13481 h 17256"/>
                <a:gd name="connsiteX7" fmla="*/ 7692 w 10809"/>
                <a:gd name="connsiteY7" fmla="*/ 13619 h 17256"/>
                <a:gd name="connsiteX8" fmla="*/ 8490 w 10809"/>
                <a:gd name="connsiteY8" fmla="*/ 13619 h 17256"/>
                <a:gd name="connsiteX9" fmla="*/ 9226 w 10809"/>
                <a:gd name="connsiteY9" fmla="*/ 13345 h 17256"/>
                <a:gd name="connsiteX10" fmla="*/ 10809 w 10809"/>
                <a:gd name="connsiteY10" fmla="*/ 11630 h 17256"/>
                <a:gd name="connsiteX11" fmla="*/ 7652 w 10809"/>
                <a:gd name="connsiteY11" fmla="*/ 0 h 17256"/>
                <a:gd name="connsiteX12" fmla="*/ 0 w 10809"/>
                <a:gd name="connsiteY12" fmla="*/ 8309 h 17256"/>
                <a:gd name="connsiteX0" fmla="*/ 0 w 10809"/>
                <a:gd name="connsiteY0" fmla="*/ 8309 h 17256"/>
                <a:gd name="connsiteX1" fmla="*/ 1436 w 10809"/>
                <a:gd name="connsiteY1" fmla="*/ 13207 h 17256"/>
                <a:gd name="connsiteX2" fmla="*/ 1866 w 10809"/>
                <a:gd name="connsiteY2" fmla="*/ 12521 h 17256"/>
                <a:gd name="connsiteX3" fmla="*/ 3444 w 10809"/>
                <a:gd name="connsiteY3" fmla="*/ 17256 h 17256"/>
                <a:gd name="connsiteX4" fmla="*/ 5238 w 10809"/>
                <a:gd name="connsiteY4" fmla="*/ 14579 h 17256"/>
                <a:gd name="connsiteX5" fmla="*/ 6159 w 10809"/>
                <a:gd name="connsiteY5" fmla="*/ 13893 h 17256"/>
                <a:gd name="connsiteX6" fmla="*/ 6833 w 10809"/>
                <a:gd name="connsiteY6" fmla="*/ 13481 h 17256"/>
                <a:gd name="connsiteX7" fmla="*/ 7692 w 10809"/>
                <a:gd name="connsiteY7" fmla="*/ 13619 h 17256"/>
                <a:gd name="connsiteX8" fmla="*/ 8490 w 10809"/>
                <a:gd name="connsiteY8" fmla="*/ 13619 h 17256"/>
                <a:gd name="connsiteX9" fmla="*/ 9226 w 10809"/>
                <a:gd name="connsiteY9" fmla="*/ 13345 h 17256"/>
                <a:gd name="connsiteX10" fmla="*/ 10809 w 10809"/>
                <a:gd name="connsiteY10" fmla="*/ 11630 h 17256"/>
                <a:gd name="connsiteX11" fmla="*/ 7652 w 10809"/>
                <a:gd name="connsiteY11" fmla="*/ 0 h 17256"/>
                <a:gd name="connsiteX12" fmla="*/ 0 w 10809"/>
                <a:gd name="connsiteY12" fmla="*/ 8309 h 17256"/>
                <a:gd name="connsiteX0" fmla="*/ 0 w 10809"/>
                <a:gd name="connsiteY0" fmla="*/ 8309 h 17256"/>
                <a:gd name="connsiteX1" fmla="*/ 1436 w 10809"/>
                <a:gd name="connsiteY1" fmla="*/ 13207 h 17256"/>
                <a:gd name="connsiteX2" fmla="*/ 1866 w 10809"/>
                <a:gd name="connsiteY2" fmla="*/ 12521 h 17256"/>
                <a:gd name="connsiteX3" fmla="*/ 3444 w 10809"/>
                <a:gd name="connsiteY3" fmla="*/ 17256 h 17256"/>
                <a:gd name="connsiteX4" fmla="*/ 5115 w 10809"/>
                <a:gd name="connsiteY4" fmla="*/ 14991 h 17256"/>
                <a:gd name="connsiteX5" fmla="*/ 6159 w 10809"/>
                <a:gd name="connsiteY5" fmla="*/ 13893 h 17256"/>
                <a:gd name="connsiteX6" fmla="*/ 6833 w 10809"/>
                <a:gd name="connsiteY6" fmla="*/ 13481 h 17256"/>
                <a:gd name="connsiteX7" fmla="*/ 7692 w 10809"/>
                <a:gd name="connsiteY7" fmla="*/ 13619 h 17256"/>
                <a:gd name="connsiteX8" fmla="*/ 8490 w 10809"/>
                <a:gd name="connsiteY8" fmla="*/ 13619 h 17256"/>
                <a:gd name="connsiteX9" fmla="*/ 9226 w 10809"/>
                <a:gd name="connsiteY9" fmla="*/ 13345 h 17256"/>
                <a:gd name="connsiteX10" fmla="*/ 10809 w 10809"/>
                <a:gd name="connsiteY10" fmla="*/ 11630 h 17256"/>
                <a:gd name="connsiteX11" fmla="*/ 7652 w 10809"/>
                <a:gd name="connsiteY11" fmla="*/ 0 h 17256"/>
                <a:gd name="connsiteX12" fmla="*/ 0 w 10809"/>
                <a:gd name="connsiteY12" fmla="*/ 8309 h 17256"/>
                <a:gd name="connsiteX0" fmla="*/ 0 w 10809"/>
                <a:gd name="connsiteY0" fmla="*/ 8309 h 17256"/>
                <a:gd name="connsiteX1" fmla="*/ 1436 w 10809"/>
                <a:gd name="connsiteY1" fmla="*/ 13207 h 17256"/>
                <a:gd name="connsiteX2" fmla="*/ 1866 w 10809"/>
                <a:gd name="connsiteY2" fmla="*/ 12521 h 17256"/>
                <a:gd name="connsiteX3" fmla="*/ 3444 w 10809"/>
                <a:gd name="connsiteY3" fmla="*/ 17256 h 17256"/>
                <a:gd name="connsiteX4" fmla="*/ 5115 w 10809"/>
                <a:gd name="connsiteY4" fmla="*/ 14991 h 17256"/>
                <a:gd name="connsiteX5" fmla="*/ 6159 w 10809"/>
                <a:gd name="connsiteY5" fmla="*/ 13893 h 17256"/>
                <a:gd name="connsiteX6" fmla="*/ 6833 w 10809"/>
                <a:gd name="connsiteY6" fmla="*/ 13481 h 17256"/>
                <a:gd name="connsiteX7" fmla="*/ 7692 w 10809"/>
                <a:gd name="connsiteY7" fmla="*/ 13619 h 17256"/>
                <a:gd name="connsiteX8" fmla="*/ 8490 w 10809"/>
                <a:gd name="connsiteY8" fmla="*/ 13619 h 17256"/>
                <a:gd name="connsiteX9" fmla="*/ 9226 w 10809"/>
                <a:gd name="connsiteY9" fmla="*/ 13345 h 17256"/>
                <a:gd name="connsiteX10" fmla="*/ 10809 w 10809"/>
                <a:gd name="connsiteY10" fmla="*/ 11630 h 17256"/>
                <a:gd name="connsiteX11" fmla="*/ 7652 w 10809"/>
                <a:gd name="connsiteY11" fmla="*/ 0 h 17256"/>
                <a:gd name="connsiteX12" fmla="*/ 0 w 10809"/>
                <a:gd name="connsiteY12" fmla="*/ 8309 h 17256"/>
                <a:gd name="connsiteX0" fmla="*/ 0 w 10809"/>
                <a:gd name="connsiteY0" fmla="*/ 8309 h 17256"/>
                <a:gd name="connsiteX1" fmla="*/ 1436 w 10809"/>
                <a:gd name="connsiteY1" fmla="*/ 13207 h 17256"/>
                <a:gd name="connsiteX2" fmla="*/ 1866 w 10809"/>
                <a:gd name="connsiteY2" fmla="*/ 12521 h 17256"/>
                <a:gd name="connsiteX3" fmla="*/ 3444 w 10809"/>
                <a:gd name="connsiteY3" fmla="*/ 17256 h 17256"/>
                <a:gd name="connsiteX4" fmla="*/ 5115 w 10809"/>
                <a:gd name="connsiteY4" fmla="*/ 14991 h 17256"/>
                <a:gd name="connsiteX5" fmla="*/ 6159 w 10809"/>
                <a:gd name="connsiteY5" fmla="*/ 13893 h 17256"/>
                <a:gd name="connsiteX6" fmla="*/ 6772 w 10809"/>
                <a:gd name="connsiteY6" fmla="*/ 10599 h 17256"/>
                <a:gd name="connsiteX7" fmla="*/ 7692 w 10809"/>
                <a:gd name="connsiteY7" fmla="*/ 13619 h 17256"/>
                <a:gd name="connsiteX8" fmla="*/ 8490 w 10809"/>
                <a:gd name="connsiteY8" fmla="*/ 13619 h 17256"/>
                <a:gd name="connsiteX9" fmla="*/ 9226 w 10809"/>
                <a:gd name="connsiteY9" fmla="*/ 13345 h 17256"/>
                <a:gd name="connsiteX10" fmla="*/ 10809 w 10809"/>
                <a:gd name="connsiteY10" fmla="*/ 11630 h 17256"/>
                <a:gd name="connsiteX11" fmla="*/ 7652 w 10809"/>
                <a:gd name="connsiteY11" fmla="*/ 0 h 17256"/>
                <a:gd name="connsiteX12" fmla="*/ 0 w 10809"/>
                <a:gd name="connsiteY12" fmla="*/ 8309 h 17256"/>
                <a:gd name="connsiteX0" fmla="*/ 0 w 10809"/>
                <a:gd name="connsiteY0" fmla="*/ 8309 h 17256"/>
                <a:gd name="connsiteX1" fmla="*/ 1436 w 10809"/>
                <a:gd name="connsiteY1" fmla="*/ 13207 h 17256"/>
                <a:gd name="connsiteX2" fmla="*/ 1866 w 10809"/>
                <a:gd name="connsiteY2" fmla="*/ 12521 h 17256"/>
                <a:gd name="connsiteX3" fmla="*/ 3444 w 10809"/>
                <a:gd name="connsiteY3" fmla="*/ 17256 h 17256"/>
                <a:gd name="connsiteX4" fmla="*/ 5115 w 10809"/>
                <a:gd name="connsiteY4" fmla="*/ 14991 h 17256"/>
                <a:gd name="connsiteX5" fmla="*/ 6159 w 10809"/>
                <a:gd name="connsiteY5" fmla="*/ 13893 h 17256"/>
                <a:gd name="connsiteX6" fmla="*/ 6772 w 10809"/>
                <a:gd name="connsiteY6" fmla="*/ 10599 h 17256"/>
                <a:gd name="connsiteX7" fmla="*/ 7692 w 10809"/>
                <a:gd name="connsiteY7" fmla="*/ 13619 h 17256"/>
                <a:gd name="connsiteX8" fmla="*/ 8490 w 10809"/>
                <a:gd name="connsiteY8" fmla="*/ 13619 h 17256"/>
                <a:gd name="connsiteX9" fmla="*/ 9226 w 10809"/>
                <a:gd name="connsiteY9" fmla="*/ 13345 h 17256"/>
                <a:gd name="connsiteX10" fmla="*/ 10809 w 10809"/>
                <a:gd name="connsiteY10" fmla="*/ 11630 h 17256"/>
                <a:gd name="connsiteX11" fmla="*/ 7652 w 10809"/>
                <a:gd name="connsiteY11" fmla="*/ 0 h 17256"/>
                <a:gd name="connsiteX12" fmla="*/ 0 w 10809"/>
                <a:gd name="connsiteY12" fmla="*/ 8309 h 17256"/>
                <a:gd name="connsiteX0" fmla="*/ 0 w 10809"/>
                <a:gd name="connsiteY0" fmla="*/ 8309 h 19246"/>
                <a:gd name="connsiteX1" fmla="*/ 1436 w 10809"/>
                <a:gd name="connsiteY1" fmla="*/ 13207 h 19246"/>
                <a:gd name="connsiteX2" fmla="*/ 1866 w 10809"/>
                <a:gd name="connsiteY2" fmla="*/ 12521 h 19246"/>
                <a:gd name="connsiteX3" fmla="*/ 3444 w 10809"/>
                <a:gd name="connsiteY3" fmla="*/ 17256 h 19246"/>
                <a:gd name="connsiteX4" fmla="*/ 5115 w 10809"/>
                <a:gd name="connsiteY4" fmla="*/ 14991 h 19246"/>
                <a:gd name="connsiteX5" fmla="*/ 6159 w 10809"/>
                <a:gd name="connsiteY5" fmla="*/ 13893 h 19246"/>
                <a:gd name="connsiteX6" fmla="*/ 6772 w 10809"/>
                <a:gd name="connsiteY6" fmla="*/ 10599 h 19246"/>
                <a:gd name="connsiteX7" fmla="*/ 7692 w 10809"/>
                <a:gd name="connsiteY7" fmla="*/ 13619 h 19246"/>
                <a:gd name="connsiteX8" fmla="*/ 8919 w 10809"/>
                <a:gd name="connsiteY8" fmla="*/ 19246 h 19246"/>
                <a:gd name="connsiteX9" fmla="*/ 9226 w 10809"/>
                <a:gd name="connsiteY9" fmla="*/ 13345 h 19246"/>
                <a:gd name="connsiteX10" fmla="*/ 10809 w 10809"/>
                <a:gd name="connsiteY10" fmla="*/ 11630 h 19246"/>
                <a:gd name="connsiteX11" fmla="*/ 7652 w 10809"/>
                <a:gd name="connsiteY11" fmla="*/ 0 h 19246"/>
                <a:gd name="connsiteX12" fmla="*/ 0 w 10809"/>
                <a:gd name="connsiteY12" fmla="*/ 8309 h 19246"/>
                <a:gd name="connsiteX0" fmla="*/ 0 w 10809"/>
                <a:gd name="connsiteY0" fmla="*/ 8309 h 19246"/>
                <a:gd name="connsiteX1" fmla="*/ 1436 w 10809"/>
                <a:gd name="connsiteY1" fmla="*/ 13207 h 19246"/>
                <a:gd name="connsiteX2" fmla="*/ 1866 w 10809"/>
                <a:gd name="connsiteY2" fmla="*/ 12521 h 19246"/>
                <a:gd name="connsiteX3" fmla="*/ 3444 w 10809"/>
                <a:gd name="connsiteY3" fmla="*/ 17256 h 19246"/>
                <a:gd name="connsiteX4" fmla="*/ 5115 w 10809"/>
                <a:gd name="connsiteY4" fmla="*/ 14991 h 19246"/>
                <a:gd name="connsiteX5" fmla="*/ 6159 w 10809"/>
                <a:gd name="connsiteY5" fmla="*/ 13893 h 19246"/>
                <a:gd name="connsiteX6" fmla="*/ 6772 w 10809"/>
                <a:gd name="connsiteY6" fmla="*/ 10599 h 19246"/>
                <a:gd name="connsiteX7" fmla="*/ 7692 w 10809"/>
                <a:gd name="connsiteY7" fmla="*/ 13619 h 19246"/>
                <a:gd name="connsiteX8" fmla="*/ 8919 w 10809"/>
                <a:gd name="connsiteY8" fmla="*/ 19246 h 19246"/>
                <a:gd name="connsiteX9" fmla="*/ 9226 w 10809"/>
                <a:gd name="connsiteY9" fmla="*/ 13345 h 19246"/>
                <a:gd name="connsiteX10" fmla="*/ 10809 w 10809"/>
                <a:gd name="connsiteY10" fmla="*/ 11630 h 19246"/>
                <a:gd name="connsiteX11" fmla="*/ 7652 w 10809"/>
                <a:gd name="connsiteY11" fmla="*/ 0 h 19246"/>
                <a:gd name="connsiteX12" fmla="*/ 0 w 10809"/>
                <a:gd name="connsiteY12" fmla="*/ 8309 h 19246"/>
                <a:gd name="connsiteX0" fmla="*/ 0 w 10809"/>
                <a:gd name="connsiteY0" fmla="*/ 8309 h 19246"/>
                <a:gd name="connsiteX1" fmla="*/ 1436 w 10809"/>
                <a:gd name="connsiteY1" fmla="*/ 13207 h 19246"/>
                <a:gd name="connsiteX2" fmla="*/ 1866 w 10809"/>
                <a:gd name="connsiteY2" fmla="*/ 12521 h 19246"/>
                <a:gd name="connsiteX3" fmla="*/ 3444 w 10809"/>
                <a:gd name="connsiteY3" fmla="*/ 17256 h 19246"/>
                <a:gd name="connsiteX4" fmla="*/ 5115 w 10809"/>
                <a:gd name="connsiteY4" fmla="*/ 14991 h 19246"/>
                <a:gd name="connsiteX5" fmla="*/ 6159 w 10809"/>
                <a:gd name="connsiteY5" fmla="*/ 13893 h 19246"/>
                <a:gd name="connsiteX6" fmla="*/ 6772 w 10809"/>
                <a:gd name="connsiteY6" fmla="*/ 10599 h 19246"/>
                <a:gd name="connsiteX7" fmla="*/ 7692 w 10809"/>
                <a:gd name="connsiteY7" fmla="*/ 13619 h 19246"/>
                <a:gd name="connsiteX8" fmla="*/ 8919 w 10809"/>
                <a:gd name="connsiteY8" fmla="*/ 19246 h 19246"/>
                <a:gd name="connsiteX9" fmla="*/ 9226 w 10809"/>
                <a:gd name="connsiteY9" fmla="*/ 13345 h 19246"/>
                <a:gd name="connsiteX10" fmla="*/ 10809 w 10809"/>
                <a:gd name="connsiteY10" fmla="*/ 11630 h 19246"/>
                <a:gd name="connsiteX11" fmla="*/ 7652 w 10809"/>
                <a:gd name="connsiteY11" fmla="*/ 0 h 19246"/>
                <a:gd name="connsiteX12" fmla="*/ 0 w 10809"/>
                <a:gd name="connsiteY12" fmla="*/ 8309 h 19246"/>
                <a:gd name="connsiteX0" fmla="*/ 0 w 10809"/>
                <a:gd name="connsiteY0" fmla="*/ 8309 h 17256"/>
                <a:gd name="connsiteX1" fmla="*/ 1436 w 10809"/>
                <a:gd name="connsiteY1" fmla="*/ 13207 h 17256"/>
                <a:gd name="connsiteX2" fmla="*/ 1866 w 10809"/>
                <a:gd name="connsiteY2" fmla="*/ 12521 h 17256"/>
                <a:gd name="connsiteX3" fmla="*/ 3444 w 10809"/>
                <a:gd name="connsiteY3" fmla="*/ 17256 h 17256"/>
                <a:gd name="connsiteX4" fmla="*/ 5115 w 10809"/>
                <a:gd name="connsiteY4" fmla="*/ 14991 h 17256"/>
                <a:gd name="connsiteX5" fmla="*/ 6159 w 10809"/>
                <a:gd name="connsiteY5" fmla="*/ 13893 h 17256"/>
                <a:gd name="connsiteX6" fmla="*/ 6772 w 10809"/>
                <a:gd name="connsiteY6" fmla="*/ 10599 h 17256"/>
                <a:gd name="connsiteX7" fmla="*/ 7692 w 10809"/>
                <a:gd name="connsiteY7" fmla="*/ 13619 h 17256"/>
                <a:gd name="connsiteX8" fmla="*/ 8858 w 10809"/>
                <a:gd name="connsiteY8" fmla="*/ 10875 h 17256"/>
                <a:gd name="connsiteX9" fmla="*/ 9226 w 10809"/>
                <a:gd name="connsiteY9" fmla="*/ 13345 h 17256"/>
                <a:gd name="connsiteX10" fmla="*/ 10809 w 10809"/>
                <a:gd name="connsiteY10" fmla="*/ 11630 h 17256"/>
                <a:gd name="connsiteX11" fmla="*/ 7652 w 10809"/>
                <a:gd name="connsiteY11" fmla="*/ 0 h 17256"/>
                <a:gd name="connsiteX12" fmla="*/ 0 w 10809"/>
                <a:gd name="connsiteY12" fmla="*/ 8309 h 17256"/>
                <a:gd name="connsiteX0" fmla="*/ 0 w 10809"/>
                <a:gd name="connsiteY0" fmla="*/ 8309 h 17256"/>
                <a:gd name="connsiteX1" fmla="*/ 1436 w 10809"/>
                <a:gd name="connsiteY1" fmla="*/ 13207 h 17256"/>
                <a:gd name="connsiteX2" fmla="*/ 1866 w 10809"/>
                <a:gd name="connsiteY2" fmla="*/ 12521 h 17256"/>
                <a:gd name="connsiteX3" fmla="*/ 3444 w 10809"/>
                <a:gd name="connsiteY3" fmla="*/ 17256 h 17256"/>
                <a:gd name="connsiteX4" fmla="*/ 5115 w 10809"/>
                <a:gd name="connsiteY4" fmla="*/ 14991 h 17256"/>
                <a:gd name="connsiteX5" fmla="*/ 6159 w 10809"/>
                <a:gd name="connsiteY5" fmla="*/ 13893 h 17256"/>
                <a:gd name="connsiteX6" fmla="*/ 6772 w 10809"/>
                <a:gd name="connsiteY6" fmla="*/ 10599 h 17256"/>
                <a:gd name="connsiteX7" fmla="*/ 7692 w 10809"/>
                <a:gd name="connsiteY7" fmla="*/ 13619 h 17256"/>
                <a:gd name="connsiteX8" fmla="*/ 8551 w 10809"/>
                <a:gd name="connsiteY8" fmla="*/ 14031 h 17256"/>
                <a:gd name="connsiteX9" fmla="*/ 9226 w 10809"/>
                <a:gd name="connsiteY9" fmla="*/ 13345 h 17256"/>
                <a:gd name="connsiteX10" fmla="*/ 10809 w 10809"/>
                <a:gd name="connsiteY10" fmla="*/ 11630 h 17256"/>
                <a:gd name="connsiteX11" fmla="*/ 7652 w 10809"/>
                <a:gd name="connsiteY11" fmla="*/ 0 h 17256"/>
                <a:gd name="connsiteX12" fmla="*/ 0 w 10809"/>
                <a:gd name="connsiteY12" fmla="*/ 8309 h 17256"/>
                <a:gd name="connsiteX0" fmla="*/ 0 w 10809"/>
                <a:gd name="connsiteY0" fmla="*/ 8309 h 19383"/>
                <a:gd name="connsiteX1" fmla="*/ 1436 w 10809"/>
                <a:gd name="connsiteY1" fmla="*/ 13207 h 19383"/>
                <a:gd name="connsiteX2" fmla="*/ 1866 w 10809"/>
                <a:gd name="connsiteY2" fmla="*/ 12521 h 19383"/>
                <a:gd name="connsiteX3" fmla="*/ 3444 w 10809"/>
                <a:gd name="connsiteY3" fmla="*/ 17256 h 19383"/>
                <a:gd name="connsiteX4" fmla="*/ 5115 w 10809"/>
                <a:gd name="connsiteY4" fmla="*/ 14991 h 19383"/>
                <a:gd name="connsiteX5" fmla="*/ 6159 w 10809"/>
                <a:gd name="connsiteY5" fmla="*/ 13893 h 19383"/>
                <a:gd name="connsiteX6" fmla="*/ 6772 w 10809"/>
                <a:gd name="connsiteY6" fmla="*/ 10599 h 19383"/>
                <a:gd name="connsiteX7" fmla="*/ 7692 w 10809"/>
                <a:gd name="connsiteY7" fmla="*/ 13619 h 19383"/>
                <a:gd name="connsiteX8" fmla="*/ 8919 w 10809"/>
                <a:gd name="connsiteY8" fmla="*/ 19383 h 19383"/>
                <a:gd name="connsiteX9" fmla="*/ 9226 w 10809"/>
                <a:gd name="connsiteY9" fmla="*/ 13345 h 19383"/>
                <a:gd name="connsiteX10" fmla="*/ 10809 w 10809"/>
                <a:gd name="connsiteY10" fmla="*/ 11630 h 19383"/>
                <a:gd name="connsiteX11" fmla="*/ 7652 w 10809"/>
                <a:gd name="connsiteY11" fmla="*/ 0 h 19383"/>
                <a:gd name="connsiteX12" fmla="*/ 0 w 10809"/>
                <a:gd name="connsiteY12" fmla="*/ 8309 h 19383"/>
                <a:gd name="connsiteX0" fmla="*/ 0 w 10809"/>
                <a:gd name="connsiteY0" fmla="*/ 8309 h 19383"/>
                <a:gd name="connsiteX1" fmla="*/ 1436 w 10809"/>
                <a:gd name="connsiteY1" fmla="*/ 13207 h 19383"/>
                <a:gd name="connsiteX2" fmla="*/ 1866 w 10809"/>
                <a:gd name="connsiteY2" fmla="*/ 12521 h 19383"/>
                <a:gd name="connsiteX3" fmla="*/ 3444 w 10809"/>
                <a:gd name="connsiteY3" fmla="*/ 17256 h 19383"/>
                <a:gd name="connsiteX4" fmla="*/ 5115 w 10809"/>
                <a:gd name="connsiteY4" fmla="*/ 14991 h 19383"/>
                <a:gd name="connsiteX5" fmla="*/ 6159 w 10809"/>
                <a:gd name="connsiteY5" fmla="*/ 13893 h 19383"/>
                <a:gd name="connsiteX6" fmla="*/ 6772 w 10809"/>
                <a:gd name="connsiteY6" fmla="*/ 10599 h 19383"/>
                <a:gd name="connsiteX7" fmla="*/ 7692 w 10809"/>
                <a:gd name="connsiteY7" fmla="*/ 13619 h 19383"/>
                <a:gd name="connsiteX8" fmla="*/ 8919 w 10809"/>
                <a:gd name="connsiteY8" fmla="*/ 19383 h 19383"/>
                <a:gd name="connsiteX9" fmla="*/ 9226 w 10809"/>
                <a:gd name="connsiteY9" fmla="*/ 13345 h 19383"/>
                <a:gd name="connsiteX10" fmla="*/ 10809 w 10809"/>
                <a:gd name="connsiteY10" fmla="*/ 11630 h 19383"/>
                <a:gd name="connsiteX11" fmla="*/ 7652 w 10809"/>
                <a:gd name="connsiteY11" fmla="*/ 0 h 19383"/>
                <a:gd name="connsiteX12" fmla="*/ 0 w 10809"/>
                <a:gd name="connsiteY12" fmla="*/ 8309 h 19383"/>
                <a:gd name="connsiteX0" fmla="*/ 0 w 10809"/>
                <a:gd name="connsiteY0" fmla="*/ 8309 h 17256"/>
                <a:gd name="connsiteX1" fmla="*/ 1436 w 10809"/>
                <a:gd name="connsiteY1" fmla="*/ 13207 h 17256"/>
                <a:gd name="connsiteX2" fmla="*/ 1866 w 10809"/>
                <a:gd name="connsiteY2" fmla="*/ 12521 h 17256"/>
                <a:gd name="connsiteX3" fmla="*/ 3444 w 10809"/>
                <a:gd name="connsiteY3" fmla="*/ 17256 h 17256"/>
                <a:gd name="connsiteX4" fmla="*/ 5115 w 10809"/>
                <a:gd name="connsiteY4" fmla="*/ 14991 h 17256"/>
                <a:gd name="connsiteX5" fmla="*/ 6159 w 10809"/>
                <a:gd name="connsiteY5" fmla="*/ 13893 h 17256"/>
                <a:gd name="connsiteX6" fmla="*/ 6772 w 10809"/>
                <a:gd name="connsiteY6" fmla="*/ 10599 h 17256"/>
                <a:gd name="connsiteX7" fmla="*/ 7692 w 10809"/>
                <a:gd name="connsiteY7" fmla="*/ 13619 h 17256"/>
                <a:gd name="connsiteX8" fmla="*/ 8183 w 10809"/>
                <a:gd name="connsiteY8" fmla="*/ 8679 h 17256"/>
                <a:gd name="connsiteX9" fmla="*/ 9226 w 10809"/>
                <a:gd name="connsiteY9" fmla="*/ 13345 h 17256"/>
                <a:gd name="connsiteX10" fmla="*/ 10809 w 10809"/>
                <a:gd name="connsiteY10" fmla="*/ 11630 h 17256"/>
                <a:gd name="connsiteX11" fmla="*/ 7652 w 10809"/>
                <a:gd name="connsiteY11" fmla="*/ 0 h 17256"/>
                <a:gd name="connsiteX12" fmla="*/ 0 w 10809"/>
                <a:gd name="connsiteY12" fmla="*/ 8309 h 17256"/>
                <a:gd name="connsiteX0" fmla="*/ 0 w 10809"/>
                <a:gd name="connsiteY0" fmla="*/ 8309 h 17256"/>
                <a:gd name="connsiteX1" fmla="*/ 1436 w 10809"/>
                <a:gd name="connsiteY1" fmla="*/ 13207 h 17256"/>
                <a:gd name="connsiteX2" fmla="*/ 1866 w 10809"/>
                <a:gd name="connsiteY2" fmla="*/ 12521 h 17256"/>
                <a:gd name="connsiteX3" fmla="*/ 3444 w 10809"/>
                <a:gd name="connsiteY3" fmla="*/ 17256 h 17256"/>
                <a:gd name="connsiteX4" fmla="*/ 5115 w 10809"/>
                <a:gd name="connsiteY4" fmla="*/ 14991 h 17256"/>
                <a:gd name="connsiteX5" fmla="*/ 6159 w 10809"/>
                <a:gd name="connsiteY5" fmla="*/ 13893 h 17256"/>
                <a:gd name="connsiteX6" fmla="*/ 6772 w 10809"/>
                <a:gd name="connsiteY6" fmla="*/ 10599 h 17256"/>
                <a:gd name="connsiteX7" fmla="*/ 7692 w 10809"/>
                <a:gd name="connsiteY7" fmla="*/ 13619 h 17256"/>
                <a:gd name="connsiteX8" fmla="*/ 8183 w 10809"/>
                <a:gd name="connsiteY8" fmla="*/ 8679 h 17256"/>
                <a:gd name="connsiteX9" fmla="*/ 9226 w 10809"/>
                <a:gd name="connsiteY9" fmla="*/ 13345 h 17256"/>
                <a:gd name="connsiteX10" fmla="*/ 10809 w 10809"/>
                <a:gd name="connsiteY10" fmla="*/ 11630 h 17256"/>
                <a:gd name="connsiteX11" fmla="*/ 7652 w 10809"/>
                <a:gd name="connsiteY11" fmla="*/ 0 h 17256"/>
                <a:gd name="connsiteX12" fmla="*/ 0 w 10809"/>
                <a:gd name="connsiteY12" fmla="*/ 8309 h 17256"/>
                <a:gd name="connsiteX0" fmla="*/ 0 w 10809"/>
                <a:gd name="connsiteY0" fmla="*/ 8309 h 17256"/>
                <a:gd name="connsiteX1" fmla="*/ 1436 w 10809"/>
                <a:gd name="connsiteY1" fmla="*/ 13207 h 17256"/>
                <a:gd name="connsiteX2" fmla="*/ 1866 w 10809"/>
                <a:gd name="connsiteY2" fmla="*/ 12521 h 17256"/>
                <a:gd name="connsiteX3" fmla="*/ 3444 w 10809"/>
                <a:gd name="connsiteY3" fmla="*/ 17256 h 17256"/>
                <a:gd name="connsiteX4" fmla="*/ 5115 w 10809"/>
                <a:gd name="connsiteY4" fmla="*/ 14991 h 17256"/>
                <a:gd name="connsiteX5" fmla="*/ 6159 w 10809"/>
                <a:gd name="connsiteY5" fmla="*/ 13893 h 17256"/>
                <a:gd name="connsiteX6" fmla="*/ 6772 w 10809"/>
                <a:gd name="connsiteY6" fmla="*/ 10599 h 17256"/>
                <a:gd name="connsiteX7" fmla="*/ 7692 w 10809"/>
                <a:gd name="connsiteY7" fmla="*/ 13619 h 17256"/>
                <a:gd name="connsiteX8" fmla="*/ 8306 w 10809"/>
                <a:gd name="connsiteY8" fmla="*/ 13345 h 17256"/>
                <a:gd name="connsiteX9" fmla="*/ 9226 w 10809"/>
                <a:gd name="connsiteY9" fmla="*/ 13345 h 17256"/>
                <a:gd name="connsiteX10" fmla="*/ 10809 w 10809"/>
                <a:gd name="connsiteY10" fmla="*/ 11630 h 17256"/>
                <a:gd name="connsiteX11" fmla="*/ 7652 w 10809"/>
                <a:gd name="connsiteY11" fmla="*/ 0 h 17256"/>
                <a:gd name="connsiteX12" fmla="*/ 0 w 10809"/>
                <a:gd name="connsiteY12" fmla="*/ 8309 h 17256"/>
                <a:gd name="connsiteX0" fmla="*/ 0 w 11495"/>
                <a:gd name="connsiteY0" fmla="*/ 8309 h 17256"/>
                <a:gd name="connsiteX1" fmla="*/ 1436 w 11495"/>
                <a:gd name="connsiteY1" fmla="*/ 13207 h 17256"/>
                <a:gd name="connsiteX2" fmla="*/ 1866 w 11495"/>
                <a:gd name="connsiteY2" fmla="*/ 12521 h 17256"/>
                <a:gd name="connsiteX3" fmla="*/ 3444 w 11495"/>
                <a:gd name="connsiteY3" fmla="*/ 17256 h 17256"/>
                <a:gd name="connsiteX4" fmla="*/ 5115 w 11495"/>
                <a:gd name="connsiteY4" fmla="*/ 14991 h 17256"/>
                <a:gd name="connsiteX5" fmla="*/ 6159 w 11495"/>
                <a:gd name="connsiteY5" fmla="*/ 13893 h 17256"/>
                <a:gd name="connsiteX6" fmla="*/ 6772 w 11495"/>
                <a:gd name="connsiteY6" fmla="*/ 10599 h 17256"/>
                <a:gd name="connsiteX7" fmla="*/ 7692 w 11495"/>
                <a:gd name="connsiteY7" fmla="*/ 13619 h 17256"/>
                <a:gd name="connsiteX8" fmla="*/ 8306 w 11495"/>
                <a:gd name="connsiteY8" fmla="*/ 13345 h 17256"/>
                <a:gd name="connsiteX9" fmla="*/ 11495 w 11495"/>
                <a:gd name="connsiteY9" fmla="*/ 17187 h 17256"/>
                <a:gd name="connsiteX10" fmla="*/ 10809 w 11495"/>
                <a:gd name="connsiteY10" fmla="*/ 11630 h 17256"/>
                <a:gd name="connsiteX11" fmla="*/ 7652 w 11495"/>
                <a:gd name="connsiteY11" fmla="*/ 0 h 17256"/>
                <a:gd name="connsiteX12" fmla="*/ 0 w 11495"/>
                <a:gd name="connsiteY12" fmla="*/ 8309 h 17256"/>
                <a:gd name="connsiteX0" fmla="*/ 0 w 11495"/>
                <a:gd name="connsiteY0" fmla="*/ 8309 h 17256"/>
                <a:gd name="connsiteX1" fmla="*/ 1436 w 11495"/>
                <a:gd name="connsiteY1" fmla="*/ 13207 h 17256"/>
                <a:gd name="connsiteX2" fmla="*/ 1866 w 11495"/>
                <a:gd name="connsiteY2" fmla="*/ 12521 h 17256"/>
                <a:gd name="connsiteX3" fmla="*/ 3444 w 11495"/>
                <a:gd name="connsiteY3" fmla="*/ 17256 h 17256"/>
                <a:gd name="connsiteX4" fmla="*/ 5115 w 11495"/>
                <a:gd name="connsiteY4" fmla="*/ 14991 h 17256"/>
                <a:gd name="connsiteX5" fmla="*/ 6159 w 11495"/>
                <a:gd name="connsiteY5" fmla="*/ 13893 h 17256"/>
                <a:gd name="connsiteX6" fmla="*/ 6772 w 11495"/>
                <a:gd name="connsiteY6" fmla="*/ 10599 h 17256"/>
                <a:gd name="connsiteX7" fmla="*/ 7692 w 11495"/>
                <a:gd name="connsiteY7" fmla="*/ 13619 h 17256"/>
                <a:gd name="connsiteX8" fmla="*/ 8306 w 11495"/>
                <a:gd name="connsiteY8" fmla="*/ 13345 h 17256"/>
                <a:gd name="connsiteX9" fmla="*/ 11495 w 11495"/>
                <a:gd name="connsiteY9" fmla="*/ 17187 h 17256"/>
                <a:gd name="connsiteX10" fmla="*/ 10809 w 11495"/>
                <a:gd name="connsiteY10" fmla="*/ 11630 h 17256"/>
                <a:gd name="connsiteX11" fmla="*/ 7652 w 11495"/>
                <a:gd name="connsiteY11" fmla="*/ 0 h 17256"/>
                <a:gd name="connsiteX12" fmla="*/ 0 w 11495"/>
                <a:gd name="connsiteY12" fmla="*/ 8309 h 17256"/>
                <a:gd name="connsiteX0" fmla="*/ 0 w 10828"/>
                <a:gd name="connsiteY0" fmla="*/ 8309 h 17256"/>
                <a:gd name="connsiteX1" fmla="*/ 1436 w 10828"/>
                <a:gd name="connsiteY1" fmla="*/ 13207 h 17256"/>
                <a:gd name="connsiteX2" fmla="*/ 1866 w 10828"/>
                <a:gd name="connsiteY2" fmla="*/ 12521 h 17256"/>
                <a:gd name="connsiteX3" fmla="*/ 3444 w 10828"/>
                <a:gd name="connsiteY3" fmla="*/ 17256 h 17256"/>
                <a:gd name="connsiteX4" fmla="*/ 5115 w 10828"/>
                <a:gd name="connsiteY4" fmla="*/ 14991 h 17256"/>
                <a:gd name="connsiteX5" fmla="*/ 6159 w 10828"/>
                <a:gd name="connsiteY5" fmla="*/ 13893 h 17256"/>
                <a:gd name="connsiteX6" fmla="*/ 6772 w 10828"/>
                <a:gd name="connsiteY6" fmla="*/ 10599 h 17256"/>
                <a:gd name="connsiteX7" fmla="*/ 7692 w 10828"/>
                <a:gd name="connsiteY7" fmla="*/ 13619 h 17256"/>
                <a:gd name="connsiteX8" fmla="*/ 8306 w 10828"/>
                <a:gd name="connsiteY8" fmla="*/ 13345 h 17256"/>
                <a:gd name="connsiteX9" fmla="*/ 9410 w 10828"/>
                <a:gd name="connsiteY9" fmla="*/ 10600 h 17256"/>
                <a:gd name="connsiteX10" fmla="*/ 10809 w 10828"/>
                <a:gd name="connsiteY10" fmla="*/ 11630 h 17256"/>
                <a:gd name="connsiteX11" fmla="*/ 7652 w 10828"/>
                <a:gd name="connsiteY11" fmla="*/ 0 h 17256"/>
                <a:gd name="connsiteX12" fmla="*/ 0 w 10828"/>
                <a:gd name="connsiteY12" fmla="*/ 8309 h 17256"/>
                <a:gd name="connsiteX0" fmla="*/ 0 w 10826"/>
                <a:gd name="connsiteY0" fmla="*/ 8309 h 17256"/>
                <a:gd name="connsiteX1" fmla="*/ 1436 w 10826"/>
                <a:gd name="connsiteY1" fmla="*/ 13207 h 17256"/>
                <a:gd name="connsiteX2" fmla="*/ 1866 w 10826"/>
                <a:gd name="connsiteY2" fmla="*/ 12521 h 17256"/>
                <a:gd name="connsiteX3" fmla="*/ 3444 w 10826"/>
                <a:gd name="connsiteY3" fmla="*/ 17256 h 17256"/>
                <a:gd name="connsiteX4" fmla="*/ 5115 w 10826"/>
                <a:gd name="connsiteY4" fmla="*/ 14991 h 17256"/>
                <a:gd name="connsiteX5" fmla="*/ 6159 w 10826"/>
                <a:gd name="connsiteY5" fmla="*/ 13893 h 17256"/>
                <a:gd name="connsiteX6" fmla="*/ 6772 w 10826"/>
                <a:gd name="connsiteY6" fmla="*/ 10599 h 17256"/>
                <a:gd name="connsiteX7" fmla="*/ 7692 w 10826"/>
                <a:gd name="connsiteY7" fmla="*/ 13619 h 17256"/>
                <a:gd name="connsiteX8" fmla="*/ 8306 w 10826"/>
                <a:gd name="connsiteY8" fmla="*/ 13345 h 17256"/>
                <a:gd name="connsiteX9" fmla="*/ 9165 w 10826"/>
                <a:gd name="connsiteY9" fmla="*/ 13894 h 17256"/>
                <a:gd name="connsiteX10" fmla="*/ 10809 w 10826"/>
                <a:gd name="connsiteY10" fmla="*/ 11630 h 17256"/>
                <a:gd name="connsiteX11" fmla="*/ 7652 w 10826"/>
                <a:gd name="connsiteY11" fmla="*/ 0 h 17256"/>
                <a:gd name="connsiteX12" fmla="*/ 0 w 10826"/>
                <a:gd name="connsiteY12" fmla="*/ 8309 h 17256"/>
                <a:gd name="connsiteX0" fmla="*/ 0 w 10809"/>
                <a:gd name="connsiteY0" fmla="*/ 8309 h 17256"/>
                <a:gd name="connsiteX1" fmla="*/ 1436 w 10809"/>
                <a:gd name="connsiteY1" fmla="*/ 13207 h 17256"/>
                <a:gd name="connsiteX2" fmla="*/ 1866 w 10809"/>
                <a:gd name="connsiteY2" fmla="*/ 12521 h 17256"/>
                <a:gd name="connsiteX3" fmla="*/ 3444 w 10809"/>
                <a:gd name="connsiteY3" fmla="*/ 17256 h 17256"/>
                <a:gd name="connsiteX4" fmla="*/ 5115 w 10809"/>
                <a:gd name="connsiteY4" fmla="*/ 14991 h 17256"/>
                <a:gd name="connsiteX5" fmla="*/ 6159 w 10809"/>
                <a:gd name="connsiteY5" fmla="*/ 13893 h 17256"/>
                <a:gd name="connsiteX6" fmla="*/ 6772 w 10809"/>
                <a:gd name="connsiteY6" fmla="*/ 10599 h 17256"/>
                <a:gd name="connsiteX7" fmla="*/ 7692 w 10809"/>
                <a:gd name="connsiteY7" fmla="*/ 13619 h 17256"/>
                <a:gd name="connsiteX8" fmla="*/ 8306 w 10809"/>
                <a:gd name="connsiteY8" fmla="*/ 13345 h 17256"/>
                <a:gd name="connsiteX9" fmla="*/ 9165 w 10809"/>
                <a:gd name="connsiteY9" fmla="*/ 13894 h 17256"/>
                <a:gd name="connsiteX10" fmla="*/ 10809 w 10809"/>
                <a:gd name="connsiteY10" fmla="*/ 11630 h 17256"/>
                <a:gd name="connsiteX11" fmla="*/ 7652 w 10809"/>
                <a:gd name="connsiteY11" fmla="*/ 0 h 17256"/>
                <a:gd name="connsiteX12" fmla="*/ 0 w 10809"/>
                <a:gd name="connsiteY12" fmla="*/ 8309 h 17256"/>
                <a:gd name="connsiteX0" fmla="*/ 0 w 10809"/>
                <a:gd name="connsiteY0" fmla="*/ 8309 h 17256"/>
                <a:gd name="connsiteX1" fmla="*/ 1436 w 10809"/>
                <a:gd name="connsiteY1" fmla="*/ 13207 h 17256"/>
                <a:gd name="connsiteX2" fmla="*/ 1866 w 10809"/>
                <a:gd name="connsiteY2" fmla="*/ 12521 h 17256"/>
                <a:gd name="connsiteX3" fmla="*/ 3444 w 10809"/>
                <a:gd name="connsiteY3" fmla="*/ 17256 h 17256"/>
                <a:gd name="connsiteX4" fmla="*/ 5115 w 10809"/>
                <a:gd name="connsiteY4" fmla="*/ 14991 h 17256"/>
                <a:gd name="connsiteX5" fmla="*/ 6159 w 10809"/>
                <a:gd name="connsiteY5" fmla="*/ 13893 h 17256"/>
                <a:gd name="connsiteX6" fmla="*/ 6772 w 10809"/>
                <a:gd name="connsiteY6" fmla="*/ 10599 h 17256"/>
                <a:gd name="connsiteX7" fmla="*/ 7692 w 10809"/>
                <a:gd name="connsiteY7" fmla="*/ 13619 h 17256"/>
                <a:gd name="connsiteX8" fmla="*/ 9165 w 10809"/>
                <a:gd name="connsiteY8" fmla="*/ 13894 h 17256"/>
                <a:gd name="connsiteX9" fmla="*/ 10809 w 10809"/>
                <a:gd name="connsiteY9" fmla="*/ 11630 h 17256"/>
                <a:gd name="connsiteX10" fmla="*/ 7652 w 10809"/>
                <a:gd name="connsiteY10" fmla="*/ 0 h 17256"/>
                <a:gd name="connsiteX11" fmla="*/ 0 w 10809"/>
                <a:gd name="connsiteY11" fmla="*/ 8309 h 17256"/>
                <a:gd name="connsiteX0" fmla="*/ 0 w 10809"/>
                <a:gd name="connsiteY0" fmla="*/ 8309 h 17256"/>
                <a:gd name="connsiteX1" fmla="*/ 1436 w 10809"/>
                <a:gd name="connsiteY1" fmla="*/ 13207 h 17256"/>
                <a:gd name="connsiteX2" fmla="*/ 1866 w 10809"/>
                <a:gd name="connsiteY2" fmla="*/ 12521 h 17256"/>
                <a:gd name="connsiteX3" fmla="*/ 3444 w 10809"/>
                <a:gd name="connsiteY3" fmla="*/ 17256 h 17256"/>
                <a:gd name="connsiteX4" fmla="*/ 5115 w 10809"/>
                <a:gd name="connsiteY4" fmla="*/ 14991 h 17256"/>
                <a:gd name="connsiteX5" fmla="*/ 6159 w 10809"/>
                <a:gd name="connsiteY5" fmla="*/ 13893 h 17256"/>
                <a:gd name="connsiteX6" fmla="*/ 7692 w 10809"/>
                <a:gd name="connsiteY6" fmla="*/ 13619 h 17256"/>
                <a:gd name="connsiteX7" fmla="*/ 9165 w 10809"/>
                <a:gd name="connsiteY7" fmla="*/ 13894 h 17256"/>
                <a:gd name="connsiteX8" fmla="*/ 10809 w 10809"/>
                <a:gd name="connsiteY8" fmla="*/ 11630 h 17256"/>
                <a:gd name="connsiteX9" fmla="*/ 7652 w 10809"/>
                <a:gd name="connsiteY9" fmla="*/ 0 h 17256"/>
                <a:gd name="connsiteX10" fmla="*/ 0 w 10809"/>
                <a:gd name="connsiteY10" fmla="*/ 8309 h 17256"/>
                <a:gd name="connsiteX0" fmla="*/ 0 w 10809"/>
                <a:gd name="connsiteY0" fmla="*/ 8309 h 17256"/>
                <a:gd name="connsiteX1" fmla="*/ 1436 w 10809"/>
                <a:gd name="connsiteY1" fmla="*/ 13207 h 17256"/>
                <a:gd name="connsiteX2" fmla="*/ 1682 w 10809"/>
                <a:gd name="connsiteY2" fmla="*/ 12384 h 17256"/>
                <a:gd name="connsiteX3" fmla="*/ 3444 w 10809"/>
                <a:gd name="connsiteY3" fmla="*/ 17256 h 17256"/>
                <a:gd name="connsiteX4" fmla="*/ 5115 w 10809"/>
                <a:gd name="connsiteY4" fmla="*/ 14991 h 17256"/>
                <a:gd name="connsiteX5" fmla="*/ 6159 w 10809"/>
                <a:gd name="connsiteY5" fmla="*/ 13893 h 17256"/>
                <a:gd name="connsiteX6" fmla="*/ 7692 w 10809"/>
                <a:gd name="connsiteY6" fmla="*/ 13619 h 17256"/>
                <a:gd name="connsiteX7" fmla="*/ 9165 w 10809"/>
                <a:gd name="connsiteY7" fmla="*/ 13894 h 17256"/>
                <a:gd name="connsiteX8" fmla="*/ 10809 w 10809"/>
                <a:gd name="connsiteY8" fmla="*/ 11630 h 17256"/>
                <a:gd name="connsiteX9" fmla="*/ 7652 w 10809"/>
                <a:gd name="connsiteY9" fmla="*/ 0 h 17256"/>
                <a:gd name="connsiteX10" fmla="*/ 0 w 10809"/>
                <a:gd name="connsiteY10" fmla="*/ 8309 h 17256"/>
                <a:gd name="connsiteX0" fmla="*/ 0 w 10809"/>
                <a:gd name="connsiteY0" fmla="*/ 8309 h 17256"/>
                <a:gd name="connsiteX1" fmla="*/ 1313 w 10809"/>
                <a:gd name="connsiteY1" fmla="*/ 13481 h 17256"/>
                <a:gd name="connsiteX2" fmla="*/ 1682 w 10809"/>
                <a:gd name="connsiteY2" fmla="*/ 12384 h 17256"/>
                <a:gd name="connsiteX3" fmla="*/ 3444 w 10809"/>
                <a:gd name="connsiteY3" fmla="*/ 17256 h 17256"/>
                <a:gd name="connsiteX4" fmla="*/ 5115 w 10809"/>
                <a:gd name="connsiteY4" fmla="*/ 14991 h 17256"/>
                <a:gd name="connsiteX5" fmla="*/ 6159 w 10809"/>
                <a:gd name="connsiteY5" fmla="*/ 13893 h 17256"/>
                <a:gd name="connsiteX6" fmla="*/ 7692 w 10809"/>
                <a:gd name="connsiteY6" fmla="*/ 13619 h 17256"/>
                <a:gd name="connsiteX7" fmla="*/ 9165 w 10809"/>
                <a:gd name="connsiteY7" fmla="*/ 13894 h 17256"/>
                <a:gd name="connsiteX8" fmla="*/ 10809 w 10809"/>
                <a:gd name="connsiteY8" fmla="*/ 11630 h 17256"/>
                <a:gd name="connsiteX9" fmla="*/ 7652 w 10809"/>
                <a:gd name="connsiteY9" fmla="*/ 0 h 17256"/>
                <a:gd name="connsiteX10" fmla="*/ 0 w 10809"/>
                <a:gd name="connsiteY10" fmla="*/ 8309 h 17256"/>
                <a:gd name="connsiteX0" fmla="*/ 0 w 10809"/>
                <a:gd name="connsiteY0" fmla="*/ 8309 h 17256"/>
                <a:gd name="connsiteX1" fmla="*/ 1313 w 10809"/>
                <a:gd name="connsiteY1" fmla="*/ 13481 h 17256"/>
                <a:gd name="connsiteX2" fmla="*/ 2909 w 10809"/>
                <a:gd name="connsiteY2" fmla="*/ 12384 h 17256"/>
                <a:gd name="connsiteX3" fmla="*/ 3444 w 10809"/>
                <a:gd name="connsiteY3" fmla="*/ 17256 h 17256"/>
                <a:gd name="connsiteX4" fmla="*/ 5115 w 10809"/>
                <a:gd name="connsiteY4" fmla="*/ 14991 h 17256"/>
                <a:gd name="connsiteX5" fmla="*/ 6159 w 10809"/>
                <a:gd name="connsiteY5" fmla="*/ 13893 h 17256"/>
                <a:gd name="connsiteX6" fmla="*/ 7692 w 10809"/>
                <a:gd name="connsiteY6" fmla="*/ 13619 h 17256"/>
                <a:gd name="connsiteX7" fmla="*/ 9165 w 10809"/>
                <a:gd name="connsiteY7" fmla="*/ 13894 h 17256"/>
                <a:gd name="connsiteX8" fmla="*/ 10809 w 10809"/>
                <a:gd name="connsiteY8" fmla="*/ 11630 h 17256"/>
                <a:gd name="connsiteX9" fmla="*/ 7652 w 10809"/>
                <a:gd name="connsiteY9" fmla="*/ 0 h 17256"/>
                <a:gd name="connsiteX10" fmla="*/ 0 w 10809"/>
                <a:gd name="connsiteY10" fmla="*/ 8309 h 17256"/>
                <a:gd name="connsiteX0" fmla="*/ 0 w 10809"/>
                <a:gd name="connsiteY0" fmla="*/ 8309 h 17256"/>
                <a:gd name="connsiteX1" fmla="*/ 1313 w 10809"/>
                <a:gd name="connsiteY1" fmla="*/ 13481 h 17256"/>
                <a:gd name="connsiteX2" fmla="*/ 2296 w 10809"/>
                <a:gd name="connsiteY2" fmla="*/ 12521 h 17256"/>
                <a:gd name="connsiteX3" fmla="*/ 3444 w 10809"/>
                <a:gd name="connsiteY3" fmla="*/ 17256 h 17256"/>
                <a:gd name="connsiteX4" fmla="*/ 5115 w 10809"/>
                <a:gd name="connsiteY4" fmla="*/ 14991 h 17256"/>
                <a:gd name="connsiteX5" fmla="*/ 6159 w 10809"/>
                <a:gd name="connsiteY5" fmla="*/ 13893 h 17256"/>
                <a:gd name="connsiteX6" fmla="*/ 7692 w 10809"/>
                <a:gd name="connsiteY6" fmla="*/ 13619 h 17256"/>
                <a:gd name="connsiteX7" fmla="*/ 9165 w 10809"/>
                <a:gd name="connsiteY7" fmla="*/ 13894 h 17256"/>
                <a:gd name="connsiteX8" fmla="*/ 10809 w 10809"/>
                <a:gd name="connsiteY8" fmla="*/ 11630 h 17256"/>
                <a:gd name="connsiteX9" fmla="*/ 7652 w 10809"/>
                <a:gd name="connsiteY9" fmla="*/ 0 h 17256"/>
                <a:gd name="connsiteX10" fmla="*/ 0 w 10809"/>
                <a:gd name="connsiteY10" fmla="*/ 8309 h 17256"/>
                <a:gd name="connsiteX0" fmla="*/ 0 w 10809"/>
                <a:gd name="connsiteY0" fmla="*/ 8309 h 17256"/>
                <a:gd name="connsiteX1" fmla="*/ 1926 w 10809"/>
                <a:gd name="connsiteY1" fmla="*/ 10736 h 17256"/>
                <a:gd name="connsiteX2" fmla="*/ 2296 w 10809"/>
                <a:gd name="connsiteY2" fmla="*/ 12521 h 17256"/>
                <a:gd name="connsiteX3" fmla="*/ 3444 w 10809"/>
                <a:gd name="connsiteY3" fmla="*/ 17256 h 17256"/>
                <a:gd name="connsiteX4" fmla="*/ 5115 w 10809"/>
                <a:gd name="connsiteY4" fmla="*/ 14991 h 17256"/>
                <a:gd name="connsiteX5" fmla="*/ 6159 w 10809"/>
                <a:gd name="connsiteY5" fmla="*/ 13893 h 17256"/>
                <a:gd name="connsiteX6" fmla="*/ 7692 w 10809"/>
                <a:gd name="connsiteY6" fmla="*/ 13619 h 17256"/>
                <a:gd name="connsiteX7" fmla="*/ 9165 w 10809"/>
                <a:gd name="connsiteY7" fmla="*/ 13894 h 17256"/>
                <a:gd name="connsiteX8" fmla="*/ 10809 w 10809"/>
                <a:gd name="connsiteY8" fmla="*/ 11630 h 17256"/>
                <a:gd name="connsiteX9" fmla="*/ 7652 w 10809"/>
                <a:gd name="connsiteY9" fmla="*/ 0 h 17256"/>
                <a:gd name="connsiteX10" fmla="*/ 0 w 10809"/>
                <a:gd name="connsiteY10" fmla="*/ 8309 h 17256"/>
                <a:gd name="connsiteX0" fmla="*/ 0 w 10809"/>
                <a:gd name="connsiteY0" fmla="*/ 8309 h 17256"/>
                <a:gd name="connsiteX1" fmla="*/ 1926 w 10809"/>
                <a:gd name="connsiteY1" fmla="*/ 10736 h 17256"/>
                <a:gd name="connsiteX2" fmla="*/ 4688 w 10809"/>
                <a:gd name="connsiteY2" fmla="*/ 9227 h 17256"/>
                <a:gd name="connsiteX3" fmla="*/ 3444 w 10809"/>
                <a:gd name="connsiteY3" fmla="*/ 17256 h 17256"/>
                <a:gd name="connsiteX4" fmla="*/ 5115 w 10809"/>
                <a:gd name="connsiteY4" fmla="*/ 14991 h 17256"/>
                <a:gd name="connsiteX5" fmla="*/ 6159 w 10809"/>
                <a:gd name="connsiteY5" fmla="*/ 13893 h 17256"/>
                <a:gd name="connsiteX6" fmla="*/ 7692 w 10809"/>
                <a:gd name="connsiteY6" fmla="*/ 13619 h 17256"/>
                <a:gd name="connsiteX7" fmla="*/ 9165 w 10809"/>
                <a:gd name="connsiteY7" fmla="*/ 13894 h 17256"/>
                <a:gd name="connsiteX8" fmla="*/ 10809 w 10809"/>
                <a:gd name="connsiteY8" fmla="*/ 11630 h 17256"/>
                <a:gd name="connsiteX9" fmla="*/ 7652 w 10809"/>
                <a:gd name="connsiteY9" fmla="*/ 0 h 17256"/>
                <a:gd name="connsiteX10" fmla="*/ 0 w 10809"/>
                <a:gd name="connsiteY10" fmla="*/ 8309 h 17256"/>
                <a:gd name="connsiteX0" fmla="*/ 0 w 10809"/>
                <a:gd name="connsiteY0" fmla="*/ 8309 h 17256"/>
                <a:gd name="connsiteX1" fmla="*/ 1129 w 10809"/>
                <a:gd name="connsiteY1" fmla="*/ 13343 h 17256"/>
                <a:gd name="connsiteX2" fmla="*/ 4688 w 10809"/>
                <a:gd name="connsiteY2" fmla="*/ 9227 h 17256"/>
                <a:gd name="connsiteX3" fmla="*/ 3444 w 10809"/>
                <a:gd name="connsiteY3" fmla="*/ 17256 h 17256"/>
                <a:gd name="connsiteX4" fmla="*/ 5115 w 10809"/>
                <a:gd name="connsiteY4" fmla="*/ 14991 h 17256"/>
                <a:gd name="connsiteX5" fmla="*/ 6159 w 10809"/>
                <a:gd name="connsiteY5" fmla="*/ 13893 h 17256"/>
                <a:gd name="connsiteX6" fmla="*/ 7692 w 10809"/>
                <a:gd name="connsiteY6" fmla="*/ 13619 h 17256"/>
                <a:gd name="connsiteX7" fmla="*/ 9165 w 10809"/>
                <a:gd name="connsiteY7" fmla="*/ 13894 h 17256"/>
                <a:gd name="connsiteX8" fmla="*/ 10809 w 10809"/>
                <a:gd name="connsiteY8" fmla="*/ 11630 h 17256"/>
                <a:gd name="connsiteX9" fmla="*/ 7652 w 10809"/>
                <a:gd name="connsiteY9" fmla="*/ 0 h 17256"/>
                <a:gd name="connsiteX10" fmla="*/ 0 w 10809"/>
                <a:gd name="connsiteY10" fmla="*/ 8309 h 17256"/>
                <a:gd name="connsiteX0" fmla="*/ 0 w 10809"/>
                <a:gd name="connsiteY0" fmla="*/ 8309 h 17256"/>
                <a:gd name="connsiteX1" fmla="*/ 1129 w 10809"/>
                <a:gd name="connsiteY1" fmla="*/ 13343 h 17256"/>
                <a:gd name="connsiteX2" fmla="*/ 1683 w 10809"/>
                <a:gd name="connsiteY2" fmla="*/ 12658 h 17256"/>
                <a:gd name="connsiteX3" fmla="*/ 3444 w 10809"/>
                <a:gd name="connsiteY3" fmla="*/ 17256 h 17256"/>
                <a:gd name="connsiteX4" fmla="*/ 5115 w 10809"/>
                <a:gd name="connsiteY4" fmla="*/ 14991 h 17256"/>
                <a:gd name="connsiteX5" fmla="*/ 6159 w 10809"/>
                <a:gd name="connsiteY5" fmla="*/ 13893 h 17256"/>
                <a:gd name="connsiteX6" fmla="*/ 7692 w 10809"/>
                <a:gd name="connsiteY6" fmla="*/ 13619 h 17256"/>
                <a:gd name="connsiteX7" fmla="*/ 9165 w 10809"/>
                <a:gd name="connsiteY7" fmla="*/ 13894 h 17256"/>
                <a:gd name="connsiteX8" fmla="*/ 10809 w 10809"/>
                <a:gd name="connsiteY8" fmla="*/ 11630 h 17256"/>
                <a:gd name="connsiteX9" fmla="*/ 7652 w 10809"/>
                <a:gd name="connsiteY9" fmla="*/ 0 h 17256"/>
                <a:gd name="connsiteX10" fmla="*/ 0 w 10809"/>
                <a:gd name="connsiteY10" fmla="*/ 8309 h 17256"/>
                <a:gd name="connsiteX0" fmla="*/ 0 w 10809"/>
                <a:gd name="connsiteY0" fmla="*/ 8309 h 17256"/>
                <a:gd name="connsiteX1" fmla="*/ 1129 w 10809"/>
                <a:gd name="connsiteY1" fmla="*/ 13343 h 17256"/>
                <a:gd name="connsiteX2" fmla="*/ 1683 w 10809"/>
                <a:gd name="connsiteY2" fmla="*/ 12658 h 17256"/>
                <a:gd name="connsiteX3" fmla="*/ 3444 w 10809"/>
                <a:gd name="connsiteY3" fmla="*/ 17256 h 17256"/>
                <a:gd name="connsiteX4" fmla="*/ 5115 w 10809"/>
                <a:gd name="connsiteY4" fmla="*/ 14991 h 17256"/>
                <a:gd name="connsiteX5" fmla="*/ 6159 w 10809"/>
                <a:gd name="connsiteY5" fmla="*/ 13893 h 17256"/>
                <a:gd name="connsiteX6" fmla="*/ 7692 w 10809"/>
                <a:gd name="connsiteY6" fmla="*/ 13619 h 17256"/>
                <a:gd name="connsiteX7" fmla="*/ 9165 w 10809"/>
                <a:gd name="connsiteY7" fmla="*/ 13894 h 17256"/>
                <a:gd name="connsiteX8" fmla="*/ 10809 w 10809"/>
                <a:gd name="connsiteY8" fmla="*/ 11630 h 17256"/>
                <a:gd name="connsiteX9" fmla="*/ 7652 w 10809"/>
                <a:gd name="connsiteY9" fmla="*/ 0 h 17256"/>
                <a:gd name="connsiteX10" fmla="*/ 0 w 10809"/>
                <a:gd name="connsiteY10" fmla="*/ 8309 h 17256"/>
                <a:gd name="connsiteX0" fmla="*/ 0 w 10809"/>
                <a:gd name="connsiteY0" fmla="*/ 8309 h 17256"/>
                <a:gd name="connsiteX1" fmla="*/ 1129 w 10809"/>
                <a:gd name="connsiteY1" fmla="*/ 13343 h 17256"/>
                <a:gd name="connsiteX2" fmla="*/ 1683 w 10809"/>
                <a:gd name="connsiteY2" fmla="*/ 12658 h 17256"/>
                <a:gd name="connsiteX3" fmla="*/ 3137 w 10809"/>
                <a:gd name="connsiteY3" fmla="*/ 17256 h 17256"/>
                <a:gd name="connsiteX4" fmla="*/ 5115 w 10809"/>
                <a:gd name="connsiteY4" fmla="*/ 14991 h 17256"/>
                <a:gd name="connsiteX5" fmla="*/ 6159 w 10809"/>
                <a:gd name="connsiteY5" fmla="*/ 13893 h 17256"/>
                <a:gd name="connsiteX6" fmla="*/ 7692 w 10809"/>
                <a:gd name="connsiteY6" fmla="*/ 13619 h 17256"/>
                <a:gd name="connsiteX7" fmla="*/ 9165 w 10809"/>
                <a:gd name="connsiteY7" fmla="*/ 13894 h 17256"/>
                <a:gd name="connsiteX8" fmla="*/ 10809 w 10809"/>
                <a:gd name="connsiteY8" fmla="*/ 11630 h 17256"/>
                <a:gd name="connsiteX9" fmla="*/ 7652 w 10809"/>
                <a:gd name="connsiteY9" fmla="*/ 0 h 17256"/>
                <a:gd name="connsiteX10" fmla="*/ 0 w 10809"/>
                <a:gd name="connsiteY10" fmla="*/ 8309 h 17256"/>
                <a:gd name="connsiteX0" fmla="*/ 0 w 10809"/>
                <a:gd name="connsiteY0" fmla="*/ 8309 h 17256"/>
                <a:gd name="connsiteX1" fmla="*/ 1129 w 10809"/>
                <a:gd name="connsiteY1" fmla="*/ 13343 h 17256"/>
                <a:gd name="connsiteX2" fmla="*/ 3032 w 10809"/>
                <a:gd name="connsiteY2" fmla="*/ 11423 h 17256"/>
                <a:gd name="connsiteX3" fmla="*/ 3137 w 10809"/>
                <a:gd name="connsiteY3" fmla="*/ 17256 h 17256"/>
                <a:gd name="connsiteX4" fmla="*/ 5115 w 10809"/>
                <a:gd name="connsiteY4" fmla="*/ 14991 h 17256"/>
                <a:gd name="connsiteX5" fmla="*/ 6159 w 10809"/>
                <a:gd name="connsiteY5" fmla="*/ 13893 h 17256"/>
                <a:gd name="connsiteX6" fmla="*/ 7692 w 10809"/>
                <a:gd name="connsiteY6" fmla="*/ 13619 h 17256"/>
                <a:gd name="connsiteX7" fmla="*/ 9165 w 10809"/>
                <a:gd name="connsiteY7" fmla="*/ 13894 h 17256"/>
                <a:gd name="connsiteX8" fmla="*/ 10809 w 10809"/>
                <a:gd name="connsiteY8" fmla="*/ 11630 h 17256"/>
                <a:gd name="connsiteX9" fmla="*/ 7652 w 10809"/>
                <a:gd name="connsiteY9" fmla="*/ 0 h 17256"/>
                <a:gd name="connsiteX10" fmla="*/ 0 w 10809"/>
                <a:gd name="connsiteY10" fmla="*/ 8309 h 17256"/>
                <a:gd name="connsiteX0" fmla="*/ 0 w 10809"/>
                <a:gd name="connsiteY0" fmla="*/ 8309 h 17256"/>
                <a:gd name="connsiteX1" fmla="*/ 1129 w 10809"/>
                <a:gd name="connsiteY1" fmla="*/ 13343 h 17256"/>
                <a:gd name="connsiteX2" fmla="*/ 3032 w 10809"/>
                <a:gd name="connsiteY2" fmla="*/ 11423 h 17256"/>
                <a:gd name="connsiteX3" fmla="*/ 3137 w 10809"/>
                <a:gd name="connsiteY3" fmla="*/ 17256 h 17256"/>
                <a:gd name="connsiteX4" fmla="*/ 5115 w 10809"/>
                <a:gd name="connsiteY4" fmla="*/ 14991 h 17256"/>
                <a:gd name="connsiteX5" fmla="*/ 6159 w 10809"/>
                <a:gd name="connsiteY5" fmla="*/ 13893 h 17256"/>
                <a:gd name="connsiteX6" fmla="*/ 7692 w 10809"/>
                <a:gd name="connsiteY6" fmla="*/ 13619 h 17256"/>
                <a:gd name="connsiteX7" fmla="*/ 9165 w 10809"/>
                <a:gd name="connsiteY7" fmla="*/ 13894 h 17256"/>
                <a:gd name="connsiteX8" fmla="*/ 10809 w 10809"/>
                <a:gd name="connsiteY8" fmla="*/ 11630 h 17256"/>
                <a:gd name="connsiteX9" fmla="*/ 7652 w 10809"/>
                <a:gd name="connsiteY9" fmla="*/ 0 h 17256"/>
                <a:gd name="connsiteX10" fmla="*/ 0 w 10809"/>
                <a:gd name="connsiteY10" fmla="*/ 8309 h 17256"/>
                <a:gd name="connsiteX0" fmla="*/ 0 w 10809"/>
                <a:gd name="connsiteY0" fmla="*/ 8309 h 17256"/>
                <a:gd name="connsiteX1" fmla="*/ 1129 w 10809"/>
                <a:gd name="connsiteY1" fmla="*/ 13343 h 17256"/>
                <a:gd name="connsiteX2" fmla="*/ 1989 w 10809"/>
                <a:gd name="connsiteY2" fmla="*/ 12658 h 17256"/>
                <a:gd name="connsiteX3" fmla="*/ 3137 w 10809"/>
                <a:gd name="connsiteY3" fmla="*/ 17256 h 17256"/>
                <a:gd name="connsiteX4" fmla="*/ 5115 w 10809"/>
                <a:gd name="connsiteY4" fmla="*/ 14991 h 17256"/>
                <a:gd name="connsiteX5" fmla="*/ 6159 w 10809"/>
                <a:gd name="connsiteY5" fmla="*/ 13893 h 17256"/>
                <a:gd name="connsiteX6" fmla="*/ 7692 w 10809"/>
                <a:gd name="connsiteY6" fmla="*/ 13619 h 17256"/>
                <a:gd name="connsiteX7" fmla="*/ 9165 w 10809"/>
                <a:gd name="connsiteY7" fmla="*/ 13894 h 17256"/>
                <a:gd name="connsiteX8" fmla="*/ 10809 w 10809"/>
                <a:gd name="connsiteY8" fmla="*/ 11630 h 17256"/>
                <a:gd name="connsiteX9" fmla="*/ 7652 w 10809"/>
                <a:gd name="connsiteY9" fmla="*/ 0 h 17256"/>
                <a:gd name="connsiteX10" fmla="*/ 0 w 10809"/>
                <a:gd name="connsiteY10" fmla="*/ 8309 h 17256"/>
                <a:gd name="connsiteX0" fmla="*/ 0 w 10809"/>
                <a:gd name="connsiteY0" fmla="*/ 8309 h 17256"/>
                <a:gd name="connsiteX1" fmla="*/ 1129 w 10809"/>
                <a:gd name="connsiteY1" fmla="*/ 13343 h 17256"/>
                <a:gd name="connsiteX2" fmla="*/ 1989 w 10809"/>
                <a:gd name="connsiteY2" fmla="*/ 12658 h 17256"/>
                <a:gd name="connsiteX3" fmla="*/ 3137 w 10809"/>
                <a:gd name="connsiteY3" fmla="*/ 17256 h 17256"/>
                <a:gd name="connsiteX4" fmla="*/ 5115 w 10809"/>
                <a:gd name="connsiteY4" fmla="*/ 14991 h 17256"/>
                <a:gd name="connsiteX5" fmla="*/ 6159 w 10809"/>
                <a:gd name="connsiteY5" fmla="*/ 13893 h 17256"/>
                <a:gd name="connsiteX6" fmla="*/ 7692 w 10809"/>
                <a:gd name="connsiteY6" fmla="*/ 13619 h 17256"/>
                <a:gd name="connsiteX7" fmla="*/ 9165 w 10809"/>
                <a:gd name="connsiteY7" fmla="*/ 13894 h 17256"/>
                <a:gd name="connsiteX8" fmla="*/ 10809 w 10809"/>
                <a:gd name="connsiteY8" fmla="*/ 11630 h 17256"/>
                <a:gd name="connsiteX9" fmla="*/ 7652 w 10809"/>
                <a:gd name="connsiteY9" fmla="*/ 0 h 17256"/>
                <a:gd name="connsiteX10" fmla="*/ 0 w 10809"/>
                <a:gd name="connsiteY10" fmla="*/ 8309 h 172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809" h="17256">
                  <a:moveTo>
                    <a:pt x="0" y="8309"/>
                  </a:moveTo>
                  <a:lnTo>
                    <a:pt x="1129" y="13343"/>
                  </a:lnTo>
                  <a:lnTo>
                    <a:pt x="1989" y="12658"/>
                  </a:lnTo>
                  <a:lnTo>
                    <a:pt x="3137" y="17256"/>
                  </a:lnTo>
                  <a:lnTo>
                    <a:pt x="5115" y="14991"/>
                  </a:lnTo>
                  <a:lnTo>
                    <a:pt x="6159" y="13893"/>
                  </a:lnTo>
                  <a:lnTo>
                    <a:pt x="7692" y="13619"/>
                  </a:lnTo>
                  <a:lnTo>
                    <a:pt x="9165" y="13894"/>
                  </a:lnTo>
                  <a:lnTo>
                    <a:pt x="10809" y="11630"/>
                  </a:lnTo>
                  <a:lnTo>
                    <a:pt x="7652" y="0"/>
                  </a:lnTo>
                  <a:lnTo>
                    <a:pt x="0" y="8309"/>
                  </a:lnTo>
                  <a:close/>
                </a:path>
              </a:pathLst>
            </a:custGeom>
            <a:solidFill>
              <a:schemeClr val="accent1">
                <a:lumMod val="20000"/>
                <a:lumOff val="80000"/>
              </a:schemeClr>
            </a:solidFill>
            <a:ln w="34925">
              <a:noFill/>
              <a:prstDash val="sysDot"/>
              <a:round/>
              <a:headEnd/>
              <a:tailEnd/>
            </a:ln>
          </p:spPr>
          <p:txBody>
            <a:bodyPr lIns="74295" tIns="8891" rIns="74295" bIns="889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40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463" name="Freeform 9" descr="5%"/>
            <p:cNvSpPr>
              <a:spLocks/>
            </p:cNvSpPr>
            <p:nvPr/>
          </p:nvSpPr>
          <p:spPr bwMode="auto">
            <a:xfrm>
              <a:off x="6061079" y="2455644"/>
              <a:ext cx="719139" cy="373063"/>
            </a:xfrm>
            <a:custGeom>
              <a:avLst/>
              <a:gdLst>
                <a:gd name="T0" fmla="*/ 0 w 4893"/>
                <a:gd name="T1" fmla="*/ 2147483646 h 5974"/>
                <a:gd name="T2" fmla="*/ 2147483646 w 4893"/>
                <a:gd name="T3" fmla="*/ 2147483646 h 5974"/>
                <a:gd name="T4" fmla="*/ 2147483646 w 4893"/>
                <a:gd name="T5" fmla="*/ 2147483646 h 5974"/>
                <a:gd name="T6" fmla="*/ 2147483646 w 4893"/>
                <a:gd name="T7" fmla="*/ 0 h 5974"/>
                <a:gd name="T8" fmla="*/ 0 w 4893"/>
                <a:gd name="T9" fmla="*/ 2147483646 h 5974"/>
                <a:gd name="T10" fmla="*/ 0 60000 65536"/>
                <a:gd name="T11" fmla="*/ 0 60000 65536"/>
                <a:gd name="T12" fmla="*/ 0 60000 65536"/>
                <a:gd name="T13" fmla="*/ 0 60000 65536"/>
                <a:gd name="T14" fmla="*/ 0 60000 65536"/>
                <a:gd name="T15" fmla="*/ 0 w 4893"/>
                <a:gd name="T16" fmla="*/ 0 h 5974"/>
                <a:gd name="T17" fmla="*/ 4893 w 4893"/>
                <a:gd name="T18" fmla="*/ 5974 h 5974"/>
                <a:gd name="connsiteX0" fmla="*/ 0 w 12114"/>
                <a:gd name="connsiteY0" fmla="*/ 906 h 8925"/>
                <a:gd name="connsiteX1" fmla="*/ 6794 w 12114"/>
                <a:gd name="connsiteY1" fmla="*/ 8925 h 8925"/>
                <a:gd name="connsiteX2" fmla="*/ 12114 w 12114"/>
                <a:gd name="connsiteY2" fmla="*/ 6801 h 8925"/>
                <a:gd name="connsiteX3" fmla="*/ 9788 w 12114"/>
                <a:gd name="connsiteY3" fmla="*/ 0 h 8925"/>
                <a:gd name="connsiteX4" fmla="*/ 0 w 12114"/>
                <a:gd name="connsiteY4" fmla="*/ 906 h 8925"/>
                <a:gd name="connsiteX0" fmla="*/ 0 w 10000"/>
                <a:gd name="connsiteY0" fmla="*/ 1015 h 10000"/>
                <a:gd name="connsiteX1" fmla="*/ 5608 w 10000"/>
                <a:gd name="connsiteY1" fmla="*/ 10000 h 10000"/>
                <a:gd name="connsiteX2" fmla="*/ 10000 w 10000"/>
                <a:gd name="connsiteY2" fmla="*/ 7620 h 10000"/>
                <a:gd name="connsiteX3" fmla="*/ 8080 w 10000"/>
                <a:gd name="connsiteY3" fmla="*/ 0 h 10000"/>
                <a:gd name="connsiteX4" fmla="*/ 0 w 10000"/>
                <a:gd name="connsiteY4" fmla="*/ 1015 h 10000"/>
                <a:gd name="connsiteX0" fmla="*/ 243 w 10243"/>
                <a:gd name="connsiteY0" fmla="*/ 1015 h 7931"/>
                <a:gd name="connsiteX1" fmla="*/ 0 w 10243"/>
                <a:gd name="connsiteY1" fmla="*/ 7931 h 7931"/>
                <a:gd name="connsiteX2" fmla="*/ 10243 w 10243"/>
                <a:gd name="connsiteY2" fmla="*/ 7620 h 7931"/>
                <a:gd name="connsiteX3" fmla="*/ 8323 w 10243"/>
                <a:gd name="connsiteY3" fmla="*/ 0 h 7931"/>
                <a:gd name="connsiteX4" fmla="*/ 243 w 10243"/>
                <a:gd name="connsiteY4" fmla="*/ 1015 h 7931"/>
                <a:gd name="connsiteX0" fmla="*/ 37 w 10000"/>
                <a:gd name="connsiteY0" fmla="*/ 990 h 10000"/>
                <a:gd name="connsiteX1" fmla="*/ 0 w 10000"/>
                <a:gd name="connsiteY1" fmla="*/ 10000 h 10000"/>
                <a:gd name="connsiteX2" fmla="*/ 10000 w 10000"/>
                <a:gd name="connsiteY2" fmla="*/ 9608 h 10000"/>
                <a:gd name="connsiteX3" fmla="*/ 8126 w 10000"/>
                <a:gd name="connsiteY3" fmla="*/ 0 h 10000"/>
                <a:gd name="connsiteX4" fmla="*/ 37 w 10000"/>
                <a:gd name="connsiteY4" fmla="*/ 990 h 10000"/>
                <a:gd name="connsiteX0" fmla="*/ 37 w 10000"/>
                <a:gd name="connsiteY0" fmla="*/ 990 h 10000"/>
                <a:gd name="connsiteX1" fmla="*/ 0 w 10000"/>
                <a:gd name="connsiteY1" fmla="*/ 10000 h 10000"/>
                <a:gd name="connsiteX2" fmla="*/ 10000 w 10000"/>
                <a:gd name="connsiteY2" fmla="*/ 9608 h 10000"/>
                <a:gd name="connsiteX3" fmla="*/ 8126 w 10000"/>
                <a:gd name="connsiteY3" fmla="*/ 0 h 10000"/>
                <a:gd name="connsiteX4" fmla="*/ 37 w 10000"/>
                <a:gd name="connsiteY4" fmla="*/ 990 h 10000"/>
                <a:gd name="connsiteX0" fmla="*/ 37 w 10000"/>
                <a:gd name="connsiteY0" fmla="*/ 121 h 9131"/>
                <a:gd name="connsiteX1" fmla="*/ 0 w 10000"/>
                <a:gd name="connsiteY1" fmla="*/ 9131 h 9131"/>
                <a:gd name="connsiteX2" fmla="*/ 10000 w 10000"/>
                <a:gd name="connsiteY2" fmla="*/ 8739 h 9131"/>
                <a:gd name="connsiteX3" fmla="*/ 8627 w 10000"/>
                <a:gd name="connsiteY3" fmla="*/ 0 h 9131"/>
                <a:gd name="connsiteX4" fmla="*/ 37 w 10000"/>
                <a:gd name="connsiteY4" fmla="*/ 121 h 9131"/>
                <a:gd name="connsiteX0" fmla="*/ 37 w 8705"/>
                <a:gd name="connsiteY0" fmla="*/ 133 h 10364"/>
                <a:gd name="connsiteX1" fmla="*/ 0 w 8705"/>
                <a:gd name="connsiteY1" fmla="*/ 10000 h 10364"/>
                <a:gd name="connsiteX2" fmla="*/ 8397 w 8705"/>
                <a:gd name="connsiteY2" fmla="*/ 10364 h 10364"/>
                <a:gd name="connsiteX3" fmla="*/ 8627 w 8705"/>
                <a:gd name="connsiteY3" fmla="*/ 0 h 10364"/>
                <a:gd name="connsiteX4" fmla="*/ 37 w 8705"/>
                <a:gd name="connsiteY4" fmla="*/ 133 h 10364"/>
                <a:gd name="connsiteX0" fmla="*/ 43 w 9910"/>
                <a:gd name="connsiteY0" fmla="*/ 128 h 10000"/>
                <a:gd name="connsiteX1" fmla="*/ 0 w 9910"/>
                <a:gd name="connsiteY1" fmla="*/ 9649 h 10000"/>
                <a:gd name="connsiteX2" fmla="*/ 9646 w 9910"/>
                <a:gd name="connsiteY2" fmla="*/ 10000 h 10000"/>
                <a:gd name="connsiteX3" fmla="*/ 9910 w 9910"/>
                <a:gd name="connsiteY3" fmla="*/ 0 h 10000"/>
                <a:gd name="connsiteX4" fmla="*/ 43 w 9910"/>
                <a:gd name="connsiteY4" fmla="*/ 128 h 10000"/>
                <a:gd name="connsiteX0" fmla="*/ 43 w 9734"/>
                <a:gd name="connsiteY0" fmla="*/ 128 h 10000"/>
                <a:gd name="connsiteX1" fmla="*/ 0 w 9734"/>
                <a:gd name="connsiteY1" fmla="*/ 9649 h 10000"/>
                <a:gd name="connsiteX2" fmla="*/ 9734 w 9734"/>
                <a:gd name="connsiteY2" fmla="*/ 10000 h 10000"/>
                <a:gd name="connsiteX3" fmla="*/ 9651 w 9734"/>
                <a:gd name="connsiteY3" fmla="*/ 0 h 10000"/>
                <a:gd name="connsiteX4" fmla="*/ 43 w 9734"/>
                <a:gd name="connsiteY4" fmla="*/ 128 h 10000"/>
                <a:gd name="connsiteX0" fmla="*/ 44 w 9920"/>
                <a:gd name="connsiteY0" fmla="*/ 128 h 9694"/>
                <a:gd name="connsiteX1" fmla="*/ 0 w 9920"/>
                <a:gd name="connsiteY1" fmla="*/ 9649 h 9694"/>
                <a:gd name="connsiteX2" fmla="*/ 9881 w 9920"/>
                <a:gd name="connsiteY2" fmla="*/ 9694 h 9694"/>
                <a:gd name="connsiteX3" fmla="*/ 9915 w 9920"/>
                <a:gd name="connsiteY3" fmla="*/ 0 h 9694"/>
                <a:gd name="connsiteX4" fmla="*/ 44 w 9920"/>
                <a:gd name="connsiteY4" fmla="*/ 128 h 9694"/>
                <a:gd name="connsiteX0" fmla="*/ 44 w 10000"/>
                <a:gd name="connsiteY0" fmla="*/ 0 h 9868"/>
                <a:gd name="connsiteX1" fmla="*/ 0 w 10000"/>
                <a:gd name="connsiteY1" fmla="*/ 9822 h 9868"/>
                <a:gd name="connsiteX2" fmla="*/ 9961 w 10000"/>
                <a:gd name="connsiteY2" fmla="*/ 9868 h 9868"/>
                <a:gd name="connsiteX3" fmla="*/ 9995 w 10000"/>
                <a:gd name="connsiteY3" fmla="*/ 342 h 9868"/>
                <a:gd name="connsiteX4" fmla="*/ 44 w 10000"/>
                <a:gd name="connsiteY4" fmla="*/ 0 h 9868"/>
                <a:gd name="connsiteX0" fmla="*/ 44 w 10000"/>
                <a:gd name="connsiteY0" fmla="*/ 0 h 10000"/>
                <a:gd name="connsiteX1" fmla="*/ 0 w 10000"/>
                <a:gd name="connsiteY1" fmla="*/ 9953 h 10000"/>
                <a:gd name="connsiteX2" fmla="*/ 9961 w 10000"/>
                <a:gd name="connsiteY2" fmla="*/ 10000 h 10000"/>
                <a:gd name="connsiteX3" fmla="*/ 9995 w 10000"/>
                <a:gd name="connsiteY3" fmla="*/ 27 h 10000"/>
                <a:gd name="connsiteX4" fmla="*/ 44 w 10000"/>
                <a:gd name="connsiteY4" fmla="*/ 0 h 10000"/>
                <a:gd name="connsiteX0" fmla="*/ 44 w 10081"/>
                <a:gd name="connsiteY0" fmla="*/ 0 h 10000"/>
                <a:gd name="connsiteX1" fmla="*/ 0 w 10081"/>
                <a:gd name="connsiteY1" fmla="*/ 9953 h 10000"/>
                <a:gd name="connsiteX2" fmla="*/ 10081 w 10081"/>
                <a:gd name="connsiteY2" fmla="*/ 10000 h 10000"/>
                <a:gd name="connsiteX3" fmla="*/ 9995 w 10081"/>
                <a:gd name="connsiteY3" fmla="*/ 27 h 10000"/>
                <a:gd name="connsiteX4" fmla="*/ 44 w 10081"/>
                <a:gd name="connsiteY4" fmla="*/ 0 h 10000"/>
                <a:gd name="connsiteX0" fmla="*/ 0 w 11816"/>
                <a:gd name="connsiteY0" fmla="*/ 3174 h 9974"/>
                <a:gd name="connsiteX1" fmla="*/ 1735 w 11816"/>
                <a:gd name="connsiteY1" fmla="*/ 9927 h 9974"/>
                <a:gd name="connsiteX2" fmla="*/ 11816 w 11816"/>
                <a:gd name="connsiteY2" fmla="*/ 9974 h 9974"/>
                <a:gd name="connsiteX3" fmla="*/ 11730 w 11816"/>
                <a:gd name="connsiteY3" fmla="*/ 1 h 9974"/>
                <a:gd name="connsiteX4" fmla="*/ 0 w 11816"/>
                <a:gd name="connsiteY4" fmla="*/ 3174 h 9974"/>
                <a:gd name="connsiteX0" fmla="*/ 0 w 10000"/>
                <a:gd name="connsiteY0" fmla="*/ 5427 h 12245"/>
                <a:gd name="connsiteX1" fmla="*/ 1468 w 10000"/>
                <a:gd name="connsiteY1" fmla="*/ 12198 h 12245"/>
                <a:gd name="connsiteX2" fmla="*/ 10000 w 10000"/>
                <a:gd name="connsiteY2" fmla="*/ 12245 h 12245"/>
                <a:gd name="connsiteX3" fmla="*/ 7217 w 10000"/>
                <a:gd name="connsiteY3" fmla="*/ 0 h 12245"/>
                <a:gd name="connsiteX4" fmla="*/ 0 w 10000"/>
                <a:gd name="connsiteY4" fmla="*/ 5427 h 12245"/>
                <a:gd name="connsiteX0" fmla="*/ 0 w 10000"/>
                <a:gd name="connsiteY0" fmla="*/ 5427 h 16048"/>
                <a:gd name="connsiteX1" fmla="*/ 4278 w 10000"/>
                <a:gd name="connsiteY1" fmla="*/ 16048 h 16048"/>
                <a:gd name="connsiteX2" fmla="*/ 10000 w 10000"/>
                <a:gd name="connsiteY2" fmla="*/ 12245 h 16048"/>
                <a:gd name="connsiteX3" fmla="*/ 7217 w 10000"/>
                <a:gd name="connsiteY3" fmla="*/ 0 h 16048"/>
                <a:gd name="connsiteX4" fmla="*/ 0 w 10000"/>
                <a:gd name="connsiteY4" fmla="*/ 5427 h 16048"/>
                <a:gd name="connsiteX0" fmla="*/ 0 w 11606"/>
                <a:gd name="connsiteY0" fmla="*/ 5427 h 16048"/>
                <a:gd name="connsiteX1" fmla="*/ 4278 w 11606"/>
                <a:gd name="connsiteY1" fmla="*/ 16048 h 16048"/>
                <a:gd name="connsiteX2" fmla="*/ 11606 w 11606"/>
                <a:gd name="connsiteY2" fmla="*/ 10320 h 16048"/>
                <a:gd name="connsiteX3" fmla="*/ 7217 w 11606"/>
                <a:gd name="connsiteY3" fmla="*/ 0 h 16048"/>
                <a:gd name="connsiteX4" fmla="*/ 0 w 11606"/>
                <a:gd name="connsiteY4" fmla="*/ 5427 h 16048"/>
                <a:gd name="connsiteX0" fmla="*/ 0 w 11606"/>
                <a:gd name="connsiteY0" fmla="*/ 5427 h 16048"/>
                <a:gd name="connsiteX1" fmla="*/ 4278 w 11606"/>
                <a:gd name="connsiteY1" fmla="*/ 16048 h 16048"/>
                <a:gd name="connsiteX2" fmla="*/ 11606 w 11606"/>
                <a:gd name="connsiteY2" fmla="*/ 10320 h 16048"/>
                <a:gd name="connsiteX3" fmla="*/ 7217 w 11606"/>
                <a:gd name="connsiteY3" fmla="*/ 0 h 16048"/>
                <a:gd name="connsiteX4" fmla="*/ 0 w 11606"/>
                <a:gd name="connsiteY4" fmla="*/ 5427 h 16048"/>
                <a:gd name="connsiteX0" fmla="*/ 0 w 11606"/>
                <a:gd name="connsiteY0" fmla="*/ 5427 h 16048"/>
                <a:gd name="connsiteX1" fmla="*/ 4278 w 11606"/>
                <a:gd name="connsiteY1" fmla="*/ 16048 h 16048"/>
                <a:gd name="connsiteX2" fmla="*/ 11606 w 11606"/>
                <a:gd name="connsiteY2" fmla="*/ 10320 h 16048"/>
                <a:gd name="connsiteX3" fmla="*/ 7217 w 11606"/>
                <a:gd name="connsiteY3" fmla="*/ 0 h 16048"/>
                <a:gd name="connsiteX4" fmla="*/ 0 w 11606"/>
                <a:gd name="connsiteY4" fmla="*/ 5427 h 16048"/>
                <a:gd name="connsiteX0" fmla="*/ 0 w 11606"/>
                <a:gd name="connsiteY0" fmla="*/ 5427 h 16048"/>
                <a:gd name="connsiteX1" fmla="*/ 4278 w 11606"/>
                <a:gd name="connsiteY1" fmla="*/ 16048 h 16048"/>
                <a:gd name="connsiteX2" fmla="*/ 11606 w 11606"/>
                <a:gd name="connsiteY2" fmla="*/ 10320 h 16048"/>
                <a:gd name="connsiteX3" fmla="*/ 7217 w 11606"/>
                <a:gd name="connsiteY3" fmla="*/ 0 h 16048"/>
                <a:gd name="connsiteX4" fmla="*/ 0 w 11606"/>
                <a:gd name="connsiteY4" fmla="*/ 5427 h 16048"/>
                <a:gd name="connsiteX0" fmla="*/ 0 w 11606"/>
                <a:gd name="connsiteY0" fmla="*/ 5908 h 16529"/>
                <a:gd name="connsiteX1" fmla="*/ 4278 w 11606"/>
                <a:gd name="connsiteY1" fmla="*/ 16529 h 16529"/>
                <a:gd name="connsiteX2" fmla="*/ 11606 w 11606"/>
                <a:gd name="connsiteY2" fmla="*/ 10801 h 16529"/>
                <a:gd name="connsiteX3" fmla="*/ 6916 w 11606"/>
                <a:gd name="connsiteY3" fmla="*/ 0 h 16529"/>
                <a:gd name="connsiteX4" fmla="*/ 0 w 11606"/>
                <a:gd name="connsiteY4" fmla="*/ 5908 h 16529"/>
                <a:gd name="connsiteX0" fmla="*/ 0 w 11606"/>
                <a:gd name="connsiteY0" fmla="*/ 5908 h 16529"/>
                <a:gd name="connsiteX1" fmla="*/ 4278 w 11606"/>
                <a:gd name="connsiteY1" fmla="*/ 16529 h 16529"/>
                <a:gd name="connsiteX2" fmla="*/ 11606 w 11606"/>
                <a:gd name="connsiteY2" fmla="*/ 10801 h 16529"/>
                <a:gd name="connsiteX3" fmla="*/ 7117 w 11606"/>
                <a:gd name="connsiteY3" fmla="*/ 0 h 16529"/>
                <a:gd name="connsiteX4" fmla="*/ 0 w 11606"/>
                <a:gd name="connsiteY4" fmla="*/ 5908 h 16529"/>
                <a:gd name="connsiteX0" fmla="*/ 0 w 11405"/>
                <a:gd name="connsiteY0" fmla="*/ 6389 h 16529"/>
                <a:gd name="connsiteX1" fmla="*/ 4077 w 11405"/>
                <a:gd name="connsiteY1" fmla="*/ 16529 h 16529"/>
                <a:gd name="connsiteX2" fmla="*/ 11405 w 11405"/>
                <a:gd name="connsiteY2" fmla="*/ 10801 h 16529"/>
                <a:gd name="connsiteX3" fmla="*/ 6916 w 11405"/>
                <a:gd name="connsiteY3" fmla="*/ 0 h 16529"/>
                <a:gd name="connsiteX4" fmla="*/ 0 w 11405"/>
                <a:gd name="connsiteY4" fmla="*/ 6389 h 16529"/>
                <a:gd name="connsiteX0" fmla="*/ 0 w 11405"/>
                <a:gd name="connsiteY0" fmla="*/ 6389 h 16529"/>
                <a:gd name="connsiteX1" fmla="*/ 4077 w 11405"/>
                <a:gd name="connsiteY1" fmla="*/ 16529 h 16529"/>
                <a:gd name="connsiteX2" fmla="*/ 11405 w 11405"/>
                <a:gd name="connsiteY2" fmla="*/ 10801 h 16529"/>
                <a:gd name="connsiteX3" fmla="*/ 6916 w 11405"/>
                <a:gd name="connsiteY3" fmla="*/ 0 h 16529"/>
                <a:gd name="connsiteX4" fmla="*/ 0 w 11405"/>
                <a:gd name="connsiteY4" fmla="*/ 6389 h 16529"/>
                <a:gd name="connsiteX0" fmla="*/ 0 w 11405"/>
                <a:gd name="connsiteY0" fmla="*/ 6389 h 16529"/>
                <a:gd name="connsiteX1" fmla="*/ 4077 w 11405"/>
                <a:gd name="connsiteY1" fmla="*/ 16529 h 16529"/>
                <a:gd name="connsiteX2" fmla="*/ 11405 w 11405"/>
                <a:gd name="connsiteY2" fmla="*/ 10801 h 16529"/>
                <a:gd name="connsiteX3" fmla="*/ 6916 w 11405"/>
                <a:gd name="connsiteY3" fmla="*/ 0 h 16529"/>
                <a:gd name="connsiteX4" fmla="*/ 0 w 11405"/>
                <a:gd name="connsiteY4" fmla="*/ 6389 h 16529"/>
                <a:gd name="connsiteX0" fmla="*/ 0 w 11505"/>
                <a:gd name="connsiteY0" fmla="*/ 6229 h 16529"/>
                <a:gd name="connsiteX1" fmla="*/ 4177 w 11505"/>
                <a:gd name="connsiteY1" fmla="*/ 16529 h 16529"/>
                <a:gd name="connsiteX2" fmla="*/ 11505 w 11505"/>
                <a:gd name="connsiteY2" fmla="*/ 10801 h 16529"/>
                <a:gd name="connsiteX3" fmla="*/ 7016 w 11505"/>
                <a:gd name="connsiteY3" fmla="*/ 0 h 16529"/>
                <a:gd name="connsiteX4" fmla="*/ 0 w 11505"/>
                <a:gd name="connsiteY4" fmla="*/ 6229 h 16529"/>
                <a:gd name="connsiteX0" fmla="*/ 0 w 11505"/>
                <a:gd name="connsiteY0" fmla="*/ 1096 h 11396"/>
                <a:gd name="connsiteX1" fmla="*/ 4177 w 11505"/>
                <a:gd name="connsiteY1" fmla="*/ 11396 h 11396"/>
                <a:gd name="connsiteX2" fmla="*/ 11505 w 11505"/>
                <a:gd name="connsiteY2" fmla="*/ 5668 h 11396"/>
                <a:gd name="connsiteX3" fmla="*/ 6815 w 11505"/>
                <a:gd name="connsiteY3" fmla="*/ 0 h 11396"/>
                <a:gd name="connsiteX4" fmla="*/ 0 w 11505"/>
                <a:gd name="connsiteY4" fmla="*/ 1096 h 11396"/>
                <a:gd name="connsiteX0" fmla="*/ 0 w 11505"/>
                <a:gd name="connsiteY0" fmla="*/ 6069 h 16369"/>
                <a:gd name="connsiteX1" fmla="*/ 4177 w 11505"/>
                <a:gd name="connsiteY1" fmla="*/ 16369 h 16369"/>
                <a:gd name="connsiteX2" fmla="*/ 11505 w 11505"/>
                <a:gd name="connsiteY2" fmla="*/ 10641 h 16369"/>
                <a:gd name="connsiteX3" fmla="*/ 6915 w 11505"/>
                <a:gd name="connsiteY3" fmla="*/ 0 h 16369"/>
                <a:gd name="connsiteX4" fmla="*/ 0 w 11505"/>
                <a:gd name="connsiteY4" fmla="*/ 6069 h 16369"/>
                <a:gd name="connsiteX0" fmla="*/ 0 w 10501"/>
                <a:gd name="connsiteY0" fmla="*/ 6069 h 16369"/>
                <a:gd name="connsiteX1" fmla="*/ 4177 w 10501"/>
                <a:gd name="connsiteY1" fmla="*/ 16369 h 16369"/>
                <a:gd name="connsiteX2" fmla="*/ 10501 w 10501"/>
                <a:gd name="connsiteY2" fmla="*/ 11283 h 16369"/>
                <a:gd name="connsiteX3" fmla="*/ 6915 w 10501"/>
                <a:gd name="connsiteY3" fmla="*/ 0 h 16369"/>
                <a:gd name="connsiteX4" fmla="*/ 0 w 10501"/>
                <a:gd name="connsiteY4" fmla="*/ 6069 h 16369"/>
                <a:gd name="connsiteX0" fmla="*/ 0 w 11304"/>
                <a:gd name="connsiteY0" fmla="*/ 6069 h 16369"/>
                <a:gd name="connsiteX1" fmla="*/ 4177 w 11304"/>
                <a:gd name="connsiteY1" fmla="*/ 16369 h 16369"/>
                <a:gd name="connsiteX2" fmla="*/ 11304 w 11304"/>
                <a:gd name="connsiteY2" fmla="*/ 10481 h 16369"/>
                <a:gd name="connsiteX3" fmla="*/ 6915 w 11304"/>
                <a:gd name="connsiteY3" fmla="*/ 0 h 16369"/>
                <a:gd name="connsiteX4" fmla="*/ 0 w 11304"/>
                <a:gd name="connsiteY4" fmla="*/ 6069 h 16369"/>
                <a:gd name="connsiteX0" fmla="*/ 0 w 11304"/>
                <a:gd name="connsiteY0" fmla="*/ 6466 h 16766"/>
                <a:gd name="connsiteX1" fmla="*/ 4177 w 11304"/>
                <a:gd name="connsiteY1" fmla="*/ 16766 h 16766"/>
                <a:gd name="connsiteX2" fmla="*/ 11304 w 11304"/>
                <a:gd name="connsiteY2" fmla="*/ 10878 h 16766"/>
                <a:gd name="connsiteX3" fmla="*/ 6998 w 11304"/>
                <a:gd name="connsiteY3" fmla="*/ 0 h 16766"/>
                <a:gd name="connsiteX4" fmla="*/ 0 w 11304"/>
                <a:gd name="connsiteY4" fmla="*/ 6466 h 16766"/>
                <a:gd name="connsiteX0" fmla="*/ 0 w 11387"/>
                <a:gd name="connsiteY0" fmla="*/ 6466 h 16766"/>
                <a:gd name="connsiteX1" fmla="*/ 4260 w 11387"/>
                <a:gd name="connsiteY1" fmla="*/ 16766 h 16766"/>
                <a:gd name="connsiteX2" fmla="*/ 11387 w 11387"/>
                <a:gd name="connsiteY2" fmla="*/ 10878 h 16766"/>
                <a:gd name="connsiteX3" fmla="*/ 7081 w 11387"/>
                <a:gd name="connsiteY3" fmla="*/ 0 h 16766"/>
                <a:gd name="connsiteX4" fmla="*/ 0 w 11387"/>
                <a:gd name="connsiteY4" fmla="*/ 6466 h 16766"/>
                <a:gd name="connsiteX0" fmla="*/ 0 w 11387"/>
                <a:gd name="connsiteY0" fmla="*/ 6466 h 20919"/>
                <a:gd name="connsiteX1" fmla="*/ 5665 w 11387"/>
                <a:gd name="connsiteY1" fmla="*/ 20919 h 20919"/>
                <a:gd name="connsiteX2" fmla="*/ 11387 w 11387"/>
                <a:gd name="connsiteY2" fmla="*/ 10878 h 20919"/>
                <a:gd name="connsiteX3" fmla="*/ 7081 w 11387"/>
                <a:gd name="connsiteY3" fmla="*/ 0 h 20919"/>
                <a:gd name="connsiteX4" fmla="*/ 0 w 11387"/>
                <a:gd name="connsiteY4" fmla="*/ 6466 h 20919"/>
                <a:gd name="connsiteX0" fmla="*/ 0 w 18972"/>
                <a:gd name="connsiteY0" fmla="*/ 6466 h 21092"/>
                <a:gd name="connsiteX1" fmla="*/ 5665 w 18972"/>
                <a:gd name="connsiteY1" fmla="*/ 20919 h 21092"/>
                <a:gd name="connsiteX2" fmla="*/ 18972 w 18972"/>
                <a:gd name="connsiteY2" fmla="*/ 21092 h 21092"/>
                <a:gd name="connsiteX3" fmla="*/ 7081 w 18972"/>
                <a:gd name="connsiteY3" fmla="*/ 0 h 21092"/>
                <a:gd name="connsiteX4" fmla="*/ 0 w 18972"/>
                <a:gd name="connsiteY4" fmla="*/ 6466 h 21092"/>
                <a:gd name="connsiteX0" fmla="*/ 0 w 18972"/>
                <a:gd name="connsiteY0" fmla="*/ 0 h 14626"/>
                <a:gd name="connsiteX1" fmla="*/ 5665 w 18972"/>
                <a:gd name="connsiteY1" fmla="*/ 14453 h 14626"/>
                <a:gd name="connsiteX2" fmla="*/ 18972 w 18972"/>
                <a:gd name="connsiteY2" fmla="*/ 14626 h 14626"/>
                <a:gd name="connsiteX3" fmla="*/ 14736 w 18972"/>
                <a:gd name="connsiteY3" fmla="*/ 11156 h 14626"/>
                <a:gd name="connsiteX4" fmla="*/ 0 w 18972"/>
                <a:gd name="connsiteY4" fmla="*/ 0 h 14626"/>
                <a:gd name="connsiteX0" fmla="*/ 0 w 18972"/>
                <a:gd name="connsiteY0" fmla="*/ 0 h 14626"/>
                <a:gd name="connsiteX1" fmla="*/ 5665 w 18972"/>
                <a:gd name="connsiteY1" fmla="*/ 14453 h 14626"/>
                <a:gd name="connsiteX2" fmla="*/ 18972 w 18972"/>
                <a:gd name="connsiteY2" fmla="*/ 14626 h 14626"/>
                <a:gd name="connsiteX3" fmla="*/ 15368 w 18972"/>
                <a:gd name="connsiteY3" fmla="*/ 5319 h 14626"/>
                <a:gd name="connsiteX4" fmla="*/ 0 w 18972"/>
                <a:gd name="connsiteY4" fmla="*/ 0 h 14626"/>
                <a:gd name="connsiteX0" fmla="*/ 0 w 18972"/>
                <a:gd name="connsiteY0" fmla="*/ 0 h 14626"/>
                <a:gd name="connsiteX1" fmla="*/ 5665 w 18972"/>
                <a:gd name="connsiteY1" fmla="*/ 14453 h 14626"/>
                <a:gd name="connsiteX2" fmla="*/ 18972 w 18972"/>
                <a:gd name="connsiteY2" fmla="*/ 14626 h 14626"/>
                <a:gd name="connsiteX3" fmla="*/ 15368 w 18972"/>
                <a:gd name="connsiteY3" fmla="*/ 5319 h 14626"/>
                <a:gd name="connsiteX4" fmla="*/ 10633 w 18972"/>
                <a:gd name="connsiteY4" fmla="*/ 11094 h 14626"/>
                <a:gd name="connsiteX5" fmla="*/ 0 w 18972"/>
                <a:gd name="connsiteY5" fmla="*/ 0 h 14626"/>
                <a:gd name="connsiteX0" fmla="*/ 0 w 18972"/>
                <a:gd name="connsiteY0" fmla="*/ 0 h 14626"/>
                <a:gd name="connsiteX1" fmla="*/ 5665 w 18972"/>
                <a:gd name="connsiteY1" fmla="*/ 14453 h 14626"/>
                <a:gd name="connsiteX2" fmla="*/ 18972 w 18972"/>
                <a:gd name="connsiteY2" fmla="*/ 14626 h 14626"/>
                <a:gd name="connsiteX3" fmla="*/ 15368 w 18972"/>
                <a:gd name="connsiteY3" fmla="*/ 5319 h 14626"/>
                <a:gd name="connsiteX4" fmla="*/ 9860 w 18972"/>
                <a:gd name="connsiteY4" fmla="*/ 7053 h 14626"/>
                <a:gd name="connsiteX5" fmla="*/ 0 w 18972"/>
                <a:gd name="connsiteY5" fmla="*/ 0 h 14626"/>
                <a:gd name="connsiteX0" fmla="*/ 0 w 18972"/>
                <a:gd name="connsiteY0" fmla="*/ 0 h 14626"/>
                <a:gd name="connsiteX1" fmla="*/ 5665 w 18972"/>
                <a:gd name="connsiteY1" fmla="*/ 14453 h 14626"/>
                <a:gd name="connsiteX2" fmla="*/ 18972 w 18972"/>
                <a:gd name="connsiteY2" fmla="*/ 14626 h 14626"/>
                <a:gd name="connsiteX3" fmla="*/ 15368 w 18972"/>
                <a:gd name="connsiteY3" fmla="*/ 5319 h 14626"/>
                <a:gd name="connsiteX4" fmla="*/ 14074 w 18972"/>
                <a:gd name="connsiteY4" fmla="*/ 10870 h 14626"/>
                <a:gd name="connsiteX5" fmla="*/ 9860 w 18972"/>
                <a:gd name="connsiteY5" fmla="*/ 7053 h 14626"/>
                <a:gd name="connsiteX6" fmla="*/ 0 w 18972"/>
                <a:gd name="connsiteY6" fmla="*/ 0 h 14626"/>
                <a:gd name="connsiteX0" fmla="*/ 0 w 18972"/>
                <a:gd name="connsiteY0" fmla="*/ 0 h 14626"/>
                <a:gd name="connsiteX1" fmla="*/ 5665 w 18972"/>
                <a:gd name="connsiteY1" fmla="*/ 14453 h 14626"/>
                <a:gd name="connsiteX2" fmla="*/ 18972 w 18972"/>
                <a:gd name="connsiteY2" fmla="*/ 14626 h 14626"/>
                <a:gd name="connsiteX3" fmla="*/ 15368 w 18972"/>
                <a:gd name="connsiteY3" fmla="*/ 5319 h 14626"/>
                <a:gd name="connsiteX4" fmla="*/ 9860 w 18972"/>
                <a:gd name="connsiteY4" fmla="*/ 7053 h 14626"/>
                <a:gd name="connsiteX5" fmla="*/ 0 w 18972"/>
                <a:gd name="connsiteY5" fmla="*/ 0 h 14626"/>
                <a:gd name="connsiteX0" fmla="*/ 0 w 18972"/>
                <a:gd name="connsiteY0" fmla="*/ 0 h 14626"/>
                <a:gd name="connsiteX1" fmla="*/ 5665 w 18972"/>
                <a:gd name="connsiteY1" fmla="*/ 14453 h 14626"/>
                <a:gd name="connsiteX2" fmla="*/ 18972 w 18972"/>
                <a:gd name="connsiteY2" fmla="*/ 14626 h 14626"/>
                <a:gd name="connsiteX3" fmla="*/ 15368 w 18972"/>
                <a:gd name="connsiteY3" fmla="*/ 5319 h 14626"/>
                <a:gd name="connsiteX4" fmla="*/ 9860 w 18972"/>
                <a:gd name="connsiteY4" fmla="*/ 7053 h 14626"/>
                <a:gd name="connsiteX5" fmla="*/ 0 w 18972"/>
                <a:gd name="connsiteY5" fmla="*/ 0 h 14626"/>
                <a:gd name="connsiteX0" fmla="*/ 0 w 18972"/>
                <a:gd name="connsiteY0" fmla="*/ 0 h 14626"/>
                <a:gd name="connsiteX1" fmla="*/ 5665 w 18972"/>
                <a:gd name="connsiteY1" fmla="*/ 14453 h 14626"/>
                <a:gd name="connsiteX2" fmla="*/ 18972 w 18972"/>
                <a:gd name="connsiteY2" fmla="*/ 14626 h 14626"/>
                <a:gd name="connsiteX3" fmla="*/ 15368 w 18972"/>
                <a:gd name="connsiteY3" fmla="*/ 5319 h 14626"/>
                <a:gd name="connsiteX4" fmla="*/ 13512 w 18972"/>
                <a:gd name="connsiteY4" fmla="*/ 8737 h 14626"/>
                <a:gd name="connsiteX5" fmla="*/ 9860 w 18972"/>
                <a:gd name="connsiteY5" fmla="*/ 7053 h 14626"/>
                <a:gd name="connsiteX6" fmla="*/ 0 w 18972"/>
                <a:gd name="connsiteY6" fmla="*/ 0 h 14626"/>
                <a:gd name="connsiteX0" fmla="*/ 0 w 18972"/>
                <a:gd name="connsiteY0" fmla="*/ 0 h 14626"/>
                <a:gd name="connsiteX1" fmla="*/ 5665 w 18972"/>
                <a:gd name="connsiteY1" fmla="*/ 14453 h 14626"/>
                <a:gd name="connsiteX2" fmla="*/ 18972 w 18972"/>
                <a:gd name="connsiteY2" fmla="*/ 14626 h 14626"/>
                <a:gd name="connsiteX3" fmla="*/ 15368 w 18972"/>
                <a:gd name="connsiteY3" fmla="*/ 5319 h 14626"/>
                <a:gd name="connsiteX4" fmla="*/ 13161 w 18972"/>
                <a:gd name="connsiteY4" fmla="*/ 6829 h 14626"/>
                <a:gd name="connsiteX5" fmla="*/ 9860 w 18972"/>
                <a:gd name="connsiteY5" fmla="*/ 7053 h 14626"/>
                <a:gd name="connsiteX6" fmla="*/ 0 w 18972"/>
                <a:gd name="connsiteY6" fmla="*/ 0 h 14626"/>
                <a:gd name="connsiteX0" fmla="*/ 0 w 18972"/>
                <a:gd name="connsiteY0" fmla="*/ 0 h 14626"/>
                <a:gd name="connsiteX1" fmla="*/ 5665 w 18972"/>
                <a:gd name="connsiteY1" fmla="*/ 14453 h 14626"/>
                <a:gd name="connsiteX2" fmla="*/ 18972 w 18972"/>
                <a:gd name="connsiteY2" fmla="*/ 14626 h 14626"/>
                <a:gd name="connsiteX3" fmla="*/ 15368 w 18972"/>
                <a:gd name="connsiteY3" fmla="*/ 5319 h 14626"/>
                <a:gd name="connsiteX4" fmla="*/ 13161 w 18972"/>
                <a:gd name="connsiteY4" fmla="*/ 6829 h 14626"/>
                <a:gd name="connsiteX5" fmla="*/ 9509 w 18972"/>
                <a:gd name="connsiteY5" fmla="*/ 8400 h 14626"/>
                <a:gd name="connsiteX6" fmla="*/ 0 w 18972"/>
                <a:gd name="connsiteY6" fmla="*/ 0 h 14626"/>
                <a:gd name="connsiteX0" fmla="*/ 0 w 18972"/>
                <a:gd name="connsiteY0" fmla="*/ 0 h 14626"/>
                <a:gd name="connsiteX1" fmla="*/ 5665 w 18972"/>
                <a:gd name="connsiteY1" fmla="*/ 14453 h 14626"/>
                <a:gd name="connsiteX2" fmla="*/ 18972 w 18972"/>
                <a:gd name="connsiteY2" fmla="*/ 14626 h 14626"/>
                <a:gd name="connsiteX3" fmla="*/ 15368 w 18972"/>
                <a:gd name="connsiteY3" fmla="*/ 5319 h 14626"/>
                <a:gd name="connsiteX4" fmla="*/ 13161 w 18972"/>
                <a:gd name="connsiteY4" fmla="*/ 6829 h 14626"/>
                <a:gd name="connsiteX5" fmla="*/ 10352 w 18972"/>
                <a:gd name="connsiteY5" fmla="*/ 9073 h 14626"/>
                <a:gd name="connsiteX6" fmla="*/ 0 w 18972"/>
                <a:gd name="connsiteY6" fmla="*/ 0 h 14626"/>
                <a:gd name="connsiteX0" fmla="*/ 0 w 18972"/>
                <a:gd name="connsiteY0" fmla="*/ 0 h 14626"/>
                <a:gd name="connsiteX1" fmla="*/ 5665 w 18972"/>
                <a:gd name="connsiteY1" fmla="*/ 14453 h 14626"/>
                <a:gd name="connsiteX2" fmla="*/ 18972 w 18972"/>
                <a:gd name="connsiteY2" fmla="*/ 14626 h 14626"/>
                <a:gd name="connsiteX3" fmla="*/ 15368 w 18972"/>
                <a:gd name="connsiteY3" fmla="*/ 5319 h 14626"/>
                <a:gd name="connsiteX4" fmla="*/ 13653 w 18972"/>
                <a:gd name="connsiteY4" fmla="*/ 8064 h 14626"/>
                <a:gd name="connsiteX5" fmla="*/ 10352 w 18972"/>
                <a:gd name="connsiteY5" fmla="*/ 9073 h 14626"/>
                <a:gd name="connsiteX6" fmla="*/ 0 w 18972"/>
                <a:gd name="connsiteY6" fmla="*/ 0 h 14626"/>
                <a:gd name="connsiteX0" fmla="*/ 0 w 18972"/>
                <a:gd name="connsiteY0" fmla="*/ 0 h 14626"/>
                <a:gd name="connsiteX1" fmla="*/ 5665 w 18972"/>
                <a:gd name="connsiteY1" fmla="*/ 14453 h 14626"/>
                <a:gd name="connsiteX2" fmla="*/ 18972 w 18972"/>
                <a:gd name="connsiteY2" fmla="*/ 14626 h 14626"/>
                <a:gd name="connsiteX3" fmla="*/ 15368 w 18972"/>
                <a:gd name="connsiteY3" fmla="*/ 5319 h 14626"/>
                <a:gd name="connsiteX4" fmla="*/ 13091 w 18972"/>
                <a:gd name="connsiteY4" fmla="*/ 6156 h 14626"/>
                <a:gd name="connsiteX5" fmla="*/ 10352 w 18972"/>
                <a:gd name="connsiteY5" fmla="*/ 9073 h 14626"/>
                <a:gd name="connsiteX6" fmla="*/ 0 w 18972"/>
                <a:gd name="connsiteY6" fmla="*/ 0 h 14626"/>
                <a:gd name="connsiteX0" fmla="*/ 0 w 18972"/>
                <a:gd name="connsiteY0" fmla="*/ 0 h 14626"/>
                <a:gd name="connsiteX1" fmla="*/ 5665 w 18972"/>
                <a:gd name="connsiteY1" fmla="*/ 14453 h 14626"/>
                <a:gd name="connsiteX2" fmla="*/ 18972 w 18972"/>
                <a:gd name="connsiteY2" fmla="*/ 14626 h 14626"/>
                <a:gd name="connsiteX3" fmla="*/ 15368 w 18972"/>
                <a:gd name="connsiteY3" fmla="*/ 5319 h 14626"/>
                <a:gd name="connsiteX4" fmla="*/ 13091 w 18972"/>
                <a:gd name="connsiteY4" fmla="*/ 6605 h 14626"/>
                <a:gd name="connsiteX5" fmla="*/ 10352 w 18972"/>
                <a:gd name="connsiteY5" fmla="*/ 9073 h 14626"/>
                <a:gd name="connsiteX6" fmla="*/ 0 w 18972"/>
                <a:gd name="connsiteY6" fmla="*/ 0 h 14626"/>
                <a:gd name="connsiteX0" fmla="*/ 0 w 18972"/>
                <a:gd name="connsiteY0" fmla="*/ 0 h 14626"/>
                <a:gd name="connsiteX1" fmla="*/ 5665 w 18972"/>
                <a:gd name="connsiteY1" fmla="*/ 14453 h 14626"/>
                <a:gd name="connsiteX2" fmla="*/ 18972 w 18972"/>
                <a:gd name="connsiteY2" fmla="*/ 14626 h 14626"/>
                <a:gd name="connsiteX3" fmla="*/ 15368 w 18972"/>
                <a:gd name="connsiteY3" fmla="*/ 5319 h 14626"/>
                <a:gd name="connsiteX4" fmla="*/ 13091 w 18972"/>
                <a:gd name="connsiteY4" fmla="*/ 6605 h 14626"/>
                <a:gd name="connsiteX5" fmla="*/ 10633 w 18972"/>
                <a:gd name="connsiteY5" fmla="*/ 7053 h 14626"/>
                <a:gd name="connsiteX6" fmla="*/ 0 w 18972"/>
                <a:gd name="connsiteY6" fmla="*/ 0 h 14626"/>
                <a:gd name="connsiteX0" fmla="*/ 0 w 18972"/>
                <a:gd name="connsiteY0" fmla="*/ 0 h 14626"/>
                <a:gd name="connsiteX1" fmla="*/ 5665 w 18972"/>
                <a:gd name="connsiteY1" fmla="*/ 14453 h 14626"/>
                <a:gd name="connsiteX2" fmla="*/ 18972 w 18972"/>
                <a:gd name="connsiteY2" fmla="*/ 14626 h 14626"/>
                <a:gd name="connsiteX3" fmla="*/ 15368 w 18972"/>
                <a:gd name="connsiteY3" fmla="*/ 5319 h 14626"/>
                <a:gd name="connsiteX4" fmla="*/ 13091 w 18972"/>
                <a:gd name="connsiteY4" fmla="*/ 6605 h 14626"/>
                <a:gd name="connsiteX5" fmla="*/ 10633 w 18972"/>
                <a:gd name="connsiteY5" fmla="*/ 7053 h 14626"/>
                <a:gd name="connsiteX6" fmla="*/ 7613 w 18972"/>
                <a:gd name="connsiteY6" fmla="*/ 4135 h 14626"/>
                <a:gd name="connsiteX7" fmla="*/ 0 w 18972"/>
                <a:gd name="connsiteY7" fmla="*/ 0 h 14626"/>
                <a:gd name="connsiteX0" fmla="*/ 0 w 18972"/>
                <a:gd name="connsiteY0" fmla="*/ 0 h 14626"/>
                <a:gd name="connsiteX1" fmla="*/ 5665 w 18972"/>
                <a:gd name="connsiteY1" fmla="*/ 14453 h 14626"/>
                <a:gd name="connsiteX2" fmla="*/ 18972 w 18972"/>
                <a:gd name="connsiteY2" fmla="*/ 14626 h 14626"/>
                <a:gd name="connsiteX3" fmla="*/ 15368 w 18972"/>
                <a:gd name="connsiteY3" fmla="*/ 5319 h 14626"/>
                <a:gd name="connsiteX4" fmla="*/ 13091 w 18972"/>
                <a:gd name="connsiteY4" fmla="*/ 6605 h 14626"/>
                <a:gd name="connsiteX5" fmla="*/ 10633 w 18972"/>
                <a:gd name="connsiteY5" fmla="*/ 7053 h 14626"/>
                <a:gd name="connsiteX6" fmla="*/ 7613 w 18972"/>
                <a:gd name="connsiteY6" fmla="*/ 4135 h 14626"/>
                <a:gd name="connsiteX7" fmla="*/ 5716 w 18972"/>
                <a:gd name="connsiteY7" fmla="*/ 1329 h 14626"/>
                <a:gd name="connsiteX8" fmla="*/ 0 w 18972"/>
                <a:gd name="connsiteY8" fmla="*/ 0 h 14626"/>
                <a:gd name="connsiteX0" fmla="*/ 0 w 18972"/>
                <a:gd name="connsiteY0" fmla="*/ 95 h 14721"/>
                <a:gd name="connsiteX1" fmla="*/ 5665 w 18972"/>
                <a:gd name="connsiteY1" fmla="*/ 14548 h 14721"/>
                <a:gd name="connsiteX2" fmla="*/ 18972 w 18972"/>
                <a:gd name="connsiteY2" fmla="*/ 14721 h 14721"/>
                <a:gd name="connsiteX3" fmla="*/ 15368 w 18972"/>
                <a:gd name="connsiteY3" fmla="*/ 5414 h 14721"/>
                <a:gd name="connsiteX4" fmla="*/ 13091 w 18972"/>
                <a:gd name="connsiteY4" fmla="*/ 6700 h 14721"/>
                <a:gd name="connsiteX5" fmla="*/ 10633 w 18972"/>
                <a:gd name="connsiteY5" fmla="*/ 7148 h 14721"/>
                <a:gd name="connsiteX6" fmla="*/ 7613 w 18972"/>
                <a:gd name="connsiteY6" fmla="*/ 4230 h 14721"/>
                <a:gd name="connsiteX7" fmla="*/ 5716 w 18972"/>
                <a:gd name="connsiteY7" fmla="*/ 1424 h 14721"/>
                <a:gd name="connsiteX8" fmla="*/ 0 w 18972"/>
                <a:gd name="connsiteY8" fmla="*/ 95 h 14721"/>
                <a:gd name="connsiteX0" fmla="*/ 39 w 19011"/>
                <a:gd name="connsiteY0" fmla="*/ 1571 h 16197"/>
                <a:gd name="connsiteX1" fmla="*/ 5704 w 19011"/>
                <a:gd name="connsiteY1" fmla="*/ 16024 h 16197"/>
                <a:gd name="connsiteX2" fmla="*/ 19011 w 19011"/>
                <a:gd name="connsiteY2" fmla="*/ 16197 h 16197"/>
                <a:gd name="connsiteX3" fmla="*/ 15407 w 19011"/>
                <a:gd name="connsiteY3" fmla="*/ 6890 h 16197"/>
                <a:gd name="connsiteX4" fmla="*/ 13130 w 19011"/>
                <a:gd name="connsiteY4" fmla="*/ 8176 h 16197"/>
                <a:gd name="connsiteX5" fmla="*/ 10672 w 19011"/>
                <a:gd name="connsiteY5" fmla="*/ 8624 h 16197"/>
                <a:gd name="connsiteX6" fmla="*/ 7652 w 19011"/>
                <a:gd name="connsiteY6" fmla="*/ 5706 h 16197"/>
                <a:gd name="connsiteX7" fmla="*/ 5755 w 19011"/>
                <a:gd name="connsiteY7" fmla="*/ 2900 h 16197"/>
                <a:gd name="connsiteX8" fmla="*/ 3719 w 19011"/>
                <a:gd name="connsiteY8" fmla="*/ 431 h 16197"/>
                <a:gd name="connsiteX9" fmla="*/ 39 w 19011"/>
                <a:gd name="connsiteY9" fmla="*/ 1571 h 16197"/>
                <a:gd name="connsiteX0" fmla="*/ 0 w 18972"/>
                <a:gd name="connsiteY0" fmla="*/ 1140 h 15766"/>
                <a:gd name="connsiteX1" fmla="*/ 5665 w 18972"/>
                <a:gd name="connsiteY1" fmla="*/ 15593 h 15766"/>
                <a:gd name="connsiteX2" fmla="*/ 18972 w 18972"/>
                <a:gd name="connsiteY2" fmla="*/ 15766 h 15766"/>
                <a:gd name="connsiteX3" fmla="*/ 15368 w 18972"/>
                <a:gd name="connsiteY3" fmla="*/ 6459 h 15766"/>
                <a:gd name="connsiteX4" fmla="*/ 13091 w 18972"/>
                <a:gd name="connsiteY4" fmla="*/ 7745 h 15766"/>
                <a:gd name="connsiteX5" fmla="*/ 10633 w 18972"/>
                <a:gd name="connsiteY5" fmla="*/ 8193 h 15766"/>
                <a:gd name="connsiteX6" fmla="*/ 7613 w 18972"/>
                <a:gd name="connsiteY6" fmla="*/ 5275 h 15766"/>
                <a:gd name="connsiteX7" fmla="*/ 5716 w 18972"/>
                <a:gd name="connsiteY7" fmla="*/ 2469 h 15766"/>
                <a:gd name="connsiteX8" fmla="*/ 3680 w 18972"/>
                <a:gd name="connsiteY8" fmla="*/ 0 h 15766"/>
                <a:gd name="connsiteX9" fmla="*/ 0 w 18972"/>
                <a:gd name="connsiteY9" fmla="*/ 1140 h 15766"/>
                <a:gd name="connsiteX0" fmla="*/ 0 w 18972"/>
                <a:gd name="connsiteY0" fmla="*/ 1140 h 15766"/>
                <a:gd name="connsiteX1" fmla="*/ 5665 w 18972"/>
                <a:gd name="connsiteY1" fmla="*/ 15593 h 15766"/>
                <a:gd name="connsiteX2" fmla="*/ 18972 w 18972"/>
                <a:gd name="connsiteY2" fmla="*/ 15766 h 15766"/>
                <a:gd name="connsiteX3" fmla="*/ 15368 w 18972"/>
                <a:gd name="connsiteY3" fmla="*/ 6459 h 15766"/>
                <a:gd name="connsiteX4" fmla="*/ 13091 w 18972"/>
                <a:gd name="connsiteY4" fmla="*/ 7745 h 15766"/>
                <a:gd name="connsiteX5" fmla="*/ 10633 w 18972"/>
                <a:gd name="connsiteY5" fmla="*/ 8193 h 15766"/>
                <a:gd name="connsiteX6" fmla="*/ 7613 w 18972"/>
                <a:gd name="connsiteY6" fmla="*/ 5275 h 15766"/>
                <a:gd name="connsiteX7" fmla="*/ 5716 w 18972"/>
                <a:gd name="connsiteY7" fmla="*/ 2469 h 15766"/>
                <a:gd name="connsiteX8" fmla="*/ 3680 w 18972"/>
                <a:gd name="connsiteY8" fmla="*/ 0 h 15766"/>
                <a:gd name="connsiteX9" fmla="*/ 0 w 18972"/>
                <a:gd name="connsiteY9" fmla="*/ 1140 h 15766"/>
                <a:gd name="connsiteX0" fmla="*/ 0 w 18972"/>
                <a:gd name="connsiteY0" fmla="*/ 1140 h 15766"/>
                <a:gd name="connsiteX1" fmla="*/ 5665 w 18972"/>
                <a:gd name="connsiteY1" fmla="*/ 15593 h 15766"/>
                <a:gd name="connsiteX2" fmla="*/ 18972 w 18972"/>
                <a:gd name="connsiteY2" fmla="*/ 15766 h 15766"/>
                <a:gd name="connsiteX3" fmla="*/ 15368 w 18972"/>
                <a:gd name="connsiteY3" fmla="*/ 6459 h 15766"/>
                <a:gd name="connsiteX4" fmla="*/ 13091 w 18972"/>
                <a:gd name="connsiteY4" fmla="*/ 7745 h 15766"/>
                <a:gd name="connsiteX5" fmla="*/ 10633 w 18972"/>
                <a:gd name="connsiteY5" fmla="*/ 8193 h 15766"/>
                <a:gd name="connsiteX6" fmla="*/ 7613 w 18972"/>
                <a:gd name="connsiteY6" fmla="*/ 5275 h 15766"/>
                <a:gd name="connsiteX7" fmla="*/ 5716 w 18972"/>
                <a:gd name="connsiteY7" fmla="*/ 2469 h 15766"/>
                <a:gd name="connsiteX8" fmla="*/ 3680 w 18972"/>
                <a:gd name="connsiteY8" fmla="*/ 0 h 15766"/>
                <a:gd name="connsiteX9" fmla="*/ 0 w 18972"/>
                <a:gd name="connsiteY9" fmla="*/ 1140 h 15766"/>
                <a:gd name="connsiteX0" fmla="*/ 0 w 18972"/>
                <a:gd name="connsiteY0" fmla="*/ 1140 h 15766"/>
                <a:gd name="connsiteX1" fmla="*/ 5665 w 18972"/>
                <a:gd name="connsiteY1" fmla="*/ 15593 h 15766"/>
                <a:gd name="connsiteX2" fmla="*/ 18972 w 18972"/>
                <a:gd name="connsiteY2" fmla="*/ 15766 h 15766"/>
                <a:gd name="connsiteX3" fmla="*/ 15368 w 18972"/>
                <a:gd name="connsiteY3" fmla="*/ 6459 h 15766"/>
                <a:gd name="connsiteX4" fmla="*/ 13091 w 18972"/>
                <a:gd name="connsiteY4" fmla="*/ 7745 h 15766"/>
                <a:gd name="connsiteX5" fmla="*/ 10633 w 18972"/>
                <a:gd name="connsiteY5" fmla="*/ 8193 h 15766"/>
                <a:gd name="connsiteX6" fmla="*/ 7613 w 18972"/>
                <a:gd name="connsiteY6" fmla="*/ 5275 h 15766"/>
                <a:gd name="connsiteX7" fmla="*/ 5716 w 18972"/>
                <a:gd name="connsiteY7" fmla="*/ 2469 h 15766"/>
                <a:gd name="connsiteX8" fmla="*/ 3680 w 18972"/>
                <a:gd name="connsiteY8" fmla="*/ 0 h 15766"/>
                <a:gd name="connsiteX9" fmla="*/ 0 w 18972"/>
                <a:gd name="connsiteY9" fmla="*/ 1140 h 15766"/>
                <a:gd name="connsiteX0" fmla="*/ 0 w 18972"/>
                <a:gd name="connsiteY0" fmla="*/ 1140 h 15766"/>
                <a:gd name="connsiteX1" fmla="*/ 5665 w 18972"/>
                <a:gd name="connsiteY1" fmla="*/ 15593 h 15766"/>
                <a:gd name="connsiteX2" fmla="*/ 18972 w 18972"/>
                <a:gd name="connsiteY2" fmla="*/ 15766 h 15766"/>
                <a:gd name="connsiteX3" fmla="*/ 15368 w 18972"/>
                <a:gd name="connsiteY3" fmla="*/ 6459 h 15766"/>
                <a:gd name="connsiteX4" fmla="*/ 13091 w 18972"/>
                <a:gd name="connsiteY4" fmla="*/ 7745 h 15766"/>
                <a:gd name="connsiteX5" fmla="*/ 10633 w 18972"/>
                <a:gd name="connsiteY5" fmla="*/ 8193 h 15766"/>
                <a:gd name="connsiteX6" fmla="*/ 7613 w 18972"/>
                <a:gd name="connsiteY6" fmla="*/ 5275 h 15766"/>
                <a:gd name="connsiteX7" fmla="*/ 5716 w 18972"/>
                <a:gd name="connsiteY7" fmla="*/ 2469 h 15766"/>
                <a:gd name="connsiteX8" fmla="*/ 3680 w 18972"/>
                <a:gd name="connsiteY8" fmla="*/ 0 h 15766"/>
                <a:gd name="connsiteX9" fmla="*/ 0 w 18972"/>
                <a:gd name="connsiteY9" fmla="*/ 1140 h 15766"/>
                <a:gd name="connsiteX0" fmla="*/ 0 w 18972"/>
                <a:gd name="connsiteY0" fmla="*/ 1140 h 15766"/>
                <a:gd name="connsiteX1" fmla="*/ 5665 w 18972"/>
                <a:gd name="connsiteY1" fmla="*/ 15593 h 15766"/>
                <a:gd name="connsiteX2" fmla="*/ 18972 w 18972"/>
                <a:gd name="connsiteY2" fmla="*/ 15766 h 15766"/>
                <a:gd name="connsiteX3" fmla="*/ 15368 w 18972"/>
                <a:gd name="connsiteY3" fmla="*/ 6459 h 15766"/>
                <a:gd name="connsiteX4" fmla="*/ 13091 w 18972"/>
                <a:gd name="connsiteY4" fmla="*/ 7745 h 15766"/>
                <a:gd name="connsiteX5" fmla="*/ 10633 w 18972"/>
                <a:gd name="connsiteY5" fmla="*/ 8193 h 15766"/>
                <a:gd name="connsiteX6" fmla="*/ 7613 w 18972"/>
                <a:gd name="connsiteY6" fmla="*/ 5275 h 15766"/>
                <a:gd name="connsiteX7" fmla="*/ 4241 w 18972"/>
                <a:gd name="connsiteY7" fmla="*/ 3479 h 15766"/>
                <a:gd name="connsiteX8" fmla="*/ 3680 w 18972"/>
                <a:gd name="connsiteY8" fmla="*/ 0 h 15766"/>
                <a:gd name="connsiteX9" fmla="*/ 0 w 18972"/>
                <a:gd name="connsiteY9" fmla="*/ 1140 h 15766"/>
                <a:gd name="connsiteX0" fmla="*/ 0 w 18972"/>
                <a:gd name="connsiteY0" fmla="*/ 1140 h 15766"/>
                <a:gd name="connsiteX1" fmla="*/ 5665 w 18972"/>
                <a:gd name="connsiteY1" fmla="*/ 15593 h 15766"/>
                <a:gd name="connsiteX2" fmla="*/ 18972 w 18972"/>
                <a:gd name="connsiteY2" fmla="*/ 15766 h 15766"/>
                <a:gd name="connsiteX3" fmla="*/ 15368 w 18972"/>
                <a:gd name="connsiteY3" fmla="*/ 6459 h 15766"/>
                <a:gd name="connsiteX4" fmla="*/ 13091 w 18972"/>
                <a:gd name="connsiteY4" fmla="*/ 7745 h 15766"/>
                <a:gd name="connsiteX5" fmla="*/ 10633 w 18972"/>
                <a:gd name="connsiteY5" fmla="*/ 8193 h 15766"/>
                <a:gd name="connsiteX6" fmla="*/ 7613 w 18972"/>
                <a:gd name="connsiteY6" fmla="*/ 5275 h 15766"/>
                <a:gd name="connsiteX7" fmla="*/ 5505 w 18972"/>
                <a:gd name="connsiteY7" fmla="*/ 2132 h 15766"/>
                <a:gd name="connsiteX8" fmla="*/ 3680 w 18972"/>
                <a:gd name="connsiteY8" fmla="*/ 0 h 15766"/>
                <a:gd name="connsiteX9" fmla="*/ 0 w 18972"/>
                <a:gd name="connsiteY9" fmla="*/ 1140 h 15766"/>
                <a:gd name="connsiteX0" fmla="*/ 0 w 18972"/>
                <a:gd name="connsiteY0" fmla="*/ 0 h 14626"/>
                <a:gd name="connsiteX1" fmla="*/ 5665 w 18972"/>
                <a:gd name="connsiteY1" fmla="*/ 14453 h 14626"/>
                <a:gd name="connsiteX2" fmla="*/ 18972 w 18972"/>
                <a:gd name="connsiteY2" fmla="*/ 14626 h 14626"/>
                <a:gd name="connsiteX3" fmla="*/ 15368 w 18972"/>
                <a:gd name="connsiteY3" fmla="*/ 5319 h 14626"/>
                <a:gd name="connsiteX4" fmla="*/ 13091 w 18972"/>
                <a:gd name="connsiteY4" fmla="*/ 6605 h 14626"/>
                <a:gd name="connsiteX5" fmla="*/ 10633 w 18972"/>
                <a:gd name="connsiteY5" fmla="*/ 7053 h 14626"/>
                <a:gd name="connsiteX6" fmla="*/ 7613 w 18972"/>
                <a:gd name="connsiteY6" fmla="*/ 4135 h 14626"/>
                <a:gd name="connsiteX7" fmla="*/ 5505 w 18972"/>
                <a:gd name="connsiteY7" fmla="*/ 992 h 14626"/>
                <a:gd name="connsiteX8" fmla="*/ 3399 w 18972"/>
                <a:gd name="connsiteY8" fmla="*/ 768 h 14626"/>
                <a:gd name="connsiteX9" fmla="*/ 0 w 18972"/>
                <a:gd name="connsiteY9" fmla="*/ 0 h 14626"/>
                <a:gd name="connsiteX0" fmla="*/ 0 w 18972"/>
                <a:gd name="connsiteY0" fmla="*/ 579 h 15205"/>
                <a:gd name="connsiteX1" fmla="*/ 5665 w 18972"/>
                <a:gd name="connsiteY1" fmla="*/ 15032 h 15205"/>
                <a:gd name="connsiteX2" fmla="*/ 18972 w 18972"/>
                <a:gd name="connsiteY2" fmla="*/ 15205 h 15205"/>
                <a:gd name="connsiteX3" fmla="*/ 15368 w 18972"/>
                <a:gd name="connsiteY3" fmla="*/ 5898 h 15205"/>
                <a:gd name="connsiteX4" fmla="*/ 13091 w 18972"/>
                <a:gd name="connsiteY4" fmla="*/ 7184 h 15205"/>
                <a:gd name="connsiteX5" fmla="*/ 10633 w 18972"/>
                <a:gd name="connsiteY5" fmla="*/ 7632 h 15205"/>
                <a:gd name="connsiteX6" fmla="*/ 7613 w 18972"/>
                <a:gd name="connsiteY6" fmla="*/ 4714 h 15205"/>
                <a:gd name="connsiteX7" fmla="*/ 5505 w 18972"/>
                <a:gd name="connsiteY7" fmla="*/ 1571 h 15205"/>
                <a:gd name="connsiteX8" fmla="*/ 3750 w 18972"/>
                <a:gd name="connsiteY8" fmla="*/ 0 h 15205"/>
                <a:gd name="connsiteX9" fmla="*/ 0 w 18972"/>
                <a:gd name="connsiteY9" fmla="*/ 579 h 15205"/>
                <a:gd name="connsiteX0" fmla="*/ 0 w 18972"/>
                <a:gd name="connsiteY0" fmla="*/ 1028 h 15654"/>
                <a:gd name="connsiteX1" fmla="*/ 5665 w 18972"/>
                <a:gd name="connsiteY1" fmla="*/ 15481 h 15654"/>
                <a:gd name="connsiteX2" fmla="*/ 18972 w 18972"/>
                <a:gd name="connsiteY2" fmla="*/ 15654 h 15654"/>
                <a:gd name="connsiteX3" fmla="*/ 15368 w 18972"/>
                <a:gd name="connsiteY3" fmla="*/ 6347 h 15654"/>
                <a:gd name="connsiteX4" fmla="*/ 13091 w 18972"/>
                <a:gd name="connsiteY4" fmla="*/ 7633 h 15654"/>
                <a:gd name="connsiteX5" fmla="*/ 10633 w 18972"/>
                <a:gd name="connsiteY5" fmla="*/ 8081 h 15654"/>
                <a:gd name="connsiteX6" fmla="*/ 7613 w 18972"/>
                <a:gd name="connsiteY6" fmla="*/ 5163 h 15654"/>
                <a:gd name="connsiteX7" fmla="*/ 5505 w 18972"/>
                <a:gd name="connsiteY7" fmla="*/ 2020 h 15654"/>
                <a:gd name="connsiteX8" fmla="*/ 3188 w 18972"/>
                <a:gd name="connsiteY8" fmla="*/ 0 h 15654"/>
                <a:gd name="connsiteX9" fmla="*/ 0 w 18972"/>
                <a:gd name="connsiteY9" fmla="*/ 1028 h 15654"/>
                <a:gd name="connsiteX0" fmla="*/ 0 w 18972"/>
                <a:gd name="connsiteY0" fmla="*/ 1090 h 15716"/>
                <a:gd name="connsiteX1" fmla="*/ 5665 w 18972"/>
                <a:gd name="connsiteY1" fmla="*/ 15543 h 15716"/>
                <a:gd name="connsiteX2" fmla="*/ 18972 w 18972"/>
                <a:gd name="connsiteY2" fmla="*/ 15716 h 15716"/>
                <a:gd name="connsiteX3" fmla="*/ 15368 w 18972"/>
                <a:gd name="connsiteY3" fmla="*/ 6409 h 15716"/>
                <a:gd name="connsiteX4" fmla="*/ 13091 w 18972"/>
                <a:gd name="connsiteY4" fmla="*/ 7695 h 15716"/>
                <a:gd name="connsiteX5" fmla="*/ 10633 w 18972"/>
                <a:gd name="connsiteY5" fmla="*/ 8143 h 15716"/>
                <a:gd name="connsiteX6" fmla="*/ 7613 w 18972"/>
                <a:gd name="connsiteY6" fmla="*/ 5225 h 15716"/>
                <a:gd name="connsiteX7" fmla="*/ 5505 w 18972"/>
                <a:gd name="connsiteY7" fmla="*/ 2082 h 15716"/>
                <a:gd name="connsiteX8" fmla="*/ 3188 w 18972"/>
                <a:gd name="connsiteY8" fmla="*/ 62 h 15716"/>
                <a:gd name="connsiteX9" fmla="*/ 2001 w 18972"/>
                <a:gd name="connsiteY9" fmla="*/ 1 h 15716"/>
                <a:gd name="connsiteX10" fmla="*/ 0 w 18972"/>
                <a:gd name="connsiteY10" fmla="*/ 1090 h 15716"/>
                <a:gd name="connsiteX0" fmla="*/ 0 w 18972"/>
                <a:gd name="connsiteY0" fmla="*/ 1089 h 15715"/>
                <a:gd name="connsiteX1" fmla="*/ 5665 w 18972"/>
                <a:gd name="connsiteY1" fmla="*/ 15542 h 15715"/>
                <a:gd name="connsiteX2" fmla="*/ 18972 w 18972"/>
                <a:gd name="connsiteY2" fmla="*/ 15715 h 15715"/>
                <a:gd name="connsiteX3" fmla="*/ 15368 w 18972"/>
                <a:gd name="connsiteY3" fmla="*/ 6408 h 15715"/>
                <a:gd name="connsiteX4" fmla="*/ 13091 w 18972"/>
                <a:gd name="connsiteY4" fmla="*/ 7694 h 15715"/>
                <a:gd name="connsiteX5" fmla="*/ 10633 w 18972"/>
                <a:gd name="connsiteY5" fmla="*/ 8142 h 15715"/>
                <a:gd name="connsiteX6" fmla="*/ 7613 w 18972"/>
                <a:gd name="connsiteY6" fmla="*/ 5224 h 15715"/>
                <a:gd name="connsiteX7" fmla="*/ 5505 w 18972"/>
                <a:gd name="connsiteY7" fmla="*/ 2081 h 15715"/>
                <a:gd name="connsiteX8" fmla="*/ 3188 w 18972"/>
                <a:gd name="connsiteY8" fmla="*/ 61 h 15715"/>
                <a:gd name="connsiteX9" fmla="*/ 2001 w 18972"/>
                <a:gd name="connsiteY9" fmla="*/ 0 h 15715"/>
                <a:gd name="connsiteX10" fmla="*/ 0 w 18972"/>
                <a:gd name="connsiteY10" fmla="*/ 1089 h 15715"/>
                <a:gd name="connsiteX0" fmla="*/ 0 w 18972"/>
                <a:gd name="connsiteY0" fmla="*/ 1089 h 15715"/>
                <a:gd name="connsiteX1" fmla="*/ 5665 w 18972"/>
                <a:gd name="connsiteY1" fmla="*/ 15542 h 15715"/>
                <a:gd name="connsiteX2" fmla="*/ 18972 w 18972"/>
                <a:gd name="connsiteY2" fmla="*/ 15715 h 15715"/>
                <a:gd name="connsiteX3" fmla="*/ 15368 w 18972"/>
                <a:gd name="connsiteY3" fmla="*/ 6408 h 15715"/>
                <a:gd name="connsiteX4" fmla="*/ 13091 w 18972"/>
                <a:gd name="connsiteY4" fmla="*/ 7694 h 15715"/>
                <a:gd name="connsiteX5" fmla="*/ 10633 w 18972"/>
                <a:gd name="connsiteY5" fmla="*/ 8142 h 15715"/>
                <a:gd name="connsiteX6" fmla="*/ 7613 w 18972"/>
                <a:gd name="connsiteY6" fmla="*/ 5224 h 15715"/>
                <a:gd name="connsiteX7" fmla="*/ 4564 w 18972"/>
                <a:gd name="connsiteY7" fmla="*/ 4186 h 15715"/>
                <a:gd name="connsiteX8" fmla="*/ 3188 w 18972"/>
                <a:gd name="connsiteY8" fmla="*/ 61 h 15715"/>
                <a:gd name="connsiteX9" fmla="*/ 2001 w 18972"/>
                <a:gd name="connsiteY9" fmla="*/ 0 h 15715"/>
                <a:gd name="connsiteX10" fmla="*/ 0 w 18972"/>
                <a:gd name="connsiteY10" fmla="*/ 1089 h 15715"/>
                <a:gd name="connsiteX0" fmla="*/ 0 w 18972"/>
                <a:gd name="connsiteY0" fmla="*/ 1089 h 15715"/>
                <a:gd name="connsiteX1" fmla="*/ 5665 w 18972"/>
                <a:gd name="connsiteY1" fmla="*/ 15542 h 15715"/>
                <a:gd name="connsiteX2" fmla="*/ 18972 w 18972"/>
                <a:gd name="connsiteY2" fmla="*/ 15715 h 15715"/>
                <a:gd name="connsiteX3" fmla="*/ 15368 w 18972"/>
                <a:gd name="connsiteY3" fmla="*/ 6408 h 15715"/>
                <a:gd name="connsiteX4" fmla="*/ 13091 w 18972"/>
                <a:gd name="connsiteY4" fmla="*/ 7694 h 15715"/>
                <a:gd name="connsiteX5" fmla="*/ 10633 w 18972"/>
                <a:gd name="connsiteY5" fmla="*/ 8142 h 15715"/>
                <a:gd name="connsiteX6" fmla="*/ 7613 w 18972"/>
                <a:gd name="connsiteY6" fmla="*/ 5224 h 15715"/>
                <a:gd name="connsiteX7" fmla="*/ 4878 w 18972"/>
                <a:gd name="connsiteY7" fmla="*/ 1679 h 15715"/>
                <a:gd name="connsiteX8" fmla="*/ 3188 w 18972"/>
                <a:gd name="connsiteY8" fmla="*/ 61 h 15715"/>
                <a:gd name="connsiteX9" fmla="*/ 2001 w 18972"/>
                <a:gd name="connsiteY9" fmla="*/ 0 h 15715"/>
                <a:gd name="connsiteX10" fmla="*/ 0 w 18972"/>
                <a:gd name="connsiteY10" fmla="*/ 1089 h 15715"/>
                <a:gd name="connsiteX0" fmla="*/ 0 w 18972"/>
                <a:gd name="connsiteY0" fmla="*/ 1089 h 15715"/>
                <a:gd name="connsiteX1" fmla="*/ 5665 w 18972"/>
                <a:gd name="connsiteY1" fmla="*/ 15542 h 15715"/>
                <a:gd name="connsiteX2" fmla="*/ 18972 w 18972"/>
                <a:gd name="connsiteY2" fmla="*/ 15715 h 15715"/>
                <a:gd name="connsiteX3" fmla="*/ 15368 w 18972"/>
                <a:gd name="connsiteY3" fmla="*/ 6408 h 15715"/>
                <a:gd name="connsiteX4" fmla="*/ 13091 w 18972"/>
                <a:gd name="connsiteY4" fmla="*/ 7694 h 15715"/>
                <a:gd name="connsiteX5" fmla="*/ 10633 w 18972"/>
                <a:gd name="connsiteY5" fmla="*/ 8142 h 15715"/>
                <a:gd name="connsiteX6" fmla="*/ 6735 w 18972"/>
                <a:gd name="connsiteY6" fmla="*/ 8332 h 15715"/>
                <a:gd name="connsiteX7" fmla="*/ 4878 w 18972"/>
                <a:gd name="connsiteY7" fmla="*/ 1679 h 15715"/>
                <a:gd name="connsiteX8" fmla="*/ 3188 w 18972"/>
                <a:gd name="connsiteY8" fmla="*/ 61 h 15715"/>
                <a:gd name="connsiteX9" fmla="*/ 2001 w 18972"/>
                <a:gd name="connsiteY9" fmla="*/ 0 h 15715"/>
                <a:gd name="connsiteX10" fmla="*/ 0 w 18972"/>
                <a:gd name="connsiteY10" fmla="*/ 1089 h 15715"/>
                <a:gd name="connsiteX0" fmla="*/ 0 w 18972"/>
                <a:gd name="connsiteY0" fmla="*/ 1089 h 15715"/>
                <a:gd name="connsiteX1" fmla="*/ 5665 w 18972"/>
                <a:gd name="connsiteY1" fmla="*/ 15542 h 15715"/>
                <a:gd name="connsiteX2" fmla="*/ 18972 w 18972"/>
                <a:gd name="connsiteY2" fmla="*/ 15715 h 15715"/>
                <a:gd name="connsiteX3" fmla="*/ 15368 w 18972"/>
                <a:gd name="connsiteY3" fmla="*/ 6408 h 15715"/>
                <a:gd name="connsiteX4" fmla="*/ 13091 w 18972"/>
                <a:gd name="connsiteY4" fmla="*/ 7694 h 15715"/>
                <a:gd name="connsiteX5" fmla="*/ 10633 w 18972"/>
                <a:gd name="connsiteY5" fmla="*/ 8142 h 15715"/>
                <a:gd name="connsiteX6" fmla="*/ 7864 w 18972"/>
                <a:gd name="connsiteY6" fmla="*/ 6126 h 15715"/>
                <a:gd name="connsiteX7" fmla="*/ 4878 w 18972"/>
                <a:gd name="connsiteY7" fmla="*/ 1679 h 15715"/>
                <a:gd name="connsiteX8" fmla="*/ 3188 w 18972"/>
                <a:gd name="connsiteY8" fmla="*/ 61 h 15715"/>
                <a:gd name="connsiteX9" fmla="*/ 2001 w 18972"/>
                <a:gd name="connsiteY9" fmla="*/ 0 h 15715"/>
                <a:gd name="connsiteX10" fmla="*/ 0 w 18972"/>
                <a:gd name="connsiteY10" fmla="*/ 1089 h 157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972" h="15715">
                  <a:moveTo>
                    <a:pt x="0" y="1089"/>
                  </a:moveTo>
                  <a:lnTo>
                    <a:pt x="5665" y="15542"/>
                  </a:lnTo>
                  <a:lnTo>
                    <a:pt x="18972" y="15715"/>
                  </a:lnTo>
                  <a:lnTo>
                    <a:pt x="15368" y="6408"/>
                  </a:lnTo>
                  <a:lnTo>
                    <a:pt x="13091" y="7694"/>
                  </a:lnTo>
                  <a:lnTo>
                    <a:pt x="10633" y="8142"/>
                  </a:lnTo>
                  <a:lnTo>
                    <a:pt x="7864" y="6126"/>
                  </a:lnTo>
                  <a:lnTo>
                    <a:pt x="4878" y="1679"/>
                  </a:lnTo>
                  <a:lnTo>
                    <a:pt x="3188" y="61"/>
                  </a:lnTo>
                  <a:lnTo>
                    <a:pt x="2001" y="0"/>
                  </a:lnTo>
                  <a:lnTo>
                    <a:pt x="0" y="1089"/>
                  </a:lnTo>
                  <a:close/>
                </a:path>
              </a:pathLst>
            </a:custGeom>
            <a:solidFill>
              <a:schemeClr val="accent1">
                <a:lumMod val="20000"/>
                <a:lumOff val="80000"/>
              </a:schemeClr>
            </a:solidFill>
            <a:ln w="9525">
              <a:solidFill>
                <a:srgbClr val="000000"/>
              </a:solidFill>
              <a:round/>
              <a:headEnd/>
              <a:tailEnd/>
            </a:ln>
          </p:spPr>
          <p:txBody>
            <a:bodyPr lIns="74295" tIns="8891" rIns="74295" bIns="889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40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464" name="Text Box 159"/>
            <p:cNvSpPr txBox="1">
              <a:spLocks noChangeArrowheads="1"/>
            </p:cNvSpPr>
            <p:nvPr/>
          </p:nvSpPr>
          <p:spPr bwMode="auto">
            <a:xfrm>
              <a:off x="6184856" y="2662740"/>
              <a:ext cx="574675" cy="1193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ctr" defTabSz="914400" rtl="0" eaLnBrk="1" fontAlgn="auto" latinLnBrk="0" hangingPunct="1">
                <a:lnSpc>
                  <a:spcPct val="100000"/>
                </a:lnSpc>
                <a:spcBef>
                  <a:spcPct val="50000"/>
                </a:spcBef>
                <a:spcAft>
                  <a:spcPts val="0"/>
                </a:spcAft>
                <a:buClrTx/>
                <a:buSzTx/>
                <a:buFontTx/>
                <a:buNone/>
                <a:tabLst/>
                <a:defRPr/>
              </a:pPr>
              <a:r>
                <a:rPr kumimoji="1" lang="ja-JP" altLang="en-US" sz="3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ベイサイドシティ</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1" lang="ja-JP" altLang="en-US" sz="3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コスモスクエア駅前</a:t>
              </a:r>
            </a:p>
          </p:txBody>
        </p:sp>
        <p:sp>
          <p:nvSpPr>
            <p:cNvPr id="465" name="Freeform 9" descr="5%"/>
            <p:cNvSpPr>
              <a:spLocks/>
            </p:cNvSpPr>
            <p:nvPr/>
          </p:nvSpPr>
          <p:spPr bwMode="auto">
            <a:xfrm>
              <a:off x="4716472" y="2517559"/>
              <a:ext cx="395287" cy="352425"/>
            </a:xfrm>
            <a:custGeom>
              <a:avLst/>
              <a:gdLst>
                <a:gd name="T0" fmla="*/ 0 w 4893"/>
                <a:gd name="T1" fmla="*/ 2147483646 h 5974"/>
                <a:gd name="T2" fmla="*/ 2147483646 w 4893"/>
                <a:gd name="T3" fmla="*/ 2147483646 h 5974"/>
                <a:gd name="T4" fmla="*/ 2147483646 w 4893"/>
                <a:gd name="T5" fmla="*/ 2147483646 h 5974"/>
                <a:gd name="T6" fmla="*/ 2147483646 w 4893"/>
                <a:gd name="T7" fmla="*/ 0 h 5974"/>
                <a:gd name="T8" fmla="*/ 0 w 4893"/>
                <a:gd name="T9" fmla="*/ 2147483646 h 5974"/>
                <a:gd name="T10" fmla="*/ 0 60000 65536"/>
                <a:gd name="T11" fmla="*/ 0 60000 65536"/>
                <a:gd name="T12" fmla="*/ 0 60000 65536"/>
                <a:gd name="T13" fmla="*/ 0 60000 65536"/>
                <a:gd name="T14" fmla="*/ 0 60000 65536"/>
                <a:gd name="T15" fmla="*/ 0 w 4893"/>
                <a:gd name="T16" fmla="*/ 0 h 5974"/>
                <a:gd name="T17" fmla="*/ 4893 w 4893"/>
                <a:gd name="T18" fmla="*/ 5974 h 5974"/>
                <a:gd name="connsiteX0" fmla="*/ 0 w 12114"/>
                <a:gd name="connsiteY0" fmla="*/ 906 h 8925"/>
                <a:gd name="connsiteX1" fmla="*/ 6794 w 12114"/>
                <a:gd name="connsiteY1" fmla="*/ 8925 h 8925"/>
                <a:gd name="connsiteX2" fmla="*/ 12114 w 12114"/>
                <a:gd name="connsiteY2" fmla="*/ 6801 h 8925"/>
                <a:gd name="connsiteX3" fmla="*/ 9788 w 12114"/>
                <a:gd name="connsiteY3" fmla="*/ 0 h 8925"/>
                <a:gd name="connsiteX4" fmla="*/ 0 w 12114"/>
                <a:gd name="connsiteY4" fmla="*/ 906 h 8925"/>
                <a:gd name="connsiteX0" fmla="*/ 0 w 10000"/>
                <a:gd name="connsiteY0" fmla="*/ 1015 h 10000"/>
                <a:gd name="connsiteX1" fmla="*/ 5608 w 10000"/>
                <a:gd name="connsiteY1" fmla="*/ 10000 h 10000"/>
                <a:gd name="connsiteX2" fmla="*/ 10000 w 10000"/>
                <a:gd name="connsiteY2" fmla="*/ 7620 h 10000"/>
                <a:gd name="connsiteX3" fmla="*/ 8080 w 10000"/>
                <a:gd name="connsiteY3" fmla="*/ 0 h 10000"/>
                <a:gd name="connsiteX4" fmla="*/ 0 w 10000"/>
                <a:gd name="connsiteY4" fmla="*/ 1015 h 10000"/>
                <a:gd name="connsiteX0" fmla="*/ 243 w 10243"/>
                <a:gd name="connsiteY0" fmla="*/ 1015 h 7931"/>
                <a:gd name="connsiteX1" fmla="*/ 0 w 10243"/>
                <a:gd name="connsiteY1" fmla="*/ 7931 h 7931"/>
                <a:gd name="connsiteX2" fmla="*/ 10243 w 10243"/>
                <a:gd name="connsiteY2" fmla="*/ 7620 h 7931"/>
                <a:gd name="connsiteX3" fmla="*/ 8323 w 10243"/>
                <a:gd name="connsiteY3" fmla="*/ 0 h 7931"/>
                <a:gd name="connsiteX4" fmla="*/ 243 w 10243"/>
                <a:gd name="connsiteY4" fmla="*/ 1015 h 7931"/>
                <a:gd name="connsiteX0" fmla="*/ 37 w 10000"/>
                <a:gd name="connsiteY0" fmla="*/ 990 h 10000"/>
                <a:gd name="connsiteX1" fmla="*/ 0 w 10000"/>
                <a:gd name="connsiteY1" fmla="*/ 10000 h 10000"/>
                <a:gd name="connsiteX2" fmla="*/ 10000 w 10000"/>
                <a:gd name="connsiteY2" fmla="*/ 9608 h 10000"/>
                <a:gd name="connsiteX3" fmla="*/ 8126 w 10000"/>
                <a:gd name="connsiteY3" fmla="*/ 0 h 10000"/>
                <a:gd name="connsiteX4" fmla="*/ 37 w 10000"/>
                <a:gd name="connsiteY4" fmla="*/ 990 h 10000"/>
                <a:gd name="connsiteX0" fmla="*/ 37 w 10000"/>
                <a:gd name="connsiteY0" fmla="*/ 990 h 10000"/>
                <a:gd name="connsiteX1" fmla="*/ 0 w 10000"/>
                <a:gd name="connsiteY1" fmla="*/ 10000 h 10000"/>
                <a:gd name="connsiteX2" fmla="*/ 10000 w 10000"/>
                <a:gd name="connsiteY2" fmla="*/ 9608 h 10000"/>
                <a:gd name="connsiteX3" fmla="*/ 8126 w 10000"/>
                <a:gd name="connsiteY3" fmla="*/ 0 h 10000"/>
                <a:gd name="connsiteX4" fmla="*/ 37 w 10000"/>
                <a:gd name="connsiteY4" fmla="*/ 990 h 10000"/>
                <a:gd name="connsiteX0" fmla="*/ 37 w 10000"/>
                <a:gd name="connsiteY0" fmla="*/ 121 h 9131"/>
                <a:gd name="connsiteX1" fmla="*/ 0 w 10000"/>
                <a:gd name="connsiteY1" fmla="*/ 9131 h 9131"/>
                <a:gd name="connsiteX2" fmla="*/ 10000 w 10000"/>
                <a:gd name="connsiteY2" fmla="*/ 8739 h 9131"/>
                <a:gd name="connsiteX3" fmla="*/ 8627 w 10000"/>
                <a:gd name="connsiteY3" fmla="*/ 0 h 9131"/>
                <a:gd name="connsiteX4" fmla="*/ 37 w 10000"/>
                <a:gd name="connsiteY4" fmla="*/ 121 h 9131"/>
                <a:gd name="connsiteX0" fmla="*/ 37 w 8705"/>
                <a:gd name="connsiteY0" fmla="*/ 133 h 10364"/>
                <a:gd name="connsiteX1" fmla="*/ 0 w 8705"/>
                <a:gd name="connsiteY1" fmla="*/ 10000 h 10364"/>
                <a:gd name="connsiteX2" fmla="*/ 8397 w 8705"/>
                <a:gd name="connsiteY2" fmla="*/ 10364 h 10364"/>
                <a:gd name="connsiteX3" fmla="*/ 8627 w 8705"/>
                <a:gd name="connsiteY3" fmla="*/ 0 h 10364"/>
                <a:gd name="connsiteX4" fmla="*/ 37 w 8705"/>
                <a:gd name="connsiteY4" fmla="*/ 133 h 10364"/>
                <a:gd name="connsiteX0" fmla="*/ 43 w 9910"/>
                <a:gd name="connsiteY0" fmla="*/ 128 h 10000"/>
                <a:gd name="connsiteX1" fmla="*/ 0 w 9910"/>
                <a:gd name="connsiteY1" fmla="*/ 9649 h 10000"/>
                <a:gd name="connsiteX2" fmla="*/ 9646 w 9910"/>
                <a:gd name="connsiteY2" fmla="*/ 10000 h 10000"/>
                <a:gd name="connsiteX3" fmla="*/ 9910 w 9910"/>
                <a:gd name="connsiteY3" fmla="*/ 0 h 10000"/>
                <a:gd name="connsiteX4" fmla="*/ 43 w 9910"/>
                <a:gd name="connsiteY4" fmla="*/ 128 h 10000"/>
                <a:gd name="connsiteX0" fmla="*/ 43 w 9734"/>
                <a:gd name="connsiteY0" fmla="*/ 128 h 10000"/>
                <a:gd name="connsiteX1" fmla="*/ 0 w 9734"/>
                <a:gd name="connsiteY1" fmla="*/ 9649 h 10000"/>
                <a:gd name="connsiteX2" fmla="*/ 9734 w 9734"/>
                <a:gd name="connsiteY2" fmla="*/ 10000 h 10000"/>
                <a:gd name="connsiteX3" fmla="*/ 9651 w 9734"/>
                <a:gd name="connsiteY3" fmla="*/ 0 h 10000"/>
                <a:gd name="connsiteX4" fmla="*/ 43 w 9734"/>
                <a:gd name="connsiteY4" fmla="*/ 128 h 10000"/>
                <a:gd name="connsiteX0" fmla="*/ 44 w 9920"/>
                <a:gd name="connsiteY0" fmla="*/ 128 h 9694"/>
                <a:gd name="connsiteX1" fmla="*/ 0 w 9920"/>
                <a:gd name="connsiteY1" fmla="*/ 9649 h 9694"/>
                <a:gd name="connsiteX2" fmla="*/ 9881 w 9920"/>
                <a:gd name="connsiteY2" fmla="*/ 9694 h 9694"/>
                <a:gd name="connsiteX3" fmla="*/ 9915 w 9920"/>
                <a:gd name="connsiteY3" fmla="*/ 0 h 9694"/>
                <a:gd name="connsiteX4" fmla="*/ 44 w 9920"/>
                <a:gd name="connsiteY4" fmla="*/ 128 h 9694"/>
                <a:gd name="connsiteX0" fmla="*/ 44 w 10000"/>
                <a:gd name="connsiteY0" fmla="*/ 0 h 9868"/>
                <a:gd name="connsiteX1" fmla="*/ 0 w 10000"/>
                <a:gd name="connsiteY1" fmla="*/ 9822 h 9868"/>
                <a:gd name="connsiteX2" fmla="*/ 9961 w 10000"/>
                <a:gd name="connsiteY2" fmla="*/ 9868 h 9868"/>
                <a:gd name="connsiteX3" fmla="*/ 9995 w 10000"/>
                <a:gd name="connsiteY3" fmla="*/ 342 h 9868"/>
                <a:gd name="connsiteX4" fmla="*/ 44 w 10000"/>
                <a:gd name="connsiteY4" fmla="*/ 0 h 9868"/>
                <a:gd name="connsiteX0" fmla="*/ 44 w 10000"/>
                <a:gd name="connsiteY0" fmla="*/ 0 h 10000"/>
                <a:gd name="connsiteX1" fmla="*/ 0 w 10000"/>
                <a:gd name="connsiteY1" fmla="*/ 9953 h 10000"/>
                <a:gd name="connsiteX2" fmla="*/ 9961 w 10000"/>
                <a:gd name="connsiteY2" fmla="*/ 10000 h 10000"/>
                <a:gd name="connsiteX3" fmla="*/ 9995 w 10000"/>
                <a:gd name="connsiteY3" fmla="*/ 27 h 10000"/>
                <a:gd name="connsiteX4" fmla="*/ 44 w 10000"/>
                <a:gd name="connsiteY4" fmla="*/ 0 h 10000"/>
                <a:gd name="connsiteX0" fmla="*/ 44 w 10081"/>
                <a:gd name="connsiteY0" fmla="*/ 0 h 10000"/>
                <a:gd name="connsiteX1" fmla="*/ 0 w 10081"/>
                <a:gd name="connsiteY1" fmla="*/ 9953 h 10000"/>
                <a:gd name="connsiteX2" fmla="*/ 10081 w 10081"/>
                <a:gd name="connsiteY2" fmla="*/ 10000 h 10000"/>
                <a:gd name="connsiteX3" fmla="*/ 9995 w 10081"/>
                <a:gd name="connsiteY3" fmla="*/ 27 h 10000"/>
                <a:gd name="connsiteX4" fmla="*/ 44 w 10081"/>
                <a:gd name="connsiteY4" fmla="*/ 0 h 10000"/>
                <a:gd name="connsiteX0" fmla="*/ 0 w 11816"/>
                <a:gd name="connsiteY0" fmla="*/ 3174 h 9974"/>
                <a:gd name="connsiteX1" fmla="*/ 1735 w 11816"/>
                <a:gd name="connsiteY1" fmla="*/ 9927 h 9974"/>
                <a:gd name="connsiteX2" fmla="*/ 11816 w 11816"/>
                <a:gd name="connsiteY2" fmla="*/ 9974 h 9974"/>
                <a:gd name="connsiteX3" fmla="*/ 11730 w 11816"/>
                <a:gd name="connsiteY3" fmla="*/ 1 h 9974"/>
                <a:gd name="connsiteX4" fmla="*/ 0 w 11816"/>
                <a:gd name="connsiteY4" fmla="*/ 3174 h 9974"/>
                <a:gd name="connsiteX0" fmla="*/ 0 w 10000"/>
                <a:gd name="connsiteY0" fmla="*/ 5427 h 12245"/>
                <a:gd name="connsiteX1" fmla="*/ 1468 w 10000"/>
                <a:gd name="connsiteY1" fmla="*/ 12198 h 12245"/>
                <a:gd name="connsiteX2" fmla="*/ 10000 w 10000"/>
                <a:gd name="connsiteY2" fmla="*/ 12245 h 12245"/>
                <a:gd name="connsiteX3" fmla="*/ 7217 w 10000"/>
                <a:gd name="connsiteY3" fmla="*/ 0 h 12245"/>
                <a:gd name="connsiteX4" fmla="*/ 0 w 10000"/>
                <a:gd name="connsiteY4" fmla="*/ 5427 h 12245"/>
                <a:gd name="connsiteX0" fmla="*/ 0 w 10000"/>
                <a:gd name="connsiteY0" fmla="*/ 5427 h 16048"/>
                <a:gd name="connsiteX1" fmla="*/ 4278 w 10000"/>
                <a:gd name="connsiteY1" fmla="*/ 16048 h 16048"/>
                <a:gd name="connsiteX2" fmla="*/ 10000 w 10000"/>
                <a:gd name="connsiteY2" fmla="*/ 12245 h 16048"/>
                <a:gd name="connsiteX3" fmla="*/ 7217 w 10000"/>
                <a:gd name="connsiteY3" fmla="*/ 0 h 16048"/>
                <a:gd name="connsiteX4" fmla="*/ 0 w 10000"/>
                <a:gd name="connsiteY4" fmla="*/ 5427 h 16048"/>
                <a:gd name="connsiteX0" fmla="*/ 0 w 11606"/>
                <a:gd name="connsiteY0" fmla="*/ 5427 h 16048"/>
                <a:gd name="connsiteX1" fmla="*/ 4278 w 11606"/>
                <a:gd name="connsiteY1" fmla="*/ 16048 h 16048"/>
                <a:gd name="connsiteX2" fmla="*/ 11606 w 11606"/>
                <a:gd name="connsiteY2" fmla="*/ 10320 h 16048"/>
                <a:gd name="connsiteX3" fmla="*/ 7217 w 11606"/>
                <a:gd name="connsiteY3" fmla="*/ 0 h 16048"/>
                <a:gd name="connsiteX4" fmla="*/ 0 w 11606"/>
                <a:gd name="connsiteY4" fmla="*/ 5427 h 16048"/>
                <a:gd name="connsiteX0" fmla="*/ 0 w 11606"/>
                <a:gd name="connsiteY0" fmla="*/ 5427 h 16048"/>
                <a:gd name="connsiteX1" fmla="*/ 4278 w 11606"/>
                <a:gd name="connsiteY1" fmla="*/ 16048 h 16048"/>
                <a:gd name="connsiteX2" fmla="*/ 11606 w 11606"/>
                <a:gd name="connsiteY2" fmla="*/ 10320 h 16048"/>
                <a:gd name="connsiteX3" fmla="*/ 7217 w 11606"/>
                <a:gd name="connsiteY3" fmla="*/ 0 h 16048"/>
                <a:gd name="connsiteX4" fmla="*/ 0 w 11606"/>
                <a:gd name="connsiteY4" fmla="*/ 5427 h 16048"/>
                <a:gd name="connsiteX0" fmla="*/ 0 w 11606"/>
                <a:gd name="connsiteY0" fmla="*/ 5427 h 16048"/>
                <a:gd name="connsiteX1" fmla="*/ 4278 w 11606"/>
                <a:gd name="connsiteY1" fmla="*/ 16048 h 16048"/>
                <a:gd name="connsiteX2" fmla="*/ 11606 w 11606"/>
                <a:gd name="connsiteY2" fmla="*/ 10320 h 16048"/>
                <a:gd name="connsiteX3" fmla="*/ 7217 w 11606"/>
                <a:gd name="connsiteY3" fmla="*/ 0 h 16048"/>
                <a:gd name="connsiteX4" fmla="*/ 0 w 11606"/>
                <a:gd name="connsiteY4" fmla="*/ 5427 h 16048"/>
                <a:gd name="connsiteX0" fmla="*/ 0 w 11606"/>
                <a:gd name="connsiteY0" fmla="*/ 5427 h 16048"/>
                <a:gd name="connsiteX1" fmla="*/ 4278 w 11606"/>
                <a:gd name="connsiteY1" fmla="*/ 16048 h 16048"/>
                <a:gd name="connsiteX2" fmla="*/ 11606 w 11606"/>
                <a:gd name="connsiteY2" fmla="*/ 10320 h 16048"/>
                <a:gd name="connsiteX3" fmla="*/ 7217 w 11606"/>
                <a:gd name="connsiteY3" fmla="*/ 0 h 16048"/>
                <a:gd name="connsiteX4" fmla="*/ 0 w 11606"/>
                <a:gd name="connsiteY4" fmla="*/ 5427 h 16048"/>
                <a:gd name="connsiteX0" fmla="*/ 0 w 11606"/>
                <a:gd name="connsiteY0" fmla="*/ 5908 h 16529"/>
                <a:gd name="connsiteX1" fmla="*/ 4278 w 11606"/>
                <a:gd name="connsiteY1" fmla="*/ 16529 h 16529"/>
                <a:gd name="connsiteX2" fmla="*/ 11606 w 11606"/>
                <a:gd name="connsiteY2" fmla="*/ 10801 h 16529"/>
                <a:gd name="connsiteX3" fmla="*/ 6916 w 11606"/>
                <a:gd name="connsiteY3" fmla="*/ 0 h 16529"/>
                <a:gd name="connsiteX4" fmla="*/ 0 w 11606"/>
                <a:gd name="connsiteY4" fmla="*/ 5908 h 16529"/>
                <a:gd name="connsiteX0" fmla="*/ 0 w 11606"/>
                <a:gd name="connsiteY0" fmla="*/ 5908 h 16529"/>
                <a:gd name="connsiteX1" fmla="*/ 4278 w 11606"/>
                <a:gd name="connsiteY1" fmla="*/ 16529 h 16529"/>
                <a:gd name="connsiteX2" fmla="*/ 11606 w 11606"/>
                <a:gd name="connsiteY2" fmla="*/ 10801 h 16529"/>
                <a:gd name="connsiteX3" fmla="*/ 7117 w 11606"/>
                <a:gd name="connsiteY3" fmla="*/ 0 h 16529"/>
                <a:gd name="connsiteX4" fmla="*/ 0 w 11606"/>
                <a:gd name="connsiteY4" fmla="*/ 5908 h 16529"/>
                <a:gd name="connsiteX0" fmla="*/ 0 w 11405"/>
                <a:gd name="connsiteY0" fmla="*/ 6389 h 16529"/>
                <a:gd name="connsiteX1" fmla="*/ 4077 w 11405"/>
                <a:gd name="connsiteY1" fmla="*/ 16529 h 16529"/>
                <a:gd name="connsiteX2" fmla="*/ 11405 w 11405"/>
                <a:gd name="connsiteY2" fmla="*/ 10801 h 16529"/>
                <a:gd name="connsiteX3" fmla="*/ 6916 w 11405"/>
                <a:gd name="connsiteY3" fmla="*/ 0 h 16529"/>
                <a:gd name="connsiteX4" fmla="*/ 0 w 11405"/>
                <a:gd name="connsiteY4" fmla="*/ 6389 h 16529"/>
                <a:gd name="connsiteX0" fmla="*/ 0 w 11405"/>
                <a:gd name="connsiteY0" fmla="*/ 6389 h 16529"/>
                <a:gd name="connsiteX1" fmla="*/ 4077 w 11405"/>
                <a:gd name="connsiteY1" fmla="*/ 16529 h 16529"/>
                <a:gd name="connsiteX2" fmla="*/ 11405 w 11405"/>
                <a:gd name="connsiteY2" fmla="*/ 10801 h 16529"/>
                <a:gd name="connsiteX3" fmla="*/ 6916 w 11405"/>
                <a:gd name="connsiteY3" fmla="*/ 0 h 16529"/>
                <a:gd name="connsiteX4" fmla="*/ 0 w 11405"/>
                <a:gd name="connsiteY4" fmla="*/ 6389 h 16529"/>
                <a:gd name="connsiteX0" fmla="*/ 0 w 11405"/>
                <a:gd name="connsiteY0" fmla="*/ 6389 h 16529"/>
                <a:gd name="connsiteX1" fmla="*/ 4077 w 11405"/>
                <a:gd name="connsiteY1" fmla="*/ 16529 h 16529"/>
                <a:gd name="connsiteX2" fmla="*/ 11405 w 11405"/>
                <a:gd name="connsiteY2" fmla="*/ 10801 h 16529"/>
                <a:gd name="connsiteX3" fmla="*/ 6916 w 11405"/>
                <a:gd name="connsiteY3" fmla="*/ 0 h 16529"/>
                <a:gd name="connsiteX4" fmla="*/ 0 w 11405"/>
                <a:gd name="connsiteY4" fmla="*/ 6389 h 16529"/>
                <a:gd name="connsiteX0" fmla="*/ 0 w 11505"/>
                <a:gd name="connsiteY0" fmla="*/ 6229 h 16529"/>
                <a:gd name="connsiteX1" fmla="*/ 4177 w 11505"/>
                <a:gd name="connsiteY1" fmla="*/ 16529 h 16529"/>
                <a:gd name="connsiteX2" fmla="*/ 11505 w 11505"/>
                <a:gd name="connsiteY2" fmla="*/ 10801 h 16529"/>
                <a:gd name="connsiteX3" fmla="*/ 7016 w 11505"/>
                <a:gd name="connsiteY3" fmla="*/ 0 h 16529"/>
                <a:gd name="connsiteX4" fmla="*/ 0 w 11505"/>
                <a:gd name="connsiteY4" fmla="*/ 6229 h 16529"/>
                <a:gd name="connsiteX0" fmla="*/ 0 w 11505"/>
                <a:gd name="connsiteY0" fmla="*/ 1096 h 11396"/>
                <a:gd name="connsiteX1" fmla="*/ 4177 w 11505"/>
                <a:gd name="connsiteY1" fmla="*/ 11396 h 11396"/>
                <a:gd name="connsiteX2" fmla="*/ 11505 w 11505"/>
                <a:gd name="connsiteY2" fmla="*/ 5668 h 11396"/>
                <a:gd name="connsiteX3" fmla="*/ 6815 w 11505"/>
                <a:gd name="connsiteY3" fmla="*/ 0 h 11396"/>
                <a:gd name="connsiteX4" fmla="*/ 0 w 11505"/>
                <a:gd name="connsiteY4" fmla="*/ 1096 h 11396"/>
                <a:gd name="connsiteX0" fmla="*/ 0 w 11505"/>
                <a:gd name="connsiteY0" fmla="*/ 6069 h 16369"/>
                <a:gd name="connsiteX1" fmla="*/ 4177 w 11505"/>
                <a:gd name="connsiteY1" fmla="*/ 16369 h 16369"/>
                <a:gd name="connsiteX2" fmla="*/ 11505 w 11505"/>
                <a:gd name="connsiteY2" fmla="*/ 10641 h 16369"/>
                <a:gd name="connsiteX3" fmla="*/ 6915 w 11505"/>
                <a:gd name="connsiteY3" fmla="*/ 0 h 16369"/>
                <a:gd name="connsiteX4" fmla="*/ 0 w 11505"/>
                <a:gd name="connsiteY4" fmla="*/ 6069 h 16369"/>
                <a:gd name="connsiteX0" fmla="*/ 0 w 10501"/>
                <a:gd name="connsiteY0" fmla="*/ 6069 h 16369"/>
                <a:gd name="connsiteX1" fmla="*/ 4177 w 10501"/>
                <a:gd name="connsiteY1" fmla="*/ 16369 h 16369"/>
                <a:gd name="connsiteX2" fmla="*/ 10501 w 10501"/>
                <a:gd name="connsiteY2" fmla="*/ 11283 h 16369"/>
                <a:gd name="connsiteX3" fmla="*/ 6915 w 10501"/>
                <a:gd name="connsiteY3" fmla="*/ 0 h 16369"/>
                <a:gd name="connsiteX4" fmla="*/ 0 w 10501"/>
                <a:gd name="connsiteY4" fmla="*/ 6069 h 16369"/>
                <a:gd name="connsiteX0" fmla="*/ 0 w 11304"/>
                <a:gd name="connsiteY0" fmla="*/ 6069 h 16369"/>
                <a:gd name="connsiteX1" fmla="*/ 4177 w 11304"/>
                <a:gd name="connsiteY1" fmla="*/ 16369 h 16369"/>
                <a:gd name="connsiteX2" fmla="*/ 11304 w 11304"/>
                <a:gd name="connsiteY2" fmla="*/ 10481 h 16369"/>
                <a:gd name="connsiteX3" fmla="*/ 6915 w 11304"/>
                <a:gd name="connsiteY3" fmla="*/ 0 h 16369"/>
                <a:gd name="connsiteX4" fmla="*/ 0 w 11304"/>
                <a:gd name="connsiteY4" fmla="*/ 6069 h 16369"/>
                <a:gd name="connsiteX0" fmla="*/ 0 w 11304"/>
                <a:gd name="connsiteY0" fmla="*/ 6466 h 16766"/>
                <a:gd name="connsiteX1" fmla="*/ 4177 w 11304"/>
                <a:gd name="connsiteY1" fmla="*/ 16766 h 16766"/>
                <a:gd name="connsiteX2" fmla="*/ 11304 w 11304"/>
                <a:gd name="connsiteY2" fmla="*/ 10878 h 16766"/>
                <a:gd name="connsiteX3" fmla="*/ 6998 w 11304"/>
                <a:gd name="connsiteY3" fmla="*/ 0 h 16766"/>
                <a:gd name="connsiteX4" fmla="*/ 0 w 11304"/>
                <a:gd name="connsiteY4" fmla="*/ 6466 h 16766"/>
                <a:gd name="connsiteX0" fmla="*/ 0 w 11387"/>
                <a:gd name="connsiteY0" fmla="*/ 6466 h 16766"/>
                <a:gd name="connsiteX1" fmla="*/ 4260 w 11387"/>
                <a:gd name="connsiteY1" fmla="*/ 16766 h 16766"/>
                <a:gd name="connsiteX2" fmla="*/ 11387 w 11387"/>
                <a:gd name="connsiteY2" fmla="*/ 10878 h 16766"/>
                <a:gd name="connsiteX3" fmla="*/ 7081 w 11387"/>
                <a:gd name="connsiteY3" fmla="*/ 0 h 16766"/>
                <a:gd name="connsiteX4" fmla="*/ 0 w 11387"/>
                <a:gd name="connsiteY4" fmla="*/ 6466 h 16766"/>
                <a:gd name="connsiteX0" fmla="*/ 0 w 11387"/>
                <a:gd name="connsiteY0" fmla="*/ 6867 h 17167"/>
                <a:gd name="connsiteX1" fmla="*/ 4260 w 11387"/>
                <a:gd name="connsiteY1" fmla="*/ 17167 h 17167"/>
                <a:gd name="connsiteX2" fmla="*/ 11387 w 11387"/>
                <a:gd name="connsiteY2" fmla="*/ 11279 h 17167"/>
                <a:gd name="connsiteX3" fmla="*/ 8273 w 11387"/>
                <a:gd name="connsiteY3" fmla="*/ 0 h 17167"/>
                <a:gd name="connsiteX4" fmla="*/ 0 w 11387"/>
                <a:gd name="connsiteY4" fmla="*/ 6867 h 17167"/>
                <a:gd name="connsiteX0" fmla="*/ 0 w 11387"/>
                <a:gd name="connsiteY0" fmla="*/ 6867 h 17167"/>
                <a:gd name="connsiteX1" fmla="*/ 4260 w 11387"/>
                <a:gd name="connsiteY1" fmla="*/ 17167 h 17167"/>
                <a:gd name="connsiteX2" fmla="*/ 11387 w 11387"/>
                <a:gd name="connsiteY2" fmla="*/ 11279 h 17167"/>
                <a:gd name="connsiteX3" fmla="*/ 9714 w 11387"/>
                <a:gd name="connsiteY3" fmla="*/ 3534 h 17167"/>
                <a:gd name="connsiteX4" fmla="*/ 8273 w 11387"/>
                <a:gd name="connsiteY4" fmla="*/ 0 h 17167"/>
                <a:gd name="connsiteX5" fmla="*/ 0 w 11387"/>
                <a:gd name="connsiteY5" fmla="*/ 6867 h 17167"/>
                <a:gd name="connsiteX0" fmla="*/ 0 w 9748"/>
                <a:gd name="connsiteY0" fmla="*/ 6867 h 17167"/>
                <a:gd name="connsiteX1" fmla="*/ 4260 w 9748"/>
                <a:gd name="connsiteY1" fmla="*/ 17167 h 17167"/>
                <a:gd name="connsiteX2" fmla="*/ 6494 w 9748"/>
                <a:gd name="connsiteY2" fmla="*/ 4361 h 17167"/>
                <a:gd name="connsiteX3" fmla="*/ 9714 w 9748"/>
                <a:gd name="connsiteY3" fmla="*/ 3534 h 17167"/>
                <a:gd name="connsiteX4" fmla="*/ 8273 w 9748"/>
                <a:gd name="connsiteY4" fmla="*/ 0 h 17167"/>
                <a:gd name="connsiteX5" fmla="*/ 0 w 9748"/>
                <a:gd name="connsiteY5" fmla="*/ 6867 h 17167"/>
                <a:gd name="connsiteX0" fmla="*/ 0 w 9965"/>
                <a:gd name="connsiteY0" fmla="*/ 4000 h 10000"/>
                <a:gd name="connsiteX1" fmla="*/ 4370 w 9965"/>
                <a:gd name="connsiteY1" fmla="*/ 10000 h 10000"/>
                <a:gd name="connsiteX2" fmla="*/ 6662 w 9965"/>
                <a:gd name="connsiteY2" fmla="*/ 2540 h 10000"/>
                <a:gd name="connsiteX3" fmla="*/ 9965 w 9965"/>
                <a:gd name="connsiteY3" fmla="*/ 2059 h 10000"/>
                <a:gd name="connsiteX4" fmla="*/ 8487 w 9965"/>
                <a:gd name="connsiteY4" fmla="*/ 0 h 10000"/>
                <a:gd name="connsiteX5" fmla="*/ 0 w 9965"/>
                <a:gd name="connsiteY5" fmla="*/ 4000 h 10000"/>
                <a:gd name="connsiteX0" fmla="*/ 0 w 10000"/>
                <a:gd name="connsiteY0" fmla="*/ 4000 h 10000"/>
                <a:gd name="connsiteX1" fmla="*/ 4385 w 10000"/>
                <a:gd name="connsiteY1" fmla="*/ 10000 h 10000"/>
                <a:gd name="connsiteX2" fmla="*/ 9074 w 10000"/>
                <a:gd name="connsiteY2" fmla="*/ 2306 h 10000"/>
                <a:gd name="connsiteX3" fmla="*/ 10000 w 10000"/>
                <a:gd name="connsiteY3" fmla="*/ 2059 h 10000"/>
                <a:gd name="connsiteX4" fmla="*/ 8517 w 10000"/>
                <a:gd name="connsiteY4" fmla="*/ 0 h 10000"/>
                <a:gd name="connsiteX5" fmla="*/ 0 w 10000"/>
                <a:gd name="connsiteY5" fmla="*/ 4000 h 10000"/>
                <a:gd name="connsiteX0" fmla="*/ 0 w 10710"/>
                <a:gd name="connsiteY0" fmla="*/ 4000 h 10000"/>
                <a:gd name="connsiteX1" fmla="*/ 4385 w 10710"/>
                <a:gd name="connsiteY1" fmla="*/ 10000 h 10000"/>
                <a:gd name="connsiteX2" fmla="*/ 10710 w 10710"/>
                <a:gd name="connsiteY2" fmla="*/ 4629 h 10000"/>
                <a:gd name="connsiteX3" fmla="*/ 9074 w 10710"/>
                <a:gd name="connsiteY3" fmla="*/ 2306 h 10000"/>
                <a:gd name="connsiteX4" fmla="*/ 10000 w 10710"/>
                <a:gd name="connsiteY4" fmla="*/ 2059 h 10000"/>
                <a:gd name="connsiteX5" fmla="*/ 8517 w 10710"/>
                <a:gd name="connsiteY5" fmla="*/ 0 h 10000"/>
                <a:gd name="connsiteX6" fmla="*/ 0 w 10710"/>
                <a:gd name="connsiteY6" fmla="*/ 4000 h 10000"/>
                <a:gd name="connsiteX0" fmla="*/ 0 w 10710"/>
                <a:gd name="connsiteY0" fmla="*/ 4000 h 5445"/>
                <a:gd name="connsiteX1" fmla="*/ 4062 w 10710"/>
                <a:gd name="connsiteY1" fmla="*/ 5445 h 5445"/>
                <a:gd name="connsiteX2" fmla="*/ 10710 w 10710"/>
                <a:gd name="connsiteY2" fmla="*/ 4629 h 5445"/>
                <a:gd name="connsiteX3" fmla="*/ 9074 w 10710"/>
                <a:gd name="connsiteY3" fmla="*/ 2306 h 5445"/>
                <a:gd name="connsiteX4" fmla="*/ 10000 w 10710"/>
                <a:gd name="connsiteY4" fmla="*/ 2059 h 5445"/>
                <a:gd name="connsiteX5" fmla="*/ 8517 w 10710"/>
                <a:gd name="connsiteY5" fmla="*/ 0 h 5445"/>
                <a:gd name="connsiteX6" fmla="*/ 0 w 10710"/>
                <a:gd name="connsiteY6" fmla="*/ 4000 h 5445"/>
                <a:gd name="connsiteX0" fmla="*/ 0 w 10000"/>
                <a:gd name="connsiteY0" fmla="*/ 7346 h 15899"/>
                <a:gd name="connsiteX1" fmla="*/ 2889 w 10000"/>
                <a:gd name="connsiteY1" fmla="*/ 15899 h 15899"/>
                <a:gd name="connsiteX2" fmla="*/ 10000 w 10000"/>
                <a:gd name="connsiteY2" fmla="*/ 8501 h 15899"/>
                <a:gd name="connsiteX3" fmla="*/ 8472 w 10000"/>
                <a:gd name="connsiteY3" fmla="*/ 4235 h 15899"/>
                <a:gd name="connsiteX4" fmla="*/ 9337 w 10000"/>
                <a:gd name="connsiteY4" fmla="*/ 3781 h 15899"/>
                <a:gd name="connsiteX5" fmla="*/ 7952 w 10000"/>
                <a:gd name="connsiteY5" fmla="*/ 0 h 15899"/>
                <a:gd name="connsiteX6" fmla="*/ 0 w 10000"/>
                <a:gd name="connsiteY6" fmla="*/ 7346 h 15899"/>
                <a:gd name="connsiteX0" fmla="*/ 0 w 10000"/>
                <a:gd name="connsiteY0" fmla="*/ 7346 h 15899"/>
                <a:gd name="connsiteX1" fmla="*/ 2889 w 10000"/>
                <a:gd name="connsiteY1" fmla="*/ 15899 h 15899"/>
                <a:gd name="connsiteX2" fmla="*/ 10000 w 10000"/>
                <a:gd name="connsiteY2" fmla="*/ 8501 h 15899"/>
                <a:gd name="connsiteX3" fmla="*/ 8472 w 10000"/>
                <a:gd name="connsiteY3" fmla="*/ 4235 h 15899"/>
                <a:gd name="connsiteX4" fmla="*/ 9337 w 10000"/>
                <a:gd name="connsiteY4" fmla="*/ 3781 h 15899"/>
                <a:gd name="connsiteX5" fmla="*/ 7952 w 10000"/>
                <a:gd name="connsiteY5" fmla="*/ 0 h 15899"/>
                <a:gd name="connsiteX6" fmla="*/ 0 w 10000"/>
                <a:gd name="connsiteY6" fmla="*/ 7346 h 15899"/>
                <a:gd name="connsiteX0" fmla="*/ 0 w 10000"/>
                <a:gd name="connsiteY0" fmla="*/ 7346 h 15899"/>
                <a:gd name="connsiteX1" fmla="*/ 2889 w 10000"/>
                <a:gd name="connsiteY1" fmla="*/ 15899 h 15899"/>
                <a:gd name="connsiteX2" fmla="*/ 10000 w 10000"/>
                <a:gd name="connsiteY2" fmla="*/ 8501 h 15899"/>
                <a:gd name="connsiteX3" fmla="*/ 8653 w 10000"/>
                <a:gd name="connsiteY3" fmla="*/ 4557 h 15899"/>
                <a:gd name="connsiteX4" fmla="*/ 9337 w 10000"/>
                <a:gd name="connsiteY4" fmla="*/ 3781 h 15899"/>
                <a:gd name="connsiteX5" fmla="*/ 7952 w 10000"/>
                <a:gd name="connsiteY5" fmla="*/ 0 h 15899"/>
                <a:gd name="connsiteX6" fmla="*/ 0 w 10000"/>
                <a:gd name="connsiteY6" fmla="*/ 7346 h 15899"/>
                <a:gd name="connsiteX0" fmla="*/ 0 w 10000"/>
                <a:gd name="connsiteY0" fmla="*/ 7346 h 15899"/>
                <a:gd name="connsiteX1" fmla="*/ 2889 w 10000"/>
                <a:gd name="connsiteY1" fmla="*/ 15899 h 15899"/>
                <a:gd name="connsiteX2" fmla="*/ 10000 w 10000"/>
                <a:gd name="connsiteY2" fmla="*/ 8501 h 15899"/>
                <a:gd name="connsiteX3" fmla="*/ 8653 w 10000"/>
                <a:gd name="connsiteY3" fmla="*/ 4557 h 15899"/>
                <a:gd name="connsiteX4" fmla="*/ 9156 w 10000"/>
                <a:gd name="connsiteY4" fmla="*/ 3996 h 15899"/>
                <a:gd name="connsiteX5" fmla="*/ 7952 w 10000"/>
                <a:gd name="connsiteY5" fmla="*/ 0 h 15899"/>
                <a:gd name="connsiteX6" fmla="*/ 0 w 10000"/>
                <a:gd name="connsiteY6" fmla="*/ 7346 h 158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00" h="15899">
                  <a:moveTo>
                    <a:pt x="0" y="7346"/>
                  </a:moveTo>
                  <a:lnTo>
                    <a:pt x="2889" y="15899"/>
                  </a:lnTo>
                  <a:lnTo>
                    <a:pt x="10000" y="8501"/>
                  </a:lnTo>
                  <a:lnTo>
                    <a:pt x="8653" y="4557"/>
                  </a:lnTo>
                  <a:lnTo>
                    <a:pt x="9156" y="3996"/>
                  </a:lnTo>
                  <a:lnTo>
                    <a:pt x="7952" y="0"/>
                  </a:lnTo>
                  <a:lnTo>
                    <a:pt x="0" y="7346"/>
                  </a:lnTo>
                  <a:close/>
                </a:path>
              </a:pathLst>
            </a:custGeom>
            <a:solidFill>
              <a:schemeClr val="accent1">
                <a:lumMod val="20000"/>
                <a:lumOff val="80000"/>
              </a:schemeClr>
            </a:solidFill>
            <a:ln w="34925">
              <a:noFill/>
              <a:prstDash val="sysDot"/>
              <a:round/>
              <a:headEnd/>
              <a:tailEnd/>
            </a:ln>
          </p:spPr>
          <p:txBody>
            <a:bodyPr lIns="74295" tIns="8891" rIns="74295" bIns="889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466" name="Freeform 9" descr="5%"/>
            <p:cNvSpPr>
              <a:spLocks/>
            </p:cNvSpPr>
            <p:nvPr/>
          </p:nvSpPr>
          <p:spPr bwMode="auto">
            <a:xfrm>
              <a:off x="4872046" y="2623922"/>
              <a:ext cx="752475" cy="422275"/>
            </a:xfrm>
            <a:custGeom>
              <a:avLst/>
              <a:gdLst>
                <a:gd name="T0" fmla="*/ 0 w 4893"/>
                <a:gd name="T1" fmla="*/ 2147483646 h 5974"/>
                <a:gd name="T2" fmla="*/ 2147483646 w 4893"/>
                <a:gd name="T3" fmla="*/ 2147483646 h 5974"/>
                <a:gd name="T4" fmla="*/ 2147483646 w 4893"/>
                <a:gd name="T5" fmla="*/ 2147483646 h 5974"/>
                <a:gd name="T6" fmla="*/ 2147483646 w 4893"/>
                <a:gd name="T7" fmla="*/ 0 h 5974"/>
                <a:gd name="T8" fmla="*/ 0 w 4893"/>
                <a:gd name="T9" fmla="*/ 2147483646 h 5974"/>
                <a:gd name="T10" fmla="*/ 0 60000 65536"/>
                <a:gd name="T11" fmla="*/ 0 60000 65536"/>
                <a:gd name="T12" fmla="*/ 0 60000 65536"/>
                <a:gd name="T13" fmla="*/ 0 60000 65536"/>
                <a:gd name="T14" fmla="*/ 0 60000 65536"/>
                <a:gd name="T15" fmla="*/ 0 w 4893"/>
                <a:gd name="T16" fmla="*/ 0 h 5974"/>
                <a:gd name="T17" fmla="*/ 4893 w 4893"/>
                <a:gd name="T18" fmla="*/ 5974 h 5974"/>
                <a:gd name="connsiteX0" fmla="*/ 0 w 12114"/>
                <a:gd name="connsiteY0" fmla="*/ 906 h 8925"/>
                <a:gd name="connsiteX1" fmla="*/ 6794 w 12114"/>
                <a:gd name="connsiteY1" fmla="*/ 8925 h 8925"/>
                <a:gd name="connsiteX2" fmla="*/ 12114 w 12114"/>
                <a:gd name="connsiteY2" fmla="*/ 6801 h 8925"/>
                <a:gd name="connsiteX3" fmla="*/ 9788 w 12114"/>
                <a:gd name="connsiteY3" fmla="*/ 0 h 8925"/>
                <a:gd name="connsiteX4" fmla="*/ 0 w 12114"/>
                <a:gd name="connsiteY4" fmla="*/ 906 h 8925"/>
                <a:gd name="connsiteX0" fmla="*/ 0 w 10000"/>
                <a:gd name="connsiteY0" fmla="*/ 1015 h 10000"/>
                <a:gd name="connsiteX1" fmla="*/ 5608 w 10000"/>
                <a:gd name="connsiteY1" fmla="*/ 10000 h 10000"/>
                <a:gd name="connsiteX2" fmla="*/ 10000 w 10000"/>
                <a:gd name="connsiteY2" fmla="*/ 7620 h 10000"/>
                <a:gd name="connsiteX3" fmla="*/ 8080 w 10000"/>
                <a:gd name="connsiteY3" fmla="*/ 0 h 10000"/>
                <a:gd name="connsiteX4" fmla="*/ 0 w 10000"/>
                <a:gd name="connsiteY4" fmla="*/ 1015 h 10000"/>
                <a:gd name="connsiteX0" fmla="*/ 243 w 10243"/>
                <a:gd name="connsiteY0" fmla="*/ 1015 h 7931"/>
                <a:gd name="connsiteX1" fmla="*/ 0 w 10243"/>
                <a:gd name="connsiteY1" fmla="*/ 7931 h 7931"/>
                <a:gd name="connsiteX2" fmla="*/ 10243 w 10243"/>
                <a:gd name="connsiteY2" fmla="*/ 7620 h 7931"/>
                <a:gd name="connsiteX3" fmla="*/ 8323 w 10243"/>
                <a:gd name="connsiteY3" fmla="*/ 0 h 7931"/>
                <a:gd name="connsiteX4" fmla="*/ 243 w 10243"/>
                <a:gd name="connsiteY4" fmla="*/ 1015 h 7931"/>
                <a:gd name="connsiteX0" fmla="*/ 37 w 10000"/>
                <a:gd name="connsiteY0" fmla="*/ 990 h 10000"/>
                <a:gd name="connsiteX1" fmla="*/ 0 w 10000"/>
                <a:gd name="connsiteY1" fmla="*/ 10000 h 10000"/>
                <a:gd name="connsiteX2" fmla="*/ 10000 w 10000"/>
                <a:gd name="connsiteY2" fmla="*/ 9608 h 10000"/>
                <a:gd name="connsiteX3" fmla="*/ 8126 w 10000"/>
                <a:gd name="connsiteY3" fmla="*/ 0 h 10000"/>
                <a:gd name="connsiteX4" fmla="*/ 37 w 10000"/>
                <a:gd name="connsiteY4" fmla="*/ 990 h 10000"/>
                <a:gd name="connsiteX0" fmla="*/ 37 w 10000"/>
                <a:gd name="connsiteY0" fmla="*/ 990 h 10000"/>
                <a:gd name="connsiteX1" fmla="*/ 0 w 10000"/>
                <a:gd name="connsiteY1" fmla="*/ 10000 h 10000"/>
                <a:gd name="connsiteX2" fmla="*/ 10000 w 10000"/>
                <a:gd name="connsiteY2" fmla="*/ 9608 h 10000"/>
                <a:gd name="connsiteX3" fmla="*/ 8126 w 10000"/>
                <a:gd name="connsiteY3" fmla="*/ 0 h 10000"/>
                <a:gd name="connsiteX4" fmla="*/ 37 w 10000"/>
                <a:gd name="connsiteY4" fmla="*/ 990 h 10000"/>
                <a:gd name="connsiteX0" fmla="*/ 37 w 10000"/>
                <a:gd name="connsiteY0" fmla="*/ 121 h 9131"/>
                <a:gd name="connsiteX1" fmla="*/ 0 w 10000"/>
                <a:gd name="connsiteY1" fmla="*/ 9131 h 9131"/>
                <a:gd name="connsiteX2" fmla="*/ 10000 w 10000"/>
                <a:gd name="connsiteY2" fmla="*/ 8739 h 9131"/>
                <a:gd name="connsiteX3" fmla="*/ 8627 w 10000"/>
                <a:gd name="connsiteY3" fmla="*/ 0 h 9131"/>
                <a:gd name="connsiteX4" fmla="*/ 37 w 10000"/>
                <a:gd name="connsiteY4" fmla="*/ 121 h 9131"/>
                <a:gd name="connsiteX0" fmla="*/ 37 w 8705"/>
                <a:gd name="connsiteY0" fmla="*/ 133 h 10364"/>
                <a:gd name="connsiteX1" fmla="*/ 0 w 8705"/>
                <a:gd name="connsiteY1" fmla="*/ 10000 h 10364"/>
                <a:gd name="connsiteX2" fmla="*/ 8397 w 8705"/>
                <a:gd name="connsiteY2" fmla="*/ 10364 h 10364"/>
                <a:gd name="connsiteX3" fmla="*/ 8627 w 8705"/>
                <a:gd name="connsiteY3" fmla="*/ 0 h 10364"/>
                <a:gd name="connsiteX4" fmla="*/ 37 w 8705"/>
                <a:gd name="connsiteY4" fmla="*/ 133 h 10364"/>
                <a:gd name="connsiteX0" fmla="*/ 43 w 9910"/>
                <a:gd name="connsiteY0" fmla="*/ 128 h 10000"/>
                <a:gd name="connsiteX1" fmla="*/ 0 w 9910"/>
                <a:gd name="connsiteY1" fmla="*/ 9649 h 10000"/>
                <a:gd name="connsiteX2" fmla="*/ 9646 w 9910"/>
                <a:gd name="connsiteY2" fmla="*/ 10000 h 10000"/>
                <a:gd name="connsiteX3" fmla="*/ 9910 w 9910"/>
                <a:gd name="connsiteY3" fmla="*/ 0 h 10000"/>
                <a:gd name="connsiteX4" fmla="*/ 43 w 9910"/>
                <a:gd name="connsiteY4" fmla="*/ 128 h 10000"/>
                <a:gd name="connsiteX0" fmla="*/ 43 w 9734"/>
                <a:gd name="connsiteY0" fmla="*/ 128 h 10000"/>
                <a:gd name="connsiteX1" fmla="*/ 0 w 9734"/>
                <a:gd name="connsiteY1" fmla="*/ 9649 h 10000"/>
                <a:gd name="connsiteX2" fmla="*/ 9734 w 9734"/>
                <a:gd name="connsiteY2" fmla="*/ 10000 h 10000"/>
                <a:gd name="connsiteX3" fmla="*/ 9651 w 9734"/>
                <a:gd name="connsiteY3" fmla="*/ 0 h 10000"/>
                <a:gd name="connsiteX4" fmla="*/ 43 w 9734"/>
                <a:gd name="connsiteY4" fmla="*/ 128 h 10000"/>
                <a:gd name="connsiteX0" fmla="*/ 44 w 9920"/>
                <a:gd name="connsiteY0" fmla="*/ 128 h 9694"/>
                <a:gd name="connsiteX1" fmla="*/ 0 w 9920"/>
                <a:gd name="connsiteY1" fmla="*/ 9649 h 9694"/>
                <a:gd name="connsiteX2" fmla="*/ 9881 w 9920"/>
                <a:gd name="connsiteY2" fmla="*/ 9694 h 9694"/>
                <a:gd name="connsiteX3" fmla="*/ 9915 w 9920"/>
                <a:gd name="connsiteY3" fmla="*/ 0 h 9694"/>
                <a:gd name="connsiteX4" fmla="*/ 44 w 9920"/>
                <a:gd name="connsiteY4" fmla="*/ 128 h 9694"/>
                <a:gd name="connsiteX0" fmla="*/ 44 w 10000"/>
                <a:gd name="connsiteY0" fmla="*/ 0 h 9868"/>
                <a:gd name="connsiteX1" fmla="*/ 0 w 10000"/>
                <a:gd name="connsiteY1" fmla="*/ 9822 h 9868"/>
                <a:gd name="connsiteX2" fmla="*/ 9961 w 10000"/>
                <a:gd name="connsiteY2" fmla="*/ 9868 h 9868"/>
                <a:gd name="connsiteX3" fmla="*/ 9995 w 10000"/>
                <a:gd name="connsiteY3" fmla="*/ 342 h 9868"/>
                <a:gd name="connsiteX4" fmla="*/ 44 w 10000"/>
                <a:gd name="connsiteY4" fmla="*/ 0 h 9868"/>
                <a:gd name="connsiteX0" fmla="*/ 44 w 10000"/>
                <a:gd name="connsiteY0" fmla="*/ 0 h 10000"/>
                <a:gd name="connsiteX1" fmla="*/ 0 w 10000"/>
                <a:gd name="connsiteY1" fmla="*/ 9953 h 10000"/>
                <a:gd name="connsiteX2" fmla="*/ 9961 w 10000"/>
                <a:gd name="connsiteY2" fmla="*/ 10000 h 10000"/>
                <a:gd name="connsiteX3" fmla="*/ 9995 w 10000"/>
                <a:gd name="connsiteY3" fmla="*/ 27 h 10000"/>
                <a:gd name="connsiteX4" fmla="*/ 44 w 10000"/>
                <a:gd name="connsiteY4" fmla="*/ 0 h 10000"/>
                <a:gd name="connsiteX0" fmla="*/ 44 w 10081"/>
                <a:gd name="connsiteY0" fmla="*/ 0 h 10000"/>
                <a:gd name="connsiteX1" fmla="*/ 0 w 10081"/>
                <a:gd name="connsiteY1" fmla="*/ 9953 h 10000"/>
                <a:gd name="connsiteX2" fmla="*/ 10081 w 10081"/>
                <a:gd name="connsiteY2" fmla="*/ 10000 h 10000"/>
                <a:gd name="connsiteX3" fmla="*/ 9995 w 10081"/>
                <a:gd name="connsiteY3" fmla="*/ 27 h 10000"/>
                <a:gd name="connsiteX4" fmla="*/ 44 w 10081"/>
                <a:gd name="connsiteY4" fmla="*/ 0 h 10000"/>
                <a:gd name="connsiteX0" fmla="*/ 0 w 11816"/>
                <a:gd name="connsiteY0" fmla="*/ 3174 h 9974"/>
                <a:gd name="connsiteX1" fmla="*/ 1735 w 11816"/>
                <a:gd name="connsiteY1" fmla="*/ 9927 h 9974"/>
                <a:gd name="connsiteX2" fmla="*/ 11816 w 11816"/>
                <a:gd name="connsiteY2" fmla="*/ 9974 h 9974"/>
                <a:gd name="connsiteX3" fmla="*/ 11730 w 11816"/>
                <a:gd name="connsiteY3" fmla="*/ 1 h 9974"/>
                <a:gd name="connsiteX4" fmla="*/ 0 w 11816"/>
                <a:gd name="connsiteY4" fmla="*/ 3174 h 9974"/>
                <a:gd name="connsiteX0" fmla="*/ 0 w 10000"/>
                <a:gd name="connsiteY0" fmla="*/ 5427 h 12245"/>
                <a:gd name="connsiteX1" fmla="*/ 1468 w 10000"/>
                <a:gd name="connsiteY1" fmla="*/ 12198 h 12245"/>
                <a:gd name="connsiteX2" fmla="*/ 10000 w 10000"/>
                <a:gd name="connsiteY2" fmla="*/ 12245 h 12245"/>
                <a:gd name="connsiteX3" fmla="*/ 7217 w 10000"/>
                <a:gd name="connsiteY3" fmla="*/ 0 h 12245"/>
                <a:gd name="connsiteX4" fmla="*/ 0 w 10000"/>
                <a:gd name="connsiteY4" fmla="*/ 5427 h 12245"/>
                <a:gd name="connsiteX0" fmla="*/ 0 w 10000"/>
                <a:gd name="connsiteY0" fmla="*/ 5427 h 16048"/>
                <a:gd name="connsiteX1" fmla="*/ 4278 w 10000"/>
                <a:gd name="connsiteY1" fmla="*/ 16048 h 16048"/>
                <a:gd name="connsiteX2" fmla="*/ 10000 w 10000"/>
                <a:gd name="connsiteY2" fmla="*/ 12245 h 16048"/>
                <a:gd name="connsiteX3" fmla="*/ 7217 w 10000"/>
                <a:gd name="connsiteY3" fmla="*/ 0 h 16048"/>
                <a:gd name="connsiteX4" fmla="*/ 0 w 10000"/>
                <a:gd name="connsiteY4" fmla="*/ 5427 h 16048"/>
                <a:gd name="connsiteX0" fmla="*/ 0 w 11606"/>
                <a:gd name="connsiteY0" fmla="*/ 5427 h 16048"/>
                <a:gd name="connsiteX1" fmla="*/ 4278 w 11606"/>
                <a:gd name="connsiteY1" fmla="*/ 16048 h 16048"/>
                <a:gd name="connsiteX2" fmla="*/ 11606 w 11606"/>
                <a:gd name="connsiteY2" fmla="*/ 10320 h 16048"/>
                <a:gd name="connsiteX3" fmla="*/ 7217 w 11606"/>
                <a:gd name="connsiteY3" fmla="*/ 0 h 16048"/>
                <a:gd name="connsiteX4" fmla="*/ 0 w 11606"/>
                <a:gd name="connsiteY4" fmla="*/ 5427 h 16048"/>
                <a:gd name="connsiteX0" fmla="*/ 0 w 11606"/>
                <a:gd name="connsiteY0" fmla="*/ 5427 h 16048"/>
                <a:gd name="connsiteX1" fmla="*/ 4278 w 11606"/>
                <a:gd name="connsiteY1" fmla="*/ 16048 h 16048"/>
                <a:gd name="connsiteX2" fmla="*/ 11606 w 11606"/>
                <a:gd name="connsiteY2" fmla="*/ 10320 h 16048"/>
                <a:gd name="connsiteX3" fmla="*/ 7217 w 11606"/>
                <a:gd name="connsiteY3" fmla="*/ 0 h 16048"/>
                <a:gd name="connsiteX4" fmla="*/ 0 w 11606"/>
                <a:gd name="connsiteY4" fmla="*/ 5427 h 16048"/>
                <a:gd name="connsiteX0" fmla="*/ 0 w 11606"/>
                <a:gd name="connsiteY0" fmla="*/ 5427 h 16048"/>
                <a:gd name="connsiteX1" fmla="*/ 4278 w 11606"/>
                <a:gd name="connsiteY1" fmla="*/ 16048 h 16048"/>
                <a:gd name="connsiteX2" fmla="*/ 11606 w 11606"/>
                <a:gd name="connsiteY2" fmla="*/ 10320 h 16048"/>
                <a:gd name="connsiteX3" fmla="*/ 7217 w 11606"/>
                <a:gd name="connsiteY3" fmla="*/ 0 h 16048"/>
                <a:gd name="connsiteX4" fmla="*/ 0 w 11606"/>
                <a:gd name="connsiteY4" fmla="*/ 5427 h 16048"/>
                <a:gd name="connsiteX0" fmla="*/ 0 w 11606"/>
                <a:gd name="connsiteY0" fmla="*/ 5427 h 16048"/>
                <a:gd name="connsiteX1" fmla="*/ 4278 w 11606"/>
                <a:gd name="connsiteY1" fmla="*/ 16048 h 16048"/>
                <a:gd name="connsiteX2" fmla="*/ 11606 w 11606"/>
                <a:gd name="connsiteY2" fmla="*/ 10320 h 16048"/>
                <a:gd name="connsiteX3" fmla="*/ 7217 w 11606"/>
                <a:gd name="connsiteY3" fmla="*/ 0 h 16048"/>
                <a:gd name="connsiteX4" fmla="*/ 0 w 11606"/>
                <a:gd name="connsiteY4" fmla="*/ 5427 h 16048"/>
                <a:gd name="connsiteX0" fmla="*/ 0 w 11606"/>
                <a:gd name="connsiteY0" fmla="*/ 5908 h 16529"/>
                <a:gd name="connsiteX1" fmla="*/ 4278 w 11606"/>
                <a:gd name="connsiteY1" fmla="*/ 16529 h 16529"/>
                <a:gd name="connsiteX2" fmla="*/ 11606 w 11606"/>
                <a:gd name="connsiteY2" fmla="*/ 10801 h 16529"/>
                <a:gd name="connsiteX3" fmla="*/ 6916 w 11606"/>
                <a:gd name="connsiteY3" fmla="*/ 0 h 16529"/>
                <a:gd name="connsiteX4" fmla="*/ 0 w 11606"/>
                <a:gd name="connsiteY4" fmla="*/ 5908 h 16529"/>
                <a:gd name="connsiteX0" fmla="*/ 0 w 11606"/>
                <a:gd name="connsiteY0" fmla="*/ 5908 h 16529"/>
                <a:gd name="connsiteX1" fmla="*/ 4278 w 11606"/>
                <a:gd name="connsiteY1" fmla="*/ 16529 h 16529"/>
                <a:gd name="connsiteX2" fmla="*/ 11606 w 11606"/>
                <a:gd name="connsiteY2" fmla="*/ 10801 h 16529"/>
                <a:gd name="connsiteX3" fmla="*/ 7117 w 11606"/>
                <a:gd name="connsiteY3" fmla="*/ 0 h 16529"/>
                <a:gd name="connsiteX4" fmla="*/ 0 w 11606"/>
                <a:gd name="connsiteY4" fmla="*/ 5908 h 16529"/>
                <a:gd name="connsiteX0" fmla="*/ 0 w 11405"/>
                <a:gd name="connsiteY0" fmla="*/ 6389 h 16529"/>
                <a:gd name="connsiteX1" fmla="*/ 4077 w 11405"/>
                <a:gd name="connsiteY1" fmla="*/ 16529 h 16529"/>
                <a:gd name="connsiteX2" fmla="*/ 11405 w 11405"/>
                <a:gd name="connsiteY2" fmla="*/ 10801 h 16529"/>
                <a:gd name="connsiteX3" fmla="*/ 6916 w 11405"/>
                <a:gd name="connsiteY3" fmla="*/ 0 h 16529"/>
                <a:gd name="connsiteX4" fmla="*/ 0 w 11405"/>
                <a:gd name="connsiteY4" fmla="*/ 6389 h 16529"/>
                <a:gd name="connsiteX0" fmla="*/ 0 w 11405"/>
                <a:gd name="connsiteY0" fmla="*/ 6389 h 16529"/>
                <a:gd name="connsiteX1" fmla="*/ 4077 w 11405"/>
                <a:gd name="connsiteY1" fmla="*/ 16529 h 16529"/>
                <a:gd name="connsiteX2" fmla="*/ 11405 w 11405"/>
                <a:gd name="connsiteY2" fmla="*/ 10801 h 16529"/>
                <a:gd name="connsiteX3" fmla="*/ 6916 w 11405"/>
                <a:gd name="connsiteY3" fmla="*/ 0 h 16529"/>
                <a:gd name="connsiteX4" fmla="*/ 0 w 11405"/>
                <a:gd name="connsiteY4" fmla="*/ 6389 h 16529"/>
                <a:gd name="connsiteX0" fmla="*/ 0 w 11405"/>
                <a:gd name="connsiteY0" fmla="*/ 6389 h 16529"/>
                <a:gd name="connsiteX1" fmla="*/ 4077 w 11405"/>
                <a:gd name="connsiteY1" fmla="*/ 16529 h 16529"/>
                <a:gd name="connsiteX2" fmla="*/ 11405 w 11405"/>
                <a:gd name="connsiteY2" fmla="*/ 10801 h 16529"/>
                <a:gd name="connsiteX3" fmla="*/ 6916 w 11405"/>
                <a:gd name="connsiteY3" fmla="*/ 0 h 16529"/>
                <a:gd name="connsiteX4" fmla="*/ 0 w 11405"/>
                <a:gd name="connsiteY4" fmla="*/ 6389 h 16529"/>
                <a:gd name="connsiteX0" fmla="*/ 0 w 11505"/>
                <a:gd name="connsiteY0" fmla="*/ 6229 h 16529"/>
                <a:gd name="connsiteX1" fmla="*/ 4177 w 11505"/>
                <a:gd name="connsiteY1" fmla="*/ 16529 h 16529"/>
                <a:gd name="connsiteX2" fmla="*/ 11505 w 11505"/>
                <a:gd name="connsiteY2" fmla="*/ 10801 h 16529"/>
                <a:gd name="connsiteX3" fmla="*/ 7016 w 11505"/>
                <a:gd name="connsiteY3" fmla="*/ 0 h 16529"/>
                <a:gd name="connsiteX4" fmla="*/ 0 w 11505"/>
                <a:gd name="connsiteY4" fmla="*/ 6229 h 16529"/>
                <a:gd name="connsiteX0" fmla="*/ 0 w 11505"/>
                <a:gd name="connsiteY0" fmla="*/ 1096 h 11396"/>
                <a:gd name="connsiteX1" fmla="*/ 4177 w 11505"/>
                <a:gd name="connsiteY1" fmla="*/ 11396 h 11396"/>
                <a:gd name="connsiteX2" fmla="*/ 11505 w 11505"/>
                <a:gd name="connsiteY2" fmla="*/ 5668 h 11396"/>
                <a:gd name="connsiteX3" fmla="*/ 6815 w 11505"/>
                <a:gd name="connsiteY3" fmla="*/ 0 h 11396"/>
                <a:gd name="connsiteX4" fmla="*/ 0 w 11505"/>
                <a:gd name="connsiteY4" fmla="*/ 1096 h 11396"/>
                <a:gd name="connsiteX0" fmla="*/ 0 w 11505"/>
                <a:gd name="connsiteY0" fmla="*/ 6069 h 16369"/>
                <a:gd name="connsiteX1" fmla="*/ 4177 w 11505"/>
                <a:gd name="connsiteY1" fmla="*/ 16369 h 16369"/>
                <a:gd name="connsiteX2" fmla="*/ 11505 w 11505"/>
                <a:gd name="connsiteY2" fmla="*/ 10641 h 16369"/>
                <a:gd name="connsiteX3" fmla="*/ 6915 w 11505"/>
                <a:gd name="connsiteY3" fmla="*/ 0 h 16369"/>
                <a:gd name="connsiteX4" fmla="*/ 0 w 11505"/>
                <a:gd name="connsiteY4" fmla="*/ 6069 h 16369"/>
                <a:gd name="connsiteX0" fmla="*/ 0 w 10501"/>
                <a:gd name="connsiteY0" fmla="*/ 6069 h 16369"/>
                <a:gd name="connsiteX1" fmla="*/ 4177 w 10501"/>
                <a:gd name="connsiteY1" fmla="*/ 16369 h 16369"/>
                <a:gd name="connsiteX2" fmla="*/ 10501 w 10501"/>
                <a:gd name="connsiteY2" fmla="*/ 11283 h 16369"/>
                <a:gd name="connsiteX3" fmla="*/ 6915 w 10501"/>
                <a:gd name="connsiteY3" fmla="*/ 0 h 16369"/>
                <a:gd name="connsiteX4" fmla="*/ 0 w 10501"/>
                <a:gd name="connsiteY4" fmla="*/ 6069 h 16369"/>
                <a:gd name="connsiteX0" fmla="*/ 0 w 11304"/>
                <a:gd name="connsiteY0" fmla="*/ 6069 h 16369"/>
                <a:gd name="connsiteX1" fmla="*/ 4177 w 11304"/>
                <a:gd name="connsiteY1" fmla="*/ 16369 h 16369"/>
                <a:gd name="connsiteX2" fmla="*/ 11304 w 11304"/>
                <a:gd name="connsiteY2" fmla="*/ 10481 h 16369"/>
                <a:gd name="connsiteX3" fmla="*/ 6915 w 11304"/>
                <a:gd name="connsiteY3" fmla="*/ 0 h 16369"/>
                <a:gd name="connsiteX4" fmla="*/ 0 w 11304"/>
                <a:gd name="connsiteY4" fmla="*/ 6069 h 16369"/>
                <a:gd name="connsiteX0" fmla="*/ 0 w 11304"/>
                <a:gd name="connsiteY0" fmla="*/ 6466 h 16766"/>
                <a:gd name="connsiteX1" fmla="*/ 4177 w 11304"/>
                <a:gd name="connsiteY1" fmla="*/ 16766 h 16766"/>
                <a:gd name="connsiteX2" fmla="*/ 11304 w 11304"/>
                <a:gd name="connsiteY2" fmla="*/ 10878 h 16766"/>
                <a:gd name="connsiteX3" fmla="*/ 6998 w 11304"/>
                <a:gd name="connsiteY3" fmla="*/ 0 h 16766"/>
                <a:gd name="connsiteX4" fmla="*/ 0 w 11304"/>
                <a:gd name="connsiteY4" fmla="*/ 6466 h 16766"/>
                <a:gd name="connsiteX0" fmla="*/ 0 w 11387"/>
                <a:gd name="connsiteY0" fmla="*/ 6466 h 16766"/>
                <a:gd name="connsiteX1" fmla="*/ 4260 w 11387"/>
                <a:gd name="connsiteY1" fmla="*/ 16766 h 16766"/>
                <a:gd name="connsiteX2" fmla="*/ 11387 w 11387"/>
                <a:gd name="connsiteY2" fmla="*/ 10878 h 16766"/>
                <a:gd name="connsiteX3" fmla="*/ 7081 w 11387"/>
                <a:gd name="connsiteY3" fmla="*/ 0 h 16766"/>
                <a:gd name="connsiteX4" fmla="*/ 0 w 11387"/>
                <a:gd name="connsiteY4" fmla="*/ 6466 h 16766"/>
                <a:gd name="connsiteX0" fmla="*/ 0 w 11387"/>
                <a:gd name="connsiteY0" fmla="*/ 6466 h 16766"/>
                <a:gd name="connsiteX1" fmla="*/ 4260 w 11387"/>
                <a:gd name="connsiteY1" fmla="*/ 16766 h 16766"/>
                <a:gd name="connsiteX2" fmla="*/ 11387 w 11387"/>
                <a:gd name="connsiteY2" fmla="*/ 10878 h 16766"/>
                <a:gd name="connsiteX3" fmla="*/ 7081 w 11387"/>
                <a:gd name="connsiteY3" fmla="*/ 0 h 16766"/>
                <a:gd name="connsiteX4" fmla="*/ 5347 w 11387"/>
                <a:gd name="connsiteY4" fmla="*/ 1111 h 16766"/>
                <a:gd name="connsiteX5" fmla="*/ 0 w 11387"/>
                <a:gd name="connsiteY5" fmla="*/ 6466 h 16766"/>
                <a:gd name="connsiteX0" fmla="*/ 0 w 11387"/>
                <a:gd name="connsiteY0" fmla="*/ 6466 h 16766"/>
                <a:gd name="connsiteX1" fmla="*/ 4260 w 11387"/>
                <a:gd name="connsiteY1" fmla="*/ 16766 h 16766"/>
                <a:gd name="connsiteX2" fmla="*/ 11387 w 11387"/>
                <a:gd name="connsiteY2" fmla="*/ 10878 h 16766"/>
                <a:gd name="connsiteX3" fmla="*/ 7081 w 11387"/>
                <a:gd name="connsiteY3" fmla="*/ 0 h 16766"/>
                <a:gd name="connsiteX4" fmla="*/ 5347 w 11387"/>
                <a:gd name="connsiteY4" fmla="*/ 1111 h 16766"/>
                <a:gd name="connsiteX5" fmla="*/ 3904 w 11387"/>
                <a:gd name="connsiteY5" fmla="*/ 1812 h 16766"/>
                <a:gd name="connsiteX6" fmla="*/ 0 w 11387"/>
                <a:gd name="connsiteY6" fmla="*/ 6466 h 16766"/>
                <a:gd name="connsiteX0" fmla="*/ 0 w 11387"/>
                <a:gd name="connsiteY0" fmla="*/ 6466 h 16766"/>
                <a:gd name="connsiteX1" fmla="*/ 4260 w 11387"/>
                <a:gd name="connsiteY1" fmla="*/ 16766 h 16766"/>
                <a:gd name="connsiteX2" fmla="*/ 11387 w 11387"/>
                <a:gd name="connsiteY2" fmla="*/ 10878 h 16766"/>
                <a:gd name="connsiteX3" fmla="*/ 7081 w 11387"/>
                <a:gd name="connsiteY3" fmla="*/ 0 h 16766"/>
                <a:gd name="connsiteX4" fmla="*/ 5347 w 11387"/>
                <a:gd name="connsiteY4" fmla="*/ 1111 h 16766"/>
                <a:gd name="connsiteX5" fmla="*/ 3904 w 11387"/>
                <a:gd name="connsiteY5" fmla="*/ 1812 h 16766"/>
                <a:gd name="connsiteX6" fmla="*/ 2273 w 11387"/>
                <a:gd name="connsiteY6" fmla="*/ 1913 h 16766"/>
                <a:gd name="connsiteX7" fmla="*/ 0 w 11387"/>
                <a:gd name="connsiteY7" fmla="*/ 6466 h 16766"/>
                <a:gd name="connsiteX0" fmla="*/ 0 w 11387"/>
                <a:gd name="connsiteY0" fmla="*/ 6466 h 16766"/>
                <a:gd name="connsiteX1" fmla="*/ 4260 w 11387"/>
                <a:gd name="connsiteY1" fmla="*/ 16766 h 16766"/>
                <a:gd name="connsiteX2" fmla="*/ 11387 w 11387"/>
                <a:gd name="connsiteY2" fmla="*/ 10878 h 16766"/>
                <a:gd name="connsiteX3" fmla="*/ 7081 w 11387"/>
                <a:gd name="connsiteY3" fmla="*/ 0 h 16766"/>
                <a:gd name="connsiteX4" fmla="*/ 5347 w 11387"/>
                <a:gd name="connsiteY4" fmla="*/ 1111 h 16766"/>
                <a:gd name="connsiteX5" fmla="*/ 3904 w 11387"/>
                <a:gd name="connsiteY5" fmla="*/ 1812 h 16766"/>
                <a:gd name="connsiteX6" fmla="*/ 2273 w 11387"/>
                <a:gd name="connsiteY6" fmla="*/ 1913 h 16766"/>
                <a:gd name="connsiteX7" fmla="*/ 517 w 11387"/>
                <a:gd name="connsiteY7" fmla="*/ 3216 h 16766"/>
                <a:gd name="connsiteX8" fmla="*/ 0 w 11387"/>
                <a:gd name="connsiteY8" fmla="*/ 6466 h 16766"/>
                <a:gd name="connsiteX0" fmla="*/ 0 w 20546"/>
                <a:gd name="connsiteY0" fmla="*/ 11880 h 16766"/>
                <a:gd name="connsiteX1" fmla="*/ 13419 w 20546"/>
                <a:gd name="connsiteY1" fmla="*/ 16766 h 16766"/>
                <a:gd name="connsiteX2" fmla="*/ 20546 w 20546"/>
                <a:gd name="connsiteY2" fmla="*/ 10878 h 16766"/>
                <a:gd name="connsiteX3" fmla="*/ 16240 w 20546"/>
                <a:gd name="connsiteY3" fmla="*/ 0 h 16766"/>
                <a:gd name="connsiteX4" fmla="*/ 14506 w 20546"/>
                <a:gd name="connsiteY4" fmla="*/ 1111 h 16766"/>
                <a:gd name="connsiteX5" fmla="*/ 13063 w 20546"/>
                <a:gd name="connsiteY5" fmla="*/ 1812 h 16766"/>
                <a:gd name="connsiteX6" fmla="*/ 11432 w 20546"/>
                <a:gd name="connsiteY6" fmla="*/ 1913 h 16766"/>
                <a:gd name="connsiteX7" fmla="*/ 9676 w 20546"/>
                <a:gd name="connsiteY7" fmla="*/ 3216 h 16766"/>
                <a:gd name="connsiteX8" fmla="*/ 0 w 20546"/>
                <a:gd name="connsiteY8" fmla="*/ 11880 h 16766"/>
                <a:gd name="connsiteX0" fmla="*/ 0 w 20546"/>
                <a:gd name="connsiteY0" fmla="*/ 11880 h 16766"/>
                <a:gd name="connsiteX1" fmla="*/ 13419 w 20546"/>
                <a:gd name="connsiteY1" fmla="*/ 16766 h 16766"/>
                <a:gd name="connsiteX2" fmla="*/ 20546 w 20546"/>
                <a:gd name="connsiteY2" fmla="*/ 10878 h 16766"/>
                <a:gd name="connsiteX3" fmla="*/ 16240 w 20546"/>
                <a:gd name="connsiteY3" fmla="*/ 0 h 16766"/>
                <a:gd name="connsiteX4" fmla="*/ 14506 w 20546"/>
                <a:gd name="connsiteY4" fmla="*/ 1111 h 16766"/>
                <a:gd name="connsiteX5" fmla="*/ 13063 w 20546"/>
                <a:gd name="connsiteY5" fmla="*/ 1812 h 16766"/>
                <a:gd name="connsiteX6" fmla="*/ 11432 w 20546"/>
                <a:gd name="connsiteY6" fmla="*/ 1913 h 16766"/>
                <a:gd name="connsiteX7" fmla="*/ 9676 w 20546"/>
                <a:gd name="connsiteY7" fmla="*/ 3216 h 16766"/>
                <a:gd name="connsiteX8" fmla="*/ 0 w 20546"/>
                <a:gd name="connsiteY8" fmla="*/ 11880 h 16766"/>
                <a:gd name="connsiteX0" fmla="*/ 0 w 20546"/>
                <a:gd name="connsiteY0" fmla="*/ 11880 h 17754"/>
                <a:gd name="connsiteX1" fmla="*/ 2022 w 20546"/>
                <a:gd name="connsiteY1" fmla="*/ 17754 h 17754"/>
                <a:gd name="connsiteX2" fmla="*/ 13419 w 20546"/>
                <a:gd name="connsiteY2" fmla="*/ 16766 h 17754"/>
                <a:gd name="connsiteX3" fmla="*/ 20546 w 20546"/>
                <a:gd name="connsiteY3" fmla="*/ 10878 h 17754"/>
                <a:gd name="connsiteX4" fmla="*/ 16240 w 20546"/>
                <a:gd name="connsiteY4" fmla="*/ 0 h 17754"/>
                <a:gd name="connsiteX5" fmla="*/ 14506 w 20546"/>
                <a:gd name="connsiteY5" fmla="*/ 1111 h 17754"/>
                <a:gd name="connsiteX6" fmla="*/ 13063 w 20546"/>
                <a:gd name="connsiteY6" fmla="*/ 1812 h 17754"/>
                <a:gd name="connsiteX7" fmla="*/ 11432 w 20546"/>
                <a:gd name="connsiteY7" fmla="*/ 1913 h 17754"/>
                <a:gd name="connsiteX8" fmla="*/ 9676 w 20546"/>
                <a:gd name="connsiteY8" fmla="*/ 3216 h 17754"/>
                <a:gd name="connsiteX9" fmla="*/ 0 w 20546"/>
                <a:gd name="connsiteY9" fmla="*/ 11880 h 17754"/>
                <a:gd name="connsiteX0" fmla="*/ 0 w 20546"/>
                <a:gd name="connsiteY0" fmla="*/ 11880 h 17754"/>
                <a:gd name="connsiteX1" fmla="*/ 2022 w 20546"/>
                <a:gd name="connsiteY1" fmla="*/ 17754 h 17754"/>
                <a:gd name="connsiteX2" fmla="*/ 13419 w 20546"/>
                <a:gd name="connsiteY2" fmla="*/ 16766 h 17754"/>
                <a:gd name="connsiteX3" fmla="*/ 20546 w 20546"/>
                <a:gd name="connsiteY3" fmla="*/ 10878 h 17754"/>
                <a:gd name="connsiteX4" fmla="*/ 16240 w 20546"/>
                <a:gd name="connsiteY4" fmla="*/ 0 h 17754"/>
                <a:gd name="connsiteX5" fmla="*/ 14506 w 20546"/>
                <a:gd name="connsiteY5" fmla="*/ 1111 h 17754"/>
                <a:gd name="connsiteX6" fmla="*/ 13063 w 20546"/>
                <a:gd name="connsiteY6" fmla="*/ 1812 h 17754"/>
                <a:gd name="connsiteX7" fmla="*/ 11432 w 20546"/>
                <a:gd name="connsiteY7" fmla="*/ 1913 h 17754"/>
                <a:gd name="connsiteX8" fmla="*/ 9676 w 20546"/>
                <a:gd name="connsiteY8" fmla="*/ 3216 h 17754"/>
                <a:gd name="connsiteX9" fmla="*/ 0 w 20546"/>
                <a:gd name="connsiteY9" fmla="*/ 11880 h 17754"/>
                <a:gd name="connsiteX0" fmla="*/ 0 w 20797"/>
                <a:gd name="connsiteY0" fmla="*/ 11980 h 17754"/>
                <a:gd name="connsiteX1" fmla="*/ 2273 w 20797"/>
                <a:gd name="connsiteY1" fmla="*/ 17754 h 17754"/>
                <a:gd name="connsiteX2" fmla="*/ 13670 w 20797"/>
                <a:gd name="connsiteY2" fmla="*/ 16766 h 17754"/>
                <a:gd name="connsiteX3" fmla="*/ 20797 w 20797"/>
                <a:gd name="connsiteY3" fmla="*/ 10878 h 17754"/>
                <a:gd name="connsiteX4" fmla="*/ 16491 w 20797"/>
                <a:gd name="connsiteY4" fmla="*/ 0 h 17754"/>
                <a:gd name="connsiteX5" fmla="*/ 14757 w 20797"/>
                <a:gd name="connsiteY5" fmla="*/ 1111 h 17754"/>
                <a:gd name="connsiteX6" fmla="*/ 13314 w 20797"/>
                <a:gd name="connsiteY6" fmla="*/ 1812 h 17754"/>
                <a:gd name="connsiteX7" fmla="*/ 11683 w 20797"/>
                <a:gd name="connsiteY7" fmla="*/ 1913 h 17754"/>
                <a:gd name="connsiteX8" fmla="*/ 9927 w 20797"/>
                <a:gd name="connsiteY8" fmla="*/ 3216 h 17754"/>
                <a:gd name="connsiteX9" fmla="*/ 0 w 20797"/>
                <a:gd name="connsiteY9" fmla="*/ 11980 h 17754"/>
                <a:gd name="connsiteX0" fmla="*/ 0 w 20797"/>
                <a:gd name="connsiteY0" fmla="*/ 11980 h 17754"/>
                <a:gd name="connsiteX1" fmla="*/ 2273 w 20797"/>
                <a:gd name="connsiteY1" fmla="*/ 17754 h 17754"/>
                <a:gd name="connsiteX2" fmla="*/ 11286 w 20797"/>
                <a:gd name="connsiteY2" fmla="*/ 8344 h 17754"/>
                <a:gd name="connsiteX3" fmla="*/ 20797 w 20797"/>
                <a:gd name="connsiteY3" fmla="*/ 10878 h 17754"/>
                <a:gd name="connsiteX4" fmla="*/ 16491 w 20797"/>
                <a:gd name="connsiteY4" fmla="*/ 0 h 17754"/>
                <a:gd name="connsiteX5" fmla="*/ 14757 w 20797"/>
                <a:gd name="connsiteY5" fmla="*/ 1111 h 17754"/>
                <a:gd name="connsiteX6" fmla="*/ 13314 w 20797"/>
                <a:gd name="connsiteY6" fmla="*/ 1812 h 17754"/>
                <a:gd name="connsiteX7" fmla="*/ 11683 w 20797"/>
                <a:gd name="connsiteY7" fmla="*/ 1913 h 17754"/>
                <a:gd name="connsiteX8" fmla="*/ 9927 w 20797"/>
                <a:gd name="connsiteY8" fmla="*/ 3216 h 17754"/>
                <a:gd name="connsiteX9" fmla="*/ 0 w 20797"/>
                <a:gd name="connsiteY9" fmla="*/ 11980 h 17754"/>
                <a:gd name="connsiteX0" fmla="*/ 0 w 17849"/>
                <a:gd name="connsiteY0" fmla="*/ 11980 h 17754"/>
                <a:gd name="connsiteX1" fmla="*/ 2273 w 17849"/>
                <a:gd name="connsiteY1" fmla="*/ 17754 h 17754"/>
                <a:gd name="connsiteX2" fmla="*/ 11286 w 17849"/>
                <a:gd name="connsiteY2" fmla="*/ 8344 h 17754"/>
                <a:gd name="connsiteX3" fmla="*/ 17849 w 17849"/>
                <a:gd name="connsiteY3" fmla="*/ 7770 h 17754"/>
                <a:gd name="connsiteX4" fmla="*/ 16491 w 17849"/>
                <a:gd name="connsiteY4" fmla="*/ 0 h 17754"/>
                <a:gd name="connsiteX5" fmla="*/ 14757 w 17849"/>
                <a:gd name="connsiteY5" fmla="*/ 1111 h 17754"/>
                <a:gd name="connsiteX6" fmla="*/ 13314 w 17849"/>
                <a:gd name="connsiteY6" fmla="*/ 1812 h 17754"/>
                <a:gd name="connsiteX7" fmla="*/ 11683 w 17849"/>
                <a:gd name="connsiteY7" fmla="*/ 1913 h 17754"/>
                <a:gd name="connsiteX8" fmla="*/ 9927 w 17849"/>
                <a:gd name="connsiteY8" fmla="*/ 3216 h 17754"/>
                <a:gd name="connsiteX9" fmla="*/ 0 w 17849"/>
                <a:gd name="connsiteY9" fmla="*/ 11980 h 17754"/>
                <a:gd name="connsiteX0" fmla="*/ 0 w 19856"/>
                <a:gd name="connsiteY0" fmla="*/ 11980 h 17754"/>
                <a:gd name="connsiteX1" fmla="*/ 2273 w 19856"/>
                <a:gd name="connsiteY1" fmla="*/ 17754 h 17754"/>
                <a:gd name="connsiteX2" fmla="*/ 11286 w 19856"/>
                <a:gd name="connsiteY2" fmla="*/ 8344 h 17754"/>
                <a:gd name="connsiteX3" fmla="*/ 19856 w 19856"/>
                <a:gd name="connsiteY3" fmla="*/ 8773 h 17754"/>
                <a:gd name="connsiteX4" fmla="*/ 16491 w 19856"/>
                <a:gd name="connsiteY4" fmla="*/ 0 h 17754"/>
                <a:gd name="connsiteX5" fmla="*/ 14757 w 19856"/>
                <a:gd name="connsiteY5" fmla="*/ 1111 h 17754"/>
                <a:gd name="connsiteX6" fmla="*/ 13314 w 19856"/>
                <a:gd name="connsiteY6" fmla="*/ 1812 h 17754"/>
                <a:gd name="connsiteX7" fmla="*/ 11683 w 19856"/>
                <a:gd name="connsiteY7" fmla="*/ 1913 h 17754"/>
                <a:gd name="connsiteX8" fmla="*/ 9927 w 19856"/>
                <a:gd name="connsiteY8" fmla="*/ 3216 h 17754"/>
                <a:gd name="connsiteX9" fmla="*/ 0 w 19856"/>
                <a:gd name="connsiteY9" fmla="*/ 11980 h 17754"/>
                <a:gd name="connsiteX0" fmla="*/ 0 w 19856"/>
                <a:gd name="connsiteY0" fmla="*/ 11980 h 17754"/>
                <a:gd name="connsiteX1" fmla="*/ 2273 w 19856"/>
                <a:gd name="connsiteY1" fmla="*/ 17754 h 17754"/>
                <a:gd name="connsiteX2" fmla="*/ 19856 w 19856"/>
                <a:gd name="connsiteY2" fmla="*/ 8773 h 17754"/>
                <a:gd name="connsiteX3" fmla="*/ 16491 w 19856"/>
                <a:gd name="connsiteY3" fmla="*/ 0 h 17754"/>
                <a:gd name="connsiteX4" fmla="*/ 14757 w 19856"/>
                <a:gd name="connsiteY4" fmla="*/ 1111 h 17754"/>
                <a:gd name="connsiteX5" fmla="*/ 13314 w 19856"/>
                <a:gd name="connsiteY5" fmla="*/ 1812 h 17754"/>
                <a:gd name="connsiteX6" fmla="*/ 11683 w 19856"/>
                <a:gd name="connsiteY6" fmla="*/ 1913 h 17754"/>
                <a:gd name="connsiteX7" fmla="*/ 9927 w 19856"/>
                <a:gd name="connsiteY7" fmla="*/ 3216 h 17754"/>
                <a:gd name="connsiteX8" fmla="*/ 0 w 19856"/>
                <a:gd name="connsiteY8" fmla="*/ 11980 h 17754"/>
                <a:gd name="connsiteX0" fmla="*/ 0 w 19856"/>
                <a:gd name="connsiteY0" fmla="*/ 11980 h 17754"/>
                <a:gd name="connsiteX1" fmla="*/ 2273 w 19856"/>
                <a:gd name="connsiteY1" fmla="*/ 17754 h 17754"/>
                <a:gd name="connsiteX2" fmla="*/ 19856 w 19856"/>
                <a:gd name="connsiteY2" fmla="*/ 8773 h 17754"/>
                <a:gd name="connsiteX3" fmla="*/ 16491 w 19856"/>
                <a:gd name="connsiteY3" fmla="*/ 0 h 17754"/>
                <a:gd name="connsiteX4" fmla="*/ 14757 w 19856"/>
                <a:gd name="connsiteY4" fmla="*/ 1111 h 17754"/>
                <a:gd name="connsiteX5" fmla="*/ 13314 w 19856"/>
                <a:gd name="connsiteY5" fmla="*/ 1812 h 17754"/>
                <a:gd name="connsiteX6" fmla="*/ 11683 w 19856"/>
                <a:gd name="connsiteY6" fmla="*/ 1913 h 17754"/>
                <a:gd name="connsiteX7" fmla="*/ 9927 w 19856"/>
                <a:gd name="connsiteY7" fmla="*/ 3216 h 17754"/>
                <a:gd name="connsiteX8" fmla="*/ 0 w 19856"/>
                <a:gd name="connsiteY8" fmla="*/ 11980 h 17754"/>
                <a:gd name="connsiteX0" fmla="*/ 0 w 19856"/>
                <a:gd name="connsiteY0" fmla="*/ 11980 h 17754"/>
                <a:gd name="connsiteX1" fmla="*/ 2273 w 19856"/>
                <a:gd name="connsiteY1" fmla="*/ 17754 h 17754"/>
                <a:gd name="connsiteX2" fmla="*/ 19856 w 19856"/>
                <a:gd name="connsiteY2" fmla="*/ 8773 h 17754"/>
                <a:gd name="connsiteX3" fmla="*/ 16491 w 19856"/>
                <a:gd name="connsiteY3" fmla="*/ 0 h 17754"/>
                <a:gd name="connsiteX4" fmla="*/ 14757 w 19856"/>
                <a:gd name="connsiteY4" fmla="*/ 1111 h 17754"/>
                <a:gd name="connsiteX5" fmla="*/ 13314 w 19856"/>
                <a:gd name="connsiteY5" fmla="*/ 1812 h 17754"/>
                <a:gd name="connsiteX6" fmla="*/ 11683 w 19856"/>
                <a:gd name="connsiteY6" fmla="*/ 1913 h 17754"/>
                <a:gd name="connsiteX7" fmla="*/ 9927 w 19856"/>
                <a:gd name="connsiteY7" fmla="*/ 3216 h 17754"/>
                <a:gd name="connsiteX8" fmla="*/ 0 w 19856"/>
                <a:gd name="connsiteY8" fmla="*/ 11980 h 17754"/>
                <a:gd name="connsiteX0" fmla="*/ 0 w 19856"/>
                <a:gd name="connsiteY0" fmla="*/ 11980 h 17754"/>
                <a:gd name="connsiteX1" fmla="*/ 2273 w 19856"/>
                <a:gd name="connsiteY1" fmla="*/ 17754 h 17754"/>
                <a:gd name="connsiteX2" fmla="*/ 19856 w 19856"/>
                <a:gd name="connsiteY2" fmla="*/ 8773 h 17754"/>
                <a:gd name="connsiteX3" fmla="*/ 16491 w 19856"/>
                <a:gd name="connsiteY3" fmla="*/ 0 h 17754"/>
                <a:gd name="connsiteX4" fmla="*/ 14757 w 19856"/>
                <a:gd name="connsiteY4" fmla="*/ 1111 h 17754"/>
                <a:gd name="connsiteX5" fmla="*/ 13314 w 19856"/>
                <a:gd name="connsiteY5" fmla="*/ 1812 h 17754"/>
                <a:gd name="connsiteX6" fmla="*/ 11683 w 19856"/>
                <a:gd name="connsiteY6" fmla="*/ 1913 h 17754"/>
                <a:gd name="connsiteX7" fmla="*/ 9927 w 19856"/>
                <a:gd name="connsiteY7" fmla="*/ 3216 h 17754"/>
                <a:gd name="connsiteX8" fmla="*/ 0 w 19856"/>
                <a:gd name="connsiteY8" fmla="*/ 11980 h 17754"/>
                <a:gd name="connsiteX0" fmla="*/ 0 w 19856"/>
                <a:gd name="connsiteY0" fmla="*/ 11980 h 17754"/>
                <a:gd name="connsiteX1" fmla="*/ 2273 w 19856"/>
                <a:gd name="connsiteY1" fmla="*/ 17754 h 17754"/>
                <a:gd name="connsiteX2" fmla="*/ 19856 w 19856"/>
                <a:gd name="connsiteY2" fmla="*/ 8773 h 17754"/>
                <a:gd name="connsiteX3" fmla="*/ 16491 w 19856"/>
                <a:gd name="connsiteY3" fmla="*/ 0 h 17754"/>
                <a:gd name="connsiteX4" fmla="*/ 14757 w 19856"/>
                <a:gd name="connsiteY4" fmla="*/ 1111 h 17754"/>
                <a:gd name="connsiteX5" fmla="*/ 13314 w 19856"/>
                <a:gd name="connsiteY5" fmla="*/ 1812 h 17754"/>
                <a:gd name="connsiteX6" fmla="*/ 11683 w 19856"/>
                <a:gd name="connsiteY6" fmla="*/ 1913 h 17754"/>
                <a:gd name="connsiteX7" fmla="*/ 9927 w 19856"/>
                <a:gd name="connsiteY7" fmla="*/ 3216 h 17754"/>
                <a:gd name="connsiteX8" fmla="*/ 0 w 19856"/>
                <a:gd name="connsiteY8" fmla="*/ 11980 h 177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856" h="17754">
                  <a:moveTo>
                    <a:pt x="0" y="11980"/>
                  </a:moveTo>
                  <a:lnTo>
                    <a:pt x="2273" y="17754"/>
                  </a:lnTo>
                  <a:lnTo>
                    <a:pt x="19856" y="8773"/>
                  </a:lnTo>
                  <a:lnTo>
                    <a:pt x="16491" y="0"/>
                  </a:lnTo>
                  <a:lnTo>
                    <a:pt x="14757" y="1111"/>
                  </a:lnTo>
                  <a:lnTo>
                    <a:pt x="13314" y="1812"/>
                  </a:lnTo>
                  <a:lnTo>
                    <a:pt x="11683" y="1913"/>
                  </a:lnTo>
                  <a:lnTo>
                    <a:pt x="9927" y="3216"/>
                  </a:lnTo>
                  <a:lnTo>
                    <a:pt x="0" y="11980"/>
                  </a:lnTo>
                  <a:close/>
                </a:path>
              </a:pathLst>
            </a:custGeom>
            <a:solidFill>
              <a:schemeClr val="accent1">
                <a:lumMod val="20000"/>
                <a:lumOff val="80000"/>
              </a:schemeClr>
            </a:solidFill>
            <a:ln w="34925">
              <a:noFill/>
              <a:prstDash val="sysDot"/>
              <a:round/>
              <a:headEnd/>
              <a:tailEnd/>
            </a:ln>
          </p:spPr>
          <p:txBody>
            <a:bodyPr lIns="74295" tIns="8891" rIns="74295" bIns="889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60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467" name="Freeform 9" descr="5%"/>
            <p:cNvSpPr>
              <a:spLocks/>
            </p:cNvSpPr>
            <p:nvPr/>
          </p:nvSpPr>
          <p:spPr bwMode="auto">
            <a:xfrm>
              <a:off x="6261106" y="1768255"/>
              <a:ext cx="314325" cy="247651"/>
            </a:xfrm>
            <a:custGeom>
              <a:avLst/>
              <a:gdLst>
                <a:gd name="T0" fmla="*/ 0 w 4893"/>
                <a:gd name="T1" fmla="*/ 2147483646 h 5974"/>
                <a:gd name="T2" fmla="*/ 2147483646 w 4893"/>
                <a:gd name="T3" fmla="*/ 2147483646 h 5974"/>
                <a:gd name="T4" fmla="*/ 2147483646 w 4893"/>
                <a:gd name="T5" fmla="*/ 2147483646 h 5974"/>
                <a:gd name="T6" fmla="*/ 2147483646 w 4893"/>
                <a:gd name="T7" fmla="*/ 0 h 5974"/>
                <a:gd name="T8" fmla="*/ 0 w 4893"/>
                <a:gd name="T9" fmla="*/ 2147483646 h 5974"/>
                <a:gd name="T10" fmla="*/ 0 60000 65536"/>
                <a:gd name="T11" fmla="*/ 0 60000 65536"/>
                <a:gd name="T12" fmla="*/ 0 60000 65536"/>
                <a:gd name="T13" fmla="*/ 0 60000 65536"/>
                <a:gd name="T14" fmla="*/ 0 60000 65536"/>
                <a:gd name="T15" fmla="*/ 0 w 4893"/>
                <a:gd name="T16" fmla="*/ 0 h 5974"/>
                <a:gd name="T17" fmla="*/ 4893 w 4893"/>
                <a:gd name="T18" fmla="*/ 5974 h 5974"/>
                <a:gd name="connsiteX0" fmla="*/ 0 w 12114"/>
                <a:gd name="connsiteY0" fmla="*/ 906 h 8925"/>
                <a:gd name="connsiteX1" fmla="*/ 6794 w 12114"/>
                <a:gd name="connsiteY1" fmla="*/ 8925 h 8925"/>
                <a:gd name="connsiteX2" fmla="*/ 12114 w 12114"/>
                <a:gd name="connsiteY2" fmla="*/ 6801 h 8925"/>
                <a:gd name="connsiteX3" fmla="*/ 9788 w 12114"/>
                <a:gd name="connsiteY3" fmla="*/ 0 h 8925"/>
                <a:gd name="connsiteX4" fmla="*/ 0 w 12114"/>
                <a:gd name="connsiteY4" fmla="*/ 906 h 8925"/>
                <a:gd name="connsiteX0" fmla="*/ 0 w 10000"/>
                <a:gd name="connsiteY0" fmla="*/ 1015 h 10000"/>
                <a:gd name="connsiteX1" fmla="*/ 5608 w 10000"/>
                <a:gd name="connsiteY1" fmla="*/ 10000 h 10000"/>
                <a:gd name="connsiteX2" fmla="*/ 10000 w 10000"/>
                <a:gd name="connsiteY2" fmla="*/ 7620 h 10000"/>
                <a:gd name="connsiteX3" fmla="*/ 8080 w 10000"/>
                <a:gd name="connsiteY3" fmla="*/ 0 h 10000"/>
                <a:gd name="connsiteX4" fmla="*/ 0 w 10000"/>
                <a:gd name="connsiteY4" fmla="*/ 1015 h 10000"/>
                <a:gd name="connsiteX0" fmla="*/ 243 w 10243"/>
                <a:gd name="connsiteY0" fmla="*/ 1015 h 7931"/>
                <a:gd name="connsiteX1" fmla="*/ 0 w 10243"/>
                <a:gd name="connsiteY1" fmla="*/ 7931 h 7931"/>
                <a:gd name="connsiteX2" fmla="*/ 10243 w 10243"/>
                <a:gd name="connsiteY2" fmla="*/ 7620 h 7931"/>
                <a:gd name="connsiteX3" fmla="*/ 8323 w 10243"/>
                <a:gd name="connsiteY3" fmla="*/ 0 h 7931"/>
                <a:gd name="connsiteX4" fmla="*/ 243 w 10243"/>
                <a:gd name="connsiteY4" fmla="*/ 1015 h 7931"/>
                <a:gd name="connsiteX0" fmla="*/ 37 w 10000"/>
                <a:gd name="connsiteY0" fmla="*/ 990 h 10000"/>
                <a:gd name="connsiteX1" fmla="*/ 0 w 10000"/>
                <a:gd name="connsiteY1" fmla="*/ 10000 h 10000"/>
                <a:gd name="connsiteX2" fmla="*/ 10000 w 10000"/>
                <a:gd name="connsiteY2" fmla="*/ 9608 h 10000"/>
                <a:gd name="connsiteX3" fmla="*/ 8126 w 10000"/>
                <a:gd name="connsiteY3" fmla="*/ 0 h 10000"/>
                <a:gd name="connsiteX4" fmla="*/ 37 w 10000"/>
                <a:gd name="connsiteY4" fmla="*/ 990 h 10000"/>
                <a:gd name="connsiteX0" fmla="*/ 37 w 10000"/>
                <a:gd name="connsiteY0" fmla="*/ 990 h 10000"/>
                <a:gd name="connsiteX1" fmla="*/ 0 w 10000"/>
                <a:gd name="connsiteY1" fmla="*/ 10000 h 10000"/>
                <a:gd name="connsiteX2" fmla="*/ 10000 w 10000"/>
                <a:gd name="connsiteY2" fmla="*/ 9608 h 10000"/>
                <a:gd name="connsiteX3" fmla="*/ 8126 w 10000"/>
                <a:gd name="connsiteY3" fmla="*/ 0 h 10000"/>
                <a:gd name="connsiteX4" fmla="*/ 37 w 10000"/>
                <a:gd name="connsiteY4" fmla="*/ 990 h 10000"/>
                <a:gd name="connsiteX0" fmla="*/ 37 w 10000"/>
                <a:gd name="connsiteY0" fmla="*/ 121 h 9131"/>
                <a:gd name="connsiteX1" fmla="*/ 0 w 10000"/>
                <a:gd name="connsiteY1" fmla="*/ 9131 h 9131"/>
                <a:gd name="connsiteX2" fmla="*/ 10000 w 10000"/>
                <a:gd name="connsiteY2" fmla="*/ 8739 h 9131"/>
                <a:gd name="connsiteX3" fmla="*/ 8627 w 10000"/>
                <a:gd name="connsiteY3" fmla="*/ 0 h 9131"/>
                <a:gd name="connsiteX4" fmla="*/ 37 w 10000"/>
                <a:gd name="connsiteY4" fmla="*/ 121 h 9131"/>
                <a:gd name="connsiteX0" fmla="*/ 37 w 8705"/>
                <a:gd name="connsiteY0" fmla="*/ 133 h 10364"/>
                <a:gd name="connsiteX1" fmla="*/ 0 w 8705"/>
                <a:gd name="connsiteY1" fmla="*/ 10000 h 10364"/>
                <a:gd name="connsiteX2" fmla="*/ 8397 w 8705"/>
                <a:gd name="connsiteY2" fmla="*/ 10364 h 10364"/>
                <a:gd name="connsiteX3" fmla="*/ 8627 w 8705"/>
                <a:gd name="connsiteY3" fmla="*/ 0 h 10364"/>
                <a:gd name="connsiteX4" fmla="*/ 37 w 8705"/>
                <a:gd name="connsiteY4" fmla="*/ 133 h 10364"/>
                <a:gd name="connsiteX0" fmla="*/ 43 w 9910"/>
                <a:gd name="connsiteY0" fmla="*/ 128 h 10000"/>
                <a:gd name="connsiteX1" fmla="*/ 0 w 9910"/>
                <a:gd name="connsiteY1" fmla="*/ 9649 h 10000"/>
                <a:gd name="connsiteX2" fmla="*/ 9646 w 9910"/>
                <a:gd name="connsiteY2" fmla="*/ 10000 h 10000"/>
                <a:gd name="connsiteX3" fmla="*/ 9910 w 9910"/>
                <a:gd name="connsiteY3" fmla="*/ 0 h 10000"/>
                <a:gd name="connsiteX4" fmla="*/ 43 w 9910"/>
                <a:gd name="connsiteY4" fmla="*/ 128 h 10000"/>
                <a:gd name="connsiteX0" fmla="*/ 43 w 9734"/>
                <a:gd name="connsiteY0" fmla="*/ 128 h 10000"/>
                <a:gd name="connsiteX1" fmla="*/ 0 w 9734"/>
                <a:gd name="connsiteY1" fmla="*/ 9649 h 10000"/>
                <a:gd name="connsiteX2" fmla="*/ 9734 w 9734"/>
                <a:gd name="connsiteY2" fmla="*/ 10000 h 10000"/>
                <a:gd name="connsiteX3" fmla="*/ 9651 w 9734"/>
                <a:gd name="connsiteY3" fmla="*/ 0 h 10000"/>
                <a:gd name="connsiteX4" fmla="*/ 43 w 9734"/>
                <a:gd name="connsiteY4" fmla="*/ 128 h 10000"/>
                <a:gd name="connsiteX0" fmla="*/ 44 w 9920"/>
                <a:gd name="connsiteY0" fmla="*/ 128 h 9694"/>
                <a:gd name="connsiteX1" fmla="*/ 0 w 9920"/>
                <a:gd name="connsiteY1" fmla="*/ 9649 h 9694"/>
                <a:gd name="connsiteX2" fmla="*/ 9881 w 9920"/>
                <a:gd name="connsiteY2" fmla="*/ 9694 h 9694"/>
                <a:gd name="connsiteX3" fmla="*/ 9915 w 9920"/>
                <a:gd name="connsiteY3" fmla="*/ 0 h 9694"/>
                <a:gd name="connsiteX4" fmla="*/ 44 w 9920"/>
                <a:gd name="connsiteY4" fmla="*/ 128 h 9694"/>
                <a:gd name="connsiteX0" fmla="*/ 44 w 10000"/>
                <a:gd name="connsiteY0" fmla="*/ 0 h 9868"/>
                <a:gd name="connsiteX1" fmla="*/ 0 w 10000"/>
                <a:gd name="connsiteY1" fmla="*/ 9822 h 9868"/>
                <a:gd name="connsiteX2" fmla="*/ 9961 w 10000"/>
                <a:gd name="connsiteY2" fmla="*/ 9868 h 9868"/>
                <a:gd name="connsiteX3" fmla="*/ 9995 w 10000"/>
                <a:gd name="connsiteY3" fmla="*/ 342 h 9868"/>
                <a:gd name="connsiteX4" fmla="*/ 44 w 10000"/>
                <a:gd name="connsiteY4" fmla="*/ 0 h 9868"/>
                <a:gd name="connsiteX0" fmla="*/ 44 w 10000"/>
                <a:gd name="connsiteY0" fmla="*/ 0 h 10000"/>
                <a:gd name="connsiteX1" fmla="*/ 0 w 10000"/>
                <a:gd name="connsiteY1" fmla="*/ 9953 h 10000"/>
                <a:gd name="connsiteX2" fmla="*/ 9961 w 10000"/>
                <a:gd name="connsiteY2" fmla="*/ 10000 h 10000"/>
                <a:gd name="connsiteX3" fmla="*/ 9995 w 10000"/>
                <a:gd name="connsiteY3" fmla="*/ 27 h 10000"/>
                <a:gd name="connsiteX4" fmla="*/ 44 w 10000"/>
                <a:gd name="connsiteY4" fmla="*/ 0 h 10000"/>
                <a:gd name="connsiteX0" fmla="*/ 44 w 10081"/>
                <a:gd name="connsiteY0" fmla="*/ 0 h 10000"/>
                <a:gd name="connsiteX1" fmla="*/ 0 w 10081"/>
                <a:gd name="connsiteY1" fmla="*/ 9953 h 10000"/>
                <a:gd name="connsiteX2" fmla="*/ 10081 w 10081"/>
                <a:gd name="connsiteY2" fmla="*/ 10000 h 10000"/>
                <a:gd name="connsiteX3" fmla="*/ 9995 w 10081"/>
                <a:gd name="connsiteY3" fmla="*/ 27 h 10000"/>
                <a:gd name="connsiteX4" fmla="*/ 44 w 10081"/>
                <a:gd name="connsiteY4" fmla="*/ 0 h 10000"/>
                <a:gd name="connsiteX0" fmla="*/ 0 w 11816"/>
                <a:gd name="connsiteY0" fmla="*/ 3174 h 9974"/>
                <a:gd name="connsiteX1" fmla="*/ 1735 w 11816"/>
                <a:gd name="connsiteY1" fmla="*/ 9927 h 9974"/>
                <a:gd name="connsiteX2" fmla="*/ 11816 w 11816"/>
                <a:gd name="connsiteY2" fmla="*/ 9974 h 9974"/>
                <a:gd name="connsiteX3" fmla="*/ 11730 w 11816"/>
                <a:gd name="connsiteY3" fmla="*/ 1 h 9974"/>
                <a:gd name="connsiteX4" fmla="*/ 0 w 11816"/>
                <a:gd name="connsiteY4" fmla="*/ 3174 h 9974"/>
                <a:gd name="connsiteX0" fmla="*/ 0 w 10000"/>
                <a:gd name="connsiteY0" fmla="*/ 5427 h 12245"/>
                <a:gd name="connsiteX1" fmla="*/ 1468 w 10000"/>
                <a:gd name="connsiteY1" fmla="*/ 12198 h 12245"/>
                <a:gd name="connsiteX2" fmla="*/ 10000 w 10000"/>
                <a:gd name="connsiteY2" fmla="*/ 12245 h 12245"/>
                <a:gd name="connsiteX3" fmla="*/ 7217 w 10000"/>
                <a:gd name="connsiteY3" fmla="*/ 0 h 12245"/>
                <a:gd name="connsiteX4" fmla="*/ 0 w 10000"/>
                <a:gd name="connsiteY4" fmla="*/ 5427 h 12245"/>
                <a:gd name="connsiteX0" fmla="*/ 0 w 10000"/>
                <a:gd name="connsiteY0" fmla="*/ 5427 h 16048"/>
                <a:gd name="connsiteX1" fmla="*/ 4278 w 10000"/>
                <a:gd name="connsiteY1" fmla="*/ 16048 h 16048"/>
                <a:gd name="connsiteX2" fmla="*/ 10000 w 10000"/>
                <a:gd name="connsiteY2" fmla="*/ 12245 h 16048"/>
                <a:gd name="connsiteX3" fmla="*/ 7217 w 10000"/>
                <a:gd name="connsiteY3" fmla="*/ 0 h 16048"/>
                <a:gd name="connsiteX4" fmla="*/ 0 w 10000"/>
                <a:gd name="connsiteY4" fmla="*/ 5427 h 16048"/>
                <a:gd name="connsiteX0" fmla="*/ 0 w 11606"/>
                <a:gd name="connsiteY0" fmla="*/ 5427 h 16048"/>
                <a:gd name="connsiteX1" fmla="*/ 4278 w 11606"/>
                <a:gd name="connsiteY1" fmla="*/ 16048 h 16048"/>
                <a:gd name="connsiteX2" fmla="*/ 11606 w 11606"/>
                <a:gd name="connsiteY2" fmla="*/ 10320 h 16048"/>
                <a:gd name="connsiteX3" fmla="*/ 7217 w 11606"/>
                <a:gd name="connsiteY3" fmla="*/ 0 h 16048"/>
                <a:gd name="connsiteX4" fmla="*/ 0 w 11606"/>
                <a:gd name="connsiteY4" fmla="*/ 5427 h 16048"/>
                <a:gd name="connsiteX0" fmla="*/ 0 w 11606"/>
                <a:gd name="connsiteY0" fmla="*/ 5427 h 16048"/>
                <a:gd name="connsiteX1" fmla="*/ 4278 w 11606"/>
                <a:gd name="connsiteY1" fmla="*/ 16048 h 16048"/>
                <a:gd name="connsiteX2" fmla="*/ 11606 w 11606"/>
                <a:gd name="connsiteY2" fmla="*/ 10320 h 16048"/>
                <a:gd name="connsiteX3" fmla="*/ 7217 w 11606"/>
                <a:gd name="connsiteY3" fmla="*/ 0 h 16048"/>
                <a:gd name="connsiteX4" fmla="*/ 0 w 11606"/>
                <a:gd name="connsiteY4" fmla="*/ 5427 h 16048"/>
                <a:gd name="connsiteX0" fmla="*/ 0 w 11606"/>
                <a:gd name="connsiteY0" fmla="*/ 5427 h 16048"/>
                <a:gd name="connsiteX1" fmla="*/ 4278 w 11606"/>
                <a:gd name="connsiteY1" fmla="*/ 16048 h 16048"/>
                <a:gd name="connsiteX2" fmla="*/ 11606 w 11606"/>
                <a:gd name="connsiteY2" fmla="*/ 10320 h 16048"/>
                <a:gd name="connsiteX3" fmla="*/ 7217 w 11606"/>
                <a:gd name="connsiteY3" fmla="*/ 0 h 16048"/>
                <a:gd name="connsiteX4" fmla="*/ 0 w 11606"/>
                <a:gd name="connsiteY4" fmla="*/ 5427 h 16048"/>
                <a:gd name="connsiteX0" fmla="*/ 0 w 11606"/>
                <a:gd name="connsiteY0" fmla="*/ 5427 h 16048"/>
                <a:gd name="connsiteX1" fmla="*/ 4278 w 11606"/>
                <a:gd name="connsiteY1" fmla="*/ 16048 h 16048"/>
                <a:gd name="connsiteX2" fmla="*/ 11606 w 11606"/>
                <a:gd name="connsiteY2" fmla="*/ 10320 h 16048"/>
                <a:gd name="connsiteX3" fmla="*/ 7217 w 11606"/>
                <a:gd name="connsiteY3" fmla="*/ 0 h 16048"/>
                <a:gd name="connsiteX4" fmla="*/ 0 w 11606"/>
                <a:gd name="connsiteY4" fmla="*/ 5427 h 16048"/>
                <a:gd name="connsiteX0" fmla="*/ 0 w 11606"/>
                <a:gd name="connsiteY0" fmla="*/ 5908 h 16529"/>
                <a:gd name="connsiteX1" fmla="*/ 4278 w 11606"/>
                <a:gd name="connsiteY1" fmla="*/ 16529 h 16529"/>
                <a:gd name="connsiteX2" fmla="*/ 11606 w 11606"/>
                <a:gd name="connsiteY2" fmla="*/ 10801 h 16529"/>
                <a:gd name="connsiteX3" fmla="*/ 6916 w 11606"/>
                <a:gd name="connsiteY3" fmla="*/ 0 h 16529"/>
                <a:gd name="connsiteX4" fmla="*/ 0 w 11606"/>
                <a:gd name="connsiteY4" fmla="*/ 5908 h 16529"/>
                <a:gd name="connsiteX0" fmla="*/ 0 w 11606"/>
                <a:gd name="connsiteY0" fmla="*/ 5908 h 16529"/>
                <a:gd name="connsiteX1" fmla="*/ 4278 w 11606"/>
                <a:gd name="connsiteY1" fmla="*/ 16529 h 16529"/>
                <a:gd name="connsiteX2" fmla="*/ 11606 w 11606"/>
                <a:gd name="connsiteY2" fmla="*/ 10801 h 16529"/>
                <a:gd name="connsiteX3" fmla="*/ 7117 w 11606"/>
                <a:gd name="connsiteY3" fmla="*/ 0 h 16529"/>
                <a:gd name="connsiteX4" fmla="*/ 0 w 11606"/>
                <a:gd name="connsiteY4" fmla="*/ 5908 h 16529"/>
                <a:gd name="connsiteX0" fmla="*/ 0 w 11405"/>
                <a:gd name="connsiteY0" fmla="*/ 6389 h 16529"/>
                <a:gd name="connsiteX1" fmla="*/ 4077 w 11405"/>
                <a:gd name="connsiteY1" fmla="*/ 16529 h 16529"/>
                <a:gd name="connsiteX2" fmla="*/ 11405 w 11405"/>
                <a:gd name="connsiteY2" fmla="*/ 10801 h 16529"/>
                <a:gd name="connsiteX3" fmla="*/ 6916 w 11405"/>
                <a:gd name="connsiteY3" fmla="*/ 0 h 16529"/>
                <a:gd name="connsiteX4" fmla="*/ 0 w 11405"/>
                <a:gd name="connsiteY4" fmla="*/ 6389 h 16529"/>
                <a:gd name="connsiteX0" fmla="*/ 0 w 11405"/>
                <a:gd name="connsiteY0" fmla="*/ 6389 h 16529"/>
                <a:gd name="connsiteX1" fmla="*/ 4077 w 11405"/>
                <a:gd name="connsiteY1" fmla="*/ 16529 h 16529"/>
                <a:gd name="connsiteX2" fmla="*/ 11405 w 11405"/>
                <a:gd name="connsiteY2" fmla="*/ 10801 h 16529"/>
                <a:gd name="connsiteX3" fmla="*/ 6916 w 11405"/>
                <a:gd name="connsiteY3" fmla="*/ 0 h 16529"/>
                <a:gd name="connsiteX4" fmla="*/ 0 w 11405"/>
                <a:gd name="connsiteY4" fmla="*/ 6389 h 16529"/>
                <a:gd name="connsiteX0" fmla="*/ 0 w 11405"/>
                <a:gd name="connsiteY0" fmla="*/ 6389 h 16529"/>
                <a:gd name="connsiteX1" fmla="*/ 4077 w 11405"/>
                <a:gd name="connsiteY1" fmla="*/ 16529 h 16529"/>
                <a:gd name="connsiteX2" fmla="*/ 11405 w 11405"/>
                <a:gd name="connsiteY2" fmla="*/ 10801 h 16529"/>
                <a:gd name="connsiteX3" fmla="*/ 6916 w 11405"/>
                <a:gd name="connsiteY3" fmla="*/ 0 h 16529"/>
                <a:gd name="connsiteX4" fmla="*/ 0 w 11405"/>
                <a:gd name="connsiteY4" fmla="*/ 6389 h 16529"/>
                <a:gd name="connsiteX0" fmla="*/ 0 w 11505"/>
                <a:gd name="connsiteY0" fmla="*/ 6229 h 16529"/>
                <a:gd name="connsiteX1" fmla="*/ 4177 w 11505"/>
                <a:gd name="connsiteY1" fmla="*/ 16529 h 16529"/>
                <a:gd name="connsiteX2" fmla="*/ 11505 w 11505"/>
                <a:gd name="connsiteY2" fmla="*/ 10801 h 16529"/>
                <a:gd name="connsiteX3" fmla="*/ 7016 w 11505"/>
                <a:gd name="connsiteY3" fmla="*/ 0 h 16529"/>
                <a:gd name="connsiteX4" fmla="*/ 0 w 11505"/>
                <a:gd name="connsiteY4" fmla="*/ 6229 h 16529"/>
                <a:gd name="connsiteX0" fmla="*/ 0 w 11505"/>
                <a:gd name="connsiteY0" fmla="*/ 1096 h 11396"/>
                <a:gd name="connsiteX1" fmla="*/ 4177 w 11505"/>
                <a:gd name="connsiteY1" fmla="*/ 11396 h 11396"/>
                <a:gd name="connsiteX2" fmla="*/ 11505 w 11505"/>
                <a:gd name="connsiteY2" fmla="*/ 5668 h 11396"/>
                <a:gd name="connsiteX3" fmla="*/ 6815 w 11505"/>
                <a:gd name="connsiteY3" fmla="*/ 0 h 11396"/>
                <a:gd name="connsiteX4" fmla="*/ 0 w 11505"/>
                <a:gd name="connsiteY4" fmla="*/ 1096 h 11396"/>
                <a:gd name="connsiteX0" fmla="*/ 0 w 11505"/>
                <a:gd name="connsiteY0" fmla="*/ 6069 h 16369"/>
                <a:gd name="connsiteX1" fmla="*/ 4177 w 11505"/>
                <a:gd name="connsiteY1" fmla="*/ 16369 h 16369"/>
                <a:gd name="connsiteX2" fmla="*/ 11505 w 11505"/>
                <a:gd name="connsiteY2" fmla="*/ 10641 h 16369"/>
                <a:gd name="connsiteX3" fmla="*/ 6915 w 11505"/>
                <a:gd name="connsiteY3" fmla="*/ 0 h 16369"/>
                <a:gd name="connsiteX4" fmla="*/ 0 w 11505"/>
                <a:gd name="connsiteY4" fmla="*/ 6069 h 16369"/>
                <a:gd name="connsiteX0" fmla="*/ 0 w 10501"/>
                <a:gd name="connsiteY0" fmla="*/ 6069 h 16369"/>
                <a:gd name="connsiteX1" fmla="*/ 4177 w 10501"/>
                <a:gd name="connsiteY1" fmla="*/ 16369 h 16369"/>
                <a:gd name="connsiteX2" fmla="*/ 10501 w 10501"/>
                <a:gd name="connsiteY2" fmla="*/ 11283 h 16369"/>
                <a:gd name="connsiteX3" fmla="*/ 6915 w 10501"/>
                <a:gd name="connsiteY3" fmla="*/ 0 h 16369"/>
                <a:gd name="connsiteX4" fmla="*/ 0 w 10501"/>
                <a:gd name="connsiteY4" fmla="*/ 6069 h 16369"/>
                <a:gd name="connsiteX0" fmla="*/ 0 w 11304"/>
                <a:gd name="connsiteY0" fmla="*/ 6069 h 16369"/>
                <a:gd name="connsiteX1" fmla="*/ 4177 w 11304"/>
                <a:gd name="connsiteY1" fmla="*/ 16369 h 16369"/>
                <a:gd name="connsiteX2" fmla="*/ 11304 w 11304"/>
                <a:gd name="connsiteY2" fmla="*/ 10481 h 16369"/>
                <a:gd name="connsiteX3" fmla="*/ 6915 w 11304"/>
                <a:gd name="connsiteY3" fmla="*/ 0 h 16369"/>
                <a:gd name="connsiteX4" fmla="*/ 0 w 11304"/>
                <a:gd name="connsiteY4" fmla="*/ 6069 h 16369"/>
                <a:gd name="connsiteX0" fmla="*/ 0 w 11304"/>
                <a:gd name="connsiteY0" fmla="*/ 6466 h 16766"/>
                <a:gd name="connsiteX1" fmla="*/ 4177 w 11304"/>
                <a:gd name="connsiteY1" fmla="*/ 16766 h 16766"/>
                <a:gd name="connsiteX2" fmla="*/ 11304 w 11304"/>
                <a:gd name="connsiteY2" fmla="*/ 10878 h 16766"/>
                <a:gd name="connsiteX3" fmla="*/ 6998 w 11304"/>
                <a:gd name="connsiteY3" fmla="*/ 0 h 16766"/>
                <a:gd name="connsiteX4" fmla="*/ 0 w 11304"/>
                <a:gd name="connsiteY4" fmla="*/ 6466 h 16766"/>
                <a:gd name="connsiteX0" fmla="*/ 0 w 11387"/>
                <a:gd name="connsiteY0" fmla="*/ 6466 h 16766"/>
                <a:gd name="connsiteX1" fmla="*/ 4260 w 11387"/>
                <a:gd name="connsiteY1" fmla="*/ 16766 h 16766"/>
                <a:gd name="connsiteX2" fmla="*/ 11387 w 11387"/>
                <a:gd name="connsiteY2" fmla="*/ 10878 h 16766"/>
                <a:gd name="connsiteX3" fmla="*/ 7081 w 11387"/>
                <a:gd name="connsiteY3" fmla="*/ 0 h 16766"/>
                <a:gd name="connsiteX4" fmla="*/ 0 w 11387"/>
                <a:gd name="connsiteY4" fmla="*/ 6466 h 16766"/>
                <a:gd name="connsiteX0" fmla="*/ 0 w 11387"/>
                <a:gd name="connsiteY0" fmla="*/ 6466 h 10878"/>
                <a:gd name="connsiteX1" fmla="*/ 5052 w 11387"/>
                <a:gd name="connsiteY1" fmla="*/ 5673 h 10878"/>
                <a:gd name="connsiteX2" fmla="*/ 11387 w 11387"/>
                <a:gd name="connsiteY2" fmla="*/ 10878 h 10878"/>
                <a:gd name="connsiteX3" fmla="*/ 7081 w 11387"/>
                <a:gd name="connsiteY3" fmla="*/ 0 h 10878"/>
                <a:gd name="connsiteX4" fmla="*/ 0 w 11387"/>
                <a:gd name="connsiteY4" fmla="*/ 6466 h 10878"/>
                <a:gd name="connsiteX0" fmla="*/ 0 w 11387"/>
                <a:gd name="connsiteY0" fmla="*/ 6466 h 11149"/>
                <a:gd name="connsiteX1" fmla="*/ 1884 w 11387"/>
                <a:gd name="connsiteY1" fmla="*/ 11149 h 11149"/>
                <a:gd name="connsiteX2" fmla="*/ 11387 w 11387"/>
                <a:gd name="connsiteY2" fmla="*/ 10878 h 11149"/>
                <a:gd name="connsiteX3" fmla="*/ 7081 w 11387"/>
                <a:gd name="connsiteY3" fmla="*/ 0 h 11149"/>
                <a:gd name="connsiteX4" fmla="*/ 0 w 11387"/>
                <a:gd name="connsiteY4" fmla="*/ 6466 h 11149"/>
                <a:gd name="connsiteX0" fmla="*/ 0 w 7251"/>
                <a:gd name="connsiteY0" fmla="*/ 6466 h 11149"/>
                <a:gd name="connsiteX1" fmla="*/ 1884 w 7251"/>
                <a:gd name="connsiteY1" fmla="*/ 11149 h 11149"/>
                <a:gd name="connsiteX2" fmla="*/ 7251 w 7251"/>
                <a:gd name="connsiteY2" fmla="*/ 5402 h 11149"/>
                <a:gd name="connsiteX3" fmla="*/ 7081 w 7251"/>
                <a:gd name="connsiteY3" fmla="*/ 0 h 11149"/>
                <a:gd name="connsiteX4" fmla="*/ 0 w 7251"/>
                <a:gd name="connsiteY4" fmla="*/ 6466 h 11149"/>
                <a:gd name="connsiteX0" fmla="*/ 0 w 11456"/>
                <a:gd name="connsiteY0" fmla="*/ 5800 h 10000"/>
                <a:gd name="connsiteX1" fmla="*/ 2598 w 11456"/>
                <a:gd name="connsiteY1" fmla="*/ 10000 h 10000"/>
                <a:gd name="connsiteX2" fmla="*/ 11456 w 11456"/>
                <a:gd name="connsiteY2" fmla="*/ 6734 h 10000"/>
                <a:gd name="connsiteX3" fmla="*/ 9766 w 11456"/>
                <a:gd name="connsiteY3" fmla="*/ 0 h 10000"/>
                <a:gd name="connsiteX4" fmla="*/ 0 w 11456"/>
                <a:gd name="connsiteY4" fmla="*/ 5800 h 10000"/>
                <a:gd name="connsiteX0" fmla="*/ 0 w 11456"/>
                <a:gd name="connsiteY0" fmla="*/ 5170 h 9370"/>
                <a:gd name="connsiteX1" fmla="*/ 2598 w 11456"/>
                <a:gd name="connsiteY1" fmla="*/ 9370 h 9370"/>
                <a:gd name="connsiteX2" fmla="*/ 11456 w 11456"/>
                <a:gd name="connsiteY2" fmla="*/ 6104 h 9370"/>
                <a:gd name="connsiteX3" fmla="*/ 9887 w 11456"/>
                <a:gd name="connsiteY3" fmla="*/ 0 h 9370"/>
                <a:gd name="connsiteX4" fmla="*/ 0 w 11456"/>
                <a:gd name="connsiteY4" fmla="*/ 5170 h 9370"/>
                <a:gd name="connsiteX0" fmla="*/ 0 w 10000"/>
                <a:gd name="connsiteY0" fmla="*/ 5518 h 10000"/>
                <a:gd name="connsiteX1" fmla="*/ 2268 w 10000"/>
                <a:gd name="connsiteY1" fmla="*/ 10000 h 10000"/>
                <a:gd name="connsiteX2" fmla="*/ 10000 w 10000"/>
                <a:gd name="connsiteY2" fmla="*/ 6514 h 10000"/>
                <a:gd name="connsiteX3" fmla="*/ 8630 w 10000"/>
                <a:gd name="connsiteY3" fmla="*/ 0 h 10000"/>
                <a:gd name="connsiteX4" fmla="*/ 0 w 10000"/>
                <a:gd name="connsiteY4" fmla="*/ 5518 h 10000"/>
                <a:gd name="connsiteX0" fmla="*/ 0 w 10000"/>
                <a:gd name="connsiteY0" fmla="*/ 5518 h 10000"/>
                <a:gd name="connsiteX1" fmla="*/ 2268 w 10000"/>
                <a:gd name="connsiteY1" fmla="*/ 10000 h 10000"/>
                <a:gd name="connsiteX2" fmla="*/ 10000 w 10000"/>
                <a:gd name="connsiteY2" fmla="*/ 6514 h 10000"/>
                <a:gd name="connsiteX3" fmla="*/ 8630 w 10000"/>
                <a:gd name="connsiteY3" fmla="*/ 0 h 10000"/>
                <a:gd name="connsiteX4" fmla="*/ 0 w 10000"/>
                <a:gd name="connsiteY4" fmla="*/ 5518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5518"/>
                  </a:moveTo>
                  <a:lnTo>
                    <a:pt x="2268" y="10000"/>
                  </a:lnTo>
                  <a:lnTo>
                    <a:pt x="10000" y="6514"/>
                  </a:lnTo>
                  <a:lnTo>
                    <a:pt x="8630" y="0"/>
                  </a:lnTo>
                  <a:lnTo>
                    <a:pt x="0" y="5518"/>
                  </a:lnTo>
                  <a:close/>
                </a:path>
              </a:pathLst>
            </a:custGeom>
            <a:solidFill>
              <a:schemeClr val="accent1">
                <a:lumMod val="20000"/>
                <a:lumOff val="80000"/>
              </a:schemeClr>
            </a:solidFill>
            <a:ln w="9525">
              <a:solidFill>
                <a:srgbClr val="000000"/>
              </a:solidFill>
              <a:round/>
              <a:headEnd/>
              <a:tailEnd/>
            </a:ln>
          </p:spPr>
          <p:txBody>
            <a:bodyPr lIns="74295" tIns="8891" rIns="74295" bIns="889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40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468" name="Freeform 9" descr="5%"/>
            <p:cNvSpPr>
              <a:spLocks/>
            </p:cNvSpPr>
            <p:nvPr/>
          </p:nvSpPr>
          <p:spPr bwMode="auto">
            <a:xfrm>
              <a:off x="6534154" y="1642839"/>
              <a:ext cx="515939" cy="290512"/>
            </a:xfrm>
            <a:custGeom>
              <a:avLst/>
              <a:gdLst>
                <a:gd name="T0" fmla="*/ 0 w 4893"/>
                <a:gd name="T1" fmla="*/ 2147483646 h 5974"/>
                <a:gd name="T2" fmla="*/ 2147483646 w 4893"/>
                <a:gd name="T3" fmla="*/ 2147483646 h 5974"/>
                <a:gd name="T4" fmla="*/ 2147483646 w 4893"/>
                <a:gd name="T5" fmla="*/ 2147483646 h 5974"/>
                <a:gd name="T6" fmla="*/ 2147483646 w 4893"/>
                <a:gd name="T7" fmla="*/ 0 h 5974"/>
                <a:gd name="T8" fmla="*/ 0 w 4893"/>
                <a:gd name="T9" fmla="*/ 2147483646 h 5974"/>
                <a:gd name="T10" fmla="*/ 0 60000 65536"/>
                <a:gd name="T11" fmla="*/ 0 60000 65536"/>
                <a:gd name="T12" fmla="*/ 0 60000 65536"/>
                <a:gd name="T13" fmla="*/ 0 60000 65536"/>
                <a:gd name="T14" fmla="*/ 0 60000 65536"/>
                <a:gd name="T15" fmla="*/ 0 w 4893"/>
                <a:gd name="T16" fmla="*/ 0 h 5974"/>
                <a:gd name="T17" fmla="*/ 4893 w 4893"/>
                <a:gd name="T18" fmla="*/ 5974 h 5974"/>
                <a:gd name="connsiteX0" fmla="*/ 0 w 12114"/>
                <a:gd name="connsiteY0" fmla="*/ 906 h 8925"/>
                <a:gd name="connsiteX1" fmla="*/ 6794 w 12114"/>
                <a:gd name="connsiteY1" fmla="*/ 8925 h 8925"/>
                <a:gd name="connsiteX2" fmla="*/ 12114 w 12114"/>
                <a:gd name="connsiteY2" fmla="*/ 6801 h 8925"/>
                <a:gd name="connsiteX3" fmla="*/ 9788 w 12114"/>
                <a:gd name="connsiteY3" fmla="*/ 0 h 8925"/>
                <a:gd name="connsiteX4" fmla="*/ 0 w 12114"/>
                <a:gd name="connsiteY4" fmla="*/ 906 h 8925"/>
                <a:gd name="connsiteX0" fmla="*/ 0 w 10000"/>
                <a:gd name="connsiteY0" fmla="*/ 1015 h 10000"/>
                <a:gd name="connsiteX1" fmla="*/ 5608 w 10000"/>
                <a:gd name="connsiteY1" fmla="*/ 10000 h 10000"/>
                <a:gd name="connsiteX2" fmla="*/ 10000 w 10000"/>
                <a:gd name="connsiteY2" fmla="*/ 7620 h 10000"/>
                <a:gd name="connsiteX3" fmla="*/ 8080 w 10000"/>
                <a:gd name="connsiteY3" fmla="*/ 0 h 10000"/>
                <a:gd name="connsiteX4" fmla="*/ 0 w 10000"/>
                <a:gd name="connsiteY4" fmla="*/ 1015 h 10000"/>
                <a:gd name="connsiteX0" fmla="*/ 243 w 10243"/>
                <a:gd name="connsiteY0" fmla="*/ 1015 h 7931"/>
                <a:gd name="connsiteX1" fmla="*/ 0 w 10243"/>
                <a:gd name="connsiteY1" fmla="*/ 7931 h 7931"/>
                <a:gd name="connsiteX2" fmla="*/ 10243 w 10243"/>
                <a:gd name="connsiteY2" fmla="*/ 7620 h 7931"/>
                <a:gd name="connsiteX3" fmla="*/ 8323 w 10243"/>
                <a:gd name="connsiteY3" fmla="*/ 0 h 7931"/>
                <a:gd name="connsiteX4" fmla="*/ 243 w 10243"/>
                <a:gd name="connsiteY4" fmla="*/ 1015 h 7931"/>
                <a:gd name="connsiteX0" fmla="*/ 37 w 10000"/>
                <a:gd name="connsiteY0" fmla="*/ 990 h 10000"/>
                <a:gd name="connsiteX1" fmla="*/ 0 w 10000"/>
                <a:gd name="connsiteY1" fmla="*/ 10000 h 10000"/>
                <a:gd name="connsiteX2" fmla="*/ 10000 w 10000"/>
                <a:gd name="connsiteY2" fmla="*/ 9608 h 10000"/>
                <a:gd name="connsiteX3" fmla="*/ 8126 w 10000"/>
                <a:gd name="connsiteY3" fmla="*/ 0 h 10000"/>
                <a:gd name="connsiteX4" fmla="*/ 37 w 10000"/>
                <a:gd name="connsiteY4" fmla="*/ 990 h 10000"/>
                <a:gd name="connsiteX0" fmla="*/ 37 w 10000"/>
                <a:gd name="connsiteY0" fmla="*/ 990 h 10000"/>
                <a:gd name="connsiteX1" fmla="*/ 0 w 10000"/>
                <a:gd name="connsiteY1" fmla="*/ 10000 h 10000"/>
                <a:gd name="connsiteX2" fmla="*/ 10000 w 10000"/>
                <a:gd name="connsiteY2" fmla="*/ 9608 h 10000"/>
                <a:gd name="connsiteX3" fmla="*/ 8126 w 10000"/>
                <a:gd name="connsiteY3" fmla="*/ 0 h 10000"/>
                <a:gd name="connsiteX4" fmla="*/ 37 w 10000"/>
                <a:gd name="connsiteY4" fmla="*/ 990 h 10000"/>
                <a:gd name="connsiteX0" fmla="*/ 37 w 10000"/>
                <a:gd name="connsiteY0" fmla="*/ 121 h 9131"/>
                <a:gd name="connsiteX1" fmla="*/ 0 w 10000"/>
                <a:gd name="connsiteY1" fmla="*/ 9131 h 9131"/>
                <a:gd name="connsiteX2" fmla="*/ 10000 w 10000"/>
                <a:gd name="connsiteY2" fmla="*/ 8739 h 9131"/>
                <a:gd name="connsiteX3" fmla="*/ 8627 w 10000"/>
                <a:gd name="connsiteY3" fmla="*/ 0 h 9131"/>
                <a:gd name="connsiteX4" fmla="*/ 37 w 10000"/>
                <a:gd name="connsiteY4" fmla="*/ 121 h 9131"/>
                <a:gd name="connsiteX0" fmla="*/ 37 w 8705"/>
                <a:gd name="connsiteY0" fmla="*/ 133 h 10364"/>
                <a:gd name="connsiteX1" fmla="*/ 0 w 8705"/>
                <a:gd name="connsiteY1" fmla="*/ 10000 h 10364"/>
                <a:gd name="connsiteX2" fmla="*/ 8397 w 8705"/>
                <a:gd name="connsiteY2" fmla="*/ 10364 h 10364"/>
                <a:gd name="connsiteX3" fmla="*/ 8627 w 8705"/>
                <a:gd name="connsiteY3" fmla="*/ 0 h 10364"/>
                <a:gd name="connsiteX4" fmla="*/ 37 w 8705"/>
                <a:gd name="connsiteY4" fmla="*/ 133 h 10364"/>
                <a:gd name="connsiteX0" fmla="*/ 43 w 9910"/>
                <a:gd name="connsiteY0" fmla="*/ 128 h 10000"/>
                <a:gd name="connsiteX1" fmla="*/ 0 w 9910"/>
                <a:gd name="connsiteY1" fmla="*/ 9649 h 10000"/>
                <a:gd name="connsiteX2" fmla="*/ 9646 w 9910"/>
                <a:gd name="connsiteY2" fmla="*/ 10000 h 10000"/>
                <a:gd name="connsiteX3" fmla="*/ 9910 w 9910"/>
                <a:gd name="connsiteY3" fmla="*/ 0 h 10000"/>
                <a:gd name="connsiteX4" fmla="*/ 43 w 9910"/>
                <a:gd name="connsiteY4" fmla="*/ 128 h 10000"/>
                <a:gd name="connsiteX0" fmla="*/ 43 w 9734"/>
                <a:gd name="connsiteY0" fmla="*/ 128 h 10000"/>
                <a:gd name="connsiteX1" fmla="*/ 0 w 9734"/>
                <a:gd name="connsiteY1" fmla="*/ 9649 h 10000"/>
                <a:gd name="connsiteX2" fmla="*/ 9734 w 9734"/>
                <a:gd name="connsiteY2" fmla="*/ 10000 h 10000"/>
                <a:gd name="connsiteX3" fmla="*/ 9651 w 9734"/>
                <a:gd name="connsiteY3" fmla="*/ 0 h 10000"/>
                <a:gd name="connsiteX4" fmla="*/ 43 w 9734"/>
                <a:gd name="connsiteY4" fmla="*/ 128 h 10000"/>
                <a:gd name="connsiteX0" fmla="*/ 44 w 9920"/>
                <a:gd name="connsiteY0" fmla="*/ 128 h 9694"/>
                <a:gd name="connsiteX1" fmla="*/ 0 w 9920"/>
                <a:gd name="connsiteY1" fmla="*/ 9649 h 9694"/>
                <a:gd name="connsiteX2" fmla="*/ 9881 w 9920"/>
                <a:gd name="connsiteY2" fmla="*/ 9694 h 9694"/>
                <a:gd name="connsiteX3" fmla="*/ 9915 w 9920"/>
                <a:gd name="connsiteY3" fmla="*/ 0 h 9694"/>
                <a:gd name="connsiteX4" fmla="*/ 44 w 9920"/>
                <a:gd name="connsiteY4" fmla="*/ 128 h 9694"/>
                <a:gd name="connsiteX0" fmla="*/ 44 w 10000"/>
                <a:gd name="connsiteY0" fmla="*/ 0 h 9868"/>
                <a:gd name="connsiteX1" fmla="*/ 0 w 10000"/>
                <a:gd name="connsiteY1" fmla="*/ 9822 h 9868"/>
                <a:gd name="connsiteX2" fmla="*/ 9961 w 10000"/>
                <a:gd name="connsiteY2" fmla="*/ 9868 h 9868"/>
                <a:gd name="connsiteX3" fmla="*/ 9995 w 10000"/>
                <a:gd name="connsiteY3" fmla="*/ 342 h 9868"/>
                <a:gd name="connsiteX4" fmla="*/ 44 w 10000"/>
                <a:gd name="connsiteY4" fmla="*/ 0 h 9868"/>
                <a:gd name="connsiteX0" fmla="*/ 44 w 10000"/>
                <a:gd name="connsiteY0" fmla="*/ 0 h 10000"/>
                <a:gd name="connsiteX1" fmla="*/ 0 w 10000"/>
                <a:gd name="connsiteY1" fmla="*/ 9953 h 10000"/>
                <a:gd name="connsiteX2" fmla="*/ 9961 w 10000"/>
                <a:gd name="connsiteY2" fmla="*/ 10000 h 10000"/>
                <a:gd name="connsiteX3" fmla="*/ 9995 w 10000"/>
                <a:gd name="connsiteY3" fmla="*/ 27 h 10000"/>
                <a:gd name="connsiteX4" fmla="*/ 44 w 10000"/>
                <a:gd name="connsiteY4" fmla="*/ 0 h 10000"/>
                <a:gd name="connsiteX0" fmla="*/ 44 w 10081"/>
                <a:gd name="connsiteY0" fmla="*/ 0 h 10000"/>
                <a:gd name="connsiteX1" fmla="*/ 0 w 10081"/>
                <a:gd name="connsiteY1" fmla="*/ 9953 h 10000"/>
                <a:gd name="connsiteX2" fmla="*/ 10081 w 10081"/>
                <a:gd name="connsiteY2" fmla="*/ 10000 h 10000"/>
                <a:gd name="connsiteX3" fmla="*/ 9995 w 10081"/>
                <a:gd name="connsiteY3" fmla="*/ 27 h 10000"/>
                <a:gd name="connsiteX4" fmla="*/ 44 w 10081"/>
                <a:gd name="connsiteY4" fmla="*/ 0 h 10000"/>
                <a:gd name="connsiteX0" fmla="*/ 0 w 11816"/>
                <a:gd name="connsiteY0" fmla="*/ 3174 h 9974"/>
                <a:gd name="connsiteX1" fmla="*/ 1735 w 11816"/>
                <a:gd name="connsiteY1" fmla="*/ 9927 h 9974"/>
                <a:gd name="connsiteX2" fmla="*/ 11816 w 11816"/>
                <a:gd name="connsiteY2" fmla="*/ 9974 h 9974"/>
                <a:gd name="connsiteX3" fmla="*/ 11730 w 11816"/>
                <a:gd name="connsiteY3" fmla="*/ 1 h 9974"/>
                <a:gd name="connsiteX4" fmla="*/ 0 w 11816"/>
                <a:gd name="connsiteY4" fmla="*/ 3174 h 9974"/>
                <a:gd name="connsiteX0" fmla="*/ 0 w 10000"/>
                <a:gd name="connsiteY0" fmla="*/ 5427 h 12245"/>
                <a:gd name="connsiteX1" fmla="*/ 1468 w 10000"/>
                <a:gd name="connsiteY1" fmla="*/ 12198 h 12245"/>
                <a:gd name="connsiteX2" fmla="*/ 10000 w 10000"/>
                <a:gd name="connsiteY2" fmla="*/ 12245 h 12245"/>
                <a:gd name="connsiteX3" fmla="*/ 7217 w 10000"/>
                <a:gd name="connsiteY3" fmla="*/ 0 h 12245"/>
                <a:gd name="connsiteX4" fmla="*/ 0 w 10000"/>
                <a:gd name="connsiteY4" fmla="*/ 5427 h 12245"/>
                <a:gd name="connsiteX0" fmla="*/ 0 w 10000"/>
                <a:gd name="connsiteY0" fmla="*/ 5427 h 16048"/>
                <a:gd name="connsiteX1" fmla="*/ 4278 w 10000"/>
                <a:gd name="connsiteY1" fmla="*/ 16048 h 16048"/>
                <a:gd name="connsiteX2" fmla="*/ 10000 w 10000"/>
                <a:gd name="connsiteY2" fmla="*/ 12245 h 16048"/>
                <a:gd name="connsiteX3" fmla="*/ 7217 w 10000"/>
                <a:gd name="connsiteY3" fmla="*/ 0 h 16048"/>
                <a:gd name="connsiteX4" fmla="*/ 0 w 10000"/>
                <a:gd name="connsiteY4" fmla="*/ 5427 h 16048"/>
                <a:gd name="connsiteX0" fmla="*/ 0 w 11606"/>
                <a:gd name="connsiteY0" fmla="*/ 5427 h 16048"/>
                <a:gd name="connsiteX1" fmla="*/ 4278 w 11606"/>
                <a:gd name="connsiteY1" fmla="*/ 16048 h 16048"/>
                <a:gd name="connsiteX2" fmla="*/ 11606 w 11606"/>
                <a:gd name="connsiteY2" fmla="*/ 10320 h 16048"/>
                <a:gd name="connsiteX3" fmla="*/ 7217 w 11606"/>
                <a:gd name="connsiteY3" fmla="*/ 0 h 16048"/>
                <a:gd name="connsiteX4" fmla="*/ 0 w 11606"/>
                <a:gd name="connsiteY4" fmla="*/ 5427 h 16048"/>
                <a:gd name="connsiteX0" fmla="*/ 0 w 11606"/>
                <a:gd name="connsiteY0" fmla="*/ 5427 h 16048"/>
                <a:gd name="connsiteX1" fmla="*/ 4278 w 11606"/>
                <a:gd name="connsiteY1" fmla="*/ 16048 h 16048"/>
                <a:gd name="connsiteX2" fmla="*/ 11606 w 11606"/>
                <a:gd name="connsiteY2" fmla="*/ 10320 h 16048"/>
                <a:gd name="connsiteX3" fmla="*/ 7217 w 11606"/>
                <a:gd name="connsiteY3" fmla="*/ 0 h 16048"/>
                <a:gd name="connsiteX4" fmla="*/ 0 w 11606"/>
                <a:gd name="connsiteY4" fmla="*/ 5427 h 16048"/>
                <a:gd name="connsiteX0" fmla="*/ 0 w 11606"/>
                <a:gd name="connsiteY0" fmla="*/ 5427 h 16048"/>
                <a:gd name="connsiteX1" fmla="*/ 4278 w 11606"/>
                <a:gd name="connsiteY1" fmla="*/ 16048 h 16048"/>
                <a:gd name="connsiteX2" fmla="*/ 11606 w 11606"/>
                <a:gd name="connsiteY2" fmla="*/ 10320 h 16048"/>
                <a:gd name="connsiteX3" fmla="*/ 7217 w 11606"/>
                <a:gd name="connsiteY3" fmla="*/ 0 h 16048"/>
                <a:gd name="connsiteX4" fmla="*/ 0 w 11606"/>
                <a:gd name="connsiteY4" fmla="*/ 5427 h 16048"/>
                <a:gd name="connsiteX0" fmla="*/ 0 w 11606"/>
                <a:gd name="connsiteY0" fmla="*/ 5427 h 16048"/>
                <a:gd name="connsiteX1" fmla="*/ 4278 w 11606"/>
                <a:gd name="connsiteY1" fmla="*/ 16048 h 16048"/>
                <a:gd name="connsiteX2" fmla="*/ 11606 w 11606"/>
                <a:gd name="connsiteY2" fmla="*/ 10320 h 16048"/>
                <a:gd name="connsiteX3" fmla="*/ 7217 w 11606"/>
                <a:gd name="connsiteY3" fmla="*/ 0 h 16048"/>
                <a:gd name="connsiteX4" fmla="*/ 0 w 11606"/>
                <a:gd name="connsiteY4" fmla="*/ 5427 h 16048"/>
                <a:gd name="connsiteX0" fmla="*/ 0 w 11606"/>
                <a:gd name="connsiteY0" fmla="*/ 5908 h 16529"/>
                <a:gd name="connsiteX1" fmla="*/ 4278 w 11606"/>
                <a:gd name="connsiteY1" fmla="*/ 16529 h 16529"/>
                <a:gd name="connsiteX2" fmla="*/ 11606 w 11606"/>
                <a:gd name="connsiteY2" fmla="*/ 10801 h 16529"/>
                <a:gd name="connsiteX3" fmla="*/ 6916 w 11606"/>
                <a:gd name="connsiteY3" fmla="*/ 0 h 16529"/>
                <a:gd name="connsiteX4" fmla="*/ 0 w 11606"/>
                <a:gd name="connsiteY4" fmla="*/ 5908 h 16529"/>
                <a:gd name="connsiteX0" fmla="*/ 0 w 11606"/>
                <a:gd name="connsiteY0" fmla="*/ 5908 h 16529"/>
                <a:gd name="connsiteX1" fmla="*/ 4278 w 11606"/>
                <a:gd name="connsiteY1" fmla="*/ 16529 h 16529"/>
                <a:gd name="connsiteX2" fmla="*/ 11606 w 11606"/>
                <a:gd name="connsiteY2" fmla="*/ 10801 h 16529"/>
                <a:gd name="connsiteX3" fmla="*/ 7117 w 11606"/>
                <a:gd name="connsiteY3" fmla="*/ 0 h 16529"/>
                <a:gd name="connsiteX4" fmla="*/ 0 w 11606"/>
                <a:gd name="connsiteY4" fmla="*/ 5908 h 16529"/>
                <a:gd name="connsiteX0" fmla="*/ 0 w 11405"/>
                <a:gd name="connsiteY0" fmla="*/ 6389 h 16529"/>
                <a:gd name="connsiteX1" fmla="*/ 4077 w 11405"/>
                <a:gd name="connsiteY1" fmla="*/ 16529 h 16529"/>
                <a:gd name="connsiteX2" fmla="*/ 11405 w 11405"/>
                <a:gd name="connsiteY2" fmla="*/ 10801 h 16529"/>
                <a:gd name="connsiteX3" fmla="*/ 6916 w 11405"/>
                <a:gd name="connsiteY3" fmla="*/ 0 h 16529"/>
                <a:gd name="connsiteX4" fmla="*/ 0 w 11405"/>
                <a:gd name="connsiteY4" fmla="*/ 6389 h 16529"/>
                <a:gd name="connsiteX0" fmla="*/ 0 w 11405"/>
                <a:gd name="connsiteY0" fmla="*/ 6389 h 16529"/>
                <a:gd name="connsiteX1" fmla="*/ 4077 w 11405"/>
                <a:gd name="connsiteY1" fmla="*/ 16529 h 16529"/>
                <a:gd name="connsiteX2" fmla="*/ 11405 w 11405"/>
                <a:gd name="connsiteY2" fmla="*/ 10801 h 16529"/>
                <a:gd name="connsiteX3" fmla="*/ 6916 w 11405"/>
                <a:gd name="connsiteY3" fmla="*/ 0 h 16529"/>
                <a:gd name="connsiteX4" fmla="*/ 0 w 11405"/>
                <a:gd name="connsiteY4" fmla="*/ 6389 h 16529"/>
                <a:gd name="connsiteX0" fmla="*/ 0 w 11405"/>
                <a:gd name="connsiteY0" fmla="*/ 6389 h 16529"/>
                <a:gd name="connsiteX1" fmla="*/ 4077 w 11405"/>
                <a:gd name="connsiteY1" fmla="*/ 16529 h 16529"/>
                <a:gd name="connsiteX2" fmla="*/ 11405 w 11405"/>
                <a:gd name="connsiteY2" fmla="*/ 10801 h 16529"/>
                <a:gd name="connsiteX3" fmla="*/ 6916 w 11405"/>
                <a:gd name="connsiteY3" fmla="*/ 0 h 16529"/>
                <a:gd name="connsiteX4" fmla="*/ 0 w 11405"/>
                <a:gd name="connsiteY4" fmla="*/ 6389 h 16529"/>
                <a:gd name="connsiteX0" fmla="*/ 0 w 11505"/>
                <a:gd name="connsiteY0" fmla="*/ 6229 h 16529"/>
                <a:gd name="connsiteX1" fmla="*/ 4177 w 11505"/>
                <a:gd name="connsiteY1" fmla="*/ 16529 h 16529"/>
                <a:gd name="connsiteX2" fmla="*/ 11505 w 11505"/>
                <a:gd name="connsiteY2" fmla="*/ 10801 h 16529"/>
                <a:gd name="connsiteX3" fmla="*/ 7016 w 11505"/>
                <a:gd name="connsiteY3" fmla="*/ 0 h 16529"/>
                <a:gd name="connsiteX4" fmla="*/ 0 w 11505"/>
                <a:gd name="connsiteY4" fmla="*/ 6229 h 16529"/>
                <a:gd name="connsiteX0" fmla="*/ 0 w 11505"/>
                <a:gd name="connsiteY0" fmla="*/ 1096 h 11396"/>
                <a:gd name="connsiteX1" fmla="*/ 4177 w 11505"/>
                <a:gd name="connsiteY1" fmla="*/ 11396 h 11396"/>
                <a:gd name="connsiteX2" fmla="*/ 11505 w 11505"/>
                <a:gd name="connsiteY2" fmla="*/ 5668 h 11396"/>
                <a:gd name="connsiteX3" fmla="*/ 6815 w 11505"/>
                <a:gd name="connsiteY3" fmla="*/ 0 h 11396"/>
                <a:gd name="connsiteX4" fmla="*/ 0 w 11505"/>
                <a:gd name="connsiteY4" fmla="*/ 1096 h 11396"/>
                <a:gd name="connsiteX0" fmla="*/ 0 w 11505"/>
                <a:gd name="connsiteY0" fmla="*/ 6069 h 16369"/>
                <a:gd name="connsiteX1" fmla="*/ 4177 w 11505"/>
                <a:gd name="connsiteY1" fmla="*/ 16369 h 16369"/>
                <a:gd name="connsiteX2" fmla="*/ 11505 w 11505"/>
                <a:gd name="connsiteY2" fmla="*/ 10641 h 16369"/>
                <a:gd name="connsiteX3" fmla="*/ 6915 w 11505"/>
                <a:gd name="connsiteY3" fmla="*/ 0 h 16369"/>
                <a:gd name="connsiteX4" fmla="*/ 0 w 11505"/>
                <a:gd name="connsiteY4" fmla="*/ 6069 h 16369"/>
                <a:gd name="connsiteX0" fmla="*/ 0 w 10501"/>
                <a:gd name="connsiteY0" fmla="*/ 6069 h 16369"/>
                <a:gd name="connsiteX1" fmla="*/ 4177 w 10501"/>
                <a:gd name="connsiteY1" fmla="*/ 16369 h 16369"/>
                <a:gd name="connsiteX2" fmla="*/ 10501 w 10501"/>
                <a:gd name="connsiteY2" fmla="*/ 11283 h 16369"/>
                <a:gd name="connsiteX3" fmla="*/ 6915 w 10501"/>
                <a:gd name="connsiteY3" fmla="*/ 0 h 16369"/>
                <a:gd name="connsiteX4" fmla="*/ 0 w 10501"/>
                <a:gd name="connsiteY4" fmla="*/ 6069 h 16369"/>
                <a:gd name="connsiteX0" fmla="*/ 0 w 11304"/>
                <a:gd name="connsiteY0" fmla="*/ 6069 h 16369"/>
                <a:gd name="connsiteX1" fmla="*/ 4177 w 11304"/>
                <a:gd name="connsiteY1" fmla="*/ 16369 h 16369"/>
                <a:gd name="connsiteX2" fmla="*/ 11304 w 11304"/>
                <a:gd name="connsiteY2" fmla="*/ 10481 h 16369"/>
                <a:gd name="connsiteX3" fmla="*/ 6915 w 11304"/>
                <a:gd name="connsiteY3" fmla="*/ 0 h 16369"/>
                <a:gd name="connsiteX4" fmla="*/ 0 w 11304"/>
                <a:gd name="connsiteY4" fmla="*/ 6069 h 16369"/>
                <a:gd name="connsiteX0" fmla="*/ 0 w 11304"/>
                <a:gd name="connsiteY0" fmla="*/ 6466 h 16766"/>
                <a:gd name="connsiteX1" fmla="*/ 4177 w 11304"/>
                <a:gd name="connsiteY1" fmla="*/ 16766 h 16766"/>
                <a:gd name="connsiteX2" fmla="*/ 11304 w 11304"/>
                <a:gd name="connsiteY2" fmla="*/ 10878 h 16766"/>
                <a:gd name="connsiteX3" fmla="*/ 6998 w 11304"/>
                <a:gd name="connsiteY3" fmla="*/ 0 h 16766"/>
                <a:gd name="connsiteX4" fmla="*/ 0 w 11304"/>
                <a:gd name="connsiteY4" fmla="*/ 6466 h 16766"/>
                <a:gd name="connsiteX0" fmla="*/ 0 w 11387"/>
                <a:gd name="connsiteY0" fmla="*/ 6466 h 16766"/>
                <a:gd name="connsiteX1" fmla="*/ 4260 w 11387"/>
                <a:gd name="connsiteY1" fmla="*/ 16766 h 16766"/>
                <a:gd name="connsiteX2" fmla="*/ 11387 w 11387"/>
                <a:gd name="connsiteY2" fmla="*/ 10878 h 16766"/>
                <a:gd name="connsiteX3" fmla="*/ 7081 w 11387"/>
                <a:gd name="connsiteY3" fmla="*/ 0 h 16766"/>
                <a:gd name="connsiteX4" fmla="*/ 0 w 11387"/>
                <a:gd name="connsiteY4" fmla="*/ 6466 h 16766"/>
                <a:gd name="connsiteX0" fmla="*/ 0 w 11387"/>
                <a:gd name="connsiteY0" fmla="*/ 0 h 10300"/>
                <a:gd name="connsiteX1" fmla="*/ 4260 w 11387"/>
                <a:gd name="connsiteY1" fmla="*/ 10300 h 10300"/>
                <a:gd name="connsiteX2" fmla="*/ 11387 w 11387"/>
                <a:gd name="connsiteY2" fmla="*/ 4412 h 10300"/>
                <a:gd name="connsiteX3" fmla="*/ 6905 w 11387"/>
                <a:gd name="connsiteY3" fmla="*/ 695 h 10300"/>
                <a:gd name="connsiteX4" fmla="*/ 0 w 11387"/>
                <a:gd name="connsiteY4" fmla="*/ 0 h 10300"/>
                <a:gd name="connsiteX0" fmla="*/ 0 w 11387"/>
                <a:gd name="connsiteY0" fmla="*/ 5062 h 15362"/>
                <a:gd name="connsiteX1" fmla="*/ 4260 w 11387"/>
                <a:gd name="connsiteY1" fmla="*/ 15362 h 15362"/>
                <a:gd name="connsiteX2" fmla="*/ 11387 w 11387"/>
                <a:gd name="connsiteY2" fmla="*/ 9474 h 15362"/>
                <a:gd name="connsiteX3" fmla="*/ 7081 w 11387"/>
                <a:gd name="connsiteY3" fmla="*/ 0 h 15362"/>
                <a:gd name="connsiteX4" fmla="*/ 0 w 11387"/>
                <a:gd name="connsiteY4" fmla="*/ 5062 h 15362"/>
                <a:gd name="connsiteX0" fmla="*/ 0 w 13499"/>
                <a:gd name="connsiteY0" fmla="*/ 5277 h 15577"/>
                <a:gd name="connsiteX1" fmla="*/ 4260 w 13499"/>
                <a:gd name="connsiteY1" fmla="*/ 15577 h 15577"/>
                <a:gd name="connsiteX2" fmla="*/ 13499 w 13499"/>
                <a:gd name="connsiteY2" fmla="*/ 0 h 15577"/>
                <a:gd name="connsiteX3" fmla="*/ 7081 w 13499"/>
                <a:gd name="connsiteY3" fmla="*/ 215 h 15577"/>
                <a:gd name="connsiteX4" fmla="*/ 0 w 13499"/>
                <a:gd name="connsiteY4" fmla="*/ 5277 h 15577"/>
                <a:gd name="connsiteX0" fmla="*/ 0 w 13499"/>
                <a:gd name="connsiteY0" fmla="*/ 5277 h 15577"/>
                <a:gd name="connsiteX1" fmla="*/ 4260 w 13499"/>
                <a:gd name="connsiteY1" fmla="*/ 15577 h 15577"/>
                <a:gd name="connsiteX2" fmla="*/ 13144 w 13499"/>
                <a:gd name="connsiteY2" fmla="*/ 8356 h 15577"/>
                <a:gd name="connsiteX3" fmla="*/ 13499 w 13499"/>
                <a:gd name="connsiteY3" fmla="*/ 0 h 15577"/>
                <a:gd name="connsiteX4" fmla="*/ 7081 w 13499"/>
                <a:gd name="connsiteY4" fmla="*/ 215 h 15577"/>
                <a:gd name="connsiteX5" fmla="*/ 0 w 13499"/>
                <a:gd name="connsiteY5" fmla="*/ 5277 h 15577"/>
                <a:gd name="connsiteX0" fmla="*/ 0 w 13499"/>
                <a:gd name="connsiteY0" fmla="*/ 5277 h 15577"/>
                <a:gd name="connsiteX1" fmla="*/ 4260 w 13499"/>
                <a:gd name="connsiteY1" fmla="*/ 15577 h 15577"/>
                <a:gd name="connsiteX2" fmla="*/ 13144 w 13499"/>
                <a:gd name="connsiteY2" fmla="*/ 8356 h 15577"/>
                <a:gd name="connsiteX3" fmla="*/ 13499 w 13499"/>
                <a:gd name="connsiteY3" fmla="*/ 0 h 15577"/>
                <a:gd name="connsiteX4" fmla="*/ 7081 w 13499"/>
                <a:gd name="connsiteY4" fmla="*/ 215 h 15577"/>
                <a:gd name="connsiteX5" fmla="*/ 0 w 13499"/>
                <a:gd name="connsiteY5" fmla="*/ 5277 h 15577"/>
                <a:gd name="connsiteX0" fmla="*/ 0 w 13499"/>
                <a:gd name="connsiteY0" fmla="*/ 5277 h 11926"/>
                <a:gd name="connsiteX1" fmla="*/ 1004 w 13499"/>
                <a:gd name="connsiteY1" fmla="*/ 11926 h 11926"/>
                <a:gd name="connsiteX2" fmla="*/ 13144 w 13499"/>
                <a:gd name="connsiteY2" fmla="*/ 8356 h 11926"/>
                <a:gd name="connsiteX3" fmla="*/ 13499 w 13499"/>
                <a:gd name="connsiteY3" fmla="*/ 0 h 11926"/>
                <a:gd name="connsiteX4" fmla="*/ 7081 w 13499"/>
                <a:gd name="connsiteY4" fmla="*/ 215 h 11926"/>
                <a:gd name="connsiteX5" fmla="*/ 0 w 13499"/>
                <a:gd name="connsiteY5" fmla="*/ 5277 h 11926"/>
                <a:gd name="connsiteX0" fmla="*/ 0 w 13587"/>
                <a:gd name="connsiteY0" fmla="*/ 5277 h 11926"/>
                <a:gd name="connsiteX1" fmla="*/ 1092 w 13587"/>
                <a:gd name="connsiteY1" fmla="*/ 11926 h 11926"/>
                <a:gd name="connsiteX2" fmla="*/ 13232 w 13587"/>
                <a:gd name="connsiteY2" fmla="*/ 8356 h 11926"/>
                <a:gd name="connsiteX3" fmla="*/ 13587 w 13587"/>
                <a:gd name="connsiteY3" fmla="*/ 0 h 11926"/>
                <a:gd name="connsiteX4" fmla="*/ 7169 w 13587"/>
                <a:gd name="connsiteY4" fmla="*/ 215 h 11926"/>
                <a:gd name="connsiteX5" fmla="*/ 0 w 13587"/>
                <a:gd name="connsiteY5" fmla="*/ 5277 h 11926"/>
                <a:gd name="connsiteX0" fmla="*/ 0 w 13587"/>
                <a:gd name="connsiteY0" fmla="*/ 5277 h 12207"/>
                <a:gd name="connsiteX1" fmla="*/ 1004 w 13587"/>
                <a:gd name="connsiteY1" fmla="*/ 12207 h 12207"/>
                <a:gd name="connsiteX2" fmla="*/ 13232 w 13587"/>
                <a:gd name="connsiteY2" fmla="*/ 8356 h 12207"/>
                <a:gd name="connsiteX3" fmla="*/ 13587 w 13587"/>
                <a:gd name="connsiteY3" fmla="*/ 0 h 12207"/>
                <a:gd name="connsiteX4" fmla="*/ 7169 w 13587"/>
                <a:gd name="connsiteY4" fmla="*/ 215 h 12207"/>
                <a:gd name="connsiteX5" fmla="*/ 0 w 13587"/>
                <a:gd name="connsiteY5" fmla="*/ 5277 h 122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587" h="12207">
                  <a:moveTo>
                    <a:pt x="0" y="5277"/>
                  </a:moveTo>
                  <a:lnTo>
                    <a:pt x="1004" y="12207"/>
                  </a:lnTo>
                  <a:lnTo>
                    <a:pt x="13232" y="8356"/>
                  </a:lnTo>
                  <a:cubicBezTo>
                    <a:pt x="13350" y="5571"/>
                    <a:pt x="13469" y="2785"/>
                    <a:pt x="13587" y="0"/>
                  </a:cubicBezTo>
                  <a:lnTo>
                    <a:pt x="7169" y="215"/>
                  </a:lnTo>
                  <a:lnTo>
                    <a:pt x="0" y="5277"/>
                  </a:lnTo>
                  <a:close/>
                </a:path>
              </a:pathLst>
            </a:custGeom>
            <a:solidFill>
              <a:schemeClr val="accent1">
                <a:lumMod val="20000"/>
                <a:lumOff val="80000"/>
              </a:schemeClr>
            </a:solidFill>
            <a:ln w="9525">
              <a:solidFill>
                <a:srgbClr val="000000"/>
              </a:solidFill>
              <a:round/>
              <a:headEnd/>
              <a:tailEnd/>
            </a:ln>
          </p:spPr>
          <p:txBody>
            <a:bodyPr lIns="74295" tIns="8891" rIns="74295" bIns="889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40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469" name="Freeform 9" descr="5%"/>
            <p:cNvSpPr>
              <a:spLocks/>
            </p:cNvSpPr>
            <p:nvPr/>
          </p:nvSpPr>
          <p:spPr bwMode="auto">
            <a:xfrm>
              <a:off x="6332543" y="1917483"/>
              <a:ext cx="334963" cy="214313"/>
            </a:xfrm>
            <a:custGeom>
              <a:avLst/>
              <a:gdLst>
                <a:gd name="T0" fmla="*/ 0 w 4893"/>
                <a:gd name="T1" fmla="*/ 2147483646 h 5974"/>
                <a:gd name="T2" fmla="*/ 2147483646 w 4893"/>
                <a:gd name="T3" fmla="*/ 2147483646 h 5974"/>
                <a:gd name="T4" fmla="*/ 2147483646 w 4893"/>
                <a:gd name="T5" fmla="*/ 2147483646 h 5974"/>
                <a:gd name="T6" fmla="*/ 2147483646 w 4893"/>
                <a:gd name="T7" fmla="*/ 0 h 5974"/>
                <a:gd name="T8" fmla="*/ 0 w 4893"/>
                <a:gd name="T9" fmla="*/ 2147483646 h 5974"/>
                <a:gd name="T10" fmla="*/ 0 60000 65536"/>
                <a:gd name="T11" fmla="*/ 0 60000 65536"/>
                <a:gd name="T12" fmla="*/ 0 60000 65536"/>
                <a:gd name="T13" fmla="*/ 0 60000 65536"/>
                <a:gd name="T14" fmla="*/ 0 60000 65536"/>
                <a:gd name="T15" fmla="*/ 0 w 4893"/>
                <a:gd name="T16" fmla="*/ 0 h 5974"/>
                <a:gd name="T17" fmla="*/ 4893 w 4893"/>
                <a:gd name="T18" fmla="*/ 5974 h 5974"/>
                <a:gd name="connsiteX0" fmla="*/ 0 w 12114"/>
                <a:gd name="connsiteY0" fmla="*/ 906 h 8925"/>
                <a:gd name="connsiteX1" fmla="*/ 6794 w 12114"/>
                <a:gd name="connsiteY1" fmla="*/ 8925 h 8925"/>
                <a:gd name="connsiteX2" fmla="*/ 12114 w 12114"/>
                <a:gd name="connsiteY2" fmla="*/ 6801 h 8925"/>
                <a:gd name="connsiteX3" fmla="*/ 9788 w 12114"/>
                <a:gd name="connsiteY3" fmla="*/ 0 h 8925"/>
                <a:gd name="connsiteX4" fmla="*/ 0 w 12114"/>
                <a:gd name="connsiteY4" fmla="*/ 906 h 8925"/>
                <a:gd name="connsiteX0" fmla="*/ 0 w 10000"/>
                <a:gd name="connsiteY0" fmla="*/ 1015 h 10000"/>
                <a:gd name="connsiteX1" fmla="*/ 5608 w 10000"/>
                <a:gd name="connsiteY1" fmla="*/ 10000 h 10000"/>
                <a:gd name="connsiteX2" fmla="*/ 10000 w 10000"/>
                <a:gd name="connsiteY2" fmla="*/ 7620 h 10000"/>
                <a:gd name="connsiteX3" fmla="*/ 8080 w 10000"/>
                <a:gd name="connsiteY3" fmla="*/ 0 h 10000"/>
                <a:gd name="connsiteX4" fmla="*/ 0 w 10000"/>
                <a:gd name="connsiteY4" fmla="*/ 1015 h 10000"/>
                <a:gd name="connsiteX0" fmla="*/ 243 w 10243"/>
                <a:gd name="connsiteY0" fmla="*/ 1015 h 7931"/>
                <a:gd name="connsiteX1" fmla="*/ 0 w 10243"/>
                <a:gd name="connsiteY1" fmla="*/ 7931 h 7931"/>
                <a:gd name="connsiteX2" fmla="*/ 10243 w 10243"/>
                <a:gd name="connsiteY2" fmla="*/ 7620 h 7931"/>
                <a:gd name="connsiteX3" fmla="*/ 8323 w 10243"/>
                <a:gd name="connsiteY3" fmla="*/ 0 h 7931"/>
                <a:gd name="connsiteX4" fmla="*/ 243 w 10243"/>
                <a:gd name="connsiteY4" fmla="*/ 1015 h 7931"/>
                <a:gd name="connsiteX0" fmla="*/ 37 w 10000"/>
                <a:gd name="connsiteY0" fmla="*/ 990 h 10000"/>
                <a:gd name="connsiteX1" fmla="*/ 0 w 10000"/>
                <a:gd name="connsiteY1" fmla="*/ 10000 h 10000"/>
                <a:gd name="connsiteX2" fmla="*/ 10000 w 10000"/>
                <a:gd name="connsiteY2" fmla="*/ 9608 h 10000"/>
                <a:gd name="connsiteX3" fmla="*/ 8126 w 10000"/>
                <a:gd name="connsiteY3" fmla="*/ 0 h 10000"/>
                <a:gd name="connsiteX4" fmla="*/ 37 w 10000"/>
                <a:gd name="connsiteY4" fmla="*/ 990 h 10000"/>
                <a:gd name="connsiteX0" fmla="*/ 37 w 10000"/>
                <a:gd name="connsiteY0" fmla="*/ 990 h 10000"/>
                <a:gd name="connsiteX1" fmla="*/ 0 w 10000"/>
                <a:gd name="connsiteY1" fmla="*/ 10000 h 10000"/>
                <a:gd name="connsiteX2" fmla="*/ 10000 w 10000"/>
                <a:gd name="connsiteY2" fmla="*/ 9608 h 10000"/>
                <a:gd name="connsiteX3" fmla="*/ 8126 w 10000"/>
                <a:gd name="connsiteY3" fmla="*/ 0 h 10000"/>
                <a:gd name="connsiteX4" fmla="*/ 37 w 10000"/>
                <a:gd name="connsiteY4" fmla="*/ 990 h 10000"/>
                <a:gd name="connsiteX0" fmla="*/ 37 w 10000"/>
                <a:gd name="connsiteY0" fmla="*/ 121 h 9131"/>
                <a:gd name="connsiteX1" fmla="*/ 0 w 10000"/>
                <a:gd name="connsiteY1" fmla="*/ 9131 h 9131"/>
                <a:gd name="connsiteX2" fmla="*/ 10000 w 10000"/>
                <a:gd name="connsiteY2" fmla="*/ 8739 h 9131"/>
                <a:gd name="connsiteX3" fmla="*/ 8627 w 10000"/>
                <a:gd name="connsiteY3" fmla="*/ 0 h 9131"/>
                <a:gd name="connsiteX4" fmla="*/ 37 w 10000"/>
                <a:gd name="connsiteY4" fmla="*/ 121 h 9131"/>
                <a:gd name="connsiteX0" fmla="*/ 37 w 8705"/>
                <a:gd name="connsiteY0" fmla="*/ 133 h 10364"/>
                <a:gd name="connsiteX1" fmla="*/ 0 w 8705"/>
                <a:gd name="connsiteY1" fmla="*/ 10000 h 10364"/>
                <a:gd name="connsiteX2" fmla="*/ 8397 w 8705"/>
                <a:gd name="connsiteY2" fmla="*/ 10364 h 10364"/>
                <a:gd name="connsiteX3" fmla="*/ 8627 w 8705"/>
                <a:gd name="connsiteY3" fmla="*/ 0 h 10364"/>
                <a:gd name="connsiteX4" fmla="*/ 37 w 8705"/>
                <a:gd name="connsiteY4" fmla="*/ 133 h 10364"/>
                <a:gd name="connsiteX0" fmla="*/ 43 w 9910"/>
                <a:gd name="connsiteY0" fmla="*/ 128 h 10000"/>
                <a:gd name="connsiteX1" fmla="*/ 0 w 9910"/>
                <a:gd name="connsiteY1" fmla="*/ 9649 h 10000"/>
                <a:gd name="connsiteX2" fmla="*/ 9646 w 9910"/>
                <a:gd name="connsiteY2" fmla="*/ 10000 h 10000"/>
                <a:gd name="connsiteX3" fmla="*/ 9910 w 9910"/>
                <a:gd name="connsiteY3" fmla="*/ 0 h 10000"/>
                <a:gd name="connsiteX4" fmla="*/ 43 w 9910"/>
                <a:gd name="connsiteY4" fmla="*/ 128 h 10000"/>
                <a:gd name="connsiteX0" fmla="*/ 43 w 9734"/>
                <a:gd name="connsiteY0" fmla="*/ 128 h 10000"/>
                <a:gd name="connsiteX1" fmla="*/ 0 w 9734"/>
                <a:gd name="connsiteY1" fmla="*/ 9649 h 10000"/>
                <a:gd name="connsiteX2" fmla="*/ 9734 w 9734"/>
                <a:gd name="connsiteY2" fmla="*/ 10000 h 10000"/>
                <a:gd name="connsiteX3" fmla="*/ 9651 w 9734"/>
                <a:gd name="connsiteY3" fmla="*/ 0 h 10000"/>
                <a:gd name="connsiteX4" fmla="*/ 43 w 9734"/>
                <a:gd name="connsiteY4" fmla="*/ 128 h 10000"/>
                <a:gd name="connsiteX0" fmla="*/ 44 w 9920"/>
                <a:gd name="connsiteY0" fmla="*/ 128 h 9694"/>
                <a:gd name="connsiteX1" fmla="*/ 0 w 9920"/>
                <a:gd name="connsiteY1" fmla="*/ 9649 h 9694"/>
                <a:gd name="connsiteX2" fmla="*/ 9881 w 9920"/>
                <a:gd name="connsiteY2" fmla="*/ 9694 h 9694"/>
                <a:gd name="connsiteX3" fmla="*/ 9915 w 9920"/>
                <a:gd name="connsiteY3" fmla="*/ 0 h 9694"/>
                <a:gd name="connsiteX4" fmla="*/ 44 w 9920"/>
                <a:gd name="connsiteY4" fmla="*/ 128 h 9694"/>
                <a:gd name="connsiteX0" fmla="*/ 44 w 10000"/>
                <a:gd name="connsiteY0" fmla="*/ 0 h 9868"/>
                <a:gd name="connsiteX1" fmla="*/ 0 w 10000"/>
                <a:gd name="connsiteY1" fmla="*/ 9822 h 9868"/>
                <a:gd name="connsiteX2" fmla="*/ 9961 w 10000"/>
                <a:gd name="connsiteY2" fmla="*/ 9868 h 9868"/>
                <a:gd name="connsiteX3" fmla="*/ 9995 w 10000"/>
                <a:gd name="connsiteY3" fmla="*/ 342 h 9868"/>
                <a:gd name="connsiteX4" fmla="*/ 44 w 10000"/>
                <a:gd name="connsiteY4" fmla="*/ 0 h 9868"/>
                <a:gd name="connsiteX0" fmla="*/ 44 w 10000"/>
                <a:gd name="connsiteY0" fmla="*/ 0 h 10000"/>
                <a:gd name="connsiteX1" fmla="*/ 0 w 10000"/>
                <a:gd name="connsiteY1" fmla="*/ 9953 h 10000"/>
                <a:gd name="connsiteX2" fmla="*/ 9961 w 10000"/>
                <a:gd name="connsiteY2" fmla="*/ 10000 h 10000"/>
                <a:gd name="connsiteX3" fmla="*/ 9995 w 10000"/>
                <a:gd name="connsiteY3" fmla="*/ 27 h 10000"/>
                <a:gd name="connsiteX4" fmla="*/ 44 w 10000"/>
                <a:gd name="connsiteY4" fmla="*/ 0 h 10000"/>
                <a:gd name="connsiteX0" fmla="*/ 44 w 10081"/>
                <a:gd name="connsiteY0" fmla="*/ 0 h 10000"/>
                <a:gd name="connsiteX1" fmla="*/ 0 w 10081"/>
                <a:gd name="connsiteY1" fmla="*/ 9953 h 10000"/>
                <a:gd name="connsiteX2" fmla="*/ 10081 w 10081"/>
                <a:gd name="connsiteY2" fmla="*/ 10000 h 10000"/>
                <a:gd name="connsiteX3" fmla="*/ 9995 w 10081"/>
                <a:gd name="connsiteY3" fmla="*/ 27 h 10000"/>
                <a:gd name="connsiteX4" fmla="*/ 44 w 10081"/>
                <a:gd name="connsiteY4" fmla="*/ 0 h 10000"/>
                <a:gd name="connsiteX0" fmla="*/ 0 w 11816"/>
                <a:gd name="connsiteY0" fmla="*/ 3174 h 9974"/>
                <a:gd name="connsiteX1" fmla="*/ 1735 w 11816"/>
                <a:gd name="connsiteY1" fmla="*/ 9927 h 9974"/>
                <a:gd name="connsiteX2" fmla="*/ 11816 w 11816"/>
                <a:gd name="connsiteY2" fmla="*/ 9974 h 9974"/>
                <a:gd name="connsiteX3" fmla="*/ 11730 w 11816"/>
                <a:gd name="connsiteY3" fmla="*/ 1 h 9974"/>
                <a:gd name="connsiteX4" fmla="*/ 0 w 11816"/>
                <a:gd name="connsiteY4" fmla="*/ 3174 h 9974"/>
                <a:gd name="connsiteX0" fmla="*/ 0 w 10000"/>
                <a:gd name="connsiteY0" fmla="*/ 5427 h 12245"/>
                <a:gd name="connsiteX1" fmla="*/ 1468 w 10000"/>
                <a:gd name="connsiteY1" fmla="*/ 12198 h 12245"/>
                <a:gd name="connsiteX2" fmla="*/ 10000 w 10000"/>
                <a:gd name="connsiteY2" fmla="*/ 12245 h 12245"/>
                <a:gd name="connsiteX3" fmla="*/ 7217 w 10000"/>
                <a:gd name="connsiteY3" fmla="*/ 0 h 12245"/>
                <a:gd name="connsiteX4" fmla="*/ 0 w 10000"/>
                <a:gd name="connsiteY4" fmla="*/ 5427 h 12245"/>
                <a:gd name="connsiteX0" fmla="*/ 0 w 10000"/>
                <a:gd name="connsiteY0" fmla="*/ 5427 h 16048"/>
                <a:gd name="connsiteX1" fmla="*/ 4278 w 10000"/>
                <a:gd name="connsiteY1" fmla="*/ 16048 h 16048"/>
                <a:gd name="connsiteX2" fmla="*/ 10000 w 10000"/>
                <a:gd name="connsiteY2" fmla="*/ 12245 h 16048"/>
                <a:gd name="connsiteX3" fmla="*/ 7217 w 10000"/>
                <a:gd name="connsiteY3" fmla="*/ 0 h 16048"/>
                <a:gd name="connsiteX4" fmla="*/ 0 w 10000"/>
                <a:gd name="connsiteY4" fmla="*/ 5427 h 16048"/>
                <a:gd name="connsiteX0" fmla="*/ 0 w 11606"/>
                <a:gd name="connsiteY0" fmla="*/ 5427 h 16048"/>
                <a:gd name="connsiteX1" fmla="*/ 4278 w 11606"/>
                <a:gd name="connsiteY1" fmla="*/ 16048 h 16048"/>
                <a:gd name="connsiteX2" fmla="*/ 11606 w 11606"/>
                <a:gd name="connsiteY2" fmla="*/ 10320 h 16048"/>
                <a:gd name="connsiteX3" fmla="*/ 7217 w 11606"/>
                <a:gd name="connsiteY3" fmla="*/ 0 h 16048"/>
                <a:gd name="connsiteX4" fmla="*/ 0 w 11606"/>
                <a:gd name="connsiteY4" fmla="*/ 5427 h 16048"/>
                <a:gd name="connsiteX0" fmla="*/ 0 w 11606"/>
                <a:gd name="connsiteY0" fmla="*/ 5427 h 16048"/>
                <a:gd name="connsiteX1" fmla="*/ 4278 w 11606"/>
                <a:gd name="connsiteY1" fmla="*/ 16048 h 16048"/>
                <a:gd name="connsiteX2" fmla="*/ 11606 w 11606"/>
                <a:gd name="connsiteY2" fmla="*/ 10320 h 16048"/>
                <a:gd name="connsiteX3" fmla="*/ 7217 w 11606"/>
                <a:gd name="connsiteY3" fmla="*/ 0 h 16048"/>
                <a:gd name="connsiteX4" fmla="*/ 0 w 11606"/>
                <a:gd name="connsiteY4" fmla="*/ 5427 h 16048"/>
                <a:gd name="connsiteX0" fmla="*/ 0 w 11606"/>
                <a:gd name="connsiteY0" fmla="*/ 5427 h 16048"/>
                <a:gd name="connsiteX1" fmla="*/ 4278 w 11606"/>
                <a:gd name="connsiteY1" fmla="*/ 16048 h 16048"/>
                <a:gd name="connsiteX2" fmla="*/ 11606 w 11606"/>
                <a:gd name="connsiteY2" fmla="*/ 10320 h 16048"/>
                <a:gd name="connsiteX3" fmla="*/ 7217 w 11606"/>
                <a:gd name="connsiteY3" fmla="*/ 0 h 16048"/>
                <a:gd name="connsiteX4" fmla="*/ 0 w 11606"/>
                <a:gd name="connsiteY4" fmla="*/ 5427 h 16048"/>
                <a:gd name="connsiteX0" fmla="*/ 0 w 11606"/>
                <a:gd name="connsiteY0" fmla="*/ 5427 h 16048"/>
                <a:gd name="connsiteX1" fmla="*/ 4278 w 11606"/>
                <a:gd name="connsiteY1" fmla="*/ 16048 h 16048"/>
                <a:gd name="connsiteX2" fmla="*/ 11606 w 11606"/>
                <a:gd name="connsiteY2" fmla="*/ 10320 h 16048"/>
                <a:gd name="connsiteX3" fmla="*/ 7217 w 11606"/>
                <a:gd name="connsiteY3" fmla="*/ 0 h 16048"/>
                <a:gd name="connsiteX4" fmla="*/ 0 w 11606"/>
                <a:gd name="connsiteY4" fmla="*/ 5427 h 16048"/>
                <a:gd name="connsiteX0" fmla="*/ 0 w 11606"/>
                <a:gd name="connsiteY0" fmla="*/ 5908 h 16529"/>
                <a:gd name="connsiteX1" fmla="*/ 4278 w 11606"/>
                <a:gd name="connsiteY1" fmla="*/ 16529 h 16529"/>
                <a:gd name="connsiteX2" fmla="*/ 11606 w 11606"/>
                <a:gd name="connsiteY2" fmla="*/ 10801 h 16529"/>
                <a:gd name="connsiteX3" fmla="*/ 6916 w 11606"/>
                <a:gd name="connsiteY3" fmla="*/ 0 h 16529"/>
                <a:gd name="connsiteX4" fmla="*/ 0 w 11606"/>
                <a:gd name="connsiteY4" fmla="*/ 5908 h 16529"/>
                <a:gd name="connsiteX0" fmla="*/ 0 w 11606"/>
                <a:gd name="connsiteY0" fmla="*/ 5908 h 16529"/>
                <a:gd name="connsiteX1" fmla="*/ 4278 w 11606"/>
                <a:gd name="connsiteY1" fmla="*/ 16529 h 16529"/>
                <a:gd name="connsiteX2" fmla="*/ 11606 w 11606"/>
                <a:gd name="connsiteY2" fmla="*/ 10801 h 16529"/>
                <a:gd name="connsiteX3" fmla="*/ 7117 w 11606"/>
                <a:gd name="connsiteY3" fmla="*/ 0 h 16529"/>
                <a:gd name="connsiteX4" fmla="*/ 0 w 11606"/>
                <a:gd name="connsiteY4" fmla="*/ 5908 h 16529"/>
                <a:gd name="connsiteX0" fmla="*/ 0 w 11405"/>
                <a:gd name="connsiteY0" fmla="*/ 6389 h 16529"/>
                <a:gd name="connsiteX1" fmla="*/ 4077 w 11405"/>
                <a:gd name="connsiteY1" fmla="*/ 16529 h 16529"/>
                <a:gd name="connsiteX2" fmla="*/ 11405 w 11405"/>
                <a:gd name="connsiteY2" fmla="*/ 10801 h 16529"/>
                <a:gd name="connsiteX3" fmla="*/ 6916 w 11405"/>
                <a:gd name="connsiteY3" fmla="*/ 0 h 16529"/>
                <a:gd name="connsiteX4" fmla="*/ 0 w 11405"/>
                <a:gd name="connsiteY4" fmla="*/ 6389 h 16529"/>
                <a:gd name="connsiteX0" fmla="*/ 0 w 11405"/>
                <a:gd name="connsiteY0" fmla="*/ 6389 h 16529"/>
                <a:gd name="connsiteX1" fmla="*/ 4077 w 11405"/>
                <a:gd name="connsiteY1" fmla="*/ 16529 h 16529"/>
                <a:gd name="connsiteX2" fmla="*/ 11405 w 11405"/>
                <a:gd name="connsiteY2" fmla="*/ 10801 h 16529"/>
                <a:gd name="connsiteX3" fmla="*/ 6916 w 11405"/>
                <a:gd name="connsiteY3" fmla="*/ 0 h 16529"/>
                <a:gd name="connsiteX4" fmla="*/ 0 w 11405"/>
                <a:gd name="connsiteY4" fmla="*/ 6389 h 16529"/>
                <a:gd name="connsiteX0" fmla="*/ 0 w 11405"/>
                <a:gd name="connsiteY0" fmla="*/ 6389 h 16529"/>
                <a:gd name="connsiteX1" fmla="*/ 4077 w 11405"/>
                <a:gd name="connsiteY1" fmla="*/ 16529 h 16529"/>
                <a:gd name="connsiteX2" fmla="*/ 11405 w 11405"/>
                <a:gd name="connsiteY2" fmla="*/ 10801 h 16529"/>
                <a:gd name="connsiteX3" fmla="*/ 6916 w 11405"/>
                <a:gd name="connsiteY3" fmla="*/ 0 h 16529"/>
                <a:gd name="connsiteX4" fmla="*/ 0 w 11405"/>
                <a:gd name="connsiteY4" fmla="*/ 6389 h 16529"/>
                <a:gd name="connsiteX0" fmla="*/ 0 w 11505"/>
                <a:gd name="connsiteY0" fmla="*/ 6229 h 16529"/>
                <a:gd name="connsiteX1" fmla="*/ 4177 w 11505"/>
                <a:gd name="connsiteY1" fmla="*/ 16529 h 16529"/>
                <a:gd name="connsiteX2" fmla="*/ 11505 w 11505"/>
                <a:gd name="connsiteY2" fmla="*/ 10801 h 16529"/>
                <a:gd name="connsiteX3" fmla="*/ 7016 w 11505"/>
                <a:gd name="connsiteY3" fmla="*/ 0 h 16529"/>
                <a:gd name="connsiteX4" fmla="*/ 0 w 11505"/>
                <a:gd name="connsiteY4" fmla="*/ 6229 h 16529"/>
                <a:gd name="connsiteX0" fmla="*/ 0 w 11505"/>
                <a:gd name="connsiteY0" fmla="*/ 1096 h 11396"/>
                <a:gd name="connsiteX1" fmla="*/ 4177 w 11505"/>
                <a:gd name="connsiteY1" fmla="*/ 11396 h 11396"/>
                <a:gd name="connsiteX2" fmla="*/ 11505 w 11505"/>
                <a:gd name="connsiteY2" fmla="*/ 5668 h 11396"/>
                <a:gd name="connsiteX3" fmla="*/ 6815 w 11505"/>
                <a:gd name="connsiteY3" fmla="*/ 0 h 11396"/>
                <a:gd name="connsiteX4" fmla="*/ 0 w 11505"/>
                <a:gd name="connsiteY4" fmla="*/ 1096 h 11396"/>
                <a:gd name="connsiteX0" fmla="*/ 0 w 11505"/>
                <a:gd name="connsiteY0" fmla="*/ 6069 h 16369"/>
                <a:gd name="connsiteX1" fmla="*/ 4177 w 11505"/>
                <a:gd name="connsiteY1" fmla="*/ 16369 h 16369"/>
                <a:gd name="connsiteX2" fmla="*/ 11505 w 11505"/>
                <a:gd name="connsiteY2" fmla="*/ 10641 h 16369"/>
                <a:gd name="connsiteX3" fmla="*/ 6915 w 11505"/>
                <a:gd name="connsiteY3" fmla="*/ 0 h 16369"/>
                <a:gd name="connsiteX4" fmla="*/ 0 w 11505"/>
                <a:gd name="connsiteY4" fmla="*/ 6069 h 16369"/>
                <a:gd name="connsiteX0" fmla="*/ 0 w 10501"/>
                <a:gd name="connsiteY0" fmla="*/ 6069 h 16369"/>
                <a:gd name="connsiteX1" fmla="*/ 4177 w 10501"/>
                <a:gd name="connsiteY1" fmla="*/ 16369 h 16369"/>
                <a:gd name="connsiteX2" fmla="*/ 10501 w 10501"/>
                <a:gd name="connsiteY2" fmla="*/ 11283 h 16369"/>
                <a:gd name="connsiteX3" fmla="*/ 6915 w 10501"/>
                <a:gd name="connsiteY3" fmla="*/ 0 h 16369"/>
                <a:gd name="connsiteX4" fmla="*/ 0 w 10501"/>
                <a:gd name="connsiteY4" fmla="*/ 6069 h 16369"/>
                <a:gd name="connsiteX0" fmla="*/ 0 w 11304"/>
                <a:gd name="connsiteY0" fmla="*/ 6069 h 16369"/>
                <a:gd name="connsiteX1" fmla="*/ 4177 w 11304"/>
                <a:gd name="connsiteY1" fmla="*/ 16369 h 16369"/>
                <a:gd name="connsiteX2" fmla="*/ 11304 w 11304"/>
                <a:gd name="connsiteY2" fmla="*/ 10481 h 16369"/>
                <a:gd name="connsiteX3" fmla="*/ 6915 w 11304"/>
                <a:gd name="connsiteY3" fmla="*/ 0 h 16369"/>
                <a:gd name="connsiteX4" fmla="*/ 0 w 11304"/>
                <a:gd name="connsiteY4" fmla="*/ 6069 h 16369"/>
                <a:gd name="connsiteX0" fmla="*/ 0 w 11304"/>
                <a:gd name="connsiteY0" fmla="*/ 6466 h 16766"/>
                <a:gd name="connsiteX1" fmla="*/ 4177 w 11304"/>
                <a:gd name="connsiteY1" fmla="*/ 16766 h 16766"/>
                <a:gd name="connsiteX2" fmla="*/ 11304 w 11304"/>
                <a:gd name="connsiteY2" fmla="*/ 10878 h 16766"/>
                <a:gd name="connsiteX3" fmla="*/ 6998 w 11304"/>
                <a:gd name="connsiteY3" fmla="*/ 0 h 16766"/>
                <a:gd name="connsiteX4" fmla="*/ 0 w 11304"/>
                <a:gd name="connsiteY4" fmla="*/ 6466 h 16766"/>
                <a:gd name="connsiteX0" fmla="*/ 0 w 11387"/>
                <a:gd name="connsiteY0" fmla="*/ 6466 h 16766"/>
                <a:gd name="connsiteX1" fmla="*/ 4260 w 11387"/>
                <a:gd name="connsiteY1" fmla="*/ 16766 h 16766"/>
                <a:gd name="connsiteX2" fmla="*/ 11387 w 11387"/>
                <a:gd name="connsiteY2" fmla="*/ 10878 h 16766"/>
                <a:gd name="connsiteX3" fmla="*/ 7081 w 11387"/>
                <a:gd name="connsiteY3" fmla="*/ 0 h 16766"/>
                <a:gd name="connsiteX4" fmla="*/ 0 w 11387"/>
                <a:gd name="connsiteY4" fmla="*/ 6466 h 16766"/>
                <a:gd name="connsiteX0" fmla="*/ 0 w 11387"/>
                <a:gd name="connsiteY0" fmla="*/ 0 h 10300"/>
                <a:gd name="connsiteX1" fmla="*/ 4260 w 11387"/>
                <a:gd name="connsiteY1" fmla="*/ 10300 h 10300"/>
                <a:gd name="connsiteX2" fmla="*/ 11387 w 11387"/>
                <a:gd name="connsiteY2" fmla="*/ 4412 h 10300"/>
                <a:gd name="connsiteX3" fmla="*/ 5849 w 11387"/>
                <a:gd name="connsiteY3" fmla="*/ 3223 h 10300"/>
                <a:gd name="connsiteX4" fmla="*/ 0 w 11387"/>
                <a:gd name="connsiteY4" fmla="*/ 0 h 10300"/>
                <a:gd name="connsiteX0" fmla="*/ 0 w 11387"/>
                <a:gd name="connsiteY0" fmla="*/ 3517 h 13817"/>
                <a:gd name="connsiteX1" fmla="*/ 4260 w 11387"/>
                <a:gd name="connsiteY1" fmla="*/ 13817 h 13817"/>
                <a:gd name="connsiteX2" fmla="*/ 11387 w 11387"/>
                <a:gd name="connsiteY2" fmla="*/ 7929 h 13817"/>
                <a:gd name="connsiteX3" fmla="*/ 6553 w 11387"/>
                <a:gd name="connsiteY3" fmla="*/ 0 h 13817"/>
                <a:gd name="connsiteX4" fmla="*/ 0 w 11387"/>
                <a:gd name="connsiteY4" fmla="*/ 3517 h 13817"/>
                <a:gd name="connsiteX0" fmla="*/ 0 w 11387"/>
                <a:gd name="connsiteY0" fmla="*/ 3517 h 13817"/>
                <a:gd name="connsiteX1" fmla="*/ 4260 w 11387"/>
                <a:gd name="connsiteY1" fmla="*/ 13817 h 13817"/>
                <a:gd name="connsiteX2" fmla="*/ 11387 w 11387"/>
                <a:gd name="connsiteY2" fmla="*/ 7929 h 13817"/>
                <a:gd name="connsiteX3" fmla="*/ 6553 w 11387"/>
                <a:gd name="connsiteY3" fmla="*/ 0 h 13817"/>
                <a:gd name="connsiteX4" fmla="*/ 0 w 11387"/>
                <a:gd name="connsiteY4" fmla="*/ 3517 h 13817"/>
                <a:gd name="connsiteX0" fmla="*/ 0 w 11387"/>
                <a:gd name="connsiteY0" fmla="*/ 3517 h 13817"/>
                <a:gd name="connsiteX1" fmla="*/ 4260 w 11387"/>
                <a:gd name="connsiteY1" fmla="*/ 13817 h 13817"/>
                <a:gd name="connsiteX2" fmla="*/ 11387 w 11387"/>
                <a:gd name="connsiteY2" fmla="*/ 7929 h 13817"/>
                <a:gd name="connsiteX3" fmla="*/ 6553 w 11387"/>
                <a:gd name="connsiteY3" fmla="*/ 0 h 13817"/>
                <a:gd name="connsiteX4" fmla="*/ 0 w 11387"/>
                <a:gd name="connsiteY4" fmla="*/ 3517 h 13817"/>
                <a:gd name="connsiteX0" fmla="*/ 0 w 8571"/>
                <a:gd name="connsiteY0" fmla="*/ 3517 h 16495"/>
                <a:gd name="connsiteX1" fmla="*/ 4260 w 8571"/>
                <a:gd name="connsiteY1" fmla="*/ 13817 h 16495"/>
                <a:gd name="connsiteX2" fmla="*/ 8571 w 8571"/>
                <a:gd name="connsiteY2" fmla="*/ 16495 h 16495"/>
                <a:gd name="connsiteX3" fmla="*/ 6553 w 8571"/>
                <a:gd name="connsiteY3" fmla="*/ 0 h 16495"/>
                <a:gd name="connsiteX4" fmla="*/ 0 w 8571"/>
                <a:gd name="connsiteY4" fmla="*/ 3517 h 16495"/>
                <a:gd name="connsiteX0" fmla="*/ 0 w 10000"/>
                <a:gd name="connsiteY0" fmla="*/ 2440 h 10308"/>
                <a:gd name="connsiteX1" fmla="*/ 4970 w 10000"/>
                <a:gd name="connsiteY1" fmla="*/ 8684 h 10308"/>
                <a:gd name="connsiteX2" fmla="*/ 10000 w 10000"/>
                <a:gd name="connsiteY2" fmla="*/ 10308 h 10308"/>
                <a:gd name="connsiteX3" fmla="*/ 9544 w 10000"/>
                <a:gd name="connsiteY3" fmla="*/ 0 h 10308"/>
                <a:gd name="connsiteX4" fmla="*/ 7646 w 10000"/>
                <a:gd name="connsiteY4" fmla="*/ 308 h 10308"/>
                <a:gd name="connsiteX5" fmla="*/ 0 w 10000"/>
                <a:gd name="connsiteY5" fmla="*/ 2440 h 10308"/>
                <a:gd name="connsiteX0" fmla="*/ 0 w 10308"/>
                <a:gd name="connsiteY0" fmla="*/ 2440 h 8684"/>
                <a:gd name="connsiteX1" fmla="*/ 4970 w 10308"/>
                <a:gd name="connsiteY1" fmla="*/ 8684 h 8684"/>
                <a:gd name="connsiteX2" fmla="*/ 10308 w 10308"/>
                <a:gd name="connsiteY2" fmla="*/ 4434 h 8684"/>
                <a:gd name="connsiteX3" fmla="*/ 9544 w 10308"/>
                <a:gd name="connsiteY3" fmla="*/ 0 h 8684"/>
                <a:gd name="connsiteX4" fmla="*/ 7646 w 10308"/>
                <a:gd name="connsiteY4" fmla="*/ 308 h 8684"/>
                <a:gd name="connsiteX5" fmla="*/ 0 w 10308"/>
                <a:gd name="connsiteY5" fmla="*/ 2440 h 8684"/>
                <a:gd name="connsiteX0" fmla="*/ 0 w 10000"/>
                <a:gd name="connsiteY0" fmla="*/ 2810 h 10000"/>
                <a:gd name="connsiteX1" fmla="*/ 4821 w 10000"/>
                <a:gd name="connsiteY1" fmla="*/ 10000 h 10000"/>
                <a:gd name="connsiteX2" fmla="*/ 10000 w 10000"/>
                <a:gd name="connsiteY2" fmla="*/ 5106 h 10000"/>
                <a:gd name="connsiteX3" fmla="*/ 9259 w 10000"/>
                <a:gd name="connsiteY3" fmla="*/ 0 h 10000"/>
                <a:gd name="connsiteX4" fmla="*/ 7418 w 10000"/>
                <a:gd name="connsiteY4" fmla="*/ 355 h 10000"/>
                <a:gd name="connsiteX5" fmla="*/ 0 w 10000"/>
                <a:gd name="connsiteY5" fmla="*/ 2810 h 10000"/>
                <a:gd name="connsiteX0" fmla="*/ 0 w 10000"/>
                <a:gd name="connsiteY0" fmla="*/ 2810 h 5106"/>
                <a:gd name="connsiteX1" fmla="*/ 5219 w 10000"/>
                <a:gd name="connsiteY1" fmla="*/ 4314 h 5106"/>
                <a:gd name="connsiteX2" fmla="*/ 10000 w 10000"/>
                <a:gd name="connsiteY2" fmla="*/ 5106 h 5106"/>
                <a:gd name="connsiteX3" fmla="*/ 9259 w 10000"/>
                <a:gd name="connsiteY3" fmla="*/ 0 h 5106"/>
                <a:gd name="connsiteX4" fmla="*/ 7418 w 10000"/>
                <a:gd name="connsiteY4" fmla="*/ 355 h 5106"/>
                <a:gd name="connsiteX5" fmla="*/ 0 w 10000"/>
                <a:gd name="connsiteY5" fmla="*/ 2810 h 5106"/>
                <a:gd name="connsiteX0" fmla="*/ 0 w 10000"/>
                <a:gd name="connsiteY0" fmla="*/ 5503 h 12097"/>
                <a:gd name="connsiteX1" fmla="*/ 2031 w 10000"/>
                <a:gd name="connsiteY1" fmla="*/ 12097 h 12097"/>
                <a:gd name="connsiteX2" fmla="*/ 10000 w 10000"/>
                <a:gd name="connsiteY2" fmla="*/ 10000 h 12097"/>
                <a:gd name="connsiteX3" fmla="*/ 9259 w 10000"/>
                <a:gd name="connsiteY3" fmla="*/ 0 h 12097"/>
                <a:gd name="connsiteX4" fmla="*/ 7418 w 10000"/>
                <a:gd name="connsiteY4" fmla="*/ 695 h 12097"/>
                <a:gd name="connsiteX5" fmla="*/ 0 w 10000"/>
                <a:gd name="connsiteY5" fmla="*/ 5503 h 12097"/>
                <a:gd name="connsiteX0" fmla="*/ 0 w 10000"/>
                <a:gd name="connsiteY0" fmla="*/ 5695 h 12289"/>
                <a:gd name="connsiteX1" fmla="*/ 2031 w 10000"/>
                <a:gd name="connsiteY1" fmla="*/ 12289 h 12289"/>
                <a:gd name="connsiteX2" fmla="*/ 10000 w 10000"/>
                <a:gd name="connsiteY2" fmla="*/ 10192 h 12289"/>
                <a:gd name="connsiteX3" fmla="*/ 8960 w 10000"/>
                <a:gd name="connsiteY3" fmla="*/ 0 h 12289"/>
                <a:gd name="connsiteX4" fmla="*/ 7418 w 10000"/>
                <a:gd name="connsiteY4" fmla="*/ 887 h 12289"/>
                <a:gd name="connsiteX5" fmla="*/ 0 w 10000"/>
                <a:gd name="connsiteY5" fmla="*/ 5695 h 12289"/>
                <a:gd name="connsiteX0" fmla="*/ 0 w 10000"/>
                <a:gd name="connsiteY0" fmla="*/ 5695 h 12289"/>
                <a:gd name="connsiteX1" fmla="*/ 2031 w 10000"/>
                <a:gd name="connsiteY1" fmla="*/ 12289 h 12289"/>
                <a:gd name="connsiteX2" fmla="*/ 10000 w 10000"/>
                <a:gd name="connsiteY2" fmla="*/ 10192 h 12289"/>
                <a:gd name="connsiteX3" fmla="*/ 9060 w 10000"/>
                <a:gd name="connsiteY3" fmla="*/ 0 h 12289"/>
                <a:gd name="connsiteX4" fmla="*/ 7418 w 10000"/>
                <a:gd name="connsiteY4" fmla="*/ 887 h 12289"/>
                <a:gd name="connsiteX5" fmla="*/ 0 w 10000"/>
                <a:gd name="connsiteY5" fmla="*/ 5695 h 12289"/>
                <a:gd name="connsiteX0" fmla="*/ 0 w 10000"/>
                <a:gd name="connsiteY0" fmla="*/ 5695 h 12289"/>
                <a:gd name="connsiteX1" fmla="*/ 2031 w 10000"/>
                <a:gd name="connsiteY1" fmla="*/ 12289 h 12289"/>
                <a:gd name="connsiteX2" fmla="*/ 10000 w 10000"/>
                <a:gd name="connsiteY2" fmla="*/ 10192 h 12289"/>
                <a:gd name="connsiteX3" fmla="*/ 9060 w 10000"/>
                <a:gd name="connsiteY3" fmla="*/ 0 h 12289"/>
                <a:gd name="connsiteX4" fmla="*/ 7418 w 10000"/>
                <a:gd name="connsiteY4" fmla="*/ 887 h 12289"/>
                <a:gd name="connsiteX5" fmla="*/ 0 w 10000"/>
                <a:gd name="connsiteY5" fmla="*/ 5695 h 12289"/>
                <a:gd name="connsiteX0" fmla="*/ 0 w 10000"/>
                <a:gd name="connsiteY0" fmla="*/ 5695 h 12289"/>
                <a:gd name="connsiteX1" fmla="*/ 2031 w 10000"/>
                <a:gd name="connsiteY1" fmla="*/ 12289 h 12289"/>
                <a:gd name="connsiteX2" fmla="*/ 10000 w 10000"/>
                <a:gd name="connsiteY2" fmla="*/ 10000 h 12289"/>
                <a:gd name="connsiteX3" fmla="*/ 9060 w 10000"/>
                <a:gd name="connsiteY3" fmla="*/ 0 h 12289"/>
                <a:gd name="connsiteX4" fmla="*/ 7418 w 10000"/>
                <a:gd name="connsiteY4" fmla="*/ 887 h 12289"/>
                <a:gd name="connsiteX5" fmla="*/ 0 w 10000"/>
                <a:gd name="connsiteY5" fmla="*/ 5695 h 122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00" h="12289">
                  <a:moveTo>
                    <a:pt x="0" y="5695"/>
                  </a:moveTo>
                  <a:lnTo>
                    <a:pt x="2031" y="12289"/>
                  </a:lnTo>
                  <a:lnTo>
                    <a:pt x="10000" y="10000"/>
                  </a:lnTo>
                  <a:cubicBezTo>
                    <a:pt x="9653" y="6603"/>
                    <a:pt x="9407" y="3397"/>
                    <a:pt x="9060" y="0"/>
                  </a:cubicBezTo>
                  <a:lnTo>
                    <a:pt x="7418" y="887"/>
                  </a:lnTo>
                  <a:lnTo>
                    <a:pt x="0" y="5695"/>
                  </a:lnTo>
                  <a:close/>
                </a:path>
              </a:pathLst>
            </a:custGeom>
            <a:solidFill>
              <a:schemeClr val="accent1">
                <a:lumMod val="20000"/>
                <a:lumOff val="80000"/>
              </a:schemeClr>
            </a:solidFill>
            <a:ln w="9525">
              <a:solidFill>
                <a:srgbClr val="000000"/>
              </a:solidFill>
              <a:round/>
              <a:headEnd/>
              <a:tailEnd/>
            </a:ln>
          </p:spPr>
          <p:txBody>
            <a:bodyPr lIns="74295" tIns="8891" rIns="74295" bIns="889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40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470" name="Freeform 9" descr="5%"/>
            <p:cNvSpPr>
              <a:spLocks/>
            </p:cNvSpPr>
            <p:nvPr/>
          </p:nvSpPr>
          <p:spPr bwMode="auto">
            <a:xfrm>
              <a:off x="6634171" y="1841286"/>
              <a:ext cx="403225" cy="250825"/>
            </a:xfrm>
            <a:custGeom>
              <a:avLst/>
              <a:gdLst>
                <a:gd name="T0" fmla="*/ 0 w 4893"/>
                <a:gd name="T1" fmla="*/ 2147483646 h 5974"/>
                <a:gd name="T2" fmla="*/ 2147483646 w 4893"/>
                <a:gd name="T3" fmla="*/ 2147483646 h 5974"/>
                <a:gd name="T4" fmla="*/ 2147483646 w 4893"/>
                <a:gd name="T5" fmla="*/ 2147483646 h 5974"/>
                <a:gd name="T6" fmla="*/ 2147483646 w 4893"/>
                <a:gd name="T7" fmla="*/ 0 h 5974"/>
                <a:gd name="T8" fmla="*/ 0 w 4893"/>
                <a:gd name="T9" fmla="*/ 2147483646 h 5974"/>
                <a:gd name="T10" fmla="*/ 0 60000 65536"/>
                <a:gd name="T11" fmla="*/ 0 60000 65536"/>
                <a:gd name="T12" fmla="*/ 0 60000 65536"/>
                <a:gd name="T13" fmla="*/ 0 60000 65536"/>
                <a:gd name="T14" fmla="*/ 0 60000 65536"/>
                <a:gd name="T15" fmla="*/ 0 w 4893"/>
                <a:gd name="T16" fmla="*/ 0 h 5974"/>
                <a:gd name="T17" fmla="*/ 4893 w 4893"/>
                <a:gd name="T18" fmla="*/ 5974 h 5974"/>
                <a:gd name="connsiteX0" fmla="*/ 0 w 12114"/>
                <a:gd name="connsiteY0" fmla="*/ 906 h 8925"/>
                <a:gd name="connsiteX1" fmla="*/ 6794 w 12114"/>
                <a:gd name="connsiteY1" fmla="*/ 8925 h 8925"/>
                <a:gd name="connsiteX2" fmla="*/ 12114 w 12114"/>
                <a:gd name="connsiteY2" fmla="*/ 6801 h 8925"/>
                <a:gd name="connsiteX3" fmla="*/ 9788 w 12114"/>
                <a:gd name="connsiteY3" fmla="*/ 0 h 8925"/>
                <a:gd name="connsiteX4" fmla="*/ 0 w 12114"/>
                <a:gd name="connsiteY4" fmla="*/ 906 h 8925"/>
                <a:gd name="connsiteX0" fmla="*/ 0 w 10000"/>
                <a:gd name="connsiteY0" fmla="*/ 1015 h 10000"/>
                <a:gd name="connsiteX1" fmla="*/ 5608 w 10000"/>
                <a:gd name="connsiteY1" fmla="*/ 10000 h 10000"/>
                <a:gd name="connsiteX2" fmla="*/ 10000 w 10000"/>
                <a:gd name="connsiteY2" fmla="*/ 7620 h 10000"/>
                <a:gd name="connsiteX3" fmla="*/ 8080 w 10000"/>
                <a:gd name="connsiteY3" fmla="*/ 0 h 10000"/>
                <a:gd name="connsiteX4" fmla="*/ 0 w 10000"/>
                <a:gd name="connsiteY4" fmla="*/ 1015 h 10000"/>
                <a:gd name="connsiteX0" fmla="*/ 243 w 10243"/>
                <a:gd name="connsiteY0" fmla="*/ 1015 h 7931"/>
                <a:gd name="connsiteX1" fmla="*/ 0 w 10243"/>
                <a:gd name="connsiteY1" fmla="*/ 7931 h 7931"/>
                <a:gd name="connsiteX2" fmla="*/ 10243 w 10243"/>
                <a:gd name="connsiteY2" fmla="*/ 7620 h 7931"/>
                <a:gd name="connsiteX3" fmla="*/ 8323 w 10243"/>
                <a:gd name="connsiteY3" fmla="*/ 0 h 7931"/>
                <a:gd name="connsiteX4" fmla="*/ 243 w 10243"/>
                <a:gd name="connsiteY4" fmla="*/ 1015 h 7931"/>
                <a:gd name="connsiteX0" fmla="*/ 37 w 10000"/>
                <a:gd name="connsiteY0" fmla="*/ 990 h 10000"/>
                <a:gd name="connsiteX1" fmla="*/ 0 w 10000"/>
                <a:gd name="connsiteY1" fmla="*/ 10000 h 10000"/>
                <a:gd name="connsiteX2" fmla="*/ 10000 w 10000"/>
                <a:gd name="connsiteY2" fmla="*/ 9608 h 10000"/>
                <a:gd name="connsiteX3" fmla="*/ 8126 w 10000"/>
                <a:gd name="connsiteY3" fmla="*/ 0 h 10000"/>
                <a:gd name="connsiteX4" fmla="*/ 37 w 10000"/>
                <a:gd name="connsiteY4" fmla="*/ 990 h 10000"/>
                <a:gd name="connsiteX0" fmla="*/ 37 w 10000"/>
                <a:gd name="connsiteY0" fmla="*/ 990 h 10000"/>
                <a:gd name="connsiteX1" fmla="*/ 0 w 10000"/>
                <a:gd name="connsiteY1" fmla="*/ 10000 h 10000"/>
                <a:gd name="connsiteX2" fmla="*/ 10000 w 10000"/>
                <a:gd name="connsiteY2" fmla="*/ 9608 h 10000"/>
                <a:gd name="connsiteX3" fmla="*/ 8126 w 10000"/>
                <a:gd name="connsiteY3" fmla="*/ 0 h 10000"/>
                <a:gd name="connsiteX4" fmla="*/ 37 w 10000"/>
                <a:gd name="connsiteY4" fmla="*/ 990 h 10000"/>
                <a:gd name="connsiteX0" fmla="*/ 37 w 10000"/>
                <a:gd name="connsiteY0" fmla="*/ 121 h 9131"/>
                <a:gd name="connsiteX1" fmla="*/ 0 w 10000"/>
                <a:gd name="connsiteY1" fmla="*/ 9131 h 9131"/>
                <a:gd name="connsiteX2" fmla="*/ 10000 w 10000"/>
                <a:gd name="connsiteY2" fmla="*/ 8739 h 9131"/>
                <a:gd name="connsiteX3" fmla="*/ 8627 w 10000"/>
                <a:gd name="connsiteY3" fmla="*/ 0 h 9131"/>
                <a:gd name="connsiteX4" fmla="*/ 37 w 10000"/>
                <a:gd name="connsiteY4" fmla="*/ 121 h 9131"/>
                <a:gd name="connsiteX0" fmla="*/ 37 w 8705"/>
                <a:gd name="connsiteY0" fmla="*/ 133 h 10364"/>
                <a:gd name="connsiteX1" fmla="*/ 0 w 8705"/>
                <a:gd name="connsiteY1" fmla="*/ 10000 h 10364"/>
                <a:gd name="connsiteX2" fmla="*/ 8397 w 8705"/>
                <a:gd name="connsiteY2" fmla="*/ 10364 h 10364"/>
                <a:gd name="connsiteX3" fmla="*/ 8627 w 8705"/>
                <a:gd name="connsiteY3" fmla="*/ 0 h 10364"/>
                <a:gd name="connsiteX4" fmla="*/ 37 w 8705"/>
                <a:gd name="connsiteY4" fmla="*/ 133 h 10364"/>
                <a:gd name="connsiteX0" fmla="*/ 43 w 9910"/>
                <a:gd name="connsiteY0" fmla="*/ 128 h 10000"/>
                <a:gd name="connsiteX1" fmla="*/ 0 w 9910"/>
                <a:gd name="connsiteY1" fmla="*/ 9649 h 10000"/>
                <a:gd name="connsiteX2" fmla="*/ 9646 w 9910"/>
                <a:gd name="connsiteY2" fmla="*/ 10000 h 10000"/>
                <a:gd name="connsiteX3" fmla="*/ 9910 w 9910"/>
                <a:gd name="connsiteY3" fmla="*/ 0 h 10000"/>
                <a:gd name="connsiteX4" fmla="*/ 43 w 9910"/>
                <a:gd name="connsiteY4" fmla="*/ 128 h 10000"/>
                <a:gd name="connsiteX0" fmla="*/ 43 w 9734"/>
                <a:gd name="connsiteY0" fmla="*/ 128 h 10000"/>
                <a:gd name="connsiteX1" fmla="*/ 0 w 9734"/>
                <a:gd name="connsiteY1" fmla="*/ 9649 h 10000"/>
                <a:gd name="connsiteX2" fmla="*/ 9734 w 9734"/>
                <a:gd name="connsiteY2" fmla="*/ 10000 h 10000"/>
                <a:gd name="connsiteX3" fmla="*/ 9651 w 9734"/>
                <a:gd name="connsiteY3" fmla="*/ 0 h 10000"/>
                <a:gd name="connsiteX4" fmla="*/ 43 w 9734"/>
                <a:gd name="connsiteY4" fmla="*/ 128 h 10000"/>
                <a:gd name="connsiteX0" fmla="*/ 44 w 9920"/>
                <a:gd name="connsiteY0" fmla="*/ 128 h 9694"/>
                <a:gd name="connsiteX1" fmla="*/ 0 w 9920"/>
                <a:gd name="connsiteY1" fmla="*/ 9649 h 9694"/>
                <a:gd name="connsiteX2" fmla="*/ 9881 w 9920"/>
                <a:gd name="connsiteY2" fmla="*/ 9694 h 9694"/>
                <a:gd name="connsiteX3" fmla="*/ 9915 w 9920"/>
                <a:gd name="connsiteY3" fmla="*/ 0 h 9694"/>
                <a:gd name="connsiteX4" fmla="*/ 44 w 9920"/>
                <a:gd name="connsiteY4" fmla="*/ 128 h 9694"/>
                <a:gd name="connsiteX0" fmla="*/ 44 w 10000"/>
                <a:gd name="connsiteY0" fmla="*/ 0 h 9868"/>
                <a:gd name="connsiteX1" fmla="*/ 0 w 10000"/>
                <a:gd name="connsiteY1" fmla="*/ 9822 h 9868"/>
                <a:gd name="connsiteX2" fmla="*/ 9961 w 10000"/>
                <a:gd name="connsiteY2" fmla="*/ 9868 h 9868"/>
                <a:gd name="connsiteX3" fmla="*/ 9995 w 10000"/>
                <a:gd name="connsiteY3" fmla="*/ 342 h 9868"/>
                <a:gd name="connsiteX4" fmla="*/ 44 w 10000"/>
                <a:gd name="connsiteY4" fmla="*/ 0 h 9868"/>
                <a:gd name="connsiteX0" fmla="*/ 44 w 10000"/>
                <a:gd name="connsiteY0" fmla="*/ 0 h 10000"/>
                <a:gd name="connsiteX1" fmla="*/ 0 w 10000"/>
                <a:gd name="connsiteY1" fmla="*/ 9953 h 10000"/>
                <a:gd name="connsiteX2" fmla="*/ 9961 w 10000"/>
                <a:gd name="connsiteY2" fmla="*/ 10000 h 10000"/>
                <a:gd name="connsiteX3" fmla="*/ 9995 w 10000"/>
                <a:gd name="connsiteY3" fmla="*/ 27 h 10000"/>
                <a:gd name="connsiteX4" fmla="*/ 44 w 10000"/>
                <a:gd name="connsiteY4" fmla="*/ 0 h 10000"/>
                <a:gd name="connsiteX0" fmla="*/ 44 w 10081"/>
                <a:gd name="connsiteY0" fmla="*/ 0 h 10000"/>
                <a:gd name="connsiteX1" fmla="*/ 0 w 10081"/>
                <a:gd name="connsiteY1" fmla="*/ 9953 h 10000"/>
                <a:gd name="connsiteX2" fmla="*/ 10081 w 10081"/>
                <a:gd name="connsiteY2" fmla="*/ 10000 h 10000"/>
                <a:gd name="connsiteX3" fmla="*/ 9995 w 10081"/>
                <a:gd name="connsiteY3" fmla="*/ 27 h 10000"/>
                <a:gd name="connsiteX4" fmla="*/ 44 w 10081"/>
                <a:gd name="connsiteY4" fmla="*/ 0 h 10000"/>
                <a:gd name="connsiteX0" fmla="*/ 0 w 11816"/>
                <a:gd name="connsiteY0" fmla="*/ 3174 h 9974"/>
                <a:gd name="connsiteX1" fmla="*/ 1735 w 11816"/>
                <a:gd name="connsiteY1" fmla="*/ 9927 h 9974"/>
                <a:gd name="connsiteX2" fmla="*/ 11816 w 11816"/>
                <a:gd name="connsiteY2" fmla="*/ 9974 h 9974"/>
                <a:gd name="connsiteX3" fmla="*/ 11730 w 11816"/>
                <a:gd name="connsiteY3" fmla="*/ 1 h 9974"/>
                <a:gd name="connsiteX4" fmla="*/ 0 w 11816"/>
                <a:gd name="connsiteY4" fmla="*/ 3174 h 9974"/>
                <a:gd name="connsiteX0" fmla="*/ 0 w 10000"/>
                <a:gd name="connsiteY0" fmla="*/ 5427 h 12245"/>
                <a:gd name="connsiteX1" fmla="*/ 1468 w 10000"/>
                <a:gd name="connsiteY1" fmla="*/ 12198 h 12245"/>
                <a:gd name="connsiteX2" fmla="*/ 10000 w 10000"/>
                <a:gd name="connsiteY2" fmla="*/ 12245 h 12245"/>
                <a:gd name="connsiteX3" fmla="*/ 7217 w 10000"/>
                <a:gd name="connsiteY3" fmla="*/ 0 h 12245"/>
                <a:gd name="connsiteX4" fmla="*/ 0 w 10000"/>
                <a:gd name="connsiteY4" fmla="*/ 5427 h 12245"/>
                <a:gd name="connsiteX0" fmla="*/ 0 w 10000"/>
                <a:gd name="connsiteY0" fmla="*/ 5427 h 16048"/>
                <a:gd name="connsiteX1" fmla="*/ 4278 w 10000"/>
                <a:gd name="connsiteY1" fmla="*/ 16048 h 16048"/>
                <a:gd name="connsiteX2" fmla="*/ 10000 w 10000"/>
                <a:gd name="connsiteY2" fmla="*/ 12245 h 16048"/>
                <a:gd name="connsiteX3" fmla="*/ 7217 w 10000"/>
                <a:gd name="connsiteY3" fmla="*/ 0 h 16048"/>
                <a:gd name="connsiteX4" fmla="*/ 0 w 10000"/>
                <a:gd name="connsiteY4" fmla="*/ 5427 h 16048"/>
                <a:gd name="connsiteX0" fmla="*/ 0 w 11606"/>
                <a:gd name="connsiteY0" fmla="*/ 5427 h 16048"/>
                <a:gd name="connsiteX1" fmla="*/ 4278 w 11606"/>
                <a:gd name="connsiteY1" fmla="*/ 16048 h 16048"/>
                <a:gd name="connsiteX2" fmla="*/ 11606 w 11606"/>
                <a:gd name="connsiteY2" fmla="*/ 10320 h 16048"/>
                <a:gd name="connsiteX3" fmla="*/ 7217 w 11606"/>
                <a:gd name="connsiteY3" fmla="*/ 0 h 16048"/>
                <a:gd name="connsiteX4" fmla="*/ 0 w 11606"/>
                <a:gd name="connsiteY4" fmla="*/ 5427 h 16048"/>
                <a:gd name="connsiteX0" fmla="*/ 0 w 11606"/>
                <a:gd name="connsiteY0" fmla="*/ 5427 h 16048"/>
                <a:gd name="connsiteX1" fmla="*/ 4278 w 11606"/>
                <a:gd name="connsiteY1" fmla="*/ 16048 h 16048"/>
                <a:gd name="connsiteX2" fmla="*/ 11606 w 11606"/>
                <a:gd name="connsiteY2" fmla="*/ 10320 h 16048"/>
                <a:gd name="connsiteX3" fmla="*/ 7217 w 11606"/>
                <a:gd name="connsiteY3" fmla="*/ 0 h 16048"/>
                <a:gd name="connsiteX4" fmla="*/ 0 w 11606"/>
                <a:gd name="connsiteY4" fmla="*/ 5427 h 16048"/>
                <a:gd name="connsiteX0" fmla="*/ 0 w 11606"/>
                <a:gd name="connsiteY0" fmla="*/ 5427 h 16048"/>
                <a:gd name="connsiteX1" fmla="*/ 4278 w 11606"/>
                <a:gd name="connsiteY1" fmla="*/ 16048 h 16048"/>
                <a:gd name="connsiteX2" fmla="*/ 11606 w 11606"/>
                <a:gd name="connsiteY2" fmla="*/ 10320 h 16048"/>
                <a:gd name="connsiteX3" fmla="*/ 7217 w 11606"/>
                <a:gd name="connsiteY3" fmla="*/ 0 h 16048"/>
                <a:gd name="connsiteX4" fmla="*/ 0 w 11606"/>
                <a:gd name="connsiteY4" fmla="*/ 5427 h 16048"/>
                <a:gd name="connsiteX0" fmla="*/ 0 w 11606"/>
                <a:gd name="connsiteY0" fmla="*/ 5427 h 16048"/>
                <a:gd name="connsiteX1" fmla="*/ 4278 w 11606"/>
                <a:gd name="connsiteY1" fmla="*/ 16048 h 16048"/>
                <a:gd name="connsiteX2" fmla="*/ 11606 w 11606"/>
                <a:gd name="connsiteY2" fmla="*/ 10320 h 16048"/>
                <a:gd name="connsiteX3" fmla="*/ 7217 w 11606"/>
                <a:gd name="connsiteY3" fmla="*/ 0 h 16048"/>
                <a:gd name="connsiteX4" fmla="*/ 0 w 11606"/>
                <a:gd name="connsiteY4" fmla="*/ 5427 h 16048"/>
                <a:gd name="connsiteX0" fmla="*/ 0 w 11606"/>
                <a:gd name="connsiteY0" fmla="*/ 5908 h 16529"/>
                <a:gd name="connsiteX1" fmla="*/ 4278 w 11606"/>
                <a:gd name="connsiteY1" fmla="*/ 16529 h 16529"/>
                <a:gd name="connsiteX2" fmla="*/ 11606 w 11606"/>
                <a:gd name="connsiteY2" fmla="*/ 10801 h 16529"/>
                <a:gd name="connsiteX3" fmla="*/ 6916 w 11606"/>
                <a:gd name="connsiteY3" fmla="*/ 0 h 16529"/>
                <a:gd name="connsiteX4" fmla="*/ 0 w 11606"/>
                <a:gd name="connsiteY4" fmla="*/ 5908 h 16529"/>
                <a:gd name="connsiteX0" fmla="*/ 0 w 11606"/>
                <a:gd name="connsiteY0" fmla="*/ 5908 h 16529"/>
                <a:gd name="connsiteX1" fmla="*/ 4278 w 11606"/>
                <a:gd name="connsiteY1" fmla="*/ 16529 h 16529"/>
                <a:gd name="connsiteX2" fmla="*/ 11606 w 11606"/>
                <a:gd name="connsiteY2" fmla="*/ 10801 h 16529"/>
                <a:gd name="connsiteX3" fmla="*/ 7117 w 11606"/>
                <a:gd name="connsiteY3" fmla="*/ 0 h 16529"/>
                <a:gd name="connsiteX4" fmla="*/ 0 w 11606"/>
                <a:gd name="connsiteY4" fmla="*/ 5908 h 16529"/>
                <a:gd name="connsiteX0" fmla="*/ 0 w 11405"/>
                <a:gd name="connsiteY0" fmla="*/ 6389 h 16529"/>
                <a:gd name="connsiteX1" fmla="*/ 4077 w 11405"/>
                <a:gd name="connsiteY1" fmla="*/ 16529 h 16529"/>
                <a:gd name="connsiteX2" fmla="*/ 11405 w 11405"/>
                <a:gd name="connsiteY2" fmla="*/ 10801 h 16529"/>
                <a:gd name="connsiteX3" fmla="*/ 6916 w 11405"/>
                <a:gd name="connsiteY3" fmla="*/ 0 h 16529"/>
                <a:gd name="connsiteX4" fmla="*/ 0 w 11405"/>
                <a:gd name="connsiteY4" fmla="*/ 6389 h 16529"/>
                <a:gd name="connsiteX0" fmla="*/ 0 w 11405"/>
                <a:gd name="connsiteY0" fmla="*/ 6389 h 16529"/>
                <a:gd name="connsiteX1" fmla="*/ 4077 w 11405"/>
                <a:gd name="connsiteY1" fmla="*/ 16529 h 16529"/>
                <a:gd name="connsiteX2" fmla="*/ 11405 w 11405"/>
                <a:gd name="connsiteY2" fmla="*/ 10801 h 16529"/>
                <a:gd name="connsiteX3" fmla="*/ 6916 w 11405"/>
                <a:gd name="connsiteY3" fmla="*/ 0 h 16529"/>
                <a:gd name="connsiteX4" fmla="*/ 0 w 11405"/>
                <a:gd name="connsiteY4" fmla="*/ 6389 h 16529"/>
                <a:gd name="connsiteX0" fmla="*/ 0 w 11405"/>
                <a:gd name="connsiteY0" fmla="*/ 6389 h 16529"/>
                <a:gd name="connsiteX1" fmla="*/ 4077 w 11405"/>
                <a:gd name="connsiteY1" fmla="*/ 16529 h 16529"/>
                <a:gd name="connsiteX2" fmla="*/ 11405 w 11405"/>
                <a:gd name="connsiteY2" fmla="*/ 10801 h 16529"/>
                <a:gd name="connsiteX3" fmla="*/ 6916 w 11405"/>
                <a:gd name="connsiteY3" fmla="*/ 0 h 16529"/>
                <a:gd name="connsiteX4" fmla="*/ 0 w 11405"/>
                <a:gd name="connsiteY4" fmla="*/ 6389 h 16529"/>
                <a:gd name="connsiteX0" fmla="*/ 0 w 11505"/>
                <a:gd name="connsiteY0" fmla="*/ 6229 h 16529"/>
                <a:gd name="connsiteX1" fmla="*/ 4177 w 11505"/>
                <a:gd name="connsiteY1" fmla="*/ 16529 h 16529"/>
                <a:gd name="connsiteX2" fmla="*/ 11505 w 11505"/>
                <a:gd name="connsiteY2" fmla="*/ 10801 h 16529"/>
                <a:gd name="connsiteX3" fmla="*/ 7016 w 11505"/>
                <a:gd name="connsiteY3" fmla="*/ 0 h 16529"/>
                <a:gd name="connsiteX4" fmla="*/ 0 w 11505"/>
                <a:gd name="connsiteY4" fmla="*/ 6229 h 16529"/>
                <a:gd name="connsiteX0" fmla="*/ 0 w 11505"/>
                <a:gd name="connsiteY0" fmla="*/ 1096 h 11396"/>
                <a:gd name="connsiteX1" fmla="*/ 4177 w 11505"/>
                <a:gd name="connsiteY1" fmla="*/ 11396 h 11396"/>
                <a:gd name="connsiteX2" fmla="*/ 11505 w 11505"/>
                <a:gd name="connsiteY2" fmla="*/ 5668 h 11396"/>
                <a:gd name="connsiteX3" fmla="*/ 6815 w 11505"/>
                <a:gd name="connsiteY3" fmla="*/ 0 h 11396"/>
                <a:gd name="connsiteX4" fmla="*/ 0 w 11505"/>
                <a:gd name="connsiteY4" fmla="*/ 1096 h 11396"/>
                <a:gd name="connsiteX0" fmla="*/ 0 w 11505"/>
                <a:gd name="connsiteY0" fmla="*/ 6069 h 16369"/>
                <a:gd name="connsiteX1" fmla="*/ 4177 w 11505"/>
                <a:gd name="connsiteY1" fmla="*/ 16369 h 16369"/>
                <a:gd name="connsiteX2" fmla="*/ 11505 w 11505"/>
                <a:gd name="connsiteY2" fmla="*/ 10641 h 16369"/>
                <a:gd name="connsiteX3" fmla="*/ 6915 w 11505"/>
                <a:gd name="connsiteY3" fmla="*/ 0 h 16369"/>
                <a:gd name="connsiteX4" fmla="*/ 0 w 11505"/>
                <a:gd name="connsiteY4" fmla="*/ 6069 h 16369"/>
                <a:gd name="connsiteX0" fmla="*/ 0 w 10501"/>
                <a:gd name="connsiteY0" fmla="*/ 6069 h 16369"/>
                <a:gd name="connsiteX1" fmla="*/ 4177 w 10501"/>
                <a:gd name="connsiteY1" fmla="*/ 16369 h 16369"/>
                <a:gd name="connsiteX2" fmla="*/ 10501 w 10501"/>
                <a:gd name="connsiteY2" fmla="*/ 11283 h 16369"/>
                <a:gd name="connsiteX3" fmla="*/ 6915 w 10501"/>
                <a:gd name="connsiteY3" fmla="*/ 0 h 16369"/>
                <a:gd name="connsiteX4" fmla="*/ 0 w 10501"/>
                <a:gd name="connsiteY4" fmla="*/ 6069 h 16369"/>
                <a:gd name="connsiteX0" fmla="*/ 0 w 11304"/>
                <a:gd name="connsiteY0" fmla="*/ 6069 h 16369"/>
                <a:gd name="connsiteX1" fmla="*/ 4177 w 11304"/>
                <a:gd name="connsiteY1" fmla="*/ 16369 h 16369"/>
                <a:gd name="connsiteX2" fmla="*/ 11304 w 11304"/>
                <a:gd name="connsiteY2" fmla="*/ 10481 h 16369"/>
                <a:gd name="connsiteX3" fmla="*/ 6915 w 11304"/>
                <a:gd name="connsiteY3" fmla="*/ 0 h 16369"/>
                <a:gd name="connsiteX4" fmla="*/ 0 w 11304"/>
                <a:gd name="connsiteY4" fmla="*/ 6069 h 16369"/>
                <a:gd name="connsiteX0" fmla="*/ 0 w 11304"/>
                <a:gd name="connsiteY0" fmla="*/ 6466 h 16766"/>
                <a:gd name="connsiteX1" fmla="*/ 4177 w 11304"/>
                <a:gd name="connsiteY1" fmla="*/ 16766 h 16766"/>
                <a:gd name="connsiteX2" fmla="*/ 11304 w 11304"/>
                <a:gd name="connsiteY2" fmla="*/ 10878 h 16766"/>
                <a:gd name="connsiteX3" fmla="*/ 6998 w 11304"/>
                <a:gd name="connsiteY3" fmla="*/ 0 h 16766"/>
                <a:gd name="connsiteX4" fmla="*/ 0 w 11304"/>
                <a:gd name="connsiteY4" fmla="*/ 6466 h 16766"/>
                <a:gd name="connsiteX0" fmla="*/ 0 w 11387"/>
                <a:gd name="connsiteY0" fmla="*/ 6466 h 16766"/>
                <a:gd name="connsiteX1" fmla="*/ 4260 w 11387"/>
                <a:gd name="connsiteY1" fmla="*/ 16766 h 16766"/>
                <a:gd name="connsiteX2" fmla="*/ 11387 w 11387"/>
                <a:gd name="connsiteY2" fmla="*/ 10878 h 16766"/>
                <a:gd name="connsiteX3" fmla="*/ 7081 w 11387"/>
                <a:gd name="connsiteY3" fmla="*/ 0 h 16766"/>
                <a:gd name="connsiteX4" fmla="*/ 0 w 11387"/>
                <a:gd name="connsiteY4" fmla="*/ 6466 h 16766"/>
                <a:gd name="connsiteX0" fmla="*/ 0 w 14907"/>
                <a:gd name="connsiteY0" fmla="*/ 3096 h 16766"/>
                <a:gd name="connsiteX1" fmla="*/ 7780 w 14907"/>
                <a:gd name="connsiteY1" fmla="*/ 16766 h 16766"/>
                <a:gd name="connsiteX2" fmla="*/ 14907 w 14907"/>
                <a:gd name="connsiteY2" fmla="*/ 10878 h 16766"/>
                <a:gd name="connsiteX3" fmla="*/ 10601 w 14907"/>
                <a:gd name="connsiteY3" fmla="*/ 0 h 16766"/>
                <a:gd name="connsiteX4" fmla="*/ 0 w 14907"/>
                <a:gd name="connsiteY4" fmla="*/ 3096 h 16766"/>
                <a:gd name="connsiteX0" fmla="*/ 0 w 14907"/>
                <a:gd name="connsiteY0" fmla="*/ 3096 h 16766"/>
                <a:gd name="connsiteX1" fmla="*/ 7780 w 14907"/>
                <a:gd name="connsiteY1" fmla="*/ 16766 h 16766"/>
                <a:gd name="connsiteX2" fmla="*/ 14907 w 14907"/>
                <a:gd name="connsiteY2" fmla="*/ 10878 h 16766"/>
                <a:gd name="connsiteX3" fmla="*/ 10601 w 14907"/>
                <a:gd name="connsiteY3" fmla="*/ 0 h 16766"/>
                <a:gd name="connsiteX4" fmla="*/ 0 w 14907"/>
                <a:gd name="connsiteY4" fmla="*/ 3096 h 16766"/>
                <a:gd name="connsiteX0" fmla="*/ 0 w 14907"/>
                <a:gd name="connsiteY0" fmla="*/ 3096 h 10878"/>
                <a:gd name="connsiteX1" fmla="*/ 739 w 14907"/>
                <a:gd name="connsiteY1" fmla="*/ 10447 h 10878"/>
                <a:gd name="connsiteX2" fmla="*/ 14907 w 14907"/>
                <a:gd name="connsiteY2" fmla="*/ 10878 h 10878"/>
                <a:gd name="connsiteX3" fmla="*/ 10601 w 14907"/>
                <a:gd name="connsiteY3" fmla="*/ 0 h 10878"/>
                <a:gd name="connsiteX4" fmla="*/ 0 w 14907"/>
                <a:gd name="connsiteY4" fmla="*/ 3096 h 10878"/>
                <a:gd name="connsiteX0" fmla="*/ 0 w 10601"/>
                <a:gd name="connsiteY0" fmla="*/ 3096 h 10447"/>
                <a:gd name="connsiteX1" fmla="*/ 739 w 10601"/>
                <a:gd name="connsiteY1" fmla="*/ 10447 h 10447"/>
                <a:gd name="connsiteX2" fmla="*/ 8571 w 10601"/>
                <a:gd name="connsiteY2" fmla="*/ 4840 h 10447"/>
                <a:gd name="connsiteX3" fmla="*/ 10601 w 10601"/>
                <a:gd name="connsiteY3" fmla="*/ 0 h 10447"/>
                <a:gd name="connsiteX4" fmla="*/ 0 w 10601"/>
                <a:gd name="connsiteY4" fmla="*/ 3096 h 10447"/>
                <a:gd name="connsiteX0" fmla="*/ 0 w 10601"/>
                <a:gd name="connsiteY0" fmla="*/ 3096 h 10447"/>
                <a:gd name="connsiteX1" fmla="*/ 739 w 10601"/>
                <a:gd name="connsiteY1" fmla="*/ 10447 h 10447"/>
                <a:gd name="connsiteX2" fmla="*/ 10507 w 10601"/>
                <a:gd name="connsiteY2" fmla="*/ 8070 h 10447"/>
                <a:gd name="connsiteX3" fmla="*/ 10601 w 10601"/>
                <a:gd name="connsiteY3" fmla="*/ 0 h 10447"/>
                <a:gd name="connsiteX4" fmla="*/ 0 w 10601"/>
                <a:gd name="connsiteY4" fmla="*/ 3096 h 10447"/>
                <a:gd name="connsiteX0" fmla="*/ 0 w 10601"/>
                <a:gd name="connsiteY0" fmla="*/ 3096 h 10447"/>
                <a:gd name="connsiteX1" fmla="*/ 739 w 10601"/>
                <a:gd name="connsiteY1" fmla="*/ 10447 h 10447"/>
                <a:gd name="connsiteX2" fmla="*/ 10507 w 10601"/>
                <a:gd name="connsiteY2" fmla="*/ 8070 h 10447"/>
                <a:gd name="connsiteX3" fmla="*/ 10601 w 10601"/>
                <a:gd name="connsiteY3" fmla="*/ 0 h 10447"/>
                <a:gd name="connsiteX4" fmla="*/ 0 w 10601"/>
                <a:gd name="connsiteY4" fmla="*/ 3096 h 10447"/>
                <a:gd name="connsiteX0" fmla="*/ 0 w 10601"/>
                <a:gd name="connsiteY0" fmla="*/ 3096 h 10447"/>
                <a:gd name="connsiteX1" fmla="*/ 739 w 10601"/>
                <a:gd name="connsiteY1" fmla="*/ 10447 h 10447"/>
                <a:gd name="connsiteX2" fmla="*/ 10507 w 10601"/>
                <a:gd name="connsiteY2" fmla="*/ 8070 h 10447"/>
                <a:gd name="connsiteX3" fmla="*/ 10601 w 10601"/>
                <a:gd name="connsiteY3" fmla="*/ 0 h 10447"/>
                <a:gd name="connsiteX4" fmla="*/ 0 w 10601"/>
                <a:gd name="connsiteY4" fmla="*/ 3096 h 10447"/>
                <a:gd name="connsiteX0" fmla="*/ 0 w 10689"/>
                <a:gd name="connsiteY0" fmla="*/ 3236 h 10587"/>
                <a:gd name="connsiteX1" fmla="*/ 739 w 10689"/>
                <a:gd name="connsiteY1" fmla="*/ 10587 h 10587"/>
                <a:gd name="connsiteX2" fmla="*/ 10507 w 10689"/>
                <a:gd name="connsiteY2" fmla="*/ 8210 h 10587"/>
                <a:gd name="connsiteX3" fmla="*/ 10689 w 10689"/>
                <a:gd name="connsiteY3" fmla="*/ 0 h 10587"/>
                <a:gd name="connsiteX4" fmla="*/ 0 w 10689"/>
                <a:gd name="connsiteY4" fmla="*/ 3236 h 10587"/>
                <a:gd name="connsiteX0" fmla="*/ 0 w 10689"/>
                <a:gd name="connsiteY0" fmla="*/ 3096 h 10447"/>
                <a:gd name="connsiteX1" fmla="*/ 739 w 10689"/>
                <a:gd name="connsiteY1" fmla="*/ 10447 h 10447"/>
                <a:gd name="connsiteX2" fmla="*/ 10507 w 10689"/>
                <a:gd name="connsiteY2" fmla="*/ 8070 h 10447"/>
                <a:gd name="connsiteX3" fmla="*/ 10689 w 10689"/>
                <a:gd name="connsiteY3" fmla="*/ 0 h 10447"/>
                <a:gd name="connsiteX4" fmla="*/ 0 w 10689"/>
                <a:gd name="connsiteY4" fmla="*/ 3096 h 10447"/>
                <a:gd name="connsiteX0" fmla="*/ 0 w 10601"/>
                <a:gd name="connsiteY0" fmla="*/ 3236 h 10587"/>
                <a:gd name="connsiteX1" fmla="*/ 739 w 10601"/>
                <a:gd name="connsiteY1" fmla="*/ 10587 h 10587"/>
                <a:gd name="connsiteX2" fmla="*/ 10507 w 10601"/>
                <a:gd name="connsiteY2" fmla="*/ 8210 h 10587"/>
                <a:gd name="connsiteX3" fmla="*/ 10601 w 10601"/>
                <a:gd name="connsiteY3" fmla="*/ 0 h 10587"/>
                <a:gd name="connsiteX4" fmla="*/ 0 w 10601"/>
                <a:gd name="connsiteY4" fmla="*/ 3236 h 105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01" h="10587">
                  <a:moveTo>
                    <a:pt x="0" y="3236"/>
                  </a:moveTo>
                  <a:cubicBezTo>
                    <a:pt x="246" y="5686"/>
                    <a:pt x="493" y="8137"/>
                    <a:pt x="739" y="10587"/>
                  </a:cubicBezTo>
                  <a:lnTo>
                    <a:pt x="10507" y="8210"/>
                  </a:lnTo>
                  <a:cubicBezTo>
                    <a:pt x="10538" y="5520"/>
                    <a:pt x="10570" y="2690"/>
                    <a:pt x="10601" y="0"/>
                  </a:cubicBezTo>
                  <a:lnTo>
                    <a:pt x="0" y="3236"/>
                  </a:lnTo>
                  <a:close/>
                </a:path>
              </a:pathLst>
            </a:custGeom>
            <a:solidFill>
              <a:schemeClr val="accent1">
                <a:lumMod val="20000"/>
                <a:lumOff val="80000"/>
              </a:schemeClr>
            </a:solidFill>
            <a:ln w="9525">
              <a:solidFill>
                <a:srgbClr val="000000"/>
              </a:solidFill>
              <a:round/>
              <a:headEnd/>
              <a:tailEnd/>
            </a:ln>
          </p:spPr>
          <p:txBody>
            <a:bodyPr lIns="74295" tIns="8891" rIns="74295" bIns="889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40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471" name="Text Box 123"/>
            <p:cNvSpPr txBox="1">
              <a:spLocks noChangeArrowheads="1"/>
            </p:cNvSpPr>
            <p:nvPr/>
          </p:nvSpPr>
          <p:spPr bwMode="auto">
            <a:xfrm>
              <a:off x="6553211" y="1751906"/>
              <a:ext cx="504825" cy="596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ctr" defTabSz="914400" rtl="0" eaLnBrk="1" fontAlgn="auto" latinLnBrk="0" hangingPunct="1">
                <a:lnSpc>
                  <a:spcPct val="100000"/>
                </a:lnSpc>
                <a:spcBef>
                  <a:spcPct val="50000"/>
                </a:spcBef>
                <a:spcAft>
                  <a:spcPts val="0"/>
                </a:spcAft>
                <a:buClrTx/>
                <a:buSzTx/>
                <a:buFontTx/>
                <a:buNone/>
                <a:tabLst/>
                <a:defRPr/>
              </a:pPr>
              <a:r>
                <a:rPr kumimoji="1" lang="ja-JP" altLang="en-US" sz="30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rPr>
                <a:t>ニトリクラブ大阪</a:t>
              </a:r>
            </a:p>
          </p:txBody>
        </p:sp>
        <p:sp>
          <p:nvSpPr>
            <p:cNvPr id="472" name="Text Box 124"/>
            <p:cNvSpPr txBox="1">
              <a:spLocks noChangeArrowheads="1"/>
            </p:cNvSpPr>
            <p:nvPr/>
          </p:nvSpPr>
          <p:spPr bwMode="auto">
            <a:xfrm>
              <a:off x="6257933" y="1879701"/>
              <a:ext cx="320676" cy="596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ctr" defTabSz="914400" rtl="0" eaLnBrk="1" fontAlgn="auto" latinLnBrk="0" hangingPunct="1">
                <a:lnSpc>
                  <a:spcPct val="100000"/>
                </a:lnSpc>
                <a:spcBef>
                  <a:spcPct val="50000"/>
                </a:spcBef>
                <a:spcAft>
                  <a:spcPts val="0"/>
                </a:spcAft>
                <a:buClrTx/>
                <a:buSzTx/>
                <a:buFontTx/>
                <a:buNone/>
                <a:tabLst/>
                <a:defRPr/>
              </a:pPr>
              <a:r>
                <a:rPr kumimoji="1" lang="ja-JP" altLang="en-US" sz="30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rPr>
                <a:t>全労済</a:t>
              </a:r>
            </a:p>
          </p:txBody>
        </p:sp>
        <p:sp>
          <p:nvSpPr>
            <p:cNvPr id="473" name="Text Box 136"/>
            <p:cNvSpPr txBox="1">
              <a:spLocks noChangeArrowheads="1"/>
            </p:cNvSpPr>
            <p:nvPr/>
          </p:nvSpPr>
          <p:spPr bwMode="auto">
            <a:xfrm>
              <a:off x="6380168" y="2007495"/>
              <a:ext cx="260351" cy="596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ctr" defTabSz="914400" rtl="0" eaLnBrk="1" fontAlgn="auto" latinLnBrk="0" hangingPunct="1">
                <a:lnSpc>
                  <a:spcPct val="100000"/>
                </a:lnSpc>
                <a:spcBef>
                  <a:spcPct val="50000"/>
                </a:spcBef>
                <a:spcAft>
                  <a:spcPts val="0"/>
                </a:spcAft>
                <a:buClrTx/>
                <a:buSzTx/>
                <a:buFontTx/>
                <a:buNone/>
                <a:tabLst/>
                <a:defRPr/>
              </a:pPr>
              <a:r>
                <a:rPr kumimoji="1" lang="ja-JP" altLang="en-US" sz="3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いであ</a:t>
              </a:r>
            </a:p>
          </p:txBody>
        </p:sp>
        <p:sp>
          <p:nvSpPr>
            <p:cNvPr id="474" name="Text Box 137"/>
            <p:cNvSpPr txBox="1">
              <a:spLocks noChangeArrowheads="1"/>
            </p:cNvSpPr>
            <p:nvPr/>
          </p:nvSpPr>
          <p:spPr bwMode="auto">
            <a:xfrm>
              <a:off x="6645280" y="1921290"/>
              <a:ext cx="401639" cy="1193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ctr" defTabSz="914400" rtl="0" eaLnBrk="1" fontAlgn="auto" latinLnBrk="0" hangingPunct="1">
                <a:lnSpc>
                  <a:spcPct val="100000"/>
                </a:lnSpc>
                <a:spcBef>
                  <a:spcPct val="50000"/>
                </a:spcBef>
                <a:spcAft>
                  <a:spcPts val="0"/>
                </a:spcAft>
                <a:buClrTx/>
                <a:buSzTx/>
                <a:buFontTx/>
                <a:buNone/>
                <a:tabLst/>
                <a:defRPr/>
              </a:pPr>
              <a:r>
                <a:rPr kumimoji="1" lang="ja-JP" altLang="en-US" sz="3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関西みらい</a:t>
              </a:r>
              <a:br>
                <a:rPr kumimoji="1" lang="ja-JP" altLang="en-US" sz="3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br>
              <a:r>
                <a:rPr kumimoji="1" lang="ja-JP" altLang="en-US" sz="3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銀行</a:t>
              </a:r>
            </a:p>
          </p:txBody>
        </p:sp>
        <p:sp>
          <p:nvSpPr>
            <p:cNvPr id="475" name="Freeform 9" descr="5%"/>
            <p:cNvSpPr>
              <a:spLocks/>
            </p:cNvSpPr>
            <p:nvPr/>
          </p:nvSpPr>
          <p:spPr bwMode="auto">
            <a:xfrm>
              <a:off x="6435732" y="2138162"/>
              <a:ext cx="485007" cy="396859"/>
            </a:xfrm>
            <a:custGeom>
              <a:avLst/>
              <a:gdLst>
                <a:gd name="T0" fmla="*/ 0 w 4893"/>
                <a:gd name="T1" fmla="*/ 2147483646 h 5974"/>
                <a:gd name="T2" fmla="*/ 2147483646 w 4893"/>
                <a:gd name="T3" fmla="*/ 2147483646 h 5974"/>
                <a:gd name="T4" fmla="*/ 2147483646 w 4893"/>
                <a:gd name="T5" fmla="*/ 2147483646 h 5974"/>
                <a:gd name="T6" fmla="*/ 2147483646 w 4893"/>
                <a:gd name="T7" fmla="*/ 0 h 5974"/>
                <a:gd name="T8" fmla="*/ 0 w 4893"/>
                <a:gd name="T9" fmla="*/ 2147483646 h 5974"/>
                <a:gd name="T10" fmla="*/ 0 60000 65536"/>
                <a:gd name="T11" fmla="*/ 0 60000 65536"/>
                <a:gd name="T12" fmla="*/ 0 60000 65536"/>
                <a:gd name="T13" fmla="*/ 0 60000 65536"/>
                <a:gd name="T14" fmla="*/ 0 60000 65536"/>
                <a:gd name="T15" fmla="*/ 0 w 4893"/>
                <a:gd name="T16" fmla="*/ 0 h 5974"/>
                <a:gd name="T17" fmla="*/ 4893 w 4893"/>
                <a:gd name="T18" fmla="*/ 5974 h 5974"/>
                <a:gd name="connsiteX0" fmla="*/ 0 w 12114"/>
                <a:gd name="connsiteY0" fmla="*/ 906 h 8925"/>
                <a:gd name="connsiteX1" fmla="*/ 6794 w 12114"/>
                <a:gd name="connsiteY1" fmla="*/ 8925 h 8925"/>
                <a:gd name="connsiteX2" fmla="*/ 12114 w 12114"/>
                <a:gd name="connsiteY2" fmla="*/ 6801 h 8925"/>
                <a:gd name="connsiteX3" fmla="*/ 9788 w 12114"/>
                <a:gd name="connsiteY3" fmla="*/ 0 h 8925"/>
                <a:gd name="connsiteX4" fmla="*/ 0 w 12114"/>
                <a:gd name="connsiteY4" fmla="*/ 906 h 8925"/>
                <a:gd name="connsiteX0" fmla="*/ 0 w 10000"/>
                <a:gd name="connsiteY0" fmla="*/ 1015 h 10000"/>
                <a:gd name="connsiteX1" fmla="*/ 5608 w 10000"/>
                <a:gd name="connsiteY1" fmla="*/ 10000 h 10000"/>
                <a:gd name="connsiteX2" fmla="*/ 10000 w 10000"/>
                <a:gd name="connsiteY2" fmla="*/ 7620 h 10000"/>
                <a:gd name="connsiteX3" fmla="*/ 8080 w 10000"/>
                <a:gd name="connsiteY3" fmla="*/ 0 h 10000"/>
                <a:gd name="connsiteX4" fmla="*/ 0 w 10000"/>
                <a:gd name="connsiteY4" fmla="*/ 1015 h 10000"/>
                <a:gd name="connsiteX0" fmla="*/ 243 w 10243"/>
                <a:gd name="connsiteY0" fmla="*/ 1015 h 7931"/>
                <a:gd name="connsiteX1" fmla="*/ 0 w 10243"/>
                <a:gd name="connsiteY1" fmla="*/ 7931 h 7931"/>
                <a:gd name="connsiteX2" fmla="*/ 10243 w 10243"/>
                <a:gd name="connsiteY2" fmla="*/ 7620 h 7931"/>
                <a:gd name="connsiteX3" fmla="*/ 8323 w 10243"/>
                <a:gd name="connsiteY3" fmla="*/ 0 h 7931"/>
                <a:gd name="connsiteX4" fmla="*/ 243 w 10243"/>
                <a:gd name="connsiteY4" fmla="*/ 1015 h 7931"/>
                <a:gd name="connsiteX0" fmla="*/ 37 w 10000"/>
                <a:gd name="connsiteY0" fmla="*/ 990 h 10000"/>
                <a:gd name="connsiteX1" fmla="*/ 0 w 10000"/>
                <a:gd name="connsiteY1" fmla="*/ 10000 h 10000"/>
                <a:gd name="connsiteX2" fmla="*/ 10000 w 10000"/>
                <a:gd name="connsiteY2" fmla="*/ 9608 h 10000"/>
                <a:gd name="connsiteX3" fmla="*/ 8126 w 10000"/>
                <a:gd name="connsiteY3" fmla="*/ 0 h 10000"/>
                <a:gd name="connsiteX4" fmla="*/ 37 w 10000"/>
                <a:gd name="connsiteY4" fmla="*/ 990 h 10000"/>
                <a:gd name="connsiteX0" fmla="*/ 37 w 10000"/>
                <a:gd name="connsiteY0" fmla="*/ 990 h 10000"/>
                <a:gd name="connsiteX1" fmla="*/ 0 w 10000"/>
                <a:gd name="connsiteY1" fmla="*/ 10000 h 10000"/>
                <a:gd name="connsiteX2" fmla="*/ 10000 w 10000"/>
                <a:gd name="connsiteY2" fmla="*/ 9608 h 10000"/>
                <a:gd name="connsiteX3" fmla="*/ 8126 w 10000"/>
                <a:gd name="connsiteY3" fmla="*/ 0 h 10000"/>
                <a:gd name="connsiteX4" fmla="*/ 37 w 10000"/>
                <a:gd name="connsiteY4" fmla="*/ 990 h 10000"/>
                <a:gd name="connsiteX0" fmla="*/ 37 w 10000"/>
                <a:gd name="connsiteY0" fmla="*/ 121 h 9131"/>
                <a:gd name="connsiteX1" fmla="*/ 0 w 10000"/>
                <a:gd name="connsiteY1" fmla="*/ 9131 h 9131"/>
                <a:gd name="connsiteX2" fmla="*/ 10000 w 10000"/>
                <a:gd name="connsiteY2" fmla="*/ 8739 h 9131"/>
                <a:gd name="connsiteX3" fmla="*/ 8627 w 10000"/>
                <a:gd name="connsiteY3" fmla="*/ 0 h 9131"/>
                <a:gd name="connsiteX4" fmla="*/ 37 w 10000"/>
                <a:gd name="connsiteY4" fmla="*/ 121 h 9131"/>
                <a:gd name="connsiteX0" fmla="*/ 37 w 8705"/>
                <a:gd name="connsiteY0" fmla="*/ 133 h 10364"/>
                <a:gd name="connsiteX1" fmla="*/ 0 w 8705"/>
                <a:gd name="connsiteY1" fmla="*/ 10000 h 10364"/>
                <a:gd name="connsiteX2" fmla="*/ 8397 w 8705"/>
                <a:gd name="connsiteY2" fmla="*/ 10364 h 10364"/>
                <a:gd name="connsiteX3" fmla="*/ 8627 w 8705"/>
                <a:gd name="connsiteY3" fmla="*/ 0 h 10364"/>
                <a:gd name="connsiteX4" fmla="*/ 37 w 8705"/>
                <a:gd name="connsiteY4" fmla="*/ 133 h 10364"/>
                <a:gd name="connsiteX0" fmla="*/ 43 w 9910"/>
                <a:gd name="connsiteY0" fmla="*/ 128 h 10000"/>
                <a:gd name="connsiteX1" fmla="*/ 0 w 9910"/>
                <a:gd name="connsiteY1" fmla="*/ 9649 h 10000"/>
                <a:gd name="connsiteX2" fmla="*/ 9646 w 9910"/>
                <a:gd name="connsiteY2" fmla="*/ 10000 h 10000"/>
                <a:gd name="connsiteX3" fmla="*/ 9910 w 9910"/>
                <a:gd name="connsiteY3" fmla="*/ 0 h 10000"/>
                <a:gd name="connsiteX4" fmla="*/ 43 w 9910"/>
                <a:gd name="connsiteY4" fmla="*/ 128 h 10000"/>
                <a:gd name="connsiteX0" fmla="*/ 43 w 9734"/>
                <a:gd name="connsiteY0" fmla="*/ 128 h 10000"/>
                <a:gd name="connsiteX1" fmla="*/ 0 w 9734"/>
                <a:gd name="connsiteY1" fmla="*/ 9649 h 10000"/>
                <a:gd name="connsiteX2" fmla="*/ 9734 w 9734"/>
                <a:gd name="connsiteY2" fmla="*/ 10000 h 10000"/>
                <a:gd name="connsiteX3" fmla="*/ 9651 w 9734"/>
                <a:gd name="connsiteY3" fmla="*/ 0 h 10000"/>
                <a:gd name="connsiteX4" fmla="*/ 43 w 9734"/>
                <a:gd name="connsiteY4" fmla="*/ 128 h 10000"/>
                <a:gd name="connsiteX0" fmla="*/ 44 w 9920"/>
                <a:gd name="connsiteY0" fmla="*/ 128 h 9694"/>
                <a:gd name="connsiteX1" fmla="*/ 0 w 9920"/>
                <a:gd name="connsiteY1" fmla="*/ 9649 h 9694"/>
                <a:gd name="connsiteX2" fmla="*/ 9881 w 9920"/>
                <a:gd name="connsiteY2" fmla="*/ 9694 h 9694"/>
                <a:gd name="connsiteX3" fmla="*/ 9915 w 9920"/>
                <a:gd name="connsiteY3" fmla="*/ 0 h 9694"/>
                <a:gd name="connsiteX4" fmla="*/ 44 w 9920"/>
                <a:gd name="connsiteY4" fmla="*/ 128 h 9694"/>
                <a:gd name="connsiteX0" fmla="*/ 44 w 10000"/>
                <a:gd name="connsiteY0" fmla="*/ 0 h 9868"/>
                <a:gd name="connsiteX1" fmla="*/ 0 w 10000"/>
                <a:gd name="connsiteY1" fmla="*/ 9822 h 9868"/>
                <a:gd name="connsiteX2" fmla="*/ 9961 w 10000"/>
                <a:gd name="connsiteY2" fmla="*/ 9868 h 9868"/>
                <a:gd name="connsiteX3" fmla="*/ 9995 w 10000"/>
                <a:gd name="connsiteY3" fmla="*/ 342 h 9868"/>
                <a:gd name="connsiteX4" fmla="*/ 44 w 10000"/>
                <a:gd name="connsiteY4" fmla="*/ 0 h 9868"/>
                <a:gd name="connsiteX0" fmla="*/ 44 w 10000"/>
                <a:gd name="connsiteY0" fmla="*/ 0 h 10000"/>
                <a:gd name="connsiteX1" fmla="*/ 0 w 10000"/>
                <a:gd name="connsiteY1" fmla="*/ 9953 h 10000"/>
                <a:gd name="connsiteX2" fmla="*/ 9961 w 10000"/>
                <a:gd name="connsiteY2" fmla="*/ 10000 h 10000"/>
                <a:gd name="connsiteX3" fmla="*/ 9995 w 10000"/>
                <a:gd name="connsiteY3" fmla="*/ 27 h 10000"/>
                <a:gd name="connsiteX4" fmla="*/ 44 w 10000"/>
                <a:gd name="connsiteY4" fmla="*/ 0 h 10000"/>
                <a:gd name="connsiteX0" fmla="*/ 44 w 10081"/>
                <a:gd name="connsiteY0" fmla="*/ 0 h 10000"/>
                <a:gd name="connsiteX1" fmla="*/ 0 w 10081"/>
                <a:gd name="connsiteY1" fmla="*/ 9953 h 10000"/>
                <a:gd name="connsiteX2" fmla="*/ 10081 w 10081"/>
                <a:gd name="connsiteY2" fmla="*/ 10000 h 10000"/>
                <a:gd name="connsiteX3" fmla="*/ 9995 w 10081"/>
                <a:gd name="connsiteY3" fmla="*/ 27 h 10000"/>
                <a:gd name="connsiteX4" fmla="*/ 44 w 10081"/>
                <a:gd name="connsiteY4" fmla="*/ 0 h 10000"/>
                <a:gd name="connsiteX0" fmla="*/ 0 w 11816"/>
                <a:gd name="connsiteY0" fmla="*/ 3174 h 9974"/>
                <a:gd name="connsiteX1" fmla="*/ 1735 w 11816"/>
                <a:gd name="connsiteY1" fmla="*/ 9927 h 9974"/>
                <a:gd name="connsiteX2" fmla="*/ 11816 w 11816"/>
                <a:gd name="connsiteY2" fmla="*/ 9974 h 9974"/>
                <a:gd name="connsiteX3" fmla="*/ 11730 w 11816"/>
                <a:gd name="connsiteY3" fmla="*/ 1 h 9974"/>
                <a:gd name="connsiteX4" fmla="*/ 0 w 11816"/>
                <a:gd name="connsiteY4" fmla="*/ 3174 h 9974"/>
                <a:gd name="connsiteX0" fmla="*/ 0 w 10000"/>
                <a:gd name="connsiteY0" fmla="*/ 5427 h 12245"/>
                <a:gd name="connsiteX1" fmla="*/ 1468 w 10000"/>
                <a:gd name="connsiteY1" fmla="*/ 12198 h 12245"/>
                <a:gd name="connsiteX2" fmla="*/ 10000 w 10000"/>
                <a:gd name="connsiteY2" fmla="*/ 12245 h 12245"/>
                <a:gd name="connsiteX3" fmla="*/ 7217 w 10000"/>
                <a:gd name="connsiteY3" fmla="*/ 0 h 12245"/>
                <a:gd name="connsiteX4" fmla="*/ 0 w 10000"/>
                <a:gd name="connsiteY4" fmla="*/ 5427 h 12245"/>
                <a:gd name="connsiteX0" fmla="*/ 0 w 10000"/>
                <a:gd name="connsiteY0" fmla="*/ 5427 h 16048"/>
                <a:gd name="connsiteX1" fmla="*/ 4278 w 10000"/>
                <a:gd name="connsiteY1" fmla="*/ 16048 h 16048"/>
                <a:gd name="connsiteX2" fmla="*/ 10000 w 10000"/>
                <a:gd name="connsiteY2" fmla="*/ 12245 h 16048"/>
                <a:gd name="connsiteX3" fmla="*/ 7217 w 10000"/>
                <a:gd name="connsiteY3" fmla="*/ 0 h 16048"/>
                <a:gd name="connsiteX4" fmla="*/ 0 w 10000"/>
                <a:gd name="connsiteY4" fmla="*/ 5427 h 16048"/>
                <a:gd name="connsiteX0" fmla="*/ 0 w 11606"/>
                <a:gd name="connsiteY0" fmla="*/ 5427 h 16048"/>
                <a:gd name="connsiteX1" fmla="*/ 4278 w 11606"/>
                <a:gd name="connsiteY1" fmla="*/ 16048 h 16048"/>
                <a:gd name="connsiteX2" fmla="*/ 11606 w 11606"/>
                <a:gd name="connsiteY2" fmla="*/ 10320 h 16048"/>
                <a:gd name="connsiteX3" fmla="*/ 7217 w 11606"/>
                <a:gd name="connsiteY3" fmla="*/ 0 h 16048"/>
                <a:gd name="connsiteX4" fmla="*/ 0 w 11606"/>
                <a:gd name="connsiteY4" fmla="*/ 5427 h 16048"/>
                <a:gd name="connsiteX0" fmla="*/ 0 w 11606"/>
                <a:gd name="connsiteY0" fmla="*/ 5427 h 16048"/>
                <a:gd name="connsiteX1" fmla="*/ 4278 w 11606"/>
                <a:gd name="connsiteY1" fmla="*/ 16048 h 16048"/>
                <a:gd name="connsiteX2" fmla="*/ 11606 w 11606"/>
                <a:gd name="connsiteY2" fmla="*/ 10320 h 16048"/>
                <a:gd name="connsiteX3" fmla="*/ 7217 w 11606"/>
                <a:gd name="connsiteY3" fmla="*/ 0 h 16048"/>
                <a:gd name="connsiteX4" fmla="*/ 0 w 11606"/>
                <a:gd name="connsiteY4" fmla="*/ 5427 h 16048"/>
                <a:gd name="connsiteX0" fmla="*/ 0 w 11606"/>
                <a:gd name="connsiteY0" fmla="*/ 5427 h 16048"/>
                <a:gd name="connsiteX1" fmla="*/ 4278 w 11606"/>
                <a:gd name="connsiteY1" fmla="*/ 16048 h 16048"/>
                <a:gd name="connsiteX2" fmla="*/ 11606 w 11606"/>
                <a:gd name="connsiteY2" fmla="*/ 10320 h 16048"/>
                <a:gd name="connsiteX3" fmla="*/ 7217 w 11606"/>
                <a:gd name="connsiteY3" fmla="*/ 0 h 16048"/>
                <a:gd name="connsiteX4" fmla="*/ 0 w 11606"/>
                <a:gd name="connsiteY4" fmla="*/ 5427 h 16048"/>
                <a:gd name="connsiteX0" fmla="*/ 0 w 11606"/>
                <a:gd name="connsiteY0" fmla="*/ 5427 h 16048"/>
                <a:gd name="connsiteX1" fmla="*/ 4278 w 11606"/>
                <a:gd name="connsiteY1" fmla="*/ 16048 h 16048"/>
                <a:gd name="connsiteX2" fmla="*/ 11606 w 11606"/>
                <a:gd name="connsiteY2" fmla="*/ 10320 h 16048"/>
                <a:gd name="connsiteX3" fmla="*/ 7217 w 11606"/>
                <a:gd name="connsiteY3" fmla="*/ 0 h 16048"/>
                <a:gd name="connsiteX4" fmla="*/ 0 w 11606"/>
                <a:gd name="connsiteY4" fmla="*/ 5427 h 16048"/>
                <a:gd name="connsiteX0" fmla="*/ 0 w 11606"/>
                <a:gd name="connsiteY0" fmla="*/ 5908 h 16529"/>
                <a:gd name="connsiteX1" fmla="*/ 4278 w 11606"/>
                <a:gd name="connsiteY1" fmla="*/ 16529 h 16529"/>
                <a:gd name="connsiteX2" fmla="*/ 11606 w 11606"/>
                <a:gd name="connsiteY2" fmla="*/ 10801 h 16529"/>
                <a:gd name="connsiteX3" fmla="*/ 6916 w 11606"/>
                <a:gd name="connsiteY3" fmla="*/ 0 h 16529"/>
                <a:gd name="connsiteX4" fmla="*/ 0 w 11606"/>
                <a:gd name="connsiteY4" fmla="*/ 5908 h 16529"/>
                <a:gd name="connsiteX0" fmla="*/ 0 w 11606"/>
                <a:gd name="connsiteY0" fmla="*/ 5908 h 16529"/>
                <a:gd name="connsiteX1" fmla="*/ 4278 w 11606"/>
                <a:gd name="connsiteY1" fmla="*/ 16529 h 16529"/>
                <a:gd name="connsiteX2" fmla="*/ 11606 w 11606"/>
                <a:gd name="connsiteY2" fmla="*/ 10801 h 16529"/>
                <a:gd name="connsiteX3" fmla="*/ 7117 w 11606"/>
                <a:gd name="connsiteY3" fmla="*/ 0 h 16529"/>
                <a:gd name="connsiteX4" fmla="*/ 0 w 11606"/>
                <a:gd name="connsiteY4" fmla="*/ 5908 h 16529"/>
                <a:gd name="connsiteX0" fmla="*/ 0 w 11405"/>
                <a:gd name="connsiteY0" fmla="*/ 6389 h 16529"/>
                <a:gd name="connsiteX1" fmla="*/ 4077 w 11405"/>
                <a:gd name="connsiteY1" fmla="*/ 16529 h 16529"/>
                <a:gd name="connsiteX2" fmla="*/ 11405 w 11405"/>
                <a:gd name="connsiteY2" fmla="*/ 10801 h 16529"/>
                <a:gd name="connsiteX3" fmla="*/ 6916 w 11405"/>
                <a:gd name="connsiteY3" fmla="*/ 0 h 16529"/>
                <a:gd name="connsiteX4" fmla="*/ 0 w 11405"/>
                <a:gd name="connsiteY4" fmla="*/ 6389 h 16529"/>
                <a:gd name="connsiteX0" fmla="*/ 0 w 11405"/>
                <a:gd name="connsiteY0" fmla="*/ 6389 h 16529"/>
                <a:gd name="connsiteX1" fmla="*/ 4077 w 11405"/>
                <a:gd name="connsiteY1" fmla="*/ 16529 h 16529"/>
                <a:gd name="connsiteX2" fmla="*/ 11405 w 11405"/>
                <a:gd name="connsiteY2" fmla="*/ 10801 h 16529"/>
                <a:gd name="connsiteX3" fmla="*/ 6916 w 11405"/>
                <a:gd name="connsiteY3" fmla="*/ 0 h 16529"/>
                <a:gd name="connsiteX4" fmla="*/ 0 w 11405"/>
                <a:gd name="connsiteY4" fmla="*/ 6389 h 16529"/>
                <a:gd name="connsiteX0" fmla="*/ 0 w 11405"/>
                <a:gd name="connsiteY0" fmla="*/ 6389 h 16529"/>
                <a:gd name="connsiteX1" fmla="*/ 4077 w 11405"/>
                <a:gd name="connsiteY1" fmla="*/ 16529 h 16529"/>
                <a:gd name="connsiteX2" fmla="*/ 11405 w 11405"/>
                <a:gd name="connsiteY2" fmla="*/ 10801 h 16529"/>
                <a:gd name="connsiteX3" fmla="*/ 6916 w 11405"/>
                <a:gd name="connsiteY3" fmla="*/ 0 h 16529"/>
                <a:gd name="connsiteX4" fmla="*/ 0 w 11405"/>
                <a:gd name="connsiteY4" fmla="*/ 6389 h 16529"/>
                <a:gd name="connsiteX0" fmla="*/ 0 w 11505"/>
                <a:gd name="connsiteY0" fmla="*/ 6229 h 16529"/>
                <a:gd name="connsiteX1" fmla="*/ 4177 w 11505"/>
                <a:gd name="connsiteY1" fmla="*/ 16529 h 16529"/>
                <a:gd name="connsiteX2" fmla="*/ 11505 w 11505"/>
                <a:gd name="connsiteY2" fmla="*/ 10801 h 16529"/>
                <a:gd name="connsiteX3" fmla="*/ 7016 w 11505"/>
                <a:gd name="connsiteY3" fmla="*/ 0 h 16529"/>
                <a:gd name="connsiteX4" fmla="*/ 0 w 11505"/>
                <a:gd name="connsiteY4" fmla="*/ 6229 h 16529"/>
                <a:gd name="connsiteX0" fmla="*/ 0 w 11505"/>
                <a:gd name="connsiteY0" fmla="*/ 1096 h 11396"/>
                <a:gd name="connsiteX1" fmla="*/ 4177 w 11505"/>
                <a:gd name="connsiteY1" fmla="*/ 11396 h 11396"/>
                <a:gd name="connsiteX2" fmla="*/ 11505 w 11505"/>
                <a:gd name="connsiteY2" fmla="*/ 5668 h 11396"/>
                <a:gd name="connsiteX3" fmla="*/ 6815 w 11505"/>
                <a:gd name="connsiteY3" fmla="*/ 0 h 11396"/>
                <a:gd name="connsiteX4" fmla="*/ 0 w 11505"/>
                <a:gd name="connsiteY4" fmla="*/ 1096 h 11396"/>
                <a:gd name="connsiteX0" fmla="*/ 0 w 11505"/>
                <a:gd name="connsiteY0" fmla="*/ 6069 h 16369"/>
                <a:gd name="connsiteX1" fmla="*/ 4177 w 11505"/>
                <a:gd name="connsiteY1" fmla="*/ 16369 h 16369"/>
                <a:gd name="connsiteX2" fmla="*/ 11505 w 11505"/>
                <a:gd name="connsiteY2" fmla="*/ 10641 h 16369"/>
                <a:gd name="connsiteX3" fmla="*/ 6915 w 11505"/>
                <a:gd name="connsiteY3" fmla="*/ 0 h 16369"/>
                <a:gd name="connsiteX4" fmla="*/ 0 w 11505"/>
                <a:gd name="connsiteY4" fmla="*/ 6069 h 16369"/>
                <a:gd name="connsiteX0" fmla="*/ 0 w 10501"/>
                <a:gd name="connsiteY0" fmla="*/ 6069 h 16369"/>
                <a:gd name="connsiteX1" fmla="*/ 4177 w 10501"/>
                <a:gd name="connsiteY1" fmla="*/ 16369 h 16369"/>
                <a:gd name="connsiteX2" fmla="*/ 10501 w 10501"/>
                <a:gd name="connsiteY2" fmla="*/ 11283 h 16369"/>
                <a:gd name="connsiteX3" fmla="*/ 6915 w 10501"/>
                <a:gd name="connsiteY3" fmla="*/ 0 h 16369"/>
                <a:gd name="connsiteX4" fmla="*/ 0 w 10501"/>
                <a:gd name="connsiteY4" fmla="*/ 6069 h 16369"/>
                <a:gd name="connsiteX0" fmla="*/ 0 w 11304"/>
                <a:gd name="connsiteY0" fmla="*/ 6069 h 16369"/>
                <a:gd name="connsiteX1" fmla="*/ 4177 w 11304"/>
                <a:gd name="connsiteY1" fmla="*/ 16369 h 16369"/>
                <a:gd name="connsiteX2" fmla="*/ 11304 w 11304"/>
                <a:gd name="connsiteY2" fmla="*/ 10481 h 16369"/>
                <a:gd name="connsiteX3" fmla="*/ 6915 w 11304"/>
                <a:gd name="connsiteY3" fmla="*/ 0 h 16369"/>
                <a:gd name="connsiteX4" fmla="*/ 0 w 11304"/>
                <a:gd name="connsiteY4" fmla="*/ 6069 h 16369"/>
                <a:gd name="connsiteX0" fmla="*/ 0 w 11304"/>
                <a:gd name="connsiteY0" fmla="*/ 6466 h 16766"/>
                <a:gd name="connsiteX1" fmla="*/ 4177 w 11304"/>
                <a:gd name="connsiteY1" fmla="*/ 16766 h 16766"/>
                <a:gd name="connsiteX2" fmla="*/ 11304 w 11304"/>
                <a:gd name="connsiteY2" fmla="*/ 10878 h 16766"/>
                <a:gd name="connsiteX3" fmla="*/ 6998 w 11304"/>
                <a:gd name="connsiteY3" fmla="*/ 0 h 16766"/>
                <a:gd name="connsiteX4" fmla="*/ 0 w 11304"/>
                <a:gd name="connsiteY4" fmla="*/ 6466 h 16766"/>
                <a:gd name="connsiteX0" fmla="*/ 0 w 11387"/>
                <a:gd name="connsiteY0" fmla="*/ 6466 h 16766"/>
                <a:gd name="connsiteX1" fmla="*/ 4260 w 11387"/>
                <a:gd name="connsiteY1" fmla="*/ 16766 h 16766"/>
                <a:gd name="connsiteX2" fmla="*/ 11387 w 11387"/>
                <a:gd name="connsiteY2" fmla="*/ 10878 h 16766"/>
                <a:gd name="connsiteX3" fmla="*/ 7081 w 11387"/>
                <a:gd name="connsiteY3" fmla="*/ 0 h 16766"/>
                <a:gd name="connsiteX4" fmla="*/ 0 w 11387"/>
                <a:gd name="connsiteY4" fmla="*/ 6466 h 16766"/>
                <a:gd name="connsiteX0" fmla="*/ 0 w 11387"/>
                <a:gd name="connsiteY0" fmla="*/ 0 h 10300"/>
                <a:gd name="connsiteX1" fmla="*/ 4260 w 11387"/>
                <a:gd name="connsiteY1" fmla="*/ 10300 h 10300"/>
                <a:gd name="connsiteX2" fmla="*/ 11387 w 11387"/>
                <a:gd name="connsiteY2" fmla="*/ 4412 h 10300"/>
                <a:gd name="connsiteX3" fmla="*/ 5849 w 11387"/>
                <a:gd name="connsiteY3" fmla="*/ 3223 h 10300"/>
                <a:gd name="connsiteX4" fmla="*/ 0 w 11387"/>
                <a:gd name="connsiteY4" fmla="*/ 0 h 10300"/>
                <a:gd name="connsiteX0" fmla="*/ 0 w 11387"/>
                <a:gd name="connsiteY0" fmla="*/ 3517 h 13817"/>
                <a:gd name="connsiteX1" fmla="*/ 4260 w 11387"/>
                <a:gd name="connsiteY1" fmla="*/ 13817 h 13817"/>
                <a:gd name="connsiteX2" fmla="*/ 11387 w 11387"/>
                <a:gd name="connsiteY2" fmla="*/ 7929 h 13817"/>
                <a:gd name="connsiteX3" fmla="*/ 6553 w 11387"/>
                <a:gd name="connsiteY3" fmla="*/ 0 h 13817"/>
                <a:gd name="connsiteX4" fmla="*/ 0 w 11387"/>
                <a:gd name="connsiteY4" fmla="*/ 3517 h 13817"/>
                <a:gd name="connsiteX0" fmla="*/ 0 w 11387"/>
                <a:gd name="connsiteY0" fmla="*/ 3517 h 13817"/>
                <a:gd name="connsiteX1" fmla="*/ 4260 w 11387"/>
                <a:gd name="connsiteY1" fmla="*/ 13817 h 13817"/>
                <a:gd name="connsiteX2" fmla="*/ 11387 w 11387"/>
                <a:gd name="connsiteY2" fmla="*/ 7929 h 13817"/>
                <a:gd name="connsiteX3" fmla="*/ 6553 w 11387"/>
                <a:gd name="connsiteY3" fmla="*/ 0 h 13817"/>
                <a:gd name="connsiteX4" fmla="*/ 0 w 11387"/>
                <a:gd name="connsiteY4" fmla="*/ 3517 h 13817"/>
                <a:gd name="connsiteX0" fmla="*/ 0 w 11387"/>
                <a:gd name="connsiteY0" fmla="*/ 3517 h 13817"/>
                <a:gd name="connsiteX1" fmla="*/ 4260 w 11387"/>
                <a:gd name="connsiteY1" fmla="*/ 13817 h 13817"/>
                <a:gd name="connsiteX2" fmla="*/ 11387 w 11387"/>
                <a:gd name="connsiteY2" fmla="*/ 7929 h 13817"/>
                <a:gd name="connsiteX3" fmla="*/ 6553 w 11387"/>
                <a:gd name="connsiteY3" fmla="*/ 0 h 13817"/>
                <a:gd name="connsiteX4" fmla="*/ 0 w 11387"/>
                <a:gd name="connsiteY4" fmla="*/ 3517 h 13817"/>
                <a:gd name="connsiteX0" fmla="*/ 0 w 8571"/>
                <a:gd name="connsiteY0" fmla="*/ 3517 h 16495"/>
                <a:gd name="connsiteX1" fmla="*/ 4260 w 8571"/>
                <a:gd name="connsiteY1" fmla="*/ 13817 h 16495"/>
                <a:gd name="connsiteX2" fmla="*/ 8571 w 8571"/>
                <a:gd name="connsiteY2" fmla="*/ 16495 h 16495"/>
                <a:gd name="connsiteX3" fmla="*/ 6553 w 8571"/>
                <a:gd name="connsiteY3" fmla="*/ 0 h 16495"/>
                <a:gd name="connsiteX4" fmla="*/ 0 w 8571"/>
                <a:gd name="connsiteY4" fmla="*/ 3517 h 16495"/>
                <a:gd name="connsiteX0" fmla="*/ 0 w 10000"/>
                <a:gd name="connsiteY0" fmla="*/ 2440 h 10308"/>
                <a:gd name="connsiteX1" fmla="*/ 4970 w 10000"/>
                <a:gd name="connsiteY1" fmla="*/ 8684 h 10308"/>
                <a:gd name="connsiteX2" fmla="*/ 10000 w 10000"/>
                <a:gd name="connsiteY2" fmla="*/ 10308 h 10308"/>
                <a:gd name="connsiteX3" fmla="*/ 9544 w 10000"/>
                <a:gd name="connsiteY3" fmla="*/ 0 h 10308"/>
                <a:gd name="connsiteX4" fmla="*/ 7646 w 10000"/>
                <a:gd name="connsiteY4" fmla="*/ 308 h 10308"/>
                <a:gd name="connsiteX5" fmla="*/ 0 w 10000"/>
                <a:gd name="connsiteY5" fmla="*/ 2440 h 10308"/>
                <a:gd name="connsiteX0" fmla="*/ 0 w 10308"/>
                <a:gd name="connsiteY0" fmla="*/ 2440 h 8684"/>
                <a:gd name="connsiteX1" fmla="*/ 4970 w 10308"/>
                <a:gd name="connsiteY1" fmla="*/ 8684 h 8684"/>
                <a:gd name="connsiteX2" fmla="*/ 10308 w 10308"/>
                <a:gd name="connsiteY2" fmla="*/ 4434 h 8684"/>
                <a:gd name="connsiteX3" fmla="*/ 9544 w 10308"/>
                <a:gd name="connsiteY3" fmla="*/ 0 h 8684"/>
                <a:gd name="connsiteX4" fmla="*/ 7646 w 10308"/>
                <a:gd name="connsiteY4" fmla="*/ 308 h 8684"/>
                <a:gd name="connsiteX5" fmla="*/ 0 w 10308"/>
                <a:gd name="connsiteY5" fmla="*/ 2440 h 8684"/>
                <a:gd name="connsiteX0" fmla="*/ 0 w 10000"/>
                <a:gd name="connsiteY0" fmla="*/ 2810 h 10000"/>
                <a:gd name="connsiteX1" fmla="*/ 4821 w 10000"/>
                <a:gd name="connsiteY1" fmla="*/ 10000 h 10000"/>
                <a:gd name="connsiteX2" fmla="*/ 10000 w 10000"/>
                <a:gd name="connsiteY2" fmla="*/ 5106 h 10000"/>
                <a:gd name="connsiteX3" fmla="*/ 9259 w 10000"/>
                <a:gd name="connsiteY3" fmla="*/ 0 h 10000"/>
                <a:gd name="connsiteX4" fmla="*/ 7418 w 10000"/>
                <a:gd name="connsiteY4" fmla="*/ 355 h 10000"/>
                <a:gd name="connsiteX5" fmla="*/ 0 w 10000"/>
                <a:gd name="connsiteY5" fmla="*/ 2810 h 10000"/>
                <a:gd name="connsiteX0" fmla="*/ 0 w 10000"/>
                <a:gd name="connsiteY0" fmla="*/ 2810 h 5106"/>
                <a:gd name="connsiteX1" fmla="*/ 5219 w 10000"/>
                <a:gd name="connsiteY1" fmla="*/ 4314 h 5106"/>
                <a:gd name="connsiteX2" fmla="*/ 10000 w 10000"/>
                <a:gd name="connsiteY2" fmla="*/ 5106 h 5106"/>
                <a:gd name="connsiteX3" fmla="*/ 9259 w 10000"/>
                <a:gd name="connsiteY3" fmla="*/ 0 h 5106"/>
                <a:gd name="connsiteX4" fmla="*/ 7418 w 10000"/>
                <a:gd name="connsiteY4" fmla="*/ 355 h 5106"/>
                <a:gd name="connsiteX5" fmla="*/ 0 w 10000"/>
                <a:gd name="connsiteY5" fmla="*/ 2810 h 5106"/>
                <a:gd name="connsiteX0" fmla="*/ 0 w 10000"/>
                <a:gd name="connsiteY0" fmla="*/ 5503 h 12097"/>
                <a:gd name="connsiteX1" fmla="*/ 2031 w 10000"/>
                <a:gd name="connsiteY1" fmla="*/ 12097 h 12097"/>
                <a:gd name="connsiteX2" fmla="*/ 10000 w 10000"/>
                <a:gd name="connsiteY2" fmla="*/ 10000 h 12097"/>
                <a:gd name="connsiteX3" fmla="*/ 9259 w 10000"/>
                <a:gd name="connsiteY3" fmla="*/ 0 h 12097"/>
                <a:gd name="connsiteX4" fmla="*/ 7418 w 10000"/>
                <a:gd name="connsiteY4" fmla="*/ 695 h 12097"/>
                <a:gd name="connsiteX5" fmla="*/ 0 w 10000"/>
                <a:gd name="connsiteY5" fmla="*/ 5503 h 12097"/>
                <a:gd name="connsiteX0" fmla="*/ 0 w 10000"/>
                <a:gd name="connsiteY0" fmla="*/ 5695 h 12289"/>
                <a:gd name="connsiteX1" fmla="*/ 2031 w 10000"/>
                <a:gd name="connsiteY1" fmla="*/ 12289 h 12289"/>
                <a:gd name="connsiteX2" fmla="*/ 10000 w 10000"/>
                <a:gd name="connsiteY2" fmla="*/ 10192 h 12289"/>
                <a:gd name="connsiteX3" fmla="*/ 8960 w 10000"/>
                <a:gd name="connsiteY3" fmla="*/ 0 h 12289"/>
                <a:gd name="connsiteX4" fmla="*/ 7418 w 10000"/>
                <a:gd name="connsiteY4" fmla="*/ 887 h 12289"/>
                <a:gd name="connsiteX5" fmla="*/ 0 w 10000"/>
                <a:gd name="connsiteY5" fmla="*/ 5695 h 12289"/>
                <a:gd name="connsiteX0" fmla="*/ 0 w 10000"/>
                <a:gd name="connsiteY0" fmla="*/ 5695 h 12289"/>
                <a:gd name="connsiteX1" fmla="*/ 2031 w 10000"/>
                <a:gd name="connsiteY1" fmla="*/ 12289 h 12289"/>
                <a:gd name="connsiteX2" fmla="*/ 10000 w 10000"/>
                <a:gd name="connsiteY2" fmla="*/ 10192 h 12289"/>
                <a:gd name="connsiteX3" fmla="*/ 9060 w 10000"/>
                <a:gd name="connsiteY3" fmla="*/ 0 h 12289"/>
                <a:gd name="connsiteX4" fmla="*/ 7418 w 10000"/>
                <a:gd name="connsiteY4" fmla="*/ 887 h 12289"/>
                <a:gd name="connsiteX5" fmla="*/ 0 w 10000"/>
                <a:gd name="connsiteY5" fmla="*/ 5695 h 12289"/>
                <a:gd name="connsiteX0" fmla="*/ 0 w 10000"/>
                <a:gd name="connsiteY0" fmla="*/ 5695 h 12289"/>
                <a:gd name="connsiteX1" fmla="*/ 2031 w 10000"/>
                <a:gd name="connsiteY1" fmla="*/ 12289 h 12289"/>
                <a:gd name="connsiteX2" fmla="*/ 10000 w 10000"/>
                <a:gd name="connsiteY2" fmla="*/ 10192 h 12289"/>
                <a:gd name="connsiteX3" fmla="*/ 9060 w 10000"/>
                <a:gd name="connsiteY3" fmla="*/ 0 h 12289"/>
                <a:gd name="connsiteX4" fmla="*/ 7418 w 10000"/>
                <a:gd name="connsiteY4" fmla="*/ 887 h 12289"/>
                <a:gd name="connsiteX5" fmla="*/ 0 w 10000"/>
                <a:gd name="connsiteY5" fmla="*/ 5695 h 12289"/>
                <a:gd name="connsiteX0" fmla="*/ 0 w 10000"/>
                <a:gd name="connsiteY0" fmla="*/ 5695 h 12289"/>
                <a:gd name="connsiteX1" fmla="*/ 2031 w 10000"/>
                <a:gd name="connsiteY1" fmla="*/ 12289 h 12289"/>
                <a:gd name="connsiteX2" fmla="*/ 10000 w 10000"/>
                <a:gd name="connsiteY2" fmla="*/ 10000 h 12289"/>
                <a:gd name="connsiteX3" fmla="*/ 9060 w 10000"/>
                <a:gd name="connsiteY3" fmla="*/ 0 h 12289"/>
                <a:gd name="connsiteX4" fmla="*/ 7418 w 10000"/>
                <a:gd name="connsiteY4" fmla="*/ 887 h 12289"/>
                <a:gd name="connsiteX5" fmla="*/ 0 w 10000"/>
                <a:gd name="connsiteY5" fmla="*/ 5695 h 12289"/>
                <a:gd name="connsiteX0" fmla="*/ 0 w 10000"/>
                <a:gd name="connsiteY0" fmla="*/ 5695 h 25920"/>
                <a:gd name="connsiteX1" fmla="*/ 6713 w 10000"/>
                <a:gd name="connsiteY1" fmla="*/ 25920 h 25920"/>
                <a:gd name="connsiteX2" fmla="*/ 10000 w 10000"/>
                <a:gd name="connsiteY2" fmla="*/ 10000 h 25920"/>
                <a:gd name="connsiteX3" fmla="*/ 9060 w 10000"/>
                <a:gd name="connsiteY3" fmla="*/ 0 h 25920"/>
                <a:gd name="connsiteX4" fmla="*/ 7418 w 10000"/>
                <a:gd name="connsiteY4" fmla="*/ 887 h 25920"/>
                <a:gd name="connsiteX5" fmla="*/ 0 w 10000"/>
                <a:gd name="connsiteY5" fmla="*/ 5695 h 25920"/>
                <a:gd name="connsiteX0" fmla="*/ 0 w 9131"/>
                <a:gd name="connsiteY0" fmla="*/ 5695 h 25920"/>
                <a:gd name="connsiteX1" fmla="*/ 6713 w 9131"/>
                <a:gd name="connsiteY1" fmla="*/ 25920 h 25920"/>
                <a:gd name="connsiteX2" fmla="*/ 8705 w 9131"/>
                <a:gd name="connsiteY2" fmla="*/ 24399 h 25920"/>
                <a:gd name="connsiteX3" fmla="*/ 9060 w 9131"/>
                <a:gd name="connsiteY3" fmla="*/ 0 h 25920"/>
                <a:gd name="connsiteX4" fmla="*/ 7418 w 9131"/>
                <a:gd name="connsiteY4" fmla="*/ 887 h 25920"/>
                <a:gd name="connsiteX5" fmla="*/ 0 w 9131"/>
                <a:gd name="connsiteY5" fmla="*/ 5695 h 25920"/>
                <a:gd name="connsiteX0" fmla="*/ 0 w 12458"/>
                <a:gd name="connsiteY0" fmla="*/ 1855 h 9658"/>
                <a:gd name="connsiteX1" fmla="*/ 7352 w 12458"/>
                <a:gd name="connsiteY1" fmla="*/ 9658 h 9658"/>
                <a:gd name="connsiteX2" fmla="*/ 9533 w 12458"/>
                <a:gd name="connsiteY2" fmla="*/ 9071 h 9658"/>
                <a:gd name="connsiteX3" fmla="*/ 12431 w 12458"/>
                <a:gd name="connsiteY3" fmla="*/ 8843 h 9658"/>
                <a:gd name="connsiteX4" fmla="*/ 8124 w 12458"/>
                <a:gd name="connsiteY4" fmla="*/ 0 h 9658"/>
                <a:gd name="connsiteX5" fmla="*/ 0 w 12458"/>
                <a:gd name="connsiteY5" fmla="*/ 1855 h 9658"/>
                <a:gd name="connsiteX0" fmla="*/ 0 w 10000"/>
                <a:gd name="connsiteY0" fmla="*/ 1307 h 9386"/>
                <a:gd name="connsiteX1" fmla="*/ 5901 w 10000"/>
                <a:gd name="connsiteY1" fmla="*/ 9386 h 9386"/>
                <a:gd name="connsiteX2" fmla="*/ 7652 w 10000"/>
                <a:gd name="connsiteY2" fmla="*/ 8778 h 9386"/>
                <a:gd name="connsiteX3" fmla="*/ 9978 w 10000"/>
                <a:gd name="connsiteY3" fmla="*/ 8542 h 9386"/>
                <a:gd name="connsiteX4" fmla="*/ 8798 w 10000"/>
                <a:gd name="connsiteY4" fmla="*/ 0 h 9386"/>
                <a:gd name="connsiteX5" fmla="*/ 0 w 10000"/>
                <a:gd name="connsiteY5" fmla="*/ 1307 h 9386"/>
                <a:gd name="connsiteX0" fmla="*/ 0 w 9978"/>
                <a:gd name="connsiteY0" fmla="*/ 1392 h 10000"/>
                <a:gd name="connsiteX1" fmla="*/ 5901 w 9978"/>
                <a:gd name="connsiteY1" fmla="*/ 10000 h 10000"/>
                <a:gd name="connsiteX2" fmla="*/ 7652 w 9978"/>
                <a:gd name="connsiteY2" fmla="*/ 9352 h 10000"/>
                <a:gd name="connsiteX3" fmla="*/ 9978 w 9978"/>
                <a:gd name="connsiteY3" fmla="*/ 9101 h 10000"/>
                <a:gd name="connsiteX4" fmla="*/ 8798 w 9978"/>
                <a:gd name="connsiteY4" fmla="*/ 0 h 10000"/>
                <a:gd name="connsiteX5" fmla="*/ 0 w 9978"/>
                <a:gd name="connsiteY5" fmla="*/ 1392 h 10000"/>
                <a:gd name="connsiteX0" fmla="*/ 0 w 10000"/>
                <a:gd name="connsiteY0" fmla="*/ 1392 h 10000"/>
                <a:gd name="connsiteX1" fmla="*/ 5914 w 10000"/>
                <a:gd name="connsiteY1" fmla="*/ 10000 h 10000"/>
                <a:gd name="connsiteX2" fmla="*/ 7669 w 10000"/>
                <a:gd name="connsiteY2" fmla="*/ 9352 h 10000"/>
                <a:gd name="connsiteX3" fmla="*/ 10000 w 10000"/>
                <a:gd name="connsiteY3" fmla="*/ 9101 h 10000"/>
                <a:gd name="connsiteX4" fmla="*/ 9676 w 10000"/>
                <a:gd name="connsiteY4" fmla="*/ 3562 h 10000"/>
                <a:gd name="connsiteX5" fmla="*/ 8817 w 10000"/>
                <a:gd name="connsiteY5" fmla="*/ 0 h 10000"/>
                <a:gd name="connsiteX6" fmla="*/ 0 w 10000"/>
                <a:gd name="connsiteY6" fmla="*/ 1392 h 10000"/>
                <a:gd name="connsiteX0" fmla="*/ 0 w 10646"/>
                <a:gd name="connsiteY0" fmla="*/ 1392 h 10000"/>
                <a:gd name="connsiteX1" fmla="*/ 5914 w 10646"/>
                <a:gd name="connsiteY1" fmla="*/ 10000 h 10000"/>
                <a:gd name="connsiteX2" fmla="*/ 7669 w 10646"/>
                <a:gd name="connsiteY2" fmla="*/ 9352 h 10000"/>
                <a:gd name="connsiteX3" fmla="*/ 10000 w 10646"/>
                <a:gd name="connsiteY3" fmla="*/ 9101 h 10000"/>
                <a:gd name="connsiteX4" fmla="*/ 10641 w 10646"/>
                <a:gd name="connsiteY4" fmla="*/ 5441 h 10000"/>
                <a:gd name="connsiteX5" fmla="*/ 9676 w 10646"/>
                <a:gd name="connsiteY5" fmla="*/ 3562 h 10000"/>
                <a:gd name="connsiteX6" fmla="*/ 8817 w 10646"/>
                <a:gd name="connsiteY6" fmla="*/ 0 h 10000"/>
                <a:gd name="connsiteX7" fmla="*/ 0 w 10646"/>
                <a:gd name="connsiteY7" fmla="*/ 1392 h 10000"/>
                <a:gd name="connsiteX0" fmla="*/ 0 w 12576"/>
                <a:gd name="connsiteY0" fmla="*/ 1392 h 10000"/>
                <a:gd name="connsiteX1" fmla="*/ 5914 w 12576"/>
                <a:gd name="connsiteY1" fmla="*/ 10000 h 10000"/>
                <a:gd name="connsiteX2" fmla="*/ 7669 w 12576"/>
                <a:gd name="connsiteY2" fmla="*/ 9352 h 10000"/>
                <a:gd name="connsiteX3" fmla="*/ 10000 w 12576"/>
                <a:gd name="connsiteY3" fmla="*/ 9101 h 10000"/>
                <a:gd name="connsiteX4" fmla="*/ 12572 w 12576"/>
                <a:gd name="connsiteY4" fmla="*/ 8873 h 10000"/>
                <a:gd name="connsiteX5" fmla="*/ 10641 w 12576"/>
                <a:gd name="connsiteY5" fmla="*/ 5441 h 10000"/>
                <a:gd name="connsiteX6" fmla="*/ 9676 w 12576"/>
                <a:gd name="connsiteY6" fmla="*/ 3562 h 10000"/>
                <a:gd name="connsiteX7" fmla="*/ 8817 w 12576"/>
                <a:gd name="connsiteY7" fmla="*/ 0 h 10000"/>
                <a:gd name="connsiteX8" fmla="*/ 0 w 12576"/>
                <a:gd name="connsiteY8" fmla="*/ 1392 h 10000"/>
                <a:gd name="connsiteX0" fmla="*/ 0 w 12576"/>
                <a:gd name="connsiteY0" fmla="*/ 1392 h 10000"/>
                <a:gd name="connsiteX1" fmla="*/ 5914 w 12576"/>
                <a:gd name="connsiteY1" fmla="*/ 10000 h 10000"/>
                <a:gd name="connsiteX2" fmla="*/ 7669 w 12576"/>
                <a:gd name="connsiteY2" fmla="*/ 9352 h 10000"/>
                <a:gd name="connsiteX3" fmla="*/ 10000 w 12576"/>
                <a:gd name="connsiteY3" fmla="*/ 9101 h 10000"/>
                <a:gd name="connsiteX4" fmla="*/ 12572 w 12576"/>
                <a:gd name="connsiteY4" fmla="*/ 8873 h 10000"/>
                <a:gd name="connsiteX5" fmla="*/ 10641 w 12576"/>
                <a:gd name="connsiteY5" fmla="*/ 5441 h 10000"/>
                <a:gd name="connsiteX6" fmla="*/ 9676 w 12576"/>
                <a:gd name="connsiteY6" fmla="*/ 3562 h 10000"/>
                <a:gd name="connsiteX7" fmla="*/ 8817 w 12576"/>
                <a:gd name="connsiteY7" fmla="*/ 0 h 10000"/>
                <a:gd name="connsiteX8" fmla="*/ 0 w 12576"/>
                <a:gd name="connsiteY8" fmla="*/ 1392 h 10000"/>
                <a:gd name="connsiteX0" fmla="*/ 0 w 12572"/>
                <a:gd name="connsiteY0" fmla="*/ 1392 h 10000"/>
                <a:gd name="connsiteX1" fmla="*/ 5914 w 12572"/>
                <a:gd name="connsiteY1" fmla="*/ 10000 h 10000"/>
                <a:gd name="connsiteX2" fmla="*/ 7669 w 12572"/>
                <a:gd name="connsiteY2" fmla="*/ 9352 h 10000"/>
                <a:gd name="connsiteX3" fmla="*/ 10000 w 12572"/>
                <a:gd name="connsiteY3" fmla="*/ 9101 h 10000"/>
                <a:gd name="connsiteX4" fmla="*/ 12572 w 12572"/>
                <a:gd name="connsiteY4" fmla="*/ 8873 h 10000"/>
                <a:gd name="connsiteX5" fmla="*/ 10641 w 12572"/>
                <a:gd name="connsiteY5" fmla="*/ 5441 h 10000"/>
                <a:gd name="connsiteX6" fmla="*/ 9676 w 12572"/>
                <a:gd name="connsiteY6" fmla="*/ 3562 h 10000"/>
                <a:gd name="connsiteX7" fmla="*/ 8817 w 12572"/>
                <a:gd name="connsiteY7" fmla="*/ 0 h 10000"/>
                <a:gd name="connsiteX8" fmla="*/ 0 w 12572"/>
                <a:gd name="connsiteY8" fmla="*/ 1392 h 10000"/>
                <a:gd name="connsiteX0" fmla="*/ 0 w 12572"/>
                <a:gd name="connsiteY0" fmla="*/ 1392 h 10000"/>
                <a:gd name="connsiteX1" fmla="*/ 5914 w 12572"/>
                <a:gd name="connsiteY1" fmla="*/ 10000 h 10000"/>
                <a:gd name="connsiteX2" fmla="*/ 7669 w 12572"/>
                <a:gd name="connsiteY2" fmla="*/ 9352 h 10000"/>
                <a:gd name="connsiteX3" fmla="*/ 10000 w 12572"/>
                <a:gd name="connsiteY3" fmla="*/ 9101 h 10000"/>
                <a:gd name="connsiteX4" fmla="*/ 12572 w 12572"/>
                <a:gd name="connsiteY4" fmla="*/ 8873 h 10000"/>
                <a:gd name="connsiteX5" fmla="*/ 10641 w 12572"/>
                <a:gd name="connsiteY5" fmla="*/ 5441 h 10000"/>
                <a:gd name="connsiteX6" fmla="*/ 9676 w 12572"/>
                <a:gd name="connsiteY6" fmla="*/ 3562 h 10000"/>
                <a:gd name="connsiteX7" fmla="*/ 8817 w 12572"/>
                <a:gd name="connsiteY7" fmla="*/ 0 h 10000"/>
                <a:gd name="connsiteX8" fmla="*/ 0 w 12572"/>
                <a:gd name="connsiteY8" fmla="*/ 1392 h 10000"/>
                <a:gd name="connsiteX0" fmla="*/ 0 w 12572"/>
                <a:gd name="connsiteY0" fmla="*/ 1229 h 9837"/>
                <a:gd name="connsiteX1" fmla="*/ 5914 w 12572"/>
                <a:gd name="connsiteY1" fmla="*/ 9837 h 9837"/>
                <a:gd name="connsiteX2" fmla="*/ 7669 w 12572"/>
                <a:gd name="connsiteY2" fmla="*/ 9189 h 9837"/>
                <a:gd name="connsiteX3" fmla="*/ 10000 w 12572"/>
                <a:gd name="connsiteY3" fmla="*/ 8938 h 9837"/>
                <a:gd name="connsiteX4" fmla="*/ 12572 w 12572"/>
                <a:gd name="connsiteY4" fmla="*/ 8710 h 9837"/>
                <a:gd name="connsiteX5" fmla="*/ 10641 w 12572"/>
                <a:gd name="connsiteY5" fmla="*/ 5278 h 9837"/>
                <a:gd name="connsiteX6" fmla="*/ 9676 w 12572"/>
                <a:gd name="connsiteY6" fmla="*/ 3399 h 9837"/>
                <a:gd name="connsiteX7" fmla="*/ 8641 w 12572"/>
                <a:gd name="connsiteY7" fmla="*/ 0 h 9837"/>
                <a:gd name="connsiteX8" fmla="*/ 0 w 12572"/>
                <a:gd name="connsiteY8" fmla="*/ 1229 h 9837"/>
                <a:gd name="connsiteX0" fmla="*/ 0 w 10000"/>
                <a:gd name="connsiteY0" fmla="*/ 1249 h 10000"/>
                <a:gd name="connsiteX1" fmla="*/ 4704 w 10000"/>
                <a:gd name="connsiteY1" fmla="*/ 10000 h 10000"/>
                <a:gd name="connsiteX2" fmla="*/ 6100 w 10000"/>
                <a:gd name="connsiteY2" fmla="*/ 9341 h 10000"/>
                <a:gd name="connsiteX3" fmla="*/ 7954 w 10000"/>
                <a:gd name="connsiteY3" fmla="*/ 9086 h 10000"/>
                <a:gd name="connsiteX4" fmla="*/ 10000 w 10000"/>
                <a:gd name="connsiteY4" fmla="*/ 8854 h 10000"/>
                <a:gd name="connsiteX5" fmla="*/ 8464 w 10000"/>
                <a:gd name="connsiteY5" fmla="*/ 5365 h 10000"/>
                <a:gd name="connsiteX6" fmla="*/ 7696 w 10000"/>
                <a:gd name="connsiteY6" fmla="*/ 3455 h 10000"/>
                <a:gd name="connsiteX7" fmla="*/ 6594 w 10000"/>
                <a:gd name="connsiteY7" fmla="*/ 0 h 10000"/>
                <a:gd name="connsiteX8" fmla="*/ 0 w 10000"/>
                <a:gd name="connsiteY8" fmla="*/ 1249 h 10000"/>
                <a:gd name="connsiteX0" fmla="*/ 0 w 10000"/>
                <a:gd name="connsiteY0" fmla="*/ 1249 h 10000"/>
                <a:gd name="connsiteX1" fmla="*/ 4704 w 10000"/>
                <a:gd name="connsiteY1" fmla="*/ 10000 h 10000"/>
                <a:gd name="connsiteX2" fmla="*/ 6449 w 10000"/>
                <a:gd name="connsiteY2" fmla="*/ 9341 h 10000"/>
                <a:gd name="connsiteX3" fmla="*/ 7954 w 10000"/>
                <a:gd name="connsiteY3" fmla="*/ 9086 h 10000"/>
                <a:gd name="connsiteX4" fmla="*/ 10000 w 10000"/>
                <a:gd name="connsiteY4" fmla="*/ 8854 h 10000"/>
                <a:gd name="connsiteX5" fmla="*/ 8464 w 10000"/>
                <a:gd name="connsiteY5" fmla="*/ 5365 h 10000"/>
                <a:gd name="connsiteX6" fmla="*/ 7696 w 10000"/>
                <a:gd name="connsiteY6" fmla="*/ 3455 h 10000"/>
                <a:gd name="connsiteX7" fmla="*/ 6594 w 10000"/>
                <a:gd name="connsiteY7" fmla="*/ 0 h 10000"/>
                <a:gd name="connsiteX8" fmla="*/ 0 w 10000"/>
                <a:gd name="connsiteY8" fmla="*/ 1249 h 10000"/>
                <a:gd name="connsiteX0" fmla="*/ 0 w 10000"/>
                <a:gd name="connsiteY0" fmla="*/ 1249 h 10000"/>
                <a:gd name="connsiteX1" fmla="*/ 4704 w 10000"/>
                <a:gd name="connsiteY1" fmla="*/ 10000 h 10000"/>
                <a:gd name="connsiteX2" fmla="*/ 6449 w 10000"/>
                <a:gd name="connsiteY2" fmla="*/ 9341 h 10000"/>
                <a:gd name="connsiteX3" fmla="*/ 7954 w 10000"/>
                <a:gd name="connsiteY3" fmla="*/ 9086 h 10000"/>
                <a:gd name="connsiteX4" fmla="*/ 10000 w 10000"/>
                <a:gd name="connsiteY4" fmla="*/ 8854 h 10000"/>
                <a:gd name="connsiteX5" fmla="*/ 8464 w 10000"/>
                <a:gd name="connsiteY5" fmla="*/ 5365 h 10000"/>
                <a:gd name="connsiteX6" fmla="*/ 7547 w 10000"/>
                <a:gd name="connsiteY6" fmla="*/ 3455 h 10000"/>
                <a:gd name="connsiteX7" fmla="*/ 6594 w 10000"/>
                <a:gd name="connsiteY7" fmla="*/ 0 h 10000"/>
                <a:gd name="connsiteX8" fmla="*/ 0 w 10000"/>
                <a:gd name="connsiteY8" fmla="*/ 1249 h 10000"/>
                <a:gd name="connsiteX0" fmla="*/ 0 w 10000"/>
                <a:gd name="connsiteY0" fmla="*/ 1130 h 9881"/>
                <a:gd name="connsiteX1" fmla="*/ 4704 w 10000"/>
                <a:gd name="connsiteY1" fmla="*/ 9881 h 9881"/>
                <a:gd name="connsiteX2" fmla="*/ 6449 w 10000"/>
                <a:gd name="connsiteY2" fmla="*/ 9222 h 9881"/>
                <a:gd name="connsiteX3" fmla="*/ 7954 w 10000"/>
                <a:gd name="connsiteY3" fmla="*/ 8967 h 9881"/>
                <a:gd name="connsiteX4" fmla="*/ 10000 w 10000"/>
                <a:gd name="connsiteY4" fmla="*/ 8735 h 9881"/>
                <a:gd name="connsiteX5" fmla="*/ 8464 w 10000"/>
                <a:gd name="connsiteY5" fmla="*/ 5246 h 9881"/>
                <a:gd name="connsiteX6" fmla="*/ 7547 w 10000"/>
                <a:gd name="connsiteY6" fmla="*/ 3336 h 9881"/>
                <a:gd name="connsiteX7" fmla="*/ 6395 w 10000"/>
                <a:gd name="connsiteY7" fmla="*/ 0 h 9881"/>
                <a:gd name="connsiteX8" fmla="*/ 0 w 10000"/>
                <a:gd name="connsiteY8" fmla="*/ 1130 h 9881"/>
                <a:gd name="connsiteX0" fmla="*/ 0 w 10000"/>
                <a:gd name="connsiteY0" fmla="*/ 1144 h 10000"/>
                <a:gd name="connsiteX1" fmla="*/ 4704 w 10000"/>
                <a:gd name="connsiteY1" fmla="*/ 10000 h 10000"/>
                <a:gd name="connsiteX2" fmla="*/ 6449 w 10000"/>
                <a:gd name="connsiteY2" fmla="*/ 9333 h 10000"/>
                <a:gd name="connsiteX3" fmla="*/ 7954 w 10000"/>
                <a:gd name="connsiteY3" fmla="*/ 9075 h 10000"/>
                <a:gd name="connsiteX4" fmla="*/ 10000 w 10000"/>
                <a:gd name="connsiteY4" fmla="*/ 8840 h 10000"/>
                <a:gd name="connsiteX5" fmla="*/ 8464 w 10000"/>
                <a:gd name="connsiteY5" fmla="*/ 5309 h 10000"/>
                <a:gd name="connsiteX6" fmla="*/ 7547 w 10000"/>
                <a:gd name="connsiteY6" fmla="*/ 3016 h 10000"/>
                <a:gd name="connsiteX7" fmla="*/ 6395 w 10000"/>
                <a:gd name="connsiteY7" fmla="*/ 0 h 10000"/>
                <a:gd name="connsiteX8" fmla="*/ 0 w 10000"/>
                <a:gd name="connsiteY8" fmla="*/ 1144 h 10000"/>
                <a:gd name="connsiteX0" fmla="*/ 0 w 10150"/>
                <a:gd name="connsiteY0" fmla="*/ 1144 h 10000"/>
                <a:gd name="connsiteX1" fmla="*/ 4704 w 10150"/>
                <a:gd name="connsiteY1" fmla="*/ 10000 h 10000"/>
                <a:gd name="connsiteX2" fmla="*/ 6449 w 10150"/>
                <a:gd name="connsiteY2" fmla="*/ 9333 h 10000"/>
                <a:gd name="connsiteX3" fmla="*/ 7954 w 10150"/>
                <a:gd name="connsiteY3" fmla="*/ 9075 h 10000"/>
                <a:gd name="connsiteX4" fmla="*/ 10150 w 10150"/>
                <a:gd name="connsiteY4" fmla="*/ 8840 h 10000"/>
                <a:gd name="connsiteX5" fmla="*/ 8464 w 10150"/>
                <a:gd name="connsiteY5" fmla="*/ 5309 h 10000"/>
                <a:gd name="connsiteX6" fmla="*/ 7547 w 10150"/>
                <a:gd name="connsiteY6" fmla="*/ 3016 h 10000"/>
                <a:gd name="connsiteX7" fmla="*/ 6395 w 10150"/>
                <a:gd name="connsiteY7" fmla="*/ 0 h 10000"/>
                <a:gd name="connsiteX8" fmla="*/ 0 w 10150"/>
                <a:gd name="connsiteY8" fmla="*/ 1144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150" h="10000">
                  <a:moveTo>
                    <a:pt x="0" y="1144"/>
                  </a:moveTo>
                  <a:lnTo>
                    <a:pt x="4704" y="10000"/>
                  </a:lnTo>
                  <a:lnTo>
                    <a:pt x="6449" y="9333"/>
                  </a:lnTo>
                  <a:lnTo>
                    <a:pt x="7954" y="9075"/>
                  </a:lnTo>
                  <a:lnTo>
                    <a:pt x="10150" y="8840"/>
                  </a:lnTo>
                  <a:lnTo>
                    <a:pt x="8464" y="5309"/>
                  </a:lnTo>
                  <a:lnTo>
                    <a:pt x="7547" y="3016"/>
                  </a:lnTo>
                  <a:lnTo>
                    <a:pt x="6395" y="0"/>
                  </a:lnTo>
                  <a:lnTo>
                    <a:pt x="0" y="1144"/>
                  </a:lnTo>
                  <a:close/>
                </a:path>
              </a:pathLst>
            </a:custGeom>
            <a:solidFill>
              <a:schemeClr val="accent1">
                <a:lumMod val="20000"/>
                <a:lumOff val="80000"/>
              </a:schemeClr>
            </a:solidFill>
            <a:ln w="9525">
              <a:solidFill>
                <a:srgbClr val="000000"/>
              </a:solidFill>
              <a:round/>
              <a:headEnd/>
              <a:tailEnd/>
            </a:ln>
          </p:spPr>
          <p:txBody>
            <a:bodyPr lIns="74295" tIns="8891" rIns="74295" bIns="889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40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476" name="Text Box 127"/>
            <p:cNvSpPr txBox="1">
              <a:spLocks noChangeArrowheads="1"/>
            </p:cNvSpPr>
            <p:nvPr/>
          </p:nvSpPr>
          <p:spPr bwMode="auto">
            <a:xfrm>
              <a:off x="6519872" y="2262602"/>
              <a:ext cx="352425" cy="1193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ctr" defTabSz="914400" rtl="0" eaLnBrk="1" fontAlgn="auto" latinLnBrk="0" hangingPunct="1">
                <a:lnSpc>
                  <a:spcPct val="100000"/>
                </a:lnSpc>
                <a:spcBef>
                  <a:spcPct val="50000"/>
                </a:spcBef>
                <a:spcAft>
                  <a:spcPts val="0"/>
                </a:spcAft>
                <a:buClrTx/>
                <a:buSzTx/>
                <a:buFontTx/>
                <a:buNone/>
                <a:tabLst/>
                <a:defRPr/>
              </a:pPr>
              <a:r>
                <a:rPr kumimoji="1" lang="ja-JP" altLang="en-US" sz="3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西部</a:t>
              </a:r>
              <a:br>
                <a:rPr kumimoji="1" lang="ja-JP" altLang="en-US" sz="3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br>
              <a:r>
                <a:rPr kumimoji="1" lang="ja-JP" altLang="en-US" sz="3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自動機器</a:t>
              </a:r>
            </a:p>
          </p:txBody>
        </p:sp>
        <p:sp>
          <p:nvSpPr>
            <p:cNvPr id="477" name="Text Box 123"/>
            <p:cNvSpPr txBox="1">
              <a:spLocks noChangeArrowheads="1"/>
            </p:cNvSpPr>
            <p:nvPr/>
          </p:nvSpPr>
          <p:spPr bwMode="auto">
            <a:xfrm>
              <a:off x="7198049" y="2149039"/>
              <a:ext cx="515621" cy="83366"/>
            </a:xfrm>
            <a:prstGeom prst="rect">
              <a:avLst/>
            </a:prstGeom>
            <a:noFill/>
            <a:ln>
              <a:noFill/>
            </a:ln>
          </p:spPr>
          <p:txBody>
            <a:bodyPr wrap="square" lIns="0" tIns="10800" rIns="0" bIns="10800"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ctr" defTabSz="914400" rtl="0" eaLnBrk="1" fontAlgn="auto" latinLnBrk="0" hangingPunct="1">
                <a:lnSpc>
                  <a:spcPct val="100000"/>
                </a:lnSpc>
                <a:spcBef>
                  <a:spcPct val="50000"/>
                </a:spcBef>
                <a:spcAft>
                  <a:spcPts val="0"/>
                </a:spcAft>
                <a:buClrTx/>
                <a:buSzTx/>
                <a:buFontTx/>
                <a:buNone/>
                <a:tabLst/>
                <a:defRPr/>
              </a:pPr>
              <a:r>
                <a:rPr kumimoji="1" lang="ja-JP" altLang="en-US" sz="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製品評価技術基盤機構</a:t>
              </a:r>
              <a:endParaRPr kumimoji="1" lang="en-US" altLang="ja-JP" sz="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478" name="Freeform 9" descr="5%"/>
            <p:cNvSpPr>
              <a:spLocks/>
            </p:cNvSpPr>
            <p:nvPr/>
          </p:nvSpPr>
          <p:spPr bwMode="auto">
            <a:xfrm>
              <a:off x="5421320" y="2141321"/>
              <a:ext cx="539751" cy="376237"/>
            </a:xfrm>
            <a:custGeom>
              <a:avLst/>
              <a:gdLst>
                <a:gd name="T0" fmla="*/ 0 w 4893"/>
                <a:gd name="T1" fmla="*/ 2147483646 h 5974"/>
                <a:gd name="T2" fmla="*/ 2147483646 w 4893"/>
                <a:gd name="T3" fmla="*/ 2147483646 h 5974"/>
                <a:gd name="T4" fmla="*/ 2147483646 w 4893"/>
                <a:gd name="T5" fmla="*/ 2147483646 h 5974"/>
                <a:gd name="T6" fmla="*/ 2147483646 w 4893"/>
                <a:gd name="T7" fmla="*/ 0 h 5974"/>
                <a:gd name="T8" fmla="*/ 0 w 4893"/>
                <a:gd name="T9" fmla="*/ 2147483646 h 5974"/>
                <a:gd name="T10" fmla="*/ 0 60000 65536"/>
                <a:gd name="T11" fmla="*/ 0 60000 65536"/>
                <a:gd name="T12" fmla="*/ 0 60000 65536"/>
                <a:gd name="T13" fmla="*/ 0 60000 65536"/>
                <a:gd name="T14" fmla="*/ 0 60000 65536"/>
                <a:gd name="T15" fmla="*/ 0 w 4893"/>
                <a:gd name="T16" fmla="*/ 0 h 5974"/>
                <a:gd name="T17" fmla="*/ 4893 w 4893"/>
                <a:gd name="T18" fmla="*/ 5974 h 5974"/>
                <a:gd name="connsiteX0" fmla="*/ 0 w 12114"/>
                <a:gd name="connsiteY0" fmla="*/ 906 h 8925"/>
                <a:gd name="connsiteX1" fmla="*/ 6794 w 12114"/>
                <a:gd name="connsiteY1" fmla="*/ 8925 h 8925"/>
                <a:gd name="connsiteX2" fmla="*/ 12114 w 12114"/>
                <a:gd name="connsiteY2" fmla="*/ 6801 h 8925"/>
                <a:gd name="connsiteX3" fmla="*/ 9788 w 12114"/>
                <a:gd name="connsiteY3" fmla="*/ 0 h 8925"/>
                <a:gd name="connsiteX4" fmla="*/ 0 w 12114"/>
                <a:gd name="connsiteY4" fmla="*/ 906 h 8925"/>
                <a:gd name="connsiteX0" fmla="*/ 0 w 10000"/>
                <a:gd name="connsiteY0" fmla="*/ 1015 h 10000"/>
                <a:gd name="connsiteX1" fmla="*/ 5608 w 10000"/>
                <a:gd name="connsiteY1" fmla="*/ 10000 h 10000"/>
                <a:gd name="connsiteX2" fmla="*/ 10000 w 10000"/>
                <a:gd name="connsiteY2" fmla="*/ 7620 h 10000"/>
                <a:gd name="connsiteX3" fmla="*/ 8080 w 10000"/>
                <a:gd name="connsiteY3" fmla="*/ 0 h 10000"/>
                <a:gd name="connsiteX4" fmla="*/ 0 w 10000"/>
                <a:gd name="connsiteY4" fmla="*/ 1015 h 10000"/>
                <a:gd name="connsiteX0" fmla="*/ 243 w 10243"/>
                <a:gd name="connsiteY0" fmla="*/ 1015 h 7931"/>
                <a:gd name="connsiteX1" fmla="*/ 0 w 10243"/>
                <a:gd name="connsiteY1" fmla="*/ 7931 h 7931"/>
                <a:gd name="connsiteX2" fmla="*/ 10243 w 10243"/>
                <a:gd name="connsiteY2" fmla="*/ 7620 h 7931"/>
                <a:gd name="connsiteX3" fmla="*/ 8323 w 10243"/>
                <a:gd name="connsiteY3" fmla="*/ 0 h 7931"/>
                <a:gd name="connsiteX4" fmla="*/ 243 w 10243"/>
                <a:gd name="connsiteY4" fmla="*/ 1015 h 7931"/>
                <a:gd name="connsiteX0" fmla="*/ 37 w 10000"/>
                <a:gd name="connsiteY0" fmla="*/ 990 h 10000"/>
                <a:gd name="connsiteX1" fmla="*/ 0 w 10000"/>
                <a:gd name="connsiteY1" fmla="*/ 10000 h 10000"/>
                <a:gd name="connsiteX2" fmla="*/ 10000 w 10000"/>
                <a:gd name="connsiteY2" fmla="*/ 9608 h 10000"/>
                <a:gd name="connsiteX3" fmla="*/ 8126 w 10000"/>
                <a:gd name="connsiteY3" fmla="*/ 0 h 10000"/>
                <a:gd name="connsiteX4" fmla="*/ 37 w 10000"/>
                <a:gd name="connsiteY4" fmla="*/ 990 h 10000"/>
                <a:gd name="connsiteX0" fmla="*/ 37 w 10000"/>
                <a:gd name="connsiteY0" fmla="*/ 990 h 10000"/>
                <a:gd name="connsiteX1" fmla="*/ 0 w 10000"/>
                <a:gd name="connsiteY1" fmla="*/ 10000 h 10000"/>
                <a:gd name="connsiteX2" fmla="*/ 10000 w 10000"/>
                <a:gd name="connsiteY2" fmla="*/ 9608 h 10000"/>
                <a:gd name="connsiteX3" fmla="*/ 8126 w 10000"/>
                <a:gd name="connsiteY3" fmla="*/ 0 h 10000"/>
                <a:gd name="connsiteX4" fmla="*/ 37 w 10000"/>
                <a:gd name="connsiteY4" fmla="*/ 990 h 10000"/>
                <a:gd name="connsiteX0" fmla="*/ 37 w 10000"/>
                <a:gd name="connsiteY0" fmla="*/ 121 h 9131"/>
                <a:gd name="connsiteX1" fmla="*/ 0 w 10000"/>
                <a:gd name="connsiteY1" fmla="*/ 9131 h 9131"/>
                <a:gd name="connsiteX2" fmla="*/ 10000 w 10000"/>
                <a:gd name="connsiteY2" fmla="*/ 8739 h 9131"/>
                <a:gd name="connsiteX3" fmla="*/ 8627 w 10000"/>
                <a:gd name="connsiteY3" fmla="*/ 0 h 9131"/>
                <a:gd name="connsiteX4" fmla="*/ 37 w 10000"/>
                <a:gd name="connsiteY4" fmla="*/ 121 h 9131"/>
                <a:gd name="connsiteX0" fmla="*/ 37 w 8705"/>
                <a:gd name="connsiteY0" fmla="*/ 133 h 10364"/>
                <a:gd name="connsiteX1" fmla="*/ 0 w 8705"/>
                <a:gd name="connsiteY1" fmla="*/ 10000 h 10364"/>
                <a:gd name="connsiteX2" fmla="*/ 8397 w 8705"/>
                <a:gd name="connsiteY2" fmla="*/ 10364 h 10364"/>
                <a:gd name="connsiteX3" fmla="*/ 8627 w 8705"/>
                <a:gd name="connsiteY3" fmla="*/ 0 h 10364"/>
                <a:gd name="connsiteX4" fmla="*/ 37 w 8705"/>
                <a:gd name="connsiteY4" fmla="*/ 133 h 10364"/>
                <a:gd name="connsiteX0" fmla="*/ 43 w 9910"/>
                <a:gd name="connsiteY0" fmla="*/ 128 h 10000"/>
                <a:gd name="connsiteX1" fmla="*/ 0 w 9910"/>
                <a:gd name="connsiteY1" fmla="*/ 9649 h 10000"/>
                <a:gd name="connsiteX2" fmla="*/ 9646 w 9910"/>
                <a:gd name="connsiteY2" fmla="*/ 10000 h 10000"/>
                <a:gd name="connsiteX3" fmla="*/ 9910 w 9910"/>
                <a:gd name="connsiteY3" fmla="*/ 0 h 10000"/>
                <a:gd name="connsiteX4" fmla="*/ 43 w 9910"/>
                <a:gd name="connsiteY4" fmla="*/ 128 h 10000"/>
                <a:gd name="connsiteX0" fmla="*/ 43 w 9734"/>
                <a:gd name="connsiteY0" fmla="*/ 128 h 10000"/>
                <a:gd name="connsiteX1" fmla="*/ 0 w 9734"/>
                <a:gd name="connsiteY1" fmla="*/ 9649 h 10000"/>
                <a:gd name="connsiteX2" fmla="*/ 9734 w 9734"/>
                <a:gd name="connsiteY2" fmla="*/ 10000 h 10000"/>
                <a:gd name="connsiteX3" fmla="*/ 9651 w 9734"/>
                <a:gd name="connsiteY3" fmla="*/ 0 h 10000"/>
                <a:gd name="connsiteX4" fmla="*/ 43 w 9734"/>
                <a:gd name="connsiteY4" fmla="*/ 128 h 10000"/>
                <a:gd name="connsiteX0" fmla="*/ 44 w 9920"/>
                <a:gd name="connsiteY0" fmla="*/ 128 h 9694"/>
                <a:gd name="connsiteX1" fmla="*/ 0 w 9920"/>
                <a:gd name="connsiteY1" fmla="*/ 9649 h 9694"/>
                <a:gd name="connsiteX2" fmla="*/ 9881 w 9920"/>
                <a:gd name="connsiteY2" fmla="*/ 9694 h 9694"/>
                <a:gd name="connsiteX3" fmla="*/ 9915 w 9920"/>
                <a:gd name="connsiteY3" fmla="*/ 0 h 9694"/>
                <a:gd name="connsiteX4" fmla="*/ 44 w 9920"/>
                <a:gd name="connsiteY4" fmla="*/ 128 h 9694"/>
                <a:gd name="connsiteX0" fmla="*/ 44 w 10000"/>
                <a:gd name="connsiteY0" fmla="*/ 0 h 9868"/>
                <a:gd name="connsiteX1" fmla="*/ 0 w 10000"/>
                <a:gd name="connsiteY1" fmla="*/ 9822 h 9868"/>
                <a:gd name="connsiteX2" fmla="*/ 9961 w 10000"/>
                <a:gd name="connsiteY2" fmla="*/ 9868 h 9868"/>
                <a:gd name="connsiteX3" fmla="*/ 9995 w 10000"/>
                <a:gd name="connsiteY3" fmla="*/ 342 h 9868"/>
                <a:gd name="connsiteX4" fmla="*/ 44 w 10000"/>
                <a:gd name="connsiteY4" fmla="*/ 0 h 9868"/>
                <a:gd name="connsiteX0" fmla="*/ 44 w 10000"/>
                <a:gd name="connsiteY0" fmla="*/ 0 h 10000"/>
                <a:gd name="connsiteX1" fmla="*/ 0 w 10000"/>
                <a:gd name="connsiteY1" fmla="*/ 9953 h 10000"/>
                <a:gd name="connsiteX2" fmla="*/ 9961 w 10000"/>
                <a:gd name="connsiteY2" fmla="*/ 10000 h 10000"/>
                <a:gd name="connsiteX3" fmla="*/ 9995 w 10000"/>
                <a:gd name="connsiteY3" fmla="*/ 27 h 10000"/>
                <a:gd name="connsiteX4" fmla="*/ 44 w 10000"/>
                <a:gd name="connsiteY4" fmla="*/ 0 h 10000"/>
                <a:gd name="connsiteX0" fmla="*/ 44 w 10081"/>
                <a:gd name="connsiteY0" fmla="*/ 0 h 10000"/>
                <a:gd name="connsiteX1" fmla="*/ 0 w 10081"/>
                <a:gd name="connsiteY1" fmla="*/ 9953 h 10000"/>
                <a:gd name="connsiteX2" fmla="*/ 10081 w 10081"/>
                <a:gd name="connsiteY2" fmla="*/ 10000 h 10000"/>
                <a:gd name="connsiteX3" fmla="*/ 9995 w 10081"/>
                <a:gd name="connsiteY3" fmla="*/ 27 h 10000"/>
                <a:gd name="connsiteX4" fmla="*/ 44 w 10081"/>
                <a:gd name="connsiteY4" fmla="*/ 0 h 10000"/>
                <a:gd name="connsiteX0" fmla="*/ 0 w 11816"/>
                <a:gd name="connsiteY0" fmla="*/ 3174 h 9974"/>
                <a:gd name="connsiteX1" fmla="*/ 1735 w 11816"/>
                <a:gd name="connsiteY1" fmla="*/ 9927 h 9974"/>
                <a:gd name="connsiteX2" fmla="*/ 11816 w 11816"/>
                <a:gd name="connsiteY2" fmla="*/ 9974 h 9974"/>
                <a:gd name="connsiteX3" fmla="*/ 11730 w 11816"/>
                <a:gd name="connsiteY3" fmla="*/ 1 h 9974"/>
                <a:gd name="connsiteX4" fmla="*/ 0 w 11816"/>
                <a:gd name="connsiteY4" fmla="*/ 3174 h 9974"/>
                <a:gd name="connsiteX0" fmla="*/ 0 w 10000"/>
                <a:gd name="connsiteY0" fmla="*/ 5427 h 12245"/>
                <a:gd name="connsiteX1" fmla="*/ 1468 w 10000"/>
                <a:gd name="connsiteY1" fmla="*/ 12198 h 12245"/>
                <a:gd name="connsiteX2" fmla="*/ 10000 w 10000"/>
                <a:gd name="connsiteY2" fmla="*/ 12245 h 12245"/>
                <a:gd name="connsiteX3" fmla="*/ 7217 w 10000"/>
                <a:gd name="connsiteY3" fmla="*/ 0 h 12245"/>
                <a:gd name="connsiteX4" fmla="*/ 0 w 10000"/>
                <a:gd name="connsiteY4" fmla="*/ 5427 h 12245"/>
                <a:gd name="connsiteX0" fmla="*/ 0 w 10000"/>
                <a:gd name="connsiteY0" fmla="*/ 5427 h 16048"/>
                <a:gd name="connsiteX1" fmla="*/ 4278 w 10000"/>
                <a:gd name="connsiteY1" fmla="*/ 16048 h 16048"/>
                <a:gd name="connsiteX2" fmla="*/ 10000 w 10000"/>
                <a:gd name="connsiteY2" fmla="*/ 12245 h 16048"/>
                <a:gd name="connsiteX3" fmla="*/ 7217 w 10000"/>
                <a:gd name="connsiteY3" fmla="*/ 0 h 16048"/>
                <a:gd name="connsiteX4" fmla="*/ 0 w 10000"/>
                <a:gd name="connsiteY4" fmla="*/ 5427 h 16048"/>
                <a:gd name="connsiteX0" fmla="*/ 0 w 11606"/>
                <a:gd name="connsiteY0" fmla="*/ 5427 h 16048"/>
                <a:gd name="connsiteX1" fmla="*/ 4278 w 11606"/>
                <a:gd name="connsiteY1" fmla="*/ 16048 h 16048"/>
                <a:gd name="connsiteX2" fmla="*/ 11606 w 11606"/>
                <a:gd name="connsiteY2" fmla="*/ 10320 h 16048"/>
                <a:gd name="connsiteX3" fmla="*/ 7217 w 11606"/>
                <a:gd name="connsiteY3" fmla="*/ 0 h 16048"/>
                <a:gd name="connsiteX4" fmla="*/ 0 w 11606"/>
                <a:gd name="connsiteY4" fmla="*/ 5427 h 16048"/>
                <a:gd name="connsiteX0" fmla="*/ 0 w 11606"/>
                <a:gd name="connsiteY0" fmla="*/ 5427 h 16048"/>
                <a:gd name="connsiteX1" fmla="*/ 4278 w 11606"/>
                <a:gd name="connsiteY1" fmla="*/ 16048 h 16048"/>
                <a:gd name="connsiteX2" fmla="*/ 11606 w 11606"/>
                <a:gd name="connsiteY2" fmla="*/ 10320 h 16048"/>
                <a:gd name="connsiteX3" fmla="*/ 7217 w 11606"/>
                <a:gd name="connsiteY3" fmla="*/ 0 h 16048"/>
                <a:gd name="connsiteX4" fmla="*/ 0 w 11606"/>
                <a:gd name="connsiteY4" fmla="*/ 5427 h 16048"/>
                <a:gd name="connsiteX0" fmla="*/ 0 w 11606"/>
                <a:gd name="connsiteY0" fmla="*/ 5427 h 16048"/>
                <a:gd name="connsiteX1" fmla="*/ 4278 w 11606"/>
                <a:gd name="connsiteY1" fmla="*/ 16048 h 16048"/>
                <a:gd name="connsiteX2" fmla="*/ 11606 w 11606"/>
                <a:gd name="connsiteY2" fmla="*/ 10320 h 16048"/>
                <a:gd name="connsiteX3" fmla="*/ 7217 w 11606"/>
                <a:gd name="connsiteY3" fmla="*/ 0 h 16048"/>
                <a:gd name="connsiteX4" fmla="*/ 0 w 11606"/>
                <a:gd name="connsiteY4" fmla="*/ 5427 h 16048"/>
                <a:gd name="connsiteX0" fmla="*/ 0 w 11606"/>
                <a:gd name="connsiteY0" fmla="*/ 5427 h 16048"/>
                <a:gd name="connsiteX1" fmla="*/ 4278 w 11606"/>
                <a:gd name="connsiteY1" fmla="*/ 16048 h 16048"/>
                <a:gd name="connsiteX2" fmla="*/ 11606 w 11606"/>
                <a:gd name="connsiteY2" fmla="*/ 10320 h 16048"/>
                <a:gd name="connsiteX3" fmla="*/ 7217 w 11606"/>
                <a:gd name="connsiteY3" fmla="*/ 0 h 16048"/>
                <a:gd name="connsiteX4" fmla="*/ 0 w 11606"/>
                <a:gd name="connsiteY4" fmla="*/ 5427 h 16048"/>
                <a:gd name="connsiteX0" fmla="*/ 0 w 11606"/>
                <a:gd name="connsiteY0" fmla="*/ 5908 h 16529"/>
                <a:gd name="connsiteX1" fmla="*/ 4278 w 11606"/>
                <a:gd name="connsiteY1" fmla="*/ 16529 h 16529"/>
                <a:gd name="connsiteX2" fmla="*/ 11606 w 11606"/>
                <a:gd name="connsiteY2" fmla="*/ 10801 h 16529"/>
                <a:gd name="connsiteX3" fmla="*/ 6916 w 11606"/>
                <a:gd name="connsiteY3" fmla="*/ 0 h 16529"/>
                <a:gd name="connsiteX4" fmla="*/ 0 w 11606"/>
                <a:gd name="connsiteY4" fmla="*/ 5908 h 16529"/>
                <a:gd name="connsiteX0" fmla="*/ 0 w 11606"/>
                <a:gd name="connsiteY0" fmla="*/ 5908 h 16529"/>
                <a:gd name="connsiteX1" fmla="*/ 4278 w 11606"/>
                <a:gd name="connsiteY1" fmla="*/ 16529 h 16529"/>
                <a:gd name="connsiteX2" fmla="*/ 11606 w 11606"/>
                <a:gd name="connsiteY2" fmla="*/ 10801 h 16529"/>
                <a:gd name="connsiteX3" fmla="*/ 7117 w 11606"/>
                <a:gd name="connsiteY3" fmla="*/ 0 h 16529"/>
                <a:gd name="connsiteX4" fmla="*/ 0 w 11606"/>
                <a:gd name="connsiteY4" fmla="*/ 5908 h 16529"/>
                <a:gd name="connsiteX0" fmla="*/ 0 w 11405"/>
                <a:gd name="connsiteY0" fmla="*/ 6389 h 16529"/>
                <a:gd name="connsiteX1" fmla="*/ 4077 w 11405"/>
                <a:gd name="connsiteY1" fmla="*/ 16529 h 16529"/>
                <a:gd name="connsiteX2" fmla="*/ 11405 w 11405"/>
                <a:gd name="connsiteY2" fmla="*/ 10801 h 16529"/>
                <a:gd name="connsiteX3" fmla="*/ 6916 w 11405"/>
                <a:gd name="connsiteY3" fmla="*/ 0 h 16529"/>
                <a:gd name="connsiteX4" fmla="*/ 0 w 11405"/>
                <a:gd name="connsiteY4" fmla="*/ 6389 h 16529"/>
                <a:gd name="connsiteX0" fmla="*/ 0 w 11405"/>
                <a:gd name="connsiteY0" fmla="*/ 6389 h 16529"/>
                <a:gd name="connsiteX1" fmla="*/ 4077 w 11405"/>
                <a:gd name="connsiteY1" fmla="*/ 16529 h 16529"/>
                <a:gd name="connsiteX2" fmla="*/ 11405 w 11405"/>
                <a:gd name="connsiteY2" fmla="*/ 10801 h 16529"/>
                <a:gd name="connsiteX3" fmla="*/ 6916 w 11405"/>
                <a:gd name="connsiteY3" fmla="*/ 0 h 16529"/>
                <a:gd name="connsiteX4" fmla="*/ 0 w 11405"/>
                <a:gd name="connsiteY4" fmla="*/ 6389 h 16529"/>
                <a:gd name="connsiteX0" fmla="*/ 0 w 11405"/>
                <a:gd name="connsiteY0" fmla="*/ 6389 h 16529"/>
                <a:gd name="connsiteX1" fmla="*/ 4077 w 11405"/>
                <a:gd name="connsiteY1" fmla="*/ 16529 h 16529"/>
                <a:gd name="connsiteX2" fmla="*/ 11405 w 11405"/>
                <a:gd name="connsiteY2" fmla="*/ 10801 h 16529"/>
                <a:gd name="connsiteX3" fmla="*/ 6916 w 11405"/>
                <a:gd name="connsiteY3" fmla="*/ 0 h 16529"/>
                <a:gd name="connsiteX4" fmla="*/ 0 w 11405"/>
                <a:gd name="connsiteY4" fmla="*/ 6389 h 16529"/>
                <a:gd name="connsiteX0" fmla="*/ 0 w 11505"/>
                <a:gd name="connsiteY0" fmla="*/ 6229 h 16529"/>
                <a:gd name="connsiteX1" fmla="*/ 4177 w 11505"/>
                <a:gd name="connsiteY1" fmla="*/ 16529 h 16529"/>
                <a:gd name="connsiteX2" fmla="*/ 11505 w 11505"/>
                <a:gd name="connsiteY2" fmla="*/ 10801 h 16529"/>
                <a:gd name="connsiteX3" fmla="*/ 7016 w 11505"/>
                <a:gd name="connsiteY3" fmla="*/ 0 h 16529"/>
                <a:gd name="connsiteX4" fmla="*/ 0 w 11505"/>
                <a:gd name="connsiteY4" fmla="*/ 6229 h 16529"/>
                <a:gd name="connsiteX0" fmla="*/ 0 w 11505"/>
                <a:gd name="connsiteY0" fmla="*/ 1096 h 11396"/>
                <a:gd name="connsiteX1" fmla="*/ 4177 w 11505"/>
                <a:gd name="connsiteY1" fmla="*/ 11396 h 11396"/>
                <a:gd name="connsiteX2" fmla="*/ 11505 w 11505"/>
                <a:gd name="connsiteY2" fmla="*/ 5668 h 11396"/>
                <a:gd name="connsiteX3" fmla="*/ 6815 w 11505"/>
                <a:gd name="connsiteY3" fmla="*/ 0 h 11396"/>
                <a:gd name="connsiteX4" fmla="*/ 0 w 11505"/>
                <a:gd name="connsiteY4" fmla="*/ 1096 h 11396"/>
                <a:gd name="connsiteX0" fmla="*/ 0 w 11505"/>
                <a:gd name="connsiteY0" fmla="*/ 6069 h 16369"/>
                <a:gd name="connsiteX1" fmla="*/ 4177 w 11505"/>
                <a:gd name="connsiteY1" fmla="*/ 16369 h 16369"/>
                <a:gd name="connsiteX2" fmla="*/ 11505 w 11505"/>
                <a:gd name="connsiteY2" fmla="*/ 10641 h 16369"/>
                <a:gd name="connsiteX3" fmla="*/ 6915 w 11505"/>
                <a:gd name="connsiteY3" fmla="*/ 0 h 16369"/>
                <a:gd name="connsiteX4" fmla="*/ 0 w 11505"/>
                <a:gd name="connsiteY4" fmla="*/ 6069 h 16369"/>
                <a:gd name="connsiteX0" fmla="*/ 0 w 10501"/>
                <a:gd name="connsiteY0" fmla="*/ 6069 h 16369"/>
                <a:gd name="connsiteX1" fmla="*/ 4177 w 10501"/>
                <a:gd name="connsiteY1" fmla="*/ 16369 h 16369"/>
                <a:gd name="connsiteX2" fmla="*/ 10501 w 10501"/>
                <a:gd name="connsiteY2" fmla="*/ 11283 h 16369"/>
                <a:gd name="connsiteX3" fmla="*/ 6915 w 10501"/>
                <a:gd name="connsiteY3" fmla="*/ 0 h 16369"/>
                <a:gd name="connsiteX4" fmla="*/ 0 w 10501"/>
                <a:gd name="connsiteY4" fmla="*/ 6069 h 16369"/>
                <a:gd name="connsiteX0" fmla="*/ 0 w 11304"/>
                <a:gd name="connsiteY0" fmla="*/ 6069 h 16369"/>
                <a:gd name="connsiteX1" fmla="*/ 4177 w 11304"/>
                <a:gd name="connsiteY1" fmla="*/ 16369 h 16369"/>
                <a:gd name="connsiteX2" fmla="*/ 11304 w 11304"/>
                <a:gd name="connsiteY2" fmla="*/ 10481 h 16369"/>
                <a:gd name="connsiteX3" fmla="*/ 6915 w 11304"/>
                <a:gd name="connsiteY3" fmla="*/ 0 h 16369"/>
                <a:gd name="connsiteX4" fmla="*/ 0 w 11304"/>
                <a:gd name="connsiteY4" fmla="*/ 6069 h 16369"/>
                <a:gd name="connsiteX0" fmla="*/ 0 w 11304"/>
                <a:gd name="connsiteY0" fmla="*/ 6466 h 16766"/>
                <a:gd name="connsiteX1" fmla="*/ 4177 w 11304"/>
                <a:gd name="connsiteY1" fmla="*/ 16766 h 16766"/>
                <a:gd name="connsiteX2" fmla="*/ 11304 w 11304"/>
                <a:gd name="connsiteY2" fmla="*/ 10878 h 16766"/>
                <a:gd name="connsiteX3" fmla="*/ 6998 w 11304"/>
                <a:gd name="connsiteY3" fmla="*/ 0 h 16766"/>
                <a:gd name="connsiteX4" fmla="*/ 0 w 11304"/>
                <a:gd name="connsiteY4" fmla="*/ 6466 h 16766"/>
                <a:gd name="connsiteX0" fmla="*/ 0 w 11387"/>
                <a:gd name="connsiteY0" fmla="*/ 6466 h 16766"/>
                <a:gd name="connsiteX1" fmla="*/ 4260 w 11387"/>
                <a:gd name="connsiteY1" fmla="*/ 16766 h 16766"/>
                <a:gd name="connsiteX2" fmla="*/ 11387 w 11387"/>
                <a:gd name="connsiteY2" fmla="*/ 10878 h 16766"/>
                <a:gd name="connsiteX3" fmla="*/ 7081 w 11387"/>
                <a:gd name="connsiteY3" fmla="*/ 0 h 16766"/>
                <a:gd name="connsiteX4" fmla="*/ 0 w 11387"/>
                <a:gd name="connsiteY4" fmla="*/ 6466 h 16766"/>
                <a:gd name="connsiteX0" fmla="*/ 0 w 11387"/>
                <a:gd name="connsiteY0" fmla="*/ 0 h 10300"/>
                <a:gd name="connsiteX1" fmla="*/ 4260 w 11387"/>
                <a:gd name="connsiteY1" fmla="*/ 10300 h 10300"/>
                <a:gd name="connsiteX2" fmla="*/ 11387 w 11387"/>
                <a:gd name="connsiteY2" fmla="*/ 4412 h 10300"/>
                <a:gd name="connsiteX3" fmla="*/ 5849 w 11387"/>
                <a:gd name="connsiteY3" fmla="*/ 3223 h 10300"/>
                <a:gd name="connsiteX4" fmla="*/ 0 w 11387"/>
                <a:gd name="connsiteY4" fmla="*/ 0 h 10300"/>
                <a:gd name="connsiteX0" fmla="*/ 0 w 11387"/>
                <a:gd name="connsiteY0" fmla="*/ 3517 h 13817"/>
                <a:gd name="connsiteX1" fmla="*/ 4260 w 11387"/>
                <a:gd name="connsiteY1" fmla="*/ 13817 h 13817"/>
                <a:gd name="connsiteX2" fmla="*/ 11387 w 11387"/>
                <a:gd name="connsiteY2" fmla="*/ 7929 h 13817"/>
                <a:gd name="connsiteX3" fmla="*/ 6553 w 11387"/>
                <a:gd name="connsiteY3" fmla="*/ 0 h 13817"/>
                <a:gd name="connsiteX4" fmla="*/ 0 w 11387"/>
                <a:gd name="connsiteY4" fmla="*/ 3517 h 13817"/>
                <a:gd name="connsiteX0" fmla="*/ 0 w 11387"/>
                <a:gd name="connsiteY0" fmla="*/ 3517 h 13817"/>
                <a:gd name="connsiteX1" fmla="*/ 4260 w 11387"/>
                <a:gd name="connsiteY1" fmla="*/ 13817 h 13817"/>
                <a:gd name="connsiteX2" fmla="*/ 11387 w 11387"/>
                <a:gd name="connsiteY2" fmla="*/ 7929 h 13817"/>
                <a:gd name="connsiteX3" fmla="*/ 6553 w 11387"/>
                <a:gd name="connsiteY3" fmla="*/ 0 h 13817"/>
                <a:gd name="connsiteX4" fmla="*/ 0 w 11387"/>
                <a:gd name="connsiteY4" fmla="*/ 3517 h 13817"/>
                <a:gd name="connsiteX0" fmla="*/ 0 w 11387"/>
                <a:gd name="connsiteY0" fmla="*/ 3517 h 13817"/>
                <a:gd name="connsiteX1" fmla="*/ 4260 w 11387"/>
                <a:gd name="connsiteY1" fmla="*/ 13817 h 13817"/>
                <a:gd name="connsiteX2" fmla="*/ 11387 w 11387"/>
                <a:gd name="connsiteY2" fmla="*/ 7929 h 13817"/>
                <a:gd name="connsiteX3" fmla="*/ 6553 w 11387"/>
                <a:gd name="connsiteY3" fmla="*/ 0 h 13817"/>
                <a:gd name="connsiteX4" fmla="*/ 0 w 11387"/>
                <a:gd name="connsiteY4" fmla="*/ 3517 h 13817"/>
                <a:gd name="connsiteX0" fmla="*/ 0 w 8571"/>
                <a:gd name="connsiteY0" fmla="*/ 3517 h 16495"/>
                <a:gd name="connsiteX1" fmla="*/ 4260 w 8571"/>
                <a:gd name="connsiteY1" fmla="*/ 13817 h 16495"/>
                <a:gd name="connsiteX2" fmla="*/ 8571 w 8571"/>
                <a:gd name="connsiteY2" fmla="*/ 16495 h 16495"/>
                <a:gd name="connsiteX3" fmla="*/ 6553 w 8571"/>
                <a:gd name="connsiteY3" fmla="*/ 0 h 16495"/>
                <a:gd name="connsiteX4" fmla="*/ 0 w 8571"/>
                <a:gd name="connsiteY4" fmla="*/ 3517 h 16495"/>
                <a:gd name="connsiteX0" fmla="*/ 0 w 10000"/>
                <a:gd name="connsiteY0" fmla="*/ 2440 h 10308"/>
                <a:gd name="connsiteX1" fmla="*/ 4970 w 10000"/>
                <a:gd name="connsiteY1" fmla="*/ 8684 h 10308"/>
                <a:gd name="connsiteX2" fmla="*/ 10000 w 10000"/>
                <a:gd name="connsiteY2" fmla="*/ 10308 h 10308"/>
                <a:gd name="connsiteX3" fmla="*/ 9544 w 10000"/>
                <a:gd name="connsiteY3" fmla="*/ 0 h 10308"/>
                <a:gd name="connsiteX4" fmla="*/ 7646 w 10000"/>
                <a:gd name="connsiteY4" fmla="*/ 308 h 10308"/>
                <a:gd name="connsiteX5" fmla="*/ 0 w 10000"/>
                <a:gd name="connsiteY5" fmla="*/ 2440 h 10308"/>
                <a:gd name="connsiteX0" fmla="*/ 0 w 10308"/>
                <a:gd name="connsiteY0" fmla="*/ 2440 h 8684"/>
                <a:gd name="connsiteX1" fmla="*/ 4970 w 10308"/>
                <a:gd name="connsiteY1" fmla="*/ 8684 h 8684"/>
                <a:gd name="connsiteX2" fmla="*/ 10308 w 10308"/>
                <a:gd name="connsiteY2" fmla="*/ 4434 h 8684"/>
                <a:gd name="connsiteX3" fmla="*/ 9544 w 10308"/>
                <a:gd name="connsiteY3" fmla="*/ 0 h 8684"/>
                <a:gd name="connsiteX4" fmla="*/ 7646 w 10308"/>
                <a:gd name="connsiteY4" fmla="*/ 308 h 8684"/>
                <a:gd name="connsiteX5" fmla="*/ 0 w 10308"/>
                <a:gd name="connsiteY5" fmla="*/ 2440 h 8684"/>
                <a:gd name="connsiteX0" fmla="*/ 0 w 10000"/>
                <a:gd name="connsiteY0" fmla="*/ 2810 h 10000"/>
                <a:gd name="connsiteX1" fmla="*/ 4821 w 10000"/>
                <a:gd name="connsiteY1" fmla="*/ 10000 h 10000"/>
                <a:gd name="connsiteX2" fmla="*/ 10000 w 10000"/>
                <a:gd name="connsiteY2" fmla="*/ 5106 h 10000"/>
                <a:gd name="connsiteX3" fmla="*/ 9259 w 10000"/>
                <a:gd name="connsiteY3" fmla="*/ 0 h 10000"/>
                <a:gd name="connsiteX4" fmla="*/ 7418 w 10000"/>
                <a:gd name="connsiteY4" fmla="*/ 355 h 10000"/>
                <a:gd name="connsiteX5" fmla="*/ 0 w 10000"/>
                <a:gd name="connsiteY5" fmla="*/ 2810 h 10000"/>
                <a:gd name="connsiteX0" fmla="*/ 0 w 10000"/>
                <a:gd name="connsiteY0" fmla="*/ 2810 h 5106"/>
                <a:gd name="connsiteX1" fmla="*/ 5219 w 10000"/>
                <a:gd name="connsiteY1" fmla="*/ 4314 h 5106"/>
                <a:gd name="connsiteX2" fmla="*/ 10000 w 10000"/>
                <a:gd name="connsiteY2" fmla="*/ 5106 h 5106"/>
                <a:gd name="connsiteX3" fmla="*/ 9259 w 10000"/>
                <a:gd name="connsiteY3" fmla="*/ 0 h 5106"/>
                <a:gd name="connsiteX4" fmla="*/ 7418 w 10000"/>
                <a:gd name="connsiteY4" fmla="*/ 355 h 5106"/>
                <a:gd name="connsiteX5" fmla="*/ 0 w 10000"/>
                <a:gd name="connsiteY5" fmla="*/ 2810 h 5106"/>
                <a:gd name="connsiteX0" fmla="*/ 0 w 10000"/>
                <a:gd name="connsiteY0" fmla="*/ 5503 h 12097"/>
                <a:gd name="connsiteX1" fmla="*/ 2031 w 10000"/>
                <a:gd name="connsiteY1" fmla="*/ 12097 h 12097"/>
                <a:gd name="connsiteX2" fmla="*/ 10000 w 10000"/>
                <a:gd name="connsiteY2" fmla="*/ 10000 h 12097"/>
                <a:gd name="connsiteX3" fmla="*/ 9259 w 10000"/>
                <a:gd name="connsiteY3" fmla="*/ 0 h 12097"/>
                <a:gd name="connsiteX4" fmla="*/ 7418 w 10000"/>
                <a:gd name="connsiteY4" fmla="*/ 695 h 12097"/>
                <a:gd name="connsiteX5" fmla="*/ 0 w 10000"/>
                <a:gd name="connsiteY5" fmla="*/ 5503 h 12097"/>
                <a:gd name="connsiteX0" fmla="*/ 0 w 10000"/>
                <a:gd name="connsiteY0" fmla="*/ 5695 h 12289"/>
                <a:gd name="connsiteX1" fmla="*/ 2031 w 10000"/>
                <a:gd name="connsiteY1" fmla="*/ 12289 h 12289"/>
                <a:gd name="connsiteX2" fmla="*/ 10000 w 10000"/>
                <a:gd name="connsiteY2" fmla="*/ 10192 h 12289"/>
                <a:gd name="connsiteX3" fmla="*/ 8960 w 10000"/>
                <a:gd name="connsiteY3" fmla="*/ 0 h 12289"/>
                <a:gd name="connsiteX4" fmla="*/ 7418 w 10000"/>
                <a:gd name="connsiteY4" fmla="*/ 887 h 12289"/>
                <a:gd name="connsiteX5" fmla="*/ 0 w 10000"/>
                <a:gd name="connsiteY5" fmla="*/ 5695 h 12289"/>
                <a:gd name="connsiteX0" fmla="*/ 0 w 10000"/>
                <a:gd name="connsiteY0" fmla="*/ 5695 h 12289"/>
                <a:gd name="connsiteX1" fmla="*/ 2031 w 10000"/>
                <a:gd name="connsiteY1" fmla="*/ 12289 h 12289"/>
                <a:gd name="connsiteX2" fmla="*/ 10000 w 10000"/>
                <a:gd name="connsiteY2" fmla="*/ 10192 h 12289"/>
                <a:gd name="connsiteX3" fmla="*/ 9060 w 10000"/>
                <a:gd name="connsiteY3" fmla="*/ 0 h 12289"/>
                <a:gd name="connsiteX4" fmla="*/ 7418 w 10000"/>
                <a:gd name="connsiteY4" fmla="*/ 887 h 12289"/>
                <a:gd name="connsiteX5" fmla="*/ 0 w 10000"/>
                <a:gd name="connsiteY5" fmla="*/ 5695 h 12289"/>
                <a:gd name="connsiteX0" fmla="*/ 0 w 10000"/>
                <a:gd name="connsiteY0" fmla="*/ 5695 h 12289"/>
                <a:gd name="connsiteX1" fmla="*/ 2031 w 10000"/>
                <a:gd name="connsiteY1" fmla="*/ 12289 h 12289"/>
                <a:gd name="connsiteX2" fmla="*/ 10000 w 10000"/>
                <a:gd name="connsiteY2" fmla="*/ 10192 h 12289"/>
                <a:gd name="connsiteX3" fmla="*/ 9060 w 10000"/>
                <a:gd name="connsiteY3" fmla="*/ 0 h 12289"/>
                <a:gd name="connsiteX4" fmla="*/ 7418 w 10000"/>
                <a:gd name="connsiteY4" fmla="*/ 887 h 12289"/>
                <a:gd name="connsiteX5" fmla="*/ 0 w 10000"/>
                <a:gd name="connsiteY5" fmla="*/ 5695 h 12289"/>
                <a:gd name="connsiteX0" fmla="*/ 0 w 10000"/>
                <a:gd name="connsiteY0" fmla="*/ 5695 h 12289"/>
                <a:gd name="connsiteX1" fmla="*/ 2031 w 10000"/>
                <a:gd name="connsiteY1" fmla="*/ 12289 h 12289"/>
                <a:gd name="connsiteX2" fmla="*/ 10000 w 10000"/>
                <a:gd name="connsiteY2" fmla="*/ 10000 h 12289"/>
                <a:gd name="connsiteX3" fmla="*/ 9060 w 10000"/>
                <a:gd name="connsiteY3" fmla="*/ 0 h 12289"/>
                <a:gd name="connsiteX4" fmla="*/ 7418 w 10000"/>
                <a:gd name="connsiteY4" fmla="*/ 887 h 12289"/>
                <a:gd name="connsiteX5" fmla="*/ 0 w 10000"/>
                <a:gd name="connsiteY5" fmla="*/ 5695 h 12289"/>
                <a:gd name="connsiteX0" fmla="*/ 0 w 14308"/>
                <a:gd name="connsiteY0" fmla="*/ 4808 h 11402"/>
                <a:gd name="connsiteX1" fmla="*/ 2031 w 14308"/>
                <a:gd name="connsiteY1" fmla="*/ 11402 h 11402"/>
                <a:gd name="connsiteX2" fmla="*/ 10000 w 14308"/>
                <a:gd name="connsiteY2" fmla="*/ 9113 h 11402"/>
                <a:gd name="connsiteX3" fmla="*/ 14291 w 14308"/>
                <a:gd name="connsiteY3" fmla="*/ 9049 h 11402"/>
                <a:gd name="connsiteX4" fmla="*/ 7418 w 14308"/>
                <a:gd name="connsiteY4" fmla="*/ 0 h 11402"/>
                <a:gd name="connsiteX5" fmla="*/ 0 w 14308"/>
                <a:gd name="connsiteY5" fmla="*/ 4808 h 11402"/>
                <a:gd name="connsiteX0" fmla="*/ 0 w 14308"/>
                <a:gd name="connsiteY0" fmla="*/ 10068 h 16662"/>
                <a:gd name="connsiteX1" fmla="*/ 2031 w 14308"/>
                <a:gd name="connsiteY1" fmla="*/ 16662 h 16662"/>
                <a:gd name="connsiteX2" fmla="*/ 10000 w 14308"/>
                <a:gd name="connsiteY2" fmla="*/ 14373 h 16662"/>
                <a:gd name="connsiteX3" fmla="*/ 14291 w 14308"/>
                <a:gd name="connsiteY3" fmla="*/ 14309 h 16662"/>
                <a:gd name="connsiteX4" fmla="*/ 10451 w 14308"/>
                <a:gd name="connsiteY4" fmla="*/ 0 h 16662"/>
                <a:gd name="connsiteX5" fmla="*/ 0 w 14308"/>
                <a:gd name="connsiteY5" fmla="*/ 10068 h 16662"/>
                <a:gd name="connsiteX0" fmla="*/ 0 w 16123"/>
                <a:gd name="connsiteY0" fmla="*/ 10068 h 18105"/>
                <a:gd name="connsiteX1" fmla="*/ 2031 w 16123"/>
                <a:gd name="connsiteY1" fmla="*/ 16662 h 18105"/>
                <a:gd name="connsiteX2" fmla="*/ 10000 w 16123"/>
                <a:gd name="connsiteY2" fmla="*/ 14373 h 18105"/>
                <a:gd name="connsiteX3" fmla="*/ 16111 w 16123"/>
                <a:gd name="connsiteY3" fmla="*/ 17378 h 18105"/>
                <a:gd name="connsiteX4" fmla="*/ 10451 w 16123"/>
                <a:gd name="connsiteY4" fmla="*/ 0 h 18105"/>
                <a:gd name="connsiteX5" fmla="*/ 0 w 16123"/>
                <a:gd name="connsiteY5" fmla="*/ 10068 h 18105"/>
                <a:gd name="connsiteX0" fmla="*/ 0 w 16111"/>
                <a:gd name="connsiteY0" fmla="*/ 10068 h 17378"/>
                <a:gd name="connsiteX1" fmla="*/ 2031 w 16111"/>
                <a:gd name="connsiteY1" fmla="*/ 16662 h 17378"/>
                <a:gd name="connsiteX2" fmla="*/ 10000 w 16111"/>
                <a:gd name="connsiteY2" fmla="*/ 14373 h 17378"/>
                <a:gd name="connsiteX3" fmla="*/ 16111 w 16111"/>
                <a:gd name="connsiteY3" fmla="*/ 17378 h 17378"/>
                <a:gd name="connsiteX4" fmla="*/ 10451 w 16111"/>
                <a:gd name="connsiteY4" fmla="*/ 0 h 17378"/>
                <a:gd name="connsiteX5" fmla="*/ 0 w 16111"/>
                <a:gd name="connsiteY5" fmla="*/ 10068 h 17378"/>
                <a:gd name="connsiteX0" fmla="*/ 0 w 16111"/>
                <a:gd name="connsiteY0" fmla="*/ 10068 h 18172"/>
                <a:gd name="connsiteX1" fmla="*/ 2031 w 16111"/>
                <a:gd name="connsiteY1" fmla="*/ 16662 h 18172"/>
                <a:gd name="connsiteX2" fmla="*/ 13942 w 16111"/>
                <a:gd name="connsiteY2" fmla="*/ 18172 h 18172"/>
                <a:gd name="connsiteX3" fmla="*/ 16111 w 16111"/>
                <a:gd name="connsiteY3" fmla="*/ 17378 h 18172"/>
                <a:gd name="connsiteX4" fmla="*/ 10451 w 16111"/>
                <a:gd name="connsiteY4" fmla="*/ 0 h 18172"/>
                <a:gd name="connsiteX5" fmla="*/ 0 w 16111"/>
                <a:gd name="connsiteY5" fmla="*/ 10068 h 18172"/>
                <a:gd name="connsiteX0" fmla="*/ 0 w 16111"/>
                <a:gd name="connsiteY0" fmla="*/ 10068 h 18172"/>
                <a:gd name="connsiteX1" fmla="*/ 2031 w 16111"/>
                <a:gd name="connsiteY1" fmla="*/ 16662 h 18172"/>
                <a:gd name="connsiteX2" fmla="*/ 11360 w 16111"/>
                <a:gd name="connsiteY2" fmla="*/ 17393 h 18172"/>
                <a:gd name="connsiteX3" fmla="*/ 13942 w 16111"/>
                <a:gd name="connsiteY3" fmla="*/ 18172 h 18172"/>
                <a:gd name="connsiteX4" fmla="*/ 16111 w 16111"/>
                <a:gd name="connsiteY4" fmla="*/ 17378 h 18172"/>
                <a:gd name="connsiteX5" fmla="*/ 10451 w 16111"/>
                <a:gd name="connsiteY5" fmla="*/ 0 h 18172"/>
                <a:gd name="connsiteX6" fmla="*/ 0 w 16111"/>
                <a:gd name="connsiteY6" fmla="*/ 10068 h 18172"/>
                <a:gd name="connsiteX0" fmla="*/ 0 w 16111"/>
                <a:gd name="connsiteY0" fmla="*/ 10068 h 18172"/>
                <a:gd name="connsiteX1" fmla="*/ 2031 w 16111"/>
                <a:gd name="connsiteY1" fmla="*/ 16662 h 18172"/>
                <a:gd name="connsiteX2" fmla="*/ 10526 w 16111"/>
                <a:gd name="connsiteY2" fmla="*/ 17831 h 18172"/>
                <a:gd name="connsiteX3" fmla="*/ 13942 w 16111"/>
                <a:gd name="connsiteY3" fmla="*/ 18172 h 18172"/>
                <a:gd name="connsiteX4" fmla="*/ 16111 w 16111"/>
                <a:gd name="connsiteY4" fmla="*/ 17378 h 18172"/>
                <a:gd name="connsiteX5" fmla="*/ 10451 w 16111"/>
                <a:gd name="connsiteY5" fmla="*/ 0 h 18172"/>
                <a:gd name="connsiteX6" fmla="*/ 0 w 16111"/>
                <a:gd name="connsiteY6" fmla="*/ 10068 h 18172"/>
                <a:gd name="connsiteX0" fmla="*/ 0 w 16111"/>
                <a:gd name="connsiteY0" fmla="*/ 10068 h 18872"/>
                <a:gd name="connsiteX1" fmla="*/ 2031 w 16111"/>
                <a:gd name="connsiteY1" fmla="*/ 16662 h 18872"/>
                <a:gd name="connsiteX2" fmla="*/ 5371 w 16111"/>
                <a:gd name="connsiteY2" fmla="*/ 18854 h 18872"/>
                <a:gd name="connsiteX3" fmla="*/ 10526 w 16111"/>
                <a:gd name="connsiteY3" fmla="*/ 17831 h 18872"/>
                <a:gd name="connsiteX4" fmla="*/ 13942 w 16111"/>
                <a:gd name="connsiteY4" fmla="*/ 18172 h 18872"/>
                <a:gd name="connsiteX5" fmla="*/ 16111 w 16111"/>
                <a:gd name="connsiteY5" fmla="*/ 17378 h 18872"/>
                <a:gd name="connsiteX6" fmla="*/ 10451 w 16111"/>
                <a:gd name="connsiteY6" fmla="*/ 0 h 18872"/>
                <a:gd name="connsiteX7" fmla="*/ 0 w 16111"/>
                <a:gd name="connsiteY7" fmla="*/ 10068 h 18872"/>
                <a:gd name="connsiteX0" fmla="*/ 0 w 16111"/>
                <a:gd name="connsiteY0" fmla="*/ 10068 h 21832"/>
                <a:gd name="connsiteX1" fmla="*/ 3471 w 16111"/>
                <a:gd name="connsiteY1" fmla="*/ 21630 h 21832"/>
                <a:gd name="connsiteX2" fmla="*/ 5371 w 16111"/>
                <a:gd name="connsiteY2" fmla="*/ 18854 h 21832"/>
                <a:gd name="connsiteX3" fmla="*/ 10526 w 16111"/>
                <a:gd name="connsiteY3" fmla="*/ 17831 h 21832"/>
                <a:gd name="connsiteX4" fmla="*/ 13942 w 16111"/>
                <a:gd name="connsiteY4" fmla="*/ 18172 h 21832"/>
                <a:gd name="connsiteX5" fmla="*/ 16111 w 16111"/>
                <a:gd name="connsiteY5" fmla="*/ 17378 h 21832"/>
                <a:gd name="connsiteX6" fmla="*/ 10451 w 16111"/>
                <a:gd name="connsiteY6" fmla="*/ 0 h 21832"/>
                <a:gd name="connsiteX7" fmla="*/ 0 w 16111"/>
                <a:gd name="connsiteY7" fmla="*/ 10068 h 21832"/>
                <a:gd name="connsiteX0" fmla="*/ 0 w 16111"/>
                <a:gd name="connsiteY0" fmla="*/ 10068 h 21630"/>
                <a:gd name="connsiteX1" fmla="*/ 3471 w 16111"/>
                <a:gd name="connsiteY1" fmla="*/ 21630 h 21630"/>
                <a:gd name="connsiteX2" fmla="*/ 5371 w 16111"/>
                <a:gd name="connsiteY2" fmla="*/ 18854 h 21630"/>
                <a:gd name="connsiteX3" fmla="*/ 10526 w 16111"/>
                <a:gd name="connsiteY3" fmla="*/ 17831 h 21630"/>
                <a:gd name="connsiteX4" fmla="*/ 13942 w 16111"/>
                <a:gd name="connsiteY4" fmla="*/ 18172 h 21630"/>
                <a:gd name="connsiteX5" fmla="*/ 16111 w 16111"/>
                <a:gd name="connsiteY5" fmla="*/ 17378 h 21630"/>
                <a:gd name="connsiteX6" fmla="*/ 10451 w 16111"/>
                <a:gd name="connsiteY6" fmla="*/ 0 h 21630"/>
                <a:gd name="connsiteX7" fmla="*/ 0 w 16111"/>
                <a:gd name="connsiteY7" fmla="*/ 10068 h 21630"/>
                <a:gd name="connsiteX0" fmla="*/ 0 w 16111"/>
                <a:gd name="connsiteY0" fmla="*/ 10068 h 21630"/>
                <a:gd name="connsiteX1" fmla="*/ 3471 w 16111"/>
                <a:gd name="connsiteY1" fmla="*/ 21630 h 21630"/>
                <a:gd name="connsiteX2" fmla="*/ 5371 w 16111"/>
                <a:gd name="connsiteY2" fmla="*/ 18854 h 21630"/>
                <a:gd name="connsiteX3" fmla="*/ 10526 w 16111"/>
                <a:gd name="connsiteY3" fmla="*/ 17831 h 21630"/>
                <a:gd name="connsiteX4" fmla="*/ 13942 w 16111"/>
                <a:gd name="connsiteY4" fmla="*/ 18172 h 21630"/>
                <a:gd name="connsiteX5" fmla="*/ 16111 w 16111"/>
                <a:gd name="connsiteY5" fmla="*/ 17378 h 21630"/>
                <a:gd name="connsiteX6" fmla="*/ 10451 w 16111"/>
                <a:gd name="connsiteY6" fmla="*/ 0 h 21630"/>
                <a:gd name="connsiteX7" fmla="*/ 0 w 16111"/>
                <a:gd name="connsiteY7" fmla="*/ 10068 h 21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111" h="21630">
                  <a:moveTo>
                    <a:pt x="0" y="10068"/>
                  </a:moveTo>
                  <a:lnTo>
                    <a:pt x="3471" y="21630"/>
                  </a:lnTo>
                  <a:lnTo>
                    <a:pt x="5371" y="18854"/>
                  </a:lnTo>
                  <a:lnTo>
                    <a:pt x="10526" y="17831"/>
                  </a:lnTo>
                  <a:lnTo>
                    <a:pt x="13942" y="18172"/>
                  </a:lnTo>
                  <a:lnTo>
                    <a:pt x="16111" y="17378"/>
                  </a:lnTo>
                  <a:lnTo>
                    <a:pt x="10451" y="0"/>
                  </a:lnTo>
                  <a:lnTo>
                    <a:pt x="0" y="10068"/>
                  </a:lnTo>
                  <a:close/>
                </a:path>
              </a:pathLst>
            </a:custGeom>
            <a:solidFill>
              <a:schemeClr val="accent1">
                <a:lumMod val="20000"/>
                <a:lumOff val="80000"/>
              </a:schemeClr>
            </a:solidFill>
            <a:ln w="9525">
              <a:solidFill>
                <a:srgbClr val="000000"/>
              </a:solidFill>
              <a:round/>
              <a:headEnd/>
              <a:tailEnd/>
            </a:ln>
          </p:spPr>
          <p:txBody>
            <a:bodyPr lIns="74295" tIns="8891" rIns="74295" bIns="889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40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479" name="Freeform 9" descr="5%"/>
            <p:cNvSpPr>
              <a:spLocks/>
            </p:cNvSpPr>
            <p:nvPr/>
          </p:nvSpPr>
          <p:spPr bwMode="auto">
            <a:xfrm>
              <a:off x="5580072" y="2500099"/>
              <a:ext cx="623887" cy="327025"/>
            </a:xfrm>
            <a:custGeom>
              <a:avLst/>
              <a:gdLst>
                <a:gd name="T0" fmla="*/ 0 w 4893"/>
                <a:gd name="T1" fmla="*/ 2147483646 h 5974"/>
                <a:gd name="T2" fmla="*/ 2147483646 w 4893"/>
                <a:gd name="T3" fmla="*/ 2147483646 h 5974"/>
                <a:gd name="T4" fmla="*/ 2147483646 w 4893"/>
                <a:gd name="T5" fmla="*/ 2147483646 h 5974"/>
                <a:gd name="T6" fmla="*/ 2147483646 w 4893"/>
                <a:gd name="T7" fmla="*/ 0 h 5974"/>
                <a:gd name="T8" fmla="*/ 0 w 4893"/>
                <a:gd name="T9" fmla="*/ 2147483646 h 5974"/>
                <a:gd name="T10" fmla="*/ 0 60000 65536"/>
                <a:gd name="T11" fmla="*/ 0 60000 65536"/>
                <a:gd name="T12" fmla="*/ 0 60000 65536"/>
                <a:gd name="T13" fmla="*/ 0 60000 65536"/>
                <a:gd name="T14" fmla="*/ 0 60000 65536"/>
                <a:gd name="T15" fmla="*/ 0 w 4893"/>
                <a:gd name="T16" fmla="*/ 0 h 5974"/>
                <a:gd name="T17" fmla="*/ 4893 w 4893"/>
                <a:gd name="T18" fmla="*/ 5974 h 5974"/>
                <a:gd name="connsiteX0" fmla="*/ 0 w 12114"/>
                <a:gd name="connsiteY0" fmla="*/ 906 h 8925"/>
                <a:gd name="connsiteX1" fmla="*/ 6794 w 12114"/>
                <a:gd name="connsiteY1" fmla="*/ 8925 h 8925"/>
                <a:gd name="connsiteX2" fmla="*/ 12114 w 12114"/>
                <a:gd name="connsiteY2" fmla="*/ 6801 h 8925"/>
                <a:gd name="connsiteX3" fmla="*/ 9788 w 12114"/>
                <a:gd name="connsiteY3" fmla="*/ 0 h 8925"/>
                <a:gd name="connsiteX4" fmla="*/ 0 w 12114"/>
                <a:gd name="connsiteY4" fmla="*/ 906 h 8925"/>
                <a:gd name="connsiteX0" fmla="*/ 0 w 10000"/>
                <a:gd name="connsiteY0" fmla="*/ 1015 h 10000"/>
                <a:gd name="connsiteX1" fmla="*/ 5608 w 10000"/>
                <a:gd name="connsiteY1" fmla="*/ 10000 h 10000"/>
                <a:gd name="connsiteX2" fmla="*/ 10000 w 10000"/>
                <a:gd name="connsiteY2" fmla="*/ 7620 h 10000"/>
                <a:gd name="connsiteX3" fmla="*/ 8080 w 10000"/>
                <a:gd name="connsiteY3" fmla="*/ 0 h 10000"/>
                <a:gd name="connsiteX4" fmla="*/ 0 w 10000"/>
                <a:gd name="connsiteY4" fmla="*/ 1015 h 10000"/>
                <a:gd name="connsiteX0" fmla="*/ 243 w 10243"/>
                <a:gd name="connsiteY0" fmla="*/ 1015 h 7931"/>
                <a:gd name="connsiteX1" fmla="*/ 0 w 10243"/>
                <a:gd name="connsiteY1" fmla="*/ 7931 h 7931"/>
                <a:gd name="connsiteX2" fmla="*/ 10243 w 10243"/>
                <a:gd name="connsiteY2" fmla="*/ 7620 h 7931"/>
                <a:gd name="connsiteX3" fmla="*/ 8323 w 10243"/>
                <a:gd name="connsiteY3" fmla="*/ 0 h 7931"/>
                <a:gd name="connsiteX4" fmla="*/ 243 w 10243"/>
                <a:gd name="connsiteY4" fmla="*/ 1015 h 7931"/>
                <a:gd name="connsiteX0" fmla="*/ 37 w 10000"/>
                <a:gd name="connsiteY0" fmla="*/ 990 h 10000"/>
                <a:gd name="connsiteX1" fmla="*/ 0 w 10000"/>
                <a:gd name="connsiteY1" fmla="*/ 10000 h 10000"/>
                <a:gd name="connsiteX2" fmla="*/ 10000 w 10000"/>
                <a:gd name="connsiteY2" fmla="*/ 9608 h 10000"/>
                <a:gd name="connsiteX3" fmla="*/ 8126 w 10000"/>
                <a:gd name="connsiteY3" fmla="*/ 0 h 10000"/>
                <a:gd name="connsiteX4" fmla="*/ 37 w 10000"/>
                <a:gd name="connsiteY4" fmla="*/ 990 h 10000"/>
                <a:gd name="connsiteX0" fmla="*/ 37 w 10000"/>
                <a:gd name="connsiteY0" fmla="*/ 990 h 10000"/>
                <a:gd name="connsiteX1" fmla="*/ 0 w 10000"/>
                <a:gd name="connsiteY1" fmla="*/ 10000 h 10000"/>
                <a:gd name="connsiteX2" fmla="*/ 10000 w 10000"/>
                <a:gd name="connsiteY2" fmla="*/ 9608 h 10000"/>
                <a:gd name="connsiteX3" fmla="*/ 8126 w 10000"/>
                <a:gd name="connsiteY3" fmla="*/ 0 h 10000"/>
                <a:gd name="connsiteX4" fmla="*/ 37 w 10000"/>
                <a:gd name="connsiteY4" fmla="*/ 990 h 10000"/>
                <a:gd name="connsiteX0" fmla="*/ 37 w 10000"/>
                <a:gd name="connsiteY0" fmla="*/ 121 h 9131"/>
                <a:gd name="connsiteX1" fmla="*/ 0 w 10000"/>
                <a:gd name="connsiteY1" fmla="*/ 9131 h 9131"/>
                <a:gd name="connsiteX2" fmla="*/ 10000 w 10000"/>
                <a:gd name="connsiteY2" fmla="*/ 8739 h 9131"/>
                <a:gd name="connsiteX3" fmla="*/ 8627 w 10000"/>
                <a:gd name="connsiteY3" fmla="*/ 0 h 9131"/>
                <a:gd name="connsiteX4" fmla="*/ 37 w 10000"/>
                <a:gd name="connsiteY4" fmla="*/ 121 h 9131"/>
                <a:gd name="connsiteX0" fmla="*/ 37 w 8705"/>
                <a:gd name="connsiteY0" fmla="*/ 133 h 10364"/>
                <a:gd name="connsiteX1" fmla="*/ 0 w 8705"/>
                <a:gd name="connsiteY1" fmla="*/ 10000 h 10364"/>
                <a:gd name="connsiteX2" fmla="*/ 8397 w 8705"/>
                <a:gd name="connsiteY2" fmla="*/ 10364 h 10364"/>
                <a:gd name="connsiteX3" fmla="*/ 8627 w 8705"/>
                <a:gd name="connsiteY3" fmla="*/ 0 h 10364"/>
                <a:gd name="connsiteX4" fmla="*/ 37 w 8705"/>
                <a:gd name="connsiteY4" fmla="*/ 133 h 10364"/>
                <a:gd name="connsiteX0" fmla="*/ 43 w 9910"/>
                <a:gd name="connsiteY0" fmla="*/ 128 h 10000"/>
                <a:gd name="connsiteX1" fmla="*/ 0 w 9910"/>
                <a:gd name="connsiteY1" fmla="*/ 9649 h 10000"/>
                <a:gd name="connsiteX2" fmla="*/ 9646 w 9910"/>
                <a:gd name="connsiteY2" fmla="*/ 10000 h 10000"/>
                <a:gd name="connsiteX3" fmla="*/ 9910 w 9910"/>
                <a:gd name="connsiteY3" fmla="*/ 0 h 10000"/>
                <a:gd name="connsiteX4" fmla="*/ 43 w 9910"/>
                <a:gd name="connsiteY4" fmla="*/ 128 h 10000"/>
                <a:gd name="connsiteX0" fmla="*/ 43 w 9734"/>
                <a:gd name="connsiteY0" fmla="*/ 128 h 10000"/>
                <a:gd name="connsiteX1" fmla="*/ 0 w 9734"/>
                <a:gd name="connsiteY1" fmla="*/ 9649 h 10000"/>
                <a:gd name="connsiteX2" fmla="*/ 9734 w 9734"/>
                <a:gd name="connsiteY2" fmla="*/ 10000 h 10000"/>
                <a:gd name="connsiteX3" fmla="*/ 9651 w 9734"/>
                <a:gd name="connsiteY3" fmla="*/ 0 h 10000"/>
                <a:gd name="connsiteX4" fmla="*/ 43 w 9734"/>
                <a:gd name="connsiteY4" fmla="*/ 128 h 10000"/>
                <a:gd name="connsiteX0" fmla="*/ 44 w 9920"/>
                <a:gd name="connsiteY0" fmla="*/ 128 h 9694"/>
                <a:gd name="connsiteX1" fmla="*/ 0 w 9920"/>
                <a:gd name="connsiteY1" fmla="*/ 9649 h 9694"/>
                <a:gd name="connsiteX2" fmla="*/ 9881 w 9920"/>
                <a:gd name="connsiteY2" fmla="*/ 9694 h 9694"/>
                <a:gd name="connsiteX3" fmla="*/ 9915 w 9920"/>
                <a:gd name="connsiteY3" fmla="*/ 0 h 9694"/>
                <a:gd name="connsiteX4" fmla="*/ 44 w 9920"/>
                <a:gd name="connsiteY4" fmla="*/ 128 h 9694"/>
                <a:gd name="connsiteX0" fmla="*/ 44 w 10000"/>
                <a:gd name="connsiteY0" fmla="*/ 0 h 9868"/>
                <a:gd name="connsiteX1" fmla="*/ 0 w 10000"/>
                <a:gd name="connsiteY1" fmla="*/ 9822 h 9868"/>
                <a:gd name="connsiteX2" fmla="*/ 9961 w 10000"/>
                <a:gd name="connsiteY2" fmla="*/ 9868 h 9868"/>
                <a:gd name="connsiteX3" fmla="*/ 9995 w 10000"/>
                <a:gd name="connsiteY3" fmla="*/ 342 h 9868"/>
                <a:gd name="connsiteX4" fmla="*/ 44 w 10000"/>
                <a:gd name="connsiteY4" fmla="*/ 0 h 9868"/>
                <a:gd name="connsiteX0" fmla="*/ 44 w 10000"/>
                <a:gd name="connsiteY0" fmla="*/ 0 h 10000"/>
                <a:gd name="connsiteX1" fmla="*/ 0 w 10000"/>
                <a:gd name="connsiteY1" fmla="*/ 9953 h 10000"/>
                <a:gd name="connsiteX2" fmla="*/ 9961 w 10000"/>
                <a:gd name="connsiteY2" fmla="*/ 10000 h 10000"/>
                <a:gd name="connsiteX3" fmla="*/ 9995 w 10000"/>
                <a:gd name="connsiteY3" fmla="*/ 27 h 10000"/>
                <a:gd name="connsiteX4" fmla="*/ 44 w 10000"/>
                <a:gd name="connsiteY4" fmla="*/ 0 h 10000"/>
                <a:gd name="connsiteX0" fmla="*/ 44 w 10081"/>
                <a:gd name="connsiteY0" fmla="*/ 0 h 10000"/>
                <a:gd name="connsiteX1" fmla="*/ 0 w 10081"/>
                <a:gd name="connsiteY1" fmla="*/ 9953 h 10000"/>
                <a:gd name="connsiteX2" fmla="*/ 10081 w 10081"/>
                <a:gd name="connsiteY2" fmla="*/ 10000 h 10000"/>
                <a:gd name="connsiteX3" fmla="*/ 9995 w 10081"/>
                <a:gd name="connsiteY3" fmla="*/ 27 h 10000"/>
                <a:gd name="connsiteX4" fmla="*/ 44 w 10081"/>
                <a:gd name="connsiteY4" fmla="*/ 0 h 10000"/>
                <a:gd name="connsiteX0" fmla="*/ 0 w 11816"/>
                <a:gd name="connsiteY0" fmla="*/ 3174 h 9974"/>
                <a:gd name="connsiteX1" fmla="*/ 1735 w 11816"/>
                <a:gd name="connsiteY1" fmla="*/ 9927 h 9974"/>
                <a:gd name="connsiteX2" fmla="*/ 11816 w 11816"/>
                <a:gd name="connsiteY2" fmla="*/ 9974 h 9974"/>
                <a:gd name="connsiteX3" fmla="*/ 11730 w 11816"/>
                <a:gd name="connsiteY3" fmla="*/ 1 h 9974"/>
                <a:gd name="connsiteX4" fmla="*/ 0 w 11816"/>
                <a:gd name="connsiteY4" fmla="*/ 3174 h 9974"/>
                <a:gd name="connsiteX0" fmla="*/ 0 w 10000"/>
                <a:gd name="connsiteY0" fmla="*/ 5427 h 12245"/>
                <a:gd name="connsiteX1" fmla="*/ 1468 w 10000"/>
                <a:gd name="connsiteY1" fmla="*/ 12198 h 12245"/>
                <a:gd name="connsiteX2" fmla="*/ 10000 w 10000"/>
                <a:gd name="connsiteY2" fmla="*/ 12245 h 12245"/>
                <a:gd name="connsiteX3" fmla="*/ 7217 w 10000"/>
                <a:gd name="connsiteY3" fmla="*/ 0 h 12245"/>
                <a:gd name="connsiteX4" fmla="*/ 0 w 10000"/>
                <a:gd name="connsiteY4" fmla="*/ 5427 h 12245"/>
                <a:gd name="connsiteX0" fmla="*/ 0 w 10000"/>
                <a:gd name="connsiteY0" fmla="*/ 5427 h 16048"/>
                <a:gd name="connsiteX1" fmla="*/ 4278 w 10000"/>
                <a:gd name="connsiteY1" fmla="*/ 16048 h 16048"/>
                <a:gd name="connsiteX2" fmla="*/ 10000 w 10000"/>
                <a:gd name="connsiteY2" fmla="*/ 12245 h 16048"/>
                <a:gd name="connsiteX3" fmla="*/ 7217 w 10000"/>
                <a:gd name="connsiteY3" fmla="*/ 0 h 16048"/>
                <a:gd name="connsiteX4" fmla="*/ 0 w 10000"/>
                <a:gd name="connsiteY4" fmla="*/ 5427 h 16048"/>
                <a:gd name="connsiteX0" fmla="*/ 0 w 11606"/>
                <a:gd name="connsiteY0" fmla="*/ 5427 h 16048"/>
                <a:gd name="connsiteX1" fmla="*/ 4278 w 11606"/>
                <a:gd name="connsiteY1" fmla="*/ 16048 h 16048"/>
                <a:gd name="connsiteX2" fmla="*/ 11606 w 11606"/>
                <a:gd name="connsiteY2" fmla="*/ 10320 h 16048"/>
                <a:gd name="connsiteX3" fmla="*/ 7217 w 11606"/>
                <a:gd name="connsiteY3" fmla="*/ 0 h 16048"/>
                <a:gd name="connsiteX4" fmla="*/ 0 w 11606"/>
                <a:gd name="connsiteY4" fmla="*/ 5427 h 16048"/>
                <a:gd name="connsiteX0" fmla="*/ 0 w 11606"/>
                <a:gd name="connsiteY0" fmla="*/ 5427 h 16048"/>
                <a:gd name="connsiteX1" fmla="*/ 4278 w 11606"/>
                <a:gd name="connsiteY1" fmla="*/ 16048 h 16048"/>
                <a:gd name="connsiteX2" fmla="*/ 11606 w 11606"/>
                <a:gd name="connsiteY2" fmla="*/ 10320 h 16048"/>
                <a:gd name="connsiteX3" fmla="*/ 7217 w 11606"/>
                <a:gd name="connsiteY3" fmla="*/ 0 h 16048"/>
                <a:gd name="connsiteX4" fmla="*/ 0 w 11606"/>
                <a:gd name="connsiteY4" fmla="*/ 5427 h 16048"/>
                <a:gd name="connsiteX0" fmla="*/ 0 w 11606"/>
                <a:gd name="connsiteY0" fmla="*/ 5427 h 16048"/>
                <a:gd name="connsiteX1" fmla="*/ 4278 w 11606"/>
                <a:gd name="connsiteY1" fmla="*/ 16048 h 16048"/>
                <a:gd name="connsiteX2" fmla="*/ 11606 w 11606"/>
                <a:gd name="connsiteY2" fmla="*/ 10320 h 16048"/>
                <a:gd name="connsiteX3" fmla="*/ 7217 w 11606"/>
                <a:gd name="connsiteY3" fmla="*/ 0 h 16048"/>
                <a:gd name="connsiteX4" fmla="*/ 0 w 11606"/>
                <a:gd name="connsiteY4" fmla="*/ 5427 h 16048"/>
                <a:gd name="connsiteX0" fmla="*/ 0 w 11606"/>
                <a:gd name="connsiteY0" fmla="*/ 5427 h 16048"/>
                <a:gd name="connsiteX1" fmla="*/ 4278 w 11606"/>
                <a:gd name="connsiteY1" fmla="*/ 16048 h 16048"/>
                <a:gd name="connsiteX2" fmla="*/ 11606 w 11606"/>
                <a:gd name="connsiteY2" fmla="*/ 10320 h 16048"/>
                <a:gd name="connsiteX3" fmla="*/ 7217 w 11606"/>
                <a:gd name="connsiteY3" fmla="*/ 0 h 16048"/>
                <a:gd name="connsiteX4" fmla="*/ 0 w 11606"/>
                <a:gd name="connsiteY4" fmla="*/ 5427 h 16048"/>
                <a:gd name="connsiteX0" fmla="*/ 0 w 11606"/>
                <a:gd name="connsiteY0" fmla="*/ 5908 h 16529"/>
                <a:gd name="connsiteX1" fmla="*/ 4278 w 11606"/>
                <a:gd name="connsiteY1" fmla="*/ 16529 h 16529"/>
                <a:gd name="connsiteX2" fmla="*/ 11606 w 11606"/>
                <a:gd name="connsiteY2" fmla="*/ 10801 h 16529"/>
                <a:gd name="connsiteX3" fmla="*/ 6916 w 11606"/>
                <a:gd name="connsiteY3" fmla="*/ 0 h 16529"/>
                <a:gd name="connsiteX4" fmla="*/ 0 w 11606"/>
                <a:gd name="connsiteY4" fmla="*/ 5908 h 16529"/>
                <a:gd name="connsiteX0" fmla="*/ 0 w 11606"/>
                <a:gd name="connsiteY0" fmla="*/ 5908 h 16529"/>
                <a:gd name="connsiteX1" fmla="*/ 4278 w 11606"/>
                <a:gd name="connsiteY1" fmla="*/ 16529 h 16529"/>
                <a:gd name="connsiteX2" fmla="*/ 11606 w 11606"/>
                <a:gd name="connsiteY2" fmla="*/ 10801 h 16529"/>
                <a:gd name="connsiteX3" fmla="*/ 7117 w 11606"/>
                <a:gd name="connsiteY3" fmla="*/ 0 h 16529"/>
                <a:gd name="connsiteX4" fmla="*/ 0 w 11606"/>
                <a:gd name="connsiteY4" fmla="*/ 5908 h 16529"/>
                <a:gd name="connsiteX0" fmla="*/ 0 w 11405"/>
                <a:gd name="connsiteY0" fmla="*/ 6389 h 16529"/>
                <a:gd name="connsiteX1" fmla="*/ 4077 w 11405"/>
                <a:gd name="connsiteY1" fmla="*/ 16529 h 16529"/>
                <a:gd name="connsiteX2" fmla="*/ 11405 w 11405"/>
                <a:gd name="connsiteY2" fmla="*/ 10801 h 16529"/>
                <a:gd name="connsiteX3" fmla="*/ 6916 w 11405"/>
                <a:gd name="connsiteY3" fmla="*/ 0 h 16529"/>
                <a:gd name="connsiteX4" fmla="*/ 0 w 11405"/>
                <a:gd name="connsiteY4" fmla="*/ 6389 h 16529"/>
                <a:gd name="connsiteX0" fmla="*/ 0 w 11405"/>
                <a:gd name="connsiteY0" fmla="*/ 6389 h 16529"/>
                <a:gd name="connsiteX1" fmla="*/ 4077 w 11405"/>
                <a:gd name="connsiteY1" fmla="*/ 16529 h 16529"/>
                <a:gd name="connsiteX2" fmla="*/ 11405 w 11405"/>
                <a:gd name="connsiteY2" fmla="*/ 10801 h 16529"/>
                <a:gd name="connsiteX3" fmla="*/ 6916 w 11405"/>
                <a:gd name="connsiteY3" fmla="*/ 0 h 16529"/>
                <a:gd name="connsiteX4" fmla="*/ 0 w 11405"/>
                <a:gd name="connsiteY4" fmla="*/ 6389 h 16529"/>
                <a:gd name="connsiteX0" fmla="*/ 0 w 11405"/>
                <a:gd name="connsiteY0" fmla="*/ 6389 h 16529"/>
                <a:gd name="connsiteX1" fmla="*/ 4077 w 11405"/>
                <a:gd name="connsiteY1" fmla="*/ 16529 h 16529"/>
                <a:gd name="connsiteX2" fmla="*/ 11405 w 11405"/>
                <a:gd name="connsiteY2" fmla="*/ 10801 h 16529"/>
                <a:gd name="connsiteX3" fmla="*/ 6916 w 11405"/>
                <a:gd name="connsiteY3" fmla="*/ 0 h 16529"/>
                <a:gd name="connsiteX4" fmla="*/ 0 w 11405"/>
                <a:gd name="connsiteY4" fmla="*/ 6389 h 16529"/>
                <a:gd name="connsiteX0" fmla="*/ 0 w 11505"/>
                <a:gd name="connsiteY0" fmla="*/ 6229 h 16529"/>
                <a:gd name="connsiteX1" fmla="*/ 4177 w 11505"/>
                <a:gd name="connsiteY1" fmla="*/ 16529 h 16529"/>
                <a:gd name="connsiteX2" fmla="*/ 11505 w 11505"/>
                <a:gd name="connsiteY2" fmla="*/ 10801 h 16529"/>
                <a:gd name="connsiteX3" fmla="*/ 7016 w 11505"/>
                <a:gd name="connsiteY3" fmla="*/ 0 h 16529"/>
                <a:gd name="connsiteX4" fmla="*/ 0 w 11505"/>
                <a:gd name="connsiteY4" fmla="*/ 6229 h 16529"/>
                <a:gd name="connsiteX0" fmla="*/ 0 w 11505"/>
                <a:gd name="connsiteY0" fmla="*/ 1096 h 11396"/>
                <a:gd name="connsiteX1" fmla="*/ 4177 w 11505"/>
                <a:gd name="connsiteY1" fmla="*/ 11396 h 11396"/>
                <a:gd name="connsiteX2" fmla="*/ 11505 w 11505"/>
                <a:gd name="connsiteY2" fmla="*/ 5668 h 11396"/>
                <a:gd name="connsiteX3" fmla="*/ 6815 w 11505"/>
                <a:gd name="connsiteY3" fmla="*/ 0 h 11396"/>
                <a:gd name="connsiteX4" fmla="*/ 0 w 11505"/>
                <a:gd name="connsiteY4" fmla="*/ 1096 h 11396"/>
                <a:gd name="connsiteX0" fmla="*/ 0 w 11505"/>
                <a:gd name="connsiteY0" fmla="*/ 6069 h 16369"/>
                <a:gd name="connsiteX1" fmla="*/ 4177 w 11505"/>
                <a:gd name="connsiteY1" fmla="*/ 16369 h 16369"/>
                <a:gd name="connsiteX2" fmla="*/ 11505 w 11505"/>
                <a:gd name="connsiteY2" fmla="*/ 10641 h 16369"/>
                <a:gd name="connsiteX3" fmla="*/ 6915 w 11505"/>
                <a:gd name="connsiteY3" fmla="*/ 0 h 16369"/>
                <a:gd name="connsiteX4" fmla="*/ 0 w 11505"/>
                <a:gd name="connsiteY4" fmla="*/ 6069 h 16369"/>
                <a:gd name="connsiteX0" fmla="*/ 0 w 10501"/>
                <a:gd name="connsiteY0" fmla="*/ 6069 h 16369"/>
                <a:gd name="connsiteX1" fmla="*/ 4177 w 10501"/>
                <a:gd name="connsiteY1" fmla="*/ 16369 h 16369"/>
                <a:gd name="connsiteX2" fmla="*/ 10501 w 10501"/>
                <a:gd name="connsiteY2" fmla="*/ 11283 h 16369"/>
                <a:gd name="connsiteX3" fmla="*/ 6915 w 10501"/>
                <a:gd name="connsiteY3" fmla="*/ 0 h 16369"/>
                <a:gd name="connsiteX4" fmla="*/ 0 w 10501"/>
                <a:gd name="connsiteY4" fmla="*/ 6069 h 16369"/>
                <a:gd name="connsiteX0" fmla="*/ 0 w 11304"/>
                <a:gd name="connsiteY0" fmla="*/ 6069 h 16369"/>
                <a:gd name="connsiteX1" fmla="*/ 4177 w 11304"/>
                <a:gd name="connsiteY1" fmla="*/ 16369 h 16369"/>
                <a:gd name="connsiteX2" fmla="*/ 11304 w 11304"/>
                <a:gd name="connsiteY2" fmla="*/ 10481 h 16369"/>
                <a:gd name="connsiteX3" fmla="*/ 6915 w 11304"/>
                <a:gd name="connsiteY3" fmla="*/ 0 h 16369"/>
                <a:gd name="connsiteX4" fmla="*/ 0 w 11304"/>
                <a:gd name="connsiteY4" fmla="*/ 6069 h 16369"/>
                <a:gd name="connsiteX0" fmla="*/ 0 w 11304"/>
                <a:gd name="connsiteY0" fmla="*/ 6466 h 16766"/>
                <a:gd name="connsiteX1" fmla="*/ 4177 w 11304"/>
                <a:gd name="connsiteY1" fmla="*/ 16766 h 16766"/>
                <a:gd name="connsiteX2" fmla="*/ 11304 w 11304"/>
                <a:gd name="connsiteY2" fmla="*/ 10878 h 16766"/>
                <a:gd name="connsiteX3" fmla="*/ 6998 w 11304"/>
                <a:gd name="connsiteY3" fmla="*/ 0 h 16766"/>
                <a:gd name="connsiteX4" fmla="*/ 0 w 11304"/>
                <a:gd name="connsiteY4" fmla="*/ 6466 h 16766"/>
                <a:gd name="connsiteX0" fmla="*/ 0 w 11387"/>
                <a:gd name="connsiteY0" fmla="*/ 6466 h 16766"/>
                <a:gd name="connsiteX1" fmla="*/ 4260 w 11387"/>
                <a:gd name="connsiteY1" fmla="*/ 16766 h 16766"/>
                <a:gd name="connsiteX2" fmla="*/ 11387 w 11387"/>
                <a:gd name="connsiteY2" fmla="*/ 10878 h 16766"/>
                <a:gd name="connsiteX3" fmla="*/ 7081 w 11387"/>
                <a:gd name="connsiteY3" fmla="*/ 0 h 16766"/>
                <a:gd name="connsiteX4" fmla="*/ 0 w 11387"/>
                <a:gd name="connsiteY4" fmla="*/ 6466 h 16766"/>
                <a:gd name="connsiteX0" fmla="*/ 0 w 11387"/>
                <a:gd name="connsiteY0" fmla="*/ 0 h 10300"/>
                <a:gd name="connsiteX1" fmla="*/ 4260 w 11387"/>
                <a:gd name="connsiteY1" fmla="*/ 10300 h 10300"/>
                <a:gd name="connsiteX2" fmla="*/ 11387 w 11387"/>
                <a:gd name="connsiteY2" fmla="*/ 4412 h 10300"/>
                <a:gd name="connsiteX3" fmla="*/ 5849 w 11387"/>
                <a:gd name="connsiteY3" fmla="*/ 3223 h 10300"/>
                <a:gd name="connsiteX4" fmla="*/ 0 w 11387"/>
                <a:gd name="connsiteY4" fmla="*/ 0 h 10300"/>
                <a:gd name="connsiteX0" fmla="*/ 0 w 11387"/>
                <a:gd name="connsiteY0" fmla="*/ 3517 h 13817"/>
                <a:gd name="connsiteX1" fmla="*/ 4260 w 11387"/>
                <a:gd name="connsiteY1" fmla="*/ 13817 h 13817"/>
                <a:gd name="connsiteX2" fmla="*/ 11387 w 11387"/>
                <a:gd name="connsiteY2" fmla="*/ 7929 h 13817"/>
                <a:gd name="connsiteX3" fmla="*/ 6553 w 11387"/>
                <a:gd name="connsiteY3" fmla="*/ 0 h 13817"/>
                <a:gd name="connsiteX4" fmla="*/ 0 w 11387"/>
                <a:gd name="connsiteY4" fmla="*/ 3517 h 13817"/>
                <a:gd name="connsiteX0" fmla="*/ 0 w 11387"/>
                <a:gd name="connsiteY0" fmla="*/ 3517 h 13817"/>
                <a:gd name="connsiteX1" fmla="*/ 4260 w 11387"/>
                <a:gd name="connsiteY1" fmla="*/ 13817 h 13817"/>
                <a:gd name="connsiteX2" fmla="*/ 11387 w 11387"/>
                <a:gd name="connsiteY2" fmla="*/ 7929 h 13817"/>
                <a:gd name="connsiteX3" fmla="*/ 6553 w 11387"/>
                <a:gd name="connsiteY3" fmla="*/ 0 h 13817"/>
                <a:gd name="connsiteX4" fmla="*/ 0 w 11387"/>
                <a:gd name="connsiteY4" fmla="*/ 3517 h 13817"/>
                <a:gd name="connsiteX0" fmla="*/ 0 w 11387"/>
                <a:gd name="connsiteY0" fmla="*/ 3517 h 13817"/>
                <a:gd name="connsiteX1" fmla="*/ 4260 w 11387"/>
                <a:gd name="connsiteY1" fmla="*/ 13817 h 13817"/>
                <a:gd name="connsiteX2" fmla="*/ 11387 w 11387"/>
                <a:gd name="connsiteY2" fmla="*/ 7929 h 13817"/>
                <a:gd name="connsiteX3" fmla="*/ 6553 w 11387"/>
                <a:gd name="connsiteY3" fmla="*/ 0 h 13817"/>
                <a:gd name="connsiteX4" fmla="*/ 0 w 11387"/>
                <a:gd name="connsiteY4" fmla="*/ 3517 h 13817"/>
                <a:gd name="connsiteX0" fmla="*/ 0 w 8571"/>
                <a:gd name="connsiteY0" fmla="*/ 3517 h 16495"/>
                <a:gd name="connsiteX1" fmla="*/ 4260 w 8571"/>
                <a:gd name="connsiteY1" fmla="*/ 13817 h 16495"/>
                <a:gd name="connsiteX2" fmla="*/ 8571 w 8571"/>
                <a:gd name="connsiteY2" fmla="*/ 16495 h 16495"/>
                <a:gd name="connsiteX3" fmla="*/ 6553 w 8571"/>
                <a:gd name="connsiteY3" fmla="*/ 0 h 16495"/>
                <a:gd name="connsiteX4" fmla="*/ 0 w 8571"/>
                <a:gd name="connsiteY4" fmla="*/ 3517 h 16495"/>
                <a:gd name="connsiteX0" fmla="*/ 0 w 10000"/>
                <a:gd name="connsiteY0" fmla="*/ 2440 h 10308"/>
                <a:gd name="connsiteX1" fmla="*/ 4970 w 10000"/>
                <a:gd name="connsiteY1" fmla="*/ 8684 h 10308"/>
                <a:gd name="connsiteX2" fmla="*/ 10000 w 10000"/>
                <a:gd name="connsiteY2" fmla="*/ 10308 h 10308"/>
                <a:gd name="connsiteX3" fmla="*/ 9544 w 10000"/>
                <a:gd name="connsiteY3" fmla="*/ 0 h 10308"/>
                <a:gd name="connsiteX4" fmla="*/ 7646 w 10000"/>
                <a:gd name="connsiteY4" fmla="*/ 308 h 10308"/>
                <a:gd name="connsiteX5" fmla="*/ 0 w 10000"/>
                <a:gd name="connsiteY5" fmla="*/ 2440 h 10308"/>
                <a:gd name="connsiteX0" fmla="*/ 0 w 10308"/>
                <a:gd name="connsiteY0" fmla="*/ 2440 h 8684"/>
                <a:gd name="connsiteX1" fmla="*/ 4970 w 10308"/>
                <a:gd name="connsiteY1" fmla="*/ 8684 h 8684"/>
                <a:gd name="connsiteX2" fmla="*/ 10308 w 10308"/>
                <a:gd name="connsiteY2" fmla="*/ 4434 h 8684"/>
                <a:gd name="connsiteX3" fmla="*/ 9544 w 10308"/>
                <a:gd name="connsiteY3" fmla="*/ 0 h 8684"/>
                <a:gd name="connsiteX4" fmla="*/ 7646 w 10308"/>
                <a:gd name="connsiteY4" fmla="*/ 308 h 8684"/>
                <a:gd name="connsiteX5" fmla="*/ 0 w 10308"/>
                <a:gd name="connsiteY5" fmla="*/ 2440 h 8684"/>
                <a:gd name="connsiteX0" fmla="*/ 0 w 10000"/>
                <a:gd name="connsiteY0" fmla="*/ 2810 h 10000"/>
                <a:gd name="connsiteX1" fmla="*/ 4821 w 10000"/>
                <a:gd name="connsiteY1" fmla="*/ 10000 h 10000"/>
                <a:gd name="connsiteX2" fmla="*/ 10000 w 10000"/>
                <a:gd name="connsiteY2" fmla="*/ 5106 h 10000"/>
                <a:gd name="connsiteX3" fmla="*/ 9259 w 10000"/>
                <a:gd name="connsiteY3" fmla="*/ 0 h 10000"/>
                <a:gd name="connsiteX4" fmla="*/ 7418 w 10000"/>
                <a:gd name="connsiteY4" fmla="*/ 355 h 10000"/>
                <a:gd name="connsiteX5" fmla="*/ 0 w 10000"/>
                <a:gd name="connsiteY5" fmla="*/ 2810 h 10000"/>
                <a:gd name="connsiteX0" fmla="*/ 0 w 10000"/>
                <a:gd name="connsiteY0" fmla="*/ 2810 h 5106"/>
                <a:gd name="connsiteX1" fmla="*/ 5219 w 10000"/>
                <a:gd name="connsiteY1" fmla="*/ 4314 h 5106"/>
                <a:gd name="connsiteX2" fmla="*/ 10000 w 10000"/>
                <a:gd name="connsiteY2" fmla="*/ 5106 h 5106"/>
                <a:gd name="connsiteX3" fmla="*/ 9259 w 10000"/>
                <a:gd name="connsiteY3" fmla="*/ 0 h 5106"/>
                <a:gd name="connsiteX4" fmla="*/ 7418 w 10000"/>
                <a:gd name="connsiteY4" fmla="*/ 355 h 5106"/>
                <a:gd name="connsiteX5" fmla="*/ 0 w 10000"/>
                <a:gd name="connsiteY5" fmla="*/ 2810 h 5106"/>
                <a:gd name="connsiteX0" fmla="*/ 0 w 10000"/>
                <a:gd name="connsiteY0" fmla="*/ 5503 h 12097"/>
                <a:gd name="connsiteX1" fmla="*/ 2031 w 10000"/>
                <a:gd name="connsiteY1" fmla="*/ 12097 h 12097"/>
                <a:gd name="connsiteX2" fmla="*/ 10000 w 10000"/>
                <a:gd name="connsiteY2" fmla="*/ 10000 h 12097"/>
                <a:gd name="connsiteX3" fmla="*/ 9259 w 10000"/>
                <a:gd name="connsiteY3" fmla="*/ 0 h 12097"/>
                <a:gd name="connsiteX4" fmla="*/ 7418 w 10000"/>
                <a:gd name="connsiteY4" fmla="*/ 695 h 12097"/>
                <a:gd name="connsiteX5" fmla="*/ 0 w 10000"/>
                <a:gd name="connsiteY5" fmla="*/ 5503 h 12097"/>
                <a:gd name="connsiteX0" fmla="*/ 0 w 10000"/>
                <a:gd name="connsiteY0" fmla="*/ 5695 h 12289"/>
                <a:gd name="connsiteX1" fmla="*/ 2031 w 10000"/>
                <a:gd name="connsiteY1" fmla="*/ 12289 h 12289"/>
                <a:gd name="connsiteX2" fmla="*/ 10000 w 10000"/>
                <a:gd name="connsiteY2" fmla="*/ 10192 h 12289"/>
                <a:gd name="connsiteX3" fmla="*/ 8960 w 10000"/>
                <a:gd name="connsiteY3" fmla="*/ 0 h 12289"/>
                <a:gd name="connsiteX4" fmla="*/ 7418 w 10000"/>
                <a:gd name="connsiteY4" fmla="*/ 887 h 12289"/>
                <a:gd name="connsiteX5" fmla="*/ 0 w 10000"/>
                <a:gd name="connsiteY5" fmla="*/ 5695 h 12289"/>
                <a:gd name="connsiteX0" fmla="*/ 0 w 10000"/>
                <a:gd name="connsiteY0" fmla="*/ 5695 h 12289"/>
                <a:gd name="connsiteX1" fmla="*/ 2031 w 10000"/>
                <a:gd name="connsiteY1" fmla="*/ 12289 h 12289"/>
                <a:gd name="connsiteX2" fmla="*/ 10000 w 10000"/>
                <a:gd name="connsiteY2" fmla="*/ 10192 h 12289"/>
                <a:gd name="connsiteX3" fmla="*/ 9060 w 10000"/>
                <a:gd name="connsiteY3" fmla="*/ 0 h 12289"/>
                <a:gd name="connsiteX4" fmla="*/ 7418 w 10000"/>
                <a:gd name="connsiteY4" fmla="*/ 887 h 12289"/>
                <a:gd name="connsiteX5" fmla="*/ 0 w 10000"/>
                <a:gd name="connsiteY5" fmla="*/ 5695 h 12289"/>
                <a:gd name="connsiteX0" fmla="*/ 0 w 10000"/>
                <a:gd name="connsiteY0" fmla="*/ 5695 h 12289"/>
                <a:gd name="connsiteX1" fmla="*/ 2031 w 10000"/>
                <a:gd name="connsiteY1" fmla="*/ 12289 h 12289"/>
                <a:gd name="connsiteX2" fmla="*/ 10000 w 10000"/>
                <a:gd name="connsiteY2" fmla="*/ 10192 h 12289"/>
                <a:gd name="connsiteX3" fmla="*/ 9060 w 10000"/>
                <a:gd name="connsiteY3" fmla="*/ 0 h 12289"/>
                <a:gd name="connsiteX4" fmla="*/ 7418 w 10000"/>
                <a:gd name="connsiteY4" fmla="*/ 887 h 12289"/>
                <a:gd name="connsiteX5" fmla="*/ 0 w 10000"/>
                <a:gd name="connsiteY5" fmla="*/ 5695 h 12289"/>
                <a:gd name="connsiteX0" fmla="*/ 0 w 10000"/>
                <a:gd name="connsiteY0" fmla="*/ 5695 h 12289"/>
                <a:gd name="connsiteX1" fmla="*/ 2031 w 10000"/>
                <a:gd name="connsiteY1" fmla="*/ 12289 h 12289"/>
                <a:gd name="connsiteX2" fmla="*/ 10000 w 10000"/>
                <a:gd name="connsiteY2" fmla="*/ 10000 h 12289"/>
                <a:gd name="connsiteX3" fmla="*/ 9060 w 10000"/>
                <a:gd name="connsiteY3" fmla="*/ 0 h 12289"/>
                <a:gd name="connsiteX4" fmla="*/ 7418 w 10000"/>
                <a:gd name="connsiteY4" fmla="*/ 887 h 12289"/>
                <a:gd name="connsiteX5" fmla="*/ 0 w 10000"/>
                <a:gd name="connsiteY5" fmla="*/ 5695 h 12289"/>
                <a:gd name="connsiteX0" fmla="*/ 0 w 15989"/>
                <a:gd name="connsiteY0" fmla="*/ 5695 h 12484"/>
                <a:gd name="connsiteX1" fmla="*/ 2031 w 15989"/>
                <a:gd name="connsiteY1" fmla="*/ 12289 h 12484"/>
                <a:gd name="connsiteX2" fmla="*/ 15989 w 15989"/>
                <a:gd name="connsiteY2" fmla="*/ 12484 h 12484"/>
                <a:gd name="connsiteX3" fmla="*/ 9060 w 15989"/>
                <a:gd name="connsiteY3" fmla="*/ 0 h 12484"/>
                <a:gd name="connsiteX4" fmla="*/ 7418 w 15989"/>
                <a:gd name="connsiteY4" fmla="*/ 887 h 12484"/>
                <a:gd name="connsiteX5" fmla="*/ 0 w 15989"/>
                <a:gd name="connsiteY5" fmla="*/ 5695 h 12484"/>
                <a:gd name="connsiteX0" fmla="*/ 0 w 15989"/>
                <a:gd name="connsiteY0" fmla="*/ 5695 h 12484"/>
                <a:gd name="connsiteX1" fmla="*/ 2031 w 15989"/>
                <a:gd name="connsiteY1" fmla="*/ 12289 h 12484"/>
                <a:gd name="connsiteX2" fmla="*/ 15989 w 15989"/>
                <a:gd name="connsiteY2" fmla="*/ 12484 h 12484"/>
                <a:gd name="connsiteX3" fmla="*/ 9060 w 15989"/>
                <a:gd name="connsiteY3" fmla="*/ 0 h 12484"/>
                <a:gd name="connsiteX4" fmla="*/ 7418 w 15989"/>
                <a:gd name="connsiteY4" fmla="*/ 887 h 12484"/>
                <a:gd name="connsiteX5" fmla="*/ 0 w 15989"/>
                <a:gd name="connsiteY5" fmla="*/ 5695 h 12484"/>
                <a:gd name="connsiteX0" fmla="*/ 0 w 15989"/>
                <a:gd name="connsiteY0" fmla="*/ 11978 h 18767"/>
                <a:gd name="connsiteX1" fmla="*/ 2031 w 15989"/>
                <a:gd name="connsiteY1" fmla="*/ 18572 h 18767"/>
                <a:gd name="connsiteX2" fmla="*/ 15989 w 15989"/>
                <a:gd name="connsiteY2" fmla="*/ 18767 h 18767"/>
                <a:gd name="connsiteX3" fmla="*/ 9818 w 15989"/>
                <a:gd name="connsiteY3" fmla="*/ 0 h 18767"/>
                <a:gd name="connsiteX4" fmla="*/ 7418 w 15989"/>
                <a:gd name="connsiteY4" fmla="*/ 7170 h 18767"/>
                <a:gd name="connsiteX5" fmla="*/ 0 w 15989"/>
                <a:gd name="connsiteY5" fmla="*/ 11978 h 18767"/>
                <a:gd name="connsiteX0" fmla="*/ 0 w 15989"/>
                <a:gd name="connsiteY0" fmla="*/ 11978 h 18767"/>
                <a:gd name="connsiteX1" fmla="*/ 2031 w 15989"/>
                <a:gd name="connsiteY1" fmla="*/ 18572 h 18767"/>
                <a:gd name="connsiteX2" fmla="*/ 15989 w 15989"/>
                <a:gd name="connsiteY2" fmla="*/ 18767 h 18767"/>
                <a:gd name="connsiteX3" fmla="*/ 9818 w 15989"/>
                <a:gd name="connsiteY3" fmla="*/ 0 h 18767"/>
                <a:gd name="connsiteX4" fmla="*/ 6357 w 15989"/>
                <a:gd name="connsiteY4" fmla="*/ 1325 h 18767"/>
                <a:gd name="connsiteX5" fmla="*/ 0 w 15989"/>
                <a:gd name="connsiteY5" fmla="*/ 11978 h 18767"/>
                <a:gd name="connsiteX0" fmla="*/ 0 w 15989"/>
                <a:gd name="connsiteY0" fmla="*/ 11978 h 18767"/>
                <a:gd name="connsiteX1" fmla="*/ 2031 w 15989"/>
                <a:gd name="connsiteY1" fmla="*/ 18572 h 18767"/>
                <a:gd name="connsiteX2" fmla="*/ 15989 w 15989"/>
                <a:gd name="connsiteY2" fmla="*/ 18767 h 18767"/>
                <a:gd name="connsiteX3" fmla="*/ 9818 w 15989"/>
                <a:gd name="connsiteY3" fmla="*/ 0 h 18767"/>
                <a:gd name="connsiteX4" fmla="*/ 6357 w 15989"/>
                <a:gd name="connsiteY4" fmla="*/ 1325 h 18767"/>
                <a:gd name="connsiteX5" fmla="*/ 1071 w 15989"/>
                <a:gd name="connsiteY5" fmla="*/ 2095 h 18767"/>
                <a:gd name="connsiteX6" fmla="*/ 0 w 15989"/>
                <a:gd name="connsiteY6" fmla="*/ 11978 h 18767"/>
                <a:gd name="connsiteX0" fmla="*/ 1507 w 17496"/>
                <a:gd name="connsiteY0" fmla="*/ 11978 h 18767"/>
                <a:gd name="connsiteX1" fmla="*/ 3538 w 17496"/>
                <a:gd name="connsiteY1" fmla="*/ 18572 h 18767"/>
                <a:gd name="connsiteX2" fmla="*/ 17496 w 17496"/>
                <a:gd name="connsiteY2" fmla="*/ 18767 h 18767"/>
                <a:gd name="connsiteX3" fmla="*/ 11325 w 17496"/>
                <a:gd name="connsiteY3" fmla="*/ 0 h 18767"/>
                <a:gd name="connsiteX4" fmla="*/ 7864 w 17496"/>
                <a:gd name="connsiteY4" fmla="*/ 1325 h 18767"/>
                <a:gd name="connsiteX5" fmla="*/ 2578 w 17496"/>
                <a:gd name="connsiteY5" fmla="*/ 2095 h 18767"/>
                <a:gd name="connsiteX6" fmla="*/ 0 w 17496"/>
                <a:gd name="connsiteY6" fmla="*/ 2679 h 18767"/>
                <a:gd name="connsiteX7" fmla="*/ 1507 w 17496"/>
                <a:gd name="connsiteY7" fmla="*/ 11978 h 18767"/>
                <a:gd name="connsiteX0" fmla="*/ 2670 w 18659"/>
                <a:gd name="connsiteY0" fmla="*/ 11978 h 18767"/>
                <a:gd name="connsiteX1" fmla="*/ 4701 w 18659"/>
                <a:gd name="connsiteY1" fmla="*/ 18572 h 18767"/>
                <a:gd name="connsiteX2" fmla="*/ 18659 w 18659"/>
                <a:gd name="connsiteY2" fmla="*/ 18767 h 18767"/>
                <a:gd name="connsiteX3" fmla="*/ 12488 w 18659"/>
                <a:gd name="connsiteY3" fmla="*/ 0 h 18767"/>
                <a:gd name="connsiteX4" fmla="*/ 9027 w 18659"/>
                <a:gd name="connsiteY4" fmla="*/ 1325 h 18767"/>
                <a:gd name="connsiteX5" fmla="*/ 3741 w 18659"/>
                <a:gd name="connsiteY5" fmla="*/ 2095 h 18767"/>
                <a:gd name="connsiteX6" fmla="*/ 1163 w 18659"/>
                <a:gd name="connsiteY6" fmla="*/ 2679 h 18767"/>
                <a:gd name="connsiteX7" fmla="*/ 26 w 18659"/>
                <a:gd name="connsiteY7" fmla="*/ 4433 h 18767"/>
                <a:gd name="connsiteX8" fmla="*/ 2670 w 18659"/>
                <a:gd name="connsiteY8" fmla="*/ 11978 h 18767"/>
                <a:gd name="connsiteX0" fmla="*/ 2670 w 18659"/>
                <a:gd name="connsiteY0" fmla="*/ 11978 h 18767"/>
                <a:gd name="connsiteX1" fmla="*/ 4701 w 18659"/>
                <a:gd name="connsiteY1" fmla="*/ 18572 h 18767"/>
                <a:gd name="connsiteX2" fmla="*/ 18659 w 18659"/>
                <a:gd name="connsiteY2" fmla="*/ 18767 h 18767"/>
                <a:gd name="connsiteX3" fmla="*/ 12488 w 18659"/>
                <a:gd name="connsiteY3" fmla="*/ 0 h 18767"/>
                <a:gd name="connsiteX4" fmla="*/ 9027 w 18659"/>
                <a:gd name="connsiteY4" fmla="*/ 1325 h 18767"/>
                <a:gd name="connsiteX5" fmla="*/ 3741 w 18659"/>
                <a:gd name="connsiteY5" fmla="*/ 2095 h 18767"/>
                <a:gd name="connsiteX6" fmla="*/ 1163 w 18659"/>
                <a:gd name="connsiteY6" fmla="*/ 2679 h 18767"/>
                <a:gd name="connsiteX7" fmla="*/ 26 w 18659"/>
                <a:gd name="connsiteY7" fmla="*/ 4433 h 18767"/>
                <a:gd name="connsiteX8" fmla="*/ 2670 w 18659"/>
                <a:gd name="connsiteY8" fmla="*/ 11978 h 18767"/>
                <a:gd name="connsiteX0" fmla="*/ 2670 w 18659"/>
                <a:gd name="connsiteY0" fmla="*/ 11978 h 18767"/>
                <a:gd name="connsiteX1" fmla="*/ 4701 w 18659"/>
                <a:gd name="connsiteY1" fmla="*/ 18572 h 18767"/>
                <a:gd name="connsiteX2" fmla="*/ 18659 w 18659"/>
                <a:gd name="connsiteY2" fmla="*/ 18767 h 18767"/>
                <a:gd name="connsiteX3" fmla="*/ 12488 w 18659"/>
                <a:gd name="connsiteY3" fmla="*/ 0 h 18767"/>
                <a:gd name="connsiteX4" fmla="*/ 9027 w 18659"/>
                <a:gd name="connsiteY4" fmla="*/ 1325 h 18767"/>
                <a:gd name="connsiteX5" fmla="*/ 3741 w 18659"/>
                <a:gd name="connsiteY5" fmla="*/ 2095 h 18767"/>
                <a:gd name="connsiteX6" fmla="*/ 1163 w 18659"/>
                <a:gd name="connsiteY6" fmla="*/ 2679 h 18767"/>
                <a:gd name="connsiteX7" fmla="*/ 26 w 18659"/>
                <a:gd name="connsiteY7" fmla="*/ 4433 h 18767"/>
                <a:gd name="connsiteX8" fmla="*/ 2670 w 18659"/>
                <a:gd name="connsiteY8" fmla="*/ 11978 h 18767"/>
                <a:gd name="connsiteX0" fmla="*/ 2644 w 18633"/>
                <a:gd name="connsiteY0" fmla="*/ 11978 h 18767"/>
                <a:gd name="connsiteX1" fmla="*/ 4675 w 18633"/>
                <a:gd name="connsiteY1" fmla="*/ 18572 h 18767"/>
                <a:gd name="connsiteX2" fmla="*/ 18633 w 18633"/>
                <a:gd name="connsiteY2" fmla="*/ 18767 h 18767"/>
                <a:gd name="connsiteX3" fmla="*/ 12462 w 18633"/>
                <a:gd name="connsiteY3" fmla="*/ 0 h 18767"/>
                <a:gd name="connsiteX4" fmla="*/ 9001 w 18633"/>
                <a:gd name="connsiteY4" fmla="*/ 1325 h 18767"/>
                <a:gd name="connsiteX5" fmla="*/ 3715 w 18633"/>
                <a:gd name="connsiteY5" fmla="*/ 2095 h 18767"/>
                <a:gd name="connsiteX6" fmla="*/ 1137 w 18633"/>
                <a:gd name="connsiteY6" fmla="*/ 2679 h 18767"/>
                <a:gd name="connsiteX7" fmla="*/ 0 w 18633"/>
                <a:gd name="connsiteY7" fmla="*/ 4433 h 18767"/>
                <a:gd name="connsiteX8" fmla="*/ 2644 w 18633"/>
                <a:gd name="connsiteY8" fmla="*/ 11978 h 18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633" h="18767">
                  <a:moveTo>
                    <a:pt x="2644" y="11978"/>
                  </a:moveTo>
                  <a:lnTo>
                    <a:pt x="4675" y="18572"/>
                  </a:lnTo>
                  <a:lnTo>
                    <a:pt x="18633" y="18767"/>
                  </a:lnTo>
                  <a:lnTo>
                    <a:pt x="12462" y="0"/>
                  </a:lnTo>
                  <a:lnTo>
                    <a:pt x="9001" y="1325"/>
                  </a:lnTo>
                  <a:lnTo>
                    <a:pt x="3715" y="2095"/>
                  </a:lnTo>
                  <a:lnTo>
                    <a:pt x="1137" y="2679"/>
                  </a:lnTo>
                  <a:lnTo>
                    <a:pt x="0" y="4433"/>
                  </a:lnTo>
                  <a:lnTo>
                    <a:pt x="2644" y="11978"/>
                  </a:lnTo>
                  <a:close/>
                </a:path>
              </a:pathLst>
            </a:custGeom>
            <a:solidFill>
              <a:schemeClr val="accent1">
                <a:lumMod val="20000"/>
                <a:lumOff val="80000"/>
              </a:schemeClr>
            </a:solidFill>
            <a:ln w="9525">
              <a:solidFill>
                <a:srgbClr val="000000"/>
              </a:solidFill>
              <a:round/>
              <a:headEnd/>
              <a:tailEnd/>
            </a:ln>
          </p:spPr>
          <p:txBody>
            <a:bodyPr lIns="74295" tIns="8891" rIns="74295" bIns="889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40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480" name="Text Box 125"/>
            <p:cNvSpPr txBox="1">
              <a:spLocks noChangeArrowheads="1"/>
            </p:cNvSpPr>
            <p:nvPr/>
          </p:nvSpPr>
          <p:spPr bwMode="auto">
            <a:xfrm>
              <a:off x="5527682" y="2301524"/>
              <a:ext cx="320675" cy="923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ctr" anchorCtr="1">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ctr" defTabSz="914400" rtl="0" eaLnBrk="1" fontAlgn="auto" latinLnBrk="0" hangingPunct="1">
                <a:lnSpc>
                  <a:spcPct val="100000"/>
                </a:lnSpc>
                <a:spcBef>
                  <a:spcPct val="50000"/>
                </a:spcBef>
                <a:spcAft>
                  <a:spcPts val="0"/>
                </a:spcAft>
                <a:buClrTx/>
                <a:buSzTx/>
                <a:buFontTx/>
                <a:buNone/>
                <a:tabLst/>
                <a:defRPr/>
              </a:pPr>
              <a:r>
                <a:rPr kumimoji="1" lang="ja-JP" altLang="en-US" sz="3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森ノ宮</a:t>
              </a:r>
              <a:br>
                <a:rPr kumimoji="1" lang="ja-JP" altLang="en-US" sz="3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br>
              <a:r>
                <a:rPr kumimoji="1" lang="ja-JP" altLang="en-US" sz="3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医療大学</a:t>
              </a:r>
            </a:p>
          </p:txBody>
        </p:sp>
        <p:sp>
          <p:nvSpPr>
            <p:cNvPr id="481" name="Text Box 125"/>
            <p:cNvSpPr txBox="1">
              <a:spLocks noChangeArrowheads="1"/>
            </p:cNvSpPr>
            <p:nvPr/>
          </p:nvSpPr>
          <p:spPr bwMode="auto">
            <a:xfrm>
              <a:off x="5722944" y="2622198"/>
              <a:ext cx="322263" cy="923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ctr" anchorCtr="1">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ctr" defTabSz="914400" rtl="0" eaLnBrk="1" fontAlgn="auto" latinLnBrk="0" hangingPunct="1">
                <a:lnSpc>
                  <a:spcPct val="100000"/>
                </a:lnSpc>
                <a:spcBef>
                  <a:spcPct val="50000"/>
                </a:spcBef>
                <a:spcAft>
                  <a:spcPts val="0"/>
                </a:spcAft>
                <a:buClrTx/>
                <a:buSzTx/>
                <a:buFontTx/>
                <a:buNone/>
                <a:tabLst/>
                <a:defRPr/>
              </a:pPr>
              <a:r>
                <a:rPr kumimoji="1" lang="ja-JP" altLang="en-US" sz="3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森ノ宮</a:t>
              </a:r>
              <a:br>
                <a:rPr kumimoji="1" lang="ja-JP" altLang="en-US" sz="3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br>
              <a:r>
                <a:rPr kumimoji="1" lang="ja-JP" altLang="en-US" sz="3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医療大学</a:t>
              </a:r>
            </a:p>
          </p:txBody>
        </p:sp>
        <p:sp>
          <p:nvSpPr>
            <p:cNvPr id="482" name="Freeform 9" descr="5%"/>
            <p:cNvSpPr>
              <a:spLocks/>
            </p:cNvSpPr>
            <p:nvPr/>
          </p:nvSpPr>
          <p:spPr bwMode="auto">
            <a:xfrm>
              <a:off x="6145213" y="3279559"/>
              <a:ext cx="482600" cy="403225"/>
            </a:xfrm>
            <a:custGeom>
              <a:avLst/>
              <a:gdLst>
                <a:gd name="T0" fmla="*/ 0 w 10683"/>
                <a:gd name="T1" fmla="*/ 2147483646 h 10737"/>
                <a:gd name="T2" fmla="*/ 2147483646 w 10683"/>
                <a:gd name="T3" fmla="*/ 2147483646 h 10737"/>
                <a:gd name="T4" fmla="*/ 2147483646 w 10683"/>
                <a:gd name="T5" fmla="*/ 2147483646 h 10737"/>
                <a:gd name="T6" fmla="*/ 2147483646 w 10683"/>
                <a:gd name="T7" fmla="*/ 0 h 10737"/>
                <a:gd name="T8" fmla="*/ 0 w 10683"/>
                <a:gd name="T9" fmla="*/ 2147483646 h 1073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683" h="10737">
                  <a:moveTo>
                    <a:pt x="0" y="5148"/>
                  </a:moveTo>
                  <a:lnTo>
                    <a:pt x="3092" y="10737"/>
                  </a:lnTo>
                  <a:lnTo>
                    <a:pt x="10683" y="5547"/>
                  </a:lnTo>
                  <a:lnTo>
                    <a:pt x="7676" y="0"/>
                  </a:lnTo>
                  <a:lnTo>
                    <a:pt x="0" y="5148"/>
                  </a:lnTo>
                  <a:close/>
                </a:path>
              </a:pathLst>
            </a:custGeom>
            <a:solidFill>
              <a:srgbClr val="DEEBF7"/>
            </a:solidFill>
            <a:ln w="9525">
              <a:solidFill>
                <a:schemeClr val="tx1"/>
              </a:solidFill>
              <a:prstDash val="solid"/>
              <a:round/>
              <a:headEnd/>
              <a:tailEnd/>
            </a:ln>
          </p:spPr>
          <p:txBody>
            <a:bodyPr lIns="74295" tIns="8891" rIns="74295" bIns="889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40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483" name="Text Box 147"/>
            <p:cNvSpPr txBox="1">
              <a:spLocks noChangeArrowheads="1"/>
            </p:cNvSpPr>
            <p:nvPr/>
          </p:nvSpPr>
          <p:spPr bwMode="auto">
            <a:xfrm>
              <a:off x="6997703" y="3032395"/>
              <a:ext cx="317500" cy="307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ctr" defTabSz="914400" rtl="0" eaLnBrk="1" fontAlgn="auto" latinLnBrk="0" hangingPunct="1">
                <a:lnSpc>
                  <a:spcPct val="100000"/>
                </a:lnSpc>
                <a:spcBef>
                  <a:spcPct val="50000"/>
                </a:spcBef>
                <a:spcAft>
                  <a:spcPts val="0"/>
                </a:spcAft>
                <a:buClrTx/>
                <a:buSzTx/>
                <a:buFontTx/>
                <a:buNone/>
                <a:tabLst/>
                <a:defRPr/>
              </a:pPr>
              <a:r>
                <a:rPr kumimoji="1" lang="ja-JP" altLang="en-US" sz="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上田学園</a:t>
              </a:r>
              <a:endParaRPr kumimoji="1" lang="en-US" altLang="ja-JP" sz="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484" name="Freeform 13" descr="ひし形 (枠のみ)"/>
            <p:cNvSpPr>
              <a:spLocks/>
            </p:cNvSpPr>
            <p:nvPr/>
          </p:nvSpPr>
          <p:spPr bwMode="auto">
            <a:xfrm>
              <a:off x="7987124" y="2529862"/>
              <a:ext cx="426633" cy="288522"/>
            </a:xfrm>
            <a:custGeom>
              <a:avLst/>
              <a:gdLst>
                <a:gd name="T0" fmla="*/ 2147483646 w 10989"/>
                <a:gd name="T1" fmla="*/ 0 h 10299"/>
                <a:gd name="T2" fmla="*/ 0 w 10989"/>
                <a:gd name="T3" fmla="*/ 2147483646 h 10299"/>
                <a:gd name="T4" fmla="*/ 2147483646 w 10989"/>
                <a:gd name="T5" fmla="*/ 2147483646 h 10299"/>
                <a:gd name="T6" fmla="*/ 2147483646 w 10989"/>
                <a:gd name="T7" fmla="*/ 2147483646 h 10299"/>
                <a:gd name="T8" fmla="*/ 2147483646 w 10989"/>
                <a:gd name="T9" fmla="*/ 2147483646 h 10299"/>
                <a:gd name="T10" fmla="*/ 2147483646 w 10989"/>
                <a:gd name="T11" fmla="*/ 2147483646 h 10299"/>
                <a:gd name="T12" fmla="*/ 2147483646 w 10989"/>
                <a:gd name="T13" fmla="*/ 0 h 10299"/>
                <a:gd name="T14" fmla="*/ 0 60000 65536"/>
                <a:gd name="T15" fmla="*/ 0 60000 65536"/>
                <a:gd name="T16" fmla="*/ 0 60000 65536"/>
                <a:gd name="T17" fmla="*/ 0 60000 65536"/>
                <a:gd name="T18" fmla="*/ 0 60000 65536"/>
                <a:gd name="T19" fmla="*/ 0 60000 65536"/>
                <a:gd name="T20" fmla="*/ 0 60000 65536"/>
                <a:gd name="connsiteX0" fmla="*/ 2034 w 11049"/>
                <a:gd name="connsiteY0" fmla="*/ 0 h 10299"/>
                <a:gd name="connsiteX1" fmla="*/ 0 w 11049"/>
                <a:gd name="connsiteY1" fmla="*/ 5275 h 10299"/>
                <a:gd name="connsiteX2" fmla="*/ 2719 w 11049"/>
                <a:gd name="connsiteY2" fmla="*/ 6321 h 10299"/>
                <a:gd name="connsiteX3" fmla="*/ 2723 w 11049"/>
                <a:gd name="connsiteY3" fmla="*/ 10299 h 10299"/>
                <a:gd name="connsiteX4" fmla="*/ 9776 w 11049"/>
                <a:gd name="connsiteY4" fmla="*/ 10131 h 10299"/>
                <a:gd name="connsiteX5" fmla="*/ 11049 w 11049"/>
                <a:gd name="connsiteY5" fmla="*/ 5025 h 10299"/>
                <a:gd name="connsiteX6" fmla="*/ 2034 w 11049"/>
                <a:gd name="connsiteY6" fmla="*/ 0 h 10299"/>
                <a:gd name="connsiteX0" fmla="*/ 2034 w 11049"/>
                <a:gd name="connsiteY0" fmla="*/ 0 h 10299"/>
                <a:gd name="connsiteX1" fmla="*/ 0 w 11049"/>
                <a:gd name="connsiteY1" fmla="*/ 5275 h 10299"/>
                <a:gd name="connsiteX2" fmla="*/ 2479 w 11049"/>
                <a:gd name="connsiteY2" fmla="*/ 6806 h 10299"/>
                <a:gd name="connsiteX3" fmla="*/ 2723 w 11049"/>
                <a:gd name="connsiteY3" fmla="*/ 10299 h 10299"/>
                <a:gd name="connsiteX4" fmla="*/ 9776 w 11049"/>
                <a:gd name="connsiteY4" fmla="*/ 10131 h 10299"/>
                <a:gd name="connsiteX5" fmla="*/ 11049 w 11049"/>
                <a:gd name="connsiteY5" fmla="*/ 5025 h 10299"/>
                <a:gd name="connsiteX6" fmla="*/ 2034 w 11049"/>
                <a:gd name="connsiteY6" fmla="*/ 0 h 10299"/>
                <a:gd name="connsiteX0" fmla="*/ 2034 w 11049"/>
                <a:gd name="connsiteY0" fmla="*/ 0 h 10218"/>
                <a:gd name="connsiteX1" fmla="*/ 0 w 11049"/>
                <a:gd name="connsiteY1" fmla="*/ 5275 h 10218"/>
                <a:gd name="connsiteX2" fmla="*/ 2479 w 11049"/>
                <a:gd name="connsiteY2" fmla="*/ 6806 h 10218"/>
                <a:gd name="connsiteX3" fmla="*/ 2243 w 11049"/>
                <a:gd name="connsiteY3" fmla="*/ 10218 h 10218"/>
                <a:gd name="connsiteX4" fmla="*/ 9776 w 11049"/>
                <a:gd name="connsiteY4" fmla="*/ 10131 h 10218"/>
                <a:gd name="connsiteX5" fmla="*/ 11049 w 11049"/>
                <a:gd name="connsiteY5" fmla="*/ 5025 h 10218"/>
                <a:gd name="connsiteX6" fmla="*/ 2034 w 11049"/>
                <a:gd name="connsiteY6" fmla="*/ 0 h 10218"/>
                <a:gd name="connsiteX0" fmla="*/ 1724 w 10739"/>
                <a:gd name="connsiteY0" fmla="*/ 0 h 10218"/>
                <a:gd name="connsiteX1" fmla="*/ 0 w 10739"/>
                <a:gd name="connsiteY1" fmla="*/ 5554 h 10218"/>
                <a:gd name="connsiteX2" fmla="*/ 2169 w 10739"/>
                <a:gd name="connsiteY2" fmla="*/ 6806 h 10218"/>
                <a:gd name="connsiteX3" fmla="*/ 1933 w 10739"/>
                <a:gd name="connsiteY3" fmla="*/ 10218 h 10218"/>
                <a:gd name="connsiteX4" fmla="*/ 9466 w 10739"/>
                <a:gd name="connsiteY4" fmla="*/ 10131 h 10218"/>
                <a:gd name="connsiteX5" fmla="*/ 10739 w 10739"/>
                <a:gd name="connsiteY5" fmla="*/ 5025 h 10218"/>
                <a:gd name="connsiteX6" fmla="*/ 1724 w 10739"/>
                <a:gd name="connsiteY6" fmla="*/ 0 h 10218"/>
                <a:gd name="connsiteX0" fmla="*/ 2447 w 10739"/>
                <a:gd name="connsiteY0" fmla="*/ 0 h 9800"/>
                <a:gd name="connsiteX1" fmla="*/ 0 w 10739"/>
                <a:gd name="connsiteY1" fmla="*/ 5136 h 9800"/>
                <a:gd name="connsiteX2" fmla="*/ 2169 w 10739"/>
                <a:gd name="connsiteY2" fmla="*/ 6388 h 9800"/>
                <a:gd name="connsiteX3" fmla="*/ 1933 w 10739"/>
                <a:gd name="connsiteY3" fmla="*/ 9800 h 9800"/>
                <a:gd name="connsiteX4" fmla="*/ 9466 w 10739"/>
                <a:gd name="connsiteY4" fmla="*/ 9713 h 9800"/>
                <a:gd name="connsiteX5" fmla="*/ 10739 w 10739"/>
                <a:gd name="connsiteY5" fmla="*/ 4607 h 9800"/>
                <a:gd name="connsiteX6" fmla="*/ 2447 w 10739"/>
                <a:gd name="connsiteY6" fmla="*/ 0 h 9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739" h="9800">
                  <a:moveTo>
                    <a:pt x="2447" y="0"/>
                  </a:moveTo>
                  <a:cubicBezTo>
                    <a:pt x="1769" y="1758"/>
                    <a:pt x="678" y="3378"/>
                    <a:pt x="0" y="5136"/>
                  </a:cubicBezTo>
                  <a:cubicBezTo>
                    <a:pt x="886" y="5673"/>
                    <a:pt x="1283" y="5851"/>
                    <a:pt x="2169" y="6388"/>
                  </a:cubicBezTo>
                  <a:cubicBezTo>
                    <a:pt x="2170" y="7772"/>
                    <a:pt x="1932" y="8415"/>
                    <a:pt x="1933" y="9800"/>
                  </a:cubicBezTo>
                  <a:lnTo>
                    <a:pt x="9466" y="9713"/>
                  </a:lnTo>
                  <a:lnTo>
                    <a:pt x="10739" y="4607"/>
                  </a:lnTo>
                  <a:lnTo>
                    <a:pt x="2447" y="0"/>
                  </a:lnTo>
                  <a:close/>
                </a:path>
              </a:pathLst>
            </a:custGeom>
            <a:solidFill>
              <a:schemeClr val="accent4">
                <a:lumMod val="20000"/>
                <a:lumOff val="80000"/>
              </a:schemeClr>
            </a:solidFill>
            <a:ln w="19050">
              <a:solidFill>
                <a:schemeClr val="tx1"/>
              </a:solidFill>
              <a:prstDash val="sysDot"/>
              <a:round/>
              <a:headEnd/>
              <a:tailEnd/>
            </a:ln>
          </p:spPr>
          <p:txBody>
            <a:bodyPr lIns="74295" tIns="8891" rIns="74295" bIns="889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40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485" name="Freeform 188"/>
            <p:cNvSpPr>
              <a:spLocks/>
            </p:cNvSpPr>
            <p:nvPr/>
          </p:nvSpPr>
          <p:spPr bwMode="auto">
            <a:xfrm>
              <a:off x="4044527" y="1511079"/>
              <a:ext cx="4753407" cy="3507883"/>
            </a:xfrm>
            <a:custGeom>
              <a:avLst/>
              <a:gdLst>
                <a:gd name="T0" fmla="*/ 0 w 35608"/>
                <a:gd name="T1" fmla="*/ 2147483646 h 15967"/>
                <a:gd name="T2" fmla="*/ 2147483646 w 35608"/>
                <a:gd name="T3" fmla="*/ 2147483646 h 15967"/>
                <a:gd name="T4" fmla="*/ 2147483646 w 35608"/>
                <a:gd name="T5" fmla="*/ 2147483646 h 15967"/>
                <a:gd name="T6" fmla="*/ 2147483646 w 35608"/>
                <a:gd name="T7" fmla="*/ 0 h 15967"/>
                <a:gd name="T8" fmla="*/ 2147483646 w 35608"/>
                <a:gd name="T9" fmla="*/ 2147483646 h 15967"/>
                <a:gd name="T10" fmla="*/ 2147483646 w 35608"/>
                <a:gd name="T11" fmla="*/ 2147483646 h 15967"/>
                <a:gd name="T12" fmla="*/ 2147483646 w 35608"/>
                <a:gd name="T13" fmla="*/ 2147483646 h 15967"/>
                <a:gd name="T14" fmla="*/ 2147483646 w 35608"/>
                <a:gd name="T15" fmla="*/ 2147483646 h 15967"/>
                <a:gd name="T16" fmla="*/ 2147483646 w 35608"/>
                <a:gd name="T17" fmla="*/ 2147483646 h 15967"/>
                <a:gd name="T18" fmla="*/ 2147483646 w 35608"/>
                <a:gd name="T19" fmla="*/ 2147483646 h 15967"/>
                <a:gd name="T20" fmla="*/ 2147483646 w 35608"/>
                <a:gd name="T21" fmla="*/ 2147483646 h 15967"/>
                <a:gd name="T22" fmla="*/ 2147483646 w 35608"/>
                <a:gd name="T23" fmla="*/ 2147483646 h 15967"/>
                <a:gd name="T24" fmla="*/ 2147483646 w 35608"/>
                <a:gd name="T25" fmla="*/ 2147483646 h 15967"/>
                <a:gd name="T26" fmla="*/ 2147483646 w 35608"/>
                <a:gd name="T27" fmla="*/ 2147483646 h 15967"/>
                <a:gd name="T28" fmla="*/ 2147483646 w 35608"/>
                <a:gd name="T29" fmla="*/ 2147483646 h 15967"/>
                <a:gd name="T30" fmla="*/ 2147483646 w 35608"/>
                <a:gd name="T31" fmla="*/ 2147483646 h 15967"/>
                <a:gd name="T32" fmla="*/ 2147483646 w 35608"/>
                <a:gd name="T33" fmla="*/ 2147483646 h 15967"/>
                <a:gd name="T34" fmla="*/ 2147483646 w 35608"/>
                <a:gd name="T35" fmla="*/ 2147483646 h 15967"/>
                <a:gd name="T36" fmla="*/ 2147483646 w 35608"/>
                <a:gd name="T37" fmla="*/ 2147483646 h 15967"/>
                <a:gd name="T38" fmla="*/ 2147483646 w 35608"/>
                <a:gd name="T39" fmla="*/ 2147483646 h 15967"/>
                <a:gd name="T40" fmla="*/ 2147483646 w 35608"/>
                <a:gd name="T41" fmla="*/ 2147483646 h 15967"/>
                <a:gd name="T42" fmla="*/ 2147483646 w 35608"/>
                <a:gd name="T43" fmla="*/ 2147483646 h 15967"/>
                <a:gd name="T44" fmla="*/ 2147483646 w 35608"/>
                <a:gd name="T45" fmla="*/ 2147483646 h 15967"/>
                <a:gd name="T46" fmla="*/ 2147483646 w 35608"/>
                <a:gd name="T47" fmla="*/ 2147483646 h 15967"/>
                <a:gd name="T48" fmla="*/ 2147483646 w 35608"/>
                <a:gd name="T49" fmla="*/ 2147483646 h 15967"/>
                <a:gd name="T50" fmla="*/ 2147483646 w 35608"/>
                <a:gd name="T51" fmla="*/ 2147483646 h 15967"/>
                <a:gd name="T52" fmla="*/ 2147483646 w 35608"/>
                <a:gd name="T53" fmla="*/ 2147483646 h 15967"/>
                <a:gd name="T54" fmla="*/ 2147483646 w 35608"/>
                <a:gd name="T55" fmla="*/ 2147483646 h 15967"/>
                <a:gd name="T56" fmla="*/ 2147483646 w 35608"/>
                <a:gd name="T57" fmla="*/ 2147483646 h 15967"/>
                <a:gd name="T58" fmla="*/ 0 w 35608"/>
                <a:gd name="T59" fmla="*/ 2147483646 h 15967"/>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connsiteX0" fmla="*/ 0 w 35608"/>
                <a:gd name="connsiteY0" fmla="*/ 1652 h 15967"/>
                <a:gd name="connsiteX1" fmla="*/ 5287 w 35608"/>
                <a:gd name="connsiteY1" fmla="*/ 939 h 15967"/>
                <a:gd name="connsiteX2" fmla="*/ 9496 w 35608"/>
                <a:gd name="connsiteY2" fmla="*/ 245 h 15967"/>
                <a:gd name="connsiteX3" fmla="*/ 14355 w 35608"/>
                <a:gd name="connsiteY3" fmla="*/ 0 h 15967"/>
                <a:gd name="connsiteX4" fmla="*/ 14657 w 35608"/>
                <a:gd name="connsiteY4" fmla="*/ 556 h 15967"/>
                <a:gd name="connsiteX5" fmla="*/ 8100 w 35608"/>
                <a:gd name="connsiteY5" fmla="*/ 1346 h 15967"/>
                <a:gd name="connsiteX6" fmla="*/ 7798 w 35608"/>
                <a:gd name="connsiteY6" fmla="*/ 1632 h 15967"/>
                <a:gd name="connsiteX7" fmla="*/ 7705 w 35608"/>
                <a:gd name="connsiteY7" fmla="*/ 1972 h 15967"/>
                <a:gd name="connsiteX8" fmla="*/ 7936 w 35608"/>
                <a:gd name="connsiteY8" fmla="*/ 2327 h 15967"/>
                <a:gd name="connsiteX9" fmla="*/ 9403 w 35608"/>
                <a:gd name="connsiteY9" fmla="*/ 3795 h 15967"/>
                <a:gd name="connsiteX10" fmla="*/ 13189 w 35608"/>
                <a:gd name="connsiteY10" fmla="*/ 2610 h 15967"/>
                <a:gd name="connsiteX11" fmla="*/ 16785 w 35608"/>
                <a:gd name="connsiteY11" fmla="*/ 5835 h 15967"/>
                <a:gd name="connsiteX12" fmla="*/ 20925 w 35608"/>
                <a:gd name="connsiteY12" fmla="*/ 5873 h 15967"/>
                <a:gd name="connsiteX13" fmla="*/ 17861 w 35608"/>
                <a:gd name="connsiteY13" fmla="*/ 2948 h 15967"/>
                <a:gd name="connsiteX14" fmla="*/ 22750 w 35608"/>
                <a:gd name="connsiteY14" fmla="*/ 2543 h 15967"/>
                <a:gd name="connsiteX15" fmla="*/ 22796 w 35608"/>
                <a:gd name="connsiteY15" fmla="*/ 747 h 15967"/>
                <a:gd name="connsiteX16" fmla="*/ 34562 w 35608"/>
                <a:gd name="connsiteY16" fmla="*/ 4080 h 15967"/>
                <a:gd name="connsiteX17" fmla="*/ 35097 w 35608"/>
                <a:gd name="connsiteY17" fmla="*/ 4407 h 15967"/>
                <a:gd name="connsiteX18" fmla="*/ 35608 w 35608"/>
                <a:gd name="connsiteY18" fmla="*/ 4937 h 15967"/>
                <a:gd name="connsiteX19" fmla="*/ 35567 w 35608"/>
                <a:gd name="connsiteY19" fmla="*/ 5927 h 15967"/>
                <a:gd name="connsiteX20" fmla="*/ 25610 w 35608"/>
                <a:gd name="connsiteY20" fmla="*/ 5998 h 15967"/>
                <a:gd name="connsiteX21" fmla="*/ 14960 w 35608"/>
                <a:gd name="connsiteY21" fmla="*/ 15518 h 15967"/>
                <a:gd name="connsiteX22" fmla="*/ 14262 w 35608"/>
                <a:gd name="connsiteY22" fmla="*/ 14879 h 15967"/>
                <a:gd name="connsiteX23" fmla="*/ 10379 w 35608"/>
                <a:gd name="connsiteY23" fmla="*/ 15967 h 15967"/>
                <a:gd name="connsiteX24" fmla="*/ 5343 w 35608"/>
                <a:gd name="connsiteY24" fmla="*/ 11656 h 15967"/>
                <a:gd name="connsiteX25" fmla="*/ 3468 w 35608"/>
                <a:gd name="connsiteY25" fmla="*/ 12042 h 15967"/>
                <a:gd name="connsiteX26" fmla="*/ 112 w 35608"/>
                <a:gd name="connsiteY26" fmla="*/ 8829 h 15967"/>
                <a:gd name="connsiteX27" fmla="*/ 276 w 35608"/>
                <a:gd name="connsiteY27" fmla="*/ 7347 h 15967"/>
                <a:gd name="connsiteX28" fmla="*/ 6031 w 35608"/>
                <a:gd name="connsiteY28" fmla="*/ 7291 h 15967"/>
                <a:gd name="connsiteX29" fmla="*/ 0 w 35608"/>
                <a:gd name="connsiteY29" fmla="*/ 1652 h 15967"/>
                <a:gd name="connsiteX0" fmla="*/ 0 w 35608"/>
                <a:gd name="connsiteY0" fmla="*/ 1652 h 15967"/>
                <a:gd name="connsiteX1" fmla="*/ 5287 w 35608"/>
                <a:gd name="connsiteY1" fmla="*/ 939 h 15967"/>
                <a:gd name="connsiteX2" fmla="*/ 9496 w 35608"/>
                <a:gd name="connsiteY2" fmla="*/ 245 h 15967"/>
                <a:gd name="connsiteX3" fmla="*/ 14355 w 35608"/>
                <a:gd name="connsiteY3" fmla="*/ 0 h 15967"/>
                <a:gd name="connsiteX4" fmla="*/ 14657 w 35608"/>
                <a:gd name="connsiteY4" fmla="*/ 556 h 15967"/>
                <a:gd name="connsiteX5" fmla="*/ 8100 w 35608"/>
                <a:gd name="connsiteY5" fmla="*/ 1346 h 15967"/>
                <a:gd name="connsiteX6" fmla="*/ 7798 w 35608"/>
                <a:gd name="connsiteY6" fmla="*/ 1632 h 15967"/>
                <a:gd name="connsiteX7" fmla="*/ 7705 w 35608"/>
                <a:gd name="connsiteY7" fmla="*/ 1972 h 15967"/>
                <a:gd name="connsiteX8" fmla="*/ 7936 w 35608"/>
                <a:gd name="connsiteY8" fmla="*/ 2327 h 15967"/>
                <a:gd name="connsiteX9" fmla="*/ 9403 w 35608"/>
                <a:gd name="connsiteY9" fmla="*/ 3795 h 15967"/>
                <a:gd name="connsiteX10" fmla="*/ 13189 w 35608"/>
                <a:gd name="connsiteY10" fmla="*/ 2610 h 15967"/>
                <a:gd name="connsiteX11" fmla="*/ 16785 w 35608"/>
                <a:gd name="connsiteY11" fmla="*/ 5835 h 15967"/>
                <a:gd name="connsiteX12" fmla="*/ 20925 w 35608"/>
                <a:gd name="connsiteY12" fmla="*/ 5873 h 15967"/>
                <a:gd name="connsiteX13" fmla="*/ 17861 w 35608"/>
                <a:gd name="connsiteY13" fmla="*/ 2948 h 15967"/>
                <a:gd name="connsiteX14" fmla="*/ 22750 w 35608"/>
                <a:gd name="connsiteY14" fmla="*/ 2543 h 15967"/>
                <a:gd name="connsiteX15" fmla="*/ 22796 w 35608"/>
                <a:gd name="connsiteY15" fmla="*/ 747 h 15967"/>
                <a:gd name="connsiteX16" fmla="*/ 34562 w 35608"/>
                <a:gd name="connsiteY16" fmla="*/ 4080 h 15967"/>
                <a:gd name="connsiteX17" fmla="*/ 35097 w 35608"/>
                <a:gd name="connsiteY17" fmla="*/ 4407 h 15967"/>
                <a:gd name="connsiteX18" fmla="*/ 35608 w 35608"/>
                <a:gd name="connsiteY18" fmla="*/ 4937 h 15967"/>
                <a:gd name="connsiteX19" fmla="*/ 35567 w 35608"/>
                <a:gd name="connsiteY19" fmla="*/ 5927 h 15967"/>
                <a:gd name="connsiteX20" fmla="*/ 25610 w 35608"/>
                <a:gd name="connsiteY20" fmla="*/ 5998 h 15967"/>
                <a:gd name="connsiteX21" fmla="*/ 14960 w 35608"/>
                <a:gd name="connsiteY21" fmla="*/ 15518 h 15967"/>
                <a:gd name="connsiteX22" fmla="*/ 14262 w 35608"/>
                <a:gd name="connsiteY22" fmla="*/ 14879 h 15967"/>
                <a:gd name="connsiteX23" fmla="*/ 10379 w 35608"/>
                <a:gd name="connsiteY23" fmla="*/ 15967 h 15967"/>
                <a:gd name="connsiteX24" fmla="*/ 5055 w 35608"/>
                <a:gd name="connsiteY24" fmla="*/ 11454 h 15967"/>
                <a:gd name="connsiteX25" fmla="*/ 3468 w 35608"/>
                <a:gd name="connsiteY25" fmla="*/ 12042 h 15967"/>
                <a:gd name="connsiteX26" fmla="*/ 112 w 35608"/>
                <a:gd name="connsiteY26" fmla="*/ 8829 h 15967"/>
                <a:gd name="connsiteX27" fmla="*/ 276 w 35608"/>
                <a:gd name="connsiteY27" fmla="*/ 7347 h 15967"/>
                <a:gd name="connsiteX28" fmla="*/ 6031 w 35608"/>
                <a:gd name="connsiteY28" fmla="*/ 7291 h 15967"/>
                <a:gd name="connsiteX29" fmla="*/ 0 w 35608"/>
                <a:gd name="connsiteY29" fmla="*/ 1652 h 15967"/>
                <a:gd name="connsiteX0" fmla="*/ 0 w 35608"/>
                <a:gd name="connsiteY0" fmla="*/ 1652 h 15967"/>
                <a:gd name="connsiteX1" fmla="*/ 5287 w 35608"/>
                <a:gd name="connsiteY1" fmla="*/ 939 h 15967"/>
                <a:gd name="connsiteX2" fmla="*/ 9496 w 35608"/>
                <a:gd name="connsiteY2" fmla="*/ 245 h 15967"/>
                <a:gd name="connsiteX3" fmla="*/ 14355 w 35608"/>
                <a:gd name="connsiteY3" fmla="*/ 0 h 15967"/>
                <a:gd name="connsiteX4" fmla="*/ 14657 w 35608"/>
                <a:gd name="connsiteY4" fmla="*/ 556 h 15967"/>
                <a:gd name="connsiteX5" fmla="*/ 8100 w 35608"/>
                <a:gd name="connsiteY5" fmla="*/ 1346 h 15967"/>
                <a:gd name="connsiteX6" fmla="*/ 7798 w 35608"/>
                <a:gd name="connsiteY6" fmla="*/ 1632 h 15967"/>
                <a:gd name="connsiteX7" fmla="*/ 7705 w 35608"/>
                <a:gd name="connsiteY7" fmla="*/ 1972 h 15967"/>
                <a:gd name="connsiteX8" fmla="*/ 7936 w 35608"/>
                <a:gd name="connsiteY8" fmla="*/ 2327 h 15967"/>
                <a:gd name="connsiteX9" fmla="*/ 9403 w 35608"/>
                <a:gd name="connsiteY9" fmla="*/ 3795 h 15967"/>
                <a:gd name="connsiteX10" fmla="*/ 13189 w 35608"/>
                <a:gd name="connsiteY10" fmla="*/ 2610 h 15967"/>
                <a:gd name="connsiteX11" fmla="*/ 16785 w 35608"/>
                <a:gd name="connsiteY11" fmla="*/ 5835 h 15967"/>
                <a:gd name="connsiteX12" fmla="*/ 20925 w 35608"/>
                <a:gd name="connsiteY12" fmla="*/ 5873 h 15967"/>
                <a:gd name="connsiteX13" fmla="*/ 17861 w 35608"/>
                <a:gd name="connsiteY13" fmla="*/ 2948 h 15967"/>
                <a:gd name="connsiteX14" fmla="*/ 22750 w 35608"/>
                <a:gd name="connsiteY14" fmla="*/ 2543 h 15967"/>
                <a:gd name="connsiteX15" fmla="*/ 22796 w 35608"/>
                <a:gd name="connsiteY15" fmla="*/ 747 h 15967"/>
                <a:gd name="connsiteX16" fmla="*/ 34562 w 35608"/>
                <a:gd name="connsiteY16" fmla="*/ 4080 h 15967"/>
                <a:gd name="connsiteX17" fmla="*/ 35097 w 35608"/>
                <a:gd name="connsiteY17" fmla="*/ 4407 h 15967"/>
                <a:gd name="connsiteX18" fmla="*/ 35608 w 35608"/>
                <a:gd name="connsiteY18" fmla="*/ 4937 h 15967"/>
                <a:gd name="connsiteX19" fmla="*/ 35567 w 35608"/>
                <a:gd name="connsiteY19" fmla="*/ 5927 h 15967"/>
                <a:gd name="connsiteX20" fmla="*/ 25610 w 35608"/>
                <a:gd name="connsiteY20" fmla="*/ 5998 h 15967"/>
                <a:gd name="connsiteX21" fmla="*/ 14960 w 35608"/>
                <a:gd name="connsiteY21" fmla="*/ 15518 h 15967"/>
                <a:gd name="connsiteX22" fmla="*/ 14262 w 35608"/>
                <a:gd name="connsiteY22" fmla="*/ 14879 h 15967"/>
                <a:gd name="connsiteX23" fmla="*/ 10379 w 35608"/>
                <a:gd name="connsiteY23" fmla="*/ 15967 h 15967"/>
                <a:gd name="connsiteX24" fmla="*/ 5630 w 35608"/>
                <a:gd name="connsiteY24" fmla="*/ 11353 h 15967"/>
                <a:gd name="connsiteX25" fmla="*/ 3468 w 35608"/>
                <a:gd name="connsiteY25" fmla="*/ 12042 h 15967"/>
                <a:gd name="connsiteX26" fmla="*/ 112 w 35608"/>
                <a:gd name="connsiteY26" fmla="*/ 8829 h 15967"/>
                <a:gd name="connsiteX27" fmla="*/ 276 w 35608"/>
                <a:gd name="connsiteY27" fmla="*/ 7347 h 15967"/>
                <a:gd name="connsiteX28" fmla="*/ 6031 w 35608"/>
                <a:gd name="connsiteY28" fmla="*/ 7291 h 15967"/>
                <a:gd name="connsiteX29" fmla="*/ 0 w 35608"/>
                <a:gd name="connsiteY29" fmla="*/ 1652 h 15967"/>
                <a:gd name="connsiteX0" fmla="*/ 0 w 35608"/>
                <a:gd name="connsiteY0" fmla="*/ 1652 h 15731"/>
                <a:gd name="connsiteX1" fmla="*/ 5287 w 35608"/>
                <a:gd name="connsiteY1" fmla="*/ 939 h 15731"/>
                <a:gd name="connsiteX2" fmla="*/ 9496 w 35608"/>
                <a:gd name="connsiteY2" fmla="*/ 245 h 15731"/>
                <a:gd name="connsiteX3" fmla="*/ 14355 w 35608"/>
                <a:gd name="connsiteY3" fmla="*/ 0 h 15731"/>
                <a:gd name="connsiteX4" fmla="*/ 14657 w 35608"/>
                <a:gd name="connsiteY4" fmla="*/ 556 h 15731"/>
                <a:gd name="connsiteX5" fmla="*/ 8100 w 35608"/>
                <a:gd name="connsiteY5" fmla="*/ 1346 h 15731"/>
                <a:gd name="connsiteX6" fmla="*/ 7798 w 35608"/>
                <a:gd name="connsiteY6" fmla="*/ 1632 h 15731"/>
                <a:gd name="connsiteX7" fmla="*/ 7705 w 35608"/>
                <a:gd name="connsiteY7" fmla="*/ 1972 h 15731"/>
                <a:gd name="connsiteX8" fmla="*/ 7936 w 35608"/>
                <a:gd name="connsiteY8" fmla="*/ 2327 h 15731"/>
                <a:gd name="connsiteX9" fmla="*/ 9403 w 35608"/>
                <a:gd name="connsiteY9" fmla="*/ 3795 h 15731"/>
                <a:gd name="connsiteX10" fmla="*/ 13189 w 35608"/>
                <a:gd name="connsiteY10" fmla="*/ 2610 h 15731"/>
                <a:gd name="connsiteX11" fmla="*/ 16785 w 35608"/>
                <a:gd name="connsiteY11" fmla="*/ 5835 h 15731"/>
                <a:gd name="connsiteX12" fmla="*/ 20925 w 35608"/>
                <a:gd name="connsiteY12" fmla="*/ 5873 h 15731"/>
                <a:gd name="connsiteX13" fmla="*/ 17861 w 35608"/>
                <a:gd name="connsiteY13" fmla="*/ 2948 h 15731"/>
                <a:gd name="connsiteX14" fmla="*/ 22750 w 35608"/>
                <a:gd name="connsiteY14" fmla="*/ 2543 h 15731"/>
                <a:gd name="connsiteX15" fmla="*/ 22796 w 35608"/>
                <a:gd name="connsiteY15" fmla="*/ 747 h 15731"/>
                <a:gd name="connsiteX16" fmla="*/ 34562 w 35608"/>
                <a:gd name="connsiteY16" fmla="*/ 4080 h 15731"/>
                <a:gd name="connsiteX17" fmla="*/ 35097 w 35608"/>
                <a:gd name="connsiteY17" fmla="*/ 4407 h 15731"/>
                <a:gd name="connsiteX18" fmla="*/ 35608 w 35608"/>
                <a:gd name="connsiteY18" fmla="*/ 4937 h 15731"/>
                <a:gd name="connsiteX19" fmla="*/ 35567 w 35608"/>
                <a:gd name="connsiteY19" fmla="*/ 5927 h 15731"/>
                <a:gd name="connsiteX20" fmla="*/ 25610 w 35608"/>
                <a:gd name="connsiteY20" fmla="*/ 5998 h 15731"/>
                <a:gd name="connsiteX21" fmla="*/ 14960 w 35608"/>
                <a:gd name="connsiteY21" fmla="*/ 15518 h 15731"/>
                <a:gd name="connsiteX22" fmla="*/ 14262 w 35608"/>
                <a:gd name="connsiteY22" fmla="*/ 14879 h 15731"/>
                <a:gd name="connsiteX23" fmla="*/ 10552 w 35608"/>
                <a:gd name="connsiteY23" fmla="*/ 15731 h 15731"/>
                <a:gd name="connsiteX24" fmla="*/ 5630 w 35608"/>
                <a:gd name="connsiteY24" fmla="*/ 11353 h 15731"/>
                <a:gd name="connsiteX25" fmla="*/ 3468 w 35608"/>
                <a:gd name="connsiteY25" fmla="*/ 12042 h 15731"/>
                <a:gd name="connsiteX26" fmla="*/ 112 w 35608"/>
                <a:gd name="connsiteY26" fmla="*/ 8829 h 15731"/>
                <a:gd name="connsiteX27" fmla="*/ 276 w 35608"/>
                <a:gd name="connsiteY27" fmla="*/ 7347 h 15731"/>
                <a:gd name="connsiteX28" fmla="*/ 6031 w 35608"/>
                <a:gd name="connsiteY28" fmla="*/ 7291 h 15731"/>
                <a:gd name="connsiteX29" fmla="*/ 0 w 35608"/>
                <a:gd name="connsiteY29" fmla="*/ 1652 h 15731"/>
                <a:gd name="connsiteX0" fmla="*/ 0 w 35608"/>
                <a:gd name="connsiteY0" fmla="*/ 1652 h 15563"/>
                <a:gd name="connsiteX1" fmla="*/ 5287 w 35608"/>
                <a:gd name="connsiteY1" fmla="*/ 939 h 15563"/>
                <a:gd name="connsiteX2" fmla="*/ 9496 w 35608"/>
                <a:gd name="connsiteY2" fmla="*/ 245 h 15563"/>
                <a:gd name="connsiteX3" fmla="*/ 14355 w 35608"/>
                <a:gd name="connsiteY3" fmla="*/ 0 h 15563"/>
                <a:gd name="connsiteX4" fmla="*/ 14657 w 35608"/>
                <a:gd name="connsiteY4" fmla="*/ 556 h 15563"/>
                <a:gd name="connsiteX5" fmla="*/ 8100 w 35608"/>
                <a:gd name="connsiteY5" fmla="*/ 1346 h 15563"/>
                <a:gd name="connsiteX6" fmla="*/ 7798 w 35608"/>
                <a:gd name="connsiteY6" fmla="*/ 1632 h 15563"/>
                <a:gd name="connsiteX7" fmla="*/ 7705 w 35608"/>
                <a:gd name="connsiteY7" fmla="*/ 1972 h 15563"/>
                <a:gd name="connsiteX8" fmla="*/ 7936 w 35608"/>
                <a:gd name="connsiteY8" fmla="*/ 2327 h 15563"/>
                <a:gd name="connsiteX9" fmla="*/ 9403 w 35608"/>
                <a:gd name="connsiteY9" fmla="*/ 3795 h 15563"/>
                <a:gd name="connsiteX10" fmla="*/ 13189 w 35608"/>
                <a:gd name="connsiteY10" fmla="*/ 2610 h 15563"/>
                <a:gd name="connsiteX11" fmla="*/ 16785 w 35608"/>
                <a:gd name="connsiteY11" fmla="*/ 5835 h 15563"/>
                <a:gd name="connsiteX12" fmla="*/ 20925 w 35608"/>
                <a:gd name="connsiteY12" fmla="*/ 5873 h 15563"/>
                <a:gd name="connsiteX13" fmla="*/ 17861 w 35608"/>
                <a:gd name="connsiteY13" fmla="*/ 2948 h 15563"/>
                <a:gd name="connsiteX14" fmla="*/ 22750 w 35608"/>
                <a:gd name="connsiteY14" fmla="*/ 2543 h 15563"/>
                <a:gd name="connsiteX15" fmla="*/ 22796 w 35608"/>
                <a:gd name="connsiteY15" fmla="*/ 747 h 15563"/>
                <a:gd name="connsiteX16" fmla="*/ 34562 w 35608"/>
                <a:gd name="connsiteY16" fmla="*/ 4080 h 15563"/>
                <a:gd name="connsiteX17" fmla="*/ 35097 w 35608"/>
                <a:gd name="connsiteY17" fmla="*/ 4407 h 15563"/>
                <a:gd name="connsiteX18" fmla="*/ 35608 w 35608"/>
                <a:gd name="connsiteY18" fmla="*/ 4937 h 15563"/>
                <a:gd name="connsiteX19" fmla="*/ 35567 w 35608"/>
                <a:gd name="connsiteY19" fmla="*/ 5927 h 15563"/>
                <a:gd name="connsiteX20" fmla="*/ 25610 w 35608"/>
                <a:gd name="connsiteY20" fmla="*/ 5998 h 15563"/>
                <a:gd name="connsiteX21" fmla="*/ 14960 w 35608"/>
                <a:gd name="connsiteY21" fmla="*/ 15518 h 15563"/>
                <a:gd name="connsiteX22" fmla="*/ 14262 w 35608"/>
                <a:gd name="connsiteY22" fmla="*/ 14879 h 15563"/>
                <a:gd name="connsiteX23" fmla="*/ 10725 w 35608"/>
                <a:gd name="connsiteY23" fmla="*/ 15563 h 15563"/>
                <a:gd name="connsiteX24" fmla="*/ 5630 w 35608"/>
                <a:gd name="connsiteY24" fmla="*/ 11353 h 15563"/>
                <a:gd name="connsiteX25" fmla="*/ 3468 w 35608"/>
                <a:gd name="connsiteY25" fmla="*/ 12042 h 15563"/>
                <a:gd name="connsiteX26" fmla="*/ 112 w 35608"/>
                <a:gd name="connsiteY26" fmla="*/ 8829 h 15563"/>
                <a:gd name="connsiteX27" fmla="*/ 276 w 35608"/>
                <a:gd name="connsiteY27" fmla="*/ 7347 h 15563"/>
                <a:gd name="connsiteX28" fmla="*/ 6031 w 35608"/>
                <a:gd name="connsiteY28" fmla="*/ 7291 h 15563"/>
                <a:gd name="connsiteX29" fmla="*/ 0 w 35608"/>
                <a:gd name="connsiteY29" fmla="*/ 1652 h 15563"/>
                <a:gd name="connsiteX0" fmla="*/ 0 w 35608"/>
                <a:gd name="connsiteY0" fmla="*/ 1652 h 15563"/>
                <a:gd name="connsiteX1" fmla="*/ 5287 w 35608"/>
                <a:gd name="connsiteY1" fmla="*/ 939 h 15563"/>
                <a:gd name="connsiteX2" fmla="*/ 9496 w 35608"/>
                <a:gd name="connsiteY2" fmla="*/ 245 h 15563"/>
                <a:gd name="connsiteX3" fmla="*/ 14355 w 35608"/>
                <a:gd name="connsiteY3" fmla="*/ 0 h 15563"/>
                <a:gd name="connsiteX4" fmla="*/ 14657 w 35608"/>
                <a:gd name="connsiteY4" fmla="*/ 556 h 15563"/>
                <a:gd name="connsiteX5" fmla="*/ 8100 w 35608"/>
                <a:gd name="connsiteY5" fmla="*/ 1346 h 15563"/>
                <a:gd name="connsiteX6" fmla="*/ 7798 w 35608"/>
                <a:gd name="connsiteY6" fmla="*/ 1632 h 15563"/>
                <a:gd name="connsiteX7" fmla="*/ 7705 w 35608"/>
                <a:gd name="connsiteY7" fmla="*/ 1972 h 15563"/>
                <a:gd name="connsiteX8" fmla="*/ 7936 w 35608"/>
                <a:gd name="connsiteY8" fmla="*/ 2327 h 15563"/>
                <a:gd name="connsiteX9" fmla="*/ 9403 w 35608"/>
                <a:gd name="connsiteY9" fmla="*/ 3795 h 15563"/>
                <a:gd name="connsiteX10" fmla="*/ 13189 w 35608"/>
                <a:gd name="connsiteY10" fmla="*/ 2610 h 15563"/>
                <a:gd name="connsiteX11" fmla="*/ 16785 w 35608"/>
                <a:gd name="connsiteY11" fmla="*/ 5835 h 15563"/>
                <a:gd name="connsiteX12" fmla="*/ 20925 w 35608"/>
                <a:gd name="connsiteY12" fmla="*/ 5873 h 15563"/>
                <a:gd name="connsiteX13" fmla="*/ 17861 w 35608"/>
                <a:gd name="connsiteY13" fmla="*/ 2948 h 15563"/>
                <a:gd name="connsiteX14" fmla="*/ 22750 w 35608"/>
                <a:gd name="connsiteY14" fmla="*/ 2543 h 15563"/>
                <a:gd name="connsiteX15" fmla="*/ 22796 w 35608"/>
                <a:gd name="connsiteY15" fmla="*/ 747 h 15563"/>
                <a:gd name="connsiteX16" fmla="*/ 34562 w 35608"/>
                <a:gd name="connsiteY16" fmla="*/ 4080 h 15563"/>
                <a:gd name="connsiteX17" fmla="*/ 35097 w 35608"/>
                <a:gd name="connsiteY17" fmla="*/ 4407 h 15563"/>
                <a:gd name="connsiteX18" fmla="*/ 35608 w 35608"/>
                <a:gd name="connsiteY18" fmla="*/ 4937 h 15563"/>
                <a:gd name="connsiteX19" fmla="*/ 35567 w 35608"/>
                <a:gd name="connsiteY19" fmla="*/ 5927 h 15563"/>
                <a:gd name="connsiteX20" fmla="*/ 25610 w 35608"/>
                <a:gd name="connsiteY20" fmla="*/ 5998 h 15563"/>
                <a:gd name="connsiteX21" fmla="*/ 14960 w 35608"/>
                <a:gd name="connsiteY21" fmla="*/ 15518 h 15563"/>
                <a:gd name="connsiteX22" fmla="*/ 14262 w 35608"/>
                <a:gd name="connsiteY22" fmla="*/ 14879 h 15563"/>
                <a:gd name="connsiteX23" fmla="*/ 10725 w 35608"/>
                <a:gd name="connsiteY23" fmla="*/ 15563 h 15563"/>
                <a:gd name="connsiteX24" fmla="*/ 5688 w 35608"/>
                <a:gd name="connsiteY24" fmla="*/ 11185 h 15563"/>
                <a:gd name="connsiteX25" fmla="*/ 3468 w 35608"/>
                <a:gd name="connsiteY25" fmla="*/ 12042 h 15563"/>
                <a:gd name="connsiteX26" fmla="*/ 112 w 35608"/>
                <a:gd name="connsiteY26" fmla="*/ 8829 h 15563"/>
                <a:gd name="connsiteX27" fmla="*/ 276 w 35608"/>
                <a:gd name="connsiteY27" fmla="*/ 7347 h 15563"/>
                <a:gd name="connsiteX28" fmla="*/ 6031 w 35608"/>
                <a:gd name="connsiteY28" fmla="*/ 7291 h 15563"/>
                <a:gd name="connsiteX29" fmla="*/ 0 w 35608"/>
                <a:gd name="connsiteY29" fmla="*/ 1652 h 15563"/>
                <a:gd name="connsiteX0" fmla="*/ 0 w 35608"/>
                <a:gd name="connsiteY0" fmla="*/ 1652 h 15563"/>
                <a:gd name="connsiteX1" fmla="*/ 5287 w 35608"/>
                <a:gd name="connsiteY1" fmla="*/ 939 h 15563"/>
                <a:gd name="connsiteX2" fmla="*/ 9496 w 35608"/>
                <a:gd name="connsiteY2" fmla="*/ 245 h 15563"/>
                <a:gd name="connsiteX3" fmla="*/ 14355 w 35608"/>
                <a:gd name="connsiteY3" fmla="*/ 0 h 15563"/>
                <a:gd name="connsiteX4" fmla="*/ 14657 w 35608"/>
                <a:gd name="connsiteY4" fmla="*/ 556 h 15563"/>
                <a:gd name="connsiteX5" fmla="*/ 8100 w 35608"/>
                <a:gd name="connsiteY5" fmla="*/ 1346 h 15563"/>
                <a:gd name="connsiteX6" fmla="*/ 7798 w 35608"/>
                <a:gd name="connsiteY6" fmla="*/ 1632 h 15563"/>
                <a:gd name="connsiteX7" fmla="*/ 7705 w 35608"/>
                <a:gd name="connsiteY7" fmla="*/ 1972 h 15563"/>
                <a:gd name="connsiteX8" fmla="*/ 7936 w 35608"/>
                <a:gd name="connsiteY8" fmla="*/ 2327 h 15563"/>
                <a:gd name="connsiteX9" fmla="*/ 9403 w 35608"/>
                <a:gd name="connsiteY9" fmla="*/ 3795 h 15563"/>
                <a:gd name="connsiteX10" fmla="*/ 13189 w 35608"/>
                <a:gd name="connsiteY10" fmla="*/ 2610 h 15563"/>
                <a:gd name="connsiteX11" fmla="*/ 16785 w 35608"/>
                <a:gd name="connsiteY11" fmla="*/ 5835 h 15563"/>
                <a:gd name="connsiteX12" fmla="*/ 20925 w 35608"/>
                <a:gd name="connsiteY12" fmla="*/ 5873 h 15563"/>
                <a:gd name="connsiteX13" fmla="*/ 17861 w 35608"/>
                <a:gd name="connsiteY13" fmla="*/ 2948 h 15563"/>
                <a:gd name="connsiteX14" fmla="*/ 22750 w 35608"/>
                <a:gd name="connsiteY14" fmla="*/ 2543 h 15563"/>
                <a:gd name="connsiteX15" fmla="*/ 22796 w 35608"/>
                <a:gd name="connsiteY15" fmla="*/ 747 h 15563"/>
                <a:gd name="connsiteX16" fmla="*/ 34562 w 35608"/>
                <a:gd name="connsiteY16" fmla="*/ 4080 h 15563"/>
                <a:gd name="connsiteX17" fmla="*/ 35097 w 35608"/>
                <a:gd name="connsiteY17" fmla="*/ 4407 h 15563"/>
                <a:gd name="connsiteX18" fmla="*/ 35608 w 35608"/>
                <a:gd name="connsiteY18" fmla="*/ 4937 h 15563"/>
                <a:gd name="connsiteX19" fmla="*/ 35567 w 35608"/>
                <a:gd name="connsiteY19" fmla="*/ 5927 h 15563"/>
                <a:gd name="connsiteX20" fmla="*/ 25610 w 35608"/>
                <a:gd name="connsiteY20" fmla="*/ 5998 h 15563"/>
                <a:gd name="connsiteX21" fmla="*/ 14960 w 35608"/>
                <a:gd name="connsiteY21" fmla="*/ 15518 h 15563"/>
                <a:gd name="connsiteX22" fmla="*/ 14262 w 35608"/>
                <a:gd name="connsiteY22" fmla="*/ 14879 h 15563"/>
                <a:gd name="connsiteX23" fmla="*/ 10725 w 35608"/>
                <a:gd name="connsiteY23" fmla="*/ 15563 h 15563"/>
                <a:gd name="connsiteX24" fmla="*/ 5400 w 35608"/>
                <a:gd name="connsiteY24" fmla="*/ 11320 h 15563"/>
                <a:gd name="connsiteX25" fmla="*/ 3468 w 35608"/>
                <a:gd name="connsiteY25" fmla="*/ 12042 h 15563"/>
                <a:gd name="connsiteX26" fmla="*/ 112 w 35608"/>
                <a:gd name="connsiteY26" fmla="*/ 8829 h 15563"/>
                <a:gd name="connsiteX27" fmla="*/ 276 w 35608"/>
                <a:gd name="connsiteY27" fmla="*/ 7347 h 15563"/>
                <a:gd name="connsiteX28" fmla="*/ 6031 w 35608"/>
                <a:gd name="connsiteY28" fmla="*/ 7291 h 15563"/>
                <a:gd name="connsiteX29" fmla="*/ 0 w 35608"/>
                <a:gd name="connsiteY29" fmla="*/ 1652 h 15563"/>
                <a:gd name="connsiteX0" fmla="*/ 0 w 35608"/>
                <a:gd name="connsiteY0" fmla="*/ 1652 h 15731"/>
                <a:gd name="connsiteX1" fmla="*/ 5287 w 35608"/>
                <a:gd name="connsiteY1" fmla="*/ 939 h 15731"/>
                <a:gd name="connsiteX2" fmla="*/ 9496 w 35608"/>
                <a:gd name="connsiteY2" fmla="*/ 245 h 15731"/>
                <a:gd name="connsiteX3" fmla="*/ 14355 w 35608"/>
                <a:gd name="connsiteY3" fmla="*/ 0 h 15731"/>
                <a:gd name="connsiteX4" fmla="*/ 14657 w 35608"/>
                <a:gd name="connsiteY4" fmla="*/ 556 h 15731"/>
                <a:gd name="connsiteX5" fmla="*/ 8100 w 35608"/>
                <a:gd name="connsiteY5" fmla="*/ 1346 h 15731"/>
                <a:gd name="connsiteX6" fmla="*/ 7798 w 35608"/>
                <a:gd name="connsiteY6" fmla="*/ 1632 h 15731"/>
                <a:gd name="connsiteX7" fmla="*/ 7705 w 35608"/>
                <a:gd name="connsiteY7" fmla="*/ 1972 h 15731"/>
                <a:gd name="connsiteX8" fmla="*/ 7936 w 35608"/>
                <a:gd name="connsiteY8" fmla="*/ 2327 h 15731"/>
                <a:gd name="connsiteX9" fmla="*/ 9403 w 35608"/>
                <a:gd name="connsiteY9" fmla="*/ 3795 h 15731"/>
                <a:gd name="connsiteX10" fmla="*/ 13189 w 35608"/>
                <a:gd name="connsiteY10" fmla="*/ 2610 h 15731"/>
                <a:gd name="connsiteX11" fmla="*/ 16785 w 35608"/>
                <a:gd name="connsiteY11" fmla="*/ 5835 h 15731"/>
                <a:gd name="connsiteX12" fmla="*/ 20925 w 35608"/>
                <a:gd name="connsiteY12" fmla="*/ 5873 h 15731"/>
                <a:gd name="connsiteX13" fmla="*/ 17861 w 35608"/>
                <a:gd name="connsiteY13" fmla="*/ 2948 h 15731"/>
                <a:gd name="connsiteX14" fmla="*/ 22750 w 35608"/>
                <a:gd name="connsiteY14" fmla="*/ 2543 h 15731"/>
                <a:gd name="connsiteX15" fmla="*/ 22796 w 35608"/>
                <a:gd name="connsiteY15" fmla="*/ 747 h 15731"/>
                <a:gd name="connsiteX16" fmla="*/ 34562 w 35608"/>
                <a:gd name="connsiteY16" fmla="*/ 4080 h 15731"/>
                <a:gd name="connsiteX17" fmla="*/ 35097 w 35608"/>
                <a:gd name="connsiteY17" fmla="*/ 4407 h 15731"/>
                <a:gd name="connsiteX18" fmla="*/ 35608 w 35608"/>
                <a:gd name="connsiteY18" fmla="*/ 4937 h 15731"/>
                <a:gd name="connsiteX19" fmla="*/ 35567 w 35608"/>
                <a:gd name="connsiteY19" fmla="*/ 5927 h 15731"/>
                <a:gd name="connsiteX20" fmla="*/ 25610 w 35608"/>
                <a:gd name="connsiteY20" fmla="*/ 5998 h 15731"/>
                <a:gd name="connsiteX21" fmla="*/ 14960 w 35608"/>
                <a:gd name="connsiteY21" fmla="*/ 15518 h 15731"/>
                <a:gd name="connsiteX22" fmla="*/ 14262 w 35608"/>
                <a:gd name="connsiteY22" fmla="*/ 14879 h 15731"/>
                <a:gd name="connsiteX23" fmla="*/ 10610 w 35608"/>
                <a:gd name="connsiteY23" fmla="*/ 15731 h 15731"/>
                <a:gd name="connsiteX24" fmla="*/ 5400 w 35608"/>
                <a:gd name="connsiteY24" fmla="*/ 11320 h 15731"/>
                <a:gd name="connsiteX25" fmla="*/ 3468 w 35608"/>
                <a:gd name="connsiteY25" fmla="*/ 12042 h 15731"/>
                <a:gd name="connsiteX26" fmla="*/ 112 w 35608"/>
                <a:gd name="connsiteY26" fmla="*/ 8829 h 15731"/>
                <a:gd name="connsiteX27" fmla="*/ 276 w 35608"/>
                <a:gd name="connsiteY27" fmla="*/ 7347 h 15731"/>
                <a:gd name="connsiteX28" fmla="*/ 6031 w 35608"/>
                <a:gd name="connsiteY28" fmla="*/ 7291 h 15731"/>
                <a:gd name="connsiteX29" fmla="*/ 0 w 35608"/>
                <a:gd name="connsiteY29" fmla="*/ 1652 h 15731"/>
                <a:gd name="connsiteX0" fmla="*/ 0 w 35608"/>
                <a:gd name="connsiteY0" fmla="*/ 1652 h 15731"/>
                <a:gd name="connsiteX1" fmla="*/ 5287 w 35608"/>
                <a:gd name="connsiteY1" fmla="*/ 939 h 15731"/>
                <a:gd name="connsiteX2" fmla="*/ 9496 w 35608"/>
                <a:gd name="connsiteY2" fmla="*/ 245 h 15731"/>
                <a:gd name="connsiteX3" fmla="*/ 14355 w 35608"/>
                <a:gd name="connsiteY3" fmla="*/ 0 h 15731"/>
                <a:gd name="connsiteX4" fmla="*/ 14657 w 35608"/>
                <a:gd name="connsiteY4" fmla="*/ 556 h 15731"/>
                <a:gd name="connsiteX5" fmla="*/ 8100 w 35608"/>
                <a:gd name="connsiteY5" fmla="*/ 1346 h 15731"/>
                <a:gd name="connsiteX6" fmla="*/ 7798 w 35608"/>
                <a:gd name="connsiteY6" fmla="*/ 1632 h 15731"/>
                <a:gd name="connsiteX7" fmla="*/ 7705 w 35608"/>
                <a:gd name="connsiteY7" fmla="*/ 1972 h 15731"/>
                <a:gd name="connsiteX8" fmla="*/ 7936 w 35608"/>
                <a:gd name="connsiteY8" fmla="*/ 2327 h 15731"/>
                <a:gd name="connsiteX9" fmla="*/ 9403 w 35608"/>
                <a:gd name="connsiteY9" fmla="*/ 3795 h 15731"/>
                <a:gd name="connsiteX10" fmla="*/ 13189 w 35608"/>
                <a:gd name="connsiteY10" fmla="*/ 2610 h 15731"/>
                <a:gd name="connsiteX11" fmla="*/ 16785 w 35608"/>
                <a:gd name="connsiteY11" fmla="*/ 5835 h 15731"/>
                <a:gd name="connsiteX12" fmla="*/ 20925 w 35608"/>
                <a:gd name="connsiteY12" fmla="*/ 5873 h 15731"/>
                <a:gd name="connsiteX13" fmla="*/ 17861 w 35608"/>
                <a:gd name="connsiteY13" fmla="*/ 2948 h 15731"/>
                <a:gd name="connsiteX14" fmla="*/ 22750 w 35608"/>
                <a:gd name="connsiteY14" fmla="*/ 2543 h 15731"/>
                <a:gd name="connsiteX15" fmla="*/ 22796 w 35608"/>
                <a:gd name="connsiteY15" fmla="*/ 747 h 15731"/>
                <a:gd name="connsiteX16" fmla="*/ 34562 w 35608"/>
                <a:gd name="connsiteY16" fmla="*/ 4080 h 15731"/>
                <a:gd name="connsiteX17" fmla="*/ 35097 w 35608"/>
                <a:gd name="connsiteY17" fmla="*/ 4407 h 15731"/>
                <a:gd name="connsiteX18" fmla="*/ 35608 w 35608"/>
                <a:gd name="connsiteY18" fmla="*/ 4937 h 15731"/>
                <a:gd name="connsiteX19" fmla="*/ 35567 w 35608"/>
                <a:gd name="connsiteY19" fmla="*/ 5927 h 15731"/>
                <a:gd name="connsiteX20" fmla="*/ 25610 w 35608"/>
                <a:gd name="connsiteY20" fmla="*/ 5998 h 15731"/>
                <a:gd name="connsiteX21" fmla="*/ 14960 w 35608"/>
                <a:gd name="connsiteY21" fmla="*/ 15518 h 15731"/>
                <a:gd name="connsiteX22" fmla="*/ 14262 w 35608"/>
                <a:gd name="connsiteY22" fmla="*/ 14879 h 15731"/>
                <a:gd name="connsiteX23" fmla="*/ 10610 w 35608"/>
                <a:gd name="connsiteY23" fmla="*/ 15731 h 15731"/>
                <a:gd name="connsiteX24" fmla="*/ 5400 w 35608"/>
                <a:gd name="connsiteY24" fmla="*/ 11320 h 15731"/>
                <a:gd name="connsiteX25" fmla="*/ 3295 w 35608"/>
                <a:gd name="connsiteY25" fmla="*/ 11975 h 15731"/>
                <a:gd name="connsiteX26" fmla="*/ 112 w 35608"/>
                <a:gd name="connsiteY26" fmla="*/ 8829 h 15731"/>
                <a:gd name="connsiteX27" fmla="*/ 276 w 35608"/>
                <a:gd name="connsiteY27" fmla="*/ 7347 h 15731"/>
                <a:gd name="connsiteX28" fmla="*/ 6031 w 35608"/>
                <a:gd name="connsiteY28" fmla="*/ 7291 h 15731"/>
                <a:gd name="connsiteX29" fmla="*/ 0 w 35608"/>
                <a:gd name="connsiteY29" fmla="*/ 1652 h 15731"/>
                <a:gd name="connsiteX0" fmla="*/ 0 w 35608"/>
                <a:gd name="connsiteY0" fmla="*/ 1652 h 15731"/>
                <a:gd name="connsiteX1" fmla="*/ 5287 w 35608"/>
                <a:gd name="connsiteY1" fmla="*/ 939 h 15731"/>
                <a:gd name="connsiteX2" fmla="*/ 9496 w 35608"/>
                <a:gd name="connsiteY2" fmla="*/ 245 h 15731"/>
                <a:gd name="connsiteX3" fmla="*/ 14355 w 35608"/>
                <a:gd name="connsiteY3" fmla="*/ 0 h 15731"/>
                <a:gd name="connsiteX4" fmla="*/ 14657 w 35608"/>
                <a:gd name="connsiteY4" fmla="*/ 556 h 15731"/>
                <a:gd name="connsiteX5" fmla="*/ 8100 w 35608"/>
                <a:gd name="connsiteY5" fmla="*/ 1346 h 15731"/>
                <a:gd name="connsiteX6" fmla="*/ 7798 w 35608"/>
                <a:gd name="connsiteY6" fmla="*/ 1632 h 15731"/>
                <a:gd name="connsiteX7" fmla="*/ 7705 w 35608"/>
                <a:gd name="connsiteY7" fmla="*/ 1972 h 15731"/>
                <a:gd name="connsiteX8" fmla="*/ 7936 w 35608"/>
                <a:gd name="connsiteY8" fmla="*/ 2327 h 15731"/>
                <a:gd name="connsiteX9" fmla="*/ 9403 w 35608"/>
                <a:gd name="connsiteY9" fmla="*/ 3795 h 15731"/>
                <a:gd name="connsiteX10" fmla="*/ 13189 w 35608"/>
                <a:gd name="connsiteY10" fmla="*/ 2610 h 15731"/>
                <a:gd name="connsiteX11" fmla="*/ 16785 w 35608"/>
                <a:gd name="connsiteY11" fmla="*/ 5835 h 15731"/>
                <a:gd name="connsiteX12" fmla="*/ 20925 w 35608"/>
                <a:gd name="connsiteY12" fmla="*/ 5873 h 15731"/>
                <a:gd name="connsiteX13" fmla="*/ 17861 w 35608"/>
                <a:gd name="connsiteY13" fmla="*/ 2948 h 15731"/>
                <a:gd name="connsiteX14" fmla="*/ 22750 w 35608"/>
                <a:gd name="connsiteY14" fmla="*/ 2543 h 15731"/>
                <a:gd name="connsiteX15" fmla="*/ 22796 w 35608"/>
                <a:gd name="connsiteY15" fmla="*/ 747 h 15731"/>
                <a:gd name="connsiteX16" fmla="*/ 34562 w 35608"/>
                <a:gd name="connsiteY16" fmla="*/ 4080 h 15731"/>
                <a:gd name="connsiteX17" fmla="*/ 35097 w 35608"/>
                <a:gd name="connsiteY17" fmla="*/ 4407 h 15731"/>
                <a:gd name="connsiteX18" fmla="*/ 35608 w 35608"/>
                <a:gd name="connsiteY18" fmla="*/ 4937 h 15731"/>
                <a:gd name="connsiteX19" fmla="*/ 35567 w 35608"/>
                <a:gd name="connsiteY19" fmla="*/ 5927 h 15731"/>
                <a:gd name="connsiteX20" fmla="*/ 25610 w 35608"/>
                <a:gd name="connsiteY20" fmla="*/ 5998 h 15731"/>
                <a:gd name="connsiteX21" fmla="*/ 14960 w 35608"/>
                <a:gd name="connsiteY21" fmla="*/ 15518 h 15731"/>
                <a:gd name="connsiteX22" fmla="*/ 14262 w 35608"/>
                <a:gd name="connsiteY22" fmla="*/ 14879 h 15731"/>
                <a:gd name="connsiteX23" fmla="*/ 10610 w 35608"/>
                <a:gd name="connsiteY23" fmla="*/ 15731 h 15731"/>
                <a:gd name="connsiteX24" fmla="*/ 5515 w 35608"/>
                <a:gd name="connsiteY24" fmla="*/ 11387 h 15731"/>
                <a:gd name="connsiteX25" fmla="*/ 3295 w 35608"/>
                <a:gd name="connsiteY25" fmla="*/ 11975 h 15731"/>
                <a:gd name="connsiteX26" fmla="*/ 112 w 35608"/>
                <a:gd name="connsiteY26" fmla="*/ 8829 h 15731"/>
                <a:gd name="connsiteX27" fmla="*/ 276 w 35608"/>
                <a:gd name="connsiteY27" fmla="*/ 7347 h 15731"/>
                <a:gd name="connsiteX28" fmla="*/ 6031 w 35608"/>
                <a:gd name="connsiteY28" fmla="*/ 7291 h 15731"/>
                <a:gd name="connsiteX29" fmla="*/ 0 w 35608"/>
                <a:gd name="connsiteY29" fmla="*/ 1652 h 15731"/>
                <a:gd name="connsiteX0" fmla="*/ 0 w 35608"/>
                <a:gd name="connsiteY0" fmla="*/ 1652 h 15731"/>
                <a:gd name="connsiteX1" fmla="*/ 5287 w 35608"/>
                <a:gd name="connsiteY1" fmla="*/ 939 h 15731"/>
                <a:gd name="connsiteX2" fmla="*/ 9496 w 35608"/>
                <a:gd name="connsiteY2" fmla="*/ 245 h 15731"/>
                <a:gd name="connsiteX3" fmla="*/ 14355 w 35608"/>
                <a:gd name="connsiteY3" fmla="*/ 0 h 15731"/>
                <a:gd name="connsiteX4" fmla="*/ 14657 w 35608"/>
                <a:gd name="connsiteY4" fmla="*/ 556 h 15731"/>
                <a:gd name="connsiteX5" fmla="*/ 8100 w 35608"/>
                <a:gd name="connsiteY5" fmla="*/ 1346 h 15731"/>
                <a:gd name="connsiteX6" fmla="*/ 7798 w 35608"/>
                <a:gd name="connsiteY6" fmla="*/ 1632 h 15731"/>
                <a:gd name="connsiteX7" fmla="*/ 7705 w 35608"/>
                <a:gd name="connsiteY7" fmla="*/ 1972 h 15731"/>
                <a:gd name="connsiteX8" fmla="*/ 7936 w 35608"/>
                <a:gd name="connsiteY8" fmla="*/ 2327 h 15731"/>
                <a:gd name="connsiteX9" fmla="*/ 9403 w 35608"/>
                <a:gd name="connsiteY9" fmla="*/ 3795 h 15731"/>
                <a:gd name="connsiteX10" fmla="*/ 13189 w 35608"/>
                <a:gd name="connsiteY10" fmla="*/ 2610 h 15731"/>
                <a:gd name="connsiteX11" fmla="*/ 16785 w 35608"/>
                <a:gd name="connsiteY11" fmla="*/ 5835 h 15731"/>
                <a:gd name="connsiteX12" fmla="*/ 20925 w 35608"/>
                <a:gd name="connsiteY12" fmla="*/ 5873 h 15731"/>
                <a:gd name="connsiteX13" fmla="*/ 17861 w 35608"/>
                <a:gd name="connsiteY13" fmla="*/ 2948 h 15731"/>
                <a:gd name="connsiteX14" fmla="*/ 22750 w 35608"/>
                <a:gd name="connsiteY14" fmla="*/ 2543 h 15731"/>
                <a:gd name="connsiteX15" fmla="*/ 22796 w 35608"/>
                <a:gd name="connsiteY15" fmla="*/ 747 h 15731"/>
                <a:gd name="connsiteX16" fmla="*/ 34562 w 35608"/>
                <a:gd name="connsiteY16" fmla="*/ 4080 h 15731"/>
                <a:gd name="connsiteX17" fmla="*/ 35097 w 35608"/>
                <a:gd name="connsiteY17" fmla="*/ 4407 h 15731"/>
                <a:gd name="connsiteX18" fmla="*/ 35608 w 35608"/>
                <a:gd name="connsiteY18" fmla="*/ 4937 h 15731"/>
                <a:gd name="connsiteX19" fmla="*/ 35567 w 35608"/>
                <a:gd name="connsiteY19" fmla="*/ 5927 h 15731"/>
                <a:gd name="connsiteX20" fmla="*/ 25610 w 35608"/>
                <a:gd name="connsiteY20" fmla="*/ 5998 h 15731"/>
                <a:gd name="connsiteX21" fmla="*/ 14960 w 35608"/>
                <a:gd name="connsiteY21" fmla="*/ 15518 h 15731"/>
                <a:gd name="connsiteX22" fmla="*/ 14262 w 35608"/>
                <a:gd name="connsiteY22" fmla="*/ 14879 h 15731"/>
                <a:gd name="connsiteX23" fmla="*/ 10610 w 35608"/>
                <a:gd name="connsiteY23" fmla="*/ 15731 h 15731"/>
                <a:gd name="connsiteX24" fmla="*/ 5515 w 35608"/>
                <a:gd name="connsiteY24" fmla="*/ 11387 h 15731"/>
                <a:gd name="connsiteX25" fmla="*/ 3468 w 35608"/>
                <a:gd name="connsiteY25" fmla="*/ 12042 h 15731"/>
                <a:gd name="connsiteX26" fmla="*/ 112 w 35608"/>
                <a:gd name="connsiteY26" fmla="*/ 8829 h 15731"/>
                <a:gd name="connsiteX27" fmla="*/ 276 w 35608"/>
                <a:gd name="connsiteY27" fmla="*/ 7347 h 15731"/>
                <a:gd name="connsiteX28" fmla="*/ 6031 w 35608"/>
                <a:gd name="connsiteY28" fmla="*/ 7291 h 15731"/>
                <a:gd name="connsiteX29" fmla="*/ 0 w 35608"/>
                <a:gd name="connsiteY29" fmla="*/ 1652 h 15731"/>
                <a:gd name="connsiteX0" fmla="*/ 0 w 35608"/>
                <a:gd name="connsiteY0" fmla="*/ 1652 h 15518"/>
                <a:gd name="connsiteX1" fmla="*/ 5287 w 35608"/>
                <a:gd name="connsiteY1" fmla="*/ 939 h 15518"/>
                <a:gd name="connsiteX2" fmla="*/ 9496 w 35608"/>
                <a:gd name="connsiteY2" fmla="*/ 245 h 15518"/>
                <a:gd name="connsiteX3" fmla="*/ 14355 w 35608"/>
                <a:gd name="connsiteY3" fmla="*/ 0 h 15518"/>
                <a:gd name="connsiteX4" fmla="*/ 14657 w 35608"/>
                <a:gd name="connsiteY4" fmla="*/ 556 h 15518"/>
                <a:gd name="connsiteX5" fmla="*/ 8100 w 35608"/>
                <a:gd name="connsiteY5" fmla="*/ 1346 h 15518"/>
                <a:gd name="connsiteX6" fmla="*/ 7798 w 35608"/>
                <a:gd name="connsiteY6" fmla="*/ 1632 h 15518"/>
                <a:gd name="connsiteX7" fmla="*/ 7705 w 35608"/>
                <a:gd name="connsiteY7" fmla="*/ 1972 h 15518"/>
                <a:gd name="connsiteX8" fmla="*/ 7936 w 35608"/>
                <a:gd name="connsiteY8" fmla="*/ 2327 h 15518"/>
                <a:gd name="connsiteX9" fmla="*/ 9403 w 35608"/>
                <a:gd name="connsiteY9" fmla="*/ 3795 h 15518"/>
                <a:gd name="connsiteX10" fmla="*/ 13189 w 35608"/>
                <a:gd name="connsiteY10" fmla="*/ 2610 h 15518"/>
                <a:gd name="connsiteX11" fmla="*/ 16785 w 35608"/>
                <a:gd name="connsiteY11" fmla="*/ 5835 h 15518"/>
                <a:gd name="connsiteX12" fmla="*/ 20925 w 35608"/>
                <a:gd name="connsiteY12" fmla="*/ 5873 h 15518"/>
                <a:gd name="connsiteX13" fmla="*/ 17861 w 35608"/>
                <a:gd name="connsiteY13" fmla="*/ 2948 h 15518"/>
                <a:gd name="connsiteX14" fmla="*/ 22750 w 35608"/>
                <a:gd name="connsiteY14" fmla="*/ 2543 h 15518"/>
                <a:gd name="connsiteX15" fmla="*/ 22796 w 35608"/>
                <a:gd name="connsiteY15" fmla="*/ 747 h 15518"/>
                <a:gd name="connsiteX16" fmla="*/ 34562 w 35608"/>
                <a:gd name="connsiteY16" fmla="*/ 4080 h 15518"/>
                <a:gd name="connsiteX17" fmla="*/ 35097 w 35608"/>
                <a:gd name="connsiteY17" fmla="*/ 4407 h 15518"/>
                <a:gd name="connsiteX18" fmla="*/ 35608 w 35608"/>
                <a:gd name="connsiteY18" fmla="*/ 4937 h 15518"/>
                <a:gd name="connsiteX19" fmla="*/ 35567 w 35608"/>
                <a:gd name="connsiteY19" fmla="*/ 5927 h 15518"/>
                <a:gd name="connsiteX20" fmla="*/ 25610 w 35608"/>
                <a:gd name="connsiteY20" fmla="*/ 5998 h 15518"/>
                <a:gd name="connsiteX21" fmla="*/ 14960 w 35608"/>
                <a:gd name="connsiteY21" fmla="*/ 15518 h 15518"/>
                <a:gd name="connsiteX22" fmla="*/ 14262 w 35608"/>
                <a:gd name="connsiteY22" fmla="*/ 14879 h 15518"/>
                <a:gd name="connsiteX23" fmla="*/ 10495 w 35608"/>
                <a:gd name="connsiteY23" fmla="*/ 15495 h 15518"/>
                <a:gd name="connsiteX24" fmla="*/ 5515 w 35608"/>
                <a:gd name="connsiteY24" fmla="*/ 11387 h 15518"/>
                <a:gd name="connsiteX25" fmla="*/ 3468 w 35608"/>
                <a:gd name="connsiteY25" fmla="*/ 12042 h 15518"/>
                <a:gd name="connsiteX26" fmla="*/ 112 w 35608"/>
                <a:gd name="connsiteY26" fmla="*/ 8829 h 15518"/>
                <a:gd name="connsiteX27" fmla="*/ 276 w 35608"/>
                <a:gd name="connsiteY27" fmla="*/ 7347 h 15518"/>
                <a:gd name="connsiteX28" fmla="*/ 6031 w 35608"/>
                <a:gd name="connsiteY28" fmla="*/ 7291 h 15518"/>
                <a:gd name="connsiteX29" fmla="*/ 0 w 35608"/>
                <a:gd name="connsiteY29" fmla="*/ 1652 h 15518"/>
                <a:gd name="connsiteX0" fmla="*/ 0 w 35608"/>
                <a:gd name="connsiteY0" fmla="*/ 1652 h 15518"/>
                <a:gd name="connsiteX1" fmla="*/ 5287 w 35608"/>
                <a:gd name="connsiteY1" fmla="*/ 939 h 15518"/>
                <a:gd name="connsiteX2" fmla="*/ 9496 w 35608"/>
                <a:gd name="connsiteY2" fmla="*/ 245 h 15518"/>
                <a:gd name="connsiteX3" fmla="*/ 14355 w 35608"/>
                <a:gd name="connsiteY3" fmla="*/ 0 h 15518"/>
                <a:gd name="connsiteX4" fmla="*/ 14657 w 35608"/>
                <a:gd name="connsiteY4" fmla="*/ 556 h 15518"/>
                <a:gd name="connsiteX5" fmla="*/ 8100 w 35608"/>
                <a:gd name="connsiteY5" fmla="*/ 1346 h 15518"/>
                <a:gd name="connsiteX6" fmla="*/ 7798 w 35608"/>
                <a:gd name="connsiteY6" fmla="*/ 1632 h 15518"/>
                <a:gd name="connsiteX7" fmla="*/ 7705 w 35608"/>
                <a:gd name="connsiteY7" fmla="*/ 1972 h 15518"/>
                <a:gd name="connsiteX8" fmla="*/ 7936 w 35608"/>
                <a:gd name="connsiteY8" fmla="*/ 2327 h 15518"/>
                <a:gd name="connsiteX9" fmla="*/ 9403 w 35608"/>
                <a:gd name="connsiteY9" fmla="*/ 3795 h 15518"/>
                <a:gd name="connsiteX10" fmla="*/ 13189 w 35608"/>
                <a:gd name="connsiteY10" fmla="*/ 2610 h 15518"/>
                <a:gd name="connsiteX11" fmla="*/ 16785 w 35608"/>
                <a:gd name="connsiteY11" fmla="*/ 5835 h 15518"/>
                <a:gd name="connsiteX12" fmla="*/ 20925 w 35608"/>
                <a:gd name="connsiteY12" fmla="*/ 5873 h 15518"/>
                <a:gd name="connsiteX13" fmla="*/ 17861 w 35608"/>
                <a:gd name="connsiteY13" fmla="*/ 2948 h 15518"/>
                <a:gd name="connsiteX14" fmla="*/ 22750 w 35608"/>
                <a:gd name="connsiteY14" fmla="*/ 2543 h 15518"/>
                <a:gd name="connsiteX15" fmla="*/ 22796 w 35608"/>
                <a:gd name="connsiteY15" fmla="*/ 747 h 15518"/>
                <a:gd name="connsiteX16" fmla="*/ 34562 w 35608"/>
                <a:gd name="connsiteY16" fmla="*/ 4080 h 15518"/>
                <a:gd name="connsiteX17" fmla="*/ 35097 w 35608"/>
                <a:gd name="connsiteY17" fmla="*/ 4407 h 15518"/>
                <a:gd name="connsiteX18" fmla="*/ 35608 w 35608"/>
                <a:gd name="connsiteY18" fmla="*/ 4937 h 15518"/>
                <a:gd name="connsiteX19" fmla="*/ 35567 w 35608"/>
                <a:gd name="connsiteY19" fmla="*/ 5927 h 15518"/>
                <a:gd name="connsiteX20" fmla="*/ 25610 w 35608"/>
                <a:gd name="connsiteY20" fmla="*/ 5998 h 15518"/>
                <a:gd name="connsiteX21" fmla="*/ 14960 w 35608"/>
                <a:gd name="connsiteY21" fmla="*/ 15518 h 15518"/>
                <a:gd name="connsiteX22" fmla="*/ 13859 w 35608"/>
                <a:gd name="connsiteY22" fmla="*/ 14576 h 15518"/>
                <a:gd name="connsiteX23" fmla="*/ 10495 w 35608"/>
                <a:gd name="connsiteY23" fmla="*/ 15495 h 15518"/>
                <a:gd name="connsiteX24" fmla="*/ 5515 w 35608"/>
                <a:gd name="connsiteY24" fmla="*/ 11387 h 15518"/>
                <a:gd name="connsiteX25" fmla="*/ 3468 w 35608"/>
                <a:gd name="connsiteY25" fmla="*/ 12042 h 15518"/>
                <a:gd name="connsiteX26" fmla="*/ 112 w 35608"/>
                <a:gd name="connsiteY26" fmla="*/ 8829 h 15518"/>
                <a:gd name="connsiteX27" fmla="*/ 276 w 35608"/>
                <a:gd name="connsiteY27" fmla="*/ 7347 h 15518"/>
                <a:gd name="connsiteX28" fmla="*/ 6031 w 35608"/>
                <a:gd name="connsiteY28" fmla="*/ 7291 h 15518"/>
                <a:gd name="connsiteX29" fmla="*/ 0 w 35608"/>
                <a:gd name="connsiteY29" fmla="*/ 1652 h 15518"/>
                <a:gd name="connsiteX0" fmla="*/ 0 w 35608"/>
                <a:gd name="connsiteY0" fmla="*/ 1652 h 15518"/>
                <a:gd name="connsiteX1" fmla="*/ 5287 w 35608"/>
                <a:gd name="connsiteY1" fmla="*/ 939 h 15518"/>
                <a:gd name="connsiteX2" fmla="*/ 9496 w 35608"/>
                <a:gd name="connsiteY2" fmla="*/ 245 h 15518"/>
                <a:gd name="connsiteX3" fmla="*/ 14355 w 35608"/>
                <a:gd name="connsiteY3" fmla="*/ 0 h 15518"/>
                <a:gd name="connsiteX4" fmla="*/ 14657 w 35608"/>
                <a:gd name="connsiteY4" fmla="*/ 556 h 15518"/>
                <a:gd name="connsiteX5" fmla="*/ 8100 w 35608"/>
                <a:gd name="connsiteY5" fmla="*/ 1346 h 15518"/>
                <a:gd name="connsiteX6" fmla="*/ 7798 w 35608"/>
                <a:gd name="connsiteY6" fmla="*/ 1632 h 15518"/>
                <a:gd name="connsiteX7" fmla="*/ 7705 w 35608"/>
                <a:gd name="connsiteY7" fmla="*/ 1972 h 15518"/>
                <a:gd name="connsiteX8" fmla="*/ 7936 w 35608"/>
                <a:gd name="connsiteY8" fmla="*/ 2327 h 15518"/>
                <a:gd name="connsiteX9" fmla="*/ 9403 w 35608"/>
                <a:gd name="connsiteY9" fmla="*/ 3795 h 15518"/>
                <a:gd name="connsiteX10" fmla="*/ 13189 w 35608"/>
                <a:gd name="connsiteY10" fmla="*/ 2610 h 15518"/>
                <a:gd name="connsiteX11" fmla="*/ 16785 w 35608"/>
                <a:gd name="connsiteY11" fmla="*/ 5835 h 15518"/>
                <a:gd name="connsiteX12" fmla="*/ 20925 w 35608"/>
                <a:gd name="connsiteY12" fmla="*/ 5873 h 15518"/>
                <a:gd name="connsiteX13" fmla="*/ 17861 w 35608"/>
                <a:gd name="connsiteY13" fmla="*/ 2948 h 15518"/>
                <a:gd name="connsiteX14" fmla="*/ 22750 w 35608"/>
                <a:gd name="connsiteY14" fmla="*/ 2543 h 15518"/>
                <a:gd name="connsiteX15" fmla="*/ 22796 w 35608"/>
                <a:gd name="connsiteY15" fmla="*/ 747 h 15518"/>
                <a:gd name="connsiteX16" fmla="*/ 34562 w 35608"/>
                <a:gd name="connsiteY16" fmla="*/ 4080 h 15518"/>
                <a:gd name="connsiteX17" fmla="*/ 35097 w 35608"/>
                <a:gd name="connsiteY17" fmla="*/ 4407 h 15518"/>
                <a:gd name="connsiteX18" fmla="*/ 35608 w 35608"/>
                <a:gd name="connsiteY18" fmla="*/ 4937 h 15518"/>
                <a:gd name="connsiteX19" fmla="*/ 35567 w 35608"/>
                <a:gd name="connsiteY19" fmla="*/ 5927 h 15518"/>
                <a:gd name="connsiteX20" fmla="*/ 25610 w 35608"/>
                <a:gd name="connsiteY20" fmla="*/ 5998 h 15518"/>
                <a:gd name="connsiteX21" fmla="*/ 14960 w 35608"/>
                <a:gd name="connsiteY21" fmla="*/ 15518 h 15518"/>
                <a:gd name="connsiteX22" fmla="*/ 14262 w 35608"/>
                <a:gd name="connsiteY22" fmla="*/ 14509 h 15518"/>
                <a:gd name="connsiteX23" fmla="*/ 10495 w 35608"/>
                <a:gd name="connsiteY23" fmla="*/ 15495 h 15518"/>
                <a:gd name="connsiteX24" fmla="*/ 5515 w 35608"/>
                <a:gd name="connsiteY24" fmla="*/ 11387 h 15518"/>
                <a:gd name="connsiteX25" fmla="*/ 3468 w 35608"/>
                <a:gd name="connsiteY25" fmla="*/ 12042 h 15518"/>
                <a:gd name="connsiteX26" fmla="*/ 112 w 35608"/>
                <a:gd name="connsiteY26" fmla="*/ 8829 h 15518"/>
                <a:gd name="connsiteX27" fmla="*/ 276 w 35608"/>
                <a:gd name="connsiteY27" fmla="*/ 7347 h 15518"/>
                <a:gd name="connsiteX28" fmla="*/ 6031 w 35608"/>
                <a:gd name="connsiteY28" fmla="*/ 7291 h 15518"/>
                <a:gd name="connsiteX29" fmla="*/ 0 w 35608"/>
                <a:gd name="connsiteY29" fmla="*/ 1652 h 15518"/>
                <a:gd name="connsiteX0" fmla="*/ 0 w 35608"/>
                <a:gd name="connsiteY0" fmla="*/ 1652 h 15495"/>
                <a:gd name="connsiteX1" fmla="*/ 5287 w 35608"/>
                <a:gd name="connsiteY1" fmla="*/ 939 h 15495"/>
                <a:gd name="connsiteX2" fmla="*/ 9496 w 35608"/>
                <a:gd name="connsiteY2" fmla="*/ 245 h 15495"/>
                <a:gd name="connsiteX3" fmla="*/ 14355 w 35608"/>
                <a:gd name="connsiteY3" fmla="*/ 0 h 15495"/>
                <a:gd name="connsiteX4" fmla="*/ 14657 w 35608"/>
                <a:gd name="connsiteY4" fmla="*/ 556 h 15495"/>
                <a:gd name="connsiteX5" fmla="*/ 8100 w 35608"/>
                <a:gd name="connsiteY5" fmla="*/ 1346 h 15495"/>
                <a:gd name="connsiteX6" fmla="*/ 7798 w 35608"/>
                <a:gd name="connsiteY6" fmla="*/ 1632 h 15495"/>
                <a:gd name="connsiteX7" fmla="*/ 7705 w 35608"/>
                <a:gd name="connsiteY7" fmla="*/ 1972 h 15495"/>
                <a:gd name="connsiteX8" fmla="*/ 7936 w 35608"/>
                <a:gd name="connsiteY8" fmla="*/ 2327 h 15495"/>
                <a:gd name="connsiteX9" fmla="*/ 9403 w 35608"/>
                <a:gd name="connsiteY9" fmla="*/ 3795 h 15495"/>
                <a:gd name="connsiteX10" fmla="*/ 13189 w 35608"/>
                <a:gd name="connsiteY10" fmla="*/ 2610 h 15495"/>
                <a:gd name="connsiteX11" fmla="*/ 16785 w 35608"/>
                <a:gd name="connsiteY11" fmla="*/ 5835 h 15495"/>
                <a:gd name="connsiteX12" fmla="*/ 20925 w 35608"/>
                <a:gd name="connsiteY12" fmla="*/ 5873 h 15495"/>
                <a:gd name="connsiteX13" fmla="*/ 17861 w 35608"/>
                <a:gd name="connsiteY13" fmla="*/ 2948 h 15495"/>
                <a:gd name="connsiteX14" fmla="*/ 22750 w 35608"/>
                <a:gd name="connsiteY14" fmla="*/ 2543 h 15495"/>
                <a:gd name="connsiteX15" fmla="*/ 22796 w 35608"/>
                <a:gd name="connsiteY15" fmla="*/ 747 h 15495"/>
                <a:gd name="connsiteX16" fmla="*/ 34562 w 35608"/>
                <a:gd name="connsiteY16" fmla="*/ 4080 h 15495"/>
                <a:gd name="connsiteX17" fmla="*/ 35097 w 35608"/>
                <a:gd name="connsiteY17" fmla="*/ 4407 h 15495"/>
                <a:gd name="connsiteX18" fmla="*/ 35608 w 35608"/>
                <a:gd name="connsiteY18" fmla="*/ 4937 h 15495"/>
                <a:gd name="connsiteX19" fmla="*/ 35567 w 35608"/>
                <a:gd name="connsiteY19" fmla="*/ 5927 h 15495"/>
                <a:gd name="connsiteX20" fmla="*/ 25610 w 35608"/>
                <a:gd name="connsiteY20" fmla="*/ 5998 h 15495"/>
                <a:gd name="connsiteX21" fmla="*/ 15133 w 35608"/>
                <a:gd name="connsiteY21" fmla="*/ 15383 h 15495"/>
                <a:gd name="connsiteX22" fmla="*/ 14262 w 35608"/>
                <a:gd name="connsiteY22" fmla="*/ 14509 h 15495"/>
                <a:gd name="connsiteX23" fmla="*/ 10495 w 35608"/>
                <a:gd name="connsiteY23" fmla="*/ 15495 h 15495"/>
                <a:gd name="connsiteX24" fmla="*/ 5515 w 35608"/>
                <a:gd name="connsiteY24" fmla="*/ 11387 h 15495"/>
                <a:gd name="connsiteX25" fmla="*/ 3468 w 35608"/>
                <a:gd name="connsiteY25" fmla="*/ 12042 h 15495"/>
                <a:gd name="connsiteX26" fmla="*/ 112 w 35608"/>
                <a:gd name="connsiteY26" fmla="*/ 8829 h 15495"/>
                <a:gd name="connsiteX27" fmla="*/ 276 w 35608"/>
                <a:gd name="connsiteY27" fmla="*/ 7347 h 15495"/>
                <a:gd name="connsiteX28" fmla="*/ 6031 w 35608"/>
                <a:gd name="connsiteY28" fmla="*/ 7291 h 15495"/>
                <a:gd name="connsiteX29" fmla="*/ 0 w 35608"/>
                <a:gd name="connsiteY29" fmla="*/ 1652 h 15495"/>
                <a:gd name="connsiteX0" fmla="*/ 132 w 35740"/>
                <a:gd name="connsiteY0" fmla="*/ 1652 h 15495"/>
                <a:gd name="connsiteX1" fmla="*/ 5419 w 35740"/>
                <a:gd name="connsiteY1" fmla="*/ 939 h 15495"/>
                <a:gd name="connsiteX2" fmla="*/ 9628 w 35740"/>
                <a:gd name="connsiteY2" fmla="*/ 245 h 15495"/>
                <a:gd name="connsiteX3" fmla="*/ 14487 w 35740"/>
                <a:gd name="connsiteY3" fmla="*/ 0 h 15495"/>
                <a:gd name="connsiteX4" fmla="*/ 14789 w 35740"/>
                <a:gd name="connsiteY4" fmla="*/ 556 h 15495"/>
                <a:gd name="connsiteX5" fmla="*/ 8232 w 35740"/>
                <a:gd name="connsiteY5" fmla="*/ 1346 h 15495"/>
                <a:gd name="connsiteX6" fmla="*/ 7930 w 35740"/>
                <a:gd name="connsiteY6" fmla="*/ 1632 h 15495"/>
                <a:gd name="connsiteX7" fmla="*/ 7837 w 35740"/>
                <a:gd name="connsiteY7" fmla="*/ 1972 h 15495"/>
                <a:gd name="connsiteX8" fmla="*/ 8068 w 35740"/>
                <a:gd name="connsiteY8" fmla="*/ 2327 h 15495"/>
                <a:gd name="connsiteX9" fmla="*/ 9535 w 35740"/>
                <a:gd name="connsiteY9" fmla="*/ 3795 h 15495"/>
                <a:gd name="connsiteX10" fmla="*/ 13321 w 35740"/>
                <a:gd name="connsiteY10" fmla="*/ 2610 h 15495"/>
                <a:gd name="connsiteX11" fmla="*/ 16917 w 35740"/>
                <a:gd name="connsiteY11" fmla="*/ 5835 h 15495"/>
                <a:gd name="connsiteX12" fmla="*/ 21057 w 35740"/>
                <a:gd name="connsiteY12" fmla="*/ 5873 h 15495"/>
                <a:gd name="connsiteX13" fmla="*/ 17993 w 35740"/>
                <a:gd name="connsiteY13" fmla="*/ 2948 h 15495"/>
                <a:gd name="connsiteX14" fmla="*/ 22882 w 35740"/>
                <a:gd name="connsiteY14" fmla="*/ 2543 h 15495"/>
                <a:gd name="connsiteX15" fmla="*/ 22928 w 35740"/>
                <a:gd name="connsiteY15" fmla="*/ 747 h 15495"/>
                <a:gd name="connsiteX16" fmla="*/ 34694 w 35740"/>
                <a:gd name="connsiteY16" fmla="*/ 4080 h 15495"/>
                <a:gd name="connsiteX17" fmla="*/ 35229 w 35740"/>
                <a:gd name="connsiteY17" fmla="*/ 4407 h 15495"/>
                <a:gd name="connsiteX18" fmla="*/ 35740 w 35740"/>
                <a:gd name="connsiteY18" fmla="*/ 4937 h 15495"/>
                <a:gd name="connsiteX19" fmla="*/ 35699 w 35740"/>
                <a:gd name="connsiteY19" fmla="*/ 5927 h 15495"/>
                <a:gd name="connsiteX20" fmla="*/ 25742 w 35740"/>
                <a:gd name="connsiteY20" fmla="*/ 5998 h 15495"/>
                <a:gd name="connsiteX21" fmla="*/ 15265 w 35740"/>
                <a:gd name="connsiteY21" fmla="*/ 15383 h 15495"/>
                <a:gd name="connsiteX22" fmla="*/ 14394 w 35740"/>
                <a:gd name="connsiteY22" fmla="*/ 14509 h 15495"/>
                <a:gd name="connsiteX23" fmla="*/ 10627 w 35740"/>
                <a:gd name="connsiteY23" fmla="*/ 15495 h 15495"/>
                <a:gd name="connsiteX24" fmla="*/ 5647 w 35740"/>
                <a:gd name="connsiteY24" fmla="*/ 11387 h 15495"/>
                <a:gd name="connsiteX25" fmla="*/ 3600 w 35740"/>
                <a:gd name="connsiteY25" fmla="*/ 12042 h 15495"/>
                <a:gd name="connsiteX26" fmla="*/ 244 w 35740"/>
                <a:gd name="connsiteY26" fmla="*/ 8829 h 15495"/>
                <a:gd name="connsiteX27" fmla="*/ 5 w 35740"/>
                <a:gd name="connsiteY27" fmla="*/ 7280 h 15495"/>
                <a:gd name="connsiteX28" fmla="*/ 6163 w 35740"/>
                <a:gd name="connsiteY28" fmla="*/ 7291 h 15495"/>
                <a:gd name="connsiteX29" fmla="*/ 132 w 35740"/>
                <a:gd name="connsiteY29" fmla="*/ 1652 h 15495"/>
                <a:gd name="connsiteX0" fmla="*/ 291 w 35899"/>
                <a:gd name="connsiteY0" fmla="*/ 1652 h 15495"/>
                <a:gd name="connsiteX1" fmla="*/ 5578 w 35899"/>
                <a:gd name="connsiteY1" fmla="*/ 939 h 15495"/>
                <a:gd name="connsiteX2" fmla="*/ 9787 w 35899"/>
                <a:gd name="connsiteY2" fmla="*/ 245 h 15495"/>
                <a:gd name="connsiteX3" fmla="*/ 14646 w 35899"/>
                <a:gd name="connsiteY3" fmla="*/ 0 h 15495"/>
                <a:gd name="connsiteX4" fmla="*/ 14948 w 35899"/>
                <a:gd name="connsiteY4" fmla="*/ 556 h 15495"/>
                <a:gd name="connsiteX5" fmla="*/ 8391 w 35899"/>
                <a:gd name="connsiteY5" fmla="*/ 1346 h 15495"/>
                <a:gd name="connsiteX6" fmla="*/ 8089 w 35899"/>
                <a:gd name="connsiteY6" fmla="*/ 1632 h 15495"/>
                <a:gd name="connsiteX7" fmla="*/ 7996 w 35899"/>
                <a:gd name="connsiteY7" fmla="*/ 1972 h 15495"/>
                <a:gd name="connsiteX8" fmla="*/ 8227 w 35899"/>
                <a:gd name="connsiteY8" fmla="*/ 2327 h 15495"/>
                <a:gd name="connsiteX9" fmla="*/ 9694 w 35899"/>
                <a:gd name="connsiteY9" fmla="*/ 3795 h 15495"/>
                <a:gd name="connsiteX10" fmla="*/ 13480 w 35899"/>
                <a:gd name="connsiteY10" fmla="*/ 2610 h 15495"/>
                <a:gd name="connsiteX11" fmla="*/ 17076 w 35899"/>
                <a:gd name="connsiteY11" fmla="*/ 5835 h 15495"/>
                <a:gd name="connsiteX12" fmla="*/ 21216 w 35899"/>
                <a:gd name="connsiteY12" fmla="*/ 5873 h 15495"/>
                <a:gd name="connsiteX13" fmla="*/ 18152 w 35899"/>
                <a:gd name="connsiteY13" fmla="*/ 2948 h 15495"/>
                <a:gd name="connsiteX14" fmla="*/ 23041 w 35899"/>
                <a:gd name="connsiteY14" fmla="*/ 2543 h 15495"/>
                <a:gd name="connsiteX15" fmla="*/ 23087 w 35899"/>
                <a:gd name="connsiteY15" fmla="*/ 747 h 15495"/>
                <a:gd name="connsiteX16" fmla="*/ 34853 w 35899"/>
                <a:gd name="connsiteY16" fmla="*/ 4080 h 15495"/>
                <a:gd name="connsiteX17" fmla="*/ 35388 w 35899"/>
                <a:gd name="connsiteY17" fmla="*/ 4407 h 15495"/>
                <a:gd name="connsiteX18" fmla="*/ 35899 w 35899"/>
                <a:gd name="connsiteY18" fmla="*/ 4937 h 15495"/>
                <a:gd name="connsiteX19" fmla="*/ 35858 w 35899"/>
                <a:gd name="connsiteY19" fmla="*/ 5927 h 15495"/>
                <a:gd name="connsiteX20" fmla="*/ 25901 w 35899"/>
                <a:gd name="connsiteY20" fmla="*/ 5998 h 15495"/>
                <a:gd name="connsiteX21" fmla="*/ 15424 w 35899"/>
                <a:gd name="connsiteY21" fmla="*/ 15383 h 15495"/>
                <a:gd name="connsiteX22" fmla="*/ 14553 w 35899"/>
                <a:gd name="connsiteY22" fmla="*/ 14509 h 15495"/>
                <a:gd name="connsiteX23" fmla="*/ 10786 w 35899"/>
                <a:gd name="connsiteY23" fmla="*/ 15495 h 15495"/>
                <a:gd name="connsiteX24" fmla="*/ 5806 w 35899"/>
                <a:gd name="connsiteY24" fmla="*/ 11387 h 15495"/>
                <a:gd name="connsiteX25" fmla="*/ 3759 w 35899"/>
                <a:gd name="connsiteY25" fmla="*/ 12042 h 15495"/>
                <a:gd name="connsiteX26" fmla="*/ 0 w 35899"/>
                <a:gd name="connsiteY26" fmla="*/ 8762 h 15495"/>
                <a:gd name="connsiteX27" fmla="*/ 164 w 35899"/>
                <a:gd name="connsiteY27" fmla="*/ 7280 h 15495"/>
                <a:gd name="connsiteX28" fmla="*/ 6322 w 35899"/>
                <a:gd name="connsiteY28" fmla="*/ 7291 h 15495"/>
                <a:gd name="connsiteX29" fmla="*/ 291 w 35899"/>
                <a:gd name="connsiteY29" fmla="*/ 1652 h 15495"/>
                <a:gd name="connsiteX0" fmla="*/ 291 w 35899"/>
                <a:gd name="connsiteY0" fmla="*/ 1652 h 15495"/>
                <a:gd name="connsiteX1" fmla="*/ 5578 w 35899"/>
                <a:gd name="connsiteY1" fmla="*/ 939 h 15495"/>
                <a:gd name="connsiteX2" fmla="*/ 9787 w 35899"/>
                <a:gd name="connsiteY2" fmla="*/ 245 h 15495"/>
                <a:gd name="connsiteX3" fmla="*/ 14646 w 35899"/>
                <a:gd name="connsiteY3" fmla="*/ 0 h 15495"/>
                <a:gd name="connsiteX4" fmla="*/ 14948 w 35899"/>
                <a:gd name="connsiteY4" fmla="*/ 556 h 15495"/>
                <a:gd name="connsiteX5" fmla="*/ 8391 w 35899"/>
                <a:gd name="connsiteY5" fmla="*/ 1346 h 15495"/>
                <a:gd name="connsiteX6" fmla="*/ 8089 w 35899"/>
                <a:gd name="connsiteY6" fmla="*/ 1632 h 15495"/>
                <a:gd name="connsiteX7" fmla="*/ 7996 w 35899"/>
                <a:gd name="connsiteY7" fmla="*/ 1972 h 15495"/>
                <a:gd name="connsiteX8" fmla="*/ 8227 w 35899"/>
                <a:gd name="connsiteY8" fmla="*/ 2327 h 15495"/>
                <a:gd name="connsiteX9" fmla="*/ 9802 w 35899"/>
                <a:gd name="connsiteY9" fmla="*/ 3742 h 15495"/>
                <a:gd name="connsiteX10" fmla="*/ 13480 w 35899"/>
                <a:gd name="connsiteY10" fmla="*/ 2610 h 15495"/>
                <a:gd name="connsiteX11" fmla="*/ 17076 w 35899"/>
                <a:gd name="connsiteY11" fmla="*/ 5835 h 15495"/>
                <a:gd name="connsiteX12" fmla="*/ 21216 w 35899"/>
                <a:gd name="connsiteY12" fmla="*/ 5873 h 15495"/>
                <a:gd name="connsiteX13" fmla="*/ 18152 w 35899"/>
                <a:gd name="connsiteY13" fmla="*/ 2948 h 15495"/>
                <a:gd name="connsiteX14" fmla="*/ 23041 w 35899"/>
                <a:gd name="connsiteY14" fmla="*/ 2543 h 15495"/>
                <a:gd name="connsiteX15" fmla="*/ 23087 w 35899"/>
                <a:gd name="connsiteY15" fmla="*/ 747 h 15495"/>
                <a:gd name="connsiteX16" fmla="*/ 34853 w 35899"/>
                <a:gd name="connsiteY16" fmla="*/ 4080 h 15495"/>
                <a:gd name="connsiteX17" fmla="*/ 35388 w 35899"/>
                <a:gd name="connsiteY17" fmla="*/ 4407 h 15495"/>
                <a:gd name="connsiteX18" fmla="*/ 35899 w 35899"/>
                <a:gd name="connsiteY18" fmla="*/ 4937 h 15495"/>
                <a:gd name="connsiteX19" fmla="*/ 35858 w 35899"/>
                <a:gd name="connsiteY19" fmla="*/ 5927 h 15495"/>
                <a:gd name="connsiteX20" fmla="*/ 25901 w 35899"/>
                <a:gd name="connsiteY20" fmla="*/ 5998 h 15495"/>
                <a:gd name="connsiteX21" fmla="*/ 15424 w 35899"/>
                <a:gd name="connsiteY21" fmla="*/ 15383 h 15495"/>
                <a:gd name="connsiteX22" fmla="*/ 14553 w 35899"/>
                <a:gd name="connsiteY22" fmla="*/ 14509 h 15495"/>
                <a:gd name="connsiteX23" fmla="*/ 10786 w 35899"/>
                <a:gd name="connsiteY23" fmla="*/ 15495 h 15495"/>
                <a:gd name="connsiteX24" fmla="*/ 5806 w 35899"/>
                <a:gd name="connsiteY24" fmla="*/ 11387 h 15495"/>
                <a:gd name="connsiteX25" fmla="*/ 3759 w 35899"/>
                <a:gd name="connsiteY25" fmla="*/ 12042 h 15495"/>
                <a:gd name="connsiteX26" fmla="*/ 0 w 35899"/>
                <a:gd name="connsiteY26" fmla="*/ 8762 h 15495"/>
                <a:gd name="connsiteX27" fmla="*/ 164 w 35899"/>
                <a:gd name="connsiteY27" fmla="*/ 7280 h 15495"/>
                <a:gd name="connsiteX28" fmla="*/ 6322 w 35899"/>
                <a:gd name="connsiteY28" fmla="*/ 7291 h 15495"/>
                <a:gd name="connsiteX29" fmla="*/ 291 w 35899"/>
                <a:gd name="connsiteY29" fmla="*/ 1652 h 15495"/>
                <a:gd name="connsiteX0" fmla="*/ 291 w 35899"/>
                <a:gd name="connsiteY0" fmla="*/ 1652 h 15495"/>
                <a:gd name="connsiteX1" fmla="*/ 5578 w 35899"/>
                <a:gd name="connsiteY1" fmla="*/ 939 h 15495"/>
                <a:gd name="connsiteX2" fmla="*/ 9787 w 35899"/>
                <a:gd name="connsiteY2" fmla="*/ 245 h 15495"/>
                <a:gd name="connsiteX3" fmla="*/ 14646 w 35899"/>
                <a:gd name="connsiteY3" fmla="*/ 0 h 15495"/>
                <a:gd name="connsiteX4" fmla="*/ 14948 w 35899"/>
                <a:gd name="connsiteY4" fmla="*/ 556 h 15495"/>
                <a:gd name="connsiteX5" fmla="*/ 8391 w 35899"/>
                <a:gd name="connsiteY5" fmla="*/ 1346 h 15495"/>
                <a:gd name="connsiteX6" fmla="*/ 8089 w 35899"/>
                <a:gd name="connsiteY6" fmla="*/ 1632 h 15495"/>
                <a:gd name="connsiteX7" fmla="*/ 7996 w 35899"/>
                <a:gd name="connsiteY7" fmla="*/ 1972 h 15495"/>
                <a:gd name="connsiteX8" fmla="*/ 8389 w 35899"/>
                <a:gd name="connsiteY8" fmla="*/ 2306 h 15495"/>
                <a:gd name="connsiteX9" fmla="*/ 9802 w 35899"/>
                <a:gd name="connsiteY9" fmla="*/ 3742 h 15495"/>
                <a:gd name="connsiteX10" fmla="*/ 13480 w 35899"/>
                <a:gd name="connsiteY10" fmla="*/ 2610 h 15495"/>
                <a:gd name="connsiteX11" fmla="*/ 17076 w 35899"/>
                <a:gd name="connsiteY11" fmla="*/ 5835 h 15495"/>
                <a:gd name="connsiteX12" fmla="*/ 21216 w 35899"/>
                <a:gd name="connsiteY12" fmla="*/ 5873 h 15495"/>
                <a:gd name="connsiteX13" fmla="*/ 18152 w 35899"/>
                <a:gd name="connsiteY13" fmla="*/ 2948 h 15495"/>
                <a:gd name="connsiteX14" fmla="*/ 23041 w 35899"/>
                <a:gd name="connsiteY14" fmla="*/ 2543 h 15495"/>
                <a:gd name="connsiteX15" fmla="*/ 23087 w 35899"/>
                <a:gd name="connsiteY15" fmla="*/ 747 h 15495"/>
                <a:gd name="connsiteX16" fmla="*/ 34853 w 35899"/>
                <a:gd name="connsiteY16" fmla="*/ 4080 h 15495"/>
                <a:gd name="connsiteX17" fmla="*/ 35388 w 35899"/>
                <a:gd name="connsiteY17" fmla="*/ 4407 h 15495"/>
                <a:gd name="connsiteX18" fmla="*/ 35899 w 35899"/>
                <a:gd name="connsiteY18" fmla="*/ 4937 h 15495"/>
                <a:gd name="connsiteX19" fmla="*/ 35858 w 35899"/>
                <a:gd name="connsiteY19" fmla="*/ 5927 h 15495"/>
                <a:gd name="connsiteX20" fmla="*/ 25901 w 35899"/>
                <a:gd name="connsiteY20" fmla="*/ 5998 h 15495"/>
                <a:gd name="connsiteX21" fmla="*/ 15424 w 35899"/>
                <a:gd name="connsiteY21" fmla="*/ 15383 h 15495"/>
                <a:gd name="connsiteX22" fmla="*/ 14553 w 35899"/>
                <a:gd name="connsiteY22" fmla="*/ 14509 h 15495"/>
                <a:gd name="connsiteX23" fmla="*/ 10786 w 35899"/>
                <a:gd name="connsiteY23" fmla="*/ 15495 h 15495"/>
                <a:gd name="connsiteX24" fmla="*/ 5806 w 35899"/>
                <a:gd name="connsiteY24" fmla="*/ 11387 h 15495"/>
                <a:gd name="connsiteX25" fmla="*/ 3759 w 35899"/>
                <a:gd name="connsiteY25" fmla="*/ 12042 h 15495"/>
                <a:gd name="connsiteX26" fmla="*/ 0 w 35899"/>
                <a:gd name="connsiteY26" fmla="*/ 8762 h 15495"/>
                <a:gd name="connsiteX27" fmla="*/ 164 w 35899"/>
                <a:gd name="connsiteY27" fmla="*/ 7280 h 15495"/>
                <a:gd name="connsiteX28" fmla="*/ 6322 w 35899"/>
                <a:gd name="connsiteY28" fmla="*/ 7291 h 15495"/>
                <a:gd name="connsiteX29" fmla="*/ 291 w 35899"/>
                <a:gd name="connsiteY29" fmla="*/ 1652 h 15495"/>
                <a:gd name="connsiteX0" fmla="*/ 291 w 35899"/>
                <a:gd name="connsiteY0" fmla="*/ 1652 h 15495"/>
                <a:gd name="connsiteX1" fmla="*/ 5578 w 35899"/>
                <a:gd name="connsiteY1" fmla="*/ 939 h 15495"/>
                <a:gd name="connsiteX2" fmla="*/ 9787 w 35899"/>
                <a:gd name="connsiteY2" fmla="*/ 245 h 15495"/>
                <a:gd name="connsiteX3" fmla="*/ 14646 w 35899"/>
                <a:gd name="connsiteY3" fmla="*/ 0 h 15495"/>
                <a:gd name="connsiteX4" fmla="*/ 14948 w 35899"/>
                <a:gd name="connsiteY4" fmla="*/ 556 h 15495"/>
                <a:gd name="connsiteX5" fmla="*/ 8391 w 35899"/>
                <a:gd name="connsiteY5" fmla="*/ 1346 h 15495"/>
                <a:gd name="connsiteX6" fmla="*/ 8089 w 35899"/>
                <a:gd name="connsiteY6" fmla="*/ 1632 h 15495"/>
                <a:gd name="connsiteX7" fmla="*/ 8086 w 35899"/>
                <a:gd name="connsiteY7" fmla="*/ 1961 h 15495"/>
                <a:gd name="connsiteX8" fmla="*/ 8389 w 35899"/>
                <a:gd name="connsiteY8" fmla="*/ 2306 h 15495"/>
                <a:gd name="connsiteX9" fmla="*/ 9802 w 35899"/>
                <a:gd name="connsiteY9" fmla="*/ 3742 h 15495"/>
                <a:gd name="connsiteX10" fmla="*/ 13480 w 35899"/>
                <a:gd name="connsiteY10" fmla="*/ 2610 h 15495"/>
                <a:gd name="connsiteX11" fmla="*/ 17076 w 35899"/>
                <a:gd name="connsiteY11" fmla="*/ 5835 h 15495"/>
                <a:gd name="connsiteX12" fmla="*/ 21216 w 35899"/>
                <a:gd name="connsiteY12" fmla="*/ 5873 h 15495"/>
                <a:gd name="connsiteX13" fmla="*/ 18152 w 35899"/>
                <a:gd name="connsiteY13" fmla="*/ 2948 h 15495"/>
                <a:gd name="connsiteX14" fmla="*/ 23041 w 35899"/>
                <a:gd name="connsiteY14" fmla="*/ 2543 h 15495"/>
                <a:gd name="connsiteX15" fmla="*/ 23087 w 35899"/>
                <a:gd name="connsiteY15" fmla="*/ 747 h 15495"/>
                <a:gd name="connsiteX16" fmla="*/ 34853 w 35899"/>
                <a:gd name="connsiteY16" fmla="*/ 4080 h 15495"/>
                <a:gd name="connsiteX17" fmla="*/ 35388 w 35899"/>
                <a:gd name="connsiteY17" fmla="*/ 4407 h 15495"/>
                <a:gd name="connsiteX18" fmla="*/ 35899 w 35899"/>
                <a:gd name="connsiteY18" fmla="*/ 4937 h 15495"/>
                <a:gd name="connsiteX19" fmla="*/ 35858 w 35899"/>
                <a:gd name="connsiteY19" fmla="*/ 5927 h 15495"/>
                <a:gd name="connsiteX20" fmla="*/ 25901 w 35899"/>
                <a:gd name="connsiteY20" fmla="*/ 5998 h 15495"/>
                <a:gd name="connsiteX21" fmla="*/ 15424 w 35899"/>
                <a:gd name="connsiteY21" fmla="*/ 15383 h 15495"/>
                <a:gd name="connsiteX22" fmla="*/ 14553 w 35899"/>
                <a:gd name="connsiteY22" fmla="*/ 14509 h 15495"/>
                <a:gd name="connsiteX23" fmla="*/ 10786 w 35899"/>
                <a:gd name="connsiteY23" fmla="*/ 15495 h 15495"/>
                <a:gd name="connsiteX24" fmla="*/ 5806 w 35899"/>
                <a:gd name="connsiteY24" fmla="*/ 11387 h 15495"/>
                <a:gd name="connsiteX25" fmla="*/ 3759 w 35899"/>
                <a:gd name="connsiteY25" fmla="*/ 12042 h 15495"/>
                <a:gd name="connsiteX26" fmla="*/ 0 w 35899"/>
                <a:gd name="connsiteY26" fmla="*/ 8762 h 15495"/>
                <a:gd name="connsiteX27" fmla="*/ 164 w 35899"/>
                <a:gd name="connsiteY27" fmla="*/ 7280 h 15495"/>
                <a:gd name="connsiteX28" fmla="*/ 6322 w 35899"/>
                <a:gd name="connsiteY28" fmla="*/ 7291 h 15495"/>
                <a:gd name="connsiteX29" fmla="*/ 291 w 35899"/>
                <a:gd name="connsiteY29" fmla="*/ 1652 h 15495"/>
                <a:gd name="connsiteX0" fmla="*/ 291 w 35899"/>
                <a:gd name="connsiteY0" fmla="*/ 1652 h 15495"/>
                <a:gd name="connsiteX1" fmla="*/ 5578 w 35899"/>
                <a:gd name="connsiteY1" fmla="*/ 939 h 15495"/>
                <a:gd name="connsiteX2" fmla="*/ 9787 w 35899"/>
                <a:gd name="connsiteY2" fmla="*/ 245 h 15495"/>
                <a:gd name="connsiteX3" fmla="*/ 14646 w 35899"/>
                <a:gd name="connsiteY3" fmla="*/ 0 h 15495"/>
                <a:gd name="connsiteX4" fmla="*/ 14948 w 35899"/>
                <a:gd name="connsiteY4" fmla="*/ 556 h 15495"/>
                <a:gd name="connsiteX5" fmla="*/ 8391 w 35899"/>
                <a:gd name="connsiteY5" fmla="*/ 1346 h 15495"/>
                <a:gd name="connsiteX6" fmla="*/ 8179 w 35899"/>
                <a:gd name="connsiteY6" fmla="*/ 1653 h 15495"/>
                <a:gd name="connsiteX7" fmla="*/ 8086 w 35899"/>
                <a:gd name="connsiteY7" fmla="*/ 1961 h 15495"/>
                <a:gd name="connsiteX8" fmla="*/ 8389 w 35899"/>
                <a:gd name="connsiteY8" fmla="*/ 2306 h 15495"/>
                <a:gd name="connsiteX9" fmla="*/ 9802 w 35899"/>
                <a:gd name="connsiteY9" fmla="*/ 3742 h 15495"/>
                <a:gd name="connsiteX10" fmla="*/ 13480 w 35899"/>
                <a:gd name="connsiteY10" fmla="*/ 2610 h 15495"/>
                <a:gd name="connsiteX11" fmla="*/ 17076 w 35899"/>
                <a:gd name="connsiteY11" fmla="*/ 5835 h 15495"/>
                <a:gd name="connsiteX12" fmla="*/ 21216 w 35899"/>
                <a:gd name="connsiteY12" fmla="*/ 5873 h 15495"/>
                <a:gd name="connsiteX13" fmla="*/ 18152 w 35899"/>
                <a:gd name="connsiteY13" fmla="*/ 2948 h 15495"/>
                <a:gd name="connsiteX14" fmla="*/ 23041 w 35899"/>
                <a:gd name="connsiteY14" fmla="*/ 2543 h 15495"/>
                <a:gd name="connsiteX15" fmla="*/ 23087 w 35899"/>
                <a:gd name="connsiteY15" fmla="*/ 747 h 15495"/>
                <a:gd name="connsiteX16" fmla="*/ 34853 w 35899"/>
                <a:gd name="connsiteY16" fmla="*/ 4080 h 15495"/>
                <a:gd name="connsiteX17" fmla="*/ 35388 w 35899"/>
                <a:gd name="connsiteY17" fmla="*/ 4407 h 15495"/>
                <a:gd name="connsiteX18" fmla="*/ 35899 w 35899"/>
                <a:gd name="connsiteY18" fmla="*/ 4937 h 15495"/>
                <a:gd name="connsiteX19" fmla="*/ 35858 w 35899"/>
                <a:gd name="connsiteY19" fmla="*/ 5927 h 15495"/>
                <a:gd name="connsiteX20" fmla="*/ 25901 w 35899"/>
                <a:gd name="connsiteY20" fmla="*/ 5998 h 15495"/>
                <a:gd name="connsiteX21" fmla="*/ 15424 w 35899"/>
                <a:gd name="connsiteY21" fmla="*/ 15383 h 15495"/>
                <a:gd name="connsiteX22" fmla="*/ 14553 w 35899"/>
                <a:gd name="connsiteY22" fmla="*/ 14509 h 15495"/>
                <a:gd name="connsiteX23" fmla="*/ 10786 w 35899"/>
                <a:gd name="connsiteY23" fmla="*/ 15495 h 15495"/>
                <a:gd name="connsiteX24" fmla="*/ 5806 w 35899"/>
                <a:gd name="connsiteY24" fmla="*/ 11387 h 15495"/>
                <a:gd name="connsiteX25" fmla="*/ 3759 w 35899"/>
                <a:gd name="connsiteY25" fmla="*/ 12042 h 15495"/>
                <a:gd name="connsiteX26" fmla="*/ 0 w 35899"/>
                <a:gd name="connsiteY26" fmla="*/ 8762 h 15495"/>
                <a:gd name="connsiteX27" fmla="*/ 164 w 35899"/>
                <a:gd name="connsiteY27" fmla="*/ 7280 h 15495"/>
                <a:gd name="connsiteX28" fmla="*/ 6322 w 35899"/>
                <a:gd name="connsiteY28" fmla="*/ 7291 h 15495"/>
                <a:gd name="connsiteX29" fmla="*/ 291 w 35899"/>
                <a:gd name="connsiteY29" fmla="*/ 1652 h 15495"/>
                <a:gd name="connsiteX0" fmla="*/ 291 w 35899"/>
                <a:gd name="connsiteY0" fmla="*/ 1652 h 15495"/>
                <a:gd name="connsiteX1" fmla="*/ 5578 w 35899"/>
                <a:gd name="connsiteY1" fmla="*/ 939 h 15495"/>
                <a:gd name="connsiteX2" fmla="*/ 9787 w 35899"/>
                <a:gd name="connsiteY2" fmla="*/ 245 h 15495"/>
                <a:gd name="connsiteX3" fmla="*/ 14646 w 35899"/>
                <a:gd name="connsiteY3" fmla="*/ 0 h 15495"/>
                <a:gd name="connsiteX4" fmla="*/ 14948 w 35899"/>
                <a:gd name="connsiteY4" fmla="*/ 556 h 15495"/>
                <a:gd name="connsiteX5" fmla="*/ 8391 w 35899"/>
                <a:gd name="connsiteY5" fmla="*/ 1346 h 15495"/>
                <a:gd name="connsiteX6" fmla="*/ 8179 w 35899"/>
                <a:gd name="connsiteY6" fmla="*/ 1653 h 15495"/>
                <a:gd name="connsiteX7" fmla="*/ 8086 w 35899"/>
                <a:gd name="connsiteY7" fmla="*/ 1961 h 15495"/>
                <a:gd name="connsiteX8" fmla="*/ 8389 w 35899"/>
                <a:gd name="connsiteY8" fmla="*/ 2306 h 15495"/>
                <a:gd name="connsiteX9" fmla="*/ 9802 w 35899"/>
                <a:gd name="connsiteY9" fmla="*/ 3742 h 15495"/>
                <a:gd name="connsiteX10" fmla="*/ 13294 w 35899"/>
                <a:gd name="connsiteY10" fmla="*/ 2746 h 15495"/>
                <a:gd name="connsiteX11" fmla="*/ 17076 w 35899"/>
                <a:gd name="connsiteY11" fmla="*/ 5835 h 15495"/>
                <a:gd name="connsiteX12" fmla="*/ 21216 w 35899"/>
                <a:gd name="connsiteY12" fmla="*/ 5873 h 15495"/>
                <a:gd name="connsiteX13" fmla="*/ 18152 w 35899"/>
                <a:gd name="connsiteY13" fmla="*/ 2948 h 15495"/>
                <a:gd name="connsiteX14" fmla="*/ 23041 w 35899"/>
                <a:gd name="connsiteY14" fmla="*/ 2543 h 15495"/>
                <a:gd name="connsiteX15" fmla="*/ 23087 w 35899"/>
                <a:gd name="connsiteY15" fmla="*/ 747 h 15495"/>
                <a:gd name="connsiteX16" fmla="*/ 34853 w 35899"/>
                <a:gd name="connsiteY16" fmla="*/ 4080 h 15495"/>
                <a:gd name="connsiteX17" fmla="*/ 35388 w 35899"/>
                <a:gd name="connsiteY17" fmla="*/ 4407 h 15495"/>
                <a:gd name="connsiteX18" fmla="*/ 35899 w 35899"/>
                <a:gd name="connsiteY18" fmla="*/ 4937 h 15495"/>
                <a:gd name="connsiteX19" fmla="*/ 35858 w 35899"/>
                <a:gd name="connsiteY19" fmla="*/ 5927 h 15495"/>
                <a:gd name="connsiteX20" fmla="*/ 25901 w 35899"/>
                <a:gd name="connsiteY20" fmla="*/ 5998 h 15495"/>
                <a:gd name="connsiteX21" fmla="*/ 15424 w 35899"/>
                <a:gd name="connsiteY21" fmla="*/ 15383 h 15495"/>
                <a:gd name="connsiteX22" fmla="*/ 14553 w 35899"/>
                <a:gd name="connsiteY22" fmla="*/ 14509 h 15495"/>
                <a:gd name="connsiteX23" fmla="*/ 10786 w 35899"/>
                <a:gd name="connsiteY23" fmla="*/ 15495 h 15495"/>
                <a:gd name="connsiteX24" fmla="*/ 5806 w 35899"/>
                <a:gd name="connsiteY24" fmla="*/ 11387 h 15495"/>
                <a:gd name="connsiteX25" fmla="*/ 3759 w 35899"/>
                <a:gd name="connsiteY25" fmla="*/ 12042 h 15495"/>
                <a:gd name="connsiteX26" fmla="*/ 0 w 35899"/>
                <a:gd name="connsiteY26" fmla="*/ 8762 h 15495"/>
                <a:gd name="connsiteX27" fmla="*/ 164 w 35899"/>
                <a:gd name="connsiteY27" fmla="*/ 7280 h 15495"/>
                <a:gd name="connsiteX28" fmla="*/ 6322 w 35899"/>
                <a:gd name="connsiteY28" fmla="*/ 7291 h 15495"/>
                <a:gd name="connsiteX29" fmla="*/ 291 w 35899"/>
                <a:gd name="connsiteY29" fmla="*/ 1652 h 15495"/>
                <a:gd name="connsiteX0" fmla="*/ 291 w 35899"/>
                <a:gd name="connsiteY0" fmla="*/ 1652 h 15495"/>
                <a:gd name="connsiteX1" fmla="*/ 5578 w 35899"/>
                <a:gd name="connsiteY1" fmla="*/ 939 h 15495"/>
                <a:gd name="connsiteX2" fmla="*/ 9787 w 35899"/>
                <a:gd name="connsiteY2" fmla="*/ 245 h 15495"/>
                <a:gd name="connsiteX3" fmla="*/ 14646 w 35899"/>
                <a:gd name="connsiteY3" fmla="*/ 0 h 15495"/>
                <a:gd name="connsiteX4" fmla="*/ 14948 w 35899"/>
                <a:gd name="connsiteY4" fmla="*/ 556 h 15495"/>
                <a:gd name="connsiteX5" fmla="*/ 8391 w 35899"/>
                <a:gd name="connsiteY5" fmla="*/ 1346 h 15495"/>
                <a:gd name="connsiteX6" fmla="*/ 8179 w 35899"/>
                <a:gd name="connsiteY6" fmla="*/ 1653 h 15495"/>
                <a:gd name="connsiteX7" fmla="*/ 8086 w 35899"/>
                <a:gd name="connsiteY7" fmla="*/ 1961 h 15495"/>
                <a:gd name="connsiteX8" fmla="*/ 8389 w 35899"/>
                <a:gd name="connsiteY8" fmla="*/ 2306 h 15495"/>
                <a:gd name="connsiteX9" fmla="*/ 9802 w 35899"/>
                <a:gd name="connsiteY9" fmla="*/ 3742 h 15495"/>
                <a:gd name="connsiteX10" fmla="*/ 13294 w 35899"/>
                <a:gd name="connsiteY10" fmla="*/ 2746 h 15495"/>
                <a:gd name="connsiteX11" fmla="*/ 16890 w 35899"/>
                <a:gd name="connsiteY11" fmla="*/ 5944 h 15495"/>
                <a:gd name="connsiteX12" fmla="*/ 21216 w 35899"/>
                <a:gd name="connsiteY12" fmla="*/ 5873 h 15495"/>
                <a:gd name="connsiteX13" fmla="*/ 18152 w 35899"/>
                <a:gd name="connsiteY13" fmla="*/ 2948 h 15495"/>
                <a:gd name="connsiteX14" fmla="*/ 23041 w 35899"/>
                <a:gd name="connsiteY14" fmla="*/ 2543 h 15495"/>
                <a:gd name="connsiteX15" fmla="*/ 23087 w 35899"/>
                <a:gd name="connsiteY15" fmla="*/ 747 h 15495"/>
                <a:gd name="connsiteX16" fmla="*/ 34853 w 35899"/>
                <a:gd name="connsiteY16" fmla="*/ 4080 h 15495"/>
                <a:gd name="connsiteX17" fmla="*/ 35388 w 35899"/>
                <a:gd name="connsiteY17" fmla="*/ 4407 h 15495"/>
                <a:gd name="connsiteX18" fmla="*/ 35899 w 35899"/>
                <a:gd name="connsiteY18" fmla="*/ 4937 h 15495"/>
                <a:gd name="connsiteX19" fmla="*/ 35858 w 35899"/>
                <a:gd name="connsiteY19" fmla="*/ 5927 h 15495"/>
                <a:gd name="connsiteX20" fmla="*/ 25901 w 35899"/>
                <a:gd name="connsiteY20" fmla="*/ 5998 h 15495"/>
                <a:gd name="connsiteX21" fmla="*/ 15424 w 35899"/>
                <a:gd name="connsiteY21" fmla="*/ 15383 h 15495"/>
                <a:gd name="connsiteX22" fmla="*/ 14553 w 35899"/>
                <a:gd name="connsiteY22" fmla="*/ 14509 h 15495"/>
                <a:gd name="connsiteX23" fmla="*/ 10786 w 35899"/>
                <a:gd name="connsiteY23" fmla="*/ 15495 h 15495"/>
                <a:gd name="connsiteX24" fmla="*/ 5806 w 35899"/>
                <a:gd name="connsiteY24" fmla="*/ 11387 h 15495"/>
                <a:gd name="connsiteX25" fmla="*/ 3759 w 35899"/>
                <a:gd name="connsiteY25" fmla="*/ 12042 h 15495"/>
                <a:gd name="connsiteX26" fmla="*/ 0 w 35899"/>
                <a:gd name="connsiteY26" fmla="*/ 8762 h 15495"/>
                <a:gd name="connsiteX27" fmla="*/ 164 w 35899"/>
                <a:gd name="connsiteY27" fmla="*/ 7280 h 15495"/>
                <a:gd name="connsiteX28" fmla="*/ 6322 w 35899"/>
                <a:gd name="connsiteY28" fmla="*/ 7291 h 15495"/>
                <a:gd name="connsiteX29" fmla="*/ 291 w 35899"/>
                <a:gd name="connsiteY29" fmla="*/ 1652 h 15495"/>
                <a:gd name="connsiteX0" fmla="*/ 291 w 35899"/>
                <a:gd name="connsiteY0" fmla="*/ 1652 h 15495"/>
                <a:gd name="connsiteX1" fmla="*/ 5578 w 35899"/>
                <a:gd name="connsiteY1" fmla="*/ 939 h 15495"/>
                <a:gd name="connsiteX2" fmla="*/ 9787 w 35899"/>
                <a:gd name="connsiteY2" fmla="*/ 245 h 15495"/>
                <a:gd name="connsiteX3" fmla="*/ 14646 w 35899"/>
                <a:gd name="connsiteY3" fmla="*/ 0 h 15495"/>
                <a:gd name="connsiteX4" fmla="*/ 14948 w 35899"/>
                <a:gd name="connsiteY4" fmla="*/ 556 h 15495"/>
                <a:gd name="connsiteX5" fmla="*/ 8391 w 35899"/>
                <a:gd name="connsiteY5" fmla="*/ 1346 h 15495"/>
                <a:gd name="connsiteX6" fmla="*/ 8179 w 35899"/>
                <a:gd name="connsiteY6" fmla="*/ 1653 h 15495"/>
                <a:gd name="connsiteX7" fmla="*/ 8086 w 35899"/>
                <a:gd name="connsiteY7" fmla="*/ 1961 h 15495"/>
                <a:gd name="connsiteX8" fmla="*/ 8389 w 35899"/>
                <a:gd name="connsiteY8" fmla="*/ 2306 h 15495"/>
                <a:gd name="connsiteX9" fmla="*/ 9802 w 35899"/>
                <a:gd name="connsiteY9" fmla="*/ 3742 h 15495"/>
                <a:gd name="connsiteX10" fmla="*/ 13294 w 35899"/>
                <a:gd name="connsiteY10" fmla="*/ 2746 h 15495"/>
                <a:gd name="connsiteX11" fmla="*/ 16657 w 35899"/>
                <a:gd name="connsiteY11" fmla="*/ 5944 h 15495"/>
                <a:gd name="connsiteX12" fmla="*/ 21216 w 35899"/>
                <a:gd name="connsiteY12" fmla="*/ 5873 h 15495"/>
                <a:gd name="connsiteX13" fmla="*/ 18152 w 35899"/>
                <a:gd name="connsiteY13" fmla="*/ 2948 h 15495"/>
                <a:gd name="connsiteX14" fmla="*/ 23041 w 35899"/>
                <a:gd name="connsiteY14" fmla="*/ 2543 h 15495"/>
                <a:gd name="connsiteX15" fmla="*/ 23087 w 35899"/>
                <a:gd name="connsiteY15" fmla="*/ 747 h 15495"/>
                <a:gd name="connsiteX16" fmla="*/ 34853 w 35899"/>
                <a:gd name="connsiteY16" fmla="*/ 4080 h 15495"/>
                <a:gd name="connsiteX17" fmla="*/ 35388 w 35899"/>
                <a:gd name="connsiteY17" fmla="*/ 4407 h 15495"/>
                <a:gd name="connsiteX18" fmla="*/ 35899 w 35899"/>
                <a:gd name="connsiteY18" fmla="*/ 4937 h 15495"/>
                <a:gd name="connsiteX19" fmla="*/ 35858 w 35899"/>
                <a:gd name="connsiteY19" fmla="*/ 5927 h 15495"/>
                <a:gd name="connsiteX20" fmla="*/ 25901 w 35899"/>
                <a:gd name="connsiteY20" fmla="*/ 5998 h 15495"/>
                <a:gd name="connsiteX21" fmla="*/ 15424 w 35899"/>
                <a:gd name="connsiteY21" fmla="*/ 15383 h 15495"/>
                <a:gd name="connsiteX22" fmla="*/ 14553 w 35899"/>
                <a:gd name="connsiteY22" fmla="*/ 14509 h 15495"/>
                <a:gd name="connsiteX23" fmla="*/ 10786 w 35899"/>
                <a:gd name="connsiteY23" fmla="*/ 15495 h 15495"/>
                <a:gd name="connsiteX24" fmla="*/ 5806 w 35899"/>
                <a:gd name="connsiteY24" fmla="*/ 11387 h 15495"/>
                <a:gd name="connsiteX25" fmla="*/ 3759 w 35899"/>
                <a:gd name="connsiteY25" fmla="*/ 12042 h 15495"/>
                <a:gd name="connsiteX26" fmla="*/ 0 w 35899"/>
                <a:gd name="connsiteY26" fmla="*/ 8762 h 15495"/>
                <a:gd name="connsiteX27" fmla="*/ 164 w 35899"/>
                <a:gd name="connsiteY27" fmla="*/ 7280 h 15495"/>
                <a:gd name="connsiteX28" fmla="*/ 6322 w 35899"/>
                <a:gd name="connsiteY28" fmla="*/ 7291 h 15495"/>
                <a:gd name="connsiteX29" fmla="*/ 291 w 35899"/>
                <a:gd name="connsiteY29" fmla="*/ 1652 h 15495"/>
                <a:gd name="connsiteX0" fmla="*/ 291 w 35899"/>
                <a:gd name="connsiteY0" fmla="*/ 1652 h 15495"/>
                <a:gd name="connsiteX1" fmla="*/ 5578 w 35899"/>
                <a:gd name="connsiteY1" fmla="*/ 939 h 15495"/>
                <a:gd name="connsiteX2" fmla="*/ 9787 w 35899"/>
                <a:gd name="connsiteY2" fmla="*/ 245 h 15495"/>
                <a:gd name="connsiteX3" fmla="*/ 14646 w 35899"/>
                <a:gd name="connsiteY3" fmla="*/ 0 h 15495"/>
                <a:gd name="connsiteX4" fmla="*/ 14948 w 35899"/>
                <a:gd name="connsiteY4" fmla="*/ 556 h 15495"/>
                <a:gd name="connsiteX5" fmla="*/ 8391 w 35899"/>
                <a:gd name="connsiteY5" fmla="*/ 1346 h 15495"/>
                <a:gd name="connsiteX6" fmla="*/ 8179 w 35899"/>
                <a:gd name="connsiteY6" fmla="*/ 1653 h 15495"/>
                <a:gd name="connsiteX7" fmla="*/ 8086 w 35899"/>
                <a:gd name="connsiteY7" fmla="*/ 1961 h 15495"/>
                <a:gd name="connsiteX8" fmla="*/ 8389 w 35899"/>
                <a:gd name="connsiteY8" fmla="*/ 2306 h 15495"/>
                <a:gd name="connsiteX9" fmla="*/ 9802 w 35899"/>
                <a:gd name="connsiteY9" fmla="*/ 3742 h 15495"/>
                <a:gd name="connsiteX10" fmla="*/ 13294 w 35899"/>
                <a:gd name="connsiteY10" fmla="*/ 2746 h 15495"/>
                <a:gd name="connsiteX11" fmla="*/ 16657 w 35899"/>
                <a:gd name="connsiteY11" fmla="*/ 5944 h 15495"/>
                <a:gd name="connsiteX12" fmla="*/ 21169 w 35899"/>
                <a:gd name="connsiteY12" fmla="*/ 5982 h 15495"/>
                <a:gd name="connsiteX13" fmla="*/ 18152 w 35899"/>
                <a:gd name="connsiteY13" fmla="*/ 2948 h 15495"/>
                <a:gd name="connsiteX14" fmla="*/ 23041 w 35899"/>
                <a:gd name="connsiteY14" fmla="*/ 2543 h 15495"/>
                <a:gd name="connsiteX15" fmla="*/ 23087 w 35899"/>
                <a:gd name="connsiteY15" fmla="*/ 747 h 15495"/>
                <a:gd name="connsiteX16" fmla="*/ 34853 w 35899"/>
                <a:gd name="connsiteY16" fmla="*/ 4080 h 15495"/>
                <a:gd name="connsiteX17" fmla="*/ 35388 w 35899"/>
                <a:gd name="connsiteY17" fmla="*/ 4407 h 15495"/>
                <a:gd name="connsiteX18" fmla="*/ 35899 w 35899"/>
                <a:gd name="connsiteY18" fmla="*/ 4937 h 15495"/>
                <a:gd name="connsiteX19" fmla="*/ 35858 w 35899"/>
                <a:gd name="connsiteY19" fmla="*/ 5927 h 15495"/>
                <a:gd name="connsiteX20" fmla="*/ 25901 w 35899"/>
                <a:gd name="connsiteY20" fmla="*/ 5998 h 15495"/>
                <a:gd name="connsiteX21" fmla="*/ 15424 w 35899"/>
                <a:gd name="connsiteY21" fmla="*/ 15383 h 15495"/>
                <a:gd name="connsiteX22" fmla="*/ 14553 w 35899"/>
                <a:gd name="connsiteY22" fmla="*/ 14509 h 15495"/>
                <a:gd name="connsiteX23" fmla="*/ 10786 w 35899"/>
                <a:gd name="connsiteY23" fmla="*/ 15495 h 15495"/>
                <a:gd name="connsiteX24" fmla="*/ 5806 w 35899"/>
                <a:gd name="connsiteY24" fmla="*/ 11387 h 15495"/>
                <a:gd name="connsiteX25" fmla="*/ 3759 w 35899"/>
                <a:gd name="connsiteY25" fmla="*/ 12042 h 15495"/>
                <a:gd name="connsiteX26" fmla="*/ 0 w 35899"/>
                <a:gd name="connsiteY26" fmla="*/ 8762 h 15495"/>
                <a:gd name="connsiteX27" fmla="*/ 164 w 35899"/>
                <a:gd name="connsiteY27" fmla="*/ 7280 h 15495"/>
                <a:gd name="connsiteX28" fmla="*/ 6322 w 35899"/>
                <a:gd name="connsiteY28" fmla="*/ 7291 h 15495"/>
                <a:gd name="connsiteX29" fmla="*/ 291 w 35899"/>
                <a:gd name="connsiteY29" fmla="*/ 1652 h 15495"/>
                <a:gd name="connsiteX0" fmla="*/ 291 w 35899"/>
                <a:gd name="connsiteY0" fmla="*/ 1652 h 15495"/>
                <a:gd name="connsiteX1" fmla="*/ 5578 w 35899"/>
                <a:gd name="connsiteY1" fmla="*/ 939 h 15495"/>
                <a:gd name="connsiteX2" fmla="*/ 9787 w 35899"/>
                <a:gd name="connsiteY2" fmla="*/ 245 h 15495"/>
                <a:gd name="connsiteX3" fmla="*/ 14646 w 35899"/>
                <a:gd name="connsiteY3" fmla="*/ 0 h 15495"/>
                <a:gd name="connsiteX4" fmla="*/ 14948 w 35899"/>
                <a:gd name="connsiteY4" fmla="*/ 556 h 15495"/>
                <a:gd name="connsiteX5" fmla="*/ 8391 w 35899"/>
                <a:gd name="connsiteY5" fmla="*/ 1346 h 15495"/>
                <a:gd name="connsiteX6" fmla="*/ 8179 w 35899"/>
                <a:gd name="connsiteY6" fmla="*/ 1653 h 15495"/>
                <a:gd name="connsiteX7" fmla="*/ 8086 w 35899"/>
                <a:gd name="connsiteY7" fmla="*/ 1961 h 15495"/>
                <a:gd name="connsiteX8" fmla="*/ 8389 w 35899"/>
                <a:gd name="connsiteY8" fmla="*/ 2306 h 15495"/>
                <a:gd name="connsiteX9" fmla="*/ 9802 w 35899"/>
                <a:gd name="connsiteY9" fmla="*/ 3742 h 15495"/>
                <a:gd name="connsiteX10" fmla="*/ 13294 w 35899"/>
                <a:gd name="connsiteY10" fmla="*/ 2746 h 15495"/>
                <a:gd name="connsiteX11" fmla="*/ 16657 w 35899"/>
                <a:gd name="connsiteY11" fmla="*/ 5944 h 15495"/>
                <a:gd name="connsiteX12" fmla="*/ 21169 w 35899"/>
                <a:gd name="connsiteY12" fmla="*/ 5982 h 15495"/>
                <a:gd name="connsiteX13" fmla="*/ 17826 w 35899"/>
                <a:gd name="connsiteY13" fmla="*/ 2948 h 15495"/>
                <a:gd name="connsiteX14" fmla="*/ 23041 w 35899"/>
                <a:gd name="connsiteY14" fmla="*/ 2543 h 15495"/>
                <a:gd name="connsiteX15" fmla="*/ 23087 w 35899"/>
                <a:gd name="connsiteY15" fmla="*/ 747 h 15495"/>
                <a:gd name="connsiteX16" fmla="*/ 34853 w 35899"/>
                <a:gd name="connsiteY16" fmla="*/ 4080 h 15495"/>
                <a:gd name="connsiteX17" fmla="*/ 35388 w 35899"/>
                <a:gd name="connsiteY17" fmla="*/ 4407 h 15495"/>
                <a:gd name="connsiteX18" fmla="*/ 35899 w 35899"/>
                <a:gd name="connsiteY18" fmla="*/ 4937 h 15495"/>
                <a:gd name="connsiteX19" fmla="*/ 35858 w 35899"/>
                <a:gd name="connsiteY19" fmla="*/ 5927 h 15495"/>
                <a:gd name="connsiteX20" fmla="*/ 25901 w 35899"/>
                <a:gd name="connsiteY20" fmla="*/ 5998 h 15495"/>
                <a:gd name="connsiteX21" fmla="*/ 15424 w 35899"/>
                <a:gd name="connsiteY21" fmla="*/ 15383 h 15495"/>
                <a:gd name="connsiteX22" fmla="*/ 14553 w 35899"/>
                <a:gd name="connsiteY22" fmla="*/ 14509 h 15495"/>
                <a:gd name="connsiteX23" fmla="*/ 10786 w 35899"/>
                <a:gd name="connsiteY23" fmla="*/ 15495 h 15495"/>
                <a:gd name="connsiteX24" fmla="*/ 5806 w 35899"/>
                <a:gd name="connsiteY24" fmla="*/ 11387 h 15495"/>
                <a:gd name="connsiteX25" fmla="*/ 3759 w 35899"/>
                <a:gd name="connsiteY25" fmla="*/ 12042 h 15495"/>
                <a:gd name="connsiteX26" fmla="*/ 0 w 35899"/>
                <a:gd name="connsiteY26" fmla="*/ 8762 h 15495"/>
                <a:gd name="connsiteX27" fmla="*/ 164 w 35899"/>
                <a:gd name="connsiteY27" fmla="*/ 7280 h 15495"/>
                <a:gd name="connsiteX28" fmla="*/ 6322 w 35899"/>
                <a:gd name="connsiteY28" fmla="*/ 7291 h 15495"/>
                <a:gd name="connsiteX29" fmla="*/ 291 w 35899"/>
                <a:gd name="connsiteY29" fmla="*/ 1652 h 15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35899" h="15495">
                  <a:moveTo>
                    <a:pt x="291" y="1652"/>
                  </a:moveTo>
                  <a:lnTo>
                    <a:pt x="5578" y="939"/>
                  </a:lnTo>
                  <a:lnTo>
                    <a:pt x="9787" y="245"/>
                  </a:lnTo>
                  <a:lnTo>
                    <a:pt x="14646" y="0"/>
                  </a:lnTo>
                  <a:cubicBezTo>
                    <a:pt x="14723" y="154"/>
                    <a:pt x="14871" y="402"/>
                    <a:pt x="14948" y="556"/>
                  </a:cubicBezTo>
                  <a:lnTo>
                    <a:pt x="8391" y="1346"/>
                  </a:lnTo>
                  <a:cubicBezTo>
                    <a:pt x="8320" y="1448"/>
                    <a:pt x="8250" y="1551"/>
                    <a:pt x="8179" y="1653"/>
                  </a:cubicBezTo>
                  <a:cubicBezTo>
                    <a:pt x="8148" y="1766"/>
                    <a:pt x="8117" y="1848"/>
                    <a:pt x="8086" y="1961"/>
                  </a:cubicBezTo>
                  <a:lnTo>
                    <a:pt x="8389" y="2306"/>
                  </a:lnTo>
                  <a:lnTo>
                    <a:pt x="9802" y="3742"/>
                  </a:lnTo>
                  <a:lnTo>
                    <a:pt x="13294" y="2746"/>
                  </a:lnTo>
                  <a:lnTo>
                    <a:pt x="16657" y="5944"/>
                  </a:lnTo>
                  <a:lnTo>
                    <a:pt x="21169" y="5982"/>
                  </a:lnTo>
                  <a:lnTo>
                    <a:pt x="17826" y="2948"/>
                  </a:lnTo>
                  <a:lnTo>
                    <a:pt x="23041" y="2543"/>
                  </a:lnTo>
                  <a:cubicBezTo>
                    <a:pt x="23080" y="1949"/>
                    <a:pt x="23048" y="1341"/>
                    <a:pt x="23087" y="747"/>
                  </a:cubicBezTo>
                  <a:lnTo>
                    <a:pt x="34853" y="4080"/>
                  </a:lnTo>
                  <a:lnTo>
                    <a:pt x="35388" y="4407"/>
                  </a:lnTo>
                  <a:lnTo>
                    <a:pt x="35899" y="4937"/>
                  </a:lnTo>
                  <a:cubicBezTo>
                    <a:pt x="35885" y="5267"/>
                    <a:pt x="35872" y="5597"/>
                    <a:pt x="35858" y="5927"/>
                  </a:cubicBezTo>
                  <a:lnTo>
                    <a:pt x="25901" y="5998"/>
                  </a:lnTo>
                  <a:lnTo>
                    <a:pt x="15424" y="15383"/>
                  </a:lnTo>
                  <a:lnTo>
                    <a:pt x="14553" y="14509"/>
                  </a:lnTo>
                  <a:lnTo>
                    <a:pt x="10786" y="15495"/>
                  </a:lnTo>
                  <a:lnTo>
                    <a:pt x="5806" y="11387"/>
                  </a:lnTo>
                  <a:lnTo>
                    <a:pt x="3759" y="12042"/>
                  </a:lnTo>
                  <a:cubicBezTo>
                    <a:pt x="2544" y="10926"/>
                    <a:pt x="1215" y="9878"/>
                    <a:pt x="0" y="8762"/>
                  </a:cubicBezTo>
                  <a:cubicBezTo>
                    <a:pt x="55" y="8268"/>
                    <a:pt x="109" y="7774"/>
                    <a:pt x="164" y="7280"/>
                  </a:cubicBezTo>
                  <a:lnTo>
                    <a:pt x="6322" y="7291"/>
                  </a:lnTo>
                  <a:lnTo>
                    <a:pt x="291" y="1652"/>
                  </a:lnTo>
                  <a:close/>
                </a:path>
              </a:pathLst>
            </a:custGeom>
            <a:noFill/>
            <a:ln w="47625" cap="rnd" cmpd="dbl">
              <a:solidFill>
                <a:srgbClr val="00CC66"/>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40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486" name="Text Box 165"/>
            <p:cNvSpPr txBox="1">
              <a:spLocks noChangeArrowheads="1"/>
            </p:cNvSpPr>
            <p:nvPr/>
          </p:nvSpPr>
          <p:spPr bwMode="auto">
            <a:xfrm>
              <a:off x="5399096" y="1916470"/>
              <a:ext cx="369887" cy="1591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1" lang="ja-JP" altLang="en-US" sz="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ローレル</a:t>
              </a:r>
              <a:endParaRPr kumimoji="1" lang="en-US" altLang="ja-JP" sz="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ctr" defTabSz="914400" rtl="0" eaLnBrk="1" fontAlgn="auto" latinLnBrk="0" hangingPunct="1">
                <a:lnSpc>
                  <a:spcPct val="100000"/>
                </a:lnSpc>
                <a:spcBef>
                  <a:spcPct val="0"/>
                </a:spcBef>
                <a:spcAft>
                  <a:spcPts val="0"/>
                </a:spcAft>
                <a:buClrTx/>
                <a:buSzTx/>
                <a:buFontTx/>
                <a:buNone/>
                <a:tabLst/>
                <a:defRPr/>
              </a:pPr>
              <a:r>
                <a:rPr kumimoji="1" lang="ja-JP" altLang="en-US" sz="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スクエア</a:t>
              </a:r>
              <a:endParaRPr kumimoji="1" lang="en-US" altLang="ja-JP" sz="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ctr" defTabSz="914400" rtl="0" eaLnBrk="1" fontAlgn="auto" latinLnBrk="0" hangingPunct="1">
                <a:lnSpc>
                  <a:spcPct val="100000"/>
                </a:lnSpc>
                <a:spcBef>
                  <a:spcPct val="0"/>
                </a:spcBef>
                <a:spcAft>
                  <a:spcPts val="0"/>
                </a:spcAft>
                <a:buClrTx/>
                <a:buSzTx/>
                <a:buFontTx/>
                <a:buNone/>
                <a:tabLst/>
                <a:defRPr/>
              </a:pPr>
              <a:r>
                <a:rPr kumimoji="1" lang="ja-JP" altLang="en-US" sz="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大阪</a:t>
              </a:r>
              <a:endParaRPr kumimoji="1" lang="en-US" altLang="ja-JP" sz="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ctr" defTabSz="914400" rtl="0" eaLnBrk="1" fontAlgn="auto" latinLnBrk="0" hangingPunct="1">
                <a:lnSpc>
                  <a:spcPct val="100000"/>
                </a:lnSpc>
                <a:spcBef>
                  <a:spcPct val="0"/>
                </a:spcBef>
                <a:spcAft>
                  <a:spcPts val="0"/>
                </a:spcAft>
                <a:buClrTx/>
                <a:buSzTx/>
                <a:buFontTx/>
                <a:buNone/>
                <a:tabLst/>
                <a:defRPr/>
              </a:pPr>
              <a:r>
                <a:rPr kumimoji="1" lang="ja-JP" altLang="en-US" sz="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ベイタワー</a:t>
              </a:r>
            </a:p>
          </p:txBody>
        </p:sp>
        <p:sp>
          <p:nvSpPr>
            <p:cNvPr id="487" name="Freeform 13" descr="ひし形 (枠のみ)"/>
            <p:cNvSpPr>
              <a:spLocks/>
            </p:cNvSpPr>
            <p:nvPr/>
          </p:nvSpPr>
          <p:spPr bwMode="auto">
            <a:xfrm>
              <a:off x="1411290" y="2847752"/>
              <a:ext cx="1282700" cy="811213"/>
            </a:xfrm>
            <a:custGeom>
              <a:avLst/>
              <a:gdLst>
                <a:gd name="T0" fmla="*/ 2147483646 w 57302"/>
                <a:gd name="T1" fmla="*/ 2147483646 h 57362"/>
                <a:gd name="T2" fmla="*/ 0 w 57302"/>
                <a:gd name="T3" fmla="*/ 2147483646 h 57362"/>
                <a:gd name="T4" fmla="*/ 2147483646 w 57302"/>
                <a:gd name="T5" fmla="*/ 2147483646 h 57362"/>
                <a:gd name="T6" fmla="*/ 2147483646 w 57302"/>
                <a:gd name="T7" fmla="*/ 0 h 57362"/>
                <a:gd name="T8" fmla="*/ 2147483646 w 57302"/>
                <a:gd name="T9" fmla="*/ 2147483646 h 573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7302" h="57362">
                  <a:moveTo>
                    <a:pt x="6092" y="10461"/>
                  </a:moveTo>
                  <a:lnTo>
                    <a:pt x="0" y="57362"/>
                  </a:lnTo>
                  <a:lnTo>
                    <a:pt x="57302" y="12171"/>
                  </a:lnTo>
                  <a:lnTo>
                    <a:pt x="52873" y="0"/>
                  </a:lnTo>
                  <a:lnTo>
                    <a:pt x="6092" y="10461"/>
                  </a:lnTo>
                  <a:close/>
                </a:path>
              </a:pathLst>
            </a:custGeom>
            <a:solidFill>
              <a:srgbClr val="FFF2CC"/>
            </a:solidFill>
            <a:ln w="19050">
              <a:solidFill>
                <a:schemeClr val="tx2"/>
              </a:solidFill>
              <a:prstDash val="sysDot"/>
              <a:round/>
              <a:headEnd/>
              <a:tailEnd/>
            </a:ln>
          </p:spPr>
          <p:txBody>
            <a:bodyPr lIns="74295" tIns="8891" rIns="74295" bIns="889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40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488" name="Text Box 170"/>
            <p:cNvSpPr txBox="1">
              <a:spLocks noChangeArrowheads="1"/>
            </p:cNvSpPr>
            <p:nvPr/>
          </p:nvSpPr>
          <p:spPr bwMode="auto">
            <a:xfrm>
              <a:off x="6511927" y="3039507"/>
              <a:ext cx="489136" cy="21888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ctr" defTabSz="914400" rtl="0" eaLnBrk="1" fontAlgn="auto" latinLnBrk="0" hangingPunct="1">
                <a:lnSpc>
                  <a:spcPct val="100000"/>
                </a:lnSpc>
                <a:spcBef>
                  <a:spcPct val="50000"/>
                </a:spcBef>
                <a:spcAft>
                  <a:spcPts val="0"/>
                </a:spcAft>
                <a:buClrTx/>
                <a:buSzTx/>
                <a:buFontTx/>
                <a:buNone/>
                <a:tabLst/>
                <a:defRPr/>
              </a:pPr>
              <a:r>
                <a:rPr kumimoji="1" lang="en-US" altLang="ja-JP" sz="5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2.1ha</a:t>
              </a:r>
            </a:p>
          </p:txBody>
        </p:sp>
        <p:sp>
          <p:nvSpPr>
            <p:cNvPr id="489" name="Text Box 170"/>
            <p:cNvSpPr txBox="1">
              <a:spLocks noChangeArrowheads="1"/>
            </p:cNvSpPr>
            <p:nvPr/>
          </p:nvSpPr>
          <p:spPr bwMode="auto">
            <a:xfrm>
              <a:off x="5848357" y="2934674"/>
              <a:ext cx="482593" cy="21888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ctr" defTabSz="914400" rtl="0" eaLnBrk="1" fontAlgn="auto" latinLnBrk="0" hangingPunct="1">
                <a:lnSpc>
                  <a:spcPct val="100000"/>
                </a:lnSpc>
                <a:spcBef>
                  <a:spcPct val="50000"/>
                </a:spcBef>
                <a:spcAft>
                  <a:spcPts val="0"/>
                </a:spcAft>
                <a:buClrTx/>
                <a:buSzTx/>
                <a:buFontTx/>
                <a:buNone/>
                <a:tabLst/>
                <a:defRPr/>
              </a:pPr>
              <a:r>
                <a:rPr kumimoji="1" lang="en-US" altLang="ja-JP" sz="5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1.3ha</a:t>
              </a:r>
            </a:p>
          </p:txBody>
        </p:sp>
        <p:sp>
          <p:nvSpPr>
            <p:cNvPr id="490" name="Text Box 170"/>
            <p:cNvSpPr txBox="1">
              <a:spLocks noChangeArrowheads="1"/>
            </p:cNvSpPr>
            <p:nvPr/>
          </p:nvSpPr>
          <p:spPr bwMode="auto">
            <a:xfrm>
              <a:off x="5315628" y="3199139"/>
              <a:ext cx="503568" cy="21888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ctr" defTabSz="914400" rtl="0" eaLnBrk="1" fontAlgn="auto" latinLnBrk="0" hangingPunct="1">
                <a:lnSpc>
                  <a:spcPct val="100000"/>
                </a:lnSpc>
                <a:spcBef>
                  <a:spcPct val="50000"/>
                </a:spcBef>
                <a:spcAft>
                  <a:spcPts val="0"/>
                </a:spcAft>
                <a:buClrTx/>
                <a:buSzTx/>
                <a:buFontTx/>
                <a:buNone/>
                <a:tabLst/>
                <a:defRPr/>
              </a:pPr>
              <a:r>
                <a:rPr kumimoji="1" lang="en-US" altLang="ja-JP" sz="5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2.2ha</a:t>
              </a:r>
            </a:p>
          </p:txBody>
        </p:sp>
        <p:sp>
          <p:nvSpPr>
            <p:cNvPr id="492" name="Text Box 170"/>
            <p:cNvSpPr txBox="1">
              <a:spLocks noChangeArrowheads="1"/>
            </p:cNvSpPr>
            <p:nvPr/>
          </p:nvSpPr>
          <p:spPr bwMode="auto">
            <a:xfrm>
              <a:off x="6952904" y="3581204"/>
              <a:ext cx="486195" cy="21888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ctr" defTabSz="914400" rtl="0" eaLnBrk="1" fontAlgn="auto" latinLnBrk="0" hangingPunct="1">
                <a:lnSpc>
                  <a:spcPct val="100000"/>
                </a:lnSpc>
                <a:spcBef>
                  <a:spcPct val="50000"/>
                </a:spcBef>
                <a:spcAft>
                  <a:spcPts val="0"/>
                </a:spcAft>
                <a:buClrTx/>
                <a:buSzTx/>
                <a:buFontTx/>
                <a:buNone/>
                <a:tabLst/>
                <a:defRPr/>
              </a:pPr>
              <a:r>
                <a:rPr kumimoji="1" lang="en-US" altLang="ja-JP" sz="5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1.3ha</a:t>
              </a:r>
            </a:p>
          </p:txBody>
        </p:sp>
        <p:sp>
          <p:nvSpPr>
            <p:cNvPr id="493" name="Text Box 170"/>
            <p:cNvSpPr txBox="1">
              <a:spLocks noChangeArrowheads="1"/>
            </p:cNvSpPr>
            <p:nvPr/>
          </p:nvSpPr>
          <p:spPr bwMode="auto">
            <a:xfrm>
              <a:off x="7248280" y="3683933"/>
              <a:ext cx="446087"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ctr" defTabSz="914400" rtl="0" eaLnBrk="1" fontAlgn="auto" latinLnBrk="0" hangingPunct="1">
                <a:lnSpc>
                  <a:spcPct val="100000"/>
                </a:lnSpc>
                <a:spcBef>
                  <a:spcPct val="50000"/>
                </a:spcBef>
                <a:spcAft>
                  <a:spcPts val="0"/>
                </a:spcAft>
                <a:buClrTx/>
                <a:buSzTx/>
                <a:buFontTx/>
                <a:buNone/>
                <a:tabLst/>
                <a:defRPr/>
              </a:pPr>
              <a:r>
                <a:rPr kumimoji="1" lang="en-US" altLang="ja-JP" sz="3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0.5ha</a:t>
              </a:r>
            </a:p>
          </p:txBody>
        </p:sp>
        <p:sp>
          <p:nvSpPr>
            <p:cNvPr id="494" name="Text Box 170"/>
            <p:cNvSpPr txBox="1">
              <a:spLocks noChangeArrowheads="1"/>
            </p:cNvSpPr>
            <p:nvPr/>
          </p:nvSpPr>
          <p:spPr bwMode="auto">
            <a:xfrm>
              <a:off x="6862665" y="2603232"/>
              <a:ext cx="519111" cy="21888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ctr" defTabSz="914400" rtl="0" eaLnBrk="1" fontAlgn="auto" latinLnBrk="0" hangingPunct="1">
                <a:lnSpc>
                  <a:spcPct val="100000"/>
                </a:lnSpc>
                <a:spcBef>
                  <a:spcPct val="50000"/>
                </a:spcBef>
                <a:spcAft>
                  <a:spcPts val="0"/>
                </a:spcAft>
                <a:buClrTx/>
                <a:buSzTx/>
                <a:buFontTx/>
                <a:buNone/>
                <a:tabLst/>
                <a:defRPr/>
              </a:pPr>
              <a:r>
                <a:rPr kumimoji="1" lang="en-US" altLang="ja-JP" sz="5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1.2ha</a:t>
              </a:r>
            </a:p>
          </p:txBody>
        </p:sp>
        <p:sp>
          <p:nvSpPr>
            <p:cNvPr id="495" name="Text Box 170"/>
            <p:cNvSpPr txBox="1">
              <a:spLocks noChangeArrowheads="1"/>
            </p:cNvSpPr>
            <p:nvPr/>
          </p:nvSpPr>
          <p:spPr bwMode="auto">
            <a:xfrm>
              <a:off x="2806711" y="2515738"/>
              <a:ext cx="547677" cy="21888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ctr" defTabSz="914400" rtl="0" eaLnBrk="1" fontAlgn="auto" latinLnBrk="0" hangingPunct="1">
                <a:lnSpc>
                  <a:spcPct val="100000"/>
                </a:lnSpc>
                <a:spcBef>
                  <a:spcPct val="50000"/>
                </a:spcBef>
                <a:spcAft>
                  <a:spcPts val="0"/>
                </a:spcAft>
                <a:buClrTx/>
                <a:buSzTx/>
                <a:buFontTx/>
                <a:buNone/>
                <a:tabLst/>
                <a:defRPr/>
              </a:pPr>
              <a:r>
                <a:rPr kumimoji="1" lang="en-US" altLang="ja-JP" sz="5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1.2ha</a:t>
              </a:r>
            </a:p>
          </p:txBody>
        </p:sp>
        <p:sp>
          <p:nvSpPr>
            <p:cNvPr id="496" name="Text Box 170"/>
            <p:cNvSpPr txBox="1">
              <a:spLocks noChangeArrowheads="1"/>
            </p:cNvSpPr>
            <p:nvPr/>
          </p:nvSpPr>
          <p:spPr bwMode="auto">
            <a:xfrm>
              <a:off x="3473451" y="2749334"/>
              <a:ext cx="519470" cy="21888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ctr" defTabSz="914400" rtl="0" eaLnBrk="1" fontAlgn="auto" latinLnBrk="0" hangingPunct="1">
                <a:lnSpc>
                  <a:spcPct val="100000"/>
                </a:lnSpc>
                <a:spcBef>
                  <a:spcPct val="50000"/>
                </a:spcBef>
                <a:spcAft>
                  <a:spcPts val="0"/>
                </a:spcAft>
                <a:buClrTx/>
                <a:buSzTx/>
                <a:buFontTx/>
                <a:buNone/>
                <a:tabLst/>
                <a:defRPr/>
              </a:pPr>
              <a:r>
                <a:rPr kumimoji="1" lang="en-US" altLang="ja-JP" sz="5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1.2ha</a:t>
              </a:r>
            </a:p>
          </p:txBody>
        </p:sp>
        <p:sp>
          <p:nvSpPr>
            <p:cNvPr id="497" name="Text Box 170"/>
            <p:cNvSpPr txBox="1">
              <a:spLocks noChangeArrowheads="1"/>
            </p:cNvSpPr>
            <p:nvPr/>
          </p:nvSpPr>
          <p:spPr bwMode="auto">
            <a:xfrm>
              <a:off x="5128083" y="1969871"/>
              <a:ext cx="478968" cy="21888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ctr" defTabSz="914400" rtl="0" eaLnBrk="1" fontAlgn="auto" latinLnBrk="0" hangingPunct="1">
                <a:lnSpc>
                  <a:spcPct val="100000"/>
                </a:lnSpc>
                <a:spcBef>
                  <a:spcPct val="50000"/>
                </a:spcBef>
                <a:spcAft>
                  <a:spcPts val="0"/>
                </a:spcAft>
                <a:buClrTx/>
                <a:buSzTx/>
                <a:buFontTx/>
                <a:buNone/>
                <a:tabLst/>
                <a:defRPr/>
              </a:pPr>
              <a:r>
                <a:rPr kumimoji="1" lang="en-US" altLang="ja-JP" sz="5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0.3ha</a:t>
              </a:r>
            </a:p>
          </p:txBody>
        </p:sp>
        <p:sp>
          <p:nvSpPr>
            <p:cNvPr id="498" name="Text Box 170"/>
            <p:cNvSpPr txBox="1">
              <a:spLocks noChangeArrowheads="1"/>
            </p:cNvSpPr>
            <p:nvPr/>
          </p:nvSpPr>
          <p:spPr bwMode="auto">
            <a:xfrm>
              <a:off x="1588450" y="3129930"/>
              <a:ext cx="483572" cy="21888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ctr" defTabSz="914400" rtl="0" eaLnBrk="1" fontAlgn="auto" latinLnBrk="0" hangingPunct="1">
                <a:lnSpc>
                  <a:spcPct val="100000"/>
                </a:lnSpc>
                <a:spcBef>
                  <a:spcPct val="50000"/>
                </a:spcBef>
                <a:spcAft>
                  <a:spcPts val="0"/>
                </a:spcAft>
                <a:buClrTx/>
                <a:buSzTx/>
                <a:buFontTx/>
                <a:buNone/>
                <a:tabLst/>
                <a:defRPr/>
              </a:pPr>
              <a:r>
                <a:rPr kumimoji="1" lang="en-US" altLang="ja-JP" sz="5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4.0ha</a:t>
              </a:r>
            </a:p>
          </p:txBody>
        </p:sp>
        <p:sp>
          <p:nvSpPr>
            <p:cNvPr id="500" name="フリーフォーム 1"/>
            <p:cNvSpPr>
              <a:spLocks/>
            </p:cNvSpPr>
            <p:nvPr/>
          </p:nvSpPr>
          <p:spPr bwMode="auto">
            <a:xfrm>
              <a:off x="4724408" y="2349277"/>
              <a:ext cx="920751" cy="711200"/>
            </a:xfrm>
            <a:custGeom>
              <a:avLst/>
              <a:gdLst>
                <a:gd name="T0" fmla="*/ 0 w 920750"/>
                <a:gd name="T1" fmla="*/ 311150 h 711200"/>
                <a:gd name="T2" fmla="*/ 254000 w 920750"/>
                <a:gd name="T3" fmla="*/ 711200 h 711200"/>
                <a:gd name="T4" fmla="*/ 920750 w 920750"/>
                <a:gd name="T5" fmla="*/ 488950 h 711200"/>
                <a:gd name="T6" fmla="*/ 603250 w 920750"/>
                <a:gd name="T7" fmla="*/ 0 h 711200"/>
                <a:gd name="T8" fmla="*/ 0 w 920750"/>
                <a:gd name="T9" fmla="*/ 311150 h 7112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920750" h="711200">
                  <a:moveTo>
                    <a:pt x="0" y="311150"/>
                  </a:moveTo>
                  <a:lnTo>
                    <a:pt x="254000" y="711200"/>
                  </a:lnTo>
                  <a:lnTo>
                    <a:pt x="920750" y="488950"/>
                  </a:lnTo>
                  <a:lnTo>
                    <a:pt x="603250" y="0"/>
                  </a:lnTo>
                  <a:lnTo>
                    <a:pt x="0" y="311150"/>
                  </a:lnTo>
                  <a:close/>
                </a:path>
              </a:pathLst>
            </a:custGeom>
            <a:noFill/>
            <a:ln w="9525" cap="flat" cmpd="sng" algn="ctr">
              <a:solidFill>
                <a:schemeClr val="tx1"/>
              </a:solidFill>
              <a:prstDash val="solid"/>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40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501" name="Text Box 125"/>
            <p:cNvSpPr txBox="1">
              <a:spLocks noChangeArrowheads="1"/>
            </p:cNvSpPr>
            <p:nvPr/>
          </p:nvSpPr>
          <p:spPr bwMode="auto">
            <a:xfrm>
              <a:off x="4552960" y="2297675"/>
              <a:ext cx="322263" cy="1492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ctr" anchorCtr="1">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ctr" defTabSz="914400" rtl="0" eaLnBrk="1" fontAlgn="auto" latinLnBrk="0" hangingPunct="1">
                <a:lnSpc>
                  <a:spcPct val="100000"/>
                </a:lnSpc>
                <a:spcBef>
                  <a:spcPct val="50000"/>
                </a:spcBef>
                <a:spcAft>
                  <a:spcPts val="0"/>
                </a:spcAft>
                <a:buClrTx/>
                <a:buSzTx/>
                <a:buFontTx/>
                <a:buNone/>
                <a:tabLst/>
                <a:defRPr/>
              </a:pPr>
              <a:r>
                <a:rPr kumimoji="1" lang="ja-JP" altLang="en-US" sz="3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大阪ベイ</a:t>
              </a:r>
              <a:endParaRPr kumimoji="1" lang="en-US" altLang="ja-JP" sz="3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ctr" defTabSz="914400" rtl="0" eaLnBrk="1" fontAlgn="auto" latinLnBrk="0" hangingPunct="1">
                <a:lnSpc>
                  <a:spcPct val="100000"/>
                </a:lnSpc>
                <a:spcBef>
                  <a:spcPct val="50000"/>
                </a:spcBef>
                <a:spcAft>
                  <a:spcPts val="0"/>
                </a:spcAft>
                <a:buClrTx/>
                <a:buSzTx/>
                <a:buFontTx/>
                <a:buNone/>
                <a:tabLst/>
                <a:defRPr/>
              </a:pPr>
              <a:r>
                <a:rPr kumimoji="1" lang="ja-JP" altLang="en-US" sz="3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レジデンス</a:t>
              </a:r>
            </a:p>
          </p:txBody>
        </p:sp>
        <p:sp>
          <p:nvSpPr>
            <p:cNvPr id="502" name="Text Box 147"/>
            <p:cNvSpPr txBox="1">
              <a:spLocks noChangeArrowheads="1"/>
            </p:cNvSpPr>
            <p:nvPr/>
          </p:nvSpPr>
          <p:spPr bwMode="auto">
            <a:xfrm>
              <a:off x="8060929" y="1893975"/>
              <a:ext cx="384717" cy="116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ctr" defTabSz="914400" rtl="0" eaLnBrk="1" fontAlgn="auto" latinLnBrk="0" hangingPunct="1">
                <a:lnSpc>
                  <a:spcPts val="200"/>
                </a:lnSpc>
                <a:spcBef>
                  <a:spcPct val="50000"/>
                </a:spcBef>
                <a:spcAft>
                  <a:spcPts val="0"/>
                </a:spcAft>
                <a:buClrTx/>
                <a:buSzTx/>
                <a:buFontTx/>
                <a:buNone/>
                <a:tabLst/>
                <a:defRPr/>
              </a:pPr>
              <a:r>
                <a:rPr kumimoji="1" lang="ja-JP" altLang="en-US" sz="5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浜理</a:t>
              </a:r>
              <a:endParaRPr kumimoji="1" lang="en-US" altLang="ja-JP" sz="5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ctr" defTabSz="914400" rtl="0" eaLnBrk="1" fontAlgn="auto" latinLnBrk="0" hangingPunct="1">
                <a:lnSpc>
                  <a:spcPts val="200"/>
                </a:lnSpc>
                <a:spcBef>
                  <a:spcPct val="50000"/>
                </a:spcBef>
                <a:spcAft>
                  <a:spcPts val="0"/>
                </a:spcAft>
                <a:buClrTx/>
                <a:buSzTx/>
                <a:buFontTx/>
                <a:buNone/>
                <a:tabLst/>
                <a:defRPr/>
              </a:pPr>
              <a:r>
                <a:rPr kumimoji="1" lang="ja-JP" altLang="en-US" sz="5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薬品工業</a:t>
              </a:r>
              <a:endParaRPr kumimoji="1" lang="en-US" altLang="ja-JP" sz="5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503" name="Text Box 147"/>
            <p:cNvSpPr txBox="1">
              <a:spLocks noChangeArrowheads="1"/>
            </p:cNvSpPr>
            <p:nvPr/>
          </p:nvSpPr>
          <p:spPr bwMode="auto">
            <a:xfrm>
              <a:off x="7494731" y="3041248"/>
              <a:ext cx="461963" cy="497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ctr" defTabSz="914400" rtl="0" eaLnBrk="1" fontAlgn="auto" latinLnBrk="0" hangingPunct="1">
                <a:lnSpc>
                  <a:spcPts val="300"/>
                </a:lnSpc>
                <a:spcBef>
                  <a:spcPct val="50000"/>
                </a:spcBef>
                <a:spcAft>
                  <a:spcPts val="0"/>
                </a:spcAft>
                <a:buClrTx/>
                <a:buSzTx/>
                <a:buFontTx/>
                <a:buNone/>
                <a:tabLst/>
                <a:defRPr/>
              </a:pPr>
              <a:r>
                <a:rPr kumimoji="1" lang="ja-JP" altLang="en-US" sz="5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富山産業</a:t>
              </a:r>
              <a:endParaRPr kumimoji="1" lang="en-US" altLang="ja-JP" sz="5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cxnSp>
          <p:nvCxnSpPr>
            <p:cNvPr id="504" name="直線コネクタ 7"/>
            <p:cNvCxnSpPr>
              <a:cxnSpLocks noChangeShapeType="1"/>
            </p:cNvCxnSpPr>
            <p:nvPr/>
          </p:nvCxnSpPr>
          <p:spPr bwMode="auto">
            <a:xfrm flipH="1" flipV="1">
              <a:off x="7694623" y="2779494"/>
              <a:ext cx="38502" cy="168322"/>
            </a:xfrm>
            <a:prstGeom prst="line">
              <a:avLst/>
            </a:prstGeom>
            <a:noFill/>
            <a:ln w="9525" algn="ctr">
              <a:solidFill>
                <a:schemeClr val="tx1"/>
              </a:solidFill>
              <a:round/>
              <a:headEnd/>
              <a:tailEnd/>
            </a:ln>
            <a:extLst>
              <a:ext uri="{909E8E84-426E-40DD-AFC4-6F175D3DCCD1}">
                <a14:hiddenFill xmlns:a14="http://schemas.microsoft.com/office/drawing/2010/main">
                  <a:noFill/>
                </a14:hiddenFill>
              </a:ext>
            </a:extLst>
          </p:spPr>
        </p:cxnSp>
        <p:cxnSp>
          <p:nvCxnSpPr>
            <p:cNvPr id="506" name="直線コネクタ 7"/>
            <p:cNvCxnSpPr>
              <a:cxnSpLocks noChangeShapeType="1"/>
            </p:cNvCxnSpPr>
            <p:nvPr/>
          </p:nvCxnSpPr>
          <p:spPr bwMode="auto">
            <a:xfrm flipH="1" flipV="1">
              <a:off x="7951794" y="2749334"/>
              <a:ext cx="196851" cy="219075"/>
            </a:xfrm>
            <a:prstGeom prst="line">
              <a:avLst/>
            </a:prstGeom>
            <a:noFill/>
            <a:ln w="9525" algn="ctr">
              <a:solidFill>
                <a:schemeClr val="tx1"/>
              </a:solidFill>
              <a:round/>
              <a:headEnd/>
              <a:tailEnd/>
            </a:ln>
            <a:extLst>
              <a:ext uri="{909E8E84-426E-40DD-AFC4-6F175D3DCCD1}">
                <a14:hiddenFill xmlns:a14="http://schemas.microsoft.com/office/drawing/2010/main">
                  <a:noFill/>
                </a14:hiddenFill>
              </a:ext>
            </a:extLst>
          </p:spPr>
        </p:cxnSp>
        <p:sp>
          <p:nvSpPr>
            <p:cNvPr id="507" name="Freeform 13" descr="ひし形 (枠のみ)"/>
            <p:cNvSpPr>
              <a:spLocks/>
            </p:cNvSpPr>
            <p:nvPr/>
          </p:nvSpPr>
          <p:spPr bwMode="auto">
            <a:xfrm>
              <a:off x="3551239" y="1998443"/>
              <a:ext cx="658812" cy="323851"/>
            </a:xfrm>
            <a:custGeom>
              <a:avLst/>
              <a:gdLst>
                <a:gd name="T0" fmla="*/ 0 w 10000"/>
                <a:gd name="T1" fmla="*/ 2147483646 h 10276"/>
                <a:gd name="T2" fmla="*/ 2147483646 w 10000"/>
                <a:gd name="T3" fmla="*/ 2147483646 h 10276"/>
                <a:gd name="T4" fmla="*/ 2147483646 w 10000"/>
                <a:gd name="T5" fmla="*/ 2147483646 h 10276"/>
                <a:gd name="T6" fmla="*/ 2147483646 w 10000"/>
                <a:gd name="T7" fmla="*/ 2147483646 h 10276"/>
                <a:gd name="T8" fmla="*/ 2147483646 w 10000"/>
                <a:gd name="T9" fmla="*/ 0 h 10276"/>
                <a:gd name="T10" fmla="*/ 2147483646 w 10000"/>
                <a:gd name="T11" fmla="*/ 2147483646 h 10276"/>
                <a:gd name="T12" fmla="*/ 0 w 10000"/>
                <a:gd name="T13" fmla="*/ 2147483646 h 1027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000" h="10276">
                  <a:moveTo>
                    <a:pt x="0" y="6216"/>
                  </a:moveTo>
                  <a:lnTo>
                    <a:pt x="1854" y="10276"/>
                  </a:lnTo>
                  <a:lnTo>
                    <a:pt x="10000" y="2585"/>
                  </a:lnTo>
                  <a:lnTo>
                    <a:pt x="9397" y="1106"/>
                  </a:lnTo>
                  <a:lnTo>
                    <a:pt x="7327" y="0"/>
                  </a:lnTo>
                  <a:lnTo>
                    <a:pt x="1920" y="3975"/>
                  </a:lnTo>
                  <a:cubicBezTo>
                    <a:pt x="1251" y="4783"/>
                    <a:pt x="669" y="5408"/>
                    <a:pt x="0" y="6216"/>
                  </a:cubicBezTo>
                  <a:close/>
                </a:path>
              </a:pathLst>
            </a:custGeom>
            <a:solidFill>
              <a:srgbClr val="FFF2CC"/>
            </a:solidFill>
            <a:ln w="19050">
              <a:solidFill>
                <a:schemeClr val="tx1"/>
              </a:solidFill>
              <a:prstDash val="sysDot"/>
              <a:round/>
              <a:headEnd/>
              <a:tailEnd/>
            </a:ln>
          </p:spPr>
          <p:txBody>
            <a:bodyPr lIns="74295" tIns="8891" rIns="74295" bIns="889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40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510" name="Text Box 170"/>
            <p:cNvSpPr txBox="1">
              <a:spLocks noChangeArrowheads="1"/>
            </p:cNvSpPr>
            <p:nvPr/>
          </p:nvSpPr>
          <p:spPr bwMode="auto">
            <a:xfrm>
              <a:off x="4591064" y="1961934"/>
              <a:ext cx="517519" cy="21888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ctr" defTabSz="914400" rtl="0" eaLnBrk="1" fontAlgn="auto" latinLnBrk="0" hangingPunct="1">
                <a:lnSpc>
                  <a:spcPct val="100000"/>
                </a:lnSpc>
                <a:spcBef>
                  <a:spcPct val="50000"/>
                </a:spcBef>
                <a:spcAft>
                  <a:spcPts val="0"/>
                </a:spcAft>
                <a:buClrTx/>
                <a:buSzTx/>
                <a:buFontTx/>
                <a:buNone/>
                <a:tabLst/>
                <a:defRPr/>
              </a:pPr>
              <a:r>
                <a:rPr kumimoji="1" lang="en-US" altLang="ja-JP" sz="5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0.9ha</a:t>
              </a:r>
            </a:p>
          </p:txBody>
        </p:sp>
        <p:sp>
          <p:nvSpPr>
            <p:cNvPr id="511" name="Text Box 170"/>
            <p:cNvSpPr txBox="1">
              <a:spLocks noChangeArrowheads="1"/>
            </p:cNvSpPr>
            <p:nvPr/>
          </p:nvSpPr>
          <p:spPr bwMode="auto">
            <a:xfrm>
              <a:off x="7951852" y="2588679"/>
              <a:ext cx="507257" cy="21888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ctr" defTabSz="914400" rtl="0" eaLnBrk="1" fontAlgn="auto" latinLnBrk="0" hangingPunct="1">
                <a:lnSpc>
                  <a:spcPct val="100000"/>
                </a:lnSpc>
                <a:spcBef>
                  <a:spcPct val="50000"/>
                </a:spcBef>
                <a:spcAft>
                  <a:spcPts val="0"/>
                </a:spcAft>
                <a:buClrTx/>
                <a:buSzTx/>
                <a:buFontTx/>
                <a:buNone/>
                <a:tabLst/>
                <a:defRPr/>
              </a:pPr>
              <a:r>
                <a:rPr kumimoji="1" lang="en-US" altLang="ja-JP" sz="5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0.6ha</a:t>
              </a:r>
            </a:p>
          </p:txBody>
        </p:sp>
        <p:sp>
          <p:nvSpPr>
            <p:cNvPr id="512" name="Freeform 188"/>
            <p:cNvSpPr>
              <a:spLocks/>
            </p:cNvSpPr>
            <p:nvPr/>
          </p:nvSpPr>
          <p:spPr bwMode="auto">
            <a:xfrm>
              <a:off x="8893994" y="2912007"/>
              <a:ext cx="1150091" cy="921584"/>
            </a:xfrm>
            <a:custGeom>
              <a:avLst/>
              <a:gdLst>
                <a:gd name="T0" fmla="*/ 2147483646 w 10000"/>
                <a:gd name="T1" fmla="*/ 2147483646 h 9966"/>
                <a:gd name="T2" fmla="*/ 0 w 10000"/>
                <a:gd name="T3" fmla="*/ 0 h 9966"/>
                <a:gd name="T4" fmla="*/ 2147483646 w 10000"/>
                <a:gd name="T5" fmla="*/ 2147483646 h 9966"/>
                <a:gd name="T6" fmla="*/ 2147483646 w 10000"/>
                <a:gd name="T7" fmla="*/ 2147483646 h 9966"/>
                <a:gd name="T8" fmla="*/ 2147483646 w 10000"/>
                <a:gd name="T9" fmla="*/ 2147483646 h 9966"/>
                <a:gd name="T10" fmla="*/ 2147483646 w 10000"/>
                <a:gd name="T11" fmla="*/ 2147483646 h 9966"/>
                <a:gd name="T12" fmla="*/ 2147483646 w 10000"/>
                <a:gd name="T13" fmla="*/ 2147483646 h 9966"/>
                <a:gd name="T14" fmla="*/ 2147483646 w 10000"/>
                <a:gd name="T15" fmla="*/ 2147483646 h 9966"/>
                <a:gd name="T16" fmla="*/ 2147483646 w 10000"/>
                <a:gd name="T17" fmla="*/ 2147483646 h 9966"/>
                <a:gd name="T18" fmla="*/ 2147483646 w 10000"/>
                <a:gd name="T19" fmla="*/ 2147483646 h 9966"/>
                <a:gd name="T20" fmla="*/ 2147483646 w 10000"/>
                <a:gd name="T21" fmla="*/ 2147483646 h 996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connsiteX0" fmla="*/ 0 w 10218"/>
                <a:gd name="connsiteY0" fmla="*/ 4752 h 10000"/>
                <a:gd name="connsiteX1" fmla="*/ 218 w 10218"/>
                <a:gd name="connsiteY1" fmla="*/ 0 h 10000"/>
                <a:gd name="connsiteX2" fmla="*/ 3265 w 10218"/>
                <a:gd name="connsiteY2" fmla="*/ 34 h 10000"/>
                <a:gd name="connsiteX3" fmla="*/ 4225 w 10218"/>
                <a:gd name="connsiteY3" fmla="*/ 439 h 10000"/>
                <a:gd name="connsiteX4" fmla="*/ 10218 w 10218"/>
                <a:gd name="connsiteY4" fmla="*/ 7577 h 10000"/>
                <a:gd name="connsiteX5" fmla="*/ 9614 w 10218"/>
                <a:gd name="connsiteY5" fmla="*/ 8339 h 10000"/>
                <a:gd name="connsiteX6" fmla="*/ 8955 w 10218"/>
                <a:gd name="connsiteY6" fmla="*/ 9187 h 10000"/>
                <a:gd name="connsiteX7" fmla="*/ 8510 w 10218"/>
                <a:gd name="connsiteY7" fmla="*/ 10000 h 10000"/>
                <a:gd name="connsiteX8" fmla="*/ 4112 w 10218"/>
                <a:gd name="connsiteY8" fmla="*/ 9932 h 10000"/>
                <a:gd name="connsiteX9" fmla="*/ 4093 w 10218"/>
                <a:gd name="connsiteY9" fmla="*/ 4749 h 10000"/>
                <a:gd name="connsiteX10" fmla="*/ 0 w 10218"/>
                <a:gd name="connsiteY10" fmla="*/ 4752 h 10000"/>
                <a:gd name="connsiteX0" fmla="*/ 62 w 10280"/>
                <a:gd name="connsiteY0" fmla="*/ 4752 h 10000"/>
                <a:gd name="connsiteX1" fmla="*/ 0 w 10280"/>
                <a:gd name="connsiteY1" fmla="*/ 0 h 10000"/>
                <a:gd name="connsiteX2" fmla="*/ 3327 w 10280"/>
                <a:gd name="connsiteY2" fmla="*/ 34 h 10000"/>
                <a:gd name="connsiteX3" fmla="*/ 4287 w 10280"/>
                <a:gd name="connsiteY3" fmla="*/ 439 h 10000"/>
                <a:gd name="connsiteX4" fmla="*/ 10280 w 10280"/>
                <a:gd name="connsiteY4" fmla="*/ 7577 h 10000"/>
                <a:gd name="connsiteX5" fmla="*/ 9676 w 10280"/>
                <a:gd name="connsiteY5" fmla="*/ 8339 h 10000"/>
                <a:gd name="connsiteX6" fmla="*/ 9017 w 10280"/>
                <a:gd name="connsiteY6" fmla="*/ 9187 h 10000"/>
                <a:gd name="connsiteX7" fmla="*/ 8572 w 10280"/>
                <a:gd name="connsiteY7" fmla="*/ 10000 h 10000"/>
                <a:gd name="connsiteX8" fmla="*/ 4174 w 10280"/>
                <a:gd name="connsiteY8" fmla="*/ 9932 h 10000"/>
                <a:gd name="connsiteX9" fmla="*/ 4155 w 10280"/>
                <a:gd name="connsiteY9" fmla="*/ 4749 h 10000"/>
                <a:gd name="connsiteX10" fmla="*/ 62 w 10280"/>
                <a:gd name="connsiteY10" fmla="*/ 4752 h 10000"/>
                <a:gd name="connsiteX0" fmla="*/ 62 w 10280"/>
                <a:gd name="connsiteY0" fmla="*/ 5045 h 10293"/>
                <a:gd name="connsiteX1" fmla="*/ 0 w 10280"/>
                <a:gd name="connsiteY1" fmla="*/ 0 h 10293"/>
                <a:gd name="connsiteX2" fmla="*/ 3327 w 10280"/>
                <a:gd name="connsiteY2" fmla="*/ 327 h 10293"/>
                <a:gd name="connsiteX3" fmla="*/ 4287 w 10280"/>
                <a:gd name="connsiteY3" fmla="*/ 732 h 10293"/>
                <a:gd name="connsiteX4" fmla="*/ 10280 w 10280"/>
                <a:gd name="connsiteY4" fmla="*/ 7870 h 10293"/>
                <a:gd name="connsiteX5" fmla="*/ 9676 w 10280"/>
                <a:gd name="connsiteY5" fmla="*/ 8632 h 10293"/>
                <a:gd name="connsiteX6" fmla="*/ 9017 w 10280"/>
                <a:gd name="connsiteY6" fmla="*/ 9480 h 10293"/>
                <a:gd name="connsiteX7" fmla="*/ 8572 w 10280"/>
                <a:gd name="connsiteY7" fmla="*/ 10293 h 10293"/>
                <a:gd name="connsiteX8" fmla="*/ 4174 w 10280"/>
                <a:gd name="connsiteY8" fmla="*/ 10225 h 10293"/>
                <a:gd name="connsiteX9" fmla="*/ 4155 w 10280"/>
                <a:gd name="connsiteY9" fmla="*/ 5042 h 10293"/>
                <a:gd name="connsiteX10" fmla="*/ 62 w 10280"/>
                <a:gd name="connsiteY10" fmla="*/ 5045 h 10293"/>
                <a:gd name="connsiteX0" fmla="*/ 62 w 10280"/>
                <a:gd name="connsiteY0" fmla="*/ 5045 h 10293"/>
                <a:gd name="connsiteX1" fmla="*/ 0 w 10280"/>
                <a:gd name="connsiteY1" fmla="*/ 0 h 10293"/>
                <a:gd name="connsiteX2" fmla="*/ 3305 w 10280"/>
                <a:gd name="connsiteY2" fmla="*/ 8 h 10293"/>
                <a:gd name="connsiteX3" fmla="*/ 4287 w 10280"/>
                <a:gd name="connsiteY3" fmla="*/ 732 h 10293"/>
                <a:gd name="connsiteX4" fmla="*/ 10280 w 10280"/>
                <a:gd name="connsiteY4" fmla="*/ 7870 h 10293"/>
                <a:gd name="connsiteX5" fmla="*/ 9676 w 10280"/>
                <a:gd name="connsiteY5" fmla="*/ 8632 h 10293"/>
                <a:gd name="connsiteX6" fmla="*/ 9017 w 10280"/>
                <a:gd name="connsiteY6" fmla="*/ 9480 h 10293"/>
                <a:gd name="connsiteX7" fmla="*/ 8572 w 10280"/>
                <a:gd name="connsiteY7" fmla="*/ 10293 h 10293"/>
                <a:gd name="connsiteX8" fmla="*/ 4174 w 10280"/>
                <a:gd name="connsiteY8" fmla="*/ 10225 h 10293"/>
                <a:gd name="connsiteX9" fmla="*/ 4155 w 10280"/>
                <a:gd name="connsiteY9" fmla="*/ 5042 h 10293"/>
                <a:gd name="connsiteX10" fmla="*/ 62 w 10280"/>
                <a:gd name="connsiteY10" fmla="*/ 5045 h 10293"/>
                <a:gd name="connsiteX0" fmla="*/ 62 w 10280"/>
                <a:gd name="connsiteY0" fmla="*/ 5231 h 10293"/>
                <a:gd name="connsiteX1" fmla="*/ 0 w 10280"/>
                <a:gd name="connsiteY1" fmla="*/ 0 h 10293"/>
                <a:gd name="connsiteX2" fmla="*/ 3305 w 10280"/>
                <a:gd name="connsiteY2" fmla="*/ 8 h 10293"/>
                <a:gd name="connsiteX3" fmla="*/ 4287 w 10280"/>
                <a:gd name="connsiteY3" fmla="*/ 732 h 10293"/>
                <a:gd name="connsiteX4" fmla="*/ 10280 w 10280"/>
                <a:gd name="connsiteY4" fmla="*/ 7870 h 10293"/>
                <a:gd name="connsiteX5" fmla="*/ 9676 w 10280"/>
                <a:gd name="connsiteY5" fmla="*/ 8632 h 10293"/>
                <a:gd name="connsiteX6" fmla="*/ 9017 w 10280"/>
                <a:gd name="connsiteY6" fmla="*/ 9480 h 10293"/>
                <a:gd name="connsiteX7" fmla="*/ 8572 w 10280"/>
                <a:gd name="connsiteY7" fmla="*/ 10293 h 10293"/>
                <a:gd name="connsiteX8" fmla="*/ 4174 w 10280"/>
                <a:gd name="connsiteY8" fmla="*/ 10225 h 10293"/>
                <a:gd name="connsiteX9" fmla="*/ 4155 w 10280"/>
                <a:gd name="connsiteY9" fmla="*/ 5042 h 10293"/>
                <a:gd name="connsiteX10" fmla="*/ 62 w 10280"/>
                <a:gd name="connsiteY10" fmla="*/ 5231 h 10293"/>
                <a:gd name="connsiteX0" fmla="*/ 62 w 10280"/>
                <a:gd name="connsiteY0" fmla="*/ 5231 h 10293"/>
                <a:gd name="connsiteX1" fmla="*/ 0 w 10280"/>
                <a:gd name="connsiteY1" fmla="*/ 0 h 10293"/>
                <a:gd name="connsiteX2" fmla="*/ 3305 w 10280"/>
                <a:gd name="connsiteY2" fmla="*/ 8 h 10293"/>
                <a:gd name="connsiteX3" fmla="*/ 4287 w 10280"/>
                <a:gd name="connsiteY3" fmla="*/ 732 h 10293"/>
                <a:gd name="connsiteX4" fmla="*/ 10280 w 10280"/>
                <a:gd name="connsiteY4" fmla="*/ 7870 h 10293"/>
                <a:gd name="connsiteX5" fmla="*/ 9676 w 10280"/>
                <a:gd name="connsiteY5" fmla="*/ 8632 h 10293"/>
                <a:gd name="connsiteX6" fmla="*/ 9017 w 10280"/>
                <a:gd name="connsiteY6" fmla="*/ 9480 h 10293"/>
                <a:gd name="connsiteX7" fmla="*/ 8572 w 10280"/>
                <a:gd name="connsiteY7" fmla="*/ 10293 h 10293"/>
                <a:gd name="connsiteX8" fmla="*/ 4174 w 10280"/>
                <a:gd name="connsiteY8" fmla="*/ 10225 h 10293"/>
                <a:gd name="connsiteX9" fmla="*/ 4155 w 10280"/>
                <a:gd name="connsiteY9" fmla="*/ 5255 h 10293"/>
                <a:gd name="connsiteX10" fmla="*/ 62 w 10280"/>
                <a:gd name="connsiteY10" fmla="*/ 5231 h 10293"/>
                <a:gd name="connsiteX0" fmla="*/ 62 w 10280"/>
                <a:gd name="connsiteY0" fmla="*/ 5231 h 10293"/>
                <a:gd name="connsiteX1" fmla="*/ 0 w 10280"/>
                <a:gd name="connsiteY1" fmla="*/ 0 h 10293"/>
                <a:gd name="connsiteX2" fmla="*/ 3305 w 10280"/>
                <a:gd name="connsiteY2" fmla="*/ 8 h 10293"/>
                <a:gd name="connsiteX3" fmla="*/ 4287 w 10280"/>
                <a:gd name="connsiteY3" fmla="*/ 732 h 10293"/>
                <a:gd name="connsiteX4" fmla="*/ 10280 w 10280"/>
                <a:gd name="connsiteY4" fmla="*/ 7870 h 10293"/>
                <a:gd name="connsiteX5" fmla="*/ 9676 w 10280"/>
                <a:gd name="connsiteY5" fmla="*/ 8632 h 10293"/>
                <a:gd name="connsiteX6" fmla="*/ 9017 w 10280"/>
                <a:gd name="connsiteY6" fmla="*/ 9480 h 10293"/>
                <a:gd name="connsiteX7" fmla="*/ 8572 w 10280"/>
                <a:gd name="connsiteY7" fmla="*/ 10293 h 10293"/>
                <a:gd name="connsiteX8" fmla="*/ 4174 w 10280"/>
                <a:gd name="connsiteY8" fmla="*/ 10225 h 10293"/>
                <a:gd name="connsiteX9" fmla="*/ 4155 w 10280"/>
                <a:gd name="connsiteY9" fmla="*/ 5175 h 10293"/>
                <a:gd name="connsiteX10" fmla="*/ 62 w 10280"/>
                <a:gd name="connsiteY10" fmla="*/ 5231 h 10293"/>
                <a:gd name="connsiteX0" fmla="*/ 62 w 10280"/>
                <a:gd name="connsiteY0" fmla="*/ 5231 h 10293"/>
                <a:gd name="connsiteX1" fmla="*/ 0 w 10280"/>
                <a:gd name="connsiteY1" fmla="*/ 0 h 10293"/>
                <a:gd name="connsiteX2" fmla="*/ 3305 w 10280"/>
                <a:gd name="connsiteY2" fmla="*/ 8 h 10293"/>
                <a:gd name="connsiteX3" fmla="*/ 4524 w 10280"/>
                <a:gd name="connsiteY3" fmla="*/ 572 h 10293"/>
                <a:gd name="connsiteX4" fmla="*/ 10280 w 10280"/>
                <a:gd name="connsiteY4" fmla="*/ 7870 h 10293"/>
                <a:gd name="connsiteX5" fmla="*/ 9676 w 10280"/>
                <a:gd name="connsiteY5" fmla="*/ 8632 h 10293"/>
                <a:gd name="connsiteX6" fmla="*/ 9017 w 10280"/>
                <a:gd name="connsiteY6" fmla="*/ 9480 h 10293"/>
                <a:gd name="connsiteX7" fmla="*/ 8572 w 10280"/>
                <a:gd name="connsiteY7" fmla="*/ 10293 h 10293"/>
                <a:gd name="connsiteX8" fmla="*/ 4174 w 10280"/>
                <a:gd name="connsiteY8" fmla="*/ 10225 h 10293"/>
                <a:gd name="connsiteX9" fmla="*/ 4155 w 10280"/>
                <a:gd name="connsiteY9" fmla="*/ 5175 h 10293"/>
                <a:gd name="connsiteX10" fmla="*/ 62 w 10280"/>
                <a:gd name="connsiteY10" fmla="*/ 5231 h 10293"/>
                <a:gd name="connsiteX0" fmla="*/ 62 w 10409"/>
                <a:gd name="connsiteY0" fmla="*/ 5231 h 10293"/>
                <a:gd name="connsiteX1" fmla="*/ 0 w 10409"/>
                <a:gd name="connsiteY1" fmla="*/ 0 h 10293"/>
                <a:gd name="connsiteX2" fmla="*/ 3305 w 10409"/>
                <a:gd name="connsiteY2" fmla="*/ 8 h 10293"/>
                <a:gd name="connsiteX3" fmla="*/ 4524 w 10409"/>
                <a:gd name="connsiteY3" fmla="*/ 572 h 10293"/>
                <a:gd name="connsiteX4" fmla="*/ 10409 w 10409"/>
                <a:gd name="connsiteY4" fmla="*/ 7710 h 10293"/>
                <a:gd name="connsiteX5" fmla="*/ 9676 w 10409"/>
                <a:gd name="connsiteY5" fmla="*/ 8632 h 10293"/>
                <a:gd name="connsiteX6" fmla="*/ 9017 w 10409"/>
                <a:gd name="connsiteY6" fmla="*/ 9480 h 10293"/>
                <a:gd name="connsiteX7" fmla="*/ 8572 w 10409"/>
                <a:gd name="connsiteY7" fmla="*/ 10293 h 10293"/>
                <a:gd name="connsiteX8" fmla="*/ 4174 w 10409"/>
                <a:gd name="connsiteY8" fmla="*/ 10225 h 10293"/>
                <a:gd name="connsiteX9" fmla="*/ 4155 w 10409"/>
                <a:gd name="connsiteY9" fmla="*/ 5175 h 10293"/>
                <a:gd name="connsiteX10" fmla="*/ 62 w 10409"/>
                <a:gd name="connsiteY10" fmla="*/ 5231 h 10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409" h="10293">
                  <a:moveTo>
                    <a:pt x="62" y="5231"/>
                  </a:moveTo>
                  <a:cubicBezTo>
                    <a:pt x="56" y="3664"/>
                    <a:pt x="6" y="1566"/>
                    <a:pt x="0" y="0"/>
                  </a:cubicBezTo>
                  <a:lnTo>
                    <a:pt x="3305" y="8"/>
                  </a:lnTo>
                  <a:lnTo>
                    <a:pt x="4524" y="572"/>
                  </a:lnTo>
                  <a:lnTo>
                    <a:pt x="10409" y="7710"/>
                  </a:lnTo>
                  <a:lnTo>
                    <a:pt x="9676" y="8632"/>
                  </a:lnTo>
                  <a:lnTo>
                    <a:pt x="9017" y="9480"/>
                  </a:lnTo>
                  <a:lnTo>
                    <a:pt x="8572" y="10293"/>
                  </a:lnTo>
                  <a:lnTo>
                    <a:pt x="4174" y="10225"/>
                  </a:lnTo>
                  <a:cubicBezTo>
                    <a:pt x="4168" y="8612"/>
                    <a:pt x="4161" y="6787"/>
                    <a:pt x="4155" y="5175"/>
                  </a:cubicBezTo>
                  <a:lnTo>
                    <a:pt x="62" y="5231"/>
                  </a:lnTo>
                  <a:close/>
                </a:path>
              </a:pathLst>
            </a:custGeom>
            <a:noFill/>
            <a:ln w="44450" cap="rnd" cmpd="dbl">
              <a:solidFill>
                <a:srgbClr val="00CC66"/>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40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513" name="フリーフォーム: 図形 274"/>
            <p:cNvSpPr>
              <a:spLocks/>
            </p:cNvSpPr>
            <p:nvPr/>
          </p:nvSpPr>
          <p:spPr bwMode="auto">
            <a:xfrm rot="739625">
              <a:off x="7854808" y="2228371"/>
              <a:ext cx="984751" cy="484563"/>
            </a:xfrm>
            <a:custGeom>
              <a:avLst/>
              <a:gdLst>
                <a:gd name="T0" fmla="*/ 9412 w 1290084"/>
                <a:gd name="T1" fmla="*/ 0 h 829340"/>
                <a:gd name="T2" fmla="*/ 0 w 1290084"/>
                <a:gd name="T3" fmla="*/ 2235 h 829340"/>
                <a:gd name="T4" fmla="*/ 60817 w 1290084"/>
                <a:gd name="T5" fmla="*/ 3904 h 829340"/>
                <a:gd name="T6" fmla="*/ 65885 w 1290084"/>
                <a:gd name="T7" fmla="*/ 3437 h 829340"/>
                <a:gd name="T8" fmla="*/ 63713 w 1290084"/>
                <a:gd name="T9" fmla="*/ 2770 h 829340"/>
                <a:gd name="T10" fmla="*/ 59731 w 1290084"/>
                <a:gd name="T11" fmla="*/ 2102 h 829340"/>
                <a:gd name="T12" fmla="*/ 52128 w 1290084"/>
                <a:gd name="T13" fmla="*/ 1234 h 829340"/>
                <a:gd name="T14" fmla="*/ 9412 w 1290084"/>
                <a:gd name="T15" fmla="*/ 0 h 829340"/>
                <a:gd name="T16" fmla="*/ 0 60000 65536"/>
                <a:gd name="T17" fmla="*/ 0 60000 65536"/>
                <a:gd name="T18" fmla="*/ 0 60000 65536"/>
                <a:gd name="T19" fmla="*/ 0 60000 65536"/>
                <a:gd name="T20" fmla="*/ 0 60000 65536"/>
                <a:gd name="T21" fmla="*/ 0 60000 65536"/>
                <a:gd name="T22" fmla="*/ 0 60000 65536"/>
                <a:gd name="T23" fmla="*/ 0 60000 65536"/>
                <a:gd name="connsiteX0" fmla="*/ 264521 w 1370307"/>
                <a:gd name="connsiteY0" fmla="*/ 0 h 829340"/>
                <a:gd name="connsiteX1" fmla="*/ 0 w 1370307"/>
                <a:gd name="connsiteY1" fmla="*/ 502197 h 829340"/>
                <a:gd name="connsiteX2" fmla="*/ 1271069 w 1370307"/>
                <a:gd name="connsiteY2" fmla="*/ 829340 h 829340"/>
                <a:gd name="connsiteX3" fmla="*/ 1370307 w 1370307"/>
                <a:gd name="connsiteY3" fmla="*/ 730103 h 829340"/>
                <a:gd name="connsiteX4" fmla="*/ 1327776 w 1370307"/>
                <a:gd name="connsiteY4" fmla="*/ 588335 h 829340"/>
                <a:gd name="connsiteX5" fmla="*/ 1249804 w 1370307"/>
                <a:gd name="connsiteY5" fmla="*/ 446568 h 829340"/>
                <a:gd name="connsiteX6" fmla="*/ 1100948 w 1370307"/>
                <a:gd name="connsiteY6" fmla="*/ 262270 h 829340"/>
                <a:gd name="connsiteX7" fmla="*/ 264521 w 1370307"/>
                <a:gd name="connsiteY7" fmla="*/ 0 h 829340"/>
                <a:gd name="connsiteX0" fmla="*/ 156795 w 1370307"/>
                <a:gd name="connsiteY0" fmla="*/ 1 h 864972"/>
                <a:gd name="connsiteX1" fmla="*/ 0 w 1370307"/>
                <a:gd name="connsiteY1" fmla="*/ 537829 h 864972"/>
                <a:gd name="connsiteX2" fmla="*/ 1271069 w 1370307"/>
                <a:gd name="connsiteY2" fmla="*/ 864972 h 864972"/>
                <a:gd name="connsiteX3" fmla="*/ 1370307 w 1370307"/>
                <a:gd name="connsiteY3" fmla="*/ 765735 h 864972"/>
                <a:gd name="connsiteX4" fmla="*/ 1327776 w 1370307"/>
                <a:gd name="connsiteY4" fmla="*/ 623967 h 864972"/>
                <a:gd name="connsiteX5" fmla="*/ 1249804 w 1370307"/>
                <a:gd name="connsiteY5" fmla="*/ 482200 h 864972"/>
                <a:gd name="connsiteX6" fmla="*/ 1100948 w 1370307"/>
                <a:gd name="connsiteY6" fmla="*/ 297902 h 864972"/>
                <a:gd name="connsiteX7" fmla="*/ 156795 w 1370307"/>
                <a:gd name="connsiteY7" fmla="*/ 1 h 864972"/>
                <a:gd name="connsiteX0" fmla="*/ 156795 w 1370307"/>
                <a:gd name="connsiteY0" fmla="*/ -1 h 878974"/>
                <a:gd name="connsiteX1" fmla="*/ 0 w 1370307"/>
                <a:gd name="connsiteY1" fmla="*/ 537827 h 878974"/>
                <a:gd name="connsiteX2" fmla="*/ 1361601 w 1370307"/>
                <a:gd name="connsiteY2" fmla="*/ 878974 h 878974"/>
                <a:gd name="connsiteX3" fmla="*/ 1370307 w 1370307"/>
                <a:gd name="connsiteY3" fmla="*/ 765733 h 878974"/>
                <a:gd name="connsiteX4" fmla="*/ 1327776 w 1370307"/>
                <a:gd name="connsiteY4" fmla="*/ 623965 h 878974"/>
                <a:gd name="connsiteX5" fmla="*/ 1249804 w 1370307"/>
                <a:gd name="connsiteY5" fmla="*/ 482198 h 878974"/>
                <a:gd name="connsiteX6" fmla="*/ 1100948 w 1370307"/>
                <a:gd name="connsiteY6" fmla="*/ 297900 h 878974"/>
                <a:gd name="connsiteX7" fmla="*/ 156795 w 1370307"/>
                <a:gd name="connsiteY7" fmla="*/ -1 h 878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70307" h="878974">
                  <a:moveTo>
                    <a:pt x="156795" y="-1"/>
                  </a:moveTo>
                  <a:lnTo>
                    <a:pt x="0" y="537827"/>
                  </a:lnTo>
                  <a:lnTo>
                    <a:pt x="1361601" y="878974"/>
                  </a:lnTo>
                  <a:lnTo>
                    <a:pt x="1370307" y="765733"/>
                  </a:lnTo>
                  <a:lnTo>
                    <a:pt x="1327776" y="623965"/>
                  </a:lnTo>
                  <a:lnTo>
                    <a:pt x="1249804" y="482198"/>
                  </a:lnTo>
                  <a:lnTo>
                    <a:pt x="1100948" y="297900"/>
                  </a:lnTo>
                  <a:lnTo>
                    <a:pt x="156795" y="-1"/>
                  </a:lnTo>
                  <a:close/>
                </a:path>
              </a:pathLst>
            </a:custGeom>
            <a:solidFill>
              <a:srgbClr val="DEEBF7"/>
            </a:solidFill>
            <a:ln w="9525" cap="flat" cmpd="sng" algn="ctr">
              <a:solidFill>
                <a:schemeClr val="tx1">
                  <a:alpha val="97000"/>
                </a:schemeClr>
              </a:solidFill>
              <a:prstDash val="solid"/>
              <a:round/>
              <a:headEnd type="none" w="med" len="med"/>
              <a:tailEnd type="triangle" w="med" len="me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40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514" name="Text Box 147"/>
            <p:cNvSpPr txBox="1">
              <a:spLocks noChangeArrowheads="1"/>
            </p:cNvSpPr>
            <p:nvPr/>
          </p:nvSpPr>
          <p:spPr bwMode="auto">
            <a:xfrm>
              <a:off x="8008950" y="2340188"/>
              <a:ext cx="533400" cy="1492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ctr" defTabSz="914400" rtl="0" eaLnBrk="1" fontAlgn="auto" latinLnBrk="0" hangingPunct="1">
                <a:lnSpc>
                  <a:spcPct val="100000"/>
                </a:lnSpc>
                <a:spcBef>
                  <a:spcPct val="50000"/>
                </a:spcBef>
                <a:spcAft>
                  <a:spcPts val="0"/>
                </a:spcAft>
                <a:buClrTx/>
                <a:buSzTx/>
                <a:buFontTx/>
                <a:buNone/>
                <a:tabLst/>
                <a:defRPr/>
              </a:pPr>
              <a:r>
                <a:rPr kumimoji="1" lang="ja-JP" altLang="en-US" sz="3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大阪市</a:t>
              </a:r>
              <a:endParaRPr kumimoji="1" lang="en-US" altLang="ja-JP" sz="3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ctr" defTabSz="914400" rtl="0" eaLnBrk="1" fontAlgn="auto" latinLnBrk="0" hangingPunct="1">
                <a:lnSpc>
                  <a:spcPct val="100000"/>
                </a:lnSpc>
                <a:spcBef>
                  <a:spcPct val="50000"/>
                </a:spcBef>
                <a:spcAft>
                  <a:spcPts val="0"/>
                </a:spcAft>
                <a:buClrTx/>
                <a:buSzTx/>
                <a:buFontTx/>
                <a:buNone/>
                <a:tabLst/>
                <a:defRPr/>
              </a:pPr>
              <a:r>
                <a:rPr kumimoji="1" lang="ja-JP" altLang="en-US" sz="3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コンテナ車整理場</a:t>
              </a:r>
            </a:p>
          </p:txBody>
        </p:sp>
        <p:sp>
          <p:nvSpPr>
            <p:cNvPr id="521" name="Freeform 9" descr="5%"/>
            <p:cNvSpPr>
              <a:spLocks/>
            </p:cNvSpPr>
            <p:nvPr/>
          </p:nvSpPr>
          <p:spPr bwMode="auto">
            <a:xfrm>
              <a:off x="8924931" y="2936511"/>
              <a:ext cx="854075" cy="431800"/>
            </a:xfrm>
            <a:custGeom>
              <a:avLst/>
              <a:gdLst>
                <a:gd name="T0" fmla="*/ 2147483646 w 10000"/>
                <a:gd name="T1" fmla="*/ 0 h 10000"/>
                <a:gd name="T2" fmla="*/ 2147483646 w 10000"/>
                <a:gd name="T3" fmla="*/ 2147483646 h 10000"/>
                <a:gd name="T4" fmla="*/ 2147483646 w 10000"/>
                <a:gd name="T5" fmla="*/ 2147483646 h 10000"/>
                <a:gd name="T6" fmla="*/ 2147483646 w 10000"/>
                <a:gd name="T7" fmla="*/ 2147483646 h 10000"/>
                <a:gd name="T8" fmla="*/ 2147483646 w 10000"/>
                <a:gd name="T9" fmla="*/ 2147483646 h 10000"/>
                <a:gd name="T10" fmla="*/ 2147483646 w 10000"/>
                <a:gd name="T11" fmla="*/ 0 h 10000"/>
                <a:gd name="T12" fmla="*/ 0 60000 65536"/>
                <a:gd name="T13" fmla="*/ 0 60000 65536"/>
                <a:gd name="T14" fmla="*/ 0 60000 65536"/>
                <a:gd name="T15" fmla="*/ 0 60000 65536"/>
                <a:gd name="T16" fmla="*/ 0 60000 65536"/>
                <a:gd name="T17" fmla="*/ 0 60000 65536"/>
                <a:gd name="T18" fmla="*/ 0 w 10000"/>
                <a:gd name="T19" fmla="*/ 0 h 10000"/>
                <a:gd name="T20" fmla="*/ 10000 w 10000"/>
                <a:gd name="T21" fmla="*/ 10000 h 10000"/>
              </a:gdLst>
              <a:ahLst/>
              <a:cxnLst>
                <a:cxn ang="T12">
                  <a:pos x="T0" y="T1"/>
                </a:cxn>
                <a:cxn ang="T13">
                  <a:pos x="T2" y="T3"/>
                </a:cxn>
                <a:cxn ang="T14">
                  <a:pos x="T4" y="T5"/>
                </a:cxn>
                <a:cxn ang="T15">
                  <a:pos x="T6" y="T7"/>
                </a:cxn>
                <a:cxn ang="T16">
                  <a:pos x="T8" y="T9"/>
                </a:cxn>
                <a:cxn ang="T17">
                  <a:pos x="T10" y="T11"/>
                </a:cxn>
              </a:cxnLst>
              <a:rect l="T18" t="T19" r="T20" b="T21"/>
              <a:pathLst>
                <a:path w="10000" h="10000">
                  <a:moveTo>
                    <a:pt x="38" y="0"/>
                  </a:moveTo>
                  <a:cubicBezTo>
                    <a:pt x="60" y="5087"/>
                    <a:pt x="0" y="4715"/>
                    <a:pt x="53" y="10000"/>
                  </a:cubicBezTo>
                  <a:lnTo>
                    <a:pt x="10000" y="9979"/>
                  </a:lnTo>
                  <a:lnTo>
                    <a:pt x="5053" y="604"/>
                  </a:lnTo>
                  <a:lnTo>
                    <a:pt x="4122" y="55"/>
                  </a:lnTo>
                  <a:lnTo>
                    <a:pt x="38" y="0"/>
                  </a:lnTo>
                  <a:close/>
                </a:path>
              </a:pathLst>
            </a:custGeom>
            <a:solidFill>
              <a:schemeClr val="accent4">
                <a:lumMod val="20000"/>
                <a:lumOff val="80000"/>
              </a:schemeClr>
            </a:solidFill>
            <a:ln w="19050">
              <a:solidFill>
                <a:schemeClr val="tx1"/>
              </a:solidFill>
              <a:prstDash val="sysDot"/>
              <a:round/>
              <a:headEnd/>
              <a:tailEnd/>
            </a:ln>
          </p:spPr>
          <p:txBody>
            <a:bodyPr lIns="74295" tIns="8891" rIns="74295" bIns="889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40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523" name="Text Box 170"/>
            <p:cNvSpPr txBox="1">
              <a:spLocks noChangeArrowheads="1"/>
            </p:cNvSpPr>
            <p:nvPr/>
          </p:nvSpPr>
          <p:spPr bwMode="auto">
            <a:xfrm>
              <a:off x="8977328" y="3060840"/>
              <a:ext cx="510371" cy="21888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ctr" defTabSz="914400" rtl="0" eaLnBrk="1" fontAlgn="auto" latinLnBrk="0" hangingPunct="1">
                <a:lnSpc>
                  <a:spcPct val="100000"/>
                </a:lnSpc>
                <a:spcBef>
                  <a:spcPct val="50000"/>
                </a:spcBef>
                <a:spcAft>
                  <a:spcPts val="0"/>
                </a:spcAft>
                <a:buClrTx/>
                <a:buSzTx/>
                <a:buFontTx/>
                <a:buNone/>
                <a:tabLst/>
                <a:defRPr/>
              </a:pPr>
              <a:r>
                <a:rPr kumimoji="1" lang="en-US" altLang="ja-JP" sz="5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1.9ha</a:t>
              </a:r>
            </a:p>
          </p:txBody>
        </p:sp>
        <p:sp>
          <p:nvSpPr>
            <p:cNvPr id="524" name="Freeform 13" descr="ひし形 (枠のみ)"/>
            <p:cNvSpPr>
              <a:spLocks/>
            </p:cNvSpPr>
            <p:nvPr/>
          </p:nvSpPr>
          <p:spPr bwMode="auto">
            <a:xfrm>
              <a:off x="9896481" y="3673256"/>
              <a:ext cx="582613" cy="438151"/>
            </a:xfrm>
            <a:custGeom>
              <a:avLst/>
              <a:gdLst>
                <a:gd name="T0" fmla="*/ 2147483646 w 10174"/>
                <a:gd name="T1" fmla="*/ 0 h 10039"/>
                <a:gd name="T2" fmla="*/ 2147483646 w 10174"/>
                <a:gd name="T3" fmla="*/ 2147483646 h 10039"/>
                <a:gd name="T4" fmla="*/ 0 w 10174"/>
                <a:gd name="T5" fmla="*/ 2147483646 h 10039"/>
                <a:gd name="T6" fmla="*/ 2147483646 w 10174"/>
                <a:gd name="T7" fmla="*/ 2147483646 h 10039"/>
                <a:gd name="T8" fmla="*/ 2147483646 w 10174"/>
                <a:gd name="T9" fmla="*/ 2147483646 h 10039"/>
                <a:gd name="T10" fmla="*/ 2147483646 w 10174"/>
                <a:gd name="T11" fmla="*/ 2147483646 h 10039"/>
                <a:gd name="T12" fmla="*/ 2147483646 w 10174"/>
                <a:gd name="T13" fmla="*/ 0 h 10039"/>
                <a:gd name="T14" fmla="*/ 0 60000 65536"/>
                <a:gd name="T15" fmla="*/ 0 60000 65536"/>
                <a:gd name="T16" fmla="*/ 0 60000 65536"/>
                <a:gd name="T17" fmla="*/ 0 60000 65536"/>
                <a:gd name="T18" fmla="*/ 0 60000 65536"/>
                <a:gd name="T19" fmla="*/ 0 60000 65536"/>
                <a:gd name="T20" fmla="*/ 0 60000 65536"/>
                <a:gd name="T21" fmla="*/ 0 w 10174"/>
                <a:gd name="T22" fmla="*/ 0 h 10039"/>
                <a:gd name="T23" fmla="*/ 10174 w 10174"/>
                <a:gd name="T24" fmla="*/ 10039 h 1003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174" h="10039">
                  <a:moveTo>
                    <a:pt x="3171" y="0"/>
                  </a:moveTo>
                  <a:lnTo>
                    <a:pt x="524" y="3204"/>
                  </a:lnTo>
                  <a:cubicBezTo>
                    <a:pt x="56" y="3985"/>
                    <a:pt x="526" y="3247"/>
                    <a:pt x="0" y="5013"/>
                  </a:cubicBezTo>
                  <a:cubicBezTo>
                    <a:pt x="191" y="10039"/>
                    <a:pt x="16" y="5294"/>
                    <a:pt x="86" y="10000"/>
                  </a:cubicBezTo>
                  <a:lnTo>
                    <a:pt x="10174" y="9925"/>
                  </a:lnTo>
                  <a:lnTo>
                    <a:pt x="8850" y="7302"/>
                  </a:lnTo>
                  <a:lnTo>
                    <a:pt x="3171" y="0"/>
                  </a:lnTo>
                  <a:close/>
                </a:path>
              </a:pathLst>
            </a:custGeom>
            <a:solidFill>
              <a:srgbClr val="FFF2CC"/>
            </a:solidFill>
            <a:ln w="19050">
              <a:solidFill>
                <a:schemeClr val="tx1"/>
              </a:solidFill>
              <a:prstDash val="sysDot"/>
              <a:round/>
              <a:headEnd/>
              <a:tailEnd/>
            </a:ln>
          </p:spPr>
          <p:txBody>
            <a:bodyPr lIns="74295" tIns="8891" rIns="74295" bIns="889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40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526" name="Text Box 170"/>
            <p:cNvSpPr txBox="1">
              <a:spLocks noChangeArrowheads="1"/>
            </p:cNvSpPr>
            <p:nvPr/>
          </p:nvSpPr>
          <p:spPr bwMode="auto">
            <a:xfrm>
              <a:off x="9896191" y="3828426"/>
              <a:ext cx="478136" cy="21888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ctr" defTabSz="914400" rtl="0" eaLnBrk="1" fontAlgn="auto" latinLnBrk="0" hangingPunct="1">
                <a:lnSpc>
                  <a:spcPct val="100000"/>
                </a:lnSpc>
                <a:spcBef>
                  <a:spcPct val="50000"/>
                </a:spcBef>
                <a:spcAft>
                  <a:spcPts val="0"/>
                </a:spcAft>
                <a:buClrTx/>
                <a:buSzTx/>
                <a:buFontTx/>
                <a:buNone/>
                <a:tabLst/>
                <a:defRPr/>
              </a:pPr>
              <a:r>
                <a:rPr kumimoji="1" lang="en-US" altLang="ja-JP" sz="5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1.1ha</a:t>
              </a:r>
            </a:p>
          </p:txBody>
        </p:sp>
        <p:sp>
          <p:nvSpPr>
            <p:cNvPr id="527" name="正方形/長方形 526"/>
            <p:cNvSpPr/>
            <p:nvPr/>
          </p:nvSpPr>
          <p:spPr bwMode="auto">
            <a:xfrm>
              <a:off x="7345103" y="3417243"/>
              <a:ext cx="232296" cy="229020"/>
            </a:xfrm>
            <a:prstGeom prst="rect">
              <a:avLst/>
            </a:prstGeom>
            <a:solidFill>
              <a:srgbClr val="DEEBF7"/>
            </a:solidFill>
            <a:ln w="9525" cap="flat" cmpd="sng" algn="ctr">
              <a:solidFill>
                <a:schemeClr val="tx1"/>
              </a:solidFill>
              <a:prstDash val="solid"/>
              <a:round/>
              <a:headEnd type="none" w="med" len="med"/>
              <a:tailEnd type="triangl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400" b="0" i="0" u="none" strike="noStrike" kern="1200" cap="none" spc="0" normalizeH="0" baseline="0" noProof="0">
                <a:ln>
                  <a:noFill/>
                </a:ln>
                <a:solidFill>
                  <a:prstClr val="black"/>
                </a:solidFill>
                <a:effectLst/>
                <a:uLnTx/>
                <a:uFillTx/>
                <a:latin typeface="Arial" charset="0"/>
                <a:ea typeface="ＭＳ Ｐゴシック" pitchFamily="50" charset="-128"/>
                <a:cs typeface="+mn-cs"/>
              </a:endParaRPr>
            </a:p>
          </p:txBody>
        </p:sp>
        <p:sp>
          <p:nvSpPr>
            <p:cNvPr id="528" name="Text Box 147"/>
            <p:cNvSpPr txBox="1">
              <a:spLocks noChangeArrowheads="1"/>
            </p:cNvSpPr>
            <p:nvPr/>
          </p:nvSpPr>
          <p:spPr bwMode="auto">
            <a:xfrm>
              <a:off x="7339016" y="3473990"/>
              <a:ext cx="266699" cy="1318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ctr" defTabSz="914400" rtl="0" eaLnBrk="1" fontAlgn="auto" latinLnBrk="0" hangingPunct="1">
                <a:lnSpc>
                  <a:spcPts val="300"/>
                </a:lnSpc>
                <a:spcBef>
                  <a:spcPct val="50000"/>
                </a:spcBef>
                <a:spcAft>
                  <a:spcPts val="0"/>
                </a:spcAft>
                <a:buClrTx/>
                <a:buSzTx/>
                <a:buFontTx/>
                <a:buNone/>
                <a:tabLst/>
                <a:defRPr/>
              </a:pPr>
              <a:r>
                <a:rPr kumimoji="1" lang="ja-JP" altLang="en-US" sz="3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アム</a:t>
              </a:r>
              <a:endParaRPr kumimoji="1" lang="en-US" altLang="ja-JP" sz="3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ctr" defTabSz="914400" rtl="0" eaLnBrk="1" fontAlgn="auto" latinLnBrk="0" hangingPunct="1">
                <a:lnSpc>
                  <a:spcPts val="300"/>
                </a:lnSpc>
                <a:spcBef>
                  <a:spcPct val="50000"/>
                </a:spcBef>
                <a:spcAft>
                  <a:spcPts val="0"/>
                </a:spcAft>
                <a:buClrTx/>
                <a:buSzTx/>
                <a:buFontTx/>
                <a:buNone/>
                <a:tabLst/>
                <a:defRPr/>
              </a:pPr>
              <a:r>
                <a:rPr kumimoji="1" lang="ja-JP" altLang="en-US" sz="3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テック</a:t>
              </a:r>
              <a:endParaRPr kumimoji="1" lang="en-US" altLang="ja-JP" sz="3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529" name="フリーフォーム 528"/>
            <p:cNvSpPr/>
            <p:nvPr/>
          </p:nvSpPr>
          <p:spPr bwMode="auto">
            <a:xfrm>
              <a:off x="5144302" y="3089981"/>
              <a:ext cx="83819" cy="110997"/>
            </a:xfrm>
            <a:custGeom>
              <a:avLst/>
              <a:gdLst>
                <a:gd name="connsiteX0" fmla="*/ 0 w 111919"/>
                <a:gd name="connsiteY0" fmla="*/ 147637 h 147637"/>
                <a:gd name="connsiteX1" fmla="*/ 111919 w 111919"/>
                <a:gd name="connsiteY1" fmla="*/ 102394 h 147637"/>
                <a:gd name="connsiteX2" fmla="*/ 52388 w 111919"/>
                <a:gd name="connsiteY2" fmla="*/ 0 h 147637"/>
                <a:gd name="connsiteX3" fmla="*/ 54769 w 111919"/>
                <a:gd name="connsiteY3" fmla="*/ 0 h 147637"/>
                <a:gd name="connsiteX0" fmla="*/ 0 w 170210"/>
                <a:gd name="connsiteY0" fmla="*/ 147637 h 147637"/>
                <a:gd name="connsiteX1" fmla="*/ 170210 w 170210"/>
                <a:gd name="connsiteY1" fmla="*/ 130777 h 147637"/>
                <a:gd name="connsiteX2" fmla="*/ 52388 w 170210"/>
                <a:gd name="connsiteY2" fmla="*/ 0 h 147637"/>
                <a:gd name="connsiteX3" fmla="*/ 54769 w 170210"/>
                <a:gd name="connsiteY3" fmla="*/ 0 h 147637"/>
                <a:gd name="connsiteX0" fmla="*/ 0 w 158553"/>
                <a:gd name="connsiteY0" fmla="*/ 147637 h 147637"/>
                <a:gd name="connsiteX1" fmla="*/ 158553 w 158553"/>
                <a:gd name="connsiteY1" fmla="*/ 116585 h 147637"/>
                <a:gd name="connsiteX2" fmla="*/ 52388 w 158553"/>
                <a:gd name="connsiteY2" fmla="*/ 0 h 147637"/>
                <a:gd name="connsiteX3" fmla="*/ 54769 w 158553"/>
                <a:gd name="connsiteY3" fmla="*/ 0 h 147637"/>
                <a:gd name="connsiteX0" fmla="*/ 0 w 205187"/>
                <a:gd name="connsiteY0" fmla="*/ 165378 h 165378"/>
                <a:gd name="connsiteX1" fmla="*/ 205187 w 205187"/>
                <a:gd name="connsiteY1" fmla="*/ 116585 h 165378"/>
                <a:gd name="connsiteX2" fmla="*/ 99022 w 205187"/>
                <a:gd name="connsiteY2" fmla="*/ 0 h 165378"/>
                <a:gd name="connsiteX3" fmla="*/ 101403 w 205187"/>
                <a:gd name="connsiteY3" fmla="*/ 0 h 165378"/>
              </a:gdLst>
              <a:ahLst/>
              <a:cxnLst>
                <a:cxn ang="0">
                  <a:pos x="connsiteX0" y="connsiteY0"/>
                </a:cxn>
                <a:cxn ang="0">
                  <a:pos x="connsiteX1" y="connsiteY1"/>
                </a:cxn>
                <a:cxn ang="0">
                  <a:pos x="connsiteX2" y="connsiteY2"/>
                </a:cxn>
                <a:cxn ang="0">
                  <a:pos x="connsiteX3" y="connsiteY3"/>
                </a:cxn>
              </a:cxnLst>
              <a:rect l="l" t="t" r="r" b="b"/>
              <a:pathLst>
                <a:path w="205187" h="165378">
                  <a:moveTo>
                    <a:pt x="0" y="165378"/>
                  </a:moveTo>
                  <a:lnTo>
                    <a:pt x="205187" y="116585"/>
                  </a:lnTo>
                  <a:lnTo>
                    <a:pt x="99022" y="0"/>
                  </a:lnTo>
                  <a:lnTo>
                    <a:pt x="101403" y="0"/>
                  </a:lnTo>
                </a:path>
              </a:pathLst>
            </a:custGeom>
            <a:noFill/>
            <a:ln w="15875" cap="flat" cmpd="sng" algn="ctr">
              <a:solidFill>
                <a:schemeClr val="tx1"/>
              </a:solidFill>
              <a:prstDash val="sysDot"/>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400" b="0" i="0" u="none" strike="noStrike" kern="1200" cap="none" spc="0" normalizeH="0" baseline="0" noProof="0">
                <a:ln>
                  <a:noFill/>
                </a:ln>
                <a:solidFill>
                  <a:prstClr val="black"/>
                </a:solidFill>
                <a:effectLst/>
                <a:uLnTx/>
                <a:uFillTx/>
                <a:latin typeface="Arial" charset="0"/>
                <a:ea typeface="ＭＳ Ｐゴシック" pitchFamily="50" charset="-128"/>
                <a:cs typeface="+mn-cs"/>
              </a:endParaRPr>
            </a:p>
          </p:txBody>
        </p:sp>
        <p:sp>
          <p:nvSpPr>
            <p:cNvPr id="530" name="Text Box 134"/>
            <p:cNvSpPr txBox="1">
              <a:spLocks noChangeArrowheads="1"/>
            </p:cNvSpPr>
            <p:nvPr/>
          </p:nvSpPr>
          <p:spPr bwMode="auto">
            <a:xfrm>
              <a:off x="5014266" y="1643510"/>
              <a:ext cx="877171" cy="76943"/>
            </a:xfrm>
            <a:prstGeom prst="rect">
              <a:avLst/>
            </a:prstGeom>
            <a:noFill/>
            <a:ln>
              <a:noFill/>
            </a:ln>
          </p:spPr>
          <p:txBody>
            <a:bodyPr wrap="square" lIns="0" tIns="0" rIns="0" bIns="0"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ctr" defTabSz="914400" rtl="0" eaLnBrk="1" fontAlgn="auto" latinLnBrk="0" hangingPunct="1">
                <a:lnSpc>
                  <a:spcPct val="100000"/>
                </a:lnSpc>
                <a:spcBef>
                  <a:spcPct val="50000"/>
                </a:spcBef>
                <a:spcAft>
                  <a:spcPts val="0"/>
                </a:spcAft>
                <a:buClrTx/>
                <a:buSzTx/>
                <a:buFontTx/>
                <a:buNone/>
                <a:tabLst/>
                <a:defRPr/>
              </a:pPr>
              <a:r>
                <a:rPr kumimoji="1" lang="ja-JP" altLang="en-US" sz="5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コスモスクエア駅</a:t>
              </a:r>
            </a:p>
          </p:txBody>
        </p:sp>
        <p:sp>
          <p:nvSpPr>
            <p:cNvPr id="531" name="Text Box 133"/>
            <p:cNvSpPr txBox="1">
              <a:spLocks noChangeArrowheads="1"/>
            </p:cNvSpPr>
            <p:nvPr/>
          </p:nvSpPr>
          <p:spPr bwMode="auto">
            <a:xfrm>
              <a:off x="4338642" y="3421936"/>
              <a:ext cx="936627" cy="76944"/>
            </a:xfrm>
            <a:prstGeom prst="rect">
              <a:avLst/>
            </a:prstGeom>
            <a:noFill/>
            <a:ln>
              <a:noFill/>
            </a:ln>
          </p:spPr>
          <p:txBody>
            <a:bodyPr wrap="square" lIns="0" tIns="0" rIns="0" bIns="0"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ctr" defTabSz="914400" rtl="0" eaLnBrk="1" fontAlgn="auto" latinLnBrk="0" hangingPunct="1">
                <a:lnSpc>
                  <a:spcPct val="100000"/>
                </a:lnSpc>
                <a:spcBef>
                  <a:spcPct val="50000"/>
                </a:spcBef>
                <a:spcAft>
                  <a:spcPts val="0"/>
                </a:spcAft>
                <a:buClrTx/>
                <a:buSzTx/>
                <a:buFontTx/>
                <a:buNone/>
                <a:tabLst/>
                <a:defRPr/>
              </a:pPr>
              <a:r>
                <a:rPr kumimoji="1" lang="ja-JP" altLang="en-US" sz="500" b="1" i="0" u="none" strike="noStrike" kern="1200" cap="none" spc="0" normalizeH="0" baseline="0" noProof="0" dirty="0">
                  <a:ln>
                    <a:noFill/>
                  </a:ln>
                  <a:solidFill>
                    <a:srgbClr val="4D4D4D"/>
                  </a:solidFill>
                  <a:effectLst/>
                  <a:uLnTx/>
                  <a:uFillTx/>
                  <a:latin typeface="メイリオ" panose="020B0604030504040204" pitchFamily="50" charset="-128"/>
                  <a:ea typeface="メイリオ" panose="020B0604030504040204" pitchFamily="50" charset="-128"/>
                  <a:cs typeface="+mn-cs"/>
                </a:rPr>
                <a:t>トレードセンター前駅</a:t>
              </a:r>
            </a:p>
          </p:txBody>
        </p:sp>
        <p:sp>
          <p:nvSpPr>
            <p:cNvPr id="532" name="Freeform 188"/>
            <p:cNvSpPr>
              <a:spLocks/>
            </p:cNvSpPr>
            <p:nvPr/>
          </p:nvSpPr>
          <p:spPr bwMode="auto">
            <a:xfrm>
              <a:off x="1271588" y="1196756"/>
              <a:ext cx="9271000" cy="3998913"/>
            </a:xfrm>
            <a:custGeom>
              <a:avLst/>
              <a:gdLst>
                <a:gd name="T0" fmla="*/ 0 w 10000"/>
                <a:gd name="T1" fmla="*/ 2147483646 h 10000"/>
                <a:gd name="T2" fmla="*/ 2147483646 w 10000"/>
                <a:gd name="T3" fmla="*/ 0 h 10000"/>
                <a:gd name="T4" fmla="*/ 2147483646 w 10000"/>
                <a:gd name="T5" fmla="*/ 2147483646 h 10000"/>
                <a:gd name="T6" fmla="*/ 2147483646 w 10000"/>
                <a:gd name="T7" fmla="*/ 2147483646 h 10000"/>
                <a:gd name="T8" fmla="*/ 2147483646 w 10000"/>
                <a:gd name="T9" fmla="*/ 2147483646 h 10000"/>
                <a:gd name="T10" fmla="*/ 2147483646 w 10000"/>
                <a:gd name="T11" fmla="*/ 2147483646 h 10000"/>
                <a:gd name="T12" fmla="*/ 2147483646 w 10000"/>
                <a:gd name="T13" fmla="*/ 2147483646 h 10000"/>
                <a:gd name="T14" fmla="*/ 2147483646 w 10000"/>
                <a:gd name="T15" fmla="*/ 2147483646 h 10000"/>
                <a:gd name="T16" fmla="*/ 2147483646 w 10000"/>
                <a:gd name="T17" fmla="*/ 2147483646 h 10000"/>
                <a:gd name="T18" fmla="*/ 2147483646 w 10000"/>
                <a:gd name="T19" fmla="*/ 2147483646 h 10000"/>
                <a:gd name="T20" fmla="*/ 2147483646 w 10000"/>
                <a:gd name="T21" fmla="*/ 2147483646 h 10000"/>
                <a:gd name="T22" fmla="*/ 2147483646 w 10000"/>
                <a:gd name="T23" fmla="*/ 2147483646 h 10000"/>
                <a:gd name="T24" fmla="*/ 2147483646 w 10000"/>
                <a:gd name="T25" fmla="*/ 2147483646 h 10000"/>
                <a:gd name="T26" fmla="*/ 2147483646 w 10000"/>
                <a:gd name="T27" fmla="*/ 2147483646 h 10000"/>
                <a:gd name="T28" fmla="*/ 2147483646 w 10000"/>
                <a:gd name="T29" fmla="*/ 2147483646 h 10000"/>
                <a:gd name="T30" fmla="*/ 2147483646 w 10000"/>
                <a:gd name="T31" fmla="*/ 2147483646 h 10000"/>
                <a:gd name="T32" fmla="*/ 2147483646 w 10000"/>
                <a:gd name="T33" fmla="*/ 2147483646 h 10000"/>
                <a:gd name="T34" fmla="*/ 2147483646 w 10000"/>
                <a:gd name="T35" fmla="*/ 2147483646 h 10000"/>
                <a:gd name="T36" fmla="*/ 2147483646 w 10000"/>
                <a:gd name="T37" fmla="*/ 2147483646 h 10000"/>
                <a:gd name="T38" fmla="*/ 2147483646 w 10000"/>
                <a:gd name="T39" fmla="*/ 2147483646 h 10000"/>
                <a:gd name="T40" fmla="*/ 2147483646 w 10000"/>
                <a:gd name="T41" fmla="*/ 2147483646 h 10000"/>
                <a:gd name="T42" fmla="*/ 2147483646 w 10000"/>
                <a:gd name="T43" fmla="*/ 2147483646 h 10000"/>
                <a:gd name="T44" fmla="*/ 2147483646 w 10000"/>
                <a:gd name="T45" fmla="*/ 2147483646 h 10000"/>
                <a:gd name="T46" fmla="*/ 2147483646 w 10000"/>
                <a:gd name="T47" fmla="*/ 2147483646 h 10000"/>
                <a:gd name="T48" fmla="*/ 2147483646 w 10000"/>
                <a:gd name="T49" fmla="*/ 2147483646 h 10000"/>
                <a:gd name="T50" fmla="*/ 2147483646 w 10000"/>
                <a:gd name="T51" fmla="*/ 2147483646 h 1000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0000" h="10000">
                  <a:moveTo>
                    <a:pt x="0" y="2586"/>
                  </a:moveTo>
                  <a:lnTo>
                    <a:pt x="6317" y="0"/>
                  </a:lnTo>
                  <a:lnTo>
                    <a:pt x="6676" y="771"/>
                  </a:lnTo>
                  <a:cubicBezTo>
                    <a:pt x="6724" y="666"/>
                    <a:pt x="6778" y="570"/>
                    <a:pt x="6826" y="465"/>
                  </a:cubicBezTo>
                  <a:lnTo>
                    <a:pt x="9209" y="3411"/>
                  </a:lnTo>
                  <a:lnTo>
                    <a:pt x="9433" y="3398"/>
                  </a:lnTo>
                  <a:cubicBezTo>
                    <a:pt x="9432" y="3556"/>
                    <a:pt x="9431" y="3714"/>
                    <a:pt x="9430" y="3871"/>
                  </a:cubicBezTo>
                  <a:lnTo>
                    <a:pt x="9186" y="3882"/>
                  </a:lnTo>
                  <a:cubicBezTo>
                    <a:pt x="9161" y="3847"/>
                    <a:pt x="9137" y="3811"/>
                    <a:pt x="9112" y="3776"/>
                  </a:cubicBezTo>
                  <a:lnTo>
                    <a:pt x="8759" y="4511"/>
                  </a:lnTo>
                  <a:lnTo>
                    <a:pt x="9907" y="7095"/>
                  </a:lnTo>
                  <a:cubicBezTo>
                    <a:pt x="9936" y="7276"/>
                    <a:pt x="9967" y="7455"/>
                    <a:pt x="9996" y="7636"/>
                  </a:cubicBezTo>
                  <a:cubicBezTo>
                    <a:pt x="10011" y="8207"/>
                    <a:pt x="9981" y="8957"/>
                    <a:pt x="9996" y="9528"/>
                  </a:cubicBezTo>
                  <a:lnTo>
                    <a:pt x="5704" y="9548"/>
                  </a:lnTo>
                  <a:lnTo>
                    <a:pt x="5300" y="10000"/>
                  </a:lnTo>
                  <a:lnTo>
                    <a:pt x="5078" y="9167"/>
                  </a:lnTo>
                  <a:lnTo>
                    <a:pt x="4517" y="9764"/>
                  </a:lnTo>
                  <a:lnTo>
                    <a:pt x="3807" y="7357"/>
                  </a:lnTo>
                  <a:lnTo>
                    <a:pt x="3500" y="7725"/>
                  </a:lnTo>
                  <a:lnTo>
                    <a:pt x="2952" y="5769"/>
                  </a:lnTo>
                  <a:cubicBezTo>
                    <a:pt x="2956" y="5479"/>
                    <a:pt x="2960" y="5191"/>
                    <a:pt x="2964" y="4901"/>
                  </a:cubicBezTo>
                  <a:lnTo>
                    <a:pt x="1665" y="4882"/>
                  </a:lnTo>
                  <a:lnTo>
                    <a:pt x="131" y="6709"/>
                  </a:lnTo>
                  <a:cubicBezTo>
                    <a:pt x="120" y="6627"/>
                    <a:pt x="110" y="6543"/>
                    <a:pt x="99" y="6460"/>
                  </a:cubicBezTo>
                  <a:cubicBezTo>
                    <a:pt x="153" y="5815"/>
                    <a:pt x="207" y="5169"/>
                    <a:pt x="261" y="4523"/>
                  </a:cubicBezTo>
                  <a:lnTo>
                    <a:pt x="2" y="4629"/>
                  </a:lnTo>
                </a:path>
              </a:pathLst>
            </a:custGeom>
            <a:noFill/>
            <a:ln w="31750" cap="rnd">
              <a:solidFill>
                <a:srgbClr val="FF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40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533" name="フリーフォーム 532"/>
            <p:cNvSpPr/>
            <p:nvPr/>
          </p:nvSpPr>
          <p:spPr bwMode="auto">
            <a:xfrm>
              <a:off x="4876806" y="2603507"/>
              <a:ext cx="625475" cy="301625"/>
            </a:xfrm>
            <a:custGeom>
              <a:avLst/>
              <a:gdLst>
                <a:gd name="connsiteX0" fmla="*/ 0 w 625475"/>
                <a:gd name="connsiteY0" fmla="*/ 301625 h 301625"/>
                <a:gd name="connsiteX1" fmla="*/ 219075 w 625475"/>
                <a:gd name="connsiteY1" fmla="*/ 177800 h 301625"/>
                <a:gd name="connsiteX2" fmla="*/ 346075 w 625475"/>
                <a:gd name="connsiteY2" fmla="*/ 104775 h 301625"/>
                <a:gd name="connsiteX3" fmla="*/ 419100 w 625475"/>
                <a:gd name="connsiteY3" fmla="*/ 57150 h 301625"/>
                <a:gd name="connsiteX4" fmla="*/ 485775 w 625475"/>
                <a:gd name="connsiteY4" fmla="*/ 53975 h 301625"/>
                <a:gd name="connsiteX5" fmla="*/ 530225 w 625475"/>
                <a:gd name="connsiteY5" fmla="*/ 60325 h 301625"/>
                <a:gd name="connsiteX6" fmla="*/ 593725 w 625475"/>
                <a:gd name="connsiteY6" fmla="*/ 31750 h 301625"/>
                <a:gd name="connsiteX7" fmla="*/ 625475 w 625475"/>
                <a:gd name="connsiteY7" fmla="*/ 0 h 301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25475" h="301625">
                  <a:moveTo>
                    <a:pt x="0" y="301625"/>
                  </a:moveTo>
                  <a:lnTo>
                    <a:pt x="219075" y="177800"/>
                  </a:lnTo>
                  <a:lnTo>
                    <a:pt x="346075" y="104775"/>
                  </a:lnTo>
                  <a:lnTo>
                    <a:pt x="419100" y="57150"/>
                  </a:lnTo>
                  <a:lnTo>
                    <a:pt x="485775" y="53975"/>
                  </a:lnTo>
                  <a:lnTo>
                    <a:pt x="530225" y="60325"/>
                  </a:lnTo>
                  <a:lnTo>
                    <a:pt x="593725" y="31750"/>
                  </a:lnTo>
                  <a:lnTo>
                    <a:pt x="625475" y="0"/>
                  </a:lnTo>
                </a:path>
              </a:pathLst>
            </a:custGeom>
            <a:no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400" b="0" i="0" u="none" strike="noStrike" kern="1200" cap="none" spc="0" normalizeH="0" baseline="0" noProof="0">
                <a:ln>
                  <a:noFill/>
                </a:ln>
                <a:solidFill>
                  <a:prstClr val="black"/>
                </a:solidFill>
                <a:effectLst/>
                <a:uLnTx/>
                <a:uFillTx/>
                <a:latin typeface="Arial" charset="0"/>
                <a:ea typeface="ＭＳ Ｐゴシック" pitchFamily="50" charset="-128"/>
                <a:cs typeface="+mn-cs"/>
              </a:endParaRPr>
            </a:p>
          </p:txBody>
        </p:sp>
        <p:sp>
          <p:nvSpPr>
            <p:cNvPr id="534" name="フリーフォーム 533"/>
            <p:cNvSpPr/>
            <p:nvPr/>
          </p:nvSpPr>
          <p:spPr bwMode="auto">
            <a:xfrm>
              <a:off x="4848231" y="2552708"/>
              <a:ext cx="625475" cy="307975"/>
            </a:xfrm>
            <a:custGeom>
              <a:avLst/>
              <a:gdLst>
                <a:gd name="connsiteX0" fmla="*/ 0 w 625475"/>
                <a:gd name="connsiteY0" fmla="*/ 307975 h 307975"/>
                <a:gd name="connsiteX1" fmla="*/ 279400 w 625475"/>
                <a:gd name="connsiteY1" fmla="*/ 139700 h 307975"/>
                <a:gd name="connsiteX2" fmla="*/ 209550 w 625475"/>
                <a:gd name="connsiteY2" fmla="*/ 47625 h 307975"/>
                <a:gd name="connsiteX3" fmla="*/ 266700 w 625475"/>
                <a:gd name="connsiteY3" fmla="*/ 12700 h 307975"/>
                <a:gd name="connsiteX4" fmla="*/ 323850 w 625475"/>
                <a:gd name="connsiteY4" fmla="*/ 111125 h 307975"/>
                <a:gd name="connsiteX5" fmla="*/ 444500 w 625475"/>
                <a:gd name="connsiteY5" fmla="*/ 47625 h 307975"/>
                <a:gd name="connsiteX6" fmla="*/ 479425 w 625475"/>
                <a:gd name="connsiteY6" fmla="*/ 41275 h 307975"/>
                <a:gd name="connsiteX7" fmla="*/ 546100 w 625475"/>
                <a:gd name="connsiteY7" fmla="*/ 50800 h 307975"/>
                <a:gd name="connsiteX8" fmla="*/ 625475 w 625475"/>
                <a:gd name="connsiteY8" fmla="*/ 0 h 307975"/>
                <a:gd name="connsiteX9" fmla="*/ 625475 w 625475"/>
                <a:gd name="connsiteY9" fmla="*/ 0 h 307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25475" h="307975">
                  <a:moveTo>
                    <a:pt x="0" y="307975"/>
                  </a:moveTo>
                  <a:lnTo>
                    <a:pt x="279400" y="139700"/>
                  </a:lnTo>
                  <a:lnTo>
                    <a:pt x="209550" y="47625"/>
                  </a:lnTo>
                  <a:lnTo>
                    <a:pt x="266700" y="12700"/>
                  </a:lnTo>
                  <a:lnTo>
                    <a:pt x="323850" y="111125"/>
                  </a:lnTo>
                  <a:lnTo>
                    <a:pt x="444500" y="47625"/>
                  </a:lnTo>
                  <a:lnTo>
                    <a:pt x="479425" y="41275"/>
                  </a:lnTo>
                  <a:lnTo>
                    <a:pt x="546100" y="50800"/>
                  </a:lnTo>
                  <a:lnTo>
                    <a:pt x="625475" y="0"/>
                  </a:lnTo>
                  <a:lnTo>
                    <a:pt x="625475" y="0"/>
                  </a:lnTo>
                </a:path>
              </a:pathLst>
            </a:custGeom>
            <a:no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400" b="0" i="0" u="none" strike="noStrike" kern="1200" cap="none" spc="0" normalizeH="0" baseline="0" noProof="0">
                <a:ln>
                  <a:noFill/>
                </a:ln>
                <a:solidFill>
                  <a:prstClr val="black"/>
                </a:solidFill>
                <a:effectLst/>
                <a:uLnTx/>
                <a:uFillTx/>
                <a:latin typeface="Arial" charset="0"/>
                <a:ea typeface="ＭＳ Ｐゴシック" pitchFamily="50" charset="-128"/>
                <a:cs typeface="+mn-cs"/>
              </a:endParaRPr>
            </a:p>
          </p:txBody>
        </p:sp>
        <p:sp>
          <p:nvSpPr>
            <p:cNvPr id="535" name="Text Box 125"/>
            <p:cNvSpPr txBox="1">
              <a:spLocks noChangeArrowheads="1"/>
            </p:cNvSpPr>
            <p:nvPr/>
          </p:nvSpPr>
          <p:spPr bwMode="auto">
            <a:xfrm>
              <a:off x="5103028" y="2803693"/>
              <a:ext cx="322263" cy="923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ctr" anchorCtr="1">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ctr" defTabSz="914400" rtl="0" eaLnBrk="1" fontAlgn="auto" latinLnBrk="0" hangingPunct="1">
                <a:lnSpc>
                  <a:spcPct val="100000"/>
                </a:lnSpc>
                <a:spcBef>
                  <a:spcPct val="50000"/>
                </a:spcBef>
                <a:spcAft>
                  <a:spcPts val="0"/>
                </a:spcAft>
                <a:buClrTx/>
                <a:buSzTx/>
                <a:buFontTx/>
                <a:buNone/>
                <a:tabLst/>
                <a:defRPr/>
              </a:pPr>
              <a:r>
                <a:rPr kumimoji="1" lang="ja-JP" altLang="en-US" sz="3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森ノ宮</a:t>
              </a:r>
              <a:br>
                <a:rPr kumimoji="1" lang="ja-JP" altLang="en-US" sz="3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br>
              <a:r>
                <a:rPr kumimoji="1" lang="ja-JP" altLang="en-US" sz="3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医療大学</a:t>
              </a:r>
            </a:p>
          </p:txBody>
        </p:sp>
        <p:sp>
          <p:nvSpPr>
            <p:cNvPr id="536" name="Text Box 125"/>
            <p:cNvSpPr txBox="1">
              <a:spLocks noChangeArrowheads="1"/>
            </p:cNvSpPr>
            <p:nvPr/>
          </p:nvSpPr>
          <p:spPr bwMode="auto">
            <a:xfrm>
              <a:off x="5109616" y="2455534"/>
              <a:ext cx="322263" cy="1193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ctr" anchorCtr="1">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ctr" defTabSz="914400" rtl="0" eaLnBrk="1" fontAlgn="auto" latinLnBrk="0" hangingPunct="1">
                <a:lnSpc>
                  <a:spcPct val="100000"/>
                </a:lnSpc>
                <a:spcBef>
                  <a:spcPct val="50000"/>
                </a:spcBef>
                <a:spcAft>
                  <a:spcPts val="0"/>
                </a:spcAft>
                <a:buClrTx/>
                <a:buSzTx/>
                <a:buFontTx/>
                <a:buNone/>
                <a:tabLst/>
                <a:defRPr/>
              </a:pPr>
              <a:r>
                <a:rPr kumimoji="1" lang="ja-JP" altLang="en-US" sz="3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森ノ宮</a:t>
              </a:r>
              <a:br>
                <a:rPr kumimoji="1" lang="ja-JP" altLang="en-US" sz="3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br>
              <a:r>
                <a:rPr kumimoji="1" lang="ja-JP" altLang="en-US" sz="3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医療大学</a:t>
              </a:r>
            </a:p>
          </p:txBody>
        </p:sp>
        <p:sp>
          <p:nvSpPr>
            <p:cNvPr id="537" name="Text Box 140"/>
            <p:cNvSpPr txBox="1">
              <a:spLocks noChangeArrowheads="1"/>
            </p:cNvSpPr>
            <p:nvPr/>
          </p:nvSpPr>
          <p:spPr bwMode="auto">
            <a:xfrm>
              <a:off x="5089749" y="4485115"/>
              <a:ext cx="801688" cy="1492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ctr" defTabSz="914400" rtl="0" eaLnBrk="1" fontAlgn="auto" latinLnBrk="0" hangingPunct="1">
                <a:lnSpc>
                  <a:spcPct val="100000"/>
                </a:lnSpc>
                <a:spcBef>
                  <a:spcPct val="50000"/>
                </a:spcBef>
                <a:spcAft>
                  <a:spcPts val="0"/>
                </a:spcAft>
                <a:buClrTx/>
                <a:buSzTx/>
                <a:buFontTx/>
                <a:buNone/>
                <a:tabLst/>
                <a:defRPr/>
              </a:pPr>
              <a:r>
                <a:rPr kumimoji="1" lang="ja-JP" altLang="en-US" sz="3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アジア太平洋トレード</a:t>
              </a:r>
              <a:endParaRPr kumimoji="1" lang="en-US" altLang="ja-JP" sz="3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ctr" defTabSz="914400" rtl="0" eaLnBrk="1" fontAlgn="auto" latinLnBrk="0" hangingPunct="1">
                <a:lnSpc>
                  <a:spcPct val="100000"/>
                </a:lnSpc>
                <a:spcBef>
                  <a:spcPct val="50000"/>
                </a:spcBef>
                <a:spcAft>
                  <a:spcPts val="0"/>
                </a:spcAft>
                <a:buClrTx/>
                <a:buSzTx/>
                <a:buFontTx/>
                <a:buNone/>
                <a:tabLst/>
                <a:defRPr/>
              </a:pPr>
              <a:r>
                <a:rPr kumimoji="1" lang="ja-JP" altLang="en-US" sz="3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センター</a:t>
              </a:r>
              <a:endParaRPr kumimoji="1" lang="en-US" altLang="ja-JP" sz="3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538" name="Text Box 142"/>
            <p:cNvSpPr txBox="1">
              <a:spLocks noChangeArrowheads="1"/>
            </p:cNvSpPr>
            <p:nvPr/>
          </p:nvSpPr>
          <p:spPr bwMode="auto">
            <a:xfrm>
              <a:off x="6283595" y="3444503"/>
              <a:ext cx="241300" cy="795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ctr" defTabSz="914400" rtl="0" eaLnBrk="1" fontAlgn="auto" latinLnBrk="0" hangingPunct="1">
                <a:lnSpc>
                  <a:spcPct val="100000"/>
                </a:lnSpc>
                <a:spcBef>
                  <a:spcPct val="50000"/>
                </a:spcBef>
                <a:spcAft>
                  <a:spcPts val="0"/>
                </a:spcAft>
                <a:buClrTx/>
                <a:buSzTx/>
                <a:buFontTx/>
                <a:buNone/>
                <a:tabLst/>
                <a:defRPr/>
              </a:pPr>
              <a:r>
                <a:rPr kumimoji="1" lang="ja-JP" altLang="en-US" sz="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ミズノ</a:t>
              </a:r>
            </a:p>
          </p:txBody>
        </p:sp>
        <p:sp>
          <p:nvSpPr>
            <p:cNvPr id="539" name="Text Box 142"/>
            <p:cNvSpPr txBox="1">
              <a:spLocks noChangeArrowheads="1"/>
            </p:cNvSpPr>
            <p:nvPr/>
          </p:nvSpPr>
          <p:spPr bwMode="auto">
            <a:xfrm>
              <a:off x="6009870" y="3097867"/>
              <a:ext cx="361947" cy="1989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ctr" defTabSz="914400" rtl="0" eaLnBrk="1" fontAlgn="auto" latinLnBrk="0" hangingPunct="1">
                <a:lnSpc>
                  <a:spcPct val="100000"/>
                </a:lnSpc>
                <a:spcBef>
                  <a:spcPct val="50000"/>
                </a:spcBef>
                <a:spcAft>
                  <a:spcPts val="0"/>
                </a:spcAft>
                <a:buClrTx/>
                <a:buSzTx/>
                <a:buFontTx/>
                <a:buNone/>
                <a:tabLst/>
                <a:defRPr/>
              </a:pPr>
              <a:r>
                <a:rPr kumimoji="1" lang="ja-JP" altLang="en-US" sz="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西尾</a:t>
              </a:r>
              <a:endParaRPr kumimoji="1" lang="en-US" altLang="ja-JP" sz="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ctr" defTabSz="914400" rtl="0" eaLnBrk="1" fontAlgn="auto" latinLnBrk="0" hangingPunct="1">
                <a:lnSpc>
                  <a:spcPct val="100000"/>
                </a:lnSpc>
                <a:spcBef>
                  <a:spcPct val="50000"/>
                </a:spcBef>
                <a:spcAft>
                  <a:spcPts val="0"/>
                </a:spcAft>
                <a:buClrTx/>
                <a:buSzTx/>
                <a:buFontTx/>
                <a:buNone/>
                <a:tabLst/>
                <a:defRPr/>
              </a:pPr>
              <a:r>
                <a:rPr kumimoji="1" lang="ja-JP" altLang="en-US" sz="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レントール</a:t>
              </a:r>
            </a:p>
          </p:txBody>
        </p:sp>
        <p:sp>
          <p:nvSpPr>
            <p:cNvPr id="540" name="Text Box 142"/>
            <p:cNvSpPr txBox="1">
              <a:spLocks noChangeArrowheads="1"/>
            </p:cNvSpPr>
            <p:nvPr/>
          </p:nvSpPr>
          <p:spPr bwMode="auto">
            <a:xfrm>
              <a:off x="6667422" y="3235576"/>
              <a:ext cx="361947" cy="1989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ctr" defTabSz="914400" rtl="0" eaLnBrk="1" fontAlgn="auto" latinLnBrk="0" hangingPunct="1">
                <a:lnSpc>
                  <a:spcPct val="100000"/>
                </a:lnSpc>
                <a:spcBef>
                  <a:spcPct val="50000"/>
                </a:spcBef>
                <a:spcAft>
                  <a:spcPts val="0"/>
                </a:spcAft>
                <a:buClrTx/>
                <a:buSzTx/>
                <a:buFontTx/>
                <a:buNone/>
                <a:tabLst/>
                <a:defRPr/>
              </a:pPr>
              <a:r>
                <a:rPr kumimoji="1" lang="ja-JP" altLang="en-US" sz="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西尾</a:t>
              </a:r>
              <a:endParaRPr kumimoji="1" lang="en-US" altLang="ja-JP" sz="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ctr" defTabSz="914400" rtl="0" eaLnBrk="1" fontAlgn="auto" latinLnBrk="0" hangingPunct="1">
                <a:lnSpc>
                  <a:spcPct val="100000"/>
                </a:lnSpc>
                <a:spcBef>
                  <a:spcPct val="50000"/>
                </a:spcBef>
                <a:spcAft>
                  <a:spcPts val="0"/>
                </a:spcAft>
                <a:buClrTx/>
                <a:buSzTx/>
                <a:buFontTx/>
                <a:buNone/>
                <a:tabLst/>
                <a:defRPr/>
              </a:pPr>
              <a:r>
                <a:rPr kumimoji="1" lang="ja-JP" altLang="en-US" sz="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レントール</a:t>
              </a:r>
            </a:p>
          </p:txBody>
        </p:sp>
        <p:sp>
          <p:nvSpPr>
            <p:cNvPr id="543" name="フリーフォーム 1"/>
            <p:cNvSpPr>
              <a:spLocks/>
            </p:cNvSpPr>
            <p:nvPr/>
          </p:nvSpPr>
          <p:spPr bwMode="auto">
            <a:xfrm>
              <a:off x="7747306" y="2414428"/>
              <a:ext cx="333263" cy="267678"/>
            </a:xfrm>
            <a:custGeom>
              <a:avLst/>
              <a:gdLst>
                <a:gd name="T0" fmla="*/ 0 w 292568"/>
                <a:gd name="T1" fmla="*/ 142268 h 209844"/>
                <a:gd name="T2" fmla="*/ 184652 w 292568"/>
                <a:gd name="T3" fmla="*/ 268295 h 209844"/>
                <a:gd name="T4" fmla="*/ 274420 w 292568"/>
                <a:gd name="T5" fmla="*/ 114124 h 209844"/>
                <a:gd name="T6" fmla="*/ 77429 w 292568"/>
                <a:gd name="T7" fmla="*/ 0 h 209844"/>
                <a:gd name="T8" fmla="*/ 0 w 292568"/>
                <a:gd name="T9" fmla="*/ 142268 h 209844"/>
                <a:gd name="T10" fmla="*/ 0 60000 65536"/>
                <a:gd name="T11" fmla="*/ 0 60000 65536"/>
                <a:gd name="T12" fmla="*/ 0 60000 65536"/>
                <a:gd name="T13" fmla="*/ 0 60000 65536"/>
                <a:gd name="T14" fmla="*/ 0 60000 65536"/>
                <a:gd name="connsiteX0" fmla="*/ 0 w 284936"/>
                <a:gd name="connsiteY0" fmla="*/ 115058 h 209844"/>
                <a:gd name="connsiteX1" fmla="*/ 189229 w 284936"/>
                <a:gd name="connsiteY1" fmla="*/ 209844 h 209844"/>
                <a:gd name="connsiteX2" fmla="*/ 284936 w 284936"/>
                <a:gd name="connsiteY2" fmla="*/ 89262 h 209844"/>
                <a:gd name="connsiteX3" fmla="*/ 74917 w 284936"/>
                <a:gd name="connsiteY3" fmla="*/ 0 h 209844"/>
                <a:gd name="connsiteX4" fmla="*/ 0 w 284936"/>
                <a:gd name="connsiteY4" fmla="*/ 115058 h 209844"/>
                <a:gd name="connsiteX0" fmla="*/ 0 w 284936"/>
                <a:gd name="connsiteY0" fmla="*/ 115058 h 202271"/>
                <a:gd name="connsiteX1" fmla="*/ 193045 w 284936"/>
                <a:gd name="connsiteY1" fmla="*/ 202271 h 202271"/>
                <a:gd name="connsiteX2" fmla="*/ 284936 w 284936"/>
                <a:gd name="connsiteY2" fmla="*/ 89262 h 202271"/>
                <a:gd name="connsiteX3" fmla="*/ 74917 w 284936"/>
                <a:gd name="connsiteY3" fmla="*/ 0 h 202271"/>
                <a:gd name="connsiteX4" fmla="*/ 0 w 284936"/>
                <a:gd name="connsiteY4" fmla="*/ 115058 h 202271"/>
                <a:gd name="connsiteX0" fmla="*/ 0 w 273488"/>
                <a:gd name="connsiteY0" fmla="*/ 115058 h 202271"/>
                <a:gd name="connsiteX1" fmla="*/ 193045 w 273488"/>
                <a:gd name="connsiteY1" fmla="*/ 202271 h 202271"/>
                <a:gd name="connsiteX2" fmla="*/ 273488 w 273488"/>
                <a:gd name="connsiteY2" fmla="*/ 74115 h 202271"/>
                <a:gd name="connsiteX3" fmla="*/ 74917 w 273488"/>
                <a:gd name="connsiteY3" fmla="*/ 0 h 202271"/>
                <a:gd name="connsiteX4" fmla="*/ 0 w 273488"/>
                <a:gd name="connsiteY4" fmla="*/ 115058 h 202271"/>
                <a:gd name="connsiteX0" fmla="*/ 0 w 265856"/>
                <a:gd name="connsiteY0" fmla="*/ 115058 h 202271"/>
                <a:gd name="connsiteX1" fmla="*/ 193045 w 265856"/>
                <a:gd name="connsiteY1" fmla="*/ 202271 h 202271"/>
                <a:gd name="connsiteX2" fmla="*/ 265856 w 265856"/>
                <a:gd name="connsiteY2" fmla="*/ 77902 h 202271"/>
                <a:gd name="connsiteX3" fmla="*/ 74917 w 265856"/>
                <a:gd name="connsiteY3" fmla="*/ 0 h 202271"/>
                <a:gd name="connsiteX4" fmla="*/ 0 w 265856"/>
                <a:gd name="connsiteY4" fmla="*/ 115058 h 202271"/>
                <a:gd name="connsiteX0" fmla="*/ 0 w 265856"/>
                <a:gd name="connsiteY0" fmla="*/ 115058 h 206058"/>
                <a:gd name="connsiteX1" fmla="*/ 200678 w 265856"/>
                <a:gd name="connsiteY1" fmla="*/ 206058 h 206058"/>
                <a:gd name="connsiteX2" fmla="*/ 265856 w 265856"/>
                <a:gd name="connsiteY2" fmla="*/ 77902 h 206058"/>
                <a:gd name="connsiteX3" fmla="*/ 74917 w 265856"/>
                <a:gd name="connsiteY3" fmla="*/ 0 h 206058"/>
                <a:gd name="connsiteX4" fmla="*/ 0 w 265856"/>
                <a:gd name="connsiteY4" fmla="*/ 115058 h 206058"/>
                <a:gd name="connsiteX0" fmla="*/ 0 w 235327"/>
                <a:gd name="connsiteY0" fmla="*/ 115058 h 206058"/>
                <a:gd name="connsiteX1" fmla="*/ 200678 w 235327"/>
                <a:gd name="connsiteY1" fmla="*/ 206058 h 206058"/>
                <a:gd name="connsiteX2" fmla="*/ 235327 w 235327"/>
                <a:gd name="connsiteY2" fmla="*/ 62755 h 206058"/>
                <a:gd name="connsiteX3" fmla="*/ 74917 w 235327"/>
                <a:gd name="connsiteY3" fmla="*/ 0 h 206058"/>
                <a:gd name="connsiteX4" fmla="*/ 0 w 235327"/>
                <a:gd name="connsiteY4" fmla="*/ 115058 h 206058"/>
                <a:gd name="connsiteX0" fmla="*/ 0 w 235327"/>
                <a:gd name="connsiteY0" fmla="*/ 115058 h 198485"/>
                <a:gd name="connsiteX1" fmla="*/ 173966 w 235327"/>
                <a:gd name="connsiteY1" fmla="*/ 198485 h 198485"/>
                <a:gd name="connsiteX2" fmla="*/ 235327 w 235327"/>
                <a:gd name="connsiteY2" fmla="*/ 62755 h 198485"/>
                <a:gd name="connsiteX3" fmla="*/ 74917 w 235327"/>
                <a:gd name="connsiteY3" fmla="*/ 0 h 198485"/>
                <a:gd name="connsiteX4" fmla="*/ 0 w 235327"/>
                <a:gd name="connsiteY4" fmla="*/ 115058 h 198485"/>
                <a:gd name="connsiteX0" fmla="*/ 0 w 231511"/>
                <a:gd name="connsiteY0" fmla="*/ 115058 h 198485"/>
                <a:gd name="connsiteX1" fmla="*/ 173966 w 231511"/>
                <a:gd name="connsiteY1" fmla="*/ 198485 h 198485"/>
                <a:gd name="connsiteX2" fmla="*/ 231511 w 231511"/>
                <a:gd name="connsiteY2" fmla="*/ 70329 h 198485"/>
                <a:gd name="connsiteX3" fmla="*/ 74917 w 231511"/>
                <a:gd name="connsiteY3" fmla="*/ 0 h 198485"/>
                <a:gd name="connsiteX4" fmla="*/ 0 w 231511"/>
                <a:gd name="connsiteY4" fmla="*/ 115058 h 198485"/>
                <a:gd name="connsiteX0" fmla="*/ 0 w 231511"/>
                <a:gd name="connsiteY0" fmla="*/ 115058 h 198485"/>
                <a:gd name="connsiteX1" fmla="*/ 158701 w 231511"/>
                <a:gd name="connsiteY1" fmla="*/ 198485 h 198485"/>
                <a:gd name="connsiteX2" fmla="*/ 231511 w 231511"/>
                <a:gd name="connsiteY2" fmla="*/ 70329 h 198485"/>
                <a:gd name="connsiteX3" fmla="*/ 74917 w 231511"/>
                <a:gd name="connsiteY3" fmla="*/ 0 h 198485"/>
                <a:gd name="connsiteX4" fmla="*/ 0 w 231511"/>
                <a:gd name="connsiteY4" fmla="*/ 115058 h 198485"/>
                <a:gd name="connsiteX0" fmla="*/ 0 w 231511"/>
                <a:gd name="connsiteY0" fmla="*/ 115058 h 198485"/>
                <a:gd name="connsiteX1" fmla="*/ 158701 w 231511"/>
                <a:gd name="connsiteY1" fmla="*/ 198485 h 198485"/>
                <a:gd name="connsiteX2" fmla="*/ 231511 w 231511"/>
                <a:gd name="connsiteY2" fmla="*/ 70329 h 198485"/>
                <a:gd name="connsiteX3" fmla="*/ 74917 w 231511"/>
                <a:gd name="connsiteY3" fmla="*/ 0 h 198485"/>
                <a:gd name="connsiteX4" fmla="*/ 0 w 231511"/>
                <a:gd name="connsiteY4" fmla="*/ 115058 h 198485"/>
                <a:gd name="connsiteX0" fmla="*/ 0 w 258224"/>
                <a:gd name="connsiteY0" fmla="*/ 115058 h 198485"/>
                <a:gd name="connsiteX1" fmla="*/ 158701 w 258224"/>
                <a:gd name="connsiteY1" fmla="*/ 198485 h 198485"/>
                <a:gd name="connsiteX2" fmla="*/ 258224 w 258224"/>
                <a:gd name="connsiteY2" fmla="*/ 81689 h 198485"/>
                <a:gd name="connsiteX3" fmla="*/ 74917 w 258224"/>
                <a:gd name="connsiteY3" fmla="*/ 0 h 198485"/>
                <a:gd name="connsiteX4" fmla="*/ 0 w 258224"/>
                <a:gd name="connsiteY4" fmla="*/ 115058 h 198485"/>
                <a:gd name="connsiteX0" fmla="*/ 0 w 258224"/>
                <a:gd name="connsiteY0" fmla="*/ 115058 h 213632"/>
                <a:gd name="connsiteX1" fmla="*/ 193047 w 258224"/>
                <a:gd name="connsiteY1" fmla="*/ 213632 h 213632"/>
                <a:gd name="connsiteX2" fmla="*/ 258224 w 258224"/>
                <a:gd name="connsiteY2" fmla="*/ 81689 h 213632"/>
                <a:gd name="connsiteX3" fmla="*/ 74917 w 258224"/>
                <a:gd name="connsiteY3" fmla="*/ 0 h 213632"/>
                <a:gd name="connsiteX4" fmla="*/ 0 w 258224"/>
                <a:gd name="connsiteY4" fmla="*/ 115058 h 213632"/>
                <a:gd name="connsiteX0" fmla="*/ 0 w 273488"/>
                <a:gd name="connsiteY0" fmla="*/ 137778 h 213632"/>
                <a:gd name="connsiteX1" fmla="*/ 208311 w 273488"/>
                <a:gd name="connsiteY1" fmla="*/ 213632 h 213632"/>
                <a:gd name="connsiteX2" fmla="*/ 273488 w 273488"/>
                <a:gd name="connsiteY2" fmla="*/ 81689 h 213632"/>
                <a:gd name="connsiteX3" fmla="*/ 90181 w 273488"/>
                <a:gd name="connsiteY3" fmla="*/ 0 h 213632"/>
                <a:gd name="connsiteX4" fmla="*/ 0 w 273488"/>
                <a:gd name="connsiteY4" fmla="*/ 137778 h 213632"/>
                <a:gd name="connsiteX0" fmla="*/ 0 w 273488"/>
                <a:gd name="connsiteY0" fmla="*/ 137778 h 228779"/>
                <a:gd name="connsiteX1" fmla="*/ 185414 w 273488"/>
                <a:gd name="connsiteY1" fmla="*/ 228779 h 228779"/>
                <a:gd name="connsiteX2" fmla="*/ 273488 w 273488"/>
                <a:gd name="connsiteY2" fmla="*/ 81689 h 228779"/>
                <a:gd name="connsiteX3" fmla="*/ 90181 w 273488"/>
                <a:gd name="connsiteY3" fmla="*/ 0 h 228779"/>
                <a:gd name="connsiteX4" fmla="*/ 0 w 273488"/>
                <a:gd name="connsiteY4" fmla="*/ 137778 h 228779"/>
                <a:gd name="connsiteX0" fmla="*/ 0 w 273488"/>
                <a:gd name="connsiteY0" fmla="*/ 137778 h 232566"/>
                <a:gd name="connsiteX1" fmla="*/ 200678 w 273488"/>
                <a:gd name="connsiteY1" fmla="*/ 232566 h 232566"/>
                <a:gd name="connsiteX2" fmla="*/ 273488 w 273488"/>
                <a:gd name="connsiteY2" fmla="*/ 81689 h 232566"/>
                <a:gd name="connsiteX3" fmla="*/ 90181 w 273488"/>
                <a:gd name="connsiteY3" fmla="*/ 0 h 232566"/>
                <a:gd name="connsiteX4" fmla="*/ 0 w 273488"/>
                <a:gd name="connsiteY4" fmla="*/ 137778 h 232566"/>
                <a:gd name="connsiteX0" fmla="*/ 0 w 288752"/>
                <a:gd name="connsiteY0" fmla="*/ 137778 h 232566"/>
                <a:gd name="connsiteX1" fmla="*/ 200678 w 288752"/>
                <a:gd name="connsiteY1" fmla="*/ 232566 h 232566"/>
                <a:gd name="connsiteX2" fmla="*/ 288752 w 288752"/>
                <a:gd name="connsiteY2" fmla="*/ 93049 h 232566"/>
                <a:gd name="connsiteX3" fmla="*/ 90181 w 288752"/>
                <a:gd name="connsiteY3" fmla="*/ 0 h 232566"/>
                <a:gd name="connsiteX4" fmla="*/ 0 w 288752"/>
                <a:gd name="connsiteY4" fmla="*/ 137778 h 232566"/>
                <a:gd name="connsiteX0" fmla="*/ 0 w 281171"/>
                <a:gd name="connsiteY0" fmla="*/ 152497 h 232566"/>
                <a:gd name="connsiteX1" fmla="*/ 193097 w 281171"/>
                <a:gd name="connsiteY1" fmla="*/ 232566 h 232566"/>
                <a:gd name="connsiteX2" fmla="*/ 281171 w 281171"/>
                <a:gd name="connsiteY2" fmla="*/ 93049 h 232566"/>
                <a:gd name="connsiteX3" fmla="*/ 82600 w 281171"/>
                <a:gd name="connsiteY3" fmla="*/ 0 h 232566"/>
                <a:gd name="connsiteX4" fmla="*/ 0 w 281171"/>
                <a:gd name="connsiteY4" fmla="*/ 152497 h 232566"/>
                <a:gd name="connsiteX0" fmla="*/ 0 w 281171"/>
                <a:gd name="connsiteY0" fmla="*/ 152497 h 232566"/>
                <a:gd name="connsiteX1" fmla="*/ 193097 w 281171"/>
                <a:gd name="connsiteY1" fmla="*/ 232566 h 232566"/>
                <a:gd name="connsiteX2" fmla="*/ 281171 w 281171"/>
                <a:gd name="connsiteY2" fmla="*/ 93049 h 232566"/>
                <a:gd name="connsiteX3" fmla="*/ 82601 w 281171"/>
                <a:gd name="connsiteY3" fmla="*/ 0 h 232566"/>
                <a:gd name="connsiteX4" fmla="*/ 0 w 281171"/>
                <a:gd name="connsiteY4" fmla="*/ 152497 h 232566"/>
                <a:gd name="connsiteX0" fmla="*/ 0 w 292543"/>
                <a:gd name="connsiteY0" fmla="*/ 152497 h 232566"/>
                <a:gd name="connsiteX1" fmla="*/ 193097 w 292543"/>
                <a:gd name="connsiteY1" fmla="*/ 232566 h 232566"/>
                <a:gd name="connsiteX2" fmla="*/ 292543 w 292543"/>
                <a:gd name="connsiteY2" fmla="*/ 93049 h 232566"/>
                <a:gd name="connsiteX3" fmla="*/ 82601 w 292543"/>
                <a:gd name="connsiteY3" fmla="*/ 0 h 232566"/>
                <a:gd name="connsiteX4" fmla="*/ 0 w 292543"/>
                <a:gd name="connsiteY4" fmla="*/ 152497 h 232566"/>
                <a:gd name="connsiteX0" fmla="*/ 0 w 292543"/>
                <a:gd name="connsiteY0" fmla="*/ 152497 h 232566"/>
                <a:gd name="connsiteX1" fmla="*/ 196887 w 292543"/>
                <a:gd name="connsiteY1" fmla="*/ 232566 h 232566"/>
                <a:gd name="connsiteX2" fmla="*/ 292543 w 292543"/>
                <a:gd name="connsiteY2" fmla="*/ 93049 h 232566"/>
                <a:gd name="connsiteX3" fmla="*/ 82601 w 292543"/>
                <a:gd name="connsiteY3" fmla="*/ 0 h 232566"/>
                <a:gd name="connsiteX4" fmla="*/ 0 w 292543"/>
                <a:gd name="connsiteY4" fmla="*/ 152497 h 232566"/>
                <a:gd name="connsiteX0" fmla="*/ 0 w 300124"/>
                <a:gd name="connsiteY0" fmla="*/ 152497 h 232566"/>
                <a:gd name="connsiteX1" fmla="*/ 204468 w 300124"/>
                <a:gd name="connsiteY1" fmla="*/ 232566 h 232566"/>
                <a:gd name="connsiteX2" fmla="*/ 300124 w 300124"/>
                <a:gd name="connsiteY2" fmla="*/ 93049 h 232566"/>
                <a:gd name="connsiteX3" fmla="*/ 90182 w 300124"/>
                <a:gd name="connsiteY3" fmla="*/ 0 h 232566"/>
                <a:gd name="connsiteX4" fmla="*/ 0 w 300124"/>
                <a:gd name="connsiteY4" fmla="*/ 152497 h 232566"/>
                <a:gd name="connsiteX0" fmla="*/ 0 w 307705"/>
                <a:gd name="connsiteY0" fmla="*/ 152497 h 232566"/>
                <a:gd name="connsiteX1" fmla="*/ 212049 w 307705"/>
                <a:gd name="connsiteY1" fmla="*/ 232566 h 232566"/>
                <a:gd name="connsiteX2" fmla="*/ 307705 w 307705"/>
                <a:gd name="connsiteY2" fmla="*/ 93049 h 232566"/>
                <a:gd name="connsiteX3" fmla="*/ 97763 w 307705"/>
                <a:gd name="connsiteY3" fmla="*/ 0 h 232566"/>
                <a:gd name="connsiteX4" fmla="*/ 0 w 307705"/>
                <a:gd name="connsiteY4" fmla="*/ 152497 h 232566"/>
                <a:gd name="connsiteX0" fmla="*/ 0 w 307705"/>
                <a:gd name="connsiteY0" fmla="*/ 152497 h 239926"/>
                <a:gd name="connsiteX1" fmla="*/ 204468 w 307705"/>
                <a:gd name="connsiteY1" fmla="*/ 239926 h 239926"/>
                <a:gd name="connsiteX2" fmla="*/ 307705 w 307705"/>
                <a:gd name="connsiteY2" fmla="*/ 93049 h 239926"/>
                <a:gd name="connsiteX3" fmla="*/ 97763 w 307705"/>
                <a:gd name="connsiteY3" fmla="*/ 0 h 239926"/>
                <a:gd name="connsiteX4" fmla="*/ 0 w 307705"/>
                <a:gd name="connsiteY4" fmla="*/ 152497 h 2399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7705" h="239926">
                  <a:moveTo>
                    <a:pt x="0" y="152497"/>
                  </a:moveTo>
                  <a:lnTo>
                    <a:pt x="204468" y="239926"/>
                  </a:lnTo>
                  <a:lnTo>
                    <a:pt x="307705" y="93049"/>
                  </a:lnTo>
                  <a:lnTo>
                    <a:pt x="97763" y="0"/>
                  </a:lnTo>
                  <a:lnTo>
                    <a:pt x="0" y="152497"/>
                  </a:lnTo>
                  <a:close/>
                </a:path>
              </a:pathLst>
            </a:custGeom>
            <a:solidFill>
              <a:schemeClr val="accent1">
                <a:lumMod val="20000"/>
                <a:lumOff val="80000"/>
              </a:schemeClr>
            </a:solidFill>
            <a:ln w="9525" cap="flat" cmpd="sng" algn="ctr">
              <a:solidFill>
                <a:schemeClr val="tx1"/>
              </a:solidFill>
              <a:prstDash val="solid"/>
              <a:round/>
              <a:headEnd type="none" w="med" len="med"/>
              <a:tailEnd type="triangle" w="med" len="me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40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544" name="Rectangle 219" descr="80%"/>
            <p:cNvSpPr>
              <a:spLocks noChangeArrowheads="1"/>
            </p:cNvSpPr>
            <p:nvPr/>
          </p:nvSpPr>
          <p:spPr bwMode="auto">
            <a:xfrm>
              <a:off x="8368880" y="2675507"/>
              <a:ext cx="427037" cy="150812"/>
            </a:xfrm>
            <a:custGeom>
              <a:avLst/>
              <a:gdLst>
                <a:gd name="T0" fmla="*/ 245921 w 238895"/>
                <a:gd name="T1" fmla="*/ 94691 h 89966"/>
                <a:gd name="T2" fmla="*/ 0 w 238895"/>
                <a:gd name="T3" fmla="*/ 89508 h 89966"/>
                <a:gd name="T4" fmla="*/ 20247 w 238895"/>
                <a:gd name="T5" fmla="*/ 0 h 89966"/>
                <a:gd name="T6" fmla="*/ 245921 w 238895"/>
                <a:gd name="T7" fmla="*/ 94691 h 89966"/>
                <a:gd name="T8" fmla="*/ 0 60000 65536"/>
                <a:gd name="T9" fmla="*/ 0 60000 65536"/>
                <a:gd name="T10" fmla="*/ 0 60000 65536"/>
                <a:gd name="T11" fmla="*/ 0 60000 65536"/>
                <a:gd name="connsiteX0" fmla="*/ 238895 w 238895"/>
                <a:gd name="connsiteY0" fmla="*/ 84934 h 84934"/>
                <a:gd name="connsiteX1" fmla="*/ 0 w 238895"/>
                <a:gd name="connsiteY1" fmla="*/ 80012 h 84934"/>
                <a:gd name="connsiteX2" fmla="*/ 40730 w 238895"/>
                <a:gd name="connsiteY2" fmla="*/ 0 h 84934"/>
                <a:gd name="connsiteX3" fmla="*/ 238895 w 238895"/>
                <a:gd name="connsiteY3" fmla="*/ 84934 h 84934"/>
                <a:gd name="connsiteX0" fmla="*/ 250596 w 250596"/>
                <a:gd name="connsiteY0" fmla="*/ 84934 h 84934"/>
                <a:gd name="connsiteX1" fmla="*/ 0 w 250596"/>
                <a:gd name="connsiteY1" fmla="*/ 80012 h 84934"/>
                <a:gd name="connsiteX2" fmla="*/ 52431 w 250596"/>
                <a:gd name="connsiteY2" fmla="*/ 0 h 84934"/>
                <a:gd name="connsiteX3" fmla="*/ 250596 w 250596"/>
                <a:gd name="connsiteY3" fmla="*/ 84934 h 84934"/>
                <a:gd name="connsiteX0" fmla="*/ 250596 w 250596"/>
                <a:gd name="connsiteY0" fmla="*/ 97513 h 97513"/>
                <a:gd name="connsiteX1" fmla="*/ 0 w 250596"/>
                <a:gd name="connsiteY1" fmla="*/ 92591 h 97513"/>
                <a:gd name="connsiteX2" fmla="*/ 24349 w 250596"/>
                <a:gd name="connsiteY2" fmla="*/ 0 h 97513"/>
                <a:gd name="connsiteX3" fmla="*/ 250596 w 250596"/>
                <a:gd name="connsiteY3" fmla="*/ 97513 h 97513"/>
                <a:gd name="connsiteX0" fmla="*/ 276338 w 276338"/>
                <a:gd name="connsiteY0" fmla="*/ 97513 h 97513"/>
                <a:gd name="connsiteX1" fmla="*/ 0 w 276338"/>
                <a:gd name="connsiteY1" fmla="*/ 90075 h 97513"/>
                <a:gd name="connsiteX2" fmla="*/ 50091 w 276338"/>
                <a:gd name="connsiteY2" fmla="*/ 0 h 97513"/>
                <a:gd name="connsiteX3" fmla="*/ 276338 w 276338"/>
                <a:gd name="connsiteY3" fmla="*/ 97513 h 97513"/>
                <a:gd name="connsiteX0" fmla="*/ 276338 w 276338"/>
                <a:gd name="connsiteY0" fmla="*/ 107576 h 107576"/>
                <a:gd name="connsiteX1" fmla="*/ 0 w 276338"/>
                <a:gd name="connsiteY1" fmla="*/ 100138 h 107576"/>
                <a:gd name="connsiteX2" fmla="*/ 24349 w 276338"/>
                <a:gd name="connsiteY2" fmla="*/ 0 h 107576"/>
                <a:gd name="connsiteX3" fmla="*/ 276338 w 276338"/>
                <a:gd name="connsiteY3" fmla="*/ 107576 h 107576"/>
                <a:gd name="connsiteX0" fmla="*/ 281018 w 281018"/>
                <a:gd name="connsiteY0" fmla="*/ 107576 h 107576"/>
                <a:gd name="connsiteX1" fmla="*/ 0 w 281018"/>
                <a:gd name="connsiteY1" fmla="*/ 97622 h 107576"/>
                <a:gd name="connsiteX2" fmla="*/ 29029 w 281018"/>
                <a:gd name="connsiteY2" fmla="*/ 0 h 107576"/>
                <a:gd name="connsiteX3" fmla="*/ 281018 w 281018"/>
                <a:gd name="connsiteY3" fmla="*/ 107576 h 107576"/>
                <a:gd name="connsiteX0" fmla="*/ 281018 w 281018"/>
                <a:gd name="connsiteY0" fmla="*/ 102544 h 102544"/>
                <a:gd name="connsiteX1" fmla="*/ 0 w 281018"/>
                <a:gd name="connsiteY1" fmla="*/ 92590 h 102544"/>
                <a:gd name="connsiteX2" fmla="*/ 38390 w 281018"/>
                <a:gd name="connsiteY2" fmla="*/ 0 h 102544"/>
                <a:gd name="connsiteX3" fmla="*/ 281018 w 281018"/>
                <a:gd name="connsiteY3" fmla="*/ 102544 h 102544"/>
                <a:gd name="connsiteX0" fmla="*/ 271657 w 271657"/>
                <a:gd name="connsiteY0" fmla="*/ 102544 h 102544"/>
                <a:gd name="connsiteX1" fmla="*/ 0 w 271657"/>
                <a:gd name="connsiteY1" fmla="*/ 95106 h 102544"/>
                <a:gd name="connsiteX2" fmla="*/ 29029 w 271657"/>
                <a:gd name="connsiteY2" fmla="*/ 0 h 102544"/>
                <a:gd name="connsiteX3" fmla="*/ 271657 w 271657"/>
                <a:gd name="connsiteY3" fmla="*/ 102544 h 102544"/>
                <a:gd name="connsiteX0" fmla="*/ 276337 w 276337"/>
                <a:gd name="connsiteY0" fmla="*/ 102544 h 102654"/>
                <a:gd name="connsiteX1" fmla="*/ 0 w 276337"/>
                <a:gd name="connsiteY1" fmla="*/ 102654 h 102654"/>
                <a:gd name="connsiteX2" fmla="*/ 33709 w 276337"/>
                <a:gd name="connsiteY2" fmla="*/ 0 h 102654"/>
                <a:gd name="connsiteX3" fmla="*/ 276337 w 276337"/>
                <a:gd name="connsiteY3" fmla="*/ 102544 h 102654"/>
                <a:gd name="connsiteX0" fmla="*/ 276337 w 276337"/>
                <a:gd name="connsiteY0" fmla="*/ 105060 h 105170"/>
                <a:gd name="connsiteX1" fmla="*/ 0 w 276337"/>
                <a:gd name="connsiteY1" fmla="*/ 105170 h 105170"/>
                <a:gd name="connsiteX2" fmla="*/ 36049 w 276337"/>
                <a:gd name="connsiteY2" fmla="*/ 0 h 105170"/>
                <a:gd name="connsiteX3" fmla="*/ 276337 w 276337"/>
                <a:gd name="connsiteY3" fmla="*/ 105060 h 105170"/>
                <a:gd name="connsiteX0" fmla="*/ 257615 w 257615"/>
                <a:gd name="connsiteY0" fmla="*/ 105060 h 107686"/>
                <a:gd name="connsiteX1" fmla="*/ 0 w 257615"/>
                <a:gd name="connsiteY1" fmla="*/ 107686 h 107686"/>
                <a:gd name="connsiteX2" fmla="*/ 17327 w 257615"/>
                <a:gd name="connsiteY2" fmla="*/ 0 h 107686"/>
                <a:gd name="connsiteX3" fmla="*/ 257615 w 257615"/>
                <a:gd name="connsiteY3" fmla="*/ 105060 h 107686"/>
                <a:gd name="connsiteX0" fmla="*/ 257615 w 257615"/>
                <a:gd name="connsiteY0" fmla="*/ 100028 h 102654"/>
                <a:gd name="connsiteX1" fmla="*/ 0 w 257615"/>
                <a:gd name="connsiteY1" fmla="*/ 102654 h 102654"/>
                <a:gd name="connsiteX2" fmla="*/ 26688 w 257615"/>
                <a:gd name="connsiteY2" fmla="*/ 0 h 102654"/>
                <a:gd name="connsiteX3" fmla="*/ 257615 w 257615"/>
                <a:gd name="connsiteY3" fmla="*/ 100028 h 102654"/>
                <a:gd name="connsiteX0" fmla="*/ 262295 w 262295"/>
                <a:gd name="connsiteY0" fmla="*/ 100028 h 100138"/>
                <a:gd name="connsiteX1" fmla="*/ 0 w 262295"/>
                <a:gd name="connsiteY1" fmla="*/ 100138 h 100138"/>
                <a:gd name="connsiteX2" fmla="*/ 31368 w 262295"/>
                <a:gd name="connsiteY2" fmla="*/ 0 h 100138"/>
                <a:gd name="connsiteX3" fmla="*/ 262295 w 262295"/>
                <a:gd name="connsiteY3" fmla="*/ 100028 h 100138"/>
              </a:gdLst>
              <a:ahLst/>
              <a:cxnLst>
                <a:cxn ang="0">
                  <a:pos x="connsiteX0" y="connsiteY0"/>
                </a:cxn>
                <a:cxn ang="0">
                  <a:pos x="connsiteX1" y="connsiteY1"/>
                </a:cxn>
                <a:cxn ang="0">
                  <a:pos x="connsiteX2" y="connsiteY2"/>
                </a:cxn>
                <a:cxn ang="0">
                  <a:pos x="connsiteX3" y="connsiteY3"/>
                </a:cxn>
              </a:cxnLst>
              <a:rect l="l" t="t" r="r" b="b"/>
              <a:pathLst>
                <a:path w="262295" h="100138">
                  <a:moveTo>
                    <a:pt x="262295" y="100028"/>
                  </a:moveTo>
                  <a:lnTo>
                    <a:pt x="0" y="100138"/>
                  </a:lnTo>
                  <a:lnTo>
                    <a:pt x="31368" y="0"/>
                  </a:lnTo>
                  <a:lnTo>
                    <a:pt x="262295" y="100028"/>
                  </a:lnTo>
                  <a:close/>
                </a:path>
              </a:pathLst>
            </a:custGeom>
            <a:solidFill>
              <a:schemeClr val="accent1">
                <a:lumMod val="20000"/>
                <a:lumOff val="80000"/>
              </a:schemeClr>
            </a:solidFill>
            <a:ln w="9525">
              <a:solidFill>
                <a:schemeClr val="tx1"/>
              </a:solidFill>
              <a:miter lim="800000"/>
              <a:headEnd/>
              <a:tailEnd/>
            </a:ln>
          </p:spPr>
          <p:txBody>
            <a:bodyPr lIns="74295" tIns="8891" rIns="74295" bIns="889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40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545" name="Text Box 147"/>
            <p:cNvSpPr txBox="1">
              <a:spLocks noChangeArrowheads="1"/>
            </p:cNvSpPr>
            <p:nvPr/>
          </p:nvSpPr>
          <p:spPr bwMode="auto">
            <a:xfrm>
              <a:off x="8333971" y="2731425"/>
              <a:ext cx="317500" cy="8788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ctr" defTabSz="914400" rtl="0" eaLnBrk="1" fontAlgn="auto" latinLnBrk="0" hangingPunct="1">
                <a:lnSpc>
                  <a:spcPts val="200"/>
                </a:lnSpc>
                <a:spcBef>
                  <a:spcPct val="50000"/>
                </a:spcBef>
                <a:spcAft>
                  <a:spcPts val="0"/>
                </a:spcAft>
                <a:buClrTx/>
                <a:buSzTx/>
                <a:buFontTx/>
                <a:buNone/>
                <a:tabLst/>
                <a:defRPr/>
              </a:pPr>
              <a:r>
                <a:rPr kumimoji="1" lang="ja-JP" altLang="en-US" sz="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セブン</a:t>
              </a:r>
              <a:endParaRPr kumimoji="1" lang="en-US" altLang="ja-JP" sz="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ctr" defTabSz="914400" rtl="0" eaLnBrk="1" fontAlgn="auto" latinLnBrk="0" hangingPunct="1">
                <a:lnSpc>
                  <a:spcPts val="200"/>
                </a:lnSpc>
                <a:spcBef>
                  <a:spcPct val="50000"/>
                </a:spcBef>
                <a:spcAft>
                  <a:spcPts val="0"/>
                </a:spcAft>
                <a:buClrTx/>
                <a:buSzTx/>
                <a:buFontTx/>
                <a:buNone/>
                <a:tabLst/>
                <a:defRPr/>
              </a:pPr>
              <a:r>
                <a:rPr kumimoji="1" lang="ja-JP" altLang="en-US" sz="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イレブン</a:t>
              </a:r>
              <a:endParaRPr kumimoji="1" lang="en-US" altLang="ja-JP" sz="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cxnSp>
          <p:nvCxnSpPr>
            <p:cNvPr id="546" name="直線コネクタ 259"/>
            <p:cNvCxnSpPr>
              <a:cxnSpLocks noChangeShapeType="1"/>
            </p:cNvCxnSpPr>
            <p:nvPr/>
          </p:nvCxnSpPr>
          <p:spPr bwMode="auto">
            <a:xfrm flipV="1">
              <a:off x="7913695" y="2040681"/>
              <a:ext cx="273052" cy="497517"/>
            </a:xfrm>
            <a:prstGeom prst="line">
              <a:avLst/>
            </a:prstGeom>
            <a:noFill/>
            <a:ln w="9525" algn="ctr">
              <a:solidFill>
                <a:schemeClr val="tx1"/>
              </a:solidFill>
              <a:round/>
              <a:headEnd/>
              <a:tailEnd/>
            </a:ln>
            <a:extLst>
              <a:ext uri="{909E8E84-426E-40DD-AFC4-6F175D3DCCD1}">
                <a14:hiddenFill xmlns:a14="http://schemas.microsoft.com/office/drawing/2010/main">
                  <a:noFill/>
                </a14:hiddenFill>
              </a:ext>
            </a:extLst>
          </p:spPr>
        </p:cxnSp>
        <p:sp>
          <p:nvSpPr>
            <p:cNvPr id="548" name="Text Box 170"/>
            <p:cNvSpPr txBox="1">
              <a:spLocks noChangeArrowheads="1"/>
            </p:cNvSpPr>
            <p:nvPr/>
          </p:nvSpPr>
          <p:spPr bwMode="auto">
            <a:xfrm>
              <a:off x="3586166" y="2067999"/>
              <a:ext cx="519262" cy="21888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ctr" defTabSz="914400" rtl="0" eaLnBrk="1" fontAlgn="auto" latinLnBrk="0" hangingPunct="1">
                <a:lnSpc>
                  <a:spcPct val="100000"/>
                </a:lnSpc>
                <a:spcBef>
                  <a:spcPct val="50000"/>
                </a:spcBef>
                <a:spcAft>
                  <a:spcPts val="0"/>
                </a:spcAft>
                <a:buClrTx/>
                <a:buSzTx/>
                <a:buFontTx/>
                <a:buNone/>
                <a:tabLst/>
                <a:defRPr/>
              </a:pPr>
              <a:r>
                <a:rPr kumimoji="1" lang="en-US" altLang="ja-JP" sz="5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0.8ha</a:t>
              </a:r>
            </a:p>
          </p:txBody>
        </p:sp>
        <p:sp>
          <p:nvSpPr>
            <p:cNvPr id="549" name="Text Box 170"/>
            <p:cNvSpPr txBox="1">
              <a:spLocks noChangeArrowheads="1"/>
            </p:cNvSpPr>
            <p:nvPr/>
          </p:nvSpPr>
          <p:spPr bwMode="auto">
            <a:xfrm>
              <a:off x="6805628" y="2322879"/>
              <a:ext cx="479413" cy="21888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ctr" defTabSz="914400" rtl="0" eaLnBrk="1" fontAlgn="auto" latinLnBrk="0" hangingPunct="1">
                <a:lnSpc>
                  <a:spcPct val="100000"/>
                </a:lnSpc>
                <a:spcBef>
                  <a:spcPct val="50000"/>
                </a:spcBef>
                <a:spcAft>
                  <a:spcPts val="0"/>
                </a:spcAft>
                <a:buClrTx/>
                <a:buSzTx/>
                <a:buFontTx/>
                <a:buNone/>
                <a:tabLst/>
                <a:defRPr/>
              </a:pPr>
              <a:r>
                <a:rPr kumimoji="1" lang="en-US" altLang="ja-JP" sz="5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0.8ha</a:t>
              </a:r>
            </a:p>
          </p:txBody>
        </p:sp>
        <p:sp>
          <p:nvSpPr>
            <p:cNvPr id="551" name="フリーフォーム 550"/>
            <p:cNvSpPr/>
            <p:nvPr/>
          </p:nvSpPr>
          <p:spPr>
            <a:xfrm>
              <a:off x="5093494" y="3093244"/>
              <a:ext cx="130969" cy="111919"/>
            </a:xfrm>
            <a:custGeom>
              <a:avLst/>
              <a:gdLst>
                <a:gd name="connsiteX0" fmla="*/ 97631 w 130969"/>
                <a:gd name="connsiteY0" fmla="*/ 0 h 111919"/>
                <a:gd name="connsiteX1" fmla="*/ 130969 w 130969"/>
                <a:gd name="connsiteY1" fmla="*/ 66675 h 111919"/>
                <a:gd name="connsiteX2" fmla="*/ 52387 w 130969"/>
                <a:gd name="connsiteY2" fmla="*/ 111919 h 111919"/>
                <a:gd name="connsiteX3" fmla="*/ 0 w 130969"/>
                <a:gd name="connsiteY3" fmla="*/ 38100 h 111919"/>
                <a:gd name="connsiteX4" fmla="*/ 97631 w 130969"/>
                <a:gd name="connsiteY4" fmla="*/ 0 h 1119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0969" h="111919">
                  <a:moveTo>
                    <a:pt x="97631" y="0"/>
                  </a:moveTo>
                  <a:lnTo>
                    <a:pt x="130969" y="66675"/>
                  </a:lnTo>
                  <a:lnTo>
                    <a:pt x="52387" y="111919"/>
                  </a:lnTo>
                  <a:lnTo>
                    <a:pt x="0" y="38100"/>
                  </a:lnTo>
                  <a:lnTo>
                    <a:pt x="97631" y="0"/>
                  </a:lnTo>
                  <a:close/>
                </a:path>
              </a:pathLst>
            </a:custGeom>
            <a:solidFill>
              <a:srgbClr val="FFF2CC"/>
            </a:solidFill>
            <a:ln w="19050">
              <a:solidFill>
                <a:schemeClr val="tx1"/>
              </a:solidFill>
              <a:prstDash val="sysDot"/>
              <a:round/>
              <a:headEnd/>
              <a:tailEnd/>
            </a:ln>
          </p:spPr>
          <p:txBody>
            <a:bodyPr lIns="74295" tIns="8891" rIns="74295" bIns="889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40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cxnSp>
          <p:nvCxnSpPr>
            <p:cNvPr id="516" name="直線コネクタ 259"/>
            <p:cNvCxnSpPr>
              <a:cxnSpLocks noChangeShapeType="1"/>
            </p:cNvCxnSpPr>
            <p:nvPr/>
          </p:nvCxnSpPr>
          <p:spPr bwMode="auto">
            <a:xfrm flipH="1">
              <a:off x="1979718" y="2749334"/>
              <a:ext cx="937693" cy="723222"/>
            </a:xfrm>
            <a:prstGeom prst="line">
              <a:avLst/>
            </a:prstGeom>
            <a:noFill/>
            <a:ln w="9525" algn="ctr">
              <a:solidFill>
                <a:schemeClr val="tx1"/>
              </a:solidFill>
              <a:round/>
              <a:headEnd/>
              <a:tailEnd/>
            </a:ln>
            <a:extLst>
              <a:ext uri="{909E8E84-426E-40DD-AFC4-6F175D3DCCD1}">
                <a14:hiddenFill xmlns:a14="http://schemas.microsoft.com/office/drawing/2010/main">
                  <a:noFill/>
                </a14:hiddenFill>
              </a:ext>
            </a:extLst>
          </p:spPr>
        </p:cxnSp>
        <p:cxnSp>
          <p:nvCxnSpPr>
            <p:cNvPr id="517" name="直線コネクタ 259"/>
            <p:cNvCxnSpPr>
              <a:cxnSpLocks noChangeShapeType="1"/>
              <a:endCxn id="625" idx="0"/>
            </p:cNvCxnSpPr>
            <p:nvPr/>
          </p:nvCxnSpPr>
          <p:spPr bwMode="auto">
            <a:xfrm flipH="1">
              <a:off x="1973837" y="2779503"/>
              <a:ext cx="1601225" cy="698466"/>
            </a:xfrm>
            <a:prstGeom prst="line">
              <a:avLst/>
            </a:prstGeom>
            <a:noFill/>
            <a:ln w="9525" algn="ctr">
              <a:solidFill>
                <a:schemeClr val="tx1"/>
              </a:solidFill>
              <a:round/>
              <a:headEnd/>
              <a:tailEnd/>
            </a:ln>
            <a:extLst>
              <a:ext uri="{909E8E84-426E-40DD-AFC4-6F175D3DCCD1}">
                <a14:hiddenFill xmlns:a14="http://schemas.microsoft.com/office/drawing/2010/main">
                  <a:noFill/>
                </a14:hiddenFill>
              </a:ext>
            </a:extLst>
          </p:spPr>
        </p:cxnSp>
        <p:cxnSp>
          <p:nvCxnSpPr>
            <p:cNvPr id="518" name="直線コネクタ 259"/>
            <p:cNvCxnSpPr>
              <a:cxnSpLocks noChangeShapeType="1"/>
              <a:endCxn id="625" idx="0"/>
            </p:cNvCxnSpPr>
            <p:nvPr/>
          </p:nvCxnSpPr>
          <p:spPr bwMode="auto">
            <a:xfrm flipH="1">
              <a:off x="1973837" y="2146081"/>
              <a:ext cx="2583889" cy="1331888"/>
            </a:xfrm>
            <a:prstGeom prst="line">
              <a:avLst/>
            </a:prstGeom>
            <a:noFill/>
            <a:ln w="9525" algn="ctr">
              <a:solidFill>
                <a:schemeClr val="tx1"/>
              </a:solidFill>
              <a:round/>
              <a:headEnd/>
              <a:tailEnd/>
            </a:ln>
            <a:extLst>
              <a:ext uri="{909E8E84-426E-40DD-AFC4-6F175D3DCCD1}">
                <a14:hiddenFill xmlns:a14="http://schemas.microsoft.com/office/drawing/2010/main">
                  <a:noFill/>
                </a14:hiddenFill>
              </a:ext>
            </a:extLst>
          </p:spPr>
        </p:cxnSp>
        <p:cxnSp>
          <p:nvCxnSpPr>
            <p:cNvPr id="519" name="直線コネクタ 259"/>
            <p:cNvCxnSpPr>
              <a:cxnSpLocks noChangeShapeType="1"/>
              <a:stCxn id="497" idx="2"/>
              <a:endCxn id="625" idx="0"/>
            </p:cNvCxnSpPr>
            <p:nvPr/>
          </p:nvCxnSpPr>
          <p:spPr bwMode="auto">
            <a:xfrm flipH="1">
              <a:off x="1973837" y="2188756"/>
              <a:ext cx="3393731" cy="1289213"/>
            </a:xfrm>
            <a:prstGeom prst="line">
              <a:avLst/>
            </a:prstGeom>
            <a:noFill/>
            <a:ln w="9525" algn="ctr">
              <a:solidFill>
                <a:schemeClr val="tx1"/>
              </a:solidFill>
              <a:round/>
              <a:headEnd/>
              <a:tailEnd/>
            </a:ln>
            <a:extLst>
              <a:ext uri="{909E8E84-426E-40DD-AFC4-6F175D3DCCD1}">
                <a14:hiddenFill xmlns:a14="http://schemas.microsoft.com/office/drawing/2010/main">
                  <a:noFill/>
                </a14:hiddenFill>
              </a:ext>
            </a:extLst>
          </p:spPr>
        </p:cxnSp>
      </p:grpSp>
      <p:sp>
        <p:nvSpPr>
          <p:cNvPr id="606" name="Text Box 147"/>
          <p:cNvSpPr txBox="1">
            <a:spLocks noChangeArrowheads="1"/>
          </p:cNvSpPr>
          <p:nvPr/>
        </p:nvSpPr>
        <p:spPr bwMode="auto">
          <a:xfrm>
            <a:off x="6763622" y="4411156"/>
            <a:ext cx="357264" cy="480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ctr" defTabSz="914400" rtl="0" eaLnBrk="1" fontAlgn="auto" latinLnBrk="0" hangingPunct="1">
              <a:lnSpc>
                <a:spcPts val="300"/>
              </a:lnSpc>
              <a:spcBef>
                <a:spcPct val="50000"/>
              </a:spcBef>
              <a:spcAft>
                <a:spcPts val="0"/>
              </a:spcAft>
              <a:buClrTx/>
              <a:buSzTx/>
              <a:buFontTx/>
              <a:buNone/>
              <a:tabLst/>
              <a:defRPr/>
            </a:pPr>
            <a:r>
              <a:rPr kumimoji="1" lang="ja-JP" altLang="en-US" sz="5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鴻池組</a:t>
            </a:r>
            <a:endParaRPr kumimoji="1" lang="en-US" altLang="ja-JP" sz="5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grpSp>
        <p:nvGrpSpPr>
          <p:cNvPr id="30" name="グループ化 29"/>
          <p:cNvGrpSpPr/>
          <p:nvPr/>
        </p:nvGrpSpPr>
        <p:grpSpPr>
          <a:xfrm>
            <a:off x="9128412" y="4258600"/>
            <a:ext cx="2069361" cy="2169372"/>
            <a:chOff x="9790379" y="3489723"/>
            <a:chExt cx="2143911" cy="2169372"/>
          </a:xfrm>
        </p:grpSpPr>
        <p:grpSp>
          <p:nvGrpSpPr>
            <p:cNvPr id="607" name="グループ化 10"/>
            <p:cNvGrpSpPr>
              <a:grpSpLocks/>
            </p:cNvGrpSpPr>
            <p:nvPr/>
          </p:nvGrpSpPr>
          <p:grpSpPr bwMode="auto">
            <a:xfrm>
              <a:off x="9796679" y="4190408"/>
              <a:ext cx="1982418" cy="438005"/>
              <a:chOff x="788515" y="6492808"/>
              <a:chExt cx="2091385" cy="438854"/>
            </a:xfrm>
          </p:grpSpPr>
          <p:sp>
            <p:nvSpPr>
              <p:cNvPr id="608" name="Rectangle 112"/>
              <p:cNvSpPr>
                <a:spLocks noChangeArrowheads="1"/>
              </p:cNvSpPr>
              <p:nvPr/>
            </p:nvSpPr>
            <p:spPr bwMode="auto">
              <a:xfrm>
                <a:off x="788515" y="6530259"/>
                <a:ext cx="333285" cy="211337"/>
              </a:xfrm>
              <a:prstGeom prst="rect">
                <a:avLst/>
              </a:prstGeom>
              <a:solidFill>
                <a:schemeClr val="bg1">
                  <a:lumMod val="85000"/>
                </a:schemeClr>
              </a:solidFill>
              <a:ln w="9525">
                <a:solidFill>
                  <a:srgbClr val="000000"/>
                </a:solidFill>
                <a:miter lim="800000"/>
                <a:headEnd/>
                <a:tailEnd/>
              </a:ln>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1" lang="ja-JP" altLang="en-US" sz="140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609" name="Text Box 113"/>
              <p:cNvSpPr txBox="1">
                <a:spLocks noChangeArrowheads="1"/>
              </p:cNvSpPr>
              <p:nvPr/>
            </p:nvSpPr>
            <p:spPr bwMode="auto">
              <a:xfrm>
                <a:off x="1096323" y="6492808"/>
                <a:ext cx="1783577" cy="4388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auto" latinLnBrk="0" hangingPunct="1">
                  <a:lnSpc>
                    <a:spcPts val="1000"/>
                  </a:lnSpc>
                  <a:spcBef>
                    <a:spcPct val="5000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都市開発事業（完了）</a:t>
                </a:r>
                <a:endParaRPr kumimoji="1" lang="en-US" altLang="ja-JP"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ts val="1000"/>
                  </a:lnSpc>
                  <a:spcBef>
                    <a:spcPct val="50000"/>
                  </a:spcBef>
                  <a:spcAft>
                    <a:spcPts val="0"/>
                  </a:spcAft>
                  <a:buClrTx/>
                  <a:buSzTx/>
                  <a:buFontTx/>
                  <a:buNone/>
                  <a:tabLst/>
                  <a:defRPr/>
                </a:pPr>
                <a:r>
                  <a:rPr kumimoji="1" lang="en-US" altLang="ja-JP"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地域指定以前</a:t>
                </a:r>
              </a:p>
            </p:txBody>
          </p:sp>
        </p:grpSp>
        <p:grpSp>
          <p:nvGrpSpPr>
            <p:cNvPr id="610" name="グループ化 12"/>
            <p:cNvGrpSpPr>
              <a:grpSpLocks/>
            </p:cNvGrpSpPr>
            <p:nvPr/>
          </p:nvGrpSpPr>
          <p:grpSpPr bwMode="auto">
            <a:xfrm>
              <a:off x="9796126" y="4648392"/>
              <a:ext cx="1994152" cy="438209"/>
              <a:chOff x="1953267" y="6456368"/>
              <a:chExt cx="1994236" cy="438770"/>
            </a:xfrm>
          </p:grpSpPr>
          <p:sp>
            <p:nvSpPr>
              <p:cNvPr id="611" name="Text Box 115"/>
              <p:cNvSpPr txBox="1">
                <a:spLocks noChangeArrowheads="1"/>
              </p:cNvSpPr>
              <p:nvPr/>
            </p:nvSpPr>
            <p:spPr bwMode="auto">
              <a:xfrm>
                <a:off x="2245600" y="6456572"/>
                <a:ext cx="1701903" cy="4385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auto" latinLnBrk="0" hangingPunct="1">
                  <a:lnSpc>
                    <a:spcPts val="1000"/>
                  </a:lnSpc>
                  <a:spcBef>
                    <a:spcPct val="5000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都市開発事業（完了）</a:t>
                </a:r>
                <a:endParaRPr kumimoji="1" lang="en-US" altLang="ja-JP"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ts val="1000"/>
                  </a:lnSpc>
                  <a:spcBef>
                    <a:spcPct val="50000"/>
                  </a:spcBef>
                  <a:spcAft>
                    <a:spcPts val="0"/>
                  </a:spcAft>
                  <a:buClrTx/>
                  <a:buSzTx/>
                  <a:buFontTx/>
                  <a:buNone/>
                  <a:tabLst/>
                  <a:defRPr/>
                </a:pPr>
                <a:r>
                  <a:rPr kumimoji="1" lang="en-US" altLang="ja-JP"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地域指定以後</a:t>
                </a:r>
                <a:endParaRPr kumimoji="1" lang="en-US" altLang="ja-JP"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612" name="Freeform 9" descr="5%"/>
              <p:cNvSpPr>
                <a:spLocks/>
              </p:cNvSpPr>
              <p:nvPr/>
            </p:nvSpPr>
            <p:spPr bwMode="auto">
              <a:xfrm>
                <a:off x="1953267" y="6456368"/>
                <a:ext cx="310373" cy="227316"/>
              </a:xfrm>
              <a:prstGeom prst="rect">
                <a:avLst/>
              </a:prstGeom>
              <a:solidFill>
                <a:schemeClr val="accent1">
                  <a:lumMod val="20000"/>
                  <a:lumOff val="80000"/>
                </a:schemeClr>
              </a:solidFill>
              <a:ln w="9525">
                <a:solidFill>
                  <a:schemeClr val="tx1"/>
                </a:solidFill>
                <a:prstDash val="solid"/>
                <a:round/>
                <a:headEnd/>
                <a:tailEnd/>
              </a:ln>
            </p:spPr>
            <p:txBody>
              <a:bodyPr lIns="74295" tIns="8891" rIns="74295" bIns="8891"/>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1" lang="ja-JP" altLang="en-US" sz="140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grpSp>
        <p:grpSp>
          <p:nvGrpSpPr>
            <p:cNvPr id="7" name="グループ化 6"/>
            <p:cNvGrpSpPr/>
            <p:nvPr/>
          </p:nvGrpSpPr>
          <p:grpSpPr>
            <a:xfrm>
              <a:off x="9804800" y="3831993"/>
              <a:ext cx="2129490" cy="415755"/>
              <a:chOff x="7537343" y="7601580"/>
              <a:chExt cx="2129490" cy="415755"/>
            </a:xfrm>
          </p:grpSpPr>
          <p:sp>
            <p:nvSpPr>
              <p:cNvPr id="613" name="Text Box 195"/>
              <p:cNvSpPr txBox="1">
                <a:spLocks noChangeArrowheads="1"/>
              </p:cNvSpPr>
              <p:nvPr/>
            </p:nvSpPr>
            <p:spPr bwMode="auto">
              <a:xfrm>
                <a:off x="7846168" y="7601580"/>
                <a:ext cx="1820665" cy="4157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特定都市再生緊急整備地域    （</a:t>
                </a:r>
                <a:r>
                  <a:rPr kumimoji="1" lang="en-US" altLang="ja-JP"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2012.1~</a:t>
                </a: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p>
            </p:txBody>
          </p:sp>
          <p:sp>
            <p:nvSpPr>
              <p:cNvPr id="614" name="Rectangle 196"/>
              <p:cNvSpPr>
                <a:spLocks noChangeArrowheads="1"/>
              </p:cNvSpPr>
              <p:nvPr/>
            </p:nvSpPr>
            <p:spPr bwMode="auto">
              <a:xfrm>
                <a:off x="7537343" y="7639713"/>
                <a:ext cx="295518" cy="168455"/>
              </a:xfrm>
              <a:prstGeom prst="rect">
                <a:avLst/>
              </a:prstGeom>
              <a:noFill/>
              <a:ln w="44450" cap="rnd" cmpd="dbl">
                <a:solidFill>
                  <a:srgbClr val="00CC66"/>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40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grpSp>
        <p:grpSp>
          <p:nvGrpSpPr>
            <p:cNvPr id="5" name="グループ化 4"/>
            <p:cNvGrpSpPr/>
            <p:nvPr/>
          </p:nvGrpSpPr>
          <p:grpSpPr>
            <a:xfrm>
              <a:off x="9790379" y="3489723"/>
              <a:ext cx="1988717" cy="415755"/>
              <a:chOff x="5374517" y="7607849"/>
              <a:chExt cx="1988717" cy="415755"/>
            </a:xfrm>
          </p:grpSpPr>
          <p:sp>
            <p:nvSpPr>
              <p:cNvPr id="615" name="Text Box 195"/>
              <p:cNvSpPr txBox="1">
                <a:spLocks noChangeArrowheads="1"/>
              </p:cNvSpPr>
              <p:nvPr/>
            </p:nvSpPr>
            <p:spPr bwMode="auto">
              <a:xfrm>
                <a:off x="5684455" y="7607849"/>
                <a:ext cx="1678779" cy="4157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都市再生緊急整備地域（</a:t>
                </a:r>
                <a:r>
                  <a:rPr kumimoji="1" lang="en-US" altLang="ja-JP"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2002.7</a:t>
                </a: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p>
            </p:txBody>
          </p:sp>
          <p:sp>
            <p:nvSpPr>
              <p:cNvPr id="616" name="Rectangle 196"/>
              <p:cNvSpPr>
                <a:spLocks noChangeArrowheads="1"/>
              </p:cNvSpPr>
              <p:nvPr/>
            </p:nvSpPr>
            <p:spPr bwMode="auto">
              <a:xfrm>
                <a:off x="5374517" y="7642136"/>
                <a:ext cx="318857" cy="198361"/>
              </a:xfrm>
              <a:prstGeom prst="rect">
                <a:avLst/>
              </a:prstGeom>
              <a:noFill/>
              <a:ln w="25400" cap="rnd">
                <a:solidFill>
                  <a:srgbClr val="FF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1" lang="ja-JP" altLang="en-US" sz="140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grpSp>
        <p:grpSp>
          <p:nvGrpSpPr>
            <p:cNvPr id="617" name="グループ化 12"/>
            <p:cNvGrpSpPr>
              <a:grpSpLocks/>
            </p:cNvGrpSpPr>
            <p:nvPr/>
          </p:nvGrpSpPr>
          <p:grpSpPr bwMode="auto">
            <a:xfrm>
              <a:off x="9797527" y="5075185"/>
              <a:ext cx="1992751" cy="263700"/>
              <a:chOff x="1939772" y="6439071"/>
              <a:chExt cx="1992836" cy="264036"/>
            </a:xfrm>
          </p:grpSpPr>
          <p:sp>
            <p:nvSpPr>
              <p:cNvPr id="618" name="Text Box 115"/>
              <p:cNvSpPr txBox="1">
                <a:spLocks noChangeArrowheads="1"/>
              </p:cNvSpPr>
              <p:nvPr/>
            </p:nvSpPr>
            <p:spPr bwMode="auto">
              <a:xfrm>
                <a:off x="2245601" y="6456572"/>
                <a:ext cx="1687007" cy="2465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auto" latinLnBrk="0" hangingPunct="1">
                  <a:lnSpc>
                    <a:spcPts val="1200"/>
                  </a:lnSpc>
                  <a:spcBef>
                    <a:spcPct val="5000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都市開発事業（事業中）</a:t>
                </a:r>
                <a:endParaRPr kumimoji="1" lang="en-US" altLang="ja-JP"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619" name="Freeform 9" descr="5%"/>
              <p:cNvSpPr>
                <a:spLocks/>
              </p:cNvSpPr>
              <p:nvPr/>
            </p:nvSpPr>
            <p:spPr bwMode="auto">
              <a:xfrm>
                <a:off x="1939772" y="6439071"/>
                <a:ext cx="310373" cy="227316"/>
              </a:xfrm>
              <a:prstGeom prst="rect">
                <a:avLst/>
              </a:prstGeom>
              <a:pattFill prst="wdUpDiag">
                <a:fgClr>
                  <a:schemeClr val="accent2"/>
                </a:fgClr>
                <a:bgClr>
                  <a:schemeClr val="bg1"/>
                </a:bgClr>
              </a:pattFill>
              <a:ln w="19050">
                <a:solidFill>
                  <a:schemeClr val="tx1"/>
                </a:solidFill>
                <a:prstDash val="dash"/>
                <a:round/>
                <a:headEnd/>
                <a:tailEnd/>
              </a:ln>
            </p:spPr>
            <p:txBody>
              <a:bodyPr lIns="74295" tIns="8891" rIns="74295" bIns="8891"/>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1" lang="ja-JP" altLang="en-US" sz="140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grpSp>
        <p:grpSp>
          <p:nvGrpSpPr>
            <p:cNvPr id="620" name="グループ化 12"/>
            <p:cNvGrpSpPr>
              <a:grpSpLocks/>
            </p:cNvGrpSpPr>
            <p:nvPr/>
          </p:nvGrpSpPr>
          <p:grpSpPr bwMode="auto">
            <a:xfrm>
              <a:off x="9802208" y="5412875"/>
              <a:ext cx="2068096" cy="246220"/>
              <a:chOff x="1941311" y="6456572"/>
              <a:chExt cx="2068185" cy="246537"/>
            </a:xfrm>
          </p:grpSpPr>
          <p:sp>
            <p:nvSpPr>
              <p:cNvPr id="621" name="Text Box 115"/>
              <p:cNvSpPr txBox="1">
                <a:spLocks noChangeArrowheads="1"/>
              </p:cNvSpPr>
              <p:nvPr/>
            </p:nvSpPr>
            <p:spPr bwMode="auto">
              <a:xfrm>
                <a:off x="2245601" y="6456572"/>
                <a:ext cx="1763895" cy="246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auto" latinLnBrk="0" hangingPunct="1">
                  <a:lnSpc>
                    <a:spcPts val="1200"/>
                  </a:lnSpc>
                  <a:spcBef>
                    <a:spcPct val="5000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都市開発事業（未着手）</a:t>
                </a:r>
                <a:endParaRPr kumimoji="1" lang="en-US" altLang="ja-JP"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622" name="Freeform 9" descr="5%"/>
              <p:cNvSpPr>
                <a:spLocks/>
              </p:cNvSpPr>
              <p:nvPr/>
            </p:nvSpPr>
            <p:spPr bwMode="auto">
              <a:xfrm>
                <a:off x="1941311" y="6458534"/>
                <a:ext cx="316031" cy="227316"/>
              </a:xfrm>
              <a:prstGeom prst="rect">
                <a:avLst/>
              </a:prstGeom>
              <a:solidFill>
                <a:schemeClr val="accent4">
                  <a:lumMod val="20000"/>
                  <a:lumOff val="80000"/>
                </a:schemeClr>
              </a:solidFill>
              <a:ln w="19050">
                <a:solidFill>
                  <a:schemeClr val="tx1"/>
                </a:solidFill>
                <a:prstDash val="sysDot"/>
                <a:round/>
                <a:headEnd/>
                <a:tailEnd/>
              </a:ln>
            </p:spPr>
            <p:txBody>
              <a:bodyPr lIns="74295" tIns="8891" rIns="74295" bIns="8891"/>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1" lang="ja-JP" altLang="en-US" sz="140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grpSp>
      </p:grpSp>
      <p:cxnSp>
        <p:nvCxnSpPr>
          <p:cNvPr id="624" name="直線コネクタ 259"/>
          <p:cNvCxnSpPr>
            <a:cxnSpLocks noChangeShapeType="1"/>
            <a:endCxn id="629" idx="0"/>
          </p:cNvCxnSpPr>
          <p:nvPr/>
        </p:nvCxnSpPr>
        <p:spPr bwMode="auto">
          <a:xfrm flipH="1">
            <a:off x="4268482" y="4624388"/>
            <a:ext cx="1129812" cy="526277"/>
          </a:xfrm>
          <a:prstGeom prst="line">
            <a:avLst/>
          </a:prstGeom>
          <a:noFill/>
          <a:ln w="9525" algn="ctr">
            <a:solidFill>
              <a:schemeClr val="tx1"/>
            </a:solidFill>
            <a:round/>
            <a:headEnd/>
            <a:tailEnd/>
          </a:ln>
          <a:extLst>
            <a:ext uri="{909E8E84-426E-40DD-AFC4-6F175D3DCCD1}">
              <a14:hiddenFill xmlns:a14="http://schemas.microsoft.com/office/drawing/2010/main">
                <a:noFill/>
              </a14:hiddenFill>
            </a:ext>
          </a:extLst>
        </p:spPr>
      </p:cxnSp>
      <p:grpSp>
        <p:nvGrpSpPr>
          <p:cNvPr id="627" name="グループ化 626"/>
          <p:cNvGrpSpPr/>
          <p:nvPr/>
        </p:nvGrpSpPr>
        <p:grpSpPr>
          <a:xfrm>
            <a:off x="3283676" y="5150665"/>
            <a:ext cx="1969612" cy="1558101"/>
            <a:chOff x="8119317" y="4580917"/>
            <a:chExt cx="2751480" cy="2176611"/>
          </a:xfrm>
        </p:grpSpPr>
        <p:sp>
          <p:nvSpPr>
            <p:cNvPr id="628" name="Freeform 3"/>
            <p:cNvSpPr>
              <a:spLocks/>
            </p:cNvSpPr>
            <p:nvPr/>
          </p:nvSpPr>
          <p:spPr bwMode="auto">
            <a:xfrm>
              <a:off x="8686808" y="5838825"/>
              <a:ext cx="796925" cy="141288"/>
            </a:xfrm>
            <a:custGeom>
              <a:avLst/>
              <a:gdLst>
                <a:gd name="T0" fmla="*/ 0 w 3581"/>
                <a:gd name="T1" fmla="*/ 2147483646 h 2891"/>
                <a:gd name="T2" fmla="*/ 2147483646 w 3581"/>
                <a:gd name="T3" fmla="*/ 0 h 2891"/>
                <a:gd name="T4" fmla="*/ 0 60000 65536"/>
                <a:gd name="T5" fmla="*/ 0 60000 65536"/>
              </a:gdLst>
              <a:ahLst/>
              <a:cxnLst>
                <a:cxn ang="T4">
                  <a:pos x="T0" y="T1"/>
                </a:cxn>
                <a:cxn ang="T5">
                  <a:pos x="T2" y="T3"/>
                </a:cxn>
              </a:cxnLst>
              <a:rect l="0" t="0" r="r" b="b"/>
              <a:pathLst>
                <a:path w="3581" h="2891">
                  <a:moveTo>
                    <a:pt x="0" y="2891"/>
                  </a:moveTo>
                  <a:lnTo>
                    <a:pt x="3581" y="0"/>
                  </a:lnTo>
                </a:path>
              </a:pathLst>
            </a:custGeom>
            <a:noFill/>
            <a:ln w="25400" cap="rnd">
              <a:solidFill>
                <a:srgbClr val="FF0000"/>
              </a:solidFill>
              <a:prstDash val="sysDash"/>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629" name="角丸四角形 25"/>
            <p:cNvSpPr>
              <a:spLocks noChangeArrowheads="1"/>
            </p:cNvSpPr>
            <p:nvPr/>
          </p:nvSpPr>
          <p:spPr bwMode="auto">
            <a:xfrm>
              <a:off x="8119317" y="4580917"/>
              <a:ext cx="2751480" cy="2176611"/>
            </a:xfrm>
            <a:prstGeom prst="roundRect">
              <a:avLst>
                <a:gd name="adj" fmla="val 0"/>
              </a:avLst>
            </a:prstGeom>
            <a:solidFill>
              <a:schemeClr val="accent6">
                <a:lumMod val="20000"/>
                <a:lumOff val="80000"/>
              </a:schemeClr>
            </a:solidFill>
            <a:ln w="25400" algn="ctr">
              <a:noFill/>
              <a:round/>
              <a:headEnd/>
              <a:tailEnd type="triangle" w="med" len="med"/>
            </a:ln>
            <a:effectLst>
              <a:outerShdw blurRad="50800" dist="38100" dir="2700000" algn="tl" rotWithShape="0">
                <a:prstClr val="black">
                  <a:alpha val="40000"/>
                </a:prstClr>
              </a:outerShdw>
            </a:effectLst>
          </p:spPr>
          <p:txBody>
            <a:bodyPr lIns="36000" tIns="0" rIns="36000" bIns="0"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1" lang="en-US" altLang="ja-JP"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ct val="0"/>
                </a:spcBef>
                <a:spcAft>
                  <a:spcPts val="0"/>
                </a:spcAft>
                <a:buClrTx/>
                <a:buSzTx/>
                <a:buFontTx/>
                <a:buNone/>
                <a:tabLst/>
                <a:defRPr/>
              </a:pPr>
              <a:endParaRPr kumimoji="1" lang="en-US" altLang="ja-JP"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ct val="0"/>
                </a:spcBef>
                <a:spcAft>
                  <a:spcPts val="0"/>
                </a:spcAft>
                <a:buClrTx/>
                <a:buSzTx/>
                <a:buFontTx/>
                <a:buNone/>
                <a:tabLst/>
                <a:defRPr/>
              </a:pPr>
              <a:endParaRPr kumimoji="1" lang="en-US" altLang="ja-JP"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ct val="0"/>
                </a:spcBef>
                <a:spcAft>
                  <a:spcPts val="0"/>
                </a:spcAft>
                <a:buClrTx/>
                <a:buSzTx/>
                <a:buFontTx/>
                <a:buNone/>
                <a:tabLst/>
                <a:defRPr/>
              </a:pPr>
              <a:endParaRPr kumimoji="1" lang="en-US" altLang="ja-JP"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ct val="0"/>
                </a:spcBef>
                <a:spcAft>
                  <a:spcPts val="0"/>
                </a:spcAft>
                <a:buClrTx/>
                <a:buSzTx/>
                <a:buFontTx/>
                <a:buNone/>
                <a:tabLst/>
                <a:defRPr/>
              </a:pPr>
              <a:endParaRPr kumimoji="1" lang="en-US" altLang="ja-JP"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ct val="0"/>
                </a:spcBef>
                <a:spcAft>
                  <a:spcPts val="0"/>
                </a:spcAft>
                <a:buClrTx/>
                <a:buSzTx/>
                <a:buFontTx/>
                <a:buNone/>
                <a:tabLst/>
                <a:defRPr/>
              </a:pPr>
              <a:endParaRPr kumimoji="1" lang="en-US" altLang="ja-JP"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ct val="0"/>
                </a:spcBef>
                <a:spcAft>
                  <a:spcPts val="0"/>
                </a:spcAft>
                <a:buClrTx/>
                <a:buSzTx/>
                <a:buFontTx/>
                <a:buNone/>
                <a:tabLst/>
                <a:defRPr/>
              </a:pPr>
              <a:endParaRPr kumimoji="1" lang="en-US" altLang="ja-JP"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ct val="0"/>
                </a:spcBef>
                <a:spcAft>
                  <a:spcPts val="0"/>
                </a:spcAft>
                <a:buClrTx/>
                <a:buSzTx/>
                <a:buFontTx/>
                <a:buNone/>
                <a:tabLst/>
                <a:defRPr/>
              </a:pPr>
              <a:endParaRPr kumimoji="1" lang="en-US" altLang="ja-JP"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ct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endParaRPr kumimoji="1" lang="en-US" altLang="ja-JP"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ct val="0"/>
                </a:spcBef>
                <a:spcAft>
                  <a:spcPts val="0"/>
                </a:spcAft>
                <a:buClrTx/>
                <a:buSzTx/>
                <a:buFontTx/>
                <a:buNone/>
                <a:tabLst/>
                <a:defRPr/>
              </a:pPr>
              <a:r>
                <a:rPr kumimoji="1" lang="ja-JP" altLang="en-US" sz="8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1" lang="ja-JP" altLang="en-US" sz="9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西尾レントオール株式会社</a:t>
              </a:r>
              <a:endParaRPr kumimoji="1" lang="en-US" altLang="ja-JP" sz="9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ct val="0"/>
                </a:spcBef>
                <a:spcAft>
                  <a:spcPts val="0"/>
                </a:spcAft>
                <a:buClrTx/>
                <a:buSzTx/>
                <a:buFontTx/>
                <a:buNone/>
                <a:tabLst/>
                <a:defRPr/>
              </a:pPr>
              <a:r>
                <a:rPr kumimoji="1" lang="ja-JP" altLang="en-US" sz="9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（仮称）</a:t>
              </a:r>
              <a:r>
                <a:rPr kumimoji="1" lang="en-US" altLang="ja-JP" sz="9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R&amp;D</a:t>
              </a:r>
              <a:r>
                <a:rPr kumimoji="1" lang="ja-JP" altLang="en-US" sz="9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国際交流センター</a:t>
              </a:r>
              <a:endParaRPr kumimoji="1" lang="en-US" altLang="ja-JP" sz="9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ct val="0"/>
                </a:spcBef>
                <a:spcAft>
                  <a:spcPts val="0"/>
                </a:spcAft>
                <a:buClrTx/>
                <a:buSzTx/>
                <a:buFontTx/>
                <a:buNone/>
                <a:tabLst/>
                <a:defRPr/>
              </a:pPr>
              <a:r>
                <a:rPr kumimoji="1" lang="ja-JP" altLang="en-US" sz="7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主用途 ：業務・研究開発施設・展示場等</a:t>
              </a:r>
              <a:endParaRPr kumimoji="1" lang="en-US" altLang="ja-JP" sz="7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pic>
          <p:nvPicPr>
            <p:cNvPr id="630" name="Picture 2" descr="西尾レントール縮小（イメージパース）"/>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8226862" y="4602141"/>
              <a:ext cx="2519500" cy="1503302"/>
            </a:xfrm>
            <a:prstGeom prst="rect">
              <a:avLst/>
            </a:prstGeom>
            <a:noFill/>
            <a:ln>
              <a:noFill/>
            </a:ln>
            <a:effectLst>
              <a:softEdge rad="63500"/>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26" name="グループ化 25"/>
          <p:cNvGrpSpPr/>
          <p:nvPr/>
        </p:nvGrpSpPr>
        <p:grpSpPr>
          <a:xfrm>
            <a:off x="1229855" y="4756069"/>
            <a:ext cx="1840554" cy="1210435"/>
            <a:chOff x="1275816" y="1995346"/>
            <a:chExt cx="1840554" cy="1210435"/>
          </a:xfrm>
        </p:grpSpPr>
        <p:sp>
          <p:nvSpPr>
            <p:cNvPr id="631" name="角丸四角形 1"/>
            <p:cNvSpPr>
              <a:spLocks noChangeArrowheads="1"/>
            </p:cNvSpPr>
            <p:nvPr/>
          </p:nvSpPr>
          <p:spPr bwMode="auto">
            <a:xfrm>
              <a:off x="1275816" y="2000540"/>
              <a:ext cx="1840554" cy="1205241"/>
            </a:xfrm>
            <a:prstGeom prst="roundRect">
              <a:avLst>
                <a:gd name="adj" fmla="val 0"/>
              </a:avLst>
            </a:prstGeom>
            <a:solidFill>
              <a:schemeClr val="accent6">
                <a:lumMod val="20000"/>
                <a:lumOff val="80000"/>
              </a:schemeClr>
            </a:solidFill>
            <a:ln w="25400" algn="ctr">
              <a:noFill/>
              <a:round/>
              <a:headEnd/>
              <a:tailEnd type="triangle" w="med" len="med"/>
            </a:ln>
            <a:effectLst>
              <a:outerShdw blurRad="50800" dist="38100" dir="2700000" algn="tl" rotWithShape="0">
                <a:prstClr val="black">
                  <a:alpha val="40000"/>
                </a:prstClr>
              </a:outerShdw>
            </a:effectLst>
          </p:spPr>
          <p:txBody>
            <a:bodyPr lIns="36000" tIns="0" rIns="36000" bIns="0"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30188">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30188"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30188"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30188"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30188"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Arial" panose="020B0604020202020204" pitchFamily="34" charset="0"/>
                </a:rPr>
                <a:t>　</a:t>
              </a:r>
              <a:endParaRPr kumimoji="1" lang="en-US" altLang="ja-JP"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Arial" panose="020B0604020202020204" pitchFamily="34" charset="0"/>
              </a:endParaRPr>
            </a:p>
            <a:p>
              <a:pPr marL="0" marR="0" lvl="0" indent="0" algn="ctr" defTabSz="914400" rtl="0" eaLnBrk="1" fontAlgn="auto" latinLnBrk="0" hangingPunct="1">
                <a:lnSpc>
                  <a:spcPct val="100000"/>
                </a:lnSpc>
                <a:spcBef>
                  <a:spcPct val="0"/>
                </a:spcBef>
                <a:spcAft>
                  <a:spcPts val="0"/>
                </a:spcAft>
                <a:buClrTx/>
                <a:buSzTx/>
                <a:buFontTx/>
                <a:buNone/>
                <a:tabLst/>
                <a:defRPr/>
              </a:pPr>
              <a:endParaRPr kumimoji="1" lang="en-US" altLang="ja-JP" sz="105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Arial" panose="020B0604020202020204" pitchFamily="34" charset="0"/>
              </a:endParaRPr>
            </a:p>
            <a:p>
              <a:pPr marL="0" marR="0" lvl="0" indent="0" algn="ctr" defTabSz="914400" rtl="0" eaLnBrk="1" fontAlgn="auto" latinLnBrk="0" hangingPunct="1">
                <a:lnSpc>
                  <a:spcPct val="100000"/>
                </a:lnSpc>
                <a:spcBef>
                  <a:spcPct val="0"/>
                </a:spcBef>
                <a:spcAft>
                  <a:spcPts val="0"/>
                </a:spcAft>
                <a:buClrTx/>
                <a:buSzTx/>
                <a:buFontTx/>
                <a:buNone/>
                <a:tabLst/>
                <a:defRPr/>
              </a:pPr>
              <a:endParaRPr kumimoji="1" lang="en-US" altLang="ja-JP" sz="105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Arial" panose="020B0604020202020204" pitchFamily="34" charset="0"/>
              </a:endParaRPr>
            </a:p>
            <a:p>
              <a:pPr marL="0" marR="0" lvl="0" indent="0" algn="ctr" defTabSz="914400" rtl="0" eaLnBrk="1" fontAlgn="auto" latinLnBrk="0" hangingPunct="1">
                <a:lnSpc>
                  <a:spcPct val="100000"/>
                </a:lnSpc>
                <a:spcBef>
                  <a:spcPct val="0"/>
                </a:spcBef>
                <a:spcAft>
                  <a:spcPts val="0"/>
                </a:spcAft>
                <a:buClrTx/>
                <a:buSzTx/>
                <a:buFontTx/>
                <a:buNone/>
                <a:tabLst/>
                <a:defRPr/>
              </a:pPr>
              <a:endParaRPr kumimoji="1" lang="en-US" altLang="ja-JP" sz="105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Arial" panose="020B0604020202020204" pitchFamily="34" charset="0"/>
              </a:endParaRPr>
            </a:p>
            <a:p>
              <a:pPr marL="0" marR="0" lvl="0" indent="0" algn="ctr" defTabSz="914400" rtl="0" eaLnBrk="1" fontAlgn="auto" latinLnBrk="0" hangingPunct="1">
                <a:lnSpc>
                  <a:spcPct val="100000"/>
                </a:lnSpc>
                <a:spcBef>
                  <a:spcPct val="0"/>
                </a:spcBef>
                <a:spcAft>
                  <a:spcPts val="0"/>
                </a:spcAft>
                <a:buClrTx/>
                <a:buSzTx/>
                <a:buFontTx/>
                <a:buNone/>
                <a:tabLst/>
                <a:defRPr/>
              </a:pPr>
              <a:endParaRPr kumimoji="1" lang="en-US" altLang="ja-JP" sz="105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Arial" panose="020B0604020202020204" pitchFamily="34" charset="0"/>
              </a:endParaRPr>
            </a:p>
            <a:p>
              <a:pPr marL="0" marR="0" lvl="0" indent="0" algn="ctr" defTabSz="914400" rtl="0" eaLnBrk="1" fontAlgn="auto" latinLnBrk="0" hangingPunct="1">
                <a:lnSpc>
                  <a:spcPct val="100000"/>
                </a:lnSpc>
                <a:spcBef>
                  <a:spcPct val="0"/>
                </a:spcBef>
                <a:spcAft>
                  <a:spcPts val="0"/>
                </a:spcAft>
                <a:buClrTx/>
                <a:buSzTx/>
                <a:buFontTx/>
                <a:buNone/>
                <a:tabLst/>
                <a:defRPr/>
              </a:pPr>
              <a:r>
                <a:rPr kumimoji="1" lang="ja-JP" altLang="en-US" sz="105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Arial" panose="020B0604020202020204" pitchFamily="34" charset="0"/>
                </a:rPr>
                <a:t>　</a:t>
              </a:r>
              <a:endParaRPr kumimoji="1" lang="en-US" altLang="ja-JP" sz="105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Arial" panose="020B0604020202020204" pitchFamily="34" charset="0"/>
              </a:endParaRPr>
            </a:p>
            <a:p>
              <a:pPr marL="0" marR="0" lvl="0" indent="0" algn="ctr" defTabSz="914400" rtl="0" eaLnBrk="1" fontAlgn="auto" latinLnBrk="0" hangingPunct="1">
                <a:lnSpc>
                  <a:spcPct val="100000"/>
                </a:lnSpc>
                <a:spcBef>
                  <a:spcPct val="0"/>
                </a:spcBef>
                <a:spcAft>
                  <a:spcPts val="0"/>
                </a:spcAft>
                <a:buClrTx/>
                <a:buSzTx/>
                <a:buFontTx/>
                <a:buNone/>
                <a:tabLst/>
                <a:defRPr/>
              </a:pPr>
              <a:r>
                <a:rPr kumimoji="1" lang="ja-JP" altLang="en-US" sz="9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Arial" panose="020B0604020202020204" pitchFamily="34" charset="0"/>
                </a:rPr>
                <a:t>コスモスクエア複合一体開発</a:t>
              </a:r>
            </a:p>
          </p:txBody>
        </p:sp>
        <p:pic>
          <p:nvPicPr>
            <p:cNvPr id="625" name="図 624"/>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1305493" y="1995346"/>
              <a:ext cx="1800000" cy="1012021"/>
            </a:xfrm>
            <a:prstGeom prst="rect">
              <a:avLst/>
            </a:prstGeom>
            <a:ln>
              <a:noFill/>
            </a:ln>
            <a:effectLst>
              <a:softEdge rad="63500"/>
            </a:effectLst>
          </p:spPr>
        </p:pic>
      </p:grpSp>
      <p:sp>
        <p:nvSpPr>
          <p:cNvPr id="632" name="角丸四角形 25"/>
          <p:cNvSpPr>
            <a:spLocks noChangeArrowheads="1"/>
          </p:cNvSpPr>
          <p:nvPr/>
        </p:nvSpPr>
        <p:spPr bwMode="auto">
          <a:xfrm>
            <a:off x="8110582" y="2443206"/>
            <a:ext cx="2166314" cy="1592688"/>
          </a:xfrm>
          <a:prstGeom prst="roundRect">
            <a:avLst>
              <a:gd name="adj" fmla="val 0"/>
            </a:avLst>
          </a:prstGeom>
          <a:solidFill>
            <a:schemeClr val="bg1">
              <a:lumMod val="95000"/>
            </a:schemeClr>
          </a:solidFill>
          <a:ln w="25400" algn="ctr">
            <a:noFill/>
            <a:round/>
            <a:headEnd/>
            <a:tailEnd type="triangle" w="med" len="med"/>
          </a:ln>
          <a:effectLst>
            <a:outerShdw blurRad="50800" dist="38100" dir="2700000" algn="tl" rotWithShape="0">
              <a:prstClr val="black">
                <a:alpha val="40000"/>
              </a:prstClr>
            </a:outerShdw>
          </a:effectLst>
        </p:spPr>
        <p:txBody>
          <a:bodyPr lIns="36000" tIns="0" rIns="36000" bIns="0"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1" lang="en-US" altLang="ja-JP"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ct val="0"/>
              </a:spcBef>
              <a:spcAft>
                <a:spcPts val="0"/>
              </a:spcAft>
              <a:buClrTx/>
              <a:buSzTx/>
              <a:buFontTx/>
              <a:buNone/>
              <a:tabLst/>
              <a:defRPr/>
            </a:pPr>
            <a:endParaRPr kumimoji="1" lang="en-US" altLang="ja-JP"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ct val="0"/>
              </a:spcBef>
              <a:spcAft>
                <a:spcPts val="0"/>
              </a:spcAft>
              <a:buClrTx/>
              <a:buSzTx/>
              <a:buFontTx/>
              <a:buNone/>
              <a:tabLst/>
              <a:defRPr/>
            </a:pPr>
            <a:endParaRPr kumimoji="1" lang="en-US" altLang="ja-JP"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ct val="0"/>
              </a:spcBef>
              <a:spcAft>
                <a:spcPts val="0"/>
              </a:spcAft>
              <a:buClrTx/>
              <a:buSzTx/>
              <a:buFontTx/>
              <a:buNone/>
              <a:tabLst/>
              <a:defRPr/>
            </a:pPr>
            <a:endParaRPr kumimoji="1" lang="en-US" altLang="ja-JP"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ct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endParaRPr kumimoji="1" lang="en-US" altLang="ja-JP"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ct val="0"/>
              </a:spcBef>
              <a:spcAft>
                <a:spcPts val="0"/>
              </a:spcAft>
              <a:buClrTx/>
              <a:buSzTx/>
              <a:buFontTx/>
              <a:buNone/>
              <a:tabLst/>
              <a:defRPr/>
            </a:pPr>
            <a:endParaRPr kumimoji="1" lang="en-US" altLang="ja-JP" sz="8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ct val="0"/>
              </a:spcBef>
              <a:spcAft>
                <a:spcPts val="0"/>
              </a:spcAft>
              <a:buClrTx/>
              <a:buSzTx/>
              <a:buFontTx/>
              <a:buNone/>
              <a:tabLst/>
              <a:defRPr/>
            </a:pPr>
            <a:r>
              <a:rPr kumimoji="1" lang="ja-JP" altLang="en-US" sz="8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endParaRPr kumimoji="1" lang="en-US" altLang="ja-JP" sz="8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ct val="0"/>
              </a:spcBef>
              <a:spcAft>
                <a:spcPts val="0"/>
              </a:spcAft>
              <a:buClrTx/>
              <a:buSzTx/>
              <a:buFontTx/>
              <a:buNone/>
              <a:tabLst/>
              <a:defRPr/>
            </a:pPr>
            <a:r>
              <a:rPr kumimoji="1" lang="ja-JP" altLang="en-US" sz="10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1" lang="ja-JP" altLang="en-US" sz="8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独立行政法人</a:t>
            </a:r>
            <a:endParaRPr kumimoji="1" lang="en-US" altLang="ja-JP" sz="8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ct val="0"/>
              </a:spcBef>
              <a:spcAft>
                <a:spcPts val="0"/>
              </a:spcAft>
              <a:buClrTx/>
              <a:buSzTx/>
              <a:buFontTx/>
              <a:buNone/>
              <a:tabLst/>
              <a:defRPr/>
            </a:pPr>
            <a:r>
              <a:rPr kumimoji="1" lang="ja-JP" altLang="en-US" sz="8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製品評価技術基盤機構（</a:t>
            </a:r>
            <a:r>
              <a:rPr kumimoji="1" lang="en-US" altLang="ja-JP" sz="8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NITE</a:t>
            </a:r>
            <a:r>
              <a:rPr kumimoji="1" lang="ja-JP" altLang="en-US" sz="8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endParaRPr kumimoji="1" lang="en-US" altLang="ja-JP" sz="8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ct val="0"/>
              </a:spcBef>
              <a:spcAft>
                <a:spcPts val="0"/>
              </a:spcAft>
              <a:buClrTx/>
              <a:buSzTx/>
              <a:buFontTx/>
              <a:buNone/>
              <a:tabLst/>
              <a:defRPr/>
            </a:pPr>
            <a:r>
              <a:rPr kumimoji="1" lang="ja-JP" altLang="en-US" sz="8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1" lang="ja-JP" altLang="ja-JP" sz="8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蓄電池評価センター（</a:t>
            </a:r>
            <a:r>
              <a:rPr kumimoji="1" lang="en-US" altLang="ja-JP" sz="8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NLAB</a:t>
            </a:r>
            <a:r>
              <a:rPr kumimoji="1" lang="ja-JP" altLang="ja-JP" sz="9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endParaRPr kumimoji="1" lang="en-US" altLang="ja-JP" sz="9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ct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1" lang="ja-JP" altLang="en-US" sz="7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主用途 ： 研究施設（製品試験評価）</a:t>
            </a:r>
            <a:endParaRPr kumimoji="1" lang="en-US" altLang="ja-JP" sz="7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ct val="0"/>
              </a:spcBef>
              <a:spcAft>
                <a:spcPts val="0"/>
              </a:spcAft>
              <a:buClrTx/>
              <a:buSzTx/>
              <a:buFontTx/>
              <a:buNone/>
              <a:tabLst/>
              <a:defRPr/>
            </a:pPr>
            <a:r>
              <a:rPr kumimoji="1" lang="ja-JP" altLang="en-US" sz="7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完　成 ： </a:t>
            </a:r>
            <a:r>
              <a:rPr kumimoji="1" lang="en-US" altLang="ja-JP" sz="7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2016</a:t>
            </a:r>
            <a:r>
              <a:rPr kumimoji="1" lang="ja-JP" altLang="en-US" sz="7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年</a:t>
            </a:r>
            <a:r>
              <a:rPr kumimoji="1" lang="en-US" altLang="ja-JP" sz="7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4</a:t>
            </a:r>
            <a:r>
              <a:rPr kumimoji="1" lang="ja-JP" altLang="en-US" sz="7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月</a:t>
            </a:r>
            <a:endParaRPr kumimoji="1" lang="en-US" altLang="ja-JP" sz="7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pic>
        <p:nvPicPr>
          <p:cNvPr id="633" name="図 632"/>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8284556" y="2461514"/>
            <a:ext cx="1862116" cy="918537"/>
          </a:xfrm>
          <a:prstGeom prst="rect">
            <a:avLst/>
          </a:prstGeom>
          <a:effectLst>
            <a:softEdge rad="63500"/>
          </a:effectLst>
        </p:spPr>
      </p:pic>
      <p:cxnSp>
        <p:nvCxnSpPr>
          <p:cNvPr id="634" name="直線コネクタ 259"/>
          <p:cNvCxnSpPr>
            <a:cxnSpLocks noChangeShapeType="1"/>
            <a:endCxn id="629" idx="0"/>
          </p:cNvCxnSpPr>
          <p:nvPr/>
        </p:nvCxnSpPr>
        <p:spPr bwMode="auto">
          <a:xfrm flipH="1">
            <a:off x="4268482" y="4789748"/>
            <a:ext cx="1657734" cy="360917"/>
          </a:xfrm>
          <a:prstGeom prst="line">
            <a:avLst/>
          </a:prstGeom>
          <a:noFill/>
          <a:ln w="9525" algn="ctr">
            <a:solidFill>
              <a:schemeClr val="tx1"/>
            </a:solidFill>
            <a:round/>
            <a:headEnd/>
            <a:tailEnd/>
          </a:ln>
          <a:extLst>
            <a:ext uri="{909E8E84-426E-40DD-AFC4-6F175D3DCCD1}">
              <a14:hiddenFill xmlns:a14="http://schemas.microsoft.com/office/drawing/2010/main">
                <a:noFill/>
              </a14:hiddenFill>
            </a:ext>
          </a:extLst>
        </p:spPr>
      </p:cxnSp>
      <p:cxnSp>
        <p:nvCxnSpPr>
          <p:cNvPr id="635" name="直線コネクタ 259"/>
          <p:cNvCxnSpPr>
            <a:cxnSpLocks noChangeShapeType="1"/>
          </p:cNvCxnSpPr>
          <p:nvPr/>
        </p:nvCxnSpPr>
        <p:spPr bwMode="auto">
          <a:xfrm flipH="1">
            <a:off x="6511755" y="3073542"/>
            <a:ext cx="1598827" cy="551825"/>
          </a:xfrm>
          <a:prstGeom prst="line">
            <a:avLst/>
          </a:prstGeom>
          <a:noFill/>
          <a:ln w="9525" algn="ctr">
            <a:solidFill>
              <a:schemeClr val="tx1"/>
            </a:solidFill>
            <a:round/>
            <a:headEnd/>
            <a:tailEnd/>
          </a:ln>
          <a:extLst>
            <a:ext uri="{909E8E84-426E-40DD-AFC4-6F175D3DCCD1}">
              <a14:hiddenFill xmlns:a14="http://schemas.microsoft.com/office/drawing/2010/main">
                <a:noFill/>
              </a14:hiddenFill>
            </a:ext>
          </a:extLst>
        </p:spPr>
      </p:cxnSp>
      <p:sp>
        <p:nvSpPr>
          <p:cNvPr id="4" name="テキスト ボックス 3"/>
          <p:cNvSpPr txBox="1"/>
          <p:nvPr/>
        </p:nvSpPr>
        <p:spPr>
          <a:xfrm>
            <a:off x="3336704" y="6144997"/>
            <a:ext cx="1660842" cy="1692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5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出所：西尾レントオール㈱</a:t>
            </a:r>
            <a:r>
              <a:rPr kumimoji="1" lang="en-US" altLang="ja-JP" sz="5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HP</a:t>
            </a:r>
            <a:endParaRPr kumimoji="1" lang="ja-JP" altLang="en-US" sz="5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273" name="スライド番号プレースホルダー 3"/>
          <p:cNvSpPr>
            <a:spLocks noGrp="1"/>
          </p:cNvSpPr>
          <p:nvPr>
            <p:ph type="sldNum" sz="quarter" idx="12"/>
          </p:nvPr>
        </p:nvSpPr>
        <p:spPr>
          <a:xfrm>
            <a:off x="10134600" y="6476387"/>
            <a:ext cx="2057400" cy="365125"/>
          </a:xfrm>
        </p:spPr>
        <p:txBody>
          <a:bodyPr/>
          <a:lstStyle/>
          <a:p>
            <a:fld id="{138CA411-231B-42B9-AF63-97A64194AA60}" type="slidenum">
              <a:rPr lang="ja-JP" altLang="en-US" sz="1400" b="1" smtClean="0">
                <a:solidFill>
                  <a:schemeClr val="tx1"/>
                </a:solidFill>
                <a:latin typeface="ＭＳ Ｐゴシック" panose="020B0600070205080204" pitchFamily="50" charset="-128"/>
                <a:ea typeface="ＭＳ Ｐゴシック" panose="020B0600070205080204" pitchFamily="50" charset="-128"/>
              </a:rPr>
              <a:pPr/>
              <a:t>70</a:t>
            </a:fld>
            <a:endParaRPr lang="ja-JP" altLang="en-US" sz="1400" b="1" dirty="0">
              <a:solidFill>
                <a:schemeClr val="tx1"/>
              </a:solidFill>
              <a:latin typeface="ＭＳ Ｐゴシック" panose="020B0600070205080204" pitchFamily="50" charset="-128"/>
              <a:ea typeface="ＭＳ Ｐゴシック" panose="020B0600070205080204" pitchFamily="50" charset="-128"/>
            </a:endParaRPr>
          </a:p>
        </p:txBody>
      </p:sp>
    </p:spTree>
    <p:extLst>
      <p:ext uri="{BB962C8B-B14F-4D97-AF65-F5344CB8AC3E}">
        <p14:creationId xmlns:p14="http://schemas.microsoft.com/office/powerpoint/2010/main" val="229886299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角丸四角形 7"/>
          <p:cNvSpPr/>
          <p:nvPr/>
        </p:nvSpPr>
        <p:spPr>
          <a:xfrm>
            <a:off x="1244600" y="558800"/>
            <a:ext cx="9652000" cy="6057900"/>
          </a:xfrm>
          <a:prstGeom prst="roundRect">
            <a:avLst>
              <a:gd name="adj" fmla="val 3669"/>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6" name="Rectangle 2"/>
          <p:cNvSpPr txBox="1">
            <a:spLocks noChangeArrowheads="1"/>
          </p:cNvSpPr>
          <p:nvPr/>
        </p:nvSpPr>
        <p:spPr bwMode="auto">
          <a:xfrm>
            <a:off x="1143000" y="29"/>
            <a:ext cx="9906000" cy="408111"/>
          </a:xfrm>
          <a:prstGeom prst="rect">
            <a:avLst/>
          </a:prstGeom>
          <a:gradFill rotWithShape="1">
            <a:gsLst>
              <a:gs pos="0">
                <a:srgbClr val="000066"/>
              </a:gs>
              <a:gs pos="50000">
                <a:srgbClr val="0000FF"/>
              </a:gs>
              <a:gs pos="100000">
                <a:srgbClr val="000066"/>
              </a:gs>
            </a:gsLst>
            <a:lin ang="5400000" scaled="1"/>
          </a:gradFill>
          <a:ln w="9525">
            <a:noFill/>
            <a:miter lim="800000"/>
            <a:headEnd/>
            <a:tailEnd/>
          </a:ln>
        </p:spPr>
        <p:txBody>
          <a:bodyPr vert="horz" wrap="square" lIns="91428" tIns="45714" rIns="91428" bIns="45714" numCol="1" anchor="ctr"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rPr>
              <a:t>８</a:t>
            </a:r>
            <a:r>
              <a:rPr kumimoji="1" lang="ja-JP" altLang="en-US" sz="2000" b="1" i="0" u="none" strike="noStrike" kern="1200" cap="none" spc="0" normalizeH="0" baseline="0" noProof="0" dirty="0" smtClean="0">
                <a:ln>
                  <a:noFill/>
                </a:ln>
                <a:solidFill>
                  <a:prstClr val="white"/>
                </a:solidFill>
                <a:effectLst/>
                <a:uLnTx/>
                <a:uFillTx/>
                <a:latin typeface="ＭＳ ゴシック" pitchFamily="49" charset="-128"/>
                <a:ea typeface="ＭＳ ゴシック" pitchFamily="49" charset="-128"/>
                <a:cs typeface="+mn-cs"/>
              </a:rPr>
              <a:t>．</a:t>
            </a:r>
            <a:r>
              <a:rPr kumimoji="1" lang="ja-JP" altLang="en-US" sz="20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rPr>
              <a:t>天王寺公園</a:t>
            </a:r>
            <a:r>
              <a:rPr kumimoji="1" lang="en-US" altLang="ja-JP" sz="20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rPr>
              <a:t>【</a:t>
            </a:r>
            <a:r>
              <a:rPr kumimoji="1" lang="ja-JP" altLang="en-US" sz="20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rPr>
              <a:t>総論</a:t>
            </a:r>
            <a:r>
              <a:rPr kumimoji="1" lang="en-US" altLang="ja-JP" sz="20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rPr>
              <a:t>】</a:t>
            </a:r>
          </a:p>
        </p:txBody>
      </p:sp>
      <p:sp>
        <p:nvSpPr>
          <p:cNvPr id="7" name="テキスト ボックス 6"/>
          <p:cNvSpPr txBox="1"/>
          <p:nvPr/>
        </p:nvSpPr>
        <p:spPr>
          <a:xfrm>
            <a:off x="1343472" y="620689"/>
            <a:ext cx="9505056" cy="5886051"/>
          </a:xfrm>
          <a:prstGeom prst="rect">
            <a:avLst/>
          </a:prstGeom>
          <a:noFill/>
        </p:spPr>
        <p:txBody>
          <a:bodyPr wrap="square" lIns="68406" tIns="34203" rIns="68406" bIns="34203" rtlCol="0">
            <a:spAutoFit/>
          </a:bodyPr>
          <a:lstStyle/>
          <a:p>
            <a:pPr marL="0" marR="0" lvl="0" indent="0" algn="l" defTabSz="914400" rtl="0" eaLnBrk="1" fontAlgn="auto" latinLnBrk="0" hangingPunct="1">
              <a:lnSpc>
                <a:spcPct val="100000"/>
              </a:lnSpc>
              <a:spcBef>
                <a:spcPts val="600"/>
              </a:spcBef>
              <a:spcAft>
                <a:spcPts val="0"/>
              </a:spcAft>
              <a:buClrTx/>
              <a:buSzTx/>
              <a:buFontTx/>
              <a:buNone/>
              <a:tabLst/>
              <a:defRPr/>
            </a:pPr>
            <a:r>
              <a:rPr kumimoji="1" lang="ja-JP" altLang="en-US" sz="1600" b="1"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１　エリア</a:t>
            </a:r>
            <a:r>
              <a:rPr kumimoji="1" lang="ja-JP" altLang="en-US" sz="1600" b="1"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の状況</a:t>
            </a:r>
            <a:endParaRPr kumimoji="1" lang="en-US" altLang="ja-JP" sz="1600" b="1"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60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　・大阪の南の玄関口という都心に位置しながら、貴重な歴史文化遺産（歴史と文化と自然）を有する上町台地の南にも位置し、動物園・美術館・名勝慶沢園・「大阪冬の陣・夏の陣」の歴史の舞台として知られる茶臼山等の多様な施設構成の公園。</a:t>
            </a:r>
          </a:p>
          <a:p>
            <a:pPr marL="180000" marR="0" lvl="0" indent="-180000" algn="l" defTabSz="914400" rtl="0" eaLnBrk="1" fontAlgn="auto" latinLnBrk="0" hangingPunct="1">
              <a:lnSpc>
                <a:spcPct val="100000"/>
              </a:lnSpc>
              <a:spcBef>
                <a:spcPts val="60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　・周辺では、あべのハルカスなどの民間開発によるまちの再生が進み、注目度の高いエリア</a:t>
            </a:r>
            <a:r>
              <a:rPr kumimoji="1" lang="ja-JP" altLang="en-US" sz="1400" b="0" i="0" u="none" strike="noStrike" kern="1200" cap="none" spc="0" normalizeH="0" baseline="0" noProof="0" dirty="0" smtClean="0">
                <a:ln>
                  <a:noFill/>
                </a:ln>
                <a:solidFill>
                  <a:prstClr val="black"/>
                </a:solidFill>
                <a:effectLst/>
                <a:uLnTx/>
                <a:uFillTx/>
                <a:latin typeface="ＭＳ Ｐ明朝" pitchFamily="18" charset="-128"/>
                <a:ea typeface="ＭＳ Ｐ明朝" pitchFamily="18" charset="-128"/>
                <a:cs typeface="+mn-cs"/>
              </a:rPr>
              <a:t>。</a:t>
            </a:r>
            <a:endParaRPr kumimoji="1" lang="en-US" altLang="ja-JP" sz="1400" b="0" i="0" u="none" strike="noStrike" kern="1200" cap="none" spc="0" normalizeH="0" baseline="0" noProof="0" dirty="0" smtClean="0">
              <a:ln>
                <a:noFill/>
              </a:ln>
              <a:solidFill>
                <a:prstClr val="black"/>
              </a:solidFill>
              <a:effectLst/>
              <a:uLnTx/>
              <a:uFillTx/>
              <a:latin typeface="ＭＳ Ｐ明朝" pitchFamily="18" charset="-128"/>
              <a:ea typeface="ＭＳ Ｐ明朝" pitchFamily="18" charset="-128"/>
              <a:cs typeface="+mn-cs"/>
            </a:endParaRPr>
          </a:p>
          <a:p>
            <a:pPr marL="0" marR="0" lvl="0" indent="0" algn="l" defTabSz="914400" rtl="0" eaLnBrk="1" fontAlgn="auto" latinLnBrk="0" hangingPunct="1">
              <a:lnSpc>
                <a:spcPct val="100000"/>
              </a:lnSpc>
              <a:spcBef>
                <a:spcPts val="1200"/>
              </a:spcBef>
              <a:spcAft>
                <a:spcPts val="0"/>
              </a:spcAft>
              <a:buClrTx/>
              <a:buSzTx/>
              <a:buFontTx/>
              <a:buNone/>
              <a:tabLst/>
              <a:defRPr/>
            </a:pPr>
            <a:r>
              <a:rPr kumimoji="1" lang="ja-JP" altLang="en-US" sz="1600" b="1"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２</a:t>
            </a:r>
            <a:r>
              <a:rPr kumimoji="1" lang="ja-JP" altLang="en-US" sz="1600" b="1"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エリアの課題</a:t>
            </a:r>
          </a:p>
          <a:p>
            <a:pPr marL="180000" marR="0" lvl="0" indent="-180000" algn="l" defTabSz="914400" rtl="0" eaLnBrk="1" fontAlgn="auto" latinLnBrk="0" hangingPunct="1">
              <a:lnSpc>
                <a:spcPct val="100000"/>
              </a:lnSpc>
              <a:spcBef>
                <a:spcPts val="60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　・上町台地に固有の「歴史・文化・自然」を有するポテンシャル、都心型という立地上の優位性、及び園内施設の多様性という強みを活かせておらず、魅力を発信する役割を果たせていない。</a:t>
            </a:r>
          </a:p>
          <a:p>
            <a:pPr marL="180000" marR="0" lvl="0" indent="-180000" algn="l" defTabSz="914400" rtl="0" eaLnBrk="1" fontAlgn="auto" latinLnBrk="0" hangingPunct="1">
              <a:lnSpc>
                <a:spcPct val="100000"/>
              </a:lnSpc>
              <a:spcBef>
                <a:spcPts val="60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　・施設の老朽化が深刻でサービス機能やおもてなし力が不足している</a:t>
            </a:r>
            <a:r>
              <a:rPr kumimoji="1" lang="ja-JP" altLang="en-US" sz="1400" b="0" i="0" u="none" strike="noStrike" kern="1200" cap="none" spc="0" normalizeH="0" baseline="0" noProof="0" dirty="0" smtClean="0">
                <a:ln>
                  <a:noFill/>
                </a:ln>
                <a:solidFill>
                  <a:prstClr val="black"/>
                </a:solidFill>
                <a:effectLst/>
                <a:uLnTx/>
                <a:uFillTx/>
                <a:latin typeface="ＭＳ Ｐ明朝" pitchFamily="18" charset="-128"/>
                <a:ea typeface="ＭＳ Ｐ明朝" pitchFamily="18" charset="-128"/>
                <a:cs typeface="+mn-cs"/>
              </a:rPr>
              <a:t>。</a:t>
            </a:r>
            <a:endParaRPr kumimoji="1" lang="en-US" altLang="ja-JP" sz="1400" b="0" i="0" u="none" strike="noStrike" kern="1200" cap="none" spc="0" normalizeH="0" baseline="0" noProof="0" dirty="0" smtClean="0">
              <a:ln>
                <a:noFill/>
              </a:ln>
              <a:solidFill>
                <a:prstClr val="black"/>
              </a:solidFill>
              <a:effectLst/>
              <a:uLnTx/>
              <a:uFillTx/>
              <a:latin typeface="ＭＳ Ｐ明朝" pitchFamily="18" charset="-128"/>
              <a:ea typeface="ＭＳ Ｐ明朝" pitchFamily="18" charset="-128"/>
              <a:cs typeface="+mn-cs"/>
            </a:endParaRPr>
          </a:p>
          <a:p>
            <a:pPr marL="0" marR="0" lvl="0" indent="0" algn="l" defTabSz="914400" rtl="0" eaLnBrk="1" fontAlgn="auto" latinLnBrk="0" hangingPunct="1">
              <a:lnSpc>
                <a:spcPct val="100000"/>
              </a:lnSpc>
              <a:spcBef>
                <a:spcPts val="1200"/>
              </a:spcBef>
              <a:spcAft>
                <a:spcPts val="0"/>
              </a:spcAft>
              <a:buClrTx/>
              <a:buSzTx/>
              <a:buFontTx/>
              <a:buNone/>
              <a:tabLst/>
              <a:defRPr/>
            </a:pPr>
            <a:r>
              <a:rPr kumimoji="1" lang="ja-JP" altLang="en-US" sz="1600" b="1"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３　取組内容、近年の動向</a:t>
            </a:r>
            <a:endParaRPr kumimoji="1" lang="en-US" altLang="ja-JP" sz="1600" b="1"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120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　・上町台地に固有の「歴史・文化・自然」を掘り起こし、公園を拠点として市民へ発信する。</a:t>
            </a:r>
          </a:p>
          <a:p>
            <a:pPr marL="180000" marR="0" lvl="0" indent="-180000" algn="l" defTabSz="914400" rtl="0" eaLnBrk="1" fontAlgn="auto" latinLnBrk="0" hangingPunct="1">
              <a:lnSpc>
                <a:spcPct val="100000"/>
              </a:lnSpc>
              <a:spcBef>
                <a:spcPts val="60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　・民間活力の導入により、新たな飲食施設等の設置やソフト事業（イベント・プロモーション）を展開し、新たな都市魅力を創出し集客力の向上をめざす。</a:t>
            </a:r>
            <a:endParaRPr kumimoji="1" lang="en-US" altLang="ja-JP" sz="14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180000" marR="0" lvl="0" indent="-180000" algn="l" defTabSz="914400" rtl="0" eaLnBrk="1" fontAlgn="auto" latinLnBrk="0" hangingPunct="1">
              <a:lnSpc>
                <a:spcPct val="100000"/>
              </a:lnSpc>
              <a:spcBef>
                <a:spcPts val="60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　・公園の無料化により、地域に開かれた公園をめざす。</a:t>
            </a:r>
            <a:endParaRPr kumimoji="1" lang="en-US" altLang="ja-JP" sz="14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180000" marR="0" lvl="0" indent="-180000" algn="l" defTabSz="914400" rtl="0" eaLnBrk="1" fontAlgn="auto" latinLnBrk="0" hangingPunct="1">
              <a:lnSpc>
                <a:spcPct val="100000"/>
              </a:lnSpc>
              <a:spcBef>
                <a:spcPts val="60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　・公園の一体的なマネジメントを実施し、公園全体を見通しての最適な企画や高付加価値サービスを提供する。</a:t>
            </a:r>
            <a:endParaRPr kumimoji="1" lang="en-US" altLang="ja-JP" sz="14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180000" marR="0" lvl="0" indent="-18000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　　　（例）美術館と慶沢園との一体的な活用を</a:t>
            </a:r>
            <a:r>
              <a:rPr kumimoji="1" lang="ja-JP" altLang="en-US" sz="1400" b="0" i="0" u="none" strike="noStrike" kern="1200" cap="none" spc="0" normalizeH="0" baseline="0" noProof="0" dirty="0" smtClean="0">
                <a:ln>
                  <a:noFill/>
                </a:ln>
                <a:solidFill>
                  <a:prstClr val="black"/>
                </a:solidFill>
                <a:effectLst/>
                <a:uLnTx/>
                <a:uFillTx/>
                <a:latin typeface="ＭＳ Ｐ明朝" pitchFamily="18" charset="-128"/>
                <a:ea typeface="ＭＳ Ｐ明朝" pitchFamily="18" charset="-128"/>
                <a:cs typeface="+mn-cs"/>
              </a:rPr>
              <a:t>検討中</a:t>
            </a:r>
            <a:endParaRPr kumimoji="1" lang="en-US" altLang="ja-JP" sz="1400" b="0" i="0" u="none" strike="noStrike" kern="1200" cap="none" spc="0" normalizeH="0" baseline="0" noProof="0" dirty="0" smtClean="0">
              <a:ln>
                <a:noFill/>
              </a:ln>
              <a:solidFill>
                <a:prstClr val="black"/>
              </a:solidFill>
              <a:effectLst/>
              <a:uLnTx/>
              <a:uFillTx/>
              <a:latin typeface="ＭＳ Ｐ明朝" pitchFamily="18" charset="-128"/>
              <a:ea typeface="ＭＳ Ｐ明朝" pitchFamily="18" charset="-128"/>
              <a:cs typeface="+mn-cs"/>
            </a:endParaRPr>
          </a:p>
          <a:p>
            <a:pPr marL="180000" marR="0" lvl="0" indent="-18000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　・施設補修・改修やサービス力の向上など、徹底した改善を実践するとともに、大規模改修・施設整備も実施する</a:t>
            </a:r>
            <a:r>
              <a:rPr kumimoji="1" lang="ja-JP" altLang="en-US" sz="1400" b="0" i="0" u="none" strike="noStrike" kern="1200" cap="none" spc="0" normalizeH="0" baseline="0" noProof="0" dirty="0" smtClean="0">
                <a:ln>
                  <a:noFill/>
                </a:ln>
                <a:solidFill>
                  <a:prstClr val="black"/>
                </a:solidFill>
                <a:effectLst/>
                <a:uLnTx/>
                <a:uFillTx/>
                <a:latin typeface="ＭＳ Ｐ明朝" pitchFamily="18" charset="-128"/>
                <a:ea typeface="ＭＳ Ｐ明朝" pitchFamily="18" charset="-128"/>
                <a:cs typeface="+mn-cs"/>
              </a:rPr>
              <a:t>。</a:t>
            </a:r>
            <a:endParaRPr kumimoji="1" lang="en-US" altLang="ja-JP" sz="1400" b="0" i="0" u="none" strike="noStrike" kern="1200" cap="none" spc="0" normalizeH="0" baseline="0" noProof="0" dirty="0" smtClean="0">
              <a:ln>
                <a:noFill/>
              </a:ln>
              <a:solidFill>
                <a:prstClr val="black"/>
              </a:solidFill>
              <a:effectLst/>
              <a:uLnTx/>
              <a:uFillTx/>
              <a:latin typeface="ＭＳ Ｐ明朝" pitchFamily="18" charset="-128"/>
              <a:ea typeface="ＭＳ Ｐ明朝" pitchFamily="18" charset="-128"/>
              <a:cs typeface="+mn-cs"/>
            </a:endParaRPr>
          </a:p>
          <a:p>
            <a:pPr marL="0" marR="0" lvl="0" indent="0" algn="l" defTabSz="914400" rtl="0" eaLnBrk="1" fontAlgn="auto" latinLnBrk="0" hangingPunct="1">
              <a:lnSpc>
                <a:spcPct val="100000"/>
              </a:lnSpc>
              <a:spcBef>
                <a:spcPts val="1200"/>
              </a:spcBef>
              <a:spcAft>
                <a:spcPts val="0"/>
              </a:spcAft>
              <a:buClrTx/>
              <a:buSzTx/>
              <a:buFontTx/>
              <a:buNone/>
              <a:tabLst/>
              <a:defRPr/>
            </a:pPr>
            <a:r>
              <a:rPr kumimoji="1" lang="ja-JP" altLang="en-US" sz="1600" b="1"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４　将来像</a:t>
            </a:r>
          </a:p>
          <a:p>
            <a:pPr marL="180000" marR="0" lvl="0" indent="-180000" algn="l" defTabSz="914400" rtl="0" eaLnBrk="1" fontAlgn="auto" latinLnBrk="0" hangingPunct="1">
              <a:lnSpc>
                <a:spcPct val="100000"/>
              </a:lnSpc>
              <a:spcBef>
                <a:spcPts val="60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　・</a:t>
            </a:r>
            <a:r>
              <a:rPr kumimoji="1" lang="ja-JP" altLang="en-US" sz="14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eiryo UI" pitchFamily="50" charset="-128"/>
              </a:rPr>
              <a:t>歴史と文化と自然が一体となった公園として「天王寺・阿倍野地区」「上町台地」のブランド力を発信する中心施設に</a:t>
            </a:r>
            <a:r>
              <a:rPr kumimoji="1" lang="ja-JP" altLang="en-US" sz="14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a:t>
            </a:r>
          </a:p>
          <a:p>
            <a:pPr marL="180000" marR="0" lvl="0" indent="-180000" algn="l" defTabSz="914400" rtl="0" eaLnBrk="1" fontAlgn="auto" latinLnBrk="0" hangingPunct="1">
              <a:lnSpc>
                <a:spcPct val="100000"/>
              </a:lnSpc>
              <a:spcBef>
                <a:spcPts val="60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ＭＳ Ｐ明朝" pitchFamily="18" charset="-128"/>
                <a:ea typeface="ＭＳ Ｐ明朝" pitchFamily="18" charset="-128"/>
                <a:cs typeface="+mn-cs"/>
              </a:rPr>
              <a:t>・</a:t>
            </a:r>
            <a:r>
              <a:rPr kumimoji="1" lang="ja-JP" altLang="en-US" sz="14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eiryo UI" pitchFamily="50" charset="-128"/>
              </a:rPr>
              <a:t>地域とともに新たな魅力を創出し発信し続ける公共空間として、立地特性も活かして、市民の憩いの場としてだけでなく、新たな交流の場、賑わいの場として地域全体の活性化に貢献する。</a:t>
            </a:r>
            <a:endParaRPr kumimoji="1" lang="en-US" altLang="ja-JP" sz="1400" b="0" i="0" u="none" strike="sng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p:txBody>
      </p:sp>
      <p:sp>
        <p:nvSpPr>
          <p:cNvPr id="5" name="スライド番号プレースホルダー 3"/>
          <p:cNvSpPr>
            <a:spLocks noGrp="1"/>
          </p:cNvSpPr>
          <p:nvPr>
            <p:ph type="sldNum" sz="quarter" idx="12"/>
          </p:nvPr>
        </p:nvSpPr>
        <p:spPr>
          <a:xfrm>
            <a:off x="10134600" y="6476387"/>
            <a:ext cx="2057400" cy="365125"/>
          </a:xfrm>
        </p:spPr>
        <p:txBody>
          <a:bodyPr/>
          <a:lstStyle/>
          <a:p>
            <a:fld id="{138CA411-231B-42B9-AF63-97A64194AA60}" type="slidenum">
              <a:rPr lang="ja-JP" altLang="en-US" sz="1400" b="1" smtClean="0">
                <a:solidFill>
                  <a:schemeClr val="tx1"/>
                </a:solidFill>
                <a:latin typeface="ＭＳ Ｐゴシック" panose="020B0600070205080204" pitchFamily="50" charset="-128"/>
                <a:ea typeface="ＭＳ Ｐゴシック" panose="020B0600070205080204" pitchFamily="50" charset="-128"/>
              </a:rPr>
              <a:pPr/>
              <a:t>71</a:t>
            </a:fld>
            <a:endParaRPr lang="ja-JP" altLang="en-US" sz="1400" b="1" dirty="0">
              <a:solidFill>
                <a:schemeClr val="tx1"/>
              </a:solidFill>
              <a:latin typeface="ＭＳ Ｐゴシック" panose="020B0600070205080204" pitchFamily="50" charset="-128"/>
              <a:ea typeface="ＭＳ Ｐゴシック" panose="020B0600070205080204" pitchFamily="50" charset="-128"/>
            </a:endParaRPr>
          </a:p>
        </p:txBody>
      </p:sp>
    </p:spTree>
    <p:extLst>
      <p:ext uri="{BB962C8B-B14F-4D97-AF65-F5344CB8AC3E}">
        <p14:creationId xmlns:p14="http://schemas.microsoft.com/office/powerpoint/2010/main" val="158706540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表 1"/>
          <p:cNvGraphicFramePr>
            <a:graphicFrameLocks noGrp="1"/>
          </p:cNvGraphicFramePr>
          <p:nvPr>
            <p:extLst>
              <p:ext uri="{D42A27DB-BD31-4B8C-83A1-F6EECF244321}">
                <p14:modId xmlns:p14="http://schemas.microsoft.com/office/powerpoint/2010/main" val="1979619879"/>
              </p:ext>
            </p:extLst>
          </p:nvPr>
        </p:nvGraphicFramePr>
        <p:xfrm>
          <a:off x="1326403" y="926611"/>
          <a:ext cx="10080000" cy="5399999"/>
        </p:xfrm>
        <a:graphic>
          <a:graphicData uri="http://schemas.openxmlformats.org/drawingml/2006/table">
            <a:tbl>
              <a:tblPr firstRow="1" bandRow="1">
                <a:tableStyleId>{5940675A-B579-460E-94D1-54222C63F5DA}</a:tableStyleId>
              </a:tblPr>
              <a:tblGrid>
                <a:gridCol w="720000">
                  <a:extLst>
                    <a:ext uri="{9D8B030D-6E8A-4147-A177-3AD203B41FA5}">
                      <a16:colId xmlns:a16="http://schemas.microsoft.com/office/drawing/2014/main" val="20000"/>
                    </a:ext>
                  </a:extLst>
                </a:gridCol>
                <a:gridCol w="936000">
                  <a:extLst>
                    <a:ext uri="{9D8B030D-6E8A-4147-A177-3AD203B41FA5}">
                      <a16:colId xmlns:a16="http://schemas.microsoft.com/office/drawing/2014/main" val="20001"/>
                    </a:ext>
                  </a:extLst>
                </a:gridCol>
                <a:gridCol w="468000">
                  <a:extLst>
                    <a:ext uri="{9D8B030D-6E8A-4147-A177-3AD203B41FA5}">
                      <a16:colId xmlns:a16="http://schemas.microsoft.com/office/drawing/2014/main" val="20002"/>
                    </a:ext>
                  </a:extLst>
                </a:gridCol>
                <a:gridCol w="468000">
                  <a:extLst>
                    <a:ext uri="{9D8B030D-6E8A-4147-A177-3AD203B41FA5}">
                      <a16:colId xmlns:a16="http://schemas.microsoft.com/office/drawing/2014/main" val="20003"/>
                    </a:ext>
                  </a:extLst>
                </a:gridCol>
                <a:gridCol w="468000">
                  <a:extLst>
                    <a:ext uri="{9D8B030D-6E8A-4147-A177-3AD203B41FA5}">
                      <a16:colId xmlns:a16="http://schemas.microsoft.com/office/drawing/2014/main" val="20004"/>
                    </a:ext>
                  </a:extLst>
                </a:gridCol>
                <a:gridCol w="468000">
                  <a:extLst>
                    <a:ext uri="{9D8B030D-6E8A-4147-A177-3AD203B41FA5}">
                      <a16:colId xmlns:a16="http://schemas.microsoft.com/office/drawing/2014/main" val="20005"/>
                    </a:ext>
                  </a:extLst>
                </a:gridCol>
                <a:gridCol w="468000">
                  <a:extLst>
                    <a:ext uri="{9D8B030D-6E8A-4147-A177-3AD203B41FA5}">
                      <a16:colId xmlns:a16="http://schemas.microsoft.com/office/drawing/2014/main" val="20006"/>
                    </a:ext>
                  </a:extLst>
                </a:gridCol>
                <a:gridCol w="468000">
                  <a:extLst>
                    <a:ext uri="{9D8B030D-6E8A-4147-A177-3AD203B41FA5}">
                      <a16:colId xmlns:a16="http://schemas.microsoft.com/office/drawing/2014/main" val="20007"/>
                    </a:ext>
                  </a:extLst>
                </a:gridCol>
                <a:gridCol w="468000">
                  <a:extLst>
                    <a:ext uri="{9D8B030D-6E8A-4147-A177-3AD203B41FA5}">
                      <a16:colId xmlns:a16="http://schemas.microsoft.com/office/drawing/2014/main" val="20008"/>
                    </a:ext>
                  </a:extLst>
                </a:gridCol>
                <a:gridCol w="468000">
                  <a:extLst>
                    <a:ext uri="{9D8B030D-6E8A-4147-A177-3AD203B41FA5}">
                      <a16:colId xmlns:a16="http://schemas.microsoft.com/office/drawing/2014/main" val="20009"/>
                    </a:ext>
                  </a:extLst>
                </a:gridCol>
                <a:gridCol w="468000">
                  <a:extLst>
                    <a:ext uri="{9D8B030D-6E8A-4147-A177-3AD203B41FA5}">
                      <a16:colId xmlns:a16="http://schemas.microsoft.com/office/drawing/2014/main" val="20010"/>
                    </a:ext>
                  </a:extLst>
                </a:gridCol>
                <a:gridCol w="468000">
                  <a:extLst>
                    <a:ext uri="{9D8B030D-6E8A-4147-A177-3AD203B41FA5}">
                      <a16:colId xmlns:a16="http://schemas.microsoft.com/office/drawing/2014/main" val="20011"/>
                    </a:ext>
                  </a:extLst>
                </a:gridCol>
                <a:gridCol w="468000">
                  <a:extLst>
                    <a:ext uri="{9D8B030D-6E8A-4147-A177-3AD203B41FA5}">
                      <a16:colId xmlns:a16="http://schemas.microsoft.com/office/drawing/2014/main" val="20012"/>
                    </a:ext>
                  </a:extLst>
                </a:gridCol>
                <a:gridCol w="468000">
                  <a:extLst>
                    <a:ext uri="{9D8B030D-6E8A-4147-A177-3AD203B41FA5}">
                      <a16:colId xmlns:a16="http://schemas.microsoft.com/office/drawing/2014/main" val="20013"/>
                    </a:ext>
                  </a:extLst>
                </a:gridCol>
                <a:gridCol w="468000">
                  <a:extLst>
                    <a:ext uri="{9D8B030D-6E8A-4147-A177-3AD203B41FA5}">
                      <a16:colId xmlns:a16="http://schemas.microsoft.com/office/drawing/2014/main" val="20014"/>
                    </a:ext>
                  </a:extLst>
                </a:gridCol>
                <a:gridCol w="468000">
                  <a:extLst>
                    <a:ext uri="{9D8B030D-6E8A-4147-A177-3AD203B41FA5}">
                      <a16:colId xmlns:a16="http://schemas.microsoft.com/office/drawing/2014/main" val="4142557603"/>
                    </a:ext>
                  </a:extLst>
                </a:gridCol>
                <a:gridCol w="510142">
                  <a:extLst>
                    <a:ext uri="{9D8B030D-6E8A-4147-A177-3AD203B41FA5}">
                      <a16:colId xmlns:a16="http://schemas.microsoft.com/office/drawing/2014/main" val="2667021708"/>
                    </a:ext>
                  </a:extLst>
                </a:gridCol>
                <a:gridCol w="471055">
                  <a:extLst>
                    <a:ext uri="{9D8B030D-6E8A-4147-A177-3AD203B41FA5}">
                      <a16:colId xmlns:a16="http://schemas.microsoft.com/office/drawing/2014/main" val="2403313686"/>
                    </a:ext>
                  </a:extLst>
                </a:gridCol>
                <a:gridCol w="484909">
                  <a:extLst>
                    <a:ext uri="{9D8B030D-6E8A-4147-A177-3AD203B41FA5}">
                      <a16:colId xmlns:a16="http://schemas.microsoft.com/office/drawing/2014/main" val="905749069"/>
                    </a:ext>
                  </a:extLst>
                </a:gridCol>
                <a:gridCol w="405894">
                  <a:extLst>
                    <a:ext uri="{9D8B030D-6E8A-4147-A177-3AD203B41FA5}">
                      <a16:colId xmlns:a16="http://schemas.microsoft.com/office/drawing/2014/main" val="1726445443"/>
                    </a:ext>
                  </a:extLst>
                </a:gridCol>
              </a:tblGrid>
              <a:tr h="489057">
                <a:tc>
                  <a:txBody>
                    <a:bodyPr/>
                    <a:lstStyle/>
                    <a:p>
                      <a:pPr algn="r"/>
                      <a:r>
                        <a:rPr kumimoji="1" lang="ja-JP" altLang="en-US" sz="1100" dirty="0" smtClean="0"/>
                        <a:t>年度</a:t>
                      </a:r>
                      <a:endParaRPr kumimoji="1" lang="ja-JP" altLang="en-US" sz="1100" dirty="0"/>
                    </a:p>
                  </a:txBody>
                  <a:tcPr anchor="ctr"/>
                </a:tc>
                <a:tc>
                  <a:txBody>
                    <a:bodyPr/>
                    <a:lstStyle/>
                    <a:p>
                      <a:r>
                        <a:rPr kumimoji="1" lang="en-US" altLang="ja-JP" sz="1100" dirty="0" smtClean="0"/>
                        <a:t>2008</a:t>
                      </a:r>
                      <a:r>
                        <a:rPr kumimoji="1" lang="ja-JP" altLang="en-US" sz="1100" dirty="0" smtClean="0"/>
                        <a:t>～</a:t>
                      </a:r>
                      <a:r>
                        <a:rPr kumimoji="1" lang="en-US" altLang="ja-JP" sz="1100" dirty="0" smtClean="0"/>
                        <a:t>2012</a:t>
                      </a:r>
                    </a:p>
                    <a:p>
                      <a:r>
                        <a:rPr kumimoji="1" lang="ja-JP" altLang="en-US" sz="1100" dirty="0" smtClean="0"/>
                        <a:t> </a:t>
                      </a:r>
                      <a:r>
                        <a:rPr kumimoji="1" lang="en-US" altLang="ja-JP" sz="1100" dirty="0" smtClean="0"/>
                        <a:t>(H20</a:t>
                      </a:r>
                      <a:r>
                        <a:rPr kumimoji="1" lang="ja-JP" altLang="en-US" sz="1100" dirty="0" smtClean="0"/>
                        <a:t>～</a:t>
                      </a:r>
                      <a:r>
                        <a:rPr kumimoji="1" lang="en-US" altLang="ja-JP" sz="1100" dirty="0" smtClean="0"/>
                        <a:t>H24)</a:t>
                      </a:r>
                      <a:endParaRPr kumimoji="1" lang="ja-JP" altLang="en-US" sz="1100" dirty="0"/>
                    </a:p>
                  </a:txBody>
                  <a:tcPr anchor="ctr"/>
                </a:tc>
                <a:tc>
                  <a:txBody>
                    <a:bodyPr/>
                    <a:lstStyle/>
                    <a:p>
                      <a:r>
                        <a:rPr kumimoji="1" lang="en-US" altLang="ja-JP" sz="1100" dirty="0" smtClean="0"/>
                        <a:t>2013</a:t>
                      </a:r>
                    </a:p>
                    <a:p>
                      <a:r>
                        <a:rPr kumimoji="1" lang="en-US" altLang="ja-JP" sz="1100" dirty="0" smtClean="0"/>
                        <a:t>(H25)</a:t>
                      </a:r>
                      <a:endParaRPr kumimoji="1" lang="ja-JP" altLang="en-US" sz="1100" dirty="0"/>
                    </a:p>
                  </a:txBody>
                  <a:tcPr marL="45720" marR="45720" anchor="ctr"/>
                </a:tc>
                <a:tc>
                  <a:txBody>
                    <a:bodyPr/>
                    <a:lstStyle/>
                    <a:p>
                      <a:pPr algn="ctr"/>
                      <a:r>
                        <a:rPr kumimoji="1" lang="en-US" altLang="ja-JP" sz="1000" dirty="0" smtClean="0"/>
                        <a:t>2014</a:t>
                      </a:r>
                    </a:p>
                    <a:p>
                      <a:pPr algn="ctr"/>
                      <a:r>
                        <a:rPr kumimoji="1" lang="en-US" altLang="ja-JP" sz="1000" dirty="0" smtClean="0"/>
                        <a:t>(H26)</a:t>
                      </a:r>
                      <a:endParaRPr kumimoji="1" lang="ja-JP" altLang="en-US" sz="1000" dirty="0"/>
                    </a:p>
                  </a:txBody>
                  <a:tcPr marL="45720" marR="45720" anchor="ctr"/>
                </a:tc>
                <a:tc>
                  <a:txBody>
                    <a:bodyPr/>
                    <a:lstStyle/>
                    <a:p>
                      <a:pPr algn="ctr"/>
                      <a:r>
                        <a:rPr kumimoji="1" lang="en-US" altLang="ja-JP" sz="1000" dirty="0" smtClean="0"/>
                        <a:t>2015</a:t>
                      </a:r>
                    </a:p>
                    <a:p>
                      <a:pPr algn="ctr"/>
                      <a:r>
                        <a:rPr kumimoji="1" lang="en-US" altLang="ja-JP" sz="1000" dirty="0" smtClean="0"/>
                        <a:t>(H27)</a:t>
                      </a:r>
                      <a:endParaRPr kumimoji="1" lang="ja-JP" altLang="en-US" sz="1000" dirty="0"/>
                    </a:p>
                  </a:txBody>
                  <a:tcPr marL="45720" marR="45720" anchor="ctr"/>
                </a:tc>
                <a:tc>
                  <a:txBody>
                    <a:bodyPr/>
                    <a:lstStyle/>
                    <a:p>
                      <a:pPr algn="ctr"/>
                      <a:r>
                        <a:rPr kumimoji="1" lang="en-US" altLang="ja-JP" sz="1000" dirty="0" smtClean="0"/>
                        <a:t>2016</a:t>
                      </a:r>
                    </a:p>
                    <a:p>
                      <a:pPr algn="ctr"/>
                      <a:r>
                        <a:rPr kumimoji="1" lang="en-US" altLang="ja-JP" sz="1000" dirty="0" smtClean="0"/>
                        <a:t>(H28)</a:t>
                      </a:r>
                      <a:endParaRPr kumimoji="1" lang="ja-JP" altLang="en-US" sz="1000" dirty="0"/>
                    </a:p>
                  </a:txBody>
                  <a:tcPr marL="45720" marR="45720" anchor="ctr"/>
                </a:tc>
                <a:tc>
                  <a:txBody>
                    <a:bodyPr/>
                    <a:lstStyle/>
                    <a:p>
                      <a:pPr algn="ctr"/>
                      <a:r>
                        <a:rPr kumimoji="1" lang="en-US" altLang="ja-JP" sz="1000" dirty="0" smtClean="0"/>
                        <a:t>2017</a:t>
                      </a:r>
                    </a:p>
                    <a:p>
                      <a:pPr algn="ctr"/>
                      <a:r>
                        <a:rPr kumimoji="1" lang="en-US" altLang="ja-JP" sz="1000" dirty="0" smtClean="0"/>
                        <a:t>(H29)</a:t>
                      </a:r>
                      <a:endParaRPr kumimoji="1" lang="ja-JP" altLang="en-US" sz="1000" dirty="0"/>
                    </a:p>
                  </a:txBody>
                  <a:tcPr marL="45720" marR="45720" anchor="ctr"/>
                </a:tc>
                <a:tc>
                  <a:txBody>
                    <a:bodyPr/>
                    <a:lstStyle/>
                    <a:p>
                      <a:pPr algn="ctr"/>
                      <a:r>
                        <a:rPr kumimoji="1" lang="en-US" altLang="ja-JP" sz="1000" dirty="0" smtClean="0"/>
                        <a:t>2018</a:t>
                      </a:r>
                    </a:p>
                    <a:p>
                      <a:pPr algn="ctr"/>
                      <a:r>
                        <a:rPr kumimoji="1" lang="en-US" altLang="ja-JP" sz="1000" dirty="0" smtClean="0"/>
                        <a:t>(H30)</a:t>
                      </a:r>
                      <a:endParaRPr kumimoji="1" lang="ja-JP" altLang="en-US" sz="1000" dirty="0"/>
                    </a:p>
                  </a:txBody>
                  <a:tcPr marL="45720" marR="45720" anchor="ctr"/>
                </a:tc>
                <a:tc>
                  <a:txBody>
                    <a:bodyPr/>
                    <a:lstStyle/>
                    <a:p>
                      <a:pPr algn="ctr"/>
                      <a:r>
                        <a:rPr kumimoji="1" lang="en-US" altLang="ja-JP" sz="1000" dirty="0" smtClean="0"/>
                        <a:t>2019</a:t>
                      </a:r>
                    </a:p>
                    <a:p>
                      <a:pPr algn="ctr"/>
                      <a:r>
                        <a:rPr kumimoji="1" lang="en-US" altLang="ja-JP" sz="1000" dirty="0" smtClean="0"/>
                        <a:t>(R1)</a:t>
                      </a:r>
                      <a:endParaRPr kumimoji="1" lang="ja-JP" altLang="en-US" sz="1000" dirty="0"/>
                    </a:p>
                  </a:txBody>
                  <a:tcPr anchor="ctr"/>
                </a:tc>
                <a:tc>
                  <a:txBody>
                    <a:bodyPr/>
                    <a:lstStyle/>
                    <a:p>
                      <a:pPr algn="ctr"/>
                      <a:r>
                        <a:rPr kumimoji="1" lang="en-US" altLang="ja-JP" sz="1000" dirty="0" smtClean="0"/>
                        <a:t>2020</a:t>
                      </a:r>
                    </a:p>
                    <a:p>
                      <a:pPr algn="ctr"/>
                      <a:r>
                        <a:rPr kumimoji="1" lang="en-US" altLang="ja-JP" sz="1000" dirty="0" smtClean="0"/>
                        <a:t>(R2)</a:t>
                      </a:r>
                      <a:endParaRPr kumimoji="1" lang="ja-JP" altLang="en-US" sz="1000" dirty="0"/>
                    </a:p>
                  </a:txBody>
                  <a:tcPr anchor="ctr"/>
                </a:tc>
                <a:tc>
                  <a:txBody>
                    <a:bodyPr/>
                    <a:lstStyle/>
                    <a:p>
                      <a:pPr algn="ctr"/>
                      <a:r>
                        <a:rPr kumimoji="1" lang="en-US" altLang="ja-JP" sz="1000" dirty="0" smtClean="0"/>
                        <a:t>2021</a:t>
                      </a:r>
                    </a:p>
                    <a:p>
                      <a:pPr algn="ctr"/>
                      <a:r>
                        <a:rPr kumimoji="1" lang="en-US" altLang="ja-JP" sz="1000" dirty="0" smtClean="0"/>
                        <a:t>(R3)</a:t>
                      </a:r>
                      <a:endParaRPr kumimoji="1" lang="ja-JP" altLang="en-US" sz="1000" dirty="0"/>
                    </a:p>
                  </a:txBody>
                  <a:tcPr anchor="ctr"/>
                </a:tc>
                <a:tc>
                  <a:txBody>
                    <a:bodyPr/>
                    <a:lstStyle/>
                    <a:p>
                      <a:pPr algn="ctr"/>
                      <a:r>
                        <a:rPr kumimoji="1" lang="en-US" altLang="ja-JP" sz="1000" dirty="0" smtClean="0"/>
                        <a:t>2022</a:t>
                      </a:r>
                    </a:p>
                    <a:p>
                      <a:pPr algn="ctr"/>
                      <a:r>
                        <a:rPr kumimoji="1" lang="en-US" altLang="ja-JP" sz="1000" dirty="0" smtClean="0"/>
                        <a:t>(R4)</a:t>
                      </a:r>
                      <a:endParaRPr kumimoji="1" lang="ja-JP" altLang="en-US" sz="1000" dirty="0"/>
                    </a:p>
                  </a:txBody>
                  <a:tcPr anchor="ctr"/>
                </a:tc>
                <a:tc>
                  <a:txBody>
                    <a:bodyPr/>
                    <a:lstStyle/>
                    <a:p>
                      <a:pPr algn="ctr"/>
                      <a:r>
                        <a:rPr kumimoji="1" lang="en-US" altLang="ja-JP" sz="1000" dirty="0" smtClean="0"/>
                        <a:t>2023</a:t>
                      </a:r>
                    </a:p>
                    <a:p>
                      <a:pPr algn="ctr"/>
                      <a:r>
                        <a:rPr kumimoji="1" lang="en-US" altLang="ja-JP" sz="1000" dirty="0" smtClean="0"/>
                        <a:t>(R5)</a:t>
                      </a:r>
                      <a:endParaRPr kumimoji="1" lang="ja-JP" altLang="en-US" sz="1000" dirty="0"/>
                    </a:p>
                  </a:txBody>
                  <a:tcPr anchor="ctr"/>
                </a:tc>
                <a:tc>
                  <a:txBody>
                    <a:bodyPr/>
                    <a:lstStyle/>
                    <a:p>
                      <a:pPr algn="ctr"/>
                      <a:r>
                        <a:rPr kumimoji="1" lang="en-US" altLang="ja-JP" sz="1000" dirty="0" smtClean="0"/>
                        <a:t>2024</a:t>
                      </a:r>
                    </a:p>
                    <a:p>
                      <a:pPr algn="ctr"/>
                      <a:r>
                        <a:rPr kumimoji="1" lang="en-US" altLang="ja-JP" sz="1000" dirty="0" smtClean="0"/>
                        <a:t>(R6)</a:t>
                      </a:r>
                      <a:endParaRPr kumimoji="1" lang="ja-JP" altLang="en-US" sz="1000" dirty="0"/>
                    </a:p>
                  </a:txBody>
                  <a:tcPr anchor="ctr"/>
                </a:tc>
                <a:tc>
                  <a:txBody>
                    <a:bodyPr/>
                    <a:lstStyle/>
                    <a:p>
                      <a:pPr algn="ctr"/>
                      <a:r>
                        <a:rPr kumimoji="1" lang="en-US" altLang="ja-JP" sz="1000" dirty="0" smtClean="0"/>
                        <a:t>2025</a:t>
                      </a:r>
                    </a:p>
                    <a:p>
                      <a:pPr algn="ctr"/>
                      <a:r>
                        <a:rPr kumimoji="1" lang="en-US" altLang="ja-JP" sz="1000" dirty="0" smtClean="0"/>
                        <a:t>(R7)</a:t>
                      </a:r>
                      <a:endParaRPr kumimoji="1" lang="ja-JP" altLang="en-US" sz="1000" dirty="0"/>
                    </a:p>
                  </a:txBody>
                  <a:tcPr anchor="ctr"/>
                </a:tc>
                <a:tc>
                  <a:txBody>
                    <a:bodyPr/>
                    <a:lstStyle/>
                    <a:p>
                      <a:pPr algn="ctr"/>
                      <a:r>
                        <a:rPr kumimoji="1" lang="en-US" altLang="ja-JP" sz="1000" dirty="0" smtClean="0"/>
                        <a:t>2026</a:t>
                      </a:r>
                    </a:p>
                    <a:p>
                      <a:pPr algn="ctr"/>
                      <a:r>
                        <a:rPr kumimoji="1" lang="en-US" altLang="ja-JP" sz="1000" dirty="0" smtClean="0"/>
                        <a:t>(R8)</a:t>
                      </a:r>
                      <a:endParaRPr kumimoji="1" lang="ja-JP" altLang="en-US" sz="1000" dirty="0"/>
                    </a:p>
                  </a:txBody>
                  <a:tcPr anchor="ctr"/>
                </a:tc>
                <a:tc>
                  <a:txBody>
                    <a:bodyPr/>
                    <a:lstStyle/>
                    <a:p>
                      <a:pPr algn="ctr"/>
                      <a:r>
                        <a:rPr kumimoji="1" lang="en-US" altLang="ja-JP" sz="1000" dirty="0" smtClean="0"/>
                        <a:t>2027</a:t>
                      </a:r>
                    </a:p>
                    <a:p>
                      <a:pPr algn="ctr"/>
                      <a:r>
                        <a:rPr kumimoji="1" lang="en-US" altLang="ja-JP" sz="1000" dirty="0" smtClean="0"/>
                        <a:t>(R9)</a:t>
                      </a:r>
                      <a:endParaRPr kumimoji="1" lang="ja-JP" altLang="en-US" sz="1000" dirty="0"/>
                    </a:p>
                  </a:txBody>
                  <a:tcPr anchor="ctr"/>
                </a:tc>
                <a:tc>
                  <a:txBody>
                    <a:bodyPr/>
                    <a:lstStyle/>
                    <a:p>
                      <a:pPr algn="ctr"/>
                      <a:r>
                        <a:rPr kumimoji="1" lang="en-US" altLang="ja-JP" sz="1000" dirty="0" smtClean="0"/>
                        <a:t>2028</a:t>
                      </a:r>
                    </a:p>
                    <a:p>
                      <a:pPr algn="ctr"/>
                      <a:r>
                        <a:rPr kumimoji="1" lang="en-US" altLang="ja-JP" sz="1000" dirty="0" smtClean="0"/>
                        <a:t>(R10)</a:t>
                      </a:r>
                      <a:endParaRPr kumimoji="1" lang="ja-JP" altLang="en-US" sz="1000" dirty="0"/>
                    </a:p>
                  </a:txBody>
                  <a:tcPr anchor="ctr"/>
                </a:tc>
                <a:tc>
                  <a:txBody>
                    <a:bodyPr/>
                    <a:lstStyle/>
                    <a:p>
                      <a:pPr algn="ctr"/>
                      <a:r>
                        <a:rPr kumimoji="1" lang="en-US" altLang="ja-JP" sz="1000" dirty="0" smtClean="0"/>
                        <a:t>2029</a:t>
                      </a:r>
                    </a:p>
                    <a:p>
                      <a:pPr algn="ctr"/>
                      <a:r>
                        <a:rPr kumimoji="1" lang="en-US" altLang="ja-JP" sz="1000" dirty="0" smtClean="0"/>
                        <a:t>(R11)</a:t>
                      </a:r>
                      <a:endParaRPr kumimoji="1" lang="ja-JP" altLang="en-US" sz="1000" dirty="0"/>
                    </a:p>
                  </a:txBody>
                  <a:tcPr anchor="ctr"/>
                </a:tc>
                <a:tc>
                  <a:txBody>
                    <a:bodyPr/>
                    <a:lstStyle/>
                    <a:p>
                      <a:pPr algn="ctr"/>
                      <a:r>
                        <a:rPr kumimoji="1" lang="en-US" altLang="ja-JP" sz="1000" dirty="0" smtClean="0"/>
                        <a:t>2030</a:t>
                      </a:r>
                    </a:p>
                    <a:p>
                      <a:pPr algn="ctr"/>
                      <a:r>
                        <a:rPr kumimoji="1" lang="en-US" altLang="ja-JP" sz="1000" dirty="0" smtClean="0"/>
                        <a:t>(R12)</a:t>
                      </a:r>
                      <a:endParaRPr kumimoji="1" lang="ja-JP" altLang="en-US" sz="1000" dirty="0"/>
                    </a:p>
                  </a:txBody>
                  <a:tcPr marL="45720" marR="45720" anchor="ctr"/>
                </a:tc>
                <a:extLst>
                  <a:ext uri="{0D108BD9-81ED-4DB2-BD59-A6C34878D82A}">
                    <a16:rowId xmlns:a16="http://schemas.microsoft.com/office/drawing/2014/main" val="10000"/>
                  </a:ext>
                </a:extLst>
              </a:tr>
              <a:tr h="1770183">
                <a:tc>
                  <a:txBody>
                    <a:bodyPr/>
                    <a:lstStyle/>
                    <a:p>
                      <a:r>
                        <a:rPr kumimoji="1" lang="ja-JP" altLang="en-US" sz="1100" dirty="0" smtClean="0"/>
                        <a:t>動物園</a:t>
                      </a:r>
                      <a:endParaRPr kumimoji="1" lang="ja-JP" altLang="en-US" sz="1100" dirty="0"/>
                    </a:p>
                  </a:txBody>
                  <a:tcPr marL="36000" marR="36000" anchor="ctr"/>
                </a:tc>
                <a:tc>
                  <a:txBody>
                    <a:bodyPr/>
                    <a:lstStyle/>
                    <a:p>
                      <a:endParaRPr kumimoji="1" lang="ja-JP" altLang="en-US" sz="1100" dirty="0"/>
                    </a:p>
                  </a:txBody>
                  <a:tcPr/>
                </a:tc>
                <a:tc>
                  <a:txBody>
                    <a:bodyPr/>
                    <a:lstStyle/>
                    <a:p>
                      <a:endParaRPr kumimoji="1" lang="ja-JP" altLang="en-US" sz="1100" dirty="0"/>
                    </a:p>
                  </a:txBody>
                  <a:tcPr marL="45720" marR="45720"/>
                </a:tc>
                <a:tc>
                  <a:txBody>
                    <a:bodyPr/>
                    <a:lstStyle/>
                    <a:p>
                      <a:endParaRPr kumimoji="1" lang="ja-JP" altLang="en-US" sz="1100" dirty="0"/>
                    </a:p>
                  </a:txBody>
                  <a:tcPr marL="45720" marR="45720"/>
                </a:tc>
                <a:tc>
                  <a:txBody>
                    <a:bodyPr/>
                    <a:lstStyle/>
                    <a:p>
                      <a:endParaRPr kumimoji="1" lang="ja-JP" altLang="en-US" sz="1100" dirty="0"/>
                    </a:p>
                  </a:txBody>
                  <a:tcPr marL="45720" marR="45720"/>
                </a:tc>
                <a:tc>
                  <a:txBody>
                    <a:bodyPr/>
                    <a:lstStyle/>
                    <a:p>
                      <a:endParaRPr kumimoji="1" lang="ja-JP" altLang="en-US" sz="1100" dirty="0"/>
                    </a:p>
                  </a:txBody>
                  <a:tcPr marL="45720" marR="45720"/>
                </a:tc>
                <a:tc>
                  <a:txBody>
                    <a:bodyPr/>
                    <a:lstStyle/>
                    <a:p>
                      <a:endParaRPr kumimoji="1" lang="ja-JP" altLang="en-US" sz="1100" dirty="0"/>
                    </a:p>
                  </a:txBody>
                  <a:tcPr marL="45720" marR="45720"/>
                </a:tc>
                <a:tc>
                  <a:txBody>
                    <a:bodyPr/>
                    <a:lstStyle/>
                    <a:p>
                      <a:endParaRPr kumimoji="1" lang="ja-JP" altLang="en-US" sz="1100" dirty="0"/>
                    </a:p>
                  </a:txBody>
                  <a:tcPr marL="45720" marR="45720"/>
                </a:tc>
                <a:tc>
                  <a:txBody>
                    <a:bodyPr/>
                    <a:lstStyle/>
                    <a:p>
                      <a:endParaRPr kumimoji="1" lang="ja-JP" altLang="en-US" sz="1100" dirty="0"/>
                    </a:p>
                  </a:txBody>
                  <a:tcPr marL="45720" marR="45720"/>
                </a:tc>
                <a:tc>
                  <a:txBody>
                    <a:bodyPr/>
                    <a:lstStyle/>
                    <a:p>
                      <a:endParaRPr kumimoji="1" lang="ja-JP" altLang="en-US" sz="1100" dirty="0"/>
                    </a:p>
                  </a:txBody>
                  <a:tcPr marL="45720" marR="45720"/>
                </a:tc>
                <a:tc>
                  <a:txBody>
                    <a:bodyPr/>
                    <a:lstStyle/>
                    <a:p>
                      <a:endParaRPr kumimoji="1" lang="ja-JP" altLang="en-US" sz="1100" dirty="0"/>
                    </a:p>
                  </a:txBody>
                  <a:tcPr marL="45720" marR="45720"/>
                </a:tc>
                <a:tc>
                  <a:txBody>
                    <a:bodyPr/>
                    <a:lstStyle/>
                    <a:p>
                      <a:endParaRPr kumimoji="1" lang="ja-JP" altLang="en-US" sz="1100" dirty="0"/>
                    </a:p>
                  </a:txBody>
                  <a:tcPr marL="45720" marR="45720"/>
                </a:tc>
                <a:tc>
                  <a:txBody>
                    <a:bodyPr/>
                    <a:lstStyle/>
                    <a:p>
                      <a:endParaRPr kumimoji="1" lang="ja-JP" altLang="en-US" sz="1100" dirty="0"/>
                    </a:p>
                  </a:txBody>
                  <a:tcPr marL="45720" marR="45720"/>
                </a:tc>
                <a:tc>
                  <a:txBody>
                    <a:bodyPr/>
                    <a:lstStyle/>
                    <a:p>
                      <a:endParaRPr kumimoji="1" lang="ja-JP" altLang="en-US" sz="1100" dirty="0"/>
                    </a:p>
                  </a:txBody>
                  <a:tcPr marL="45720" marR="45720"/>
                </a:tc>
                <a:tc>
                  <a:txBody>
                    <a:bodyPr/>
                    <a:lstStyle/>
                    <a:p>
                      <a:endParaRPr kumimoji="1" lang="ja-JP" altLang="en-US" sz="1100" dirty="0"/>
                    </a:p>
                  </a:txBody>
                  <a:tcPr marL="45720" marR="45720"/>
                </a:tc>
                <a:tc>
                  <a:txBody>
                    <a:bodyPr/>
                    <a:lstStyle/>
                    <a:p>
                      <a:endParaRPr kumimoji="1" lang="ja-JP" altLang="en-US" sz="1100" dirty="0"/>
                    </a:p>
                  </a:txBody>
                  <a:tcPr marL="45720" marR="45720"/>
                </a:tc>
                <a:tc>
                  <a:txBody>
                    <a:bodyPr/>
                    <a:lstStyle/>
                    <a:p>
                      <a:endParaRPr kumimoji="1" lang="ja-JP" altLang="en-US" sz="1100" dirty="0"/>
                    </a:p>
                  </a:txBody>
                  <a:tcPr marL="45720" marR="45720"/>
                </a:tc>
                <a:tc>
                  <a:txBody>
                    <a:bodyPr/>
                    <a:lstStyle/>
                    <a:p>
                      <a:endParaRPr kumimoji="1" lang="ja-JP" altLang="en-US" sz="1100" dirty="0"/>
                    </a:p>
                  </a:txBody>
                  <a:tcPr marL="45720" marR="45720"/>
                </a:tc>
                <a:tc>
                  <a:txBody>
                    <a:bodyPr/>
                    <a:lstStyle/>
                    <a:p>
                      <a:endParaRPr kumimoji="1" lang="ja-JP" altLang="en-US" sz="1100" dirty="0"/>
                    </a:p>
                  </a:txBody>
                  <a:tcPr marL="45720" marR="45720"/>
                </a:tc>
                <a:tc>
                  <a:txBody>
                    <a:bodyPr/>
                    <a:lstStyle/>
                    <a:p>
                      <a:endParaRPr kumimoji="1" lang="ja-JP" altLang="en-US" sz="1100" dirty="0"/>
                    </a:p>
                  </a:txBody>
                  <a:tcPr marL="45720" marR="45720"/>
                </a:tc>
                <a:extLst>
                  <a:ext uri="{0D108BD9-81ED-4DB2-BD59-A6C34878D82A}">
                    <a16:rowId xmlns:a16="http://schemas.microsoft.com/office/drawing/2014/main" val="10001"/>
                  </a:ext>
                </a:extLst>
              </a:tr>
              <a:tr h="1077522">
                <a:tc>
                  <a:txBody>
                    <a:bodyPr/>
                    <a:lstStyle/>
                    <a:p>
                      <a:r>
                        <a:rPr kumimoji="1" lang="ja-JP" altLang="en-US" sz="1100" dirty="0" smtClean="0"/>
                        <a:t>大阪市立美術館</a:t>
                      </a:r>
                      <a:endParaRPr kumimoji="1" lang="en-US" altLang="ja-JP" sz="1100" dirty="0" smtClean="0"/>
                    </a:p>
                  </a:txBody>
                  <a:tcPr marL="36000" marR="36000" anchor="ctr"/>
                </a:tc>
                <a:tc>
                  <a:txBody>
                    <a:bodyPr/>
                    <a:lstStyle/>
                    <a:p>
                      <a:endParaRPr kumimoji="1" lang="ja-JP" altLang="en-US" sz="1100" dirty="0"/>
                    </a:p>
                  </a:txBody>
                  <a:tcPr/>
                </a:tc>
                <a:tc>
                  <a:txBody>
                    <a:bodyPr/>
                    <a:lstStyle/>
                    <a:p>
                      <a:endParaRPr kumimoji="1" lang="ja-JP" altLang="en-US" sz="1100" dirty="0"/>
                    </a:p>
                  </a:txBody>
                  <a:tcPr marL="45720" marR="45720"/>
                </a:tc>
                <a:tc>
                  <a:txBody>
                    <a:bodyPr/>
                    <a:lstStyle/>
                    <a:p>
                      <a:endParaRPr kumimoji="1" lang="ja-JP" altLang="en-US" sz="1100" dirty="0"/>
                    </a:p>
                  </a:txBody>
                  <a:tcPr marL="45720" marR="45720"/>
                </a:tc>
                <a:tc>
                  <a:txBody>
                    <a:bodyPr/>
                    <a:lstStyle/>
                    <a:p>
                      <a:endParaRPr kumimoji="1" lang="ja-JP" altLang="en-US" sz="1100" dirty="0"/>
                    </a:p>
                  </a:txBody>
                  <a:tcPr marL="45720" marR="45720"/>
                </a:tc>
                <a:tc>
                  <a:txBody>
                    <a:bodyPr/>
                    <a:lstStyle/>
                    <a:p>
                      <a:endParaRPr kumimoji="1" lang="ja-JP" altLang="en-US" sz="1100" dirty="0"/>
                    </a:p>
                  </a:txBody>
                  <a:tcPr marL="45720" marR="45720"/>
                </a:tc>
                <a:tc>
                  <a:txBody>
                    <a:bodyPr/>
                    <a:lstStyle/>
                    <a:p>
                      <a:endParaRPr kumimoji="1" lang="ja-JP" altLang="en-US" sz="1100" dirty="0"/>
                    </a:p>
                  </a:txBody>
                  <a:tcPr marL="45720" marR="45720"/>
                </a:tc>
                <a:tc>
                  <a:txBody>
                    <a:bodyPr/>
                    <a:lstStyle/>
                    <a:p>
                      <a:endParaRPr kumimoji="1" lang="ja-JP" altLang="en-US" sz="1100" dirty="0"/>
                    </a:p>
                  </a:txBody>
                  <a:tcPr marL="45720" marR="45720"/>
                </a:tc>
                <a:tc>
                  <a:txBody>
                    <a:bodyPr/>
                    <a:lstStyle/>
                    <a:p>
                      <a:endParaRPr kumimoji="1" lang="ja-JP" altLang="en-US" sz="1100" dirty="0"/>
                    </a:p>
                  </a:txBody>
                  <a:tcPr marL="45720" marR="45720"/>
                </a:tc>
                <a:tc>
                  <a:txBody>
                    <a:bodyPr/>
                    <a:lstStyle/>
                    <a:p>
                      <a:endParaRPr kumimoji="1" lang="ja-JP" altLang="en-US" sz="1100" dirty="0"/>
                    </a:p>
                  </a:txBody>
                  <a:tcPr marL="45720" marR="45720"/>
                </a:tc>
                <a:tc>
                  <a:txBody>
                    <a:bodyPr/>
                    <a:lstStyle/>
                    <a:p>
                      <a:endParaRPr kumimoji="1" lang="ja-JP" altLang="en-US" sz="1100" dirty="0"/>
                    </a:p>
                  </a:txBody>
                  <a:tcPr marL="45720" marR="45720"/>
                </a:tc>
                <a:tc>
                  <a:txBody>
                    <a:bodyPr/>
                    <a:lstStyle/>
                    <a:p>
                      <a:endParaRPr kumimoji="1" lang="ja-JP" altLang="en-US" sz="1100" dirty="0"/>
                    </a:p>
                  </a:txBody>
                  <a:tcPr marL="45720" marR="45720"/>
                </a:tc>
                <a:tc>
                  <a:txBody>
                    <a:bodyPr/>
                    <a:lstStyle/>
                    <a:p>
                      <a:endParaRPr kumimoji="1" lang="ja-JP" altLang="en-US" sz="1100" dirty="0"/>
                    </a:p>
                  </a:txBody>
                  <a:tcPr marL="45720" marR="45720"/>
                </a:tc>
                <a:tc>
                  <a:txBody>
                    <a:bodyPr/>
                    <a:lstStyle/>
                    <a:p>
                      <a:endParaRPr kumimoji="1" lang="ja-JP" altLang="en-US" sz="1100" dirty="0"/>
                    </a:p>
                  </a:txBody>
                  <a:tcPr marL="45720" marR="45720"/>
                </a:tc>
                <a:tc>
                  <a:txBody>
                    <a:bodyPr/>
                    <a:lstStyle/>
                    <a:p>
                      <a:endParaRPr kumimoji="1" lang="ja-JP" altLang="en-US" sz="1100" dirty="0"/>
                    </a:p>
                  </a:txBody>
                  <a:tcPr marL="45720" marR="45720"/>
                </a:tc>
                <a:tc>
                  <a:txBody>
                    <a:bodyPr/>
                    <a:lstStyle/>
                    <a:p>
                      <a:endParaRPr kumimoji="1" lang="ja-JP" altLang="en-US" sz="1100" dirty="0"/>
                    </a:p>
                  </a:txBody>
                  <a:tcPr marL="45720" marR="45720"/>
                </a:tc>
                <a:tc>
                  <a:txBody>
                    <a:bodyPr/>
                    <a:lstStyle/>
                    <a:p>
                      <a:endParaRPr kumimoji="1" lang="ja-JP" altLang="en-US" sz="1100" dirty="0"/>
                    </a:p>
                  </a:txBody>
                  <a:tcPr marL="45720" marR="45720"/>
                </a:tc>
                <a:tc>
                  <a:txBody>
                    <a:bodyPr/>
                    <a:lstStyle/>
                    <a:p>
                      <a:endParaRPr kumimoji="1" lang="ja-JP" altLang="en-US" sz="1100" dirty="0"/>
                    </a:p>
                  </a:txBody>
                  <a:tcPr marL="45720" marR="45720"/>
                </a:tc>
                <a:tc>
                  <a:txBody>
                    <a:bodyPr/>
                    <a:lstStyle/>
                    <a:p>
                      <a:endParaRPr kumimoji="1" lang="ja-JP" altLang="en-US" sz="1100" dirty="0"/>
                    </a:p>
                  </a:txBody>
                  <a:tcPr marL="45720" marR="45720"/>
                </a:tc>
                <a:tc>
                  <a:txBody>
                    <a:bodyPr/>
                    <a:lstStyle/>
                    <a:p>
                      <a:endParaRPr kumimoji="1" lang="ja-JP" altLang="en-US" sz="1100" dirty="0"/>
                    </a:p>
                  </a:txBody>
                  <a:tcPr marL="45720" marR="45720"/>
                </a:tc>
                <a:extLst>
                  <a:ext uri="{0D108BD9-81ED-4DB2-BD59-A6C34878D82A}">
                    <a16:rowId xmlns:a16="http://schemas.microsoft.com/office/drawing/2014/main" val="10002"/>
                  </a:ext>
                </a:extLst>
              </a:tr>
              <a:tr h="630818">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dirty="0" smtClean="0">
                          <a:solidFill>
                            <a:schemeClr val="tx1"/>
                          </a:solidFill>
                        </a:rPr>
                        <a:t>慶沢園</a:t>
                      </a:r>
                    </a:p>
                  </a:txBody>
                  <a:tcPr marL="36000" marR="36000" anchor="ctr"/>
                </a:tc>
                <a:tc>
                  <a:txBody>
                    <a:bodyPr/>
                    <a:lstStyle/>
                    <a:p>
                      <a:endParaRPr kumimoji="1" lang="ja-JP" altLang="en-US" sz="1100" dirty="0"/>
                    </a:p>
                  </a:txBody>
                  <a:tcPr/>
                </a:tc>
                <a:tc>
                  <a:txBody>
                    <a:bodyPr/>
                    <a:lstStyle/>
                    <a:p>
                      <a:endParaRPr kumimoji="1" lang="ja-JP" altLang="en-US" sz="1100" dirty="0"/>
                    </a:p>
                  </a:txBody>
                  <a:tcPr marL="45720" marR="45720"/>
                </a:tc>
                <a:tc>
                  <a:txBody>
                    <a:bodyPr/>
                    <a:lstStyle/>
                    <a:p>
                      <a:endParaRPr kumimoji="1" lang="ja-JP" altLang="en-US" sz="1100" dirty="0"/>
                    </a:p>
                  </a:txBody>
                  <a:tcPr marL="45720" marR="45720"/>
                </a:tc>
                <a:tc>
                  <a:txBody>
                    <a:bodyPr/>
                    <a:lstStyle/>
                    <a:p>
                      <a:endParaRPr kumimoji="1" lang="ja-JP" altLang="en-US" sz="1100" dirty="0"/>
                    </a:p>
                  </a:txBody>
                  <a:tcPr marL="45720" marR="45720"/>
                </a:tc>
                <a:tc>
                  <a:txBody>
                    <a:bodyPr/>
                    <a:lstStyle/>
                    <a:p>
                      <a:endParaRPr kumimoji="1" lang="ja-JP" altLang="en-US" sz="1100" dirty="0"/>
                    </a:p>
                  </a:txBody>
                  <a:tcPr marL="45720" marR="45720"/>
                </a:tc>
                <a:tc>
                  <a:txBody>
                    <a:bodyPr/>
                    <a:lstStyle/>
                    <a:p>
                      <a:endParaRPr kumimoji="1" lang="ja-JP" altLang="en-US" sz="1100" dirty="0"/>
                    </a:p>
                  </a:txBody>
                  <a:tcPr marL="45720" marR="45720"/>
                </a:tc>
                <a:tc>
                  <a:txBody>
                    <a:bodyPr/>
                    <a:lstStyle/>
                    <a:p>
                      <a:endParaRPr kumimoji="1" lang="ja-JP" altLang="en-US" sz="1100" dirty="0"/>
                    </a:p>
                  </a:txBody>
                  <a:tcPr marL="45720" marR="45720"/>
                </a:tc>
                <a:tc>
                  <a:txBody>
                    <a:bodyPr/>
                    <a:lstStyle/>
                    <a:p>
                      <a:endParaRPr kumimoji="1" lang="ja-JP" altLang="en-US" sz="1100" dirty="0"/>
                    </a:p>
                  </a:txBody>
                  <a:tcPr marL="45720" marR="45720"/>
                </a:tc>
                <a:tc>
                  <a:txBody>
                    <a:bodyPr/>
                    <a:lstStyle/>
                    <a:p>
                      <a:endParaRPr kumimoji="1" lang="ja-JP" altLang="en-US" sz="1100" dirty="0"/>
                    </a:p>
                  </a:txBody>
                  <a:tcPr marL="45720" marR="45720"/>
                </a:tc>
                <a:tc>
                  <a:txBody>
                    <a:bodyPr/>
                    <a:lstStyle/>
                    <a:p>
                      <a:endParaRPr kumimoji="1" lang="ja-JP" altLang="en-US" sz="1100" dirty="0"/>
                    </a:p>
                  </a:txBody>
                  <a:tcPr marL="45720" marR="45720"/>
                </a:tc>
                <a:tc>
                  <a:txBody>
                    <a:bodyPr/>
                    <a:lstStyle/>
                    <a:p>
                      <a:endParaRPr kumimoji="1" lang="ja-JP" altLang="en-US" sz="1100" dirty="0"/>
                    </a:p>
                  </a:txBody>
                  <a:tcPr marL="45720" marR="45720"/>
                </a:tc>
                <a:tc>
                  <a:txBody>
                    <a:bodyPr/>
                    <a:lstStyle/>
                    <a:p>
                      <a:endParaRPr kumimoji="1" lang="ja-JP" altLang="en-US" sz="1100" dirty="0"/>
                    </a:p>
                  </a:txBody>
                  <a:tcPr marL="45720" marR="45720"/>
                </a:tc>
                <a:tc>
                  <a:txBody>
                    <a:bodyPr/>
                    <a:lstStyle/>
                    <a:p>
                      <a:endParaRPr kumimoji="1" lang="ja-JP" altLang="en-US" sz="1100" dirty="0"/>
                    </a:p>
                  </a:txBody>
                  <a:tcPr marL="45720" marR="45720"/>
                </a:tc>
                <a:tc>
                  <a:txBody>
                    <a:bodyPr/>
                    <a:lstStyle/>
                    <a:p>
                      <a:endParaRPr kumimoji="1" lang="ja-JP" altLang="en-US" sz="1100" dirty="0"/>
                    </a:p>
                  </a:txBody>
                  <a:tcPr marL="45720" marR="45720"/>
                </a:tc>
                <a:tc>
                  <a:txBody>
                    <a:bodyPr/>
                    <a:lstStyle/>
                    <a:p>
                      <a:endParaRPr kumimoji="1" lang="ja-JP" altLang="en-US" sz="1100" dirty="0"/>
                    </a:p>
                  </a:txBody>
                  <a:tcPr marL="45720" marR="45720"/>
                </a:tc>
                <a:tc>
                  <a:txBody>
                    <a:bodyPr/>
                    <a:lstStyle/>
                    <a:p>
                      <a:endParaRPr kumimoji="1" lang="ja-JP" altLang="en-US" sz="1100" dirty="0"/>
                    </a:p>
                  </a:txBody>
                  <a:tcPr marL="45720" marR="45720"/>
                </a:tc>
                <a:tc>
                  <a:txBody>
                    <a:bodyPr/>
                    <a:lstStyle/>
                    <a:p>
                      <a:endParaRPr kumimoji="1" lang="ja-JP" altLang="en-US" sz="1100" dirty="0"/>
                    </a:p>
                  </a:txBody>
                  <a:tcPr marL="45720" marR="45720"/>
                </a:tc>
                <a:tc>
                  <a:txBody>
                    <a:bodyPr/>
                    <a:lstStyle/>
                    <a:p>
                      <a:endParaRPr kumimoji="1" lang="ja-JP" altLang="en-US" sz="1100" dirty="0"/>
                    </a:p>
                  </a:txBody>
                  <a:tcPr marL="45720" marR="45720"/>
                </a:tc>
                <a:tc>
                  <a:txBody>
                    <a:bodyPr/>
                    <a:lstStyle/>
                    <a:p>
                      <a:endParaRPr kumimoji="1" lang="ja-JP" altLang="en-US" sz="1100" dirty="0"/>
                    </a:p>
                  </a:txBody>
                  <a:tcPr marL="45720" marR="45720"/>
                </a:tc>
                <a:extLst>
                  <a:ext uri="{0D108BD9-81ED-4DB2-BD59-A6C34878D82A}">
                    <a16:rowId xmlns:a16="http://schemas.microsoft.com/office/drawing/2014/main" val="10003"/>
                  </a:ext>
                </a:extLst>
              </a:tr>
              <a:tr h="1432419">
                <a:tc>
                  <a:txBody>
                    <a:bodyPr/>
                    <a:lstStyle/>
                    <a:p>
                      <a:r>
                        <a:rPr kumimoji="1" lang="ja-JP" altLang="en-US" sz="1100" dirty="0" smtClean="0">
                          <a:solidFill>
                            <a:schemeClr val="tx1"/>
                          </a:solidFill>
                        </a:rPr>
                        <a:t>公園（エントランスエリア・茶臼山北東部</a:t>
                      </a:r>
                      <a:r>
                        <a:rPr kumimoji="1" lang="ja-JP" altLang="en-US" sz="1100" dirty="0" err="1" smtClean="0">
                          <a:solidFill>
                            <a:schemeClr val="tx1"/>
                          </a:solidFill>
                        </a:rPr>
                        <a:t>てんしば</a:t>
                      </a:r>
                      <a:r>
                        <a:rPr kumimoji="1" lang="ja-JP" altLang="en-US" sz="1100" dirty="0" smtClean="0">
                          <a:solidFill>
                            <a:schemeClr val="tx1"/>
                          </a:solidFill>
                        </a:rPr>
                        <a:t>ゲートエリア）</a:t>
                      </a:r>
                      <a:endParaRPr kumimoji="1" lang="ja-JP" altLang="en-US" sz="1100" dirty="0">
                        <a:solidFill>
                          <a:schemeClr val="tx1"/>
                        </a:solidFill>
                      </a:endParaRPr>
                    </a:p>
                  </a:txBody>
                  <a:tcPr marL="36000" marR="36000" anchor="ctr"/>
                </a:tc>
                <a:tc>
                  <a:txBody>
                    <a:bodyPr/>
                    <a:lstStyle/>
                    <a:p>
                      <a:endParaRPr kumimoji="1" lang="ja-JP" altLang="en-US" sz="1100" dirty="0"/>
                    </a:p>
                  </a:txBody>
                  <a:tcPr/>
                </a:tc>
                <a:tc>
                  <a:txBody>
                    <a:bodyPr/>
                    <a:lstStyle/>
                    <a:p>
                      <a:endParaRPr kumimoji="1" lang="ja-JP" altLang="en-US" sz="1100" dirty="0"/>
                    </a:p>
                  </a:txBody>
                  <a:tcPr marL="45720" marR="45720"/>
                </a:tc>
                <a:tc>
                  <a:txBody>
                    <a:bodyPr/>
                    <a:lstStyle/>
                    <a:p>
                      <a:endParaRPr kumimoji="1" lang="ja-JP" altLang="en-US" sz="1100" dirty="0"/>
                    </a:p>
                  </a:txBody>
                  <a:tcPr marL="45720" marR="45720"/>
                </a:tc>
                <a:tc>
                  <a:txBody>
                    <a:bodyPr/>
                    <a:lstStyle/>
                    <a:p>
                      <a:endParaRPr kumimoji="1" lang="ja-JP" altLang="en-US" sz="1100" dirty="0"/>
                    </a:p>
                  </a:txBody>
                  <a:tcPr marL="45720" marR="45720"/>
                </a:tc>
                <a:tc>
                  <a:txBody>
                    <a:bodyPr/>
                    <a:lstStyle/>
                    <a:p>
                      <a:endParaRPr kumimoji="1" lang="ja-JP" altLang="en-US" sz="1100" dirty="0"/>
                    </a:p>
                  </a:txBody>
                  <a:tcPr marL="45720" marR="45720"/>
                </a:tc>
                <a:tc>
                  <a:txBody>
                    <a:bodyPr/>
                    <a:lstStyle/>
                    <a:p>
                      <a:endParaRPr kumimoji="1" lang="ja-JP" altLang="en-US" sz="1100" dirty="0"/>
                    </a:p>
                  </a:txBody>
                  <a:tcPr marL="45720" marR="45720"/>
                </a:tc>
                <a:tc>
                  <a:txBody>
                    <a:bodyPr/>
                    <a:lstStyle/>
                    <a:p>
                      <a:endParaRPr kumimoji="1" lang="ja-JP" altLang="en-US" sz="1100" dirty="0"/>
                    </a:p>
                  </a:txBody>
                  <a:tcPr marL="45720" marR="45720"/>
                </a:tc>
                <a:tc>
                  <a:txBody>
                    <a:bodyPr/>
                    <a:lstStyle/>
                    <a:p>
                      <a:endParaRPr kumimoji="1" lang="ja-JP" altLang="en-US" sz="1100" dirty="0"/>
                    </a:p>
                  </a:txBody>
                  <a:tcPr marL="45720" marR="45720"/>
                </a:tc>
                <a:tc>
                  <a:txBody>
                    <a:bodyPr/>
                    <a:lstStyle/>
                    <a:p>
                      <a:endParaRPr kumimoji="1" lang="ja-JP" altLang="en-US" sz="1100" dirty="0"/>
                    </a:p>
                  </a:txBody>
                  <a:tcPr marL="45720" marR="45720"/>
                </a:tc>
                <a:tc>
                  <a:txBody>
                    <a:bodyPr/>
                    <a:lstStyle/>
                    <a:p>
                      <a:endParaRPr kumimoji="1" lang="ja-JP" altLang="en-US" sz="1100" dirty="0"/>
                    </a:p>
                  </a:txBody>
                  <a:tcPr marL="45720" marR="45720"/>
                </a:tc>
                <a:tc>
                  <a:txBody>
                    <a:bodyPr/>
                    <a:lstStyle/>
                    <a:p>
                      <a:endParaRPr kumimoji="1" lang="ja-JP" altLang="en-US" sz="1100" dirty="0"/>
                    </a:p>
                  </a:txBody>
                  <a:tcPr marL="45720" marR="45720"/>
                </a:tc>
                <a:tc>
                  <a:txBody>
                    <a:bodyPr/>
                    <a:lstStyle/>
                    <a:p>
                      <a:endParaRPr kumimoji="1" lang="ja-JP" altLang="en-US" sz="1100" dirty="0"/>
                    </a:p>
                  </a:txBody>
                  <a:tcPr marL="45720" marR="45720"/>
                </a:tc>
                <a:tc>
                  <a:txBody>
                    <a:bodyPr/>
                    <a:lstStyle/>
                    <a:p>
                      <a:endParaRPr kumimoji="1" lang="ja-JP" altLang="en-US" sz="1100" dirty="0"/>
                    </a:p>
                  </a:txBody>
                  <a:tcPr marL="45720" marR="45720"/>
                </a:tc>
                <a:tc>
                  <a:txBody>
                    <a:bodyPr/>
                    <a:lstStyle/>
                    <a:p>
                      <a:endParaRPr kumimoji="1" lang="ja-JP" altLang="en-US" sz="1100" dirty="0"/>
                    </a:p>
                  </a:txBody>
                  <a:tcPr marL="45720" marR="45720"/>
                </a:tc>
                <a:tc>
                  <a:txBody>
                    <a:bodyPr/>
                    <a:lstStyle/>
                    <a:p>
                      <a:endParaRPr kumimoji="1" lang="ja-JP" altLang="en-US" sz="1100" dirty="0"/>
                    </a:p>
                  </a:txBody>
                  <a:tcPr marL="45720" marR="45720"/>
                </a:tc>
                <a:tc>
                  <a:txBody>
                    <a:bodyPr/>
                    <a:lstStyle/>
                    <a:p>
                      <a:endParaRPr kumimoji="1" lang="ja-JP" altLang="en-US" sz="1100" dirty="0"/>
                    </a:p>
                  </a:txBody>
                  <a:tcPr marL="45720" marR="45720"/>
                </a:tc>
                <a:tc>
                  <a:txBody>
                    <a:bodyPr/>
                    <a:lstStyle/>
                    <a:p>
                      <a:endParaRPr kumimoji="1" lang="ja-JP" altLang="en-US" sz="1100" dirty="0"/>
                    </a:p>
                  </a:txBody>
                  <a:tcPr marL="45720" marR="45720"/>
                </a:tc>
                <a:tc>
                  <a:txBody>
                    <a:bodyPr/>
                    <a:lstStyle/>
                    <a:p>
                      <a:endParaRPr kumimoji="1" lang="ja-JP" altLang="en-US" sz="1100" dirty="0"/>
                    </a:p>
                  </a:txBody>
                  <a:tcPr marL="45720" marR="45720"/>
                </a:tc>
                <a:tc>
                  <a:txBody>
                    <a:bodyPr/>
                    <a:lstStyle/>
                    <a:p>
                      <a:endParaRPr kumimoji="1" lang="ja-JP" altLang="en-US" sz="1100" dirty="0"/>
                    </a:p>
                  </a:txBody>
                  <a:tcPr marL="45720" marR="45720"/>
                </a:tc>
                <a:extLst>
                  <a:ext uri="{0D108BD9-81ED-4DB2-BD59-A6C34878D82A}">
                    <a16:rowId xmlns:a16="http://schemas.microsoft.com/office/drawing/2014/main" val="10004"/>
                  </a:ext>
                </a:extLst>
              </a:tr>
            </a:tbl>
          </a:graphicData>
        </a:graphic>
      </p:graphicFrame>
      <p:sp>
        <p:nvSpPr>
          <p:cNvPr id="49" name="Rectangle 2"/>
          <p:cNvSpPr txBox="1">
            <a:spLocks noChangeArrowheads="1"/>
          </p:cNvSpPr>
          <p:nvPr/>
        </p:nvSpPr>
        <p:spPr bwMode="auto">
          <a:xfrm>
            <a:off x="1143000" y="29"/>
            <a:ext cx="9906000" cy="408111"/>
          </a:xfrm>
          <a:prstGeom prst="rect">
            <a:avLst/>
          </a:prstGeom>
          <a:gradFill rotWithShape="1">
            <a:gsLst>
              <a:gs pos="0">
                <a:srgbClr val="000066"/>
              </a:gs>
              <a:gs pos="50000">
                <a:srgbClr val="0000FF"/>
              </a:gs>
              <a:gs pos="100000">
                <a:srgbClr val="000066"/>
              </a:gs>
            </a:gsLst>
            <a:lin ang="5400000" scaled="1"/>
          </a:gradFill>
          <a:ln w="9525">
            <a:noFill/>
            <a:miter lim="800000"/>
            <a:headEnd/>
            <a:tailEnd/>
          </a:ln>
        </p:spPr>
        <p:txBody>
          <a:bodyPr vert="horz" wrap="square" lIns="91428" tIns="45714" rIns="91428" bIns="45714" numCol="1" anchor="ctr"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rPr>
              <a:t>８</a:t>
            </a:r>
            <a:r>
              <a:rPr kumimoji="1" lang="ja-JP" altLang="en-US" sz="2000" b="1" i="0" u="none" strike="noStrike" kern="1200" cap="none" spc="0" normalizeH="0" baseline="0" noProof="0" dirty="0" smtClean="0">
                <a:ln>
                  <a:noFill/>
                </a:ln>
                <a:solidFill>
                  <a:prstClr val="white"/>
                </a:solidFill>
                <a:effectLst/>
                <a:uLnTx/>
                <a:uFillTx/>
                <a:latin typeface="ＭＳ ゴシック" pitchFamily="49" charset="-128"/>
                <a:ea typeface="ＭＳ ゴシック" pitchFamily="49" charset="-128"/>
                <a:cs typeface="+mn-cs"/>
              </a:rPr>
              <a:t>．</a:t>
            </a:r>
            <a:r>
              <a:rPr kumimoji="1" lang="ja-JP" altLang="en-US" sz="20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rPr>
              <a:t>天王寺公園</a:t>
            </a:r>
            <a:endParaRPr kumimoji="1" lang="en-US" altLang="ja-JP" sz="20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endParaRPr>
          </a:p>
        </p:txBody>
      </p:sp>
      <p:sp>
        <p:nvSpPr>
          <p:cNvPr id="12" name="角丸四角形 11"/>
          <p:cNvSpPr/>
          <p:nvPr/>
        </p:nvSpPr>
        <p:spPr>
          <a:xfrm>
            <a:off x="4868899" y="6472162"/>
            <a:ext cx="3933445" cy="319572"/>
          </a:xfrm>
          <a:prstGeom prst="round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13" name="テキスト ボックス 12"/>
          <p:cNvSpPr txBox="1"/>
          <p:nvPr/>
        </p:nvSpPr>
        <p:spPr>
          <a:xfrm>
            <a:off x="1197700" y="6471962"/>
            <a:ext cx="3579826" cy="33855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r>
              <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天王寺公園</a:t>
            </a:r>
            <a:r>
              <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エリアの担当部局一覧</a:t>
            </a:r>
            <a:endPar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14" name="テキスト ボックス 13"/>
          <p:cNvSpPr txBox="1"/>
          <p:nvPr/>
        </p:nvSpPr>
        <p:spPr>
          <a:xfrm>
            <a:off x="4986005" y="6466981"/>
            <a:ext cx="3653564"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・大阪市</a:t>
            </a:r>
            <a:r>
              <a:rPr kumimoji="1" lang="ja-JP" altLang="en-US" sz="1400" b="0" i="0" u="none" strike="noStrike" kern="1200" cap="none" spc="0" normalizeH="0" baseline="0" noProof="0" dirty="0" smtClean="0">
                <a:ln>
                  <a:noFill/>
                </a:ln>
                <a:solidFill>
                  <a:prstClr val="black"/>
                </a:solidFill>
                <a:effectLst/>
                <a:uLnTx/>
                <a:uFillTx/>
                <a:latin typeface="ＭＳ Ｐ明朝" pitchFamily="18" charset="-128"/>
                <a:ea typeface="ＭＳ Ｐ明朝" pitchFamily="18" charset="-128"/>
                <a:cs typeface="+mn-cs"/>
              </a:rPr>
              <a:t>：建設局、</a:t>
            </a:r>
            <a:r>
              <a:rPr kumimoji="1" lang="ja-JP" altLang="en-US" sz="14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経済戦略局、</a:t>
            </a:r>
            <a:r>
              <a:rPr kumimoji="1" lang="ja-JP" altLang="en-US" sz="1400" b="0" i="0" u="none" strike="noStrike" kern="1200" cap="none" spc="0" normalizeH="0" baseline="0" noProof="0" dirty="0" smtClean="0">
                <a:ln>
                  <a:noFill/>
                </a:ln>
                <a:solidFill>
                  <a:prstClr val="black"/>
                </a:solidFill>
                <a:effectLst/>
                <a:uLnTx/>
                <a:uFillTx/>
                <a:latin typeface="ＭＳ Ｐ明朝" pitchFamily="18" charset="-128"/>
                <a:ea typeface="ＭＳ Ｐ明朝" pitchFamily="18" charset="-128"/>
                <a:cs typeface="+mn-cs"/>
              </a:rPr>
              <a:t>阿倍野区</a:t>
            </a:r>
            <a:r>
              <a:rPr kumimoji="1" lang="ja-JP" altLang="en-US" sz="14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役所</a:t>
            </a:r>
            <a:endParaRPr kumimoji="1" lang="en-US" altLang="ja-JP" sz="14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p:txBody>
      </p:sp>
      <p:sp>
        <p:nvSpPr>
          <p:cNvPr id="11" name="円/楕円 10"/>
          <p:cNvSpPr/>
          <p:nvPr/>
        </p:nvSpPr>
        <p:spPr>
          <a:xfrm>
            <a:off x="2661087" y="1778079"/>
            <a:ext cx="144000" cy="14400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cxnSp>
        <p:nvCxnSpPr>
          <p:cNvPr id="15" name="直線矢印コネクタ 14"/>
          <p:cNvCxnSpPr/>
          <p:nvPr/>
        </p:nvCxnSpPr>
        <p:spPr>
          <a:xfrm>
            <a:off x="3054812" y="1857609"/>
            <a:ext cx="252000" cy="0"/>
          </a:xfrm>
          <a:prstGeom prst="straightConnector1">
            <a:avLst/>
          </a:prstGeom>
          <a:ln w="25400">
            <a:prstDash val="sysDot"/>
            <a:headEnd type="oval" w="lg" len="lg"/>
            <a:tailEnd type="arrow"/>
          </a:ln>
        </p:spPr>
        <p:style>
          <a:lnRef idx="1">
            <a:schemeClr val="accent1"/>
          </a:lnRef>
          <a:fillRef idx="0">
            <a:schemeClr val="accent1"/>
          </a:fillRef>
          <a:effectRef idx="0">
            <a:schemeClr val="accent1"/>
          </a:effectRef>
          <a:fontRef idx="minor">
            <a:schemeClr val="tx1"/>
          </a:fontRef>
        </p:style>
      </p:cxnSp>
      <p:cxnSp>
        <p:nvCxnSpPr>
          <p:cNvPr id="16" name="直線矢印コネクタ 15"/>
          <p:cNvCxnSpPr/>
          <p:nvPr/>
        </p:nvCxnSpPr>
        <p:spPr>
          <a:xfrm>
            <a:off x="3370189" y="1843460"/>
            <a:ext cx="504000" cy="0"/>
          </a:xfrm>
          <a:prstGeom prst="straightConnector1">
            <a:avLst/>
          </a:prstGeom>
          <a:ln w="25400">
            <a:prstDash val="sysDot"/>
            <a:headEnd type="oval" w="lg" len="lg"/>
            <a:tailEnd type="arrow"/>
          </a:ln>
        </p:spPr>
        <p:style>
          <a:lnRef idx="1">
            <a:schemeClr val="accent1"/>
          </a:lnRef>
          <a:fillRef idx="0">
            <a:schemeClr val="accent1"/>
          </a:fillRef>
          <a:effectRef idx="0">
            <a:schemeClr val="accent1"/>
          </a:effectRef>
          <a:fontRef idx="minor">
            <a:schemeClr val="tx1"/>
          </a:fontRef>
        </p:style>
      </p:cxnSp>
      <p:cxnSp>
        <p:nvCxnSpPr>
          <p:cNvPr id="17" name="直線矢印コネクタ 16"/>
          <p:cNvCxnSpPr/>
          <p:nvPr/>
        </p:nvCxnSpPr>
        <p:spPr>
          <a:xfrm>
            <a:off x="3951204" y="1857395"/>
            <a:ext cx="396000" cy="0"/>
          </a:xfrm>
          <a:prstGeom prst="straightConnector1">
            <a:avLst/>
          </a:prstGeom>
          <a:ln w="25400">
            <a:prstDash val="sysDot"/>
            <a:headEnd type="oval" w="lg" len="lg"/>
            <a:tailEnd type="arrow"/>
          </a:ln>
        </p:spPr>
        <p:style>
          <a:lnRef idx="1">
            <a:schemeClr val="accent1"/>
          </a:lnRef>
          <a:fillRef idx="0">
            <a:schemeClr val="accent1"/>
          </a:fillRef>
          <a:effectRef idx="0">
            <a:schemeClr val="accent1"/>
          </a:effectRef>
          <a:fontRef idx="minor">
            <a:schemeClr val="tx1"/>
          </a:fontRef>
        </p:style>
      </p:cxnSp>
      <p:cxnSp>
        <p:nvCxnSpPr>
          <p:cNvPr id="19" name="直線矢印コネクタ 18"/>
          <p:cNvCxnSpPr/>
          <p:nvPr/>
        </p:nvCxnSpPr>
        <p:spPr>
          <a:xfrm>
            <a:off x="4083659" y="2758134"/>
            <a:ext cx="216000" cy="0"/>
          </a:xfrm>
          <a:prstGeom prst="straightConnector1">
            <a:avLst/>
          </a:prstGeom>
          <a:ln w="25400">
            <a:solidFill>
              <a:srgbClr val="0000CC"/>
            </a:solidFill>
            <a:prstDash val="sysDot"/>
            <a:headEnd type="oval" w="lg" len="lg"/>
            <a:tailEnd type="arrow"/>
          </a:ln>
        </p:spPr>
        <p:style>
          <a:lnRef idx="1">
            <a:schemeClr val="accent1"/>
          </a:lnRef>
          <a:fillRef idx="0">
            <a:schemeClr val="accent1"/>
          </a:fillRef>
          <a:effectRef idx="0">
            <a:schemeClr val="accent1"/>
          </a:effectRef>
          <a:fontRef idx="minor">
            <a:schemeClr val="tx1"/>
          </a:fontRef>
        </p:style>
      </p:cxnSp>
      <p:cxnSp>
        <p:nvCxnSpPr>
          <p:cNvPr id="20" name="直線矢印コネクタ 19"/>
          <p:cNvCxnSpPr/>
          <p:nvPr/>
        </p:nvCxnSpPr>
        <p:spPr>
          <a:xfrm>
            <a:off x="4312436" y="2758134"/>
            <a:ext cx="7056000" cy="0"/>
          </a:xfrm>
          <a:prstGeom prst="straightConnector1">
            <a:avLst/>
          </a:prstGeom>
          <a:ln w="25400">
            <a:solidFill>
              <a:srgbClr val="0000CC"/>
            </a:solidFill>
            <a:prstDash val="solid"/>
            <a:headEnd type="oval" w="lg" len="lg"/>
            <a:tailEnd type="arrow"/>
          </a:ln>
        </p:spPr>
        <p:style>
          <a:lnRef idx="1">
            <a:schemeClr val="accent1"/>
          </a:lnRef>
          <a:fillRef idx="0">
            <a:schemeClr val="accent1"/>
          </a:fillRef>
          <a:effectRef idx="0">
            <a:schemeClr val="accent1"/>
          </a:effectRef>
          <a:fontRef idx="minor">
            <a:schemeClr val="tx1"/>
          </a:fontRef>
        </p:style>
      </p:cxnSp>
      <p:cxnSp>
        <p:nvCxnSpPr>
          <p:cNvPr id="24" name="直線矢印コネクタ 23"/>
          <p:cNvCxnSpPr/>
          <p:nvPr/>
        </p:nvCxnSpPr>
        <p:spPr>
          <a:xfrm>
            <a:off x="3605192" y="4531445"/>
            <a:ext cx="252000" cy="0"/>
          </a:xfrm>
          <a:prstGeom prst="straightConnector1">
            <a:avLst/>
          </a:prstGeom>
          <a:ln w="25400">
            <a:prstDash val="sysDot"/>
            <a:headEnd type="oval" w="lg" len="lg"/>
            <a:tailEnd type="arrow"/>
          </a:ln>
        </p:spPr>
        <p:style>
          <a:lnRef idx="1">
            <a:schemeClr val="accent1"/>
          </a:lnRef>
          <a:fillRef idx="0">
            <a:schemeClr val="accent1"/>
          </a:fillRef>
          <a:effectRef idx="0">
            <a:schemeClr val="accent1"/>
          </a:effectRef>
          <a:fontRef idx="minor">
            <a:schemeClr val="tx1"/>
          </a:fontRef>
        </p:style>
      </p:cxnSp>
      <p:cxnSp>
        <p:nvCxnSpPr>
          <p:cNvPr id="25" name="直線矢印コネクタ 24"/>
          <p:cNvCxnSpPr/>
          <p:nvPr/>
        </p:nvCxnSpPr>
        <p:spPr>
          <a:xfrm flipV="1">
            <a:off x="3898795" y="4498715"/>
            <a:ext cx="4509780" cy="32730"/>
          </a:xfrm>
          <a:prstGeom prst="straightConnector1">
            <a:avLst/>
          </a:prstGeom>
          <a:ln w="25400">
            <a:prstDash val="solid"/>
            <a:headEnd type="oval" w="lg" len="lg"/>
            <a:tailEnd type="arrow"/>
          </a:ln>
        </p:spPr>
        <p:style>
          <a:lnRef idx="1">
            <a:schemeClr val="accent1"/>
          </a:lnRef>
          <a:fillRef idx="0">
            <a:schemeClr val="accent1"/>
          </a:fillRef>
          <a:effectRef idx="0">
            <a:schemeClr val="accent1"/>
          </a:effectRef>
          <a:fontRef idx="minor">
            <a:schemeClr val="tx1"/>
          </a:fontRef>
        </p:style>
      </p:cxnSp>
      <p:cxnSp>
        <p:nvCxnSpPr>
          <p:cNvPr id="26" name="直線矢印コネクタ 25"/>
          <p:cNvCxnSpPr/>
          <p:nvPr/>
        </p:nvCxnSpPr>
        <p:spPr>
          <a:xfrm>
            <a:off x="4151601" y="5462233"/>
            <a:ext cx="7200000" cy="0"/>
          </a:xfrm>
          <a:prstGeom prst="straightConnector1">
            <a:avLst/>
          </a:prstGeom>
          <a:ln w="25400">
            <a:prstDash val="solid"/>
            <a:headEnd type="oval" w="lg" len="lg"/>
            <a:tailEnd type="arrow"/>
          </a:ln>
        </p:spPr>
        <p:style>
          <a:lnRef idx="1">
            <a:schemeClr val="accent1"/>
          </a:lnRef>
          <a:fillRef idx="0">
            <a:schemeClr val="accent1"/>
          </a:fillRef>
          <a:effectRef idx="0">
            <a:schemeClr val="accent1"/>
          </a:effectRef>
          <a:fontRef idx="minor">
            <a:schemeClr val="tx1"/>
          </a:fontRef>
        </p:style>
      </p:cxnSp>
      <p:cxnSp>
        <p:nvCxnSpPr>
          <p:cNvPr id="27" name="直線矢印コネクタ 26"/>
          <p:cNvCxnSpPr/>
          <p:nvPr/>
        </p:nvCxnSpPr>
        <p:spPr>
          <a:xfrm>
            <a:off x="3757081" y="5468931"/>
            <a:ext cx="360000" cy="0"/>
          </a:xfrm>
          <a:prstGeom prst="straightConnector1">
            <a:avLst/>
          </a:prstGeom>
          <a:ln w="25400">
            <a:prstDash val="sysDot"/>
            <a:headEnd type="oval" w="lg" len="lg"/>
            <a:tailEnd type="arrow"/>
          </a:ln>
        </p:spPr>
        <p:style>
          <a:lnRef idx="1">
            <a:schemeClr val="accent1"/>
          </a:lnRef>
          <a:fillRef idx="0">
            <a:schemeClr val="accent1"/>
          </a:fillRef>
          <a:effectRef idx="0">
            <a:schemeClr val="accent1"/>
          </a:effectRef>
          <a:fontRef idx="minor">
            <a:schemeClr val="tx1"/>
          </a:fontRef>
        </p:style>
      </p:cxnSp>
      <p:cxnSp>
        <p:nvCxnSpPr>
          <p:cNvPr id="28" name="直線矢印コネクタ 27"/>
          <p:cNvCxnSpPr/>
          <p:nvPr/>
        </p:nvCxnSpPr>
        <p:spPr>
          <a:xfrm>
            <a:off x="3201864" y="5464940"/>
            <a:ext cx="504000" cy="0"/>
          </a:xfrm>
          <a:prstGeom prst="straightConnector1">
            <a:avLst/>
          </a:prstGeom>
          <a:ln w="25400">
            <a:prstDash val="solid"/>
            <a:headEnd type="oval" w="lg" len="lg"/>
            <a:tailEnd type="arrow"/>
          </a:ln>
        </p:spPr>
        <p:style>
          <a:lnRef idx="1">
            <a:schemeClr val="accent1"/>
          </a:lnRef>
          <a:fillRef idx="0">
            <a:schemeClr val="accent1"/>
          </a:fillRef>
          <a:effectRef idx="0">
            <a:schemeClr val="accent1"/>
          </a:effectRef>
          <a:fontRef idx="minor">
            <a:schemeClr val="tx1"/>
          </a:fontRef>
        </p:style>
      </p:cxnSp>
      <p:sp>
        <p:nvSpPr>
          <p:cNvPr id="29" name="テキスト ボックス 28"/>
          <p:cNvSpPr txBox="1"/>
          <p:nvPr/>
        </p:nvSpPr>
        <p:spPr>
          <a:xfrm>
            <a:off x="2011213" y="1981987"/>
            <a:ext cx="937281" cy="70788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smtClean="0">
                <a:ln>
                  <a:noFill/>
                </a:ln>
                <a:solidFill>
                  <a:prstClr val="black"/>
                </a:solidFill>
                <a:effectLst/>
                <a:uLnTx/>
                <a:uFillTx/>
                <a:latin typeface="ＭＳ Ｐ明朝" panose="02020600040205080304" pitchFamily="18" charset="-128"/>
                <a:ea typeface="ＭＳ Ｐ明朝" panose="02020600040205080304" pitchFamily="18" charset="-128"/>
                <a:cs typeface="+mn-cs"/>
              </a:rPr>
              <a:t>2011</a:t>
            </a:r>
            <a:r>
              <a:rPr kumimoji="1" lang="ja-JP" altLang="en-US" sz="1000" b="0" i="0" u="none" strike="noStrike" kern="1200" cap="none" spc="0" normalizeH="0" baseline="0" noProof="0" dirty="0" smtClean="0">
                <a:ln>
                  <a:noFill/>
                </a:ln>
                <a:solidFill>
                  <a:prstClr val="black"/>
                </a:solidFill>
                <a:effectLst/>
                <a:uLnTx/>
                <a:uFillTx/>
                <a:latin typeface="ＭＳ Ｐ明朝" panose="02020600040205080304" pitchFamily="18" charset="-128"/>
                <a:ea typeface="ＭＳ Ｐ明朝" panose="02020600040205080304" pitchFamily="18" charset="-128"/>
                <a:cs typeface="+mn-cs"/>
              </a:rPr>
              <a:t>年</a:t>
            </a:r>
            <a:r>
              <a:rPr kumimoji="1" lang="en-US" altLang="ja-JP" sz="1000" b="0" i="0" u="none" strike="noStrike" kern="1200" cap="none" spc="0" normalizeH="0" baseline="0" noProof="0" dirty="0" smtClean="0">
                <a:ln>
                  <a:noFill/>
                </a:ln>
                <a:solidFill>
                  <a:prstClr val="black"/>
                </a:solidFill>
                <a:effectLst/>
                <a:uLnTx/>
                <a:uFillTx/>
                <a:latin typeface="ＭＳ Ｐ明朝" panose="02020600040205080304" pitchFamily="18" charset="-128"/>
                <a:ea typeface="ＭＳ Ｐ明朝" panose="02020600040205080304" pitchFamily="18" charset="-128"/>
                <a:cs typeface="+mn-cs"/>
              </a:rPr>
              <a:t>(H23)</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公園</a:t>
            </a:r>
            <a:r>
              <a:rPr kumimoji="1" lang="ja-JP" altLang="en-US" sz="1000" b="0" i="0" u="none" strike="noStrike" kern="1200" cap="none" spc="0" normalizeH="0" baseline="0" noProof="0" dirty="0" smtClean="0">
                <a:ln>
                  <a:noFill/>
                </a:ln>
                <a:solidFill>
                  <a:prstClr val="black"/>
                </a:solidFill>
                <a:effectLst/>
                <a:uLnTx/>
                <a:uFillTx/>
                <a:latin typeface="ＭＳ Ｐ明朝" panose="02020600040205080304" pitchFamily="18" charset="-128"/>
                <a:ea typeface="ＭＳ Ｐ明朝" panose="02020600040205080304" pitchFamily="18" charset="-128"/>
                <a:cs typeface="+mn-cs"/>
              </a:rPr>
              <a:t>と</a:t>
            </a:r>
            <a:r>
              <a:rPr kumimoji="1" lang="ja-JP" altLang="en-US" sz="10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動物</a:t>
            </a:r>
            <a:r>
              <a:rPr kumimoji="1" lang="ja-JP" altLang="en-US" sz="1000" b="0" i="0" u="none" strike="noStrike" kern="1200" cap="none" spc="0" normalizeH="0" baseline="0" noProof="0" dirty="0" smtClean="0">
                <a:ln>
                  <a:noFill/>
                </a:ln>
                <a:solidFill>
                  <a:prstClr val="black"/>
                </a:solidFill>
                <a:effectLst/>
                <a:uLnTx/>
                <a:uFillTx/>
                <a:latin typeface="ＭＳ Ｐ明朝" panose="02020600040205080304" pitchFamily="18" charset="-128"/>
                <a:ea typeface="ＭＳ Ｐ明朝" panose="02020600040205080304" pitchFamily="18" charset="-128"/>
                <a:cs typeface="+mn-cs"/>
              </a:rPr>
              <a:t>園との連絡ゲート（仮設）開設</a:t>
            </a:r>
            <a:endParaRPr kumimoji="1" lang="en-US" altLang="ja-JP" sz="1000" b="0" i="0" u="none" strike="noStrike" kern="1200" cap="none" spc="0" normalizeH="0" baseline="0" noProof="0" dirty="0" smtClean="0">
              <a:ln>
                <a:noFill/>
              </a:ln>
              <a:solidFill>
                <a:prstClr val="black"/>
              </a:solidFill>
              <a:effectLst/>
              <a:uLnTx/>
              <a:uFillTx/>
              <a:latin typeface="ＭＳ Ｐ明朝" panose="02020600040205080304" pitchFamily="18" charset="-128"/>
              <a:ea typeface="ＭＳ Ｐ明朝" panose="02020600040205080304" pitchFamily="18" charset="-128"/>
              <a:cs typeface="+mn-cs"/>
            </a:endParaRPr>
          </a:p>
        </p:txBody>
      </p:sp>
      <p:sp>
        <p:nvSpPr>
          <p:cNvPr id="30" name="テキスト ボックス 29"/>
          <p:cNvSpPr txBox="1"/>
          <p:nvPr/>
        </p:nvSpPr>
        <p:spPr>
          <a:xfrm>
            <a:off x="2787322" y="1397775"/>
            <a:ext cx="723275" cy="4001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smtClean="0">
                <a:ln>
                  <a:noFill/>
                </a:ln>
                <a:solidFill>
                  <a:prstClr val="black"/>
                </a:solidFill>
                <a:effectLst/>
                <a:uLnTx/>
                <a:uFillTx/>
                <a:latin typeface="ＭＳ Ｐ明朝" panose="02020600040205080304" pitchFamily="18" charset="-128"/>
                <a:ea typeface="ＭＳ Ｐ明朝" panose="02020600040205080304" pitchFamily="18" charset="-128"/>
                <a:cs typeface="+mn-cs"/>
              </a:rPr>
              <a:t>園路・</a:t>
            </a:r>
            <a:endParaRPr kumimoji="1" lang="en-US" altLang="ja-JP" sz="1000" b="0" i="0" u="none" strike="noStrike" kern="1200" cap="none" spc="0" normalizeH="0" baseline="0" noProof="0" dirty="0" smtClean="0">
              <a:ln>
                <a:noFill/>
              </a:ln>
              <a:solidFill>
                <a:prstClr val="black"/>
              </a:solidFill>
              <a:effectLst/>
              <a:uLnTx/>
              <a:uFillTx/>
              <a:latin typeface="ＭＳ Ｐ明朝" panose="02020600040205080304" pitchFamily="18" charset="-128"/>
              <a:ea typeface="ＭＳ Ｐ明朝" panose="02020600040205080304"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smtClean="0">
                <a:ln>
                  <a:noFill/>
                </a:ln>
                <a:solidFill>
                  <a:prstClr val="black"/>
                </a:solidFill>
                <a:effectLst/>
                <a:uLnTx/>
                <a:uFillTx/>
                <a:latin typeface="ＭＳ Ｐ明朝" panose="02020600040205080304" pitchFamily="18" charset="-128"/>
                <a:ea typeface="ＭＳ Ｐ明朝" panose="02020600040205080304" pitchFamily="18" charset="-128"/>
                <a:cs typeface="+mn-cs"/>
              </a:rPr>
              <a:t>トイレ改修</a:t>
            </a:r>
            <a:endParaRPr kumimoji="1" lang="en-US" altLang="ja-JP" sz="1000" b="0" i="0" u="none" strike="noStrike" kern="1200" cap="none" spc="0" normalizeH="0" baseline="0" noProof="0" dirty="0" smtClean="0">
              <a:ln>
                <a:noFill/>
              </a:ln>
              <a:solidFill>
                <a:prstClr val="black"/>
              </a:solidFill>
              <a:effectLst/>
              <a:uLnTx/>
              <a:uFillTx/>
              <a:latin typeface="ＭＳ Ｐ明朝" panose="02020600040205080304" pitchFamily="18" charset="-128"/>
              <a:ea typeface="ＭＳ Ｐ明朝" panose="02020600040205080304" pitchFamily="18" charset="-128"/>
              <a:cs typeface="+mn-cs"/>
            </a:endParaRPr>
          </a:p>
        </p:txBody>
      </p:sp>
      <p:sp>
        <p:nvSpPr>
          <p:cNvPr id="31" name="テキスト ボックス 30"/>
          <p:cNvSpPr txBox="1"/>
          <p:nvPr/>
        </p:nvSpPr>
        <p:spPr>
          <a:xfrm>
            <a:off x="3380955" y="1376834"/>
            <a:ext cx="1500732" cy="4001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smtClean="0">
                <a:ln>
                  <a:noFill/>
                </a:ln>
                <a:solidFill>
                  <a:prstClr val="black"/>
                </a:solidFill>
                <a:effectLst/>
                <a:uLnTx/>
                <a:uFillTx/>
                <a:latin typeface="ＭＳ Ｐ明朝" panose="02020600040205080304" pitchFamily="18" charset="-128"/>
                <a:ea typeface="ＭＳ Ｐ明朝" panose="02020600040205080304" pitchFamily="18" charset="-128"/>
                <a:cs typeface="+mn-cs"/>
              </a:rPr>
              <a:t>食堂・遊戯コーナー撤去</a:t>
            </a:r>
            <a:endParaRPr kumimoji="1" lang="en-US" altLang="ja-JP" sz="1000" b="0" i="0" u="none" strike="noStrike" kern="1200" cap="none" spc="0" normalizeH="0" baseline="0" noProof="0" dirty="0" smtClean="0">
              <a:ln>
                <a:noFill/>
              </a:ln>
              <a:solidFill>
                <a:prstClr val="black"/>
              </a:solidFill>
              <a:effectLst/>
              <a:uLnTx/>
              <a:uFillTx/>
              <a:latin typeface="ＭＳ Ｐ明朝" panose="02020600040205080304" pitchFamily="18" charset="-128"/>
              <a:ea typeface="ＭＳ Ｐ明朝" panose="02020600040205080304"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smtClean="0">
                <a:ln>
                  <a:noFill/>
                </a:ln>
                <a:solidFill>
                  <a:prstClr val="black"/>
                </a:solidFill>
                <a:effectLst/>
                <a:uLnTx/>
                <a:uFillTx/>
                <a:latin typeface="ＭＳ Ｐ明朝" panose="02020600040205080304" pitchFamily="18" charset="-128"/>
                <a:ea typeface="ＭＳ Ｐ明朝" panose="02020600040205080304" pitchFamily="18" charset="-128"/>
                <a:cs typeface="+mn-cs"/>
              </a:rPr>
              <a:t>観光バス駐車場設置</a:t>
            </a:r>
            <a:endParaRPr kumimoji="1" lang="en-US" altLang="ja-JP" sz="1000" b="0" i="0" u="none" strike="noStrike" kern="1200" cap="none" spc="0" normalizeH="0" baseline="0" noProof="0" dirty="0" smtClean="0">
              <a:ln>
                <a:noFill/>
              </a:ln>
              <a:solidFill>
                <a:prstClr val="black"/>
              </a:solidFill>
              <a:effectLst/>
              <a:uLnTx/>
              <a:uFillTx/>
              <a:latin typeface="ＭＳ Ｐ明朝" panose="02020600040205080304" pitchFamily="18" charset="-128"/>
              <a:ea typeface="ＭＳ Ｐ明朝" panose="02020600040205080304" pitchFamily="18" charset="-128"/>
              <a:cs typeface="+mn-cs"/>
            </a:endParaRPr>
          </a:p>
        </p:txBody>
      </p:sp>
      <p:sp>
        <p:nvSpPr>
          <p:cNvPr id="32" name="テキスト ボックス 31"/>
          <p:cNvSpPr txBox="1"/>
          <p:nvPr/>
        </p:nvSpPr>
        <p:spPr>
          <a:xfrm>
            <a:off x="3875072" y="1885750"/>
            <a:ext cx="2348720" cy="553998"/>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smtClean="0">
                <a:ln>
                  <a:noFill/>
                </a:ln>
                <a:solidFill>
                  <a:prstClr val="black"/>
                </a:solidFill>
                <a:effectLst/>
                <a:uLnTx/>
                <a:uFillTx/>
                <a:latin typeface="ＭＳ Ｐ明朝" panose="02020600040205080304" pitchFamily="18" charset="-128"/>
                <a:ea typeface="ＭＳ Ｐ明朝" panose="02020600040205080304" pitchFamily="18" charset="-128"/>
                <a:cs typeface="+mn-cs"/>
              </a:rPr>
              <a:t>・ツル舎整備</a:t>
            </a:r>
            <a:endParaRPr kumimoji="1" lang="en-US" altLang="ja-JP" sz="1000" b="0" i="0" u="none" strike="noStrike" kern="1200" cap="none" spc="0" normalizeH="0" baseline="0" noProof="0" dirty="0" smtClean="0">
              <a:ln>
                <a:noFill/>
              </a:ln>
              <a:solidFill>
                <a:prstClr val="black"/>
              </a:solidFill>
              <a:effectLst/>
              <a:uLnTx/>
              <a:uFillTx/>
              <a:latin typeface="ＭＳ Ｐ明朝" panose="02020600040205080304" pitchFamily="18" charset="-128"/>
              <a:ea typeface="ＭＳ Ｐ明朝" panose="02020600040205080304"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smtClean="0">
                <a:ln>
                  <a:noFill/>
                </a:ln>
                <a:solidFill>
                  <a:prstClr val="black"/>
                </a:solidFill>
                <a:effectLst/>
                <a:uLnTx/>
                <a:uFillTx/>
                <a:latin typeface="ＭＳ Ｐ明朝" panose="02020600040205080304" pitchFamily="18" charset="-128"/>
                <a:ea typeface="ＭＳ Ｐ明朝" panose="02020600040205080304" pitchFamily="18" charset="-128"/>
                <a:cs typeface="+mn-cs"/>
              </a:rPr>
              <a:t>・公園と動物園との連絡ゲート整備・開設</a:t>
            </a:r>
            <a:endParaRPr kumimoji="1" lang="en-US" altLang="ja-JP" sz="1000" b="0" i="0" u="none" strike="noStrike" kern="1200" cap="none" spc="0" normalizeH="0" baseline="0" noProof="0" dirty="0" smtClean="0">
              <a:ln>
                <a:noFill/>
              </a:ln>
              <a:solidFill>
                <a:prstClr val="black"/>
              </a:solidFill>
              <a:effectLst/>
              <a:uLnTx/>
              <a:uFillTx/>
              <a:latin typeface="ＭＳ Ｐ明朝" panose="02020600040205080304" pitchFamily="18" charset="-128"/>
              <a:ea typeface="ＭＳ Ｐ明朝" panose="02020600040205080304"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smtClean="0">
                <a:ln>
                  <a:noFill/>
                </a:ln>
                <a:solidFill>
                  <a:prstClr val="black"/>
                </a:solidFill>
                <a:effectLst/>
                <a:uLnTx/>
                <a:uFillTx/>
                <a:latin typeface="ＭＳ Ｐ明朝" panose="02020600040205080304" pitchFamily="18" charset="-128"/>
                <a:ea typeface="ＭＳ Ｐ明朝" panose="02020600040205080304" pitchFamily="18" charset="-128"/>
                <a:cs typeface="+mn-cs"/>
              </a:rPr>
              <a:t>・イベント広場整備</a:t>
            </a:r>
            <a:endParaRPr kumimoji="1" lang="en-US" altLang="ja-JP" sz="1000" b="0" i="0" u="none" strike="noStrike" kern="1200" cap="none" spc="0" normalizeH="0" baseline="0" noProof="0" dirty="0" smtClean="0">
              <a:ln>
                <a:noFill/>
              </a:ln>
              <a:solidFill>
                <a:prstClr val="black"/>
              </a:solidFill>
              <a:effectLst/>
              <a:uLnTx/>
              <a:uFillTx/>
              <a:latin typeface="ＭＳ Ｐ明朝" panose="02020600040205080304" pitchFamily="18" charset="-128"/>
              <a:ea typeface="ＭＳ Ｐ明朝" panose="02020600040205080304" pitchFamily="18" charset="-128"/>
              <a:cs typeface="+mn-cs"/>
            </a:endParaRPr>
          </a:p>
        </p:txBody>
      </p:sp>
      <p:sp>
        <p:nvSpPr>
          <p:cNvPr id="33" name="テキスト ボックス 32"/>
          <p:cNvSpPr txBox="1"/>
          <p:nvPr/>
        </p:nvSpPr>
        <p:spPr>
          <a:xfrm>
            <a:off x="4871668" y="1512932"/>
            <a:ext cx="1717137" cy="24622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smtClean="0">
                <a:ln>
                  <a:noFill/>
                </a:ln>
                <a:solidFill>
                  <a:prstClr val="black"/>
                </a:solidFill>
                <a:effectLst/>
                <a:uLnTx/>
                <a:uFillTx/>
                <a:latin typeface="ＭＳ Ｐ明朝" panose="02020600040205080304" pitchFamily="18" charset="-128"/>
                <a:ea typeface="ＭＳ Ｐ明朝" panose="02020600040205080304" pitchFamily="18" charset="-128"/>
                <a:cs typeface="+mn-cs"/>
              </a:rPr>
              <a:t>老朽化施設の順次整備更新</a:t>
            </a:r>
            <a:endParaRPr kumimoji="1" lang="en-US" altLang="ja-JP" sz="1000" b="0" i="0" u="none" strike="noStrike" kern="1200" cap="none" spc="0" normalizeH="0" baseline="0" noProof="0" dirty="0" smtClean="0">
              <a:ln>
                <a:noFill/>
              </a:ln>
              <a:solidFill>
                <a:prstClr val="black"/>
              </a:solidFill>
              <a:effectLst/>
              <a:uLnTx/>
              <a:uFillTx/>
              <a:latin typeface="ＭＳ Ｐ明朝" panose="02020600040205080304" pitchFamily="18" charset="-128"/>
              <a:ea typeface="ＭＳ Ｐ明朝" panose="02020600040205080304" pitchFamily="18" charset="-128"/>
              <a:cs typeface="+mn-cs"/>
            </a:endParaRPr>
          </a:p>
        </p:txBody>
      </p:sp>
      <p:sp>
        <p:nvSpPr>
          <p:cNvPr id="34" name="テキスト ボックス 33"/>
          <p:cNvSpPr txBox="1"/>
          <p:nvPr/>
        </p:nvSpPr>
        <p:spPr>
          <a:xfrm>
            <a:off x="3765175" y="2420472"/>
            <a:ext cx="954107" cy="24622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1" u="sng" strike="noStrike" kern="1200" cap="none" spc="0" normalizeH="0" baseline="0" noProof="0" dirty="0" smtClean="0">
                <a:ln>
                  <a:noFill/>
                </a:ln>
                <a:solidFill>
                  <a:srgbClr val="0000CC"/>
                </a:solidFill>
                <a:effectLst/>
                <a:uLnTx/>
                <a:uFillTx/>
                <a:latin typeface="ＭＳ Ｐ明朝" panose="02020600040205080304" pitchFamily="18" charset="-128"/>
                <a:ea typeface="ＭＳ Ｐ明朝" panose="02020600040205080304" pitchFamily="18" charset="-128"/>
                <a:cs typeface="+mn-cs"/>
              </a:rPr>
              <a:t>基本構想策定</a:t>
            </a:r>
            <a:endParaRPr kumimoji="1" lang="en-US" altLang="ja-JP" sz="1000" b="0" i="1" u="sng" strike="noStrike" kern="1200" cap="none" spc="0" normalizeH="0" baseline="0" noProof="0" dirty="0" smtClean="0">
              <a:ln>
                <a:noFill/>
              </a:ln>
              <a:solidFill>
                <a:srgbClr val="0000CC"/>
              </a:solidFill>
              <a:effectLst/>
              <a:uLnTx/>
              <a:uFillTx/>
              <a:latin typeface="ＭＳ Ｐ明朝" panose="02020600040205080304" pitchFamily="18" charset="-128"/>
              <a:ea typeface="ＭＳ Ｐ明朝" panose="02020600040205080304" pitchFamily="18" charset="-128"/>
              <a:cs typeface="+mn-cs"/>
            </a:endParaRPr>
          </a:p>
        </p:txBody>
      </p:sp>
      <p:sp>
        <p:nvSpPr>
          <p:cNvPr id="35" name="テキスト ボックス 34"/>
          <p:cNvSpPr txBox="1"/>
          <p:nvPr/>
        </p:nvSpPr>
        <p:spPr>
          <a:xfrm>
            <a:off x="5941368" y="2745085"/>
            <a:ext cx="2645276" cy="4001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00" b="0" i="1" u="sng" strike="noStrike" kern="1200" cap="none" spc="0" normalizeH="0" baseline="0" noProof="0" dirty="0" smtClean="0">
                <a:ln>
                  <a:noFill/>
                </a:ln>
                <a:solidFill>
                  <a:srgbClr val="0000CC"/>
                </a:solidFill>
                <a:effectLst/>
                <a:uLnTx/>
                <a:uFillTx/>
                <a:latin typeface="ＭＳ Ｐ明朝" panose="02020600040205080304" pitchFamily="18" charset="-128"/>
                <a:ea typeface="ＭＳ Ｐ明朝" panose="02020600040205080304" pitchFamily="18" charset="-128"/>
                <a:cs typeface="+mn-cs"/>
              </a:rPr>
              <a:t>2016</a:t>
            </a:r>
            <a:r>
              <a:rPr kumimoji="1" lang="ja-JP" altLang="en-US" sz="1000" b="0" i="1" u="sng" strike="noStrike" kern="1200" cap="none" spc="0" normalizeH="0" baseline="0" noProof="0" dirty="0" smtClean="0">
                <a:ln>
                  <a:noFill/>
                </a:ln>
                <a:solidFill>
                  <a:srgbClr val="0000CC"/>
                </a:solidFill>
                <a:effectLst/>
                <a:uLnTx/>
                <a:uFillTx/>
                <a:latin typeface="ＭＳ Ｐ明朝" panose="02020600040205080304" pitchFamily="18" charset="-128"/>
                <a:ea typeface="ＭＳ Ｐ明朝" panose="02020600040205080304" pitchFamily="18" charset="-128"/>
                <a:cs typeface="+mn-cs"/>
              </a:rPr>
              <a:t>年</a:t>
            </a:r>
            <a:r>
              <a:rPr kumimoji="1" lang="en-US" altLang="ja-JP" sz="1000" b="0" i="1" u="sng" strike="noStrike" kern="1200" cap="none" spc="0" normalizeH="0" baseline="0" noProof="0" dirty="0" smtClean="0">
                <a:ln>
                  <a:noFill/>
                </a:ln>
                <a:solidFill>
                  <a:srgbClr val="0000CC"/>
                </a:solidFill>
                <a:effectLst/>
                <a:uLnTx/>
                <a:uFillTx/>
                <a:latin typeface="ＭＳ Ｐ明朝" panose="02020600040205080304" pitchFamily="18" charset="-128"/>
                <a:ea typeface="ＭＳ Ｐ明朝" panose="02020600040205080304" pitchFamily="18" charset="-128"/>
                <a:cs typeface="+mn-cs"/>
              </a:rPr>
              <a:t>(H28)4</a:t>
            </a:r>
            <a:r>
              <a:rPr kumimoji="1" lang="ja-JP" altLang="en-US" sz="1000" b="0" i="1" u="sng" strike="noStrike" kern="1200" cap="none" spc="0" normalizeH="0" baseline="0" noProof="0" dirty="0" smtClean="0">
                <a:ln>
                  <a:noFill/>
                </a:ln>
                <a:solidFill>
                  <a:srgbClr val="0000CC"/>
                </a:solidFill>
                <a:effectLst/>
                <a:uLnTx/>
                <a:uFillTx/>
                <a:latin typeface="ＭＳ Ｐ明朝" panose="02020600040205080304" pitchFamily="18" charset="-128"/>
                <a:ea typeface="ＭＳ Ｐ明朝" panose="02020600040205080304" pitchFamily="18" charset="-128"/>
                <a:cs typeface="+mn-cs"/>
              </a:rPr>
              <a:t>月～</a:t>
            </a:r>
            <a:endParaRPr kumimoji="1" lang="en-US" altLang="ja-JP" sz="1000" b="0" i="1" u="sng" strike="noStrike" kern="1200" cap="none" spc="0" normalizeH="0" baseline="0" noProof="0" dirty="0" smtClean="0">
              <a:ln>
                <a:noFill/>
              </a:ln>
              <a:solidFill>
                <a:srgbClr val="0000CC"/>
              </a:solidFill>
              <a:effectLst/>
              <a:uLnTx/>
              <a:uFillTx/>
              <a:latin typeface="ＭＳ Ｐ明朝" panose="02020600040205080304" pitchFamily="18" charset="-128"/>
              <a:ea typeface="ＭＳ Ｐ明朝" panose="02020600040205080304"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1" u="sng" strike="noStrike" kern="1200" cap="none" spc="0" normalizeH="0" baseline="0" noProof="0" dirty="0" smtClean="0">
                <a:ln>
                  <a:noFill/>
                </a:ln>
                <a:solidFill>
                  <a:srgbClr val="0000CC"/>
                </a:solidFill>
                <a:effectLst/>
                <a:uLnTx/>
                <a:uFillTx/>
                <a:latin typeface="ＭＳ Ｐ明朝" panose="02020600040205080304" pitchFamily="18" charset="-128"/>
                <a:ea typeface="ＭＳ Ｐ明朝" panose="02020600040205080304" pitchFamily="18" charset="-128"/>
                <a:cs typeface="+mn-cs"/>
              </a:rPr>
              <a:t>・利用者ニーズに応える展示、サービスの充実</a:t>
            </a:r>
            <a:endParaRPr kumimoji="1" lang="en-US" altLang="ja-JP" sz="1000" b="0" i="1" u="sng" strike="noStrike" kern="1200" cap="none" spc="0" normalizeH="0" baseline="0" noProof="0" dirty="0" smtClean="0">
              <a:ln>
                <a:noFill/>
              </a:ln>
              <a:solidFill>
                <a:srgbClr val="0000CC"/>
              </a:solidFill>
              <a:effectLst/>
              <a:uLnTx/>
              <a:uFillTx/>
              <a:latin typeface="ＭＳ Ｐ明朝" panose="02020600040205080304" pitchFamily="18" charset="-128"/>
              <a:ea typeface="ＭＳ Ｐ明朝" panose="02020600040205080304" pitchFamily="18" charset="-128"/>
              <a:cs typeface="+mn-cs"/>
            </a:endParaRPr>
          </a:p>
        </p:txBody>
      </p:sp>
      <p:sp>
        <p:nvSpPr>
          <p:cNvPr id="36" name="テキスト ボックス 35"/>
          <p:cNvSpPr txBox="1"/>
          <p:nvPr/>
        </p:nvSpPr>
        <p:spPr>
          <a:xfrm>
            <a:off x="4275987" y="2740485"/>
            <a:ext cx="1787669" cy="24622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1" u="sng"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a:t>
            </a:r>
            <a:r>
              <a:rPr kumimoji="1" lang="ja-JP" altLang="en-US" sz="1000" b="0" i="1" u="sng" strike="noStrike" kern="1200" cap="none" spc="0" normalizeH="0" baseline="0" noProof="0" dirty="0" smtClean="0">
                <a:ln>
                  <a:noFill/>
                </a:ln>
                <a:solidFill>
                  <a:srgbClr val="0000CC"/>
                </a:solidFill>
                <a:effectLst/>
                <a:uLnTx/>
                <a:uFillTx/>
                <a:latin typeface="ＭＳ Ｐ明朝" panose="02020600040205080304" pitchFamily="18" charset="-128"/>
                <a:ea typeface="ＭＳ Ｐ明朝" panose="02020600040205080304" pitchFamily="18" charset="-128"/>
                <a:cs typeface="+mn-cs"/>
              </a:rPr>
              <a:t>天王寺動物園</a:t>
            </a:r>
            <a:r>
              <a:rPr kumimoji="1" lang="en-US" altLang="ja-JP" sz="1000" b="0" i="1" u="sng" strike="noStrike" kern="1200" cap="none" spc="0" normalizeH="0" baseline="0" noProof="0" dirty="0" smtClean="0">
                <a:ln>
                  <a:noFill/>
                </a:ln>
                <a:solidFill>
                  <a:srgbClr val="0000CC"/>
                </a:solidFill>
                <a:effectLst/>
                <a:uLnTx/>
                <a:uFillTx/>
                <a:latin typeface="ＭＳ Ｐ明朝" panose="02020600040205080304" pitchFamily="18" charset="-128"/>
                <a:ea typeface="ＭＳ Ｐ明朝" panose="02020600040205080304" pitchFamily="18" charset="-128"/>
                <a:cs typeface="+mn-cs"/>
              </a:rPr>
              <a:t>101</a:t>
            </a:r>
            <a:r>
              <a:rPr kumimoji="1" lang="ja-JP" altLang="en-US" sz="1000" b="0" i="1" u="sng" strike="noStrike" kern="1200" cap="none" spc="0" normalizeH="0" baseline="0" noProof="0" dirty="0" smtClean="0">
                <a:ln>
                  <a:noFill/>
                </a:ln>
                <a:solidFill>
                  <a:srgbClr val="0000CC"/>
                </a:solidFill>
                <a:effectLst/>
                <a:uLnTx/>
                <a:uFillTx/>
                <a:latin typeface="ＭＳ Ｐ明朝" panose="02020600040205080304" pitchFamily="18" charset="-128"/>
                <a:ea typeface="ＭＳ Ｐ明朝" panose="02020600040205080304" pitchFamily="18" charset="-128"/>
                <a:cs typeface="+mn-cs"/>
              </a:rPr>
              <a:t>計画」策定</a:t>
            </a:r>
            <a:endParaRPr kumimoji="1" lang="en-US" altLang="ja-JP" sz="1000" b="0" i="1" u="sng" strike="noStrike" kern="1200" cap="none" spc="0" normalizeH="0" baseline="0" noProof="0" dirty="0" smtClean="0">
              <a:ln>
                <a:noFill/>
              </a:ln>
              <a:solidFill>
                <a:srgbClr val="0000CC"/>
              </a:solidFill>
              <a:effectLst/>
              <a:uLnTx/>
              <a:uFillTx/>
              <a:latin typeface="ＭＳ Ｐ明朝" panose="02020600040205080304" pitchFamily="18" charset="-128"/>
              <a:ea typeface="ＭＳ Ｐ明朝" panose="02020600040205080304" pitchFamily="18" charset="-128"/>
              <a:cs typeface="+mn-cs"/>
            </a:endParaRPr>
          </a:p>
        </p:txBody>
      </p:sp>
      <p:sp>
        <p:nvSpPr>
          <p:cNvPr id="41" name="テキスト ボックス 40"/>
          <p:cNvSpPr txBox="1"/>
          <p:nvPr/>
        </p:nvSpPr>
        <p:spPr>
          <a:xfrm>
            <a:off x="3537243" y="4219049"/>
            <a:ext cx="3015569" cy="24622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smtClean="0">
                <a:ln>
                  <a:noFill/>
                </a:ln>
                <a:solidFill>
                  <a:prstClr val="black"/>
                </a:solidFill>
                <a:effectLst/>
                <a:uLnTx/>
                <a:uFillTx/>
                <a:latin typeface="ＭＳ Ｐ明朝" panose="02020600040205080304" pitchFamily="18" charset="-128"/>
                <a:ea typeface="ＭＳ Ｐ明朝" panose="02020600040205080304" pitchFamily="18" charset="-128"/>
                <a:cs typeface="+mn-cs"/>
              </a:rPr>
              <a:t>休憩所、園路、設備等の改修及び樹木の補植を実施</a:t>
            </a:r>
            <a:endParaRPr kumimoji="1" lang="en-US" altLang="ja-JP" sz="1000" b="0" i="0" u="none" strike="noStrike" kern="1200" cap="none" spc="0" normalizeH="0" baseline="0" noProof="0" dirty="0" smtClean="0">
              <a:ln>
                <a:noFill/>
              </a:ln>
              <a:solidFill>
                <a:prstClr val="black"/>
              </a:solidFill>
              <a:effectLst/>
              <a:uLnTx/>
              <a:uFillTx/>
              <a:latin typeface="ＭＳ Ｐ明朝" panose="02020600040205080304" pitchFamily="18" charset="-128"/>
              <a:ea typeface="ＭＳ Ｐ明朝" panose="02020600040205080304" pitchFamily="18" charset="-128"/>
              <a:cs typeface="+mn-cs"/>
            </a:endParaRPr>
          </a:p>
        </p:txBody>
      </p:sp>
      <p:sp>
        <p:nvSpPr>
          <p:cNvPr id="42" name="テキスト ボックス 41"/>
          <p:cNvSpPr txBox="1"/>
          <p:nvPr/>
        </p:nvSpPr>
        <p:spPr>
          <a:xfrm>
            <a:off x="4382560" y="4498715"/>
            <a:ext cx="3313085"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1" u="none" strike="noStrike" kern="1200" cap="none" spc="0" normalizeH="0" baseline="0" noProof="0" dirty="0" smtClean="0">
                <a:ln>
                  <a:noFill/>
                </a:ln>
                <a:solidFill>
                  <a:srgbClr val="FF0000"/>
                </a:solidFill>
                <a:effectLst/>
                <a:uLnTx/>
                <a:uFillTx/>
                <a:latin typeface="ＭＳ Ｐ明朝" panose="02020600040205080304" pitchFamily="18" charset="-128"/>
                <a:ea typeface="ＭＳ Ｐ明朝" panose="02020600040205080304" pitchFamily="18" charset="-128"/>
                <a:cs typeface="+mn-cs"/>
              </a:rPr>
              <a:t>周辺と調和の取れた庭園として管理を行うとともに、美術館との連携による一体的な</a:t>
            </a:r>
            <a:r>
              <a:rPr kumimoji="1" lang="ja-JP" altLang="en-US" sz="1000" b="0" i="1" u="none" strike="noStrike" kern="1200" cap="none" spc="0" normalizeH="0" baseline="0" noProof="0" dirty="0">
                <a:ln>
                  <a:noFill/>
                </a:ln>
                <a:solidFill>
                  <a:srgbClr val="FF0000"/>
                </a:solidFill>
                <a:effectLst/>
                <a:uLnTx/>
                <a:uFillTx/>
                <a:latin typeface="ＭＳ Ｐ明朝" panose="02020600040205080304" pitchFamily="18" charset="-128"/>
                <a:ea typeface="ＭＳ Ｐ明朝" panose="02020600040205080304" pitchFamily="18" charset="-128"/>
                <a:cs typeface="+mn-cs"/>
              </a:rPr>
              <a:t>活用を</a:t>
            </a:r>
            <a:r>
              <a:rPr kumimoji="1" lang="ja-JP" altLang="en-US" sz="1000" b="0" i="1" u="none" strike="noStrike" kern="1200" cap="none" spc="0" normalizeH="0" baseline="0" noProof="0" dirty="0" smtClean="0">
                <a:ln>
                  <a:noFill/>
                </a:ln>
                <a:solidFill>
                  <a:srgbClr val="FF0000"/>
                </a:solidFill>
                <a:effectLst/>
                <a:uLnTx/>
                <a:uFillTx/>
                <a:latin typeface="ＭＳ Ｐ明朝" panose="02020600040205080304" pitchFamily="18" charset="-128"/>
                <a:ea typeface="ＭＳ Ｐ明朝" panose="02020600040205080304" pitchFamily="18" charset="-128"/>
                <a:cs typeface="+mn-cs"/>
              </a:rPr>
              <a:t>検討</a:t>
            </a:r>
            <a:endParaRPr kumimoji="1" lang="en-US" altLang="ja-JP" sz="1000" b="0" i="1" u="none" strike="noStrike" kern="1200" cap="none" spc="0" normalizeH="0" baseline="0" noProof="0" dirty="0">
              <a:ln>
                <a:noFill/>
              </a:ln>
              <a:solidFill>
                <a:srgbClr val="FF0000"/>
              </a:solidFill>
              <a:effectLst/>
              <a:uLnTx/>
              <a:uFillTx/>
              <a:latin typeface="ＭＳ Ｐ明朝" panose="02020600040205080304" pitchFamily="18" charset="-128"/>
              <a:ea typeface="ＭＳ Ｐ明朝" panose="02020600040205080304" pitchFamily="18" charset="-128"/>
              <a:cs typeface="+mn-cs"/>
            </a:endParaRPr>
          </a:p>
        </p:txBody>
      </p:sp>
      <p:sp>
        <p:nvSpPr>
          <p:cNvPr id="43" name="テキスト ボックス 42"/>
          <p:cNvSpPr txBox="1"/>
          <p:nvPr/>
        </p:nvSpPr>
        <p:spPr>
          <a:xfrm>
            <a:off x="3421973" y="4599425"/>
            <a:ext cx="697627" cy="24622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smtClean="0">
                <a:ln>
                  <a:noFill/>
                </a:ln>
                <a:solidFill>
                  <a:prstClr val="black"/>
                </a:solidFill>
                <a:effectLst/>
                <a:uLnTx/>
                <a:uFillTx/>
                <a:latin typeface="ＭＳ Ｐ明朝" panose="02020600040205080304" pitchFamily="18" charset="-128"/>
                <a:ea typeface="ＭＳ Ｐ明朝" panose="02020600040205080304" pitchFamily="18" charset="-128"/>
                <a:cs typeface="+mn-cs"/>
              </a:rPr>
              <a:t>改修工事</a:t>
            </a:r>
            <a:endParaRPr kumimoji="1" lang="en-US" altLang="ja-JP" sz="1000" b="0" i="0" u="none" strike="noStrike" kern="1200" cap="none" spc="0" normalizeH="0" baseline="0" noProof="0" dirty="0" smtClean="0">
              <a:ln>
                <a:noFill/>
              </a:ln>
              <a:solidFill>
                <a:prstClr val="black"/>
              </a:solidFill>
              <a:effectLst/>
              <a:uLnTx/>
              <a:uFillTx/>
              <a:latin typeface="ＭＳ Ｐ明朝" panose="02020600040205080304" pitchFamily="18" charset="-128"/>
              <a:ea typeface="ＭＳ Ｐ明朝" panose="02020600040205080304" pitchFamily="18" charset="-128"/>
              <a:cs typeface="+mn-cs"/>
            </a:endParaRPr>
          </a:p>
        </p:txBody>
      </p:sp>
      <p:sp>
        <p:nvSpPr>
          <p:cNvPr id="44" name="テキスト ボックス 43"/>
          <p:cNvSpPr txBox="1"/>
          <p:nvPr/>
        </p:nvSpPr>
        <p:spPr>
          <a:xfrm>
            <a:off x="2915598" y="4833302"/>
            <a:ext cx="2207656" cy="24622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smtClean="0">
                <a:ln>
                  <a:noFill/>
                </a:ln>
                <a:solidFill>
                  <a:prstClr val="black"/>
                </a:solidFill>
                <a:effectLst/>
                <a:uLnTx/>
                <a:uFillTx/>
                <a:latin typeface="ＭＳ Ｐ明朝" panose="02020600040205080304" pitchFamily="18" charset="-128"/>
                <a:ea typeface="ＭＳ Ｐ明朝" panose="02020600040205080304" pitchFamily="18" charset="-128"/>
                <a:cs typeface="+mn-cs"/>
              </a:rPr>
              <a:t>＜エントランスエリア</a:t>
            </a:r>
            <a:r>
              <a:rPr kumimoji="1" lang="ja-JP" altLang="en-US" sz="10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・茶臼山北</a:t>
            </a:r>
            <a:r>
              <a:rPr kumimoji="1" lang="ja-JP" altLang="en-US" sz="1000" b="0" i="0" u="none" strike="noStrike" kern="1200" cap="none" spc="0" normalizeH="0" baseline="0" noProof="0" dirty="0" smtClean="0">
                <a:ln>
                  <a:noFill/>
                </a:ln>
                <a:solidFill>
                  <a:prstClr val="black"/>
                </a:solidFill>
                <a:effectLst/>
                <a:uLnTx/>
                <a:uFillTx/>
                <a:latin typeface="ＭＳ Ｐ明朝" panose="02020600040205080304" pitchFamily="18" charset="-128"/>
                <a:ea typeface="ＭＳ Ｐ明朝" panose="02020600040205080304" pitchFamily="18" charset="-128"/>
                <a:cs typeface="+mn-cs"/>
              </a:rPr>
              <a:t>東部＞</a:t>
            </a:r>
            <a:endParaRPr kumimoji="1" lang="en-US" altLang="ja-JP" sz="1000" b="0" i="0" u="none" strike="noStrike" kern="1200" cap="none" spc="0" normalizeH="0" baseline="0" noProof="0" dirty="0" smtClean="0">
              <a:ln>
                <a:noFill/>
              </a:ln>
              <a:solidFill>
                <a:prstClr val="black"/>
              </a:solidFill>
              <a:effectLst/>
              <a:uLnTx/>
              <a:uFillTx/>
              <a:latin typeface="ＭＳ Ｐ明朝" panose="02020600040205080304" pitchFamily="18" charset="-128"/>
              <a:ea typeface="ＭＳ Ｐ明朝" panose="02020600040205080304" pitchFamily="18" charset="-128"/>
              <a:cs typeface="+mn-cs"/>
            </a:endParaRPr>
          </a:p>
        </p:txBody>
      </p:sp>
      <p:sp>
        <p:nvSpPr>
          <p:cNvPr id="45" name="テキスト ボックス 44"/>
          <p:cNvSpPr txBox="1"/>
          <p:nvPr/>
        </p:nvSpPr>
        <p:spPr>
          <a:xfrm>
            <a:off x="3019310" y="5007459"/>
            <a:ext cx="697627" cy="4001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smtClean="0">
                <a:ln>
                  <a:noFill/>
                </a:ln>
                <a:solidFill>
                  <a:prstClr val="black"/>
                </a:solidFill>
                <a:effectLst/>
                <a:uLnTx/>
                <a:uFillTx/>
                <a:latin typeface="ＭＳ Ｐ明朝" panose="02020600040205080304" pitchFamily="18" charset="-128"/>
                <a:ea typeface="ＭＳ Ｐ明朝" panose="02020600040205080304" pitchFamily="18" charset="-128"/>
                <a:cs typeface="+mn-cs"/>
              </a:rPr>
              <a:t>事業者</a:t>
            </a:r>
            <a:endParaRPr kumimoji="1" lang="en-US" altLang="ja-JP" sz="1000" b="0" i="0" u="none" strike="noStrike" kern="1200" cap="none" spc="0" normalizeH="0" baseline="0" noProof="0" dirty="0" smtClean="0">
              <a:ln>
                <a:noFill/>
              </a:ln>
              <a:solidFill>
                <a:prstClr val="black"/>
              </a:solidFill>
              <a:effectLst/>
              <a:uLnTx/>
              <a:uFillTx/>
              <a:latin typeface="ＭＳ Ｐ明朝" panose="02020600040205080304" pitchFamily="18" charset="-128"/>
              <a:ea typeface="ＭＳ Ｐ明朝" panose="02020600040205080304"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smtClean="0">
                <a:ln>
                  <a:noFill/>
                </a:ln>
                <a:solidFill>
                  <a:prstClr val="black"/>
                </a:solidFill>
                <a:effectLst/>
                <a:uLnTx/>
                <a:uFillTx/>
                <a:latin typeface="ＭＳ Ｐ明朝" panose="02020600040205080304" pitchFamily="18" charset="-128"/>
                <a:ea typeface="ＭＳ Ｐ明朝" panose="02020600040205080304" pitchFamily="18" charset="-128"/>
                <a:cs typeface="+mn-cs"/>
              </a:rPr>
              <a:t>公募</a:t>
            </a:r>
            <a:r>
              <a:rPr kumimoji="1" lang="ja-JP" altLang="en-US" sz="10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開始</a:t>
            </a:r>
            <a:endParaRPr kumimoji="1" lang="en-US" altLang="ja-JP" sz="1000" b="0" i="0" u="none" strike="noStrike" kern="1200" cap="none" spc="0" normalizeH="0" baseline="0" noProof="0" dirty="0" smtClean="0">
              <a:ln>
                <a:noFill/>
              </a:ln>
              <a:solidFill>
                <a:prstClr val="black"/>
              </a:solidFill>
              <a:effectLst/>
              <a:uLnTx/>
              <a:uFillTx/>
              <a:latin typeface="ＭＳ Ｐ明朝" panose="02020600040205080304" pitchFamily="18" charset="-128"/>
              <a:ea typeface="ＭＳ Ｐ明朝" panose="02020600040205080304" pitchFamily="18" charset="-128"/>
              <a:cs typeface="+mn-cs"/>
            </a:endParaRPr>
          </a:p>
        </p:txBody>
      </p:sp>
      <p:sp>
        <p:nvSpPr>
          <p:cNvPr id="46" name="テキスト ボックス 45"/>
          <p:cNvSpPr txBox="1"/>
          <p:nvPr/>
        </p:nvSpPr>
        <p:spPr>
          <a:xfrm>
            <a:off x="3603053" y="4990574"/>
            <a:ext cx="569387" cy="4001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smtClean="0">
                <a:ln>
                  <a:noFill/>
                </a:ln>
                <a:solidFill>
                  <a:prstClr val="black"/>
                </a:solidFill>
                <a:effectLst/>
                <a:uLnTx/>
                <a:uFillTx/>
                <a:latin typeface="ＭＳ Ｐ明朝" panose="02020600040205080304" pitchFamily="18" charset="-128"/>
                <a:ea typeface="ＭＳ Ｐ明朝" panose="02020600040205080304" pitchFamily="18" charset="-128"/>
                <a:cs typeface="+mn-cs"/>
              </a:rPr>
              <a:t>事業者</a:t>
            </a:r>
            <a:endParaRPr kumimoji="1" lang="en-US" altLang="ja-JP" sz="1000" b="0" i="0" u="none" strike="noStrike" kern="1200" cap="none" spc="0" normalizeH="0" baseline="0" noProof="0" dirty="0" smtClean="0">
              <a:ln>
                <a:noFill/>
              </a:ln>
              <a:solidFill>
                <a:prstClr val="black"/>
              </a:solidFill>
              <a:effectLst/>
              <a:uLnTx/>
              <a:uFillTx/>
              <a:latin typeface="ＭＳ Ｐ明朝" panose="02020600040205080304" pitchFamily="18" charset="-128"/>
              <a:ea typeface="ＭＳ Ｐ明朝" panose="02020600040205080304"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smtClean="0">
                <a:ln>
                  <a:noFill/>
                </a:ln>
                <a:solidFill>
                  <a:prstClr val="black"/>
                </a:solidFill>
                <a:effectLst/>
                <a:uLnTx/>
                <a:uFillTx/>
                <a:latin typeface="ＭＳ Ｐ明朝" panose="02020600040205080304" pitchFamily="18" charset="-128"/>
                <a:ea typeface="ＭＳ Ｐ明朝" panose="02020600040205080304" pitchFamily="18" charset="-128"/>
                <a:cs typeface="+mn-cs"/>
              </a:rPr>
              <a:t>決定</a:t>
            </a:r>
            <a:endParaRPr kumimoji="1" lang="en-US" altLang="ja-JP" sz="1000" b="0" i="0" u="none" strike="noStrike" kern="1200" cap="none" spc="0" normalizeH="0" baseline="0" noProof="0" dirty="0" smtClean="0">
              <a:ln>
                <a:noFill/>
              </a:ln>
              <a:solidFill>
                <a:prstClr val="black"/>
              </a:solidFill>
              <a:effectLst/>
              <a:uLnTx/>
              <a:uFillTx/>
              <a:latin typeface="ＭＳ Ｐ明朝" panose="02020600040205080304" pitchFamily="18" charset="-128"/>
              <a:ea typeface="ＭＳ Ｐ明朝" panose="02020600040205080304" pitchFamily="18" charset="-128"/>
              <a:cs typeface="+mn-cs"/>
            </a:endParaRPr>
          </a:p>
        </p:txBody>
      </p:sp>
      <p:sp>
        <p:nvSpPr>
          <p:cNvPr id="47" name="テキスト ボックス 46"/>
          <p:cNvSpPr txBox="1"/>
          <p:nvPr/>
        </p:nvSpPr>
        <p:spPr>
          <a:xfrm>
            <a:off x="6524739" y="5040883"/>
            <a:ext cx="3409836"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1" u="none" strike="noStrike" kern="1200" cap="none" spc="0" normalizeH="0" baseline="0" noProof="0" dirty="0" smtClean="0">
                <a:ln>
                  <a:noFill/>
                </a:ln>
                <a:solidFill>
                  <a:srgbClr val="FF0000"/>
                </a:solidFill>
                <a:effectLst/>
                <a:uLnTx/>
                <a:uFillTx/>
                <a:latin typeface="ＭＳ Ｐ明朝" panose="02020600040205080304" pitchFamily="18" charset="-128"/>
                <a:ea typeface="ＭＳ Ｐ明朝" panose="02020600040205080304" pitchFamily="18" charset="-128"/>
                <a:cs typeface="+mn-cs"/>
              </a:rPr>
              <a:t>民間事業者に</a:t>
            </a:r>
            <a:r>
              <a:rPr kumimoji="1" lang="ja-JP" altLang="en-US" sz="1000" b="0" i="1" u="none" strike="noStrike" kern="1200" cap="none" spc="0" normalizeH="0" baseline="0" noProof="0" dirty="0">
                <a:ln>
                  <a:noFill/>
                </a:ln>
                <a:solidFill>
                  <a:srgbClr val="FF0000"/>
                </a:solidFill>
                <a:effectLst/>
                <a:uLnTx/>
                <a:uFillTx/>
                <a:latin typeface="ＭＳ Ｐ明朝" panose="02020600040205080304" pitchFamily="18" charset="-128"/>
                <a:ea typeface="ＭＳ Ｐ明朝" panose="02020600040205080304" pitchFamily="18" charset="-128"/>
                <a:cs typeface="+mn-cs"/>
              </a:rPr>
              <a:t>より</a:t>
            </a:r>
            <a:r>
              <a:rPr kumimoji="1" lang="ja-JP" altLang="en-US" sz="1000" b="0" i="1" u="none" strike="noStrike" kern="1200" cap="none" spc="0" normalizeH="0" baseline="0" noProof="0" dirty="0" smtClean="0">
                <a:ln>
                  <a:noFill/>
                </a:ln>
                <a:solidFill>
                  <a:srgbClr val="FF0000"/>
                </a:solidFill>
                <a:effectLst/>
                <a:uLnTx/>
                <a:uFillTx/>
                <a:latin typeface="ＭＳ Ｐ明朝" panose="02020600040205080304" pitchFamily="18" charset="-128"/>
                <a:ea typeface="ＭＳ Ｐ明朝" panose="02020600040205080304" pitchFamily="18" charset="-128"/>
                <a:cs typeface="+mn-cs"/>
              </a:rPr>
              <a:t>、エントランスエリア</a:t>
            </a:r>
            <a:r>
              <a:rPr kumimoji="1" lang="ja-JP" altLang="en-US" sz="1000" b="0" i="1" u="none" strike="noStrike" kern="1200" cap="none" spc="0" normalizeH="0" baseline="0" noProof="0" dirty="0">
                <a:ln>
                  <a:noFill/>
                </a:ln>
                <a:solidFill>
                  <a:srgbClr val="FF0000"/>
                </a:solidFill>
                <a:effectLst/>
                <a:uLnTx/>
                <a:uFillTx/>
                <a:latin typeface="ＭＳ Ｐ明朝" panose="02020600040205080304" pitchFamily="18" charset="-128"/>
                <a:ea typeface="ＭＳ Ｐ明朝" panose="02020600040205080304" pitchFamily="18" charset="-128"/>
                <a:cs typeface="+mn-cs"/>
              </a:rPr>
              <a:t>等</a:t>
            </a:r>
            <a:r>
              <a:rPr kumimoji="1" lang="ja-JP" altLang="en-US" sz="1000" b="0" i="1" u="none" strike="noStrike" kern="1200" cap="none" spc="0" normalizeH="0" baseline="0" noProof="0" dirty="0" smtClean="0">
                <a:ln>
                  <a:noFill/>
                </a:ln>
                <a:solidFill>
                  <a:srgbClr val="FF0000"/>
                </a:solidFill>
                <a:effectLst/>
                <a:uLnTx/>
                <a:uFillTx/>
                <a:latin typeface="ＭＳ Ｐ明朝" panose="02020600040205080304" pitchFamily="18" charset="-128"/>
                <a:ea typeface="ＭＳ Ｐ明朝" panose="02020600040205080304" pitchFamily="18" charset="-128"/>
                <a:cs typeface="+mn-cs"/>
              </a:rPr>
              <a:t>の管理運営、イベント開催やプロモーション</a:t>
            </a:r>
            <a:r>
              <a:rPr kumimoji="1" lang="ja-JP" altLang="en-US" sz="1000" b="0" i="1" u="none" strike="noStrike" kern="1200" cap="none" spc="0" normalizeH="0" baseline="0" noProof="0" dirty="0">
                <a:ln>
                  <a:noFill/>
                </a:ln>
                <a:solidFill>
                  <a:srgbClr val="FF0000"/>
                </a:solidFill>
                <a:effectLst/>
                <a:uLnTx/>
                <a:uFillTx/>
                <a:latin typeface="ＭＳ Ｐ明朝" panose="02020600040205080304" pitchFamily="18" charset="-128"/>
                <a:ea typeface="ＭＳ Ｐ明朝" panose="02020600040205080304" pitchFamily="18" charset="-128"/>
                <a:cs typeface="+mn-cs"/>
              </a:rPr>
              <a:t>等の賑わい</a:t>
            </a:r>
            <a:r>
              <a:rPr kumimoji="1" lang="ja-JP" altLang="en-US" sz="1000" b="0" i="1" u="none" strike="noStrike" kern="1200" cap="none" spc="0" normalizeH="0" baseline="0" noProof="0" dirty="0" smtClean="0">
                <a:ln>
                  <a:noFill/>
                </a:ln>
                <a:solidFill>
                  <a:srgbClr val="FF0000"/>
                </a:solidFill>
                <a:effectLst/>
                <a:uLnTx/>
                <a:uFillTx/>
                <a:latin typeface="ＭＳ Ｐ明朝" panose="02020600040205080304" pitchFamily="18" charset="-128"/>
                <a:ea typeface="ＭＳ Ｐ明朝" panose="02020600040205080304" pitchFamily="18" charset="-128"/>
                <a:cs typeface="+mn-cs"/>
              </a:rPr>
              <a:t>創出を一体的に実施</a:t>
            </a:r>
            <a:endParaRPr kumimoji="1" lang="en-US" altLang="ja-JP" sz="1000" b="0" i="1" u="none" strike="noStrike" kern="1200" cap="none" spc="0" normalizeH="0" baseline="0" noProof="0" dirty="0" smtClean="0">
              <a:ln>
                <a:noFill/>
              </a:ln>
              <a:solidFill>
                <a:srgbClr val="FF0000"/>
              </a:solidFill>
              <a:effectLst/>
              <a:uLnTx/>
              <a:uFillTx/>
              <a:latin typeface="ＭＳ Ｐ明朝" panose="02020600040205080304" pitchFamily="18" charset="-128"/>
              <a:ea typeface="ＭＳ Ｐ明朝" panose="02020600040205080304" pitchFamily="18" charset="-128"/>
              <a:cs typeface="+mn-cs"/>
            </a:endParaRPr>
          </a:p>
        </p:txBody>
      </p:sp>
      <p:sp>
        <p:nvSpPr>
          <p:cNvPr id="58" name="テキスト ボックス 57"/>
          <p:cNvSpPr txBox="1"/>
          <p:nvPr/>
        </p:nvSpPr>
        <p:spPr>
          <a:xfrm>
            <a:off x="5063448" y="2320603"/>
            <a:ext cx="1559376"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1" u="sng" strike="noStrike" kern="1200" cap="none" spc="0" normalizeH="0" baseline="0" noProof="0" dirty="0" smtClean="0">
                <a:ln>
                  <a:noFill/>
                </a:ln>
                <a:solidFill>
                  <a:srgbClr val="0000CC"/>
                </a:solidFill>
                <a:effectLst/>
                <a:uLnTx/>
                <a:uFillTx/>
                <a:latin typeface="ＭＳ Ｐ明朝" panose="02020600040205080304" pitchFamily="18" charset="-128"/>
                <a:ea typeface="ＭＳ Ｐ明朝" panose="02020600040205080304" pitchFamily="18" charset="-128"/>
                <a:cs typeface="+mn-cs"/>
              </a:rPr>
              <a:t>天王寺動物園ゲートエリア魅力向上事業者決定</a:t>
            </a:r>
            <a:endParaRPr kumimoji="1" lang="en-US" altLang="ja-JP" sz="1000" b="0" i="1" u="sng" strike="noStrike" kern="1200" cap="none" spc="0" normalizeH="0" baseline="0" noProof="0" dirty="0" smtClean="0">
              <a:ln>
                <a:noFill/>
              </a:ln>
              <a:solidFill>
                <a:srgbClr val="0000CC"/>
              </a:solidFill>
              <a:effectLst/>
              <a:uLnTx/>
              <a:uFillTx/>
              <a:latin typeface="ＭＳ Ｐ明朝" panose="02020600040205080304" pitchFamily="18" charset="-128"/>
              <a:ea typeface="ＭＳ Ｐ明朝" panose="02020600040205080304" pitchFamily="18" charset="-128"/>
              <a:cs typeface="+mn-cs"/>
            </a:endParaRPr>
          </a:p>
        </p:txBody>
      </p:sp>
      <p:sp>
        <p:nvSpPr>
          <p:cNvPr id="59" name="テキスト ボックス 58"/>
          <p:cNvSpPr txBox="1"/>
          <p:nvPr/>
        </p:nvSpPr>
        <p:spPr>
          <a:xfrm>
            <a:off x="1143051" y="498158"/>
            <a:ext cx="3358612" cy="33855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rPr>
              <a:t>○</a:t>
            </a:r>
            <a:r>
              <a:rPr kumimoji="1" lang="ja-JP" altLang="en-US" sz="1600" b="0" i="0" u="none" strike="noStrike" kern="1200" cap="none" spc="0" normalizeH="0" baseline="0" noProof="0" dirty="0" smtClean="0">
                <a:ln>
                  <a:noFill/>
                </a:ln>
                <a:effectLst/>
                <a:uLnTx/>
                <a:uFillTx/>
                <a:latin typeface="Calibri" panose="020F0502020204030204"/>
                <a:ea typeface="ＭＳ Ｐゴシック" panose="020B0600070205080204" pitchFamily="50" charset="-128"/>
                <a:cs typeface="+mn-cs"/>
              </a:rPr>
              <a:t>取組状況</a:t>
            </a:r>
            <a:r>
              <a:rPr kumimoji="1" lang="ja-JP" altLang="en-US" sz="16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及び今後のスケジュール</a:t>
            </a:r>
            <a:endPar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grpSp>
        <p:nvGrpSpPr>
          <p:cNvPr id="60" name="グループ化 59"/>
          <p:cNvGrpSpPr/>
          <p:nvPr/>
        </p:nvGrpSpPr>
        <p:grpSpPr>
          <a:xfrm>
            <a:off x="4882148" y="409610"/>
            <a:ext cx="7279465" cy="516139"/>
            <a:chOff x="4882148" y="409610"/>
            <a:chExt cx="7279465" cy="516139"/>
          </a:xfrm>
        </p:grpSpPr>
        <p:cxnSp>
          <p:nvCxnSpPr>
            <p:cNvPr id="61" name="直線コネクタ 60"/>
            <p:cNvCxnSpPr/>
            <p:nvPr/>
          </p:nvCxnSpPr>
          <p:spPr>
            <a:xfrm>
              <a:off x="5488983" y="685800"/>
              <a:ext cx="432000" cy="0"/>
            </a:xfrm>
            <a:prstGeom prst="line">
              <a:avLst/>
            </a:prstGeom>
            <a:ln w="25400">
              <a:prstDash val="sysDot"/>
            </a:ln>
          </p:spPr>
          <p:style>
            <a:lnRef idx="1">
              <a:schemeClr val="accent1"/>
            </a:lnRef>
            <a:fillRef idx="0">
              <a:schemeClr val="accent1"/>
            </a:fillRef>
            <a:effectRef idx="0">
              <a:schemeClr val="accent1"/>
            </a:effectRef>
            <a:fontRef idx="minor">
              <a:schemeClr val="tx1"/>
            </a:fontRef>
          </p:style>
        </p:cxnSp>
        <p:sp>
          <p:nvSpPr>
            <p:cNvPr id="62" name="テキスト ボックス 61"/>
            <p:cNvSpPr txBox="1"/>
            <p:nvPr/>
          </p:nvSpPr>
          <p:spPr>
            <a:xfrm>
              <a:off x="5871354" y="409610"/>
              <a:ext cx="992579" cy="50783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調査</a:t>
              </a:r>
              <a:endParaRPr kumimoji="1" lang="en-US" altLang="ja-JP" sz="9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（～制度設計</a:t>
              </a:r>
              <a:endParaRPr kumimoji="1" lang="en-US" altLang="ja-JP" sz="9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・事業者</a:t>
              </a:r>
              <a:r>
                <a:rPr kumimoji="1" lang="ja-JP" altLang="en-US" sz="9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選定</a:t>
              </a:r>
              <a:r>
                <a:rPr kumimoji="1" lang="ja-JP" altLang="en-US" sz="9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等）</a:t>
              </a:r>
              <a:endParaRPr kumimoji="1" lang="ja-JP" altLang="en-US" sz="9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cxnSp>
          <p:nvCxnSpPr>
            <p:cNvPr id="63" name="直線コネクタ 62"/>
            <p:cNvCxnSpPr/>
            <p:nvPr/>
          </p:nvCxnSpPr>
          <p:spPr>
            <a:xfrm>
              <a:off x="6805520" y="680729"/>
              <a:ext cx="432000" cy="0"/>
            </a:xfrm>
            <a:prstGeom prst="line">
              <a:avLst/>
            </a:prstGeom>
            <a:ln w="25400">
              <a:prstDash val="sysDash"/>
            </a:ln>
          </p:spPr>
          <p:style>
            <a:lnRef idx="1">
              <a:schemeClr val="accent1"/>
            </a:lnRef>
            <a:fillRef idx="0">
              <a:schemeClr val="accent1"/>
            </a:fillRef>
            <a:effectRef idx="0">
              <a:schemeClr val="accent1"/>
            </a:effectRef>
            <a:fontRef idx="minor">
              <a:schemeClr val="tx1"/>
            </a:fontRef>
          </p:style>
        </p:cxnSp>
        <p:sp>
          <p:nvSpPr>
            <p:cNvPr id="64" name="テキスト ボックス 63"/>
            <p:cNvSpPr txBox="1"/>
            <p:nvPr/>
          </p:nvSpPr>
          <p:spPr>
            <a:xfrm>
              <a:off x="7264006" y="417918"/>
              <a:ext cx="1050288" cy="50783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実施</a:t>
              </a:r>
              <a:endParaRPr kumimoji="1" lang="en-US" altLang="ja-JP" sz="9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（制度創設～適用</a:t>
              </a:r>
              <a:endParaRPr kumimoji="1" lang="en-US" altLang="ja-JP" sz="9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・着工～竣工）</a:t>
              </a:r>
              <a:endParaRPr kumimoji="1" lang="ja-JP" altLang="en-US" sz="9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cxnSp>
          <p:nvCxnSpPr>
            <p:cNvPr id="65" name="直線コネクタ 64"/>
            <p:cNvCxnSpPr/>
            <p:nvPr/>
          </p:nvCxnSpPr>
          <p:spPr>
            <a:xfrm>
              <a:off x="8376057" y="664285"/>
              <a:ext cx="540000" cy="0"/>
            </a:xfrm>
            <a:prstGeom prst="line">
              <a:avLst/>
            </a:prstGeom>
            <a:ln w="25400">
              <a:prstDash val="solid"/>
            </a:ln>
          </p:spPr>
          <p:style>
            <a:lnRef idx="1">
              <a:schemeClr val="accent1"/>
            </a:lnRef>
            <a:fillRef idx="0">
              <a:schemeClr val="accent1"/>
            </a:fillRef>
            <a:effectRef idx="0">
              <a:schemeClr val="accent1"/>
            </a:effectRef>
            <a:fontRef idx="minor">
              <a:schemeClr val="tx1"/>
            </a:fontRef>
          </p:style>
        </p:cxnSp>
        <p:sp>
          <p:nvSpPr>
            <p:cNvPr id="66" name="テキスト ボックス 65"/>
            <p:cNvSpPr txBox="1"/>
            <p:nvPr/>
          </p:nvSpPr>
          <p:spPr>
            <a:xfrm>
              <a:off x="8898043" y="414174"/>
              <a:ext cx="934871" cy="50783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成果</a:t>
              </a:r>
              <a:endParaRPr kumimoji="1" lang="en-US" altLang="ja-JP" sz="9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（制度適用開始</a:t>
              </a:r>
              <a:endParaRPr kumimoji="1" lang="en-US" altLang="ja-JP" sz="9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・供用開始～）</a:t>
              </a:r>
              <a:endParaRPr kumimoji="1" lang="ja-JP" altLang="en-US" sz="9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67" name="テキスト ボックス 66"/>
            <p:cNvSpPr txBox="1"/>
            <p:nvPr/>
          </p:nvSpPr>
          <p:spPr>
            <a:xfrm>
              <a:off x="9820908" y="491333"/>
              <a:ext cx="2340705"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1" u="sng" strike="noStrike" kern="1200" cap="none" spc="0" normalizeH="0" baseline="0" noProof="0" dirty="0" smtClean="0">
                  <a:ln>
                    <a:noFill/>
                  </a:ln>
                  <a:solidFill>
                    <a:srgbClr val="0000CC"/>
                  </a:solidFill>
                  <a:effectLst/>
                  <a:uLnTx/>
                  <a:uFillTx/>
                  <a:latin typeface="Calibri" panose="020F0502020204030204"/>
                  <a:ea typeface="ＭＳ Ｐゴシック" panose="020B0600070205080204" pitchFamily="50" charset="-128"/>
                  <a:cs typeface="+mn-cs"/>
                </a:rPr>
                <a:t>青字</a:t>
              </a:r>
              <a:r>
                <a:rPr kumimoji="1" lang="ja-JP" altLang="en-US" sz="900" b="0" i="0" u="none" strike="noStrike" kern="1200" cap="none" spc="0" normalizeH="0" baseline="0" noProof="0" dirty="0" smtClean="0">
                  <a:ln>
                    <a:noFill/>
                  </a:ln>
                  <a:solidFill>
                    <a:srgbClr val="0000CC"/>
                  </a:solidFill>
                  <a:effectLst/>
                  <a:uLnTx/>
                  <a:uFillTx/>
                  <a:latin typeface="Calibri" panose="020F0502020204030204"/>
                  <a:ea typeface="ＭＳ Ｐゴシック" panose="020B0600070205080204" pitchFamily="50" charset="-128"/>
                  <a:cs typeface="+mn-cs"/>
                </a:rPr>
                <a:t>は</a:t>
              </a:r>
              <a:r>
                <a:rPr kumimoji="1" lang="en-US" altLang="ja-JP" sz="900" b="0" i="0" u="none" strike="noStrike" kern="1200" cap="none" spc="0" normalizeH="0" baseline="0" noProof="0" dirty="0" smtClean="0">
                  <a:ln>
                    <a:noFill/>
                  </a:ln>
                  <a:solidFill>
                    <a:srgbClr val="0000CC"/>
                  </a:solidFill>
                  <a:effectLst/>
                  <a:uLnTx/>
                  <a:uFillTx/>
                  <a:latin typeface="Calibri" panose="020F0502020204030204"/>
                  <a:ea typeface="ＭＳ Ｐゴシック" panose="020B0600070205080204" pitchFamily="50" charset="-128"/>
                  <a:cs typeface="+mn-cs"/>
                </a:rPr>
                <a:t>2014</a:t>
              </a:r>
              <a:r>
                <a:rPr kumimoji="1" lang="ja-JP" altLang="en-US" sz="900" b="0" i="0" u="none" strike="noStrike" kern="1200" cap="none" spc="0" normalizeH="0" baseline="0" noProof="0" dirty="0" smtClean="0">
                  <a:ln>
                    <a:noFill/>
                  </a:ln>
                  <a:solidFill>
                    <a:srgbClr val="0000CC"/>
                  </a:solidFill>
                  <a:effectLst/>
                  <a:uLnTx/>
                  <a:uFillTx/>
                  <a:latin typeface="Calibri" panose="020F0502020204030204"/>
                  <a:ea typeface="ＭＳ Ｐゴシック" panose="020B0600070205080204" pitchFamily="50" charset="-128"/>
                  <a:cs typeface="+mn-cs"/>
                </a:rPr>
                <a:t>年度以降現時点までの取組項目</a:t>
              </a:r>
              <a:endParaRPr kumimoji="1" lang="en-US" altLang="ja-JP" sz="900" b="0" i="0" u="none" strike="noStrike" kern="1200" cap="none" spc="0" normalizeH="0" baseline="0" noProof="0" dirty="0" smtClean="0">
                <a:ln>
                  <a:noFill/>
                </a:ln>
                <a:solidFill>
                  <a:srgbClr val="0000CC"/>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1" u="none" strike="noStrike" kern="1200" cap="none" spc="0" normalizeH="0" baseline="0" noProof="0" dirty="0" smtClean="0">
                  <a:ln>
                    <a:noFill/>
                  </a:ln>
                  <a:solidFill>
                    <a:srgbClr val="FF0000"/>
                  </a:solidFill>
                  <a:effectLst/>
                  <a:uLnTx/>
                  <a:uFillTx/>
                  <a:latin typeface="Calibri" panose="020F0502020204030204"/>
                  <a:ea typeface="ＭＳ Ｐゴシック" panose="020B0600070205080204" pitchFamily="50" charset="-128"/>
                  <a:cs typeface="+mn-cs"/>
                </a:rPr>
                <a:t>赤字</a:t>
              </a:r>
              <a:r>
                <a:rPr kumimoji="1" lang="ja-JP" altLang="en-US" sz="900" b="0" i="0" u="none" strike="noStrike" kern="1200" cap="none" spc="0" normalizeH="0" baseline="0" noProof="0" dirty="0" smtClean="0">
                  <a:ln>
                    <a:noFill/>
                  </a:ln>
                  <a:solidFill>
                    <a:srgbClr val="FF0000"/>
                  </a:solidFill>
                  <a:effectLst/>
                  <a:uLnTx/>
                  <a:uFillTx/>
                  <a:latin typeface="Calibri" panose="020F0502020204030204"/>
                  <a:ea typeface="ＭＳ Ｐゴシック" panose="020B0600070205080204" pitchFamily="50" charset="-128"/>
                  <a:cs typeface="+mn-cs"/>
                </a:rPr>
                <a:t>は</a:t>
              </a:r>
              <a:r>
                <a:rPr kumimoji="1" lang="ja-JP" altLang="en-US" sz="900" b="0" i="0" u="none" strike="noStrike" kern="1200" cap="none" spc="0" normalizeH="0" baseline="0" noProof="0" dirty="0">
                  <a:ln>
                    <a:noFill/>
                  </a:ln>
                  <a:solidFill>
                    <a:srgbClr val="FF0000"/>
                  </a:solidFill>
                  <a:effectLst/>
                  <a:uLnTx/>
                  <a:uFillTx/>
                  <a:latin typeface="Calibri" panose="020F0502020204030204"/>
                  <a:ea typeface="ＭＳ Ｐゴシック" panose="020B0600070205080204" pitchFamily="50" charset="-128"/>
                  <a:cs typeface="+mn-cs"/>
                </a:rPr>
                <a:t>今後</a:t>
              </a:r>
              <a:r>
                <a:rPr kumimoji="1" lang="ja-JP" altLang="en-US" sz="900" b="0" i="0" u="none" strike="noStrike" kern="1200" cap="none" spc="0" normalizeH="0" baseline="0" noProof="0" dirty="0" smtClean="0">
                  <a:ln>
                    <a:noFill/>
                  </a:ln>
                  <a:solidFill>
                    <a:srgbClr val="FF0000"/>
                  </a:solidFill>
                  <a:effectLst/>
                  <a:uLnTx/>
                  <a:uFillTx/>
                  <a:latin typeface="Calibri" panose="020F0502020204030204"/>
                  <a:ea typeface="ＭＳ Ｐゴシック" panose="020B0600070205080204" pitchFamily="50" charset="-128"/>
                  <a:cs typeface="+mn-cs"/>
                </a:rPr>
                <a:t>の取組</a:t>
              </a:r>
              <a:r>
                <a:rPr kumimoji="1" lang="ja-JP" altLang="en-US" sz="900" b="0" i="0" u="none" strike="noStrike" kern="1200" cap="none" spc="0" normalizeH="0" baseline="0" noProof="0" dirty="0">
                  <a:ln>
                    <a:noFill/>
                  </a:ln>
                  <a:solidFill>
                    <a:srgbClr val="FF0000"/>
                  </a:solidFill>
                  <a:effectLst/>
                  <a:uLnTx/>
                  <a:uFillTx/>
                  <a:latin typeface="Calibri" panose="020F0502020204030204"/>
                  <a:ea typeface="ＭＳ Ｐゴシック" panose="020B0600070205080204" pitchFamily="50" charset="-128"/>
                  <a:cs typeface="+mn-cs"/>
                </a:rPr>
                <a:t>項目</a:t>
              </a:r>
            </a:p>
          </p:txBody>
        </p:sp>
        <p:sp>
          <p:nvSpPr>
            <p:cNvPr id="68" name="テキスト ボックス 67"/>
            <p:cNvSpPr txBox="1"/>
            <p:nvPr/>
          </p:nvSpPr>
          <p:spPr>
            <a:xfrm>
              <a:off x="4882149" y="422433"/>
              <a:ext cx="697627" cy="24622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凡例（案）</a:t>
              </a:r>
              <a:endParaRPr kumimoji="1" lang="ja-JP"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69" name="角丸四角形 68"/>
            <p:cNvSpPr/>
            <p:nvPr/>
          </p:nvSpPr>
          <p:spPr>
            <a:xfrm>
              <a:off x="4882148" y="458139"/>
              <a:ext cx="7208251" cy="408658"/>
            </a:xfrm>
            <a:prstGeom prst="round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grpSp>
      <p:cxnSp>
        <p:nvCxnSpPr>
          <p:cNvPr id="78" name="直線矢印コネクタ 77"/>
          <p:cNvCxnSpPr/>
          <p:nvPr/>
        </p:nvCxnSpPr>
        <p:spPr>
          <a:xfrm flipV="1">
            <a:off x="2051613" y="1843754"/>
            <a:ext cx="936000" cy="14827"/>
          </a:xfrm>
          <a:prstGeom prst="straightConnector1">
            <a:avLst/>
          </a:prstGeom>
          <a:ln w="25400">
            <a:prstDash val="sysDot"/>
            <a:headEnd type="none" w="lg" len="lg"/>
            <a:tailEnd type="none"/>
          </a:ln>
        </p:spPr>
        <p:style>
          <a:lnRef idx="1">
            <a:schemeClr val="accent1"/>
          </a:lnRef>
          <a:fillRef idx="0">
            <a:schemeClr val="accent1"/>
          </a:fillRef>
          <a:effectRef idx="0">
            <a:schemeClr val="accent1"/>
          </a:effectRef>
          <a:fontRef idx="minor">
            <a:schemeClr val="tx1"/>
          </a:fontRef>
        </p:style>
      </p:cxnSp>
      <p:sp>
        <p:nvSpPr>
          <p:cNvPr id="80" name="テキスト ボックス 79"/>
          <p:cNvSpPr txBox="1"/>
          <p:nvPr/>
        </p:nvSpPr>
        <p:spPr>
          <a:xfrm>
            <a:off x="4005212" y="4994956"/>
            <a:ext cx="2339102" cy="24622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1" u="sng" strike="noStrike" kern="1200" cap="none" spc="0" normalizeH="0" baseline="0" noProof="0" dirty="0" smtClean="0">
                <a:ln>
                  <a:noFill/>
                </a:ln>
                <a:solidFill>
                  <a:srgbClr val="0000CC"/>
                </a:solidFill>
                <a:effectLst/>
                <a:uLnTx/>
                <a:uFillTx/>
                <a:latin typeface="ＭＳ Ｐ明朝" panose="02020600040205080304" pitchFamily="18" charset="-128"/>
                <a:ea typeface="ＭＳ Ｐ明朝" panose="02020600040205080304" pitchFamily="18" charset="-128"/>
                <a:cs typeface="+mn-cs"/>
              </a:rPr>
              <a:t>エントランスエリア リニューアル オープン</a:t>
            </a:r>
            <a:endParaRPr kumimoji="1" lang="en-US" altLang="ja-JP" sz="1000" b="0" i="1" u="sng" strike="noStrike" kern="1200" cap="none" spc="0" normalizeH="0" baseline="0" noProof="0" dirty="0" smtClean="0">
              <a:ln>
                <a:noFill/>
              </a:ln>
              <a:solidFill>
                <a:srgbClr val="0000CC"/>
              </a:solidFill>
              <a:effectLst/>
              <a:uLnTx/>
              <a:uFillTx/>
              <a:latin typeface="ＭＳ Ｐ明朝" panose="02020600040205080304" pitchFamily="18" charset="-128"/>
              <a:ea typeface="ＭＳ Ｐ明朝" panose="02020600040205080304" pitchFamily="18" charset="-128"/>
              <a:cs typeface="+mn-cs"/>
            </a:endParaRPr>
          </a:p>
        </p:txBody>
      </p:sp>
      <p:sp>
        <p:nvSpPr>
          <p:cNvPr id="81" name="円/楕円 80"/>
          <p:cNvSpPr/>
          <p:nvPr/>
        </p:nvSpPr>
        <p:spPr>
          <a:xfrm>
            <a:off x="4241183" y="5404290"/>
            <a:ext cx="108000" cy="10800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82" name="テキスト ボックス 81"/>
          <p:cNvSpPr txBox="1"/>
          <p:nvPr/>
        </p:nvSpPr>
        <p:spPr>
          <a:xfrm>
            <a:off x="4157612" y="5175066"/>
            <a:ext cx="2488182" cy="24622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1" u="sng" strike="noStrike" kern="1200" cap="none" spc="0" normalizeH="0" baseline="0" noProof="0" dirty="0" smtClean="0">
                <a:ln>
                  <a:noFill/>
                </a:ln>
                <a:solidFill>
                  <a:srgbClr val="0000CC"/>
                </a:solidFill>
                <a:effectLst/>
                <a:uLnTx/>
                <a:uFillTx/>
                <a:latin typeface="ＭＳ Ｐ明朝" panose="02020600040205080304" pitchFamily="18" charset="-128"/>
                <a:ea typeface="ＭＳ Ｐ明朝" panose="02020600040205080304" pitchFamily="18" charset="-128"/>
                <a:cs typeface="+mn-cs"/>
              </a:rPr>
              <a:t>茶臼山北東部エリア リニューアル オープン</a:t>
            </a:r>
            <a:endParaRPr kumimoji="1" lang="en-US" altLang="ja-JP" sz="1000" b="0" i="1" u="sng" strike="noStrike" kern="1200" cap="none" spc="0" normalizeH="0" baseline="0" noProof="0" dirty="0" smtClean="0">
              <a:ln>
                <a:noFill/>
              </a:ln>
              <a:solidFill>
                <a:srgbClr val="0000CC"/>
              </a:solidFill>
              <a:effectLst/>
              <a:uLnTx/>
              <a:uFillTx/>
              <a:latin typeface="ＭＳ Ｐ明朝" panose="02020600040205080304" pitchFamily="18" charset="-128"/>
              <a:ea typeface="ＭＳ Ｐ明朝" panose="02020600040205080304" pitchFamily="18" charset="-128"/>
              <a:cs typeface="+mn-cs"/>
            </a:endParaRPr>
          </a:p>
        </p:txBody>
      </p:sp>
      <p:sp>
        <p:nvSpPr>
          <p:cNvPr id="74" name="テキスト ボックス 73"/>
          <p:cNvSpPr txBox="1"/>
          <p:nvPr/>
        </p:nvSpPr>
        <p:spPr>
          <a:xfrm>
            <a:off x="3614994" y="2936427"/>
            <a:ext cx="2351926" cy="24622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smtClean="0">
                <a:ln>
                  <a:noFill/>
                </a:ln>
                <a:solidFill>
                  <a:srgbClr val="0000CC"/>
                </a:solidFill>
                <a:effectLst/>
                <a:uLnTx/>
                <a:uFillTx/>
                <a:latin typeface="ＭＳ Ｐ明朝" panose="02020600040205080304" pitchFamily="18" charset="-128"/>
                <a:ea typeface="ＭＳ Ｐ明朝" panose="02020600040205080304" pitchFamily="18" charset="-128"/>
                <a:cs typeface="+mn-cs"/>
              </a:rPr>
              <a:t>★天王寺動物園開園</a:t>
            </a:r>
            <a:r>
              <a:rPr kumimoji="1" lang="en-US" altLang="ja-JP" sz="1000" b="0" i="0" u="none" strike="noStrike" kern="1200" cap="none" spc="0" normalizeH="0" baseline="0" noProof="0" dirty="0" smtClean="0">
                <a:ln>
                  <a:noFill/>
                </a:ln>
                <a:solidFill>
                  <a:srgbClr val="0000CC"/>
                </a:solidFill>
                <a:effectLst/>
                <a:uLnTx/>
                <a:uFillTx/>
                <a:latin typeface="ＭＳ Ｐ明朝" panose="02020600040205080304" pitchFamily="18" charset="-128"/>
                <a:ea typeface="ＭＳ Ｐ明朝" panose="02020600040205080304" pitchFamily="18" charset="-128"/>
                <a:cs typeface="+mn-cs"/>
              </a:rPr>
              <a:t>100</a:t>
            </a:r>
            <a:r>
              <a:rPr kumimoji="1" lang="ja-JP" altLang="en-US" sz="1000" b="0" i="0" u="none" strike="noStrike" kern="1200" cap="none" spc="0" normalizeH="0" baseline="0" noProof="0" dirty="0" smtClean="0">
                <a:ln>
                  <a:noFill/>
                </a:ln>
                <a:solidFill>
                  <a:srgbClr val="0000CC"/>
                </a:solidFill>
                <a:effectLst/>
                <a:uLnTx/>
                <a:uFillTx/>
                <a:latin typeface="ＭＳ Ｐ明朝" panose="02020600040205080304" pitchFamily="18" charset="-128"/>
                <a:ea typeface="ＭＳ Ｐ明朝" panose="02020600040205080304" pitchFamily="18" charset="-128"/>
                <a:cs typeface="+mn-cs"/>
              </a:rPr>
              <a:t>周年</a:t>
            </a:r>
            <a:r>
              <a:rPr kumimoji="1" lang="en-US" altLang="ja-JP" sz="1000" b="0" i="0" u="none" strike="noStrike" kern="1200" cap="none" spc="0" normalizeH="0" baseline="0" noProof="0" dirty="0" smtClean="0">
                <a:ln>
                  <a:noFill/>
                </a:ln>
                <a:solidFill>
                  <a:srgbClr val="0000CC"/>
                </a:solidFill>
                <a:effectLst/>
                <a:uLnTx/>
                <a:uFillTx/>
                <a:latin typeface="ＭＳ Ｐ明朝" panose="02020600040205080304" pitchFamily="18" charset="-128"/>
                <a:ea typeface="ＭＳ Ｐ明朝" panose="02020600040205080304" pitchFamily="18" charset="-128"/>
                <a:cs typeface="+mn-cs"/>
              </a:rPr>
              <a:t>(2015.1.1</a:t>
            </a:r>
            <a:r>
              <a:rPr kumimoji="1" lang="ja-JP" altLang="en-US" sz="1000" b="0" i="0" u="none" strike="noStrike" kern="1200" cap="none" spc="0" normalizeH="0" baseline="0" noProof="0" dirty="0" smtClean="0">
                <a:ln>
                  <a:noFill/>
                </a:ln>
                <a:solidFill>
                  <a:srgbClr val="0000CC"/>
                </a:solidFill>
                <a:effectLst/>
                <a:uLnTx/>
                <a:uFillTx/>
                <a:latin typeface="ＭＳ Ｐ明朝" panose="02020600040205080304" pitchFamily="18" charset="-128"/>
                <a:ea typeface="ＭＳ Ｐ明朝" panose="02020600040205080304" pitchFamily="18" charset="-128"/>
                <a:cs typeface="+mn-cs"/>
              </a:rPr>
              <a:t>）</a:t>
            </a:r>
            <a:endParaRPr kumimoji="1" lang="en-US" altLang="ja-JP" sz="1000" b="0" i="0" u="none" strike="noStrike" kern="1200" cap="none" spc="0" normalizeH="0" baseline="0" noProof="0" dirty="0" smtClean="0">
              <a:ln>
                <a:noFill/>
              </a:ln>
              <a:solidFill>
                <a:srgbClr val="0000CC"/>
              </a:solidFill>
              <a:effectLst/>
              <a:uLnTx/>
              <a:uFillTx/>
              <a:latin typeface="ＭＳ Ｐ明朝" panose="02020600040205080304" pitchFamily="18" charset="-128"/>
              <a:ea typeface="ＭＳ Ｐ明朝" panose="02020600040205080304" pitchFamily="18" charset="-128"/>
              <a:cs typeface="+mn-cs"/>
            </a:endParaRPr>
          </a:p>
        </p:txBody>
      </p:sp>
      <p:sp>
        <p:nvSpPr>
          <p:cNvPr id="75" name="円/楕円 56"/>
          <p:cNvSpPr/>
          <p:nvPr/>
        </p:nvSpPr>
        <p:spPr>
          <a:xfrm flipV="1">
            <a:off x="6771194" y="2682183"/>
            <a:ext cx="144000" cy="144000"/>
          </a:xfrm>
          <a:prstGeom prst="ellipse">
            <a:avLst/>
          </a:prstGeom>
          <a:solidFill>
            <a:srgbClr val="0000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0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76" name="テキスト ボックス 75"/>
          <p:cNvSpPr txBox="1"/>
          <p:nvPr/>
        </p:nvSpPr>
        <p:spPr>
          <a:xfrm>
            <a:off x="6835622" y="2356400"/>
            <a:ext cx="1616148" cy="400110"/>
          </a:xfrm>
          <a:prstGeom prst="rect">
            <a:avLst/>
          </a:prstGeom>
          <a:noFill/>
          <a:ln w="28575">
            <a:noFill/>
            <a:prstDash val="sysDash"/>
          </a:ln>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1" u="sng" strike="noStrike" kern="1200" cap="none" spc="0" normalizeH="0" baseline="0" noProof="0" dirty="0" smtClean="0">
                <a:ln>
                  <a:noFill/>
                </a:ln>
                <a:solidFill>
                  <a:srgbClr val="0000CC"/>
                </a:solidFill>
                <a:effectLst/>
                <a:uLnTx/>
                <a:uFillTx/>
                <a:latin typeface="ＭＳ Ｐ明朝" panose="02020600040205080304" pitchFamily="18" charset="-128"/>
                <a:ea typeface="ＭＳ Ｐ明朝" panose="02020600040205080304" pitchFamily="18" charset="-128"/>
                <a:cs typeface="+mn-cs"/>
              </a:rPr>
              <a:t>・地方独立行政法人化</a:t>
            </a:r>
            <a:endParaRPr kumimoji="1" lang="en-US" altLang="ja-JP" sz="1000" b="0" i="1" u="sng" strike="noStrike" kern="1200" cap="none" spc="0" normalizeH="0" baseline="0" noProof="0" dirty="0" smtClean="0">
              <a:ln>
                <a:noFill/>
              </a:ln>
              <a:solidFill>
                <a:srgbClr val="0000CC"/>
              </a:solidFill>
              <a:effectLst/>
              <a:uLnTx/>
              <a:uFillTx/>
              <a:latin typeface="ＭＳ Ｐ明朝" panose="02020600040205080304" pitchFamily="18" charset="-128"/>
              <a:ea typeface="ＭＳ Ｐ明朝" panose="02020600040205080304"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1" u="sng" strike="noStrike" kern="1200" cap="none" spc="0" normalizeH="0" baseline="0" noProof="0" dirty="0" smtClean="0">
                <a:ln>
                  <a:noFill/>
                </a:ln>
                <a:solidFill>
                  <a:srgbClr val="0000CC"/>
                </a:solidFill>
                <a:effectLst/>
                <a:uLnTx/>
                <a:uFillTx/>
                <a:latin typeface="ＭＳ Ｐ明朝" panose="02020600040205080304" pitchFamily="18" charset="-128"/>
                <a:ea typeface="ＭＳ Ｐ明朝" panose="02020600040205080304" pitchFamily="18" charset="-128"/>
                <a:cs typeface="+mn-cs"/>
              </a:rPr>
              <a:t>・中期目標、中期計画策定</a:t>
            </a:r>
            <a:endParaRPr kumimoji="1" lang="en-US" altLang="ja-JP" sz="1000" b="0" i="1" u="sng" strike="noStrike" kern="1200" cap="none" spc="0" normalizeH="0" baseline="0" noProof="0" dirty="0" smtClean="0">
              <a:ln>
                <a:noFill/>
              </a:ln>
              <a:solidFill>
                <a:srgbClr val="0000CC"/>
              </a:solidFill>
              <a:effectLst/>
              <a:uLnTx/>
              <a:uFillTx/>
              <a:latin typeface="ＭＳ Ｐ明朝" panose="02020600040205080304" pitchFamily="18" charset="-128"/>
              <a:ea typeface="ＭＳ Ｐ明朝" panose="02020600040205080304" pitchFamily="18" charset="-128"/>
              <a:cs typeface="+mn-cs"/>
            </a:endParaRPr>
          </a:p>
        </p:txBody>
      </p:sp>
      <p:sp>
        <p:nvSpPr>
          <p:cNvPr id="83" name="テキスト ボックス 82"/>
          <p:cNvSpPr txBox="1"/>
          <p:nvPr/>
        </p:nvSpPr>
        <p:spPr>
          <a:xfrm>
            <a:off x="6946049" y="1419514"/>
            <a:ext cx="2995969" cy="400110"/>
          </a:xfrm>
          <a:prstGeom prst="rect">
            <a:avLst/>
          </a:prstGeom>
          <a:noFill/>
          <a:ln w="28575">
            <a:noFill/>
            <a:prstDash val="sysDash"/>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1" u="none" strike="noStrike" kern="1200" cap="none" spc="0" normalizeH="0" baseline="0" noProof="0" dirty="0" smtClean="0">
                <a:ln>
                  <a:noFill/>
                </a:ln>
                <a:solidFill>
                  <a:srgbClr val="FF0000"/>
                </a:solidFill>
                <a:effectLst/>
                <a:uLnTx/>
                <a:uFillTx/>
                <a:latin typeface="ＭＳ Ｐ明朝" panose="02020600040205080304" pitchFamily="18" charset="-128"/>
                <a:ea typeface="ＭＳ Ｐ明朝" panose="02020600040205080304" pitchFamily="18" charset="-128"/>
                <a:cs typeface="+mn-cs"/>
              </a:rPr>
              <a:t>獣舎整備計画・施設維持管理計画に基づいて整備更新を実施</a:t>
            </a:r>
            <a:endParaRPr kumimoji="1" lang="en-US" altLang="ja-JP" sz="1000" b="0" i="1" u="none" strike="noStrike" kern="1200" cap="none" spc="0" normalizeH="0" baseline="0" noProof="0" dirty="0" smtClean="0">
              <a:ln>
                <a:noFill/>
              </a:ln>
              <a:solidFill>
                <a:srgbClr val="FF0000"/>
              </a:solidFill>
              <a:effectLst/>
              <a:uLnTx/>
              <a:uFillTx/>
              <a:latin typeface="ＭＳ Ｐ明朝" panose="02020600040205080304" pitchFamily="18" charset="-128"/>
              <a:ea typeface="ＭＳ Ｐ明朝" panose="02020600040205080304" pitchFamily="18" charset="-128"/>
              <a:cs typeface="+mn-cs"/>
            </a:endParaRPr>
          </a:p>
        </p:txBody>
      </p:sp>
      <p:cxnSp>
        <p:nvCxnSpPr>
          <p:cNvPr id="84" name="直線矢印コネクタ 83"/>
          <p:cNvCxnSpPr/>
          <p:nvPr/>
        </p:nvCxnSpPr>
        <p:spPr>
          <a:xfrm flipV="1">
            <a:off x="5105613" y="2272214"/>
            <a:ext cx="6281182" cy="29026"/>
          </a:xfrm>
          <a:prstGeom prst="straightConnector1">
            <a:avLst/>
          </a:prstGeom>
          <a:ln w="25400">
            <a:solidFill>
              <a:srgbClr val="0000CC"/>
            </a:solidFill>
            <a:prstDash val="solid"/>
            <a:headEnd type="oval" w="lg" len="lg"/>
            <a:tailEnd type="arrow"/>
          </a:ln>
        </p:spPr>
        <p:style>
          <a:lnRef idx="1">
            <a:schemeClr val="accent1"/>
          </a:lnRef>
          <a:fillRef idx="0">
            <a:schemeClr val="accent1"/>
          </a:fillRef>
          <a:effectRef idx="0">
            <a:schemeClr val="accent1"/>
          </a:effectRef>
          <a:fontRef idx="minor">
            <a:schemeClr val="tx1"/>
          </a:fontRef>
        </p:style>
      </p:cxnSp>
      <p:cxnSp>
        <p:nvCxnSpPr>
          <p:cNvPr id="85" name="直線コネクタ 84"/>
          <p:cNvCxnSpPr/>
          <p:nvPr/>
        </p:nvCxnSpPr>
        <p:spPr>
          <a:xfrm>
            <a:off x="4351210" y="1830771"/>
            <a:ext cx="2412237" cy="10098"/>
          </a:xfrm>
          <a:prstGeom prst="line">
            <a:avLst/>
          </a:prstGeom>
          <a:ln w="25400">
            <a:prstDash val="sysDot"/>
          </a:ln>
        </p:spPr>
        <p:style>
          <a:lnRef idx="1">
            <a:schemeClr val="accent1"/>
          </a:lnRef>
          <a:fillRef idx="0">
            <a:schemeClr val="accent1"/>
          </a:fillRef>
          <a:effectRef idx="0">
            <a:schemeClr val="accent1"/>
          </a:effectRef>
          <a:fontRef idx="minor">
            <a:schemeClr val="tx1"/>
          </a:fontRef>
        </p:style>
      </p:cxnSp>
      <p:cxnSp>
        <p:nvCxnSpPr>
          <p:cNvPr id="86" name="直線矢印コネクタ 85"/>
          <p:cNvCxnSpPr/>
          <p:nvPr/>
        </p:nvCxnSpPr>
        <p:spPr>
          <a:xfrm flipV="1">
            <a:off x="6797773" y="1812187"/>
            <a:ext cx="4600883" cy="14827"/>
          </a:xfrm>
          <a:prstGeom prst="straightConnector1">
            <a:avLst/>
          </a:prstGeom>
          <a:ln w="25400">
            <a:solidFill>
              <a:srgbClr val="FF0000"/>
            </a:solidFill>
            <a:prstDash val="solid"/>
            <a:headEnd type="none" w="lg" len="lg"/>
            <a:tailEnd type="arrow"/>
          </a:ln>
        </p:spPr>
        <p:style>
          <a:lnRef idx="1">
            <a:schemeClr val="accent1"/>
          </a:lnRef>
          <a:fillRef idx="0">
            <a:schemeClr val="accent1"/>
          </a:fillRef>
          <a:effectRef idx="0">
            <a:schemeClr val="accent1"/>
          </a:effectRef>
          <a:fontRef idx="minor">
            <a:schemeClr val="tx1"/>
          </a:fontRef>
        </p:style>
      </p:cxnSp>
      <p:cxnSp>
        <p:nvCxnSpPr>
          <p:cNvPr id="87" name="直線矢印コネクタ 86"/>
          <p:cNvCxnSpPr/>
          <p:nvPr/>
        </p:nvCxnSpPr>
        <p:spPr>
          <a:xfrm>
            <a:off x="8552575" y="4504425"/>
            <a:ext cx="2844000" cy="0"/>
          </a:xfrm>
          <a:prstGeom prst="straightConnector1">
            <a:avLst/>
          </a:prstGeom>
          <a:ln w="25400">
            <a:solidFill>
              <a:srgbClr val="FF0000"/>
            </a:solidFill>
            <a:prstDash val="solid"/>
            <a:headEnd type="none" w="lg" len="lg"/>
            <a:tailEnd type="arrow"/>
          </a:ln>
        </p:spPr>
        <p:style>
          <a:lnRef idx="1">
            <a:schemeClr val="accent1"/>
          </a:lnRef>
          <a:fillRef idx="0">
            <a:schemeClr val="accent1"/>
          </a:fillRef>
          <a:effectRef idx="0">
            <a:schemeClr val="accent1"/>
          </a:effectRef>
          <a:fontRef idx="minor">
            <a:schemeClr val="tx1"/>
          </a:fontRef>
        </p:style>
      </p:cxnSp>
      <p:sp>
        <p:nvSpPr>
          <p:cNvPr id="88" name="テキスト ボックス 87"/>
          <p:cNvSpPr txBox="1"/>
          <p:nvPr/>
        </p:nvSpPr>
        <p:spPr>
          <a:xfrm>
            <a:off x="8451770" y="4197628"/>
            <a:ext cx="2995969" cy="24622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1" u="none" strike="noStrike" kern="1200" cap="none" spc="0" normalizeH="0" baseline="0" noProof="0" dirty="0">
                <a:ln>
                  <a:noFill/>
                </a:ln>
                <a:solidFill>
                  <a:srgbClr val="FF0000"/>
                </a:solidFill>
                <a:effectLst/>
                <a:uLnTx/>
                <a:uFillTx/>
                <a:latin typeface="ＭＳ Ｐ明朝" panose="02020600040205080304" pitchFamily="18" charset="-128"/>
                <a:ea typeface="ＭＳ Ｐ明朝" panose="02020600040205080304" pitchFamily="18" charset="-128"/>
                <a:cs typeface="+mn-cs"/>
              </a:rPr>
              <a:t>美術館</a:t>
            </a:r>
            <a:r>
              <a:rPr kumimoji="1" lang="ja-JP" altLang="en-US" sz="1000" b="0" i="1" u="none" strike="noStrike" kern="1200" cap="none" spc="0" normalizeH="0" baseline="0" noProof="0" dirty="0" smtClean="0">
                <a:ln>
                  <a:noFill/>
                </a:ln>
                <a:solidFill>
                  <a:srgbClr val="FF0000"/>
                </a:solidFill>
                <a:effectLst/>
                <a:uLnTx/>
                <a:uFillTx/>
                <a:latin typeface="ＭＳ Ｐ明朝" panose="02020600040205080304" pitchFamily="18" charset="-128"/>
                <a:ea typeface="ＭＳ Ｐ明朝" panose="02020600040205080304" pitchFamily="18" charset="-128"/>
                <a:cs typeface="+mn-cs"/>
              </a:rPr>
              <a:t>との一体的活用、慶沢園の魅力向上をはかる</a:t>
            </a:r>
            <a:endParaRPr kumimoji="1" lang="en-US" altLang="ja-JP" sz="1000" b="0" i="1" u="none" strike="noStrike" kern="1200" cap="none" spc="0" normalizeH="0" baseline="0" noProof="0" dirty="0" smtClean="0">
              <a:ln>
                <a:noFill/>
              </a:ln>
              <a:solidFill>
                <a:srgbClr val="FF0000"/>
              </a:solidFill>
              <a:effectLst/>
              <a:uLnTx/>
              <a:uFillTx/>
              <a:latin typeface="ＭＳ Ｐ明朝" panose="02020600040205080304" pitchFamily="18" charset="-128"/>
              <a:ea typeface="ＭＳ Ｐ明朝" panose="02020600040205080304" pitchFamily="18" charset="-128"/>
              <a:cs typeface="+mn-cs"/>
            </a:endParaRPr>
          </a:p>
        </p:txBody>
      </p:sp>
      <p:sp>
        <p:nvSpPr>
          <p:cNvPr id="89" name="円/楕円 70"/>
          <p:cNvSpPr/>
          <p:nvPr/>
        </p:nvSpPr>
        <p:spPr>
          <a:xfrm>
            <a:off x="8408575" y="4432425"/>
            <a:ext cx="144000" cy="144000"/>
          </a:xfrm>
          <a:prstGeom prst="ellipse">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50" charset="-128"/>
              <a:cs typeface="+mn-cs"/>
            </a:endParaRPr>
          </a:p>
        </p:txBody>
      </p:sp>
      <p:cxnSp>
        <p:nvCxnSpPr>
          <p:cNvPr id="90" name="直線矢印コネクタ 89"/>
          <p:cNvCxnSpPr/>
          <p:nvPr/>
        </p:nvCxnSpPr>
        <p:spPr>
          <a:xfrm>
            <a:off x="8538233" y="3630862"/>
            <a:ext cx="2844000" cy="0"/>
          </a:xfrm>
          <a:prstGeom prst="straightConnector1">
            <a:avLst/>
          </a:prstGeom>
          <a:ln w="25400">
            <a:solidFill>
              <a:srgbClr val="FF0000"/>
            </a:solidFill>
            <a:prstDash val="solid"/>
            <a:headEnd type="none" w="lg" len="lg"/>
            <a:tailEnd type="arrow"/>
          </a:ln>
        </p:spPr>
        <p:style>
          <a:lnRef idx="1">
            <a:schemeClr val="accent1"/>
          </a:lnRef>
          <a:fillRef idx="0">
            <a:schemeClr val="accent1"/>
          </a:fillRef>
          <a:effectRef idx="0">
            <a:schemeClr val="accent1"/>
          </a:effectRef>
          <a:fontRef idx="minor">
            <a:schemeClr val="tx1"/>
          </a:fontRef>
        </p:style>
      </p:cxnSp>
      <p:cxnSp>
        <p:nvCxnSpPr>
          <p:cNvPr id="91" name="直線矢印コネクタ 90"/>
          <p:cNvCxnSpPr/>
          <p:nvPr/>
        </p:nvCxnSpPr>
        <p:spPr>
          <a:xfrm>
            <a:off x="2025729" y="3606871"/>
            <a:ext cx="5284041" cy="23991"/>
          </a:xfrm>
          <a:prstGeom prst="straightConnector1">
            <a:avLst/>
          </a:prstGeom>
          <a:ln w="25400">
            <a:prstDash val="sysDash"/>
            <a:headEnd type="none" w="lg" len="lg"/>
            <a:tailEnd type="none"/>
          </a:ln>
        </p:spPr>
        <p:style>
          <a:lnRef idx="1">
            <a:schemeClr val="accent1"/>
          </a:lnRef>
          <a:fillRef idx="0">
            <a:schemeClr val="accent1"/>
          </a:fillRef>
          <a:effectRef idx="0">
            <a:schemeClr val="accent1"/>
          </a:effectRef>
          <a:fontRef idx="minor">
            <a:schemeClr val="tx1"/>
          </a:fontRef>
        </p:style>
      </p:cxnSp>
      <p:sp>
        <p:nvSpPr>
          <p:cNvPr id="92" name="テキスト ボックス 91"/>
          <p:cNvSpPr txBox="1"/>
          <p:nvPr/>
        </p:nvSpPr>
        <p:spPr>
          <a:xfrm>
            <a:off x="3418123" y="3658863"/>
            <a:ext cx="1539865" cy="55399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smtClean="0">
                <a:ln>
                  <a:noFill/>
                </a:ln>
                <a:solidFill>
                  <a:prstClr val="black"/>
                </a:solidFill>
                <a:effectLst/>
                <a:uLnTx/>
                <a:uFillTx/>
                <a:latin typeface="ＭＳ Ｐ明朝" panose="02020600040205080304" pitchFamily="18" charset="-128"/>
                <a:ea typeface="ＭＳ Ｐ明朝" panose="02020600040205080304" pitchFamily="18" charset="-128"/>
                <a:cs typeface="+mn-cs"/>
              </a:rPr>
              <a:t>・美術館機能・耐震性・利用者サービス機能などあり方調査を実施</a:t>
            </a:r>
            <a:endParaRPr kumimoji="1" lang="en-US" altLang="ja-JP" sz="1000" b="0" i="0" u="none" strike="noStrike" kern="1200" cap="none" spc="0" normalizeH="0" baseline="0" noProof="0" dirty="0" smtClean="0">
              <a:ln>
                <a:noFill/>
              </a:ln>
              <a:solidFill>
                <a:prstClr val="black"/>
              </a:solidFill>
              <a:effectLst/>
              <a:uLnTx/>
              <a:uFillTx/>
              <a:latin typeface="ＭＳ Ｐ明朝" panose="02020600040205080304" pitchFamily="18" charset="-128"/>
              <a:ea typeface="ＭＳ Ｐ明朝" panose="02020600040205080304" pitchFamily="18" charset="-128"/>
              <a:cs typeface="+mn-cs"/>
            </a:endParaRPr>
          </a:p>
        </p:txBody>
      </p:sp>
      <p:sp>
        <p:nvSpPr>
          <p:cNvPr id="93" name="テキスト ボックス 92"/>
          <p:cNvSpPr txBox="1"/>
          <p:nvPr/>
        </p:nvSpPr>
        <p:spPr>
          <a:xfrm>
            <a:off x="2686457" y="3167193"/>
            <a:ext cx="1833192"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smtClean="0">
                <a:ln>
                  <a:noFill/>
                </a:ln>
                <a:solidFill>
                  <a:prstClr val="black"/>
                </a:solidFill>
                <a:effectLst/>
                <a:uLnTx/>
                <a:uFillTx/>
                <a:latin typeface="ＭＳ Ｐ明朝" panose="02020600040205080304" pitchFamily="18" charset="-128"/>
                <a:ea typeface="ＭＳ Ｐ明朝" panose="02020600040205080304" pitchFamily="18" charset="-128"/>
                <a:cs typeface="+mn-cs"/>
              </a:rPr>
              <a:t>戦略会議において大阪市立美術館と新美術館の併存を決定</a:t>
            </a:r>
            <a:endParaRPr kumimoji="1" lang="en-US" altLang="ja-JP" sz="1000" b="0" i="0" u="none" strike="noStrike" kern="1200" cap="none" spc="0" normalizeH="0" baseline="0" noProof="0" dirty="0" smtClean="0">
              <a:ln>
                <a:noFill/>
              </a:ln>
              <a:solidFill>
                <a:prstClr val="black"/>
              </a:solidFill>
              <a:effectLst/>
              <a:uLnTx/>
              <a:uFillTx/>
              <a:latin typeface="ＭＳ Ｐ明朝" panose="02020600040205080304" pitchFamily="18" charset="-128"/>
              <a:ea typeface="ＭＳ Ｐ明朝" panose="02020600040205080304" pitchFamily="18" charset="-128"/>
              <a:cs typeface="+mn-cs"/>
            </a:endParaRPr>
          </a:p>
        </p:txBody>
      </p:sp>
      <p:sp>
        <p:nvSpPr>
          <p:cNvPr id="94" name="テキスト ボックス 93"/>
          <p:cNvSpPr txBox="1"/>
          <p:nvPr/>
        </p:nvSpPr>
        <p:spPr>
          <a:xfrm>
            <a:off x="2160868" y="3664703"/>
            <a:ext cx="1312419" cy="55399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smtClean="0">
                <a:ln>
                  <a:noFill/>
                </a:ln>
                <a:solidFill>
                  <a:prstClr val="black"/>
                </a:solidFill>
                <a:effectLst/>
                <a:uLnTx/>
                <a:uFillTx/>
                <a:latin typeface="ＭＳ Ｐ明朝" panose="02020600040205080304" pitchFamily="18" charset="-128"/>
                <a:ea typeface="ＭＳ Ｐ明朝" panose="02020600040205080304" pitchFamily="18" charset="-128"/>
                <a:cs typeface="+mn-cs"/>
              </a:rPr>
              <a:t>建物や設備の老朽化に伴う改修工事などを継続的に</a:t>
            </a:r>
            <a:r>
              <a:rPr kumimoji="1" lang="ja-JP" altLang="en-US" sz="10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実施</a:t>
            </a:r>
            <a:endParaRPr kumimoji="1" lang="en-US" altLang="ja-JP" sz="1000" b="0" i="0" u="none" strike="noStrike" kern="1200" cap="none" spc="0" normalizeH="0" baseline="0" noProof="0" dirty="0" smtClean="0">
              <a:ln>
                <a:noFill/>
              </a:ln>
              <a:solidFill>
                <a:prstClr val="black"/>
              </a:solidFill>
              <a:effectLst/>
              <a:uLnTx/>
              <a:uFillTx/>
              <a:latin typeface="ＭＳ Ｐ明朝" panose="02020600040205080304" pitchFamily="18" charset="-128"/>
              <a:ea typeface="ＭＳ Ｐ明朝" panose="02020600040205080304" pitchFamily="18" charset="-128"/>
              <a:cs typeface="+mn-cs"/>
            </a:endParaRPr>
          </a:p>
        </p:txBody>
      </p:sp>
      <p:sp>
        <p:nvSpPr>
          <p:cNvPr id="95" name="テキスト ボックス 94"/>
          <p:cNvSpPr txBox="1"/>
          <p:nvPr/>
        </p:nvSpPr>
        <p:spPr>
          <a:xfrm>
            <a:off x="8143673" y="3163328"/>
            <a:ext cx="2995969"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1" u="none" strike="noStrike" kern="1200" cap="none" spc="0" normalizeH="0" baseline="0" noProof="0" dirty="0" smtClean="0">
                <a:ln>
                  <a:noFill/>
                </a:ln>
                <a:solidFill>
                  <a:srgbClr val="FF0000"/>
                </a:solidFill>
                <a:effectLst/>
                <a:uLnTx/>
                <a:uFillTx/>
                <a:latin typeface="ＭＳ Ｐ明朝" panose="02020600040205080304" pitchFamily="18" charset="-128"/>
                <a:ea typeface="ＭＳ Ｐ明朝" panose="02020600040205080304" pitchFamily="18" charset="-128"/>
                <a:cs typeface="+mn-cs"/>
              </a:rPr>
              <a:t>大規模改修などにより慶沢園との一体的活用、利用者サービスの向上、美術館機能の向上などをはかる</a:t>
            </a:r>
            <a:endParaRPr kumimoji="1" lang="en-US" altLang="ja-JP" sz="1000" b="0" i="1" u="none" strike="noStrike" kern="1200" cap="none" spc="0" normalizeH="0" baseline="0" noProof="0" dirty="0" smtClean="0">
              <a:ln>
                <a:noFill/>
              </a:ln>
              <a:solidFill>
                <a:srgbClr val="FF0000"/>
              </a:solidFill>
              <a:effectLst/>
              <a:uLnTx/>
              <a:uFillTx/>
              <a:latin typeface="ＭＳ Ｐ明朝" panose="02020600040205080304" pitchFamily="18" charset="-128"/>
              <a:ea typeface="ＭＳ Ｐ明朝" panose="02020600040205080304" pitchFamily="18" charset="-128"/>
              <a:cs typeface="+mn-cs"/>
            </a:endParaRPr>
          </a:p>
        </p:txBody>
      </p:sp>
      <p:sp>
        <p:nvSpPr>
          <p:cNvPr id="96" name="円/楕円 50"/>
          <p:cNvSpPr/>
          <p:nvPr/>
        </p:nvSpPr>
        <p:spPr>
          <a:xfrm>
            <a:off x="2468142" y="3535961"/>
            <a:ext cx="144000" cy="14400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97" name="テキスト ボックス 96"/>
          <p:cNvSpPr txBox="1"/>
          <p:nvPr/>
        </p:nvSpPr>
        <p:spPr>
          <a:xfrm>
            <a:off x="4448744" y="3176177"/>
            <a:ext cx="1074523"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1" u="sng" strike="noStrike" kern="1200" cap="none" spc="0" normalizeH="0" baseline="0" noProof="0" dirty="0" smtClean="0">
                <a:ln>
                  <a:noFill/>
                </a:ln>
                <a:solidFill>
                  <a:srgbClr val="0000CC"/>
                </a:solidFill>
                <a:effectLst/>
                <a:uLnTx/>
                <a:uFillTx/>
                <a:latin typeface="ＭＳ Ｐ明朝" panose="02020600040205080304" pitchFamily="18" charset="-128"/>
                <a:ea typeface="ＭＳ Ｐ明朝" panose="02020600040205080304" pitchFamily="18" charset="-128"/>
                <a:cs typeface="+mn-cs"/>
              </a:rPr>
              <a:t>大規模改修基本計画案作成</a:t>
            </a:r>
            <a:endParaRPr kumimoji="1" lang="en-US" altLang="ja-JP" sz="1000" b="0" i="1" u="sng" strike="noStrike" kern="1200" cap="none" spc="0" normalizeH="0" baseline="0" noProof="0" dirty="0" smtClean="0">
              <a:ln>
                <a:noFill/>
              </a:ln>
              <a:solidFill>
                <a:srgbClr val="0000CC"/>
              </a:solidFill>
              <a:effectLst/>
              <a:uLnTx/>
              <a:uFillTx/>
              <a:latin typeface="ＭＳ Ｐ明朝" panose="02020600040205080304" pitchFamily="18" charset="-128"/>
              <a:ea typeface="ＭＳ Ｐ明朝" panose="02020600040205080304" pitchFamily="18" charset="-128"/>
              <a:cs typeface="+mn-cs"/>
            </a:endParaRPr>
          </a:p>
        </p:txBody>
      </p:sp>
      <p:sp>
        <p:nvSpPr>
          <p:cNvPr id="98" name="テキスト ボックス 97"/>
          <p:cNvSpPr txBox="1"/>
          <p:nvPr/>
        </p:nvSpPr>
        <p:spPr>
          <a:xfrm>
            <a:off x="5092016" y="3635843"/>
            <a:ext cx="1164480"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1" u="sng" strike="noStrike" kern="1200" cap="none" spc="0" normalizeH="0" baseline="0" noProof="0" dirty="0" smtClean="0">
                <a:ln>
                  <a:noFill/>
                </a:ln>
                <a:solidFill>
                  <a:srgbClr val="0000CC"/>
                </a:solidFill>
                <a:effectLst/>
                <a:uLnTx/>
                <a:uFillTx/>
                <a:latin typeface="ＭＳ Ｐ明朝" panose="02020600040205080304" pitchFamily="18" charset="-128"/>
                <a:ea typeface="ＭＳ Ｐ明朝" panose="02020600040205080304" pitchFamily="18" charset="-128"/>
                <a:cs typeface="+mn-cs"/>
              </a:rPr>
              <a:t>大規模改修事業手法検討調査</a:t>
            </a:r>
            <a:endParaRPr kumimoji="1" lang="en-US" altLang="ja-JP" sz="1000" b="0" i="1" u="sng" strike="noStrike" kern="1200" cap="none" spc="0" normalizeH="0" baseline="0" noProof="0" dirty="0" smtClean="0">
              <a:ln>
                <a:noFill/>
              </a:ln>
              <a:solidFill>
                <a:srgbClr val="0000CC"/>
              </a:solidFill>
              <a:effectLst/>
              <a:uLnTx/>
              <a:uFillTx/>
              <a:latin typeface="ＭＳ Ｐ明朝" panose="02020600040205080304" pitchFamily="18" charset="-128"/>
              <a:ea typeface="ＭＳ Ｐ明朝" panose="02020600040205080304" pitchFamily="18" charset="-128"/>
              <a:cs typeface="+mn-cs"/>
            </a:endParaRPr>
          </a:p>
        </p:txBody>
      </p:sp>
      <p:sp>
        <p:nvSpPr>
          <p:cNvPr id="99" name="円/楕円 76"/>
          <p:cNvSpPr/>
          <p:nvPr/>
        </p:nvSpPr>
        <p:spPr>
          <a:xfrm>
            <a:off x="3100815" y="3534734"/>
            <a:ext cx="144000" cy="14400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100" name="円/楕円 78"/>
          <p:cNvSpPr/>
          <p:nvPr/>
        </p:nvSpPr>
        <p:spPr>
          <a:xfrm>
            <a:off x="3557729" y="3534072"/>
            <a:ext cx="144000" cy="14400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101" name="テキスト ボックス 100"/>
          <p:cNvSpPr txBox="1"/>
          <p:nvPr/>
        </p:nvSpPr>
        <p:spPr>
          <a:xfrm>
            <a:off x="5674256" y="3197142"/>
            <a:ext cx="1164480"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1" u="sng" strike="noStrike" kern="1200" cap="none" spc="0" normalizeH="0" baseline="0" noProof="0" dirty="0" smtClean="0">
                <a:ln>
                  <a:noFill/>
                </a:ln>
                <a:solidFill>
                  <a:srgbClr val="0000CC"/>
                </a:solidFill>
                <a:effectLst/>
                <a:uLnTx/>
                <a:uFillTx/>
                <a:latin typeface="ＭＳ Ｐ明朝" panose="02020600040205080304" pitchFamily="18" charset="-128"/>
                <a:ea typeface="ＭＳ Ｐ明朝" panose="02020600040205080304" pitchFamily="18" charset="-128"/>
                <a:cs typeface="+mn-cs"/>
              </a:rPr>
              <a:t>大規模改修</a:t>
            </a:r>
            <a:endParaRPr kumimoji="1" lang="en-US" altLang="ja-JP" sz="1000" b="0" i="1" u="sng" strike="noStrike" kern="1200" cap="none" spc="0" normalizeH="0" baseline="0" noProof="0" dirty="0" smtClean="0">
              <a:ln>
                <a:noFill/>
              </a:ln>
              <a:solidFill>
                <a:srgbClr val="0000CC"/>
              </a:solidFill>
              <a:effectLst/>
              <a:uLnTx/>
              <a:uFillTx/>
              <a:latin typeface="ＭＳ Ｐ明朝" panose="02020600040205080304" pitchFamily="18" charset="-128"/>
              <a:ea typeface="ＭＳ Ｐ明朝" panose="02020600040205080304"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1" u="sng" strike="noStrike" kern="1200" cap="none" spc="0" normalizeH="0" baseline="0" noProof="0" dirty="0" smtClean="0">
                <a:ln>
                  <a:noFill/>
                </a:ln>
                <a:solidFill>
                  <a:srgbClr val="0000CC"/>
                </a:solidFill>
                <a:effectLst/>
                <a:uLnTx/>
                <a:uFillTx/>
                <a:latin typeface="ＭＳ Ｐ明朝" panose="02020600040205080304" pitchFamily="18" charset="-128"/>
                <a:ea typeface="ＭＳ Ｐ明朝" panose="02020600040205080304" pitchFamily="18" charset="-128"/>
                <a:cs typeface="+mn-cs"/>
              </a:rPr>
              <a:t>基本設計を実施</a:t>
            </a:r>
            <a:endParaRPr kumimoji="1" lang="en-US" altLang="ja-JP" sz="1000" b="0" i="1" u="sng" strike="noStrike" kern="1200" cap="none" spc="0" normalizeH="0" baseline="0" noProof="0" dirty="0" smtClean="0">
              <a:ln>
                <a:noFill/>
              </a:ln>
              <a:solidFill>
                <a:srgbClr val="0000CC"/>
              </a:solidFill>
              <a:effectLst/>
              <a:uLnTx/>
              <a:uFillTx/>
              <a:latin typeface="ＭＳ Ｐ明朝" panose="02020600040205080304" pitchFamily="18" charset="-128"/>
              <a:ea typeface="ＭＳ Ｐ明朝" panose="02020600040205080304" pitchFamily="18" charset="-128"/>
              <a:cs typeface="+mn-cs"/>
            </a:endParaRPr>
          </a:p>
        </p:txBody>
      </p:sp>
      <p:sp>
        <p:nvSpPr>
          <p:cNvPr id="102" name="テキスト ボックス 101"/>
          <p:cNvSpPr txBox="1"/>
          <p:nvPr/>
        </p:nvSpPr>
        <p:spPr>
          <a:xfrm>
            <a:off x="6495765" y="3680589"/>
            <a:ext cx="1164480"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1" u="sng" strike="noStrike" kern="1200" cap="none" spc="0" normalizeH="0" baseline="0" noProof="0" dirty="0" smtClean="0">
                <a:ln>
                  <a:noFill/>
                </a:ln>
                <a:solidFill>
                  <a:srgbClr val="0000CC"/>
                </a:solidFill>
                <a:effectLst/>
                <a:uLnTx/>
                <a:uFillTx/>
                <a:latin typeface="ＭＳ Ｐ明朝" panose="02020600040205080304" pitchFamily="18" charset="-128"/>
                <a:ea typeface="ＭＳ Ｐ明朝" panose="02020600040205080304" pitchFamily="18" charset="-128"/>
                <a:cs typeface="+mn-cs"/>
              </a:rPr>
              <a:t>大規模改修</a:t>
            </a:r>
            <a:endParaRPr kumimoji="1" lang="en-US" altLang="ja-JP" sz="1000" b="0" i="1" u="sng" strike="noStrike" kern="1200" cap="none" spc="0" normalizeH="0" baseline="0" noProof="0" dirty="0" smtClean="0">
              <a:ln>
                <a:noFill/>
              </a:ln>
              <a:solidFill>
                <a:srgbClr val="0000CC"/>
              </a:solidFill>
              <a:effectLst/>
              <a:uLnTx/>
              <a:uFillTx/>
              <a:latin typeface="ＭＳ Ｐ明朝" panose="02020600040205080304" pitchFamily="18" charset="-128"/>
              <a:ea typeface="ＭＳ Ｐ明朝" panose="02020600040205080304"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1" u="sng" strike="noStrike" kern="1200" cap="none" spc="0" normalizeH="0" baseline="0" noProof="0" dirty="0" smtClean="0">
                <a:ln>
                  <a:noFill/>
                </a:ln>
                <a:solidFill>
                  <a:srgbClr val="0000CC"/>
                </a:solidFill>
                <a:effectLst/>
                <a:uLnTx/>
                <a:uFillTx/>
                <a:latin typeface="ＭＳ Ｐ明朝" panose="02020600040205080304" pitchFamily="18" charset="-128"/>
                <a:ea typeface="ＭＳ Ｐ明朝" panose="02020600040205080304" pitchFamily="18" charset="-128"/>
                <a:cs typeface="+mn-cs"/>
              </a:rPr>
              <a:t>実施設計を実施</a:t>
            </a:r>
            <a:endParaRPr kumimoji="1" lang="en-US" altLang="ja-JP" sz="1000" b="0" i="1" u="sng" strike="noStrike" kern="1200" cap="none" spc="0" normalizeH="0" baseline="0" noProof="0" dirty="0" smtClean="0">
              <a:ln>
                <a:noFill/>
              </a:ln>
              <a:solidFill>
                <a:srgbClr val="0000CC"/>
              </a:solidFill>
              <a:effectLst/>
              <a:uLnTx/>
              <a:uFillTx/>
              <a:latin typeface="ＭＳ Ｐ明朝" panose="02020600040205080304" pitchFamily="18" charset="-128"/>
              <a:ea typeface="ＭＳ Ｐ明朝" panose="02020600040205080304" pitchFamily="18" charset="-128"/>
              <a:cs typeface="+mn-cs"/>
            </a:endParaRPr>
          </a:p>
        </p:txBody>
      </p:sp>
      <p:sp>
        <p:nvSpPr>
          <p:cNvPr id="103" name="テキスト ボックス 102"/>
          <p:cNvSpPr txBox="1"/>
          <p:nvPr/>
        </p:nvSpPr>
        <p:spPr>
          <a:xfrm>
            <a:off x="6979193" y="3181893"/>
            <a:ext cx="1164480"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1" u="sng" strike="noStrike" kern="1200" cap="none" spc="0" normalizeH="0" baseline="0" noProof="0" dirty="0" smtClean="0">
                <a:ln>
                  <a:noFill/>
                </a:ln>
                <a:solidFill>
                  <a:srgbClr val="0000CC"/>
                </a:solidFill>
                <a:effectLst/>
                <a:uLnTx/>
                <a:uFillTx/>
                <a:latin typeface="ＭＳ Ｐ明朝" panose="02020600040205080304" pitchFamily="18" charset="-128"/>
                <a:ea typeface="ＭＳ Ｐ明朝" panose="02020600040205080304" pitchFamily="18" charset="-128"/>
                <a:cs typeface="+mn-cs"/>
              </a:rPr>
              <a:t>大規模改修工事を実施</a:t>
            </a:r>
            <a:endParaRPr kumimoji="1" lang="en-US" altLang="ja-JP" sz="1000" b="0" i="1" u="sng" strike="noStrike" kern="1200" cap="none" spc="0" normalizeH="0" baseline="0" noProof="0" dirty="0" smtClean="0">
              <a:ln>
                <a:noFill/>
              </a:ln>
              <a:solidFill>
                <a:srgbClr val="0000CC"/>
              </a:solidFill>
              <a:effectLst/>
              <a:uLnTx/>
              <a:uFillTx/>
              <a:latin typeface="ＭＳ Ｐ明朝" panose="02020600040205080304" pitchFamily="18" charset="-128"/>
              <a:ea typeface="ＭＳ Ｐ明朝" panose="02020600040205080304" pitchFamily="18" charset="-128"/>
              <a:cs typeface="+mn-cs"/>
            </a:endParaRPr>
          </a:p>
        </p:txBody>
      </p:sp>
      <p:cxnSp>
        <p:nvCxnSpPr>
          <p:cNvPr id="104" name="直線矢印コネクタ 103"/>
          <p:cNvCxnSpPr/>
          <p:nvPr/>
        </p:nvCxnSpPr>
        <p:spPr>
          <a:xfrm flipV="1">
            <a:off x="7468838" y="3633274"/>
            <a:ext cx="936000" cy="3210"/>
          </a:xfrm>
          <a:prstGeom prst="straightConnector1">
            <a:avLst/>
          </a:prstGeom>
          <a:ln w="25400">
            <a:solidFill>
              <a:srgbClr val="FF0000"/>
            </a:solidFill>
            <a:prstDash val="sysDash"/>
            <a:headEnd type="none" w="lg" len="lg"/>
            <a:tailEnd type="none"/>
          </a:ln>
        </p:spPr>
        <p:style>
          <a:lnRef idx="1">
            <a:schemeClr val="accent1"/>
          </a:lnRef>
          <a:fillRef idx="0">
            <a:schemeClr val="accent1"/>
          </a:fillRef>
          <a:effectRef idx="0">
            <a:schemeClr val="accent1"/>
          </a:effectRef>
          <a:fontRef idx="minor">
            <a:schemeClr val="tx1"/>
          </a:fontRef>
        </p:style>
      </p:cxnSp>
      <p:sp>
        <p:nvSpPr>
          <p:cNvPr id="105" name="円/楕円 69"/>
          <p:cNvSpPr/>
          <p:nvPr/>
        </p:nvSpPr>
        <p:spPr>
          <a:xfrm>
            <a:off x="5091521" y="3541010"/>
            <a:ext cx="144000" cy="144000"/>
          </a:xfrm>
          <a:prstGeom prst="ellipse">
            <a:avLst/>
          </a:prstGeom>
          <a:solidFill>
            <a:srgbClr val="0000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106" name="円/楕円 70"/>
          <p:cNvSpPr/>
          <p:nvPr/>
        </p:nvSpPr>
        <p:spPr>
          <a:xfrm>
            <a:off x="5525647" y="3534725"/>
            <a:ext cx="144000" cy="144000"/>
          </a:xfrm>
          <a:prstGeom prst="ellipse">
            <a:avLst/>
          </a:prstGeom>
          <a:solidFill>
            <a:srgbClr val="0000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107" name="円/楕円 70"/>
          <p:cNvSpPr/>
          <p:nvPr/>
        </p:nvSpPr>
        <p:spPr>
          <a:xfrm>
            <a:off x="7338744" y="3558853"/>
            <a:ext cx="144000" cy="144000"/>
          </a:xfrm>
          <a:prstGeom prst="ellipse">
            <a:avLst/>
          </a:prstGeom>
          <a:solidFill>
            <a:srgbClr val="0000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108" name="円/楕円 70"/>
          <p:cNvSpPr/>
          <p:nvPr/>
        </p:nvSpPr>
        <p:spPr>
          <a:xfrm>
            <a:off x="6416662" y="3534623"/>
            <a:ext cx="144000" cy="144000"/>
          </a:xfrm>
          <a:prstGeom prst="ellipse">
            <a:avLst/>
          </a:prstGeom>
          <a:solidFill>
            <a:srgbClr val="0000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109" name="円/楕円 70"/>
          <p:cNvSpPr/>
          <p:nvPr/>
        </p:nvSpPr>
        <p:spPr>
          <a:xfrm>
            <a:off x="6899376" y="3542062"/>
            <a:ext cx="144000" cy="144000"/>
          </a:xfrm>
          <a:prstGeom prst="ellipse">
            <a:avLst/>
          </a:prstGeom>
          <a:solidFill>
            <a:srgbClr val="0000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110" name="円/楕円 70"/>
          <p:cNvSpPr/>
          <p:nvPr/>
        </p:nvSpPr>
        <p:spPr>
          <a:xfrm>
            <a:off x="8423207" y="3558853"/>
            <a:ext cx="144000" cy="144000"/>
          </a:xfrm>
          <a:prstGeom prst="ellipse">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131" name="テキスト ボックス 130"/>
          <p:cNvSpPr txBox="1"/>
          <p:nvPr/>
        </p:nvSpPr>
        <p:spPr>
          <a:xfrm>
            <a:off x="4439578" y="5538320"/>
            <a:ext cx="646331"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sng" strike="noStrike" kern="1200" cap="none" spc="0" normalizeH="0" baseline="0" noProof="0" dirty="0" smtClean="0">
                <a:ln>
                  <a:noFill/>
                </a:ln>
                <a:solidFill>
                  <a:srgbClr val="0070C0"/>
                </a:solidFill>
                <a:effectLst/>
                <a:uLnTx/>
                <a:uFillTx/>
                <a:latin typeface="ＭＳ Ｐ明朝" panose="02020600040205080304" pitchFamily="18" charset="-128"/>
                <a:ea typeface="ＭＳ Ｐ明朝" panose="02020600040205080304" pitchFamily="18" charset="-128"/>
                <a:cs typeface="+mn-cs"/>
              </a:rPr>
              <a:t>事業者</a:t>
            </a:r>
            <a:endParaRPr kumimoji="1" lang="en-US" altLang="ja-JP" sz="900" b="0" i="0" u="sng" strike="noStrike" kern="1200" cap="none" spc="0" normalizeH="0" baseline="0" noProof="0" dirty="0" smtClean="0">
              <a:ln>
                <a:noFill/>
              </a:ln>
              <a:solidFill>
                <a:srgbClr val="0070C0"/>
              </a:solidFill>
              <a:effectLst/>
              <a:uLnTx/>
              <a:uFillTx/>
              <a:latin typeface="ＭＳ Ｐ明朝" panose="02020600040205080304" pitchFamily="18" charset="-128"/>
              <a:ea typeface="ＭＳ Ｐ明朝" panose="02020600040205080304"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sng" strike="noStrike" kern="1200" cap="none" spc="0" normalizeH="0" baseline="0" noProof="0" dirty="0" smtClean="0">
                <a:ln>
                  <a:noFill/>
                </a:ln>
                <a:solidFill>
                  <a:srgbClr val="0070C0"/>
                </a:solidFill>
                <a:effectLst/>
                <a:uLnTx/>
                <a:uFillTx/>
                <a:latin typeface="ＭＳ Ｐ明朝" panose="02020600040205080304" pitchFamily="18" charset="-128"/>
                <a:ea typeface="ＭＳ Ｐ明朝" panose="02020600040205080304" pitchFamily="18" charset="-128"/>
                <a:cs typeface="+mn-cs"/>
              </a:rPr>
              <a:t>公募</a:t>
            </a:r>
            <a:r>
              <a:rPr kumimoji="1" lang="ja-JP" altLang="en-US" sz="900" b="0" i="0" u="sng" strike="noStrike" kern="1200" cap="none" spc="0" normalizeH="0" baseline="0" noProof="0" dirty="0">
                <a:ln>
                  <a:noFill/>
                </a:ln>
                <a:solidFill>
                  <a:srgbClr val="0070C0"/>
                </a:solidFill>
                <a:effectLst/>
                <a:uLnTx/>
                <a:uFillTx/>
                <a:latin typeface="ＭＳ Ｐ明朝" panose="02020600040205080304" pitchFamily="18" charset="-128"/>
                <a:ea typeface="ＭＳ Ｐ明朝" panose="02020600040205080304" pitchFamily="18" charset="-128"/>
                <a:cs typeface="+mn-cs"/>
              </a:rPr>
              <a:t>開始</a:t>
            </a:r>
            <a:endParaRPr kumimoji="1" lang="en-US" altLang="ja-JP" sz="900" b="0" i="0" u="sng" strike="noStrike" kern="1200" cap="none" spc="0" normalizeH="0" baseline="0" noProof="0" dirty="0" smtClean="0">
              <a:ln>
                <a:noFill/>
              </a:ln>
              <a:solidFill>
                <a:srgbClr val="0070C0"/>
              </a:solidFill>
              <a:effectLst/>
              <a:uLnTx/>
              <a:uFillTx/>
              <a:latin typeface="ＭＳ Ｐ明朝" panose="02020600040205080304" pitchFamily="18" charset="-128"/>
              <a:ea typeface="ＭＳ Ｐ明朝" panose="02020600040205080304" pitchFamily="18" charset="-128"/>
              <a:cs typeface="+mn-cs"/>
            </a:endParaRPr>
          </a:p>
        </p:txBody>
      </p:sp>
      <p:cxnSp>
        <p:nvCxnSpPr>
          <p:cNvPr id="132" name="直線矢印コネクタ 131"/>
          <p:cNvCxnSpPr/>
          <p:nvPr/>
        </p:nvCxnSpPr>
        <p:spPr>
          <a:xfrm>
            <a:off x="4721479" y="5945315"/>
            <a:ext cx="343182" cy="4765"/>
          </a:xfrm>
          <a:prstGeom prst="straightConnector1">
            <a:avLst/>
          </a:prstGeom>
          <a:ln w="25400">
            <a:prstDash val="solid"/>
            <a:headEnd type="oval" w="lg" len="lg"/>
            <a:tailEnd type="arrow"/>
          </a:ln>
        </p:spPr>
        <p:style>
          <a:lnRef idx="1">
            <a:schemeClr val="accent1"/>
          </a:lnRef>
          <a:fillRef idx="0">
            <a:schemeClr val="accent1"/>
          </a:fillRef>
          <a:effectRef idx="0">
            <a:schemeClr val="accent1"/>
          </a:effectRef>
          <a:fontRef idx="minor">
            <a:schemeClr val="tx1"/>
          </a:fontRef>
        </p:style>
      </p:cxnSp>
      <p:sp>
        <p:nvSpPr>
          <p:cNvPr id="133" name="テキスト ボックス 132"/>
          <p:cNvSpPr txBox="1"/>
          <p:nvPr/>
        </p:nvSpPr>
        <p:spPr>
          <a:xfrm>
            <a:off x="4997703" y="5538320"/>
            <a:ext cx="530915"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sng" strike="noStrike" kern="1200" cap="none" spc="0" normalizeH="0" baseline="0" noProof="0" dirty="0" smtClean="0">
                <a:ln>
                  <a:noFill/>
                </a:ln>
                <a:solidFill>
                  <a:srgbClr val="0070C0"/>
                </a:solidFill>
                <a:effectLst/>
                <a:uLnTx/>
                <a:uFillTx/>
                <a:latin typeface="ＭＳ Ｐ明朝" panose="02020600040205080304" pitchFamily="18" charset="-128"/>
                <a:ea typeface="ＭＳ Ｐ明朝" panose="02020600040205080304" pitchFamily="18" charset="-128"/>
                <a:cs typeface="+mn-cs"/>
              </a:rPr>
              <a:t>事業者</a:t>
            </a:r>
            <a:endParaRPr kumimoji="1" lang="en-US" altLang="ja-JP" sz="900" b="0" i="0" u="sng" strike="noStrike" kern="1200" cap="none" spc="0" normalizeH="0" baseline="0" noProof="0" dirty="0" smtClean="0">
              <a:ln>
                <a:noFill/>
              </a:ln>
              <a:solidFill>
                <a:srgbClr val="0070C0"/>
              </a:solidFill>
              <a:effectLst/>
              <a:uLnTx/>
              <a:uFillTx/>
              <a:latin typeface="ＭＳ Ｐ明朝" panose="02020600040205080304" pitchFamily="18" charset="-128"/>
              <a:ea typeface="ＭＳ Ｐ明朝" panose="02020600040205080304"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sng" strike="noStrike" kern="1200" cap="none" spc="0" normalizeH="0" baseline="0" noProof="0" dirty="0" smtClean="0">
                <a:ln>
                  <a:noFill/>
                </a:ln>
                <a:solidFill>
                  <a:srgbClr val="0070C0"/>
                </a:solidFill>
                <a:effectLst/>
                <a:uLnTx/>
                <a:uFillTx/>
                <a:latin typeface="ＭＳ Ｐ明朝" panose="02020600040205080304" pitchFamily="18" charset="-128"/>
                <a:ea typeface="ＭＳ Ｐ明朝" panose="02020600040205080304" pitchFamily="18" charset="-128"/>
                <a:cs typeface="+mn-cs"/>
              </a:rPr>
              <a:t>決定</a:t>
            </a:r>
            <a:endParaRPr kumimoji="1" lang="en-US" altLang="ja-JP" sz="900" b="0" i="0" u="sng" strike="noStrike" kern="1200" cap="none" spc="0" normalizeH="0" baseline="0" noProof="0" dirty="0" smtClean="0">
              <a:ln>
                <a:noFill/>
              </a:ln>
              <a:solidFill>
                <a:srgbClr val="0070C0"/>
              </a:solidFill>
              <a:effectLst/>
              <a:uLnTx/>
              <a:uFillTx/>
              <a:latin typeface="ＭＳ Ｐ明朝" panose="02020600040205080304" pitchFamily="18" charset="-128"/>
              <a:ea typeface="ＭＳ Ｐ明朝" panose="02020600040205080304" pitchFamily="18" charset="-128"/>
              <a:cs typeface="+mn-cs"/>
            </a:endParaRPr>
          </a:p>
        </p:txBody>
      </p:sp>
      <p:cxnSp>
        <p:nvCxnSpPr>
          <p:cNvPr id="134" name="直線矢印コネクタ 133"/>
          <p:cNvCxnSpPr/>
          <p:nvPr/>
        </p:nvCxnSpPr>
        <p:spPr>
          <a:xfrm>
            <a:off x="5813207" y="5942576"/>
            <a:ext cx="5508000" cy="0"/>
          </a:xfrm>
          <a:prstGeom prst="straightConnector1">
            <a:avLst/>
          </a:prstGeom>
          <a:ln w="25400">
            <a:solidFill>
              <a:schemeClr val="accent1"/>
            </a:solidFill>
            <a:prstDash val="solid"/>
            <a:headEnd type="oval" w="lg" len="lg"/>
            <a:tailEnd type="arrow"/>
          </a:ln>
        </p:spPr>
        <p:style>
          <a:lnRef idx="1">
            <a:schemeClr val="accent1"/>
          </a:lnRef>
          <a:fillRef idx="0">
            <a:schemeClr val="accent1"/>
          </a:fillRef>
          <a:effectRef idx="0">
            <a:schemeClr val="accent1"/>
          </a:effectRef>
          <a:fontRef idx="minor">
            <a:schemeClr val="tx1"/>
          </a:fontRef>
        </p:style>
      </p:cxnSp>
      <p:sp>
        <p:nvSpPr>
          <p:cNvPr id="135" name="テキスト ボックス 134"/>
          <p:cNvSpPr txBox="1"/>
          <p:nvPr/>
        </p:nvSpPr>
        <p:spPr>
          <a:xfrm>
            <a:off x="4509492" y="5989673"/>
            <a:ext cx="1440000"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sng" strike="noStrike" kern="1200" cap="none" spc="0" normalizeH="0" baseline="0" noProof="0" dirty="0" smtClean="0">
                <a:ln>
                  <a:noFill/>
                </a:ln>
                <a:solidFill>
                  <a:srgbClr val="0070C0"/>
                </a:solidFill>
                <a:effectLst/>
                <a:uLnTx/>
                <a:uFillTx/>
                <a:latin typeface="ＭＳ Ｐ明朝" panose="02020600040205080304" pitchFamily="18" charset="-128"/>
                <a:ea typeface="ＭＳ Ｐ明朝" panose="02020600040205080304" pitchFamily="18" charset="-128"/>
                <a:cs typeface="+mn-cs"/>
              </a:rPr>
              <a:t>天王寺動物園ゲートエリア事業＜動物園エリア＞</a:t>
            </a:r>
            <a:endParaRPr kumimoji="1" lang="en-US" altLang="ja-JP" sz="900" b="0" i="0" u="sng" strike="noStrike" kern="1200" cap="none" spc="0" normalizeH="0" baseline="0" noProof="0" dirty="0" smtClean="0">
              <a:ln>
                <a:noFill/>
              </a:ln>
              <a:solidFill>
                <a:srgbClr val="0070C0"/>
              </a:solidFill>
              <a:effectLst/>
              <a:uLnTx/>
              <a:uFillTx/>
              <a:latin typeface="ＭＳ Ｐ明朝" panose="02020600040205080304" pitchFamily="18" charset="-128"/>
              <a:ea typeface="ＭＳ Ｐ明朝" panose="02020600040205080304" pitchFamily="18" charset="-128"/>
              <a:cs typeface="+mn-cs"/>
            </a:endParaRPr>
          </a:p>
        </p:txBody>
      </p:sp>
      <p:sp>
        <p:nvSpPr>
          <p:cNvPr id="136" name="テキスト ボックス 135"/>
          <p:cNvSpPr txBox="1"/>
          <p:nvPr/>
        </p:nvSpPr>
        <p:spPr>
          <a:xfrm>
            <a:off x="5809137" y="5467683"/>
            <a:ext cx="1559376"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1" u="sng" strike="noStrike" kern="1200" cap="none" spc="0" normalizeH="0" baseline="0" noProof="0" dirty="0" err="1" smtClean="0">
                <a:ln>
                  <a:noFill/>
                </a:ln>
                <a:solidFill>
                  <a:srgbClr val="0070C0"/>
                </a:solidFill>
                <a:effectLst/>
                <a:uLnTx/>
                <a:uFillTx/>
                <a:latin typeface="ＭＳ Ｐ明朝" panose="02020600040205080304" pitchFamily="18" charset="-128"/>
                <a:ea typeface="ＭＳ Ｐ明朝" panose="02020600040205080304" pitchFamily="18" charset="-128"/>
                <a:cs typeface="+mn-cs"/>
              </a:rPr>
              <a:t>てんしば</a:t>
            </a:r>
            <a:r>
              <a:rPr kumimoji="1" lang="ja-JP" altLang="en-US" sz="1000" b="0" i="1" u="sng" strike="noStrike" kern="1200" cap="none" spc="0" normalizeH="0" baseline="0" noProof="0" dirty="0" smtClean="0">
                <a:ln>
                  <a:noFill/>
                </a:ln>
                <a:solidFill>
                  <a:srgbClr val="0070C0"/>
                </a:solidFill>
                <a:effectLst/>
                <a:uLnTx/>
                <a:uFillTx/>
                <a:latin typeface="ＭＳ Ｐ明朝" panose="02020600040205080304" pitchFamily="18" charset="-128"/>
                <a:ea typeface="ＭＳ Ｐ明朝" panose="02020600040205080304" pitchFamily="18" charset="-128"/>
                <a:cs typeface="+mn-cs"/>
              </a:rPr>
              <a:t>ゲートエリア</a:t>
            </a:r>
            <a:endParaRPr kumimoji="1" lang="en-US" altLang="ja-JP" sz="1000" b="0" i="1" u="sng" strike="noStrike" kern="1200" cap="none" spc="0" normalizeH="0" baseline="0" noProof="0" dirty="0" smtClean="0">
              <a:ln>
                <a:noFill/>
              </a:ln>
              <a:solidFill>
                <a:srgbClr val="0070C0"/>
              </a:solidFill>
              <a:effectLst/>
              <a:uLnTx/>
              <a:uFillTx/>
              <a:latin typeface="ＭＳ Ｐ明朝" panose="02020600040205080304" pitchFamily="18" charset="-128"/>
              <a:ea typeface="ＭＳ Ｐ明朝" panose="02020600040205080304"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1" u="sng" strike="noStrike" kern="1200" cap="none" spc="0" normalizeH="0" baseline="0" noProof="0" dirty="0" smtClean="0">
                <a:ln>
                  <a:noFill/>
                </a:ln>
                <a:solidFill>
                  <a:srgbClr val="0070C0"/>
                </a:solidFill>
                <a:effectLst/>
                <a:uLnTx/>
                <a:uFillTx/>
                <a:latin typeface="ＭＳ Ｐ明朝" panose="02020600040205080304" pitchFamily="18" charset="-128"/>
                <a:ea typeface="ＭＳ Ｐ明朝" panose="02020600040205080304" pitchFamily="18" charset="-128"/>
                <a:cs typeface="+mn-cs"/>
              </a:rPr>
              <a:t>（</a:t>
            </a:r>
            <a:r>
              <a:rPr kumimoji="1" lang="ja-JP" altLang="en-US" sz="1000" b="0" i="1" u="sng" strike="noStrike" kern="1200" cap="none" spc="0" normalizeH="0" baseline="0" noProof="0" dirty="0" err="1" smtClean="0">
                <a:ln>
                  <a:noFill/>
                </a:ln>
                <a:solidFill>
                  <a:srgbClr val="0070C0"/>
                </a:solidFill>
                <a:effectLst/>
                <a:uLnTx/>
                <a:uFillTx/>
                <a:latin typeface="ＭＳ Ｐ明朝" panose="02020600040205080304" pitchFamily="18" charset="-128"/>
                <a:ea typeface="ＭＳ Ｐ明朝" panose="02020600040205080304" pitchFamily="18" charset="-128"/>
                <a:cs typeface="+mn-cs"/>
              </a:rPr>
              <a:t>てんしば</a:t>
            </a:r>
            <a:r>
              <a:rPr kumimoji="1" lang="en-US" altLang="ja-JP" sz="1000" b="0" i="1" u="sng" strike="noStrike" kern="1200" cap="none" spc="0" normalizeH="0" baseline="0" noProof="0" dirty="0" smtClean="0">
                <a:ln>
                  <a:noFill/>
                </a:ln>
                <a:solidFill>
                  <a:srgbClr val="0070C0"/>
                </a:solidFill>
                <a:effectLst/>
                <a:uLnTx/>
                <a:uFillTx/>
                <a:latin typeface="ＭＳ Ｐ明朝" panose="02020600040205080304" pitchFamily="18" charset="-128"/>
                <a:ea typeface="ＭＳ Ｐ明朝" panose="02020600040205080304" pitchFamily="18" charset="-128"/>
                <a:cs typeface="+mn-cs"/>
              </a:rPr>
              <a:t>i:na</a:t>
            </a:r>
            <a:r>
              <a:rPr kumimoji="1" lang="ja-JP" altLang="en-US" sz="1000" b="0" i="1" u="sng" strike="noStrike" kern="1200" cap="none" spc="0" normalizeH="0" baseline="0" noProof="0" dirty="0" smtClean="0">
                <a:ln>
                  <a:noFill/>
                </a:ln>
                <a:solidFill>
                  <a:srgbClr val="0070C0"/>
                </a:solidFill>
                <a:effectLst/>
                <a:uLnTx/>
                <a:uFillTx/>
                <a:latin typeface="ＭＳ Ｐ明朝" panose="02020600040205080304" pitchFamily="18" charset="-128"/>
                <a:ea typeface="ＭＳ Ｐ明朝" panose="02020600040205080304" pitchFamily="18" charset="-128"/>
                <a:cs typeface="+mn-cs"/>
              </a:rPr>
              <a:t>）オープン</a:t>
            </a:r>
            <a:endParaRPr kumimoji="1" lang="en-US" altLang="ja-JP" sz="1000" b="0" i="1" u="sng" strike="noStrike" kern="1200" cap="none" spc="0" normalizeH="0" baseline="0" noProof="0" dirty="0" smtClean="0">
              <a:ln>
                <a:noFill/>
              </a:ln>
              <a:solidFill>
                <a:srgbClr val="0070C0"/>
              </a:solidFill>
              <a:effectLst/>
              <a:uLnTx/>
              <a:uFillTx/>
              <a:latin typeface="ＭＳ Ｐ明朝" panose="02020600040205080304" pitchFamily="18" charset="-128"/>
              <a:ea typeface="ＭＳ Ｐ明朝" panose="02020600040205080304" pitchFamily="18" charset="-128"/>
              <a:cs typeface="+mn-cs"/>
            </a:endParaRPr>
          </a:p>
        </p:txBody>
      </p:sp>
      <p:sp>
        <p:nvSpPr>
          <p:cNvPr id="137" name="円/楕円 78"/>
          <p:cNvSpPr/>
          <p:nvPr/>
        </p:nvSpPr>
        <p:spPr>
          <a:xfrm>
            <a:off x="6000140" y="5864525"/>
            <a:ext cx="141850" cy="14352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138" name="テキスト ボックス 137"/>
          <p:cNvSpPr txBox="1"/>
          <p:nvPr/>
        </p:nvSpPr>
        <p:spPr>
          <a:xfrm>
            <a:off x="5877378" y="5979449"/>
            <a:ext cx="1224000"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sng" strike="noStrike" kern="1200" cap="none" spc="0" normalizeH="0" baseline="0" noProof="0" dirty="0">
                <a:ln>
                  <a:noFill/>
                </a:ln>
                <a:solidFill>
                  <a:srgbClr val="0070C0"/>
                </a:solidFill>
                <a:effectLst/>
                <a:uLnTx/>
                <a:uFillTx/>
                <a:latin typeface="ＭＳ Ｐ明朝" panose="02020600040205080304" pitchFamily="18" charset="-128"/>
                <a:ea typeface="ＭＳ Ｐ明朝" panose="02020600040205080304" pitchFamily="18" charset="-128"/>
                <a:cs typeface="+mn-cs"/>
              </a:rPr>
              <a:t>動物園内飲食</a:t>
            </a:r>
            <a:r>
              <a:rPr kumimoji="1" lang="ja-JP" altLang="en-US" sz="900" b="0" i="0" u="sng" strike="noStrike" kern="1200" cap="none" spc="0" normalizeH="0" baseline="0" noProof="0" dirty="0" smtClean="0">
                <a:ln>
                  <a:noFill/>
                </a:ln>
                <a:solidFill>
                  <a:srgbClr val="0070C0"/>
                </a:solidFill>
                <a:effectLst/>
                <a:uLnTx/>
                <a:uFillTx/>
                <a:latin typeface="ＭＳ Ｐ明朝" panose="02020600040205080304" pitchFamily="18" charset="-128"/>
                <a:ea typeface="ＭＳ Ｐ明朝" panose="02020600040205080304" pitchFamily="18" charset="-128"/>
                <a:cs typeface="+mn-cs"/>
              </a:rPr>
              <a:t>・</a:t>
            </a:r>
            <a:endParaRPr kumimoji="1" lang="en-US" altLang="ja-JP" sz="900" b="0" i="0" u="sng" strike="noStrike" kern="1200" cap="none" spc="0" normalizeH="0" baseline="0" noProof="0" dirty="0" smtClean="0">
              <a:ln>
                <a:noFill/>
              </a:ln>
              <a:solidFill>
                <a:srgbClr val="0070C0"/>
              </a:solidFill>
              <a:effectLst/>
              <a:uLnTx/>
              <a:uFillTx/>
              <a:latin typeface="ＭＳ Ｐ明朝" panose="02020600040205080304" pitchFamily="18" charset="-128"/>
              <a:ea typeface="ＭＳ Ｐ明朝" panose="02020600040205080304"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sng" strike="noStrike" kern="1200" cap="none" spc="0" normalizeH="0" baseline="0" noProof="0" dirty="0" smtClean="0">
                <a:ln>
                  <a:noFill/>
                </a:ln>
                <a:solidFill>
                  <a:srgbClr val="0070C0"/>
                </a:solidFill>
                <a:effectLst/>
                <a:uLnTx/>
                <a:uFillTx/>
                <a:latin typeface="ＭＳ Ｐ明朝" panose="02020600040205080304" pitchFamily="18" charset="-128"/>
                <a:ea typeface="ＭＳ Ｐ明朝" panose="02020600040205080304" pitchFamily="18" charset="-128"/>
                <a:cs typeface="+mn-cs"/>
              </a:rPr>
              <a:t>物販</a:t>
            </a:r>
            <a:r>
              <a:rPr kumimoji="1" lang="ja-JP" altLang="en-US" sz="900" b="0" i="0" u="sng" strike="noStrike" kern="1200" cap="none" spc="0" normalizeH="0" baseline="0" noProof="0" dirty="0">
                <a:ln>
                  <a:noFill/>
                </a:ln>
                <a:solidFill>
                  <a:srgbClr val="0070C0"/>
                </a:solidFill>
                <a:effectLst/>
                <a:uLnTx/>
                <a:uFillTx/>
                <a:latin typeface="ＭＳ Ｐ明朝" panose="02020600040205080304" pitchFamily="18" charset="-128"/>
                <a:ea typeface="ＭＳ Ｐ明朝" panose="02020600040205080304" pitchFamily="18" charset="-128"/>
                <a:cs typeface="+mn-cs"/>
              </a:rPr>
              <a:t>サービス開始</a:t>
            </a:r>
            <a:endParaRPr kumimoji="1" lang="en-US" altLang="ja-JP" sz="900" b="0" i="0" u="sng" strike="noStrike" kern="1200" cap="none" spc="0" normalizeH="0" baseline="0" noProof="0" dirty="0">
              <a:ln>
                <a:noFill/>
              </a:ln>
              <a:solidFill>
                <a:srgbClr val="0070C0"/>
              </a:solidFill>
              <a:effectLst/>
              <a:uLnTx/>
              <a:uFillTx/>
              <a:latin typeface="ＭＳ Ｐ明朝" panose="02020600040205080304" pitchFamily="18" charset="-128"/>
              <a:ea typeface="ＭＳ Ｐ明朝" panose="02020600040205080304" pitchFamily="18" charset="-128"/>
              <a:cs typeface="+mn-cs"/>
            </a:endParaRPr>
          </a:p>
        </p:txBody>
      </p:sp>
      <p:sp>
        <p:nvSpPr>
          <p:cNvPr id="139" name="テキスト ボックス 138"/>
          <p:cNvSpPr txBox="1"/>
          <p:nvPr/>
        </p:nvSpPr>
        <p:spPr>
          <a:xfrm>
            <a:off x="7070327" y="5973677"/>
            <a:ext cx="1164456"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sng" strike="noStrike" kern="1200" cap="none" spc="0" normalizeH="0" baseline="0" noProof="0" dirty="0" smtClean="0">
                <a:ln>
                  <a:noFill/>
                </a:ln>
                <a:solidFill>
                  <a:srgbClr val="0070C0"/>
                </a:solidFill>
                <a:effectLst/>
                <a:uLnTx/>
                <a:uFillTx/>
                <a:latin typeface="ＭＳ Ｐ明朝" panose="02020600040205080304" pitchFamily="18" charset="-128"/>
                <a:ea typeface="ＭＳ Ｐ明朝" panose="02020600040205080304" pitchFamily="18" charset="-128"/>
                <a:cs typeface="+mn-cs"/>
              </a:rPr>
              <a:t>新世界ゲートエリア</a:t>
            </a:r>
            <a:endParaRPr kumimoji="1" lang="en-US" altLang="ja-JP" sz="900" b="0" i="0" u="sng" strike="noStrike" kern="1200" cap="none" spc="0" normalizeH="0" baseline="0" noProof="0" dirty="0" smtClean="0">
              <a:ln>
                <a:noFill/>
              </a:ln>
              <a:solidFill>
                <a:srgbClr val="0070C0"/>
              </a:solidFill>
              <a:effectLst/>
              <a:uLnTx/>
              <a:uFillTx/>
              <a:latin typeface="ＭＳ Ｐ明朝" panose="02020600040205080304" pitchFamily="18" charset="-128"/>
              <a:ea typeface="ＭＳ Ｐ明朝" panose="02020600040205080304"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sng" strike="noStrike" kern="1200" cap="none" spc="0" normalizeH="0" baseline="0" noProof="0" dirty="0" smtClean="0">
                <a:ln>
                  <a:noFill/>
                </a:ln>
                <a:solidFill>
                  <a:srgbClr val="0070C0"/>
                </a:solidFill>
                <a:effectLst/>
                <a:uLnTx/>
                <a:uFillTx/>
                <a:latin typeface="ＭＳ Ｐ明朝" panose="02020600040205080304" pitchFamily="18" charset="-128"/>
                <a:ea typeface="ＭＳ Ｐ明朝" panose="02020600040205080304" pitchFamily="18" charset="-128"/>
                <a:cs typeface="+mn-cs"/>
              </a:rPr>
              <a:t>運営開始</a:t>
            </a:r>
            <a:endParaRPr kumimoji="1" lang="en-US" altLang="ja-JP" sz="900" b="0" i="0" u="sng" strike="noStrike" kern="1200" cap="none" spc="0" normalizeH="0" baseline="0" noProof="0" dirty="0" smtClean="0">
              <a:ln>
                <a:noFill/>
              </a:ln>
              <a:solidFill>
                <a:srgbClr val="0070C0"/>
              </a:solidFill>
              <a:effectLst/>
              <a:uLnTx/>
              <a:uFillTx/>
              <a:latin typeface="ＭＳ Ｐ明朝" panose="02020600040205080304" pitchFamily="18" charset="-128"/>
              <a:ea typeface="ＭＳ Ｐ明朝" panose="02020600040205080304" pitchFamily="18" charset="-128"/>
              <a:cs typeface="+mn-cs"/>
            </a:endParaRPr>
          </a:p>
        </p:txBody>
      </p:sp>
      <p:sp>
        <p:nvSpPr>
          <p:cNvPr id="140" name="テキスト ボックス 139"/>
          <p:cNvSpPr txBox="1"/>
          <p:nvPr/>
        </p:nvSpPr>
        <p:spPr>
          <a:xfrm>
            <a:off x="7929270" y="5488034"/>
            <a:ext cx="2417650" cy="4001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1" u="none" strike="noStrike" kern="1200" cap="none" spc="0" normalizeH="0" baseline="0" noProof="0" dirty="0" smtClean="0">
                <a:ln>
                  <a:noFill/>
                </a:ln>
                <a:solidFill>
                  <a:srgbClr val="FF0000"/>
                </a:solidFill>
                <a:effectLst/>
                <a:uLnTx/>
                <a:uFillTx/>
                <a:latin typeface="ＭＳ Ｐ明朝" panose="02020600040205080304" pitchFamily="18" charset="-128"/>
                <a:ea typeface="ＭＳ Ｐ明朝" panose="02020600040205080304" pitchFamily="18" charset="-128"/>
                <a:cs typeface="+mn-cs"/>
              </a:rPr>
              <a:t>民間事業者により、ゲートエリアにおける</a:t>
            </a:r>
            <a:endParaRPr kumimoji="1" lang="en-US" altLang="ja-JP" sz="1000" b="0" i="1" u="none" strike="noStrike" kern="1200" cap="none" spc="0" normalizeH="0" baseline="0" noProof="0" dirty="0" smtClean="0">
              <a:ln>
                <a:noFill/>
              </a:ln>
              <a:solidFill>
                <a:srgbClr val="FF0000"/>
              </a:solidFill>
              <a:effectLst/>
              <a:uLnTx/>
              <a:uFillTx/>
              <a:latin typeface="ＭＳ Ｐ明朝" panose="02020600040205080304" pitchFamily="18" charset="-128"/>
              <a:ea typeface="ＭＳ Ｐ明朝" panose="02020600040205080304"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1" u="none" strike="noStrike" kern="1200" cap="none" spc="0" normalizeH="0" baseline="0" noProof="0" dirty="0" smtClean="0">
                <a:ln>
                  <a:noFill/>
                </a:ln>
                <a:solidFill>
                  <a:srgbClr val="FF0000"/>
                </a:solidFill>
                <a:effectLst/>
                <a:uLnTx/>
                <a:uFillTx/>
                <a:latin typeface="ＭＳ Ｐ明朝" panose="02020600040205080304" pitchFamily="18" charset="-128"/>
                <a:ea typeface="ＭＳ Ｐ明朝" panose="02020600040205080304" pitchFamily="18" charset="-128"/>
                <a:cs typeface="+mn-cs"/>
              </a:rPr>
              <a:t>新たな賑わい拠点の再整備・運営を実施</a:t>
            </a:r>
            <a:endParaRPr kumimoji="1" lang="en-US" altLang="ja-JP" sz="1000" b="0" i="1" u="none" strike="noStrike" kern="1200" cap="none" spc="0" normalizeH="0" baseline="0" noProof="0" dirty="0" smtClean="0">
              <a:ln>
                <a:noFill/>
              </a:ln>
              <a:solidFill>
                <a:srgbClr val="FF0000"/>
              </a:solidFill>
              <a:effectLst/>
              <a:uLnTx/>
              <a:uFillTx/>
              <a:latin typeface="ＭＳ Ｐ明朝" panose="02020600040205080304" pitchFamily="18" charset="-128"/>
              <a:ea typeface="ＭＳ Ｐ明朝" panose="02020600040205080304" pitchFamily="18" charset="-128"/>
              <a:cs typeface="+mn-cs"/>
            </a:endParaRPr>
          </a:p>
        </p:txBody>
      </p:sp>
      <p:sp>
        <p:nvSpPr>
          <p:cNvPr id="141" name="テキスト ボックス 140"/>
          <p:cNvSpPr txBox="1"/>
          <p:nvPr/>
        </p:nvSpPr>
        <p:spPr>
          <a:xfrm>
            <a:off x="2935576" y="5536587"/>
            <a:ext cx="1542410" cy="24622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smtClean="0">
                <a:ln>
                  <a:noFill/>
                </a:ln>
                <a:effectLst/>
                <a:uLnTx/>
                <a:uFillTx/>
                <a:latin typeface="ＭＳ Ｐ明朝" panose="02020600040205080304" pitchFamily="18" charset="-128"/>
                <a:ea typeface="ＭＳ Ｐ明朝" panose="02020600040205080304" pitchFamily="18" charset="-128"/>
                <a:cs typeface="+mn-cs"/>
              </a:rPr>
              <a:t>＜</a:t>
            </a:r>
            <a:r>
              <a:rPr kumimoji="1" lang="ja-JP" altLang="en-US" sz="1000" b="0" i="0" u="none" strike="noStrike" kern="1200" cap="none" spc="0" normalizeH="0" baseline="0" noProof="0" dirty="0" err="1" smtClean="0">
                <a:ln>
                  <a:noFill/>
                </a:ln>
                <a:effectLst/>
                <a:uLnTx/>
                <a:uFillTx/>
                <a:latin typeface="ＭＳ Ｐ明朝" panose="02020600040205080304" pitchFamily="18" charset="-128"/>
                <a:ea typeface="ＭＳ Ｐ明朝" panose="02020600040205080304" pitchFamily="18" charset="-128"/>
                <a:cs typeface="+mn-cs"/>
              </a:rPr>
              <a:t>てんしば</a:t>
            </a:r>
            <a:r>
              <a:rPr kumimoji="1" lang="ja-JP" altLang="en-US" sz="1000" b="0" i="0" u="none" strike="noStrike" kern="1200" cap="none" spc="0" normalizeH="0" baseline="0" noProof="0" dirty="0">
                <a:ln>
                  <a:noFill/>
                </a:ln>
                <a:effectLst/>
                <a:uLnTx/>
                <a:uFillTx/>
                <a:latin typeface="ＭＳ Ｐ明朝" panose="02020600040205080304" pitchFamily="18" charset="-128"/>
                <a:ea typeface="ＭＳ Ｐ明朝" panose="02020600040205080304" pitchFamily="18" charset="-128"/>
                <a:cs typeface="+mn-cs"/>
              </a:rPr>
              <a:t>ゲートエリア</a:t>
            </a:r>
            <a:r>
              <a:rPr kumimoji="1" lang="ja-JP" altLang="en-US" sz="1000" b="0" i="0" u="none" strike="noStrike" kern="1200" cap="none" spc="0" normalizeH="0" baseline="0" noProof="0" dirty="0" smtClean="0">
                <a:ln>
                  <a:noFill/>
                </a:ln>
                <a:effectLst/>
                <a:uLnTx/>
                <a:uFillTx/>
                <a:latin typeface="ＭＳ Ｐ明朝" panose="02020600040205080304" pitchFamily="18" charset="-128"/>
                <a:ea typeface="ＭＳ Ｐ明朝" panose="02020600040205080304" pitchFamily="18" charset="-128"/>
                <a:cs typeface="+mn-cs"/>
              </a:rPr>
              <a:t>＞</a:t>
            </a:r>
            <a:endParaRPr kumimoji="1" lang="en-US" altLang="ja-JP" sz="1000" b="0" i="0" u="none" strike="noStrike" kern="1200" cap="none" spc="0" normalizeH="0" baseline="0" noProof="0" dirty="0" smtClean="0">
              <a:ln>
                <a:noFill/>
              </a:ln>
              <a:effectLst/>
              <a:uLnTx/>
              <a:uFillTx/>
              <a:latin typeface="ＭＳ Ｐ明朝" panose="02020600040205080304" pitchFamily="18" charset="-128"/>
              <a:ea typeface="ＭＳ Ｐ明朝" panose="02020600040205080304" pitchFamily="18" charset="-128"/>
              <a:cs typeface="+mn-cs"/>
            </a:endParaRPr>
          </a:p>
        </p:txBody>
      </p:sp>
      <p:cxnSp>
        <p:nvCxnSpPr>
          <p:cNvPr id="142" name="直線矢印コネクタ 141"/>
          <p:cNvCxnSpPr/>
          <p:nvPr/>
        </p:nvCxnSpPr>
        <p:spPr>
          <a:xfrm flipV="1">
            <a:off x="5095657" y="5927571"/>
            <a:ext cx="656169" cy="14286"/>
          </a:xfrm>
          <a:prstGeom prst="straightConnector1">
            <a:avLst/>
          </a:prstGeom>
          <a:ln w="25400">
            <a:prstDash val="sysDash"/>
            <a:headEnd type="oval" w="lg" len="lg"/>
            <a:tailEnd type="arrow"/>
          </a:ln>
        </p:spPr>
        <p:style>
          <a:lnRef idx="1">
            <a:schemeClr val="accent1"/>
          </a:lnRef>
          <a:fillRef idx="0">
            <a:schemeClr val="accent1"/>
          </a:fillRef>
          <a:effectRef idx="0">
            <a:schemeClr val="accent1"/>
          </a:effectRef>
          <a:fontRef idx="minor">
            <a:schemeClr val="tx1"/>
          </a:fontRef>
        </p:style>
      </p:cxnSp>
      <p:sp>
        <p:nvSpPr>
          <p:cNvPr id="143" name="円/楕円 78"/>
          <p:cNvSpPr/>
          <p:nvPr/>
        </p:nvSpPr>
        <p:spPr>
          <a:xfrm>
            <a:off x="6994754" y="5875664"/>
            <a:ext cx="138075" cy="139836"/>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111" name="スライド番号プレースホルダー 3"/>
          <p:cNvSpPr>
            <a:spLocks noGrp="1"/>
          </p:cNvSpPr>
          <p:nvPr>
            <p:ph type="sldNum" sz="quarter" idx="12"/>
          </p:nvPr>
        </p:nvSpPr>
        <p:spPr>
          <a:xfrm>
            <a:off x="10134600" y="6476387"/>
            <a:ext cx="2057400" cy="365125"/>
          </a:xfrm>
        </p:spPr>
        <p:txBody>
          <a:bodyPr/>
          <a:lstStyle/>
          <a:p>
            <a:fld id="{138CA411-231B-42B9-AF63-97A64194AA60}" type="slidenum">
              <a:rPr lang="ja-JP" altLang="en-US" sz="1400" b="1" smtClean="0">
                <a:solidFill>
                  <a:schemeClr val="tx1"/>
                </a:solidFill>
                <a:latin typeface="ＭＳ Ｐゴシック" panose="020B0600070205080204" pitchFamily="50" charset="-128"/>
                <a:ea typeface="ＭＳ Ｐゴシック" panose="020B0600070205080204" pitchFamily="50" charset="-128"/>
              </a:rPr>
              <a:pPr/>
              <a:t>72</a:t>
            </a:fld>
            <a:endParaRPr lang="ja-JP" altLang="en-US" sz="1400" b="1" dirty="0">
              <a:solidFill>
                <a:schemeClr val="tx1"/>
              </a:solidFill>
              <a:latin typeface="ＭＳ Ｐゴシック" panose="020B0600070205080204" pitchFamily="50" charset="-128"/>
              <a:ea typeface="ＭＳ Ｐゴシック" panose="020B0600070205080204" pitchFamily="50" charset="-128"/>
            </a:endParaRPr>
          </a:p>
        </p:txBody>
      </p:sp>
    </p:spTree>
    <p:extLst>
      <p:ext uri="{BB962C8B-B14F-4D97-AF65-F5344CB8AC3E}">
        <p14:creationId xmlns:p14="http://schemas.microsoft.com/office/powerpoint/2010/main" val="47962723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2"/>
          <p:cNvSpPr txBox="1">
            <a:spLocks noChangeArrowheads="1"/>
          </p:cNvSpPr>
          <p:nvPr/>
        </p:nvSpPr>
        <p:spPr bwMode="auto">
          <a:xfrm>
            <a:off x="1143000" y="29"/>
            <a:ext cx="9906000" cy="408111"/>
          </a:xfrm>
          <a:prstGeom prst="rect">
            <a:avLst/>
          </a:prstGeom>
          <a:gradFill rotWithShape="1">
            <a:gsLst>
              <a:gs pos="0">
                <a:srgbClr val="000066"/>
              </a:gs>
              <a:gs pos="50000">
                <a:srgbClr val="0000FF"/>
              </a:gs>
              <a:gs pos="100000">
                <a:srgbClr val="000066"/>
              </a:gs>
            </a:gsLst>
            <a:lin ang="5400000" scaled="1"/>
          </a:gradFill>
          <a:ln w="9525">
            <a:noFill/>
            <a:miter lim="800000"/>
            <a:headEnd/>
            <a:tailEnd/>
          </a:ln>
        </p:spPr>
        <p:txBody>
          <a:bodyPr vert="horz" wrap="square" lIns="91428" tIns="45714" rIns="91428" bIns="45714" numCol="1" anchor="ctr"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rPr>
              <a:t>８</a:t>
            </a:r>
            <a:r>
              <a:rPr kumimoji="1" lang="ja-JP" altLang="en-US" sz="2000" b="1" i="0" u="none" strike="noStrike" kern="1200" cap="none" spc="0" normalizeH="0" baseline="0" noProof="0" dirty="0" smtClean="0">
                <a:ln>
                  <a:noFill/>
                </a:ln>
                <a:solidFill>
                  <a:prstClr val="white"/>
                </a:solidFill>
                <a:effectLst/>
                <a:uLnTx/>
                <a:uFillTx/>
                <a:latin typeface="ＭＳ ゴシック" pitchFamily="49" charset="-128"/>
                <a:ea typeface="ＭＳ ゴシック" pitchFamily="49" charset="-128"/>
                <a:cs typeface="+mn-cs"/>
              </a:rPr>
              <a:t>．</a:t>
            </a:r>
            <a:r>
              <a:rPr kumimoji="1" lang="ja-JP" altLang="en-US" sz="20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rPr>
              <a:t>天王寺公園</a:t>
            </a:r>
            <a:endParaRPr kumimoji="1" lang="en-US" altLang="ja-JP" sz="20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endParaRPr>
          </a:p>
        </p:txBody>
      </p:sp>
      <p:sp>
        <p:nvSpPr>
          <p:cNvPr id="6" name="テキスト ボックス 5"/>
          <p:cNvSpPr txBox="1"/>
          <p:nvPr/>
        </p:nvSpPr>
        <p:spPr>
          <a:xfrm>
            <a:off x="1261584" y="476672"/>
            <a:ext cx="9684000" cy="6192688"/>
          </a:xfrm>
          <a:prstGeom prst="rect">
            <a:avLst/>
          </a:prstGeom>
          <a:noFill/>
          <a:ln>
            <a:solidFill>
              <a:schemeClr val="tx1"/>
            </a:solidFill>
            <a:prstDash val="sysDash"/>
          </a:ln>
        </p:spPr>
        <p:txBody>
          <a:bodyPr wrap="square" rtlCol="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a:t>
            </a: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grpSp>
        <p:nvGrpSpPr>
          <p:cNvPr id="2" name="グループ化 14"/>
          <p:cNvGrpSpPr>
            <a:grpSpLocks noChangeAspect="1"/>
          </p:cNvGrpSpPr>
          <p:nvPr/>
        </p:nvGrpSpPr>
        <p:grpSpPr>
          <a:xfrm>
            <a:off x="8688290" y="583513"/>
            <a:ext cx="1974379" cy="2309254"/>
            <a:chOff x="7333954" y="692696"/>
            <a:chExt cx="2248776" cy="2630192"/>
          </a:xfrm>
        </p:grpSpPr>
        <p:grpSp>
          <p:nvGrpSpPr>
            <p:cNvPr id="3" name="グループ化 10"/>
            <p:cNvGrpSpPr/>
            <p:nvPr/>
          </p:nvGrpSpPr>
          <p:grpSpPr>
            <a:xfrm>
              <a:off x="7401273" y="692696"/>
              <a:ext cx="2181457" cy="2630192"/>
              <a:chOff x="7401273" y="692696"/>
              <a:chExt cx="2181457" cy="2630192"/>
            </a:xfrm>
          </p:grpSpPr>
          <p:pic>
            <p:nvPicPr>
              <p:cNvPr id="1027" name="Picture 3"/>
              <p:cNvPicPr>
                <a:picLocks noChangeAspect="1" noChangeArrowheads="1"/>
              </p:cNvPicPr>
              <p:nvPr/>
            </p:nvPicPr>
            <p:blipFill>
              <a:blip r:embed="rId3" cstate="email"/>
              <a:srcRect/>
              <a:stretch>
                <a:fillRect/>
              </a:stretch>
            </p:blipFill>
            <p:spPr bwMode="auto">
              <a:xfrm>
                <a:off x="7401273" y="692696"/>
                <a:ext cx="2181457" cy="2630192"/>
              </a:xfrm>
              <a:prstGeom prst="rect">
                <a:avLst/>
              </a:prstGeom>
              <a:noFill/>
              <a:ln w="9525">
                <a:noFill/>
                <a:miter lim="800000"/>
                <a:headEnd/>
                <a:tailEnd/>
              </a:ln>
            </p:spPr>
          </p:pic>
          <p:sp>
            <p:nvSpPr>
              <p:cNvPr id="9" name="角丸四角形 8"/>
              <p:cNvSpPr/>
              <p:nvPr/>
            </p:nvSpPr>
            <p:spPr>
              <a:xfrm>
                <a:off x="8765614" y="2436128"/>
                <a:ext cx="72008" cy="72008"/>
              </a:xfrm>
              <a:prstGeom prst="roundRect">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grpSp>
        <p:sp>
          <p:nvSpPr>
            <p:cNvPr id="10" name="テキスト ボックス 9"/>
            <p:cNvSpPr txBox="1"/>
            <p:nvPr/>
          </p:nvSpPr>
          <p:spPr>
            <a:xfrm>
              <a:off x="7333954" y="1300118"/>
              <a:ext cx="1066203" cy="28920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天王寺公園</a:t>
              </a:r>
            </a:p>
          </p:txBody>
        </p:sp>
        <p:cxnSp>
          <p:nvCxnSpPr>
            <p:cNvPr id="12" name="直線矢印コネクタ 11"/>
            <p:cNvCxnSpPr/>
            <p:nvPr/>
          </p:nvCxnSpPr>
          <p:spPr>
            <a:xfrm>
              <a:off x="7977336" y="1556792"/>
              <a:ext cx="792088" cy="864096"/>
            </a:xfrm>
            <a:prstGeom prst="straightConnector1">
              <a:avLst/>
            </a:prstGeom>
            <a:ln w="19050">
              <a:solidFill>
                <a:schemeClr val="tx1"/>
              </a:solidFill>
              <a:tailEnd type="arrow"/>
            </a:ln>
          </p:spPr>
          <p:style>
            <a:lnRef idx="1">
              <a:schemeClr val="accent1"/>
            </a:lnRef>
            <a:fillRef idx="0">
              <a:schemeClr val="accent1"/>
            </a:fillRef>
            <a:effectRef idx="0">
              <a:schemeClr val="accent1"/>
            </a:effectRef>
            <a:fontRef idx="minor">
              <a:schemeClr val="tx1"/>
            </a:fontRef>
          </p:style>
        </p:cxnSp>
      </p:grpSp>
      <p:sp>
        <p:nvSpPr>
          <p:cNvPr id="68" name="テキスト ボックス 67"/>
          <p:cNvSpPr txBox="1"/>
          <p:nvPr/>
        </p:nvSpPr>
        <p:spPr>
          <a:xfrm>
            <a:off x="1343472" y="580715"/>
            <a:ext cx="7344816" cy="279050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600"/>
              </a:spcAft>
              <a:buClrTx/>
              <a:buSzTx/>
              <a:buFontTx/>
              <a:buNone/>
              <a:tabLst/>
              <a:defRPr/>
            </a:pP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概要</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a:p>
            <a:pPr marL="82800" marR="0" lvl="0" indent="-82800" algn="l" defTabSz="914400" rtl="0" eaLnBrk="1" fontAlgn="auto" latinLnBrk="0" hangingPunct="1">
              <a:lnSpc>
                <a:spcPct val="100000"/>
              </a:lnSpc>
              <a:spcBef>
                <a:spcPts val="0"/>
              </a:spcBef>
              <a:spcAft>
                <a:spcPts val="0"/>
              </a:spcAft>
              <a:buClrTx/>
              <a:buSzTx/>
              <a:buFontTx/>
              <a:buNone/>
              <a:tabLst/>
              <a:defRPr/>
            </a:pPr>
            <a:r>
              <a:rPr kumimoji="1" lang="ja-JP" altLang="en-US" sz="13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・大阪の南の玄関口で大阪第３のターミナル駅に近接する都心型の公園（約</a:t>
            </a:r>
            <a:r>
              <a:rPr kumimoji="1" lang="en-US" altLang="ja-JP" sz="13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26ha</a:t>
            </a:r>
            <a:r>
              <a:rPr kumimoji="1" lang="ja-JP" altLang="en-US" sz="13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の有料公園）。</a:t>
            </a:r>
            <a:endParaRPr kumimoji="1" lang="en-US" altLang="ja-JP" sz="13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0" marR="0" lvl="0" indent="0" algn="l" defTabSz="914400" rtl="0" eaLnBrk="1" fontAlgn="auto" latinLnBrk="0" hangingPunct="1">
              <a:lnSpc>
                <a:spcPct val="100000"/>
              </a:lnSpc>
              <a:spcBef>
                <a:spcPts val="30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    　</a:t>
            </a:r>
            <a:r>
              <a:rPr kumimoji="1" lang="en-US" altLang="ja-JP" sz="1000" b="0" i="0" u="none" strike="noStrike" kern="1200" cap="none" spc="-100" normalizeH="0" baseline="0" noProof="0" dirty="0" smtClean="0">
                <a:ln>
                  <a:noFill/>
                </a:ln>
                <a:solidFill>
                  <a:prstClr val="black"/>
                </a:solidFill>
                <a:effectLst/>
                <a:uLnTx/>
                <a:uFillTx/>
                <a:latin typeface="ＭＳ Ｐ明朝" pitchFamily="18" charset="-128"/>
                <a:ea typeface="ＭＳ Ｐ明朝" pitchFamily="18" charset="-128"/>
                <a:cs typeface="+mn-cs"/>
              </a:rPr>
              <a:t>Osaka </a:t>
            </a:r>
            <a:r>
              <a:rPr kumimoji="1" lang="en-US" altLang="ja-JP" sz="1000" b="0" i="0" u="none" strike="noStrike" kern="1200" cap="none" spc="-100" normalizeH="0" baseline="0" noProof="0" dirty="0">
                <a:ln>
                  <a:noFill/>
                </a:ln>
                <a:solidFill>
                  <a:prstClr val="black"/>
                </a:solidFill>
                <a:effectLst/>
                <a:uLnTx/>
                <a:uFillTx/>
                <a:latin typeface="ＭＳ Ｐ明朝" pitchFamily="18" charset="-128"/>
                <a:ea typeface="ＭＳ Ｐ明朝" pitchFamily="18" charset="-128"/>
                <a:cs typeface="+mn-cs"/>
              </a:rPr>
              <a:t>Metro</a:t>
            </a:r>
            <a:r>
              <a:rPr kumimoji="1" lang="ja-JP" altLang="en-US" sz="1000" b="0" i="0" u="none" strike="noStrike" kern="1200" cap="none" spc="0" normalizeH="0" baseline="0" noProof="0" dirty="0" smtClean="0">
                <a:ln>
                  <a:noFill/>
                </a:ln>
                <a:solidFill>
                  <a:prstClr val="black"/>
                </a:solidFill>
                <a:effectLst/>
                <a:uLnTx/>
                <a:uFillTx/>
                <a:latin typeface="ＭＳ Ｐ明朝" pitchFamily="18" charset="-128"/>
                <a:ea typeface="ＭＳ Ｐ明朝" pitchFamily="18" charset="-128"/>
                <a:cs typeface="+mn-cs"/>
              </a:rPr>
              <a:t>天王寺駅</a:t>
            </a:r>
            <a:r>
              <a:rPr kumimoji="1" lang="ja-JP" altLang="en-US" sz="10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（御堂筋線・谷町線）、</a:t>
            </a:r>
            <a:r>
              <a:rPr kumimoji="1" lang="en-US" altLang="ja-JP" sz="10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JR</a:t>
            </a:r>
            <a:r>
              <a:rPr kumimoji="1" lang="ja-JP" altLang="en-US" sz="10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天王寺駅、近鉄阿部野橋駅</a:t>
            </a:r>
            <a:r>
              <a:rPr kumimoji="1" lang="ja-JP" altLang="en-US" sz="1000" b="0" i="0" u="none" strike="noStrike" kern="1200" cap="none" spc="0" normalizeH="0" baseline="0" noProof="0" dirty="0" smtClean="0">
                <a:ln>
                  <a:noFill/>
                </a:ln>
                <a:solidFill>
                  <a:prstClr val="black"/>
                </a:solidFill>
                <a:effectLst/>
                <a:uLnTx/>
                <a:uFillTx/>
                <a:latin typeface="ＭＳ Ｐ明朝" pitchFamily="18" charset="-128"/>
                <a:ea typeface="ＭＳ Ｐ明朝" pitchFamily="18" charset="-128"/>
                <a:cs typeface="+mn-cs"/>
              </a:rPr>
              <a:t>、</a:t>
            </a:r>
            <a:r>
              <a:rPr kumimoji="1" lang="en-US" altLang="ja-JP" sz="1000" b="0" i="0" u="none" strike="noStrike" kern="1200" cap="none" spc="-100" normalizeH="0" baseline="0" noProof="0" dirty="0" smtClean="0">
                <a:ln>
                  <a:noFill/>
                </a:ln>
                <a:solidFill>
                  <a:prstClr val="black"/>
                </a:solidFill>
                <a:effectLst/>
                <a:uLnTx/>
                <a:uFillTx/>
                <a:latin typeface="ＭＳ Ｐ明朝" pitchFamily="18" charset="-128"/>
                <a:ea typeface="ＭＳ Ｐ明朝" pitchFamily="18" charset="-128"/>
                <a:cs typeface="+mn-cs"/>
              </a:rPr>
              <a:t>Osaka </a:t>
            </a:r>
            <a:r>
              <a:rPr kumimoji="1" lang="en-US" altLang="ja-JP" sz="1000" b="0" i="0" u="none" strike="noStrike" kern="1200" cap="none" spc="-100" normalizeH="0" baseline="0" noProof="0" dirty="0">
                <a:ln>
                  <a:noFill/>
                </a:ln>
                <a:solidFill>
                  <a:prstClr val="black"/>
                </a:solidFill>
                <a:effectLst/>
                <a:uLnTx/>
                <a:uFillTx/>
                <a:latin typeface="ＭＳ Ｐ明朝" pitchFamily="18" charset="-128"/>
                <a:ea typeface="ＭＳ Ｐ明朝" pitchFamily="18" charset="-128"/>
                <a:cs typeface="+mn-cs"/>
              </a:rPr>
              <a:t>Metro</a:t>
            </a:r>
            <a:r>
              <a:rPr kumimoji="1" lang="ja-JP" altLang="en-US" sz="1000" b="0" i="0" u="none" strike="noStrike" kern="1200" cap="none" spc="0" normalizeH="0" baseline="0" noProof="0" dirty="0" smtClean="0">
                <a:ln>
                  <a:noFill/>
                </a:ln>
                <a:solidFill>
                  <a:prstClr val="black"/>
                </a:solidFill>
                <a:effectLst/>
                <a:uLnTx/>
                <a:uFillTx/>
                <a:latin typeface="ＭＳ Ｐ明朝" pitchFamily="18" charset="-128"/>
                <a:ea typeface="ＭＳ Ｐ明朝" pitchFamily="18" charset="-128"/>
                <a:cs typeface="+mn-cs"/>
              </a:rPr>
              <a:t>動物園前駅</a:t>
            </a:r>
            <a:r>
              <a:rPr kumimoji="1" lang="ja-JP" altLang="en-US" sz="10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（御堂筋線）の</a:t>
            </a:r>
            <a:endParaRPr kumimoji="1" lang="en-US" altLang="ja-JP" sz="10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0" marR="0" lvl="0" indent="0" algn="l" defTabSz="914400" rtl="0" eaLnBrk="1" fontAlgn="auto" latinLnBrk="0" hangingPunct="1">
              <a:lnSpc>
                <a:spcPct val="100000"/>
              </a:lnSpc>
              <a:spcBef>
                <a:spcPts val="300"/>
              </a:spcBef>
              <a:spcAft>
                <a:spcPts val="0"/>
              </a:spcAft>
              <a:buClrTx/>
              <a:buSzTx/>
              <a:buFontTx/>
              <a:buNone/>
              <a:tabLst/>
              <a:defRPr/>
            </a:pPr>
            <a:r>
              <a:rPr kumimoji="1" lang="en-US" altLang="ja-JP" sz="10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    </a:t>
            </a:r>
            <a:r>
              <a:rPr kumimoji="1" lang="ja-JP" altLang="en-US" sz="10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　</a:t>
            </a:r>
            <a:r>
              <a:rPr kumimoji="1" lang="en-US" altLang="ja-JP" sz="10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 </a:t>
            </a:r>
            <a:r>
              <a:rPr kumimoji="1" lang="ja-JP" altLang="en-US" sz="10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各最寄駅から約５分のアクセス</a:t>
            </a:r>
            <a:endParaRPr kumimoji="1" lang="en-US" altLang="ja-JP" sz="10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82800" marR="0" lvl="0" indent="-82800" algn="l" defTabSz="914400" rtl="0" eaLnBrk="1" fontAlgn="auto" latinLnBrk="0" hangingPunct="1">
              <a:lnSpc>
                <a:spcPct val="100000"/>
              </a:lnSpc>
              <a:spcBef>
                <a:spcPts val="400"/>
              </a:spcBef>
              <a:spcAft>
                <a:spcPts val="0"/>
              </a:spcAft>
              <a:buClrTx/>
              <a:buSzTx/>
              <a:buFontTx/>
              <a:buNone/>
              <a:tabLst/>
              <a:defRPr/>
            </a:pPr>
            <a:r>
              <a:rPr kumimoji="1" lang="ja-JP" altLang="en-US" sz="13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・大阪市内唯一の動物園、美術館、大阪市指定の名勝である庭園、 「大阪冬の陣・夏の陣」の歴史の舞台として知られる茶臼山を有する、歴史と文化と自然が一体となった都市公園。</a:t>
            </a:r>
            <a:endParaRPr kumimoji="1" lang="en-US" altLang="ja-JP" sz="13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82800" marR="0" lvl="0" indent="-82800" algn="l" defTabSz="914400" rtl="0" eaLnBrk="1" fontAlgn="auto" latinLnBrk="0" hangingPunct="1">
              <a:lnSpc>
                <a:spcPct val="100000"/>
              </a:lnSpc>
              <a:spcBef>
                <a:spcPts val="400"/>
              </a:spcBef>
              <a:spcAft>
                <a:spcPts val="0"/>
              </a:spcAft>
              <a:buClrTx/>
              <a:buSzTx/>
              <a:buFontTx/>
              <a:buNone/>
              <a:tabLst/>
              <a:defRPr/>
            </a:pPr>
            <a:r>
              <a:rPr kumimoji="1" lang="ja-JP" altLang="en-US" sz="13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・貴重な歴史文化遺産を数多く有し、大阪のみどりの骨格を形成する貴重な緑空間でもある上町台地の南に位置し、「天王寺・阿倍野地区」を文化観光拠点としていくための核施設。</a:t>
            </a:r>
            <a:endParaRPr kumimoji="1" lang="en-US" altLang="ja-JP" sz="13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82800" marR="0" lvl="0" indent="-82800" algn="l" defTabSz="914400" rtl="0" eaLnBrk="1" fontAlgn="auto" latinLnBrk="0" hangingPunct="1">
              <a:lnSpc>
                <a:spcPct val="100000"/>
              </a:lnSpc>
              <a:spcBef>
                <a:spcPts val="400"/>
              </a:spcBef>
              <a:spcAft>
                <a:spcPts val="0"/>
              </a:spcAft>
              <a:buClrTx/>
              <a:buSzTx/>
              <a:buFontTx/>
              <a:buNone/>
              <a:tabLst/>
              <a:defRPr/>
            </a:pPr>
            <a:r>
              <a:rPr kumimoji="1" lang="ja-JP" altLang="en-US" sz="13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・周辺では、あべのハルカスなどの民間開発によるまちの再生が顕著。</a:t>
            </a:r>
            <a:endParaRPr kumimoji="1" lang="en-US" altLang="ja-JP" sz="13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216000" marR="0" lvl="0" indent="-180000" algn="l" defTabSz="914400" rtl="0" eaLnBrk="1" fontAlgn="auto" latinLnBrk="0" hangingPunct="1">
              <a:lnSpc>
                <a:spcPct val="100000"/>
              </a:lnSpc>
              <a:spcBef>
                <a:spcPts val="40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　</a:t>
            </a:r>
            <a:endPar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graphicFrame>
        <p:nvGraphicFramePr>
          <p:cNvPr id="70" name="表 69"/>
          <p:cNvGraphicFramePr>
            <a:graphicFrameLocks noGrp="1"/>
          </p:cNvGraphicFramePr>
          <p:nvPr>
            <p:extLst>
              <p:ext uri="{D42A27DB-BD31-4B8C-83A1-F6EECF244321}">
                <p14:modId xmlns:p14="http://schemas.microsoft.com/office/powerpoint/2010/main" val="2278010370"/>
              </p:ext>
            </p:extLst>
          </p:nvPr>
        </p:nvGraphicFramePr>
        <p:xfrm>
          <a:off x="5940117" y="2963046"/>
          <a:ext cx="4908412" cy="3754488"/>
        </p:xfrm>
        <a:graphic>
          <a:graphicData uri="http://schemas.openxmlformats.org/drawingml/2006/table">
            <a:tbl>
              <a:tblPr>
                <a:tableStyleId>{EB9631B5-78F2-41C9-869B-9F39066F8104}</a:tableStyleId>
              </a:tblPr>
              <a:tblGrid>
                <a:gridCol w="1007634">
                  <a:extLst>
                    <a:ext uri="{9D8B030D-6E8A-4147-A177-3AD203B41FA5}">
                      <a16:colId xmlns:a16="http://schemas.microsoft.com/office/drawing/2014/main" val="20000"/>
                    </a:ext>
                  </a:extLst>
                </a:gridCol>
                <a:gridCol w="3900778">
                  <a:extLst>
                    <a:ext uri="{9D8B030D-6E8A-4147-A177-3AD203B41FA5}">
                      <a16:colId xmlns:a16="http://schemas.microsoft.com/office/drawing/2014/main" val="20001"/>
                    </a:ext>
                  </a:extLst>
                </a:gridCol>
              </a:tblGrid>
              <a:tr h="463313">
                <a:tc>
                  <a:txBody>
                    <a:bodyPr/>
                    <a:lstStyle/>
                    <a:p>
                      <a:pPr algn="ctr">
                        <a:lnSpc>
                          <a:spcPts val="1300"/>
                        </a:lnSpc>
                      </a:pPr>
                      <a:r>
                        <a:rPr kumimoji="1" lang="ja-JP" altLang="en-US" sz="1100" dirty="0" smtClean="0">
                          <a:solidFill>
                            <a:schemeClr val="tx1"/>
                          </a:solidFill>
                          <a:latin typeface="+mn-lt"/>
                          <a:ea typeface="+mn-ea"/>
                        </a:rPr>
                        <a:t>各施設名</a:t>
                      </a:r>
                      <a:endParaRPr kumimoji="1" lang="en-US" altLang="ja-JP" sz="1100" dirty="0" smtClean="0">
                        <a:solidFill>
                          <a:schemeClr val="tx1"/>
                        </a:solidFill>
                        <a:latin typeface="+mn-lt"/>
                        <a:ea typeface="+mn-ea"/>
                      </a:endParaRPr>
                    </a:p>
                    <a:p>
                      <a:pPr algn="ctr">
                        <a:lnSpc>
                          <a:spcPts val="1300"/>
                        </a:lnSpc>
                      </a:pPr>
                      <a:r>
                        <a:rPr kumimoji="1" lang="ja-JP" altLang="en-US" sz="1100" dirty="0" smtClean="0">
                          <a:solidFill>
                            <a:schemeClr val="tx1"/>
                          </a:solidFill>
                          <a:latin typeface="+mn-lt"/>
                          <a:ea typeface="+mn-ea"/>
                        </a:rPr>
                        <a:t>（管理者）</a:t>
                      </a:r>
                      <a:endParaRPr kumimoji="1" lang="ja-JP" altLang="en-US" sz="1100" dirty="0">
                        <a:solidFill>
                          <a:schemeClr val="tx1"/>
                        </a:solidFill>
                        <a:latin typeface="+mn-lt"/>
                        <a:ea typeface="+mn-ea"/>
                      </a:endParaRPr>
                    </a:p>
                  </a:txBody>
                  <a:tcPr marL="36000" marR="72001"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lnSpc>
                          <a:spcPts val="1300"/>
                        </a:lnSpc>
                      </a:pPr>
                      <a:r>
                        <a:rPr kumimoji="1" lang="ja-JP" altLang="en-US" sz="1100" dirty="0" smtClean="0">
                          <a:solidFill>
                            <a:schemeClr val="tx1"/>
                          </a:solidFill>
                          <a:latin typeface="+mn-lt"/>
                          <a:ea typeface="+mn-ea"/>
                        </a:rPr>
                        <a:t>管理運営の概要</a:t>
                      </a:r>
                      <a:endParaRPr kumimoji="1" lang="ja-JP" altLang="en-US" sz="1100" dirty="0">
                        <a:solidFill>
                          <a:schemeClr val="tx1"/>
                        </a:solidFill>
                        <a:latin typeface="+mn-lt"/>
                        <a:ea typeface="+mn-ea"/>
                      </a:endParaRPr>
                    </a:p>
                  </a:txBody>
                  <a:tcPr marL="72001" marR="72001"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0"/>
                  </a:ext>
                </a:extLst>
              </a:tr>
              <a:tr h="903238">
                <a:tc>
                  <a:txBody>
                    <a:bodyPr/>
                    <a:lstStyle/>
                    <a:p>
                      <a:pPr algn="ctr">
                        <a:lnSpc>
                          <a:spcPts val="1300"/>
                        </a:lnSpc>
                      </a:pPr>
                      <a:r>
                        <a:rPr kumimoji="1" lang="ja-JP" altLang="en-US" sz="1200" dirty="0" smtClean="0">
                          <a:solidFill>
                            <a:schemeClr val="tx1"/>
                          </a:solidFill>
                          <a:latin typeface="+mn-lt"/>
                          <a:ea typeface="+mn-ea"/>
                        </a:rPr>
                        <a:t>①動物園</a:t>
                      </a:r>
                      <a:endParaRPr kumimoji="1" lang="en-US" altLang="ja-JP" sz="1200" dirty="0" smtClean="0">
                        <a:solidFill>
                          <a:schemeClr val="tx1"/>
                        </a:solidFill>
                        <a:latin typeface="+mn-lt"/>
                        <a:ea typeface="+mn-ea"/>
                      </a:endParaRPr>
                    </a:p>
                    <a:p>
                      <a:pPr algn="ctr">
                        <a:lnSpc>
                          <a:spcPts val="1300"/>
                        </a:lnSpc>
                      </a:pPr>
                      <a:r>
                        <a:rPr kumimoji="1" lang="ja-JP" altLang="en-US" sz="1050" dirty="0" smtClean="0">
                          <a:solidFill>
                            <a:schemeClr val="tx1"/>
                          </a:solidFill>
                          <a:latin typeface="+mn-lt"/>
                          <a:ea typeface="+mn-ea"/>
                        </a:rPr>
                        <a:t>（地方独立行政法人天王寺動物園）</a:t>
                      </a:r>
                      <a:endParaRPr kumimoji="1" lang="ja-JP" altLang="en-US" sz="1050" dirty="0">
                        <a:solidFill>
                          <a:schemeClr val="tx1"/>
                        </a:solidFill>
                        <a:latin typeface="+mn-lt"/>
                        <a:ea typeface="+mn-ea"/>
                      </a:endParaRPr>
                    </a:p>
                  </a:txBody>
                  <a:tcPr marL="36000" marR="72001"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82800" indent="-82800" algn="l">
                        <a:lnSpc>
                          <a:spcPts val="1300"/>
                        </a:lnSpc>
                      </a:pPr>
                      <a:r>
                        <a:rPr kumimoji="1" lang="ja-JP" altLang="en-US" sz="1200" dirty="0" smtClean="0">
                          <a:solidFill>
                            <a:schemeClr val="tx1"/>
                          </a:solidFill>
                          <a:latin typeface="ＭＳ Ｐ明朝" pitchFamily="18" charset="-128"/>
                          <a:ea typeface="ＭＳ Ｐ明朝" pitchFamily="18" charset="-128"/>
                        </a:rPr>
                        <a:t>・動物の飼育、展示、動物ガイドなど教育・普及事業。</a:t>
                      </a:r>
                    </a:p>
                    <a:p>
                      <a:pPr marL="82800" indent="-82800" algn="l">
                        <a:lnSpc>
                          <a:spcPts val="1300"/>
                        </a:lnSpc>
                      </a:pPr>
                      <a:r>
                        <a:rPr kumimoji="1" lang="ja-JP" altLang="en-US" sz="1200" dirty="0" smtClean="0">
                          <a:solidFill>
                            <a:schemeClr val="tx1"/>
                          </a:solidFill>
                          <a:latin typeface="ＭＳ Ｐ明朝" pitchFamily="18" charset="-128"/>
                          <a:ea typeface="ＭＳ Ｐ明朝" pitchFamily="18" charset="-128"/>
                        </a:rPr>
                        <a:t>・獣舎施設整備、園内施設維持管理等。</a:t>
                      </a:r>
                      <a:endParaRPr kumimoji="1" lang="ja-JP" altLang="en-US" sz="1200" dirty="0">
                        <a:solidFill>
                          <a:schemeClr val="tx1"/>
                        </a:solidFill>
                        <a:latin typeface="ＭＳ Ｐ明朝" pitchFamily="18" charset="-128"/>
                        <a:ea typeface="ＭＳ Ｐ明朝" pitchFamily="18" charset="-128"/>
                      </a:endParaRPr>
                    </a:p>
                  </a:txBody>
                  <a:tcPr marL="72001" marR="72001"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1"/>
                  </a:ext>
                </a:extLst>
              </a:tr>
              <a:tr h="631659">
                <a:tc>
                  <a:txBody>
                    <a:bodyPr/>
                    <a:lstStyle/>
                    <a:p>
                      <a:pPr algn="ctr">
                        <a:lnSpc>
                          <a:spcPts val="1300"/>
                        </a:lnSpc>
                      </a:pPr>
                      <a:r>
                        <a:rPr kumimoji="1" lang="ja-JP" altLang="en-US" sz="1200" dirty="0" smtClean="0">
                          <a:solidFill>
                            <a:schemeClr val="tx1"/>
                          </a:solidFill>
                          <a:latin typeface="+mn-lt"/>
                          <a:ea typeface="+mn-ea"/>
                        </a:rPr>
                        <a:t>②美術館</a:t>
                      </a:r>
                      <a:endParaRPr kumimoji="1" lang="en-US" altLang="ja-JP" sz="1200" dirty="0" smtClean="0">
                        <a:solidFill>
                          <a:schemeClr val="tx1"/>
                        </a:solidFill>
                        <a:latin typeface="+mn-lt"/>
                        <a:ea typeface="+mn-ea"/>
                      </a:endParaRPr>
                    </a:p>
                    <a:p>
                      <a:pPr algn="ctr">
                        <a:lnSpc>
                          <a:spcPts val="1300"/>
                        </a:lnSpc>
                      </a:pPr>
                      <a:r>
                        <a:rPr kumimoji="1" lang="ja-JP" altLang="en-US" sz="1050" dirty="0" smtClean="0">
                          <a:solidFill>
                            <a:schemeClr val="tx1"/>
                          </a:solidFill>
                          <a:latin typeface="+mn-lt"/>
                          <a:ea typeface="+mn-ea"/>
                        </a:rPr>
                        <a:t>（経済戦略局）</a:t>
                      </a:r>
                      <a:endParaRPr kumimoji="1" lang="ja-JP" altLang="en-US" sz="1050" dirty="0">
                        <a:solidFill>
                          <a:schemeClr val="tx1"/>
                        </a:solidFill>
                        <a:latin typeface="+mn-lt"/>
                        <a:ea typeface="+mn-ea"/>
                      </a:endParaRPr>
                    </a:p>
                  </a:txBody>
                  <a:tcPr marL="36000" marR="72001"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82800" indent="-82800" algn="l">
                        <a:lnSpc>
                          <a:spcPts val="1300"/>
                        </a:lnSpc>
                      </a:pPr>
                      <a:r>
                        <a:rPr kumimoji="1" lang="ja-JP" altLang="en-US" sz="1200" dirty="0" smtClean="0">
                          <a:solidFill>
                            <a:schemeClr val="tx1"/>
                          </a:solidFill>
                          <a:latin typeface="ＭＳ Ｐ明朝" pitchFamily="18" charset="-128"/>
                          <a:ea typeface="ＭＳ Ｐ明朝" pitchFamily="18" charset="-128"/>
                        </a:rPr>
                        <a:t>・（地独）大阪市博物館機構が管理運営している。</a:t>
                      </a:r>
                      <a:endParaRPr kumimoji="1" lang="en-US" altLang="ja-JP" sz="1200" dirty="0" smtClean="0">
                        <a:solidFill>
                          <a:schemeClr val="tx1"/>
                        </a:solidFill>
                        <a:latin typeface="ＭＳ Ｐ明朝" pitchFamily="18" charset="-128"/>
                        <a:ea typeface="ＭＳ Ｐ明朝" pitchFamily="18" charset="-128"/>
                      </a:endParaRPr>
                    </a:p>
                    <a:p>
                      <a:pPr marL="82800" marR="0" lvl="0" indent="-82800" algn="l" defTabSz="914400" rtl="0" eaLnBrk="1" fontAlgn="auto" latinLnBrk="0" hangingPunct="1">
                        <a:lnSpc>
                          <a:spcPts val="1300"/>
                        </a:lnSpc>
                        <a:spcBef>
                          <a:spcPts val="0"/>
                        </a:spcBef>
                        <a:spcAft>
                          <a:spcPts val="0"/>
                        </a:spcAft>
                        <a:buClrTx/>
                        <a:buSzTx/>
                        <a:buFontTx/>
                        <a:buNone/>
                        <a:tabLst/>
                        <a:defRPr/>
                      </a:pPr>
                      <a:r>
                        <a:rPr kumimoji="1" lang="ja-JP" altLang="en-US" sz="1200" dirty="0" smtClean="0">
                          <a:solidFill>
                            <a:schemeClr val="tx1"/>
                          </a:solidFill>
                          <a:latin typeface="ＭＳ Ｐ明朝" pitchFamily="18" charset="-128"/>
                          <a:ea typeface="ＭＳ Ｐ明朝" pitchFamily="18" charset="-128"/>
                        </a:rPr>
                        <a:t>　　（</a:t>
                      </a:r>
                      <a:r>
                        <a:rPr kumimoji="1" lang="en-US" altLang="zh-TW" sz="1200" dirty="0" smtClean="0">
                          <a:solidFill>
                            <a:schemeClr val="tx1"/>
                          </a:solidFill>
                          <a:latin typeface="ＭＳ Ｐ明朝" pitchFamily="18" charset="-128"/>
                          <a:ea typeface="ＭＳ Ｐ明朝" pitchFamily="18" charset="-128"/>
                        </a:rPr>
                        <a:t>2019</a:t>
                      </a:r>
                      <a:r>
                        <a:rPr kumimoji="1" lang="zh-TW" altLang="en-US" sz="1200" dirty="0" smtClean="0">
                          <a:solidFill>
                            <a:schemeClr val="tx1"/>
                          </a:solidFill>
                          <a:latin typeface="ＭＳ Ｐ明朝" pitchFamily="18" charset="-128"/>
                          <a:ea typeface="ＭＳ Ｐ明朝" pitchFamily="18" charset="-128"/>
                        </a:rPr>
                        <a:t>年</a:t>
                      </a:r>
                      <a:r>
                        <a:rPr kumimoji="1" lang="en-US" altLang="zh-TW" sz="1200" dirty="0" smtClean="0">
                          <a:solidFill>
                            <a:schemeClr val="tx1"/>
                          </a:solidFill>
                          <a:latin typeface="ＭＳ Ｐ明朝" pitchFamily="18" charset="-128"/>
                          <a:ea typeface="ＭＳ Ｐ明朝" pitchFamily="18" charset="-128"/>
                        </a:rPr>
                        <a:t>4</a:t>
                      </a:r>
                      <a:r>
                        <a:rPr kumimoji="1" lang="zh-TW" altLang="en-US" sz="1200" dirty="0" smtClean="0">
                          <a:solidFill>
                            <a:schemeClr val="tx1"/>
                          </a:solidFill>
                          <a:latin typeface="ＭＳ Ｐ明朝" pitchFamily="18" charset="-128"/>
                          <a:ea typeface="ＭＳ Ｐ明朝" pitchFamily="18" charset="-128"/>
                        </a:rPr>
                        <a:t>月</a:t>
                      </a:r>
                      <a:r>
                        <a:rPr kumimoji="1" lang="ja-JP" altLang="en-US" sz="1200" dirty="0" smtClean="0">
                          <a:solidFill>
                            <a:schemeClr val="tx1"/>
                          </a:solidFill>
                          <a:latin typeface="ＭＳ Ｐ明朝" pitchFamily="18" charset="-128"/>
                          <a:ea typeface="ＭＳ Ｐ明朝" pitchFamily="18" charset="-128"/>
                        </a:rPr>
                        <a:t>から</a:t>
                      </a:r>
                      <a:r>
                        <a:rPr kumimoji="1" lang="ja-JP" altLang="en-US" sz="1200" b="0" dirty="0" smtClean="0">
                          <a:solidFill>
                            <a:schemeClr val="tx1"/>
                          </a:solidFill>
                          <a:latin typeface="ＭＳ Ｐ明朝" pitchFamily="18" charset="-128"/>
                          <a:ea typeface="ＭＳ Ｐ明朝" pitchFamily="18" charset="-128"/>
                        </a:rPr>
                        <a:t>他の博物館施設を含め一体的に運営</a:t>
                      </a:r>
                      <a:r>
                        <a:rPr kumimoji="1" lang="ja-JP" altLang="en-US" sz="1200" dirty="0" smtClean="0">
                          <a:solidFill>
                            <a:schemeClr val="tx1"/>
                          </a:solidFill>
                          <a:latin typeface="ＭＳ Ｐ明朝" pitchFamily="18" charset="-128"/>
                          <a:ea typeface="ＭＳ Ｐ明朝" pitchFamily="18" charset="-128"/>
                        </a:rPr>
                        <a:t>）</a:t>
                      </a:r>
                      <a:endParaRPr kumimoji="1" lang="en-US" altLang="ja-JP" sz="1200" dirty="0" smtClean="0">
                        <a:solidFill>
                          <a:schemeClr val="tx1"/>
                        </a:solidFill>
                        <a:latin typeface="ＭＳ Ｐ明朝" pitchFamily="18" charset="-128"/>
                        <a:ea typeface="ＭＳ Ｐ明朝" pitchFamily="18" charset="-128"/>
                      </a:endParaRPr>
                    </a:p>
                    <a:p>
                      <a:pPr marL="82800" marR="0" lvl="0" indent="-82800" algn="l" defTabSz="914400" rtl="0" eaLnBrk="1" fontAlgn="auto" latinLnBrk="0" hangingPunct="1">
                        <a:lnSpc>
                          <a:spcPts val="1300"/>
                        </a:lnSpc>
                        <a:spcBef>
                          <a:spcPts val="0"/>
                        </a:spcBef>
                        <a:spcAft>
                          <a:spcPts val="0"/>
                        </a:spcAft>
                        <a:buClrTx/>
                        <a:buSzTx/>
                        <a:buFontTx/>
                        <a:buNone/>
                        <a:tabLst/>
                        <a:defRPr/>
                      </a:pPr>
                      <a:r>
                        <a:rPr kumimoji="1" lang="ja-JP" altLang="en-US" sz="1200" dirty="0" smtClean="0">
                          <a:solidFill>
                            <a:schemeClr val="tx1"/>
                          </a:solidFill>
                          <a:latin typeface="ＭＳ Ｐ明朝" pitchFamily="18" charset="-128"/>
                          <a:ea typeface="ＭＳ Ｐ明朝" pitchFamily="18" charset="-128"/>
                        </a:rPr>
                        <a:t>・</a:t>
                      </a:r>
                      <a:r>
                        <a:rPr kumimoji="1" lang="en-US" altLang="ja-JP" sz="1200" dirty="0" smtClean="0">
                          <a:solidFill>
                            <a:schemeClr val="tx1"/>
                          </a:solidFill>
                          <a:latin typeface="ＭＳ Ｐ明朝" pitchFamily="18" charset="-128"/>
                          <a:ea typeface="ＭＳ Ｐ明朝" pitchFamily="18" charset="-128"/>
                        </a:rPr>
                        <a:t>2022</a:t>
                      </a:r>
                      <a:r>
                        <a:rPr kumimoji="1" lang="ja-JP" altLang="en-US" sz="1200" dirty="0" smtClean="0">
                          <a:solidFill>
                            <a:schemeClr val="tx1"/>
                          </a:solidFill>
                          <a:latin typeface="ＭＳ Ｐ明朝" pitchFamily="18" charset="-128"/>
                          <a:ea typeface="ＭＳ Ｐ明朝" pitchFamily="18" charset="-128"/>
                        </a:rPr>
                        <a:t>年</a:t>
                      </a:r>
                      <a:r>
                        <a:rPr kumimoji="1" lang="en-US" altLang="ja-JP" sz="1200" dirty="0" smtClean="0">
                          <a:solidFill>
                            <a:schemeClr val="tx1"/>
                          </a:solidFill>
                          <a:latin typeface="ＭＳ Ｐ明朝" pitchFamily="18" charset="-128"/>
                          <a:ea typeface="ＭＳ Ｐ明朝" pitchFamily="18" charset="-128"/>
                        </a:rPr>
                        <a:t>10</a:t>
                      </a:r>
                      <a:r>
                        <a:rPr kumimoji="1" lang="ja-JP" altLang="en-US" sz="1200" dirty="0" smtClean="0">
                          <a:solidFill>
                            <a:schemeClr val="tx1"/>
                          </a:solidFill>
                          <a:latin typeface="ＭＳ Ｐ明朝" pitchFamily="18" charset="-128"/>
                          <a:ea typeface="ＭＳ Ｐ明朝" pitchFamily="18" charset="-128"/>
                        </a:rPr>
                        <a:t>月から大規模改修工事を実施し、</a:t>
                      </a:r>
                      <a:r>
                        <a:rPr kumimoji="1" lang="en-US" altLang="ja-JP" sz="1200" dirty="0" smtClean="0">
                          <a:solidFill>
                            <a:schemeClr val="tx1"/>
                          </a:solidFill>
                          <a:latin typeface="ＭＳ Ｐ明朝" pitchFamily="18" charset="-128"/>
                          <a:ea typeface="ＭＳ Ｐ明朝" pitchFamily="18" charset="-128"/>
                        </a:rPr>
                        <a:t>2024</a:t>
                      </a:r>
                      <a:r>
                        <a:rPr kumimoji="1" lang="ja-JP" altLang="en-US" sz="1200" dirty="0" smtClean="0">
                          <a:solidFill>
                            <a:schemeClr val="tx1"/>
                          </a:solidFill>
                          <a:latin typeface="ＭＳ Ｐ明朝" pitchFamily="18" charset="-128"/>
                          <a:ea typeface="ＭＳ Ｐ明朝" pitchFamily="18" charset="-128"/>
                        </a:rPr>
                        <a:t>年度中のリニューアルオープンをめざす。</a:t>
                      </a:r>
                    </a:p>
                  </a:txBody>
                  <a:tcPr marL="72001" marR="72001"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2"/>
                  </a:ext>
                </a:extLst>
              </a:tr>
              <a:tr h="1636097">
                <a:tc>
                  <a:txBody>
                    <a:bodyPr/>
                    <a:lstStyle/>
                    <a:p>
                      <a:pPr algn="ctr">
                        <a:lnSpc>
                          <a:spcPts val="1300"/>
                        </a:lnSpc>
                      </a:pPr>
                      <a:r>
                        <a:rPr kumimoji="1" lang="ja-JP" altLang="en-US" sz="1200" dirty="0" smtClean="0">
                          <a:solidFill>
                            <a:schemeClr val="tx1"/>
                          </a:solidFill>
                          <a:latin typeface="+mn-lt"/>
                          <a:ea typeface="+mn-ea"/>
                        </a:rPr>
                        <a:t>③公園</a:t>
                      </a:r>
                      <a:endParaRPr kumimoji="1" lang="ja-JP" altLang="en-US" sz="1050" dirty="0">
                        <a:solidFill>
                          <a:schemeClr val="tx1"/>
                        </a:solidFill>
                        <a:latin typeface="+mn-lt"/>
                        <a:ea typeface="+mn-ea"/>
                      </a:endParaRPr>
                    </a:p>
                  </a:txBody>
                  <a:tcPr marL="36000" marR="72001"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a:lnSpc>
                          <a:spcPts val="1300"/>
                        </a:lnSpc>
                      </a:pPr>
                      <a:r>
                        <a:rPr kumimoji="1" lang="en-US" altLang="ja-JP" sz="1200" dirty="0" smtClean="0">
                          <a:solidFill>
                            <a:schemeClr val="tx1"/>
                          </a:solidFill>
                          <a:latin typeface="+mn-lt"/>
                          <a:ea typeface="+mn-ea"/>
                        </a:rPr>
                        <a:t>【</a:t>
                      </a:r>
                      <a:r>
                        <a:rPr kumimoji="1" lang="ja-JP" altLang="en-US" sz="1200" dirty="0" smtClean="0">
                          <a:solidFill>
                            <a:schemeClr val="tx1"/>
                          </a:solidFill>
                          <a:latin typeface="+mn-lt"/>
                          <a:ea typeface="+mn-ea"/>
                        </a:rPr>
                        <a:t>③－１</a:t>
                      </a:r>
                      <a:r>
                        <a:rPr kumimoji="1" lang="ja-JP" altLang="en-US" sz="1200" baseline="0" dirty="0" smtClean="0">
                          <a:solidFill>
                            <a:schemeClr val="tx1"/>
                          </a:solidFill>
                          <a:latin typeface="+mn-lt"/>
                          <a:ea typeface="+mn-ea"/>
                        </a:rPr>
                        <a:t> </a:t>
                      </a:r>
                      <a:r>
                        <a:rPr kumimoji="1" lang="ja-JP" altLang="en-US" sz="1200" dirty="0" smtClean="0">
                          <a:solidFill>
                            <a:schemeClr val="tx1"/>
                          </a:solidFill>
                          <a:latin typeface="+mn-lt"/>
                          <a:ea typeface="+mn-ea"/>
                        </a:rPr>
                        <a:t>慶沢園、③－２ 茶臼山・河底池</a:t>
                      </a:r>
                      <a:r>
                        <a:rPr kumimoji="1" lang="en-US" altLang="ja-JP" sz="1200" dirty="0" smtClean="0">
                          <a:solidFill>
                            <a:schemeClr val="tx1"/>
                          </a:solidFill>
                          <a:latin typeface="+mn-lt"/>
                          <a:ea typeface="+mn-ea"/>
                        </a:rPr>
                        <a:t>】</a:t>
                      </a:r>
                    </a:p>
                    <a:p>
                      <a:pPr marL="82800" indent="-82800" algn="l">
                        <a:lnSpc>
                          <a:spcPts val="1300"/>
                        </a:lnSpc>
                      </a:pPr>
                      <a:r>
                        <a:rPr kumimoji="1" lang="ja-JP" altLang="en-US" sz="1200" dirty="0" smtClean="0">
                          <a:solidFill>
                            <a:schemeClr val="tx1"/>
                          </a:solidFill>
                          <a:latin typeface="ＭＳ Ｐ明朝" pitchFamily="18" charset="-128"/>
                          <a:ea typeface="ＭＳ Ｐ明朝" pitchFamily="18" charset="-128"/>
                        </a:rPr>
                        <a:t>・清掃、休憩所等の建物点検や樹木の剪定、刈り込みなど維持管理を行っている。</a:t>
                      </a:r>
                      <a:endParaRPr kumimoji="1" lang="en-US" altLang="ja-JP" sz="1200" dirty="0" smtClean="0">
                        <a:solidFill>
                          <a:schemeClr val="tx1"/>
                        </a:solidFill>
                        <a:latin typeface="ＭＳ Ｐ明朝" pitchFamily="18" charset="-128"/>
                        <a:ea typeface="ＭＳ Ｐ明朝" pitchFamily="18" charset="-128"/>
                      </a:endParaRPr>
                    </a:p>
                    <a:p>
                      <a:pPr marL="82800" indent="-82800" algn="l">
                        <a:lnSpc>
                          <a:spcPts val="1300"/>
                        </a:lnSpc>
                        <a:spcBef>
                          <a:spcPts val="300"/>
                        </a:spcBef>
                      </a:pPr>
                      <a:r>
                        <a:rPr kumimoji="1" lang="ja-JP" altLang="en-US" sz="1200" dirty="0" smtClean="0">
                          <a:solidFill>
                            <a:schemeClr val="tx1"/>
                          </a:solidFill>
                          <a:latin typeface="ＭＳ Ｐ明朝" pitchFamily="18" charset="-128"/>
                          <a:ea typeface="ＭＳ Ｐ明朝" pitchFamily="18" charset="-128"/>
                        </a:rPr>
                        <a:t>・慶沢園は、</a:t>
                      </a:r>
                      <a:r>
                        <a:rPr kumimoji="1" lang="en-US" altLang="ja-JP" sz="1200" dirty="0" smtClean="0">
                          <a:solidFill>
                            <a:schemeClr val="tx1"/>
                          </a:solidFill>
                          <a:latin typeface="ＭＳ Ｐ明朝" pitchFamily="18" charset="-128"/>
                          <a:ea typeface="ＭＳ Ｐ明朝" pitchFamily="18" charset="-128"/>
                        </a:rPr>
                        <a:t>2014</a:t>
                      </a:r>
                      <a:r>
                        <a:rPr kumimoji="1" lang="ja-JP" altLang="en-US" sz="1200" dirty="0" smtClean="0">
                          <a:solidFill>
                            <a:schemeClr val="tx1"/>
                          </a:solidFill>
                          <a:latin typeface="ＭＳ Ｐ明朝" pitchFamily="18" charset="-128"/>
                          <a:ea typeface="ＭＳ Ｐ明朝" pitchFamily="18" charset="-128"/>
                        </a:rPr>
                        <a:t>年８月からの改修工事後、</a:t>
                      </a:r>
                      <a:r>
                        <a:rPr kumimoji="1" lang="en-US" altLang="ja-JP" sz="1200" dirty="0" smtClean="0">
                          <a:solidFill>
                            <a:schemeClr val="tx1"/>
                          </a:solidFill>
                          <a:latin typeface="ＭＳ Ｐ明朝" pitchFamily="18" charset="-128"/>
                          <a:ea typeface="ＭＳ Ｐ明朝" pitchFamily="18" charset="-128"/>
                        </a:rPr>
                        <a:t>2015</a:t>
                      </a:r>
                      <a:r>
                        <a:rPr kumimoji="1" lang="ja-JP" altLang="en-US" sz="1200" dirty="0" smtClean="0">
                          <a:solidFill>
                            <a:schemeClr val="tx1"/>
                          </a:solidFill>
                          <a:latin typeface="ＭＳ Ｐ明朝" pitchFamily="18" charset="-128"/>
                          <a:ea typeface="ＭＳ Ｐ明朝" pitchFamily="18" charset="-128"/>
                        </a:rPr>
                        <a:t>年度から有料庭園としてリニューアルオープン。</a:t>
                      </a:r>
                      <a:endParaRPr kumimoji="1" lang="en-US" altLang="ja-JP" sz="1200" dirty="0" smtClean="0">
                        <a:solidFill>
                          <a:schemeClr val="tx1"/>
                        </a:solidFill>
                        <a:latin typeface="ＭＳ Ｐ明朝" pitchFamily="18" charset="-128"/>
                        <a:ea typeface="ＭＳ Ｐ明朝" pitchFamily="18" charset="-128"/>
                      </a:endParaRPr>
                    </a:p>
                    <a:p>
                      <a:pPr marL="82800" indent="-82800" algn="l">
                        <a:lnSpc>
                          <a:spcPts val="1300"/>
                        </a:lnSpc>
                      </a:pPr>
                      <a:r>
                        <a:rPr kumimoji="1" lang="en-US" altLang="ja-JP" sz="1200" dirty="0" smtClean="0">
                          <a:solidFill>
                            <a:schemeClr val="tx1"/>
                          </a:solidFill>
                          <a:latin typeface="ＭＳ Ｐ明朝" pitchFamily="18" charset="-128"/>
                          <a:ea typeface="ＭＳ Ｐ明朝" pitchFamily="18" charset="-128"/>
                        </a:rPr>
                        <a:t>【</a:t>
                      </a:r>
                      <a:r>
                        <a:rPr kumimoji="1" lang="ja-JP" altLang="en-US" sz="1200" dirty="0" smtClean="0">
                          <a:solidFill>
                            <a:schemeClr val="tx1"/>
                          </a:solidFill>
                          <a:latin typeface="ＭＳ Ｐ明朝" pitchFamily="18" charset="-128"/>
                          <a:ea typeface="ＭＳ Ｐ明朝" pitchFamily="18" charset="-128"/>
                        </a:rPr>
                        <a:t>③－５</a:t>
                      </a:r>
                      <a:r>
                        <a:rPr kumimoji="1" lang="ja-JP" altLang="en-US" sz="1200" dirty="0" err="1" smtClean="0">
                          <a:solidFill>
                            <a:schemeClr val="tx1"/>
                          </a:solidFill>
                          <a:latin typeface="ＭＳ Ｐ明朝" pitchFamily="18" charset="-128"/>
                          <a:ea typeface="ＭＳ Ｐ明朝" pitchFamily="18" charset="-128"/>
                        </a:rPr>
                        <a:t>てんしば</a:t>
                      </a:r>
                      <a:r>
                        <a:rPr kumimoji="1" lang="ja-JP" altLang="en-US" sz="1200" dirty="0" smtClean="0">
                          <a:solidFill>
                            <a:schemeClr val="tx1"/>
                          </a:solidFill>
                          <a:latin typeface="ＭＳ Ｐ明朝" pitchFamily="18" charset="-128"/>
                          <a:ea typeface="ＭＳ Ｐ明朝" pitchFamily="18" charset="-128"/>
                        </a:rPr>
                        <a:t>ゲートエリア</a:t>
                      </a:r>
                      <a:r>
                        <a:rPr kumimoji="1" lang="en-US" altLang="ja-JP" sz="1200" dirty="0" smtClean="0">
                          <a:solidFill>
                            <a:schemeClr val="tx1"/>
                          </a:solidFill>
                          <a:latin typeface="ＭＳ Ｐ明朝" pitchFamily="18" charset="-128"/>
                          <a:ea typeface="ＭＳ Ｐ明朝" pitchFamily="18" charset="-128"/>
                        </a:rPr>
                        <a:t>】</a:t>
                      </a:r>
                    </a:p>
                    <a:p>
                      <a:pPr marL="82800" indent="-82800" algn="l">
                        <a:lnSpc>
                          <a:spcPts val="1300"/>
                        </a:lnSpc>
                      </a:pPr>
                      <a:r>
                        <a:rPr kumimoji="1" lang="ja-JP" altLang="en-US" sz="1200" dirty="0" smtClean="0">
                          <a:solidFill>
                            <a:schemeClr val="tx1"/>
                          </a:solidFill>
                          <a:latin typeface="ＭＳ Ｐ明朝" pitchFamily="18" charset="-128"/>
                          <a:ea typeface="ＭＳ Ｐ明朝" pitchFamily="18" charset="-128"/>
                        </a:rPr>
                        <a:t>・民間事業者による管理運営を実施（</a:t>
                      </a:r>
                      <a:r>
                        <a:rPr kumimoji="1" lang="en-US" altLang="ja-JP" sz="1200" dirty="0" smtClean="0">
                          <a:solidFill>
                            <a:schemeClr val="tx1"/>
                          </a:solidFill>
                          <a:latin typeface="ＭＳ Ｐ明朝" pitchFamily="18" charset="-128"/>
                          <a:ea typeface="ＭＳ Ｐ明朝" pitchFamily="18" charset="-128"/>
                        </a:rPr>
                        <a:t>2019</a:t>
                      </a:r>
                      <a:r>
                        <a:rPr kumimoji="1" lang="ja-JP" altLang="en-US" sz="1200" dirty="0" smtClean="0">
                          <a:solidFill>
                            <a:schemeClr val="tx1"/>
                          </a:solidFill>
                          <a:latin typeface="ＭＳ Ｐ明朝" pitchFamily="18" charset="-128"/>
                          <a:ea typeface="ＭＳ Ｐ明朝" pitchFamily="18" charset="-128"/>
                        </a:rPr>
                        <a:t>年</a:t>
                      </a:r>
                      <a:r>
                        <a:rPr kumimoji="1" lang="en-US" altLang="ja-JP" sz="1200" dirty="0" smtClean="0">
                          <a:solidFill>
                            <a:schemeClr val="tx1"/>
                          </a:solidFill>
                          <a:latin typeface="ＭＳ Ｐ明朝" pitchFamily="18" charset="-128"/>
                          <a:ea typeface="ＭＳ Ｐ明朝" pitchFamily="18" charset="-128"/>
                        </a:rPr>
                        <a:t>11</a:t>
                      </a:r>
                      <a:r>
                        <a:rPr kumimoji="1" lang="ja-JP" altLang="en-US" sz="1200" dirty="0" smtClean="0">
                          <a:solidFill>
                            <a:schemeClr val="tx1"/>
                          </a:solidFill>
                          <a:latin typeface="ＭＳ Ｐ明朝" pitchFamily="18" charset="-128"/>
                          <a:ea typeface="ＭＳ Ｐ明朝" pitchFamily="18" charset="-128"/>
                        </a:rPr>
                        <a:t>月～）。</a:t>
                      </a:r>
                      <a:endParaRPr kumimoji="1" lang="en-US" altLang="ja-JP" sz="1200" dirty="0" smtClean="0">
                        <a:solidFill>
                          <a:schemeClr val="tx1"/>
                        </a:solidFill>
                        <a:latin typeface="+mn-lt"/>
                        <a:ea typeface="+mn-ea"/>
                      </a:endParaRPr>
                    </a:p>
                  </a:txBody>
                  <a:tcPr marL="72001" marR="72001"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3"/>
                  </a:ext>
                </a:extLst>
              </a:tr>
            </a:tbl>
          </a:graphicData>
        </a:graphic>
      </p:graphicFrame>
      <p:grpSp>
        <p:nvGrpSpPr>
          <p:cNvPr id="5" name="グループ化 92"/>
          <p:cNvGrpSpPr/>
          <p:nvPr/>
        </p:nvGrpSpPr>
        <p:grpSpPr>
          <a:xfrm>
            <a:off x="1228526" y="2950822"/>
            <a:ext cx="4820844" cy="3678134"/>
            <a:chOff x="85526" y="2950822"/>
            <a:chExt cx="4820844" cy="3678134"/>
          </a:xfrm>
        </p:grpSpPr>
        <p:grpSp>
          <p:nvGrpSpPr>
            <p:cNvPr id="7" name="グループ化 141"/>
            <p:cNvGrpSpPr/>
            <p:nvPr/>
          </p:nvGrpSpPr>
          <p:grpSpPr>
            <a:xfrm>
              <a:off x="85526" y="2957974"/>
              <a:ext cx="4737044" cy="3670982"/>
              <a:chOff x="85520" y="2847602"/>
              <a:chExt cx="4737044" cy="3670982"/>
            </a:xfrm>
          </p:grpSpPr>
          <p:grpSp>
            <p:nvGrpSpPr>
              <p:cNvPr id="8" name="グループ化 58"/>
              <p:cNvGrpSpPr/>
              <p:nvPr/>
            </p:nvGrpSpPr>
            <p:grpSpPr>
              <a:xfrm>
                <a:off x="85520" y="2847602"/>
                <a:ext cx="4737044" cy="3670982"/>
                <a:chOff x="1199980" y="836712"/>
                <a:chExt cx="6767206" cy="5244259"/>
              </a:xfrm>
            </p:grpSpPr>
            <p:grpSp>
              <p:nvGrpSpPr>
                <p:cNvPr id="11" name="グループ化 136"/>
                <p:cNvGrpSpPr/>
                <p:nvPr/>
              </p:nvGrpSpPr>
              <p:grpSpPr>
                <a:xfrm>
                  <a:off x="1331640" y="836712"/>
                  <a:ext cx="6502323" cy="5244259"/>
                  <a:chOff x="1331640" y="836712"/>
                  <a:chExt cx="6502323" cy="5244259"/>
                </a:xfrm>
              </p:grpSpPr>
              <p:grpSp>
                <p:nvGrpSpPr>
                  <p:cNvPr id="13" name="グループ化 126"/>
                  <p:cNvGrpSpPr/>
                  <p:nvPr/>
                </p:nvGrpSpPr>
                <p:grpSpPr>
                  <a:xfrm>
                    <a:off x="1331640" y="836712"/>
                    <a:ext cx="6502323" cy="5244259"/>
                    <a:chOff x="1115616" y="1412776"/>
                    <a:chExt cx="6502323" cy="5244259"/>
                  </a:xfrm>
                </p:grpSpPr>
                <p:grpSp>
                  <p:nvGrpSpPr>
                    <p:cNvPr id="14" name="グループ化 67"/>
                    <p:cNvGrpSpPr>
                      <a:grpSpLocks noChangeAspect="1"/>
                    </p:cNvGrpSpPr>
                    <p:nvPr/>
                  </p:nvGrpSpPr>
                  <p:grpSpPr>
                    <a:xfrm>
                      <a:off x="1115616" y="1412776"/>
                      <a:ext cx="6502323" cy="5244259"/>
                      <a:chOff x="1763688" y="-1219716"/>
                      <a:chExt cx="9289032" cy="7491799"/>
                    </a:xfrm>
                  </p:grpSpPr>
                  <p:pic>
                    <p:nvPicPr>
                      <p:cNvPr id="103" name="ClipboardMapImage" descr="http://gis.ii.city.osaka.jp/gis/DownloadFile.ashx?imgfile=gemimg_1dca9aac-b8a6-4e41-aaa0-4193c1e011bb.png&amp;downloadType=imgfile&amp;isCB=1"/>
                      <p:cNvPicPr/>
                      <p:nvPr/>
                    </p:nvPicPr>
                    <p:blipFill>
                      <a:blip r:embed="rId4" cstate="email"/>
                      <a:srcRect/>
                      <a:stretch>
                        <a:fillRect/>
                      </a:stretch>
                    </p:blipFill>
                    <p:spPr bwMode="auto">
                      <a:xfrm>
                        <a:off x="1763688" y="-1219716"/>
                        <a:ext cx="4967094" cy="1702201"/>
                      </a:xfrm>
                      <a:prstGeom prst="rect">
                        <a:avLst/>
                      </a:prstGeom>
                      <a:noFill/>
                      <a:ln w="9525">
                        <a:noFill/>
                        <a:miter lim="800000"/>
                        <a:headEnd/>
                        <a:tailEnd/>
                      </a:ln>
                    </p:spPr>
                  </p:pic>
                  <p:grpSp>
                    <p:nvGrpSpPr>
                      <p:cNvPr id="15" name="グループ化 34"/>
                      <p:cNvGrpSpPr/>
                      <p:nvPr/>
                    </p:nvGrpSpPr>
                    <p:grpSpPr>
                      <a:xfrm>
                        <a:off x="1763688" y="-1219716"/>
                        <a:ext cx="9289032" cy="7491799"/>
                        <a:chOff x="795685" y="-1339430"/>
                        <a:chExt cx="9289032" cy="7491799"/>
                      </a:xfrm>
                    </p:grpSpPr>
                    <p:pic>
                      <p:nvPicPr>
                        <p:cNvPr id="105" name="ClipboardMapImage" descr="http://gis.ii.city.osaka.jp/gis/DownloadFile.ashx?imgfile=gemimg_011ef336-77b3-4fcc-bf64-379b4fc57bfb.png&amp;downloadType=imgfile&amp;isCB=1"/>
                        <p:cNvPicPr/>
                        <p:nvPr/>
                      </p:nvPicPr>
                      <p:blipFill>
                        <a:blip r:embed="rId5" cstate="email"/>
                        <a:srcRect/>
                        <a:stretch>
                          <a:fillRect/>
                        </a:stretch>
                      </p:blipFill>
                      <p:spPr bwMode="auto">
                        <a:xfrm>
                          <a:off x="5652120" y="-171400"/>
                          <a:ext cx="4432597" cy="1990233"/>
                        </a:xfrm>
                        <a:prstGeom prst="rect">
                          <a:avLst/>
                        </a:prstGeom>
                        <a:noFill/>
                        <a:ln w="9525">
                          <a:noFill/>
                          <a:miter lim="800000"/>
                          <a:headEnd/>
                          <a:tailEnd/>
                        </a:ln>
                      </p:spPr>
                    </p:pic>
                    <p:grpSp>
                      <p:nvGrpSpPr>
                        <p:cNvPr id="16" name="グループ化 31"/>
                        <p:cNvGrpSpPr/>
                        <p:nvPr/>
                      </p:nvGrpSpPr>
                      <p:grpSpPr>
                        <a:xfrm>
                          <a:off x="795685" y="-1339430"/>
                          <a:ext cx="9289032" cy="7491799"/>
                          <a:chOff x="795685" y="-1339430"/>
                          <a:chExt cx="9289032" cy="7491799"/>
                        </a:xfrm>
                      </p:grpSpPr>
                      <p:pic>
                        <p:nvPicPr>
                          <p:cNvPr id="107" name="ClipboardMapImage" descr="http://gis.ii.city.osaka.jp/gis/DownloadFile.ashx?imgfile=gemimg_6db9183b-6a25-4433-ad12-38f32308a714.png&amp;downloadType=imgfile&amp;isCB=1"/>
                          <p:cNvPicPr/>
                          <p:nvPr/>
                        </p:nvPicPr>
                        <p:blipFill>
                          <a:blip r:embed="rId6" cstate="email"/>
                          <a:srcRect/>
                          <a:stretch>
                            <a:fillRect/>
                          </a:stretch>
                        </p:blipFill>
                        <p:spPr bwMode="auto">
                          <a:xfrm>
                            <a:off x="5604414" y="-1339430"/>
                            <a:ext cx="4480303" cy="1742405"/>
                          </a:xfrm>
                          <a:prstGeom prst="rect">
                            <a:avLst/>
                          </a:prstGeom>
                          <a:noFill/>
                          <a:ln w="9525">
                            <a:noFill/>
                            <a:miter lim="800000"/>
                            <a:headEnd/>
                            <a:tailEnd/>
                          </a:ln>
                        </p:spPr>
                      </p:pic>
                      <p:grpSp>
                        <p:nvGrpSpPr>
                          <p:cNvPr id="17" name="グループ化 29"/>
                          <p:cNvGrpSpPr/>
                          <p:nvPr/>
                        </p:nvGrpSpPr>
                        <p:grpSpPr>
                          <a:xfrm>
                            <a:off x="795685" y="-1107504"/>
                            <a:ext cx="9289032" cy="7259873"/>
                            <a:chOff x="795685" y="-1107504"/>
                            <a:chExt cx="9289032" cy="7259873"/>
                          </a:xfrm>
                        </p:grpSpPr>
                        <p:pic>
                          <p:nvPicPr>
                            <p:cNvPr id="110" name="ClipboardMapImage" descr="http://gis.ii.city.osaka.jp/gis/DownloadFile.ashx?imgfile=gemimg_4aee8df4-f8d9-41a3-ba8d-4155eacd308f.png&amp;downloadType=imgfile&amp;isCB=1"/>
                            <p:cNvPicPr/>
                            <p:nvPr/>
                          </p:nvPicPr>
                          <p:blipFill>
                            <a:blip r:embed="rId7" cstate="email"/>
                            <a:srcRect/>
                            <a:stretch>
                              <a:fillRect/>
                            </a:stretch>
                          </p:blipFill>
                          <p:spPr bwMode="auto">
                            <a:xfrm>
                              <a:off x="5716626" y="1117690"/>
                              <a:ext cx="4368091" cy="1990233"/>
                            </a:xfrm>
                            <a:prstGeom prst="rect">
                              <a:avLst/>
                            </a:prstGeom>
                            <a:noFill/>
                            <a:ln w="9525">
                              <a:noFill/>
                              <a:miter lim="800000"/>
                              <a:headEnd/>
                              <a:tailEnd/>
                            </a:ln>
                          </p:spPr>
                        </p:pic>
                        <p:grpSp>
                          <p:nvGrpSpPr>
                            <p:cNvPr id="18" name="グループ化 27"/>
                            <p:cNvGrpSpPr/>
                            <p:nvPr/>
                          </p:nvGrpSpPr>
                          <p:grpSpPr>
                            <a:xfrm>
                              <a:off x="795685" y="-1107504"/>
                              <a:ext cx="9289032" cy="7259873"/>
                              <a:chOff x="795685" y="-1107504"/>
                              <a:chExt cx="9289032" cy="7259873"/>
                            </a:xfrm>
                          </p:grpSpPr>
                          <p:grpSp>
                            <p:nvGrpSpPr>
                              <p:cNvPr id="19" name="グループ化 25"/>
                              <p:cNvGrpSpPr/>
                              <p:nvPr/>
                            </p:nvGrpSpPr>
                            <p:grpSpPr>
                              <a:xfrm>
                                <a:off x="795685" y="-1107504"/>
                                <a:ext cx="9289032" cy="7259873"/>
                                <a:chOff x="795685" y="-1107504"/>
                                <a:chExt cx="9289032" cy="7259873"/>
                              </a:xfrm>
                            </p:grpSpPr>
                            <p:grpSp>
                              <p:nvGrpSpPr>
                                <p:cNvPr id="20" name="グループ化 23"/>
                                <p:cNvGrpSpPr/>
                                <p:nvPr/>
                              </p:nvGrpSpPr>
                              <p:grpSpPr>
                                <a:xfrm>
                                  <a:off x="795685" y="-1107504"/>
                                  <a:ext cx="9289032" cy="7259873"/>
                                  <a:chOff x="795685" y="-1107504"/>
                                  <a:chExt cx="9289032" cy="7259873"/>
                                </a:xfrm>
                              </p:grpSpPr>
                              <p:grpSp>
                                <p:nvGrpSpPr>
                                  <p:cNvPr id="21" name="グループ化 21"/>
                                  <p:cNvGrpSpPr/>
                                  <p:nvPr/>
                                </p:nvGrpSpPr>
                                <p:grpSpPr>
                                  <a:xfrm>
                                    <a:off x="795685" y="-1107504"/>
                                    <a:ext cx="7736755" cy="7259873"/>
                                    <a:chOff x="795685" y="-1107504"/>
                                    <a:chExt cx="7736755" cy="7259873"/>
                                  </a:xfrm>
                                </p:grpSpPr>
                                <p:pic>
                                  <p:nvPicPr>
                                    <p:cNvPr id="117" name="ClipboardMapImage" descr="http://gis.ii.city.osaka.jp/gis/DownloadFile.ashx?imgfile=gemimg_96aeb192-6b87-44fc-b57e-2069fb7d382d.png&amp;downloadType=imgfile&amp;isCB=1"/>
                                    <p:cNvPicPr/>
                                    <p:nvPr/>
                                  </p:nvPicPr>
                                  <p:blipFill>
                                    <a:blip r:embed="rId8" cstate="email"/>
                                    <a:srcRect/>
                                    <a:stretch>
                                      <a:fillRect/>
                                    </a:stretch>
                                  </p:blipFill>
                                  <p:spPr bwMode="auto">
                                    <a:xfrm>
                                      <a:off x="795685" y="4162136"/>
                                      <a:ext cx="4823976" cy="1990233"/>
                                    </a:xfrm>
                                    <a:prstGeom prst="rect">
                                      <a:avLst/>
                                    </a:prstGeom>
                                    <a:noFill/>
                                    <a:ln w="9525">
                                      <a:noFill/>
                                      <a:miter lim="800000"/>
                                      <a:headEnd/>
                                      <a:tailEnd/>
                                    </a:ln>
                                  </p:spPr>
                                </p:pic>
                                <p:grpSp>
                                  <p:nvGrpSpPr>
                                    <p:cNvPr id="22" name="グループ化 19"/>
                                    <p:cNvGrpSpPr/>
                                    <p:nvPr/>
                                  </p:nvGrpSpPr>
                                  <p:grpSpPr>
                                    <a:xfrm>
                                      <a:off x="795685" y="-1107504"/>
                                      <a:ext cx="7736755" cy="7256906"/>
                                      <a:chOff x="795685" y="-1107504"/>
                                      <a:chExt cx="7736755" cy="7256906"/>
                                    </a:xfrm>
                                  </p:grpSpPr>
                                  <p:pic>
                                    <p:nvPicPr>
                                      <p:cNvPr id="119" name="ClipboardMapImage" descr="http://gis.ii.city.osaka.jp/gis/DownloadFile.ashx?imgfile=gemimg_8f98790f-342e-4c12-8194-ca0dc705edae.png&amp;downloadType=imgfile&amp;isCB=1"/>
                                      <p:cNvPicPr/>
                                      <p:nvPr/>
                                    </p:nvPicPr>
                                    <p:blipFill>
                                      <a:blip r:embed="rId9" cstate="email"/>
                                      <a:srcRect/>
                                      <a:stretch>
                                        <a:fillRect/>
                                      </a:stretch>
                                    </p:blipFill>
                                    <p:spPr bwMode="auto">
                                      <a:xfrm>
                                        <a:off x="795685" y="1488532"/>
                                        <a:ext cx="4913257" cy="1990233"/>
                                      </a:xfrm>
                                      <a:prstGeom prst="rect">
                                        <a:avLst/>
                                      </a:prstGeom>
                                      <a:noFill/>
                                      <a:ln w="9525">
                                        <a:noFill/>
                                        <a:miter lim="800000"/>
                                        <a:headEnd/>
                                        <a:tailEnd/>
                                      </a:ln>
                                    </p:spPr>
                                  </p:pic>
                                  <p:grpSp>
                                    <p:nvGrpSpPr>
                                      <p:cNvPr id="23" name="グループ化 17"/>
                                      <p:cNvGrpSpPr/>
                                      <p:nvPr/>
                                    </p:nvGrpSpPr>
                                    <p:grpSpPr>
                                      <a:xfrm>
                                        <a:off x="795685" y="-1107504"/>
                                        <a:ext cx="7736755" cy="7256906"/>
                                        <a:chOff x="795685" y="-1107504"/>
                                        <a:chExt cx="7736755" cy="7256906"/>
                                      </a:xfrm>
                                    </p:grpSpPr>
                                    <p:pic>
                                      <p:nvPicPr>
                                        <p:cNvPr id="121" name="ClipboardMapImage" descr="http://gis.ii.city.osaka.jp/gis/DownloadFile.ashx?imgfile=gemimg_9acbb87a-9a03-4af4-9893-e17e622a9bd3.png&amp;downloadType=imgfile&amp;isCB=1"/>
                                        <p:cNvPicPr/>
                                        <p:nvPr/>
                                      </p:nvPicPr>
                                      <p:blipFill>
                                        <a:blip r:embed="rId10" cstate="email"/>
                                        <a:srcRect/>
                                        <a:stretch>
                                          <a:fillRect/>
                                        </a:stretch>
                                      </p:blipFill>
                                      <p:spPr bwMode="auto">
                                        <a:xfrm>
                                          <a:off x="795685" y="2826684"/>
                                          <a:ext cx="5054647" cy="1990233"/>
                                        </a:xfrm>
                                        <a:prstGeom prst="rect">
                                          <a:avLst/>
                                        </a:prstGeom>
                                        <a:noFill/>
                                        <a:ln w="9525">
                                          <a:noFill/>
                                          <a:miter lim="800000"/>
                                          <a:headEnd/>
                                          <a:tailEnd/>
                                        </a:ln>
                                      </p:spPr>
                                    </p:pic>
                                    <p:grpSp>
                                      <p:nvGrpSpPr>
                                        <p:cNvPr id="24" name="グループ化 15"/>
                                        <p:cNvGrpSpPr/>
                                        <p:nvPr/>
                                      </p:nvGrpSpPr>
                                      <p:grpSpPr>
                                        <a:xfrm>
                                          <a:off x="795685" y="-1107504"/>
                                          <a:ext cx="7736755" cy="7256906"/>
                                          <a:chOff x="795685" y="-1107504"/>
                                          <a:chExt cx="7736755" cy="7256906"/>
                                        </a:xfrm>
                                      </p:grpSpPr>
                                      <p:grpSp>
                                        <p:nvGrpSpPr>
                                          <p:cNvPr id="25" name="グループ化 13"/>
                                          <p:cNvGrpSpPr/>
                                          <p:nvPr/>
                                        </p:nvGrpSpPr>
                                        <p:grpSpPr>
                                          <a:xfrm>
                                            <a:off x="795685" y="-1107504"/>
                                            <a:ext cx="7736755" cy="6797517"/>
                                            <a:chOff x="723677" y="-387424"/>
                                            <a:chExt cx="7736755" cy="6797517"/>
                                          </a:xfrm>
                                        </p:grpSpPr>
                                        <p:grpSp>
                                          <p:nvGrpSpPr>
                                            <p:cNvPr id="26" name="グループ化 10"/>
                                            <p:cNvGrpSpPr/>
                                            <p:nvPr/>
                                          </p:nvGrpSpPr>
                                          <p:grpSpPr>
                                            <a:xfrm>
                                              <a:off x="723677" y="-387424"/>
                                              <a:ext cx="7736755" cy="5277845"/>
                                              <a:chOff x="435645" y="764704"/>
                                              <a:chExt cx="7736755" cy="5277845"/>
                                            </a:xfrm>
                                          </p:grpSpPr>
                                          <p:grpSp>
                                            <p:nvGrpSpPr>
                                              <p:cNvPr id="27" name="グループ化 8"/>
                                              <p:cNvGrpSpPr/>
                                              <p:nvPr/>
                                            </p:nvGrpSpPr>
                                            <p:grpSpPr>
                                              <a:xfrm>
                                                <a:off x="435645" y="764704"/>
                                                <a:ext cx="7736755" cy="3804687"/>
                                                <a:chOff x="435645" y="764704"/>
                                                <a:chExt cx="7736755" cy="3804685"/>
                                              </a:xfrm>
                                            </p:grpSpPr>
                                            <p:grpSp>
                                              <p:nvGrpSpPr>
                                                <p:cNvPr id="28" name="グループ化 6"/>
                                                <p:cNvGrpSpPr/>
                                                <p:nvPr/>
                                              </p:nvGrpSpPr>
                                              <p:grpSpPr>
                                                <a:xfrm>
                                                  <a:off x="435645" y="764704"/>
                                                  <a:ext cx="7736755" cy="3044475"/>
                                                  <a:chOff x="847441" y="1772816"/>
                                                  <a:chExt cx="7736755" cy="3044475"/>
                                                </a:xfrm>
                                              </p:grpSpPr>
                                              <p:pic>
                                                <p:nvPicPr>
                                                  <p:cNvPr id="131" name="ClipboardMapImage" descr="http://gis.ii.city.osaka.jp/gis/DownloadFile.ashx?imgfile=gemimg_965352e6-6340-4622-9fed-558981e5d70b.png&amp;downloadType=imgfile&amp;isCB=1"/>
                                                  <p:cNvPicPr/>
                                                  <p:nvPr/>
                                                </p:nvPicPr>
                                                <p:blipFill>
                                                  <a:blip r:embed="rId11" cstate="email"/>
                                                  <a:srcRect/>
                                                  <a:stretch>
                                                    <a:fillRect/>
                                                  </a:stretch>
                                                </p:blipFill>
                                                <p:spPr bwMode="auto">
                                                  <a:xfrm>
                                                    <a:off x="1835696" y="1772816"/>
                                                    <a:ext cx="5400040" cy="1558185"/>
                                                  </a:xfrm>
                                                  <a:prstGeom prst="rect">
                                                    <a:avLst/>
                                                  </a:prstGeom>
                                                  <a:noFill/>
                                                  <a:ln w="9525">
                                                    <a:noFill/>
                                                    <a:miter lim="800000"/>
                                                    <a:headEnd/>
                                                    <a:tailEnd/>
                                                  </a:ln>
                                                </p:spPr>
                                              </p:pic>
                                              <p:pic>
                                                <p:nvPicPr>
                                                  <p:cNvPr id="132" name="ClipboardMapImage" descr="http://gis.ii.city.osaka.jp/gis/DownloadFile.ashx?imgfile=gemimg_e2ac1940-f7fe-4665-98d4-e31130d36f5e.png&amp;downloadType=imgfile&amp;isCB=1"/>
                                                  <p:cNvPicPr/>
                                                  <p:nvPr/>
                                                </p:nvPicPr>
                                                <p:blipFill>
                                                  <a:blip r:embed="rId12" cstate="email"/>
                                                  <a:srcRect/>
                                                  <a:stretch>
                                                    <a:fillRect/>
                                                  </a:stretch>
                                                </p:blipFill>
                                                <p:spPr bwMode="auto">
                                                  <a:xfrm>
                                                    <a:off x="847441" y="2827058"/>
                                                    <a:ext cx="5287923" cy="1990233"/>
                                                  </a:xfrm>
                                                  <a:prstGeom prst="rect">
                                                    <a:avLst/>
                                                  </a:prstGeom>
                                                  <a:noFill/>
                                                  <a:ln w="9525">
                                                    <a:noFill/>
                                                    <a:miter lim="800000"/>
                                                    <a:headEnd/>
                                                    <a:tailEnd/>
                                                  </a:ln>
                                                </p:spPr>
                                              </p:pic>
                                              <p:pic>
                                                <p:nvPicPr>
                                                  <p:cNvPr id="133" name="ClipboardMapImage" descr="http://gis.ii.city.osaka.jp/gis/DownloadFile.ashx?imgfile=gemimg_13b689e4-d8e9-4d66-93aa-e038c4cf0e88.png&amp;downloadType=imgfile&amp;isCB=1"/>
                                                  <p:cNvPicPr/>
                                                  <p:nvPr/>
                                                </p:nvPicPr>
                                                <p:blipFill>
                                                  <a:blip r:embed="rId13" cstate="email"/>
                                                  <a:srcRect/>
                                                  <a:stretch>
                                                    <a:fillRect/>
                                                  </a:stretch>
                                                </p:blipFill>
                                                <p:spPr bwMode="auto">
                                                  <a:xfrm>
                                                    <a:off x="3635896" y="2276872"/>
                                                    <a:ext cx="4948300" cy="1990233"/>
                                                  </a:xfrm>
                                                  <a:prstGeom prst="rect">
                                                    <a:avLst/>
                                                  </a:prstGeom>
                                                  <a:noFill/>
                                                  <a:ln w="9525">
                                                    <a:noFill/>
                                                    <a:miter lim="800000"/>
                                                    <a:headEnd/>
                                                    <a:tailEnd/>
                                                  </a:ln>
                                                </p:spPr>
                                              </p:pic>
                                            </p:grpSp>
                                            <p:pic>
                                              <p:nvPicPr>
                                                <p:cNvPr id="130" name="ClipboardMapImage" descr="http://gis.ii.city.osaka.jp/gis/DownloadFile.ashx?imgfile=gemimg_55538eea-8ba7-4dcd-8622-09b2743ed841.png&amp;downloadType=imgfile&amp;isCB=1"/>
                                                <p:cNvPicPr/>
                                                <p:nvPr/>
                                              </p:nvPicPr>
                                              <p:blipFill>
                                                <a:blip r:embed="rId14" cstate="email"/>
                                                <a:srcRect/>
                                                <a:stretch>
                                                  <a:fillRect/>
                                                </a:stretch>
                                              </p:blipFill>
                                              <p:spPr bwMode="auto">
                                                <a:xfrm>
                                                  <a:off x="3149092" y="2579156"/>
                                                  <a:ext cx="5023308" cy="1990233"/>
                                                </a:xfrm>
                                                <a:prstGeom prst="rect">
                                                  <a:avLst/>
                                                </a:prstGeom>
                                                <a:noFill/>
                                                <a:ln w="9525">
                                                  <a:noFill/>
                                                  <a:miter lim="800000"/>
                                                  <a:headEnd/>
                                                  <a:tailEnd/>
                                                </a:ln>
                                              </p:spPr>
                                            </p:pic>
                                          </p:grpSp>
                                          <p:pic>
                                            <p:nvPicPr>
                                              <p:cNvPr id="128" name="ClipboardMapImage" descr="http://gis.ii.city.osaka.jp/gis/DownloadFile.ashx?imgfile=gemimg_64b8d3ee-6a5c-4230-9d04-e71a30a830ab.png&amp;downloadType=imgfile&amp;isCB=1"/>
                                              <p:cNvPicPr/>
                                              <p:nvPr/>
                                            </p:nvPicPr>
                                            <p:blipFill>
                                              <a:blip r:embed="rId15" cstate="email"/>
                                              <a:srcRect/>
                                              <a:stretch>
                                                <a:fillRect/>
                                              </a:stretch>
                                            </p:blipFill>
                                            <p:spPr bwMode="auto">
                                              <a:xfrm>
                                                <a:off x="3042206" y="4052316"/>
                                                <a:ext cx="5130194" cy="1990233"/>
                                              </a:xfrm>
                                              <a:prstGeom prst="rect">
                                                <a:avLst/>
                                              </a:prstGeom>
                                              <a:noFill/>
                                              <a:ln w="9525">
                                                <a:noFill/>
                                                <a:miter lim="800000"/>
                                                <a:headEnd/>
                                                <a:tailEnd/>
                                              </a:ln>
                                            </p:spPr>
                                          </p:pic>
                                        </p:grpSp>
                                        <p:pic>
                                          <p:nvPicPr>
                                            <p:cNvPr id="126" name="ClipboardMapImage" descr="http://gis.ii.city.osaka.jp/gis/DownloadFile.ashx?imgfile=gemimg_de3ce784-4224-4d72-acac-58672047dcc5.png&amp;downloadType=imgfile&amp;isCB=1"/>
                                            <p:cNvPicPr/>
                                            <p:nvPr/>
                                          </p:nvPicPr>
                                          <p:blipFill>
                                            <a:blip r:embed="rId16" cstate="email"/>
                                            <a:srcRect/>
                                            <a:stretch>
                                              <a:fillRect/>
                                            </a:stretch>
                                          </p:blipFill>
                                          <p:spPr bwMode="auto">
                                            <a:xfrm>
                                              <a:off x="3347864" y="4419860"/>
                                              <a:ext cx="5112568" cy="1990233"/>
                                            </a:xfrm>
                                            <a:prstGeom prst="rect">
                                              <a:avLst/>
                                            </a:prstGeom>
                                            <a:noFill/>
                                            <a:ln w="9525">
                                              <a:noFill/>
                                              <a:miter lim="800000"/>
                                              <a:headEnd/>
                                              <a:tailEnd/>
                                            </a:ln>
                                          </p:spPr>
                                        </p:pic>
                                      </p:grpSp>
                                      <p:pic>
                                        <p:nvPicPr>
                                          <p:cNvPr id="124" name="ClipboardMapImage" descr="http://gis.ii.city.osaka.jp/gis/DownloadFile.ashx?imgfile=gemimg_73b9863c-4928-411e-9c59-8bb9bd84745b.png&amp;downloadType=imgfile&amp;isCB=1"/>
                                          <p:cNvPicPr/>
                                          <p:nvPr/>
                                        </p:nvPicPr>
                                        <p:blipFill>
                                          <a:blip r:embed="rId17" cstate="email"/>
                                          <a:srcRect/>
                                          <a:stretch>
                                            <a:fillRect/>
                                          </a:stretch>
                                        </p:blipFill>
                                        <p:spPr bwMode="auto">
                                          <a:xfrm>
                                            <a:off x="3445750" y="4491868"/>
                                            <a:ext cx="5086690" cy="1657534"/>
                                          </a:xfrm>
                                          <a:prstGeom prst="rect">
                                            <a:avLst/>
                                          </a:prstGeom>
                                          <a:noFill/>
                                          <a:ln w="9525">
                                            <a:noFill/>
                                            <a:miter lim="800000"/>
                                            <a:headEnd/>
                                            <a:tailEnd/>
                                          </a:ln>
                                        </p:spPr>
                                      </p:pic>
                                    </p:grpSp>
                                  </p:grpSp>
                                </p:grpSp>
                              </p:grpSp>
                              <p:pic>
                                <p:nvPicPr>
                                  <p:cNvPr id="116" name="ClipboardMapImage" descr="http://gis.ii.city.osaka.jp/gis/DownloadFile.ashx?imgfile=gemimg_fb05ac58-dd91-4b01-ade2-9ac500916cb3.png&amp;downloadType=imgfile&amp;isCB=1"/>
                                  <p:cNvPicPr/>
                                  <p:nvPr/>
                                </p:nvPicPr>
                                <p:blipFill>
                                  <a:blip r:embed="rId18" cstate="email"/>
                                  <a:srcRect/>
                                  <a:stretch>
                                    <a:fillRect/>
                                  </a:stretch>
                                </p:blipFill>
                                <p:spPr bwMode="auto">
                                  <a:xfrm>
                                    <a:off x="5729915" y="4918420"/>
                                    <a:ext cx="4354802" cy="1230982"/>
                                  </a:xfrm>
                                  <a:prstGeom prst="rect">
                                    <a:avLst/>
                                  </a:prstGeom>
                                  <a:noFill/>
                                  <a:ln w="9525">
                                    <a:noFill/>
                                    <a:miter lim="800000"/>
                                    <a:headEnd/>
                                    <a:tailEnd/>
                                  </a:ln>
                                </p:spPr>
                              </p:pic>
                            </p:grpSp>
                            <p:pic>
                              <p:nvPicPr>
                                <p:cNvPr id="114" name="ClipboardMapImage" descr="http://gis.ii.city.osaka.jp/gis/DownloadFile.ashx?imgfile=gemimg_2cc7b8f9-552c-4f6a-a73a-14859a392df4.png&amp;downloadType=imgfile&amp;isCB=1"/>
                                <p:cNvPicPr/>
                                <p:nvPr/>
                              </p:nvPicPr>
                              <p:blipFill>
                                <a:blip r:embed="rId19" cstate="email"/>
                                <a:srcRect/>
                                <a:stretch>
                                  <a:fillRect/>
                                </a:stretch>
                              </p:blipFill>
                              <p:spPr bwMode="auto">
                                <a:xfrm>
                                  <a:off x="5835891" y="3797440"/>
                                  <a:ext cx="4248826" cy="1990233"/>
                                </a:xfrm>
                                <a:prstGeom prst="rect">
                                  <a:avLst/>
                                </a:prstGeom>
                                <a:noFill/>
                                <a:ln w="9525">
                                  <a:noFill/>
                                  <a:miter lim="800000"/>
                                  <a:headEnd/>
                                  <a:tailEnd/>
                                </a:ln>
                              </p:spPr>
                            </p:pic>
                          </p:grpSp>
                          <p:pic>
                            <p:nvPicPr>
                              <p:cNvPr id="112" name="ClipboardMapImage" descr="http://gis.ii.city.osaka.jp/gis/DownloadFile.ashx?imgfile=gemimg_3cab98e9-4f14-4199-ad8a-b2d1c00c2715.png&amp;downloadType=imgfile&amp;isCB=1"/>
                              <p:cNvPicPr/>
                              <p:nvPr/>
                            </p:nvPicPr>
                            <p:blipFill>
                              <a:blip r:embed="rId20" cstate="email"/>
                              <a:srcRect/>
                              <a:stretch>
                                <a:fillRect/>
                              </a:stretch>
                            </p:blipFill>
                            <p:spPr bwMode="auto">
                              <a:xfrm>
                                <a:off x="5740479" y="2508798"/>
                                <a:ext cx="4344238" cy="1990233"/>
                              </a:xfrm>
                              <a:prstGeom prst="rect">
                                <a:avLst/>
                              </a:prstGeom>
                              <a:noFill/>
                              <a:ln w="9525">
                                <a:noFill/>
                                <a:miter lim="800000"/>
                                <a:headEnd/>
                                <a:tailEnd/>
                              </a:ln>
                            </p:spPr>
                          </p:pic>
                        </p:grpSp>
                      </p:grpSp>
                    </p:grpSp>
                  </p:grpSp>
                </p:grpSp>
                <p:sp>
                  <p:nvSpPr>
                    <p:cNvPr id="95" name="フリーフォーム 94"/>
                    <p:cNvSpPr/>
                    <p:nvPr/>
                  </p:nvSpPr>
                  <p:spPr>
                    <a:xfrm>
                      <a:off x="1441094" y="1543507"/>
                      <a:ext cx="1887322" cy="2969971"/>
                    </a:xfrm>
                    <a:custGeom>
                      <a:avLst/>
                      <a:gdLst>
                        <a:gd name="connsiteX0" fmla="*/ 731520 w 1887322"/>
                        <a:gd name="connsiteY0" fmla="*/ 0 h 2969971"/>
                        <a:gd name="connsiteX1" fmla="*/ 1887322 w 1887322"/>
                        <a:gd name="connsiteY1" fmla="*/ 285293 h 2969971"/>
                        <a:gd name="connsiteX2" fmla="*/ 1119226 w 1887322"/>
                        <a:gd name="connsiteY2" fmla="*/ 2969971 h 2969971"/>
                        <a:gd name="connsiteX3" fmla="*/ 43892 w 1887322"/>
                        <a:gd name="connsiteY3" fmla="*/ 2626157 h 2969971"/>
                        <a:gd name="connsiteX4" fmla="*/ 0 w 1887322"/>
                        <a:gd name="connsiteY4" fmla="*/ 2538375 h 2969971"/>
                        <a:gd name="connsiteX5" fmla="*/ 731520 w 1887322"/>
                        <a:gd name="connsiteY5" fmla="*/ 0 h 2969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87322" h="2969971">
                          <a:moveTo>
                            <a:pt x="731520" y="0"/>
                          </a:moveTo>
                          <a:lnTo>
                            <a:pt x="1887322" y="285293"/>
                          </a:lnTo>
                          <a:lnTo>
                            <a:pt x="1119226" y="2969971"/>
                          </a:lnTo>
                          <a:lnTo>
                            <a:pt x="43892" y="2626157"/>
                          </a:lnTo>
                          <a:lnTo>
                            <a:pt x="0" y="2538375"/>
                          </a:lnTo>
                          <a:lnTo>
                            <a:pt x="731520" y="0"/>
                          </a:lnTo>
                          <a:close/>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96" name="フリーフォーム 95"/>
                    <p:cNvSpPr/>
                    <p:nvPr/>
                  </p:nvSpPr>
                  <p:spPr>
                    <a:xfrm>
                      <a:off x="5511521" y="5958673"/>
                      <a:ext cx="929472" cy="638070"/>
                    </a:xfrm>
                    <a:custGeom>
                      <a:avLst/>
                      <a:gdLst>
                        <a:gd name="connsiteX0" fmla="*/ 120580 w 929472"/>
                        <a:gd name="connsiteY0" fmla="*/ 0 h 638070"/>
                        <a:gd name="connsiteX1" fmla="*/ 929472 w 929472"/>
                        <a:gd name="connsiteY1" fmla="*/ 251208 h 638070"/>
                        <a:gd name="connsiteX2" fmla="*/ 803868 w 929472"/>
                        <a:gd name="connsiteY2" fmla="*/ 638070 h 638070"/>
                        <a:gd name="connsiteX3" fmla="*/ 0 w 929472"/>
                        <a:gd name="connsiteY3" fmla="*/ 432079 h 638070"/>
                        <a:gd name="connsiteX4" fmla="*/ 120580 w 929472"/>
                        <a:gd name="connsiteY4" fmla="*/ 0 h 6380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9472" h="638070">
                          <a:moveTo>
                            <a:pt x="120580" y="0"/>
                          </a:moveTo>
                          <a:lnTo>
                            <a:pt x="929472" y="251208"/>
                          </a:lnTo>
                          <a:lnTo>
                            <a:pt x="803868" y="638070"/>
                          </a:lnTo>
                          <a:lnTo>
                            <a:pt x="0" y="432079"/>
                          </a:lnTo>
                          <a:lnTo>
                            <a:pt x="120580" y="0"/>
                          </a:lnTo>
                          <a:close/>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grpSp>
              <p:sp>
                <p:nvSpPr>
                  <p:cNvPr id="84" name="テキスト ボックス 83"/>
                  <p:cNvSpPr txBox="1"/>
                  <p:nvPr/>
                </p:nvSpPr>
                <p:spPr>
                  <a:xfrm>
                    <a:off x="2207983" y="2142492"/>
                    <a:ext cx="864096" cy="32976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新世界</a:t>
                    </a:r>
                  </a:p>
                </p:txBody>
              </p:sp>
              <p:pic>
                <p:nvPicPr>
                  <p:cNvPr id="85" name="Picture 2" descr="C:\Users\i9551050\AppData\Local\Microsoft\Windows\Temporary Internet Files\Content.IE5\Z8TAGPVC\MC900046108[1].wmf"/>
                  <p:cNvPicPr>
                    <a:picLocks noChangeAspect="1" noChangeArrowheads="1"/>
                  </p:cNvPicPr>
                  <p:nvPr/>
                </p:nvPicPr>
                <p:blipFill>
                  <a:blip r:embed="rId21" cstate="email"/>
                  <a:srcRect/>
                  <a:stretch>
                    <a:fillRect/>
                  </a:stretch>
                </p:blipFill>
                <p:spPr bwMode="auto">
                  <a:xfrm>
                    <a:off x="1403649" y="1125322"/>
                    <a:ext cx="602590" cy="907998"/>
                  </a:xfrm>
                  <a:prstGeom prst="rect">
                    <a:avLst/>
                  </a:prstGeom>
                  <a:noFill/>
                </p:spPr>
              </p:pic>
              <p:sp>
                <p:nvSpPr>
                  <p:cNvPr id="86" name="テキスト ボックス 85"/>
                  <p:cNvSpPr txBox="1"/>
                  <p:nvPr/>
                </p:nvSpPr>
                <p:spPr>
                  <a:xfrm>
                    <a:off x="5731825" y="5435575"/>
                    <a:ext cx="1368153" cy="52761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あべの</a:t>
                    </a:r>
                    <a:endParaRPr kumimoji="1" lang="en-US" altLang="ja-JP"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ハルカス</a:t>
                    </a:r>
                  </a:p>
                </p:txBody>
              </p:sp>
            </p:grpSp>
            <p:sp>
              <p:nvSpPr>
                <p:cNvPr id="79" name="正方形/長方形 78"/>
                <p:cNvSpPr/>
                <p:nvPr/>
              </p:nvSpPr>
              <p:spPr>
                <a:xfrm rot="1020000">
                  <a:off x="4463451" y="3068296"/>
                  <a:ext cx="301804" cy="591428"/>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81" name="テキスト ボックス 80"/>
                <p:cNvSpPr txBox="1"/>
                <p:nvPr/>
              </p:nvSpPr>
              <p:spPr>
                <a:xfrm>
                  <a:off x="1199980" y="4077073"/>
                  <a:ext cx="1530246" cy="483648"/>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100" normalizeH="0" baseline="0" noProof="0" dirty="0" smtClean="0">
                      <a:ln>
                        <a:noFill/>
                      </a:ln>
                      <a:solidFill>
                        <a:prstClr val="black"/>
                      </a:solidFill>
                      <a:effectLst/>
                      <a:uLnTx/>
                      <a:uFillTx/>
                      <a:latin typeface="HGP創英角ｺﾞｼｯｸUB" panose="020B0900000000000000" pitchFamily="50" charset="-128"/>
                      <a:ea typeface="HGP創英角ｺﾞｼｯｸUB" panose="020B0900000000000000" pitchFamily="50" charset="-128"/>
                      <a:cs typeface="+mn-cs"/>
                    </a:rPr>
                    <a:t>Osaka </a:t>
                  </a:r>
                  <a:r>
                    <a:rPr kumimoji="1" lang="en-US" altLang="ja-JP" sz="800" b="0" i="0" u="none" strike="noStrike" kern="1200" cap="none" spc="-100" normalizeH="0" baseline="0" noProof="0" dirty="0">
                      <a:ln>
                        <a:noFill/>
                      </a:ln>
                      <a:solidFill>
                        <a:prstClr val="black"/>
                      </a:solidFill>
                      <a:effectLst/>
                      <a:uLnTx/>
                      <a:uFillTx/>
                      <a:latin typeface="HGP創英角ｺﾞｼｯｸUB" panose="020B0900000000000000" pitchFamily="50" charset="-128"/>
                      <a:ea typeface="HGP創英角ｺﾞｼｯｸUB" panose="020B0900000000000000" pitchFamily="50" charset="-128"/>
                      <a:cs typeface="+mn-cs"/>
                    </a:rPr>
                    <a:t>Metro</a:t>
                  </a:r>
                  <a:r>
                    <a:rPr kumimoji="1" lang="ja-JP" altLang="en-US" sz="800" b="0" i="0" u="none" strike="noStrike" kern="1200" cap="none" spc="0" normalizeH="0" baseline="0" noProof="0" dirty="0" smtClean="0">
                      <a:ln>
                        <a:noFill/>
                      </a:ln>
                      <a:solidFill>
                        <a:prstClr val="black"/>
                      </a:solidFill>
                      <a:effectLst/>
                      <a:uLnTx/>
                      <a:uFillTx/>
                      <a:latin typeface="HGP創英角ｺﾞｼｯｸUB" pitchFamily="50" charset="-128"/>
                      <a:ea typeface="HGP創英角ｺﾞｼｯｸUB" pitchFamily="50" charset="-128"/>
                      <a:cs typeface="+mn-cs"/>
                    </a:rPr>
                    <a:t>御堂筋</a:t>
                  </a:r>
                  <a:r>
                    <a:rPr kumimoji="1" lang="ja-JP" altLang="en-US" sz="800" b="0" i="0" u="none" strike="noStrike" kern="1200" cap="none" spc="0" normalizeH="0" baseline="0" noProof="0" dirty="0">
                      <a:ln>
                        <a:noFill/>
                      </a:ln>
                      <a:solidFill>
                        <a:prstClr val="black"/>
                      </a:solidFill>
                      <a:effectLst/>
                      <a:uLnTx/>
                      <a:uFillTx/>
                      <a:latin typeface="HGP創英角ｺﾞｼｯｸUB" pitchFamily="50" charset="-128"/>
                      <a:ea typeface="HGP創英角ｺﾞｼｯｸUB" pitchFamily="50" charset="-128"/>
                      <a:cs typeface="+mn-cs"/>
                    </a:rPr>
                    <a:t>線</a:t>
                  </a:r>
                  <a:endParaRPr kumimoji="1" lang="en-US" altLang="ja-JP" sz="800" b="0" i="0" u="none" strike="noStrike" kern="1200" cap="none" spc="0" normalizeH="0" baseline="0" noProof="0" dirty="0">
                    <a:ln>
                      <a:noFill/>
                    </a:ln>
                    <a:solidFill>
                      <a:prstClr val="black"/>
                    </a:solidFill>
                    <a:effectLst/>
                    <a:uLnTx/>
                    <a:uFillTx/>
                    <a:latin typeface="HGP創英角ｺﾞｼｯｸUB" pitchFamily="50" charset="-128"/>
                    <a:ea typeface="HGP創英角ｺﾞｼｯｸUB"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HGP創英角ｺﾞｼｯｸUB" pitchFamily="50" charset="-128"/>
                      <a:ea typeface="HGP創英角ｺﾞｼｯｸUB" pitchFamily="50" charset="-128"/>
                      <a:cs typeface="+mn-cs"/>
                    </a:rPr>
                    <a:t>動物園前駅</a:t>
                  </a:r>
                </a:p>
              </p:txBody>
            </p:sp>
            <p:sp>
              <p:nvSpPr>
                <p:cNvPr id="82" name="テキスト ボックス 81"/>
                <p:cNvSpPr txBox="1"/>
                <p:nvPr/>
              </p:nvSpPr>
              <p:spPr>
                <a:xfrm>
                  <a:off x="5208620" y="4756331"/>
                  <a:ext cx="2758566" cy="48364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HGP創英角ｺﾞｼｯｸUB" pitchFamily="50" charset="-128"/>
                      <a:ea typeface="HGP創英角ｺﾞｼｯｸUB" pitchFamily="50" charset="-128"/>
                      <a:cs typeface="+mn-cs"/>
                    </a:rPr>
                    <a:t>天王寺駅ターミナル、アベノ地下街</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smtClean="0">
                      <a:ln>
                        <a:noFill/>
                      </a:ln>
                      <a:solidFill>
                        <a:prstClr val="black"/>
                      </a:solidFill>
                      <a:effectLst/>
                      <a:uLnTx/>
                      <a:uFillTx/>
                      <a:latin typeface="HGP創英角ｺﾞｼｯｸUB" pitchFamily="50" charset="-128"/>
                      <a:ea typeface="HGP創英角ｺﾞｼｯｸUB" pitchFamily="50" charset="-128"/>
                      <a:cs typeface="+mn-cs"/>
                    </a:rPr>
                    <a:t>（</a:t>
                  </a:r>
                  <a:r>
                    <a:rPr kumimoji="1" lang="en-US" altLang="ja-JP" sz="800" b="0" i="0" u="none" strike="noStrike" kern="1200" cap="none" spc="-100" normalizeH="0" baseline="0" noProof="0" dirty="0" smtClean="0">
                      <a:ln>
                        <a:noFill/>
                      </a:ln>
                      <a:solidFill>
                        <a:prstClr val="black"/>
                      </a:solidFill>
                      <a:effectLst/>
                      <a:uLnTx/>
                      <a:uFillTx/>
                      <a:latin typeface="HGP創英角ｺﾞｼｯｸUB" panose="020B0900000000000000" pitchFamily="50" charset="-128"/>
                      <a:ea typeface="HGP創英角ｺﾞｼｯｸUB" panose="020B0900000000000000" pitchFamily="50" charset="-128"/>
                      <a:cs typeface="+mn-cs"/>
                    </a:rPr>
                    <a:t>Osaka </a:t>
                  </a:r>
                  <a:r>
                    <a:rPr kumimoji="1" lang="en-US" altLang="ja-JP" sz="800" b="0" i="0" u="none" strike="noStrike" kern="1200" cap="none" spc="-100" normalizeH="0" baseline="0" noProof="0" dirty="0">
                      <a:ln>
                        <a:noFill/>
                      </a:ln>
                      <a:solidFill>
                        <a:prstClr val="black"/>
                      </a:solidFill>
                      <a:effectLst/>
                      <a:uLnTx/>
                      <a:uFillTx/>
                      <a:latin typeface="HGP創英角ｺﾞｼｯｸUB" panose="020B0900000000000000" pitchFamily="50" charset="-128"/>
                      <a:ea typeface="HGP創英角ｺﾞｼｯｸUB" panose="020B0900000000000000" pitchFamily="50" charset="-128"/>
                      <a:cs typeface="+mn-cs"/>
                    </a:rPr>
                    <a:t>Metro </a:t>
                  </a:r>
                  <a:r>
                    <a:rPr kumimoji="1" lang="ja-JP" altLang="en-US" sz="800" b="0" i="0" u="none" strike="noStrike" kern="1200" cap="none" spc="0" normalizeH="0" baseline="0" noProof="0" dirty="0" smtClean="0">
                      <a:ln>
                        <a:noFill/>
                      </a:ln>
                      <a:solidFill>
                        <a:prstClr val="black"/>
                      </a:solidFill>
                      <a:effectLst/>
                      <a:uLnTx/>
                      <a:uFillTx/>
                      <a:latin typeface="HGP創英角ｺﾞｼｯｸUB" pitchFamily="50" charset="-128"/>
                      <a:ea typeface="HGP創英角ｺﾞｼｯｸUB" pitchFamily="50" charset="-128"/>
                      <a:cs typeface="+mn-cs"/>
                    </a:rPr>
                    <a:t>・</a:t>
                  </a:r>
                  <a:r>
                    <a:rPr kumimoji="1" lang="en-US" altLang="ja-JP" sz="800" b="0" i="0" u="none" strike="noStrike" kern="1200" cap="none" spc="0" normalizeH="0" baseline="0" noProof="0" dirty="0">
                      <a:ln>
                        <a:noFill/>
                      </a:ln>
                      <a:solidFill>
                        <a:prstClr val="black"/>
                      </a:solidFill>
                      <a:effectLst/>
                      <a:uLnTx/>
                      <a:uFillTx/>
                      <a:latin typeface="HGP創英角ｺﾞｼｯｸUB" pitchFamily="50" charset="-128"/>
                      <a:ea typeface="HGP創英角ｺﾞｼｯｸUB" pitchFamily="50" charset="-128"/>
                      <a:cs typeface="+mn-cs"/>
                    </a:rPr>
                    <a:t>JR</a:t>
                  </a:r>
                  <a:r>
                    <a:rPr kumimoji="1" lang="ja-JP" altLang="en-US" sz="800" b="0" i="0" u="none" strike="noStrike" kern="1200" cap="none" spc="0" normalizeH="0" baseline="0" noProof="0" dirty="0">
                      <a:ln>
                        <a:noFill/>
                      </a:ln>
                      <a:solidFill>
                        <a:prstClr val="black"/>
                      </a:solidFill>
                      <a:effectLst/>
                      <a:uLnTx/>
                      <a:uFillTx/>
                      <a:latin typeface="HGP創英角ｺﾞｼｯｸUB" pitchFamily="50" charset="-128"/>
                      <a:ea typeface="HGP創英角ｺﾞｼｯｸUB" pitchFamily="50" charset="-128"/>
                      <a:cs typeface="+mn-cs"/>
                    </a:rPr>
                    <a:t>・近鉄）</a:t>
                  </a:r>
                </a:p>
              </p:txBody>
            </p:sp>
          </p:grpSp>
          <p:sp>
            <p:nvSpPr>
              <p:cNvPr id="136" name="フリーフォーム 135"/>
              <p:cNvSpPr/>
              <p:nvPr/>
            </p:nvSpPr>
            <p:spPr>
              <a:xfrm>
                <a:off x="2447585" y="4334005"/>
                <a:ext cx="513567" cy="751562"/>
              </a:xfrm>
              <a:custGeom>
                <a:avLst/>
                <a:gdLst>
                  <a:gd name="connsiteX0" fmla="*/ 453442 w 618786"/>
                  <a:gd name="connsiteY0" fmla="*/ 731520 h 751562"/>
                  <a:gd name="connsiteX1" fmla="*/ 513567 w 618786"/>
                  <a:gd name="connsiteY1" fmla="*/ 746552 h 751562"/>
                  <a:gd name="connsiteX2" fmla="*/ 618786 w 618786"/>
                  <a:gd name="connsiteY2" fmla="*/ 263047 h 751562"/>
                  <a:gd name="connsiteX3" fmla="*/ 460958 w 618786"/>
                  <a:gd name="connsiteY3" fmla="*/ 245511 h 751562"/>
                  <a:gd name="connsiteX4" fmla="*/ 453442 w 618786"/>
                  <a:gd name="connsiteY4" fmla="*/ 227974 h 751562"/>
                  <a:gd name="connsiteX5" fmla="*/ 335697 w 618786"/>
                  <a:gd name="connsiteY5" fmla="*/ 212943 h 751562"/>
                  <a:gd name="connsiteX6" fmla="*/ 395822 w 618786"/>
                  <a:gd name="connsiteY6" fmla="*/ 0 h 751562"/>
                  <a:gd name="connsiteX7" fmla="*/ 258036 w 618786"/>
                  <a:gd name="connsiteY7" fmla="*/ 10021 h 751562"/>
                  <a:gd name="connsiteX8" fmla="*/ 255531 w 618786"/>
                  <a:gd name="connsiteY8" fmla="*/ 80167 h 751562"/>
                  <a:gd name="connsiteX9" fmla="*/ 207932 w 618786"/>
                  <a:gd name="connsiteY9" fmla="*/ 117745 h 751562"/>
                  <a:gd name="connsiteX10" fmla="*/ 82672 w 618786"/>
                  <a:gd name="connsiteY10" fmla="*/ 538620 h 751562"/>
                  <a:gd name="connsiteX11" fmla="*/ 0 w 618786"/>
                  <a:gd name="connsiteY11" fmla="*/ 538620 h 751562"/>
                  <a:gd name="connsiteX12" fmla="*/ 2505 w 618786"/>
                  <a:gd name="connsiteY12" fmla="*/ 596239 h 751562"/>
                  <a:gd name="connsiteX13" fmla="*/ 60125 w 618786"/>
                  <a:gd name="connsiteY13" fmla="*/ 668890 h 751562"/>
                  <a:gd name="connsiteX14" fmla="*/ 365760 w 618786"/>
                  <a:gd name="connsiteY14" fmla="*/ 751562 h 751562"/>
                  <a:gd name="connsiteX15" fmla="*/ 453442 w 618786"/>
                  <a:gd name="connsiteY15" fmla="*/ 731520 h 751562"/>
                  <a:gd name="connsiteX0" fmla="*/ 618786 w 710226"/>
                  <a:gd name="connsiteY0" fmla="*/ 263047 h 751562"/>
                  <a:gd name="connsiteX1" fmla="*/ 460958 w 710226"/>
                  <a:gd name="connsiteY1" fmla="*/ 245511 h 751562"/>
                  <a:gd name="connsiteX2" fmla="*/ 453442 w 710226"/>
                  <a:gd name="connsiteY2" fmla="*/ 227974 h 751562"/>
                  <a:gd name="connsiteX3" fmla="*/ 335697 w 710226"/>
                  <a:gd name="connsiteY3" fmla="*/ 212943 h 751562"/>
                  <a:gd name="connsiteX4" fmla="*/ 395822 w 710226"/>
                  <a:gd name="connsiteY4" fmla="*/ 0 h 751562"/>
                  <a:gd name="connsiteX5" fmla="*/ 258036 w 710226"/>
                  <a:gd name="connsiteY5" fmla="*/ 10021 h 751562"/>
                  <a:gd name="connsiteX6" fmla="*/ 255531 w 710226"/>
                  <a:gd name="connsiteY6" fmla="*/ 80167 h 751562"/>
                  <a:gd name="connsiteX7" fmla="*/ 207932 w 710226"/>
                  <a:gd name="connsiteY7" fmla="*/ 117745 h 751562"/>
                  <a:gd name="connsiteX8" fmla="*/ 82672 w 710226"/>
                  <a:gd name="connsiteY8" fmla="*/ 538620 h 751562"/>
                  <a:gd name="connsiteX9" fmla="*/ 0 w 710226"/>
                  <a:gd name="connsiteY9" fmla="*/ 538620 h 751562"/>
                  <a:gd name="connsiteX10" fmla="*/ 2505 w 710226"/>
                  <a:gd name="connsiteY10" fmla="*/ 596239 h 751562"/>
                  <a:gd name="connsiteX11" fmla="*/ 60125 w 710226"/>
                  <a:gd name="connsiteY11" fmla="*/ 668890 h 751562"/>
                  <a:gd name="connsiteX12" fmla="*/ 365760 w 710226"/>
                  <a:gd name="connsiteY12" fmla="*/ 751562 h 751562"/>
                  <a:gd name="connsiteX13" fmla="*/ 453442 w 710226"/>
                  <a:gd name="connsiteY13" fmla="*/ 731520 h 751562"/>
                  <a:gd name="connsiteX14" fmla="*/ 513567 w 710226"/>
                  <a:gd name="connsiteY14" fmla="*/ 746552 h 751562"/>
                  <a:gd name="connsiteX15" fmla="*/ 710226 w 710226"/>
                  <a:gd name="connsiteY15" fmla="*/ 354487 h 751562"/>
                  <a:gd name="connsiteX0" fmla="*/ 618786 w 710226"/>
                  <a:gd name="connsiteY0" fmla="*/ 263047 h 751562"/>
                  <a:gd name="connsiteX1" fmla="*/ 460958 w 710226"/>
                  <a:gd name="connsiteY1" fmla="*/ 245511 h 751562"/>
                  <a:gd name="connsiteX2" fmla="*/ 335697 w 710226"/>
                  <a:gd name="connsiteY2" fmla="*/ 212943 h 751562"/>
                  <a:gd name="connsiteX3" fmla="*/ 395822 w 710226"/>
                  <a:gd name="connsiteY3" fmla="*/ 0 h 751562"/>
                  <a:gd name="connsiteX4" fmla="*/ 258036 w 710226"/>
                  <a:gd name="connsiteY4" fmla="*/ 10021 h 751562"/>
                  <a:gd name="connsiteX5" fmla="*/ 255531 w 710226"/>
                  <a:gd name="connsiteY5" fmla="*/ 80167 h 751562"/>
                  <a:gd name="connsiteX6" fmla="*/ 207932 w 710226"/>
                  <a:gd name="connsiteY6" fmla="*/ 117745 h 751562"/>
                  <a:gd name="connsiteX7" fmla="*/ 82672 w 710226"/>
                  <a:gd name="connsiteY7" fmla="*/ 538620 h 751562"/>
                  <a:gd name="connsiteX8" fmla="*/ 0 w 710226"/>
                  <a:gd name="connsiteY8" fmla="*/ 538620 h 751562"/>
                  <a:gd name="connsiteX9" fmla="*/ 2505 w 710226"/>
                  <a:gd name="connsiteY9" fmla="*/ 596239 h 751562"/>
                  <a:gd name="connsiteX10" fmla="*/ 60125 w 710226"/>
                  <a:gd name="connsiteY10" fmla="*/ 668890 h 751562"/>
                  <a:gd name="connsiteX11" fmla="*/ 365760 w 710226"/>
                  <a:gd name="connsiteY11" fmla="*/ 751562 h 751562"/>
                  <a:gd name="connsiteX12" fmla="*/ 453442 w 710226"/>
                  <a:gd name="connsiteY12" fmla="*/ 731520 h 751562"/>
                  <a:gd name="connsiteX13" fmla="*/ 513567 w 710226"/>
                  <a:gd name="connsiteY13" fmla="*/ 746552 h 751562"/>
                  <a:gd name="connsiteX14" fmla="*/ 710226 w 710226"/>
                  <a:gd name="connsiteY14" fmla="*/ 354487 h 751562"/>
                  <a:gd name="connsiteX0" fmla="*/ 460958 w 710226"/>
                  <a:gd name="connsiteY0" fmla="*/ 245511 h 751562"/>
                  <a:gd name="connsiteX1" fmla="*/ 335697 w 710226"/>
                  <a:gd name="connsiteY1" fmla="*/ 212943 h 751562"/>
                  <a:gd name="connsiteX2" fmla="*/ 395822 w 710226"/>
                  <a:gd name="connsiteY2" fmla="*/ 0 h 751562"/>
                  <a:gd name="connsiteX3" fmla="*/ 258036 w 710226"/>
                  <a:gd name="connsiteY3" fmla="*/ 10021 h 751562"/>
                  <a:gd name="connsiteX4" fmla="*/ 255531 w 710226"/>
                  <a:gd name="connsiteY4" fmla="*/ 80167 h 751562"/>
                  <a:gd name="connsiteX5" fmla="*/ 207932 w 710226"/>
                  <a:gd name="connsiteY5" fmla="*/ 117745 h 751562"/>
                  <a:gd name="connsiteX6" fmla="*/ 82672 w 710226"/>
                  <a:gd name="connsiteY6" fmla="*/ 538620 h 751562"/>
                  <a:gd name="connsiteX7" fmla="*/ 0 w 710226"/>
                  <a:gd name="connsiteY7" fmla="*/ 538620 h 751562"/>
                  <a:gd name="connsiteX8" fmla="*/ 2505 w 710226"/>
                  <a:gd name="connsiteY8" fmla="*/ 596239 h 751562"/>
                  <a:gd name="connsiteX9" fmla="*/ 60125 w 710226"/>
                  <a:gd name="connsiteY9" fmla="*/ 668890 h 751562"/>
                  <a:gd name="connsiteX10" fmla="*/ 365760 w 710226"/>
                  <a:gd name="connsiteY10" fmla="*/ 751562 h 751562"/>
                  <a:gd name="connsiteX11" fmla="*/ 453442 w 710226"/>
                  <a:gd name="connsiteY11" fmla="*/ 731520 h 751562"/>
                  <a:gd name="connsiteX12" fmla="*/ 513567 w 710226"/>
                  <a:gd name="connsiteY12" fmla="*/ 746552 h 751562"/>
                  <a:gd name="connsiteX13" fmla="*/ 710226 w 710226"/>
                  <a:gd name="connsiteY13" fmla="*/ 354487 h 751562"/>
                  <a:gd name="connsiteX0" fmla="*/ 335697 w 710226"/>
                  <a:gd name="connsiteY0" fmla="*/ 212943 h 751562"/>
                  <a:gd name="connsiteX1" fmla="*/ 395822 w 710226"/>
                  <a:gd name="connsiteY1" fmla="*/ 0 h 751562"/>
                  <a:gd name="connsiteX2" fmla="*/ 258036 w 710226"/>
                  <a:gd name="connsiteY2" fmla="*/ 10021 h 751562"/>
                  <a:gd name="connsiteX3" fmla="*/ 255531 w 710226"/>
                  <a:gd name="connsiteY3" fmla="*/ 80167 h 751562"/>
                  <a:gd name="connsiteX4" fmla="*/ 207932 w 710226"/>
                  <a:gd name="connsiteY4" fmla="*/ 117745 h 751562"/>
                  <a:gd name="connsiteX5" fmla="*/ 82672 w 710226"/>
                  <a:gd name="connsiteY5" fmla="*/ 538620 h 751562"/>
                  <a:gd name="connsiteX6" fmla="*/ 0 w 710226"/>
                  <a:gd name="connsiteY6" fmla="*/ 538620 h 751562"/>
                  <a:gd name="connsiteX7" fmla="*/ 2505 w 710226"/>
                  <a:gd name="connsiteY7" fmla="*/ 596239 h 751562"/>
                  <a:gd name="connsiteX8" fmla="*/ 60125 w 710226"/>
                  <a:gd name="connsiteY8" fmla="*/ 668890 h 751562"/>
                  <a:gd name="connsiteX9" fmla="*/ 365760 w 710226"/>
                  <a:gd name="connsiteY9" fmla="*/ 751562 h 751562"/>
                  <a:gd name="connsiteX10" fmla="*/ 453442 w 710226"/>
                  <a:gd name="connsiteY10" fmla="*/ 731520 h 751562"/>
                  <a:gd name="connsiteX11" fmla="*/ 513567 w 710226"/>
                  <a:gd name="connsiteY11" fmla="*/ 746552 h 751562"/>
                  <a:gd name="connsiteX12" fmla="*/ 710226 w 710226"/>
                  <a:gd name="connsiteY12" fmla="*/ 354487 h 751562"/>
                  <a:gd name="connsiteX0" fmla="*/ 395822 w 710226"/>
                  <a:gd name="connsiteY0" fmla="*/ 0 h 751562"/>
                  <a:gd name="connsiteX1" fmla="*/ 258036 w 710226"/>
                  <a:gd name="connsiteY1" fmla="*/ 10021 h 751562"/>
                  <a:gd name="connsiteX2" fmla="*/ 255531 w 710226"/>
                  <a:gd name="connsiteY2" fmla="*/ 80167 h 751562"/>
                  <a:gd name="connsiteX3" fmla="*/ 207932 w 710226"/>
                  <a:gd name="connsiteY3" fmla="*/ 117745 h 751562"/>
                  <a:gd name="connsiteX4" fmla="*/ 82672 w 710226"/>
                  <a:gd name="connsiteY4" fmla="*/ 538620 h 751562"/>
                  <a:gd name="connsiteX5" fmla="*/ 0 w 710226"/>
                  <a:gd name="connsiteY5" fmla="*/ 538620 h 751562"/>
                  <a:gd name="connsiteX6" fmla="*/ 2505 w 710226"/>
                  <a:gd name="connsiteY6" fmla="*/ 596239 h 751562"/>
                  <a:gd name="connsiteX7" fmla="*/ 60125 w 710226"/>
                  <a:gd name="connsiteY7" fmla="*/ 668890 h 751562"/>
                  <a:gd name="connsiteX8" fmla="*/ 365760 w 710226"/>
                  <a:gd name="connsiteY8" fmla="*/ 751562 h 751562"/>
                  <a:gd name="connsiteX9" fmla="*/ 453442 w 710226"/>
                  <a:gd name="connsiteY9" fmla="*/ 731520 h 751562"/>
                  <a:gd name="connsiteX10" fmla="*/ 513567 w 710226"/>
                  <a:gd name="connsiteY10" fmla="*/ 746552 h 751562"/>
                  <a:gd name="connsiteX11" fmla="*/ 710226 w 710226"/>
                  <a:gd name="connsiteY11" fmla="*/ 354487 h 751562"/>
                  <a:gd name="connsiteX0" fmla="*/ 395822 w 513567"/>
                  <a:gd name="connsiteY0" fmla="*/ 0 h 751562"/>
                  <a:gd name="connsiteX1" fmla="*/ 258036 w 513567"/>
                  <a:gd name="connsiteY1" fmla="*/ 10021 h 751562"/>
                  <a:gd name="connsiteX2" fmla="*/ 255531 w 513567"/>
                  <a:gd name="connsiteY2" fmla="*/ 80167 h 751562"/>
                  <a:gd name="connsiteX3" fmla="*/ 207932 w 513567"/>
                  <a:gd name="connsiteY3" fmla="*/ 117745 h 751562"/>
                  <a:gd name="connsiteX4" fmla="*/ 82672 w 513567"/>
                  <a:gd name="connsiteY4" fmla="*/ 538620 h 751562"/>
                  <a:gd name="connsiteX5" fmla="*/ 0 w 513567"/>
                  <a:gd name="connsiteY5" fmla="*/ 538620 h 751562"/>
                  <a:gd name="connsiteX6" fmla="*/ 2505 w 513567"/>
                  <a:gd name="connsiteY6" fmla="*/ 596239 h 751562"/>
                  <a:gd name="connsiteX7" fmla="*/ 60125 w 513567"/>
                  <a:gd name="connsiteY7" fmla="*/ 668890 h 751562"/>
                  <a:gd name="connsiteX8" fmla="*/ 365760 w 513567"/>
                  <a:gd name="connsiteY8" fmla="*/ 751562 h 751562"/>
                  <a:gd name="connsiteX9" fmla="*/ 453442 w 513567"/>
                  <a:gd name="connsiteY9" fmla="*/ 731520 h 751562"/>
                  <a:gd name="connsiteX10" fmla="*/ 513567 w 513567"/>
                  <a:gd name="connsiteY10" fmla="*/ 746552 h 751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13567" h="751562">
                    <a:moveTo>
                      <a:pt x="395822" y="0"/>
                    </a:moveTo>
                    <a:lnTo>
                      <a:pt x="258036" y="10021"/>
                    </a:lnTo>
                    <a:lnTo>
                      <a:pt x="255531" y="80167"/>
                    </a:lnTo>
                    <a:lnTo>
                      <a:pt x="207932" y="117745"/>
                    </a:lnTo>
                    <a:lnTo>
                      <a:pt x="82672" y="538620"/>
                    </a:lnTo>
                    <a:lnTo>
                      <a:pt x="0" y="538620"/>
                    </a:lnTo>
                    <a:lnTo>
                      <a:pt x="2505" y="596239"/>
                    </a:lnTo>
                    <a:lnTo>
                      <a:pt x="60125" y="668890"/>
                    </a:lnTo>
                    <a:lnTo>
                      <a:pt x="365760" y="751562"/>
                    </a:lnTo>
                    <a:lnTo>
                      <a:pt x="453442" y="731520"/>
                    </a:lnTo>
                    <a:lnTo>
                      <a:pt x="513567" y="746552"/>
                    </a:lnTo>
                  </a:path>
                </a:pathLst>
              </a:custGeom>
              <a:noFill/>
              <a:ln w="12700">
                <a:solidFill>
                  <a:schemeClr val="tx1"/>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137" name="フリーフォーム 136"/>
              <p:cNvSpPr/>
              <p:nvPr/>
            </p:nvSpPr>
            <p:spPr>
              <a:xfrm>
                <a:off x="2042808" y="3998068"/>
                <a:ext cx="282102" cy="928991"/>
              </a:xfrm>
              <a:custGeom>
                <a:avLst/>
                <a:gdLst>
                  <a:gd name="connsiteX0" fmla="*/ 1074906 w 1108953"/>
                  <a:gd name="connsiteY0" fmla="*/ 2154677 h 2154677"/>
                  <a:gd name="connsiteX1" fmla="*/ 1108953 w 1108953"/>
                  <a:gd name="connsiteY1" fmla="*/ 2067128 h 2154677"/>
                  <a:gd name="connsiteX2" fmla="*/ 1040859 w 1108953"/>
                  <a:gd name="connsiteY2" fmla="*/ 1950396 h 2154677"/>
                  <a:gd name="connsiteX3" fmla="*/ 1094361 w 1108953"/>
                  <a:gd name="connsiteY3" fmla="*/ 1765570 h 2154677"/>
                  <a:gd name="connsiteX4" fmla="*/ 826851 w 1108953"/>
                  <a:gd name="connsiteY4" fmla="*/ 1682885 h 2154677"/>
                  <a:gd name="connsiteX5" fmla="*/ 812259 w 1108953"/>
                  <a:gd name="connsiteY5" fmla="*/ 1648838 h 2154677"/>
                  <a:gd name="connsiteX6" fmla="*/ 1045723 w 1108953"/>
                  <a:gd name="connsiteY6" fmla="*/ 836579 h 2154677"/>
                  <a:gd name="connsiteX7" fmla="*/ 948447 w 1108953"/>
                  <a:gd name="connsiteY7" fmla="*/ 758758 h 2154677"/>
                  <a:gd name="connsiteX8" fmla="*/ 953310 w 1108953"/>
                  <a:gd name="connsiteY8" fmla="*/ 481519 h 2154677"/>
                  <a:gd name="connsiteX9" fmla="*/ 928991 w 1108953"/>
                  <a:gd name="connsiteY9" fmla="*/ 423153 h 2154677"/>
                  <a:gd name="connsiteX10" fmla="*/ 938719 w 1108953"/>
                  <a:gd name="connsiteY10" fmla="*/ 301558 h 2154677"/>
                  <a:gd name="connsiteX11" fmla="*/ 997085 w 1108953"/>
                  <a:gd name="connsiteY11" fmla="*/ 63230 h 2154677"/>
                  <a:gd name="connsiteX12" fmla="*/ 535021 w 1108953"/>
                  <a:gd name="connsiteY12" fmla="*/ 0 h 2154677"/>
                  <a:gd name="connsiteX13" fmla="*/ 0 w 1108953"/>
                  <a:gd name="connsiteY13" fmla="*/ 1853119 h 2154677"/>
                  <a:gd name="connsiteX14" fmla="*/ 1074906 w 1108953"/>
                  <a:gd name="connsiteY14" fmla="*/ 2154677 h 2154677"/>
                  <a:gd name="connsiteX0" fmla="*/ 1074906 w 1255021"/>
                  <a:gd name="connsiteY0" fmla="*/ 2154677 h 2201824"/>
                  <a:gd name="connsiteX1" fmla="*/ 1108953 w 1255021"/>
                  <a:gd name="connsiteY1" fmla="*/ 2067128 h 2201824"/>
                  <a:gd name="connsiteX2" fmla="*/ 1040859 w 1255021"/>
                  <a:gd name="connsiteY2" fmla="*/ 1950396 h 2201824"/>
                  <a:gd name="connsiteX3" fmla="*/ 1094361 w 1255021"/>
                  <a:gd name="connsiteY3" fmla="*/ 1765570 h 2201824"/>
                  <a:gd name="connsiteX4" fmla="*/ 826851 w 1255021"/>
                  <a:gd name="connsiteY4" fmla="*/ 1682885 h 2201824"/>
                  <a:gd name="connsiteX5" fmla="*/ 812259 w 1255021"/>
                  <a:gd name="connsiteY5" fmla="*/ 1648838 h 2201824"/>
                  <a:gd name="connsiteX6" fmla="*/ 1045723 w 1255021"/>
                  <a:gd name="connsiteY6" fmla="*/ 836579 h 2201824"/>
                  <a:gd name="connsiteX7" fmla="*/ 948447 w 1255021"/>
                  <a:gd name="connsiteY7" fmla="*/ 758758 h 2201824"/>
                  <a:gd name="connsiteX8" fmla="*/ 953310 w 1255021"/>
                  <a:gd name="connsiteY8" fmla="*/ 481519 h 2201824"/>
                  <a:gd name="connsiteX9" fmla="*/ 928991 w 1255021"/>
                  <a:gd name="connsiteY9" fmla="*/ 423153 h 2201824"/>
                  <a:gd name="connsiteX10" fmla="*/ 938719 w 1255021"/>
                  <a:gd name="connsiteY10" fmla="*/ 301558 h 2201824"/>
                  <a:gd name="connsiteX11" fmla="*/ 997085 w 1255021"/>
                  <a:gd name="connsiteY11" fmla="*/ 63230 h 2201824"/>
                  <a:gd name="connsiteX12" fmla="*/ 535021 w 1255021"/>
                  <a:gd name="connsiteY12" fmla="*/ 0 h 2201824"/>
                  <a:gd name="connsiteX13" fmla="*/ 0 w 1255021"/>
                  <a:gd name="connsiteY13" fmla="*/ 1853119 h 2201824"/>
                  <a:gd name="connsiteX14" fmla="*/ 1074906 w 1255021"/>
                  <a:gd name="connsiteY14" fmla="*/ 2154677 h 2201824"/>
                  <a:gd name="connsiteX15" fmla="*/ 1080689 w 1255021"/>
                  <a:gd name="connsiteY15" fmla="*/ 2136002 h 2201824"/>
                  <a:gd name="connsiteX0" fmla="*/ 1074906 w 1255021"/>
                  <a:gd name="connsiteY0" fmla="*/ 2154677 h 2201824"/>
                  <a:gd name="connsiteX1" fmla="*/ 1040859 w 1255021"/>
                  <a:gd name="connsiteY1" fmla="*/ 1950396 h 2201824"/>
                  <a:gd name="connsiteX2" fmla="*/ 1094361 w 1255021"/>
                  <a:gd name="connsiteY2" fmla="*/ 1765570 h 2201824"/>
                  <a:gd name="connsiteX3" fmla="*/ 826851 w 1255021"/>
                  <a:gd name="connsiteY3" fmla="*/ 1682885 h 2201824"/>
                  <a:gd name="connsiteX4" fmla="*/ 812259 w 1255021"/>
                  <a:gd name="connsiteY4" fmla="*/ 1648838 h 2201824"/>
                  <a:gd name="connsiteX5" fmla="*/ 1045723 w 1255021"/>
                  <a:gd name="connsiteY5" fmla="*/ 836579 h 2201824"/>
                  <a:gd name="connsiteX6" fmla="*/ 948447 w 1255021"/>
                  <a:gd name="connsiteY6" fmla="*/ 758758 h 2201824"/>
                  <a:gd name="connsiteX7" fmla="*/ 953310 w 1255021"/>
                  <a:gd name="connsiteY7" fmla="*/ 481519 h 2201824"/>
                  <a:gd name="connsiteX8" fmla="*/ 928991 w 1255021"/>
                  <a:gd name="connsiteY8" fmla="*/ 423153 h 2201824"/>
                  <a:gd name="connsiteX9" fmla="*/ 938719 w 1255021"/>
                  <a:gd name="connsiteY9" fmla="*/ 301558 h 2201824"/>
                  <a:gd name="connsiteX10" fmla="*/ 997085 w 1255021"/>
                  <a:gd name="connsiteY10" fmla="*/ 63230 h 2201824"/>
                  <a:gd name="connsiteX11" fmla="*/ 535021 w 1255021"/>
                  <a:gd name="connsiteY11" fmla="*/ 0 h 2201824"/>
                  <a:gd name="connsiteX12" fmla="*/ 0 w 1255021"/>
                  <a:gd name="connsiteY12" fmla="*/ 1853119 h 2201824"/>
                  <a:gd name="connsiteX13" fmla="*/ 1074906 w 1255021"/>
                  <a:gd name="connsiteY13" fmla="*/ 2154677 h 2201824"/>
                  <a:gd name="connsiteX14" fmla="*/ 1080689 w 1255021"/>
                  <a:gd name="connsiteY14" fmla="*/ 2136002 h 2201824"/>
                  <a:gd name="connsiteX15" fmla="*/ 1074906 w 1255021"/>
                  <a:gd name="connsiteY15" fmla="*/ 2154677 h 2201824"/>
                  <a:gd name="connsiteX0" fmla="*/ 1074906 w 1255021"/>
                  <a:gd name="connsiteY0" fmla="*/ 2154677 h 2201824"/>
                  <a:gd name="connsiteX1" fmla="*/ 1094361 w 1255021"/>
                  <a:gd name="connsiteY1" fmla="*/ 1765570 h 2201824"/>
                  <a:gd name="connsiteX2" fmla="*/ 826851 w 1255021"/>
                  <a:gd name="connsiteY2" fmla="*/ 1682885 h 2201824"/>
                  <a:gd name="connsiteX3" fmla="*/ 812259 w 1255021"/>
                  <a:gd name="connsiteY3" fmla="*/ 1648838 h 2201824"/>
                  <a:gd name="connsiteX4" fmla="*/ 1045723 w 1255021"/>
                  <a:gd name="connsiteY4" fmla="*/ 836579 h 2201824"/>
                  <a:gd name="connsiteX5" fmla="*/ 948447 w 1255021"/>
                  <a:gd name="connsiteY5" fmla="*/ 758758 h 2201824"/>
                  <a:gd name="connsiteX6" fmla="*/ 953310 w 1255021"/>
                  <a:gd name="connsiteY6" fmla="*/ 481519 h 2201824"/>
                  <a:gd name="connsiteX7" fmla="*/ 928991 w 1255021"/>
                  <a:gd name="connsiteY7" fmla="*/ 423153 h 2201824"/>
                  <a:gd name="connsiteX8" fmla="*/ 938719 w 1255021"/>
                  <a:gd name="connsiteY8" fmla="*/ 301558 h 2201824"/>
                  <a:gd name="connsiteX9" fmla="*/ 997085 w 1255021"/>
                  <a:gd name="connsiteY9" fmla="*/ 63230 h 2201824"/>
                  <a:gd name="connsiteX10" fmla="*/ 535021 w 1255021"/>
                  <a:gd name="connsiteY10" fmla="*/ 0 h 2201824"/>
                  <a:gd name="connsiteX11" fmla="*/ 0 w 1255021"/>
                  <a:gd name="connsiteY11" fmla="*/ 1853119 h 2201824"/>
                  <a:gd name="connsiteX12" fmla="*/ 1074906 w 1255021"/>
                  <a:gd name="connsiteY12" fmla="*/ 2154677 h 2201824"/>
                  <a:gd name="connsiteX13" fmla="*/ 1080689 w 1255021"/>
                  <a:gd name="connsiteY13" fmla="*/ 2136002 h 2201824"/>
                  <a:gd name="connsiteX14" fmla="*/ 1074906 w 1255021"/>
                  <a:gd name="connsiteY14" fmla="*/ 2154677 h 2201824"/>
                  <a:gd name="connsiteX0" fmla="*/ 1074906 w 1255021"/>
                  <a:gd name="connsiteY0" fmla="*/ 2154677 h 2201824"/>
                  <a:gd name="connsiteX1" fmla="*/ 1094361 w 1255021"/>
                  <a:gd name="connsiteY1" fmla="*/ 1765570 h 2201824"/>
                  <a:gd name="connsiteX2" fmla="*/ 826851 w 1255021"/>
                  <a:gd name="connsiteY2" fmla="*/ 1682885 h 2201824"/>
                  <a:gd name="connsiteX3" fmla="*/ 812259 w 1255021"/>
                  <a:gd name="connsiteY3" fmla="*/ 1648838 h 2201824"/>
                  <a:gd name="connsiteX4" fmla="*/ 1045723 w 1255021"/>
                  <a:gd name="connsiteY4" fmla="*/ 836579 h 2201824"/>
                  <a:gd name="connsiteX5" fmla="*/ 948447 w 1255021"/>
                  <a:gd name="connsiteY5" fmla="*/ 758758 h 2201824"/>
                  <a:gd name="connsiteX6" fmla="*/ 953310 w 1255021"/>
                  <a:gd name="connsiteY6" fmla="*/ 481519 h 2201824"/>
                  <a:gd name="connsiteX7" fmla="*/ 928991 w 1255021"/>
                  <a:gd name="connsiteY7" fmla="*/ 423153 h 2201824"/>
                  <a:gd name="connsiteX8" fmla="*/ 938719 w 1255021"/>
                  <a:gd name="connsiteY8" fmla="*/ 301558 h 2201824"/>
                  <a:gd name="connsiteX9" fmla="*/ 535021 w 1255021"/>
                  <a:gd name="connsiteY9" fmla="*/ 0 h 2201824"/>
                  <a:gd name="connsiteX10" fmla="*/ 0 w 1255021"/>
                  <a:gd name="connsiteY10" fmla="*/ 1853119 h 2201824"/>
                  <a:gd name="connsiteX11" fmla="*/ 1074906 w 1255021"/>
                  <a:gd name="connsiteY11" fmla="*/ 2154677 h 2201824"/>
                  <a:gd name="connsiteX12" fmla="*/ 1080689 w 1255021"/>
                  <a:gd name="connsiteY12" fmla="*/ 2136002 h 2201824"/>
                  <a:gd name="connsiteX13" fmla="*/ 1074906 w 1255021"/>
                  <a:gd name="connsiteY13" fmla="*/ 2154677 h 2201824"/>
                  <a:gd name="connsiteX0" fmla="*/ 1074906 w 1255021"/>
                  <a:gd name="connsiteY0" fmla="*/ 2154677 h 2201824"/>
                  <a:gd name="connsiteX1" fmla="*/ 1094361 w 1255021"/>
                  <a:gd name="connsiteY1" fmla="*/ 1765570 h 2201824"/>
                  <a:gd name="connsiteX2" fmla="*/ 826851 w 1255021"/>
                  <a:gd name="connsiteY2" fmla="*/ 1682885 h 2201824"/>
                  <a:gd name="connsiteX3" fmla="*/ 812259 w 1255021"/>
                  <a:gd name="connsiteY3" fmla="*/ 1648838 h 2201824"/>
                  <a:gd name="connsiteX4" fmla="*/ 1045723 w 1255021"/>
                  <a:gd name="connsiteY4" fmla="*/ 836579 h 2201824"/>
                  <a:gd name="connsiteX5" fmla="*/ 948447 w 1255021"/>
                  <a:gd name="connsiteY5" fmla="*/ 758758 h 2201824"/>
                  <a:gd name="connsiteX6" fmla="*/ 953310 w 1255021"/>
                  <a:gd name="connsiteY6" fmla="*/ 481519 h 2201824"/>
                  <a:gd name="connsiteX7" fmla="*/ 938719 w 1255021"/>
                  <a:gd name="connsiteY7" fmla="*/ 301558 h 2201824"/>
                  <a:gd name="connsiteX8" fmla="*/ 535021 w 1255021"/>
                  <a:gd name="connsiteY8" fmla="*/ 0 h 2201824"/>
                  <a:gd name="connsiteX9" fmla="*/ 0 w 1255021"/>
                  <a:gd name="connsiteY9" fmla="*/ 1853119 h 2201824"/>
                  <a:gd name="connsiteX10" fmla="*/ 1074906 w 1255021"/>
                  <a:gd name="connsiteY10" fmla="*/ 2154677 h 2201824"/>
                  <a:gd name="connsiteX11" fmla="*/ 1080689 w 1255021"/>
                  <a:gd name="connsiteY11" fmla="*/ 2136002 h 2201824"/>
                  <a:gd name="connsiteX12" fmla="*/ 1074906 w 1255021"/>
                  <a:gd name="connsiteY12" fmla="*/ 2154677 h 2201824"/>
                  <a:gd name="connsiteX0" fmla="*/ 1074906 w 1255021"/>
                  <a:gd name="connsiteY0" fmla="*/ 2154677 h 2201824"/>
                  <a:gd name="connsiteX1" fmla="*/ 1094361 w 1255021"/>
                  <a:gd name="connsiteY1" fmla="*/ 1765570 h 2201824"/>
                  <a:gd name="connsiteX2" fmla="*/ 826851 w 1255021"/>
                  <a:gd name="connsiteY2" fmla="*/ 1682885 h 2201824"/>
                  <a:gd name="connsiteX3" fmla="*/ 812259 w 1255021"/>
                  <a:gd name="connsiteY3" fmla="*/ 1648838 h 2201824"/>
                  <a:gd name="connsiteX4" fmla="*/ 1045723 w 1255021"/>
                  <a:gd name="connsiteY4" fmla="*/ 836579 h 2201824"/>
                  <a:gd name="connsiteX5" fmla="*/ 948447 w 1255021"/>
                  <a:gd name="connsiteY5" fmla="*/ 758758 h 2201824"/>
                  <a:gd name="connsiteX6" fmla="*/ 938719 w 1255021"/>
                  <a:gd name="connsiteY6" fmla="*/ 301558 h 2201824"/>
                  <a:gd name="connsiteX7" fmla="*/ 535021 w 1255021"/>
                  <a:gd name="connsiteY7" fmla="*/ 0 h 2201824"/>
                  <a:gd name="connsiteX8" fmla="*/ 0 w 1255021"/>
                  <a:gd name="connsiteY8" fmla="*/ 1853119 h 2201824"/>
                  <a:gd name="connsiteX9" fmla="*/ 1074906 w 1255021"/>
                  <a:gd name="connsiteY9" fmla="*/ 2154677 h 2201824"/>
                  <a:gd name="connsiteX10" fmla="*/ 1080689 w 1255021"/>
                  <a:gd name="connsiteY10" fmla="*/ 2136002 h 2201824"/>
                  <a:gd name="connsiteX11" fmla="*/ 1074906 w 1255021"/>
                  <a:gd name="connsiteY11" fmla="*/ 2154677 h 2201824"/>
                  <a:gd name="connsiteX0" fmla="*/ 1074906 w 1255021"/>
                  <a:gd name="connsiteY0" fmla="*/ 2154677 h 2201824"/>
                  <a:gd name="connsiteX1" fmla="*/ 1094361 w 1255021"/>
                  <a:gd name="connsiteY1" fmla="*/ 1765570 h 2201824"/>
                  <a:gd name="connsiteX2" fmla="*/ 826851 w 1255021"/>
                  <a:gd name="connsiteY2" fmla="*/ 1682885 h 2201824"/>
                  <a:gd name="connsiteX3" fmla="*/ 812259 w 1255021"/>
                  <a:gd name="connsiteY3" fmla="*/ 1648838 h 2201824"/>
                  <a:gd name="connsiteX4" fmla="*/ 1045723 w 1255021"/>
                  <a:gd name="connsiteY4" fmla="*/ 836579 h 2201824"/>
                  <a:gd name="connsiteX5" fmla="*/ 948447 w 1255021"/>
                  <a:gd name="connsiteY5" fmla="*/ 758758 h 2201824"/>
                  <a:gd name="connsiteX6" fmla="*/ 535021 w 1255021"/>
                  <a:gd name="connsiteY6" fmla="*/ 0 h 2201824"/>
                  <a:gd name="connsiteX7" fmla="*/ 0 w 1255021"/>
                  <a:gd name="connsiteY7" fmla="*/ 1853119 h 2201824"/>
                  <a:gd name="connsiteX8" fmla="*/ 1074906 w 1255021"/>
                  <a:gd name="connsiteY8" fmla="*/ 2154677 h 2201824"/>
                  <a:gd name="connsiteX9" fmla="*/ 1080689 w 1255021"/>
                  <a:gd name="connsiteY9" fmla="*/ 2136002 h 2201824"/>
                  <a:gd name="connsiteX10" fmla="*/ 1074906 w 1255021"/>
                  <a:gd name="connsiteY10" fmla="*/ 2154677 h 2201824"/>
                  <a:gd name="connsiteX0" fmla="*/ 1074906 w 1255021"/>
                  <a:gd name="connsiteY0" fmla="*/ 1395919 h 1443066"/>
                  <a:gd name="connsiteX1" fmla="*/ 1094361 w 1255021"/>
                  <a:gd name="connsiteY1" fmla="*/ 1006812 h 1443066"/>
                  <a:gd name="connsiteX2" fmla="*/ 826851 w 1255021"/>
                  <a:gd name="connsiteY2" fmla="*/ 924127 h 1443066"/>
                  <a:gd name="connsiteX3" fmla="*/ 812259 w 1255021"/>
                  <a:gd name="connsiteY3" fmla="*/ 890080 h 1443066"/>
                  <a:gd name="connsiteX4" fmla="*/ 1045723 w 1255021"/>
                  <a:gd name="connsiteY4" fmla="*/ 77821 h 1443066"/>
                  <a:gd name="connsiteX5" fmla="*/ 948447 w 1255021"/>
                  <a:gd name="connsiteY5" fmla="*/ 0 h 1443066"/>
                  <a:gd name="connsiteX6" fmla="*/ 0 w 1255021"/>
                  <a:gd name="connsiteY6" fmla="*/ 1094361 h 1443066"/>
                  <a:gd name="connsiteX7" fmla="*/ 1074906 w 1255021"/>
                  <a:gd name="connsiteY7" fmla="*/ 1395919 h 1443066"/>
                  <a:gd name="connsiteX8" fmla="*/ 1080689 w 1255021"/>
                  <a:gd name="connsiteY8" fmla="*/ 1377244 h 1443066"/>
                  <a:gd name="connsiteX9" fmla="*/ 1074906 w 1255021"/>
                  <a:gd name="connsiteY9" fmla="*/ 1395919 h 1443066"/>
                  <a:gd name="connsiteX0" fmla="*/ 262647 w 442762"/>
                  <a:gd name="connsiteY0" fmla="*/ 1395919 h 1443066"/>
                  <a:gd name="connsiteX1" fmla="*/ 282102 w 442762"/>
                  <a:gd name="connsiteY1" fmla="*/ 1006812 h 1443066"/>
                  <a:gd name="connsiteX2" fmla="*/ 14592 w 442762"/>
                  <a:gd name="connsiteY2" fmla="*/ 924127 h 1443066"/>
                  <a:gd name="connsiteX3" fmla="*/ 0 w 442762"/>
                  <a:gd name="connsiteY3" fmla="*/ 890080 h 1443066"/>
                  <a:gd name="connsiteX4" fmla="*/ 233464 w 442762"/>
                  <a:gd name="connsiteY4" fmla="*/ 77821 h 1443066"/>
                  <a:gd name="connsiteX5" fmla="*/ 136188 w 442762"/>
                  <a:gd name="connsiteY5" fmla="*/ 0 h 1443066"/>
                  <a:gd name="connsiteX6" fmla="*/ 262647 w 442762"/>
                  <a:gd name="connsiteY6" fmla="*/ 1395919 h 1443066"/>
                  <a:gd name="connsiteX7" fmla="*/ 268430 w 442762"/>
                  <a:gd name="connsiteY7" fmla="*/ 1377244 h 1443066"/>
                  <a:gd name="connsiteX8" fmla="*/ 262647 w 442762"/>
                  <a:gd name="connsiteY8" fmla="*/ 1395919 h 1443066"/>
                  <a:gd name="connsiteX0" fmla="*/ 262647 w 442762"/>
                  <a:gd name="connsiteY0" fmla="*/ 1318098 h 1365245"/>
                  <a:gd name="connsiteX1" fmla="*/ 282102 w 442762"/>
                  <a:gd name="connsiteY1" fmla="*/ 928991 h 1365245"/>
                  <a:gd name="connsiteX2" fmla="*/ 14592 w 442762"/>
                  <a:gd name="connsiteY2" fmla="*/ 846306 h 1365245"/>
                  <a:gd name="connsiteX3" fmla="*/ 0 w 442762"/>
                  <a:gd name="connsiteY3" fmla="*/ 812259 h 1365245"/>
                  <a:gd name="connsiteX4" fmla="*/ 233464 w 442762"/>
                  <a:gd name="connsiteY4" fmla="*/ 0 h 1365245"/>
                  <a:gd name="connsiteX5" fmla="*/ 262647 w 442762"/>
                  <a:gd name="connsiteY5" fmla="*/ 1318098 h 1365245"/>
                  <a:gd name="connsiteX6" fmla="*/ 268430 w 442762"/>
                  <a:gd name="connsiteY6" fmla="*/ 1299423 h 1365245"/>
                  <a:gd name="connsiteX7" fmla="*/ 262647 w 442762"/>
                  <a:gd name="connsiteY7" fmla="*/ 1318098 h 1365245"/>
                  <a:gd name="connsiteX0" fmla="*/ 262647 w 442762"/>
                  <a:gd name="connsiteY0" fmla="*/ 1318098 h 1409538"/>
                  <a:gd name="connsiteX1" fmla="*/ 282102 w 442762"/>
                  <a:gd name="connsiteY1" fmla="*/ 928991 h 1409538"/>
                  <a:gd name="connsiteX2" fmla="*/ 14592 w 442762"/>
                  <a:gd name="connsiteY2" fmla="*/ 846306 h 1409538"/>
                  <a:gd name="connsiteX3" fmla="*/ 0 w 442762"/>
                  <a:gd name="connsiteY3" fmla="*/ 812259 h 1409538"/>
                  <a:gd name="connsiteX4" fmla="*/ 233464 w 442762"/>
                  <a:gd name="connsiteY4" fmla="*/ 0 h 1409538"/>
                  <a:gd name="connsiteX5" fmla="*/ 262647 w 442762"/>
                  <a:gd name="connsiteY5" fmla="*/ 1318098 h 1409538"/>
                  <a:gd name="connsiteX6" fmla="*/ 268430 w 442762"/>
                  <a:gd name="connsiteY6" fmla="*/ 1299423 h 1409538"/>
                  <a:gd name="connsiteX7" fmla="*/ 354087 w 442762"/>
                  <a:gd name="connsiteY7" fmla="*/ 1409538 h 1409538"/>
                  <a:gd name="connsiteX0" fmla="*/ 262647 w 442762"/>
                  <a:gd name="connsiteY0" fmla="*/ 1318098 h 1365245"/>
                  <a:gd name="connsiteX1" fmla="*/ 282102 w 442762"/>
                  <a:gd name="connsiteY1" fmla="*/ 928991 h 1365245"/>
                  <a:gd name="connsiteX2" fmla="*/ 14592 w 442762"/>
                  <a:gd name="connsiteY2" fmla="*/ 846306 h 1365245"/>
                  <a:gd name="connsiteX3" fmla="*/ 0 w 442762"/>
                  <a:gd name="connsiteY3" fmla="*/ 812259 h 1365245"/>
                  <a:gd name="connsiteX4" fmla="*/ 233464 w 442762"/>
                  <a:gd name="connsiteY4" fmla="*/ 0 h 1365245"/>
                  <a:gd name="connsiteX5" fmla="*/ 262647 w 442762"/>
                  <a:gd name="connsiteY5" fmla="*/ 1318098 h 1365245"/>
                  <a:gd name="connsiteX6" fmla="*/ 268430 w 442762"/>
                  <a:gd name="connsiteY6" fmla="*/ 1299423 h 1365245"/>
                  <a:gd name="connsiteX0" fmla="*/ 262647 w 442762"/>
                  <a:gd name="connsiteY0" fmla="*/ 1318098 h 1365245"/>
                  <a:gd name="connsiteX1" fmla="*/ 282102 w 442762"/>
                  <a:gd name="connsiteY1" fmla="*/ 928991 h 1365245"/>
                  <a:gd name="connsiteX2" fmla="*/ 14592 w 442762"/>
                  <a:gd name="connsiteY2" fmla="*/ 846306 h 1365245"/>
                  <a:gd name="connsiteX3" fmla="*/ 0 w 442762"/>
                  <a:gd name="connsiteY3" fmla="*/ 812259 h 1365245"/>
                  <a:gd name="connsiteX4" fmla="*/ 233464 w 442762"/>
                  <a:gd name="connsiteY4" fmla="*/ 0 h 1365245"/>
                  <a:gd name="connsiteX5" fmla="*/ 262647 w 442762"/>
                  <a:gd name="connsiteY5" fmla="*/ 1318098 h 1365245"/>
                  <a:gd name="connsiteX6" fmla="*/ 268430 w 442762"/>
                  <a:gd name="connsiteY6" fmla="*/ 1299423 h 1365245"/>
                  <a:gd name="connsiteX7" fmla="*/ 262647 w 442762"/>
                  <a:gd name="connsiteY7" fmla="*/ 1318098 h 1365245"/>
                  <a:gd name="connsiteX0" fmla="*/ 262647 w 442762"/>
                  <a:gd name="connsiteY0" fmla="*/ 1318098 h 1365245"/>
                  <a:gd name="connsiteX1" fmla="*/ 317897 w 442762"/>
                  <a:gd name="connsiteY1" fmla="*/ 976743 h 1365245"/>
                  <a:gd name="connsiteX2" fmla="*/ 282102 w 442762"/>
                  <a:gd name="connsiteY2" fmla="*/ 928991 h 1365245"/>
                  <a:gd name="connsiteX3" fmla="*/ 14592 w 442762"/>
                  <a:gd name="connsiteY3" fmla="*/ 846306 h 1365245"/>
                  <a:gd name="connsiteX4" fmla="*/ 0 w 442762"/>
                  <a:gd name="connsiteY4" fmla="*/ 812259 h 1365245"/>
                  <a:gd name="connsiteX5" fmla="*/ 233464 w 442762"/>
                  <a:gd name="connsiteY5" fmla="*/ 0 h 1365245"/>
                  <a:gd name="connsiteX6" fmla="*/ 262647 w 442762"/>
                  <a:gd name="connsiteY6" fmla="*/ 1318098 h 1365245"/>
                  <a:gd name="connsiteX7" fmla="*/ 268430 w 442762"/>
                  <a:gd name="connsiteY7" fmla="*/ 1299423 h 1365245"/>
                  <a:gd name="connsiteX8" fmla="*/ 262647 w 442762"/>
                  <a:gd name="connsiteY8" fmla="*/ 1318098 h 1365245"/>
                  <a:gd name="connsiteX0" fmla="*/ 262647 w 442762"/>
                  <a:gd name="connsiteY0" fmla="*/ 1318098 h 1365245"/>
                  <a:gd name="connsiteX1" fmla="*/ 317897 w 442762"/>
                  <a:gd name="connsiteY1" fmla="*/ 976743 h 1365245"/>
                  <a:gd name="connsiteX2" fmla="*/ 282102 w 442762"/>
                  <a:gd name="connsiteY2" fmla="*/ 928991 h 1365245"/>
                  <a:gd name="connsiteX3" fmla="*/ 14592 w 442762"/>
                  <a:gd name="connsiteY3" fmla="*/ 846306 h 1365245"/>
                  <a:gd name="connsiteX4" fmla="*/ 0 w 442762"/>
                  <a:gd name="connsiteY4" fmla="*/ 812259 h 1365245"/>
                  <a:gd name="connsiteX5" fmla="*/ 233464 w 442762"/>
                  <a:gd name="connsiteY5" fmla="*/ 0 h 1365245"/>
                  <a:gd name="connsiteX6" fmla="*/ 262647 w 442762"/>
                  <a:gd name="connsiteY6" fmla="*/ 1318098 h 1365245"/>
                  <a:gd name="connsiteX7" fmla="*/ 268430 w 442762"/>
                  <a:gd name="connsiteY7" fmla="*/ 1299423 h 1365245"/>
                  <a:gd name="connsiteX8" fmla="*/ 262647 w 442762"/>
                  <a:gd name="connsiteY8" fmla="*/ 1318098 h 1365245"/>
                  <a:gd name="connsiteX0" fmla="*/ 317897 w 442762"/>
                  <a:gd name="connsiteY0" fmla="*/ 976743 h 1365245"/>
                  <a:gd name="connsiteX1" fmla="*/ 282102 w 442762"/>
                  <a:gd name="connsiteY1" fmla="*/ 928991 h 1365245"/>
                  <a:gd name="connsiteX2" fmla="*/ 14592 w 442762"/>
                  <a:gd name="connsiteY2" fmla="*/ 846306 h 1365245"/>
                  <a:gd name="connsiteX3" fmla="*/ 0 w 442762"/>
                  <a:gd name="connsiteY3" fmla="*/ 812259 h 1365245"/>
                  <a:gd name="connsiteX4" fmla="*/ 233464 w 442762"/>
                  <a:gd name="connsiteY4" fmla="*/ 0 h 1365245"/>
                  <a:gd name="connsiteX5" fmla="*/ 262647 w 442762"/>
                  <a:gd name="connsiteY5" fmla="*/ 1318098 h 1365245"/>
                  <a:gd name="connsiteX6" fmla="*/ 268430 w 442762"/>
                  <a:gd name="connsiteY6" fmla="*/ 1299423 h 1365245"/>
                  <a:gd name="connsiteX7" fmla="*/ 262647 w 442762"/>
                  <a:gd name="connsiteY7" fmla="*/ 1318098 h 1365245"/>
                  <a:gd name="connsiteX8" fmla="*/ 409337 w 442762"/>
                  <a:gd name="connsiteY8" fmla="*/ 1068183 h 1365245"/>
                  <a:gd name="connsiteX0" fmla="*/ 317897 w 442762"/>
                  <a:gd name="connsiteY0" fmla="*/ 976743 h 1365245"/>
                  <a:gd name="connsiteX1" fmla="*/ 282102 w 442762"/>
                  <a:gd name="connsiteY1" fmla="*/ 928991 h 1365245"/>
                  <a:gd name="connsiteX2" fmla="*/ 14592 w 442762"/>
                  <a:gd name="connsiteY2" fmla="*/ 846306 h 1365245"/>
                  <a:gd name="connsiteX3" fmla="*/ 0 w 442762"/>
                  <a:gd name="connsiteY3" fmla="*/ 812259 h 1365245"/>
                  <a:gd name="connsiteX4" fmla="*/ 233464 w 442762"/>
                  <a:gd name="connsiteY4" fmla="*/ 0 h 1365245"/>
                  <a:gd name="connsiteX5" fmla="*/ 262647 w 442762"/>
                  <a:gd name="connsiteY5" fmla="*/ 1318098 h 1365245"/>
                  <a:gd name="connsiteX6" fmla="*/ 268430 w 442762"/>
                  <a:gd name="connsiteY6" fmla="*/ 1299423 h 1365245"/>
                  <a:gd name="connsiteX7" fmla="*/ 262647 w 442762"/>
                  <a:gd name="connsiteY7" fmla="*/ 1318098 h 1365245"/>
                  <a:gd name="connsiteX0" fmla="*/ 317897 w 442762"/>
                  <a:gd name="connsiteY0" fmla="*/ 976743 h 1365245"/>
                  <a:gd name="connsiteX1" fmla="*/ 317897 w 442762"/>
                  <a:gd name="connsiteY1" fmla="*/ 976743 h 1365245"/>
                  <a:gd name="connsiteX2" fmla="*/ 282102 w 442762"/>
                  <a:gd name="connsiteY2" fmla="*/ 928991 h 1365245"/>
                  <a:gd name="connsiteX3" fmla="*/ 14592 w 442762"/>
                  <a:gd name="connsiteY3" fmla="*/ 846306 h 1365245"/>
                  <a:gd name="connsiteX4" fmla="*/ 0 w 442762"/>
                  <a:gd name="connsiteY4" fmla="*/ 812259 h 1365245"/>
                  <a:gd name="connsiteX5" fmla="*/ 233464 w 442762"/>
                  <a:gd name="connsiteY5" fmla="*/ 0 h 1365245"/>
                  <a:gd name="connsiteX6" fmla="*/ 262647 w 442762"/>
                  <a:gd name="connsiteY6" fmla="*/ 1318098 h 1365245"/>
                  <a:gd name="connsiteX7" fmla="*/ 268430 w 442762"/>
                  <a:gd name="connsiteY7" fmla="*/ 1299423 h 1365245"/>
                  <a:gd name="connsiteX8" fmla="*/ 262647 w 442762"/>
                  <a:gd name="connsiteY8" fmla="*/ 1318098 h 1365245"/>
                  <a:gd name="connsiteX0" fmla="*/ 317897 w 442762"/>
                  <a:gd name="connsiteY0" fmla="*/ 976743 h 1365245"/>
                  <a:gd name="connsiteX1" fmla="*/ 282102 w 442762"/>
                  <a:gd name="connsiteY1" fmla="*/ 928991 h 1365245"/>
                  <a:gd name="connsiteX2" fmla="*/ 14592 w 442762"/>
                  <a:gd name="connsiteY2" fmla="*/ 846306 h 1365245"/>
                  <a:gd name="connsiteX3" fmla="*/ 0 w 442762"/>
                  <a:gd name="connsiteY3" fmla="*/ 812259 h 1365245"/>
                  <a:gd name="connsiteX4" fmla="*/ 233464 w 442762"/>
                  <a:gd name="connsiteY4" fmla="*/ 0 h 1365245"/>
                  <a:gd name="connsiteX5" fmla="*/ 262647 w 442762"/>
                  <a:gd name="connsiteY5" fmla="*/ 1318098 h 1365245"/>
                  <a:gd name="connsiteX6" fmla="*/ 268430 w 442762"/>
                  <a:gd name="connsiteY6" fmla="*/ 1299423 h 1365245"/>
                  <a:gd name="connsiteX7" fmla="*/ 262647 w 442762"/>
                  <a:gd name="connsiteY7" fmla="*/ 1318098 h 1365245"/>
                  <a:gd name="connsiteX0" fmla="*/ 317897 w 442762"/>
                  <a:gd name="connsiteY0" fmla="*/ 976743 h 1365245"/>
                  <a:gd name="connsiteX1" fmla="*/ 317897 w 442762"/>
                  <a:gd name="connsiteY1" fmla="*/ 976743 h 1365245"/>
                  <a:gd name="connsiteX2" fmla="*/ 282102 w 442762"/>
                  <a:gd name="connsiteY2" fmla="*/ 928991 h 1365245"/>
                  <a:gd name="connsiteX3" fmla="*/ 14592 w 442762"/>
                  <a:gd name="connsiteY3" fmla="*/ 846306 h 1365245"/>
                  <a:gd name="connsiteX4" fmla="*/ 0 w 442762"/>
                  <a:gd name="connsiteY4" fmla="*/ 812259 h 1365245"/>
                  <a:gd name="connsiteX5" fmla="*/ 233464 w 442762"/>
                  <a:gd name="connsiteY5" fmla="*/ 0 h 1365245"/>
                  <a:gd name="connsiteX6" fmla="*/ 262647 w 442762"/>
                  <a:gd name="connsiteY6" fmla="*/ 1318098 h 1365245"/>
                  <a:gd name="connsiteX7" fmla="*/ 268430 w 442762"/>
                  <a:gd name="connsiteY7" fmla="*/ 1299423 h 1365245"/>
                  <a:gd name="connsiteX8" fmla="*/ 262647 w 442762"/>
                  <a:gd name="connsiteY8" fmla="*/ 1318098 h 1365245"/>
                  <a:gd name="connsiteX0" fmla="*/ 317897 w 442762"/>
                  <a:gd name="connsiteY0" fmla="*/ 976743 h 1365245"/>
                  <a:gd name="connsiteX1" fmla="*/ 282102 w 442762"/>
                  <a:gd name="connsiteY1" fmla="*/ 928991 h 1365245"/>
                  <a:gd name="connsiteX2" fmla="*/ 14592 w 442762"/>
                  <a:gd name="connsiteY2" fmla="*/ 846306 h 1365245"/>
                  <a:gd name="connsiteX3" fmla="*/ 0 w 442762"/>
                  <a:gd name="connsiteY3" fmla="*/ 812259 h 1365245"/>
                  <a:gd name="connsiteX4" fmla="*/ 233464 w 442762"/>
                  <a:gd name="connsiteY4" fmla="*/ 0 h 1365245"/>
                  <a:gd name="connsiteX5" fmla="*/ 262647 w 442762"/>
                  <a:gd name="connsiteY5" fmla="*/ 1318098 h 1365245"/>
                  <a:gd name="connsiteX6" fmla="*/ 268430 w 442762"/>
                  <a:gd name="connsiteY6" fmla="*/ 1299423 h 1365245"/>
                  <a:gd name="connsiteX7" fmla="*/ 262647 w 442762"/>
                  <a:gd name="connsiteY7" fmla="*/ 1318098 h 1365245"/>
                  <a:gd name="connsiteX0" fmla="*/ 317897 w 442762"/>
                  <a:gd name="connsiteY0" fmla="*/ 976743 h 1365245"/>
                  <a:gd name="connsiteX1" fmla="*/ 282102 w 442762"/>
                  <a:gd name="connsiteY1" fmla="*/ 928991 h 1365245"/>
                  <a:gd name="connsiteX2" fmla="*/ 14592 w 442762"/>
                  <a:gd name="connsiteY2" fmla="*/ 846306 h 1365245"/>
                  <a:gd name="connsiteX3" fmla="*/ 0 w 442762"/>
                  <a:gd name="connsiteY3" fmla="*/ 812259 h 1365245"/>
                  <a:gd name="connsiteX4" fmla="*/ 233464 w 442762"/>
                  <a:gd name="connsiteY4" fmla="*/ 0 h 1365245"/>
                  <a:gd name="connsiteX5" fmla="*/ 262647 w 442762"/>
                  <a:gd name="connsiteY5" fmla="*/ 1318098 h 1365245"/>
                  <a:gd name="connsiteX6" fmla="*/ 268430 w 442762"/>
                  <a:gd name="connsiteY6" fmla="*/ 1299423 h 1365245"/>
                  <a:gd name="connsiteX0" fmla="*/ 317897 w 317897"/>
                  <a:gd name="connsiteY0" fmla="*/ 976743 h 1318098"/>
                  <a:gd name="connsiteX1" fmla="*/ 282102 w 317897"/>
                  <a:gd name="connsiteY1" fmla="*/ 928991 h 1318098"/>
                  <a:gd name="connsiteX2" fmla="*/ 14592 w 317897"/>
                  <a:gd name="connsiteY2" fmla="*/ 846306 h 1318098"/>
                  <a:gd name="connsiteX3" fmla="*/ 0 w 317897"/>
                  <a:gd name="connsiteY3" fmla="*/ 812259 h 1318098"/>
                  <a:gd name="connsiteX4" fmla="*/ 233464 w 317897"/>
                  <a:gd name="connsiteY4" fmla="*/ 0 h 1318098"/>
                  <a:gd name="connsiteX5" fmla="*/ 262647 w 317897"/>
                  <a:gd name="connsiteY5" fmla="*/ 1318098 h 1318098"/>
                  <a:gd name="connsiteX0" fmla="*/ 317897 w 317897"/>
                  <a:gd name="connsiteY0" fmla="*/ 976743 h 976743"/>
                  <a:gd name="connsiteX1" fmla="*/ 282102 w 317897"/>
                  <a:gd name="connsiteY1" fmla="*/ 928991 h 976743"/>
                  <a:gd name="connsiteX2" fmla="*/ 14592 w 317897"/>
                  <a:gd name="connsiteY2" fmla="*/ 846306 h 976743"/>
                  <a:gd name="connsiteX3" fmla="*/ 0 w 317897"/>
                  <a:gd name="connsiteY3" fmla="*/ 812259 h 976743"/>
                  <a:gd name="connsiteX4" fmla="*/ 233464 w 317897"/>
                  <a:gd name="connsiteY4" fmla="*/ 0 h 976743"/>
                  <a:gd name="connsiteX0" fmla="*/ 317897 w 317898"/>
                  <a:gd name="connsiteY0" fmla="*/ 976743 h 976744"/>
                  <a:gd name="connsiteX1" fmla="*/ 317898 w 317898"/>
                  <a:gd name="connsiteY1" fmla="*/ 976744 h 976744"/>
                  <a:gd name="connsiteX2" fmla="*/ 282102 w 317898"/>
                  <a:gd name="connsiteY2" fmla="*/ 928991 h 976744"/>
                  <a:gd name="connsiteX3" fmla="*/ 14592 w 317898"/>
                  <a:gd name="connsiteY3" fmla="*/ 846306 h 976744"/>
                  <a:gd name="connsiteX4" fmla="*/ 0 w 317898"/>
                  <a:gd name="connsiteY4" fmla="*/ 812259 h 976744"/>
                  <a:gd name="connsiteX5" fmla="*/ 233464 w 317898"/>
                  <a:gd name="connsiteY5" fmla="*/ 0 h 976744"/>
                  <a:gd name="connsiteX0" fmla="*/ 317897 w 317897"/>
                  <a:gd name="connsiteY0" fmla="*/ 976743 h 976743"/>
                  <a:gd name="connsiteX1" fmla="*/ 282102 w 317897"/>
                  <a:gd name="connsiteY1" fmla="*/ 928991 h 976743"/>
                  <a:gd name="connsiteX2" fmla="*/ 14592 w 317897"/>
                  <a:gd name="connsiteY2" fmla="*/ 846306 h 976743"/>
                  <a:gd name="connsiteX3" fmla="*/ 0 w 317897"/>
                  <a:gd name="connsiteY3" fmla="*/ 812259 h 976743"/>
                  <a:gd name="connsiteX4" fmla="*/ 233464 w 317897"/>
                  <a:gd name="connsiteY4" fmla="*/ 0 h 976743"/>
                  <a:gd name="connsiteX0" fmla="*/ 282102 w 282102"/>
                  <a:gd name="connsiteY0" fmla="*/ 928991 h 928991"/>
                  <a:gd name="connsiteX1" fmla="*/ 14592 w 282102"/>
                  <a:gd name="connsiteY1" fmla="*/ 846306 h 928991"/>
                  <a:gd name="connsiteX2" fmla="*/ 0 w 282102"/>
                  <a:gd name="connsiteY2" fmla="*/ 812259 h 928991"/>
                  <a:gd name="connsiteX3" fmla="*/ 233464 w 282102"/>
                  <a:gd name="connsiteY3" fmla="*/ 0 h 928991"/>
                </a:gdLst>
                <a:ahLst/>
                <a:cxnLst>
                  <a:cxn ang="0">
                    <a:pos x="connsiteX0" y="connsiteY0"/>
                  </a:cxn>
                  <a:cxn ang="0">
                    <a:pos x="connsiteX1" y="connsiteY1"/>
                  </a:cxn>
                  <a:cxn ang="0">
                    <a:pos x="connsiteX2" y="connsiteY2"/>
                  </a:cxn>
                  <a:cxn ang="0">
                    <a:pos x="connsiteX3" y="connsiteY3"/>
                  </a:cxn>
                </a:cxnLst>
                <a:rect l="l" t="t" r="r" b="b"/>
                <a:pathLst>
                  <a:path w="282102" h="928991">
                    <a:moveTo>
                      <a:pt x="282102" y="928991"/>
                    </a:moveTo>
                    <a:lnTo>
                      <a:pt x="14592" y="846306"/>
                    </a:lnTo>
                    <a:lnTo>
                      <a:pt x="0" y="812259"/>
                    </a:lnTo>
                    <a:lnTo>
                      <a:pt x="233464" y="0"/>
                    </a:lnTo>
                  </a:path>
                </a:pathLst>
              </a:custGeom>
              <a:noFill/>
              <a:ln w="12700">
                <a:solidFill>
                  <a:schemeClr val="tx1"/>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grpSp>
        <p:sp>
          <p:nvSpPr>
            <p:cNvPr id="145" name="フリーフォーム 144"/>
            <p:cNvSpPr/>
            <p:nvPr/>
          </p:nvSpPr>
          <p:spPr>
            <a:xfrm>
              <a:off x="3792242" y="2961160"/>
              <a:ext cx="941070" cy="800100"/>
            </a:xfrm>
            <a:custGeom>
              <a:avLst/>
              <a:gdLst>
                <a:gd name="connsiteX0" fmla="*/ 262890 w 941070"/>
                <a:gd name="connsiteY0" fmla="*/ 0 h 800100"/>
                <a:gd name="connsiteX1" fmla="*/ 262890 w 941070"/>
                <a:gd name="connsiteY1" fmla="*/ 0 h 800100"/>
                <a:gd name="connsiteX2" fmla="*/ 323850 w 941070"/>
                <a:gd name="connsiteY2" fmla="*/ 118110 h 800100"/>
                <a:gd name="connsiteX3" fmla="*/ 327660 w 941070"/>
                <a:gd name="connsiteY3" fmla="*/ 274320 h 800100"/>
                <a:gd name="connsiteX4" fmla="*/ 236220 w 941070"/>
                <a:gd name="connsiteY4" fmla="*/ 278130 h 800100"/>
                <a:gd name="connsiteX5" fmla="*/ 240030 w 941070"/>
                <a:gd name="connsiteY5" fmla="*/ 323850 h 800100"/>
                <a:gd name="connsiteX6" fmla="*/ 0 w 941070"/>
                <a:gd name="connsiteY6" fmla="*/ 331470 h 800100"/>
                <a:gd name="connsiteX7" fmla="*/ 3810 w 941070"/>
                <a:gd name="connsiteY7" fmla="*/ 441960 h 800100"/>
                <a:gd name="connsiteX8" fmla="*/ 777240 w 941070"/>
                <a:gd name="connsiteY8" fmla="*/ 800100 h 800100"/>
                <a:gd name="connsiteX9" fmla="*/ 826770 w 941070"/>
                <a:gd name="connsiteY9" fmla="*/ 659130 h 800100"/>
                <a:gd name="connsiteX10" fmla="*/ 872490 w 941070"/>
                <a:gd name="connsiteY10" fmla="*/ 659130 h 800100"/>
                <a:gd name="connsiteX11" fmla="*/ 941070 w 941070"/>
                <a:gd name="connsiteY11" fmla="*/ 575310 h 800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41070" h="800100">
                  <a:moveTo>
                    <a:pt x="262890" y="0"/>
                  </a:moveTo>
                  <a:lnTo>
                    <a:pt x="262890" y="0"/>
                  </a:lnTo>
                  <a:lnTo>
                    <a:pt x="323850" y="118110"/>
                  </a:lnTo>
                  <a:lnTo>
                    <a:pt x="327660" y="274320"/>
                  </a:lnTo>
                  <a:lnTo>
                    <a:pt x="236220" y="278130"/>
                  </a:lnTo>
                  <a:lnTo>
                    <a:pt x="240030" y="323850"/>
                  </a:lnTo>
                  <a:lnTo>
                    <a:pt x="0" y="331470"/>
                  </a:lnTo>
                  <a:lnTo>
                    <a:pt x="3810" y="441960"/>
                  </a:lnTo>
                  <a:lnTo>
                    <a:pt x="777240" y="800100"/>
                  </a:lnTo>
                  <a:lnTo>
                    <a:pt x="826770" y="659130"/>
                  </a:lnTo>
                  <a:lnTo>
                    <a:pt x="872490" y="659130"/>
                  </a:lnTo>
                  <a:lnTo>
                    <a:pt x="941070" y="575310"/>
                  </a:lnTo>
                </a:path>
              </a:pathLst>
            </a:custGeom>
            <a:ln w="635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146" name="フリーフォーム 145"/>
            <p:cNvSpPr/>
            <p:nvPr/>
          </p:nvSpPr>
          <p:spPr>
            <a:xfrm>
              <a:off x="3800872" y="2950822"/>
              <a:ext cx="936104" cy="811530"/>
            </a:xfrm>
            <a:custGeom>
              <a:avLst/>
              <a:gdLst>
                <a:gd name="connsiteX0" fmla="*/ 262890 w 944880"/>
                <a:gd name="connsiteY0" fmla="*/ 3810 h 811530"/>
                <a:gd name="connsiteX1" fmla="*/ 327660 w 944880"/>
                <a:gd name="connsiteY1" fmla="*/ 137160 h 811530"/>
                <a:gd name="connsiteX2" fmla="*/ 327660 w 944880"/>
                <a:gd name="connsiteY2" fmla="*/ 285750 h 811530"/>
                <a:gd name="connsiteX3" fmla="*/ 240030 w 944880"/>
                <a:gd name="connsiteY3" fmla="*/ 289560 h 811530"/>
                <a:gd name="connsiteX4" fmla="*/ 240030 w 944880"/>
                <a:gd name="connsiteY4" fmla="*/ 331470 h 811530"/>
                <a:gd name="connsiteX5" fmla="*/ 0 w 944880"/>
                <a:gd name="connsiteY5" fmla="*/ 342900 h 811530"/>
                <a:gd name="connsiteX6" fmla="*/ 7620 w 944880"/>
                <a:gd name="connsiteY6" fmla="*/ 453390 h 811530"/>
                <a:gd name="connsiteX7" fmla="*/ 781050 w 944880"/>
                <a:gd name="connsiteY7" fmla="*/ 811530 h 811530"/>
                <a:gd name="connsiteX8" fmla="*/ 830580 w 944880"/>
                <a:gd name="connsiteY8" fmla="*/ 666750 h 811530"/>
                <a:gd name="connsiteX9" fmla="*/ 876300 w 944880"/>
                <a:gd name="connsiteY9" fmla="*/ 662940 h 811530"/>
                <a:gd name="connsiteX10" fmla="*/ 941070 w 944880"/>
                <a:gd name="connsiteY10" fmla="*/ 586740 h 811530"/>
                <a:gd name="connsiteX11" fmla="*/ 944880 w 944880"/>
                <a:gd name="connsiteY11" fmla="*/ 0 h 811530"/>
                <a:gd name="connsiteX12" fmla="*/ 262890 w 944880"/>
                <a:gd name="connsiteY12" fmla="*/ 3810 h 8115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44880" h="811530">
                  <a:moveTo>
                    <a:pt x="262890" y="3810"/>
                  </a:moveTo>
                  <a:lnTo>
                    <a:pt x="327660" y="137160"/>
                  </a:lnTo>
                  <a:lnTo>
                    <a:pt x="327660" y="285750"/>
                  </a:lnTo>
                  <a:lnTo>
                    <a:pt x="240030" y="289560"/>
                  </a:lnTo>
                  <a:lnTo>
                    <a:pt x="240030" y="331470"/>
                  </a:lnTo>
                  <a:lnTo>
                    <a:pt x="0" y="342900"/>
                  </a:lnTo>
                  <a:lnTo>
                    <a:pt x="7620" y="453390"/>
                  </a:lnTo>
                  <a:lnTo>
                    <a:pt x="781050" y="811530"/>
                  </a:lnTo>
                  <a:lnTo>
                    <a:pt x="830580" y="666750"/>
                  </a:lnTo>
                  <a:lnTo>
                    <a:pt x="876300" y="662940"/>
                  </a:lnTo>
                  <a:lnTo>
                    <a:pt x="941070" y="586740"/>
                  </a:lnTo>
                  <a:lnTo>
                    <a:pt x="944880" y="0"/>
                  </a:lnTo>
                  <a:lnTo>
                    <a:pt x="262890" y="3810"/>
                  </a:lnTo>
                  <a:close/>
                </a:path>
              </a:pathLst>
            </a:cu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147" name="フリーフォーム 146"/>
            <p:cNvSpPr/>
            <p:nvPr/>
          </p:nvSpPr>
          <p:spPr>
            <a:xfrm>
              <a:off x="2407672" y="3348600"/>
              <a:ext cx="479145" cy="651053"/>
            </a:xfrm>
            <a:custGeom>
              <a:avLst/>
              <a:gdLst>
                <a:gd name="connsiteX0" fmla="*/ 98755 w 479145"/>
                <a:gd name="connsiteY0" fmla="*/ 0 h 651053"/>
                <a:gd name="connsiteX1" fmla="*/ 21945 w 479145"/>
                <a:gd name="connsiteY1" fmla="*/ 274320 h 651053"/>
                <a:gd name="connsiteX2" fmla="*/ 0 w 479145"/>
                <a:gd name="connsiteY2" fmla="*/ 651053 h 651053"/>
                <a:gd name="connsiteX3" fmla="*/ 164592 w 479145"/>
                <a:gd name="connsiteY3" fmla="*/ 577901 h 651053"/>
                <a:gd name="connsiteX4" fmla="*/ 215798 w 479145"/>
                <a:gd name="connsiteY4" fmla="*/ 442570 h 651053"/>
                <a:gd name="connsiteX5" fmla="*/ 431597 w 479145"/>
                <a:gd name="connsiteY5" fmla="*/ 402336 h 651053"/>
                <a:gd name="connsiteX6" fmla="*/ 479145 w 479145"/>
                <a:gd name="connsiteY6" fmla="*/ 43891 h 651053"/>
                <a:gd name="connsiteX7" fmla="*/ 446227 w 479145"/>
                <a:gd name="connsiteY7" fmla="*/ 18288 h 651053"/>
                <a:gd name="connsiteX8" fmla="*/ 314553 w 479145"/>
                <a:gd name="connsiteY8" fmla="*/ 18288 h 651053"/>
                <a:gd name="connsiteX9" fmla="*/ 98755 w 479145"/>
                <a:gd name="connsiteY9" fmla="*/ 0 h 651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79145" h="651053">
                  <a:moveTo>
                    <a:pt x="98755" y="0"/>
                  </a:moveTo>
                  <a:lnTo>
                    <a:pt x="21945" y="274320"/>
                  </a:lnTo>
                  <a:lnTo>
                    <a:pt x="0" y="651053"/>
                  </a:lnTo>
                  <a:lnTo>
                    <a:pt x="164592" y="577901"/>
                  </a:lnTo>
                  <a:lnTo>
                    <a:pt x="215798" y="442570"/>
                  </a:lnTo>
                  <a:lnTo>
                    <a:pt x="431597" y="402336"/>
                  </a:lnTo>
                  <a:lnTo>
                    <a:pt x="479145" y="43891"/>
                  </a:lnTo>
                  <a:lnTo>
                    <a:pt x="446227" y="18288"/>
                  </a:lnTo>
                  <a:lnTo>
                    <a:pt x="314553" y="18288"/>
                  </a:lnTo>
                  <a:lnTo>
                    <a:pt x="98755" y="0"/>
                  </a:lnTo>
                  <a:close/>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149" name="テキスト ボックス 148"/>
            <p:cNvSpPr txBox="1"/>
            <p:nvPr/>
          </p:nvSpPr>
          <p:spPr>
            <a:xfrm>
              <a:off x="4114283" y="3068960"/>
              <a:ext cx="792087" cy="2308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四天王寺</a:t>
              </a:r>
            </a:p>
          </p:txBody>
        </p:sp>
        <p:sp>
          <p:nvSpPr>
            <p:cNvPr id="150" name="テキスト ボックス 149"/>
            <p:cNvSpPr txBox="1"/>
            <p:nvPr/>
          </p:nvSpPr>
          <p:spPr>
            <a:xfrm>
              <a:off x="2396337" y="3429000"/>
              <a:ext cx="719232" cy="2308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一心寺</a:t>
              </a:r>
            </a:p>
          </p:txBody>
        </p:sp>
        <p:sp>
          <p:nvSpPr>
            <p:cNvPr id="87" name="フリーフォーム 86"/>
            <p:cNvSpPr/>
            <p:nvPr/>
          </p:nvSpPr>
          <p:spPr>
            <a:xfrm>
              <a:off x="1215899" y="3248409"/>
              <a:ext cx="2232561" cy="2369127"/>
            </a:xfrm>
            <a:custGeom>
              <a:avLst/>
              <a:gdLst>
                <a:gd name="connsiteX0" fmla="*/ 540327 w 2232561"/>
                <a:gd name="connsiteY0" fmla="*/ 0 h 2369127"/>
                <a:gd name="connsiteX1" fmla="*/ 1021278 w 2232561"/>
                <a:gd name="connsiteY1" fmla="*/ 53439 h 2369127"/>
                <a:gd name="connsiteX2" fmla="*/ 967839 w 2232561"/>
                <a:gd name="connsiteY2" fmla="*/ 332509 h 2369127"/>
                <a:gd name="connsiteX3" fmla="*/ 967839 w 2232561"/>
                <a:gd name="connsiteY3" fmla="*/ 433449 h 2369127"/>
                <a:gd name="connsiteX4" fmla="*/ 991589 w 2232561"/>
                <a:gd name="connsiteY4" fmla="*/ 492826 h 2369127"/>
                <a:gd name="connsiteX5" fmla="*/ 985652 w 2232561"/>
                <a:gd name="connsiteY5" fmla="*/ 765958 h 2369127"/>
                <a:gd name="connsiteX6" fmla="*/ 1068779 w 2232561"/>
                <a:gd name="connsiteY6" fmla="*/ 843148 h 2369127"/>
                <a:gd name="connsiteX7" fmla="*/ 1110343 w 2232561"/>
                <a:gd name="connsiteY7" fmla="*/ 849086 h 2369127"/>
                <a:gd name="connsiteX8" fmla="*/ 1211283 w 2232561"/>
                <a:gd name="connsiteY8" fmla="*/ 760021 h 2369127"/>
                <a:gd name="connsiteX9" fmla="*/ 1383475 w 2232561"/>
                <a:gd name="connsiteY9" fmla="*/ 694706 h 2369127"/>
                <a:gd name="connsiteX10" fmla="*/ 1436914 w 2232561"/>
                <a:gd name="connsiteY10" fmla="*/ 564078 h 2369127"/>
                <a:gd name="connsiteX11" fmla="*/ 1638795 w 2232561"/>
                <a:gd name="connsiteY11" fmla="*/ 516577 h 2369127"/>
                <a:gd name="connsiteX12" fmla="*/ 1888176 w 2232561"/>
                <a:gd name="connsiteY12" fmla="*/ 599704 h 2369127"/>
                <a:gd name="connsiteX13" fmla="*/ 2036618 w 2232561"/>
                <a:gd name="connsiteY13" fmla="*/ 670956 h 2369127"/>
                <a:gd name="connsiteX14" fmla="*/ 2226623 w 2232561"/>
                <a:gd name="connsiteY14" fmla="*/ 676893 h 2369127"/>
                <a:gd name="connsiteX15" fmla="*/ 2232561 w 2232561"/>
                <a:gd name="connsiteY15" fmla="*/ 843148 h 2369127"/>
                <a:gd name="connsiteX16" fmla="*/ 2006930 w 2232561"/>
                <a:gd name="connsiteY16" fmla="*/ 825335 h 2369127"/>
                <a:gd name="connsiteX17" fmla="*/ 1977241 w 2232561"/>
                <a:gd name="connsiteY17" fmla="*/ 985652 h 2369127"/>
                <a:gd name="connsiteX18" fmla="*/ 1995054 w 2232561"/>
                <a:gd name="connsiteY18" fmla="*/ 1027216 h 2369127"/>
                <a:gd name="connsiteX19" fmla="*/ 2036618 w 2232561"/>
                <a:gd name="connsiteY19" fmla="*/ 1033153 h 2369127"/>
                <a:gd name="connsiteX20" fmla="*/ 2030680 w 2232561"/>
                <a:gd name="connsiteY20" fmla="*/ 1169719 h 2369127"/>
                <a:gd name="connsiteX21" fmla="*/ 1953491 w 2232561"/>
                <a:gd name="connsiteY21" fmla="*/ 1205345 h 2369127"/>
                <a:gd name="connsiteX22" fmla="*/ 1870363 w 2232561"/>
                <a:gd name="connsiteY22" fmla="*/ 1193470 h 2369127"/>
                <a:gd name="connsiteX23" fmla="*/ 1816924 w 2232561"/>
                <a:gd name="connsiteY23" fmla="*/ 1145969 h 2369127"/>
                <a:gd name="connsiteX24" fmla="*/ 1656608 w 2232561"/>
                <a:gd name="connsiteY24" fmla="*/ 1151906 h 2369127"/>
                <a:gd name="connsiteX25" fmla="*/ 1591293 w 2232561"/>
                <a:gd name="connsiteY25" fmla="*/ 1383475 h 2369127"/>
                <a:gd name="connsiteX26" fmla="*/ 1692234 w 2232561"/>
                <a:gd name="connsiteY26" fmla="*/ 1395351 h 2369127"/>
                <a:gd name="connsiteX27" fmla="*/ 1704109 w 2232561"/>
                <a:gd name="connsiteY27" fmla="*/ 1407226 h 2369127"/>
                <a:gd name="connsiteX28" fmla="*/ 1870363 w 2232561"/>
                <a:gd name="connsiteY28" fmla="*/ 1442852 h 2369127"/>
                <a:gd name="connsiteX29" fmla="*/ 1763485 w 2232561"/>
                <a:gd name="connsiteY29" fmla="*/ 1959429 h 2369127"/>
                <a:gd name="connsiteX30" fmla="*/ 2113808 w 2232561"/>
                <a:gd name="connsiteY30" fmla="*/ 2072244 h 2369127"/>
                <a:gd name="connsiteX31" fmla="*/ 2084119 w 2232561"/>
                <a:gd name="connsiteY31" fmla="*/ 2244436 h 2369127"/>
                <a:gd name="connsiteX32" fmla="*/ 2000992 w 2232561"/>
                <a:gd name="connsiteY32" fmla="*/ 2321626 h 2369127"/>
                <a:gd name="connsiteX33" fmla="*/ 1751610 w 2232561"/>
                <a:gd name="connsiteY33" fmla="*/ 2369127 h 2369127"/>
                <a:gd name="connsiteX34" fmla="*/ 1698171 w 2232561"/>
                <a:gd name="connsiteY34" fmla="*/ 2369127 h 2369127"/>
                <a:gd name="connsiteX35" fmla="*/ 1698171 w 2232561"/>
                <a:gd name="connsiteY35" fmla="*/ 2369127 h 2369127"/>
                <a:gd name="connsiteX36" fmla="*/ 0 w 2232561"/>
                <a:gd name="connsiteY36" fmla="*/ 1882239 h 2369127"/>
                <a:gd name="connsiteX37" fmla="*/ 540327 w 2232561"/>
                <a:gd name="connsiteY37" fmla="*/ 0 h 23691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232561" h="2369127">
                  <a:moveTo>
                    <a:pt x="540327" y="0"/>
                  </a:moveTo>
                  <a:lnTo>
                    <a:pt x="1021278" y="53439"/>
                  </a:lnTo>
                  <a:lnTo>
                    <a:pt x="967839" y="332509"/>
                  </a:lnTo>
                  <a:lnTo>
                    <a:pt x="967839" y="433449"/>
                  </a:lnTo>
                  <a:lnTo>
                    <a:pt x="991589" y="492826"/>
                  </a:lnTo>
                  <a:lnTo>
                    <a:pt x="985652" y="765958"/>
                  </a:lnTo>
                  <a:lnTo>
                    <a:pt x="1068779" y="843148"/>
                  </a:lnTo>
                  <a:lnTo>
                    <a:pt x="1110343" y="849086"/>
                  </a:lnTo>
                  <a:lnTo>
                    <a:pt x="1211283" y="760021"/>
                  </a:lnTo>
                  <a:lnTo>
                    <a:pt x="1383475" y="694706"/>
                  </a:lnTo>
                  <a:lnTo>
                    <a:pt x="1436914" y="564078"/>
                  </a:lnTo>
                  <a:lnTo>
                    <a:pt x="1638795" y="516577"/>
                  </a:lnTo>
                  <a:lnTo>
                    <a:pt x="1888176" y="599704"/>
                  </a:lnTo>
                  <a:lnTo>
                    <a:pt x="2036618" y="670956"/>
                  </a:lnTo>
                  <a:lnTo>
                    <a:pt x="2226623" y="676893"/>
                  </a:lnTo>
                  <a:lnTo>
                    <a:pt x="2232561" y="843148"/>
                  </a:lnTo>
                  <a:lnTo>
                    <a:pt x="2006930" y="825335"/>
                  </a:lnTo>
                  <a:lnTo>
                    <a:pt x="1977241" y="985652"/>
                  </a:lnTo>
                  <a:lnTo>
                    <a:pt x="1995054" y="1027216"/>
                  </a:lnTo>
                  <a:lnTo>
                    <a:pt x="2036618" y="1033153"/>
                  </a:lnTo>
                  <a:lnTo>
                    <a:pt x="2030680" y="1169719"/>
                  </a:lnTo>
                  <a:lnTo>
                    <a:pt x="1953491" y="1205345"/>
                  </a:lnTo>
                  <a:lnTo>
                    <a:pt x="1870363" y="1193470"/>
                  </a:lnTo>
                  <a:lnTo>
                    <a:pt x="1816924" y="1145969"/>
                  </a:lnTo>
                  <a:lnTo>
                    <a:pt x="1656608" y="1151906"/>
                  </a:lnTo>
                  <a:lnTo>
                    <a:pt x="1591293" y="1383475"/>
                  </a:lnTo>
                  <a:lnTo>
                    <a:pt x="1692234" y="1395351"/>
                  </a:lnTo>
                  <a:lnTo>
                    <a:pt x="1704109" y="1407226"/>
                  </a:lnTo>
                  <a:lnTo>
                    <a:pt x="1870363" y="1442852"/>
                  </a:lnTo>
                  <a:lnTo>
                    <a:pt x="1763485" y="1959429"/>
                  </a:lnTo>
                  <a:lnTo>
                    <a:pt x="2113808" y="2072244"/>
                  </a:lnTo>
                  <a:lnTo>
                    <a:pt x="2084119" y="2244436"/>
                  </a:lnTo>
                  <a:lnTo>
                    <a:pt x="2000992" y="2321626"/>
                  </a:lnTo>
                  <a:lnTo>
                    <a:pt x="1751610" y="2369127"/>
                  </a:lnTo>
                  <a:lnTo>
                    <a:pt x="1698171" y="2369127"/>
                  </a:lnTo>
                  <a:lnTo>
                    <a:pt x="1698171" y="2369127"/>
                  </a:lnTo>
                  <a:lnTo>
                    <a:pt x="0" y="1882239"/>
                  </a:lnTo>
                  <a:lnTo>
                    <a:pt x="540327" y="0"/>
                  </a:lnTo>
                  <a:close/>
                </a:path>
              </a:pathLst>
            </a:custGeom>
            <a:solidFill>
              <a:srgbClr val="92D050">
                <a:alpha val="30000"/>
              </a:srgb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88" name="フリーフォーム 87"/>
            <p:cNvSpPr/>
            <p:nvPr/>
          </p:nvSpPr>
          <p:spPr>
            <a:xfrm>
              <a:off x="2277742" y="5034222"/>
              <a:ext cx="1025342" cy="567275"/>
            </a:xfrm>
            <a:custGeom>
              <a:avLst/>
              <a:gdLst>
                <a:gd name="connsiteX0" fmla="*/ 73672 w 1464774"/>
                <a:gd name="connsiteY0" fmla="*/ 0 h 810392"/>
                <a:gd name="connsiteX1" fmla="*/ 0 w 1464774"/>
                <a:gd name="connsiteY1" fmla="*/ 264353 h 810392"/>
                <a:gd name="connsiteX2" fmla="*/ 91007 w 1464774"/>
                <a:gd name="connsiteY2" fmla="*/ 416030 h 810392"/>
                <a:gd name="connsiteX3" fmla="*/ 60671 w 1464774"/>
                <a:gd name="connsiteY3" fmla="*/ 515704 h 810392"/>
                <a:gd name="connsiteX4" fmla="*/ 936068 w 1464774"/>
                <a:gd name="connsiteY4" fmla="*/ 767056 h 810392"/>
                <a:gd name="connsiteX5" fmla="*/ 975071 w 1464774"/>
                <a:gd name="connsiteY5" fmla="*/ 810392 h 810392"/>
                <a:gd name="connsiteX6" fmla="*/ 1317429 w 1464774"/>
                <a:gd name="connsiteY6" fmla="*/ 754055 h 810392"/>
                <a:gd name="connsiteX7" fmla="*/ 1434438 w 1464774"/>
                <a:gd name="connsiteY7" fmla="*/ 641380 h 810392"/>
                <a:gd name="connsiteX8" fmla="*/ 1464774 w 1464774"/>
                <a:gd name="connsiteY8" fmla="*/ 498370 h 810392"/>
                <a:gd name="connsiteX9" fmla="*/ 1187420 w 1464774"/>
                <a:gd name="connsiteY9" fmla="*/ 429031 h 810392"/>
                <a:gd name="connsiteX10" fmla="*/ 1139750 w 1464774"/>
                <a:gd name="connsiteY10" fmla="*/ 355359 h 810392"/>
                <a:gd name="connsiteX11" fmla="*/ 1157084 w 1464774"/>
                <a:gd name="connsiteY11" fmla="*/ 303355 h 810392"/>
                <a:gd name="connsiteX12" fmla="*/ 888398 w 1464774"/>
                <a:gd name="connsiteY12" fmla="*/ 221016 h 810392"/>
                <a:gd name="connsiteX13" fmla="*/ 823393 w 1464774"/>
                <a:gd name="connsiteY13" fmla="*/ 242684 h 810392"/>
                <a:gd name="connsiteX14" fmla="*/ 745388 w 1464774"/>
                <a:gd name="connsiteY14" fmla="*/ 260019 h 810392"/>
                <a:gd name="connsiteX15" fmla="*/ 264353 w 1464774"/>
                <a:gd name="connsiteY15" fmla="*/ 125676 h 810392"/>
                <a:gd name="connsiteX16" fmla="*/ 177680 w 1464774"/>
                <a:gd name="connsiteY16" fmla="*/ 26002 h 810392"/>
                <a:gd name="connsiteX17" fmla="*/ 73672 w 1464774"/>
                <a:gd name="connsiteY17" fmla="*/ 0 h 810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464774" h="810392">
                  <a:moveTo>
                    <a:pt x="73672" y="0"/>
                  </a:moveTo>
                  <a:lnTo>
                    <a:pt x="0" y="264353"/>
                  </a:lnTo>
                  <a:lnTo>
                    <a:pt x="91007" y="416030"/>
                  </a:lnTo>
                  <a:lnTo>
                    <a:pt x="60671" y="515704"/>
                  </a:lnTo>
                  <a:lnTo>
                    <a:pt x="936068" y="767056"/>
                  </a:lnTo>
                  <a:lnTo>
                    <a:pt x="975071" y="810392"/>
                  </a:lnTo>
                  <a:lnTo>
                    <a:pt x="1317429" y="754055"/>
                  </a:lnTo>
                  <a:lnTo>
                    <a:pt x="1434438" y="641380"/>
                  </a:lnTo>
                  <a:lnTo>
                    <a:pt x="1464774" y="498370"/>
                  </a:lnTo>
                  <a:lnTo>
                    <a:pt x="1187420" y="429031"/>
                  </a:lnTo>
                  <a:lnTo>
                    <a:pt x="1139750" y="355359"/>
                  </a:lnTo>
                  <a:lnTo>
                    <a:pt x="1157084" y="303355"/>
                  </a:lnTo>
                  <a:lnTo>
                    <a:pt x="888398" y="221016"/>
                  </a:lnTo>
                  <a:lnTo>
                    <a:pt x="823393" y="242684"/>
                  </a:lnTo>
                  <a:lnTo>
                    <a:pt x="745388" y="260019"/>
                  </a:lnTo>
                  <a:lnTo>
                    <a:pt x="264353" y="125676"/>
                  </a:lnTo>
                  <a:lnTo>
                    <a:pt x="177680" y="26002"/>
                  </a:lnTo>
                  <a:lnTo>
                    <a:pt x="73672" y="0"/>
                  </a:lnTo>
                  <a:close/>
                </a:path>
              </a:pathLst>
            </a:custGeom>
            <a:solidFill>
              <a:srgbClr val="00B0F0">
                <a:alpha val="50000"/>
              </a:srgbClr>
            </a:solidFill>
            <a:ln w="12700">
              <a:solidFill>
                <a:schemeClr val="tx1"/>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90" name="テキスト ボックス 89"/>
            <p:cNvSpPr txBox="1"/>
            <p:nvPr/>
          </p:nvSpPr>
          <p:spPr>
            <a:xfrm>
              <a:off x="1444312" y="4365104"/>
              <a:ext cx="772384" cy="2308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HGP創英角ｺﾞｼｯｸUB" pitchFamily="50" charset="-128"/>
                  <a:ea typeface="HGP創英角ｺﾞｼｯｸUB" pitchFamily="50" charset="-128"/>
                  <a:cs typeface="+mn-cs"/>
                </a:rPr>
                <a:t>① 動物園</a:t>
              </a:r>
            </a:p>
          </p:txBody>
        </p:sp>
        <p:sp>
          <p:nvSpPr>
            <p:cNvPr id="89" name="フリーフォーム 88"/>
            <p:cNvSpPr/>
            <p:nvPr/>
          </p:nvSpPr>
          <p:spPr>
            <a:xfrm>
              <a:off x="3056182" y="3868397"/>
              <a:ext cx="378606" cy="376310"/>
            </a:xfrm>
            <a:custGeom>
              <a:avLst/>
              <a:gdLst>
                <a:gd name="connsiteX0" fmla="*/ 70338 w 532562"/>
                <a:gd name="connsiteY0" fmla="*/ 0 h 537586"/>
                <a:gd name="connsiteX1" fmla="*/ 40193 w 532562"/>
                <a:gd name="connsiteY1" fmla="*/ 40193 h 537586"/>
                <a:gd name="connsiteX2" fmla="*/ 0 w 532562"/>
                <a:gd name="connsiteY2" fmla="*/ 432079 h 537586"/>
                <a:gd name="connsiteX3" fmla="*/ 95459 w 532562"/>
                <a:gd name="connsiteY3" fmla="*/ 522514 h 537586"/>
                <a:gd name="connsiteX4" fmla="*/ 165798 w 532562"/>
                <a:gd name="connsiteY4" fmla="*/ 537586 h 537586"/>
                <a:gd name="connsiteX5" fmla="*/ 205991 w 532562"/>
                <a:gd name="connsiteY5" fmla="*/ 281353 h 537586"/>
                <a:gd name="connsiteX6" fmla="*/ 532562 w 532562"/>
                <a:gd name="connsiteY6" fmla="*/ 311498 h 537586"/>
                <a:gd name="connsiteX7" fmla="*/ 527538 w 532562"/>
                <a:gd name="connsiteY7" fmla="*/ 120580 h 537586"/>
                <a:gd name="connsiteX8" fmla="*/ 256233 w 532562"/>
                <a:gd name="connsiteY8" fmla="*/ 95459 h 537586"/>
                <a:gd name="connsiteX9" fmla="*/ 70338 w 532562"/>
                <a:gd name="connsiteY9" fmla="*/ 0 h 537586"/>
                <a:gd name="connsiteX0" fmla="*/ 70338 w 540866"/>
                <a:gd name="connsiteY0" fmla="*/ 0 h 537586"/>
                <a:gd name="connsiteX1" fmla="*/ 40193 w 540866"/>
                <a:gd name="connsiteY1" fmla="*/ 40193 h 537586"/>
                <a:gd name="connsiteX2" fmla="*/ 0 w 540866"/>
                <a:gd name="connsiteY2" fmla="*/ 432079 h 537586"/>
                <a:gd name="connsiteX3" fmla="*/ 95459 w 540866"/>
                <a:gd name="connsiteY3" fmla="*/ 522514 h 537586"/>
                <a:gd name="connsiteX4" fmla="*/ 165798 w 540866"/>
                <a:gd name="connsiteY4" fmla="*/ 537586 h 537586"/>
                <a:gd name="connsiteX5" fmla="*/ 205991 w 540866"/>
                <a:gd name="connsiteY5" fmla="*/ 281353 h 537586"/>
                <a:gd name="connsiteX6" fmla="*/ 532562 w 540866"/>
                <a:gd name="connsiteY6" fmla="*/ 311498 h 537586"/>
                <a:gd name="connsiteX7" fmla="*/ 540866 w 540866"/>
                <a:gd name="connsiteY7" fmla="*/ 85903 h 537586"/>
                <a:gd name="connsiteX8" fmla="*/ 256233 w 540866"/>
                <a:gd name="connsiteY8" fmla="*/ 95459 h 537586"/>
                <a:gd name="connsiteX9" fmla="*/ 70338 w 540866"/>
                <a:gd name="connsiteY9" fmla="*/ 0 h 537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40866" h="537586">
                  <a:moveTo>
                    <a:pt x="70338" y="0"/>
                  </a:moveTo>
                  <a:lnTo>
                    <a:pt x="40193" y="40193"/>
                  </a:lnTo>
                  <a:lnTo>
                    <a:pt x="0" y="432079"/>
                  </a:lnTo>
                  <a:lnTo>
                    <a:pt x="95459" y="522514"/>
                  </a:lnTo>
                  <a:lnTo>
                    <a:pt x="165798" y="537586"/>
                  </a:lnTo>
                  <a:lnTo>
                    <a:pt x="205991" y="281353"/>
                  </a:lnTo>
                  <a:lnTo>
                    <a:pt x="532562" y="311498"/>
                  </a:lnTo>
                  <a:lnTo>
                    <a:pt x="540866" y="85903"/>
                  </a:lnTo>
                  <a:lnTo>
                    <a:pt x="256233" y="95459"/>
                  </a:lnTo>
                  <a:lnTo>
                    <a:pt x="70338" y="0"/>
                  </a:lnTo>
                  <a:close/>
                </a:path>
              </a:pathLst>
            </a:custGeom>
            <a:solidFill>
              <a:srgbClr val="00B0F0">
                <a:alpha val="51000"/>
              </a:srgbClr>
            </a:solidFill>
            <a:ln w="12700">
              <a:no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91" name="テキスト ボックス 90"/>
            <p:cNvSpPr txBox="1"/>
            <p:nvPr/>
          </p:nvSpPr>
          <p:spPr>
            <a:xfrm>
              <a:off x="2284896" y="4018781"/>
              <a:ext cx="936104"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HGP創英角ｺﾞｼｯｸUB" pitchFamily="50" charset="-128"/>
                  <a:ea typeface="HGP創英角ｺﾞｼｯｸUB" pitchFamily="50" charset="-128"/>
                  <a:cs typeface="+mn-cs"/>
                </a:rPr>
                <a:t>③－２</a:t>
              </a:r>
              <a:endParaRPr kumimoji="1" lang="en-US" altLang="ja-JP" sz="900" b="0" i="0" u="none" strike="noStrike" kern="1200" cap="none" spc="0" normalizeH="0" baseline="0" noProof="0" dirty="0">
                <a:ln>
                  <a:noFill/>
                </a:ln>
                <a:solidFill>
                  <a:prstClr val="black"/>
                </a:solidFill>
                <a:effectLst/>
                <a:uLnTx/>
                <a:uFillTx/>
                <a:latin typeface="HGP創英角ｺﾞｼｯｸUB" pitchFamily="50" charset="-128"/>
                <a:ea typeface="HGP創英角ｺﾞｼｯｸUB"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HGP創英角ｺﾞｼｯｸUB" pitchFamily="50" charset="-128"/>
                  <a:ea typeface="HGP創英角ｺﾞｼｯｸUB" pitchFamily="50" charset="-128"/>
                  <a:cs typeface="+mn-cs"/>
                </a:rPr>
                <a:t>茶臼山・河底池</a:t>
              </a:r>
              <a:endParaRPr kumimoji="1" lang="en-US" altLang="ja-JP" sz="900" b="0" i="0" u="none" strike="noStrike" kern="1200" cap="none" spc="0" normalizeH="0" baseline="0" noProof="0" dirty="0">
                <a:ln>
                  <a:noFill/>
                </a:ln>
                <a:solidFill>
                  <a:prstClr val="black"/>
                </a:solidFill>
                <a:effectLst/>
                <a:uLnTx/>
                <a:uFillTx/>
                <a:latin typeface="HGP創英角ｺﾞｼｯｸUB" pitchFamily="50" charset="-128"/>
                <a:ea typeface="HGP創英角ｺﾞｼｯｸUB" pitchFamily="50" charset="-128"/>
                <a:cs typeface="+mn-cs"/>
              </a:endParaRPr>
            </a:p>
          </p:txBody>
        </p:sp>
        <p:sp>
          <p:nvSpPr>
            <p:cNvPr id="94" name="テキスト ボックス 93"/>
            <p:cNvSpPr txBox="1"/>
            <p:nvPr/>
          </p:nvSpPr>
          <p:spPr>
            <a:xfrm>
              <a:off x="2072680" y="4581128"/>
              <a:ext cx="738664" cy="230832"/>
            </a:xfrm>
            <a:prstGeom prst="rect">
              <a:avLst/>
            </a:prstGeom>
            <a:noFill/>
          </p:spPr>
          <p:txBody>
            <a:bodyPr vert="horz"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HGP創英角ｺﾞｼｯｸUB" pitchFamily="50" charset="-128"/>
                  <a:ea typeface="HGP創英角ｺﾞｼｯｸUB" pitchFamily="50" charset="-128"/>
                  <a:cs typeface="+mn-cs"/>
                </a:rPr>
                <a:t>② 美術館</a:t>
              </a:r>
            </a:p>
          </p:txBody>
        </p:sp>
        <p:sp>
          <p:nvSpPr>
            <p:cNvPr id="97" name="テキスト ボックス 96"/>
            <p:cNvSpPr txBox="1"/>
            <p:nvPr/>
          </p:nvSpPr>
          <p:spPr>
            <a:xfrm>
              <a:off x="2562487" y="4731837"/>
              <a:ext cx="1058517"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HGP創英角ｺﾞｼｯｸUB" pitchFamily="50" charset="-128"/>
                  <a:ea typeface="HGP創英角ｺﾞｼｯｸUB" pitchFamily="50" charset="-128"/>
                  <a:cs typeface="+mn-cs"/>
                </a:rPr>
                <a:t>③－１</a:t>
              </a:r>
              <a:endParaRPr kumimoji="1" lang="en-US" altLang="ja-JP" sz="900" b="0" i="0" u="none" strike="noStrike" kern="1200" cap="none" spc="0" normalizeH="0" baseline="0" noProof="0" dirty="0">
                <a:ln>
                  <a:noFill/>
                </a:ln>
                <a:solidFill>
                  <a:prstClr val="black"/>
                </a:solidFill>
                <a:effectLst/>
                <a:uLnTx/>
                <a:uFillTx/>
                <a:latin typeface="HGP創英角ｺﾞｼｯｸUB" pitchFamily="50" charset="-128"/>
                <a:ea typeface="HGP創英角ｺﾞｼｯｸUB"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HGP創英角ｺﾞｼｯｸUB" pitchFamily="50" charset="-128"/>
                  <a:ea typeface="HGP創英角ｺﾞｼｯｸUB" pitchFamily="50" charset="-128"/>
                  <a:cs typeface="+mn-cs"/>
                </a:rPr>
                <a:t>慶沢園</a:t>
              </a:r>
            </a:p>
          </p:txBody>
        </p:sp>
        <p:sp>
          <p:nvSpPr>
            <p:cNvPr id="98" name="テキスト ボックス 97"/>
            <p:cNvSpPr txBox="1"/>
            <p:nvPr/>
          </p:nvSpPr>
          <p:spPr>
            <a:xfrm>
              <a:off x="2267992" y="5145453"/>
              <a:ext cx="1152129" cy="323165"/>
            </a:xfrm>
            <a:prstGeom prst="rect">
              <a:avLst/>
            </a:prstGeom>
            <a:noFill/>
          </p:spPr>
          <p:txBody>
            <a:bodyPr wrap="square" rtlCol="0">
              <a:spAutoFit/>
            </a:bodyPr>
            <a:lstStyle/>
            <a:p>
              <a:pPr marL="0" marR="0" lvl="0" indent="0" algn="l" defTabSz="914400" rtl="0" eaLnBrk="1" fontAlgn="auto" latinLnBrk="0" hangingPunct="1">
                <a:lnSpc>
                  <a:spcPts val="9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HGP創英角ｺﾞｼｯｸUB" pitchFamily="50" charset="-128"/>
                  <a:ea typeface="HGP創英角ｺﾞｼｯｸUB" pitchFamily="50" charset="-128"/>
                  <a:cs typeface="+mn-cs"/>
                </a:rPr>
                <a:t>③－３</a:t>
              </a:r>
              <a:endParaRPr kumimoji="1" lang="en-US" altLang="ja-JP" sz="900" b="0" i="0" u="none" strike="noStrike" kern="1200" cap="none" spc="0" normalizeH="0" baseline="0" noProof="0" dirty="0">
                <a:ln>
                  <a:noFill/>
                </a:ln>
                <a:solidFill>
                  <a:prstClr val="black"/>
                </a:solidFill>
                <a:effectLst/>
                <a:uLnTx/>
                <a:uFillTx/>
                <a:latin typeface="HGP創英角ｺﾞｼｯｸUB" pitchFamily="50" charset="-128"/>
                <a:ea typeface="HGP創英角ｺﾞｼｯｸUB" pitchFamily="50" charset="-128"/>
                <a:cs typeface="+mn-cs"/>
              </a:endParaRPr>
            </a:p>
            <a:p>
              <a:pPr marL="0" marR="0" lvl="0" indent="0" algn="l" defTabSz="914400" rtl="0" eaLnBrk="1" fontAlgn="auto" latinLnBrk="0" hangingPunct="1">
                <a:lnSpc>
                  <a:spcPts val="9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HGP創英角ｺﾞｼｯｸUB" pitchFamily="50" charset="-128"/>
                  <a:ea typeface="HGP創英角ｺﾞｼｯｸUB" pitchFamily="50" charset="-128"/>
                  <a:cs typeface="+mn-cs"/>
                </a:rPr>
                <a:t>エントランスエリア</a:t>
              </a:r>
            </a:p>
          </p:txBody>
        </p:sp>
        <p:sp>
          <p:nvSpPr>
            <p:cNvPr id="104" name="テキスト ボックス 103"/>
            <p:cNvSpPr txBox="1"/>
            <p:nvPr/>
          </p:nvSpPr>
          <p:spPr>
            <a:xfrm>
              <a:off x="3021309" y="3923531"/>
              <a:ext cx="1581176" cy="207749"/>
            </a:xfrm>
            <a:prstGeom prst="rect">
              <a:avLst/>
            </a:prstGeom>
            <a:noFill/>
          </p:spPr>
          <p:txBody>
            <a:bodyPr wrap="square" rtlCol="0">
              <a:spAutoFit/>
            </a:bodyPr>
            <a:lstStyle/>
            <a:p>
              <a:pPr marL="0" marR="0" lvl="0" indent="0" algn="l" defTabSz="914400" rtl="0" eaLnBrk="1" fontAlgn="auto" latinLnBrk="0" hangingPunct="1">
                <a:lnSpc>
                  <a:spcPts val="9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HGP創英角ｺﾞｼｯｸUB" pitchFamily="50" charset="-128"/>
                  <a:ea typeface="HGP創英角ｺﾞｼｯｸUB" pitchFamily="50" charset="-128"/>
                  <a:cs typeface="+mn-cs"/>
                </a:rPr>
                <a:t>③－４ 茶臼山北東部エリア</a:t>
              </a:r>
            </a:p>
          </p:txBody>
        </p:sp>
        <p:sp>
          <p:nvSpPr>
            <p:cNvPr id="75" name="フリーフォーム 74"/>
            <p:cNvSpPr/>
            <p:nvPr/>
          </p:nvSpPr>
          <p:spPr>
            <a:xfrm>
              <a:off x="3062684" y="3865575"/>
              <a:ext cx="116058" cy="376310"/>
            </a:xfrm>
            <a:custGeom>
              <a:avLst/>
              <a:gdLst>
                <a:gd name="connsiteX0" fmla="*/ 70338 w 532562"/>
                <a:gd name="connsiteY0" fmla="*/ 0 h 537586"/>
                <a:gd name="connsiteX1" fmla="*/ 40193 w 532562"/>
                <a:gd name="connsiteY1" fmla="*/ 40193 h 537586"/>
                <a:gd name="connsiteX2" fmla="*/ 0 w 532562"/>
                <a:gd name="connsiteY2" fmla="*/ 432079 h 537586"/>
                <a:gd name="connsiteX3" fmla="*/ 95459 w 532562"/>
                <a:gd name="connsiteY3" fmla="*/ 522514 h 537586"/>
                <a:gd name="connsiteX4" fmla="*/ 165798 w 532562"/>
                <a:gd name="connsiteY4" fmla="*/ 537586 h 537586"/>
                <a:gd name="connsiteX5" fmla="*/ 205991 w 532562"/>
                <a:gd name="connsiteY5" fmla="*/ 281353 h 537586"/>
                <a:gd name="connsiteX6" fmla="*/ 532562 w 532562"/>
                <a:gd name="connsiteY6" fmla="*/ 311498 h 537586"/>
                <a:gd name="connsiteX7" fmla="*/ 527538 w 532562"/>
                <a:gd name="connsiteY7" fmla="*/ 120580 h 537586"/>
                <a:gd name="connsiteX8" fmla="*/ 256233 w 532562"/>
                <a:gd name="connsiteY8" fmla="*/ 95459 h 537586"/>
                <a:gd name="connsiteX9" fmla="*/ 70338 w 532562"/>
                <a:gd name="connsiteY9" fmla="*/ 0 h 537586"/>
                <a:gd name="connsiteX0" fmla="*/ 70338 w 540866"/>
                <a:gd name="connsiteY0" fmla="*/ 0 h 537586"/>
                <a:gd name="connsiteX1" fmla="*/ 40193 w 540866"/>
                <a:gd name="connsiteY1" fmla="*/ 40193 h 537586"/>
                <a:gd name="connsiteX2" fmla="*/ 0 w 540866"/>
                <a:gd name="connsiteY2" fmla="*/ 432079 h 537586"/>
                <a:gd name="connsiteX3" fmla="*/ 95459 w 540866"/>
                <a:gd name="connsiteY3" fmla="*/ 522514 h 537586"/>
                <a:gd name="connsiteX4" fmla="*/ 165798 w 540866"/>
                <a:gd name="connsiteY4" fmla="*/ 537586 h 537586"/>
                <a:gd name="connsiteX5" fmla="*/ 205991 w 540866"/>
                <a:gd name="connsiteY5" fmla="*/ 281353 h 537586"/>
                <a:gd name="connsiteX6" fmla="*/ 532562 w 540866"/>
                <a:gd name="connsiteY6" fmla="*/ 311498 h 537586"/>
                <a:gd name="connsiteX7" fmla="*/ 540866 w 540866"/>
                <a:gd name="connsiteY7" fmla="*/ 85903 h 537586"/>
                <a:gd name="connsiteX8" fmla="*/ 256233 w 540866"/>
                <a:gd name="connsiteY8" fmla="*/ 95459 h 537586"/>
                <a:gd name="connsiteX9" fmla="*/ 70338 w 540866"/>
                <a:gd name="connsiteY9" fmla="*/ 0 h 537586"/>
                <a:gd name="connsiteX0" fmla="*/ 70338 w 540866"/>
                <a:gd name="connsiteY0" fmla="*/ 0 h 537586"/>
                <a:gd name="connsiteX1" fmla="*/ 40193 w 540866"/>
                <a:gd name="connsiteY1" fmla="*/ 40193 h 537586"/>
                <a:gd name="connsiteX2" fmla="*/ 0 w 540866"/>
                <a:gd name="connsiteY2" fmla="*/ 432079 h 537586"/>
                <a:gd name="connsiteX3" fmla="*/ 95459 w 540866"/>
                <a:gd name="connsiteY3" fmla="*/ 522514 h 537586"/>
                <a:gd name="connsiteX4" fmla="*/ 165798 w 540866"/>
                <a:gd name="connsiteY4" fmla="*/ 537586 h 537586"/>
                <a:gd name="connsiteX5" fmla="*/ 205991 w 540866"/>
                <a:gd name="connsiteY5" fmla="*/ 281353 h 537586"/>
                <a:gd name="connsiteX6" fmla="*/ 532562 w 540866"/>
                <a:gd name="connsiteY6" fmla="*/ 311498 h 537586"/>
                <a:gd name="connsiteX7" fmla="*/ 540866 w 540866"/>
                <a:gd name="connsiteY7" fmla="*/ 85903 h 537586"/>
                <a:gd name="connsiteX8" fmla="*/ 312912 w 540866"/>
                <a:gd name="connsiteY8" fmla="*/ 102869 h 537586"/>
                <a:gd name="connsiteX9" fmla="*/ 70338 w 540866"/>
                <a:gd name="connsiteY9" fmla="*/ 0 h 537586"/>
                <a:gd name="connsiteX0" fmla="*/ 312912 w 540866"/>
                <a:gd name="connsiteY0" fmla="*/ 102869 h 537586"/>
                <a:gd name="connsiteX1" fmla="*/ 70338 w 540866"/>
                <a:gd name="connsiteY1" fmla="*/ 0 h 537586"/>
                <a:gd name="connsiteX2" fmla="*/ 40193 w 540866"/>
                <a:gd name="connsiteY2" fmla="*/ 40193 h 537586"/>
                <a:gd name="connsiteX3" fmla="*/ 0 w 540866"/>
                <a:gd name="connsiteY3" fmla="*/ 432079 h 537586"/>
                <a:gd name="connsiteX4" fmla="*/ 95459 w 540866"/>
                <a:gd name="connsiteY4" fmla="*/ 522514 h 537586"/>
                <a:gd name="connsiteX5" fmla="*/ 165798 w 540866"/>
                <a:gd name="connsiteY5" fmla="*/ 537586 h 537586"/>
                <a:gd name="connsiteX6" fmla="*/ 205991 w 540866"/>
                <a:gd name="connsiteY6" fmla="*/ 281353 h 537586"/>
                <a:gd name="connsiteX7" fmla="*/ 532562 w 540866"/>
                <a:gd name="connsiteY7" fmla="*/ 311498 h 537586"/>
                <a:gd name="connsiteX8" fmla="*/ 540866 w 540866"/>
                <a:gd name="connsiteY8" fmla="*/ 85903 h 537586"/>
                <a:gd name="connsiteX9" fmla="*/ 443541 w 540866"/>
                <a:gd name="connsiteY9" fmla="*/ 233498 h 537586"/>
                <a:gd name="connsiteX0" fmla="*/ 312912 w 540866"/>
                <a:gd name="connsiteY0" fmla="*/ 102869 h 537586"/>
                <a:gd name="connsiteX1" fmla="*/ 70338 w 540866"/>
                <a:gd name="connsiteY1" fmla="*/ 0 h 537586"/>
                <a:gd name="connsiteX2" fmla="*/ 40193 w 540866"/>
                <a:gd name="connsiteY2" fmla="*/ 40193 h 537586"/>
                <a:gd name="connsiteX3" fmla="*/ 0 w 540866"/>
                <a:gd name="connsiteY3" fmla="*/ 432079 h 537586"/>
                <a:gd name="connsiteX4" fmla="*/ 95459 w 540866"/>
                <a:gd name="connsiteY4" fmla="*/ 522514 h 537586"/>
                <a:gd name="connsiteX5" fmla="*/ 165798 w 540866"/>
                <a:gd name="connsiteY5" fmla="*/ 537586 h 537586"/>
                <a:gd name="connsiteX6" fmla="*/ 205991 w 540866"/>
                <a:gd name="connsiteY6" fmla="*/ 281353 h 537586"/>
                <a:gd name="connsiteX7" fmla="*/ 532562 w 540866"/>
                <a:gd name="connsiteY7" fmla="*/ 311498 h 537586"/>
                <a:gd name="connsiteX8" fmla="*/ 540866 w 540866"/>
                <a:gd name="connsiteY8" fmla="*/ 102869 h 537586"/>
                <a:gd name="connsiteX9" fmla="*/ 443541 w 540866"/>
                <a:gd name="connsiteY9" fmla="*/ 233498 h 537586"/>
                <a:gd name="connsiteX0" fmla="*/ 312912 w 540866"/>
                <a:gd name="connsiteY0" fmla="*/ 102869 h 537586"/>
                <a:gd name="connsiteX1" fmla="*/ 70338 w 540866"/>
                <a:gd name="connsiteY1" fmla="*/ 0 h 537586"/>
                <a:gd name="connsiteX2" fmla="*/ 40193 w 540866"/>
                <a:gd name="connsiteY2" fmla="*/ 40193 h 537586"/>
                <a:gd name="connsiteX3" fmla="*/ 0 w 540866"/>
                <a:gd name="connsiteY3" fmla="*/ 432079 h 537586"/>
                <a:gd name="connsiteX4" fmla="*/ 95459 w 540866"/>
                <a:gd name="connsiteY4" fmla="*/ 522514 h 537586"/>
                <a:gd name="connsiteX5" fmla="*/ 165798 w 540866"/>
                <a:gd name="connsiteY5" fmla="*/ 537586 h 537586"/>
                <a:gd name="connsiteX6" fmla="*/ 205991 w 540866"/>
                <a:gd name="connsiteY6" fmla="*/ 281353 h 537586"/>
                <a:gd name="connsiteX7" fmla="*/ 540866 w 540866"/>
                <a:gd name="connsiteY7" fmla="*/ 102869 h 537586"/>
                <a:gd name="connsiteX8" fmla="*/ 443541 w 540866"/>
                <a:gd name="connsiteY8" fmla="*/ 233498 h 537586"/>
                <a:gd name="connsiteX0" fmla="*/ 312912 w 540866"/>
                <a:gd name="connsiteY0" fmla="*/ 102869 h 537586"/>
                <a:gd name="connsiteX1" fmla="*/ 70338 w 540866"/>
                <a:gd name="connsiteY1" fmla="*/ 0 h 537586"/>
                <a:gd name="connsiteX2" fmla="*/ 40193 w 540866"/>
                <a:gd name="connsiteY2" fmla="*/ 40193 h 537586"/>
                <a:gd name="connsiteX3" fmla="*/ 0 w 540866"/>
                <a:gd name="connsiteY3" fmla="*/ 432079 h 537586"/>
                <a:gd name="connsiteX4" fmla="*/ 95459 w 540866"/>
                <a:gd name="connsiteY4" fmla="*/ 522514 h 537586"/>
                <a:gd name="connsiteX5" fmla="*/ 165798 w 540866"/>
                <a:gd name="connsiteY5" fmla="*/ 537586 h 537586"/>
                <a:gd name="connsiteX6" fmla="*/ 540866 w 540866"/>
                <a:gd name="connsiteY6" fmla="*/ 102869 h 537586"/>
                <a:gd name="connsiteX7" fmla="*/ 443541 w 540866"/>
                <a:gd name="connsiteY7" fmla="*/ 233498 h 537586"/>
                <a:gd name="connsiteX0" fmla="*/ 70338 w 540866"/>
                <a:gd name="connsiteY0" fmla="*/ 0 h 537586"/>
                <a:gd name="connsiteX1" fmla="*/ 40193 w 540866"/>
                <a:gd name="connsiteY1" fmla="*/ 40193 h 537586"/>
                <a:gd name="connsiteX2" fmla="*/ 0 w 540866"/>
                <a:gd name="connsiteY2" fmla="*/ 432079 h 537586"/>
                <a:gd name="connsiteX3" fmla="*/ 95459 w 540866"/>
                <a:gd name="connsiteY3" fmla="*/ 522514 h 537586"/>
                <a:gd name="connsiteX4" fmla="*/ 165798 w 540866"/>
                <a:gd name="connsiteY4" fmla="*/ 537586 h 537586"/>
                <a:gd name="connsiteX5" fmla="*/ 540866 w 540866"/>
                <a:gd name="connsiteY5" fmla="*/ 102869 h 537586"/>
                <a:gd name="connsiteX6" fmla="*/ 443541 w 540866"/>
                <a:gd name="connsiteY6" fmla="*/ 233498 h 537586"/>
                <a:gd name="connsiteX0" fmla="*/ 70338 w 540866"/>
                <a:gd name="connsiteY0" fmla="*/ 0 h 537586"/>
                <a:gd name="connsiteX1" fmla="*/ 40193 w 540866"/>
                <a:gd name="connsiteY1" fmla="*/ 40193 h 537586"/>
                <a:gd name="connsiteX2" fmla="*/ 0 w 540866"/>
                <a:gd name="connsiteY2" fmla="*/ 432079 h 537586"/>
                <a:gd name="connsiteX3" fmla="*/ 95459 w 540866"/>
                <a:gd name="connsiteY3" fmla="*/ 522514 h 537586"/>
                <a:gd name="connsiteX4" fmla="*/ 165798 w 540866"/>
                <a:gd name="connsiteY4" fmla="*/ 537586 h 537586"/>
                <a:gd name="connsiteX5" fmla="*/ 540866 w 540866"/>
                <a:gd name="connsiteY5" fmla="*/ 102869 h 537586"/>
                <a:gd name="connsiteX6" fmla="*/ 443541 w 540866"/>
                <a:gd name="connsiteY6" fmla="*/ 233498 h 537586"/>
                <a:gd name="connsiteX7" fmla="*/ 447560 w 540866"/>
                <a:gd name="connsiteY7" fmla="*/ 243592 h 537586"/>
                <a:gd name="connsiteX0" fmla="*/ 70338 w 540866"/>
                <a:gd name="connsiteY0" fmla="*/ 0 h 537586"/>
                <a:gd name="connsiteX1" fmla="*/ 40193 w 540866"/>
                <a:gd name="connsiteY1" fmla="*/ 40193 h 537586"/>
                <a:gd name="connsiteX2" fmla="*/ 0 w 540866"/>
                <a:gd name="connsiteY2" fmla="*/ 432079 h 537586"/>
                <a:gd name="connsiteX3" fmla="*/ 95459 w 540866"/>
                <a:gd name="connsiteY3" fmla="*/ 522514 h 537586"/>
                <a:gd name="connsiteX4" fmla="*/ 165798 w 540866"/>
                <a:gd name="connsiteY4" fmla="*/ 537586 h 537586"/>
                <a:gd name="connsiteX5" fmla="*/ 540866 w 540866"/>
                <a:gd name="connsiteY5" fmla="*/ 102869 h 537586"/>
                <a:gd name="connsiteX6" fmla="*/ 443541 w 540866"/>
                <a:gd name="connsiteY6" fmla="*/ 233498 h 537586"/>
                <a:gd name="connsiteX0" fmla="*/ 70338 w 443542"/>
                <a:gd name="connsiteY0" fmla="*/ 0 h 537586"/>
                <a:gd name="connsiteX1" fmla="*/ 40193 w 443542"/>
                <a:gd name="connsiteY1" fmla="*/ 40193 h 537586"/>
                <a:gd name="connsiteX2" fmla="*/ 0 w 443542"/>
                <a:gd name="connsiteY2" fmla="*/ 432079 h 537586"/>
                <a:gd name="connsiteX3" fmla="*/ 95459 w 443542"/>
                <a:gd name="connsiteY3" fmla="*/ 522514 h 537586"/>
                <a:gd name="connsiteX4" fmla="*/ 165798 w 443542"/>
                <a:gd name="connsiteY4" fmla="*/ 537586 h 537586"/>
                <a:gd name="connsiteX5" fmla="*/ 443541 w 443542"/>
                <a:gd name="connsiteY5" fmla="*/ 233498 h 537586"/>
                <a:gd name="connsiteX0" fmla="*/ 70338 w 165797"/>
                <a:gd name="connsiteY0" fmla="*/ 0 h 537586"/>
                <a:gd name="connsiteX1" fmla="*/ 40193 w 165797"/>
                <a:gd name="connsiteY1" fmla="*/ 40193 h 537586"/>
                <a:gd name="connsiteX2" fmla="*/ 0 w 165797"/>
                <a:gd name="connsiteY2" fmla="*/ 432079 h 537586"/>
                <a:gd name="connsiteX3" fmla="*/ 95459 w 165797"/>
                <a:gd name="connsiteY3" fmla="*/ 522514 h 537586"/>
                <a:gd name="connsiteX4" fmla="*/ 165798 w 165797"/>
                <a:gd name="connsiteY4" fmla="*/ 537586 h 5375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5797" h="537586">
                  <a:moveTo>
                    <a:pt x="70338" y="0"/>
                  </a:moveTo>
                  <a:lnTo>
                    <a:pt x="40193" y="40193"/>
                  </a:lnTo>
                  <a:lnTo>
                    <a:pt x="0" y="432079"/>
                  </a:lnTo>
                  <a:lnTo>
                    <a:pt x="95459" y="522514"/>
                  </a:lnTo>
                  <a:lnTo>
                    <a:pt x="165798" y="537586"/>
                  </a:lnTo>
                </a:path>
              </a:pathLst>
            </a:custGeom>
            <a:noFill/>
            <a:ln w="12700">
              <a:solidFill>
                <a:schemeClr val="tx1"/>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cxnSp>
          <p:nvCxnSpPr>
            <p:cNvPr id="92" name="直線コネクタ 91"/>
            <p:cNvCxnSpPr/>
            <p:nvPr/>
          </p:nvCxnSpPr>
          <p:spPr>
            <a:xfrm rot="720000">
              <a:off x="2320995" y="5419810"/>
              <a:ext cx="0" cy="36000"/>
            </a:xfrm>
            <a:prstGeom prst="line">
              <a:avLst/>
            </a:prstGeom>
            <a:ln w="12700">
              <a:solidFill>
                <a:schemeClr val="tx1"/>
              </a:solidFill>
              <a:prstDash val="sysDot"/>
            </a:ln>
          </p:spPr>
          <p:style>
            <a:lnRef idx="1">
              <a:schemeClr val="accent1"/>
            </a:lnRef>
            <a:fillRef idx="0">
              <a:schemeClr val="accent1"/>
            </a:fillRef>
            <a:effectRef idx="0">
              <a:schemeClr val="accent1"/>
            </a:effectRef>
            <a:fontRef idx="minor">
              <a:schemeClr val="tx1"/>
            </a:fontRef>
          </p:style>
        </p:cxnSp>
      </p:grpSp>
      <p:sp>
        <p:nvSpPr>
          <p:cNvPr id="99" name="テキスト ボックス 98"/>
          <p:cNvSpPr txBox="1"/>
          <p:nvPr/>
        </p:nvSpPr>
        <p:spPr>
          <a:xfrm>
            <a:off x="5842472" y="2703294"/>
            <a:ext cx="2880320" cy="415498"/>
          </a:xfrm>
          <a:prstGeom prst="rect">
            <a:avLst/>
          </a:prstGeom>
          <a:noFill/>
        </p:spPr>
        <p:txBody>
          <a:bodyPr wrap="square" rtlCol="0">
            <a:spAutoFit/>
          </a:bodyPr>
          <a:lstStyle/>
          <a:p>
            <a:pPr marL="216000" marR="0" lvl="0" indent="-18000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＜天王寺公園各施設の管理運営＞</a:t>
            </a:r>
          </a:p>
          <a:p>
            <a:pPr marL="216000" marR="0" lvl="0" indent="-180000" algn="l" defTabSz="914400" rtl="0" eaLnBrk="1" fontAlgn="auto" latinLnBrk="0" hangingPunct="1">
              <a:lnSpc>
                <a:spcPct val="100000"/>
              </a:lnSpc>
              <a:spcBef>
                <a:spcPts val="0"/>
              </a:spcBef>
              <a:spcAft>
                <a:spcPts val="0"/>
              </a:spcAft>
              <a:buClrTx/>
              <a:buSzTx/>
              <a:buFontTx/>
              <a:buNone/>
              <a:tabLst/>
              <a:defRPr/>
            </a:pPr>
            <a:endParaRPr kumimoji="1" lang="en-US" altLang="ja-JP" sz="105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100" name="テキスト ボックス 99"/>
          <p:cNvSpPr txBox="1"/>
          <p:nvPr/>
        </p:nvSpPr>
        <p:spPr>
          <a:xfrm>
            <a:off x="1203382" y="2697294"/>
            <a:ext cx="2880320" cy="415498"/>
          </a:xfrm>
          <a:prstGeom prst="rect">
            <a:avLst/>
          </a:prstGeom>
          <a:noFill/>
        </p:spPr>
        <p:txBody>
          <a:bodyPr wrap="square" rtlCol="0">
            <a:spAutoFit/>
          </a:bodyPr>
          <a:lstStyle/>
          <a:p>
            <a:pPr marL="216000" marR="0" lvl="0" indent="-18000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＜天王寺公園及び周辺地域＞</a:t>
            </a:r>
          </a:p>
          <a:p>
            <a:pPr marL="216000" marR="0" lvl="0" indent="-180000" algn="l" defTabSz="914400" rtl="0" eaLnBrk="1" fontAlgn="auto" latinLnBrk="0" hangingPunct="1">
              <a:lnSpc>
                <a:spcPct val="100000"/>
              </a:lnSpc>
              <a:spcBef>
                <a:spcPts val="0"/>
              </a:spcBef>
              <a:spcAft>
                <a:spcPts val="0"/>
              </a:spcAft>
              <a:buClrTx/>
              <a:buSzTx/>
              <a:buFontTx/>
              <a:buNone/>
              <a:tabLst/>
              <a:defRPr/>
            </a:pPr>
            <a:endParaRPr kumimoji="1" lang="en-US" altLang="ja-JP" sz="105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80" name="左大かっこ 79"/>
          <p:cNvSpPr/>
          <p:nvPr/>
        </p:nvSpPr>
        <p:spPr>
          <a:xfrm>
            <a:off x="1620241" y="1163618"/>
            <a:ext cx="36000" cy="288000"/>
          </a:xfrm>
          <a:prstGeom prst="leftBracket">
            <a:avLst/>
          </a:prstGeom>
          <a:ln w="9525">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101" name="角丸四角形 100"/>
          <p:cNvSpPr/>
          <p:nvPr/>
        </p:nvSpPr>
        <p:spPr>
          <a:xfrm rot="16920000">
            <a:off x="3091028" y="5536747"/>
            <a:ext cx="1081291" cy="1479691"/>
          </a:xfrm>
          <a:custGeom>
            <a:avLst/>
            <a:gdLst>
              <a:gd name="connsiteX0" fmla="*/ 0 w 995825"/>
              <a:gd name="connsiteY0" fmla="*/ 109613 h 657665"/>
              <a:gd name="connsiteX1" fmla="*/ 109613 w 995825"/>
              <a:gd name="connsiteY1" fmla="*/ 0 h 657665"/>
              <a:gd name="connsiteX2" fmla="*/ 886212 w 995825"/>
              <a:gd name="connsiteY2" fmla="*/ 0 h 657665"/>
              <a:gd name="connsiteX3" fmla="*/ 995825 w 995825"/>
              <a:gd name="connsiteY3" fmla="*/ 109613 h 657665"/>
              <a:gd name="connsiteX4" fmla="*/ 995825 w 995825"/>
              <a:gd name="connsiteY4" fmla="*/ 548052 h 657665"/>
              <a:gd name="connsiteX5" fmla="*/ 886212 w 995825"/>
              <a:gd name="connsiteY5" fmla="*/ 657665 h 657665"/>
              <a:gd name="connsiteX6" fmla="*/ 109613 w 995825"/>
              <a:gd name="connsiteY6" fmla="*/ 657665 h 657665"/>
              <a:gd name="connsiteX7" fmla="*/ 0 w 995825"/>
              <a:gd name="connsiteY7" fmla="*/ 548052 h 657665"/>
              <a:gd name="connsiteX8" fmla="*/ 0 w 995825"/>
              <a:gd name="connsiteY8" fmla="*/ 109613 h 657665"/>
              <a:gd name="connsiteX0" fmla="*/ 0 w 995825"/>
              <a:gd name="connsiteY0" fmla="*/ 128607 h 676659"/>
              <a:gd name="connsiteX1" fmla="*/ 290594 w 995825"/>
              <a:gd name="connsiteY1" fmla="*/ 0 h 676659"/>
              <a:gd name="connsiteX2" fmla="*/ 886212 w 995825"/>
              <a:gd name="connsiteY2" fmla="*/ 18994 h 676659"/>
              <a:gd name="connsiteX3" fmla="*/ 995825 w 995825"/>
              <a:gd name="connsiteY3" fmla="*/ 128607 h 676659"/>
              <a:gd name="connsiteX4" fmla="*/ 995825 w 995825"/>
              <a:gd name="connsiteY4" fmla="*/ 567046 h 676659"/>
              <a:gd name="connsiteX5" fmla="*/ 886212 w 995825"/>
              <a:gd name="connsiteY5" fmla="*/ 676659 h 676659"/>
              <a:gd name="connsiteX6" fmla="*/ 109613 w 995825"/>
              <a:gd name="connsiteY6" fmla="*/ 676659 h 676659"/>
              <a:gd name="connsiteX7" fmla="*/ 0 w 995825"/>
              <a:gd name="connsiteY7" fmla="*/ 567046 h 676659"/>
              <a:gd name="connsiteX8" fmla="*/ 0 w 995825"/>
              <a:gd name="connsiteY8" fmla="*/ 128607 h 676659"/>
              <a:gd name="connsiteX0" fmla="*/ 0 w 995825"/>
              <a:gd name="connsiteY0" fmla="*/ 128607 h 676659"/>
              <a:gd name="connsiteX1" fmla="*/ 290594 w 995825"/>
              <a:gd name="connsiteY1" fmla="*/ 0 h 676659"/>
              <a:gd name="connsiteX2" fmla="*/ 886212 w 995825"/>
              <a:gd name="connsiteY2" fmla="*/ 18994 h 676659"/>
              <a:gd name="connsiteX3" fmla="*/ 995825 w 995825"/>
              <a:gd name="connsiteY3" fmla="*/ 128607 h 676659"/>
              <a:gd name="connsiteX4" fmla="*/ 995825 w 995825"/>
              <a:gd name="connsiteY4" fmla="*/ 567046 h 676659"/>
              <a:gd name="connsiteX5" fmla="*/ 886212 w 995825"/>
              <a:gd name="connsiteY5" fmla="*/ 676659 h 676659"/>
              <a:gd name="connsiteX6" fmla="*/ 410317 w 995825"/>
              <a:gd name="connsiteY6" fmla="*/ 671169 h 676659"/>
              <a:gd name="connsiteX7" fmla="*/ 0 w 995825"/>
              <a:gd name="connsiteY7" fmla="*/ 567046 h 676659"/>
              <a:gd name="connsiteX8" fmla="*/ 0 w 995825"/>
              <a:gd name="connsiteY8" fmla="*/ 128607 h 676659"/>
              <a:gd name="connsiteX0" fmla="*/ 0 w 995825"/>
              <a:gd name="connsiteY0" fmla="*/ 128607 h 676659"/>
              <a:gd name="connsiteX1" fmla="*/ 290594 w 995825"/>
              <a:gd name="connsiteY1" fmla="*/ 0 h 676659"/>
              <a:gd name="connsiteX2" fmla="*/ 886212 w 995825"/>
              <a:gd name="connsiteY2" fmla="*/ 18994 h 676659"/>
              <a:gd name="connsiteX3" fmla="*/ 995825 w 995825"/>
              <a:gd name="connsiteY3" fmla="*/ 128607 h 676659"/>
              <a:gd name="connsiteX4" fmla="*/ 995825 w 995825"/>
              <a:gd name="connsiteY4" fmla="*/ 567046 h 676659"/>
              <a:gd name="connsiteX5" fmla="*/ 886212 w 995825"/>
              <a:gd name="connsiteY5" fmla="*/ 676659 h 676659"/>
              <a:gd name="connsiteX6" fmla="*/ 410317 w 995825"/>
              <a:gd name="connsiteY6" fmla="*/ 671169 h 676659"/>
              <a:gd name="connsiteX7" fmla="*/ 0 w 995825"/>
              <a:gd name="connsiteY7" fmla="*/ 128607 h 676659"/>
              <a:gd name="connsiteX0" fmla="*/ 148444 w 733952"/>
              <a:gd name="connsiteY0" fmla="*/ 671169 h 676659"/>
              <a:gd name="connsiteX1" fmla="*/ 28721 w 733952"/>
              <a:gd name="connsiteY1" fmla="*/ 0 h 676659"/>
              <a:gd name="connsiteX2" fmla="*/ 624339 w 733952"/>
              <a:gd name="connsiteY2" fmla="*/ 18994 h 676659"/>
              <a:gd name="connsiteX3" fmla="*/ 733952 w 733952"/>
              <a:gd name="connsiteY3" fmla="*/ 128607 h 676659"/>
              <a:gd name="connsiteX4" fmla="*/ 733952 w 733952"/>
              <a:gd name="connsiteY4" fmla="*/ 567046 h 676659"/>
              <a:gd name="connsiteX5" fmla="*/ 624339 w 733952"/>
              <a:gd name="connsiteY5" fmla="*/ 676659 h 676659"/>
              <a:gd name="connsiteX6" fmla="*/ 148444 w 733952"/>
              <a:gd name="connsiteY6" fmla="*/ 671169 h 676659"/>
              <a:gd name="connsiteX0" fmla="*/ 986 w 706217"/>
              <a:gd name="connsiteY0" fmla="*/ 0 h 676659"/>
              <a:gd name="connsiteX1" fmla="*/ 596604 w 706217"/>
              <a:gd name="connsiteY1" fmla="*/ 18994 h 676659"/>
              <a:gd name="connsiteX2" fmla="*/ 706217 w 706217"/>
              <a:gd name="connsiteY2" fmla="*/ 128607 h 676659"/>
              <a:gd name="connsiteX3" fmla="*/ 706217 w 706217"/>
              <a:gd name="connsiteY3" fmla="*/ 567046 h 676659"/>
              <a:gd name="connsiteX4" fmla="*/ 596604 w 706217"/>
              <a:gd name="connsiteY4" fmla="*/ 676659 h 676659"/>
              <a:gd name="connsiteX5" fmla="*/ 120709 w 706217"/>
              <a:gd name="connsiteY5" fmla="*/ 671169 h 676659"/>
              <a:gd name="connsiteX6" fmla="*/ 92426 w 706217"/>
              <a:gd name="connsiteY6" fmla="*/ 91440 h 676659"/>
              <a:gd name="connsiteX0" fmla="*/ 0 w 705231"/>
              <a:gd name="connsiteY0" fmla="*/ 0 h 676659"/>
              <a:gd name="connsiteX1" fmla="*/ 595618 w 705231"/>
              <a:gd name="connsiteY1" fmla="*/ 18994 h 676659"/>
              <a:gd name="connsiteX2" fmla="*/ 705231 w 705231"/>
              <a:gd name="connsiteY2" fmla="*/ 128607 h 676659"/>
              <a:gd name="connsiteX3" fmla="*/ 705231 w 705231"/>
              <a:gd name="connsiteY3" fmla="*/ 567046 h 676659"/>
              <a:gd name="connsiteX4" fmla="*/ 595618 w 705231"/>
              <a:gd name="connsiteY4" fmla="*/ 676659 h 676659"/>
              <a:gd name="connsiteX5" fmla="*/ 119723 w 705231"/>
              <a:gd name="connsiteY5" fmla="*/ 671169 h 676659"/>
              <a:gd name="connsiteX0" fmla="*/ 0 w 781012"/>
              <a:gd name="connsiteY0" fmla="*/ 0 h 676659"/>
              <a:gd name="connsiteX1" fmla="*/ 595618 w 781012"/>
              <a:gd name="connsiteY1" fmla="*/ 18994 h 676659"/>
              <a:gd name="connsiteX2" fmla="*/ 781012 w 781012"/>
              <a:gd name="connsiteY2" fmla="*/ 121375 h 676659"/>
              <a:gd name="connsiteX3" fmla="*/ 705231 w 781012"/>
              <a:gd name="connsiteY3" fmla="*/ 567046 h 676659"/>
              <a:gd name="connsiteX4" fmla="*/ 595618 w 781012"/>
              <a:gd name="connsiteY4" fmla="*/ 676659 h 676659"/>
              <a:gd name="connsiteX5" fmla="*/ 119723 w 781012"/>
              <a:gd name="connsiteY5" fmla="*/ 671169 h 676659"/>
              <a:gd name="connsiteX0" fmla="*/ 0 w 781012"/>
              <a:gd name="connsiteY0" fmla="*/ 0 h 676659"/>
              <a:gd name="connsiteX1" fmla="*/ 654247 w 781012"/>
              <a:gd name="connsiteY1" fmla="*/ 18576 h 676659"/>
              <a:gd name="connsiteX2" fmla="*/ 781012 w 781012"/>
              <a:gd name="connsiteY2" fmla="*/ 121375 h 676659"/>
              <a:gd name="connsiteX3" fmla="*/ 705231 w 781012"/>
              <a:gd name="connsiteY3" fmla="*/ 567046 h 676659"/>
              <a:gd name="connsiteX4" fmla="*/ 595618 w 781012"/>
              <a:gd name="connsiteY4" fmla="*/ 676659 h 676659"/>
              <a:gd name="connsiteX5" fmla="*/ 119723 w 781012"/>
              <a:gd name="connsiteY5" fmla="*/ 671169 h 676659"/>
              <a:gd name="connsiteX0" fmla="*/ 0 w 781012"/>
              <a:gd name="connsiteY0" fmla="*/ 0 h 676659"/>
              <a:gd name="connsiteX1" fmla="*/ 654247 w 781012"/>
              <a:gd name="connsiteY1" fmla="*/ 18576 h 676659"/>
              <a:gd name="connsiteX2" fmla="*/ 781012 w 781012"/>
              <a:gd name="connsiteY2" fmla="*/ 121375 h 676659"/>
              <a:gd name="connsiteX3" fmla="*/ 705231 w 781012"/>
              <a:gd name="connsiteY3" fmla="*/ 567046 h 676659"/>
              <a:gd name="connsiteX4" fmla="*/ 595618 w 781012"/>
              <a:gd name="connsiteY4" fmla="*/ 676659 h 676659"/>
              <a:gd name="connsiteX5" fmla="*/ 238574 w 781012"/>
              <a:gd name="connsiteY5" fmla="*/ 674779 h 676659"/>
              <a:gd name="connsiteX0" fmla="*/ 0 w 781019"/>
              <a:gd name="connsiteY0" fmla="*/ 0 h 676659"/>
              <a:gd name="connsiteX1" fmla="*/ 722420 w 781019"/>
              <a:gd name="connsiteY1" fmla="*/ 19278 h 676659"/>
              <a:gd name="connsiteX2" fmla="*/ 781012 w 781019"/>
              <a:gd name="connsiteY2" fmla="*/ 121375 h 676659"/>
              <a:gd name="connsiteX3" fmla="*/ 705231 w 781019"/>
              <a:gd name="connsiteY3" fmla="*/ 567046 h 676659"/>
              <a:gd name="connsiteX4" fmla="*/ 595618 w 781019"/>
              <a:gd name="connsiteY4" fmla="*/ 676659 h 676659"/>
              <a:gd name="connsiteX5" fmla="*/ 238574 w 781019"/>
              <a:gd name="connsiteY5" fmla="*/ 674779 h 676659"/>
              <a:gd name="connsiteX0" fmla="*/ 0 w 870243"/>
              <a:gd name="connsiteY0" fmla="*/ 0 h 676659"/>
              <a:gd name="connsiteX1" fmla="*/ 722420 w 870243"/>
              <a:gd name="connsiteY1" fmla="*/ 19278 h 676659"/>
              <a:gd name="connsiteX2" fmla="*/ 870243 w 870243"/>
              <a:gd name="connsiteY2" fmla="*/ 122521 h 676659"/>
              <a:gd name="connsiteX3" fmla="*/ 705231 w 870243"/>
              <a:gd name="connsiteY3" fmla="*/ 567046 h 676659"/>
              <a:gd name="connsiteX4" fmla="*/ 595618 w 870243"/>
              <a:gd name="connsiteY4" fmla="*/ 676659 h 676659"/>
              <a:gd name="connsiteX5" fmla="*/ 238574 w 870243"/>
              <a:gd name="connsiteY5" fmla="*/ 674779 h 676659"/>
              <a:gd name="connsiteX0" fmla="*/ 0 w 870243"/>
              <a:gd name="connsiteY0" fmla="*/ 0 h 676659"/>
              <a:gd name="connsiteX1" fmla="*/ 722420 w 870243"/>
              <a:gd name="connsiteY1" fmla="*/ 19278 h 676659"/>
              <a:gd name="connsiteX2" fmla="*/ 870243 w 870243"/>
              <a:gd name="connsiteY2" fmla="*/ 122521 h 676659"/>
              <a:gd name="connsiteX3" fmla="*/ 797808 w 870243"/>
              <a:gd name="connsiteY3" fmla="*/ 584820 h 676659"/>
              <a:gd name="connsiteX4" fmla="*/ 595618 w 870243"/>
              <a:gd name="connsiteY4" fmla="*/ 676659 h 676659"/>
              <a:gd name="connsiteX5" fmla="*/ 238574 w 870243"/>
              <a:gd name="connsiteY5" fmla="*/ 674779 h 676659"/>
              <a:gd name="connsiteX0" fmla="*/ 0 w 870243"/>
              <a:gd name="connsiteY0" fmla="*/ 0 h 694676"/>
              <a:gd name="connsiteX1" fmla="*/ 722420 w 870243"/>
              <a:gd name="connsiteY1" fmla="*/ 19278 h 694676"/>
              <a:gd name="connsiteX2" fmla="*/ 870243 w 870243"/>
              <a:gd name="connsiteY2" fmla="*/ 122521 h 694676"/>
              <a:gd name="connsiteX3" fmla="*/ 797808 w 870243"/>
              <a:gd name="connsiteY3" fmla="*/ 584820 h 694676"/>
              <a:gd name="connsiteX4" fmla="*/ 612523 w 870243"/>
              <a:gd name="connsiteY4" fmla="*/ 694676 h 694676"/>
              <a:gd name="connsiteX5" fmla="*/ 238574 w 870243"/>
              <a:gd name="connsiteY5" fmla="*/ 674779 h 694676"/>
              <a:gd name="connsiteX0" fmla="*/ 0 w 870243"/>
              <a:gd name="connsiteY0" fmla="*/ 0 h 694676"/>
              <a:gd name="connsiteX1" fmla="*/ 722420 w 870243"/>
              <a:gd name="connsiteY1" fmla="*/ 19278 h 694676"/>
              <a:gd name="connsiteX2" fmla="*/ 870243 w 870243"/>
              <a:gd name="connsiteY2" fmla="*/ 122521 h 694676"/>
              <a:gd name="connsiteX3" fmla="*/ 797808 w 870243"/>
              <a:gd name="connsiteY3" fmla="*/ 584820 h 694676"/>
              <a:gd name="connsiteX4" fmla="*/ 612523 w 870243"/>
              <a:gd name="connsiteY4" fmla="*/ 694676 h 694676"/>
              <a:gd name="connsiteX5" fmla="*/ 235325 w 870243"/>
              <a:gd name="connsiteY5" fmla="*/ 687588 h 694676"/>
              <a:gd name="connsiteX0" fmla="*/ 0 w 870243"/>
              <a:gd name="connsiteY0" fmla="*/ 0 h 706539"/>
              <a:gd name="connsiteX1" fmla="*/ 722420 w 870243"/>
              <a:gd name="connsiteY1" fmla="*/ 19278 h 706539"/>
              <a:gd name="connsiteX2" fmla="*/ 870243 w 870243"/>
              <a:gd name="connsiteY2" fmla="*/ 122521 h 706539"/>
              <a:gd name="connsiteX3" fmla="*/ 797808 w 870243"/>
              <a:gd name="connsiteY3" fmla="*/ 584820 h 706539"/>
              <a:gd name="connsiteX4" fmla="*/ 616773 w 870243"/>
              <a:gd name="connsiteY4" fmla="*/ 706539 h 706539"/>
              <a:gd name="connsiteX5" fmla="*/ 235325 w 870243"/>
              <a:gd name="connsiteY5" fmla="*/ 687588 h 706539"/>
              <a:gd name="connsiteX0" fmla="*/ 0 w 870243"/>
              <a:gd name="connsiteY0" fmla="*/ 0 h 706539"/>
              <a:gd name="connsiteX1" fmla="*/ 722420 w 870243"/>
              <a:gd name="connsiteY1" fmla="*/ 19278 h 706539"/>
              <a:gd name="connsiteX2" fmla="*/ 870243 w 870243"/>
              <a:gd name="connsiteY2" fmla="*/ 122521 h 706539"/>
              <a:gd name="connsiteX3" fmla="*/ 797808 w 870243"/>
              <a:gd name="connsiteY3" fmla="*/ 584820 h 706539"/>
              <a:gd name="connsiteX4" fmla="*/ 616773 w 870243"/>
              <a:gd name="connsiteY4" fmla="*/ 706539 h 706539"/>
              <a:gd name="connsiteX5" fmla="*/ 232451 w 870243"/>
              <a:gd name="connsiteY5" fmla="*/ 694150 h 706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0243" h="706539">
                <a:moveTo>
                  <a:pt x="0" y="0"/>
                </a:moveTo>
                <a:cubicBezTo>
                  <a:pt x="258866" y="0"/>
                  <a:pt x="463554" y="19278"/>
                  <a:pt x="722420" y="19278"/>
                </a:cubicBezTo>
                <a:cubicBezTo>
                  <a:pt x="782958" y="19278"/>
                  <a:pt x="870243" y="61983"/>
                  <a:pt x="870243" y="122521"/>
                </a:cubicBezTo>
                <a:lnTo>
                  <a:pt x="797808" y="584820"/>
                </a:lnTo>
                <a:cubicBezTo>
                  <a:pt x="797808" y="645358"/>
                  <a:pt x="677311" y="706539"/>
                  <a:pt x="616773" y="706539"/>
                </a:cubicBezTo>
                <a:lnTo>
                  <a:pt x="232451" y="694150"/>
                </a:lnTo>
              </a:path>
            </a:pathLst>
          </a:custGeom>
          <a:solidFill>
            <a:schemeClr val="bg1">
              <a:lumMod val="50000"/>
              <a:alpha val="30196"/>
            </a:schemeClr>
          </a:solidFill>
          <a:ln w="38100">
            <a:solidFill>
              <a:schemeClr val="bg1">
                <a:lumMod val="50000"/>
              </a:schemeClr>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102" name="テキスト ボックス 101"/>
          <p:cNvSpPr txBox="1"/>
          <p:nvPr/>
        </p:nvSpPr>
        <p:spPr>
          <a:xfrm>
            <a:off x="3215680" y="5950904"/>
            <a:ext cx="957707" cy="2308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再開発エリア</a:t>
            </a:r>
            <a:endPar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06" name="フリーフォーム 105"/>
          <p:cNvSpPr>
            <a:spLocks noChangeAspect="1"/>
          </p:cNvSpPr>
          <p:nvPr/>
        </p:nvSpPr>
        <p:spPr>
          <a:xfrm>
            <a:off x="3646590" y="6236835"/>
            <a:ext cx="627530" cy="432300"/>
          </a:xfrm>
          <a:custGeom>
            <a:avLst/>
            <a:gdLst>
              <a:gd name="connsiteX0" fmla="*/ 52388 w 509588"/>
              <a:gd name="connsiteY0" fmla="*/ 690563 h 795338"/>
              <a:gd name="connsiteX1" fmla="*/ 161925 w 509588"/>
              <a:gd name="connsiteY1" fmla="*/ 223838 h 795338"/>
              <a:gd name="connsiteX2" fmla="*/ 0 w 509588"/>
              <a:gd name="connsiteY2" fmla="*/ 180975 h 795338"/>
              <a:gd name="connsiteX3" fmla="*/ 28575 w 509588"/>
              <a:gd name="connsiteY3" fmla="*/ 14288 h 795338"/>
              <a:gd name="connsiteX4" fmla="*/ 247650 w 509588"/>
              <a:gd name="connsiteY4" fmla="*/ 0 h 795338"/>
              <a:gd name="connsiteX5" fmla="*/ 509588 w 509588"/>
              <a:gd name="connsiteY5" fmla="*/ 61913 h 795338"/>
              <a:gd name="connsiteX6" fmla="*/ 338138 w 509588"/>
              <a:gd name="connsiteY6" fmla="*/ 795338 h 795338"/>
              <a:gd name="connsiteX7" fmla="*/ 52388 w 509588"/>
              <a:gd name="connsiteY7" fmla="*/ 690563 h 795338"/>
              <a:gd name="connsiteX0" fmla="*/ 91236 w 548436"/>
              <a:gd name="connsiteY0" fmla="*/ 690563 h 795338"/>
              <a:gd name="connsiteX1" fmla="*/ 200773 w 548436"/>
              <a:gd name="connsiteY1" fmla="*/ 223838 h 795338"/>
              <a:gd name="connsiteX2" fmla="*/ 0 w 548436"/>
              <a:gd name="connsiteY2" fmla="*/ 180975 h 795338"/>
              <a:gd name="connsiteX3" fmla="*/ 67423 w 548436"/>
              <a:gd name="connsiteY3" fmla="*/ 14288 h 795338"/>
              <a:gd name="connsiteX4" fmla="*/ 286498 w 548436"/>
              <a:gd name="connsiteY4" fmla="*/ 0 h 795338"/>
              <a:gd name="connsiteX5" fmla="*/ 548436 w 548436"/>
              <a:gd name="connsiteY5" fmla="*/ 61913 h 795338"/>
              <a:gd name="connsiteX6" fmla="*/ 376986 w 548436"/>
              <a:gd name="connsiteY6" fmla="*/ 795338 h 795338"/>
              <a:gd name="connsiteX7" fmla="*/ 91236 w 548436"/>
              <a:gd name="connsiteY7" fmla="*/ 690563 h 795338"/>
              <a:gd name="connsiteX0" fmla="*/ 91236 w 548436"/>
              <a:gd name="connsiteY0" fmla="*/ 690563 h 795338"/>
              <a:gd name="connsiteX1" fmla="*/ 200773 w 548436"/>
              <a:gd name="connsiteY1" fmla="*/ 223838 h 795338"/>
              <a:gd name="connsiteX2" fmla="*/ 0 w 548436"/>
              <a:gd name="connsiteY2" fmla="*/ 180975 h 795338"/>
              <a:gd name="connsiteX3" fmla="*/ 50774 w 548436"/>
              <a:gd name="connsiteY3" fmla="*/ 37670 h 795338"/>
              <a:gd name="connsiteX4" fmla="*/ 286498 w 548436"/>
              <a:gd name="connsiteY4" fmla="*/ 0 h 795338"/>
              <a:gd name="connsiteX5" fmla="*/ 548436 w 548436"/>
              <a:gd name="connsiteY5" fmla="*/ 61913 h 795338"/>
              <a:gd name="connsiteX6" fmla="*/ 376986 w 548436"/>
              <a:gd name="connsiteY6" fmla="*/ 795338 h 795338"/>
              <a:gd name="connsiteX7" fmla="*/ 91236 w 548436"/>
              <a:gd name="connsiteY7" fmla="*/ 690563 h 795338"/>
              <a:gd name="connsiteX0" fmla="*/ 91236 w 548436"/>
              <a:gd name="connsiteY0" fmla="*/ 690563 h 690563"/>
              <a:gd name="connsiteX1" fmla="*/ 200773 w 548436"/>
              <a:gd name="connsiteY1" fmla="*/ 223838 h 690563"/>
              <a:gd name="connsiteX2" fmla="*/ 0 w 548436"/>
              <a:gd name="connsiteY2" fmla="*/ 180975 h 690563"/>
              <a:gd name="connsiteX3" fmla="*/ 50774 w 548436"/>
              <a:gd name="connsiteY3" fmla="*/ 37670 h 690563"/>
              <a:gd name="connsiteX4" fmla="*/ 286498 w 548436"/>
              <a:gd name="connsiteY4" fmla="*/ 0 h 690563"/>
              <a:gd name="connsiteX5" fmla="*/ 548436 w 548436"/>
              <a:gd name="connsiteY5" fmla="*/ 61913 h 690563"/>
              <a:gd name="connsiteX6" fmla="*/ 471330 w 548436"/>
              <a:gd name="connsiteY6" fmla="*/ 318356 h 690563"/>
              <a:gd name="connsiteX7" fmla="*/ 91236 w 548436"/>
              <a:gd name="connsiteY7" fmla="*/ 690563 h 690563"/>
              <a:gd name="connsiteX0" fmla="*/ 163382 w 548436"/>
              <a:gd name="connsiteY0" fmla="*/ 330489 h 330489"/>
              <a:gd name="connsiteX1" fmla="*/ 200773 w 548436"/>
              <a:gd name="connsiteY1" fmla="*/ 223838 h 330489"/>
              <a:gd name="connsiteX2" fmla="*/ 0 w 548436"/>
              <a:gd name="connsiteY2" fmla="*/ 180975 h 330489"/>
              <a:gd name="connsiteX3" fmla="*/ 50774 w 548436"/>
              <a:gd name="connsiteY3" fmla="*/ 37670 h 330489"/>
              <a:gd name="connsiteX4" fmla="*/ 286498 w 548436"/>
              <a:gd name="connsiteY4" fmla="*/ 0 h 330489"/>
              <a:gd name="connsiteX5" fmla="*/ 548436 w 548436"/>
              <a:gd name="connsiteY5" fmla="*/ 61913 h 330489"/>
              <a:gd name="connsiteX6" fmla="*/ 471330 w 548436"/>
              <a:gd name="connsiteY6" fmla="*/ 318356 h 330489"/>
              <a:gd name="connsiteX7" fmla="*/ 163382 w 548436"/>
              <a:gd name="connsiteY7" fmla="*/ 330489 h 330489"/>
              <a:gd name="connsiteX0" fmla="*/ 174482 w 548436"/>
              <a:gd name="connsiteY0" fmla="*/ 316460 h 318356"/>
              <a:gd name="connsiteX1" fmla="*/ 200773 w 548436"/>
              <a:gd name="connsiteY1" fmla="*/ 223838 h 318356"/>
              <a:gd name="connsiteX2" fmla="*/ 0 w 548436"/>
              <a:gd name="connsiteY2" fmla="*/ 180975 h 318356"/>
              <a:gd name="connsiteX3" fmla="*/ 50774 w 548436"/>
              <a:gd name="connsiteY3" fmla="*/ 37670 h 318356"/>
              <a:gd name="connsiteX4" fmla="*/ 286498 w 548436"/>
              <a:gd name="connsiteY4" fmla="*/ 0 h 318356"/>
              <a:gd name="connsiteX5" fmla="*/ 548436 w 548436"/>
              <a:gd name="connsiteY5" fmla="*/ 61913 h 318356"/>
              <a:gd name="connsiteX6" fmla="*/ 471330 w 548436"/>
              <a:gd name="connsiteY6" fmla="*/ 318356 h 318356"/>
              <a:gd name="connsiteX7" fmla="*/ 174482 w 548436"/>
              <a:gd name="connsiteY7" fmla="*/ 316460 h 318356"/>
              <a:gd name="connsiteX0" fmla="*/ 174482 w 548436"/>
              <a:gd name="connsiteY0" fmla="*/ 307107 h 318356"/>
              <a:gd name="connsiteX1" fmla="*/ 200773 w 548436"/>
              <a:gd name="connsiteY1" fmla="*/ 223838 h 318356"/>
              <a:gd name="connsiteX2" fmla="*/ 0 w 548436"/>
              <a:gd name="connsiteY2" fmla="*/ 180975 h 318356"/>
              <a:gd name="connsiteX3" fmla="*/ 50774 w 548436"/>
              <a:gd name="connsiteY3" fmla="*/ 37670 h 318356"/>
              <a:gd name="connsiteX4" fmla="*/ 286498 w 548436"/>
              <a:gd name="connsiteY4" fmla="*/ 0 h 318356"/>
              <a:gd name="connsiteX5" fmla="*/ 548436 w 548436"/>
              <a:gd name="connsiteY5" fmla="*/ 61913 h 318356"/>
              <a:gd name="connsiteX6" fmla="*/ 471330 w 548436"/>
              <a:gd name="connsiteY6" fmla="*/ 318356 h 318356"/>
              <a:gd name="connsiteX7" fmla="*/ 174482 w 548436"/>
              <a:gd name="connsiteY7" fmla="*/ 307107 h 3183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48436" h="318356">
                <a:moveTo>
                  <a:pt x="174482" y="307107"/>
                </a:moveTo>
                <a:lnTo>
                  <a:pt x="200773" y="223838"/>
                </a:lnTo>
                <a:lnTo>
                  <a:pt x="0" y="180975"/>
                </a:lnTo>
                <a:lnTo>
                  <a:pt x="50774" y="37670"/>
                </a:lnTo>
                <a:lnTo>
                  <a:pt x="286498" y="0"/>
                </a:lnTo>
                <a:lnTo>
                  <a:pt x="548436" y="61913"/>
                </a:lnTo>
                <a:lnTo>
                  <a:pt x="471330" y="318356"/>
                </a:lnTo>
                <a:lnTo>
                  <a:pt x="174482" y="307107"/>
                </a:lnTo>
                <a:close/>
              </a:path>
            </a:pathLst>
          </a:custGeom>
          <a:solidFill>
            <a:schemeClr val="bg1">
              <a:lumMod val="50000"/>
            </a:schemeClr>
          </a:solidFill>
          <a:ln w="38100">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108" name="テキスト ボックス 107"/>
          <p:cNvSpPr txBox="1"/>
          <p:nvPr/>
        </p:nvSpPr>
        <p:spPr>
          <a:xfrm>
            <a:off x="3558579" y="6272519"/>
            <a:ext cx="957707"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あべの</a:t>
            </a:r>
            <a:endParaRPr kumimoji="1" lang="en-US" altLang="ja-JP"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キューズタウン</a:t>
            </a:r>
            <a:endPar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83" name="テキスト ボックス 82"/>
          <p:cNvSpPr txBox="1"/>
          <p:nvPr/>
        </p:nvSpPr>
        <p:spPr>
          <a:xfrm>
            <a:off x="2553222" y="4784204"/>
            <a:ext cx="1152129" cy="438582"/>
          </a:xfrm>
          <a:prstGeom prst="rect">
            <a:avLst/>
          </a:prstGeom>
          <a:noFill/>
        </p:spPr>
        <p:txBody>
          <a:bodyPr wrap="square" rtlCol="0">
            <a:spAutoFit/>
          </a:bodyPr>
          <a:lstStyle/>
          <a:p>
            <a:pPr marL="0" marR="0" lvl="0" indent="0" algn="l" defTabSz="914400" rtl="0" eaLnBrk="1" fontAlgn="auto" latinLnBrk="0" hangingPunct="1">
              <a:lnSpc>
                <a:spcPts val="900"/>
              </a:lnSpc>
              <a:spcBef>
                <a:spcPts val="0"/>
              </a:spcBef>
              <a:spcAft>
                <a:spcPts val="0"/>
              </a:spcAft>
              <a:buClrTx/>
              <a:buSzTx/>
              <a:buFontTx/>
              <a:buNone/>
              <a:tabLst/>
              <a:defRPr/>
            </a:pPr>
            <a:r>
              <a:rPr kumimoji="1" lang="ja-JP" altLang="en-US" sz="900" b="0" i="0" u="none" strike="noStrike" kern="1200" cap="none" spc="0" normalizeH="0" baseline="0" noProof="0" dirty="0" smtClean="0">
                <a:ln>
                  <a:noFill/>
                </a:ln>
                <a:solidFill>
                  <a:prstClr val="black"/>
                </a:solidFill>
                <a:effectLst/>
                <a:uLnTx/>
                <a:uFillTx/>
                <a:latin typeface="HGP創英角ｺﾞｼｯｸUB" pitchFamily="50" charset="-128"/>
                <a:ea typeface="HGP創英角ｺﾞｼｯｸUB" pitchFamily="50" charset="-128"/>
                <a:cs typeface="+mn-cs"/>
              </a:rPr>
              <a:t>③</a:t>
            </a:r>
            <a:r>
              <a:rPr kumimoji="1" lang="ja-JP" altLang="en-US" sz="900" b="0" i="0" u="none" strike="noStrike" kern="1200" cap="none" spc="0" normalizeH="0" baseline="0" noProof="0" dirty="0" err="1" smtClean="0">
                <a:ln>
                  <a:noFill/>
                </a:ln>
                <a:solidFill>
                  <a:prstClr val="black"/>
                </a:solidFill>
                <a:effectLst/>
                <a:uLnTx/>
                <a:uFillTx/>
                <a:latin typeface="HGP創英角ｺﾞｼｯｸUB" pitchFamily="50" charset="-128"/>
                <a:ea typeface="HGP創英角ｺﾞｼｯｸUB" pitchFamily="50" charset="-128"/>
                <a:cs typeface="+mn-cs"/>
              </a:rPr>
              <a:t>ー</a:t>
            </a:r>
            <a:r>
              <a:rPr kumimoji="1" lang="ja-JP" altLang="en-US" sz="900" b="0" i="0" u="none" strike="noStrike" kern="1200" cap="none" spc="0" normalizeH="0" baseline="0" noProof="0" dirty="0" smtClean="0">
                <a:ln>
                  <a:noFill/>
                </a:ln>
                <a:solidFill>
                  <a:prstClr val="black"/>
                </a:solidFill>
                <a:effectLst/>
                <a:uLnTx/>
                <a:uFillTx/>
                <a:latin typeface="HGP創英角ｺﾞｼｯｸUB" pitchFamily="50" charset="-128"/>
                <a:ea typeface="HGP創英角ｺﾞｼｯｸUB" pitchFamily="50" charset="-128"/>
                <a:cs typeface="+mn-cs"/>
              </a:rPr>
              <a:t>５</a:t>
            </a:r>
            <a:endParaRPr kumimoji="1" lang="en-US" altLang="ja-JP" sz="900" b="0" i="0" u="none" strike="noStrike" kern="1200" cap="none" spc="0" normalizeH="0" baseline="0" noProof="0" dirty="0" smtClean="0">
              <a:ln>
                <a:noFill/>
              </a:ln>
              <a:solidFill>
                <a:prstClr val="black"/>
              </a:solidFill>
              <a:effectLst/>
              <a:uLnTx/>
              <a:uFillTx/>
              <a:latin typeface="HGP創英角ｺﾞｼｯｸUB" pitchFamily="50" charset="-128"/>
              <a:ea typeface="HGP創英角ｺﾞｼｯｸUB" pitchFamily="50" charset="-128"/>
              <a:cs typeface="+mn-cs"/>
            </a:endParaRPr>
          </a:p>
          <a:p>
            <a:pPr marL="0" marR="0" lvl="0" indent="0" algn="l" defTabSz="914400" rtl="0" eaLnBrk="1" fontAlgn="auto" latinLnBrk="0" hangingPunct="1">
              <a:lnSpc>
                <a:spcPts val="900"/>
              </a:lnSpc>
              <a:spcBef>
                <a:spcPts val="0"/>
              </a:spcBef>
              <a:spcAft>
                <a:spcPts val="0"/>
              </a:spcAft>
              <a:buClrTx/>
              <a:buSzTx/>
              <a:buFontTx/>
              <a:buNone/>
              <a:tabLst/>
              <a:defRPr/>
            </a:pPr>
            <a:r>
              <a:rPr kumimoji="1" lang="ja-JP" altLang="en-US" sz="900" b="0" i="0" u="none" strike="noStrike" kern="1200" cap="none" spc="0" normalizeH="0" baseline="0" noProof="0" dirty="0" err="1" smtClean="0">
                <a:ln>
                  <a:noFill/>
                </a:ln>
                <a:solidFill>
                  <a:prstClr val="black"/>
                </a:solidFill>
                <a:effectLst/>
                <a:uLnTx/>
                <a:uFillTx/>
                <a:latin typeface="HGP創英角ｺﾞｼｯｸUB" pitchFamily="50" charset="-128"/>
                <a:ea typeface="HGP創英角ｺﾞｼｯｸUB" pitchFamily="50" charset="-128"/>
                <a:cs typeface="+mn-cs"/>
              </a:rPr>
              <a:t>てんしば</a:t>
            </a:r>
            <a:endParaRPr kumimoji="1" lang="en-US" altLang="ja-JP" sz="900" b="0" i="0" u="none" strike="noStrike" kern="1200" cap="none" spc="0" normalizeH="0" baseline="0" noProof="0" dirty="0" smtClean="0">
              <a:ln>
                <a:noFill/>
              </a:ln>
              <a:solidFill>
                <a:prstClr val="black"/>
              </a:solidFill>
              <a:effectLst/>
              <a:uLnTx/>
              <a:uFillTx/>
              <a:latin typeface="HGP創英角ｺﾞｼｯｸUB" pitchFamily="50" charset="-128"/>
              <a:ea typeface="HGP創英角ｺﾞｼｯｸUB" pitchFamily="50" charset="-128"/>
              <a:cs typeface="+mn-cs"/>
            </a:endParaRPr>
          </a:p>
          <a:p>
            <a:pPr marL="0" marR="0" lvl="0" indent="0" algn="l" defTabSz="914400" rtl="0" eaLnBrk="1" fontAlgn="auto" latinLnBrk="0" hangingPunct="1">
              <a:lnSpc>
                <a:spcPts val="900"/>
              </a:lnSpc>
              <a:spcBef>
                <a:spcPts val="0"/>
              </a:spcBef>
              <a:spcAft>
                <a:spcPts val="0"/>
              </a:spcAft>
              <a:buClrTx/>
              <a:buSzTx/>
              <a:buFontTx/>
              <a:buNone/>
              <a:tabLst/>
              <a:defRPr/>
            </a:pPr>
            <a:r>
              <a:rPr kumimoji="1" lang="ja-JP" altLang="en-US" sz="900" b="0" i="0" u="none" strike="noStrike" kern="1200" cap="none" spc="0" normalizeH="0" baseline="0" noProof="0" dirty="0" smtClean="0">
                <a:ln>
                  <a:noFill/>
                </a:ln>
                <a:solidFill>
                  <a:prstClr val="black"/>
                </a:solidFill>
                <a:effectLst/>
                <a:uLnTx/>
                <a:uFillTx/>
                <a:latin typeface="HGP創英角ｺﾞｼｯｸUB" pitchFamily="50" charset="-128"/>
                <a:ea typeface="HGP創英角ｺﾞｼｯｸUB" pitchFamily="50" charset="-128"/>
                <a:cs typeface="+mn-cs"/>
              </a:rPr>
              <a:t>ゲートエリア</a:t>
            </a:r>
            <a:endParaRPr kumimoji="1" lang="ja-JP" altLang="en-US" sz="900" b="0" i="0" u="none" strike="noStrike" kern="1200" cap="none" spc="0" normalizeH="0" baseline="0" noProof="0" dirty="0">
              <a:ln>
                <a:noFill/>
              </a:ln>
              <a:solidFill>
                <a:prstClr val="black"/>
              </a:solidFill>
              <a:effectLst/>
              <a:uLnTx/>
              <a:uFillTx/>
              <a:latin typeface="HGP創英角ｺﾞｼｯｸUB" pitchFamily="50" charset="-128"/>
              <a:ea typeface="HGP創英角ｺﾞｼｯｸUB" pitchFamily="50" charset="-128"/>
              <a:cs typeface="+mn-cs"/>
            </a:endParaRPr>
          </a:p>
        </p:txBody>
      </p:sp>
      <p:sp>
        <p:nvSpPr>
          <p:cNvPr id="93" name="スライド番号プレースホルダー 3"/>
          <p:cNvSpPr>
            <a:spLocks noGrp="1"/>
          </p:cNvSpPr>
          <p:nvPr>
            <p:ph type="sldNum" sz="quarter" idx="12"/>
          </p:nvPr>
        </p:nvSpPr>
        <p:spPr>
          <a:xfrm>
            <a:off x="10134600" y="6476387"/>
            <a:ext cx="2057400" cy="365125"/>
          </a:xfrm>
        </p:spPr>
        <p:txBody>
          <a:bodyPr/>
          <a:lstStyle/>
          <a:p>
            <a:fld id="{138CA411-231B-42B9-AF63-97A64194AA60}" type="slidenum">
              <a:rPr lang="ja-JP" altLang="en-US" sz="1400" b="1" smtClean="0">
                <a:solidFill>
                  <a:schemeClr val="tx1"/>
                </a:solidFill>
                <a:latin typeface="ＭＳ Ｐゴシック" panose="020B0600070205080204" pitchFamily="50" charset="-128"/>
                <a:ea typeface="ＭＳ Ｐゴシック" panose="020B0600070205080204" pitchFamily="50" charset="-128"/>
              </a:rPr>
              <a:pPr/>
              <a:t>73</a:t>
            </a:fld>
            <a:endParaRPr lang="ja-JP" altLang="en-US" sz="1400" b="1" dirty="0">
              <a:solidFill>
                <a:schemeClr val="tx1"/>
              </a:solidFill>
              <a:latin typeface="ＭＳ Ｐゴシック" panose="020B0600070205080204" pitchFamily="50" charset="-128"/>
              <a:ea typeface="ＭＳ Ｐゴシック" panose="020B0600070205080204" pitchFamily="50" charset="-128"/>
            </a:endParaRPr>
          </a:p>
        </p:txBody>
      </p:sp>
    </p:spTree>
    <p:extLst>
      <p:ext uri="{BB962C8B-B14F-4D97-AF65-F5344CB8AC3E}">
        <p14:creationId xmlns:p14="http://schemas.microsoft.com/office/powerpoint/2010/main" val="275213437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2"/>
          <p:cNvSpPr txBox="1">
            <a:spLocks noChangeArrowheads="1"/>
          </p:cNvSpPr>
          <p:nvPr/>
        </p:nvSpPr>
        <p:spPr bwMode="auto">
          <a:xfrm>
            <a:off x="1143000" y="29"/>
            <a:ext cx="9906000" cy="408111"/>
          </a:xfrm>
          <a:prstGeom prst="rect">
            <a:avLst/>
          </a:prstGeom>
          <a:gradFill rotWithShape="1">
            <a:gsLst>
              <a:gs pos="0">
                <a:srgbClr val="000066"/>
              </a:gs>
              <a:gs pos="50000">
                <a:srgbClr val="0000FF"/>
              </a:gs>
              <a:gs pos="100000">
                <a:srgbClr val="000066"/>
              </a:gs>
            </a:gsLst>
            <a:lin ang="5400000" scaled="1"/>
          </a:gradFill>
          <a:ln w="9525">
            <a:noFill/>
            <a:miter lim="800000"/>
            <a:headEnd/>
            <a:tailEnd/>
          </a:ln>
        </p:spPr>
        <p:txBody>
          <a:bodyPr vert="horz" wrap="square" lIns="91428" tIns="45714" rIns="91428" bIns="45714" numCol="1" anchor="ctr"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rPr>
              <a:t>８</a:t>
            </a:r>
            <a:r>
              <a:rPr kumimoji="1" lang="ja-JP" altLang="en-US" sz="2000" b="1" i="0" u="none" strike="noStrike" kern="1200" cap="none" spc="0" normalizeH="0" baseline="0" noProof="0" dirty="0" smtClean="0">
                <a:ln>
                  <a:noFill/>
                </a:ln>
                <a:solidFill>
                  <a:prstClr val="white"/>
                </a:solidFill>
                <a:effectLst/>
                <a:uLnTx/>
                <a:uFillTx/>
                <a:latin typeface="ＭＳ ゴシック" pitchFamily="49" charset="-128"/>
                <a:ea typeface="ＭＳ ゴシック" pitchFamily="49" charset="-128"/>
                <a:cs typeface="+mn-cs"/>
              </a:rPr>
              <a:t>．</a:t>
            </a:r>
            <a:r>
              <a:rPr kumimoji="1" lang="ja-JP" altLang="en-US" sz="20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rPr>
              <a:t>天王寺公園</a:t>
            </a:r>
            <a:endParaRPr kumimoji="1" lang="en-US" altLang="ja-JP" sz="20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endParaRPr>
          </a:p>
        </p:txBody>
      </p:sp>
      <p:sp>
        <p:nvSpPr>
          <p:cNvPr id="15" name="テキスト ボックス 14"/>
          <p:cNvSpPr txBox="1"/>
          <p:nvPr/>
        </p:nvSpPr>
        <p:spPr>
          <a:xfrm>
            <a:off x="1188170" y="717962"/>
            <a:ext cx="2819599" cy="5663366"/>
          </a:xfrm>
          <a:prstGeom prst="rect">
            <a:avLst/>
          </a:prstGeom>
          <a:noFill/>
          <a:ln w="12700">
            <a:solidFill>
              <a:schemeClr val="tx1"/>
            </a:solidFill>
          </a:ln>
          <a:effectLst/>
        </p:spPr>
        <p:txBody>
          <a:bodyPr wrap="square" rtlCol="0">
            <a:noAutofit/>
          </a:bodyPr>
          <a:lstStyle/>
          <a:p>
            <a:pPr marL="82800" marR="0" lvl="0" indent="-8280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上町台地固有の「歴史・文化・自然」の発信拠点としての役割を果たせてない</a:t>
            </a:r>
            <a:r>
              <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p>
          <a:p>
            <a:pPr marL="82800" marR="0" lvl="0" indent="-82800" algn="l" defTabSz="914400" rtl="0" eaLnBrk="1" fontAlgn="auto" latinLnBrk="0" hangingPunct="1">
              <a:lnSpc>
                <a:spcPct val="100000"/>
              </a:lnSpc>
              <a:spcBef>
                <a:spcPts val="300"/>
              </a:spcBef>
              <a:spcAft>
                <a:spcPts val="120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古代、中世、近世にかけての歴史の舞台であり数多くの歴史文化遺産を有する上町台地に位置し、公園自体も歴史と文化と自然が融合した強みを有しているにもかかわらず、その魅力・潜在価値・シンボル性を発信できていない。</a:t>
            </a:r>
            <a:endPar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82800" marR="0" lvl="0" indent="-82800" algn="l" defTabSz="914400" rtl="0" eaLnBrk="1" fontAlgn="auto" latinLnBrk="0" hangingPunct="1">
              <a:lnSpc>
                <a:spcPct val="100000"/>
              </a:lnSpc>
              <a:spcBef>
                <a:spcPts val="60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都心型の立地特性を活かせていない</a:t>
            </a:r>
            <a:r>
              <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p>
          <a:p>
            <a:pPr marL="82800" marR="0" lvl="0" indent="-82800" algn="l" defTabSz="914400" rtl="0" eaLnBrk="1" fontAlgn="auto" latinLnBrk="0" hangingPunct="1">
              <a:lnSpc>
                <a:spcPct val="100000"/>
              </a:lnSpc>
              <a:spcBef>
                <a:spcPts val="300"/>
              </a:spcBef>
              <a:spcAft>
                <a:spcPts val="120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・ターミナルに近接し、潜在需要が高く集客装置としての可能性をもった場所であるが、アクセスしにくい。</a:t>
            </a:r>
            <a:endPar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82800" marR="0" lvl="0" indent="-82800" algn="l" defTabSz="914400" rtl="0" eaLnBrk="1" fontAlgn="auto" latinLnBrk="0" hangingPunct="1">
              <a:lnSpc>
                <a:spcPct val="100000"/>
              </a:lnSpc>
              <a:spcBef>
                <a:spcPts val="60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公園内施設の管理運営サービスにまとまりがない</a:t>
            </a:r>
            <a:r>
              <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p>
          <a:p>
            <a:pPr marL="82800" marR="0" lvl="0" indent="-82800" algn="l" defTabSz="914400" rtl="0" eaLnBrk="1" fontAlgn="auto" latinLnBrk="0" hangingPunct="1">
              <a:lnSpc>
                <a:spcPct val="100000"/>
              </a:lnSpc>
              <a:spcBef>
                <a:spcPts val="300"/>
              </a:spcBef>
              <a:spcAft>
                <a:spcPts val="120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・管理運営主体が異なる公園内各施設の連携が図られていないため、施設ごとの企画やサービス提供にとどまっている。　</a:t>
            </a:r>
            <a:endPar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82800" marR="0" lvl="0" indent="-82800" algn="l" defTabSz="914400" rtl="0" eaLnBrk="1" fontAlgn="auto" latinLnBrk="0" hangingPunct="1">
              <a:lnSpc>
                <a:spcPct val="100000"/>
              </a:lnSpc>
              <a:spcBef>
                <a:spcPts val="60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個別施設の利用者サービスが不十分</a:t>
            </a:r>
            <a:r>
              <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p>
          <a:p>
            <a:pPr marL="82800" marR="0" lvl="0" indent="-82800" algn="l" defTabSz="914400" rtl="0" eaLnBrk="1" fontAlgn="auto" latinLnBrk="0" hangingPunct="1">
              <a:lnSpc>
                <a:spcPct val="100000"/>
              </a:lnSpc>
              <a:spcBef>
                <a:spcPts val="300"/>
              </a:spcBef>
              <a:spcAft>
                <a:spcPts val="120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・来訪者へのサービスの質と量が不十分で、施設の老朽化が著しい。</a:t>
            </a:r>
            <a:endPar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p:txBody>
      </p:sp>
      <p:sp>
        <p:nvSpPr>
          <p:cNvPr id="7" name="正方形/長方形 6"/>
          <p:cNvSpPr/>
          <p:nvPr/>
        </p:nvSpPr>
        <p:spPr>
          <a:xfrm>
            <a:off x="1174522" y="453144"/>
            <a:ext cx="2833247" cy="239552"/>
          </a:xfrm>
          <a:prstGeom prst="rect">
            <a:avLst/>
          </a:prstGeom>
          <a:solidFill>
            <a:schemeClr val="tx1"/>
          </a:solidFill>
          <a:ln w="12700"/>
        </p:spPr>
        <p:style>
          <a:lnRef idx="2">
            <a:schemeClr val="accent1">
              <a:shade val="50000"/>
            </a:schemeClr>
          </a:lnRef>
          <a:fillRef idx="1">
            <a:schemeClr val="accent1"/>
          </a:fillRef>
          <a:effectRef idx="0">
            <a:schemeClr val="accent1"/>
          </a:effectRef>
          <a:fontRef idx="minor">
            <a:schemeClr val="lt1"/>
          </a:fontRef>
        </p:style>
        <p:txBody>
          <a:bodyPr lIns="36000" rIns="3600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50" charset="-128"/>
                <a:cs typeface="+mn-cs"/>
              </a:rPr>
              <a:t>課　　題</a:t>
            </a:r>
          </a:p>
        </p:txBody>
      </p:sp>
      <p:sp>
        <p:nvSpPr>
          <p:cNvPr id="8" name="右矢印 7"/>
          <p:cNvSpPr/>
          <p:nvPr/>
        </p:nvSpPr>
        <p:spPr>
          <a:xfrm>
            <a:off x="4068660" y="2852936"/>
            <a:ext cx="227141" cy="742314"/>
          </a:xfrm>
          <a:prstGeom prst="rightArrow">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9" name="正方形/長方形 8"/>
          <p:cNvSpPr/>
          <p:nvPr/>
        </p:nvSpPr>
        <p:spPr>
          <a:xfrm>
            <a:off x="4326864" y="428414"/>
            <a:ext cx="4068000" cy="264282"/>
          </a:xfrm>
          <a:prstGeom prst="rect">
            <a:avLst/>
          </a:prstGeom>
          <a:solidFill>
            <a:schemeClr val="tx1"/>
          </a:solidFill>
          <a:ln w="12700"/>
        </p:spPr>
        <p:style>
          <a:lnRef idx="2">
            <a:schemeClr val="accent1">
              <a:shade val="50000"/>
            </a:schemeClr>
          </a:lnRef>
          <a:fillRef idx="1">
            <a:schemeClr val="accent1"/>
          </a:fillRef>
          <a:effectRef idx="0">
            <a:schemeClr val="accent1"/>
          </a:effectRef>
          <a:fontRef idx="minor">
            <a:schemeClr val="lt1"/>
          </a:fontRef>
        </p:style>
        <p:txBody>
          <a:bodyPr lIns="36000" rIns="3600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50" charset="-128"/>
                <a:cs typeface="+mn-cs"/>
              </a:rPr>
              <a:t>改革方針</a:t>
            </a:r>
          </a:p>
        </p:txBody>
      </p:sp>
      <p:grpSp>
        <p:nvGrpSpPr>
          <p:cNvPr id="2" name="グループ化 12"/>
          <p:cNvGrpSpPr>
            <a:grpSpLocks noChangeAspect="1"/>
          </p:cNvGrpSpPr>
          <p:nvPr/>
        </p:nvGrpSpPr>
        <p:grpSpPr>
          <a:xfrm>
            <a:off x="8454237" y="704814"/>
            <a:ext cx="2578716" cy="5639583"/>
            <a:chOff x="5529064" y="0"/>
            <a:chExt cx="4136139" cy="9045624"/>
          </a:xfrm>
        </p:grpSpPr>
        <p:pic>
          <p:nvPicPr>
            <p:cNvPr id="1028" name="Picture 4"/>
            <p:cNvPicPr>
              <a:picLocks noChangeAspect="1" noChangeArrowheads="1"/>
            </p:cNvPicPr>
            <p:nvPr/>
          </p:nvPicPr>
          <p:blipFill>
            <a:blip r:embed="rId3" cstate="email"/>
            <a:srcRect/>
            <a:stretch>
              <a:fillRect/>
            </a:stretch>
          </p:blipFill>
          <p:spPr bwMode="auto">
            <a:xfrm>
              <a:off x="5529064" y="6644824"/>
              <a:ext cx="3980434" cy="2400800"/>
            </a:xfrm>
            <a:prstGeom prst="rect">
              <a:avLst/>
            </a:prstGeom>
            <a:noFill/>
            <a:ln w="9525">
              <a:noFill/>
              <a:miter lim="800000"/>
              <a:headEnd/>
              <a:tailEnd/>
            </a:ln>
          </p:spPr>
        </p:pic>
        <p:pic>
          <p:nvPicPr>
            <p:cNvPr id="1027" name="Picture 3"/>
            <p:cNvPicPr>
              <a:picLocks noChangeAspect="1" noChangeArrowheads="1"/>
            </p:cNvPicPr>
            <p:nvPr/>
          </p:nvPicPr>
          <p:blipFill>
            <a:blip r:embed="rId4" cstate="email"/>
            <a:srcRect/>
            <a:stretch>
              <a:fillRect/>
            </a:stretch>
          </p:blipFill>
          <p:spPr bwMode="auto">
            <a:xfrm>
              <a:off x="5817101" y="0"/>
              <a:ext cx="3848102" cy="9045624"/>
            </a:xfrm>
            <a:prstGeom prst="rect">
              <a:avLst/>
            </a:prstGeom>
            <a:noFill/>
            <a:ln w="9525">
              <a:noFill/>
              <a:miter lim="800000"/>
              <a:headEnd/>
              <a:tailEnd/>
            </a:ln>
          </p:spPr>
        </p:pic>
      </p:grpSp>
      <p:sp>
        <p:nvSpPr>
          <p:cNvPr id="16" name="テキスト ボックス 15"/>
          <p:cNvSpPr txBox="1"/>
          <p:nvPr/>
        </p:nvSpPr>
        <p:spPr>
          <a:xfrm>
            <a:off x="4326864" y="716446"/>
            <a:ext cx="4073392" cy="5664882"/>
          </a:xfrm>
          <a:prstGeom prst="rect">
            <a:avLst/>
          </a:prstGeom>
          <a:noFill/>
          <a:ln w="12700">
            <a:solidFill>
              <a:schemeClr val="tx1"/>
            </a:solidFill>
          </a:ln>
          <a:effectLst/>
        </p:spPr>
        <p:txBody>
          <a:bodyPr wrap="square" rtlCol="0">
            <a:noAutofit/>
          </a:bodyPr>
          <a:lstStyle/>
          <a:p>
            <a:pPr marL="82800" marR="0" lvl="0" indent="-8280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「歴史・文化・自然」の再発見・発信</a:t>
            </a:r>
            <a:r>
              <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p>
          <a:p>
            <a:pPr marL="82800" marR="0" lvl="0" indent="-82800" algn="l" defTabSz="914400" rtl="0" eaLnBrk="1" fontAlgn="auto" latinLnBrk="0" hangingPunct="1">
              <a:lnSpc>
                <a:spcPct val="100000"/>
              </a:lnSpc>
              <a:spcBef>
                <a:spcPts val="0"/>
              </a:spcBef>
              <a:spcAft>
                <a:spcPts val="60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・上町台地に固有の「歴史・文化・自然」を掘り起こし、公園を拠点として市民へ発信する。</a:t>
            </a:r>
            <a:endPar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288000" marR="0" lvl="0" indent="-180000" algn="l" defTabSz="914400" rtl="0" eaLnBrk="1" fontAlgn="auto" latinLnBrk="0" hangingPunct="1">
              <a:lnSpc>
                <a:spcPct val="100000"/>
              </a:lnSpc>
              <a:spcBef>
                <a:spcPts val="0"/>
              </a:spcBef>
              <a:spcAft>
                <a:spcPts val="30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　・上町台地マイルド</a:t>
            </a:r>
            <a:r>
              <a:rPr kumimoji="1" lang="en-US" altLang="ja-JP"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HOPE</a:t>
            </a:r>
            <a:r>
              <a:rPr kumimoji="1" lang="ja-JP" altLang="en-US"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ゾーン事業では魅力情報の発信のためのツアー開催や地域資源の掘り起こしなどを実施中</a:t>
            </a:r>
            <a:endParaRPr kumimoji="1" lang="en-US" altLang="ja-JP"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288000" marR="0" lvl="0" indent="-180000" algn="l" defTabSz="914400" rtl="0" eaLnBrk="1" fontAlgn="auto" latinLnBrk="0" hangingPunct="1">
              <a:lnSpc>
                <a:spcPct val="100000"/>
              </a:lnSpc>
              <a:spcBef>
                <a:spcPts val="0"/>
              </a:spcBef>
              <a:spcAft>
                <a:spcPts val="30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　・上町台地周遊マップの制作（</a:t>
            </a:r>
            <a:r>
              <a:rPr kumimoji="1" lang="en-US" altLang="ja-JP"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2012</a:t>
            </a:r>
            <a:r>
              <a:rPr kumimoji="1" lang="ja-JP" altLang="en-US"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年～）</a:t>
            </a:r>
          </a:p>
          <a:p>
            <a:pPr marL="288000" marR="0" lvl="0" indent="-180000" algn="l" defTabSz="914400" rtl="0" eaLnBrk="1" fontAlgn="auto" latinLnBrk="0" hangingPunct="1">
              <a:lnSpc>
                <a:spcPct val="100000"/>
              </a:lnSpc>
              <a:spcBef>
                <a:spcPts val="0"/>
              </a:spcBef>
              <a:spcAft>
                <a:spcPts val="60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　・天王寺真田幸村博の開催（天王寺公園、真田山公園ほか／</a:t>
            </a:r>
            <a:r>
              <a:rPr kumimoji="1" lang="en-US" altLang="ja-JP"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2014</a:t>
            </a:r>
            <a:r>
              <a:rPr kumimoji="1" lang="ja-JP" altLang="en-US"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a:t>
            </a:r>
            <a:r>
              <a:rPr kumimoji="1" lang="en-US" altLang="ja-JP"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2015</a:t>
            </a:r>
            <a:r>
              <a:rPr kumimoji="1" lang="ja-JP" altLang="en-US"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年）</a:t>
            </a:r>
            <a:endParaRPr kumimoji="1" lang="en-US" altLang="ja-JP"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82800" marR="0" lvl="0" indent="-82800" algn="l" defTabSz="914400" rtl="0" eaLnBrk="1" fontAlgn="auto" latinLnBrk="0" hangingPunct="1">
              <a:lnSpc>
                <a:spcPct val="100000"/>
              </a:lnSpc>
              <a:spcBef>
                <a:spcPts val="60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公園のオープン化とアクセス改善</a:t>
            </a:r>
            <a:r>
              <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p>
          <a:p>
            <a:pPr marL="82800" marR="0" lvl="0" indent="-82800" algn="l" defTabSz="914400" rtl="0" eaLnBrk="1" fontAlgn="auto" latinLnBrk="0" hangingPunct="1">
              <a:lnSpc>
                <a:spcPct val="100000"/>
              </a:lnSpc>
              <a:spcBef>
                <a:spcPts val="0"/>
              </a:spcBef>
              <a:spcAft>
                <a:spcPts val="60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・公園の無料化とともに、わかりやすい動線の確保、わくわく感と余韻を楽しめる空間の形成を図る。</a:t>
            </a:r>
            <a:endPar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144000" marR="0" lvl="0" indent="-21600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　（例）最寄駅からのアクセス環境の整備、動物園・美術館等へ</a:t>
            </a:r>
            <a:endParaRPr kumimoji="1" lang="en-US" altLang="ja-JP"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144000" marR="0" lvl="0" indent="-216000" algn="l" defTabSz="914400" rtl="0" eaLnBrk="1" fontAlgn="auto" latinLnBrk="0" hangingPunct="1">
              <a:lnSpc>
                <a:spcPct val="100000"/>
              </a:lnSpc>
              <a:spcBef>
                <a:spcPts val="0"/>
              </a:spcBef>
              <a:spcAft>
                <a:spcPts val="60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　　　　向かうルートでのわくわく感の演出など</a:t>
            </a:r>
            <a:endParaRPr kumimoji="1" lang="en-US" altLang="ja-JP"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82800" marR="0" lvl="0" indent="-82800" algn="l" defTabSz="914400" rtl="0" eaLnBrk="1" fontAlgn="auto" latinLnBrk="0" hangingPunct="1">
              <a:lnSpc>
                <a:spcPct val="100000"/>
              </a:lnSpc>
              <a:spcBef>
                <a:spcPts val="60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公園の一体的マネジメント</a:t>
            </a:r>
            <a:r>
              <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p>
          <a:p>
            <a:pPr marL="82800" marR="0" lvl="0" indent="-82800" algn="l" defTabSz="914400" rtl="0" eaLnBrk="1" fontAlgn="auto" latinLnBrk="0" hangingPunct="1">
              <a:lnSpc>
                <a:spcPct val="100000"/>
              </a:lnSpc>
              <a:spcBef>
                <a:spcPts val="0"/>
              </a:spcBef>
              <a:spcAft>
                <a:spcPts val="60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・公園の一体的マネジメントにより、施設間の連携を促進し、公園全体を見通しての最適な企画や高付加価値サービス等を提供する。</a:t>
            </a:r>
            <a:endPar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144000" marR="0" lvl="0" indent="-21600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　（例）美術館・慶沢園の一体的活用（共通入場券の導入）、</a:t>
            </a:r>
            <a:endParaRPr kumimoji="1" lang="en-US" altLang="ja-JP"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144000" marR="0" lvl="0" indent="-216000" algn="l" defTabSz="914400" rtl="0" eaLnBrk="1" fontAlgn="auto" latinLnBrk="0" hangingPunct="1">
              <a:lnSpc>
                <a:spcPct val="100000"/>
              </a:lnSpc>
              <a:spcBef>
                <a:spcPts val="0"/>
              </a:spcBef>
              <a:spcAft>
                <a:spcPts val="60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　　　　案内サインの統一化など</a:t>
            </a:r>
            <a:endParaRPr kumimoji="1" lang="en-US" altLang="ja-JP"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82800" marR="0" lvl="0" indent="-82800" algn="l" defTabSz="914400" rtl="0" eaLnBrk="1" fontAlgn="auto" latinLnBrk="0" hangingPunct="1">
              <a:lnSpc>
                <a:spcPct val="100000"/>
              </a:lnSpc>
              <a:spcBef>
                <a:spcPts val="60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公園施設の魅力向上</a:t>
            </a:r>
            <a:r>
              <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p>
          <a:p>
            <a:pPr marL="82800" marR="0" lvl="0" indent="-82800" algn="l" defTabSz="914400" rtl="0" eaLnBrk="1" fontAlgn="auto" latinLnBrk="0" hangingPunct="1">
              <a:lnSpc>
                <a:spcPct val="100000"/>
              </a:lnSpc>
              <a:spcBef>
                <a:spcPts val="0"/>
              </a:spcBef>
              <a:spcAft>
                <a:spcPts val="60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・エントランスエリア</a:t>
            </a:r>
            <a:r>
              <a:rPr kumimoji="1" lang="ja-JP" altLang="en-US" sz="1200" b="0" i="0" u="none" strike="noStrike" kern="1200" cap="none" spc="0" normalizeH="0" baseline="0" noProof="0" dirty="0" smtClean="0">
                <a:ln>
                  <a:noFill/>
                </a:ln>
                <a:solidFill>
                  <a:prstClr val="black"/>
                </a:solidFill>
                <a:effectLst/>
                <a:uLnTx/>
                <a:uFillTx/>
                <a:latin typeface="ＭＳ Ｐ明朝" pitchFamily="18" charset="-128"/>
                <a:ea typeface="ＭＳ Ｐ明朝" pitchFamily="18" charset="-128"/>
                <a:cs typeface="+mn-cs"/>
              </a:rPr>
              <a:t>等</a:t>
            </a: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における</a:t>
            </a:r>
            <a:r>
              <a:rPr kumimoji="1" lang="ja-JP" altLang="en-US" sz="1200" b="0" i="0" u="none" strike="noStrike" kern="1200" cap="none" spc="0" normalizeH="0" baseline="0" noProof="0" dirty="0" smtClean="0">
                <a:ln>
                  <a:noFill/>
                </a:ln>
                <a:solidFill>
                  <a:prstClr val="black"/>
                </a:solidFill>
                <a:effectLst/>
                <a:uLnTx/>
                <a:uFillTx/>
                <a:latin typeface="ＭＳ Ｐ明朝" pitchFamily="18" charset="-128"/>
                <a:ea typeface="ＭＳ Ｐ明朝" pitchFamily="18" charset="-128"/>
                <a:cs typeface="+mn-cs"/>
              </a:rPr>
              <a:t>官民</a:t>
            </a: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連携に</a:t>
            </a:r>
            <a:r>
              <a:rPr kumimoji="1" lang="ja-JP" altLang="en-US" sz="1200" b="0" i="0" u="none" strike="noStrike" kern="1200" cap="none" spc="0" normalizeH="0" baseline="0" noProof="0" dirty="0" smtClean="0">
                <a:ln>
                  <a:noFill/>
                </a:ln>
                <a:solidFill>
                  <a:prstClr val="black"/>
                </a:solidFill>
                <a:effectLst/>
                <a:uLnTx/>
                <a:uFillTx/>
                <a:latin typeface="ＭＳ Ｐ明朝" pitchFamily="18" charset="-128"/>
                <a:ea typeface="ＭＳ Ｐ明朝" pitchFamily="18" charset="-128"/>
                <a:cs typeface="+mn-cs"/>
              </a:rPr>
              <a:t>よって、</a:t>
            </a: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新たな都市魅力を創出する。</a:t>
            </a:r>
            <a:endPar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82800" marR="0" lvl="0" indent="-82800" algn="l" defTabSz="914400" rtl="0" eaLnBrk="1" fontAlgn="auto" latinLnBrk="0" hangingPunct="1">
              <a:lnSpc>
                <a:spcPct val="100000"/>
              </a:lnSpc>
              <a:spcBef>
                <a:spcPts val="0"/>
              </a:spcBef>
              <a:spcAft>
                <a:spcPts val="60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ＭＳ Ｐ明朝" pitchFamily="18" charset="-128"/>
                <a:ea typeface="ＭＳ Ｐ明朝" pitchFamily="18"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来訪者の利便性向上のため、各施設のリニューアルとサービス機能強化を実施する。</a:t>
            </a:r>
            <a:endPar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216000" marR="0" lvl="0" indent="-216000" algn="l" defTabSz="914400" rtl="0" eaLnBrk="1" fontAlgn="auto" latinLnBrk="0" hangingPunct="1">
              <a:lnSpc>
                <a:spcPct val="100000"/>
              </a:lnSpc>
              <a:spcBef>
                <a:spcPts val="0"/>
              </a:spcBef>
              <a:spcAft>
                <a:spcPts val="60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18" name="テキスト ボックス 17"/>
          <p:cNvSpPr txBox="1"/>
          <p:nvPr/>
        </p:nvSpPr>
        <p:spPr>
          <a:xfrm>
            <a:off x="8676064" y="459420"/>
            <a:ext cx="2880320" cy="415498"/>
          </a:xfrm>
          <a:prstGeom prst="rect">
            <a:avLst/>
          </a:prstGeom>
          <a:noFill/>
        </p:spPr>
        <p:txBody>
          <a:bodyPr wrap="square" rtlCol="0">
            <a:spAutoFit/>
          </a:bodyPr>
          <a:lstStyle/>
          <a:p>
            <a:pPr marL="216000" marR="0" lvl="0" indent="-18000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＜上町台地の歴史文化遺産等＞</a:t>
            </a:r>
          </a:p>
          <a:p>
            <a:pPr marL="216000" marR="0" lvl="0" indent="-180000" algn="l" defTabSz="914400" rtl="0" eaLnBrk="1" fontAlgn="auto" latinLnBrk="0" hangingPunct="1">
              <a:lnSpc>
                <a:spcPct val="100000"/>
              </a:lnSpc>
              <a:spcBef>
                <a:spcPts val="0"/>
              </a:spcBef>
              <a:spcAft>
                <a:spcPts val="0"/>
              </a:spcAft>
              <a:buClrTx/>
              <a:buSzTx/>
              <a:buFontTx/>
              <a:buNone/>
              <a:tabLst/>
              <a:defRPr/>
            </a:pPr>
            <a:endParaRPr kumimoji="1" lang="en-US" altLang="ja-JP" sz="105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17" name="左大かっこ 16"/>
          <p:cNvSpPr/>
          <p:nvPr/>
        </p:nvSpPr>
        <p:spPr>
          <a:xfrm>
            <a:off x="4537417" y="1377152"/>
            <a:ext cx="58291" cy="923471"/>
          </a:xfrm>
          <a:prstGeom prst="leftBracket">
            <a:avLst/>
          </a:prstGeom>
          <a:ln w="9525">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19" name="テキスト ボックス 18"/>
          <p:cNvSpPr txBox="1"/>
          <p:nvPr/>
        </p:nvSpPr>
        <p:spPr>
          <a:xfrm>
            <a:off x="9277704" y="6296883"/>
            <a:ext cx="2088232" cy="369332"/>
          </a:xfrm>
          <a:prstGeom prst="rect">
            <a:avLst/>
          </a:prstGeom>
          <a:noFill/>
        </p:spPr>
        <p:txBody>
          <a:bodyPr wrap="square" rtlCol="0">
            <a:spAutoFit/>
          </a:bodyPr>
          <a:lstStyle/>
          <a:p>
            <a:pPr marL="216000" marR="0" lvl="0" indent="-180000" algn="l" defTabSz="9144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上町台地周遊マップより抜粋</a:t>
            </a:r>
          </a:p>
          <a:p>
            <a:pPr marL="216000" marR="0" lvl="0" indent="-180000" algn="l" defTabSz="914400" rtl="0" eaLnBrk="1" fontAlgn="auto" latinLnBrk="0" hangingPunct="1">
              <a:lnSpc>
                <a:spcPct val="100000"/>
              </a:lnSpc>
              <a:spcBef>
                <a:spcPts val="0"/>
              </a:spcBef>
              <a:spcAft>
                <a:spcPts val="0"/>
              </a:spcAft>
              <a:buClrTx/>
              <a:buSzTx/>
              <a:buFontTx/>
              <a:buNone/>
              <a:tabLst/>
              <a:defRPr/>
            </a:pPr>
            <a:endParaRPr kumimoji="1" lang="en-US" altLang="ja-JP" sz="9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14" name="スライド番号プレースホルダー 3"/>
          <p:cNvSpPr>
            <a:spLocks noGrp="1"/>
          </p:cNvSpPr>
          <p:nvPr>
            <p:ph type="sldNum" sz="quarter" idx="12"/>
          </p:nvPr>
        </p:nvSpPr>
        <p:spPr>
          <a:xfrm>
            <a:off x="10134600" y="6476387"/>
            <a:ext cx="2057400" cy="365125"/>
          </a:xfrm>
        </p:spPr>
        <p:txBody>
          <a:bodyPr/>
          <a:lstStyle/>
          <a:p>
            <a:fld id="{138CA411-231B-42B9-AF63-97A64194AA60}" type="slidenum">
              <a:rPr lang="ja-JP" altLang="en-US" sz="1400" b="1" smtClean="0">
                <a:solidFill>
                  <a:schemeClr val="tx1"/>
                </a:solidFill>
                <a:latin typeface="ＭＳ Ｐゴシック" panose="020B0600070205080204" pitchFamily="50" charset="-128"/>
                <a:ea typeface="ＭＳ Ｐゴシック" panose="020B0600070205080204" pitchFamily="50" charset="-128"/>
              </a:rPr>
              <a:pPr/>
              <a:t>74</a:t>
            </a:fld>
            <a:endParaRPr lang="ja-JP" altLang="en-US" sz="1400" b="1" dirty="0">
              <a:solidFill>
                <a:schemeClr val="tx1"/>
              </a:solidFill>
              <a:latin typeface="ＭＳ Ｐゴシック" panose="020B0600070205080204" pitchFamily="50" charset="-128"/>
              <a:ea typeface="ＭＳ Ｐゴシック" panose="020B0600070205080204" pitchFamily="50" charset="-128"/>
            </a:endParaRPr>
          </a:p>
        </p:txBody>
      </p:sp>
    </p:spTree>
    <p:extLst>
      <p:ext uri="{BB962C8B-B14F-4D97-AF65-F5344CB8AC3E}">
        <p14:creationId xmlns:p14="http://schemas.microsoft.com/office/powerpoint/2010/main" val="208616151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テキスト ボックス 7"/>
          <p:cNvSpPr txBox="1"/>
          <p:nvPr/>
        </p:nvSpPr>
        <p:spPr>
          <a:xfrm>
            <a:off x="1229252" y="562880"/>
            <a:ext cx="9720000" cy="6156000"/>
          </a:xfrm>
          <a:prstGeom prst="rect">
            <a:avLst/>
          </a:prstGeom>
          <a:noFill/>
          <a:ln>
            <a:solidFill>
              <a:schemeClr val="tx1"/>
            </a:solidFill>
            <a:prstDash val="sysDash"/>
          </a:ln>
        </p:spPr>
        <p:txBody>
          <a:bodyPr wrap="square" rtlCol="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a:t>
            </a: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a:t>
            </a: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4" name="Rectangle 2"/>
          <p:cNvSpPr txBox="1">
            <a:spLocks noChangeArrowheads="1"/>
          </p:cNvSpPr>
          <p:nvPr/>
        </p:nvSpPr>
        <p:spPr bwMode="auto">
          <a:xfrm>
            <a:off x="1143000" y="29"/>
            <a:ext cx="9906000" cy="408111"/>
          </a:xfrm>
          <a:prstGeom prst="rect">
            <a:avLst/>
          </a:prstGeom>
          <a:gradFill rotWithShape="1">
            <a:gsLst>
              <a:gs pos="0">
                <a:srgbClr val="000066"/>
              </a:gs>
              <a:gs pos="50000">
                <a:srgbClr val="0000FF"/>
              </a:gs>
              <a:gs pos="100000">
                <a:srgbClr val="000066"/>
              </a:gs>
            </a:gsLst>
            <a:lin ang="5400000" scaled="1"/>
          </a:gradFill>
          <a:ln w="9525">
            <a:noFill/>
            <a:miter lim="800000"/>
            <a:headEnd/>
            <a:tailEnd/>
          </a:ln>
        </p:spPr>
        <p:txBody>
          <a:bodyPr vert="horz" wrap="square" lIns="91428" tIns="45714" rIns="91428" bIns="45714" numCol="1" anchor="ctr"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rPr>
              <a:t>８</a:t>
            </a:r>
            <a:r>
              <a:rPr kumimoji="1" lang="ja-JP" altLang="en-US" sz="2000" b="1" i="0" u="none" strike="noStrike" kern="1200" cap="none" spc="0" normalizeH="0" baseline="0" noProof="0" dirty="0" smtClean="0">
                <a:ln>
                  <a:noFill/>
                </a:ln>
                <a:solidFill>
                  <a:prstClr val="white"/>
                </a:solidFill>
                <a:effectLst/>
                <a:uLnTx/>
                <a:uFillTx/>
                <a:latin typeface="ＭＳ ゴシック" pitchFamily="49" charset="-128"/>
                <a:ea typeface="ＭＳ ゴシック" pitchFamily="49" charset="-128"/>
                <a:cs typeface="+mn-cs"/>
              </a:rPr>
              <a:t>．</a:t>
            </a:r>
            <a:r>
              <a:rPr kumimoji="1" lang="ja-JP" altLang="en-US" sz="20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rPr>
              <a:t>天王寺公園</a:t>
            </a:r>
            <a:endParaRPr kumimoji="1" lang="en-US" altLang="ja-JP" sz="20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endParaRPr>
          </a:p>
        </p:txBody>
      </p:sp>
      <p:sp>
        <p:nvSpPr>
          <p:cNvPr id="27" name="テキスト ボックス 26"/>
          <p:cNvSpPr txBox="1"/>
          <p:nvPr/>
        </p:nvSpPr>
        <p:spPr>
          <a:xfrm>
            <a:off x="1414844" y="491798"/>
            <a:ext cx="9217661" cy="1246495"/>
          </a:xfrm>
          <a:prstGeom prst="rect">
            <a:avLst/>
          </a:prstGeom>
          <a:noFill/>
        </p:spPr>
        <p:txBody>
          <a:bodyPr wrap="square" rtlCol="0">
            <a:spAutoFit/>
          </a:bodyPr>
          <a:lstStyle/>
          <a:p>
            <a:pPr marL="216000" marR="0" lvl="0" indent="-180000" algn="l" defTabSz="914400" rtl="0" eaLnBrk="1" fontAlgn="auto" latinLnBrk="0" hangingPunct="1">
              <a:lnSpc>
                <a:spcPct val="100000"/>
              </a:lnSpc>
              <a:spcBef>
                <a:spcPts val="0"/>
              </a:spcBef>
              <a:spcAft>
                <a:spcPts val="0"/>
              </a:spcAft>
              <a:buClrTx/>
              <a:buSzTx/>
              <a:buFontTx/>
              <a:buNone/>
              <a:tabLst/>
              <a:defRPr/>
            </a:pPr>
            <a:r>
              <a:rPr kumimoji="1" lang="en-US" altLang="ja-JP" sz="14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10</a:t>
            </a:r>
            <a:r>
              <a:rPr kumimoji="1" lang="ja-JP" altLang="en-US" sz="14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年後の天王寺公園は</a:t>
            </a: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8000" marR="0" lvl="0" indent="-10800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a:t>
            </a:r>
            <a:r>
              <a:rPr kumimoji="1" lang="ja-JP" altLang="en-US" sz="14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eiryo UI" pitchFamily="50" charset="-128"/>
              </a:rPr>
              <a:t>歴史と文化と自然が一体となった公園として「天王寺・阿倍野地区」「上町台地」のブランド力を発信する中心施設に。</a:t>
            </a:r>
            <a:endParaRPr kumimoji="1" lang="en-US" altLang="ja-JP" sz="14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eiryo UI" pitchFamily="50" charset="-128"/>
            </a:endParaRPr>
          </a:p>
          <a:p>
            <a:pPr marL="288000" marR="0" lvl="0" indent="-10800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eiryo UI" pitchFamily="50" charset="-128"/>
              </a:rPr>
              <a:t>・地域とともに新たな魅力を創出し発信し続ける公共空間として、立地特性も活かして、市民の憩いの場としてだけでなく、新たな交流の場、賑わいの場として地域全体の活性化に貢献する。</a:t>
            </a:r>
            <a:endParaRPr kumimoji="1" lang="en-US" altLang="ja-JP"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216000" marR="0" lvl="0" indent="-180000" algn="l" defTabSz="914400" rtl="0" eaLnBrk="1" fontAlgn="auto" latinLnBrk="0" hangingPunct="1">
              <a:lnSpc>
                <a:spcPct val="100000"/>
              </a:lnSpc>
              <a:spcBef>
                <a:spcPts val="60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91" name="正方形/長方形 90"/>
          <p:cNvSpPr/>
          <p:nvPr/>
        </p:nvSpPr>
        <p:spPr>
          <a:xfrm>
            <a:off x="1276745" y="1449768"/>
            <a:ext cx="2567069" cy="2921828"/>
          </a:xfrm>
          <a:prstGeom prst="rect">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82800" marR="0" lvl="0" indent="-82800" algn="l" defTabSz="914400" rtl="0" eaLnBrk="1" fontAlgn="auto" latinLnBrk="0" hangingPunct="1">
              <a:lnSpc>
                <a:spcPct val="100000"/>
              </a:lnSpc>
              <a:spcBef>
                <a:spcPts val="0"/>
              </a:spcBef>
              <a:spcAft>
                <a:spcPts val="60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itchFamily="50" charset="-128"/>
                <a:ea typeface="ＭＳ Ｐゴシック"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ゴシック" pitchFamily="50" charset="-128"/>
                <a:ea typeface="ＭＳ Ｐゴシック" pitchFamily="50" charset="-128"/>
                <a:cs typeface="+mn-cs"/>
              </a:rPr>
              <a:t>動物園（有料区域）</a:t>
            </a:r>
            <a:r>
              <a:rPr kumimoji="1" lang="en-US" altLang="ja-JP" sz="1200" b="0" i="0" u="none" strike="noStrike" kern="1200" cap="none" spc="0" normalizeH="0" baseline="0" noProof="0" dirty="0">
                <a:ln>
                  <a:noFill/>
                </a:ln>
                <a:solidFill>
                  <a:prstClr val="black"/>
                </a:solidFill>
                <a:effectLst/>
                <a:uLnTx/>
                <a:uFillTx/>
                <a:latin typeface="ＭＳ Ｐゴシック" pitchFamily="50" charset="-128"/>
                <a:ea typeface="ＭＳ Ｐゴシック" pitchFamily="50" charset="-128"/>
                <a:cs typeface="+mn-cs"/>
              </a:rPr>
              <a:t>】</a:t>
            </a:r>
          </a:p>
          <a:p>
            <a:pPr marL="82800" marR="0" lvl="0" indent="-828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・動物の行動を間近</a:t>
            </a:r>
            <a:r>
              <a:rPr kumimoji="1" lang="ja-JP" altLang="en-US" sz="1200" b="0" i="0" u="none" strike="noStrike" kern="1200" cap="none" spc="0" normalizeH="0" baseline="0" noProof="0" dirty="0" smtClean="0">
                <a:ln>
                  <a:noFill/>
                </a:ln>
                <a:solidFill>
                  <a:prstClr val="black"/>
                </a:solidFill>
                <a:effectLst/>
                <a:uLnTx/>
                <a:uFillTx/>
                <a:latin typeface="ＭＳ Ｐ明朝" pitchFamily="18" charset="-128"/>
                <a:ea typeface="ＭＳ Ｐ明朝" pitchFamily="18" charset="-128"/>
                <a:cs typeface="+mn-cs"/>
              </a:rPr>
              <a:t>で</a:t>
            </a:r>
            <a:r>
              <a:rPr kumimoji="1" lang="ja-JP" altLang="en-US" sz="1200" b="0" i="0" u="none" strike="noStrike" kern="1200" cap="none" spc="0" normalizeH="0" baseline="0" noProof="0" dirty="0" smtClean="0">
                <a:ln>
                  <a:noFill/>
                </a:ln>
                <a:solidFill>
                  <a:srgbClr val="0070C0"/>
                </a:solidFill>
                <a:effectLst/>
                <a:uLnTx/>
                <a:uFillTx/>
                <a:latin typeface="ＭＳ Ｐ明朝" pitchFamily="18" charset="-128"/>
                <a:ea typeface="ＭＳ Ｐ明朝" pitchFamily="18" charset="-128"/>
                <a:cs typeface="+mn-cs"/>
              </a:rPr>
              <a:t>み</a:t>
            </a:r>
            <a:r>
              <a:rPr kumimoji="1" lang="ja-JP" altLang="en-US" sz="1200" b="0" i="0" u="none" strike="noStrike" kern="1200" cap="none" spc="0" normalizeH="0" baseline="0" noProof="0" dirty="0" smtClean="0">
                <a:ln>
                  <a:noFill/>
                </a:ln>
                <a:solidFill>
                  <a:prstClr val="black"/>
                </a:solidFill>
                <a:effectLst/>
                <a:uLnTx/>
                <a:uFillTx/>
                <a:latin typeface="ＭＳ Ｐ明朝" pitchFamily="18" charset="-128"/>
                <a:ea typeface="ＭＳ Ｐ明朝" pitchFamily="18" charset="-128"/>
                <a:cs typeface="+mn-cs"/>
              </a:rPr>
              <a:t>る</a:t>
            </a: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ことができる魅力的な展示手法により、感動を与える動物園と</a:t>
            </a:r>
            <a:r>
              <a:rPr kumimoji="1" lang="ja-JP" altLang="en-US" sz="1200" b="0" i="0" u="none" strike="noStrike" kern="1200" cap="none" spc="0" normalizeH="0" baseline="0" noProof="0" dirty="0" smtClean="0">
                <a:ln>
                  <a:noFill/>
                </a:ln>
                <a:solidFill>
                  <a:prstClr val="black"/>
                </a:solidFill>
                <a:effectLst/>
                <a:uLnTx/>
                <a:uFillTx/>
                <a:latin typeface="ＭＳ Ｐ明朝" pitchFamily="18" charset="-128"/>
                <a:ea typeface="ＭＳ Ｐ明朝" pitchFamily="18" charset="-128"/>
                <a:cs typeface="+mn-cs"/>
              </a:rPr>
              <a:t>なる。（</a:t>
            </a:r>
            <a:r>
              <a:rPr kumimoji="1" lang="en-US" altLang="ja-JP" sz="1200" b="0" i="0" u="none" strike="noStrike" kern="1200" cap="none" spc="0" normalizeH="0" baseline="0" noProof="0" dirty="0" smtClean="0">
                <a:ln>
                  <a:noFill/>
                </a:ln>
                <a:solidFill>
                  <a:prstClr val="black"/>
                </a:solidFill>
                <a:effectLst/>
                <a:uLnTx/>
                <a:uFillTx/>
                <a:latin typeface="ＭＳ Ｐ明朝" pitchFamily="18" charset="-128"/>
                <a:ea typeface="ＭＳ Ｐ明朝" pitchFamily="18" charset="-128"/>
                <a:cs typeface="+mn-cs"/>
              </a:rPr>
              <a:t>2022</a:t>
            </a:r>
            <a:r>
              <a:rPr kumimoji="1" lang="ja-JP" altLang="en-US" sz="1200" b="0" i="0" u="none" strike="noStrike" kern="1200" cap="none" spc="0" normalizeH="0" baseline="0" noProof="0" dirty="0" smtClean="0">
                <a:ln>
                  <a:noFill/>
                </a:ln>
                <a:solidFill>
                  <a:prstClr val="black"/>
                </a:solidFill>
                <a:effectLst/>
                <a:uLnTx/>
                <a:uFillTx/>
                <a:latin typeface="ＭＳ Ｐ明朝" pitchFamily="18" charset="-128"/>
                <a:ea typeface="ＭＳ Ｐ明朝" pitchFamily="18" charset="-128"/>
                <a:cs typeface="+mn-cs"/>
              </a:rPr>
              <a:t>年ふれん</a:t>
            </a:r>
            <a:r>
              <a:rPr kumimoji="1" lang="ja-JP" altLang="en-US" sz="1200" b="0" i="0" u="none" strike="noStrike" kern="1200" cap="none" spc="0" normalizeH="0" baseline="0" noProof="0" dirty="0" err="1" smtClean="0">
                <a:ln>
                  <a:noFill/>
                </a:ln>
                <a:solidFill>
                  <a:prstClr val="black"/>
                </a:solidFill>
                <a:effectLst/>
                <a:uLnTx/>
                <a:uFillTx/>
                <a:latin typeface="ＭＳ Ｐ明朝" pitchFamily="18" charset="-128"/>
                <a:ea typeface="ＭＳ Ｐ明朝" pitchFamily="18" charset="-128"/>
                <a:cs typeface="+mn-cs"/>
              </a:rPr>
              <a:t>どしっぷ</a:t>
            </a:r>
            <a:r>
              <a:rPr kumimoji="1" lang="ja-JP" altLang="en-US" sz="1200" b="0" i="0" u="none" strike="noStrike" kern="1200" cap="none" spc="0" normalizeH="0" baseline="0" noProof="0" dirty="0" smtClean="0">
                <a:ln>
                  <a:noFill/>
                </a:ln>
                <a:solidFill>
                  <a:prstClr val="black"/>
                </a:solidFill>
                <a:effectLst/>
                <a:uLnTx/>
                <a:uFillTx/>
                <a:latin typeface="ＭＳ Ｐ明朝" pitchFamily="18" charset="-128"/>
                <a:ea typeface="ＭＳ Ｐ明朝" pitchFamily="18" charset="-128"/>
                <a:cs typeface="+mn-cs"/>
              </a:rPr>
              <a:t>ガーデンのリニューアルオープン、</a:t>
            </a:r>
            <a:r>
              <a:rPr kumimoji="1" lang="en-US" altLang="ja-JP" sz="1200" b="0" i="0" u="none" strike="noStrike" kern="1200" cap="none" spc="0" normalizeH="0" baseline="0" noProof="0" dirty="0" smtClean="0">
                <a:ln>
                  <a:noFill/>
                </a:ln>
                <a:solidFill>
                  <a:prstClr val="black"/>
                </a:solidFill>
                <a:effectLst/>
                <a:uLnTx/>
                <a:uFillTx/>
                <a:latin typeface="ＭＳ Ｐ明朝" pitchFamily="18" charset="-128"/>
                <a:ea typeface="ＭＳ Ｐ明朝" pitchFamily="18" charset="-128"/>
                <a:cs typeface="+mn-cs"/>
              </a:rPr>
              <a:t>2023</a:t>
            </a:r>
            <a:r>
              <a:rPr kumimoji="1" lang="ja-JP" altLang="en-US" sz="1200" b="0" i="0" u="none" strike="noStrike" kern="1200" cap="none" spc="0" normalizeH="0" baseline="0" noProof="0" dirty="0" smtClean="0">
                <a:ln>
                  <a:noFill/>
                </a:ln>
                <a:solidFill>
                  <a:prstClr val="black"/>
                </a:solidFill>
                <a:effectLst/>
                <a:uLnTx/>
                <a:uFillTx/>
                <a:latin typeface="ＭＳ Ｐ明朝" pitchFamily="18" charset="-128"/>
                <a:ea typeface="ＭＳ Ｐ明朝" pitchFamily="18" charset="-128"/>
                <a:cs typeface="+mn-cs"/>
              </a:rPr>
              <a:t>年春ペンギンアシカ舎オープン）。</a:t>
            </a:r>
            <a:endPar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82800" marR="0" lvl="0" indent="-828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ＭＳ Ｐ明朝" pitchFamily="18" charset="-128"/>
                <a:ea typeface="ＭＳ Ｐ明朝" pitchFamily="18"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緑豊かな都心の空間を活用した良質なサービスや企画・プログラムを提供し、幅広い来園者が憩い楽しめる場となる</a:t>
            </a:r>
            <a:r>
              <a:rPr kumimoji="1" lang="ja-JP" altLang="en-US" sz="1200" b="0" i="0" u="none" strike="noStrike" kern="1200" cap="none" spc="0" normalizeH="0" baseline="0" noProof="0" dirty="0" smtClean="0">
                <a:ln>
                  <a:noFill/>
                </a:ln>
                <a:solidFill>
                  <a:prstClr val="black"/>
                </a:solidFill>
                <a:effectLst/>
                <a:uLnTx/>
                <a:uFillTx/>
                <a:latin typeface="ＭＳ Ｐ明朝" pitchFamily="18" charset="-128"/>
                <a:ea typeface="ＭＳ Ｐ明朝" pitchFamily="18" charset="-128"/>
                <a:cs typeface="+mn-cs"/>
              </a:rPr>
              <a:t>。（</a:t>
            </a:r>
            <a:r>
              <a:rPr kumimoji="1" lang="en-US" altLang="ja-JP" sz="1200" b="0" i="0" u="none" strike="noStrike" kern="1200" cap="none" spc="0" normalizeH="0" baseline="0" noProof="0" dirty="0" smtClean="0">
                <a:ln>
                  <a:noFill/>
                </a:ln>
                <a:solidFill>
                  <a:prstClr val="black"/>
                </a:solidFill>
                <a:effectLst/>
                <a:uLnTx/>
                <a:uFillTx/>
                <a:latin typeface="ＭＳ Ｐ明朝" pitchFamily="18" charset="-128"/>
                <a:ea typeface="ＭＳ Ｐ明朝" pitchFamily="18" charset="-128"/>
                <a:cs typeface="+mn-cs"/>
              </a:rPr>
              <a:t>2015</a:t>
            </a:r>
            <a:r>
              <a:rPr kumimoji="1" lang="ja-JP" altLang="en-US" sz="1200" b="0" i="0" u="none" strike="noStrike" kern="1200" cap="none" spc="0" normalizeH="0" baseline="0" noProof="0" dirty="0" smtClean="0">
                <a:ln>
                  <a:noFill/>
                </a:ln>
                <a:solidFill>
                  <a:prstClr val="black"/>
                </a:solidFill>
                <a:effectLst/>
                <a:uLnTx/>
                <a:uFillTx/>
                <a:latin typeface="ＭＳ Ｐ明朝" pitchFamily="18" charset="-128"/>
                <a:ea typeface="ＭＳ Ｐ明朝" pitchFamily="18" charset="-128"/>
                <a:cs typeface="+mn-cs"/>
              </a:rPr>
              <a:t>年～</a:t>
            </a: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ナイト</a:t>
            </a:r>
            <a:r>
              <a:rPr kumimoji="1" lang="en-US" altLang="ja-JP" sz="1200" b="0" i="0" u="none" strike="noStrike" kern="1200" cap="none" spc="0" normalizeH="0" baseline="0" noProof="0" dirty="0" smtClean="0">
                <a:ln>
                  <a:noFill/>
                </a:ln>
                <a:solidFill>
                  <a:prstClr val="black"/>
                </a:solidFill>
                <a:effectLst/>
                <a:uLnTx/>
                <a:uFillTx/>
                <a:latin typeface="ＭＳ Ｐ明朝" pitchFamily="18" charset="-128"/>
                <a:ea typeface="ＭＳ Ｐ明朝" pitchFamily="18" charset="-128"/>
                <a:cs typeface="+mn-cs"/>
              </a:rPr>
              <a:t>ZOO</a:t>
            </a:r>
            <a:r>
              <a:rPr kumimoji="1" lang="ja-JP" altLang="en-US" sz="1200" b="0" i="0" u="none" strike="noStrike" kern="1200" cap="none" spc="0" normalizeH="0" baseline="0" noProof="0" dirty="0" smtClean="0">
                <a:ln>
                  <a:noFill/>
                </a:ln>
                <a:solidFill>
                  <a:prstClr val="black"/>
                </a:solidFill>
                <a:effectLst/>
                <a:uLnTx/>
                <a:uFillTx/>
                <a:latin typeface="ＭＳ Ｐ明朝" pitchFamily="18" charset="-128"/>
                <a:ea typeface="ＭＳ Ｐ明朝" pitchFamily="18" charset="-128"/>
                <a:cs typeface="+mn-cs"/>
              </a:rPr>
              <a:t>開催）</a:t>
            </a:r>
            <a:endParaRPr kumimoji="1" lang="en-US" altLang="ja-JP" sz="1200" b="0" i="0" u="none" strike="noStrike" kern="1200" cap="none" spc="0" normalizeH="0" baseline="0" noProof="0" dirty="0" smtClean="0">
              <a:ln>
                <a:noFill/>
              </a:ln>
              <a:solidFill>
                <a:prstClr val="black"/>
              </a:solidFill>
              <a:effectLst/>
              <a:uLnTx/>
              <a:uFillTx/>
              <a:latin typeface="ＭＳ Ｐ明朝" pitchFamily="18" charset="-128"/>
              <a:ea typeface="ＭＳ Ｐ明朝" pitchFamily="18" charset="-128"/>
              <a:cs typeface="+mn-cs"/>
            </a:endParaRPr>
          </a:p>
        </p:txBody>
      </p:sp>
      <p:grpSp>
        <p:nvGrpSpPr>
          <p:cNvPr id="2" name="グループ化 176"/>
          <p:cNvGrpSpPr/>
          <p:nvPr/>
        </p:nvGrpSpPr>
        <p:grpSpPr>
          <a:xfrm>
            <a:off x="3767106" y="1554271"/>
            <a:ext cx="4714428" cy="3678134"/>
            <a:chOff x="2470820" y="1580034"/>
            <a:chExt cx="4714428" cy="3678134"/>
          </a:xfrm>
        </p:grpSpPr>
        <p:grpSp>
          <p:nvGrpSpPr>
            <p:cNvPr id="3" name="グループ化 81"/>
            <p:cNvGrpSpPr/>
            <p:nvPr/>
          </p:nvGrpSpPr>
          <p:grpSpPr>
            <a:xfrm>
              <a:off x="2470820" y="1580034"/>
              <a:ext cx="4714428" cy="3678134"/>
              <a:chOff x="416496" y="1700808"/>
              <a:chExt cx="4714428" cy="3678134"/>
            </a:xfrm>
          </p:grpSpPr>
          <p:grpSp>
            <p:nvGrpSpPr>
              <p:cNvPr id="5" name="グループ化 72"/>
              <p:cNvGrpSpPr/>
              <p:nvPr/>
            </p:nvGrpSpPr>
            <p:grpSpPr>
              <a:xfrm>
                <a:off x="416496" y="1700808"/>
                <a:ext cx="4714428" cy="3678134"/>
                <a:chOff x="85526" y="2950822"/>
                <a:chExt cx="4714428" cy="3678134"/>
              </a:xfrm>
            </p:grpSpPr>
            <p:grpSp>
              <p:nvGrpSpPr>
                <p:cNvPr id="6" name="グループ化 141"/>
                <p:cNvGrpSpPr/>
                <p:nvPr/>
              </p:nvGrpSpPr>
              <p:grpSpPr>
                <a:xfrm>
                  <a:off x="85526" y="2957974"/>
                  <a:ext cx="4714428" cy="3670982"/>
                  <a:chOff x="85520" y="2847602"/>
                  <a:chExt cx="4714428" cy="3670982"/>
                </a:xfrm>
              </p:grpSpPr>
              <p:grpSp>
                <p:nvGrpSpPr>
                  <p:cNvPr id="7" name="グループ化 58"/>
                  <p:cNvGrpSpPr/>
                  <p:nvPr/>
                </p:nvGrpSpPr>
                <p:grpSpPr>
                  <a:xfrm>
                    <a:off x="85520" y="2847602"/>
                    <a:ext cx="4714428" cy="3670982"/>
                    <a:chOff x="1199980" y="836712"/>
                    <a:chExt cx="6734896" cy="5244259"/>
                  </a:xfrm>
                </p:grpSpPr>
                <p:grpSp>
                  <p:nvGrpSpPr>
                    <p:cNvPr id="9" name="グループ化 136"/>
                    <p:cNvGrpSpPr/>
                    <p:nvPr/>
                  </p:nvGrpSpPr>
                  <p:grpSpPr>
                    <a:xfrm>
                      <a:off x="1331640" y="836712"/>
                      <a:ext cx="6502323" cy="5244259"/>
                      <a:chOff x="1331640" y="836712"/>
                      <a:chExt cx="6502323" cy="5244259"/>
                    </a:xfrm>
                  </p:grpSpPr>
                  <p:grpSp>
                    <p:nvGrpSpPr>
                      <p:cNvPr id="10" name="グループ化 126"/>
                      <p:cNvGrpSpPr/>
                      <p:nvPr/>
                    </p:nvGrpSpPr>
                    <p:grpSpPr>
                      <a:xfrm>
                        <a:off x="1331640" y="836712"/>
                        <a:ext cx="6502323" cy="5244259"/>
                        <a:chOff x="1115616" y="1412776"/>
                        <a:chExt cx="6502323" cy="5244259"/>
                      </a:xfrm>
                    </p:grpSpPr>
                    <p:grpSp>
                      <p:nvGrpSpPr>
                        <p:cNvPr id="11" name="グループ化 67"/>
                        <p:cNvGrpSpPr>
                          <a:grpSpLocks noChangeAspect="1"/>
                        </p:cNvGrpSpPr>
                        <p:nvPr/>
                      </p:nvGrpSpPr>
                      <p:grpSpPr>
                        <a:xfrm>
                          <a:off x="1115616" y="1412776"/>
                          <a:ext cx="6502323" cy="5244259"/>
                          <a:chOff x="1763688" y="-1219716"/>
                          <a:chExt cx="9289032" cy="7491799"/>
                        </a:xfrm>
                      </p:grpSpPr>
                      <p:pic>
                        <p:nvPicPr>
                          <p:cNvPr id="142" name="ClipboardMapImage" descr="http://gis.ii.city.osaka.jp/gis/DownloadFile.ashx?imgfile=gemimg_1dca9aac-b8a6-4e41-aaa0-4193c1e011bb.png&amp;downloadType=imgfile&amp;isCB=1"/>
                          <p:cNvPicPr/>
                          <p:nvPr/>
                        </p:nvPicPr>
                        <p:blipFill>
                          <a:blip r:embed="rId3" cstate="email"/>
                          <a:srcRect/>
                          <a:stretch>
                            <a:fillRect/>
                          </a:stretch>
                        </p:blipFill>
                        <p:spPr bwMode="auto">
                          <a:xfrm>
                            <a:off x="1763688" y="-1219716"/>
                            <a:ext cx="4967094" cy="1702201"/>
                          </a:xfrm>
                          <a:prstGeom prst="rect">
                            <a:avLst/>
                          </a:prstGeom>
                          <a:noFill/>
                          <a:ln w="9525">
                            <a:noFill/>
                            <a:miter lim="800000"/>
                            <a:headEnd/>
                            <a:tailEnd/>
                          </a:ln>
                        </p:spPr>
                      </p:pic>
                      <p:grpSp>
                        <p:nvGrpSpPr>
                          <p:cNvPr id="12" name="グループ化 123"/>
                          <p:cNvGrpSpPr/>
                          <p:nvPr/>
                        </p:nvGrpSpPr>
                        <p:grpSpPr>
                          <a:xfrm>
                            <a:off x="1763688" y="-1219716"/>
                            <a:ext cx="9289032" cy="7491799"/>
                            <a:chOff x="795685" y="-1339430"/>
                            <a:chExt cx="9289032" cy="7491799"/>
                          </a:xfrm>
                        </p:grpSpPr>
                        <p:pic>
                          <p:nvPicPr>
                            <p:cNvPr id="144" name="ClipboardMapImage" descr="http://gis.ii.city.osaka.jp/gis/DownloadFile.ashx?imgfile=gemimg_011ef336-77b3-4fcc-bf64-379b4fc57bfb.png&amp;downloadType=imgfile&amp;isCB=1"/>
                            <p:cNvPicPr/>
                            <p:nvPr/>
                          </p:nvPicPr>
                          <p:blipFill>
                            <a:blip r:embed="rId4" cstate="email"/>
                            <a:srcRect/>
                            <a:stretch>
                              <a:fillRect/>
                            </a:stretch>
                          </p:blipFill>
                          <p:spPr bwMode="auto">
                            <a:xfrm>
                              <a:off x="5652120" y="-171400"/>
                              <a:ext cx="4432597" cy="1990233"/>
                            </a:xfrm>
                            <a:prstGeom prst="rect">
                              <a:avLst/>
                            </a:prstGeom>
                            <a:noFill/>
                            <a:ln w="9525">
                              <a:noFill/>
                              <a:miter lim="800000"/>
                              <a:headEnd/>
                              <a:tailEnd/>
                            </a:ln>
                          </p:spPr>
                        </p:pic>
                        <p:grpSp>
                          <p:nvGrpSpPr>
                            <p:cNvPr id="13" name="グループ化 31"/>
                            <p:cNvGrpSpPr/>
                            <p:nvPr/>
                          </p:nvGrpSpPr>
                          <p:grpSpPr>
                            <a:xfrm>
                              <a:off x="795685" y="-1339430"/>
                              <a:ext cx="9289032" cy="7491799"/>
                              <a:chOff x="795685" y="-1339430"/>
                              <a:chExt cx="9289032" cy="7491799"/>
                            </a:xfrm>
                          </p:grpSpPr>
                          <p:pic>
                            <p:nvPicPr>
                              <p:cNvPr id="146" name="ClipboardMapImage" descr="http://gis.ii.city.osaka.jp/gis/DownloadFile.ashx?imgfile=gemimg_6db9183b-6a25-4433-ad12-38f32308a714.png&amp;downloadType=imgfile&amp;isCB=1"/>
                              <p:cNvPicPr/>
                              <p:nvPr/>
                            </p:nvPicPr>
                            <p:blipFill>
                              <a:blip r:embed="rId5" cstate="email"/>
                              <a:srcRect/>
                              <a:stretch>
                                <a:fillRect/>
                              </a:stretch>
                            </p:blipFill>
                            <p:spPr bwMode="auto">
                              <a:xfrm>
                                <a:off x="5604414" y="-1339430"/>
                                <a:ext cx="4480303" cy="1742405"/>
                              </a:xfrm>
                              <a:prstGeom prst="rect">
                                <a:avLst/>
                              </a:prstGeom>
                              <a:noFill/>
                              <a:ln w="9525">
                                <a:noFill/>
                                <a:miter lim="800000"/>
                                <a:headEnd/>
                                <a:tailEnd/>
                              </a:ln>
                            </p:spPr>
                          </p:pic>
                          <p:grpSp>
                            <p:nvGrpSpPr>
                              <p:cNvPr id="14" name="グループ化 29"/>
                              <p:cNvGrpSpPr/>
                              <p:nvPr/>
                            </p:nvGrpSpPr>
                            <p:grpSpPr>
                              <a:xfrm>
                                <a:off x="795685" y="-1107504"/>
                                <a:ext cx="9289032" cy="7259873"/>
                                <a:chOff x="795685" y="-1107504"/>
                                <a:chExt cx="9289032" cy="7259873"/>
                              </a:xfrm>
                            </p:grpSpPr>
                            <p:pic>
                              <p:nvPicPr>
                                <p:cNvPr id="148" name="ClipboardMapImage" descr="http://gis.ii.city.osaka.jp/gis/DownloadFile.ashx?imgfile=gemimg_4aee8df4-f8d9-41a3-ba8d-4155eacd308f.png&amp;downloadType=imgfile&amp;isCB=1"/>
                                <p:cNvPicPr/>
                                <p:nvPr/>
                              </p:nvPicPr>
                              <p:blipFill>
                                <a:blip r:embed="rId6" cstate="email"/>
                                <a:srcRect/>
                                <a:stretch>
                                  <a:fillRect/>
                                </a:stretch>
                              </p:blipFill>
                              <p:spPr bwMode="auto">
                                <a:xfrm>
                                  <a:off x="5716626" y="1117690"/>
                                  <a:ext cx="4368091" cy="1990233"/>
                                </a:xfrm>
                                <a:prstGeom prst="rect">
                                  <a:avLst/>
                                </a:prstGeom>
                                <a:noFill/>
                                <a:ln w="9525">
                                  <a:noFill/>
                                  <a:miter lim="800000"/>
                                  <a:headEnd/>
                                  <a:tailEnd/>
                                </a:ln>
                              </p:spPr>
                            </p:pic>
                            <p:grpSp>
                              <p:nvGrpSpPr>
                                <p:cNvPr id="15" name="グループ化 27"/>
                                <p:cNvGrpSpPr/>
                                <p:nvPr/>
                              </p:nvGrpSpPr>
                              <p:grpSpPr>
                                <a:xfrm>
                                  <a:off x="795685" y="-1107504"/>
                                  <a:ext cx="9289032" cy="7259873"/>
                                  <a:chOff x="795685" y="-1107504"/>
                                  <a:chExt cx="9289032" cy="7259873"/>
                                </a:xfrm>
                              </p:grpSpPr>
                              <p:grpSp>
                                <p:nvGrpSpPr>
                                  <p:cNvPr id="16" name="グループ化 25"/>
                                  <p:cNvGrpSpPr/>
                                  <p:nvPr/>
                                </p:nvGrpSpPr>
                                <p:grpSpPr>
                                  <a:xfrm>
                                    <a:off x="795685" y="-1107504"/>
                                    <a:ext cx="9289032" cy="7259873"/>
                                    <a:chOff x="795685" y="-1107504"/>
                                    <a:chExt cx="9289032" cy="7259873"/>
                                  </a:xfrm>
                                </p:grpSpPr>
                                <p:grpSp>
                                  <p:nvGrpSpPr>
                                    <p:cNvPr id="17" name="グループ化 23"/>
                                    <p:cNvGrpSpPr/>
                                    <p:nvPr/>
                                  </p:nvGrpSpPr>
                                  <p:grpSpPr>
                                    <a:xfrm>
                                      <a:off x="795685" y="-1107504"/>
                                      <a:ext cx="9289032" cy="7259873"/>
                                      <a:chOff x="795685" y="-1107504"/>
                                      <a:chExt cx="9289032" cy="7259873"/>
                                    </a:xfrm>
                                  </p:grpSpPr>
                                  <p:grpSp>
                                    <p:nvGrpSpPr>
                                      <p:cNvPr id="18" name="グループ化 21"/>
                                      <p:cNvGrpSpPr/>
                                      <p:nvPr/>
                                    </p:nvGrpSpPr>
                                    <p:grpSpPr>
                                      <a:xfrm>
                                        <a:off x="795685" y="-1107504"/>
                                        <a:ext cx="7736755" cy="7259873"/>
                                        <a:chOff x="795685" y="-1107504"/>
                                        <a:chExt cx="7736755" cy="7259873"/>
                                      </a:xfrm>
                                    </p:grpSpPr>
                                    <p:pic>
                                      <p:nvPicPr>
                                        <p:cNvPr id="156" name="ClipboardMapImage" descr="http://gis.ii.city.osaka.jp/gis/DownloadFile.ashx?imgfile=gemimg_96aeb192-6b87-44fc-b57e-2069fb7d382d.png&amp;downloadType=imgfile&amp;isCB=1"/>
                                        <p:cNvPicPr/>
                                        <p:nvPr/>
                                      </p:nvPicPr>
                                      <p:blipFill>
                                        <a:blip r:embed="rId7" cstate="email"/>
                                        <a:srcRect/>
                                        <a:stretch>
                                          <a:fillRect/>
                                        </a:stretch>
                                      </p:blipFill>
                                      <p:spPr bwMode="auto">
                                        <a:xfrm>
                                          <a:off x="795685" y="4162136"/>
                                          <a:ext cx="4823976" cy="1990233"/>
                                        </a:xfrm>
                                        <a:prstGeom prst="rect">
                                          <a:avLst/>
                                        </a:prstGeom>
                                        <a:noFill/>
                                        <a:ln w="9525">
                                          <a:noFill/>
                                          <a:miter lim="800000"/>
                                          <a:headEnd/>
                                          <a:tailEnd/>
                                        </a:ln>
                                      </p:spPr>
                                    </p:pic>
                                    <p:grpSp>
                                      <p:nvGrpSpPr>
                                        <p:cNvPr id="19" name="グループ化 19"/>
                                        <p:cNvGrpSpPr/>
                                        <p:nvPr/>
                                      </p:nvGrpSpPr>
                                      <p:grpSpPr>
                                        <a:xfrm>
                                          <a:off x="795685" y="-1107504"/>
                                          <a:ext cx="7736755" cy="7256906"/>
                                          <a:chOff x="795685" y="-1107504"/>
                                          <a:chExt cx="7736755" cy="7256906"/>
                                        </a:xfrm>
                                      </p:grpSpPr>
                                      <p:pic>
                                        <p:nvPicPr>
                                          <p:cNvPr id="158" name="ClipboardMapImage" descr="http://gis.ii.city.osaka.jp/gis/DownloadFile.ashx?imgfile=gemimg_8f98790f-342e-4c12-8194-ca0dc705edae.png&amp;downloadType=imgfile&amp;isCB=1"/>
                                          <p:cNvPicPr/>
                                          <p:nvPr/>
                                        </p:nvPicPr>
                                        <p:blipFill>
                                          <a:blip r:embed="rId8" cstate="email"/>
                                          <a:srcRect/>
                                          <a:stretch>
                                            <a:fillRect/>
                                          </a:stretch>
                                        </p:blipFill>
                                        <p:spPr bwMode="auto">
                                          <a:xfrm>
                                            <a:off x="795685" y="1488532"/>
                                            <a:ext cx="4913257" cy="1990233"/>
                                          </a:xfrm>
                                          <a:prstGeom prst="rect">
                                            <a:avLst/>
                                          </a:prstGeom>
                                          <a:noFill/>
                                          <a:ln w="9525">
                                            <a:noFill/>
                                            <a:miter lim="800000"/>
                                            <a:headEnd/>
                                            <a:tailEnd/>
                                          </a:ln>
                                        </p:spPr>
                                      </p:pic>
                                      <p:grpSp>
                                        <p:nvGrpSpPr>
                                          <p:cNvPr id="20" name="グループ化 17"/>
                                          <p:cNvGrpSpPr/>
                                          <p:nvPr/>
                                        </p:nvGrpSpPr>
                                        <p:grpSpPr>
                                          <a:xfrm>
                                            <a:off x="795685" y="-1107504"/>
                                            <a:ext cx="7736755" cy="7256906"/>
                                            <a:chOff x="795685" y="-1107504"/>
                                            <a:chExt cx="7736755" cy="7256906"/>
                                          </a:xfrm>
                                        </p:grpSpPr>
                                        <p:pic>
                                          <p:nvPicPr>
                                            <p:cNvPr id="160" name="ClipboardMapImage" descr="http://gis.ii.city.osaka.jp/gis/DownloadFile.ashx?imgfile=gemimg_9acbb87a-9a03-4af4-9893-e17e622a9bd3.png&amp;downloadType=imgfile&amp;isCB=1"/>
                                            <p:cNvPicPr/>
                                            <p:nvPr/>
                                          </p:nvPicPr>
                                          <p:blipFill>
                                            <a:blip r:embed="rId9" cstate="email"/>
                                            <a:srcRect/>
                                            <a:stretch>
                                              <a:fillRect/>
                                            </a:stretch>
                                          </p:blipFill>
                                          <p:spPr bwMode="auto">
                                            <a:xfrm>
                                              <a:off x="795685" y="2826684"/>
                                              <a:ext cx="5054647" cy="1990233"/>
                                            </a:xfrm>
                                            <a:prstGeom prst="rect">
                                              <a:avLst/>
                                            </a:prstGeom>
                                            <a:noFill/>
                                            <a:ln w="9525">
                                              <a:noFill/>
                                              <a:miter lim="800000"/>
                                              <a:headEnd/>
                                              <a:tailEnd/>
                                            </a:ln>
                                          </p:spPr>
                                        </p:pic>
                                        <p:grpSp>
                                          <p:nvGrpSpPr>
                                            <p:cNvPr id="21" name="グループ化 15"/>
                                            <p:cNvGrpSpPr/>
                                            <p:nvPr/>
                                          </p:nvGrpSpPr>
                                          <p:grpSpPr>
                                            <a:xfrm>
                                              <a:off x="795685" y="-1107504"/>
                                              <a:ext cx="7736755" cy="7256906"/>
                                              <a:chOff x="795685" y="-1107504"/>
                                              <a:chExt cx="7736755" cy="7256906"/>
                                            </a:xfrm>
                                          </p:grpSpPr>
                                          <p:grpSp>
                                            <p:nvGrpSpPr>
                                              <p:cNvPr id="22" name="グループ化 13"/>
                                              <p:cNvGrpSpPr/>
                                              <p:nvPr/>
                                            </p:nvGrpSpPr>
                                            <p:grpSpPr>
                                              <a:xfrm>
                                                <a:off x="795685" y="-1107504"/>
                                                <a:ext cx="7736755" cy="6797517"/>
                                                <a:chOff x="723677" y="-387424"/>
                                                <a:chExt cx="7736755" cy="6797517"/>
                                              </a:xfrm>
                                            </p:grpSpPr>
                                            <p:grpSp>
                                              <p:nvGrpSpPr>
                                                <p:cNvPr id="23" name="グループ化 10"/>
                                                <p:cNvGrpSpPr/>
                                                <p:nvPr/>
                                              </p:nvGrpSpPr>
                                              <p:grpSpPr>
                                                <a:xfrm>
                                                  <a:off x="723677" y="-387424"/>
                                                  <a:ext cx="7736755" cy="5277845"/>
                                                  <a:chOff x="435645" y="764704"/>
                                                  <a:chExt cx="7736755" cy="5277845"/>
                                                </a:xfrm>
                                              </p:grpSpPr>
                                              <p:grpSp>
                                                <p:nvGrpSpPr>
                                                  <p:cNvPr id="24" name="グループ化 8"/>
                                                  <p:cNvGrpSpPr/>
                                                  <p:nvPr/>
                                                </p:nvGrpSpPr>
                                                <p:grpSpPr>
                                                  <a:xfrm>
                                                    <a:off x="435645" y="764704"/>
                                                    <a:ext cx="7736755" cy="3804687"/>
                                                    <a:chOff x="435645" y="764704"/>
                                                    <a:chExt cx="7736755" cy="3804685"/>
                                                  </a:xfrm>
                                                </p:grpSpPr>
                                                <p:grpSp>
                                                  <p:nvGrpSpPr>
                                                    <p:cNvPr id="25" name="グループ化 6"/>
                                                    <p:cNvGrpSpPr/>
                                                    <p:nvPr/>
                                                  </p:nvGrpSpPr>
                                                  <p:grpSpPr>
                                                    <a:xfrm>
                                                      <a:off x="435645" y="764704"/>
                                                      <a:ext cx="7736755" cy="3044475"/>
                                                      <a:chOff x="847441" y="1772816"/>
                                                      <a:chExt cx="7736755" cy="3044475"/>
                                                    </a:xfrm>
                                                  </p:grpSpPr>
                                                  <p:pic>
                                                    <p:nvPicPr>
                                                      <p:cNvPr id="170" name="ClipboardMapImage" descr="http://gis.ii.city.osaka.jp/gis/DownloadFile.ashx?imgfile=gemimg_965352e6-6340-4622-9fed-558981e5d70b.png&amp;downloadType=imgfile&amp;isCB=1"/>
                                                      <p:cNvPicPr/>
                                                      <p:nvPr/>
                                                    </p:nvPicPr>
                                                    <p:blipFill>
                                                      <a:blip r:embed="rId10" cstate="email"/>
                                                      <a:srcRect/>
                                                      <a:stretch>
                                                        <a:fillRect/>
                                                      </a:stretch>
                                                    </p:blipFill>
                                                    <p:spPr bwMode="auto">
                                                      <a:xfrm>
                                                        <a:off x="1835696" y="1772816"/>
                                                        <a:ext cx="5400040" cy="1558185"/>
                                                      </a:xfrm>
                                                      <a:prstGeom prst="rect">
                                                        <a:avLst/>
                                                      </a:prstGeom>
                                                      <a:noFill/>
                                                      <a:ln w="9525">
                                                        <a:noFill/>
                                                        <a:miter lim="800000"/>
                                                        <a:headEnd/>
                                                        <a:tailEnd/>
                                                      </a:ln>
                                                    </p:spPr>
                                                  </p:pic>
                                                  <p:pic>
                                                    <p:nvPicPr>
                                                      <p:cNvPr id="171" name="ClipboardMapImage" descr="http://gis.ii.city.osaka.jp/gis/DownloadFile.ashx?imgfile=gemimg_e2ac1940-f7fe-4665-98d4-e31130d36f5e.png&amp;downloadType=imgfile&amp;isCB=1"/>
                                                      <p:cNvPicPr/>
                                                      <p:nvPr/>
                                                    </p:nvPicPr>
                                                    <p:blipFill>
                                                      <a:blip r:embed="rId11" cstate="email"/>
                                                      <a:srcRect/>
                                                      <a:stretch>
                                                        <a:fillRect/>
                                                      </a:stretch>
                                                    </p:blipFill>
                                                    <p:spPr bwMode="auto">
                                                      <a:xfrm>
                                                        <a:off x="847441" y="2827058"/>
                                                        <a:ext cx="5287923" cy="1990233"/>
                                                      </a:xfrm>
                                                      <a:prstGeom prst="rect">
                                                        <a:avLst/>
                                                      </a:prstGeom>
                                                      <a:noFill/>
                                                      <a:ln w="9525">
                                                        <a:noFill/>
                                                        <a:miter lim="800000"/>
                                                        <a:headEnd/>
                                                        <a:tailEnd/>
                                                      </a:ln>
                                                    </p:spPr>
                                                  </p:pic>
                                                  <p:pic>
                                                    <p:nvPicPr>
                                                      <p:cNvPr id="172" name="ClipboardMapImage" descr="http://gis.ii.city.osaka.jp/gis/DownloadFile.ashx?imgfile=gemimg_13b689e4-d8e9-4d66-93aa-e038c4cf0e88.png&amp;downloadType=imgfile&amp;isCB=1"/>
                                                      <p:cNvPicPr/>
                                                      <p:nvPr/>
                                                    </p:nvPicPr>
                                                    <p:blipFill>
                                                      <a:blip r:embed="rId12" cstate="email"/>
                                                      <a:srcRect/>
                                                      <a:stretch>
                                                        <a:fillRect/>
                                                      </a:stretch>
                                                    </p:blipFill>
                                                    <p:spPr bwMode="auto">
                                                      <a:xfrm>
                                                        <a:off x="3635895" y="2276873"/>
                                                        <a:ext cx="4948301" cy="1990233"/>
                                                      </a:xfrm>
                                                      <a:prstGeom prst="rect">
                                                        <a:avLst/>
                                                      </a:prstGeom>
                                                      <a:noFill/>
                                                      <a:ln w="9525">
                                                        <a:noFill/>
                                                        <a:miter lim="800000"/>
                                                        <a:headEnd/>
                                                        <a:tailEnd/>
                                                      </a:ln>
                                                    </p:spPr>
                                                  </p:pic>
                                                </p:grpSp>
                                                <p:pic>
                                                  <p:nvPicPr>
                                                    <p:cNvPr id="169" name="ClipboardMapImage" descr="http://gis.ii.city.osaka.jp/gis/DownloadFile.ashx?imgfile=gemimg_55538eea-8ba7-4dcd-8622-09b2743ed841.png&amp;downloadType=imgfile&amp;isCB=1"/>
                                                    <p:cNvPicPr/>
                                                    <p:nvPr/>
                                                  </p:nvPicPr>
                                                  <p:blipFill>
                                                    <a:blip r:embed="rId13" cstate="email"/>
                                                    <a:srcRect/>
                                                    <a:stretch>
                                                      <a:fillRect/>
                                                    </a:stretch>
                                                  </p:blipFill>
                                                  <p:spPr bwMode="auto">
                                                    <a:xfrm>
                                                      <a:off x="3149092" y="2579156"/>
                                                      <a:ext cx="5023308" cy="1990233"/>
                                                    </a:xfrm>
                                                    <a:prstGeom prst="rect">
                                                      <a:avLst/>
                                                    </a:prstGeom>
                                                    <a:noFill/>
                                                    <a:ln w="9525">
                                                      <a:noFill/>
                                                      <a:miter lim="800000"/>
                                                      <a:headEnd/>
                                                      <a:tailEnd/>
                                                    </a:ln>
                                                  </p:spPr>
                                                </p:pic>
                                              </p:grpSp>
                                              <p:pic>
                                                <p:nvPicPr>
                                                  <p:cNvPr id="167" name="ClipboardMapImage" descr="http://gis.ii.city.osaka.jp/gis/DownloadFile.ashx?imgfile=gemimg_64b8d3ee-6a5c-4230-9d04-e71a30a830ab.png&amp;downloadType=imgfile&amp;isCB=1"/>
                                                  <p:cNvPicPr/>
                                                  <p:nvPr/>
                                                </p:nvPicPr>
                                                <p:blipFill>
                                                  <a:blip r:embed="rId14" cstate="email"/>
                                                  <a:srcRect/>
                                                  <a:stretch>
                                                    <a:fillRect/>
                                                  </a:stretch>
                                                </p:blipFill>
                                                <p:spPr bwMode="auto">
                                                  <a:xfrm>
                                                    <a:off x="3042206" y="4052316"/>
                                                    <a:ext cx="5130194" cy="1990233"/>
                                                  </a:xfrm>
                                                  <a:prstGeom prst="rect">
                                                    <a:avLst/>
                                                  </a:prstGeom>
                                                  <a:noFill/>
                                                  <a:ln w="9525">
                                                    <a:noFill/>
                                                    <a:miter lim="800000"/>
                                                    <a:headEnd/>
                                                    <a:tailEnd/>
                                                  </a:ln>
                                                </p:spPr>
                                              </p:pic>
                                            </p:grpSp>
                                            <p:pic>
                                              <p:nvPicPr>
                                                <p:cNvPr id="165" name="ClipboardMapImage" descr="http://gis.ii.city.osaka.jp/gis/DownloadFile.ashx?imgfile=gemimg_de3ce784-4224-4d72-acac-58672047dcc5.png&amp;downloadType=imgfile&amp;isCB=1"/>
                                                <p:cNvPicPr/>
                                                <p:nvPr/>
                                              </p:nvPicPr>
                                              <p:blipFill>
                                                <a:blip r:embed="rId15" cstate="email"/>
                                                <a:srcRect/>
                                                <a:stretch>
                                                  <a:fillRect/>
                                                </a:stretch>
                                              </p:blipFill>
                                              <p:spPr bwMode="auto">
                                                <a:xfrm>
                                                  <a:off x="3347864" y="4419860"/>
                                                  <a:ext cx="5112568" cy="1990233"/>
                                                </a:xfrm>
                                                <a:prstGeom prst="rect">
                                                  <a:avLst/>
                                                </a:prstGeom>
                                                <a:noFill/>
                                                <a:ln w="9525">
                                                  <a:noFill/>
                                                  <a:miter lim="800000"/>
                                                  <a:headEnd/>
                                                  <a:tailEnd/>
                                                </a:ln>
                                              </p:spPr>
                                            </p:pic>
                                          </p:grpSp>
                                          <p:pic>
                                            <p:nvPicPr>
                                              <p:cNvPr id="163" name="ClipboardMapImage" descr="http://gis.ii.city.osaka.jp/gis/DownloadFile.ashx?imgfile=gemimg_73b9863c-4928-411e-9c59-8bb9bd84745b.png&amp;downloadType=imgfile&amp;isCB=1"/>
                                              <p:cNvPicPr/>
                                              <p:nvPr/>
                                            </p:nvPicPr>
                                            <p:blipFill>
                                              <a:blip r:embed="rId16" cstate="email"/>
                                              <a:srcRect/>
                                              <a:stretch>
                                                <a:fillRect/>
                                              </a:stretch>
                                            </p:blipFill>
                                            <p:spPr bwMode="auto">
                                              <a:xfrm>
                                                <a:off x="3445750" y="4491868"/>
                                                <a:ext cx="5086690" cy="1657534"/>
                                              </a:xfrm>
                                              <a:prstGeom prst="rect">
                                                <a:avLst/>
                                              </a:prstGeom>
                                              <a:noFill/>
                                              <a:ln w="9525">
                                                <a:noFill/>
                                                <a:miter lim="800000"/>
                                                <a:headEnd/>
                                                <a:tailEnd/>
                                              </a:ln>
                                            </p:spPr>
                                          </p:pic>
                                        </p:grpSp>
                                      </p:grpSp>
                                    </p:grpSp>
                                  </p:grpSp>
                                  <p:pic>
                                    <p:nvPicPr>
                                      <p:cNvPr id="155" name="ClipboardMapImage" descr="http://gis.ii.city.osaka.jp/gis/DownloadFile.ashx?imgfile=gemimg_fb05ac58-dd91-4b01-ade2-9ac500916cb3.png&amp;downloadType=imgfile&amp;isCB=1"/>
                                      <p:cNvPicPr/>
                                      <p:nvPr/>
                                    </p:nvPicPr>
                                    <p:blipFill>
                                      <a:blip r:embed="rId17" cstate="email"/>
                                      <a:srcRect/>
                                      <a:stretch>
                                        <a:fillRect/>
                                      </a:stretch>
                                    </p:blipFill>
                                    <p:spPr bwMode="auto">
                                      <a:xfrm>
                                        <a:off x="5729915" y="4918420"/>
                                        <a:ext cx="4354802" cy="1230982"/>
                                      </a:xfrm>
                                      <a:prstGeom prst="rect">
                                        <a:avLst/>
                                      </a:prstGeom>
                                      <a:noFill/>
                                      <a:ln w="9525">
                                        <a:noFill/>
                                        <a:miter lim="800000"/>
                                        <a:headEnd/>
                                        <a:tailEnd/>
                                      </a:ln>
                                    </p:spPr>
                                  </p:pic>
                                </p:grpSp>
                                <p:pic>
                                  <p:nvPicPr>
                                    <p:cNvPr id="153" name="ClipboardMapImage" descr="http://gis.ii.city.osaka.jp/gis/DownloadFile.ashx?imgfile=gemimg_2cc7b8f9-552c-4f6a-a73a-14859a392df4.png&amp;downloadType=imgfile&amp;isCB=1"/>
                                    <p:cNvPicPr/>
                                    <p:nvPr/>
                                  </p:nvPicPr>
                                  <p:blipFill>
                                    <a:blip r:embed="rId18" cstate="email"/>
                                    <a:srcRect/>
                                    <a:stretch>
                                      <a:fillRect/>
                                    </a:stretch>
                                  </p:blipFill>
                                  <p:spPr bwMode="auto">
                                    <a:xfrm>
                                      <a:off x="5835891" y="3797440"/>
                                      <a:ext cx="4248826" cy="1990233"/>
                                    </a:xfrm>
                                    <a:prstGeom prst="rect">
                                      <a:avLst/>
                                    </a:prstGeom>
                                    <a:noFill/>
                                    <a:ln w="9525">
                                      <a:noFill/>
                                      <a:miter lim="800000"/>
                                      <a:headEnd/>
                                      <a:tailEnd/>
                                    </a:ln>
                                  </p:spPr>
                                </p:pic>
                              </p:grpSp>
                              <p:pic>
                                <p:nvPicPr>
                                  <p:cNvPr id="151" name="ClipboardMapImage" descr="http://gis.ii.city.osaka.jp/gis/DownloadFile.ashx?imgfile=gemimg_3cab98e9-4f14-4199-ad8a-b2d1c00c2715.png&amp;downloadType=imgfile&amp;isCB=1"/>
                                  <p:cNvPicPr/>
                                  <p:nvPr/>
                                </p:nvPicPr>
                                <p:blipFill>
                                  <a:blip r:embed="rId19" cstate="email"/>
                                  <a:srcRect/>
                                  <a:stretch>
                                    <a:fillRect/>
                                  </a:stretch>
                                </p:blipFill>
                                <p:spPr bwMode="auto">
                                  <a:xfrm>
                                    <a:off x="5740479" y="2508798"/>
                                    <a:ext cx="4344238" cy="1990233"/>
                                  </a:xfrm>
                                  <a:prstGeom prst="rect">
                                    <a:avLst/>
                                  </a:prstGeom>
                                  <a:noFill/>
                                  <a:ln w="9525">
                                    <a:noFill/>
                                    <a:miter lim="800000"/>
                                    <a:headEnd/>
                                    <a:tailEnd/>
                                  </a:ln>
                                </p:spPr>
                              </p:pic>
                            </p:grpSp>
                          </p:grpSp>
                        </p:grpSp>
                      </p:grpSp>
                    </p:grpSp>
                    <p:sp>
                      <p:nvSpPr>
                        <p:cNvPr id="140" name="フリーフォーム 139"/>
                        <p:cNvSpPr/>
                        <p:nvPr/>
                      </p:nvSpPr>
                      <p:spPr>
                        <a:xfrm>
                          <a:off x="1441094" y="1543507"/>
                          <a:ext cx="1887322" cy="2969971"/>
                        </a:xfrm>
                        <a:custGeom>
                          <a:avLst/>
                          <a:gdLst>
                            <a:gd name="connsiteX0" fmla="*/ 731520 w 1887322"/>
                            <a:gd name="connsiteY0" fmla="*/ 0 h 2969971"/>
                            <a:gd name="connsiteX1" fmla="*/ 1887322 w 1887322"/>
                            <a:gd name="connsiteY1" fmla="*/ 285293 h 2969971"/>
                            <a:gd name="connsiteX2" fmla="*/ 1119226 w 1887322"/>
                            <a:gd name="connsiteY2" fmla="*/ 2969971 h 2969971"/>
                            <a:gd name="connsiteX3" fmla="*/ 43892 w 1887322"/>
                            <a:gd name="connsiteY3" fmla="*/ 2626157 h 2969971"/>
                            <a:gd name="connsiteX4" fmla="*/ 0 w 1887322"/>
                            <a:gd name="connsiteY4" fmla="*/ 2538375 h 2969971"/>
                            <a:gd name="connsiteX5" fmla="*/ 731520 w 1887322"/>
                            <a:gd name="connsiteY5" fmla="*/ 0 h 2969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87322" h="2969971">
                              <a:moveTo>
                                <a:pt x="731520" y="0"/>
                              </a:moveTo>
                              <a:lnTo>
                                <a:pt x="1887322" y="285293"/>
                              </a:lnTo>
                              <a:lnTo>
                                <a:pt x="1119226" y="2969971"/>
                              </a:lnTo>
                              <a:lnTo>
                                <a:pt x="43892" y="2626157"/>
                              </a:lnTo>
                              <a:lnTo>
                                <a:pt x="0" y="2538375"/>
                              </a:lnTo>
                              <a:lnTo>
                                <a:pt x="731520" y="0"/>
                              </a:lnTo>
                              <a:close/>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141" name="フリーフォーム 140"/>
                        <p:cNvSpPr/>
                        <p:nvPr/>
                      </p:nvSpPr>
                      <p:spPr>
                        <a:xfrm>
                          <a:off x="5511521" y="5958673"/>
                          <a:ext cx="929472" cy="638070"/>
                        </a:xfrm>
                        <a:custGeom>
                          <a:avLst/>
                          <a:gdLst>
                            <a:gd name="connsiteX0" fmla="*/ 120580 w 929472"/>
                            <a:gd name="connsiteY0" fmla="*/ 0 h 638070"/>
                            <a:gd name="connsiteX1" fmla="*/ 929472 w 929472"/>
                            <a:gd name="connsiteY1" fmla="*/ 251208 h 638070"/>
                            <a:gd name="connsiteX2" fmla="*/ 803868 w 929472"/>
                            <a:gd name="connsiteY2" fmla="*/ 638070 h 638070"/>
                            <a:gd name="connsiteX3" fmla="*/ 0 w 929472"/>
                            <a:gd name="connsiteY3" fmla="*/ 432079 h 638070"/>
                            <a:gd name="connsiteX4" fmla="*/ 120580 w 929472"/>
                            <a:gd name="connsiteY4" fmla="*/ 0 h 6380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9472" h="638070">
                              <a:moveTo>
                                <a:pt x="120580" y="0"/>
                              </a:moveTo>
                              <a:lnTo>
                                <a:pt x="929472" y="251208"/>
                              </a:lnTo>
                              <a:lnTo>
                                <a:pt x="803868" y="638070"/>
                              </a:lnTo>
                              <a:lnTo>
                                <a:pt x="0" y="432079"/>
                              </a:lnTo>
                              <a:lnTo>
                                <a:pt x="120580" y="0"/>
                              </a:lnTo>
                              <a:close/>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grpSp>
                  <p:sp>
                    <p:nvSpPr>
                      <p:cNvPr id="136" name="テキスト ボックス 135"/>
                      <p:cNvSpPr txBox="1"/>
                      <p:nvPr/>
                    </p:nvSpPr>
                    <p:spPr>
                      <a:xfrm>
                        <a:off x="1990268" y="2373813"/>
                        <a:ext cx="864096" cy="32976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新世界</a:t>
                        </a:r>
                      </a:p>
                    </p:txBody>
                  </p:sp>
                  <p:pic>
                    <p:nvPicPr>
                      <p:cNvPr id="137" name="Picture 2" descr="C:\Users\i9551050\AppData\Local\Microsoft\Windows\Temporary Internet Files\Content.IE5\Z8TAGPVC\MC900046108[1].wmf"/>
                      <p:cNvPicPr>
                        <a:picLocks noChangeAspect="1" noChangeArrowheads="1"/>
                      </p:cNvPicPr>
                      <p:nvPr/>
                    </p:nvPicPr>
                    <p:blipFill>
                      <a:blip r:embed="rId20" cstate="email"/>
                      <a:srcRect/>
                      <a:stretch>
                        <a:fillRect/>
                      </a:stretch>
                    </p:blipFill>
                    <p:spPr bwMode="auto">
                      <a:xfrm>
                        <a:off x="1403649" y="1125322"/>
                        <a:ext cx="602590" cy="907998"/>
                      </a:xfrm>
                      <a:prstGeom prst="rect">
                        <a:avLst/>
                      </a:prstGeom>
                      <a:noFill/>
                    </p:spPr>
                  </p:pic>
                  <p:sp>
                    <p:nvSpPr>
                      <p:cNvPr id="138" name="テキスト ボックス 137"/>
                      <p:cNvSpPr txBox="1"/>
                      <p:nvPr/>
                    </p:nvSpPr>
                    <p:spPr>
                      <a:xfrm>
                        <a:off x="5799535" y="5441328"/>
                        <a:ext cx="1368153" cy="52761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あべの</a:t>
                        </a:r>
                        <a:endParaRPr kumimoji="1" lang="en-US" altLang="ja-JP"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ハルカス</a:t>
                        </a:r>
                      </a:p>
                    </p:txBody>
                  </p:sp>
                </p:grpSp>
                <p:sp>
                  <p:nvSpPr>
                    <p:cNvPr id="133" name="テキスト ボックス 132"/>
                    <p:cNvSpPr txBox="1"/>
                    <p:nvPr/>
                  </p:nvSpPr>
                  <p:spPr>
                    <a:xfrm>
                      <a:off x="1199980" y="4077073"/>
                      <a:ext cx="1507320" cy="483648"/>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100" normalizeH="0" baseline="0" noProof="0" dirty="0" smtClean="0">
                          <a:ln>
                            <a:noFill/>
                          </a:ln>
                          <a:solidFill>
                            <a:prstClr val="black"/>
                          </a:solidFill>
                          <a:effectLst/>
                          <a:uLnTx/>
                          <a:uFillTx/>
                          <a:latin typeface="HGS創英角ｺﾞｼｯｸUB" panose="020B0900000000000000" pitchFamily="50" charset="-128"/>
                          <a:ea typeface="HGS創英角ｺﾞｼｯｸUB" panose="020B0900000000000000" pitchFamily="50" charset="-128"/>
                          <a:cs typeface="+mn-cs"/>
                        </a:rPr>
                        <a:t>Osaka </a:t>
                      </a:r>
                      <a:r>
                        <a:rPr kumimoji="1" lang="en-US" altLang="ja-JP" sz="800" b="0" i="0" u="none" strike="noStrike" kern="1200" cap="none" spc="-100" normalizeH="0" baseline="0" noProof="0" dirty="0">
                          <a:ln>
                            <a:noFill/>
                          </a:ln>
                          <a:solidFill>
                            <a:prstClr val="black"/>
                          </a:solidFill>
                          <a:effectLst/>
                          <a:uLnTx/>
                          <a:uFillTx/>
                          <a:latin typeface="HGS創英角ｺﾞｼｯｸUB" panose="020B0900000000000000" pitchFamily="50" charset="-128"/>
                          <a:ea typeface="HGS創英角ｺﾞｼｯｸUB" panose="020B0900000000000000" pitchFamily="50" charset="-128"/>
                          <a:cs typeface="+mn-cs"/>
                        </a:rPr>
                        <a:t>Metro</a:t>
                      </a:r>
                      <a:r>
                        <a:rPr kumimoji="1" lang="ja-JP" altLang="en-US" sz="800" b="0" i="0" u="none" strike="noStrike" kern="1200" cap="none" spc="0" normalizeH="0" baseline="0" noProof="0" dirty="0" smtClean="0">
                          <a:ln>
                            <a:noFill/>
                          </a:ln>
                          <a:solidFill>
                            <a:prstClr val="black"/>
                          </a:solidFill>
                          <a:effectLst/>
                          <a:uLnTx/>
                          <a:uFillTx/>
                          <a:latin typeface="HGP創英角ｺﾞｼｯｸUB" pitchFamily="50" charset="-128"/>
                          <a:ea typeface="HGP創英角ｺﾞｼｯｸUB" pitchFamily="50" charset="-128"/>
                          <a:cs typeface="+mn-cs"/>
                        </a:rPr>
                        <a:t>御堂筋</a:t>
                      </a:r>
                      <a:r>
                        <a:rPr kumimoji="1" lang="ja-JP" altLang="en-US" sz="800" b="0" i="0" u="none" strike="noStrike" kern="1200" cap="none" spc="0" normalizeH="0" baseline="0" noProof="0" dirty="0">
                          <a:ln>
                            <a:noFill/>
                          </a:ln>
                          <a:solidFill>
                            <a:prstClr val="black"/>
                          </a:solidFill>
                          <a:effectLst/>
                          <a:uLnTx/>
                          <a:uFillTx/>
                          <a:latin typeface="HGP創英角ｺﾞｼｯｸUB" pitchFamily="50" charset="-128"/>
                          <a:ea typeface="HGP創英角ｺﾞｼｯｸUB" pitchFamily="50" charset="-128"/>
                          <a:cs typeface="+mn-cs"/>
                        </a:rPr>
                        <a:t>線</a:t>
                      </a:r>
                      <a:endParaRPr kumimoji="1" lang="en-US" altLang="ja-JP" sz="800" b="0" i="0" u="none" strike="noStrike" kern="1200" cap="none" spc="0" normalizeH="0" baseline="0" noProof="0" dirty="0">
                        <a:ln>
                          <a:noFill/>
                        </a:ln>
                        <a:solidFill>
                          <a:prstClr val="black"/>
                        </a:solidFill>
                        <a:effectLst/>
                        <a:uLnTx/>
                        <a:uFillTx/>
                        <a:latin typeface="HGP創英角ｺﾞｼｯｸUB" pitchFamily="50" charset="-128"/>
                        <a:ea typeface="HGP創英角ｺﾞｼｯｸUB"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HGP創英角ｺﾞｼｯｸUB" pitchFamily="50" charset="-128"/>
                          <a:ea typeface="HGP創英角ｺﾞｼｯｸUB" pitchFamily="50" charset="-128"/>
                          <a:cs typeface="+mn-cs"/>
                        </a:rPr>
                        <a:t>動物園前駅</a:t>
                      </a:r>
                    </a:p>
                  </p:txBody>
                </p:sp>
                <p:sp>
                  <p:nvSpPr>
                    <p:cNvPr id="134" name="テキスト ボックス 133"/>
                    <p:cNvSpPr txBox="1"/>
                    <p:nvPr/>
                  </p:nvSpPr>
                  <p:spPr>
                    <a:xfrm>
                      <a:off x="5139365" y="5025750"/>
                      <a:ext cx="2795511" cy="48364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HGP創英角ｺﾞｼｯｸUB" pitchFamily="50" charset="-128"/>
                          <a:ea typeface="HGP創英角ｺﾞｼｯｸUB" pitchFamily="50" charset="-128"/>
                          <a:cs typeface="+mn-cs"/>
                        </a:rPr>
                        <a:t>天王寺駅ターミナル、アベノ地下街</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smtClean="0">
                          <a:ln>
                            <a:noFill/>
                          </a:ln>
                          <a:solidFill>
                            <a:prstClr val="black"/>
                          </a:solidFill>
                          <a:effectLst/>
                          <a:uLnTx/>
                          <a:uFillTx/>
                          <a:latin typeface="HGP創英角ｺﾞｼｯｸUB" pitchFamily="50" charset="-128"/>
                          <a:ea typeface="HGP創英角ｺﾞｼｯｸUB" pitchFamily="50" charset="-128"/>
                          <a:cs typeface="+mn-cs"/>
                        </a:rPr>
                        <a:t>（</a:t>
                      </a:r>
                      <a:r>
                        <a:rPr kumimoji="1" lang="en-US" altLang="ja-JP" sz="800" b="0" i="0" u="none" strike="noStrike" kern="1200" cap="none" spc="-100" normalizeH="0" baseline="0" noProof="0" dirty="0" smtClean="0">
                          <a:ln>
                            <a:noFill/>
                          </a:ln>
                          <a:solidFill>
                            <a:prstClr val="black"/>
                          </a:solidFill>
                          <a:effectLst/>
                          <a:uLnTx/>
                          <a:uFillTx/>
                          <a:latin typeface="HG創英角ｺﾞｼｯｸUB" panose="020B0909000000000000" pitchFamily="49" charset="-128"/>
                          <a:ea typeface="HG創英角ｺﾞｼｯｸUB" panose="020B0909000000000000" pitchFamily="49" charset="-128"/>
                          <a:cs typeface="+mn-cs"/>
                        </a:rPr>
                        <a:t>Osaka </a:t>
                      </a:r>
                      <a:r>
                        <a:rPr kumimoji="1" lang="en-US" altLang="ja-JP" sz="800" b="0" i="0" u="none" strike="noStrike" kern="1200" cap="none" spc="-100" normalizeH="0" baseline="0" noProof="0" dirty="0">
                          <a:ln>
                            <a:noFill/>
                          </a:ln>
                          <a:solidFill>
                            <a:prstClr val="black"/>
                          </a:solidFill>
                          <a:effectLst/>
                          <a:uLnTx/>
                          <a:uFillTx/>
                          <a:latin typeface="HG創英角ｺﾞｼｯｸUB" panose="020B0909000000000000" pitchFamily="49" charset="-128"/>
                          <a:ea typeface="HG創英角ｺﾞｼｯｸUB" panose="020B0909000000000000" pitchFamily="49" charset="-128"/>
                          <a:cs typeface="+mn-cs"/>
                        </a:rPr>
                        <a:t>Metro </a:t>
                      </a:r>
                      <a:r>
                        <a:rPr kumimoji="1" lang="ja-JP" altLang="en-US" sz="800" b="0" i="0" u="none" strike="noStrike" kern="1200" cap="none" spc="0" normalizeH="0" baseline="0" noProof="0" dirty="0" smtClean="0">
                          <a:ln>
                            <a:noFill/>
                          </a:ln>
                          <a:solidFill>
                            <a:prstClr val="black"/>
                          </a:solidFill>
                          <a:effectLst/>
                          <a:uLnTx/>
                          <a:uFillTx/>
                          <a:latin typeface="HGP創英角ｺﾞｼｯｸUB" pitchFamily="50" charset="-128"/>
                          <a:ea typeface="HGP創英角ｺﾞｼｯｸUB" pitchFamily="50" charset="-128"/>
                          <a:cs typeface="+mn-cs"/>
                        </a:rPr>
                        <a:t>・</a:t>
                      </a:r>
                      <a:r>
                        <a:rPr kumimoji="1" lang="en-US" altLang="ja-JP" sz="800" b="0" i="0" u="none" strike="noStrike" kern="1200" cap="none" spc="0" normalizeH="0" baseline="0" noProof="0" dirty="0">
                          <a:ln>
                            <a:noFill/>
                          </a:ln>
                          <a:solidFill>
                            <a:prstClr val="black"/>
                          </a:solidFill>
                          <a:effectLst/>
                          <a:uLnTx/>
                          <a:uFillTx/>
                          <a:latin typeface="HGP創英角ｺﾞｼｯｸUB" pitchFamily="50" charset="-128"/>
                          <a:ea typeface="HGP創英角ｺﾞｼｯｸUB" pitchFamily="50" charset="-128"/>
                          <a:cs typeface="+mn-cs"/>
                        </a:rPr>
                        <a:t>JR</a:t>
                      </a:r>
                      <a:r>
                        <a:rPr kumimoji="1" lang="ja-JP" altLang="en-US" sz="800" b="0" i="0" u="none" strike="noStrike" kern="1200" cap="none" spc="0" normalizeH="0" baseline="0" noProof="0" dirty="0">
                          <a:ln>
                            <a:noFill/>
                          </a:ln>
                          <a:solidFill>
                            <a:prstClr val="black"/>
                          </a:solidFill>
                          <a:effectLst/>
                          <a:uLnTx/>
                          <a:uFillTx/>
                          <a:latin typeface="HGP創英角ｺﾞｼｯｸUB" pitchFamily="50" charset="-128"/>
                          <a:ea typeface="HGP創英角ｺﾞｼｯｸUB" pitchFamily="50" charset="-128"/>
                          <a:cs typeface="+mn-cs"/>
                        </a:rPr>
                        <a:t>・近鉄）</a:t>
                      </a:r>
                    </a:p>
                  </p:txBody>
                </p:sp>
              </p:grpSp>
              <p:sp>
                <p:nvSpPr>
                  <p:cNvPr id="130" name="フリーフォーム 129"/>
                  <p:cNvSpPr/>
                  <p:nvPr/>
                </p:nvSpPr>
                <p:spPr>
                  <a:xfrm>
                    <a:off x="2447585" y="4334005"/>
                    <a:ext cx="513567" cy="751562"/>
                  </a:xfrm>
                  <a:custGeom>
                    <a:avLst/>
                    <a:gdLst>
                      <a:gd name="connsiteX0" fmla="*/ 453442 w 618786"/>
                      <a:gd name="connsiteY0" fmla="*/ 731520 h 751562"/>
                      <a:gd name="connsiteX1" fmla="*/ 513567 w 618786"/>
                      <a:gd name="connsiteY1" fmla="*/ 746552 h 751562"/>
                      <a:gd name="connsiteX2" fmla="*/ 618786 w 618786"/>
                      <a:gd name="connsiteY2" fmla="*/ 263047 h 751562"/>
                      <a:gd name="connsiteX3" fmla="*/ 460958 w 618786"/>
                      <a:gd name="connsiteY3" fmla="*/ 245511 h 751562"/>
                      <a:gd name="connsiteX4" fmla="*/ 453442 w 618786"/>
                      <a:gd name="connsiteY4" fmla="*/ 227974 h 751562"/>
                      <a:gd name="connsiteX5" fmla="*/ 335697 w 618786"/>
                      <a:gd name="connsiteY5" fmla="*/ 212943 h 751562"/>
                      <a:gd name="connsiteX6" fmla="*/ 395822 w 618786"/>
                      <a:gd name="connsiteY6" fmla="*/ 0 h 751562"/>
                      <a:gd name="connsiteX7" fmla="*/ 258036 w 618786"/>
                      <a:gd name="connsiteY7" fmla="*/ 10021 h 751562"/>
                      <a:gd name="connsiteX8" fmla="*/ 255531 w 618786"/>
                      <a:gd name="connsiteY8" fmla="*/ 80167 h 751562"/>
                      <a:gd name="connsiteX9" fmla="*/ 207932 w 618786"/>
                      <a:gd name="connsiteY9" fmla="*/ 117745 h 751562"/>
                      <a:gd name="connsiteX10" fmla="*/ 82672 w 618786"/>
                      <a:gd name="connsiteY10" fmla="*/ 538620 h 751562"/>
                      <a:gd name="connsiteX11" fmla="*/ 0 w 618786"/>
                      <a:gd name="connsiteY11" fmla="*/ 538620 h 751562"/>
                      <a:gd name="connsiteX12" fmla="*/ 2505 w 618786"/>
                      <a:gd name="connsiteY12" fmla="*/ 596239 h 751562"/>
                      <a:gd name="connsiteX13" fmla="*/ 60125 w 618786"/>
                      <a:gd name="connsiteY13" fmla="*/ 668890 h 751562"/>
                      <a:gd name="connsiteX14" fmla="*/ 365760 w 618786"/>
                      <a:gd name="connsiteY14" fmla="*/ 751562 h 751562"/>
                      <a:gd name="connsiteX15" fmla="*/ 453442 w 618786"/>
                      <a:gd name="connsiteY15" fmla="*/ 731520 h 751562"/>
                      <a:gd name="connsiteX0" fmla="*/ 618786 w 710226"/>
                      <a:gd name="connsiteY0" fmla="*/ 263047 h 751562"/>
                      <a:gd name="connsiteX1" fmla="*/ 460958 w 710226"/>
                      <a:gd name="connsiteY1" fmla="*/ 245511 h 751562"/>
                      <a:gd name="connsiteX2" fmla="*/ 453442 w 710226"/>
                      <a:gd name="connsiteY2" fmla="*/ 227974 h 751562"/>
                      <a:gd name="connsiteX3" fmla="*/ 335697 w 710226"/>
                      <a:gd name="connsiteY3" fmla="*/ 212943 h 751562"/>
                      <a:gd name="connsiteX4" fmla="*/ 395822 w 710226"/>
                      <a:gd name="connsiteY4" fmla="*/ 0 h 751562"/>
                      <a:gd name="connsiteX5" fmla="*/ 258036 w 710226"/>
                      <a:gd name="connsiteY5" fmla="*/ 10021 h 751562"/>
                      <a:gd name="connsiteX6" fmla="*/ 255531 w 710226"/>
                      <a:gd name="connsiteY6" fmla="*/ 80167 h 751562"/>
                      <a:gd name="connsiteX7" fmla="*/ 207932 w 710226"/>
                      <a:gd name="connsiteY7" fmla="*/ 117745 h 751562"/>
                      <a:gd name="connsiteX8" fmla="*/ 82672 w 710226"/>
                      <a:gd name="connsiteY8" fmla="*/ 538620 h 751562"/>
                      <a:gd name="connsiteX9" fmla="*/ 0 w 710226"/>
                      <a:gd name="connsiteY9" fmla="*/ 538620 h 751562"/>
                      <a:gd name="connsiteX10" fmla="*/ 2505 w 710226"/>
                      <a:gd name="connsiteY10" fmla="*/ 596239 h 751562"/>
                      <a:gd name="connsiteX11" fmla="*/ 60125 w 710226"/>
                      <a:gd name="connsiteY11" fmla="*/ 668890 h 751562"/>
                      <a:gd name="connsiteX12" fmla="*/ 365760 w 710226"/>
                      <a:gd name="connsiteY12" fmla="*/ 751562 h 751562"/>
                      <a:gd name="connsiteX13" fmla="*/ 453442 w 710226"/>
                      <a:gd name="connsiteY13" fmla="*/ 731520 h 751562"/>
                      <a:gd name="connsiteX14" fmla="*/ 513567 w 710226"/>
                      <a:gd name="connsiteY14" fmla="*/ 746552 h 751562"/>
                      <a:gd name="connsiteX15" fmla="*/ 710226 w 710226"/>
                      <a:gd name="connsiteY15" fmla="*/ 354487 h 751562"/>
                      <a:gd name="connsiteX0" fmla="*/ 618786 w 710226"/>
                      <a:gd name="connsiteY0" fmla="*/ 263047 h 751562"/>
                      <a:gd name="connsiteX1" fmla="*/ 460958 w 710226"/>
                      <a:gd name="connsiteY1" fmla="*/ 245511 h 751562"/>
                      <a:gd name="connsiteX2" fmla="*/ 335697 w 710226"/>
                      <a:gd name="connsiteY2" fmla="*/ 212943 h 751562"/>
                      <a:gd name="connsiteX3" fmla="*/ 395822 w 710226"/>
                      <a:gd name="connsiteY3" fmla="*/ 0 h 751562"/>
                      <a:gd name="connsiteX4" fmla="*/ 258036 w 710226"/>
                      <a:gd name="connsiteY4" fmla="*/ 10021 h 751562"/>
                      <a:gd name="connsiteX5" fmla="*/ 255531 w 710226"/>
                      <a:gd name="connsiteY5" fmla="*/ 80167 h 751562"/>
                      <a:gd name="connsiteX6" fmla="*/ 207932 w 710226"/>
                      <a:gd name="connsiteY6" fmla="*/ 117745 h 751562"/>
                      <a:gd name="connsiteX7" fmla="*/ 82672 w 710226"/>
                      <a:gd name="connsiteY7" fmla="*/ 538620 h 751562"/>
                      <a:gd name="connsiteX8" fmla="*/ 0 w 710226"/>
                      <a:gd name="connsiteY8" fmla="*/ 538620 h 751562"/>
                      <a:gd name="connsiteX9" fmla="*/ 2505 w 710226"/>
                      <a:gd name="connsiteY9" fmla="*/ 596239 h 751562"/>
                      <a:gd name="connsiteX10" fmla="*/ 60125 w 710226"/>
                      <a:gd name="connsiteY10" fmla="*/ 668890 h 751562"/>
                      <a:gd name="connsiteX11" fmla="*/ 365760 w 710226"/>
                      <a:gd name="connsiteY11" fmla="*/ 751562 h 751562"/>
                      <a:gd name="connsiteX12" fmla="*/ 453442 w 710226"/>
                      <a:gd name="connsiteY12" fmla="*/ 731520 h 751562"/>
                      <a:gd name="connsiteX13" fmla="*/ 513567 w 710226"/>
                      <a:gd name="connsiteY13" fmla="*/ 746552 h 751562"/>
                      <a:gd name="connsiteX14" fmla="*/ 710226 w 710226"/>
                      <a:gd name="connsiteY14" fmla="*/ 354487 h 751562"/>
                      <a:gd name="connsiteX0" fmla="*/ 460958 w 710226"/>
                      <a:gd name="connsiteY0" fmla="*/ 245511 h 751562"/>
                      <a:gd name="connsiteX1" fmla="*/ 335697 w 710226"/>
                      <a:gd name="connsiteY1" fmla="*/ 212943 h 751562"/>
                      <a:gd name="connsiteX2" fmla="*/ 395822 w 710226"/>
                      <a:gd name="connsiteY2" fmla="*/ 0 h 751562"/>
                      <a:gd name="connsiteX3" fmla="*/ 258036 w 710226"/>
                      <a:gd name="connsiteY3" fmla="*/ 10021 h 751562"/>
                      <a:gd name="connsiteX4" fmla="*/ 255531 w 710226"/>
                      <a:gd name="connsiteY4" fmla="*/ 80167 h 751562"/>
                      <a:gd name="connsiteX5" fmla="*/ 207932 w 710226"/>
                      <a:gd name="connsiteY5" fmla="*/ 117745 h 751562"/>
                      <a:gd name="connsiteX6" fmla="*/ 82672 w 710226"/>
                      <a:gd name="connsiteY6" fmla="*/ 538620 h 751562"/>
                      <a:gd name="connsiteX7" fmla="*/ 0 w 710226"/>
                      <a:gd name="connsiteY7" fmla="*/ 538620 h 751562"/>
                      <a:gd name="connsiteX8" fmla="*/ 2505 w 710226"/>
                      <a:gd name="connsiteY8" fmla="*/ 596239 h 751562"/>
                      <a:gd name="connsiteX9" fmla="*/ 60125 w 710226"/>
                      <a:gd name="connsiteY9" fmla="*/ 668890 h 751562"/>
                      <a:gd name="connsiteX10" fmla="*/ 365760 w 710226"/>
                      <a:gd name="connsiteY10" fmla="*/ 751562 h 751562"/>
                      <a:gd name="connsiteX11" fmla="*/ 453442 w 710226"/>
                      <a:gd name="connsiteY11" fmla="*/ 731520 h 751562"/>
                      <a:gd name="connsiteX12" fmla="*/ 513567 w 710226"/>
                      <a:gd name="connsiteY12" fmla="*/ 746552 h 751562"/>
                      <a:gd name="connsiteX13" fmla="*/ 710226 w 710226"/>
                      <a:gd name="connsiteY13" fmla="*/ 354487 h 751562"/>
                      <a:gd name="connsiteX0" fmla="*/ 335697 w 710226"/>
                      <a:gd name="connsiteY0" fmla="*/ 212943 h 751562"/>
                      <a:gd name="connsiteX1" fmla="*/ 395822 w 710226"/>
                      <a:gd name="connsiteY1" fmla="*/ 0 h 751562"/>
                      <a:gd name="connsiteX2" fmla="*/ 258036 w 710226"/>
                      <a:gd name="connsiteY2" fmla="*/ 10021 h 751562"/>
                      <a:gd name="connsiteX3" fmla="*/ 255531 w 710226"/>
                      <a:gd name="connsiteY3" fmla="*/ 80167 h 751562"/>
                      <a:gd name="connsiteX4" fmla="*/ 207932 w 710226"/>
                      <a:gd name="connsiteY4" fmla="*/ 117745 h 751562"/>
                      <a:gd name="connsiteX5" fmla="*/ 82672 w 710226"/>
                      <a:gd name="connsiteY5" fmla="*/ 538620 h 751562"/>
                      <a:gd name="connsiteX6" fmla="*/ 0 w 710226"/>
                      <a:gd name="connsiteY6" fmla="*/ 538620 h 751562"/>
                      <a:gd name="connsiteX7" fmla="*/ 2505 w 710226"/>
                      <a:gd name="connsiteY7" fmla="*/ 596239 h 751562"/>
                      <a:gd name="connsiteX8" fmla="*/ 60125 w 710226"/>
                      <a:gd name="connsiteY8" fmla="*/ 668890 h 751562"/>
                      <a:gd name="connsiteX9" fmla="*/ 365760 w 710226"/>
                      <a:gd name="connsiteY9" fmla="*/ 751562 h 751562"/>
                      <a:gd name="connsiteX10" fmla="*/ 453442 w 710226"/>
                      <a:gd name="connsiteY10" fmla="*/ 731520 h 751562"/>
                      <a:gd name="connsiteX11" fmla="*/ 513567 w 710226"/>
                      <a:gd name="connsiteY11" fmla="*/ 746552 h 751562"/>
                      <a:gd name="connsiteX12" fmla="*/ 710226 w 710226"/>
                      <a:gd name="connsiteY12" fmla="*/ 354487 h 751562"/>
                      <a:gd name="connsiteX0" fmla="*/ 395822 w 710226"/>
                      <a:gd name="connsiteY0" fmla="*/ 0 h 751562"/>
                      <a:gd name="connsiteX1" fmla="*/ 258036 w 710226"/>
                      <a:gd name="connsiteY1" fmla="*/ 10021 h 751562"/>
                      <a:gd name="connsiteX2" fmla="*/ 255531 w 710226"/>
                      <a:gd name="connsiteY2" fmla="*/ 80167 h 751562"/>
                      <a:gd name="connsiteX3" fmla="*/ 207932 w 710226"/>
                      <a:gd name="connsiteY3" fmla="*/ 117745 h 751562"/>
                      <a:gd name="connsiteX4" fmla="*/ 82672 w 710226"/>
                      <a:gd name="connsiteY4" fmla="*/ 538620 h 751562"/>
                      <a:gd name="connsiteX5" fmla="*/ 0 w 710226"/>
                      <a:gd name="connsiteY5" fmla="*/ 538620 h 751562"/>
                      <a:gd name="connsiteX6" fmla="*/ 2505 w 710226"/>
                      <a:gd name="connsiteY6" fmla="*/ 596239 h 751562"/>
                      <a:gd name="connsiteX7" fmla="*/ 60125 w 710226"/>
                      <a:gd name="connsiteY7" fmla="*/ 668890 h 751562"/>
                      <a:gd name="connsiteX8" fmla="*/ 365760 w 710226"/>
                      <a:gd name="connsiteY8" fmla="*/ 751562 h 751562"/>
                      <a:gd name="connsiteX9" fmla="*/ 453442 w 710226"/>
                      <a:gd name="connsiteY9" fmla="*/ 731520 h 751562"/>
                      <a:gd name="connsiteX10" fmla="*/ 513567 w 710226"/>
                      <a:gd name="connsiteY10" fmla="*/ 746552 h 751562"/>
                      <a:gd name="connsiteX11" fmla="*/ 710226 w 710226"/>
                      <a:gd name="connsiteY11" fmla="*/ 354487 h 751562"/>
                      <a:gd name="connsiteX0" fmla="*/ 395822 w 513567"/>
                      <a:gd name="connsiteY0" fmla="*/ 0 h 751562"/>
                      <a:gd name="connsiteX1" fmla="*/ 258036 w 513567"/>
                      <a:gd name="connsiteY1" fmla="*/ 10021 h 751562"/>
                      <a:gd name="connsiteX2" fmla="*/ 255531 w 513567"/>
                      <a:gd name="connsiteY2" fmla="*/ 80167 h 751562"/>
                      <a:gd name="connsiteX3" fmla="*/ 207932 w 513567"/>
                      <a:gd name="connsiteY3" fmla="*/ 117745 h 751562"/>
                      <a:gd name="connsiteX4" fmla="*/ 82672 w 513567"/>
                      <a:gd name="connsiteY4" fmla="*/ 538620 h 751562"/>
                      <a:gd name="connsiteX5" fmla="*/ 0 w 513567"/>
                      <a:gd name="connsiteY5" fmla="*/ 538620 h 751562"/>
                      <a:gd name="connsiteX6" fmla="*/ 2505 w 513567"/>
                      <a:gd name="connsiteY6" fmla="*/ 596239 h 751562"/>
                      <a:gd name="connsiteX7" fmla="*/ 60125 w 513567"/>
                      <a:gd name="connsiteY7" fmla="*/ 668890 h 751562"/>
                      <a:gd name="connsiteX8" fmla="*/ 365760 w 513567"/>
                      <a:gd name="connsiteY8" fmla="*/ 751562 h 751562"/>
                      <a:gd name="connsiteX9" fmla="*/ 453442 w 513567"/>
                      <a:gd name="connsiteY9" fmla="*/ 731520 h 751562"/>
                      <a:gd name="connsiteX10" fmla="*/ 513567 w 513567"/>
                      <a:gd name="connsiteY10" fmla="*/ 746552 h 751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13567" h="751562">
                        <a:moveTo>
                          <a:pt x="395822" y="0"/>
                        </a:moveTo>
                        <a:lnTo>
                          <a:pt x="258036" y="10021"/>
                        </a:lnTo>
                        <a:lnTo>
                          <a:pt x="255531" y="80167"/>
                        </a:lnTo>
                        <a:lnTo>
                          <a:pt x="207932" y="117745"/>
                        </a:lnTo>
                        <a:lnTo>
                          <a:pt x="82672" y="538620"/>
                        </a:lnTo>
                        <a:lnTo>
                          <a:pt x="0" y="538620"/>
                        </a:lnTo>
                        <a:lnTo>
                          <a:pt x="2505" y="596239"/>
                        </a:lnTo>
                        <a:lnTo>
                          <a:pt x="60125" y="668890"/>
                        </a:lnTo>
                        <a:lnTo>
                          <a:pt x="365760" y="751562"/>
                        </a:lnTo>
                        <a:lnTo>
                          <a:pt x="453442" y="731520"/>
                        </a:lnTo>
                        <a:lnTo>
                          <a:pt x="513567" y="746552"/>
                        </a:lnTo>
                      </a:path>
                    </a:pathLst>
                  </a:custGeom>
                  <a:noFill/>
                  <a:ln w="12700">
                    <a:solidFill>
                      <a:schemeClr val="tx1"/>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131" name="フリーフォーム 130"/>
                  <p:cNvSpPr/>
                  <p:nvPr/>
                </p:nvSpPr>
                <p:spPr>
                  <a:xfrm>
                    <a:off x="2042808" y="3998068"/>
                    <a:ext cx="282102" cy="928991"/>
                  </a:xfrm>
                  <a:custGeom>
                    <a:avLst/>
                    <a:gdLst>
                      <a:gd name="connsiteX0" fmla="*/ 1074906 w 1108953"/>
                      <a:gd name="connsiteY0" fmla="*/ 2154677 h 2154677"/>
                      <a:gd name="connsiteX1" fmla="*/ 1108953 w 1108953"/>
                      <a:gd name="connsiteY1" fmla="*/ 2067128 h 2154677"/>
                      <a:gd name="connsiteX2" fmla="*/ 1040859 w 1108953"/>
                      <a:gd name="connsiteY2" fmla="*/ 1950396 h 2154677"/>
                      <a:gd name="connsiteX3" fmla="*/ 1094361 w 1108953"/>
                      <a:gd name="connsiteY3" fmla="*/ 1765570 h 2154677"/>
                      <a:gd name="connsiteX4" fmla="*/ 826851 w 1108953"/>
                      <a:gd name="connsiteY4" fmla="*/ 1682885 h 2154677"/>
                      <a:gd name="connsiteX5" fmla="*/ 812259 w 1108953"/>
                      <a:gd name="connsiteY5" fmla="*/ 1648838 h 2154677"/>
                      <a:gd name="connsiteX6" fmla="*/ 1045723 w 1108953"/>
                      <a:gd name="connsiteY6" fmla="*/ 836579 h 2154677"/>
                      <a:gd name="connsiteX7" fmla="*/ 948447 w 1108953"/>
                      <a:gd name="connsiteY7" fmla="*/ 758758 h 2154677"/>
                      <a:gd name="connsiteX8" fmla="*/ 953310 w 1108953"/>
                      <a:gd name="connsiteY8" fmla="*/ 481519 h 2154677"/>
                      <a:gd name="connsiteX9" fmla="*/ 928991 w 1108953"/>
                      <a:gd name="connsiteY9" fmla="*/ 423153 h 2154677"/>
                      <a:gd name="connsiteX10" fmla="*/ 938719 w 1108953"/>
                      <a:gd name="connsiteY10" fmla="*/ 301558 h 2154677"/>
                      <a:gd name="connsiteX11" fmla="*/ 997085 w 1108953"/>
                      <a:gd name="connsiteY11" fmla="*/ 63230 h 2154677"/>
                      <a:gd name="connsiteX12" fmla="*/ 535021 w 1108953"/>
                      <a:gd name="connsiteY12" fmla="*/ 0 h 2154677"/>
                      <a:gd name="connsiteX13" fmla="*/ 0 w 1108953"/>
                      <a:gd name="connsiteY13" fmla="*/ 1853119 h 2154677"/>
                      <a:gd name="connsiteX14" fmla="*/ 1074906 w 1108953"/>
                      <a:gd name="connsiteY14" fmla="*/ 2154677 h 2154677"/>
                      <a:gd name="connsiteX0" fmla="*/ 1074906 w 1255021"/>
                      <a:gd name="connsiteY0" fmla="*/ 2154677 h 2201824"/>
                      <a:gd name="connsiteX1" fmla="*/ 1108953 w 1255021"/>
                      <a:gd name="connsiteY1" fmla="*/ 2067128 h 2201824"/>
                      <a:gd name="connsiteX2" fmla="*/ 1040859 w 1255021"/>
                      <a:gd name="connsiteY2" fmla="*/ 1950396 h 2201824"/>
                      <a:gd name="connsiteX3" fmla="*/ 1094361 w 1255021"/>
                      <a:gd name="connsiteY3" fmla="*/ 1765570 h 2201824"/>
                      <a:gd name="connsiteX4" fmla="*/ 826851 w 1255021"/>
                      <a:gd name="connsiteY4" fmla="*/ 1682885 h 2201824"/>
                      <a:gd name="connsiteX5" fmla="*/ 812259 w 1255021"/>
                      <a:gd name="connsiteY5" fmla="*/ 1648838 h 2201824"/>
                      <a:gd name="connsiteX6" fmla="*/ 1045723 w 1255021"/>
                      <a:gd name="connsiteY6" fmla="*/ 836579 h 2201824"/>
                      <a:gd name="connsiteX7" fmla="*/ 948447 w 1255021"/>
                      <a:gd name="connsiteY7" fmla="*/ 758758 h 2201824"/>
                      <a:gd name="connsiteX8" fmla="*/ 953310 w 1255021"/>
                      <a:gd name="connsiteY8" fmla="*/ 481519 h 2201824"/>
                      <a:gd name="connsiteX9" fmla="*/ 928991 w 1255021"/>
                      <a:gd name="connsiteY9" fmla="*/ 423153 h 2201824"/>
                      <a:gd name="connsiteX10" fmla="*/ 938719 w 1255021"/>
                      <a:gd name="connsiteY10" fmla="*/ 301558 h 2201824"/>
                      <a:gd name="connsiteX11" fmla="*/ 997085 w 1255021"/>
                      <a:gd name="connsiteY11" fmla="*/ 63230 h 2201824"/>
                      <a:gd name="connsiteX12" fmla="*/ 535021 w 1255021"/>
                      <a:gd name="connsiteY12" fmla="*/ 0 h 2201824"/>
                      <a:gd name="connsiteX13" fmla="*/ 0 w 1255021"/>
                      <a:gd name="connsiteY13" fmla="*/ 1853119 h 2201824"/>
                      <a:gd name="connsiteX14" fmla="*/ 1074906 w 1255021"/>
                      <a:gd name="connsiteY14" fmla="*/ 2154677 h 2201824"/>
                      <a:gd name="connsiteX15" fmla="*/ 1080689 w 1255021"/>
                      <a:gd name="connsiteY15" fmla="*/ 2136002 h 2201824"/>
                      <a:gd name="connsiteX0" fmla="*/ 1074906 w 1255021"/>
                      <a:gd name="connsiteY0" fmla="*/ 2154677 h 2201824"/>
                      <a:gd name="connsiteX1" fmla="*/ 1040859 w 1255021"/>
                      <a:gd name="connsiteY1" fmla="*/ 1950396 h 2201824"/>
                      <a:gd name="connsiteX2" fmla="*/ 1094361 w 1255021"/>
                      <a:gd name="connsiteY2" fmla="*/ 1765570 h 2201824"/>
                      <a:gd name="connsiteX3" fmla="*/ 826851 w 1255021"/>
                      <a:gd name="connsiteY3" fmla="*/ 1682885 h 2201824"/>
                      <a:gd name="connsiteX4" fmla="*/ 812259 w 1255021"/>
                      <a:gd name="connsiteY4" fmla="*/ 1648838 h 2201824"/>
                      <a:gd name="connsiteX5" fmla="*/ 1045723 w 1255021"/>
                      <a:gd name="connsiteY5" fmla="*/ 836579 h 2201824"/>
                      <a:gd name="connsiteX6" fmla="*/ 948447 w 1255021"/>
                      <a:gd name="connsiteY6" fmla="*/ 758758 h 2201824"/>
                      <a:gd name="connsiteX7" fmla="*/ 953310 w 1255021"/>
                      <a:gd name="connsiteY7" fmla="*/ 481519 h 2201824"/>
                      <a:gd name="connsiteX8" fmla="*/ 928991 w 1255021"/>
                      <a:gd name="connsiteY8" fmla="*/ 423153 h 2201824"/>
                      <a:gd name="connsiteX9" fmla="*/ 938719 w 1255021"/>
                      <a:gd name="connsiteY9" fmla="*/ 301558 h 2201824"/>
                      <a:gd name="connsiteX10" fmla="*/ 997085 w 1255021"/>
                      <a:gd name="connsiteY10" fmla="*/ 63230 h 2201824"/>
                      <a:gd name="connsiteX11" fmla="*/ 535021 w 1255021"/>
                      <a:gd name="connsiteY11" fmla="*/ 0 h 2201824"/>
                      <a:gd name="connsiteX12" fmla="*/ 0 w 1255021"/>
                      <a:gd name="connsiteY12" fmla="*/ 1853119 h 2201824"/>
                      <a:gd name="connsiteX13" fmla="*/ 1074906 w 1255021"/>
                      <a:gd name="connsiteY13" fmla="*/ 2154677 h 2201824"/>
                      <a:gd name="connsiteX14" fmla="*/ 1080689 w 1255021"/>
                      <a:gd name="connsiteY14" fmla="*/ 2136002 h 2201824"/>
                      <a:gd name="connsiteX15" fmla="*/ 1074906 w 1255021"/>
                      <a:gd name="connsiteY15" fmla="*/ 2154677 h 2201824"/>
                      <a:gd name="connsiteX0" fmla="*/ 1074906 w 1255021"/>
                      <a:gd name="connsiteY0" fmla="*/ 2154677 h 2201824"/>
                      <a:gd name="connsiteX1" fmla="*/ 1094361 w 1255021"/>
                      <a:gd name="connsiteY1" fmla="*/ 1765570 h 2201824"/>
                      <a:gd name="connsiteX2" fmla="*/ 826851 w 1255021"/>
                      <a:gd name="connsiteY2" fmla="*/ 1682885 h 2201824"/>
                      <a:gd name="connsiteX3" fmla="*/ 812259 w 1255021"/>
                      <a:gd name="connsiteY3" fmla="*/ 1648838 h 2201824"/>
                      <a:gd name="connsiteX4" fmla="*/ 1045723 w 1255021"/>
                      <a:gd name="connsiteY4" fmla="*/ 836579 h 2201824"/>
                      <a:gd name="connsiteX5" fmla="*/ 948447 w 1255021"/>
                      <a:gd name="connsiteY5" fmla="*/ 758758 h 2201824"/>
                      <a:gd name="connsiteX6" fmla="*/ 953310 w 1255021"/>
                      <a:gd name="connsiteY6" fmla="*/ 481519 h 2201824"/>
                      <a:gd name="connsiteX7" fmla="*/ 928991 w 1255021"/>
                      <a:gd name="connsiteY7" fmla="*/ 423153 h 2201824"/>
                      <a:gd name="connsiteX8" fmla="*/ 938719 w 1255021"/>
                      <a:gd name="connsiteY8" fmla="*/ 301558 h 2201824"/>
                      <a:gd name="connsiteX9" fmla="*/ 997085 w 1255021"/>
                      <a:gd name="connsiteY9" fmla="*/ 63230 h 2201824"/>
                      <a:gd name="connsiteX10" fmla="*/ 535021 w 1255021"/>
                      <a:gd name="connsiteY10" fmla="*/ 0 h 2201824"/>
                      <a:gd name="connsiteX11" fmla="*/ 0 w 1255021"/>
                      <a:gd name="connsiteY11" fmla="*/ 1853119 h 2201824"/>
                      <a:gd name="connsiteX12" fmla="*/ 1074906 w 1255021"/>
                      <a:gd name="connsiteY12" fmla="*/ 2154677 h 2201824"/>
                      <a:gd name="connsiteX13" fmla="*/ 1080689 w 1255021"/>
                      <a:gd name="connsiteY13" fmla="*/ 2136002 h 2201824"/>
                      <a:gd name="connsiteX14" fmla="*/ 1074906 w 1255021"/>
                      <a:gd name="connsiteY14" fmla="*/ 2154677 h 2201824"/>
                      <a:gd name="connsiteX0" fmla="*/ 1074906 w 1255021"/>
                      <a:gd name="connsiteY0" fmla="*/ 2154677 h 2201824"/>
                      <a:gd name="connsiteX1" fmla="*/ 1094361 w 1255021"/>
                      <a:gd name="connsiteY1" fmla="*/ 1765570 h 2201824"/>
                      <a:gd name="connsiteX2" fmla="*/ 826851 w 1255021"/>
                      <a:gd name="connsiteY2" fmla="*/ 1682885 h 2201824"/>
                      <a:gd name="connsiteX3" fmla="*/ 812259 w 1255021"/>
                      <a:gd name="connsiteY3" fmla="*/ 1648838 h 2201824"/>
                      <a:gd name="connsiteX4" fmla="*/ 1045723 w 1255021"/>
                      <a:gd name="connsiteY4" fmla="*/ 836579 h 2201824"/>
                      <a:gd name="connsiteX5" fmla="*/ 948447 w 1255021"/>
                      <a:gd name="connsiteY5" fmla="*/ 758758 h 2201824"/>
                      <a:gd name="connsiteX6" fmla="*/ 953310 w 1255021"/>
                      <a:gd name="connsiteY6" fmla="*/ 481519 h 2201824"/>
                      <a:gd name="connsiteX7" fmla="*/ 928991 w 1255021"/>
                      <a:gd name="connsiteY7" fmla="*/ 423153 h 2201824"/>
                      <a:gd name="connsiteX8" fmla="*/ 938719 w 1255021"/>
                      <a:gd name="connsiteY8" fmla="*/ 301558 h 2201824"/>
                      <a:gd name="connsiteX9" fmla="*/ 535021 w 1255021"/>
                      <a:gd name="connsiteY9" fmla="*/ 0 h 2201824"/>
                      <a:gd name="connsiteX10" fmla="*/ 0 w 1255021"/>
                      <a:gd name="connsiteY10" fmla="*/ 1853119 h 2201824"/>
                      <a:gd name="connsiteX11" fmla="*/ 1074906 w 1255021"/>
                      <a:gd name="connsiteY11" fmla="*/ 2154677 h 2201824"/>
                      <a:gd name="connsiteX12" fmla="*/ 1080689 w 1255021"/>
                      <a:gd name="connsiteY12" fmla="*/ 2136002 h 2201824"/>
                      <a:gd name="connsiteX13" fmla="*/ 1074906 w 1255021"/>
                      <a:gd name="connsiteY13" fmla="*/ 2154677 h 2201824"/>
                      <a:gd name="connsiteX0" fmla="*/ 1074906 w 1255021"/>
                      <a:gd name="connsiteY0" fmla="*/ 2154677 h 2201824"/>
                      <a:gd name="connsiteX1" fmla="*/ 1094361 w 1255021"/>
                      <a:gd name="connsiteY1" fmla="*/ 1765570 h 2201824"/>
                      <a:gd name="connsiteX2" fmla="*/ 826851 w 1255021"/>
                      <a:gd name="connsiteY2" fmla="*/ 1682885 h 2201824"/>
                      <a:gd name="connsiteX3" fmla="*/ 812259 w 1255021"/>
                      <a:gd name="connsiteY3" fmla="*/ 1648838 h 2201824"/>
                      <a:gd name="connsiteX4" fmla="*/ 1045723 w 1255021"/>
                      <a:gd name="connsiteY4" fmla="*/ 836579 h 2201824"/>
                      <a:gd name="connsiteX5" fmla="*/ 948447 w 1255021"/>
                      <a:gd name="connsiteY5" fmla="*/ 758758 h 2201824"/>
                      <a:gd name="connsiteX6" fmla="*/ 953310 w 1255021"/>
                      <a:gd name="connsiteY6" fmla="*/ 481519 h 2201824"/>
                      <a:gd name="connsiteX7" fmla="*/ 938719 w 1255021"/>
                      <a:gd name="connsiteY7" fmla="*/ 301558 h 2201824"/>
                      <a:gd name="connsiteX8" fmla="*/ 535021 w 1255021"/>
                      <a:gd name="connsiteY8" fmla="*/ 0 h 2201824"/>
                      <a:gd name="connsiteX9" fmla="*/ 0 w 1255021"/>
                      <a:gd name="connsiteY9" fmla="*/ 1853119 h 2201824"/>
                      <a:gd name="connsiteX10" fmla="*/ 1074906 w 1255021"/>
                      <a:gd name="connsiteY10" fmla="*/ 2154677 h 2201824"/>
                      <a:gd name="connsiteX11" fmla="*/ 1080689 w 1255021"/>
                      <a:gd name="connsiteY11" fmla="*/ 2136002 h 2201824"/>
                      <a:gd name="connsiteX12" fmla="*/ 1074906 w 1255021"/>
                      <a:gd name="connsiteY12" fmla="*/ 2154677 h 2201824"/>
                      <a:gd name="connsiteX0" fmla="*/ 1074906 w 1255021"/>
                      <a:gd name="connsiteY0" fmla="*/ 2154677 h 2201824"/>
                      <a:gd name="connsiteX1" fmla="*/ 1094361 w 1255021"/>
                      <a:gd name="connsiteY1" fmla="*/ 1765570 h 2201824"/>
                      <a:gd name="connsiteX2" fmla="*/ 826851 w 1255021"/>
                      <a:gd name="connsiteY2" fmla="*/ 1682885 h 2201824"/>
                      <a:gd name="connsiteX3" fmla="*/ 812259 w 1255021"/>
                      <a:gd name="connsiteY3" fmla="*/ 1648838 h 2201824"/>
                      <a:gd name="connsiteX4" fmla="*/ 1045723 w 1255021"/>
                      <a:gd name="connsiteY4" fmla="*/ 836579 h 2201824"/>
                      <a:gd name="connsiteX5" fmla="*/ 948447 w 1255021"/>
                      <a:gd name="connsiteY5" fmla="*/ 758758 h 2201824"/>
                      <a:gd name="connsiteX6" fmla="*/ 938719 w 1255021"/>
                      <a:gd name="connsiteY6" fmla="*/ 301558 h 2201824"/>
                      <a:gd name="connsiteX7" fmla="*/ 535021 w 1255021"/>
                      <a:gd name="connsiteY7" fmla="*/ 0 h 2201824"/>
                      <a:gd name="connsiteX8" fmla="*/ 0 w 1255021"/>
                      <a:gd name="connsiteY8" fmla="*/ 1853119 h 2201824"/>
                      <a:gd name="connsiteX9" fmla="*/ 1074906 w 1255021"/>
                      <a:gd name="connsiteY9" fmla="*/ 2154677 h 2201824"/>
                      <a:gd name="connsiteX10" fmla="*/ 1080689 w 1255021"/>
                      <a:gd name="connsiteY10" fmla="*/ 2136002 h 2201824"/>
                      <a:gd name="connsiteX11" fmla="*/ 1074906 w 1255021"/>
                      <a:gd name="connsiteY11" fmla="*/ 2154677 h 2201824"/>
                      <a:gd name="connsiteX0" fmla="*/ 1074906 w 1255021"/>
                      <a:gd name="connsiteY0" fmla="*/ 2154677 h 2201824"/>
                      <a:gd name="connsiteX1" fmla="*/ 1094361 w 1255021"/>
                      <a:gd name="connsiteY1" fmla="*/ 1765570 h 2201824"/>
                      <a:gd name="connsiteX2" fmla="*/ 826851 w 1255021"/>
                      <a:gd name="connsiteY2" fmla="*/ 1682885 h 2201824"/>
                      <a:gd name="connsiteX3" fmla="*/ 812259 w 1255021"/>
                      <a:gd name="connsiteY3" fmla="*/ 1648838 h 2201824"/>
                      <a:gd name="connsiteX4" fmla="*/ 1045723 w 1255021"/>
                      <a:gd name="connsiteY4" fmla="*/ 836579 h 2201824"/>
                      <a:gd name="connsiteX5" fmla="*/ 948447 w 1255021"/>
                      <a:gd name="connsiteY5" fmla="*/ 758758 h 2201824"/>
                      <a:gd name="connsiteX6" fmla="*/ 535021 w 1255021"/>
                      <a:gd name="connsiteY6" fmla="*/ 0 h 2201824"/>
                      <a:gd name="connsiteX7" fmla="*/ 0 w 1255021"/>
                      <a:gd name="connsiteY7" fmla="*/ 1853119 h 2201824"/>
                      <a:gd name="connsiteX8" fmla="*/ 1074906 w 1255021"/>
                      <a:gd name="connsiteY8" fmla="*/ 2154677 h 2201824"/>
                      <a:gd name="connsiteX9" fmla="*/ 1080689 w 1255021"/>
                      <a:gd name="connsiteY9" fmla="*/ 2136002 h 2201824"/>
                      <a:gd name="connsiteX10" fmla="*/ 1074906 w 1255021"/>
                      <a:gd name="connsiteY10" fmla="*/ 2154677 h 2201824"/>
                      <a:gd name="connsiteX0" fmla="*/ 1074906 w 1255021"/>
                      <a:gd name="connsiteY0" fmla="*/ 1395919 h 1443066"/>
                      <a:gd name="connsiteX1" fmla="*/ 1094361 w 1255021"/>
                      <a:gd name="connsiteY1" fmla="*/ 1006812 h 1443066"/>
                      <a:gd name="connsiteX2" fmla="*/ 826851 w 1255021"/>
                      <a:gd name="connsiteY2" fmla="*/ 924127 h 1443066"/>
                      <a:gd name="connsiteX3" fmla="*/ 812259 w 1255021"/>
                      <a:gd name="connsiteY3" fmla="*/ 890080 h 1443066"/>
                      <a:gd name="connsiteX4" fmla="*/ 1045723 w 1255021"/>
                      <a:gd name="connsiteY4" fmla="*/ 77821 h 1443066"/>
                      <a:gd name="connsiteX5" fmla="*/ 948447 w 1255021"/>
                      <a:gd name="connsiteY5" fmla="*/ 0 h 1443066"/>
                      <a:gd name="connsiteX6" fmla="*/ 0 w 1255021"/>
                      <a:gd name="connsiteY6" fmla="*/ 1094361 h 1443066"/>
                      <a:gd name="connsiteX7" fmla="*/ 1074906 w 1255021"/>
                      <a:gd name="connsiteY7" fmla="*/ 1395919 h 1443066"/>
                      <a:gd name="connsiteX8" fmla="*/ 1080689 w 1255021"/>
                      <a:gd name="connsiteY8" fmla="*/ 1377244 h 1443066"/>
                      <a:gd name="connsiteX9" fmla="*/ 1074906 w 1255021"/>
                      <a:gd name="connsiteY9" fmla="*/ 1395919 h 1443066"/>
                      <a:gd name="connsiteX0" fmla="*/ 262647 w 442762"/>
                      <a:gd name="connsiteY0" fmla="*/ 1395919 h 1443066"/>
                      <a:gd name="connsiteX1" fmla="*/ 282102 w 442762"/>
                      <a:gd name="connsiteY1" fmla="*/ 1006812 h 1443066"/>
                      <a:gd name="connsiteX2" fmla="*/ 14592 w 442762"/>
                      <a:gd name="connsiteY2" fmla="*/ 924127 h 1443066"/>
                      <a:gd name="connsiteX3" fmla="*/ 0 w 442762"/>
                      <a:gd name="connsiteY3" fmla="*/ 890080 h 1443066"/>
                      <a:gd name="connsiteX4" fmla="*/ 233464 w 442762"/>
                      <a:gd name="connsiteY4" fmla="*/ 77821 h 1443066"/>
                      <a:gd name="connsiteX5" fmla="*/ 136188 w 442762"/>
                      <a:gd name="connsiteY5" fmla="*/ 0 h 1443066"/>
                      <a:gd name="connsiteX6" fmla="*/ 262647 w 442762"/>
                      <a:gd name="connsiteY6" fmla="*/ 1395919 h 1443066"/>
                      <a:gd name="connsiteX7" fmla="*/ 268430 w 442762"/>
                      <a:gd name="connsiteY7" fmla="*/ 1377244 h 1443066"/>
                      <a:gd name="connsiteX8" fmla="*/ 262647 w 442762"/>
                      <a:gd name="connsiteY8" fmla="*/ 1395919 h 1443066"/>
                      <a:gd name="connsiteX0" fmla="*/ 262647 w 442762"/>
                      <a:gd name="connsiteY0" fmla="*/ 1318098 h 1365245"/>
                      <a:gd name="connsiteX1" fmla="*/ 282102 w 442762"/>
                      <a:gd name="connsiteY1" fmla="*/ 928991 h 1365245"/>
                      <a:gd name="connsiteX2" fmla="*/ 14592 w 442762"/>
                      <a:gd name="connsiteY2" fmla="*/ 846306 h 1365245"/>
                      <a:gd name="connsiteX3" fmla="*/ 0 w 442762"/>
                      <a:gd name="connsiteY3" fmla="*/ 812259 h 1365245"/>
                      <a:gd name="connsiteX4" fmla="*/ 233464 w 442762"/>
                      <a:gd name="connsiteY4" fmla="*/ 0 h 1365245"/>
                      <a:gd name="connsiteX5" fmla="*/ 262647 w 442762"/>
                      <a:gd name="connsiteY5" fmla="*/ 1318098 h 1365245"/>
                      <a:gd name="connsiteX6" fmla="*/ 268430 w 442762"/>
                      <a:gd name="connsiteY6" fmla="*/ 1299423 h 1365245"/>
                      <a:gd name="connsiteX7" fmla="*/ 262647 w 442762"/>
                      <a:gd name="connsiteY7" fmla="*/ 1318098 h 1365245"/>
                      <a:gd name="connsiteX0" fmla="*/ 262647 w 442762"/>
                      <a:gd name="connsiteY0" fmla="*/ 1318098 h 1409538"/>
                      <a:gd name="connsiteX1" fmla="*/ 282102 w 442762"/>
                      <a:gd name="connsiteY1" fmla="*/ 928991 h 1409538"/>
                      <a:gd name="connsiteX2" fmla="*/ 14592 w 442762"/>
                      <a:gd name="connsiteY2" fmla="*/ 846306 h 1409538"/>
                      <a:gd name="connsiteX3" fmla="*/ 0 w 442762"/>
                      <a:gd name="connsiteY3" fmla="*/ 812259 h 1409538"/>
                      <a:gd name="connsiteX4" fmla="*/ 233464 w 442762"/>
                      <a:gd name="connsiteY4" fmla="*/ 0 h 1409538"/>
                      <a:gd name="connsiteX5" fmla="*/ 262647 w 442762"/>
                      <a:gd name="connsiteY5" fmla="*/ 1318098 h 1409538"/>
                      <a:gd name="connsiteX6" fmla="*/ 268430 w 442762"/>
                      <a:gd name="connsiteY6" fmla="*/ 1299423 h 1409538"/>
                      <a:gd name="connsiteX7" fmla="*/ 354087 w 442762"/>
                      <a:gd name="connsiteY7" fmla="*/ 1409538 h 1409538"/>
                      <a:gd name="connsiteX0" fmla="*/ 262647 w 442762"/>
                      <a:gd name="connsiteY0" fmla="*/ 1318098 h 1365245"/>
                      <a:gd name="connsiteX1" fmla="*/ 282102 w 442762"/>
                      <a:gd name="connsiteY1" fmla="*/ 928991 h 1365245"/>
                      <a:gd name="connsiteX2" fmla="*/ 14592 w 442762"/>
                      <a:gd name="connsiteY2" fmla="*/ 846306 h 1365245"/>
                      <a:gd name="connsiteX3" fmla="*/ 0 w 442762"/>
                      <a:gd name="connsiteY3" fmla="*/ 812259 h 1365245"/>
                      <a:gd name="connsiteX4" fmla="*/ 233464 w 442762"/>
                      <a:gd name="connsiteY4" fmla="*/ 0 h 1365245"/>
                      <a:gd name="connsiteX5" fmla="*/ 262647 w 442762"/>
                      <a:gd name="connsiteY5" fmla="*/ 1318098 h 1365245"/>
                      <a:gd name="connsiteX6" fmla="*/ 268430 w 442762"/>
                      <a:gd name="connsiteY6" fmla="*/ 1299423 h 1365245"/>
                      <a:gd name="connsiteX0" fmla="*/ 262647 w 442762"/>
                      <a:gd name="connsiteY0" fmla="*/ 1318098 h 1365245"/>
                      <a:gd name="connsiteX1" fmla="*/ 282102 w 442762"/>
                      <a:gd name="connsiteY1" fmla="*/ 928991 h 1365245"/>
                      <a:gd name="connsiteX2" fmla="*/ 14592 w 442762"/>
                      <a:gd name="connsiteY2" fmla="*/ 846306 h 1365245"/>
                      <a:gd name="connsiteX3" fmla="*/ 0 w 442762"/>
                      <a:gd name="connsiteY3" fmla="*/ 812259 h 1365245"/>
                      <a:gd name="connsiteX4" fmla="*/ 233464 w 442762"/>
                      <a:gd name="connsiteY4" fmla="*/ 0 h 1365245"/>
                      <a:gd name="connsiteX5" fmla="*/ 262647 w 442762"/>
                      <a:gd name="connsiteY5" fmla="*/ 1318098 h 1365245"/>
                      <a:gd name="connsiteX6" fmla="*/ 268430 w 442762"/>
                      <a:gd name="connsiteY6" fmla="*/ 1299423 h 1365245"/>
                      <a:gd name="connsiteX7" fmla="*/ 262647 w 442762"/>
                      <a:gd name="connsiteY7" fmla="*/ 1318098 h 1365245"/>
                      <a:gd name="connsiteX0" fmla="*/ 262647 w 442762"/>
                      <a:gd name="connsiteY0" fmla="*/ 1318098 h 1365245"/>
                      <a:gd name="connsiteX1" fmla="*/ 317897 w 442762"/>
                      <a:gd name="connsiteY1" fmla="*/ 976743 h 1365245"/>
                      <a:gd name="connsiteX2" fmla="*/ 282102 w 442762"/>
                      <a:gd name="connsiteY2" fmla="*/ 928991 h 1365245"/>
                      <a:gd name="connsiteX3" fmla="*/ 14592 w 442762"/>
                      <a:gd name="connsiteY3" fmla="*/ 846306 h 1365245"/>
                      <a:gd name="connsiteX4" fmla="*/ 0 w 442762"/>
                      <a:gd name="connsiteY4" fmla="*/ 812259 h 1365245"/>
                      <a:gd name="connsiteX5" fmla="*/ 233464 w 442762"/>
                      <a:gd name="connsiteY5" fmla="*/ 0 h 1365245"/>
                      <a:gd name="connsiteX6" fmla="*/ 262647 w 442762"/>
                      <a:gd name="connsiteY6" fmla="*/ 1318098 h 1365245"/>
                      <a:gd name="connsiteX7" fmla="*/ 268430 w 442762"/>
                      <a:gd name="connsiteY7" fmla="*/ 1299423 h 1365245"/>
                      <a:gd name="connsiteX8" fmla="*/ 262647 w 442762"/>
                      <a:gd name="connsiteY8" fmla="*/ 1318098 h 1365245"/>
                      <a:gd name="connsiteX0" fmla="*/ 262647 w 442762"/>
                      <a:gd name="connsiteY0" fmla="*/ 1318098 h 1365245"/>
                      <a:gd name="connsiteX1" fmla="*/ 317897 w 442762"/>
                      <a:gd name="connsiteY1" fmla="*/ 976743 h 1365245"/>
                      <a:gd name="connsiteX2" fmla="*/ 282102 w 442762"/>
                      <a:gd name="connsiteY2" fmla="*/ 928991 h 1365245"/>
                      <a:gd name="connsiteX3" fmla="*/ 14592 w 442762"/>
                      <a:gd name="connsiteY3" fmla="*/ 846306 h 1365245"/>
                      <a:gd name="connsiteX4" fmla="*/ 0 w 442762"/>
                      <a:gd name="connsiteY4" fmla="*/ 812259 h 1365245"/>
                      <a:gd name="connsiteX5" fmla="*/ 233464 w 442762"/>
                      <a:gd name="connsiteY5" fmla="*/ 0 h 1365245"/>
                      <a:gd name="connsiteX6" fmla="*/ 262647 w 442762"/>
                      <a:gd name="connsiteY6" fmla="*/ 1318098 h 1365245"/>
                      <a:gd name="connsiteX7" fmla="*/ 268430 w 442762"/>
                      <a:gd name="connsiteY7" fmla="*/ 1299423 h 1365245"/>
                      <a:gd name="connsiteX8" fmla="*/ 262647 w 442762"/>
                      <a:gd name="connsiteY8" fmla="*/ 1318098 h 1365245"/>
                      <a:gd name="connsiteX0" fmla="*/ 317897 w 442762"/>
                      <a:gd name="connsiteY0" fmla="*/ 976743 h 1365245"/>
                      <a:gd name="connsiteX1" fmla="*/ 282102 w 442762"/>
                      <a:gd name="connsiteY1" fmla="*/ 928991 h 1365245"/>
                      <a:gd name="connsiteX2" fmla="*/ 14592 w 442762"/>
                      <a:gd name="connsiteY2" fmla="*/ 846306 h 1365245"/>
                      <a:gd name="connsiteX3" fmla="*/ 0 w 442762"/>
                      <a:gd name="connsiteY3" fmla="*/ 812259 h 1365245"/>
                      <a:gd name="connsiteX4" fmla="*/ 233464 w 442762"/>
                      <a:gd name="connsiteY4" fmla="*/ 0 h 1365245"/>
                      <a:gd name="connsiteX5" fmla="*/ 262647 w 442762"/>
                      <a:gd name="connsiteY5" fmla="*/ 1318098 h 1365245"/>
                      <a:gd name="connsiteX6" fmla="*/ 268430 w 442762"/>
                      <a:gd name="connsiteY6" fmla="*/ 1299423 h 1365245"/>
                      <a:gd name="connsiteX7" fmla="*/ 262647 w 442762"/>
                      <a:gd name="connsiteY7" fmla="*/ 1318098 h 1365245"/>
                      <a:gd name="connsiteX8" fmla="*/ 409337 w 442762"/>
                      <a:gd name="connsiteY8" fmla="*/ 1068183 h 1365245"/>
                      <a:gd name="connsiteX0" fmla="*/ 317897 w 442762"/>
                      <a:gd name="connsiteY0" fmla="*/ 976743 h 1365245"/>
                      <a:gd name="connsiteX1" fmla="*/ 282102 w 442762"/>
                      <a:gd name="connsiteY1" fmla="*/ 928991 h 1365245"/>
                      <a:gd name="connsiteX2" fmla="*/ 14592 w 442762"/>
                      <a:gd name="connsiteY2" fmla="*/ 846306 h 1365245"/>
                      <a:gd name="connsiteX3" fmla="*/ 0 w 442762"/>
                      <a:gd name="connsiteY3" fmla="*/ 812259 h 1365245"/>
                      <a:gd name="connsiteX4" fmla="*/ 233464 w 442762"/>
                      <a:gd name="connsiteY4" fmla="*/ 0 h 1365245"/>
                      <a:gd name="connsiteX5" fmla="*/ 262647 w 442762"/>
                      <a:gd name="connsiteY5" fmla="*/ 1318098 h 1365245"/>
                      <a:gd name="connsiteX6" fmla="*/ 268430 w 442762"/>
                      <a:gd name="connsiteY6" fmla="*/ 1299423 h 1365245"/>
                      <a:gd name="connsiteX7" fmla="*/ 262647 w 442762"/>
                      <a:gd name="connsiteY7" fmla="*/ 1318098 h 1365245"/>
                      <a:gd name="connsiteX0" fmla="*/ 317897 w 442762"/>
                      <a:gd name="connsiteY0" fmla="*/ 976743 h 1365245"/>
                      <a:gd name="connsiteX1" fmla="*/ 317897 w 442762"/>
                      <a:gd name="connsiteY1" fmla="*/ 976743 h 1365245"/>
                      <a:gd name="connsiteX2" fmla="*/ 282102 w 442762"/>
                      <a:gd name="connsiteY2" fmla="*/ 928991 h 1365245"/>
                      <a:gd name="connsiteX3" fmla="*/ 14592 w 442762"/>
                      <a:gd name="connsiteY3" fmla="*/ 846306 h 1365245"/>
                      <a:gd name="connsiteX4" fmla="*/ 0 w 442762"/>
                      <a:gd name="connsiteY4" fmla="*/ 812259 h 1365245"/>
                      <a:gd name="connsiteX5" fmla="*/ 233464 w 442762"/>
                      <a:gd name="connsiteY5" fmla="*/ 0 h 1365245"/>
                      <a:gd name="connsiteX6" fmla="*/ 262647 w 442762"/>
                      <a:gd name="connsiteY6" fmla="*/ 1318098 h 1365245"/>
                      <a:gd name="connsiteX7" fmla="*/ 268430 w 442762"/>
                      <a:gd name="connsiteY7" fmla="*/ 1299423 h 1365245"/>
                      <a:gd name="connsiteX8" fmla="*/ 262647 w 442762"/>
                      <a:gd name="connsiteY8" fmla="*/ 1318098 h 1365245"/>
                      <a:gd name="connsiteX0" fmla="*/ 317897 w 442762"/>
                      <a:gd name="connsiteY0" fmla="*/ 976743 h 1365245"/>
                      <a:gd name="connsiteX1" fmla="*/ 282102 w 442762"/>
                      <a:gd name="connsiteY1" fmla="*/ 928991 h 1365245"/>
                      <a:gd name="connsiteX2" fmla="*/ 14592 w 442762"/>
                      <a:gd name="connsiteY2" fmla="*/ 846306 h 1365245"/>
                      <a:gd name="connsiteX3" fmla="*/ 0 w 442762"/>
                      <a:gd name="connsiteY3" fmla="*/ 812259 h 1365245"/>
                      <a:gd name="connsiteX4" fmla="*/ 233464 w 442762"/>
                      <a:gd name="connsiteY4" fmla="*/ 0 h 1365245"/>
                      <a:gd name="connsiteX5" fmla="*/ 262647 w 442762"/>
                      <a:gd name="connsiteY5" fmla="*/ 1318098 h 1365245"/>
                      <a:gd name="connsiteX6" fmla="*/ 268430 w 442762"/>
                      <a:gd name="connsiteY6" fmla="*/ 1299423 h 1365245"/>
                      <a:gd name="connsiteX7" fmla="*/ 262647 w 442762"/>
                      <a:gd name="connsiteY7" fmla="*/ 1318098 h 1365245"/>
                      <a:gd name="connsiteX0" fmla="*/ 317897 w 442762"/>
                      <a:gd name="connsiteY0" fmla="*/ 976743 h 1365245"/>
                      <a:gd name="connsiteX1" fmla="*/ 317897 w 442762"/>
                      <a:gd name="connsiteY1" fmla="*/ 976743 h 1365245"/>
                      <a:gd name="connsiteX2" fmla="*/ 282102 w 442762"/>
                      <a:gd name="connsiteY2" fmla="*/ 928991 h 1365245"/>
                      <a:gd name="connsiteX3" fmla="*/ 14592 w 442762"/>
                      <a:gd name="connsiteY3" fmla="*/ 846306 h 1365245"/>
                      <a:gd name="connsiteX4" fmla="*/ 0 w 442762"/>
                      <a:gd name="connsiteY4" fmla="*/ 812259 h 1365245"/>
                      <a:gd name="connsiteX5" fmla="*/ 233464 w 442762"/>
                      <a:gd name="connsiteY5" fmla="*/ 0 h 1365245"/>
                      <a:gd name="connsiteX6" fmla="*/ 262647 w 442762"/>
                      <a:gd name="connsiteY6" fmla="*/ 1318098 h 1365245"/>
                      <a:gd name="connsiteX7" fmla="*/ 268430 w 442762"/>
                      <a:gd name="connsiteY7" fmla="*/ 1299423 h 1365245"/>
                      <a:gd name="connsiteX8" fmla="*/ 262647 w 442762"/>
                      <a:gd name="connsiteY8" fmla="*/ 1318098 h 1365245"/>
                      <a:gd name="connsiteX0" fmla="*/ 317897 w 442762"/>
                      <a:gd name="connsiteY0" fmla="*/ 976743 h 1365245"/>
                      <a:gd name="connsiteX1" fmla="*/ 282102 w 442762"/>
                      <a:gd name="connsiteY1" fmla="*/ 928991 h 1365245"/>
                      <a:gd name="connsiteX2" fmla="*/ 14592 w 442762"/>
                      <a:gd name="connsiteY2" fmla="*/ 846306 h 1365245"/>
                      <a:gd name="connsiteX3" fmla="*/ 0 w 442762"/>
                      <a:gd name="connsiteY3" fmla="*/ 812259 h 1365245"/>
                      <a:gd name="connsiteX4" fmla="*/ 233464 w 442762"/>
                      <a:gd name="connsiteY4" fmla="*/ 0 h 1365245"/>
                      <a:gd name="connsiteX5" fmla="*/ 262647 w 442762"/>
                      <a:gd name="connsiteY5" fmla="*/ 1318098 h 1365245"/>
                      <a:gd name="connsiteX6" fmla="*/ 268430 w 442762"/>
                      <a:gd name="connsiteY6" fmla="*/ 1299423 h 1365245"/>
                      <a:gd name="connsiteX7" fmla="*/ 262647 w 442762"/>
                      <a:gd name="connsiteY7" fmla="*/ 1318098 h 1365245"/>
                      <a:gd name="connsiteX0" fmla="*/ 317897 w 442762"/>
                      <a:gd name="connsiteY0" fmla="*/ 976743 h 1365245"/>
                      <a:gd name="connsiteX1" fmla="*/ 282102 w 442762"/>
                      <a:gd name="connsiteY1" fmla="*/ 928991 h 1365245"/>
                      <a:gd name="connsiteX2" fmla="*/ 14592 w 442762"/>
                      <a:gd name="connsiteY2" fmla="*/ 846306 h 1365245"/>
                      <a:gd name="connsiteX3" fmla="*/ 0 w 442762"/>
                      <a:gd name="connsiteY3" fmla="*/ 812259 h 1365245"/>
                      <a:gd name="connsiteX4" fmla="*/ 233464 w 442762"/>
                      <a:gd name="connsiteY4" fmla="*/ 0 h 1365245"/>
                      <a:gd name="connsiteX5" fmla="*/ 262647 w 442762"/>
                      <a:gd name="connsiteY5" fmla="*/ 1318098 h 1365245"/>
                      <a:gd name="connsiteX6" fmla="*/ 268430 w 442762"/>
                      <a:gd name="connsiteY6" fmla="*/ 1299423 h 1365245"/>
                      <a:gd name="connsiteX0" fmla="*/ 317897 w 317897"/>
                      <a:gd name="connsiteY0" fmla="*/ 976743 h 1318098"/>
                      <a:gd name="connsiteX1" fmla="*/ 282102 w 317897"/>
                      <a:gd name="connsiteY1" fmla="*/ 928991 h 1318098"/>
                      <a:gd name="connsiteX2" fmla="*/ 14592 w 317897"/>
                      <a:gd name="connsiteY2" fmla="*/ 846306 h 1318098"/>
                      <a:gd name="connsiteX3" fmla="*/ 0 w 317897"/>
                      <a:gd name="connsiteY3" fmla="*/ 812259 h 1318098"/>
                      <a:gd name="connsiteX4" fmla="*/ 233464 w 317897"/>
                      <a:gd name="connsiteY4" fmla="*/ 0 h 1318098"/>
                      <a:gd name="connsiteX5" fmla="*/ 262647 w 317897"/>
                      <a:gd name="connsiteY5" fmla="*/ 1318098 h 1318098"/>
                      <a:gd name="connsiteX0" fmla="*/ 317897 w 317897"/>
                      <a:gd name="connsiteY0" fmla="*/ 976743 h 976743"/>
                      <a:gd name="connsiteX1" fmla="*/ 282102 w 317897"/>
                      <a:gd name="connsiteY1" fmla="*/ 928991 h 976743"/>
                      <a:gd name="connsiteX2" fmla="*/ 14592 w 317897"/>
                      <a:gd name="connsiteY2" fmla="*/ 846306 h 976743"/>
                      <a:gd name="connsiteX3" fmla="*/ 0 w 317897"/>
                      <a:gd name="connsiteY3" fmla="*/ 812259 h 976743"/>
                      <a:gd name="connsiteX4" fmla="*/ 233464 w 317897"/>
                      <a:gd name="connsiteY4" fmla="*/ 0 h 976743"/>
                      <a:gd name="connsiteX0" fmla="*/ 317897 w 317898"/>
                      <a:gd name="connsiteY0" fmla="*/ 976743 h 976744"/>
                      <a:gd name="connsiteX1" fmla="*/ 317898 w 317898"/>
                      <a:gd name="connsiteY1" fmla="*/ 976744 h 976744"/>
                      <a:gd name="connsiteX2" fmla="*/ 282102 w 317898"/>
                      <a:gd name="connsiteY2" fmla="*/ 928991 h 976744"/>
                      <a:gd name="connsiteX3" fmla="*/ 14592 w 317898"/>
                      <a:gd name="connsiteY3" fmla="*/ 846306 h 976744"/>
                      <a:gd name="connsiteX4" fmla="*/ 0 w 317898"/>
                      <a:gd name="connsiteY4" fmla="*/ 812259 h 976744"/>
                      <a:gd name="connsiteX5" fmla="*/ 233464 w 317898"/>
                      <a:gd name="connsiteY5" fmla="*/ 0 h 976744"/>
                      <a:gd name="connsiteX0" fmla="*/ 317897 w 317897"/>
                      <a:gd name="connsiteY0" fmla="*/ 976743 h 976743"/>
                      <a:gd name="connsiteX1" fmla="*/ 282102 w 317897"/>
                      <a:gd name="connsiteY1" fmla="*/ 928991 h 976743"/>
                      <a:gd name="connsiteX2" fmla="*/ 14592 w 317897"/>
                      <a:gd name="connsiteY2" fmla="*/ 846306 h 976743"/>
                      <a:gd name="connsiteX3" fmla="*/ 0 w 317897"/>
                      <a:gd name="connsiteY3" fmla="*/ 812259 h 976743"/>
                      <a:gd name="connsiteX4" fmla="*/ 233464 w 317897"/>
                      <a:gd name="connsiteY4" fmla="*/ 0 h 976743"/>
                      <a:gd name="connsiteX0" fmla="*/ 282102 w 282102"/>
                      <a:gd name="connsiteY0" fmla="*/ 928991 h 928991"/>
                      <a:gd name="connsiteX1" fmla="*/ 14592 w 282102"/>
                      <a:gd name="connsiteY1" fmla="*/ 846306 h 928991"/>
                      <a:gd name="connsiteX2" fmla="*/ 0 w 282102"/>
                      <a:gd name="connsiteY2" fmla="*/ 812259 h 928991"/>
                      <a:gd name="connsiteX3" fmla="*/ 233464 w 282102"/>
                      <a:gd name="connsiteY3" fmla="*/ 0 h 928991"/>
                    </a:gdLst>
                    <a:ahLst/>
                    <a:cxnLst>
                      <a:cxn ang="0">
                        <a:pos x="connsiteX0" y="connsiteY0"/>
                      </a:cxn>
                      <a:cxn ang="0">
                        <a:pos x="connsiteX1" y="connsiteY1"/>
                      </a:cxn>
                      <a:cxn ang="0">
                        <a:pos x="connsiteX2" y="connsiteY2"/>
                      </a:cxn>
                      <a:cxn ang="0">
                        <a:pos x="connsiteX3" y="connsiteY3"/>
                      </a:cxn>
                    </a:cxnLst>
                    <a:rect l="l" t="t" r="r" b="b"/>
                    <a:pathLst>
                      <a:path w="282102" h="928991">
                        <a:moveTo>
                          <a:pt x="282102" y="928991"/>
                        </a:moveTo>
                        <a:lnTo>
                          <a:pt x="14592" y="846306"/>
                        </a:lnTo>
                        <a:lnTo>
                          <a:pt x="0" y="812259"/>
                        </a:lnTo>
                        <a:lnTo>
                          <a:pt x="233464" y="0"/>
                        </a:lnTo>
                      </a:path>
                    </a:pathLst>
                  </a:custGeom>
                  <a:noFill/>
                  <a:ln w="12700">
                    <a:solidFill>
                      <a:schemeClr val="tx1"/>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grpSp>
            <p:sp>
              <p:nvSpPr>
                <p:cNvPr id="119" name="フリーフォーム 118"/>
                <p:cNvSpPr/>
                <p:nvPr/>
              </p:nvSpPr>
              <p:spPr>
                <a:xfrm>
                  <a:off x="3792242" y="2961160"/>
                  <a:ext cx="941070" cy="800100"/>
                </a:xfrm>
                <a:custGeom>
                  <a:avLst/>
                  <a:gdLst>
                    <a:gd name="connsiteX0" fmla="*/ 262890 w 941070"/>
                    <a:gd name="connsiteY0" fmla="*/ 0 h 800100"/>
                    <a:gd name="connsiteX1" fmla="*/ 262890 w 941070"/>
                    <a:gd name="connsiteY1" fmla="*/ 0 h 800100"/>
                    <a:gd name="connsiteX2" fmla="*/ 323850 w 941070"/>
                    <a:gd name="connsiteY2" fmla="*/ 118110 h 800100"/>
                    <a:gd name="connsiteX3" fmla="*/ 327660 w 941070"/>
                    <a:gd name="connsiteY3" fmla="*/ 274320 h 800100"/>
                    <a:gd name="connsiteX4" fmla="*/ 236220 w 941070"/>
                    <a:gd name="connsiteY4" fmla="*/ 278130 h 800100"/>
                    <a:gd name="connsiteX5" fmla="*/ 240030 w 941070"/>
                    <a:gd name="connsiteY5" fmla="*/ 323850 h 800100"/>
                    <a:gd name="connsiteX6" fmla="*/ 0 w 941070"/>
                    <a:gd name="connsiteY6" fmla="*/ 331470 h 800100"/>
                    <a:gd name="connsiteX7" fmla="*/ 3810 w 941070"/>
                    <a:gd name="connsiteY7" fmla="*/ 441960 h 800100"/>
                    <a:gd name="connsiteX8" fmla="*/ 777240 w 941070"/>
                    <a:gd name="connsiteY8" fmla="*/ 800100 h 800100"/>
                    <a:gd name="connsiteX9" fmla="*/ 826770 w 941070"/>
                    <a:gd name="connsiteY9" fmla="*/ 659130 h 800100"/>
                    <a:gd name="connsiteX10" fmla="*/ 872490 w 941070"/>
                    <a:gd name="connsiteY10" fmla="*/ 659130 h 800100"/>
                    <a:gd name="connsiteX11" fmla="*/ 941070 w 941070"/>
                    <a:gd name="connsiteY11" fmla="*/ 575310 h 800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41070" h="800100">
                      <a:moveTo>
                        <a:pt x="262890" y="0"/>
                      </a:moveTo>
                      <a:lnTo>
                        <a:pt x="262890" y="0"/>
                      </a:lnTo>
                      <a:lnTo>
                        <a:pt x="323850" y="118110"/>
                      </a:lnTo>
                      <a:lnTo>
                        <a:pt x="327660" y="274320"/>
                      </a:lnTo>
                      <a:lnTo>
                        <a:pt x="236220" y="278130"/>
                      </a:lnTo>
                      <a:lnTo>
                        <a:pt x="240030" y="323850"/>
                      </a:lnTo>
                      <a:lnTo>
                        <a:pt x="0" y="331470"/>
                      </a:lnTo>
                      <a:lnTo>
                        <a:pt x="3810" y="441960"/>
                      </a:lnTo>
                      <a:lnTo>
                        <a:pt x="777240" y="800100"/>
                      </a:lnTo>
                      <a:lnTo>
                        <a:pt x="826770" y="659130"/>
                      </a:lnTo>
                      <a:lnTo>
                        <a:pt x="872490" y="659130"/>
                      </a:lnTo>
                      <a:lnTo>
                        <a:pt x="941070" y="575310"/>
                      </a:lnTo>
                    </a:path>
                  </a:pathLst>
                </a:custGeom>
                <a:ln w="635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120" name="フリーフォーム 119"/>
                <p:cNvSpPr/>
                <p:nvPr/>
              </p:nvSpPr>
              <p:spPr>
                <a:xfrm>
                  <a:off x="3800872" y="2950822"/>
                  <a:ext cx="936104" cy="811530"/>
                </a:xfrm>
                <a:custGeom>
                  <a:avLst/>
                  <a:gdLst>
                    <a:gd name="connsiteX0" fmla="*/ 262890 w 944880"/>
                    <a:gd name="connsiteY0" fmla="*/ 3810 h 811530"/>
                    <a:gd name="connsiteX1" fmla="*/ 327660 w 944880"/>
                    <a:gd name="connsiteY1" fmla="*/ 137160 h 811530"/>
                    <a:gd name="connsiteX2" fmla="*/ 327660 w 944880"/>
                    <a:gd name="connsiteY2" fmla="*/ 285750 h 811530"/>
                    <a:gd name="connsiteX3" fmla="*/ 240030 w 944880"/>
                    <a:gd name="connsiteY3" fmla="*/ 289560 h 811530"/>
                    <a:gd name="connsiteX4" fmla="*/ 240030 w 944880"/>
                    <a:gd name="connsiteY4" fmla="*/ 331470 h 811530"/>
                    <a:gd name="connsiteX5" fmla="*/ 0 w 944880"/>
                    <a:gd name="connsiteY5" fmla="*/ 342900 h 811530"/>
                    <a:gd name="connsiteX6" fmla="*/ 7620 w 944880"/>
                    <a:gd name="connsiteY6" fmla="*/ 453390 h 811530"/>
                    <a:gd name="connsiteX7" fmla="*/ 781050 w 944880"/>
                    <a:gd name="connsiteY7" fmla="*/ 811530 h 811530"/>
                    <a:gd name="connsiteX8" fmla="*/ 830580 w 944880"/>
                    <a:gd name="connsiteY8" fmla="*/ 666750 h 811530"/>
                    <a:gd name="connsiteX9" fmla="*/ 876300 w 944880"/>
                    <a:gd name="connsiteY9" fmla="*/ 662940 h 811530"/>
                    <a:gd name="connsiteX10" fmla="*/ 941070 w 944880"/>
                    <a:gd name="connsiteY10" fmla="*/ 586740 h 811530"/>
                    <a:gd name="connsiteX11" fmla="*/ 944880 w 944880"/>
                    <a:gd name="connsiteY11" fmla="*/ 0 h 811530"/>
                    <a:gd name="connsiteX12" fmla="*/ 262890 w 944880"/>
                    <a:gd name="connsiteY12" fmla="*/ 3810 h 8115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44880" h="811530">
                      <a:moveTo>
                        <a:pt x="262890" y="3810"/>
                      </a:moveTo>
                      <a:lnTo>
                        <a:pt x="327660" y="137160"/>
                      </a:lnTo>
                      <a:lnTo>
                        <a:pt x="327660" y="285750"/>
                      </a:lnTo>
                      <a:lnTo>
                        <a:pt x="240030" y="289560"/>
                      </a:lnTo>
                      <a:lnTo>
                        <a:pt x="240030" y="331470"/>
                      </a:lnTo>
                      <a:lnTo>
                        <a:pt x="0" y="342900"/>
                      </a:lnTo>
                      <a:lnTo>
                        <a:pt x="7620" y="453390"/>
                      </a:lnTo>
                      <a:lnTo>
                        <a:pt x="781050" y="811530"/>
                      </a:lnTo>
                      <a:lnTo>
                        <a:pt x="830580" y="666750"/>
                      </a:lnTo>
                      <a:lnTo>
                        <a:pt x="876300" y="662940"/>
                      </a:lnTo>
                      <a:lnTo>
                        <a:pt x="941070" y="586740"/>
                      </a:lnTo>
                      <a:lnTo>
                        <a:pt x="944880" y="0"/>
                      </a:lnTo>
                      <a:lnTo>
                        <a:pt x="262890" y="3810"/>
                      </a:lnTo>
                      <a:close/>
                    </a:path>
                  </a:pathLst>
                </a:cu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121" name="フリーフォーム 120"/>
                <p:cNvSpPr/>
                <p:nvPr/>
              </p:nvSpPr>
              <p:spPr>
                <a:xfrm>
                  <a:off x="2407672" y="3348600"/>
                  <a:ext cx="479145" cy="651053"/>
                </a:xfrm>
                <a:custGeom>
                  <a:avLst/>
                  <a:gdLst>
                    <a:gd name="connsiteX0" fmla="*/ 98755 w 479145"/>
                    <a:gd name="connsiteY0" fmla="*/ 0 h 651053"/>
                    <a:gd name="connsiteX1" fmla="*/ 21945 w 479145"/>
                    <a:gd name="connsiteY1" fmla="*/ 274320 h 651053"/>
                    <a:gd name="connsiteX2" fmla="*/ 0 w 479145"/>
                    <a:gd name="connsiteY2" fmla="*/ 651053 h 651053"/>
                    <a:gd name="connsiteX3" fmla="*/ 164592 w 479145"/>
                    <a:gd name="connsiteY3" fmla="*/ 577901 h 651053"/>
                    <a:gd name="connsiteX4" fmla="*/ 215798 w 479145"/>
                    <a:gd name="connsiteY4" fmla="*/ 442570 h 651053"/>
                    <a:gd name="connsiteX5" fmla="*/ 431597 w 479145"/>
                    <a:gd name="connsiteY5" fmla="*/ 402336 h 651053"/>
                    <a:gd name="connsiteX6" fmla="*/ 479145 w 479145"/>
                    <a:gd name="connsiteY6" fmla="*/ 43891 h 651053"/>
                    <a:gd name="connsiteX7" fmla="*/ 446227 w 479145"/>
                    <a:gd name="connsiteY7" fmla="*/ 18288 h 651053"/>
                    <a:gd name="connsiteX8" fmla="*/ 314553 w 479145"/>
                    <a:gd name="connsiteY8" fmla="*/ 18288 h 651053"/>
                    <a:gd name="connsiteX9" fmla="*/ 98755 w 479145"/>
                    <a:gd name="connsiteY9" fmla="*/ 0 h 651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79145" h="651053">
                      <a:moveTo>
                        <a:pt x="98755" y="0"/>
                      </a:moveTo>
                      <a:lnTo>
                        <a:pt x="21945" y="274320"/>
                      </a:lnTo>
                      <a:lnTo>
                        <a:pt x="0" y="651053"/>
                      </a:lnTo>
                      <a:lnTo>
                        <a:pt x="164592" y="577901"/>
                      </a:lnTo>
                      <a:lnTo>
                        <a:pt x="215798" y="442570"/>
                      </a:lnTo>
                      <a:lnTo>
                        <a:pt x="431597" y="402336"/>
                      </a:lnTo>
                      <a:lnTo>
                        <a:pt x="479145" y="43891"/>
                      </a:lnTo>
                      <a:lnTo>
                        <a:pt x="446227" y="18288"/>
                      </a:lnTo>
                      <a:lnTo>
                        <a:pt x="314553" y="18288"/>
                      </a:lnTo>
                      <a:lnTo>
                        <a:pt x="98755" y="0"/>
                      </a:lnTo>
                      <a:close/>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122" name="テキスト ボックス 121"/>
                <p:cNvSpPr txBox="1"/>
                <p:nvPr/>
              </p:nvSpPr>
              <p:spPr>
                <a:xfrm>
                  <a:off x="3857309" y="3042387"/>
                  <a:ext cx="792087" cy="2308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四天王寺</a:t>
                  </a:r>
                </a:p>
              </p:txBody>
            </p:sp>
            <p:sp>
              <p:nvSpPr>
                <p:cNvPr id="123" name="テキスト ボックス 122"/>
                <p:cNvSpPr txBox="1"/>
                <p:nvPr/>
              </p:nvSpPr>
              <p:spPr>
                <a:xfrm>
                  <a:off x="2400467" y="3429000"/>
                  <a:ext cx="719232" cy="2308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一心寺</a:t>
                  </a:r>
                </a:p>
              </p:txBody>
            </p:sp>
            <p:sp>
              <p:nvSpPr>
                <p:cNvPr id="124" name="フリーフォーム 123"/>
                <p:cNvSpPr/>
                <p:nvPr/>
              </p:nvSpPr>
              <p:spPr>
                <a:xfrm>
                  <a:off x="1211289" y="3253712"/>
                  <a:ext cx="2232561" cy="2369127"/>
                </a:xfrm>
                <a:custGeom>
                  <a:avLst/>
                  <a:gdLst>
                    <a:gd name="connsiteX0" fmla="*/ 540327 w 2232561"/>
                    <a:gd name="connsiteY0" fmla="*/ 0 h 2369127"/>
                    <a:gd name="connsiteX1" fmla="*/ 1021278 w 2232561"/>
                    <a:gd name="connsiteY1" fmla="*/ 53439 h 2369127"/>
                    <a:gd name="connsiteX2" fmla="*/ 967839 w 2232561"/>
                    <a:gd name="connsiteY2" fmla="*/ 332509 h 2369127"/>
                    <a:gd name="connsiteX3" fmla="*/ 967839 w 2232561"/>
                    <a:gd name="connsiteY3" fmla="*/ 433449 h 2369127"/>
                    <a:gd name="connsiteX4" fmla="*/ 991589 w 2232561"/>
                    <a:gd name="connsiteY4" fmla="*/ 492826 h 2369127"/>
                    <a:gd name="connsiteX5" fmla="*/ 985652 w 2232561"/>
                    <a:gd name="connsiteY5" fmla="*/ 765958 h 2369127"/>
                    <a:gd name="connsiteX6" fmla="*/ 1068779 w 2232561"/>
                    <a:gd name="connsiteY6" fmla="*/ 843148 h 2369127"/>
                    <a:gd name="connsiteX7" fmla="*/ 1110343 w 2232561"/>
                    <a:gd name="connsiteY7" fmla="*/ 849086 h 2369127"/>
                    <a:gd name="connsiteX8" fmla="*/ 1211283 w 2232561"/>
                    <a:gd name="connsiteY8" fmla="*/ 760021 h 2369127"/>
                    <a:gd name="connsiteX9" fmla="*/ 1383475 w 2232561"/>
                    <a:gd name="connsiteY9" fmla="*/ 694706 h 2369127"/>
                    <a:gd name="connsiteX10" fmla="*/ 1436914 w 2232561"/>
                    <a:gd name="connsiteY10" fmla="*/ 564078 h 2369127"/>
                    <a:gd name="connsiteX11" fmla="*/ 1638795 w 2232561"/>
                    <a:gd name="connsiteY11" fmla="*/ 516577 h 2369127"/>
                    <a:gd name="connsiteX12" fmla="*/ 1888176 w 2232561"/>
                    <a:gd name="connsiteY12" fmla="*/ 599704 h 2369127"/>
                    <a:gd name="connsiteX13" fmla="*/ 2036618 w 2232561"/>
                    <a:gd name="connsiteY13" fmla="*/ 670956 h 2369127"/>
                    <a:gd name="connsiteX14" fmla="*/ 2226623 w 2232561"/>
                    <a:gd name="connsiteY14" fmla="*/ 676893 h 2369127"/>
                    <a:gd name="connsiteX15" fmla="*/ 2232561 w 2232561"/>
                    <a:gd name="connsiteY15" fmla="*/ 843148 h 2369127"/>
                    <a:gd name="connsiteX16" fmla="*/ 2006930 w 2232561"/>
                    <a:gd name="connsiteY16" fmla="*/ 825335 h 2369127"/>
                    <a:gd name="connsiteX17" fmla="*/ 1977241 w 2232561"/>
                    <a:gd name="connsiteY17" fmla="*/ 985652 h 2369127"/>
                    <a:gd name="connsiteX18" fmla="*/ 1995054 w 2232561"/>
                    <a:gd name="connsiteY18" fmla="*/ 1027216 h 2369127"/>
                    <a:gd name="connsiteX19" fmla="*/ 2036618 w 2232561"/>
                    <a:gd name="connsiteY19" fmla="*/ 1033153 h 2369127"/>
                    <a:gd name="connsiteX20" fmla="*/ 2030680 w 2232561"/>
                    <a:gd name="connsiteY20" fmla="*/ 1169719 h 2369127"/>
                    <a:gd name="connsiteX21" fmla="*/ 1953491 w 2232561"/>
                    <a:gd name="connsiteY21" fmla="*/ 1205345 h 2369127"/>
                    <a:gd name="connsiteX22" fmla="*/ 1870363 w 2232561"/>
                    <a:gd name="connsiteY22" fmla="*/ 1193470 h 2369127"/>
                    <a:gd name="connsiteX23" fmla="*/ 1816924 w 2232561"/>
                    <a:gd name="connsiteY23" fmla="*/ 1145969 h 2369127"/>
                    <a:gd name="connsiteX24" fmla="*/ 1656608 w 2232561"/>
                    <a:gd name="connsiteY24" fmla="*/ 1151906 h 2369127"/>
                    <a:gd name="connsiteX25" fmla="*/ 1591293 w 2232561"/>
                    <a:gd name="connsiteY25" fmla="*/ 1383475 h 2369127"/>
                    <a:gd name="connsiteX26" fmla="*/ 1692234 w 2232561"/>
                    <a:gd name="connsiteY26" fmla="*/ 1395351 h 2369127"/>
                    <a:gd name="connsiteX27" fmla="*/ 1704109 w 2232561"/>
                    <a:gd name="connsiteY27" fmla="*/ 1407226 h 2369127"/>
                    <a:gd name="connsiteX28" fmla="*/ 1870363 w 2232561"/>
                    <a:gd name="connsiteY28" fmla="*/ 1442852 h 2369127"/>
                    <a:gd name="connsiteX29" fmla="*/ 1763485 w 2232561"/>
                    <a:gd name="connsiteY29" fmla="*/ 1959429 h 2369127"/>
                    <a:gd name="connsiteX30" fmla="*/ 2113808 w 2232561"/>
                    <a:gd name="connsiteY30" fmla="*/ 2072244 h 2369127"/>
                    <a:gd name="connsiteX31" fmla="*/ 2084119 w 2232561"/>
                    <a:gd name="connsiteY31" fmla="*/ 2244436 h 2369127"/>
                    <a:gd name="connsiteX32" fmla="*/ 2000992 w 2232561"/>
                    <a:gd name="connsiteY32" fmla="*/ 2321626 h 2369127"/>
                    <a:gd name="connsiteX33" fmla="*/ 1751610 w 2232561"/>
                    <a:gd name="connsiteY33" fmla="*/ 2369127 h 2369127"/>
                    <a:gd name="connsiteX34" fmla="*/ 1698171 w 2232561"/>
                    <a:gd name="connsiteY34" fmla="*/ 2369127 h 2369127"/>
                    <a:gd name="connsiteX35" fmla="*/ 1698171 w 2232561"/>
                    <a:gd name="connsiteY35" fmla="*/ 2369127 h 2369127"/>
                    <a:gd name="connsiteX36" fmla="*/ 0 w 2232561"/>
                    <a:gd name="connsiteY36" fmla="*/ 1882239 h 2369127"/>
                    <a:gd name="connsiteX37" fmla="*/ 540327 w 2232561"/>
                    <a:gd name="connsiteY37" fmla="*/ 0 h 23691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232561" h="2369127">
                      <a:moveTo>
                        <a:pt x="540327" y="0"/>
                      </a:moveTo>
                      <a:lnTo>
                        <a:pt x="1021278" y="53439"/>
                      </a:lnTo>
                      <a:lnTo>
                        <a:pt x="967839" y="332509"/>
                      </a:lnTo>
                      <a:lnTo>
                        <a:pt x="967839" y="433449"/>
                      </a:lnTo>
                      <a:lnTo>
                        <a:pt x="991589" y="492826"/>
                      </a:lnTo>
                      <a:lnTo>
                        <a:pt x="985652" y="765958"/>
                      </a:lnTo>
                      <a:lnTo>
                        <a:pt x="1068779" y="843148"/>
                      </a:lnTo>
                      <a:lnTo>
                        <a:pt x="1110343" y="849086"/>
                      </a:lnTo>
                      <a:lnTo>
                        <a:pt x="1211283" y="760021"/>
                      </a:lnTo>
                      <a:lnTo>
                        <a:pt x="1383475" y="694706"/>
                      </a:lnTo>
                      <a:lnTo>
                        <a:pt x="1436914" y="564078"/>
                      </a:lnTo>
                      <a:lnTo>
                        <a:pt x="1638795" y="516577"/>
                      </a:lnTo>
                      <a:lnTo>
                        <a:pt x="1888176" y="599704"/>
                      </a:lnTo>
                      <a:lnTo>
                        <a:pt x="2036618" y="670956"/>
                      </a:lnTo>
                      <a:lnTo>
                        <a:pt x="2226623" y="676893"/>
                      </a:lnTo>
                      <a:lnTo>
                        <a:pt x="2232561" y="843148"/>
                      </a:lnTo>
                      <a:lnTo>
                        <a:pt x="2006930" y="825335"/>
                      </a:lnTo>
                      <a:lnTo>
                        <a:pt x="1977241" y="985652"/>
                      </a:lnTo>
                      <a:lnTo>
                        <a:pt x="1995054" y="1027216"/>
                      </a:lnTo>
                      <a:lnTo>
                        <a:pt x="2036618" y="1033153"/>
                      </a:lnTo>
                      <a:lnTo>
                        <a:pt x="2030680" y="1169719"/>
                      </a:lnTo>
                      <a:lnTo>
                        <a:pt x="1953491" y="1205345"/>
                      </a:lnTo>
                      <a:lnTo>
                        <a:pt x="1870363" y="1193470"/>
                      </a:lnTo>
                      <a:lnTo>
                        <a:pt x="1816924" y="1145969"/>
                      </a:lnTo>
                      <a:lnTo>
                        <a:pt x="1656608" y="1151906"/>
                      </a:lnTo>
                      <a:lnTo>
                        <a:pt x="1591293" y="1383475"/>
                      </a:lnTo>
                      <a:lnTo>
                        <a:pt x="1692234" y="1395351"/>
                      </a:lnTo>
                      <a:lnTo>
                        <a:pt x="1704109" y="1407226"/>
                      </a:lnTo>
                      <a:lnTo>
                        <a:pt x="1870363" y="1442852"/>
                      </a:lnTo>
                      <a:lnTo>
                        <a:pt x="1763485" y="1959429"/>
                      </a:lnTo>
                      <a:lnTo>
                        <a:pt x="2113808" y="2072244"/>
                      </a:lnTo>
                      <a:lnTo>
                        <a:pt x="2084119" y="2244436"/>
                      </a:lnTo>
                      <a:lnTo>
                        <a:pt x="2000992" y="2321626"/>
                      </a:lnTo>
                      <a:lnTo>
                        <a:pt x="1751610" y="2369127"/>
                      </a:lnTo>
                      <a:lnTo>
                        <a:pt x="1698171" y="2369127"/>
                      </a:lnTo>
                      <a:lnTo>
                        <a:pt x="1698171" y="2369127"/>
                      </a:lnTo>
                      <a:lnTo>
                        <a:pt x="0" y="1882239"/>
                      </a:lnTo>
                      <a:lnTo>
                        <a:pt x="540327" y="0"/>
                      </a:lnTo>
                      <a:close/>
                    </a:path>
                  </a:pathLst>
                </a:custGeom>
                <a:solidFill>
                  <a:srgbClr val="92D050">
                    <a:alpha val="30000"/>
                  </a:srgb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125" name="フリーフォーム 124"/>
                <p:cNvSpPr/>
                <p:nvPr/>
              </p:nvSpPr>
              <p:spPr>
                <a:xfrm>
                  <a:off x="2277742" y="5041537"/>
                  <a:ext cx="1025342" cy="567275"/>
                </a:xfrm>
                <a:custGeom>
                  <a:avLst/>
                  <a:gdLst>
                    <a:gd name="connsiteX0" fmla="*/ 73672 w 1464774"/>
                    <a:gd name="connsiteY0" fmla="*/ 0 h 810392"/>
                    <a:gd name="connsiteX1" fmla="*/ 0 w 1464774"/>
                    <a:gd name="connsiteY1" fmla="*/ 264353 h 810392"/>
                    <a:gd name="connsiteX2" fmla="*/ 91007 w 1464774"/>
                    <a:gd name="connsiteY2" fmla="*/ 416030 h 810392"/>
                    <a:gd name="connsiteX3" fmla="*/ 60671 w 1464774"/>
                    <a:gd name="connsiteY3" fmla="*/ 515704 h 810392"/>
                    <a:gd name="connsiteX4" fmla="*/ 936068 w 1464774"/>
                    <a:gd name="connsiteY4" fmla="*/ 767056 h 810392"/>
                    <a:gd name="connsiteX5" fmla="*/ 975071 w 1464774"/>
                    <a:gd name="connsiteY5" fmla="*/ 810392 h 810392"/>
                    <a:gd name="connsiteX6" fmla="*/ 1317429 w 1464774"/>
                    <a:gd name="connsiteY6" fmla="*/ 754055 h 810392"/>
                    <a:gd name="connsiteX7" fmla="*/ 1434438 w 1464774"/>
                    <a:gd name="connsiteY7" fmla="*/ 641380 h 810392"/>
                    <a:gd name="connsiteX8" fmla="*/ 1464774 w 1464774"/>
                    <a:gd name="connsiteY8" fmla="*/ 498370 h 810392"/>
                    <a:gd name="connsiteX9" fmla="*/ 1187420 w 1464774"/>
                    <a:gd name="connsiteY9" fmla="*/ 429031 h 810392"/>
                    <a:gd name="connsiteX10" fmla="*/ 1139750 w 1464774"/>
                    <a:gd name="connsiteY10" fmla="*/ 355359 h 810392"/>
                    <a:gd name="connsiteX11" fmla="*/ 1157084 w 1464774"/>
                    <a:gd name="connsiteY11" fmla="*/ 303355 h 810392"/>
                    <a:gd name="connsiteX12" fmla="*/ 888398 w 1464774"/>
                    <a:gd name="connsiteY12" fmla="*/ 221016 h 810392"/>
                    <a:gd name="connsiteX13" fmla="*/ 823393 w 1464774"/>
                    <a:gd name="connsiteY13" fmla="*/ 242684 h 810392"/>
                    <a:gd name="connsiteX14" fmla="*/ 745388 w 1464774"/>
                    <a:gd name="connsiteY14" fmla="*/ 260019 h 810392"/>
                    <a:gd name="connsiteX15" fmla="*/ 264353 w 1464774"/>
                    <a:gd name="connsiteY15" fmla="*/ 125676 h 810392"/>
                    <a:gd name="connsiteX16" fmla="*/ 177680 w 1464774"/>
                    <a:gd name="connsiteY16" fmla="*/ 26002 h 810392"/>
                    <a:gd name="connsiteX17" fmla="*/ 73672 w 1464774"/>
                    <a:gd name="connsiteY17" fmla="*/ 0 h 810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464774" h="810392">
                      <a:moveTo>
                        <a:pt x="73672" y="0"/>
                      </a:moveTo>
                      <a:lnTo>
                        <a:pt x="0" y="264353"/>
                      </a:lnTo>
                      <a:lnTo>
                        <a:pt x="91007" y="416030"/>
                      </a:lnTo>
                      <a:lnTo>
                        <a:pt x="60671" y="515704"/>
                      </a:lnTo>
                      <a:lnTo>
                        <a:pt x="936068" y="767056"/>
                      </a:lnTo>
                      <a:lnTo>
                        <a:pt x="975071" y="810392"/>
                      </a:lnTo>
                      <a:lnTo>
                        <a:pt x="1317429" y="754055"/>
                      </a:lnTo>
                      <a:lnTo>
                        <a:pt x="1434438" y="641380"/>
                      </a:lnTo>
                      <a:lnTo>
                        <a:pt x="1464774" y="498370"/>
                      </a:lnTo>
                      <a:lnTo>
                        <a:pt x="1187420" y="429031"/>
                      </a:lnTo>
                      <a:lnTo>
                        <a:pt x="1139750" y="355359"/>
                      </a:lnTo>
                      <a:lnTo>
                        <a:pt x="1157084" y="303355"/>
                      </a:lnTo>
                      <a:lnTo>
                        <a:pt x="888398" y="221016"/>
                      </a:lnTo>
                      <a:lnTo>
                        <a:pt x="823393" y="242684"/>
                      </a:lnTo>
                      <a:lnTo>
                        <a:pt x="745388" y="260019"/>
                      </a:lnTo>
                      <a:lnTo>
                        <a:pt x="264353" y="125676"/>
                      </a:lnTo>
                      <a:lnTo>
                        <a:pt x="177680" y="26002"/>
                      </a:lnTo>
                      <a:lnTo>
                        <a:pt x="73672" y="0"/>
                      </a:lnTo>
                      <a:close/>
                    </a:path>
                  </a:pathLst>
                </a:custGeom>
                <a:solidFill>
                  <a:srgbClr val="00B0F0">
                    <a:alpha val="50000"/>
                  </a:srgbClr>
                </a:solidFill>
                <a:ln w="12700" cmpd="sng">
                  <a:solidFill>
                    <a:schemeClr val="tx1"/>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126" name="フリーフォーム 125"/>
                <p:cNvSpPr/>
                <p:nvPr/>
              </p:nvSpPr>
              <p:spPr>
                <a:xfrm>
                  <a:off x="3056182" y="3868397"/>
                  <a:ext cx="378606" cy="376310"/>
                </a:xfrm>
                <a:custGeom>
                  <a:avLst/>
                  <a:gdLst>
                    <a:gd name="connsiteX0" fmla="*/ 70338 w 532562"/>
                    <a:gd name="connsiteY0" fmla="*/ 0 h 537586"/>
                    <a:gd name="connsiteX1" fmla="*/ 40193 w 532562"/>
                    <a:gd name="connsiteY1" fmla="*/ 40193 h 537586"/>
                    <a:gd name="connsiteX2" fmla="*/ 0 w 532562"/>
                    <a:gd name="connsiteY2" fmla="*/ 432079 h 537586"/>
                    <a:gd name="connsiteX3" fmla="*/ 95459 w 532562"/>
                    <a:gd name="connsiteY3" fmla="*/ 522514 h 537586"/>
                    <a:gd name="connsiteX4" fmla="*/ 165798 w 532562"/>
                    <a:gd name="connsiteY4" fmla="*/ 537586 h 537586"/>
                    <a:gd name="connsiteX5" fmla="*/ 205991 w 532562"/>
                    <a:gd name="connsiteY5" fmla="*/ 281353 h 537586"/>
                    <a:gd name="connsiteX6" fmla="*/ 532562 w 532562"/>
                    <a:gd name="connsiteY6" fmla="*/ 311498 h 537586"/>
                    <a:gd name="connsiteX7" fmla="*/ 527538 w 532562"/>
                    <a:gd name="connsiteY7" fmla="*/ 120580 h 537586"/>
                    <a:gd name="connsiteX8" fmla="*/ 256233 w 532562"/>
                    <a:gd name="connsiteY8" fmla="*/ 95459 h 537586"/>
                    <a:gd name="connsiteX9" fmla="*/ 70338 w 532562"/>
                    <a:gd name="connsiteY9" fmla="*/ 0 h 537586"/>
                    <a:gd name="connsiteX0" fmla="*/ 70338 w 540866"/>
                    <a:gd name="connsiteY0" fmla="*/ 0 h 537586"/>
                    <a:gd name="connsiteX1" fmla="*/ 40193 w 540866"/>
                    <a:gd name="connsiteY1" fmla="*/ 40193 h 537586"/>
                    <a:gd name="connsiteX2" fmla="*/ 0 w 540866"/>
                    <a:gd name="connsiteY2" fmla="*/ 432079 h 537586"/>
                    <a:gd name="connsiteX3" fmla="*/ 95459 w 540866"/>
                    <a:gd name="connsiteY3" fmla="*/ 522514 h 537586"/>
                    <a:gd name="connsiteX4" fmla="*/ 165798 w 540866"/>
                    <a:gd name="connsiteY4" fmla="*/ 537586 h 537586"/>
                    <a:gd name="connsiteX5" fmla="*/ 205991 w 540866"/>
                    <a:gd name="connsiteY5" fmla="*/ 281353 h 537586"/>
                    <a:gd name="connsiteX6" fmla="*/ 532562 w 540866"/>
                    <a:gd name="connsiteY6" fmla="*/ 311498 h 537586"/>
                    <a:gd name="connsiteX7" fmla="*/ 540866 w 540866"/>
                    <a:gd name="connsiteY7" fmla="*/ 85903 h 537586"/>
                    <a:gd name="connsiteX8" fmla="*/ 256233 w 540866"/>
                    <a:gd name="connsiteY8" fmla="*/ 95459 h 537586"/>
                    <a:gd name="connsiteX9" fmla="*/ 70338 w 540866"/>
                    <a:gd name="connsiteY9" fmla="*/ 0 h 537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40866" h="537586">
                      <a:moveTo>
                        <a:pt x="70338" y="0"/>
                      </a:moveTo>
                      <a:lnTo>
                        <a:pt x="40193" y="40193"/>
                      </a:lnTo>
                      <a:lnTo>
                        <a:pt x="0" y="432079"/>
                      </a:lnTo>
                      <a:lnTo>
                        <a:pt x="95459" y="522514"/>
                      </a:lnTo>
                      <a:lnTo>
                        <a:pt x="165798" y="537586"/>
                      </a:lnTo>
                      <a:lnTo>
                        <a:pt x="205991" y="281353"/>
                      </a:lnTo>
                      <a:lnTo>
                        <a:pt x="532562" y="311498"/>
                      </a:lnTo>
                      <a:lnTo>
                        <a:pt x="540866" y="85903"/>
                      </a:lnTo>
                      <a:lnTo>
                        <a:pt x="256233" y="95459"/>
                      </a:lnTo>
                      <a:lnTo>
                        <a:pt x="70338" y="0"/>
                      </a:lnTo>
                      <a:close/>
                    </a:path>
                  </a:pathLst>
                </a:custGeom>
                <a:solidFill>
                  <a:srgbClr val="00B0F0">
                    <a:alpha val="50000"/>
                  </a:srgbClr>
                </a:solidFill>
                <a:ln w="12700">
                  <a:no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127" name="フリーフォーム 126"/>
                <p:cNvSpPr/>
                <p:nvPr/>
              </p:nvSpPr>
              <p:spPr>
                <a:xfrm>
                  <a:off x="3062684" y="3865575"/>
                  <a:ext cx="116058" cy="376310"/>
                </a:xfrm>
                <a:custGeom>
                  <a:avLst/>
                  <a:gdLst>
                    <a:gd name="connsiteX0" fmla="*/ 70338 w 532562"/>
                    <a:gd name="connsiteY0" fmla="*/ 0 h 537586"/>
                    <a:gd name="connsiteX1" fmla="*/ 40193 w 532562"/>
                    <a:gd name="connsiteY1" fmla="*/ 40193 h 537586"/>
                    <a:gd name="connsiteX2" fmla="*/ 0 w 532562"/>
                    <a:gd name="connsiteY2" fmla="*/ 432079 h 537586"/>
                    <a:gd name="connsiteX3" fmla="*/ 95459 w 532562"/>
                    <a:gd name="connsiteY3" fmla="*/ 522514 h 537586"/>
                    <a:gd name="connsiteX4" fmla="*/ 165798 w 532562"/>
                    <a:gd name="connsiteY4" fmla="*/ 537586 h 537586"/>
                    <a:gd name="connsiteX5" fmla="*/ 205991 w 532562"/>
                    <a:gd name="connsiteY5" fmla="*/ 281353 h 537586"/>
                    <a:gd name="connsiteX6" fmla="*/ 532562 w 532562"/>
                    <a:gd name="connsiteY6" fmla="*/ 311498 h 537586"/>
                    <a:gd name="connsiteX7" fmla="*/ 527538 w 532562"/>
                    <a:gd name="connsiteY7" fmla="*/ 120580 h 537586"/>
                    <a:gd name="connsiteX8" fmla="*/ 256233 w 532562"/>
                    <a:gd name="connsiteY8" fmla="*/ 95459 h 537586"/>
                    <a:gd name="connsiteX9" fmla="*/ 70338 w 532562"/>
                    <a:gd name="connsiteY9" fmla="*/ 0 h 537586"/>
                    <a:gd name="connsiteX0" fmla="*/ 70338 w 540866"/>
                    <a:gd name="connsiteY0" fmla="*/ 0 h 537586"/>
                    <a:gd name="connsiteX1" fmla="*/ 40193 w 540866"/>
                    <a:gd name="connsiteY1" fmla="*/ 40193 h 537586"/>
                    <a:gd name="connsiteX2" fmla="*/ 0 w 540866"/>
                    <a:gd name="connsiteY2" fmla="*/ 432079 h 537586"/>
                    <a:gd name="connsiteX3" fmla="*/ 95459 w 540866"/>
                    <a:gd name="connsiteY3" fmla="*/ 522514 h 537586"/>
                    <a:gd name="connsiteX4" fmla="*/ 165798 w 540866"/>
                    <a:gd name="connsiteY4" fmla="*/ 537586 h 537586"/>
                    <a:gd name="connsiteX5" fmla="*/ 205991 w 540866"/>
                    <a:gd name="connsiteY5" fmla="*/ 281353 h 537586"/>
                    <a:gd name="connsiteX6" fmla="*/ 532562 w 540866"/>
                    <a:gd name="connsiteY6" fmla="*/ 311498 h 537586"/>
                    <a:gd name="connsiteX7" fmla="*/ 540866 w 540866"/>
                    <a:gd name="connsiteY7" fmla="*/ 85903 h 537586"/>
                    <a:gd name="connsiteX8" fmla="*/ 256233 w 540866"/>
                    <a:gd name="connsiteY8" fmla="*/ 95459 h 537586"/>
                    <a:gd name="connsiteX9" fmla="*/ 70338 w 540866"/>
                    <a:gd name="connsiteY9" fmla="*/ 0 h 537586"/>
                    <a:gd name="connsiteX0" fmla="*/ 70338 w 540866"/>
                    <a:gd name="connsiteY0" fmla="*/ 0 h 537586"/>
                    <a:gd name="connsiteX1" fmla="*/ 40193 w 540866"/>
                    <a:gd name="connsiteY1" fmla="*/ 40193 h 537586"/>
                    <a:gd name="connsiteX2" fmla="*/ 0 w 540866"/>
                    <a:gd name="connsiteY2" fmla="*/ 432079 h 537586"/>
                    <a:gd name="connsiteX3" fmla="*/ 95459 w 540866"/>
                    <a:gd name="connsiteY3" fmla="*/ 522514 h 537586"/>
                    <a:gd name="connsiteX4" fmla="*/ 165798 w 540866"/>
                    <a:gd name="connsiteY4" fmla="*/ 537586 h 537586"/>
                    <a:gd name="connsiteX5" fmla="*/ 205991 w 540866"/>
                    <a:gd name="connsiteY5" fmla="*/ 281353 h 537586"/>
                    <a:gd name="connsiteX6" fmla="*/ 532562 w 540866"/>
                    <a:gd name="connsiteY6" fmla="*/ 311498 h 537586"/>
                    <a:gd name="connsiteX7" fmla="*/ 540866 w 540866"/>
                    <a:gd name="connsiteY7" fmla="*/ 85903 h 537586"/>
                    <a:gd name="connsiteX8" fmla="*/ 312912 w 540866"/>
                    <a:gd name="connsiteY8" fmla="*/ 102869 h 537586"/>
                    <a:gd name="connsiteX9" fmla="*/ 70338 w 540866"/>
                    <a:gd name="connsiteY9" fmla="*/ 0 h 537586"/>
                    <a:gd name="connsiteX0" fmla="*/ 312912 w 540866"/>
                    <a:gd name="connsiteY0" fmla="*/ 102869 h 537586"/>
                    <a:gd name="connsiteX1" fmla="*/ 70338 w 540866"/>
                    <a:gd name="connsiteY1" fmla="*/ 0 h 537586"/>
                    <a:gd name="connsiteX2" fmla="*/ 40193 w 540866"/>
                    <a:gd name="connsiteY2" fmla="*/ 40193 h 537586"/>
                    <a:gd name="connsiteX3" fmla="*/ 0 w 540866"/>
                    <a:gd name="connsiteY3" fmla="*/ 432079 h 537586"/>
                    <a:gd name="connsiteX4" fmla="*/ 95459 w 540866"/>
                    <a:gd name="connsiteY4" fmla="*/ 522514 h 537586"/>
                    <a:gd name="connsiteX5" fmla="*/ 165798 w 540866"/>
                    <a:gd name="connsiteY5" fmla="*/ 537586 h 537586"/>
                    <a:gd name="connsiteX6" fmla="*/ 205991 w 540866"/>
                    <a:gd name="connsiteY6" fmla="*/ 281353 h 537586"/>
                    <a:gd name="connsiteX7" fmla="*/ 532562 w 540866"/>
                    <a:gd name="connsiteY7" fmla="*/ 311498 h 537586"/>
                    <a:gd name="connsiteX8" fmla="*/ 540866 w 540866"/>
                    <a:gd name="connsiteY8" fmla="*/ 85903 h 537586"/>
                    <a:gd name="connsiteX9" fmla="*/ 443541 w 540866"/>
                    <a:gd name="connsiteY9" fmla="*/ 233498 h 537586"/>
                    <a:gd name="connsiteX0" fmla="*/ 312912 w 540866"/>
                    <a:gd name="connsiteY0" fmla="*/ 102869 h 537586"/>
                    <a:gd name="connsiteX1" fmla="*/ 70338 w 540866"/>
                    <a:gd name="connsiteY1" fmla="*/ 0 h 537586"/>
                    <a:gd name="connsiteX2" fmla="*/ 40193 w 540866"/>
                    <a:gd name="connsiteY2" fmla="*/ 40193 h 537586"/>
                    <a:gd name="connsiteX3" fmla="*/ 0 w 540866"/>
                    <a:gd name="connsiteY3" fmla="*/ 432079 h 537586"/>
                    <a:gd name="connsiteX4" fmla="*/ 95459 w 540866"/>
                    <a:gd name="connsiteY4" fmla="*/ 522514 h 537586"/>
                    <a:gd name="connsiteX5" fmla="*/ 165798 w 540866"/>
                    <a:gd name="connsiteY5" fmla="*/ 537586 h 537586"/>
                    <a:gd name="connsiteX6" fmla="*/ 205991 w 540866"/>
                    <a:gd name="connsiteY6" fmla="*/ 281353 h 537586"/>
                    <a:gd name="connsiteX7" fmla="*/ 532562 w 540866"/>
                    <a:gd name="connsiteY7" fmla="*/ 311498 h 537586"/>
                    <a:gd name="connsiteX8" fmla="*/ 540866 w 540866"/>
                    <a:gd name="connsiteY8" fmla="*/ 102869 h 537586"/>
                    <a:gd name="connsiteX9" fmla="*/ 443541 w 540866"/>
                    <a:gd name="connsiteY9" fmla="*/ 233498 h 537586"/>
                    <a:gd name="connsiteX0" fmla="*/ 312912 w 540866"/>
                    <a:gd name="connsiteY0" fmla="*/ 102869 h 537586"/>
                    <a:gd name="connsiteX1" fmla="*/ 70338 w 540866"/>
                    <a:gd name="connsiteY1" fmla="*/ 0 h 537586"/>
                    <a:gd name="connsiteX2" fmla="*/ 40193 w 540866"/>
                    <a:gd name="connsiteY2" fmla="*/ 40193 h 537586"/>
                    <a:gd name="connsiteX3" fmla="*/ 0 w 540866"/>
                    <a:gd name="connsiteY3" fmla="*/ 432079 h 537586"/>
                    <a:gd name="connsiteX4" fmla="*/ 95459 w 540866"/>
                    <a:gd name="connsiteY4" fmla="*/ 522514 h 537586"/>
                    <a:gd name="connsiteX5" fmla="*/ 165798 w 540866"/>
                    <a:gd name="connsiteY5" fmla="*/ 537586 h 537586"/>
                    <a:gd name="connsiteX6" fmla="*/ 205991 w 540866"/>
                    <a:gd name="connsiteY6" fmla="*/ 281353 h 537586"/>
                    <a:gd name="connsiteX7" fmla="*/ 540866 w 540866"/>
                    <a:gd name="connsiteY7" fmla="*/ 102869 h 537586"/>
                    <a:gd name="connsiteX8" fmla="*/ 443541 w 540866"/>
                    <a:gd name="connsiteY8" fmla="*/ 233498 h 537586"/>
                    <a:gd name="connsiteX0" fmla="*/ 312912 w 540866"/>
                    <a:gd name="connsiteY0" fmla="*/ 102869 h 537586"/>
                    <a:gd name="connsiteX1" fmla="*/ 70338 w 540866"/>
                    <a:gd name="connsiteY1" fmla="*/ 0 h 537586"/>
                    <a:gd name="connsiteX2" fmla="*/ 40193 w 540866"/>
                    <a:gd name="connsiteY2" fmla="*/ 40193 h 537586"/>
                    <a:gd name="connsiteX3" fmla="*/ 0 w 540866"/>
                    <a:gd name="connsiteY3" fmla="*/ 432079 h 537586"/>
                    <a:gd name="connsiteX4" fmla="*/ 95459 w 540866"/>
                    <a:gd name="connsiteY4" fmla="*/ 522514 h 537586"/>
                    <a:gd name="connsiteX5" fmla="*/ 165798 w 540866"/>
                    <a:gd name="connsiteY5" fmla="*/ 537586 h 537586"/>
                    <a:gd name="connsiteX6" fmla="*/ 540866 w 540866"/>
                    <a:gd name="connsiteY6" fmla="*/ 102869 h 537586"/>
                    <a:gd name="connsiteX7" fmla="*/ 443541 w 540866"/>
                    <a:gd name="connsiteY7" fmla="*/ 233498 h 537586"/>
                    <a:gd name="connsiteX0" fmla="*/ 70338 w 540866"/>
                    <a:gd name="connsiteY0" fmla="*/ 0 h 537586"/>
                    <a:gd name="connsiteX1" fmla="*/ 40193 w 540866"/>
                    <a:gd name="connsiteY1" fmla="*/ 40193 h 537586"/>
                    <a:gd name="connsiteX2" fmla="*/ 0 w 540866"/>
                    <a:gd name="connsiteY2" fmla="*/ 432079 h 537586"/>
                    <a:gd name="connsiteX3" fmla="*/ 95459 w 540866"/>
                    <a:gd name="connsiteY3" fmla="*/ 522514 h 537586"/>
                    <a:gd name="connsiteX4" fmla="*/ 165798 w 540866"/>
                    <a:gd name="connsiteY4" fmla="*/ 537586 h 537586"/>
                    <a:gd name="connsiteX5" fmla="*/ 540866 w 540866"/>
                    <a:gd name="connsiteY5" fmla="*/ 102869 h 537586"/>
                    <a:gd name="connsiteX6" fmla="*/ 443541 w 540866"/>
                    <a:gd name="connsiteY6" fmla="*/ 233498 h 537586"/>
                    <a:gd name="connsiteX0" fmla="*/ 70338 w 540866"/>
                    <a:gd name="connsiteY0" fmla="*/ 0 h 537586"/>
                    <a:gd name="connsiteX1" fmla="*/ 40193 w 540866"/>
                    <a:gd name="connsiteY1" fmla="*/ 40193 h 537586"/>
                    <a:gd name="connsiteX2" fmla="*/ 0 w 540866"/>
                    <a:gd name="connsiteY2" fmla="*/ 432079 h 537586"/>
                    <a:gd name="connsiteX3" fmla="*/ 95459 w 540866"/>
                    <a:gd name="connsiteY3" fmla="*/ 522514 h 537586"/>
                    <a:gd name="connsiteX4" fmla="*/ 165798 w 540866"/>
                    <a:gd name="connsiteY4" fmla="*/ 537586 h 537586"/>
                    <a:gd name="connsiteX5" fmla="*/ 540866 w 540866"/>
                    <a:gd name="connsiteY5" fmla="*/ 102869 h 537586"/>
                    <a:gd name="connsiteX6" fmla="*/ 443541 w 540866"/>
                    <a:gd name="connsiteY6" fmla="*/ 233498 h 537586"/>
                    <a:gd name="connsiteX7" fmla="*/ 447560 w 540866"/>
                    <a:gd name="connsiteY7" fmla="*/ 243592 h 537586"/>
                    <a:gd name="connsiteX0" fmla="*/ 70338 w 540866"/>
                    <a:gd name="connsiteY0" fmla="*/ 0 h 537586"/>
                    <a:gd name="connsiteX1" fmla="*/ 40193 w 540866"/>
                    <a:gd name="connsiteY1" fmla="*/ 40193 h 537586"/>
                    <a:gd name="connsiteX2" fmla="*/ 0 w 540866"/>
                    <a:gd name="connsiteY2" fmla="*/ 432079 h 537586"/>
                    <a:gd name="connsiteX3" fmla="*/ 95459 w 540866"/>
                    <a:gd name="connsiteY3" fmla="*/ 522514 h 537586"/>
                    <a:gd name="connsiteX4" fmla="*/ 165798 w 540866"/>
                    <a:gd name="connsiteY4" fmla="*/ 537586 h 537586"/>
                    <a:gd name="connsiteX5" fmla="*/ 540866 w 540866"/>
                    <a:gd name="connsiteY5" fmla="*/ 102869 h 537586"/>
                    <a:gd name="connsiteX6" fmla="*/ 443541 w 540866"/>
                    <a:gd name="connsiteY6" fmla="*/ 233498 h 537586"/>
                    <a:gd name="connsiteX0" fmla="*/ 70338 w 443542"/>
                    <a:gd name="connsiteY0" fmla="*/ 0 h 537586"/>
                    <a:gd name="connsiteX1" fmla="*/ 40193 w 443542"/>
                    <a:gd name="connsiteY1" fmla="*/ 40193 h 537586"/>
                    <a:gd name="connsiteX2" fmla="*/ 0 w 443542"/>
                    <a:gd name="connsiteY2" fmla="*/ 432079 h 537586"/>
                    <a:gd name="connsiteX3" fmla="*/ 95459 w 443542"/>
                    <a:gd name="connsiteY3" fmla="*/ 522514 h 537586"/>
                    <a:gd name="connsiteX4" fmla="*/ 165798 w 443542"/>
                    <a:gd name="connsiteY4" fmla="*/ 537586 h 537586"/>
                    <a:gd name="connsiteX5" fmla="*/ 443541 w 443542"/>
                    <a:gd name="connsiteY5" fmla="*/ 233498 h 537586"/>
                    <a:gd name="connsiteX0" fmla="*/ 70338 w 165797"/>
                    <a:gd name="connsiteY0" fmla="*/ 0 h 537586"/>
                    <a:gd name="connsiteX1" fmla="*/ 40193 w 165797"/>
                    <a:gd name="connsiteY1" fmla="*/ 40193 h 537586"/>
                    <a:gd name="connsiteX2" fmla="*/ 0 w 165797"/>
                    <a:gd name="connsiteY2" fmla="*/ 432079 h 537586"/>
                    <a:gd name="connsiteX3" fmla="*/ 95459 w 165797"/>
                    <a:gd name="connsiteY3" fmla="*/ 522514 h 537586"/>
                    <a:gd name="connsiteX4" fmla="*/ 165798 w 165797"/>
                    <a:gd name="connsiteY4" fmla="*/ 537586 h 5375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5797" h="537586">
                      <a:moveTo>
                        <a:pt x="70338" y="0"/>
                      </a:moveTo>
                      <a:lnTo>
                        <a:pt x="40193" y="40193"/>
                      </a:lnTo>
                      <a:lnTo>
                        <a:pt x="0" y="432079"/>
                      </a:lnTo>
                      <a:lnTo>
                        <a:pt x="95459" y="522514"/>
                      </a:lnTo>
                      <a:lnTo>
                        <a:pt x="165798" y="537586"/>
                      </a:lnTo>
                    </a:path>
                  </a:pathLst>
                </a:custGeom>
                <a:noFill/>
                <a:ln w="12700">
                  <a:solidFill>
                    <a:schemeClr val="tx1"/>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cxnSp>
              <p:nvCxnSpPr>
                <p:cNvPr id="128" name="直線コネクタ 127"/>
                <p:cNvCxnSpPr/>
                <p:nvPr/>
              </p:nvCxnSpPr>
              <p:spPr>
                <a:xfrm rot="720000">
                  <a:off x="2320995" y="5419810"/>
                  <a:ext cx="0" cy="36000"/>
                </a:xfrm>
                <a:prstGeom prst="line">
                  <a:avLst/>
                </a:prstGeom>
                <a:ln w="12700">
                  <a:solidFill>
                    <a:schemeClr val="tx1"/>
                  </a:solidFill>
                  <a:prstDash val="sysDot"/>
                </a:ln>
              </p:spPr>
              <p:style>
                <a:lnRef idx="1">
                  <a:schemeClr val="accent1"/>
                </a:lnRef>
                <a:fillRef idx="0">
                  <a:schemeClr val="accent1"/>
                </a:fillRef>
                <a:effectRef idx="0">
                  <a:schemeClr val="accent1"/>
                </a:effectRef>
                <a:fontRef idx="minor">
                  <a:schemeClr val="tx1"/>
                </a:fontRef>
              </p:style>
            </p:cxnSp>
          </p:grpSp>
          <p:sp>
            <p:nvSpPr>
              <p:cNvPr id="92" name="テキスト ボックス 91"/>
              <p:cNvSpPr txBox="1"/>
              <p:nvPr/>
            </p:nvSpPr>
            <p:spPr>
              <a:xfrm>
                <a:off x="1712640" y="2807981"/>
                <a:ext cx="864096" cy="3693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HGP創英角ｺﾞｼｯｸUB" pitchFamily="50" charset="-128"/>
                    <a:ea typeface="HGP創英角ｺﾞｼｯｸUB" pitchFamily="50" charset="-128"/>
                    <a:cs typeface="+mn-cs"/>
                  </a:rPr>
                  <a:t>動物園</a:t>
                </a:r>
                <a:endParaRPr kumimoji="1" lang="en-US" altLang="ja-JP" sz="900" b="0" i="0" u="none" strike="noStrike" kern="1200" cap="none" spc="0" normalizeH="0" baseline="0" noProof="0" dirty="0">
                  <a:ln>
                    <a:noFill/>
                  </a:ln>
                  <a:solidFill>
                    <a:prstClr val="black"/>
                  </a:solidFill>
                  <a:effectLst/>
                  <a:uLnTx/>
                  <a:uFillTx/>
                  <a:latin typeface="HGP創英角ｺﾞｼｯｸUB" pitchFamily="50" charset="-128"/>
                  <a:ea typeface="HGP創英角ｺﾞｼｯｸUB"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HGP創英角ｺﾞｼｯｸUB" pitchFamily="50" charset="-128"/>
                    <a:ea typeface="HGP創英角ｺﾞｼｯｸUB" pitchFamily="50" charset="-128"/>
                    <a:cs typeface="+mn-cs"/>
                  </a:rPr>
                  <a:t>（有料区域）</a:t>
                </a:r>
              </a:p>
            </p:txBody>
          </p:sp>
          <p:sp>
            <p:nvSpPr>
              <p:cNvPr id="101" name="テキスト ボックス 100"/>
              <p:cNvSpPr txBox="1"/>
              <p:nvPr/>
            </p:nvSpPr>
            <p:spPr>
              <a:xfrm>
                <a:off x="3537142" y="2814275"/>
                <a:ext cx="1058518" cy="2308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HGP創英角ｺﾞｼｯｸUB" pitchFamily="50" charset="-128"/>
                    <a:ea typeface="HGP創英角ｺﾞｼｯｸUB" pitchFamily="50" charset="-128"/>
                    <a:cs typeface="+mn-cs"/>
                  </a:rPr>
                  <a:t>北の玄関口</a:t>
                </a:r>
              </a:p>
            </p:txBody>
          </p:sp>
          <p:sp>
            <p:nvSpPr>
              <p:cNvPr id="102" name="テキスト ボックス 101"/>
              <p:cNvSpPr txBox="1"/>
              <p:nvPr/>
            </p:nvSpPr>
            <p:spPr>
              <a:xfrm>
                <a:off x="3584848" y="4005064"/>
                <a:ext cx="1224136"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HGP創英角ｺﾞｼｯｸUB" pitchFamily="50" charset="-128"/>
                    <a:ea typeface="HGP創英角ｺﾞｼｯｸUB" pitchFamily="50" charset="-128"/>
                    <a:cs typeface="+mn-cs"/>
                  </a:rPr>
                  <a:t>メインの</a:t>
                </a:r>
                <a:endParaRPr kumimoji="1" lang="en-US" altLang="ja-JP" sz="900" b="0" i="0" u="none" strike="noStrike" kern="1200" cap="none" spc="0" normalizeH="0" baseline="0" noProof="0" dirty="0">
                  <a:ln>
                    <a:noFill/>
                  </a:ln>
                  <a:solidFill>
                    <a:prstClr val="black"/>
                  </a:solidFill>
                  <a:effectLst/>
                  <a:uLnTx/>
                  <a:uFillTx/>
                  <a:latin typeface="HGP創英角ｺﾞｼｯｸUB" pitchFamily="50" charset="-128"/>
                  <a:ea typeface="HGP創英角ｺﾞｼｯｸUB"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HGP創英角ｺﾞｼｯｸUB" pitchFamily="50" charset="-128"/>
                    <a:ea typeface="HGP創英角ｺﾞｼｯｸUB" pitchFamily="50" charset="-128"/>
                    <a:cs typeface="+mn-cs"/>
                  </a:rPr>
                  <a:t>玄関口・広場</a:t>
                </a:r>
              </a:p>
            </p:txBody>
          </p:sp>
          <p:grpSp>
            <p:nvGrpSpPr>
              <p:cNvPr id="26" name="グループ化 164"/>
              <p:cNvGrpSpPr/>
              <p:nvPr/>
            </p:nvGrpSpPr>
            <p:grpSpPr>
              <a:xfrm>
                <a:off x="2648744" y="3248255"/>
                <a:ext cx="341126" cy="427274"/>
                <a:chOff x="1720123" y="1196403"/>
                <a:chExt cx="341126" cy="427274"/>
              </a:xfrm>
            </p:grpSpPr>
            <p:cxnSp>
              <p:nvCxnSpPr>
                <p:cNvPr id="115" name="直線コネクタ 114"/>
                <p:cNvCxnSpPr/>
                <p:nvPr/>
              </p:nvCxnSpPr>
              <p:spPr>
                <a:xfrm rot="960000">
                  <a:off x="1782167" y="1196403"/>
                  <a:ext cx="0" cy="414000"/>
                </a:xfrm>
                <a:prstGeom prst="line">
                  <a:avLst/>
                </a:prstGeom>
                <a:ln w="12700">
                  <a:solidFill>
                    <a:schemeClr val="tx1"/>
                  </a:solidFill>
                  <a:prstDash val="solid"/>
                </a:ln>
              </p:spPr>
              <p:style>
                <a:lnRef idx="1">
                  <a:schemeClr val="accent1"/>
                </a:lnRef>
                <a:fillRef idx="0">
                  <a:schemeClr val="accent1"/>
                </a:fillRef>
                <a:effectRef idx="0">
                  <a:schemeClr val="accent1"/>
                </a:effectRef>
                <a:fontRef idx="minor">
                  <a:schemeClr val="tx1"/>
                </a:fontRef>
              </p:style>
            </p:cxnSp>
            <p:cxnSp>
              <p:nvCxnSpPr>
                <p:cNvPr id="116" name="直線コネクタ 115"/>
                <p:cNvCxnSpPr/>
                <p:nvPr/>
              </p:nvCxnSpPr>
              <p:spPr>
                <a:xfrm rot="6360000">
                  <a:off x="1947849" y="1126485"/>
                  <a:ext cx="0" cy="226800"/>
                </a:xfrm>
                <a:prstGeom prst="line">
                  <a:avLst/>
                </a:prstGeom>
                <a:ln w="12700">
                  <a:solidFill>
                    <a:schemeClr val="tx1"/>
                  </a:solidFill>
                  <a:prstDash val="solid"/>
                </a:ln>
              </p:spPr>
              <p:style>
                <a:lnRef idx="1">
                  <a:schemeClr val="accent1"/>
                </a:lnRef>
                <a:fillRef idx="0">
                  <a:schemeClr val="accent1"/>
                </a:fillRef>
                <a:effectRef idx="0">
                  <a:schemeClr val="accent1"/>
                </a:effectRef>
                <a:fontRef idx="minor">
                  <a:schemeClr val="tx1"/>
                </a:fontRef>
              </p:style>
            </p:cxnSp>
            <p:cxnSp>
              <p:nvCxnSpPr>
                <p:cNvPr id="117" name="直線コネクタ 116"/>
                <p:cNvCxnSpPr/>
                <p:nvPr/>
              </p:nvCxnSpPr>
              <p:spPr>
                <a:xfrm rot="6360000">
                  <a:off x="1833523" y="1510277"/>
                  <a:ext cx="0" cy="226800"/>
                </a:xfrm>
                <a:prstGeom prst="line">
                  <a:avLst/>
                </a:prstGeom>
                <a:ln w="12700">
                  <a:solidFill>
                    <a:schemeClr val="tx1"/>
                  </a:solidFill>
                  <a:prstDash val="solid"/>
                </a:ln>
              </p:spPr>
              <p:style>
                <a:lnRef idx="1">
                  <a:schemeClr val="accent1"/>
                </a:lnRef>
                <a:fillRef idx="0">
                  <a:schemeClr val="accent1"/>
                </a:fillRef>
                <a:effectRef idx="0">
                  <a:schemeClr val="accent1"/>
                </a:effectRef>
                <a:fontRef idx="minor">
                  <a:schemeClr val="tx1"/>
                </a:fontRef>
              </p:style>
            </p:cxnSp>
          </p:grpSp>
          <p:sp>
            <p:nvSpPr>
              <p:cNvPr id="106" name="フリーフォーム 105"/>
              <p:cNvSpPr/>
              <p:nvPr/>
            </p:nvSpPr>
            <p:spPr>
              <a:xfrm>
                <a:off x="2548161" y="2216605"/>
                <a:ext cx="1404518" cy="2494483"/>
              </a:xfrm>
              <a:custGeom>
                <a:avLst/>
                <a:gdLst>
                  <a:gd name="connsiteX0" fmla="*/ 1250899 w 1404518"/>
                  <a:gd name="connsiteY0" fmla="*/ 2494483 h 2494483"/>
                  <a:gd name="connsiteX1" fmla="*/ 1046073 w 1404518"/>
                  <a:gd name="connsiteY1" fmla="*/ 2077516 h 2494483"/>
                  <a:gd name="connsiteX2" fmla="*/ 175565 w 1404518"/>
                  <a:gd name="connsiteY2" fmla="*/ 1770278 h 2494483"/>
                  <a:gd name="connsiteX3" fmla="*/ 0 w 1404518"/>
                  <a:gd name="connsiteY3" fmla="*/ 1426464 h 2494483"/>
                  <a:gd name="connsiteX4" fmla="*/ 182880 w 1404518"/>
                  <a:gd name="connsiteY4" fmla="*/ 899769 h 2494483"/>
                  <a:gd name="connsiteX5" fmla="*/ 541325 w 1404518"/>
                  <a:gd name="connsiteY5" fmla="*/ 914400 h 2494483"/>
                  <a:gd name="connsiteX6" fmla="*/ 724205 w 1404518"/>
                  <a:gd name="connsiteY6" fmla="*/ 482803 h 2494483"/>
                  <a:gd name="connsiteX7" fmla="*/ 1272845 w 1404518"/>
                  <a:gd name="connsiteY7" fmla="*/ 534009 h 2494483"/>
                  <a:gd name="connsiteX8" fmla="*/ 1404518 w 1404518"/>
                  <a:gd name="connsiteY8" fmla="*/ 0 h 2494483"/>
                  <a:gd name="connsiteX0" fmla="*/ 1250899 w 1404518"/>
                  <a:gd name="connsiteY0" fmla="*/ 2494483 h 2494483"/>
                  <a:gd name="connsiteX1" fmla="*/ 1046073 w 1404518"/>
                  <a:gd name="connsiteY1" fmla="*/ 2077516 h 2494483"/>
                  <a:gd name="connsiteX2" fmla="*/ 175565 w 1404518"/>
                  <a:gd name="connsiteY2" fmla="*/ 1770278 h 2494483"/>
                  <a:gd name="connsiteX3" fmla="*/ 0 w 1404518"/>
                  <a:gd name="connsiteY3" fmla="*/ 1426464 h 2494483"/>
                  <a:gd name="connsiteX4" fmla="*/ 182880 w 1404518"/>
                  <a:gd name="connsiteY4" fmla="*/ 899769 h 2494483"/>
                  <a:gd name="connsiteX5" fmla="*/ 541325 w 1404518"/>
                  <a:gd name="connsiteY5" fmla="*/ 914400 h 2494483"/>
                  <a:gd name="connsiteX6" fmla="*/ 724205 w 1404518"/>
                  <a:gd name="connsiteY6" fmla="*/ 482803 h 2494483"/>
                  <a:gd name="connsiteX7" fmla="*/ 811987 w 1404518"/>
                  <a:gd name="connsiteY7" fmla="*/ 482803 h 2494483"/>
                  <a:gd name="connsiteX8" fmla="*/ 1272845 w 1404518"/>
                  <a:gd name="connsiteY8" fmla="*/ 534009 h 2494483"/>
                  <a:gd name="connsiteX9" fmla="*/ 1404518 w 1404518"/>
                  <a:gd name="connsiteY9" fmla="*/ 0 h 2494483"/>
                  <a:gd name="connsiteX0" fmla="*/ 1250899 w 1404518"/>
                  <a:gd name="connsiteY0" fmla="*/ 2494483 h 2494483"/>
                  <a:gd name="connsiteX1" fmla="*/ 1046073 w 1404518"/>
                  <a:gd name="connsiteY1" fmla="*/ 2077516 h 2494483"/>
                  <a:gd name="connsiteX2" fmla="*/ 175565 w 1404518"/>
                  <a:gd name="connsiteY2" fmla="*/ 1770278 h 2494483"/>
                  <a:gd name="connsiteX3" fmla="*/ 0 w 1404518"/>
                  <a:gd name="connsiteY3" fmla="*/ 1426464 h 2494483"/>
                  <a:gd name="connsiteX4" fmla="*/ 182880 w 1404518"/>
                  <a:gd name="connsiteY4" fmla="*/ 899769 h 2494483"/>
                  <a:gd name="connsiteX5" fmla="*/ 541325 w 1404518"/>
                  <a:gd name="connsiteY5" fmla="*/ 914400 h 2494483"/>
                  <a:gd name="connsiteX6" fmla="*/ 811987 w 1404518"/>
                  <a:gd name="connsiteY6" fmla="*/ 482803 h 2494483"/>
                  <a:gd name="connsiteX7" fmla="*/ 1272845 w 1404518"/>
                  <a:gd name="connsiteY7" fmla="*/ 534009 h 2494483"/>
                  <a:gd name="connsiteX8" fmla="*/ 1404518 w 1404518"/>
                  <a:gd name="connsiteY8" fmla="*/ 0 h 2494483"/>
                  <a:gd name="connsiteX0" fmla="*/ 1250899 w 1404518"/>
                  <a:gd name="connsiteY0" fmla="*/ 2494483 h 2494483"/>
                  <a:gd name="connsiteX1" fmla="*/ 1046073 w 1404518"/>
                  <a:gd name="connsiteY1" fmla="*/ 2077516 h 2494483"/>
                  <a:gd name="connsiteX2" fmla="*/ 175565 w 1404518"/>
                  <a:gd name="connsiteY2" fmla="*/ 1770278 h 2494483"/>
                  <a:gd name="connsiteX3" fmla="*/ 0 w 1404518"/>
                  <a:gd name="connsiteY3" fmla="*/ 1426464 h 2494483"/>
                  <a:gd name="connsiteX4" fmla="*/ 182880 w 1404518"/>
                  <a:gd name="connsiteY4" fmla="*/ 899769 h 2494483"/>
                  <a:gd name="connsiteX5" fmla="*/ 541325 w 1404518"/>
                  <a:gd name="connsiteY5" fmla="*/ 914400 h 2494483"/>
                  <a:gd name="connsiteX6" fmla="*/ 711779 w 1404518"/>
                  <a:gd name="connsiteY6" fmla="*/ 668430 h 2494483"/>
                  <a:gd name="connsiteX7" fmla="*/ 811987 w 1404518"/>
                  <a:gd name="connsiteY7" fmla="*/ 482803 h 2494483"/>
                  <a:gd name="connsiteX8" fmla="*/ 1272845 w 1404518"/>
                  <a:gd name="connsiteY8" fmla="*/ 534009 h 2494483"/>
                  <a:gd name="connsiteX9" fmla="*/ 1404518 w 1404518"/>
                  <a:gd name="connsiteY9" fmla="*/ 0 h 2494483"/>
                  <a:gd name="connsiteX0" fmla="*/ 1250899 w 1404518"/>
                  <a:gd name="connsiteY0" fmla="*/ 2494483 h 2494483"/>
                  <a:gd name="connsiteX1" fmla="*/ 1046073 w 1404518"/>
                  <a:gd name="connsiteY1" fmla="*/ 2077516 h 2494483"/>
                  <a:gd name="connsiteX2" fmla="*/ 175565 w 1404518"/>
                  <a:gd name="connsiteY2" fmla="*/ 1770278 h 2494483"/>
                  <a:gd name="connsiteX3" fmla="*/ 0 w 1404518"/>
                  <a:gd name="connsiteY3" fmla="*/ 1426464 h 2494483"/>
                  <a:gd name="connsiteX4" fmla="*/ 182880 w 1404518"/>
                  <a:gd name="connsiteY4" fmla="*/ 899769 h 2494483"/>
                  <a:gd name="connsiteX5" fmla="*/ 541325 w 1404518"/>
                  <a:gd name="connsiteY5" fmla="*/ 914400 h 2494483"/>
                  <a:gd name="connsiteX6" fmla="*/ 711779 w 1404518"/>
                  <a:gd name="connsiteY6" fmla="*/ 668430 h 2494483"/>
                  <a:gd name="connsiteX7" fmla="*/ 811987 w 1404518"/>
                  <a:gd name="connsiteY7" fmla="*/ 482803 h 2494483"/>
                  <a:gd name="connsiteX8" fmla="*/ 1272845 w 1404518"/>
                  <a:gd name="connsiteY8" fmla="*/ 534009 h 2494483"/>
                  <a:gd name="connsiteX9" fmla="*/ 1404518 w 1404518"/>
                  <a:gd name="connsiteY9" fmla="*/ 0 h 2494483"/>
                  <a:gd name="connsiteX0" fmla="*/ 1250899 w 1404518"/>
                  <a:gd name="connsiteY0" fmla="*/ 2494483 h 2494483"/>
                  <a:gd name="connsiteX1" fmla="*/ 1046073 w 1404518"/>
                  <a:gd name="connsiteY1" fmla="*/ 2077516 h 2494483"/>
                  <a:gd name="connsiteX2" fmla="*/ 175565 w 1404518"/>
                  <a:gd name="connsiteY2" fmla="*/ 1770278 h 2494483"/>
                  <a:gd name="connsiteX3" fmla="*/ 0 w 1404518"/>
                  <a:gd name="connsiteY3" fmla="*/ 1426464 h 2494483"/>
                  <a:gd name="connsiteX4" fmla="*/ 182880 w 1404518"/>
                  <a:gd name="connsiteY4" fmla="*/ 899769 h 2494483"/>
                  <a:gd name="connsiteX5" fmla="*/ 541325 w 1404518"/>
                  <a:gd name="connsiteY5" fmla="*/ 914400 h 2494483"/>
                  <a:gd name="connsiteX6" fmla="*/ 711779 w 1404518"/>
                  <a:gd name="connsiteY6" fmla="*/ 668430 h 2494483"/>
                  <a:gd name="connsiteX7" fmla="*/ 811987 w 1404518"/>
                  <a:gd name="connsiteY7" fmla="*/ 482803 h 2494483"/>
                  <a:gd name="connsiteX8" fmla="*/ 1272845 w 1404518"/>
                  <a:gd name="connsiteY8" fmla="*/ 534009 h 2494483"/>
                  <a:gd name="connsiteX9" fmla="*/ 1404518 w 1404518"/>
                  <a:gd name="connsiteY9" fmla="*/ 0 h 2494483"/>
                  <a:gd name="connsiteX0" fmla="*/ 1250899 w 1404518"/>
                  <a:gd name="connsiteY0" fmla="*/ 2494483 h 2494483"/>
                  <a:gd name="connsiteX1" fmla="*/ 1046073 w 1404518"/>
                  <a:gd name="connsiteY1" fmla="*/ 2077516 h 2494483"/>
                  <a:gd name="connsiteX2" fmla="*/ 175565 w 1404518"/>
                  <a:gd name="connsiteY2" fmla="*/ 1770278 h 2494483"/>
                  <a:gd name="connsiteX3" fmla="*/ 0 w 1404518"/>
                  <a:gd name="connsiteY3" fmla="*/ 1426464 h 2494483"/>
                  <a:gd name="connsiteX4" fmla="*/ 182880 w 1404518"/>
                  <a:gd name="connsiteY4" fmla="*/ 899769 h 2494483"/>
                  <a:gd name="connsiteX5" fmla="*/ 541325 w 1404518"/>
                  <a:gd name="connsiteY5" fmla="*/ 914400 h 2494483"/>
                  <a:gd name="connsiteX6" fmla="*/ 711779 w 1404518"/>
                  <a:gd name="connsiteY6" fmla="*/ 668430 h 2494483"/>
                  <a:gd name="connsiteX7" fmla="*/ 811987 w 1404518"/>
                  <a:gd name="connsiteY7" fmla="*/ 482803 h 2494483"/>
                  <a:gd name="connsiteX8" fmla="*/ 1272845 w 1404518"/>
                  <a:gd name="connsiteY8" fmla="*/ 534009 h 2494483"/>
                  <a:gd name="connsiteX9" fmla="*/ 1404518 w 1404518"/>
                  <a:gd name="connsiteY9" fmla="*/ 0 h 2494483"/>
                  <a:gd name="connsiteX0" fmla="*/ 1250899 w 1404518"/>
                  <a:gd name="connsiteY0" fmla="*/ 2494483 h 2494483"/>
                  <a:gd name="connsiteX1" fmla="*/ 1046073 w 1404518"/>
                  <a:gd name="connsiteY1" fmla="*/ 2077516 h 2494483"/>
                  <a:gd name="connsiteX2" fmla="*/ 175565 w 1404518"/>
                  <a:gd name="connsiteY2" fmla="*/ 1770278 h 2494483"/>
                  <a:gd name="connsiteX3" fmla="*/ 0 w 1404518"/>
                  <a:gd name="connsiteY3" fmla="*/ 1426464 h 2494483"/>
                  <a:gd name="connsiteX4" fmla="*/ 182880 w 1404518"/>
                  <a:gd name="connsiteY4" fmla="*/ 899769 h 2494483"/>
                  <a:gd name="connsiteX5" fmla="*/ 541325 w 1404518"/>
                  <a:gd name="connsiteY5" fmla="*/ 914400 h 2494483"/>
                  <a:gd name="connsiteX6" fmla="*/ 711779 w 1404518"/>
                  <a:gd name="connsiteY6" fmla="*/ 668430 h 2494483"/>
                  <a:gd name="connsiteX7" fmla="*/ 811987 w 1404518"/>
                  <a:gd name="connsiteY7" fmla="*/ 482803 h 2494483"/>
                  <a:gd name="connsiteX8" fmla="*/ 1272845 w 1404518"/>
                  <a:gd name="connsiteY8" fmla="*/ 534009 h 2494483"/>
                  <a:gd name="connsiteX9" fmla="*/ 1404518 w 1404518"/>
                  <a:gd name="connsiteY9" fmla="*/ 0 h 2494483"/>
                  <a:gd name="connsiteX0" fmla="*/ 1250899 w 1404518"/>
                  <a:gd name="connsiteY0" fmla="*/ 2494483 h 2494483"/>
                  <a:gd name="connsiteX1" fmla="*/ 1046073 w 1404518"/>
                  <a:gd name="connsiteY1" fmla="*/ 2077516 h 2494483"/>
                  <a:gd name="connsiteX2" fmla="*/ 175565 w 1404518"/>
                  <a:gd name="connsiteY2" fmla="*/ 1770278 h 2494483"/>
                  <a:gd name="connsiteX3" fmla="*/ 0 w 1404518"/>
                  <a:gd name="connsiteY3" fmla="*/ 1426464 h 2494483"/>
                  <a:gd name="connsiteX4" fmla="*/ 182880 w 1404518"/>
                  <a:gd name="connsiteY4" fmla="*/ 899769 h 2494483"/>
                  <a:gd name="connsiteX5" fmla="*/ 541325 w 1404518"/>
                  <a:gd name="connsiteY5" fmla="*/ 914400 h 2494483"/>
                  <a:gd name="connsiteX6" fmla="*/ 711779 w 1404518"/>
                  <a:gd name="connsiteY6" fmla="*/ 668430 h 2494483"/>
                  <a:gd name="connsiteX7" fmla="*/ 811987 w 1404518"/>
                  <a:gd name="connsiteY7" fmla="*/ 482803 h 2494483"/>
                  <a:gd name="connsiteX8" fmla="*/ 1272845 w 1404518"/>
                  <a:gd name="connsiteY8" fmla="*/ 534009 h 2494483"/>
                  <a:gd name="connsiteX9" fmla="*/ 1404518 w 1404518"/>
                  <a:gd name="connsiteY9" fmla="*/ 0 h 2494483"/>
                  <a:gd name="connsiteX0" fmla="*/ 1250899 w 1404518"/>
                  <a:gd name="connsiteY0" fmla="*/ 2494483 h 2494483"/>
                  <a:gd name="connsiteX1" fmla="*/ 1046073 w 1404518"/>
                  <a:gd name="connsiteY1" fmla="*/ 2077516 h 2494483"/>
                  <a:gd name="connsiteX2" fmla="*/ 175565 w 1404518"/>
                  <a:gd name="connsiteY2" fmla="*/ 1770278 h 2494483"/>
                  <a:gd name="connsiteX3" fmla="*/ 0 w 1404518"/>
                  <a:gd name="connsiteY3" fmla="*/ 1426464 h 2494483"/>
                  <a:gd name="connsiteX4" fmla="*/ 182880 w 1404518"/>
                  <a:gd name="connsiteY4" fmla="*/ 899769 h 2494483"/>
                  <a:gd name="connsiteX5" fmla="*/ 541325 w 1404518"/>
                  <a:gd name="connsiteY5" fmla="*/ 914400 h 2494483"/>
                  <a:gd name="connsiteX6" fmla="*/ 711779 w 1404518"/>
                  <a:gd name="connsiteY6" fmla="*/ 668430 h 2494483"/>
                  <a:gd name="connsiteX7" fmla="*/ 811987 w 1404518"/>
                  <a:gd name="connsiteY7" fmla="*/ 482803 h 2494483"/>
                  <a:gd name="connsiteX8" fmla="*/ 1272845 w 1404518"/>
                  <a:gd name="connsiteY8" fmla="*/ 534009 h 2494483"/>
                  <a:gd name="connsiteX9" fmla="*/ 1404518 w 1404518"/>
                  <a:gd name="connsiteY9" fmla="*/ 0 h 2494483"/>
                  <a:gd name="connsiteX0" fmla="*/ 1250899 w 1404518"/>
                  <a:gd name="connsiteY0" fmla="*/ 2494483 h 2494483"/>
                  <a:gd name="connsiteX1" fmla="*/ 1046073 w 1404518"/>
                  <a:gd name="connsiteY1" fmla="*/ 2077516 h 2494483"/>
                  <a:gd name="connsiteX2" fmla="*/ 175565 w 1404518"/>
                  <a:gd name="connsiteY2" fmla="*/ 1770278 h 2494483"/>
                  <a:gd name="connsiteX3" fmla="*/ 0 w 1404518"/>
                  <a:gd name="connsiteY3" fmla="*/ 1426464 h 2494483"/>
                  <a:gd name="connsiteX4" fmla="*/ 182880 w 1404518"/>
                  <a:gd name="connsiteY4" fmla="*/ 899769 h 2494483"/>
                  <a:gd name="connsiteX5" fmla="*/ 541325 w 1404518"/>
                  <a:gd name="connsiteY5" fmla="*/ 914400 h 2494483"/>
                  <a:gd name="connsiteX6" fmla="*/ 711779 w 1404518"/>
                  <a:gd name="connsiteY6" fmla="*/ 668430 h 2494483"/>
                  <a:gd name="connsiteX7" fmla="*/ 811987 w 1404518"/>
                  <a:gd name="connsiteY7" fmla="*/ 482803 h 2494483"/>
                  <a:gd name="connsiteX8" fmla="*/ 1272845 w 1404518"/>
                  <a:gd name="connsiteY8" fmla="*/ 534009 h 2494483"/>
                  <a:gd name="connsiteX9" fmla="*/ 1404518 w 1404518"/>
                  <a:gd name="connsiteY9" fmla="*/ 0 h 2494483"/>
                  <a:gd name="connsiteX0" fmla="*/ 1250899 w 1404518"/>
                  <a:gd name="connsiteY0" fmla="*/ 2494483 h 2494483"/>
                  <a:gd name="connsiteX1" fmla="*/ 1046073 w 1404518"/>
                  <a:gd name="connsiteY1" fmla="*/ 2077516 h 2494483"/>
                  <a:gd name="connsiteX2" fmla="*/ 175565 w 1404518"/>
                  <a:gd name="connsiteY2" fmla="*/ 1770278 h 2494483"/>
                  <a:gd name="connsiteX3" fmla="*/ 0 w 1404518"/>
                  <a:gd name="connsiteY3" fmla="*/ 1426464 h 2494483"/>
                  <a:gd name="connsiteX4" fmla="*/ 182880 w 1404518"/>
                  <a:gd name="connsiteY4" fmla="*/ 899769 h 2494483"/>
                  <a:gd name="connsiteX5" fmla="*/ 541325 w 1404518"/>
                  <a:gd name="connsiteY5" fmla="*/ 914400 h 2494483"/>
                  <a:gd name="connsiteX6" fmla="*/ 711779 w 1404518"/>
                  <a:gd name="connsiteY6" fmla="*/ 668430 h 2494483"/>
                  <a:gd name="connsiteX7" fmla="*/ 811987 w 1404518"/>
                  <a:gd name="connsiteY7" fmla="*/ 482803 h 2494483"/>
                  <a:gd name="connsiteX8" fmla="*/ 1272845 w 1404518"/>
                  <a:gd name="connsiteY8" fmla="*/ 534009 h 2494483"/>
                  <a:gd name="connsiteX9" fmla="*/ 1404518 w 1404518"/>
                  <a:gd name="connsiteY9" fmla="*/ 0 h 2494483"/>
                  <a:gd name="connsiteX0" fmla="*/ 1250899 w 1404518"/>
                  <a:gd name="connsiteY0" fmla="*/ 2494483 h 2494483"/>
                  <a:gd name="connsiteX1" fmla="*/ 1046073 w 1404518"/>
                  <a:gd name="connsiteY1" fmla="*/ 2077516 h 2494483"/>
                  <a:gd name="connsiteX2" fmla="*/ 175565 w 1404518"/>
                  <a:gd name="connsiteY2" fmla="*/ 1770278 h 2494483"/>
                  <a:gd name="connsiteX3" fmla="*/ 0 w 1404518"/>
                  <a:gd name="connsiteY3" fmla="*/ 1426464 h 2494483"/>
                  <a:gd name="connsiteX4" fmla="*/ 182880 w 1404518"/>
                  <a:gd name="connsiteY4" fmla="*/ 899769 h 2494483"/>
                  <a:gd name="connsiteX5" fmla="*/ 541325 w 1404518"/>
                  <a:gd name="connsiteY5" fmla="*/ 914400 h 2494483"/>
                  <a:gd name="connsiteX6" fmla="*/ 651053 w 1404518"/>
                  <a:gd name="connsiteY6" fmla="*/ 775411 h 2494483"/>
                  <a:gd name="connsiteX7" fmla="*/ 711779 w 1404518"/>
                  <a:gd name="connsiteY7" fmla="*/ 668430 h 2494483"/>
                  <a:gd name="connsiteX8" fmla="*/ 811987 w 1404518"/>
                  <a:gd name="connsiteY8" fmla="*/ 482803 h 2494483"/>
                  <a:gd name="connsiteX9" fmla="*/ 1272845 w 1404518"/>
                  <a:gd name="connsiteY9" fmla="*/ 534009 h 2494483"/>
                  <a:gd name="connsiteX10" fmla="*/ 1404518 w 1404518"/>
                  <a:gd name="connsiteY10" fmla="*/ 0 h 2494483"/>
                  <a:gd name="connsiteX0" fmla="*/ 1250899 w 1404518"/>
                  <a:gd name="connsiteY0" fmla="*/ 2494483 h 2494483"/>
                  <a:gd name="connsiteX1" fmla="*/ 1046073 w 1404518"/>
                  <a:gd name="connsiteY1" fmla="*/ 2077516 h 2494483"/>
                  <a:gd name="connsiteX2" fmla="*/ 175565 w 1404518"/>
                  <a:gd name="connsiteY2" fmla="*/ 1770278 h 2494483"/>
                  <a:gd name="connsiteX3" fmla="*/ 0 w 1404518"/>
                  <a:gd name="connsiteY3" fmla="*/ 1426464 h 2494483"/>
                  <a:gd name="connsiteX4" fmla="*/ 182880 w 1404518"/>
                  <a:gd name="connsiteY4" fmla="*/ 899769 h 2494483"/>
                  <a:gd name="connsiteX5" fmla="*/ 541325 w 1404518"/>
                  <a:gd name="connsiteY5" fmla="*/ 914400 h 2494483"/>
                  <a:gd name="connsiteX6" fmla="*/ 651053 w 1404518"/>
                  <a:gd name="connsiteY6" fmla="*/ 775411 h 2494483"/>
                  <a:gd name="connsiteX7" fmla="*/ 711779 w 1404518"/>
                  <a:gd name="connsiteY7" fmla="*/ 668430 h 2494483"/>
                  <a:gd name="connsiteX8" fmla="*/ 811987 w 1404518"/>
                  <a:gd name="connsiteY8" fmla="*/ 482803 h 2494483"/>
                  <a:gd name="connsiteX9" fmla="*/ 1272845 w 1404518"/>
                  <a:gd name="connsiteY9" fmla="*/ 534009 h 2494483"/>
                  <a:gd name="connsiteX10" fmla="*/ 1404518 w 1404518"/>
                  <a:gd name="connsiteY10" fmla="*/ 0 h 2494483"/>
                  <a:gd name="connsiteX0" fmla="*/ 1250899 w 1404518"/>
                  <a:gd name="connsiteY0" fmla="*/ 2494483 h 2494483"/>
                  <a:gd name="connsiteX1" fmla="*/ 1046073 w 1404518"/>
                  <a:gd name="connsiteY1" fmla="*/ 2077516 h 2494483"/>
                  <a:gd name="connsiteX2" fmla="*/ 175565 w 1404518"/>
                  <a:gd name="connsiteY2" fmla="*/ 1770278 h 2494483"/>
                  <a:gd name="connsiteX3" fmla="*/ 0 w 1404518"/>
                  <a:gd name="connsiteY3" fmla="*/ 1426464 h 2494483"/>
                  <a:gd name="connsiteX4" fmla="*/ 182880 w 1404518"/>
                  <a:gd name="connsiteY4" fmla="*/ 899769 h 2494483"/>
                  <a:gd name="connsiteX5" fmla="*/ 541325 w 1404518"/>
                  <a:gd name="connsiteY5" fmla="*/ 914400 h 2494483"/>
                  <a:gd name="connsiteX6" fmla="*/ 651053 w 1404518"/>
                  <a:gd name="connsiteY6" fmla="*/ 775411 h 2494483"/>
                  <a:gd name="connsiteX7" fmla="*/ 711779 w 1404518"/>
                  <a:gd name="connsiteY7" fmla="*/ 668430 h 2494483"/>
                  <a:gd name="connsiteX8" fmla="*/ 811987 w 1404518"/>
                  <a:gd name="connsiteY8" fmla="*/ 482803 h 2494483"/>
                  <a:gd name="connsiteX9" fmla="*/ 1272845 w 1404518"/>
                  <a:gd name="connsiteY9" fmla="*/ 534009 h 2494483"/>
                  <a:gd name="connsiteX10" fmla="*/ 1404518 w 1404518"/>
                  <a:gd name="connsiteY10" fmla="*/ 0 h 2494483"/>
                  <a:gd name="connsiteX0" fmla="*/ 1250899 w 1404518"/>
                  <a:gd name="connsiteY0" fmla="*/ 2494483 h 2494483"/>
                  <a:gd name="connsiteX1" fmla="*/ 1046073 w 1404518"/>
                  <a:gd name="connsiteY1" fmla="*/ 2077516 h 2494483"/>
                  <a:gd name="connsiteX2" fmla="*/ 175565 w 1404518"/>
                  <a:gd name="connsiteY2" fmla="*/ 1770278 h 2494483"/>
                  <a:gd name="connsiteX3" fmla="*/ 0 w 1404518"/>
                  <a:gd name="connsiteY3" fmla="*/ 1426464 h 2494483"/>
                  <a:gd name="connsiteX4" fmla="*/ 182880 w 1404518"/>
                  <a:gd name="connsiteY4" fmla="*/ 899769 h 2494483"/>
                  <a:gd name="connsiteX5" fmla="*/ 541325 w 1404518"/>
                  <a:gd name="connsiteY5" fmla="*/ 914400 h 2494483"/>
                  <a:gd name="connsiteX6" fmla="*/ 651053 w 1404518"/>
                  <a:gd name="connsiteY6" fmla="*/ 775411 h 2494483"/>
                  <a:gd name="connsiteX7" fmla="*/ 711779 w 1404518"/>
                  <a:gd name="connsiteY7" fmla="*/ 668430 h 2494483"/>
                  <a:gd name="connsiteX8" fmla="*/ 811987 w 1404518"/>
                  <a:gd name="connsiteY8" fmla="*/ 482803 h 2494483"/>
                  <a:gd name="connsiteX9" fmla="*/ 1272845 w 1404518"/>
                  <a:gd name="connsiteY9" fmla="*/ 534009 h 2494483"/>
                  <a:gd name="connsiteX10" fmla="*/ 1404518 w 1404518"/>
                  <a:gd name="connsiteY10" fmla="*/ 0 h 2494483"/>
                  <a:gd name="connsiteX0" fmla="*/ 1250899 w 1404518"/>
                  <a:gd name="connsiteY0" fmla="*/ 2494483 h 2494483"/>
                  <a:gd name="connsiteX1" fmla="*/ 1046073 w 1404518"/>
                  <a:gd name="connsiteY1" fmla="*/ 2077516 h 2494483"/>
                  <a:gd name="connsiteX2" fmla="*/ 175565 w 1404518"/>
                  <a:gd name="connsiteY2" fmla="*/ 1770278 h 2494483"/>
                  <a:gd name="connsiteX3" fmla="*/ 0 w 1404518"/>
                  <a:gd name="connsiteY3" fmla="*/ 1426464 h 2494483"/>
                  <a:gd name="connsiteX4" fmla="*/ 182880 w 1404518"/>
                  <a:gd name="connsiteY4" fmla="*/ 899769 h 2494483"/>
                  <a:gd name="connsiteX5" fmla="*/ 541325 w 1404518"/>
                  <a:gd name="connsiteY5" fmla="*/ 914400 h 2494483"/>
                  <a:gd name="connsiteX6" fmla="*/ 651053 w 1404518"/>
                  <a:gd name="connsiteY6" fmla="*/ 775411 h 2494483"/>
                  <a:gd name="connsiteX7" fmla="*/ 711779 w 1404518"/>
                  <a:gd name="connsiteY7" fmla="*/ 668430 h 2494483"/>
                  <a:gd name="connsiteX8" fmla="*/ 811987 w 1404518"/>
                  <a:gd name="connsiteY8" fmla="*/ 482803 h 2494483"/>
                  <a:gd name="connsiteX9" fmla="*/ 1272845 w 1404518"/>
                  <a:gd name="connsiteY9" fmla="*/ 534009 h 2494483"/>
                  <a:gd name="connsiteX10" fmla="*/ 1404518 w 1404518"/>
                  <a:gd name="connsiteY10" fmla="*/ 0 h 2494483"/>
                  <a:gd name="connsiteX0" fmla="*/ 1250899 w 1404518"/>
                  <a:gd name="connsiteY0" fmla="*/ 2494483 h 2494483"/>
                  <a:gd name="connsiteX1" fmla="*/ 1046073 w 1404518"/>
                  <a:gd name="connsiteY1" fmla="*/ 2077516 h 2494483"/>
                  <a:gd name="connsiteX2" fmla="*/ 175565 w 1404518"/>
                  <a:gd name="connsiteY2" fmla="*/ 1770278 h 2494483"/>
                  <a:gd name="connsiteX3" fmla="*/ 0 w 1404518"/>
                  <a:gd name="connsiteY3" fmla="*/ 1426464 h 2494483"/>
                  <a:gd name="connsiteX4" fmla="*/ 182880 w 1404518"/>
                  <a:gd name="connsiteY4" fmla="*/ 899769 h 2494483"/>
                  <a:gd name="connsiteX5" fmla="*/ 541325 w 1404518"/>
                  <a:gd name="connsiteY5" fmla="*/ 914400 h 2494483"/>
                  <a:gd name="connsiteX6" fmla="*/ 651053 w 1404518"/>
                  <a:gd name="connsiteY6" fmla="*/ 775411 h 2494483"/>
                  <a:gd name="connsiteX7" fmla="*/ 711779 w 1404518"/>
                  <a:gd name="connsiteY7" fmla="*/ 668430 h 2494483"/>
                  <a:gd name="connsiteX8" fmla="*/ 811987 w 1404518"/>
                  <a:gd name="connsiteY8" fmla="*/ 482803 h 2494483"/>
                  <a:gd name="connsiteX9" fmla="*/ 1272845 w 1404518"/>
                  <a:gd name="connsiteY9" fmla="*/ 534009 h 2494483"/>
                  <a:gd name="connsiteX10" fmla="*/ 1404518 w 1404518"/>
                  <a:gd name="connsiteY10" fmla="*/ 0 h 2494483"/>
                  <a:gd name="connsiteX0" fmla="*/ 1252118 w 1405737"/>
                  <a:gd name="connsiteY0" fmla="*/ 2494483 h 2494483"/>
                  <a:gd name="connsiteX1" fmla="*/ 1047292 w 1405737"/>
                  <a:gd name="connsiteY1" fmla="*/ 2077516 h 2494483"/>
                  <a:gd name="connsiteX2" fmla="*/ 176784 w 1405737"/>
                  <a:gd name="connsiteY2" fmla="*/ 1770278 h 2494483"/>
                  <a:gd name="connsiteX3" fmla="*/ 1219 w 1405737"/>
                  <a:gd name="connsiteY3" fmla="*/ 1426464 h 2494483"/>
                  <a:gd name="connsiteX4" fmla="*/ 184099 w 1405737"/>
                  <a:gd name="connsiteY4" fmla="*/ 899769 h 2494483"/>
                  <a:gd name="connsiteX5" fmla="*/ 542544 w 1405737"/>
                  <a:gd name="connsiteY5" fmla="*/ 914400 h 2494483"/>
                  <a:gd name="connsiteX6" fmla="*/ 652272 w 1405737"/>
                  <a:gd name="connsiteY6" fmla="*/ 775411 h 2494483"/>
                  <a:gd name="connsiteX7" fmla="*/ 712998 w 1405737"/>
                  <a:gd name="connsiteY7" fmla="*/ 668430 h 2494483"/>
                  <a:gd name="connsiteX8" fmla="*/ 813206 w 1405737"/>
                  <a:gd name="connsiteY8" fmla="*/ 482803 h 2494483"/>
                  <a:gd name="connsiteX9" fmla="*/ 1274064 w 1405737"/>
                  <a:gd name="connsiteY9" fmla="*/ 534009 h 2494483"/>
                  <a:gd name="connsiteX10" fmla="*/ 1405737 w 1405737"/>
                  <a:gd name="connsiteY10" fmla="*/ 0 h 2494483"/>
                  <a:gd name="connsiteX0" fmla="*/ 1250899 w 1404518"/>
                  <a:gd name="connsiteY0" fmla="*/ 2494483 h 2494483"/>
                  <a:gd name="connsiteX1" fmla="*/ 1046073 w 1404518"/>
                  <a:gd name="connsiteY1" fmla="*/ 2077516 h 2494483"/>
                  <a:gd name="connsiteX2" fmla="*/ 175565 w 1404518"/>
                  <a:gd name="connsiteY2" fmla="*/ 1770278 h 2494483"/>
                  <a:gd name="connsiteX3" fmla="*/ 0 w 1404518"/>
                  <a:gd name="connsiteY3" fmla="*/ 1426464 h 2494483"/>
                  <a:gd name="connsiteX4" fmla="*/ 182880 w 1404518"/>
                  <a:gd name="connsiteY4" fmla="*/ 899769 h 2494483"/>
                  <a:gd name="connsiteX5" fmla="*/ 541325 w 1404518"/>
                  <a:gd name="connsiteY5" fmla="*/ 914400 h 2494483"/>
                  <a:gd name="connsiteX6" fmla="*/ 651053 w 1404518"/>
                  <a:gd name="connsiteY6" fmla="*/ 775411 h 2494483"/>
                  <a:gd name="connsiteX7" fmla="*/ 711779 w 1404518"/>
                  <a:gd name="connsiteY7" fmla="*/ 668430 h 2494483"/>
                  <a:gd name="connsiteX8" fmla="*/ 811987 w 1404518"/>
                  <a:gd name="connsiteY8" fmla="*/ 482803 h 2494483"/>
                  <a:gd name="connsiteX9" fmla="*/ 1272845 w 1404518"/>
                  <a:gd name="connsiteY9" fmla="*/ 534009 h 2494483"/>
                  <a:gd name="connsiteX10" fmla="*/ 1404518 w 1404518"/>
                  <a:gd name="connsiteY10" fmla="*/ 0 h 2494483"/>
                  <a:gd name="connsiteX0" fmla="*/ 1250899 w 1404518"/>
                  <a:gd name="connsiteY0" fmla="*/ 2494483 h 2494483"/>
                  <a:gd name="connsiteX1" fmla="*/ 1046073 w 1404518"/>
                  <a:gd name="connsiteY1" fmla="*/ 2077516 h 2494483"/>
                  <a:gd name="connsiteX2" fmla="*/ 175565 w 1404518"/>
                  <a:gd name="connsiteY2" fmla="*/ 1770278 h 2494483"/>
                  <a:gd name="connsiteX3" fmla="*/ 0 w 1404518"/>
                  <a:gd name="connsiteY3" fmla="*/ 1426464 h 2494483"/>
                  <a:gd name="connsiteX4" fmla="*/ 182880 w 1404518"/>
                  <a:gd name="connsiteY4" fmla="*/ 899769 h 2494483"/>
                  <a:gd name="connsiteX5" fmla="*/ 541325 w 1404518"/>
                  <a:gd name="connsiteY5" fmla="*/ 914400 h 2494483"/>
                  <a:gd name="connsiteX6" fmla="*/ 651053 w 1404518"/>
                  <a:gd name="connsiteY6" fmla="*/ 775411 h 2494483"/>
                  <a:gd name="connsiteX7" fmla="*/ 711779 w 1404518"/>
                  <a:gd name="connsiteY7" fmla="*/ 668430 h 2494483"/>
                  <a:gd name="connsiteX8" fmla="*/ 811987 w 1404518"/>
                  <a:gd name="connsiteY8" fmla="*/ 482803 h 2494483"/>
                  <a:gd name="connsiteX9" fmla="*/ 1272845 w 1404518"/>
                  <a:gd name="connsiteY9" fmla="*/ 534009 h 2494483"/>
                  <a:gd name="connsiteX10" fmla="*/ 1404518 w 1404518"/>
                  <a:gd name="connsiteY10" fmla="*/ 0 h 2494483"/>
                  <a:gd name="connsiteX0" fmla="*/ 1250899 w 1404518"/>
                  <a:gd name="connsiteY0" fmla="*/ 2494483 h 2494483"/>
                  <a:gd name="connsiteX1" fmla="*/ 1046073 w 1404518"/>
                  <a:gd name="connsiteY1" fmla="*/ 2077516 h 2494483"/>
                  <a:gd name="connsiteX2" fmla="*/ 175565 w 1404518"/>
                  <a:gd name="connsiteY2" fmla="*/ 1770278 h 2494483"/>
                  <a:gd name="connsiteX3" fmla="*/ 0 w 1404518"/>
                  <a:gd name="connsiteY3" fmla="*/ 1426464 h 2494483"/>
                  <a:gd name="connsiteX4" fmla="*/ 182880 w 1404518"/>
                  <a:gd name="connsiteY4" fmla="*/ 899769 h 2494483"/>
                  <a:gd name="connsiteX5" fmla="*/ 541325 w 1404518"/>
                  <a:gd name="connsiteY5" fmla="*/ 914400 h 2494483"/>
                  <a:gd name="connsiteX6" fmla="*/ 651053 w 1404518"/>
                  <a:gd name="connsiteY6" fmla="*/ 775411 h 2494483"/>
                  <a:gd name="connsiteX7" fmla="*/ 711779 w 1404518"/>
                  <a:gd name="connsiteY7" fmla="*/ 668430 h 2494483"/>
                  <a:gd name="connsiteX8" fmla="*/ 811987 w 1404518"/>
                  <a:gd name="connsiteY8" fmla="*/ 482803 h 2494483"/>
                  <a:gd name="connsiteX9" fmla="*/ 1272845 w 1404518"/>
                  <a:gd name="connsiteY9" fmla="*/ 534009 h 2494483"/>
                  <a:gd name="connsiteX10" fmla="*/ 1404518 w 1404518"/>
                  <a:gd name="connsiteY10" fmla="*/ 0 h 2494483"/>
                  <a:gd name="connsiteX0" fmla="*/ 1250899 w 1404518"/>
                  <a:gd name="connsiteY0" fmla="*/ 2494483 h 2494483"/>
                  <a:gd name="connsiteX1" fmla="*/ 1046073 w 1404518"/>
                  <a:gd name="connsiteY1" fmla="*/ 2077516 h 2494483"/>
                  <a:gd name="connsiteX2" fmla="*/ 175565 w 1404518"/>
                  <a:gd name="connsiteY2" fmla="*/ 1770278 h 2494483"/>
                  <a:gd name="connsiteX3" fmla="*/ 0 w 1404518"/>
                  <a:gd name="connsiteY3" fmla="*/ 1426464 h 2494483"/>
                  <a:gd name="connsiteX4" fmla="*/ 182880 w 1404518"/>
                  <a:gd name="connsiteY4" fmla="*/ 899769 h 2494483"/>
                  <a:gd name="connsiteX5" fmla="*/ 541325 w 1404518"/>
                  <a:gd name="connsiteY5" fmla="*/ 914400 h 2494483"/>
                  <a:gd name="connsiteX6" fmla="*/ 651053 w 1404518"/>
                  <a:gd name="connsiteY6" fmla="*/ 775411 h 2494483"/>
                  <a:gd name="connsiteX7" fmla="*/ 711779 w 1404518"/>
                  <a:gd name="connsiteY7" fmla="*/ 668430 h 2494483"/>
                  <a:gd name="connsiteX8" fmla="*/ 811987 w 1404518"/>
                  <a:gd name="connsiteY8" fmla="*/ 482803 h 2494483"/>
                  <a:gd name="connsiteX9" fmla="*/ 1272845 w 1404518"/>
                  <a:gd name="connsiteY9" fmla="*/ 534009 h 2494483"/>
                  <a:gd name="connsiteX10" fmla="*/ 1404518 w 1404518"/>
                  <a:gd name="connsiteY10" fmla="*/ 0 h 2494483"/>
                  <a:gd name="connsiteX0" fmla="*/ 1250899 w 1404518"/>
                  <a:gd name="connsiteY0" fmla="*/ 2494483 h 2494483"/>
                  <a:gd name="connsiteX1" fmla="*/ 1046073 w 1404518"/>
                  <a:gd name="connsiteY1" fmla="*/ 2077516 h 2494483"/>
                  <a:gd name="connsiteX2" fmla="*/ 175565 w 1404518"/>
                  <a:gd name="connsiteY2" fmla="*/ 1770278 h 2494483"/>
                  <a:gd name="connsiteX3" fmla="*/ 0 w 1404518"/>
                  <a:gd name="connsiteY3" fmla="*/ 1426464 h 2494483"/>
                  <a:gd name="connsiteX4" fmla="*/ 182880 w 1404518"/>
                  <a:gd name="connsiteY4" fmla="*/ 899769 h 2494483"/>
                  <a:gd name="connsiteX5" fmla="*/ 541325 w 1404518"/>
                  <a:gd name="connsiteY5" fmla="*/ 914400 h 2494483"/>
                  <a:gd name="connsiteX6" fmla="*/ 651053 w 1404518"/>
                  <a:gd name="connsiteY6" fmla="*/ 775411 h 2494483"/>
                  <a:gd name="connsiteX7" fmla="*/ 711779 w 1404518"/>
                  <a:gd name="connsiteY7" fmla="*/ 668430 h 2494483"/>
                  <a:gd name="connsiteX8" fmla="*/ 811987 w 1404518"/>
                  <a:gd name="connsiteY8" fmla="*/ 482803 h 2494483"/>
                  <a:gd name="connsiteX9" fmla="*/ 1272845 w 1404518"/>
                  <a:gd name="connsiteY9" fmla="*/ 534009 h 2494483"/>
                  <a:gd name="connsiteX10" fmla="*/ 1404518 w 1404518"/>
                  <a:gd name="connsiteY10" fmla="*/ 0 h 2494483"/>
                  <a:gd name="connsiteX0" fmla="*/ 1250899 w 1404518"/>
                  <a:gd name="connsiteY0" fmla="*/ 2494483 h 2494483"/>
                  <a:gd name="connsiteX1" fmla="*/ 1046073 w 1404518"/>
                  <a:gd name="connsiteY1" fmla="*/ 2077516 h 2494483"/>
                  <a:gd name="connsiteX2" fmla="*/ 175565 w 1404518"/>
                  <a:gd name="connsiteY2" fmla="*/ 1770278 h 2494483"/>
                  <a:gd name="connsiteX3" fmla="*/ 0 w 1404518"/>
                  <a:gd name="connsiteY3" fmla="*/ 1426464 h 2494483"/>
                  <a:gd name="connsiteX4" fmla="*/ 182880 w 1404518"/>
                  <a:gd name="connsiteY4" fmla="*/ 899769 h 2494483"/>
                  <a:gd name="connsiteX5" fmla="*/ 541325 w 1404518"/>
                  <a:gd name="connsiteY5" fmla="*/ 914400 h 2494483"/>
                  <a:gd name="connsiteX6" fmla="*/ 651053 w 1404518"/>
                  <a:gd name="connsiteY6" fmla="*/ 775411 h 2494483"/>
                  <a:gd name="connsiteX7" fmla="*/ 711779 w 1404518"/>
                  <a:gd name="connsiteY7" fmla="*/ 668430 h 2494483"/>
                  <a:gd name="connsiteX8" fmla="*/ 811987 w 1404518"/>
                  <a:gd name="connsiteY8" fmla="*/ 482803 h 2494483"/>
                  <a:gd name="connsiteX9" fmla="*/ 1272845 w 1404518"/>
                  <a:gd name="connsiteY9" fmla="*/ 534009 h 2494483"/>
                  <a:gd name="connsiteX10" fmla="*/ 1404518 w 1404518"/>
                  <a:gd name="connsiteY10" fmla="*/ 0 h 2494483"/>
                  <a:gd name="connsiteX0" fmla="*/ 1250899 w 1404518"/>
                  <a:gd name="connsiteY0" fmla="*/ 2494483 h 2494483"/>
                  <a:gd name="connsiteX1" fmla="*/ 1046073 w 1404518"/>
                  <a:gd name="connsiteY1" fmla="*/ 2077516 h 2494483"/>
                  <a:gd name="connsiteX2" fmla="*/ 175565 w 1404518"/>
                  <a:gd name="connsiteY2" fmla="*/ 1770278 h 2494483"/>
                  <a:gd name="connsiteX3" fmla="*/ 0 w 1404518"/>
                  <a:gd name="connsiteY3" fmla="*/ 1426464 h 2494483"/>
                  <a:gd name="connsiteX4" fmla="*/ 182880 w 1404518"/>
                  <a:gd name="connsiteY4" fmla="*/ 899769 h 2494483"/>
                  <a:gd name="connsiteX5" fmla="*/ 541325 w 1404518"/>
                  <a:gd name="connsiteY5" fmla="*/ 914400 h 2494483"/>
                  <a:gd name="connsiteX6" fmla="*/ 651053 w 1404518"/>
                  <a:gd name="connsiteY6" fmla="*/ 775411 h 2494483"/>
                  <a:gd name="connsiteX7" fmla="*/ 711779 w 1404518"/>
                  <a:gd name="connsiteY7" fmla="*/ 668430 h 2494483"/>
                  <a:gd name="connsiteX8" fmla="*/ 811987 w 1404518"/>
                  <a:gd name="connsiteY8" fmla="*/ 482803 h 2494483"/>
                  <a:gd name="connsiteX9" fmla="*/ 1272845 w 1404518"/>
                  <a:gd name="connsiteY9" fmla="*/ 534009 h 2494483"/>
                  <a:gd name="connsiteX10" fmla="*/ 1404518 w 1404518"/>
                  <a:gd name="connsiteY10" fmla="*/ 0 h 2494483"/>
                  <a:gd name="connsiteX0" fmla="*/ 1250899 w 1404518"/>
                  <a:gd name="connsiteY0" fmla="*/ 2494483 h 2494483"/>
                  <a:gd name="connsiteX1" fmla="*/ 1046073 w 1404518"/>
                  <a:gd name="connsiteY1" fmla="*/ 2077516 h 2494483"/>
                  <a:gd name="connsiteX2" fmla="*/ 175565 w 1404518"/>
                  <a:gd name="connsiteY2" fmla="*/ 1770278 h 2494483"/>
                  <a:gd name="connsiteX3" fmla="*/ 0 w 1404518"/>
                  <a:gd name="connsiteY3" fmla="*/ 1426464 h 2494483"/>
                  <a:gd name="connsiteX4" fmla="*/ 182880 w 1404518"/>
                  <a:gd name="connsiteY4" fmla="*/ 899769 h 2494483"/>
                  <a:gd name="connsiteX5" fmla="*/ 541325 w 1404518"/>
                  <a:gd name="connsiteY5" fmla="*/ 914400 h 2494483"/>
                  <a:gd name="connsiteX6" fmla="*/ 651053 w 1404518"/>
                  <a:gd name="connsiteY6" fmla="*/ 775411 h 2494483"/>
                  <a:gd name="connsiteX7" fmla="*/ 711779 w 1404518"/>
                  <a:gd name="connsiteY7" fmla="*/ 668430 h 2494483"/>
                  <a:gd name="connsiteX8" fmla="*/ 811987 w 1404518"/>
                  <a:gd name="connsiteY8" fmla="*/ 482803 h 2494483"/>
                  <a:gd name="connsiteX9" fmla="*/ 1272845 w 1404518"/>
                  <a:gd name="connsiteY9" fmla="*/ 534009 h 2494483"/>
                  <a:gd name="connsiteX10" fmla="*/ 1404518 w 1404518"/>
                  <a:gd name="connsiteY10" fmla="*/ 0 h 2494483"/>
                  <a:gd name="connsiteX0" fmla="*/ 1250899 w 1404518"/>
                  <a:gd name="connsiteY0" fmla="*/ 2494483 h 2494483"/>
                  <a:gd name="connsiteX1" fmla="*/ 1046073 w 1404518"/>
                  <a:gd name="connsiteY1" fmla="*/ 2077516 h 2494483"/>
                  <a:gd name="connsiteX2" fmla="*/ 175565 w 1404518"/>
                  <a:gd name="connsiteY2" fmla="*/ 1770278 h 2494483"/>
                  <a:gd name="connsiteX3" fmla="*/ 0 w 1404518"/>
                  <a:gd name="connsiteY3" fmla="*/ 1426464 h 2494483"/>
                  <a:gd name="connsiteX4" fmla="*/ 182880 w 1404518"/>
                  <a:gd name="connsiteY4" fmla="*/ 899769 h 2494483"/>
                  <a:gd name="connsiteX5" fmla="*/ 541325 w 1404518"/>
                  <a:gd name="connsiteY5" fmla="*/ 914400 h 2494483"/>
                  <a:gd name="connsiteX6" fmla="*/ 651053 w 1404518"/>
                  <a:gd name="connsiteY6" fmla="*/ 775411 h 2494483"/>
                  <a:gd name="connsiteX7" fmla="*/ 711779 w 1404518"/>
                  <a:gd name="connsiteY7" fmla="*/ 668430 h 2494483"/>
                  <a:gd name="connsiteX8" fmla="*/ 811987 w 1404518"/>
                  <a:gd name="connsiteY8" fmla="*/ 482803 h 2494483"/>
                  <a:gd name="connsiteX9" fmla="*/ 1272845 w 1404518"/>
                  <a:gd name="connsiteY9" fmla="*/ 534009 h 2494483"/>
                  <a:gd name="connsiteX10" fmla="*/ 1404518 w 1404518"/>
                  <a:gd name="connsiteY10" fmla="*/ 0 h 2494483"/>
                  <a:gd name="connsiteX0" fmla="*/ 1250899 w 1404518"/>
                  <a:gd name="connsiteY0" fmla="*/ 2494483 h 2494483"/>
                  <a:gd name="connsiteX1" fmla="*/ 1046073 w 1404518"/>
                  <a:gd name="connsiteY1" fmla="*/ 2077516 h 2494483"/>
                  <a:gd name="connsiteX2" fmla="*/ 175565 w 1404518"/>
                  <a:gd name="connsiteY2" fmla="*/ 1770278 h 2494483"/>
                  <a:gd name="connsiteX3" fmla="*/ 0 w 1404518"/>
                  <a:gd name="connsiteY3" fmla="*/ 1426464 h 2494483"/>
                  <a:gd name="connsiteX4" fmla="*/ 182880 w 1404518"/>
                  <a:gd name="connsiteY4" fmla="*/ 899769 h 2494483"/>
                  <a:gd name="connsiteX5" fmla="*/ 541325 w 1404518"/>
                  <a:gd name="connsiteY5" fmla="*/ 914400 h 2494483"/>
                  <a:gd name="connsiteX6" fmla="*/ 651053 w 1404518"/>
                  <a:gd name="connsiteY6" fmla="*/ 775411 h 2494483"/>
                  <a:gd name="connsiteX7" fmla="*/ 711779 w 1404518"/>
                  <a:gd name="connsiteY7" fmla="*/ 668430 h 2494483"/>
                  <a:gd name="connsiteX8" fmla="*/ 811987 w 1404518"/>
                  <a:gd name="connsiteY8" fmla="*/ 482803 h 2494483"/>
                  <a:gd name="connsiteX9" fmla="*/ 1272845 w 1404518"/>
                  <a:gd name="connsiteY9" fmla="*/ 534009 h 2494483"/>
                  <a:gd name="connsiteX10" fmla="*/ 1404518 w 1404518"/>
                  <a:gd name="connsiteY10" fmla="*/ 0 h 2494483"/>
                  <a:gd name="connsiteX0" fmla="*/ 1250899 w 1404518"/>
                  <a:gd name="connsiteY0" fmla="*/ 2494483 h 2494483"/>
                  <a:gd name="connsiteX1" fmla="*/ 1046073 w 1404518"/>
                  <a:gd name="connsiteY1" fmla="*/ 2077516 h 2494483"/>
                  <a:gd name="connsiteX2" fmla="*/ 175565 w 1404518"/>
                  <a:gd name="connsiteY2" fmla="*/ 1770278 h 2494483"/>
                  <a:gd name="connsiteX3" fmla="*/ 0 w 1404518"/>
                  <a:gd name="connsiteY3" fmla="*/ 1426464 h 2494483"/>
                  <a:gd name="connsiteX4" fmla="*/ 182880 w 1404518"/>
                  <a:gd name="connsiteY4" fmla="*/ 899769 h 2494483"/>
                  <a:gd name="connsiteX5" fmla="*/ 541325 w 1404518"/>
                  <a:gd name="connsiteY5" fmla="*/ 914400 h 2494483"/>
                  <a:gd name="connsiteX6" fmla="*/ 651053 w 1404518"/>
                  <a:gd name="connsiteY6" fmla="*/ 775411 h 2494483"/>
                  <a:gd name="connsiteX7" fmla="*/ 711779 w 1404518"/>
                  <a:gd name="connsiteY7" fmla="*/ 668430 h 2494483"/>
                  <a:gd name="connsiteX8" fmla="*/ 811987 w 1404518"/>
                  <a:gd name="connsiteY8" fmla="*/ 482803 h 2494483"/>
                  <a:gd name="connsiteX9" fmla="*/ 1272845 w 1404518"/>
                  <a:gd name="connsiteY9" fmla="*/ 534009 h 2494483"/>
                  <a:gd name="connsiteX10" fmla="*/ 1404518 w 1404518"/>
                  <a:gd name="connsiteY10" fmla="*/ 0 h 2494483"/>
                  <a:gd name="connsiteX0" fmla="*/ 1250899 w 1404518"/>
                  <a:gd name="connsiteY0" fmla="*/ 2494483 h 2494483"/>
                  <a:gd name="connsiteX1" fmla="*/ 1046073 w 1404518"/>
                  <a:gd name="connsiteY1" fmla="*/ 2077516 h 2494483"/>
                  <a:gd name="connsiteX2" fmla="*/ 175565 w 1404518"/>
                  <a:gd name="connsiteY2" fmla="*/ 1770278 h 2494483"/>
                  <a:gd name="connsiteX3" fmla="*/ 0 w 1404518"/>
                  <a:gd name="connsiteY3" fmla="*/ 1426464 h 2494483"/>
                  <a:gd name="connsiteX4" fmla="*/ 182880 w 1404518"/>
                  <a:gd name="connsiteY4" fmla="*/ 899769 h 2494483"/>
                  <a:gd name="connsiteX5" fmla="*/ 541325 w 1404518"/>
                  <a:gd name="connsiteY5" fmla="*/ 914400 h 2494483"/>
                  <a:gd name="connsiteX6" fmla="*/ 651053 w 1404518"/>
                  <a:gd name="connsiteY6" fmla="*/ 775411 h 2494483"/>
                  <a:gd name="connsiteX7" fmla="*/ 711779 w 1404518"/>
                  <a:gd name="connsiteY7" fmla="*/ 668430 h 2494483"/>
                  <a:gd name="connsiteX8" fmla="*/ 811987 w 1404518"/>
                  <a:gd name="connsiteY8" fmla="*/ 482803 h 2494483"/>
                  <a:gd name="connsiteX9" fmla="*/ 1272845 w 1404518"/>
                  <a:gd name="connsiteY9" fmla="*/ 534009 h 2494483"/>
                  <a:gd name="connsiteX10" fmla="*/ 1404518 w 1404518"/>
                  <a:gd name="connsiteY10" fmla="*/ 0 h 2494483"/>
                  <a:gd name="connsiteX0" fmla="*/ 1250899 w 1404518"/>
                  <a:gd name="connsiteY0" fmla="*/ 2494483 h 2494483"/>
                  <a:gd name="connsiteX1" fmla="*/ 1046073 w 1404518"/>
                  <a:gd name="connsiteY1" fmla="*/ 2077516 h 2494483"/>
                  <a:gd name="connsiteX2" fmla="*/ 175565 w 1404518"/>
                  <a:gd name="connsiteY2" fmla="*/ 1770278 h 2494483"/>
                  <a:gd name="connsiteX3" fmla="*/ 0 w 1404518"/>
                  <a:gd name="connsiteY3" fmla="*/ 1426464 h 2494483"/>
                  <a:gd name="connsiteX4" fmla="*/ 182880 w 1404518"/>
                  <a:gd name="connsiteY4" fmla="*/ 899769 h 2494483"/>
                  <a:gd name="connsiteX5" fmla="*/ 541325 w 1404518"/>
                  <a:gd name="connsiteY5" fmla="*/ 914400 h 2494483"/>
                  <a:gd name="connsiteX6" fmla="*/ 651053 w 1404518"/>
                  <a:gd name="connsiteY6" fmla="*/ 775411 h 2494483"/>
                  <a:gd name="connsiteX7" fmla="*/ 711779 w 1404518"/>
                  <a:gd name="connsiteY7" fmla="*/ 668430 h 2494483"/>
                  <a:gd name="connsiteX8" fmla="*/ 811987 w 1404518"/>
                  <a:gd name="connsiteY8" fmla="*/ 482803 h 2494483"/>
                  <a:gd name="connsiteX9" fmla="*/ 1272845 w 1404518"/>
                  <a:gd name="connsiteY9" fmla="*/ 534009 h 2494483"/>
                  <a:gd name="connsiteX10" fmla="*/ 1404518 w 1404518"/>
                  <a:gd name="connsiteY10" fmla="*/ 0 h 2494483"/>
                  <a:gd name="connsiteX0" fmla="*/ 1250899 w 1404518"/>
                  <a:gd name="connsiteY0" fmla="*/ 2494483 h 2494483"/>
                  <a:gd name="connsiteX1" fmla="*/ 1046073 w 1404518"/>
                  <a:gd name="connsiteY1" fmla="*/ 2077516 h 2494483"/>
                  <a:gd name="connsiteX2" fmla="*/ 175565 w 1404518"/>
                  <a:gd name="connsiteY2" fmla="*/ 1770278 h 2494483"/>
                  <a:gd name="connsiteX3" fmla="*/ 0 w 1404518"/>
                  <a:gd name="connsiteY3" fmla="*/ 1426464 h 2494483"/>
                  <a:gd name="connsiteX4" fmla="*/ 182880 w 1404518"/>
                  <a:gd name="connsiteY4" fmla="*/ 899769 h 2494483"/>
                  <a:gd name="connsiteX5" fmla="*/ 541325 w 1404518"/>
                  <a:gd name="connsiteY5" fmla="*/ 914400 h 2494483"/>
                  <a:gd name="connsiteX6" fmla="*/ 651053 w 1404518"/>
                  <a:gd name="connsiteY6" fmla="*/ 775411 h 2494483"/>
                  <a:gd name="connsiteX7" fmla="*/ 711779 w 1404518"/>
                  <a:gd name="connsiteY7" fmla="*/ 668430 h 2494483"/>
                  <a:gd name="connsiteX8" fmla="*/ 811987 w 1404518"/>
                  <a:gd name="connsiteY8" fmla="*/ 482803 h 2494483"/>
                  <a:gd name="connsiteX9" fmla="*/ 1272845 w 1404518"/>
                  <a:gd name="connsiteY9" fmla="*/ 534009 h 2494483"/>
                  <a:gd name="connsiteX10" fmla="*/ 1404518 w 1404518"/>
                  <a:gd name="connsiteY10" fmla="*/ 0 h 2494483"/>
                  <a:gd name="connsiteX0" fmla="*/ 1250899 w 1404518"/>
                  <a:gd name="connsiteY0" fmla="*/ 2494483 h 2494483"/>
                  <a:gd name="connsiteX1" fmla="*/ 1046073 w 1404518"/>
                  <a:gd name="connsiteY1" fmla="*/ 2077516 h 2494483"/>
                  <a:gd name="connsiteX2" fmla="*/ 175565 w 1404518"/>
                  <a:gd name="connsiteY2" fmla="*/ 1770278 h 2494483"/>
                  <a:gd name="connsiteX3" fmla="*/ 0 w 1404518"/>
                  <a:gd name="connsiteY3" fmla="*/ 1426464 h 2494483"/>
                  <a:gd name="connsiteX4" fmla="*/ 182880 w 1404518"/>
                  <a:gd name="connsiteY4" fmla="*/ 899769 h 2494483"/>
                  <a:gd name="connsiteX5" fmla="*/ 541325 w 1404518"/>
                  <a:gd name="connsiteY5" fmla="*/ 914400 h 2494483"/>
                  <a:gd name="connsiteX6" fmla="*/ 651053 w 1404518"/>
                  <a:gd name="connsiteY6" fmla="*/ 775411 h 2494483"/>
                  <a:gd name="connsiteX7" fmla="*/ 711779 w 1404518"/>
                  <a:gd name="connsiteY7" fmla="*/ 668430 h 2494483"/>
                  <a:gd name="connsiteX8" fmla="*/ 811987 w 1404518"/>
                  <a:gd name="connsiteY8" fmla="*/ 482803 h 2494483"/>
                  <a:gd name="connsiteX9" fmla="*/ 1272845 w 1404518"/>
                  <a:gd name="connsiteY9" fmla="*/ 534009 h 2494483"/>
                  <a:gd name="connsiteX10" fmla="*/ 1404518 w 1404518"/>
                  <a:gd name="connsiteY10" fmla="*/ 0 h 2494483"/>
                  <a:gd name="connsiteX0" fmla="*/ 1250899 w 1404518"/>
                  <a:gd name="connsiteY0" fmla="*/ 2494483 h 2494483"/>
                  <a:gd name="connsiteX1" fmla="*/ 1046073 w 1404518"/>
                  <a:gd name="connsiteY1" fmla="*/ 2077516 h 2494483"/>
                  <a:gd name="connsiteX2" fmla="*/ 175565 w 1404518"/>
                  <a:gd name="connsiteY2" fmla="*/ 1770278 h 2494483"/>
                  <a:gd name="connsiteX3" fmla="*/ 0 w 1404518"/>
                  <a:gd name="connsiteY3" fmla="*/ 1426464 h 2494483"/>
                  <a:gd name="connsiteX4" fmla="*/ 182880 w 1404518"/>
                  <a:gd name="connsiteY4" fmla="*/ 899769 h 2494483"/>
                  <a:gd name="connsiteX5" fmla="*/ 541325 w 1404518"/>
                  <a:gd name="connsiteY5" fmla="*/ 914400 h 2494483"/>
                  <a:gd name="connsiteX6" fmla="*/ 651053 w 1404518"/>
                  <a:gd name="connsiteY6" fmla="*/ 775411 h 2494483"/>
                  <a:gd name="connsiteX7" fmla="*/ 711779 w 1404518"/>
                  <a:gd name="connsiteY7" fmla="*/ 668430 h 2494483"/>
                  <a:gd name="connsiteX8" fmla="*/ 811987 w 1404518"/>
                  <a:gd name="connsiteY8" fmla="*/ 482803 h 2494483"/>
                  <a:gd name="connsiteX9" fmla="*/ 1272845 w 1404518"/>
                  <a:gd name="connsiteY9" fmla="*/ 534009 h 2494483"/>
                  <a:gd name="connsiteX10" fmla="*/ 1404518 w 1404518"/>
                  <a:gd name="connsiteY10" fmla="*/ 0 h 2494483"/>
                  <a:gd name="connsiteX0" fmla="*/ 1250899 w 1404518"/>
                  <a:gd name="connsiteY0" fmla="*/ 2494483 h 2494483"/>
                  <a:gd name="connsiteX1" fmla="*/ 1046073 w 1404518"/>
                  <a:gd name="connsiteY1" fmla="*/ 2077516 h 2494483"/>
                  <a:gd name="connsiteX2" fmla="*/ 175565 w 1404518"/>
                  <a:gd name="connsiteY2" fmla="*/ 1770278 h 2494483"/>
                  <a:gd name="connsiteX3" fmla="*/ 0 w 1404518"/>
                  <a:gd name="connsiteY3" fmla="*/ 1426464 h 2494483"/>
                  <a:gd name="connsiteX4" fmla="*/ 182880 w 1404518"/>
                  <a:gd name="connsiteY4" fmla="*/ 899769 h 2494483"/>
                  <a:gd name="connsiteX5" fmla="*/ 541325 w 1404518"/>
                  <a:gd name="connsiteY5" fmla="*/ 914400 h 2494483"/>
                  <a:gd name="connsiteX6" fmla="*/ 651053 w 1404518"/>
                  <a:gd name="connsiteY6" fmla="*/ 775411 h 2494483"/>
                  <a:gd name="connsiteX7" fmla="*/ 711779 w 1404518"/>
                  <a:gd name="connsiteY7" fmla="*/ 668430 h 2494483"/>
                  <a:gd name="connsiteX8" fmla="*/ 811987 w 1404518"/>
                  <a:gd name="connsiteY8" fmla="*/ 482803 h 2494483"/>
                  <a:gd name="connsiteX9" fmla="*/ 1272845 w 1404518"/>
                  <a:gd name="connsiteY9" fmla="*/ 534009 h 2494483"/>
                  <a:gd name="connsiteX10" fmla="*/ 1404518 w 1404518"/>
                  <a:gd name="connsiteY10" fmla="*/ 0 h 24944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04518" h="2494483">
                    <a:moveTo>
                      <a:pt x="1250899" y="2494483"/>
                    </a:moveTo>
                    <a:cubicBezTo>
                      <a:pt x="1182624" y="2355494"/>
                      <a:pt x="1225295" y="2198217"/>
                      <a:pt x="1046073" y="2077516"/>
                    </a:cubicBezTo>
                    <a:cubicBezTo>
                      <a:pt x="866851" y="1956815"/>
                      <a:pt x="349911" y="1878787"/>
                      <a:pt x="175565" y="1770278"/>
                    </a:cubicBezTo>
                    <a:cubicBezTo>
                      <a:pt x="31465" y="1623831"/>
                      <a:pt x="47917" y="1657986"/>
                      <a:pt x="0" y="1426464"/>
                    </a:cubicBezTo>
                    <a:cubicBezTo>
                      <a:pt x="31684" y="1274305"/>
                      <a:pt x="73061" y="1160227"/>
                      <a:pt x="182880" y="899769"/>
                    </a:cubicBezTo>
                    <a:cubicBezTo>
                      <a:pt x="386027" y="911577"/>
                      <a:pt x="463296" y="935126"/>
                      <a:pt x="541325" y="914400"/>
                    </a:cubicBezTo>
                    <a:cubicBezTo>
                      <a:pt x="634602" y="851153"/>
                      <a:pt x="534335" y="860523"/>
                      <a:pt x="651053" y="775411"/>
                    </a:cubicBezTo>
                    <a:cubicBezTo>
                      <a:pt x="679462" y="734416"/>
                      <a:pt x="684957" y="717198"/>
                      <a:pt x="711779" y="668430"/>
                    </a:cubicBezTo>
                    <a:cubicBezTo>
                      <a:pt x="781823" y="531329"/>
                      <a:pt x="718476" y="505207"/>
                      <a:pt x="811987" y="482803"/>
                    </a:cubicBezTo>
                    <a:lnTo>
                      <a:pt x="1272845" y="534009"/>
                    </a:lnTo>
                    <a:lnTo>
                      <a:pt x="1404518" y="0"/>
                    </a:lnTo>
                  </a:path>
                </a:pathLst>
              </a:custGeom>
              <a:ln w="44450" cmpd="sng">
                <a:solidFill>
                  <a:srgbClr val="FF0000">
                    <a:alpha val="70000"/>
                  </a:srgbClr>
                </a:solidFill>
                <a:prstDash val="sysDot"/>
                <a:headEnd type="arrow"/>
                <a:tailEnd type="arrow"/>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111" name="フリーフォーム 110"/>
              <p:cNvSpPr/>
              <p:nvPr/>
            </p:nvSpPr>
            <p:spPr>
              <a:xfrm>
                <a:off x="1197838" y="3143949"/>
                <a:ext cx="475488" cy="848563"/>
              </a:xfrm>
              <a:custGeom>
                <a:avLst/>
                <a:gdLst>
                  <a:gd name="connsiteX0" fmla="*/ 475488 w 475488"/>
                  <a:gd name="connsiteY0" fmla="*/ 0 h 848563"/>
                  <a:gd name="connsiteX1" fmla="*/ 0 w 475488"/>
                  <a:gd name="connsiteY1" fmla="*/ 848563 h 848563"/>
                  <a:gd name="connsiteX0" fmla="*/ 475488 w 475488"/>
                  <a:gd name="connsiteY0" fmla="*/ 0 h 848563"/>
                  <a:gd name="connsiteX1" fmla="*/ 358444 w 475488"/>
                  <a:gd name="connsiteY1" fmla="*/ 190195 h 848563"/>
                  <a:gd name="connsiteX2" fmla="*/ 0 w 475488"/>
                  <a:gd name="connsiteY2" fmla="*/ 848563 h 848563"/>
                  <a:gd name="connsiteX0" fmla="*/ 475488 w 475488"/>
                  <a:gd name="connsiteY0" fmla="*/ 0 h 848563"/>
                  <a:gd name="connsiteX1" fmla="*/ 235630 w 475488"/>
                  <a:gd name="connsiteY1" fmla="*/ 186078 h 848563"/>
                  <a:gd name="connsiteX2" fmla="*/ 0 w 475488"/>
                  <a:gd name="connsiteY2" fmla="*/ 848563 h 848563"/>
                  <a:gd name="connsiteX0" fmla="*/ 475488 w 475488"/>
                  <a:gd name="connsiteY0" fmla="*/ 0 h 848563"/>
                  <a:gd name="connsiteX1" fmla="*/ 235630 w 475488"/>
                  <a:gd name="connsiteY1" fmla="*/ 186078 h 848563"/>
                  <a:gd name="connsiteX2" fmla="*/ 0 w 475488"/>
                  <a:gd name="connsiteY2" fmla="*/ 848563 h 848563"/>
                  <a:gd name="connsiteX0" fmla="*/ 475488 w 475488"/>
                  <a:gd name="connsiteY0" fmla="*/ 0 h 848563"/>
                  <a:gd name="connsiteX1" fmla="*/ 235630 w 475488"/>
                  <a:gd name="connsiteY1" fmla="*/ 186078 h 848563"/>
                  <a:gd name="connsiteX2" fmla="*/ 0 w 475488"/>
                  <a:gd name="connsiteY2" fmla="*/ 848563 h 848563"/>
                </a:gdLst>
                <a:ahLst/>
                <a:cxnLst>
                  <a:cxn ang="0">
                    <a:pos x="connsiteX0" y="connsiteY0"/>
                  </a:cxn>
                  <a:cxn ang="0">
                    <a:pos x="connsiteX1" y="connsiteY1"/>
                  </a:cxn>
                  <a:cxn ang="0">
                    <a:pos x="connsiteX2" y="connsiteY2"/>
                  </a:cxn>
                </a:cxnLst>
                <a:rect l="l" t="t" r="r" b="b"/>
                <a:pathLst>
                  <a:path w="475488" h="848563">
                    <a:moveTo>
                      <a:pt x="475488" y="0"/>
                    </a:moveTo>
                    <a:cubicBezTo>
                      <a:pt x="395535" y="62026"/>
                      <a:pt x="301697" y="97764"/>
                      <a:pt x="235630" y="186078"/>
                    </a:cubicBezTo>
                    <a:cubicBezTo>
                      <a:pt x="81762" y="664388"/>
                      <a:pt x="158496" y="565709"/>
                      <a:pt x="0" y="848563"/>
                    </a:cubicBezTo>
                  </a:path>
                </a:pathLst>
              </a:custGeom>
              <a:ln w="44450">
                <a:solidFill>
                  <a:srgbClr val="FF0000">
                    <a:alpha val="70000"/>
                  </a:srgbClr>
                </a:solidFill>
                <a:prstDash val="sysDot"/>
                <a:tailEnd type="arrow"/>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112" name="フリーフォーム 111"/>
              <p:cNvSpPr/>
              <p:nvPr/>
            </p:nvSpPr>
            <p:spPr>
              <a:xfrm>
                <a:off x="1424608" y="2492896"/>
                <a:ext cx="1148487" cy="892455"/>
              </a:xfrm>
              <a:custGeom>
                <a:avLst/>
                <a:gdLst>
                  <a:gd name="connsiteX0" fmla="*/ 1148487 w 1148487"/>
                  <a:gd name="connsiteY0" fmla="*/ 892455 h 892455"/>
                  <a:gd name="connsiteX1" fmla="*/ 277978 w 1148487"/>
                  <a:gd name="connsiteY1" fmla="*/ 636423 h 892455"/>
                  <a:gd name="connsiteX2" fmla="*/ 0 w 1148487"/>
                  <a:gd name="connsiteY2" fmla="*/ 0 h 892455"/>
                  <a:gd name="connsiteX3" fmla="*/ 0 w 1148487"/>
                  <a:gd name="connsiteY3" fmla="*/ 0 h 892455"/>
                  <a:gd name="connsiteX0" fmla="*/ 1148487 w 1148487"/>
                  <a:gd name="connsiteY0" fmla="*/ 892455 h 892455"/>
                  <a:gd name="connsiteX1" fmla="*/ 277978 w 1148487"/>
                  <a:gd name="connsiteY1" fmla="*/ 636423 h 892455"/>
                  <a:gd name="connsiteX2" fmla="*/ 0 w 1148487"/>
                  <a:gd name="connsiteY2" fmla="*/ 0 h 892455"/>
                  <a:gd name="connsiteX3" fmla="*/ 0 w 1148487"/>
                  <a:gd name="connsiteY3" fmla="*/ 0 h 892455"/>
                  <a:gd name="connsiteX0" fmla="*/ 1148487 w 1148487"/>
                  <a:gd name="connsiteY0" fmla="*/ 892455 h 892455"/>
                  <a:gd name="connsiteX1" fmla="*/ 277978 w 1148487"/>
                  <a:gd name="connsiteY1" fmla="*/ 636423 h 892455"/>
                  <a:gd name="connsiteX2" fmla="*/ 0 w 1148487"/>
                  <a:gd name="connsiteY2" fmla="*/ 0 h 892455"/>
                  <a:gd name="connsiteX3" fmla="*/ 0 w 1148487"/>
                  <a:gd name="connsiteY3" fmla="*/ 0 h 892455"/>
                  <a:gd name="connsiteX0" fmla="*/ 1148487 w 1148487"/>
                  <a:gd name="connsiteY0" fmla="*/ 892455 h 892455"/>
                  <a:gd name="connsiteX1" fmla="*/ 277978 w 1148487"/>
                  <a:gd name="connsiteY1" fmla="*/ 636423 h 892455"/>
                  <a:gd name="connsiteX2" fmla="*/ 0 w 1148487"/>
                  <a:gd name="connsiteY2" fmla="*/ 0 h 892455"/>
                  <a:gd name="connsiteX3" fmla="*/ 0 w 1148487"/>
                  <a:gd name="connsiteY3" fmla="*/ 0 h 892455"/>
                  <a:gd name="connsiteX0" fmla="*/ 1148487 w 1148487"/>
                  <a:gd name="connsiteY0" fmla="*/ 892455 h 892455"/>
                  <a:gd name="connsiteX1" fmla="*/ 277978 w 1148487"/>
                  <a:gd name="connsiteY1" fmla="*/ 636423 h 892455"/>
                  <a:gd name="connsiteX2" fmla="*/ 0 w 1148487"/>
                  <a:gd name="connsiteY2" fmla="*/ 0 h 892455"/>
                  <a:gd name="connsiteX3" fmla="*/ 0 w 1148487"/>
                  <a:gd name="connsiteY3" fmla="*/ 0 h 892455"/>
                  <a:gd name="connsiteX0" fmla="*/ 1148487 w 1148487"/>
                  <a:gd name="connsiteY0" fmla="*/ 892455 h 892455"/>
                  <a:gd name="connsiteX1" fmla="*/ 277978 w 1148487"/>
                  <a:gd name="connsiteY1" fmla="*/ 636423 h 892455"/>
                  <a:gd name="connsiteX2" fmla="*/ 0 w 1148487"/>
                  <a:gd name="connsiteY2" fmla="*/ 0 h 892455"/>
                  <a:gd name="connsiteX3" fmla="*/ 0 w 1148487"/>
                  <a:gd name="connsiteY3" fmla="*/ 0 h 892455"/>
                </a:gdLst>
                <a:ahLst/>
                <a:cxnLst>
                  <a:cxn ang="0">
                    <a:pos x="connsiteX0" y="connsiteY0"/>
                  </a:cxn>
                  <a:cxn ang="0">
                    <a:pos x="connsiteX1" y="connsiteY1"/>
                  </a:cxn>
                  <a:cxn ang="0">
                    <a:pos x="connsiteX2" y="connsiteY2"/>
                  </a:cxn>
                  <a:cxn ang="0">
                    <a:pos x="connsiteX3" y="connsiteY3"/>
                  </a:cxn>
                </a:cxnLst>
                <a:rect l="l" t="t" r="r" b="b"/>
                <a:pathLst>
                  <a:path w="1148487" h="892455">
                    <a:moveTo>
                      <a:pt x="1148487" y="892455"/>
                    </a:moveTo>
                    <a:lnTo>
                      <a:pt x="277978" y="636423"/>
                    </a:lnTo>
                    <a:cubicBezTo>
                      <a:pt x="105940" y="481877"/>
                      <a:pt x="48368" y="507029"/>
                      <a:pt x="0" y="0"/>
                    </a:cubicBezTo>
                    <a:lnTo>
                      <a:pt x="0" y="0"/>
                    </a:lnTo>
                  </a:path>
                </a:pathLst>
              </a:custGeom>
              <a:ln w="44450">
                <a:solidFill>
                  <a:srgbClr val="FF0000">
                    <a:alpha val="70000"/>
                  </a:srgbClr>
                </a:solidFill>
                <a:prstDash val="sysDot"/>
                <a:headEnd type="none"/>
                <a:tailEnd type="arrow"/>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114" name="フリーフォーム 113"/>
              <p:cNvSpPr/>
              <p:nvPr/>
            </p:nvSpPr>
            <p:spPr>
              <a:xfrm>
                <a:off x="2464619" y="1772816"/>
                <a:ext cx="468000" cy="1620000"/>
              </a:xfrm>
              <a:custGeom>
                <a:avLst/>
                <a:gdLst>
                  <a:gd name="connsiteX0" fmla="*/ 0 w 431597"/>
                  <a:gd name="connsiteY0" fmla="*/ 1433779 h 1433779"/>
                  <a:gd name="connsiteX1" fmla="*/ 431597 w 431597"/>
                  <a:gd name="connsiteY1" fmla="*/ 0 h 1433779"/>
                </a:gdLst>
                <a:ahLst/>
                <a:cxnLst>
                  <a:cxn ang="0">
                    <a:pos x="connsiteX0" y="connsiteY0"/>
                  </a:cxn>
                  <a:cxn ang="0">
                    <a:pos x="connsiteX1" y="connsiteY1"/>
                  </a:cxn>
                </a:cxnLst>
                <a:rect l="l" t="t" r="r" b="b"/>
                <a:pathLst>
                  <a:path w="431597" h="1433779">
                    <a:moveTo>
                      <a:pt x="0" y="1433779"/>
                    </a:moveTo>
                    <a:lnTo>
                      <a:pt x="431597" y="0"/>
                    </a:lnTo>
                  </a:path>
                </a:pathLst>
              </a:custGeom>
              <a:ln w="44450">
                <a:solidFill>
                  <a:srgbClr val="FF0000">
                    <a:alpha val="70000"/>
                  </a:srgbClr>
                </a:solidFill>
                <a:prstDash val="sysDot"/>
                <a:tailEnd type="arrow"/>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50" charset="-128"/>
                  <a:cs typeface="+mn-cs"/>
                </a:endParaRPr>
              </a:p>
            </p:txBody>
          </p:sp>
        </p:grpSp>
        <p:cxnSp>
          <p:nvCxnSpPr>
            <p:cNvPr id="173" name="直線コネクタ 172"/>
            <p:cNvCxnSpPr/>
            <p:nvPr/>
          </p:nvCxnSpPr>
          <p:spPr>
            <a:xfrm rot="960000">
              <a:off x="4984345" y="3195352"/>
              <a:ext cx="0" cy="396000"/>
            </a:xfrm>
            <a:prstGeom prst="line">
              <a:avLst/>
            </a:prstGeom>
            <a:ln w="12700">
              <a:solidFill>
                <a:schemeClr val="bg1"/>
              </a:solidFill>
              <a:prstDash val="sysDot"/>
            </a:ln>
          </p:spPr>
          <p:style>
            <a:lnRef idx="1">
              <a:schemeClr val="accent1"/>
            </a:lnRef>
            <a:fillRef idx="0">
              <a:schemeClr val="accent1"/>
            </a:fillRef>
            <a:effectRef idx="0">
              <a:schemeClr val="accent1"/>
            </a:effectRef>
            <a:fontRef idx="minor">
              <a:schemeClr val="tx1"/>
            </a:fontRef>
          </p:style>
        </p:cxnSp>
        <p:sp>
          <p:nvSpPr>
            <p:cNvPr id="174" name="テキスト ボックス 173"/>
            <p:cNvSpPr txBox="1"/>
            <p:nvPr/>
          </p:nvSpPr>
          <p:spPr>
            <a:xfrm>
              <a:off x="4478539" y="3370221"/>
              <a:ext cx="1783780" cy="2308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HGP創英角ｺﾞｼｯｸUB" pitchFamily="50" charset="-128"/>
                  <a:ea typeface="HGP創英角ｺﾞｼｯｸUB" pitchFamily="50" charset="-128"/>
                  <a:cs typeface="+mn-cs"/>
                </a:rPr>
                <a:t>美術館と慶沢園 （有料区域）</a:t>
              </a:r>
            </a:p>
          </p:txBody>
        </p:sp>
        <p:cxnSp>
          <p:nvCxnSpPr>
            <p:cNvPr id="175" name="直線矢印コネクタ 174"/>
            <p:cNvCxnSpPr/>
            <p:nvPr/>
          </p:nvCxnSpPr>
          <p:spPr>
            <a:xfrm rot="21120000">
              <a:off x="4677722" y="3239205"/>
              <a:ext cx="468000" cy="216000"/>
            </a:xfrm>
            <a:prstGeom prst="straightConnector1">
              <a:avLst/>
            </a:prstGeom>
            <a:ln w="31750">
              <a:solidFill>
                <a:srgbClr val="FF0000">
                  <a:alpha val="70000"/>
                </a:srgbClr>
              </a:solidFill>
              <a:prstDash val="sysDot"/>
              <a:tailEnd type="stealth"/>
            </a:ln>
          </p:spPr>
          <p:style>
            <a:lnRef idx="1">
              <a:schemeClr val="accent1"/>
            </a:lnRef>
            <a:fillRef idx="0">
              <a:schemeClr val="accent1"/>
            </a:fillRef>
            <a:effectRef idx="0">
              <a:schemeClr val="accent1"/>
            </a:effectRef>
            <a:fontRef idx="minor">
              <a:schemeClr val="tx1"/>
            </a:fontRef>
          </p:style>
        </p:cxnSp>
      </p:grpSp>
      <p:sp>
        <p:nvSpPr>
          <p:cNvPr id="103" name="正方形/長方形 102"/>
          <p:cNvSpPr/>
          <p:nvPr/>
        </p:nvSpPr>
        <p:spPr>
          <a:xfrm>
            <a:off x="3998128" y="4448197"/>
            <a:ext cx="2484777" cy="717654"/>
          </a:xfrm>
          <a:prstGeom prst="rect">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82800" marR="0" lvl="0" indent="-82800" algn="l" defTabSz="914400" rtl="0" eaLnBrk="1" fontAlgn="auto" latinLnBrk="0" hangingPunct="1">
              <a:lnSpc>
                <a:spcPct val="100000"/>
              </a:lnSpc>
              <a:spcBef>
                <a:spcPts val="0"/>
              </a:spcBef>
              <a:spcAft>
                <a:spcPts val="600"/>
              </a:spcAft>
              <a:buClrTx/>
              <a:buSzTx/>
              <a:buFontTx/>
              <a:buNone/>
              <a:tabLst/>
              <a:defRPr/>
            </a:pPr>
            <a:r>
              <a:rPr kumimoji="1" lang="en-US" altLang="ja-JP" sz="1200" b="0" i="0" u="none" strike="noStrike" kern="1200" cap="none" spc="0" normalizeH="0" baseline="0" noProof="0" dirty="0">
                <a:ln>
                  <a:noFill/>
                </a:ln>
                <a:solidFill>
                  <a:schemeClr val="tx1"/>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a:ln>
                  <a:noFill/>
                </a:ln>
                <a:solidFill>
                  <a:schemeClr val="tx1"/>
                </a:solidFill>
                <a:effectLst/>
                <a:uLnTx/>
                <a:uFillTx/>
                <a:latin typeface="ＭＳ Ｐゴシック" panose="020B0600070205080204" pitchFamily="50" charset="-128"/>
                <a:ea typeface="ＭＳ Ｐゴシック" panose="020B0600070205080204" pitchFamily="50" charset="-128"/>
                <a:cs typeface="+mn-cs"/>
              </a:rPr>
              <a:t>エリアマネジメント・プロモーション</a:t>
            </a:r>
            <a:r>
              <a:rPr kumimoji="1" lang="en-US" altLang="ja-JP" sz="1200" b="0" i="0" u="none" strike="noStrike" kern="1200" cap="none" spc="0" normalizeH="0" baseline="0" noProof="0" dirty="0">
                <a:ln>
                  <a:noFill/>
                </a:ln>
                <a:solidFill>
                  <a:schemeClr val="tx1"/>
                </a:solidFill>
                <a:effectLst/>
                <a:uLnTx/>
                <a:uFillTx/>
                <a:latin typeface="ＭＳ Ｐゴシック" panose="020B0600070205080204" pitchFamily="50" charset="-128"/>
                <a:ea typeface="ＭＳ Ｐゴシック" panose="020B0600070205080204" pitchFamily="50" charset="-128"/>
                <a:cs typeface="+mn-cs"/>
              </a:rPr>
              <a:t>】</a:t>
            </a:r>
          </a:p>
          <a:p>
            <a:pPr marL="82800" marR="0" lvl="0" indent="-828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schemeClr val="tx1"/>
                </a:solidFill>
                <a:effectLst/>
                <a:uLnTx/>
                <a:uFillTx/>
                <a:latin typeface="ＭＳ Ｐ明朝" pitchFamily="18" charset="-128"/>
                <a:ea typeface="ＭＳ Ｐ明朝" pitchFamily="18" charset="-128"/>
                <a:cs typeface="+mn-cs"/>
              </a:rPr>
              <a:t>・地区</a:t>
            </a:r>
            <a:r>
              <a:rPr kumimoji="1" lang="ja-JP" altLang="en-US" sz="1200" b="0" i="0" u="none" strike="noStrike" kern="1200" cap="none" spc="0" normalizeH="0" baseline="0" noProof="0" dirty="0">
                <a:ln>
                  <a:noFill/>
                </a:ln>
                <a:solidFill>
                  <a:schemeClr val="tx1"/>
                </a:solidFill>
                <a:effectLst/>
                <a:uLnTx/>
                <a:uFillTx/>
                <a:latin typeface="ＭＳ Ｐ明朝" pitchFamily="18" charset="-128"/>
                <a:ea typeface="ＭＳ Ｐ明朝" pitchFamily="18" charset="-128"/>
                <a:cs typeface="+mn-cs"/>
              </a:rPr>
              <a:t>の歴史文化遺産等の魅力</a:t>
            </a:r>
            <a:r>
              <a:rPr kumimoji="1" lang="ja-JP" altLang="en-US" sz="1200" b="0" i="0" u="none" strike="noStrike" kern="1200" cap="none" spc="0" normalizeH="0" baseline="0" noProof="0" dirty="0" smtClean="0">
                <a:ln>
                  <a:noFill/>
                </a:ln>
                <a:solidFill>
                  <a:schemeClr val="tx1"/>
                </a:solidFill>
                <a:effectLst/>
                <a:uLnTx/>
                <a:uFillTx/>
                <a:latin typeface="ＭＳ Ｐ明朝" pitchFamily="18" charset="-128"/>
                <a:ea typeface="ＭＳ Ｐ明朝" pitchFamily="18" charset="-128"/>
                <a:cs typeface="+mn-cs"/>
              </a:rPr>
              <a:t>を公園から発信</a:t>
            </a:r>
            <a:r>
              <a:rPr kumimoji="1" lang="ja-JP" altLang="en-US" sz="1200" b="0" i="0" u="none" strike="noStrike" kern="1200" cap="none" spc="0" normalizeH="0" baseline="0" noProof="0" dirty="0">
                <a:ln>
                  <a:noFill/>
                </a:ln>
                <a:solidFill>
                  <a:schemeClr val="tx1"/>
                </a:solidFill>
                <a:effectLst/>
                <a:uLnTx/>
                <a:uFillTx/>
                <a:latin typeface="ＭＳ Ｐ明朝" pitchFamily="18" charset="-128"/>
                <a:ea typeface="ＭＳ Ｐ明朝" pitchFamily="18" charset="-128"/>
                <a:cs typeface="+mn-cs"/>
              </a:rPr>
              <a:t>。</a:t>
            </a:r>
            <a:endParaRPr kumimoji="1" lang="en-US" altLang="ja-JP" sz="1200" b="0" i="0" u="none" strike="noStrike" kern="1200" cap="none" spc="0" normalizeH="0" baseline="0" noProof="0" dirty="0">
              <a:ln>
                <a:noFill/>
              </a:ln>
              <a:solidFill>
                <a:schemeClr val="tx1"/>
              </a:solidFill>
              <a:effectLst/>
              <a:uLnTx/>
              <a:uFillTx/>
              <a:latin typeface="ＭＳ Ｐ明朝" pitchFamily="18" charset="-128"/>
              <a:ea typeface="ＭＳ Ｐ明朝" pitchFamily="18" charset="-128"/>
              <a:cs typeface="+mn-cs"/>
            </a:endParaRPr>
          </a:p>
        </p:txBody>
      </p:sp>
      <p:sp>
        <p:nvSpPr>
          <p:cNvPr id="100" name="正方形/長方形 99"/>
          <p:cNvSpPr/>
          <p:nvPr/>
        </p:nvSpPr>
        <p:spPr>
          <a:xfrm>
            <a:off x="3992974" y="5220854"/>
            <a:ext cx="4254872" cy="1405074"/>
          </a:xfrm>
          <a:prstGeom prst="rect">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82800" marR="0" lvl="0" indent="-82800" algn="l" defTabSz="914400" rtl="0" eaLnBrk="1" fontAlgn="auto" latinLnBrk="0" hangingPunct="1">
              <a:lnSpc>
                <a:spcPct val="100000"/>
              </a:lnSpc>
              <a:spcBef>
                <a:spcPts val="0"/>
              </a:spcBef>
              <a:spcAft>
                <a:spcPts val="60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itchFamily="50" charset="-128"/>
                <a:ea typeface="ＭＳ Ｐゴシック"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ゴシック" pitchFamily="50" charset="-128"/>
                <a:ea typeface="ＭＳ Ｐゴシック" pitchFamily="50" charset="-128"/>
                <a:cs typeface="+mn-cs"/>
              </a:rPr>
              <a:t>最寄駅からのアクセス</a:t>
            </a:r>
            <a:r>
              <a:rPr kumimoji="1" lang="en-US" altLang="ja-JP" sz="1200" b="0" i="0" u="none" strike="noStrike" kern="1200" cap="none" spc="0" normalizeH="0" baseline="0" noProof="0" dirty="0">
                <a:ln>
                  <a:noFill/>
                </a:ln>
                <a:solidFill>
                  <a:prstClr val="black"/>
                </a:solidFill>
                <a:effectLst/>
                <a:uLnTx/>
                <a:uFillTx/>
                <a:latin typeface="ＭＳ Ｐゴシック" pitchFamily="50" charset="-128"/>
                <a:ea typeface="ＭＳ Ｐゴシック" pitchFamily="50" charset="-128"/>
                <a:cs typeface="+mn-cs"/>
              </a:rPr>
              <a:t>】</a:t>
            </a:r>
          </a:p>
          <a:p>
            <a:pPr marL="82800" marR="0" lvl="0" indent="-828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ＭＳ Ｐ明朝" pitchFamily="18" charset="-128"/>
                <a:ea typeface="ＭＳ Ｐ明朝" pitchFamily="18" charset="-128"/>
                <a:cs typeface="+mn-cs"/>
              </a:rPr>
              <a:t>・</a:t>
            </a:r>
            <a:r>
              <a:rPr kumimoji="1" lang="en-US" altLang="ja-JP" sz="1200" b="0" i="0" u="none" strike="noStrike" kern="1200" cap="none" spc="-100" normalizeH="0" baseline="0" noProof="0" dirty="0" smtClean="0">
                <a:ln>
                  <a:noFill/>
                </a:ln>
                <a:solidFill>
                  <a:prstClr val="black"/>
                </a:solidFill>
                <a:effectLst/>
                <a:uLnTx/>
                <a:uFillTx/>
                <a:latin typeface="ＭＳ Ｐ明朝" pitchFamily="18" charset="-128"/>
                <a:ea typeface="ＭＳ Ｐ明朝" pitchFamily="18" charset="-128"/>
                <a:cs typeface="+mn-cs"/>
              </a:rPr>
              <a:t>Osaka </a:t>
            </a:r>
            <a:r>
              <a:rPr kumimoji="1" lang="en-US" altLang="ja-JP" sz="1200" b="0" i="0" u="none" strike="noStrike" kern="1200" cap="none" spc="-100" normalizeH="0" baseline="0" noProof="0" dirty="0">
                <a:ln>
                  <a:noFill/>
                </a:ln>
                <a:solidFill>
                  <a:prstClr val="black"/>
                </a:solidFill>
                <a:effectLst/>
                <a:uLnTx/>
                <a:uFillTx/>
                <a:latin typeface="ＭＳ Ｐ明朝" pitchFamily="18" charset="-128"/>
                <a:ea typeface="ＭＳ Ｐ明朝" pitchFamily="18" charset="-128"/>
                <a:cs typeface="+mn-cs"/>
              </a:rPr>
              <a:t>Metro</a:t>
            </a:r>
            <a:r>
              <a:rPr kumimoji="1" lang="ja-JP" altLang="en-US" sz="1200" b="0" i="0" u="none" strike="noStrike" kern="1200" cap="none" spc="0" normalizeH="0" baseline="0" noProof="0" dirty="0" smtClean="0">
                <a:ln>
                  <a:noFill/>
                </a:ln>
                <a:solidFill>
                  <a:prstClr val="black"/>
                </a:solidFill>
                <a:effectLst/>
                <a:uLnTx/>
                <a:uFillTx/>
                <a:latin typeface="ＭＳ Ｐ明朝" pitchFamily="18" charset="-128"/>
                <a:ea typeface="ＭＳ Ｐ明朝" pitchFamily="18" charset="-128"/>
                <a:cs typeface="+mn-cs"/>
              </a:rPr>
              <a:t>動物園前駅</a:t>
            </a: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は、動物園の新世界ゲートに最寄りの駅として、駅名にふさわしく、動物園のわくわく感と余韻を楽しめる空間になり、公園までのアクセス環境も快適に</a:t>
            </a:r>
            <a:r>
              <a:rPr kumimoji="1" lang="ja-JP" altLang="en-US" sz="1200" b="0" i="0" u="none" strike="noStrike" kern="1200" cap="none" spc="0" normalizeH="0" baseline="0" noProof="0" dirty="0" smtClean="0">
                <a:ln>
                  <a:noFill/>
                </a:ln>
                <a:solidFill>
                  <a:prstClr val="black"/>
                </a:solidFill>
                <a:effectLst/>
                <a:uLnTx/>
                <a:uFillTx/>
                <a:latin typeface="ＭＳ Ｐ明朝" pitchFamily="18" charset="-128"/>
                <a:ea typeface="ＭＳ Ｐ明朝" pitchFamily="18" charset="-128"/>
                <a:cs typeface="+mn-cs"/>
              </a:rPr>
              <a:t>。</a:t>
            </a:r>
            <a:endParaRPr kumimoji="1" lang="en-US" altLang="ja-JP" sz="1200" b="0" i="0" u="none" strike="noStrike" kern="1200" cap="none" spc="0" normalizeH="0" baseline="0" noProof="0" dirty="0" smtClean="0">
              <a:ln>
                <a:noFill/>
              </a:ln>
              <a:solidFill>
                <a:prstClr val="black"/>
              </a:solidFill>
              <a:effectLst/>
              <a:uLnTx/>
              <a:uFillTx/>
              <a:latin typeface="ＭＳ Ｐ明朝" pitchFamily="18" charset="-128"/>
              <a:ea typeface="ＭＳ Ｐ明朝" pitchFamily="18" charset="-128"/>
              <a:cs typeface="+mn-cs"/>
            </a:endParaRPr>
          </a:p>
          <a:p>
            <a:pPr marL="82800" marR="0" lvl="0" indent="-828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　</a:t>
            </a:r>
            <a:r>
              <a:rPr kumimoji="1" lang="ja-JP" altLang="en-US" sz="1200" b="0" i="0" u="none" strike="noStrike" kern="1200" cap="none" spc="0" normalizeH="0" baseline="0" noProof="0" dirty="0" smtClean="0">
                <a:ln>
                  <a:noFill/>
                </a:ln>
                <a:solidFill>
                  <a:prstClr val="black"/>
                </a:solidFill>
                <a:effectLst/>
                <a:uLnTx/>
                <a:uFillTx/>
                <a:latin typeface="ＭＳ Ｐ明朝" pitchFamily="18" charset="-128"/>
                <a:ea typeface="ＭＳ Ｐ明朝" pitchFamily="18" charset="-128"/>
                <a:cs typeface="+mn-cs"/>
              </a:rPr>
              <a:t>（</a:t>
            </a:r>
            <a:r>
              <a:rPr kumimoji="1" lang="en-US" altLang="ja-JP" sz="1200" b="0" i="0" u="none" strike="noStrike" kern="1200" cap="none" spc="0" normalizeH="0" baseline="0" noProof="0" dirty="0" smtClean="0">
                <a:ln>
                  <a:noFill/>
                </a:ln>
                <a:solidFill>
                  <a:prstClr val="black"/>
                </a:solidFill>
                <a:effectLst/>
                <a:uLnTx/>
                <a:uFillTx/>
                <a:latin typeface="ＭＳ Ｐ明朝" pitchFamily="18" charset="-128"/>
                <a:ea typeface="ＭＳ Ｐ明朝" pitchFamily="18" charset="-128"/>
                <a:cs typeface="+mn-cs"/>
              </a:rPr>
              <a:t>2014.12</a:t>
            </a:r>
            <a:r>
              <a:rPr kumimoji="1" lang="ja-JP" altLang="en-US" sz="1200" b="0" i="0" u="none" strike="noStrike" kern="1200" cap="none" spc="0" normalizeH="0" baseline="0" noProof="0" dirty="0" smtClean="0">
                <a:ln>
                  <a:noFill/>
                </a:ln>
                <a:solidFill>
                  <a:prstClr val="black"/>
                </a:solidFill>
                <a:effectLst/>
                <a:uLnTx/>
                <a:uFillTx/>
                <a:latin typeface="ＭＳ Ｐ明朝" pitchFamily="18" charset="-128"/>
                <a:ea typeface="ＭＳ Ｐ明朝" pitchFamily="18" charset="-128"/>
                <a:cs typeface="+mn-cs"/>
              </a:rPr>
              <a:t>　駅のリニューアル：ホーム階の柱に動物の後ろ姿、床面に動物の</a:t>
            </a: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足跡、コンコース階</a:t>
            </a:r>
            <a:r>
              <a:rPr kumimoji="1" lang="ja-JP" altLang="en-US" sz="1200" b="0" i="0" u="none" strike="noStrike" kern="1200" cap="none" spc="0" normalizeH="0" baseline="0" noProof="0" dirty="0" smtClean="0">
                <a:ln>
                  <a:noFill/>
                </a:ln>
                <a:solidFill>
                  <a:prstClr val="black"/>
                </a:solidFill>
                <a:effectLst/>
                <a:uLnTx/>
                <a:uFillTx/>
                <a:latin typeface="ＭＳ Ｐ明朝" pitchFamily="18" charset="-128"/>
                <a:ea typeface="ＭＳ Ｐ明朝" pitchFamily="18" charset="-128"/>
                <a:cs typeface="+mn-cs"/>
              </a:rPr>
              <a:t>に「</a:t>
            </a: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ケニアのマサイマラ国立保護区」をイメージした</a:t>
            </a:r>
            <a:r>
              <a:rPr kumimoji="1" lang="ja-JP" altLang="en-US" sz="1200" b="0" i="0" u="none" strike="noStrike" kern="1200" cap="none" spc="0" normalizeH="0" baseline="0" noProof="0" dirty="0" smtClean="0">
                <a:ln>
                  <a:noFill/>
                </a:ln>
                <a:solidFill>
                  <a:prstClr val="black"/>
                </a:solidFill>
                <a:effectLst/>
                <a:uLnTx/>
                <a:uFillTx/>
                <a:latin typeface="ＭＳ Ｐ明朝" pitchFamily="18" charset="-128"/>
                <a:ea typeface="ＭＳ Ｐ明朝" pitchFamily="18" charset="-128"/>
                <a:cs typeface="+mn-cs"/>
              </a:rPr>
              <a:t>風景の描写）</a:t>
            </a:r>
            <a:endPar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p:txBody>
      </p:sp>
      <p:sp>
        <p:nvSpPr>
          <p:cNvPr id="90" name="正方形/長方形 89"/>
          <p:cNvSpPr/>
          <p:nvPr/>
        </p:nvSpPr>
        <p:spPr>
          <a:xfrm>
            <a:off x="1255013" y="4418759"/>
            <a:ext cx="2700000" cy="2207169"/>
          </a:xfrm>
          <a:prstGeom prst="rect">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82800" marR="0" lvl="0" indent="-82800" algn="l" defTabSz="914400" rtl="0" eaLnBrk="1" fontAlgn="auto" latinLnBrk="0" hangingPunct="1">
              <a:lnSpc>
                <a:spcPct val="100000"/>
              </a:lnSpc>
              <a:spcBef>
                <a:spcPts val="0"/>
              </a:spcBef>
              <a:spcAft>
                <a:spcPts val="60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美術館と慶沢園（有料区域）</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a:p>
            <a:pPr marL="82800" marR="0" lvl="0" indent="-828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・国宝・重要文化財級の日本・アジアの古美術コレクションと文化財指定の美術館（建造物）・慶沢園（名勝）の鑑賞を堪能できる。</a:t>
            </a:r>
            <a:endPar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82800" marR="0" lvl="0" indent="-828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・美術館は国内外からの来訪者を迎え入れる設備とサービスを提供。（</a:t>
            </a:r>
            <a:r>
              <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 2024</a:t>
            </a: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年度中にリニューアルオープン）</a:t>
            </a:r>
          </a:p>
        </p:txBody>
      </p:sp>
      <p:sp>
        <p:nvSpPr>
          <p:cNvPr id="88" name="正方形/長方形 87"/>
          <p:cNvSpPr/>
          <p:nvPr/>
        </p:nvSpPr>
        <p:spPr>
          <a:xfrm>
            <a:off x="8299032" y="1469142"/>
            <a:ext cx="2590443" cy="5148000"/>
          </a:xfrm>
          <a:prstGeom prst="rect">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82800" marR="0" lvl="0" indent="-82800" algn="l" defTabSz="914400" rtl="0" eaLnBrk="1" fontAlgn="auto" latinLnBrk="0" hangingPunct="1">
              <a:lnSpc>
                <a:spcPct val="100000"/>
              </a:lnSpc>
              <a:spcBef>
                <a:spcPts val="0"/>
              </a:spcBef>
              <a:spcAft>
                <a:spcPts val="600"/>
              </a:spcAft>
              <a:buClrTx/>
              <a:buSzTx/>
              <a:buFontTx/>
              <a:buNone/>
              <a:tabLst/>
              <a:defRPr/>
            </a:pPr>
            <a:endParaRPr kumimoji="1" lang="en-US" altLang="ja-JP" sz="1200" b="0" i="0" u="none" strike="noStrike" kern="1200" cap="none" spc="0" normalizeH="0" baseline="0" noProof="0" dirty="0" smtClean="0">
              <a:ln>
                <a:noFill/>
              </a:ln>
              <a:solidFill>
                <a:prstClr val="black"/>
              </a:solidFill>
              <a:effectLst/>
              <a:uLnTx/>
              <a:uFillTx/>
              <a:latin typeface="ＭＳ Ｐゴシック" pitchFamily="50" charset="-128"/>
              <a:ea typeface="ＭＳ Ｐゴシック" pitchFamily="50" charset="-128"/>
              <a:cs typeface="+mn-cs"/>
            </a:endParaRPr>
          </a:p>
          <a:p>
            <a:pPr marL="82800" marR="0" lvl="0" indent="-82800" algn="l" defTabSz="914400" rtl="0" eaLnBrk="1" fontAlgn="auto" latinLnBrk="0" hangingPunct="1">
              <a:lnSpc>
                <a:spcPct val="100000"/>
              </a:lnSpc>
              <a:spcBef>
                <a:spcPts val="0"/>
              </a:spcBef>
              <a:spcAft>
                <a:spcPts val="600"/>
              </a:spcAft>
              <a:buClrTx/>
              <a:buSzTx/>
              <a:buFontTx/>
              <a:buNone/>
              <a:tabLst/>
              <a:defRPr/>
            </a:pPr>
            <a:r>
              <a:rPr kumimoji="1" lang="en-US" altLang="ja-JP" sz="1200" b="0" i="0" u="none" strike="noStrike" kern="1200" cap="none" spc="0" normalizeH="0" baseline="0" noProof="0" dirty="0" smtClean="0">
                <a:ln>
                  <a:noFill/>
                </a:ln>
                <a:solidFill>
                  <a:prstClr val="black"/>
                </a:solidFill>
                <a:effectLst/>
                <a:uLnTx/>
                <a:uFillTx/>
                <a:latin typeface="ＭＳ Ｐゴシック" pitchFamily="50" charset="-128"/>
                <a:ea typeface="ＭＳ Ｐゴシック" pitchFamily="50" charset="-128"/>
                <a:cs typeface="+mn-cs"/>
              </a:rPr>
              <a:t>【</a:t>
            </a:r>
            <a:r>
              <a:rPr kumimoji="1" lang="zh-TW" altLang="en-US" sz="1200" b="0" i="0" u="none" strike="noStrike" kern="1200" cap="none" spc="0" normalizeH="0" baseline="0" noProof="0" dirty="0">
                <a:ln>
                  <a:noFill/>
                </a:ln>
                <a:solidFill>
                  <a:prstClr val="black"/>
                </a:solidFill>
                <a:effectLst/>
                <a:uLnTx/>
                <a:uFillTx/>
                <a:latin typeface="ＭＳ Ｐゴシック" pitchFamily="50" charset="-128"/>
                <a:ea typeface="ＭＳ Ｐゴシック" pitchFamily="50" charset="-128"/>
                <a:cs typeface="+mn-cs"/>
              </a:rPr>
              <a:t>公園（無料区域）</a:t>
            </a:r>
            <a:r>
              <a:rPr kumimoji="1" lang="en-US" altLang="ja-JP" sz="1200" b="0" i="0" u="none" strike="noStrike" kern="1200" cap="none" spc="0" normalizeH="0" baseline="0" noProof="0" dirty="0">
                <a:ln>
                  <a:noFill/>
                </a:ln>
                <a:solidFill>
                  <a:prstClr val="black"/>
                </a:solidFill>
                <a:effectLst/>
                <a:uLnTx/>
                <a:uFillTx/>
                <a:latin typeface="ＭＳ Ｐゴシック" pitchFamily="50" charset="-128"/>
                <a:ea typeface="ＭＳ Ｐゴシック" pitchFamily="50" charset="-128"/>
                <a:cs typeface="+mn-cs"/>
              </a:rPr>
              <a:t>】</a:t>
            </a:r>
            <a:endParaRPr kumimoji="1" lang="zh-TW" altLang="en-US" sz="1200" b="0" i="0" u="none" strike="noStrike" kern="1200" cap="none" spc="0" normalizeH="0" baseline="0" noProof="0" dirty="0">
              <a:ln>
                <a:noFill/>
              </a:ln>
              <a:solidFill>
                <a:prstClr val="black"/>
              </a:solidFill>
              <a:effectLst/>
              <a:uLnTx/>
              <a:uFillTx/>
              <a:latin typeface="ＭＳ Ｐゴシック" pitchFamily="50" charset="-128"/>
              <a:ea typeface="ＭＳ Ｐゴシック" pitchFamily="50" charset="-128"/>
              <a:cs typeface="+mn-cs"/>
            </a:endParaRPr>
          </a:p>
          <a:p>
            <a:pPr marL="82800" marR="0" lvl="0" indent="-828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・集客力の高いレストラン等の利用やイベント開催などにより、日常的な集客拠点になっている。</a:t>
            </a:r>
            <a:endPar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82800" marR="0" lvl="0" indent="-828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・メインの芝生広場では、地域活動が盛んになり、さらに動物園・美術館とのタイアップイベントや大規模集客イベントまで、多様な活動が展開されている。</a:t>
            </a:r>
            <a:endPar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82800" marR="0" lvl="0" indent="-828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・家族３世代で動物園・美術館等・上町台地散策の後に公園レストラン等を楽しめるような、公園利用の新しい形が定着している。</a:t>
            </a:r>
            <a:endPar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82800" marR="0" lvl="0" indent="-828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a:t>
            </a:r>
            <a:r>
              <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2015</a:t>
            </a: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年エントランスエリア、</a:t>
            </a:r>
            <a:r>
              <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2016</a:t>
            </a: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年茶臼山北東エリアがリニューアルオープン、</a:t>
            </a:r>
            <a:r>
              <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 2019</a:t>
            </a: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年</a:t>
            </a:r>
            <a:r>
              <a:rPr kumimoji="1" lang="ja-JP" altLang="en-US" sz="1200" b="0" i="0" u="none" strike="noStrike" kern="1200" cap="none" spc="0" normalizeH="0" baseline="0" noProof="0" dirty="0" err="1">
                <a:ln>
                  <a:noFill/>
                </a:ln>
                <a:solidFill>
                  <a:prstClr val="black"/>
                </a:solidFill>
                <a:effectLst/>
                <a:uLnTx/>
                <a:uFillTx/>
                <a:latin typeface="ＭＳ Ｐ明朝" pitchFamily="18" charset="-128"/>
                <a:ea typeface="ＭＳ Ｐ明朝" pitchFamily="18" charset="-128"/>
                <a:cs typeface="+mn-cs"/>
              </a:rPr>
              <a:t>てんしば</a:t>
            </a: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ゲートエリア（てんしば</a:t>
            </a:r>
            <a:r>
              <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i:na</a:t>
            </a: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）がオープン）</a:t>
            </a:r>
          </a:p>
          <a:p>
            <a:pPr marL="82800" marR="0" lvl="0" indent="-8280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82800" marR="0" lvl="0" indent="-8280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82800" marR="0" lvl="0" indent="-8280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82800" marR="0" lvl="0" indent="-8280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82800" marR="0" lvl="0" indent="-8280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82800" marR="0" lvl="0" indent="-8280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82800" marR="0" lvl="0" indent="-8280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82800" marR="0" lvl="0" indent="-8280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82800" marR="0" lvl="0" indent="-8280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82800" marR="0" lvl="0" indent="-8280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82800" marR="0" lvl="0" indent="-8280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pic>
        <p:nvPicPr>
          <p:cNvPr id="85" name="図 84"/>
          <p:cNvPicPr>
            <a:picLocks noChangeAspect="1"/>
          </p:cNvPicPr>
          <p:nvPr/>
        </p:nvPicPr>
        <p:blipFill>
          <a:blip r:embed="rId21" cstate="print">
            <a:extLst>
              <a:ext uri="{28A0092B-C50C-407E-A947-70E740481C1C}">
                <a14:useLocalDpi xmlns:a14="http://schemas.microsoft.com/office/drawing/2010/main" val="0"/>
              </a:ext>
            </a:extLst>
          </a:blip>
          <a:stretch>
            <a:fillRect/>
          </a:stretch>
        </p:blipFill>
        <p:spPr>
          <a:xfrm>
            <a:off x="8387284" y="4862751"/>
            <a:ext cx="2425183" cy="1594583"/>
          </a:xfrm>
          <a:prstGeom prst="rect">
            <a:avLst/>
          </a:prstGeom>
        </p:spPr>
      </p:pic>
      <p:sp>
        <p:nvSpPr>
          <p:cNvPr id="83" name="スライド番号プレースホルダー 3"/>
          <p:cNvSpPr>
            <a:spLocks noGrp="1"/>
          </p:cNvSpPr>
          <p:nvPr>
            <p:ph type="sldNum" sz="quarter" idx="12"/>
          </p:nvPr>
        </p:nvSpPr>
        <p:spPr>
          <a:xfrm>
            <a:off x="10134600" y="6476387"/>
            <a:ext cx="2057400" cy="365125"/>
          </a:xfrm>
        </p:spPr>
        <p:txBody>
          <a:bodyPr/>
          <a:lstStyle/>
          <a:p>
            <a:fld id="{138CA411-231B-42B9-AF63-97A64194AA60}" type="slidenum">
              <a:rPr lang="ja-JP" altLang="en-US" sz="1400" b="1" smtClean="0">
                <a:solidFill>
                  <a:schemeClr val="tx1"/>
                </a:solidFill>
                <a:latin typeface="ＭＳ Ｐゴシック" panose="020B0600070205080204" pitchFamily="50" charset="-128"/>
                <a:ea typeface="ＭＳ Ｐゴシック" panose="020B0600070205080204" pitchFamily="50" charset="-128"/>
              </a:rPr>
              <a:pPr/>
              <a:t>75</a:t>
            </a:fld>
            <a:endParaRPr lang="ja-JP" altLang="en-US" sz="1400" b="1" dirty="0">
              <a:solidFill>
                <a:schemeClr val="tx1"/>
              </a:solidFill>
              <a:latin typeface="ＭＳ Ｐゴシック" panose="020B0600070205080204" pitchFamily="50" charset="-128"/>
              <a:ea typeface="ＭＳ Ｐゴシック" panose="020B0600070205080204" pitchFamily="50" charset="-128"/>
            </a:endParaRPr>
          </a:p>
        </p:txBody>
      </p:sp>
    </p:spTree>
    <p:extLst>
      <p:ext uri="{BB962C8B-B14F-4D97-AF65-F5344CB8AC3E}">
        <p14:creationId xmlns:p14="http://schemas.microsoft.com/office/powerpoint/2010/main" val="3911536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2"/>
          <p:cNvSpPr txBox="1">
            <a:spLocks noChangeArrowheads="1"/>
          </p:cNvSpPr>
          <p:nvPr/>
        </p:nvSpPr>
        <p:spPr bwMode="auto">
          <a:xfrm>
            <a:off x="1143000" y="13"/>
            <a:ext cx="9906000" cy="408111"/>
          </a:xfrm>
          <a:prstGeom prst="rect">
            <a:avLst/>
          </a:prstGeom>
          <a:gradFill rotWithShape="1">
            <a:gsLst>
              <a:gs pos="0">
                <a:srgbClr val="000066"/>
              </a:gs>
              <a:gs pos="50000">
                <a:srgbClr val="0000FF"/>
              </a:gs>
              <a:gs pos="100000">
                <a:srgbClr val="000066"/>
              </a:gs>
            </a:gsLst>
            <a:lin ang="5400000" scaled="1"/>
          </a:gradFill>
          <a:ln w="9525">
            <a:noFill/>
            <a:miter lim="800000"/>
            <a:headEnd/>
            <a:tailEnd/>
          </a:ln>
        </p:spPr>
        <p:txBody>
          <a:bodyPr vert="horz" wrap="square" lIns="91428" tIns="45714" rIns="91428" bIns="45714" numCol="1" anchor="ctr"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rPr>
              <a:t>８</a:t>
            </a:r>
            <a:r>
              <a:rPr kumimoji="1" lang="ja-JP" altLang="en-US" sz="2000" b="1" i="0" u="none" strike="noStrike" kern="1200" cap="none" spc="0" normalizeH="0" baseline="0" noProof="0" dirty="0" smtClean="0">
                <a:ln>
                  <a:noFill/>
                </a:ln>
                <a:solidFill>
                  <a:prstClr val="white"/>
                </a:solidFill>
                <a:effectLst/>
                <a:uLnTx/>
                <a:uFillTx/>
                <a:latin typeface="ＭＳ ゴシック" pitchFamily="49" charset="-128"/>
                <a:ea typeface="ＭＳ ゴシック" pitchFamily="49" charset="-128"/>
                <a:cs typeface="+mn-cs"/>
              </a:rPr>
              <a:t>．</a:t>
            </a:r>
            <a:r>
              <a:rPr kumimoji="1" lang="ja-JP" altLang="en-US" sz="20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rPr>
              <a:t>天王寺公園　①動物園</a:t>
            </a:r>
            <a:endParaRPr kumimoji="1" lang="en-US" altLang="ja-JP" sz="20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endParaRPr>
          </a:p>
        </p:txBody>
      </p:sp>
      <p:sp>
        <p:nvSpPr>
          <p:cNvPr id="46" name="正方形/長方形 45"/>
          <p:cNvSpPr/>
          <p:nvPr/>
        </p:nvSpPr>
        <p:spPr>
          <a:xfrm>
            <a:off x="755887" y="512618"/>
            <a:ext cx="4632550" cy="6244608"/>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82800" marR="0" lvl="0" indent="-82800" algn="l" defTabSz="914400" rtl="0" eaLnBrk="1" fontAlgn="auto" latinLnBrk="0" hangingPunct="1">
              <a:lnSpc>
                <a:spcPct val="100000"/>
              </a:lnSpc>
              <a:spcBef>
                <a:spcPts val="0"/>
              </a:spcBef>
              <a:spcAft>
                <a:spcPts val="0"/>
              </a:spcAft>
              <a:buClrTx/>
              <a:buSzTx/>
              <a:buFontTx/>
              <a:buNone/>
              <a:tabLst/>
              <a:defRPr/>
            </a:pPr>
            <a:endParaRPr kumimoji="1" lang="en-US" altLang="ja-JP"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82800" marR="0" lvl="0" indent="-82800" algn="l" defTabSz="914400" rtl="0" eaLnBrk="1" fontAlgn="auto" latinLnBrk="0" hangingPunct="1">
              <a:lnSpc>
                <a:spcPct val="100000"/>
              </a:lnSpc>
              <a:spcBef>
                <a:spcPts val="0"/>
              </a:spcBef>
              <a:spcAft>
                <a:spcPts val="0"/>
              </a:spcAft>
              <a:buClrTx/>
              <a:buSzTx/>
              <a:buFontTx/>
              <a:buNone/>
              <a:tabLst/>
              <a:defRPr/>
            </a:pPr>
            <a:endParaRPr kumimoji="1" lang="ja-JP" altLang="en-US" sz="1400" b="0" i="0" u="none" strike="noStrike" kern="1200" cap="none" spc="0" normalizeH="0" baseline="0" noProof="0" dirty="0">
              <a:ln>
                <a:noFill/>
              </a:ln>
              <a:solidFill>
                <a:srgbClr val="FF0000"/>
              </a:solidFill>
              <a:effectLst/>
              <a:uLnTx/>
              <a:uFillTx/>
              <a:latin typeface="ＭＳ Ｐ明朝" pitchFamily="18" charset="-128"/>
              <a:ea typeface="ＭＳ Ｐ明朝" pitchFamily="18" charset="-128"/>
              <a:cs typeface="+mn-cs"/>
            </a:endParaRPr>
          </a:p>
          <a:p>
            <a:pPr marL="72000" marR="0" lvl="0" indent="-14400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51" name="正方形/長方形 50"/>
          <p:cNvSpPr/>
          <p:nvPr/>
        </p:nvSpPr>
        <p:spPr>
          <a:xfrm>
            <a:off x="755887" y="516402"/>
            <a:ext cx="1755000" cy="288032"/>
          </a:xfrm>
          <a:prstGeom prst="rect">
            <a:avLst/>
          </a:prstGeom>
          <a:solidFill>
            <a:schemeClr val="tx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smtClean="0">
                <a:ln>
                  <a:noFill/>
                </a:ln>
                <a:solidFill>
                  <a:prstClr val="white"/>
                </a:solidFill>
                <a:effectLst/>
                <a:uLnTx/>
                <a:uFillTx/>
                <a:latin typeface="Calibri" panose="020F0502020204030204"/>
                <a:ea typeface="ＭＳ Ｐゴシック" panose="020B0600070205080204" pitchFamily="50" charset="-128"/>
                <a:cs typeface="+mn-cs"/>
              </a:rPr>
              <a:t>これまでの</a:t>
            </a:r>
            <a:r>
              <a:rPr kumimoji="1" lang="ja-JP" altLang="en-US" sz="1400" b="1" i="0" u="none" strike="noStrike" kern="1200" cap="none" spc="0" normalizeH="0" baseline="0" noProof="0" dirty="0" smtClean="0">
                <a:ln>
                  <a:noFill/>
                </a:ln>
                <a:solidFill>
                  <a:schemeClr val="bg1"/>
                </a:solidFill>
                <a:effectLst/>
                <a:uLnTx/>
                <a:uFillTx/>
                <a:latin typeface="Calibri" panose="020F0502020204030204"/>
                <a:ea typeface="ＭＳ Ｐゴシック" panose="020B0600070205080204" pitchFamily="50" charset="-128"/>
                <a:cs typeface="+mn-cs"/>
              </a:rPr>
              <a:t>取組</a:t>
            </a:r>
            <a:endParaRPr kumimoji="1" lang="ja-JP" altLang="en-US" sz="1400" b="1" i="0" u="none" strike="noStrike" kern="1200" cap="none" spc="0" normalizeH="0" baseline="0" noProof="0" dirty="0">
              <a:ln>
                <a:noFill/>
              </a:ln>
              <a:solidFill>
                <a:schemeClr val="bg1"/>
              </a:solidFill>
              <a:effectLst/>
              <a:uLnTx/>
              <a:uFillTx/>
              <a:latin typeface="Calibri" panose="020F0502020204030204"/>
              <a:ea typeface="ＭＳ Ｐゴシック" panose="020B0600070205080204" pitchFamily="50" charset="-128"/>
              <a:cs typeface="+mn-cs"/>
            </a:endParaRPr>
          </a:p>
        </p:txBody>
      </p:sp>
      <p:sp>
        <p:nvSpPr>
          <p:cNvPr id="16" name="正方形/長方形 15"/>
          <p:cNvSpPr/>
          <p:nvPr/>
        </p:nvSpPr>
        <p:spPr>
          <a:xfrm>
            <a:off x="755887" y="763788"/>
            <a:ext cx="4632550" cy="4926990"/>
          </a:xfrm>
          <a:prstGeom prst="rect">
            <a:avLst/>
          </a:prstGeom>
        </p:spPr>
        <p:txBody>
          <a:bodyPr wrap="square">
            <a:spAutoFit/>
          </a:bodyPr>
          <a:lstStyle/>
          <a:p>
            <a:pPr marL="82800" marR="0" lvl="0" indent="-82800" algn="just" defTabSz="914400" rtl="0" eaLnBrk="1" fontAlgn="auto" latinLnBrk="0" hangingPunct="1">
              <a:lnSpc>
                <a:spcPts val="1250"/>
              </a:lnSpc>
              <a:spcBef>
                <a:spcPts val="0"/>
              </a:spcBef>
              <a:spcAft>
                <a:spcPts val="0"/>
              </a:spcAft>
              <a:buClrTx/>
              <a:buSzTx/>
              <a:buFontTx/>
              <a:buNone/>
              <a:tabLst/>
              <a:defRPr/>
            </a:pPr>
            <a:r>
              <a:rPr kumimoji="1" lang="ja-JP" altLang="en-US" sz="1200" b="0" i="0" u="none" strike="noStrike" kern="1200" cap="none" spc="0" normalizeH="0" baseline="0" noProof="0" dirty="0">
                <a:ln>
                  <a:noFill/>
                </a:ln>
                <a:effectLst/>
                <a:uLnTx/>
                <a:uFillTx/>
                <a:latin typeface="ＭＳ Ｐ明朝" pitchFamily="18" charset="-128"/>
                <a:ea typeface="ＭＳ Ｐ明朝" pitchFamily="18" charset="-128"/>
                <a:cs typeface="+mn-cs"/>
              </a:rPr>
              <a:t>・トイレ、園路の順次改修（</a:t>
            </a:r>
            <a:r>
              <a:rPr kumimoji="1" lang="en-US" altLang="ja-JP" sz="1200" b="0" i="0" u="none" strike="noStrike" kern="1200" cap="none" spc="0" normalizeH="0" baseline="0" noProof="0" dirty="0">
                <a:ln>
                  <a:noFill/>
                </a:ln>
                <a:effectLst/>
                <a:uLnTx/>
                <a:uFillTx/>
                <a:latin typeface="ＭＳ Ｐ明朝" pitchFamily="18" charset="-128"/>
                <a:ea typeface="ＭＳ Ｐ明朝" pitchFamily="18" charset="-128"/>
                <a:cs typeface="+mn-cs"/>
              </a:rPr>
              <a:t>2013</a:t>
            </a:r>
            <a:r>
              <a:rPr kumimoji="1" lang="ja-JP" altLang="en-US" sz="1200" b="0" i="0" u="none" strike="noStrike" kern="1200" cap="none" spc="0" normalizeH="0" baseline="0" noProof="0" dirty="0">
                <a:ln>
                  <a:noFill/>
                </a:ln>
                <a:effectLst/>
                <a:uLnTx/>
                <a:uFillTx/>
                <a:latin typeface="ＭＳ Ｐ明朝" pitchFamily="18" charset="-128"/>
                <a:ea typeface="ＭＳ Ｐ明朝" pitchFamily="18" charset="-128"/>
                <a:cs typeface="+mn-cs"/>
              </a:rPr>
              <a:t>年～</a:t>
            </a:r>
            <a:r>
              <a:rPr kumimoji="1" lang="ja-JP" altLang="en-US" sz="1200" b="0" i="0" u="none" strike="noStrike" kern="1200" cap="none" spc="0" normalizeH="0" baseline="0" noProof="0" dirty="0" smtClean="0">
                <a:ln>
                  <a:noFill/>
                </a:ln>
                <a:effectLst/>
                <a:uLnTx/>
                <a:uFillTx/>
                <a:latin typeface="ＭＳ Ｐ明朝" pitchFamily="18" charset="-128"/>
                <a:ea typeface="ＭＳ Ｐ明朝" pitchFamily="18" charset="-128"/>
                <a:cs typeface="+mn-cs"/>
              </a:rPr>
              <a:t>）。</a:t>
            </a:r>
            <a:endParaRPr kumimoji="1" lang="en-US" altLang="ja-JP" sz="1200" b="0" i="0" u="none" strike="noStrike" kern="1200" cap="none" spc="0" normalizeH="0" baseline="0" noProof="0" dirty="0">
              <a:ln>
                <a:noFill/>
              </a:ln>
              <a:effectLst/>
              <a:uLnTx/>
              <a:uFillTx/>
              <a:latin typeface="ＭＳ Ｐ明朝" pitchFamily="18" charset="-128"/>
              <a:ea typeface="ＭＳ Ｐ明朝" pitchFamily="18" charset="-128"/>
              <a:cs typeface="+mn-cs"/>
            </a:endParaRPr>
          </a:p>
          <a:p>
            <a:pPr marL="82800" marR="0" lvl="0" indent="-82800" algn="just" defTabSz="914400" rtl="0" eaLnBrk="1" fontAlgn="auto" latinLnBrk="0" hangingPunct="1">
              <a:lnSpc>
                <a:spcPts val="1250"/>
              </a:lnSpc>
              <a:spcBef>
                <a:spcPts val="0"/>
              </a:spcBef>
              <a:spcAft>
                <a:spcPts val="0"/>
              </a:spcAft>
              <a:buClrTx/>
              <a:buSzTx/>
              <a:buFontTx/>
              <a:buNone/>
              <a:tabLst/>
              <a:defRPr/>
            </a:pPr>
            <a:r>
              <a:rPr kumimoji="1" lang="ja-JP" altLang="en-US" sz="1200" b="0" i="0" u="none" strike="noStrike" kern="1200" cap="none" spc="0" normalizeH="0" baseline="0" noProof="0" dirty="0">
                <a:ln>
                  <a:noFill/>
                </a:ln>
                <a:effectLst/>
                <a:uLnTx/>
                <a:uFillTx/>
                <a:latin typeface="ＭＳ Ｐ明朝" pitchFamily="18" charset="-128"/>
                <a:ea typeface="ＭＳ Ｐ明朝" pitchFamily="18" charset="-128"/>
                <a:cs typeface="+mn-cs"/>
              </a:rPr>
              <a:t>・園内食堂</a:t>
            </a:r>
            <a:r>
              <a:rPr kumimoji="1" lang="en-US" altLang="ja-JP" sz="1200" b="0" i="0" u="none" strike="noStrike" kern="1200" cap="none" spc="0" normalizeH="0" baseline="0" noProof="0" dirty="0">
                <a:ln>
                  <a:noFill/>
                </a:ln>
                <a:effectLst/>
                <a:uLnTx/>
                <a:uFillTx/>
                <a:latin typeface="ＭＳ Ｐ明朝" pitchFamily="18" charset="-128"/>
                <a:ea typeface="ＭＳ Ｐ明朝" pitchFamily="18" charset="-128"/>
                <a:cs typeface="+mn-cs"/>
              </a:rPr>
              <a:t>2</a:t>
            </a:r>
            <a:r>
              <a:rPr kumimoji="1" lang="ja-JP" altLang="en-US" sz="1200" b="0" i="0" u="none" strike="noStrike" kern="1200" cap="none" spc="0" normalizeH="0" baseline="0" noProof="0" dirty="0">
                <a:ln>
                  <a:noFill/>
                </a:ln>
                <a:effectLst/>
                <a:uLnTx/>
                <a:uFillTx/>
                <a:latin typeface="ＭＳ Ｐ明朝" pitchFamily="18" charset="-128"/>
                <a:ea typeface="ＭＳ Ｐ明朝" pitchFamily="18" charset="-128"/>
                <a:cs typeface="+mn-cs"/>
              </a:rPr>
              <a:t>か所と遊戯コーナーを撤去、飲食について</a:t>
            </a:r>
            <a:r>
              <a:rPr kumimoji="1" lang="ja-JP" altLang="en-US" sz="1200" b="0" i="0" u="none" strike="noStrike" kern="1200" cap="none" spc="0" normalizeH="0" baseline="0" noProof="0" dirty="0" smtClean="0">
                <a:ln>
                  <a:noFill/>
                </a:ln>
                <a:effectLst/>
                <a:uLnTx/>
                <a:uFillTx/>
                <a:latin typeface="ＭＳ Ｐ明朝" pitchFamily="18" charset="-128"/>
                <a:ea typeface="ＭＳ Ｐ明朝" pitchFamily="18" charset="-128"/>
                <a:cs typeface="+mn-cs"/>
              </a:rPr>
              <a:t>は</a:t>
            </a:r>
            <a:endParaRPr kumimoji="1" lang="en-US" altLang="ja-JP" sz="1200" b="0" i="0" u="none" strike="noStrike" kern="1200" cap="none" spc="0" normalizeH="0" baseline="0" noProof="0" dirty="0" smtClean="0">
              <a:ln>
                <a:noFill/>
              </a:ln>
              <a:effectLst/>
              <a:uLnTx/>
              <a:uFillTx/>
              <a:latin typeface="ＭＳ Ｐ明朝" pitchFamily="18" charset="-128"/>
              <a:ea typeface="ＭＳ Ｐ明朝" pitchFamily="18" charset="-128"/>
              <a:cs typeface="+mn-cs"/>
            </a:endParaRPr>
          </a:p>
          <a:p>
            <a:pPr marL="82800" marR="0" lvl="0" indent="-82800" algn="just" defTabSz="914400" rtl="0" eaLnBrk="1" fontAlgn="auto" latinLnBrk="0" hangingPunct="1">
              <a:lnSpc>
                <a:spcPts val="125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effectLst/>
                <a:uLnTx/>
                <a:uFillTx/>
                <a:latin typeface="ＭＳ Ｐ明朝" pitchFamily="18" charset="-128"/>
                <a:ea typeface="ＭＳ Ｐ明朝" pitchFamily="18" charset="-128"/>
                <a:cs typeface="+mn-cs"/>
              </a:rPr>
              <a:t>  新た</a:t>
            </a:r>
            <a:r>
              <a:rPr kumimoji="1" lang="ja-JP" altLang="en-US" sz="1200" b="0" i="0" u="none" strike="noStrike" kern="1200" cap="none" spc="0" normalizeH="0" baseline="0" noProof="0" dirty="0">
                <a:ln>
                  <a:noFill/>
                </a:ln>
                <a:effectLst/>
                <a:uLnTx/>
                <a:uFillTx/>
                <a:latin typeface="ＭＳ Ｐ明朝" pitchFamily="18" charset="-128"/>
                <a:ea typeface="ＭＳ Ｐ明朝" pitchFamily="18" charset="-128"/>
                <a:cs typeface="+mn-cs"/>
              </a:rPr>
              <a:t>にケータリングカーを導入。</a:t>
            </a:r>
            <a:endParaRPr kumimoji="1" lang="en-US" altLang="ja-JP" sz="1200" b="0" i="0" u="none" strike="noStrike" kern="1200" cap="none" spc="0" normalizeH="0" baseline="0" noProof="0" dirty="0">
              <a:ln>
                <a:noFill/>
              </a:ln>
              <a:effectLst/>
              <a:uLnTx/>
              <a:uFillTx/>
              <a:latin typeface="ＭＳ Ｐ明朝" pitchFamily="18" charset="-128"/>
              <a:ea typeface="ＭＳ Ｐ明朝" pitchFamily="18" charset="-128"/>
              <a:cs typeface="+mn-cs"/>
            </a:endParaRPr>
          </a:p>
          <a:p>
            <a:pPr marL="82800" marR="0" lvl="0" indent="-82800" algn="just" defTabSz="914400" rtl="0" eaLnBrk="1" fontAlgn="auto" latinLnBrk="0" hangingPunct="1">
              <a:lnSpc>
                <a:spcPts val="1250"/>
              </a:lnSpc>
              <a:spcBef>
                <a:spcPts val="0"/>
              </a:spcBef>
              <a:spcAft>
                <a:spcPts val="0"/>
              </a:spcAft>
              <a:buClrTx/>
              <a:buSzTx/>
              <a:buFontTx/>
              <a:buNone/>
              <a:tabLst/>
              <a:defRPr/>
            </a:pPr>
            <a:r>
              <a:rPr kumimoji="1" lang="ja-JP" altLang="en-US" sz="1200" b="0" i="0" u="none" strike="noStrike" kern="1200" cap="none" spc="0" normalizeH="0" baseline="0" noProof="0" dirty="0">
                <a:ln>
                  <a:noFill/>
                </a:ln>
                <a:effectLst/>
                <a:uLnTx/>
                <a:uFillTx/>
                <a:latin typeface="ＭＳ Ｐ明朝" pitchFamily="18" charset="-128"/>
                <a:ea typeface="ＭＳ Ｐ明朝" pitchFamily="18" charset="-128"/>
                <a:cs typeface="+mn-cs"/>
              </a:rPr>
              <a:t>・テーマパークでの職員研修を実施。</a:t>
            </a:r>
            <a:endParaRPr kumimoji="1" lang="en-US" altLang="ja-JP" sz="1200" b="0" i="0" u="none" strike="noStrike" kern="1200" cap="none" spc="0" normalizeH="0" baseline="0" noProof="0" dirty="0">
              <a:ln>
                <a:noFill/>
              </a:ln>
              <a:effectLst/>
              <a:uLnTx/>
              <a:uFillTx/>
              <a:latin typeface="ＭＳ Ｐ明朝" pitchFamily="18" charset="-128"/>
              <a:ea typeface="ＭＳ Ｐ明朝" pitchFamily="18" charset="-128"/>
              <a:cs typeface="+mn-cs"/>
            </a:endParaRPr>
          </a:p>
          <a:p>
            <a:pPr marL="82800" marR="0" lvl="0" indent="-82800" algn="just" defTabSz="914400" rtl="0" eaLnBrk="1" fontAlgn="auto" latinLnBrk="0" hangingPunct="1">
              <a:lnSpc>
                <a:spcPts val="1250"/>
              </a:lnSpc>
              <a:spcBef>
                <a:spcPts val="0"/>
              </a:spcBef>
              <a:spcAft>
                <a:spcPts val="0"/>
              </a:spcAft>
              <a:buClrTx/>
              <a:buSzTx/>
              <a:buFontTx/>
              <a:buNone/>
              <a:tabLst/>
              <a:defRPr/>
            </a:pPr>
            <a:r>
              <a:rPr kumimoji="1" lang="ja-JP" altLang="en-US" sz="1200" b="0" i="0" u="none" strike="noStrike" kern="1200" cap="none" spc="0" normalizeH="0" baseline="0" noProof="0" dirty="0">
                <a:ln>
                  <a:noFill/>
                </a:ln>
                <a:effectLst/>
                <a:uLnTx/>
                <a:uFillTx/>
                <a:latin typeface="ＭＳ Ｐ明朝" pitchFamily="18" charset="-128"/>
                <a:ea typeface="ＭＳ Ｐ明朝" pitchFamily="18" charset="-128"/>
                <a:cs typeface="+mn-cs"/>
              </a:rPr>
              <a:t>・イベント広場の整備（</a:t>
            </a:r>
            <a:r>
              <a:rPr kumimoji="1" lang="en-US" altLang="ja-JP" sz="1200" b="0" i="0" u="none" strike="noStrike" kern="1200" cap="none" spc="0" normalizeH="0" baseline="0" noProof="0" dirty="0">
                <a:ln>
                  <a:noFill/>
                </a:ln>
                <a:effectLst/>
                <a:uLnTx/>
                <a:uFillTx/>
                <a:latin typeface="ＭＳ Ｐ明朝" pitchFamily="18" charset="-128"/>
                <a:ea typeface="ＭＳ Ｐ明朝" pitchFamily="18" charset="-128"/>
                <a:cs typeface="+mn-cs"/>
              </a:rPr>
              <a:t>2015</a:t>
            </a:r>
            <a:r>
              <a:rPr kumimoji="1" lang="ja-JP" altLang="en-US" sz="1200" b="0" i="0" u="none" strike="noStrike" kern="1200" cap="none" spc="0" normalizeH="0" baseline="0" noProof="0" dirty="0" smtClean="0">
                <a:ln>
                  <a:noFill/>
                </a:ln>
                <a:effectLst/>
                <a:uLnTx/>
                <a:uFillTx/>
                <a:latin typeface="ＭＳ Ｐ明朝" pitchFamily="18" charset="-128"/>
                <a:ea typeface="ＭＳ Ｐ明朝" pitchFamily="18" charset="-128"/>
                <a:cs typeface="+mn-cs"/>
              </a:rPr>
              <a:t>年</a:t>
            </a:r>
            <a:r>
              <a:rPr kumimoji="1" lang="en-US" altLang="ja-JP" sz="1200" b="0" i="0" u="none" strike="noStrike" kern="1200" cap="none" spc="0" normalizeH="0" baseline="0" noProof="0" dirty="0" smtClean="0">
                <a:ln>
                  <a:noFill/>
                </a:ln>
                <a:effectLst/>
                <a:uLnTx/>
                <a:uFillTx/>
                <a:latin typeface="ＭＳ Ｐ明朝" pitchFamily="18" charset="-128"/>
                <a:ea typeface="ＭＳ Ｐ明朝" pitchFamily="18" charset="-128"/>
                <a:cs typeface="+mn-cs"/>
              </a:rPr>
              <a:t>10</a:t>
            </a:r>
            <a:r>
              <a:rPr kumimoji="1" lang="ja-JP" altLang="en-US" sz="1200" b="0" i="0" u="none" strike="noStrike" kern="1200" cap="none" spc="0" normalizeH="0" baseline="0" noProof="0" dirty="0" smtClean="0">
                <a:ln>
                  <a:noFill/>
                </a:ln>
                <a:effectLst/>
                <a:uLnTx/>
                <a:uFillTx/>
                <a:latin typeface="ＭＳ Ｐ明朝" pitchFamily="18" charset="-128"/>
                <a:ea typeface="ＭＳ Ｐ明朝" pitchFamily="18" charset="-128"/>
                <a:cs typeface="+mn-cs"/>
              </a:rPr>
              <a:t>月</a:t>
            </a:r>
            <a:r>
              <a:rPr kumimoji="1" lang="ja-JP" altLang="en-US" sz="1200" b="0" i="0" u="none" strike="noStrike" kern="1200" cap="none" spc="0" normalizeH="0" baseline="0" noProof="0" dirty="0">
                <a:ln>
                  <a:noFill/>
                </a:ln>
                <a:effectLst/>
                <a:uLnTx/>
                <a:uFillTx/>
                <a:latin typeface="ＭＳ Ｐ明朝" pitchFamily="18" charset="-128"/>
                <a:ea typeface="ＭＳ Ｐ明朝" pitchFamily="18" charset="-128"/>
                <a:cs typeface="+mn-cs"/>
              </a:rPr>
              <a:t>）</a:t>
            </a:r>
            <a:endParaRPr kumimoji="1" lang="en-US" altLang="ja-JP" sz="1200" b="0" i="0" u="none" strike="noStrike" kern="1200" cap="none" spc="0" normalizeH="0" baseline="0" noProof="0" dirty="0">
              <a:ln>
                <a:noFill/>
              </a:ln>
              <a:effectLst/>
              <a:uLnTx/>
              <a:uFillTx/>
              <a:latin typeface="ＭＳ Ｐ明朝" pitchFamily="18" charset="-128"/>
              <a:ea typeface="ＭＳ Ｐ明朝" pitchFamily="18" charset="-128"/>
              <a:cs typeface="+mn-cs"/>
            </a:endParaRPr>
          </a:p>
          <a:p>
            <a:pPr marL="82800" marR="0" lvl="0" indent="-82800" algn="just" defTabSz="914400" rtl="0" eaLnBrk="1" fontAlgn="auto" latinLnBrk="0" hangingPunct="1">
              <a:lnSpc>
                <a:spcPts val="1250"/>
              </a:lnSpc>
              <a:spcBef>
                <a:spcPts val="0"/>
              </a:spcBef>
              <a:spcAft>
                <a:spcPts val="0"/>
              </a:spcAft>
              <a:buClrTx/>
              <a:buSzTx/>
              <a:buFontTx/>
              <a:buNone/>
              <a:tabLst/>
              <a:defRPr/>
            </a:pPr>
            <a:r>
              <a:rPr kumimoji="1" lang="ja-JP" altLang="en-US" sz="1200" b="0" i="0" u="none" strike="noStrike" kern="1200" cap="none" spc="0" normalizeH="0" baseline="0" noProof="0" dirty="0">
                <a:ln>
                  <a:noFill/>
                </a:ln>
                <a:effectLst/>
                <a:uLnTx/>
                <a:uFillTx/>
                <a:latin typeface="ＭＳ Ｐ明朝" pitchFamily="18" charset="-128"/>
                <a:ea typeface="ＭＳ Ｐ明朝" pitchFamily="18" charset="-128"/>
                <a:cs typeface="+mn-cs"/>
              </a:rPr>
              <a:t>・ナイト</a:t>
            </a:r>
            <a:r>
              <a:rPr kumimoji="1" lang="en-US" altLang="ja-JP" sz="1200" b="0" i="0" u="none" strike="noStrike" kern="1200" cap="none" spc="0" normalizeH="0" baseline="0" noProof="0" dirty="0">
                <a:ln>
                  <a:noFill/>
                </a:ln>
                <a:effectLst/>
                <a:uLnTx/>
                <a:uFillTx/>
                <a:latin typeface="ＭＳ Ｐ明朝" pitchFamily="18" charset="-128"/>
                <a:ea typeface="ＭＳ Ｐ明朝" pitchFamily="18" charset="-128"/>
                <a:cs typeface="+mn-cs"/>
              </a:rPr>
              <a:t>ZOO</a:t>
            </a:r>
            <a:r>
              <a:rPr kumimoji="1" lang="ja-JP" altLang="en-US" sz="1200" b="0" i="0" u="none" strike="noStrike" kern="1200" cap="none" spc="0" normalizeH="0" baseline="0" noProof="0" dirty="0" smtClean="0">
                <a:ln>
                  <a:noFill/>
                </a:ln>
                <a:effectLst/>
                <a:uLnTx/>
                <a:uFillTx/>
                <a:latin typeface="ＭＳ Ｐ明朝" pitchFamily="18" charset="-128"/>
                <a:ea typeface="ＭＳ Ｐ明朝" pitchFamily="18" charset="-128"/>
                <a:cs typeface="+mn-cs"/>
              </a:rPr>
              <a:t>開催。（</a:t>
            </a:r>
            <a:r>
              <a:rPr kumimoji="1" lang="en-US" altLang="ja-JP" sz="1200" b="0" i="0" u="none" strike="noStrike" kern="1200" cap="none" spc="0" normalizeH="0" baseline="0" noProof="0" dirty="0">
                <a:ln>
                  <a:noFill/>
                </a:ln>
                <a:effectLst/>
                <a:uLnTx/>
                <a:uFillTx/>
                <a:latin typeface="ＭＳ Ｐ明朝" pitchFamily="18" charset="-128"/>
                <a:ea typeface="ＭＳ Ｐ明朝" pitchFamily="18" charset="-128"/>
                <a:cs typeface="+mn-cs"/>
              </a:rPr>
              <a:t>2015</a:t>
            </a:r>
            <a:r>
              <a:rPr kumimoji="1" lang="ja-JP" altLang="en-US" sz="1200" b="0" i="0" u="none" strike="noStrike" kern="1200" cap="none" spc="0" normalizeH="0" baseline="0" noProof="0" dirty="0">
                <a:ln>
                  <a:noFill/>
                </a:ln>
                <a:effectLst/>
                <a:uLnTx/>
                <a:uFillTx/>
                <a:latin typeface="ＭＳ Ｐ明朝" pitchFamily="18" charset="-128"/>
                <a:ea typeface="ＭＳ Ｐ明朝" pitchFamily="18" charset="-128"/>
                <a:cs typeface="+mn-cs"/>
              </a:rPr>
              <a:t>年～）</a:t>
            </a:r>
          </a:p>
          <a:p>
            <a:pPr marL="82800" marR="0" lvl="0" indent="-82800" algn="just" defTabSz="914400" rtl="0" eaLnBrk="1" fontAlgn="auto" latinLnBrk="0" hangingPunct="1">
              <a:lnSpc>
                <a:spcPts val="1250"/>
              </a:lnSpc>
              <a:spcBef>
                <a:spcPts val="0"/>
              </a:spcBef>
              <a:spcAft>
                <a:spcPts val="0"/>
              </a:spcAft>
              <a:buClrTx/>
              <a:buSzTx/>
              <a:buFontTx/>
              <a:buNone/>
              <a:tabLst/>
              <a:defRPr/>
            </a:pPr>
            <a:r>
              <a:rPr kumimoji="1" lang="ja-JP" altLang="en-US" sz="1200" b="0" i="0" u="none" strike="noStrike" kern="1200" cap="none" spc="0" normalizeH="0" baseline="0" noProof="0" dirty="0">
                <a:ln>
                  <a:noFill/>
                </a:ln>
                <a:effectLst/>
                <a:uLnTx/>
                <a:uFillTx/>
                <a:latin typeface="ＭＳ Ｐ明朝" pitchFamily="18" charset="-128"/>
                <a:ea typeface="ＭＳ Ｐ明朝" pitchFamily="18" charset="-128"/>
                <a:cs typeface="+mn-cs"/>
              </a:rPr>
              <a:t>・園内のトータルデザインによるサイン</a:t>
            </a:r>
            <a:r>
              <a:rPr kumimoji="1" lang="ja-JP" altLang="en-US" sz="1200" b="0" i="0" u="none" strike="noStrike" kern="1200" cap="none" spc="0" normalizeH="0" baseline="0" noProof="0" dirty="0" smtClean="0">
                <a:ln>
                  <a:noFill/>
                </a:ln>
                <a:effectLst/>
                <a:uLnTx/>
                <a:uFillTx/>
                <a:latin typeface="ＭＳ Ｐ明朝" pitchFamily="18" charset="-128"/>
                <a:ea typeface="ＭＳ Ｐ明朝" pitchFamily="18" charset="-128"/>
                <a:cs typeface="+mn-cs"/>
              </a:rPr>
              <a:t>整備。（</a:t>
            </a:r>
            <a:r>
              <a:rPr kumimoji="1" lang="en-US" altLang="ja-JP" sz="1200" b="0" i="0" u="none" strike="noStrike" kern="1200" cap="none" spc="0" normalizeH="0" baseline="0" noProof="0" dirty="0">
                <a:ln>
                  <a:noFill/>
                </a:ln>
                <a:effectLst/>
                <a:uLnTx/>
                <a:uFillTx/>
                <a:latin typeface="ＭＳ Ｐ明朝" pitchFamily="18" charset="-128"/>
                <a:ea typeface="ＭＳ Ｐ明朝" pitchFamily="18" charset="-128"/>
                <a:cs typeface="+mn-cs"/>
              </a:rPr>
              <a:t>2015</a:t>
            </a:r>
            <a:r>
              <a:rPr kumimoji="1" lang="ja-JP" altLang="en-US" sz="1200" b="0" i="0" u="none" strike="noStrike" kern="1200" cap="none" spc="0" normalizeH="0" baseline="0" noProof="0" dirty="0">
                <a:ln>
                  <a:noFill/>
                </a:ln>
                <a:effectLst/>
                <a:uLnTx/>
                <a:uFillTx/>
                <a:latin typeface="ＭＳ Ｐ明朝" pitchFamily="18" charset="-128"/>
                <a:ea typeface="ＭＳ Ｐ明朝" pitchFamily="18" charset="-128"/>
                <a:cs typeface="+mn-cs"/>
              </a:rPr>
              <a:t>年度）。</a:t>
            </a:r>
            <a:endParaRPr kumimoji="1" lang="en-US" altLang="ja-JP" sz="1200" b="0" i="0" u="none" strike="noStrike" kern="1200" cap="none" spc="0" normalizeH="0" baseline="0" noProof="0" dirty="0">
              <a:ln>
                <a:noFill/>
              </a:ln>
              <a:effectLst/>
              <a:uLnTx/>
              <a:uFillTx/>
              <a:latin typeface="ＭＳ Ｐ明朝" pitchFamily="18" charset="-128"/>
              <a:ea typeface="ＭＳ Ｐ明朝" pitchFamily="18" charset="-128"/>
              <a:cs typeface="+mn-cs"/>
            </a:endParaRPr>
          </a:p>
          <a:p>
            <a:pPr marL="82800" marR="0" lvl="0" indent="-82800" algn="just" defTabSz="914400" rtl="0" eaLnBrk="1" fontAlgn="auto" latinLnBrk="0" hangingPunct="1">
              <a:lnSpc>
                <a:spcPts val="1250"/>
              </a:lnSpc>
              <a:spcBef>
                <a:spcPts val="0"/>
              </a:spcBef>
              <a:spcAft>
                <a:spcPts val="0"/>
              </a:spcAft>
              <a:buClrTx/>
              <a:buSzTx/>
              <a:buFontTx/>
              <a:buNone/>
              <a:tabLst/>
              <a:defRPr/>
            </a:pPr>
            <a:r>
              <a:rPr kumimoji="1" lang="ja-JP" altLang="en-US" sz="1200" b="0" i="0" u="none" strike="noStrike" kern="1200" cap="none" spc="0" normalizeH="0" baseline="0" noProof="0" dirty="0">
                <a:ln>
                  <a:noFill/>
                </a:ln>
                <a:effectLst/>
                <a:uLnTx/>
                <a:uFillTx/>
                <a:latin typeface="ＭＳ Ｐ明朝" pitchFamily="18" charset="-128"/>
                <a:ea typeface="ＭＳ Ｐ明朝" pitchFamily="18" charset="-128"/>
                <a:cs typeface="+mn-cs"/>
              </a:rPr>
              <a:t>・ツル舎の建替え（</a:t>
            </a:r>
            <a:r>
              <a:rPr kumimoji="1" lang="en-US" altLang="ja-JP" sz="1200" b="0" i="0" u="none" strike="noStrike" kern="1200" cap="none" spc="0" normalizeH="0" baseline="0" noProof="0" dirty="0">
                <a:ln>
                  <a:noFill/>
                </a:ln>
                <a:effectLst/>
                <a:uLnTx/>
                <a:uFillTx/>
                <a:latin typeface="ＭＳ Ｐ明朝" pitchFamily="18" charset="-128"/>
                <a:ea typeface="ＭＳ Ｐ明朝" pitchFamily="18" charset="-128"/>
                <a:cs typeface="+mn-cs"/>
              </a:rPr>
              <a:t>2016</a:t>
            </a:r>
            <a:r>
              <a:rPr kumimoji="1" lang="ja-JP" altLang="en-US" sz="1200" b="0" i="0" u="none" strike="noStrike" kern="1200" cap="none" spc="0" normalizeH="0" baseline="0" noProof="0" dirty="0">
                <a:ln>
                  <a:noFill/>
                </a:ln>
                <a:effectLst/>
                <a:uLnTx/>
                <a:uFillTx/>
                <a:latin typeface="ＭＳ Ｐ明朝" pitchFamily="18" charset="-128"/>
                <a:ea typeface="ＭＳ Ｐ明朝" pitchFamily="18" charset="-128"/>
                <a:cs typeface="+mn-cs"/>
              </a:rPr>
              <a:t>年）、動物園連絡ゲートの</a:t>
            </a:r>
            <a:r>
              <a:rPr kumimoji="1" lang="ja-JP" altLang="en-US" sz="1200" b="0" i="0" u="none" strike="noStrike" kern="1200" cap="none" spc="0" normalizeH="0" baseline="0" noProof="0" dirty="0" smtClean="0">
                <a:ln>
                  <a:noFill/>
                </a:ln>
                <a:effectLst/>
                <a:uLnTx/>
                <a:uFillTx/>
                <a:latin typeface="ＭＳ Ｐ明朝" pitchFamily="18" charset="-128"/>
                <a:ea typeface="ＭＳ Ｐ明朝" pitchFamily="18" charset="-128"/>
                <a:cs typeface="+mn-cs"/>
              </a:rPr>
              <a:t>整備。（</a:t>
            </a:r>
            <a:r>
              <a:rPr kumimoji="1" lang="en-US" altLang="ja-JP" sz="1200" b="0" i="0" u="none" strike="noStrike" kern="1200" cap="none" spc="0" normalizeH="0" baseline="0" noProof="0" dirty="0">
                <a:ln>
                  <a:noFill/>
                </a:ln>
                <a:effectLst/>
                <a:uLnTx/>
                <a:uFillTx/>
                <a:latin typeface="ＭＳ Ｐ明朝" pitchFamily="18" charset="-128"/>
                <a:ea typeface="ＭＳ Ｐ明朝" pitchFamily="18" charset="-128"/>
                <a:cs typeface="+mn-cs"/>
              </a:rPr>
              <a:t>2015</a:t>
            </a:r>
            <a:r>
              <a:rPr kumimoji="1" lang="ja-JP" altLang="en-US" sz="1200" b="0" i="0" u="none" strike="noStrike" kern="1200" cap="none" spc="0" normalizeH="0" baseline="0" noProof="0" dirty="0" smtClean="0">
                <a:ln>
                  <a:noFill/>
                </a:ln>
                <a:effectLst/>
                <a:uLnTx/>
                <a:uFillTx/>
                <a:latin typeface="ＭＳ Ｐ明朝" pitchFamily="18" charset="-128"/>
                <a:ea typeface="ＭＳ Ｐ明朝" pitchFamily="18" charset="-128"/>
                <a:cs typeface="+mn-cs"/>
              </a:rPr>
              <a:t>年）</a:t>
            </a:r>
            <a:endParaRPr kumimoji="1" lang="en-US" altLang="ja-JP" sz="1200" b="0" i="0" u="none" strike="noStrike" kern="1200" cap="none" spc="0" normalizeH="0" baseline="0" noProof="0" dirty="0" smtClean="0">
              <a:ln>
                <a:noFill/>
              </a:ln>
              <a:effectLst/>
              <a:uLnTx/>
              <a:uFillTx/>
              <a:latin typeface="ＭＳ Ｐ明朝" pitchFamily="18" charset="-128"/>
              <a:ea typeface="ＭＳ Ｐ明朝" pitchFamily="18" charset="-128"/>
              <a:cs typeface="+mn-cs"/>
            </a:endParaRPr>
          </a:p>
          <a:p>
            <a:pPr marL="82800" marR="0" lvl="0" indent="-82800" algn="just" defTabSz="914400" rtl="0" eaLnBrk="1" fontAlgn="auto" latinLnBrk="0" hangingPunct="1">
              <a:lnSpc>
                <a:spcPts val="1250"/>
              </a:lnSpc>
              <a:spcBef>
                <a:spcPts val="0"/>
              </a:spcBef>
              <a:spcAft>
                <a:spcPts val="0"/>
              </a:spcAft>
              <a:buClrTx/>
              <a:buSzTx/>
              <a:buFontTx/>
              <a:buNone/>
              <a:tabLst/>
              <a:defRPr/>
            </a:pPr>
            <a:endParaRPr kumimoji="1" lang="en-US" altLang="ja-JP" sz="1200" b="0" i="0" u="none" strike="noStrike" kern="1200" cap="none" spc="0" normalizeH="0" baseline="0" noProof="0" dirty="0" smtClean="0">
              <a:ln>
                <a:noFill/>
              </a:ln>
              <a:effectLst/>
              <a:uLnTx/>
              <a:uFillTx/>
              <a:latin typeface="ＭＳ Ｐ明朝" pitchFamily="18" charset="-128"/>
              <a:ea typeface="ＭＳ Ｐ明朝" pitchFamily="18" charset="-128"/>
              <a:cs typeface="+mn-cs"/>
            </a:endParaRPr>
          </a:p>
          <a:p>
            <a:pPr marL="82800" marR="0" lvl="0" indent="-82800" algn="just" defTabSz="914400" rtl="0" eaLnBrk="1" fontAlgn="auto" latinLnBrk="0" hangingPunct="1">
              <a:lnSpc>
                <a:spcPts val="1250"/>
              </a:lnSpc>
              <a:spcBef>
                <a:spcPts val="0"/>
              </a:spcBef>
              <a:spcAft>
                <a:spcPts val="0"/>
              </a:spcAft>
              <a:buClrTx/>
              <a:buSzTx/>
              <a:buFontTx/>
              <a:buNone/>
              <a:tabLst/>
              <a:defRPr/>
            </a:pPr>
            <a:r>
              <a:rPr kumimoji="1" lang="en-US" altLang="ja-JP" sz="1200" b="0" i="0" u="none" strike="noStrike" kern="1200" cap="none" spc="0" normalizeH="0" baseline="0" noProof="0" dirty="0">
                <a:ln>
                  <a:noFill/>
                </a:ln>
                <a:effectLst/>
                <a:uLnTx/>
                <a:uFillTx/>
                <a:latin typeface="ＭＳ Ｐ明朝" pitchFamily="18" charset="-128"/>
                <a:ea typeface="ＭＳ Ｐ明朝" pitchFamily="18" charset="-128"/>
                <a:cs typeface="+mn-cs"/>
              </a:rPr>
              <a:t>【</a:t>
            </a:r>
            <a:r>
              <a:rPr kumimoji="1" lang="ja-JP" altLang="en-US" sz="1200" b="0" i="0" u="none" strike="noStrike" kern="1200" cap="none" spc="0" normalizeH="0" baseline="0" noProof="0" dirty="0" smtClean="0">
                <a:ln>
                  <a:noFill/>
                </a:ln>
                <a:effectLst/>
                <a:uLnTx/>
                <a:uFillTx/>
                <a:latin typeface="ＭＳ Ｐ明朝" pitchFamily="18" charset="-128"/>
                <a:ea typeface="ＭＳ Ｐ明朝" pitchFamily="18" charset="-128"/>
                <a:cs typeface="+mn-cs"/>
              </a:rPr>
              <a:t>「</a:t>
            </a:r>
            <a:r>
              <a:rPr kumimoji="1" lang="ja-JP" altLang="en-US" sz="1200" b="0" i="0" u="none" strike="noStrike" kern="1200" cap="none" spc="0" normalizeH="0" baseline="0" noProof="0" dirty="0">
                <a:ln>
                  <a:noFill/>
                </a:ln>
                <a:effectLst/>
                <a:uLnTx/>
                <a:uFillTx/>
                <a:latin typeface="ＭＳ Ｐ明朝" pitchFamily="18" charset="-128"/>
                <a:ea typeface="ＭＳ Ｐ明朝" pitchFamily="18" charset="-128"/>
                <a:cs typeface="+mn-cs"/>
              </a:rPr>
              <a:t>天王寺動物園１０１計画」の策定（</a:t>
            </a:r>
            <a:r>
              <a:rPr kumimoji="1" lang="en-US" altLang="ja-JP" sz="1200" b="0" i="0" u="none" strike="noStrike" kern="1200" cap="none" spc="0" normalizeH="0" baseline="0" noProof="0" dirty="0">
                <a:ln>
                  <a:noFill/>
                </a:ln>
                <a:effectLst/>
                <a:uLnTx/>
                <a:uFillTx/>
                <a:latin typeface="ＭＳ Ｐ明朝" pitchFamily="18" charset="-128"/>
                <a:ea typeface="ＭＳ Ｐ明朝" pitchFamily="18" charset="-128"/>
                <a:cs typeface="+mn-cs"/>
              </a:rPr>
              <a:t>2016</a:t>
            </a:r>
            <a:r>
              <a:rPr kumimoji="1" lang="ja-JP" altLang="en-US" sz="1200" b="0" i="0" u="none" strike="noStrike" kern="1200" cap="none" spc="0" normalizeH="0" baseline="0" noProof="0" dirty="0">
                <a:ln>
                  <a:noFill/>
                </a:ln>
                <a:effectLst/>
                <a:uLnTx/>
                <a:uFillTx/>
                <a:latin typeface="ＭＳ Ｐ明朝" pitchFamily="18" charset="-128"/>
                <a:ea typeface="ＭＳ Ｐ明朝" pitchFamily="18" charset="-128"/>
                <a:cs typeface="+mn-cs"/>
              </a:rPr>
              <a:t>年</a:t>
            </a:r>
            <a:r>
              <a:rPr kumimoji="1" lang="en-US" altLang="ja-JP" sz="1200" b="0" i="0" u="none" strike="noStrike" kern="1200" cap="none" spc="0" normalizeH="0" baseline="0" noProof="0" dirty="0">
                <a:ln>
                  <a:noFill/>
                </a:ln>
                <a:effectLst/>
                <a:uLnTx/>
                <a:uFillTx/>
                <a:latin typeface="ＭＳ Ｐ明朝" pitchFamily="18" charset="-128"/>
                <a:ea typeface="ＭＳ Ｐ明朝" pitchFamily="18" charset="-128"/>
                <a:cs typeface="+mn-cs"/>
              </a:rPr>
              <a:t>10</a:t>
            </a:r>
            <a:r>
              <a:rPr kumimoji="1" lang="ja-JP" altLang="en-US" sz="1200" b="0" i="0" u="none" strike="noStrike" kern="1200" cap="none" spc="0" normalizeH="0" baseline="0" noProof="0" dirty="0">
                <a:ln>
                  <a:noFill/>
                </a:ln>
                <a:effectLst/>
                <a:uLnTx/>
                <a:uFillTx/>
                <a:latin typeface="ＭＳ Ｐ明朝" pitchFamily="18" charset="-128"/>
                <a:ea typeface="ＭＳ Ｐ明朝" pitchFamily="18" charset="-128"/>
                <a:cs typeface="+mn-cs"/>
              </a:rPr>
              <a:t>月</a:t>
            </a:r>
            <a:r>
              <a:rPr kumimoji="1" lang="ja-JP" altLang="en-US" sz="1200" b="0" i="0" u="none" strike="noStrike" kern="1200" cap="none" spc="0" normalizeH="0" baseline="0" noProof="0" dirty="0" smtClean="0">
                <a:ln>
                  <a:noFill/>
                </a:ln>
                <a:effectLst/>
                <a:uLnTx/>
                <a:uFillTx/>
                <a:latin typeface="ＭＳ Ｐ明朝" pitchFamily="18" charset="-128"/>
                <a:ea typeface="ＭＳ Ｐ明朝" pitchFamily="18" charset="-128"/>
                <a:cs typeface="+mn-cs"/>
              </a:rPr>
              <a:t>）</a:t>
            </a:r>
            <a:r>
              <a:rPr kumimoji="1" lang="en-US" altLang="ja-JP" sz="1200" b="0" i="0" u="none" strike="noStrike" kern="1200" cap="none" spc="0" normalizeH="0" baseline="0" noProof="0" dirty="0" smtClean="0">
                <a:ln>
                  <a:noFill/>
                </a:ln>
                <a:effectLst/>
                <a:uLnTx/>
                <a:uFillTx/>
                <a:latin typeface="ＭＳ Ｐ明朝" pitchFamily="18" charset="-128"/>
                <a:ea typeface="ＭＳ Ｐ明朝" pitchFamily="18" charset="-128"/>
                <a:cs typeface="+mn-cs"/>
              </a:rPr>
              <a:t>】</a:t>
            </a:r>
          </a:p>
          <a:p>
            <a:pPr marL="82800" marR="0" lvl="0" indent="-82800" algn="just" defTabSz="914400" rtl="0" eaLnBrk="1" fontAlgn="auto" latinLnBrk="0" hangingPunct="1">
              <a:lnSpc>
                <a:spcPts val="1250"/>
              </a:lnSpc>
              <a:spcBef>
                <a:spcPts val="0"/>
              </a:spcBef>
              <a:spcAft>
                <a:spcPts val="0"/>
              </a:spcAft>
              <a:buClrTx/>
              <a:buSzTx/>
              <a:buFontTx/>
              <a:buNone/>
              <a:tabLst/>
              <a:defRPr/>
            </a:pPr>
            <a:r>
              <a:rPr kumimoji="1" lang="ja-JP" altLang="en-US" sz="1100" b="0" i="0" u="none" strike="noStrike" kern="1200" cap="none" spc="0" normalizeH="0" baseline="0" noProof="0" dirty="0" smtClean="0">
                <a:ln>
                  <a:noFill/>
                </a:ln>
                <a:effectLst/>
                <a:uLnTx/>
                <a:uFillTx/>
                <a:latin typeface="ＭＳ Ｐ明朝" pitchFamily="18" charset="-128"/>
                <a:ea typeface="ＭＳ Ｐ明朝" pitchFamily="18" charset="-128"/>
                <a:cs typeface="+mn-cs"/>
              </a:rPr>
              <a:t>　・</a:t>
            </a:r>
            <a:r>
              <a:rPr kumimoji="1" lang="ja-JP" altLang="en-US" sz="1100" b="0" i="0" u="none" strike="noStrike" kern="1200" cap="none" spc="0" normalizeH="0" baseline="0" noProof="0" dirty="0">
                <a:ln>
                  <a:noFill/>
                </a:ln>
                <a:effectLst/>
                <a:uLnTx/>
                <a:uFillTx/>
                <a:latin typeface="ＭＳ Ｐ明朝" pitchFamily="18" charset="-128"/>
                <a:ea typeface="ＭＳ Ｐ明朝" pitchFamily="18" charset="-128"/>
                <a:cs typeface="+mn-cs"/>
              </a:rPr>
              <a:t>間近で動物の行動を観察できる展示施設にリニューアル。</a:t>
            </a:r>
          </a:p>
          <a:p>
            <a:pPr marL="82800" marR="0" lvl="0" indent="-82800" algn="just" defTabSz="914400" rtl="0" eaLnBrk="1" fontAlgn="auto" latinLnBrk="0" hangingPunct="1">
              <a:lnSpc>
                <a:spcPts val="1250"/>
              </a:lnSpc>
              <a:spcBef>
                <a:spcPts val="0"/>
              </a:spcBef>
              <a:spcAft>
                <a:spcPts val="0"/>
              </a:spcAft>
              <a:buClrTx/>
              <a:buSzTx/>
              <a:buFontTx/>
              <a:buNone/>
              <a:tabLst/>
              <a:defRPr/>
            </a:pPr>
            <a:r>
              <a:rPr kumimoji="1" lang="ja-JP" altLang="en-US" sz="1100" b="0" i="0" u="none" strike="noStrike" kern="1200" cap="none" spc="0" normalizeH="0" baseline="0" noProof="0" dirty="0" smtClean="0">
                <a:ln>
                  <a:noFill/>
                </a:ln>
                <a:effectLst/>
                <a:uLnTx/>
                <a:uFillTx/>
                <a:latin typeface="ＭＳ Ｐ明朝" pitchFamily="18" charset="-128"/>
                <a:ea typeface="ＭＳ Ｐ明朝" pitchFamily="18" charset="-128"/>
                <a:cs typeface="+mn-cs"/>
              </a:rPr>
              <a:t>　・</a:t>
            </a:r>
            <a:r>
              <a:rPr kumimoji="1" lang="ja-JP" altLang="en-US" sz="1100" b="0" i="0" u="none" strike="noStrike" kern="1200" cap="none" spc="0" normalizeH="0" baseline="0" noProof="0" dirty="0">
                <a:ln>
                  <a:noFill/>
                </a:ln>
                <a:effectLst/>
                <a:uLnTx/>
                <a:uFillTx/>
                <a:latin typeface="ＭＳ Ｐ明朝" pitchFamily="18" charset="-128"/>
                <a:ea typeface="ＭＳ Ｐ明朝" pitchFamily="18" charset="-128"/>
                <a:cs typeface="+mn-cs"/>
              </a:rPr>
              <a:t>動物とのふれあいなど体感、体験することができるコーナーを設け、驚き</a:t>
            </a:r>
            <a:r>
              <a:rPr kumimoji="1" lang="ja-JP" altLang="en-US" sz="1100" b="0" i="0" u="none" strike="noStrike" kern="1200" cap="none" spc="0" normalizeH="0" baseline="0" noProof="0" dirty="0" smtClean="0">
                <a:ln>
                  <a:noFill/>
                </a:ln>
                <a:effectLst/>
                <a:uLnTx/>
                <a:uFillTx/>
                <a:latin typeface="ＭＳ Ｐ明朝" pitchFamily="18" charset="-128"/>
                <a:ea typeface="ＭＳ Ｐ明朝" pitchFamily="18" charset="-128"/>
                <a:cs typeface="+mn-cs"/>
              </a:rPr>
              <a:t>や　感動</a:t>
            </a:r>
            <a:r>
              <a:rPr kumimoji="1" lang="ja-JP" altLang="en-US" sz="1100" b="0" i="0" u="none" strike="noStrike" kern="1200" cap="none" spc="0" normalizeH="0" baseline="0" noProof="0" dirty="0">
                <a:ln>
                  <a:noFill/>
                </a:ln>
                <a:effectLst/>
                <a:uLnTx/>
                <a:uFillTx/>
                <a:latin typeface="ＭＳ Ｐ明朝" pitchFamily="18" charset="-128"/>
                <a:ea typeface="ＭＳ Ｐ明朝" pitchFamily="18" charset="-128"/>
                <a:cs typeface="+mn-cs"/>
              </a:rPr>
              <a:t>を伝える。</a:t>
            </a:r>
          </a:p>
          <a:p>
            <a:pPr marL="82800" marR="0" lvl="0" indent="-82800" algn="just" defTabSz="914400" rtl="0" eaLnBrk="1" fontAlgn="auto" latinLnBrk="0" hangingPunct="1">
              <a:lnSpc>
                <a:spcPts val="1250"/>
              </a:lnSpc>
              <a:spcBef>
                <a:spcPts val="0"/>
              </a:spcBef>
              <a:spcAft>
                <a:spcPts val="0"/>
              </a:spcAft>
              <a:buClrTx/>
              <a:buSzTx/>
              <a:buFontTx/>
              <a:buNone/>
              <a:tabLst/>
              <a:defRPr/>
            </a:pPr>
            <a:r>
              <a:rPr kumimoji="1" lang="ja-JP" altLang="en-US" sz="1100" b="0" i="0" u="none" strike="noStrike" kern="1200" cap="none" spc="0" normalizeH="0" baseline="0" noProof="0" dirty="0" smtClean="0">
                <a:ln>
                  <a:noFill/>
                </a:ln>
                <a:effectLst/>
                <a:uLnTx/>
                <a:uFillTx/>
                <a:latin typeface="ＭＳ Ｐ明朝" pitchFamily="18" charset="-128"/>
                <a:ea typeface="ＭＳ Ｐ明朝" pitchFamily="18" charset="-128"/>
                <a:cs typeface="+mn-cs"/>
              </a:rPr>
              <a:t>　・</a:t>
            </a:r>
            <a:r>
              <a:rPr kumimoji="1" lang="ja-JP" altLang="en-US" sz="1100" b="0" i="0" u="none" strike="noStrike" kern="1200" cap="none" spc="0" normalizeH="0" baseline="0" noProof="0" dirty="0">
                <a:ln>
                  <a:noFill/>
                </a:ln>
                <a:effectLst/>
                <a:uLnTx/>
                <a:uFillTx/>
                <a:latin typeface="ＭＳ Ｐ明朝" pitchFamily="18" charset="-128"/>
                <a:ea typeface="ＭＳ Ｐ明朝" pitchFamily="18" charset="-128"/>
                <a:cs typeface="+mn-cs"/>
              </a:rPr>
              <a:t>季節毎のイベントなど来園者が楽しめる様々な企画やプログラムを提供。</a:t>
            </a:r>
          </a:p>
          <a:p>
            <a:pPr marL="82800" marR="0" lvl="0" indent="-82800" algn="just" defTabSz="914400" rtl="0" eaLnBrk="1" fontAlgn="auto" latinLnBrk="0" hangingPunct="1">
              <a:lnSpc>
                <a:spcPts val="1250"/>
              </a:lnSpc>
              <a:spcBef>
                <a:spcPts val="0"/>
              </a:spcBef>
              <a:spcAft>
                <a:spcPts val="0"/>
              </a:spcAft>
              <a:buClrTx/>
              <a:buSzTx/>
              <a:buFontTx/>
              <a:buNone/>
              <a:tabLst/>
              <a:defRPr/>
            </a:pPr>
            <a:r>
              <a:rPr kumimoji="1" lang="ja-JP" altLang="en-US" sz="1100" b="0" i="0" u="none" strike="noStrike" kern="1200" cap="none" spc="0" normalizeH="0" baseline="0" noProof="0" dirty="0" smtClean="0">
                <a:ln>
                  <a:noFill/>
                </a:ln>
                <a:effectLst/>
                <a:uLnTx/>
                <a:uFillTx/>
                <a:latin typeface="ＭＳ Ｐ明朝" pitchFamily="18" charset="-128"/>
                <a:ea typeface="ＭＳ Ｐ明朝" pitchFamily="18" charset="-128"/>
                <a:cs typeface="+mn-cs"/>
              </a:rPr>
              <a:t>　・</a:t>
            </a:r>
            <a:r>
              <a:rPr kumimoji="1" lang="ja-JP" altLang="en-US" sz="1100" b="0" i="0" u="none" strike="noStrike" kern="1200" cap="none" spc="0" normalizeH="0" baseline="0" noProof="0" dirty="0">
                <a:ln>
                  <a:noFill/>
                </a:ln>
                <a:effectLst/>
                <a:uLnTx/>
                <a:uFillTx/>
                <a:latin typeface="ＭＳ Ｐ明朝" pitchFamily="18" charset="-128"/>
                <a:ea typeface="ＭＳ Ｐ明朝" pitchFamily="18" charset="-128"/>
                <a:cs typeface="+mn-cs"/>
              </a:rPr>
              <a:t>園内掲示やウェブサイトの強化により、細やかな動物情報を発信し、　動物園</a:t>
            </a:r>
            <a:r>
              <a:rPr kumimoji="1" lang="ja-JP" altLang="en-US" sz="1100" b="0" i="0" u="none" strike="noStrike" kern="1200" cap="none" spc="0" normalizeH="0" baseline="0" noProof="0" dirty="0" smtClean="0">
                <a:ln>
                  <a:noFill/>
                </a:ln>
                <a:effectLst/>
                <a:uLnTx/>
                <a:uFillTx/>
                <a:latin typeface="ＭＳ Ｐ明朝" pitchFamily="18" charset="-128"/>
                <a:ea typeface="ＭＳ Ｐ明朝" pitchFamily="18" charset="-128"/>
                <a:cs typeface="+mn-cs"/>
              </a:rPr>
              <a:t>のみどころ</a:t>
            </a:r>
            <a:r>
              <a:rPr kumimoji="1" lang="ja-JP" altLang="en-US" sz="1100" b="0" i="0" u="none" strike="noStrike" kern="1200" cap="none" spc="0" normalizeH="0" baseline="0" noProof="0" dirty="0">
                <a:ln>
                  <a:noFill/>
                </a:ln>
                <a:effectLst/>
                <a:uLnTx/>
                <a:uFillTx/>
                <a:latin typeface="ＭＳ Ｐ明朝" pitchFamily="18" charset="-128"/>
                <a:ea typeface="ＭＳ Ｐ明朝" pitchFamily="18" charset="-128"/>
                <a:cs typeface="+mn-cs"/>
              </a:rPr>
              <a:t>を紹介。</a:t>
            </a:r>
          </a:p>
          <a:p>
            <a:pPr marL="82800" marR="0" lvl="0" indent="-82800" algn="just" defTabSz="914400" rtl="0" eaLnBrk="1" fontAlgn="auto" latinLnBrk="0" hangingPunct="1">
              <a:lnSpc>
                <a:spcPts val="1250"/>
              </a:lnSpc>
              <a:spcBef>
                <a:spcPts val="0"/>
              </a:spcBef>
              <a:spcAft>
                <a:spcPts val="0"/>
              </a:spcAft>
              <a:buClrTx/>
              <a:buSzTx/>
              <a:buFontTx/>
              <a:buNone/>
              <a:tabLst/>
              <a:defRPr/>
            </a:pPr>
            <a:r>
              <a:rPr kumimoji="1" lang="ja-JP" altLang="en-US" sz="1100" b="0" i="0" u="none" strike="noStrike" kern="1200" cap="none" spc="0" normalizeH="0" baseline="0" noProof="0" dirty="0" smtClean="0">
                <a:ln>
                  <a:noFill/>
                </a:ln>
                <a:effectLst/>
                <a:uLnTx/>
                <a:uFillTx/>
                <a:latin typeface="ＭＳ Ｐ明朝" pitchFamily="18" charset="-128"/>
                <a:ea typeface="ＭＳ Ｐ明朝" pitchFamily="18" charset="-128"/>
                <a:cs typeface="+mn-cs"/>
              </a:rPr>
              <a:t>　・売店・</a:t>
            </a:r>
            <a:r>
              <a:rPr kumimoji="1" lang="ja-JP" altLang="en-US" sz="1100" b="0" i="0" u="none" strike="noStrike" kern="1200" cap="none" spc="0" normalizeH="0" baseline="0" noProof="0" dirty="0">
                <a:ln>
                  <a:noFill/>
                </a:ln>
                <a:effectLst/>
                <a:uLnTx/>
                <a:uFillTx/>
                <a:latin typeface="ＭＳ Ｐ明朝" pitchFamily="18" charset="-128"/>
                <a:ea typeface="ＭＳ Ｐ明朝" pitchFamily="18" charset="-128"/>
                <a:cs typeface="+mn-cs"/>
              </a:rPr>
              <a:t>レストランの美装化、オリジナルグッズの開発・販売など、充実したサービス提供を実施。</a:t>
            </a:r>
          </a:p>
          <a:p>
            <a:pPr marL="82800" marR="0" lvl="0" indent="-82800" algn="just" defTabSz="914400" rtl="0" eaLnBrk="1" fontAlgn="auto" latinLnBrk="0" hangingPunct="1">
              <a:lnSpc>
                <a:spcPts val="1250"/>
              </a:lnSpc>
              <a:spcBef>
                <a:spcPts val="0"/>
              </a:spcBef>
              <a:spcAft>
                <a:spcPts val="0"/>
              </a:spcAft>
              <a:buClrTx/>
              <a:buSzTx/>
              <a:buFontTx/>
              <a:buNone/>
              <a:tabLst/>
              <a:defRPr/>
            </a:pPr>
            <a:r>
              <a:rPr kumimoji="1" lang="ja-JP" altLang="en-US" sz="1100" b="0" i="0" u="none" strike="noStrike" kern="1200" cap="none" spc="0" normalizeH="0" baseline="0" noProof="0" dirty="0" smtClean="0">
                <a:ln>
                  <a:noFill/>
                </a:ln>
                <a:effectLst/>
                <a:uLnTx/>
                <a:uFillTx/>
                <a:latin typeface="ＭＳ Ｐ明朝" pitchFamily="18" charset="-128"/>
                <a:ea typeface="ＭＳ Ｐ明朝" pitchFamily="18" charset="-128"/>
                <a:cs typeface="+mn-cs"/>
              </a:rPr>
              <a:t>　・</a:t>
            </a:r>
            <a:r>
              <a:rPr kumimoji="1" lang="ja-JP" altLang="en-US" sz="1100" b="0" i="0" u="none" strike="noStrike" kern="1200" cap="none" spc="0" normalizeH="0" baseline="0" noProof="0" dirty="0">
                <a:ln>
                  <a:noFill/>
                </a:ln>
                <a:effectLst/>
                <a:uLnTx/>
                <a:uFillTx/>
                <a:latin typeface="ＭＳ Ｐ明朝" pitchFamily="18" charset="-128"/>
                <a:ea typeface="ＭＳ Ｐ明朝" pitchFamily="18" charset="-128"/>
                <a:cs typeface="+mn-cs"/>
              </a:rPr>
              <a:t>天王寺動物園が採りうる経営形態について検討</a:t>
            </a:r>
            <a:r>
              <a:rPr kumimoji="1" lang="ja-JP" altLang="en-US" sz="1100" b="0" i="0" u="none" strike="noStrike" kern="1200" cap="none" spc="0" normalizeH="0" baseline="0" noProof="0" dirty="0" smtClean="0">
                <a:ln>
                  <a:noFill/>
                </a:ln>
                <a:effectLst/>
                <a:uLnTx/>
                <a:uFillTx/>
                <a:latin typeface="ＭＳ Ｐ明朝" pitchFamily="18" charset="-128"/>
                <a:ea typeface="ＭＳ Ｐ明朝" pitchFamily="18" charset="-128"/>
                <a:cs typeface="+mn-cs"/>
              </a:rPr>
              <a:t>。</a:t>
            </a:r>
            <a:endParaRPr kumimoji="1" lang="en-US" altLang="ja-JP" sz="1100" b="0" i="0" u="none" strike="noStrike" kern="1200" cap="none" spc="0" normalizeH="0" baseline="0" noProof="0" dirty="0" smtClean="0">
              <a:ln>
                <a:noFill/>
              </a:ln>
              <a:effectLst/>
              <a:uLnTx/>
              <a:uFillTx/>
              <a:latin typeface="ＭＳ Ｐ明朝" pitchFamily="18" charset="-128"/>
              <a:ea typeface="ＭＳ Ｐ明朝" pitchFamily="18" charset="-128"/>
              <a:cs typeface="+mn-cs"/>
            </a:endParaRPr>
          </a:p>
          <a:p>
            <a:pPr marL="82800" marR="0" lvl="0" indent="-82800" algn="just" defTabSz="914400" rtl="0" eaLnBrk="1" fontAlgn="auto" latinLnBrk="0" hangingPunct="1">
              <a:lnSpc>
                <a:spcPts val="1250"/>
              </a:lnSpc>
              <a:spcBef>
                <a:spcPts val="0"/>
              </a:spcBef>
              <a:spcAft>
                <a:spcPts val="0"/>
              </a:spcAft>
              <a:buClrTx/>
              <a:buSzTx/>
              <a:buFontTx/>
              <a:buNone/>
              <a:tabLst/>
              <a:defRPr/>
            </a:pPr>
            <a:endParaRPr kumimoji="1" lang="ja-JP" altLang="en-US" sz="1100" b="0" i="0" u="none" strike="noStrike" kern="1200" cap="none" spc="0" normalizeH="0" baseline="0" noProof="0" dirty="0">
              <a:ln>
                <a:noFill/>
              </a:ln>
              <a:effectLst/>
              <a:uLnTx/>
              <a:uFillTx/>
              <a:latin typeface="ＭＳ Ｐ明朝" pitchFamily="18" charset="-128"/>
              <a:ea typeface="ＭＳ Ｐ明朝" pitchFamily="18" charset="-128"/>
              <a:cs typeface="+mn-cs"/>
            </a:endParaRPr>
          </a:p>
          <a:p>
            <a:pPr marL="82800" marR="0" lvl="0" indent="-82800" algn="just" defTabSz="914400" rtl="0" eaLnBrk="1" fontAlgn="auto" latinLnBrk="0" hangingPunct="1">
              <a:lnSpc>
                <a:spcPts val="125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effectLst/>
                <a:uLnTx/>
                <a:uFillTx/>
                <a:latin typeface="ＭＳ Ｐ明朝" pitchFamily="18" charset="-128"/>
                <a:ea typeface="ＭＳ Ｐ明朝" pitchFamily="18" charset="-128"/>
                <a:cs typeface="+mn-cs"/>
              </a:rPr>
              <a:t>・</a:t>
            </a:r>
            <a:r>
              <a:rPr kumimoji="1" lang="ja-JP" altLang="en-US" sz="1200" b="0" i="0" u="none" strike="noStrike" kern="1200" cap="none" spc="0" normalizeH="0" baseline="0" noProof="0" dirty="0">
                <a:ln>
                  <a:noFill/>
                </a:ln>
                <a:effectLst/>
                <a:uLnTx/>
                <a:uFillTx/>
                <a:latin typeface="ＭＳ Ｐ明朝" pitchFamily="18" charset="-128"/>
                <a:ea typeface="ＭＳ Ｐ明朝" pitchFamily="18" charset="-128"/>
                <a:cs typeface="+mn-cs"/>
              </a:rPr>
              <a:t>天王寺動物園ゲートエリア魅力向上事業者</a:t>
            </a:r>
            <a:r>
              <a:rPr kumimoji="1" lang="ja-JP" altLang="en-US" sz="1200" b="0" i="0" u="none" strike="noStrike" kern="1200" cap="none" spc="0" normalizeH="0" baseline="0" noProof="0" dirty="0" smtClean="0">
                <a:ln>
                  <a:noFill/>
                </a:ln>
                <a:effectLst/>
                <a:uLnTx/>
                <a:uFillTx/>
                <a:latin typeface="ＭＳ Ｐ明朝" pitchFamily="18" charset="-128"/>
                <a:ea typeface="ＭＳ Ｐ明朝" pitchFamily="18" charset="-128"/>
                <a:cs typeface="+mn-cs"/>
              </a:rPr>
              <a:t>決定（</a:t>
            </a:r>
            <a:r>
              <a:rPr kumimoji="1" lang="en-US" altLang="ja-JP" sz="1200" b="0" i="0" u="none" strike="noStrike" kern="1200" cap="none" spc="0" normalizeH="0" baseline="0" noProof="0" dirty="0" smtClean="0">
                <a:ln>
                  <a:noFill/>
                </a:ln>
                <a:effectLst/>
                <a:uLnTx/>
                <a:uFillTx/>
                <a:latin typeface="ＭＳ Ｐ明朝" pitchFamily="18" charset="-128"/>
                <a:ea typeface="ＭＳ Ｐ明朝" pitchFamily="18" charset="-128"/>
                <a:cs typeface="+mn-cs"/>
              </a:rPr>
              <a:t>2017</a:t>
            </a:r>
            <a:r>
              <a:rPr kumimoji="1" lang="ja-JP" altLang="en-US" sz="1200" b="0" i="0" u="none" strike="noStrike" kern="1200" cap="none" spc="0" normalizeH="0" baseline="0" noProof="0" dirty="0" smtClean="0">
                <a:ln>
                  <a:noFill/>
                </a:ln>
                <a:effectLst/>
                <a:uLnTx/>
                <a:uFillTx/>
                <a:latin typeface="ＭＳ Ｐ明朝" pitchFamily="18" charset="-128"/>
                <a:ea typeface="ＭＳ Ｐ明朝" pitchFamily="18" charset="-128"/>
                <a:cs typeface="+mn-cs"/>
              </a:rPr>
              <a:t>年</a:t>
            </a:r>
            <a:r>
              <a:rPr kumimoji="1" lang="en-US" altLang="ja-JP" sz="1200" b="0" i="0" u="none" strike="noStrike" kern="1200" cap="none" spc="0" normalizeH="0" baseline="0" noProof="0" dirty="0" smtClean="0">
                <a:ln>
                  <a:noFill/>
                </a:ln>
                <a:effectLst/>
                <a:uLnTx/>
                <a:uFillTx/>
                <a:latin typeface="ＭＳ Ｐ明朝" pitchFamily="18" charset="-128"/>
                <a:ea typeface="ＭＳ Ｐ明朝" pitchFamily="18" charset="-128"/>
                <a:cs typeface="+mn-cs"/>
              </a:rPr>
              <a:t>)</a:t>
            </a:r>
            <a:r>
              <a:rPr kumimoji="1" lang="ja-JP" altLang="en-US" sz="1200" b="0" i="0" u="none" strike="noStrike" kern="1200" cap="none" spc="0" normalizeH="0" baseline="0" noProof="0" dirty="0" err="1" smtClean="0">
                <a:ln>
                  <a:noFill/>
                </a:ln>
                <a:effectLst/>
                <a:uLnTx/>
                <a:uFillTx/>
                <a:latin typeface="ＭＳ Ｐ明朝" pitchFamily="18" charset="-128"/>
                <a:ea typeface="ＭＳ Ｐ明朝" pitchFamily="18" charset="-128"/>
                <a:cs typeface="+mn-cs"/>
              </a:rPr>
              <a:t>、</a:t>
            </a:r>
            <a:r>
              <a:rPr kumimoji="1" lang="ja-JP" altLang="en-US" sz="1200" b="0" i="0" u="none" strike="noStrike" kern="1200" cap="none" spc="0" normalizeH="0" baseline="0" noProof="0" dirty="0" smtClean="0">
                <a:ln>
                  <a:noFill/>
                </a:ln>
                <a:effectLst/>
                <a:uLnTx/>
                <a:uFillTx/>
                <a:latin typeface="ＭＳ Ｐ明朝" pitchFamily="18" charset="-128"/>
                <a:ea typeface="ＭＳ Ｐ明朝" pitchFamily="18" charset="-128"/>
                <a:cs typeface="+mn-cs"/>
              </a:rPr>
              <a:t>事業者</a:t>
            </a:r>
            <a:r>
              <a:rPr kumimoji="1" lang="ja-JP" altLang="en-US" sz="1200" b="0" i="0" u="none" strike="noStrike" kern="1200" cap="none" spc="0" normalizeH="0" baseline="0" noProof="0" dirty="0">
                <a:ln>
                  <a:noFill/>
                </a:ln>
                <a:effectLst/>
                <a:uLnTx/>
                <a:uFillTx/>
                <a:latin typeface="ＭＳ Ｐ明朝" pitchFamily="18" charset="-128"/>
                <a:ea typeface="ＭＳ Ｐ明朝" pitchFamily="18" charset="-128"/>
                <a:cs typeface="+mn-cs"/>
              </a:rPr>
              <a:t>による運営</a:t>
            </a:r>
            <a:r>
              <a:rPr kumimoji="1" lang="ja-JP" altLang="en-US" sz="1200" b="0" i="0" u="none" strike="noStrike" kern="1200" cap="none" spc="0" normalizeH="0" baseline="0" noProof="0" dirty="0" smtClean="0">
                <a:ln>
                  <a:noFill/>
                </a:ln>
                <a:effectLst/>
                <a:uLnTx/>
                <a:uFillTx/>
                <a:latin typeface="ＭＳ Ｐ明朝" pitchFamily="18" charset="-128"/>
                <a:ea typeface="ＭＳ Ｐ明朝" pitchFamily="18" charset="-128"/>
                <a:cs typeface="+mn-cs"/>
              </a:rPr>
              <a:t>開始。（</a:t>
            </a:r>
            <a:r>
              <a:rPr kumimoji="1" lang="en-US" altLang="ja-JP" sz="1200" b="0" i="0" u="none" strike="noStrike" kern="1200" cap="none" spc="0" normalizeH="0" baseline="0" noProof="0" dirty="0" smtClean="0">
                <a:ln>
                  <a:noFill/>
                </a:ln>
                <a:effectLst/>
                <a:uLnTx/>
                <a:uFillTx/>
                <a:latin typeface="ＭＳ Ｐ明朝" pitchFamily="18" charset="-128"/>
                <a:ea typeface="ＭＳ Ｐ明朝" pitchFamily="18" charset="-128"/>
                <a:cs typeface="+mn-cs"/>
              </a:rPr>
              <a:t>2019</a:t>
            </a:r>
            <a:r>
              <a:rPr kumimoji="1" lang="ja-JP" altLang="en-US" sz="1200" b="0" i="0" u="none" strike="noStrike" kern="1200" cap="none" spc="0" normalizeH="0" baseline="0" noProof="0" dirty="0" smtClean="0">
                <a:ln>
                  <a:noFill/>
                </a:ln>
                <a:effectLst/>
                <a:uLnTx/>
                <a:uFillTx/>
                <a:latin typeface="ＭＳ Ｐ明朝" pitchFamily="18" charset="-128"/>
                <a:ea typeface="ＭＳ Ｐ明朝" pitchFamily="18" charset="-128"/>
                <a:cs typeface="+mn-cs"/>
              </a:rPr>
              <a:t>年～）</a:t>
            </a:r>
            <a:endParaRPr kumimoji="1" lang="en-US" altLang="ja-JP" sz="1200" b="0" i="0" u="none" strike="noStrike" kern="1200" cap="none" spc="0" normalizeH="0" baseline="0" noProof="0" dirty="0">
              <a:ln>
                <a:noFill/>
              </a:ln>
              <a:effectLst/>
              <a:uLnTx/>
              <a:uFillTx/>
              <a:latin typeface="ＭＳ Ｐ明朝" pitchFamily="18" charset="-128"/>
              <a:ea typeface="ＭＳ Ｐ明朝" pitchFamily="18" charset="-128"/>
              <a:cs typeface="+mn-cs"/>
            </a:endParaRPr>
          </a:p>
          <a:p>
            <a:pPr marL="82800" marR="0" lvl="0" indent="-82800" algn="just" defTabSz="914400" rtl="0" eaLnBrk="1" fontAlgn="auto" latinLnBrk="0" hangingPunct="1">
              <a:lnSpc>
                <a:spcPts val="125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effectLst/>
                <a:uLnTx/>
                <a:uFillTx/>
                <a:latin typeface="ＭＳ Ｐ明朝" pitchFamily="18" charset="-128"/>
                <a:ea typeface="ＭＳ Ｐ明朝" pitchFamily="18" charset="-128"/>
                <a:cs typeface="+mn-cs"/>
              </a:rPr>
              <a:t>・学習休憩棟（</a:t>
            </a:r>
            <a:r>
              <a:rPr kumimoji="1" lang="en-US" altLang="ja-JP" sz="1200" b="0" i="0" u="none" strike="noStrike" kern="1200" cap="none" spc="0" normalizeH="0" baseline="0" noProof="0" dirty="0" smtClean="0">
                <a:ln>
                  <a:noFill/>
                </a:ln>
                <a:effectLst/>
                <a:uLnTx/>
                <a:uFillTx/>
                <a:latin typeface="ＭＳ Ｐ明朝" pitchFamily="18" charset="-128"/>
                <a:ea typeface="ＭＳ Ｐ明朝" pitchFamily="18" charset="-128"/>
                <a:cs typeface="+mn-cs"/>
              </a:rPr>
              <a:t>2021</a:t>
            </a:r>
            <a:r>
              <a:rPr kumimoji="1" lang="ja-JP" altLang="en-US" sz="1200" b="0" i="0" u="none" strike="noStrike" kern="1200" cap="none" spc="0" normalizeH="0" baseline="0" noProof="0" dirty="0" smtClean="0">
                <a:ln>
                  <a:noFill/>
                </a:ln>
                <a:effectLst/>
                <a:uLnTx/>
                <a:uFillTx/>
                <a:latin typeface="ＭＳ Ｐ明朝" pitchFamily="18" charset="-128"/>
                <a:ea typeface="ＭＳ Ｐ明朝" pitchFamily="18" charset="-128"/>
                <a:cs typeface="+mn-cs"/>
              </a:rPr>
              <a:t>年</a:t>
            </a:r>
            <a:r>
              <a:rPr kumimoji="1" lang="en-US" altLang="ja-JP" sz="1200" b="0" i="0" u="none" strike="noStrike" kern="1200" cap="none" spc="0" normalizeH="0" baseline="0" noProof="0" dirty="0" smtClean="0">
                <a:ln>
                  <a:noFill/>
                </a:ln>
                <a:effectLst/>
                <a:uLnTx/>
                <a:uFillTx/>
                <a:latin typeface="ＭＳ Ｐ明朝" pitchFamily="18" charset="-128"/>
                <a:ea typeface="ＭＳ Ｐ明朝" pitchFamily="18" charset="-128"/>
                <a:cs typeface="+mn-cs"/>
              </a:rPr>
              <a:t>3</a:t>
            </a:r>
            <a:r>
              <a:rPr kumimoji="1" lang="ja-JP" altLang="en-US" sz="1200" b="0" i="0" u="none" strike="noStrike" kern="1200" cap="none" spc="0" normalizeH="0" baseline="0" noProof="0" dirty="0" smtClean="0">
                <a:ln>
                  <a:noFill/>
                </a:ln>
                <a:effectLst/>
                <a:uLnTx/>
                <a:uFillTx/>
                <a:latin typeface="ＭＳ Ｐ明朝" pitchFamily="18" charset="-128"/>
                <a:ea typeface="ＭＳ Ｐ明朝" pitchFamily="18" charset="-128"/>
                <a:cs typeface="+mn-cs"/>
              </a:rPr>
              <a:t>月）</a:t>
            </a:r>
            <a:r>
              <a:rPr kumimoji="1" lang="ja-JP" altLang="en-US" sz="1200" b="0" i="0" u="none" strike="noStrike" kern="1200" cap="none" spc="0" normalizeH="0" baseline="0" noProof="0" dirty="0">
                <a:ln>
                  <a:noFill/>
                </a:ln>
                <a:effectLst/>
                <a:uLnTx/>
                <a:uFillTx/>
                <a:latin typeface="ＭＳ Ｐ明朝" pitchFamily="18" charset="-128"/>
                <a:ea typeface="ＭＳ Ｐ明朝" pitchFamily="18" charset="-128"/>
                <a:cs typeface="+mn-cs"/>
              </a:rPr>
              <a:t>、</a:t>
            </a:r>
            <a:r>
              <a:rPr kumimoji="1" lang="ja-JP" altLang="en-US" sz="1200" b="0" i="0" u="none" strike="noStrike" kern="1200" cap="none" spc="0" normalizeH="0" baseline="0" noProof="0" dirty="0" smtClean="0">
                <a:ln>
                  <a:noFill/>
                </a:ln>
                <a:effectLst/>
                <a:uLnTx/>
                <a:uFillTx/>
                <a:latin typeface="ＭＳ Ｐ明朝" pitchFamily="18" charset="-128"/>
                <a:ea typeface="ＭＳ Ｐ明朝" pitchFamily="18" charset="-128"/>
                <a:cs typeface="+mn-cs"/>
              </a:rPr>
              <a:t>ふれん</a:t>
            </a:r>
            <a:r>
              <a:rPr kumimoji="1" lang="ja-JP" altLang="en-US" sz="1200" b="0" i="0" u="none" strike="noStrike" kern="1200" cap="none" spc="0" normalizeH="0" baseline="0" noProof="0" dirty="0" err="1" smtClean="0">
                <a:ln>
                  <a:noFill/>
                </a:ln>
                <a:effectLst/>
                <a:uLnTx/>
                <a:uFillTx/>
                <a:latin typeface="ＭＳ Ｐ明朝" pitchFamily="18" charset="-128"/>
                <a:ea typeface="ＭＳ Ｐ明朝" pitchFamily="18" charset="-128"/>
                <a:cs typeface="+mn-cs"/>
              </a:rPr>
              <a:t>どしっぷ</a:t>
            </a:r>
            <a:r>
              <a:rPr kumimoji="1" lang="ja-JP" altLang="en-US" sz="1200" b="0" i="0" u="none" strike="noStrike" kern="1200" cap="none" spc="0" normalizeH="0" baseline="0" noProof="0" dirty="0" smtClean="0">
                <a:ln>
                  <a:noFill/>
                </a:ln>
                <a:effectLst/>
                <a:uLnTx/>
                <a:uFillTx/>
                <a:latin typeface="ＭＳ Ｐ明朝" pitchFamily="18" charset="-128"/>
                <a:ea typeface="ＭＳ Ｐ明朝" pitchFamily="18" charset="-128"/>
                <a:cs typeface="+mn-cs"/>
              </a:rPr>
              <a:t>ガーデン（</a:t>
            </a:r>
            <a:r>
              <a:rPr kumimoji="1" lang="en-US" altLang="ja-JP" sz="1200" b="0" i="0" u="none" strike="noStrike" kern="1200" cap="none" spc="0" normalizeH="0" baseline="0" noProof="0" dirty="0" smtClean="0">
                <a:ln>
                  <a:noFill/>
                </a:ln>
                <a:effectLst/>
                <a:uLnTx/>
                <a:uFillTx/>
                <a:latin typeface="ＭＳ Ｐ明朝" pitchFamily="18" charset="-128"/>
                <a:ea typeface="ＭＳ Ｐ明朝" pitchFamily="18" charset="-128"/>
                <a:cs typeface="+mn-cs"/>
              </a:rPr>
              <a:t>2022</a:t>
            </a:r>
            <a:r>
              <a:rPr kumimoji="1" lang="ja-JP" altLang="en-US" sz="1200" b="0" i="0" u="none" strike="noStrike" kern="1200" cap="none" spc="0" normalizeH="0" baseline="0" noProof="0" dirty="0" smtClean="0">
                <a:ln>
                  <a:noFill/>
                </a:ln>
                <a:effectLst/>
                <a:uLnTx/>
                <a:uFillTx/>
                <a:latin typeface="ＭＳ Ｐ明朝" pitchFamily="18" charset="-128"/>
                <a:ea typeface="ＭＳ Ｐ明朝" pitchFamily="18" charset="-128"/>
                <a:cs typeface="+mn-cs"/>
              </a:rPr>
              <a:t>年</a:t>
            </a:r>
            <a:r>
              <a:rPr kumimoji="1" lang="en-US" altLang="ja-JP" sz="1200" b="0" i="0" u="none" strike="noStrike" kern="1200" cap="none" spc="0" normalizeH="0" baseline="0" noProof="0" dirty="0" smtClean="0">
                <a:ln>
                  <a:noFill/>
                </a:ln>
                <a:effectLst/>
                <a:uLnTx/>
                <a:uFillTx/>
                <a:latin typeface="ＭＳ Ｐ明朝" pitchFamily="18" charset="-128"/>
                <a:ea typeface="ＭＳ Ｐ明朝" pitchFamily="18" charset="-128"/>
                <a:cs typeface="+mn-cs"/>
              </a:rPr>
              <a:t>4</a:t>
            </a:r>
            <a:r>
              <a:rPr kumimoji="1" lang="ja-JP" altLang="en-US" sz="1200" b="0" i="0" u="none" strike="noStrike" kern="1200" cap="none" spc="0" normalizeH="0" baseline="0" noProof="0" dirty="0" smtClean="0">
                <a:ln>
                  <a:noFill/>
                </a:ln>
                <a:effectLst/>
                <a:uLnTx/>
                <a:uFillTx/>
                <a:latin typeface="ＭＳ Ｐ明朝" pitchFamily="18" charset="-128"/>
                <a:ea typeface="ＭＳ Ｐ明朝" pitchFamily="18" charset="-128"/>
                <a:cs typeface="+mn-cs"/>
              </a:rPr>
              <a:t>月）のオープン。</a:t>
            </a:r>
            <a:endParaRPr kumimoji="1" lang="en-US" altLang="ja-JP" sz="1200" b="0" i="0" u="none" strike="noStrike" kern="1200" cap="none" spc="0" normalizeH="0" baseline="0" noProof="0" dirty="0" smtClean="0">
              <a:ln>
                <a:noFill/>
              </a:ln>
              <a:effectLst/>
              <a:uLnTx/>
              <a:uFillTx/>
              <a:latin typeface="ＭＳ Ｐ明朝" pitchFamily="18" charset="-128"/>
              <a:ea typeface="ＭＳ Ｐ明朝" pitchFamily="18" charset="-128"/>
              <a:cs typeface="+mn-cs"/>
            </a:endParaRPr>
          </a:p>
          <a:p>
            <a:pPr marL="82800" marR="0" lvl="0" indent="-82800" algn="just" defTabSz="914400" rtl="0" eaLnBrk="1" fontAlgn="auto" latinLnBrk="0" hangingPunct="1">
              <a:lnSpc>
                <a:spcPts val="1200"/>
              </a:lnSpc>
              <a:spcBef>
                <a:spcPts val="0"/>
              </a:spcBef>
              <a:spcAft>
                <a:spcPts val="0"/>
              </a:spcAft>
              <a:buClrTx/>
              <a:buSzTx/>
              <a:buFontTx/>
              <a:buNone/>
              <a:tabLst/>
              <a:defRPr/>
            </a:pPr>
            <a:endParaRPr kumimoji="1" lang="en-US" altLang="ja-JP" sz="1200" b="0" i="0" u="none" strike="noStrike" kern="1200" cap="none" spc="0" normalizeH="0" baseline="0" noProof="0" dirty="0" smtClean="0">
              <a:ln>
                <a:noFill/>
              </a:ln>
              <a:effectLst/>
              <a:uLnTx/>
              <a:uFillTx/>
              <a:latin typeface="ＭＳ Ｐ明朝" pitchFamily="18" charset="-128"/>
              <a:ea typeface="ＭＳ Ｐ明朝" pitchFamily="18" charset="-128"/>
              <a:cs typeface="+mn-cs"/>
            </a:endParaRPr>
          </a:p>
          <a:p>
            <a:pPr marL="82800" marR="0" lvl="0" indent="-82800" algn="just" defTabSz="914400" rtl="0" eaLnBrk="1" fontAlgn="auto" latinLnBrk="0" hangingPunct="1">
              <a:lnSpc>
                <a:spcPts val="1200"/>
              </a:lnSpc>
              <a:spcBef>
                <a:spcPts val="0"/>
              </a:spcBef>
              <a:spcAft>
                <a:spcPts val="0"/>
              </a:spcAft>
              <a:buClrTx/>
              <a:buSzTx/>
              <a:buFontTx/>
              <a:buNone/>
              <a:tabLst/>
              <a:defRPr/>
            </a:pPr>
            <a:r>
              <a:rPr lang="ja-JP" altLang="en-US" sz="1100" dirty="0" smtClean="0">
                <a:latin typeface="ＭＳ Ｐ明朝" pitchFamily="18" charset="-128"/>
                <a:ea typeface="ＭＳ Ｐ明朝" pitchFamily="18" charset="-128"/>
              </a:rPr>
              <a:t>≪入園料≫大人：</a:t>
            </a:r>
            <a:r>
              <a:rPr lang="en-US" altLang="ja-JP" sz="1100" dirty="0" smtClean="0">
                <a:latin typeface="ＭＳ Ｐ明朝" pitchFamily="18" charset="-128"/>
                <a:ea typeface="ＭＳ Ｐ明朝" pitchFamily="18" charset="-128"/>
              </a:rPr>
              <a:t>500</a:t>
            </a:r>
            <a:r>
              <a:rPr lang="ja-JP" altLang="en-US" sz="1100" dirty="0" smtClean="0">
                <a:latin typeface="ＭＳ Ｐ明朝" pitchFamily="18" charset="-128"/>
                <a:ea typeface="ＭＳ Ｐ明朝" pitchFamily="18" charset="-128"/>
              </a:rPr>
              <a:t>円、小中学生：</a:t>
            </a:r>
            <a:r>
              <a:rPr lang="en-US" altLang="ja-JP" sz="1100" dirty="0" smtClean="0">
                <a:latin typeface="ＭＳ Ｐ明朝" pitchFamily="18" charset="-128"/>
                <a:ea typeface="ＭＳ Ｐ明朝" pitchFamily="18" charset="-128"/>
              </a:rPr>
              <a:t>200</a:t>
            </a:r>
            <a:r>
              <a:rPr lang="ja-JP" altLang="en-US" sz="1100" dirty="0" smtClean="0">
                <a:latin typeface="ＭＳ Ｐ明朝" pitchFamily="18" charset="-128"/>
                <a:ea typeface="ＭＳ Ｐ明朝" pitchFamily="18" charset="-128"/>
              </a:rPr>
              <a:t>円、未就学児：無料</a:t>
            </a:r>
            <a:endParaRPr lang="en-US" altLang="ja-JP" sz="1100" dirty="0" smtClean="0">
              <a:latin typeface="ＭＳ Ｐ明朝" pitchFamily="18" charset="-128"/>
              <a:ea typeface="ＭＳ Ｐ明朝" pitchFamily="18" charset="-128"/>
            </a:endParaRPr>
          </a:p>
          <a:p>
            <a:pPr marL="82800" marR="0" lvl="0" indent="-82800" algn="just" defTabSz="914400" rtl="0" eaLnBrk="1" fontAlgn="auto" latinLnBrk="0" hangingPunct="1">
              <a:lnSpc>
                <a:spcPts val="1200"/>
              </a:lnSpc>
              <a:spcBef>
                <a:spcPts val="0"/>
              </a:spcBef>
              <a:spcAft>
                <a:spcPts val="0"/>
              </a:spcAft>
              <a:buClrTx/>
              <a:buSzTx/>
              <a:buFontTx/>
              <a:buNone/>
              <a:tabLst/>
              <a:defRPr/>
            </a:pPr>
            <a:r>
              <a:rPr lang="ja-JP" altLang="en-US" sz="1100" dirty="0">
                <a:latin typeface="ＭＳ Ｐ明朝" pitchFamily="18" charset="-128"/>
                <a:ea typeface="ＭＳ Ｐ明朝" pitchFamily="18" charset="-128"/>
              </a:rPr>
              <a:t>　</a:t>
            </a:r>
            <a:r>
              <a:rPr lang="ja-JP" altLang="en-US" sz="1100" dirty="0" smtClean="0">
                <a:latin typeface="ＭＳ Ｐ明朝" pitchFamily="18" charset="-128"/>
                <a:ea typeface="ＭＳ Ｐ明朝" pitchFamily="18" charset="-128"/>
              </a:rPr>
              <a:t>　　　　　　 （その他サービスあり）</a:t>
            </a:r>
            <a:endParaRPr lang="en-US" altLang="ja-JP" sz="1100" dirty="0" smtClean="0">
              <a:latin typeface="ＭＳ Ｐ明朝" pitchFamily="18" charset="-128"/>
              <a:ea typeface="ＭＳ Ｐ明朝" pitchFamily="18" charset="-128"/>
            </a:endParaRPr>
          </a:p>
          <a:p>
            <a:pPr marL="82800" marR="0" lvl="0" indent="-82800" algn="just" defTabSz="914400" rtl="0" eaLnBrk="1" fontAlgn="auto" latinLnBrk="0" hangingPunct="1">
              <a:lnSpc>
                <a:spcPts val="1200"/>
              </a:lnSpc>
              <a:spcBef>
                <a:spcPts val="0"/>
              </a:spcBef>
              <a:spcAft>
                <a:spcPts val="0"/>
              </a:spcAft>
              <a:buClrTx/>
              <a:buSzTx/>
              <a:buFontTx/>
              <a:buNone/>
              <a:tabLst/>
              <a:defRPr/>
            </a:pPr>
            <a:r>
              <a:rPr lang="ja-JP" altLang="en-US" sz="1100" dirty="0" smtClean="0">
                <a:latin typeface="ＭＳ Ｐ明朝" pitchFamily="18" charset="-128"/>
                <a:ea typeface="ＭＳ Ｐ明朝" pitchFamily="18" charset="-128"/>
              </a:rPr>
              <a:t>≪予算額≫</a:t>
            </a:r>
            <a:r>
              <a:rPr lang="en-US" altLang="ja-JP" sz="1100" dirty="0" smtClean="0">
                <a:latin typeface="ＭＳ Ｐ明朝" pitchFamily="18" charset="-128"/>
                <a:ea typeface="ＭＳ Ｐ明朝" pitchFamily="18" charset="-128"/>
              </a:rPr>
              <a:t>33</a:t>
            </a:r>
            <a:r>
              <a:rPr lang="ja-JP" altLang="en-US" sz="1100" dirty="0" smtClean="0">
                <a:latin typeface="ＭＳ Ｐ明朝" pitchFamily="18" charset="-128"/>
                <a:ea typeface="ＭＳ Ｐ明朝" pitchFamily="18" charset="-128"/>
              </a:rPr>
              <a:t>億</a:t>
            </a:r>
            <a:r>
              <a:rPr lang="en-US" altLang="ja-JP" sz="1100" dirty="0" smtClean="0">
                <a:latin typeface="ＭＳ Ｐ明朝" pitchFamily="18" charset="-128"/>
                <a:ea typeface="ＭＳ Ｐ明朝" pitchFamily="18" charset="-128"/>
              </a:rPr>
              <a:t>4,300</a:t>
            </a:r>
            <a:r>
              <a:rPr lang="ja-JP" altLang="en-US" sz="1100" dirty="0" smtClean="0">
                <a:latin typeface="ＭＳ Ｐ明朝" pitchFamily="18" charset="-128"/>
                <a:ea typeface="ＭＳ Ｐ明朝" pitchFamily="18" charset="-128"/>
              </a:rPr>
              <a:t>万円（</a:t>
            </a:r>
            <a:r>
              <a:rPr lang="en-US" altLang="ja-JP" sz="1100" dirty="0" smtClean="0">
                <a:latin typeface="ＭＳ Ｐ明朝" pitchFamily="18" charset="-128"/>
                <a:ea typeface="ＭＳ Ｐ明朝" pitchFamily="18" charset="-128"/>
              </a:rPr>
              <a:t>2023</a:t>
            </a:r>
            <a:r>
              <a:rPr lang="ja-JP" altLang="en-US" sz="1100" dirty="0" smtClean="0">
                <a:latin typeface="ＭＳ Ｐ明朝" pitchFamily="18" charset="-128"/>
                <a:ea typeface="ＭＳ Ｐ明朝" pitchFamily="18" charset="-128"/>
              </a:rPr>
              <a:t>年度）</a:t>
            </a:r>
            <a:endParaRPr lang="en-US" altLang="ja-JP" sz="1100" dirty="0" smtClean="0">
              <a:latin typeface="ＭＳ Ｐ明朝" pitchFamily="18" charset="-128"/>
              <a:ea typeface="ＭＳ Ｐ明朝" pitchFamily="18" charset="-128"/>
            </a:endParaRPr>
          </a:p>
          <a:p>
            <a:pPr marL="82800" marR="0" lvl="0" indent="-82800" algn="just" defTabSz="914400" rtl="0" eaLnBrk="1" fontAlgn="auto" latinLnBrk="0" hangingPunct="1">
              <a:lnSpc>
                <a:spcPts val="1200"/>
              </a:lnSpc>
              <a:spcBef>
                <a:spcPts val="0"/>
              </a:spcBef>
              <a:spcAft>
                <a:spcPts val="0"/>
              </a:spcAft>
              <a:buClrTx/>
              <a:buSzTx/>
              <a:buFontTx/>
              <a:buNone/>
              <a:tabLst/>
              <a:defRPr/>
            </a:pPr>
            <a:r>
              <a:rPr kumimoji="1" lang="ja-JP" altLang="en-US" sz="1100" b="0" i="0" u="none" strike="noStrike" kern="1200" cap="none" spc="0" normalizeH="0" baseline="0" noProof="0" dirty="0" smtClean="0">
                <a:ln>
                  <a:noFill/>
                </a:ln>
                <a:effectLst/>
                <a:uLnTx/>
                <a:uFillTx/>
                <a:latin typeface="ＭＳ Ｐ明朝" pitchFamily="18" charset="-128"/>
                <a:ea typeface="ＭＳ Ｐ明朝" pitchFamily="18" charset="-128"/>
              </a:rPr>
              <a:t>≪職員数≫</a:t>
            </a:r>
            <a:r>
              <a:rPr kumimoji="1" lang="en-US" altLang="ja-JP" sz="1100" b="0" i="0" u="none" strike="noStrike" kern="1200" cap="none" spc="0" normalizeH="0" baseline="0" noProof="0" dirty="0" smtClean="0">
                <a:ln>
                  <a:noFill/>
                </a:ln>
                <a:effectLst/>
                <a:uLnTx/>
                <a:uFillTx/>
                <a:latin typeface="ＭＳ Ｐ明朝" pitchFamily="18" charset="-128"/>
                <a:ea typeface="ＭＳ Ｐ明朝" pitchFamily="18" charset="-128"/>
              </a:rPr>
              <a:t>74</a:t>
            </a:r>
            <a:r>
              <a:rPr kumimoji="1" lang="ja-JP" altLang="en-US" sz="1100" b="0" i="0" u="none" strike="noStrike" kern="1200" cap="none" spc="0" normalizeH="0" baseline="0" noProof="0" dirty="0" smtClean="0">
                <a:ln>
                  <a:noFill/>
                </a:ln>
                <a:effectLst/>
                <a:uLnTx/>
                <a:uFillTx/>
                <a:latin typeface="ＭＳ Ｐ明朝" pitchFamily="18" charset="-128"/>
                <a:ea typeface="ＭＳ Ｐ明朝" pitchFamily="18" charset="-128"/>
              </a:rPr>
              <a:t>人（</a:t>
            </a:r>
            <a:r>
              <a:rPr kumimoji="1" lang="en-US" altLang="ja-JP" sz="1100" b="0" i="0" u="none" strike="noStrike" kern="1200" cap="none" spc="0" normalizeH="0" baseline="0" noProof="0" dirty="0" smtClean="0">
                <a:ln>
                  <a:noFill/>
                </a:ln>
                <a:effectLst/>
                <a:uLnTx/>
                <a:uFillTx/>
                <a:latin typeface="ＭＳ Ｐ明朝" pitchFamily="18" charset="-128"/>
                <a:ea typeface="ＭＳ Ｐ明朝" pitchFamily="18" charset="-128"/>
              </a:rPr>
              <a:t>2021</a:t>
            </a:r>
            <a:r>
              <a:rPr kumimoji="1" lang="ja-JP" altLang="en-US" sz="1100" b="0" i="0" u="none" strike="noStrike" kern="1200" cap="none" spc="0" normalizeH="0" baseline="0" noProof="0" dirty="0" smtClean="0">
                <a:ln>
                  <a:noFill/>
                </a:ln>
                <a:effectLst/>
                <a:uLnTx/>
                <a:uFillTx/>
                <a:latin typeface="ＭＳ Ｐ明朝" pitchFamily="18" charset="-128"/>
                <a:ea typeface="ＭＳ Ｐ明朝" pitchFamily="18" charset="-128"/>
              </a:rPr>
              <a:t>年度末現在 常勤職員数）</a:t>
            </a:r>
            <a:endParaRPr kumimoji="1" lang="en-US" altLang="ja-JP" sz="1100" b="0" i="0" u="none" strike="noStrike" kern="1200" cap="none" spc="0" normalizeH="0" baseline="0" noProof="0" dirty="0">
              <a:ln>
                <a:noFill/>
              </a:ln>
              <a:effectLst/>
              <a:uLnTx/>
              <a:uFillTx/>
              <a:latin typeface="ＭＳ Ｐ明朝" pitchFamily="18" charset="-128"/>
              <a:ea typeface="ＭＳ Ｐ明朝" pitchFamily="18" charset="-128"/>
            </a:endParaRPr>
          </a:p>
        </p:txBody>
      </p:sp>
      <p:sp>
        <p:nvSpPr>
          <p:cNvPr id="30" name="正方形/長方形 29"/>
          <p:cNvSpPr/>
          <p:nvPr/>
        </p:nvSpPr>
        <p:spPr>
          <a:xfrm>
            <a:off x="1831989" y="6571668"/>
            <a:ext cx="1249060" cy="230832"/>
          </a:xfrm>
          <a:prstGeom prst="rect">
            <a:avLst/>
          </a:prstGeom>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ナイト</a:t>
            </a:r>
            <a:r>
              <a:rPr kumimoji="1" lang="en-US" altLang="ja-JP" sz="9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ZOO</a:t>
            </a:r>
            <a:r>
              <a:rPr kumimoji="1" lang="ja-JP" altLang="en-US" sz="9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a:t>
            </a:r>
            <a:r>
              <a:rPr kumimoji="1" lang="en-US" altLang="ja-JP" sz="9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2015</a:t>
            </a:r>
            <a:r>
              <a:rPr kumimoji="1" lang="ja-JP" altLang="en-US" sz="9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年～）</a:t>
            </a:r>
            <a:endParaRPr kumimoji="1" lang="ja-JP" altLang="en-US" sz="9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pic>
        <p:nvPicPr>
          <p:cNvPr id="19" name="図 18"/>
          <p:cNvPicPr>
            <a:picLocks noChangeAspect="1"/>
          </p:cNvPicPr>
          <p:nvPr/>
        </p:nvPicPr>
        <p:blipFill rotWithShape="1">
          <a:blip r:embed="rId3"/>
          <a:srcRect l="8571" t="7394" r="7167" b="8845"/>
          <a:stretch/>
        </p:blipFill>
        <p:spPr>
          <a:xfrm>
            <a:off x="1831990" y="5612091"/>
            <a:ext cx="1214384" cy="1001567"/>
          </a:xfrm>
          <a:prstGeom prst="rect">
            <a:avLst/>
          </a:prstGeom>
        </p:spPr>
      </p:pic>
      <p:pic>
        <p:nvPicPr>
          <p:cNvPr id="7" name="図 6"/>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3344132" y="5609238"/>
            <a:ext cx="1773735" cy="1003368"/>
          </a:xfrm>
          <a:prstGeom prst="rect">
            <a:avLst/>
          </a:prstGeom>
        </p:spPr>
      </p:pic>
      <p:sp>
        <p:nvSpPr>
          <p:cNvPr id="21" name="正方形/長方形 20"/>
          <p:cNvSpPr/>
          <p:nvPr/>
        </p:nvSpPr>
        <p:spPr>
          <a:xfrm>
            <a:off x="3182570" y="6571671"/>
            <a:ext cx="2233304" cy="230832"/>
          </a:xfrm>
          <a:prstGeom prst="rect">
            <a:avLst/>
          </a:prstGeom>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ふれん</a:t>
            </a:r>
            <a:r>
              <a:rPr kumimoji="1" lang="ja-JP" altLang="en-US" sz="900" b="0" i="0" u="none" strike="noStrike" kern="1200" cap="none" spc="0" normalizeH="0" baseline="0" noProof="0" dirty="0" err="1" smtClean="0">
                <a:ln>
                  <a:noFill/>
                </a:ln>
                <a:solidFill>
                  <a:prstClr val="black"/>
                </a:solidFill>
                <a:effectLst/>
                <a:uLnTx/>
                <a:uFillTx/>
                <a:latin typeface="Calibri" panose="020F0502020204030204"/>
                <a:ea typeface="ＭＳ Ｐゴシック" panose="020B0600070205080204" pitchFamily="50" charset="-128"/>
                <a:cs typeface="+mn-cs"/>
              </a:rPr>
              <a:t>どしっぷ</a:t>
            </a:r>
            <a:r>
              <a:rPr kumimoji="1" lang="ja-JP" altLang="en-US" sz="9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ガーデンオープン（</a:t>
            </a:r>
            <a:r>
              <a:rPr kumimoji="1" lang="en-US" altLang="ja-JP" sz="9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2022</a:t>
            </a:r>
            <a:r>
              <a:rPr kumimoji="1" lang="ja-JP" altLang="en-US" sz="9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年）</a:t>
            </a:r>
            <a:endParaRPr kumimoji="1" lang="ja-JP" altLang="en-US" sz="9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20" name="正方形/長方形 19"/>
          <p:cNvSpPr/>
          <p:nvPr/>
        </p:nvSpPr>
        <p:spPr>
          <a:xfrm>
            <a:off x="6008312" y="534040"/>
            <a:ext cx="5396781" cy="6157741"/>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82800" marR="0" lvl="0" indent="-82800" algn="l" defTabSz="914400" rtl="0" eaLnBrk="1" fontAlgn="auto" latinLnBrk="0" hangingPunct="1">
              <a:lnSpc>
                <a:spcPct val="100000"/>
              </a:lnSpc>
              <a:spcBef>
                <a:spcPts val="0"/>
              </a:spcBef>
              <a:spcAft>
                <a:spcPts val="0"/>
              </a:spcAft>
              <a:buClrTx/>
              <a:buSzTx/>
              <a:buFontTx/>
              <a:buNone/>
              <a:tabLst/>
              <a:defRPr/>
            </a:pPr>
            <a:endParaRPr kumimoji="1" lang="en-US" altLang="ja-JP"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82800" marR="0" lvl="0" indent="-82800" algn="l" defTabSz="914400" rtl="0" eaLnBrk="1" fontAlgn="auto" latinLnBrk="0" hangingPunct="1">
              <a:lnSpc>
                <a:spcPct val="100000"/>
              </a:lnSpc>
              <a:spcBef>
                <a:spcPts val="0"/>
              </a:spcBef>
              <a:spcAft>
                <a:spcPts val="0"/>
              </a:spcAft>
              <a:buClrTx/>
              <a:buSzTx/>
              <a:buFontTx/>
              <a:buNone/>
              <a:tabLst/>
              <a:defRPr/>
            </a:pPr>
            <a:endParaRPr kumimoji="1" lang="ja-JP" altLang="en-US" sz="1400" b="0" i="0" u="none" strike="noStrike" kern="1200" cap="none" spc="0" normalizeH="0" baseline="0" noProof="0" dirty="0">
              <a:ln>
                <a:noFill/>
              </a:ln>
              <a:solidFill>
                <a:srgbClr val="FF0000"/>
              </a:solidFill>
              <a:effectLst/>
              <a:uLnTx/>
              <a:uFillTx/>
              <a:latin typeface="ＭＳ Ｐ明朝" pitchFamily="18" charset="-128"/>
              <a:ea typeface="ＭＳ Ｐ明朝" pitchFamily="18" charset="-128"/>
              <a:cs typeface="+mn-cs"/>
            </a:endParaRPr>
          </a:p>
          <a:p>
            <a:pPr marL="72000" marR="0" lvl="0" indent="-14400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23" name="正方形/長方形 22"/>
          <p:cNvSpPr/>
          <p:nvPr/>
        </p:nvSpPr>
        <p:spPr>
          <a:xfrm>
            <a:off x="6008311" y="536321"/>
            <a:ext cx="947633" cy="288032"/>
          </a:xfrm>
          <a:prstGeom prst="rect">
            <a:avLst/>
          </a:prstGeom>
          <a:solidFill>
            <a:schemeClr val="tx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50" charset="-128"/>
                <a:cs typeface="+mn-cs"/>
              </a:rPr>
              <a:t>将来像</a:t>
            </a:r>
          </a:p>
        </p:txBody>
      </p:sp>
      <p:sp>
        <p:nvSpPr>
          <p:cNvPr id="24" name="正方形/長方形 23"/>
          <p:cNvSpPr/>
          <p:nvPr/>
        </p:nvSpPr>
        <p:spPr>
          <a:xfrm>
            <a:off x="6008310" y="828612"/>
            <a:ext cx="5396781" cy="3231654"/>
          </a:xfrm>
          <a:prstGeom prst="rect">
            <a:avLst/>
          </a:prstGeom>
        </p:spPr>
        <p:txBody>
          <a:bodyPr wrap="square">
            <a:spAutoFit/>
          </a:bodyPr>
          <a:lstStyle/>
          <a:p>
            <a:pPr marL="82800" marR="0" lvl="0" indent="-82800" algn="just"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smtClean="0">
              <a:ln>
                <a:noFill/>
              </a:ln>
              <a:solidFill>
                <a:prstClr val="black"/>
              </a:solidFill>
              <a:effectLst/>
              <a:uLnTx/>
              <a:uFillTx/>
              <a:latin typeface="ＭＳ Ｐ明朝" pitchFamily="18" charset="-128"/>
              <a:ea typeface="ＭＳ Ｐ明朝" pitchFamily="18" charset="-128"/>
              <a:cs typeface="+mn-cs"/>
            </a:endParaRPr>
          </a:p>
          <a:p>
            <a:pPr marL="82800" marR="0" lvl="0" indent="-82800" algn="just"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82800" marR="0" lvl="0" indent="-82800" algn="just"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ＭＳ Ｐ明朝" pitchFamily="18" charset="-128"/>
                <a:ea typeface="ＭＳ Ｐ明朝" pitchFamily="18" charset="-128"/>
                <a:cs typeface="+mn-cs"/>
              </a:rPr>
              <a:t>・「天王寺動物園１０１計画」の理念を継承しつつ発展させた「中期目標」を策定。（</a:t>
            </a:r>
            <a:r>
              <a:rPr kumimoji="1" lang="en-US" altLang="ja-JP" sz="1200" b="0" i="0" u="none" strike="noStrike" kern="1200" cap="none" spc="0" normalizeH="0" baseline="0" noProof="0" dirty="0" smtClean="0">
                <a:ln>
                  <a:noFill/>
                </a:ln>
                <a:solidFill>
                  <a:prstClr val="black"/>
                </a:solidFill>
                <a:effectLst/>
                <a:uLnTx/>
                <a:uFillTx/>
                <a:latin typeface="ＭＳ Ｐ明朝" pitchFamily="18" charset="-128"/>
                <a:ea typeface="ＭＳ Ｐ明朝" pitchFamily="18" charset="-128"/>
                <a:cs typeface="+mn-cs"/>
              </a:rPr>
              <a:t>2021</a:t>
            </a:r>
            <a:r>
              <a:rPr kumimoji="1" lang="ja-JP" altLang="en-US" sz="1200" b="0" i="0" u="none" strike="noStrike" kern="1200" cap="none" spc="0" normalizeH="0" baseline="0" noProof="0" dirty="0" smtClean="0">
                <a:ln>
                  <a:noFill/>
                </a:ln>
                <a:solidFill>
                  <a:prstClr val="black"/>
                </a:solidFill>
                <a:effectLst/>
                <a:uLnTx/>
                <a:uFillTx/>
                <a:latin typeface="ＭＳ Ｐ明朝" pitchFamily="18" charset="-128"/>
                <a:ea typeface="ＭＳ Ｐ明朝" pitchFamily="18" charset="-128"/>
                <a:cs typeface="+mn-cs"/>
              </a:rPr>
              <a:t>年</a:t>
            </a:r>
            <a:r>
              <a:rPr kumimoji="1" lang="en-US" altLang="ja-JP" sz="1200" b="0" i="0" u="none" strike="noStrike" kern="1200" cap="none" spc="0" normalizeH="0" baseline="0" noProof="0" dirty="0" smtClean="0">
                <a:ln>
                  <a:noFill/>
                </a:ln>
                <a:solidFill>
                  <a:prstClr val="black"/>
                </a:solidFill>
                <a:effectLst/>
                <a:uLnTx/>
                <a:uFillTx/>
                <a:latin typeface="ＭＳ Ｐ明朝" pitchFamily="18" charset="-128"/>
                <a:ea typeface="ＭＳ Ｐ明朝" pitchFamily="18" charset="-128"/>
                <a:cs typeface="+mn-cs"/>
              </a:rPr>
              <a:t>4</a:t>
            </a:r>
            <a:r>
              <a:rPr kumimoji="1" lang="ja-JP" altLang="en-US" sz="1200" b="0" i="0" u="none" strike="noStrike" kern="1200" cap="none" spc="0" normalizeH="0" baseline="0" noProof="0" dirty="0" smtClean="0">
                <a:ln>
                  <a:noFill/>
                </a:ln>
                <a:solidFill>
                  <a:prstClr val="black"/>
                </a:solidFill>
                <a:effectLst/>
                <a:uLnTx/>
                <a:uFillTx/>
                <a:latin typeface="ＭＳ Ｐ明朝" pitchFamily="18" charset="-128"/>
                <a:ea typeface="ＭＳ Ｐ明朝" pitchFamily="18" charset="-128"/>
                <a:cs typeface="+mn-cs"/>
              </a:rPr>
              <a:t>月）</a:t>
            </a:r>
            <a:endPar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82800" marR="0" lvl="0" indent="-82800" algn="just"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82800" marR="0" lvl="0" indent="-82800" algn="just"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　</a:t>
            </a:r>
            <a:r>
              <a:rPr kumimoji="1" lang="en-US" altLang="ja-JP" sz="1200" b="0" i="0" u="none" strike="noStrike" kern="1200" cap="none" spc="0" normalizeH="0" baseline="0" noProof="0" dirty="0" smtClean="0">
                <a:ln>
                  <a:noFill/>
                </a:ln>
                <a:solidFill>
                  <a:prstClr val="black"/>
                </a:solidFill>
                <a:effectLst/>
                <a:uLnTx/>
                <a:uFillTx/>
                <a:latin typeface="ＭＳ Ｐ明朝" pitchFamily="18" charset="-128"/>
                <a:ea typeface="ＭＳ Ｐ明朝" pitchFamily="18"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動物園</a:t>
            </a:r>
            <a:r>
              <a:rPr kumimoji="1" lang="ja-JP" altLang="en-US" sz="1200" b="0" i="0" u="none" strike="noStrike" kern="1200" cap="none" spc="0" normalizeH="0" baseline="0" noProof="0" dirty="0" smtClean="0">
                <a:ln>
                  <a:noFill/>
                </a:ln>
                <a:solidFill>
                  <a:prstClr val="black"/>
                </a:solidFill>
                <a:effectLst/>
                <a:uLnTx/>
                <a:uFillTx/>
                <a:latin typeface="ＭＳ Ｐ明朝" pitchFamily="18" charset="-128"/>
                <a:ea typeface="ＭＳ Ｐ明朝" pitchFamily="18" charset="-128"/>
                <a:cs typeface="+mn-cs"/>
              </a:rPr>
              <a:t>の魅力向上</a:t>
            </a:r>
            <a:r>
              <a:rPr kumimoji="1" lang="en-US" altLang="ja-JP" sz="1200" b="0" i="0" u="none" strike="noStrike" kern="1200" cap="none" spc="0" normalizeH="0" baseline="0" noProof="0" dirty="0" smtClean="0">
                <a:ln>
                  <a:noFill/>
                </a:ln>
                <a:solidFill>
                  <a:prstClr val="black"/>
                </a:solidFill>
                <a:effectLst/>
                <a:uLnTx/>
                <a:uFillTx/>
                <a:latin typeface="ＭＳ Ｐ明朝" pitchFamily="18" charset="-128"/>
                <a:ea typeface="ＭＳ Ｐ明朝" pitchFamily="18" charset="-128"/>
                <a:cs typeface="+mn-cs"/>
              </a:rPr>
              <a:t>】</a:t>
            </a:r>
          </a:p>
          <a:p>
            <a:pPr marL="82800" marR="0" lvl="0" indent="-82800" algn="just"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　</a:t>
            </a:r>
            <a:r>
              <a:rPr kumimoji="1" lang="ja-JP" altLang="en-US" sz="1200" b="0" i="0" u="none" strike="noStrike" kern="1200" cap="none" spc="0" normalizeH="0" baseline="0" noProof="0" dirty="0" smtClean="0">
                <a:ln>
                  <a:noFill/>
                </a:ln>
                <a:solidFill>
                  <a:prstClr val="black"/>
                </a:solidFill>
                <a:effectLst/>
                <a:uLnTx/>
                <a:uFillTx/>
                <a:latin typeface="ＭＳ Ｐ明朝" pitchFamily="18" charset="-128"/>
                <a:ea typeface="ＭＳ Ｐ明朝" pitchFamily="18" charset="-128"/>
                <a:cs typeface="+mn-cs"/>
              </a:rPr>
              <a:t>展示動物の充実</a:t>
            </a:r>
            <a:r>
              <a:rPr kumimoji="1" lang="en-US" altLang="ja-JP" sz="1200" b="0" i="0" u="none" strike="noStrike" kern="1200" cap="none" spc="0" normalizeH="0" baseline="0" noProof="0" dirty="0" smtClean="0">
                <a:ln>
                  <a:noFill/>
                </a:ln>
                <a:solidFill>
                  <a:prstClr val="black"/>
                </a:solidFill>
                <a:effectLst/>
                <a:uLnTx/>
                <a:uFillTx/>
                <a:latin typeface="ＭＳ Ｐ明朝" pitchFamily="18" charset="-128"/>
                <a:ea typeface="ＭＳ Ｐ明朝" pitchFamily="18" charset="-128"/>
                <a:cs typeface="+mn-cs"/>
              </a:rPr>
              <a:t>/</a:t>
            </a:r>
            <a:r>
              <a:rPr kumimoji="1" lang="ja-JP" altLang="en-US" sz="1200" b="0" i="0" u="none" strike="noStrike" kern="1200" cap="none" spc="0" normalizeH="0" baseline="0" noProof="0" dirty="0" smtClean="0">
                <a:ln>
                  <a:noFill/>
                </a:ln>
                <a:solidFill>
                  <a:prstClr val="black"/>
                </a:solidFill>
                <a:effectLst/>
                <a:uLnTx/>
                <a:uFillTx/>
                <a:latin typeface="ＭＳ Ｐ明朝" pitchFamily="18" charset="-128"/>
                <a:ea typeface="ＭＳ Ｐ明朝" pitchFamily="18" charset="-128"/>
                <a:cs typeface="+mn-cs"/>
              </a:rPr>
              <a:t>魅力的なイベントの企画・実施</a:t>
            </a:r>
            <a:r>
              <a:rPr kumimoji="1" lang="en-US" altLang="ja-JP" sz="1200" b="0" i="0" u="none" strike="noStrike" kern="1200" cap="none" spc="0" normalizeH="0" baseline="0" noProof="0" dirty="0" smtClean="0">
                <a:ln>
                  <a:noFill/>
                </a:ln>
                <a:solidFill>
                  <a:prstClr val="black"/>
                </a:solidFill>
                <a:effectLst/>
                <a:uLnTx/>
                <a:uFillTx/>
                <a:latin typeface="ＭＳ Ｐ明朝" pitchFamily="18" charset="-128"/>
                <a:ea typeface="ＭＳ Ｐ明朝" pitchFamily="18" charset="-128"/>
                <a:cs typeface="+mn-cs"/>
              </a:rPr>
              <a:t>/</a:t>
            </a:r>
            <a:r>
              <a:rPr kumimoji="1" lang="ja-JP" altLang="en-US" sz="1200" b="0" i="0" u="none" strike="noStrike" kern="1200" cap="none" spc="0" normalizeH="0" baseline="0" noProof="0" dirty="0" smtClean="0">
                <a:ln>
                  <a:noFill/>
                </a:ln>
                <a:solidFill>
                  <a:prstClr val="black"/>
                </a:solidFill>
                <a:effectLst/>
                <a:uLnTx/>
                <a:uFillTx/>
                <a:latin typeface="ＭＳ Ｐ明朝" pitchFamily="18" charset="-128"/>
                <a:ea typeface="ＭＳ Ｐ明朝" pitchFamily="18" charset="-128"/>
                <a:cs typeface="+mn-cs"/>
              </a:rPr>
              <a:t>積極的な情報発信</a:t>
            </a:r>
            <a:r>
              <a:rPr kumimoji="1" lang="en-US" altLang="ja-JP" sz="1200" b="0" i="0" u="none" strike="noStrike" kern="1200" cap="none" spc="0" normalizeH="0" baseline="0" noProof="0" dirty="0" smtClean="0">
                <a:ln>
                  <a:noFill/>
                </a:ln>
                <a:solidFill>
                  <a:prstClr val="black"/>
                </a:solidFill>
                <a:effectLst/>
                <a:uLnTx/>
                <a:uFillTx/>
                <a:latin typeface="ＭＳ Ｐ明朝" pitchFamily="18" charset="-128"/>
                <a:ea typeface="ＭＳ Ｐ明朝" pitchFamily="18" charset="-128"/>
                <a:cs typeface="+mn-cs"/>
              </a:rPr>
              <a:t>/</a:t>
            </a:r>
            <a:r>
              <a:rPr kumimoji="1" lang="ja-JP" altLang="en-US" sz="1200" b="0" i="0" u="none" strike="noStrike" kern="1200" cap="none" spc="0" normalizeH="0" baseline="0" noProof="0" dirty="0" smtClean="0">
                <a:ln>
                  <a:noFill/>
                </a:ln>
                <a:solidFill>
                  <a:prstClr val="black"/>
                </a:solidFill>
                <a:effectLst/>
                <a:uLnTx/>
                <a:uFillTx/>
                <a:latin typeface="ＭＳ Ｐ明朝" pitchFamily="18" charset="-128"/>
                <a:ea typeface="ＭＳ Ｐ明朝" pitchFamily="18" charset="-128"/>
                <a:cs typeface="+mn-cs"/>
              </a:rPr>
              <a:t>質の高いサービスの提供。</a:t>
            </a:r>
            <a:endParaRPr kumimoji="1" lang="en-US" altLang="ja-JP" sz="1200" b="0" i="0" u="none" strike="noStrike" kern="1200" cap="none" spc="0" normalizeH="0" baseline="0" noProof="0" dirty="0" smtClean="0">
              <a:ln>
                <a:noFill/>
              </a:ln>
              <a:solidFill>
                <a:prstClr val="black"/>
              </a:solidFill>
              <a:effectLst/>
              <a:uLnTx/>
              <a:uFillTx/>
              <a:latin typeface="ＭＳ Ｐ明朝" pitchFamily="18" charset="-128"/>
              <a:ea typeface="ＭＳ Ｐ明朝" pitchFamily="18" charset="-128"/>
              <a:cs typeface="+mn-cs"/>
            </a:endParaRPr>
          </a:p>
          <a:p>
            <a:pPr marL="82800" marR="0" lvl="0" indent="-82800" algn="just"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smtClean="0">
              <a:ln>
                <a:noFill/>
              </a:ln>
              <a:solidFill>
                <a:prstClr val="black"/>
              </a:solidFill>
              <a:effectLst/>
              <a:uLnTx/>
              <a:uFillTx/>
              <a:latin typeface="ＭＳ Ｐ明朝" pitchFamily="18" charset="-128"/>
              <a:ea typeface="ＭＳ Ｐ明朝" pitchFamily="18" charset="-128"/>
              <a:cs typeface="+mn-cs"/>
            </a:endParaRPr>
          </a:p>
          <a:p>
            <a:pPr marL="82800" marR="0" lvl="0" indent="-82800" algn="just"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　</a:t>
            </a:r>
            <a:r>
              <a:rPr kumimoji="1" lang="en-US" altLang="ja-JP" sz="1200" b="0" i="0" u="none" strike="noStrike" kern="1200" cap="none" spc="0" normalizeH="0" baseline="0" noProof="0" dirty="0" smtClean="0">
                <a:ln>
                  <a:noFill/>
                </a:ln>
                <a:solidFill>
                  <a:prstClr val="black"/>
                </a:solidFill>
                <a:effectLst/>
                <a:uLnTx/>
                <a:uFillTx/>
                <a:latin typeface="ＭＳ Ｐ明朝" pitchFamily="18" charset="-128"/>
                <a:ea typeface="ＭＳ Ｐ明朝" pitchFamily="18" charset="-128"/>
                <a:cs typeface="+mn-cs"/>
              </a:rPr>
              <a:t>【</a:t>
            </a:r>
            <a:r>
              <a:rPr kumimoji="1" lang="ja-JP" altLang="en-US" sz="1200" b="0" i="0" u="none" strike="noStrike" kern="1200" cap="none" spc="0" normalizeH="0" baseline="0" noProof="0" dirty="0" smtClean="0">
                <a:ln>
                  <a:noFill/>
                </a:ln>
                <a:solidFill>
                  <a:prstClr val="black"/>
                </a:solidFill>
                <a:effectLst/>
                <a:uLnTx/>
                <a:uFillTx/>
                <a:latin typeface="ＭＳ Ｐ明朝" pitchFamily="18" charset="-128"/>
                <a:ea typeface="ＭＳ Ｐ明朝" pitchFamily="18" charset="-128"/>
                <a:cs typeface="+mn-cs"/>
              </a:rPr>
              <a:t>教育活動の推進</a:t>
            </a:r>
            <a:r>
              <a:rPr kumimoji="1" lang="en-US" altLang="ja-JP" sz="1200" b="0" i="0" u="none" strike="noStrike" kern="1200" cap="none" spc="0" normalizeH="0" baseline="0" noProof="0" dirty="0" smtClean="0">
                <a:ln>
                  <a:noFill/>
                </a:ln>
                <a:solidFill>
                  <a:prstClr val="black"/>
                </a:solidFill>
                <a:effectLst/>
                <a:uLnTx/>
                <a:uFillTx/>
                <a:latin typeface="ＭＳ Ｐ明朝" pitchFamily="18" charset="-128"/>
                <a:ea typeface="ＭＳ Ｐ明朝" pitchFamily="18" charset="-128"/>
                <a:cs typeface="+mn-cs"/>
              </a:rPr>
              <a:t>】</a:t>
            </a:r>
          </a:p>
          <a:p>
            <a:pPr marL="82800" marR="0" lvl="0" indent="-82800" algn="just"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　</a:t>
            </a:r>
            <a:r>
              <a:rPr kumimoji="1" lang="ja-JP" altLang="en-US" sz="1200" b="0" i="0" u="none" strike="noStrike" kern="1200" cap="none" spc="0" normalizeH="0" baseline="0" noProof="0" dirty="0" smtClean="0">
                <a:ln>
                  <a:noFill/>
                </a:ln>
                <a:solidFill>
                  <a:prstClr val="black"/>
                </a:solidFill>
                <a:effectLst/>
                <a:uLnTx/>
                <a:uFillTx/>
                <a:latin typeface="ＭＳ Ｐ明朝" pitchFamily="18" charset="-128"/>
                <a:ea typeface="ＭＳ Ｐ明朝" pitchFamily="18" charset="-128"/>
                <a:cs typeface="+mn-cs"/>
              </a:rPr>
              <a:t>教育</a:t>
            </a: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普及</a:t>
            </a:r>
            <a:r>
              <a:rPr kumimoji="1" lang="ja-JP" altLang="en-US" sz="1200" b="0" i="0" u="none" strike="noStrike" kern="1200" cap="none" spc="0" normalizeH="0" baseline="0" noProof="0" dirty="0" smtClean="0">
                <a:ln>
                  <a:noFill/>
                </a:ln>
                <a:solidFill>
                  <a:prstClr val="black"/>
                </a:solidFill>
                <a:effectLst/>
                <a:uLnTx/>
                <a:uFillTx/>
                <a:latin typeface="ＭＳ Ｐ明朝" pitchFamily="18" charset="-128"/>
                <a:ea typeface="ＭＳ Ｐ明朝" pitchFamily="18" charset="-128"/>
                <a:cs typeface="+mn-cs"/>
              </a:rPr>
              <a:t>機能の強化</a:t>
            </a:r>
            <a:r>
              <a:rPr kumimoji="1" lang="en-US" altLang="ja-JP" sz="1200" b="0" i="0" u="none" strike="noStrike" kern="1200" cap="none" spc="0" normalizeH="0" baseline="0" noProof="0" dirty="0" smtClean="0">
                <a:ln>
                  <a:noFill/>
                </a:ln>
                <a:solidFill>
                  <a:prstClr val="black"/>
                </a:solidFill>
                <a:effectLst/>
                <a:uLnTx/>
                <a:uFillTx/>
                <a:latin typeface="ＭＳ Ｐ明朝" pitchFamily="18" charset="-128"/>
                <a:ea typeface="ＭＳ Ｐ明朝" pitchFamily="18" charset="-128"/>
                <a:cs typeface="+mn-cs"/>
              </a:rPr>
              <a:t>/</a:t>
            </a:r>
            <a:r>
              <a:rPr kumimoji="1" lang="ja-JP" altLang="en-US" sz="1200" b="0" i="0" u="none" strike="noStrike" kern="1200" cap="none" spc="0" normalizeH="0" baseline="0" noProof="0" dirty="0" smtClean="0">
                <a:ln>
                  <a:noFill/>
                </a:ln>
                <a:solidFill>
                  <a:prstClr val="black"/>
                </a:solidFill>
                <a:effectLst/>
                <a:uLnTx/>
                <a:uFillTx/>
                <a:latin typeface="ＭＳ Ｐ明朝" pitchFamily="18" charset="-128"/>
                <a:ea typeface="ＭＳ Ｐ明朝" pitchFamily="18" charset="-128"/>
                <a:cs typeface="+mn-cs"/>
              </a:rPr>
              <a:t>間近で動物を感じる機会の提供</a:t>
            </a:r>
            <a:r>
              <a:rPr kumimoji="1" lang="en-US" altLang="ja-JP" sz="1200" b="0" i="0" u="none" strike="noStrike" kern="1200" cap="none" spc="0" normalizeH="0" baseline="0" noProof="0" dirty="0" smtClean="0">
                <a:ln>
                  <a:noFill/>
                </a:ln>
                <a:solidFill>
                  <a:prstClr val="black"/>
                </a:solidFill>
                <a:effectLst/>
                <a:uLnTx/>
                <a:uFillTx/>
                <a:latin typeface="ＭＳ Ｐ明朝" pitchFamily="18" charset="-128"/>
                <a:ea typeface="ＭＳ Ｐ明朝" pitchFamily="18" charset="-128"/>
                <a:cs typeface="+mn-cs"/>
              </a:rPr>
              <a:t>/</a:t>
            </a:r>
            <a:r>
              <a:rPr kumimoji="1" lang="ja-JP" altLang="en-US" sz="1200" b="0" i="0" u="none" strike="noStrike" kern="1200" cap="none" spc="0" normalizeH="0" baseline="0" noProof="0" dirty="0" smtClean="0">
                <a:ln>
                  <a:noFill/>
                </a:ln>
                <a:solidFill>
                  <a:prstClr val="black"/>
                </a:solidFill>
                <a:effectLst/>
                <a:uLnTx/>
                <a:uFillTx/>
                <a:latin typeface="ＭＳ Ｐ明朝" pitchFamily="18" charset="-128"/>
                <a:ea typeface="ＭＳ Ｐ明朝" pitchFamily="18" charset="-128"/>
                <a:cs typeface="+mn-cs"/>
              </a:rPr>
              <a:t>園内外における学習機会の提供。</a:t>
            </a:r>
            <a:endParaRPr kumimoji="1" lang="en-US" altLang="ja-JP" sz="1200" b="0" i="0" u="none" strike="noStrike" kern="1200" cap="none" spc="0" normalizeH="0" baseline="0" noProof="0" dirty="0" smtClean="0">
              <a:ln>
                <a:noFill/>
              </a:ln>
              <a:solidFill>
                <a:prstClr val="black"/>
              </a:solidFill>
              <a:effectLst/>
              <a:uLnTx/>
              <a:uFillTx/>
              <a:latin typeface="ＭＳ Ｐ明朝" pitchFamily="18" charset="-128"/>
              <a:ea typeface="ＭＳ Ｐ明朝" pitchFamily="18" charset="-128"/>
              <a:cs typeface="+mn-cs"/>
            </a:endParaRPr>
          </a:p>
          <a:p>
            <a:pPr marL="82800" marR="0" lvl="0" indent="-82800" algn="just"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smtClean="0">
              <a:ln>
                <a:noFill/>
              </a:ln>
              <a:solidFill>
                <a:prstClr val="black"/>
              </a:solidFill>
              <a:effectLst/>
              <a:uLnTx/>
              <a:uFillTx/>
              <a:latin typeface="ＭＳ Ｐ明朝" pitchFamily="18" charset="-128"/>
              <a:ea typeface="ＭＳ Ｐ明朝" pitchFamily="18" charset="-128"/>
              <a:cs typeface="+mn-cs"/>
            </a:endParaRPr>
          </a:p>
          <a:p>
            <a:pPr marL="82800" marR="0" lvl="0" indent="-82800" algn="just"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　</a:t>
            </a:r>
            <a:r>
              <a:rPr kumimoji="1" lang="en-US" altLang="ja-JP" sz="1200" b="0" i="0" u="none" strike="noStrike" kern="1200" cap="none" spc="0" normalizeH="0" baseline="0" noProof="0" dirty="0" smtClean="0">
                <a:ln>
                  <a:noFill/>
                </a:ln>
                <a:solidFill>
                  <a:prstClr val="black"/>
                </a:solidFill>
                <a:effectLst/>
                <a:uLnTx/>
                <a:uFillTx/>
                <a:latin typeface="ＭＳ Ｐ明朝" pitchFamily="18" charset="-128"/>
                <a:ea typeface="ＭＳ Ｐ明朝" pitchFamily="18" charset="-128"/>
                <a:cs typeface="+mn-cs"/>
              </a:rPr>
              <a:t>【</a:t>
            </a:r>
            <a:r>
              <a:rPr kumimoji="1" lang="ja-JP" altLang="en-US" sz="1200" b="0" i="0" u="none" strike="noStrike" kern="1200" cap="none" spc="0" normalizeH="0" baseline="0" noProof="0" dirty="0" smtClean="0">
                <a:ln>
                  <a:noFill/>
                </a:ln>
                <a:solidFill>
                  <a:prstClr val="black"/>
                </a:solidFill>
                <a:effectLst/>
                <a:uLnTx/>
                <a:uFillTx/>
                <a:latin typeface="ＭＳ Ｐ明朝" pitchFamily="18" charset="-128"/>
                <a:ea typeface="ＭＳ Ｐ明朝" pitchFamily="18" charset="-128"/>
                <a:cs typeface="+mn-cs"/>
              </a:rPr>
              <a:t>飼育管理と高度な飼育技術の確立</a:t>
            </a:r>
            <a:r>
              <a:rPr kumimoji="1" lang="en-US" altLang="ja-JP" sz="1200" b="0" i="0" u="none" strike="noStrike" kern="1200" cap="none" spc="0" normalizeH="0" baseline="0" noProof="0" dirty="0" smtClean="0">
                <a:ln>
                  <a:noFill/>
                </a:ln>
                <a:solidFill>
                  <a:prstClr val="black"/>
                </a:solidFill>
                <a:effectLst/>
                <a:uLnTx/>
                <a:uFillTx/>
                <a:latin typeface="ＭＳ Ｐ明朝" pitchFamily="18" charset="-128"/>
                <a:ea typeface="ＭＳ Ｐ明朝" pitchFamily="18" charset="-128"/>
                <a:cs typeface="+mn-cs"/>
              </a:rPr>
              <a:t>】</a:t>
            </a:r>
          </a:p>
          <a:p>
            <a:pPr marL="82800" marR="0" lvl="0" indent="-82800" algn="just"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　</a:t>
            </a:r>
            <a:r>
              <a:rPr kumimoji="1" lang="ja-JP" altLang="en-US" sz="1200" b="0" i="0" u="none" strike="noStrike" kern="1200" cap="none" spc="0" normalizeH="0" baseline="0" noProof="0" dirty="0" smtClean="0">
                <a:ln>
                  <a:noFill/>
                </a:ln>
                <a:solidFill>
                  <a:prstClr val="black"/>
                </a:solidFill>
                <a:effectLst/>
                <a:uLnTx/>
                <a:uFillTx/>
                <a:latin typeface="ＭＳ Ｐ明朝" pitchFamily="18" charset="-128"/>
                <a:ea typeface="ＭＳ Ｐ明朝" pitchFamily="18" charset="-128"/>
                <a:cs typeface="+mn-cs"/>
              </a:rPr>
              <a:t>動物福祉に配慮した獣舎整備の推進</a:t>
            </a:r>
            <a:r>
              <a:rPr kumimoji="1" lang="en-US" altLang="ja-JP" sz="1200" b="0" i="0" u="none" strike="noStrike" kern="1200" cap="none" spc="0" normalizeH="0" baseline="0" noProof="0" dirty="0" smtClean="0">
                <a:ln>
                  <a:noFill/>
                </a:ln>
                <a:solidFill>
                  <a:prstClr val="black"/>
                </a:solidFill>
                <a:effectLst/>
                <a:uLnTx/>
                <a:uFillTx/>
                <a:latin typeface="ＭＳ Ｐ明朝" pitchFamily="18" charset="-128"/>
                <a:ea typeface="ＭＳ Ｐ明朝" pitchFamily="18" charset="-128"/>
                <a:cs typeface="+mn-cs"/>
              </a:rPr>
              <a:t>/</a:t>
            </a:r>
            <a:r>
              <a:rPr kumimoji="1" lang="ja-JP" altLang="en-US" sz="1200" b="0" i="0" u="none" strike="noStrike" kern="1200" cap="none" spc="0" normalizeH="0" baseline="0" noProof="0" dirty="0" smtClean="0">
                <a:ln>
                  <a:noFill/>
                </a:ln>
                <a:solidFill>
                  <a:prstClr val="black"/>
                </a:solidFill>
                <a:effectLst/>
                <a:uLnTx/>
                <a:uFillTx/>
                <a:latin typeface="ＭＳ Ｐ明朝" pitchFamily="18" charset="-128"/>
                <a:ea typeface="ＭＳ Ｐ明朝" pitchFamily="18" charset="-128"/>
                <a:cs typeface="+mn-cs"/>
              </a:rPr>
              <a:t>動物福祉に配慮した飼育の実践。</a:t>
            </a:r>
            <a:endPar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82800" marR="0" lvl="0" indent="-82800" algn="just"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　</a:t>
            </a:r>
            <a:r>
              <a:rPr kumimoji="1" lang="ja-JP" altLang="en-US" sz="1200" b="0" i="0" u="none" strike="noStrike" kern="1200" cap="none" spc="0" normalizeH="0" baseline="0" noProof="0" dirty="0" smtClean="0">
                <a:ln>
                  <a:noFill/>
                </a:ln>
                <a:solidFill>
                  <a:prstClr val="black"/>
                </a:solidFill>
                <a:effectLst/>
                <a:uLnTx/>
                <a:uFillTx/>
                <a:latin typeface="ＭＳ Ｐ明朝" pitchFamily="18" charset="-128"/>
                <a:ea typeface="ＭＳ Ｐ明朝" pitchFamily="18"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動物本来の生息地環境を再現し、活発な行動を引き出すことを目的とする</a:t>
            </a:r>
            <a:r>
              <a:rPr kumimoji="1" lang="ja-JP" altLang="en-US" sz="1200" b="0" i="0" u="none" strike="noStrike" kern="1200" cap="none" spc="0" normalizeH="0" baseline="0" noProof="0" dirty="0" smtClean="0">
                <a:ln>
                  <a:noFill/>
                </a:ln>
                <a:solidFill>
                  <a:prstClr val="black"/>
                </a:solidFill>
                <a:effectLst/>
                <a:uLnTx/>
                <a:uFillTx/>
                <a:latin typeface="ＭＳ Ｐ明朝" pitchFamily="18" charset="-128"/>
                <a:ea typeface="ＭＳ Ｐ明朝" pitchFamily="18" charset="-128"/>
                <a:cs typeface="+mn-cs"/>
              </a:rPr>
              <a:t>整備の実施。</a:t>
            </a:r>
            <a:endParaRPr kumimoji="1" lang="en-US" altLang="ja-JP" sz="1200" b="0" i="0" u="none" strike="noStrike" kern="1200" cap="none" spc="0" normalizeH="0" baseline="0" noProof="0" dirty="0" smtClean="0">
              <a:ln>
                <a:noFill/>
              </a:ln>
              <a:solidFill>
                <a:prstClr val="black"/>
              </a:solidFill>
              <a:effectLst/>
              <a:uLnTx/>
              <a:uFillTx/>
              <a:latin typeface="ＭＳ Ｐ明朝" pitchFamily="18" charset="-128"/>
              <a:ea typeface="ＭＳ Ｐ明朝" pitchFamily="18" charset="-128"/>
              <a:cs typeface="+mn-cs"/>
            </a:endParaRPr>
          </a:p>
        </p:txBody>
      </p:sp>
      <p:sp>
        <p:nvSpPr>
          <p:cNvPr id="6" name="下矢印 5"/>
          <p:cNvSpPr/>
          <p:nvPr/>
        </p:nvSpPr>
        <p:spPr>
          <a:xfrm>
            <a:off x="8533873" y="3954069"/>
            <a:ext cx="341035" cy="316485"/>
          </a:xfrm>
          <a:prstGeom prst="downArrow">
            <a:avLst/>
          </a:prstGeom>
          <a:noFill/>
          <a:ln w="9525" cap="flat" cmpd="sng" algn="ctr">
            <a:solidFill>
              <a:schemeClr val="dk1"/>
            </a:solidFill>
            <a:prstDash val="solid"/>
            <a:round/>
            <a:headEnd type="none" w="med" len="med"/>
            <a:tailEnd type="none" w="med" len="med"/>
          </a:ln>
        </p:spPr>
        <p:style>
          <a:lnRef idx="0">
            <a:scrgbClr r="0" g="0" b="0"/>
          </a:lnRef>
          <a:fillRef idx="0">
            <a:scrgbClr r="0" g="0" b="0"/>
          </a:fillRef>
          <a:effectRef idx="0">
            <a:scrgbClr r="0" g="0" b="0"/>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25" name="正方形/長方形 24"/>
          <p:cNvSpPr/>
          <p:nvPr/>
        </p:nvSpPr>
        <p:spPr>
          <a:xfrm>
            <a:off x="6220796" y="941962"/>
            <a:ext cx="2438294" cy="276999"/>
          </a:xfrm>
          <a:prstGeom prst="rect">
            <a:avLst/>
          </a:prstGeom>
        </p:spPr>
        <p:style>
          <a:lnRef idx="2">
            <a:schemeClr val="dk1"/>
          </a:lnRef>
          <a:fillRef idx="1">
            <a:schemeClr val="lt1"/>
          </a:fillRef>
          <a:effectRef idx="0">
            <a:schemeClr val="dk1"/>
          </a:effectRef>
          <a:fontRef idx="minor">
            <a:schemeClr val="dk1"/>
          </a:fontRef>
        </p:style>
        <p:txBody>
          <a:bodyPr wrap="square">
            <a:spAutoFit/>
          </a:bodyPr>
          <a:lstStyle/>
          <a:p>
            <a:pPr marL="82800" marR="0" lvl="0" indent="-82800" algn="ctr"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地方独立行政</a:t>
            </a:r>
            <a:r>
              <a:rPr kumimoji="1" lang="ja-JP" altLang="en-US" sz="1200" b="0" i="0" u="none" strike="noStrike" kern="1200" cap="none" spc="0" normalizeH="0" baseline="0" noProof="0" dirty="0" smtClean="0">
                <a:ln>
                  <a:noFill/>
                </a:ln>
                <a:solidFill>
                  <a:prstClr val="black"/>
                </a:solidFill>
                <a:effectLst/>
                <a:uLnTx/>
                <a:uFillTx/>
                <a:latin typeface="ＭＳ Ｐ明朝" pitchFamily="18" charset="-128"/>
                <a:ea typeface="ＭＳ Ｐ明朝" pitchFamily="18" charset="-128"/>
                <a:cs typeface="+mn-cs"/>
              </a:rPr>
              <a:t>法人化（</a:t>
            </a:r>
            <a:r>
              <a:rPr kumimoji="1" lang="en-US" altLang="ja-JP" sz="1200" b="0" i="0" u="none" strike="noStrike" kern="1200" cap="none" spc="0" normalizeH="0" baseline="0" noProof="0" dirty="0" smtClean="0">
                <a:ln>
                  <a:noFill/>
                </a:ln>
                <a:solidFill>
                  <a:prstClr val="black"/>
                </a:solidFill>
                <a:effectLst/>
                <a:uLnTx/>
                <a:uFillTx/>
                <a:latin typeface="ＭＳ Ｐ明朝" pitchFamily="18" charset="-128"/>
                <a:ea typeface="ＭＳ Ｐ明朝" pitchFamily="18" charset="-128"/>
                <a:cs typeface="+mn-cs"/>
              </a:rPr>
              <a:t>2021</a:t>
            </a:r>
            <a:r>
              <a:rPr kumimoji="1" lang="ja-JP" altLang="en-US" sz="1200" b="0" i="0" u="none" strike="noStrike" kern="1200" cap="none" spc="0" normalizeH="0" baseline="0" noProof="0" dirty="0" smtClean="0">
                <a:ln>
                  <a:noFill/>
                </a:ln>
                <a:solidFill>
                  <a:prstClr val="black"/>
                </a:solidFill>
                <a:effectLst/>
                <a:uLnTx/>
                <a:uFillTx/>
                <a:latin typeface="ＭＳ Ｐ明朝" pitchFamily="18" charset="-128"/>
                <a:ea typeface="ＭＳ Ｐ明朝" pitchFamily="18" charset="-128"/>
                <a:cs typeface="+mn-cs"/>
              </a:rPr>
              <a:t>年４月）</a:t>
            </a:r>
            <a:endPar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p:txBody>
      </p:sp>
      <p:sp>
        <p:nvSpPr>
          <p:cNvPr id="8" name="正方形/長方形 7"/>
          <p:cNvSpPr/>
          <p:nvPr/>
        </p:nvSpPr>
        <p:spPr>
          <a:xfrm>
            <a:off x="6359782" y="4321780"/>
            <a:ext cx="4689218" cy="701006"/>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smtClean="0">
                <a:ln>
                  <a:noFill/>
                </a:ln>
                <a:solidFill>
                  <a:prstClr val="white"/>
                </a:solidFill>
                <a:effectLst/>
                <a:uLnTx/>
                <a:uFillTx/>
                <a:latin typeface="Calibri" panose="020F0502020204030204"/>
                <a:ea typeface="ＭＳ Ｐゴシック" panose="020B0600070205080204" pitchFamily="50" charset="-128"/>
                <a:cs typeface="+mn-cs"/>
              </a:rPr>
              <a:t>大都市大阪にふさわしい</a:t>
            </a:r>
            <a:endParaRPr kumimoji="1" lang="en-US" altLang="ja-JP" sz="1400" b="1" i="0" u="none" strike="noStrike" kern="1200" cap="none" spc="0" normalizeH="0" baseline="0" noProof="0" dirty="0" smtClean="0">
              <a:ln>
                <a:noFill/>
              </a:ln>
              <a:solidFill>
                <a:prstClr val="white"/>
              </a:solidFill>
              <a:effectLst/>
              <a:uLnTx/>
              <a:uFillTx/>
              <a:latin typeface="Calibri" panose="020F0502020204030204"/>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smtClean="0">
                <a:ln>
                  <a:noFill/>
                </a:ln>
                <a:solidFill>
                  <a:prstClr val="white"/>
                </a:solidFill>
                <a:effectLst/>
                <a:uLnTx/>
                <a:uFillTx/>
                <a:latin typeface="Calibri" panose="020F0502020204030204"/>
                <a:ea typeface="ＭＳ Ｐゴシック" panose="020B0600070205080204" pitchFamily="50" charset="-128"/>
                <a:cs typeface="+mn-cs"/>
              </a:rPr>
              <a:t>「国際社会に貢献し、世界に誇れる動物園」を</a:t>
            </a:r>
            <a:r>
              <a:rPr lang="ja-JP" altLang="en-US" sz="1400" b="1" noProof="0" dirty="0">
                <a:solidFill>
                  <a:schemeClr val="bg1"/>
                </a:solidFill>
                <a:latin typeface="Calibri" panose="020F0502020204030204"/>
                <a:ea typeface="ＭＳ Ｐゴシック" panose="020B0600070205080204" pitchFamily="50" charset="-128"/>
              </a:rPr>
              <a:t>めざ</a:t>
            </a:r>
            <a:r>
              <a:rPr kumimoji="1" lang="ja-JP" altLang="en-US" sz="1400" b="1" i="0" u="none" strike="noStrike" kern="1200" cap="none" spc="0" normalizeH="0" baseline="0" noProof="0" dirty="0" smtClean="0">
                <a:ln>
                  <a:noFill/>
                </a:ln>
                <a:solidFill>
                  <a:schemeClr val="bg1"/>
                </a:solidFill>
                <a:effectLst/>
                <a:uLnTx/>
                <a:uFillTx/>
                <a:latin typeface="Calibri" panose="020F0502020204030204"/>
                <a:ea typeface="ＭＳ Ｐゴシック" panose="020B0600070205080204" pitchFamily="50" charset="-128"/>
                <a:cs typeface="+mn-cs"/>
              </a:rPr>
              <a:t>す</a:t>
            </a:r>
            <a:endParaRPr kumimoji="1" lang="ja-JP" altLang="en-US" sz="1400" b="1" i="0" u="none" strike="noStrike" kern="1200" cap="none" spc="0" normalizeH="0" baseline="0" noProof="0" dirty="0">
              <a:ln>
                <a:noFill/>
              </a:ln>
              <a:solidFill>
                <a:schemeClr val="bg1"/>
              </a:solidFill>
              <a:effectLst/>
              <a:uLnTx/>
              <a:uFillTx/>
              <a:latin typeface="Calibri" panose="020F0502020204030204"/>
              <a:ea typeface="ＭＳ Ｐゴシック" panose="020B0600070205080204" pitchFamily="50" charset="-128"/>
              <a:cs typeface="+mn-cs"/>
            </a:endParaRPr>
          </a:p>
        </p:txBody>
      </p:sp>
      <p:sp>
        <p:nvSpPr>
          <p:cNvPr id="22" name="右矢印 21"/>
          <p:cNvSpPr/>
          <p:nvPr/>
        </p:nvSpPr>
        <p:spPr>
          <a:xfrm>
            <a:off x="5584803" y="2815317"/>
            <a:ext cx="227141" cy="742314"/>
          </a:xfrm>
          <a:prstGeom prst="rightArrow">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pic>
        <p:nvPicPr>
          <p:cNvPr id="26" name="図 25" descr="pen_in_01_0427"/>
          <p:cNvPicPr/>
          <p:nvPr/>
        </p:nvPicPr>
        <p:blipFill rotWithShape="1">
          <a:blip r:embed="rId5" cstate="hqprint">
            <a:extLst>
              <a:ext uri="{28A0092B-C50C-407E-A947-70E740481C1C}">
                <a14:useLocalDpi xmlns:a14="http://schemas.microsoft.com/office/drawing/2010/main"/>
              </a:ext>
            </a:extLst>
          </a:blip>
          <a:srcRect/>
          <a:stretch/>
        </p:blipFill>
        <p:spPr bwMode="auto">
          <a:xfrm>
            <a:off x="6465436" y="5127725"/>
            <a:ext cx="2003573" cy="1354311"/>
          </a:xfrm>
          <a:prstGeom prst="rect">
            <a:avLst/>
          </a:prstGeom>
          <a:noFill/>
          <a:ln>
            <a:noFill/>
          </a:ln>
        </p:spPr>
      </p:pic>
      <p:sp>
        <p:nvSpPr>
          <p:cNvPr id="27" name="正方形/長方形 26"/>
          <p:cNvSpPr/>
          <p:nvPr/>
        </p:nvSpPr>
        <p:spPr>
          <a:xfrm>
            <a:off x="6421654" y="6482036"/>
            <a:ext cx="2076209" cy="230832"/>
          </a:xfrm>
          <a:prstGeom prst="rect">
            <a:avLst/>
          </a:prstGeom>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ペンギン・アシカ舎オープン（</a:t>
            </a:r>
            <a:r>
              <a:rPr kumimoji="1" lang="en-US" altLang="ja-JP" sz="9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2023</a:t>
            </a:r>
            <a:r>
              <a:rPr kumimoji="1" lang="ja-JP" altLang="en-US" sz="9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年春）</a:t>
            </a:r>
            <a:endParaRPr kumimoji="1" lang="ja-JP" altLang="en-US" sz="9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pic>
        <p:nvPicPr>
          <p:cNvPr id="28" name="図 27"/>
          <p:cNvPicPr/>
          <p:nvPr/>
        </p:nvPicPr>
        <p:blipFill>
          <a:blip r:embed="rId6">
            <a:extLst>
              <a:ext uri="{28A0092B-C50C-407E-A947-70E740481C1C}">
                <a14:useLocalDpi xmlns:a14="http://schemas.microsoft.com/office/drawing/2010/main" val="0"/>
              </a:ext>
            </a:extLst>
          </a:blip>
          <a:srcRect/>
          <a:stretch>
            <a:fillRect/>
          </a:stretch>
        </p:blipFill>
        <p:spPr bwMode="auto">
          <a:xfrm>
            <a:off x="8900536" y="5113299"/>
            <a:ext cx="2051685" cy="1388700"/>
          </a:xfrm>
          <a:prstGeom prst="rect">
            <a:avLst/>
          </a:prstGeom>
          <a:noFill/>
          <a:ln>
            <a:noFill/>
          </a:ln>
        </p:spPr>
      </p:pic>
      <p:sp>
        <p:nvSpPr>
          <p:cNvPr id="31" name="正方形/長方形 30"/>
          <p:cNvSpPr/>
          <p:nvPr/>
        </p:nvSpPr>
        <p:spPr>
          <a:xfrm>
            <a:off x="8985128" y="6494035"/>
            <a:ext cx="1903085" cy="230832"/>
          </a:xfrm>
          <a:prstGeom prst="rect">
            <a:avLst/>
          </a:prstGeom>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ホッキョクグマ舎（</a:t>
            </a:r>
            <a:r>
              <a:rPr kumimoji="1" lang="en-US" altLang="ja-JP" sz="9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2025</a:t>
            </a:r>
            <a:r>
              <a:rPr kumimoji="1" lang="ja-JP" altLang="en-US" sz="9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年完成予定）</a:t>
            </a:r>
            <a:endParaRPr kumimoji="1" lang="ja-JP" altLang="en-US" sz="9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29" name="スライド番号プレースホルダー 3"/>
          <p:cNvSpPr>
            <a:spLocks noGrp="1"/>
          </p:cNvSpPr>
          <p:nvPr>
            <p:ph type="sldNum" sz="quarter" idx="12"/>
          </p:nvPr>
        </p:nvSpPr>
        <p:spPr>
          <a:xfrm>
            <a:off x="10134600" y="6476387"/>
            <a:ext cx="2057400" cy="365125"/>
          </a:xfrm>
        </p:spPr>
        <p:txBody>
          <a:bodyPr/>
          <a:lstStyle/>
          <a:p>
            <a:fld id="{138CA411-231B-42B9-AF63-97A64194AA60}" type="slidenum">
              <a:rPr lang="ja-JP" altLang="en-US" sz="1400" b="1" smtClean="0">
                <a:solidFill>
                  <a:schemeClr val="tx1"/>
                </a:solidFill>
                <a:latin typeface="ＭＳ Ｐゴシック" panose="020B0600070205080204" pitchFamily="50" charset="-128"/>
                <a:ea typeface="ＭＳ Ｐゴシック" panose="020B0600070205080204" pitchFamily="50" charset="-128"/>
              </a:rPr>
              <a:pPr/>
              <a:t>76</a:t>
            </a:fld>
            <a:endParaRPr lang="ja-JP" altLang="en-US" sz="1400" b="1" dirty="0">
              <a:solidFill>
                <a:schemeClr val="tx1"/>
              </a:solidFill>
              <a:latin typeface="ＭＳ Ｐゴシック" panose="020B0600070205080204" pitchFamily="50" charset="-128"/>
              <a:ea typeface="ＭＳ Ｐゴシック" panose="020B0600070205080204" pitchFamily="50" charset="-128"/>
            </a:endParaRPr>
          </a:p>
        </p:txBody>
      </p:sp>
    </p:spTree>
    <p:extLst>
      <p:ext uri="{BB962C8B-B14F-4D97-AF65-F5344CB8AC3E}">
        <p14:creationId xmlns:p14="http://schemas.microsoft.com/office/powerpoint/2010/main" val="333000579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 name="正方形/長方形 30"/>
          <p:cNvSpPr/>
          <p:nvPr/>
        </p:nvSpPr>
        <p:spPr>
          <a:xfrm>
            <a:off x="7804353" y="573657"/>
            <a:ext cx="3204000" cy="6147818"/>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72000" marR="0" lvl="0" indent="-14400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72000" marR="0" lvl="0" indent="-144000" algn="l" defTabSz="914400" rtl="0" eaLnBrk="1" fontAlgn="auto" latinLnBrk="0" hangingPunct="1">
              <a:lnSpc>
                <a:spcPct val="100000"/>
              </a:lnSpc>
              <a:spcBef>
                <a:spcPts val="0"/>
              </a:spcBef>
              <a:spcAft>
                <a:spcPts val="0"/>
              </a:spcAft>
              <a:buClrTx/>
              <a:buSzTx/>
              <a:buFontTx/>
              <a:buNone/>
              <a:tabLst/>
              <a:defRPr/>
            </a:pPr>
            <a:endParaRPr kumimoji="1" lang="en-US" altLang="ja-JP" sz="6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endParaRPr>
          </a:p>
          <a:p>
            <a:pPr marL="72000" marR="0" lvl="0" indent="-14400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美術館と慶沢園との一体的な活用</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a:p>
            <a:pPr marL="82800" marR="0" lvl="0" indent="-828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・美術館との共通入場券の導入検討。</a:t>
            </a:r>
            <a:endPar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82800" marR="0" lvl="0" indent="-828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・慶沢園エリアを活用した民間事業者によるオープンカフェ等事業展開の検討。</a:t>
            </a:r>
            <a:endPar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72000" marR="0" lvl="0" indent="-144000" algn="l" defTabSz="914400" rtl="0" eaLnBrk="1" fontAlgn="auto" latinLnBrk="0" hangingPunct="1">
              <a:lnSpc>
                <a:spcPct val="100000"/>
              </a:lnSpc>
              <a:spcBef>
                <a:spcPts val="60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カフェ・ショップ等によるサービス向上</a:t>
            </a:r>
            <a:r>
              <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p>
          <a:p>
            <a:pPr marL="82800" marR="0" lvl="0" indent="-828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・カフェ、ミュージアムショップなどのサービス機能整備を検討。</a:t>
            </a:r>
            <a:endPar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72000" marR="0" lvl="0" indent="-144000" algn="l" defTabSz="914400" rtl="0" eaLnBrk="1" fontAlgn="auto" latinLnBrk="0" hangingPunct="1">
              <a:lnSpc>
                <a:spcPct val="100000"/>
              </a:lnSpc>
              <a:spcBef>
                <a:spcPts val="60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美術館の機能向上による魅力向上</a:t>
            </a:r>
            <a:r>
              <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p>
          <a:p>
            <a:pPr marL="82800" marR="0" lvl="0" indent="-828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・収蔵庫のリニューアル・拡張。</a:t>
            </a:r>
            <a:endPar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82800" marR="0" lvl="0" indent="-828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・更なるバリアフリー化の実施など大規模改修の実施。</a:t>
            </a:r>
            <a:endPar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72000" marR="0" lvl="0" indent="-144000" algn="l" defTabSz="914400" rtl="0" eaLnBrk="1" fontAlgn="auto" latinLnBrk="0" hangingPunct="1">
              <a:lnSpc>
                <a:spcPct val="100000"/>
              </a:lnSpc>
              <a:spcBef>
                <a:spcPts val="60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博物館施設の地独化による効果</a:t>
            </a:r>
            <a:r>
              <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p>
          <a:p>
            <a:pPr marL="82800" marR="0" lvl="0" indent="-828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・展覧会等事業の充実／サービスの向上／業務</a:t>
            </a:r>
            <a:r>
              <a:rPr kumimoji="1" lang="ja-JP" altLang="en-US" sz="1200" b="0" i="0" u="none" strike="noStrike" kern="1200" cap="none" spc="0" normalizeH="0" baseline="0" noProof="0" dirty="0" smtClean="0">
                <a:ln>
                  <a:noFill/>
                </a:ln>
                <a:solidFill>
                  <a:prstClr val="black"/>
                </a:solidFill>
                <a:effectLst/>
                <a:uLnTx/>
                <a:uFillTx/>
                <a:latin typeface="ＭＳ Ｐ明朝" pitchFamily="18" charset="-128"/>
                <a:ea typeface="ＭＳ Ｐ明朝" pitchFamily="18" charset="-128"/>
                <a:cs typeface="+mn-cs"/>
              </a:rPr>
              <a:t>改善。</a:t>
            </a:r>
            <a:endPar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72000" marR="0" lvl="0" indent="-144000" algn="l" defTabSz="914400" rtl="0" eaLnBrk="1" fontAlgn="auto" latinLnBrk="0" hangingPunct="1">
              <a:lnSpc>
                <a:spcPct val="100000"/>
              </a:lnSpc>
              <a:spcBef>
                <a:spcPts val="60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慶沢園の改修による魅力再生</a:t>
            </a:r>
            <a:r>
              <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p>
          <a:p>
            <a:pPr marL="82800" marR="0" lvl="0" indent="-828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・名作庭家７代小川治兵衛による林泉回遊式庭園の作風や技法を活かしつつも、時代とともに魅力を増す周辺と調和の取れた庭園をめざす。</a:t>
            </a:r>
            <a:endPar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4" name="Rectangle 2"/>
          <p:cNvSpPr txBox="1">
            <a:spLocks noChangeArrowheads="1"/>
          </p:cNvSpPr>
          <p:nvPr/>
        </p:nvSpPr>
        <p:spPr bwMode="auto">
          <a:xfrm>
            <a:off x="1143000" y="15"/>
            <a:ext cx="9906000" cy="408111"/>
          </a:xfrm>
          <a:prstGeom prst="rect">
            <a:avLst/>
          </a:prstGeom>
          <a:gradFill rotWithShape="1">
            <a:gsLst>
              <a:gs pos="0">
                <a:srgbClr val="000066"/>
              </a:gs>
              <a:gs pos="50000">
                <a:srgbClr val="0000FF"/>
              </a:gs>
              <a:gs pos="100000">
                <a:srgbClr val="000066"/>
              </a:gs>
            </a:gsLst>
            <a:lin ang="5400000" scaled="1"/>
          </a:gradFill>
          <a:ln w="9525">
            <a:noFill/>
            <a:miter lim="800000"/>
            <a:headEnd/>
            <a:tailEnd/>
          </a:ln>
        </p:spPr>
        <p:txBody>
          <a:bodyPr vert="horz" wrap="square" lIns="91428" tIns="45714" rIns="91428" bIns="45714" numCol="1" anchor="ctr"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rPr>
              <a:t>８</a:t>
            </a:r>
            <a:r>
              <a:rPr kumimoji="1" lang="ja-JP" altLang="en-US" sz="2000" b="1" i="0" u="none" strike="noStrike" kern="1200" cap="none" spc="0" normalizeH="0" baseline="0" noProof="0" dirty="0" smtClean="0">
                <a:ln>
                  <a:noFill/>
                </a:ln>
                <a:solidFill>
                  <a:prstClr val="white"/>
                </a:solidFill>
                <a:effectLst/>
                <a:uLnTx/>
                <a:uFillTx/>
                <a:latin typeface="ＭＳ ゴシック" pitchFamily="49" charset="-128"/>
                <a:ea typeface="ＭＳ ゴシック" pitchFamily="49" charset="-128"/>
                <a:cs typeface="+mn-cs"/>
              </a:rPr>
              <a:t>．</a:t>
            </a:r>
            <a:r>
              <a:rPr kumimoji="1" lang="ja-JP" altLang="en-US" sz="20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rPr>
              <a:t>天王寺公園　②大阪市立美術館・慶沢園の魅力向上</a:t>
            </a:r>
            <a:endParaRPr kumimoji="1" lang="en-US" altLang="ja-JP" sz="20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endParaRPr>
          </a:p>
        </p:txBody>
      </p:sp>
      <p:sp>
        <p:nvSpPr>
          <p:cNvPr id="29" name="正方形/長方形 28"/>
          <p:cNvSpPr/>
          <p:nvPr/>
        </p:nvSpPr>
        <p:spPr>
          <a:xfrm>
            <a:off x="1337476" y="573657"/>
            <a:ext cx="2784192" cy="6147818"/>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72000" marR="0" lvl="0" indent="-14400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72000" marR="0" lvl="0" indent="-14400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72000" marR="0" lvl="0" indent="-14400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美術館</a:t>
            </a:r>
            <a:r>
              <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p>
          <a:p>
            <a:pPr marL="82800" marR="0" lvl="0" indent="-828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・立地特性や隣接する慶沢園といった近隣資源があまり活かされていない。</a:t>
            </a:r>
            <a:endPar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82800" marR="0" lvl="0" indent="-828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・有料公園内にあり、美術館までアクセスが悪い。</a:t>
            </a:r>
            <a:endPar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82800" marR="0" lvl="0" indent="-828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・レストランやミュージアムショップなどサービス機能が貧弱。</a:t>
            </a:r>
            <a:endPar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82800" marR="0" lvl="0" indent="-828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・収蔵庫の収蔵能力が限界を超えている。</a:t>
            </a:r>
            <a:endPar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72000" marR="0" lvl="0" indent="-144000" algn="l" defTabSz="914400" rtl="0" eaLnBrk="1" fontAlgn="auto" latinLnBrk="0" hangingPunct="1">
              <a:lnSpc>
                <a:spcPct val="100000"/>
              </a:lnSpc>
              <a:spcBef>
                <a:spcPts val="60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慶沢園</a:t>
            </a:r>
            <a:r>
              <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p>
          <a:p>
            <a:pPr marL="82800" marR="0" lvl="0" indent="-828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・景観に配慮したビュースポットが不充分。</a:t>
            </a:r>
            <a:endPar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72000" marR="0" lvl="0" indent="-144000" algn="l" defTabSz="914400" rtl="0" eaLnBrk="1" fontAlgn="auto" latinLnBrk="0" hangingPunct="1">
              <a:lnSpc>
                <a:spcPct val="100000"/>
              </a:lnSpc>
              <a:spcBef>
                <a:spcPts val="60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共通</a:t>
            </a:r>
            <a:r>
              <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p>
          <a:p>
            <a:pPr marL="82800" marR="0" lvl="0" indent="-828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・全体的に老朽化が進み、トイレ等の設備をはじめ、慶沢園では、休憩所・園路のくぼみなど、美術館では展示室の稼働などに支障が生じている。</a:t>
            </a:r>
            <a:endPar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72000" marR="0" lvl="0" indent="-14400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72000" marR="0" lvl="0" indent="-14400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72000" marR="0" lvl="0" indent="-14400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72000" marR="0" lvl="0" indent="-14400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32" name="右矢印 31"/>
          <p:cNvSpPr/>
          <p:nvPr/>
        </p:nvSpPr>
        <p:spPr>
          <a:xfrm>
            <a:off x="4209278" y="2563100"/>
            <a:ext cx="288032" cy="792088"/>
          </a:xfrm>
          <a:prstGeom prst="rightArrow">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34" name="正方形/長方形 33"/>
          <p:cNvSpPr/>
          <p:nvPr/>
        </p:nvSpPr>
        <p:spPr>
          <a:xfrm>
            <a:off x="1337471" y="573657"/>
            <a:ext cx="1365000" cy="288032"/>
          </a:xfrm>
          <a:prstGeom prst="rect">
            <a:avLst/>
          </a:prstGeom>
          <a:solidFill>
            <a:schemeClr val="tx1"/>
          </a:solidFill>
          <a:ln w="12700"/>
        </p:spPr>
        <p:style>
          <a:lnRef idx="2">
            <a:schemeClr val="accent1">
              <a:shade val="50000"/>
            </a:schemeClr>
          </a:lnRef>
          <a:fillRef idx="1">
            <a:schemeClr val="accent1"/>
          </a:fillRef>
          <a:effectRef idx="0">
            <a:schemeClr val="accent1"/>
          </a:effectRef>
          <a:fontRef idx="minor">
            <a:schemeClr val="lt1"/>
          </a:fontRef>
        </p:style>
        <p:txBody>
          <a:bodyPr lIns="36000" rIns="3600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smtClean="0">
                <a:ln>
                  <a:noFill/>
                </a:ln>
                <a:solidFill>
                  <a:prstClr val="white"/>
                </a:solidFill>
                <a:effectLst/>
                <a:uLnTx/>
                <a:uFillTx/>
                <a:latin typeface="Calibri" panose="020F0502020204030204"/>
                <a:ea typeface="ＭＳ Ｐゴシック" panose="020B0600070205080204" pitchFamily="50" charset="-128"/>
                <a:cs typeface="+mn-cs"/>
              </a:rPr>
              <a:t>取組</a:t>
            </a:r>
            <a:r>
              <a:rPr kumimoji="1" lang="ja-JP" altLang="en-US" sz="1200" b="1"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50" charset="-128"/>
                <a:cs typeface="+mn-cs"/>
              </a:rPr>
              <a:t>前</a:t>
            </a:r>
          </a:p>
        </p:txBody>
      </p:sp>
      <p:sp>
        <p:nvSpPr>
          <p:cNvPr id="39" name="正方形/長方形 38"/>
          <p:cNvSpPr/>
          <p:nvPr/>
        </p:nvSpPr>
        <p:spPr>
          <a:xfrm>
            <a:off x="7809555" y="573657"/>
            <a:ext cx="1365000" cy="288032"/>
          </a:xfrm>
          <a:prstGeom prst="rect">
            <a:avLst/>
          </a:prstGeom>
          <a:solidFill>
            <a:schemeClr val="tx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50" charset="-128"/>
                <a:cs typeface="+mn-cs"/>
              </a:rPr>
              <a:t>将来像</a:t>
            </a:r>
          </a:p>
        </p:txBody>
      </p:sp>
      <p:sp>
        <p:nvSpPr>
          <p:cNvPr id="26" name="正方形/長方形 25"/>
          <p:cNvSpPr/>
          <p:nvPr/>
        </p:nvSpPr>
        <p:spPr>
          <a:xfrm>
            <a:off x="4532191" y="573656"/>
            <a:ext cx="3184551" cy="6147819"/>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72000" marR="0" lvl="0" indent="-144000" algn="l" defTabSz="914400" rtl="0" eaLnBrk="1" fontAlgn="auto" latinLnBrk="0" hangingPunct="1">
              <a:lnSpc>
                <a:spcPct val="100000"/>
              </a:lnSpc>
              <a:spcBef>
                <a:spcPts val="60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美術館改修工事</a:t>
            </a:r>
            <a:r>
              <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p>
          <a:p>
            <a:pPr marL="82800" marR="0" lvl="0" indent="-828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・照明設備・エレベータ改修（</a:t>
            </a:r>
            <a:r>
              <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2011</a:t>
            </a: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年度）</a:t>
            </a:r>
            <a:endPar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82800" marR="0" lvl="0" indent="-828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・屋上トップライト美装化（</a:t>
            </a:r>
            <a:r>
              <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2014</a:t>
            </a: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年度）</a:t>
            </a:r>
            <a:endPar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82800" marR="0" lvl="0" indent="-828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・外壁改修（</a:t>
            </a:r>
            <a:r>
              <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2015</a:t>
            </a: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年、</a:t>
            </a:r>
            <a:r>
              <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2016</a:t>
            </a: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年度）</a:t>
            </a:r>
            <a:endPar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82800" marR="0" lvl="0" indent="-828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・空調設備整備（</a:t>
            </a:r>
            <a:r>
              <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2016</a:t>
            </a: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年度）　　ほか</a:t>
            </a:r>
            <a:endPar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72000" marR="0" lvl="0" indent="-144000" algn="l" defTabSz="914400" rtl="0" eaLnBrk="1" fontAlgn="auto" latinLnBrk="0" hangingPunct="1">
              <a:lnSpc>
                <a:spcPct val="100000"/>
              </a:lnSpc>
              <a:spcBef>
                <a:spcPts val="60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慶沢園改修工事</a:t>
            </a:r>
            <a:r>
              <a:rPr kumimoji="1" lang="en-US" altLang="ja-JP" sz="12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】(2014</a:t>
            </a:r>
            <a:r>
              <a:rPr kumimoji="1" lang="ja-JP" altLang="en-US" sz="12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年度</a:t>
            </a:r>
            <a:r>
              <a:rPr kumimoji="1" lang="en-US" altLang="ja-JP" sz="12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a:t>
            </a:r>
          </a:p>
          <a:p>
            <a:pPr marL="82800" marR="0" lvl="0" indent="-828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・休憩所を和風のデザインに改修</a:t>
            </a:r>
            <a:endPar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82800" marR="0" lvl="0" indent="-828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・散策しやすい園路改修や手すりの設置</a:t>
            </a:r>
            <a:endPar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82800" marR="0" lvl="0" indent="-828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・ビュースポット付近に照明を増設</a:t>
            </a:r>
            <a:endPar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82800" marR="0" lvl="0" indent="-828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・周辺景観を考慮して樹木を補植　ほか　</a:t>
            </a:r>
            <a:endPar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72000" marR="0" lvl="0" indent="-144000" algn="l" defTabSz="914400" rtl="0" eaLnBrk="1" fontAlgn="auto" latinLnBrk="0" hangingPunct="1">
              <a:lnSpc>
                <a:spcPct val="100000"/>
              </a:lnSpc>
              <a:spcBef>
                <a:spcPts val="60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博物館施設の地方独立行政法人化に向けた基本プラン</a:t>
            </a:r>
            <a:r>
              <a:rPr kumimoji="1" lang="en-US" altLang="ja-JP" sz="12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a:t>
            </a:r>
            <a:r>
              <a:rPr kumimoji="1" lang="en-US" altLang="ja-JP" sz="12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2017</a:t>
            </a:r>
            <a:r>
              <a:rPr kumimoji="1" lang="ja-JP" altLang="en-US" sz="12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年度）</a:t>
            </a:r>
            <a:endParaRPr kumimoji="1" lang="en-US" altLang="ja-JP" sz="12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82800" marR="0" lvl="0" indent="-828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・市立美術館を含む大阪市博物館施設の機能や利用者サービスの一層の向上を図るため、継続性と機動性・柔軟性・自主性を備えた地方独立行政法人による経営と運営の一体化</a:t>
            </a:r>
            <a:endPar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82800" marR="0" lvl="0" indent="-8280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美術館大規模改修の実施</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a:p>
            <a:pPr marL="82800" marR="0" lvl="0" indent="-828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a:t>
            </a:r>
            <a:r>
              <a:rPr kumimoji="1" lang="en-US" altLang="ja-JP" sz="12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2020</a:t>
            </a:r>
            <a:r>
              <a:rPr kumimoji="1" lang="ja-JP" altLang="en-US" sz="12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a:t>
            </a:r>
            <a:r>
              <a:rPr kumimoji="1" lang="en-US" altLang="ja-JP" sz="12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2024</a:t>
            </a:r>
            <a:r>
              <a:rPr kumimoji="1" lang="ja-JP" altLang="en-US" sz="12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年度）</a:t>
            </a:r>
            <a:endParaRPr kumimoji="1" lang="en-US" altLang="ja-JP" sz="12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82800" marR="0" lvl="0" indent="-828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明朝" panose="02020609040205080304" pitchFamily="17" charset="-128"/>
                <a:ea typeface="ＭＳ 明朝" panose="02020609040205080304" pitchFamily="17" charset="-128"/>
                <a:cs typeface="+mn-cs"/>
              </a:rPr>
              <a:t>・基本設計、実施設計の実施</a:t>
            </a:r>
            <a:endParaRPr kumimoji="1" lang="en-US" altLang="ja-JP" sz="1200" b="0" i="0" u="none" strike="noStrike" kern="1200" cap="none" spc="0" normalizeH="0" baseline="0" noProof="0" dirty="0">
              <a:ln>
                <a:noFill/>
              </a:ln>
              <a:solidFill>
                <a:prstClr val="black"/>
              </a:solidFill>
              <a:effectLst/>
              <a:uLnTx/>
              <a:uFillTx/>
              <a:latin typeface="ＭＳ 明朝" panose="02020609040205080304" pitchFamily="17" charset="-128"/>
              <a:ea typeface="ＭＳ 明朝" panose="02020609040205080304" pitchFamily="17"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明朝" panose="02020609040205080304" pitchFamily="17" charset="-128"/>
                <a:ea typeface="ＭＳ 明朝" panose="02020609040205080304" pitchFamily="17" charset="-128"/>
                <a:cs typeface="+mn-cs"/>
              </a:rPr>
              <a:t>・大規模改修工事の実施</a:t>
            </a:r>
            <a:endParaRPr kumimoji="1" lang="en-US" altLang="ja-JP" sz="1200" b="0" i="0" u="none" strike="sngStrike" kern="1200" cap="none" spc="0" normalizeH="0" baseline="0" noProof="0" dirty="0">
              <a:ln>
                <a:noFill/>
              </a:ln>
              <a:solidFill>
                <a:prstClr val="black"/>
              </a:solidFill>
              <a:effectLst/>
              <a:uLnTx/>
              <a:uFillTx/>
              <a:latin typeface="ＭＳ 明朝" panose="02020609040205080304" pitchFamily="17" charset="-128"/>
              <a:ea typeface="ＭＳ 明朝" panose="02020609040205080304" pitchFamily="17"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37" name="正方形/長方形 36"/>
          <p:cNvSpPr/>
          <p:nvPr/>
        </p:nvSpPr>
        <p:spPr>
          <a:xfrm>
            <a:off x="4532189" y="573658"/>
            <a:ext cx="1755000" cy="216024"/>
          </a:xfrm>
          <a:prstGeom prst="rect">
            <a:avLst/>
          </a:prstGeom>
          <a:solidFill>
            <a:schemeClr val="tx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smtClean="0">
                <a:ln>
                  <a:noFill/>
                </a:ln>
                <a:solidFill>
                  <a:prstClr val="white"/>
                </a:solidFill>
                <a:effectLst/>
                <a:uLnTx/>
                <a:uFillTx/>
                <a:latin typeface="Calibri" panose="020F0502020204030204"/>
                <a:ea typeface="ＭＳ Ｐゴシック" panose="020B0600070205080204" pitchFamily="50" charset="-128"/>
                <a:cs typeface="+mn-cs"/>
              </a:rPr>
              <a:t>取組後</a:t>
            </a:r>
            <a:endParaRPr kumimoji="1" lang="ja-JP" altLang="en-US" sz="1200" b="1"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60" name="テキスト ボックス 59"/>
          <p:cNvSpPr txBox="1"/>
          <p:nvPr/>
        </p:nvSpPr>
        <p:spPr>
          <a:xfrm>
            <a:off x="2515797" y="5043485"/>
            <a:ext cx="912530" cy="2616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HGPｺﾞｼｯｸE" pitchFamily="50" charset="-128"/>
                <a:ea typeface="HGPｺﾞｼｯｸE" pitchFamily="50" charset="-128"/>
                <a:cs typeface="+mn-cs"/>
              </a:rPr>
              <a:t>慶沢園</a:t>
            </a:r>
          </a:p>
        </p:txBody>
      </p:sp>
      <p:sp>
        <p:nvSpPr>
          <p:cNvPr id="61" name="テキスト ボックス 60"/>
          <p:cNvSpPr txBox="1"/>
          <p:nvPr/>
        </p:nvSpPr>
        <p:spPr>
          <a:xfrm>
            <a:off x="1741618" y="4745928"/>
            <a:ext cx="1013262" cy="2616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HGPｺﾞｼｯｸE" pitchFamily="50" charset="-128"/>
                <a:ea typeface="HGPｺﾞｼｯｸE" pitchFamily="50" charset="-128"/>
                <a:cs typeface="+mn-cs"/>
              </a:rPr>
              <a:t>美術館</a:t>
            </a:r>
          </a:p>
        </p:txBody>
      </p:sp>
      <p:grpSp>
        <p:nvGrpSpPr>
          <p:cNvPr id="2" name="グループ化 61"/>
          <p:cNvGrpSpPr>
            <a:grpSpLocks noChangeAspect="1"/>
          </p:cNvGrpSpPr>
          <p:nvPr/>
        </p:nvGrpSpPr>
        <p:grpSpPr>
          <a:xfrm>
            <a:off x="1738417" y="4660472"/>
            <a:ext cx="2090978" cy="1986267"/>
            <a:chOff x="3915716" y="2998215"/>
            <a:chExt cx="2581453" cy="2452181"/>
          </a:xfrm>
        </p:grpSpPr>
        <p:grpSp>
          <p:nvGrpSpPr>
            <p:cNvPr id="3" name="グループ化 58"/>
            <p:cNvGrpSpPr/>
            <p:nvPr/>
          </p:nvGrpSpPr>
          <p:grpSpPr>
            <a:xfrm>
              <a:off x="3915716" y="2998215"/>
              <a:ext cx="2581453" cy="2452181"/>
              <a:chOff x="4333487" y="2881787"/>
              <a:chExt cx="1229264" cy="1167704"/>
            </a:xfrm>
            <a:solidFill>
              <a:srgbClr val="92D050">
                <a:alpha val="30000"/>
              </a:srgbClr>
            </a:solidFill>
          </p:grpSpPr>
          <p:grpSp>
            <p:nvGrpSpPr>
              <p:cNvPr id="5" name="グループ化 10"/>
              <p:cNvGrpSpPr/>
              <p:nvPr/>
            </p:nvGrpSpPr>
            <p:grpSpPr>
              <a:xfrm>
                <a:off x="4333487" y="2881787"/>
                <a:ext cx="1229264" cy="1167704"/>
                <a:chOff x="4724000" y="3454310"/>
                <a:chExt cx="1756092" cy="1668148"/>
              </a:xfrm>
              <a:grpFill/>
            </p:grpSpPr>
            <p:pic>
              <p:nvPicPr>
                <p:cNvPr id="67" name="ClipboardMapImage" descr="http://gis.ii.city.osaka.jp/gis/DownloadFile.ashx?imgfile=gemimg_55538eea-8ba7-4dcd-8622-09b2743ed841.png&amp;downloadType=imgfile&amp;isCB=1"/>
                <p:cNvPicPr/>
                <p:nvPr/>
              </p:nvPicPr>
              <p:blipFill>
                <a:blip r:embed="rId2" cstate="email"/>
                <a:srcRect/>
                <a:stretch>
                  <a:fillRect/>
                </a:stretch>
              </p:blipFill>
              <p:spPr bwMode="auto">
                <a:xfrm>
                  <a:off x="4724000" y="3454310"/>
                  <a:ext cx="1756089" cy="1115073"/>
                </a:xfrm>
                <a:prstGeom prst="rect">
                  <a:avLst/>
                </a:prstGeom>
                <a:grpFill/>
                <a:ln w="9525">
                  <a:noFill/>
                  <a:miter lim="800000"/>
                  <a:headEnd/>
                  <a:tailEnd/>
                </a:ln>
              </p:spPr>
            </p:pic>
            <p:pic>
              <p:nvPicPr>
                <p:cNvPr id="68" name="ClipboardMapImage" descr="http://gis.ii.city.osaka.jp/gis/DownloadFile.ashx?imgfile=gemimg_64b8d3ee-6a5c-4230-9d04-e71a30a830ab.png&amp;downloadType=imgfile&amp;isCB=1"/>
                <p:cNvPicPr/>
                <p:nvPr/>
              </p:nvPicPr>
              <p:blipFill>
                <a:blip r:embed="rId3" cstate="email"/>
                <a:srcRect/>
                <a:stretch>
                  <a:fillRect/>
                </a:stretch>
              </p:blipFill>
              <p:spPr bwMode="auto">
                <a:xfrm>
                  <a:off x="4724002" y="4052315"/>
                  <a:ext cx="1756090" cy="1070143"/>
                </a:xfrm>
                <a:prstGeom prst="rect">
                  <a:avLst/>
                </a:prstGeom>
                <a:grpFill/>
                <a:ln w="9525">
                  <a:noFill/>
                  <a:miter lim="800000"/>
                  <a:headEnd/>
                  <a:tailEnd/>
                </a:ln>
              </p:spPr>
            </p:pic>
          </p:grpSp>
          <p:sp>
            <p:nvSpPr>
              <p:cNvPr id="66" name="正方形/長方形 65"/>
              <p:cNvSpPr/>
              <p:nvPr/>
            </p:nvSpPr>
            <p:spPr>
              <a:xfrm rot="960000">
                <a:off x="4459002" y="3083041"/>
                <a:ext cx="301804" cy="563832"/>
              </a:xfrm>
              <a:prstGeom prst="rect">
                <a:avLst/>
              </a:prstGeom>
              <a:solidFill>
                <a:srgbClr val="92D050">
                  <a:alpha val="30000"/>
                </a:srgb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grpSp>
        <p:sp>
          <p:nvSpPr>
            <p:cNvPr id="64" name="フリーフォーム 63"/>
            <p:cNvSpPr/>
            <p:nvPr/>
          </p:nvSpPr>
          <p:spPr>
            <a:xfrm>
              <a:off x="4421552" y="3162763"/>
              <a:ext cx="1856357" cy="2254686"/>
            </a:xfrm>
            <a:custGeom>
              <a:avLst/>
              <a:gdLst>
                <a:gd name="connsiteX0" fmla="*/ 453442 w 618786"/>
                <a:gd name="connsiteY0" fmla="*/ 731520 h 751562"/>
                <a:gd name="connsiteX1" fmla="*/ 513567 w 618786"/>
                <a:gd name="connsiteY1" fmla="*/ 746552 h 751562"/>
                <a:gd name="connsiteX2" fmla="*/ 618786 w 618786"/>
                <a:gd name="connsiteY2" fmla="*/ 263047 h 751562"/>
                <a:gd name="connsiteX3" fmla="*/ 460958 w 618786"/>
                <a:gd name="connsiteY3" fmla="*/ 245511 h 751562"/>
                <a:gd name="connsiteX4" fmla="*/ 453442 w 618786"/>
                <a:gd name="connsiteY4" fmla="*/ 227974 h 751562"/>
                <a:gd name="connsiteX5" fmla="*/ 335697 w 618786"/>
                <a:gd name="connsiteY5" fmla="*/ 212943 h 751562"/>
                <a:gd name="connsiteX6" fmla="*/ 395822 w 618786"/>
                <a:gd name="connsiteY6" fmla="*/ 0 h 751562"/>
                <a:gd name="connsiteX7" fmla="*/ 258036 w 618786"/>
                <a:gd name="connsiteY7" fmla="*/ 10021 h 751562"/>
                <a:gd name="connsiteX8" fmla="*/ 255531 w 618786"/>
                <a:gd name="connsiteY8" fmla="*/ 80167 h 751562"/>
                <a:gd name="connsiteX9" fmla="*/ 207932 w 618786"/>
                <a:gd name="connsiteY9" fmla="*/ 117745 h 751562"/>
                <a:gd name="connsiteX10" fmla="*/ 82672 w 618786"/>
                <a:gd name="connsiteY10" fmla="*/ 538620 h 751562"/>
                <a:gd name="connsiteX11" fmla="*/ 0 w 618786"/>
                <a:gd name="connsiteY11" fmla="*/ 538620 h 751562"/>
                <a:gd name="connsiteX12" fmla="*/ 2505 w 618786"/>
                <a:gd name="connsiteY12" fmla="*/ 596239 h 751562"/>
                <a:gd name="connsiteX13" fmla="*/ 60125 w 618786"/>
                <a:gd name="connsiteY13" fmla="*/ 668890 h 751562"/>
                <a:gd name="connsiteX14" fmla="*/ 365760 w 618786"/>
                <a:gd name="connsiteY14" fmla="*/ 751562 h 751562"/>
                <a:gd name="connsiteX15" fmla="*/ 453442 w 618786"/>
                <a:gd name="connsiteY15" fmla="*/ 731520 h 751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18786" h="751562">
                  <a:moveTo>
                    <a:pt x="453442" y="731520"/>
                  </a:moveTo>
                  <a:lnTo>
                    <a:pt x="513567" y="746552"/>
                  </a:lnTo>
                  <a:lnTo>
                    <a:pt x="618786" y="263047"/>
                  </a:lnTo>
                  <a:lnTo>
                    <a:pt x="460958" y="245511"/>
                  </a:lnTo>
                  <a:lnTo>
                    <a:pt x="453442" y="227974"/>
                  </a:lnTo>
                  <a:lnTo>
                    <a:pt x="335697" y="212943"/>
                  </a:lnTo>
                  <a:lnTo>
                    <a:pt x="395822" y="0"/>
                  </a:lnTo>
                  <a:lnTo>
                    <a:pt x="258036" y="10021"/>
                  </a:lnTo>
                  <a:lnTo>
                    <a:pt x="255531" y="80167"/>
                  </a:lnTo>
                  <a:lnTo>
                    <a:pt x="207932" y="117745"/>
                  </a:lnTo>
                  <a:lnTo>
                    <a:pt x="82672" y="538620"/>
                  </a:lnTo>
                  <a:lnTo>
                    <a:pt x="0" y="538620"/>
                  </a:lnTo>
                  <a:lnTo>
                    <a:pt x="2505" y="596239"/>
                  </a:lnTo>
                  <a:lnTo>
                    <a:pt x="60125" y="668890"/>
                  </a:lnTo>
                  <a:lnTo>
                    <a:pt x="365760" y="751562"/>
                  </a:lnTo>
                  <a:lnTo>
                    <a:pt x="453442" y="731520"/>
                  </a:lnTo>
                  <a:close/>
                </a:path>
              </a:pathLst>
            </a:custGeom>
            <a:solidFill>
              <a:srgbClr val="92D050">
                <a:alpha val="30000"/>
              </a:srgbClr>
            </a:solidFill>
            <a:ln w="12700">
              <a:solidFill>
                <a:schemeClr val="tx1"/>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grpSp>
      <p:sp>
        <p:nvSpPr>
          <p:cNvPr id="69" name="テキスト ボックス 68"/>
          <p:cNvSpPr txBox="1"/>
          <p:nvPr/>
        </p:nvSpPr>
        <p:spPr>
          <a:xfrm>
            <a:off x="2702471" y="5639533"/>
            <a:ext cx="912530" cy="2616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HGPｺﾞｼｯｸE" pitchFamily="50" charset="-128"/>
                <a:ea typeface="HGPｺﾞｼｯｸE" pitchFamily="50" charset="-128"/>
                <a:cs typeface="+mn-cs"/>
              </a:rPr>
              <a:t>慶沢園</a:t>
            </a:r>
          </a:p>
        </p:txBody>
      </p:sp>
      <p:sp>
        <p:nvSpPr>
          <p:cNvPr id="70" name="テキスト ボックス 69"/>
          <p:cNvSpPr txBox="1"/>
          <p:nvPr/>
        </p:nvSpPr>
        <p:spPr>
          <a:xfrm>
            <a:off x="1929104" y="5321972"/>
            <a:ext cx="1013262" cy="2616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HGPｺﾞｼｯｸE" pitchFamily="50" charset="-128"/>
                <a:ea typeface="HGPｺﾞｼｯｸE" pitchFamily="50" charset="-128"/>
                <a:cs typeface="+mn-cs"/>
              </a:rPr>
              <a:t>美術館</a:t>
            </a:r>
          </a:p>
        </p:txBody>
      </p:sp>
      <p:grpSp>
        <p:nvGrpSpPr>
          <p:cNvPr id="6" name="グループ化 49"/>
          <p:cNvGrpSpPr/>
          <p:nvPr/>
        </p:nvGrpSpPr>
        <p:grpSpPr>
          <a:xfrm>
            <a:off x="8360864" y="4697752"/>
            <a:ext cx="2090978" cy="1986267"/>
            <a:chOff x="4088904" y="4149748"/>
            <a:chExt cx="2090978" cy="1986267"/>
          </a:xfrm>
        </p:grpSpPr>
        <p:grpSp>
          <p:nvGrpSpPr>
            <p:cNvPr id="7" name="グループ化 32"/>
            <p:cNvGrpSpPr>
              <a:grpSpLocks noChangeAspect="1"/>
            </p:cNvGrpSpPr>
            <p:nvPr/>
          </p:nvGrpSpPr>
          <p:grpSpPr>
            <a:xfrm>
              <a:off x="4088904" y="4149748"/>
              <a:ext cx="2090978" cy="1986267"/>
              <a:chOff x="3915716" y="2998215"/>
              <a:chExt cx="2581453" cy="2452181"/>
            </a:xfrm>
          </p:grpSpPr>
          <p:grpSp>
            <p:nvGrpSpPr>
              <p:cNvPr id="8" name="グループ化 58"/>
              <p:cNvGrpSpPr/>
              <p:nvPr/>
            </p:nvGrpSpPr>
            <p:grpSpPr>
              <a:xfrm>
                <a:off x="3915716" y="2998215"/>
                <a:ext cx="2581453" cy="2452181"/>
                <a:chOff x="4333487" y="2881787"/>
                <a:chExt cx="1229264" cy="1167704"/>
              </a:xfrm>
              <a:solidFill>
                <a:srgbClr val="92D050">
                  <a:alpha val="30000"/>
                </a:srgbClr>
              </a:solidFill>
            </p:grpSpPr>
            <p:grpSp>
              <p:nvGrpSpPr>
                <p:cNvPr id="9" name="グループ化 10"/>
                <p:cNvGrpSpPr/>
                <p:nvPr/>
              </p:nvGrpSpPr>
              <p:grpSpPr>
                <a:xfrm>
                  <a:off x="4333487" y="2881787"/>
                  <a:ext cx="1229264" cy="1167704"/>
                  <a:chOff x="4724000" y="3454310"/>
                  <a:chExt cx="1756092" cy="1668148"/>
                </a:xfrm>
                <a:grpFill/>
              </p:grpSpPr>
              <p:pic>
                <p:nvPicPr>
                  <p:cNvPr id="57" name="ClipboardMapImage" descr="http://gis.ii.city.osaka.jp/gis/DownloadFile.ashx?imgfile=gemimg_55538eea-8ba7-4dcd-8622-09b2743ed841.png&amp;downloadType=imgfile&amp;isCB=1"/>
                  <p:cNvPicPr/>
                  <p:nvPr/>
                </p:nvPicPr>
                <p:blipFill>
                  <a:blip r:embed="rId2" cstate="email"/>
                  <a:srcRect/>
                  <a:stretch>
                    <a:fillRect/>
                  </a:stretch>
                </p:blipFill>
                <p:spPr bwMode="auto">
                  <a:xfrm>
                    <a:off x="4724000" y="3454310"/>
                    <a:ext cx="1756089" cy="1115073"/>
                  </a:xfrm>
                  <a:prstGeom prst="rect">
                    <a:avLst/>
                  </a:prstGeom>
                  <a:grpFill/>
                  <a:ln w="9525">
                    <a:noFill/>
                    <a:miter lim="800000"/>
                    <a:headEnd/>
                    <a:tailEnd/>
                  </a:ln>
                </p:spPr>
              </p:pic>
              <p:pic>
                <p:nvPicPr>
                  <p:cNvPr id="58" name="ClipboardMapImage" descr="http://gis.ii.city.osaka.jp/gis/DownloadFile.ashx?imgfile=gemimg_64b8d3ee-6a5c-4230-9d04-e71a30a830ab.png&amp;downloadType=imgfile&amp;isCB=1"/>
                  <p:cNvPicPr/>
                  <p:nvPr/>
                </p:nvPicPr>
                <p:blipFill>
                  <a:blip r:embed="rId3" cstate="email"/>
                  <a:srcRect/>
                  <a:stretch>
                    <a:fillRect/>
                  </a:stretch>
                </p:blipFill>
                <p:spPr bwMode="auto">
                  <a:xfrm>
                    <a:off x="4724002" y="4052315"/>
                    <a:ext cx="1756090" cy="1070143"/>
                  </a:xfrm>
                  <a:prstGeom prst="rect">
                    <a:avLst/>
                  </a:prstGeom>
                  <a:grpFill/>
                  <a:ln w="9525">
                    <a:noFill/>
                    <a:miter lim="800000"/>
                    <a:headEnd/>
                    <a:tailEnd/>
                  </a:ln>
                </p:spPr>
              </p:pic>
            </p:grpSp>
            <p:sp>
              <p:nvSpPr>
                <p:cNvPr id="55" name="正方形/長方形 54"/>
                <p:cNvSpPr/>
                <p:nvPr/>
              </p:nvSpPr>
              <p:spPr>
                <a:xfrm rot="960000">
                  <a:off x="4454224" y="3080342"/>
                  <a:ext cx="328042" cy="592592"/>
                </a:xfrm>
                <a:prstGeom prst="rect">
                  <a:avLst/>
                </a:prstGeom>
                <a:solidFill>
                  <a:srgbClr val="92D050">
                    <a:alpha val="30000"/>
                  </a:srgb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grpSp>
          <p:sp>
            <p:nvSpPr>
              <p:cNvPr id="44" name="フリーフォーム 43"/>
              <p:cNvSpPr/>
              <p:nvPr/>
            </p:nvSpPr>
            <p:spPr>
              <a:xfrm>
                <a:off x="4421552" y="3162763"/>
                <a:ext cx="1856357" cy="2254686"/>
              </a:xfrm>
              <a:custGeom>
                <a:avLst/>
                <a:gdLst>
                  <a:gd name="connsiteX0" fmla="*/ 453442 w 618786"/>
                  <a:gd name="connsiteY0" fmla="*/ 731520 h 751562"/>
                  <a:gd name="connsiteX1" fmla="*/ 513567 w 618786"/>
                  <a:gd name="connsiteY1" fmla="*/ 746552 h 751562"/>
                  <a:gd name="connsiteX2" fmla="*/ 618786 w 618786"/>
                  <a:gd name="connsiteY2" fmla="*/ 263047 h 751562"/>
                  <a:gd name="connsiteX3" fmla="*/ 460958 w 618786"/>
                  <a:gd name="connsiteY3" fmla="*/ 245511 h 751562"/>
                  <a:gd name="connsiteX4" fmla="*/ 453442 w 618786"/>
                  <a:gd name="connsiteY4" fmla="*/ 227974 h 751562"/>
                  <a:gd name="connsiteX5" fmla="*/ 335697 w 618786"/>
                  <a:gd name="connsiteY5" fmla="*/ 212943 h 751562"/>
                  <a:gd name="connsiteX6" fmla="*/ 395822 w 618786"/>
                  <a:gd name="connsiteY6" fmla="*/ 0 h 751562"/>
                  <a:gd name="connsiteX7" fmla="*/ 258036 w 618786"/>
                  <a:gd name="connsiteY7" fmla="*/ 10021 h 751562"/>
                  <a:gd name="connsiteX8" fmla="*/ 255531 w 618786"/>
                  <a:gd name="connsiteY8" fmla="*/ 80167 h 751562"/>
                  <a:gd name="connsiteX9" fmla="*/ 207932 w 618786"/>
                  <a:gd name="connsiteY9" fmla="*/ 117745 h 751562"/>
                  <a:gd name="connsiteX10" fmla="*/ 82672 w 618786"/>
                  <a:gd name="connsiteY10" fmla="*/ 538620 h 751562"/>
                  <a:gd name="connsiteX11" fmla="*/ 0 w 618786"/>
                  <a:gd name="connsiteY11" fmla="*/ 538620 h 751562"/>
                  <a:gd name="connsiteX12" fmla="*/ 2505 w 618786"/>
                  <a:gd name="connsiteY12" fmla="*/ 596239 h 751562"/>
                  <a:gd name="connsiteX13" fmla="*/ 60125 w 618786"/>
                  <a:gd name="connsiteY13" fmla="*/ 668890 h 751562"/>
                  <a:gd name="connsiteX14" fmla="*/ 365760 w 618786"/>
                  <a:gd name="connsiteY14" fmla="*/ 751562 h 751562"/>
                  <a:gd name="connsiteX15" fmla="*/ 453442 w 618786"/>
                  <a:gd name="connsiteY15" fmla="*/ 731520 h 751562"/>
                  <a:gd name="connsiteX0" fmla="*/ 453442 w 618786"/>
                  <a:gd name="connsiteY0" fmla="*/ 731520 h 751562"/>
                  <a:gd name="connsiteX1" fmla="*/ 513567 w 618786"/>
                  <a:gd name="connsiteY1" fmla="*/ 746552 h 751562"/>
                  <a:gd name="connsiteX2" fmla="*/ 618786 w 618786"/>
                  <a:gd name="connsiteY2" fmla="*/ 263047 h 751562"/>
                  <a:gd name="connsiteX3" fmla="*/ 460958 w 618786"/>
                  <a:gd name="connsiteY3" fmla="*/ 245511 h 751562"/>
                  <a:gd name="connsiteX4" fmla="*/ 453442 w 618786"/>
                  <a:gd name="connsiteY4" fmla="*/ 227974 h 751562"/>
                  <a:gd name="connsiteX5" fmla="*/ 335697 w 618786"/>
                  <a:gd name="connsiteY5" fmla="*/ 212943 h 751562"/>
                  <a:gd name="connsiteX6" fmla="*/ 395822 w 618786"/>
                  <a:gd name="connsiteY6" fmla="*/ 0 h 751562"/>
                  <a:gd name="connsiteX7" fmla="*/ 258036 w 618786"/>
                  <a:gd name="connsiteY7" fmla="*/ 10021 h 751562"/>
                  <a:gd name="connsiteX8" fmla="*/ 255531 w 618786"/>
                  <a:gd name="connsiteY8" fmla="*/ 80167 h 751562"/>
                  <a:gd name="connsiteX9" fmla="*/ 207932 w 618786"/>
                  <a:gd name="connsiteY9" fmla="*/ 117745 h 751562"/>
                  <a:gd name="connsiteX10" fmla="*/ 87262 w 618786"/>
                  <a:gd name="connsiteY10" fmla="*/ 522281 h 751562"/>
                  <a:gd name="connsiteX11" fmla="*/ 82672 w 618786"/>
                  <a:gd name="connsiteY11" fmla="*/ 538620 h 751562"/>
                  <a:gd name="connsiteX12" fmla="*/ 0 w 618786"/>
                  <a:gd name="connsiteY12" fmla="*/ 538620 h 751562"/>
                  <a:gd name="connsiteX13" fmla="*/ 2505 w 618786"/>
                  <a:gd name="connsiteY13" fmla="*/ 596239 h 751562"/>
                  <a:gd name="connsiteX14" fmla="*/ 60125 w 618786"/>
                  <a:gd name="connsiteY14" fmla="*/ 668890 h 751562"/>
                  <a:gd name="connsiteX15" fmla="*/ 365760 w 618786"/>
                  <a:gd name="connsiteY15" fmla="*/ 751562 h 751562"/>
                  <a:gd name="connsiteX16" fmla="*/ 453442 w 618786"/>
                  <a:gd name="connsiteY16" fmla="*/ 731520 h 751562"/>
                  <a:gd name="connsiteX0" fmla="*/ 453442 w 618786"/>
                  <a:gd name="connsiteY0" fmla="*/ 731520 h 751562"/>
                  <a:gd name="connsiteX1" fmla="*/ 513567 w 618786"/>
                  <a:gd name="connsiteY1" fmla="*/ 746552 h 751562"/>
                  <a:gd name="connsiteX2" fmla="*/ 618786 w 618786"/>
                  <a:gd name="connsiteY2" fmla="*/ 263047 h 751562"/>
                  <a:gd name="connsiteX3" fmla="*/ 460958 w 618786"/>
                  <a:gd name="connsiteY3" fmla="*/ 245511 h 751562"/>
                  <a:gd name="connsiteX4" fmla="*/ 453442 w 618786"/>
                  <a:gd name="connsiteY4" fmla="*/ 227974 h 751562"/>
                  <a:gd name="connsiteX5" fmla="*/ 335697 w 618786"/>
                  <a:gd name="connsiteY5" fmla="*/ 212943 h 751562"/>
                  <a:gd name="connsiteX6" fmla="*/ 395822 w 618786"/>
                  <a:gd name="connsiteY6" fmla="*/ 0 h 751562"/>
                  <a:gd name="connsiteX7" fmla="*/ 258036 w 618786"/>
                  <a:gd name="connsiteY7" fmla="*/ 10021 h 751562"/>
                  <a:gd name="connsiteX8" fmla="*/ 255531 w 618786"/>
                  <a:gd name="connsiteY8" fmla="*/ 80167 h 751562"/>
                  <a:gd name="connsiteX9" fmla="*/ 207932 w 618786"/>
                  <a:gd name="connsiteY9" fmla="*/ 117745 h 751562"/>
                  <a:gd name="connsiteX10" fmla="*/ 197832 w 618786"/>
                  <a:gd name="connsiteY10" fmla="*/ 145984 h 751562"/>
                  <a:gd name="connsiteX11" fmla="*/ 87262 w 618786"/>
                  <a:gd name="connsiteY11" fmla="*/ 522281 h 751562"/>
                  <a:gd name="connsiteX12" fmla="*/ 82672 w 618786"/>
                  <a:gd name="connsiteY12" fmla="*/ 538620 h 751562"/>
                  <a:gd name="connsiteX13" fmla="*/ 0 w 618786"/>
                  <a:gd name="connsiteY13" fmla="*/ 538620 h 751562"/>
                  <a:gd name="connsiteX14" fmla="*/ 2505 w 618786"/>
                  <a:gd name="connsiteY14" fmla="*/ 596239 h 751562"/>
                  <a:gd name="connsiteX15" fmla="*/ 60125 w 618786"/>
                  <a:gd name="connsiteY15" fmla="*/ 668890 h 751562"/>
                  <a:gd name="connsiteX16" fmla="*/ 365760 w 618786"/>
                  <a:gd name="connsiteY16" fmla="*/ 751562 h 751562"/>
                  <a:gd name="connsiteX17" fmla="*/ 453442 w 618786"/>
                  <a:gd name="connsiteY17" fmla="*/ 731520 h 751562"/>
                  <a:gd name="connsiteX0" fmla="*/ 453442 w 618786"/>
                  <a:gd name="connsiteY0" fmla="*/ 731520 h 751562"/>
                  <a:gd name="connsiteX1" fmla="*/ 513567 w 618786"/>
                  <a:gd name="connsiteY1" fmla="*/ 746552 h 751562"/>
                  <a:gd name="connsiteX2" fmla="*/ 618786 w 618786"/>
                  <a:gd name="connsiteY2" fmla="*/ 263047 h 751562"/>
                  <a:gd name="connsiteX3" fmla="*/ 460958 w 618786"/>
                  <a:gd name="connsiteY3" fmla="*/ 245511 h 751562"/>
                  <a:gd name="connsiteX4" fmla="*/ 453442 w 618786"/>
                  <a:gd name="connsiteY4" fmla="*/ 227974 h 751562"/>
                  <a:gd name="connsiteX5" fmla="*/ 335697 w 618786"/>
                  <a:gd name="connsiteY5" fmla="*/ 212943 h 751562"/>
                  <a:gd name="connsiteX6" fmla="*/ 395822 w 618786"/>
                  <a:gd name="connsiteY6" fmla="*/ 0 h 751562"/>
                  <a:gd name="connsiteX7" fmla="*/ 258036 w 618786"/>
                  <a:gd name="connsiteY7" fmla="*/ 10021 h 751562"/>
                  <a:gd name="connsiteX8" fmla="*/ 255531 w 618786"/>
                  <a:gd name="connsiteY8" fmla="*/ 80167 h 751562"/>
                  <a:gd name="connsiteX9" fmla="*/ 207932 w 618786"/>
                  <a:gd name="connsiteY9" fmla="*/ 117745 h 751562"/>
                  <a:gd name="connsiteX10" fmla="*/ 197832 w 618786"/>
                  <a:gd name="connsiteY10" fmla="*/ 145984 h 751562"/>
                  <a:gd name="connsiteX11" fmla="*/ 157350 w 618786"/>
                  <a:gd name="connsiteY11" fmla="*/ 313956 h 751562"/>
                  <a:gd name="connsiteX12" fmla="*/ 87262 w 618786"/>
                  <a:gd name="connsiteY12" fmla="*/ 522281 h 751562"/>
                  <a:gd name="connsiteX13" fmla="*/ 82672 w 618786"/>
                  <a:gd name="connsiteY13" fmla="*/ 538620 h 751562"/>
                  <a:gd name="connsiteX14" fmla="*/ 0 w 618786"/>
                  <a:gd name="connsiteY14" fmla="*/ 538620 h 751562"/>
                  <a:gd name="connsiteX15" fmla="*/ 2505 w 618786"/>
                  <a:gd name="connsiteY15" fmla="*/ 596239 h 751562"/>
                  <a:gd name="connsiteX16" fmla="*/ 60125 w 618786"/>
                  <a:gd name="connsiteY16" fmla="*/ 668890 h 751562"/>
                  <a:gd name="connsiteX17" fmla="*/ 365760 w 618786"/>
                  <a:gd name="connsiteY17" fmla="*/ 751562 h 751562"/>
                  <a:gd name="connsiteX18" fmla="*/ 453442 w 618786"/>
                  <a:gd name="connsiteY18" fmla="*/ 731520 h 751562"/>
                  <a:gd name="connsiteX0" fmla="*/ 157350 w 618786"/>
                  <a:gd name="connsiteY0" fmla="*/ 313956 h 751562"/>
                  <a:gd name="connsiteX1" fmla="*/ 87262 w 618786"/>
                  <a:gd name="connsiteY1" fmla="*/ 522281 h 751562"/>
                  <a:gd name="connsiteX2" fmla="*/ 82672 w 618786"/>
                  <a:gd name="connsiteY2" fmla="*/ 538620 h 751562"/>
                  <a:gd name="connsiteX3" fmla="*/ 0 w 618786"/>
                  <a:gd name="connsiteY3" fmla="*/ 538620 h 751562"/>
                  <a:gd name="connsiteX4" fmla="*/ 2505 w 618786"/>
                  <a:gd name="connsiteY4" fmla="*/ 596239 h 751562"/>
                  <a:gd name="connsiteX5" fmla="*/ 60125 w 618786"/>
                  <a:gd name="connsiteY5" fmla="*/ 668890 h 751562"/>
                  <a:gd name="connsiteX6" fmla="*/ 365760 w 618786"/>
                  <a:gd name="connsiteY6" fmla="*/ 751562 h 751562"/>
                  <a:gd name="connsiteX7" fmla="*/ 453442 w 618786"/>
                  <a:gd name="connsiteY7" fmla="*/ 731520 h 751562"/>
                  <a:gd name="connsiteX8" fmla="*/ 513567 w 618786"/>
                  <a:gd name="connsiteY8" fmla="*/ 746552 h 751562"/>
                  <a:gd name="connsiteX9" fmla="*/ 618786 w 618786"/>
                  <a:gd name="connsiteY9" fmla="*/ 263047 h 751562"/>
                  <a:gd name="connsiteX10" fmla="*/ 460958 w 618786"/>
                  <a:gd name="connsiteY10" fmla="*/ 245511 h 751562"/>
                  <a:gd name="connsiteX11" fmla="*/ 453442 w 618786"/>
                  <a:gd name="connsiteY11" fmla="*/ 227974 h 751562"/>
                  <a:gd name="connsiteX12" fmla="*/ 335697 w 618786"/>
                  <a:gd name="connsiteY12" fmla="*/ 212943 h 751562"/>
                  <a:gd name="connsiteX13" fmla="*/ 395822 w 618786"/>
                  <a:gd name="connsiteY13" fmla="*/ 0 h 751562"/>
                  <a:gd name="connsiteX14" fmla="*/ 258036 w 618786"/>
                  <a:gd name="connsiteY14" fmla="*/ 10021 h 751562"/>
                  <a:gd name="connsiteX15" fmla="*/ 255531 w 618786"/>
                  <a:gd name="connsiteY15" fmla="*/ 80167 h 751562"/>
                  <a:gd name="connsiteX16" fmla="*/ 207932 w 618786"/>
                  <a:gd name="connsiteY16" fmla="*/ 117745 h 751562"/>
                  <a:gd name="connsiteX17" fmla="*/ 197832 w 618786"/>
                  <a:gd name="connsiteY17" fmla="*/ 145984 h 751562"/>
                  <a:gd name="connsiteX18" fmla="*/ 194980 w 618786"/>
                  <a:gd name="connsiteY18" fmla="*/ 351586 h 751562"/>
                  <a:gd name="connsiteX0" fmla="*/ 157350 w 618786"/>
                  <a:gd name="connsiteY0" fmla="*/ 313956 h 751562"/>
                  <a:gd name="connsiteX1" fmla="*/ 87262 w 618786"/>
                  <a:gd name="connsiteY1" fmla="*/ 522281 h 751562"/>
                  <a:gd name="connsiteX2" fmla="*/ 82672 w 618786"/>
                  <a:gd name="connsiteY2" fmla="*/ 538620 h 751562"/>
                  <a:gd name="connsiteX3" fmla="*/ 0 w 618786"/>
                  <a:gd name="connsiteY3" fmla="*/ 538620 h 751562"/>
                  <a:gd name="connsiteX4" fmla="*/ 2505 w 618786"/>
                  <a:gd name="connsiteY4" fmla="*/ 596239 h 751562"/>
                  <a:gd name="connsiteX5" fmla="*/ 60125 w 618786"/>
                  <a:gd name="connsiteY5" fmla="*/ 668890 h 751562"/>
                  <a:gd name="connsiteX6" fmla="*/ 365760 w 618786"/>
                  <a:gd name="connsiteY6" fmla="*/ 751562 h 751562"/>
                  <a:gd name="connsiteX7" fmla="*/ 453442 w 618786"/>
                  <a:gd name="connsiteY7" fmla="*/ 731520 h 751562"/>
                  <a:gd name="connsiteX8" fmla="*/ 513567 w 618786"/>
                  <a:gd name="connsiteY8" fmla="*/ 746552 h 751562"/>
                  <a:gd name="connsiteX9" fmla="*/ 618786 w 618786"/>
                  <a:gd name="connsiteY9" fmla="*/ 263047 h 751562"/>
                  <a:gd name="connsiteX10" fmla="*/ 460958 w 618786"/>
                  <a:gd name="connsiteY10" fmla="*/ 245511 h 751562"/>
                  <a:gd name="connsiteX11" fmla="*/ 453442 w 618786"/>
                  <a:gd name="connsiteY11" fmla="*/ 227974 h 751562"/>
                  <a:gd name="connsiteX12" fmla="*/ 335697 w 618786"/>
                  <a:gd name="connsiteY12" fmla="*/ 212943 h 751562"/>
                  <a:gd name="connsiteX13" fmla="*/ 395822 w 618786"/>
                  <a:gd name="connsiteY13" fmla="*/ 0 h 751562"/>
                  <a:gd name="connsiteX14" fmla="*/ 258036 w 618786"/>
                  <a:gd name="connsiteY14" fmla="*/ 10021 h 751562"/>
                  <a:gd name="connsiteX15" fmla="*/ 255531 w 618786"/>
                  <a:gd name="connsiteY15" fmla="*/ 80167 h 751562"/>
                  <a:gd name="connsiteX16" fmla="*/ 207932 w 618786"/>
                  <a:gd name="connsiteY16" fmla="*/ 117745 h 751562"/>
                  <a:gd name="connsiteX17" fmla="*/ 197832 w 618786"/>
                  <a:gd name="connsiteY17" fmla="*/ 145984 h 751562"/>
                  <a:gd name="connsiteX18" fmla="*/ 216616 w 618786"/>
                  <a:gd name="connsiteY18" fmla="*/ 373222 h 751562"/>
                  <a:gd name="connsiteX0" fmla="*/ 157350 w 618786"/>
                  <a:gd name="connsiteY0" fmla="*/ 313956 h 751562"/>
                  <a:gd name="connsiteX1" fmla="*/ 87262 w 618786"/>
                  <a:gd name="connsiteY1" fmla="*/ 522281 h 751562"/>
                  <a:gd name="connsiteX2" fmla="*/ 82672 w 618786"/>
                  <a:gd name="connsiteY2" fmla="*/ 538620 h 751562"/>
                  <a:gd name="connsiteX3" fmla="*/ 0 w 618786"/>
                  <a:gd name="connsiteY3" fmla="*/ 538620 h 751562"/>
                  <a:gd name="connsiteX4" fmla="*/ 2505 w 618786"/>
                  <a:gd name="connsiteY4" fmla="*/ 596239 h 751562"/>
                  <a:gd name="connsiteX5" fmla="*/ 60125 w 618786"/>
                  <a:gd name="connsiteY5" fmla="*/ 668890 h 751562"/>
                  <a:gd name="connsiteX6" fmla="*/ 365760 w 618786"/>
                  <a:gd name="connsiteY6" fmla="*/ 751562 h 751562"/>
                  <a:gd name="connsiteX7" fmla="*/ 453442 w 618786"/>
                  <a:gd name="connsiteY7" fmla="*/ 731520 h 751562"/>
                  <a:gd name="connsiteX8" fmla="*/ 513567 w 618786"/>
                  <a:gd name="connsiteY8" fmla="*/ 746552 h 751562"/>
                  <a:gd name="connsiteX9" fmla="*/ 618786 w 618786"/>
                  <a:gd name="connsiteY9" fmla="*/ 263047 h 751562"/>
                  <a:gd name="connsiteX10" fmla="*/ 460958 w 618786"/>
                  <a:gd name="connsiteY10" fmla="*/ 245511 h 751562"/>
                  <a:gd name="connsiteX11" fmla="*/ 453442 w 618786"/>
                  <a:gd name="connsiteY11" fmla="*/ 227974 h 751562"/>
                  <a:gd name="connsiteX12" fmla="*/ 335697 w 618786"/>
                  <a:gd name="connsiteY12" fmla="*/ 212943 h 751562"/>
                  <a:gd name="connsiteX13" fmla="*/ 395822 w 618786"/>
                  <a:gd name="connsiteY13" fmla="*/ 0 h 751562"/>
                  <a:gd name="connsiteX14" fmla="*/ 258036 w 618786"/>
                  <a:gd name="connsiteY14" fmla="*/ 10021 h 751562"/>
                  <a:gd name="connsiteX15" fmla="*/ 255531 w 618786"/>
                  <a:gd name="connsiteY15" fmla="*/ 80167 h 751562"/>
                  <a:gd name="connsiteX16" fmla="*/ 207932 w 618786"/>
                  <a:gd name="connsiteY16" fmla="*/ 117745 h 751562"/>
                  <a:gd name="connsiteX17" fmla="*/ 197832 w 618786"/>
                  <a:gd name="connsiteY17" fmla="*/ 145984 h 751562"/>
                  <a:gd name="connsiteX0" fmla="*/ 157350 w 618786"/>
                  <a:gd name="connsiteY0" fmla="*/ 313956 h 751562"/>
                  <a:gd name="connsiteX1" fmla="*/ 87262 w 618786"/>
                  <a:gd name="connsiteY1" fmla="*/ 522281 h 751562"/>
                  <a:gd name="connsiteX2" fmla="*/ 82672 w 618786"/>
                  <a:gd name="connsiteY2" fmla="*/ 538620 h 751562"/>
                  <a:gd name="connsiteX3" fmla="*/ 0 w 618786"/>
                  <a:gd name="connsiteY3" fmla="*/ 538620 h 751562"/>
                  <a:gd name="connsiteX4" fmla="*/ 2505 w 618786"/>
                  <a:gd name="connsiteY4" fmla="*/ 596239 h 751562"/>
                  <a:gd name="connsiteX5" fmla="*/ 60125 w 618786"/>
                  <a:gd name="connsiteY5" fmla="*/ 668890 h 751562"/>
                  <a:gd name="connsiteX6" fmla="*/ 365760 w 618786"/>
                  <a:gd name="connsiteY6" fmla="*/ 751562 h 751562"/>
                  <a:gd name="connsiteX7" fmla="*/ 453442 w 618786"/>
                  <a:gd name="connsiteY7" fmla="*/ 731520 h 751562"/>
                  <a:gd name="connsiteX8" fmla="*/ 513567 w 618786"/>
                  <a:gd name="connsiteY8" fmla="*/ 746552 h 751562"/>
                  <a:gd name="connsiteX9" fmla="*/ 618786 w 618786"/>
                  <a:gd name="connsiteY9" fmla="*/ 263047 h 751562"/>
                  <a:gd name="connsiteX10" fmla="*/ 460958 w 618786"/>
                  <a:gd name="connsiteY10" fmla="*/ 245511 h 751562"/>
                  <a:gd name="connsiteX11" fmla="*/ 453442 w 618786"/>
                  <a:gd name="connsiteY11" fmla="*/ 227974 h 751562"/>
                  <a:gd name="connsiteX12" fmla="*/ 335697 w 618786"/>
                  <a:gd name="connsiteY12" fmla="*/ 212943 h 751562"/>
                  <a:gd name="connsiteX13" fmla="*/ 395822 w 618786"/>
                  <a:gd name="connsiteY13" fmla="*/ 0 h 751562"/>
                  <a:gd name="connsiteX14" fmla="*/ 258036 w 618786"/>
                  <a:gd name="connsiteY14" fmla="*/ 10021 h 751562"/>
                  <a:gd name="connsiteX15" fmla="*/ 255531 w 618786"/>
                  <a:gd name="connsiteY15" fmla="*/ 80167 h 751562"/>
                  <a:gd name="connsiteX16" fmla="*/ 207932 w 618786"/>
                  <a:gd name="connsiteY16" fmla="*/ 117745 h 751562"/>
                  <a:gd name="connsiteX17" fmla="*/ 197832 w 618786"/>
                  <a:gd name="connsiteY17" fmla="*/ 145984 h 751562"/>
                  <a:gd name="connsiteX0" fmla="*/ 87262 w 618786"/>
                  <a:gd name="connsiteY0" fmla="*/ 522281 h 751562"/>
                  <a:gd name="connsiteX1" fmla="*/ 82672 w 618786"/>
                  <a:gd name="connsiteY1" fmla="*/ 538620 h 751562"/>
                  <a:gd name="connsiteX2" fmla="*/ 0 w 618786"/>
                  <a:gd name="connsiteY2" fmla="*/ 538620 h 751562"/>
                  <a:gd name="connsiteX3" fmla="*/ 2505 w 618786"/>
                  <a:gd name="connsiteY3" fmla="*/ 596239 h 751562"/>
                  <a:gd name="connsiteX4" fmla="*/ 60125 w 618786"/>
                  <a:gd name="connsiteY4" fmla="*/ 668890 h 751562"/>
                  <a:gd name="connsiteX5" fmla="*/ 365760 w 618786"/>
                  <a:gd name="connsiteY5" fmla="*/ 751562 h 751562"/>
                  <a:gd name="connsiteX6" fmla="*/ 453442 w 618786"/>
                  <a:gd name="connsiteY6" fmla="*/ 731520 h 751562"/>
                  <a:gd name="connsiteX7" fmla="*/ 513567 w 618786"/>
                  <a:gd name="connsiteY7" fmla="*/ 746552 h 751562"/>
                  <a:gd name="connsiteX8" fmla="*/ 618786 w 618786"/>
                  <a:gd name="connsiteY8" fmla="*/ 263047 h 751562"/>
                  <a:gd name="connsiteX9" fmla="*/ 460958 w 618786"/>
                  <a:gd name="connsiteY9" fmla="*/ 245511 h 751562"/>
                  <a:gd name="connsiteX10" fmla="*/ 453442 w 618786"/>
                  <a:gd name="connsiteY10" fmla="*/ 227974 h 751562"/>
                  <a:gd name="connsiteX11" fmla="*/ 335697 w 618786"/>
                  <a:gd name="connsiteY11" fmla="*/ 212943 h 751562"/>
                  <a:gd name="connsiteX12" fmla="*/ 395822 w 618786"/>
                  <a:gd name="connsiteY12" fmla="*/ 0 h 751562"/>
                  <a:gd name="connsiteX13" fmla="*/ 258036 w 618786"/>
                  <a:gd name="connsiteY13" fmla="*/ 10021 h 751562"/>
                  <a:gd name="connsiteX14" fmla="*/ 255531 w 618786"/>
                  <a:gd name="connsiteY14" fmla="*/ 80167 h 751562"/>
                  <a:gd name="connsiteX15" fmla="*/ 207932 w 618786"/>
                  <a:gd name="connsiteY15" fmla="*/ 117745 h 751562"/>
                  <a:gd name="connsiteX16" fmla="*/ 197832 w 618786"/>
                  <a:gd name="connsiteY16" fmla="*/ 145984 h 751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18786" h="751562">
                    <a:moveTo>
                      <a:pt x="87262" y="522281"/>
                    </a:moveTo>
                    <a:lnTo>
                      <a:pt x="82672" y="538620"/>
                    </a:lnTo>
                    <a:lnTo>
                      <a:pt x="0" y="538620"/>
                    </a:lnTo>
                    <a:lnTo>
                      <a:pt x="2505" y="596239"/>
                    </a:lnTo>
                    <a:lnTo>
                      <a:pt x="60125" y="668890"/>
                    </a:lnTo>
                    <a:lnTo>
                      <a:pt x="365760" y="751562"/>
                    </a:lnTo>
                    <a:lnTo>
                      <a:pt x="453442" y="731520"/>
                    </a:lnTo>
                    <a:lnTo>
                      <a:pt x="513567" y="746552"/>
                    </a:lnTo>
                    <a:lnTo>
                      <a:pt x="618786" y="263047"/>
                    </a:lnTo>
                    <a:lnTo>
                      <a:pt x="460958" y="245511"/>
                    </a:lnTo>
                    <a:lnTo>
                      <a:pt x="453442" y="227974"/>
                    </a:lnTo>
                    <a:lnTo>
                      <a:pt x="335697" y="212943"/>
                    </a:lnTo>
                    <a:lnTo>
                      <a:pt x="395822" y="0"/>
                    </a:lnTo>
                    <a:lnTo>
                      <a:pt x="258036" y="10021"/>
                    </a:lnTo>
                    <a:lnTo>
                      <a:pt x="255531" y="80167"/>
                    </a:lnTo>
                    <a:lnTo>
                      <a:pt x="207932" y="117745"/>
                    </a:lnTo>
                    <a:lnTo>
                      <a:pt x="197832" y="145984"/>
                    </a:lnTo>
                  </a:path>
                </a:pathLst>
              </a:custGeom>
              <a:solidFill>
                <a:srgbClr val="92D050">
                  <a:alpha val="30000"/>
                </a:srgbClr>
              </a:solidFill>
              <a:ln w="12700">
                <a:solidFill>
                  <a:schemeClr val="tx1"/>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grpSp>
        <p:sp>
          <p:nvSpPr>
            <p:cNvPr id="71" name="テキスト ボックス 70"/>
            <p:cNvSpPr txBox="1"/>
            <p:nvPr/>
          </p:nvSpPr>
          <p:spPr>
            <a:xfrm>
              <a:off x="4953000" y="5189959"/>
              <a:ext cx="912530" cy="2616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HGPｺﾞｼｯｸE" pitchFamily="50" charset="-128"/>
                  <a:ea typeface="HGPｺﾞｼｯｸE" pitchFamily="50" charset="-128"/>
                  <a:cs typeface="+mn-cs"/>
                </a:rPr>
                <a:t>慶沢園</a:t>
              </a:r>
            </a:p>
          </p:txBody>
        </p:sp>
        <p:sp>
          <p:nvSpPr>
            <p:cNvPr id="72" name="テキスト ボックス 71"/>
            <p:cNvSpPr txBox="1"/>
            <p:nvPr/>
          </p:nvSpPr>
          <p:spPr>
            <a:xfrm>
              <a:off x="4241304" y="4829919"/>
              <a:ext cx="1013262" cy="2616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HGPｺﾞｼｯｸE" pitchFamily="50" charset="-128"/>
                  <a:ea typeface="HGPｺﾞｼｯｸE" pitchFamily="50" charset="-128"/>
                  <a:cs typeface="+mn-cs"/>
                </a:rPr>
                <a:t>美術館</a:t>
              </a:r>
            </a:p>
          </p:txBody>
        </p:sp>
        <p:cxnSp>
          <p:nvCxnSpPr>
            <p:cNvPr id="43" name="直線コネクタ 42"/>
            <p:cNvCxnSpPr/>
            <p:nvPr/>
          </p:nvCxnSpPr>
          <p:spPr>
            <a:xfrm rot="6420000">
              <a:off x="4343992" y="5063270"/>
              <a:ext cx="1008000" cy="0"/>
            </a:xfrm>
            <a:prstGeom prst="line">
              <a:avLst/>
            </a:prstGeom>
            <a:ln w="12700">
              <a:solidFill>
                <a:schemeClr val="tx1"/>
              </a:solidFill>
              <a:prstDash val="sysDash"/>
            </a:ln>
          </p:spPr>
          <p:style>
            <a:lnRef idx="1">
              <a:schemeClr val="accent1"/>
            </a:lnRef>
            <a:fillRef idx="0">
              <a:schemeClr val="accent1"/>
            </a:fillRef>
            <a:effectRef idx="0">
              <a:schemeClr val="accent1"/>
            </a:effectRef>
            <a:fontRef idx="minor">
              <a:schemeClr val="tx1"/>
            </a:fontRef>
          </p:style>
        </p:cxnSp>
        <p:grpSp>
          <p:nvGrpSpPr>
            <p:cNvPr id="10" name="グループ化 46"/>
            <p:cNvGrpSpPr/>
            <p:nvPr/>
          </p:nvGrpSpPr>
          <p:grpSpPr>
            <a:xfrm rot="-60000">
              <a:off x="4152624" y="4396180"/>
              <a:ext cx="858320" cy="1069240"/>
              <a:chOff x="4137263" y="4291312"/>
              <a:chExt cx="858320" cy="1069240"/>
            </a:xfrm>
          </p:grpSpPr>
          <p:cxnSp>
            <p:nvCxnSpPr>
              <p:cNvPr id="42" name="直線コネクタ 41"/>
              <p:cNvCxnSpPr/>
              <p:nvPr/>
            </p:nvCxnSpPr>
            <p:spPr>
              <a:xfrm rot="6420000">
                <a:off x="3799503" y="4795312"/>
                <a:ext cx="100800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5" name="直線コネクタ 44"/>
              <p:cNvCxnSpPr/>
              <p:nvPr/>
            </p:nvCxnSpPr>
            <p:spPr>
              <a:xfrm rot="1020000">
                <a:off x="4437583" y="4399056"/>
                <a:ext cx="55800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6" name="直線コネクタ 45"/>
              <p:cNvCxnSpPr/>
              <p:nvPr/>
            </p:nvCxnSpPr>
            <p:spPr>
              <a:xfrm rot="1020000">
                <a:off x="4137263" y="5360552"/>
                <a:ext cx="55800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sp>
        <p:nvSpPr>
          <p:cNvPr id="48" name="テキスト ボックス 47"/>
          <p:cNvSpPr txBox="1"/>
          <p:nvPr/>
        </p:nvSpPr>
        <p:spPr>
          <a:xfrm>
            <a:off x="8610600" y="4461700"/>
            <a:ext cx="2513902" cy="253916"/>
          </a:xfrm>
          <a:prstGeom prst="rect">
            <a:avLst/>
          </a:prstGeom>
          <a:noFill/>
        </p:spPr>
        <p:txBody>
          <a:bodyPr wrap="square" rtlCol="0">
            <a:spAutoFit/>
          </a:bodyPr>
          <a:lstStyle/>
          <a:p>
            <a:pPr marL="144000" marR="0" lvl="0" indent="-10800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ＭＳ Ｐゴシック" pitchFamily="50" charset="-128"/>
                <a:ea typeface="ＭＳ Ｐゴシック" pitchFamily="50" charset="-128"/>
                <a:cs typeface="+mn-cs"/>
              </a:rPr>
              <a:t>＜イメージ図（検討中）＞</a:t>
            </a:r>
            <a:endParaRPr kumimoji="1" lang="en-US" altLang="ja-JP" sz="1050" b="0" i="0" u="none" strike="noStrike" kern="1200" cap="none" spc="0" normalizeH="0" baseline="0" noProof="0" dirty="0">
              <a:ln>
                <a:noFill/>
              </a:ln>
              <a:solidFill>
                <a:prstClr val="black"/>
              </a:solidFill>
              <a:effectLst/>
              <a:uLnTx/>
              <a:uFillTx/>
              <a:latin typeface="ＭＳ Ｐゴシック" pitchFamily="50" charset="-128"/>
              <a:ea typeface="ＭＳ Ｐゴシック" pitchFamily="50" charset="-128"/>
              <a:cs typeface="+mn-cs"/>
            </a:endParaRPr>
          </a:p>
        </p:txBody>
      </p:sp>
      <p:pic>
        <p:nvPicPr>
          <p:cNvPr id="50" name="図 49"/>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4875160" y="4972978"/>
            <a:ext cx="2156654" cy="1435816"/>
          </a:xfrm>
          <a:prstGeom prst="rect">
            <a:avLst/>
          </a:prstGeom>
          <a:ln>
            <a:solidFill>
              <a:srgbClr val="FF0000"/>
            </a:solidFill>
          </a:ln>
          <a:effectLst>
            <a:softEdge rad="31750"/>
          </a:effectLst>
        </p:spPr>
      </p:pic>
      <p:sp>
        <p:nvSpPr>
          <p:cNvPr id="38" name="スライド番号プレースホルダー 3"/>
          <p:cNvSpPr>
            <a:spLocks noGrp="1"/>
          </p:cNvSpPr>
          <p:nvPr>
            <p:ph type="sldNum" sz="quarter" idx="12"/>
          </p:nvPr>
        </p:nvSpPr>
        <p:spPr>
          <a:xfrm>
            <a:off x="10134600" y="6476387"/>
            <a:ext cx="2057400" cy="365125"/>
          </a:xfrm>
        </p:spPr>
        <p:txBody>
          <a:bodyPr/>
          <a:lstStyle/>
          <a:p>
            <a:fld id="{138CA411-231B-42B9-AF63-97A64194AA60}" type="slidenum">
              <a:rPr lang="ja-JP" altLang="en-US" sz="1400" b="1" smtClean="0">
                <a:solidFill>
                  <a:schemeClr val="tx1"/>
                </a:solidFill>
                <a:latin typeface="ＭＳ Ｐゴシック" panose="020B0600070205080204" pitchFamily="50" charset="-128"/>
                <a:ea typeface="ＭＳ Ｐゴシック" panose="020B0600070205080204" pitchFamily="50" charset="-128"/>
              </a:rPr>
              <a:pPr/>
              <a:t>77</a:t>
            </a:fld>
            <a:endParaRPr lang="ja-JP" altLang="en-US" sz="1400" b="1" dirty="0">
              <a:solidFill>
                <a:schemeClr val="tx1"/>
              </a:solidFill>
              <a:latin typeface="ＭＳ Ｐゴシック" panose="020B0600070205080204" pitchFamily="50" charset="-128"/>
              <a:ea typeface="ＭＳ Ｐゴシック" panose="020B0600070205080204" pitchFamily="50" charset="-128"/>
            </a:endParaRPr>
          </a:p>
        </p:txBody>
      </p:sp>
    </p:spTree>
    <p:extLst>
      <p:ext uri="{BB962C8B-B14F-4D97-AF65-F5344CB8AC3E}">
        <p14:creationId xmlns:p14="http://schemas.microsoft.com/office/powerpoint/2010/main" val="274960248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2"/>
          <p:cNvSpPr txBox="1">
            <a:spLocks noChangeArrowheads="1"/>
          </p:cNvSpPr>
          <p:nvPr/>
        </p:nvSpPr>
        <p:spPr bwMode="auto">
          <a:xfrm>
            <a:off x="1143000" y="23"/>
            <a:ext cx="9906000" cy="408111"/>
          </a:xfrm>
          <a:prstGeom prst="rect">
            <a:avLst/>
          </a:prstGeom>
          <a:gradFill rotWithShape="1">
            <a:gsLst>
              <a:gs pos="0">
                <a:srgbClr val="000066"/>
              </a:gs>
              <a:gs pos="50000">
                <a:srgbClr val="0000FF"/>
              </a:gs>
              <a:gs pos="100000">
                <a:srgbClr val="000066"/>
              </a:gs>
            </a:gsLst>
            <a:lin ang="5400000" scaled="1"/>
          </a:gradFill>
          <a:ln w="9525">
            <a:noFill/>
            <a:miter lim="800000"/>
            <a:headEnd/>
            <a:tailEnd/>
          </a:ln>
        </p:spPr>
        <p:txBody>
          <a:bodyPr vert="horz" wrap="square" lIns="91428" tIns="45714" rIns="91428" bIns="45714" numCol="1" anchor="ctr"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rPr>
              <a:t>８</a:t>
            </a:r>
            <a:r>
              <a:rPr kumimoji="1" lang="ja-JP" altLang="en-US" sz="2000" b="1" i="0" u="none" strike="noStrike" kern="1200" cap="none" spc="0" normalizeH="0" baseline="0" noProof="0" dirty="0" smtClean="0">
                <a:ln>
                  <a:noFill/>
                </a:ln>
                <a:solidFill>
                  <a:prstClr val="white"/>
                </a:solidFill>
                <a:effectLst/>
                <a:uLnTx/>
                <a:uFillTx/>
                <a:latin typeface="ＭＳ ゴシック" pitchFamily="49" charset="-128"/>
                <a:ea typeface="ＭＳ ゴシック" pitchFamily="49" charset="-128"/>
                <a:cs typeface="+mn-cs"/>
              </a:rPr>
              <a:t>．</a:t>
            </a:r>
            <a:r>
              <a:rPr kumimoji="1" lang="ja-JP" altLang="en-US" sz="20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rPr>
              <a:t>天王寺公園　③公園</a:t>
            </a:r>
            <a:r>
              <a:rPr kumimoji="1" lang="ja-JP" altLang="en-US" sz="2000" b="1" i="0" u="none" strike="noStrike" kern="1200" cap="none" spc="0" normalizeH="0" baseline="0" noProof="0" dirty="0" smtClean="0">
                <a:ln>
                  <a:noFill/>
                </a:ln>
                <a:solidFill>
                  <a:prstClr val="white"/>
                </a:solidFill>
                <a:effectLst/>
                <a:uLnTx/>
                <a:uFillTx/>
                <a:latin typeface="ＭＳ ゴシック" pitchFamily="49" charset="-128"/>
                <a:ea typeface="ＭＳ ゴシック" pitchFamily="49" charset="-128"/>
                <a:cs typeface="+mn-cs"/>
              </a:rPr>
              <a:t>エントランスエリア</a:t>
            </a:r>
            <a:r>
              <a:rPr kumimoji="1" lang="ja-JP" altLang="en-US" sz="2000" b="1" i="0" u="none" strike="noStrike" kern="1200" cap="none" spc="0" normalizeH="0" baseline="0" noProof="0" dirty="0" smtClean="0">
                <a:ln>
                  <a:noFill/>
                </a:ln>
                <a:solidFill>
                  <a:schemeClr val="bg1"/>
                </a:solidFill>
                <a:effectLst/>
                <a:uLnTx/>
                <a:uFillTx/>
                <a:latin typeface="ＭＳ ゴシック" pitchFamily="49" charset="-128"/>
                <a:ea typeface="ＭＳ ゴシック" pitchFamily="49" charset="-128"/>
                <a:cs typeface="+mn-cs"/>
              </a:rPr>
              <a:t>（てんしば）</a:t>
            </a:r>
            <a:r>
              <a:rPr kumimoji="1" lang="ja-JP" altLang="en-US" sz="2000" b="1" i="0" u="none" strike="noStrike" kern="1200" cap="none" spc="0" normalizeH="0" baseline="0" noProof="0" dirty="0" smtClean="0">
                <a:ln>
                  <a:noFill/>
                </a:ln>
                <a:solidFill>
                  <a:prstClr val="white"/>
                </a:solidFill>
                <a:effectLst/>
                <a:uLnTx/>
                <a:uFillTx/>
                <a:latin typeface="ＭＳ ゴシック" pitchFamily="49" charset="-128"/>
                <a:ea typeface="ＭＳ ゴシック" pitchFamily="49" charset="-128"/>
                <a:cs typeface="+mn-cs"/>
              </a:rPr>
              <a:t>等</a:t>
            </a:r>
            <a:endParaRPr kumimoji="1" lang="en-US" altLang="ja-JP" sz="20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endParaRPr>
          </a:p>
        </p:txBody>
      </p:sp>
      <p:sp>
        <p:nvSpPr>
          <p:cNvPr id="45" name="正方形/長方形 44"/>
          <p:cNvSpPr/>
          <p:nvPr/>
        </p:nvSpPr>
        <p:spPr>
          <a:xfrm>
            <a:off x="4423172" y="629077"/>
            <a:ext cx="6589258" cy="5989437"/>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49" name="正方形/長方形 48"/>
          <p:cNvSpPr/>
          <p:nvPr/>
        </p:nvSpPr>
        <p:spPr>
          <a:xfrm>
            <a:off x="1212200" y="627581"/>
            <a:ext cx="2783682" cy="5990933"/>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59" name="正方形/長方形 58"/>
          <p:cNvSpPr/>
          <p:nvPr/>
        </p:nvSpPr>
        <p:spPr>
          <a:xfrm>
            <a:off x="4420731" y="621799"/>
            <a:ext cx="1836000" cy="263346"/>
          </a:xfrm>
          <a:prstGeom prst="rect">
            <a:avLst/>
          </a:prstGeom>
          <a:solidFill>
            <a:schemeClr val="tx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smtClean="0">
                <a:ln>
                  <a:noFill/>
                </a:ln>
                <a:solidFill>
                  <a:prstClr val="white"/>
                </a:solidFill>
                <a:effectLst/>
                <a:uLnTx/>
                <a:uFillTx/>
                <a:latin typeface="Calibri" panose="020F0502020204030204"/>
                <a:ea typeface="ＭＳ Ｐゴシック" panose="020B0600070205080204" pitchFamily="50" charset="-128"/>
                <a:cs typeface="+mn-cs"/>
              </a:rPr>
              <a:t>取組後～将来像</a:t>
            </a:r>
            <a:endParaRPr kumimoji="1" lang="ja-JP" altLang="en-US" sz="1200" b="1"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218" name="右矢印 217"/>
          <p:cNvSpPr/>
          <p:nvPr/>
        </p:nvSpPr>
        <p:spPr>
          <a:xfrm>
            <a:off x="4090251" y="2773130"/>
            <a:ext cx="268982" cy="648072"/>
          </a:xfrm>
          <a:prstGeom prst="rightArrow">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89" name="テキスト ボックス 88"/>
          <p:cNvSpPr txBox="1"/>
          <p:nvPr/>
        </p:nvSpPr>
        <p:spPr>
          <a:xfrm>
            <a:off x="1226073" y="945278"/>
            <a:ext cx="2780877" cy="807913"/>
          </a:xfrm>
          <a:prstGeom prst="rect">
            <a:avLst/>
          </a:prstGeom>
          <a:noFill/>
        </p:spPr>
        <p:txBody>
          <a:bodyPr wrap="square" rtlCol="0">
            <a:spAutoFit/>
          </a:bodyPr>
          <a:lstStyle/>
          <a:p>
            <a:pPr marL="72000" marR="0" lvl="0" indent="-72000" algn="l" defTabSz="914400" rtl="0" eaLnBrk="1" fontAlgn="auto" latinLnBrk="0" hangingPunct="1">
              <a:lnSpc>
                <a:spcPct val="100000"/>
              </a:lnSpc>
              <a:spcBef>
                <a:spcPts val="0"/>
              </a:spcBef>
              <a:spcAft>
                <a:spcPts val="30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ＭＳ Ｐゴシック" pitchFamily="50" charset="-128"/>
                <a:ea typeface="ＭＳ Ｐゴシック"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ＭＳ Ｐゴシック" pitchFamily="50" charset="-128"/>
                <a:ea typeface="ＭＳ Ｐゴシック" pitchFamily="50" charset="-128"/>
                <a:cs typeface="+mn-cs"/>
              </a:rPr>
              <a:t>茶臼山北東部エリア</a:t>
            </a:r>
            <a:r>
              <a:rPr kumimoji="1" lang="en-US" altLang="ja-JP" sz="1100" b="0" i="0" u="none" strike="noStrike" kern="1200" cap="none" spc="0" normalizeH="0" baseline="0" noProof="0" dirty="0">
                <a:ln>
                  <a:noFill/>
                </a:ln>
                <a:solidFill>
                  <a:prstClr val="black"/>
                </a:solidFill>
                <a:effectLst/>
                <a:uLnTx/>
                <a:uFillTx/>
                <a:latin typeface="ＭＳ Ｐゴシック" pitchFamily="50" charset="-128"/>
                <a:ea typeface="ＭＳ Ｐゴシック" pitchFamily="50" charset="-128"/>
                <a:cs typeface="+mn-cs"/>
              </a:rPr>
              <a:t>】</a:t>
            </a:r>
          </a:p>
          <a:p>
            <a:pPr marL="108000" marR="0" lvl="0" indent="-7200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・夕陽丘、四天王寺、一心寺等北側地区との重要な結節点でありながら、長年、</a:t>
            </a:r>
            <a:r>
              <a:rPr kumimoji="1" lang="ja-JP" altLang="ja-JP"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鋼</a:t>
            </a:r>
            <a:r>
              <a:rPr kumimoji="1" lang="ja-JP" altLang="en-US"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板塀で閉鎖され、回遊性を遮断している。</a:t>
            </a:r>
            <a:endParaRPr kumimoji="1" lang="en-US" altLang="ja-JP"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p:txBody>
      </p:sp>
      <p:sp>
        <p:nvSpPr>
          <p:cNvPr id="91" name="テキスト ボックス 90"/>
          <p:cNvSpPr txBox="1"/>
          <p:nvPr/>
        </p:nvSpPr>
        <p:spPr>
          <a:xfrm>
            <a:off x="1189778" y="4707641"/>
            <a:ext cx="2808000" cy="1831271"/>
          </a:xfrm>
          <a:prstGeom prst="rect">
            <a:avLst/>
          </a:prstGeom>
          <a:noFill/>
        </p:spPr>
        <p:txBody>
          <a:bodyPr wrap="square" rtlCol="0">
            <a:spAutoFit/>
          </a:bodyPr>
          <a:lstStyle/>
          <a:p>
            <a:pPr marL="72000" marR="0" lvl="0" indent="-72000" algn="l" defTabSz="914400" rtl="0" eaLnBrk="1" fontAlgn="auto" latinLnBrk="0" hangingPunct="1">
              <a:lnSpc>
                <a:spcPct val="100000"/>
              </a:lnSpc>
              <a:spcBef>
                <a:spcPts val="0"/>
              </a:spcBef>
              <a:spcAft>
                <a:spcPts val="30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itchFamily="50" charset="-128"/>
                <a:ea typeface="ＭＳ Ｐゴシック"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ゴシック" pitchFamily="50" charset="-128"/>
                <a:ea typeface="ＭＳ Ｐゴシック" pitchFamily="50" charset="-128"/>
                <a:cs typeface="+mn-cs"/>
              </a:rPr>
              <a:t>エントランスエリア</a:t>
            </a:r>
            <a:r>
              <a:rPr kumimoji="1" lang="en-US" altLang="ja-JP" sz="1200" b="0" i="0" u="none" strike="noStrike" kern="1200" cap="none" spc="0" normalizeH="0" baseline="0" noProof="0" dirty="0">
                <a:ln>
                  <a:noFill/>
                </a:ln>
                <a:solidFill>
                  <a:prstClr val="black"/>
                </a:solidFill>
                <a:effectLst/>
                <a:uLnTx/>
                <a:uFillTx/>
                <a:latin typeface="ＭＳ Ｐゴシック" pitchFamily="50" charset="-128"/>
                <a:ea typeface="ＭＳ Ｐゴシック" pitchFamily="50" charset="-128"/>
                <a:cs typeface="+mn-cs"/>
              </a:rPr>
              <a:t>】</a:t>
            </a:r>
          </a:p>
          <a:p>
            <a:pPr marL="108000" marR="0" lvl="0" indent="-720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・公園のメイン広場、動物園や美術館へのアプローチ空間でありながら</a:t>
            </a:r>
            <a:r>
              <a:rPr kumimoji="1" lang="ja-JP" altLang="en-US" sz="1200" b="0" i="0" u="none" strike="noStrike" kern="1200" cap="none" spc="0" normalizeH="0" baseline="0" noProof="0" dirty="0" smtClean="0">
                <a:ln>
                  <a:noFill/>
                </a:ln>
                <a:solidFill>
                  <a:prstClr val="black"/>
                </a:solidFill>
                <a:effectLst/>
                <a:uLnTx/>
                <a:uFillTx/>
                <a:latin typeface="ＭＳ Ｐ明朝" pitchFamily="18" charset="-128"/>
                <a:ea typeface="ＭＳ Ｐ明朝" pitchFamily="18"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有料公園であること、</a:t>
            </a:r>
            <a:r>
              <a:rPr kumimoji="1" lang="ja-JP" altLang="en-US" sz="1200" b="0" i="0" u="none" strike="noStrike" kern="1200" cap="none" spc="0" normalizeH="0" baseline="0" noProof="0" dirty="0" smtClean="0">
                <a:ln>
                  <a:noFill/>
                </a:ln>
                <a:solidFill>
                  <a:prstClr val="black"/>
                </a:solidFill>
                <a:effectLst/>
                <a:uLnTx/>
                <a:uFillTx/>
                <a:latin typeface="ＭＳ Ｐ明朝" pitchFamily="18" charset="-128"/>
                <a:ea typeface="ＭＳ Ｐ明朝" pitchFamily="18" charset="-128"/>
                <a:cs typeface="+mn-cs"/>
              </a:rPr>
              <a:t>園</a:t>
            </a: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路等施設は老朽化し、魅力的な飲食施設もないため、憩いの場として利用されにくい。</a:t>
            </a:r>
            <a:endPar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108000" marR="0" lvl="0" indent="-72000" algn="l" defTabSz="914400" rtl="0" eaLnBrk="1" fontAlgn="auto" latinLnBrk="0" hangingPunct="1">
              <a:lnSpc>
                <a:spcPct val="100000"/>
              </a:lnSpc>
              <a:spcBef>
                <a:spcPts val="30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・天王寺駅ターミナルに近接しているが、アクセスルートには、公園に人を引きつける空間整備・演出・工夫がみられない。</a:t>
            </a:r>
            <a:endPar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p:txBody>
      </p:sp>
      <p:sp>
        <p:nvSpPr>
          <p:cNvPr id="141" name="正方形/長方形 140"/>
          <p:cNvSpPr/>
          <p:nvPr/>
        </p:nvSpPr>
        <p:spPr>
          <a:xfrm>
            <a:off x="1212089" y="635545"/>
            <a:ext cx="1008112" cy="216024"/>
          </a:xfrm>
          <a:prstGeom prst="rect">
            <a:avLst/>
          </a:prstGeom>
          <a:solidFill>
            <a:schemeClr val="tx1"/>
          </a:solidFill>
          <a:ln w="12700"/>
        </p:spPr>
        <p:style>
          <a:lnRef idx="2">
            <a:schemeClr val="accent1">
              <a:shade val="50000"/>
            </a:schemeClr>
          </a:lnRef>
          <a:fillRef idx="1">
            <a:schemeClr val="accent1"/>
          </a:fillRef>
          <a:effectRef idx="0">
            <a:schemeClr val="accent1"/>
          </a:effectRef>
          <a:fontRef idx="minor">
            <a:schemeClr val="lt1"/>
          </a:fontRef>
        </p:style>
        <p:txBody>
          <a:bodyPr lIns="36000" rIns="3600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smtClean="0">
                <a:ln>
                  <a:noFill/>
                </a:ln>
                <a:solidFill>
                  <a:prstClr val="white"/>
                </a:solidFill>
                <a:effectLst/>
                <a:uLnTx/>
                <a:uFillTx/>
                <a:latin typeface="Calibri" panose="020F0502020204030204"/>
                <a:ea typeface="ＭＳ Ｐゴシック" panose="020B0600070205080204" pitchFamily="50" charset="-128"/>
                <a:cs typeface="+mn-cs"/>
              </a:rPr>
              <a:t>取組前</a:t>
            </a:r>
            <a:endParaRPr kumimoji="1" lang="ja-JP" altLang="en-US" sz="1200" b="1"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50" charset="-128"/>
              <a:cs typeface="+mn-cs"/>
            </a:endParaRPr>
          </a:p>
        </p:txBody>
      </p:sp>
      <p:grpSp>
        <p:nvGrpSpPr>
          <p:cNvPr id="9" name="グループ化 91"/>
          <p:cNvGrpSpPr/>
          <p:nvPr/>
        </p:nvGrpSpPr>
        <p:grpSpPr>
          <a:xfrm>
            <a:off x="1596922" y="1757894"/>
            <a:ext cx="2088233" cy="2808312"/>
            <a:chOff x="6291914" y="2636912"/>
            <a:chExt cx="2088233" cy="2808312"/>
          </a:xfrm>
        </p:grpSpPr>
        <p:pic>
          <p:nvPicPr>
            <p:cNvPr id="93" name="ClipboardMapImage" descr="http://gis.ii.city.osaka.jp/gis/DownloadFile.ashx?imgfile=gemimg_6db9183b-6a25-4433-ad12-38f32308a714.png&amp;downloadType=imgfile&amp;isCB=1"/>
            <p:cNvPicPr/>
            <p:nvPr/>
          </p:nvPicPr>
          <p:blipFill>
            <a:blip r:embed="rId3" cstate="email"/>
            <a:srcRect/>
            <a:stretch>
              <a:fillRect/>
            </a:stretch>
          </p:blipFill>
          <p:spPr bwMode="auto">
            <a:xfrm>
              <a:off x="7113240" y="2636912"/>
              <a:ext cx="1266906" cy="598777"/>
            </a:xfrm>
            <a:prstGeom prst="rect">
              <a:avLst/>
            </a:prstGeom>
            <a:noFill/>
            <a:ln w="9525">
              <a:noFill/>
              <a:miter lim="800000"/>
              <a:headEnd/>
              <a:tailEnd/>
            </a:ln>
          </p:spPr>
        </p:pic>
        <p:grpSp>
          <p:nvGrpSpPr>
            <p:cNvPr id="10" name="グループ化 141"/>
            <p:cNvGrpSpPr/>
            <p:nvPr/>
          </p:nvGrpSpPr>
          <p:grpSpPr>
            <a:xfrm>
              <a:off x="6305351" y="2636912"/>
              <a:ext cx="2074796" cy="2808312"/>
              <a:chOff x="1726071" y="3102604"/>
              <a:chExt cx="2074796" cy="2808312"/>
            </a:xfrm>
          </p:grpSpPr>
          <p:grpSp>
            <p:nvGrpSpPr>
              <p:cNvPr id="11" name="グループ化 58"/>
              <p:cNvGrpSpPr/>
              <p:nvPr/>
            </p:nvGrpSpPr>
            <p:grpSpPr>
              <a:xfrm>
                <a:off x="1726071" y="3102604"/>
                <a:ext cx="2074796" cy="2808312"/>
                <a:chOff x="3543624" y="1201000"/>
                <a:chExt cx="2963992" cy="4011874"/>
              </a:xfrm>
            </p:grpSpPr>
            <p:grpSp>
              <p:nvGrpSpPr>
                <p:cNvPr id="12" name="グループ化 155"/>
                <p:cNvGrpSpPr/>
                <p:nvPr/>
              </p:nvGrpSpPr>
              <p:grpSpPr>
                <a:xfrm>
                  <a:off x="3543624" y="1201000"/>
                  <a:ext cx="2963992" cy="4011874"/>
                  <a:chOff x="3955662" y="-819017"/>
                  <a:chExt cx="4234274" cy="5731248"/>
                </a:xfrm>
              </p:grpSpPr>
              <p:pic>
                <p:nvPicPr>
                  <p:cNvPr id="158" name="ClipboardMapImage" descr="http://gis.ii.city.osaka.jp/gis/DownloadFile.ashx?imgfile=gemimg_8f98790f-342e-4c12-8194-ca0dc705edae.png&amp;downloadType=imgfile&amp;isCB=1"/>
                  <p:cNvPicPr/>
                  <p:nvPr/>
                </p:nvPicPr>
                <p:blipFill>
                  <a:blip r:embed="rId4" cstate="email"/>
                  <a:srcRect/>
                  <a:stretch>
                    <a:fillRect/>
                  </a:stretch>
                </p:blipFill>
                <p:spPr bwMode="auto">
                  <a:xfrm>
                    <a:off x="3970288" y="1488534"/>
                    <a:ext cx="1738654" cy="1990232"/>
                  </a:xfrm>
                  <a:prstGeom prst="rect">
                    <a:avLst/>
                  </a:prstGeom>
                  <a:noFill/>
                  <a:ln w="9525">
                    <a:noFill/>
                    <a:miter lim="800000"/>
                    <a:headEnd/>
                    <a:tailEnd/>
                  </a:ln>
                </p:spPr>
              </p:pic>
              <p:grpSp>
                <p:nvGrpSpPr>
                  <p:cNvPr id="13" name="グループ化 17"/>
                  <p:cNvGrpSpPr/>
                  <p:nvPr/>
                </p:nvGrpSpPr>
                <p:grpSpPr>
                  <a:xfrm>
                    <a:off x="3955662" y="-819017"/>
                    <a:ext cx="4234274" cy="5731248"/>
                    <a:chOff x="3955662" y="-819017"/>
                    <a:chExt cx="4234274" cy="5731248"/>
                  </a:xfrm>
                </p:grpSpPr>
                <p:pic>
                  <p:nvPicPr>
                    <p:cNvPr id="160" name="ClipboardMapImage" descr="http://gis.ii.city.osaka.jp/gis/DownloadFile.ashx?imgfile=gemimg_9acbb87a-9a03-4af4-9893-e17e622a9bd3.png&amp;downloadType=imgfile&amp;isCB=1"/>
                    <p:cNvPicPr/>
                    <p:nvPr/>
                  </p:nvPicPr>
                  <p:blipFill>
                    <a:blip r:embed="rId5" cstate="email"/>
                    <a:srcRect/>
                    <a:stretch>
                      <a:fillRect/>
                    </a:stretch>
                  </p:blipFill>
                  <p:spPr bwMode="auto">
                    <a:xfrm>
                      <a:off x="3968842" y="2826684"/>
                      <a:ext cx="1881486" cy="1990232"/>
                    </a:xfrm>
                    <a:prstGeom prst="rect">
                      <a:avLst/>
                    </a:prstGeom>
                    <a:noFill/>
                    <a:ln w="9525">
                      <a:noFill/>
                      <a:miter lim="800000"/>
                      <a:headEnd/>
                      <a:tailEnd/>
                    </a:ln>
                  </p:spPr>
                </p:pic>
                <p:grpSp>
                  <p:nvGrpSpPr>
                    <p:cNvPr id="14" name="グループ化 13"/>
                    <p:cNvGrpSpPr/>
                    <p:nvPr/>
                  </p:nvGrpSpPr>
                  <p:grpSpPr>
                    <a:xfrm>
                      <a:off x="3955662" y="-819017"/>
                      <a:ext cx="4234274" cy="5731248"/>
                      <a:chOff x="3883654" y="-98937"/>
                      <a:chExt cx="4234274" cy="5731248"/>
                    </a:xfrm>
                  </p:grpSpPr>
                  <p:grpSp>
                    <p:nvGrpSpPr>
                      <p:cNvPr id="15" name="グループ化 10"/>
                      <p:cNvGrpSpPr/>
                      <p:nvPr/>
                    </p:nvGrpSpPr>
                    <p:grpSpPr>
                      <a:xfrm>
                        <a:off x="3901470" y="-98937"/>
                        <a:ext cx="4216458" cy="4989358"/>
                        <a:chOff x="3613438" y="1053191"/>
                        <a:chExt cx="4216458" cy="4989358"/>
                      </a:xfrm>
                    </p:grpSpPr>
                    <p:grpSp>
                      <p:nvGrpSpPr>
                        <p:cNvPr id="16" name="グループ化 8"/>
                        <p:cNvGrpSpPr/>
                        <p:nvPr/>
                      </p:nvGrpSpPr>
                      <p:grpSpPr>
                        <a:xfrm>
                          <a:off x="3613438" y="1053191"/>
                          <a:ext cx="4216456" cy="3516200"/>
                          <a:chOff x="3613438" y="1053191"/>
                          <a:chExt cx="4216456" cy="3516198"/>
                        </a:xfrm>
                      </p:grpSpPr>
                      <p:grpSp>
                        <p:nvGrpSpPr>
                          <p:cNvPr id="17" name="グループ化 6"/>
                          <p:cNvGrpSpPr/>
                          <p:nvPr/>
                        </p:nvGrpSpPr>
                        <p:grpSpPr>
                          <a:xfrm>
                            <a:off x="3627650" y="1053191"/>
                            <a:ext cx="4202244" cy="2755990"/>
                            <a:chOff x="4039446" y="2061303"/>
                            <a:chExt cx="4202244" cy="2755990"/>
                          </a:xfrm>
                        </p:grpSpPr>
                        <p:pic>
                          <p:nvPicPr>
                            <p:cNvPr id="168" name="ClipboardMapImage" descr="http://gis.ii.city.osaka.jp/gis/DownloadFile.ashx?imgfile=gemimg_965352e6-6340-4622-9fed-558981e5d70b.png&amp;downloadType=imgfile&amp;isCB=1"/>
                            <p:cNvPicPr/>
                            <p:nvPr/>
                          </p:nvPicPr>
                          <p:blipFill>
                            <a:blip r:embed="rId6" cstate="email"/>
                            <a:srcRect/>
                            <a:stretch>
                              <a:fillRect/>
                            </a:stretch>
                          </p:blipFill>
                          <p:spPr bwMode="auto">
                            <a:xfrm>
                              <a:off x="4093727" y="2061303"/>
                              <a:ext cx="3192393" cy="1269699"/>
                            </a:xfrm>
                            <a:prstGeom prst="rect">
                              <a:avLst/>
                            </a:prstGeom>
                            <a:noFill/>
                            <a:ln w="9525">
                              <a:noFill/>
                              <a:miter lim="800000"/>
                              <a:headEnd/>
                              <a:tailEnd/>
                            </a:ln>
                          </p:spPr>
                        </p:pic>
                        <p:pic>
                          <p:nvPicPr>
                            <p:cNvPr id="169" name="ClipboardMapImage" descr="http://gis.ii.city.osaka.jp/gis/DownloadFile.ashx?imgfile=gemimg_e2ac1940-f7fe-4665-98d4-e31130d36f5e.png&amp;downloadType=imgfile&amp;isCB=1"/>
                            <p:cNvPicPr/>
                            <p:nvPr/>
                          </p:nvPicPr>
                          <p:blipFill>
                            <a:blip r:embed="rId7" cstate="email"/>
                            <a:srcRect/>
                            <a:stretch>
                              <a:fillRect/>
                            </a:stretch>
                          </p:blipFill>
                          <p:spPr bwMode="auto">
                            <a:xfrm>
                              <a:off x="4039446" y="2827060"/>
                              <a:ext cx="2095916" cy="1990233"/>
                            </a:xfrm>
                            <a:prstGeom prst="rect">
                              <a:avLst/>
                            </a:prstGeom>
                            <a:noFill/>
                            <a:ln w="9525">
                              <a:noFill/>
                              <a:miter lim="800000"/>
                              <a:headEnd/>
                              <a:tailEnd/>
                            </a:ln>
                          </p:spPr>
                        </p:pic>
                        <p:pic>
                          <p:nvPicPr>
                            <p:cNvPr id="170" name="ClipboardMapImage" descr="http://gis.ii.city.osaka.jp/gis/DownloadFile.ashx?imgfile=gemimg_13b689e4-d8e9-4d66-93aa-e038c4cf0e88.png&amp;downloadType=imgfile&amp;isCB=1"/>
                            <p:cNvPicPr/>
                            <p:nvPr/>
                          </p:nvPicPr>
                          <p:blipFill>
                            <a:blip r:embed="rId8" cstate="email"/>
                            <a:srcRect/>
                            <a:stretch>
                              <a:fillRect/>
                            </a:stretch>
                          </p:blipFill>
                          <p:spPr bwMode="auto">
                            <a:xfrm>
                              <a:off x="4046691" y="2276872"/>
                              <a:ext cx="4194999" cy="1990233"/>
                            </a:xfrm>
                            <a:prstGeom prst="rect">
                              <a:avLst/>
                            </a:prstGeom>
                            <a:noFill/>
                            <a:ln w="9525">
                              <a:noFill/>
                              <a:miter lim="800000"/>
                              <a:headEnd/>
                              <a:tailEnd/>
                            </a:ln>
                          </p:spPr>
                        </p:pic>
                      </p:grpSp>
                      <p:pic>
                        <p:nvPicPr>
                          <p:cNvPr id="167" name="ClipboardMapImage" descr="http://gis.ii.city.osaka.jp/gis/DownloadFile.ashx?imgfile=gemimg_55538eea-8ba7-4dcd-8622-09b2743ed841.png&amp;downloadType=imgfile&amp;isCB=1"/>
                          <p:cNvPicPr/>
                          <p:nvPr/>
                        </p:nvPicPr>
                        <p:blipFill>
                          <a:blip r:embed="rId9" cstate="email"/>
                          <a:srcRect/>
                          <a:stretch>
                            <a:fillRect/>
                          </a:stretch>
                        </p:blipFill>
                        <p:spPr bwMode="auto">
                          <a:xfrm>
                            <a:off x="3613438" y="2669696"/>
                            <a:ext cx="4216456" cy="1899693"/>
                          </a:xfrm>
                          <a:prstGeom prst="rect">
                            <a:avLst/>
                          </a:prstGeom>
                          <a:noFill/>
                          <a:ln w="9525">
                            <a:noFill/>
                            <a:miter lim="800000"/>
                            <a:headEnd/>
                            <a:tailEnd/>
                          </a:ln>
                        </p:spPr>
                      </p:pic>
                    </p:grpSp>
                    <p:pic>
                      <p:nvPicPr>
                        <p:cNvPr id="165" name="ClipboardMapImage" descr="http://gis.ii.city.osaka.jp/gis/DownloadFile.ashx?imgfile=gemimg_64b8d3ee-6a5c-4230-9d04-e71a30a830ab.png&amp;downloadType=imgfile&amp;isCB=1"/>
                        <p:cNvPicPr/>
                        <p:nvPr/>
                      </p:nvPicPr>
                      <p:blipFill>
                        <a:blip r:embed="rId10" cstate="email"/>
                        <a:srcRect/>
                        <a:stretch>
                          <a:fillRect/>
                        </a:stretch>
                      </p:blipFill>
                      <p:spPr bwMode="auto">
                        <a:xfrm>
                          <a:off x="3613736" y="4052317"/>
                          <a:ext cx="4216160" cy="1990232"/>
                        </a:xfrm>
                        <a:prstGeom prst="rect">
                          <a:avLst/>
                        </a:prstGeom>
                        <a:noFill/>
                        <a:ln w="9525">
                          <a:noFill/>
                          <a:miter lim="800000"/>
                          <a:headEnd/>
                          <a:tailEnd/>
                        </a:ln>
                      </p:spPr>
                    </p:pic>
                  </p:grpSp>
                  <p:pic>
                    <p:nvPicPr>
                      <p:cNvPr id="163" name="ClipboardMapImage" descr="http://gis.ii.city.osaka.jp/gis/DownloadFile.ashx?imgfile=gemimg_de3ce784-4224-4d72-acac-58672047dcc5.png&amp;downloadType=imgfile&amp;isCB=1"/>
                      <p:cNvPicPr/>
                      <p:nvPr/>
                    </p:nvPicPr>
                    <p:blipFill>
                      <a:blip r:embed="rId11" cstate="email"/>
                      <a:srcRect/>
                      <a:stretch>
                        <a:fillRect/>
                      </a:stretch>
                    </p:blipFill>
                    <p:spPr bwMode="auto">
                      <a:xfrm>
                        <a:off x="3883654" y="4419860"/>
                        <a:ext cx="4234272" cy="1212451"/>
                      </a:xfrm>
                      <a:prstGeom prst="rect">
                        <a:avLst/>
                      </a:prstGeom>
                      <a:noFill/>
                      <a:ln w="9525">
                        <a:noFill/>
                        <a:miter lim="800000"/>
                        <a:headEnd/>
                        <a:tailEnd/>
                      </a:ln>
                    </p:spPr>
                  </p:pic>
                </p:grpSp>
              </p:grpSp>
            </p:grpSp>
            <p:sp>
              <p:nvSpPr>
                <p:cNvPr id="157" name="正方形/長方形 156"/>
                <p:cNvSpPr/>
                <p:nvPr/>
              </p:nvSpPr>
              <p:spPr>
                <a:xfrm rot="1020000">
                  <a:off x="4454968" y="3062156"/>
                  <a:ext cx="301804" cy="591429"/>
                </a:xfrm>
                <a:prstGeom prst="rect">
                  <a:avLst/>
                </a:prstGeom>
                <a:noFill/>
                <a:ln w="12700">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grpSp>
          <p:sp>
            <p:nvSpPr>
              <p:cNvPr id="154" name="フリーフォーム 153"/>
              <p:cNvSpPr/>
              <p:nvPr/>
            </p:nvSpPr>
            <p:spPr>
              <a:xfrm>
                <a:off x="2462216" y="4319375"/>
                <a:ext cx="618786" cy="751562"/>
              </a:xfrm>
              <a:custGeom>
                <a:avLst/>
                <a:gdLst>
                  <a:gd name="connsiteX0" fmla="*/ 453442 w 618786"/>
                  <a:gd name="connsiteY0" fmla="*/ 731520 h 751562"/>
                  <a:gd name="connsiteX1" fmla="*/ 513567 w 618786"/>
                  <a:gd name="connsiteY1" fmla="*/ 746552 h 751562"/>
                  <a:gd name="connsiteX2" fmla="*/ 618786 w 618786"/>
                  <a:gd name="connsiteY2" fmla="*/ 263047 h 751562"/>
                  <a:gd name="connsiteX3" fmla="*/ 460958 w 618786"/>
                  <a:gd name="connsiteY3" fmla="*/ 245511 h 751562"/>
                  <a:gd name="connsiteX4" fmla="*/ 453442 w 618786"/>
                  <a:gd name="connsiteY4" fmla="*/ 227974 h 751562"/>
                  <a:gd name="connsiteX5" fmla="*/ 335697 w 618786"/>
                  <a:gd name="connsiteY5" fmla="*/ 212943 h 751562"/>
                  <a:gd name="connsiteX6" fmla="*/ 395822 w 618786"/>
                  <a:gd name="connsiteY6" fmla="*/ 0 h 751562"/>
                  <a:gd name="connsiteX7" fmla="*/ 258036 w 618786"/>
                  <a:gd name="connsiteY7" fmla="*/ 10021 h 751562"/>
                  <a:gd name="connsiteX8" fmla="*/ 255531 w 618786"/>
                  <a:gd name="connsiteY8" fmla="*/ 80167 h 751562"/>
                  <a:gd name="connsiteX9" fmla="*/ 207932 w 618786"/>
                  <a:gd name="connsiteY9" fmla="*/ 117745 h 751562"/>
                  <a:gd name="connsiteX10" fmla="*/ 82672 w 618786"/>
                  <a:gd name="connsiteY10" fmla="*/ 538620 h 751562"/>
                  <a:gd name="connsiteX11" fmla="*/ 0 w 618786"/>
                  <a:gd name="connsiteY11" fmla="*/ 538620 h 751562"/>
                  <a:gd name="connsiteX12" fmla="*/ 2505 w 618786"/>
                  <a:gd name="connsiteY12" fmla="*/ 596239 h 751562"/>
                  <a:gd name="connsiteX13" fmla="*/ 60125 w 618786"/>
                  <a:gd name="connsiteY13" fmla="*/ 668890 h 751562"/>
                  <a:gd name="connsiteX14" fmla="*/ 365760 w 618786"/>
                  <a:gd name="connsiteY14" fmla="*/ 751562 h 751562"/>
                  <a:gd name="connsiteX15" fmla="*/ 453442 w 618786"/>
                  <a:gd name="connsiteY15" fmla="*/ 731520 h 751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18786" h="751562">
                    <a:moveTo>
                      <a:pt x="453442" y="731520"/>
                    </a:moveTo>
                    <a:lnTo>
                      <a:pt x="513567" y="746552"/>
                    </a:lnTo>
                    <a:lnTo>
                      <a:pt x="618786" y="263047"/>
                    </a:lnTo>
                    <a:lnTo>
                      <a:pt x="460958" y="245511"/>
                    </a:lnTo>
                    <a:lnTo>
                      <a:pt x="453442" y="227974"/>
                    </a:lnTo>
                    <a:lnTo>
                      <a:pt x="335697" y="212943"/>
                    </a:lnTo>
                    <a:lnTo>
                      <a:pt x="395822" y="0"/>
                    </a:lnTo>
                    <a:lnTo>
                      <a:pt x="258036" y="10021"/>
                    </a:lnTo>
                    <a:lnTo>
                      <a:pt x="255531" y="80167"/>
                    </a:lnTo>
                    <a:lnTo>
                      <a:pt x="207932" y="117745"/>
                    </a:lnTo>
                    <a:lnTo>
                      <a:pt x="82672" y="538620"/>
                    </a:lnTo>
                    <a:lnTo>
                      <a:pt x="0" y="538620"/>
                    </a:lnTo>
                    <a:lnTo>
                      <a:pt x="2505" y="596239"/>
                    </a:lnTo>
                    <a:lnTo>
                      <a:pt x="60125" y="668890"/>
                    </a:lnTo>
                    <a:lnTo>
                      <a:pt x="365760" y="751562"/>
                    </a:lnTo>
                    <a:lnTo>
                      <a:pt x="453442" y="731520"/>
                    </a:lnTo>
                    <a:close/>
                  </a:path>
                </a:pathLst>
              </a:custGeom>
              <a:noFill/>
              <a:ln w="12700">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155" name="フリーフォーム 154"/>
              <p:cNvSpPr/>
              <p:nvPr/>
            </p:nvSpPr>
            <p:spPr>
              <a:xfrm>
                <a:off x="2042810" y="3998069"/>
                <a:ext cx="282102" cy="928991"/>
              </a:xfrm>
              <a:custGeom>
                <a:avLst/>
                <a:gdLst>
                  <a:gd name="connsiteX0" fmla="*/ 1074906 w 1108953"/>
                  <a:gd name="connsiteY0" fmla="*/ 2154677 h 2154677"/>
                  <a:gd name="connsiteX1" fmla="*/ 1108953 w 1108953"/>
                  <a:gd name="connsiteY1" fmla="*/ 2067128 h 2154677"/>
                  <a:gd name="connsiteX2" fmla="*/ 1040859 w 1108953"/>
                  <a:gd name="connsiteY2" fmla="*/ 1950396 h 2154677"/>
                  <a:gd name="connsiteX3" fmla="*/ 1094361 w 1108953"/>
                  <a:gd name="connsiteY3" fmla="*/ 1765570 h 2154677"/>
                  <a:gd name="connsiteX4" fmla="*/ 826851 w 1108953"/>
                  <a:gd name="connsiteY4" fmla="*/ 1682885 h 2154677"/>
                  <a:gd name="connsiteX5" fmla="*/ 812259 w 1108953"/>
                  <a:gd name="connsiteY5" fmla="*/ 1648838 h 2154677"/>
                  <a:gd name="connsiteX6" fmla="*/ 1045723 w 1108953"/>
                  <a:gd name="connsiteY6" fmla="*/ 836579 h 2154677"/>
                  <a:gd name="connsiteX7" fmla="*/ 948447 w 1108953"/>
                  <a:gd name="connsiteY7" fmla="*/ 758758 h 2154677"/>
                  <a:gd name="connsiteX8" fmla="*/ 953310 w 1108953"/>
                  <a:gd name="connsiteY8" fmla="*/ 481519 h 2154677"/>
                  <a:gd name="connsiteX9" fmla="*/ 928991 w 1108953"/>
                  <a:gd name="connsiteY9" fmla="*/ 423153 h 2154677"/>
                  <a:gd name="connsiteX10" fmla="*/ 938719 w 1108953"/>
                  <a:gd name="connsiteY10" fmla="*/ 301558 h 2154677"/>
                  <a:gd name="connsiteX11" fmla="*/ 997085 w 1108953"/>
                  <a:gd name="connsiteY11" fmla="*/ 63230 h 2154677"/>
                  <a:gd name="connsiteX12" fmla="*/ 535021 w 1108953"/>
                  <a:gd name="connsiteY12" fmla="*/ 0 h 2154677"/>
                  <a:gd name="connsiteX13" fmla="*/ 0 w 1108953"/>
                  <a:gd name="connsiteY13" fmla="*/ 1853119 h 2154677"/>
                  <a:gd name="connsiteX14" fmla="*/ 1074906 w 1108953"/>
                  <a:gd name="connsiteY14" fmla="*/ 2154677 h 2154677"/>
                  <a:gd name="connsiteX0" fmla="*/ 1074906 w 1108953"/>
                  <a:gd name="connsiteY0" fmla="*/ 2154677 h 2154677"/>
                  <a:gd name="connsiteX1" fmla="*/ 1108953 w 1108953"/>
                  <a:gd name="connsiteY1" fmla="*/ 2067128 h 2154677"/>
                  <a:gd name="connsiteX2" fmla="*/ 1040859 w 1108953"/>
                  <a:gd name="connsiteY2" fmla="*/ 1950396 h 2154677"/>
                  <a:gd name="connsiteX3" fmla="*/ 1094361 w 1108953"/>
                  <a:gd name="connsiteY3" fmla="*/ 1765570 h 2154677"/>
                  <a:gd name="connsiteX4" fmla="*/ 826851 w 1108953"/>
                  <a:gd name="connsiteY4" fmla="*/ 1682885 h 2154677"/>
                  <a:gd name="connsiteX5" fmla="*/ 812259 w 1108953"/>
                  <a:gd name="connsiteY5" fmla="*/ 1648838 h 2154677"/>
                  <a:gd name="connsiteX6" fmla="*/ 1045723 w 1108953"/>
                  <a:gd name="connsiteY6" fmla="*/ 836579 h 2154677"/>
                  <a:gd name="connsiteX7" fmla="*/ 948447 w 1108953"/>
                  <a:gd name="connsiteY7" fmla="*/ 758758 h 2154677"/>
                  <a:gd name="connsiteX8" fmla="*/ 953310 w 1108953"/>
                  <a:gd name="connsiteY8" fmla="*/ 481519 h 2154677"/>
                  <a:gd name="connsiteX9" fmla="*/ 928991 w 1108953"/>
                  <a:gd name="connsiteY9" fmla="*/ 423153 h 2154677"/>
                  <a:gd name="connsiteX10" fmla="*/ 938719 w 1108953"/>
                  <a:gd name="connsiteY10" fmla="*/ 301558 h 2154677"/>
                  <a:gd name="connsiteX11" fmla="*/ 997085 w 1108953"/>
                  <a:gd name="connsiteY11" fmla="*/ 63230 h 2154677"/>
                  <a:gd name="connsiteX12" fmla="*/ 535021 w 1108953"/>
                  <a:gd name="connsiteY12" fmla="*/ 0 h 2154677"/>
                  <a:gd name="connsiteX13" fmla="*/ 0 w 1108953"/>
                  <a:gd name="connsiteY13" fmla="*/ 1853119 h 2154677"/>
                  <a:gd name="connsiteX14" fmla="*/ 263875 w 1108953"/>
                  <a:gd name="connsiteY14" fmla="*/ 1921112 h 2154677"/>
                  <a:gd name="connsiteX15" fmla="*/ 1074906 w 1108953"/>
                  <a:gd name="connsiteY15" fmla="*/ 2154677 h 2154677"/>
                  <a:gd name="connsiteX0" fmla="*/ 1074906 w 1108953"/>
                  <a:gd name="connsiteY0" fmla="*/ 2154677 h 2154677"/>
                  <a:gd name="connsiteX1" fmla="*/ 1108953 w 1108953"/>
                  <a:gd name="connsiteY1" fmla="*/ 2067128 h 2154677"/>
                  <a:gd name="connsiteX2" fmla="*/ 1040859 w 1108953"/>
                  <a:gd name="connsiteY2" fmla="*/ 1950396 h 2154677"/>
                  <a:gd name="connsiteX3" fmla="*/ 1094361 w 1108953"/>
                  <a:gd name="connsiteY3" fmla="*/ 1765570 h 2154677"/>
                  <a:gd name="connsiteX4" fmla="*/ 826851 w 1108953"/>
                  <a:gd name="connsiteY4" fmla="*/ 1682885 h 2154677"/>
                  <a:gd name="connsiteX5" fmla="*/ 812259 w 1108953"/>
                  <a:gd name="connsiteY5" fmla="*/ 1648838 h 2154677"/>
                  <a:gd name="connsiteX6" fmla="*/ 1045723 w 1108953"/>
                  <a:gd name="connsiteY6" fmla="*/ 836579 h 2154677"/>
                  <a:gd name="connsiteX7" fmla="*/ 948447 w 1108953"/>
                  <a:gd name="connsiteY7" fmla="*/ 758758 h 2154677"/>
                  <a:gd name="connsiteX8" fmla="*/ 953310 w 1108953"/>
                  <a:gd name="connsiteY8" fmla="*/ 481519 h 2154677"/>
                  <a:gd name="connsiteX9" fmla="*/ 928991 w 1108953"/>
                  <a:gd name="connsiteY9" fmla="*/ 423153 h 2154677"/>
                  <a:gd name="connsiteX10" fmla="*/ 938719 w 1108953"/>
                  <a:gd name="connsiteY10" fmla="*/ 301558 h 2154677"/>
                  <a:gd name="connsiteX11" fmla="*/ 997085 w 1108953"/>
                  <a:gd name="connsiteY11" fmla="*/ 63230 h 2154677"/>
                  <a:gd name="connsiteX12" fmla="*/ 535021 w 1108953"/>
                  <a:gd name="connsiteY12" fmla="*/ 0 h 2154677"/>
                  <a:gd name="connsiteX13" fmla="*/ 263875 w 1108953"/>
                  <a:gd name="connsiteY13" fmla="*/ 918002 h 2154677"/>
                  <a:gd name="connsiteX14" fmla="*/ 0 w 1108953"/>
                  <a:gd name="connsiteY14" fmla="*/ 1853119 h 2154677"/>
                  <a:gd name="connsiteX15" fmla="*/ 263875 w 1108953"/>
                  <a:gd name="connsiteY15" fmla="*/ 1921112 h 2154677"/>
                  <a:gd name="connsiteX16" fmla="*/ 1074906 w 1108953"/>
                  <a:gd name="connsiteY16" fmla="*/ 2154677 h 2154677"/>
                  <a:gd name="connsiteX0" fmla="*/ 811031 w 845078"/>
                  <a:gd name="connsiteY0" fmla="*/ 2154677 h 2154677"/>
                  <a:gd name="connsiteX1" fmla="*/ 845078 w 845078"/>
                  <a:gd name="connsiteY1" fmla="*/ 2067128 h 2154677"/>
                  <a:gd name="connsiteX2" fmla="*/ 776984 w 845078"/>
                  <a:gd name="connsiteY2" fmla="*/ 1950396 h 2154677"/>
                  <a:gd name="connsiteX3" fmla="*/ 830486 w 845078"/>
                  <a:gd name="connsiteY3" fmla="*/ 1765570 h 2154677"/>
                  <a:gd name="connsiteX4" fmla="*/ 562976 w 845078"/>
                  <a:gd name="connsiteY4" fmla="*/ 1682885 h 2154677"/>
                  <a:gd name="connsiteX5" fmla="*/ 548384 w 845078"/>
                  <a:gd name="connsiteY5" fmla="*/ 1648838 h 2154677"/>
                  <a:gd name="connsiteX6" fmla="*/ 781848 w 845078"/>
                  <a:gd name="connsiteY6" fmla="*/ 836579 h 2154677"/>
                  <a:gd name="connsiteX7" fmla="*/ 684572 w 845078"/>
                  <a:gd name="connsiteY7" fmla="*/ 758758 h 2154677"/>
                  <a:gd name="connsiteX8" fmla="*/ 689435 w 845078"/>
                  <a:gd name="connsiteY8" fmla="*/ 481519 h 2154677"/>
                  <a:gd name="connsiteX9" fmla="*/ 665116 w 845078"/>
                  <a:gd name="connsiteY9" fmla="*/ 423153 h 2154677"/>
                  <a:gd name="connsiteX10" fmla="*/ 674844 w 845078"/>
                  <a:gd name="connsiteY10" fmla="*/ 301558 h 2154677"/>
                  <a:gd name="connsiteX11" fmla="*/ 733210 w 845078"/>
                  <a:gd name="connsiteY11" fmla="*/ 63230 h 2154677"/>
                  <a:gd name="connsiteX12" fmla="*/ 271146 w 845078"/>
                  <a:gd name="connsiteY12" fmla="*/ 0 h 2154677"/>
                  <a:gd name="connsiteX13" fmla="*/ 0 w 845078"/>
                  <a:gd name="connsiteY13" fmla="*/ 918002 h 2154677"/>
                  <a:gd name="connsiteX14" fmla="*/ 0 w 845078"/>
                  <a:gd name="connsiteY14" fmla="*/ 1921112 h 2154677"/>
                  <a:gd name="connsiteX15" fmla="*/ 811031 w 845078"/>
                  <a:gd name="connsiteY15" fmla="*/ 2154677 h 2154677"/>
                  <a:gd name="connsiteX0" fmla="*/ 811031 w 845078"/>
                  <a:gd name="connsiteY0" fmla="*/ 2154677 h 2154677"/>
                  <a:gd name="connsiteX1" fmla="*/ 845078 w 845078"/>
                  <a:gd name="connsiteY1" fmla="*/ 2067128 h 2154677"/>
                  <a:gd name="connsiteX2" fmla="*/ 776984 w 845078"/>
                  <a:gd name="connsiteY2" fmla="*/ 1950396 h 2154677"/>
                  <a:gd name="connsiteX3" fmla="*/ 830486 w 845078"/>
                  <a:gd name="connsiteY3" fmla="*/ 1765570 h 2154677"/>
                  <a:gd name="connsiteX4" fmla="*/ 562976 w 845078"/>
                  <a:gd name="connsiteY4" fmla="*/ 1682885 h 2154677"/>
                  <a:gd name="connsiteX5" fmla="*/ 548384 w 845078"/>
                  <a:gd name="connsiteY5" fmla="*/ 1648838 h 2154677"/>
                  <a:gd name="connsiteX6" fmla="*/ 781848 w 845078"/>
                  <a:gd name="connsiteY6" fmla="*/ 836579 h 2154677"/>
                  <a:gd name="connsiteX7" fmla="*/ 684572 w 845078"/>
                  <a:gd name="connsiteY7" fmla="*/ 758758 h 2154677"/>
                  <a:gd name="connsiteX8" fmla="*/ 689435 w 845078"/>
                  <a:gd name="connsiteY8" fmla="*/ 481519 h 2154677"/>
                  <a:gd name="connsiteX9" fmla="*/ 665116 w 845078"/>
                  <a:gd name="connsiteY9" fmla="*/ 423153 h 2154677"/>
                  <a:gd name="connsiteX10" fmla="*/ 674844 w 845078"/>
                  <a:gd name="connsiteY10" fmla="*/ 301558 h 2154677"/>
                  <a:gd name="connsiteX11" fmla="*/ 733210 w 845078"/>
                  <a:gd name="connsiteY11" fmla="*/ 63230 h 2154677"/>
                  <a:gd name="connsiteX12" fmla="*/ 271146 w 845078"/>
                  <a:gd name="connsiteY12" fmla="*/ 0 h 2154677"/>
                  <a:gd name="connsiteX13" fmla="*/ 0 w 845078"/>
                  <a:gd name="connsiteY13" fmla="*/ 1921112 h 2154677"/>
                  <a:gd name="connsiteX14" fmla="*/ 811031 w 845078"/>
                  <a:gd name="connsiteY14" fmla="*/ 2154677 h 2154677"/>
                  <a:gd name="connsiteX0" fmla="*/ 811031 w 845078"/>
                  <a:gd name="connsiteY0" fmla="*/ 2154677 h 2154677"/>
                  <a:gd name="connsiteX1" fmla="*/ 845078 w 845078"/>
                  <a:gd name="connsiteY1" fmla="*/ 2067128 h 2154677"/>
                  <a:gd name="connsiteX2" fmla="*/ 776984 w 845078"/>
                  <a:gd name="connsiteY2" fmla="*/ 1950396 h 2154677"/>
                  <a:gd name="connsiteX3" fmla="*/ 830486 w 845078"/>
                  <a:gd name="connsiteY3" fmla="*/ 1765570 h 2154677"/>
                  <a:gd name="connsiteX4" fmla="*/ 562976 w 845078"/>
                  <a:gd name="connsiteY4" fmla="*/ 1682885 h 2154677"/>
                  <a:gd name="connsiteX5" fmla="*/ 548384 w 845078"/>
                  <a:gd name="connsiteY5" fmla="*/ 1648838 h 2154677"/>
                  <a:gd name="connsiteX6" fmla="*/ 781848 w 845078"/>
                  <a:gd name="connsiteY6" fmla="*/ 836579 h 2154677"/>
                  <a:gd name="connsiteX7" fmla="*/ 684572 w 845078"/>
                  <a:gd name="connsiteY7" fmla="*/ 758758 h 2154677"/>
                  <a:gd name="connsiteX8" fmla="*/ 689435 w 845078"/>
                  <a:gd name="connsiteY8" fmla="*/ 481519 h 2154677"/>
                  <a:gd name="connsiteX9" fmla="*/ 665116 w 845078"/>
                  <a:gd name="connsiteY9" fmla="*/ 423153 h 2154677"/>
                  <a:gd name="connsiteX10" fmla="*/ 674844 w 845078"/>
                  <a:gd name="connsiteY10" fmla="*/ 301558 h 2154677"/>
                  <a:gd name="connsiteX11" fmla="*/ 733210 w 845078"/>
                  <a:gd name="connsiteY11" fmla="*/ 63230 h 2154677"/>
                  <a:gd name="connsiteX12" fmla="*/ 271146 w 845078"/>
                  <a:gd name="connsiteY12" fmla="*/ 0 h 2154677"/>
                  <a:gd name="connsiteX13" fmla="*/ 0 w 845078"/>
                  <a:gd name="connsiteY13" fmla="*/ 1921112 h 2154677"/>
                  <a:gd name="connsiteX14" fmla="*/ 204715 w 845078"/>
                  <a:gd name="connsiteY14" fmla="*/ 1996175 h 2154677"/>
                  <a:gd name="connsiteX15" fmla="*/ 811031 w 845078"/>
                  <a:gd name="connsiteY15" fmla="*/ 2154677 h 2154677"/>
                  <a:gd name="connsiteX0" fmla="*/ 606316 w 640363"/>
                  <a:gd name="connsiteY0" fmla="*/ 2154677 h 2154677"/>
                  <a:gd name="connsiteX1" fmla="*/ 640363 w 640363"/>
                  <a:gd name="connsiteY1" fmla="*/ 2067128 h 2154677"/>
                  <a:gd name="connsiteX2" fmla="*/ 572269 w 640363"/>
                  <a:gd name="connsiteY2" fmla="*/ 1950396 h 2154677"/>
                  <a:gd name="connsiteX3" fmla="*/ 625771 w 640363"/>
                  <a:gd name="connsiteY3" fmla="*/ 1765570 h 2154677"/>
                  <a:gd name="connsiteX4" fmla="*/ 358261 w 640363"/>
                  <a:gd name="connsiteY4" fmla="*/ 1682885 h 2154677"/>
                  <a:gd name="connsiteX5" fmla="*/ 343669 w 640363"/>
                  <a:gd name="connsiteY5" fmla="*/ 1648838 h 2154677"/>
                  <a:gd name="connsiteX6" fmla="*/ 577133 w 640363"/>
                  <a:gd name="connsiteY6" fmla="*/ 836579 h 2154677"/>
                  <a:gd name="connsiteX7" fmla="*/ 479857 w 640363"/>
                  <a:gd name="connsiteY7" fmla="*/ 758758 h 2154677"/>
                  <a:gd name="connsiteX8" fmla="*/ 484720 w 640363"/>
                  <a:gd name="connsiteY8" fmla="*/ 481519 h 2154677"/>
                  <a:gd name="connsiteX9" fmla="*/ 460401 w 640363"/>
                  <a:gd name="connsiteY9" fmla="*/ 423153 h 2154677"/>
                  <a:gd name="connsiteX10" fmla="*/ 470129 w 640363"/>
                  <a:gd name="connsiteY10" fmla="*/ 301558 h 2154677"/>
                  <a:gd name="connsiteX11" fmla="*/ 528495 w 640363"/>
                  <a:gd name="connsiteY11" fmla="*/ 63230 h 2154677"/>
                  <a:gd name="connsiteX12" fmla="*/ 66431 w 640363"/>
                  <a:gd name="connsiteY12" fmla="*/ 0 h 2154677"/>
                  <a:gd name="connsiteX13" fmla="*/ 0 w 640363"/>
                  <a:gd name="connsiteY13" fmla="*/ 1996175 h 2154677"/>
                  <a:gd name="connsiteX14" fmla="*/ 606316 w 640363"/>
                  <a:gd name="connsiteY14" fmla="*/ 2154677 h 2154677"/>
                  <a:gd name="connsiteX0" fmla="*/ 66431 w 640363"/>
                  <a:gd name="connsiteY0" fmla="*/ 0 h 2154677"/>
                  <a:gd name="connsiteX1" fmla="*/ 0 w 640363"/>
                  <a:gd name="connsiteY1" fmla="*/ 1996175 h 2154677"/>
                  <a:gd name="connsiteX2" fmla="*/ 606316 w 640363"/>
                  <a:gd name="connsiteY2" fmla="*/ 2154677 h 2154677"/>
                  <a:gd name="connsiteX3" fmla="*/ 640363 w 640363"/>
                  <a:gd name="connsiteY3" fmla="*/ 2067128 h 2154677"/>
                  <a:gd name="connsiteX4" fmla="*/ 572269 w 640363"/>
                  <a:gd name="connsiteY4" fmla="*/ 1950396 h 2154677"/>
                  <a:gd name="connsiteX5" fmla="*/ 625771 w 640363"/>
                  <a:gd name="connsiteY5" fmla="*/ 1765570 h 2154677"/>
                  <a:gd name="connsiteX6" fmla="*/ 358261 w 640363"/>
                  <a:gd name="connsiteY6" fmla="*/ 1682885 h 2154677"/>
                  <a:gd name="connsiteX7" fmla="*/ 343669 w 640363"/>
                  <a:gd name="connsiteY7" fmla="*/ 1648838 h 2154677"/>
                  <a:gd name="connsiteX8" fmla="*/ 577133 w 640363"/>
                  <a:gd name="connsiteY8" fmla="*/ 836579 h 2154677"/>
                  <a:gd name="connsiteX9" fmla="*/ 479857 w 640363"/>
                  <a:gd name="connsiteY9" fmla="*/ 758758 h 2154677"/>
                  <a:gd name="connsiteX10" fmla="*/ 484720 w 640363"/>
                  <a:gd name="connsiteY10" fmla="*/ 481519 h 2154677"/>
                  <a:gd name="connsiteX11" fmla="*/ 460401 w 640363"/>
                  <a:gd name="connsiteY11" fmla="*/ 423153 h 2154677"/>
                  <a:gd name="connsiteX12" fmla="*/ 470129 w 640363"/>
                  <a:gd name="connsiteY12" fmla="*/ 301558 h 2154677"/>
                  <a:gd name="connsiteX13" fmla="*/ 528495 w 640363"/>
                  <a:gd name="connsiteY13" fmla="*/ 63230 h 2154677"/>
                  <a:gd name="connsiteX14" fmla="*/ 157871 w 640363"/>
                  <a:gd name="connsiteY14" fmla="*/ 91440 h 2154677"/>
                  <a:gd name="connsiteX0" fmla="*/ 0 w 640363"/>
                  <a:gd name="connsiteY0" fmla="*/ 1954022 h 2112524"/>
                  <a:gd name="connsiteX1" fmla="*/ 606316 w 640363"/>
                  <a:gd name="connsiteY1" fmla="*/ 2112524 h 2112524"/>
                  <a:gd name="connsiteX2" fmla="*/ 640363 w 640363"/>
                  <a:gd name="connsiteY2" fmla="*/ 2024975 h 2112524"/>
                  <a:gd name="connsiteX3" fmla="*/ 572269 w 640363"/>
                  <a:gd name="connsiteY3" fmla="*/ 1908243 h 2112524"/>
                  <a:gd name="connsiteX4" fmla="*/ 625771 w 640363"/>
                  <a:gd name="connsiteY4" fmla="*/ 1723417 h 2112524"/>
                  <a:gd name="connsiteX5" fmla="*/ 358261 w 640363"/>
                  <a:gd name="connsiteY5" fmla="*/ 1640732 h 2112524"/>
                  <a:gd name="connsiteX6" fmla="*/ 343669 w 640363"/>
                  <a:gd name="connsiteY6" fmla="*/ 1606685 h 2112524"/>
                  <a:gd name="connsiteX7" fmla="*/ 577133 w 640363"/>
                  <a:gd name="connsiteY7" fmla="*/ 794426 h 2112524"/>
                  <a:gd name="connsiteX8" fmla="*/ 479857 w 640363"/>
                  <a:gd name="connsiteY8" fmla="*/ 716605 h 2112524"/>
                  <a:gd name="connsiteX9" fmla="*/ 484720 w 640363"/>
                  <a:gd name="connsiteY9" fmla="*/ 439366 h 2112524"/>
                  <a:gd name="connsiteX10" fmla="*/ 460401 w 640363"/>
                  <a:gd name="connsiteY10" fmla="*/ 381000 h 2112524"/>
                  <a:gd name="connsiteX11" fmla="*/ 470129 w 640363"/>
                  <a:gd name="connsiteY11" fmla="*/ 259405 h 2112524"/>
                  <a:gd name="connsiteX12" fmla="*/ 528495 w 640363"/>
                  <a:gd name="connsiteY12" fmla="*/ 21077 h 2112524"/>
                  <a:gd name="connsiteX13" fmla="*/ 157871 w 640363"/>
                  <a:gd name="connsiteY13" fmla="*/ 49287 h 2112524"/>
                  <a:gd name="connsiteX0" fmla="*/ 0 w 640363"/>
                  <a:gd name="connsiteY0" fmla="*/ 1983053 h 2141555"/>
                  <a:gd name="connsiteX1" fmla="*/ 606316 w 640363"/>
                  <a:gd name="connsiteY1" fmla="*/ 2141555 h 2141555"/>
                  <a:gd name="connsiteX2" fmla="*/ 640363 w 640363"/>
                  <a:gd name="connsiteY2" fmla="*/ 2054006 h 2141555"/>
                  <a:gd name="connsiteX3" fmla="*/ 572269 w 640363"/>
                  <a:gd name="connsiteY3" fmla="*/ 1937274 h 2141555"/>
                  <a:gd name="connsiteX4" fmla="*/ 625771 w 640363"/>
                  <a:gd name="connsiteY4" fmla="*/ 1752448 h 2141555"/>
                  <a:gd name="connsiteX5" fmla="*/ 358261 w 640363"/>
                  <a:gd name="connsiteY5" fmla="*/ 1669763 h 2141555"/>
                  <a:gd name="connsiteX6" fmla="*/ 343669 w 640363"/>
                  <a:gd name="connsiteY6" fmla="*/ 1635716 h 2141555"/>
                  <a:gd name="connsiteX7" fmla="*/ 577133 w 640363"/>
                  <a:gd name="connsiteY7" fmla="*/ 823457 h 2141555"/>
                  <a:gd name="connsiteX8" fmla="*/ 479857 w 640363"/>
                  <a:gd name="connsiteY8" fmla="*/ 745636 h 2141555"/>
                  <a:gd name="connsiteX9" fmla="*/ 484720 w 640363"/>
                  <a:gd name="connsiteY9" fmla="*/ 468397 h 2141555"/>
                  <a:gd name="connsiteX10" fmla="*/ 460401 w 640363"/>
                  <a:gd name="connsiteY10" fmla="*/ 410031 h 2141555"/>
                  <a:gd name="connsiteX11" fmla="*/ 470129 w 640363"/>
                  <a:gd name="connsiteY11" fmla="*/ 288436 h 2141555"/>
                  <a:gd name="connsiteX12" fmla="*/ 528495 w 640363"/>
                  <a:gd name="connsiteY12" fmla="*/ 50108 h 2141555"/>
                  <a:gd name="connsiteX13" fmla="*/ 85502 w 640363"/>
                  <a:gd name="connsiteY13" fmla="*/ 0 h 2141555"/>
                  <a:gd name="connsiteX0" fmla="*/ 0 w 640363"/>
                  <a:gd name="connsiteY0" fmla="*/ 1932945 h 2091447"/>
                  <a:gd name="connsiteX1" fmla="*/ 606316 w 640363"/>
                  <a:gd name="connsiteY1" fmla="*/ 2091447 h 2091447"/>
                  <a:gd name="connsiteX2" fmla="*/ 640363 w 640363"/>
                  <a:gd name="connsiteY2" fmla="*/ 2003898 h 2091447"/>
                  <a:gd name="connsiteX3" fmla="*/ 572269 w 640363"/>
                  <a:gd name="connsiteY3" fmla="*/ 1887166 h 2091447"/>
                  <a:gd name="connsiteX4" fmla="*/ 625771 w 640363"/>
                  <a:gd name="connsiteY4" fmla="*/ 1702340 h 2091447"/>
                  <a:gd name="connsiteX5" fmla="*/ 358261 w 640363"/>
                  <a:gd name="connsiteY5" fmla="*/ 1619655 h 2091447"/>
                  <a:gd name="connsiteX6" fmla="*/ 343669 w 640363"/>
                  <a:gd name="connsiteY6" fmla="*/ 1585608 h 2091447"/>
                  <a:gd name="connsiteX7" fmla="*/ 577133 w 640363"/>
                  <a:gd name="connsiteY7" fmla="*/ 773349 h 2091447"/>
                  <a:gd name="connsiteX8" fmla="*/ 479857 w 640363"/>
                  <a:gd name="connsiteY8" fmla="*/ 695528 h 2091447"/>
                  <a:gd name="connsiteX9" fmla="*/ 484720 w 640363"/>
                  <a:gd name="connsiteY9" fmla="*/ 418289 h 2091447"/>
                  <a:gd name="connsiteX10" fmla="*/ 460401 w 640363"/>
                  <a:gd name="connsiteY10" fmla="*/ 359923 h 2091447"/>
                  <a:gd name="connsiteX11" fmla="*/ 470129 w 640363"/>
                  <a:gd name="connsiteY11" fmla="*/ 238328 h 2091447"/>
                  <a:gd name="connsiteX12" fmla="*/ 528495 w 640363"/>
                  <a:gd name="connsiteY12" fmla="*/ 0 h 2091447"/>
                  <a:gd name="connsiteX0" fmla="*/ 262647 w 296694"/>
                  <a:gd name="connsiteY0" fmla="*/ 2091447 h 2091447"/>
                  <a:gd name="connsiteX1" fmla="*/ 296694 w 296694"/>
                  <a:gd name="connsiteY1" fmla="*/ 2003898 h 2091447"/>
                  <a:gd name="connsiteX2" fmla="*/ 228600 w 296694"/>
                  <a:gd name="connsiteY2" fmla="*/ 1887166 h 2091447"/>
                  <a:gd name="connsiteX3" fmla="*/ 282102 w 296694"/>
                  <a:gd name="connsiteY3" fmla="*/ 1702340 h 2091447"/>
                  <a:gd name="connsiteX4" fmla="*/ 14592 w 296694"/>
                  <a:gd name="connsiteY4" fmla="*/ 1619655 h 2091447"/>
                  <a:gd name="connsiteX5" fmla="*/ 0 w 296694"/>
                  <a:gd name="connsiteY5" fmla="*/ 1585608 h 2091447"/>
                  <a:gd name="connsiteX6" fmla="*/ 233464 w 296694"/>
                  <a:gd name="connsiteY6" fmla="*/ 773349 h 2091447"/>
                  <a:gd name="connsiteX7" fmla="*/ 136188 w 296694"/>
                  <a:gd name="connsiteY7" fmla="*/ 695528 h 2091447"/>
                  <a:gd name="connsiteX8" fmla="*/ 141051 w 296694"/>
                  <a:gd name="connsiteY8" fmla="*/ 418289 h 2091447"/>
                  <a:gd name="connsiteX9" fmla="*/ 116732 w 296694"/>
                  <a:gd name="connsiteY9" fmla="*/ 359923 h 2091447"/>
                  <a:gd name="connsiteX10" fmla="*/ 126460 w 296694"/>
                  <a:gd name="connsiteY10" fmla="*/ 238328 h 2091447"/>
                  <a:gd name="connsiteX11" fmla="*/ 184826 w 296694"/>
                  <a:gd name="connsiteY11" fmla="*/ 0 h 2091447"/>
                  <a:gd name="connsiteX0" fmla="*/ 262647 w 296694"/>
                  <a:gd name="connsiteY0" fmla="*/ 1853119 h 1853119"/>
                  <a:gd name="connsiteX1" fmla="*/ 296694 w 296694"/>
                  <a:gd name="connsiteY1" fmla="*/ 1765570 h 1853119"/>
                  <a:gd name="connsiteX2" fmla="*/ 228600 w 296694"/>
                  <a:gd name="connsiteY2" fmla="*/ 1648838 h 1853119"/>
                  <a:gd name="connsiteX3" fmla="*/ 282102 w 296694"/>
                  <a:gd name="connsiteY3" fmla="*/ 1464012 h 1853119"/>
                  <a:gd name="connsiteX4" fmla="*/ 14592 w 296694"/>
                  <a:gd name="connsiteY4" fmla="*/ 1381327 h 1853119"/>
                  <a:gd name="connsiteX5" fmla="*/ 0 w 296694"/>
                  <a:gd name="connsiteY5" fmla="*/ 1347280 h 1853119"/>
                  <a:gd name="connsiteX6" fmla="*/ 233464 w 296694"/>
                  <a:gd name="connsiteY6" fmla="*/ 535021 h 1853119"/>
                  <a:gd name="connsiteX7" fmla="*/ 136188 w 296694"/>
                  <a:gd name="connsiteY7" fmla="*/ 457200 h 1853119"/>
                  <a:gd name="connsiteX8" fmla="*/ 141051 w 296694"/>
                  <a:gd name="connsiteY8" fmla="*/ 179961 h 1853119"/>
                  <a:gd name="connsiteX9" fmla="*/ 116732 w 296694"/>
                  <a:gd name="connsiteY9" fmla="*/ 121595 h 1853119"/>
                  <a:gd name="connsiteX10" fmla="*/ 126460 w 296694"/>
                  <a:gd name="connsiteY10" fmla="*/ 0 h 1853119"/>
                  <a:gd name="connsiteX0" fmla="*/ 262647 w 296694"/>
                  <a:gd name="connsiteY0" fmla="*/ 1731524 h 1731524"/>
                  <a:gd name="connsiteX1" fmla="*/ 296694 w 296694"/>
                  <a:gd name="connsiteY1" fmla="*/ 1643975 h 1731524"/>
                  <a:gd name="connsiteX2" fmla="*/ 228600 w 296694"/>
                  <a:gd name="connsiteY2" fmla="*/ 1527243 h 1731524"/>
                  <a:gd name="connsiteX3" fmla="*/ 282102 w 296694"/>
                  <a:gd name="connsiteY3" fmla="*/ 1342417 h 1731524"/>
                  <a:gd name="connsiteX4" fmla="*/ 14592 w 296694"/>
                  <a:gd name="connsiteY4" fmla="*/ 1259732 h 1731524"/>
                  <a:gd name="connsiteX5" fmla="*/ 0 w 296694"/>
                  <a:gd name="connsiteY5" fmla="*/ 1225685 h 1731524"/>
                  <a:gd name="connsiteX6" fmla="*/ 233464 w 296694"/>
                  <a:gd name="connsiteY6" fmla="*/ 413426 h 1731524"/>
                  <a:gd name="connsiteX7" fmla="*/ 136188 w 296694"/>
                  <a:gd name="connsiteY7" fmla="*/ 335605 h 1731524"/>
                  <a:gd name="connsiteX8" fmla="*/ 141051 w 296694"/>
                  <a:gd name="connsiteY8" fmla="*/ 58366 h 1731524"/>
                  <a:gd name="connsiteX9" fmla="*/ 116732 w 296694"/>
                  <a:gd name="connsiteY9" fmla="*/ 0 h 1731524"/>
                  <a:gd name="connsiteX0" fmla="*/ 262647 w 296694"/>
                  <a:gd name="connsiteY0" fmla="*/ 1673158 h 1673158"/>
                  <a:gd name="connsiteX1" fmla="*/ 296694 w 296694"/>
                  <a:gd name="connsiteY1" fmla="*/ 1585609 h 1673158"/>
                  <a:gd name="connsiteX2" fmla="*/ 228600 w 296694"/>
                  <a:gd name="connsiteY2" fmla="*/ 1468877 h 1673158"/>
                  <a:gd name="connsiteX3" fmla="*/ 282102 w 296694"/>
                  <a:gd name="connsiteY3" fmla="*/ 1284051 h 1673158"/>
                  <a:gd name="connsiteX4" fmla="*/ 14592 w 296694"/>
                  <a:gd name="connsiteY4" fmla="*/ 1201366 h 1673158"/>
                  <a:gd name="connsiteX5" fmla="*/ 0 w 296694"/>
                  <a:gd name="connsiteY5" fmla="*/ 1167319 h 1673158"/>
                  <a:gd name="connsiteX6" fmla="*/ 233464 w 296694"/>
                  <a:gd name="connsiteY6" fmla="*/ 355060 h 1673158"/>
                  <a:gd name="connsiteX7" fmla="*/ 136188 w 296694"/>
                  <a:gd name="connsiteY7" fmla="*/ 277239 h 1673158"/>
                  <a:gd name="connsiteX8" fmla="*/ 141051 w 296694"/>
                  <a:gd name="connsiteY8" fmla="*/ 0 h 1673158"/>
                  <a:gd name="connsiteX0" fmla="*/ 262647 w 296694"/>
                  <a:gd name="connsiteY0" fmla="*/ 1395919 h 1395919"/>
                  <a:gd name="connsiteX1" fmla="*/ 296694 w 296694"/>
                  <a:gd name="connsiteY1" fmla="*/ 1308370 h 1395919"/>
                  <a:gd name="connsiteX2" fmla="*/ 228600 w 296694"/>
                  <a:gd name="connsiteY2" fmla="*/ 1191638 h 1395919"/>
                  <a:gd name="connsiteX3" fmla="*/ 282102 w 296694"/>
                  <a:gd name="connsiteY3" fmla="*/ 1006812 h 1395919"/>
                  <a:gd name="connsiteX4" fmla="*/ 14592 w 296694"/>
                  <a:gd name="connsiteY4" fmla="*/ 924127 h 1395919"/>
                  <a:gd name="connsiteX5" fmla="*/ 0 w 296694"/>
                  <a:gd name="connsiteY5" fmla="*/ 890080 h 1395919"/>
                  <a:gd name="connsiteX6" fmla="*/ 233464 w 296694"/>
                  <a:gd name="connsiteY6" fmla="*/ 77821 h 1395919"/>
                  <a:gd name="connsiteX7" fmla="*/ 136188 w 296694"/>
                  <a:gd name="connsiteY7" fmla="*/ 0 h 1395919"/>
                  <a:gd name="connsiteX0" fmla="*/ 262647 w 296694"/>
                  <a:gd name="connsiteY0" fmla="*/ 1318098 h 1318098"/>
                  <a:gd name="connsiteX1" fmla="*/ 296694 w 296694"/>
                  <a:gd name="connsiteY1" fmla="*/ 1230549 h 1318098"/>
                  <a:gd name="connsiteX2" fmla="*/ 228600 w 296694"/>
                  <a:gd name="connsiteY2" fmla="*/ 1113817 h 1318098"/>
                  <a:gd name="connsiteX3" fmla="*/ 282102 w 296694"/>
                  <a:gd name="connsiteY3" fmla="*/ 928991 h 1318098"/>
                  <a:gd name="connsiteX4" fmla="*/ 14592 w 296694"/>
                  <a:gd name="connsiteY4" fmla="*/ 846306 h 1318098"/>
                  <a:gd name="connsiteX5" fmla="*/ 0 w 296694"/>
                  <a:gd name="connsiteY5" fmla="*/ 812259 h 1318098"/>
                  <a:gd name="connsiteX6" fmla="*/ 233464 w 296694"/>
                  <a:gd name="connsiteY6" fmla="*/ 0 h 1318098"/>
                  <a:gd name="connsiteX0" fmla="*/ 296694 w 296694"/>
                  <a:gd name="connsiteY0" fmla="*/ 1230549 h 1230549"/>
                  <a:gd name="connsiteX1" fmla="*/ 228600 w 296694"/>
                  <a:gd name="connsiteY1" fmla="*/ 1113817 h 1230549"/>
                  <a:gd name="connsiteX2" fmla="*/ 282102 w 296694"/>
                  <a:gd name="connsiteY2" fmla="*/ 928991 h 1230549"/>
                  <a:gd name="connsiteX3" fmla="*/ 14592 w 296694"/>
                  <a:gd name="connsiteY3" fmla="*/ 846306 h 1230549"/>
                  <a:gd name="connsiteX4" fmla="*/ 0 w 296694"/>
                  <a:gd name="connsiteY4" fmla="*/ 812259 h 1230549"/>
                  <a:gd name="connsiteX5" fmla="*/ 233464 w 296694"/>
                  <a:gd name="connsiteY5" fmla="*/ 0 h 1230549"/>
                  <a:gd name="connsiteX0" fmla="*/ 296694 w 301616"/>
                  <a:gd name="connsiteY0" fmla="*/ 1230549 h 1230549"/>
                  <a:gd name="connsiteX1" fmla="*/ 301616 w 301616"/>
                  <a:gd name="connsiteY1" fmla="*/ 1192767 h 1230549"/>
                  <a:gd name="connsiteX2" fmla="*/ 228600 w 301616"/>
                  <a:gd name="connsiteY2" fmla="*/ 1113817 h 1230549"/>
                  <a:gd name="connsiteX3" fmla="*/ 282102 w 301616"/>
                  <a:gd name="connsiteY3" fmla="*/ 928991 h 1230549"/>
                  <a:gd name="connsiteX4" fmla="*/ 14592 w 301616"/>
                  <a:gd name="connsiteY4" fmla="*/ 846306 h 1230549"/>
                  <a:gd name="connsiteX5" fmla="*/ 0 w 301616"/>
                  <a:gd name="connsiteY5" fmla="*/ 812259 h 1230549"/>
                  <a:gd name="connsiteX6" fmla="*/ 233464 w 301616"/>
                  <a:gd name="connsiteY6" fmla="*/ 0 h 1230549"/>
                  <a:gd name="connsiteX0" fmla="*/ 296694 w 296694"/>
                  <a:gd name="connsiteY0" fmla="*/ 1230549 h 1230549"/>
                  <a:gd name="connsiteX1" fmla="*/ 228600 w 296694"/>
                  <a:gd name="connsiteY1" fmla="*/ 1113817 h 1230549"/>
                  <a:gd name="connsiteX2" fmla="*/ 282102 w 296694"/>
                  <a:gd name="connsiteY2" fmla="*/ 928991 h 1230549"/>
                  <a:gd name="connsiteX3" fmla="*/ 14592 w 296694"/>
                  <a:gd name="connsiteY3" fmla="*/ 846306 h 1230549"/>
                  <a:gd name="connsiteX4" fmla="*/ 0 w 296694"/>
                  <a:gd name="connsiteY4" fmla="*/ 812259 h 1230549"/>
                  <a:gd name="connsiteX5" fmla="*/ 233464 w 296694"/>
                  <a:gd name="connsiteY5" fmla="*/ 0 h 1230549"/>
                  <a:gd name="connsiteX0" fmla="*/ 296694 w 296694"/>
                  <a:gd name="connsiteY0" fmla="*/ 1230549 h 1230549"/>
                  <a:gd name="connsiteX1" fmla="*/ 282102 w 296694"/>
                  <a:gd name="connsiteY1" fmla="*/ 928991 h 1230549"/>
                  <a:gd name="connsiteX2" fmla="*/ 14592 w 296694"/>
                  <a:gd name="connsiteY2" fmla="*/ 846306 h 1230549"/>
                  <a:gd name="connsiteX3" fmla="*/ 0 w 296694"/>
                  <a:gd name="connsiteY3" fmla="*/ 812259 h 1230549"/>
                  <a:gd name="connsiteX4" fmla="*/ 233464 w 296694"/>
                  <a:gd name="connsiteY4" fmla="*/ 0 h 1230549"/>
                  <a:gd name="connsiteX0" fmla="*/ 282102 w 282102"/>
                  <a:gd name="connsiteY0" fmla="*/ 928991 h 928991"/>
                  <a:gd name="connsiteX1" fmla="*/ 14592 w 282102"/>
                  <a:gd name="connsiteY1" fmla="*/ 846306 h 928991"/>
                  <a:gd name="connsiteX2" fmla="*/ 0 w 282102"/>
                  <a:gd name="connsiteY2" fmla="*/ 812259 h 928991"/>
                  <a:gd name="connsiteX3" fmla="*/ 233464 w 282102"/>
                  <a:gd name="connsiteY3" fmla="*/ 0 h 928991"/>
                </a:gdLst>
                <a:ahLst/>
                <a:cxnLst>
                  <a:cxn ang="0">
                    <a:pos x="connsiteX0" y="connsiteY0"/>
                  </a:cxn>
                  <a:cxn ang="0">
                    <a:pos x="connsiteX1" y="connsiteY1"/>
                  </a:cxn>
                  <a:cxn ang="0">
                    <a:pos x="connsiteX2" y="connsiteY2"/>
                  </a:cxn>
                  <a:cxn ang="0">
                    <a:pos x="connsiteX3" y="connsiteY3"/>
                  </a:cxn>
                </a:cxnLst>
                <a:rect l="l" t="t" r="r" b="b"/>
                <a:pathLst>
                  <a:path w="282102" h="928991">
                    <a:moveTo>
                      <a:pt x="282102" y="928991"/>
                    </a:moveTo>
                    <a:lnTo>
                      <a:pt x="14592" y="846306"/>
                    </a:lnTo>
                    <a:lnTo>
                      <a:pt x="0" y="812259"/>
                    </a:lnTo>
                    <a:lnTo>
                      <a:pt x="233464" y="0"/>
                    </a:lnTo>
                  </a:path>
                </a:pathLst>
              </a:custGeom>
              <a:noFill/>
              <a:ln w="12700">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grpSp>
        <p:sp>
          <p:nvSpPr>
            <p:cNvPr id="108" name="フリーフォーム 107"/>
            <p:cNvSpPr/>
            <p:nvPr/>
          </p:nvSpPr>
          <p:spPr>
            <a:xfrm>
              <a:off x="6319592" y="2676182"/>
              <a:ext cx="1692234" cy="2369127"/>
            </a:xfrm>
            <a:custGeom>
              <a:avLst/>
              <a:gdLst>
                <a:gd name="connsiteX0" fmla="*/ 540327 w 2232561"/>
                <a:gd name="connsiteY0" fmla="*/ 0 h 2369127"/>
                <a:gd name="connsiteX1" fmla="*/ 1021278 w 2232561"/>
                <a:gd name="connsiteY1" fmla="*/ 53439 h 2369127"/>
                <a:gd name="connsiteX2" fmla="*/ 967839 w 2232561"/>
                <a:gd name="connsiteY2" fmla="*/ 332509 h 2369127"/>
                <a:gd name="connsiteX3" fmla="*/ 967839 w 2232561"/>
                <a:gd name="connsiteY3" fmla="*/ 433449 h 2369127"/>
                <a:gd name="connsiteX4" fmla="*/ 991589 w 2232561"/>
                <a:gd name="connsiteY4" fmla="*/ 492826 h 2369127"/>
                <a:gd name="connsiteX5" fmla="*/ 985652 w 2232561"/>
                <a:gd name="connsiteY5" fmla="*/ 765958 h 2369127"/>
                <a:gd name="connsiteX6" fmla="*/ 1068779 w 2232561"/>
                <a:gd name="connsiteY6" fmla="*/ 843148 h 2369127"/>
                <a:gd name="connsiteX7" fmla="*/ 1110343 w 2232561"/>
                <a:gd name="connsiteY7" fmla="*/ 849086 h 2369127"/>
                <a:gd name="connsiteX8" fmla="*/ 1211283 w 2232561"/>
                <a:gd name="connsiteY8" fmla="*/ 760021 h 2369127"/>
                <a:gd name="connsiteX9" fmla="*/ 1383475 w 2232561"/>
                <a:gd name="connsiteY9" fmla="*/ 694706 h 2369127"/>
                <a:gd name="connsiteX10" fmla="*/ 1436914 w 2232561"/>
                <a:gd name="connsiteY10" fmla="*/ 564078 h 2369127"/>
                <a:gd name="connsiteX11" fmla="*/ 1638795 w 2232561"/>
                <a:gd name="connsiteY11" fmla="*/ 516577 h 2369127"/>
                <a:gd name="connsiteX12" fmla="*/ 1888176 w 2232561"/>
                <a:gd name="connsiteY12" fmla="*/ 599704 h 2369127"/>
                <a:gd name="connsiteX13" fmla="*/ 2036618 w 2232561"/>
                <a:gd name="connsiteY13" fmla="*/ 670956 h 2369127"/>
                <a:gd name="connsiteX14" fmla="*/ 2226623 w 2232561"/>
                <a:gd name="connsiteY14" fmla="*/ 676893 h 2369127"/>
                <a:gd name="connsiteX15" fmla="*/ 2232561 w 2232561"/>
                <a:gd name="connsiteY15" fmla="*/ 843148 h 2369127"/>
                <a:gd name="connsiteX16" fmla="*/ 2006930 w 2232561"/>
                <a:gd name="connsiteY16" fmla="*/ 825335 h 2369127"/>
                <a:gd name="connsiteX17" fmla="*/ 1977241 w 2232561"/>
                <a:gd name="connsiteY17" fmla="*/ 985652 h 2369127"/>
                <a:gd name="connsiteX18" fmla="*/ 1995054 w 2232561"/>
                <a:gd name="connsiteY18" fmla="*/ 1027216 h 2369127"/>
                <a:gd name="connsiteX19" fmla="*/ 2036618 w 2232561"/>
                <a:gd name="connsiteY19" fmla="*/ 1033153 h 2369127"/>
                <a:gd name="connsiteX20" fmla="*/ 2030680 w 2232561"/>
                <a:gd name="connsiteY20" fmla="*/ 1169719 h 2369127"/>
                <a:gd name="connsiteX21" fmla="*/ 1953491 w 2232561"/>
                <a:gd name="connsiteY21" fmla="*/ 1205345 h 2369127"/>
                <a:gd name="connsiteX22" fmla="*/ 1870363 w 2232561"/>
                <a:gd name="connsiteY22" fmla="*/ 1193470 h 2369127"/>
                <a:gd name="connsiteX23" fmla="*/ 1816924 w 2232561"/>
                <a:gd name="connsiteY23" fmla="*/ 1145969 h 2369127"/>
                <a:gd name="connsiteX24" fmla="*/ 1656608 w 2232561"/>
                <a:gd name="connsiteY24" fmla="*/ 1151906 h 2369127"/>
                <a:gd name="connsiteX25" fmla="*/ 1591293 w 2232561"/>
                <a:gd name="connsiteY25" fmla="*/ 1383475 h 2369127"/>
                <a:gd name="connsiteX26" fmla="*/ 1692234 w 2232561"/>
                <a:gd name="connsiteY26" fmla="*/ 1395351 h 2369127"/>
                <a:gd name="connsiteX27" fmla="*/ 1704109 w 2232561"/>
                <a:gd name="connsiteY27" fmla="*/ 1407226 h 2369127"/>
                <a:gd name="connsiteX28" fmla="*/ 1870363 w 2232561"/>
                <a:gd name="connsiteY28" fmla="*/ 1442852 h 2369127"/>
                <a:gd name="connsiteX29" fmla="*/ 1763485 w 2232561"/>
                <a:gd name="connsiteY29" fmla="*/ 1959429 h 2369127"/>
                <a:gd name="connsiteX30" fmla="*/ 2113808 w 2232561"/>
                <a:gd name="connsiteY30" fmla="*/ 2072244 h 2369127"/>
                <a:gd name="connsiteX31" fmla="*/ 2084119 w 2232561"/>
                <a:gd name="connsiteY31" fmla="*/ 2244436 h 2369127"/>
                <a:gd name="connsiteX32" fmla="*/ 2000992 w 2232561"/>
                <a:gd name="connsiteY32" fmla="*/ 2321626 h 2369127"/>
                <a:gd name="connsiteX33" fmla="*/ 1751610 w 2232561"/>
                <a:gd name="connsiteY33" fmla="*/ 2369127 h 2369127"/>
                <a:gd name="connsiteX34" fmla="*/ 1698171 w 2232561"/>
                <a:gd name="connsiteY34" fmla="*/ 2369127 h 2369127"/>
                <a:gd name="connsiteX35" fmla="*/ 1698171 w 2232561"/>
                <a:gd name="connsiteY35" fmla="*/ 2369127 h 2369127"/>
                <a:gd name="connsiteX36" fmla="*/ 0 w 2232561"/>
                <a:gd name="connsiteY36" fmla="*/ 1882239 h 2369127"/>
                <a:gd name="connsiteX37" fmla="*/ 540327 w 2232561"/>
                <a:gd name="connsiteY37" fmla="*/ 0 h 2369127"/>
                <a:gd name="connsiteX0" fmla="*/ 540327 w 2232561"/>
                <a:gd name="connsiteY0" fmla="*/ 0 h 2369127"/>
                <a:gd name="connsiteX1" fmla="*/ 1021278 w 2232561"/>
                <a:gd name="connsiteY1" fmla="*/ 53439 h 2369127"/>
                <a:gd name="connsiteX2" fmla="*/ 967839 w 2232561"/>
                <a:gd name="connsiteY2" fmla="*/ 332509 h 2369127"/>
                <a:gd name="connsiteX3" fmla="*/ 967839 w 2232561"/>
                <a:gd name="connsiteY3" fmla="*/ 433449 h 2369127"/>
                <a:gd name="connsiteX4" fmla="*/ 991589 w 2232561"/>
                <a:gd name="connsiteY4" fmla="*/ 492826 h 2369127"/>
                <a:gd name="connsiteX5" fmla="*/ 985652 w 2232561"/>
                <a:gd name="connsiteY5" fmla="*/ 765958 h 2369127"/>
                <a:gd name="connsiteX6" fmla="*/ 1068779 w 2232561"/>
                <a:gd name="connsiteY6" fmla="*/ 843148 h 2369127"/>
                <a:gd name="connsiteX7" fmla="*/ 1110343 w 2232561"/>
                <a:gd name="connsiteY7" fmla="*/ 849086 h 2369127"/>
                <a:gd name="connsiteX8" fmla="*/ 1211283 w 2232561"/>
                <a:gd name="connsiteY8" fmla="*/ 760021 h 2369127"/>
                <a:gd name="connsiteX9" fmla="*/ 1383475 w 2232561"/>
                <a:gd name="connsiteY9" fmla="*/ 694706 h 2369127"/>
                <a:gd name="connsiteX10" fmla="*/ 1436914 w 2232561"/>
                <a:gd name="connsiteY10" fmla="*/ 564078 h 2369127"/>
                <a:gd name="connsiteX11" fmla="*/ 1638795 w 2232561"/>
                <a:gd name="connsiteY11" fmla="*/ 516577 h 2369127"/>
                <a:gd name="connsiteX12" fmla="*/ 1888176 w 2232561"/>
                <a:gd name="connsiteY12" fmla="*/ 599704 h 2369127"/>
                <a:gd name="connsiteX13" fmla="*/ 2036618 w 2232561"/>
                <a:gd name="connsiteY13" fmla="*/ 670956 h 2369127"/>
                <a:gd name="connsiteX14" fmla="*/ 2226623 w 2232561"/>
                <a:gd name="connsiteY14" fmla="*/ 676893 h 2369127"/>
                <a:gd name="connsiteX15" fmla="*/ 2232561 w 2232561"/>
                <a:gd name="connsiteY15" fmla="*/ 843148 h 2369127"/>
                <a:gd name="connsiteX16" fmla="*/ 2006930 w 2232561"/>
                <a:gd name="connsiteY16" fmla="*/ 825335 h 2369127"/>
                <a:gd name="connsiteX17" fmla="*/ 1977241 w 2232561"/>
                <a:gd name="connsiteY17" fmla="*/ 985652 h 2369127"/>
                <a:gd name="connsiteX18" fmla="*/ 1995054 w 2232561"/>
                <a:gd name="connsiteY18" fmla="*/ 1027216 h 2369127"/>
                <a:gd name="connsiteX19" fmla="*/ 2036618 w 2232561"/>
                <a:gd name="connsiteY19" fmla="*/ 1033153 h 2369127"/>
                <a:gd name="connsiteX20" fmla="*/ 2030680 w 2232561"/>
                <a:gd name="connsiteY20" fmla="*/ 1169719 h 2369127"/>
                <a:gd name="connsiteX21" fmla="*/ 1953491 w 2232561"/>
                <a:gd name="connsiteY21" fmla="*/ 1205345 h 2369127"/>
                <a:gd name="connsiteX22" fmla="*/ 1870363 w 2232561"/>
                <a:gd name="connsiteY22" fmla="*/ 1193470 h 2369127"/>
                <a:gd name="connsiteX23" fmla="*/ 1816924 w 2232561"/>
                <a:gd name="connsiteY23" fmla="*/ 1145969 h 2369127"/>
                <a:gd name="connsiteX24" fmla="*/ 1656608 w 2232561"/>
                <a:gd name="connsiteY24" fmla="*/ 1151906 h 2369127"/>
                <a:gd name="connsiteX25" fmla="*/ 1591293 w 2232561"/>
                <a:gd name="connsiteY25" fmla="*/ 1383475 h 2369127"/>
                <a:gd name="connsiteX26" fmla="*/ 1692234 w 2232561"/>
                <a:gd name="connsiteY26" fmla="*/ 1395351 h 2369127"/>
                <a:gd name="connsiteX27" fmla="*/ 1704109 w 2232561"/>
                <a:gd name="connsiteY27" fmla="*/ 1407226 h 2369127"/>
                <a:gd name="connsiteX28" fmla="*/ 1870363 w 2232561"/>
                <a:gd name="connsiteY28" fmla="*/ 1442852 h 2369127"/>
                <a:gd name="connsiteX29" fmla="*/ 1763485 w 2232561"/>
                <a:gd name="connsiteY29" fmla="*/ 1959429 h 2369127"/>
                <a:gd name="connsiteX30" fmla="*/ 2113808 w 2232561"/>
                <a:gd name="connsiteY30" fmla="*/ 2072244 h 2369127"/>
                <a:gd name="connsiteX31" fmla="*/ 2084119 w 2232561"/>
                <a:gd name="connsiteY31" fmla="*/ 2244436 h 2369127"/>
                <a:gd name="connsiteX32" fmla="*/ 2000992 w 2232561"/>
                <a:gd name="connsiteY32" fmla="*/ 2321626 h 2369127"/>
                <a:gd name="connsiteX33" fmla="*/ 1751610 w 2232561"/>
                <a:gd name="connsiteY33" fmla="*/ 2369127 h 2369127"/>
                <a:gd name="connsiteX34" fmla="*/ 1698171 w 2232561"/>
                <a:gd name="connsiteY34" fmla="*/ 2369127 h 2369127"/>
                <a:gd name="connsiteX35" fmla="*/ 1698171 w 2232561"/>
                <a:gd name="connsiteY35" fmla="*/ 2369127 h 2369127"/>
                <a:gd name="connsiteX36" fmla="*/ 0 w 2232561"/>
                <a:gd name="connsiteY36" fmla="*/ 1882239 h 2369127"/>
                <a:gd name="connsiteX37" fmla="*/ 265374 w 2232561"/>
                <a:gd name="connsiteY37" fmla="*/ 952646 h 2369127"/>
                <a:gd name="connsiteX38" fmla="*/ 540327 w 2232561"/>
                <a:gd name="connsiteY38" fmla="*/ 0 h 2369127"/>
                <a:gd name="connsiteX0" fmla="*/ 540327 w 2232561"/>
                <a:gd name="connsiteY0" fmla="*/ 0 h 2369127"/>
                <a:gd name="connsiteX1" fmla="*/ 1021278 w 2232561"/>
                <a:gd name="connsiteY1" fmla="*/ 53439 h 2369127"/>
                <a:gd name="connsiteX2" fmla="*/ 967839 w 2232561"/>
                <a:gd name="connsiteY2" fmla="*/ 332509 h 2369127"/>
                <a:gd name="connsiteX3" fmla="*/ 967839 w 2232561"/>
                <a:gd name="connsiteY3" fmla="*/ 433449 h 2369127"/>
                <a:gd name="connsiteX4" fmla="*/ 991589 w 2232561"/>
                <a:gd name="connsiteY4" fmla="*/ 492826 h 2369127"/>
                <a:gd name="connsiteX5" fmla="*/ 985652 w 2232561"/>
                <a:gd name="connsiteY5" fmla="*/ 765958 h 2369127"/>
                <a:gd name="connsiteX6" fmla="*/ 1068779 w 2232561"/>
                <a:gd name="connsiteY6" fmla="*/ 843148 h 2369127"/>
                <a:gd name="connsiteX7" fmla="*/ 1110343 w 2232561"/>
                <a:gd name="connsiteY7" fmla="*/ 849086 h 2369127"/>
                <a:gd name="connsiteX8" fmla="*/ 1211283 w 2232561"/>
                <a:gd name="connsiteY8" fmla="*/ 760021 h 2369127"/>
                <a:gd name="connsiteX9" fmla="*/ 1383475 w 2232561"/>
                <a:gd name="connsiteY9" fmla="*/ 694706 h 2369127"/>
                <a:gd name="connsiteX10" fmla="*/ 1436914 w 2232561"/>
                <a:gd name="connsiteY10" fmla="*/ 564078 h 2369127"/>
                <a:gd name="connsiteX11" fmla="*/ 1638795 w 2232561"/>
                <a:gd name="connsiteY11" fmla="*/ 516577 h 2369127"/>
                <a:gd name="connsiteX12" fmla="*/ 1888176 w 2232561"/>
                <a:gd name="connsiteY12" fmla="*/ 599704 h 2369127"/>
                <a:gd name="connsiteX13" fmla="*/ 2036618 w 2232561"/>
                <a:gd name="connsiteY13" fmla="*/ 670956 h 2369127"/>
                <a:gd name="connsiteX14" fmla="*/ 2226623 w 2232561"/>
                <a:gd name="connsiteY14" fmla="*/ 676893 h 2369127"/>
                <a:gd name="connsiteX15" fmla="*/ 2232561 w 2232561"/>
                <a:gd name="connsiteY15" fmla="*/ 843148 h 2369127"/>
                <a:gd name="connsiteX16" fmla="*/ 2006930 w 2232561"/>
                <a:gd name="connsiteY16" fmla="*/ 825335 h 2369127"/>
                <a:gd name="connsiteX17" fmla="*/ 1977241 w 2232561"/>
                <a:gd name="connsiteY17" fmla="*/ 985652 h 2369127"/>
                <a:gd name="connsiteX18" fmla="*/ 1995054 w 2232561"/>
                <a:gd name="connsiteY18" fmla="*/ 1027216 h 2369127"/>
                <a:gd name="connsiteX19" fmla="*/ 2036618 w 2232561"/>
                <a:gd name="connsiteY19" fmla="*/ 1033153 h 2369127"/>
                <a:gd name="connsiteX20" fmla="*/ 2030680 w 2232561"/>
                <a:gd name="connsiteY20" fmla="*/ 1169719 h 2369127"/>
                <a:gd name="connsiteX21" fmla="*/ 1953491 w 2232561"/>
                <a:gd name="connsiteY21" fmla="*/ 1205345 h 2369127"/>
                <a:gd name="connsiteX22" fmla="*/ 1870363 w 2232561"/>
                <a:gd name="connsiteY22" fmla="*/ 1193470 h 2369127"/>
                <a:gd name="connsiteX23" fmla="*/ 1816924 w 2232561"/>
                <a:gd name="connsiteY23" fmla="*/ 1145969 h 2369127"/>
                <a:gd name="connsiteX24" fmla="*/ 1656608 w 2232561"/>
                <a:gd name="connsiteY24" fmla="*/ 1151906 h 2369127"/>
                <a:gd name="connsiteX25" fmla="*/ 1591293 w 2232561"/>
                <a:gd name="connsiteY25" fmla="*/ 1383475 h 2369127"/>
                <a:gd name="connsiteX26" fmla="*/ 1692234 w 2232561"/>
                <a:gd name="connsiteY26" fmla="*/ 1395351 h 2369127"/>
                <a:gd name="connsiteX27" fmla="*/ 1704109 w 2232561"/>
                <a:gd name="connsiteY27" fmla="*/ 1407226 h 2369127"/>
                <a:gd name="connsiteX28" fmla="*/ 1870363 w 2232561"/>
                <a:gd name="connsiteY28" fmla="*/ 1442852 h 2369127"/>
                <a:gd name="connsiteX29" fmla="*/ 1763485 w 2232561"/>
                <a:gd name="connsiteY29" fmla="*/ 1959429 h 2369127"/>
                <a:gd name="connsiteX30" fmla="*/ 2113808 w 2232561"/>
                <a:gd name="connsiteY30" fmla="*/ 2072244 h 2369127"/>
                <a:gd name="connsiteX31" fmla="*/ 2084119 w 2232561"/>
                <a:gd name="connsiteY31" fmla="*/ 2244436 h 2369127"/>
                <a:gd name="connsiteX32" fmla="*/ 2000992 w 2232561"/>
                <a:gd name="connsiteY32" fmla="*/ 2321626 h 2369127"/>
                <a:gd name="connsiteX33" fmla="*/ 1751610 w 2232561"/>
                <a:gd name="connsiteY33" fmla="*/ 2369127 h 2369127"/>
                <a:gd name="connsiteX34" fmla="*/ 1698171 w 2232561"/>
                <a:gd name="connsiteY34" fmla="*/ 2369127 h 2369127"/>
                <a:gd name="connsiteX35" fmla="*/ 1698171 w 2232561"/>
                <a:gd name="connsiteY35" fmla="*/ 2369127 h 2369127"/>
                <a:gd name="connsiteX36" fmla="*/ 279022 w 2232561"/>
                <a:gd name="connsiteY36" fmla="*/ 1962581 h 2369127"/>
                <a:gd name="connsiteX37" fmla="*/ 0 w 2232561"/>
                <a:gd name="connsiteY37" fmla="*/ 1882239 h 2369127"/>
                <a:gd name="connsiteX38" fmla="*/ 265374 w 2232561"/>
                <a:gd name="connsiteY38" fmla="*/ 952646 h 2369127"/>
                <a:gd name="connsiteX39" fmla="*/ 540327 w 2232561"/>
                <a:gd name="connsiteY39" fmla="*/ 0 h 2369127"/>
                <a:gd name="connsiteX0" fmla="*/ 274953 w 1967187"/>
                <a:gd name="connsiteY0" fmla="*/ 0 h 2369127"/>
                <a:gd name="connsiteX1" fmla="*/ 755904 w 1967187"/>
                <a:gd name="connsiteY1" fmla="*/ 53439 h 2369127"/>
                <a:gd name="connsiteX2" fmla="*/ 702465 w 1967187"/>
                <a:gd name="connsiteY2" fmla="*/ 332509 h 2369127"/>
                <a:gd name="connsiteX3" fmla="*/ 702465 w 1967187"/>
                <a:gd name="connsiteY3" fmla="*/ 433449 h 2369127"/>
                <a:gd name="connsiteX4" fmla="*/ 726215 w 1967187"/>
                <a:gd name="connsiteY4" fmla="*/ 492826 h 2369127"/>
                <a:gd name="connsiteX5" fmla="*/ 720278 w 1967187"/>
                <a:gd name="connsiteY5" fmla="*/ 765958 h 2369127"/>
                <a:gd name="connsiteX6" fmla="*/ 803405 w 1967187"/>
                <a:gd name="connsiteY6" fmla="*/ 843148 h 2369127"/>
                <a:gd name="connsiteX7" fmla="*/ 844969 w 1967187"/>
                <a:gd name="connsiteY7" fmla="*/ 849086 h 2369127"/>
                <a:gd name="connsiteX8" fmla="*/ 945909 w 1967187"/>
                <a:gd name="connsiteY8" fmla="*/ 760021 h 2369127"/>
                <a:gd name="connsiteX9" fmla="*/ 1118101 w 1967187"/>
                <a:gd name="connsiteY9" fmla="*/ 694706 h 2369127"/>
                <a:gd name="connsiteX10" fmla="*/ 1171540 w 1967187"/>
                <a:gd name="connsiteY10" fmla="*/ 564078 h 2369127"/>
                <a:gd name="connsiteX11" fmla="*/ 1373421 w 1967187"/>
                <a:gd name="connsiteY11" fmla="*/ 516577 h 2369127"/>
                <a:gd name="connsiteX12" fmla="*/ 1622802 w 1967187"/>
                <a:gd name="connsiteY12" fmla="*/ 599704 h 2369127"/>
                <a:gd name="connsiteX13" fmla="*/ 1771244 w 1967187"/>
                <a:gd name="connsiteY13" fmla="*/ 670956 h 2369127"/>
                <a:gd name="connsiteX14" fmla="*/ 1961249 w 1967187"/>
                <a:gd name="connsiteY14" fmla="*/ 676893 h 2369127"/>
                <a:gd name="connsiteX15" fmla="*/ 1967187 w 1967187"/>
                <a:gd name="connsiteY15" fmla="*/ 843148 h 2369127"/>
                <a:gd name="connsiteX16" fmla="*/ 1741556 w 1967187"/>
                <a:gd name="connsiteY16" fmla="*/ 825335 h 2369127"/>
                <a:gd name="connsiteX17" fmla="*/ 1711867 w 1967187"/>
                <a:gd name="connsiteY17" fmla="*/ 985652 h 2369127"/>
                <a:gd name="connsiteX18" fmla="*/ 1729680 w 1967187"/>
                <a:gd name="connsiteY18" fmla="*/ 1027216 h 2369127"/>
                <a:gd name="connsiteX19" fmla="*/ 1771244 w 1967187"/>
                <a:gd name="connsiteY19" fmla="*/ 1033153 h 2369127"/>
                <a:gd name="connsiteX20" fmla="*/ 1765306 w 1967187"/>
                <a:gd name="connsiteY20" fmla="*/ 1169719 h 2369127"/>
                <a:gd name="connsiteX21" fmla="*/ 1688117 w 1967187"/>
                <a:gd name="connsiteY21" fmla="*/ 1205345 h 2369127"/>
                <a:gd name="connsiteX22" fmla="*/ 1604989 w 1967187"/>
                <a:gd name="connsiteY22" fmla="*/ 1193470 h 2369127"/>
                <a:gd name="connsiteX23" fmla="*/ 1551550 w 1967187"/>
                <a:gd name="connsiteY23" fmla="*/ 1145969 h 2369127"/>
                <a:gd name="connsiteX24" fmla="*/ 1391234 w 1967187"/>
                <a:gd name="connsiteY24" fmla="*/ 1151906 h 2369127"/>
                <a:gd name="connsiteX25" fmla="*/ 1325919 w 1967187"/>
                <a:gd name="connsiteY25" fmla="*/ 1383475 h 2369127"/>
                <a:gd name="connsiteX26" fmla="*/ 1426860 w 1967187"/>
                <a:gd name="connsiteY26" fmla="*/ 1395351 h 2369127"/>
                <a:gd name="connsiteX27" fmla="*/ 1438735 w 1967187"/>
                <a:gd name="connsiteY27" fmla="*/ 1407226 h 2369127"/>
                <a:gd name="connsiteX28" fmla="*/ 1604989 w 1967187"/>
                <a:gd name="connsiteY28" fmla="*/ 1442852 h 2369127"/>
                <a:gd name="connsiteX29" fmla="*/ 1498111 w 1967187"/>
                <a:gd name="connsiteY29" fmla="*/ 1959429 h 2369127"/>
                <a:gd name="connsiteX30" fmla="*/ 1848434 w 1967187"/>
                <a:gd name="connsiteY30" fmla="*/ 2072244 h 2369127"/>
                <a:gd name="connsiteX31" fmla="*/ 1818745 w 1967187"/>
                <a:gd name="connsiteY31" fmla="*/ 2244436 h 2369127"/>
                <a:gd name="connsiteX32" fmla="*/ 1735618 w 1967187"/>
                <a:gd name="connsiteY32" fmla="*/ 2321626 h 2369127"/>
                <a:gd name="connsiteX33" fmla="*/ 1486236 w 1967187"/>
                <a:gd name="connsiteY33" fmla="*/ 2369127 h 2369127"/>
                <a:gd name="connsiteX34" fmla="*/ 1432797 w 1967187"/>
                <a:gd name="connsiteY34" fmla="*/ 2369127 h 2369127"/>
                <a:gd name="connsiteX35" fmla="*/ 1432797 w 1967187"/>
                <a:gd name="connsiteY35" fmla="*/ 2369127 h 2369127"/>
                <a:gd name="connsiteX36" fmla="*/ 13648 w 1967187"/>
                <a:gd name="connsiteY36" fmla="*/ 1962581 h 2369127"/>
                <a:gd name="connsiteX37" fmla="*/ 0 w 1967187"/>
                <a:gd name="connsiteY37" fmla="*/ 952646 h 2369127"/>
                <a:gd name="connsiteX38" fmla="*/ 274953 w 1967187"/>
                <a:gd name="connsiteY38" fmla="*/ 0 h 2369127"/>
                <a:gd name="connsiteX0" fmla="*/ 261305 w 1953539"/>
                <a:gd name="connsiteY0" fmla="*/ 0 h 2369127"/>
                <a:gd name="connsiteX1" fmla="*/ 742256 w 1953539"/>
                <a:gd name="connsiteY1" fmla="*/ 53439 h 2369127"/>
                <a:gd name="connsiteX2" fmla="*/ 688817 w 1953539"/>
                <a:gd name="connsiteY2" fmla="*/ 332509 h 2369127"/>
                <a:gd name="connsiteX3" fmla="*/ 688817 w 1953539"/>
                <a:gd name="connsiteY3" fmla="*/ 433449 h 2369127"/>
                <a:gd name="connsiteX4" fmla="*/ 712567 w 1953539"/>
                <a:gd name="connsiteY4" fmla="*/ 492826 h 2369127"/>
                <a:gd name="connsiteX5" fmla="*/ 706630 w 1953539"/>
                <a:gd name="connsiteY5" fmla="*/ 765958 h 2369127"/>
                <a:gd name="connsiteX6" fmla="*/ 789757 w 1953539"/>
                <a:gd name="connsiteY6" fmla="*/ 843148 h 2369127"/>
                <a:gd name="connsiteX7" fmla="*/ 831321 w 1953539"/>
                <a:gd name="connsiteY7" fmla="*/ 849086 h 2369127"/>
                <a:gd name="connsiteX8" fmla="*/ 932261 w 1953539"/>
                <a:gd name="connsiteY8" fmla="*/ 760021 h 2369127"/>
                <a:gd name="connsiteX9" fmla="*/ 1104453 w 1953539"/>
                <a:gd name="connsiteY9" fmla="*/ 694706 h 2369127"/>
                <a:gd name="connsiteX10" fmla="*/ 1157892 w 1953539"/>
                <a:gd name="connsiteY10" fmla="*/ 564078 h 2369127"/>
                <a:gd name="connsiteX11" fmla="*/ 1359773 w 1953539"/>
                <a:gd name="connsiteY11" fmla="*/ 516577 h 2369127"/>
                <a:gd name="connsiteX12" fmla="*/ 1609154 w 1953539"/>
                <a:gd name="connsiteY12" fmla="*/ 599704 h 2369127"/>
                <a:gd name="connsiteX13" fmla="*/ 1757596 w 1953539"/>
                <a:gd name="connsiteY13" fmla="*/ 670956 h 2369127"/>
                <a:gd name="connsiteX14" fmla="*/ 1947601 w 1953539"/>
                <a:gd name="connsiteY14" fmla="*/ 676893 h 2369127"/>
                <a:gd name="connsiteX15" fmla="*/ 1953539 w 1953539"/>
                <a:gd name="connsiteY15" fmla="*/ 843148 h 2369127"/>
                <a:gd name="connsiteX16" fmla="*/ 1727908 w 1953539"/>
                <a:gd name="connsiteY16" fmla="*/ 825335 h 2369127"/>
                <a:gd name="connsiteX17" fmla="*/ 1698219 w 1953539"/>
                <a:gd name="connsiteY17" fmla="*/ 985652 h 2369127"/>
                <a:gd name="connsiteX18" fmla="*/ 1716032 w 1953539"/>
                <a:gd name="connsiteY18" fmla="*/ 1027216 h 2369127"/>
                <a:gd name="connsiteX19" fmla="*/ 1757596 w 1953539"/>
                <a:gd name="connsiteY19" fmla="*/ 1033153 h 2369127"/>
                <a:gd name="connsiteX20" fmla="*/ 1751658 w 1953539"/>
                <a:gd name="connsiteY20" fmla="*/ 1169719 h 2369127"/>
                <a:gd name="connsiteX21" fmla="*/ 1674469 w 1953539"/>
                <a:gd name="connsiteY21" fmla="*/ 1205345 h 2369127"/>
                <a:gd name="connsiteX22" fmla="*/ 1591341 w 1953539"/>
                <a:gd name="connsiteY22" fmla="*/ 1193470 h 2369127"/>
                <a:gd name="connsiteX23" fmla="*/ 1537902 w 1953539"/>
                <a:gd name="connsiteY23" fmla="*/ 1145969 h 2369127"/>
                <a:gd name="connsiteX24" fmla="*/ 1377586 w 1953539"/>
                <a:gd name="connsiteY24" fmla="*/ 1151906 h 2369127"/>
                <a:gd name="connsiteX25" fmla="*/ 1312271 w 1953539"/>
                <a:gd name="connsiteY25" fmla="*/ 1383475 h 2369127"/>
                <a:gd name="connsiteX26" fmla="*/ 1413212 w 1953539"/>
                <a:gd name="connsiteY26" fmla="*/ 1395351 h 2369127"/>
                <a:gd name="connsiteX27" fmla="*/ 1425087 w 1953539"/>
                <a:gd name="connsiteY27" fmla="*/ 1407226 h 2369127"/>
                <a:gd name="connsiteX28" fmla="*/ 1591341 w 1953539"/>
                <a:gd name="connsiteY28" fmla="*/ 1442852 h 2369127"/>
                <a:gd name="connsiteX29" fmla="*/ 1484463 w 1953539"/>
                <a:gd name="connsiteY29" fmla="*/ 1959429 h 2369127"/>
                <a:gd name="connsiteX30" fmla="*/ 1834786 w 1953539"/>
                <a:gd name="connsiteY30" fmla="*/ 2072244 h 2369127"/>
                <a:gd name="connsiteX31" fmla="*/ 1805097 w 1953539"/>
                <a:gd name="connsiteY31" fmla="*/ 2244436 h 2369127"/>
                <a:gd name="connsiteX32" fmla="*/ 1721970 w 1953539"/>
                <a:gd name="connsiteY32" fmla="*/ 2321626 h 2369127"/>
                <a:gd name="connsiteX33" fmla="*/ 1472588 w 1953539"/>
                <a:gd name="connsiteY33" fmla="*/ 2369127 h 2369127"/>
                <a:gd name="connsiteX34" fmla="*/ 1419149 w 1953539"/>
                <a:gd name="connsiteY34" fmla="*/ 2369127 h 2369127"/>
                <a:gd name="connsiteX35" fmla="*/ 1419149 w 1953539"/>
                <a:gd name="connsiteY35" fmla="*/ 2369127 h 2369127"/>
                <a:gd name="connsiteX36" fmla="*/ 0 w 1953539"/>
                <a:gd name="connsiteY36" fmla="*/ 1962581 h 2369127"/>
                <a:gd name="connsiteX37" fmla="*/ 261305 w 1953539"/>
                <a:gd name="connsiteY37" fmla="*/ 0 h 2369127"/>
                <a:gd name="connsiteX0" fmla="*/ 261305 w 1953539"/>
                <a:gd name="connsiteY0" fmla="*/ 0 h 2369127"/>
                <a:gd name="connsiteX1" fmla="*/ 742256 w 1953539"/>
                <a:gd name="connsiteY1" fmla="*/ 53439 h 2369127"/>
                <a:gd name="connsiteX2" fmla="*/ 688817 w 1953539"/>
                <a:gd name="connsiteY2" fmla="*/ 332509 h 2369127"/>
                <a:gd name="connsiteX3" fmla="*/ 688817 w 1953539"/>
                <a:gd name="connsiteY3" fmla="*/ 433449 h 2369127"/>
                <a:gd name="connsiteX4" fmla="*/ 712567 w 1953539"/>
                <a:gd name="connsiteY4" fmla="*/ 492826 h 2369127"/>
                <a:gd name="connsiteX5" fmla="*/ 706630 w 1953539"/>
                <a:gd name="connsiteY5" fmla="*/ 765958 h 2369127"/>
                <a:gd name="connsiteX6" fmla="*/ 789757 w 1953539"/>
                <a:gd name="connsiteY6" fmla="*/ 843148 h 2369127"/>
                <a:gd name="connsiteX7" fmla="*/ 831321 w 1953539"/>
                <a:gd name="connsiteY7" fmla="*/ 849086 h 2369127"/>
                <a:gd name="connsiteX8" fmla="*/ 932261 w 1953539"/>
                <a:gd name="connsiteY8" fmla="*/ 760021 h 2369127"/>
                <a:gd name="connsiteX9" fmla="*/ 1104453 w 1953539"/>
                <a:gd name="connsiteY9" fmla="*/ 694706 h 2369127"/>
                <a:gd name="connsiteX10" fmla="*/ 1157892 w 1953539"/>
                <a:gd name="connsiteY10" fmla="*/ 564078 h 2369127"/>
                <a:gd name="connsiteX11" fmla="*/ 1359773 w 1953539"/>
                <a:gd name="connsiteY11" fmla="*/ 516577 h 2369127"/>
                <a:gd name="connsiteX12" fmla="*/ 1609154 w 1953539"/>
                <a:gd name="connsiteY12" fmla="*/ 599704 h 2369127"/>
                <a:gd name="connsiteX13" fmla="*/ 1757596 w 1953539"/>
                <a:gd name="connsiteY13" fmla="*/ 670956 h 2369127"/>
                <a:gd name="connsiteX14" fmla="*/ 1947601 w 1953539"/>
                <a:gd name="connsiteY14" fmla="*/ 676893 h 2369127"/>
                <a:gd name="connsiteX15" fmla="*/ 1953539 w 1953539"/>
                <a:gd name="connsiteY15" fmla="*/ 843148 h 2369127"/>
                <a:gd name="connsiteX16" fmla="*/ 1727908 w 1953539"/>
                <a:gd name="connsiteY16" fmla="*/ 825335 h 2369127"/>
                <a:gd name="connsiteX17" fmla="*/ 1698219 w 1953539"/>
                <a:gd name="connsiteY17" fmla="*/ 985652 h 2369127"/>
                <a:gd name="connsiteX18" fmla="*/ 1716032 w 1953539"/>
                <a:gd name="connsiteY18" fmla="*/ 1027216 h 2369127"/>
                <a:gd name="connsiteX19" fmla="*/ 1757596 w 1953539"/>
                <a:gd name="connsiteY19" fmla="*/ 1033153 h 2369127"/>
                <a:gd name="connsiteX20" fmla="*/ 1751658 w 1953539"/>
                <a:gd name="connsiteY20" fmla="*/ 1169719 h 2369127"/>
                <a:gd name="connsiteX21" fmla="*/ 1674469 w 1953539"/>
                <a:gd name="connsiteY21" fmla="*/ 1205345 h 2369127"/>
                <a:gd name="connsiteX22" fmla="*/ 1591341 w 1953539"/>
                <a:gd name="connsiteY22" fmla="*/ 1193470 h 2369127"/>
                <a:gd name="connsiteX23" fmla="*/ 1537902 w 1953539"/>
                <a:gd name="connsiteY23" fmla="*/ 1145969 h 2369127"/>
                <a:gd name="connsiteX24" fmla="*/ 1377586 w 1953539"/>
                <a:gd name="connsiteY24" fmla="*/ 1151906 h 2369127"/>
                <a:gd name="connsiteX25" fmla="*/ 1312271 w 1953539"/>
                <a:gd name="connsiteY25" fmla="*/ 1383475 h 2369127"/>
                <a:gd name="connsiteX26" fmla="*/ 1413212 w 1953539"/>
                <a:gd name="connsiteY26" fmla="*/ 1395351 h 2369127"/>
                <a:gd name="connsiteX27" fmla="*/ 1425087 w 1953539"/>
                <a:gd name="connsiteY27" fmla="*/ 1407226 h 2369127"/>
                <a:gd name="connsiteX28" fmla="*/ 1591341 w 1953539"/>
                <a:gd name="connsiteY28" fmla="*/ 1442852 h 2369127"/>
                <a:gd name="connsiteX29" fmla="*/ 1484463 w 1953539"/>
                <a:gd name="connsiteY29" fmla="*/ 1959429 h 2369127"/>
                <a:gd name="connsiteX30" fmla="*/ 1834786 w 1953539"/>
                <a:gd name="connsiteY30" fmla="*/ 2072244 h 2369127"/>
                <a:gd name="connsiteX31" fmla="*/ 1805097 w 1953539"/>
                <a:gd name="connsiteY31" fmla="*/ 2244436 h 2369127"/>
                <a:gd name="connsiteX32" fmla="*/ 1721970 w 1953539"/>
                <a:gd name="connsiteY32" fmla="*/ 2321626 h 2369127"/>
                <a:gd name="connsiteX33" fmla="*/ 1472588 w 1953539"/>
                <a:gd name="connsiteY33" fmla="*/ 2369127 h 2369127"/>
                <a:gd name="connsiteX34" fmla="*/ 1419149 w 1953539"/>
                <a:gd name="connsiteY34" fmla="*/ 2369127 h 2369127"/>
                <a:gd name="connsiteX35" fmla="*/ 1419149 w 1953539"/>
                <a:gd name="connsiteY35" fmla="*/ 2369127 h 2369127"/>
                <a:gd name="connsiteX36" fmla="*/ 204716 w 1953539"/>
                <a:gd name="connsiteY36" fmla="*/ 2030820 h 2369127"/>
                <a:gd name="connsiteX37" fmla="*/ 0 w 1953539"/>
                <a:gd name="connsiteY37" fmla="*/ 1962581 h 2369127"/>
                <a:gd name="connsiteX38" fmla="*/ 261305 w 1953539"/>
                <a:gd name="connsiteY38" fmla="*/ 0 h 2369127"/>
                <a:gd name="connsiteX0" fmla="*/ 56589 w 1748823"/>
                <a:gd name="connsiteY0" fmla="*/ 0 h 2369127"/>
                <a:gd name="connsiteX1" fmla="*/ 537540 w 1748823"/>
                <a:gd name="connsiteY1" fmla="*/ 53439 h 2369127"/>
                <a:gd name="connsiteX2" fmla="*/ 484101 w 1748823"/>
                <a:gd name="connsiteY2" fmla="*/ 332509 h 2369127"/>
                <a:gd name="connsiteX3" fmla="*/ 484101 w 1748823"/>
                <a:gd name="connsiteY3" fmla="*/ 433449 h 2369127"/>
                <a:gd name="connsiteX4" fmla="*/ 507851 w 1748823"/>
                <a:gd name="connsiteY4" fmla="*/ 492826 h 2369127"/>
                <a:gd name="connsiteX5" fmla="*/ 501914 w 1748823"/>
                <a:gd name="connsiteY5" fmla="*/ 765958 h 2369127"/>
                <a:gd name="connsiteX6" fmla="*/ 585041 w 1748823"/>
                <a:gd name="connsiteY6" fmla="*/ 843148 h 2369127"/>
                <a:gd name="connsiteX7" fmla="*/ 626605 w 1748823"/>
                <a:gd name="connsiteY7" fmla="*/ 849086 h 2369127"/>
                <a:gd name="connsiteX8" fmla="*/ 727545 w 1748823"/>
                <a:gd name="connsiteY8" fmla="*/ 760021 h 2369127"/>
                <a:gd name="connsiteX9" fmla="*/ 899737 w 1748823"/>
                <a:gd name="connsiteY9" fmla="*/ 694706 h 2369127"/>
                <a:gd name="connsiteX10" fmla="*/ 953176 w 1748823"/>
                <a:gd name="connsiteY10" fmla="*/ 564078 h 2369127"/>
                <a:gd name="connsiteX11" fmla="*/ 1155057 w 1748823"/>
                <a:gd name="connsiteY11" fmla="*/ 516577 h 2369127"/>
                <a:gd name="connsiteX12" fmla="*/ 1404438 w 1748823"/>
                <a:gd name="connsiteY12" fmla="*/ 599704 h 2369127"/>
                <a:gd name="connsiteX13" fmla="*/ 1552880 w 1748823"/>
                <a:gd name="connsiteY13" fmla="*/ 670956 h 2369127"/>
                <a:gd name="connsiteX14" fmla="*/ 1742885 w 1748823"/>
                <a:gd name="connsiteY14" fmla="*/ 676893 h 2369127"/>
                <a:gd name="connsiteX15" fmla="*/ 1748823 w 1748823"/>
                <a:gd name="connsiteY15" fmla="*/ 843148 h 2369127"/>
                <a:gd name="connsiteX16" fmla="*/ 1523192 w 1748823"/>
                <a:gd name="connsiteY16" fmla="*/ 825335 h 2369127"/>
                <a:gd name="connsiteX17" fmla="*/ 1493503 w 1748823"/>
                <a:gd name="connsiteY17" fmla="*/ 985652 h 2369127"/>
                <a:gd name="connsiteX18" fmla="*/ 1511316 w 1748823"/>
                <a:gd name="connsiteY18" fmla="*/ 1027216 h 2369127"/>
                <a:gd name="connsiteX19" fmla="*/ 1552880 w 1748823"/>
                <a:gd name="connsiteY19" fmla="*/ 1033153 h 2369127"/>
                <a:gd name="connsiteX20" fmla="*/ 1546942 w 1748823"/>
                <a:gd name="connsiteY20" fmla="*/ 1169719 h 2369127"/>
                <a:gd name="connsiteX21" fmla="*/ 1469753 w 1748823"/>
                <a:gd name="connsiteY21" fmla="*/ 1205345 h 2369127"/>
                <a:gd name="connsiteX22" fmla="*/ 1386625 w 1748823"/>
                <a:gd name="connsiteY22" fmla="*/ 1193470 h 2369127"/>
                <a:gd name="connsiteX23" fmla="*/ 1333186 w 1748823"/>
                <a:gd name="connsiteY23" fmla="*/ 1145969 h 2369127"/>
                <a:gd name="connsiteX24" fmla="*/ 1172870 w 1748823"/>
                <a:gd name="connsiteY24" fmla="*/ 1151906 h 2369127"/>
                <a:gd name="connsiteX25" fmla="*/ 1107555 w 1748823"/>
                <a:gd name="connsiteY25" fmla="*/ 1383475 h 2369127"/>
                <a:gd name="connsiteX26" fmla="*/ 1208496 w 1748823"/>
                <a:gd name="connsiteY26" fmla="*/ 1395351 h 2369127"/>
                <a:gd name="connsiteX27" fmla="*/ 1220371 w 1748823"/>
                <a:gd name="connsiteY27" fmla="*/ 1407226 h 2369127"/>
                <a:gd name="connsiteX28" fmla="*/ 1386625 w 1748823"/>
                <a:gd name="connsiteY28" fmla="*/ 1442852 h 2369127"/>
                <a:gd name="connsiteX29" fmla="*/ 1279747 w 1748823"/>
                <a:gd name="connsiteY29" fmla="*/ 1959429 h 2369127"/>
                <a:gd name="connsiteX30" fmla="*/ 1630070 w 1748823"/>
                <a:gd name="connsiteY30" fmla="*/ 2072244 h 2369127"/>
                <a:gd name="connsiteX31" fmla="*/ 1600381 w 1748823"/>
                <a:gd name="connsiteY31" fmla="*/ 2244436 h 2369127"/>
                <a:gd name="connsiteX32" fmla="*/ 1517254 w 1748823"/>
                <a:gd name="connsiteY32" fmla="*/ 2321626 h 2369127"/>
                <a:gd name="connsiteX33" fmla="*/ 1267872 w 1748823"/>
                <a:gd name="connsiteY33" fmla="*/ 2369127 h 2369127"/>
                <a:gd name="connsiteX34" fmla="*/ 1214433 w 1748823"/>
                <a:gd name="connsiteY34" fmla="*/ 2369127 h 2369127"/>
                <a:gd name="connsiteX35" fmla="*/ 1214433 w 1748823"/>
                <a:gd name="connsiteY35" fmla="*/ 2369127 h 2369127"/>
                <a:gd name="connsiteX36" fmla="*/ 0 w 1748823"/>
                <a:gd name="connsiteY36" fmla="*/ 2030820 h 2369127"/>
                <a:gd name="connsiteX37" fmla="*/ 56589 w 1748823"/>
                <a:gd name="connsiteY37" fmla="*/ 0 h 2369127"/>
                <a:gd name="connsiteX0" fmla="*/ 56589 w 1748823"/>
                <a:gd name="connsiteY0" fmla="*/ 0 h 2369127"/>
                <a:gd name="connsiteX1" fmla="*/ 537540 w 1748823"/>
                <a:gd name="connsiteY1" fmla="*/ 53439 h 2369127"/>
                <a:gd name="connsiteX2" fmla="*/ 484101 w 1748823"/>
                <a:gd name="connsiteY2" fmla="*/ 332509 h 2369127"/>
                <a:gd name="connsiteX3" fmla="*/ 484101 w 1748823"/>
                <a:gd name="connsiteY3" fmla="*/ 433449 h 2369127"/>
                <a:gd name="connsiteX4" fmla="*/ 507851 w 1748823"/>
                <a:gd name="connsiteY4" fmla="*/ 492826 h 2369127"/>
                <a:gd name="connsiteX5" fmla="*/ 501914 w 1748823"/>
                <a:gd name="connsiteY5" fmla="*/ 765958 h 2369127"/>
                <a:gd name="connsiteX6" fmla="*/ 585041 w 1748823"/>
                <a:gd name="connsiteY6" fmla="*/ 843148 h 2369127"/>
                <a:gd name="connsiteX7" fmla="*/ 626605 w 1748823"/>
                <a:gd name="connsiteY7" fmla="*/ 849086 h 2369127"/>
                <a:gd name="connsiteX8" fmla="*/ 727545 w 1748823"/>
                <a:gd name="connsiteY8" fmla="*/ 760021 h 2369127"/>
                <a:gd name="connsiteX9" fmla="*/ 899737 w 1748823"/>
                <a:gd name="connsiteY9" fmla="*/ 694706 h 2369127"/>
                <a:gd name="connsiteX10" fmla="*/ 953176 w 1748823"/>
                <a:gd name="connsiteY10" fmla="*/ 564078 h 2369127"/>
                <a:gd name="connsiteX11" fmla="*/ 1155057 w 1748823"/>
                <a:gd name="connsiteY11" fmla="*/ 516577 h 2369127"/>
                <a:gd name="connsiteX12" fmla="*/ 1404438 w 1748823"/>
                <a:gd name="connsiteY12" fmla="*/ 599704 h 2369127"/>
                <a:gd name="connsiteX13" fmla="*/ 1552880 w 1748823"/>
                <a:gd name="connsiteY13" fmla="*/ 670956 h 2369127"/>
                <a:gd name="connsiteX14" fmla="*/ 1742885 w 1748823"/>
                <a:gd name="connsiteY14" fmla="*/ 676893 h 2369127"/>
                <a:gd name="connsiteX15" fmla="*/ 1748823 w 1748823"/>
                <a:gd name="connsiteY15" fmla="*/ 843148 h 2369127"/>
                <a:gd name="connsiteX16" fmla="*/ 1523192 w 1748823"/>
                <a:gd name="connsiteY16" fmla="*/ 825335 h 2369127"/>
                <a:gd name="connsiteX17" fmla="*/ 1493503 w 1748823"/>
                <a:gd name="connsiteY17" fmla="*/ 985652 h 2369127"/>
                <a:gd name="connsiteX18" fmla="*/ 1511316 w 1748823"/>
                <a:gd name="connsiteY18" fmla="*/ 1027216 h 2369127"/>
                <a:gd name="connsiteX19" fmla="*/ 1552880 w 1748823"/>
                <a:gd name="connsiteY19" fmla="*/ 1033153 h 2369127"/>
                <a:gd name="connsiteX20" fmla="*/ 1546942 w 1748823"/>
                <a:gd name="connsiteY20" fmla="*/ 1169719 h 2369127"/>
                <a:gd name="connsiteX21" fmla="*/ 1469753 w 1748823"/>
                <a:gd name="connsiteY21" fmla="*/ 1205345 h 2369127"/>
                <a:gd name="connsiteX22" fmla="*/ 1386625 w 1748823"/>
                <a:gd name="connsiteY22" fmla="*/ 1193470 h 2369127"/>
                <a:gd name="connsiteX23" fmla="*/ 1333186 w 1748823"/>
                <a:gd name="connsiteY23" fmla="*/ 1145969 h 2369127"/>
                <a:gd name="connsiteX24" fmla="*/ 1172870 w 1748823"/>
                <a:gd name="connsiteY24" fmla="*/ 1151906 h 2369127"/>
                <a:gd name="connsiteX25" fmla="*/ 1107555 w 1748823"/>
                <a:gd name="connsiteY25" fmla="*/ 1383475 h 2369127"/>
                <a:gd name="connsiteX26" fmla="*/ 1208496 w 1748823"/>
                <a:gd name="connsiteY26" fmla="*/ 1395351 h 2369127"/>
                <a:gd name="connsiteX27" fmla="*/ 1220371 w 1748823"/>
                <a:gd name="connsiteY27" fmla="*/ 1407226 h 2369127"/>
                <a:gd name="connsiteX28" fmla="*/ 1386625 w 1748823"/>
                <a:gd name="connsiteY28" fmla="*/ 1442852 h 2369127"/>
                <a:gd name="connsiteX29" fmla="*/ 1279747 w 1748823"/>
                <a:gd name="connsiteY29" fmla="*/ 1959429 h 2369127"/>
                <a:gd name="connsiteX30" fmla="*/ 1630070 w 1748823"/>
                <a:gd name="connsiteY30" fmla="*/ 2072244 h 2369127"/>
                <a:gd name="connsiteX31" fmla="*/ 1600381 w 1748823"/>
                <a:gd name="connsiteY31" fmla="*/ 2244436 h 2369127"/>
                <a:gd name="connsiteX32" fmla="*/ 1517254 w 1748823"/>
                <a:gd name="connsiteY32" fmla="*/ 2321626 h 2369127"/>
                <a:gd name="connsiteX33" fmla="*/ 1267872 w 1748823"/>
                <a:gd name="connsiteY33" fmla="*/ 2369127 h 2369127"/>
                <a:gd name="connsiteX34" fmla="*/ 1214433 w 1748823"/>
                <a:gd name="connsiteY34" fmla="*/ 2369127 h 2369127"/>
                <a:gd name="connsiteX35" fmla="*/ 1214433 w 1748823"/>
                <a:gd name="connsiteY35" fmla="*/ 2369127 h 2369127"/>
                <a:gd name="connsiteX36" fmla="*/ 0 w 1748823"/>
                <a:gd name="connsiteY36" fmla="*/ 2030820 h 2369127"/>
                <a:gd name="connsiteX37" fmla="*/ 148029 w 1748823"/>
                <a:gd name="connsiteY37" fmla="*/ 91440 h 2369127"/>
                <a:gd name="connsiteX0" fmla="*/ 56589 w 1748823"/>
                <a:gd name="connsiteY0" fmla="*/ 0 h 2369127"/>
                <a:gd name="connsiteX1" fmla="*/ 537540 w 1748823"/>
                <a:gd name="connsiteY1" fmla="*/ 53439 h 2369127"/>
                <a:gd name="connsiteX2" fmla="*/ 484101 w 1748823"/>
                <a:gd name="connsiteY2" fmla="*/ 332509 h 2369127"/>
                <a:gd name="connsiteX3" fmla="*/ 484101 w 1748823"/>
                <a:gd name="connsiteY3" fmla="*/ 433449 h 2369127"/>
                <a:gd name="connsiteX4" fmla="*/ 507851 w 1748823"/>
                <a:gd name="connsiteY4" fmla="*/ 492826 h 2369127"/>
                <a:gd name="connsiteX5" fmla="*/ 501914 w 1748823"/>
                <a:gd name="connsiteY5" fmla="*/ 765958 h 2369127"/>
                <a:gd name="connsiteX6" fmla="*/ 585041 w 1748823"/>
                <a:gd name="connsiteY6" fmla="*/ 843148 h 2369127"/>
                <a:gd name="connsiteX7" fmla="*/ 626605 w 1748823"/>
                <a:gd name="connsiteY7" fmla="*/ 849086 h 2369127"/>
                <a:gd name="connsiteX8" fmla="*/ 727545 w 1748823"/>
                <a:gd name="connsiteY8" fmla="*/ 760021 h 2369127"/>
                <a:gd name="connsiteX9" fmla="*/ 899737 w 1748823"/>
                <a:gd name="connsiteY9" fmla="*/ 694706 h 2369127"/>
                <a:gd name="connsiteX10" fmla="*/ 953176 w 1748823"/>
                <a:gd name="connsiteY10" fmla="*/ 564078 h 2369127"/>
                <a:gd name="connsiteX11" fmla="*/ 1155057 w 1748823"/>
                <a:gd name="connsiteY11" fmla="*/ 516577 h 2369127"/>
                <a:gd name="connsiteX12" fmla="*/ 1404438 w 1748823"/>
                <a:gd name="connsiteY12" fmla="*/ 599704 h 2369127"/>
                <a:gd name="connsiteX13" fmla="*/ 1552880 w 1748823"/>
                <a:gd name="connsiteY13" fmla="*/ 670956 h 2369127"/>
                <a:gd name="connsiteX14" fmla="*/ 1742885 w 1748823"/>
                <a:gd name="connsiteY14" fmla="*/ 676893 h 2369127"/>
                <a:gd name="connsiteX15" fmla="*/ 1748823 w 1748823"/>
                <a:gd name="connsiteY15" fmla="*/ 843148 h 2369127"/>
                <a:gd name="connsiteX16" fmla="*/ 1523192 w 1748823"/>
                <a:gd name="connsiteY16" fmla="*/ 825335 h 2369127"/>
                <a:gd name="connsiteX17" fmla="*/ 1493503 w 1748823"/>
                <a:gd name="connsiteY17" fmla="*/ 985652 h 2369127"/>
                <a:gd name="connsiteX18" fmla="*/ 1511316 w 1748823"/>
                <a:gd name="connsiteY18" fmla="*/ 1027216 h 2369127"/>
                <a:gd name="connsiteX19" fmla="*/ 1552880 w 1748823"/>
                <a:gd name="connsiteY19" fmla="*/ 1033153 h 2369127"/>
                <a:gd name="connsiteX20" fmla="*/ 1546942 w 1748823"/>
                <a:gd name="connsiteY20" fmla="*/ 1169719 h 2369127"/>
                <a:gd name="connsiteX21" fmla="*/ 1469753 w 1748823"/>
                <a:gd name="connsiteY21" fmla="*/ 1205345 h 2369127"/>
                <a:gd name="connsiteX22" fmla="*/ 1386625 w 1748823"/>
                <a:gd name="connsiteY22" fmla="*/ 1193470 h 2369127"/>
                <a:gd name="connsiteX23" fmla="*/ 1333186 w 1748823"/>
                <a:gd name="connsiteY23" fmla="*/ 1145969 h 2369127"/>
                <a:gd name="connsiteX24" fmla="*/ 1172870 w 1748823"/>
                <a:gd name="connsiteY24" fmla="*/ 1151906 h 2369127"/>
                <a:gd name="connsiteX25" fmla="*/ 1107555 w 1748823"/>
                <a:gd name="connsiteY25" fmla="*/ 1383475 h 2369127"/>
                <a:gd name="connsiteX26" fmla="*/ 1208496 w 1748823"/>
                <a:gd name="connsiteY26" fmla="*/ 1395351 h 2369127"/>
                <a:gd name="connsiteX27" fmla="*/ 1220371 w 1748823"/>
                <a:gd name="connsiteY27" fmla="*/ 1407226 h 2369127"/>
                <a:gd name="connsiteX28" fmla="*/ 1386625 w 1748823"/>
                <a:gd name="connsiteY28" fmla="*/ 1442852 h 2369127"/>
                <a:gd name="connsiteX29" fmla="*/ 1279747 w 1748823"/>
                <a:gd name="connsiteY29" fmla="*/ 1959429 h 2369127"/>
                <a:gd name="connsiteX30" fmla="*/ 1630070 w 1748823"/>
                <a:gd name="connsiteY30" fmla="*/ 2072244 h 2369127"/>
                <a:gd name="connsiteX31" fmla="*/ 1600381 w 1748823"/>
                <a:gd name="connsiteY31" fmla="*/ 2244436 h 2369127"/>
                <a:gd name="connsiteX32" fmla="*/ 1517254 w 1748823"/>
                <a:gd name="connsiteY32" fmla="*/ 2321626 h 2369127"/>
                <a:gd name="connsiteX33" fmla="*/ 1267872 w 1748823"/>
                <a:gd name="connsiteY33" fmla="*/ 2369127 h 2369127"/>
                <a:gd name="connsiteX34" fmla="*/ 1214433 w 1748823"/>
                <a:gd name="connsiteY34" fmla="*/ 2369127 h 2369127"/>
                <a:gd name="connsiteX35" fmla="*/ 1214433 w 1748823"/>
                <a:gd name="connsiteY35" fmla="*/ 2369127 h 2369127"/>
                <a:gd name="connsiteX36" fmla="*/ 0 w 1748823"/>
                <a:gd name="connsiteY36" fmla="*/ 2030820 h 2369127"/>
                <a:gd name="connsiteX0" fmla="*/ 56589 w 1748823"/>
                <a:gd name="connsiteY0" fmla="*/ 0 h 2369127"/>
                <a:gd name="connsiteX1" fmla="*/ 537540 w 1748823"/>
                <a:gd name="connsiteY1" fmla="*/ 53439 h 2369127"/>
                <a:gd name="connsiteX2" fmla="*/ 484101 w 1748823"/>
                <a:gd name="connsiteY2" fmla="*/ 332509 h 2369127"/>
                <a:gd name="connsiteX3" fmla="*/ 484101 w 1748823"/>
                <a:gd name="connsiteY3" fmla="*/ 433449 h 2369127"/>
                <a:gd name="connsiteX4" fmla="*/ 507851 w 1748823"/>
                <a:gd name="connsiteY4" fmla="*/ 492826 h 2369127"/>
                <a:gd name="connsiteX5" fmla="*/ 501914 w 1748823"/>
                <a:gd name="connsiteY5" fmla="*/ 765958 h 2369127"/>
                <a:gd name="connsiteX6" fmla="*/ 585041 w 1748823"/>
                <a:gd name="connsiteY6" fmla="*/ 843148 h 2369127"/>
                <a:gd name="connsiteX7" fmla="*/ 626605 w 1748823"/>
                <a:gd name="connsiteY7" fmla="*/ 849086 h 2369127"/>
                <a:gd name="connsiteX8" fmla="*/ 727545 w 1748823"/>
                <a:gd name="connsiteY8" fmla="*/ 760021 h 2369127"/>
                <a:gd name="connsiteX9" fmla="*/ 899737 w 1748823"/>
                <a:gd name="connsiteY9" fmla="*/ 694706 h 2369127"/>
                <a:gd name="connsiteX10" fmla="*/ 953176 w 1748823"/>
                <a:gd name="connsiteY10" fmla="*/ 564078 h 2369127"/>
                <a:gd name="connsiteX11" fmla="*/ 1155057 w 1748823"/>
                <a:gd name="connsiteY11" fmla="*/ 516577 h 2369127"/>
                <a:gd name="connsiteX12" fmla="*/ 1404438 w 1748823"/>
                <a:gd name="connsiteY12" fmla="*/ 599704 h 2369127"/>
                <a:gd name="connsiteX13" fmla="*/ 1552880 w 1748823"/>
                <a:gd name="connsiteY13" fmla="*/ 670956 h 2369127"/>
                <a:gd name="connsiteX14" fmla="*/ 1742885 w 1748823"/>
                <a:gd name="connsiteY14" fmla="*/ 676893 h 2369127"/>
                <a:gd name="connsiteX15" fmla="*/ 1748823 w 1748823"/>
                <a:gd name="connsiteY15" fmla="*/ 843148 h 2369127"/>
                <a:gd name="connsiteX16" fmla="*/ 1523192 w 1748823"/>
                <a:gd name="connsiteY16" fmla="*/ 825335 h 2369127"/>
                <a:gd name="connsiteX17" fmla="*/ 1493503 w 1748823"/>
                <a:gd name="connsiteY17" fmla="*/ 985652 h 2369127"/>
                <a:gd name="connsiteX18" fmla="*/ 1511316 w 1748823"/>
                <a:gd name="connsiteY18" fmla="*/ 1027216 h 2369127"/>
                <a:gd name="connsiteX19" fmla="*/ 1552880 w 1748823"/>
                <a:gd name="connsiteY19" fmla="*/ 1033153 h 2369127"/>
                <a:gd name="connsiteX20" fmla="*/ 1546942 w 1748823"/>
                <a:gd name="connsiteY20" fmla="*/ 1169719 h 2369127"/>
                <a:gd name="connsiteX21" fmla="*/ 1469753 w 1748823"/>
                <a:gd name="connsiteY21" fmla="*/ 1205345 h 2369127"/>
                <a:gd name="connsiteX22" fmla="*/ 1386625 w 1748823"/>
                <a:gd name="connsiteY22" fmla="*/ 1193470 h 2369127"/>
                <a:gd name="connsiteX23" fmla="*/ 1333186 w 1748823"/>
                <a:gd name="connsiteY23" fmla="*/ 1145969 h 2369127"/>
                <a:gd name="connsiteX24" fmla="*/ 1172870 w 1748823"/>
                <a:gd name="connsiteY24" fmla="*/ 1151906 h 2369127"/>
                <a:gd name="connsiteX25" fmla="*/ 1107555 w 1748823"/>
                <a:gd name="connsiteY25" fmla="*/ 1383475 h 2369127"/>
                <a:gd name="connsiteX26" fmla="*/ 1208496 w 1748823"/>
                <a:gd name="connsiteY26" fmla="*/ 1395351 h 2369127"/>
                <a:gd name="connsiteX27" fmla="*/ 1220371 w 1748823"/>
                <a:gd name="connsiteY27" fmla="*/ 1407226 h 2369127"/>
                <a:gd name="connsiteX28" fmla="*/ 1386625 w 1748823"/>
                <a:gd name="connsiteY28" fmla="*/ 1442852 h 2369127"/>
                <a:gd name="connsiteX29" fmla="*/ 1279747 w 1748823"/>
                <a:gd name="connsiteY29" fmla="*/ 1959429 h 2369127"/>
                <a:gd name="connsiteX30" fmla="*/ 1630070 w 1748823"/>
                <a:gd name="connsiteY30" fmla="*/ 2072244 h 2369127"/>
                <a:gd name="connsiteX31" fmla="*/ 1600381 w 1748823"/>
                <a:gd name="connsiteY31" fmla="*/ 2244436 h 2369127"/>
                <a:gd name="connsiteX32" fmla="*/ 1517254 w 1748823"/>
                <a:gd name="connsiteY32" fmla="*/ 2321626 h 2369127"/>
                <a:gd name="connsiteX33" fmla="*/ 1267872 w 1748823"/>
                <a:gd name="connsiteY33" fmla="*/ 2369127 h 2369127"/>
                <a:gd name="connsiteX34" fmla="*/ 1214433 w 1748823"/>
                <a:gd name="connsiteY34" fmla="*/ 2369127 h 2369127"/>
                <a:gd name="connsiteX35" fmla="*/ 1214433 w 1748823"/>
                <a:gd name="connsiteY35" fmla="*/ 2369127 h 2369127"/>
                <a:gd name="connsiteX36" fmla="*/ 25200 w 1748823"/>
                <a:gd name="connsiteY36" fmla="*/ 2048477 h 2369127"/>
                <a:gd name="connsiteX37" fmla="*/ 0 w 1748823"/>
                <a:gd name="connsiteY37" fmla="*/ 2030820 h 2369127"/>
                <a:gd name="connsiteX0" fmla="*/ 56589 w 1748823"/>
                <a:gd name="connsiteY0" fmla="*/ 0 h 2369127"/>
                <a:gd name="connsiteX1" fmla="*/ 537540 w 1748823"/>
                <a:gd name="connsiteY1" fmla="*/ 53439 h 2369127"/>
                <a:gd name="connsiteX2" fmla="*/ 484101 w 1748823"/>
                <a:gd name="connsiteY2" fmla="*/ 332509 h 2369127"/>
                <a:gd name="connsiteX3" fmla="*/ 484101 w 1748823"/>
                <a:gd name="connsiteY3" fmla="*/ 433449 h 2369127"/>
                <a:gd name="connsiteX4" fmla="*/ 507851 w 1748823"/>
                <a:gd name="connsiteY4" fmla="*/ 492826 h 2369127"/>
                <a:gd name="connsiteX5" fmla="*/ 501914 w 1748823"/>
                <a:gd name="connsiteY5" fmla="*/ 765958 h 2369127"/>
                <a:gd name="connsiteX6" fmla="*/ 585041 w 1748823"/>
                <a:gd name="connsiteY6" fmla="*/ 843148 h 2369127"/>
                <a:gd name="connsiteX7" fmla="*/ 626605 w 1748823"/>
                <a:gd name="connsiteY7" fmla="*/ 849086 h 2369127"/>
                <a:gd name="connsiteX8" fmla="*/ 727545 w 1748823"/>
                <a:gd name="connsiteY8" fmla="*/ 760021 h 2369127"/>
                <a:gd name="connsiteX9" fmla="*/ 899737 w 1748823"/>
                <a:gd name="connsiteY9" fmla="*/ 694706 h 2369127"/>
                <a:gd name="connsiteX10" fmla="*/ 953176 w 1748823"/>
                <a:gd name="connsiteY10" fmla="*/ 564078 h 2369127"/>
                <a:gd name="connsiteX11" fmla="*/ 1155057 w 1748823"/>
                <a:gd name="connsiteY11" fmla="*/ 516577 h 2369127"/>
                <a:gd name="connsiteX12" fmla="*/ 1404438 w 1748823"/>
                <a:gd name="connsiteY12" fmla="*/ 599704 h 2369127"/>
                <a:gd name="connsiteX13" fmla="*/ 1552880 w 1748823"/>
                <a:gd name="connsiteY13" fmla="*/ 670956 h 2369127"/>
                <a:gd name="connsiteX14" fmla="*/ 1742885 w 1748823"/>
                <a:gd name="connsiteY14" fmla="*/ 676893 h 2369127"/>
                <a:gd name="connsiteX15" fmla="*/ 1748823 w 1748823"/>
                <a:gd name="connsiteY15" fmla="*/ 843148 h 2369127"/>
                <a:gd name="connsiteX16" fmla="*/ 1523192 w 1748823"/>
                <a:gd name="connsiteY16" fmla="*/ 825335 h 2369127"/>
                <a:gd name="connsiteX17" fmla="*/ 1493503 w 1748823"/>
                <a:gd name="connsiteY17" fmla="*/ 985652 h 2369127"/>
                <a:gd name="connsiteX18" fmla="*/ 1511316 w 1748823"/>
                <a:gd name="connsiteY18" fmla="*/ 1027216 h 2369127"/>
                <a:gd name="connsiteX19" fmla="*/ 1552880 w 1748823"/>
                <a:gd name="connsiteY19" fmla="*/ 1033153 h 2369127"/>
                <a:gd name="connsiteX20" fmla="*/ 1546942 w 1748823"/>
                <a:gd name="connsiteY20" fmla="*/ 1169719 h 2369127"/>
                <a:gd name="connsiteX21" fmla="*/ 1469753 w 1748823"/>
                <a:gd name="connsiteY21" fmla="*/ 1205345 h 2369127"/>
                <a:gd name="connsiteX22" fmla="*/ 1386625 w 1748823"/>
                <a:gd name="connsiteY22" fmla="*/ 1193470 h 2369127"/>
                <a:gd name="connsiteX23" fmla="*/ 1333186 w 1748823"/>
                <a:gd name="connsiteY23" fmla="*/ 1145969 h 2369127"/>
                <a:gd name="connsiteX24" fmla="*/ 1172870 w 1748823"/>
                <a:gd name="connsiteY24" fmla="*/ 1151906 h 2369127"/>
                <a:gd name="connsiteX25" fmla="*/ 1107555 w 1748823"/>
                <a:gd name="connsiteY25" fmla="*/ 1383475 h 2369127"/>
                <a:gd name="connsiteX26" fmla="*/ 1208496 w 1748823"/>
                <a:gd name="connsiteY26" fmla="*/ 1395351 h 2369127"/>
                <a:gd name="connsiteX27" fmla="*/ 1220371 w 1748823"/>
                <a:gd name="connsiteY27" fmla="*/ 1407226 h 2369127"/>
                <a:gd name="connsiteX28" fmla="*/ 1386625 w 1748823"/>
                <a:gd name="connsiteY28" fmla="*/ 1442852 h 2369127"/>
                <a:gd name="connsiteX29" fmla="*/ 1279747 w 1748823"/>
                <a:gd name="connsiteY29" fmla="*/ 1959429 h 2369127"/>
                <a:gd name="connsiteX30" fmla="*/ 1630070 w 1748823"/>
                <a:gd name="connsiteY30" fmla="*/ 2072244 h 2369127"/>
                <a:gd name="connsiteX31" fmla="*/ 1600381 w 1748823"/>
                <a:gd name="connsiteY31" fmla="*/ 2244436 h 2369127"/>
                <a:gd name="connsiteX32" fmla="*/ 1517254 w 1748823"/>
                <a:gd name="connsiteY32" fmla="*/ 2321626 h 2369127"/>
                <a:gd name="connsiteX33" fmla="*/ 1267872 w 1748823"/>
                <a:gd name="connsiteY33" fmla="*/ 2369127 h 2369127"/>
                <a:gd name="connsiteX34" fmla="*/ 1214433 w 1748823"/>
                <a:gd name="connsiteY34" fmla="*/ 2369127 h 2369127"/>
                <a:gd name="connsiteX35" fmla="*/ 1214433 w 1748823"/>
                <a:gd name="connsiteY35" fmla="*/ 2369127 h 2369127"/>
                <a:gd name="connsiteX36" fmla="*/ 25200 w 1748823"/>
                <a:gd name="connsiteY36" fmla="*/ 2048477 h 2369127"/>
                <a:gd name="connsiteX37" fmla="*/ 43040 w 1748823"/>
                <a:gd name="connsiteY37" fmla="*/ 2042298 h 2369127"/>
                <a:gd name="connsiteX38" fmla="*/ 0 w 1748823"/>
                <a:gd name="connsiteY38" fmla="*/ 2030820 h 2369127"/>
                <a:gd name="connsiteX0" fmla="*/ 31389 w 1723623"/>
                <a:gd name="connsiteY0" fmla="*/ 0 h 2369127"/>
                <a:gd name="connsiteX1" fmla="*/ 512340 w 1723623"/>
                <a:gd name="connsiteY1" fmla="*/ 53439 h 2369127"/>
                <a:gd name="connsiteX2" fmla="*/ 458901 w 1723623"/>
                <a:gd name="connsiteY2" fmla="*/ 332509 h 2369127"/>
                <a:gd name="connsiteX3" fmla="*/ 458901 w 1723623"/>
                <a:gd name="connsiteY3" fmla="*/ 433449 h 2369127"/>
                <a:gd name="connsiteX4" fmla="*/ 482651 w 1723623"/>
                <a:gd name="connsiteY4" fmla="*/ 492826 h 2369127"/>
                <a:gd name="connsiteX5" fmla="*/ 476714 w 1723623"/>
                <a:gd name="connsiteY5" fmla="*/ 765958 h 2369127"/>
                <a:gd name="connsiteX6" fmla="*/ 559841 w 1723623"/>
                <a:gd name="connsiteY6" fmla="*/ 843148 h 2369127"/>
                <a:gd name="connsiteX7" fmla="*/ 601405 w 1723623"/>
                <a:gd name="connsiteY7" fmla="*/ 849086 h 2369127"/>
                <a:gd name="connsiteX8" fmla="*/ 702345 w 1723623"/>
                <a:gd name="connsiteY8" fmla="*/ 760021 h 2369127"/>
                <a:gd name="connsiteX9" fmla="*/ 874537 w 1723623"/>
                <a:gd name="connsiteY9" fmla="*/ 694706 h 2369127"/>
                <a:gd name="connsiteX10" fmla="*/ 927976 w 1723623"/>
                <a:gd name="connsiteY10" fmla="*/ 564078 h 2369127"/>
                <a:gd name="connsiteX11" fmla="*/ 1129857 w 1723623"/>
                <a:gd name="connsiteY11" fmla="*/ 516577 h 2369127"/>
                <a:gd name="connsiteX12" fmla="*/ 1379238 w 1723623"/>
                <a:gd name="connsiteY12" fmla="*/ 599704 h 2369127"/>
                <a:gd name="connsiteX13" fmla="*/ 1527680 w 1723623"/>
                <a:gd name="connsiteY13" fmla="*/ 670956 h 2369127"/>
                <a:gd name="connsiteX14" fmla="*/ 1717685 w 1723623"/>
                <a:gd name="connsiteY14" fmla="*/ 676893 h 2369127"/>
                <a:gd name="connsiteX15" fmla="*/ 1723623 w 1723623"/>
                <a:gd name="connsiteY15" fmla="*/ 843148 h 2369127"/>
                <a:gd name="connsiteX16" fmla="*/ 1497992 w 1723623"/>
                <a:gd name="connsiteY16" fmla="*/ 825335 h 2369127"/>
                <a:gd name="connsiteX17" fmla="*/ 1468303 w 1723623"/>
                <a:gd name="connsiteY17" fmla="*/ 985652 h 2369127"/>
                <a:gd name="connsiteX18" fmla="*/ 1486116 w 1723623"/>
                <a:gd name="connsiteY18" fmla="*/ 1027216 h 2369127"/>
                <a:gd name="connsiteX19" fmla="*/ 1527680 w 1723623"/>
                <a:gd name="connsiteY19" fmla="*/ 1033153 h 2369127"/>
                <a:gd name="connsiteX20" fmla="*/ 1521742 w 1723623"/>
                <a:gd name="connsiteY20" fmla="*/ 1169719 h 2369127"/>
                <a:gd name="connsiteX21" fmla="*/ 1444553 w 1723623"/>
                <a:gd name="connsiteY21" fmla="*/ 1205345 h 2369127"/>
                <a:gd name="connsiteX22" fmla="*/ 1361425 w 1723623"/>
                <a:gd name="connsiteY22" fmla="*/ 1193470 h 2369127"/>
                <a:gd name="connsiteX23" fmla="*/ 1307986 w 1723623"/>
                <a:gd name="connsiteY23" fmla="*/ 1145969 h 2369127"/>
                <a:gd name="connsiteX24" fmla="*/ 1147670 w 1723623"/>
                <a:gd name="connsiteY24" fmla="*/ 1151906 h 2369127"/>
                <a:gd name="connsiteX25" fmla="*/ 1082355 w 1723623"/>
                <a:gd name="connsiteY25" fmla="*/ 1383475 h 2369127"/>
                <a:gd name="connsiteX26" fmla="*/ 1183296 w 1723623"/>
                <a:gd name="connsiteY26" fmla="*/ 1395351 h 2369127"/>
                <a:gd name="connsiteX27" fmla="*/ 1195171 w 1723623"/>
                <a:gd name="connsiteY27" fmla="*/ 1407226 h 2369127"/>
                <a:gd name="connsiteX28" fmla="*/ 1361425 w 1723623"/>
                <a:gd name="connsiteY28" fmla="*/ 1442852 h 2369127"/>
                <a:gd name="connsiteX29" fmla="*/ 1254547 w 1723623"/>
                <a:gd name="connsiteY29" fmla="*/ 1959429 h 2369127"/>
                <a:gd name="connsiteX30" fmla="*/ 1604870 w 1723623"/>
                <a:gd name="connsiteY30" fmla="*/ 2072244 h 2369127"/>
                <a:gd name="connsiteX31" fmla="*/ 1575181 w 1723623"/>
                <a:gd name="connsiteY31" fmla="*/ 2244436 h 2369127"/>
                <a:gd name="connsiteX32" fmla="*/ 1492054 w 1723623"/>
                <a:gd name="connsiteY32" fmla="*/ 2321626 h 2369127"/>
                <a:gd name="connsiteX33" fmla="*/ 1242672 w 1723623"/>
                <a:gd name="connsiteY33" fmla="*/ 2369127 h 2369127"/>
                <a:gd name="connsiteX34" fmla="*/ 1189233 w 1723623"/>
                <a:gd name="connsiteY34" fmla="*/ 2369127 h 2369127"/>
                <a:gd name="connsiteX35" fmla="*/ 1189233 w 1723623"/>
                <a:gd name="connsiteY35" fmla="*/ 2369127 h 2369127"/>
                <a:gd name="connsiteX36" fmla="*/ 0 w 1723623"/>
                <a:gd name="connsiteY36" fmla="*/ 2048477 h 2369127"/>
                <a:gd name="connsiteX37" fmla="*/ 17840 w 1723623"/>
                <a:gd name="connsiteY37" fmla="*/ 2042298 h 2369127"/>
                <a:gd name="connsiteX0" fmla="*/ 31389 w 1723623"/>
                <a:gd name="connsiteY0" fmla="*/ 0 h 2369127"/>
                <a:gd name="connsiteX1" fmla="*/ 512340 w 1723623"/>
                <a:gd name="connsiteY1" fmla="*/ 53439 h 2369127"/>
                <a:gd name="connsiteX2" fmla="*/ 458901 w 1723623"/>
                <a:gd name="connsiteY2" fmla="*/ 332509 h 2369127"/>
                <a:gd name="connsiteX3" fmla="*/ 458901 w 1723623"/>
                <a:gd name="connsiteY3" fmla="*/ 433449 h 2369127"/>
                <a:gd name="connsiteX4" fmla="*/ 482651 w 1723623"/>
                <a:gd name="connsiteY4" fmla="*/ 492826 h 2369127"/>
                <a:gd name="connsiteX5" fmla="*/ 476714 w 1723623"/>
                <a:gd name="connsiteY5" fmla="*/ 765958 h 2369127"/>
                <a:gd name="connsiteX6" fmla="*/ 559841 w 1723623"/>
                <a:gd name="connsiteY6" fmla="*/ 843148 h 2369127"/>
                <a:gd name="connsiteX7" fmla="*/ 601405 w 1723623"/>
                <a:gd name="connsiteY7" fmla="*/ 849086 h 2369127"/>
                <a:gd name="connsiteX8" fmla="*/ 702345 w 1723623"/>
                <a:gd name="connsiteY8" fmla="*/ 760021 h 2369127"/>
                <a:gd name="connsiteX9" fmla="*/ 874537 w 1723623"/>
                <a:gd name="connsiteY9" fmla="*/ 694706 h 2369127"/>
                <a:gd name="connsiteX10" fmla="*/ 927976 w 1723623"/>
                <a:gd name="connsiteY10" fmla="*/ 564078 h 2369127"/>
                <a:gd name="connsiteX11" fmla="*/ 1129857 w 1723623"/>
                <a:gd name="connsiteY11" fmla="*/ 516577 h 2369127"/>
                <a:gd name="connsiteX12" fmla="*/ 1379238 w 1723623"/>
                <a:gd name="connsiteY12" fmla="*/ 599704 h 2369127"/>
                <a:gd name="connsiteX13" fmla="*/ 1527680 w 1723623"/>
                <a:gd name="connsiteY13" fmla="*/ 670956 h 2369127"/>
                <a:gd name="connsiteX14" fmla="*/ 1717685 w 1723623"/>
                <a:gd name="connsiteY14" fmla="*/ 676893 h 2369127"/>
                <a:gd name="connsiteX15" fmla="*/ 1723623 w 1723623"/>
                <a:gd name="connsiteY15" fmla="*/ 843148 h 2369127"/>
                <a:gd name="connsiteX16" fmla="*/ 1497992 w 1723623"/>
                <a:gd name="connsiteY16" fmla="*/ 825335 h 2369127"/>
                <a:gd name="connsiteX17" fmla="*/ 1468303 w 1723623"/>
                <a:gd name="connsiteY17" fmla="*/ 985652 h 2369127"/>
                <a:gd name="connsiteX18" fmla="*/ 1486116 w 1723623"/>
                <a:gd name="connsiteY18" fmla="*/ 1027216 h 2369127"/>
                <a:gd name="connsiteX19" fmla="*/ 1527680 w 1723623"/>
                <a:gd name="connsiteY19" fmla="*/ 1033153 h 2369127"/>
                <a:gd name="connsiteX20" fmla="*/ 1521742 w 1723623"/>
                <a:gd name="connsiteY20" fmla="*/ 1169719 h 2369127"/>
                <a:gd name="connsiteX21" fmla="*/ 1444553 w 1723623"/>
                <a:gd name="connsiteY21" fmla="*/ 1205345 h 2369127"/>
                <a:gd name="connsiteX22" fmla="*/ 1361425 w 1723623"/>
                <a:gd name="connsiteY22" fmla="*/ 1193470 h 2369127"/>
                <a:gd name="connsiteX23" fmla="*/ 1307986 w 1723623"/>
                <a:gd name="connsiteY23" fmla="*/ 1145969 h 2369127"/>
                <a:gd name="connsiteX24" fmla="*/ 1147670 w 1723623"/>
                <a:gd name="connsiteY24" fmla="*/ 1151906 h 2369127"/>
                <a:gd name="connsiteX25" fmla="*/ 1082355 w 1723623"/>
                <a:gd name="connsiteY25" fmla="*/ 1383475 h 2369127"/>
                <a:gd name="connsiteX26" fmla="*/ 1183296 w 1723623"/>
                <a:gd name="connsiteY26" fmla="*/ 1395351 h 2369127"/>
                <a:gd name="connsiteX27" fmla="*/ 1195171 w 1723623"/>
                <a:gd name="connsiteY27" fmla="*/ 1407226 h 2369127"/>
                <a:gd name="connsiteX28" fmla="*/ 1361425 w 1723623"/>
                <a:gd name="connsiteY28" fmla="*/ 1442852 h 2369127"/>
                <a:gd name="connsiteX29" fmla="*/ 1254547 w 1723623"/>
                <a:gd name="connsiteY29" fmla="*/ 1959429 h 2369127"/>
                <a:gd name="connsiteX30" fmla="*/ 1604870 w 1723623"/>
                <a:gd name="connsiteY30" fmla="*/ 2072244 h 2369127"/>
                <a:gd name="connsiteX31" fmla="*/ 1575181 w 1723623"/>
                <a:gd name="connsiteY31" fmla="*/ 2244436 h 2369127"/>
                <a:gd name="connsiteX32" fmla="*/ 1492054 w 1723623"/>
                <a:gd name="connsiteY32" fmla="*/ 2321626 h 2369127"/>
                <a:gd name="connsiteX33" fmla="*/ 1242672 w 1723623"/>
                <a:gd name="connsiteY33" fmla="*/ 2369127 h 2369127"/>
                <a:gd name="connsiteX34" fmla="*/ 1189233 w 1723623"/>
                <a:gd name="connsiteY34" fmla="*/ 2369127 h 2369127"/>
                <a:gd name="connsiteX35" fmla="*/ 1189233 w 1723623"/>
                <a:gd name="connsiteY35" fmla="*/ 2369127 h 2369127"/>
                <a:gd name="connsiteX36" fmla="*/ 0 w 1723623"/>
                <a:gd name="connsiteY36" fmla="*/ 2048477 h 2369127"/>
                <a:gd name="connsiteX37" fmla="*/ 17840 w 1723623"/>
                <a:gd name="connsiteY37" fmla="*/ 2042298 h 2369127"/>
                <a:gd name="connsiteX38" fmla="*/ 32470 w 1723623"/>
                <a:gd name="connsiteY38" fmla="*/ 2056928 h 2369127"/>
                <a:gd name="connsiteX0" fmla="*/ 13549 w 1705783"/>
                <a:gd name="connsiteY0" fmla="*/ 0 h 2369127"/>
                <a:gd name="connsiteX1" fmla="*/ 494500 w 1705783"/>
                <a:gd name="connsiteY1" fmla="*/ 53439 h 2369127"/>
                <a:gd name="connsiteX2" fmla="*/ 441061 w 1705783"/>
                <a:gd name="connsiteY2" fmla="*/ 332509 h 2369127"/>
                <a:gd name="connsiteX3" fmla="*/ 441061 w 1705783"/>
                <a:gd name="connsiteY3" fmla="*/ 433449 h 2369127"/>
                <a:gd name="connsiteX4" fmla="*/ 464811 w 1705783"/>
                <a:gd name="connsiteY4" fmla="*/ 492826 h 2369127"/>
                <a:gd name="connsiteX5" fmla="*/ 458874 w 1705783"/>
                <a:gd name="connsiteY5" fmla="*/ 765958 h 2369127"/>
                <a:gd name="connsiteX6" fmla="*/ 542001 w 1705783"/>
                <a:gd name="connsiteY6" fmla="*/ 843148 h 2369127"/>
                <a:gd name="connsiteX7" fmla="*/ 583565 w 1705783"/>
                <a:gd name="connsiteY7" fmla="*/ 849086 h 2369127"/>
                <a:gd name="connsiteX8" fmla="*/ 684505 w 1705783"/>
                <a:gd name="connsiteY8" fmla="*/ 760021 h 2369127"/>
                <a:gd name="connsiteX9" fmla="*/ 856697 w 1705783"/>
                <a:gd name="connsiteY9" fmla="*/ 694706 h 2369127"/>
                <a:gd name="connsiteX10" fmla="*/ 910136 w 1705783"/>
                <a:gd name="connsiteY10" fmla="*/ 564078 h 2369127"/>
                <a:gd name="connsiteX11" fmla="*/ 1112017 w 1705783"/>
                <a:gd name="connsiteY11" fmla="*/ 516577 h 2369127"/>
                <a:gd name="connsiteX12" fmla="*/ 1361398 w 1705783"/>
                <a:gd name="connsiteY12" fmla="*/ 599704 h 2369127"/>
                <a:gd name="connsiteX13" fmla="*/ 1509840 w 1705783"/>
                <a:gd name="connsiteY13" fmla="*/ 670956 h 2369127"/>
                <a:gd name="connsiteX14" fmla="*/ 1699845 w 1705783"/>
                <a:gd name="connsiteY14" fmla="*/ 676893 h 2369127"/>
                <a:gd name="connsiteX15" fmla="*/ 1705783 w 1705783"/>
                <a:gd name="connsiteY15" fmla="*/ 843148 h 2369127"/>
                <a:gd name="connsiteX16" fmla="*/ 1480152 w 1705783"/>
                <a:gd name="connsiteY16" fmla="*/ 825335 h 2369127"/>
                <a:gd name="connsiteX17" fmla="*/ 1450463 w 1705783"/>
                <a:gd name="connsiteY17" fmla="*/ 985652 h 2369127"/>
                <a:gd name="connsiteX18" fmla="*/ 1468276 w 1705783"/>
                <a:gd name="connsiteY18" fmla="*/ 1027216 h 2369127"/>
                <a:gd name="connsiteX19" fmla="*/ 1509840 w 1705783"/>
                <a:gd name="connsiteY19" fmla="*/ 1033153 h 2369127"/>
                <a:gd name="connsiteX20" fmla="*/ 1503902 w 1705783"/>
                <a:gd name="connsiteY20" fmla="*/ 1169719 h 2369127"/>
                <a:gd name="connsiteX21" fmla="*/ 1426713 w 1705783"/>
                <a:gd name="connsiteY21" fmla="*/ 1205345 h 2369127"/>
                <a:gd name="connsiteX22" fmla="*/ 1343585 w 1705783"/>
                <a:gd name="connsiteY22" fmla="*/ 1193470 h 2369127"/>
                <a:gd name="connsiteX23" fmla="*/ 1290146 w 1705783"/>
                <a:gd name="connsiteY23" fmla="*/ 1145969 h 2369127"/>
                <a:gd name="connsiteX24" fmla="*/ 1129830 w 1705783"/>
                <a:gd name="connsiteY24" fmla="*/ 1151906 h 2369127"/>
                <a:gd name="connsiteX25" fmla="*/ 1064515 w 1705783"/>
                <a:gd name="connsiteY25" fmla="*/ 1383475 h 2369127"/>
                <a:gd name="connsiteX26" fmla="*/ 1165456 w 1705783"/>
                <a:gd name="connsiteY26" fmla="*/ 1395351 h 2369127"/>
                <a:gd name="connsiteX27" fmla="*/ 1177331 w 1705783"/>
                <a:gd name="connsiteY27" fmla="*/ 1407226 h 2369127"/>
                <a:gd name="connsiteX28" fmla="*/ 1343585 w 1705783"/>
                <a:gd name="connsiteY28" fmla="*/ 1442852 h 2369127"/>
                <a:gd name="connsiteX29" fmla="*/ 1236707 w 1705783"/>
                <a:gd name="connsiteY29" fmla="*/ 1959429 h 2369127"/>
                <a:gd name="connsiteX30" fmla="*/ 1587030 w 1705783"/>
                <a:gd name="connsiteY30" fmla="*/ 2072244 h 2369127"/>
                <a:gd name="connsiteX31" fmla="*/ 1557341 w 1705783"/>
                <a:gd name="connsiteY31" fmla="*/ 2244436 h 2369127"/>
                <a:gd name="connsiteX32" fmla="*/ 1474214 w 1705783"/>
                <a:gd name="connsiteY32" fmla="*/ 2321626 h 2369127"/>
                <a:gd name="connsiteX33" fmla="*/ 1224832 w 1705783"/>
                <a:gd name="connsiteY33" fmla="*/ 2369127 h 2369127"/>
                <a:gd name="connsiteX34" fmla="*/ 1171393 w 1705783"/>
                <a:gd name="connsiteY34" fmla="*/ 2369127 h 2369127"/>
                <a:gd name="connsiteX35" fmla="*/ 1171393 w 1705783"/>
                <a:gd name="connsiteY35" fmla="*/ 2369127 h 2369127"/>
                <a:gd name="connsiteX36" fmla="*/ 0 w 1705783"/>
                <a:gd name="connsiteY36" fmla="*/ 2042298 h 2369127"/>
                <a:gd name="connsiteX37" fmla="*/ 14630 w 1705783"/>
                <a:gd name="connsiteY37" fmla="*/ 2056928 h 2369127"/>
                <a:gd name="connsiteX0" fmla="*/ 13549 w 1705783"/>
                <a:gd name="connsiteY0" fmla="*/ 0 h 2369127"/>
                <a:gd name="connsiteX1" fmla="*/ 494500 w 1705783"/>
                <a:gd name="connsiteY1" fmla="*/ 53439 h 2369127"/>
                <a:gd name="connsiteX2" fmla="*/ 441061 w 1705783"/>
                <a:gd name="connsiteY2" fmla="*/ 332509 h 2369127"/>
                <a:gd name="connsiteX3" fmla="*/ 441061 w 1705783"/>
                <a:gd name="connsiteY3" fmla="*/ 433449 h 2369127"/>
                <a:gd name="connsiteX4" fmla="*/ 464811 w 1705783"/>
                <a:gd name="connsiteY4" fmla="*/ 492826 h 2369127"/>
                <a:gd name="connsiteX5" fmla="*/ 458874 w 1705783"/>
                <a:gd name="connsiteY5" fmla="*/ 765958 h 2369127"/>
                <a:gd name="connsiteX6" fmla="*/ 542001 w 1705783"/>
                <a:gd name="connsiteY6" fmla="*/ 843148 h 2369127"/>
                <a:gd name="connsiteX7" fmla="*/ 583565 w 1705783"/>
                <a:gd name="connsiteY7" fmla="*/ 849086 h 2369127"/>
                <a:gd name="connsiteX8" fmla="*/ 684505 w 1705783"/>
                <a:gd name="connsiteY8" fmla="*/ 760021 h 2369127"/>
                <a:gd name="connsiteX9" fmla="*/ 856697 w 1705783"/>
                <a:gd name="connsiteY9" fmla="*/ 694706 h 2369127"/>
                <a:gd name="connsiteX10" fmla="*/ 910136 w 1705783"/>
                <a:gd name="connsiteY10" fmla="*/ 564078 h 2369127"/>
                <a:gd name="connsiteX11" fmla="*/ 1112017 w 1705783"/>
                <a:gd name="connsiteY11" fmla="*/ 516577 h 2369127"/>
                <a:gd name="connsiteX12" fmla="*/ 1361398 w 1705783"/>
                <a:gd name="connsiteY12" fmla="*/ 599704 h 2369127"/>
                <a:gd name="connsiteX13" fmla="*/ 1509840 w 1705783"/>
                <a:gd name="connsiteY13" fmla="*/ 670956 h 2369127"/>
                <a:gd name="connsiteX14" fmla="*/ 1699845 w 1705783"/>
                <a:gd name="connsiteY14" fmla="*/ 676893 h 2369127"/>
                <a:gd name="connsiteX15" fmla="*/ 1705783 w 1705783"/>
                <a:gd name="connsiteY15" fmla="*/ 843148 h 2369127"/>
                <a:gd name="connsiteX16" fmla="*/ 1480152 w 1705783"/>
                <a:gd name="connsiteY16" fmla="*/ 825335 h 2369127"/>
                <a:gd name="connsiteX17" fmla="*/ 1450463 w 1705783"/>
                <a:gd name="connsiteY17" fmla="*/ 985652 h 2369127"/>
                <a:gd name="connsiteX18" fmla="*/ 1468276 w 1705783"/>
                <a:gd name="connsiteY18" fmla="*/ 1027216 h 2369127"/>
                <a:gd name="connsiteX19" fmla="*/ 1509840 w 1705783"/>
                <a:gd name="connsiteY19" fmla="*/ 1033153 h 2369127"/>
                <a:gd name="connsiteX20" fmla="*/ 1503902 w 1705783"/>
                <a:gd name="connsiteY20" fmla="*/ 1169719 h 2369127"/>
                <a:gd name="connsiteX21" fmla="*/ 1426713 w 1705783"/>
                <a:gd name="connsiteY21" fmla="*/ 1205345 h 2369127"/>
                <a:gd name="connsiteX22" fmla="*/ 1343585 w 1705783"/>
                <a:gd name="connsiteY22" fmla="*/ 1193470 h 2369127"/>
                <a:gd name="connsiteX23" fmla="*/ 1290146 w 1705783"/>
                <a:gd name="connsiteY23" fmla="*/ 1145969 h 2369127"/>
                <a:gd name="connsiteX24" fmla="*/ 1129830 w 1705783"/>
                <a:gd name="connsiteY24" fmla="*/ 1151906 h 2369127"/>
                <a:gd name="connsiteX25" fmla="*/ 1064515 w 1705783"/>
                <a:gd name="connsiteY25" fmla="*/ 1383475 h 2369127"/>
                <a:gd name="connsiteX26" fmla="*/ 1165456 w 1705783"/>
                <a:gd name="connsiteY26" fmla="*/ 1395351 h 2369127"/>
                <a:gd name="connsiteX27" fmla="*/ 1177331 w 1705783"/>
                <a:gd name="connsiteY27" fmla="*/ 1407226 h 2369127"/>
                <a:gd name="connsiteX28" fmla="*/ 1343585 w 1705783"/>
                <a:gd name="connsiteY28" fmla="*/ 1442852 h 2369127"/>
                <a:gd name="connsiteX29" fmla="*/ 1236707 w 1705783"/>
                <a:gd name="connsiteY29" fmla="*/ 1959429 h 2369127"/>
                <a:gd name="connsiteX30" fmla="*/ 1587030 w 1705783"/>
                <a:gd name="connsiteY30" fmla="*/ 2072244 h 2369127"/>
                <a:gd name="connsiteX31" fmla="*/ 1557341 w 1705783"/>
                <a:gd name="connsiteY31" fmla="*/ 2244436 h 2369127"/>
                <a:gd name="connsiteX32" fmla="*/ 1474214 w 1705783"/>
                <a:gd name="connsiteY32" fmla="*/ 2321626 h 2369127"/>
                <a:gd name="connsiteX33" fmla="*/ 1224832 w 1705783"/>
                <a:gd name="connsiteY33" fmla="*/ 2369127 h 2369127"/>
                <a:gd name="connsiteX34" fmla="*/ 1171393 w 1705783"/>
                <a:gd name="connsiteY34" fmla="*/ 2369127 h 2369127"/>
                <a:gd name="connsiteX35" fmla="*/ 1171393 w 1705783"/>
                <a:gd name="connsiteY35" fmla="*/ 2369127 h 2369127"/>
                <a:gd name="connsiteX36" fmla="*/ 0 w 1705783"/>
                <a:gd name="connsiteY36" fmla="*/ 2042298 h 2369127"/>
                <a:gd name="connsiteX0" fmla="*/ 206051 w 1898285"/>
                <a:gd name="connsiteY0" fmla="*/ 0 h 2369127"/>
                <a:gd name="connsiteX1" fmla="*/ 687002 w 1898285"/>
                <a:gd name="connsiteY1" fmla="*/ 53439 h 2369127"/>
                <a:gd name="connsiteX2" fmla="*/ 633563 w 1898285"/>
                <a:gd name="connsiteY2" fmla="*/ 332509 h 2369127"/>
                <a:gd name="connsiteX3" fmla="*/ 633563 w 1898285"/>
                <a:gd name="connsiteY3" fmla="*/ 433449 h 2369127"/>
                <a:gd name="connsiteX4" fmla="*/ 657313 w 1898285"/>
                <a:gd name="connsiteY4" fmla="*/ 492826 h 2369127"/>
                <a:gd name="connsiteX5" fmla="*/ 651376 w 1898285"/>
                <a:gd name="connsiteY5" fmla="*/ 765958 h 2369127"/>
                <a:gd name="connsiteX6" fmla="*/ 734503 w 1898285"/>
                <a:gd name="connsiteY6" fmla="*/ 843148 h 2369127"/>
                <a:gd name="connsiteX7" fmla="*/ 776067 w 1898285"/>
                <a:gd name="connsiteY7" fmla="*/ 849086 h 2369127"/>
                <a:gd name="connsiteX8" fmla="*/ 877007 w 1898285"/>
                <a:gd name="connsiteY8" fmla="*/ 760021 h 2369127"/>
                <a:gd name="connsiteX9" fmla="*/ 1049199 w 1898285"/>
                <a:gd name="connsiteY9" fmla="*/ 694706 h 2369127"/>
                <a:gd name="connsiteX10" fmla="*/ 1102638 w 1898285"/>
                <a:gd name="connsiteY10" fmla="*/ 564078 h 2369127"/>
                <a:gd name="connsiteX11" fmla="*/ 1304519 w 1898285"/>
                <a:gd name="connsiteY11" fmla="*/ 516577 h 2369127"/>
                <a:gd name="connsiteX12" fmla="*/ 1553900 w 1898285"/>
                <a:gd name="connsiteY12" fmla="*/ 599704 h 2369127"/>
                <a:gd name="connsiteX13" fmla="*/ 1702342 w 1898285"/>
                <a:gd name="connsiteY13" fmla="*/ 670956 h 2369127"/>
                <a:gd name="connsiteX14" fmla="*/ 1892347 w 1898285"/>
                <a:gd name="connsiteY14" fmla="*/ 676893 h 2369127"/>
                <a:gd name="connsiteX15" fmla="*/ 1898285 w 1898285"/>
                <a:gd name="connsiteY15" fmla="*/ 843148 h 2369127"/>
                <a:gd name="connsiteX16" fmla="*/ 1672654 w 1898285"/>
                <a:gd name="connsiteY16" fmla="*/ 825335 h 2369127"/>
                <a:gd name="connsiteX17" fmla="*/ 1642965 w 1898285"/>
                <a:gd name="connsiteY17" fmla="*/ 985652 h 2369127"/>
                <a:gd name="connsiteX18" fmla="*/ 1660778 w 1898285"/>
                <a:gd name="connsiteY18" fmla="*/ 1027216 h 2369127"/>
                <a:gd name="connsiteX19" fmla="*/ 1702342 w 1898285"/>
                <a:gd name="connsiteY19" fmla="*/ 1033153 h 2369127"/>
                <a:gd name="connsiteX20" fmla="*/ 1696404 w 1898285"/>
                <a:gd name="connsiteY20" fmla="*/ 1169719 h 2369127"/>
                <a:gd name="connsiteX21" fmla="*/ 1619215 w 1898285"/>
                <a:gd name="connsiteY21" fmla="*/ 1205345 h 2369127"/>
                <a:gd name="connsiteX22" fmla="*/ 1536087 w 1898285"/>
                <a:gd name="connsiteY22" fmla="*/ 1193470 h 2369127"/>
                <a:gd name="connsiteX23" fmla="*/ 1482648 w 1898285"/>
                <a:gd name="connsiteY23" fmla="*/ 1145969 h 2369127"/>
                <a:gd name="connsiteX24" fmla="*/ 1322332 w 1898285"/>
                <a:gd name="connsiteY24" fmla="*/ 1151906 h 2369127"/>
                <a:gd name="connsiteX25" fmla="*/ 1257017 w 1898285"/>
                <a:gd name="connsiteY25" fmla="*/ 1383475 h 2369127"/>
                <a:gd name="connsiteX26" fmla="*/ 1357958 w 1898285"/>
                <a:gd name="connsiteY26" fmla="*/ 1395351 h 2369127"/>
                <a:gd name="connsiteX27" fmla="*/ 1369833 w 1898285"/>
                <a:gd name="connsiteY27" fmla="*/ 1407226 h 2369127"/>
                <a:gd name="connsiteX28" fmla="*/ 1536087 w 1898285"/>
                <a:gd name="connsiteY28" fmla="*/ 1442852 h 2369127"/>
                <a:gd name="connsiteX29" fmla="*/ 1429209 w 1898285"/>
                <a:gd name="connsiteY29" fmla="*/ 1959429 h 2369127"/>
                <a:gd name="connsiteX30" fmla="*/ 1779532 w 1898285"/>
                <a:gd name="connsiteY30" fmla="*/ 2072244 h 2369127"/>
                <a:gd name="connsiteX31" fmla="*/ 1749843 w 1898285"/>
                <a:gd name="connsiteY31" fmla="*/ 2244436 h 2369127"/>
                <a:gd name="connsiteX32" fmla="*/ 1666716 w 1898285"/>
                <a:gd name="connsiteY32" fmla="*/ 2321626 h 2369127"/>
                <a:gd name="connsiteX33" fmla="*/ 1417334 w 1898285"/>
                <a:gd name="connsiteY33" fmla="*/ 2369127 h 2369127"/>
                <a:gd name="connsiteX34" fmla="*/ 1363895 w 1898285"/>
                <a:gd name="connsiteY34" fmla="*/ 2369127 h 2369127"/>
                <a:gd name="connsiteX35" fmla="*/ 1363895 w 1898285"/>
                <a:gd name="connsiteY35" fmla="*/ 2369127 h 2369127"/>
                <a:gd name="connsiteX36" fmla="*/ 192502 w 1898285"/>
                <a:gd name="connsiteY36" fmla="*/ 2042298 h 2369127"/>
                <a:gd name="connsiteX37" fmla="*/ 208883 w 1898285"/>
                <a:gd name="connsiteY37" fmla="*/ 2051857 h 2369127"/>
                <a:gd name="connsiteX0" fmla="*/ 0 w 1692234"/>
                <a:gd name="connsiteY0" fmla="*/ 0 h 2369127"/>
                <a:gd name="connsiteX1" fmla="*/ 480951 w 1692234"/>
                <a:gd name="connsiteY1" fmla="*/ 53439 h 2369127"/>
                <a:gd name="connsiteX2" fmla="*/ 427512 w 1692234"/>
                <a:gd name="connsiteY2" fmla="*/ 332509 h 2369127"/>
                <a:gd name="connsiteX3" fmla="*/ 427512 w 1692234"/>
                <a:gd name="connsiteY3" fmla="*/ 433449 h 2369127"/>
                <a:gd name="connsiteX4" fmla="*/ 451262 w 1692234"/>
                <a:gd name="connsiteY4" fmla="*/ 492826 h 2369127"/>
                <a:gd name="connsiteX5" fmla="*/ 445325 w 1692234"/>
                <a:gd name="connsiteY5" fmla="*/ 765958 h 2369127"/>
                <a:gd name="connsiteX6" fmla="*/ 528452 w 1692234"/>
                <a:gd name="connsiteY6" fmla="*/ 843148 h 2369127"/>
                <a:gd name="connsiteX7" fmla="*/ 570016 w 1692234"/>
                <a:gd name="connsiteY7" fmla="*/ 849086 h 2369127"/>
                <a:gd name="connsiteX8" fmla="*/ 670956 w 1692234"/>
                <a:gd name="connsiteY8" fmla="*/ 760021 h 2369127"/>
                <a:gd name="connsiteX9" fmla="*/ 843148 w 1692234"/>
                <a:gd name="connsiteY9" fmla="*/ 694706 h 2369127"/>
                <a:gd name="connsiteX10" fmla="*/ 896587 w 1692234"/>
                <a:gd name="connsiteY10" fmla="*/ 564078 h 2369127"/>
                <a:gd name="connsiteX11" fmla="*/ 1098468 w 1692234"/>
                <a:gd name="connsiteY11" fmla="*/ 516577 h 2369127"/>
                <a:gd name="connsiteX12" fmla="*/ 1347849 w 1692234"/>
                <a:gd name="connsiteY12" fmla="*/ 599704 h 2369127"/>
                <a:gd name="connsiteX13" fmla="*/ 1496291 w 1692234"/>
                <a:gd name="connsiteY13" fmla="*/ 670956 h 2369127"/>
                <a:gd name="connsiteX14" fmla="*/ 1686296 w 1692234"/>
                <a:gd name="connsiteY14" fmla="*/ 676893 h 2369127"/>
                <a:gd name="connsiteX15" fmla="*/ 1692234 w 1692234"/>
                <a:gd name="connsiteY15" fmla="*/ 843148 h 2369127"/>
                <a:gd name="connsiteX16" fmla="*/ 1466603 w 1692234"/>
                <a:gd name="connsiteY16" fmla="*/ 825335 h 2369127"/>
                <a:gd name="connsiteX17" fmla="*/ 1436914 w 1692234"/>
                <a:gd name="connsiteY17" fmla="*/ 985652 h 2369127"/>
                <a:gd name="connsiteX18" fmla="*/ 1454727 w 1692234"/>
                <a:gd name="connsiteY18" fmla="*/ 1027216 h 2369127"/>
                <a:gd name="connsiteX19" fmla="*/ 1496291 w 1692234"/>
                <a:gd name="connsiteY19" fmla="*/ 1033153 h 2369127"/>
                <a:gd name="connsiteX20" fmla="*/ 1490353 w 1692234"/>
                <a:gd name="connsiteY20" fmla="*/ 1169719 h 2369127"/>
                <a:gd name="connsiteX21" fmla="*/ 1413164 w 1692234"/>
                <a:gd name="connsiteY21" fmla="*/ 1205345 h 2369127"/>
                <a:gd name="connsiteX22" fmla="*/ 1330036 w 1692234"/>
                <a:gd name="connsiteY22" fmla="*/ 1193470 h 2369127"/>
                <a:gd name="connsiteX23" fmla="*/ 1276597 w 1692234"/>
                <a:gd name="connsiteY23" fmla="*/ 1145969 h 2369127"/>
                <a:gd name="connsiteX24" fmla="*/ 1116281 w 1692234"/>
                <a:gd name="connsiteY24" fmla="*/ 1151906 h 2369127"/>
                <a:gd name="connsiteX25" fmla="*/ 1050966 w 1692234"/>
                <a:gd name="connsiteY25" fmla="*/ 1383475 h 2369127"/>
                <a:gd name="connsiteX26" fmla="*/ 1151907 w 1692234"/>
                <a:gd name="connsiteY26" fmla="*/ 1395351 h 2369127"/>
                <a:gd name="connsiteX27" fmla="*/ 1163782 w 1692234"/>
                <a:gd name="connsiteY27" fmla="*/ 1407226 h 2369127"/>
                <a:gd name="connsiteX28" fmla="*/ 1330036 w 1692234"/>
                <a:gd name="connsiteY28" fmla="*/ 1442852 h 2369127"/>
                <a:gd name="connsiteX29" fmla="*/ 1223158 w 1692234"/>
                <a:gd name="connsiteY29" fmla="*/ 1959429 h 2369127"/>
                <a:gd name="connsiteX30" fmla="*/ 1573481 w 1692234"/>
                <a:gd name="connsiteY30" fmla="*/ 2072244 h 2369127"/>
                <a:gd name="connsiteX31" fmla="*/ 1543792 w 1692234"/>
                <a:gd name="connsiteY31" fmla="*/ 2244436 h 2369127"/>
                <a:gd name="connsiteX32" fmla="*/ 1460665 w 1692234"/>
                <a:gd name="connsiteY32" fmla="*/ 2321626 h 2369127"/>
                <a:gd name="connsiteX33" fmla="*/ 1211283 w 1692234"/>
                <a:gd name="connsiteY33" fmla="*/ 2369127 h 2369127"/>
                <a:gd name="connsiteX34" fmla="*/ 1157844 w 1692234"/>
                <a:gd name="connsiteY34" fmla="*/ 2369127 h 2369127"/>
                <a:gd name="connsiteX35" fmla="*/ 1157844 w 1692234"/>
                <a:gd name="connsiteY35" fmla="*/ 2369127 h 2369127"/>
                <a:gd name="connsiteX36" fmla="*/ 2832 w 1692234"/>
                <a:gd name="connsiteY36" fmla="*/ 2051857 h 23691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692234" h="2369127">
                  <a:moveTo>
                    <a:pt x="0" y="0"/>
                  </a:moveTo>
                  <a:lnTo>
                    <a:pt x="480951" y="53439"/>
                  </a:lnTo>
                  <a:lnTo>
                    <a:pt x="427512" y="332509"/>
                  </a:lnTo>
                  <a:lnTo>
                    <a:pt x="427512" y="433449"/>
                  </a:lnTo>
                  <a:lnTo>
                    <a:pt x="451262" y="492826"/>
                  </a:lnTo>
                  <a:lnTo>
                    <a:pt x="445325" y="765958"/>
                  </a:lnTo>
                  <a:lnTo>
                    <a:pt x="528452" y="843148"/>
                  </a:lnTo>
                  <a:lnTo>
                    <a:pt x="570016" y="849086"/>
                  </a:lnTo>
                  <a:lnTo>
                    <a:pt x="670956" y="760021"/>
                  </a:lnTo>
                  <a:lnTo>
                    <a:pt x="843148" y="694706"/>
                  </a:lnTo>
                  <a:lnTo>
                    <a:pt x="896587" y="564078"/>
                  </a:lnTo>
                  <a:lnTo>
                    <a:pt x="1098468" y="516577"/>
                  </a:lnTo>
                  <a:lnTo>
                    <a:pt x="1347849" y="599704"/>
                  </a:lnTo>
                  <a:lnTo>
                    <a:pt x="1496291" y="670956"/>
                  </a:lnTo>
                  <a:lnTo>
                    <a:pt x="1686296" y="676893"/>
                  </a:lnTo>
                  <a:lnTo>
                    <a:pt x="1692234" y="843148"/>
                  </a:lnTo>
                  <a:lnTo>
                    <a:pt x="1466603" y="825335"/>
                  </a:lnTo>
                  <a:lnTo>
                    <a:pt x="1436914" y="985652"/>
                  </a:lnTo>
                  <a:lnTo>
                    <a:pt x="1454727" y="1027216"/>
                  </a:lnTo>
                  <a:lnTo>
                    <a:pt x="1496291" y="1033153"/>
                  </a:lnTo>
                  <a:lnTo>
                    <a:pt x="1490353" y="1169719"/>
                  </a:lnTo>
                  <a:lnTo>
                    <a:pt x="1413164" y="1205345"/>
                  </a:lnTo>
                  <a:lnTo>
                    <a:pt x="1330036" y="1193470"/>
                  </a:lnTo>
                  <a:lnTo>
                    <a:pt x="1276597" y="1145969"/>
                  </a:lnTo>
                  <a:lnTo>
                    <a:pt x="1116281" y="1151906"/>
                  </a:lnTo>
                  <a:lnTo>
                    <a:pt x="1050966" y="1383475"/>
                  </a:lnTo>
                  <a:lnTo>
                    <a:pt x="1151907" y="1395351"/>
                  </a:lnTo>
                  <a:lnTo>
                    <a:pt x="1163782" y="1407226"/>
                  </a:lnTo>
                  <a:lnTo>
                    <a:pt x="1330036" y="1442852"/>
                  </a:lnTo>
                  <a:lnTo>
                    <a:pt x="1223158" y="1959429"/>
                  </a:lnTo>
                  <a:lnTo>
                    <a:pt x="1573481" y="2072244"/>
                  </a:lnTo>
                  <a:lnTo>
                    <a:pt x="1543792" y="2244436"/>
                  </a:lnTo>
                  <a:lnTo>
                    <a:pt x="1460665" y="2321626"/>
                  </a:lnTo>
                  <a:lnTo>
                    <a:pt x="1211283" y="2369127"/>
                  </a:lnTo>
                  <a:lnTo>
                    <a:pt x="1157844" y="2369127"/>
                  </a:lnTo>
                  <a:lnTo>
                    <a:pt x="1157844" y="2369127"/>
                  </a:lnTo>
                  <a:lnTo>
                    <a:pt x="2832" y="2051857"/>
                  </a:lnTo>
                </a:path>
              </a:pathLst>
            </a:custGeom>
            <a:solidFill>
              <a:srgbClr val="92D050">
                <a:alpha val="30000"/>
              </a:srgb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117" name="フリーフォーム 116"/>
            <p:cNvSpPr/>
            <p:nvPr/>
          </p:nvSpPr>
          <p:spPr>
            <a:xfrm>
              <a:off x="7636531" y="3284984"/>
              <a:ext cx="360000" cy="385200"/>
            </a:xfrm>
            <a:custGeom>
              <a:avLst/>
              <a:gdLst>
                <a:gd name="connsiteX0" fmla="*/ 70338 w 532562"/>
                <a:gd name="connsiteY0" fmla="*/ 0 h 537586"/>
                <a:gd name="connsiteX1" fmla="*/ 40193 w 532562"/>
                <a:gd name="connsiteY1" fmla="*/ 40193 h 537586"/>
                <a:gd name="connsiteX2" fmla="*/ 0 w 532562"/>
                <a:gd name="connsiteY2" fmla="*/ 432079 h 537586"/>
                <a:gd name="connsiteX3" fmla="*/ 95459 w 532562"/>
                <a:gd name="connsiteY3" fmla="*/ 522514 h 537586"/>
                <a:gd name="connsiteX4" fmla="*/ 165798 w 532562"/>
                <a:gd name="connsiteY4" fmla="*/ 537586 h 537586"/>
                <a:gd name="connsiteX5" fmla="*/ 205991 w 532562"/>
                <a:gd name="connsiteY5" fmla="*/ 281353 h 537586"/>
                <a:gd name="connsiteX6" fmla="*/ 532562 w 532562"/>
                <a:gd name="connsiteY6" fmla="*/ 311498 h 537586"/>
                <a:gd name="connsiteX7" fmla="*/ 527538 w 532562"/>
                <a:gd name="connsiteY7" fmla="*/ 120580 h 537586"/>
                <a:gd name="connsiteX8" fmla="*/ 256233 w 532562"/>
                <a:gd name="connsiteY8" fmla="*/ 95459 h 537586"/>
                <a:gd name="connsiteX9" fmla="*/ 70338 w 532562"/>
                <a:gd name="connsiteY9" fmla="*/ 0 h 537586"/>
                <a:gd name="connsiteX0" fmla="*/ 70338 w 532562"/>
                <a:gd name="connsiteY0" fmla="*/ 0 h 537586"/>
                <a:gd name="connsiteX1" fmla="*/ 40193 w 532562"/>
                <a:gd name="connsiteY1" fmla="*/ 40193 h 537586"/>
                <a:gd name="connsiteX2" fmla="*/ 0 w 532562"/>
                <a:gd name="connsiteY2" fmla="*/ 432079 h 537586"/>
                <a:gd name="connsiteX3" fmla="*/ 95459 w 532562"/>
                <a:gd name="connsiteY3" fmla="*/ 522514 h 537586"/>
                <a:gd name="connsiteX4" fmla="*/ 165798 w 532562"/>
                <a:gd name="connsiteY4" fmla="*/ 537586 h 537586"/>
                <a:gd name="connsiteX5" fmla="*/ 205991 w 532562"/>
                <a:gd name="connsiteY5" fmla="*/ 281353 h 537586"/>
                <a:gd name="connsiteX6" fmla="*/ 532562 w 532562"/>
                <a:gd name="connsiteY6" fmla="*/ 311498 h 537586"/>
                <a:gd name="connsiteX7" fmla="*/ 530578 w 532562"/>
                <a:gd name="connsiteY7" fmla="*/ 92431 h 537586"/>
                <a:gd name="connsiteX8" fmla="*/ 256233 w 532562"/>
                <a:gd name="connsiteY8" fmla="*/ 95459 h 537586"/>
                <a:gd name="connsiteX9" fmla="*/ 70338 w 532562"/>
                <a:gd name="connsiteY9" fmla="*/ 0 h 537586"/>
                <a:gd name="connsiteX0" fmla="*/ 70338 w 531239"/>
                <a:gd name="connsiteY0" fmla="*/ 0 h 537586"/>
                <a:gd name="connsiteX1" fmla="*/ 40193 w 531239"/>
                <a:gd name="connsiteY1" fmla="*/ 40193 h 537586"/>
                <a:gd name="connsiteX2" fmla="*/ 0 w 531239"/>
                <a:gd name="connsiteY2" fmla="*/ 432079 h 537586"/>
                <a:gd name="connsiteX3" fmla="*/ 95459 w 531239"/>
                <a:gd name="connsiteY3" fmla="*/ 522514 h 537586"/>
                <a:gd name="connsiteX4" fmla="*/ 165798 w 531239"/>
                <a:gd name="connsiteY4" fmla="*/ 537586 h 537586"/>
                <a:gd name="connsiteX5" fmla="*/ 205991 w 531239"/>
                <a:gd name="connsiteY5" fmla="*/ 281353 h 537586"/>
                <a:gd name="connsiteX6" fmla="*/ 530578 w 531239"/>
                <a:gd name="connsiteY6" fmla="*/ 298169 h 537586"/>
                <a:gd name="connsiteX7" fmla="*/ 530578 w 531239"/>
                <a:gd name="connsiteY7" fmla="*/ 92431 h 537586"/>
                <a:gd name="connsiteX8" fmla="*/ 256233 w 531239"/>
                <a:gd name="connsiteY8" fmla="*/ 95459 h 537586"/>
                <a:gd name="connsiteX9" fmla="*/ 70338 w 531239"/>
                <a:gd name="connsiteY9" fmla="*/ 0 h 537586"/>
                <a:gd name="connsiteX0" fmla="*/ 70338 w 531239"/>
                <a:gd name="connsiteY0" fmla="*/ 0 h 537586"/>
                <a:gd name="connsiteX1" fmla="*/ 40193 w 531239"/>
                <a:gd name="connsiteY1" fmla="*/ 40193 h 537586"/>
                <a:gd name="connsiteX2" fmla="*/ 0 w 531239"/>
                <a:gd name="connsiteY2" fmla="*/ 432079 h 537586"/>
                <a:gd name="connsiteX3" fmla="*/ 95459 w 531239"/>
                <a:gd name="connsiteY3" fmla="*/ 522514 h 537586"/>
                <a:gd name="connsiteX4" fmla="*/ 165798 w 531239"/>
                <a:gd name="connsiteY4" fmla="*/ 537586 h 537586"/>
                <a:gd name="connsiteX5" fmla="*/ 205991 w 531239"/>
                <a:gd name="connsiteY5" fmla="*/ 281353 h 537586"/>
                <a:gd name="connsiteX6" fmla="*/ 506209 w 531239"/>
                <a:gd name="connsiteY6" fmla="*/ 308948 h 537586"/>
                <a:gd name="connsiteX7" fmla="*/ 530578 w 531239"/>
                <a:gd name="connsiteY7" fmla="*/ 92431 h 537586"/>
                <a:gd name="connsiteX8" fmla="*/ 256233 w 531239"/>
                <a:gd name="connsiteY8" fmla="*/ 95459 h 537586"/>
                <a:gd name="connsiteX9" fmla="*/ 70338 w 531239"/>
                <a:gd name="connsiteY9" fmla="*/ 0 h 537586"/>
                <a:gd name="connsiteX0" fmla="*/ 70338 w 531239"/>
                <a:gd name="connsiteY0" fmla="*/ 0 h 537586"/>
                <a:gd name="connsiteX1" fmla="*/ 40193 w 531239"/>
                <a:gd name="connsiteY1" fmla="*/ 40193 h 537586"/>
                <a:gd name="connsiteX2" fmla="*/ 0 w 531239"/>
                <a:gd name="connsiteY2" fmla="*/ 432079 h 537586"/>
                <a:gd name="connsiteX3" fmla="*/ 95459 w 531239"/>
                <a:gd name="connsiteY3" fmla="*/ 522514 h 537586"/>
                <a:gd name="connsiteX4" fmla="*/ 165798 w 531239"/>
                <a:gd name="connsiteY4" fmla="*/ 537586 h 537586"/>
                <a:gd name="connsiteX5" fmla="*/ 205991 w 531239"/>
                <a:gd name="connsiteY5" fmla="*/ 281353 h 537586"/>
                <a:gd name="connsiteX6" fmla="*/ 506209 w 531239"/>
                <a:gd name="connsiteY6" fmla="*/ 308948 h 537586"/>
                <a:gd name="connsiteX7" fmla="*/ 530578 w 531239"/>
                <a:gd name="connsiteY7" fmla="*/ 92431 h 537586"/>
                <a:gd name="connsiteX8" fmla="*/ 256233 w 531239"/>
                <a:gd name="connsiteY8" fmla="*/ 95459 h 537586"/>
                <a:gd name="connsiteX9" fmla="*/ 70338 w 531239"/>
                <a:gd name="connsiteY9" fmla="*/ 0 h 537586"/>
                <a:gd name="connsiteX0" fmla="*/ 70338 w 531239"/>
                <a:gd name="connsiteY0" fmla="*/ 0 h 537586"/>
                <a:gd name="connsiteX1" fmla="*/ 40193 w 531239"/>
                <a:gd name="connsiteY1" fmla="*/ 40193 h 537586"/>
                <a:gd name="connsiteX2" fmla="*/ 0 w 531239"/>
                <a:gd name="connsiteY2" fmla="*/ 432079 h 537586"/>
                <a:gd name="connsiteX3" fmla="*/ 95459 w 531239"/>
                <a:gd name="connsiteY3" fmla="*/ 522514 h 537586"/>
                <a:gd name="connsiteX4" fmla="*/ 165798 w 531239"/>
                <a:gd name="connsiteY4" fmla="*/ 537586 h 537586"/>
                <a:gd name="connsiteX5" fmla="*/ 205991 w 531239"/>
                <a:gd name="connsiteY5" fmla="*/ 281353 h 537586"/>
                <a:gd name="connsiteX6" fmla="*/ 506209 w 531239"/>
                <a:gd name="connsiteY6" fmla="*/ 308948 h 537586"/>
                <a:gd name="connsiteX7" fmla="*/ 530578 w 531239"/>
                <a:gd name="connsiteY7" fmla="*/ 92431 h 537586"/>
                <a:gd name="connsiteX8" fmla="*/ 256233 w 531239"/>
                <a:gd name="connsiteY8" fmla="*/ 95459 h 537586"/>
                <a:gd name="connsiteX9" fmla="*/ 70338 w 531239"/>
                <a:gd name="connsiteY9" fmla="*/ 0 h 537586"/>
                <a:gd name="connsiteX0" fmla="*/ 70338 w 506870"/>
                <a:gd name="connsiteY0" fmla="*/ 0 h 537586"/>
                <a:gd name="connsiteX1" fmla="*/ 40193 w 506870"/>
                <a:gd name="connsiteY1" fmla="*/ 40193 h 537586"/>
                <a:gd name="connsiteX2" fmla="*/ 0 w 506870"/>
                <a:gd name="connsiteY2" fmla="*/ 432079 h 537586"/>
                <a:gd name="connsiteX3" fmla="*/ 95459 w 506870"/>
                <a:gd name="connsiteY3" fmla="*/ 522514 h 537586"/>
                <a:gd name="connsiteX4" fmla="*/ 165798 w 506870"/>
                <a:gd name="connsiteY4" fmla="*/ 537586 h 537586"/>
                <a:gd name="connsiteX5" fmla="*/ 205991 w 506870"/>
                <a:gd name="connsiteY5" fmla="*/ 281353 h 537586"/>
                <a:gd name="connsiteX6" fmla="*/ 506209 w 506870"/>
                <a:gd name="connsiteY6" fmla="*/ 308948 h 537586"/>
                <a:gd name="connsiteX7" fmla="*/ 506209 w 506870"/>
                <a:gd name="connsiteY7" fmla="*/ 93889 h 537586"/>
                <a:gd name="connsiteX8" fmla="*/ 256233 w 506870"/>
                <a:gd name="connsiteY8" fmla="*/ 95459 h 537586"/>
                <a:gd name="connsiteX9" fmla="*/ 70338 w 506870"/>
                <a:gd name="connsiteY9" fmla="*/ 0 h 537586"/>
                <a:gd name="connsiteX0" fmla="*/ 9733 w 506870"/>
                <a:gd name="connsiteY0" fmla="*/ 0 h 551226"/>
                <a:gd name="connsiteX1" fmla="*/ 40193 w 506870"/>
                <a:gd name="connsiteY1" fmla="*/ 53833 h 551226"/>
                <a:gd name="connsiteX2" fmla="*/ 0 w 506870"/>
                <a:gd name="connsiteY2" fmla="*/ 445719 h 551226"/>
                <a:gd name="connsiteX3" fmla="*/ 95459 w 506870"/>
                <a:gd name="connsiteY3" fmla="*/ 536154 h 551226"/>
                <a:gd name="connsiteX4" fmla="*/ 165798 w 506870"/>
                <a:gd name="connsiteY4" fmla="*/ 551226 h 551226"/>
                <a:gd name="connsiteX5" fmla="*/ 205991 w 506870"/>
                <a:gd name="connsiteY5" fmla="*/ 294993 h 551226"/>
                <a:gd name="connsiteX6" fmla="*/ 506209 w 506870"/>
                <a:gd name="connsiteY6" fmla="*/ 322588 h 551226"/>
                <a:gd name="connsiteX7" fmla="*/ 506209 w 506870"/>
                <a:gd name="connsiteY7" fmla="*/ 107529 h 551226"/>
                <a:gd name="connsiteX8" fmla="*/ 256233 w 506870"/>
                <a:gd name="connsiteY8" fmla="*/ 109099 h 551226"/>
                <a:gd name="connsiteX9" fmla="*/ 9733 w 506870"/>
                <a:gd name="connsiteY9" fmla="*/ 0 h 5512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06870" h="551226">
                  <a:moveTo>
                    <a:pt x="9733" y="0"/>
                  </a:moveTo>
                  <a:lnTo>
                    <a:pt x="40193" y="53833"/>
                  </a:lnTo>
                  <a:lnTo>
                    <a:pt x="0" y="445719"/>
                  </a:lnTo>
                  <a:lnTo>
                    <a:pt x="95459" y="536154"/>
                  </a:lnTo>
                  <a:lnTo>
                    <a:pt x="165798" y="551226"/>
                  </a:lnTo>
                  <a:lnTo>
                    <a:pt x="205991" y="294993"/>
                  </a:lnTo>
                  <a:lnTo>
                    <a:pt x="506209" y="322588"/>
                  </a:lnTo>
                  <a:cubicBezTo>
                    <a:pt x="505548" y="249566"/>
                    <a:pt x="506870" y="180551"/>
                    <a:pt x="506209" y="107529"/>
                  </a:cubicBezTo>
                  <a:lnTo>
                    <a:pt x="256233" y="109099"/>
                  </a:lnTo>
                  <a:lnTo>
                    <a:pt x="9733" y="0"/>
                  </a:lnTo>
                  <a:close/>
                </a:path>
              </a:pathLst>
            </a:custGeom>
            <a:solidFill>
              <a:srgbClr val="00B0F0">
                <a:alpha val="51000"/>
              </a:srgbClr>
            </a:solidFill>
            <a:ln w="12700">
              <a:no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119" name="テキスト ボックス 118"/>
            <p:cNvSpPr txBox="1"/>
            <p:nvPr/>
          </p:nvSpPr>
          <p:spPr>
            <a:xfrm>
              <a:off x="6291914" y="3645024"/>
              <a:ext cx="772384" cy="21544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HGP創英角ｺﾞｼｯｸUB" pitchFamily="50" charset="-128"/>
                  <a:ea typeface="HGP創英角ｺﾞｼｯｸUB" pitchFamily="50" charset="-128"/>
                  <a:cs typeface="+mn-cs"/>
                </a:rPr>
                <a:t> 動物園</a:t>
              </a:r>
            </a:p>
          </p:txBody>
        </p:sp>
        <p:sp>
          <p:nvSpPr>
            <p:cNvPr id="120" name="テキスト ボックス 119"/>
            <p:cNvSpPr txBox="1"/>
            <p:nvPr/>
          </p:nvSpPr>
          <p:spPr>
            <a:xfrm>
              <a:off x="6651954" y="4005064"/>
              <a:ext cx="738664" cy="215444"/>
            </a:xfrm>
            <a:prstGeom prst="rect">
              <a:avLst/>
            </a:prstGeom>
            <a:noFill/>
          </p:spPr>
          <p:txBody>
            <a:bodyPr vert="horz"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HGP創英角ｺﾞｼｯｸUB" pitchFamily="50" charset="-128"/>
                  <a:ea typeface="HGP創英角ｺﾞｼｯｸUB" pitchFamily="50" charset="-128"/>
                  <a:cs typeface="+mn-cs"/>
                </a:rPr>
                <a:t>　美術館</a:t>
              </a:r>
            </a:p>
          </p:txBody>
        </p:sp>
        <p:sp>
          <p:nvSpPr>
            <p:cNvPr id="124" name="テキスト ボックス 123"/>
            <p:cNvSpPr txBox="1"/>
            <p:nvPr/>
          </p:nvSpPr>
          <p:spPr>
            <a:xfrm>
              <a:off x="7141761" y="4155773"/>
              <a:ext cx="1058517" cy="21544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HGP創英角ｺﾞｼｯｸUB" pitchFamily="50" charset="-128"/>
                  <a:ea typeface="HGP創英角ｺﾞｼｯｸUB" pitchFamily="50" charset="-128"/>
                  <a:cs typeface="+mn-cs"/>
                </a:rPr>
                <a:t>慶沢園</a:t>
              </a:r>
            </a:p>
          </p:txBody>
        </p:sp>
        <p:sp>
          <p:nvSpPr>
            <p:cNvPr id="133" name="フリーフォーム 132"/>
            <p:cNvSpPr/>
            <p:nvPr/>
          </p:nvSpPr>
          <p:spPr>
            <a:xfrm rot="19389904">
              <a:off x="7546090" y="2803199"/>
              <a:ext cx="351139" cy="398667"/>
            </a:xfrm>
            <a:custGeom>
              <a:avLst/>
              <a:gdLst>
                <a:gd name="connsiteX0" fmla="*/ 0 w 431597"/>
                <a:gd name="connsiteY0" fmla="*/ 1433779 h 1433779"/>
                <a:gd name="connsiteX1" fmla="*/ 431597 w 431597"/>
                <a:gd name="connsiteY1" fmla="*/ 0 h 1433779"/>
              </a:gdLst>
              <a:ahLst/>
              <a:cxnLst>
                <a:cxn ang="0">
                  <a:pos x="connsiteX0" y="connsiteY0"/>
                </a:cxn>
                <a:cxn ang="0">
                  <a:pos x="connsiteX1" y="connsiteY1"/>
                </a:cxn>
              </a:cxnLst>
              <a:rect l="l" t="t" r="r" b="b"/>
              <a:pathLst>
                <a:path w="431597" h="1433779">
                  <a:moveTo>
                    <a:pt x="0" y="1433779"/>
                  </a:moveTo>
                  <a:lnTo>
                    <a:pt x="431597" y="0"/>
                  </a:lnTo>
                </a:path>
              </a:pathLst>
            </a:custGeom>
            <a:ln w="28575">
              <a:solidFill>
                <a:srgbClr val="FF0000">
                  <a:alpha val="70000"/>
                </a:srgbClr>
              </a:solidFill>
              <a:prstDash val="sysDot"/>
              <a:headEnd type="arrow" w="sm" len="sm"/>
              <a:tailEnd type="arrow" w="sm" len="sm"/>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149" name="乗算記号 148"/>
            <p:cNvSpPr/>
            <p:nvPr/>
          </p:nvSpPr>
          <p:spPr>
            <a:xfrm rot="392731">
              <a:off x="7570752" y="2882722"/>
              <a:ext cx="288032" cy="288032"/>
            </a:xfrm>
            <a:prstGeom prst="mathMultiply">
              <a:avLst>
                <a:gd name="adj1" fmla="val 11540"/>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150" name="フリーフォーム 149"/>
            <p:cNvSpPr/>
            <p:nvPr/>
          </p:nvSpPr>
          <p:spPr>
            <a:xfrm>
              <a:off x="8044346" y="2956008"/>
              <a:ext cx="215660" cy="508959"/>
            </a:xfrm>
            <a:custGeom>
              <a:avLst/>
              <a:gdLst>
                <a:gd name="connsiteX0" fmla="*/ 0 w 215660"/>
                <a:gd name="connsiteY0" fmla="*/ 508959 h 508959"/>
                <a:gd name="connsiteX1" fmla="*/ 215660 w 215660"/>
                <a:gd name="connsiteY1" fmla="*/ 0 h 508959"/>
                <a:gd name="connsiteX2" fmla="*/ 215660 w 215660"/>
                <a:gd name="connsiteY2" fmla="*/ 0 h 508959"/>
                <a:gd name="connsiteX0" fmla="*/ 0 w 215660"/>
                <a:gd name="connsiteY0" fmla="*/ 508959 h 508959"/>
                <a:gd name="connsiteX1" fmla="*/ 120770 w 215660"/>
                <a:gd name="connsiteY1" fmla="*/ 232914 h 508959"/>
                <a:gd name="connsiteX2" fmla="*/ 215660 w 215660"/>
                <a:gd name="connsiteY2" fmla="*/ 0 h 508959"/>
                <a:gd name="connsiteX3" fmla="*/ 215660 w 215660"/>
                <a:gd name="connsiteY3" fmla="*/ 0 h 508959"/>
                <a:gd name="connsiteX0" fmla="*/ 0 w 215660"/>
                <a:gd name="connsiteY0" fmla="*/ 508959 h 508959"/>
                <a:gd name="connsiteX1" fmla="*/ 120770 w 215660"/>
                <a:gd name="connsiteY1" fmla="*/ 232914 h 508959"/>
                <a:gd name="connsiteX2" fmla="*/ 215660 w 215660"/>
                <a:gd name="connsiteY2" fmla="*/ 0 h 508959"/>
                <a:gd name="connsiteX3" fmla="*/ 215660 w 215660"/>
                <a:gd name="connsiteY3" fmla="*/ 0 h 508959"/>
                <a:gd name="connsiteX0" fmla="*/ 0 w 215660"/>
                <a:gd name="connsiteY0" fmla="*/ 508959 h 508959"/>
                <a:gd name="connsiteX1" fmla="*/ 154619 w 215660"/>
                <a:gd name="connsiteY1" fmla="*/ 271093 h 508959"/>
                <a:gd name="connsiteX2" fmla="*/ 215660 w 215660"/>
                <a:gd name="connsiteY2" fmla="*/ 0 h 508959"/>
                <a:gd name="connsiteX3" fmla="*/ 215660 w 215660"/>
                <a:gd name="connsiteY3" fmla="*/ 0 h 508959"/>
                <a:gd name="connsiteX0" fmla="*/ 0 w 215660"/>
                <a:gd name="connsiteY0" fmla="*/ 508959 h 508959"/>
                <a:gd name="connsiteX1" fmla="*/ 154619 w 215660"/>
                <a:gd name="connsiteY1" fmla="*/ 271093 h 508959"/>
                <a:gd name="connsiteX2" fmla="*/ 215660 w 215660"/>
                <a:gd name="connsiteY2" fmla="*/ 0 h 508959"/>
                <a:gd name="connsiteX3" fmla="*/ 215660 w 215660"/>
                <a:gd name="connsiteY3" fmla="*/ 0 h 508959"/>
                <a:gd name="connsiteX0" fmla="*/ 0 w 215660"/>
                <a:gd name="connsiteY0" fmla="*/ 508959 h 508959"/>
                <a:gd name="connsiteX1" fmla="*/ 154619 w 215660"/>
                <a:gd name="connsiteY1" fmla="*/ 271093 h 508959"/>
                <a:gd name="connsiteX2" fmla="*/ 215660 w 215660"/>
                <a:gd name="connsiteY2" fmla="*/ 0 h 508959"/>
                <a:gd name="connsiteX3" fmla="*/ 215660 w 215660"/>
                <a:gd name="connsiteY3" fmla="*/ 0 h 508959"/>
                <a:gd name="connsiteX0" fmla="*/ 0 w 257890"/>
                <a:gd name="connsiteY0" fmla="*/ 508959 h 508959"/>
                <a:gd name="connsiteX1" fmla="*/ 154619 w 257890"/>
                <a:gd name="connsiteY1" fmla="*/ 271093 h 508959"/>
                <a:gd name="connsiteX2" fmla="*/ 215660 w 257890"/>
                <a:gd name="connsiteY2" fmla="*/ 0 h 508959"/>
                <a:gd name="connsiteX3" fmla="*/ 215660 w 257890"/>
                <a:gd name="connsiteY3" fmla="*/ 0 h 508959"/>
                <a:gd name="connsiteX0" fmla="*/ 0 w 257890"/>
                <a:gd name="connsiteY0" fmla="*/ 508959 h 508959"/>
                <a:gd name="connsiteX1" fmla="*/ 154619 w 257890"/>
                <a:gd name="connsiteY1" fmla="*/ 271093 h 508959"/>
                <a:gd name="connsiteX2" fmla="*/ 215660 w 257890"/>
                <a:gd name="connsiteY2" fmla="*/ 0 h 508959"/>
                <a:gd name="connsiteX3" fmla="*/ 215660 w 257890"/>
                <a:gd name="connsiteY3" fmla="*/ 0 h 508959"/>
                <a:gd name="connsiteX0" fmla="*/ 0 w 215660"/>
                <a:gd name="connsiteY0" fmla="*/ 508959 h 508959"/>
                <a:gd name="connsiteX1" fmla="*/ 154619 w 215660"/>
                <a:gd name="connsiteY1" fmla="*/ 271093 h 508959"/>
                <a:gd name="connsiteX2" fmla="*/ 215660 w 215660"/>
                <a:gd name="connsiteY2" fmla="*/ 0 h 508959"/>
                <a:gd name="connsiteX3" fmla="*/ 215660 w 215660"/>
                <a:gd name="connsiteY3" fmla="*/ 0 h 508959"/>
                <a:gd name="connsiteX0" fmla="*/ 0 w 215660"/>
                <a:gd name="connsiteY0" fmla="*/ 508959 h 508959"/>
                <a:gd name="connsiteX1" fmla="*/ 154619 w 215660"/>
                <a:gd name="connsiteY1" fmla="*/ 271093 h 508959"/>
                <a:gd name="connsiteX2" fmla="*/ 215660 w 215660"/>
                <a:gd name="connsiteY2" fmla="*/ 0 h 508959"/>
                <a:gd name="connsiteX3" fmla="*/ 215660 w 215660"/>
                <a:gd name="connsiteY3" fmla="*/ 0 h 508959"/>
              </a:gdLst>
              <a:ahLst/>
              <a:cxnLst>
                <a:cxn ang="0">
                  <a:pos x="connsiteX0" y="connsiteY0"/>
                </a:cxn>
                <a:cxn ang="0">
                  <a:pos x="connsiteX1" y="connsiteY1"/>
                </a:cxn>
                <a:cxn ang="0">
                  <a:pos x="connsiteX2" y="connsiteY2"/>
                </a:cxn>
                <a:cxn ang="0">
                  <a:pos x="connsiteX3" y="connsiteY3"/>
                </a:cxn>
              </a:cxnLst>
              <a:rect l="l" t="t" r="r" b="b"/>
              <a:pathLst>
                <a:path w="215660" h="508959">
                  <a:moveTo>
                    <a:pt x="0" y="508959"/>
                  </a:moveTo>
                  <a:cubicBezTo>
                    <a:pt x="40257" y="416944"/>
                    <a:pt x="31092" y="491862"/>
                    <a:pt x="154619" y="271093"/>
                  </a:cubicBezTo>
                  <a:cubicBezTo>
                    <a:pt x="212418" y="46576"/>
                    <a:pt x="199845" y="38819"/>
                    <a:pt x="215660" y="0"/>
                  </a:cubicBezTo>
                  <a:lnTo>
                    <a:pt x="215660" y="0"/>
                  </a:lnTo>
                </a:path>
              </a:pathLst>
            </a:custGeom>
            <a:ln w="34925">
              <a:solidFill>
                <a:srgbClr val="FF0000">
                  <a:alpha val="70000"/>
                </a:srgbClr>
              </a:solidFill>
              <a:prstDash val="sysDot"/>
              <a:headEnd type="arrow" w="sm" len="sm"/>
              <a:tailEnd type="arrow" w="sm" len="sm"/>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151" name="乗算記号 150"/>
            <p:cNvSpPr/>
            <p:nvPr/>
          </p:nvSpPr>
          <p:spPr>
            <a:xfrm rot="1347752">
              <a:off x="8054325" y="3072115"/>
              <a:ext cx="288032" cy="288032"/>
            </a:xfrm>
            <a:prstGeom prst="mathMultiply">
              <a:avLst>
                <a:gd name="adj1" fmla="val 11540"/>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113" name="フリーフォーム 112"/>
            <p:cNvSpPr/>
            <p:nvPr/>
          </p:nvSpPr>
          <p:spPr>
            <a:xfrm>
              <a:off x="6842454" y="4473492"/>
              <a:ext cx="1025342" cy="567275"/>
            </a:xfrm>
            <a:custGeom>
              <a:avLst/>
              <a:gdLst>
                <a:gd name="connsiteX0" fmla="*/ 73672 w 1464774"/>
                <a:gd name="connsiteY0" fmla="*/ 0 h 810392"/>
                <a:gd name="connsiteX1" fmla="*/ 0 w 1464774"/>
                <a:gd name="connsiteY1" fmla="*/ 264353 h 810392"/>
                <a:gd name="connsiteX2" fmla="*/ 91007 w 1464774"/>
                <a:gd name="connsiteY2" fmla="*/ 416030 h 810392"/>
                <a:gd name="connsiteX3" fmla="*/ 60671 w 1464774"/>
                <a:gd name="connsiteY3" fmla="*/ 515704 h 810392"/>
                <a:gd name="connsiteX4" fmla="*/ 936068 w 1464774"/>
                <a:gd name="connsiteY4" fmla="*/ 767056 h 810392"/>
                <a:gd name="connsiteX5" fmla="*/ 975071 w 1464774"/>
                <a:gd name="connsiteY5" fmla="*/ 810392 h 810392"/>
                <a:gd name="connsiteX6" fmla="*/ 1317429 w 1464774"/>
                <a:gd name="connsiteY6" fmla="*/ 754055 h 810392"/>
                <a:gd name="connsiteX7" fmla="*/ 1434438 w 1464774"/>
                <a:gd name="connsiteY7" fmla="*/ 641380 h 810392"/>
                <a:gd name="connsiteX8" fmla="*/ 1464774 w 1464774"/>
                <a:gd name="connsiteY8" fmla="*/ 498370 h 810392"/>
                <a:gd name="connsiteX9" fmla="*/ 1187420 w 1464774"/>
                <a:gd name="connsiteY9" fmla="*/ 429031 h 810392"/>
                <a:gd name="connsiteX10" fmla="*/ 1139750 w 1464774"/>
                <a:gd name="connsiteY10" fmla="*/ 355359 h 810392"/>
                <a:gd name="connsiteX11" fmla="*/ 1157084 w 1464774"/>
                <a:gd name="connsiteY11" fmla="*/ 303355 h 810392"/>
                <a:gd name="connsiteX12" fmla="*/ 888398 w 1464774"/>
                <a:gd name="connsiteY12" fmla="*/ 221016 h 810392"/>
                <a:gd name="connsiteX13" fmla="*/ 823393 w 1464774"/>
                <a:gd name="connsiteY13" fmla="*/ 242684 h 810392"/>
                <a:gd name="connsiteX14" fmla="*/ 745388 w 1464774"/>
                <a:gd name="connsiteY14" fmla="*/ 260019 h 810392"/>
                <a:gd name="connsiteX15" fmla="*/ 264353 w 1464774"/>
                <a:gd name="connsiteY15" fmla="*/ 125676 h 810392"/>
                <a:gd name="connsiteX16" fmla="*/ 177680 w 1464774"/>
                <a:gd name="connsiteY16" fmla="*/ 26002 h 810392"/>
                <a:gd name="connsiteX17" fmla="*/ 73672 w 1464774"/>
                <a:gd name="connsiteY17" fmla="*/ 0 h 810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464774" h="810392">
                  <a:moveTo>
                    <a:pt x="73672" y="0"/>
                  </a:moveTo>
                  <a:lnTo>
                    <a:pt x="0" y="264353"/>
                  </a:lnTo>
                  <a:lnTo>
                    <a:pt x="91007" y="416030"/>
                  </a:lnTo>
                  <a:lnTo>
                    <a:pt x="60671" y="515704"/>
                  </a:lnTo>
                  <a:lnTo>
                    <a:pt x="936068" y="767056"/>
                  </a:lnTo>
                  <a:lnTo>
                    <a:pt x="975071" y="810392"/>
                  </a:lnTo>
                  <a:lnTo>
                    <a:pt x="1317429" y="754055"/>
                  </a:lnTo>
                  <a:lnTo>
                    <a:pt x="1434438" y="641380"/>
                  </a:lnTo>
                  <a:lnTo>
                    <a:pt x="1464774" y="498370"/>
                  </a:lnTo>
                  <a:lnTo>
                    <a:pt x="1187420" y="429031"/>
                  </a:lnTo>
                  <a:lnTo>
                    <a:pt x="1139750" y="355359"/>
                  </a:lnTo>
                  <a:lnTo>
                    <a:pt x="1157084" y="303355"/>
                  </a:lnTo>
                  <a:lnTo>
                    <a:pt x="888398" y="221016"/>
                  </a:lnTo>
                  <a:lnTo>
                    <a:pt x="823393" y="242684"/>
                  </a:lnTo>
                  <a:lnTo>
                    <a:pt x="745388" y="260019"/>
                  </a:lnTo>
                  <a:lnTo>
                    <a:pt x="264353" y="125676"/>
                  </a:lnTo>
                  <a:lnTo>
                    <a:pt x="177680" y="26002"/>
                  </a:lnTo>
                  <a:lnTo>
                    <a:pt x="73672" y="0"/>
                  </a:lnTo>
                  <a:close/>
                </a:path>
              </a:pathLst>
            </a:custGeom>
            <a:solidFill>
              <a:srgbClr val="00B0F0">
                <a:alpha val="50000"/>
              </a:srgbClr>
            </a:solidFill>
            <a:ln w="12700">
              <a:solidFill>
                <a:schemeClr val="tx1"/>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grpSp>
      <p:cxnSp>
        <p:nvCxnSpPr>
          <p:cNvPr id="173" name="直線矢印コネクタ 172"/>
          <p:cNvCxnSpPr>
            <a:stCxn id="89" idx="2"/>
          </p:cNvCxnSpPr>
          <p:nvPr/>
        </p:nvCxnSpPr>
        <p:spPr>
          <a:xfrm>
            <a:off x="2616512" y="1753191"/>
            <a:ext cx="345015" cy="779490"/>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177" name="直線矢印コネクタ 176"/>
          <p:cNvCxnSpPr>
            <a:stCxn id="91" idx="0"/>
            <a:endCxn id="113" idx="5"/>
          </p:cNvCxnSpPr>
          <p:nvPr/>
        </p:nvCxnSpPr>
        <p:spPr>
          <a:xfrm flipV="1">
            <a:off x="2593778" y="4161749"/>
            <a:ext cx="236234" cy="545892"/>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95" name="テキスト ボックス 94"/>
          <p:cNvSpPr txBox="1"/>
          <p:nvPr/>
        </p:nvSpPr>
        <p:spPr>
          <a:xfrm>
            <a:off x="2118425" y="2575606"/>
            <a:ext cx="936104" cy="215444"/>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HGP創英角ｺﾞｼｯｸUB" pitchFamily="50" charset="-128"/>
                <a:ea typeface="HGP創英角ｺﾞｼｯｸUB" pitchFamily="50" charset="-128"/>
                <a:cs typeface="+mn-cs"/>
              </a:rPr>
              <a:t>茶臼山・河底池</a:t>
            </a:r>
            <a:endParaRPr kumimoji="1" lang="en-US" altLang="ja-JP" sz="800" b="0" i="0" u="none" strike="noStrike" kern="1200" cap="none" spc="0" normalizeH="0" baseline="0" noProof="0" dirty="0">
              <a:ln>
                <a:noFill/>
              </a:ln>
              <a:solidFill>
                <a:prstClr val="black"/>
              </a:solidFill>
              <a:effectLst/>
              <a:uLnTx/>
              <a:uFillTx/>
              <a:latin typeface="HGP創英角ｺﾞｼｯｸUB" pitchFamily="50" charset="-128"/>
              <a:ea typeface="HGP創英角ｺﾞｼｯｸUB" pitchFamily="50" charset="-128"/>
              <a:cs typeface="+mn-cs"/>
            </a:endParaRPr>
          </a:p>
        </p:txBody>
      </p:sp>
      <p:sp>
        <p:nvSpPr>
          <p:cNvPr id="105" name="フリーフォーム 104"/>
          <p:cNvSpPr/>
          <p:nvPr/>
        </p:nvSpPr>
        <p:spPr>
          <a:xfrm>
            <a:off x="2932595" y="2324307"/>
            <a:ext cx="144000" cy="397565"/>
          </a:xfrm>
          <a:custGeom>
            <a:avLst/>
            <a:gdLst>
              <a:gd name="connsiteX0" fmla="*/ 39756 w 119269"/>
              <a:gd name="connsiteY0" fmla="*/ 0 h 397565"/>
              <a:gd name="connsiteX1" fmla="*/ 0 w 119269"/>
              <a:gd name="connsiteY1" fmla="*/ 302150 h 397565"/>
              <a:gd name="connsiteX2" fmla="*/ 119269 w 119269"/>
              <a:gd name="connsiteY2" fmla="*/ 397565 h 397565"/>
            </a:gdLst>
            <a:ahLst/>
            <a:cxnLst>
              <a:cxn ang="0">
                <a:pos x="connsiteX0" y="connsiteY0"/>
              </a:cxn>
              <a:cxn ang="0">
                <a:pos x="connsiteX1" y="connsiteY1"/>
              </a:cxn>
              <a:cxn ang="0">
                <a:pos x="connsiteX2" y="connsiteY2"/>
              </a:cxn>
            </a:cxnLst>
            <a:rect l="l" t="t" r="r" b="b"/>
            <a:pathLst>
              <a:path w="119269" h="397565">
                <a:moveTo>
                  <a:pt x="39756" y="0"/>
                </a:moveTo>
                <a:lnTo>
                  <a:pt x="0" y="302150"/>
                </a:lnTo>
                <a:lnTo>
                  <a:pt x="119269" y="397565"/>
                </a:lnTo>
              </a:path>
            </a:pathLst>
          </a:custGeom>
          <a:ln w="127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50" charset="-128"/>
              <a:cs typeface="+mn-cs"/>
            </a:endParaRPr>
          </a:p>
        </p:txBody>
      </p:sp>
      <p:cxnSp>
        <p:nvCxnSpPr>
          <p:cNvPr id="109" name="直線コネクタ 108"/>
          <p:cNvCxnSpPr/>
          <p:nvPr/>
        </p:nvCxnSpPr>
        <p:spPr>
          <a:xfrm rot="1260000">
            <a:off x="2185776" y="3885822"/>
            <a:ext cx="0" cy="36000"/>
          </a:xfrm>
          <a:prstGeom prst="line">
            <a:avLst/>
          </a:prstGeom>
          <a:ln w="12700">
            <a:solidFill>
              <a:schemeClr val="tx1"/>
            </a:solidFill>
            <a:prstDash val="sysDot"/>
          </a:ln>
        </p:spPr>
        <p:style>
          <a:lnRef idx="1">
            <a:schemeClr val="accent1"/>
          </a:lnRef>
          <a:fillRef idx="0">
            <a:schemeClr val="accent1"/>
          </a:fillRef>
          <a:effectRef idx="0">
            <a:schemeClr val="accent1"/>
          </a:effectRef>
          <a:fontRef idx="minor">
            <a:schemeClr val="tx1"/>
          </a:fontRef>
        </p:style>
      </p:cxnSp>
      <p:sp>
        <p:nvSpPr>
          <p:cNvPr id="71" name="テキスト ボックス 70"/>
          <p:cNvSpPr txBox="1"/>
          <p:nvPr/>
        </p:nvSpPr>
        <p:spPr>
          <a:xfrm>
            <a:off x="4415166" y="870319"/>
            <a:ext cx="6938634" cy="1315745"/>
          </a:xfrm>
          <a:prstGeom prst="rect">
            <a:avLst/>
          </a:prstGeom>
          <a:noFill/>
        </p:spPr>
        <p:txBody>
          <a:bodyPr wrap="square" rtlCol="0">
            <a:spAutoFit/>
          </a:bodyPr>
          <a:lstStyle/>
          <a:p>
            <a:pPr marL="72000" marR="0" lvl="0" indent="-72000" algn="l" defTabSz="914400" rtl="0" eaLnBrk="1" fontAlgn="auto" latinLnBrk="0" hangingPunct="1">
              <a:lnSpc>
                <a:spcPct val="100000"/>
              </a:lnSpc>
              <a:spcBef>
                <a:spcPts val="0"/>
              </a:spcBef>
              <a:spcAft>
                <a:spcPts val="300"/>
              </a:spcAft>
              <a:buClrTx/>
              <a:buSzTx/>
              <a:buFontTx/>
              <a:buNone/>
              <a:tabLst/>
              <a:defRPr/>
            </a:pPr>
            <a:r>
              <a:rPr kumimoji="1" lang="en-US" altLang="ja-JP" sz="1100" b="0" i="0" u="none" strike="noStrike" kern="1200" cap="none" spc="0" normalizeH="0" baseline="0" noProof="0" dirty="0" smtClean="0">
                <a:ln>
                  <a:noFill/>
                </a:ln>
                <a:solidFill>
                  <a:prstClr val="black"/>
                </a:solidFill>
                <a:effectLst/>
                <a:uLnTx/>
                <a:uFillTx/>
                <a:latin typeface="ＭＳ Ｐゴシック" pitchFamily="50" charset="-128"/>
                <a:ea typeface="ＭＳ Ｐゴシック" pitchFamily="50" charset="-128"/>
                <a:cs typeface="+mn-cs"/>
              </a:rPr>
              <a:t>【</a:t>
            </a:r>
            <a:r>
              <a:rPr kumimoji="1" lang="ja-JP" altLang="en-US" sz="1100" b="0" i="0" u="none" strike="noStrike" kern="1200" cap="none" spc="0" normalizeH="0" baseline="0" noProof="0" dirty="0" smtClean="0">
                <a:ln>
                  <a:noFill/>
                </a:ln>
                <a:solidFill>
                  <a:prstClr val="black"/>
                </a:solidFill>
                <a:effectLst/>
                <a:uLnTx/>
                <a:uFillTx/>
                <a:latin typeface="ＭＳ Ｐゴシック" pitchFamily="50" charset="-128"/>
                <a:ea typeface="ＭＳ Ｐゴシック" pitchFamily="50" charset="-128"/>
                <a:cs typeface="+mn-cs"/>
              </a:rPr>
              <a:t>エントランスエリア（てんしば）</a:t>
            </a:r>
            <a:r>
              <a:rPr kumimoji="1" lang="en-US" altLang="ja-JP" sz="1100" b="0" i="0" u="none" strike="noStrike" kern="1200" cap="none" spc="0" normalizeH="0" baseline="0" noProof="0" dirty="0" smtClean="0">
                <a:ln>
                  <a:noFill/>
                </a:ln>
                <a:solidFill>
                  <a:prstClr val="black"/>
                </a:solidFill>
                <a:effectLst/>
                <a:uLnTx/>
                <a:uFillTx/>
                <a:latin typeface="ＭＳ Ｐゴシック" pitchFamily="50" charset="-128"/>
                <a:ea typeface="ＭＳ Ｐゴシック" pitchFamily="50" charset="-128"/>
                <a:cs typeface="+mn-cs"/>
              </a:rPr>
              <a:t>】</a:t>
            </a:r>
            <a:r>
              <a:rPr kumimoji="1" lang="ja-JP" altLang="en-US" sz="1100" b="0" i="0" u="none" strike="noStrike" kern="1200" cap="none" spc="0" normalizeH="0" baseline="0" noProof="0" dirty="0" smtClean="0">
                <a:ln>
                  <a:noFill/>
                </a:ln>
                <a:solidFill>
                  <a:prstClr val="black"/>
                </a:solidFill>
                <a:effectLst/>
                <a:uLnTx/>
                <a:uFillTx/>
                <a:latin typeface="ＭＳ Ｐゴシック" pitchFamily="50" charset="-128"/>
                <a:ea typeface="ＭＳ Ｐゴシック" pitchFamily="50" charset="-128"/>
                <a:cs typeface="+mn-cs"/>
              </a:rPr>
              <a:t>（</a:t>
            </a:r>
            <a:r>
              <a:rPr kumimoji="1" lang="en-US" altLang="ja-JP" sz="1100" b="0" i="0" u="none" strike="noStrike" kern="1200" cap="none" spc="0" normalizeH="0" baseline="0" noProof="0" dirty="0" smtClean="0">
                <a:ln>
                  <a:noFill/>
                </a:ln>
                <a:solidFill>
                  <a:prstClr val="black"/>
                </a:solidFill>
                <a:effectLst/>
                <a:uLnTx/>
                <a:uFillTx/>
                <a:latin typeface="ＭＳ Ｐゴシック" pitchFamily="50" charset="-128"/>
                <a:ea typeface="ＭＳ Ｐゴシック" pitchFamily="50" charset="-128"/>
                <a:cs typeface="+mn-cs"/>
              </a:rPr>
              <a:t>2015.10 </a:t>
            </a:r>
            <a:r>
              <a:rPr kumimoji="1" lang="ja-JP" altLang="en-US" sz="1100" b="0" i="0" u="none" strike="noStrike" kern="1200" cap="none" spc="0" normalizeH="0" baseline="0" noProof="0" dirty="0" smtClean="0">
                <a:ln>
                  <a:noFill/>
                </a:ln>
                <a:solidFill>
                  <a:prstClr val="black"/>
                </a:solidFill>
                <a:effectLst/>
                <a:uLnTx/>
                <a:uFillTx/>
                <a:latin typeface="ＭＳ Ｐゴシック" pitchFamily="50" charset="-128"/>
                <a:ea typeface="ＭＳ Ｐゴシック" pitchFamily="50" charset="-128"/>
                <a:cs typeface="+mn-cs"/>
              </a:rPr>
              <a:t>リニューアルオープン）</a:t>
            </a:r>
            <a:endParaRPr kumimoji="1" lang="en-US" altLang="ja-JP" sz="1100" b="0" i="0" u="none" strike="noStrike" kern="1200" cap="none" spc="0" normalizeH="0" baseline="0" noProof="0" dirty="0">
              <a:ln>
                <a:noFill/>
              </a:ln>
              <a:solidFill>
                <a:prstClr val="black"/>
              </a:solidFill>
              <a:effectLst/>
              <a:uLnTx/>
              <a:uFillTx/>
              <a:latin typeface="ＭＳ Ｐゴシック" pitchFamily="50" charset="-128"/>
              <a:ea typeface="ＭＳ Ｐゴシック" pitchFamily="50" charset="-128"/>
              <a:cs typeface="+mn-cs"/>
            </a:endParaRPr>
          </a:p>
          <a:p>
            <a:pPr marL="108000" marR="0" lvl="0" indent="-7200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smtClean="0">
                <a:ln>
                  <a:noFill/>
                </a:ln>
                <a:solidFill>
                  <a:prstClr val="black"/>
                </a:solidFill>
                <a:effectLst/>
                <a:uLnTx/>
                <a:uFillTx/>
                <a:latin typeface="ＭＳ Ｐ明朝" pitchFamily="18" charset="-128"/>
                <a:ea typeface="ＭＳ Ｐ明朝" pitchFamily="18" charset="-128"/>
                <a:cs typeface="+mn-cs"/>
              </a:rPr>
              <a:t>・</a:t>
            </a:r>
            <a:r>
              <a:rPr kumimoji="1" lang="ja-JP" altLang="ja-JP"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中心に大規模な芝生広場（約</a:t>
            </a:r>
            <a:r>
              <a:rPr kumimoji="1" lang="en-US" altLang="ja-JP"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7,000</a:t>
            </a:r>
            <a:r>
              <a:rPr kumimoji="1" lang="ja-JP" altLang="ja-JP"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㎡）を整備するなど、シンボル性の高い景観を</a:t>
            </a:r>
            <a:r>
              <a:rPr kumimoji="1" lang="ja-JP" altLang="en-US"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形成。</a:t>
            </a:r>
            <a:endParaRPr kumimoji="1" lang="en-US" altLang="ja-JP"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108000" marR="0" lvl="0" indent="-7200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smtClean="0">
                <a:ln>
                  <a:noFill/>
                </a:ln>
                <a:solidFill>
                  <a:prstClr val="black"/>
                </a:solidFill>
                <a:effectLst/>
                <a:uLnTx/>
                <a:uFillTx/>
                <a:latin typeface="ＭＳ Ｐ明朝" pitchFamily="18" charset="-128"/>
                <a:ea typeface="ＭＳ Ｐ明朝" pitchFamily="18" charset="-128"/>
                <a:cs typeface="+mn-cs"/>
              </a:rPr>
              <a:t>・カフェ</a:t>
            </a:r>
            <a:r>
              <a:rPr kumimoji="1" lang="ja-JP" altLang="en-US"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、レストラン、ランニングステーション、子どもの遊び場、フットサルコート、ドッグラン、物販店舗などを導入。</a:t>
            </a:r>
            <a:endParaRPr kumimoji="1" lang="en-US" altLang="ja-JP"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108000" marR="0" lvl="0" indent="-7200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a:t>
            </a:r>
            <a:r>
              <a:rPr kumimoji="1" lang="ja-JP" altLang="ja-JP"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地域と</a:t>
            </a:r>
            <a:r>
              <a:rPr kumimoji="1" lang="ja-JP" altLang="en-US"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の</a:t>
            </a:r>
            <a:r>
              <a:rPr kumimoji="1" lang="ja-JP" altLang="ja-JP"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連携</a:t>
            </a:r>
            <a:r>
              <a:rPr kumimoji="1" lang="ja-JP" altLang="en-US"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イベント等により、</a:t>
            </a:r>
            <a:r>
              <a:rPr kumimoji="1" lang="ja-JP" altLang="ja-JP"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日常的な</a:t>
            </a:r>
            <a:r>
              <a:rPr kumimoji="1" lang="ja-JP" altLang="en-US"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集客拠点化。</a:t>
            </a:r>
            <a:endParaRPr kumimoji="1" lang="en-US" altLang="ja-JP"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108000" marR="0" lvl="0" indent="-7200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smtClean="0">
                <a:ln>
                  <a:noFill/>
                </a:ln>
                <a:solidFill>
                  <a:prstClr val="black"/>
                </a:solidFill>
                <a:effectLst/>
                <a:uLnTx/>
                <a:uFillTx/>
                <a:latin typeface="ＭＳ Ｐ明朝" pitchFamily="18" charset="-128"/>
                <a:ea typeface="ＭＳ Ｐ明朝" pitchFamily="18" charset="-128"/>
                <a:cs typeface="+mn-cs"/>
              </a:rPr>
              <a:t>・バス</a:t>
            </a:r>
            <a:r>
              <a:rPr kumimoji="1" lang="ja-JP" altLang="en-US"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待合所、国際観光案内所、外国人向けの</a:t>
            </a:r>
            <a:r>
              <a:rPr kumimoji="1" lang="ja-JP" altLang="en-US" sz="1100" b="0" i="0" u="none" strike="noStrike" kern="1200" cap="none" spc="0" normalizeH="0" baseline="0" noProof="0" dirty="0" smtClean="0">
                <a:ln>
                  <a:noFill/>
                </a:ln>
                <a:solidFill>
                  <a:prstClr val="black"/>
                </a:solidFill>
                <a:effectLst/>
                <a:uLnTx/>
                <a:uFillTx/>
                <a:latin typeface="ＭＳ Ｐ明朝" pitchFamily="18" charset="-128"/>
                <a:ea typeface="ＭＳ Ｐ明朝" pitchFamily="18" charset="-128"/>
                <a:cs typeface="+mn-cs"/>
              </a:rPr>
              <a:t>ゲストハウスからなる複合棟オープン（</a:t>
            </a:r>
            <a:r>
              <a:rPr kumimoji="1" lang="en-US" altLang="ja-JP" sz="1100" b="0" i="0" u="none" strike="noStrike" kern="1200" cap="none" spc="0" normalizeH="0" baseline="0" noProof="0" dirty="0" smtClean="0">
                <a:ln>
                  <a:noFill/>
                </a:ln>
                <a:solidFill>
                  <a:prstClr val="black"/>
                </a:solidFill>
                <a:effectLst/>
                <a:uLnTx/>
                <a:uFillTx/>
                <a:latin typeface="ＭＳ Ｐ明朝" pitchFamily="18" charset="-128"/>
                <a:ea typeface="ＭＳ Ｐ明朝" pitchFamily="18" charset="-128"/>
                <a:cs typeface="+mn-cs"/>
              </a:rPr>
              <a:t>2016.11</a:t>
            </a:r>
            <a:r>
              <a:rPr kumimoji="1" lang="ja-JP" altLang="en-US" sz="1100" b="0" i="0" u="none" strike="noStrike" kern="1200" cap="none" spc="0" normalizeH="0" baseline="0" noProof="0" dirty="0" smtClean="0">
                <a:ln>
                  <a:noFill/>
                </a:ln>
                <a:solidFill>
                  <a:prstClr val="black"/>
                </a:solidFill>
                <a:effectLst/>
                <a:uLnTx/>
                <a:uFillTx/>
                <a:latin typeface="ＭＳ Ｐ明朝" pitchFamily="18" charset="-128"/>
                <a:ea typeface="ＭＳ Ｐ明朝" pitchFamily="18" charset="-128"/>
                <a:cs typeface="+mn-cs"/>
              </a:rPr>
              <a:t>）</a:t>
            </a:r>
            <a:endParaRPr kumimoji="1" lang="en-US" altLang="ja-JP" sz="1100" b="0" i="0" u="none" strike="noStrike" kern="1200" cap="none" spc="0" normalizeH="0" baseline="0" noProof="0" dirty="0" smtClean="0">
              <a:ln>
                <a:noFill/>
              </a:ln>
              <a:solidFill>
                <a:prstClr val="black"/>
              </a:solidFill>
              <a:effectLst/>
              <a:uLnTx/>
              <a:uFillTx/>
              <a:latin typeface="ＭＳ Ｐ明朝" pitchFamily="18" charset="-128"/>
              <a:ea typeface="ＭＳ Ｐ明朝" pitchFamily="18" charset="-128"/>
              <a:cs typeface="+mn-cs"/>
            </a:endParaRPr>
          </a:p>
          <a:p>
            <a:pPr marL="108000" marR="0" lvl="0" indent="-7200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smtClean="0">
                <a:ln>
                  <a:noFill/>
                </a:ln>
                <a:solidFill>
                  <a:prstClr val="black"/>
                </a:solidFill>
                <a:effectLst/>
                <a:uLnTx/>
                <a:uFillTx/>
                <a:latin typeface="ＭＳ Ｐ明朝" pitchFamily="18" charset="-128"/>
                <a:ea typeface="ＭＳ Ｐ明朝" pitchFamily="18" charset="-128"/>
                <a:cs typeface="+mn-cs"/>
              </a:rPr>
              <a:t>・エントランスエリア来</a:t>
            </a:r>
            <a:r>
              <a:rPr kumimoji="1" lang="ja-JP" altLang="en-US"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園者数　約</a:t>
            </a:r>
            <a:r>
              <a:rPr kumimoji="1" lang="en-US" altLang="ja-JP"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140</a:t>
            </a:r>
            <a:r>
              <a:rPr kumimoji="1" lang="ja-JP" altLang="en-US"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万人</a:t>
            </a:r>
            <a:r>
              <a:rPr kumimoji="1" lang="ja-JP" altLang="en-US" sz="1100" b="0" i="0" u="none" strike="noStrike" kern="1200" cap="none" spc="0" normalizeH="0" baseline="0" noProof="0" dirty="0" smtClean="0">
                <a:ln>
                  <a:noFill/>
                </a:ln>
                <a:solidFill>
                  <a:prstClr val="black"/>
                </a:solidFill>
                <a:effectLst/>
                <a:uLnTx/>
                <a:uFillTx/>
                <a:latin typeface="ＭＳ Ｐ明朝" pitchFamily="18" charset="-128"/>
                <a:ea typeface="ＭＳ Ｐ明朝" pitchFamily="18" charset="-128"/>
                <a:cs typeface="+mn-cs"/>
              </a:rPr>
              <a:t>（</a:t>
            </a:r>
            <a:r>
              <a:rPr kumimoji="1" lang="en-US" altLang="ja-JP" sz="1100" b="0" i="0" u="none" strike="noStrike" kern="1200" cap="none" spc="0" normalizeH="0" baseline="0" noProof="0" dirty="0" smtClean="0">
                <a:ln>
                  <a:noFill/>
                </a:ln>
                <a:solidFill>
                  <a:prstClr val="black"/>
                </a:solidFill>
                <a:effectLst/>
                <a:uLnTx/>
                <a:uFillTx/>
                <a:latin typeface="ＭＳ Ｐ明朝" pitchFamily="18" charset="-128"/>
                <a:ea typeface="ＭＳ Ｐ明朝" pitchFamily="18" charset="-128"/>
                <a:cs typeface="+mn-cs"/>
              </a:rPr>
              <a:t>2013</a:t>
            </a:r>
            <a:r>
              <a:rPr kumimoji="1" lang="ja-JP" altLang="en-US" sz="1100" b="0" i="0" u="none" strike="noStrike" kern="1200" cap="none" spc="0" normalizeH="0" baseline="0" noProof="0" dirty="0" smtClean="0">
                <a:ln>
                  <a:noFill/>
                </a:ln>
                <a:solidFill>
                  <a:prstClr val="black"/>
                </a:solidFill>
                <a:effectLst/>
                <a:uLnTx/>
                <a:uFillTx/>
                <a:latin typeface="ＭＳ Ｐ明朝" pitchFamily="18" charset="-128"/>
                <a:ea typeface="ＭＳ Ｐ明朝" pitchFamily="18" charset="-128"/>
                <a:cs typeface="+mn-cs"/>
              </a:rPr>
              <a:t>年度） →</a:t>
            </a:r>
            <a:r>
              <a:rPr kumimoji="1" lang="ja-JP" altLang="en-US"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約</a:t>
            </a:r>
            <a:r>
              <a:rPr kumimoji="1" lang="en-US" altLang="ja-JP"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391</a:t>
            </a:r>
            <a:r>
              <a:rPr kumimoji="1" lang="ja-JP" altLang="en-US"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万人（</a:t>
            </a:r>
            <a:r>
              <a:rPr kumimoji="1" lang="en-US" altLang="ja-JP"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2021</a:t>
            </a:r>
            <a:r>
              <a:rPr kumimoji="1" lang="ja-JP" altLang="en-US"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年度）</a:t>
            </a:r>
          </a:p>
          <a:p>
            <a:pPr marL="108000" marR="0" lvl="0" indent="-7200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p:txBody>
      </p:sp>
      <p:pic>
        <p:nvPicPr>
          <p:cNvPr id="72" name="図 71"/>
          <p:cNvPicPr>
            <a:picLocks noChangeAspect="1"/>
          </p:cNvPicPr>
          <p:nvPr/>
        </p:nvPicPr>
        <p:blipFill>
          <a:blip r:embed="rId12">
            <a:extLst>
              <a:ext uri="{28A0092B-C50C-407E-A947-70E740481C1C}">
                <a14:useLocalDpi xmlns:a14="http://schemas.microsoft.com/office/drawing/2010/main" val="0"/>
              </a:ext>
            </a:extLst>
          </a:blip>
          <a:stretch>
            <a:fillRect/>
          </a:stretch>
        </p:blipFill>
        <p:spPr>
          <a:xfrm>
            <a:off x="6374196" y="2046446"/>
            <a:ext cx="2664000" cy="2008573"/>
          </a:xfrm>
          <a:prstGeom prst="rect">
            <a:avLst/>
          </a:prstGeom>
        </p:spPr>
      </p:pic>
      <p:pic>
        <p:nvPicPr>
          <p:cNvPr id="74" name="図 73"/>
          <p:cNvPicPr>
            <a:picLocks noChangeAspect="1"/>
          </p:cNvPicPr>
          <p:nvPr/>
        </p:nvPicPr>
        <p:blipFill>
          <a:blip r:embed="rId13" cstate="print">
            <a:extLst>
              <a:ext uri="{28A0092B-C50C-407E-A947-70E740481C1C}">
                <a14:useLocalDpi xmlns:a14="http://schemas.microsoft.com/office/drawing/2010/main" val="0"/>
              </a:ext>
            </a:extLst>
          </a:blip>
          <a:stretch>
            <a:fillRect/>
          </a:stretch>
        </p:blipFill>
        <p:spPr>
          <a:xfrm>
            <a:off x="9144304" y="4214132"/>
            <a:ext cx="1836000" cy="1034570"/>
          </a:xfrm>
          <a:prstGeom prst="rect">
            <a:avLst/>
          </a:prstGeom>
        </p:spPr>
      </p:pic>
      <p:pic>
        <p:nvPicPr>
          <p:cNvPr id="75" name="図 74"/>
          <p:cNvPicPr>
            <a:picLocks noChangeAspect="1"/>
          </p:cNvPicPr>
          <p:nvPr/>
        </p:nvPicPr>
        <p:blipFill rotWithShape="1">
          <a:blip r:embed="rId14" cstate="print">
            <a:extLst>
              <a:ext uri="{28A0092B-C50C-407E-A947-70E740481C1C}">
                <a14:useLocalDpi xmlns:a14="http://schemas.microsoft.com/office/drawing/2010/main"/>
              </a:ext>
            </a:extLst>
          </a:blip>
          <a:srcRect t="1" r="7253" b="1126"/>
          <a:stretch/>
        </p:blipFill>
        <p:spPr bwMode="auto">
          <a:xfrm>
            <a:off x="4708808" y="2012756"/>
            <a:ext cx="1443122" cy="1024956"/>
          </a:xfrm>
          <a:prstGeom prst="rect">
            <a:avLst/>
          </a:prstGeom>
          <a:noFill/>
          <a:ln w="19050">
            <a:solidFill>
              <a:srgbClr val="C3D600"/>
            </a:solidFill>
          </a:ln>
          <a:effectLst>
            <a:glow rad="101600">
              <a:schemeClr val="bg1"/>
            </a:glow>
          </a:effectLst>
        </p:spPr>
      </p:pic>
      <p:pic>
        <p:nvPicPr>
          <p:cNvPr id="76" name="図 75"/>
          <p:cNvPicPr>
            <a:picLocks noChangeAspect="1"/>
          </p:cNvPicPr>
          <p:nvPr/>
        </p:nvPicPr>
        <p:blipFill>
          <a:blip r:embed="rId15" cstate="print">
            <a:extLst>
              <a:ext uri="{28A0092B-C50C-407E-A947-70E740481C1C}">
                <a14:useLocalDpi xmlns:a14="http://schemas.microsoft.com/office/drawing/2010/main" val="0"/>
              </a:ext>
            </a:extLst>
          </a:blip>
          <a:stretch>
            <a:fillRect/>
          </a:stretch>
        </p:blipFill>
        <p:spPr>
          <a:xfrm>
            <a:off x="9271416" y="3230956"/>
            <a:ext cx="1391900" cy="809976"/>
          </a:xfrm>
          <a:prstGeom prst="rect">
            <a:avLst/>
          </a:prstGeom>
          <a:ln w="19050">
            <a:solidFill>
              <a:srgbClr val="FF2215"/>
            </a:solidFill>
          </a:ln>
        </p:spPr>
      </p:pic>
      <p:sp>
        <p:nvSpPr>
          <p:cNvPr id="77" name="角丸四角形 76"/>
          <p:cNvSpPr/>
          <p:nvPr/>
        </p:nvSpPr>
        <p:spPr>
          <a:xfrm>
            <a:off x="7162543" y="2939077"/>
            <a:ext cx="309563" cy="120049"/>
          </a:xfrm>
          <a:prstGeom prst="roundRect">
            <a:avLst>
              <a:gd name="adj" fmla="val 40470"/>
            </a:avLst>
          </a:prstGeom>
          <a:solidFill>
            <a:srgbClr val="FF2215"/>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78" name="角丸四角形 77"/>
          <p:cNvSpPr/>
          <p:nvPr/>
        </p:nvSpPr>
        <p:spPr>
          <a:xfrm rot="-180000">
            <a:off x="8104084" y="3059670"/>
            <a:ext cx="474954" cy="133200"/>
          </a:xfrm>
          <a:prstGeom prst="roundRect">
            <a:avLst>
              <a:gd name="adj" fmla="val 40470"/>
            </a:avLst>
          </a:prstGeom>
          <a:solidFill>
            <a:srgbClr val="FF2215"/>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79" name="角丸四角形 78"/>
          <p:cNvSpPr/>
          <p:nvPr/>
        </p:nvSpPr>
        <p:spPr>
          <a:xfrm rot="240000">
            <a:off x="8081593" y="3364651"/>
            <a:ext cx="309563" cy="120049"/>
          </a:xfrm>
          <a:prstGeom prst="roundRect">
            <a:avLst>
              <a:gd name="adj" fmla="val 40470"/>
            </a:avLst>
          </a:prstGeom>
          <a:solidFill>
            <a:srgbClr val="FF2215"/>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82" name="角丸四角形 81"/>
          <p:cNvSpPr/>
          <p:nvPr/>
        </p:nvSpPr>
        <p:spPr>
          <a:xfrm>
            <a:off x="8041769" y="2836802"/>
            <a:ext cx="111632" cy="222324"/>
          </a:xfrm>
          <a:prstGeom prst="roundRect">
            <a:avLst>
              <a:gd name="adj" fmla="val 40470"/>
            </a:avLst>
          </a:prstGeom>
          <a:solidFill>
            <a:srgbClr val="008B43"/>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cxnSp>
        <p:nvCxnSpPr>
          <p:cNvPr id="83" name="直線コネクタ 82"/>
          <p:cNvCxnSpPr>
            <a:stCxn id="79" idx="3"/>
            <a:endCxn id="76" idx="1"/>
          </p:cNvCxnSpPr>
          <p:nvPr/>
        </p:nvCxnSpPr>
        <p:spPr>
          <a:xfrm>
            <a:off x="8390779" y="3435473"/>
            <a:ext cx="880637" cy="200471"/>
          </a:xfrm>
          <a:prstGeom prst="line">
            <a:avLst/>
          </a:prstGeom>
          <a:ln>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84" name="直線コネクタ 83"/>
          <p:cNvCxnSpPr>
            <a:stCxn id="82" idx="3"/>
            <a:endCxn id="98" idx="1"/>
          </p:cNvCxnSpPr>
          <p:nvPr/>
        </p:nvCxnSpPr>
        <p:spPr>
          <a:xfrm flipV="1">
            <a:off x="8153401" y="2500907"/>
            <a:ext cx="1236886" cy="447057"/>
          </a:xfrm>
          <a:prstGeom prst="line">
            <a:avLst/>
          </a:prstGeom>
          <a:ln>
            <a:solidFill>
              <a:srgbClr val="008B43"/>
            </a:solidFill>
          </a:ln>
        </p:spPr>
        <p:style>
          <a:lnRef idx="1">
            <a:schemeClr val="accent1"/>
          </a:lnRef>
          <a:fillRef idx="0">
            <a:schemeClr val="accent1"/>
          </a:fillRef>
          <a:effectRef idx="0">
            <a:schemeClr val="accent1"/>
          </a:effectRef>
          <a:fontRef idx="minor">
            <a:schemeClr val="tx1"/>
          </a:fontRef>
        </p:style>
      </p:cxnSp>
      <p:sp>
        <p:nvSpPr>
          <p:cNvPr id="85" name="円/楕円 33"/>
          <p:cNvSpPr/>
          <p:nvPr/>
        </p:nvSpPr>
        <p:spPr>
          <a:xfrm>
            <a:off x="7071501" y="3411244"/>
            <a:ext cx="108000" cy="108000"/>
          </a:xfrm>
          <a:prstGeom prst="ellipse">
            <a:avLst/>
          </a:prstGeom>
          <a:solidFill>
            <a:srgbClr val="FF6817"/>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86" name="円/楕円 79"/>
          <p:cNvSpPr/>
          <p:nvPr/>
        </p:nvSpPr>
        <p:spPr>
          <a:xfrm>
            <a:off x="7768806" y="3387351"/>
            <a:ext cx="108000" cy="108000"/>
          </a:xfrm>
          <a:prstGeom prst="ellipse">
            <a:avLst/>
          </a:prstGeom>
          <a:solidFill>
            <a:srgbClr val="FF6817"/>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88" name="円/楕円 80"/>
          <p:cNvSpPr/>
          <p:nvPr/>
        </p:nvSpPr>
        <p:spPr>
          <a:xfrm>
            <a:off x="7823953" y="2925766"/>
            <a:ext cx="108000" cy="108000"/>
          </a:xfrm>
          <a:prstGeom prst="ellipse">
            <a:avLst/>
          </a:prstGeom>
          <a:solidFill>
            <a:srgbClr val="FF6817"/>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cxnSp>
        <p:nvCxnSpPr>
          <p:cNvPr id="90" name="直線コネクタ 89"/>
          <p:cNvCxnSpPr>
            <a:stCxn id="97" idx="3"/>
            <a:endCxn id="85" idx="2"/>
          </p:cNvCxnSpPr>
          <p:nvPr/>
        </p:nvCxnSpPr>
        <p:spPr>
          <a:xfrm flipV="1">
            <a:off x="6035344" y="3465244"/>
            <a:ext cx="1036157" cy="64283"/>
          </a:xfrm>
          <a:prstGeom prst="line">
            <a:avLst/>
          </a:prstGeom>
          <a:ln>
            <a:solidFill>
              <a:srgbClr val="FF6817"/>
            </a:solidFill>
          </a:ln>
        </p:spPr>
        <p:style>
          <a:lnRef idx="1">
            <a:schemeClr val="accent1"/>
          </a:lnRef>
          <a:fillRef idx="0">
            <a:schemeClr val="accent1"/>
          </a:fillRef>
          <a:effectRef idx="0">
            <a:schemeClr val="accent1"/>
          </a:effectRef>
          <a:fontRef idx="minor">
            <a:schemeClr val="tx1"/>
          </a:fontRef>
        </p:style>
      </p:cxnSp>
      <p:cxnSp>
        <p:nvCxnSpPr>
          <p:cNvPr id="94" name="直線コネクタ 93"/>
          <p:cNvCxnSpPr>
            <a:endCxn id="75" idx="3"/>
          </p:cNvCxnSpPr>
          <p:nvPr/>
        </p:nvCxnSpPr>
        <p:spPr>
          <a:xfrm flipH="1" flipV="1">
            <a:off x="6151930" y="2525234"/>
            <a:ext cx="803777" cy="769375"/>
          </a:xfrm>
          <a:prstGeom prst="line">
            <a:avLst/>
          </a:prstGeom>
          <a:ln>
            <a:solidFill>
              <a:srgbClr val="C3D600"/>
            </a:solidFill>
          </a:ln>
        </p:spPr>
        <p:style>
          <a:lnRef idx="1">
            <a:schemeClr val="accent1"/>
          </a:lnRef>
          <a:fillRef idx="0">
            <a:schemeClr val="accent1"/>
          </a:fillRef>
          <a:effectRef idx="0">
            <a:schemeClr val="accent1"/>
          </a:effectRef>
          <a:fontRef idx="minor">
            <a:schemeClr val="tx1"/>
          </a:fontRef>
        </p:style>
      </p:cxnSp>
      <p:sp>
        <p:nvSpPr>
          <p:cNvPr id="96" name="テキスト ボックス 95"/>
          <p:cNvSpPr txBox="1"/>
          <p:nvPr/>
        </p:nvSpPr>
        <p:spPr>
          <a:xfrm>
            <a:off x="4441918" y="4838082"/>
            <a:ext cx="4602891" cy="1223412"/>
          </a:xfrm>
          <a:prstGeom prst="rect">
            <a:avLst/>
          </a:prstGeom>
          <a:noFill/>
        </p:spPr>
        <p:txBody>
          <a:bodyPr wrap="square" rtlCol="0">
            <a:spAutoFit/>
          </a:bodyPr>
          <a:lstStyle/>
          <a:p>
            <a:pPr marL="72000" marR="0" lvl="0" indent="-72000" algn="l" defTabSz="914400" rtl="0" eaLnBrk="1" fontAlgn="auto" latinLnBrk="0" hangingPunct="1">
              <a:lnSpc>
                <a:spcPct val="100000"/>
              </a:lnSpc>
              <a:spcBef>
                <a:spcPts val="0"/>
              </a:spcBef>
              <a:spcAft>
                <a:spcPts val="30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ＭＳ Ｐゴシック" pitchFamily="50" charset="-128"/>
                <a:ea typeface="ＭＳ Ｐゴシック" panose="020B0600070205080204" pitchFamily="50" charset="-128"/>
                <a:cs typeface="+mn-cs"/>
              </a:rPr>
              <a:t>【</a:t>
            </a:r>
            <a:r>
              <a:rPr kumimoji="1" lang="ja-JP" altLang="en-US" sz="1100" b="0" i="0" u="none" strike="noStrike" kern="1200" cap="none" spc="0" normalizeH="0" baseline="0" noProof="0" dirty="0" err="1">
                <a:ln>
                  <a:noFill/>
                </a:ln>
                <a:solidFill>
                  <a:prstClr val="black"/>
                </a:solidFill>
                <a:effectLst/>
                <a:uLnTx/>
                <a:uFillTx/>
                <a:latin typeface="ＭＳ Ｐゴシック" pitchFamily="50" charset="-128"/>
                <a:ea typeface="ＭＳ Ｐゴシック" panose="020B0600070205080204" pitchFamily="50" charset="-128"/>
                <a:cs typeface="+mn-cs"/>
              </a:rPr>
              <a:t>てんしば</a:t>
            </a:r>
            <a:r>
              <a:rPr kumimoji="1" lang="ja-JP" altLang="en-US" sz="1100" b="0" i="0" u="none" strike="noStrike" kern="1200" cap="none" spc="0" normalizeH="0" baseline="0" noProof="0" dirty="0">
                <a:ln>
                  <a:noFill/>
                </a:ln>
                <a:solidFill>
                  <a:prstClr val="black"/>
                </a:solidFill>
                <a:effectLst/>
                <a:uLnTx/>
                <a:uFillTx/>
                <a:latin typeface="ＭＳ Ｐゴシック" pitchFamily="50" charset="-128"/>
                <a:ea typeface="ＭＳ Ｐゴシック" panose="020B0600070205080204" pitchFamily="50" charset="-128"/>
                <a:cs typeface="+mn-cs"/>
              </a:rPr>
              <a:t>ゲートエリア（てんしば</a:t>
            </a:r>
            <a:r>
              <a:rPr kumimoji="1" lang="en-US" altLang="ja-JP" sz="1100" b="0" i="0" u="none" strike="noStrike" kern="1200" cap="none" spc="0" normalizeH="0" baseline="0" noProof="0" dirty="0">
                <a:ln>
                  <a:noFill/>
                </a:ln>
                <a:solidFill>
                  <a:prstClr val="black"/>
                </a:solidFill>
                <a:effectLst/>
                <a:uLnTx/>
                <a:uFillTx/>
                <a:latin typeface="ＭＳ Ｐゴシック" pitchFamily="50" charset="-128"/>
                <a:ea typeface="ＭＳ Ｐゴシック" panose="020B0600070205080204" pitchFamily="50" charset="-128"/>
                <a:cs typeface="+mn-cs"/>
              </a:rPr>
              <a:t>i:na</a:t>
            </a:r>
            <a:r>
              <a:rPr kumimoji="1" lang="ja-JP" altLang="en-US" sz="1100" b="0" i="0" u="none" strike="noStrike" kern="1200" cap="none" spc="0" normalizeH="0" baseline="0" noProof="0" dirty="0">
                <a:ln>
                  <a:noFill/>
                </a:ln>
                <a:solidFill>
                  <a:prstClr val="black"/>
                </a:solidFill>
                <a:effectLst/>
                <a:uLnTx/>
                <a:uFillTx/>
                <a:latin typeface="ＭＳ Ｐゴシック" pitchFamily="50" charset="-128"/>
                <a:ea typeface="ＭＳ Ｐゴシック" panose="020B0600070205080204" pitchFamily="50" charset="-128"/>
                <a:cs typeface="+mn-cs"/>
              </a:rPr>
              <a:t>）</a:t>
            </a:r>
            <a:r>
              <a:rPr kumimoji="1" lang="en-US" altLang="ja-JP" sz="1100" b="0" i="0" u="none" strike="noStrike" kern="1200" cap="none" spc="0" normalizeH="0" baseline="0" noProof="0" dirty="0">
                <a:ln>
                  <a:noFill/>
                </a:ln>
                <a:solidFill>
                  <a:prstClr val="black"/>
                </a:solidFill>
                <a:effectLst/>
                <a:uLnTx/>
                <a:uFillTx/>
                <a:latin typeface="ＭＳ Ｐゴシック" pitchFamily="50" charset="-128"/>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ＭＳ Ｐゴシック" pitchFamily="50" charset="-128"/>
                <a:ea typeface="ＭＳ Ｐゴシック" panose="020B0600070205080204" pitchFamily="50" charset="-128"/>
                <a:cs typeface="+mn-cs"/>
              </a:rPr>
              <a:t>（</a:t>
            </a:r>
            <a:r>
              <a:rPr kumimoji="1" lang="en-US" altLang="ja-JP" sz="1100" b="0" i="0" u="none" strike="noStrike" kern="1200" cap="none" spc="0" normalizeH="0" baseline="0" noProof="0" dirty="0">
                <a:ln>
                  <a:noFill/>
                </a:ln>
                <a:solidFill>
                  <a:prstClr val="black"/>
                </a:solidFill>
                <a:effectLst/>
                <a:uLnTx/>
                <a:uFillTx/>
                <a:latin typeface="ＭＳ Ｐゴシック" pitchFamily="50" charset="-128"/>
                <a:ea typeface="ＭＳ Ｐゴシック" panose="020B0600070205080204" pitchFamily="50" charset="-128"/>
                <a:cs typeface="+mn-cs"/>
              </a:rPr>
              <a:t>2019.11 </a:t>
            </a:r>
            <a:r>
              <a:rPr kumimoji="1" lang="ja-JP" altLang="en-US" sz="1100" b="0" i="0" u="none" strike="noStrike" kern="1200" cap="none" spc="0" normalizeH="0" baseline="0" noProof="0" dirty="0">
                <a:ln>
                  <a:noFill/>
                </a:ln>
                <a:solidFill>
                  <a:prstClr val="black"/>
                </a:solidFill>
                <a:effectLst/>
                <a:uLnTx/>
                <a:uFillTx/>
                <a:latin typeface="ＭＳ Ｐゴシック" pitchFamily="50" charset="-128"/>
                <a:ea typeface="ＭＳ Ｐゴシック" panose="020B0600070205080204" pitchFamily="50" charset="-128"/>
                <a:cs typeface="+mn-cs"/>
              </a:rPr>
              <a:t>オープン）</a:t>
            </a:r>
            <a:endParaRPr kumimoji="1" lang="en-US" altLang="ja-JP" sz="1100" b="0" i="0" u="none" strike="noStrike" kern="1200" cap="none" spc="0" normalizeH="0" baseline="0" noProof="0" dirty="0">
              <a:ln>
                <a:noFill/>
              </a:ln>
              <a:solidFill>
                <a:prstClr val="black"/>
              </a:solidFill>
              <a:effectLst/>
              <a:uLnTx/>
              <a:uFillTx/>
              <a:latin typeface="ＭＳ Ｐゴシック" pitchFamily="50" charset="-128"/>
              <a:ea typeface="ＭＳ Ｐゴシック" panose="020B0600070205080204" pitchFamily="50" charset="-128"/>
              <a:cs typeface="+mn-cs"/>
            </a:endParaRPr>
          </a:p>
          <a:p>
            <a:pPr marL="108000" marR="0" lvl="0" indent="-7200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・動物園ゲートエリアにおける新たな賑わい拠点の整備。</a:t>
            </a:r>
            <a:endParaRPr kumimoji="1" lang="en-US" altLang="ja-JP"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108000" marR="0" lvl="0" indent="-7200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・飲食施設と動物園グッズショップ等の導入</a:t>
            </a:r>
            <a:r>
              <a:rPr kumimoji="1" lang="ja-JP" altLang="en-US" sz="1100" b="0" i="0" u="none" strike="noStrike" kern="1200" cap="none" spc="0" normalizeH="0" baseline="0" noProof="0" dirty="0" smtClean="0">
                <a:ln>
                  <a:noFill/>
                </a:ln>
                <a:solidFill>
                  <a:prstClr val="black"/>
                </a:solidFill>
                <a:effectLst/>
                <a:uLnTx/>
                <a:uFillTx/>
                <a:latin typeface="ＭＳ Ｐ明朝" pitchFamily="18" charset="-128"/>
                <a:ea typeface="ＭＳ Ｐ明朝" pitchFamily="18" charset="-128"/>
                <a:cs typeface="+mn-cs"/>
              </a:rPr>
              <a:t>。</a:t>
            </a:r>
            <a:endParaRPr kumimoji="1" lang="ja-JP" altLang="en-US" sz="11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endParaRPr>
          </a:p>
          <a:p>
            <a:pPr marL="72000" marR="0" lvl="0" indent="-72000" algn="l" defTabSz="914400" rtl="0" eaLnBrk="1" fontAlgn="auto" latinLnBrk="0" hangingPunct="1">
              <a:lnSpc>
                <a:spcPct val="100000"/>
              </a:lnSpc>
              <a:spcBef>
                <a:spcPts val="0"/>
              </a:spcBef>
              <a:spcAft>
                <a:spcPts val="30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ＭＳ Ｐゴシック" pitchFamily="50" charset="-128"/>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ＭＳ Ｐゴシック" pitchFamily="50" charset="-128"/>
                <a:ea typeface="ＭＳ Ｐゴシック" panose="020B0600070205080204" pitchFamily="50" charset="-128"/>
                <a:cs typeface="+mn-cs"/>
              </a:rPr>
              <a:t>公園の一体的マネジメント</a:t>
            </a:r>
            <a:r>
              <a:rPr kumimoji="1" lang="en-US" altLang="ja-JP" sz="1100" b="0" i="0" u="none" strike="noStrike" kern="1200" cap="none" spc="0" normalizeH="0" baseline="0" noProof="0" dirty="0">
                <a:ln>
                  <a:noFill/>
                </a:ln>
                <a:solidFill>
                  <a:prstClr val="black"/>
                </a:solidFill>
                <a:effectLst/>
                <a:uLnTx/>
                <a:uFillTx/>
                <a:latin typeface="ＭＳ Ｐゴシック" pitchFamily="50" charset="-128"/>
                <a:ea typeface="ＭＳ Ｐゴシック" panose="020B0600070205080204" pitchFamily="50" charset="-128"/>
                <a:cs typeface="+mn-cs"/>
              </a:rPr>
              <a:t>】</a:t>
            </a:r>
          </a:p>
          <a:p>
            <a:pPr marL="72000" marR="0" lvl="0" indent="-72000" algn="l" defTabSz="914400" rtl="0" eaLnBrk="1" fontAlgn="auto" latinLnBrk="0" hangingPunct="1">
              <a:lnSpc>
                <a:spcPct val="100000"/>
              </a:lnSpc>
              <a:spcBef>
                <a:spcPts val="0"/>
              </a:spcBef>
              <a:spcAft>
                <a:spcPts val="300"/>
              </a:spcAft>
              <a:buClrTx/>
              <a:buSzTx/>
              <a:buFontTx/>
              <a:buNone/>
              <a:tabLst/>
              <a:defRPr/>
            </a:pPr>
            <a:r>
              <a:rPr kumimoji="1" lang="ja-JP" altLang="en-US" sz="1100" b="0" i="0" u="none" strike="noStrike" kern="1200" cap="none" spc="0" normalizeH="0" baseline="0" noProof="0" dirty="0" smtClean="0">
                <a:ln>
                  <a:noFill/>
                </a:ln>
                <a:solidFill>
                  <a:prstClr val="black"/>
                </a:solidFill>
                <a:effectLst/>
                <a:uLnTx/>
                <a:uFillTx/>
                <a:latin typeface="ＭＳ Ｐ明朝" panose="02020600040205080304" pitchFamily="18" charset="-128"/>
                <a:ea typeface="ＭＳ Ｐ明朝" panose="02020600040205080304" pitchFamily="18" charset="-128"/>
                <a:cs typeface="+mn-cs"/>
              </a:rPr>
              <a:t>・公</a:t>
            </a:r>
            <a:r>
              <a:rPr kumimoji="1" lang="ja-JP" altLang="en-US" sz="11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園内の各施設が連携協力し、さらなる魅力向上、集客促進に</a:t>
            </a:r>
            <a:r>
              <a:rPr kumimoji="1" lang="ja-JP" altLang="en-US" sz="1100" b="0" i="0" u="none" strike="noStrike" kern="1200" cap="none" spc="0" normalizeH="0" baseline="0" noProof="0" dirty="0" smtClean="0">
                <a:ln>
                  <a:noFill/>
                </a:ln>
                <a:solidFill>
                  <a:prstClr val="black"/>
                </a:solidFill>
                <a:effectLst/>
                <a:uLnTx/>
                <a:uFillTx/>
                <a:latin typeface="ＭＳ Ｐ明朝" panose="02020600040205080304" pitchFamily="18" charset="-128"/>
                <a:ea typeface="ＭＳ Ｐ明朝" panose="02020600040205080304" pitchFamily="18" charset="-128"/>
                <a:cs typeface="+mn-cs"/>
              </a:rPr>
              <a:t>取り組む。</a:t>
            </a:r>
            <a:endParaRPr kumimoji="1" lang="ja-JP" altLang="en-US" sz="1100" b="0" i="0" u="none" strike="sngStrike" kern="1200" cap="none" spc="0" normalizeH="0" baseline="0" noProof="0" dirty="0" smtClean="0">
              <a:ln>
                <a:noFill/>
              </a:ln>
              <a:solidFill>
                <a:prstClr val="black"/>
              </a:solidFill>
              <a:effectLst/>
              <a:uLnTx/>
              <a:uFillTx/>
              <a:latin typeface="ＭＳ Ｐ明朝" panose="02020600040205080304" pitchFamily="18" charset="-128"/>
              <a:ea typeface="ＭＳ Ｐ明朝" panose="02020600040205080304" pitchFamily="18" charset="-128"/>
              <a:cs typeface="+mn-cs"/>
            </a:endParaRPr>
          </a:p>
          <a:p>
            <a:pPr marL="72000" marR="0" lvl="0" indent="-72000" algn="l" defTabSz="914400" rtl="0" eaLnBrk="1" fontAlgn="auto" latinLnBrk="0" hangingPunct="1">
              <a:lnSpc>
                <a:spcPct val="100000"/>
              </a:lnSpc>
              <a:spcBef>
                <a:spcPts val="0"/>
              </a:spcBef>
              <a:spcAft>
                <a:spcPts val="300"/>
              </a:spcAft>
              <a:buClrTx/>
              <a:buSzTx/>
              <a:buFontTx/>
              <a:buNone/>
              <a:tabLst/>
              <a:defRPr/>
            </a:pPr>
            <a:endParaRPr kumimoji="1" lang="en-US" altLang="ja-JP" sz="1100" b="0" i="0" u="none" strike="noStrike" kern="1200" cap="none" spc="0" normalizeH="0" baseline="0" noProof="0" dirty="0">
              <a:ln>
                <a:noFill/>
              </a:ln>
              <a:solidFill>
                <a:prstClr val="black"/>
              </a:solidFill>
              <a:effectLst/>
              <a:uLnTx/>
              <a:uFillTx/>
              <a:latin typeface="ＭＳ Ｐゴシック" pitchFamily="50" charset="-128"/>
              <a:ea typeface="ＭＳ Ｐゴシック" panose="020B0600070205080204" pitchFamily="50" charset="-128"/>
              <a:cs typeface="+mn-cs"/>
            </a:endParaRPr>
          </a:p>
        </p:txBody>
      </p:sp>
      <p:pic>
        <p:nvPicPr>
          <p:cNvPr id="97" name="図 96"/>
          <p:cNvPicPr>
            <a:picLocks noChangeAspect="1"/>
          </p:cNvPicPr>
          <p:nvPr/>
        </p:nvPicPr>
        <p:blipFill>
          <a:blip r:embed="rId16" cstate="print">
            <a:extLst>
              <a:ext uri="{28A0092B-C50C-407E-A947-70E740481C1C}">
                <a14:useLocalDpi xmlns:a14="http://schemas.microsoft.com/office/drawing/2010/main" val="0"/>
              </a:ext>
            </a:extLst>
          </a:blip>
          <a:stretch>
            <a:fillRect/>
          </a:stretch>
        </p:blipFill>
        <p:spPr>
          <a:xfrm>
            <a:off x="4563344" y="3115527"/>
            <a:ext cx="1472000" cy="828000"/>
          </a:xfrm>
          <a:prstGeom prst="rect">
            <a:avLst/>
          </a:prstGeom>
          <a:ln w="19050">
            <a:solidFill>
              <a:srgbClr val="FF6817"/>
            </a:solidFill>
          </a:ln>
        </p:spPr>
      </p:pic>
      <p:pic>
        <p:nvPicPr>
          <p:cNvPr id="98" name="図 97"/>
          <p:cNvPicPr>
            <a:picLocks noChangeAspect="1"/>
          </p:cNvPicPr>
          <p:nvPr/>
        </p:nvPicPr>
        <p:blipFill>
          <a:blip r:embed="rId17" cstate="print">
            <a:extLst>
              <a:ext uri="{28A0092B-C50C-407E-A947-70E740481C1C}">
                <a14:useLocalDpi xmlns:a14="http://schemas.microsoft.com/office/drawing/2010/main" val="0"/>
              </a:ext>
            </a:extLst>
          </a:blip>
          <a:stretch>
            <a:fillRect/>
          </a:stretch>
        </p:blipFill>
        <p:spPr>
          <a:xfrm>
            <a:off x="9390287" y="1852907"/>
            <a:ext cx="1059463" cy="1296000"/>
          </a:xfrm>
          <a:prstGeom prst="rect">
            <a:avLst/>
          </a:prstGeom>
          <a:ln w="19050">
            <a:solidFill>
              <a:srgbClr val="008B43"/>
            </a:solidFill>
          </a:ln>
        </p:spPr>
      </p:pic>
      <p:sp>
        <p:nvSpPr>
          <p:cNvPr id="99" name="テキスト ボックス 98"/>
          <p:cNvSpPr txBox="1"/>
          <p:nvPr/>
        </p:nvSpPr>
        <p:spPr>
          <a:xfrm>
            <a:off x="4434231" y="4146373"/>
            <a:ext cx="4789688" cy="638636"/>
          </a:xfrm>
          <a:prstGeom prst="rect">
            <a:avLst/>
          </a:prstGeom>
          <a:noFill/>
        </p:spPr>
        <p:txBody>
          <a:bodyPr wrap="square" rtlCol="0">
            <a:spAutoFit/>
          </a:bodyPr>
          <a:lstStyle/>
          <a:p>
            <a:pPr marL="72000" marR="0" lvl="0" indent="-72000" algn="l" defTabSz="914400" rtl="0" eaLnBrk="1" fontAlgn="auto" latinLnBrk="0" hangingPunct="1">
              <a:lnSpc>
                <a:spcPct val="100000"/>
              </a:lnSpc>
              <a:spcBef>
                <a:spcPts val="0"/>
              </a:spcBef>
              <a:spcAft>
                <a:spcPts val="30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ＭＳ Ｐゴシック" pitchFamily="50" charset="-128"/>
                <a:ea typeface="ＭＳ Ｐゴシック"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ＭＳ Ｐゴシック" pitchFamily="50" charset="-128"/>
                <a:ea typeface="ＭＳ Ｐゴシック" pitchFamily="50" charset="-128"/>
                <a:cs typeface="+mn-cs"/>
              </a:rPr>
              <a:t>茶臼山北東部エリア</a:t>
            </a:r>
            <a:r>
              <a:rPr kumimoji="1" lang="en-US" altLang="ja-JP" sz="1100" b="0" i="0" u="none" strike="noStrike" kern="1200" cap="none" spc="0" normalizeH="0" baseline="0" noProof="0" dirty="0" smtClean="0">
                <a:ln>
                  <a:noFill/>
                </a:ln>
                <a:solidFill>
                  <a:prstClr val="black"/>
                </a:solidFill>
                <a:effectLst/>
                <a:uLnTx/>
                <a:uFillTx/>
                <a:latin typeface="ＭＳ Ｐゴシック" pitchFamily="50" charset="-128"/>
                <a:ea typeface="ＭＳ Ｐゴシック" pitchFamily="50" charset="-128"/>
                <a:cs typeface="+mn-cs"/>
              </a:rPr>
              <a:t>】</a:t>
            </a:r>
            <a:r>
              <a:rPr kumimoji="1" lang="ja-JP" altLang="en-US" sz="1100" b="0" i="0" u="none" strike="noStrike" kern="1200" cap="none" spc="0" normalizeH="0" baseline="0" noProof="0" dirty="0" smtClean="0">
                <a:ln>
                  <a:noFill/>
                </a:ln>
                <a:solidFill>
                  <a:prstClr val="black"/>
                </a:solidFill>
                <a:effectLst/>
                <a:uLnTx/>
                <a:uFillTx/>
                <a:latin typeface="ＭＳ Ｐゴシック" pitchFamily="50" charset="-128"/>
                <a:ea typeface="ＭＳ Ｐゴシック" pitchFamily="50" charset="-128"/>
                <a:cs typeface="+mn-cs"/>
              </a:rPr>
              <a:t>（</a:t>
            </a:r>
            <a:r>
              <a:rPr kumimoji="1" lang="en-US" altLang="ja-JP" sz="1100" b="0" i="0" u="none" strike="noStrike" kern="1200" cap="none" spc="0" normalizeH="0" baseline="0" noProof="0" dirty="0" smtClean="0">
                <a:ln>
                  <a:noFill/>
                </a:ln>
                <a:solidFill>
                  <a:prstClr val="black"/>
                </a:solidFill>
                <a:effectLst/>
                <a:uLnTx/>
                <a:uFillTx/>
                <a:latin typeface="ＭＳ Ｐゴシック" pitchFamily="50" charset="-128"/>
                <a:ea typeface="ＭＳ Ｐゴシック" pitchFamily="50" charset="-128"/>
                <a:cs typeface="+mn-cs"/>
              </a:rPr>
              <a:t>2016.3 </a:t>
            </a:r>
            <a:r>
              <a:rPr kumimoji="1" lang="ja-JP" altLang="en-US" sz="1100" b="0" i="0" u="none" strike="noStrike" kern="1200" cap="none" spc="0" normalizeH="0" baseline="0" noProof="0" dirty="0" smtClean="0">
                <a:ln>
                  <a:noFill/>
                </a:ln>
                <a:solidFill>
                  <a:prstClr val="black"/>
                </a:solidFill>
                <a:effectLst/>
                <a:uLnTx/>
                <a:uFillTx/>
                <a:latin typeface="ＭＳ Ｐゴシック" pitchFamily="50" charset="-128"/>
                <a:ea typeface="ＭＳ Ｐゴシック" pitchFamily="50" charset="-128"/>
                <a:cs typeface="+mn-cs"/>
              </a:rPr>
              <a:t>リニューアルオープン）</a:t>
            </a:r>
            <a:endParaRPr kumimoji="1" lang="en-US" altLang="ja-JP" sz="1100" b="0" i="0" u="none" strike="noStrike" kern="1200" cap="none" spc="0" normalizeH="0" baseline="0" noProof="0" dirty="0">
              <a:ln>
                <a:noFill/>
              </a:ln>
              <a:solidFill>
                <a:prstClr val="black"/>
              </a:solidFill>
              <a:effectLst/>
              <a:uLnTx/>
              <a:uFillTx/>
              <a:latin typeface="ＭＳ Ｐゴシック" pitchFamily="50" charset="-128"/>
              <a:ea typeface="ＭＳ Ｐゴシック" pitchFamily="50" charset="-128"/>
              <a:cs typeface="+mn-cs"/>
            </a:endParaRPr>
          </a:p>
          <a:p>
            <a:pPr marL="108000" marR="0" lvl="0" indent="-7200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a:t>
            </a:r>
            <a:r>
              <a:rPr kumimoji="1" lang="ja-JP" altLang="ja-JP"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公園と</a:t>
            </a:r>
            <a:r>
              <a:rPr kumimoji="1" lang="ja-JP" altLang="en-US"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上町台地方面</a:t>
            </a:r>
            <a:r>
              <a:rPr kumimoji="1" lang="ja-JP" altLang="ja-JP"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をつなぐ</a:t>
            </a:r>
            <a:r>
              <a:rPr kumimoji="1" lang="ja-JP" altLang="en-US"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ゲート</a:t>
            </a:r>
            <a:r>
              <a:rPr kumimoji="1" lang="ja-JP" altLang="ja-JP"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空間</a:t>
            </a:r>
            <a:r>
              <a:rPr kumimoji="1" lang="ja-JP" altLang="en-US"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として開放し、回遊拠点化。</a:t>
            </a:r>
            <a:endParaRPr kumimoji="1" lang="en-US" altLang="ja-JP"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108000" marR="0" lvl="0" indent="-7200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・ポケットパークとプロムナードを整備し、カフェ、物販店舗、駐車場施設を導入。</a:t>
            </a:r>
            <a:endParaRPr kumimoji="1" lang="en-US" altLang="ja-JP"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p:txBody>
      </p:sp>
      <p:pic>
        <p:nvPicPr>
          <p:cNvPr id="100" name="図 99"/>
          <p:cNvPicPr>
            <a:picLocks noChangeAspect="1"/>
          </p:cNvPicPr>
          <p:nvPr/>
        </p:nvPicPr>
        <p:blipFill>
          <a:blip r:embed="rId18" cstate="print">
            <a:extLst>
              <a:ext uri="{28A0092B-C50C-407E-A947-70E740481C1C}">
                <a14:useLocalDpi xmlns:a14="http://schemas.microsoft.com/office/drawing/2010/main" val="0"/>
              </a:ext>
            </a:extLst>
          </a:blip>
          <a:stretch>
            <a:fillRect/>
          </a:stretch>
        </p:blipFill>
        <p:spPr>
          <a:xfrm>
            <a:off x="9306912" y="5345741"/>
            <a:ext cx="1513488" cy="1009889"/>
          </a:xfrm>
          <a:prstGeom prst="rect">
            <a:avLst/>
          </a:prstGeom>
        </p:spPr>
      </p:pic>
      <p:sp>
        <p:nvSpPr>
          <p:cNvPr id="101" name="テキスト ボックス 100"/>
          <p:cNvSpPr txBox="1"/>
          <p:nvPr/>
        </p:nvSpPr>
        <p:spPr>
          <a:xfrm>
            <a:off x="9647790" y="6323505"/>
            <a:ext cx="1015526" cy="230832"/>
          </a:xfrm>
          <a:prstGeom prst="rect">
            <a:avLst/>
          </a:prstGeom>
          <a:noFill/>
        </p:spPr>
        <p:txBody>
          <a:bodyPr wrap="square" rtlCol="0">
            <a:spAutoFit/>
          </a:bodyPr>
          <a:lstStyle/>
          <a:p>
            <a:pPr marL="72000" marR="0" lvl="0" indent="-72000" algn="l" defTabSz="914400" rtl="0" eaLnBrk="1" fontAlgn="auto" latinLnBrk="0" hangingPunct="1">
              <a:lnSpc>
                <a:spcPct val="100000"/>
              </a:lnSpc>
              <a:spcBef>
                <a:spcPts val="0"/>
              </a:spcBef>
              <a:spcAft>
                <a:spcPts val="300"/>
              </a:spcAft>
              <a:buClrTx/>
              <a:buSzTx/>
              <a:buFontTx/>
              <a:buNone/>
              <a:tabLst/>
              <a:defRPr/>
            </a:pPr>
            <a:r>
              <a:rPr kumimoji="1" lang="ja-JP" altLang="en-US" sz="900" b="0" i="0" u="none" strike="noStrike" kern="1200" cap="none" spc="0" normalizeH="0" baseline="0" noProof="0" dirty="0" err="1">
                <a:ln>
                  <a:noFill/>
                </a:ln>
                <a:solidFill>
                  <a:prstClr val="black"/>
                </a:solidFill>
                <a:effectLst/>
                <a:uLnTx/>
                <a:uFillTx/>
                <a:latin typeface="ＭＳ Ｐゴシック" pitchFamily="50" charset="-128"/>
                <a:ea typeface="ＭＳ Ｐゴシック" pitchFamily="50" charset="-128"/>
                <a:cs typeface="+mn-cs"/>
              </a:rPr>
              <a:t>てんしば</a:t>
            </a:r>
            <a:r>
              <a:rPr kumimoji="1" lang="en-US" altLang="ja-JP" sz="900" b="0" i="0" u="none" strike="noStrike" kern="1200" cap="none" spc="0" normalizeH="0" baseline="0" noProof="0" dirty="0">
                <a:ln>
                  <a:noFill/>
                </a:ln>
                <a:solidFill>
                  <a:prstClr val="black"/>
                </a:solidFill>
                <a:effectLst/>
                <a:uLnTx/>
                <a:uFillTx/>
                <a:latin typeface="ＭＳ Ｐゴシック" pitchFamily="50" charset="-128"/>
                <a:ea typeface="ＭＳ Ｐゴシック" pitchFamily="50" charset="-128"/>
                <a:cs typeface="+mn-cs"/>
              </a:rPr>
              <a:t>i:na</a:t>
            </a:r>
            <a:endParaRPr kumimoji="1" lang="en-US" altLang="ja-JP" sz="9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p:txBody>
      </p:sp>
      <p:sp>
        <p:nvSpPr>
          <p:cNvPr id="68" name="スライド番号プレースホルダー 3"/>
          <p:cNvSpPr>
            <a:spLocks noGrp="1"/>
          </p:cNvSpPr>
          <p:nvPr>
            <p:ph type="sldNum" sz="quarter" idx="12"/>
          </p:nvPr>
        </p:nvSpPr>
        <p:spPr>
          <a:xfrm>
            <a:off x="10134600" y="6476387"/>
            <a:ext cx="2057400" cy="365125"/>
          </a:xfrm>
        </p:spPr>
        <p:txBody>
          <a:bodyPr/>
          <a:lstStyle/>
          <a:p>
            <a:fld id="{138CA411-231B-42B9-AF63-97A64194AA60}" type="slidenum">
              <a:rPr lang="ja-JP" altLang="en-US" sz="1400" b="1" smtClean="0">
                <a:solidFill>
                  <a:schemeClr val="tx1"/>
                </a:solidFill>
                <a:latin typeface="ＭＳ Ｐゴシック" panose="020B0600070205080204" pitchFamily="50" charset="-128"/>
                <a:ea typeface="ＭＳ Ｐゴシック" panose="020B0600070205080204" pitchFamily="50" charset="-128"/>
              </a:rPr>
              <a:pPr/>
              <a:t>78</a:t>
            </a:fld>
            <a:endParaRPr lang="ja-JP" altLang="en-US" sz="1400" b="1" dirty="0">
              <a:solidFill>
                <a:schemeClr val="tx1"/>
              </a:solidFill>
              <a:latin typeface="ＭＳ Ｐゴシック" panose="020B0600070205080204" pitchFamily="50" charset="-128"/>
              <a:ea typeface="ＭＳ Ｐゴシック" panose="020B0600070205080204" pitchFamily="50" charset="-128"/>
            </a:endParaRPr>
          </a:p>
        </p:txBody>
      </p:sp>
    </p:spTree>
    <p:extLst>
      <p:ext uri="{BB962C8B-B14F-4D97-AF65-F5344CB8AC3E}">
        <p14:creationId xmlns:p14="http://schemas.microsoft.com/office/powerpoint/2010/main" val="352494563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2"/>
          <p:cNvSpPr txBox="1">
            <a:spLocks noChangeArrowheads="1"/>
          </p:cNvSpPr>
          <p:nvPr/>
        </p:nvSpPr>
        <p:spPr bwMode="auto">
          <a:xfrm>
            <a:off x="1143000" y="23"/>
            <a:ext cx="9906000" cy="408111"/>
          </a:xfrm>
          <a:prstGeom prst="rect">
            <a:avLst/>
          </a:prstGeom>
          <a:gradFill rotWithShape="1">
            <a:gsLst>
              <a:gs pos="0">
                <a:srgbClr val="000066"/>
              </a:gs>
              <a:gs pos="50000">
                <a:srgbClr val="0000FF"/>
              </a:gs>
              <a:gs pos="100000">
                <a:srgbClr val="000066"/>
              </a:gs>
            </a:gsLst>
            <a:lin ang="5400000" scaled="1"/>
          </a:gradFill>
          <a:ln w="9525">
            <a:noFill/>
            <a:miter lim="800000"/>
            <a:headEnd/>
            <a:tailEnd/>
          </a:ln>
        </p:spPr>
        <p:txBody>
          <a:bodyPr vert="horz" wrap="square" lIns="91428" tIns="45714" rIns="91428" bIns="45714" numCol="1" anchor="ctr"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rPr>
              <a:t>８</a:t>
            </a:r>
            <a:r>
              <a:rPr kumimoji="1" lang="ja-JP" altLang="en-US" sz="2000" b="1" i="0" u="none" strike="noStrike" kern="1200" cap="none" spc="0" normalizeH="0" baseline="0" noProof="0" dirty="0" smtClean="0">
                <a:ln>
                  <a:noFill/>
                </a:ln>
                <a:solidFill>
                  <a:prstClr val="white"/>
                </a:solidFill>
                <a:effectLst/>
                <a:uLnTx/>
                <a:uFillTx/>
                <a:latin typeface="ＭＳ ゴシック" pitchFamily="49" charset="-128"/>
                <a:ea typeface="ＭＳ ゴシック" pitchFamily="49" charset="-128"/>
                <a:cs typeface="+mn-cs"/>
              </a:rPr>
              <a:t>．</a:t>
            </a:r>
            <a:r>
              <a:rPr kumimoji="1" lang="ja-JP" altLang="en-US" sz="20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rPr>
              <a:t>天王寺公園　周辺での</a:t>
            </a:r>
            <a:r>
              <a:rPr kumimoji="1" lang="ja-JP" altLang="en-US" sz="2000" b="1" i="0" u="none" strike="noStrike" kern="1200" cap="none" spc="0" normalizeH="0" baseline="0" noProof="0" dirty="0" smtClean="0">
                <a:ln>
                  <a:noFill/>
                </a:ln>
                <a:solidFill>
                  <a:schemeClr val="bg1"/>
                </a:solidFill>
                <a:effectLst/>
                <a:uLnTx/>
                <a:uFillTx/>
                <a:latin typeface="ＭＳ ゴシック" pitchFamily="49" charset="-128"/>
                <a:ea typeface="ＭＳ ゴシック" pitchFamily="49" charset="-128"/>
                <a:cs typeface="+mn-cs"/>
              </a:rPr>
              <a:t>取組</a:t>
            </a:r>
            <a:r>
              <a:rPr kumimoji="1" lang="en-US" altLang="ja-JP" sz="2000" b="1" i="0" u="none" strike="noStrike" kern="1200" cap="none" spc="0" normalizeH="0" baseline="0" noProof="0" dirty="0" smtClean="0">
                <a:ln>
                  <a:noFill/>
                </a:ln>
                <a:solidFill>
                  <a:prstClr val="white"/>
                </a:solidFill>
                <a:effectLst/>
                <a:uLnTx/>
                <a:uFillTx/>
                <a:latin typeface="ＭＳ ゴシック" pitchFamily="49" charset="-128"/>
                <a:ea typeface="ＭＳ ゴシック" pitchFamily="49" charset="-128"/>
                <a:cs typeface="+mn-cs"/>
              </a:rPr>
              <a:t>【</a:t>
            </a:r>
            <a:r>
              <a:rPr kumimoji="1" lang="ja-JP" altLang="en-US" sz="20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rPr>
              <a:t>軌道敷芝生化</a:t>
            </a:r>
            <a:r>
              <a:rPr kumimoji="1" lang="en-US" altLang="ja-JP" sz="20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rPr>
              <a:t>】</a:t>
            </a:r>
          </a:p>
        </p:txBody>
      </p:sp>
      <p:sp>
        <p:nvSpPr>
          <p:cNvPr id="49" name="正方形/長方形 48"/>
          <p:cNvSpPr/>
          <p:nvPr/>
        </p:nvSpPr>
        <p:spPr>
          <a:xfrm>
            <a:off x="1247826" y="572161"/>
            <a:ext cx="9793456" cy="5784189"/>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57" name="正方形/長方形 56"/>
          <p:cNvSpPr/>
          <p:nvPr/>
        </p:nvSpPr>
        <p:spPr>
          <a:xfrm>
            <a:off x="1254915" y="580125"/>
            <a:ext cx="1908000" cy="216650"/>
          </a:xfrm>
          <a:prstGeom prst="rect">
            <a:avLst/>
          </a:prstGeom>
          <a:solidFill>
            <a:schemeClr val="tx1"/>
          </a:solidFill>
          <a:ln w="12700"/>
        </p:spPr>
        <p:style>
          <a:lnRef idx="2">
            <a:schemeClr val="accent1">
              <a:shade val="50000"/>
            </a:schemeClr>
          </a:lnRef>
          <a:fillRef idx="1">
            <a:schemeClr val="accent1"/>
          </a:fillRef>
          <a:effectRef idx="0">
            <a:schemeClr val="accent1"/>
          </a:effectRef>
          <a:fontRef idx="minor">
            <a:schemeClr val="lt1"/>
          </a:fontRef>
        </p:style>
        <p:txBody>
          <a:bodyPr lIns="36000" rIns="3600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smtClean="0">
                <a:ln>
                  <a:noFill/>
                </a:ln>
                <a:solidFill>
                  <a:prstClr val="white"/>
                </a:solidFill>
                <a:effectLst/>
                <a:uLnTx/>
                <a:uFillTx/>
                <a:latin typeface="Calibri" panose="020F0502020204030204"/>
                <a:ea typeface="ＭＳ Ｐゴシック" panose="020B0600070205080204" pitchFamily="50" charset="-128"/>
                <a:cs typeface="+mn-cs"/>
              </a:rPr>
              <a:t>これまでの取組～将来像</a:t>
            </a:r>
            <a:endParaRPr kumimoji="1" lang="ja-JP" altLang="en-US" sz="1200" b="1"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110" name="テキスト ボックス 109"/>
          <p:cNvSpPr txBox="1"/>
          <p:nvPr/>
        </p:nvSpPr>
        <p:spPr>
          <a:xfrm>
            <a:off x="1498162" y="3677091"/>
            <a:ext cx="4960696" cy="830997"/>
          </a:xfrm>
          <a:prstGeom prst="rect">
            <a:avLst/>
          </a:prstGeom>
          <a:noFill/>
        </p:spPr>
        <p:txBody>
          <a:bodyPr wrap="square" rtlCol="0">
            <a:spAutoFit/>
          </a:bodyPr>
          <a:lstStyle/>
          <a:p>
            <a:pPr marL="82800" marR="0" lvl="0" indent="-828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a:t>
            </a:r>
            <a:r>
              <a:rPr kumimoji="1" lang="ja-JP" altLang="en-US" sz="1200" b="0" i="0" u="sng"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あべのハルカスの開業などにより増加している集客力の持続的な向上を図るため、更なるまちの魅力づくりを打ち出して</a:t>
            </a:r>
            <a:r>
              <a:rPr kumimoji="1" lang="ja-JP" altLang="en-US" sz="1200" b="0" i="0" u="sng" strike="noStrike" kern="1200" cap="none" spc="0" normalizeH="0" baseline="0" noProof="0" dirty="0" smtClean="0">
                <a:ln>
                  <a:noFill/>
                </a:ln>
                <a:solidFill>
                  <a:prstClr val="black"/>
                </a:solidFill>
                <a:effectLst/>
                <a:uLnTx/>
                <a:uFillTx/>
                <a:latin typeface="ＭＳ Ｐ明朝" pitchFamily="18" charset="-128"/>
                <a:ea typeface="ＭＳ Ｐ明朝" pitchFamily="18" charset="-128"/>
                <a:cs typeface="+mn-cs"/>
              </a:rPr>
              <a:t>いくことが必要。</a:t>
            </a:r>
            <a:endParaRPr kumimoji="1" lang="en-US" altLang="ja-JP" sz="1200" b="0" i="0" u="sng" strike="noStrike" kern="1200" cap="none" spc="0" normalizeH="0" baseline="0" noProof="0" dirty="0" smtClean="0">
              <a:ln>
                <a:noFill/>
              </a:ln>
              <a:solidFill>
                <a:prstClr val="black"/>
              </a:solidFill>
              <a:effectLst/>
              <a:uLnTx/>
              <a:uFillTx/>
              <a:latin typeface="ＭＳ Ｐ明朝" pitchFamily="18" charset="-128"/>
              <a:ea typeface="ＭＳ Ｐ明朝" pitchFamily="18" charset="-128"/>
              <a:cs typeface="+mn-cs"/>
            </a:endParaRPr>
          </a:p>
          <a:p>
            <a:pPr marL="82800" marR="0" lvl="0" indent="-828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ＭＳ Ｐ明朝" pitchFamily="18" charset="-128"/>
                <a:ea typeface="ＭＳ Ｐ明朝" pitchFamily="18"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あべの筋を大阪の南のメインストリートとして、良好な景観の形成を図ることにより、周辺地域と一体となったにぎわい空間を</a:t>
            </a:r>
            <a:r>
              <a:rPr kumimoji="1" lang="ja-JP" altLang="en-US" sz="1200" b="0" i="0" u="none" strike="noStrike" kern="1200" cap="none" spc="0" normalizeH="0" baseline="0" noProof="0" dirty="0" smtClean="0">
                <a:ln>
                  <a:noFill/>
                </a:ln>
                <a:solidFill>
                  <a:prstClr val="black"/>
                </a:solidFill>
                <a:effectLst/>
                <a:uLnTx/>
                <a:uFillTx/>
                <a:latin typeface="ＭＳ Ｐ明朝" pitchFamily="18" charset="-128"/>
                <a:ea typeface="ＭＳ Ｐ明朝" pitchFamily="18" charset="-128"/>
                <a:cs typeface="+mn-cs"/>
              </a:rPr>
              <a:t>形成。</a:t>
            </a:r>
            <a:endPar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p:txBody>
      </p:sp>
      <p:sp>
        <p:nvSpPr>
          <p:cNvPr id="72" name="テキスト ボックス 71"/>
          <p:cNvSpPr txBox="1"/>
          <p:nvPr/>
        </p:nvSpPr>
        <p:spPr>
          <a:xfrm>
            <a:off x="1299325" y="846218"/>
            <a:ext cx="5336524" cy="2716128"/>
          </a:xfrm>
          <a:prstGeom prst="rect">
            <a:avLst/>
          </a:prstGeom>
          <a:noFill/>
        </p:spPr>
        <p:txBody>
          <a:bodyPr wrap="square" rtlCol="0">
            <a:spAutoFit/>
          </a:bodyPr>
          <a:lstStyle/>
          <a:p>
            <a:pPr marL="216000" marR="0" lvl="0" indent="-14400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あべの天王寺ターミナル周辺（南側）で大規模開発の実施</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a:p>
            <a:pPr marL="216000" marR="0" lvl="0" indent="-1440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　　</a:t>
            </a:r>
            <a:r>
              <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2011.4</a:t>
            </a: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　　ターミナルの南西側の再開発エリアにおいて大型商業</a:t>
            </a:r>
            <a:r>
              <a:rPr kumimoji="1" lang="ja-JP" altLang="en-US" sz="1200" b="0" i="0" u="none" strike="noStrike" kern="1200" cap="none" spc="0" normalizeH="0" baseline="0" noProof="0" dirty="0" smtClean="0">
                <a:ln>
                  <a:noFill/>
                </a:ln>
                <a:solidFill>
                  <a:prstClr val="black"/>
                </a:solidFill>
                <a:effectLst/>
                <a:uLnTx/>
                <a:uFillTx/>
                <a:latin typeface="ＭＳ Ｐ明朝" pitchFamily="18" charset="-128"/>
                <a:ea typeface="ＭＳ Ｐ明朝" pitchFamily="18" charset="-128"/>
                <a:cs typeface="+mn-cs"/>
              </a:rPr>
              <a:t>施設</a:t>
            </a:r>
            <a:endParaRPr kumimoji="1" lang="en-US" altLang="ja-JP" sz="1200" b="0" i="0" u="none" strike="noStrike" kern="1200" cap="none" spc="0" normalizeH="0" baseline="0" noProof="0" dirty="0" smtClean="0">
              <a:ln>
                <a:noFill/>
              </a:ln>
              <a:solidFill>
                <a:prstClr val="black"/>
              </a:solidFill>
              <a:effectLst/>
              <a:uLnTx/>
              <a:uFillTx/>
              <a:latin typeface="ＭＳ Ｐ明朝" pitchFamily="18" charset="-128"/>
              <a:ea typeface="ＭＳ Ｐ明朝" pitchFamily="18" charset="-128"/>
              <a:cs typeface="+mn-cs"/>
            </a:endParaRPr>
          </a:p>
          <a:p>
            <a:pPr marL="216000" marR="0" lvl="0" indent="-1440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　</a:t>
            </a:r>
            <a:r>
              <a:rPr kumimoji="1" lang="ja-JP" altLang="en-US" sz="1200" b="0" i="0" u="none" strike="noStrike" kern="1200" cap="none" spc="0" normalizeH="0" baseline="0" noProof="0" dirty="0" smtClean="0">
                <a:ln>
                  <a:noFill/>
                </a:ln>
                <a:solidFill>
                  <a:prstClr val="black"/>
                </a:solidFill>
                <a:effectLst/>
                <a:uLnTx/>
                <a:uFillTx/>
                <a:latin typeface="ＭＳ Ｐ明朝" pitchFamily="18" charset="-128"/>
                <a:ea typeface="ＭＳ Ｐ明朝" pitchFamily="18" charset="-128"/>
                <a:cs typeface="+mn-cs"/>
              </a:rPr>
              <a:t>　　　　　　　</a:t>
            </a:r>
            <a:r>
              <a:rPr kumimoji="1" lang="en-US" altLang="ja-JP" sz="1200" b="0" i="0" u="none" strike="noStrike" kern="1200" cap="none" spc="0" normalizeH="0" baseline="0" noProof="0" dirty="0" smtClean="0">
                <a:ln>
                  <a:noFill/>
                </a:ln>
                <a:solidFill>
                  <a:prstClr val="black"/>
                </a:solidFill>
                <a:effectLst/>
                <a:uLnTx/>
                <a:uFillTx/>
                <a:latin typeface="ＭＳ Ｐ明朝" pitchFamily="18" charset="-128"/>
                <a:ea typeface="ＭＳ Ｐ明朝" pitchFamily="18"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あべのキューズタウン</a:t>
            </a:r>
            <a:r>
              <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開業　（初年度来館者数：約</a:t>
            </a:r>
            <a:r>
              <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2700</a:t>
            </a: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万人）</a:t>
            </a:r>
            <a:endPar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216000" marR="0" lvl="0" indent="-1440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　　</a:t>
            </a:r>
            <a:r>
              <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2014.3</a:t>
            </a: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　　</a:t>
            </a:r>
            <a:r>
              <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あべのハルカス</a:t>
            </a:r>
            <a:r>
              <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が</a:t>
            </a:r>
            <a:r>
              <a:rPr kumimoji="1" lang="ja-JP" altLang="en-US" sz="1200" b="0" i="0" u="none" strike="noStrike" kern="1200" cap="none" spc="0" normalizeH="0" baseline="0" noProof="0" dirty="0" smtClean="0">
                <a:ln>
                  <a:noFill/>
                </a:ln>
                <a:solidFill>
                  <a:prstClr val="black"/>
                </a:solidFill>
                <a:effectLst/>
                <a:uLnTx/>
                <a:uFillTx/>
                <a:latin typeface="ＭＳ Ｐ明朝" pitchFamily="18" charset="-128"/>
                <a:ea typeface="ＭＳ Ｐ明朝" pitchFamily="18" charset="-128"/>
                <a:cs typeface="+mn-cs"/>
              </a:rPr>
              <a:t>グランドオープン</a:t>
            </a:r>
            <a:endParaRPr kumimoji="1" lang="en-US" altLang="ja-JP" sz="1200" b="0" i="0" u="none" strike="noStrike" kern="1200" cap="none" spc="0" normalizeH="0" baseline="0" noProof="0" dirty="0" smtClean="0">
              <a:ln>
                <a:noFill/>
              </a:ln>
              <a:solidFill>
                <a:prstClr val="black"/>
              </a:solidFill>
              <a:effectLst/>
              <a:uLnTx/>
              <a:uFillTx/>
              <a:latin typeface="ＭＳ Ｐ明朝" pitchFamily="18" charset="-128"/>
              <a:ea typeface="ＭＳ Ｐ明朝" pitchFamily="18" charset="-128"/>
              <a:cs typeface="+mn-cs"/>
            </a:endParaRPr>
          </a:p>
          <a:p>
            <a:pPr marL="216000" marR="0" lvl="0" indent="-1440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　</a:t>
            </a:r>
            <a:r>
              <a:rPr kumimoji="1" lang="ja-JP" altLang="en-US" sz="1200" b="0" i="0" u="none" strike="noStrike" kern="1200" cap="none" spc="0" normalizeH="0" baseline="0" noProof="0" dirty="0" smtClean="0">
                <a:ln>
                  <a:noFill/>
                </a:ln>
                <a:solidFill>
                  <a:prstClr val="black"/>
                </a:solidFill>
                <a:effectLst/>
                <a:uLnTx/>
                <a:uFillTx/>
                <a:latin typeface="ＭＳ Ｐ明朝" pitchFamily="18" charset="-128"/>
                <a:ea typeface="ＭＳ Ｐ明朝" pitchFamily="18" charset="-128"/>
                <a:cs typeface="+mn-cs"/>
              </a:rPr>
              <a:t>　　　　　　　（</a:t>
            </a: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オープン後、半年で約</a:t>
            </a:r>
            <a:r>
              <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2200</a:t>
            </a: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万人来館）</a:t>
            </a:r>
            <a:endPar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216000" marR="0" lvl="0" indent="-144000" algn="l" defTabSz="914400" rtl="0" eaLnBrk="1" fontAlgn="auto" latinLnBrk="0" hangingPunct="1">
              <a:lnSpc>
                <a:spcPct val="100000"/>
              </a:lnSpc>
              <a:spcBef>
                <a:spcPts val="30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公共施設</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整備の進展</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a:p>
            <a:pPr marL="216000" marR="0" lvl="0" indent="-1440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　　</a:t>
            </a:r>
            <a:r>
              <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2013.4</a:t>
            </a: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　　 天王寺区側と阿倍野区側を結ぶ阿倍野歩道橋の架替（全面開通</a:t>
            </a:r>
            <a:r>
              <a:rPr kumimoji="1" lang="ja-JP" altLang="en-US" sz="1200" b="0" i="0" u="none" strike="noStrike" kern="1200" cap="none" spc="0" normalizeH="0" baseline="0" noProof="0" dirty="0" smtClean="0">
                <a:ln>
                  <a:noFill/>
                </a:ln>
                <a:solidFill>
                  <a:prstClr val="black"/>
                </a:solidFill>
                <a:effectLst/>
                <a:uLnTx/>
                <a:uFillTx/>
                <a:latin typeface="ＭＳ Ｐ明朝" pitchFamily="18" charset="-128"/>
                <a:ea typeface="ＭＳ Ｐ明朝" pitchFamily="18" charset="-128"/>
                <a:cs typeface="+mn-cs"/>
              </a:rPr>
              <a:t>）</a:t>
            </a:r>
            <a:endParaRPr kumimoji="1" lang="en-US" altLang="ja-JP" sz="1200" b="0" i="0" u="none" strike="noStrike" kern="1200" cap="none" spc="0" normalizeH="0" baseline="0" noProof="0" dirty="0" smtClean="0">
              <a:ln>
                <a:noFill/>
              </a:ln>
              <a:solidFill>
                <a:prstClr val="black"/>
              </a:solidFill>
              <a:effectLst/>
              <a:uLnTx/>
              <a:uFillTx/>
              <a:latin typeface="ＭＳ Ｐ明朝" pitchFamily="18" charset="-128"/>
              <a:ea typeface="ＭＳ Ｐ明朝" pitchFamily="18" charset="-128"/>
              <a:cs typeface="+mn-cs"/>
            </a:endParaRPr>
          </a:p>
          <a:p>
            <a:pPr marL="216000" marR="0" lvl="0" indent="-1440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　</a:t>
            </a:r>
            <a:r>
              <a:rPr kumimoji="1" lang="ja-JP" altLang="en-US" sz="1200" b="0" i="0" u="none" strike="noStrike" kern="1200" cap="none" spc="0" normalizeH="0" baseline="0" noProof="0" dirty="0" smtClean="0">
                <a:ln>
                  <a:noFill/>
                </a:ln>
                <a:solidFill>
                  <a:prstClr val="black"/>
                </a:solidFill>
                <a:effectLst/>
                <a:uLnTx/>
                <a:uFillTx/>
                <a:latin typeface="ＭＳ Ｐ明朝" pitchFamily="18" charset="-128"/>
                <a:ea typeface="ＭＳ Ｐ明朝" pitchFamily="18" charset="-128"/>
                <a:cs typeface="+mn-cs"/>
              </a:rPr>
              <a:t>　　　　　　　</a:t>
            </a: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　⇒両区間の歩行者の回遊性が向上</a:t>
            </a:r>
            <a:endPar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216000" marR="0" lvl="0" indent="-1440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　　</a:t>
            </a:r>
            <a:r>
              <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2012</a:t>
            </a: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　　あべの筋［近鉄前交差点～阿倍野交差点］道路拡幅</a:t>
            </a:r>
            <a:r>
              <a:rPr kumimoji="1" lang="ja-JP" altLang="en-US" sz="1200" b="0" i="0" u="none" strike="noStrike" kern="1200" cap="none" spc="0" normalizeH="0" baseline="0" noProof="0" dirty="0" smtClean="0">
                <a:ln>
                  <a:noFill/>
                </a:ln>
                <a:solidFill>
                  <a:prstClr val="black"/>
                </a:solidFill>
                <a:effectLst/>
                <a:uLnTx/>
                <a:uFillTx/>
                <a:latin typeface="ＭＳ Ｐ明朝" pitchFamily="18" charset="-128"/>
                <a:ea typeface="ＭＳ Ｐ明朝" pitchFamily="18" charset="-128"/>
                <a:cs typeface="+mn-cs"/>
              </a:rPr>
              <a:t>整備</a:t>
            </a:r>
            <a:endParaRPr kumimoji="1" lang="en-US" altLang="ja-JP" sz="1200" b="0" i="0" u="none" strike="noStrike" kern="1200" cap="none" spc="0" normalizeH="0" baseline="0" noProof="0" dirty="0" smtClean="0">
              <a:ln>
                <a:noFill/>
              </a:ln>
              <a:solidFill>
                <a:prstClr val="black"/>
              </a:solidFill>
              <a:effectLst/>
              <a:uLnTx/>
              <a:uFillTx/>
              <a:latin typeface="ＭＳ Ｐ明朝" pitchFamily="18" charset="-128"/>
              <a:ea typeface="ＭＳ Ｐ明朝" pitchFamily="18" charset="-128"/>
              <a:cs typeface="+mn-cs"/>
            </a:endParaRPr>
          </a:p>
          <a:p>
            <a:pPr marL="216000" marR="0" lvl="0" indent="-1440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　</a:t>
            </a:r>
            <a:r>
              <a:rPr kumimoji="1" lang="ja-JP" altLang="en-US" sz="1200" b="0" i="0" u="none" strike="noStrike" kern="1200" cap="none" spc="0" normalizeH="0" baseline="0" noProof="0" dirty="0" smtClean="0">
                <a:ln>
                  <a:noFill/>
                </a:ln>
                <a:solidFill>
                  <a:prstClr val="black"/>
                </a:solidFill>
                <a:effectLst/>
                <a:uLnTx/>
                <a:uFillTx/>
                <a:latin typeface="ＭＳ Ｐ明朝" pitchFamily="18" charset="-128"/>
                <a:ea typeface="ＭＳ Ｐ明朝" pitchFamily="18" charset="-128"/>
                <a:cs typeface="+mn-cs"/>
              </a:rPr>
              <a:t>　　　　　　　　（～</a:t>
            </a:r>
            <a:r>
              <a:rPr kumimoji="1" lang="en-US" altLang="ja-JP" sz="1200" b="0" i="0" u="none" strike="noStrike" kern="1200" cap="none" spc="0" normalizeH="0" baseline="0" noProof="0" dirty="0" smtClean="0">
                <a:ln>
                  <a:noFill/>
                </a:ln>
                <a:solidFill>
                  <a:prstClr val="black"/>
                </a:solidFill>
                <a:effectLst/>
                <a:uLnTx/>
                <a:uFillTx/>
                <a:latin typeface="ＭＳ Ｐ明朝" pitchFamily="18" charset="-128"/>
                <a:ea typeface="ＭＳ Ｐ明朝" pitchFamily="18" charset="-128"/>
                <a:cs typeface="+mn-cs"/>
              </a:rPr>
              <a:t>2017</a:t>
            </a:r>
            <a:r>
              <a:rPr kumimoji="1" lang="ja-JP" altLang="en-US" sz="1200" b="0" i="0" u="none" strike="noStrike" kern="1200" cap="none" spc="0" normalizeH="0" baseline="0" noProof="0" dirty="0" smtClean="0">
                <a:ln>
                  <a:noFill/>
                </a:ln>
                <a:solidFill>
                  <a:prstClr val="black"/>
                </a:solidFill>
                <a:effectLst/>
                <a:uLnTx/>
                <a:uFillTx/>
                <a:latin typeface="ＭＳ Ｐ明朝" pitchFamily="18" charset="-128"/>
                <a:ea typeface="ＭＳ Ｐ明朝" pitchFamily="18" charset="-128"/>
                <a:cs typeface="+mn-cs"/>
              </a:rPr>
              <a:t>年度）</a:t>
            </a:r>
            <a:endPar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216000" marR="0" lvl="0" indent="-1440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　　　　　　　　  同拡幅整備にあわせ阪堺電気軌道上町線を</a:t>
            </a:r>
            <a:r>
              <a:rPr kumimoji="1" lang="ja-JP" altLang="en-US" sz="1200" b="0" i="0" u="none" strike="noStrike" kern="1200" cap="none" spc="0" normalizeH="0" baseline="0" noProof="0" dirty="0" smtClean="0">
                <a:ln>
                  <a:noFill/>
                </a:ln>
                <a:solidFill>
                  <a:prstClr val="black"/>
                </a:solidFill>
                <a:effectLst/>
                <a:uLnTx/>
                <a:uFillTx/>
                <a:latin typeface="ＭＳ Ｐ明朝" pitchFamily="18" charset="-128"/>
                <a:ea typeface="ＭＳ Ｐ明朝" pitchFamily="18" charset="-128"/>
                <a:cs typeface="+mn-cs"/>
              </a:rPr>
              <a:t>移設</a:t>
            </a:r>
            <a:endParaRPr kumimoji="1" lang="en-US" altLang="ja-JP" sz="1200" b="0" i="0" u="none" strike="noStrike" kern="1200" cap="none" spc="0" normalizeH="0" baseline="0" noProof="0" dirty="0" smtClean="0">
              <a:ln>
                <a:noFill/>
              </a:ln>
              <a:solidFill>
                <a:prstClr val="black"/>
              </a:solidFill>
              <a:effectLst/>
              <a:uLnTx/>
              <a:uFillTx/>
              <a:latin typeface="ＭＳ Ｐ明朝" pitchFamily="18" charset="-128"/>
              <a:ea typeface="ＭＳ Ｐ明朝" pitchFamily="18" charset="-128"/>
              <a:cs typeface="+mn-cs"/>
            </a:endParaRPr>
          </a:p>
          <a:p>
            <a:pPr marL="216000" marR="0" lvl="0" indent="-1440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　</a:t>
            </a:r>
            <a:r>
              <a:rPr kumimoji="1" lang="ja-JP" altLang="en-US" sz="1200" b="0" i="0" u="none" strike="noStrike" kern="1200" cap="none" spc="0" normalizeH="0" baseline="0" noProof="0" dirty="0" smtClean="0">
                <a:ln>
                  <a:noFill/>
                </a:ln>
                <a:solidFill>
                  <a:prstClr val="black"/>
                </a:solidFill>
                <a:effectLst/>
                <a:uLnTx/>
                <a:uFillTx/>
                <a:latin typeface="ＭＳ Ｐ明朝" pitchFamily="18" charset="-128"/>
                <a:ea typeface="ＭＳ Ｐ明朝" pitchFamily="18" charset="-128"/>
                <a:cs typeface="+mn-cs"/>
              </a:rPr>
              <a:t>　　　　　　　 </a:t>
            </a: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a:t>
            </a:r>
            <a:r>
              <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2015</a:t>
            </a:r>
            <a:r>
              <a:rPr kumimoji="1" lang="ja-JP" altLang="en-US" sz="1200" b="0" i="0" u="none" strike="noStrike" kern="1200" cap="none" spc="0" normalizeH="0" baseline="0" noProof="0" dirty="0" smtClean="0">
                <a:ln>
                  <a:noFill/>
                </a:ln>
                <a:solidFill>
                  <a:prstClr val="black"/>
                </a:solidFill>
                <a:effectLst/>
                <a:uLnTx/>
                <a:uFillTx/>
                <a:latin typeface="ＭＳ Ｐ明朝" pitchFamily="18" charset="-128"/>
                <a:ea typeface="ＭＳ Ｐ明朝" pitchFamily="18" charset="-128"/>
                <a:cs typeface="+mn-cs"/>
              </a:rPr>
              <a:t>年度）</a:t>
            </a:r>
            <a:endPar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216000" marR="0" lvl="0" indent="-144000" algn="l" defTabSz="914400" rtl="0" eaLnBrk="1" fontAlgn="auto" latinLnBrk="0" hangingPunct="1">
              <a:lnSpc>
                <a:spcPct val="100000"/>
              </a:lnSpc>
              <a:spcBef>
                <a:spcPts val="0"/>
              </a:spcBef>
              <a:spcAft>
                <a:spcPts val="0"/>
              </a:spcAft>
              <a:buClrTx/>
              <a:buSzTx/>
              <a:buFontTx/>
              <a:buNone/>
              <a:tabLst/>
              <a:defRPr/>
            </a:pPr>
            <a:endParaRPr kumimoji="1" lang="en-US" altLang="ja-JP" sz="1200" b="0" i="0" u="sng"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216000" marR="0" lvl="0" indent="-14400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p:txBody>
      </p:sp>
      <p:pic>
        <p:nvPicPr>
          <p:cNvPr id="493" name="Picture 2" descr="http://gis.ii.city.osaka.jp/gis/DownloadFile.ashx?imgfile=gemimg_521436a0-7e0d-42e0-81f3-1b613040772b.png&amp;downloadType=imgfile&amp;isCB=1"/>
          <p:cNvPicPr>
            <a:picLocks noChangeAspect="1" noChangeArrowheads="1"/>
          </p:cNvPicPr>
          <p:nvPr/>
        </p:nvPicPr>
        <p:blipFill>
          <a:blip r:embed="rId3" cstate="email"/>
          <a:srcRect/>
          <a:stretch>
            <a:fillRect/>
          </a:stretch>
        </p:blipFill>
        <p:spPr bwMode="auto">
          <a:xfrm>
            <a:off x="6619344" y="718220"/>
            <a:ext cx="2672296" cy="2590072"/>
          </a:xfrm>
          <a:prstGeom prst="rect">
            <a:avLst/>
          </a:prstGeom>
          <a:noFill/>
        </p:spPr>
      </p:pic>
      <p:sp>
        <p:nvSpPr>
          <p:cNvPr id="520" name="フリーフォーム 3"/>
          <p:cNvSpPr/>
          <p:nvPr/>
        </p:nvSpPr>
        <p:spPr>
          <a:xfrm>
            <a:off x="7287418" y="829566"/>
            <a:ext cx="877448" cy="1005844"/>
          </a:xfrm>
          <a:custGeom>
            <a:avLst/>
            <a:gdLst>
              <a:gd name="connsiteX0" fmla="*/ 131275 w 534154"/>
              <a:gd name="connsiteY0" fmla="*/ 0 h 570368"/>
              <a:gd name="connsiteX1" fmla="*/ 258024 w 534154"/>
              <a:gd name="connsiteY1" fmla="*/ 18107 h 570368"/>
              <a:gd name="connsiteX2" fmla="*/ 235390 w 534154"/>
              <a:gd name="connsiteY2" fmla="*/ 99588 h 570368"/>
              <a:gd name="connsiteX3" fmla="*/ 239917 w 534154"/>
              <a:gd name="connsiteY3" fmla="*/ 117695 h 570368"/>
              <a:gd name="connsiteX4" fmla="*/ 248970 w 534154"/>
              <a:gd name="connsiteY4" fmla="*/ 203703 h 570368"/>
              <a:gd name="connsiteX5" fmla="*/ 312344 w 534154"/>
              <a:gd name="connsiteY5" fmla="*/ 162962 h 570368"/>
              <a:gd name="connsiteX6" fmla="*/ 330451 w 534154"/>
              <a:gd name="connsiteY6" fmla="*/ 140329 h 570368"/>
              <a:gd name="connsiteX7" fmla="*/ 366665 w 534154"/>
              <a:gd name="connsiteY7" fmla="*/ 122222 h 570368"/>
              <a:gd name="connsiteX8" fmla="*/ 393826 w 534154"/>
              <a:gd name="connsiteY8" fmla="*/ 117695 h 570368"/>
              <a:gd name="connsiteX9" fmla="*/ 470780 w 534154"/>
              <a:gd name="connsiteY9" fmla="*/ 153909 h 570368"/>
              <a:gd name="connsiteX10" fmla="*/ 534154 w 534154"/>
              <a:gd name="connsiteY10" fmla="*/ 162962 h 570368"/>
              <a:gd name="connsiteX11" fmla="*/ 534154 w 534154"/>
              <a:gd name="connsiteY11" fmla="*/ 203703 h 570368"/>
              <a:gd name="connsiteX12" fmla="*/ 484360 w 534154"/>
              <a:gd name="connsiteY12" fmla="*/ 203703 h 570368"/>
              <a:gd name="connsiteX13" fmla="*/ 475307 w 534154"/>
              <a:gd name="connsiteY13" fmla="*/ 244443 h 570368"/>
              <a:gd name="connsiteX14" fmla="*/ 479834 w 534154"/>
              <a:gd name="connsiteY14" fmla="*/ 248970 h 570368"/>
              <a:gd name="connsiteX15" fmla="*/ 475307 w 534154"/>
              <a:gd name="connsiteY15" fmla="*/ 280657 h 570368"/>
              <a:gd name="connsiteX16" fmla="*/ 366665 w 534154"/>
              <a:gd name="connsiteY16" fmla="*/ 276131 h 570368"/>
              <a:gd name="connsiteX17" fmla="*/ 357612 w 534154"/>
              <a:gd name="connsiteY17" fmla="*/ 321398 h 570368"/>
              <a:gd name="connsiteX18" fmla="*/ 448146 w 534154"/>
              <a:gd name="connsiteY18" fmla="*/ 362138 h 570368"/>
              <a:gd name="connsiteX19" fmla="*/ 425513 w 534154"/>
              <a:gd name="connsiteY19" fmla="*/ 466253 h 570368"/>
              <a:gd name="connsiteX20" fmla="*/ 511521 w 534154"/>
              <a:gd name="connsiteY20" fmla="*/ 484360 h 570368"/>
              <a:gd name="connsiteX21" fmla="*/ 493414 w 534154"/>
              <a:gd name="connsiteY21" fmla="*/ 552261 h 570368"/>
              <a:gd name="connsiteX22" fmla="*/ 434566 w 534154"/>
              <a:gd name="connsiteY22" fmla="*/ 570368 h 570368"/>
              <a:gd name="connsiteX23" fmla="*/ 0 w 534154"/>
              <a:gd name="connsiteY23" fmla="*/ 448146 h 570368"/>
              <a:gd name="connsiteX24" fmla="*/ 131275 w 534154"/>
              <a:gd name="connsiteY24" fmla="*/ 0 h 570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34154" h="570368">
                <a:moveTo>
                  <a:pt x="131275" y="0"/>
                </a:moveTo>
                <a:lnTo>
                  <a:pt x="258024" y="18107"/>
                </a:lnTo>
                <a:lnTo>
                  <a:pt x="235390" y="99588"/>
                </a:lnTo>
                <a:lnTo>
                  <a:pt x="239917" y="117695"/>
                </a:lnTo>
                <a:lnTo>
                  <a:pt x="248970" y="203703"/>
                </a:lnTo>
                <a:lnTo>
                  <a:pt x="312344" y="162962"/>
                </a:lnTo>
                <a:lnTo>
                  <a:pt x="330451" y="140329"/>
                </a:lnTo>
                <a:lnTo>
                  <a:pt x="366665" y="122222"/>
                </a:lnTo>
                <a:lnTo>
                  <a:pt x="393826" y="117695"/>
                </a:lnTo>
                <a:lnTo>
                  <a:pt x="470780" y="153909"/>
                </a:lnTo>
                <a:lnTo>
                  <a:pt x="534154" y="162962"/>
                </a:lnTo>
                <a:lnTo>
                  <a:pt x="534154" y="203703"/>
                </a:lnTo>
                <a:lnTo>
                  <a:pt x="484360" y="203703"/>
                </a:lnTo>
                <a:lnTo>
                  <a:pt x="475307" y="244443"/>
                </a:lnTo>
                <a:lnTo>
                  <a:pt x="479834" y="248970"/>
                </a:lnTo>
                <a:lnTo>
                  <a:pt x="475307" y="280657"/>
                </a:lnTo>
                <a:lnTo>
                  <a:pt x="366665" y="276131"/>
                </a:lnTo>
                <a:lnTo>
                  <a:pt x="357612" y="321398"/>
                </a:lnTo>
                <a:lnTo>
                  <a:pt x="448146" y="362138"/>
                </a:lnTo>
                <a:lnTo>
                  <a:pt x="425513" y="466253"/>
                </a:lnTo>
                <a:lnTo>
                  <a:pt x="511521" y="484360"/>
                </a:lnTo>
                <a:lnTo>
                  <a:pt x="493414" y="552261"/>
                </a:lnTo>
                <a:lnTo>
                  <a:pt x="434566" y="570368"/>
                </a:lnTo>
                <a:lnTo>
                  <a:pt x="0" y="448146"/>
                </a:lnTo>
                <a:lnTo>
                  <a:pt x="131275" y="0"/>
                </a:lnTo>
                <a:close/>
              </a:path>
            </a:pathLst>
          </a:custGeom>
          <a:solidFill>
            <a:srgbClr val="92D050">
              <a:alpha val="50000"/>
            </a:srgbClr>
          </a:solidFill>
          <a:ln w="158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495" name="角丸四角形 494"/>
          <p:cNvSpPr/>
          <p:nvPr/>
        </p:nvSpPr>
        <p:spPr>
          <a:xfrm rot="16920000">
            <a:off x="7163284" y="2067448"/>
            <a:ext cx="995825" cy="657665"/>
          </a:xfrm>
          <a:prstGeom prst="roundRect">
            <a:avLst/>
          </a:prstGeom>
          <a:solidFill>
            <a:srgbClr val="7030A0">
              <a:alpha val="30196"/>
            </a:srgbClr>
          </a:solidFill>
          <a:ln w="38100">
            <a:solidFill>
              <a:srgbClr val="7030A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496" name="フリーフォーム 495"/>
          <p:cNvSpPr/>
          <p:nvPr/>
        </p:nvSpPr>
        <p:spPr>
          <a:xfrm>
            <a:off x="7772002" y="2128004"/>
            <a:ext cx="245158" cy="454091"/>
          </a:xfrm>
          <a:custGeom>
            <a:avLst/>
            <a:gdLst>
              <a:gd name="connsiteX0" fmla="*/ 52388 w 509588"/>
              <a:gd name="connsiteY0" fmla="*/ 690563 h 795338"/>
              <a:gd name="connsiteX1" fmla="*/ 161925 w 509588"/>
              <a:gd name="connsiteY1" fmla="*/ 223838 h 795338"/>
              <a:gd name="connsiteX2" fmla="*/ 0 w 509588"/>
              <a:gd name="connsiteY2" fmla="*/ 180975 h 795338"/>
              <a:gd name="connsiteX3" fmla="*/ 28575 w 509588"/>
              <a:gd name="connsiteY3" fmla="*/ 14288 h 795338"/>
              <a:gd name="connsiteX4" fmla="*/ 247650 w 509588"/>
              <a:gd name="connsiteY4" fmla="*/ 0 h 795338"/>
              <a:gd name="connsiteX5" fmla="*/ 509588 w 509588"/>
              <a:gd name="connsiteY5" fmla="*/ 61913 h 795338"/>
              <a:gd name="connsiteX6" fmla="*/ 338138 w 509588"/>
              <a:gd name="connsiteY6" fmla="*/ 795338 h 795338"/>
              <a:gd name="connsiteX7" fmla="*/ 52388 w 509588"/>
              <a:gd name="connsiteY7" fmla="*/ 690563 h 795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9588" h="795338">
                <a:moveTo>
                  <a:pt x="52388" y="690563"/>
                </a:moveTo>
                <a:lnTo>
                  <a:pt x="161925" y="223838"/>
                </a:lnTo>
                <a:lnTo>
                  <a:pt x="0" y="180975"/>
                </a:lnTo>
                <a:lnTo>
                  <a:pt x="28575" y="14288"/>
                </a:lnTo>
                <a:lnTo>
                  <a:pt x="247650" y="0"/>
                </a:lnTo>
                <a:lnTo>
                  <a:pt x="509588" y="61913"/>
                </a:lnTo>
                <a:lnTo>
                  <a:pt x="338138" y="795338"/>
                </a:lnTo>
                <a:lnTo>
                  <a:pt x="52388" y="690563"/>
                </a:lnTo>
                <a:close/>
              </a:path>
            </a:pathLst>
          </a:custGeom>
          <a:solidFill>
            <a:srgbClr val="7030A0"/>
          </a:solidFill>
          <a:ln w="38100">
            <a:solidFill>
              <a:srgbClr val="7030A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497" name="フローチャート : 端子 496"/>
          <p:cNvSpPr/>
          <p:nvPr/>
        </p:nvSpPr>
        <p:spPr>
          <a:xfrm rot="780000">
            <a:off x="8042370" y="2237806"/>
            <a:ext cx="334092" cy="734840"/>
          </a:xfrm>
          <a:prstGeom prst="flowChartTerminator">
            <a:avLst/>
          </a:prstGeom>
          <a:solidFill>
            <a:schemeClr val="tx2">
              <a:lumMod val="40000"/>
              <a:lumOff val="60000"/>
              <a:alpha val="30196"/>
            </a:schemeClr>
          </a:solidFill>
          <a:ln>
            <a:solidFill>
              <a:srgbClr val="0070C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498" name="正方形/長方形 497"/>
          <p:cNvSpPr/>
          <p:nvPr/>
        </p:nvSpPr>
        <p:spPr>
          <a:xfrm rot="17160000" flipH="1">
            <a:off x="8227436" y="2034753"/>
            <a:ext cx="109186" cy="262117"/>
          </a:xfrm>
          <a:prstGeom prst="rect">
            <a:avLst/>
          </a:prstGeom>
          <a:solidFill>
            <a:srgbClr val="FFCC00"/>
          </a:solidFill>
          <a:ln w="38100">
            <a:solidFill>
              <a:srgbClr val="FF66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501" name="フリーフォーム 500"/>
          <p:cNvSpPr/>
          <p:nvPr/>
        </p:nvSpPr>
        <p:spPr>
          <a:xfrm>
            <a:off x="8168991" y="1827543"/>
            <a:ext cx="305899" cy="251517"/>
          </a:xfrm>
          <a:custGeom>
            <a:avLst/>
            <a:gdLst>
              <a:gd name="connsiteX0" fmla="*/ 440531 w 535781"/>
              <a:gd name="connsiteY0" fmla="*/ 440531 h 440531"/>
              <a:gd name="connsiteX1" fmla="*/ 0 w 535781"/>
              <a:gd name="connsiteY1" fmla="*/ 309562 h 440531"/>
              <a:gd name="connsiteX2" fmla="*/ 85725 w 535781"/>
              <a:gd name="connsiteY2" fmla="*/ 0 h 440531"/>
              <a:gd name="connsiteX3" fmla="*/ 304800 w 535781"/>
              <a:gd name="connsiteY3" fmla="*/ 11906 h 440531"/>
              <a:gd name="connsiteX4" fmla="*/ 535781 w 535781"/>
              <a:gd name="connsiteY4" fmla="*/ 116681 h 440531"/>
              <a:gd name="connsiteX5" fmla="*/ 440531 w 535781"/>
              <a:gd name="connsiteY5" fmla="*/ 440531 h 440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35781" h="440531">
                <a:moveTo>
                  <a:pt x="440531" y="440531"/>
                </a:moveTo>
                <a:lnTo>
                  <a:pt x="0" y="309562"/>
                </a:lnTo>
                <a:lnTo>
                  <a:pt x="85725" y="0"/>
                </a:lnTo>
                <a:lnTo>
                  <a:pt x="304800" y="11906"/>
                </a:lnTo>
                <a:lnTo>
                  <a:pt x="535781" y="116681"/>
                </a:lnTo>
                <a:lnTo>
                  <a:pt x="440531" y="440531"/>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505" name="フリーフォーム 504"/>
          <p:cNvSpPr/>
          <p:nvPr/>
        </p:nvSpPr>
        <p:spPr>
          <a:xfrm>
            <a:off x="8094216" y="1588262"/>
            <a:ext cx="327652" cy="545180"/>
          </a:xfrm>
          <a:custGeom>
            <a:avLst/>
            <a:gdLst>
              <a:gd name="connsiteX0" fmla="*/ 550069 w 573882"/>
              <a:gd name="connsiteY0" fmla="*/ 954881 h 954881"/>
              <a:gd name="connsiteX1" fmla="*/ 573882 w 573882"/>
              <a:gd name="connsiteY1" fmla="*/ 869156 h 954881"/>
              <a:gd name="connsiteX2" fmla="*/ 85725 w 573882"/>
              <a:gd name="connsiteY2" fmla="*/ 716756 h 954881"/>
              <a:gd name="connsiteX3" fmla="*/ 176213 w 573882"/>
              <a:gd name="connsiteY3" fmla="*/ 7144 h 954881"/>
              <a:gd name="connsiteX4" fmla="*/ 104775 w 573882"/>
              <a:gd name="connsiteY4" fmla="*/ 0 h 954881"/>
              <a:gd name="connsiteX5" fmla="*/ 0 w 573882"/>
              <a:gd name="connsiteY5" fmla="*/ 788194 h 954881"/>
              <a:gd name="connsiteX6" fmla="*/ 550069 w 573882"/>
              <a:gd name="connsiteY6" fmla="*/ 954881 h 954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3882" h="954881">
                <a:moveTo>
                  <a:pt x="550069" y="954881"/>
                </a:moveTo>
                <a:lnTo>
                  <a:pt x="573882" y="869156"/>
                </a:lnTo>
                <a:lnTo>
                  <a:pt x="85725" y="716756"/>
                </a:lnTo>
                <a:lnTo>
                  <a:pt x="176213" y="7144"/>
                </a:lnTo>
                <a:lnTo>
                  <a:pt x="104775" y="0"/>
                </a:lnTo>
                <a:lnTo>
                  <a:pt x="0" y="788194"/>
                </a:lnTo>
                <a:lnTo>
                  <a:pt x="550069" y="954881"/>
                </a:lnTo>
                <a:close/>
              </a:path>
            </a:pathLst>
          </a:cu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grpSp>
        <p:nvGrpSpPr>
          <p:cNvPr id="3" name="グループ化 33"/>
          <p:cNvGrpSpPr/>
          <p:nvPr/>
        </p:nvGrpSpPr>
        <p:grpSpPr>
          <a:xfrm>
            <a:off x="8071698" y="1966925"/>
            <a:ext cx="139358" cy="94517"/>
            <a:chOff x="4544467" y="3527872"/>
            <a:chExt cx="244086" cy="165547"/>
          </a:xfrm>
        </p:grpSpPr>
        <p:sp>
          <p:nvSpPr>
            <p:cNvPr id="519" name="フリーフォーム 518"/>
            <p:cNvSpPr/>
            <p:nvPr/>
          </p:nvSpPr>
          <p:spPr>
            <a:xfrm>
              <a:off x="4544467" y="3669606"/>
              <a:ext cx="47625" cy="23813"/>
            </a:xfrm>
            <a:custGeom>
              <a:avLst/>
              <a:gdLst>
                <a:gd name="connsiteX0" fmla="*/ 47625 w 47625"/>
                <a:gd name="connsiteY0" fmla="*/ 0 h 23813"/>
                <a:gd name="connsiteX1" fmla="*/ 0 w 47625"/>
                <a:gd name="connsiteY1" fmla="*/ 23813 h 23813"/>
              </a:gdLst>
              <a:ahLst/>
              <a:cxnLst>
                <a:cxn ang="0">
                  <a:pos x="connsiteX0" y="connsiteY0"/>
                </a:cxn>
                <a:cxn ang="0">
                  <a:pos x="connsiteX1" y="connsiteY1"/>
                </a:cxn>
              </a:cxnLst>
              <a:rect l="l" t="t" r="r" b="b"/>
              <a:pathLst>
                <a:path w="47625" h="23813">
                  <a:moveTo>
                    <a:pt x="47625" y="0"/>
                  </a:moveTo>
                  <a:lnTo>
                    <a:pt x="0" y="23813"/>
                  </a:lnTo>
                </a:path>
              </a:pathLst>
            </a:custGeom>
            <a:ln w="38100">
              <a:solidFill>
                <a:srgbClr val="FF6699"/>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517" name="円/楕円 12"/>
            <p:cNvSpPr/>
            <p:nvPr/>
          </p:nvSpPr>
          <p:spPr>
            <a:xfrm>
              <a:off x="4552380" y="3527872"/>
              <a:ext cx="144016" cy="144016"/>
            </a:xfrm>
            <a:prstGeom prst="ellipse">
              <a:avLst/>
            </a:prstGeom>
            <a:noFill/>
            <a:ln w="38100">
              <a:solidFill>
                <a:srgbClr val="FF669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518" name="フリーフォーム 517"/>
            <p:cNvSpPr/>
            <p:nvPr/>
          </p:nvSpPr>
          <p:spPr>
            <a:xfrm rot="21300000">
              <a:off x="4571892" y="3630061"/>
              <a:ext cx="216661" cy="58254"/>
            </a:xfrm>
            <a:custGeom>
              <a:avLst/>
              <a:gdLst>
                <a:gd name="connsiteX0" fmla="*/ 0 w 152400"/>
                <a:gd name="connsiteY0" fmla="*/ 19050 h 50800"/>
                <a:gd name="connsiteX1" fmla="*/ 109538 w 152400"/>
                <a:gd name="connsiteY1" fmla="*/ 47625 h 50800"/>
                <a:gd name="connsiteX2" fmla="*/ 152400 w 152400"/>
                <a:gd name="connsiteY2" fmla="*/ 0 h 50800"/>
                <a:gd name="connsiteX3" fmla="*/ 152400 w 152400"/>
                <a:gd name="connsiteY3" fmla="*/ 0 h 50800"/>
              </a:gdLst>
              <a:ahLst/>
              <a:cxnLst>
                <a:cxn ang="0">
                  <a:pos x="connsiteX0" y="connsiteY0"/>
                </a:cxn>
                <a:cxn ang="0">
                  <a:pos x="connsiteX1" y="connsiteY1"/>
                </a:cxn>
                <a:cxn ang="0">
                  <a:pos x="connsiteX2" y="connsiteY2"/>
                </a:cxn>
                <a:cxn ang="0">
                  <a:pos x="connsiteX3" y="connsiteY3"/>
                </a:cxn>
              </a:cxnLst>
              <a:rect l="l" t="t" r="r" b="b"/>
              <a:pathLst>
                <a:path w="152400" h="50800">
                  <a:moveTo>
                    <a:pt x="0" y="19050"/>
                  </a:moveTo>
                  <a:cubicBezTo>
                    <a:pt x="42069" y="34925"/>
                    <a:pt x="84138" y="50800"/>
                    <a:pt x="109538" y="47625"/>
                  </a:cubicBezTo>
                  <a:cubicBezTo>
                    <a:pt x="134938" y="44450"/>
                    <a:pt x="152400" y="0"/>
                    <a:pt x="152400" y="0"/>
                  </a:cubicBezTo>
                  <a:lnTo>
                    <a:pt x="152400" y="0"/>
                  </a:lnTo>
                </a:path>
              </a:pathLst>
            </a:custGeom>
            <a:ln w="38100">
              <a:solidFill>
                <a:srgbClr val="FF6699"/>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50" charset="-128"/>
                <a:cs typeface="+mn-cs"/>
              </a:endParaRPr>
            </a:p>
          </p:txBody>
        </p:sp>
      </p:grpSp>
      <p:sp>
        <p:nvSpPr>
          <p:cNvPr id="507" name="フリーフォーム 506"/>
          <p:cNvSpPr/>
          <p:nvPr/>
        </p:nvSpPr>
        <p:spPr>
          <a:xfrm>
            <a:off x="7985164" y="2219813"/>
            <a:ext cx="147638" cy="671513"/>
          </a:xfrm>
          <a:custGeom>
            <a:avLst/>
            <a:gdLst>
              <a:gd name="connsiteX0" fmla="*/ 247650 w 247650"/>
              <a:gd name="connsiteY0" fmla="*/ 0 h 1104900"/>
              <a:gd name="connsiteX1" fmla="*/ 0 w 247650"/>
              <a:gd name="connsiteY1" fmla="*/ 1104900 h 1104900"/>
            </a:gdLst>
            <a:ahLst/>
            <a:cxnLst>
              <a:cxn ang="0">
                <a:pos x="connsiteX0" y="connsiteY0"/>
              </a:cxn>
              <a:cxn ang="0">
                <a:pos x="connsiteX1" y="connsiteY1"/>
              </a:cxn>
            </a:cxnLst>
            <a:rect l="l" t="t" r="r" b="b"/>
            <a:pathLst>
              <a:path w="247650" h="1104900">
                <a:moveTo>
                  <a:pt x="247650" y="0"/>
                </a:moveTo>
                <a:lnTo>
                  <a:pt x="0" y="1104900"/>
                </a:lnTo>
              </a:path>
            </a:pathLst>
          </a:custGeom>
          <a:ln w="28575">
            <a:solidFill>
              <a:srgbClr val="FFFF00"/>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50" charset="-128"/>
              <a:cs typeface="+mn-cs"/>
            </a:endParaRPr>
          </a:p>
        </p:txBody>
      </p:sp>
      <p:grpSp>
        <p:nvGrpSpPr>
          <p:cNvPr id="5" name="グループ化 21"/>
          <p:cNvGrpSpPr/>
          <p:nvPr/>
        </p:nvGrpSpPr>
        <p:grpSpPr>
          <a:xfrm>
            <a:off x="7926846" y="2050095"/>
            <a:ext cx="188076" cy="837281"/>
            <a:chOff x="1891613" y="4503593"/>
            <a:chExt cx="243260" cy="1082950"/>
          </a:xfrm>
        </p:grpSpPr>
        <p:sp>
          <p:nvSpPr>
            <p:cNvPr id="514" name="フリーフォーム 513"/>
            <p:cNvSpPr/>
            <p:nvPr/>
          </p:nvSpPr>
          <p:spPr>
            <a:xfrm>
              <a:off x="1891613" y="4503593"/>
              <a:ext cx="243260" cy="1082950"/>
            </a:xfrm>
            <a:custGeom>
              <a:avLst/>
              <a:gdLst>
                <a:gd name="connsiteX0" fmla="*/ 238125 w 238125"/>
                <a:gd name="connsiteY0" fmla="*/ 0 h 1066800"/>
                <a:gd name="connsiteX1" fmla="*/ 0 w 238125"/>
                <a:gd name="connsiteY1" fmla="*/ 1066800 h 1066800"/>
              </a:gdLst>
              <a:ahLst/>
              <a:cxnLst>
                <a:cxn ang="0">
                  <a:pos x="connsiteX0" y="connsiteY0"/>
                </a:cxn>
                <a:cxn ang="0">
                  <a:pos x="connsiteX1" y="connsiteY1"/>
                </a:cxn>
              </a:cxnLst>
              <a:rect l="l" t="t" r="r" b="b"/>
              <a:pathLst>
                <a:path w="238125" h="1066800">
                  <a:moveTo>
                    <a:pt x="238125" y="0"/>
                  </a:moveTo>
                  <a:lnTo>
                    <a:pt x="0" y="1066800"/>
                  </a:lnTo>
                </a:path>
              </a:pathLst>
            </a:custGeom>
            <a:ln w="7620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515" name="フリーフォーム 514"/>
            <p:cNvSpPr/>
            <p:nvPr/>
          </p:nvSpPr>
          <p:spPr>
            <a:xfrm>
              <a:off x="2102816" y="4541056"/>
              <a:ext cx="24618" cy="119575"/>
            </a:xfrm>
            <a:custGeom>
              <a:avLst/>
              <a:gdLst>
                <a:gd name="connsiteX0" fmla="*/ 0 w 33337"/>
                <a:gd name="connsiteY0" fmla="*/ 161925 h 161925"/>
                <a:gd name="connsiteX1" fmla="*/ 33337 w 33337"/>
                <a:gd name="connsiteY1" fmla="*/ 0 h 161925"/>
              </a:gdLst>
              <a:ahLst/>
              <a:cxnLst>
                <a:cxn ang="0">
                  <a:pos x="connsiteX0" y="connsiteY0"/>
                </a:cxn>
                <a:cxn ang="0">
                  <a:pos x="connsiteX1" y="connsiteY1"/>
                </a:cxn>
              </a:cxnLst>
              <a:rect l="l" t="t" r="r" b="b"/>
              <a:pathLst>
                <a:path w="33337" h="161925">
                  <a:moveTo>
                    <a:pt x="0" y="161925"/>
                  </a:moveTo>
                  <a:lnTo>
                    <a:pt x="33337" y="0"/>
                  </a:lnTo>
                </a:path>
              </a:pathLst>
            </a:custGeom>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516" name="フリーフォーム 515"/>
            <p:cNvSpPr/>
            <p:nvPr/>
          </p:nvSpPr>
          <p:spPr>
            <a:xfrm rot="21300000">
              <a:off x="1909385" y="5405799"/>
              <a:ext cx="33762" cy="98034"/>
            </a:xfrm>
            <a:custGeom>
              <a:avLst/>
              <a:gdLst>
                <a:gd name="connsiteX0" fmla="*/ 0 w 33337"/>
                <a:gd name="connsiteY0" fmla="*/ 161925 h 161925"/>
                <a:gd name="connsiteX1" fmla="*/ 33337 w 33337"/>
                <a:gd name="connsiteY1" fmla="*/ 0 h 161925"/>
              </a:gdLst>
              <a:ahLst/>
              <a:cxnLst>
                <a:cxn ang="0">
                  <a:pos x="connsiteX0" y="connsiteY0"/>
                </a:cxn>
                <a:cxn ang="0">
                  <a:pos x="connsiteX1" y="connsiteY1"/>
                </a:cxn>
              </a:cxnLst>
              <a:rect l="l" t="t" r="r" b="b"/>
              <a:pathLst>
                <a:path w="33337" h="161925">
                  <a:moveTo>
                    <a:pt x="0" y="161925"/>
                  </a:moveTo>
                  <a:lnTo>
                    <a:pt x="33337" y="0"/>
                  </a:lnTo>
                </a:path>
              </a:pathLst>
            </a:custGeom>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50" charset="-128"/>
                <a:cs typeface="+mn-cs"/>
              </a:endParaRPr>
            </a:p>
          </p:txBody>
        </p:sp>
      </p:grpSp>
      <p:sp>
        <p:nvSpPr>
          <p:cNvPr id="512" name="フリーフォーム 511"/>
          <p:cNvSpPr/>
          <p:nvPr/>
        </p:nvSpPr>
        <p:spPr>
          <a:xfrm>
            <a:off x="7834542" y="2170844"/>
            <a:ext cx="254829" cy="1130453"/>
          </a:xfrm>
          <a:custGeom>
            <a:avLst/>
            <a:gdLst>
              <a:gd name="connsiteX0" fmla="*/ 433388 w 433388"/>
              <a:gd name="connsiteY0" fmla="*/ 0 h 1833562"/>
              <a:gd name="connsiteX1" fmla="*/ 280988 w 433388"/>
              <a:gd name="connsiteY1" fmla="*/ 661987 h 1833562"/>
              <a:gd name="connsiteX2" fmla="*/ 0 w 433388"/>
              <a:gd name="connsiteY2" fmla="*/ 1833562 h 1833562"/>
            </a:gdLst>
            <a:ahLst/>
            <a:cxnLst>
              <a:cxn ang="0">
                <a:pos x="connsiteX0" y="connsiteY0"/>
              </a:cxn>
              <a:cxn ang="0">
                <a:pos x="connsiteX1" y="connsiteY1"/>
              </a:cxn>
              <a:cxn ang="0">
                <a:pos x="connsiteX2" y="connsiteY2"/>
              </a:cxn>
            </a:cxnLst>
            <a:rect l="l" t="t" r="r" b="b"/>
            <a:pathLst>
              <a:path w="433388" h="1833562">
                <a:moveTo>
                  <a:pt x="433388" y="0"/>
                </a:moveTo>
                <a:lnTo>
                  <a:pt x="280988" y="661987"/>
                </a:lnTo>
                <a:lnTo>
                  <a:pt x="0" y="1833562"/>
                </a:lnTo>
              </a:path>
            </a:pathLst>
          </a:custGeom>
          <a:ln w="19050" cmpd="dbl">
            <a:solidFill>
              <a:schemeClr val="tx1"/>
            </a:solidFill>
            <a:prstDash val="solid"/>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523" name="テキスト ボックス 522"/>
          <p:cNvSpPr txBox="1"/>
          <p:nvPr/>
        </p:nvSpPr>
        <p:spPr>
          <a:xfrm>
            <a:off x="7051392" y="1148052"/>
            <a:ext cx="720080" cy="215444"/>
          </a:xfrm>
          <a:prstGeom prst="rect">
            <a:avLst/>
          </a:prstGeom>
          <a:solidFill>
            <a:schemeClr val="bg1"/>
          </a:solidFill>
          <a:ln>
            <a:solidFill>
              <a:srgbClr val="00B050"/>
            </a:solidFill>
          </a:ln>
        </p:spPr>
        <p:txBody>
          <a:bodyPr wrap="square" rtlCol="0" anchor="ct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天王寺公園</a:t>
            </a:r>
          </a:p>
        </p:txBody>
      </p:sp>
      <p:sp>
        <p:nvSpPr>
          <p:cNvPr id="524" name="テキスト ボックス 523"/>
          <p:cNvSpPr txBox="1"/>
          <p:nvPr/>
        </p:nvSpPr>
        <p:spPr>
          <a:xfrm>
            <a:off x="6691352" y="1940140"/>
            <a:ext cx="807640" cy="223138"/>
          </a:xfrm>
          <a:prstGeom prst="rect">
            <a:avLst/>
          </a:prstGeom>
          <a:solidFill>
            <a:schemeClr val="bg1"/>
          </a:solidFill>
          <a:ln>
            <a:solidFill>
              <a:srgbClr val="7030A0"/>
            </a:solidFill>
          </a:ln>
        </p:spPr>
        <p:txBody>
          <a:bodyPr wrap="square" rtlCol="0" anchor="ct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再開発エリア</a:t>
            </a:r>
          </a:p>
        </p:txBody>
      </p:sp>
      <p:sp>
        <p:nvSpPr>
          <p:cNvPr id="525" name="テキスト ボックス 524"/>
          <p:cNvSpPr txBox="1"/>
          <p:nvPr/>
        </p:nvSpPr>
        <p:spPr>
          <a:xfrm>
            <a:off x="6691352" y="1652109"/>
            <a:ext cx="720080" cy="200055"/>
          </a:xfrm>
          <a:prstGeom prst="rect">
            <a:avLst/>
          </a:prstGeom>
          <a:solidFill>
            <a:schemeClr val="bg1"/>
          </a:solidFill>
          <a:ln w="9525">
            <a:solidFill>
              <a:srgbClr val="FF66FF"/>
            </a:solid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7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阿倍野歩道橋</a:t>
            </a:r>
          </a:p>
        </p:txBody>
      </p:sp>
      <p:cxnSp>
        <p:nvCxnSpPr>
          <p:cNvPr id="526" name="直線矢印コネクタ 525"/>
          <p:cNvCxnSpPr>
            <a:stCxn id="525" idx="3"/>
          </p:cNvCxnSpPr>
          <p:nvPr/>
        </p:nvCxnSpPr>
        <p:spPr>
          <a:xfrm>
            <a:off x="7411432" y="1752137"/>
            <a:ext cx="664220" cy="239077"/>
          </a:xfrm>
          <a:prstGeom prst="straightConnector1">
            <a:avLst/>
          </a:prstGeom>
          <a:ln cap="sq">
            <a:solidFill>
              <a:srgbClr val="FF66FF"/>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cxnSp>
      <p:sp>
        <p:nvSpPr>
          <p:cNvPr id="534" name="テキスト ボックス 533"/>
          <p:cNvSpPr txBox="1"/>
          <p:nvPr/>
        </p:nvSpPr>
        <p:spPr>
          <a:xfrm>
            <a:off x="8347536" y="2300180"/>
            <a:ext cx="1080120" cy="215444"/>
          </a:xfrm>
          <a:prstGeom prst="rect">
            <a:avLst/>
          </a:prstGeom>
          <a:solidFill>
            <a:schemeClr val="bg1"/>
          </a:solidFill>
          <a:ln>
            <a:solidFill>
              <a:srgbClr val="0070C0"/>
            </a:solidFill>
          </a:ln>
        </p:spPr>
        <p:txBody>
          <a:bodyPr wrap="square" rtlCol="0" anchor="ct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あべの筋東側エリア</a:t>
            </a:r>
          </a:p>
        </p:txBody>
      </p:sp>
      <p:sp>
        <p:nvSpPr>
          <p:cNvPr id="535" name="テキスト ボックス 534"/>
          <p:cNvSpPr txBox="1"/>
          <p:nvPr/>
        </p:nvSpPr>
        <p:spPr>
          <a:xfrm>
            <a:off x="8563560" y="2804236"/>
            <a:ext cx="1152128" cy="215444"/>
          </a:xfrm>
          <a:prstGeom prst="rect">
            <a:avLst/>
          </a:prstGeom>
          <a:solidFill>
            <a:schemeClr val="bg1"/>
          </a:solidFill>
          <a:ln>
            <a:solidFill>
              <a:srgbClr val="FF0000"/>
            </a:solidFill>
          </a:ln>
        </p:spPr>
        <p:txBody>
          <a:bodyPr wrap="square" rtlCol="0" anchor="ct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あべの筋（拡幅区間）</a:t>
            </a:r>
          </a:p>
        </p:txBody>
      </p:sp>
      <p:sp>
        <p:nvSpPr>
          <p:cNvPr id="536" name="テキスト ボックス 535"/>
          <p:cNvSpPr txBox="1"/>
          <p:nvPr/>
        </p:nvSpPr>
        <p:spPr>
          <a:xfrm>
            <a:off x="8563560" y="3092268"/>
            <a:ext cx="1152128" cy="215444"/>
          </a:xfrm>
          <a:prstGeom prst="rect">
            <a:avLst/>
          </a:prstGeom>
          <a:solidFill>
            <a:schemeClr val="bg1"/>
          </a:solidFill>
          <a:ln>
            <a:solidFill>
              <a:schemeClr val="tx1"/>
            </a:solidFill>
          </a:ln>
        </p:spPr>
        <p:txBody>
          <a:bodyPr wrap="square" rtlCol="0" anchor="ct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阪堺上町線（軌道）</a:t>
            </a:r>
          </a:p>
        </p:txBody>
      </p:sp>
      <p:sp>
        <p:nvSpPr>
          <p:cNvPr id="537" name="テキスト ボックス 536"/>
          <p:cNvSpPr txBox="1"/>
          <p:nvPr/>
        </p:nvSpPr>
        <p:spPr>
          <a:xfrm>
            <a:off x="8518763" y="2570528"/>
            <a:ext cx="720080" cy="200055"/>
          </a:xfrm>
          <a:prstGeom prst="rect">
            <a:avLst/>
          </a:prstGeom>
          <a:solidFill>
            <a:schemeClr val="bg1"/>
          </a:solidFill>
          <a:ln w="9525">
            <a:solidFill>
              <a:srgbClr val="FFFF00"/>
            </a:solid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7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沿道の商店街</a:t>
            </a:r>
          </a:p>
        </p:txBody>
      </p:sp>
      <p:cxnSp>
        <p:nvCxnSpPr>
          <p:cNvPr id="538" name="直線矢印コネクタ 537"/>
          <p:cNvCxnSpPr>
            <a:stCxn id="537" idx="1"/>
          </p:cNvCxnSpPr>
          <p:nvPr/>
        </p:nvCxnSpPr>
        <p:spPr>
          <a:xfrm flipH="1" flipV="1">
            <a:off x="8059505" y="2588213"/>
            <a:ext cx="459259" cy="82343"/>
          </a:xfrm>
          <a:prstGeom prst="straightConnector1">
            <a:avLst/>
          </a:prstGeom>
          <a:ln cap="sq">
            <a:solidFill>
              <a:schemeClr val="tx1"/>
            </a:solidFill>
            <a:tailEnd type="oval"/>
          </a:ln>
        </p:spPr>
        <p:style>
          <a:lnRef idx="1">
            <a:schemeClr val="accent1"/>
          </a:lnRef>
          <a:fillRef idx="0">
            <a:schemeClr val="accent1"/>
          </a:fillRef>
          <a:effectRef idx="0">
            <a:schemeClr val="accent1"/>
          </a:effectRef>
          <a:fontRef idx="minor">
            <a:schemeClr val="tx1"/>
          </a:fontRef>
        </p:style>
      </p:cxnSp>
      <p:cxnSp>
        <p:nvCxnSpPr>
          <p:cNvPr id="540" name="直線矢印コネクタ 539"/>
          <p:cNvCxnSpPr>
            <a:stCxn id="535" idx="1"/>
          </p:cNvCxnSpPr>
          <p:nvPr/>
        </p:nvCxnSpPr>
        <p:spPr>
          <a:xfrm flipH="1" flipV="1">
            <a:off x="7987498" y="2732228"/>
            <a:ext cx="576063" cy="179730"/>
          </a:xfrm>
          <a:prstGeom prst="straightConnector1">
            <a:avLst/>
          </a:prstGeom>
          <a:ln cap="sq">
            <a:solidFill>
              <a:srgbClr val="FF0000"/>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541" name="直線矢印コネクタ 540"/>
          <p:cNvCxnSpPr>
            <a:stCxn id="536" idx="1"/>
          </p:cNvCxnSpPr>
          <p:nvPr/>
        </p:nvCxnSpPr>
        <p:spPr>
          <a:xfrm flipH="1" flipV="1">
            <a:off x="7889914" y="3110402"/>
            <a:ext cx="673646" cy="89589"/>
          </a:xfrm>
          <a:prstGeom prst="straightConnector1">
            <a:avLst/>
          </a:prstGeom>
          <a:ln cap="sq">
            <a:solidFill>
              <a:schemeClr val="tx1"/>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cxnSp>
      <p:sp>
        <p:nvSpPr>
          <p:cNvPr id="545" name="テキスト ボックス 544"/>
          <p:cNvSpPr txBox="1"/>
          <p:nvPr/>
        </p:nvSpPr>
        <p:spPr>
          <a:xfrm>
            <a:off x="8761846" y="1920870"/>
            <a:ext cx="809826" cy="288775"/>
          </a:xfrm>
          <a:prstGeom prst="rect">
            <a:avLst/>
          </a:prstGeom>
          <a:solidFill>
            <a:schemeClr val="bg1"/>
          </a:solidFill>
          <a:ln w="6350">
            <a:solidFill>
              <a:schemeClr val="tx1"/>
            </a:solidFill>
          </a:ln>
        </p:spPr>
        <p:txBody>
          <a:bodyPr wrap="square" rtlCol="0" anchor="b">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7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あべのハルカス</a:t>
            </a:r>
            <a:endParaRPr kumimoji="1" lang="en-US" altLang="ja-JP" sz="7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7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近鉄阿部野橋駅</a:t>
            </a:r>
          </a:p>
        </p:txBody>
      </p:sp>
      <p:sp>
        <p:nvSpPr>
          <p:cNvPr id="546" name="テキスト ボックス 545"/>
          <p:cNvSpPr txBox="1"/>
          <p:nvPr/>
        </p:nvSpPr>
        <p:spPr>
          <a:xfrm>
            <a:off x="8491552" y="1364077"/>
            <a:ext cx="720080" cy="200055"/>
          </a:xfrm>
          <a:prstGeom prst="rect">
            <a:avLst/>
          </a:prstGeom>
          <a:solidFill>
            <a:schemeClr val="bg1"/>
          </a:solidFill>
          <a:ln w="6350">
            <a:solidFill>
              <a:schemeClr val="tx1"/>
            </a:solid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7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ＪＲ天王寺駅</a:t>
            </a:r>
          </a:p>
        </p:txBody>
      </p:sp>
      <p:sp>
        <p:nvSpPr>
          <p:cNvPr id="547" name="テキスト ボックス 546"/>
          <p:cNvSpPr txBox="1"/>
          <p:nvPr/>
        </p:nvSpPr>
        <p:spPr>
          <a:xfrm>
            <a:off x="8707576" y="1652109"/>
            <a:ext cx="864096" cy="323165"/>
          </a:xfrm>
          <a:prstGeom prst="rect">
            <a:avLst/>
          </a:prstGeom>
          <a:solidFill>
            <a:schemeClr val="bg1"/>
          </a:solidFill>
          <a:ln w="6350">
            <a:solidFill>
              <a:schemeClr val="tx1"/>
            </a:solid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100" normalizeH="0" baseline="0" noProof="0" dirty="0" smtClean="0">
                <a:ln>
                  <a:noFill/>
                </a:ln>
                <a:solidFill>
                  <a:prstClr val="black"/>
                </a:solidFill>
                <a:effectLst/>
                <a:uLnTx/>
                <a:uFillTx/>
                <a:latin typeface="ＭＳ Ｐ明朝" pitchFamily="18" charset="-128"/>
                <a:ea typeface="ＭＳ Ｐ明朝" pitchFamily="18" charset="-128"/>
                <a:cs typeface="+mn-cs"/>
              </a:rPr>
              <a:t>Osaka Metro</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7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天王寺駅</a:t>
            </a:r>
            <a:endParaRPr kumimoji="1" lang="ja-JP" altLang="en-US" sz="7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548" name="テキスト ボックス 547"/>
          <p:cNvSpPr txBox="1"/>
          <p:nvPr/>
        </p:nvSpPr>
        <p:spPr>
          <a:xfrm>
            <a:off x="8347536" y="1011730"/>
            <a:ext cx="1296144" cy="215444"/>
          </a:xfrm>
          <a:prstGeom prst="rect">
            <a:avLst/>
          </a:prstGeom>
          <a:solidFill>
            <a:schemeClr val="bg1"/>
          </a:solidFill>
          <a:ln>
            <a:solidFill>
              <a:srgbClr val="FFC000"/>
            </a:solidFill>
          </a:ln>
        </p:spPr>
        <p:txBody>
          <a:bodyPr wrap="square" rtlCol="0" anchor="ct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あべの天王寺ターミナル</a:t>
            </a:r>
          </a:p>
        </p:txBody>
      </p:sp>
      <p:cxnSp>
        <p:nvCxnSpPr>
          <p:cNvPr id="549" name="直線矢印コネクタ 548"/>
          <p:cNvCxnSpPr>
            <a:stCxn id="545" idx="1"/>
          </p:cNvCxnSpPr>
          <p:nvPr/>
        </p:nvCxnSpPr>
        <p:spPr>
          <a:xfrm flipH="1">
            <a:off x="8280443" y="2065258"/>
            <a:ext cx="481403" cy="97405"/>
          </a:xfrm>
          <a:prstGeom prst="straightConnector1">
            <a:avLst/>
          </a:prstGeom>
          <a:ln cap="sq">
            <a:solidFill>
              <a:schemeClr val="tx1"/>
            </a:solidFill>
            <a:tailEnd type="oval"/>
          </a:ln>
        </p:spPr>
        <p:style>
          <a:lnRef idx="1">
            <a:schemeClr val="accent1"/>
          </a:lnRef>
          <a:fillRef idx="0">
            <a:schemeClr val="accent1"/>
          </a:fillRef>
          <a:effectRef idx="0">
            <a:schemeClr val="accent1"/>
          </a:effectRef>
          <a:fontRef idx="minor">
            <a:schemeClr val="tx1"/>
          </a:fontRef>
        </p:style>
      </p:cxnSp>
      <p:cxnSp>
        <p:nvCxnSpPr>
          <p:cNvPr id="550" name="直線矢印コネクタ 549"/>
          <p:cNvCxnSpPr>
            <a:stCxn id="546" idx="1"/>
          </p:cNvCxnSpPr>
          <p:nvPr/>
        </p:nvCxnSpPr>
        <p:spPr>
          <a:xfrm flipH="1">
            <a:off x="8303112" y="1464104"/>
            <a:ext cx="188441" cy="477574"/>
          </a:xfrm>
          <a:prstGeom prst="straightConnector1">
            <a:avLst/>
          </a:prstGeom>
          <a:ln cap="sq">
            <a:solidFill>
              <a:schemeClr val="tx1"/>
            </a:solidFill>
            <a:tailEnd type="oval"/>
          </a:ln>
        </p:spPr>
        <p:style>
          <a:lnRef idx="1">
            <a:schemeClr val="accent1"/>
          </a:lnRef>
          <a:fillRef idx="0">
            <a:schemeClr val="accent1"/>
          </a:fillRef>
          <a:effectRef idx="0">
            <a:schemeClr val="accent1"/>
          </a:effectRef>
          <a:fontRef idx="minor">
            <a:schemeClr val="tx1"/>
          </a:fontRef>
        </p:style>
      </p:cxnSp>
      <p:cxnSp>
        <p:nvCxnSpPr>
          <p:cNvPr id="551" name="直線矢印コネクタ 550"/>
          <p:cNvCxnSpPr/>
          <p:nvPr/>
        </p:nvCxnSpPr>
        <p:spPr>
          <a:xfrm flipH="1">
            <a:off x="8275529" y="1772139"/>
            <a:ext cx="438298" cy="275813"/>
          </a:xfrm>
          <a:prstGeom prst="straightConnector1">
            <a:avLst/>
          </a:prstGeom>
          <a:ln cap="sq">
            <a:solidFill>
              <a:schemeClr val="tx1"/>
            </a:solidFill>
            <a:tailEnd type="oval"/>
          </a:ln>
        </p:spPr>
        <p:style>
          <a:lnRef idx="1">
            <a:schemeClr val="accent1"/>
          </a:lnRef>
          <a:fillRef idx="0">
            <a:schemeClr val="accent1"/>
          </a:fillRef>
          <a:effectRef idx="0">
            <a:schemeClr val="accent1"/>
          </a:effectRef>
          <a:fontRef idx="minor">
            <a:schemeClr val="tx1"/>
          </a:fontRef>
        </p:style>
      </p:cxnSp>
      <p:cxnSp>
        <p:nvCxnSpPr>
          <p:cNvPr id="556" name="直線矢印コネクタ 555"/>
          <p:cNvCxnSpPr/>
          <p:nvPr/>
        </p:nvCxnSpPr>
        <p:spPr>
          <a:xfrm flipH="1">
            <a:off x="8347536" y="1220060"/>
            <a:ext cx="81754" cy="504056"/>
          </a:xfrm>
          <a:prstGeom prst="straightConnector1">
            <a:avLst/>
          </a:prstGeom>
          <a:ln cap="sq">
            <a:solidFill>
              <a:srgbClr val="FFC000"/>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cxnSp>
      <p:sp>
        <p:nvSpPr>
          <p:cNvPr id="557" name="円/楕円 556"/>
          <p:cNvSpPr/>
          <p:nvPr/>
        </p:nvSpPr>
        <p:spPr>
          <a:xfrm>
            <a:off x="7987496" y="1724116"/>
            <a:ext cx="648072" cy="576064"/>
          </a:xfrm>
          <a:prstGeom prst="ellipse">
            <a:avLst/>
          </a:prstGeom>
          <a:noFill/>
          <a:ln>
            <a:solidFill>
              <a:srgbClr val="FFC00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561" name="テキスト ボックス 560"/>
          <p:cNvSpPr txBox="1"/>
          <p:nvPr/>
        </p:nvSpPr>
        <p:spPr>
          <a:xfrm>
            <a:off x="9904781" y="2694515"/>
            <a:ext cx="864096" cy="215444"/>
          </a:xfrm>
          <a:prstGeom prst="rect">
            <a:avLst/>
          </a:prstGeom>
          <a:noFill/>
          <a:ln w="6350">
            <a:no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あべのハルカス</a:t>
            </a:r>
            <a:endParaRPr kumimoji="1" lang="en-US" altLang="ja-JP" sz="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340" name="テキスト ボックス 339"/>
          <p:cNvSpPr txBox="1"/>
          <p:nvPr/>
        </p:nvSpPr>
        <p:spPr>
          <a:xfrm>
            <a:off x="6619344" y="2444197"/>
            <a:ext cx="1008112" cy="200055"/>
          </a:xfrm>
          <a:prstGeom prst="rect">
            <a:avLst/>
          </a:prstGeom>
          <a:solidFill>
            <a:schemeClr val="bg1"/>
          </a:solidFill>
          <a:ln w="6350">
            <a:solidFill>
              <a:schemeClr val="tx1"/>
            </a:solid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7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あべのキューズタウン</a:t>
            </a:r>
          </a:p>
        </p:txBody>
      </p:sp>
      <p:cxnSp>
        <p:nvCxnSpPr>
          <p:cNvPr id="341" name="直線矢印コネクタ 340"/>
          <p:cNvCxnSpPr>
            <a:stCxn id="340" idx="3"/>
          </p:cNvCxnSpPr>
          <p:nvPr/>
        </p:nvCxnSpPr>
        <p:spPr>
          <a:xfrm flipV="1">
            <a:off x="7627457" y="2362092"/>
            <a:ext cx="288033" cy="182132"/>
          </a:xfrm>
          <a:prstGeom prst="straightConnector1">
            <a:avLst/>
          </a:prstGeom>
          <a:ln cap="sq">
            <a:solidFill>
              <a:schemeClr val="tx1"/>
            </a:solidFill>
            <a:tailEnd type="oval"/>
          </a:ln>
        </p:spPr>
        <p:style>
          <a:lnRef idx="1">
            <a:schemeClr val="accent1"/>
          </a:lnRef>
          <a:fillRef idx="0">
            <a:schemeClr val="accent1"/>
          </a:fillRef>
          <a:effectRef idx="0">
            <a:schemeClr val="accent1"/>
          </a:effectRef>
          <a:fontRef idx="minor">
            <a:schemeClr val="tx1"/>
          </a:fontRef>
        </p:style>
      </p:cxnSp>
      <p:sp>
        <p:nvSpPr>
          <p:cNvPr id="343" name="テキスト ボックス 342"/>
          <p:cNvSpPr txBox="1"/>
          <p:nvPr/>
        </p:nvSpPr>
        <p:spPr>
          <a:xfrm>
            <a:off x="8274344" y="6079610"/>
            <a:ext cx="2880320" cy="415498"/>
          </a:xfrm>
          <a:prstGeom prst="rect">
            <a:avLst/>
          </a:prstGeom>
          <a:noFill/>
        </p:spPr>
        <p:txBody>
          <a:bodyPr wrap="square" rtlCol="0">
            <a:spAutoFit/>
          </a:bodyPr>
          <a:lstStyle/>
          <a:p>
            <a:pPr marL="216000" marR="0" lvl="0" indent="-18000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＜軌道敷</a:t>
            </a:r>
            <a:r>
              <a:rPr kumimoji="1" lang="ja-JP" altLang="en-US" sz="105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芝生化＞</a:t>
            </a:r>
            <a:endPar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16000" marR="0" lvl="0" indent="-180000" algn="l" defTabSz="914400" rtl="0" eaLnBrk="1" fontAlgn="auto" latinLnBrk="0" hangingPunct="1">
              <a:lnSpc>
                <a:spcPct val="100000"/>
              </a:lnSpc>
              <a:spcBef>
                <a:spcPts val="0"/>
              </a:spcBef>
              <a:spcAft>
                <a:spcPts val="0"/>
              </a:spcAft>
              <a:buClrTx/>
              <a:buSzTx/>
              <a:buFontTx/>
              <a:buNone/>
              <a:tabLst/>
              <a:defRPr/>
            </a:pPr>
            <a:endParaRPr kumimoji="1" lang="en-US" altLang="ja-JP" sz="105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348" name="テキスト ボックス 347"/>
          <p:cNvSpPr txBox="1"/>
          <p:nvPr/>
        </p:nvSpPr>
        <p:spPr>
          <a:xfrm>
            <a:off x="7684658" y="3340305"/>
            <a:ext cx="2880320" cy="415498"/>
          </a:xfrm>
          <a:prstGeom prst="rect">
            <a:avLst/>
          </a:prstGeom>
          <a:noFill/>
        </p:spPr>
        <p:txBody>
          <a:bodyPr wrap="square" rtlCol="0">
            <a:spAutoFit/>
          </a:bodyPr>
          <a:lstStyle/>
          <a:p>
            <a:pPr marL="216000" marR="0" lvl="0" indent="-18000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＜あべの天王寺ターミナル周辺＞</a:t>
            </a:r>
          </a:p>
          <a:p>
            <a:pPr marL="216000" marR="0" lvl="0" indent="-180000" algn="l" defTabSz="914400" rtl="0" eaLnBrk="1" fontAlgn="auto" latinLnBrk="0" hangingPunct="1">
              <a:lnSpc>
                <a:spcPct val="100000"/>
              </a:lnSpc>
              <a:spcBef>
                <a:spcPts val="0"/>
              </a:spcBef>
              <a:spcAft>
                <a:spcPts val="0"/>
              </a:spcAft>
              <a:buClrTx/>
              <a:buSzTx/>
              <a:buFontTx/>
              <a:buNone/>
              <a:tabLst/>
              <a:defRPr/>
            </a:pPr>
            <a:endParaRPr kumimoji="1" lang="en-US" altLang="ja-JP" sz="105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345" name="テキスト ボックス 344"/>
          <p:cNvSpPr txBox="1"/>
          <p:nvPr/>
        </p:nvSpPr>
        <p:spPr>
          <a:xfrm>
            <a:off x="1692970" y="4928586"/>
            <a:ext cx="6336381" cy="276999"/>
          </a:xfrm>
          <a:prstGeom prst="rect">
            <a:avLst/>
          </a:prstGeom>
          <a:noFill/>
        </p:spPr>
        <p:txBody>
          <a:bodyPr wrap="square" rtlCol="0">
            <a:spAutoFit/>
          </a:bodyPr>
          <a:lstStyle/>
          <a:p>
            <a:pPr marL="82800" marR="0" lvl="0" indent="-828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ＭＳ Ｐ明朝" pitchFamily="18" charset="-128"/>
                <a:ea typeface="ＭＳ Ｐ明朝" pitchFamily="18" charset="-128"/>
                <a:cs typeface="+mn-cs"/>
              </a:rPr>
              <a:t>阪</a:t>
            </a: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堺上町線軌道敷の移設に伴い軌道敷を</a:t>
            </a:r>
            <a:r>
              <a:rPr kumimoji="1" lang="ja-JP" altLang="en-US" sz="1200" b="0" i="0" u="none" strike="noStrike" kern="1200" cap="none" spc="0" normalizeH="0" baseline="0" noProof="0" dirty="0" smtClean="0">
                <a:ln>
                  <a:noFill/>
                </a:ln>
                <a:solidFill>
                  <a:prstClr val="black"/>
                </a:solidFill>
                <a:effectLst/>
                <a:uLnTx/>
                <a:uFillTx/>
                <a:latin typeface="ＭＳ Ｐ明朝" pitchFamily="18" charset="-128"/>
                <a:ea typeface="ＭＳ Ｐ明朝" pitchFamily="18" charset="-128"/>
                <a:cs typeface="+mn-cs"/>
              </a:rPr>
              <a:t>芝生化。</a:t>
            </a: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　（</a:t>
            </a:r>
            <a:r>
              <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2016</a:t>
            </a: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年度</a:t>
            </a:r>
            <a:r>
              <a:rPr kumimoji="1" lang="ja-JP" altLang="en-US" sz="1200" b="0" i="0" u="none" strike="noStrike" kern="1200" cap="none" spc="0" normalizeH="0" baseline="0" noProof="0" dirty="0" smtClean="0">
                <a:ln>
                  <a:noFill/>
                </a:ln>
                <a:solidFill>
                  <a:prstClr val="black"/>
                </a:solidFill>
                <a:effectLst/>
                <a:uLnTx/>
                <a:uFillTx/>
                <a:latin typeface="ＭＳ Ｐ明朝" pitchFamily="18" charset="-128"/>
                <a:ea typeface="ＭＳ Ｐ明朝" pitchFamily="18" charset="-128"/>
                <a:cs typeface="+mn-cs"/>
              </a:rPr>
              <a:t>）</a:t>
            </a:r>
            <a:endPar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p:txBody>
      </p:sp>
      <p:sp>
        <p:nvSpPr>
          <p:cNvPr id="346" name="テキスト ボックス 345"/>
          <p:cNvSpPr txBox="1"/>
          <p:nvPr/>
        </p:nvSpPr>
        <p:spPr>
          <a:xfrm>
            <a:off x="1498162" y="5630905"/>
            <a:ext cx="5425153" cy="646331"/>
          </a:xfrm>
          <a:prstGeom prst="rect">
            <a:avLst/>
          </a:prstGeom>
          <a:noFill/>
        </p:spPr>
        <p:txBody>
          <a:bodyPr wrap="square" rtlCol="0">
            <a:spAutoFit/>
          </a:bodyPr>
          <a:lstStyle/>
          <a:p>
            <a:pPr marL="82800" marR="0" lvl="0" indent="-828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＜将来像＞</a:t>
            </a:r>
            <a:endPar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82800" marR="0" lvl="0" indent="-828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ＭＳ Ｐ明朝" pitchFamily="18" charset="-128"/>
                <a:ea typeface="ＭＳ Ｐ明朝" pitchFamily="18" charset="-128"/>
                <a:cs typeface="+mn-cs"/>
              </a:rPr>
              <a:t>　　　将来的</a:t>
            </a: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には、沿道周辺の地域が立ち上げるまちづくり団体がまちづくり活動のひとつとして芝生管理を担うようにする。</a:t>
            </a:r>
            <a:endPar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p:txBody>
      </p:sp>
      <p:sp>
        <p:nvSpPr>
          <p:cNvPr id="32" name="二等辺三角形 31"/>
          <p:cNvSpPr/>
          <p:nvPr/>
        </p:nvSpPr>
        <p:spPr>
          <a:xfrm flipV="1">
            <a:off x="3132761" y="3367099"/>
            <a:ext cx="1310424" cy="166957"/>
          </a:xfrm>
          <a:prstGeom prst="triangle">
            <a:avLst/>
          </a:prstGeom>
          <a:solidFill>
            <a:schemeClr val="bg1">
              <a:lumMod val="85000"/>
            </a:schemeClr>
          </a:solidFill>
          <a:ln>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350" name="二等辺三角形 349"/>
          <p:cNvSpPr/>
          <p:nvPr/>
        </p:nvSpPr>
        <p:spPr>
          <a:xfrm flipV="1">
            <a:off x="3162915" y="4607172"/>
            <a:ext cx="1310424" cy="166957"/>
          </a:xfrm>
          <a:prstGeom prst="triangle">
            <a:avLst/>
          </a:prstGeom>
          <a:solidFill>
            <a:schemeClr val="bg1">
              <a:lumMod val="85000"/>
            </a:schemeClr>
          </a:solidFill>
          <a:ln>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351" name="二等辺三角形 350"/>
          <p:cNvSpPr/>
          <p:nvPr/>
        </p:nvSpPr>
        <p:spPr>
          <a:xfrm flipV="1">
            <a:off x="3162915" y="5418787"/>
            <a:ext cx="1310424" cy="166957"/>
          </a:xfrm>
          <a:prstGeom prst="triangle">
            <a:avLst/>
          </a:prstGeom>
          <a:solidFill>
            <a:schemeClr val="bg1">
              <a:lumMod val="85000"/>
            </a:schemeClr>
          </a:solidFill>
          <a:ln>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pic>
        <p:nvPicPr>
          <p:cNvPr id="6" name="図 5"/>
          <p:cNvPicPr>
            <a:picLocks noChangeAspect="1"/>
          </p:cNvPicPr>
          <p:nvPr/>
        </p:nvPicPr>
        <p:blipFill>
          <a:blip r:embed="rId4"/>
          <a:stretch>
            <a:fillRect/>
          </a:stretch>
        </p:blipFill>
        <p:spPr>
          <a:xfrm>
            <a:off x="7324323" y="3786707"/>
            <a:ext cx="3108960" cy="2133600"/>
          </a:xfrm>
          <a:prstGeom prst="rect">
            <a:avLst/>
          </a:prstGeom>
          <a:ln>
            <a:noFill/>
          </a:ln>
          <a:effectLst/>
        </p:spPr>
      </p:pic>
      <p:pic>
        <p:nvPicPr>
          <p:cNvPr id="7" name="図 6"/>
          <p:cNvPicPr>
            <a:picLocks noChangeAspect="1"/>
          </p:cNvPicPr>
          <p:nvPr/>
        </p:nvPicPr>
        <p:blipFill>
          <a:blip r:embed="rId5"/>
          <a:stretch>
            <a:fillRect/>
          </a:stretch>
        </p:blipFill>
        <p:spPr>
          <a:xfrm>
            <a:off x="9729071" y="713329"/>
            <a:ext cx="1226820" cy="1935480"/>
          </a:xfrm>
          <a:prstGeom prst="rect">
            <a:avLst/>
          </a:prstGeom>
          <a:effectLst/>
        </p:spPr>
      </p:pic>
      <p:sp>
        <p:nvSpPr>
          <p:cNvPr id="58" name="スライド番号プレースホルダー 3"/>
          <p:cNvSpPr>
            <a:spLocks noGrp="1"/>
          </p:cNvSpPr>
          <p:nvPr>
            <p:ph type="sldNum" sz="quarter" idx="12"/>
          </p:nvPr>
        </p:nvSpPr>
        <p:spPr>
          <a:xfrm>
            <a:off x="10134600" y="6476387"/>
            <a:ext cx="2057400" cy="365125"/>
          </a:xfrm>
        </p:spPr>
        <p:txBody>
          <a:bodyPr/>
          <a:lstStyle/>
          <a:p>
            <a:fld id="{138CA411-231B-42B9-AF63-97A64194AA60}" type="slidenum">
              <a:rPr lang="ja-JP" altLang="en-US" sz="1400" b="1" smtClean="0">
                <a:solidFill>
                  <a:schemeClr val="tx1"/>
                </a:solidFill>
                <a:latin typeface="ＭＳ Ｐゴシック" panose="020B0600070205080204" pitchFamily="50" charset="-128"/>
                <a:ea typeface="ＭＳ Ｐゴシック" panose="020B0600070205080204" pitchFamily="50" charset="-128"/>
              </a:rPr>
              <a:pPr/>
              <a:t>79</a:t>
            </a:fld>
            <a:endParaRPr lang="ja-JP" altLang="en-US" sz="1400" b="1" dirty="0">
              <a:solidFill>
                <a:schemeClr val="tx1"/>
              </a:solidFill>
              <a:latin typeface="ＭＳ Ｐゴシック" panose="020B0600070205080204" pitchFamily="50" charset="-128"/>
              <a:ea typeface="ＭＳ Ｐゴシック" panose="020B0600070205080204" pitchFamily="50" charset="-128"/>
            </a:endParaRPr>
          </a:p>
        </p:txBody>
      </p:sp>
    </p:spTree>
    <p:extLst>
      <p:ext uri="{BB962C8B-B14F-4D97-AF65-F5344CB8AC3E}">
        <p14:creationId xmlns:p14="http://schemas.microsoft.com/office/powerpoint/2010/main" val="259270970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2"/>
          <p:cNvSpPr txBox="1">
            <a:spLocks noChangeArrowheads="1"/>
          </p:cNvSpPr>
          <p:nvPr/>
        </p:nvSpPr>
        <p:spPr bwMode="auto">
          <a:xfrm>
            <a:off x="1143000" y="11"/>
            <a:ext cx="9906000" cy="408111"/>
          </a:xfrm>
          <a:prstGeom prst="rect">
            <a:avLst/>
          </a:prstGeom>
          <a:gradFill rotWithShape="1">
            <a:gsLst>
              <a:gs pos="0">
                <a:srgbClr val="000066"/>
              </a:gs>
              <a:gs pos="50000">
                <a:srgbClr val="0000FF"/>
              </a:gs>
              <a:gs pos="100000">
                <a:srgbClr val="000066"/>
              </a:gs>
            </a:gsLst>
            <a:lin ang="5400000" scaled="1"/>
          </a:gradFill>
          <a:ln w="9525">
            <a:noFill/>
            <a:miter lim="800000"/>
            <a:headEnd/>
            <a:tailEnd/>
          </a:ln>
        </p:spPr>
        <p:txBody>
          <a:bodyPr vert="horz" wrap="square" lIns="91428" tIns="45714" rIns="91428" bIns="45714" numCol="1" anchor="ctr"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2000" b="1" i="0" u="none" strike="noStrike" kern="1200" cap="none" spc="0" normalizeH="0" baseline="0" noProof="0" dirty="0">
                <a:ln>
                  <a:noFill/>
                </a:ln>
                <a:solidFill>
                  <a:prstClr val="white"/>
                </a:solidFill>
                <a:effectLst/>
                <a:uLnTx/>
                <a:uFillTx/>
                <a:latin typeface="ＭＳ Ｐゴシック" pitchFamily="50" charset="-128"/>
                <a:ea typeface="ＭＳ Ｐゴシック" pitchFamily="50" charset="-128"/>
                <a:cs typeface="+mn-cs"/>
              </a:rPr>
              <a:t>1</a:t>
            </a:r>
            <a:r>
              <a:rPr kumimoji="1" lang="ja-JP" altLang="en-US" sz="2000" b="1" i="0" u="none" strike="noStrike" kern="1200" cap="none" spc="0" normalizeH="0" baseline="0" noProof="0" dirty="0">
                <a:ln>
                  <a:noFill/>
                </a:ln>
                <a:solidFill>
                  <a:prstClr val="white"/>
                </a:solidFill>
                <a:effectLst/>
                <a:uLnTx/>
                <a:uFillTx/>
                <a:latin typeface="ＭＳ Ｐゴシック" pitchFamily="50" charset="-128"/>
                <a:ea typeface="ＭＳ Ｐゴシック" pitchFamily="50" charset="-128"/>
                <a:cs typeface="+mn-cs"/>
              </a:rPr>
              <a:t> ．大阪駅周辺</a:t>
            </a:r>
            <a:endParaRPr kumimoji="1" lang="en-US" altLang="ja-JP" sz="2000" b="1" i="0" u="none" strike="noStrike" kern="1200" cap="none" spc="0" normalizeH="0" baseline="0" noProof="0" dirty="0">
              <a:ln>
                <a:noFill/>
              </a:ln>
              <a:solidFill>
                <a:prstClr val="white"/>
              </a:solidFill>
              <a:effectLst/>
              <a:uLnTx/>
              <a:uFillTx/>
              <a:latin typeface="ＭＳ Ｐゴシック" pitchFamily="50" charset="-128"/>
              <a:ea typeface="ＭＳ Ｐゴシック" pitchFamily="50" charset="-128"/>
              <a:cs typeface="+mn-cs"/>
            </a:endParaRPr>
          </a:p>
        </p:txBody>
      </p:sp>
      <p:sp>
        <p:nvSpPr>
          <p:cNvPr id="8" name="テキスト ボックス 7"/>
          <p:cNvSpPr txBox="1"/>
          <p:nvPr/>
        </p:nvSpPr>
        <p:spPr>
          <a:xfrm>
            <a:off x="1271464" y="422070"/>
            <a:ext cx="9649072" cy="5976662"/>
          </a:xfrm>
          <a:prstGeom prst="rect">
            <a:avLst/>
          </a:prstGeom>
          <a:noFill/>
          <a:ln>
            <a:noFill/>
            <a:prstDash val="sysDash"/>
          </a:ln>
        </p:spPr>
        <p:txBody>
          <a:bodyPr wrap="square" rtlCol="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mn-cs"/>
              </a:rPr>
              <a:t>○課題と</a:t>
            </a:r>
            <a:r>
              <a:rPr kumimoji="1" lang="ja-JP" altLang="en-US" sz="1400" b="0" i="0" u="none" strike="noStrike" kern="1200" cap="none" spc="0" normalizeH="0" baseline="0" noProof="0" dirty="0" smtClean="0">
                <a:ln>
                  <a:noFill/>
                </a:ln>
                <a:effectLst/>
                <a:uLnTx/>
                <a:uFillTx/>
                <a:latin typeface="ＭＳ Ｐゴシック" panose="020B0600070205080204" pitchFamily="50" charset="-128"/>
                <a:ea typeface="ＭＳ Ｐゴシック" panose="020B0600070205080204" pitchFamily="50" charset="-128"/>
                <a:cs typeface="+mn-cs"/>
              </a:rPr>
              <a:t>取組</a:t>
            </a:r>
            <a:endParaRPr kumimoji="1" lang="en-US" altLang="ja-JP" sz="1400" b="0" i="0" u="none" strike="noStrike" kern="120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rPr>
              <a:t>　</a:t>
            </a:r>
            <a:endParaRPr kumimoji="1" lang="en-US" altLang="ja-JP" sz="12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rPr>
              <a:t>　</a:t>
            </a:r>
            <a:endParaRPr kumimoji="1" lang="en-US" altLang="ja-JP" sz="12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rPr>
              <a:t>　　</a:t>
            </a:r>
            <a:endParaRPr kumimoji="1" lang="en-US" altLang="ja-JP" sz="12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endParaRPr>
          </a:p>
        </p:txBody>
      </p:sp>
      <p:graphicFrame>
        <p:nvGraphicFramePr>
          <p:cNvPr id="5" name="表 4"/>
          <p:cNvGraphicFramePr>
            <a:graphicFrameLocks noGrp="1"/>
          </p:cNvGraphicFramePr>
          <p:nvPr>
            <p:extLst>
              <p:ext uri="{D42A27DB-BD31-4B8C-83A1-F6EECF244321}">
                <p14:modId xmlns:p14="http://schemas.microsoft.com/office/powerpoint/2010/main" val="1608003945"/>
              </p:ext>
            </p:extLst>
          </p:nvPr>
        </p:nvGraphicFramePr>
        <p:xfrm>
          <a:off x="1143000" y="710104"/>
          <a:ext cx="9831143" cy="5492254"/>
        </p:xfrm>
        <a:graphic>
          <a:graphicData uri="http://schemas.openxmlformats.org/drawingml/2006/table">
            <a:tbl>
              <a:tblPr firstRow="1" bandRow="1">
                <a:tableStyleId>{5C22544A-7EE6-4342-B048-85BDC9FD1C3A}</a:tableStyleId>
              </a:tblPr>
              <a:tblGrid>
                <a:gridCol w="751110">
                  <a:extLst>
                    <a:ext uri="{9D8B030D-6E8A-4147-A177-3AD203B41FA5}">
                      <a16:colId xmlns:a16="http://schemas.microsoft.com/office/drawing/2014/main" val="20000"/>
                    </a:ext>
                  </a:extLst>
                </a:gridCol>
                <a:gridCol w="1002139">
                  <a:extLst>
                    <a:ext uri="{9D8B030D-6E8A-4147-A177-3AD203B41FA5}">
                      <a16:colId xmlns:a16="http://schemas.microsoft.com/office/drawing/2014/main" val="20001"/>
                    </a:ext>
                  </a:extLst>
                </a:gridCol>
                <a:gridCol w="2739780">
                  <a:extLst>
                    <a:ext uri="{9D8B030D-6E8A-4147-A177-3AD203B41FA5}">
                      <a16:colId xmlns:a16="http://schemas.microsoft.com/office/drawing/2014/main" val="20002"/>
                    </a:ext>
                  </a:extLst>
                </a:gridCol>
                <a:gridCol w="5338114">
                  <a:extLst>
                    <a:ext uri="{9D8B030D-6E8A-4147-A177-3AD203B41FA5}">
                      <a16:colId xmlns:a16="http://schemas.microsoft.com/office/drawing/2014/main" val="20003"/>
                    </a:ext>
                  </a:extLst>
                </a:gridCol>
              </a:tblGrid>
              <a:tr h="285133">
                <a:tc>
                  <a:txBody>
                    <a:bodyPr/>
                    <a:lstStyle/>
                    <a:p>
                      <a:pPr>
                        <a:lnSpc>
                          <a:spcPts val="1300"/>
                        </a:lnSpc>
                      </a:pPr>
                      <a:endParaRPr kumimoji="1" lang="ja-JP" altLang="en-US" sz="1200" b="0" u="none" dirty="0">
                        <a:solidFill>
                          <a:schemeClr val="tx1"/>
                        </a:solidFill>
                        <a:latin typeface="+mn-ea"/>
                        <a:ea typeface="+mn-ea"/>
                      </a:endParaRPr>
                    </a:p>
                  </a:txBody>
                  <a:tcPr marL="36000" marR="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lnSpc>
                          <a:spcPts val="1300"/>
                        </a:lnSpc>
                      </a:pPr>
                      <a:r>
                        <a:rPr kumimoji="1" lang="ja-JP" altLang="en-US" sz="1200" b="0" u="none" dirty="0">
                          <a:solidFill>
                            <a:schemeClr val="tx1"/>
                          </a:solidFill>
                          <a:latin typeface="+mn-ea"/>
                          <a:ea typeface="+mn-ea"/>
                        </a:rPr>
                        <a:t>事項</a:t>
                      </a:r>
                    </a:p>
                  </a:txBody>
                  <a:tcPr marL="36000" marR="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lnSpc>
                          <a:spcPts val="1300"/>
                        </a:lnSpc>
                      </a:pPr>
                      <a:r>
                        <a:rPr kumimoji="1" lang="ja-JP" altLang="en-US" sz="1200" b="0" u="none" dirty="0">
                          <a:solidFill>
                            <a:schemeClr val="tx1"/>
                          </a:solidFill>
                          <a:latin typeface="+mn-ea"/>
                          <a:ea typeface="+mn-ea"/>
                        </a:rPr>
                        <a:t>課題</a:t>
                      </a:r>
                    </a:p>
                  </a:txBody>
                  <a:tcPr marL="36000" marR="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lnSpc>
                          <a:spcPts val="1300"/>
                        </a:lnSpc>
                      </a:pPr>
                      <a:r>
                        <a:rPr kumimoji="1" lang="ja-JP" altLang="en-US" sz="1200" b="0" u="none" dirty="0" smtClean="0">
                          <a:solidFill>
                            <a:schemeClr val="tx1"/>
                          </a:solidFill>
                          <a:latin typeface="+mn-ea"/>
                          <a:ea typeface="+mn-ea"/>
                        </a:rPr>
                        <a:t>取組</a:t>
                      </a:r>
                      <a:endParaRPr kumimoji="1" lang="ja-JP" altLang="en-US" sz="1200" b="0" u="none" dirty="0">
                        <a:solidFill>
                          <a:schemeClr val="tx1"/>
                        </a:solidFill>
                        <a:latin typeface="+mn-ea"/>
                        <a:ea typeface="+mn-ea"/>
                      </a:endParaRPr>
                    </a:p>
                  </a:txBody>
                  <a:tcPr marL="36000" marR="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0"/>
                  </a:ext>
                </a:extLst>
              </a:tr>
              <a:tr h="1048361">
                <a:tc>
                  <a:txBody>
                    <a:bodyPr/>
                    <a:lstStyle/>
                    <a:p>
                      <a:pPr>
                        <a:lnSpc>
                          <a:spcPts val="1300"/>
                        </a:lnSpc>
                      </a:pPr>
                      <a:r>
                        <a:rPr kumimoji="1" lang="ja-JP" altLang="en-US" sz="1200" b="0" u="none" dirty="0">
                          <a:solidFill>
                            <a:schemeClr val="tx1"/>
                          </a:solidFill>
                          <a:latin typeface="+mn-ea"/>
                          <a:ea typeface="+mn-ea"/>
                        </a:rPr>
                        <a:t>土地利用</a:t>
                      </a:r>
                    </a:p>
                  </a:txBody>
                  <a:tcPr marL="36000" marR="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182563" indent="-182563">
                        <a:lnSpc>
                          <a:spcPts val="1300"/>
                        </a:lnSpc>
                      </a:pPr>
                      <a:r>
                        <a:rPr kumimoji="1" lang="ja-JP" altLang="en-US" sz="1200" b="0" u="none" dirty="0">
                          <a:solidFill>
                            <a:schemeClr val="tx1"/>
                          </a:solidFill>
                          <a:latin typeface="ＭＳ Ｐ明朝" pitchFamily="18" charset="-128"/>
                          <a:ea typeface="ＭＳ Ｐ明朝" pitchFamily="18" charset="-128"/>
                        </a:rPr>
                        <a:t>○一体的な魅力あるまちづくり</a:t>
                      </a:r>
                      <a:endParaRPr kumimoji="1" lang="en-US" altLang="ja-JP" sz="1200" b="0" u="none" dirty="0">
                        <a:solidFill>
                          <a:schemeClr val="tx1"/>
                        </a:solidFill>
                        <a:latin typeface="ＭＳ Ｐ明朝" pitchFamily="18" charset="-128"/>
                        <a:ea typeface="ＭＳ Ｐ明朝" pitchFamily="18" charset="-128"/>
                      </a:endParaRPr>
                    </a:p>
                  </a:txBody>
                  <a:tcPr marL="36000" marR="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82550" indent="-82550">
                        <a:lnSpc>
                          <a:spcPts val="1300"/>
                        </a:lnSpc>
                        <a:buFont typeface="Arial" pitchFamily="34" charset="0"/>
                        <a:buNone/>
                      </a:pPr>
                      <a:r>
                        <a:rPr kumimoji="1" lang="ja-JP" altLang="en-US" sz="1200" b="0" u="none" dirty="0">
                          <a:solidFill>
                            <a:schemeClr val="tx1"/>
                          </a:solidFill>
                          <a:latin typeface="ＭＳ Ｐ明朝" pitchFamily="18" charset="-128"/>
                          <a:ea typeface="ＭＳ Ｐ明朝" pitchFamily="18" charset="-128"/>
                        </a:rPr>
                        <a:t>・これまでの開発では十分な連携が図られていなかった。</a:t>
                      </a:r>
                      <a:endParaRPr kumimoji="1" lang="en-US" altLang="ja-JP" sz="1200" b="0" u="none" dirty="0">
                        <a:solidFill>
                          <a:schemeClr val="tx1"/>
                        </a:solidFill>
                        <a:latin typeface="ＭＳ Ｐ明朝" pitchFamily="18" charset="-128"/>
                        <a:ea typeface="ＭＳ Ｐ明朝" pitchFamily="18" charset="-128"/>
                      </a:endParaRPr>
                    </a:p>
                    <a:p>
                      <a:pPr marL="82550" indent="-82550">
                        <a:lnSpc>
                          <a:spcPts val="1300"/>
                        </a:lnSpc>
                        <a:buFont typeface="Arial" pitchFamily="34" charset="0"/>
                        <a:buNone/>
                      </a:pPr>
                      <a:r>
                        <a:rPr kumimoji="1" lang="ja-JP" altLang="en-US" sz="1200" b="0" u="none" dirty="0">
                          <a:solidFill>
                            <a:schemeClr val="tx1"/>
                          </a:solidFill>
                          <a:latin typeface="ＭＳ Ｐ明朝" pitchFamily="18" charset="-128"/>
                          <a:ea typeface="ＭＳ Ｐ明朝" pitchFamily="18" charset="-128"/>
                        </a:rPr>
                        <a:t>・大阪・関西の成長をけん引するうめきた等のまちづくりを契機に、大阪駅を中心とした一体的なまちづくりが望まれる。</a:t>
                      </a:r>
                    </a:p>
                    <a:p>
                      <a:pPr marL="82550" marR="0" indent="-82550" algn="l" defTabSz="957700" rtl="0" eaLnBrk="1" fontAlgn="auto" latinLnBrk="0" hangingPunct="1">
                        <a:lnSpc>
                          <a:spcPts val="1300"/>
                        </a:lnSpc>
                        <a:spcBef>
                          <a:spcPts val="0"/>
                        </a:spcBef>
                        <a:spcAft>
                          <a:spcPts val="0"/>
                        </a:spcAft>
                        <a:buClrTx/>
                        <a:buSzTx/>
                        <a:buFont typeface="Arial" pitchFamily="34" charset="0"/>
                        <a:buNone/>
                        <a:tabLst/>
                        <a:defRPr/>
                      </a:pPr>
                      <a:r>
                        <a:rPr kumimoji="1" lang="ja-JP" altLang="en-US" sz="1200" b="0" u="none" dirty="0">
                          <a:solidFill>
                            <a:schemeClr val="tx1"/>
                          </a:solidFill>
                          <a:latin typeface="ＭＳ Ｐ明朝" pitchFamily="18" charset="-128"/>
                          <a:ea typeface="ＭＳ Ｐ明朝" pitchFamily="18" charset="-128"/>
                        </a:rPr>
                        <a:t>・歩道などの公共空間の地域の特性に応じた個性的、魅力的な活用（オープンカフェ等）が十分でなく</a:t>
                      </a:r>
                      <a:r>
                        <a:rPr kumimoji="1" lang="ja-JP" altLang="en-US" sz="1200" b="1" u="none" strike="noStrike" dirty="0">
                          <a:solidFill>
                            <a:schemeClr val="tx1"/>
                          </a:solidFill>
                          <a:latin typeface="ＭＳ Ｐ明朝" pitchFamily="18" charset="-128"/>
                          <a:ea typeface="ＭＳ Ｐ明朝" pitchFamily="18" charset="-128"/>
                        </a:rPr>
                        <a:t>、</a:t>
                      </a:r>
                      <a:r>
                        <a:rPr kumimoji="1" lang="ja-JP" altLang="en-US" sz="1200" b="0" u="none" dirty="0">
                          <a:solidFill>
                            <a:schemeClr val="tx1"/>
                          </a:solidFill>
                          <a:latin typeface="ＭＳ Ｐ明朝" pitchFamily="18" charset="-128"/>
                          <a:ea typeface="ＭＳ Ｐ明朝" pitchFamily="18" charset="-128"/>
                        </a:rPr>
                        <a:t>民間主</a:t>
                      </a:r>
                      <a:r>
                        <a:rPr kumimoji="1" lang="ja-JP" altLang="en-US" sz="1200" b="0" u="none" strike="noStrike" dirty="0">
                          <a:solidFill>
                            <a:schemeClr val="tx1"/>
                          </a:solidFill>
                          <a:latin typeface="ＭＳ Ｐ明朝" pitchFamily="18" charset="-128"/>
                          <a:ea typeface="ＭＳ Ｐ明朝" pitchFamily="18" charset="-128"/>
                        </a:rPr>
                        <a:t>体</a:t>
                      </a:r>
                      <a:r>
                        <a:rPr kumimoji="1" lang="ja-JP" altLang="en-US" sz="1200" b="0" u="none" dirty="0">
                          <a:solidFill>
                            <a:schemeClr val="tx1"/>
                          </a:solidFill>
                          <a:latin typeface="ＭＳ Ｐ明朝" pitchFamily="18" charset="-128"/>
                          <a:ea typeface="ＭＳ Ｐ明朝" pitchFamily="18" charset="-128"/>
                        </a:rPr>
                        <a:t>のまちの運営が望まれている。</a:t>
                      </a:r>
                    </a:p>
                    <a:p>
                      <a:pPr marL="177800" marR="0" indent="-177800" algn="l" defTabSz="957700" rtl="0" eaLnBrk="1" fontAlgn="auto" latinLnBrk="0" hangingPunct="1">
                        <a:lnSpc>
                          <a:spcPts val="1300"/>
                        </a:lnSpc>
                        <a:spcBef>
                          <a:spcPts val="0"/>
                        </a:spcBef>
                        <a:spcAft>
                          <a:spcPts val="0"/>
                        </a:spcAft>
                        <a:buClrTx/>
                        <a:buSzTx/>
                        <a:buFont typeface="Arial" pitchFamily="34" charset="0"/>
                        <a:buNone/>
                        <a:tabLst/>
                        <a:defRPr/>
                      </a:pPr>
                      <a:endParaRPr kumimoji="1" lang="ja-JP" altLang="en-US" sz="1200" b="0" u="none" dirty="0">
                        <a:solidFill>
                          <a:schemeClr val="tx1"/>
                        </a:solidFill>
                        <a:latin typeface="ＭＳ Ｐ明朝" pitchFamily="18" charset="-128"/>
                        <a:ea typeface="ＭＳ Ｐ明朝" pitchFamily="18" charset="-128"/>
                      </a:endParaRPr>
                    </a:p>
                  </a:txBody>
                  <a:tcPr marL="36000" marR="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nSpc>
                          <a:spcPts val="1300"/>
                        </a:lnSpc>
                        <a:buFont typeface="Arial" pitchFamily="34" charset="0"/>
                        <a:buNone/>
                      </a:pPr>
                      <a:r>
                        <a:rPr kumimoji="1" lang="ja-JP" altLang="en-US" sz="1200" b="0" u="none" dirty="0">
                          <a:solidFill>
                            <a:schemeClr val="tx1"/>
                          </a:solidFill>
                          <a:latin typeface="+mn-ea"/>
                          <a:ea typeface="+mn-ea"/>
                        </a:rPr>
                        <a:t>①うめきたのまちづくり</a:t>
                      </a:r>
                      <a:endParaRPr kumimoji="1" lang="en-US" altLang="ja-JP" sz="1200" b="0" u="none" dirty="0">
                        <a:solidFill>
                          <a:schemeClr val="tx1"/>
                        </a:solidFill>
                        <a:latin typeface="+mn-ea"/>
                        <a:ea typeface="+mn-ea"/>
                      </a:endParaRPr>
                    </a:p>
                    <a:p>
                      <a:pPr marL="177800" marR="0" lvl="0" indent="-177800" algn="l" defTabSz="957700" rtl="0" eaLnBrk="1" fontAlgn="auto" latinLnBrk="0" hangingPunct="1">
                        <a:lnSpc>
                          <a:spcPts val="1300"/>
                        </a:lnSpc>
                        <a:spcBef>
                          <a:spcPts val="0"/>
                        </a:spcBef>
                        <a:spcAft>
                          <a:spcPts val="0"/>
                        </a:spcAft>
                        <a:buClrTx/>
                        <a:buSzTx/>
                        <a:buFont typeface="Arial" pitchFamily="34" charset="0"/>
                        <a:buNone/>
                        <a:tabLst/>
                        <a:defRPr/>
                      </a:pPr>
                      <a:r>
                        <a:rPr kumimoji="1" lang="ja-JP" altLang="en-US" sz="1200" b="0" u="none" kern="1200" dirty="0">
                          <a:solidFill>
                            <a:schemeClr val="tx1"/>
                          </a:solidFill>
                          <a:latin typeface="ＭＳ Ｐ明朝" pitchFamily="18" charset="-128"/>
                          <a:ea typeface="ＭＳ Ｐ明朝" pitchFamily="18" charset="-128"/>
                          <a:cs typeface="+mn-cs"/>
                        </a:rPr>
                        <a:t>　・うめきた</a:t>
                      </a:r>
                      <a:r>
                        <a:rPr kumimoji="1" lang="en-US" altLang="ja-JP" sz="1200" b="0" u="none" kern="1200" dirty="0">
                          <a:solidFill>
                            <a:schemeClr val="tx1"/>
                          </a:solidFill>
                          <a:latin typeface="ＭＳ Ｐ明朝" pitchFamily="18" charset="-128"/>
                          <a:ea typeface="ＭＳ Ｐ明朝" pitchFamily="18" charset="-128"/>
                          <a:cs typeface="+mn-cs"/>
                        </a:rPr>
                        <a:t>2</a:t>
                      </a:r>
                      <a:r>
                        <a:rPr kumimoji="1" lang="ja-JP" altLang="en-US" sz="1200" b="0" u="none" kern="1200" dirty="0">
                          <a:solidFill>
                            <a:schemeClr val="tx1"/>
                          </a:solidFill>
                          <a:latin typeface="ＭＳ Ｐ明朝" pitchFamily="18" charset="-128"/>
                          <a:ea typeface="ＭＳ Ｐ明朝" pitchFamily="18" charset="-128"/>
                          <a:cs typeface="+mn-cs"/>
                        </a:rPr>
                        <a:t>期区域は、「みどりとイノベーションの融合拠点」として、世界から人が集まる一体的で魅力あるまちへ。（</a:t>
                      </a:r>
                      <a:r>
                        <a:rPr kumimoji="1" lang="en-US" altLang="ja-JP" sz="1200" b="0" u="none" kern="1200" dirty="0">
                          <a:solidFill>
                            <a:schemeClr val="tx1"/>
                          </a:solidFill>
                          <a:latin typeface="ＭＳ Ｐ明朝" pitchFamily="18" charset="-128"/>
                          <a:ea typeface="ＭＳ Ｐ明朝" pitchFamily="18" charset="-128"/>
                          <a:cs typeface="+mn-cs"/>
                        </a:rPr>
                        <a:t>2015</a:t>
                      </a:r>
                      <a:r>
                        <a:rPr kumimoji="1" lang="ja-JP" altLang="en-US" sz="1200" b="0" u="none" kern="1200" dirty="0">
                          <a:solidFill>
                            <a:schemeClr val="tx1"/>
                          </a:solidFill>
                          <a:latin typeface="ＭＳ Ｐ明朝" pitchFamily="18" charset="-128"/>
                          <a:ea typeface="ＭＳ Ｐ明朝" pitchFamily="18" charset="-128"/>
                          <a:cs typeface="+mn-cs"/>
                        </a:rPr>
                        <a:t>年</a:t>
                      </a:r>
                      <a:r>
                        <a:rPr kumimoji="1" lang="en-US" altLang="ja-JP" sz="1200" b="0" u="none" kern="1200" dirty="0">
                          <a:solidFill>
                            <a:schemeClr val="tx1"/>
                          </a:solidFill>
                          <a:latin typeface="ＭＳ Ｐ明朝" pitchFamily="18" charset="-128"/>
                          <a:ea typeface="ＭＳ Ｐ明朝" pitchFamily="18" charset="-128"/>
                          <a:cs typeface="+mn-cs"/>
                        </a:rPr>
                        <a:t>3</a:t>
                      </a:r>
                      <a:r>
                        <a:rPr kumimoji="1" lang="ja-JP" altLang="en-US" sz="1200" b="0" u="none" kern="1200" dirty="0">
                          <a:solidFill>
                            <a:schemeClr val="tx1"/>
                          </a:solidFill>
                          <a:latin typeface="ＭＳ Ｐ明朝" pitchFamily="18" charset="-128"/>
                          <a:ea typeface="ＭＳ Ｐ明朝" pitchFamily="18" charset="-128"/>
                          <a:cs typeface="+mn-cs"/>
                        </a:rPr>
                        <a:t>月まちづくりの方針決定、</a:t>
                      </a:r>
                      <a:r>
                        <a:rPr kumimoji="1" lang="en-US" altLang="ja-JP" sz="1200" b="0" u="none" kern="1200" dirty="0">
                          <a:solidFill>
                            <a:schemeClr val="tx1"/>
                          </a:solidFill>
                          <a:latin typeface="ＭＳ Ｐ明朝" pitchFamily="18" charset="-128"/>
                          <a:ea typeface="ＭＳ Ｐ明朝" pitchFamily="18" charset="-128"/>
                          <a:cs typeface="+mn-cs"/>
                        </a:rPr>
                        <a:t>2017</a:t>
                      </a:r>
                      <a:r>
                        <a:rPr kumimoji="1" lang="ja-JP" altLang="en-US" sz="1200" b="0" u="none" kern="1200" dirty="0">
                          <a:solidFill>
                            <a:schemeClr val="tx1"/>
                          </a:solidFill>
                          <a:latin typeface="ＭＳ Ｐ明朝" pitchFamily="18" charset="-128"/>
                          <a:ea typeface="ＭＳ Ｐ明朝" pitchFamily="18" charset="-128"/>
                          <a:cs typeface="+mn-cs"/>
                        </a:rPr>
                        <a:t>年</a:t>
                      </a:r>
                      <a:r>
                        <a:rPr kumimoji="1" lang="en-US" altLang="ja-JP" sz="1200" b="0" u="none" kern="1200" dirty="0">
                          <a:solidFill>
                            <a:schemeClr val="tx1"/>
                          </a:solidFill>
                          <a:latin typeface="ＭＳ Ｐ明朝" pitchFamily="18" charset="-128"/>
                          <a:ea typeface="ＭＳ Ｐ明朝" pitchFamily="18" charset="-128"/>
                          <a:cs typeface="+mn-cs"/>
                        </a:rPr>
                        <a:t>1</a:t>
                      </a:r>
                      <a:r>
                        <a:rPr kumimoji="1" lang="ja-JP" altLang="en-US" sz="1200" b="0" u="none" kern="1200" dirty="0">
                          <a:solidFill>
                            <a:schemeClr val="tx1"/>
                          </a:solidFill>
                          <a:latin typeface="ＭＳ Ｐ明朝" pitchFamily="18" charset="-128"/>
                          <a:ea typeface="ＭＳ Ｐ明朝" pitchFamily="18" charset="-128"/>
                          <a:cs typeface="+mn-cs"/>
                        </a:rPr>
                        <a:t>月地区計画等の都市計画決定、</a:t>
                      </a:r>
                      <a:r>
                        <a:rPr kumimoji="1" lang="en-US" altLang="ja-JP" sz="1200" b="0" u="none" kern="1200" dirty="0">
                          <a:solidFill>
                            <a:schemeClr val="tx1"/>
                          </a:solidFill>
                          <a:latin typeface="ＭＳ Ｐ明朝" pitchFamily="18" charset="-128"/>
                          <a:ea typeface="ＭＳ Ｐ明朝" pitchFamily="18" charset="-128"/>
                          <a:cs typeface="+mn-cs"/>
                        </a:rPr>
                        <a:t>2018</a:t>
                      </a:r>
                      <a:r>
                        <a:rPr kumimoji="1" lang="ja-JP" altLang="en-US" sz="1200" b="0" u="none" kern="1200" dirty="0">
                          <a:solidFill>
                            <a:schemeClr val="tx1"/>
                          </a:solidFill>
                          <a:latin typeface="ＭＳ Ｐ明朝" pitchFamily="18" charset="-128"/>
                          <a:ea typeface="ＭＳ Ｐ明朝" pitchFamily="18" charset="-128"/>
                          <a:cs typeface="+mn-cs"/>
                        </a:rPr>
                        <a:t>年</a:t>
                      </a:r>
                      <a:r>
                        <a:rPr kumimoji="1" lang="en-US" altLang="ja-JP" sz="1200" b="0" u="none" kern="1200" dirty="0">
                          <a:solidFill>
                            <a:schemeClr val="tx1"/>
                          </a:solidFill>
                          <a:latin typeface="ＭＳ Ｐ明朝" pitchFamily="18" charset="-128"/>
                          <a:ea typeface="ＭＳ Ｐ明朝" pitchFamily="18" charset="-128"/>
                          <a:cs typeface="+mn-cs"/>
                        </a:rPr>
                        <a:t>7</a:t>
                      </a:r>
                      <a:r>
                        <a:rPr kumimoji="1" lang="ja-JP" altLang="en-US" sz="1200" b="0" u="none" kern="1200" dirty="0">
                          <a:solidFill>
                            <a:schemeClr val="tx1"/>
                          </a:solidFill>
                          <a:latin typeface="ＭＳ Ｐ明朝" pitchFamily="18" charset="-128"/>
                          <a:ea typeface="ＭＳ Ｐ明朝" pitchFamily="18" charset="-128"/>
                          <a:cs typeface="+mn-cs"/>
                        </a:rPr>
                        <a:t>月開発事業者決定、</a:t>
                      </a:r>
                      <a:r>
                        <a:rPr kumimoji="1" lang="en-US" altLang="ja-JP" sz="1200" b="0" u="none" kern="1200" dirty="0">
                          <a:solidFill>
                            <a:schemeClr val="tx1"/>
                          </a:solidFill>
                          <a:latin typeface="ＭＳ Ｐ明朝" pitchFamily="18" charset="-128"/>
                          <a:ea typeface="ＭＳ Ｐ明朝" pitchFamily="18" charset="-128"/>
                          <a:cs typeface="+mn-cs"/>
                        </a:rPr>
                        <a:t>2020</a:t>
                      </a:r>
                      <a:r>
                        <a:rPr kumimoji="1" lang="ja-JP" altLang="en-US" sz="1200" b="0" u="none" kern="1200" dirty="0">
                          <a:solidFill>
                            <a:schemeClr val="tx1"/>
                          </a:solidFill>
                          <a:latin typeface="ＭＳ Ｐ明朝" pitchFamily="18" charset="-128"/>
                          <a:ea typeface="ＭＳ Ｐ明朝" pitchFamily="18" charset="-128"/>
                          <a:cs typeface="+mn-cs"/>
                        </a:rPr>
                        <a:t>年</a:t>
                      </a:r>
                      <a:r>
                        <a:rPr kumimoji="1" lang="en-US" altLang="ja-JP" sz="1200" b="0" u="none" kern="1200" dirty="0">
                          <a:solidFill>
                            <a:schemeClr val="tx1"/>
                          </a:solidFill>
                          <a:latin typeface="ＭＳ Ｐ明朝" pitchFamily="18" charset="-128"/>
                          <a:ea typeface="ＭＳ Ｐ明朝" pitchFamily="18" charset="-128"/>
                          <a:cs typeface="+mn-cs"/>
                        </a:rPr>
                        <a:t>12</a:t>
                      </a:r>
                      <a:r>
                        <a:rPr kumimoji="1" lang="ja-JP" altLang="en-US" sz="1200" b="0" u="none" kern="1200" dirty="0">
                          <a:solidFill>
                            <a:schemeClr val="tx1"/>
                          </a:solidFill>
                          <a:latin typeface="ＭＳ Ｐ明朝" pitchFamily="18" charset="-128"/>
                          <a:ea typeface="ＭＳ Ｐ明朝" pitchFamily="18" charset="-128"/>
                          <a:cs typeface="+mn-cs"/>
                        </a:rPr>
                        <a:t>月民間開発工事着手）</a:t>
                      </a:r>
                      <a:endParaRPr kumimoji="1" lang="en-US" altLang="ja-JP" sz="1200" b="0" u="none" kern="1200" dirty="0">
                        <a:solidFill>
                          <a:schemeClr val="tx1"/>
                        </a:solidFill>
                        <a:latin typeface="ＭＳ Ｐ明朝" pitchFamily="18" charset="-128"/>
                        <a:ea typeface="ＭＳ Ｐ明朝" pitchFamily="18" charset="-128"/>
                        <a:cs typeface="+mn-cs"/>
                      </a:endParaRPr>
                    </a:p>
                    <a:p>
                      <a:pPr>
                        <a:lnSpc>
                          <a:spcPts val="1300"/>
                        </a:lnSpc>
                        <a:buFont typeface="Arial" pitchFamily="34" charset="0"/>
                        <a:buNone/>
                      </a:pPr>
                      <a:r>
                        <a:rPr kumimoji="1" lang="ja-JP" altLang="en-US" sz="1200" b="0" u="none" dirty="0">
                          <a:solidFill>
                            <a:schemeClr val="tx1"/>
                          </a:solidFill>
                          <a:latin typeface="+mn-ea"/>
                          <a:ea typeface="+mn-ea"/>
                        </a:rPr>
                        <a:t>②エリアマネジメント</a:t>
                      </a:r>
                      <a:endParaRPr kumimoji="1" lang="en-US" altLang="ja-JP" sz="1200" b="0" u="none" dirty="0">
                        <a:solidFill>
                          <a:schemeClr val="tx1"/>
                        </a:solidFill>
                        <a:latin typeface="+mn-ea"/>
                        <a:ea typeface="+mn-ea"/>
                      </a:endParaRPr>
                    </a:p>
                    <a:p>
                      <a:pPr marL="177800" indent="-177800" algn="l" defTabSz="957700" rtl="0" eaLnBrk="1" latinLnBrk="0" hangingPunct="1">
                        <a:lnSpc>
                          <a:spcPts val="1300"/>
                        </a:lnSpc>
                        <a:buFont typeface="Arial" pitchFamily="34" charset="0"/>
                        <a:buNone/>
                      </a:pPr>
                      <a:r>
                        <a:rPr kumimoji="1" lang="ja-JP" altLang="en-US" sz="1200" b="0" u="none" kern="1200" dirty="0">
                          <a:solidFill>
                            <a:schemeClr val="tx1"/>
                          </a:solidFill>
                          <a:latin typeface="ＭＳ Ｐ明朝" pitchFamily="18" charset="-128"/>
                          <a:ea typeface="ＭＳ Ｐ明朝" pitchFamily="18" charset="-128"/>
                          <a:cs typeface="+mn-cs"/>
                        </a:rPr>
                        <a:t>　・グランフロント大阪において「大阪版ＢＩＤ制度」（</a:t>
                      </a:r>
                      <a:r>
                        <a:rPr kumimoji="1" lang="en-US" altLang="ja-JP" sz="1200" b="0" u="none" kern="1200" dirty="0">
                          <a:solidFill>
                            <a:schemeClr val="tx1"/>
                          </a:solidFill>
                          <a:latin typeface="ＭＳ Ｐ明朝" pitchFamily="18" charset="-128"/>
                          <a:ea typeface="ＭＳ Ｐ明朝" pitchFamily="18" charset="-128"/>
                          <a:cs typeface="+mn-cs"/>
                        </a:rPr>
                        <a:t>2014</a:t>
                      </a:r>
                      <a:r>
                        <a:rPr kumimoji="1" lang="ja-JP" altLang="en-US" sz="1200" b="0" u="none" kern="1200" dirty="0">
                          <a:solidFill>
                            <a:schemeClr val="tx1"/>
                          </a:solidFill>
                          <a:latin typeface="ＭＳ Ｐ明朝" pitchFamily="18" charset="-128"/>
                          <a:ea typeface="ＭＳ Ｐ明朝" pitchFamily="18" charset="-128"/>
                          <a:cs typeface="+mn-cs"/>
                        </a:rPr>
                        <a:t>年</a:t>
                      </a:r>
                      <a:r>
                        <a:rPr kumimoji="1" lang="en-US" altLang="ja-JP" sz="1200" b="0" u="none" kern="1200" dirty="0">
                          <a:solidFill>
                            <a:schemeClr val="tx1"/>
                          </a:solidFill>
                          <a:latin typeface="ＭＳ Ｐ明朝" pitchFamily="18" charset="-128"/>
                          <a:ea typeface="ＭＳ Ｐ明朝" pitchFamily="18" charset="-128"/>
                          <a:cs typeface="+mn-cs"/>
                        </a:rPr>
                        <a:t>4</a:t>
                      </a:r>
                      <a:r>
                        <a:rPr kumimoji="1" lang="ja-JP" altLang="en-US" sz="1200" b="0" u="none" kern="1200" dirty="0">
                          <a:solidFill>
                            <a:schemeClr val="tx1"/>
                          </a:solidFill>
                          <a:latin typeface="ＭＳ Ｐ明朝" pitchFamily="18" charset="-128"/>
                          <a:ea typeface="ＭＳ Ｐ明朝" pitchFamily="18" charset="-128"/>
                          <a:cs typeface="+mn-cs"/>
                        </a:rPr>
                        <a:t>月創設済）の適用を継続するとともに、</a:t>
                      </a:r>
                      <a:r>
                        <a:rPr kumimoji="1" lang="en-US" altLang="ja-JP" sz="1200" b="0" u="none" kern="1200" dirty="0">
                          <a:solidFill>
                            <a:schemeClr val="tx1"/>
                          </a:solidFill>
                          <a:latin typeface="ＭＳ Ｐ明朝" pitchFamily="18" charset="-128"/>
                          <a:ea typeface="ＭＳ Ｐ明朝" pitchFamily="18" charset="-128"/>
                          <a:cs typeface="+mn-cs"/>
                        </a:rPr>
                        <a:t>2023</a:t>
                      </a:r>
                      <a:r>
                        <a:rPr kumimoji="1" lang="ja-JP" altLang="en-US" sz="1200" b="0" u="none" kern="1200" dirty="0">
                          <a:solidFill>
                            <a:schemeClr val="tx1"/>
                          </a:solidFill>
                          <a:latin typeface="ＭＳ Ｐ明朝" pitchFamily="18" charset="-128"/>
                          <a:ea typeface="ＭＳ Ｐ明朝" pitchFamily="18" charset="-128"/>
                          <a:cs typeface="+mn-cs"/>
                        </a:rPr>
                        <a:t>年度より大阪駅周辺地区において「地域再生エリアマネジメント負担金」を適用することにより、地域主体の持続的なエリアマネジメント活動を推進</a:t>
                      </a:r>
                      <a:r>
                        <a:rPr kumimoji="1" lang="ja-JP" altLang="en-US" sz="1200" b="0" u="none" kern="1200" dirty="0" smtClean="0">
                          <a:solidFill>
                            <a:schemeClr val="tx1"/>
                          </a:solidFill>
                          <a:latin typeface="ＭＳ Ｐ明朝" pitchFamily="18" charset="-128"/>
                          <a:ea typeface="ＭＳ Ｐ明朝" pitchFamily="18" charset="-128"/>
                          <a:cs typeface="+mn-cs"/>
                        </a:rPr>
                        <a:t>。</a:t>
                      </a:r>
                      <a:endParaRPr kumimoji="1" lang="en-US" altLang="ja-JP" sz="1200" b="0" u="none" kern="1200" dirty="0" smtClean="0">
                        <a:solidFill>
                          <a:schemeClr val="tx1"/>
                        </a:solidFill>
                        <a:latin typeface="ＭＳ Ｐ明朝" pitchFamily="18" charset="-128"/>
                        <a:ea typeface="ＭＳ Ｐ明朝" pitchFamily="18" charset="-128"/>
                        <a:cs typeface="+mn-cs"/>
                      </a:endParaRPr>
                    </a:p>
                    <a:p>
                      <a:pPr marL="177800" indent="-177800" algn="l" defTabSz="957700" rtl="0" eaLnBrk="1" latinLnBrk="0" hangingPunct="1">
                        <a:lnSpc>
                          <a:spcPts val="1300"/>
                        </a:lnSpc>
                        <a:buFont typeface="Arial" pitchFamily="34" charset="0"/>
                        <a:buNone/>
                      </a:pPr>
                      <a:r>
                        <a:rPr kumimoji="1" lang="ja-JP" altLang="en-US" sz="1200" b="0" u="none" kern="1200" baseline="0" dirty="0" smtClean="0">
                          <a:solidFill>
                            <a:schemeClr val="tx1"/>
                          </a:solidFill>
                          <a:latin typeface="ＭＳ Ｐ明朝" pitchFamily="18" charset="-128"/>
                          <a:ea typeface="ＭＳ Ｐ明朝" pitchFamily="18" charset="-128"/>
                          <a:cs typeface="+mn-cs"/>
                        </a:rPr>
                        <a:t>　・「うめきた地区」では歩道空間の管理や、オープンカフェの設置などの取組。</a:t>
                      </a:r>
                      <a:endParaRPr kumimoji="1" lang="en-US" altLang="ja-JP" sz="1200" b="0" u="none" kern="1200" baseline="0" dirty="0" smtClean="0">
                        <a:solidFill>
                          <a:schemeClr val="tx1"/>
                        </a:solidFill>
                        <a:latin typeface="ＭＳ Ｐ明朝" pitchFamily="18" charset="-128"/>
                        <a:ea typeface="ＭＳ Ｐ明朝" pitchFamily="18" charset="-128"/>
                        <a:cs typeface="+mn-cs"/>
                      </a:endParaRPr>
                    </a:p>
                  </a:txBody>
                  <a:tcPr marL="36000" marR="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1"/>
                  </a:ext>
                </a:extLst>
              </a:tr>
              <a:tr h="610434">
                <a:tc rowSpan="3">
                  <a:txBody>
                    <a:bodyPr/>
                    <a:lstStyle/>
                    <a:p>
                      <a:pPr>
                        <a:lnSpc>
                          <a:spcPts val="1300"/>
                        </a:lnSpc>
                      </a:pPr>
                      <a:r>
                        <a:rPr kumimoji="1" lang="ja-JP" altLang="en-US" sz="1200" b="0" u="none" dirty="0">
                          <a:solidFill>
                            <a:schemeClr val="tx1"/>
                          </a:solidFill>
                          <a:latin typeface="+mn-ea"/>
                          <a:ea typeface="+mn-ea"/>
                        </a:rPr>
                        <a:t>交通インフラ</a:t>
                      </a:r>
                    </a:p>
                  </a:txBody>
                  <a:tcPr marL="36000" marR="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182563" indent="-182563">
                        <a:lnSpc>
                          <a:spcPts val="1300"/>
                        </a:lnSpc>
                      </a:pPr>
                      <a:r>
                        <a:rPr kumimoji="1" lang="ja-JP" altLang="en-US" sz="1200" b="0" u="none" dirty="0">
                          <a:solidFill>
                            <a:schemeClr val="tx1"/>
                          </a:solidFill>
                          <a:latin typeface="ＭＳ Ｐ明朝" pitchFamily="18" charset="-128"/>
                          <a:ea typeface="ＭＳ Ｐ明朝" pitchFamily="18" charset="-128"/>
                        </a:rPr>
                        <a:t>○関西国際空港等への鉄道アクセス・新大阪へのアクセス強化</a:t>
                      </a:r>
                      <a:endParaRPr kumimoji="1" lang="en-US" altLang="ja-JP" sz="1200" b="0" u="none" dirty="0">
                        <a:solidFill>
                          <a:schemeClr val="tx1"/>
                        </a:solidFill>
                        <a:latin typeface="ＭＳ Ｐ明朝" pitchFamily="18" charset="-128"/>
                        <a:ea typeface="ＭＳ Ｐ明朝" pitchFamily="18" charset="-128"/>
                      </a:endParaRPr>
                    </a:p>
                  </a:txBody>
                  <a:tcPr marL="36000" marR="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82550" marR="0" indent="-82550" algn="l" defTabSz="957700" rtl="0" eaLnBrk="1" fontAlgn="auto" latinLnBrk="0" hangingPunct="1">
                        <a:lnSpc>
                          <a:spcPts val="1300"/>
                        </a:lnSpc>
                        <a:spcBef>
                          <a:spcPts val="0"/>
                        </a:spcBef>
                        <a:spcAft>
                          <a:spcPts val="0"/>
                        </a:spcAft>
                        <a:buClrTx/>
                        <a:buSzTx/>
                        <a:buFont typeface="Arial" pitchFamily="34" charset="0"/>
                        <a:buNone/>
                        <a:tabLst/>
                        <a:defRPr/>
                      </a:pPr>
                      <a:r>
                        <a:rPr kumimoji="1" lang="ja-JP" altLang="en-US" sz="1200" b="0" u="none" dirty="0">
                          <a:solidFill>
                            <a:schemeClr val="tx1"/>
                          </a:solidFill>
                          <a:latin typeface="ＭＳ Ｐ明朝" pitchFamily="18" charset="-128"/>
                          <a:ea typeface="ＭＳ Ｐ明朝" pitchFamily="18" charset="-128"/>
                        </a:rPr>
                        <a:t>・これまで関西国際空港へは関空特急「はるか」</a:t>
                      </a:r>
                      <a:r>
                        <a:rPr kumimoji="1" lang="ja-JP" altLang="en-US" sz="1200" b="0" u="none" dirty="0" smtClean="0">
                          <a:solidFill>
                            <a:schemeClr val="tx1"/>
                          </a:solidFill>
                          <a:latin typeface="ＭＳ Ｐ明朝" pitchFamily="18" charset="-128"/>
                          <a:ea typeface="ＭＳ Ｐ明朝" pitchFamily="18" charset="-128"/>
                        </a:rPr>
                        <a:t>が大阪駅</a:t>
                      </a:r>
                      <a:r>
                        <a:rPr kumimoji="1" lang="ja-JP" altLang="en-US" sz="1200" b="0" u="none" dirty="0">
                          <a:solidFill>
                            <a:schemeClr val="tx1"/>
                          </a:solidFill>
                          <a:latin typeface="ＭＳ Ｐ明朝" pitchFamily="18" charset="-128"/>
                          <a:ea typeface="ＭＳ Ｐ明朝" pitchFamily="18" charset="-128"/>
                        </a:rPr>
                        <a:t>に停車できず、関空快速を利用して約</a:t>
                      </a:r>
                      <a:r>
                        <a:rPr kumimoji="1" lang="en-US" altLang="ja-JP" sz="1200" b="0" u="none" dirty="0">
                          <a:solidFill>
                            <a:schemeClr val="tx1"/>
                          </a:solidFill>
                          <a:latin typeface="ＭＳ Ｐ明朝" pitchFamily="18" charset="-128"/>
                          <a:ea typeface="ＭＳ Ｐ明朝" pitchFamily="18" charset="-128"/>
                        </a:rPr>
                        <a:t>64</a:t>
                      </a:r>
                      <a:r>
                        <a:rPr kumimoji="1" lang="ja-JP" altLang="en-US" sz="1200" b="0" u="none" dirty="0">
                          <a:solidFill>
                            <a:schemeClr val="tx1"/>
                          </a:solidFill>
                          <a:latin typeface="ＭＳ Ｐ明朝" pitchFamily="18" charset="-128"/>
                          <a:ea typeface="ＭＳ Ｐ明朝" pitchFamily="18" charset="-128"/>
                        </a:rPr>
                        <a:t>分要していたことから、さらなる時間短縮が必要。</a:t>
                      </a:r>
                      <a:endParaRPr kumimoji="1" lang="en-US" altLang="ja-JP" sz="1200" b="0" u="none" dirty="0">
                        <a:solidFill>
                          <a:schemeClr val="tx1"/>
                        </a:solidFill>
                        <a:latin typeface="ＭＳ Ｐ明朝" pitchFamily="18" charset="-128"/>
                        <a:ea typeface="ＭＳ Ｐ明朝" pitchFamily="18" charset="-128"/>
                      </a:endParaRPr>
                    </a:p>
                    <a:p>
                      <a:pPr marL="0" marR="0" indent="0" algn="r" defTabSz="957700" rtl="0" eaLnBrk="1" fontAlgn="auto" latinLnBrk="0" hangingPunct="1">
                        <a:lnSpc>
                          <a:spcPts val="1300"/>
                        </a:lnSpc>
                        <a:spcBef>
                          <a:spcPts val="0"/>
                        </a:spcBef>
                        <a:spcAft>
                          <a:spcPts val="0"/>
                        </a:spcAft>
                        <a:buClrTx/>
                        <a:buSzTx/>
                        <a:buFont typeface="Arial" pitchFamily="34" charset="0"/>
                        <a:buNone/>
                        <a:tabLst/>
                        <a:defRPr/>
                      </a:pPr>
                      <a:r>
                        <a:rPr kumimoji="1" lang="ja-JP" altLang="en-US" sz="1200" b="0" u="none" dirty="0">
                          <a:solidFill>
                            <a:schemeClr val="tx1"/>
                          </a:solidFill>
                          <a:latin typeface="ＭＳ Ｐ明朝" pitchFamily="18" charset="-128"/>
                          <a:ea typeface="ＭＳ Ｐ明朝" pitchFamily="18" charset="-128"/>
                        </a:rPr>
                        <a:t>成田空港⇔東京駅 約</a:t>
                      </a:r>
                      <a:r>
                        <a:rPr kumimoji="1" lang="en-US" altLang="ja-JP" sz="1200" b="0" u="none" dirty="0">
                          <a:solidFill>
                            <a:schemeClr val="tx1"/>
                          </a:solidFill>
                          <a:latin typeface="ＭＳ Ｐ明朝" pitchFamily="18" charset="-128"/>
                          <a:ea typeface="ＭＳ Ｐ明朝" pitchFamily="18" charset="-128"/>
                        </a:rPr>
                        <a:t>47</a:t>
                      </a:r>
                      <a:r>
                        <a:rPr kumimoji="1" lang="ja-JP" altLang="en-US" sz="1200" b="0" u="none" dirty="0" smtClean="0">
                          <a:solidFill>
                            <a:schemeClr val="tx1"/>
                          </a:solidFill>
                          <a:latin typeface="ＭＳ Ｐ明朝" pitchFamily="18" charset="-128"/>
                          <a:ea typeface="ＭＳ Ｐ明朝" pitchFamily="18" charset="-128"/>
                        </a:rPr>
                        <a:t>分</a:t>
                      </a:r>
                      <a:endParaRPr kumimoji="1" lang="en-US" altLang="ja-JP" sz="1200" b="0" u="none" dirty="0" smtClean="0">
                        <a:solidFill>
                          <a:schemeClr val="tx1"/>
                        </a:solidFill>
                        <a:latin typeface="ＭＳ Ｐ明朝" pitchFamily="18" charset="-128"/>
                        <a:ea typeface="ＭＳ Ｐ明朝" pitchFamily="18" charset="-128"/>
                      </a:endParaRPr>
                    </a:p>
                    <a:p>
                      <a:pPr marL="0" marR="0" indent="0" algn="r" defTabSz="957700" rtl="0" eaLnBrk="1" fontAlgn="auto" latinLnBrk="0" hangingPunct="1">
                        <a:lnSpc>
                          <a:spcPts val="1300"/>
                        </a:lnSpc>
                        <a:spcBef>
                          <a:spcPts val="0"/>
                        </a:spcBef>
                        <a:spcAft>
                          <a:spcPts val="0"/>
                        </a:spcAft>
                        <a:buClrTx/>
                        <a:buSzTx/>
                        <a:buFont typeface="Arial" pitchFamily="34" charset="0"/>
                        <a:buNone/>
                        <a:tabLst/>
                        <a:defRPr/>
                      </a:pPr>
                      <a:r>
                        <a:rPr kumimoji="1" lang="ja-JP" altLang="en-US" sz="1200" b="0" u="none" dirty="0" smtClean="0">
                          <a:solidFill>
                            <a:schemeClr val="tx1"/>
                          </a:solidFill>
                          <a:latin typeface="ＭＳ Ｐ明朝" pitchFamily="18" charset="-128"/>
                          <a:ea typeface="ＭＳ Ｐ明朝" pitchFamily="18" charset="-128"/>
                        </a:rPr>
                        <a:t>（</a:t>
                      </a:r>
                      <a:r>
                        <a:rPr kumimoji="1" lang="ja-JP" altLang="en-US" sz="1200" b="0" u="none" dirty="0">
                          <a:solidFill>
                            <a:schemeClr val="tx1"/>
                          </a:solidFill>
                          <a:latin typeface="ＭＳ Ｐ明朝" pitchFamily="18" charset="-128"/>
                          <a:ea typeface="ＭＳ Ｐ明朝" pitchFamily="18" charset="-128"/>
                        </a:rPr>
                        <a:t>成田空港</a:t>
                      </a:r>
                      <a:r>
                        <a:rPr kumimoji="1" lang="en-US" altLang="ja-JP" sz="1200" b="0" u="none" dirty="0">
                          <a:solidFill>
                            <a:schemeClr val="tx1"/>
                          </a:solidFill>
                          <a:latin typeface="ＭＳ Ｐ明朝" pitchFamily="18" charset="-128"/>
                          <a:ea typeface="ＭＳ Ｐ明朝" pitchFamily="18" charset="-128"/>
                        </a:rPr>
                        <a:t>HP</a:t>
                      </a:r>
                      <a:r>
                        <a:rPr kumimoji="1" lang="ja-JP" altLang="en-US" sz="1200" b="0" u="none" dirty="0">
                          <a:solidFill>
                            <a:schemeClr val="tx1"/>
                          </a:solidFill>
                          <a:latin typeface="ＭＳ Ｐ明朝" pitchFamily="18" charset="-128"/>
                          <a:ea typeface="ＭＳ Ｐ明朝" pitchFamily="18" charset="-128"/>
                        </a:rPr>
                        <a:t>より）</a:t>
                      </a:r>
                    </a:p>
                  </a:txBody>
                  <a:tcPr marL="36000" marR="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indent="0" algn="l" defTabSz="957700" rtl="0" eaLnBrk="1" fontAlgn="auto" latinLnBrk="0" hangingPunct="1">
                        <a:lnSpc>
                          <a:spcPts val="1300"/>
                        </a:lnSpc>
                        <a:spcBef>
                          <a:spcPts val="0"/>
                        </a:spcBef>
                        <a:spcAft>
                          <a:spcPts val="0"/>
                        </a:spcAft>
                        <a:buClrTx/>
                        <a:buSzTx/>
                        <a:buFont typeface="Arial" pitchFamily="34" charset="0"/>
                        <a:buNone/>
                        <a:tabLst/>
                        <a:defRPr/>
                      </a:pPr>
                      <a:r>
                        <a:rPr kumimoji="1" lang="ja-JP" altLang="en-US" sz="1200" b="0" u="none" dirty="0">
                          <a:solidFill>
                            <a:schemeClr val="tx1"/>
                          </a:solidFill>
                          <a:latin typeface="+mn-ea"/>
                          <a:ea typeface="+mn-ea"/>
                        </a:rPr>
                        <a:t>③関西国際空港等への鉄道所要時間の</a:t>
                      </a:r>
                      <a:r>
                        <a:rPr kumimoji="1" lang="ja-JP" altLang="en-US" sz="1200" b="0" u="none" dirty="0" smtClean="0">
                          <a:solidFill>
                            <a:schemeClr val="tx1"/>
                          </a:solidFill>
                          <a:latin typeface="+mn-ea"/>
                          <a:ea typeface="+mn-ea"/>
                        </a:rPr>
                        <a:t>短縮</a:t>
                      </a:r>
                      <a:endParaRPr kumimoji="1" lang="en-US" altLang="ja-JP" sz="1200" b="0" u="none" dirty="0" smtClean="0">
                        <a:solidFill>
                          <a:schemeClr val="tx1"/>
                        </a:solidFill>
                        <a:latin typeface="+mn-ea"/>
                        <a:ea typeface="+mn-ea"/>
                      </a:endParaRPr>
                    </a:p>
                    <a:p>
                      <a:pPr marL="0" marR="0" lvl="0" indent="0" algn="l" defTabSz="957700" rtl="0" eaLnBrk="1" fontAlgn="auto" latinLnBrk="0" hangingPunct="1">
                        <a:lnSpc>
                          <a:spcPts val="1300"/>
                        </a:lnSpc>
                        <a:spcBef>
                          <a:spcPts val="0"/>
                        </a:spcBef>
                        <a:spcAft>
                          <a:spcPts val="0"/>
                        </a:spcAft>
                        <a:buClrTx/>
                        <a:buSzTx/>
                        <a:buFont typeface="Arial" pitchFamily="34" charset="0"/>
                        <a:buNone/>
                        <a:tabLst/>
                        <a:defRPr/>
                      </a:pPr>
                      <a:r>
                        <a:rPr kumimoji="1" lang="en-US" altLang="ja-JP" sz="1200" b="0" u="none" dirty="0" smtClean="0">
                          <a:solidFill>
                            <a:schemeClr val="tx1"/>
                          </a:solidFill>
                          <a:latin typeface="+mn-ea"/>
                          <a:ea typeface="+mn-ea"/>
                        </a:rPr>
                        <a:t>【</a:t>
                      </a:r>
                      <a:r>
                        <a:rPr kumimoji="1" lang="ja-JP" altLang="en-US" sz="1200" b="0" u="none" kern="1200" dirty="0" smtClean="0">
                          <a:solidFill>
                            <a:schemeClr val="tx1"/>
                          </a:solidFill>
                          <a:latin typeface="ＭＳ Ｐ明朝" pitchFamily="18" charset="-128"/>
                          <a:ea typeface="ＭＳ Ｐ明朝" pitchFamily="18" charset="-128"/>
                          <a:cs typeface="+mn-cs"/>
                        </a:rPr>
                        <a:t>新大阪へのアクセス強化、関西国際空港への所要時間を短縮</a:t>
                      </a:r>
                      <a:r>
                        <a:rPr kumimoji="1" lang="en-US" altLang="ja-JP" sz="1200" b="0" u="none" dirty="0" smtClean="0">
                          <a:solidFill>
                            <a:schemeClr val="tx1"/>
                          </a:solidFill>
                          <a:latin typeface="+mn-ea"/>
                          <a:ea typeface="+mn-ea"/>
                        </a:rPr>
                        <a:t>】</a:t>
                      </a:r>
                      <a:endParaRPr kumimoji="1" lang="en-US" altLang="ja-JP" sz="1200" b="0" u="none" dirty="0">
                        <a:solidFill>
                          <a:schemeClr val="tx1"/>
                        </a:solidFill>
                        <a:latin typeface="+mn-ea"/>
                        <a:ea typeface="+mn-ea"/>
                      </a:endParaRPr>
                    </a:p>
                    <a:p>
                      <a:pPr marL="177800" marR="0" indent="-177800" algn="l" defTabSz="957700" rtl="0" eaLnBrk="1" fontAlgn="auto" latinLnBrk="0" hangingPunct="1">
                        <a:lnSpc>
                          <a:spcPts val="1300"/>
                        </a:lnSpc>
                        <a:spcBef>
                          <a:spcPts val="0"/>
                        </a:spcBef>
                        <a:spcAft>
                          <a:spcPts val="0"/>
                        </a:spcAft>
                        <a:buClrTx/>
                        <a:buSzTx/>
                        <a:buFont typeface="Arial" pitchFamily="34" charset="0"/>
                        <a:buNone/>
                        <a:tabLst/>
                        <a:defRPr/>
                      </a:pPr>
                      <a:r>
                        <a:rPr kumimoji="1" lang="ja-JP" altLang="en-US" sz="1200" b="0" u="none" kern="1200" dirty="0">
                          <a:solidFill>
                            <a:schemeClr val="tx1"/>
                          </a:solidFill>
                          <a:latin typeface="ＭＳ Ｐ明朝" pitchFamily="18" charset="-128"/>
                          <a:ea typeface="ＭＳ Ｐ明朝" pitchFamily="18" charset="-128"/>
                          <a:cs typeface="+mn-cs"/>
                        </a:rPr>
                        <a:t>　</a:t>
                      </a:r>
                      <a:r>
                        <a:rPr kumimoji="1" lang="ja-JP" altLang="en-US" sz="1200" b="0" u="none" kern="1200" dirty="0" smtClean="0">
                          <a:solidFill>
                            <a:schemeClr val="tx1"/>
                          </a:solidFill>
                          <a:latin typeface="ＭＳ Ｐ明朝" pitchFamily="18" charset="-128"/>
                          <a:ea typeface="ＭＳ Ｐ明朝" pitchFamily="18" charset="-128"/>
                          <a:cs typeface="+mn-cs"/>
                        </a:rPr>
                        <a:t>・うめきた</a:t>
                      </a:r>
                      <a:r>
                        <a:rPr kumimoji="1" lang="en-US" altLang="ja-JP" sz="1200" b="0" u="none" kern="1200" dirty="0" smtClean="0">
                          <a:solidFill>
                            <a:schemeClr val="tx1"/>
                          </a:solidFill>
                          <a:latin typeface="ＭＳ Ｐ明朝" pitchFamily="18" charset="-128"/>
                          <a:ea typeface="ＭＳ Ｐ明朝" pitchFamily="18" charset="-128"/>
                          <a:cs typeface="+mn-cs"/>
                        </a:rPr>
                        <a:t>2</a:t>
                      </a:r>
                      <a:r>
                        <a:rPr kumimoji="1" lang="ja-JP" altLang="en-US" sz="1200" b="0" u="none" kern="1200" dirty="0" smtClean="0">
                          <a:solidFill>
                            <a:schemeClr val="tx1"/>
                          </a:solidFill>
                          <a:latin typeface="ＭＳ Ｐ明朝" pitchFamily="18" charset="-128"/>
                          <a:ea typeface="ＭＳ Ｐ明朝" pitchFamily="18" charset="-128"/>
                          <a:cs typeface="+mn-cs"/>
                        </a:rPr>
                        <a:t>期区域におけるＪＲ東海道線支線の地下化・大阪駅（うめきたエリア）地下ホーム（</a:t>
                      </a:r>
                      <a:r>
                        <a:rPr kumimoji="1" lang="en-US" altLang="ja-JP" sz="1200" b="0" u="none" kern="1200" dirty="0" smtClean="0">
                          <a:solidFill>
                            <a:schemeClr val="tx1"/>
                          </a:solidFill>
                          <a:latin typeface="ＭＳ Ｐ明朝" pitchFamily="18" charset="-128"/>
                          <a:ea typeface="ＭＳ Ｐ明朝" pitchFamily="18" charset="-128"/>
                          <a:cs typeface="+mn-cs"/>
                        </a:rPr>
                        <a:t>2023</a:t>
                      </a:r>
                      <a:r>
                        <a:rPr kumimoji="1" lang="ja-JP" altLang="en-US" sz="1200" b="0" u="none" kern="1200" dirty="0" smtClean="0">
                          <a:solidFill>
                            <a:schemeClr val="tx1"/>
                          </a:solidFill>
                          <a:latin typeface="ＭＳ Ｐ明朝" pitchFamily="18" charset="-128"/>
                          <a:ea typeface="ＭＳ Ｐ明朝" pitchFamily="18" charset="-128"/>
                          <a:cs typeface="+mn-cs"/>
                        </a:rPr>
                        <a:t>年３月開業）及びなにわ筋線（</a:t>
                      </a:r>
                      <a:r>
                        <a:rPr kumimoji="1" lang="en-US" altLang="ja-JP" sz="1200" b="0" u="none" kern="1200" dirty="0" smtClean="0">
                          <a:solidFill>
                            <a:schemeClr val="tx1"/>
                          </a:solidFill>
                          <a:latin typeface="ＭＳ Ｐ明朝" pitchFamily="18" charset="-128"/>
                          <a:ea typeface="ＭＳ Ｐ明朝" pitchFamily="18" charset="-128"/>
                          <a:cs typeface="+mn-cs"/>
                        </a:rPr>
                        <a:t>2021</a:t>
                      </a:r>
                      <a:r>
                        <a:rPr kumimoji="1" lang="ja-JP" altLang="en-US" sz="1200" b="0" u="none" kern="1200" dirty="0" smtClean="0">
                          <a:solidFill>
                            <a:schemeClr val="tx1"/>
                          </a:solidFill>
                          <a:latin typeface="ＭＳ Ｐ明朝" pitchFamily="18" charset="-128"/>
                          <a:ea typeface="ＭＳ Ｐ明朝" pitchFamily="18" charset="-128"/>
                          <a:cs typeface="+mn-cs"/>
                        </a:rPr>
                        <a:t>年度工事着手）の活用。</a:t>
                      </a:r>
                      <a:endParaRPr kumimoji="1" lang="en-US" altLang="ja-JP" sz="1200" b="0" u="none" kern="1200" dirty="0" smtClean="0">
                        <a:solidFill>
                          <a:schemeClr val="tx1"/>
                        </a:solidFill>
                        <a:latin typeface="ＭＳ Ｐ明朝" pitchFamily="18" charset="-128"/>
                        <a:ea typeface="ＭＳ Ｐ明朝" pitchFamily="18" charset="-128"/>
                        <a:cs typeface="+mn-cs"/>
                      </a:endParaRPr>
                    </a:p>
                    <a:p>
                      <a:pPr marL="177800" marR="0" indent="-177800" algn="l" defTabSz="957700" rtl="0" eaLnBrk="1" fontAlgn="auto" latinLnBrk="0" hangingPunct="1">
                        <a:lnSpc>
                          <a:spcPts val="1300"/>
                        </a:lnSpc>
                        <a:spcBef>
                          <a:spcPts val="0"/>
                        </a:spcBef>
                        <a:spcAft>
                          <a:spcPts val="0"/>
                        </a:spcAft>
                        <a:buClrTx/>
                        <a:buSzTx/>
                        <a:buFont typeface="Arial" pitchFamily="34" charset="0"/>
                        <a:buNone/>
                        <a:tabLst/>
                        <a:defRPr/>
                      </a:pPr>
                      <a:r>
                        <a:rPr kumimoji="1" lang="en-US" altLang="ja-JP" sz="1200" b="0" u="none" kern="1200" dirty="0" smtClean="0">
                          <a:solidFill>
                            <a:schemeClr val="tx1"/>
                          </a:solidFill>
                          <a:latin typeface="ＭＳ Ｐ明朝" pitchFamily="18" charset="-128"/>
                          <a:ea typeface="ＭＳ Ｐ明朝" pitchFamily="18" charset="-128"/>
                          <a:cs typeface="+mn-cs"/>
                        </a:rPr>
                        <a:t>【</a:t>
                      </a:r>
                      <a:r>
                        <a:rPr kumimoji="1" lang="ja-JP" altLang="en-US" sz="1200" b="0" u="none" kern="1200" dirty="0" smtClean="0">
                          <a:solidFill>
                            <a:schemeClr val="tx1"/>
                          </a:solidFill>
                          <a:latin typeface="ＭＳ Ｐ明朝" pitchFamily="18" charset="-128"/>
                          <a:ea typeface="ＭＳ Ｐ明朝" pitchFamily="18" charset="-128"/>
                          <a:cs typeface="+mn-cs"/>
                        </a:rPr>
                        <a:t>おおさか東線からのアクセス改善</a:t>
                      </a:r>
                      <a:r>
                        <a:rPr kumimoji="1" lang="en-US" altLang="ja-JP" sz="1200" b="0" u="none" kern="1200" dirty="0" smtClean="0">
                          <a:solidFill>
                            <a:schemeClr val="tx1"/>
                          </a:solidFill>
                          <a:latin typeface="ＭＳ Ｐ明朝" pitchFamily="18" charset="-128"/>
                          <a:ea typeface="ＭＳ Ｐ明朝" pitchFamily="18" charset="-128"/>
                          <a:cs typeface="+mn-cs"/>
                        </a:rPr>
                        <a:t>】</a:t>
                      </a:r>
                      <a:endParaRPr kumimoji="1" lang="ja-JP" altLang="en-US" sz="1200" b="0" u="none" kern="1200" dirty="0" smtClean="0">
                        <a:solidFill>
                          <a:schemeClr val="tx1"/>
                        </a:solidFill>
                        <a:latin typeface="ＭＳ Ｐ明朝" pitchFamily="18" charset="-128"/>
                        <a:ea typeface="ＭＳ Ｐ明朝" pitchFamily="18" charset="-128"/>
                        <a:cs typeface="+mn-cs"/>
                      </a:endParaRPr>
                    </a:p>
                    <a:p>
                      <a:pPr marL="177800" marR="0" indent="-177800" algn="l" defTabSz="957700" rtl="0" eaLnBrk="1" fontAlgn="auto" latinLnBrk="0" hangingPunct="1">
                        <a:lnSpc>
                          <a:spcPts val="1300"/>
                        </a:lnSpc>
                        <a:spcBef>
                          <a:spcPts val="0"/>
                        </a:spcBef>
                        <a:spcAft>
                          <a:spcPts val="0"/>
                        </a:spcAft>
                        <a:buClrTx/>
                        <a:buSzTx/>
                        <a:buFont typeface="Arial" pitchFamily="34" charset="0"/>
                        <a:buNone/>
                        <a:tabLst/>
                        <a:defRPr/>
                      </a:pPr>
                      <a:r>
                        <a:rPr kumimoji="1" lang="ja-JP" altLang="en-US" sz="1200" b="0" u="none" kern="1200" dirty="0" smtClean="0">
                          <a:solidFill>
                            <a:schemeClr val="tx1"/>
                          </a:solidFill>
                          <a:latin typeface="ＭＳ Ｐ明朝" pitchFamily="18" charset="-128"/>
                          <a:ea typeface="ＭＳ Ｐ明朝" pitchFamily="18" charset="-128"/>
                          <a:cs typeface="+mn-cs"/>
                        </a:rPr>
                        <a:t>　・</a:t>
                      </a:r>
                      <a:r>
                        <a:rPr kumimoji="1" lang="en-US" altLang="ja-JP" sz="1200" b="0" u="none" kern="1200" dirty="0" smtClean="0">
                          <a:solidFill>
                            <a:schemeClr val="tx1"/>
                          </a:solidFill>
                          <a:latin typeface="ＭＳ Ｐ明朝" pitchFamily="18" charset="-128"/>
                          <a:ea typeface="ＭＳ Ｐ明朝" pitchFamily="18" charset="-128"/>
                          <a:cs typeface="+mn-cs"/>
                        </a:rPr>
                        <a:t>2019</a:t>
                      </a:r>
                      <a:r>
                        <a:rPr kumimoji="1" lang="ja-JP" altLang="en-US" sz="1200" b="0" u="none" kern="1200" dirty="0" smtClean="0">
                          <a:solidFill>
                            <a:schemeClr val="tx1"/>
                          </a:solidFill>
                          <a:latin typeface="ＭＳ Ｐ明朝" pitchFamily="18" charset="-128"/>
                          <a:ea typeface="ＭＳ Ｐ明朝" pitchFamily="18" charset="-128"/>
                          <a:cs typeface="+mn-cs"/>
                        </a:rPr>
                        <a:t>年</a:t>
                      </a:r>
                      <a:r>
                        <a:rPr kumimoji="1" lang="en-US" altLang="ja-JP" sz="1200" b="0" u="none" kern="1200" dirty="0" smtClean="0">
                          <a:solidFill>
                            <a:schemeClr val="tx1"/>
                          </a:solidFill>
                          <a:latin typeface="ＭＳ Ｐ明朝" pitchFamily="18" charset="-128"/>
                          <a:ea typeface="ＭＳ Ｐ明朝" pitchFamily="18" charset="-128"/>
                          <a:cs typeface="+mn-cs"/>
                        </a:rPr>
                        <a:t>3</a:t>
                      </a:r>
                      <a:r>
                        <a:rPr kumimoji="1" lang="ja-JP" altLang="en-US" sz="1200" b="0" u="none" kern="1200" dirty="0" smtClean="0">
                          <a:solidFill>
                            <a:schemeClr val="tx1"/>
                          </a:solidFill>
                          <a:latin typeface="ＭＳ Ｐ明朝" pitchFamily="18" charset="-128"/>
                          <a:ea typeface="ＭＳ Ｐ明朝" pitchFamily="18" charset="-128"/>
                          <a:cs typeface="+mn-cs"/>
                        </a:rPr>
                        <a:t>月に全線開業した</a:t>
                      </a:r>
                      <a:r>
                        <a:rPr kumimoji="1" lang="en-US" altLang="ja-JP" sz="1200" b="0" u="none" kern="1200" dirty="0" smtClean="0">
                          <a:solidFill>
                            <a:schemeClr val="tx1"/>
                          </a:solidFill>
                          <a:latin typeface="ＭＳ Ｐ明朝" pitchFamily="18" charset="-128"/>
                          <a:ea typeface="ＭＳ Ｐ明朝" pitchFamily="18" charset="-128"/>
                          <a:cs typeface="+mn-cs"/>
                        </a:rPr>
                        <a:t>JR</a:t>
                      </a:r>
                      <a:r>
                        <a:rPr kumimoji="1" lang="ja-JP" altLang="en-US" sz="1200" b="0" u="none" kern="1200" dirty="0" smtClean="0">
                          <a:solidFill>
                            <a:schemeClr val="tx1"/>
                          </a:solidFill>
                          <a:latin typeface="ＭＳ Ｐ明朝" pitchFamily="18" charset="-128"/>
                          <a:ea typeface="ＭＳ Ｐ明朝" pitchFamily="18" charset="-128"/>
                          <a:cs typeface="+mn-cs"/>
                        </a:rPr>
                        <a:t>おおさか東線の大阪駅（うめきたエリア）への乗り入れ（</a:t>
                      </a:r>
                      <a:r>
                        <a:rPr kumimoji="1" lang="en-US" altLang="ja-JP" sz="1200" b="0" u="none" kern="1200" dirty="0" smtClean="0">
                          <a:solidFill>
                            <a:schemeClr val="tx1"/>
                          </a:solidFill>
                          <a:latin typeface="ＭＳ Ｐ明朝" pitchFamily="18" charset="-128"/>
                          <a:ea typeface="ＭＳ Ｐ明朝" pitchFamily="18" charset="-128"/>
                          <a:cs typeface="+mn-cs"/>
                        </a:rPr>
                        <a:t>2023</a:t>
                      </a:r>
                      <a:r>
                        <a:rPr kumimoji="1" lang="ja-JP" altLang="en-US" sz="1200" b="0" u="none" kern="1200" dirty="0" smtClean="0">
                          <a:solidFill>
                            <a:schemeClr val="tx1"/>
                          </a:solidFill>
                          <a:latin typeface="ＭＳ Ｐ明朝" pitchFamily="18" charset="-128"/>
                          <a:ea typeface="ＭＳ Ｐ明朝" pitchFamily="18" charset="-128"/>
                          <a:cs typeface="+mn-cs"/>
                        </a:rPr>
                        <a:t>年</a:t>
                      </a:r>
                      <a:r>
                        <a:rPr kumimoji="1" lang="en-US" altLang="ja-JP" sz="1200" b="0" u="none" kern="1200" dirty="0" smtClean="0">
                          <a:solidFill>
                            <a:schemeClr val="tx1"/>
                          </a:solidFill>
                          <a:latin typeface="ＭＳ Ｐ明朝" pitchFamily="18" charset="-128"/>
                          <a:ea typeface="ＭＳ Ｐ明朝" pitchFamily="18" charset="-128"/>
                          <a:cs typeface="+mn-cs"/>
                        </a:rPr>
                        <a:t>3</a:t>
                      </a:r>
                      <a:r>
                        <a:rPr kumimoji="1" lang="ja-JP" altLang="en-US" sz="1200" b="0" u="none" kern="1200" dirty="0" smtClean="0">
                          <a:solidFill>
                            <a:schemeClr val="tx1"/>
                          </a:solidFill>
                          <a:latin typeface="ＭＳ Ｐ明朝" pitchFamily="18" charset="-128"/>
                          <a:ea typeface="ＭＳ Ｐ明朝" pitchFamily="18" charset="-128"/>
                          <a:cs typeface="+mn-cs"/>
                        </a:rPr>
                        <a:t>月）。</a:t>
                      </a:r>
                    </a:p>
                  </a:txBody>
                  <a:tcPr marL="36000" marR="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2"/>
                  </a:ext>
                </a:extLst>
              </a:tr>
              <a:tr h="1396027">
                <a:tc vMerge="1">
                  <a:txBody>
                    <a:bodyPr/>
                    <a:lstStyle/>
                    <a:p>
                      <a:endParaRPr kumimoji="1" lang="ja-JP" altLang="en-US"/>
                    </a:p>
                  </a:txBody>
                  <a:tcPr/>
                </a:tc>
                <a:tc>
                  <a:txBody>
                    <a:bodyPr/>
                    <a:lstStyle/>
                    <a:p>
                      <a:pPr marL="182563" indent="-182563">
                        <a:lnSpc>
                          <a:spcPts val="1300"/>
                        </a:lnSpc>
                      </a:pPr>
                      <a:r>
                        <a:rPr kumimoji="1" lang="ja-JP" altLang="en-US" sz="1200" b="0" u="none" dirty="0">
                          <a:solidFill>
                            <a:schemeClr val="tx1"/>
                          </a:solidFill>
                          <a:latin typeface="ＭＳ Ｐ明朝" pitchFamily="18" charset="-128"/>
                          <a:ea typeface="ＭＳ Ｐ明朝" pitchFamily="18" charset="-128"/>
                        </a:rPr>
                        <a:t>○歩行者ネットワークの充実</a:t>
                      </a:r>
                    </a:p>
                  </a:txBody>
                  <a:tcPr marL="36000" marR="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82550" marR="0" indent="-82550" defTabSz="957700" rtl="0" eaLnBrk="1" fontAlgn="auto" latinLnBrk="0" hangingPunct="1">
                        <a:lnSpc>
                          <a:spcPts val="1300"/>
                        </a:lnSpc>
                        <a:spcBef>
                          <a:spcPts val="0"/>
                        </a:spcBef>
                        <a:spcAft>
                          <a:spcPts val="0"/>
                        </a:spcAft>
                        <a:buClrTx/>
                        <a:buSzTx/>
                        <a:buFont typeface="Arial" pitchFamily="34" charset="0"/>
                        <a:buNone/>
                        <a:tabLst/>
                        <a:defRPr/>
                      </a:pPr>
                      <a:r>
                        <a:rPr kumimoji="1" lang="ja-JP" altLang="en-US" sz="1200" b="0" u="none" kern="1200" dirty="0">
                          <a:solidFill>
                            <a:schemeClr val="tx1"/>
                          </a:solidFill>
                          <a:latin typeface="ＭＳ Ｐ明朝" pitchFamily="18" charset="-128"/>
                          <a:ea typeface="ＭＳ Ｐ明朝" pitchFamily="18" charset="-128"/>
                          <a:cs typeface="+mn-cs"/>
                        </a:rPr>
                        <a:t>・地下駅、地上駅が混在し、大阪駅北側はデッキ、南側では地下ネットワークが発達しているものの、上下移動が多く、南北間の移動には迂回が必要で経路も分かりにくく、先駆的に建設された大阪駅前地下道などでは老朽化が進んでいる。</a:t>
                      </a:r>
                      <a:endParaRPr kumimoji="1" lang="en-US" altLang="ja-JP" sz="1200" b="0" u="none" kern="1200" dirty="0">
                        <a:solidFill>
                          <a:schemeClr val="tx1"/>
                        </a:solidFill>
                        <a:latin typeface="ＭＳ Ｐ明朝" pitchFamily="18" charset="-128"/>
                        <a:ea typeface="ＭＳ Ｐ明朝" pitchFamily="18" charset="-128"/>
                        <a:cs typeface="+mn-cs"/>
                      </a:endParaRPr>
                    </a:p>
                  </a:txBody>
                  <a:tcPr marL="36000" marR="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nSpc>
                          <a:spcPts val="1300"/>
                        </a:lnSpc>
                      </a:pPr>
                      <a:r>
                        <a:rPr kumimoji="1" lang="ja-JP" altLang="en-US" sz="1200" b="0" u="none" dirty="0">
                          <a:solidFill>
                            <a:schemeClr val="tx1"/>
                          </a:solidFill>
                          <a:latin typeface="+mn-ea"/>
                          <a:ea typeface="+mn-ea"/>
                        </a:rPr>
                        <a:t>④歩行者ネットワークの充実</a:t>
                      </a:r>
                      <a:endParaRPr kumimoji="1" lang="en-US" altLang="ja-JP" sz="1200" b="0" u="none" dirty="0">
                        <a:solidFill>
                          <a:schemeClr val="tx1"/>
                        </a:solidFill>
                        <a:latin typeface="+mn-ea"/>
                        <a:ea typeface="+mn-ea"/>
                      </a:endParaRPr>
                    </a:p>
                    <a:p>
                      <a:pPr marL="177800" indent="-177800" algn="l" defTabSz="957700" rtl="0" eaLnBrk="1" latinLnBrk="0" hangingPunct="1">
                        <a:lnSpc>
                          <a:spcPts val="1300"/>
                        </a:lnSpc>
                        <a:buFont typeface="Arial" pitchFamily="34" charset="0"/>
                        <a:buNone/>
                      </a:pPr>
                      <a:r>
                        <a:rPr kumimoji="1" lang="ja-JP" altLang="en-US" sz="1200" u="none" kern="1200" dirty="0">
                          <a:solidFill>
                            <a:schemeClr val="tx1"/>
                          </a:solidFill>
                          <a:latin typeface="ＭＳ Ｐ明朝" pitchFamily="18" charset="-128"/>
                          <a:ea typeface="ＭＳ Ｐ明朝" pitchFamily="18" charset="-128"/>
                          <a:cs typeface="+mn-cs"/>
                        </a:rPr>
                        <a:t>　・大阪駅の北側と南側を結ぶデッキネットワークや駅及び商業施設間移動の円滑化に役立つデッキの整備により、移動を円滑にし、移動時間も短縮（</a:t>
                      </a:r>
                      <a:r>
                        <a:rPr kumimoji="1" lang="en-US" altLang="ja-JP" sz="1200" u="none" kern="1200" dirty="0">
                          <a:solidFill>
                            <a:schemeClr val="tx1"/>
                          </a:solidFill>
                          <a:latin typeface="ＭＳ Ｐ明朝" pitchFamily="18" charset="-128"/>
                          <a:ea typeface="ＭＳ Ｐ明朝" pitchFamily="18" charset="-128"/>
                          <a:cs typeface="+mn-cs"/>
                        </a:rPr>
                        <a:t>2016</a:t>
                      </a:r>
                      <a:r>
                        <a:rPr kumimoji="1" lang="ja-JP" altLang="en-US" sz="1200" u="none" kern="1200" dirty="0">
                          <a:solidFill>
                            <a:schemeClr val="tx1"/>
                          </a:solidFill>
                          <a:latin typeface="ＭＳ Ｐ明朝" pitchFamily="18" charset="-128"/>
                          <a:ea typeface="ＭＳ Ｐ明朝" pitchFamily="18" charset="-128"/>
                          <a:cs typeface="+mn-cs"/>
                        </a:rPr>
                        <a:t>年度）。</a:t>
                      </a:r>
                      <a:endParaRPr kumimoji="1" lang="en-US" altLang="ja-JP" sz="1200" u="none" kern="1200" dirty="0">
                        <a:solidFill>
                          <a:schemeClr val="tx1"/>
                        </a:solidFill>
                        <a:latin typeface="ＭＳ Ｐ明朝" pitchFamily="18" charset="-128"/>
                        <a:ea typeface="ＭＳ Ｐ明朝" pitchFamily="18" charset="-128"/>
                        <a:cs typeface="+mn-cs"/>
                      </a:endParaRPr>
                    </a:p>
                    <a:p>
                      <a:pPr marL="177800" marR="0" lvl="0" indent="-177800" algn="l" defTabSz="914400" rtl="0" eaLnBrk="1" fontAlgn="auto" latinLnBrk="0" hangingPunct="1">
                        <a:lnSpc>
                          <a:spcPts val="1300"/>
                        </a:lnSpc>
                        <a:spcBef>
                          <a:spcPts val="0"/>
                        </a:spcBef>
                        <a:spcAft>
                          <a:spcPts val="0"/>
                        </a:spcAft>
                        <a:buClrTx/>
                        <a:buSzTx/>
                        <a:buFont typeface="Arial" pitchFamily="34" charset="0"/>
                        <a:buNone/>
                        <a:tabLst/>
                        <a:defRPr/>
                      </a:pPr>
                      <a:r>
                        <a:rPr kumimoji="1" lang="ja-JP" altLang="en-US" sz="1200" u="none" dirty="0">
                          <a:solidFill>
                            <a:schemeClr val="tx1"/>
                          </a:solidFill>
                          <a:latin typeface="ＭＳ Ｐ明朝" pitchFamily="18" charset="-128"/>
                          <a:ea typeface="ＭＳ Ｐ明朝" pitchFamily="18" charset="-128"/>
                        </a:rPr>
                        <a:t>　・大阪駅前地下道の拡幅（</a:t>
                      </a:r>
                      <a:r>
                        <a:rPr kumimoji="1" lang="en-US" altLang="ja-JP" sz="1200" u="none" dirty="0">
                          <a:solidFill>
                            <a:schemeClr val="tx1"/>
                          </a:solidFill>
                          <a:latin typeface="ＭＳ Ｐ明朝" pitchFamily="18" charset="-128"/>
                          <a:ea typeface="ＭＳ Ｐ明朝" pitchFamily="18" charset="-128"/>
                        </a:rPr>
                        <a:t>2021</a:t>
                      </a:r>
                      <a:r>
                        <a:rPr kumimoji="1" lang="ja-JP" altLang="en-US" sz="1200" u="none" dirty="0">
                          <a:solidFill>
                            <a:schemeClr val="tx1"/>
                          </a:solidFill>
                          <a:latin typeface="ＭＳ Ｐ明朝" pitchFamily="18" charset="-128"/>
                          <a:ea typeface="ＭＳ Ｐ明朝" pitchFamily="18" charset="-128"/>
                        </a:rPr>
                        <a:t>年度完成）及び案内サインなどの整備（</a:t>
                      </a:r>
                      <a:r>
                        <a:rPr kumimoji="1" lang="en-US" altLang="ja-JP" sz="1200" u="none" dirty="0">
                          <a:solidFill>
                            <a:schemeClr val="tx1"/>
                          </a:solidFill>
                          <a:latin typeface="ＭＳ Ｐ明朝" pitchFamily="18" charset="-128"/>
                          <a:ea typeface="ＭＳ Ｐ明朝" pitchFamily="18" charset="-128"/>
                        </a:rPr>
                        <a:t>2018</a:t>
                      </a:r>
                      <a:r>
                        <a:rPr kumimoji="1" lang="ja-JP" altLang="en-US" sz="1200" u="none" dirty="0">
                          <a:solidFill>
                            <a:schemeClr val="tx1"/>
                          </a:solidFill>
                          <a:latin typeface="ＭＳ Ｐ明朝" pitchFamily="18" charset="-128"/>
                          <a:ea typeface="ＭＳ Ｐ明朝" pitchFamily="18" charset="-128"/>
                        </a:rPr>
                        <a:t>年度～）により、安全に楽しく歩ける快適な地下空間を創出。</a:t>
                      </a:r>
                      <a:endParaRPr kumimoji="1" lang="en-US" altLang="ja-JP" sz="1200" u="none" strike="sngStrike" dirty="0">
                        <a:solidFill>
                          <a:schemeClr val="tx1"/>
                        </a:solidFill>
                        <a:latin typeface="ＭＳ Ｐ明朝" pitchFamily="18" charset="-128"/>
                        <a:ea typeface="ＭＳ Ｐ明朝" pitchFamily="18" charset="-128"/>
                      </a:endParaRPr>
                    </a:p>
                    <a:p>
                      <a:pPr marL="177800" marR="0" lvl="0" indent="-177800" algn="l" defTabSz="914400" rtl="0" eaLnBrk="1" fontAlgn="auto" latinLnBrk="0" hangingPunct="1">
                        <a:lnSpc>
                          <a:spcPts val="1300"/>
                        </a:lnSpc>
                        <a:spcBef>
                          <a:spcPts val="0"/>
                        </a:spcBef>
                        <a:spcAft>
                          <a:spcPts val="0"/>
                        </a:spcAft>
                        <a:buClrTx/>
                        <a:buSzTx/>
                        <a:buFont typeface="Arial" pitchFamily="34" charset="0"/>
                        <a:buNone/>
                        <a:tabLst/>
                        <a:defRPr/>
                      </a:pPr>
                      <a:r>
                        <a:rPr kumimoji="1" lang="ja-JP" altLang="en-US" sz="1200" u="none" dirty="0">
                          <a:solidFill>
                            <a:schemeClr val="tx1"/>
                          </a:solidFill>
                          <a:latin typeface="ＭＳ Ｐ明朝" pitchFamily="18" charset="-128"/>
                          <a:ea typeface="ＭＳ Ｐ明朝" pitchFamily="18" charset="-128"/>
                        </a:rPr>
                        <a:t>　・ヨドバシ梅田と大阪駅、グランフロント大阪とを接続する歩行者デッキ（</a:t>
                      </a:r>
                      <a:r>
                        <a:rPr kumimoji="1" lang="en-US" altLang="ja-JP" sz="1200" u="none" dirty="0">
                          <a:solidFill>
                            <a:schemeClr val="tx1"/>
                          </a:solidFill>
                          <a:latin typeface="ＭＳ Ｐ明朝" pitchFamily="18" charset="-128"/>
                          <a:ea typeface="ＭＳ Ｐ明朝" pitchFamily="18" charset="-128"/>
                        </a:rPr>
                        <a:t>2019</a:t>
                      </a:r>
                      <a:r>
                        <a:rPr kumimoji="1" lang="ja-JP" altLang="en-US" sz="1200" u="none" dirty="0">
                          <a:solidFill>
                            <a:schemeClr val="tx1"/>
                          </a:solidFill>
                          <a:latin typeface="ＭＳ Ｐ明朝" pitchFamily="18" charset="-128"/>
                          <a:ea typeface="ＭＳ Ｐ明朝" pitchFamily="18" charset="-128"/>
                        </a:rPr>
                        <a:t>年度</a:t>
                      </a:r>
                      <a:r>
                        <a:rPr kumimoji="1" lang="ja-JP" altLang="en-US" sz="1200" u="none" strike="noStrike" baseline="0" dirty="0">
                          <a:solidFill>
                            <a:schemeClr val="tx1"/>
                          </a:solidFill>
                          <a:latin typeface="ＭＳ Ｐ明朝" pitchFamily="18" charset="-128"/>
                          <a:ea typeface="ＭＳ Ｐ明朝" pitchFamily="18" charset="-128"/>
                        </a:rPr>
                        <a:t>完成</a:t>
                      </a:r>
                      <a:r>
                        <a:rPr kumimoji="1" lang="ja-JP" altLang="en-US" sz="1200" u="none" dirty="0">
                          <a:solidFill>
                            <a:schemeClr val="tx1"/>
                          </a:solidFill>
                          <a:latin typeface="ＭＳ Ｐ明朝" pitchFamily="18" charset="-128"/>
                          <a:ea typeface="ＭＳ Ｐ明朝" pitchFamily="18" charset="-128"/>
                        </a:rPr>
                        <a:t>）や阪神百貨店東側の歩行者デッキ（</a:t>
                      </a:r>
                      <a:r>
                        <a:rPr kumimoji="1" lang="en-US" altLang="ja-JP" sz="1200" u="none" dirty="0">
                          <a:solidFill>
                            <a:schemeClr val="tx1"/>
                          </a:solidFill>
                          <a:latin typeface="ＭＳ Ｐ明朝" pitchFamily="18" charset="-128"/>
                          <a:ea typeface="ＭＳ Ｐ明朝" pitchFamily="18" charset="-128"/>
                        </a:rPr>
                        <a:t>2021</a:t>
                      </a:r>
                      <a:r>
                        <a:rPr kumimoji="1" lang="ja-JP" altLang="en-US" sz="1200" u="none" dirty="0">
                          <a:solidFill>
                            <a:schemeClr val="tx1"/>
                          </a:solidFill>
                          <a:latin typeface="ＭＳ Ｐ明朝" pitchFamily="18" charset="-128"/>
                          <a:ea typeface="ＭＳ Ｐ明朝" pitchFamily="18" charset="-128"/>
                        </a:rPr>
                        <a:t>年度完成）により、歩行者の回遊性を向上。</a:t>
                      </a:r>
                      <a:endParaRPr kumimoji="1" lang="ja-JP" altLang="en-US" sz="1200" b="0" u="none" dirty="0">
                        <a:solidFill>
                          <a:schemeClr val="tx1"/>
                        </a:solidFill>
                        <a:latin typeface="ＭＳ Ｐ明朝" pitchFamily="18" charset="-128"/>
                        <a:ea typeface="ＭＳ Ｐ明朝" pitchFamily="18" charset="-128"/>
                      </a:endParaRPr>
                    </a:p>
                  </a:txBody>
                  <a:tcPr marL="36000" marR="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3"/>
                  </a:ext>
                </a:extLst>
              </a:tr>
              <a:tr h="640201">
                <a:tc vMerge="1">
                  <a:txBody>
                    <a:bodyPr/>
                    <a:lstStyle/>
                    <a:p>
                      <a:endParaRPr kumimoji="1" lang="ja-JP" altLang="en-US" sz="1200" b="0" dirty="0">
                        <a:solidFill>
                          <a:schemeClr val="tx1"/>
                        </a:solidFill>
                        <a:latin typeface="ＭＳ ゴシック" pitchFamily="49" charset="-128"/>
                        <a:ea typeface="ＭＳ ゴシック" pitchFamily="49" charset="-128"/>
                      </a:endParaRPr>
                    </a:p>
                  </a:txBody>
                  <a:tcPr marL="36000" marR="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182563" indent="-182563">
                        <a:lnSpc>
                          <a:spcPts val="1300"/>
                        </a:lnSpc>
                      </a:pPr>
                      <a:r>
                        <a:rPr kumimoji="1" lang="ja-JP" altLang="en-US" sz="1200" b="0" u="none" dirty="0">
                          <a:solidFill>
                            <a:schemeClr val="tx1"/>
                          </a:solidFill>
                          <a:latin typeface="ＭＳ Ｐ明朝" pitchFamily="18" charset="-128"/>
                          <a:ea typeface="ＭＳ Ｐ明朝" pitchFamily="18" charset="-128"/>
                        </a:rPr>
                        <a:t>○駅前広場の充実</a:t>
                      </a:r>
                    </a:p>
                  </a:txBody>
                  <a:tcPr marL="36000" marR="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82550" marR="0" indent="-82550" algn="l" defTabSz="957700" rtl="0" eaLnBrk="1" fontAlgn="auto" latinLnBrk="0" hangingPunct="1">
                        <a:lnSpc>
                          <a:spcPts val="1300"/>
                        </a:lnSpc>
                        <a:spcBef>
                          <a:spcPts val="0"/>
                        </a:spcBef>
                        <a:spcAft>
                          <a:spcPts val="0"/>
                        </a:spcAft>
                        <a:buClrTx/>
                        <a:buSzTx/>
                        <a:buFont typeface="Arial" pitchFamily="34" charset="0"/>
                        <a:buNone/>
                        <a:tabLst/>
                        <a:defRPr/>
                      </a:pPr>
                      <a:r>
                        <a:rPr kumimoji="1" lang="ja-JP" altLang="en-US" sz="1200" b="0" u="none" kern="1200" dirty="0">
                          <a:solidFill>
                            <a:schemeClr val="tx1"/>
                          </a:solidFill>
                          <a:latin typeface="ＭＳ Ｐ明朝" pitchFamily="18" charset="-128"/>
                          <a:ea typeface="ＭＳ Ｐ明朝" pitchFamily="18" charset="-128"/>
                          <a:cs typeface="+mn-cs"/>
                        </a:rPr>
                        <a:t>・大阪駅前の道路上に、多数のバス乗り場が存在しており、危険、不便な乗降かつ円滑な交通の阻害要因となっている。</a:t>
                      </a:r>
                      <a:endParaRPr kumimoji="1" lang="en-US" altLang="ja-JP" sz="1200" b="0" u="none" kern="1200" dirty="0">
                        <a:solidFill>
                          <a:schemeClr val="tx1"/>
                        </a:solidFill>
                        <a:latin typeface="ＭＳ Ｐ明朝" pitchFamily="18" charset="-128"/>
                        <a:ea typeface="ＭＳ Ｐ明朝" pitchFamily="18" charset="-128"/>
                        <a:cs typeface="+mn-cs"/>
                      </a:endParaRPr>
                    </a:p>
                  </a:txBody>
                  <a:tcPr marL="36000" marR="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nSpc>
                          <a:spcPts val="1300"/>
                        </a:lnSpc>
                      </a:pPr>
                      <a:r>
                        <a:rPr kumimoji="1" lang="ja-JP" altLang="en-US" sz="1200" b="0" u="none" dirty="0">
                          <a:solidFill>
                            <a:schemeClr val="tx1"/>
                          </a:solidFill>
                          <a:latin typeface="+mn-ea"/>
                          <a:ea typeface="+mn-ea"/>
                        </a:rPr>
                        <a:t>⑤大阪駅の南側駅前広場の再編成</a:t>
                      </a:r>
                      <a:endParaRPr kumimoji="1" lang="en-US" altLang="ja-JP" sz="1200" b="0" u="none" dirty="0">
                        <a:solidFill>
                          <a:schemeClr val="tx1"/>
                        </a:solidFill>
                        <a:latin typeface="+mn-ea"/>
                        <a:ea typeface="+mn-ea"/>
                      </a:endParaRPr>
                    </a:p>
                    <a:p>
                      <a:pPr>
                        <a:lnSpc>
                          <a:spcPts val="1300"/>
                        </a:lnSpc>
                        <a:buFont typeface="Arial" pitchFamily="34" charset="0"/>
                        <a:buNone/>
                      </a:pPr>
                      <a:r>
                        <a:rPr kumimoji="1" lang="ja-JP" altLang="en-US" sz="1200" b="0" i="0" u="none" strike="noStrike" cap="none" normalizeH="0" baseline="0" dirty="0">
                          <a:ln>
                            <a:noFill/>
                          </a:ln>
                          <a:solidFill>
                            <a:schemeClr val="tx1"/>
                          </a:solidFill>
                          <a:effectLst/>
                          <a:latin typeface="+mn-ea"/>
                          <a:ea typeface="+mn-ea"/>
                          <a:cs typeface="ＭＳ Ｐゴシック" pitchFamily="50" charset="-128"/>
                        </a:rPr>
                        <a:t>　・</a:t>
                      </a:r>
                      <a:r>
                        <a:rPr kumimoji="1" lang="ja-JP" altLang="en-US" sz="1200" u="none" kern="1200" dirty="0">
                          <a:solidFill>
                            <a:schemeClr val="tx1"/>
                          </a:solidFill>
                          <a:latin typeface="ＭＳ Ｐ明朝" pitchFamily="18" charset="-128"/>
                          <a:ea typeface="ＭＳ Ｐ明朝" pitchFamily="18" charset="-128"/>
                          <a:cs typeface="+mn-cs"/>
                        </a:rPr>
                        <a:t>バス乗り場の駅前広場の移設により、バス乗降を安全かつ</a:t>
                      </a:r>
                      <a:r>
                        <a:rPr kumimoji="1" lang="ja-JP" altLang="en-US" sz="1200" u="none" kern="1200" dirty="0" smtClean="0">
                          <a:solidFill>
                            <a:schemeClr val="tx1"/>
                          </a:solidFill>
                          <a:latin typeface="ＭＳ Ｐ明朝" pitchFamily="18" charset="-128"/>
                          <a:ea typeface="ＭＳ Ｐ明朝" pitchFamily="18" charset="-128"/>
                          <a:cs typeface="+mn-cs"/>
                        </a:rPr>
                        <a:t>便利</a:t>
                      </a:r>
                      <a:r>
                        <a:rPr kumimoji="1" lang="ja-JP" altLang="en-US" sz="1200" u="none" kern="1200" dirty="0">
                          <a:solidFill>
                            <a:schemeClr val="tx1"/>
                          </a:solidFill>
                          <a:latin typeface="ＭＳ Ｐ明朝" pitchFamily="18" charset="-128"/>
                          <a:ea typeface="ＭＳ Ｐ明朝" pitchFamily="18" charset="-128"/>
                          <a:cs typeface="+mn-cs"/>
                        </a:rPr>
                        <a:t>にするとともに、大阪駅前線の交通を円滑化。（</a:t>
                      </a:r>
                      <a:r>
                        <a:rPr kumimoji="1" lang="en-US" altLang="ja-JP" sz="1200" u="none" kern="1200" dirty="0">
                          <a:solidFill>
                            <a:schemeClr val="tx1"/>
                          </a:solidFill>
                          <a:latin typeface="ＭＳ Ｐ明朝" pitchFamily="18" charset="-128"/>
                          <a:ea typeface="ＭＳ Ｐ明朝" pitchFamily="18" charset="-128"/>
                          <a:cs typeface="+mn-cs"/>
                        </a:rPr>
                        <a:t>2016</a:t>
                      </a:r>
                      <a:r>
                        <a:rPr kumimoji="1" lang="ja-JP" altLang="en-US" sz="1200" u="none" kern="1200" dirty="0">
                          <a:solidFill>
                            <a:schemeClr val="tx1"/>
                          </a:solidFill>
                          <a:latin typeface="ＭＳ Ｐ明朝" pitchFamily="18" charset="-128"/>
                          <a:ea typeface="ＭＳ Ｐ明朝" pitchFamily="18" charset="-128"/>
                          <a:cs typeface="+mn-cs"/>
                        </a:rPr>
                        <a:t>年</a:t>
                      </a:r>
                      <a:r>
                        <a:rPr kumimoji="1" lang="en-US" altLang="ja-JP" sz="1200" u="none" kern="1200" dirty="0" smtClean="0">
                          <a:solidFill>
                            <a:schemeClr val="tx1"/>
                          </a:solidFill>
                          <a:latin typeface="ＭＳ Ｐ明朝" pitchFamily="18" charset="-128"/>
                          <a:ea typeface="ＭＳ Ｐ明朝" pitchFamily="18" charset="-128"/>
                          <a:cs typeface="+mn-cs"/>
                        </a:rPr>
                        <a:t>10</a:t>
                      </a:r>
                      <a:r>
                        <a:rPr kumimoji="1" lang="ja-JP" altLang="en-US" sz="1200" u="none" kern="1200" dirty="0" smtClean="0">
                          <a:solidFill>
                            <a:schemeClr val="tx1"/>
                          </a:solidFill>
                          <a:latin typeface="ＭＳ Ｐ明朝" pitchFamily="18" charset="-128"/>
                          <a:ea typeface="ＭＳ Ｐ明朝" pitchFamily="18" charset="-128"/>
                          <a:cs typeface="+mn-cs"/>
                        </a:rPr>
                        <a:t>月</a:t>
                      </a:r>
                      <a:r>
                        <a:rPr kumimoji="1" lang="ja-JP" altLang="en-US" sz="1200" u="none" kern="1200" dirty="0">
                          <a:solidFill>
                            <a:schemeClr val="tx1"/>
                          </a:solidFill>
                          <a:latin typeface="ＭＳ Ｐ明朝" pitchFamily="18" charset="-128"/>
                          <a:ea typeface="ＭＳ Ｐ明朝" pitchFamily="18" charset="-128"/>
                          <a:cs typeface="+mn-cs"/>
                        </a:rPr>
                        <a:t>工事完了）</a:t>
                      </a:r>
                      <a:endParaRPr kumimoji="1" lang="en-US" altLang="ja-JP" sz="1200" u="none" kern="1200" dirty="0">
                        <a:solidFill>
                          <a:schemeClr val="tx1"/>
                        </a:solidFill>
                        <a:latin typeface="ＭＳ Ｐ明朝" pitchFamily="18" charset="-128"/>
                        <a:ea typeface="ＭＳ Ｐ明朝" pitchFamily="18" charset="-128"/>
                        <a:cs typeface="+mn-cs"/>
                      </a:endParaRPr>
                    </a:p>
                  </a:txBody>
                  <a:tcPr marL="36000" marR="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4"/>
                  </a:ext>
                </a:extLst>
              </a:tr>
            </a:tbl>
          </a:graphicData>
        </a:graphic>
      </p:graphicFrame>
      <p:sp>
        <p:nvSpPr>
          <p:cNvPr id="6" name="スライド番号プレースホルダー 3"/>
          <p:cNvSpPr>
            <a:spLocks noGrp="1"/>
          </p:cNvSpPr>
          <p:nvPr>
            <p:ph type="sldNum" sz="quarter" idx="12"/>
          </p:nvPr>
        </p:nvSpPr>
        <p:spPr>
          <a:xfrm>
            <a:off x="10134600" y="6476387"/>
            <a:ext cx="2057400" cy="365125"/>
          </a:xfrm>
        </p:spPr>
        <p:txBody>
          <a:bodyPr/>
          <a:lstStyle/>
          <a:p>
            <a:fld id="{138CA411-231B-42B9-AF63-97A64194AA60}" type="slidenum">
              <a:rPr lang="ja-JP" altLang="en-US" sz="1400" b="1" smtClean="0">
                <a:solidFill>
                  <a:schemeClr val="tx1"/>
                </a:solidFill>
                <a:latin typeface="ＭＳ Ｐゴシック" panose="020B0600070205080204" pitchFamily="50" charset="-128"/>
                <a:ea typeface="ＭＳ Ｐゴシック" panose="020B0600070205080204" pitchFamily="50" charset="-128"/>
              </a:rPr>
              <a:pPr/>
              <a:t>8</a:t>
            </a:fld>
            <a:endParaRPr lang="ja-JP" altLang="en-US" sz="1400" b="1" dirty="0">
              <a:solidFill>
                <a:schemeClr val="tx1"/>
              </a:solidFill>
              <a:latin typeface="ＭＳ Ｐゴシック" panose="020B0600070205080204" pitchFamily="50" charset="-128"/>
              <a:ea typeface="ＭＳ Ｐゴシック" panose="020B0600070205080204" pitchFamily="50" charset="-128"/>
            </a:endParaRPr>
          </a:p>
        </p:txBody>
      </p:sp>
    </p:spTree>
    <p:extLst>
      <p:ext uri="{BB962C8B-B14F-4D97-AF65-F5344CB8AC3E}">
        <p14:creationId xmlns:p14="http://schemas.microsoft.com/office/powerpoint/2010/main" val="344067876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角丸四角形 5"/>
          <p:cNvSpPr/>
          <p:nvPr/>
        </p:nvSpPr>
        <p:spPr>
          <a:xfrm>
            <a:off x="1164000" y="574022"/>
            <a:ext cx="9864000" cy="6192000"/>
          </a:xfrm>
          <a:prstGeom prst="roundRect">
            <a:avLst>
              <a:gd name="adj" fmla="val 3669"/>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5" name="Rectangle 2"/>
          <p:cNvSpPr txBox="1">
            <a:spLocks noChangeArrowheads="1"/>
          </p:cNvSpPr>
          <p:nvPr/>
        </p:nvSpPr>
        <p:spPr bwMode="auto">
          <a:xfrm>
            <a:off x="1143000" y="3"/>
            <a:ext cx="9906000" cy="408111"/>
          </a:xfrm>
          <a:prstGeom prst="rect">
            <a:avLst/>
          </a:prstGeom>
          <a:gradFill rotWithShape="1">
            <a:gsLst>
              <a:gs pos="0">
                <a:srgbClr val="000066"/>
              </a:gs>
              <a:gs pos="50000">
                <a:srgbClr val="0000FF"/>
              </a:gs>
              <a:gs pos="100000">
                <a:srgbClr val="000066"/>
              </a:gs>
            </a:gsLst>
            <a:lin ang="5400000" scaled="1"/>
          </a:gradFill>
          <a:ln w="9525">
            <a:noFill/>
            <a:miter lim="800000"/>
            <a:headEnd/>
            <a:tailEnd/>
          </a:ln>
        </p:spPr>
        <p:txBody>
          <a:bodyPr vert="horz" wrap="square" lIns="91428" tIns="45714" rIns="91428" bIns="45714" numCol="1" anchor="ctr" anchorCtr="0" compatLnSpc="1">
            <a:prstTxWarp prst="textNoShape">
              <a:avLst/>
            </a:prstTxWarp>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20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rPr>
              <a:t>９</a:t>
            </a:r>
            <a:r>
              <a:rPr kumimoji="1" lang="ja-JP" altLang="en-US" sz="2000" b="1" i="0" u="none" strike="noStrike" kern="1200" cap="none" spc="0" normalizeH="0" baseline="0" noProof="0" dirty="0" smtClean="0">
                <a:ln>
                  <a:noFill/>
                </a:ln>
                <a:solidFill>
                  <a:prstClr val="white"/>
                </a:solidFill>
                <a:effectLst/>
                <a:uLnTx/>
                <a:uFillTx/>
                <a:latin typeface="ＭＳ ゴシック" pitchFamily="49" charset="-128"/>
                <a:ea typeface="ＭＳ ゴシック" pitchFamily="49" charset="-128"/>
                <a:cs typeface="+mn-cs"/>
              </a:rPr>
              <a:t>．</a:t>
            </a:r>
            <a:r>
              <a:rPr kumimoji="1" lang="ja-JP" altLang="en-US" sz="20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rPr>
              <a:t>関西国際空港・りんくうタウン　</a:t>
            </a:r>
            <a:r>
              <a:rPr kumimoji="1" lang="ja-JP" altLang="en-US" sz="16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rPr>
              <a:t>（国際競争力の基盤強化）</a:t>
            </a:r>
            <a:r>
              <a:rPr kumimoji="1" lang="en-US" altLang="ja-JP" sz="16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rPr>
              <a:t>【</a:t>
            </a:r>
            <a:r>
              <a:rPr kumimoji="1" lang="ja-JP" altLang="en-US" sz="16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rPr>
              <a:t>総論</a:t>
            </a:r>
            <a:r>
              <a:rPr kumimoji="1" lang="en-US" altLang="ja-JP" sz="16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rPr>
              <a:t>】</a:t>
            </a:r>
            <a:endParaRPr kumimoji="1" lang="en-US" altLang="ja-JP" sz="20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endParaRPr>
          </a:p>
        </p:txBody>
      </p:sp>
      <p:sp>
        <p:nvSpPr>
          <p:cNvPr id="10" name="正方形/長方形 9"/>
          <p:cNvSpPr/>
          <p:nvPr/>
        </p:nvSpPr>
        <p:spPr>
          <a:xfrm>
            <a:off x="1397000" y="621264"/>
            <a:ext cx="9567080" cy="5788657"/>
          </a:xfrm>
          <a:prstGeom prst="rect">
            <a:avLst/>
          </a:prstGeom>
          <a:noFill/>
          <a:ln>
            <a:noFill/>
          </a:ln>
        </p:spPr>
        <p:style>
          <a:lnRef idx="2">
            <a:schemeClr val="accent1"/>
          </a:lnRef>
          <a:fillRef idx="1">
            <a:schemeClr val="lt1"/>
          </a:fillRef>
          <a:effectRef idx="0">
            <a:schemeClr val="accent1"/>
          </a:effectRef>
          <a:fontRef idx="minor">
            <a:schemeClr val="dk1"/>
          </a:fontRef>
        </p:style>
        <p:txBody>
          <a:bodyPr rtlCol="0" anchor="t"/>
          <a:lstStyle/>
          <a:p>
            <a:pPr marL="177800" marR="0" lvl="0" indent="-177800" algn="l" defTabSz="9577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１．エリアの概要</a:t>
            </a:r>
            <a:endParaRPr kumimoji="1" lang="en-US" altLang="ja-JP" sz="14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177800" marR="0" lvl="0" indent="-88900" algn="l" defTabSz="9577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・関西国際空港は、我が国が国際競争に勝ち抜くための重要な戦略的インフラとして</a:t>
            </a:r>
            <a:r>
              <a:rPr kumimoji="1" lang="en-US" altLang="ja-JP"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1994</a:t>
            </a:r>
            <a:r>
              <a:rPr kumimoji="1" lang="ja-JP" altLang="en-US"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年に開港した。また、りんくうタウンも、関空の玄関口として、空港機能の補完の役割を果たすとともに、立地インパクトを活かした地域の繁栄を期待して府が事業主体となり埋め立て地として整備、</a:t>
            </a:r>
            <a:r>
              <a:rPr kumimoji="1" lang="en-US" altLang="ja-JP"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1996</a:t>
            </a:r>
            <a:r>
              <a:rPr kumimoji="1" lang="ja-JP" altLang="en-US"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年に</a:t>
            </a:r>
            <a:r>
              <a:rPr kumimoji="1" lang="ja-JP" altLang="en-US" sz="1400" b="0" i="0" u="none" strike="noStrike" kern="1200" cap="none" spc="0" normalizeH="0" baseline="0" noProof="0" dirty="0" err="1">
                <a:ln>
                  <a:noFill/>
                </a:ln>
                <a:solidFill>
                  <a:prstClr val="black"/>
                </a:solidFill>
                <a:effectLst/>
                <a:uLnTx/>
                <a:uFillTx/>
                <a:latin typeface="ＭＳ Ｐ明朝" panose="02020600040205080304" pitchFamily="18" charset="-128"/>
                <a:ea typeface="ＭＳ Ｐ明朝" panose="02020600040205080304" pitchFamily="18" charset="-128"/>
                <a:cs typeface="+mn-cs"/>
              </a:rPr>
              <a:t>ま</a:t>
            </a:r>
            <a:r>
              <a:rPr kumimoji="1" lang="ja-JP" altLang="en-US"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ちびらきした。</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273050" marR="0" lvl="0" indent="-273050" algn="l" defTabSz="9577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２．エリアの課題</a:t>
            </a:r>
            <a:endParaRPr kumimoji="1" lang="en-US" altLang="ja-JP" sz="14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177800" marR="0" lvl="0" indent="-88900" algn="l" defTabSz="9577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関空は、海上空港という特殊性から建設費が莫大となり、関空会社が１．３兆円という巨額の負債を抱え、空港経営が硬直化。国際拠点空港等としての機能強化に向けた戦略的な投資の実行が困難な状況にあった。また、りんくうタウンも、バブル崩壊後、企業の撤退が相次ぎ、商業地・産業地への誘致に苦戦していた。</a:t>
            </a:r>
            <a:endParaRPr kumimoji="1" lang="en-US" altLang="ja-JP"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endParaRPr>
          </a:p>
          <a:p>
            <a:pPr marL="177800" marR="0" lvl="0" indent="-177800" algn="l" defTabSz="9577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３．近年の動向</a:t>
            </a:r>
            <a:endParaRPr kumimoji="1" lang="en-US" altLang="ja-JP" sz="14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177800" marR="0" lvl="0" indent="-88900" algn="l" defTabSz="9577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・関空については、</a:t>
            </a:r>
            <a:r>
              <a:rPr kumimoji="1" lang="en-US" altLang="ja-JP"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2012</a:t>
            </a:r>
            <a:r>
              <a:rPr kumimoji="1" lang="ja-JP" altLang="en-US"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年に国が管理する大阪国際（伊丹）空港との経営統合を実施。両空港の一体的かつ効率的な運用や、伊丹空港ターミナルビルの経営一元化により経営基盤を強化。</a:t>
            </a:r>
            <a:r>
              <a:rPr kumimoji="1" lang="en-US" altLang="ja-JP"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2016</a:t>
            </a:r>
            <a:r>
              <a:rPr kumimoji="1" lang="ja-JP" altLang="en-US"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年には国内空港で初めてコンセッション方式（事業運営権の売却）により関西エアポート㈱による事業運営が開始された。</a:t>
            </a:r>
            <a:endParaRPr kumimoji="1" lang="en-US" altLang="ja-JP"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177800" marR="0" lvl="0" indent="-88900" algn="l" defTabSz="9577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・完全</a:t>
            </a:r>
            <a:r>
              <a:rPr kumimoji="1" lang="en-US" altLang="ja-JP"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24</a:t>
            </a:r>
            <a:r>
              <a:rPr kumimoji="1" lang="ja-JP" altLang="en-US"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時間運用の強みを活かし、関空を拠点とするＬＣＣの就航拡大や世界最大手の航空貨物会社のハブ施設誘致につなげるなど、旅客・物流ともに存在感が向上。</a:t>
            </a:r>
            <a:endParaRPr kumimoji="1" lang="en-US" altLang="ja-JP"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endParaRPr>
          </a:p>
          <a:p>
            <a:pPr marL="177800" marR="0" lvl="0" indent="-88900" algn="l" defTabSz="9577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a:t>
            </a:r>
            <a:r>
              <a:rPr kumimoji="1" lang="en-US" altLang="ja-JP"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2022</a:t>
            </a:r>
            <a:r>
              <a:rPr kumimoji="1" lang="ja-JP" altLang="en-US"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年９月に開催された関西３空港懇談会において、万博に向けた万全の受入体制を整えるとともに、成長目標である年間発着回数</a:t>
            </a:r>
            <a:r>
              <a:rPr kumimoji="1" lang="en-US" altLang="ja-JP"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30</a:t>
            </a:r>
            <a:r>
              <a:rPr kumimoji="1" lang="ja-JP" altLang="en-US"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万回の実現に必要な能力を確保するため、万博までに航空機処理能力の引き上げをめざすことを合意。</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177800" marR="0" lvl="0" indent="-88900" algn="l" defTabSz="9577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・りんくうタウンも、</a:t>
            </a:r>
            <a:r>
              <a:rPr kumimoji="1" lang="en-US" altLang="ja-JP"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2003</a:t>
            </a:r>
            <a:r>
              <a:rPr kumimoji="1" lang="ja-JP" altLang="en-US"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年に事業用定期借地権方式を本格導入し、誘致促進を強化したほか、</a:t>
            </a:r>
            <a:r>
              <a:rPr kumimoji="1" lang="en-US" altLang="ja-JP"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2011</a:t>
            </a:r>
            <a:r>
              <a:rPr kumimoji="1" lang="ja-JP" altLang="en-US"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年のホテル・物流センターの法的処理による民営化や将来リスク管理の徹底など、行政や第三セクターが赤字補てんする事業構造の抜本的な見直しを行った。</a:t>
            </a:r>
            <a:endParaRPr kumimoji="1" lang="en-US" altLang="ja-JP"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endParaRPr>
          </a:p>
          <a:p>
            <a:pPr marL="176400" marR="0" lvl="0" indent="-457200" algn="l" defTabSz="9577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　・完全</a:t>
            </a:r>
            <a:r>
              <a:rPr kumimoji="1" lang="en-US" altLang="ja-JP"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24</a:t>
            </a:r>
            <a:r>
              <a:rPr kumimoji="1" lang="ja-JP" altLang="en-US"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時間運用の強みを活かし、関空を拠点とするＬＣＣの就航拡大や世界最大手の航空貨物会社のハブ施設誘致に</a:t>
            </a:r>
            <a:r>
              <a:rPr kumimoji="1" lang="ja-JP" altLang="en-US" sz="1400" b="0" i="0" u="none" strike="noStrike" kern="1200" cap="none" spc="0" normalizeH="0" baseline="0" noProof="0" dirty="0" err="1">
                <a:ln>
                  <a:noFill/>
                </a:ln>
                <a:solidFill>
                  <a:prstClr val="black"/>
                </a:solidFill>
                <a:effectLst/>
                <a:uLnTx/>
                <a:uFillTx/>
                <a:latin typeface="ＭＳ Ｐ明朝" panose="02020600040205080304" pitchFamily="18" charset="-128"/>
                <a:ea typeface="ＭＳ Ｐ明朝" panose="02020600040205080304" pitchFamily="18" charset="-128"/>
                <a:cs typeface="+mn-cs"/>
              </a:rPr>
              <a:t>つな</a:t>
            </a:r>
            <a:r>
              <a:rPr kumimoji="1" lang="ja-JP" altLang="en-US"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　げるなど、近年、旅客・物流ともに存在感が向上。今後も、</a:t>
            </a:r>
            <a:r>
              <a:rPr kumimoji="1" lang="ja-JP" altLang="ja-JP"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国際拠点空港としての更なる機能強化を</a:t>
            </a:r>
            <a:r>
              <a:rPr kumimoji="1" lang="ja-JP" altLang="en-US"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めざ</a:t>
            </a:r>
            <a:r>
              <a:rPr kumimoji="1" lang="ja-JP" altLang="ja-JP"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してい</a:t>
            </a:r>
            <a:r>
              <a:rPr kumimoji="1" lang="ja-JP" altLang="en-US"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く</a:t>
            </a:r>
            <a:r>
              <a:rPr kumimoji="1" lang="ja-JP" altLang="ja-JP"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a:t>
            </a:r>
            <a:r>
              <a:rPr kumimoji="1" lang="ja-JP" altLang="en-US"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また、りんくうタウンは、</a:t>
            </a:r>
            <a:r>
              <a:rPr kumimoji="1" lang="en-US" altLang="ja-JP"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 2023</a:t>
            </a:r>
            <a:r>
              <a:rPr kumimoji="1" lang="ja-JP" altLang="en-US"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年２月現在</a:t>
            </a:r>
            <a:r>
              <a:rPr kumimoji="1" lang="en-US" altLang="ja-JP"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99.3</a:t>
            </a:r>
            <a:r>
              <a:rPr kumimoji="1" lang="ja-JP" altLang="en-US"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％が契約済み。商業業務ゾーンは契約率</a:t>
            </a:r>
            <a:r>
              <a:rPr kumimoji="1" lang="en-US" altLang="ja-JP"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100</a:t>
            </a:r>
            <a:r>
              <a:rPr kumimoji="1" lang="ja-JP" altLang="en-US"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を達成。空港連絡道路の北側と南側におけるりんくう公園予定地の暫定利用により、地元市町や民間と連携したりんくうタウンの活性化をめざす。また、関空フロントの立地特性と地元の医療ポテンシャルを活かし、国際医療交流の推進及び訪日外国人へのホスピタリティや地域の魅力向上による訪日促進を図っている。</a:t>
            </a:r>
            <a:endParaRPr kumimoji="1" lang="en-US" altLang="ja-JP"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endParaRPr>
          </a:p>
          <a:p>
            <a:pPr marL="177800" marR="0" lvl="0" indent="-177800" algn="l" defTabSz="9577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４．将来像</a:t>
            </a:r>
            <a:endParaRPr kumimoji="1" lang="en-US" altLang="ja-JP" sz="14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177800" marR="0" lvl="0" indent="-88900" algn="l" defTabSz="9577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・関空：</a:t>
            </a:r>
            <a:r>
              <a:rPr kumimoji="1" lang="en-US" altLang="ja-JP"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2030</a:t>
            </a:r>
            <a:r>
              <a:rPr kumimoji="1" lang="ja-JP" altLang="en-US"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年代前半を目途に、年間発着回数</a:t>
            </a:r>
            <a:r>
              <a:rPr kumimoji="1" lang="en-US" altLang="ja-JP"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30</a:t>
            </a:r>
            <a:r>
              <a:rPr kumimoji="1" lang="ja-JP" altLang="en-US"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万回の実現をめざす。</a:t>
            </a:r>
            <a:endParaRPr kumimoji="1" lang="en-US" altLang="ja-JP"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endParaRPr>
          </a:p>
          <a:p>
            <a:pPr marL="177800" marR="0" lvl="0" indent="-88900" algn="l" defTabSz="9577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・りんくうタウン：関西国際空港に近接する強みを活かし、りんくうタウンのさらなる魅力を創出する。</a:t>
            </a:r>
            <a:endParaRPr kumimoji="1" lang="en-US" altLang="ja-JP"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endParaRPr>
          </a:p>
        </p:txBody>
      </p:sp>
      <p:sp>
        <p:nvSpPr>
          <p:cNvPr id="7" name="スライド番号プレースホルダー 3"/>
          <p:cNvSpPr>
            <a:spLocks noGrp="1"/>
          </p:cNvSpPr>
          <p:nvPr>
            <p:ph type="sldNum" sz="quarter" idx="12"/>
          </p:nvPr>
        </p:nvSpPr>
        <p:spPr>
          <a:xfrm>
            <a:off x="10134600" y="6476387"/>
            <a:ext cx="2057400" cy="365125"/>
          </a:xfrm>
        </p:spPr>
        <p:txBody>
          <a:bodyPr/>
          <a:lstStyle/>
          <a:p>
            <a:fld id="{138CA411-231B-42B9-AF63-97A64194AA60}" type="slidenum">
              <a:rPr lang="ja-JP" altLang="en-US" sz="1400" b="1" smtClean="0">
                <a:solidFill>
                  <a:schemeClr val="tx1"/>
                </a:solidFill>
                <a:latin typeface="ＭＳ Ｐゴシック" panose="020B0600070205080204" pitchFamily="50" charset="-128"/>
                <a:ea typeface="ＭＳ Ｐゴシック" panose="020B0600070205080204" pitchFamily="50" charset="-128"/>
              </a:rPr>
              <a:pPr/>
              <a:t>80</a:t>
            </a:fld>
            <a:endParaRPr lang="ja-JP" altLang="en-US" sz="1400" b="1" dirty="0">
              <a:solidFill>
                <a:schemeClr val="tx1"/>
              </a:solidFill>
              <a:latin typeface="ＭＳ Ｐゴシック" panose="020B0600070205080204" pitchFamily="50" charset="-128"/>
              <a:ea typeface="ＭＳ Ｐゴシック" panose="020B0600070205080204" pitchFamily="50" charset="-128"/>
            </a:endParaRPr>
          </a:p>
        </p:txBody>
      </p:sp>
    </p:spTree>
    <p:extLst>
      <p:ext uri="{BB962C8B-B14F-4D97-AF65-F5344CB8AC3E}">
        <p14:creationId xmlns:p14="http://schemas.microsoft.com/office/powerpoint/2010/main" val="291044857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 name="表 6"/>
          <p:cNvGraphicFramePr>
            <a:graphicFrameLocks noGrp="1"/>
          </p:cNvGraphicFramePr>
          <p:nvPr/>
        </p:nvGraphicFramePr>
        <p:xfrm>
          <a:off x="1061187" y="1211392"/>
          <a:ext cx="10080000" cy="4245965"/>
        </p:xfrm>
        <a:graphic>
          <a:graphicData uri="http://schemas.openxmlformats.org/drawingml/2006/table">
            <a:tbl>
              <a:tblPr firstRow="1" bandRow="1">
                <a:tableStyleId>{5940675A-B579-460E-94D1-54222C63F5DA}</a:tableStyleId>
              </a:tblPr>
              <a:tblGrid>
                <a:gridCol w="1476000">
                  <a:extLst>
                    <a:ext uri="{9D8B030D-6E8A-4147-A177-3AD203B41FA5}">
                      <a16:colId xmlns:a16="http://schemas.microsoft.com/office/drawing/2014/main" val="20000"/>
                    </a:ext>
                  </a:extLst>
                </a:gridCol>
                <a:gridCol w="540000">
                  <a:extLst>
                    <a:ext uri="{9D8B030D-6E8A-4147-A177-3AD203B41FA5}">
                      <a16:colId xmlns:a16="http://schemas.microsoft.com/office/drawing/2014/main" val="20001"/>
                    </a:ext>
                  </a:extLst>
                </a:gridCol>
                <a:gridCol w="504000">
                  <a:extLst>
                    <a:ext uri="{9D8B030D-6E8A-4147-A177-3AD203B41FA5}">
                      <a16:colId xmlns:a16="http://schemas.microsoft.com/office/drawing/2014/main" val="20002"/>
                    </a:ext>
                  </a:extLst>
                </a:gridCol>
                <a:gridCol w="504000">
                  <a:extLst>
                    <a:ext uri="{9D8B030D-6E8A-4147-A177-3AD203B41FA5}">
                      <a16:colId xmlns:a16="http://schemas.microsoft.com/office/drawing/2014/main" val="20003"/>
                    </a:ext>
                  </a:extLst>
                </a:gridCol>
                <a:gridCol w="504000">
                  <a:extLst>
                    <a:ext uri="{9D8B030D-6E8A-4147-A177-3AD203B41FA5}">
                      <a16:colId xmlns:a16="http://schemas.microsoft.com/office/drawing/2014/main" val="20004"/>
                    </a:ext>
                  </a:extLst>
                </a:gridCol>
                <a:gridCol w="504000">
                  <a:extLst>
                    <a:ext uri="{9D8B030D-6E8A-4147-A177-3AD203B41FA5}">
                      <a16:colId xmlns:a16="http://schemas.microsoft.com/office/drawing/2014/main" val="20005"/>
                    </a:ext>
                  </a:extLst>
                </a:gridCol>
                <a:gridCol w="504000">
                  <a:extLst>
                    <a:ext uri="{9D8B030D-6E8A-4147-A177-3AD203B41FA5}">
                      <a16:colId xmlns:a16="http://schemas.microsoft.com/office/drawing/2014/main" val="20006"/>
                    </a:ext>
                  </a:extLst>
                </a:gridCol>
                <a:gridCol w="504000">
                  <a:extLst>
                    <a:ext uri="{9D8B030D-6E8A-4147-A177-3AD203B41FA5}">
                      <a16:colId xmlns:a16="http://schemas.microsoft.com/office/drawing/2014/main" val="20007"/>
                    </a:ext>
                  </a:extLst>
                </a:gridCol>
                <a:gridCol w="504000">
                  <a:extLst>
                    <a:ext uri="{9D8B030D-6E8A-4147-A177-3AD203B41FA5}">
                      <a16:colId xmlns:a16="http://schemas.microsoft.com/office/drawing/2014/main" val="20008"/>
                    </a:ext>
                  </a:extLst>
                </a:gridCol>
                <a:gridCol w="504000">
                  <a:extLst>
                    <a:ext uri="{9D8B030D-6E8A-4147-A177-3AD203B41FA5}">
                      <a16:colId xmlns:a16="http://schemas.microsoft.com/office/drawing/2014/main" val="20009"/>
                    </a:ext>
                  </a:extLst>
                </a:gridCol>
                <a:gridCol w="504000">
                  <a:extLst>
                    <a:ext uri="{9D8B030D-6E8A-4147-A177-3AD203B41FA5}">
                      <a16:colId xmlns:a16="http://schemas.microsoft.com/office/drawing/2014/main" val="20010"/>
                    </a:ext>
                  </a:extLst>
                </a:gridCol>
                <a:gridCol w="504000">
                  <a:extLst>
                    <a:ext uri="{9D8B030D-6E8A-4147-A177-3AD203B41FA5}">
                      <a16:colId xmlns:a16="http://schemas.microsoft.com/office/drawing/2014/main" val="20011"/>
                    </a:ext>
                  </a:extLst>
                </a:gridCol>
                <a:gridCol w="504000">
                  <a:extLst>
                    <a:ext uri="{9D8B030D-6E8A-4147-A177-3AD203B41FA5}">
                      <a16:colId xmlns:a16="http://schemas.microsoft.com/office/drawing/2014/main" val="20012"/>
                    </a:ext>
                  </a:extLst>
                </a:gridCol>
                <a:gridCol w="504000">
                  <a:extLst>
                    <a:ext uri="{9D8B030D-6E8A-4147-A177-3AD203B41FA5}">
                      <a16:colId xmlns:a16="http://schemas.microsoft.com/office/drawing/2014/main" val="1755296078"/>
                    </a:ext>
                  </a:extLst>
                </a:gridCol>
                <a:gridCol w="504000">
                  <a:extLst>
                    <a:ext uri="{9D8B030D-6E8A-4147-A177-3AD203B41FA5}">
                      <a16:colId xmlns:a16="http://schemas.microsoft.com/office/drawing/2014/main" val="1797940686"/>
                    </a:ext>
                  </a:extLst>
                </a:gridCol>
                <a:gridCol w="504000">
                  <a:extLst>
                    <a:ext uri="{9D8B030D-6E8A-4147-A177-3AD203B41FA5}">
                      <a16:colId xmlns:a16="http://schemas.microsoft.com/office/drawing/2014/main" val="3420959229"/>
                    </a:ext>
                  </a:extLst>
                </a:gridCol>
                <a:gridCol w="504000">
                  <a:extLst>
                    <a:ext uri="{9D8B030D-6E8A-4147-A177-3AD203B41FA5}">
                      <a16:colId xmlns:a16="http://schemas.microsoft.com/office/drawing/2014/main" val="3283604499"/>
                    </a:ext>
                  </a:extLst>
                </a:gridCol>
                <a:gridCol w="504000">
                  <a:extLst>
                    <a:ext uri="{9D8B030D-6E8A-4147-A177-3AD203B41FA5}">
                      <a16:colId xmlns:a16="http://schemas.microsoft.com/office/drawing/2014/main" val="2435837671"/>
                    </a:ext>
                  </a:extLst>
                </a:gridCol>
              </a:tblGrid>
              <a:tr h="688261">
                <a:tc>
                  <a:txBody>
                    <a:bodyPr/>
                    <a:lstStyle/>
                    <a:p>
                      <a:pPr algn="r"/>
                      <a:r>
                        <a:rPr kumimoji="1" lang="ja-JP" altLang="en-US" sz="700" dirty="0"/>
                        <a:t>年度</a:t>
                      </a:r>
                    </a:p>
                  </a:txBody>
                  <a:tcPr marL="74295" marR="74295" anchor="ctr"/>
                </a:tc>
                <a:tc>
                  <a:txBody>
                    <a:bodyPr/>
                    <a:lstStyle/>
                    <a:p>
                      <a:pPr algn="ctr"/>
                      <a:r>
                        <a:rPr kumimoji="1" lang="ja-JP" altLang="en-US" sz="1000" dirty="0">
                          <a:solidFill>
                            <a:schemeClr val="tx1"/>
                          </a:solidFill>
                          <a:latin typeface="+mn-lt"/>
                        </a:rPr>
                        <a:t>～</a:t>
                      </a:r>
                      <a:r>
                        <a:rPr kumimoji="1" lang="en-US" altLang="ja-JP" sz="1000" dirty="0">
                          <a:solidFill>
                            <a:schemeClr val="tx1"/>
                          </a:solidFill>
                          <a:latin typeface="+mn-lt"/>
                        </a:rPr>
                        <a:t>2014</a:t>
                      </a:r>
                    </a:p>
                    <a:p>
                      <a:pPr algn="ctr"/>
                      <a:r>
                        <a:rPr kumimoji="1" lang="en-US" altLang="ja-JP" sz="1000" dirty="0">
                          <a:latin typeface="+mn-lt"/>
                        </a:rPr>
                        <a:t>(H26)</a:t>
                      </a:r>
                      <a:endParaRPr kumimoji="1" lang="ja-JP" altLang="en-US" sz="1000" dirty="0">
                        <a:latin typeface="+mn-lt"/>
                      </a:endParaRPr>
                    </a:p>
                  </a:txBody>
                  <a:tcPr marL="74295" marR="74295" anchor="ctr"/>
                </a:tc>
                <a:tc>
                  <a:txBody>
                    <a:bodyPr/>
                    <a:lstStyle/>
                    <a:p>
                      <a:pPr algn="ctr"/>
                      <a:r>
                        <a:rPr kumimoji="1" lang="en-US" altLang="ja-JP" sz="1000" dirty="0">
                          <a:latin typeface="+mn-lt"/>
                        </a:rPr>
                        <a:t>2015</a:t>
                      </a:r>
                    </a:p>
                    <a:p>
                      <a:pPr algn="ctr"/>
                      <a:r>
                        <a:rPr kumimoji="1" lang="en-US" altLang="ja-JP" sz="1000" dirty="0">
                          <a:latin typeface="+mn-lt"/>
                        </a:rPr>
                        <a:t>(H27)</a:t>
                      </a:r>
                      <a:endParaRPr kumimoji="1" lang="ja-JP" altLang="en-US" sz="1000" dirty="0">
                        <a:latin typeface="+mn-lt"/>
                      </a:endParaRPr>
                    </a:p>
                  </a:txBody>
                  <a:tcPr marL="74295" marR="74295" anchor="ctr"/>
                </a:tc>
                <a:tc>
                  <a:txBody>
                    <a:bodyPr/>
                    <a:lstStyle/>
                    <a:p>
                      <a:pPr algn="ctr"/>
                      <a:r>
                        <a:rPr kumimoji="1" lang="en-US" altLang="ja-JP" sz="1000" dirty="0">
                          <a:latin typeface="+mn-lt"/>
                        </a:rPr>
                        <a:t>2016</a:t>
                      </a:r>
                    </a:p>
                    <a:p>
                      <a:pPr algn="ctr"/>
                      <a:r>
                        <a:rPr kumimoji="1" lang="en-US" altLang="ja-JP" sz="1000" dirty="0">
                          <a:latin typeface="+mn-lt"/>
                        </a:rPr>
                        <a:t>(H28)</a:t>
                      </a:r>
                      <a:endParaRPr kumimoji="1" lang="ja-JP" altLang="en-US" sz="1000" dirty="0">
                        <a:latin typeface="+mn-lt"/>
                      </a:endParaRPr>
                    </a:p>
                  </a:txBody>
                  <a:tcPr marL="74295" marR="74295" anchor="ctr"/>
                </a:tc>
                <a:tc>
                  <a:txBody>
                    <a:bodyPr/>
                    <a:lstStyle/>
                    <a:p>
                      <a:pPr algn="ctr"/>
                      <a:r>
                        <a:rPr kumimoji="1" lang="en-US" altLang="ja-JP" sz="1000" dirty="0">
                          <a:latin typeface="+mn-lt"/>
                        </a:rPr>
                        <a:t>2017</a:t>
                      </a:r>
                    </a:p>
                    <a:p>
                      <a:pPr algn="ctr"/>
                      <a:r>
                        <a:rPr kumimoji="1" lang="en-US" altLang="ja-JP" sz="1000" dirty="0">
                          <a:latin typeface="+mn-lt"/>
                        </a:rPr>
                        <a:t>(H29)</a:t>
                      </a:r>
                      <a:endParaRPr kumimoji="1" lang="ja-JP" altLang="en-US" sz="1000" dirty="0">
                        <a:latin typeface="+mn-lt"/>
                      </a:endParaRPr>
                    </a:p>
                  </a:txBody>
                  <a:tcPr marL="74295" marR="74295" anchor="ctr"/>
                </a:tc>
                <a:tc>
                  <a:txBody>
                    <a:bodyPr/>
                    <a:lstStyle/>
                    <a:p>
                      <a:pPr algn="ctr"/>
                      <a:r>
                        <a:rPr kumimoji="1" lang="en-US" altLang="ja-JP" sz="1000" dirty="0">
                          <a:latin typeface="+mn-lt"/>
                        </a:rPr>
                        <a:t>2018</a:t>
                      </a:r>
                    </a:p>
                    <a:p>
                      <a:pPr algn="ctr"/>
                      <a:r>
                        <a:rPr kumimoji="1" lang="en-US" altLang="ja-JP" sz="1000" dirty="0">
                          <a:latin typeface="+mn-lt"/>
                        </a:rPr>
                        <a:t>(H30)</a:t>
                      </a:r>
                      <a:endParaRPr kumimoji="1" lang="ja-JP" altLang="en-US" sz="1000" dirty="0">
                        <a:latin typeface="+mn-lt"/>
                      </a:endParaRPr>
                    </a:p>
                  </a:txBody>
                  <a:tcPr marL="74295" marR="74295" anchor="ctr"/>
                </a:tc>
                <a:tc>
                  <a:txBody>
                    <a:bodyPr/>
                    <a:lstStyle/>
                    <a:p>
                      <a:pPr algn="ctr"/>
                      <a:r>
                        <a:rPr kumimoji="1" lang="en-US" altLang="ja-JP" sz="1000" dirty="0"/>
                        <a:t>2019</a:t>
                      </a:r>
                    </a:p>
                    <a:p>
                      <a:pPr algn="ctr"/>
                      <a:r>
                        <a:rPr kumimoji="1" lang="en-US" altLang="ja-JP" sz="1000" dirty="0"/>
                        <a:t>(R1)</a:t>
                      </a:r>
                      <a:endParaRPr kumimoji="1" lang="ja-JP" altLang="en-US" sz="1000" dirty="0"/>
                    </a:p>
                  </a:txBody>
                  <a:tcPr anchor="ctr"/>
                </a:tc>
                <a:tc>
                  <a:txBody>
                    <a:bodyPr/>
                    <a:lstStyle/>
                    <a:p>
                      <a:pPr algn="ctr"/>
                      <a:r>
                        <a:rPr kumimoji="1" lang="en-US" altLang="ja-JP" sz="1000" dirty="0"/>
                        <a:t>2020</a:t>
                      </a:r>
                    </a:p>
                    <a:p>
                      <a:pPr algn="ctr"/>
                      <a:r>
                        <a:rPr kumimoji="1" lang="en-US" altLang="ja-JP" sz="1000" dirty="0"/>
                        <a:t>(R2)</a:t>
                      </a:r>
                      <a:endParaRPr kumimoji="1" lang="ja-JP" altLang="en-US" sz="1000" dirty="0"/>
                    </a:p>
                  </a:txBody>
                  <a:tcPr anchor="ctr"/>
                </a:tc>
                <a:tc>
                  <a:txBody>
                    <a:bodyPr/>
                    <a:lstStyle/>
                    <a:p>
                      <a:pPr algn="ctr"/>
                      <a:r>
                        <a:rPr kumimoji="1" lang="en-US" altLang="ja-JP" sz="1000" dirty="0"/>
                        <a:t>2021</a:t>
                      </a:r>
                    </a:p>
                    <a:p>
                      <a:pPr algn="ctr"/>
                      <a:r>
                        <a:rPr kumimoji="1" lang="en-US" altLang="ja-JP" sz="1000" dirty="0"/>
                        <a:t>(R3)</a:t>
                      </a:r>
                      <a:endParaRPr kumimoji="1" lang="ja-JP" altLang="en-US" sz="1000" dirty="0"/>
                    </a:p>
                  </a:txBody>
                  <a:tcPr anchor="ctr"/>
                </a:tc>
                <a:tc>
                  <a:txBody>
                    <a:bodyPr/>
                    <a:lstStyle/>
                    <a:p>
                      <a:pPr algn="ctr"/>
                      <a:r>
                        <a:rPr kumimoji="1" lang="en-US" altLang="ja-JP" sz="1000" dirty="0"/>
                        <a:t>2022</a:t>
                      </a:r>
                    </a:p>
                    <a:p>
                      <a:pPr algn="ctr"/>
                      <a:r>
                        <a:rPr kumimoji="1" lang="en-US" altLang="ja-JP" sz="1000" dirty="0"/>
                        <a:t>(R4)</a:t>
                      </a:r>
                      <a:endParaRPr kumimoji="1" lang="ja-JP" altLang="en-US" sz="1000" dirty="0"/>
                    </a:p>
                  </a:txBody>
                  <a:tcPr anchor="ctr"/>
                </a:tc>
                <a:tc>
                  <a:txBody>
                    <a:bodyPr/>
                    <a:lstStyle/>
                    <a:p>
                      <a:pPr algn="ctr"/>
                      <a:r>
                        <a:rPr kumimoji="1" lang="en-US" altLang="ja-JP" sz="1000" dirty="0"/>
                        <a:t>2023</a:t>
                      </a:r>
                    </a:p>
                    <a:p>
                      <a:pPr algn="ctr"/>
                      <a:r>
                        <a:rPr kumimoji="1" lang="en-US" altLang="ja-JP" sz="1000" dirty="0"/>
                        <a:t>(R5)</a:t>
                      </a:r>
                      <a:endParaRPr kumimoji="1" lang="ja-JP" altLang="en-US" sz="1000" dirty="0"/>
                    </a:p>
                  </a:txBody>
                  <a:tcPr anchor="ctr"/>
                </a:tc>
                <a:tc>
                  <a:txBody>
                    <a:bodyPr/>
                    <a:lstStyle/>
                    <a:p>
                      <a:pPr algn="ctr"/>
                      <a:r>
                        <a:rPr kumimoji="1" lang="en-US" altLang="ja-JP" sz="1000" dirty="0"/>
                        <a:t>2024</a:t>
                      </a:r>
                    </a:p>
                    <a:p>
                      <a:pPr algn="ctr"/>
                      <a:r>
                        <a:rPr kumimoji="1" lang="en-US" altLang="ja-JP" sz="1000" dirty="0"/>
                        <a:t>(R6)</a:t>
                      </a:r>
                      <a:endParaRPr kumimoji="1" lang="ja-JP" altLang="en-US" sz="1000" dirty="0"/>
                    </a:p>
                  </a:txBody>
                  <a:tcPr anchor="ctr"/>
                </a:tc>
                <a:tc>
                  <a:txBody>
                    <a:bodyPr/>
                    <a:lstStyle/>
                    <a:p>
                      <a:pPr algn="ctr"/>
                      <a:r>
                        <a:rPr kumimoji="1" lang="en-US" altLang="ja-JP" sz="1000" dirty="0"/>
                        <a:t>2025</a:t>
                      </a:r>
                    </a:p>
                    <a:p>
                      <a:pPr algn="ctr"/>
                      <a:r>
                        <a:rPr kumimoji="1" lang="en-US" altLang="ja-JP" sz="1000" dirty="0"/>
                        <a:t>(R7)</a:t>
                      </a:r>
                      <a:endParaRPr kumimoji="1" lang="ja-JP" altLang="en-US" sz="1000" dirty="0"/>
                    </a:p>
                  </a:txBody>
                  <a:tcPr anchor="ctr"/>
                </a:tc>
                <a:tc>
                  <a:txBody>
                    <a:bodyPr/>
                    <a:lstStyle/>
                    <a:p>
                      <a:pPr algn="ctr"/>
                      <a:r>
                        <a:rPr kumimoji="1" lang="en-US" altLang="ja-JP" sz="1000" dirty="0"/>
                        <a:t>2026</a:t>
                      </a:r>
                    </a:p>
                    <a:p>
                      <a:pPr algn="ctr"/>
                      <a:r>
                        <a:rPr kumimoji="1" lang="en-US" altLang="ja-JP" sz="1000" dirty="0"/>
                        <a:t>(R8)</a:t>
                      </a:r>
                      <a:endParaRPr kumimoji="1" lang="ja-JP" altLang="en-US" sz="1000" dirty="0"/>
                    </a:p>
                  </a:txBody>
                  <a:tcPr anchor="ctr"/>
                </a:tc>
                <a:tc>
                  <a:txBody>
                    <a:bodyPr/>
                    <a:lstStyle/>
                    <a:p>
                      <a:pPr algn="ctr"/>
                      <a:r>
                        <a:rPr kumimoji="1" lang="en-US" altLang="ja-JP" sz="1000" dirty="0"/>
                        <a:t>2027</a:t>
                      </a:r>
                    </a:p>
                    <a:p>
                      <a:pPr algn="ctr"/>
                      <a:r>
                        <a:rPr kumimoji="1" lang="en-US" altLang="ja-JP" sz="1000" dirty="0"/>
                        <a:t>(R9)</a:t>
                      </a:r>
                      <a:endParaRPr kumimoji="1" lang="ja-JP" altLang="en-US" sz="1000" dirty="0"/>
                    </a:p>
                  </a:txBody>
                  <a:tcPr anchor="ctr"/>
                </a:tc>
                <a:tc>
                  <a:txBody>
                    <a:bodyPr/>
                    <a:lstStyle/>
                    <a:p>
                      <a:pPr algn="ctr"/>
                      <a:r>
                        <a:rPr kumimoji="1" lang="en-US" altLang="ja-JP" sz="1000" dirty="0"/>
                        <a:t>2028</a:t>
                      </a:r>
                    </a:p>
                    <a:p>
                      <a:pPr algn="ctr"/>
                      <a:r>
                        <a:rPr kumimoji="1" lang="en-US" altLang="ja-JP" sz="1000" dirty="0"/>
                        <a:t>(R10)</a:t>
                      </a:r>
                      <a:endParaRPr kumimoji="1" lang="ja-JP" altLang="en-US" sz="1000" dirty="0"/>
                    </a:p>
                  </a:txBody>
                  <a:tcPr anchor="ctr"/>
                </a:tc>
                <a:tc>
                  <a:txBody>
                    <a:bodyPr/>
                    <a:lstStyle/>
                    <a:p>
                      <a:pPr algn="ctr"/>
                      <a:r>
                        <a:rPr kumimoji="1" lang="en-US" altLang="ja-JP" sz="1000" dirty="0"/>
                        <a:t>2029</a:t>
                      </a:r>
                    </a:p>
                    <a:p>
                      <a:pPr algn="ctr"/>
                      <a:r>
                        <a:rPr kumimoji="1" lang="en-US" altLang="ja-JP" sz="1000" dirty="0"/>
                        <a:t>(R11)</a:t>
                      </a:r>
                      <a:endParaRPr kumimoji="1" lang="ja-JP" altLang="en-US" sz="1000" dirty="0"/>
                    </a:p>
                  </a:txBody>
                  <a:tcPr anchor="ctr"/>
                </a:tc>
                <a:tc>
                  <a:txBody>
                    <a:bodyPr/>
                    <a:lstStyle/>
                    <a:p>
                      <a:pPr algn="ctr"/>
                      <a:r>
                        <a:rPr kumimoji="1" lang="en-US" altLang="ja-JP" sz="1000" dirty="0"/>
                        <a:t>2030</a:t>
                      </a:r>
                    </a:p>
                    <a:p>
                      <a:pPr algn="ctr"/>
                      <a:r>
                        <a:rPr kumimoji="1" lang="en-US" altLang="ja-JP" sz="1000" dirty="0"/>
                        <a:t>(R12)</a:t>
                      </a:r>
                      <a:endParaRPr kumimoji="1" lang="ja-JP" altLang="en-US" sz="1000" dirty="0"/>
                    </a:p>
                  </a:txBody>
                  <a:tcPr marL="45720" marR="45720" anchor="ctr"/>
                </a:tc>
                <a:extLst>
                  <a:ext uri="{0D108BD9-81ED-4DB2-BD59-A6C34878D82A}">
                    <a16:rowId xmlns:a16="http://schemas.microsoft.com/office/drawing/2014/main" val="10000"/>
                  </a:ext>
                </a:extLst>
              </a:tr>
              <a:tr h="914400">
                <a:tc>
                  <a:txBody>
                    <a:bodyPr/>
                    <a:lstStyle/>
                    <a:p>
                      <a:pPr marL="0" marR="0" indent="0" algn="l" defTabSz="957700" rtl="0" eaLnBrk="1" fontAlgn="auto" latinLnBrk="0" hangingPunct="1">
                        <a:lnSpc>
                          <a:spcPct val="100000"/>
                        </a:lnSpc>
                        <a:spcBef>
                          <a:spcPts val="0"/>
                        </a:spcBef>
                        <a:spcAft>
                          <a:spcPts val="0"/>
                        </a:spcAft>
                        <a:buClrTx/>
                        <a:buSzTx/>
                        <a:buFontTx/>
                        <a:buNone/>
                        <a:tabLst/>
                        <a:defRPr/>
                      </a:pPr>
                      <a:r>
                        <a:rPr kumimoji="1" lang="ja-JP" altLang="en-US" sz="700" dirty="0"/>
                        <a:t>関西国際空港</a:t>
                      </a:r>
                    </a:p>
                  </a:txBody>
                  <a:tcPr marL="74295" marR="74295" anchor="ctr"/>
                </a:tc>
                <a:tc>
                  <a:txBody>
                    <a:bodyPr/>
                    <a:lstStyle/>
                    <a:p>
                      <a:endParaRPr kumimoji="1" lang="en-US" altLang="ja-JP" sz="900" dirty="0"/>
                    </a:p>
                    <a:p>
                      <a:endParaRPr kumimoji="1" lang="en-US" altLang="ja-JP" sz="900" dirty="0"/>
                    </a:p>
                    <a:p>
                      <a:endParaRPr kumimoji="1" lang="en-US" altLang="ja-JP" sz="900" dirty="0"/>
                    </a:p>
                    <a:p>
                      <a:endParaRPr kumimoji="1" lang="en-US" altLang="ja-JP" sz="900" dirty="0"/>
                    </a:p>
                    <a:p>
                      <a:endParaRPr kumimoji="1" lang="en-US" altLang="ja-JP" sz="900" dirty="0"/>
                    </a:p>
                    <a:p>
                      <a:endParaRPr kumimoji="1" lang="ja-JP" altLang="en-US" sz="900" dirty="0"/>
                    </a:p>
                  </a:txBody>
                  <a:tcPr marL="74295" marR="74295"/>
                </a:tc>
                <a:tc>
                  <a:txBody>
                    <a:bodyPr/>
                    <a:lstStyle/>
                    <a:p>
                      <a:endParaRPr kumimoji="1" lang="ja-JP" altLang="en-US" dirty="0"/>
                    </a:p>
                  </a:txBody>
                  <a:tcPr marL="74295" marR="74295"/>
                </a:tc>
                <a:tc>
                  <a:txBody>
                    <a:bodyPr/>
                    <a:lstStyle/>
                    <a:p>
                      <a:endParaRPr kumimoji="1" lang="ja-JP" altLang="en-US" dirty="0"/>
                    </a:p>
                  </a:txBody>
                  <a:tcPr marL="74295" marR="74295"/>
                </a:tc>
                <a:tc>
                  <a:txBody>
                    <a:bodyPr/>
                    <a:lstStyle/>
                    <a:p>
                      <a:endParaRPr kumimoji="1" lang="ja-JP" altLang="en-US" dirty="0"/>
                    </a:p>
                  </a:txBody>
                  <a:tcPr marL="74295" marR="74295"/>
                </a:tc>
                <a:tc>
                  <a:txBody>
                    <a:bodyPr/>
                    <a:lstStyle/>
                    <a:p>
                      <a:endParaRPr kumimoji="1" lang="ja-JP" altLang="en-US" dirty="0"/>
                    </a:p>
                  </a:txBody>
                  <a:tcPr marL="74295" marR="74295"/>
                </a:tc>
                <a:tc>
                  <a:txBody>
                    <a:bodyPr/>
                    <a:lstStyle/>
                    <a:p>
                      <a:endParaRPr kumimoji="1" lang="ja-JP" altLang="en-US" b="1" dirty="0"/>
                    </a:p>
                  </a:txBody>
                  <a:tcPr marL="74295" marR="74295"/>
                </a:tc>
                <a:tc>
                  <a:txBody>
                    <a:bodyPr/>
                    <a:lstStyle/>
                    <a:p>
                      <a:endParaRPr kumimoji="1" lang="ja-JP" altLang="en-US" dirty="0"/>
                    </a:p>
                  </a:txBody>
                  <a:tcPr marL="74295" marR="74295"/>
                </a:tc>
                <a:tc>
                  <a:txBody>
                    <a:bodyPr/>
                    <a:lstStyle/>
                    <a:p>
                      <a:endParaRPr kumimoji="1" lang="ja-JP" altLang="en-US" dirty="0"/>
                    </a:p>
                  </a:txBody>
                  <a:tcPr marL="74295" marR="74295"/>
                </a:tc>
                <a:tc>
                  <a:txBody>
                    <a:bodyPr/>
                    <a:lstStyle/>
                    <a:p>
                      <a:endParaRPr kumimoji="1" lang="ja-JP" altLang="en-US" dirty="0"/>
                    </a:p>
                  </a:txBody>
                  <a:tcPr marL="74295" marR="74295"/>
                </a:tc>
                <a:tc>
                  <a:txBody>
                    <a:bodyPr/>
                    <a:lstStyle/>
                    <a:p>
                      <a:endParaRPr kumimoji="1" lang="ja-JP" altLang="en-US" dirty="0"/>
                    </a:p>
                  </a:txBody>
                  <a:tcPr marL="74295" marR="74295"/>
                </a:tc>
                <a:tc>
                  <a:txBody>
                    <a:bodyPr/>
                    <a:lstStyle/>
                    <a:p>
                      <a:endParaRPr kumimoji="1" lang="ja-JP" altLang="en-US" dirty="0"/>
                    </a:p>
                  </a:txBody>
                  <a:tcPr marL="74295" marR="74295"/>
                </a:tc>
                <a:tc>
                  <a:txBody>
                    <a:bodyPr/>
                    <a:lstStyle/>
                    <a:p>
                      <a:endParaRPr kumimoji="1" lang="ja-JP" altLang="en-US" dirty="0"/>
                    </a:p>
                  </a:txBody>
                  <a:tcPr marL="74295" marR="74295"/>
                </a:tc>
                <a:tc>
                  <a:txBody>
                    <a:bodyPr/>
                    <a:lstStyle/>
                    <a:p>
                      <a:endParaRPr kumimoji="1" lang="ja-JP" altLang="en-US" dirty="0"/>
                    </a:p>
                  </a:txBody>
                  <a:tcPr marL="74295" marR="74295"/>
                </a:tc>
                <a:tc>
                  <a:txBody>
                    <a:bodyPr/>
                    <a:lstStyle/>
                    <a:p>
                      <a:endParaRPr kumimoji="1" lang="ja-JP" altLang="en-US" dirty="0"/>
                    </a:p>
                  </a:txBody>
                  <a:tcPr marL="74295" marR="74295"/>
                </a:tc>
                <a:tc>
                  <a:txBody>
                    <a:bodyPr/>
                    <a:lstStyle/>
                    <a:p>
                      <a:endParaRPr kumimoji="1" lang="ja-JP" altLang="en-US" dirty="0"/>
                    </a:p>
                  </a:txBody>
                  <a:tcPr marL="74295" marR="74295"/>
                </a:tc>
                <a:tc>
                  <a:txBody>
                    <a:bodyPr/>
                    <a:lstStyle/>
                    <a:p>
                      <a:endParaRPr kumimoji="1" lang="ja-JP" altLang="en-US" dirty="0"/>
                    </a:p>
                  </a:txBody>
                  <a:tcPr marL="74295" marR="74295"/>
                </a:tc>
                <a:tc>
                  <a:txBody>
                    <a:bodyPr/>
                    <a:lstStyle/>
                    <a:p>
                      <a:endParaRPr kumimoji="1" lang="ja-JP" altLang="en-US" dirty="0"/>
                    </a:p>
                  </a:txBody>
                  <a:tcPr marL="74295" marR="74295"/>
                </a:tc>
                <a:extLst>
                  <a:ext uri="{0D108BD9-81ED-4DB2-BD59-A6C34878D82A}">
                    <a16:rowId xmlns:a16="http://schemas.microsoft.com/office/drawing/2014/main" val="10001"/>
                  </a:ext>
                </a:extLst>
              </a:tr>
              <a:tr h="2643304">
                <a:tc>
                  <a:txBody>
                    <a:bodyPr/>
                    <a:lstStyle/>
                    <a:p>
                      <a:pPr algn="l"/>
                      <a:r>
                        <a:rPr kumimoji="1" lang="ja-JP" altLang="en-US" sz="700" dirty="0">
                          <a:solidFill>
                            <a:schemeClr val="tx1"/>
                          </a:solidFill>
                        </a:rPr>
                        <a:t>りんくうタウン</a:t>
                      </a:r>
                      <a:endParaRPr kumimoji="1" lang="en-US" altLang="ja-JP" sz="700" dirty="0">
                        <a:solidFill>
                          <a:schemeClr val="tx1"/>
                        </a:solidFill>
                      </a:endParaRPr>
                    </a:p>
                    <a:p>
                      <a:pPr algn="l"/>
                      <a:r>
                        <a:rPr kumimoji="1" lang="ja-JP" altLang="en-US" sz="700" dirty="0">
                          <a:solidFill>
                            <a:schemeClr val="tx1"/>
                          </a:solidFill>
                        </a:rPr>
                        <a:t>りんくう公園予定地</a:t>
                      </a:r>
                      <a:endParaRPr kumimoji="1" lang="en-US" altLang="ja-JP" sz="700" dirty="0">
                        <a:solidFill>
                          <a:schemeClr val="tx1"/>
                        </a:solidFill>
                      </a:endParaRPr>
                    </a:p>
                    <a:p>
                      <a:pPr algn="l"/>
                      <a:r>
                        <a:rPr kumimoji="1" lang="ja-JP" altLang="en-US" sz="700" dirty="0">
                          <a:solidFill>
                            <a:schemeClr val="tx1"/>
                          </a:solidFill>
                        </a:rPr>
                        <a:t>　・空港連絡道路「北」側</a:t>
                      </a:r>
                      <a:endParaRPr kumimoji="1" lang="en-US" altLang="ja-JP" sz="700" dirty="0">
                        <a:solidFill>
                          <a:schemeClr val="tx1"/>
                        </a:solidFill>
                      </a:endParaRPr>
                    </a:p>
                    <a:p>
                      <a:pPr marL="0" marR="0" indent="0" algn="l" defTabSz="957700" rtl="0" eaLnBrk="1" fontAlgn="auto" latinLnBrk="0" hangingPunct="1">
                        <a:lnSpc>
                          <a:spcPct val="100000"/>
                        </a:lnSpc>
                        <a:spcBef>
                          <a:spcPts val="0"/>
                        </a:spcBef>
                        <a:spcAft>
                          <a:spcPts val="0"/>
                        </a:spcAft>
                        <a:buClrTx/>
                        <a:buSzTx/>
                        <a:buFontTx/>
                        <a:buNone/>
                        <a:tabLst/>
                        <a:defRPr/>
                      </a:pPr>
                      <a:r>
                        <a:rPr kumimoji="1" lang="ja-JP" altLang="en-US" sz="700" dirty="0">
                          <a:solidFill>
                            <a:schemeClr val="tx1"/>
                          </a:solidFill>
                        </a:rPr>
                        <a:t>　・空港連絡道路「南」側</a:t>
                      </a:r>
                      <a:endParaRPr kumimoji="1" lang="en-US" altLang="ja-JP" sz="700" dirty="0">
                        <a:solidFill>
                          <a:schemeClr val="tx1"/>
                        </a:solidFill>
                      </a:endParaRPr>
                    </a:p>
                    <a:p>
                      <a:pPr algn="l"/>
                      <a:endParaRPr kumimoji="1" lang="en-US" altLang="ja-JP" sz="700" dirty="0">
                        <a:solidFill>
                          <a:schemeClr val="tx1"/>
                        </a:solidFill>
                      </a:endParaRPr>
                    </a:p>
                    <a:p>
                      <a:pPr algn="l"/>
                      <a:endParaRPr kumimoji="1" lang="en-US" altLang="ja-JP" sz="700" dirty="0">
                        <a:solidFill>
                          <a:schemeClr val="tx1"/>
                        </a:solidFill>
                      </a:endParaRPr>
                    </a:p>
                    <a:p>
                      <a:pPr algn="l"/>
                      <a:endParaRPr kumimoji="1" lang="en-US" altLang="ja-JP" sz="700" dirty="0">
                        <a:solidFill>
                          <a:schemeClr val="tx1"/>
                        </a:solidFill>
                      </a:endParaRPr>
                    </a:p>
                    <a:p>
                      <a:pPr algn="l"/>
                      <a:endParaRPr kumimoji="1" lang="en-US" altLang="ja-JP" sz="700" dirty="0">
                        <a:solidFill>
                          <a:schemeClr val="tx1"/>
                        </a:solidFill>
                      </a:endParaRPr>
                    </a:p>
                    <a:p>
                      <a:pPr algn="l"/>
                      <a:endParaRPr kumimoji="1" lang="en-US" altLang="ja-JP" sz="700" dirty="0">
                        <a:solidFill>
                          <a:schemeClr val="tx1"/>
                        </a:solidFill>
                      </a:endParaRPr>
                    </a:p>
                    <a:p>
                      <a:pPr algn="l"/>
                      <a:endParaRPr kumimoji="1" lang="en-US" altLang="ja-JP" sz="700" dirty="0">
                        <a:solidFill>
                          <a:schemeClr val="tx1"/>
                        </a:solidFill>
                      </a:endParaRPr>
                    </a:p>
                    <a:p>
                      <a:pPr algn="l"/>
                      <a:endParaRPr kumimoji="1" lang="en-US" altLang="ja-JP" sz="700" dirty="0">
                        <a:solidFill>
                          <a:schemeClr val="tx1"/>
                        </a:solidFill>
                      </a:endParaRPr>
                    </a:p>
                    <a:p>
                      <a:pPr algn="l"/>
                      <a:endParaRPr kumimoji="1" lang="en-US" altLang="ja-JP" sz="700" dirty="0">
                        <a:solidFill>
                          <a:schemeClr val="tx1"/>
                        </a:solidFill>
                      </a:endParaRPr>
                    </a:p>
                    <a:p>
                      <a:pPr algn="l"/>
                      <a:endParaRPr kumimoji="1" lang="en-US" altLang="ja-JP" sz="700" dirty="0">
                        <a:solidFill>
                          <a:schemeClr val="tx1"/>
                        </a:solidFill>
                      </a:endParaRPr>
                    </a:p>
                    <a:p>
                      <a:pPr algn="l"/>
                      <a:endParaRPr kumimoji="1" lang="en-US" altLang="ja-JP" sz="700" dirty="0">
                        <a:solidFill>
                          <a:schemeClr val="tx1"/>
                        </a:solidFill>
                      </a:endParaRPr>
                    </a:p>
                    <a:p>
                      <a:pPr algn="l"/>
                      <a:endParaRPr kumimoji="1" lang="en-US" altLang="ja-JP" sz="700" dirty="0">
                        <a:solidFill>
                          <a:schemeClr val="tx1"/>
                        </a:solidFill>
                      </a:endParaRPr>
                    </a:p>
                    <a:p>
                      <a:pPr algn="l"/>
                      <a:r>
                        <a:rPr kumimoji="1" lang="ja-JP" altLang="en-US" sz="700" dirty="0">
                          <a:solidFill>
                            <a:schemeClr val="tx1"/>
                          </a:solidFill>
                        </a:rPr>
                        <a:t>地域活性化総合特区の活用</a:t>
                      </a:r>
                      <a:endParaRPr kumimoji="1" lang="en-US" altLang="ja-JP" sz="700" dirty="0">
                        <a:solidFill>
                          <a:schemeClr val="tx1"/>
                        </a:solidFill>
                      </a:endParaRPr>
                    </a:p>
                    <a:p>
                      <a:pPr algn="l"/>
                      <a:r>
                        <a:rPr kumimoji="1" lang="ja-JP" altLang="en-US" sz="700" dirty="0">
                          <a:solidFill>
                            <a:schemeClr val="tx1"/>
                          </a:solidFill>
                        </a:rPr>
                        <a:t>　・国際医療交流の拠点づくり</a:t>
                      </a:r>
                      <a:endParaRPr kumimoji="1" lang="en-US" altLang="ja-JP" sz="700" dirty="0">
                        <a:solidFill>
                          <a:schemeClr val="tx1"/>
                        </a:solidFill>
                      </a:endParaRPr>
                    </a:p>
                    <a:p>
                      <a:pPr algn="l"/>
                      <a:r>
                        <a:rPr kumimoji="1" lang="ja-JP" altLang="en-US" sz="700" dirty="0">
                          <a:solidFill>
                            <a:schemeClr val="tx1"/>
                          </a:solidFill>
                        </a:rPr>
                        <a:t>　　「りんくうタウン・泉佐野市域」</a:t>
                      </a:r>
                    </a:p>
                  </a:txBody>
                  <a:tcPr marL="74295" marR="74295" anchor="ctr"/>
                </a:tc>
                <a:tc>
                  <a:txBody>
                    <a:bodyPr/>
                    <a:lstStyle/>
                    <a:p>
                      <a:endParaRPr kumimoji="1" lang="en-US" altLang="ja-JP" sz="900" dirty="0"/>
                    </a:p>
                    <a:p>
                      <a:endParaRPr kumimoji="1" lang="en-US" altLang="ja-JP" sz="900" dirty="0"/>
                    </a:p>
                    <a:p>
                      <a:endParaRPr kumimoji="1" lang="en-US" altLang="ja-JP" sz="900" dirty="0"/>
                    </a:p>
                    <a:p>
                      <a:endParaRPr kumimoji="1" lang="en-US" altLang="ja-JP" sz="900" dirty="0"/>
                    </a:p>
                  </a:txBody>
                  <a:tcPr marL="74295" marR="74295"/>
                </a:tc>
                <a:tc>
                  <a:txBody>
                    <a:bodyPr/>
                    <a:lstStyle/>
                    <a:p>
                      <a:endParaRPr kumimoji="1" lang="ja-JP" altLang="en-US" dirty="0"/>
                    </a:p>
                  </a:txBody>
                  <a:tcPr marL="74295" marR="74295"/>
                </a:tc>
                <a:tc>
                  <a:txBody>
                    <a:bodyPr/>
                    <a:lstStyle/>
                    <a:p>
                      <a:endParaRPr kumimoji="1" lang="ja-JP" altLang="en-US" dirty="0"/>
                    </a:p>
                  </a:txBody>
                  <a:tcPr marL="74295" marR="74295"/>
                </a:tc>
                <a:tc>
                  <a:txBody>
                    <a:bodyPr/>
                    <a:lstStyle/>
                    <a:p>
                      <a:endParaRPr kumimoji="1" lang="ja-JP" altLang="en-US" dirty="0"/>
                    </a:p>
                  </a:txBody>
                  <a:tcPr marL="74295" marR="74295"/>
                </a:tc>
                <a:tc>
                  <a:txBody>
                    <a:bodyPr/>
                    <a:lstStyle/>
                    <a:p>
                      <a:endParaRPr kumimoji="1" lang="ja-JP" altLang="en-US" dirty="0"/>
                    </a:p>
                  </a:txBody>
                  <a:tcPr marL="74295" marR="74295"/>
                </a:tc>
                <a:tc>
                  <a:txBody>
                    <a:bodyPr/>
                    <a:lstStyle/>
                    <a:p>
                      <a:endParaRPr kumimoji="1" lang="ja-JP" altLang="en-US" dirty="0"/>
                    </a:p>
                  </a:txBody>
                  <a:tcPr marL="74295" marR="74295"/>
                </a:tc>
                <a:tc>
                  <a:txBody>
                    <a:bodyPr/>
                    <a:lstStyle/>
                    <a:p>
                      <a:endParaRPr kumimoji="1" lang="ja-JP" altLang="en-US" dirty="0"/>
                    </a:p>
                  </a:txBody>
                  <a:tcPr marL="74295" marR="74295"/>
                </a:tc>
                <a:tc>
                  <a:txBody>
                    <a:bodyPr/>
                    <a:lstStyle/>
                    <a:p>
                      <a:endParaRPr kumimoji="1" lang="ja-JP" altLang="en-US" dirty="0"/>
                    </a:p>
                  </a:txBody>
                  <a:tcPr marL="74295" marR="74295"/>
                </a:tc>
                <a:tc>
                  <a:txBody>
                    <a:bodyPr/>
                    <a:lstStyle/>
                    <a:p>
                      <a:endParaRPr kumimoji="1" lang="ja-JP" altLang="en-US" dirty="0"/>
                    </a:p>
                  </a:txBody>
                  <a:tcPr marL="74295" marR="74295"/>
                </a:tc>
                <a:tc>
                  <a:txBody>
                    <a:bodyPr/>
                    <a:lstStyle/>
                    <a:p>
                      <a:endParaRPr kumimoji="1" lang="ja-JP" altLang="en-US" b="0" dirty="0"/>
                    </a:p>
                  </a:txBody>
                  <a:tcPr marL="74295" marR="74295"/>
                </a:tc>
                <a:tc>
                  <a:txBody>
                    <a:bodyPr/>
                    <a:lstStyle/>
                    <a:p>
                      <a:endParaRPr kumimoji="1" lang="ja-JP" altLang="en-US" dirty="0"/>
                    </a:p>
                  </a:txBody>
                  <a:tcPr marL="74295" marR="74295"/>
                </a:tc>
                <a:tc>
                  <a:txBody>
                    <a:bodyPr/>
                    <a:lstStyle/>
                    <a:p>
                      <a:endParaRPr kumimoji="1" lang="ja-JP" altLang="en-US" dirty="0"/>
                    </a:p>
                  </a:txBody>
                  <a:tcPr marL="74295" marR="74295"/>
                </a:tc>
                <a:tc>
                  <a:txBody>
                    <a:bodyPr/>
                    <a:lstStyle/>
                    <a:p>
                      <a:endParaRPr kumimoji="1" lang="ja-JP" altLang="en-US" dirty="0"/>
                    </a:p>
                  </a:txBody>
                  <a:tcPr marL="74295" marR="74295"/>
                </a:tc>
                <a:tc>
                  <a:txBody>
                    <a:bodyPr/>
                    <a:lstStyle/>
                    <a:p>
                      <a:endParaRPr kumimoji="1" lang="ja-JP" altLang="en-US" dirty="0"/>
                    </a:p>
                  </a:txBody>
                  <a:tcPr marL="74295" marR="74295"/>
                </a:tc>
                <a:tc>
                  <a:txBody>
                    <a:bodyPr/>
                    <a:lstStyle/>
                    <a:p>
                      <a:endParaRPr kumimoji="1" lang="ja-JP" altLang="en-US" dirty="0"/>
                    </a:p>
                  </a:txBody>
                  <a:tcPr marL="74295" marR="74295"/>
                </a:tc>
                <a:tc>
                  <a:txBody>
                    <a:bodyPr/>
                    <a:lstStyle/>
                    <a:p>
                      <a:endParaRPr kumimoji="1" lang="ja-JP" altLang="en-US" dirty="0"/>
                    </a:p>
                  </a:txBody>
                  <a:tcPr marL="74295" marR="74295"/>
                </a:tc>
                <a:tc>
                  <a:txBody>
                    <a:bodyPr/>
                    <a:lstStyle/>
                    <a:p>
                      <a:endParaRPr kumimoji="1" lang="ja-JP" altLang="en-US" dirty="0"/>
                    </a:p>
                  </a:txBody>
                  <a:tcPr marL="74295" marR="74295"/>
                </a:tc>
                <a:extLst>
                  <a:ext uri="{0D108BD9-81ED-4DB2-BD59-A6C34878D82A}">
                    <a16:rowId xmlns:a16="http://schemas.microsoft.com/office/drawing/2014/main" val="10002"/>
                  </a:ext>
                </a:extLst>
              </a:tr>
            </a:tbl>
          </a:graphicData>
        </a:graphic>
      </p:graphicFrame>
      <p:sp>
        <p:nvSpPr>
          <p:cNvPr id="6" name="テキスト ボックス 5"/>
          <p:cNvSpPr txBox="1"/>
          <p:nvPr/>
        </p:nvSpPr>
        <p:spPr>
          <a:xfrm>
            <a:off x="1075424" y="435271"/>
            <a:ext cx="3358612" cy="338554"/>
          </a:xfrm>
          <a:prstGeom prst="rect">
            <a:avLst/>
          </a:prstGeom>
          <a:noFill/>
        </p:spPr>
        <p:txBody>
          <a:bodyPr wrap="non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600" b="0" i="0" u="none" strike="noStrike" kern="1200" cap="none" spc="0" normalizeH="0" baseline="0" noProof="0" dirty="0" smtClean="0">
                <a:ln>
                  <a:noFill/>
                </a:ln>
                <a:effectLst/>
                <a:uLnTx/>
                <a:uFillTx/>
                <a:latin typeface="Calibri"/>
                <a:ea typeface="ＭＳ Ｐゴシック" panose="020B0600070205080204" pitchFamily="50" charset="-128"/>
                <a:cs typeface="+mn-cs"/>
              </a:rPr>
              <a:t>取組状</a:t>
            </a:r>
            <a:r>
              <a:rPr kumimoji="1" lang="ja-JP" altLang="en-US" sz="16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況</a:t>
            </a: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及び今後のスケジュール</a:t>
            </a:r>
            <a:endPar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grpSp>
        <p:nvGrpSpPr>
          <p:cNvPr id="57" name="グループ化 56"/>
          <p:cNvGrpSpPr/>
          <p:nvPr/>
        </p:nvGrpSpPr>
        <p:grpSpPr>
          <a:xfrm>
            <a:off x="1039741" y="5568446"/>
            <a:ext cx="9048600" cy="657265"/>
            <a:chOff x="76116" y="6085051"/>
            <a:chExt cx="8352554" cy="657265"/>
          </a:xfrm>
        </p:grpSpPr>
        <p:sp>
          <p:nvSpPr>
            <p:cNvPr id="60" name="角丸四角形 59"/>
            <p:cNvSpPr/>
            <p:nvPr/>
          </p:nvSpPr>
          <p:spPr>
            <a:xfrm>
              <a:off x="162620" y="6381328"/>
              <a:ext cx="8266050" cy="360988"/>
            </a:xfrm>
            <a:prstGeom prst="round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360000" tIns="0" rIns="360000" bIns="0" rtlCol="0" anchor="ct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・大阪府：政策企画部、大阪都市計画局</a:t>
              </a:r>
              <a:endParaRPr kumimoji="1" lang="ja-JP" altLang="en-US"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62" name="テキスト ボックス 61"/>
            <p:cNvSpPr txBox="1"/>
            <p:nvPr/>
          </p:nvSpPr>
          <p:spPr>
            <a:xfrm>
              <a:off x="76116" y="6085051"/>
              <a:ext cx="4648018" cy="338554"/>
            </a:xfrm>
            <a:prstGeom prst="rect">
              <a:avLst/>
            </a:prstGeom>
            <a:noFill/>
          </p:spPr>
          <p:txBody>
            <a:bodyPr wrap="non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関西国際空港・りんくう</a:t>
              </a:r>
              <a:r>
                <a:rPr kumimoji="1" lang="ja-JP" altLang="en-US" sz="16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タウン</a:t>
              </a:r>
              <a:r>
                <a:rPr kumimoji="1" lang="en-US" altLang="ja-JP" sz="16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a:t>
              </a: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エリアの担当部局一覧</a:t>
              </a:r>
              <a:endPar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grpSp>
      <p:sp>
        <p:nvSpPr>
          <p:cNvPr id="80" name="Rectangle 2"/>
          <p:cNvSpPr txBox="1">
            <a:spLocks noChangeArrowheads="1"/>
          </p:cNvSpPr>
          <p:nvPr/>
        </p:nvSpPr>
        <p:spPr bwMode="auto">
          <a:xfrm>
            <a:off x="1143000" y="3"/>
            <a:ext cx="9906000" cy="408111"/>
          </a:xfrm>
          <a:prstGeom prst="rect">
            <a:avLst/>
          </a:prstGeom>
          <a:gradFill rotWithShape="1">
            <a:gsLst>
              <a:gs pos="0">
                <a:srgbClr val="000066"/>
              </a:gs>
              <a:gs pos="50000">
                <a:srgbClr val="0000FF"/>
              </a:gs>
              <a:gs pos="100000">
                <a:srgbClr val="000066"/>
              </a:gs>
            </a:gsLst>
            <a:lin ang="5400000" scaled="1"/>
          </a:gradFill>
          <a:ln w="9525">
            <a:noFill/>
            <a:miter lim="800000"/>
            <a:headEnd/>
            <a:tailEnd/>
          </a:ln>
        </p:spPr>
        <p:txBody>
          <a:bodyPr vert="horz" wrap="square" lIns="91428" tIns="45714" rIns="91428" bIns="45714" numCol="1" anchor="ctr" anchorCtr="0" compatLnSpc="1">
            <a:prstTxWarp prst="textNoShape">
              <a:avLst/>
            </a:prstTxWarp>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20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rPr>
              <a:t>９</a:t>
            </a:r>
            <a:r>
              <a:rPr kumimoji="1" lang="ja-JP" altLang="en-US" sz="2000" b="1" i="0" u="none" strike="noStrike" kern="1200" cap="none" spc="0" normalizeH="0" baseline="0" noProof="0" dirty="0" err="1" smtClean="0">
                <a:ln>
                  <a:noFill/>
                </a:ln>
                <a:solidFill>
                  <a:prstClr val="white"/>
                </a:solidFill>
                <a:effectLst/>
                <a:uLnTx/>
                <a:uFillTx/>
                <a:latin typeface="ＭＳ ゴシック" pitchFamily="49" charset="-128"/>
                <a:ea typeface="ＭＳ ゴシック" pitchFamily="49" charset="-128"/>
                <a:cs typeface="+mn-cs"/>
              </a:rPr>
              <a:t>．</a:t>
            </a:r>
            <a:r>
              <a:rPr kumimoji="1" lang="ja-JP" altLang="en-US" sz="20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rPr>
              <a:t>関西国際空港・りんくうタウン　</a:t>
            </a:r>
            <a:r>
              <a:rPr kumimoji="1" lang="ja-JP" altLang="en-US" sz="16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rPr>
              <a:t>（国際競争力の基盤強化）</a:t>
            </a:r>
            <a:endParaRPr kumimoji="1" lang="en-US" altLang="ja-JP" sz="20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endParaRPr>
          </a:p>
        </p:txBody>
      </p:sp>
      <p:grpSp>
        <p:nvGrpSpPr>
          <p:cNvPr id="31" name="グループ化 30"/>
          <p:cNvGrpSpPr/>
          <p:nvPr/>
        </p:nvGrpSpPr>
        <p:grpSpPr>
          <a:xfrm>
            <a:off x="3754866" y="655951"/>
            <a:ext cx="7279465" cy="516139"/>
            <a:chOff x="4882148" y="409610"/>
            <a:chExt cx="7279465" cy="516139"/>
          </a:xfrm>
        </p:grpSpPr>
        <p:cxnSp>
          <p:nvCxnSpPr>
            <p:cNvPr id="32" name="直線コネクタ 31"/>
            <p:cNvCxnSpPr/>
            <p:nvPr/>
          </p:nvCxnSpPr>
          <p:spPr>
            <a:xfrm>
              <a:off x="5488983" y="685800"/>
              <a:ext cx="432000" cy="0"/>
            </a:xfrm>
            <a:prstGeom prst="line">
              <a:avLst/>
            </a:prstGeom>
            <a:ln w="25400">
              <a:prstDash val="sysDot"/>
            </a:ln>
          </p:spPr>
          <p:style>
            <a:lnRef idx="1">
              <a:schemeClr val="accent1"/>
            </a:lnRef>
            <a:fillRef idx="0">
              <a:schemeClr val="accent1"/>
            </a:fillRef>
            <a:effectRef idx="0">
              <a:schemeClr val="accent1"/>
            </a:effectRef>
            <a:fontRef idx="minor">
              <a:schemeClr val="tx1"/>
            </a:fontRef>
          </p:style>
        </p:cxnSp>
        <p:sp>
          <p:nvSpPr>
            <p:cNvPr id="34" name="テキスト ボックス 71"/>
            <p:cNvSpPr txBox="1"/>
            <p:nvPr/>
          </p:nvSpPr>
          <p:spPr>
            <a:xfrm>
              <a:off x="5871354" y="409610"/>
              <a:ext cx="992579" cy="507831"/>
            </a:xfrm>
            <a:prstGeom prst="rect">
              <a:avLst/>
            </a:prstGeom>
            <a:noFill/>
          </p:spPr>
          <p:txBody>
            <a:bodyPr wrap="none" rtlCol="0">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調査</a:t>
              </a:r>
              <a:endParaRPr kumimoji="1" lang="en-US" altLang="ja-JP"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（～制度設計</a:t>
              </a:r>
              <a:endParaRPr kumimoji="1" lang="en-US" altLang="ja-JP"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・事業者選定等）</a:t>
              </a:r>
            </a:p>
          </p:txBody>
        </p:sp>
        <p:cxnSp>
          <p:nvCxnSpPr>
            <p:cNvPr id="35" name="直線コネクタ 34"/>
            <p:cNvCxnSpPr/>
            <p:nvPr/>
          </p:nvCxnSpPr>
          <p:spPr>
            <a:xfrm>
              <a:off x="6805520" y="680729"/>
              <a:ext cx="432000" cy="0"/>
            </a:xfrm>
            <a:prstGeom prst="line">
              <a:avLst/>
            </a:prstGeom>
            <a:ln w="25400">
              <a:prstDash val="sysDash"/>
            </a:ln>
          </p:spPr>
          <p:style>
            <a:lnRef idx="1">
              <a:schemeClr val="accent1"/>
            </a:lnRef>
            <a:fillRef idx="0">
              <a:schemeClr val="accent1"/>
            </a:fillRef>
            <a:effectRef idx="0">
              <a:schemeClr val="accent1"/>
            </a:effectRef>
            <a:fontRef idx="minor">
              <a:schemeClr val="tx1"/>
            </a:fontRef>
          </p:style>
        </p:cxnSp>
        <p:sp>
          <p:nvSpPr>
            <p:cNvPr id="36" name="テキスト ボックス 73"/>
            <p:cNvSpPr txBox="1"/>
            <p:nvPr/>
          </p:nvSpPr>
          <p:spPr>
            <a:xfrm>
              <a:off x="7264006" y="417918"/>
              <a:ext cx="1050288" cy="507831"/>
            </a:xfrm>
            <a:prstGeom prst="rect">
              <a:avLst/>
            </a:prstGeom>
            <a:noFill/>
          </p:spPr>
          <p:txBody>
            <a:bodyPr wrap="none" rtlCol="0">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実施</a:t>
              </a:r>
              <a:endParaRPr kumimoji="1" lang="en-US" altLang="ja-JP"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（制度創設～適用</a:t>
              </a:r>
              <a:endParaRPr kumimoji="1" lang="en-US" altLang="ja-JP"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・着工～竣工）</a:t>
              </a:r>
            </a:p>
          </p:txBody>
        </p:sp>
        <p:cxnSp>
          <p:nvCxnSpPr>
            <p:cNvPr id="37" name="直線コネクタ 36"/>
            <p:cNvCxnSpPr/>
            <p:nvPr/>
          </p:nvCxnSpPr>
          <p:spPr>
            <a:xfrm>
              <a:off x="8376057" y="664285"/>
              <a:ext cx="540000" cy="0"/>
            </a:xfrm>
            <a:prstGeom prst="line">
              <a:avLst/>
            </a:prstGeom>
            <a:ln w="25400">
              <a:prstDash val="solid"/>
            </a:ln>
          </p:spPr>
          <p:style>
            <a:lnRef idx="1">
              <a:schemeClr val="accent1"/>
            </a:lnRef>
            <a:fillRef idx="0">
              <a:schemeClr val="accent1"/>
            </a:fillRef>
            <a:effectRef idx="0">
              <a:schemeClr val="accent1"/>
            </a:effectRef>
            <a:fontRef idx="minor">
              <a:schemeClr val="tx1"/>
            </a:fontRef>
          </p:style>
        </p:cxnSp>
        <p:sp>
          <p:nvSpPr>
            <p:cNvPr id="38" name="テキスト ボックス 75"/>
            <p:cNvSpPr txBox="1"/>
            <p:nvPr/>
          </p:nvSpPr>
          <p:spPr>
            <a:xfrm>
              <a:off x="8898043" y="414174"/>
              <a:ext cx="934871" cy="507831"/>
            </a:xfrm>
            <a:prstGeom prst="rect">
              <a:avLst/>
            </a:prstGeom>
            <a:noFill/>
          </p:spPr>
          <p:txBody>
            <a:bodyPr wrap="none" rtlCol="0">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成果</a:t>
              </a:r>
              <a:endParaRPr kumimoji="1" lang="en-US" altLang="ja-JP"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（制度適用開始</a:t>
              </a:r>
              <a:endParaRPr kumimoji="1" lang="en-US" altLang="ja-JP"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・供用開始～）</a:t>
              </a:r>
            </a:p>
          </p:txBody>
        </p:sp>
        <p:sp>
          <p:nvSpPr>
            <p:cNvPr id="40" name="テキスト ボックス 76"/>
            <p:cNvSpPr txBox="1"/>
            <p:nvPr/>
          </p:nvSpPr>
          <p:spPr>
            <a:xfrm>
              <a:off x="9820908" y="491333"/>
              <a:ext cx="2340705" cy="369332"/>
            </a:xfrm>
            <a:prstGeom prst="rect">
              <a:avLst/>
            </a:prstGeom>
            <a:noFill/>
          </p:spPr>
          <p:txBody>
            <a:bodyPr wrap="none" rtlCol="0">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1" u="sng" strike="noStrike" kern="1200" cap="none" spc="0" normalizeH="0" baseline="0" noProof="0" dirty="0">
                  <a:ln>
                    <a:noFill/>
                  </a:ln>
                  <a:solidFill>
                    <a:srgbClr val="0000CC"/>
                  </a:solidFill>
                  <a:effectLst/>
                  <a:uLnTx/>
                  <a:uFillTx/>
                  <a:latin typeface="Calibri"/>
                  <a:ea typeface="ＭＳ Ｐゴシック" panose="020B0600070205080204" pitchFamily="50" charset="-128"/>
                  <a:cs typeface="+mn-cs"/>
                </a:rPr>
                <a:t>青字</a:t>
              </a:r>
              <a:r>
                <a:rPr kumimoji="1" lang="ja-JP" altLang="en-US" sz="900" b="0" i="0" u="none" strike="noStrike" kern="1200" cap="none" spc="0" normalizeH="0" baseline="0" noProof="0" dirty="0">
                  <a:ln>
                    <a:noFill/>
                  </a:ln>
                  <a:solidFill>
                    <a:srgbClr val="0000CC"/>
                  </a:solidFill>
                  <a:effectLst/>
                  <a:uLnTx/>
                  <a:uFillTx/>
                  <a:latin typeface="Calibri"/>
                  <a:ea typeface="ＭＳ Ｐゴシック" panose="020B0600070205080204" pitchFamily="50" charset="-128"/>
                  <a:cs typeface="+mn-cs"/>
                </a:rPr>
                <a:t>は</a:t>
              </a:r>
              <a:r>
                <a:rPr kumimoji="1" lang="en-US" altLang="ja-JP" sz="900" b="0" i="0" u="none" strike="noStrike" kern="1200" cap="none" spc="0" normalizeH="0" baseline="0" noProof="0" dirty="0">
                  <a:ln>
                    <a:noFill/>
                  </a:ln>
                  <a:solidFill>
                    <a:srgbClr val="0000CC"/>
                  </a:solidFill>
                  <a:effectLst/>
                  <a:uLnTx/>
                  <a:uFillTx/>
                  <a:latin typeface="Calibri"/>
                  <a:ea typeface="ＭＳ Ｐゴシック" panose="020B0600070205080204" pitchFamily="50" charset="-128"/>
                  <a:cs typeface="+mn-cs"/>
                </a:rPr>
                <a:t>2014</a:t>
              </a:r>
              <a:r>
                <a:rPr kumimoji="1" lang="ja-JP" altLang="en-US" sz="900" b="0" i="0" u="none" strike="noStrike" kern="1200" cap="none" spc="0" normalizeH="0" baseline="0" noProof="0" dirty="0">
                  <a:ln>
                    <a:noFill/>
                  </a:ln>
                  <a:solidFill>
                    <a:srgbClr val="0000CC"/>
                  </a:solidFill>
                  <a:effectLst/>
                  <a:uLnTx/>
                  <a:uFillTx/>
                  <a:latin typeface="Calibri"/>
                  <a:ea typeface="ＭＳ Ｐゴシック" panose="020B0600070205080204" pitchFamily="50" charset="-128"/>
                  <a:cs typeface="+mn-cs"/>
                </a:rPr>
                <a:t>年度以降現時点までの取組項目</a:t>
              </a:r>
              <a:endParaRPr kumimoji="1" lang="en-US" altLang="ja-JP" sz="900" b="0" i="0" u="none" strike="noStrike" kern="1200" cap="none" spc="0" normalizeH="0" baseline="0" noProof="0" dirty="0">
                <a:ln>
                  <a:noFill/>
                </a:ln>
                <a:solidFill>
                  <a:srgbClr val="0000CC"/>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1" u="none" strike="noStrike" kern="1200" cap="none" spc="0" normalizeH="0" baseline="0" noProof="0" dirty="0">
                  <a:ln>
                    <a:noFill/>
                  </a:ln>
                  <a:solidFill>
                    <a:srgbClr val="FF0000"/>
                  </a:solidFill>
                  <a:effectLst/>
                  <a:uLnTx/>
                  <a:uFillTx/>
                  <a:latin typeface="Calibri"/>
                  <a:ea typeface="ＭＳ Ｐゴシック" panose="020B0600070205080204" pitchFamily="50" charset="-128"/>
                  <a:cs typeface="+mn-cs"/>
                </a:rPr>
                <a:t>赤字</a:t>
              </a:r>
              <a:r>
                <a:rPr kumimoji="1" lang="ja-JP" altLang="en-US" sz="900" b="0" i="0" u="none" strike="noStrike" kern="1200" cap="none" spc="0" normalizeH="0" baseline="0" noProof="0" dirty="0">
                  <a:ln>
                    <a:noFill/>
                  </a:ln>
                  <a:solidFill>
                    <a:srgbClr val="FF0000"/>
                  </a:solidFill>
                  <a:effectLst/>
                  <a:uLnTx/>
                  <a:uFillTx/>
                  <a:latin typeface="Calibri"/>
                  <a:ea typeface="ＭＳ Ｐゴシック" panose="020B0600070205080204" pitchFamily="50" charset="-128"/>
                  <a:cs typeface="+mn-cs"/>
                </a:rPr>
                <a:t>は今後の取組項目</a:t>
              </a:r>
            </a:p>
          </p:txBody>
        </p:sp>
        <p:sp>
          <p:nvSpPr>
            <p:cNvPr id="41" name="テキスト ボックス 77"/>
            <p:cNvSpPr txBox="1"/>
            <p:nvPr/>
          </p:nvSpPr>
          <p:spPr>
            <a:xfrm>
              <a:off x="4882149" y="422433"/>
              <a:ext cx="697627" cy="246221"/>
            </a:xfrm>
            <a:prstGeom prst="rect">
              <a:avLst/>
            </a:prstGeom>
            <a:noFill/>
          </p:spPr>
          <p:txBody>
            <a:bodyPr wrap="none" rtlCol="0">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凡例（案）</a:t>
              </a:r>
            </a:p>
          </p:txBody>
        </p:sp>
        <p:sp>
          <p:nvSpPr>
            <p:cNvPr id="42" name="角丸四角形 41"/>
            <p:cNvSpPr/>
            <p:nvPr/>
          </p:nvSpPr>
          <p:spPr>
            <a:xfrm>
              <a:off x="4882148" y="458139"/>
              <a:ext cx="7208251" cy="408658"/>
            </a:xfrm>
            <a:prstGeom prst="round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ja-JP"/>
              </a:defPPr>
              <a:lvl1pPr marL="0" algn="l" defTabSz="914400" rtl="0" eaLnBrk="1" latinLnBrk="0" hangingPunct="1">
                <a:defRPr kumimoji="1" sz="1800" kern="1200">
                  <a:solidFill>
                    <a:schemeClr val="lt1"/>
                  </a:solidFill>
                  <a:latin typeface="+mn-lt"/>
                  <a:ea typeface="+mn-ea"/>
                  <a:cs typeface="+mn-cs"/>
                </a:defRPr>
              </a:lvl1pPr>
              <a:lvl2pPr marL="457200" algn="l" defTabSz="914400" rtl="0" eaLnBrk="1" latinLnBrk="0" hangingPunct="1">
                <a:defRPr kumimoji="1" sz="1800" kern="1200">
                  <a:solidFill>
                    <a:schemeClr val="lt1"/>
                  </a:solidFill>
                  <a:latin typeface="+mn-lt"/>
                  <a:ea typeface="+mn-ea"/>
                  <a:cs typeface="+mn-cs"/>
                </a:defRPr>
              </a:lvl2pPr>
              <a:lvl3pPr marL="914400" algn="l" defTabSz="914400" rtl="0" eaLnBrk="1" latinLnBrk="0" hangingPunct="1">
                <a:defRPr kumimoji="1" sz="1800" kern="1200">
                  <a:solidFill>
                    <a:schemeClr val="lt1"/>
                  </a:solidFill>
                  <a:latin typeface="+mn-lt"/>
                  <a:ea typeface="+mn-ea"/>
                  <a:cs typeface="+mn-cs"/>
                </a:defRPr>
              </a:lvl3pPr>
              <a:lvl4pPr marL="1371600" algn="l" defTabSz="914400" rtl="0" eaLnBrk="1" latinLnBrk="0" hangingPunct="1">
                <a:defRPr kumimoji="1" sz="1800" kern="1200">
                  <a:solidFill>
                    <a:schemeClr val="lt1"/>
                  </a:solidFill>
                  <a:latin typeface="+mn-lt"/>
                  <a:ea typeface="+mn-ea"/>
                  <a:cs typeface="+mn-cs"/>
                </a:defRPr>
              </a:lvl4pPr>
              <a:lvl5pPr marL="1828800" algn="l" defTabSz="914400" rtl="0" eaLnBrk="1" latinLnBrk="0" hangingPunct="1">
                <a:defRPr kumimoji="1" sz="1800" kern="1200">
                  <a:solidFill>
                    <a:schemeClr val="lt1"/>
                  </a:solidFill>
                  <a:latin typeface="+mn-lt"/>
                  <a:ea typeface="+mn-ea"/>
                  <a:cs typeface="+mn-cs"/>
                </a:defRPr>
              </a:lvl5pPr>
              <a:lvl6pPr marL="2286000" algn="l" defTabSz="914400" rtl="0" eaLnBrk="1" latinLnBrk="0" hangingPunct="1">
                <a:defRPr kumimoji="1" sz="1800" kern="1200">
                  <a:solidFill>
                    <a:schemeClr val="lt1"/>
                  </a:solidFill>
                  <a:latin typeface="+mn-lt"/>
                  <a:ea typeface="+mn-ea"/>
                  <a:cs typeface="+mn-cs"/>
                </a:defRPr>
              </a:lvl6pPr>
              <a:lvl7pPr marL="2743200" algn="l" defTabSz="914400" rtl="0" eaLnBrk="1" latinLnBrk="0" hangingPunct="1">
                <a:defRPr kumimoji="1" sz="1800" kern="1200">
                  <a:solidFill>
                    <a:schemeClr val="lt1"/>
                  </a:solidFill>
                  <a:latin typeface="+mn-lt"/>
                  <a:ea typeface="+mn-ea"/>
                  <a:cs typeface="+mn-cs"/>
                </a:defRPr>
              </a:lvl7pPr>
              <a:lvl8pPr marL="3200400" algn="l" defTabSz="914400" rtl="0" eaLnBrk="1" latinLnBrk="0" hangingPunct="1">
                <a:defRPr kumimoji="1" sz="1800" kern="1200">
                  <a:solidFill>
                    <a:schemeClr val="lt1"/>
                  </a:solidFill>
                  <a:latin typeface="+mn-lt"/>
                  <a:ea typeface="+mn-ea"/>
                  <a:cs typeface="+mn-cs"/>
                </a:defRPr>
              </a:lvl8pPr>
              <a:lvl9pPr marL="3657600" algn="l" defTabSz="914400" rtl="0" eaLnBrk="1" latinLnBrk="0" hangingPunct="1">
                <a:defRPr kumimoji="1"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grpSp>
      <p:cxnSp>
        <p:nvCxnSpPr>
          <p:cNvPr id="56" name="直線コネクタ 55"/>
          <p:cNvCxnSpPr/>
          <p:nvPr/>
        </p:nvCxnSpPr>
        <p:spPr>
          <a:xfrm>
            <a:off x="4091025" y="4168220"/>
            <a:ext cx="412323" cy="520"/>
          </a:xfrm>
          <a:prstGeom prst="line">
            <a:avLst/>
          </a:prstGeom>
          <a:ln w="28575">
            <a:solidFill>
              <a:srgbClr val="0000CC"/>
            </a:solidFill>
            <a:prstDash val="sysDot"/>
            <a:headEnd type="none" w="lg" len="lg"/>
            <a:tailEnd type="arrow"/>
          </a:ln>
        </p:spPr>
        <p:style>
          <a:lnRef idx="1">
            <a:schemeClr val="accent1"/>
          </a:lnRef>
          <a:fillRef idx="0">
            <a:schemeClr val="accent1"/>
          </a:fillRef>
          <a:effectRef idx="0">
            <a:schemeClr val="accent1"/>
          </a:effectRef>
          <a:fontRef idx="minor">
            <a:schemeClr val="tx1"/>
          </a:fontRef>
        </p:style>
      </p:cxnSp>
      <p:sp>
        <p:nvSpPr>
          <p:cNvPr id="58" name="テキスト ボックス 57"/>
          <p:cNvSpPr txBox="1"/>
          <p:nvPr/>
        </p:nvSpPr>
        <p:spPr>
          <a:xfrm>
            <a:off x="3580196" y="4245674"/>
            <a:ext cx="1056405" cy="338554"/>
          </a:xfrm>
          <a:prstGeom prst="rect">
            <a:avLst/>
          </a:prstGeom>
          <a:noFill/>
        </p:spPr>
        <p:txBody>
          <a:bodyPr wrap="squar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800" b="0" i="1"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りんくう公園予定地開発事業者公募</a:t>
            </a:r>
            <a:endParaRPr kumimoji="1" lang="en-US" altLang="ja-JP" sz="800" b="0" i="1"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endParaRPr>
          </a:p>
        </p:txBody>
      </p:sp>
      <p:sp>
        <p:nvSpPr>
          <p:cNvPr id="63" name="テキスト ボックス 62"/>
          <p:cNvSpPr txBox="1"/>
          <p:nvPr/>
        </p:nvSpPr>
        <p:spPr>
          <a:xfrm>
            <a:off x="3867735" y="3896004"/>
            <a:ext cx="962281" cy="215444"/>
          </a:xfrm>
          <a:prstGeom prst="rect">
            <a:avLst/>
          </a:prstGeom>
          <a:noFill/>
        </p:spPr>
        <p:txBody>
          <a:bodyPr wrap="squar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800" b="0" i="1"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事業者決定</a:t>
            </a:r>
            <a:endParaRPr kumimoji="1" lang="en-US" altLang="ja-JP" sz="800" b="0" i="1"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endParaRPr>
          </a:p>
        </p:txBody>
      </p:sp>
      <p:cxnSp>
        <p:nvCxnSpPr>
          <p:cNvPr id="65" name="直線コネクタ 64"/>
          <p:cNvCxnSpPr/>
          <p:nvPr/>
        </p:nvCxnSpPr>
        <p:spPr>
          <a:xfrm>
            <a:off x="5487553" y="3352367"/>
            <a:ext cx="5652000" cy="1057"/>
          </a:xfrm>
          <a:prstGeom prst="line">
            <a:avLst/>
          </a:prstGeom>
          <a:ln w="28575" cmpd="sng">
            <a:solidFill>
              <a:srgbClr val="FF0000"/>
            </a:solidFill>
            <a:prstDash val="sysDash"/>
            <a:headEnd type="none" w="med" len="med"/>
            <a:tailEnd type="arrow" w="med" len="med"/>
          </a:ln>
        </p:spPr>
        <p:style>
          <a:lnRef idx="1">
            <a:schemeClr val="accent1"/>
          </a:lnRef>
          <a:fillRef idx="0">
            <a:schemeClr val="accent1"/>
          </a:fillRef>
          <a:effectRef idx="0">
            <a:schemeClr val="accent1"/>
          </a:effectRef>
          <a:fontRef idx="minor">
            <a:schemeClr val="tx1"/>
          </a:fontRef>
        </p:style>
      </p:cxnSp>
      <p:cxnSp>
        <p:nvCxnSpPr>
          <p:cNvPr id="66" name="直線コネクタ 65"/>
          <p:cNvCxnSpPr/>
          <p:nvPr/>
        </p:nvCxnSpPr>
        <p:spPr>
          <a:xfrm flipV="1">
            <a:off x="4758917" y="3353360"/>
            <a:ext cx="648000" cy="1094"/>
          </a:xfrm>
          <a:prstGeom prst="line">
            <a:avLst/>
          </a:prstGeom>
          <a:ln w="28575">
            <a:solidFill>
              <a:srgbClr val="0000CC"/>
            </a:solidFill>
            <a:prstDash val="sysDash"/>
            <a:headEnd type="oval" w="lg" len="lg"/>
            <a:tailEnd type="arrow"/>
          </a:ln>
        </p:spPr>
        <p:style>
          <a:lnRef idx="1">
            <a:schemeClr val="accent1"/>
          </a:lnRef>
          <a:fillRef idx="0">
            <a:schemeClr val="accent1"/>
          </a:fillRef>
          <a:effectRef idx="0">
            <a:schemeClr val="accent1"/>
          </a:effectRef>
          <a:fontRef idx="minor">
            <a:schemeClr val="tx1"/>
          </a:fontRef>
        </p:style>
      </p:cxnSp>
      <p:sp>
        <p:nvSpPr>
          <p:cNvPr id="67" name="テキスト ボックス 66"/>
          <p:cNvSpPr txBox="1"/>
          <p:nvPr/>
        </p:nvSpPr>
        <p:spPr>
          <a:xfrm>
            <a:off x="4771399" y="3095113"/>
            <a:ext cx="962281" cy="215444"/>
          </a:xfrm>
          <a:prstGeom prst="rect">
            <a:avLst/>
          </a:prstGeom>
          <a:noFill/>
          <a:ln>
            <a:noFill/>
          </a:ln>
        </p:spPr>
        <p:txBody>
          <a:bodyPr wrap="squar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800" b="0" i="1"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建設</a:t>
            </a:r>
            <a:endParaRPr kumimoji="1" lang="en-US" altLang="ja-JP" sz="800" b="0" i="1"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endParaRPr>
          </a:p>
        </p:txBody>
      </p:sp>
      <p:sp>
        <p:nvSpPr>
          <p:cNvPr id="69" name="テキスト ボックス 68"/>
          <p:cNvSpPr txBox="1"/>
          <p:nvPr/>
        </p:nvSpPr>
        <p:spPr>
          <a:xfrm>
            <a:off x="5355755" y="2962991"/>
            <a:ext cx="1275258" cy="338554"/>
          </a:xfrm>
          <a:prstGeom prst="rect">
            <a:avLst/>
          </a:prstGeom>
          <a:noFill/>
        </p:spPr>
        <p:txBody>
          <a:bodyPr wrap="squar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800" b="0" i="1" u="none" strike="noStrike" kern="1200" cap="none" spc="0" normalizeH="0" baseline="0" noProof="0" dirty="0">
                <a:ln>
                  <a:noFill/>
                </a:ln>
                <a:solidFill>
                  <a:srgbClr val="FF0000"/>
                </a:solidFill>
                <a:effectLst/>
                <a:uLnTx/>
                <a:uFillTx/>
                <a:latin typeface="ＭＳ Ｐ明朝" panose="02020600040205080304" pitchFamily="18" charset="-128"/>
                <a:ea typeface="ＭＳ Ｐ明朝" panose="02020600040205080304" pitchFamily="18" charset="-128"/>
                <a:cs typeface="+mn-cs"/>
              </a:rPr>
              <a:t>スケートリンクの</a:t>
            </a:r>
            <a:endParaRPr kumimoji="1" lang="en-US" altLang="ja-JP" sz="800" b="0" i="1" u="none" strike="noStrike" kern="1200" cap="none" spc="0" normalizeH="0" baseline="0" noProof="0" dirty="0">
              <a:ln>
                <a:noFill/>
              </a:ln>
              <a:solidFill>
                <a:srgbClr val="FF0000"/>
              </a:solidFill>
              <a:effectLst/>
              <a:uLnTx/>
              <a:uFillTx/>
              <a:latin typeface="ＭＳ Ｐ明朝" panose="02020600040205080304" pitchFamily="18" charset="-128"/>
              <a:ea typeface="ＭＳ Ｐ明朝" panose="02020600040205080304" pitchFamily="18" charset="-128"/>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800" b="0" i="1" u="none" strike="noStrike" kern="1200" cap="none" spc="0" normalizeH="0" baseline="0" noProof="0" dirty="0">
                <a:ln>
                  <a:noFill/>
                </a:ln>
                <a:solidFill>
                  <a:srgbClr val="FF0000"/>
                </a:solidFill>
                <a:effectLst/>
                <a:uLnTx/>
                <a:uFillTx/>
                <a:latin typeface="ＭＳ Ｐ明朝" panose="02020600040205080304" pitchFamily="18" charset="-128"/>
                <a:ea typeface="ＭＳ Ｐ明朝" panose="02020600040205080304" pitchFamily="18" charset="-128"/>
                <a:cs typeface="+mn-cs"/>
              </a:rPr>
              <a:t>開業</a:t>
            </a:r>
            <a:endParaRPr kumimoji="1" lang="en-US" altLang="ja-JP" sz="800" b="0" i="1" u="none" strike="noStrike" kern="1200" cap="none" spc="0" normalizeH="0" baseline="0" noProof="0" dirty="0">
              <a:ln>
                <a:noFill/>
              </a:ln>
              <a:solidFill>
                <a:srgbClr val="FF0000"/>
              </a:solidFill>
              <a:effectLst/>
              <a:uLnTx/>
              <a:uFillTx/>
              <a:latin typeface="ＭＳ Ｐ明朝" panose="02020600040205080304" pitchFamily="18" charset="-128"/>
              <a:ea typeface="ＭＳ Ｐ明朝" panose="02020600040205080304" pitchFamily="18" charset="-128"/>
              <a:cs typeface="+mn-cs"/>
            </a:endParaRPr>
          </a:p>
        </p:txBody>
      </p:sp>
      <p:sp>
        <p:nvSpPr>
          <p:cNvPr id="70" name="テキスト ボックス 69"/>
          <p:cNvSpPr txBox="1"/>
          <p:nvPr/>
        </p:nvSpPr>
        <p:spPr>
          <a:xfrm>
            <a:off x="3169053" y="3086101"/>
            <a:ext cx="962281" cy="215444"/>
          </a:xfrm>
          <a:prstGeom prst="rect">
            <a:avLst/>
          </a:prstGeom>
          <a:noFill/>
        </p:spPr>
        <p:txBody>
          <a:bodyPr wrap="squar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800" b="1" i="0"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北側</a:t>
            </a:r>
            <a:endParaRPr kumimoji="1" lang="en-US" altLang="ja-JP" sz="800" b="1" i="0"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endParaRPr>
          </a:p>
        </p:txBody>
      </p:sp>
      <p:sp>
        <p:nvSpPr>
          <p:cNvPr id="71" name="テキスト ボックス 70"/>
          <p:cNvSpPr txBox="1"/>
          <p:nvPr/>
        </p:nvSpPr>
        <p:spPr>
          <a:xfrm>
            <a:off x="3169054" y="3770899"/>
            <a:ext cx="962281" cy="215444"/>
          </a:xfrm>
          <a:prstGeom prst="rect">
            <a:avLst/>
          </a:prstGeom>
          <a:noFill/>
        </p:spPr>
        <p:txBody>
          <a:bodyPr wrap="squar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800" b="1" i="0"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南側</a:t>
            </a:r>
            <a:endParaRPr kumimoji="1" lang="en-US" altLang="ja-JP" sz="800" b="1" i="0"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endParaRPr>
          </a:p>
        </p:txBody>
      </p:sp>
      <p:sp>
        <p:nvSpPr>
          <p:cNvPr id="72" name="テキスト ボックス 71"/>
          <p:cNvSpPr txBox="1"/>
          <p:nvPr/>
        </p:nvSpPr>
        <p:spPr>
          <a:xfrm>
            <a:off x="3627257" y="3098299"/>
            <a:ext cx="962281" cy="215444"/>
          </a:xfrm>
          <a:prstGeom prst="rect">
            <a:avLst/>
          </a:prstGeom>
          <a:noFill/>
        </p:spPr>
        <p:txBody>
          <a:bodyPr wrap="squar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800" b="0" i="1"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市事業計画策定</a:t>
            </a:r>
            <a:endParaRPr kumimoji="1" lang="en-US" altLang="ja-JP" sz="800" b="0" i="1"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endParaRPr>
          </a:p>
        </p:txBody>
      </p:sp>
      <p:cxnSp>
        <p:nvCxnSpPr>
          <p:cNvPr id="75" name="直線コネクタ 74"/>
          <p:cNvCxnSpPr/>
          <p:nvPr/>
        </p:nvCxnSpPr>
        <p:spPr>
          <a:xfrm>
            <a:off x="3794170" y="3355548"/>
            <a:ext cx="756000" cy="0"/>
          </a:xfrm>
          <a:prstGeom prst="line">
            <a:avLst/>
          </a:prstGeom>
          <a:ln w="28575">
            <a:solidFill>
              <a:srgbClr val="0000CC"/>
            </a:solidFill>
            <a:prstDash val="sysDash"/>
            <a:headEnd type="oval" w="lg" len="lg"/>
            <a:tailEnd type="arrow"/>
          </a:ln>
        </p:spPr>
        <p:style>
          <a:lnRef idx="1">
            <a:schemeClr val="accent1"/>
          </a:lnRef>
          <a:fillRef idx="0">
            <a:schemeClr val="accent1"/>
          </a:fillRef>
          <a:effectRef idx="0">
            <a:schemeClr val="accent1"/>
          </a:effectRef>
          <a:fontRef idx="minor">
            <a:schemeClr val="tx1"/>
          </a:fontRef>
        </p:style>
      </p:cxnSp>
      <p:cxnSp>
        <p:nvCxnSpPr>
          <p:cNvPr id="76" name="直線コネクタ 75"/>
          <p:cNvCxnSpPr/>
          <p:nvPr/>
        </p:nvCxnSpPr>
        <p:spPr>
          <a:xfrm>
            <a:off x="3647469" y="4956622"/>
            <a:ext cx="2448000" cy="1330"/>
          </a:xfrm>
          <a:prstGeom prst="line">
            <a:avLst/>
          </a:prstGeom>
          <a:ln w="28575">
            <a:solidFill>
              <a:srgbClr val="0000CC"/>
            </a:solidFill>
            <a:prstDash val="solid"/>
            <a:headEnd type="oval" w="lg" len="lg"/>
            <a:tailEnd type="arrow"/>
          </a:ln>
        </p:spPr>
        <p:style>
          <a:lnRef idx="1">
            <a:schemeClr val="accent1"/>
          </a:lnRef>
          <a:fillRef idx="0">
            <a:schemeClr val="accent1"/>
          </a:fillRef>
          <a:effectRef idx="0">
            <a:schemeClr val="accent1"/>
          </a:effectRef>
          <a:fontRef idx="minor">
            <a:schemeClr val="tx1"/>
          </a:fontRef>
        </p:style>
      </p:cxnSp>
      <p:cxnSp>
        <p:nvCxnSpPr>
          <p:cNvPr id="77" name="直線コネクタ 76"/>
          <p:cNvCxnSpPr/>
          <p:nvPr/>
        </p:nvCxnSpPr>
        <p:spPr>
          <a:xfrm flipV="1">
            <a:off x="2673036" y="4954033"/>
            <a:ext cx="900000" cy="1"/>
          </a:xfrm>
          <a:prstGeom prst="line">
            <a:avLst/>
          </a:prstGeom>
          <a:ln w="28575">
            <a:solidFill>
              <a:srgbClr val="0000CC"/>
            </a:solidFill>
            <a:prstDash val="solid"/>
            <a:headEnd type="none" w="lg" len="lg"/>
            <a:tailEnd type="arrow"/>
          </a:ln>
        </p:spPr>
        <p:style>
          <a:lnRef idx="1">
            <a:schemeClr val="accent1"/>
          </a:lnRef>
          <a:fillRef idx="0">
            <a:schemeClr val="accent1"/>
          </a:fillRef>
          <a:effectRef idx="0">
            <a:schemeClr val="accent1"/>
          </a:effectRef>
          <a:fontRef idx="minor">
            <a:schemeClr val="tx1"/>
          </a:fontRef>
        </p:style>
      </p:cxnSp>
      <p:sp>
        <p:nvSpPr>
          <p:cNvPr id="78" name="テキスト ボックス 77"/>
          <p:cNvSpPr txBox="1"/>
          <p:nvPr/>
        </p:nvSpPr>
        <p:spPr>
          <a:xfrm>
            <a:off x="2518725" y="4681899"/>
            <a:ext cx="1474190" cy="215444"/>
          </a:xfrm>
          <a:prstGeom prst="rect">
            <a:avLst/>
          </a:prstGeom>
          <a:noFill/>
        </p:spPr>
        <p:txBody>
          <a:bodyPr wrap="squar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800" b="0" i="1"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特区計画（第</a:t>
            </a:r>
            <a:r>
              <a:rPr kumimoji="1" lang="en-US" altLang="ja-JP" sz="800" b="0" i="1"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1</a:t>
            </a:r>
            <a:r>
              <a:rPr kumimoji="1" lang="ja-JP" altLang="en-US" sz="800" b="0" i="1"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期：</a:t>
            </a:r>
            <a:r>
              <a:rPr kumimoji="1" lang="en-US" altLang="ja-JP" sz="800" b="0" i="1"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H23</a:t>
            </a:r>
            <a:r>
              <a:rPr kumimoji="1" lang="ja-JP" altLang="en-US" sz="800" b="0" i="1"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～２７）</a:t>
            </a:r>
            <a:endParaRPr kumimoji="1" lang="en-US" altLang="ja-JP" sz="800" b="0" i="1"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endParaRPr>
          </a:p>
        </p:txBody>
      </p:sp>
      <p:sp>
        <p:nvSpPr>
          <p:cNvPr id="79" name="テキスト ボックス 78"/>
          <p:cNvSpPr txBox="1"/>
          <p:nvPr/>
        </p:nvSpPr>
        <p:spPr>
          <a:xfrm>
            <a:off x="4049117" y="4674417"/>
            <a:ext cx="1607254" cy="215444"/>
          </a:xfrm>
          <a:prstGeom prst="rect">
            <a:avLst/>
          </a:prstGeom>
          <a:noFill/>
        </p:spPr>
        <p:txBody>
          <a:bodyPr wrap="squar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800" b="0" i="1"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特区計画（第</a:t>
            </a:r>
            <a:r>
              <a:rPr kumimoji="1" lang="en-US" altLang="ja-JP" sz="800" b="0" i="1"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2</a:t>
            </a:r>
            <a:r>
              <a:rPr kumimoji="1" lang="ja-JP" altLang="en-US" sz="800" b="0" i="1"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期：</a:t>
            </a:r>
            <a:r>
              <a:rPr kumimoji="1" lang="en-US" altLang="ja-JP" sz="800" b="0" i="1"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H28</a:t>
            </a:r>
            <a:r>
              <a:rPr kumimoji="1" lang="ja-JP" altLang="en-US" sz="800" b="0" i="1"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a:t>
            </a:r>
            <a:r>
              <a:rPr kumimoji="1" lang="en-US" altLang="ja-JP" sz="800" b="0" i="1"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R2</a:t>
            </a:r>
            <a:r>
              <a:rPr kumimoji="1" lang="ja-JP" altLang="en-US" sz="800" b="0" i="1"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a:t>
            </a:r>
            <a:endParaRPr kumimoji="1" lang="en-US" altLang="ja-JP" sz="800" b="0" i="1"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endParaRPr>
          </a:p>
        </p:txBody>
      </p:sp>
      <p:sp>
        <p:nvSpPr>
          <p:cNvPr id="81" name="テキスト ボックス 80"/>
          <p:cNvSpPr txBox="1"/>
          <p:nvPr/>
        </p:nvSpPr>
        <p:spPr>
          <a:xfrm>
            <a:off x="3706022" y="5045827"/>
            <a:ext cx="1607254" cy="215444"/>
          </a:xfrm>
          <a:prstGeom prst="rect">
            <a:avLst/>
          </a:prstGeom>
          <a:noFill/>
        </p:spPr>
        <p:txBody>
          <a:bodyPr wrap="squar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800" b="0" i="1"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拠点施設開業（民間）</a:t>
            </a:r>
            <a:endParaRPr kumimoji="1" lang="en-US" altLang="ja-JP" sz="800" b="0" i="1"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endParaRPr>
          </a:p>
        </p:txBody>
      </p:sp>
      <p:sp>
        <p:nvSpPr>
          <p:cNvPr id="84" name="円/楕円 83"/>
          <p:cNvSpPr/>
          <p:nvPr/>
        </p:nvSpPr>
        <p:spPr>
          <a:xfrm>
            <a:off x="3795735" y="4885952"/>
            <a:ext cx="144000" cy="144000"/>
          </a:xfrm>
          <a:prstGeom prst="ellipse">
            <a:avLst/>
          </a:prstGeom>
          <a:solidFill>
            <a:srgbClr val="0000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endParaRPr>
          </a:p>
        </p:txBody>
      </p:sp>
      <p:sp>
        <p:nvSpPr>
          <p:cNvPr id="85" name="円/楕円 84"/>
          <p:cNvSpPr/>
          <p:nvPr/>
        </p:nvSpPr>
        <p:spPr>
          <a:xfrm>
            <a:off x="4022208" y="4092149"/>
            <a:ext cx="144000" cy="144000"/>
          </a:xfrm>
          <a:prstGeom prst="ellipse">
            <a:avLst/>
          </a:prstGeom>
          <a:solidFill>
            <a:srgbClr val="0000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endParaRPr>
          </a:p>
        </p:txBody>
      </p:sp>
      <p:sp>
        <p:nvSpPr>
          <p:cNvPr id="87" name="テキスト ボックス 86"/>
          <p:cNvSpPr txBox="1"/>
          <p:nvPr/>
        </p:nvSpPr>
        <p:spPr>
          <a:xfrm>
            <a:off x="3520055" y="3422820"/>
            <a:ext cx="1251344" cy="338554"/>
          </a:xfrm>
          <a:prstGeom prst="rect">
            <a:avLst/>
          </a:prstGeom>
          <a:noFill/>
        </p:spPr>
        <p:txBody>
          <a:bodyPr wrap="squar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800" b="0" i="1"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「スケートリンクを核</a:t>
            </a:r>
            <a:endParaRPr kumimoji="1" lang="en-US" altLang="ja-JP" sz="800" b="0" i="1"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800" b="0" i="1"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としたまちづくり」</a:t>
            </a:r>
            <a:endParaRPr kumimoji="1" lang="en-US" altLang="ja-JP" sz="800" b="0" i="1"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endParaRPr>
          </a:p>
        </p:txBody>
      </p:sp>
      <p:cxnSp>
        <p:nvCxnSpPr>
          <p:cNvPr id="45" name="直線コネクタ 44"/>
          <p:cNvCxnSpPr/>
          <p:nvPr/>
        </p:nvCxnSpPr>
        <p:spPr>
          <a:xfrm>
            <a:off x="6175954" y="4960974"/>
            <a:ext cx="2448000" cy="1330"/>
          </a:xfrm>
          <a:prstGeom prst="line">
            <a:avLst/>
          </a:prstGeom>
          <a:ln w="28575">
            <a:solidFill>
              <a:srgbClr val="FF0000"/>
            </a:solidFill>
            <a:prstDash val="solid"/>
            <a:headEnd type="oval" w="lg" len="lg"/>
            <a:tailEnd type="arrow"/>
          </a:ln>
        </p:spPr>
        <p:style>
          <a:lnRef idx="1">
            <a:schemeClr val="accent1"/>
          </a:lnRef>
          <a:fillRef idx="0">
            <a:schemeClr val="accent1"/>
          </a:fillRef>
          <a:effectRef idx="0">
            <a:schemeClr val="accent1"/>
          </a:effectRef>
          <a:fontRef idx="minor">
            <a:schemeClr val="tx1"/>
          </a:fontRef>
        </p:style>
      </p:cxnSp>
      <p:sp>
        <p:nvSpPr>
          <p:cNvPr id="50" name="テキスト ボックス 49"/>
          <p:cNvSpPr txBox="1"/>
          <p:nvPr/>
        </p:nvSpPr>
        <p:spPr>
          <a:xfrm>
            <a:off x="6140057" y="4659955"/>
            <a:ext cx="1607254" cy="215444"/>
          </a:xfrm>
          <a:prstGeom prst="rect">
            <a:avLst/>
          </a:prstGeom>
          <a:noFill/>
        </p:spPr>
        <p:txBody>
          <a:bodyPr wrap="squar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800" b="0" i="1" u="none" strike="noStrike" kern="1200" cap="none" spc="0" normalizeH="0" baseline="0" noProof="0" dirty="0">
                <a:ln>
                  <a:noFill/>
                </a:ln>
                <a:solidFill>
                  <a:srgbClr val="FF0000"/>
                </a:solidFill>
                <a:effectLst/>
                <a:uLnTx/>
                <a:uFillTx/>
                <a:latin typeface="ＭＳ Ｐ明朝" panose="02020600040205080304" pitchFamily="18" charset="-128"/>
                <a:ea typeface="ＭＳ Ｐ明朝" panose="02020600040205080304" pitchFamily="18" charset="-128"/>
                <a:cs typeface="+mn-cs"/>
              </a:rPr>
              <a:t>特区計画（第</a:t>
            </a:r>
            <a:r>
              <a:rPr kumimoji="1" lang="en-US" altLang="ja-JP" sz="800" b="0" i="1" u="none" strike="noStrike" kern="1200" cap="none" spc="0" normalizeH="0" baseline="0" noProof="0" dirty="0">
                <a:ln>
                  <a:noFill/>
                </a:ln>
                <a:solidFill>
                  <a:srgbClr val="FF0000"/>
                </a:solidFill>
                <a:effectLst/>
                <a:uLnTx/>
                <a:uFillTx/>
                <a:latin typeface="ＭＳ Ｐ明朝" panose="02020600040205080304" pitchFamily="18" charset="-128"/>
                <a:ea typeface="ＭＳ Ｐ明朝" panose="02020600040205080304" pitchFamily="18" charset="-128"/>
                <a:cs typeface="+mn-cs"/>
              </a:rPr>
              <a:t>3</a:t>
            </a:r>
            <a:r>
              <a:rPr kumimoji="1" lang="ja-JP" altLang="en-US" sz="800" b="0" i="1" u="none" strike="noStrike" kern="1200" cap="none" spc="0" normalizeH="0" baseline="0" noProof="0" dirty="0">
                <a:ln>
                  <a:noFill/>
                </a:ln>
                <a:solidFill>
                  <a:srgbClr val="FF0000"/>
                </a:solidFill>
                <a:effectLst/>
                <a:uLnTx/>
                <a:uFillTx/>
                <a:latin typeface="ＭＳ Ｐ明朝" panose="02020600040205080304" pitchFamily="18" charset="-128"/>
                <a:ea typeface="ＭＳ Ｐ明朝" panose="02020600040205080304" pitchFamily="18" charset="-128"/>
                <a:cs typeface="+mn-cs"/>
              </a:rPr>
              <a:t>期：</a:t>
            </a:r>
            <a:r>
              <a:rPr kumimoji="1" lang="en-US" altLang="ja-JP" sz="800" b="0" i="1" u="none" strike="noStrike" kern="1200" cap="none" spc="0" normalizeH="0" baseline="0" noProof="0" dirty="0">
                <a:ln>
                  <a:noFill/>
                </a:ln>
                <a:solidFill>
                  <a:srgbClr val="FF0000"/>
                </a:solidFill>
                <a:effectLst/>
                <a:uLnTx/>
                <a:uFillTx/>
                <a:latin typeface="ＭＳ Ｐ明朝" panose="02020600040205080304" pitchFamily="18" charset="-128"/>
                <a:ea typeface="ＭＳ Ｐ明朝" panose="02020600040205080304" pitchFamily="18" charset="-128"/>
                <a:cs typeface="+mn-cs"/>
              </a:rPr>
              <a:t>R3</a:t>
            </a:r>
            <a:r>
              <a:rPr kumimoji="1" lang="ja-JP" altLang="en-US" sz="800" b="0" i="1" u="none" strike="noStrike" kern="1200" cap="none" spc="0" normalizeH="0" baseline="0" noProof="0" dirty="0">
                <a:ln>
                  <a:noFill/>
                </a:ln>
                <a:solidFill>
                  <a:srgbClr val="FF0000"/>
                </a:solidFill>
                <a:effectLst/>
                <a:uLnTx/>
                <a:uFillTx/>
                <a:latin typeface="ＭＳ Ｐ明朝" panose="02020600040205080304" pitchFamily="18" charset="-128"/>
                <a:ea typeface="ＭＳ Ｐ明朝" panose="02020600040205080304" pitchFamily="18" charset="-128"/>
                <a:cs typeface="+mn-cs"/>
              </a:rPr>
              <a:t>～</a:t>
            </a:r>
            <a:r>
              <a:rPr kumimoji="1" lang="en-US" altLang="ja-JP" sz="800" b="0" i="1" u="none" strike="noStrike" kern="1200" cap="none" spc="0" normalizeH="0" baseline="0" noProof="0" dirty="0">
                <a:ln>
                  <a:noFill/>
                </a:ln>
                <a:solidFill>
                  <a:srgbClr val="FF0000"/>
                </a:solidFill>
                <a:effectLst/>
                <a:uLnTx/>
                <a:uFillTx/>
                <a:latin typeface="ＭＳ Ｐ明朝" panose="02020600040205080304" pitchFamily="18" charset="-128"/>
                <a:ea typeface="ＭＳ Ｐ明朝" panose="02020600040205080304" pitchFamily="18" charset="-128"/>
                <a:cs typeface="+mn-cs"/>
              </a:rPr>
              <a:t>7</a:t>
            </a:r>
            <a:r>
              <a:rPr kumimoji="1" lang="ja-JP" altLang="en-US" sz="800" b="0" i="1" u="none" strike="noStrike" kern="1200" cap="none" spc="0" normalizeH="0" baseline="0" noProof="0" dirty="0">
                <a:ln>
                  <a:noFill/>
                </a:ln>
                <a:solidFill>
                  <a:srgbClr val="FF0000"/>
                </a:solidFill>
                <a:effectLst/>
                <a:uLnTx/>
                <a:uFillTx/>
                <a:latin typeface="ＭＳ Ｐ明朝" panose="02020600040205080304" pitchFamily="18" charset="-128"/>
                <a:ea typeface="ＭＳ Ｐ明朝" panose="02020600040205080304" pitchFamily="18" charset="-128"/>
                <a:cs typeface="+mn-cs"/>
              </a:rPr>
              <a:t>）</a:t>
            </a:r>
            <a:endParaRPr kumimoji="1" lang="en-US" altLang="ja-JP" sz="800" b="0" i="1" u="none" strike="noStrike" kern="1200" cap="none" spc="0" normalizeH="0" baseline="0" noProof="0" dirty="0">
              <a:ln>
                <a:noFill/>
              </a:ln>
              <a:solidFill>
                <a:srgbClr val="FF0000"/>
              </a:solidFill>
              <a:effectLst/>
              <a:uLnTx/>
              <a:uFillTx/>
              <a:latin typeface="ＭＳ Ｐ明朝" panose="02020600040205080304" pitchFamily="18" charset="-128"/>
              <a:ea typeface="ＭＳ Ｐ明朝" panose="02020600040205080304" pitchFamily="18" charset="-128"/>
              <a:cs typeface="+mn-cs"/>
            </a:endParaRPr>
          </a:p>
        </p:txBody>
      </p:sp>
      <p:cxnSp>
        <p:nvCxnSpPr>
          <p:cNvPr id="47" name="直線コネクタ 46"/>
          <p:cNvCxnSpPr/>
          <p:nvPr/>
        </p:nvCxnSpPr>
        <p:spPr>
          <a:xfrm>
            <a:off x="4556386" y="4161206"/>
            <a:ext cx="520439" cy="9128"/>
          </a:xfrm>
          <a:prstGeom prst="line">
            <a:avLst/>
          </a:prstGeom>
          <a:ln w="28575">
            <a:solidFill>
              <a:srgbClr val="0000CC"/>
            </a:solidFill>
            <a:prstDash val="sysDash"/>
            <a:headEnd type="oval" w="lg" len="lg"/>
            <a:tailEnd type="arrow"/>
          </a:ln>
        </p:spPr>
        <p:style>
          <a:lnRef idx="1">
            <a:schemeClr val="accent1"/>
          </a:lnRef>
          <a:fillRef idx="0">
            <a:schemeClr val="accent1"/>
          </a:fillRef>
          <a:effectRef idx="0">
            <a:schemeClr val="accent1"/>
          </a:effectRef>
          <a:fontRef idx="minor">
            <a:schemeClr val="tx1"/>
          </a:fontRef>
        </p:style>
      </p:cxnSp>
      <p:sp>
        <p:nvSpPr>
          <p:cNvPr id="51" name="テキスト ボックス 50"/>
          <p:cNvSpPr txBox="1"/>
          <p:nvPr/>
        </p:nvSpPr>
        <p:spPr>
          <a:xfrm>
            <a:off x="4491321" y="3885663"/>
            <a:ext cx="1384709" cy="215444"/>
          </a:xfrm>
          <a:prstGeom prst="rect">
            <a:avLst/>
          </a:prstGeom>
          <a:noFill/>
        </p:spPr>
        <p:txBody>
          <a:bodyPr wrap="squar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800" b="0" i="1"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事業計画策定</a:t>
            </a:r>
            <a:endParaRPr kumimoji="1" lang="en-US" altLang="ja-JP" sz="800" b="0" i="1"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endParaRPr>
          </a:p>
        </p:txBody>
      </p:sp>
      <p:cxnSp>
        <p:nvCxnSpPr>
          <p:cNvPr id="52" name="直線コネクタ 51"/>
          <p:cNvCxnSpPr/>
          <p:nvPr/>
        </p:nvCxnSpPr>
        <p:spPr>
          <a:xfrm>
            <a:off x="5175230" y="4170334"/>
            <a:ext cx="561421" cy="0"/>
          </a:xfrm>
          <a:prstGeom prst="line">
            <a:avLst/>
          </a:prstGeom>
          <a:ln w="28575">
            <a:solidFill>
              <a:srgbClr val="0000CC"/>
            </a:solidFill>
            <a:prstDash val="sysDash"/>
            <a:headEnd type="oval" w="lg" len="lg"/>
            <a:tailEnd type="arrow"/>
          </a:ln>
        </p:spPr>
        <p:style>
          <a:lnRef idx="1">
            <a:schemeClr val="accent1"/>
          </a:lnRef>
          <a:fillRef idx="0">
            <a:schemeClr val="accent1"/>
          </a:fillRef>
          <a:effectRef idx="0">
            <a:schemeClr val="accent1"/>
          </a:effectRef>
          <a:fontRef idx="minor">
            <a:schemeClr val="tx1"/>
          </a:fontRef>
        </p:style>
      </p:cxnSp>
      <p:cxnSp>
        <p:nvCxnSpPr>
          <p:cNvPr id="53" name="直線コネクタ 52"/>
          <p:cNvCxnSpPr/>
          <p:nvPr/>
        </p:nvCxnSpPr>
        <p:spPr>
          <a:xfrm>
            <a:off x="5814947" y="4168763"/>
            <a:ext cx="5299509" cy="1328"/>
          </a:xfrm>
          <a:prstGeom prst="line">
            <a:avLst/>
          </a:prstGeom>
          <a:ln w="28575" cmpd="sng">
            <a:solidFill>
              <a:srgbClr val="FF0000"/>
            </a:solidFill>
            <a:prstDash val="sysDash"/>
            <a:headEnd type="none" w="med" len="med"/>
            <a:tailEnd type="arrow" w="med" len="med"/>
          </a:ln>
        </p:spPr>
        <p:style>
          <a:lnRef idx="1">
            <a:schemeClr val="accent1"/>
          </a:lnRef>
          <a:fillRef idx="0">
            <a:schemeClr val="accent1"/>
          </a:fillRef>
          <a:effectRef idx="0">
            <a:schemeClr val="accent1"/>
          </a:effectRef>
          <a:fontRef idx="minor">
            <a:schemeClr val="tx1"/>
          </a:fontRef>
        </p:style>
      </p:cxnSp>
      <p:sp>
        <p:nvSpPr>
          <p:cNvPr id="55" name="テキスト ボックス 54"/>
          <p:cNvSpPr txBox="1"/>
          <p:nvPr/>
        </p:nvSpPr>
        <p:spPr>
          <a:xfrm>
            <a:off x="5175230" y="3899806"/>
            <a:ext cx="962281" cy="215444"/>
          </a:xfrm>
          <a:prstGeom prst="rect">
            <a:avLst/>
          </a:prstGeom>
          <a:noFill/>
        </p:spPr>
        <p:txBody>
          <a:bodyPr wrap="squar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800" b="0" i="1"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建設</a:t>
            </a:r>
            <a:endParaRPr kumimoji="1" lang="en-US" altLang="ja-JP" sz="800" b="0" i="1"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endParaRPr>
          </a:p>
        </p:txBody>
      </p:sp>
      <p:sp>
        <p:nvSpPr>
          <p:cNvPr id="59" name="テキスト ボックス 58"/>
          <p:cNvSpPr txBox="1"/>
          <p:nvPr/>
        </p:nvSpPr>
        <p:spPr>
          <a:xfrm>
            <a:off x="5656931" y="3786970"/>
            <a:ext cx="1568057" cy="338554"/>
          </a:xfrm>
          <a:prstGeom prst="rect">
            <a:avLst/>
          </a:prstGeom>
          <a:noFill/>
        </p:spPr>
        <p:txBody>
          <a:bodyPr wrap="none" rtlCol="0">
            <a:spAutoFit/>
          </a:bodyP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800" b="0" i="1" u="none" strike="noStrike" kern="1200" cap="none" spc="0" normalizeH="0" baseline="0" noProof="0" dirty="0">
                <a:ln>
                  <a:noFill/>
                </a:ln>
                <a:solidFill>
                  <a:srgbClr val="FF0000"/>
                </a:solidFill>
                <a:effectLst/>
                <a:uLnTx/>
                <a:uFillTx/>
                <a:latin typeface="ＭＳ Ｐ明朝" panose="02020600040205080304" pitchFamily="18" charset="-128"/>
                <a:ea typeface="ＭＳ Ｐ明朝" panose="02020600040205080304" pitchFamily="18" charset="-128"/>
                <a:cs typeface="+mn-cs"/>
              </a:rPr>
              <a:t>民間事業者による集客施設等の</a:t>
            </a:r>
            <a:endParaRPr kumimoji="1" lang="en-US" altLang="ja-JP" sz="800" b="0" i="1" u="none" strike="noStrike" kern="1200" cap="none" spc="0" normalizeH="0" baseline="0" noProof="0" dirty="0">
              <a:ln>
                <a:noFill/>
              </a:ln>
              <a:solidFill>
                <a:srgbClr val="FF0000"/>
              </a:solidFill>
              <a:effectLst/>
              <a:uLnTx/>
              <a:uFillTx/>
              <a:latin typeface="ＭＳ Ｐ明朝" panose="02020600040205080304" pitchFamily="18" charset="-128"/>
              <a:ea typeface="ＭＳ Ｐ明朝" panose="02020600040205080304" pitchFamily="18" charset="-128"/>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800" b="0" i="1" u="none" strike="noStrike" kern="1200" cap="none" spc="0" normalizeH="0" baseline="0" noProof="0" dirty="0">
                <a:ln>
                  <a:noFill/>
                </a:ln>
                <a:solidFill>
                  <a:srgbClr val="FF0000"/>
                </a:solidFill>
                <a:effectLst/>
                <a:uLnTx/>
                <a:uFillTx/>
                <a:latin typeface="ＭＳ Ｐ明朝" panose="02020600040205080304" pitchFamily="18" charset="-128"/>
                <a:ea typeface="ＭＳ Ｐ明朝" panose="02020600040205080304" pitchFamily="18" charset="-128"/>
                <a:cs typeface="+mn-cs"/>
              </a:rPr>
              <a:t>開業</a:t>
            </a:r>
            <a:endParaRPr kumimoji="1" lang="en-US" altLang="ja-JP" sz="800" b="0" i="1" u="none" strike="noStrike" kern="1200" cap="none" spc="0" normalizeH="0" baseline="0" noProof="0" dirty="0">
              <a:ln>
                <a:noFill/>
              </a:ln>
              <a:solidFill>
                <a:srgbClr val="FF0000"/>
              </a:solidFill>
              <a:effectLst/>
              <a:uLnTx/>
              <a:uFillTx/>
              <a:latin typeface="ＭＳ Ｐ明朝" panose="02020600040205080304" pitchFamily="18" charset="-128"/>
              <a:ea typeface="ＭＳ Ｐ明朝" panose="02020600040205080304" pitchFamily="18" charset="-128"/>
              <a:cs typeface="+mn-cs"/>
            </a:endParaRPr>
          </a:p>
        </p:txBody>
      </p:sp>
      <p:sp>
        <p:nvSpPr>
          <p:cNvPr id="54" name="テキスト ボックス 53"/>
          <p:cNvSpPr txBox="1"/>
          <p:nvPr/>
        </p:nvSpPr>
        <p:spPr>
          <a:xfrm>
            <a:off x="3260862" y="1952280"/>
            <a:ext cx="2054673" cy="338554"/>
          </a:xfrm>
          <a:prstGeom prst="rect">
            <a:avLst/>
          </a:prstGeom>
          <a:noFill/>
        </p:spPr>
        <p:txBody>
          <a:bodyPr wrap="squar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800" b="0" i="1"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空港運営権</a:t>
            </a:r>
            <a:endParaRPr kumimoji="1" lang="en-US" altLang="ja-JP" sz="800" b="0" i="1"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800" b="0" i="1"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a:t>
            </a:r>
            <a:r>
              <a:rPr kumimoji="1" lang="en-US" altLang="ja-JP" sz="800" b="0" i="1"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44</a:t>
            </a:r>
            <a:r>
              <a:rPr kumimoji="1" lang="ja-JP" altLang="en-US" sz="800" b="0" i="1"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年間　～</a:t>
            </a:r>
            <a:r>
              <a:rPr kumimoji="1" lang="en-US" altLang="ja-JP" sz="800" b="0" i="1"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2060</a:t>
            </a:r>
            <a:r>
              <a:rPr kumimoji="1" lang="ja-JP" altLang="en-US" sz="800" b="0" i="1"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年</a:t>
            </a:r>
            <a:r>
              <a:rPr kumimoji="1" lang="en-US" altLang="ja-JP" sz="800" b="0" i="1"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3</a:t>
            </a:r>
            <a:r>
              <a:rPr kumimoji="1" lang="ja-JP" altLang="en-US" sz="800" b="0" i="1"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月）を売却</a:t>
            </a:r>
          </a:p>
        </p:txBody>
      </p:sp>
      <p:cxnSp>
        <p:nvCxnSpPr>
          <p:cNvPr id="68" name="直線コネクタ 67"/>
          <p:cNvCxnSpPr/>
          <p:nvPr/>
        </p:nvCxnSpPr>
        <p:spPr>
          <a:xfrm>
            <a:off x="3577283" y="2373526"/>
            <a:ext cx="7560000" cy="0"/>
          </a:xfrm>
          <a:prstGeom prst="line">
            <a:avLst/>
          </a:prstGeom>
          <a:ln w="28575">
            <a:solidFill>
              <a:srgbClr val="0000CC"/>
            </a:solidFill>
            <a:prstDash val="solid"/>
            <a:headEnd type="oval" w="lg" len="lg"/>
            <a:tailEnd type="arrow"/>
          </a:ln>
        </p:spPr>
        <p:style>
          <a:lnRef idx="1">
            <a:schemeClr val="accent1"/>
          </a:lnRef>
          <a:fillRef idx="0">
            <a:schemeClr val="accent1"/>
          </a:fillRef>
          <a:effectRef idx="0">
            <a:schemeClr val="accent1"/>
          </a:effectRef>
          <a:fontRef idx="minor">
            <a:schemeClr val="tx1"/>
          </a:fontRef>
        </p:style>
      </p:cxnSp>
      <p:cxnSp>
        <p:nvCxnSpPr>
          <p:cNvPr id="73" name="直線コネクタ 72"/>
          <p:cNvCxnSpPr/>
          <p:nvPr/>
        </p:nvCxnSpPr>
        <p:spPr>
          <a:xfrm>
            <a:off x="2696705" y="2373526"/>
            <a:ext cx="828000" cy="0"/>
          </a:xfrm>
          <a:prstGeom prst="line">
            <a:avLst/>
          </a:prstGeom>
          <a:ln w="28575">
            <a:solidFill>
              <a:srgbClr val="0000CC"/>
            </a:solidFill>
            <a:prstDash val="solid"/>
            <a:headEnd type="oval" w="lg" len="lg"/>
            <a:tailEnd type="arrow"/>
          </a:ln>
        </p:spPr>
        <p:style>
          <a:lnRef idx="1">
            <a:schemeClr val="accent1"/>
          </a:lnRef>
          <a:fillRef idx="0">
            <a:schemeClr val="accent1"/>
          </a:fillRef>
          <a:effectRef idx="0">
            <a:schemeClr val="accent1"/>
          </a:effectRef>
          <a:fontRef idx="minor">
            <a:schemeClr val="tx1"/>
          </a:fontRef>
        </p:style>
      </p:cxnSp>
      <p:sp>
        <p:nvSpPr>
          <p:cNvPr id="74" name="テキスト ボックス 73"/>
          <p:cNvSpPr txBox="1"/>
          <p:nvPr/>
        </p:nvSpPr>
        <p:spPr>
          <a:xfrm>
            <a:off x="2579304" y="2462016"/>
            <a:ext cx="1465400" cy="338554"/>
          </a:xfrm>
          <a:prstGeom prst="rect">
            <a:avLst/>
          </a:prstGeom>
          <a:noFill/>
        </p:spPr>
        <p:txBody>
          <a:bodyPr wrap="squar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800" b="0" i="1"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関空・伊丹</a:t>
            </a:r>
            <a:endParaRPr kumimoji="1" lang="en-US" altLang="ja-JP" sz="800" b="0" i="1"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800" b="0" i="1" u="none" strike="noStrike" kern="1200" cap="none" spc="0" normalizeH="0" baseline="0" noProof="0" dirty="0">
                <a:ln>
                  <a:noFill/>
                </a:ln>
                <a:solidFill>
                  <a:srgbClr val="1313D0"/>
                </a:solidFill>
                <a:effectLst/>
                <a:uLnTx/>
                <a:uFillTx/>
                <a:latin typeface="ＭＳ Ｐ明朝" panose="02020600040205080304" pitchFamily="18" charset="-128"/>
                <a:ea typeface="ＭＳ Ｐ明朝" panose="02020600040205080304" pitchFamily="18" charset="-128"/>
                <a:cs typeface="+mn-cs"/>
              </a:rPr>
              <a:t>経営統合（</a:t>
            </a:r>
            <a:r>
              <a:rPr kumimoji="1" lang="en-US" altLang="ja-JP" sz="800" b="0" i="1" u="none" strike="noStrike" kern="1200" cap="none" spc="0" normalizeH="0" baseline="0" noProof="0" dirty="0">
                <a:ln>
                  <a:noFill/>
                </a:ln>
                <a:solidFill>
                  <a:srgbClr val="1313D0"/>
                </a:solidFill>
                <a:effectLst/>
                <a:uLnTx/>
                <a:uFillTx/>
                <a:latin typeface="ＭＳ Ｐ明朝" panose="02020600040205080304" pitchFamily="18" charset="-128"/>
                <a:ea typeface="ＭＳ Ｐ明朝" panose="02020600040205080304" pitchFamily="18" charset="-128"/>
                <a:cs typeface="+mn-cs"/>
              </a:rPr>
              <a:t>2012</a:t>
            </a:r>
            <a:r>
              <a:rPr kumimoji="1" lang="ja-JP" altLang="en-US" sz="800" b="0" i="1" u="none" strike="noStrike" kern="1200" cap="none" spc="0" normalizeH="0" baseline="0" noProof="0" dirty="0">
                <a:ln>
                  <a:noFill/>
                </a:ln>
                <a:solidFill>
                  <a:srgbClr val="1313D0"/>
                </a:solidFill>
                <a:effectLst/>
                <a:uLnTx/>
                <a:uFillTx/>
                <a:latin typeface="ＭＳ Ｐ明朝" panose="02020600040205080304" pitchFamily="18" charset="-128"/>
                <a:ea typeface="ＭＳ Ｐ明朝" panose="02020600040205080304" pitchFamily="18" charset="-128"/>
                <a:cs typeface="+mn-cs"/>
              </a:rPr>
              <a:t>年</a:t>
            </a:r>
            <a:r>
              <a:rPr kumimoji="1" lang="en-US" altLang="ja-JP" sz="800" b="0" i="1" u="none" strike="noStrike" kern="1200" cap="none" spc="0" normalizeH="0" baseline="0" noProof="0" dirty="0">
                <a:ln>
                  <a:noFill/>
                </a:ln>
                <a:solidFill>
                  <a:srgbClr val="1313D0"/>
                </a:solidFill>
                <a:effectLst/>
                <a:uLnTx/>
                <a:uFillTx/>
                <a:latin typeface="ＭＳ Ｐ明朝" panose="02020600040205080304" pitchFamily="18" charset="-128"/>
                <a:ea typeface="ＭＳ Ｐ明朝" panose="02020600040205080304" pitchFamily="18" charset="-128"/>
                <a:cs typeface="+mn-cs"/>
              </a:rPr>
              <a:t>7</a:t>
            </a:r>
            <a:r>
              <a:rPr kumimoji="1" lang="ja-JP" altLang="en-US" sz="800" b="0" i="1" u="none" strike="noStrike" kern="1200" cap="none" spc="0" normalizeH="0" baseline="0" noProof="0" dirty="0">
                <a:ln>
                  <a:noFill/>
                </a:ln>
                <a:solidFill>
                  <a:srgbClr val="1313D0"/>
                </a:solidFill>
                <a:effectLst/>
                <a:uLnTx/>
                <a:uFillTx/>
                <a:latin typeface="ＭＳ Ｐ明朝" panose="02020600040205080304" pitchFamily="18" charset="-128"/>
                <a:ea typeface="ＭＳ Ｐ明朝" panose="02020600040205080304" pitchFamily="18" charset="-128"/>
                <a:cs typeface="+mn-cs"/>
              </a:rPr>
              <a:t>月）</a:t>
            </a:r>
          </a:p>
        </p:txBody>
      </p:sp>
      <p:sp>
        <p:nvSpPr>
          <p:cNvPr id="82" name="テキスト ボックス 81"/>
          <p:cNvSpPr txBox="1"/>
          <p:nvPr/>
        </p:nvSpPr>
        <p:spPr>
          <a:xfrm>
            <a:off x="4636601" y="2470975"/>
            <a:ext cx="2054673" cy="307777"/>
          </a:xfrm>
          <a:prstGeom prst="rect">
            <a:avLst/>
          </a:prstGeom>
          <a:noFill/>
        </p:spPr>
        <p:txBody>
          <a:bodyPr wrap="squar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700" b="0" i="1"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（参考）関西エアポート㈱</a:t>
            </a:r>
            <a:endParaRPr kumimoji="1" lang="en-US" altLang="ja-JP" sz="700" b="0" i="1"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700" b="0" i="1"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神戸空港を含めた関西３空港の一体運営</a:t>
            </a:r>
          </a:p>
        </p:txBody>
      </p:sp>
      <p:cxnSp>
        <p:nvCxnSpPr>
          <p:cNvPr id="83" name="直線コネクタ 82"/>
          <p:cNvCxnSpPr/>
          <p:nvPr/>
        </p:nvCxnSpPr>
        <p:spPr>
          <a:xfrm flipV="1">
            <a:off x="5359659" y="2166525"/>
            <a:ext cx="3024000" cy="1094"/>
          </a:xfrm>
          <a:prstGeom prst="line">
            <a:avLst/>
          </a:prstGeom>
          <a:ln w="28575">
            <a:solidFill>
              <a:srgbClr val="FF0000"/>
            </a:solidFill>
            <a:prstDash val="sysDash"/>
            <a:headEnd type="oval" w="lg" len="lg"/>
            <a:tailEnd type="arrow"/>
          </a:ln>
        </p:spPr>
        <p:style>
          <a:lnRef idx="1">
            <a:schemeClr val="accent1"/>
          </a:lnRef>
          <a:fillRef idx="0">
            <a:schemeClr val="accent1"/>
          </a:fillRef>
          <a:effectRef idx="0">
            <a:schemeClr val="accent1"/>
          </a:effectRef>
          <a:fontRef idx="minor">
            <a:schemeClr val="tx1"/>
          </a:fontRef>
        </p:style>
      </p:cxnSp>
      <p:cxnSp>
        <p:nvCxnSpPr>
          <p:cNvPr id="86" name="直線コネクタ 85"/>
          <p:cNvCxnSpPr/>
          <p:nvPr/>
        </p:nvCxnSpPr>
        <p:spPr>
          <a:xfrm flipV="1">
            <a:off x="6859117" y="2673232"/>
            <a:ext cx="4104000" cy="1094"/>
          </a:xfrm>
          <a:prstGeom prst="line">
            <a:avLst/>
          </a:prstGeom>
          <a:ln w="28575">
            <a:solidFill>
              <a:srgbClr val="FF0000"/>
            </a:solidFill>
            <a:prstDash val="sysDash"/>
            <a:headEnd type="oval" w="lg" len="lg"/>
            <a:tailEnd type="arrow"/>
          </a:ln>
        </p:spPr>
        <p:style>
          <a:lnRef idx="1">
            <a:schemeClr val="accent1"/>
          </a:lnRef>
          <a:fillRef idx="0">
            <a:schemeClr val="accent1"/>
          </a:fillRef>
          <a:effectRef idx="0">
            <a:schemeClr val="accent1"/>
          </a:effectRef>
          <a:fontRef idx="minor">
            <a:schemeClr val="tx1"/>
          </a:fontRef>
        </p:style>
      </p:cxnSp>
      <p:sp>
        <p:nvSpPr>
          <p:cNvPr id="88" name="テキスト ボックス 87"/>
          <p:cNvSpPr txBox="1"/>
          <p:nvPr/>
        </p:nvSpPr>
        <p:spPr>
          <a:xfrm>
            <a:off x="5496500" y="1931430"/>
            <a:ext cx="1619354" cy="215444"/>
          </a:xfrm>
          <a:prstGeom prst="rect">
            <a:avLst/>
          </a:prstGeom>
          <a:noFill/>
        </p:spPr>
        <p:txBody>
          <a:bodyPr wrap="none" rtlCol="0">
            <a:spAutoFit/>
          </a:bodyP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800" b="0" i="1" u="none" strike="noStrike" kern="1200" cap="none" spc="0" normalizeH="0" baseline="0" noProof="0" dirty="0">
                <a:ln>
                  <a:noFill/>
                </a:ln>
                <a:solidFill>
                  <a:srgbClr val="FF0000"/>
                </a:solidFill>
                <a:effectLst/>
                <a:uLnTx/>
                <a:uFillTx/>
                <a:latin typeface="ＭＳ Ｐ明朝" panose="02020600040205080304" pitchFamily="18" charset="-128"/>
                <a:ea typeface="ＭＳ Ｐ明朝" panose="02020600040205080304" pitchFamily="18" charset="-128"/>
                <a:cs typeface="+mn-cs"/>
              </a:rPr>
              <a:t>関空第１ターミナルリノベーション</a:t>
            </a:r>
            <a:endParaRPr kumimoji="1" lang="en-US" altLang="ja-JP" sz="800" b="0" i="1" u="none" strike="noStrike" kern="1200" cap="none" spc="0" normalizeH="0" baseline="0" noProof="0" dirty="0">
              <a:ln>
                <a:noFill/>
              </a:ln>
              <a:solidFill>
                <a:srgbClr val="FF0000"/>
              </a:solidFill>
              <a:effectLst/>
              <a:uLnTx/>
              <a:uFillTx/>
              <a:latin typeface="ＭＳ Ｐ明朝" panose="02020600040205080304" pitchFamily="18" charset="-128"/>
              <a:ea typeface="ＭＳ Ｐ明朝" panose="02020600040205080304" pitchFamily="18" charset="-128"/>
              <a:cs typeface="+mn-cs"/>
            </a:endParaRPr>
          </a:p>
        </p:txBody>
      </p:sp>
      <p:sp>
        <p:nvSpPr>
          <p:cNvPr id="89" name="テキスト ボックス 88"/>
          <p:cNvSpPr txBox="1"/>
          <p:nvPr/>
        </p:nvSpPr>
        <p:spPr>
          <a:xfrm>
            <a:off x="6855213" y="2359672"/>
            <a:ext cx="1435157" cy="338554"/>
          </a:xfrm>
          <a:prstGeom prst="rect">
            <a:avLst/>
          </a:prstGeom>
          <a:noFill/>
        </p:spPr>
        <p:txBody>
          <a:bodyPr wrap="square" rtlCol="0">
            <a:spAutoFit/>
          </a:bodyP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800" b="0" i="1" u="none" strike="noStrike" kern="1200" cap="none" spc="0" normalizeH="0" baseline="0" noProof="0" dirty="0">
                <a:ln>
                  <a:noFill/>
                </a:ln>
                <a:solidFill>
                  <a:srgbClr val="FF0000"/>
                </a:solidFill>
                <a:effectLst/>
                <a:uLnTx/>
                <a:uFillTx/>
                <a:latin typeface="ＭＳ Ｐ明朝" panose="02020600040205080304" pitchFamily="18" charset="-128"/>
                <a:ea typeface="ＭＳ Ｐ明朝" panose="02020600040205080304" pitchFamily="18" charset="-128"/>
                <a:cs typeface="+mn-cs"/>
              </a:rPr>
              <a:t>受入能力の向上など</a:t>
            </a:r>
            <a:endParaRPr kumimoji="1" lang="en-US" altLang="ja-JP" sz="800" b="0" i="1" u="none" strike="noStrike" kern="1200" cap="none" spc="0" normalizeH="0" baseline="0" noProof="0" dirty="0">
              <a:ln>
                <a:noFill/>
              </a:ln>
              <a:solidFill>
                <a:srgbClr val="FF0000"/>
              </a:solidFill>
              <a:effectLst/>
              <a:uLnTx/>
              <a:uFillTx/>
              <a:latin typeface="ＭＳ Ｐ明朝" panose="02020600040205080304" pitchFamily="18" charset="-128"/>
              <a:ea typeface="ＭＳ Ｐ明朝" panose="02020600040205080304" pitchFamily="18" charset="-128"/>
              <a:cs typeface="+mn-cs"/>
            </a:endParaRPr>
          </a:p>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800" b="0" i="1" u="none" strike="noStrike" kern="1200" cap="none" spc="0" normalizeH="0" baseline="0" noProof="0" dirty="0">
                <a:ln>
                  <a:noFill/>
                </a:ln>
                <a:solidFill>
                  <a:srgbClr val="FF0000"/>
                </a:solidFill>
                <a:effectLst/>
                <a:uLnTx/>
                <a:uFillTx/>
                <a:latin typeface="ＭＳ Ｐ明朝" panose="02020600040205080304" pitchFamily="18" charset="-128"/>
                <a:ea typeface="ＭＳ Ｐ明朝" panose="02020600040205080304" pitchFamily="18" charset="-128"/>
                <a:cs typeface="+mn-cs"/>
              </a:rPr>
              <a:t>関空の機能強化</a:t>
            </a:r>
            <a:endParaRPr kumimoji="1" lang="en-US" altLang="ja-JP" sz="800" b="0" i="1" u="none" strike="noStrike" kern="1200" cap="none" spc="0" normalizeH="0" baseline="0" noProof="0" dirty="0">
              <a:ln>
                <a:noFill/>
              </a:ln>
              <a:solidFill>
                <a:srgbClr val="FF0000"/>
              </a:solidFill>
              <a:effectLst/>
              <a:uLnTx/>
              <a:uFillTx/>
              <a:latin typeface="ＭＳ Ｐ明朝" panose="02020600040205080304" pitchFamily="18" charset="-128"/>
              <a:ea typeface="ＭＳ Ｐ明朝" panose="02020600040205080304" pitchFamily="18" charset="-128"/>
              <a:cs typeface="+mn-cs"/>
            </a:endParaRPr>
          </a:p>
        </p:txBody>
      </p:sp>
      <p:cxnSp>
        <p:nvCxnSpPr>
          <p:cNvPr id="90" name="直線コネクタ 89"/>
          <p:cNvCxnSpPr/>
          <p:nvPr/>
        </p:nvCxnSpPr>
        <p:spPr>
          <a:xfrm flipV="1">
            <a:off x="6859117" y="2678555"/>
            <a:ext cx="1260000" cy="1094"/>
          </a:xfrm>
          <a:prstGeom prst="line">
            <a:avLst/>
          </a:prstGeom>
          <a:ln w="28575">
            <a:solidFill>
              <a:srgbClr val="FF0000"/>
            </a:solidFill>
            <a:prstDash val="sysDash"/>
            <a:headEnd type="oval" w="lg" len="lg"/>
            <a:tailEnd type="arrow"/>
          </a:ln>
        </p:spPr>
        <p:style>
          <a:lnRef idx="1">
            <a:schemeClr val="accent1"/>
          </a:lnRef>
          <a:fillRef idx="0">
            <a:schemeClr val="accent1"/>
          </a:fillRef>
          <a:effectRef idx="0">
            <a:schemeClr val="accent1"/>
          </a:effectRef>
          <a:fontRef idx="minor">
            <a:schemeClr val="tx1"/>
          </a:fontRef>
        </p:style>
      </p:cxnSp>
      <p:sp>
        <p:nvSpPr>
          <p:cNvPr id="91" name="テキスト ボックス 90"/>
          <p:cNvSpPr txBox="1"/>
          <p:nvPr/>
        </p:nvSpPr>
        <p:spPr>
          <a:xfrm>
            <a:off x="8676573" y="2455690"/>
            <a:ext cx="1410710" cy="215444"/>
          </a:xfrm>
          <a:prstGeom prst="rect">
            <a:avLst/>
          </a:prstGeom>
          <a:noFill/>
        </p:spPr>
        <p:txBody>
          <a:bodyPr wrap="square" rtlCol="0">
            <a:spAutoFit/>
          </a:bodyP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800" b="0" i="1" u="none" strike="noStrike" kern="1200" cap="none" spc="0" normalizeH="0" baseline="0" noProof="0" dirty="0">
                <a:ln>
                  <a:noFill/>
                </a:ln>
                <a:solidFill>
                  <a:srgbClr val="FF0000"/>
                </a:solidFill>
                <a:effectLst/>
                <a:uLnTx/>
                <a:uFillTx/>
                <a:latin typeface="ＭＳ Ｐ明朝" panose="02020600040205080304" pitchFamily="18" charset="-128"/>
                <a:ea typeface="ＭＳ Ｐ明朝" panose="02020600040205080304" pitchFamily="18" charset="-128"/>
                <a:cs typeface="+mn-cs"/>
              </a:rPr>
              <a:t>年間発着回数</a:t>
            </a:r>
            <a:r>
              <a:rPr kumimoji="1" lang="en-US" altLang="ja-JP" sz="800" b="0" i="1" u="none" strike="noStrike" kern="1200" cap="none" spc="0" normalizeH="0" baseline="0" noProof="0" dirty="0">
                <a:ln>
                  <a:noFill/>
                </a:ln>
                <a:solidFill>
                  <a:srgbClr val="FF0000"/>
                </a:solidFill>
                <a:effectLst/>
                <a:uLnTx/>
                <a:uFillTx/>
                <a:latin typeface="ＭＳ Ｐ明朝" panose="02020600040205080304" pitchFamily="18" charset="-128"/>
                <a:ea typeface="ＭＳ Ｐ明朝" panose="02020600040205080304" pitchFamily="18" charset="-128"/>
                <a:cs typeface="+mn-cs"/>
              </a:rPr>
              <a:t>30</a:t>
            </a:r>
            <a:r>
              <a:rPr kumimoji="1" lang="ja-JP" altLang="en-US" sz="800" b="0" i="1" u="none" strike="noStrike" kern="1200" cap="none" spc="0" normalizeH="0" baseline="0" noProof="0" dirty="0">
                <a:ln>
                  <a:noFill/>
                </a:ln>
                <a:solidFill>
                  <a:srgbClr val="FF0000"/>
                </a:solidFill>
                <a:effectLst/>
                <a:uLnTx/>
                <a:uFillTx/>
                <a:latin typeface="ＭＳ Ｐ明朝" panose="02020600040205080304" pitchFamily="18" charset="-128"/>
                <a:ea typeface="ＭＳ Ｐ明朝" panose="02020600040205080304" pitchFamily="18" charset="-128"/>
                <a:cs typeface="+mn-cs"/>
              </a:rPr>
              <a:t>万回の実現</a:t>
            </a:r>
            <a:endParaRPr kumimoji="1" lang="en-US" altLang="ja-JP" sz="800" b="0" i="1" u="none" strike="noStrike" kern="1200" cap="none" spc="0" normalizeH="0" baseline="0" noProof="0" dirty="0">
              <a:ln>
                <a:noFill/>
              </a:ln>
              <a:solidFill>
                <a:srgbClr val="FF0000"/>
              </a:solidFill>
              <a:effectLst/>
              <a:uLnTx/>
              <a:uFillTx/>
              <a:latin typeface="ＭＳ Ｐ明朝" panose="02020600040205080304" pitchFamily="18" charset="-128"/>
              <a:ea typeface="ＭＳ Ｐ明朝" panose="02020600040205080304" pitchFamily="18" charset="-128"/>
              <a:cs typeface="+mn-cs"/>
            </a:endParaRPr>
          </a:p>
        </p:txBody>
      </p:sp>
      <p:sp>
        <p:nvSpPr>
          <p:cNvPr id="4" name="楕円 3"/>
          <p:cNvSpPr/>
          <p:nvPr/>
        </p:nvSpPr>
        <p:spPr>
          <a:xfrm>
            <a:off x="5436491" y="3284858"/>
            <a:ext cx="139379" cy="139379"/>
          </a:xfrm>
          <a:prstGeom prst="ellipse">
            <a:avLst/>
          </a:prstGeom>
          <a:solidFill>
            <a:srgbClr val="0000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64" name="楕円 63"/>
          <p:cNvSpPr/>
          <p:nvPr/>
        </p:nvSpPr>
        <p:spPr>
          <a:xfrm>
            <a:off x="5747031" y="4109489"/>
            <a:ext cx="139379" cy="139379"/>
          </a:xfrm>
          <a:prstGeom prst="ellipse">
            <a:avLst/>
          </a:prstGeom>
          <a:solidFill>
            <a:srgbClr val="0000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61" name="スライド番号プレースホルダー 3"/>
          <p:cNvSpPr>
            <a:spLocks noGrp="1"/>
          </p:cNvSpPr>
          <p:nvPr>
            <p:ph type="sldNum" sz="quarter" idx="12"/>
          </p:nvPr>
        </p:nvSpPr>
        <p:spPr>
          <a:xfrm>
            <a:off x="10134600" y="6476387"/>
            <a:ext cx="2057400" cy="365125"/>
          </a:xfrm>
        </p:spPr>
        <p:txBody>
          <a:bodyPr/>
          <a:lstStyle/>
          <a:p>
            <a:fld id="{138CA411-231B-42B9-AF63-97A64194AA60}" type="slidenum">
              <a:rPr lang="ja-JP" altLang="en-US" sz="1400" b="1" smtClean="0">
                <a:solidFill>
                  <a:schemeClr val="tx1"/>
                </a:solidFill>
                <a:latin typeface="ＭＳ Ｐゴシック" panose="020B0600070205080204" pitchFamily="50" charset="-128"/>
                <a:ea typeface="ＭＳ Ｐゴシック" panose="020B0600070205080204" pitchFamily="50" charset="-128"/>
              </a:rPr>
              <a:pPr/>
              <a:t>81</a:t>
            </a:fld>
            <a:endParaRPr lang="ja-JP" altLang="en-US" sz="1400" b="1" dirty="0">
              <a:solidFill>
                <a:schemeClr val="tx1"/>
              </a:solidFill>
              <a:latin typeface="ＭＳ Ｐゴシック" panose="020B0600070205080204" pitchFamily="50" charset="-128"/>
              <a:ea typeface="ＭＳ Ｐゴシック" panose="020B0600070205080204" pitchFamily="50" charset="-128"/>
            </a:endParaRPr>
          </a:p>
        </p:txBody>
      </p:sp>
    </p:spTree>
    <p:extLst>
      <p:ext uri="{BB962C8B-B14F-4D97-AF65-F5344CB8AC3E}">
        <p14:creationId xmlns:p14="http://schemas.microsoft.com/office/powerpoint/2010/main" val="412552509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テキスト ボックス 5"/>
          <p:cNvSpPr txBox="1"/>
          <p:nvPr/>
        </p:nvSpPr>
        <p:spPr>
          <a:xfrm>
            <a:off x="1347641" y="3207572"/>
            <a:ext cx="9595066" cy="1954381"/>
          </a:xfrm>
          <a:prstGeom prst="rect">
            <a:avLst/>
          </a:prstGeom>
          <a:noFill/>
        </p:spPr>
        <p:txBody>
          <a:bodyPr wrap="squar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りんくうタウン</a:t>
            </a:r>
            <a:endParaRPr kumimoji="1" lang="en-US" altLang="ja-JP" sz="1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endParaRPr>
          </a:p>
          <a:p>
            <a:pPr marL="809625" marR="0" lvl="0" indent="-809625" algn="l" defTabSz="957700" rtl="0" eaLnBrk="1" fontAlgn="auto" latinLnBrk="0" hangingPunct="1">
              <a:lnSpc>
                <a:spcPct val="100000"/>
              </a:lnSpc>
              <a:spcBef>
                <a:spcPts val="60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メイリオ" panose="020B0604030504040204" pitchFamily="50" charset="-128"/>
              </a:rPr>
              <a:t>・開発の目的：関西国際空港機能の支援、補完と大阪湾及び地域の環境改善、地域振興</a:t>
            </a:r>
          </a:p>
          <a:p>
            <a:pPr marL="0" marR="0" lvl="0" indent="0" algn="l" defTabSz="957700" rtl="0" eaLnBrk="1" fontAlgn="auto" latinLnBrk="0" hangingPunct="1">
              <a:lnSpc>
                <a:spcPct val="100000"/>
              </a:lnSpc>
              <a:spcBef>
                <a:spcPts val="60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メイリオ" panose="020B0604030504040204" pitchFamily="50" charset="-128"/>
              </a:rPr>
              <a:t>・位置：泉佐野市、田尻町、泉南市</a:t>
            </a:r>
            <a:endParaRPr kumimoji="1" lang="en-US" altLang="ja-JP" sz="16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メイリオ" panose="020B0604030504040204" pitchFamily="50" charset="-128"/>
            </a:endParaRPr>
          </a:p>
          <a:p>
            <a:pPr marL="809625" marR="0" lvl="0" indent="-809625" algn="l" defTabSz="957700" rtl="0" eaLnBrk="1" fontAlgn="auto" latinLnBrk="0" hangingPunct="1">
              <a:lnSpc>
                <a:spcPct val="100000"/>
              </a:lnSpc>
              <a:spcBef>
                <a:spcPts val="60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メイリオ" panose="020B0604030504040204" pitchFamily="50" charset="-128"/>
              </a:rPr>
              <a:t>・面積：約</a:t>
            </a:r>
            <a:r>
              <a:rPr kumimoji="1" lang="en-US" altLang="ja-JP" sz="16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メイリオ" panose="020B0604030504040204" pitchFamily="50" charset="-128"/>
              </a:rPr>
              <a:t>318ha</a:t>
            </a:r>
            <a:r>
              <a:rPr kumimoji="1" lang="ja-JP" altLang="en-US" sz="16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メイリオ" panose="020B0604030504040204" pitchFamily="50" charset="-128"/>
              </a:rPr>
              <a:t>（公園、緑地、道路等を含む）</a:t>
            </a:r>
          </a:p>
          <a:p>
            <a:pPr marL="809625" marR="0" lvl="0" indent="-809625" algn="l" defTabSz="957700" rtl="0" eaLnBrk="1" fontAlgn="auto" latinLnBrk="0" hangingPunct="1">
              <a:lnSpc>
                <a:spcPct val="100000"/>
              </a:lnSpc>
              <a:spcBef>
                <a:spcPts val="60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メイリオ" panose="020B0604030504040204" pitchFamily="50" charset="-128"/>
              </a:rPr>
              <a:t>・</a:t>
            </a:r>
            <a:r>
              <a:rPr kumimoji="1" lang="en-US" altLang="ja-JP" sz="16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メイリオ" panose="020B0604030504040204" pitchFamily="50" charset="-128"/>
              </a:rPr>
              <a:t>1996</a:t>
            </a:r>
            <a:r>
              <a:rPr kumimoji="1" lang="ja-JP" altLang="en-US" sz="16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メイリオ" panose="020B0604030504040204" pitchFamily="50" charset="-128"/>
              </a:rPr>
              <a:t>年</a:t>
            </a:r>
            <a:r>
              <a:rPr kumimoji="1" lang="en-US" altLang="ja-JP" sz="16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メイリオ" panose="020B0604030504040204" pitchFamily="50" charset="-128"/>
              </a:rPr>
              <a:t>9</a:t>
            </a:r>
            <a:r>
              <a:rPr kumimoji="1" lang="ja-JP" altLang="en-US" sz="16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メイリオ" panose="020B0604030504040204" pitchFamily="50" charset="-128"/>
              </a:rPr>
              <a:t>月　</a:t>
            </a:r>
            <a:r>
              <a:rPr kumimoji="1" lang="ja-JP" altLang="en-US" sz="1600" b="0" i="0" u="none" strike="noStrike" kern="1200" cap="none" spc="0" normalizeH="0" baseline="0" noProof="0" dirty="0" err="1">
                <a:ln>
                  <a:noFill/>
                </a:ln>
                <a:solidFill>
                  <a:prstClr val="black"/>
                </a:solidFill>
                <a:effectLst/>
                <a:uLnTx/>
                <a:uFillTx/>
                <a:latin typeface="ＭＳ Ｐ明朝" panose="02020600040205080304" pitchFamily="18" charset="-128"/>
                <a:ea typeface="ＭＳ Ｐ明朝" panose="02020600040205080304" pitchFamily="18" charset="-128"/>
                <a:cs typeface="メイリオ" panose="020B0604030504040204" pitchFamily="50" charset="-128"/>
              </a:rPr>
              <a:t>ま</a:t>
            </a:r>
            <a:r>
              <a:rPr kumimoji="1" lang="ja-JP" altLang="en-US" sz="16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メイリオ" panose="020B0604030504040204" pitchFamily="50" charset="-128"/>
              </a:rPr>
              <a:t>ちびらき</a:t>
            </a:r>
            <a:endParaRPr kumimoji="1" lang="en-US" altLang="ja-JP" sz="16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メイリオ" panose="020B0604030504040204" pitchFamily="50" charset="-128"/>
            </a:endParaRPr>
          </a:p>
          <a:p>
            <a:pPr marL="0" marR="0" lvl="0" indent="0" algn="l" defTabSz="957700" rtl="0" eaLnBrk="1" fontAlgn="auto" latinLnBrk="0" hangingPunct="1">
              <a:lnSpc>
                <a:spcPct val="100000"/>
              </a:lnSpc>
              <a:spcBef>
                <a:spcPts val="60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メイリオ" panose="020B0604030504040204" pitchFamily="50" charset="-128"/>
              </a:rPr>
              <a:t>　分譲・定期借地の契約率：</a:t>
            </a:r>
            <a:r>
              <a:rPr kumimoji="1" lang="en-US" altLang="ja-JP" sz="16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メイリオ" panose="020B0604030504040204" pitchFamily="50" charset="-128"/>
              </a:rPr>
              <a:t>2023</a:t>
            </a:r>
            <a:r>
              <a:rPr kumimoji="1" lang="ja-JP" altLang="en-US" sz="16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メイリオ" panose="020B0604030504040204" pitchFamily="50" charset="-128"/>
              </a:rPr>
              <a:t>年２月現在　</a:t>
            </a:r>
            <a:r>
              <a:rPr kumimoji="1" lang="en-US" altLang="ja-JP" sz="16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メイリオ" panose="020B0604030504040204" pitchFamily="50" charset="-128"/>
              </a:rPr>
              <a:t>99.3</a:t>
            </a:r>
            <a:r>
              <a:rPr kumimoji="1" lang="ja-JP" altLang="en-US" sz="16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メイリオ" panose="020B0604030504040204" pitchFamily="50" charset="-128"/>
              </a:rPr>
              <a:t>％</a:t>
            </a:r>
            <a:endParaRPr kumimoji="1" lang="en-US" altLang="ja-JP" sz="16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メイリオ" panose="020B0604030504040204" pitchFamily="50" charset="-128"/>
            </a:endParaRPr>
          </a:p>
        </p:txBody>
      </p:sp>
      <p:sp>
        <p:nvSpPr>
          <p:cNvPr id="29" name="テキスト ボックス 28"/>
          <p:cNvSpPr txBox="1"/>
          <p:nvPr/>
        </p:nvSpPr>
        <p:spPr>
          <a:xfrm>
            <a:off x="1143002" y="0"/>
            <a:ext cx="1520619" cy="400110"/>
          </a:xfrm>
          <a:prstGeom prst="rect">
            <a:avLst/>
          </a:prstGeom>
          <a:noFill/>
        </p:spPr>
        <p:txBody>
          <a:bodyPr wrap="squar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　概　要</a:t>
            </a:r>
          </a:p>
        </p:txBody>
      </p:sp>
      <p:sp>
        <p:nvSpPr>
          <p:cNvPr id="25" name="テキスト ボックス 24"/>
          <p:cNvSpPr txBox="1"/>
          <p:nvPr/>
        </p:nvSpPr>
        <p:spPr>
          <a:xfrm>
            <a:off x="1337471" y="575439"/>
            <a:ext cx="9685898" cy="2600712"/>
          </a:xfrm>
          <a:prstGeom prst="rect">
            <a:avLst/>
          </a:prstGeom>
          <a:noFill/>
        </p:spPr>
        <p:txBody>
          <a:bodyPr wrap="squar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関西国際空港</a:t>
            </a:r>
            <a:endParaRPr kumimoji="1" lang="en-US" altLang="ja-JP" sz="1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endParaRPr>
          </a:p>
          <a:p>
            <a:pPr marL="809625" marR="0" lvl="0" indent="-809625" algn="l" defTabSz="957700" rtl="0" eaLnBrk="1" fontAlgn="auto" latinLnBrk="0" hangingPunct="1">
              <a:lnSpc>
                <a:spcPct val="100000"/>
              </a:lnSpc>
              <a:spcBef>
                <a:spcPts val="60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メイリオ" panose="020B0604030504040204" pitchFamily="50" charset="-128"/>
              </a:rPr>
              <a:t>・</a:t>
            </a:r>
            <a:r>
              <a:rPr kumimoji="1" lang="en-US" altLang="ja-JP" sz="16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メイリオ" panose="020B0604030504040204" pitchFamily="50" charset="-128"/>
              </a:rPr>
              <a:t>4,000m</a:t>
            </a:r>
            <a:r>
              <a:rPr kumimoji="1" lang="ja-JP" altLang="en-US" sz="16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メイリオ" panose="020B0604030504040204" pitchFamily="50" charset="-128"/>
              </a:rPr>
              <a:t>級の２本の長距離平行滑走路を有する完全</a:t>
            </a:r>
            <a:r>
              <a:rPr kumimoji="1" lang="en-US" altLang="ja-JP" sz="16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メイリオ" panose="020B0604030504040204" pitchFamily="50" charset="-128"/>
              </a:rPr>
              <a:t>24</a:t>
            </a:r>
            <a:r>
              <a:rPr kumimoji="1" lang="ja-JP" altLang="en-US" sz="16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メイリオ" panose="020B0604030504040204" pitchFamily="50" charset="-128"/>
              </a:rPr>
              <a:t>時間運用可能な国際拠点空港</a:t>
            </a:r>
            <a:endParaRPr kumimoji="1" lang="en-US" altLang="ja-JP" sz="16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メイリオ" panose="020B0604030504040204" pitchFamily="50" charset="-128"/>
            </a:endParaRPr>
          </a:p>
          <a:p>
            <a:pPr marL="809625" marR="0" lvl="0" indent="-809625" algn="l" defTabSz="957700" rtl="0" eaLnBrk="1" fontAlgn="auto" latinLnBrk="0" hangingPunct="1">
              <a:lnSpc>
                <a:spcPct val="100000"/>
              </a:lnSpc>
              <a:spcBef>
                <a:spcPts val="60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メイリオ" panose="020B0604030504040204" pitchFamily="50" charset="-128"/>
              </a:rPr>
              <a:t>・開港日：</a:t>
            </a:r>
            <a:r>
              <a:rPr kumimoji="1" lang="en-US" altLang="ja-JP" sz="16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メイリオ" panose="020B0604030504040204" pitchFamily="50" charset="-128"/>
              </a:rPr>
              <a:t>1994</a:t>
            </a:r>
            <a:r>
              <a:rPr kumimoji="1" lang="ja-JP" altLang="en-US" sz="16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メイリオ" panose="020B0604030504040204" pitchFamily="50" charset="-128"/>
              </a:rPr>
              <a:t>年</a:t>
            </a:r>
            <a:r>
              <a:rPr kumimoji="1" lang="en-US" altLang="ja-JP" sz="16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メイリオ" panose="020B0604030504040204" pitchFamily="50" charset="-128"/>
              </a:rPr>
              <a:t>9</a:t>
            </a:r>
            <a:r>
              <a:rPr kumimoji="1" lang="ja-JP" altLang="en-US" sz="16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メイリオ" panose="020B0604030504040204" pitchFamily="50" charset="-128"/>
              </a:rPr>
              <a:t>月　（２期島滑走路の供用開始は</a:t>
            </a:r>
            <a:r>
              <a:rPr kumimoji="1" lang="en-US" altLang="ja-JP" sz="16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メイリオ" panose="020B0604030504040204" pitchFamily="50" charset="-128"/>
              </a:rPr>
              <a:t>2007</a:t>
            </a:r>
            <a:r>
              <a:rPr kumimoji="1" lang="ja-JP" altLang="en-US" sz="16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メイリオ" panose="020B0604030504040204" pitchFamily="50" charset="-128"/>
              </a:rPr>
              <a:t>年</a:t>
            </a:r>
            <a:r>
              <a:rPr kumimoji="1" lang="en-US" altLang="ja-JP" sz="16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メイリオ" panose="020B0604030504040204" pitchFamily="50" charset="-128"/>
              </a:rPr>
              <a:t>8</a:t>
            </a:r>
            <a:r>
              <a:rPr kumimoji="1" lang="ja-JP" altLang="en-US" sz="16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メイリオ" panose="020B0604030504040204" pitchFamily="50" charset="-128"/>
              </a:rPr>
              <a:t>月）</a:t>
            </a:r>
            <a:endParaRPr kumimoji="1" lang="en-US" altLang="ja-JP" sz="16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メイリオ" panose="020B0604030504040204" pitchFamily="50" charset="-128"/>
            </a:endParaRPr>
          </a:p>
          <a:p>
            <a:pPr marL="809625" marR="0" lvl="0" indent="-809625" algn="l" defTabSz="957700" rtl="0" eaLnBrk="1" fontAlgn="auto" latinLnBrk="0" hangingPunct="1">
              <a:lnSpc>
                <a:spcPct val="100000"/>
              </a:lnSpc>
              <a:spcBef>
                <a:spcPts val="60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メイリオ" panose="020B0604030504040204" pitchFamily="50" charset="-128"/>
              </a:rPr>
              <a:t>・位置：大阪湾南東部　泉州沖約５</a:t>
            </a:r>
            <a:r>
              <a:rPr kumimoji="1" lang="en-US" altLang="ja-JP" sz="16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メイリオ" panose="020B0604030504040204" pitchFamily="50" charset="-128"/>
              </a:rPr>
              <a:t>km</a:t>
            </a:r>
            <a:r>
              <a:rPr kumimoji="1" lang="ja-JP" altLang="en-US" sz="16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メイリオ" panose="020B0604030504040204" pitchFamily="50" charset="-128"/>
              </a:rPr>
              <a:t>の海上</a:t>
            </a:r>
            <a:endParaRPr kumimoji="1" lang="en-US" altLang="ja-JP" sz="16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メイリオ" panose="020B0604030504040204" pitchFamily="50" charset="-128"/>
            </a:endParaRPr>
          </a:p>
          <a:p>
            <a:pPr marL="809625" marR="0" lvl="0" indent="-809625" algn="l" defTabSz="957700" rtl="0" eaLnBrk="1" fontAlgn="auto" latinLnBrk="0" hangingPunct="1">
              <a:lnSpc>
                <a:spcPct val="100000"/>
              </a:lnSpc>
              <a:spcBef>
                <a:spcPts val="60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メイリオ" panose="020B0604030504040204" pitchFamily="50" charset="-128"/>
              </a:rPr>
              <a:t>・規模　面　 積：１期島 約</a:t>
            </a:r>
            <a:r>
              <a:rPr kumimoji="1" lang="en-US" altLang="ja-JP" sz="16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メイリオ" panose="020B0604030504040204" pitchFamily="50" charset="-128"/>
              </a:rPr>
              <a:t>510ha</a:t>
            </a:r>
            <a:r>
              <a:rPr kumimoji="1" lang="ja-JP" altLang="en-US" sz="1600" b="0" i="0" u="none" strike="noStrike" kern="1200" cap="none" spc="0" normalizeH="0" baseline="0" noProof="0" dirty="0" err="1">
                <a:ln>
                  <a:noFill/>
                </a:ln>
                <a:solidFill>
                  <a:prstClr val="black"/>
                </a:solidFill>
                <a:effectLst/>
                <a:uLnTx/>
                <a:uFillTx/>
                <a:latin typeface="ＭＳ Ｐ明朝" panose="02020600040205080304" pitchFamily="18" charset="-128"/>
                <a:ea typeface="ＭＳ Ｐ明朝" panose="02020600040205080304" pitchFamily="18" charset="-128"/>
                <a:cs typeface="メイリオ" panose="020B0604030504040204" pitchFamily="50" charset="-128"/>
              </a:rPr>
              <a:t>、</a:t>
            </a:r>
            <a:r>
              <a:rPr kumimoji="1" lang="ja-JP" altLang="en-US" sz="16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メイリオ" panose="020B0604030504040204" pitchFamily="50" charset="-128"/>
              </a:rPr>
              <a:t>２期島　約</a:t>
            </a:r>
            <a:r>
              <a:rPr kumimoji="1" lang="en-US" altLang="ja-JP" sz="16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メイリオ" panose="020B0604030504040204" pitchFamily="50" charset="-128"/>
              </a:rPr>
              <a:t>545ha</a:t>
            </a:r>
            <a:endParaRPr kumimoji="1" lang="en-US" altLang="ja-JP" sz="16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eiryo UI" panose="020B0604030504040204" pitchFamily="50" charset="-128"/>
            </a:endParaRPr>
          </a:p>
          <a:p>
            <a:pPr marL="177800" marR="0" lvl="0" indent="-177800" algn="l" defTabSz="957700" rtl="0" eaLnBrk="1" fontAlgn="auto" latinLnBrk="0" hangingPunct="1">
              <a:lnSpc>
                <a:spcPct val="100000"/>
              </a:lnSpc>
              <a:spcBef>
                <a:spcPts val="60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メイリオ" panose="020B0604030504040204" pitchFamily="50" charset="-128"/>
              </a:rPr>
              <a:t>  　　　　滑走路：</a:t>
            </a:r>
            <a:r>
              <a:rPr kumimoji="1" lang="en-US" altLang="ja-JP" sz="16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メイリオ" panose="020B0604030504040204" pitchFamily="50" charset="-128"/>
              </a:rPr>
              <a:t>A</a:t>
            </a:r>
            <a:r>
              <a:rPr kumimoji="1" lang="ja-JP" altLang="en-US" sz="16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メイリオ" panose="020B0604030504040204" pitchFamily="50" charset="-128"/>
              </a:rPr>
              <a:t>滑走路（１期島）　長さ </a:t>
            </a:r>
            <a:r>
              <a:rPr kumimoji="1" lang="en-US" altLang="ja-JP" sz="16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メイリオ" panose="020B0604030504040204" pitchFamily="50" charset="-128"/>
              </a:rPr>
              <a:t>3,500m</a:t>
            </a:r>
            <a:r>
              <a:rPr kumimoji="1" lang="ja-JP" altLang="en-US" sz="1600" b="0" i="0" u="none" strike="noStrike" kern="1200" cap="none" spc="0" normalizeH="0" baseline="0" noProof="0" dirty="0" err="1">
                <a:ln>
                  <a:noFill/>
                </a:ln>
                <a:solidFill>
                  <a:prstClr val="black"/>
                </a:solidFill>
                <a:effectLst/>
                <a:uLnTx/>
                <a:uFillTx/>
                <a:latin typeface="ＭＳ Ｐ明朝" panose="02020600040205080304" pitchFamily="18" charset="-128"/>
                <a:ea typeface="ＭＳ Ｐ明朝" panose="02020600040205080304" pitchFamily="18" charset="-128"/>
                <a:cs typeface="メイリオ" panose="020B0604030504040204" pitchFamily="50" charset="-128"/>
              </a:rPr>
              <a:t>、</a:t>
            </a:r>
            <a:r>
              <a:rPr kumimoji="1" lang="en-US" altLang="ja-JP" sz="16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メイリオ" panose="020B0604030504040204" pitchFamily="50" charset="-128"/>
              </a:rPr>
              <a:t>B</a:t>
            </a:r>
            <a:r>
              <a:rPr kumimoji="1" lang="ja-JP" altLang="en-US" sz="16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メイリオ" panose="020B0604030504040204" pitchFamily="50" charset="-128"/>
              </a:rPr>
              <a:t>滑走路（２期島）　長さ </a:t>
            </a:r>
            <a:r>
              <a:rPr kumimoji="1" lang="en-US" altLang="ja-JP" sz="16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メイリオ" panose="020B0604030504040204" pitchFamily="50" charset="-128"/>
              </a:rPr>
              <a:t>4,000m</a:t>
            </a:r>
          </a:p>
          <a:p>
            <a:pPr marL="177800" marR="0" lvl="0" indent="-177800" algn="l" defTabSz="957700" rtl="0" eaLnBrk="1" fontAlgn="auto" latinLnBrk="0" hangingPunct="1">
              <a:lnSpc>
                <a:spcPct val="100000"/>
              </a:lnSpc>
              <a:spcBef>
                <a:spcPts val="60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メイリオ" panose="020B0604030504040204" pitchFamily="50" charset="-128"/>
              </a:rPr>
              <a:t>・</a:t>
            </a:r>
            <a:r>
              <a:rPr kumimoji="1" lang="en-US" altLang="ja-JP" sz="16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メイリオ" panose="020B0604030504040204" pitchFamily="50" charset="-128"/>
              </a:rPr>
              <a:t>2012</a:t>
            </a:r>
            <a:r>
              <a:rPr kumimoji="1" lang="ja-JP" altLang="en-US" sz="16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メイリオ" panose="020B0604030504040204" pitchFamily="50" charset="-128"/>
              </a:rPr>
              <a:t>年　関空・伊丹の両空港が経営統合</a:t>
            </a:r>
            <a:endParaRPr kumimoji="1" lang="en-US" altLang="ja-JP" sz="16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メイリオ" panose="020B0604030504040204" pitchFamily="50" charset="-128"/>
            </a:endParaRPr>
          </a:p>
          <a:p>
            <a:pPr marL="177800" marR="0" lvl="0" indent="-177800" algn="l" defTabSz="957700" rtl="0" eaLnBrk="1" fontAlgn="auto" latinLnBrk="0" hangingPunct="1">
              <a:lnSpc>
                <a:spcPct val="100000"/>
              </a:lnSpc>
              <a:spcBef>
                <a:spcPts val="60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メイリオ" panose="020B0604030504040204" pitchFamily="50" charset="-128"/>
              </a:rPr>
              <a:t>・</a:t>
            </a:r>
            <a:r>
              <a:rPr kumimoji="1" lang="en-US" altLang="ja-JP" sz="16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メイリオ" panose="020B0604030504040204" pitchFamily="50" charset="-128"/>
              </a:rPr>
              <a:t>2016</a:t>
            </a:r>
            <a:r>
              <a:rPr kumimoji="1" lang="ja-JP" altLang="en-US" sz="16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メイリオ" panose="020B0604030504040204" pitchFamily="50" charset="-128"/>
              </a:rPr>
              <a:t>年　コンセッション（事業運営権の売却）により、関西エアポート㈱による事業運営開始</a:t>
            </a:r>
            <a:endParaRPr kumimoji="1" lang="en-US" altLang="ja-JP" sz="16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メイリオ" panose="020B0604030504040204" pitchFamily="50" charset="-128"/>
            </a:endParaRPr>
          </a:p>
        </p:txBody>
      </p:sp>
      <p:pic>
        <p:nvPicPr>
          <p:cNvPr id="7" name="図 6"/>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6145175" y="4563662"/>
            <a:ext cx="4112133" cy="1967769"/>
          </a:xfrm>
          <a:prstGeom prst="rect">
            <a:avLst/>
          </a:prstGeom>
        </p:spPr>
      </p:pic>
      <p:sp>
        <p:nvSpPr>
          <p:cNvPr id="8" name="スライド番号プレースホルダー 3"/>
          <p:cNvSpPr>
            <a:spLocks noGrp="1"/>
          </p:cNvSpPr>
          <p:nvPr>
            <p:ph type="sldNum" sz="quarter" idx="12"/>
          </p:nvPr>
        </p:nvSpPr>
        <p:spPr>
          <a:xfrm>
            <a:off x="10134600" y="6476387"/>
            <a:ext cx="2057400" cy="365125"/>
          </a:xfrm>
        </p:spPr>
        <p:txBody>
          <a:bodyPr/>
          <a:lstStyle/>
          <a:p>
            <a:fld id="{138CA411-231B-42B9-AF63-97A64194AA60}" type="slidenum">
              <a:rPr lang="ja-JP" altLang="en-US" sz="1400" b="1" smtClean="0">
                <a:solidFill>
                  <a:schemeClr val="tx1"/>
                </a:solidFill>
                <a:latin typeface="ＭＳ Ｐゴシック" panose="020B0600070205080204" pitchFamily="50" charset="-128"/>
                <a:ea typeface="ＭＳ Ｐゴシック" panose="020B0600070205080204" pitchFamily="50" charset="-128"/>
              </a:rPr>
              <a:pPr/>
              <a:t>82</a:t>
            </a:fld>
            <a:endParaRPr lang="ja-JP" altLang="en-US" sz="1400" b="1" dirty="0">
              <a:solidFill>
                <a:schemeClr val="tx1"/>
              </a:solidFill>
              <a:latin typeface="ＭＳ Ｐゴシック" panose="020B0600070205080204" pitchFamily="50" charset="-128"/>
              <a:ea typeface="ＭＳ Ｐゴシック" panose="020B0600070205080204" pitchFamily="50" charset="-128"/>
            </a:endParaRPr>
          </a:p>
        </p:txBody>
      </p:sp>
    </p:spTree>
    <p:extLst>
      <p:ext uri="{BB962C8B-B14F-4D97-AF65-F5344CB8AC3E}">
        <p14:creationId xmlns:p14="http://schemas.microsoft.com/office/powerpoint/2010/main" val="26582025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テキスト ボックス 12"/>
          <p:cNvSpPr txBox="1"/>
          <p:nvPr/>
        </p:nvSpPr>
        <p:spPr>
          <a:xfrm>
            <a:off x="1143000" y="21447"/>
            <a:ext cx="9906000"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関西国際空港の課題とこれまでの</a:t>
            </a:r>
            <a:r>
              <a:rPr kumimoji="1" lang="ja-JP" altLang="en-US" sz="1800" b="0" i="0" u="none" strike="noStrike" kern="1200" cap="none" spc="0" normalizeH="0" baseline="0" noProof="0" dirty="0" smtClean="0">
                <a:ln>
                  <a:noFill/>
                </a:ln>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取組（</a:t>
            </a:r>
            <a:r>
              <a:rPr kumimoji="1" lang="ja-JP" altLang="en-US"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負債処理と経営改革）</a:t>
            </a:r>
          </a:p>
        </p:txBody>
      </p:sp>
      <p:sp>
        <p:nvSpPr>
          <p:cNvPr id="3" name="正方形/長方形 2"/>
          <p:cNvSpPr/>
          <p:nvPr/>
        </p:nvSpPr>
        <p:spPr>
          <a:xfrm>
            <a:off x="1181454" y="929683"/>
            <a:ext cx="291746" cy="5825959"/>
          </a:xfrm>
          <a:prstGeom prst="rect">
            <a:avLst/>
          </a:prstGeom>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関西国際空港</a:t>
            </a:r>
          </a:p>
        </p:txBody>
      </p:sp>
      <p:sp>
        <p:nvSpPr>
          <p:cNvPr id="16" name="正方形/長方形 15"/>
          <p:cNvSpPr/>
          <p:nvPr/>
        </p:nvSpPr>
        <p:spPr>
          <a:xfrm>
            <a:off x="1535113" y="929683"/>
            <a:ext cx="3000714" cy="5825959"/>
          </a:xfrm>
          <a:prstGeom prst="rect">
            <a:avLst/>
          </a:prstGeom>
          <a:noFill/>
          <a:ln w="12700"/>
        </p:spPr>
        <p:style>
          <a:lnRef idx="2">
            <a:schemeClr val="accent1">
              <a:shade val="50000"/>
            </a:schemeClr>
          </a:lnRef>
          <a:fillRef idx="1">
            <a:schemeClr val="accent1"/>
          </a:fillRef>
          <a:effectRef idx="0">
            <a:schemeClr val="accent1"/>
          </a:effectRef>
          <a:fontRef idx="minor">
            <a:schemeClr val="lt1"/>
          </a:fontRef>
        </p:style>
        <p:txBody>
          <a:bodyPr lIns="72000" rIns="72000" rtlCol="0" anchor="t"/>
          <a:lstStyle/>
          <a:p>
            <a:pPr marL="92075" marR="0" lvl="0" indent="-92075"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endParaRPr>
          </a:p>
          <a:p>
            <a:pPr marL="92075" marR="0" lvl="0" indent="-92075"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a:t>
            </a:r>
            <a:r>
              <a:rPr kumimoji="1" lang="ja-JP" altLang="en-US"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eiryo UI" panose="020B0604030504040204" pitchFamily="50" charset="-128"/>
              </a:rPr>
              <a:t>巨額の負債に起因する</a:t>
            </a:r>
            <a:endParaRPr kumimoji="1" lang="en-US" altLang="ja-JP"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eiryo UI" panose="020B0604030504040204" pitchFamily="50" charset="-128"/>
            </a:endParaRPr>
          </a:p>
          <a:p>
            <a:pPr marL="92075" marR="0" lvl="0" indent="-92075"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eiryo UI" panose="020B0604030504040204" pitchFamily="50" charset="-128"/>
              </a:rPr>
              <a:t>経営面での悪循環</a:t>
            </a:r>
            <a:endParaRPr kumimoji="1" lang="en-US" altLang="ja-JP"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eiryo UI" panose="020B0604030504040204" pitchFamily="50" charset="-128"/>
            </a:endParaRPr>
          </a:p>
          <a:p>
            <a:pPr marL="92075" marR="0" lvl="0" indent="-92075"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endParaRPr>
          </a:p>
          <a:p>
            <a:pPr marL="92075" marR="0" lvl="0" indent="-92075"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endParaRPr>
          </a:p>
          <a:p>
            <a:pPr marL="92075" marR="0" lvl="0" indent="-92075"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endParaRPr>
          </a:p>
          <a:p>
            <a:pPr marL="92075" marR="0" lvl="0" indent="-92075"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endParaRPr>
          </a:p>
          <a:p>
            <a:pPr marL="92075" marR="0" lvl="0" indent="-92075"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endParaRPr>
          </a:p>
          <a:p>
            <a:pPr marL="92075" marR="0" lvl="0" indent="-92075"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endParaRPr>
          </a:p>
          <a:p>
            <a:pPr marL="92075" marR="0" lvl="0" indent="-92075"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endParaRPr>
          </a:p>
          <a:p>
            <a:pPr marL="92075" marR="0" lvl="0" indent="-92075" algn="l" defTabSz="914400" rtl="0" eaLnBrk="1" fontAlgn="auto" latinLnBrk="0" hangingPunct="1">
              <a:lnSpc>
                <a:spcPct val="100000"/>
              </a:lnSpc>
              <a:spcBef>
                <a:spcPts val="60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endParaRPr>
          </a:p>
          <a:p>
            <a:pPr marL="92075" marR="0" lvl="0" indent="-92075" algn="l" defTabSz="914400" rtl="0" eaLnBrk="1" fontAlgn="auto" latinLnBrk="0" hangingPunct="1">
              <a:lnSpc>
                <a:spcPct val="100000"/>
              </a:lnSpc>
              <a:spcBef>
                <a:spcPts val="60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endParaRPr>
          </a:p>
          <a:p>
            <a:pPr marL="92075" marR="0" lvl="0" indent="-92075" algn="l" defTabSz="914400" rtl="0" eaLnBrk="1" fontAlgn="auto" latinLnBrk="0" hangingPunct="1">
              <a:lnSpc>
                <a:spcPct val="100000"/>
              </a:lnSpc>
              <a:spcBef>
                <a:spcPts val="60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endParaRPr>
          </a:p>
          <a:p>
            <a:pPr marL="92075" marR="0" lvl="0" indent="-92075"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eiryo UI" panose="020B0604030504040204" pitchFamily="50" charset="-128"/>
              </a:rPr>
              <a:t>・伊丹空港との関係</a:t>
            </a:r>
            <a:endParaRPr kumimoji="1" lang="en-US" altLang="ja-JP"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eiryo UI" panose="020B0604030504040204" pitchFamily="50" charset="-128"/>
            </a:endParaRPr>
          </a:p>
          <a:p>
            <a:pPr marL="92075" marR="0" lvl="0" indent="-92075"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eiryo UI" panose="020B0604030504040204" pitchFamily="50" charset="-128"/>
              </a:rPr>
              <a:t>　運営主体が別／伊丹の収益は国の</a:t>
            </a:r>
            <a:endParaRPr kumimoji="1" lang="en-US" altLang="ja-JP"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eiryo UI" panose="020B0604030504040204" pitchFamily="50" charset="-128"/>
            </a:endParaRPr>
          </a:p>
          <a:p>
            <a:pPr marL="92075" marR="0" lvl="0" indent="-92075"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eiryo UI" panose="020B0604030504040204" pitchFamily="50" charset="-128"/>
              </a:rPr>
              <a:t>　特別会計へ</a:t>
            </a:r>
            <a:endParaRPr kumimoji="1" lang="en-US" altLang="ja-JP"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eiryo UI" panose="020B0604030504040204" pitchFamily="50" charset="-128"/>
            </a:endParaRPr>
          </a:p>
          <a:p>
            <a:pPr marL="92075" marR="0" lvl="0" indent="-92075"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sng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eiryo UI" panose="020B0604030504040204" pitchFamily="50" charset="-128"/>
            </a:endParaRPr>
          </a:p>
          <a:p>
            <a:pPr marL="92075" marR="0" lvl="0" indent="-92075" algn="l" defTabSz="914400" rtl="0" eaLnBrk="1" fontAlgn="auto" latinLnBrk="0" hangingPunct="1">
              <a:lnSpc>
                <a:spcPct val="100000"/>
              </a:lnSpc>
              <a:spcBef>
                <a:spcPts val="90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eiryo UI" panose="020B0604030504040204" pitchFamily="50" charset="-128"/>
              </a:rPr>
              <a:t>・都心部へのアクセス問題</a:t>
            </a:r>
            <a:endParaRPr kumimoji="1" lang="en-US" altLang="ja-JP"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eiryo UI" panose="020B0604030504040204" pitchFamily="50" charset="-128"/>
            </a:endParaRPr>
          </a:p>
          <a:p>
            <a:pPr marL="92075" marR="0" lvl="0" indent="-92075"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eiryo UI" panose="020B0604030504040204" pitchFamily="50" charset="-128"/>
              </a:rPr>
              <a:t>　</a:t>
            </a:r>
            <a:r>
              <a:rPr kumimoji="1" lang="ja-JP" altLang="en-US" sz="1400" b="0" i="0" u="none" strike="noStrike" kern="1200" cap="none" spc="0" normalizeH="0" baseline="0" noProof="0" dirty="0" smtClean="0">
                <a:ln>
                  <a:noFill/>
                </a:ln>
                <a:solidFill>
                  <a:prstClr val="black"/>
                </a:solidFill>
                <a:effectLst/>
                <a:uLnTx/>
                <a:uFillTx/>
                <a:latin typeface="ＭＳ Ｐ明朝" panose="02020600040205080304" pitchFamily="18" charset="-128"/>
                <a:ea typeface="ＭＳ Ｐ明朝" panose="02020600040205080304" pitchFamily="18" charset="-128"/>
                <a:cs typeface="Meiryo UI" panose="020B0604030504040204" pitchFamily="50" charset="-128"/>
              </a:rPr>
              <a:t>大阪駅</a:t>
            </a:r>
            <a:r>
              <a:rPr kumimoji="1" lang="ja-JP" altLang="en-US"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eiryo UI" panose="020B0604030504040204" pitchFamily="50" charset="-128"/>
              </a:rPr>
              <a:t>まで約１時間</a:t>
            </a:r>
          </a:p>
        </p:txBody>
      </p:sp>
      <p:sp>
        <p:nvSpPr>
          <p:cNvPr id="17" name="正方形/長方形 16"/>
          <p:cNvSpPr/>
          <p:nvPr/>
        </p:nvSpPr>
        <p:spPr>
          <a:xfrm>
            <a:off x="4933361" y="929683"/>
            <a:ext cx="6120000" cy="5825959"/>
          </a:xfrm>
          <a:prstGeom prst="rect">
            <a:avLst/>
          </a:prstGeom>
          <a:noFill/>
          <a:ln w="12700"/>
        </p:spPr>
        <p:style>
          <a:lnRef idx="2">
            <a:schemeClr val="accent1">
              <a:shade val="50000"/>
            </a:schemeClr>
          </a:lnRef>
          <a:fillRef idx="1">
            <a:schemeClr val="accent1"/>
          </a:fillRef>
          <a:effectRef idx="0">
            <a:schemeClr val="accent1"/>
          </a:effectRef>
          <a:fontRef idx="minor">
            <a:schemeClr val="lt1"/>
          </a:fontRef>
        </p:style>
        <p:txBody>
          <a:bodyPr lIns="36000" rIns="36000" rtlCol="0" anchor="t"/>
          <a:lstStyle/>
          <a:p>
            <a:pPr marL="179388" marR="0" lvl="0" indent="-179388"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eiryo UI" panose="020B0604030504040204" pitchFamily="50" charset="-128"/>
              </a:rPr>
              <a:t>○知事から、政治的メッセージとして、伊丹空港の廃止・跡地売却も視野に、関空の財務状況の課題やハブ空港としての機能強化について、国家レベルの課題として国に問題</a:t>
            </a:r>
            <a:r>
              <a:rPr kumimoji="1" lang="ja-JP" altLang="en-US" sz="1400" b="0" i="0" u="none" strike="noStrike" kern="1200" cap="none" spc="0" normalizeH="0" baseline="0" noProof="0" dirty="0" smtClean="0">
                <a:ln>
                  <a:noFill/>
                </a:ln>
                <a:solidFill>
                  <a:prstClr val="black"/>
                </a:solidFill>
                <a:effectLst/>
                <a:uLnTx/>
                <a:uFillTx/>
                <a:latin typeface="ＭＳ Ｐ明朝" panose="02020600040205080304" pitchFamily="18" charset="-128"/>
                <a:ea typeface="ＭＳ Ｐ明朝" panose="02020600040205080304" pitchFamily="18" charset="-128"/>
                <a:cs typeface="Meiryo UI" panose="020B0604030504040204" pitchFamily="50" charset="-128"/>
              </a:rPr>
              <a:t>提起。（</a:t>
            </a:r>
            <a:r>
              <a:rPr kumimoji="1" lang="en-US" altLang="ja-JP"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eiryo UI" panose="020B0604030504040204" pitchFamily="50" charset="-128"/>
              </a:rPr>
              <a:t>2008</a:t>
            </a:r>
            <a:r>
              <a:rPr kumimoji="1" lang="ja-JP" altLang="en-US" sz="1400" b="0" i="0" u="none" strike="noStrike" kern="1200" cap="none" spc="0" normalizeH="0" baseline="0" noProof="0" dirty="0" err="1">
                <a:ln>
                  <a:noFill/>
                </a:ln>
                <a:solidFill>
                  <a:prstClr val="black"/>
                </a:solidFill>
                <a:effectLst/>
                <a:uLnTx/>
                <a:uFillTx/>
                <a:latin typeface="ＭＳ Ｐ明朝" panose="02020600040205080304" pitchFamily="18" charset="-128"/>
                <a:ea typeface="ＭＳ Ｐ明朝" panose="02020600040205080304" pitchFamily="18" charset="-128"/>
                <a:cs typeface="Meiryo UI" panose="020B0604030504040204" pitchFamily="50" charset="-128"/>
              </a:rPr>
              <a:t>、</a:t>
            </a:r>
            <a:r>
              <a:rPr kumimoji="1" lang="en-US" altLang="ja-JP"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eiryo UI" panose="020B0604030504040204" pitchFamily="50" charset="-128"/>
              </a:rPr>
              <a:t>2009</a:t>
            </a:r>
            <a:r>
              <a:rPr kumimoji="1" lang="ja-JP" altLang="en-US"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eiryo UI" panose="020B0604030504040204" pitchFamily="50" charset="-128"/>
              </a:rPr>
              <a:t>年）</a:t>
            </a:r>
            <a:endParaRPr kumimoji="1" lang="en-US" altLang="ja-JP" sz="1400" b="1"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eiryo UI" panose="020B0604030504040204" pitchFamily="50" charset="-128"/>
            </a:endParaRPr>
          </a:p>
          <a:p>
            <a:pPr marL="0" marR="0" lvl="0" indent="0" algn="l" defTabSz="914400" rtl="0" eaLnBrk="1" fontAlgn="auto" latinLnBrk="0" hangingPunct="1">
              <a:lnSpc>
                <a:spcPct val="100000"/>
              </a:lnSpc>
              <a:spcBef>
                <a:spcPts val="60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eiryo UI" panose="020B0604030504040204" pitchFamily="50" charset="-128"/>
              </a:rPr>
              <a:t>○関空・伊丹空港の経営統合（</a:t>
            </a:r>
            <a:r>
              <a:rPr kumimoji="1" lang="en-US" altLang="ja-JP"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eiryo UI" panose="020B0604030504040204" pitchFamily="50" charset="-128"/>
              </a:rPr>
              <a:t>2012</a:t>
            </a:r>
            <a:r>
              <a:rPr kumimoji="1" lang="ja-JP" altLang="en-US"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eiryo UI" panose="020B0604030504040204" pitchFamily="50" charset="-128"/>
              </a:rPr>
              <a:t>年）、</a:t>
            </a:r>
            <a:endParaRPr kumimoji="1" lang="en-US" altLang="ja-JP"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eiryo UI" panose="020B0604030504040204" pitchFamily="50" charset="-128"/>
              </a:rPr>
              <a:t>　　</a:t>
            </a:r>
            <a:r>
              <a:rPr kumimoji="1" lang="ja-JP" altLang="en-US"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メイリオ" panose="020B0604030504040204" pitchFamily="50" charset="-128"/>
              </a:rPr>
              <a:t>コンセッション（事業運営権の売却）により、関西エアポート㈱による　</a:t>
            </a:r>
            <a:endParaRPr kumimoji="1" lang="en-US" altLang="ja-JP"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メイリオ"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メイリオ" panose="020B0604030504040204" pitchFamily="50" charset="-128"/>
              </a:rPr>
              <a:t>　　事業運営</a:t>
            </a:r>
            <a:r>
              <a:rPr kumimoji="1" lang="ja-JP" altLang="en-US" sz="1400" b="0" i="0" u="none" strike="noStrike" kern="1200" cap="none" spc="0" normalizeH="0" baseline="0" noProof="0" dirty="0" smtClean="0">
                <a:ln>
                  <a:noFill/>
                </a:ln>
                <a:solidFill>
                  <a:prstClr val="black"/>
                </a:solidFill>
                <a:effectLst/>
                <a:uLnTx/>
                <a:uFillTx/>
                <a:latin typeface="ＭＳ Ｐ明朝" panose="02020600040205080304" pitchFamily="18" charset="-128"/>
                <a:ea typeface="ＭＳ Ｐ明朝" panose="02020600040205080304" pitchFamily="18" charset="-128"/>
                <a:cs typeface="メイリオ" panose="020B0604030504040204" pitchFamily="50" charset="-128"/>
              </a:rPr>
              <a:t>開始。</a:t>
            </a:r>
            <a:r>
              <a:rPr kumimoji="1" lang="ja-JP" altLang="en-US" sz="1400" b="0" i="0" u="none" strike="noStrike" kern="1200" cap="none" spc="0" normalizeH="0" baseline="0" noProof="0" dirty="0" smtClean="0">
                <a:ln>
                  <a:noFill/>
                </a:ln>
                <a:solidFill>
                  <a:prstClr val="black"/>
                </a:solidFill>
                <a:effectLst/>
                <a:uLnTx/>
                <a:uFillTx/>
                <a:latin typeface="ＭＳ Ｐ明朝" panose="02020600040205080304" pitchFamily="18" charset="-128"/>
                <a:ea typeface="ＭＳ Ｐ明朝" panose="02020600040205080304" pitchFamily="18" charset="-128"/>
                <a:cs typeface="Meiryo UI" panose="020B0604030504040204" pitchFamily="50" charset="-128"/>
              </a:rPr>
              <a:t>（</a:t>
            </a:r>
            <a:r>
              <a:rPr kumimoji="1" lang="en-US" altLang="ja-JP"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eiryo UI" panose="020B0604030504040204" pitchFamily="50" charset="-128"/>
              </a:rPr>
              <a:t>2016</a:t>
            </a:r>
            <a:r>
              <a:rPr kumimoji="1" lang="ja-JP" altLang="en-US"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eiryo UI" panose="020B0604030504040204" pitchFamily="50" charset="-128"/>
              </a:rPr>
              <a:t>年）</a:t>
            </a:r>
            <a:endParaRPr kumimoji="1" lang="en-US" altLang="ja-JP"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eiryo UI" panose="020B0604030504040204" pitchFamily="50" charset="-128"/>
            </a:endParaRPr>
          </a:p>
          <a:p>
            <a:pPr marL="0" marR="0" lvl="0" indent="0" algn="l" defTabSz="914400" rtl="0" eaLnBrk="1" fontAlgn="auto" latinLnBrk="0" hangingPunct="1">
              <a:lnSpc>
                <a:spcPct val="100000"/>
              </a:lnSpc>
              <a:spcBef>
                <a:spcPts val="60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eiryo UI" panose="020B0604030504040204" pitchFamily="50" charset="-128"/>
              </a:rPr>
              <a:t>　・新関空会社が、競争力強化、空港施設の運用最大化を図るため、国際線着陸</a:t>
            </a:r>
            <a:endParaRPr kumimoji="1" lang="en-US" altLang="ja-JP"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eiryo UI" panose="020B0604030504040204" pitchFamily="50" charset="-128"/>
              </a:rPr>
              <a:t>　　料の引き下げ等を実施。さらに関西エアポート㈱においても、路線誘致インセンティブの拡充などを</a:t>
            </a:r>
            <a:r>
              <a:rPr kumimoji="1" lang="ja-JP" altLang="en-US" sz="1400" b="0" i="0" u="none" strike="noStrike" kern="1200" cap="none" spc="0" normalizeH="0" baseline="0" noProof="0" dirty="0" smtClean="0">
                <a:ln>
                  <a:noFill/>
                </a:ln>
                <a:solidFill>
                  <a:prstClr val="black"/>
                </a:solidFill>
                <a:effectLst/>
                <a:uLnTx/>
                <a:uFillTx/>
                <a:latin typeface="ＭＳ Ｐ明朝" panose="02020600040205080304" pitchFamily="18" charset="-128"/>
                <a:ea typeface="ＭＳ Ｐ明朝" panose="02020600040205080304" pitchFamily="18" charset="-128"/>
                <a:cs typeface="Meiryo UI" panose="020B0604030504040204" pitchFamily="50" charset="-128"/>
              </a:rPr>
              <a:t>展開。</a:t>
            </a:r>
            <a:endParaRPr kumimoji="1" lang="en-US" altLang="ja-JP"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eiryo UI" panose="020B0604030504040204" pitchFamily="50" charset="-128"/>
            </a:endParaRPr>
          </a:p>
          <a:p>
            <a:pPr marL="0" marR="0" lvl="0" indent="0" algn="l" defTabSz="914400" rtl="0" eaLnBrk="1" fontAlgn="auto" latinLnBrk="0" hangingPunct="1">
              <a:lnSpc>
                <a:spcPct val="100000"/>
              </a:lnSpc>
              <a:spcBef>
                <a:spcPts val="60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eiryo UI" panose="020B0604030504040204" pitchFamily="50" charset="-128"/>
              </a:rPr>
              <a:t>　・旅客サービスの充実</a:t>
            </a:r>
          </a:p>
          <a:p>
            <a:pPr marL="504825" marR="0" lvl="0" indent="-504825"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eiryo UI" panose="020B0604030504040204" pitchFamily="50" charset="-128"/>
              </a:rPr>
              <a:t>　　　</a:t>
            </a:r>
            <a:r>
              <a:rPr kumimoji="1" lang="en-US" altLang="ja-JP"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eiryo UI" panose="020B0604030504040204" pitchFamily="50" charset="-128"/>
              </a:rPr>
              <a:t>LCC</a:t>
            </a:r>
            <a:r>
              <a:rPr kumimoji="1" lang="ja-JP" altLang="en-US"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eiryo UI" panose="020B0604030504040204" pitchFamily="50" charset="-128"/>
              </a:rPr>
              <a:t>の誘致、</a:t>
            </a:r>
            <a:r>
              <a:rPr kumimoji="1" lang="en-US" altLang="ja-JP"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eiryo UI" panose="020B0604030504040204" pitchFamily="50" charset="-128"/>
              </a:rPr>
              <a:t>LCC</a:t>
            </a:r>
            <a:r>
              <a:rPr kumimoji="1" lang="ja-JP" altLang="en-US"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eiryo UI" panose="020B0604030504040204" pitchFamily="50" charset="-128"/>
              </a:rPr>
              <a:t>専用ターミナル設置、深夜早朝アクセスの</a:t>
            </a:r>
            <a:r>
              <a:rPr kumimoji="1" lang="ja-JP" altLang="en-US" sz="1400" b="0" i="0" u="none" strike="noStrike" kern="1200" cap="none" spc="0" normalizeH="0" baseline="0" noProof="0" dirty="0" smtClean="0">
                <a:ln>
                  <a:noFill/>
                </a:ln>
                <a:solidFill>
                  <a:prstClr val="black"/>
                </a:solidFill>
                <a:effectLst/>
                <a:uLnTx/>
                <a:uFillTx/>
                <a:latin typeface="ＭＳ Ｐ明朝" panose="02020600040205080304" pitchFamily="18" charset="-128"/>
                <a:ea typeface="ＭＳ Ｐ明朝" panose="02020600040205080304" pitchFamily="18" charset="-128"/>
                <a:cs typeface="Meiryo UI" panose="020B0604030504040204" pitchFamily="50" charset="-128"/>
              </a:rPr>
              <a:t>充実。</a:t>
            </a:r>
            <a:endParaRPr kumimoji="1" lang="ja-JP" altLang="en-US"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eiryo UI" panose="020B0604030504040204" pitchFamily="50" charset="-128"/>
              </a:rPr>
              <a:t>　　　　→　国内最大規模の</a:t>
            </a:r>
            <a:r>
              <a:rPr kumimoji="1" lang="en-US" altLang="ja-JP"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eiryo UI" panose="020B0604030504040204" pitchFamily="50" charset="-128"/>
              </a:rPr>
              <a:t>LCC</a:t>
            </a:r>
            <a:r>
              <a:rPr kumimoji="1" lang="ja-JP" altLang="en-US"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eiryo UI" panose="020B0604030504040204" pitchFamily="50" charset="-128"/>
              </a:rPr>
              <a:t>乗り入れ空港へ</a:t>
            </a:r>
          </a:p>
          <a:p>
            <a:pPr marL="762000" marR="0" lvl="0" indent="-76200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eiryo UI" panose="020B0604030504040204" pitchFamily="50" charset="-128"/>
              </a:rPr>
              <a:t>　　　　→　</a:t>
            </a:r>
            <a:r>
              <a:rPr kumimoji="1" lang="en-US" altLang="ja-JP"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eiryo UI" panose="020B0604030504040204" pitchFamily="50" charset="-128"/>
              </a:rPr>
              <a:t>2019</a:t>
            </a:r>
            <a:r>
              <a:rPr kumimoji="1" lang="ja-JP" altLang="en-US"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eiryo UI" panose="020B0604030504040204" pitchFamily="50" charset="-128"/>
              </a:rPr>
              <a:t>年度の訪日外国人数は開港以来最大の約</a:t>
            </a:r>
            <a:r>
              <a:rPr kumimoji="1" lang="en-US" altLang="ja-JP"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eiryo UI" panose="020B0604030504040204" pitchFamily="50" charset="-128"/>
              </a:rPr>
              <a:t>837</a:t>
            </a:r>
            <a:r>
              <a:rPr kumimoji="1" lang="ja-JP" altLang="en-US"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eiryo UI" panose="020B0604030504040204" pitchFamily="50" charset="-128"/>
              </a:rPr>
              <a:t>万人</a:t>
            </a:r>
            <a:endParaRPr kumimoji="1" lang="en-US" altLang="ja-JP"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eiryo UI" panose="020B0604030504040204" pitchFamily="50" charset="-128"/>
            </a:endParaRPr>
          </a:p>
          <a:p>
            <a:pPr marL="0" marR="0" lvl="0" indent="0" algn="l" defTabSz="914400" rtl="0" eaLnBrk="1" fontAlgn="auto" latinLnBrk="0" hangingPunct="1">
              <a:lnSpc>
                <a:spcPct val="100000"/>
              </a:lnSpc>
              <a:spcBef>
                <a:spcPts val="60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eiryo UI" panose="020B0604030504040204" pitchFamily="50" charset="-128"/>
              </a:rPr>
              <a:t>　・物流サービスの充実</a:t>
            </a:r>
            <a:r>
              <a:rPr kumimoji="1" lang="en-US" altLang="ja-JP"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eiryo UI" panose="020B0604030504040204" pitchFamily="50" charset="-128"/>
              </a:rPr>
              <a:t/>
            </a:r>
            <a:br>
              <a:rPr kumimoji="1" lang="en-US" altLang="ja-JP"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eiryo UI" panose="020B0604030504040204" pitchFamily="50" charset="-128"/>
              </a:rPr>
            </a:br>
            <a:r>
              <a:rPr kumimoji="1" lang="ja-JP" altLang="en-US"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eiryo UI" panose="020B0604030504040204" pitchFamily="50" charset="-128"/>
              </a:rPr>
              <a:t>　　　医薬品専用共同定温庫を</a:t>
            </a:r>
            <a:r>
              <a:rPr kumimoji="1" lang="ja-JP" altLang="en-US" sz="1400" b="0" i="0" u="none" strike="noStrike" kern="1200" cap="none" spc="0" normalizeH="0" baseline="0" noProof="0" dirty="0" smtClean="0">
                <a:ln>
                  <a:noFill/>
                </a:ln>
                <a:solidFill>
                  <a:prstClr val="black"/>
                </a:solidFill>
                <a:effectLst/>
                <a:uLnTx/>
                <a:uFillTx/>
                <a:latin typeface="ＭＳ Ｐ明朝" panose="02020600040205080304" pitchFamily="18" charset="-128"/>
                <a:ea typeface="ＭＳ Ｐ明朝" panose="02020600040205080304" pitchFamily="18" charset="-128"/>
                <a:cs typeface="Meiryo UI" panose="020B0604030504040204" pitchFamily="50" charset="-128"/>
              </a:rPr>
              <a:t>整備。（</a:t>
            </a:r>
            <a:r>
              <a:rPr kumimoji="1" lang="ja-JP" altLang="en-US"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eiryo UI" panose="020B0604030504040204" pitchFamily="50" charset="-128"/>
              </a:rPr>
              <a:t>日本の空港で初／</a:t>
            </a:r>
            <a:r>
              <a:rPr kumimoji="1" lang="en-US" altLang="ja-JP"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eiryo UI" panose="020B0604030504040204" pitchFamily="50" charset="-128"/>
              </a:rPr>
              <a:t>2010</a:t>
            </a:r>
            <a:r>
              <a:rPr kumimoji="1" lang="ja-JP" altLang="en-US"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eiryo UI" panose="020B0604030504040204" pitchFamily="50" charset="-128"/>
              </a:rPr>
              <a:t>年～）</a:t>
            </a:r>
            <a:r>
              <a:rPr kumimoji="1" lang="en-US" altLang="ja-JP"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eiryo UI" panose="020B0604030504040204" pitchFamily="50" charset="-128"/>
              </a:rPr>
              <a:t>   </a:t>
            </a:r>
            <a:br>
              <a:rPr kumimoji="1" lang="en-US" altLang="ja-JP"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eiryo UI" panose="020B0604030504040204" pitchFamily="50" charset="-128"/>
              </a:rPr>
            </a:br>
            <a:r>
              <a:rPr kumimoji="1" lang="en-US" altLang="ja-JP"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eiryo UI" panose="020B0604030504040204" pitchFamily="50" charset="-128"/>
              </a:rPr>
              <a:t>       </a:t>
            </a:r>
            <a:r>
              <a:rPr kumimoji="1" lang="ja-JP" altLang="en-US"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eiryo UI" panose="020B0604030504040204" pitchFamily="50" charset="-128"/>
              </a:rPr>
              <a:t>世界最大手航空貨物会社</a:t>
            </a:r>
            <a:r>
              <a:rPr kumimoji="1" lang="en-US" altLang="ja-JP"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eiryo UI" panose="020B0604030504040204" pitchFamily="50" charset="-128"/>
              </a:rPr>
              <a:t>FedEx</a:t>
            </a:r>
            <a:r>
              <a:rPr kumimoji="1" lang="ja-JP" altLang="en-US"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eiryo UI" panose="020B0604030504040204" pitchFamily="50" charset="-128"/>
              </a:rPr>
              <a:t>の北太平洋ハブ拠点</a:t>
            </a:r>
            <a:r>
              <a:rPr kumimoji="1" lang="ja-JP" altLang="en-US" sz="1400" b="0" i="0" u="none" strike="noStrike" kern="1200" cap="none" spc="0" normalizeH="0" baseline="0" noProof="0" dirty="0" smtClean="0">
                <a:ln>
                  <a:noFill/>
                </a:ln>
                <a:solidFill>
                  <a:prstClr val="black"/>
                </a:solidFill>
                <a:effectLst/>
                <a:uLnTx/>
                <a:uFillTx/>
                <a:latin typeface="ＭＳ Ｐ明朝" panose="02020600040205080304" pitchFamily="18" charset="-128"/>
                <a:ea typeface="ＭＳ Ｐ明朝" panose="02020600040205080304" pitchFamily="18" charset="-128"/>
                <a:cs typeface="Meiryo UI" panose="020B0604030504040204" pitchFamily="50" charset="-128"/>
              </a:rPr>
              <a:t>開設。</a:t>
            </a:r>
            <a:r>
              <a:rPr kumimoji="1" lang="en-US" altLang="ja-JP"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eiryo UI" panose="020B0604030504040204" pitchFamily="50" charset="-128"/>
              </a:rPr>
              <a:t/>
            </a:r>
            <a:br>
              <a:rPr kumimoji="1" lang="en-US" altLang="ja-JP"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eiryo UI" panose="020B0604030504040204" pitchFamily="50" charset="-128"/>
              </a:rPr>
            </a:br>
            <a:r>
              <a:rPr kumimoji="1" lang="en-US" altLang="ja-JP"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eiryo UI" panose="020B0604030504040204" pitchFamily="50" charset="-128"/>
              </a:rPr>
              <a:t>       </a:t>
            </a:r>
            <a:r>
              <a:rPr kumimoji="1" lang="ja-JP" altLang="en-US"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eiryo UI" panose="020B0604030504040204" pitchFamily="50" charset="-128"/>
              </a:rPr>
              <a:t>国際戦略総合特区を活用し、規制</a:t>
            </a:r>
            <a:r>
              <a:rPr kumimoji="1" lang="ja-JP" altLang="en-US" sz="1400" b="0" i="0" u="none" strike="noStrike" kern="1200" cap="none" spc="0" normalizeH="0" baseline="0" noProof="0" dirty="0" smtClean="0">
                <a:ln>
                  <a:noFill/>
                </a:ln>
                <a:solidFill>
                  <a:prstClr val="black"/>
                </a:solidFill>
                <a:effectLst/>
                <a:uLnTx/>
                <a:uFillTx/>
                <a:latin typeface="ＭＳ Ｐ明朝" panose="02020600040205080304" pitchFamily="18" charset="-128"/>
                <a:ea typeface="ＭＳ Ｐ明朝" panose="02020600040205080304" pitchFamily="18" charset="-128"/>
                <a:cs typeface="Meiryo UI" panose="020B0604030504040204" pitchFamily="50" charset="-128"/>
              </a:rPr>
              <a:t>緩和。</a:t>
            </a:r>
            <a:endParaRPr kumimoji="1" lang="en-US" altLang="ja-JP"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eiryo UI" panose="020B0604030504040204" pitchFamily="50" charset="-128"/>
              </a:rPr>
              <a:t>　　　　→　全国に先駆けて医薬品等輸入手続き（薬監証明）の電子化を</a:t>
            </a:r>
            <a:r>
              <a:rPr kumimoji="1" lang="ja-JP" altLang="en-US" sz="1400" b="0" i="0" u="none" strike="noStrike" kern="1200" cap="none" spc="0" normalizeH="0" baseline="0" noProof="0" dirty="0" smtClean="0">
                <a:ln>
                  <a:noFill/>
                </a:ln>
                <a:solidFill>
                  <a:prstClr val="black"/>
                </a:solidFill>
                <a:effectLst/>
                <a:uLnTx/>
                <a:uFillTx/>
                <a:latin typeface="ＭＳ Ｐ明朝" panose="02020600040205080304" pitchFamily="18" charset="-128"/>
                <a:ea typeface="ＭＳ Ｐ明朝" panose="02020600040205080304" pitchFamily="18" charset="-128"/>
                <a:cs typeface="Meiryo UI" panose="020B0604030504040204" pitchFamily="50" charset="-128"/>
              </a:rPr>
              <a:t>実現。</a:t>
            </a:r>
            <a:endParaRPr kumimoji="1" lang="en-US" altLang="ja-JP"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eiryo UI" panose="020B0604030504040204" pitchFamily="50" charset="-128"/>
              </a:rPr>
              <a:t>　　　　　　　（</a:t>
            </a:r>
            <a:r>
              <a:rPr kumimoji="1" lang="en-US" altLang="ja-JP"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eiryo UI" panose="020B0604030504040204" pitchFamily="50" charset="-128"/>
              </a:rPr>
              <a:t>2013</a:t>
            </a:r>
            <a:r>
              <a:rPr kumimoji="1" lang="ja-JP" altLang="en-US"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eiryo UI" panose="020B0604030504040204" pitchFamily="50" charset="-128"/>
              </a:rPr>
              <a:t>年</a:t>
            </a:r>
            <a:r>
              <a:rPr kumimoji="1" lang="en-US" altLang="ja-JP"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eiryo UI" panose="020B0604030504040204" pitchFamily="50" charset="-128"/>
              </a:rPr>
              <a:t>3</a:t>
            </a:r>
            <a:r>
              <a:rPr kumimoji="1" lang="ja-JP" altLang="en-US"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eiryo UI" panose="020B0604030504040204" pitchFamily="50" charset="-128"/>
              </a:rPr>
              <a:t>月～　</a:t>
            </a:r>
            <a:r>
              <a:rPr kumimoji="1" lang="en-US" altLang="ja-JP"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eiryo UI" panose="020B0604030504040204" pitchFamily="50" charset="-128"/>
              </a:rPr>
              <a:t>※2014</a:t>
            </a:r>
            <a:r>
              <a:rPr kumimoji="1" lang="ja-JP" altLang="en-US"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eiryo UI" panose="020B0604030504040204" pitchFamily="50" charset="-128"/>
              </a:rPr>
              <a:t>年</a:t>
            </a:r>
            <a:r>
              <a:rPr kumimoji="1" lang="en-US" altLang="ja-JP"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eiryo UI" panose="020B0604030504040204" pitchFamily="50" charset="-128"/>
              </a:rPr>
              <a:t>11</a:t>
            </a:r>
            <a:r>
              <a:rPr kumimoji="1" lang="ja-JP" altLang="en-US"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eiryo UI" panose="020B0604030504040204" pitchFamily="50" charset="-128"/>
              </a:rPr>
              <a:t>月から全国に拡大）</a:t>
            </a:r>
            <a:endParaRPr kumimoji="1" lang="en-US" altLang="ja-JP"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eiryo UI" panose="020B0604030504040204" pitchFamily="50" charset="-128"/>
            </a:endParaRPr>
          </a:p>
          <a:p>
            <a:pPr marL="0" marR="0" lvl="0" indent="0" algn="l" defTabSz="914400" rtl="0" eaLnBrk="1" fontAlgn="auto" latinLnBrk="0" hangingPunct="1">
              <a:lnSpc>
                <a:spcPct val="100000"/>
              </a:lnSpc>
              <a:spcBef>
                <a:spcPts val="60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eiryo UI" panose="020B0604030504040204" pitchFamily="50" charset="-128"/>
              </a:rPr>
              <a:t>○空港運用の強化</a:t>
            </a:r>
            <a:endParaRPr kumimoji="1" lang="en-US" altLang="ja-JP"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eiryo UI" panose="020B0604030504040204" pitchFamily="50" charset="-128"/>
              </a:rPr>
              <a:t>　　</a:t>
            </a:r>
            <a:r>
              <a:rPr kumimoji="1" lang="en-US" altLang="ja-JP"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eiryo UI" panose="020B0604030504040204" pitchFamily="50" charset="-128"/>
              </a:rPr>
              <a:t>2025</a:t>
            </a:r>
            <a:r>
              <a:rPr kumimoji="1" lang="ja-JP" altLang="en-US"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eiryo UI" panose="020B0604030504040204" pitchFamily="50" charset="-128"/>
              </a:rPr>
              <a:t>年万博期間中及びその後の世界各国からの来訪者の増加を見据え、</a:t>
            </a:r>
            <a:endParaRPr kumimoji="1" lang="en-US" altLang="ja-JP"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eiryo UI" panose="020B0604030504040204" pitchFamily="50" charset="-128"/>
              </a:rPr>
              <a:t>　　関空の受入体制を整えるとともに、成長目標である年間発着回数</a:t>
            </a:r>
            <a:r>
              <a:rPr kumimoji="1" lang="en-US" altLang="ja-JP"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eiryo UI" panose="020B0604030504040204" pitchFamily="50" charset="-128"/>
              </a:rPr>
              <a:t>30</a:t>
            </a:r>
            <a:r>
              <a:rPr kumimoji="1" lang="ja-JP" altLang="en-US"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eiryo UI" panose="020B0604030504040204" pitchFamily="50" charset="-128"/>
              </a:rPr>
              <a:t>万回の</a:t>
            </a:r>
            <a:endParaRPr kumimoji="1" lang="en-US" altLang="ja-JP"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eiryo UI" panose="020B0604030504040204" pitchFamily="50" charset="-128"/>
              </a:rPr>
              <a:t>　　実現に必要な能力を確保するため、万博までに航空機処理能力の引き上げを</a:t>
            </a:r>
            <a:endParaRPr kumimoji="1" lang="en-US" altLang="ja-JP"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eiryo UI" panose="020B0604030504040204" pitchFamily="50" charset="-128"/>
              </a:rPr>
              <a:t>　　めざす（</a:t>
            </a:r>
            <a:r>
              <a:rPr kumimoji="1" lang="en-US" altLang="ja-JP"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eiryo UI" panose="020B0604030504040204" pitchFamily="50" charset="-128"/>
              </a:rPr>
              <a:t>2022</a:t>
            </a:r>
            <a:r>
              <a:rPr kumimoji="1" lang="ja-JP" altLang="en-US"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eiryo UI" panose="020B0604030504040204" pitchFamily="50" charset="-128"/>
              </a:rPr>
              <a:t>年９月関西３空港懇談会において合意</a:t>
            </a:r>
            <a:r>
              <a:rPr kumimoji="1" lang="ja-JP" altLang="en-US" sz="1400" b="0" i="0" u="none" strike="noStrike" kern="1200" cap="none" spc="0" normalizeH="0" baseline="0" noProof="0" dirty="0" smtClean="0">
                <a:ln>
                  <a:noFill/>
                </a:ln>
                <a:solidFill>
                  <a:prstClr val="black"/>
                </a:solidFill>
                <a:effectLst/>
                <a:uLnTx/>
                <a:uFillTx/>
                <a:latin typeface="ＭＳ Ｐ明朝" panose="02020600040205080304" pitchFamily="18" charset="-128"/>
                <a:ea typeface="ＭＳ Ｐ明朝" panose="02020600040205080304" pitchFamily="18" charset="-128"/>
                <a:cs typeface="Meiryo UI" panose="020B0604030504040204" pitchFamily="50" charset="-128"/>
              </a:rPr>
              <a:t>）。</a:t>
            </a:r>
            <a:endParaRPr kumimoji="1" lang="en-US" altLang="ja-JP"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eiryo UI" panose="020B0604030504040204" pitchFamily="50" charset="-128"/>
              </a:rPr>
              <a:t>　　　　→　国において有識者会議を設置し、現行飛行経路の見直し検討</a:t>
            </a:r>
            <a:r>
              <a:rPr kumimoji="1" lang="ja-JP" altLang="en-US" sz="1400" b="0" i="0" u="none" strike="noStrike" kern="1200" cap="none" spc="0" normalizeH="0" baseline="0" noProof="0" dirty="0" smtClean="0">
                <a:ln>
                  <a:noFill/>
                </a:ln>
                <a:solidFill>
                  <a:prstClr val="black"/>
                </a:solidFill>
                <a:effectLst/>
                <a:uLnTx/>
                <a:uFillTx/>
                <a:latin typeface="ＭＳ Ｐ明朝" panose="02020600040205080304" pitchFamily="18" charset="-128"/>
                <a:ea typeface="ＭＳ Ｐ明朝" panose="02020600040205080304" pitchFamily="18" charset="-128"/>
                <a:cs typeface="Meiryo UI" panose="020B0604030504040204" pitchFamily="50" charset="-128"/>
              </a:rPr>
              <a:t>開始。</a:t>
            </a:r>
            <a:endParaRPr kumimoji="1" lang="en-US" altLang="ja-JP"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eiryo UI" panose="020B0604030504040204" pitchFamily="50" charset="-128"/>
              </a:rPr>
              <a:t>　　</a:t>
            </a:r>
          </a:p>
          <a:p>
            <a:pPr marL="447675"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eiryo UI" panose="020B0604030504040204" pitchFamily="50" charset="-128"/>
            </a:endParaRPr>
          </a:p>
        </p:txBody>
      </p:sp>
      <p:sp>
        <p:nvSpPr>
          <p:cNvPr id="18" name="Rectangle 2"/>
          <p:cNvSpPr txBox="1">
            <a:spLocks noChangeArrowheads="1"/>
          </p:cNvSpPr>
          <p:nvPr/>
        </p:nvSpPr>
        <p:spPr bwMode="auto">
          <a:xfrm>
            <a:off x="1535113" y="457452"/>
            <a:ext cx="3000714" cy="368048"/>
          </a:xfrm>
          <a:prstGeom prst="rect">
            <a:avLst/>
          </a:prstGeom>
          <a:ln>
            <a:headEnd/>
            <a:tailEnd/>
          </a:ln>
          <a:effectLst/>
        </p:spPr>
        <p:style>
          <a:lnRef idx="1">
            <a:schemeClr val="dk1"/>
          </a:lnRef>
          <a:fillRef idx="3">
            <a:schemeClr val="dk1"/>
          </a:fillRef>
          <a:effectRef idx="2">
            <a:schemeClr val="dk1"/>
          </a:effectRef>
          <a:fontRef idx="minor">
            <a:schemeClr val="lt1"/>
          </a:fontRef>
        </p:style>
        <p:txBody>
          <a:bodyPr vert="horz" wrap="square" lIns="91428" tIns="45714" rIns="91428" bIns="45714" numCol="1" anchor="ctr"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400" b="0"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400" b="0"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これまでの課題</a:t>
            </a:r>
            <a:endParaRPr kumimoji="1" lang="en-US" altLang="ja-JP" sz="1400" b="0"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9" name="Rectangle 2"/>
          <p:cNvSpPr txBox="1">
            <a:spLocks noChangeArrowheads="1"/>
          </p:cNvSpPr>
          <p:nvPr/>
        </p:nvSpPr>
        <p:spPr bwMode="auto">
          <a:xfrm>
            <a:off x="4925870" y="457451"/>
            <a:ext cx="6120000" cy="368049"/>
          </a:xfrm>
          <a:prstGeom prst="rect">
            <a:avLst/>
          </a:prstGeom>
          <a:ln>
            <a:headEnd/>
            <a:tailEnd/>
          </a:ln>
          <a:effectLst/>
        </p:spPr>
        <p:style>
          <a:lnRef idx="1">
            <a:schemeClr val="dk1"/>
          </a:lnRef>
          <a:fillRef idx="3">
            <a:schemeClr val="dk1"/>
          </a:fillRef>
          <a:effectRef idx="2">
            <a:schemeClr val="dk1"/>
          </a:effectRef>
          <a:fontRef idx="minor">
            <a:schemeClr val="lt1"/>
          </a:fontRef>
        </p:style>
        <p:txBody>
          <a:bodyPr vert="horz" wrap="square" lIns="91428" tIns="45714" rIns="91428" bIns="45714" numCol="1" anchor="ctr"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改革の</a:t>
            </a:r>
            <a:r>
              <a:rPr kumimoji="1" lang="ja-JP" altLang="en-US" sz="1400" b="0" i="0" u="none" strike="noStrike" kern="1200" cap="none" spc="0" normalizeH="0" baseline="0" noProof="0" dirty="0" smtClean="0">
                <a:ln>
                  <a:noFill/>
                </a:ln>
                <a:solidFill>
                  <a:schemeClr val="bg1"/>
                </a:solidFill>
                <a:effectLst/>
                <a:uLnTx/>
                <a:uFillTx/>
                <a:latin typeface="ＭＳ Ｐゴシック" panose="020B0600070205080204" pitchFamily="50" charset="-128"/>
                <a:ea typeface="ＭＳ Ｐゴシック" panose="020B0600070205080204" pitchFamily="50" charset="-128"/>
                <a:cs typeface="+mn-cs"/>
              </a:rPr>
              <a:t>取組</a:t>
            </a:r>
            <a:endParaRPr kumimoji="1" lang="en-US" altLang="ja-JP" sz="1400" b="0" i="0" u="none" strike="noStrike" kern="1200" cap="none" spc="0" normalizeH="0" baseline="0" noProof="0" dirty="0">
              <a:ln>
                <a:noFill/>
              </a:ln>
              <a:solidFill>
                <a:schemeClr val="bg1"/>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4" name="右矢印 3"/>
          <p:cNvSpPr/>
          <p:nvPr/>
        </p:nvSpPr>
        <p:spPr>
          <a:xfrm>
            <a:off x="4613836" y="3095527"/>
            <a:ext cx="234026" cy="1152128"/>
          </a:xfrm>
          <a:prstGeom prst="rightArrow">
            <a:avLst/>
          </a:prstGeom>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26" name="正方形/長方形 25"/>
          <p:cNvSpPr/>
          <p:nvPr/>
        </p:nvSpPr>
        <p:spPr>
          <a:xfrm>
            <a:off x="11097904" y="457454"/>
            <a:ext cx="746309" cy="6298188"/>
          </a:xfrm>
          <a:prstGeom prst="rect">
            <a:avLst/>
          </a:prstGeom>
          <a:ln/>
        </p:spPr>
        <p:style>
          <a:lnRef idx="1">
            <a:schemeClr val="accent6"/>
          </a:lnRef>
          <a:fillRef idx="2">
            <a:schemeClr val="accent6"/>
          </a:fillRef>
          <a:effectRef idx="1">
            <a:schemeClr val="accent6"/>
          </a:effectRef>
          <a:fontRef idx="minor">
            <a:schemeClr val="dk1"/>
          </a:fontRef>
        </p:style>
        <p:txBody>
          <a:bodyPr vert="eaVert" rtlCol="0" anchor="ctr"/>
          <a:lstStyle/>
          <a:p>
            <a:pPr marL="26670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今後の課題</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a:t>
            </a:r>
          </a:p>
          <a:p>
            <a:pPr marL="53340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eiryo UI" panose="020B0604030504040204" pitchFamily="50" charset="-128"/>
              </a:rPr>
              <a:t>・就航ネットワークの充実</a:t>
            </a:r>
            <a:endParaRPr kumimoji="1" lang="en-US" altLang="ja-JP" sz="11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eiryo UI" panose="020B0604030504040204" pitchFamily="50" charset="-128"/>
            </a:endParaRPr>
          </a:p>
          <a:p>
            <a:pPr marL="53340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eiryo UI" panose="020B0604030504040204" pitchFamily="50" charset="-128"/>
              </a:rPr>
              <a:t>・受入能力の向上など関空の機能強化</a:t>
            </a:r>
            <a:endParaRPr kumimoji="1" lang="en-US" altLang="ja-JP" sz="11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eiryo UI" panose="020B0604030504040204" pitchFamily="50" charset="-128"/>
            </a:endParaRPr>
          </a:p>
          <a:p>
            <a:pPr marL="53340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eiryo UI" panose="020B0604030504040204" pitchFamily="50" charset="-128"/>
              </a:rPr>
              <a:t>・関空から大阪都心部へのアクセス強化</a:t>
            </a:r>
            <a:endParaRPr kumimoji="1" lang="en-US" altLang="ja-JP" sz="1100" b="0" i="0" u="none" strike="dbl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eiryo UI" panose="020B0604030504040204" pitchFamily="50" charset="-128"/>
            </a:endParaRPr>
          </a:p>
        </p:txBody>
      </p:sp>
      <p:grpSp>
        <p:nvGrpSpPr>
          <p:cNvPr id="8" name="グループ化 7"/>
          <p:cNvGrpSpPr/>
          <p:nvPr/>
        </p:nvGrpSpPr>
        <p:grpSpPr>
          <a:xfrm>
            <a:off x="1593857" y="1697614"/>
            <a:ext cx="2861910" cy="1977465"/>
            <a:chOff x="400057" y="1697613"/>
            <a:chExt cx="2861910" cy="1977465"/>
          </a:xfrm>
        </p:grpSpPr>
        <p:sp>
          <p:nvSpPr>
            <p:cNvPr id="6" name="円/楕円 5"/>
            <p:cNvSpPr/>
            <p:nvPr/>
          </p:nvSpPr>
          <p:spPr>
            <a:xfrm>
              <a:off x="1175890" y="1697613"/>
              <a:ext cx="1296000" cy="883939"/>
            </a:xfrm>
            <a:prstGeom prst="ellipse">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関空会社の巨額の</a:t>
              </a:r>
              <a:endParaRPr kumimoji="1" lang="en-US" altLang="ja-JP"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債務</a:t>
              </a:r>
              <a:r>
                <a:rPr kumimoji="1" lang="en-US" altLang="ja-JP"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1.3</a:t>
              </a: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兆円</a:t>
              </a:r>
              <a:endParaRPr kumimoji="1" lang="en-US" altLang="ja-JP"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(2009</a:t>
              </a:r>
              <a:r>
                <a:rPr kumimoji="1" lang="ja-JP" altLang="en-US"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年まで国が毎年約</a:t>
              </a:r>
              <a:r>
                <a:rPr kumimoji="1" lang="en-US" altLang="ja-JP"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90</a:t>
              </a:r>
              <a:r>
                <a:rPr kumimoji="1" lang="ja-JP" altLang="en-US"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億円の補助金を支給</a:t>
              </a:r>
              <a:r>
                <a:rPr kumimoji="1" lang="en-US" altLang="ja-JP"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endParaRPr kumimoji="1" lang="ja-JP" altLang="en-US"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20" name="円/楕円 19"/>
            <p:cNvSpPr/>
            <p:nvPr/>
          </p:nvSpPr>
          <p:spPr>
            <a:xfrm>
              <a:off x="1965967" y="2787652"/>
              <a:ext cx="1296000" cy="883939"/>
            </a:xfrm>
            <a:prstGeom prst="ellipse">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高コスト構造</a:t>
              </a:r>
              <a:endParaRPr kumimoji="1" lang="en-US" altLang="ja-JP"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高額な着陸料など</a:t>
              </a:r>
              <a:r>
                <a:rPr kumimoji="1" lang="en-US" altLang="ja-JP"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戦略的な投資が</a:t>
              </a:r>
              <a:endParaRPr kumimoji="1" lang="en-US" altLang="ja-JP"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困難</a:t>
              </a:r>
            </a:p>
          </p:txBody>
        </p:sp>
        <p:sp>
          <p:nvSpPr>
            <p:cNvPr id="21" name="円/楕円 20"/>
            <p:cNvSpPr/>
            <p:nvPr/>
          </p:nvSpPr>
          <p:spPr>
            <a:xfrm>
              <a:off x="400057" y="2791139"/>
              <a:ext cx="1296000" cy="883939"/>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脆弱な</a:t>
              </a:r>
              <a:endParaRPr kumimoji="1" lang="en-US" altLang="ja-JP"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就航ネットワーク</a:t>
              </a:r>
              <a:endParaRPr kumimoji="1" lang="en-US" altLang="ja-JP"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en-US" altLang="ja-JP"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不安定な経営基盤</a:t>
              </a:r>
            </a:p>
          </p:txBody>
        </p:sp>
        <p:sp>
          <p:nvSpPr>
            <p:cNvPr id="7" name="下矢印 6"/>
            <p:cNvSpPr/>
            <p:nvPr/>
          </p:nvSpPr>
          <p:spPr>
            <a:xfrm rot="11558047">
              <a:off x="1281413" y="2575349"/>
              <a:ext cx="346134" cy="242344"/>
            </a:xfrm>
            <a:prstGeom prst="downArrow">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22" name="下矢印 21"/>
            <p:cNvSpPr/>
            <p:nvPr/>
          </p:nvSpPr>
          <p:spPr>
            <a:xfrm rot="9353684" flipV="1">
              <a:off x="2097275" y="2527420"/>
              <a:ext cx="346134" cy="242344"/>
            </a:xfrm>
            <a:prstGeom prst="downArrow">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23" name="下矢印 22"/>
            <p:cNvSpPr/>
            <p:nvPr/>
          </p:nvSpPr>
          <p:spPr>
            <a:xfrm rot="16200000" flipV="1">
              <a:off x="1650823" y="3093209"/>
              <a:ext cx="346134" cy="242344"/>
            </a:xfrm>
            <a:prstGeom prst="downArrow">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50" charset="-128"/>
                <a:cs typeface="+mn-cs"/>
              </a:endParaRPr>
            </a:p>
          </p:txBody>
        </p:sp>
      </p:grpSp>
      <p:sp>
        <p:nvSpPr>
          <p:cNvPr id="24" name="スライド番号プレースホルダー 3"/>
          <p:cNvSpPr>
            <a:spLocks noGrp="1"/>
          </p:cNvSpPr>
          <p:nvPr>
            <p:ph type="sldNum" sz="quarter" idx="12"/>
          </p:nvPr>
        </p:nvSpPr>
        <p:spPr>
          <a:xfrm>
            <a:off x="10134600" y="6476387"/>
            <a:ext cx="2057400" cy="365125"/>
          </a:xfrm>
        </p:spPr>
        <p:txBody>
          <a:bodyPr/>
          <a:lstStyle/>
          <a:p>
            <a:fld id="{138CA411-231B-42B9-AF63-97A64194AA60}" type="slidenum">
              <a:rPr lang="ja-JP" altLang="en-US" sz="1400" b="1" smtClean="0">
                <a:solidFill>
                  <a:schemeClr val="tx1"/>
                </a:solidFill>
                <a:latin typeface="ＭＳ Ｐゴシック" panose="020B0600070205080204" pitchFamily="50" charset="-128"/>
                <a:ea typeface="ＭＳ Ｐゴシック" panose="020B0600070205080204" pitchFamily="50" charset="-128"/>
              </a:rPr>
              <a:pPr/>
              <a:t>83</a:t>
            </a:fld>
            <a:endParaRPr lang="ja-JP" altLang="en-US" sz="1400" b="1" dirty="0">
              <a:solidFill>
                <a:schemeClr val="tx1"/>
              </a:solidFill>
              <a:latin typeface="ＭＳ Ｐゴシック" panose="020B0600070205080204" pitchFamily="50" charset="-128"/>
              <a:ea typeface="ＭＳ Ｐゴシック" panose="020B0600070205080204" pitchFamily="50" charset="-128"/>
            </a:endParaRPr>
          </a:p>
        </p:txBody>
      </p:sp>
    </p:spTree>
    <p:extLst>
      <p:ext uri="{BB962C8B-B14F-4D97-AF65-F5344CB8AC3E}">
        <p14:creationId xmlns:p14="http://schemas.microsoft.com/office/powerpoint/2010/main" val="350216885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テキスト ボックス 12"/>
          <p:cNvSpPr txBox="1"/>
          <p:nvPr/>
        </p:nvSpPr>
        <p:spPr>
          <a:xfrm>
            <a:off x="1143000" y="21448"/>
            <a:ext cx="9906000" cy="384721"/>
          </a:xfrm>
          <a:prstGeom prst="rect">
            <a:avLst/>
          </a:prstGeom>
          <a:noFill/>
        </p:spPr>
        <p:txBody>
          <a:bodyPr wrap="squar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りんくうタウンの課題とこれまでの</a:t>
            </a:r>
            <a:r>
              <a:rPr kumimoji="1" lang="ja-JP" altLang="en-US" sz="1900" b="0" i="0" u="none" strike="noStrike" kern="1200" cap="none" spc="0" normalizeH="0" baseline="0" noProof="0" dirty="0" smtClean="0">
                <a:ln>
                  <a:noFill/>
                </a:ln>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取組（</a:t>
            </a:r>
            <a:r>
              <a:rPr kumimoji="1" lang="ja-JP" altLang="en-US" sz="1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負債処理と経営改革）</a:t>
            </a:r>
          </a:p>
        </p:txBody>
      </p:sp>
      <p:sp>
        <p:nvSpPr>
          <p:cNvPr id="20" name="正方形/長方形 19"/>
          <p:cNvSpPr/>
          <p:nvPr/>
        </p:nvSpPr>
        <p:spPr>
          <a:xfrm>
            <a:off x="1181454" y="1041402"/>
            <a:ext cx="291746" cy="5359398"/>
          </a:xfrm>
          <a:prstGeom prst="rect">
            <a:avLst/>
          </a:prstGeom>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りんくうタウン</a:t>
            </a:r>
          </a:p>
        </p:txBody>
      </p:sp>
      <p:sp>
        <p:nvSpPr>
          <p:cNvPr id="22" name="正方形/長方形 21"/>
          <p:cNvSpPr/>
          <p:nvPr/>
        </p:nvSpPr>
        <p:spPr>
          <a:xfrm>
            <a:off x="4925873" y="1041404"/>
            <a:ext cx="5226581" cy="5359396"/>
          </a:xfrm>
          <a:prstGeom prst="rect">
            <a:avLst/>
          </a:prstGeom>
          <a:noFill/>
          <a:ln w="12700"/>
        </p:spPr>
        <p:style>
          <a:lnRef idx="2">
            <a:schemeClr val="accent1">
              <a:shade val="50000"/>
            </a:schemeClr>
          </a:lnRef>
          <a:fillRef idx="1">
            <a:schemeClr val="accent1"/>
          </a:fillRef>
          <a:effectRef idx="0">
            <a:schemeClr val="accent1"/>
          </a:effectRef>
          <a:fontRef idx="minor">
            <a:schemeClr val="lt1"/>
          </a:fontRef>
        </p:style>
        <p:txBody>
          <a:bodyPr lIns="36000" rIns="36000" rtlCol="0" anchor="t"/>
          <a:lstStyle/>
          <a:p>
            <a:pPr marL="92075" marR="0" lvl="0" indent="-92075" algn="l" defTabSz="957700" rtl="0" eaLnBrk="1" fontAlgn="auto" latinLnBrk="0" hangingPunct="1">
              <a:lnSpc>
                <a:spcPct val="100000"/>
              </a:lnSpc>
              <a:spcBef>
                <a:spcPts val="60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eiryo UI" panose="020B0604030504040204" pitchFamily="50" charset="-128"/>
            </a:endParaRPr>
          </a:p>
          <a:p>
            <a:pPr marL="92075" marR="0" lvl="0" indent="-92075" algn="l" defTabSz="957700" rtl="0" eaLnBrk="1" fontAlgn="auto" latinLnBrk="0" hangingPunct="1">
              <a:lnSpc>
                <a:spcPct val="100000"/>
              </a:lnSpc>
              <a:spcBef>
                <a:spcPts val="600"/>
              </a:spcBef>
              <a:spcAft>
                <a:spcPts val="0"/>
              </a:spcAft>
              <a:buClrTx/>
              <a:buSzTx/>
              <a:buFontTx/>
              <a:buNone/>
              <a:tabLst/>
              <a:defRPr/>
            </a:pPr>
            <a:r>
              <a:rPr kumimoji="1" lang="ja-JP" altLang="en-US" sz="1400" b="0" i="0" u="none" strike="noStrike" kern="1200" cap="none" spc="0" normalizeH="0" baseline="0" noProof="0" dirty="0" smtClean="0">
                <a:ln>
                  <a:noFill/>
                </a:ln>
                <a:solidFill>
                  <a:schemeClr val="tx1"/>
                </a:solidFill>
                <a:effectLst/>
                <a:uLnTx/>
                <a:uFillTx/>
                <a:latin typeface="ＭＳ Ｐ明朝" panose="02020600040205080304" pitchFamily="18" charset="-128"/>
                <a:ea typeface="ＭＳ Ｐ明朝" panose="02020600040205080304" pitchFamily="18" charset="-128"/>
                <a:cs typeface="Meiryo UI" panose="020B0604030504040204" pitchFamily="50" charset="-128"/>
              </a:rPr>
              <a:t>○環境整備（規制緩和等）により、事業</a:t>
            </a:r>
            <a:r>
              <a:rPr kumimoji="1" lang="ja-JP" altLang="en-US" sz="1400" b="0" i="0" u="none" strike="noStrike" kern="1200" cap="none" spc="0" normalizeH="0" baseline="0" noProof="0" dirty="0">
                <a:ln>
                  <a:noFill/>
                </a:ln>
                <a:solidFill>
                  <a:schemeClr val="tx1"/>
                </a:solidFill>
                <a:effectLst/>
                <a:uLnTx/>
                <a:uFillTx/>
                <a:latin typeface="ＭＳ Ｐ明朝" panose="02020600040205080304" pitchFamily="18" charset="-128"/>
                <a:ea typeface="ＭＳ Ｐ明朝" panose="02020600040205080304" pitchFamily="18" charset="-128"/>
                <a:cs typeface="Meiryo UI" panose="020B0604030504040204" pitchFamily="50" charset="-128"/>
              </a:rPr>
              <a:t>を</a:t>
            </a:r>
            <a:r>
              <a:rPr kumimoji="1" lang="ja-JP" altLang="en-US"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eiryo UI" panose="020B0604030504040204" pitchFamily="50" charset="-128"/>
              </a:rPr>
              <a:t>抜本的に見直す。</a:t>
            </a:r>
            <a:endParaRPr kumimoji="1" lang="en-US" altLang="ja-JP"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eiryo UI" panose="020B0604030504040204" pitchFamily="50" charset="-128"/>
            </a:endParaRPr>
          </a:p>
          <a:p>
            <a:pPr marL="92075" marR="0" lvl="0" indent="-92075" algn="l" defTabSz="957700" rtl="0" eaLnBrk="1" fontAlgn="auto" latinLnBrk="0" hangingPunct="1">
              <a:lnSpc>
                <a:spcPct val="100000"/>
              </a:lnSpc>
              <a:spcBef>
                <a:spcPts val="60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eiryo UI" panose="020B0604030504040204" pitchFamily="50" charset="-128"/>
              </a:rPr>
              <a:t>　・ りんくう</a:t>
            </a:r>
            <a:r>
              <a:rPr kumimoji="1" lang="en-US" altLang="ja-JP"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eiryo UI" panose="020B0604030504040204" pitchFamily="50" charset="-128"/>
              </a:rPr>
              <a:t>2</a:t>
            </a:r>
            <a:r>
              <a:rPr kumimoji="1" lang="ja-JP" altLang="en-US"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eiryo UI" panose="020B0604030504040204" pitchFamily="50" charset="-128"/>
              </a:rPr>
              <a:t>事業（りんくうホテル、りんくう国際物流センター）の</a:t>
            </a:r>
            <a:r>
              <a:rPr kumimoji="1" lang="en-US" altLang="ja-JP"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eiryo UI" panose="020B0604030504040204" pitchFamily="50" charset="-128"/>
              </a:rPr>
              <a:t/>
            </a:r>
            <a:br>
              <a:rPr kumimoji="1" lang="en-US" altLang="ja-JP"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eiryo UI" panose="020B0604030504040204" pitchFamily="50" charset="-128"/>
              </a:rPr>
            </a:br>
            <a:r>
              <a:rPr kumimoji="1" lang="ja-JP" altLang="en-US"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eiryo UI" panose="020B0604030504040204" pitchFamily="50" charset="-128"/>
              </a:rPr>
              <a:t>　法的処理</a:t>
            </a:r>
            <a:r>
              <a:rPr kumimoji="1" lang="en-US" altLang="ja-JP"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eiryo UI" panose="020B0604030504040204" pitchFamily="50" charset="-128"/>
              </a:rPr>
              <a:t>(2011</a:t>
            </a:r>
            <a:r>
              <a:rPr kumimoji="1" lang="ja-JP" altLang="en-US"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eiryo UI" panose="020B0604030504040204" pitchFamily="50" charset="-128"/>
              </a:rPr>
              <a:t>年）→民間による自立化を</a:t>
            </a:r>
            <a:r>
              <a:rPr kumimoji="1" lang="ja-JP" altLang="en-US" sz="1400" b="0" i="0" u="none" strike="noStrike" kern="1200" cap="none" spc="0" normalizeH="0" baseline="0" noProof="0" dirty="0" smtClean="0">
                <a:ln>
                  <a:noFill/>
                </a:ln>
                <a:solidFill>
                  <a:prstClr val="black"/>
                </a:solidFill>
                <a:effectLst/>
                <a:uLnTx/>
                <a:uFillTx/>
                <a:latin typeface="ＭＳ Ｐ明朝" panose="02020600040205080304" pitchFamily="18" charset="-128"/>
                <a:ea typeface="ＭＳ Ｐ明朝" panose="02020600040205080304" pitchFamily="18" charset="-128"/>
                <a:cs typeface="Meiryo UI" panose="020B0604030504040204" pitchFamily="50" charset="-128"/>
              </a:rPr>
              <a:t>実現。</a:t>
            </a:r>
            <a:endParaRPr kumimoji="1" lang="ja-JP" altLang="en-US"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eiryo UI" panose="020B0604030504040204" pitchFamily="50" charset="-128"/>
            </a:endParaRPr>
          </a:p>
          <a:p>
            <a:pPr marL="179388" marR="0" lvl="0" indent="-179388" algn="l" defTabSz="957700" rtl="0" eaLnBrk="1" fontAlgn="auto" latinLnBrk="0" hangingPunct="1">
              <a:lnSpc>
                <a:spcPct val="100000"/>
              </a:lnSpc>
              <a:spcBef>
                <a:spcPts val="60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eiryo UI" panose="020B0604030504040204" pitchFamily="50" charset="-128"/>
              </a:rPr>
              <a:t>　・ 地域整備事業会計の廃止（</a:t>
            </a:r>
            <a:r>
              <a:rPr kumimoji="1" lang="en-US" altLang="ja-JP"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eiryo UI" panose="020B0604030504040204" pitchFamily="50" charset="-128"/>
              </a:rPr>
              <a:t>2011</a:t>
            </a:r>
            <a:r>
              <a:rPr kumimoji="1" lang="ja-JP" altLang="en-US"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eiryo UI" panose="020B0604030504040204" pitchFamily="50" charset="-128"/>
              </a:rPr>
              <a:t>年度末）、財政運営基本条例に基づく将来リスク</a:t>
            </a:r>
            <a:r>
              <a:rPr kumimoji="1" lang="ja-JP" altLang="en-US" sz="1400" b="0" i="0" u="none" strike="noStrike" kern="1200" cap="none" spc="0" normalizeH="0" baseline="0" noProof="0" dirty="0" smtClean="0">
                <a:ln>
                  <a:noFill/>
                </a:ln>
                <a:solidFill>
                  <a:prstClr val="black"/>
                </a:solidFill>
                <a:effectLst/>
                <a:uLnTx/>
                <a:uFillTx/>
                <a:latin typeface="ＭＳ Ｐ明朝" panose="02020600040205080304" pitchFamily="18" charset="-128"/>
                <a:ea typeface="ＭＳ Ｐ明朝" panose="02020600040205080304" pitchFamily="18" charset="-128"/>
                <a:cs typeface="Meiryo UI" panose="020B0604030504040204" pitchFamily="50" charset="-128"/>
              </a:rPr>
              <a:t>管理。</a:t>
            </a:r>
            <a:endParaRPr kumimoji="1" lang="en-US" altLang="ja-JP"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eiryo UI" panose="020B0604030504040204" pitchFamily="50" charset="-128"/>
            </a:endParaRPr>
          </a:p>
          <a:p>
            <a:pPr marL="179388" marR="0" lvl="0" indent="-179388" algn="l" defTabSz="957700" rtl="0" eaLnBrk="1" fontAlgn="auto" latinLnBrk="0" hangingPunct="1">
              <a:lnSpc>
                <a:spcPct val="100000"/>
              </a:lnSpc>
              <a:spcBef>
                <a:spcPts val="60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eiryo UI" panose="020B0604030504040204" pitchFamily="50" charset="-128"/>
            </a:endParaRPr>
          </a:p>
          <a:p>
            <a:pPr marL="92075" marR="0" lvl="0" indent="-92075" algn="l" defTabSz="957700" rtl="0" eaLnBrk="1" fontAlgn="auto" latinLnBrk="0" hangingPunct="1">
              <a:lnSpc>
                <a:spcPct val="100000"/>
              </a:lnSpc>
              <a:spcBef>
                <a:spcPts val="60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eiryo UI" panose="020B0604030504040204" pitchFamily="50" charset="-128"/>
              </a:rPr>
              <a:t>○りんくうタウンの活性化</a:t>
            </a:r>
            <a:endParaRPr kumimoji="1" lang="en-US" altLang="ja-JP"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eiryo UI" panose="020B0604030504040204" pitchFamily="50" charset="-128"/>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eiryo UI" panose="020B0604030504040204" pitchFamily="50" charset="-128"/>
              </a:rPr>
              <a:t>　</a:t>
            </a:r>
            <a:r>
              <a:rPr kumimoji="1" lang="ja-JP" altLang="en-US"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 </a:t>
            </a:r>
            <a:r>
              <a:rPr kumimoji="1" lang="en-US" altLang="ja-JP"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eiryo UI" panose="020B0604030504040204" pitchFamily="50" charset="-128"/>
              </a:rPr>
              <a:t>2003</a:t>
            </a:r>
            <a:r>
              <a:rPr kumimoji="1" lang="ja-JP" altLang="en-US"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eiryo UI" panose="020B0604030504040204" pitchFamily="50" charset="-128"/>
              </a:rPr>
              <a:t>年に導入した定期借地制度を活用し、大幅に企業立地が</a:t>
            </a:r>
            <a:endParaRPr kumimoji="1" lang="en-US" altLang="ja-JP"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eiryo UI" panose="020B0604030504040204" pitchFamily="50" charset="-128"/>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eiryo UI" panose="020B0604030504040204" pitchFamily="50" charset="-128"/>
              </a:rPr>
              <a:t>　　促進。</a:t>
            </a:r>
            <a:endParaRPr kumimoji="1" lang="en-US" altLang="ja-JP"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eiryo UI" panose="020B0604030504040204" pitchFamily="50" charset="-128"/>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eiryo UI" panose="020B0604030504040204" pitchFamily="50" charset="-128"/>
              </a:rPr>
              <a:t>　　　→</a:t>
            </a:r>
            <a:r>
              <a:rPr kumimoji="1" lang="en-US" altLang="ja-JP"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eiryo UI" panose="020B0604030504040204" pitchFamily="50" charset="-128"/>
              </a:rPr>
              <a:t>2023</a:t>
            </a:r>
            <a:r>
              <a:rPr kumimoji="1" lang="zh-TW" altLang="en-US"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eiryo UI" panose="020B0604030504040204" pitchFamily="50" charset="-128"/>
              </a:rPr>
              <a:t>年</a:t>
            </a:r>
            <a:r>
              <a:rPr kumimoji="1" lang="ja-JP" altLang="en-US"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eiryo UI" panose="020B0604030504040204" pitchFamily="50" charset="-128"/>
              </a:rPr>
              <a:t>２</a:t>
            </a:r>
            <a:r>
              <a:rPr kumimoji="1" lang="zh-TW" altLang="en-US"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eiryo UI" panose="020B0604030504040204" pitchFamily="50" charset="-128"/>
              </a:rPr>
              <a:t>月現在</a:t>
            </a:r>
            <a:r>
              <a:rPr kumimoji="1" lang="en-US" altLang="zh-TW"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eiryo UI" panose="020B0604030504040204" pitchFamily="50" charset="-128"/>
              </a:rPr>
              <a:t>99.3</a:t>
            </a:r>
            <a:r>
              <a:rPr kumimoji="1" lang="zh-TW" altLang="en-US"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eiryo UI" panose="020B0604030504040204" pitchFamily="50" charset="-128"/>
              </a:rPr>
              <a:t>％</a:t>
            </a:r>
            <a:r>
              <a:rPr kumimoji="1" lang="ja-JP" altLang="en-US"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eiryo UI" panose="020B0604030504040204" pitchFamily="50" charset="-128"/>
              </a:rPr>
              <a:t>が契約済み。</a:t>
            </a:r>
            <a:endParaRPr kumimoji="1" lang="en-US" altLang="ja-JP"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eiryo UI" panose="020B0604030504040204" pitchFamily="50" charset="-128"/>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eiryo UI" panose="020B0604030504040204" pitchFamily="50" charset="-128"/>
              </a:rPr>
              <a:t>　　　　 商業業務ゾーンは契約率</a:t>
            </a:r>
            <a:r>
              <a:rPr kumimoji="1" lang="en-US" altLang="ja-JP"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eiryo UI" panose="020B0604030504040204" pitchFamily="50" charset="-128"/>
              </a:rPr>
              <a:t>100</a:t>
            </a:r>
            <a:r>
              <a:rPr kumimoji="1" lang="ja-JP" altLang="en-US"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eiryo UI" panose="020B0604030504040204" pitchFamily="50" charset="-128"/>
              </a:rPr>
              <a:t>％を達成。</a:t>
            </a:r>
            <a:endParaRPr kumimoji="1" lang="en-US" altLang="ja-JP"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eiryo UI" panose="020B0604030504040204" pitchFamily="50" charset="-128"/>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　・ りんくう公園予定地の暫定利用</a:t>
            </a:r>
            <a:endParaRPr kumimoji="1" lang="en-US" altLang="ja-JP"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　　　→空港連絡道路北側では、泉佐野市がスケートリンクを核とした</a:t>
            </a:r>
            <a:endParaRPr kumimoji="1" lang="en-US" altLang="ja-JP"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　　　　 まちづくり計画を推進。</a:t>
            </a:r>
            <a:endParaRPr kumimoji="1" lang="en-US" altLang="ja-JP"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　　　　 空港連絡道路南側では、民間事業者による集客施設や</a:t>
            </a:r>
            <a:endParaRPr kumimoji="1" lang="en-US" altLang="ja-JP"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　　　　 公園施設を整備し、開業。</a:t>
            </a:r>
            <a:endParaRPr kumimoji="1" lang="en-US" altLang="ja-JP"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　・ 地域活性化総合特区の活用</a:t>
            </a:r>
            <a:endParaRPr kumimoji="1" lang="en-US" altLang="ja-JP"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　　　→</a:t>
            </a:r>
            <a:r>
              <a:rPr kumimoji="1" lang="ja-JP" altLang="en-US"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eiryo UI" panose="020B0604030504040204" pitchFamily="50" charset="-128"/>
              </a:rPr>
              <a:t>関空フロントの立地特性と地元の医療ポテンシャルを活かし、</a:t>
            </a:r>
            <a:r>
              <a:rPr kumimoji="1" lang="en-US" altLang="ja-JP"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eiryo UI" panose="020B0604030504040204" pitchFamily="50" charset="-128"/>
              </a:rPr>
              <a:t/>
            </a:r>
            <a:br>
              <a:rPr kumimoji="1" lang="en-US" altLang="ja-JP"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eiryo UI" panose="020B0604030504040204" pitchFamily="50" charset="-128"/>
              </a:rPr>
            </a:br>
            <a:r>
              <a:rPr kumimoji="1" lang="ja-JP" altLang="en-US"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eiryo UI" panose="020B0604030504040204" pitchFamily="50" charset="-128"/>
              </a:rPr>
              <a:t> 　　　　国際医療交流</a:t>
            </a:r>
            <a:r>
              <a:rPr kumimoji="1" lang="ja-JP" altLang="en-US"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の推進及び訪日外国人へのホスピタリティや</a:t>
            </a:r>
            <a:endParaRPr kumimoji="1" lang="en-US" altLang="ja-JP"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　　　　 地域の魅力向上による訪日促進。</a:t>
            </a:r>
            <a:endParaRPr kumimoji="1" lang="en-US" altLang="ja-JP"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endParaRPr>
          </a:p>
          <a:p>
            <a:pPr marL="174625" marR="0" lvl="0" indent="-174625" algn="l" defTabSz="957700" rtl="0" eaLnBrk="1" fontAlgn="auto" latinLnBrk="0" hangingPunct="1">
              <a:lnSpc>
                <a:spcPct val="100000"/>
              </a:lnSpc>
              <a:spcBef>
                <a:spcPts val="600"/>
              </a:spcBef>
              <a:spcAft>
                <a:spcPts val="0"/>
              </a:spcAft>
              <a:buClrTx/>
              <a:buSzTx/>
              <a:buFontTx/>
              <a:buNone/>
              <a:tabLst/>
              <a:defRPr/>
            </a:pPr>
            <a:endParaRPr kumimoji="1" lang="ja-JP" altLang="en-US"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eiryo UI" panose="020B0604030504040204" pitchFamily="50" charset="-128"/>
            </a:endParaRPr>
          </a:p>
        </p:txBody>
      </p:sp>
      <p:sp>
        <p:nvSpPr>
          <p:cNvPr id="23" name="正方形/長方形 22"/>
          <p:cNvSpPr/>
          <p:nvPr/>
        </p:nvSpPr>
        <p:spPr>
          <a:xfrm>
            <a:off x="1535113" y="1041404"/>
            <a:ext cx="3000714" cy="5359396"/>
          </a:xfrm>
          <a:prstGeom prst="rect">
            <a:avLst/>
          </a:prstGeom>
          <a:noFill/>
          <a:ln w="12700"/>
        </p:spPr>
        <p:style>
          <a:lnRef idx="2">
            <a:schemeClr val="accent1">
              <a:shade val="50000"/>
            </a:schemeClr>
          </a:lnRef>
          <a:fillRef idx="1">
            <a:schemeClr val="accent1"/>
          </a:fillRef>
          <a:effectRef idx="0">
            <a:schemeClr val="accent1"/>
          </a:effectRef>
          <a:fontRef idx="minor">
            <a:schemeClr val="lt1"/>
          </a:fontRef>
        </p:style>
        <p:txBody>
          <a:bodyPr rIns="36000" rtlCol="0" anchor="t"/>
          <a:lstStyle/>
          <a:p>
            <a:pPr marL="85725" marR="0" lvl="0" indent="-85725" algn="l" defTabSz="9577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eiryo UI" panose="020B0604030504040204" pitchFamily="50" charset="-128"/>
            </a:endParaRPr>
          </a:p>
          <a:p>
            <a:pPr marL="85725" marR="0" lvl="0" indent="-85725" algn="l" defTabSz="9577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eiryo UI" panose="020B0604030504040204" pitchFamily="50" charset="-128"/>
              </a:rPr>
              <a:t>・バブル崩壊の影響によるタウン</a:t>
            </a:r>
            <a:endParaRPr kumimoji="1" lang="en-US" altLang="ja-JP"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eiryo UI" panose="020B0604030504040204" pitchFamily="50" charset="-128"/>
            </a:endParaRPr>
          </a:p>
          <a:p>
            <a:pPr marL="85725" marR="0" lvl="0" indent="-85725" algn="l" defTabSz="9577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eiryo UI" panose="020B0604030504040204" pitchFamily="50" charset="-128"/>
              </a:rPr>
              <a:t>　開発の苦戦</a:t>
            </a:r>
            <a:endParaRPr kumimoji="1" lang="en-US" altLang="ja-JP"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eiryo UI" panose="020B0604030504040204" pitchFamily="50" charset="-128"/>
            </a:endParaRPr>
          </a:p>
          <a:p>
            <a:pPr marL="180975" marR="0" lvl="0" indent="-180975" algn="l" defTabSz="9577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eiryo UI" panose="020B0604030504040204" pitchFamily="50" charset="-128"/>
              </a:rPr>
              <a:t>　</a:t>
            </a:r>
            <a:r>
              <a:rPr kumimoji="1" lang="en-US" altLang="ja-JP"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eiryo UI" panose="020B0604030504040204" pitchFamily="50" charset="-128"/>
              </a:rPr>
              <a:t>-</a:t>
            </a:r>
            <a:r>
              <a:rPr kumimoji="1" lang="ja-JP" altLang="en-US"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eiryo UI" panose="020B0604030504040204" pitchFamily="50" charset="-128"/>
              </a:rPr>
              <a:t>埋め立て等造成に、約</a:t>
            </a:r>
            <a:r>
              <a:rPr kumimoji="1" lang="en-US" altLang="ja-JP"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eiryo UI" panose="020B0604030504040204" pitchFamily="50" charset="-128"/>
              </a:rPr>
              <a:t>5000</a:t>
            </a:r>
            <a:r>
              <a:rPr kumimoji="1" lang="ja-JP" altLang="en-US"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eiryo UI" panose="020B0604030504040204" pitchFamily="50" charset="-128"/>
              </a:rPr>
              <a:t>億円</a:t>
            </a:r>
            <a:endParaRPr kumimoji="1" lang="en-US" altLang="ja-JP"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eiryo UI" panose="020B0604030504040204" pitchFamily="50" charset="-128"/>
            </a:endParaRPr>
          </a:p>
          <a:p>
            <a:pPr marL="180975" marR="0" lvl="0" indent="-180975" algn="l" defTabSz="9577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eiryo UI" panose="020B0604030504040204" pitchFamily="50" charset="-128"/>
              </a:rPr>
              <a:t>　　</a:t>
            </a:r>
            <a:r>
              <a:rPr kumimoji="1" lang="ja-JP" altLang="en-US" sz="1400" b="0" i="0" u="none" strike="noStrike" kern="1200" cap="none" spc="0" normalizeH="0" baseline="0" noProof="0" dirty="0" smtClean="0">
                <a:ln>
                  <a:noFill/>
                </a:ln>
                <a:solidFill>
                  <a:prstClr val="black"/>
                </a:solidFill>
                <a:effectLst/>
                <a:uLnTx/>
                <a:uFillTx/>
                <a:latin typeface="ＭＳ Ｐ明朝" panose="02020600040205080304" pitchFamily="18" charset="-128"/>
                <a:ea typeface="ＭＳ Ｐ明朝" panose="02020600040205080304" pitchFamily="18" charset="-128"/>
                <a:cs typeface="Meiryo UI" panose="020B0604030504040204" pitchFamily="50" charset="-128"/>
              </a:rPr>
              <a:t>投入。</a:t>
            </a:r>
            <a:endParaRPr kumimoji="1" lang="en-US" altLang="ja-JP"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eiryo UI" panose="020B0604030504040204" pitchFamily="50" charset="-128"/>
            </a:endParaRPr>
          </a:p>
          <a:p>
            <a:pPr marL="85725" marR="0" lvl="0" indent="-85725" algn="l" defTabSz="9577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eiryo UI" panose="020B0604030504040204" pitchFamily="50" charset="-128"/>
              </a:rPr>
              <a:t>　</a:t>
            </a:r>
            <a:r>
              <a:rPr kumimoji="1" lang="en-US" altLang="ja-JP"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eiryo UI" panose="020B0604030504040204" pitchFamily="50" charset="-128"/>
              </a:rPr>
              <a:t>-</a:t>
            </a:r>
            <a:r>
              <a:rPr kumimoji="1" lang="ja-JP" altLang="en-US"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eiryo UI" panose="020B0604030504040204" pitchFamily="50" charset="-128"/>
              </a:rPr>
              <a:t>企業誘致に</a:t>
            </a:r>
            <a:r>
              <a:rPr kumimoji="1" lang="ja-JP" altLang="en-US" sz="1400" b="0" i="0" u="none" strike="noStrike" kern="1200" cap="none" spc="0" normalizeH="0" baseline="0" noProof="0" dirty="0" smtClean="0">
                <a:ln>
                  <a:noFill/>
                </a:ln>
                <a:solidFill>
                  <a:prstClr val="black"/>
                </a:solidFill>
                <a:effectLst/>
                <a:uLnTx/>
                <a:uFillTx/>
                <a:latin typeface="ＭＳ Ｐ明朝" panose="02020600040205080304" pitchFamily="18" charset="-128"/>
                <a:ea typeface="ＭＳ Ｐ明朝" panose="02020600040205080304" pitchFamily="18" charset="-128"/>
                <a:cs typeface="Meiryo UI" panose="020B0604030504040204" pitchFamily="50" charset="-128"/>
              </a:rPr>
              <a:t>苦戦。</a:t>
            </a:r>
            <a:endParaRPr kumimoji="1" lang="en-US" altLang="ja-JP"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eiryo UI" panose="020B0604030504040204" pitchFamily="50" charset="-128"/>
            </a:endParaRPr>
          </a:p>
          <a:p>
            <a:pPr marL="85725" marR="0" lvl="0" indent="-85725" algn="l" defTabSz="9577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eiryo UI" panose="020B0604030504040204" pitchFamily="50" charset="-128"/>
            </a:endParaRPr>
          </a:p>
          <a:p>
            <a:pPr marL="82550" marR="0" lvl="0" indent="-82550" algn="l" defTabSz="957700" rtl="0" eaLnBrk="1" fontAlgn="auto" latinLnBrk="0" hangingPunct="1">
              <a:lnSpc>
                <a:spcPct val="100000"/>
              </a:lnSpc>
              <a:spcBef>
                <a:spcPts val="60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eiryo UI" panose="020B0604030504040204" pitchFamily="50" charset="-128"/>
              </a:rPr>
              <a:t>・民間の新規参入が見込めず、</a:t>
            </a:r>
            <a:r>
              <a:rPr kumimoji="1" lang="en-US" altLang="ja-JP"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eiryo UI" panose="020B0604030504040204" pitchFamily="50" charset="-128"/>
              </a:rPr>
              <a:t/>
            </a:r>
            <a:br>
              <a:rPr kumimoji="1" lang="en-US" altLang="ja-JP"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eiryo UI" panose="020B0604030504040204" pitchFamily="50" charset="-128"/>
              </a:rPr>
            </a:br>
            <a:r>
              <a:rPr kumimoji="1" lang="ja-JP" altLang="en-US"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eiryo UI" panose="020B0604030504040204" pitchFamily="50" charset="-128"/>
              </a:rPr>
              <a:t>行政や</a:t>
            </a:r>
            <a:r>
              <a:rPr kumimoji="1" lang="en-US" altLang="ja-JP"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eiryo UI" panose="020B0604030504040204" pitchFamily="50" charset="-128"/>
              </a:rPr>
              <a:t>3</a:t>
            </a:r>
            <a:r>
              <a:rPr kumimoji="1" lang="ja-JP" altLang="en-US"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eiryo UI" panose="020B0604030504040204" pitchFamily="50" charset="-128"/>
              </a:rPr>
              <a:t>セクが赤字補てんする事業構造。</a:t>
            </a:r>
            <a:endParaRPr kumimoji="1" lang="en-US" altLang="ja-JP"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eiryo UI" panose="020B0604030504040204" pitchFamily="50" charset="-128"/>
            </a:endParaRPr>
          </a:p>
        </p:txBody>
      </p:sp>
      <p:sp>
        <p:nvSpPr>
          <p:cNvPr id="24" name="右矢印 23"/>
          <p:cNvSpPr/>
          <p:nvPr/>
        </p:nvSpPr>
        <p:spPr>
          <a:xfrm>
            <a:off x="4613836" y="3145037"/>
            <a:ext cx="234026" cy="1152128"/>
          </a:xfrm>
          <a:prstGeom prst="rightArrow">
            <a:avLst/>
          </a:prstGeom>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endParaRPr kumimoji="1" lang="ja-JP" altLang="en-US" sz="19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21" name="Rectangle 2"/>
          <p:cNvSpPr txBox="1">
            <a:spLocks noChangeArrowheads="1"/>
          </p:cNvSpPr>
          <p:nvPr/>
        </p:nvSpPr>
        <p:spPr bwMode="auto">
          <a:xfrm>
            <a:off x="1535113" y="457452"/>
            <a:ext cx="3000714" cy="368048"/>
          </a:xfrm>
          <a:prstGeom prst="rect">
            <a:avLst/>
          </a:prstGeom>
          <a:ln>
            <a:headEnd/>
            <a:tailEnd/>
          </a:ln>
          <a:effectLst/>
        </p:spPr>
        <p:style>
          <a:lnRef idx="1">
            <a:schemeClr val="dk1"/>
          </a:lnRef>
          <a:fillRef idx="3">
            <a:schemeClr val="dk1"/>
          </a:fillRef>
          <a:effectRef idx="2">
            <a:schemeClr val="dk1"/>
          </a:effectRef>
          <a:fontRef idx="minor">
            <a:schemeClr val="lt1"/>
          </a:fontRef>
        </p:style>
        <p:txBody>
          <a:bodyPr vert="horz" wrap="square" lIns="91428" tIns="45714" rIns="91428" bIns="45714" numCol="1" anchor="ctr" anchorCtr="0" compatLnSpc="1">
            <a:prstTxWarp prst="textNoShape">
              <a:avLst/>
            </a:prstTxWarp>
          </a:bodyP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en-US" altLang="ja-JP" sz="1400" b="0"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400" b="0"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これまでの課題</a:t>
            </a:r>
            <a:endParaRPr kumimoji="1" lang="en-US" altLang="ja-JP" sz="1400" b="0"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7" name="Rectangle 2"/>
          <p:cNvSpPr txBox="1">
            <a:spLocks noChangeArrowheads="1"/>
          </p:cNvSpPr>
          <p:nvPr/>
        </p:nvSpPr>
        <p:spPr bwMode="auto">
          <a:xfrm>
            <a:off x="4925871" y="457451"/>
            <a:ext cx="5226580" cy="368049"/>
          </a:xfrm>
          <a:prstGeom prst="rect">
            <a:avLst/>
          </a:prstGeom>
          <a:ln>
            <a:headEnd/>
            <a:tailEnd/>
          </a:ln>
          <a:effectLst/>
        </p:spPr>
        <p:style>
          <a:lnRef idx="1">
            <a:schemeClr val="dk1"/>
          </a:lnRef>
          <a:fillRef idx="3">
            <a:schemeClr val="dk1"/>
          </a:fillRef>
          <a:effectRef idx="2">
            <a:schemeClr val="dk1"/>
          </a:effectRef>
          <a:fontRef idx="minor">
            <a:schemeClr val="lt1"/>
          </a:fontRef>
        </p:style>
        <p:txBody>
          <a:bodyPr vert="horz" wrap="square" lIns="91428" tIns="45714" rIns="91428" bIns="45714" numCol="1" anchor="ctr" anchorCtr="0" compatLnSpc="1">
            <a:prstTxWarp prst="textNoShape">
              <a:avLst/>
            </a:prstTxWarp>
          </a:bodyP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改革の</a:t>
            </a:r>
            <a:r>
              <a:rPr kumimoji="1" lang="ja-JP" altLang="en-US" sz="1400" b="0" i="0" u="none" strike="noStrike" kern="1200" cap="none" spc="0" normalizeH="0" baseline="0" noProof="0" dirty="0" smtClean="0">
                <a:ln>
                  <a:noFill/>
                </a:ln>
                <a:solidFill>
                  <a:schemeClr val="bg1"/>
                </a:solidFill>
                <a:effectLst/>
                <a:uLnTx/>
                <a:uFillTx/>
                <a:latin typeface="ＭＳ Ｐゴシック" panose="020B0600070205080204" pitchFamily="50" charset="-128"/>
                <a:ea typeface="ＭＳ Ｐゴシック" panose="020B0600070205080204" pitchFamily="50" charset="-128"/>
                <a:cs typeface="+mn-cs"/>
              </a:rPr>
              <a:t>取組</a:t>
            </a:r>
            <a:endParaRPr kumimoji="1" lang="en-US" altLang="ja-JP" sz="1400" b="0" i="0" u="none" strike="noStrike" kern="1200" cap="none" spc="0" normalizeH="0" baseline="0" noProof="0" dirty="0">
              <a:ln>
                <a:noFill/>
              </a:ln>
              <a:solidFill>
                <a:schemeClr val="bg1"/>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9" name="スライド番号プレースホルダー 3"/>
          <p:cNvSpPr>
            <a:spLocks noGrp="1"/>
          </p:cNvSpPr>
          <p:nvPr>
            <p:ph type="sldNum" sz="quarter" idx="12"/>
          </p:nvPr>
        </p:nvSpPr>
        <p:spPr>
          <a:xfrm>
            <a:off x="10134600" y="6476387"/>
            <a:ext cx="2057400" cy="365125"/>
          </a:xfrm>
        </p:spPr>
        <p:txBody>
          <a:bodyPr/>
          <a:lstStyle/>
          <a:p>
            <a:fld id="{138CA411-231B-42B9-AF63-97A64194AA60}" type="slidenum">
              <a:rPr lang="ja-JP" altLang="en-US" sz="1400" b="1" smtClean="0">
                <a:solidFill>
                  <a:schemeClr val="tx1"/>
                </a:solidFill>
                <a:latin typeface="ＭＳ Ｐゴシック" panose="020B0600070205080204" pitchFamily="50" charset="-128"/>
                <a:ea typeface="ＭＳ Ｐゴシック" panose="020B0600070205080204" pitchFamily="50" charset="-128"/>
              </a:rPr>
              <a:pPr/>
              <a:t>84</a:t>
            </a:fld>
            <a:endParaRPr lang="ja-JP" altLang="en-US" sz="1400" b="1" dirty="0">
              <a:solidFill>
                <a:schemeClr val="tx1"/>
              </a:solidFill>
              <a:latin typeface="ＭＳ Ｐゴシック" panose="020B0600070205080204" pitchFamily="50" charset="-128"/>
              <a:ea typeface="ＭＳ Ｐゴシック" panose="020B0600070205080204" pitchFamily="50" charset="-128"/>
            </a:endParaRPr>
          </a:p>
        </p:txBody>
      </p:sp>
    </p:spTree>
    <p:extLst>
      <p:ext uri="{BB962C8B-B14F-4D97-AF65-F5344CB8AC3E}">
        <p14:creationId xmlns:p14="http://schemas.microsoft.com/office/powerpoint/2010/main" val="259394824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テキスト ボックス 4"/>
          <p:cNvSpPr txBox="1"/>
          <p:nvPr/>
        </p:nvSpPr>
        <p:spPr>
          <a:xfrm>
            <a:off x="1439760" y="982192"/>
            <a:ext cx="9126640" cy="769441"/>
          </a:xfrm>
          <a:prstGeom prst="rect">
            <a:avLst/>
          </a:prstGeom>
          <a:noFill/>
        </p:spPr>
        <p:txBody>
          <a:bodyPr wrap="squar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■りんくうタウンの契約状況</a:t>
            </a:r>
            <a:endPar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・分譲・定期借地の契約率の推移</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eiryo UI" panose="020B0604030504040204" pitchFamily="50" charset="-128"/>
              </a:rPr>
              <a:t>　　</a:t>
            </a:r>
            <a:r>
              <a:rPr kumimoji="1" lang="en-US" altLang="ja-JP"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eiryo UI" panose="020B0604030504040204" pitchFamily="50" charset="-128"/>
              </a:rPr>
              <a:t>2003</a:t>
            </a:r>
            <a:r>
              <a:rPr kumimoji="1" lang="ja-JP" altLang="en-US"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eiryo UI" panose="020B0604030504040204" pitchFamily="50" charset="-128"/>
              </a:rPr>
              <a:t>年に導入した定期借地制度を活用し、大幅に企業立地が促進。　→</a:t>
            </a:r>
            <a:r>
              <a:rPr kumimoji="1" lang="en-US" altLang="ja-JP"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eiryo UI" panose="020B0604030504040204" pitchFamily="50" charset="-128"/>
              </a:rPr>
              <a:t>2023</a:t>
            </a:r>
            <a:r>
              <a:rPr kumimoji="1" lang="zh-TW" altLang="en-US"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eiryo UI" panose="020B0604030504040204" pitchFamily="50" charset="-128"/>
              </a:rPr>
              <a:t>年</a:t>
            </a:r>
            <a:r>
              <a:rPr kumimoji="1" lang="ja-JP" altLang="en-US"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eiryo UI" panose="020B0604030504040204" pitchFamily="50" charset="-128"/>
              </a:rPr>
              <a:t>２</a:t>
            </a:r>
            <a:r>
              <a:rPr kumimoji="1" lang="zh-TW" altLang="en-US"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eiryo UI" panose="020B0604030504040204" pitchFamily="50" charset="-128"/>
              </a:rPr>
              <a:t>月現在</a:t>
            </a:r>
            <a:r>
              <a:rPr kumimoji="1" lang="en-US" altLang="zh-TW"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eiryo UI" panose="020B0604030504040204" pitchFamily="50" charset="-128"/>
              </a:rPr>
              <a:t>99.3</a:t>
            </a:r>
            <a:r>
              <a:rPr kumimoji="1" lang="zh-TW" altLang="en-US"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eiryo UI" panose="020B0604030504040204" pitchFamily="50" charset="-128"/>
              </a:rPr>
              <a:t>％</a:t>
            </a:r>
            <a:r>
              <a:rPr kumimoji="1" lang="ja-JP" altLang="en-US"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eiryo UI" panose="020B0604030504040204" pitchFamily="50" charset="-128"/>
              </a:rPr>
              <a:t>が契約済み。</a:t>
            </a:r>
            <a:endParaRPr kumimoji="1" lang="ja-JP" altLang="en-US"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6" name="テキスト ボックス 5"/>
          <p:cNvSpPr txBox="1"/>
          <p:nvPr/>
        </p:nvSpPr>
        <p:spPr>
          <a:xfrm>
            <a:off x="1283373" y="206972"/>
            <a:ext cx="5333511" cy="384721"/>
          </a:xfrm>
          <a:prstGeom prst="rect">
            <a:avLst/>
          </a:prstGeom>
          <a:noFill/>
        </p:spPr>
        <p:txBody>
          <a:bodyPr wrap="non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りんくうタウンの活性化（りんくうタウンの契約状況）</a:t>
            </a:r>
            <a:endPar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endParaRPr>
          </a:p>
        </p:txBody>
      </p:sp>
      <p:sp>
        <p:nvSpPr>
          <p:cNvPr id="12" name="テキスト ボックス 11"/>
          <p:cNvSpPr txBox="1"/>
          <p:nvPr/>
        </p:nvSpPr>
        <p:spPr>
          <a:xfrm>
            <a:off x="1566760" y="4147223"/>
            <a:ext cx="1918952" cy="307777"/>
          </a:xfrm>
          <a:prstGeom prst="rect">
            <a:avLst/>
          </a:prstGeom>
          <a:noFill/>
        </p:spPr>
        <p:txBody>
          <a:bodyPr wrap="squar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・配置図</a:t>
            </a:r>
          </a:p>
        </p:txBody>
      </p:sp>
      <p:pic>
        <p:nvPicPr>
          <p:cNvPr id="16" name="図 15"/>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6003080" y="4314740"/>
            <a:ext cx="4858247" cy="1700173"/>
          </a:xfrm>
          <a:prstGeom prst="rect">
            <a:avLst/>
          </a:prstGeom>
        </p:spPr>
      </p:pic>
      <p:pic>
        <p:nvPicPr>
          <p:cNvPr id="15" name="図 14"/>
          <p:cNvPicPr>
            <a:picLocks noChangeAspect="1"/>
          </p:cNvPicPr>
          <p:nvPr/>
        </p:nvPicPr>
        <p:blipFill rotWithShape="1">
          <a:blip r:embed="rId4" cstate="print">
            <a:extLst>
              <a:ext uri="{28A0092B-C50C-407E-A947-70E740481C1C}">
                <a14:useLocalDpi xmlns:a14="http://schemas.microsoft.com/office/drawing/2010/main" val="0"/>
              </a:ext>
            </a:extLst>
          </a:blip>
          <a:srcRect r="3603"/>
          <a:stretch/>
        </p:blipFill>
        <p:spPr>
          <a:xfrm>
            <a:off x="1499549" y="4422996"/>
            <a:ext cx="4606284" cy="1586359"/>
          </a:xfrm>
          <a:prstGeom prst="rect">
            <a:avLst/>
          </a:prstGeom>
        </p:spPr>
      </p:pic>
      <p:pic>
        <p:nvPicPr>
          <p:cNvPr id="3" name="図 2"/>
          <p:cNvPicPr>
            <a:picLocks noChangeAspect="1"/>
          </p:cNvPicPr>
          <p:nvPr/>
        </p:nvPicPr>
        <p:blipFill>
          <a:blip r:embed="rId5"/>
          <a:stretch>
            <a:fillRect/>
          </a:stretch>
        </p:blipFill>
        <p:spPr>
          <a:xfrm>
            <a:off x="667544" y="1889881"/>
            <a:ext cx="10845724" cy="2158171"/>
          </a:xfrm>
          <a:prstGeom prst="rect">
            <a:avLst/>
          </a:prstGeom>
        </p:spPr>
      </p:pic>
      <p:sp>
        <p:nvSpPr>
          <p:cNvPr id="8" name="スライド番号プレースホルダー 3"/>
          <p:cNvSpPr>
            <a:spLocks noGrp="1"/>
          </p:cNvSpPr>
          <p:nvPr>
            <p:ph type="sldNum" sz="quarter" idx="12"/>
          </p:nvPr>
        </p:nvSpPr>
        <p:spPr>
          <a:xfrm>
            <a:off x="10134600" y="6476387"/>
            <a:ext cx="2057400" cy="365125"/>
          </a:xfrm>
        </p:spPr>
        <p:txBody>
          <a:bodyPr/>
          <a:lstStyle/>
          <a:p>
            <a:fld id="{138CA411-231B-42B9-AF63-97A64194AA60}" type="slidenum">
              <a:rPr lang="ja-JP" altLang="en-US" sz="1400" b="1" smtClean="0">
                <a:solidFill>
                  <a:schemeClr val="tx1"/>
                </a:solidFill>
                <a:latin typeface="ＭＳ Ｐゴシック" panose="020B0600070205080204" pitchFamily="50" charset="-128"/>
                <a:ea typeface="ＭＳ Ｐゴシック" panose="020B0600070205080204" pitchFamily="50" charset="-128"/>
              </a:rPr>
              <a:pPr/>
              <a:t>85</a:t>
            </a:fld>
            <a:endParaRPr lang="ja-JP" altLang="en-US" sz="1400" b="1" dirty="0">
              <a:solidFill>
                <a:schemeClr val="tx1"/>
              </a:solidFill>
              <a:latin typeface="ＭＳ Ｐゴシック" panose="020B0600070205080204" pitchFamily="50" charset="-128"/>
              <a:ea typeface="ＭＳ Ｐゴシック" panose="020B0600070205080204" pitchFamily="50" charset="-128"/>
            </a:endParaRPr>
          </a:p>
        </p:txBody>
      </p:sp>
    </p:spTree>
    <p:extLst>
      <p:ext uri="{BB962C8B-B14F-4D97-AF65-F5344CB8AC3E}">
        <p14:creationId xmlns:p14="http://schemas.microsoft.com/office/powerpoint/2010/main" val="91551924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 name="図 15"/>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404944" y="1853912"/>
            <a:ext cx="9415455" cy="3326570"/>
          </a:xfrm>
          <a:prstGeom prst="rect">
            <a:avLst/>
          </a:prstGeom>
          <a:noFill/>
          <a:extLst>
            <a:ext uri="{909E8E84-426E-40DD-AFC4-6F175D3DCCD1}">
              <a14:hiddenFill xmlns:a14="http://schemas.microsoft.com/office/drawing/2010/main">
                <a:solidFill>
                  <a:srgbClr val="FFFFFF"/>
                </a:solidFill>
              </a14:hiddenFill>
            </a:ext>
          </a:extLst>
        </p:spPr>
      </p:pic>
      <p:sp>
        <p:nvSpPr>
          <p:cNvPr id="10" name="テキスト ボックス 9"/>
          <p:cNvSpPr txBox="1"/>
          <p:nvPr/>
        </p:nvSpPr>
        <p:spPr>
          <a:xfrm>
            <a:off x="1283372" y="206971"/>
            <a:ext cx="7757252"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りんくうタウンの活性化（公園予定地の暫定利用、りんくうタウン駅の利用状況）</a:t>
            </a:r>
            <a:endPar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endParaRPr>
          </a:p>
        </p:txBody>
      </p:sp>
      <p:sp>
        <p:nvSpPr>
          <p:cNvPr id="28" name="線吹き出し 1 (枠付き) 27"/>
          <p:cNvSpPr/>
          <p:nvPr/>
        </p:nvSpPr>
        <p:spPr>
          <a:xfrm>
            <a:off x="3976878" y="4609690"/>
            <a:ext cx="2367461" cy="387852"/>
          </a:xfrm>
          <a:prstGeom prst="borderCallout1">
            <a:avLst>
              <a:gd name="adj1" fmla="val 2424"/>
              <a:gd name="adj2" fmla="val 73898"/>
              <a:gd name="adj3" fmla="val -300877"/>
              <a:gd name="adj4" fmla="val 99952"/>
            </a:avLst>
          </a:prstGeom>
          <a:solidFill>
            <a:schemeClr val="bg1"/>
          </a:solidFill>
          <a:ln w="9525" cap="flat" cmpd="sng" algn="ctr">
            <a:solidFill>
              <a:srgbClr val="000000"/>
            </a:solidFill>
            <a:prstDash val="sysDot"/>
            <a:tailEnd type="triangle"/>
          </a:ln>
          <a:effectLst/>
        </p:spPr>
        <p:txBody>
          <a:bodyPr rot="0" spcFirstLastPara="0" vert="horz" wrap="square" lIns="36000" tIns="0" rIns="36000" bIns="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ゴシック"/>
                <a:ea typeface="ＭＳ ゴシック"/>
                <a:cs typeface="Meiryo UI"/>
              </a:rPr>
              <a:t>りんくうタウン駅（</a:t>
            </a:r>
            <a:r>
              <a:rPr kumimoji="1" lang="en-US" altLang="ja-JP" sz="1200" b="0" i="0" u="none" strike="noStrike" kern="1200" cap="none" spc="0" normalizeH="0" baseline="0" noProof="0" dirty="0">
                <a:ln>
                  <a:noFill/>
                </a:ln>
                <a:solidFill>
                  <a:prstClr val="black"/>
                </a:solidFill>
                <a:effectLst/>
                <a:uLnTx/>
                <a:uFillTx/>
                <a:latin typeface="ＭＳ ゴシック"/>
                <a:ea typeface="ＭＳ ゴシック"/>
                <a:cs typeface="Meiryo UI"/>
              </a:rPr>
              <a:t>JR</a:t>
            </a:r>
            <a:r>
              <a:rPr kumimoji="1" lang="ja-JP" altLang="en-US" sz="1200" b="0" i="0" u="none" strike="noStrike" kern="1200" cap="none" spc="0" normalizeH="0" baseline="0" noProof="0" dirty="0">
                <a:ln>
                  <a:noFill/>
                </a:ln>
                <a:solidFill>
                  <a:prstClr val="black"/>
                </a:solidFill>
                <a:effectLst/>
                <a:uLnTx/>
                <a:uFillTx/>
                <a:latin typeface="ＭＳ ゴシック"/>
                <a:ea typeface="ＭＳ ゴシック"/>
                <a:cs typeface="Meiryo UI"/>
              </a:rPr>
              <a:t>・南海）</a:t>
            </a:r>
            <a:endParaRPr kumimoji="1" lang="ja-JP" altLang="en-US" sz="1200" b="0" i="0" u="none" strike="noStrike" kern="1200" cap="none" spc="0" normalizeH="0" baseline="0" noProof="0" dirty="0">
              <a:ln>
                <a:noFill/>
              </a:ln>
              <a:solidFill>
                <a:prstClr val="black"/>
              </a:solidFill>
              <a:effectLst/>
              <a:uLnTx/>
              <a:uFillTx/>
              <a:latin typeface="ＭＳ ゴシック"/>
              <a:ea typeface="ＭＳ Ｐゴシック" panose="020B0600070205080204" pitchFamily="50" charset="-128"/>
              <a:cs typeface="Times New Roman"/>
            </a:endParaRPr>
          </a:p>
        </p:txBody>
      </p:sp>
      <p:sp>
        <p:nvSpPr>
          <p:cNvPr id="2" name="正方形/長方形 1"/>
          <p:cNvSpPr>
            <a:spLocks noChangeAspect="1"/>
          </p:cNvSpPr>
          <p:nvPr/>
        </p:nvSpPr>
        <p:spPr>
          <a:xfrm>
            <a:off x="4574086" y="2806901"/>
            <a:ext cx="885289" cy="654288"/>
          </a:xfrm>
          <a:custGeom>
            <a:avLst/>
            <a:gdLst>
              <a:gd name="connsiteX0" fmla="*/ 0 w 876300"/>
              <a:gd name="connsiteY0" fmla="*/ 0 h 652462"/>
              <a:gd name="connsiteX1" fmla="*/ 876300 w 876300"/>
              <a:gd name="connsiteY1" fmla="*/ 0 h 652462"/>
              <a:gd name="connsiteX2" fmla="*/ 876300 w 876300"/>
              <a:gd name="connsiteY2" fmla="*/ 652462 h 652462"/>
              <a:gd name="connsiteX3" fmla="*/ 0 w 876300"/>
              <a:gd name="connsiteY3" fmla="*/ 652462 h 652462"/>
              <a:gd name="connsiteX4" fmla="*/ 0 w 876300"/>
              <a:gd name="connsiteY4" fmla="*/ 0 h 652462"/>
              <a:gd name="connsiteX0" fmla="*/ 338138 w 876300"/>
              <a:gd name="connsiteY0" fmla="*/ 261938 h 652462"/>
              <a:gd name="connsiteX1" fmla="*/ 876300 w 876300"/>
              <a:gd name="connsiteY1" fmla="*/ 0 h 652462"/>
              <a:gd name="connsiteX2" fmla="*/ 876300 w 876300"/>
              <a:gd name="connsiteY2" fmla="*/ 652462 h 652462"/>
              <a:gd name="connsiteX3" fmla="*/ 0 w 876300"/>
              <a:gd name="connsiteY3" fmla="*/ 652462 h 652462"/>
              <a:gd name="connsiteX4" fmla="*/ 338138 w 876300"/>
              <a:gd name="connsiteY4" fmla="*/ 261938 h 652462"/>
              <a:gd name="connsiteX0" fmla="*/ 338138 w 876300"/>
              <a:gd name="connsiteY0" fmla="*/ 261938 h 652462"/>
              <a:gd name="connsiteX1" fmla="*/ 649649 w 876300"/>
              <a:gd name="connsiteY1" fmla="*/ 8286 h 652462"/>
              <a:gd name="connsiteX2" fmla="*/ 876300 w 876300"/>
              <a:gd name="connsiteY2" fmla="*/ 0 h 652462"/>
              <a:gd name="connsiteX3" fmla="*/ 876300 w 876300"/>
              <a:gd name="connsiteY3" fmla="*/ 652462 h 652462"/>
              <a:gd name="connsiteX4" fmla="*/ 0 w 876300"/>
              <a:gd name="connsiteY4" fmla="*/ 652462 h 652462"/>
              <a:gd name="connsiteX5" fmla="*/ 338138 w 876300"/>
              <a:gd name="connsiteY5" fmla="*/ 261938 h 652462"/>
              <a:gd name="connsiteX0" fmla="*/ 338138 w 876300"/>
              <a:gd name="connsiteY0" fmla="*/ 261938 h 652462"/>
              <a:gd name="connsiteX1" fmla="*/ 649649 w 876300"/>
              <a:gd name="connsiteY1" fmla="*/ 8286 h 652462"/>
              <a:gd name="connsiteX2" fmla="*/ 876300 w 876300"/>
              <a:gd name="connsiteY2" fmla="*/ 0 h 652462"/>
              <a:gd name="connsiteX3" fmla="*/ 876300 w 876300"/>
              <a:gd name="connsiteY3" fmla="*/ 652462 h 652462"/>
              <a:gd name="connsiteX4" fmla="*/ 0 w 876300"/>
              <a:gd name="connsiteY4" fmla="*/ 652462 h 652462"/>
              <a:gd name="connsiteX5" fmla="*/ 338138 w 876300"/>
              <a:gd name="connsiteY5" fmla="*/ 261938 h 652462"/>
              <a:gd name="connsiteX0" fmla="*/ 338138 w 876300"/>
              <a:gd name="connsiteY0" fmla="*/ 261938 h 652462"/>
              <a:gd name="connsiteX1" fmla="*/ 649649 w 876300"/>
              <a:gd name="connsiteY1" fmla="*/ 8286 h 652462"/>
              <a:gd name="connsiteX2" fmla="*/ 876300 w 876300"/>
              <a:gd name="connsiteY2" fmla="*/ 0 h 652462"/>
              <a:gd name="connsiteX3" fmla="*/ 876300 w 876300"/>
              <a:gd name="connsiteY3" fmla="*/ 652462 h 652462"/>
              <a:gd name="connsiteX4" fmla="*/ 0 w 876300"/>
              <a:gd name="connsiteY4" fmla="*/ 652462 h 652462"/>
              <a:gd name="connsiteX5" fmla="*/ 338138 w 876300"/>
              <a:gd name="connsiteY5" fmla="*/ 261938 h 652462"/>
              <a:gd name="connsiteX0" fmla="*/ 338138 w 876300"/>
              <a:gd name="connsiteY0" fmla="*/ 261938 h 652462"/>
              <a:gd name="connsiteX1" fmla="*/ 649649 w 876300"/>
              <a:gd name="connsiteY1" fmla="*/ 8286 h 652462"/>
              <a:gd name="connsiteX2" fmla="*/ 876300 w 876300"/>
              <a:gd name="connsiteY2" fmla="*/ 0 h 652462"/>
              <a:gd name="connsiteX3" fmla="*/ 876300 w 876300"/>
              <a:gd name="connsiteY3" fmla="*/ 652462 h 652462"/>
              <a:gd name="connsiteX4" fmla="*/ 0 w 876300"/>
              <a:gd name="connsiteY4" fmla="*/ 652462 h 652462"/>
              <a:gd name="connsiteX5" fmla="*/ 338138 w 876300"/>
              <a:gd name="connsiteY5" fmla="*/ 261938 h 652462"/>
              <a:gd name="connsiteX0" fmla="*/ 338138 w 876300"/>
              <a:gd name="connsiteY0" fmla="*/ 261938 h 652462"/>
              <a:gd name="connsiteX1" fmla="*/ 642505 w 876300"/>
              <a:gd name="connsiteY1" fmla="*/ 8286 h 652462"/>
              <a:gd name="connsiteX2" fmla="*/ 876300 w 876300"/>
              <a:gd name="connsiteY2" fmla="*/ 0 h 652462"/>
              <a:gd name="connsiteX3" fmla="*/ 876300 w 876300"/>
              <a:gd name="connsiteY3" fmla="*/ 652462 h 652462"/>
              <a:gd name="connsiteX4" fmla="*/ 0 w 876300"/>
              <a:gd name="connsiteY4" fmla="*/ 652462 h 652462"/>
              <a:gd name="connsiteX5" fmla="*/ 338138 w 876300"/>
              <a:gd name="connsiteY5" fmla="*/ 261938 h 652462"/>
              <a:gd name="connsiteX0" fmla="*/ 338138 w 876300"/>
              <a:gd name="connsiteY0" fmla="*/ 261938 h 652462"/>
              <a:gd name="connsiteX1" fmla="*/ 642505 w 876300"/>
              <a:gd name="connsiteY1" fmla="*/ 8286 h 652462"/>
              <a:gd name="connsiteX2" fmla="*/ 876300 w 876300"/>
              <a:gd name="connsiteY2" fmla="*/ 0 h 652462"/>
              <a:gd name="connsiteX3" fmla="*/ 876300 w 876300"/>
              <a:gd name="connsiteY3" fmla="*/ 652462 h 652462"/>
              <a:gd name="connsiteX4" fmla="*/ 0 w 876300"/>
              <a:gd name="connsiteY4" fmla="*/ 652462 h 652462"/>
              <a:gd name="connsiteX5" fmla="*/ 338138 w 876300"/>
              <a:gd name="connsiteY5" fmla="*/ 261938 h 652462"/>
              <a:gd name="connsiteX0" fmla="*/ 338138 w 876300"/>
              <a:gd name="connsiteY0" fmla="*/ 261938 h 652462"/>
              <a:gd name="connsiteX1" fmla="*/ 642505 w 876300"/>
              <a:gd name="connsiteY1" fmla="*/ 8286 h 652462"/>
              <a:gd name="connsiteX2" fmla="*/ 876300 w 876300"/>
              <a:gd name="connsiteY2" fmla="*/ 0 h 652462"/>
              <a:gd name="connsiteX3" fmla="*/ 876300 w 876300"/>
              <a:gd name="connsiteY3" fmla="*/ 652462 h 652462"/>
              <a:gd name="connsiteX4" fmla="*/ 0 w 876300"/>
              <a:gd name="connsiteY4" fmla="*/ 652462 h 652462"/>
              <a:gd name="connsiteX5" fmla="*/ 338138 w 876300"/>
              <a:gd name="connsiteY5" fmla="*/ 261938 h 652462"/>
              <a:gd name="connsiteX0" fmla="*/ 338138 w 876300"/>
              <a:gd name="connsiteY0" fmla="*/ 264319 h 652462"/>
              <a:gd name="connsiteX1" fmla="*/ 642505 w 876300"/>
              <a:gd name="connsiteY1" fmla="*/ 8286 h 652462"/>
              <a:gd name="connsiteX2" fmla="*/ 876300 w 876300"/>
              <a:gd name="connsiteY2" fmla="*/ 0 h 652462"/>
              <a:gd name="connsiteX3" fmla="*/ 876300 w 876300"/>
              <a:gd name="connsiteY3" fmla="*/ 652462 h 652462"/>
              <a:gd name="connsiteX4" fmla="*/ 0 w 876300"/>
              <a:gd name="connsiteY4" fmla="*/ 652462 h 652462"/>
              <a:gd name="connsiteX5" fmla="*/ 338138 w 876300"/>
              <a:gd name="connsiteY5" fmla="*/ 264319 h 652462"/>
              <a:gd name="connsiteX0" fmla="*/ 338138 w 876300"/>
              <a:gd name="connsiteY0" fmla="*/ 264319 h 652462"/>
              <a:gd name="connsiteX1" fmla="*/ 642505 w 876300"/>
              <a:gd name="connsiteY1" fmla="*/ 8286 h 652462"/>
              <a:gd name="connsiteX2" fmla="*/ 876300 w 876300"/>
              <a:gd name="connsiteY2" fmla="*/ 0 h 652462"/>
              <a:gd name="connsiteX3" fmla="*/ 876300 w 876300"/>
              <a:gd name="connsiteY3" fmla="*/ 652462 h 652462"/>
              <a:gd name="connsiteX4" fmla="*/ 0 w 876300"/>
              <a:gd name="connsiteY4" fmla="*/ 652462 h 652462"/>
              <a:gd name="connsiteX5" fmla="*/ 338138 w 876300"/>
              <a:gd name="connsiteY5" fmla="*/ 264319 h 652462"/>
              <a:gd name="connsiteX0" fmla="*/ 343025 w 881187"/>
              <a:gd name="connsiteY0" fmla="*/ 264319 h 652462"/>
              <a:gd name="connsiteX1" fmla="*/ 647392 w 881187"/>
              <a:gd name="connsiteY1" fmla="*/ 8286 h 652462"/>
              <a:gd name="connsiteX2" fmla="*/ 881187 w 881187"/>
              <a:gd name="connsiteY2" fmla="*/ 0 h 652462"/>
              <a:gd name="connsiteX3" fmla="*/ 881187 w 881187"/>
              <a:gd name="connsiteY3" fmla="*/ 652462 h 652462"/>
              <a:gd name="connsiteX4" fmla="*/ 4887 w 881187"/>
              <a:gd name="connsiteY4" fmla="*/ 652462 h 652462"/>
              <a:gd name="connsiteX5" fmla="*/ 6836 w 881187"/>
              <a:gd name="connsiteY5" fmla="*/ 548830 h 652462"/>
              <a:gd name="connsiteX6" fmla="*/ 343025 w 881187"/>
              <a:gd name="connsiteY6" fmla="*/ 264319 h 652462"/>
              <a:gd name="connsiteX0" fmla="*/ 338138 w 876300"/>
              <a:gd name="connsiteY0" fmla="*/ 264319 h 652462"/>
              <a:gd name="connsiteX1" fmla="*/ 642505 w 876300"/>
              <a:gd name="connsiteY1" fmla="*/ 8286 h 652462"/>
              <a:gd name="connsiteX2" fmla="*/ 876300 w 876300"/>
              <a:gd name="connsiteY2" fmla="*/ 0 h 652462"/>
              <a:gd name="connsiteX3" fmla="*/ 876300 w 876300"/>
              <a:gd name="connsiteY3" fmla="*/ 652462 h 652462"/>
              <a:gd name="connsiteX4" fmla="*/ 0 w 876300"/>
              <a:gd name="connsiteY4" fmla="*/ 652462 h 652462"/>
              <a:gd name="connsiteX5" fmla="*/ 1949 w 876300"/>
              <a:gd name="connsiteY5" fmla="*/ 548830 h 652462"/>
              <a:gd name="connsiteX6" fmla="*/ 338138 w 876300"/>
              <a:gd name="connsiteY6" fmla="*/ 264319 h 652462"/>
              <a:gd name="connsiteX0" fmla="*/ 338138 w 876300"/>
              <a:gd name="connsiteY0" fmla="*/ 264319 h 652462"/>
              <a:gd name="connsiteX1" fmla="*/ 642505 w 876300"/>
              <a:gd name="connsiteY1" fmla="*/ 8286 h 652462"/>
              <a:gd name="connsiteX2" fmla="*/ 876300 w 876300"/>
              <a:gd name="connsiteY2" fmla="*/ 0 h 652462"/>
              <a:gd name="connsiteX3" fmla="*/ 876300 w 876300"/>
              <a:gd name="connsiteY3" fmla="*/ 652462 h 652462"/>
              <a:gd name="connsiteX4" fmla="*/ 0 w 876300"/>
              <a:gd name="connsiteY4" fmla="*/ 652462 h 652462"/>
              <a:gd name="connsiteX5" fmla="*/ 1949 w 876300"/>
              <a:gd name="connsiteY5" fmla="*/ 548830 h 652462"/>
              <a:gd name="connsiteX6" fmla="*/ 338138 w 876300"/>
              <a:gd name="connsiteY6" fmla="*/ 264319 h 652462"/>
              <a:gd name="connsiteX0" fmla="*/ 338436 w 876598"/>
              <a:gd name="connsiteY0" fmla="*/ 264319 h 652462"/>
              <a:gd name="connsiteX1" fmla="*/ 642803 w 876598"/>
              <a:gd name="connsiteY1" fmla="*/ 8286 h 652462"/>
              <a:gd name="connsiteX2" fmla="*/ 876598 w 876598"/>
              <a:gd name="connsiteY2" fmla="*/ 0 h 652462"/>
              <a:gd name="connsiteX3" fmla="*/ 876598 w 876598"/>
              <a:gd name="connsiteY3" fmla="*/ 652462 h 652462"/>
              <a:gd name="connsiteX4" fmla="*/ 298 w 876598"/>
              <a:gd name="connsiteY4" fmla="*/ 652462 h 652462"/>
              <a:gd name="connsiteX5" fmla="*/ 2247 w 876598"/>
              <a:gd name="connsiteY5" fmla="*/ 548830 h 652462"/>
              <a:gd name="connsiteX6" fmla="*/ 338436 w 876598"/>
              <a:gd name="connsiteY6" fmla="*/ 264319 h 652462"/>
              <a:gd name="connsiteX0" fmla="*/ 338436 w 876598"/>
              <a:gd name="connsiteY0" fmla="*/ 264319 h 652462"/>
              <a:gd name="connsiteX1" fmla="*/ 642803 w 876598"/>
              <a:gd name="connsiteY1" fmla="*/ 8286 h 652462"/>
              <a:gd name="connsiteX2" fmla="*/ 876598 w 876598"/>
              <a:gd name="connsiteY2" fmla="*/ 0 h 652462"/>
              <a:gd name="connsiteX3" fmla="*/ 712292 w 876598"/>
              <a:gd name="connsiteY3" fmla="*/ 497681 h 652462"/>
              <a:gd name="connsiteX4" fmla="*/ 298 w 876598"/>
              <a:gd name="connsiteY4" fmla="*/ 652462 h 652462"/>
              <a:gd name="connsiteX5" fmla="*/ 2247 w 876598"/>
              <a:gd name="connsiteY5" fmla="*/ 548830 h 652462"/>
              <a:gd name="connsiteX6" fmla="*/ 338436 w 876598"/>
              <a:gd name="connsiteY6" fmla="*/ 264319 h 652462"/>
              <a:gd name="connsiteX0" fmla="*/ 338436 w 876598"/>
              <a:gd name="connsiteY0" fmla="*/ 264319 h 652462"/>
              <a:gd name="connsiteX1" fmla="*/ 642803 w 876598"/>
              <a:gd name="connsiteY1" fmla="*/ 8286 h 652462"/>
              <a:gd name="connsiteX2" fmla="*/ 876598 w 876598"/>
              <a:gd name="connsiteY2" fmla="*/ 0 h 652462"/>
              <a:gd name="connsiteX3" fmla="*/ 712292 w 876598"/>
              <a:gd name="connsiteY3" fmla="*/ 497681 h 652462"/>
              <a:gd name="connsiteX4" fmla="*/ 298 w 876598"/>
              <a:gd name="connsiteY4" fmla="*/ 652462 h 652462"/>
              <a:gd name="connsiteX5" fmla="*/ 2247 w 876598"/>
              <a:gd name="connsiteY5" fmla="*/ 548830 h 652462"/>
              <a:gd name="connsiteX6" fmla="*/ 338436 w 876598"/>
              <a:gd name="connsiteY6" fmla="*/ 264319 h 652462"/>
              <a:gd name="connsiteX0" fmla="*/ 338436 w 876598"/>
              <a:gd name="connsiteY0" fmla="*/ 264319 h 652462"/>
              <a:gd name="connsiteX1" fmla="*/ 642803 w 876598"/>
              <a:gd name="connsiteY1" fmla="*/ 8286 h 652462"/>
              <a:gd name="connsiteX2" fmla="*/ 876598 w 876598"/>
              <a:gd name="connsiteY2" fmla="*/ 0 h 652462"/>
              <a:gd name="connsiteX3" fmla="*/ 712292 w 876598"/>
              <a:gd name="connsiteY3" fmla="*/ 497681 h 652462"/>
              <a:gd name="connsiteX4" fmla="*/ 385628 w 876598"/>
              <a:gd name="connsiteY4" fmla="*/ 496442 h 652462"/>
              <a:gd name="connsiteX5" fmla="*/ 298 w 876598"/>
              <a:gd name="connsiteY5" fmla="*/ 652462 h 652462"/>
              <a:gd name="connsiteX6" fmla="*/ 2247 w 876598"/>
              <a:gd name="connsiteY6" fmla="*/ 548830 h 652462"/>
              <a:gd name="connsiteX7" fmla="*/ 338436 w 876598"/>
              <a:gd name="connsiteY7" fmla="*/ 264319 h 652462"/>
              <a:gd name="connsiteX0" fmla="*/ 338436 w 876598"/>
              <a:gd name="connsiteY0" fmla="*/ 264319 h 652462"/>
              <a:gd name="connsiteX1" fmla="*/ 642803 w 876598"/>
              <a:gd name="connsiteY1" fmla="*/ 8286 h 652462"/>
              <a:gd name="connsiteX2" fmla="*/ 876598 w 876598"/>
              <a:gd name="connsiteY2" fmla="*/ 0 h 652462"/>
              <a:gd name="connsiteX3" fmla="*/ 712292 w 876598"/>
              <a:gd name="connsiteY3" fmla="*/ 497681 h 652462"/>
              <a:gd name="connsiteX4" fmla="*/ 385628 w 876598"/>
              <a:gd name="connsiteY4" fmla="*/ 496442 h 652462"/>
              <a:gd name="connsiteX5" fmla="*/ 298 w 876598"/>
              <a:gd name="connsiteY5" fmla="*/ 652462 h 652462"/>
              <a:gd name="connsiteX6" fmla="*/ 2247 w 876598"/>
              <a:gd name="connsiteY6" fmla="*/ 548830 h 652462"/>
              <a:gd name="connsiteX7" fmla="*/ 338436 w 876598"/>
              <a:gd name="connsiteY7" fmla="*/ 264319 h 652462"/>
              <a:gd name="connsiteX0" fmla="*/ 338436 w 876598"/>
              <a:gd name="connsiteY0" fmla="*/ 264319 h 652462"/>
              <a:gd name="connsiteX1" fmla="*/ 642803 w 876598"/>
              <a:gd name="connsiteY1" fmla="*/ 8286 h 652462"/>
              <a:gd name="connsiteX2" fmla="*/ 876598 w 876598"/>
              <a:gd name="connsiteY2" fmla="*/ 0 h 652462"/>
              <a:gd name="connsiteX3" fmla="*/ 712292 w 876598"/>
              <a:gd name="connsiteY3" fmla="*/ 497681 h 652462"/>
              <a:gd name="connsiteX4" fmla="*/ 385628 w 876598"/>
              <a:gd name="connsiteY4" fmla="*/ 496442 h 652462"/>
              <a:gd name="connsiteX5" fmla="*/ 298 w 876598"/>
              <a:gd name="connsiteY5" fmla="*/ 652462 h 652462"/>
              <a:gd name="connsiteX6" fmla="*/ 2247 w 876598"/>
              <a:gd name="connsiteY6" fmla="*/ 548830 h 652462"/>
              <a:gd name="connsiteX7" fmla="*/ 338436 w 876598"/>
              <a:gd name="connsiteY7" fmla="*/ 264319 h 652462"/>
              <a:gd name="connsiteX0" fmla="*/ 338436 w 876598"/>
              <a:gd name="connsiteY0" fmla="*/ 264319 h 668569"/>
              <a:gd name="connsiteX1" fmla="*/ 642803 w 876598"/>
              <a:gd name="connsiteY1" fmla="*/ 8286 h 668569"/>
              <a:gd name="connsiteX2" fmla="*/ 876598 w 876598"/>
              <a:gd name="connsiteY2" fmla="*/ 0 h 668569"/>
              <a:gd name="connsiteX3" fmla="*/ 712292 w 876598"/>
              <a:gd name="connsiteY3" fmla="*/ 497681 h 668569"/>
              <a:gd name="connsiteX4" fmla="*/ 385628 w 876598"/>
              <a:gd name="connsiteY4" fmla="*/ 496442 h 668569"/>
              <a:gd name="connsiteX5" fmla="*/ 383247 w 876598"/>
              <a:gd name="connsiteY5" fmla="*/ 658367 h 668569"/>
              <a:gd name="connsiteX6" fmla="*/ 298 w 876598"/>
              <a:gd name="connsiteY6" fmla="*/ 652462 h 668569"/>
              <a:gd name="connsiteX7" fmla="*/ 2247 w 876598"/>
              <a:gd name="connsiteY7" fmla="*/ 548830 h 668569"/>
              <a:gd name="connsiteX8" fmla="*/ 338436 w 876598"/>
              <a:gd name="connsiteY8" fmla="*/ 264319 h 668569"/>
              <a:gd name="connsiteX0" fmla="*/ 338436 w 876598"/>
              <a:gd name="connsiteY0" fmla="*/ 264319 h 658367"/>
              <a:gd name="connsiteX1" fmla="*/ 642803 w 876598"/>
              <a:gd name="connsiteY1" fmla="*/ 8286 h 658367"/>
              <a:gd name="connsiteX2" fmla="*/ 876598 w 876598"/>
              <a:gd name="connsiteY2" fmla="*/ 0 h 658367"/>
              <a:gd name="connsiteX3" fmla="*/ 712292 w 876598"/>
              <a:gd name="connsiteY3" fmla="*/ 497681 h 658367"/>
              <a:gd name="connsiteX4" fmla="*/ 385628 w 876598"/>
              <a:gd name="connsiteY4" fmla="*/ 496442 h 658367"/>
              <a:gd name="connsiteX5" fmla="*/ 383247 w 876598"/>
              <a:gd name="connsiteY5" fmla="*/ 658367 h 658367"/>
              <a:gd name="connsiteX6" fmla="*/ 298 w 876598"/>
              <a:gd name="connsiteY6" fmla="*/ 652462 h 658367"/>
              <a:gd name="connsiteX7" fmla="*/ 2247 w 876598"/>
              <a:gd name="connsiteY7" fmla="*/ 548830 h 658367"/>
              <a:gd name="connsiteX8" fmla="*/ 338436 w 876598"/>
              <a:gd name="connsiteY8" fmla="*/ 264319 h 658367"/>
              <a:gd name="connsiteX0" fmla="*/ 338436 w 876598"/>
              <a:gd name="connsiteY0" fmla="*/ 264319 h 659606"/>
              <a:gd name="connsiteX1" fmla="*/ 642803 w 876598"/>
              <a:gd name="connsiteY1" fmla="*/ 8286 h 659606"/>
              <a:gd name="connsiteX2" fmla="*/ 876598 w 876598"/>
              <a:gd name="connsiteY2" fmla="*/ 0 h 659606"/>
              <a:gd name="connsiteX3" fmla="*/ 712292 w 876598"/>
              <a:gd name="connsiteY3" fmla="*/ 497681 h 659606"/>
              <a:gd name="connsiteX4" fmla="*/ 385628 w 876598"/>
              <a:gd name="connsiteY4" fmla="*/ 496442 h 659606"/>
              <a:gd name="connsiteX5" fmla="*/ 383247 w 876598"/>
              <a:gd name="connsiteY5" fmla="*/ 658367 h 659606"/>
              <a:gd name="connsiteX6" fmla="*/ 298 w 876598"/>
              <a:gd name="connsiteY6" fmla="*/ 659606 h 659606"/>
              <a:gd name="connsiteX7" fmla="*/ 2247 w 876598"/>
              <a:gd name="connsiteY7" fmla="*/ 548830 h 659606"/>
              <a:gd name="connsiteX8" fmla="*/ 338436 w 876598"/>
              <a:gd name="connsiteY8" fmla="*/ 264319 h 659606"/>
              <a:gd name="connsiteX0" fmla="*/ 338436 w 876598"/>
              <a:gd name="connsiteY0" fmla="*/ 264319 h 659606"/>
              <a:gd name="connsiteX1" fmla="*/ 642803 w 876598"/>
              <a:gd name="connsiteY1" fmla="*/ 8286 h 659606"/>
              <a:gd name="connsiteX2" fmla="*/ 876598 w 876598"/>
              <a:gd name="connsiteY2" fmla="*/ 0 h 659606"/>
              <a:gd name="connsiteX3" fmla="*/ 712292 w 876598"/>
              <a:gd name="connsiteY3" fmla="*/ 497681 h 659606"/>
              <a:gd name="connsiteX4" fmla="*/ 385628 w 876598"/>
              <a:gd name="connsiteY4" fmla="*/ 496442 h 659606"/>
              <a:gd name="connsiteX5" fmla="*/ 383247 w 876598"/>
              <a:gd name="connsiteY5" fmla="*/ 658367 h 659606"/>
              <a:gd name="connsiteX6" fmla="*/ 298 w 876598"/>
              <a:gd name="connsiteY6" fmla="*/ 659606 h 659606"/>
              <a:gd name="connsiteX7" fmla="*/ 2247 w 876598"/>
              <a:gd name="connsiteY7" fmla="*/ 548830 h 659606"/>
              <a:gd name="connsiteX8" fmla="*/ 338436 w 876598"/>
              <a:gd name="connsiteY8" fmla="*/ 264319 h 659606"/>
              <a:gd name="connsiteX0" fmla="*/ 338436 w 876598"/>
              <a:gd name="connsiteY0" fmla="*/ 264319 h 659606"/>
              <a:gd name="connsiteX1" fmla="*/ 642803 w 876598"/>
              <a:gd name="connsiteY1" fmla="*/ 8286 h 659606"/>
              <a:gd name="connsiteX2" fmla="*/ 876598 w 876598"/>
              <a:gd name="connsiteY2" fmla="*/ 0 h 659606"/>
              <a:gd name="connsiteX3" fmla="*/ 712292 w 876598"/>
              <a:gd name="connsiteY3" fmla="*/ 497681 h 659606"/>
              <a:gd name="connsiteX4" fmla="*/ 385628 w 876598"/>
              <a:gd name="connsiteY4" fmla="*/ 496442 h 659606"/>
              <a:gd name="connsiteX5" fmla="*/ 390391 w 876598"/>
              <a:gd name="connsiteY5" fmla="*/ 655986 h 659606"/>
              <a:gd name="connsiteX6" fmla="*/ 298 w 876598"/>
              <a:gd name="connsiteY6" fmla="*/ 659606 h 659606"/>
              <a:gd name="connsiteX7" fmla="*/ 2247 w 876598"/>
              <a:gd name="connsiteY7" fmla="*/ 548830 h 659606"/>
              <a:gd name="connsiteX8" fmla="*/ 338436 w 876598"/>
              <a:gd name="connsiteY8" fmla="*/ 264319 h 659606"/>
              <a:gd name="connsiteX0" fmla="*/ 338436 w 876598"/>
              <a:gd name="connsiteY0" fmla="*/ 264319 h 659606"/>
              <a:gd name="connsiteX1" fmla="*/ 642803 w 876598"/>
              <a:gd name="connsiteY1" fmla="*/ 8286 h 659606"/>
              <a:gd name="connsiteX2" fmla="*/ 876598 w 876598"/>
              <a:gd name="connsiteY2" fmla="*/ 0 h 659606"/>
              <a:gd name="connsiteX3" fmla="*/ 712292 w 876598"/>
              <a:gd name="connsiteY3" fmla="*/ 497681 h 659606"/>
              <a:gd name="connsiteX4" fmla="*/ 385628 w 876598"/>
              <a:gd name="connsiteY4" fmla="*/ 496442 h 659606"/>
              <a:gd name="connsiteX5" fmla="*/ 390391 w 876598"/>
              <a:gd name="connsiteY5" fmla="*/ 655986 h 659606"/>
              <a:gd name="connsiteX6" fmla="*/ 298 w 876598"/>
              <a:gd name="connsiteY6" fmla="*/ 659606 h 659606"/>
              <a:gd name="connsiteX7" fmla="*/ 2247 w 876598"/>
              <a:gd name="connsiteY7" fmla="*/ 548830 h 659606"/>
              <a:gd name="connsiteX8" fmla="*/ 338436 w 876598"/>
              <a:gd name="connsiteY8" fmla="*/ 264319 h 659606"/>
              <a:gd name="connsiteX0" fmla="*/ 338436 w 876598"/>
              <a:gd name="connsiteY0" fmla="*/ 264319 h 659606"/>
              <a:gd name="connsiteX1" fmla="*/ 642803 w 876598"/>
              <a:gd name="connsiteY1" fmla="*/ 8286 h 659606"/>
              <a:gd name="connsiteX2" fmla="*/ 876598 w 876598"/>
              <a:gd name="connsiteY2" fmla="*/ 0 h 659606"/>
              <a:gd name="connsiteX3" fmla="*/ 712292 w 876598"/>
              <a:gd name="connsiteY3" fmla="*/ 497681 h 659606"/>
              <a:gd name="connsiteX4" fmla="*/ 385628 w 876598"/>
              <a:gd name="connsiteY4" fmla="*/ 496442 h 659606"/>
              <a:gd name="connsiteX5" fmla="*/ 390391 w 876598"/>
              <a:gd name="connsiteY5" fmla="*/ 655986 h 659606"/>
              <a:gd name="connsiteX6" fmla="*/ 298 w 876598"/>
              <a:gd name="connsiteY6" fmla="*/ 659606 h 659606"/>
              <a:gd name="connsiteX7" fmla="*/ 2247 w 876598"/>
              <a:gd name="connsiteY7" fmla="*/ 548830 h 659606"/>
              <a:gd name="connsiteX8" fmla="*/ 338436 w 876598"/>
              <a:gd name="connsiteY8" fmla="*/ 264319 h 659606"/>
              <a:gd name="connsiteX0" fmla="*/ 338436 w 876598"/>
              <a:gd name="connsiteY0" fmla="*/ 264319 h 659606"/>
              <a:gd name="connsiteX1" fmla="*/ 642803 w 876598"/>
              <a:gd name="connsiteY1" fmla="*/ 8286 h 659606"/>
              <a:gd name="connsiteX2" fmla="*/ 876598 w 876598"/>
              <a:gd name="connsiteY2" fmla="*/ 0 h 659606"/>
              <a:gd name="connsiteX3" fmla="*/ 840447 w 876598"/>
              <a:gd name="connsiteY3" fmla="*/ 58291 h 659606"/>
              <a:gd name="connsiteX4" fmla="*/ 712292 w 876598"/>
              <a:gd name="connsiteY4" fmla="*/ 497681 h 659606"/>
              <a:gd name="connsiteX5" fmla="*/ 385628 w 876598"/>
              <a:gd name="connsiteY5" fmla="*/ 496442 h 659606"/>
              <a:gd name="connsiteX6" fmla="*/ 390391 w 876598"/>
              <a:gd name="connsiteY6" fmla="*/ 655986 h 659606"/>
              <a:gd name="connsiteX7" fmla="*/ 298 w 876598"/>
              <a:gd name="connsiteY7" fmla="*/ 659606 h 659606"/>
              <a:gd name="connsiteX8" fmla="*/ 2247 w 876598"/>
              <a:gd name="connsiteY8" fmla="*/ 548830 h 659606"/>
              <a:gd name="connsiteX9" fmla="*/ 338436 w 876598"/>
              <a:gd name="connsiteY9" fmla="*/ 264319 h 659606"/>
              <a:gd name="connsiteX0" fmla="*/ 338436 w 876598"/>
              <a:gd name="connsiteY0" fmla="*/ 264319 h 659606"/>
              <a:gd name="connsiteX1" fmla="*/ 642803 w 876598"/>
              <a:gd name="connsiteY1" fmla="*/ 8286 h 659606"/>
              <a:gd name="connsiteX2" fmla="*/ 876598 w 876598"/>
              <a:gd name="connsiteY2" fmla="*/ 0 h 659606"/>
              <a:gd name="connsiteX3" fmla="*/ 840447 w 876598"/>
              <a:gd name="connsiteY3" fmla="*/ 58291 h 659606"/>
              <a:gd name="connsiteX4" fmla="*/ 712292 w 876598"/>
              <a:gd name="connsiteY4" fmla="*/ 497681 h 659606"/>
              <a:gd name="connsiteX5" fmla="*/ 385628 w 876598"/>
              <a:gd name="connsiteY5" fmla="*/ 496442 h 659606"/>
              <a:gd name="connsiteX6" fmla="*/ 390391 w 876598"/>
              <a:gd name="connsiteY6" fmla="*/ 655986 h 659606"/>
              <a:gd name="connsiteX7" fmla="*/ 298 w 876598"/>
              <a:gd name="connsiteY7" fmla="*/ 659606 h 659606"/>
              <a:gd name="connsiteX8" fmla="*/ 2247 w 876598"/>
              <a:gd name="connsiteY8" fmla="*/ 548830 h 659606"/>
              <a:gd name="connsiteX9" fmla="*/ 338436 w 876598"/>
              <a:gd name="connsiteY9" fmla="*/ 264319 h 659606"/>
              <a:gd name="connsiteX0" fmla="*/ 338436 w 876598"/>
              <a:gd name="connsiteY0" fmla="*/ 264319 h 659606"/>
              <a:gd name="connsiteX1" fmla="*/ 642803 w 876598"/>
              <a:gd name="connsiteY1" fmla="*/ 8286 h 659606"/>
              <a:gd name="connsiteX2" fmla="*/ 876598 w 876598"/>
              <a:gd name="connsiteY2" fmla="*/ 0 h 659606"/>
              <a:gd name="connsiteX3" fmla="*/ 840447 w 876598"/>
              <a:gd name="connsiteY3" fmla="*/ 58291 h 659606"/>
              <a:gd name="connsiteX4" fmla="*/ 712292 w 876598"/>
              <a:gd name="connsiteY4" fmla="*/ 497681 h 659606"/>
              <a:gd name="connsiteX5" fmla="*/ 385628 w 876598"/>
              <a:gd name="connsiteY5" fmla="*/ 496442 h 659606"/>
              <a:gd name="connsiteX6" fmla="*/ 390391 w 876598"/>
              <a:gd name="connsiteY6" fmla="*/ 655986 h 659606"/>
              <a:gd name="connsiteX7" fmla="*/ 298 w 876598"/>
              <a:gd name="connsiteY7" fmla="*/ 659606 h 659606"/>
              <a:gd name="connsiteX8" fmla="*/ 2247 w 876598"/>
              <a:gd name="connsiteY8" fmla="*/ 548830 h 659606"/>
              <a:gd name="connsiteX9" fmla="*/ 338436 w 876598"/>
              <a:gd name="connsiteY9" fmla="*/ 264319 h 659606"/>
              <a:gd name="connsiteX0" fmla="*/ 338436 w 876598"/>
              <a:gd name="connsiteY0" fmla="*/ 264319 h 659606"/>
              <a:gd name="connsiteX1" fmla="*/ 642803 w 876598"/>
              <a:gd name="connsiteY1" fmla="*/ 8286 h 659606"/>
              <a:gd name="connsiteX2" fmla="*/ 876598 w 876598"/>
              <a:gd name="connsiteY2" fmla="*/ 0 h 659606"/>
              <a:gd name="connsiteX3" fmla="*/ 840447 w 876598"/>
              <a:gd name="connsiteY3" fmla="*/ 58291 h 659606"/>
              <a:gd name="connsiteX4" fmla="*/ 712292 w 876598"/>
              <a:gd name="connsiteY4" fmla="*/ 497681 h 659606"/>
              <a:gd name="connsiteX5" fmla="*/ 385628 w 876598"/>
              <a:gd name="connsiteY5" fmla="*/ 496442 h 659606"/>
              <a:gd name="connsiteX6" fmla="*/ 390391 w 876598"/>
              <a:gd name="connsiteY6" fmla="*/ 655986 h 659606"/>
              <a:gd name="connsiteX7" fmla="*/ 298 w 876598"/>
              <a:gd name="connsiteY7" fmla="*/ 659606 h 659606"/>
              <a:gd name="connsiteX8" fmla="*/ 2247 w 876598"/>
              <a:gd name="connsiteY8" fmla="*/ 548830 h 659606"/>
              <a:gd name="connsiteX9" fmla="*/ 338436 w 876598"/>
              <a:gd name="connsiteY9" fmla="*/ 264319 h 659606"/>
              <a:gd name="connsiteX0" fmla="*/ 338436 w 876598"/>
              <a:gd name="connsiteY0" fmla="*/ 264319 h 659606"/>
              <a:gd name="connsiteX1" fmla="*/ 642803 w 876598"/>
              <a:gd name="connsiteY1" fmla="*/ 8286 h 659606"/>
              <a:gd name="connsiteX2" fmla="*/ 876598 w 876598"/>
              <a:gd name="connsiteY2" fmla="*/ 0 h 659606"/>
              <a:gd name="connsiteX3" fmla="*/ 840447 w 876598"/>
              <a:gd name="connsiteY3" fmla="*/ 58291 h 659606"/>
              <a:gd name="connsiteX4" fmla="*/ 712292 w 876598"/>
              <a:gd name="connsiteY4" fmla="*/ 497681 h 659606"/>
              <a:gd name="connsiteX5" fmla="*/ 385628 w 876598"/>
              <a:gd name="connsiteY5" fmla="*/ 496442 h 659606"/>
              <a:gd name="connsiteX6" fmla="*/ 390391 w 876598"/>
              <a:gd name="connsiteY6" fmla="*/ 655986 h 659606"/>
              <a:gd name="connsiteX7" fmla="*/ 298 w 876598"/>
              <a:gd name="connsiteY7" fmla="*/ 659606 h 659606"/>
              <a:gd name="connsiteX8" fmla="*/ 2247 w 876598"/>
              <a:gd name="connsiteY8" fmla="*/ 548830 h 659606"/>
              <a:gd name="connsiteX9" fmla="*/ 338436 w 876598"/>
              <a:gd name="connsiteY9" fmla="*/ 264319 h 659606"/>
              <a:gd name="connsiteX0" fmla="*/ 338436 w 876598"/>
              <a:gd name="connsiteY0" fmla="*/ 264319 h 659606"/>
              <a:gd name="connsiteX1" fmla="*/ 642803 w 876598"/>
              <a:gd name="connsiteY1" fmla="*/ 8286 h 659606"/>
              <a:gd name="connsiteX2" fmla="*/ 876598 w 876598"/>
              <a:gd name="connsiteY2" fmla="*/ 0 h 659606"/>
              <a:gd name="connsiteX3" fmla="*/ 840447 w 876598"/>
              <a:gd name="connsiteY3" fmla="*/ 58291 h 659606"/>
              <a:gd name="connsiteX4" fmla="*/ 712292 w 876598"/>
              <a:gd name="connsiteY4" fmla="*/ 497681 h 659606"/>
              <a:gd name="connsiteX5" fmla="*/ 385628 w 876598"/>
              <a:gd name="connsiteY5" fmla="*/ 496442 h 659606"/>
              <a:gd name="connsiteX6" fmla="*/ 390391 w 876598"/>
              <a:gd name="connsiteY6" fmla="*/ 655986 h 659606"/>
              <a:gd name="connsiteX7" fmla="*/ 298 w 876598"/>
              <a:gd name="connsiteY7" fmla="*/ 659606 h 659606"/>
              <a:gd name="connsiteX8" fmla="*/ 2247 w 876598"/>
              <a:gd name="connsiteY8" fmla="*/ 548830 h 659606"/>
              <a:gd name="connsiteX9" fmla="*/ 338436 w 876598"/>
              <a:gd name="connsiteY9" fmla="*/ 264319 h 659606"/>
              <a:gd name="connsiteX0" fmla="*/ 338436 w 876598"/>
              <a:gd name="connsiteY0" fmla="*/ 264319 h 659606"/>
              <a:gd name="connsiteX1" fmla="*/ 642803 w 876598"/>
              <a:gd name="connsiteY1" fmla="*/ 8286 h 659606"/>
              <a:gd name="connsiteX2" fmla="*/ 876598 w 876598"/>
              <a:gd name="connsiteY2" fmla="*/ 0 h 659606"/>
              <a:gd name="connsiteX3" fmla="*/ 840447 w 876598"/>
              <a:gd name="connsiteY3" fmla="*/ 58291 h 659606"/>
              <a:gd name="connsiteX4" fmla="*/ 840447 w 876598"/>
              <a:gd name="connsiteY4" fmla="*/ 263079 h 659606"/>
              <a:gd name="connsiteX5" fmla="*/ 712292 w 876598"/>
              <a:gd name="connsiteY5" fmla="*/ 497681 h 659606"/>
              <a:gd name="connsiteX6" fmla="*/ 385628 w 876598"/>
              <a:gd name="connsiteY6" fmla="*/ 496442 h 659606"/>
              <a:gd name="connsiteX7" fmla="*/ 390391 w 876598"/>
              <a:gd name="connsiteY7" fmla="*/ 655986 h 659606"/>
              <a:gd name="connsiteX8" fmla="*/ 298 w 876598"/>
              <a:gd name="connsiteY8" fmla="*/ 659606 h 659606"/>
              <a:gd name="connsiteX9" fmla="*/ 2247 w 876598"/>
              <a:gd name="connsiteY9" fmla="*/ 548830 h 659606"/>
              <a:gd name="connsiteX10" fmla="*/ 338436 w 876598"/>
              <a:gd name="connsiteY10" fmla="*/ 264319 h 659606"/>
              <a:gd name="connsiteX0" fmla="*/ 338436 w 876598"/>
              <a:gd name="connsiteY0" fmla="*/ 264319 h 659606"/>
              <a:gd name="connsiteX1" fmla="*/ 642803 w 876598"/>
              <a:gd name="connsiteY1" fmla="*/ 8286 h 659606"/>
              <a:gd name="connsiteX2" fmla="*/ 876598 w 876598"/>
              <a:gd name="connsiteY2" fmla="*/ 0 h 659606"/>
              <a:gd name="connsiteX3" fmla="*/ 840447 w 876598"/>
              <a:gd name="connsiteY3" fmla="*/ 58291 h 659606"/>
              <a:gd name="connsiteX4" fmla="*/ 840447 w 876598"/>
              <a:gd name="connsiteY4" fmla="*/ 263079 h 659606"/>
              <a:gd name="connsiteX5" fmla="*/ 712292 w 876598"/>
              <a:gd name="connsiteY5" fmla="*/ 497681 h 659606"/>
              <a:gd name="connsiteX6" fmla="*/ 385628 w 876598"/>
              <a:gd name="connsiteY6" fmla="*/ 496442 h 659606"/>
              <a:gd name="connsiteX7" fmla="*/ 390391 w 876598"/>
              <a:gd name="connsiteY7" fmla="*/ 655986 h 659606"/>
              <a:gd name="connsiteX8" fmla="*/ 298 w 876598"/>
              <a:gd name="connsiteY8" fmla="*/ 659606 h 659606"/>
              <a:gd name="connsiteX9" fmla="*/ 2247 w 876598"/>
              <a:gd name="connsiteY9" fmla="*/ 548830 h 659606"/>
              <a:gd name="connsiteX10" fmla="*/ 338436 w 876598"/>
              <a:gd name="connsiteY10" fmla="*/ 264319 h 659606"/>
              <a:gd name="connsiteX0" fmla="*/ 338436 w 876598"/>
              <a:gd name="connsiteY0" fmla="*/ 264319 h 659606"/>
              <a:gd name="connsiteX1" fmla="*/ 642803 w 876598"/>
              <a:gd name="connsiteY1" fmla="*/ 8286 h 659606"/>
              <a:gd name="connsiteX2" fmla="*/ 876598 w 876598"/>
              <a:gd name="connsiteY2" fmla="*/ 0 h 659606"/>
              <a:gd name="connsiteX3" fmla="*/ 840447 w 876598"/>
              <a:gd name="connsiteY3" fmla="*/ 58291 h 659606"/>
              <a:gd name="connsiteX4" fmla="*/ 840447 w 876598"/>
              <a:gd name="connsiteY4" fmla="*/ 263079 h 659606"/>
              <a:gd name="connsiteX5" fmla="*/ 712292 w 876598"/>
              <a:gd name="connsiteY5" fmla="*/ 497681 h 659606"/>
              <a:gd name="connsiteX6" fmla="*/ 385628 w 876598"/>
              <a:gd name="connsiteY6" fmla="*/ 496442 h 659606"/>
              <a:gd name="connsiteX7" fmla="*/ 390391 w 876598"/>
              <a:gd name="connsiteY7" fmla="*/ 655986 h 659606"/>
              <a:gd name="connsiteX8" fmla="*/ 298 w 876598"/>
              <a:gd name="connsiteY8" fmla="*/ 659606 h 659606"/>
              <a:gd name="connsiteX9" fmla="*/ 2247 w 876598"/>
              <a:gd name="connsiteY9" fmla="*/ 548830 h 659606"/>
              <a:gd name="connsiteX10" fmla="*/ 338436 w 876598"/>
              <a:gd name="connsiteY10" fmla="*/ 264319 h 659606"/>
              <a:gd name="connsiteX0" fmla="*/ 338436 w 876598"/>
              <a:gd name="connsiteY0" fmla="*/ 264319 h 659606"/>
              <a:gd name="connsiteX1" fmla="*/ 642803 w 876598"/>
              <a:gd name="connsiteY1" fmla="*/ 8286 h 659606"/>
              <a:gd name="connsiteX2" fmla="*/ 876598 w 876598"/>
              <a:gd name="connsiteY2" fmla="*/ 0 h 659606"/>
              <a:gd name="connsiteX3" fmla="*/ 840447 w 876598"/>
              <a:gd name="connsiteY3" fmla="*/ 58291 h 659606"/>
              <a:gd name="connsiteX4" fmla="*/ 840447 w 876598"/>
              <a:gd name="connsiteY4" fmla="*/ 263079 h 659606"/>
              <a:gd name="connsiteX5" fmla="*/ 712292 w 876598"/>
              <a:gd name="connsiteY5" fmla="*/ 497681 h 659606"/>
              <a:gd name="connsiteX6" fmla="*/ 385628 w 876598"/>
              <a:gd name="connsiteY6" fmla="*/ 496442 h 659606"/>
              <a:gd name="connsiteX7" fmla="*/ 390391 w 876598"/>
              <a:gd name="connsiteY7" fmla="*/ 655986 h 659606"/>
              <a:gd name="connsiteX8" fmla="*/ 298 w 876598"/>
              <a:gd name="connsiteY8" fmla="*/ 659606 h 659606"/>
              <a:gd name="connsiteX9" fmla="*/ 2247 w 876598"/>
              <a:gd name="connsiteY9" fmla="*/ 548830 h 659606"/>
              <a:gd name="connsiteX10" fmla="*/ 338436 w 876598"/>
              <a:gd name="connsiteY10" fmla="*/ 264319 h 659606"/>
              <a:gd name="connsiteX0" fmla="*/ 338436 w 876598"/>
              <a:gd name="connsiteY0" fmla="*/ 264319 h 659606"/>
              <a:gd name="connsiteX1" fmla="*/ 642803 w 876598"/>
              <a:gd name="connsiteY1" fmla="*/ 8286 h 659606"/>
              <a:gd name="connsiteX2" fmla="*/ 876598 w 876598"/>
              <a:gd name="connsiteY2" fmla="*/ 0 h 659606"/>
              <a:gd name="connsiteX3" fmla="*/ 840447 w 876598"/>
              <a:gd name="connsiteY3" fmla="*/ 58291 h 659606"/>
              <a:gd name="connsiteX4" fmla="*/ 840447 w 876598"/>
              <a:gd name="connsiteY4" fmla="*/ 263079 h 659606"/>
              <a:gd name="connsiteX5" fmla="*/ 712292 w 876598"/>
              <a:gd name="connsiteY5" fmla="*/ 497681 h 659606"/>
              <a:gd name="connsiteX6" fmla="*/ 385628 w 876598"/>
              <a:gd name="connsiteY6" fmla="*/ 496442 h 659606"/>
              <a:gd name="connsiteX7" fmla="*/ 390391 w 876598"/>
              <a:gd name="connsiteY7" fmla="*/ 655986 h 659606"/>
              <a:gd name="connsiteX8" fmla="*/ 298 w 876598"/>
              <a:gd name="connsiteY8" fmla="*/ 659606 h 659606"/>
              <a:gd name="connsiteX9" fmla="*/ 2247 w 876598"/>
              <a:gd name="connsiteY9" fmla="*/ 548830 h 659606"/>
              <a:gd name="connsiteX10" fmla="*/ 338436 w 876598"/>
              <a:gd name="connsiteY10" fmla="*/ 264319 h 659606"/>
              <a:gd name="connsiteX0" fmla="*/ 338436 w 876598"/>
              <a:gd name="connsiteY0" fmla="*/ 264319 h 659606"/>
              <a:gd name="connsiteX1" fmla="*/ 642803 w 876598"/>
              <a:gd name="connsiteY1" fmla="*/ 8286 h 659606"/>
              <a:gd name="connsiteX2" fmla="*/ 876598 w 876598"/>
              <a:gd name="connsiteY2" fmla="*/ 0 h 659606"/>
              <a:gd name="connsiteX3" fmla="*/ 840447 w 876598"/>
              <a:gd name="connsiteY3" fmla="*/ 58291 h 659606"/>
              <a:gd name="connsiteX4" fmla="*/ 840447 w 876598"/>
              <a:gd name="connsiteY4" fmla="*/ 263079 h 659606"/>
              <a:gd name="connsiteX5" fmla="*/ 712292 w 876598"/>
              <a:gd name="connsiteY5" fmla="*/ 497681 h 659606"/>
              <a:gd name="connsiteX6" fmla="*/ 385628 w 876598"/>
              <a:gd name="connsiteY6" fmla="*/ 496442 h 659606"/>
              <a:gd name="connsiteX7" fmla="*/ 390391 w 876598"/>
              <a:gd name="connsiteY7" fmla="*/ 655986 h 659606"/>
              <a:gd name="connsiteX8" fmla="*/ 298 w 876598"/>
              <a:gd name="connsiteY8" fmla="*/ 659606 h 659606"/>
              <a:gd name="connsiteX9" fmla="*/ 2247 w 876598"/>
              <a:gd name="connsiteY9" fmla="*/ 548830 h 659606"/>
              <a:gd name="connsiteX10" fmla="*/ 338436 w 876598"/>
              <a:gd name="connsiteY10" fmla="*/ 264319 h 659606"/>
              <a:gd name="connsiteX0" fmla="*/ 338436 w 876598"/>
              <a:gd name="connsiteY0" fmla="*/ 264319 h 659606"/>
              <a:gd name="connsiteX1" fmla="*/ 642803 w 876598"/>
              <a:gd name="connsiteY1" fmla="*/ 8286 h 659606"/>
              <a:gd name="connsiteX2" fmla="*/ 876598 w 876598"/>
              <a:gd name="connsiteY2" fmla="*/ 0 h 659606"/>
              <a:gd name="connsiteX3" fmla="*/ 845210 w 876598"/>
              <a:gd name="connsiteY3" fmla="*/ 65435 h 659606"/>
              <a:gd name="connsiteX4" fmla="*/ 840447 w 876598"/>
              <a:gd name="connsiteY4" fmla="*/ 263079 h 659606"/>
              <a:gd name="connsiteX5" fmla="*/ 712292 w 876598"/>
              <a:gd name="connsiteY5" fmla="*/ 497681 h 659606"/>
              <a:gd name="connsiteX6" fmla="*/ 385628 w 876598"/>
              <a:gd name="connsiteY6" fmla="*/ 496442 h 659606"/>
              <a:gd name="connsiteX7" fmla="*/ 390391 w 876598"/>
              <a:gd name="connsiteY7" fmla="*/ 655986 h 659606"/>
              <a:gd name="connsiteX8" fmla="*/ 298 w 876598"/>
              <a:gd name="connsiteY8" fmla="*/ 659606 h 659606"/>
              <a:gd name="connsiteX9" fmla="*/ 2247 w 876598"/>
              <a:gd name="connsiteY9" fmla="*/ 548830 h 659606"/>
              <a:gd name="connsiteX10" fmla="*/ 338436 w 876598"/>
              <a:gd name="connsiteY10" fmla="*/ 264319 h 659606"/>
              <a:gd name="connsiteX0" fmla="*/ 338436 w 876598"/>
              <a:gd name="connsiteY0" fmla="*/ 264319 h 659606"/>
              <a:gd name="connsiteX1" fmla="*/ 642803 w 876598"/>
              <a:gd name="connsiteY1" fmla="*/ 8286 h 659606"/>
              <a:gd name="connsiteX2" fmla="*/ 876598 w 876598"/>
              <a:gd name="connsiteY2" fmla="*/ 0 h 659606"/>
              <a:gd name="connsiteX3" fmla="*/ 838067 w 876598"/>
              <a:gd name="connsiteY3" fmla="*/ 53528 h 659606"/>
              <a:gd name="connsiteX4" fmla="*/ 840447 w 876598"/>
              <a:gd name="connsiteY4" fmla="*/ 263079 h 659606"/>
              <a:gd name="connsiteX5" fmla="*/ 712292 w 876598"/>
              <a:gd name="connsiteY5" fmla="*/ 497681 h 659606"/>
              <a:gd name="connsiteX6" fmla="*/ 385628 w 876598"/>
              <a:gd name="connsiteY6" fmla="*/ 496442 h 659606"/>
              <a:gd name="connsiteX7" fmla="*/ 390391 w 876598"/>
              <a:gd name="connsiteY7" fmla="*/ 655986 h 659606"/>
              <a:gd name="connsiteX8" fmla="*/ 298 w 876598"/>
              <a:gd name="connsiteY8" fmla="*/ 659606 h 659606"/>
              <a:gd name="connsiteX9" fmla="*/ 2247 w 876598"/>
              <a:gd name="connsiteY9" fmla="*/ 548830 h 659606"/>
              <a:gd name="connsiteX10" fmla="*/ 338436 w 876598"/>
              <a:gd name="connsiteY10" fmla="*/ 264319 h 659606"/>
              <a:gd name="connsiteX0" fmla="*/ 338436 w 876598"/>
              <a:gd name="connsiteY0" fmla="*/ 264319 h 659606"/>
              <a:gd name="connsiteX1" fmla="*/ 642803 w 876598"/>
              <a:gd name="connsiteY1" fmla="*/ 8286 h 659606"/>
              <a:gd name="connsiteX2" fmla="*/ 876598 w 876598"/>
              <a:gd name="connsiteY2" fmla="*/ 0 h 659606"/>
              <a:gd name="connsiteX3" fmla="*/ 838067 w 876598"/>
              <a:gd name="connsiteY3" fmla="*/ 53528 h 659606"/>
              <a:gd name="connsiteX4" fmla="*/ 840447 w 876598"/>
              <a:gd name="connsiteY4" fmla="*/ 263079 h 659606"/>
              <a:gd name="connsiteX5" fmla="*/ 712292 w 876598"/>
              <a:gd name="connsiteY5" fmla="*/ 497681 h 659606"/>
              <a:gd name="connsiteX6" fmla="*/ 385628 w 876598"/>
              <a:gd name="connsiteY6" fmla="*/ 496442 h 659606"/>
              <a:gd name="connsiteX7" fmla="*/ 390391 w 876598"/>
              <a:gd name="connsiteY7" fmla="*/ 655986 h 659606"/>
              <a:gd name="connsiteX8" fmla="*/ 298 w 876598"/>
              <a:gd name="connsiteY8" fmla="*/ 659606 h 659606"/>
              <a:gd name="connsiteX9" fmla="*/ 2247 w 876598"/>
              <a:gd name="connsiteY9" fmla="*/ 548830 h 659606"/>
              <a:gd name="connsiteX10" fmla="*/ 338436 w 876598"/>
              <a:gd name="connsiteY10" fmla="*/ 264319 h 659606"/>
              <a:gd name="connsiteX0" fmla="*/ 338436 w 876598"/>
              <a:gd name="connsiteY0" fmla="*/ 264319 h 659606"/>
              <a:gd name="connsiteX1" fmla="*/ 642803 w 876598"/>
              <a:gd name="connsiteY1" fmla="*/ 8286 h 659606"/>
              <a:gd name="connsiteX2" fmla="*/ 876598 w 876598"/>
              <a:gd name="connsiteY2" fmla="*/ 0 h 659606"/>
              <a:gd name="connsiteX3" fmla="*/ 838067 w 876598"/>
              <a:gd name="connsiteY3" fmla="*/ 53528 h 659606"/>
              <a:gd name="connsiteX4" fmla="*/ 840447 w 876598"/>
              <a:gd name="connsiteY4" fmla="*/ 263079 h 659606"/>
              <a:gd name="connsiteX5" fmla="*/ 712292 w 876598"/>
              <a:gd name="connsiteY5" fmla="*/ 497681 h 659606"/>
              <a:gd name="connsiteX6" fmla="*/ 385628 w 876598"/>
              <a:gd name="connsiteY6" fmla="*/ 496442 h 659606"/>
              <a:gd name="connsiteX7" fmla="*/ 390391 w 876598"/>
              <a:gd name="connsiteY7" fmla="*/ 655986 h 659606"/>
              <a:gd name="connsiteX8" fmla="*/ 298 w 876598"/>
              <a:gd name="connsiteY8" fmla="*/ 659606 h 659606"/>
              <a:gd name="connsiteX9" fmla="*/ 2247 w 876598"/>
              <a:gd name="connsiteY9" fmla="*/ 548830 h 659606"/>
              <a:gd name="connsiteX10" fmla="*/ 338436 w 876598"/>
              <a:gd name="connsiteY10" fmla="*/ 264319 h 659606"/>
              <a:gd name="connsiteX0" fmla="*/ 338436 w 876598"/>
              <a:gd name="connsiteY0" fmla="*/ 264319 h 659606"/>
              <a:gd name="connsiteX1" fmla="*/ 642803 w 876598"/>
              <a:gd name="connsiteY1" fmla="*/ 8286 h 659606"/>
              <a:gd name="connsiteX2" fmla="*/ 876598 w 876598"/>
              <a:gd name="connsiteY2" fmla="*/ 0 h 659606"/>
              <a:gd name="connsiteX3" fmla="*/ 838067 w 876598"/>
              <a:gd name="connsiteY3" fmla="*/ 53528 h 659606"/>
              <a:gd name="connsiteX4" fmla="*/ 840447 w 876598"/>
              <a:gd name="connsiteY4" fmla="*/ 263079 h 659606"/>
              <a:gd name="connsiteX5" fmla="*/ 712292 w 876598"/>
              <a:gd name="connsiteY5" fmla="*/ 497681 h 659606"/>
              <a:gd name="connsiteX6" fmla="*/ 385628 w 876598"/>
              <a:gd name="connsiteY6" fmla="*/ 496442 h 659606"/>
              <a:gd name="connsiteX7" fmla="*/ 390391 w 876598"/>
              <a:gd name="connsiteY7" fmla="*/ 655986 h 659606"/>
              <a:gd name="connsiteX8" fmla="*/ 298 w 876598"/>
              <a:gd name="connsiteY8" fmla="*/ 659606 h 659606"/>
              <a:gd name="connsiteX9" fmla="*/ 2247 w 876598"/>
              <a:gd name="connsiteY9" fmla="*/ 548830 h 659606"/>
              <a:gd name="connsiteX10" fmla="*/ 338436 w 876598"/>
              <a:gd name="connsiteY10" fmla="*/ 264319 h 659606"/>
              <a:gd name="connsiteX0" fmla="*/ 338436 w 876598"/>
              <a:gd name="connsiteY0" fmla="*/ 264319 h 659606"/>
              <a:gd name="connsiteX1" fmla="*/ 642803 w 876598"/>
              <a:gd name="connsiteY1" fmla="*/ 8286 h 659606"/>
              <a:gd name="connsiteX2" fmla="*/ 876598 w 876598"/>
              <a:gd name="connsiteY2" fmla="*/ 0 h 659606"/>
              <a:gd name="connsiteX3" fmla="*/ 838067 w 876598"/>
              <a:gd name="connsiteY3" fmla="*/ 53528 h 659606"/>
              <a:gd name="connsiteX4" fmla="*/ 840447 w 876598"/>
              <a:gd name="connsiteY4" fmla="*/ 263079 h 659606"/>
              <a:gd name="connsiteX5" fmla="*/ 712292 w 876598"/>
              <a:gd name="connsiteY5" fmla="*/ 497681 h 659606"/>
              <a:gd name="connsiteX6" fmla="*/ 385628 w 876598"/>
              <a:gd name="connsiteY6" fmla="*/ 496442 h 659606"/>
              <a:gd name="connsiteX7" fmla="*/ 390391 w 876598"/>
              <a:gd name="connsiteY7" fmla="*/ 655986 h 659606"/>
              <a:gd name="connsiteX8" fmla="*/ 298 w 876598"/>
              <a:gd name="connsiteY8" fmla="*/ 659606 h 659606"/>
              <a:gd name="connsiteX9" fmla="*/ 2247 w 876598"/>
              <a:gd name="connsiteY9" fmla="*/ 548830 h 659606"/>
              <a:gd name="connsiteX10" fmla="*/ 338436 w 876598"/>
              <a:gd name="connsiteY10" fmla="*/ 264319 h 659606"/>
              <a:gd name="connsiteX0" fmla="*/ 338436 w 876598"/>
              <a:gd name="connsiteY0" fmla="*/ 264319 h 659606"/>
              <a:gd name="connsiteX1" fmla="*/ 642803 w 876598"/>
              <a:gd name="connsiteY1" fmla="*/ 8286 h 659606"/>
              <a:gd name="connsiteX2" fmla="*/ 876598 w 876598"/>
              <a:gd name="connsiteY2" fmla="*/ 0 h 659606"/>
              <a:gd name="connsiteX3" fmla="*/ 838067 w 876598"/>
              <a:gd name="connsiteY3" fmla="*/ 53528 h 659606"/>
              <a:gd name="connsiteX4" fmla="*/ 840447 w 876598"/>
              <a:gd name="connsiteY4" fmla="*/ 263079 h 659606"/>
              <a:gd name="connsiteX5" fmla="*/ 712292 w 876598"/>
              <a:gd name="connsiteY5" fmla="*/ 497681 h 659606"/>
              <a:gd name="connsiteX6" fmla="*/ 385628 w 876598"/>
              <a:gd name="connsiteY6" fmla="*/ 496442 h 659606"/>
              <a:gd name="connsiteX7" fmla="*/ 390391 w 876598"/>
              <a:gd name="connsiteY7" fmla="*/ 655986 h 659606"/>
              <a:gd name="connsiteX8" fmla="*/ 298 w 876598"/>
              <a:gd name="connsiteY8" fmla="*/ 659606 h 659606"/>
              <a:gd name="connsiteX9" fmla="*/ 2247 w 876598"/>
              <a:gd name="connsiteY9" fmla="*/ 548830 h 659606"/>
              <a:gd name="connsiteX10" fmla="*/ 338436 w 876598"/>
              <a:gd name="connsiteY10" fmla="*/ 264319 h 659606"/>
              <a:gd name="connsiteX0" fmla="*/ 338436 w 871836"/>
              <a:gd name="connsiteY0" fmla="*/ 259557 h 654844"/>
              <a:gd name="connsiteX1" fmla="*/ 642803 w 871836"/>
              <a:gd name="connsiteY1" fmla="*/ 3524 h 654844"/>
              <a:gd name="connsiteX2" fmla="*/ 871836 w 871836"/>
              <a:gd name="connsiteY2" fmla="*/ 0 h 654844"/>
              <a:gd name="connsiteX3" fmla="*/ 838067 w 871836"/>
              <a:gd name="connsiteY3" fmla="*/ 48766 h 654844"/>
              <a:gd name="connsiteX4" fmla="*/ 840447 w 871836"/>
              <a:gd name="connsiteY4" fmla="*/ 258317 h 654844"/>
              <a:gd name="connsiteX5" fmla="*/ 712292 w 871836"/>
              <a:gd name="connsiteY5" fmla="*/ 492919 h 654844"/>
              <a:gd name="connsiteX6" fmla="*/ 385628 w 871836"/>
              <a:gd name="connsiteY6" fmla="*/ 491680 h 654844"/>
              <a:gd name="connsiteX7" fmla="*/ 390391 w 871836"/>
              <a:gd name="connsiteY7" fmla="*/ 651224 h 654844"/>
              <a:gd name="connsiteX8" fmla="*/ 298 w 871836"/>
              <a:gd name="connsiteY8" fmla="*/ 654844 h 654844"/>
              <a:gd name="connsiteX9" fmla="*/ 2247 w 871836"/>
              <a:gd name="connsiteY9" fmla="*/ 544068 h 654844"/>
              <a:gd name="connsiteX10" fmla="*/ 338436 w 871836"/>
              <a:gd name="connsiteY10" fmla="*/ 259557 h 654844"/>
              <a:gd name="connsiteX0" fmla="*/ 338436 w 881361"/>
              <a:gd name="connsiteY0" fmla="*/ 259557 h 654844"/>
              <a:gd name="connsiteX1" fmla="*/ 642803 w 881361"/>
              <a:gd name="connsiteY1" fmla="*/ 3524 h 654844"/>
              <a:gd name="connsiteX2" fmla="*/ 881361 w 881361"/>
              <a:gd name="connsiteY2" fmla="*/ 0 h 654844"/>
              <a:gd name="connsiteX3" fmla="*/ 838067 w 881361"/>
              <a:gd name="connsiteY3" fmla="*/ 48766 h 654844"/>
              <a:gd name="connsiteX4" fmla="*/ 840447 w 881361"/>
              <a:gd name="connsiteY4" fmla="*/ 258317 h 654844"/>
              <a:gd name="connsiteX5" fmla="*/ 712292 w 881361"/>
              <a:gd name="connsiteY5" fmla="*/ 492919 h 654844"/>
              <a:gd name="connsiteX6" fmla="*/ 385628 w 881361"/>
              <a:gd name="connsiteY6" fmla="*/ 491680 h 654844"/>
              <a:gd name="connsiteX7" fmla="*/ 390391 w 881361"/>
              <a:gd name="connsiteY7" fmla="*/ 651224 h 654844"/>
              <a:gd name="connsiteX8" fmla="*/ 298 w 881361"/>
              <a:gd name="connsiteY8" fmla="*/ 654844 h 654844"/>
              <a:gd name="connsiteX9" fmla="*/ 2247 w 881361"/>
              <a:gd name="connsiteY9" fmla="*/ 544068 h 654844"/>
              <a:gd name="connsiteX10" fmla="*/ 338436 w 881361"/>
              <a:gd name="connsiteY10" fmla="*/ 259557 h 654844"/>
              <a:gd name="connsiteX0" fmla="*/ 338436 w 881361"/>
              <a:gd name="connsiteY0" fmla="*/ 259557 h 654844"/>
              <a:gd name="connsiteX1" fmla="*/ 642803 w 881361"/>
              <a:gd name="connsiteY1" fmla="*/ 3524 h 654844"/>
              <a:gd name="connsiteX2" fmla="*/ 881361 w 881361"/>
              <a:gd name="connsiteY2" fmla="*/ 0 h 654844"/>
              <a:gd name="connsiteX3" fmla="*/ 838067 w 881361"/>
              <a:gd name="connsiteY3" fmla="*/ 48766 h 654844"/>
              <a:gd name="connsiteX4" fmla="*/ 840447 w 881361"/>
              <a:gd name="connsiteY4" fmla="*/ 258317 h 654844"/>
              <a:gd name="connsiteX5" fmla="*/ 712292 w 881361"/>
              <a:gd name="connsiteY5" fmla="*/ 492919 h 654844"/>
              <a:gd name="connsiteX6" fmla="*/ 385628 w 881361"/>
              <a:gd name="connsiteY6" fmla="*/ 491680 h 654844"/>
              <a:gd name="connsiteX7" fmla="*/ 390391 w 881361"/>
              <a:gd name="connsiteY7" fmla="*/ 651224 h 654844"/>
              <a:gd name="connsiteX8" fmla="*/ 298 w 881361"/>
              <a:gd name="connsiteY8" fmla="*/ 654844 h 654844"/>
              <a:gd name="connsiteX9" fmla="*/ 2247 w 881361"/>
              <a:gd name="connsiteY9" fmla="*/ 544068 h 654844"/>
              <a:gd name="connsiteX10" fmla="*/ 338436 w 881361"/>
              <a:gd name="connsiteY10" fmla="*/ 259557 h 654844"/>
              <a:gd name="connsiteX0" fmla="*/ 338436 w 881361"/>
              <a:gd name="connsiteY0" fmla="*/ 259557 h 654844"/>
              <a:gd name="connsiteX1" fmla="*/ 642803 w 881361"/>
              <a:gd name="connsiteY1" fmla="*/ 3524 h 654844"/>
              <a:gd name="connsiteX2" fmla="*/ 881361 w 881361"/>
              <a:gd name="connsiteY2" fmla="*/ 0 h 654844"/>
              <a:gd name="connsiteX3" fmla="*/ 838067 w 881361"/>
              <a:gd name="connsiteY3" fmla="*/ 48766 h 654844"/>
              <a:gd name="connsiteX4" fmla="*/ 840447 w 881361"/>
              <a:gd name="connsiteY4" fmla="*/ 258317 h 654844"/>
              <a:gd name="connsiteX5" fmla="*/ 712292 w 881361"/>
              <a:gd name="connsiteY5" fmla="*/ 492919 h 654844"/>
              <a:gd name="connsiteX6" fmla="*/ 385628 w 881361"/>
              <a:gd name="connsiteY6" fmla="*/ 491680 h 654844"/>
              <a:gd name="connsiteX7" fmla="*/ 390391 w 881361"/>
              <a:gd name="connsiteY7" fmla="*/ 651224 h 654844"/>
              <a:gd name="connsiteX8" fmla="*/ 298 w 881361"/>
              <a:gd name="connsiteY8" fmla="*/ 654844 h 654844"/>
              <a:gd name="connsiteX9" fmla="*/ 2247 w 881361"/>
              <a:gd name="connsiteY9" fmla="*/ 544068 h 654844"/>
              <a:gd name="connsiteX10" fmla="*/ 338436 w 881361"/>
              <a:gd name="connsiteY10" fmla="*/ 259557 h 654844"/>
              <a:gd name="connsiteX0" fmla="*/ 338436 w 881361"/>
              <a:gd name="connsiteY0" fmla="*/ 259557 h 654844"/>
              <a:gd name="connsiteX1" fmla="*/ 642803 w 881361"/>
              <a:gd name="connsiteY1" fmla="*/ 3524 h 654844"/>
              <a:gd name="connsiteX2" fmla="*/ 881361 w 881361"/>
              <a:gd name="connsiteY2" fmla="*/ 0 h 654844"/>
              <a:gd name="connsiteX3" fmla="*/ 838067 w 881361"/>
              <a:gd name="connsiteY3" fmla="*/ 48766 h 654844"/>
              <a:gd name="connsiteX4" fmla="*/ 840447 w 881361"/>
              <a:gd name="connsiteY4" fmla="*/ 258317 h 654844"/>
              <a:gd name="connsiteX5" fmla="*/ 733291 w 881361"/>
              <a:gd name="connsiteY5" fmla="*/ 341661 h 654844"/>
              <a:gd name="connsiteX6" fmla="*/ 712292 w 881361"/>
              <a:gd name="connsiteY6" fmla="*/ 492919 h 654844"/>
              <a:gd name="connsiteX7" fmla="*/ 385628 w 881361"/>
              <a:gd name="connsiteY7" fmla="*/ 491680 h 654844"/>
              <a:gd name="connsiteX8" fmla="*/ 390391 w 881361"/>
              <a:gd name="connsiteY8" fmla="*/ 651224 h 654844"/>
              <a:gd name="connsiteX9" fmla="*/ 298 w 881361"/>
              <a:gd name="connsiteY9" fmla="*/ 654844 h 654844"/>
              <a:gd name="connsiteX10" fmla="*/ 2247 w 881361"/>
              <a:gd name="connsiteY10" fmla="*/ 544068 h 654844"/>
              <a:gd name="connsiteX11" fmla="*/ 338436 w 881361"/>
              <a:gd name="connsiteY11" fmla="*/ 259557 h 654844"/>
              <a:gd name="connsiteX0" fmla="*/ 338436 w 881361"/>
              <a:gd name="connsiteY0" fmla="*/ 259557 h 654844"/>
              <a:gd name="connsiteX1" fmla="*/ 642803 w 881361"/>
              <a:gd name="connsiteY1" fmla="*/ 3524 h 654844"/>
              <a:gd name="connsiteX2" fmla="*/ 881361 w 881361"/>
              <a:gd name="connsiteY2" fmla="*/ 0 h 654844"/>
              <a:gd name="connsiteX3" fmla="*/ 838067 w 881361"/>
              <a:gd name="connsiteY3" fmla="*/ 48766 h 654844"/>
              <a:gd name="connsiteX4" fmla="*/ 840447 w 881361"/>
              <a:gd name="connsiteY4" fmla="*/ 258317 h 654844"/>
              <a:gd name="connsiteX5" fmla="*/ 733291 w 881361"/>
              <a:gd name="connsiteY5" fmla="*/ 341661 h 654844"/>
              <a:gd name="connsiteX6" fmla="*/ 712292 w 881361"/>
              <a:gd name="connsiteY6" fmla="*/ 492919 h 654844"/>
              <a:gd name="connsiteX7" fmla="*/ 385628 w 881361"/>
              <a:gd name="connsiteY7" fmla="*/ 491680 h 654844"/>
              <a:gd name="connsiteX8" fmla="*/ 390391 w 881361"/>
              <a:gd name="connsiteY8" fmla="*/ 651224 h 654844"/>
              <a:gd name="connsiteX9" fmla="*/ 298 w 881361"/>
              <a:gd name="connsiteY9" fmla="*/ 654844 h 654844"/>
              <a:gd name="connsiteX10" fmla="*/ 2247 w 881361"/>
              <a:gd name="connsiteY10" fmla="*/ 544068 h 654844"/>
              <a:gd name="connsiteX11" fmla="*/ 338436 w 881361"/>
              <a:gd name="connsiteY11" fmla="*/ 259557 h 654844"/>
              <a:gd name="connsiteX0" fmla="*/ 338436 w 881361"/>
              <a:gd name="connsiteY0" fmla="*/ 259557 h 654844"/>
              <a:gd name="connsiteX1" fmla="*/ 642803 w 881361"/>
              <a:gd name="connsiteY1" fmla="*/ 3524 h 654844"/>
              <a:gd name="connsiteX2" fmla="*/ 881361 w 881361"/>
              <a:gd name="connsiteY2" fmla="*/ 0 h 654844"/>
              <a:gd name="connsiteX3" fmla="*/ 838067 w 881361"/>
              <a:gd name="connsiteY3" fmla="*/ 48766 h 654844"/>
              <a:gd name="connsiteX4" fmla="*/ 840447 w 881361"/>
              <a:gd name="connsiteY4" fmla="*/ 258317 h 654844"/>
              <a:gd name="connsiteX5" fmla="*/ 733291 w 881361"/>
              <a:gd name="connsiteY5" fmla="*/ 341661 h 654844"/>
              <a:gd name="connsiteX6" fmla="*/ 712292 w 881361"/>
              <a:gd name="connsiteY6" fmla="*/ 492919 h 654844"/>
              <a:gd name="connsiteX7" fmla="*/ 385628 w 881361"/>
              <a:gd name="connsiteY7" fmla="*/ 491680 h 654844"/>
              <a:gd name="connsiteX8" fmla="*/ 390391 w 881361"/>
              <a:gd name="connsiteY8" fmla="*/ 651224 h 654844"/>
              <a:gd name="connsiteX9" fmla="*/ 298 w 881361"/>
              <a:gd name="connsiteY9" fmla="*/ 654844 h 654844"/>
              <a:gd name="connsiteX10" fmla="*/ 2247 w 881361"/>
              <a:gd name="connsiteY10" fmla="*/ 544068 h 654844"/>
              <a:gd name="connsiteX11" fmla="*/ 338436 w 881361"/>
              <a:gd name="connsiteY11" fmla="*/ 259557 h 654844"/>
              <a:gd name="connsiteX0" fmla="*/ 338436 w 881361"/>
              <a:gd name="connsiteY0" fmla="*/ 259557 h 654844"/>
              <a:gd name="connsiteX1" fmla="*/ 642803 w 881361"/>
              <a:gd name="connsiteY1" fmla="*/ 3524 h 654844"/>
              <a:gd name="connsiteX2" fmla="*/ 881361 w 881361"/>
              <a:gd name="connsiteY2" fmla="*/ 0 h 654844"/>
              <a:gd name="connsiteX3" fmla="*/ 838067 w 881361"/>
              <a:gd name="connsiteY3" fmla="*/ 48766 h 654844"/>
              <a:gd name="connsiteX4" fmla="*/ 840447 w 881361"/>
              <a:gd name="connsiteY4" fmla="*/ 258317 h 654844"/>
              <a:gd name="connsiteX5" fmla="*/ 733291 w 881361"/>
              <a:gd name="connsiteY5" fmla="*/ 341661 h 654844"/>
              <a:gd name="connsiteX6" fmla="*/ 712292 w 881361"/>
              <a:gd name="connsiteY6" fmla="*/ 492919 h 654844"/>
              <a:gd name="connsiteX7" fmla="*/ 385628 w 881361"/>
              <a:gd name="connsiteY7" fmla="*/ 491680 h 654844"/>
              <a:gd name="connsiteX8" fmla="*/ 390391 w 881361"/>
              <a:gd name="connsiteY8" fmla="*/ 651224 h 654844"/>
              <a:gd name="connsiteX9" fmla="*/ 298 w 881361"/>
              <a:gd name="connsiteY9" fmla="*/ 654844 h 654844"/>
              <a:gd name="connsiteX10" fmla="*/ 2247 w 881361"/>
              <a:gd name="connsiteY10" fmla="*/ 544068 h 654844"/>
              <a:gd name="connsiteX11" fmla="*/ 338436 w 881361"/>
              <a:gd name="connsiteY11" fmla="*/ 259557 h 654844"/>
              <a:gd name="connsiteX0" fmla="*/ 338436 w 885351"/>
              <a:gd name="connsiteY0" fmla="*/ 267491 h 662778"/>
              <a:gd name="connsiteX1" fmla="*/ 642803 w 885351"/>
              <a:gd name="connsiteY1" fmla="*/ 11458 h 662778"/>
              <a:gd name="connsiteX2" fmla="*/ 881361 w 885351"/>
              <a:gd name="connsiteY2" fmla="*/ 7934 h 662778"/>
              <a:gd name="connsiteX3" fmla="*/ 838067 w 885351"/>
              <a:gd name="connsiteY3" fmla="*/ 56700 h 662778"/>
              <a:gd name="connsiteX4" fmla="*/ 840447 w 885351"/>
              <a:gd name="connsiteY4" fmla="*/ 266251 h 662778"/>
              <a:gd name="connsiteX5" fmla="*/ 733291 w 885351"/>
              <a:gd name="connsiteY5" fmla="*/ 349595 h 662778"/>
              <a:gd name="connsiteX6" fmla="*/ 712292 w 885351"/>
              <a:gd name="connsiteY6" fmla="*/ 500853 h 662778"/>
              <a:gd name="connsiteX7" fmla="*/ 385628 w 885351"/>
              <a:gd name="connsiteY7" fmla="*/ 499614 h 662778"/>
              <a:gd name="connsiteX8" fmla="*/ 390391 w 885351"/>
              <a:gd name="connsiteY8" fmla="*/ 659158 h 662778"/>
              <a:gd name="connsiteX9" fmla="*/ 298 w 885351"/>
              <a:gd name="connsiteY9" fmla="*/ 662778 h 662778"/>
              <a:gd name="connsiteX10" fmla="*/ 2247 w 885351"/>
              <a:gd name="connsiteY10" fmla="*/ 552002 h 662778"/>
              <a:gd name="connsiteX11" fmla="*/ 338436 w 885351"/>
              <a:gd name="connsiteY11" fmla="*/ 267491 h 662778"/>
              <a:gd name="connsiteX0" fmla="*/ 338436 w 881361"/>
              <a:gd name="connsiteY0" fmla="*/ 259557 h 654844"/>
              <a:gd name="connsiteX1" fmla="*/ 642803 w 881361"/>
              <a:gd name="connsiteY1" fmla="*/ 3524 h 654844"/>
              <a:gd name="connsiteX2" fmla="*/ 881361 w 881361"/>
              <a:gd name="connsiteY2" fmla="*/ 0 h 654844"/>
              <a:gd name="connsiteX3" fmla="*/ 838067 w 881361"/>
              <a:gd name="connsiteY3" fmla="*/ 48766 h 654844"/>
              <a:gd name="connsiteX4" fmla="*/ 840447 w 881361"/>
              <a:gd name="connsiteY4" fmla="*/ 258317 h 654844"/>
              <a:gd name="connsiteX5" fmla="*/ 733291 w 881361"/>
              <a:gd name="connsiteY5" fmla="*/ 341661 h 654844"/>
              <a:gd name="connsiteX6" fmla="*/ 712292 w 881361"/>
              <a:gd name="connsiteY6" fmla="*/ 492919 h 654844"/>
              <a:gd name="connsiteX7" fmla="*/ 385628 w 881361"/>
              <a:gd name="connsiteY7" fmla="*/ 491680 h 654844"/>
              <a:gd name="connsiteX8" fmla="*/ 390391 w 881361"/>
              <a:gd name="connsiteY8" fmla="*/ 651224 h 654844"/>
              <a:gd name="connsiteX9" fmla="*/ 298 w 881361"/>
              <a:gd name="connsiteY9" fmla="*/ 654844 h 654844"/>
              <a:gd name="connsiteX10" fmla="*/ 2247 w 881361"/>
              <a:gd name="connsiteY10" fmla="*/ 544068 h 654844"/>
              <a:gd name="connsiteX11" fmla="*/ 338436 w 881361"/>
              <a:gd name="connsiteY11" fmla="*/ 259557 h 654844"/>
              <a:gd name="connsiteX0" fmla="*/ 338436 w 881361"/>
              <a:gd name="connsiteY0" fmla="*/ 259557 h 654844"/>
              <a:gd name="connsiteX1" fmla="*/ 642803 w 881361"/>
              <a:gd name="connsiteY1" fmla="*/ 3524 h 654844"/>
              <a:gd name="connsiteX2" fmla="*/ 881361 w 881361"/>
              <a:gd name="connsiteY2" fmla="*/ 0 h 654844"/>
              <a:gd name="connsiteX3" fmla="*/ 838067 w 881361"/>
              <a:gd name="connsiteY3" fmla="*/ 48766 h 654844"/>
              <a:gd name="connsiteX4" fmla="*/ 840447 w 881361"/>
              <a:gd name="connsiteY4" fmla="*/ 258317 h 654844"/>
              <a:gd name="connsiteX5" fmla="*/ 733291 w 881361"/>
              <a:gd name="connsiteY5" fmla="*/ 341661 h 654844"/>
              <a:gd name="connsiteX6" fmla="*/ 712292 w 881361"/>
              <a:gd name="connsiteY6" fmla="*/ 492919 h 654844"/>
              <a:gd name="connsiteX7" fmla="*/ 385628 w 881361"/>
              <a:gd name="connsiteY7" fmla="*/ 491680 h 654844"/>
              <a:gd name="connsiteX8" fmla="*/ 390391 w 881361"/>
              <a:gd name="connsiteY8" fmla="*/ 651224 h 654844"/>
              <a:gd name="connsiteX9" fmla="*/ 298 w 881361"/>
              <a:gd name="connsiteY9" fmla="*/ 654844 h 654844"/>
              <a:gd name="connsiteX10" fmla="*/ 2247 w 881361"/>
              <a:gd name="connsiteY10" fmla="*/ 544068 h 654844"/>
              <a:gd name="connsiteX11" fmla="*/ 338436 w 881361"/>
              <a:gd name="connsiteY11" fmla="*/ 259557 h 654844"/>
              <a:gd name="connsiteX0" fmla="*/ 338436 w 881361"/>
              <a:gd name="connsiteY0" fmla="*/ 259557 h 654844"/>
              <a:gd name="connsiteX1" fmla="*/ 642803 w 881361"/>
              <a:gd name="connsiteY1" fmla="*/ 3524 h 654844"/>
              <a:gd name="connsiteX2" fmla="*/ 881361 w 881361"/>
              <a:gd name="connsiteY2" fmla="*/ 0 h 654844"/>
              <a:gd name="connsiteX3" fmla="*/ 838067 w 881361"/>
              <a:gd name="connsiteY3" fmla="*/ 48766 h 654844"/>
              <a:gd name="connsiteX4" fmla="*/ 840447 w 881361"/>
              <a:gd name="connsiteY4" fmla="*/ 258317 h 654844"/>
              <a:gd name="connsiteX5" fmla="*/ 733291 w 881361"/>
              <a:gd name="connsiteY5" fmla="*/ 341661 h 654844"/>
              <a:gd name="connsiteX6" fmla="*/ 712292 w 881361"/>
              <a:gd name="connsiteY6" fmla="*/ 492919 h 654844"/>
              <a:gd name="connsiteX7" fmla="*/ 385628 w 881361"/>
              <a:gd name="connsiteY7" fmla="*/ 491680 h 654844"/>
              <a:gd name="connsiteX8" fmla="*/ 390391 w 881361"/>
              <a:gd name="connsiteY8" fmla="*/ 651224 h 654844"/>
              <a:gd name="connsiteX9" fmla="*/ 298 w 881361"/>
              <a:gd name="connsiteY9" fmla="*/ 654844 h 654844"/>
              <a:gd name="connsiteX10" fmla="*/ 2247 w 881361"/>
              <a:gd name="connsiteY10" fmla="*/ 544068 h 654844"/>
              <a:gd name="connsiteX11" fmla="*/ 338436 w 881361"/>
              <a:gd name="connsiteY11" fmla="*/ 259557 h 654844"/>
              <a:gd name="connsiteX0" fmla="*/ 338436 w 881361"/>
              <a:gd name="connsiteY0" fmla="*/ 259557 h 654844"/>
              <a:gd name="connsiteX1" fmla="*/ 642803 w 881361"/>
              <a:gd name="connsiteY1" fmla="*/ 3524 h 654844"/>
              <a:gd name="connsiteX2" fmla="*/ 881361 w 881361"/>
              <a:gd name="connsiteY2" fmla="*/ 0 h 654844"/>
              <a:gd name="connsiteX3" fmla="*/ 838067 w 881361"/>
              <a:gd name="connsiteY3" fmla="*/ 48766 h 654844"/>
              <a:gd name="connsiteX4" fmla="*/ 840447 w 881361"/>
              <a:gd name="connsiteY4" fmla="*/ 258317 h 654844"/>
              <a:gd name="connsiteX5" fmla="*/ 733291 w 881361"/>
              <a:gd name="connsiteY5" fmla="*/ 341661 h 654844"/>
              <a:gd name="connsiteX6" fmla="*/ 712292 w 881361"/>
              <a:gd name="connsiteY6" fmla="*/ 492919 h 654844"/>
              <a:gd name="connsiteX7" fmla="*/ 385628 w 881361"/>
              <a:gd name="connsiteY7" fmla="*/ 491680 h 654844"/>
              <a:gd name="connsiteX8" fmla="*/ 390391 w 881361"/>
              <a:gd name="connsiteY8" fmla="*/ 651224 h 654844"/>
              <a:gd name="connsiteX9" fmla="*/ 298 w 881361"/>
              <a:gd name="connsiteY9" fmla="*/ 654844 h 654844"/>
              <a:gd name="connsiteX10" fmla="*/ 2247 w 881361"/>
              <a:gd name="connsiteY10" fmla="*/ 544068 h 654844"/>
              <a:gd name="connsiteX11" fmla="*/ 338436 w 881361"/>
              <a:gd name="connsiteY11" fmla="*/ 259557 h 654844"/>
              <a:gd name="connsiteX0" fmla="*/ 338436 w 881361"/>
              <a:gd name="connsiteY0" fmla="*/ 259557 h 654844"/>
              <a:gd name="connsiteX1" fmla="*/ 640431 w 881361"/>
              <a:gd name="connsiteY1" fmla="*/ 10636 h 654844"/>
              <a:gd name="connsiteX2" fmla="*/ 881361 w 881361"/>
              <a:gd name="connsiteY2" fmla="*/ 0 h 654844"/>
              <a:gd name="connsiteX3" fmla="*/ 838067 w 881361"/>
              <a:gd name="connsiteY3" fmla="*/ 48766 h 654844"/>
              <a:gd name="connsiteX4" fmla="*/ 840447 w 881361"/>
              <a:gd name="connsiteY4" fmla="*/ 258317 h 654844"/>
              <a:gd name="connsiteX5" fmla="*/ 733291 w 881361"/>
              <a:gd name="connsiteY5" fmla="*/ 341661 h 654844"/>
              <a:gd name="connsiteX6" fmla="*/ 712292 w 881361"/>
              <a:gd name="connsiteY6" fmla="*/ 492919 h 654844"/>
              <a:gd name="connsiteX7" fmla="*/ 385628 w 881361"/>
              <a:gd name="connsiteY7" fmla="*/ 491680 h 654844"/>
              <a:gd name="connsiteX8" fmla="*/ 390391 w 881361"/>
              <a:gd name="connsiteY8" fmla="*/ 651224 h 654844"/>
              <a:gd name="connsiteX9" fmla="*/ 298 w 881361"/>
              <a:gd name="connsiteY9" fmla="*/ 654844 h 654844"/>
              <a:gd name="connsiteX10" fmla="*/ 2247 w 881361"/>
              <a:gd name="connsiteY10" fmla="*/ 544068 h 654844"/>
              <a:gd name="connsiteX11" fmla="*/ 338436 w 881361"/>
              <a:gd name="connsiteY11" fmla="*/ 259557 h 654844"/>
              <a:gd name="connsiteX0" fmla="*/ 338436 w 878989"/>
              <a:gd name="connsiteY0" fmla="*/ 249078 h 644365"/>
              <a:gd name="connsiteX1" fmla="*/ 640431 w 878989"/>
              <a:gd name="connsiteY1" fmla="*/ 157 h 644365"/>
              <a:gd name="connsiteX2" fmla="*/ 878989 w 878989"/>
              <a:gd name="connsiteY2" fmla="*/ 1376 h 644365"/>
              <a:gd name="connsiteX3" fmla="*/ 838067 w 878989"/>
              <a:gd name="connsiteY3" fmla="*/ 38287 h 644365"/>
              <a:gd name="connsiteX4" fmla="*/ 840447 w 878989"/>
              <a:gd name="connsiteY4" fmla="*/ 247838 h 644365"/>
              <a:gd name="connsiteX5" fmla="*/ 733291 w 878989"/>
              <a:gd name="connsiteY5" fmla="*/ 331182 h 644365"/>
              <a:gd name="connsiteX6" fmla="*/ 712292 w 878989"/>
              <a:gd name="connsiteY6" fmla="*/ 482440 h 644365"/>
              <a:gd name="connsiteX7" fmla="*/ 385628 w 878989"/>
              <a:gd name="connsiteY7" fmla="*/ 481201 h 644365"/>
              <a:gd name="connsiteX8" fmla="*/ 390391 w 878989"/>
              <a:gd name="connsiteY8" fmla="*/ 640745 h 644365"/>
              <a:gd name="connsiteX9" fmla="*/ 298 w 878989"/>
              <a:gd name="connsiteY9" fmla="*/ 644365 h 644365"/>
              <a:gd name="connsiteX10" fmla="*/ 2247 w 878989"/>
              <a:gd name="connsiteY10" fmla="*/ 533589 h 644365"/>
              <a:gd name="connsiteX11" fmla="*/ 338436 w 878989"/>
              <a:gd name="connsiteY11" fmla="*/ 249078 h 644365"/>
              <a:gd name="connsiteX0" fmla="*/ 338436 w 878989"/>
              <a:gd name="connsiteY0" fmla="*/ 249078 h 644365"/>
              <a:gd name="connsiteX1" fmla="*/ 640431 w 878989"/>
              <a:gd name="connsiteY1" fmla="*/ 157 h 644365"/>
              <a:gd name="connsiteX2" fmla="*/ 878989 w 878989"/>
              <a:gd name="connsiteY2" fmla="*/ 1376 h 644365"/>
              <a:gd name="connsiteX3" fmla="*/ 838067 w 878989"/>
              <a:gd name="connsiteY3" fmla="*/ 38287 h 644365"/>
              <a:gd name="connsiteX4" fmla="*/ 840447 w 878989"/>
              <a:gd name="connsiteY4" fmla="*/ 247838 h 644365"/>
              <a:gd name="connsiteX5" fmla="*/ 733291 w 878989"/>
              <a:gd name="connsiteY5" fmla="*/ 331182 h 644365"/>
              <a:gd name="connsiteX6" fmla="*/ 712292 w 878989"/>
              <a:gd name="connsiteY6" fmla="*/ 482440 h 644365"/>
              <a:gd name="connsiteX7" fmla="*/ 385628 w 878989"/>
              <a:gd name="connsiteY7" fmla="*/ 481201 h 644365"/>
              <a:gd name="connsiteX8" fmla="*/ 390391 w 878989"/>
              <a:gd name="connsiteY8" fmla="*/ 640745 h 644365"/>
              <a:gd name="connsiteX9" fmla="*/ 298 w 878989"/>
              <a:gd name="connsiteY9" fmla="*/ 644365 h 644365"/>
              <a:gd name="connsiteX10" fmla="*/ 2247 w 878989"/>
              <a:gd name="connsiteY10" fmla="*/ 533589 h 644365"/>
              <a:gd name="connsiteX11" fmla="*/ 338436 w 878989"/>
              <a:gd name="connsiteY11" fmla="*/ 249078 h 644365"/>
              <a:gd name="connsiteX0" fmla="*/ 338436 w 878989"/>
              <a:gd name="connsiteY0" fmla="*/ 249078 h 644365"/>
              <a:gd name="connsiteX1" fmla="*/ 640431 w 878989"/>
              <a:gd name="connsiteY1" fmla="*/ 157 h 644365"/>
              <a:gd name="connsiteX2" fmla="*/ 878989 w 878989"/>
              <a:gd name="connsiteY2" fmla="*/ 1376 h 644365"/>
              <a:gd name="connsiteX3" fmla="*/ 838067 w 878989"/>
              <a:gd name="connsiteY3" fmla="*/ 38287 h 644365"/>
              <a:gd name="connsiteX4" fmla="*/ 840447 w 878989"/>
              <a:gd name="connsiteY4" fmla="*/ 247838 h 644365"/>
              <a:gd name="connsiteX5" fmla="*/ 733291 w 878989"/>
              <a:gd name="connsiteY5" fmla="*/ 331182 h 644365"/>
              <a:gd name="connsiteX6" fmla="*/ 712292 w 878989"/>
              <a:gd name="connsiteY6" fmla="*/ 482440 h 644365"/>
              <a:gd name="connsiteX7" fmla="*/ 385628 w 878989"/>
              <a:gd name="connsiteY7" fmla="*/ 481201 h 644365"/>
              <a:gd name="connsiteX8" fmla="*/ 390391 w 878989"/>
              <a:gd name="connsiteY8" fmla="*/ 640745 h 644365"/>
              <a:gd name="connsiteX9" fmla="*/ 298 w 878989"/>
              <a:gd name="connsiteY9" fmla="*/ 644365 h 644365"/>
              <a:gd name="connsiteX10" fmla="*/ 2247 w 878989"/>
              <a:gd name="connsiteY10" fmla="*/ 533589 h 644365"/>
              <a:gd name="connsiteX11" fmla="*/ 338436 w 878989"/>
              <a:gd name="connsiteY11" fmla="*/ 249078 h 644365"/>
              <a:gd name="connsiteX0" fmla="*/ 338436 w 878989"/>
              <a:gd name="connsiteY0" fmla="*/ 249078 h 644365"/>
              <a:gd name="connsiteX1" fmla="*/ 640431 w 878989"/>
              <a:gd name="connsiteY1" fmla="*/ 157 h 644365"/>
              <a:gd name="connsiteX2" fmla="*/ 878989 w 878989"/>
              <a:gd name="connsiteY2" fmla="*/ 1376 h 644365"/>
              <a:gd name="connsiteX3" fmla="*/ 838067 w 878989"/>
              <a:gd name="connsiteY3" fmla="*/ 38287 h 644365"/>
              <a:gd name="connsiteX4" fmla="*/ 840447 w 878989"/>
              <a:gd name="connsiteY4" fmla="*/ 247838 h 644365"/>
              <a:gd name="connsiteX5" fmla="*/ 733291 w 878989"/>
              <a:gd name="connsiteY5" fmla="*/ 331182 h 644365"/>
              <a:gd name="connsiteX6" fmla="*/ 712292 w 878989"/>
              <a:gd name="connsiteY6" fmla="*/ 482440 h 644365"/>
              <a:gd name="connsiteX7" fmla="*/ 385628 w 878989"/>
              <a:gd name="connsiteY7" fmla="*/ 481201 h 644365"/>
              <a:gd name="connsiteX8" fmla="*/ 390391 w 878989"/>
              <a:gd name="connsiteY8" fmla="*/ 640745 h 644365"/>
              <a:gd name="connsiteX9" fmla="*/ 298 w 878989"/>
              <a:gd name="connsiteY9" fmla="*/ 644365 h 644365"/>
              <a:gd name="connsiteX10" fmla="*/ 2247 w 878989"/>
              <a:gd name="connsiteY10" fmla="*/ 533589 h 644365"/>
              <a:gd name="connsiteX11" fmla="*/ 338436 w 878989"/>
              <a:gd name="connsiteY11" fmla="*/ 249078 h 644365"/>
              <a:gd name="connsiteX0" fmla="*/ 338436 w 878989"/>
              <a:gd name="connsiteY0" fmla="*/ 249078 h 644365"/>
              <a:gd name="connsiteX1" fmla="*/ 640431 w 878989"/>
              <a:gd name="connsiteY1" fmla="*/ 157 h 644365"/>
              <a:gd name="connsiteX2" fmla="*/ 878989 w 878989"/>
              <a:gd name="connsiteY2" fmla="*/ 1376 h 644365"/>
              <a:gd name="connsiteX3" fmla="*/ 838067 w 878989"/>
              <a:gd name="connsiteY3" fmla="*/ 38287 h 644365"/>
              <a:gd name="connsiteX4" fmla="*/ 840447 w 878989"/>
              <a:gd name="connsiteY4" fmla="*/ 247838 h 644365"/>
              <a:gd name="connsiteX5" fmla="*/ 733291 w 878989"/>
              <a:gd name="connsiteY5" fmla="*/ 331182 h 644365"/>
              <a:gd name="connsiteX6" fmla="*/ 712292 w 878989"/>
              <a:gd name="connsiteY6" fmla="*/ 482440 h 644365"/>
              <a:gd name="connsiteX7" fmla="*/ 385628 w 878989"/>
              <a:gd name="connsiteY7" fmla="*/ 481201 h 644365"/>
              <a:gd name="connsiteX8" fmla="*/ 390391 w 878989"/>
              <a:gd name="connsiteY8" fmla="*/ 640745 h 644365"/>
              <a:gd name="connsiteX9" fmla="*/ 298 w 878989"/>
              <a:gd name="connsiteY9" fmla="*/ 644365 h 644365"/>
              <a:gd name="connsiteX10" fmla="*/ 2247 w 878989"/>
              <a:gd name="connsiteY10" fmla="*/ 533589 h 644365"/>
              <a:gd name="connsiteX11" fmla="*/ 338436 w 878989"/>
              <a:gd name="connsiteY11" fmla="*/ 249078 h 644365"/>
              <a:gd name="connsiteX0" fmla="*/ 338436 w 878989"/>
              <a:gd name="connsiteY0" fmla="*/ 249078 h 644365"/>
              <a:gd name="connsiteX1" fmla="*/ 640431 w 878989"/>
              <a:gd name="connsiteY1" fmla="*/ 157 h 644365"/>
              <a:gd name="connsiteX2" fmla="*/ 878989 w 878989"/>
              <a:gd name="connsiteY2" fmla="*/ 1376 h 644365"/>
              <a:gd name="connsiteX3" fmla="*/ 838067 w 878989"/>
              <a:gd name="connsiteY3" fmla="*/ 38287 h 644365"/>
              <a:gd name="connsiteX4" fmla="*/ 840447 w 878989"/>
              <a:gd name="connsiteY4" fmla="*/ 247838 h 644365"/>
              <a:gd name="connsiteX5" fmla="*/ 733291 w 878989"/>
              <a:gd name="connsiteY5" fmla="*/ 331182 h 644365"/>
              <a:gd name="connsiteX6" fmla="*/ 712292 w 878989"/>
              <a:gd name="connsiteY6" fmla="*/ 482440 h 644365"/>
              <a:gd name="connsiteX7" fmla="*/ 385628 w 878989"/>
              <a:gd name="connsiteY7" fmla="*/ 481201 h 644365"/>
              <a:gd name="connsiteX8" fmla="*/ 390391 w 878989"/>
              <a:gd name="connsiteY8" fmla="*/ 640745 h 644365"/>
              <a:gd name="connsiteX9" fmla="*/ 298 w 878989"/>
              <a:gd name="connsiteY9" fmla="*/ 644365 h 644365"/>
              <a:gd name="connsiteX10" fmla="*/ 2247 w 878989"/>
              <a:gd name="connsiteY10" fmla="*/ 533589 h 644365"/>
              <a:gd name="connsiteX11" fmla="*/ 338436 w 878989"/>
              <a:gd name="connsiteY11" fmla="*/ 249078 h 644365"/>
              <a:gd name="connsiteX0" fmla="*/ 338436 w 878989"/>
              <a:gd name="connsiteY0" fmla="*/ 249078 h 644365"/>
              <a:gd name="connsiteX1" fmla="*/ 640431 w 878989"/>
              <a:gd name="connsiteY1" fmla="*/ 157 h 644365"/>
              <a:gd name="connsiteX2" fmla="*/ 878989 w 878989"/>
              <a:gd name="connsiteY2" fmla="*/ 1376 h 644365"/>
              <a:gd name="connsiteX3" fmla="*/ 838067 w 878989"/>
              <a:gd name="connsiteY3" fmla="*/ 38287 h 644365"/>
              <a:gd name="connsiteX4" fmla="*/ 840447 w 878989"/>
              <a:gd name="connsiteY4" fmla="*/ 247838 h 644365"/>
              <a:gd name="connsiteX5" fmla="*/ 733291 w 878989"/>
              <a:gd name="connsiteY5" fmla="*/ 331182 h 644365"/>
              <a:gd name="connsiteX6" fmla="*/ 712292 w 878989"/>
              <a:gd name="connsiteY6" fmla="*/ 482440 h 644365"/>
              <a:gd name="connsiteX7" fmla="*/ 385628 w 878989"/>
              <a:gd name="connsiteY7" fmla="*/ 481201 h 644365"/>
              <a:gd name="connsiteX8" fmla="*/ 390391 w 878989"/>
              <a:gd name="connsiteY8" fmla="*/ 640745 h 644365"/>
              <a:gd name="connsiteX9" fmla="*/ 298 w 878989"/>
              <a:gd name="connsiteY9" fmla="*/ 644365 h 644365"/>
              <a:gd name="connsiteX10" fmla="*/ 2247 w 878989"/>
              <a:gd name="connsiteY10" fmla="*/ 533589 h 644365"/>
              <a:gd name="connsiteX11" fmla="*/ 338436 w 878989"/>
              <a:gd name="connsiteY11" fmla="*/ 249078 h 644365"/>
              <a:gd name="connsiteX0" fmla="*/ 2247 w 878989"/>
              <a:gd name="connsiteY0" fmla="*/ 533589 h 644365"/>
              <a:gd name="connsiteX1" fmla="*/ 640431 w 878989"/>
              <a:gd name="connsiteY1" fmla="*/ 157 h 644365"/>
              <a:gd name="connsiteX2" fmla="*/ 878989 w 878989"/>
              <a:gd name="connsiteY2" fmla="*/ 1376 h 644365"/>
              <a:gd name="connsiteX3" fmla="*/ 838067 w 878989"/>
              <a:gd name="connsiteY3" fmla="*/ 38287 h 644365"/>
              <a:gd name="connsiteX4" fmla="*/ 840447 w 878989"/>
              <a:gd name="connsiteY4" fmla="*/ 247838 h 644365"/>
              <a:gd name="connsiteX5" fmla="*/ 733291 w 878989"/>
              <a:gd name="connsiteY5" fmla="*/ 331182 h 644365"/>
              <a:gd name="connsiteX6" fmla="*/ 712292 w 878989"/>
              <a:gd name="connsiteY6" fmla="*/ 482440 h 644365"/>
              <a:gd name="connsiteX7" fmla="*/ 385628 w 878989"/>
              <a:gd name="connsiteY7" fmla="*/ 481201 h 644365"/>
              <a:gd name="connsiteX8" fmla="*/ 390391 w 878989"/>
              <a:gd name="connsiteY8" fmla="*/ 640745 h 644365"/>
              <a:gd name="connsiteX9" fmla="*/ 298 w 878989"/>
              <a:gd name="connsiteY9" fmla="*/ 644365 h 644365"/>
              <a:gd name="connsiteX10" fmla="*/ 2247 w 878989"/>
              <a:gd name="connsiteY10" fmla="*/ 533589 h 644365"/>
              <a:gd name="connsiteX0" fmla="*/ 2247 w 878989"/>
              <a:gd name="connsiteY0" fmla="*/ 533589 h 644365"/>
              <a:gd name="connsiteX1" fmla="*/ 640431 w 878989"/>
              <a:gd name="connsiteY1" fmla="*/ 157 h 644365"/>
              <a:gd name="connsiteX2" fmla="*/ 878989 w 878989"/>
              <a:gd name="connsiteY2" fmla="*/ 1376 h 644365"/>
              <a:gd name="connsiteX3" fmla="*/ 838067 w 878989"/>
              <a:gd name="connsiteY3" fmla="*/ 38287 h 644365"/>
              <a:gd name="connsiteX4" fmla="*/ 840447 w 878989"/>
              <a:gd name="connsiteY4" fmla="*/ 247838 h 644365"/>
              <a:gd name="connsiteX5" fmla="*/ 733291 w 878989"/>
              <a:gd name="connsiteY5" fmla="*/ 331182 h 644365"/>
              <a:gd name="connsiteX6" fmla="*/ 712292 w 878989"/>
              <a:gd name="connsiteY6" fmla="*/ 482440 h 644365"/>
              <a:gd name="connsiteX7" fmla="*/ 385628 w 878989"/>
              <a:gd name="connsiteY7" fmla="*/ 481201 h 644365"/>
              <a:gd name="connsiteX8" fmla="*/ 390391 w 878989"/>
              <a:gd name="connsiteY8" fmla="*/ 640745 h 644365"/>
              <a:gd name="connsiteX9" fmla="*/ 298 w 878989"/>
              <a:gd name="connsiteY9" fmla="*/ 644365 h 644365"/>
              <a:gd name="connsiteX10" fmla="*/ 2247 w 878989"/>
              <a:gd name="connsiteY10" fmla="*/ 533589 h 644365"/>
              <a:gd name="connsiteX0" fmla="*/ 2247 w 878989"/>
              <a:gd name="connsiteY0" fmla="*/ 533589 h 644365"/>
              <a:gd name="connsiteX1" fmla="*/ 640431 w 878989"/>
              <a:gd name="connsiteY1" fmla="*/ 157 h 644365"/>
              <a:gd name="connsiteX2" fmla="*/ 878989 w 878989"/>
              <a:gd name="connsiteY2" fmla="*/ 1376 h 644365"/>
              <a:gd name="connsiteX3" fmla="*/ 838067 w 878989"/>
              <a:gd name="connsiteY3" fmla="*/ 38287 h 644365"/>
              <a:gd name="connsiteX4" fmla="*/ 840447 w 878989"/>
              <a:gd name="connsiteY4" fmla="*/ 247838 h 644365"/>
              <a:gd name="connsiteX5" fmla="*/ 733291 w 878989"/>
              <a:gd name="connsiteY5" fmla="*/ 331182 h 644365"/>
              <a:gd name="connsiteX6" fmla="*/ 712292 w 878989"/>
              <a:gd name="connsiteY6" fmla="*/ 482440 h 644365"/>
              <a:gd name="connsiteX7" fmla="*/ 385628 w 878989"/>
              <a:gd name="connsiteY7" fmla="*/ 481201 h 644365"/>
              <a:gd name="connsiteX8" fmla="*/ 390391 w 878989"/>
              <a:gd name="connsiteY8" fmla="*/ 640745 h 644365"/>
              <a:gd name="connsiteX9" fmla="*/ 298 w 878989"/>
              <a:gd name="connsiteY9" fmla="*/ 644365 h 644365"/>
              <a:gd name="connsiteX10" fmla="*/ 2247 w 878989"/>
              <a:gd name="connsiteY10" fmla="*/ 533589 h 644365"/>
              <a:gd name="connsiteX0" fmla="*/ 30423 w 878713"/>
              <a:gd name="connsiteY0" fmla="*/ 552557 h 644365"/>
              <a:gd name="connsiteX1" fmla="*/ 640155 w 878713"/>
              <a:gd name="connsiteY1" fmla="*/ 157 h 644365"/>
              <a:gd name="connsiteX2" fmla="*/ 878713 w 878713"/>
              <a:gd name="connsiteY2" fmla="*/ 1376 h 644365"/>
              <a:gd name="connsiteX3" fmla="*/ 837791 w 878713"/>
              <a:gd name="connsiteY3" fmla="*/ 38287 h 644365"/>
              <a:gd name="connsiteX4" fmla="*/ 840171 w 878713"/>
              <a:gd name="connsiteY4" fmla="*/ 247838 h 644365"/>
              <a:gd name="connsiteX5" fmla="*/ 733015 w 878713"/>
              <a:gd name="connsiteY5" fmla="*/ 331182 h 644365"/>
              <a:gd name="connsiteX6" fmla="*/ 712016 w 878713"/>
              <a:gd name="connsiteY6" fmla="*/ 482440 h 644365"/>
              <a:gd name="connsiteX7" fmla="*/ 385352 w 878713"/>
              <a:gd name="connsiteY7" fmla="*/ 481201 h 644365"/>
              <a:gd name="connsiteX8" fmla="*/ 390115 w 878713"/>
              <a:gd name="connsiteY8" fmla="*/ 640745 h 644365"/>
              <a:gd name="connsiteX9" fmla="*/ 22 w 878713"/>
              <a:gd name="connsiteY9" fmla="*/ 644365 h 644365"/>
              <a:gd name="connsiteX10" fmla="*/ 30423 w 878713"/>
              <a:gd name="connsiteY10" fmla="*/ 552557 h 644365"/>
              <a:gd name="connsiteX0" fmla="*/ 359 w 881843"/>
              <a:gd name="connsiteY0" fmla="*/ 543073 h 644365"/>
              <a:gd name="connsiteX1" fmla="*/ 643285 w 881843"/>
              <a:gd name="connsiteY1" fmla="*/ 157 h 644365"/>
              <a:gd name="connsiteX2" fmla="*/ 881843 w 881843"/>
              <a:gd name="connsiteY2" fmla="*/ 1376 h 644365"/>
              <a:gd name="connsiteX3" fmla="*/ 840921 w 881843"/>
              <a:gd name="connsiteY3" fmla="*/ 38287 h 644365"/>
              <a:gd name="connsiteX4" fmla="*/ 843301 w 881843"/>
              <a:gd name="connsiteY4" fmla="*/ 247838 h 644365"/>
              <a:gd name="connsiteX5" fmla="*/ 736145 w 881843"/>
              <a:gd name="connsiteY5" fmla="*/ 331182 h 644365"/>
              <a:gd name="connsiteX6" fmla="*/ 715146 w 881843"/>
              <a:gd name="connsiteY6" fmla="*/ 482440 h 644365"/>
              <a:gd name="connsiteX7" fmla="*/ 388482 w 881843"/>
              <a:gd name="connsiteY7" fmla="*/ 481201 h 644365"/>
              <a:gd name="connsiteX8" fmla="*/ 393245 w 881843"/>
              <a:gd name="connsiteY8" fmla="*/ 640745 h 644365"/>
              <a:gd name="connsiteX9" fmla="*/ 3152 w 881843"/>
              <a:gd name="connsiteY9" fmla="*/ 644365 h 644365"/>
              <a:gd name="connsiteX10" fmla="*/ 359 w 881843"/>
              <a:gd name="connsiteY10" fmla="*/ 543073 h 644365"/>
              <a:gd name="connsiteX0" fmla="*/ 359 w 881843"/>
              <a:gd name="connsiteY0" fmla="*/ 543073 h 644365"/>
              <a:gd name="connsiteX1" fmla="*/ 643285 w 881843"/>
              <a:gd name="connsiteY1" fmla="*/ 157 h 644365"/>
              <a:gd name="connsiteX2" fmla="*/ 881843 w 881843"/>
              <a:gd name="connsiteY2" fmla="*/ 1376 h 644365"/>
              <a:gd name="connsiteX3" fmla="*/ 840921 w 881843"/>
              <a:gd name="connsiteY3" fmla="*/ 38287 h 644365"/>
              <a:gd name="connsiteX4" fmla="*/ 843301 w 881843"/>
              <a:gd name="connsiteY4" fmla="*/ 247838 h 644365"/>
              <a:gd name="connsiteX5" fmla="*/ 736145 w 881843"/>
              <a:gd name="connsiteY5" fmla="*/ 331182 h 644365"/>
              <a:gd name="connsiteX6" fmla="*/ 715146 w 881843"/>
              <a:gd name="connsiteY6" fmla="*/ 482440 h 644365"/>
              <a:gd name="connsiteX7" fmla="*/ 388482 w 881843"/>
              <a:gd name="connsiteY7" fmla="*/ 481201 h 644365"/>
              <a:gd name="connsiteX8" fmla="*/ 393245 w 881843"/>
              <a:gd name="connsiteY8" fmla="*/ 640745 h 644365"/>
              <a:gd name="connsiteX9" fmla="*/ 3152 w 881843"/>
              <a:gd name="connsiteY9" fmla="*/ 644365 h 644365"/>
              <a:gd name="connsiteX10" fmla="*/ 359 w 881843"/>
              <a:gd name="connsiteY10" fmla="*/ 543073 h 644365"/>
              <a:gd name="connsiteX0" fmla="*/ 0 w 881484"/>
              <a:gd name="connsiteY0" fmla="*/ 543073 h 644365"/>
              <a:gd name="connsiteX1" fmla="*/ 642926 w 881484"/>
              <a:gd name="connsiteY1" fmla="*/ 157 h 644365"/>
              <a:gd name="connsiteX2" fmla="*/ 881484 w 881484"/>
              <a:gd name="connsiteY2" fmla="*/ 1376 h 644365"/>
              <a:gd name="connsiteX3" fmla="*/ 840562 w 881484"/>
              <a:gd name="connsiteY3" fmla="*/ 38287 h 644365"/>
              <a:gd name="connsiteX4" fmla="*/ 842942 w 881484"/>
              <a:gd name="connsiteY4" fmla="*/ 247838 h 644365"/>
              <a:gd name="connsiteX5" fmla="*/ 735786 w 881484"/>
              <a:gd name="connsiteY5" fmla="*/ 331182 h 644365"/>
              <a:gd name="connsiteX6" fmla="*/ 714787 w 881484"/>
              <a:gd name="connsiteY6" fmla="*/ 482440 h 644365"/>
              <a:gd name="connsiteX7" fmla="*/ 388123 w 881484"/>
              <a:gd name="connsiteY7" fmla="*/ 481201 h 644365"/>
              <a:gd name="connsiteX8" fmla="*/ 392886 w 881484"/>
              <a:gd name="connsiteY8" fmla="*/ 640745 h 644365"/>
              <a:gd name="connsiteX9" fmla="*/ 2793 w 881484"/>
              <a:gd name="connsiteY9" fmla="*/ 644365 h 644365"/>
              <a:gd name="connsiteX10" fmla="*/ 0 w 881484"/>
              <a:gd name="connsiteY10" fmla="*/ 543073 h 644365"/>
              <a:gd name="connsiteX0" fmla="*/ 0 w 881484"/>
              <a:gd name="connsiteY0" fmla="*/ 543073 h 640745"/>
              <a:gd name="connsiteX1" fmla="*/ 642926 w 881484"/>
              <a:gd name="connsiteY1" fmla="*/ 157 h 640745"/>
              <a:gd name="connsiteX2" fmla="*/ 881484 w 881484"/>
              <a:gd name="connsiteY2" fmla="*/ 1376 h 640745"/>
              <a:gd name="connsiteX3" fmla="*/ 840562 w 881484"/>
              <a:gd name="connsiteY3" fmla="*/ 38287 h 640745"/>
              <a:gd name="connsiteX4" fmla="*/ 842942 w 881484"/>
              <a:gd name="connsiteY4" fmla="*/ 247838 h 640745"/>
              <a:gd name="connsiteX5" fmla="*/ 735786 w 881484"/>
              <a:gd name="connsiteY5" fmla="*/ 331182 h 640745"/>
              <a:gd name="connsiteX6" fmla="*/ 714787 w 881484"/>
              <a:gd name="connsiteY6" fmla="*/ 482440 h 640745"/>
              <a:gd name="connsiteX7" fmla="*/ 388123 w 881484"/>
              <a:gd name="connsiteY7" fmla="*/ 481201 h 640745"/>
              <a:gd name="connsiteX8" fmla="*/ 392886 w 881484"/>
              <a:gd name="connsiteY8" fmla="*/ 640745 h 640745"/>
              <a:gd name="connsiteX9" fmla="*/ 83408 w 881484"/>
              <a:gd name="connsiteY9" fmla="*/ 611170 h 640745"/>
              <a:gd name="connsiteX10" fmla="*/ 0 w 881484"/>
              <a:gd name="connsiteY10" fmla="*/ 543073 h 640745"/>
              <a:gd name="connsiteX0" fmla="*/ 0 w 881484"/>
              <a:gd name="connsiteY0" fmla="*/ 543073 h 651477"/>
              <a:gd name="connsiteX1" fmla="*/ 642926 w 881484"/>
              <a:gd name="connsiteY1" fmla="*/ 157 h 651477"/>
              <a:gd name="connsiteX2" fmla="*/ 881484 w 881484"/>
              <a:gd name="connsiteY2" fmla="*/ 1376 h 651477"/>
              <a:gd name="connsiteX3" fmla="*/ 840562 w 881484"/>
              <a:gd name="connsiteY3" fmla="*/ 38287 h 651477"/>
              <a:gd name="connsiteX4" fmla="*/ 842942 w 881484"/>
              <a:gd name="connsiteY4" fmla="*/ 247838 h 651477"/>
              <a:gd name="connsiteX5" fmla="*/ 735786 w 881484"/>
              <a:gd name="connsiteY5" fmla="*/ 331182 h 651477"/>
              <a:gd name="connsiteX6" fmla="*/ 714787 w 881484"/>
              <a:gd name="connsiteY6" fmla="*/ 482440 h 651477"/>
              <a:gd name="connsiteX7" fmla="*/ 388123 w 881484"/>
              <a:gd name="connsiteY7" fmla="*/ 481201 h 651477"/>
              <a:gd name="connsiteX8" fmla="*/ 392886 w 881484"/>
              <a:gd name="connsiteY8" fmla="*/ 640745 h 651477"/>
              <a:gd name="connsiteX9" fmla="*/ 422 w 881484"/>
              <a:gd name="connsiteY9" fmla="*/ 651477 h 651477"/>
              <a:gd name="connsiteX10" fmla="*/ 0 w 881484"/>
              <a:gd name="connsiteY10" fmla="*/ 543073 h 651477"/>
              <a:gd name="connsiteX0" fmla="*/ 0 w 881484"/>
              <a:gd name="connsiteY0" fmla="*/ 543073 h 651477"/>
              <a:gd name="connsiteX1" fmla="*/ 642926 w 881484"/>
              <a:gd name="connsiteY1" fmla="*/ 157 h 651477"/>
              <a:gd name="connsiteX2" fmla="*/ 881484 w 881484"/>
              <a:gd name="connsiteY2" fmla="*/ 1376 h 651477"/>
              <a:gd name="connsiteX3" fmla="*/ 840562 w 881484"/>
              <a:gd name="connsiteY3" fmla="*/ 38287 h 651477"/>
              <a:gd name="connsiteX4" fmla="*/ 842942 w 881484"/>
              <a:gd name="connsiteY4" fmla="*/ 247838 h 651477"/>
              <a:gd name="connsiteX5" fmla="*/ 735786 w 881484"/>
              <a:gd name="connsiteY5" fmla="*/ 331182 h 651477"/>
              <a:gd name="connsiteX6" fmla="*/ 714787 w 881484"/>
              <a:gd name="connsiteY6" fmla="*/ 482440 h 651477"/>
              <a:gd name="connsiteX7" fmla="*/ 388123 w 881484"/>
              <a:gd name="connsiteY7" fmla="*/ 481201 h 651477"/>
              <a:gd name="connsiteX8" fmla="*/ 276706 w 881484"/>
              <a:gd name="connsiteY8" fmla="*/ 562502 h 651477"/>
              <a:gd name="connsiteX9" fmla="*/ 422 w 881484"/>
              <a:gd name="connsiteY9" fmla="*/ 651477 h 651477"/>
              <a:gd name="connsiteX10" fmla="*/ 0 w 881484"/>
              <a:gd name="connsiteY10" fmla="*/ 543073 h 651477"/>
              <a:gd name="connsiteX0" fmla="*/ 0 w 881484"/>
              <a:gd name="connsiteY0" fmla="*/ 543073 h 651477"/>
              <a:gd name="connsiteX1" fmla="*/ 642926 w 881484"/>
              <a:gd name="connsiteY1" fmla="*/ 157 h 651477"/>
              <a:gd name="connsiteX2" fmla="*/ 881484 w 881484"/>
              <a:gd name="connsiteY2" fmla="*/ 1376 h 651477"/>
              <a:gd name="connsiteX3" fmla="*/ 840562 w 881484"/>
              <a:gd name="connsiteY3" fmla="*/ 38287 h 651477"/>
              <a:gd name="connsiteX4" fmla="*/ 842942 w 881484"/>
              <a:gd name="connsiteY4" fmla="*/ 247838 h 651477"/>
              <a:gd name="connsiteX5" fmla="*/ 735786 w 881484"/>
              <a:gd name="connsiteY5" fmla="*/ 331182 h 651477"/>
              <a:gd name="connsiteX6" fmla="*/ 714787 w 881484"/>
              <a:gd name="connsiteY6" fmla="*/ 482440 h 651477"/>
              <a:gd name="connsiteX7" fmla="*/ 388123 w 881484"/>
              <a:gd name="connsiteY7" fmla="*/ 481201 h 651477"/>
              <a:gd name="connsiteX8" fmla="*/ 381030 w 881484"/>
              <a:gd name="connsiteY8" fmla="*/ 647859 h 651477"/>
              <a:gd name="connsiteX9" fmla="*/ 422 w 881484"/>
              <a:gd name="connsiteY9" fmla="*/ 651477 h 651477"/>
              <a:gd name="connsiteX10" fmla="*/ 0 w 881484"/>
              <a:gd name="connsiteY10" fmla="*/ 543073 h 651477"/>
              <a:gd name="connsiteX0" fmla="*/ 0 w 881484"/>
              <a:gd name="connsiteY0" fmla="*/ 543073 h 651477"/>
              <a:gd name="connsiteX1" fmla="*/ 642926 w 881484"/>
              <a:gd name="connsiteY1" fmla="*/ 157 h 651477"/>
              <a:gd name="connsiteX2" fmla="*/ 881484 w 881484"/>
              <a:gd name="connsiteY2" fmla="*/ 1376 h 651477"/>
              <a:gd name="connsiteX3" fmla="*/ 840562 w 881484"/>
              <a:gd name="connsiteY3" fmla="*/ 38287 h 651477"/>
              <a:gd name="connsiteX4" fmla="*/ 842942 w 881484"/>
              <a:gd name="connsiteY4" fmla="*/ 247838 h 651477"/>
              <a:gd name="connsiteX5" fmla="*/ 735786 w 881484"/>
              <a:gd name="connsiteY5" fmla="*/ 331182 h 651477"/>
              <a:gd name="connsiteX6" fmla="*/ 714787 w 881484"/>
              <a:gd name="connsiteY6" fmla="*/ 482440 h 651477"/>
              <a:gd name="connsiteX7" fmla="*/ 388123 w 881484"/>
              <a:gd name="connsiteY7" fmla="*/ 481201 h 651477"/>
              <a:gd name="connsiteX8" fmla="*/ 381030 w 881484"/>
              <a:gd name="connsiteY8" fmla="*/ 647859 h 651477"/>
              <a:gd name="connsiteX9" fmla="*/ 422 w 881484"/>
              <a:gd name="connsiteY9" fmla="*/ 651477 h 651477"/>
              <a:gd name="connsiteX10" fmla="*/ 0 w 881484"/>
              <a:gd name="connsiteY10" fmla="*/ 543073 h 651477"/>
              <a:gd name="connsiteX0" fmla="*/ 0 w 881484"/>
              <a:gd name="connsiteY0" fmla="*/ 543073 h 651477"/>
              <a:gd name="connsiteX1" fmla="*/ 642926 w 881484"/>
              <a:gd name="connsiteY1" fmla="*/ 157 h 651477"/>
              <a:gd name="connsiteX2" fmla="*/ 881484 w 881484"/>
              <a:gd name="connsiteY2" fmla="*/ 1376 h 651477"/>
              <a:gd name="connsiteX3" fmla="*/ 840562 w 881484"/>
              <a:gd name="connsiteY3" fmla="*/ 38287 h 651477"/>
              <a:gd name="connsiteX4" fmla="*/ 842942 w 881484"/>
              <a:gd name="connsiteY4" fmla="*/ 247838 h 651477"/>
              <a:gd name="connsiteX5" fmla="*/ 735786 w 881484"/>
              <a:gd name="connsiteY5" fmla="*/ 331182 h 651477"/>
              <a:gd name="connsiteX6" fmla="*/ 714787 w 881484"/>
              <a:gd name="connsiteY6" fmla="*/ 482440 h 651477"/>
              <a:gd name="connsiteX7" fmla="*/ 388123 w 881484"/>
              <a:gd name="connsiteY7" fmla="*/ 481201 h 651477"/>
              <a:gd name="connsiteX8" fmla="*/ 381030 w 881484"/>
              <a:gd name="connsiteY8" fmla="*/ 647859 h 651477"/>
              <a:gd name="connsiteX9" fmla="*/ 422 w 881484"/>
              <a:gd name="connsiteY9" fmla="*/ 651477 h 651477"/>
              <a:gd name="connsiteX10" fmla="*/ 0 w 881484"/>
              <a:gd name="connsiteY10" fmla="*/ 543073 h 651477"/>
              <a:gd name="connsiteX0" fmla="*/ 0 w 881484"/>
              <a:gd name="connsiteY0" fmla="*/ 543073 h 651477"/>
              <a:gd name="connsiteX1" fmla="*/ 642926 w 881484"/>
              <a:gd name="connsiteY1" fmla="*/ 157 h 651477"/>
              <a:gd name="connsiteX2" fmla="*/ 881484 w 881484"/>
              <a:gd name="connsiteY2" fmla="*/ 1376 h 651477"/>
              <a:gd name="connsiteX3" fmla="*/ 840562 w 881484"/>
              <a:gd name="connsiteY3" fmla="*/ 38287 h 651477"/>
              <a:gd name="connsiteX4" fmla="*/ 842942 w 881484"/>
              <a:gd name="connsiteY4" fmla="*/ 247838 h 651477"/>
              <a:gd name="connsiteX5" fmla="*/ 735786 w 881484"/>
              <a:gd name="connsiteY5" fmla="*/ 331182 h 651477"/>
              <a:gd name="connsiteX6" fmla="*/ 636543 w 881484"/>
              <a:gd name="connsiteY6" fmla="*/ 444504 h 651477"/>
              <a:gd name="connsiteX7" fmla="*/ 388123 w 881484"/>
              <a:gd name="connsiteY7" fmla="*/ 481201 h 651477"/>
              <a:gd name="connsiteX8" fmla="*/ 381030 w 881484"/>
              <a:gd name="connsiteY8" fmla="*/ 647859 h 651477"/>
              <a:gd name="connsiteX9" fmla="*/ 422 w 881484"/>
              <a:gd name="connsiteY9" fmla="*/ 651477 h 651477"/>
              <a:gd name="connsiteX10" fmla="*/ 0 w 881484"/>
              <a:gd name="connsiteY10" fmla="*/ 543073 h 651477"/>
              <a:gd name="connsiteX0" fmla="*/ 0 w 881484"/>
              <a:gd name="connsiteY0" fmla="*/ 543073 h 651477"/>
              <a:gd name="connsiteX1" fmla="*/ 642926 w 881484"/>
              <a:gd name="connsiteY1" fmla="*/ 157 h 651477"/>
              <a:gd name="connsiteX2" fmla="*/ 881484 w 881484"/>
              <a:gd name="connsiteY2" fmla="*/ 1376 h 651477"/>
              <a:gd name="connsiteX3" fmla="*/ 840562 w 881484"/>
              <a:gd name="connsiteY3" fmla="*/ 38287 h 651477"/>
              <a:gd name="connsiteX4" fmla="*/ 842942 w 881484"/>
              <a:gd name="connsiteY4" fmla="*/ 247838 h 651477"/>
              <a:gd name="connsiteX5" fmla="*/ 735786 w 881484"/>
              <a:gd name="connsiteY5" fmla="*/ 331182 h 651477"/>
              <a:gd name="connsiteX6" fmla="*/ 710045 w 881484"/>
              <a:gd name="connsiteY6" fmla="*/ 487183 h 651477"/>
              <a:gd name="connsiteX7" fmla="*/ 388123 w 881484"/>
              <a:gd name="connsiteY7" fmla="*/ 481201 h 651477"/>
              <a:gd name="connsiteX8" fmla="*/ 381030 w 881484"/>
              <a:gd name="connsiteY8" fmla="*/ 647859 h 651477"/>
              <a:gd name="connsiteX9" fmla="*/ 422 w 881484"/>
              <a:gd name="connsiteY9" fmla="*/ 651477 h 651477"/>
              <a:gd name="connsiteX10" fmla="*/ 0 w 881484"/>
              <a:gd name="connsiteY10" fmla="*/ 543073 h 651477"/>
              <a:gd name="connsiteX0" fmla="*/ 0 w 881484"/>
              <a:gd name="connsiteY0" fmla="*/ 543073 h 651477"/>
              <a:gd name="connsiteX1" fmla="*/ 642926 w 881484"/>
              <a:gd name="connsiteY1" fmla="*/ 157 h 651477"/>
              <a:gd name="connsiteX2" fmla="*/ 881484 w 881484"/>
              <a:gd name="connsiteY2" fmla="*/ 1376 h 651477"/>
              <a:gd name="connsiteX3" fmla="*/ 840562 w 881484"/>
              <a:gd name="connsiteY3" fmla="*/ 38287 h 651477"/>
              <a:gd name="connsiteX4" fmla="*/ 842942 w 881484"/>
              <a:gd name="connsiteY4" fmla="*/ 247838 h 651477"/>
              <a:gd name="connsiteX5" fmla="*/ 726302 w 881484"/>
              <a:gd name="connsiteY5" fmla="*/ 321698 h 651477"/>
              <a:gd name="connsiteX6" fmla="*/ 710045 w 881484"/>
              <a:gd name="connsiteY6" fmla="*/ 487183 h 651477"/>
              <a:gd name="connsiteX7" fmla="*/ 388123 w 881484"/>
              <a:gd name="connsiteY7" fmla="*/ 481201 h 651477"/>
              <a:gd name="connsiteX8" fmla="*/ 381030 w 881484"/>
              <a:gd name="connsiteY8" fmla="*/ 647859 h 651477"/>
              <a:gd name="connsiteX9" fmla="*/ 422 w 881484"/>
              <a:gd name="connsiteY9" fmla="*/ 651477 h 651477"/>
              <a:gd name="connsiteX10" fmla="*/ 0 w 881484"/>
              <a:gd name="connsiteY10" fmla="*/ 543073 h 651477"/>
              <a:gd name="connsiteX0" fmla="*/ 0 w 881484"/>
              <a:gd name="connsiteY0" fmla="*/ 543073 h 651477"/>
              <a:gd name="connsiteX1" fmla="*/ 642926 w 881484"/>
              <a:gd name="connsiteY1" fmla="*/ 157 h 651477"/>
              <a:gd name="connsiteX2" fmla="*/ 881484 w 881484"/>
              <a:gd name="connsiteY2" fmla="*/ 1376 h 651477"/>
              <a:gd name="connsiteX3" fmla="*/ 840562 w 881484"/>
              <a:gd name="connsiteY3" fmla="*/ 38287 h 651477"/>
              <a:gd name="connsiteX4" fmla="*/ 842942 w 881484"/>
              <a:gd name="connsiteY4" fmla="*/ 247838 h 651477"/>
              <a:gd name="connsiteX5" fmla="*/ 640945 w 881484"/>
              <a:gd name="connsiteY5" fmla="*/ 297987 h 651477"/>
              <a:gd name="connsiteX6" fmla="*/ 710045 w 881484"/>
              <a:gd name="connsiteY6" fmla="*/ 487183 h 651477"/>
              <a:gd name="connsiteX7" fmla="*/ 388123 w 881484"/>
              <a:gd name="connsiteY7" fmla="*/ 481201 h 651477"/>
              <a:gd name="connsiteX8" fmla="*/ 381030 w 881484"/>
              <a:gd name="connsiteY8" fmla="*/ 647859 h 651477"/>
              <a:gd name="connsiteX9" fmla="*/ 422 w 881484"/>
              <a:gd name="connsiteY9" fmla="*/ 651477 h 651477"/>
              <a:gd name="connsiteX10" fmla="*/ 0 w 881484"/>
              <a:gd name="connsiteY10" fmla="*/ 543073 h 651477"/>
              <a:gd name="connsiteX0" fmla="*/ 0 w 881484"/>
              <a:gd name="connsiteY0" fmla="*/ 543073 h 651477"/>
              <a:gd name="connsiteX1" fmla="*/ 642926 w 881484"/>
              <a:gd name="connsiteY1" fmla="*/ 157 h 651477"/>
              <a:gd name="connsiteX2" fmla="*/ 881484 w 881484"/>
              <a:gd name="connsiteY2" fmla="*/ 1376 h 651477"/>
              <a:gd name="connsiteX3" fmla="*/ 840562 w 881484"/>
              <a:gd name="connsiteY3" fmla="*/ 38287 h 651477"/>
              <a:gd name="connsiteX4" fmla="*/ 842942 w 881484"/>
              <a:gd name="connsiteY4" fmla="*/ 247838 h 651477"/>
              <a:gd name="connsiteX5" fmla="*/ 731044 w 881484"/>
              <a:gd name="connsiteY5" fmla="*/ 331182 h 651477"/>
              <a:gd name="connsiteX6" fmla="*/ 710045 w 881484"/>
              <a:gd name="connsiteY6" fmla="*/ 487183 h 651477"/>
              <a:gd name="connsiteX7" fmla="*/ 388123 w 881484"/>
              <a:gd name="connsiteY7" fmla="*/ 481201 h 651477"/>
              <a:gd name="connsiteX8" fmla="*/ 381030 w 881484"/>
              <a:gd name="connsiteY8" fmla="*/ 647859 h 651477"/>
              <a:gd name="connsiteX9" fmla="*/ 422 w 881484"/>
              <a:gd name="connsiteY9" fmla="*/ 651477 h 651477"/>
              <a:gd name="connsiteX10" fmla="*/ 0 w 881484"/>
              <a:gd name="connsiteY10" fmla="*/ 543073 h 651477"/>
              <a:gd name="connsiteX0" fmla="*/ 0 w 881484"/>
              <a:gd name="connsiteY0" fmla="*/ 543073 h 651477"/>
              <a:gd name="connsiteX1" fmla="*/ 642926 w 881484"/>
              <a:gd name="connsiteY1" fmla="*/ 157 h 651477"/>
              <a:gd name="connsiteX2" fmla="*/ 881484 w 881484"/>
              <a:gd name="connsiteY2" fmla="*/ 1376 h 651477"/>
              <a:gd name="connsiteX3" fmla="*/ 840562 w 881484"/>
              <a:gd name="connsiteY3" fmla="*/ 38287 h 651477"/>
              <a:gd name="connsiteX4" fmla="*/ 842942 w 881484"/>
              <a:gd name="connsiteY4" fmla="*/ 247838 h 651477"/>
              <a:gd name="connsiteX5" fmla="*/ 731044 w 881484"/>
              <a:gd name="connsiteY5" fmla="*/ 331182 h 651477"/>
              <a:gd name="connsiteX6" fmla="*/ 710045 w 881484"/>
              <a:gd name="connsiteY6" fmla="*/ 487183 h 651477"/>
              <a:gd name="connsiteX7" fmla="*/ 388123 w 881484"/>
              <a:gd name="connsiteY7" fmla="*/ 481201 h 651477"/>
              <a:gd name="connsiteX8" fmla="*/ 381030 w 881484"/>
              <a:gd name="connsiteY8" fmla="*/ 647859 h 651477"/>
              <a:gd name="connsiteX9" fmla="*/ 422 w 881484"/>
              <a:gd name="connsiteY9" fmla="*/ 651477 h 651477"/>
              <a:gd name="connsiteX10" fmla="*/ 0 w 881484"/>
              <a:gd name="connsiteY10" fmla="*/ 543073 h 651477"/>
              <a:gd name="connsiteX0" fmla="*/ 0 w 881484"/>
              <a:gd name="connsiteY0" fmla="*/ 543073 h 651477"/>
              <a:gd name="connsiteX1" fmla="*/ 642926 w 881484"/>
              <a:gd name="connsiteY1" fmla="*/ 157 h 651477"/>
              <a:gd name="connsiteX2" fmla="*/ 881484 w 881484"/>
              <a:gd name="connsiteY2" fmla="*/ 1376 h 651477"/>
              <a:gd name="connsiteX3" fmla="*/ 840562 w 881484"/>
              <a:gd name="connsiteY3" fmla="*/ 38287 h 651477"/>
              <a:gd name="connsiteX4" fmla="*/ 842942 w 881484"/>
              <a:gd name="connsiteY4" fmla="*/ 247838 h 651477"/>
              <a:gd name="connsiteX5" fmla="*/ 731044 w 881484"/>
              <a:gd name="connsiteY5" fmla="*/ 331182 h 651477"/>
              <a:gd name="connsiteX6" fmla="*/ 710045 w 881484"/>
              <a:gd name="connsiteY6" fmla="*/ 487183 h 651477"/>
              <a:gd name="connsiteX7" fmla="*/ 388123 w 881484"/>
              <a:gd name="connsiteY7" fmla="*/ 481201 h 651477"/>
              <a:gd name="connsiteX8" fmla="*/ 381030 w 881484"/>
              <a:gd name="connsiteY8" fmla="*/ 647859 h 651477"/>
              <a:gd name="connsiteX9" fmla="*/ 422 w 881484"/>
              <a:gd name="connsiteY9" fmla="*/ 651477 h 651477"/>
              <a:gd name="connsiteX10" fmla="*/ 0 w 881484"/>
              <a:gd name="connsiteY10" fmla="*/ 543073 h 651477"/>
              <a:gd name="connsiteX0" fmla="*/ 0 w 881484"/>
              <a:gd name="connsiteY0" fmla="*/ 543073 h 651477"/>
              <a:gd name="connsiteX1" fmla="*/ 642926 w 881484"/>
              <a:gd name="connsiteY1" fmla="*/ 157 h 651477"/>
              <a:gd name="connsiteX2" fmla="*/ 881484 w 881484"/>
              <a:gd name="connsiteY2" fmla="*/ 1376 h 651477"/>
              <a:gd name="connsiteX3" fmla="*/ 840562 w 881484"/>
              <a:gd name="connsiteY3" fmla="*/ 38287 h 651477"/>
              <a:gd name="connsiteX4" fmla="*/ 842942 w 881484"/>
              <a:gd name="connsiteY4" fmla="*/ 247838 h 651477"/>
              <a:gd name="connsiteX5" fmla="*/ 719190 w 881484"/>
              <a:gd name="connsiteY5" fmla="*/ 350150 h 651477"/>
              <a:gd name="connsiteX6" fmla="*/ 710045 w 881484"/>
              <a:gd name="connsiteY6" fmla="*/ 487183 h 651477"/>
              <a:gd name="connsiteX7" fmla="*/ 388123 w 881484"/>
              <a:gd name="connsiteY7" fmla="*/ 481201 h 651477"/>
              <a:gd name="connsiteX8" fmla="*/ 381030 w 881484"/>
              <a:gd name="connsiteY8" fmla="*/ 647859 h 651477"/>
              <a:gd name="connsiteX9" fmla="*/ 422 w 881484"/>
              <a:gd name="connsiteY9" fmla="*/ 651477 h 651477"/>
              <a:gd name="connsiteX10" fmla="*/ 0 w 881484"/>
              <a:gd name="connsiteY10" fmla="*/ 543073 h 651477"/>
              <a:gd name="connsiteX0" fmla="*/ 0 w 881484"/>
              <a:gd name="connsiteY0" fmla="*/ 543073 h 651477"/>
              <a:gd name="connsiteX1" fmla="*/ 642926 w 881484"/>
              <a:gd name="connsiteY1" fmla="*/ 157 h 651477"/>
              <a:gd name="connsiteX2" fmla="*/ 881484 w 881484"/>
              <a:gd name="connsiteY2" fmla="*/ 1376 h 651477"/>
              <a:gd name="connsiteX3" fmla="*/ 840562 w 881484"/>
              <a:gd name="connsiteY3" fmla="*/ 38287 h 651477"/>
              <a:gd name="connsiteX4" fmla="*/ 842942 w 881484"/>
              <a:gd name="connsiteY4" fmla="*/ 247838 h 651477"/>
              <a:gd name="connsiteX5" fmla="*/ 719190 w 881484"/>
              <a:gd name="connsiteY5" fmla="*/ 350150 h 651477"/>
              <a:gd name="connsiteX6" fmla="*/ 710045 w 881484"/>
              <a:gd name="connsiteY6" fmla="*/ 487183 h 651477"/>
              <a:gd name="connsiteX7" fmla="*/ 388123 w 881484"/>
              <a:gd name="connsiteY7" fmla="*/ 481201 h 651477"/>
              <a:gd name="connsiteX8" fmla="*/ 381030 w 881484"/>
              <a:gd name="connsiteY8" fmla="*/ 647859 h 651477"/>
              <a:gd name="connsiteX9" fmla="*/ 422 w 881484"/>
              <a:gd name="connsiteY9" fmla="*/ 651477 h 651477"/>
              <a:gd name="connsiteX10" fmla="*/ 0 w 881484"/>
              <a:gd name="connsiteY10" fmla="*/ 543073 h 651477"/>
              <a:gd name="connsiteX0" fmla="*/ 0 w 881484"/>
              <a:gd name="connsiteY0" fmla="*/ 543073 h 651477"/>
              <a:gd name="connsiteX1" fmla="*/ 642926 w 881484"/>
              <a:gd name="connsiteY1" fmla="*/ 157 h 651477"/>
              <a:gd name="connsiteX2" fmla="*/ 881484 w 881484"/>
              <a:gd name="connsiteY2" fmla="*/ 1376 h 651477"/>
              <a:gd name="connsiteX3" fmla="*/ 840562 w 881484"/>
              <a:gd name="connsiteY3" fmla="*/ 38287 h 651477"/>
              <a:gd name="connsiteX4" fmla="*/ 842942 w 881484"/>
              <a:gd name="connsiteY4" fmla="*/ 247838 h 651477"/>
              <a:gd name="connsiteX5" fmla="*/ 719190 w 881484"/>
              <a:gd name="connsiteY5" fmla="*/ 350150 h 651477"/>
              <a:gd name="connsiteX6" fmla="*/ 710045 w 881484"/>
              <a:gd name="connsiteY6" fmla="*/ 487183 h 651477"/>
              <a:gd name="connsiteX7" fmla="*/ 388123 w 881484"/>
              <a:gd name="connsiteY7" fmla="*/ 481201 h 651477"/>
              <a:gd name="connsiteX8" fmla="*/ 381030 w 881484"/>
              <a:gd name="connsiteY8" fmla="*/ 647859 h 651477"/>
              <a:gd name="connsiteX9" fmla="*/ 422 w 881484"/>
              <a:gd name="connsiteY9" fmla="*/ 651477 h 651477"/>
              <a:gd name="connsiteX10" fmla="*/ 0 w 881484"/>
              <a:gd name="connsiteY10" fmla="*/ 543073 h 651477"/>
              <a:gd name="connsiteX0" fmla="*/ 0 w 881484"/>
              <a:gd name="connsiteY0" fmla="*/ 543073 h 651477"/>
              <a:gd name="connsiteX1" fmla="*/ 642926 w 881484"/>
              <a:gd name="connsiteY1" fmla="*/ 157 h 651477"/>
              <a:gd name="connsiteX2" fmla="*/ 881484 w 881484"/>
              <a:gd name="connsiteY2" fmla="*/ 1376 h 651477"/>
              <a:gd name="connsiteX3" fmla="*/ 840562 w 881484"/>
              <a:gd name="connsiteY3" fmla="*/ 38287 h 651477"/>
              <a:gd name="connsiteX4" fmla="*/ 842942 w 881484"/>
              <a:gd name="connsiteY4" fmla="*/ 247838 h 651477"/>
              <a:gd name="connsiteX5" fmla="*/ 721560 w 881484"/>
              <a:gd name="connsiteY5" fmla="*/ 352521 h 651477"/>
              <a:gd name="connsiteX6" fmla="*/ 710045 w 881484"/>
              <a:gd name="connsiteY6" fmla="*/ 487183 h 651477"/>
              <a:gd name="connsiteX7" fmla="*/ 388123 w 881484"/>
              <a:gd name="connsiteY7" fmla="*/ 481201 h 651477"/>
              <a:gd name="connsiteX8" fmla="*/ 381030 w 881484"/>
              <a:gd name="connsiteY8" fmla="*/ 647859 h 651477"/>
              <a:gd name="connsiteX9" fmla="*/ 422 w 881484"/>
              <a:gd name="connsiteY9" fmla="*/ 651477 h 651477"/>
              <a:gd name="connsiteX10" fmla="*/ 0 w 881484"/>
              <a:gd name="connsiteY10" fmla="*/ 543073 h 651477"/>
              <a:gd name="connsiteX0" fmla="*/ 0 w 881484"/>
              <a:gd name="connsiteY0" fmla="*/ 543073 h 651477"/>
              <a:gd name="connsiteX1" fmla="*/ 642926 w 881484"/>
              <a:gd name="connsiteY1" fmla="*/ 157 h 651477"/>
              <a:gd name="connsiteX2" fmla="*/ 881484 w 881484"/>
              <a:gd name="connsiteY2" fmla="*/ 1376 h 651477"/>
              <a:gd name="connsiteX3" fmla="*/ 840562 w 881484"/>
              <a:gd name="connsiteY3" fmla="*/ 38287 h 651477"/>
              <a:gd name="connsiteX4" fmla="*/ 842942 w 881484"/>
              <a:gd name="connsiteY4" fmla="*/ 247838 h 651477"/>
              <a:gd name="connsiteX5" fmla="*/ 728674 w 881484"/>
              <a:gd name="connsiteY5" fmla="*/ 345409 h 651477"/>
              <a:gd name="connsiteX6" fmla="*/ 710045 w 881484"/>
              <a:gd name="connsiteY6" fmla="*/ 487183 h 651477"/>
              <a:gd name="connsiteX7" fmla="*/ 388123 w 881484"/>
              <a:gd name="connsiteY7" fmla="*/ 481201 h 651477"/>
              <a:gd name="connsiteX8" fmla="*/ 381030 w 881484"/>
              <a:gd name="connsiteY8" fmla="*/ 647859 h 651477"/>
              <a:gd name="connsiteX9" fmla="*/ 422 w 881484"/>
              <a:gd name="connsiteY9" fmla="*/ 651477 h 651477"/>
              <a:gd name="connsiteX10" fmla="*/ 0 w 881484"/>
              <a:gd name="connsiteY10" fmla="*/ 543073 h 651477"/>
              <a:gd name="connsiteX0" fmla="*/ 0 w 881484"/>
              <a:gd name="connsiteY0" fmla="*/ 543073 h 651477"/>
              <a:gd name="connsiteX1" fmla="*/ 642926 w 881484"/>
              <a:gd name="connsiteY1" fmla="*/ 157 h 651477"/>
              <a:gd name="connsiteX2" fmla="*/ 881484 w 881484"/>
              <a:gd name="connsiteY2" fmla="*/ 1376 h 651477"/>
              <a:gd name="connsiteX3" fmla="*/ 840562 w 881484"/>
              <a:gd name="connsiteY3" fmla="*/ 38287 h 651477"/>
              <a:gd name="connsiteX4" fmla="*/ 842942 w 881484"/>
              <a:gd name="connsiteY4" fmla="*/ 247838 h 651477"/>
              <a:gd name="connsiteX5" fmla="*/ 728674 w 881484"/>
              <a:gd name="connsiteY5" fmla="*/ 345409 h 651477"/>
              <a:gd name="connsiteX6" fmla="*/ 710045 w 881484"/>
              <a:gd name="connsiteY6" fmla="*/ 487183 h 651477"/>
              <a:gd name="connsiteX7" fmla="*/ 388123 w 881484"/>
              <a:gd name="connsiteY7" fmla="*/ 481201 h 651477"/>
              <a:gd name="connsiteX8" fmla="*/ 381030 w 881484"/>
              <a:gd name="connsiteY8" fmla="*/ 647859 h 651477"/>
              <a:gd name="connsiteX9" fmla="*/ 422 w 881484"/>
              <a:gd name="connsiteY9" fmla="*/ 651477 h 651477"/>
              <a:gd name="connsiteX10" fmla="*/ 0 w 881484"/>
              <a:gd name="connsiteY10" fmla="*/ 543073 h 651477"/>
              <a:gd name="connsiteX0" fmla="*/ 0 w 881484"/>
              <a:gd name="connsiteY0" fmla="*/ 543073 h 651477"/>
              <a:gd name="connsiteX1" fmla="*/ 642926 w 881484"/>
              <a:gd name="connsiteY1" fmla="*/ 157 h 651477"/>
              <a:gd name="connsiteX2" fmla="*/ 881484 w 881484"/>
              <a:gd name="connsiteY2" fmla="*/ 1376 h 651477"/>
              <a:gd name="connsiteX3" fmla="*/ 840562 w 881484"/>
              <a:gd name="connsiteY3" fmla="*/ 38287 h 651477"/>
              <a:gd name="connsiteX4" fmla="*/ 842942 w 881484"/>
              <a:gd name="connsiteY4" fmla="*/ 247838 h 651477"/>
              <a:gd name="connsiteX5" fmla="*/ 728674 w 881484"/>
              <a:gd name="connsiteY5" fmla="*/ 345409 h 651477"/>
              <a:gd name="connsiteX6" fmla="*/ 710045 w 881484"/>
              <a:gd name="connsiteY6" fmla="*/ 487183 h 651477"/>
              <a:gd name="connsiteX7" fmla="*/ 388123 w 881484"/>
              <a:gd name="connsiteY7" fmla="*/ 481201 h 651477"/>
              <a:gd name="connsiteX8" fmla="*/ 381030 w 881484"/>
              <a:gd name="connsiteY8" fmla="*/ 647859 h 651477"/>
              <a:gd name="connsiteX9" fmla="*/ 422 w 881484"/>
              <a:gd name="connsiteY9" fmla="*/ 651477 h 651477"/>
              <a:gd name="connsiteX10" fmla="*/ 0 w 881484"/>
              <a:gd name="connsiteY10" fmla="*/ 543073 h 651477"/>
              <a:gd name="connsiteX0" fmla="*/ 0 w 881484"/>
              <a:gd name="connsiteY0" fmla="*/ 543073 h 651477"/>
              <a:gd name="connsiteX1" fmla="*/ 642926 w 881484"/>
              <a:gd name="connsiteY1" fmla="*/ 157 h 651477"/>
              <a:gd name="connsiteX2" fmla="*/ 881484 w 881484"/>
              <a:gd name="connsiteY2" fmla="*/ 1376 h 651477"/>
              <a:gd name="connsiteX3" fmla="*/ 840562 w 881484"/>
              <a:gd name="connsiteY3" fmla="*/ 38287 h 651477"/>
              <a:gd name="connsiteX4" fmla="*/ 842942 w 881484"/>
              <a:gd name="connsiteY4" fmla="*/ 247838 h 651477"/>
              <a:gd name="connsiteX5" fmla="*/ 735786 w 881484"/>
              <a:gd name="connsiteY5" fmla="*/ 319328 h 651477"/>
              <a:gd name="connsiteX6" fmla="*/ 710045 w 881484"/>
              <a:gd name="connsiteY6" fmla="*/ 487183 h 651477"/>
              <a:gd name="connsiteX7" fmla="*/ 388123 w 881484"/>
              <a:gd name="connsiteY7" fmla="*/ 481201 h 651477"/>
              <a:gd name="connsiteX8" fmla="*/ 381030 w 881484"/>
              <a:gd name="connsiteY8" fmla="*/ 647859 h 651477"/>
              <a:gd name="connsiteX9" fmla="*/ 422 w 881484"/>
              <a:gd name="connsiteY9" fmla="*/ 651477 h 651477"/>
              <a:gd name="connsiteX10" fmla="*/ 0 w 881484"/>
              <a:gd name="connsiteY10" fmla="*/ 543073 h 651477"/>
              <a:gd name="connsiteX0" fmla="*/ 0 w 881484"/>
              <a:gd name="connsiteY0" fmla="*/ 543073 h 651477"/>
              <a:gd name="connsiteX1" fmla="*/ 642926 w 881484"/>
              <a:gd name="connsiteY1" fmla="*/ 157 h 651477"/>
              <a:gd name="connsiteX2" fmla="*/ 881484 w 881484"/>
              <a:gd name="connsiteY2" fmla="*/ 1376 h 651477"/>
              <a:gd name="connsiteX3" fmla="*/ 840562 w 881484"/>
              <a:gd name="connsiteY3" fmla="*/ 38287 h 651477"/>
              <a:gd name="connsiteX4" fmla="*/ 842942 w 881484"/>
              <a:gd name="connsiteY4" fmla="*/ 247838 h 651477"/>
              <a:gd name="connsiteX5" fmla="*/ 735786 w 881484"/>
              <a:gd name="connsiteY5" fmla="*/ 319328 h 651477"/>
              <a:gd name="connsiteX6" fmla="*/ 721901 w 881484"/>
              <a:gd name="connsiteY6" fmla="*/ 487183 h 651477"/>
              <a:gd name="connsiteX7" fmla="*/ 388123 w 881484"/>
              <a:gd name="connsiteY7" fmla="*/ 481201 h 651477"/>
              <a:gd name="connsiteX8" fmla="*/ 381030 w 881484"/>
              <a:gd name="connsiteY8" fmla="*/ 647859 h 651477"/>
              <a:gd name="connsiteX9" fmla="*/ 422 w 881484"/>
              <a:gd name="connsiteY9" fmla="*/ 651477 h 651477"/>
              <a:gd name="connsiteX10" fmla="*/ 0 w 881484"/>
              <a:gd name="connsiteY10" fmla="*/ 543073 h 651477"/>
              <a:gd name="connsiteX0" fmla="*/ 0 w 881484"/>
              <a:gd name="connsiteY0" fmla="*/ 543073 h 651477"/>
              <a:gd name="connsiteX1" fmla="*/ 642926 w 881484"/>
              <a:gd name="connsiteY1" fmla="*/ 157 h 651477"/>
              <a:gd name="connsiteX2" fmla="*/ 881484 w 881484"/>
              <a:gd name="connsiteY2" fmla="*/ 1376 h 651477"/>
              <a:gd name="connsiteX3" fmla="*/ 840562 w 881484"/>
              <a:gd name="connsiteY3" fmla="*/ 38287 h 651477"/>
              <a:gd name="connsiteX4" fmla="*/ 842942 w 881484"/>
              <a:gd name="connsiteY4" fmla="*/ 247838 h 651477"/>
              <a:gd name="connsiteX5" fmla="*/ 735786 w 881484"/>
              <a:gd name="connsiteY5" fmla="*/ 319328 h 651477"/>
              <a:gd name="connsiteX6" fmla="*/ 721901 w 881484"/>
              <a:gd name="connsiteY6" fmla="*/ 487183 h 651477"/>
              <a:gd name="connsiteX7" fmla="*/ 388123 w 881484"/>
              <a:gd name="connsiteY7" fmla="*/ 481201 h 651477"/>
              <a:gd name="connsiteX8" fmla="*/ 381030 w 881484"/>
              <a:gd name="connsiteY8" fmla="*/ 647859 h 651477"/>
              <a:gd name="connsiteX9" fmla="*/ 422 w 881484"/>
              <a:gd name="connsiteY9" fmla="*/ 651477 h 651477"/>
              <a:gd name="connsiteX10" fmla="*/ 0 w 881484"/>
              <a:gd name="connsiteY10" fmla="*/ 543073 h 651477"/>
              <a:gd name="connsiteX0" fmla="*/ 0 w 881484"/>
              <a:gd name="connsiteY0" fmla="*/ 543073 h 651477"/>
              <a:gd name="connsiteX1" fmla="*/ 642926 w 881484"/>
              <a:gd name="connsiteY1" fmla="*/ 157 h 651477"/>
              <a:gd name="connsiteX2" fmla="*/ 881484 w 881484"/>
              <a:gd name="connsiteY2" fmla="*/ 1376 h 651477"/>
              <a:gd name="connsiteX3" fmla="*/ 840562 w 881484"/>
              <a:gd name="connsiteY3" fmla="*/ 38287 h 651477"/>
              <a:gd name="connsiteX4" fmla="*/ 842942 w 881484"/>
              <a:gd name="connsiteY4" fmla="*/ 247838 h 651477"/>
              <a:gd name="connsiteX5" fmla="*/ 723931 w 881484"/>
              <a:gd name="connsiteY5" fmla="*/ 314586 h 651477"/>
              <a:gd name="connsiteX6" fmla="*/ 721901 w 881484"/>
              <a:gd name="connsiteY6" fmla="*/ 487183 h 651477"/>
              <a:gd name="connsiteX7" fmla="*/ 388123 w 881484"/>
              <a:gd name="connsiteY7" fmla="*/ 481201 h 651477"/>
              <a:gd name="connsiteX8" fmla="*/ 381030 w 881484"/>
              <a:gd name="connsiteY8" fmla="*/ 647859 h 651477"/>
              <a:gd name="connsiteX9" fmla="*/ 422 w 881484"/>
              <a:gd name="connsiteY9" fmla="*/ 651477 h 651477"/>
              <a:gd name="connsiteX10" fmla="*/ 0 w 881484"/>
              <a:gd name="connsiteY10" fmla="*/ 543073 h 651477"/>
              <a:gd name="connsiteX0" fmla="*/ 0 w 881484"/>
              <a:gd name="connsiteY0" fmla="*/ 543073 h 651477"/>
              <a:gd name="connsiteX1" fmla="*/ 642926 w 881484"/>
              <a:gd name="connsiteY1" fmla="*/ 157 h 651477"/>
              <a:gd name="connsiteX2" fmla="*/ 881484 w 881484"/>
              <a:gd name="connsiteY2" fmla="*/ 1376 h 651477"/>
              <a:gd name="connsiteX3" fmla="*/ 840562 w 881484"/>
              <a:gd name="connsiteY3" fmla="*/ 38287 h 651477"/>
              <a:gd name="connsiteX4" fmla="*/ 842942 w 881484"/>
              <a:gd name="connsiteY4" fmla="*/ 247838 h 651477"/>
              <a:gd name="connsiteX5" fmla="*/ 723931 w 881484"/>
              <a:gd name="connsiteY5" fmla="*/ 314586 h 651477"/>
              <a:gd name="connsiteX6" fmla="*/ 721901 w 881484"/>
              <a:gd name="connsiteY6" fmla="*/ 487183 h 651477"/>
              <a:gd name="connsiteX7" fmla="*/ 388123 w 881484"/>
              <a:gd name="connsiteY7" fmla="*/ 481201 h 651477"/>
              <a:gd name="connsiteX8" fmla="*/ 381030 w 881484"/>
              <a:gd name="connsiteY8" fmla="*/ 647859 h 651477"/>
              <a:gd name="connsiteX9" fmla="*/ 422 w 881484"/>
              <a:gd name="connsiteY9" fmla="*/ 651477 h 651477"/>
              <a:gd name="connsiteX10" fmla="*/ 0 w 881484"/>
              <a:gd name="connsiteY10" fmla="*/ 543073 h 651477"/>
              <a:gd name="connsiteX0" fmla="*/ 0 w 881484"/>
              <a:gd name="connsiteY0" fmla="*/ 543073 h 651477"/>
              <a:gd name="connsiteX1" fmla="*/ 642926 w 881484"/>
              <a:gd name="connsiteY1" fmla="*/ 157 h 651477"/>
              <a:gd name="connsiteX2" fmla="*/ 881484 w 881484"/>
              <a:gd name="connsiteY2" fmla="*/ 1376 h 651477"/>
              <a:gd name="connsiteX3" fmla="*/ 840562 w 881484"/>
              <a:gd name="connsiteY3" fmla="*/ 38287 h 651477"/>
              <a:gd name="connsiteX4" fmla="*/ 842942 w 881484"/>
              <a:gd name="connsiteY4" fmla="*/ 247838 h 651477"/>
              <a:gd name="connsiteX5" fmla="*/ 738157 w 881484"/>
              <a:gd name="connsiteY5" fmla="*/ 297988 h 651477"/>
              <a:gd name="connsiteX6" fmla="*/ 721901 w 881484"/>
              <a:gd name="connsiteY6" fmla="*/ 487183 h 651477"/>
              <a:gd name="connsiteX7" fmla="*/ 388123 w 881484"/>
              <a:gd name="connsiteY7" fmla="*/ 481201 h 651477"/>
              <a:gd name="connsiteX8" fmla="*/ 381030 w 881484"/>
              <a:gd name="connsiteY8" fmla="*/ 647859 h 651477"/>
              <a:gd name="connsiteX9" fmla="*/ 422 w 881484"/>
              <a:gd name="connsiteY9" fmla="*/ 651477 h 651477"/>
              <a:gd name="connsiteX10" fmla="*/ 0 w 881484"/>
              <a:gd name="connsiteY10" fmla="*/ 543073 h 651477"/>
              <a:gd name="connsiteX0" fmla="*/ 0 w 881484"/>
              <a:gd name="connsiteY0" fmla="*/ 543073 h 651477"/>
              <a:gd name="connsiteX1" fmla="*/ 642926 w 881484"/>
              <a:gd name="connsiteY1" fmla="*/ 157 h 651477"/>
              <a:gd name="connsiteX2" fmla="*/ 881484 w 881484"/>
              <a:gd name="connsiteY2" fmla="*/ 1376 h 651477"/>
              <a:gd name="connsiteX3" fmla="*/ 840562 w 881484"/>
              <a:gd name="connsiteY3" fmla="*/ 38287 h 651477"/>
              <a:gd name="connsiteX4" fmla="*/ 842942 w 881484"/>
              <a:gd name="connsiteY4" fmla="*/ 247838 h 651477"/>
              <a:gd name="connsiteX5" fmla="*/ 738157 w 881484"/>
              <a:gd name="connsiteY5" fmla="*/ 297988 h 651477"/>
              <a:gd name="connsiteX6" fmla="*/ 721901 w 881484"/>
              <a:gd name="connsiteY6" fmla="*/ 487183 h 651477"/>
              <a:gd name="connsiteX7" fmla="*/ 388123 w 881484"/>
              <a:gd name="connsiteY7" fmla="*/ 481201 h 651477"/>
              <a:gd name="connsiteX8" fmla="*/ 381030 w 881484"/>
              <a:gd name="connsiteY8" fmla="*/ 647859 h 651477"/>
              <a:gd name="connsiteX9" fmla="*/ 422 w 881484"/>
              <a:gd name="connsiteY9" fmla="*/ 651477 h 651477"/>
              <a:gd name="connsiteX10" fmla="*/ 0 w 881484"/>
              <a:gd name="connsiteY10" fmla="*/ 543073 h 651477"/>
              <a:gd name="connsiteX0" fmla="*/ 0 w 881484"/>
              <a:gd name="connsiteY0" fmla="*/ 543073 h 651477"/>
              <a:gd name="connsiteX1" fmla="*/ 642926 w 881484"/>
              <a:gd name="connsiteY1" fmla="*/ 157 h 651477"/>
              <a:gd name="connsiteX2" fmla="*/ 881484 w 881484"/>
              <a:gd name="connsiteY2" fmla="*/ 1376 h 651477"/>
              <a:gd name="connsiteX3" fmla="*/ 840562 w 881484"/>
              <a:gd name="connsiteY3" fmla="*/ 38287 h 651477"/>
              <a:gd name="connsiteX4" fmla="*/ 842942 w 881484"/>
              <a:gd name="connsiteY4" fmla="*/ 247838 h 651477"/>
              <a:gd name="connsiteX5" fmla="*/ 738157 w 881484"/>
              <a:gd name="connsiteY5" fmla="*/ 297988 h 651477"/>
              <a:gd name="connsiteX6" fmla="*/ 721901 w 881484"/>
              <a:gd name="connsiteY6" fmla="*/ 487183 h 651477"/>
              <a:gd name="connsiteX7" fmla="*/ 388123 w 881484"/>
              <a:gd name="connsiteY7" fmla="*/ 481201 h 651477"/>
              <a:gd name="connsiteX8" fmla="*/ 381030 w 881484"/>
              <a:gd name="connsiteY8" fmla="*/ 647859 h 651477"/>
              <a:gd name="connsiteX9" fmla="*/ 422 w 881484"/>
              <a:gd name="connsiteY9" fmla="*/ 651477 h 651477"/>
              <a:gd name="connsiteX10" fmla="*/ 0 w 881484"/>
              <a:gd name="connsiteY10" fmla="*/ 543073 h 651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81484" h="651477">
                <a:moveTo>
                  <a:pt x="0" y="543073"/>
                </a:moveTo>
                <a:cubicBezTo>
                  <a:pt x="56898" y="490239"/>
                  <a:pt x="610611" y="27214"/>
                  <a:pt x="642926" y="157"/>
                </a:cubicBezTo>
                <a:cubicBezTo>
                  <a:pt x="722445" y="-1018"/>
                  <a:pt x="839901" y="4922"/>
                  <a:pt x="881484" y="1376"/>
                </a:cubicBezTo>
                <a:cubicBezTo>
                  <a:pt x="863550" y="23566"/>
                  <a:pt x="856104" y="25620"/>
                  <a:pt x="840562" y="38287"/>
                </a:cubicBezTo>
                <a:cubicBezTo>
                  <a:pt x="839697" y="98404"/>
                  <a:pt x="842869" y="169846"/>
                  <a:pt x="842942" y="247838"/>
                </a:cubicBezTo>
                <a:cubicBezTo>
                  <a:pt x="819750" y="258208"/>
                  <a:pt x="771369" y="268373"/>
                  <a:pt x="738157" y="297988"/>
                </a:cubicBezTo>
                <a:cubicBezTo>
                  <a:pt x="712055" y="346573"/>
                  <a:pt x="719520" y="430827"/>
                  <a:pt x="721901" y="487183"/>
                </a:cubicBezTo>
                <a:cubicBezTo>
                  <a:pt x="632135" y="484596"/>
                  <a:pt x="509170" y="483979"/>
                  <a:pt x="388123" y="481201"/>
                </a:cubicBezTo>
                <a:cubicBezTo>
                  <a:pt x="388845" y="554020"/>
                  <a:pt x="378576" y="609949"/>
                  <a:pt x="381030" y="647859"/>
                </a:cubicBezTo>
                <a:lnTo>
                  <a:pt x="422" y="651477"/>
                </a:lnTo>
                <a:cubicBezTo>
                  <a:pt x="-515" y="635911"/>
                  <a:pt x="3299" y="549175"/>
                  <a:pt x="0" y="543073"/>
                </a:cubicBezTo>
                <a:close/>
              </a:path>
            </a:pathLst>
          </a:custGeom>
          <a:noFill/>
          <a:ln w="57150">
            <a:solidFill>
              <a:srgbClr val="D7000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32" name="正方形/長方形 1"/>
          <p:cNvSpPr>
            <a:spLocks noChangeAspect="1"/>
          </p:cNvSpPr>
          <p:nvPr/>
        </p:nvSpPr>
        <p:spPr>
          <a:xfrm rot="5400000">
            <a:off x="6523969" y="1896639"/>
            <a:ext cx="1170763" cy="1399465"/>
          </a:xfrm>
          <a:custGeom>
            <a:avLst/>
            <a:gdLst>
              <a:gd name="connsiteX0" fmla="*/ 0 w 876300"/>
              <a:gd name="connsiteY0" fmla="*/ 0 h 652462"/>
              <a:gd name="connsiteX1" fmla="*/ 876300 w 876300"/>
              <a:gd name="connsiteY1" fmla="*/ 0 h 652462"/>
              <a:gd name="connsiteX2" fmla="*/ 876300 w 876300"/>
              <a:gd name="connsiteY2" fmla="*/ 652462 h 652462"/>
              <a:gd name="connsiteX3" fmla="*/ 0 w 876300"/>
              <a:gd name="connsiteY3" fmla="*/ 652462 h 652462"/>
              <a:gd name="connsiteX4" fmla="*/ 0 w 876300"/>
              <a:gd name="connsiteY4" fmla="*/ 0 h 652462"/>
              <a:gd name="connsiteX0" fmla="*/ 338138 w 876300"/>
              <a:gd name="connsiteY0" fmla="*/ 261938 h 652462"/>
              <a:gd name="connsiteX1" fmla="*/ 876300 w 876300"/>
              <a:gd name="connsiteY1" fmla="*/ 0 h 652462"/>
              <a:gd name="connsiteX2" fmla="*/ 876300 w 876300"/>
              <a:gd name="connsiteY2" fmla="*/ 652462 h 652462"/>
              <a:gd name="connsiteX3" fmla="*/ 0 w 876300"/>
              <a:gd name="connsiteY3" fmla="*/ 652462 h 652462"/>
              <a:gd name="connsiteX4" fmla="*/ 338138 w 876300"/>
              <a:gd name="connsiteY4" fmla="*/ 261938 h 652462"/>
              <a:gd name="connsiteX0" fmla="*/ 338138 w 876300"/>
              <a:gd name="connsiteY0" fmla="*/ 261938 h 652462"/>
              <a:gd name="connsiteX1" fmla="*/ 649649 w 876300"/>
              <a:gd name="connsiteY1" fmla="*/ 8286 h 652462"/>
              <a:gd name="connsiteX2" fmla="*/ 876300 w 876300"/>
              <a:gd name="connsiteY2" fmla="*/ 0 h 652462"/>
              <a:gd name="connsiteX3" fmla="*/ 876300 w 876300"/>
              <a:gd name="connsiteY3" fmla="*/ 652462 h 652462"/>
              <a:gd name="connsiteX4" fmla="*/ 0 w 876300"/>
              <a:gd name="connsiteY4" fmla="*/ 652462 h 652462"/>
              <a:gd name="connsiteX5" fmla="*/ 338138 w 876300"/>
              <a:gd name="connsiteY5" fmla="*/ 261938 h 652462"/>
              <a:gd name="connsiteX0" fmla="*/ 338138 w 876300"/>
              <a:gd name="connsiteY0" fmla="*/ 261938 h 652462"/>
              <a:gd name="connsiteX1" fmla="*/ 649649 w 876300"/>
              <a:gd name="connsiteY1" fmla="*/ 8286 h 652462"/>
              <a:gd name="connsiteX2" fmla="*/ 876300 w 876300"/>
              <a:gd name="connsiteY2" fmla="*/ 0 h 652462"/>
              <a:gd name="connsiteX3" fmla="*/ 876300 w 876300"/>
              <a:gd name="connsiteY3" fmla="*/ 652462 h 652462"/>
              <a:gd name="connsiteX4" fmla="*/ 0 w 876300"/>
              <a:gd name="connsiteY4" fmla="*/ 652462 h 652462"/>
              <a:gd name="connsiteX5" fmla="*/ 338138 w 876300"/>
              <a:gd name="connsiteY5" fmla="*/ 261938 h 652462"/>
              <a:gd name="connsiteX0" fmla="*/ 338138 w 876300"/>
              <a:gd name="connsiteY0" fmla="*/ 261938 h 652462"/>
              <a:gd name="connsiteX1" fmla="*/ 649649 w 876300"/>
              <a:gd name="connsiteY1" fmla="*/ 8286 h 652462"/>
              <a:gd name="connsiteX2" fmla="*/ 876300 w 876300"/>
              <a:gd name="connsiteY2" fmla="*/ 0 h 652462"/>
              <a:gd name="connsiteX3" fmla="*/ 876300 w 876300"/>
              <a:gd name="connsiteY3" fmla="*/ 652462 h 652462"/>
              <a:gd name="connsiteX4" fmla="*/ 0 w 876300"/>
              <a:gd name="connsiteY4" fmla="*/ 652462 h 652462"/>
              <a:gd name="connsiteX5" fmla="*/ 338138 w 876300"/>
              <a:gd name="connsiteY5" fmla="*/ 261938 h 652462"/>
              <a:gd name="connsiteX0" fmla="*/ 338138 w 876300"/>
              <a:gd name="connsiteY0" fmla="*/ 261938 h 652462"/>
              <a:gd name="connsiteX1" fmla="*/ 649649 w 876300"/>
              <a:gd name="connsiteY1" fmla="*/ 8286 h 652462"/>
              <a:gd name="connsiteX2" fmla="*/ 876300 w 876300"/>
              <a:gd name="connsiteY2" fmla="*/ 0 h 652462"/>
              <a:gd name="connsiteX3" fmla="*/ 876300 w 876300"/>
              <a:gd name="connsiteY3" fmla="*/ 652462 h 652462"/>
              <a:gd name="connsiteX4" fmla="*/ 0 w 876300"/>
              <a:gd name="connsiteY4" fmla="*/ 652462 h 652462"/>
              <a:gd name="connsiteX5" fmla="*/ 338138 w 876300"/>
              <a:gd name="connsiteY5" fmla="*/ 261938 h 652462"/>
              <a:gd name="connsiteX0" fmla="*/ 338138 w 876300"/>
              <a:gd name="connsiteY0" fmla="*/ 261938 h 652462"/>
              <a:gd name="connsiteX1" fmla="*/ 642505 w 876300"/>
              <a:gd name="connsiteY1" fmla="*/ 8286 h 652462"/>
              <a:gd name="connsiteX2" fmla="*/ 876300 w 876300"/>
              <a:gd name="connsiteY2" fmla="*/ 0 h 652462"/>
              <a:gd name="connsiteX3" fmla="*/ 876300 w 876300"/>
              <a:gd name="connsiteY3" fmla="*/ 652462 h 652462"/>
              <a:gd name="connsiteX4" fmla="*/ 0 w 876300"/>
              <a:gd name="connsiteY4" fmla="*/ 652462 h 652462"/>
              <a:gd name="connsiteX5" fmla="*/ 338138 w 876300"/>
              <a:gd name="connsiteY5" fmla="*/ 261938 h 652462"/>
              <a:gd name="connsiteX0" fmla="*/ 338138 w 876300"/>
              <a:gd name="connsiteY0" fmla="*/ 261938 h 652462"/>
              <a:gd name="connsiteX1" fmla="*/ 642505 w 876300"/>
              <a:gd name="connsiteY1" fmla="*/ 8286 h 652462"/>
              <a:gd name="connsiteX2" fmla="*/ 876300 w 876300"/>
              <a:gd name="connsiteY2" fmla="*/ 0 h 652462"/>
              <a:gd name="connsiteX3" fmla="*/ 876300 w 876300"/>
              <a:gd name="connsiteY3" fmla="*/ 652462 h 652462"/>
              <a:gd name="connsiteX4" fmla="*/ 0 w 876300"/>
              <a:gd name="connsiteY4" fmla="*/ 652462 h 652462"/>
              <a:gd name="connsiteX5" fmla="*/ 338138 w 876300"/>
              <a:gd name="connsiteY5" fmla="*/ 261938 h 652462"/>
              <a:gd name="connsiteX0" fmla="*/ 338138 w 876300"/>
              <a:gd name="connsiteY0" fmla="*/ 261938 h 652462"/>
              <a:gd name="connsiteX1" fmla="*/ 642505 w 876300"/>
              <a:gd name="connsiteY1" fmla="*/ 8286 h 652462"/>
              <a:gd name="connsiteX2" fmla="*/ 876300 w 876300"/>
              <a:gd name="connsiteY2" fmla="*/ 0 h 652462"/>
              <a:gd name="connsiteX3" fmla="*/ 876300 w 876300"/>
              <a:gd name="connsiteY3" fmla="*/ 652462 h 652462"/>
              <a:gd name="connsiteX4" fmla="*/ 0 w 876300"/>
              <a:gd name="connsiteY4" fmla="*/ 652462 h 652462"/>
              <a:gd name="connsiteX5" fmla="*/ 338138 w 876300"/>
              <a:gd name="connsiteY5" fmla="*/ 261938 h 652462"/>
              <a:gd name="connsiteX0" fmla="*/ 338138 w 876300"/>
              <a:gd name="connsiteY0" fmla="*/ 264319 h 652462"/>
              <a:gd name="connsiteX1" fmla="*/ 642505 w 876300"/>
              <a:gd name="connsiteY1" fmla="*/ 8286 h 652462"/>
              <a:gd name="connsiteX2" fmla="*/ 876300 w 876300"/>
              <a:gd name="connsiteY2" fmla="*/ 0 h 652462"/>
              <a:gd name="connsiteX3" fmla="*/ 876300 w 876300"/>
              <a:gd name="connsiteY3" fmla="*/ 652462 h 652462"/>
              <a:gd name="connsiteX4" fmla="*/ 0 w 876300"/>
              <a:gd name="connsiteY4" fmla="*/ 652462 h 652462"/>
              <a:gd name="connsiteX5" fmla="*/ 338138 w 876300"/>
              <a:gd name="connsiteY5" fmla="*/ 264319 h 652462"/>
              <a:gd name="connsiteX0" fmla="*/ 338138 w 876300"/>
              <a:gd name="connsiteY0" fmla="*/ 264319 h 652462"/>
              <a:gd name="connsiteX1" fmla="*/ 642505 w 876300"/>
              <a:gd name="connsiteY1" fmla="*/ 8286 h 652462"/>
              <a:gd name="connsiteX2" fmla="*/ 876300 w 876300"/>
              <a:gd name="connsiteY2" fmla="*/ 0 h 652462"/>
              <a:gd name="connsiteX3" fmla="*/ 876300 w 876300"/>
              <a:gd name="connsiteY3" fmla="*/ 652462 h 652462"/>
              <a:gd name="connsiteX4" fmla="*/ 0 w 876300"/>
              <a:gd name="connsiteY4" fmla="*/ 652462 h 652462"/>
              <a:gd name="connsiteX5" fmla="*/ 338138 w 876300"/>
              <a:gd name="connsiteY5" fmla="*/ 264319 h 652462"/>
              <a:gd name="connsiteX0" fmla="*/ 343025 w 881187"/>
              <a:gd name="connsiteY0" fmla="*/ 264319 h 652462"/>
              <a:gd name="connsiteX1" fmla="*/ 647392 w 881187"/>
              <a:gd name="connsiteY1" fmla="*/ 8286 h 652462"/>
              <a:gd name="connsiteX2" fmla="*/ 881187 w 881187"/>
              <a:gd name="connsiteY2" fmla="*/ 0 h 652462"/>
              <a:gd name="connsiteX3" fmla="*/ 881187 w 881187"/>
              <a:gd name="connsiteY3" fmla="*/ 652462 h 652462"/>
              <a:gd name="connsiteX4" fmla="*/ 4887 w 881187"/>
              <a:gd name="connsiteY4" fmla="*/ 652462 h 652462"/>
              <a:gd name="connsiteX5" fmla="*/ 6836 w 881187"/>
              <a:gd name="connsiteY5" fmla="*/ 548830 h 652462"/>
              <a:gd name="connsiteX6" fmla="*/ 343025 w 881187"/>
              <a:gd name="connsiteY6" fmla="*/ 264319 h 652462"/>
              <a:gd name="connsiteX0" fmla="*/ 338138 w 876300"/>
              <a:gd name="connsiteY0" fmla="*/ 264319 h 652462"/>
              <a:gd name="connsiteX1" fmla="*/ 642505 w 876300"/>
              <a:gd name="connsiteY1" fmla="*/ 8286 h 652462"/>
              <a:gd name="connsiteX2" fmla="*/ 876300 w 876300"/>
              <a:gd name="connsiteY2" fmla="*/ 0 h 652462"/>
              <a:gd name="connsiteX3" fmla="*/ 876300 w 876300"/>
              <a:gd name="connsiteY3" fmla="*/ 652462 h 652462"/>
              <a:gd name="connsiteX4" fmla="*/ 0 w 876300"/>
              <a:gd name="connsiteY4" fmla="*/ 652462 h 652462"/>
              <a:gd name="connsiteX5" fmla="*/ 1949 w 876300"/>
              <a:gd name="connsiteY5" fmla="*/ 548830 h 652462"/>
              <a:gd name="connsiteX6" fmla="*/ 338138 w 876300"/>
              <a:gd name="connsiteY6" fmla="*/ 264319 h 652462"/>
              <a:gd name="connsiteX0" fmla="*/ 338138 w 876300"/>
              <a:gd name="connsiteY0" fmla="*/ 264319 h 652462"/>
              <a:gd name="connsiteX1" fmla="*/ 642505 w 876300"/>
              <a:gd name="connsiteY1" fmla="*/ 8286 h 652462"/>
              <a:gd name="connsiteX2" fmla="*/ 876300 w 876300"/>
              <a:gd name="connsiteY2" fmla="*/ 0 h 652462"/>
              <a:gd name="connsiteX3" fmla="*/ 876300 w 876300"/>
              <a:gd name="connsiteY3" fmla="*/ 652462 h 652462"/>
              <a:gd name="connsiteX4" fmla="*/ 0 w 876300"/>
              <a:gd name="connsiteY4" fmla="*/ 652462 h 652462"/>
              <a:gd name="connsiteX5" fmla="*/ 1949 w 876300"/>
              <a:gd name="connsiteY5" fmla="*/ 548830 h 652462"/>
              <a:gd name="connsiteX6" fmla="*/ 338138 w 876300"/>
              <a:gd name="connsiteY6" fmla="*/ 264319 h 652462"/>
              <a:gd name="connsiteX0" fmla="*/ 338436 w 876598"/>
              <a:gd name="connsiteY0" fmla="*/ 264319 h 652462"/>
              <a:gd name="connsiteX1" fmla="*/ 642803 w 876598"/>
              <a:gd name="connsiteY1" fmla="*/ 8286 h 652462"/>
              <a:gd name="connsiteX2" fmla="*/ 876598 w 876598"/>
              <a:gd name="connsiteY2" fmla="*/ 0 h 652462"/>
              <a:gd name="connsiteX3" fmla="*/ 876598 w 876598"/>
              <a:gd name="connsiteY3" fmla="*/ 652462 h 652462"/>
              <a:gd name="connsiteX4" fmla="*/ 298 w 876598"/>
              <a:gd name="connsiteY4" fmla="*/ 652462 h 652462"/>
              <a:gd name="connsiteX5" fmla="*/ 2247 w 876598"/>
              <a:gd name="connsiteY5" fmla="*/ 548830 h 652462"/>
              <a:gd name="connsiteX6" fmla="*/ 338436 w 876598"/>
              <a:gd name="connsiteY6" fmla="*/ 264319 h 652462"/>
              <a:gd name="connsiteX0" fmla="*/ 338436 w 876598"/>
              <a:gd name="connsiteY0" fmla="*/ 264319 h 652462"/>
              <a:gd name="connsiteX1" fmla="*/ 642803 w 876598"/>
              <a:gd name="connsiteY1" fmla="*/ 8286 h 652462"/>
              <a:gd name="connsiteX2" fmla="*/ 876598 w 876598"/>
              <a:gd name="connsiteY2" fmla="*/ 0 h 652462"/>
              <a:gd name="connsiteX3" fmla="*/ 712292 w 876598"/>
              <a:gd name="connsiteY3" fmla="*/ 497681 h 652462"/>
              <a:gd name="connsiteX4" fmla="*/ 298 w 876598"/>
              <a:gd name="connsiteY4" fmla="*/ 652462 h 652462"/>
              <a:gd name="connsiteX5" fmla="*/ 2247 w 876598"/>
              <a:gd name="connsiteY5" fmla="*/ 548830 h 652462"/>
              <a:gd name="connsiteX6" fmla="*/ 338436 w 876598"/>
              <a:gd name="connsiteY6" fmla="*/ 264319 h 652462"/>
              <a:gd name="connsiteX0" fmla="*/ 338436 w 876598"/>
              <a:gd name="connsiteY0" fmla="*/ 264319 h 652462"/>
              <a:gd name="connsiteX1" fmla="*/ 642803 w 876598"/>
              <a:gd name="connsiteY1" fmla="*/ 8286 h 652462"/>
              <a:gd name="connsiteX2" fmla="*/ 876598 w 876598"/>
              <a:gd name="connsiteY2" fmla="*/ 0 h 652462"/>
              <a:gd name="connsiteX3" fmla="*/ 712292 w 876598"/>
              <a:gd name="connsiteY3" fmla="*/ 497681 h 652462"/>
              <a:gd name="connsiteX4" fmla="*/ 298 w 876598"/>
              <a:gd name="connsiteY4" fmla="*/ 652462 h 652462"/>
              <a:gd name="connsiteX5" fmla="*/ 2247 w 876598"/>
              <a:gd name="connsiteY5" fmla="*/ 548830 h 652462"/>
              <a:gd name="connsiteX6" fmla="*/ 338436 w 876598"/>
              <a:gd name="connsiteY6" fmla="*/ 264319 h 652462"/>
              <a:gd name="connsiteX0" fmla="*/ 338436 w 876598"/>
              <a:gd name="connsiteY0" fmla="*/ 264319 h 652462"/>
              <a:gd name="connsiteX1" fmla="*/ 642803 w 876598"/>
              <a:gd name="connsiteY1" fmla="*/ 8286 h 652462"/>
              <a:gd name="connsiteX2" fmla="*/ 876598 w 876598"/>
              <a:gd name="connsiteY2" fmla="*/ 0 h 652462"/>
              <a:gd name="connsiteX3" fmla="*/ 712292 w 876598"/>
              <a:gd name="connsiteY3" fmla="*/ 497681 h 652462"/>
              <a:gd name="connsiteX4" fmla="*/ 385628 w 876598"/>
              <a:gd name="connsiteY4" fmla="*/ 496442 h 652462"/>
              <a:gd name="connsiteX5" fmla="*/ 298 w 876598"/>
              <a:gd name="connsiteY5" fmla="*/ 652462 h 652462"/>
              <a:gd name="connsiteX6" fmla="*/ 2247 w 876598"/>
              <a:gd name="connsiteY6" fmla="*/ 548830 h 652462"/>
              <a:gd name="connsiteX7" fmla="*/ 338436 w 876598"/>
              <a:gd name="connsiteY7" fmla="*/ 264319 h 652462"/>
              <a:gd name="connsiteX0" fmla="*/ 338436 w 876598"/>
              <a:gd name="connsiteY0" fmla="*/ 264319 h 652462"/>
              <a:gd name="connsiteX1" fmla="*/ 642803 w 876598"/>
              <a:gd name="connsiteY1" fmla="*/ 8286 h 652462"/>
              <a:gd name="connsiteX2" fmla="*/ 876598 w 876598"/>
              <a:gd name="connsiteY2" fmla="*/ 0 h 652462"/>
              <a:gd name="connsiteX3" fmla="*/ 712292 w 876598"/>
              <a:gd name="connsiteY3" fmla="*/ 497681 h 652462"/>
              <a:gd name="connsiteX4" fmla="*/ 385628 w 876598"/>
              <a:gd name="connsiteY4" fmla="*/ 496442 h 652462"/>
              <a:gd name="connsiteX5" fmla="*/ 298 w 876598"/>
              <a:gd name="connsiteY5" fmla="*/ 652462 h 652462"/>
              <a:gd name="connsiteX6" fmla="*/ 2247 w 876598"/>
              <a:gd name="connsiteY6" fmla="*/ 548830 h 652462"/>
              <a:gd name="connsiteX7" fmla="*/ 338436 w 876598"/>
              <a:gd name="connsiteY7" fmla="*/ 264319 h 652462"/>
              <a:gd name="connsiteX0" fmla="*/ 338436 w 876598"/>
              <a:gd name="connsiteY0" fmla="*/ 264319 h 652462"/>
              <a:gd name="connsiteX1" fmla="*/ 642803 w 876598"/>
              <a:gd name="connsiteY1" fmla="*/ 8286 h 652462"/>
              <a:gd name="connsiteX2" fmla="*/ 876598 w 876598"/>
              <a:gd name="connsiteY2" fmla="*/ 0 h 652462"/>
              <a:gd name="connsiteX3" fmla="*/ 712292 w 876598"/>
              <a:gd name="connsiteY3" fmla="*/ 497681 h 652462"/>
              <a:gd name="connsiteX4" fmla="*/ 385628 w 876598"/>
              <a:gd name="connsiteY4" fmla="*/ 496442 h 652462"/>
              <a:gd name="connsiteX5" fmla="*/ 298 w 876598"/>
              <a:gd name="connsiteY5" fmla="*/ 652462 h 652462"/>
              <a:gd name="connsiteX6" fmla="*/ 2247 w 876598"/>
              <a:gd name="connsiteY6" fmla="*/ 548830 h 652462"/>
              <a:gd name="connsiteX7" fmla="*/ 338436 w 876598"/>
              <a:gd name="connsiteY7" fmla="*/ 264319 h 652462"/>
              <a:gd name="connsiteX0" fmla="*/ 338436 w 876598"/>
              <a:gd name="connsiteY0" fmla="*/ 264319 h 668569"/>
              <a:gd name="connsiteX1" fmla="*/ 642803 w 876598"/>
              <a:gd name="connsiteY1" fmla="*/ 8286 h 668569"/>
              <a:gd name="connsiteX2" fmla="*/ 876598 w 876598"/>
              <a:gd name="connsiteY2" fmla="*/ 0 h 668569"/>
              <a:gd name="connsiteX3" fmla="*/ 712292 w 876598"/>
              <a:gd name="connsiteY3" fmla="*/ 497681 h 668569"/>
              <a:gd name="connsiteX4" fmla="*/ 385628 w 876598"/>
              <a:gd name="connsiteY4" fmla="*/ 496442 h 668569"/>
              <a:gd name="connsiteX5" fmla="*/ 383247 w 876598"/>
              <a:gd name="connsiteY5" fmla="*/ 658367 h 668569"/>
              <a:gd name="connsiteX6" fmla="*/ 298 w 876598"/>
              <a:gd name="connsiteY6" fmla="*/ 652462 h 668569"/>
              <a:gd name="connsiteX7" fmla="*/ 2247 w 876598"/>
              <a:gd name="connsiteY7" fmla="*/ 548830 h 668569"/>
              <a:gd name="connsiteX8" fmla="*/ 338436 w 876598"/>
              <a:gd name="connsiteY8" fmla="*/ 264319 h 668569"/>
              <a:gd name="connsiteX0" fmla="*/ 338436 w 876598"/>
              <a:gd name="connsiteY0" fmla="*/ 264319 h 658367"/>
              <a:gd name="connsiteX1" fmla="*/ 642803 w 876598"/>
              <a:gd name="connsiteY1" fmla="*/ 8286 h 658367"/>
              <a:gd name="connsiteX2" fmla="*/ 876598 w 876598"/>
              <a:gd name="connsiteY2" fmla="*/ 0 h 658367"/>
              <a:gd name="connsiteX3" fmla="*/ 712292 w 876598"/>
              <a:gd name="connsiteY3" fmla="*/ 497681 h 658367"/>
              <a:gd name="connsiteX4" fmla="*/ 385628 w 876598"/>
              <a:gd name="connsiteY4" fmla="*/ 496442 h 658367"/>
              <a:gd name="connsiteX5" fmla="*/ 383247 w 876598"/>
              <a:gd name="connsiteY5" fmla="*/ 658367 h 658367"/>
              <a:gd name="connsiteX6" fmla="*/ 298 w 876598"/>
              <a:gd name="connsiteY6" fmla="*/ 652462 h 658367"/>
              <a:gd name="connsiteX7" fmla="*/ 2247 w 876598"/>
              <a:gd name="connsiteY7" fmla="*/ 548830 h 658367"/>
              <a:gd name="connsiteX8" fmla="*/ 338436 w 876598"/>
              <a:gd name="connsiteY8" fmla="*/ 264319 h 658367"/>
              <a:gd name="connsiteX0" fmla="*/ 338436 w 876598"/>
              <a:gd name="connsiteY0" fmla="*/ 264319 h 659606"/>
              <a:gd name="connsiteX1" fmla="*/ 642803 w 876598"/>
              <a:gd name="connsiteY1" fmla="*/ 8286 h 659606"/>
              <a:gd name="connsiteX2" fmla="*/ 876598 w 876598"/>
              <a:gd name="connsiteY2" fmla="*/ 0 h 659606"/>
              <a:gd name="connsiteX3" fmla="*/ 712292 w 876598"/>
              <a:gd name="connsiteY3" fmla="*/ 497681 h 659606"/>
              <a:gd name="connsiteX4" fmla="*/ 385628 w 876598"/>
              <a:gd name="connsiteY4" fmla="*/ 496442 h 659606"/>
              <a:gd name="connsiteX5" fmla="*/ 383247 w 876598"/>
              <a:gd name="connsiteY5" fmla="*/ 658367 h 659606"/>
              <a:gd name="connsiteX6" fmla="*/ 298 w 876598"/>
              <a:gd name="connsiteY6" fmla="*/ 659606 h 659606"/>
              <a:gd name="connsiteX7" fmla="*/ 2247 w 876598"/>
              <a:gd name="connsiteY7" fmla="*/ 548830 h 659606"/>
              <a:gd name="connsiteX8" fmla="*/ 338436 w 876598"/>
              <a:gd name="connsiteY8" fmla="*/ 264319 h 659606"/>
              <a:gd name="connsiteX0" fmla="*/ 338436 w 876598"/>
              <a:gd name="connsiteY0" fmla="*/ 264319 h 659606"/>
              <a:gd name="connsiteX1" fmla="*/ 642803 w 876598"/>
              <a:gd name="connsiteY1" fmla="*/ 8286 h 659606"/>
              <a:gd name="connsiteX2" fmla="*/ 876598 w 876598"/>
              <a:gd name="connsiteY2" fmla="*/ 0 h 659606"/>
              <a:gd name="connsiteX3" fmla="*/ 712292 w 876598"/>
              <a:gd name="connsiteY3" fmla="*/ 497681 h 659606"/>
              <a:gd name="connsiteX4" fmla="*/ 385628 w 876598"/>
              <a:gd name="connsiteY4" fmla="*/ 496442 h 659606"/>
              <a:gd name="connsiteX5" fmla="*/ 383247 w 876598"/>
              <a:gd name="connsiteY5" fmla="*/ 658367 h 659606"/>
              <a:gd name="connsiteX6" fmla="*/ 298 w 876598"/>
              <a:gd name="connsiteY6" fmla="*/ 659606 h 659606"/>
              <a:gd name="connsiteX7" fmla="*/ 2247 w 876598"/>
              <a:gd name="connsiteY7" fmla="*/ 548830 h 659606"/>
              <a:gd name="connsiteX8" fmla="*/ 338436 w 876598"/>
              <a:gd name="connsiteY8" fmla="*/ 264319 h 659606"/>
              <a:gd name="connsiteX0" fmla="*/ 338436 w 876598"/>
              <a:gd name="connsiteY0" fmla="*/ 264319 h 659606"/>
              <a:gd name="connsiteX1" fmla="*/ 642803 w 876598"/>
              <a:gd name="connsiteY1" fmla="*/ 8286 h 659606"/>
              <a:gd name="connsiteX2" fmla="*/ 876598 w 876598"/>
              <a:gd name="connsiteY2" fmla="*/ 0 h 659606"/>
              <a:gd name="connsiteX3" fmla="*/ 712292 w 876598"/>
              <a:gd name="connsiteY3" fmla="*/ 497681 h 659606"/>
              <a:gd name="connsiteX4" fmla="*/ 385628 w 876598"/>
              <a:gd name="connsiteY4" fmla="*/ 496442 h 659606"/>
              <a:gd name="connsiteX5" fmla="*/ 390391 w 876598"/>
              <a:gd name="connsiteY5" fmla="*/ 655986 h 659606"/>
              <a:gd name="connsiteX6" fmla="*/ 298 w 876598"/>
              <a:gd name="connsiteY6" fmla="*/ 659606 h 659606"/>
              <a:gd name="connsiteX7" fmla="*/ 2247 w 876598"/>
              <a:gd name="connsiteY7" fmla="*/ 548830 h 659606"/>
              <a:gd name="connsiteX8" fmla="*/ 338436 w 876598"/>
              <a:gd name="connsiteY8" fmla="*/ 264319 h 659606"/>
              <a:gd name="connsiteX0" fmla="*/ 338436 w 876598"/>
              <a:gd name="connsiteY0" fmla="*/ 264319 h 659606"/>
              <a:gd name="connsiteX1" fmla="*/ 642803 w 876598"/>
              <a:gd name="connsiteY1" fmla="*/ 8286 h 659606"/>
              <a:gd name="connsiteX2" fmla="*/ 876598 w 876598"/>
              <a:gd name="connsiteY2" fmla="*/ 0 h 659606"/>
              <a:gd name="connsiteX3" fmla="*/ 712292 w 876598"/>
              <a:gd name="connsiteY3" fmla="*/ 497681 h 659606"/>
              <a:gd name="connsiteX4" fmla="*/ 385628 w 876598"/>
              <a:gd name="connsiteY4" fmla="*/ 496442 h 659606"/>
              <a:gd name="connsiteX5" fmla="*/ 390391 w 876598"/>
              <a:gd name="connsiteY5" fmla="*/ 655986 h 659606"/>
              <a:gd name="connsiteX6" fmla="*/ 298 w 876598"/>
              <a:gd name="connsiteY6" fmla="*/ 659606 h 659606"/>
              <a:gd name="connsiteX7" fmla="*/ 2247 w 876598"/>
              <a:gd name="connsiteY7" fmla="*/ 548830 h 659606"/>
              <a:gd name="connsiteX8" fmla="*/ 338436 w 876598"/>
              <a:gd name="connsiteY8" fmla="*/ 264319 h 659606"/>
              <a:gd name="connsiteX0" fmla="*/ 338436 w 876598"/>
              <a:gd name="connsiteY0" fmla="*/ 264319 h 659606"/>
              <a:gd name="connsiteX1" fmla="*/ 642803 w 876598"/>
              <a:gd name="connsiteY1" fmla="*/ 8286 h 659606"/>
              <a:gd name="connsiteX2" fmla="*/ 876598 w 876598"/>
              <a:gd name="connsiteY2" fmla="*/ 0 h 659606"/>
              <a:gd name="connsiteX3" fmla="*/ 712292 w 876598"/>
              <a:gd name="connsiteY3" fmla="*/ 497681 h 659606"/>
              <a:gd name="connsiteX4" fmla="*/ 385628 w 876598"/>
              <a:gd name="connsiteY4" fmla="*/ 496442 h 659606"/>
              <a:gd name="connsiteX5" fmla="*/ 390391 w 876598"/>
              <a:gd name="connsiteY5" fmla="*/ 655986 h 659606"/>
              <a:gd name="connsiteX6" fmla="*/ 298 w 876598"/>
              <a:gd name="connsiteY6" fmla="*/ 659606 h 659606"/>
              <a:gd name="connsiteX7" fmla="*/ 2247 w 876598"/>
              <a:gd name="connsiteY7" fmla="*/ 548830 h 659606"/>
              <a:gd name="connsiteX8" fmla="*/ 338436 w 876598"/>
              <a:gd name="connsiteY8" fmla="*/ 264319 h 659606"/>
              <a:gd name="connsiteX0" fmla="*/ 338436 w 876598"/>
              <a:gd name="connsiteY0" fmla="*/ 264319 h 659606"/>
              <a:gd name="connsiteX1" fmla="*/ 642803 w 876598"/>
              <a:gd name="connsiteY1" fmla="*/ 8286 h 659606"/>
              <a:gd name="connsiteX2" fmla="*/ 876598 w 876598"/>
              <a:gd name="connsiteY2" fmla="*/ 0 h 659606"/>
              <a:gd name="connsiteX3" fmla="*/ 840447 w 876598"/>
              <a:gd name="connsiteY3" fmla="*/ 58291 h 659606"/>
              <a:gd name="connsiteX4" fmla="*/ 712292 w 876598"/>
              <a:gd name="connsiteY4" fmla="*/ 497681 h 659606"/>
              <a:gd name="connsiteX5" fmla="*/ 385628 w 876598"/>
              <a:gd name="connsiteY5" fmla="*/ 496442 h 659606"/>
              <a:gd name="connsiteX6" fmla="*/ 390391 w 876598"/>
              <a:gd name="connsiteY6" fmla="*/ 655986 h 659606"/>
              <a:gd name="connsiteX7" fmla="*/ 298 w 876598"/>
              <a:gd name="connsiteY7" fmla="*/ 659606 h 659606"/>
              <a:gd name="connsiteX8" fmla="*/ 2247 w 876598"/>
              <a:gd name="connsiteY8" fmla="*/ 548830 h 659606"/>
              <a:gd name="connsiteX9" fmla="*/ 338436 w 876598"/>
              <a:gd name="connsiteY9" fmla="*/ 264319 h 659606"/>
              <a:gd name="connsiteX0" fmla="*/ 338436 w 876598"/>
              <a:gd name="connsiteY0" fmla="*/ 264319 h 659606"/>
              <a:gd name="connsiteX1" fmla="*/ 642803 w 876598"/>
              <a:gd name="connsiteY1" fmla="*/ 8286 h 659606"/>
              <a:gd name="connsiteX2" fmla="*/ 876598 w 876598"/>
              <a:gd name="connsiteY2" fmla="*/ 0 h 659606"/>
              <a:gd name="connsiteX3" fmla="*/ 840447 w 876598"/>
              <a:gd name="connsiteY3" fmla="*/ 58291 h 659606"/>
              <a:gd name="connsiteX4" fmla="*/ 712292 w 876598"/>
              <a:gd name="connsiteY4" fmla="*/ 497681 h 659606"/>
              <a:gd name="connsiteX5" fmla="*/ 385628 w 876598"/>
              <a:gd name="connsiteY5" fmla="*/ 496442 h 659606"/>
              <a:gd name="connsiteX6" fmla="*/ 390391 w 876598"/>
              <a:gd name="connsiteY6" fmla="*/ 655986 h 659606"/>
              <a:gd name="connsiteX7" fmla="*/ 298 w 876598"/>
              <a:gd name="connsiteY7" fmla="*/ 659606 h 659606"/>
              <a:gd name="connsiteX8" fmla="*/ 2247 w 876598"/>
              <a:gd name="connsiteY8" fmla="*/ 548830 h 659606"/>
              <a:gd name="connsiteX9" fmla="*/ 338436 w 876598"/>
              <a:gd name="connsiteY9" fmla="*/ 264319 h 659606"/>
              <a:gd name="connsiteX0" fmla="*/ 338436 w 876598"/>
              <a:gd name="connsiteY0" fmla="*/ 264319 h 659606"/>
              <a:gd name="connsiteX1" fmla="*/ 642803 w 876598"/>
              <a:gd name="connsiteY1" fmla="*/ 8286 h 659606"/>
              <a:gd name="connsiteX2" fmla="*/ 876598 w 876598"/>
              <a:gd name="connsiteY2" fmla="*/ 0 h 659606"/>
              <a:gd name="connsiteX3" fmla="*/ 840447 w 876598"/>
              <a:gd name="connsiteY3" fmla="*/ 58291 h 659606"/>
              <a:gd name="connsiteX4" fmla="*/ 712292 w 876598"/>
              <a:gd name="connsiteY4" fmla="*/ 497681 h 659606"/>
              <a:gd name="connsiteX5" fmla="*/ 385628 w 876598"/>
              <a:gd name="connsiteY5" fmla="*/ 496442 h 659606"/>
              <a:gd name="connsiteX6" fmla="*/ 390391 w 876598"/>
              <a:gd name="connsiteY6" fmla="*/ 655986 h 659606"/>
              <a:gd name="connsiteX7" fmla="*/ 298 w 876598"/>
              <a:gd name="connsiteY7" fmla="*/ 659606 h 659606"/>
              <a:gd name="connsiteX8" fmla="*/ 2247 w 876598"/>
              <a:gd name="connsiteY8" fmla="*/ 548830 h 659606"/>
              <a:gd name="connsiteX9" fmla="*/ 338436 w 876598"/>
              <a:gd name="connsiteY9" fmla="*/ 264319 h 659606"/>
              <a:gd name="connsiteX0" fmla="*/ 338436 w 876598"/>
              <a:gd name="connsiteY0" fmla="*/ 264319 h 659606"/>
              <a:gd name="connsiteX1" fmla="*/ 642803 w 876598"/>
              <a:gd name="connsiteY1" fmla="*/ 8286 h 659606"/>
              <a:gd name="connsiteX2" fmla="*/ 876598 w 876598"/>
              <a:gd name="connsiteY2" fmla="*/ 0 h 659606"/>
              <a:gd name="connsiteX3" fmla="*/ 840447 w 876598"/>
              <a:gd name="connsiteY3" fmla="*/ 58291 h 659606"/>
              <a:gd name="connsiteX4" fmla="*/ 712292 w 876598"/>
              <a:gd name="connsiteY4" fmla="*/ 497681 h 659606"/>
              <a:gd name="connsiteX5" fmla="*/ 385628 w 876598"/>
              <a:gd name="connsiteY5" fmla="*/ 496442 h 659606"/>
              <a:gd name="connsiteX6" fmla="*/ 390391 w 876598"/>
              <a:gd name="connsiteY6" fmla="*/ 655986 h 659606"/>
              <a:gd name="connsiteX7" fmla="*/ 298 w 876598"/>
              <a:gd name="connsiteY7" fmla="*/ 659606 h 659606"/>
              <a:gd name="connsiteX8" fmla="*/ 2247 w 876598"/>
              <a:gd name="connsiteY8" fmla="*/ 548830 h 659606"/>
              <a:gd name="connsiteX9" fmla="*/ 338436 w 876598"/>
              <a:gd name="connsiteY9" fmla="*/ 264319 h 659606"/>
              <a:gd name="connsiteX0" fmla="*/ 338436 w 876598"/>
              <a:gd name="connsiteY0" fmla="*/ 264319 h 659606"/>
              <a:gd name="connsiteX1" fmla="*/ 642803 w 876598"/>
              <a:gd name="connsiteY1" fmla="*/ 8286 h 659606"/>
              <a:gd name="connsiteX2" fmla="*/ 876598 w 876598"/>
              <a:gd name="connsiteY2" fmla="*/ 0 h 659606"/>
              <a:gd name="connsiteX3" fmla="*/ 840447 w 876598"/>
              <a:gd name="connsiteY3" fmla="*/ 58291 h 659606"/>
              <a:gd name="connsiteX4" fmla="*/ 712292 w 876598"/>
              <a:gd name="connsiteY4" fmla="*/ 497681 h 659606"/>
              <a:gd name="connsiteX5" fmla="*/ 385628 w 876598"/>
              <a:gd name="connsiteY5" fmla="*/ 496442 h 659606"/>
              <a:gd name="connsiteX6" fmla="*/ 390391 w 876598"/>
              <a:gd name="connsiteY6" fmla="*/ 655986 h 659606"/>
              <a:gd name="connsiteX7" fmla="*/ 298 w 876598"/>
              <a:gd name="connsiteY7" fmla="*/ 659606 h 659606"/>
              <a:gd name="connsiteX8" fmla="*/ 2247 w 876598"/>
              <a:gd name="connsiteY8" fmla="*/ 548830 h 659606"/>
              <a:gd name="connsiteX9" fmla="*/ 338436 w 876598"/>
              <a:gd name="connsiteY9" fmla="*/ 264319 h 659606"/>
              <a:gd name="connsiteX0" fmla="*/ 338436 w 876598"/>
              <a:gd name="connsiteY0" fmla="*/ 264319 h 659606"/>
              <a:gd name="connsiteX1" fmla="*/ 642803 w 876598"/>
              <a:gd name="connsiteY1" fmla="*/ 8286 h 659606"/>
              <a:gd name="connsiteX2" fmla="*/ 876598 w 876598"/>
              <a:gd name="connsiteY2" fmla="*/ 0 h 659606"/>
              <a:gd name="connsiteX3" fmla="*/ 840447 w 876598"/>
              <a:gd name="connsiteY3" fmla="*/ 58291 h 659606"/>
              <a:gd name="connsiteX4" fmla="*/ 712292 w 876598"/>
              <a:gd name="connsiteY4" fmla="*/ 497681 h 659606"/>
              <a:gd name="connsiteX5" fmla="*/ 385628 w 876598"/>
              <a:gd name="connsiteY5" fmla="*/ 496442 h 659606"/>
              <a:gd name="connsiteX6" fmla="*/ 390391 w 876598"/>
              <a:gd name="connsiteY6" fmla="*/ 655986 h 659606"/>
              <a:gd name="connsiteX7" fmla="*/ 298 w 876598"/>
              <a:gd name="connsiteY7" fmla="*/ 659606 h 659606"/>
              <a:gd name="connsiteX8" fmla="*/ 2247 w 876598"/>
              <a:gd name="connsiteY8" fmla="*/ 548830 h 659606"/>
              <a:gd name="connsiteX9" fmla="*/ 338436 w 876598"/>
              <a:gd name="connsiteY9" fmla="*/ 264319 h 659606"/>
              <a:gd name="connsiteX0" fmla="*/ 338436 w 876598"/>
              <a:gd name="connsiteY0" fmla="*/ 264319 h 659606"/>
              <a:gd name="connsiteX1" fmla="*/ 642803 w 876598"/>
              <a:gd name="connsiteY1" fmla="*/ 8286 h 659606"/>
              <a:gd name="connsiteX2" fmla="*/ 876598 w 876598"/>
              <a:gd name="connsiteY2" fmla="*/ 0 h 659606"/>
              <a:gd name="connsiteX3" fmla="*/ 840447 w 876598"/>
              <a:gd name="connsiteY3" fmla="*/ 58291 h 659606"/>
              <a:gd name="connsiteX4" fmla="*/ 840447 w 876598"/>
              <a:gd name="connsiteY4" fmla="*/ 263079 h 659606"/>
              <a:gd name="connsiteX5" fmla="*/ 712292 w 876598"/>
              <a:gd name="connsiteY5" fmla="*/ 497681 h 659606"/>
              <a:gd name="connsiteX6" fmla="*/ 385628 w 876598"/>
              <a:gd name="connsiteY6" fmla="*/ 496442 h 659606"/>
              <a:gd name="connsiteX7" fmla="*/ 390391 w 876598"/>
              <a:gd name="connsiteY7" fmla="*/ 655986 h 659606"/>
              <a:gd name="connsiteX8" fmla="*/ 298 w 876598"/>
              <a:gd name="connsiteY8" fmla="*/ 659606 h 659606"/>
              <a:gd name="connsiteX9" fmla="*/ 2247 w 876598"/>
              <a:gd name="connsiteY9" fmla="*/ 548830 h 659606"/>
              <a:gd name="connsiteX10" fmla="*/ 338436 w 876598"/>
              <a:gd name="connsiteY10" fmla="*/ 264319 h 659606"/>
              <a:gd name="connsiteX0" fmla="*/ 338436 w 876598"/>
              <a:gd name="connsiteY0" fmla="*/ 264319 h 659606"/>
              <a:gd name="connsiteX1" fmla="*/ 642803 w 876598"/>
              <a:gd name="connsiteY1" fmla="*/ 8286 h 659606"/>
              <a:gd name="connsiteX2" fmla="*/ 876598 w 876598"/>
              <a:gd name="connsiteY2" fmla="*/ 0 h 659606"/>
              <a:gd name="connsiteX3" fmla="*/ 840447 w 876598"/>
              <a:gd name="connsiteY3" fmla="*/ 58291 h 659606"/>
              <a:gd name="connsiteX4" fmla="*/ 840447 w 876598"/>
              <a:gd name="connsiteY4" fmla="*/ 263079 h 659606"/>
              <a:gd name="connsiteX5" fmla="*/ 712292 w 876598"/>
              <a:gd name="connsiteY5" fmla="*/ 497681 h 659606"/>
              <a:gd name="connsiteX6" fmla="*/ 385628 w 876598"/>
              <a:gd name="connsiteY6" fmla="*/ 496442 h 659606"/>
              <a:gd name="connsiteX7" fmla="*/ 390391 w 876598"/>
              <a:gd name="connsiteY7" fmla="*/ 655986 h 659606"/>
              <a:gd name="connsiteX8" fmla="*/ 298 w 876598"/>
              <a:gd name="connsiteY8" fmla="*/ 659606 h 659606"/>
              <a:gd name="connsiteX9" fmla="*/ 2247 w 876598"/>
              <a:gd name="connsiteY9" fmla="*/ 548830 h 659606"/>
              <a:gd name="connsiteX10" fmla="*/ 338436 w 876598"/>
              <a:gd name="connsiteY10" fmla="*/ 264319 h 659606"/>
              <a:gd name="connsiteX0" fmla="*/ 338436 w 876598"/>
              <a:gd name="connsiteY0" fmla="*/ 264319 h 659606"/>
              <a:gd name="connsiteX1" fmla="*/ 642803 w 876598"/>
              <a:gd name="connsiteY1" fmla="*/ 8286 h 659606"/>
              <a:gd name="connsiteX2" fmla="*/ 876598 w 876598"/>
              <a:gd name="connsiteY2" fmla="*/ 0 h 659606"/>
              <a:gd name="connsiteX3" fmla="*/ 840447 w 876598"/>
              <a:gd name="connsiteY3" fmla="*/ 58291 h 659606"/>
              <a:gd name="connsiteX4" fmla="*/ 840447 w 876598"/>
              <a:gd name="connsiteY4" fmla="*/ 263079 h 659606"/>
              <a:gd name="connsiteX5" fmla="*/ 712292 w 876598"/>
              <a:gd name="connsiteY5" fmla="*/ 497681 h 659606"/>
              <a:gd name="connsiteX6" fmla="*/ 385628 w 876598"/>
              <a:gd name="connsiteY6" fmla="*/ 496442 h 659606"/>
              <a:gd name="connsiteX7" fmla="*/ 390391 w 876598"/>
              <a:gd name="connsiteY7" fmla="*/ 655986 h 659606"/>
              <a:gd name="connsiteX8" fmla="*/ 298 w 876598"/>
              <a:gd name="connsiteY8" fmla="*/ 659606 h 659606"/>
              <a:gd name="connsiteX9" fmla="*/ 2247 w 876598"/>
              <a:gd name="connsiteY9" fmla="*/ 548830 h 659606"/>
              <a:gd name="connsiteX10" fmla="*/ 338436 w 876598"/>
              <a:gd name="connsiteY10" fmla="*/ 264319 h 659606"/>
              <a:gd name="connsiteX0" fmla="*/ 338436 w 876598"/>
              <a:gd name="connsiteY0" fmla="*/ 264319 h 659606"/>
              <a:gd name="connsiteX1" fmla="*/ 642803 w 876598"/>
              <a:gd name="connsiteY1" fmla="*/ 8286 h 659606"/>
              <a:gd name="connsiteX2" fmla="*/ 876598 w 876598"/>
              <a:gd name="connsiteY2" fmla="*/ 0 h 659606"/>
              <a:gd name="connsiteX3" fmla="*/ 840447 w 876598"/>
              <a:gd name="connsiteY3" fmla="*/ 58291 h 659606"/>
              <a:gd name="connsiteX4" fmla="*/ 840447 w 876598"/>
              <a:gd name="connsiteY4" fmla="*/ 263079 h 659606"/>
              <a:gd name="connsiteX5" fmla="*/ 712292 w 876598"/>
              <a:gd name="connsiteY5" fmla="*/ 497681 h 659606"/>
              <a:gd name="connsiteX6" fmla="*/ 385628 w 876598"/>
              <a:gd name="connsiteY6" fmla="*/ 496442 h 659606"/>
              <a:gd name="connsiteX7" fmla="*/ 390391 w 876598"/>
              <a:gd name="connsiteY7" fmla="*/ 655986 h 659606"/>
              <a:gd name="connsiteX8" fmla="*/ 298 w 876598"/>
              <a:gd name="connsiteY8" fmla="*/ 659606 h 659606"/>
              <a:gd name="connsiteX9" fmla="*/ 2247 w 876598"/>
              <a:gd name="connsiteY9" fmla="*/ 548830 h 659606"/>
              <a:gd name="connsiteX10" fmla="*/ 338436 w 876598"/>
              <a:gd name="connsiteY10" fmla="*/ 264319 h 659606"/>
              <a:gd name="connsiteX0" fmla="*/ 338436 w 876598"/>
              <a:gd name="connsiteY0" fmla="*/ 264319 h 659606"/>
              <a:gd name="connsiteX1" fmla="*/ 642803 w 876598"/>
              <a:gd name="connsiteY1" fmla="*/ 8286 h 659606"/>
              <a:gd name="connsiteX2" fmla="*/ 876598 w 876598"/>
              <a:gd name="connsiteY2" fmla="*/ 0 h 659606"/>
              <a:gd name="connsiteX3" fmla="*/ 840447 w 876598"/>
              <a:gd name="connsiteY3" fmla="*/ 58291 h 659606"/>
              <a:gd name="connsiteX4" fmla="*/ 840447 w 876598"/>
              <a:gd name="connsiteY4" fmla="*/ 263079 h 659606"/>
              <a:gd name="connsiteX5" fmla="*/ 712292 w 876598"/>
              <a:gd name="connsiteY5" fmla="*/ 497681 h 659606"/>
              <a:gd name="connsiteX6" fmla="*/ 385628 w 876598"/>
              <a:gd name="connsiteY6" fmla="*/ 496442 h 659606"/>
              <a:gd name="connsiteX7" fmla="*/ 390391 w 876598"/>
              <a:gd name="connsiteY7" fmla="*/ 655986 h 659606"/>
              <a:gd name="connsiteX8" fmla="*/ 298 w 876598"/>
              <a:gd name="connsiteY8" fmla="*/ 659606 h 659606"/>
              <a:gd name="connsiteX9" fmla="*/ 2247 w 876598"/>
              <a:gd name="connsiteY9" fmla="*/ 548830 h 659606"/>
              <a:gd name="connsiteX10" fmla="*/ 338436 w 876598"/>
              <a:gd name="connsiteY10" fmla="*/ 264319 h 659606"/>
              <a:gd name="connsiteX0" fmla="*/ 338436 w 876598"/>
              <a:gd name="connsiteY0" fmla="*/ 264319 h 659606"/>
              <a:gd name="connsiteX1" fmla="*/ 642803 w 876598"/>
              <a:gd name="connsiteY1" fmla="*/ 8286 h 659606"/>
              <a:gd name="connsiteX2" fmla="*/ 876598 w 876598"/>
              <a:gd name="connsiteY2" fmla="*/ 0 h 659606"/>
              <a:gd name="connsiteX3" fmla="*/ 840447 w 876598"/>
              <a:gd name="connsiteY3" fmla="*/ 58291 h 659606"/>
              <a:gd name="connsiteX4" fmla="*/ 840447 w 876598"/>
              <a:gd name="connsiteY4" fmla="*/ 263079 h 659606"/>
              <a:gd name="connsiteX5" fmla="*/ 712292 w 876598"/>
              <a:gd name="connsiteY5" fmla="*/ 497681 h 659606"/>
              <a:gd name="connsiteX6" fmla="*/ 385628 w 876598"/>
              <a:gd name="connsiteY6" fmla="*/ 496442 h 659606"/>
              <a:gd name="connsiteX7" fmla="*/ 390391 w 876598"/>
              <a:gd name="connsiteY7" fmla="*/ 655986 h 659606"/>
              <a:gd name="connsiteX8" fmla="*/ 298 w 876598"/>
              <a:gd name="connsiteY8" fmla="*/ 659606 h 659606"/>
              <a:gd name="connsiteX9" fmla="*/ 2247 w 876598"/>
              <a:gd name="connsiteY9" fmla="*/ 548830 h 659606"/>
              <a:gd name="connsiteX10" fmla="*/ 338436 w 876598"/>
              <a:gd name="connsiteY10" fmla="*/ 264319 h 659606"/>
              <a:gd name="connsiteX0" fmla="*/ 338436 w 876598"/>
              <a:gd name="connsiteY0" fmla="*/ 264319 h 659606"/>
              <a:gd name="connsiteX1" fmla="*/ 642803 w 876598"/>
              <a:gd name="connsiteY1" fmla="*/ 8286 h 659606"/>
              <a:gd name="connsiteX2" fmla="*/ 876598 w 876598"/>
              <a:gd name="connsiteY2" fmla="*/ 0 h 659606"/>
              <a:gd name="connsiteX3" fmla="*/ 845210 w 876598"/>
              <a:gd name="connsiteY3" fmla="*/ 65435 h 659606"/>
              <a:gd name="connsiteX4" fmla="*/ 840447 w 876598"/>
              <a:gd name="connsiteY4" fmla="*/ 263079 h 659606"/>
              <a:gd name="connsiteX5" fmla="*/ 712292 w 876598"/>
              <a:gd name="connsiteY5" fmla="*/ 497681 h 659606"/>
              <a:gd name="connsiteX6" fmla="*/ 385628 w 876598"/>
              <a:gd name="connsiteY6" fmla="*/ 496442 h 659606"/>
              <a:gd name="connsiteX7" fmla="*/ 390391 w 876598"/>
              <a:gd name="connsiteY7" fmla="*/ 655986 h 659606"/>
              <a:gd name="connsiteX8" fmla="*/ 298 w 876598"/>
              <a:gd name="connsiteY8" fmla="*/ 659606 h 659606"/>
              <a:gd name="connsiteX9" fmla="*/ 2247 w 876598"/>
              <a:gd name="connsiteY9" fmla="*/ 548830 h 659606"/>
              <a:gd name="connsiteX10" fmla="*/ 338436 w 876598"/>
              <a:gd name="connsiteY10" fmla="*/ 264319 h 659606"/>
              <a:gd name="connsiteX0" fmla="*/ 338436 w 876598"/>
              <a:gd name="connsiteY0" fmla="*/ 264319 h 659606"/>
              <a:gd name="connsiteX1" fmla="*/ 642803 w 876598"/>
              <a:gd name="connsiteY1" fmla="*/ 8286 h 659606"/>
              <a:gd name="connsiteX2" fmla="*/ 876598 w 876598"/>
              <a:gd name="connsiteY2" fmla="*/ 0 h 659606"/>
              <a:gd name="connsiteX3" fmla="*/ 838067 w 876598"/>
              <a:gd name="connsiteY3" fmla="*/ 53528 h 659606"/>
              <a:gd name="connsiteX4" fmla="*/ 840447 w 876598"/>
              <a:gd name="connsiteY4" fmla="*/ 263079 h 659606"/>
              <a:gd name="connsiteX5" fmla="*/ 712292 w 876598"/>
              <a:gd name="connsiteY5" fmla="*/ 497681 h 659606"/>
              <a:gd name="connsiteX6" fmla="*/ 385628 w 876598"/>
              <a:gd name="connsiteY6" fmla="*/ 496442 h 659606"/>
              <a:gd name="connsiteX7" fmla="*/ 390391 w 876598"/>
              <a:gd name="connsiteY7" fmla="*/ 655986 h 659606"/>
              <a:gd name="connsiteX8" fmla="*/ 298 w 876598"/>
              <a:gd name="connsiteY8" fmla="*/ 659606 h 659606"/>
              <a:gd name="connsiteX9" fmla="*/ 2247 w 876598"/>
              <a:gd name="connsiteY9" fmla="*/ 548830 h 659606"/>
              <a:gd name="connsiteX10" fmla="*/ 338436 w 876598"/>
              <a:gd name="connsiteY10" fmla="*/ 264319 h 659606"/>
              <a:gd name="connsiteX0" fmla="*/ 338436 w 876598"/>
              <a:gd name="connsiteY0" fmla="*/ 264319 h 659606"/>
              <a:gd name="connsiteX1" fmla="*/ 642803 w 876598"/>
              <a:gd name="connsiteY1" fmla="*/ 8286 h 659606"/>
              <a:gd name="connsiteX2" fmla="*/ 876598 w 876598"/>
              <a:gd name="connsiteY2" fmla="*/ 0 h 659606"/>
              <a:gd name="connsiteX3" fmla="*/ 838067 w 876598"/>
              <a:gd name="connsiteY3" fmla="*/ 53528 h 659606"/>
              <a:gd name="connsiteX4" fmla="*/ 840447 w 876598"/>
              <a:gd name="connsiteY4" fmla="*/ 263079 h 659606"/>
              <a:gd name="connsiteX5" fmla="*/ 712292 w 876598"/>
              <a:gd name="connsiteY5" fmla="*/ 497681 h 659606"/>
              <a:gd name="connsiteX6" fmla="*/ 385628 w 876598"/>
              <a:gd name="connsiteY6" fmla="*/ 496442 h 659606"/>
              <a:gd name="connsiteX7" fmla="*/ 390391 w 876598"/>
              <a:gd name="connsiteY7" fmla="*/ 655986 h 659606"/>
              <a:gd name="connsiteX8" fmla="*/ 298 w 876598"/>
              <a:gd name="connsiteY8" fmla="*/ 659606 h 659606"/>
              <a:gd name="connsiteX9" fmla="*/ 2247 w 876598"/>
              <a:gd name="connsiteY9" fmla="*/ 548830 h 659606"/>
              <a:gd name="connsiteX10" fmla="*/ 338436 w 876598"/>
              <a:gd name="connsiteY10" fmla="*/ 264319 h 659606"/>
              <a:gd name="connsiteX0" fmla="*/ 338436 w 876598"/>
              <a:gd name="connsiteY0" fmla="*/ 264319 h 659606"/>
              <a:gd name="connsiteX1" fmla="*/ 642803 w 876598"/>
              <a:gd name="connsiteY1" fmla="*/ 8286 h 659606"/>
              <a:gd name="connsiteX2" fmla="*/ 876598 w 876598"/>
              <a:gd name="connsiteY2" fmla="*/ 0 h 659606"/>
              <a:gd name="connsiteX3" fmla="*/ 838067 w 876598"/>
              <a:gd name="connsiteY3" fmla="*/ 53528 h 659606"/>
              <a:gd name="connsiteX4" fmla="*/ 840447 w 876598"/>
              <a:gd name="connsiteY4" fmla="*/ 263079 h 659606"/>
              <a:gd name="connsiteX5" fmla="*/ 712292 w 876598"/>
              <a:gd name="connsiteY5" fmla="*/ 497681 h 659606"/>
              <a:gd name="connsiteX6" fmla="*/ 385628 w 876598"/>
              <a:gd name="connsiteY6" fmla="*/ 496442 h 659606"/>
              <a:gd name="connsiteX7" fmla="*/ 390391 w 876598"/>
              <a:gd name="connsiteY7" fmla="*/ 655986 h 659606"/>
              <a:gd name="connsiteX8" fmla="*/ 298 w 876598"/>
              <a:gd name="connsiteY8" fmla="*/ 659606 h 659606"/>
              <a:gd name="connsiteX9" fmla="*/ 2247 w 876598"/>
              <a:gd name="connsiteY9" fmla="*/ 548830 h 659606"/>
              <a:gd name="connsiteX10" fmla="*/ 338436 w 876598"/>
              <a:gd name="connsiteY10" fmla="*/ 264319 h 659606"/>
              <a:gd name="connsiteX0" fmla="*/ 338436 w 876598"/>
              <a:gd name="connsiteY0" fmla="*/ 264319 h 659606"/>
              <a:gd name="connsiteX1" fmla="*/ 642803 w 876598"/>
              <a:gd name="connsiteY1" fmla="*/ 8286 h 659606"/>
              <a:gd name="connsiteX2" fmla="*/ 876598 w 876598"/>
              <a:gd name="connsiteY2" fmla="*/ 0 h 659606"/>
              <a:gd name="connsiteX3" fmla="*/ 838067 w 876598"/>
              <a:gd name="connsiteY3" fmla="*/ 53528 h 659606"/>
              <a:gd name="connsiteX4" fmla="*/ 840447 w 876598"/>
              <a:gd name="connsiteY4" fmla="*/ 263079 h 659606"/>
              <a:gd name="connsiteX5" fmla="*/ 712292 w 876598"/>
              <a:gd name="connsiteY5" fmla="*/ 497681 h 659606"/>
              <a:gd name="connsiteX6" fmla="*/ 385628 w 876598"/>
              <a:gd name="connsiteY6" fmla="*/ 496442 h 659606"/>
              <a:gd name="connsiteX7" fmla="*/ 390391 w 876598"/>
              <a:gd name="connsiteY7" fmla="*/ 655986 h 659606"/>
              <a:gd name="connsiteX8" fmla="*/ 298 w 876598"/>
              <a:gd name="connsiteY8" fmla="*/ 659606 h 659606"/>
              <a:gd name="connsiteX9" fmla="*/ 2247 w 876598"/>
              <a:gd name="connsiteY9" fmla="*/ 548830 h 659606"/>
              <a:gd name="connsiteX10" fmla="*/ 338436 w 876598"/>
              <a:gd name="connsiteY10" fmla="*/ 264319 h 659606"/>
              <a:gd name="connsiteX0" fmla="*/ 338436 w 876598"/>
              <a:gd name="connsiteY0" fmla="*/ 264319 h 659606"/>
              <a:gd name="connsiteX1" fmla="*/ 642803 w 876598"/>
              <a:gd name="connsiteY1" fmla="*/ 8286 h 659606"/>
              <a:gd name="connsiteX2" fmla="*/ 876598 w 876598"/>
              <a:gd name="connsiteY2" fmla="*/ 0 h 659606"/>
              <a:gd name="connsiteX3" fmla="*/ 838067 w 876598"/>
              <a:gd name="connsiteY3" fmla="*/ 53528 h 659606"/>
              <a:gd name="connsiteX4" fmla="*/ 840447 w 876598"/>
              <a:gd name="connsiteY4" fmla="*/ 263079 h 659606"/>
              <a:gd name="connsiteX5" fmla="*/ 712292 w 876598"/>
              <a:gd name="connsiteY5" fmla="*/ 497681 h 659606"/>
              <a:gd name="connsiteX6" fmla="*/ 385628 w 876598"/>
              <a:gd name="connsiteY6" fmla="*/ 496442 h 659606"/>
              <a:gd name="connsiteX7" fmla="*/ 390391 w 876598"/>
              <a:gd name="connsiteY7" fmla="*/ 655986 h 659606"/>
              <a:gd name="connsiteX8" fmla="*/ 298 w 876598"/>
              <a:gd name="connsiteY8" fmla="*/ 659606 h 659606"/>
              <a:gd name="connsiteX9" fmla="*/ 2247 w 876598"/>
              <a:gd name="connsiteY9" fmla="*/ 548830 h 659606"/>
              <a:gd name="connsiteX10" fmla="*/ 338436 w 876598"/>
              <a:gd name="connsiteY10" fmla="*/ 264319 h 659606"/>
              <a:gd name="connsiteX0" fmla="*/ 338436 w 876598"/>
              <a:gd name="connsiteY0" fmla="*/ 264319 h 659606"/>
              <a:gd name="connsiteX1" fmla="*/ 642803 w 876598"/>
              <a:gd name="connsiteY1" fmla="*/ 8286 h 659606"/>
              <a:gd name="connsiteX2" fmla="*/ 876598 w 876598"/>
              <a:gd name="connsiteY2" fmla="*/ 0 h 659606"/>
              <a:gd name="connsiteX3" fmla="*/ 838067 w 876598"/>
              <a:gd name="connsiteY3" fmla="*/ 53528 h 659606"/>
              <a:gd name="connsiteX4" fmla="*/ 840447 w 876598"/>
              <a:gd name="connsiteY4" fmla="*/ 263079 h 659606"/>
              <a:gd name="connsiteX5" fmla="*/ 712292 w 876598"/>
              <a:gd name="connsiteY5" fmla="*/ 497681 h 659606"/>
              <a:gd name="connsiteX6" fmla="*/ 385628 w 876598"/>
              <a:gd name="connsiteY6" fmla="*/ 496442 h 659606"/>
              <a:gd name="connsiteX7" fmla="*/ 390391 w 876598"/>
              <a:gd name="connsiteY7" fmla="*/ 655986 h 659606"/>
              <a:gd name="connsiteX8" fmla="*/ 298 w 876598"/>
              <a:gd name="connsiteY8" fmla="*/ 659606 h 659606"/>
              <a:gd name="connsiteX9" fmla="*/ 2247 w 876598"/>
              <a:gd name="connsiteY9" fmla="*/ 548830 h 659606"/>
              <a:gd name="connsiteX10" fmla="*/ 338436 w 876598"/>
              <a:gd name="connsiteY10" fmla="*/ 264319 h 659606"/>
              <a:gd name="connsiteX0" fmla="*/ 338436 w 871836"/>
              <a:gd name="connsiteY0" fmla="*/ 259557 h 654844"/>
              <a:gd name="connsiteX1" fmla="*/ 642803 w 871836"/>
              <a:gd name="connsiteY1" fmla="*/ 3524 h 654844"/>
              <a:gd name="connsiteX2" fmla="*/ 871836 w 871836"/>
              <a:gd name="connsiteY2" fmla="*/ 0 h 654844"/>
              <a:gd name="connsiteX3" fmla="*/ 838067 w 871836"/>
              <a:gd name="connsiteY3" fmla="*/ 48766 h 654844"/>
              <a:gd name="connsiteX4" fmla="*/ 840447 w 871836"/>
              <a:gd name="connsiteY4" fmla="*/ 258317 h 654844"/>
              <a:gd name="connsiteX5" fmla="*/ 712292 w 871836"/>
              <a:gd name="connsiteY5" fmla="*/ 492919 h 654844"/>
              <a:gd name="connsiteX6" fmla="*/ 385628 w 871836"/>
              <a:gd name="connsiteY6" fmla="*/ 491680 h 654844"/>
              <a:gd name="connsiteX7" fmla="*/ 390391 w 871836"/>
              <a:gd name="connsiteY7" fmla="*/ 651224 h 654844"/>
              <a:gd name="connsiteX8" fmla="*/ 298 w 871836"/>
              <a:gd name="connsiteY8" fmla="*/ 654844 h 654844"/>
              <a:gd name="connsiteX9" fmla="*/ 2247 w 871836"/>
              <a:gd name="connsiteY9" fmla="*/ 544068 h 654844"/>
              <a:gd name="connsiteX10" fmla="*/ 338436 w 871836"/>
              <a:gd name="connsiteY10" fmla="*/ 259557 h 654844"/>
              <a:gd name="connsiteX0" fmla="*/ 338436 w 881361"/>
              <a:gd name="connsiteY0" fmla="*/ 259557 h 654844"/>
              <a:gd name="connsiteX1" fmla="*/ 642803 w 881361"/>
              <a:gd name="connsiteY1" fmla="*/ 3524 h 654844"/>
              <a:gd name="connsiteX2" fmla="*/ 881361 w 881361"/>
              <a:gd name="connsiteY2" fmla="*/ 0 h 654844"/>
              <a:gd name="connsiteX3" fmla="*/ 838067 w 881361"/>
              <a:gd name="connsiteY3" fmla="*/ 48766 h 654844"/>
              <a:gd name="connsiteX4" fmla="*/ 840447 w 881361"/>
              <a:gd name="connsiteY4" fmla="*/ 258317 h 654844"/>
              <a:gd name="connsiteX5" fmla="*/ 712292 w 881361"/>
              <a:gd name="connsiteY5" fmla="*/ 492919 h 654844"/>
              <a:gd name="connsiteX6" fmla="*/ 385628 w 881361"/>
              <a:gd name="connsiteY6" fmla="*/ 491680 h 654844"/>
              <a:gd name="connsiteX7" fmla="*/ 390391 w 881361"/>
              <a:gd name="connsiteY7" fmla="*/ 651224 h 654844"/>
              <a:gd name="connsiteX8" fmla="*/ 298 w 881361"/>
              <a:gd name="connsiteY8" fmla="*/ 654844 h 654844"/>
              <a:gd name="connsiteX9" fmla="*/ 2247 w 881361"/>
              <a:gd name="connsiteY9" fmla="*/ 544068 h 654844"/>
              <a:gd name="connsiteX10" fmla="*/ 338436 w 881361"/>
              <a:gd name="connsiteY10" fmla="*/ 259557 h 654844"/>
              <a:gd name="connsiteX0" fmla="*/ 338436 w 881361"/>
              <a:gd name="connsiteY0" fmla="*/ 259557 h 654844"/>
              <a:gd name="connsiteX1" fmla="*/ 642803 w 881361"/>
              <a:gd name="connsiteY1" fmla="*/ 3524 h 654844"/>
              <a:gd name="connsiteX2" fmla="*/ 881361 w 881361"/>
              <a:gd name="connsiteY2" fmla="*/ 0 h 654844"/>
              <a:gd name="connsiteX3" fmla="*/ 838067 w 881361"/>
              <a:gd name="connsiteY3" fmla="*/ 48766 h 654844"/>
              <a:gd name="connsiteX4" fmla="*/ 840447 w 881361"/>
              <a:gd name="connsiteY4" fmla="*/ 258317 h 654844"/>
              <a:gd name="connsiteX5" fmla="*/ 712292 w 881361"/>
              <a:gd name="connsiteY5" fmla="*/ 492919 h 654844"/>
              <a:gd name="connsiteX6" fmla="*/ 385628 w 881361"/>
              <a:gd name="connsiteY6" fmla="*/ 491680 h 654844"/>
              <a:gd name="connsiteX7" fmla="*/ 390391 w 881361"/>
              <a:gd name="connsiteY7" fmla="*/ 651224 h 654844"/>
              <a:gd name="connsiteX8" fmla="*/ 298 w 881361"/>
              <a:gd name="connsiteY8" fmla="*/ 654844 h 654844"/>
              <a:gd name="connsiteX9" fmla="*/ 2247 w 881361"/>
              <a:gd name="connsiteY9" fmla="*/ 544068 h 654844"/>
              <a:gd name="connsiteX10" fmla="*/ 338436 w 881361"/>
              <a:gd name="connsiteY10" fmla="*/ 259557 h 654844"/>
              <a:gd name="connsiteX0" fmla="*/ 338436 w 881361"/>
              <a:gd name="connsiteY0" fmla="*/ 259557 h 654844"/>
              <a:gd name="connsiteX1" fmla="*/ 642803 w 881361"/>
              <a:gd name="connsiteY1" fmla="*/ 3524 h 654844"/>
              <a:gd name="connsiteX2" fmla="*/ 881361 w 881361"/>
              <a:gd name="connsiteY2" fmla="*/ 0 h 654844"/>
              <a:gd name="connsiteX3" fmla="*/ 838067 w 881361"/>
              <a:gd name="connsiteY3" fmla="*/ 48766 h 654844"/>
              <a:gd name="connsiteX4" fmla="*/ 840447 w 881361"/>
              <a:gd name="connsiteY4" fmla="*/ 258317 h 654844"/>
              <a:gd name="connsiteX5" fmla="*/ 712292 w 881361"/>
              <a:gd name="connsiteY5" fmla="*/ 492919 h 654844"/>
              <a:gd name="connsiteX6" fmla="*/ 385628 w 881361"/>
              <a:gd name="connsiteY6" fmla="*/ 491680 h 654844"/>
              <a:gd name="connsiteX7" fmla="*/ 390391 w 881361"/>
              <a:gd name="connsiteY7" fmla="*/ 651224 h 654844"/>
              <a:gd name="connsiteX8" fmla="*/ 298 w 881361"/>
              <a:gd name="connsiteY8" fmla="*/ 654844 h 654844"/>
              <a:gd name="connsiteX9" fmla="*/ 2247 w 881361"/>
              <a:gd name="connsiteY9" fmla="*/ 544068 h 654844"/>
              <a:gd name="connsiteX10" fmla="*/ 338436 w 881361"/>
              <a:gd name="connsiteY10" fmla="*/ 259557 h 654844"/>
              <a:gd name="connsiteX0" fmla="*/ 338436 w 881361"/>
              <a:gd name="connsiteY0" fmla="*/ 259557 h 654844"/>
              <a:gd name="connsiteX1" fmla="*/ 642803 w 881361"/>
              <a:gd name="connsiteY1" fmla="*/ 3524 h 654844"/>
              <a:gd name="connsiteX2" fmla="*/ 881361 w 881361"/>
              <a:gd name="connsiteY2" fmla="*/ 0 h 654844"/>
              <a:gd name="connsiteX3" fmla="*/ 838067 w 881361"/>
              <a:gd name="connsiteY3" fmla="*/ 48766 h 654844"/>
              <a:gd name="connsiteX4" fmla="*/ 840447 w 881361"/>
              <a:gd name="connsiteY4" fmla="*/ 258317 h 654844"/>
              <a:gd name="connsiteX5" fmla="*/ 733291 w 881361"/>
              <a:gd name="connsiteY5" fmla="*/ 341661 h 654844"/>
              <a:gd name="connsiteX6" fmla="*/ 712292 w 881361"/>
              <a:gd name="connsiteY6" fmla="*/ 492919 h 654844"/>
              <a:gd name="connsiteX7" fmla="*/ 385628 w 881361"/>
              <a:gd name="connsiteY7" fmla="*/ 491680 h 654844"/>
              <a:gd name="connsiteX8" fmla="*/ 390391 w 881361"/>
              <a:gd name="connsiteY8" fmla="*/ 651224 h 654844"/>
              <a:gd name="connsiteX9" fmla="*/ 298 w 881361"/>
              <a:gd name="connsiteY9" fmla="*/ 654844 h 654844"/>
              <a:gd name="connsiteX10" fmla="*/ 2247 w 881361"/>
              <a:gd name="connsiteY10" fmla="*/ 544068 h 654844"/>
              <a:gd name="connsiteX11" fmla="*/ 338436 w 881361"/>
              <a:gd name="connsiteY11" fmla="*/ 259557 h 654844"/>
              <a:gd name="connsiteX0" fmla="*/ 338436 w 881361"/>
              <a:gd name="connsiteY0" fmla="*/ 259557 h 654844"/>
              <a:gd name="connsiteX1" fmla="*/ 642803 w 881361"/>
              <a:gd name="connsiteY1" fmla="*/ 3524 h 654844"/>
              <a:gd name="connsiteX2" fmla="*/ 881361 w 881361"/>
              <a:gd name="connsiteY2" fmla="*/ 0 h 654844"/>
              <a:gd name="connsiteX3" fmla="*/ 838067 w 881361"/>
              <a:gd name="connsiteY3" fmla="*/ 48766 h 654844"/>
              <a:gd name="connsiteX4" fmla="*/ 840447 w 881361"/>
              <a:gd name="connsiteY4" fmla="*/ 258317 h 654844"/>
              <a:gd name="connsiteX5" fmla="*/ 733291 w 881361"/>
              <a:gd name="connsiteY5" fmla="*/ 341661 h 654844"/>
              <a:gd name="connsiteX6" fmla="*/ 712292 w 881361"/>
              <a:gd name="connsiteY6" fmla="*/ 492919 h 654844"/>
              <a:gd name="connsiteX7" fmla="*/ 385628 w 881361"/>
              <a:gd name="connsiteY7" fmla="*/ 491680 h 654844"/>
              <a:gd name="connsiteX8" fmla="*/ 390391 w 881361"/>
              <a:gd name="connsiteY8" fmla="*/ 651224 h 654844"/>
              <a:gd name="connsiteX9" fmla="*/ 298 w 881361"/>
              <a:gd name="connsiteY9" fmla="*/ 654844 h 654844"/>
              <a:gd name="connsiteX10" fmla="*/ 2247 w 881361"/>
              <a:gd name="connsiteY10" fmla="*/ 544068 h 654844"/>
              <a:gd name="connsiteX11" fmla="*/ 338436 w 881361"/>
              <a:gd name="connsiteY11" fmla="*/ 259557 h 654844"/>
              <a:gd name="connsiteX0" fmla="*/ 338436 w 881361"/>
              <a:gd name="connsiteY0" fmla="*/ 259557 h 654844"/>
              <a:gd name="connsiteX1" fmla="*/ 642803 w 881361"/>
              <a:gd name="connsiteY1" fmla="*/ 3524 h 654844"/>
              <a:gd name="connsiteX2" fmla="*/ 881361 w 881361"/>
              <a:gd name="connsiteY2" fmla="*/ 0 h 654844"/>
              <a:gd name="connsiteX3" fmla="*/ 838067 w 881361"/>
              <a:gd name="connsiteY3" fmla="*/ 48766 h 654844"/>
              <a:gd name="connsiteX4" fmla="*/ 840447 w 881361"/>
              <a:gd name="connsiteY4" fmla="*/ 258317 h 654844"/>
              <a:gd name="connsiteX5" fmla="*/ 733291 w 881361"/>
              <a:gd name="connsiteY5" fmla="*/ 341661 h 654844"/>
              <a:gd name="connsiteX6" fmla="*/ 712292 w 881361"/>
              <a:gd name="connsiteY6" fmla="*/ 492919 h 654844"/>
              <a:gd name="connsiteX7" fmla="*/ 385628 w 881361"/>
              <a:gd name="connsiteY7" fmla="*/ 491680 h 654844"/>
              <a:gd name="connsiteX8" fmla="*/ 390391 w 881361"/>
              <a:gd name="connsiteY8" fmla="*/ 651224 h 654844"/>
              <a:gd name="connsiteX9" fmla="*/ 298 w 881361"/>
              <a:gd name="connsiteY9" fmla="*/ 654844 h 654844"/>
              <a:gd name="connsiteX10" fmla="*/ 2247 w 881361"/>
              <a:gd name="connsiteY10" fmla="*/ 544068 h 654844"/>
              <a:gd name="connsiteX11" fmla="*/ 338436 w 881361"/>
              <a:gd name="connsiteY11" fmla="*/ 259557 h 654844"/>
              <a:gd name="connsiteX0" fmla="*/ 338436 w 881361"/>
              <a:gd name="connsiteY0" fmla="*/ 259557 h 654844"/>
              <a:gd name="connsiteX1" fmla="*/ 642803 w 881361"/>
              <a:gd name="connsiteY1" fmla="*/ 3524 h 654844"/>
              <a:gd name="connsiteX2" fmla="*/ 881361 w 881361"/>
              <a:gd name="connsiteY2" fmla="*/ 0 h 654844"/>
              <a:gd name="connsiteX3" fmla="*/ 838067 w 881361"/>
              <a:gd name="connsiteY3" fmla="*/ 48766 h 654844"/>
              <a:gd name="connsiteX4" fmla="*/ 840447 w 881361"/>
              <a:gd name="connsiteY4" fmla="*/ 258317 h 654844"/>
              <a:gd name="connsiteX5" fmla="*/ 733291 w 881361"/>
              <a:gd name="connsiteY5" fmla="*/ 341661 h 654844"/>
              <a:gd name="connsiteX6" fmla="*/ 712292 w 881361"/>
              <a:gd name="connsiteY6" fmla="*/ 492919 h 654844"/>
              <a:gd name="connsiteX7" fmla="*/ 385628 w 881361"/>
              <a:gd name="connsiteY7" fmla="*/ 491680 h 654844"/>
              <a:gd name="connsiteX8" fmla="*/ 390391 w 881361"/>
              <a:gd name="connsiteY8" fmla="*/ 651224 h 654844"/>
              <a:gd name="connsiteX9" fmla="*/ 298 w 881361"/>
              <a:gd name="connsiteY9" fmla="*/ 654844 h 654844"/>
              <a:gd name="connsiteX10" fmla="*/ 2247 w 881361"/>
              <a:gd name="connsiteY10" fmla="*/ 544068 h 654844"/>
              <a:gd name="connsiteX11" fmla="*/ 338436 w 881361"/>
              <a:gd name="connsiteY11" fmla="*/ 259557 h 654844"/>
              <a:gd name="connsiteX0" fmla="*/ 338436 w 946295"/>
              <a:gd name="connsiteY0" fmla="*/ 825078 h 1220365"/>
              <a:gd name="connsiteX1" fmla="*/ 946295 w 946295"/>
              <a:gd name="connsiteY1" fmla="*/ 0 h 1220365"/>
              <a:gd name="connsiteX2" fmla="*/ 881361 w 946295"/>
              <a:gd name="connsiteY2" fmla="*/ 565521 h 1220365"/>
              <a:gd name="connsiteX3" fmla="*/ 838067 w 946295"/>
              <a:gd name="connsiteY3" fmla="*/ 614287 h 1220365"/>
              <a:gd name="connsiteX4" fmla="*/ 840447 w 946295"/>
              <a:gd name="connsiteY4" fmla="*/ 823838 h 1220365"/>
              <a:gd name="connsiteX5" fmla="*/ 733291 w 946295"/>
              <a:gd name="connsiteY5" fmla="*/ 907182 h 1220365"/>
              <a:gd name="connsiteX6" fmla="*/ 712292 w 946295"/>
              <a:gd name="connsiteY6" fmla="*/ 1058440 h 1220365"/>
              <a:gd name="connsiteX7" fmla="*/ 385628 w 946295"/>
              <a:gd name="connsiteY7" fmla="*/ 1057201 h 1220365"/>
              <a:gd name="connsiteX8" fmla="*/ 390391 w 946295"/>
              <a:gd name="connsiteY8" fmla="*/ 1216745 h 1220365"/>
              <a:gd name="connsiteX9" fmla="*/ 298 w 946295"/>
              <a:gd name="connsiteY9" fmla="*/ 1220365 h 1220365"/>
              <a:gd name="connsiteX10" fmla="*/ 2247 w 946295"/>
              <a:gd name="connsiteY10" fmla="*/ 1109589 h 1220365"/>
              <a:gd name="connsiteX11" fmla="*/ 338436 w 946295"/>
              <a:gd name="connsiteY11" fmla="*/ 825078 h 1220365"/>
              <a:gd name="connsiteX0" fmla="*/ 300503 w 946295"/>
              <a:gd name="connsiteY0" fmla="*/ 761850 h 1220365"/>
              <a:gd name="connsiteX1" fmla="*/ 946295 w 946295"/>
              <a:gd name="connsiteY1" fmla="*/ 0 h 1220365"/>
              <a:gd name="connsiteX2" fmla="*/ 881361 w 946295"/>
              <a:gd name="connsiteY2" fmla="*/ 565521 h 1220365"/>
              <a:gd name="connsiteX3" fmla="*/ 838067 w 946295"/>
              <a:gd name="connsiteY3" fmla="*/ 614287 h 1220365"/>
              <a:gd name="connsiteX4" fmla="*/ 840447 w 946295"/>
              <a:gd name="connsiteY4" fmla="*/ 823838 h 1220365"/>
              <a:gd name="connsiteX5" fmla="*/ 733291 w 946295"/>
              <a:gd name="connsiteY5" fmla="*/ 907182 h 1220365"/>
              <a:gd name="connsiteX6" fmla="*/ 712292 w 946295"/>
              <a:gd name="connsiteY6" fmla="*/ 1058440 h 1220365"/>
              <a:gd name="connsiteX7" fmla="*/ 385628 w 946295"/>
              <a:gd name="connsiteY7" fmla="*/ 1057201 h 1220365"/>
              <a:gd name="connsiteX8" fmla="*/ 390391 w 946295"/>
              <a:gd name="connsiteY8" fmla="*/ 1216745 h 1220365"/>
              <a:gd name="connsiteX9" fmla="*/ 298 w 946295"/>
              <a:gd name="connsiteY9" fmla="*/ 1220365 h 1220365"/>
              <a:gd name="connsiteX10" fmla="*/ 2247 w 946295"/>
              <a:gd name="connsiteY10" fmla="*/ 1109589 h 1220365"/>
              <a:gd name="connsiteX11" fmla="*/ 300503 w 946295"/>
              <a:gd name="connsiteY11" fmla="*/ 761850 h 1220365"/>
              <a:gd name="connsiteX0" fmla="*/ 2247 w 946295"/>
              <a:gd name="connsiteY0" fmla="*/ 1109589 h 1220365"/>
              <a:gd name="connsiteX1" fmla="*/ 946295 w 946295"/>
              <a:gd name="connsiteY1" fmla="*/ 0 h 1220365"/>
              <a:gd name="connsiteX2" fmla="*/ 881361 w 946295"/>
              <a:gd name="connsiteY2" fmla="*/ 565521 h 1220365"/>
              <a:gd name="connsiteX3" fmla="*/ 838067 w 946295"/>
              <a:gd name="connsiteY3" fmla="*/ 614287 h 1220365"/>
              <a:gd name="connsiteX4" fmla="*/ 840447 w 946295"/>
              <a:gd name="connsiteY4" fmla="*/ 823838 h 1220365"/>
              <a:gd name="connsiteX5" fmla="*/ 733291 w 946295"/>
              <a:gd name="connsiteY5" fmla="*/ 907182 h 1220365"/>
              <a:gd name="connsiteX6" fmla="*/ 712292 w 946295"/>
              <a:gd name="connsiteY6" fmla="*/ 1058440 h 1220365"/>
              <a:gd name="connsiteX7" fmla="*/ 385628 w 946295"/>
              <a:gd name="connsiteY7" fmla="*/ 1057201 h 1220365"/>
              <a:gd name="connsiteX8" fmla="*/ 390391 w 946295"/>
              <a:gd name="connsiteY8" fmla="*/ 1216745 h 1220365"/>
              <a:gd name="connsiteX9" fmla="*/ 298 w 946295"/>
              <a:gd name="connsiteY9" fmla="*/ 1220365 h 1220365"/>
              <a:gd name="connsiteX10" fmla="*/ 2247 w 946295"/>
              <a:gd name="connsiteY10" fmla="*/ 1109589 h 1220365"/>
              <a:gd name="connsiteX0" fmla="*/ 2247 w 1090929"/>
              <a:gd name="connsiteY0" fmla="*/ 1277931 h 1388707"/>
              <a:gd name="connsiteX1" fmla="*/ 1090929 w 1090929"/>
              <a:gd name="connsiteY1" fmla="*/ 0 h 1388707"/>
              <a:gd name="connsiteX2" fmla="*/ 881361 w 1090929"/>
              <a:gd name="connsiteY2" fmla="*/ 733863 h 1388707"/>
              <a:gd name="connsiteX3" fmla="*/ 838067 w 1090929"/>
              <a:gd name="connsiteY3" fmla="*/ 782629 h 1388707"/>
              <a:gd name="connsiteX4" fmla="*/ 840447 w 1090929"/>
              <a:gd name="connsiteY4" fmla="*/ 992180 h 1388707"/>
              <a:gd name="connsiteX5" fmla="*/ 733291 w 1090929"/>
              <a:gd name="connsiteY5" fmla="*/ 1075524 h 1388707"/>
              <a:gd name="connsiteX6" fmla="*/ 712292 w 1090929"/>
              <a:gd name="connsiteY6" fmla="*/ 1226782 h 1388707"/>
              <a:gd name="connsiteX7" fmla="*/ 385628 w 1090929"/>
              <a:gd name="connsiteY7" fmla="*/ 1225543 h 1388707"/>
              <a:gd name="connsiteX8" fmla="*/ 390391 w 1090929"/>
              <a:gd name="connsiteY8" fmla="*/ 1385087 h 1388707"/>
              <a:gd name="connsiteX9" fmla="*/ 298 w 1090929"/>
              <a:gd name="connsiteY9" fmla="*/ 1388707 h 1388707"/>
              <a:gd name="connsiteX10" fmla="*/ 2247 w 1090929"/>
              <a:gd name="connsiteY10" fmla="*/ 1277931 h 1388707"/>
              <a:gd name="connsiteX0" fmla="*/ 1949 w 1090631"/>
              <a:gd name="connsiteY0" fmla="*/ 1277931 h 1388707"/>
              <a:gd name="connsiteX1" fmla="*/ 1090631 w 1090631"/>
              <a:gd name="connsiteY1" fmla="*/ 0 h 1388707"/>
              <a:gd name="connsiteX2" fmla="*/ 881063 w 1090631"/>
              <a:gd name="connsiteY2" fmla="*/ 733863 h 1388707"/>
              <a:gd name="connsiteX3" fmla="*/ 837769 w 1090631"/>
              <a:gd name="connsiteY3" fmla="*/ 782629 h 1388707"/>
              <a:gd name="connsiteX4" fmla="*/ 840149 w 1090631"/>
              <a:gd name="connsiteY4" fmla="*/ 992180 h 1388707"/>
              <a:gd name="connsiteX5" fmla="*/ 732993 w 1090631"/>
              <a:gd name="connsiteY5" fmla="*/ 1075524 h 1388707"/>
              <a:gd name="connsiteX6" fmla="*/ 711994 w 1090631"/>
              <a:gd name="connsiteY6" fmla="*/ 1226782 h 1388707"/>
              <a:gd name="connsiteX7" fmla="*/ 385330 w 1090631"/>
              <a:gd name="connsiteY7" fmla="*/ 1225543 h 1388707"/>
              <a:gd name="connsiteX8" fmla="*/ 390093 w 1090631"/>
              <a:gd name="connsiteY8" fmla="*/ 1385087 h 1388707"/>
              <a:gd name="connsiteX9" fmla="*/ 0 w 1090631"/>
              <a:gd name="connsiteY9" fmla="*/ 1388707 h 1388707"/>
              <a:gd name="connsiteX10" fmla="*/ 1949 w 1090631"/>
              <a:gd name="connsiteY10" fmla="*/ 1277931 h 1388707"/>
              <a:gd name="connsiteX0" fmla="*/ 1949 w 1090631"/>
              <a:gd name="connsiteY0" fmla="*/ 1277931 h 1388707"/>
              <a:gd name="connsiteX1" fmla="*/ 1090631 w 1090631"/>
              <a:gd name="connsiteY1" fmla="*/ 0 h 1388707"/>
              <a:gd name="connsiteX2" fmla="*/ 881063 w 1090631"/>
              <a:gd name="connsiteY2" fmla="*/ 733863 h 1388707"/>
              <a:gd name="connsiteX3" fmla="*/ 837769 w 1090631"/>
              <a:gd name="connsiteY3" fmla="*/ 782629 h 1388707"/>
              <a:gd name="connsiteX4" fmla="*/ 840149 w 1090631"/>
              <a:gd name="connsiteY4" fmla="*/ 992180 h 1388707"/>
              <a:gd name="connsiteX5" fmla="*/ 732993 w 1090631"/>
              <a:gd name="connsiteY5" fmla="*/ 1075524 h 1388707"/>
              <a:gd name="connsiteX6" fmla="*/ 711994 w 1090631"/>
              <a:gd name="connsiteY6" fmla="*/ 1226782 h 1388707"/>
              <a:gd name="connsiteX7" fmla="*/ 385330 w 1090631"/>
              <a:gd name="connsiteY7" fmla="*/ 1225543 h 1388707"/>
              <a:gd name="connsiteX8" fmla="*/ 390093 w 1090631"/>
              <a:gd name="connsiteY8" fmla="*/ 1385087 h 1388707"/>
              <a:gd name="connsiteX9" fmla="*/ 0 w 1090631"/>
              <a:gd name="connsiteY9" fmla="*/ 1388707 h 1388707"/>
              <a:gd name="connsiteX10" fmla="*/ 1949 w 1090631"/>
              <a:gd name="connsiteY10" fmla="*/ 1277931 h 1388707"/>
              <a:gd name="connsiteX0" fmla="*/ 3259 w 1091941"/>
              <a:gd name="connsiteY0" fmla="*/ 1277931 h 1388707"/>
              <a:gd name="connsiteX1" fmla="*/ 1091941 w 1091941"/>
              <a:gd name="connsiteY1" fmla="*/ 0 h 1388707"/>
              <a:gd name="connsiteX2" fmla="*/ 882373 w 1091941"/>
              <a:gd name="connsiteY2" fmla="*/ 733863 h 1388707"/>
              <a:gd name="connsiteX3" fmla="*/ 839079 w 1091941"/>
              <a:gd name="connsiteY3" fmla="*/ 782629 h 1388707"/>
              <a:gd name="connsiteX4" fmla="*/ 841459 w 1091941"/>
              <a:gd name="connsiteY4" fmla="*/ 992180 h 1388707"/>
              <a:gd name="connsiteX5" fmla="*/ 734303 w 1091941"/>
              <a:gd name="connsiteY5" fmla="*/ 1075524 h 1388707"/>
              <a:gd name="connsiteX6" fmla="*/ 713304 w 1091941"/>
              <a:gd name="connsiteY6" fmla="*/ 1226782 h 1388707"/>
              <a:gd name="connsiteX7" fmla="*/ 386640 w 1091941"/>
              <a:gd name="connsiteY7" fmla="*/ 1225543 h 1388707"/>
              <a:gd name="connsiteX8" fmla="*/ 391403 w 1091941"/>
              <a:gd name="connsiteY8" fmla="*/ 1385087 h 1388707"/>
              <a:gd name="connsiteX9" fmla="*/ 1310 w 1091941"/>
              <a:gd name="connsiteY9" fmla="*/ 1388707 h 1388707"/>
              <a:gd name="connsiteX10" fmla="*/ 3259 w 1091941"/>
              <a:gd name="connsiteY10" fmla="*/ 1277931 h 1388707"/>
              <a:gd name="connsiteX0" fmla="*/ 1949 w 1090631"/>
              <a:gd name="connsiteY0" fmla="*/ 1277931 h 1388707"/>
              <a:gd name="connsiteX1" fmla="*/ 1090631 w 1090631"/>
              <a:gd name="connsiteY1" fmla="*/ 0 h 1388707"/>
              <a:gd name="connsiteX2" fmla="*/ 881063 w 1090631"/>
              <a:gd name="connsiteY2" fmla="*/ 733863 h 1388707"/>
              <a:gd name="connsiteX3" fmla="*/ 837769 w 1090631"/>
              <a:gd name="connsiteY3" fmla="*/ 782629 h 1388707"/>
              <a:gd name="connsiteX4" fmla="*/ 840149 w 1090631"/>
              <a:gd name="connsiteY4" fmla="*/ 992180 h 1388707"/>
              <a:gd name="connsiteX5" fmla="*/ 732993 w 1090631"/>
              <a:gd name="connsiteY5" fmla="*/ 1075524 h 1388707"/>
              <a:gd name="connsiteX6" fmla="*/ 711994 w 1090631"/>
              <a:gd name="connsiteY6" fmla="*/ 1226782 h 1388707"/>
              <a:gd name="connsiteX7" fmla="*/ 385330 w 1090631"/>
              <a:gd name="connsiteY7" fmla="*/ 1225543 h 1388707"/>
              <a:gd name="connsiteX8" fmla="*/ 390093 w 1090631"/>
              <a:gd name="connsiteY8" fmla="*/ 1385087 h 1388707"/>
              <a:gd name="connsiteX9" fmla="*/ 0 w 1090631"/>
              <a:gd name="connsiteY9" fmla="*/ 1388707 h 1388707"/>
              <a:gd name="connsiteX10" fmla="*/ 1949 w 1090631"/>
              <a:gd name="connsiteY10" fmla="*/ 1277931 h 1388707"/>
              <a:gd name="connsiteX0" fmla="*/ 115 w 1088797"/>
              <a:gd name="connsiteY0" fmla="*/ 1277931 h 1391077"/>
              <a:gd name="connsiteX1" fmla="*/ 1088797 w 1088797"/>
              <a:gd name="connsiteY1" fmla="*/ 0 h 1391077"/>
              <a:gd name="connsiteX2" fmla="*/ 879229 w 1088797"/>
              <a:gd name="connsiteY2" fmla="*/ 733863 h 1391077"/>
              <a:gd name="connsiteX3" fmla="*/ 835935 w 1088797"/>
              <a:gd name="connsiteY3" fmla="*/ 782629 h 1391077"/>
              <a:gd name="connsiteX4" fmla="*/ 838315 w 1088797"/>
              <a:gd name="connsiteY4" fmla="*/ 992180 h 1391077"/>
              <a:gd name="connsiteX5" fmla="*/ 731159 w 1088797"/>
              <a:gd name="connsiteY5" fmla="*/ 1075524 h 1391077"/>
              <a:gd name="connsiteX6" fmla="*/ 710160 w 1088797"/>
              <a:gd name="connsiteY6" fmla="*/ 1226782 h 1391077"/>
              <a:gd name="connsiteX7" fmla="*/ 383496 w 1088797"/>
              <a:gd name="connsiteY7" fmla="*/ 1225543 h 1391077"/>
              <a:gd name="connsiteX8" fmla="*/ 388259 w 1088797"/>
              <a:gd name="connsiteY8" fmla="*/ 1385087 h 1391077"/>
              <a:gd name="connsiteX9" fmla="*/ 5282 w 1088797"/>
              <a:gd name="connsiteY9" fmla="*/ 1391077 h 1391077"/>
              <a:gd name="connsiteX10" fmla="*/ 115 w 1088797"/>
              <a:gd name="connsiteY10" fmla="*/ 1277931 h 1391077"/>
              <a:gd name="connsiteX0" fmla="*/ 233 w 1088915"/>
              <a:gd name="connsiteY0" fmla="*/ 1277931 h 1391077"/>
              <a:gd name="connsiteX1" fmla="*/ 1088915 w 1088915"/>
              <a:gd name="connsiteY1" fmla="*/ 0 h 1391077"/>
              <a:gd name="connsiteX2" fmla="*/ 879347 w 1088915"/>
              <a:gd name="connsiteY2" fmla="*/ 733863 h 1391077"/>
              <a:gd name="connsiteX3" fmla="*/ 836053 w 1088915"/>
              <a:gd name="connsiteY3" fmla="*/ 782629 h 1391077"/>
              <a:gd name="connsiteX4" fmla="*/ 838433 w 1088915"/>
              <a:gd name="connsiteY4" fmla="*/ 992180 h 1391077"/>
              <a:gd name="connsiteX5" fmla="*/ 731277 w 1088915"/>
              <a:gd name="connsiteY5" fmla="*/ 1075524 h 1391077"/>
              <a:gd name="connsiteX6" fmla="*/ 710278 w 1088915"/>
              <a:gd name="connsiteY6" fmla="*/ 1226782 h 1391077"/>
              <a:gd name="connsiteX7" fmla="*/ 383614 w 1088915"/>
              <a:gd name="connsiteY7" fmla="*/ 1225543 h 1391077"/>
              <a:gd name="connsiteX8" fmla="*/ 388377 w 1088915"/>
              <a:gd name="connsiteY8" fmla="*/ 1385087 h 1391077"/>
              <a:gd name="connsiteX9" fmla="*/ 5400 w 1088915"/>
              <a:gd name="connsiteY9" fmla="*/ 1391077 h 1391077"/>
              <a:gd name="connsiteX10" fmla="*/ 233 w 1088915"/>
              <a:gd name="connsiteY10" fmla="*/ 1277931 h 1391077"/>
              <a:gd name="connsiteX0" fmla="*/ 745 w 1084684"/>
              <a:gd name="connsiteY0" fmla="*/ 1285045 h 1391077"/>
              <a:gd name="connsiteX1" fmla="*/ 1084684 w 1084684"/>
              <a:gd name="connsiteY1" fmla="*/ 0 h 1391077"/>
              <a:gd name="connsiteX2" fmla="*/ 875116 w 1084684"/>
              <a:gd name="connsiteY2" fmla="*/ 733863 h 1391077"/>
              <a:gd name="connsiteX3" fmla="*/ 831822 w 1084684"/>
              <a:gd name="connsiteY3" fmla="*/ 782629 h 1391077"/>
              <a:gd name="connsiteX4" fmla="*/ 834202 w 1084684"/>
              <a:gd name="connsiteY4" fmla="*/ 992180 h 1391077"/>
              <a:gd name="connsiteX5" fmla="*/ 727046 w 1084684"/>
              <a:gd name="connsiteY5" fmla="*/ 1075524 h 1391077"/>
              <a:gd name="connsiteX6" fmla="*/ 706047 w 1084684"/>
              <a:gd name="connsiteY6" fmla="*/ 1226782 h 1391077"/>
              <a:gd name="connsiteX7" fmla="*/ 379383 w 1084684"/>
              <a:gd name="connsiteY7" fmla="*/ 1225543 h 1391077"/>
              <a:gd name="connsiteX8" fmla="*/ 384146 w 1084684"/>
              <a:gd name="connsiteY8" fmla="*/ 1385087 h 1391077"/>
              <a:gd name="connsiteX9" fmla="*/ 1169 w 1084684"/>
              <a:gd name="connsiteY9" fmla="*/ 1391077 h 1391077"/>
              <a:gd name="connsiteX10" fmla="*/ 745 w 1084684"/>
              <a:gd name="connsiteY10" fmla="*/ 1285045 h 1391077"/>
              <a:gd name="connsiteX0" fmla="*/ 746 w 1084683"/>
              <a:gd name="connsiteY0" fmla="*/ 1275560 h 1391077"/>
              <a:gd name="connsiteX1" fmla="*/ 1084683 w 1084683"/>
              <a:gd name="connsiteY1" fmla="*/ 0 h 1391077"/>
              <a:gd name="connsiteX2" fmla="*/ 875115 w 1084683"/>
              <a:gd name="connsiteY2" fmla="*/ 733863 h 1391077"/>
              <a:gd name="connsiteX3" fmla="*/ 831821 w 1084683"/>
              <a:gd name="connsiteY3" fmla="*/ 782629 h 1391077"/>
              <a:gd name="connsiteX4" fmla="*/ 834201 w 1084683"/>
              <a:gd name="connsiteY4" fmla="*/ 992180 h 1391077"/>
              <a:gd name="connsiteX5" fmla="*/ 727045 w 1084683"/>
              <a:gd name="connsiteY5" fmla="*/ 1075524 h 1391077"/>
              <a:gd name="connsiteX6" fmla="*/ 706046 w 1084683"/>
              <a:gd name="connsiteY6" fmla="*/ 1226782 h 1391077"/>
              <a:gd name="connsiteX7" fmla="*/ 379382 w 1084683"/>
              <a:gd name="connsiteY7" fmla="*/ 1225543 h 1391077"/>
              <a:gd name="connsiteX8" fmla="*/ 384145 w 1084683"/>
              <a:gd name="connsiteY8" fmla="*/ 1385087 h 1391077"/>
              <a:gd name="connsiteX9" fmla="*/ 1168 w 1084683"/>
              <a:gd name="connsiteY9" fmla="*/ 1391077 h 1391077"/>
              <a:gd name="connsiteX10" fmla="*/ 746 w 1084683"/>
              <a:gd name="connsiteY10" fmla="*/ 1275560 h 1391077"/>
              <a:gd name="connsiteX0" fmla="*/ 1795 w 1085732"/>
              <a:gd name="connsiteY0" fmla="*/ 1275560 h 1391077"/>
              <a:gd name="connsiteX1" fmla="*/ 1085732 w 1085732"/>
              <a:gd name="connsiteY1" fmla="*/ 0 h 1391077"/>
              <a:gd name="connsiteX2" fmla="*/ 876164 w 1085732"/>
              <a:gd name="connsiteY2" fmla="*/ 733863 h 1391077"/>
              <a:gd name="connsiteX3" fmla="*/ 832870 w 1085732"/>
              <a:gd name="connsiteY3" fmla="*/ 782629 h 1391077"/>
              <a:gd name="connsiteX4" fmla="*/ 835250 w 1085732"/>
              <a:gd name="connsiteY4" fmla="*/ 992180 h 1391077"/>
              <a:gd name="connsiteX5" fmla="*/ 728094 w 1085732"/>
              <a:gd name="connsiteY5" fmla="*/ 1075524 h 1391077"/>
              <a:gd name="connsiteX6" fmla="*/ 707095 w 1085732"/>
              <a:gd name="connsiteY6" fmla="*/ 1226782 h 1391077"/>
              <a:gd name="connsiteX7" fmla="*/ 380431 w 1085732"/>
              <a:gd name="connsiteY7" fmla="*/ 1225543 h 1391077"/>
              <a:gd name="connsiteX8" fmla="*/ 385194 w 1085732"/>
              <a:gd name="connsiteY8" fmla="*/ 1385087 h 1391077"/>
              <a:gd name="connsiteX9" fmla="*/ 2217 w 1085732"/>
              <a:gd name="connsiteY9" fmla="*/ 1391077 h 1391077"/>
              <a:gd name="connsiteX10" fmla="*/ 1795 w 1085732"/>
              <a:gd name="connsiteY10" fmla="*/ 1275560 h 1391077"/>
              <a:gd name="connsiteX0" fmla="*/ 1795 w 1085732"/>
              <a:gd name="connsiteY0" fmla="*/ 1275560 h 1391077"/>
              <a:gd name="connsiteX1" fmla="*/ 1085732 w 1085732"/>
              <a:gd name="connsiteY1" fmla="*/ 0 h 1391077"/>
              <a:gd name="connsiteX2" fmla="*/ 876164 w 1085732"/>
              <a:gd name="connsiteY2" fmla="*/ 733863 h 1391077"/>
              <a:gd name="connsiteX3" fmla="*/ 832870 w 1085732"/>
              <a:gd name="connsiteY3" fmla="*/ 782629 h 1391077"/>
              <a:gd name="connsiteX4" fmla="*/ 835250 w 1085732"/>
              <a:gd name="connsiteY4" fmla="*/ 992180 h 1391077"/>
              <a:gd name="connsiteX5" fmla="*/ 728094 w 1085732"/>
              <a:gd name="connsiteY5" fmla="*/ 1075524 h 1391077"/>
              <a:gd name="connsiteX6" fmla="*/ 707095 w 1085732"/>
              <a:gd name="connsiteY6" fmla="*/ 1226782 h 1391077"/>
              <a:gd name="connsiteX7" fmla="*/ 380431 w 1085732"/>
              <a:gd name="connsiteY7" fmla="*/ 1225543 h 1391077"/>
              <a:gd name="connsiteX8" fmla="*/ 385194 w 1085732"/>
              <a:gd name="connsiteY8" fmla="*/ 1385087 h 1391077"/>
              <a:gd name="connsiteX9" fmla="*/ 2217 w 1085732"/>
              <a:gd name="connsiteY9" fmla="*/ 1391077 h 1391077"/>
              <a:gd name="connsiteX10" fmla="*/ 1795 w 1085732"/>
              <a:gd name="connsiteY10" fmla="*/ 1275560 h 1391077"/>
              <a:gd name="connsiteX0" fmla="*/ 0 w 1083937"/>
              <a:gd name="connsiteY0" fmla="*/ 1275560 h 1391077"/>
              <a:gd name="connsiteX1" fmla="*/ 1083937 w 1083937"/>
              <a:gd name="connsiteY1" fmla="*/ 0 h 1391077"/>
              <a:gd name="connsiteX2" fmla="*/ 874369 w 1083937"/>
              <a:gd name="connsiteY2" fmla="*/ 733863 h 1391077"/>
              <a:gd name="connsiteX3" fmla="*/ 831075 w 1083937"/>
              <a:gd name="connsiteY3" fmla="*/ 782629 h 1391077"/>
              <a:gd name="connsiteX4" fmla="*/ 833455 w 1083937"/>
              <a:gd name="connsiteY4" fmla="*/ 992180 h 1391077"/>
              <a:gd name="connsiteX5" fmla="*/ 726299 w 1083937"/>
              <a:gd name="connsiteY5" fmla="*/ 1075524 h 1391077"/>
              <a:gd name="connsiteX6" fmla="*/ 705300 w 1083937"/>
              <a:gd name="connsiteY6" fmla="*/ 1226782 h 1391077"/>
              <a:gd name="connsiteX7" fmla="*/ 378636 w 1083937"/>
              <a:gd name="connsiteY7" fmla="*/ 1225543 h 1391077"/>
              <a:gd name="connsiteX8" fmla="*/ 383399 w 1083937"/>
              <a:gd name="connsiteY8" fmla="*/ 1385087 h 1391077"/>
              <a:gd name="connsiteX9" fmla="*/ 422 w 1083937"/>
              <a:gd name="connsiteY9" fmla="*/ 1391077 h 1391077"/>
              <a:gd name="connsiteX10" fmla="*/ 0 w 1083937"/>
              <a:gd name="connsiteY10" fmla="*/ 1275560 h 1391077"/>
              <a:gd name="connsiteX0" fmla="*/ 0 w 1083937"/>
              <a:gd name="connsiteY0" fmla="*/ 1275560 h 1391077"/>
              <a:gd name="connsiteX1" fmla="*/ 1083937 w 1083937"/>
              <a:gd name="connsiteY1" fmla="*/ 0 h 1391077"/>
              <a:gd name="connsiteX2" fmla="*/ 874369 w 1083937"/>
              <a:gd name="connsiteY2" fmla="*/ 733863 h 1391077"/>
              <a:gd name="connsiteX3" fmla="*/ 831075 w 1083937"/>
              <a:gd name="connsiteY3" fmla="*/ 782629 h 1391077"/>
              <a:gd name="connsiteX4" fmla="*/ 833455 w 1083937"/>
              <a:gd name="connsiteY4" fmla="*/ 992180 h 1391077"/>
              <a:gd name="connsiteX5" fmla="*/ 726299 w 1083937"/>
              <a:gd name="connsiteY5" fmla="*/ 1075524 h 1391077"/>
              <a:gd name="connsiteX6" fmla="*/ 705300 w 1083937"/>
              <a:gd name="connsiteY6" fmla="*/ 1226782 h 1391077"/>
              <a:gd name="connsiteX7" fmla="*/ 378636 w 1083937"/>
              <a:gd name="connsiteY7" fmla="*/ 1225543 h 1391077"/>
              <a:gd name="connsiteX8" fmla="*/ 1040173 w 1083937"/>
              <a:gd name="connsiteY8" fmla="*/ 1318698 h 1391077"/>
              <a:gd name="connsiteX9" fmla="*/ 422 w 1083937"/>
              <a:gd name="connsiteY9" fmla="*/ 1391077 h 1391077"/>
              <a:gd name="connsiteX10" fmla="*/ 0 w 1083937"/>
              <a:gd name="connsiteY10" fmla="*/ 1275560 h 1391077"/>
              <a:gd name="connsiteX0" fmla="*/ 0 w 1083937"/>
              <a:gd name="connsiteY0" fmla="*/ 1275560 h 1391077"/>
              <a:gd name="connsiteX1" fmla="*/ 1083937 w 1083937"/>
              <a:gd name="connsiteY1" fmla="*/ 0 h 1391077"/>
              <a:gd name="connsiteX2" fmla="*/ 874369 w 1083937"/>
              <a:gd name="connsiteY2" fmla="*/ 733863 h 1391077"/>
              <a:gd name="connsiteX3" fmla="*/ 831075 w 1083937"/>
              <a:gd name="connsiteY3" fmla="*/ 782629 h 1391077"/>
              <a:gd name="connsiteX4" fmla="*/ 833455 w 1083937"/>
              <a:gd name="connsiteY4" fmla="*/ 992180 h 1391077"/>
              <a:gd name="connsiteX5" fmla="*/ 726299 w 1083937"/>
              <a:gd name="connsiteY5" fmla="*/ 1075524 h 1391077"/>
              <a:gd name="connsiteX6" fmla="*/ 705300 w 1083937"/>
              <a:gd name="connsiteY6" fmla="*/ 1226782 h 1391077"/>
              <a:gd name="connsiteX7" fmla="*/ 1040173 w 1083937"/>
              <a:gd name="connsiteY7" fmla="*/ 1318698 h 1391077"/>
              <a:gd name="connsiteX8" fmla="*/ 422 w 1083937"/>
              <a:gd name="connsiteY8" fmla="*/ 1391077 h 1391077"/>
              <a:gd name="connsiteX9" fmla="*/ 0 w 1083937"/>
              <a:gd name="connsiteY9" fmla="*/ 1275560 h 1391077"/>
              <a:gd name="connsiteX0" fmla="*/ 0 w 1083937"/>
              <a:gd name="connsiteY0" fmla="*/ 1275560 h 1391077"/>
              <a:gd name="connsiteX1" fmla="*/ 1083937 w 1083937"/>
              <a:gd name="connsiteY1" fmla="*/ 0 h 1391077"/>
              <a:gd name="connsiteX2" fmla="*/ 874369 w 1083937"/>
              <a:gd name="connsiteY2" fmla="*/ 733863 h 1391077"/>
              <a:gd name="connsiteX3" fmla="*/ 831075 w 1083937"/>
              <a:gd name="connsiteY3" fmla="*/ 782629 h 1391077"/>
              <a:gd name="connsiteX4" fmla="*/ 833455 w 1083937"/>
              <a:gd name="connsiteY4" fmla="*/ 992180 h 1391077"/>
              <a:gd name="connsiteX5" fmla="*/ 726299 w 1083937"/>
              <a:gd name="connsiteY5" fmla="*/ 1075524 h 1391077"/>
              <a:gd name="connsiteX6" fmla="*/ 1040173 w 1083937"/>
              <a:gd name="connsiteY6" fmla="*/ 1318698 h 1391077"/>
              <a:gd name="connsiteX7" fmla="*/ 422 w 1083937"/>
              <a:gd name="connsiteY7" fmla="*/ 1391077 h 1391077"/>
              <a:gd name="connsiteX8" fmla="*/ 0 w 1083937"/>
              <a:gd name="connsiteY8" fmla="*/ 1275560 h 1391077"/>
              <a:gd name="connsiteX0" fmla="*/ 0 w 1083937"/>
              <a:gd name="connsiteY0" fmla="*/ 1275560 h 1391077"/>
              <a:gd name="connsiteX1" fmla="*/ 1083937 w 1083937"/>
              <a:gd name="connsiteY1" fmla="*/ 0 h 1391077"/>
              <a:gd name="connsiteX2" fmla="*/ 874369 w 1083937"/>
              <a:gd name="connsiteY2" fmla="*/ 733863 h 1391077"/>
              <a:gd name="connsiteX3" fmla="*/ 831075 w 1083937"/>
              <a:gd name="connsiteY3" fmla="*/ 782629 h 1391077"/>
              <a:gd name="connsiteX4" fmla="*/ 833455 w 1083937"/>
              <a:gd name="connsiteY4" fmla="*/ 992180 h 1391077"/>
              <a:gd name="connsiteX5" fmla="*/ 901757 w 1083937"/>
              <a:gd name="connsiteY5" fmla="*/ 1099234 h 1391077"/>
              <a:gd name="connsiteX6" fmla="*/ 1040173 w 1083937"/>
              <a:gd name="connsiteY6" fmla="*/ 1318698 h 1391077"/>
              <a:gd name="connsiteX7" fmla="*/ 422 w 1083937"/>
              <a:gd name="connsiteY7" fmla="*/ 1391077 h 1391077"/>
              <a:gd name="connsiteX8" fmla="*/ 0 w 1083937"/>
              <a:gd name="connsiteY8" fmla="*/ 1275560 h 1391077"/>
              <a:gd name="connsiteX0" fmla="*/ 0 w 1083937"/>
              <a:gd name="connsiteY0" fmla="*/ 1275560 h 1391077"/>
              <a:gd name="connsiteX1" fmla="*/ 1083937 w 1083937"/>
              <a:gd name="connsiteY1" fmla="*/ 0 h 1391077"/>
              <a:gd name="connsiteX2" fmla="*/ 874369 w 1083937"/>
              <a:gd name="connsiteY2" fmla="*/ 733863 h 1391077"/>
              <a:gd name="connsiteX3" fmla="*/ 831075 w 1083937"/>
              <a:gd name="connsiteY3" fmla="*/ 782629 h 1391077"/>
              <a:gd name="connsiteX4" fmla="*/ 970976 w 1083937"/>
              <a:gd name="connsiteY4" fmla="*/ 930533 h 1391077"/>
              <a:gd name="connsiteX5" fmla="*/ 901757 w 1083937"/>
              <a:gd name="connsiteY5" fmla="*/ 1099234 h 1391077"/>
              <a:gd name="connsiteX6" fmla="*/ 1040173 w 1083937"/>
              <a:gd name="connsiteY6" fmla="*/ 1318698 h 1391077"/>
              <a:gd name="connsiteX7" fmla="*/ 422 w 1083937"/>
              <a:gd name="connsiteY7" fmla="*/ 1391077 h 1391077"/>
              <a:gd name="connsiteX8" fmla="*/ 0 w 1083937"/>
              <a:gd name="connsiteY8" fmla="*/ 1275560 h 1391077"/>
              <a:gd name="connsiteX0" fmla="*/ 0 w 1083937"/>
              <a:gd name="connsiteY0" fmla="*/ 1275560 h 1391077"/>
              <a:gd name="connsiteX1" fmla="*/ 1083937 w 1083937"/>
              <a:gd name="connsiteY1" fmla="*/ 0 h 1391077"/>
              <a:gd name="connsiteX2" fmla="*/ 874369 w 1083937"/>
              <a:gd name="connsiteY2" fmla="*/ 733863 h 1391077"/>
              <a:gd name="connsiteX3" fmla="*/ 987565 w 1083937"/>
              <a:gd name="connsiteY3" fmla="*/ 794484 h 1391077"/>
              <a:gd name="connsiteX4" fmla="*/ 970976 w 1083937"/>
              <a:gd name="connsiteY4" fmla="*/ 930533 h 1391077"/>
              <a:gd name="connsiteX5" fmla="*/ 901757 w 1083937"/>
              <a:gd name="connsiteY5" fmla="*/ 1099234 h 1391077"/>
              <a:gd name="connsiteX6" fmla="*/ 1040173 w 1083937"/>
              <a:gd name="connsiteY6" fmla="*/ 1318698 h 1391077"/>
              <a:gd name="connsiteX7" fmla="*/ 422 w 1083937"/>
              <a:gd name="connsiteY7" fmla="*/ 1391077 h 1391077"/>
              <a:gd name="connsiteX8" fmla="*/ 0 w 1083937"/>
              <a:gd name="connsiteY8" fmla="*/ 1275560 h 1391077"/>
              <a:gd name="connsiteX0" fmla="*/ 0 w 1084154"/>
              <a:gd name="connsiteY0" fmla="*/ 1275560 h 1391077"/>
              <a:gd name="connsiteX1" fmla="*/ 1083937 w 1084154"/>
              <a:gd name="connsiteY1" fmla="*/ 0 h 1391077"/>
              <a:gd name="connsiteX2" fmla="*/ 1061406 w 1084154"/>
              <a:gd name="connsiteY2" fmla="*/ 337931 h 1391077"/>
              <a:gd name="connsiteX3" fmla="*/ 874369 w 1084154"/>
              <a:gd name="connsiteY3" fmla="*/ 733863 h 1391077"/>
              <a:gd name="connsiteX4" fmla="*/ 987565 w 1084154"/>
              <a:gd name="connsiteY4" fmla="*/ 794484 h 1391077"/>
              <a:gd name="connsiteX5" fmla="*/ 970976 w 1084154"/>
              <a:gd name="connsiteY5" fmla="*/ 930533 h 1391077"/>
              <a:gd name="connsiteX6" fmla="*/ 901757 w 1084154"/>
              <a:gd name="connsiteY6" fmla="*/ 1099234 h 1391077"/>
              <a:gd name="connsiteX7" fmla="*/ 1040173 w 1084154"/>
              <a:gd name="connsiteY7" fmla="*/ 1318698 h 1391077"/>
              <a:gd name="connsiteX8" fmla="*/ 422 w 1084154"/>
              <a:gd name="connsiteY8" fmla="*/ 1391077 h 1391077"/>
              <a:gd name="connsiteX9" fmla="*/ 0 w 1084154"/>
              <a:gd name="connsiteY9" fmla="*/ 1275560 h 1391077"/>
              <a:gd name="connsiteX0" fmla="*/ 0 w 1084154"/>
              <a:gd name="connsiteY0" fmla="*/ 1275560 h 1391077"/>
              <a:gd name="connsiteX1" fmla="*/ 1083937 w 1084154"/>
              <a:gd name="connsiteY1" fmla="*/ 0 h 1391077"/>
              <a:gd name="connsiteX2" fmla="*/ 1061406 w 1084154"/>
              <a:gd name="connsiteY2" fmla="*/ 337931 h 1391077"/>
              <a:gd name="connsiteX3" fmla="*/ 1042713 w 1084154"/>
              <a:gd name="connsiteY3" fmla="*/ 579746 h 1391077"/>
              <a:gd name="connsiteX4" fmla="*/ 987565 w 1084154"/>
              <a:gd name="connsiteY4" fmla="*/ 794484 h 1391077"/>
              <a:gd name="connsiteX5" fmla="*/ 970976 w 1084154"/>
              <a:gd name="connsiteY5" fmla="*/ 930533 h 1391077"/>
              <a:gd name="connsiteX6" fmla="*/ 901757 w 1084154"/>
              <a:gd name="connsiteY6" fmla="*/ 1099234 h 1391077"/>
              <a:gd name="connsiteX7" fmla="*/ 1040173 w 1084154"/>
              <a:gd name="connsiteY7" fmla="*/ 1318698 h 1391077"/>
              <a:gd name="connsiteX8" fmla="*/ 422 w 1084154"/>
              <a:gd name="connsiteY8" fmla="*/ 1391077 h 1391077"/>
              <a:gd name="connsiteX9" fmla="*/ 0 w 1084154"/>
              <a:gd name="connsiteY9" fmla="*/ 1275560 h 1391077"/>
              <a:gd name="connsiteX0" fmla="*/ 0 w 1084154"/>
              <a:gd name="connsiteY0" fmla="*/ 1275560 h 1391077"/>
              <a:gd name="connsiteX1" fmla="*/ 1083937 w 1084154"/>
              <a:gd name="connsiteY1" fmla="*/ 0 h 1391077"/>
              <a:gd name="connsiteX2" fmla="*/ 1061406 w 1084154"/>
              <a:gd name="connsiteY2" fmla="*/ 337931 h 1391077"/>
              <a:gd name="connsiteX3" fmla="*/ 1042715 w 1084154"/>
              <a:gd name="connsiteY3" fmla="*/ 579745 h 1391077"/>
              <a:gd name="connsiteX4" fmla="*/ 987565 w 1084154"/>
              <a:gd name="connsiteY4" fmla="*/ 794484 h 1391077"/>
              <a:gd name="connsiteX5" fmla="*/ 970976 w 1084154"/>
              <a:gd name="connsiteY5" fmla="*/ 930533 h 1391077"/>
              <a:gd name="connsiteX6" fmla="*/ 901757 w 1084154"/>
              <a:gd name="connsiteY6" fmla="*/ 1099234 h 1391077"/>
              <a:gd name="connsiteX7" fmla="*/ 1040173 w 1084154"/>
              <a:gd name="connsiteY7" fmla="*/ 1318698 h 1391077"/>
              <a:gd name="connsiteX8" fmla="*/ 422 w 1084154"/>
              <a:gd name="connsiteY8" fmla="*/ 1391077 h 1391077"/>
              <a:gd name="connsiteX9" fmla="*/ 0 w 1084154"/>
              <a:gd name="connsiteY9" fmla="*/ 1275560 h 1391077"/>
              <a:gd name="connsiteX0" fmla="*/ 0 w 1084154"/>
              <a:gd name="connsiteY0" fmla="*/ 1275560 h 1391077"/>
              <a:gd name="connsiteX1" fmla="*/ 1083937 w 1084154"/>
              <a:gd name="connsiteY1" fmla="*/ 0 h 1391077"/>
              <a:gd name="connsiteX2" fmla="*/ 1061406 w 1084154"/>
              <a:gd name="connsiteY2" fmla="*/ 337931 h 1391077"/>
              <a:gd name="connsiteX3" fmla="*/ 987565 w 1084154"/>
              <a:gd name="connsiteY3" fmla="*/ 794484 h 1391077"/>
              <a:gd name="connsiteX4" fmla="*/ 970976 w 1084154"/>
              <a:gd name="connsiteY4" fmla="*/ 930533 h 1391077"/>
              <a:gd name="connsiteX5" fmla="*/ 901757 w 1084154"/>
              <a:gd name="connsiteY5" fmla="*/ 1099234 h 1391077"/>
              <a:gd name="connsiteX6" fmla="*/ 1040173 w 1084154"/>
              <a:gd name="connsiteY6" fmla="*/ 1318698 h 1391077"/>
              <a:gd name="connsiteX7" fmla="*/ 422 w 1084154"/>
              <a:gd name="connsiteY7" fmla="*/ 1391077 h 1391077"/>
              <a:gd name="connsiteX8" fmla="*/ 0 w 1084154"/>
              <a:gd name="connsiteY8" fmla="*/ 1275560 h 1391077"/>
              <a:gd name="connsiteX0" fmla="*/ 0 w 1084154"/>
              <a:gd name="connsiteY0" fmla="*/ 1275560 h 1391077"/>
              <a:gd name="connsiteX1" fmla="*/ 1083937 w 1084154"/>
              <a:gd name="connsiteY1" fmla="*/ 0 h 1391077"/>
              <a:gd name="connsiteX2" fmla="*/ 1061406 w 1084154"/>
              <a:gd name="connsiteY2" fmla="*/ 337931 h 1391077"/>
              <a:gd name="connsiteX3" fmla="*/ 970976 w 1084154"/>
              <a:gd name="connsiteY3" fmla="*/ 930533 h 1391077"/>
              <a:gd name="connsiteX4" fmla="*/ 901757 w 1084154"/>
              <a:gd name="connsiteY4" fmla="*/ 1099234 h 1391077"/>
              <a:gd name="connsiteX5" fmla="*/ 1040173 w 1084154"/>
              <a:gd name="connsiteY5" fmla="*/ 1318698 h 1391077"/>
              <a:gd name="connsiteX6" fmla="*/ 422 w 1084154"/>
              <a:gd name="connsiteY6" fmla="*/ 1391077 h 1391077"/>
              <a:gd name="connsiteX7" fmla="*/ 0 w 1084154"/>
              <a:gd name="connsiteY7" fmla="*/ 1275560 h 1391077"/>
              <a:gd name="connsiteX0" fmla="*/ 0 w 1084154"/>
              <a:gd name="connsiteY0" fmla="*/ 1275560 h 1391077"/>
              <a:gd name="connsiteX1" fmla="*/ 1083937 w 1084154"/>
              <a:gd name="connsiteY1" fmla="*/ 0 h 1391077"/>
              <a:gd name="connsiteX2" fmla="*/ 1061406 w 1084154"/>
              <a:gd name="connsiteY2" fmla="*/ 337931 h 1391077"/>
              <a:gd name="connsiteX3" fmla="*/ 1013656 w 1084154"/>
              <a:gd name="connsiteY3" fmla="*/ 529831 h 1391077"/>
              <a:gd name="connsiteX4" fmla="*/ 901757 w 1084154"/>
              <a:gd name="connsiteY4" fmla="*/ 1099234 h 1391077"/>
              <a:gd name="connsiteX5" fmla="*/ 1040173 w 1084154"/>
              <a:gd name="connsiteY5" fmla="*/ 1318698 h 1391077"/>
              <a:gd name="connsiteX6" fmla="*/ 422 w 1084154"/>
              <a:gd name="connsiteY6" fmla="*/ 1391077 h 1391077"/>
              <a:gd name="connsiteX7" fmla="*/ 0 w 1084154"/>
              <a:gd name="connsiteY7" fmla="*/ 1275560 h 1391077"/>
              <a:gd name="connsiteX0" fmla="*/ 0 w 1090114"/>
              <a:gd name="connsiteY0" fmla="*/ 1275560 h 1391077"/>
              <a:gd name="connsiteX1" fmla="*/ 1083937 w 1090114"/>
              <a:gd name="connsiteY1" fmla="*/ 0 h 1391077"/>
              <a:gd name="connsiteX2" fmla="*/ 1061406 w 1090114"/>
              <a:gd name="connsiteY2" fmla="*/ 337931 h 1391077"/>
              <a:gd name="connsiteX3" fmla="*/ 1013656 w 1090114"/>
              <a:gd name="connsiteY3" fmla="*/ 529831 h 1391077"/>
              <a:gd name="connsiteX4" fmla="*/ 994230 w 1090114"/>
              <a:gd name="connsiteY4" fmla="*/ 1002021 h 1391077"/>
              <a:gd name="connsiteX5" fmla="*/ 1040173 w 1090114"/>
              <a:gd name="connsiteY5" fmla="*/ 1318698 h 1391077"/>
              <a:gd name="connsiteX6" fmla="*/ 422 w 1090114"/>
              <a:gd name="connsiteY6" fmla="*/ 1391077 h 1391077"/>
              <a:gd name="connsiteX7" fmla="*/ 0 w 1090114"/>
              <a:gd name="connsiteY7" fmla="*/ 1275560 h 1391077"/>
              <a:gd name="connsiteX0" fmla="*/ 0 w 1108249"/>
              <a:gd name="connsiteY0" fmla="*/ 1275560 h 1391077"/>
              <a:gd name="connsiteX1" fmla="*/ 1083937 w 1108249"/>
              <a:gd name="connsiteY1" fmla="*/ 0 h 1391077"/>
              <a:gd name="connsiteX2" fmla="*/ 1061406 w 1108249"/>
              <a:gd name="connsiteY2" fmla="*/ 337931 h 1391077"/>
              <a:gd name="connsiteX3" fmla="*/ 1013656 w 1108249"/>
              <a:gd name="connsiteY3" fmla="*/ 529831 h 1391077"/>
              <a:gd name="connsiteX4" fmla="*/ 1040173 w 1108249"/>
              <a:gd name="connsiteY4" fmla="*/ 1318698 h 1391077"/>
              <a:gd name="connsiteX5" fmla="*/ 422 w 1108249"/>
              <a:gd name="connsiteY5" fmla="*/ 1391077 h 1391077"/>
              <a:gd name="connsiteX6" fmla="*/ 0 w 1108249"/>
              <a:gd name="connsiteY6" fmla="*/ 1275560 h 1391077"/>
              <a:gd name="connsiteX0" fmla="*/ 0 w 1108249"/>
              <a:gd name="connsiteY0" fmla="*/ 1275560 h 1391077"/>
              <a:gd name="connsiteX1" fmla="*/ 1083937 w 1108249"/>
              <a:gd name="connsiteY1" fmla="*/ 0 h 1391077"/>
              <a:gd name="connsiteX2" fmla="*/ 1061406 w 1108249"/>
              <a:gd name="connsiteY2" fmla="*/ 337931 h 1391077"/>
              <a:gd name="connsiteX3" fmla="*/ 1013656 w 1108249"/>
              <a:gd name="connsiteY3" fmla="*/ 529831 h 1391077"/>
              <a:gd name="connsiteX4" fmla="*/ 1040173 w 1108249"/>
              <a:gd name="connsiteY4" fmla="*/ 1318698 h 1391077"/>
              <a:gd name="connsiteX5" fmla="*/ 422 w 1108249"/>
              <a:gd name="connsiteY5" fmla="*/ 1391077 h 1391077"/>
              <a:gd name="connsiteX6" fmla="*/ 0 w 1108249"/>
              <a:gd name="connsiteY6" fmla="*/ 1275560 h 1391077"/>
              <a:gd name="connsiteX0" fmla="*/ 0 w 1108249"/>
              <a:gd name="connsiteY0" fmla="*/ 1277931 h 1393448"/>
              <a:gd name="connsiteX1" fmla="*/ 1079195 w 1108249"/>
              <a:gd name="connsiteY1" fmla="*/ 0 h 1393448"/>
              <a:gd name="connsiteX2" fmla="*/ 1061406 w 1108249"/>
              <a:gd name="connsiteY2" fmla="*/ 340302 h 1393448"/>
              <a:gd name="connsiteX3" fmla="*/ 1013656 w 1108249"/>
              <a:gd name="connsiteY3" fmla="*/ 532202 h 1393448"/>
              <a:gd name="connsiteX4" fmla="*/ 1040173 w 1108249"/>
              <a:gd name="connsiteY4" fmla="*/ 1321069 h 1393448"/>
              <a:gd name="connsiteX5" fmla="*/ 422 w 1108249"/>
              <a:gd name="connsiteY5" fmla="*/ 1393448 h 1393448"/>
              <a:gd name="connsiteX6" fmla="*/ 0 w 1108249"/>
              <a:gd name="connsiteY6" fmla="*/ 1277931 h 1393448"/>
              <a:gd name="connsiteX0" fmla="*/ 0 w 1108249"/>
              <a:gd name="connsiteY0" fmla="*/ 1277931 h 1393448"/>
              <a:gd name="connsiteX1" fmla="*/ 1079195 w 1108249"/>
              <a:gd name="connsiteY1" fmla="*/ 0 h 1393448"/>
              <a:gd name="connsiteX2" fmla="*/ 1061406 w 1108249"/>
              <a:gd name="connsiteY2" fmla="*/ 340302 h 1393448"/>
              <a:gd name="connsiteX3" fmla="*/ 1013656 w 1108249"/>
              <a:gd name="connsiteY3" fmla="*/ 532202 h 1393448"/>
              <a:gd name="connsiteX4" fmla="*/ 1040173 w 1108249"/>
              <a:gd name="connsiteY4" fmla="*/ 1321069 h 1393448"/>
              <a:gd name="connsiteX5" fmla="*/ 422 w 1108249"/>
              <a:gd name="connsiteY5" fmla="*/ 1393448 h 1393448"/>
              <a:gd name="connsiteX6" fmla="*/ 0 w 1108249"/>
              <a:gd name="connsiteY6" fmla="*/ 1277931 h 1393448"/>
              <a:gd name="connsiteX0" fmla="*/ 0 w 1108249"/>
              <a:gd name="connsiteY0" fmla="*/ 1266076 h 1381593"/>
              <a:gd name="connsiteX1" fmla="*/ 1086311 w 1108249"/>
              <a:gd name="connsiteY1" fmla="*/ 0 h 1381593"/>
              <a:gd name="connsiteX2" fmla="*/ 1061406 w 1108249"/>
              <a:gd name="connsiteY2" fmla="*/ 328447 h 1381593"/>
              <a:gd name="connsiteX3" fmla="*/ 1013656 w 1108249"/>
              <a:gd name="connsiteY3" fmla="*/ 520347 h 1381593"/>
              <a:gd name="connsiteX4" fmla="*/ 1040173 w 1108249"/>
              <a:gd name="connsiteY4" fmla="*/ 1309214 h 1381593"/>
              <a:gd name="connsiteX5" fmla="*/ 422 w 1108249"/>
              <a:gd name="connsiteY5" fmla="*/ 1381593 h 1381593"/>
              <a:gd name="connsiteX6" fmla="*/ 0 w 1108249"/>
              <a:gd name="connsiteY6" fmla="*/ 1266076 h 1381593"/>
              <a:gd name="connsiteX0" fmla="*/ 0 w 1108249"/>
              <a:gd name="connsiteY0" fmla="*/ 1292158 h 1407675"/>
              <a:gd name="connsiteX1" fmla="*/ 1095797 w 1108249"/>
              <a:gd name="connsiteY1" fmla="*/ 0 h 1407675"/>
              <a:gd name="connsiteX2" fmla="*/ 1061406 w 1108249"/>
              <a:gd name="connsiteY2" fmla="*/ 354529 h 1407675"/>
              <a:gd name="connsiteX3" fmla="*/ 1013656 w 1108249"/>
              <a:gd name="connsiteY3" fmla="*/ 546429 h 1407675"/>
              <a:gd name="connsiteX4" fmla="*/ 1040173 w 1108249"/>
              <a:gd name="connsiteY4" fmla="*/ 1335296 h 1407675"/>
              <a:gd name="connsiteX5" fmla="*/ 422 w 1108249"/>
              <a:gd name="connsiteY5" fmla="*/ 1407675 h 1407675"/>
              <a:gd name="connsiteX6" fmla="*/ 0 w 1108249"/>
              <a:gd name="connsiteY6" fmla="*/ 1292158 h 1407675"/>
              <a:gd name="connsiteX0" fmla="*/ 0 w 1147960"/>
              <a:gd name="connsiteY0" fmla="*/ 1365660 h 1481177"/>
              <a:gd name="connsiteX1" fmla="*/ 1147960 w 1147960"/>
              <a:gd name="connsiteY1" fmla="*/ 0 h 1481177"/>
              <a:gd name="connsiteX2" fmla="*/ 1061406 w 1147960"/>
              <a:gd name="connsiteY2" fmla="*/ 428031 h 1481177"/>
              <a:gd name="connsiteX3" fmla="*/ 1013656 w 1147960"/>
              <a:gd name="connsiteY3" fmla="*/ 619931 h 1481177"/>
              <a:gd name="connsiteX4" fmla="*/ 1040173 w 1147960"/>
              <a:gd name="connsiteY4" fmla="*/ 1408798 h 1481177"/>
              <a:gd name="connsiteX5" fmla="*/ 422 w 1147960"/>
              <a:gd name="connsiteY5" fmla="*/ 1481177 h 1481177"/>
              <a:gd name="connsiteX6" fmla="*/ 0 w 1147960"/>
              <a:gd name="connsiteY6" fmla="*/ 1365660 h 1481177"/>
              <a:gd name="connsiteX0" fmla="*/ 0 w 1108249"/>
              <a:gd name="connsiteY0" fmla="*/ 1289788 h 1405305"/>
              <a:gd name="connsiteX1" fmla="*/ 1093429 w 1108249"/>
              <a:gd name="connsiteY1" fmla="*/ 0 h 1405305"/>
              <a:gd name="connsiteX2" fmla="*/ 1061406 w 1108249"/>
              <a:gd name="connsiteY2" fmla="*/ 352159 h 1405305"/>
              <a:gd name="connsiteX3" fmla="*/ 1013656 w 1108249"/>
              <a:gd name="connsiteY3" fmla="*/ 544059 h 1405305"/>
              <a:gd name="connsiteX4" fmla="*/ 1040173 w 1108249"/>
              <a:gd name="connsiteY4" fmla="*/ 1332926 h 1405305"/>
              <a:gd name="connsiteX5" fmla="*/ 422 w 1108249"/>
              <a:gd name="connsiteY5" fmla="*/ 1405305 h 1405305"/>
              <a:gd name="connsiteX6" fmla="*/ 0 w 1108249"/>
              <a:gd name="connsiteY6" fmla="*/ 1289788 h 1405305"/>
              <a:gd name="connsiteX0" fmla="*/ 0 w 1108249"/>
              <a:gd name="connsiteY0" fmla="*/ 1289788 h 1405305"/>
              <a:gd name="connsiteX1" fmla="*/ 1093429 w 1108249"/>
              <a:gd name="connsiteY1" fmla="*/ 0 h 1405305"/>
              <a:gd name="connsiteX2" fmla="*/ 1061406 w 1108249"/>
              <a:gd name="connsiteY2" fmla="*/ 352159 h 1405305"/>
              <a:gd name="connsiteX3" fmla="*/ 1013656 w 1108249"/>
              <a:gd name="connsiteY3" fmla="*/ 544059 h 1405305"/>
              <a:gd name="connsiteX4" fmla="*/ 1040173 w 1108249"/>
              <a:gd name="connsiteY4" fmla="*/ 1332926 h 1405305"/>
              <a:gd name="connsiteX5" fmla="*/ 422 w 1108249"/>
              <a:gd name="connsiteY5" fmla="*/ 1405305 h 1405305"/>
              <a:gd name="connsiteX6" fmla="*/ 0 w 1108249"/>
              <a:gd name="connsiteY6" fmla="*/ 1289788 h 1405305"/>
              <a:gd name="connsiteX0" fmla="*/ 0 w 1108249"/>
              <a:gd name="connsiteY0" fmla="*/ 1289788 h 1405305"/>
              <a:gd name="connsiteX1" fmla="*/ 1093429 w 1108249"/>
              <a:gd name="connsiteY1" fmla="*/ 0 h 1405305"/>
              <a:gd name="connsiteX2" fmla="*/ 966566 w 1108249"/>
              <a:gd name="connsiteY2" fmla="*/ 221754 h 1405305"/>
              <a:gd name="connsiteX3" fmla="*/ 1013656 w 1108249"/>
              <a:gd name="connsiteY3" fmla="*/ 544059 h 1405305"/>
              <a:gd name="connsiteX4" fmla="*/ 1040173 w 1108249"/>
              <a:gd name="connsiteY4" fmla="*/ 1332926 h 1405305"/>
              <a:gd name="connsiteX5" fmla="*/ 422 w 1108249"/>
              <a:gd name="connsiteY5" fmla="*/ 1405305 h 1405305"/>
              <a:gd name="connsiteX6" fmla="*/ 0 w 1108249"/>
              <a:gd name="connsiteY6" fmla="*/ 1289788 h 1405305"/>
              <a:gd name="connsiteX0" fmla="*/ 0 w 1108249"/>
              <a:gd name="connsiteY0" fmla="*/ 1289788 h 1405305"/>
              <a:gd name="connsiteX1" fmla="*/ 1093429 w 1108249"/>
              <a:gd name="connsiteY1" fmla="*/ 0 h 1405305"/>
              <a:gd name="connsiteX2" fmla="*/ 966566 w 1108249"/>
              <a:gd name="connsiteY2" fmla="*/ 221754 h 1405305"/>
              <a:gd name="connsiteX3" fmla="*/ 1013656 w 1108249"/>
              <a:gd name="connsiteY3" fmla="*/ 544059 h 1405305"/>
              <a:gd name="connsiteX4" fmla="*/ 1040173 w 1108249"/>
              <a:gd name="connsiteY4" fmla="*/ 1332926 h 1405305"/>
              <a:gd name="connsiteX5" fmla="*/ 422 w 1108249"/>
              <a:gd name="connsiteY5" fmla="*/ 1405305 h 1405305"/>
              <a:gd name="connsiteX6" fmla="*/ 0 w 1108249"/>
              <a:gd name="connsiteY6" fmla="*/ 1289788 h 1405305"/>
              <a:gd name="connsiteX0" fmla="*/ 0 w 1108249"/>
              <a:gd name="connsiteY0" fmla="*/ 1289788 h 1405305"/>
              <a:gd name="connsiteX1" fmla="*/ 1093429 w 1108249"/>
              <a:gd name="connsiteY1" fmla="*/ 0 h 1405305"/>
              <a:gd name="connsiteX2" fmla="*/ 966566 w 1108249"/>
              <a:gd name="connsiteY2" fmla="*/ 221754 h 1405305"/>
              <a:gd name="connsiteX3" fmla="*/ 1013656 w 1108249"/>
              <a:gd name="connsiteY3" fmla="*/ 544059 h 1405305"/>
              <a:gd name="connsiteX4" fmla="*/ 1040173 w 1108249"/>
              <a:gd name="connsiteY4" fmla="*/ 1332926 h 1405305"/>
              <a:gd name="connsiteX5" fmla="*/ 422 w 1108249"/>
              <a:gd name="connsiteY5" fmla="*/ 1405305 h 1405305"/>
              <a:gd name="connsiteX6" fmla="*/ 0 w 1108249"/>
              <a:gd name="connsiteY6" fmla="*/ 1289788 h 1405305"/>
              <a:gd name="connsiteX0" fmla="*/ 0 w 1121594"/>
              <a:gd name="connsiteY0" fmla="*/ 1289788 h 1405305"/>
              <a:gd name="connsiteX1" fmla="*/ 1093429 w 1121594"/>
              <a:gd name="connsiteY1" fmla="*/ 0 h 1405305"/>
              <a:gd name="connsiteX2" fmla="*/ 966566 w 1121594"/>
              <a:gd name="connsiteY2" fmla="*/ 221754 h 1405305"/>
              <a:gd name="connsiteX3" fmla="*/ 1065819 w 1121594"/>
              <a:gd name="connsiteY3" fmla="*/ 250053 h 1405305"/>
              <a:gd name="connsiteX4" fmla="*/ 1040173 w 1121594"/>
              <a:gd name="connsiteY4" fmla="*/ 1332926 h 1405305"/>
              <a:gd name="connsiteX5" fmla="*/ 422 w 1121594"/>
              <a:gd name="connsiteY5" fmla="*/ 1405305 h 1405305"/>
              <a:gd name="connsiteX6" fmla="*/ 0 w 1121594"/>
              <a:gd name="connsiteY6" fmla="*/ 1289788 h 1405305"/>
              <a:gd name="connsiteX0" fmla="*/ 0 w 1103959"/>
              <a:gd name="connsiteY0" fmla="*/ 1289788 h 1405305"/>
              <a:gd name="connsiteX1" fmla="*/ 1093429 w 1103959"/>
              <a:gd name="connsiteY1" fmla="*/ 0 h 1405305"/>
              <a:gd name="connsiteX2" fmla="*/ 966566 w 1103959"/>
              <a:gd name="connsiteY2" fmla="*/ 221754 h 1405305"/>
              <a:gd name="connsiteX3" fmla="*/ 992320 w 1103959"/>
              <a:gd name="connsiteY3" fmla="*/ 380457 h 1405305"/>
              <a:gd name="connsiteX4" fmla="*/ 1040173 w 1103959"/>
              <a:gd name="connsiteY4" fmla="*/ 1332926 h 1405305"/>
              <a:gd name="connsiteX5" fmla="*/ 422 w 1103959"/>
              <a:gd name="connsiteY5" fmla="*/ 1405305 h 1405305"/>
              <a:gd name="connsiteX6" fmla="*/ 0 w 1103959"/>
              <a:gd name="connsiteY6" fmla="*/ 1289788 h 1405305"/>
              <a:gd name="connsiteX0" fmla="*/ 0 w 1118130"/>
              <a:gd name="connsiteY0" fmla="*/ 1289788 h 1405305"/>
              <a:gd name="connsiteX1" fmla="*/ 1093429 w 1118130"/>
              <a:gd name="connsiteY1" fmla="*/ 0 h 1405305"/>
              <a:gd name="connsiteX2" fmla="*/ 966566 w 1118130"/>
              <a:gd name="connsiteY2" fmla="*/ 221754 h 1405305"/>
              <a:gd name="connsiteX3" fmla="*/ 1053966 w 1118130"/>
              <a:gd name="connsiteY3" fmla="*/ 264277 h 1405305"/>
              <a:gd name="connsiteX4" fmla="*/ 1040173 w 1118130"/>
              <a:gd name="connsiteY4" fmla="*/ 1332926 h 1405305"/>
              <a:gd name="connsiteX5" fmla="*/ 422 w 1118130"/>
              <a:gd name="connsiteY5" fmla="*/ 1405305 h 1405305"/>
              <a:gd name="connsiteX6" fmla="*/ 0 w 1118130"/>
              <a:gd name="connsiteY6" fmla="*/ 1289788 h 1405305"/>
              <a:gd name="connsiteX0" fmla="*/ 0 w 1118130"/>
              <a:gd name="connsiteY0" fmla="*/ 1289788 h 1405305"/>
              <a:gd name="connsiteX1" fmla="*/ 1093429 w 1118130"/>
              <a:gd name="connsiteY1" fmla="*/ 0 h 1405305"/>
              <a:gd name="connsiteX2" fmla="*/ 966566 w 1118130"/>
              <a:gd name="connsiteY2" fmla="*/ 221754 h 1405305"/>
              <a:gd name="connsiteX3" fmla="*/ 1053966 w 1118130"/>
              <a:gd name="connsiteY3" fmla="*/ 264277 h 1405305"/>
              <a:gd name="connsiteX4" fmla="*/ 1040173 w 1118130"/>
              <a:gd name="connsiteY4" fmla="*/ 1332926 h 1405305"/>
              <a:gd name="connsiteX5" fmla="*/ 422 w 1118130"/>
              <a:gd name="connsiteY5" fmla="*/ 1405305 h 1405305"/>
              <a:gd name="connsiteX6" fmla="*/ 0 w 1118130"/>
              <a:gd name="connsiteY6" fmla="*/ 1289788 h 1405305"/>
              <a:gd name="connsiteX0" fmla="*/ 0 w 1132004"/>
              <a:gd name="connsiteY0" fmla="*/ 1289788 h 1405305"/>
              <a:gd name="connsiteX1" fmla="*/ 1093429 w 1132004"/>
              <a:gd name="connsiteY1" fmla="*/ 0 h 1405305"/>
              <a:gd name="connsiteX2" fmla="*/ 966566 w 1132004"/>
              <a:gd name="connsiteY2" fmla="*/ 221754 h 1405305"/>
              <a:gd name="connsiteX3" fmla="*/ 1053966 w 1132004"/>
              <a:gd name="connsiteY3" fmla="*/ 264277 h 1405305"/>
              <a:gd name="connsiteX4" fmla="*/ 1040173 w 1132004"/>
              <a:gd name="connsiteY4" fmla="*/ 1332926 h 1405305"/>
              <a:gd name="connsiteX5" fmla="*/ 422 w 1132004"/>
              <a:gd name="connsiteY5" fmla="*/ 1405305 h 1405305"/>
              <a:gd name="connsiteX6" fmla="*/ 0 w 1132004"/>
              <a:gd name="connsiteY6" fmla="*/ 1289788 h 1405305"/>
              <a:gd name="connsiteX0" fmla="*/ 0 w 1171080"/>
              <a:gd name="connsiteY0" fmla="*/ 1289788 h 1405305"/>
              <a:gd name="connsiteX1" fmla="*/ 1093429 w 1171080"/>
              <a:gd name="connsiteY1" fmla="*/ 0 h 1405305"/>
              <a:gd name="connsiteX2" fmla="*/ 966566 w 1171080"/>
              <a:gd name="connsiteY2" fmla="*/ 221754 h 1405305"/>
              <a:gd name="connsiteX3" fmla="*/ 1053966 w 1171080"/>
              <a:gd name="connsiteY3" fmla="*/ 264277 h 1405305"/>
              <a:gd name="connsiteX4" fmla="*/ 1163356 w 1171080"/>
              <a:gd name="connsiteY4" fmla="*/ 271546 h 1405305"/>
              <a:gd name="connsiteX5" fmla="*/ 1040173 w 1171080"/>
              <a:gd name="connsiteY5" fmla="*/ 1332926 h 1405305"/>
              <a:gd name="connsiteX6" fmla="*/ 422 w 1171080"/>
              <a:gd name="connsiteY6" fmla="*/ 1405305 h 1405305"/>
              <a:gd name="connsiteX7" fmla="*/ 0 w 1171080"/>
              <a:gd name="connsiteY7" fmla="*/ 1289788 h 1405305"/>
              <a:gd name="connsiteX0" fmla="*/ 0 w 1171080"/>
              <a:gd name="connsiteY0" fmla="*/ 1289788 h 1405305"/>
              <a:gd name="connsiteX1" fmla="*/ 1093429 w 1171080"/>
              <a:gd name="connsiteY1" fmla="*/ 0 h 1405305"/>
              <a:gd name="connsiteX2" fmla="*/ 966566 w 1171080"/>
              <a:gd name="connsiteY2" fmla="*/ 221754 h 1405305"/>
              <a:gd name="connsiteX3" fmla="*/ 1053966 w 1171080"/>
              <a:gd name="connsiteY3" fmla="*/ 264277 h 1405305"/>
              <a:gd name="connsiteX4" fmla="*/ 1163356 w 1171080"/>
              <a:gd name="connsiteY4" fmla="*/ 271546 h 1405305"/>
              <a:gd name="connsiteX5" fmla="*/ 1040173 w 1171080"/>
              <a:gd name="connsiteY5" fmla="*/ 1332926 h 1405305"/>
              <a:gd name="connsiteX6" fmla="*/ 422 w 1171080"/>
              <a:gd name="connsiteY6" fmla="*/ 1405305 h 1405305"/>
              <a:gd name="connsiteX7" fmla="*/ 0 w 1171080"/>
              <a:gd name="connsiteY7" fmla="*/ 1289788 h 1405305"/>
              <a:gd name="connsiteX0" fmla="*/ 0 w 1172665"/>
              <a:gd name="connsiteY0" fmla="*/ 1289788 h 1405305"/>
              <a:gd name="connsiteX1" fmla="*/ 1093429 w 1172665"/>
              <a:gd name="connsiteY1" fmla="*/ 0 h 1405305"/>
              <a:gd name="connsiteX2" fmla="*/ 966566 w 1172665"/>
              <a:gd name="connsiteY2" fmla="*/ 221754 h 1405305"/>
              <a:gd name="connsiteX3" fmla="*/ 1053966 w 1172665"/>
              <a:gd name="connsiteY3" fmla="*/ 264277 h 1405305"/>
              <a:gd name="connsiteX4" fmla="*/ 1165730 w 1172665"/>
              <a:gd name="connsiteY4" fmla="*/ 262061 h 1405305"/>
              <a:gd name="connsiteX5" fmla="*/ 1040173 w 1172665"/>
              <a:gd name="connsiteY5" fmla="*/ 1332926 h 1405305"/>
              <a:gd name="connsiteX6" fmla="*/ 422 w 1172665"/>
              <a:gd name="connsiteY6" fmla="*/ 1405305 h 1405305"/>
              <a:gd name="connsiteX7" fmla="*/ 0 w 1172665"/>
              <a:gd name="connsiteY7" fmla="*/ 1289788 h 1405305"/>
              <a:gd name="connsiteX0" fmla="*/ 0 w 1172665"/>
              <a:gd name="connsiteY0" fmla="*/ 1289788 h 1405305"/>
              <a:gd name="connsiteX1" fmla="*/ 1093429 w 1172665"/>
              <a:gd name="connsiteY1" fmla="*/ 0 h 1405305"/>
              <a:gd name="connsiteX2" fmla="*/ 966566 w 1172665"/>
              <a:gd name="connsiteY2" fmla="*/ 221754 h 1405305"/>
              <a:gd name="connsiteX3" fmla="*/ 1053966 w 1172665"/>
              <a:gd name="connsiteY3" fmla="*/ 264277 h 1405305"/>
              <a:gd name="connsiteX4" fmla="*/ 1165730 w 1172665"/>
              <a:gd name="connsiteY4" fmla="*/ 262061 h 1405305"/>
              <a:gd name="connsiteX5" fmla="*/ 1040173 w 1172665"/>
              <a:gd name="connsiteY5" fmla="*/ 1332926 h 1405305"/>
              <a:gd name="connsiteX6" fmla="*/ 422 w 1172665"/>
              <a:gd name="connsiteY6" fmla="*/ 1405305 h 1405305"/>
              <a:gd name="connsiteX7" fmla="*/ 0 w 1172665"/>
              <a:gd name="connsiteY7" fmla="*/ 1289788 h 1405305"/>
              <a:gd name="connsiteX0" fmla="*/ 0 w 1172665"/>
              <a:gd name="connsiteY0" fmla="*/ 1289788 h 1405305"/>
              <a:gd name="connsiteX1" fmla="*/ 1093429 w 1172665"/>
              <a:gd name="connsiteY1" fmla="*/ 0 h 1405305"/>
              <a:gd name="connsiteX2" fmla="*/ 966566 w 1172665"/>
              <a:gd name="connsiteY2" fmla="*/ 221754 h 1405305"/>
              <a:gd name="connsiteX3" fmla="*/ 1053966 w 1172665"/>
              <a:gd name="connsiteY3" fmla="*/ 264277 h 1405305"/>
              <a:gd name="connsiteX4" fmla="*/ 1165730 w 1172665"/>
              <a:gd name="connsiteY4" fmla="*/ 262061 h 1405305"/>
              <a:gd name="connsiteX5" fmla="*/ 1040173 w 1172665"/>
              <a:gd name="connsiteY5" fmla="*/ 1332926 h 1405305"/>
              <a:gd name="connsiteX6" fmla="*/ 422 w 1172665"/>
              <a:gd name="connsiteY6" fmla="*/ 1405305 h 1405305"/>
              <a:gd name="connsiteX7" fmla="*/ 0 w 1172665"/>
              <a:gd name="connsiteY7" fmla="*/ 1289788 h 1405305"/>
              <a:gd name="connsiteX0" fmla="*/ 0 w 1172665"/>
              <a:gd name="connsiteY0" fmla="*/ 1289788 h 1405305"/>
              <a:gd name="connsiteX1" fmla="*/ 1093429 w 1172665"/>
              <a:gd name="connsiteY1" fmla="*/ 0 h 1405305"/>
              <a:gd name="connsiteX2" fmla="*/ 966566 w 1172665"/>
              <a:gd name="connsiteY2" fmla="*/ 221754 h 1405305"/>
              <a:gd name="connsiteX3" fmla="*/ 1053966 w 1172665"/>
              <a:gd name="connsiteY3" fmla="*/ 264277 h 1405305"/>
              <a:gd name="connsiteX4" fmla="*/ 1165730 w 1172665"/>
              <a:gd name="connsiteY4" fmla="*/ 262061 h 1405305"/>
              <a:gd name="connsiteX5" fmla="*/ 1040173 w 1172665"/>
              <a:gd name="connsiteY5" fmla="*/ 1332926 h 1405305"/>
              <a:gd name="connsiteX6" fmla="*/ 422 w 1172665"/>
              <a:gd name="connsiteY6" fmla="*/ 1405305 h 1405305"/>
              <a:gd name="connsiteX7" fmla="*/ 0 w 1172665"/>
              <a:gd name="connsiteY7" fmla="*/ 1289788 h 1405305"/>
              <a:gd name="connsiteX0" fmla="*/ 0 w 1172665"/>
              <a:gd name="connsiteY0" fmla="*/ 1289788 h 1405305"/>
              <a:gd name="connsiteX1" fmla="*/ 1093429 w 1172665"/>
              <a:gd name="connsiteY1" fmla="*/ 0 h 1405305"/>
              <a:gd name="connsiteX2" fmla="*/ 966566 w 1172665"/>
              <a:gd name="connsiteY2" fmla="*/ 221754 h 1405305"/>
              <a:gd name="connsiteX3" fmla="*/ 1053966 w 1172665"/>
              <a:gd name="connsiteY3" fmla="*/ 264277 h 1405305"/>
              <a:gd name="connsiteX4" fmla="*/ 1165730 w 1172665"/>
              <a:gd name="connsiteY4" fmla="*/ 262061 h 1405305"/>
              <a:gd name="connsiteX5" fmla="*/ 1040173 w 1172665"/>
              <a:gd name="connsiteY5" fmla="*/ 1332926 h 1405305"/>
              <a:gd name="connsiteX6" fmla="*/ 422 w 1172665"/>
              <a:gd name="connsiteY6" fmla="*/ 1405305 h 1405305"/>
              <a:gd name="connsiteX7" fmla="*/ 0 w 1172665"/>
              <a:gd name="connsiteY7" fmla="*/ 1289788 h 1405305"/>
              <a:gd name="connsiteX0" fmla="*/ 0 w 1168225"/>
              <a:gd name="connsiteY0" fmla="*/ 1289788 h 1405305"/>
              <a:gd name="connsiteX1" fmla="*/ 1093429 w 1168225"/>
              <a:gd name="connsiteY1" fmla="*/ 0 h 1405305"/>
              <a:gd name="connsiteX2" fmla="*/ 966566 w 1168225"/>
              <a:gd name="connsiteY2" fmla="*/ 221754 h 1405305"/>
              <a:gd name="connsiteX3" fmla="*/ 1053966 w 1168225"/>
              <a:gd name="connsiteY3" fmla="*/ 264277 h 1405305"/>
              <a:gd name="connsiteX4" fmla="*/ 1165730 w 1168225"/>
              <a:gd name="connsiteY4" fmla="*/ 262061 h 1405305"/>
              <a:gd name="connsiteX5" fmla="*/ 1068517 w 1168225"/>
              <a:gd name="connsiteY5" fmla="*/ 333192 h 1405305"/>
              <a:gd name="connsiteX6" fmla="*/ 1040173 w 1168225"/>
              <a:gd name="connsiteY6" fmla="*/ 1332926 h 1405305"/>
              <a:gd name="connsiteX7" fmla="*/ 422 w 1168225"/>
              <a:gd name="connsiteY7" fmla="*/ 1405305 h 1405305"/>
              <a:gd name="connsiteX8" fmla="*/ 0 w 1168225"/>
              <a:gd name="connsiteY8" fmla="*/ 1289788 h 1405305"/>
              <a:gd name="connsiteX0" fmla="*/ 0 w 1168797"/>
              <a:gd name="connsiteY0" fmla="*/ 1289788 h 1405305"/>
              <a:gd name="connsiteX1" fmla="*/ 1093429 w 1168797"/>
              <a:gd name="connsiteY1" fmla="*/ 0 h 1405305"/>
              <a:gd name="connsiteX2" fmla="*/ 966566 w 1168797"/>
              <a:gd name="connsiteY2" fmla="*/ 221754 h 1405305"/>
              <a:gd name="connsiteX3" fmla="*/ 1053966 w 1168797"/>
              <a:gd name="connsiteY3" fmla="*/ 264277 h 1405305"/>
              <a:gd name="connsiteX4" fmla="*/ 1165730 w 1168797"/>
              <a:gd name="connsiteY4" fmla="*/ 262061 h 1405305"/>
              <a:gd name="connsiteX5" fmla="*/ 1068517 w 1168797"/>
              <a:gd name="connsiteY5" fmla="*/ 333192 h 1405305"/>
              <a:gd name="connsiteX6" fmla="*/ 1040173 w 1168797"/>
              <a:gd name="connsiteY6" fmla="*/ 1332926 h 1405305"/>
              <a:gd name="connsiteX7" fmla="*/ 422 w 1168797"/>
              <a:gd name="connsiteY7" fmla="*/ 1405305 h 1405305"/>
              <a:gd name="connsiteX8" fmla="*/ 0 w 1168797"/>
              <a:gd name="connsiteY8" fmla="*/ 1289788 h 1405305"/>
              <a:gd name="connsiteX0" fmla="*/ 0 w 1165730"/>
              <a:gd name="connsiteY0" fmla="*/ 1289788 h 1405305"/>
              <a:gd name="connsiteX1" fmla="*/ 1093429 w 1165730"/>
              <a:gd name="connsiteY1" fmla="*/ 0 h 1405305"/>
              <a:gd name="connsiteX2" fmla="*/ 966566 w 1165730"/>
              <a:gd name="connsiteY2" fmla="*/ 221754 h 1405305"/>
              <a:gd name="connsiteX3" fmla="*/ 1053966 w 1165730"/>
              <a:gd name="connsiteY3" fmla="*/ 264277 h 1405305"/>
              <a:gd name="connsiteX4" fmla="*/ 1165730 w 1165730"/>
              <a:gd name="connsiteY4" fmla="*/ 262061 h 1405305"/>
              <a:gd name="connsiteX5" fmla="*/ 1068517 w 1165730"/>
              <a:gd name="connsiteY5" fmla="*/ 333192 h 1405305"/>
              <a:gd name="connsiteX6" fmla="*/ 1040173 w 1165730"/>
              <a:gd name="connsiteY6" fmla="*/ 1332926 h 1405305"/>
              <a:gd name="connsiteX7" fmla="*/ 422 w 1165730"/>
              <a:gd name="connsiteY7" fmla="*/ 1405305 h 1405305"/>
              <a:gd name="connsiteX8" fmla="*/ 0 w 1165730"/>
              <a:gd name="connsiteY8" fmla="*/ 1289788 h 1405305"/>
              <a:gd name="connsiteX0" fmla="*/ 0 w 1165730"/>
              <a:gd name="connsiteY0" fmla="*/ 1289788 h 1405305"/>
              <a:gd name="connsiteX1" fmla="*/ 1093429 w 1165730"/>
              <a:gd name="connsiteY1" fmla="*/ 0 h 1405305"/>
              <a:gd name="connsiteX2" fmla="*/ 966566 w 1165730"/>
              <a:gd name="connsiteY2" fmla="*/ 221754 h 1405305"/>
              <a:gd name="connsiteX3" fmla="*/ 1053966 w 1165730"/>
              <a:gd name="connsiteY3" fmla="*/ 264277 h 1405305"/>
              <a:gd name="connsiteX4" fmla="*/ 1165730 w 1165730"/>
              <a:gd name="connsiteY4" fmla="*/ 262061 h 1405305"/>
              <a:gd name="connsiteX5" fmla="*/ 1068517 w 1165730"/>
              <a:gd name="connsiteY5" fmla="*/ 333192 h 1405305"/>
              <a:gd name="connsiteX6" fmla="*/ 1040173 w 1165730"/>
              <a:gd name="connsiteY6" fmla="*/ 1332926 h 1405305"/>
              <a:gd name="connsiteX7" fmla="*/ 422 w 1165730"/>
              <a:gd name="connsiteY7" fmla="*/ 1405305 h 1405305"/>
              <a:gd name="connsiteX8" fmla="*/ 0 w 1165730"/>
              <a:gd name="connsiteY8" fmla="*/ 1289788 h 1405305"/>
              <a:gd name="connsiteX0" fmla="*/ 0 w 1165730"/>
              <a:gd name="connsiteY0" fmla="*/ 1289788 h 1405305"/>
              <a:gd name="connsiteX1" fmla="*/ 1093429 w 1165730"/>
              <a:gd name="connsiteY1" fmla="*/ 0 h 1405305"/>
              <a:gd name="connsiteX2" fmla="*/ 966566 w 1165730"/>
              <a:gd name="connsiteY2" fmla="*/ 221754 h 1405305"/>
              <a:gd name="connsiteX3" fmla="*/ 1053966 w 1165730"/>
              <a:gd name="connsiteY3" fmla="*/ 264277 h 1405305"/>
              <a:gd name="connsiteX4" fmla="*/ 1165730 w 1165730"/>
              <a:gd name="connsiteY4" fmla="*/ 262061 h 1405305"/>
              <a:gd name="connsiteX5" fmla="*/ 1068517 w 1165730"/>
              <a:gd name="connsiteY5" fmla="*/ 333192 h 1405305"/>
              <a:gd name="connsiteX6" fmla="*/ 1040173 w 1165730"/>
              <a:gd name="connsiteY6" fmla="*/ 1332926 h 1405305"/>
              <a:gd name="connsiteX7" fmla="*/ 422 w 1165730"/>
              <a:gd name="connsiteY7" fmla="*/ 1405305 h 1405305"/>
              <a:gd name="connsiteX8" fmla="*/ 0 w 1165730"/>
              <a:gd name="connsiteY8" fmla="*/ 1289788 h 1405305"/>
              <a:gd name="connsiteX0" fmla="*/ 0 w 1165730"/>
              <a:gd name="connsiteY0" fmla="*/ 1289788 h 1405305"/>
              <a:gd name="connsiteX1" fmla="*/ 1093429 w 1165730"/>
              <a:gd name="connsiteY1" fmla="*/ 0 h 1405305"/>
              <a:gd name="connsiteX2" fmla="*/ 966566 w 1165730"/>
              <a:gd name="connsiteY2" fmla="*/ 221754 h 1405305"/>
              <a:gd name="connsiteX3" fmla="*/ 1053966 w 1165730"/>
              <a:gd name="connsiteY3" fmla="*/ 264277 h 1405305"/>
              <a:gd name="connsiteX4" fmla="*/ 1165730 w 1165730"/>
              <a:gd name="connsiteY4" fmla="*/ 262061 h 1405305"/>
              <a:gd name="connsiteX5" fmla="*/ 1068517 w 1165730"/>
              <a:gd name="connsiteY5" fmla="*/ 333192 h 1405305"/>
              <a:gd name="connsiteX6" fmla="*/ 1042433 w 1165730"/>
              <a:gd name="connsiteY6" fmla="*/ 444630 h 1405305"/>
              <a:gd name="connsiteX7" fmla="*/ 1040173 w 1165730"/>
              <a:gd name="connsiteY7" fmla="*/ 1332926 h 1405305"/>
              <a:gd name="connsiteX8" fmla="*/ 422 w 1165730"/>
              <a:gd name="connsiteY8" fmla="*/ 1405305 h 1405305"/>
              <a:gd name="connsiteX9" fmla="*/ 0 w 1165730"/>
              <a:gd name="connsiteY9" fmla="*/ 1289788 h 1405305"/>
              <a:gd name="connsiteX0" fmla="*/ 0 w 1165730"/>
              <a:gd name="connsiteY0" fmla="*/ 1289788 h 1405305"/>
              <a:gd name="connsiteX1" fmla="*/ 1093429 w 1165730"/>
              <a:gd name="connsiteY1" fmla="*/ 0 h 1405305"/>
              <a:gd name="connsiteX2" fmla="*/ 966566 w 1165730"/>
              <a:gd name="connsiteY2" fmla="*/ 221754 h 1405305"/>
              <a:gd name="connsiteX3" fmla="*/ 1053966 w 1165730"/>
              <a:gd name="connsiteY3" fmla="*/ 264277 h 1405305"/>
              <a:gd name="connsiteX4" fmla="*/ 1165730 w 1165730"/>
              <a:gd name="connsiteY4" fmla="*/ 262061 h 1405305"/>
              <a:gd name="connsiteX5" fmla="*/ 1068517 w 1165730"/>
              <a:gd name="connsiteY5" fmla="*/ 333192 h 1405305"/>
              <a:gd name="connsiteX6" fmla="*/ 1042433 w 1165730"/>
              <a:gd name="connsiteY6" fmla="*/ 444630 h 1405305"/>
              <a:gd name="connsiteX7" fmla="*/ 1040173 w 1165730"/>
              <a:gd name="connsiteY7" fmla="*/ 1332926 h 1405305"/>
              <a:gd name="connsiteX8" fmla="*/ 422 w 1165730"/>
              <a:gd name="connsiteY8" fmla="*/ 1405305 h 1405305"/>
              <a:gd name="connsiteX9" fmla="*/ 0 w 1165730"/>
              <a:gd name="connsiteY9" fmla="*/ 1289788 h 1405305"/>
              <a:gd name="connsiteX0" fmla="*/ 0 w 1165730"/>
              <a:gd name="connsiteY0" fmla="*/ 1289788 h 1405305"/>
              <a:gd name="connsiteX1" fmla="*/ 1093429 w 1165730"/>
              <a:gd name="connsiteY1" fmla="*/ 0 h 1405305"/>
              <a:gd name="connsiteX2" fmla="*/ 966566 w 1165730"/>
              <a:gd name="connsiteY2" fmla="*/ 221754 h 1405305"/>
              <a:gd name="connsiteX3" fmla="*/ 1053966 w 1165730"/>
              <a:gd name="connsiteY3" fmla="*/ 264277 h 1405305"/>
              <a:gd name="connsiteX4" fmla="*/ 1165730 w 1165730"/>
              <a:gd name="connsiteY4" fmla="*/ 262061 h 1405305"/>
              <a:gd name="connsiteX5" fmla="*/ 1068517 w 1165730"/>
              <a:gd name="connsiteY5" fmla="*/ 333192 h 1405305"/>
              <a:gd name="connsiteX6" fmla="*/ 1042433 w 1165730"/>
              <a:gd name="connsiteY6" fmla="*/ 444630 h 1405305"/>
              <a:gd name="connsiteX7" fmla="*/ 1040173 w 1165730"/>
              <a:gd name="connsiteY7" fmla="*/ 1332926 h 1405305"/>
              <a:gd name="connsiteX8" fmla="*/ 422 w 1165730"/>
              <a:gd name="connsiteY8" fmla="*/ 1405305 h 1405305"/>
              <a:gd name="connsiteX9" fmla="*/ 0 w 1165730"/>
              <a:gd name="connsiteY9" fmla="*/ 1289788 h 1405305"/>
              <a:gd name="connsiteX0" fmla="*/ 0 w 1165730"/>
              <a:gd name="connsiteY0" fmla="*/ 1289788 h 1405305"/>
              <a:gd name="connsiteX1" fmla="*/ 1093429 w 1165730"/>
              <a:gd name="connsiteY1" fmla="*/ 0 h 1405305"/>
              <a:gd name="connsiteX2" fmla="*/ 966566 w 1165730"/>
              <a:gd name="connsiteY2" fmla="*/ 221754 h 1405305"/>
              <a:gd name="connsiteX3" fmla="*/ 1053966 w 1165730"/>
              <a:gd name="connsiteY3" fmla="*/ 264277 h 1405305"/>
              <a:gd name="connsiteX4" fmla="*/ 1165730 w 1165730"/>
              <a:gd name="connsiteY4" fmla="*/ 262061 h 1405305"/>
              <a:gd name="connsiteX5" fmla="*/ 1068517 w 1165730"/>
              <a:gd name="connsiteY5" fmla="*/ 333192 h 1405305"/>
              <a:gd name="connsiteX6" fmla="*/ 1042433 w 1165730"/>
              <a:gd name="connsiteY6" fmla="*/ 444630 h 1405305"/>
              <a:gd name="connsiteX7" fmla="*/ 1040173 w 1165730"/>
              <a:gd name="connsiteY7" fmla="*/ 1332926 h 1405305"/>
              <a:gd name="connsiteX8" fmla="*/ 422 w 1165730"/>
              <a:gd name="connsiteY8" fmla="*/ 1405305 h 1405305"/>
              <a:gd name="connsiteX9" fmla="*/ 0 w 1165730"/>
              <a:gd name="connsiteY9" fmla="*/ 1289788 h 1405305"/>
              <a:gd name="connsiteX0" fmla="*/ 0 w 1165730"/>
              <a:gd name="connsiteY0" fmla="*/ 1289788 h 1405305"/>
              <a:gd name="connsiteX1" fmla="*/ 1093429 w 1165730"/>
              <a:gd name="connsiteY1" fmla="*/ 0 h 1405305"/>
              <a:gd name="connsiteX2" fmla="*/ 966566 w 1165730"/>
              <a:gd name="connsiteY2" fmla="*/ 221754 h 1405305"/>
              <a:gd name="connsiteX3" fmla="*/ 1053966 w 1165730"/>
              <a:gd name="connsiteY3" fmla="*/ 264277 h 1405305"/>
              <a:gd name="connsiteX4" fmla="*/ 1165730 w 1165730"/>
              <a:gd name="connsiteY4" fmla="*/ 262061 h 1405305"/>
              <a:gd name="connsiteX5" fmla="*/ 1068517 w 1165730"/>
              <a:gd name="connsiteY5" fmla="*/ 333192 h 1405305"/>
              <a:gd name="connsiteX6" fmla="*/ 1042433 w 1165730"/>
              <a:gd name="connsiteY6" fmla="*/ 444630 h 1405305"/>
              <a:gd name="connsiteX7" fmla="*/ 1040173 w 1165730"/>
              <a:gd name="connsiteY7" fmla="*/ 1332926 h 1405305"/>
              <a:gd name="connsiteX8" fmla="*/ 422 w 1165730"/>
              <a:gd name="connsiteY8" fmla="*/ 1405305 h 1405305"/>
              <a:gd name="connsiteX9" fmla="*/ 0 w 1165730"/>
              <a:gd name="connsiteY9" fmla="*/ 1289788 h 1405305"/>
              <a:gd name="connsiteX0" fmla="*/ 0 w 1165730"/>
              <a:gd name="connsiteY0" fmla="*/ 1289788 h 1405305"/>
              <a:gd name="connsiteX1" fmla="*/ 1093429 w 1165730"/>
              <a:gd name="connsiteY1" fmla="*/ 0 h 1405305"/>
              <a:gd name="connsiteX2" fmla="*/ 966566 w 1165730"/>
              <a:gd name="connsiteY2" fmla="*/ 221754 h 1405305"/>
              <a:gd name="connsiteX3" fmla="*/ 1053966 w 1165730"/>
              <a:gd name="connsiteY3" fmla="*/ 264277 h 1405305"/>
              <a:gd name="connsiteX4" fmla="*/ 1165730 w 1165730"/>
              <a:gd name="connsiteY4" fmla="*/ 262061 h 1405305"/>
              <a:gd name="connsiteX5" fmla="*/ 1068517 w 1165730"/>
              <a:gd name="connsiteY5" fmla="*/ 333192 h 1405305"/>
              <a:gd name="connsiteX6" fmla="*/ 1042433 w 1165730"/>
              <a:gd name="connsiteY6" fmla="*/ 444630 h 1405305"/>
              <a:gd name="connsiteX7" fmla="*/ 1040173 w 1165730"/>
              <a:gd name="connsiteY7" fmla="*/ 1332926 h 1405305"/>
              <a:gd name="connsiteX8" fmla="*/ 422 w 1165730"/>
              <a:gd name="connsiteY8" fmla="*/ 1405305 h 1405305"/>
              <a:gd name="connsiteX9" fmla="*/ 0 w 1165730"/>
              <a:gd name="connsiteY9" fmla="*/ 1289788 h 1405305"/>
              <a:gd name="connsiteX0" fmla="*/ 0 w 1165730"/>
              <a:gd name="connsiteY0" fmla="*/ 1289788 h 1405305"/>
              <a:gd name="connsiteX1" fmla="*/ 1093429 w 1165730"/>
              <a:gd name="connsiteY1" fmla="*/ 0 h 1405305"/>
              <a:gd name="connsiteX2" fmla="*/ 966566 w 1165730"/>
              <a:gd name="connsiteY2" fmla="*/ 221754 h 1405305"/>
              <a:gd name="connsiteX3" fmla="*/ 1053966 w 1165730"/>
              <a:gd name="connsiteY3" fmla="*/ 264277 h 1405305"/>
              <a:gd name="connsiteX4" fmla="*/ 1165730 w 1165730"/>
              <a:gd name="connsiteY4" fmla="*/ 262061 h 1405305"/>
              <a:gd name="connsiteX5" fmla="*/ 1068517 w 1165730"/>
              <a:gd name="connsiteY5" fmla="*/ 333192 h 1405305"/>
              <a:gd name="connsiteX6" fmla="*/ 1042433 w 1165730"/>
              <a:gd name="connsiteY6" fmla="*/ 444630 h 1405305"/>
              <a:gd name="connsiteX7" fmla="*/ 1040173 w 1165730"/>
              <a:gd name="connsiteY7" fmla="*/ 1332926 h 1405305"/>
              <a:gd name="connsiteX8" fmla="*/ 422 w 1165730"/>
              <a:gd name="connsiteY8" fmla="*/ 1405305 h 1405305"/>
              <a:gd name="connsiteX9" fmla="*/ 0 w 1165730"/>
              <a:gd name="connsiteY9" fmla="*/ 1289788 h 1405305"/>
              <a:gd name="connsiteX0" fmla="*/ 0 w 1165730"/>
              <a:gd name="connsiteY0" fmla="*/ 1294531 h 1410048"/>
              <a:gd name="connsiteX1" fmla="*/ 981991 w 1165730"/>
              <a:gd name="connsiteY1" fmla="*/ 0 h 1410048"/>
              <a:gd name="connsiteX2" fmla="*/ 966566 w 1165730"/>
              <a:gd name="connsiteY2" fmla="*/ 226497 h 1410048"/>
              <a:gd name="connsiteX3" fmla="*/ 1053966 w 1165730"/>
              <a:gd name="connsiteY3" fmla="*/ 269020 h 1410048"/>
              <a:gd name="connsiteX4" fmla="*/ 1165730 w 1165730"/>
              <a:gd name="connsiteY4" fmla="*/ 266804 h 1410048"/>
              <a:gd name="connsiteX5" fmla="*/ 1068517 w 1165730"/>
              <a:gd name="connsiteY5" fmla="*/ 337935 h 1410048"/>
              <a:gd name="connsiteX6" fmla="*/ 1042433 w 1165730"/>
              <a:gd name="connsiteY6" fmla="*/ 449373 h 1410048"/>
              <a:gd name="connsiteX7" fmla="*/ 1040173 w 1165730"/>
              <a:gd name="connsiteY7" fmla="*/ 1337669 h 1410048"/>
              <a:gd name="connsiteX8" fmla="*/ 422 w 1165730"/>
              <a:gd name="connsiteY8" fmla="*/ 1410048 h 1410048"/>
              <a:gd name="connsiteX9" fmla="*/ 0 w 1165730"/>
              <a:gd name="connsiteY9" fmla="*/ 1294531 h 1410048"/>
              <a:gd name="connsiteX0" fmla="*/ 0 w 1165730"/>
              <a:gd name="connsiteY0" fmla="*/ 1277934 h 1393451"/>
              <a:gd name="connsiteX1" fmla="*/ 1086318 w 1165730"/>
              <a:gd name="connsiteY1" fmla="*/ 0 h 1393451"/>
              <a:gd name="connsiteX2" fmla="*/ 966566 w 1165730"/>
              <a:gd name="connsiteY2" fmla="*/ 209900 h 1393451"/>
              <a:gd name="connsiteX3" fmla="*/ 1053966 w 1165730"/>
              <a:gd name="connsiteY3" fmla="*/ 252423 h 1393451"/>
              <a:gd name="connsiteX4" fmla="*/ 1165730 w 1165730"/>
              <a:gd name="connsiteY4" fmla="*/ 250207 h 1393451"/>
              <a:gd name="connsiteX5" fmla="*/ 1068517 w 1165730"/>
              <a:gd name="connsiteY5" fmla="*/ 321338 h 1393451"/>
              <a:gd name="connsiteX6" fmla="*/ 1042433 w 1165730"/>
              <a:gd name="connsiteY6" fmla="*/ 432776 h 1393451"/>
              <a:gd name="connsiteX7" fmla="*/ 1040173 w 1165730"/>
              <a:gd name="connsiteY7" fmla="*/ 1321072 h 1393451"/>
              <a:gd name="connsiteX8" fmla="*/ 422 w 1165730"/>
              <a:gd name="connsiteY8" fmla="*/ 1393451 h 1393451"/>
              <a:gd name="connsiteX9" fmla="*/ 0 w 1165730"/>
              <a:gd name="connsiteY9" fmla="*/ 1277934 h 1393451"/>
              <a:gd name="connsiteX0" fmla="*/ 0 w 1165730"/>
              <a:gd name="connsiteY0" fmla="*/ 1277934 h 1393451"/>
              <a:gd name="connsiteX1" fmla="*/ 1086318 w 1165730"/>
              <a:gd name="connsiteY1" fmla="*/ 0 h 1393451"/>
              <a:gd name="connsiteX2" fmla="*/ 966566 w 1165730"/>
              <a:gd name="connsiteY2" fmla="*/ 209900 h 1393451"/>
              <a:gd name="connsiteX3" fmla="*/ 1053966 w 1165730"/>
              <a:gd name="connsiteY3" fmla="*/ 252423 h 1393451"/>
              <a:gd name="connsiteX4" fmla="*/ 1165730 w 1165730"/>
              <a:gd name="connsiteY4" fmla="*/ 250207 h 1393451"/>
              <a:gd name="connsiteX5" fmla="*/ 1068517 w 1165730"/>
              <a:gd name="connsiteY5" fmla="*/ 321338 h 1393451"/>
              <a:gd name="connsiteX6" fmla="*/ 1042433 w 1165730"/>
              <a:gd name="connsiteY6" fmla="*/ 432776 h 1393451"/>
              <a:gd name="connsiteX7" fmla="*/ 1040173 w 1165730"/>
              <a:gd name="connsiteY7" fmla="*/ 1321072 h 1393451"/>
              <a:gd name="connsiteX8" fmla="*/ 422 w 1165730"/>
              <a:gd name="connsiteY8" fmla="*/ 1393451 h 1393451"/>
              <a:gd name="connsiteX9" fmla="*/ 0 w 1165730"/>
              <a:gd name="connsiteY9" fmla="*/ 1277934 h 1393451"/>
              <a:gd name="connsiteX0" fmla="*/ 0 w 1165730"/>
              <a:gd name="connsiteY0" fmla="*/ 1277934 h 1393451"/>
              <a:gd name="connsiteX1" fmla="*/ 1086318 w 1165730"/>
              <a:gd name="connsiteY1" fmla="*/ 0 h 1393451"/>
              <a:gd name="connsiteX2" fmla="*/ 966566 w 1165730"/>
              <a:gd name="connsiteY2" fmla="*/ 209900 h 1393451"/>
              <a:gd name="connsiteX3" fmla="*/ 1053966 w 1165730"/>
              <a:gd name="connsiteY3" fmla="*/ 252423 h 1393451"/>
              <a:gd name="connsiteX4" fmla="*/ 1165730 w 1165730"/>
              <a:gd name="connsiteY4" fmla="*/ 250207 h 1393451"/>
              <a:gd name="connsiteX5" fmla="*/ 1068517 w 1165730"/>
              <a:gd name="connsiteY5" fmla="*/ 321338 h 1393451"/>
              <a:gd name="connsiteX6" fmla="*/ 1042433 w 1165730"/>
              <a:gd name="connsiteY6" fmla="*/ 432776 h 1393451"/>
              <a:gd name="connsiteX7" fmla="*/ 1040173 w 1165730"/>
              <a:gd name="connsiteY7" fmla="*/ 1321072 h 1393451"/>
              <a:gd name="connsiteX8" fmla="*/ 422 w 1165730"/>
              <a:gd name="connsiteY8" fmla="*/ 1393451 h 1393451"/>
              <a:gd name="connsiteX9" fmla="*/ 0 w 1165730"/>
              <a:gd name="connsiteY9" fmla="*/ 1277934 h 1393451"/>
              <a:gd name="connsiteX0" fmla="*/ 0 w 1165730"/>
              <a:gd name="connsiteY0" fmla="*/ 1277934 h 1393451"/>
              <a:gd name="connsiteX1" fmla="*/ 1086318 w 1165730"/>
              <a:gd name="connsiteY1" fmla="*/ 0 h 1393451"/>
              <a:gd name="connsiteX2" fmla="*/ 966566 w 1165730"/>
              <a:gd name="connsiteY2" fmla="*/ 209900 h 1393451"/>
              <a:gd name="connsiteX3" fmla="*/ 1053966 w 1165730"/>
              <a:gd name="connsiteY3" fmla="*/ 252423 h 1393451"/>
              <a:gd name="connsiteX4" fmla="*/ 1165730 w 1165730"/>
              <a:gd name="connsiteY4" fmla="*/ 250207 h 1393451"/>
              <a:gd name="connsiteX5" fmla="*/ 1068517 w 1165730"/>
              <a:gd name="connsiteY5" fmla="*/ 321338 h 1393451"/>
              <a:gd name="connsiteX6" fmla="*/ 1042433 w 1165730"/>
              <a:gd name="connsiteY6" fmla="*/ 432776 h 1393451"/>
              <a:gd name="connsiteX7" fmla="*/ 1040173 w 1165730"/>
              <a:gd name="connsiteY7" fmla="*/ 1321072 h 1393451"/>
              <a:gd name="connsiteX8" fmla="*/ 422 w 1165730"/>
              <a:gd name="connsiteY8" fmla="*/ 1393451 h 1393451"/>
              <a:gd name="connsiteX9" fmla="*/ 0 w 1165730"/>
              <a:gd name="connsiteY9" fmla="*/ 1277934 h 1393451"/>
              <a:gd name="connsiteX0" fmla="*/ 0 w 1165730"/>
              <a:gd name="connsiteY0" fmla="*/ 1277934 h 1393451"/>
              <a:gd name="connsiteX1" fmla="*/ 1086318 w 1165730"/>
              <a:gd name="connsiteY1" fmla="*/ 0 h 1393451"/>
              <a:gd name="connsiteX2" fmla="*/ 966566 w 1165730"/>
              <a:gd name="connsiteY2" fmla="*/ 209900 h 1393451"/>
              <a:gd name="connsiteX3" fmla="*/ 1053966 w 1165730"/>
              <a:gd name="connsiteY3" fmla="*/ 252423 h 1393451"/>
              <a:gd name="connsiteX4" fmla="*/ 1165730 w 1165730"/>
              <a:gd name="connsiteY4" fmla="*/ 250207 h 1393451"/>
              <a:gd name="connsiteX5" fmla="*/ 1068517 w 1165730"/>
              <a:gd name="connsiteY5" fmla="*/ 321338 h 1393451"/>
              <a:gd name="connsiteX6" fmla="*/ 1042433 w 1165730"/>
              <a:gd name="connsiteY6" fmla="*/ 432776 h 1393451"/>
              <a:gd name="connsiteX7" fmla="*/ 1040173 w 1165730"/>
              <a:gd name="connsiteY7" fmla="*/ 1321072 h 1393451"/>
              <a:gd name="connsiteX8" fmla="*/ 422 w 1165730"/>
              <a:gd name="connsiteY8" fmla="*/ 1393451 h 1393451"/>
              <a:gd name="connsiteX9" fmla="*/ 0 w 1165730"/>
              <a:gd name="connsiteY9" fmla="*/ 1277934 h 1393451"/>
              <a:gd name="connsiteX0" fmla="*/ 0 w 1165730"/>
              <a:gd name="connsiteY0" fmla="*/ 1277934 h 1393451"/>
              <a:gd name="connsiteX1" fmla="*/ 1086318 w 1165730"/>
              <a:gd name="connsiteY1" fmla="*/ 0 h 1393451"/>
              <a:gd name="connsiteX2" fmla="*/ 966566 w 1165730"/>
              <a:gd name="connsiteY2" fmla="*/ 209900 h 1393451"/>
              <a:gd name="connsiteX3" fmla="*/ 1053966 w 1165730"/>
              <a:gd name="connsiteY3" fmla="*/ 252423 h 1393451"/>
              <a:gd name="connsiteX4" fmla="*/ 1165730 w 1165730"/>
              <a:gd name="connsiteY4" fmla="*/ 250207 h 1393451"/>
              <a:gd name="connsiteX5" fmla="*/ 1068517 w 1165730"/>
              <a:gd name="connsiteY5" fmla="*/ 321338 h 1393451"/>
              <a:gd name="connsiteX6" fmla="*/ 1042433 w 1165730"/>
              <a:gd name="connsiteY6" fmla="*/ 432776 h 1393451"/>
              <a:gd name="connsiteX7" fmla="*/ 1040173 w 1165730"/>
              <a:gd name="connsiteY7" fmla="*/ 1321072 h 1393451"/>
              <a:gd name="connsiteX8" fmla="*/ 422 w 1165730"/>
              <a:gd name="connsiteY8" fmla="*/ 1393451 h 1393451"/>
              <a:gd name="connsiteX9" fmla="*/ 0 w 1165730"/>
              <a:gd name="connsiteY9" fmla="*/ 1277934 h 1393451"/>
              <a:gd name="connsiteX0" fmla="*/ 0 w 1165730"/>
              <a:gd name="connsiteY0" fmla="*/ 1277934 h 1393451"/>
              <a:gd name="connsiteX1" fmla="*/ 1086318 w 1165730"/>
              <a:gd name="connsiteY1" fmla="*/ 0 h 1393451"/>
              <a:gd name="connsiteX2" fmla="*/ 966566 w 1165730"/>
              <a:gd name="connsiteY2" fmla="*/ 209900 h 1393451"/>
              <a:gd name="connsiteX3" fmla="*/ 1053966 w 1165730"/>
              <a:gd name="connsiteY3" fmla="*/ 252423 h 1393451"/>
              <a:gd name="connsiteX4" fmla="*/ 1165730 w 1165730"/>
              <a:gd name="connsiteY4" fmla="*/ 250207 h 1393451"/>
              <a:gd name="connsiteX5" fmla="*/ 1068517 w 1165730"/>
              <a:gd name="connsiteY5" fmla="*/ 321338 h 1393451"/>
              <a:gd name="connsiteX6" fmla="*/ 1042433 w 1165730"/>
              <a:gd name="connsiteY6" fmla="*/ 432776 h 1393451"/>
              <a:gd name="connsiteX7" fmla="*/ 1040173 w 1165730"/>
              <a:gd name="connsiteY7" fmla="*/ 1321072 h 1393451"/>
              <a:gd name="connsiteX8" fmla="*/ 422 w 1165730"/>
              <a:gd name="connsiteY8" fmla="*/ 1393451 h 1393451"/>
              <a:gd name="connsiteX9" fmla="*/ 0 w 1165730"/>
              <a:gd name="connsiteY9" fmla="*/ 1277934 h 1393451"/>
              <a:gd name="connsiteX0" fmla="*/ 0 w 1165730"/>
              <a:gd name="connsiteY0" fmla="*/ 1277934 h 1393451"/>
              <a:gd name="connsiteX1" fmla="*/ 1086318 w 1165730"/>
              <a:gd name="connsiteY1" fmla="*/ 0 h 1393451"/>
              <a:gd name="connsiteX2" fmla="*/ 966566 w 1165730"/>
              <a:gd name="connsiteY2" fmla="*/ 209900 h 1393451"/>
              <a:gd name="connsiteX3" fmla="*/ 1053966 w 1165730"/>
              <a:gd name="connsiteY3" fmla="*/ 252423 h 1393451"/>
              <a:gd name="connsiteX4" fmla="*/ 1165730 w 1165730"/>
              <a:gd name="connsiteY4" fmla="*/ 250207 h 1393451"/>
              <a:gd name="connsiteX5" fmla="*/ 1068517 w 1165730"/>
              <a:gd name="connsiteY5" fmla="*/ 321338 h 1393451"/>
              <a:gd name="connsiteX6" fmla="*/ 1042433 w 1165730"/>
              <a:gd name="connsiteY6" fmla="*/ 432776 h 1393451"/>
              <a:gd name="connsiteX7" fmla="*/ 1040173 w 1165730"/>
              <a:gd name="connsiteY7" fmla="*/ 1321072 h 1393451"/>
              <a:gd name="connsiteX8" fmla="*/ 422 w 1165730"/>
              <a:gd name="connsiteY8" fmla="*/ 1393451 h 1393451"/>
              <a:gd name="connsiteX9" fmla="*/ 0 w 1165730"/>
              <a:gd name="connsiteY9" fmla="*/ 1277934 h 1393451"/>
              <a:gd name="connsiteX0" fmla="*/ 0 w 1165730"/>
              <a:gd name="connsiteY0" fmla="*/ 1277934 h 1393451"/>
              <a:gd name="connsiteX1" fmla="*/ 1086318 w 1165730"/>
              <a:gd name="connsiteY1" fmla="*/ 0 h 1393451"/>
              <a:gd name="connsiteX2" fmla="*/ 966566 w 1165730"/>
              <a:gd name="connsiteY2" fmla="*/ 209900 h 1393451"/>
              <a:gd name="connsiteX3" fmla="*/ 1053966 w 1165730"/>
              <a:gd name="connsiteY3" fmla="*/ 252423 h 1393451"/>
              <a:gd name="connsiteX4" fmla="*/ 1165730 w 1165730"/>
              <a:gd name="connsiteY4" fmla="*/ 250207 h 1393451"/>
              <a:gd name="connsiteX5" fmla="*/ 1068517 w 1165730"/>
              <a:gd name="connsiteY5" fmla="*/ 321338 h 1393451"/>
              <a:gd name="connsiteX6" fmla="*/ 1042433 w 1165730"/>
              <a:gd name="connsiteY6" fmla="*/ 432776 h 1393451"/>
              <a:gd name="connsiteX7" fmla="*/ 1040173 w 1165730"/>
              <a:gd name="connsiteY7" fmla="*/ 1321072 h 1393451"/>
              <a:gd name="connsiteX8" fmla="*/ 422 w 1165730"/>
              <a:gd name="connsiteY8" fmla="*/ 1393451 h 1393451"/>
              <a:gd name="connsiteX9" fmla="*/ 0 w 1165730"/>
              <a:gd name="connsiteY9" fmla="*/ 1277934 h 1393451"/>
              <a:gd name="connsiteX0" fmla="*/ 0 w 1165730"/>
              <a:gd name="connsiteY0" fmla="*/ 1277934 h 1393451"/>
              <a:gd name="connsiteX1" fmla="*/ 1086318 w 1165730"/>
              <a:gd name="connsiteY1" fmla="*/ 0 h 1393451"/>
              <a:gd name="connsiteX2" fmla="*/ 781626 w 1165730"/>
              <a:gd name="connsiteY2" fmla="*/ 190932 h 1393451"/>
              <a:gd name="connsiteX3" fmla="*/ 1053966 w 1165730"/>
              <a:gd name="connsiteY3" fmla="*/ 252423 h 1393451"/>
              <a:gd name="connsiteX4" fmla="*/ 1165730 w 1165730"/>
              <a:gd name="connsiteY4" fmla="*/ 250207 h 1393451"/>
              <a:gd name="connsiteX5" fmla="*/ 1068517 w 1165730"/>
              <a:gd name="connsiteY5" fmla="*/ 321338 h 1393451"/>
              <a:gd name="connsiteX6" fmla="*/ 1042433 w 1165730"/>
              <a:gd name="connsiteY6" fmla="*/ 432776 h 1393451"/>
              <a:gd name="connsiteX7" fmla="*/ 1040173 w 1165730"/>
              <a:gd name="connsiteY7" fmla="*/ 1321072 h 1393451"/>
              <a:gd name="connsiteX8" fmla="*/ 422 w 1165730"/>
              <a:gd name="connsiteY8" fmla="*/ 1393451 h 1393451"/>
              <a:gd name="connsiteX9" fmla="*/ 0 w 1165730"/>
              <a:gd name="connsiteY9" fmla="*/ 1277934 h 1393451"/>
              <a:gd name="connsiteX0" fmla="*/ 0 w 1165730"/>
              <a:gd name="connsiteY0" fmla="*/ 1277934 h 1393451"/>
              <a:gd name="connsiteX1" fmla="*/ 1086318 w 1165730"/>
              <a:gd name="connsiteY1" fmla="*/ 0 h 1393451"/>
              <a:gd name="connsiteX2" fmla="*/ 973679 w 1165730"/>
              <a:gd name="connsiteY2" fmla="*/ 207529 h 1393451"/>
              <a:gd name="connsiteX3" fmla="*/ 1053966 w 1165730"/>
              <a:gd name="connsiteY3" fmla="*/ 252423 h 1393451"/>
              <a:gd name="connsiteX4" fmla="*/ 1165730 w 1165730"/>
              <a:gd name="connsiteY4" fmla="*/ 250207 h 1393451"/>
              <a:gd name="connsiteX5" fmla="*/ 1068517 w 1165730"/>
              <a:gd name="connsiteY5" fmla="*/ 321338 h 1393451"/>
              <a:gd name="connsiteX6" fmla="*/ 1042433 w 1165730"/>
              <a:gd name="connsiteY6" fmla="*/ 432776 h 1393451"/>
              <a:gd name="connsiteX7" fmla="*/ 1040173 w 1165730"/>
              <a:gd name="connsiteY7" fmla="*/ 1321072 h 1393451"/>
              <a:gd name="connsiteX8" fmla="*/ 422 w 1165730"/>
              <a:gd name="connsiteY8" fmla="*/ 1393451 h 1393451"/>
              <a:gd name="connsiteX9" fmla="*/ 0 w 1165730"/>
              <a:gd name="connsiteY9" fmla="*/ 1277934 h 1393451"/>
              <a:gd name="connsiteX0" fmla="*/ 0 w 1165730"/>
              <a:gd name="connsiteY0" fmla="*/ 1277934 h 1393451"/>
              <a:gd name="connsiteX1" fmla="*/ 1086318 w 1165730"/>
              <a:gd name="connsiteY1" fmla="*/ 0 h 1393451"/>
              <a:gd name="connsiteX2" fmla="*/ 973679 w 1165730"/>
              <a:gd name="connsiteY2" fmla="*/ 207529 h 1393451"/>
              <a:gd name="connsiteX3" fmla="*/ 1053966 w 1165730"/>
              <a:gd name="connsiteY3" fmla="*/ 252423 h 1393451"/>
              <a:gd name="connsiteX4" fmla="*/ 1165730 w 1165730"/>
              <a:gd name="connsiteY4" fmla="*/ 250207 h 1393451"/>
              <a:gd name="connsiteX5" fmla="*/ 1068517 w 1165730"/>
              <a:gd name="connsiteY5" fmla="*/ 321338 h 1393451"/>
              <a:gd name="connsiteX6" fmla="*/ 1042433 w 1165730"/>
              <a:gd name="connsiteY6" fmla="*/ 432776 h 1393451"/>
              <a:gd name="connsiteX7" fmla="*/ 1040173 w 1165730"/>
              <a:gd name="connsiteY7" fmla="*/ 1321072 h 1393451"/>
              <a:gd name="connsiteX8" fmla="*/ 422 w 1165730"/>
              <a:gd name="connsiteY8" fmla="*/ 1393451 h 1393451"/>
              <a:gd name="connsiteX9" fmla="*/ 0 w 1165730"/>
              <a:gd name="connsiteY9" fmla="*/ 1277934 h 1393451"/>
              <a:gd name="connsiteX0" fmla="*/ 0 w 1165730"/>
              <a:gd name="connsiteY0" fmla="*/ 1277934 h 1393451"/>
              <a:gd name="connsiteX1" fmla="*/ 1086318 w 1165730"/>
              <a:gd name="connsiteY1" fmla="*/ 0 h 1393451"/>
              <a:gd name="connsiteX2" fmla="*/ 973679 w 1165730"/>
              <a:gd name="connsiteY2" fmla="*/ 207529 h 1393451"/>
              <a:gd name="connsiteX3" fmla="*/ 1053966 w 1165730"/>
              <a:gd name="connsiteY3" fmla="*/ 252423 h 1393451"/>
              <a:gd name="connsiteX4" fmla="*/ 1165730 w 1165730"/>
              <a:gd name="connsiteY4" fmla="*/ 250207 h 1393451"/>
              <a:gd name="connsiteX5" fmla="*/ 1068517 w 1165730"/>
              <a:gd name="connsiteY5" fmla="*/ 321338 h 1393451"/>
              <a:gd name="connsiteX6" fmla="*/ 1042433 w 1165730"/>
              <a:gd name="connsiteY6" fmla="*/ 432776 h 1393451"/>
              <a:gd name="connsiteX7" fmla="*/ 1040173 w 1165730"/>
              <a:gd name="connsiteY7" fmla="*/ 1321072 h 1393451"/>
              <a:gd name="connsiteX8" fmla="*/ 422 w 1165730"/>
              <a:gd name="connsiteY8" fmla="*/ 1393451 h 1393451"/>
              <a:gd name="connsiteX9" fmla="*/ 0 w 1165730"/>
              <a:gd name="connsiteY9" fmla="*/ 1277934 h 1393451"/>
              <a:gd name="connsiteX0" fmla="*/ 0 w 1165730"/>
              <a:gd name="connsiteY0" fmla="*/ 1277934 h 1393451"/>
              <a:gd name="connsiteX1" fmla="*/ 1086318 w 1165730"/>
              <a:gd name="connsiteY1" fmla="*/ 0 h 1393451"/>
              <a:gd name="connsiteX2" fmla="*/ 973679 w 1165730"/>
              <a:gd name="connsiteY2" fmla="*/ 207529 h 1393451"/>
              <a:gd name="connsiteX3" fmla="*/ 1053966 w 1165730"/>
              <a:gd name="connsiteY3" fmla="*/ 252423 h 1393451"/>
              <a:gd name="connsiteX4" fmla="*/ 1165730 w 1165730"/>
              <a:gd name="connsiteY4" fmla="*/ 250207 h 1393451"/>
              <a:gd name="connsiteX5" fmla="*/ 1068517 w 1165730"/>
              <a:gd name="connsiteY5" fmla="*/ 321338 h 1393451"/>
              <a:gd name="connsiteX6" fmla="*/ 1042433 w 1165730"/>
              <a:gd name="connsiteY6" fmla="*/ 432776 h 1393451"/>
              <a:gd name="connsiteX7" fmla="*/ 1040173 w 1165730"/>
              <a:gd name="connsiteY7" fmla="*/ 1321072 h 1393451"/>
              <a:gd name="connsiteX8" fmla="*/ 422 w 1165730"/>
              <a:gd name="connsiteY8" fmla="*/ 1393451 h 1393451"/>
              <a:gd name="connsiteX9" fmla="*/ 0 w 1165730"/>
              <a:gd name="connsiteY9" fmla="*/ 1277934 h 1393451"/>
              <a:gd name="connsiteX0" fmla="*/ 0 w 1165730"/>
              <a:gd name="connsiteY0" fmla="*/ 1277934 h 1393451"/>
              <a:gd name="connsiteX1" fmla="*/ 1086318 w 1165730"/>
              <a:gd name="connsiteY1" fmla="*/ 0 h 1393451"/>
              <a:gd name="connsiteX2" fmla="*/ 973679 w 1165730"/>
              <a:gd name="connsiteY2" fmla="*/ 207529 h 1393451"/>
              <a:gd name="connsiteX3" fmla="*/ 1053966 w 1165730"/>
              <a:gd name="connsiteY3" fmla="*/ 252423 h 1393451"/>
              <a:gd name="connsiteX4" fmla="*/ 1165730 w 1165730"/>
              <a:gd name="connsiteY4" fmla="*/ 250207 h 1393451"/>
              <a:gd name="connsiteX5" fmla="*/ 1068517 w 1165730"/>
              <a:gd name="connsiteY5" fmla="*/ 321338 h 1393451"/>
              <a:gd name="connsiteX6" fmla="*/ 1042433 w 1165730"/>
              <a:gd name="connsiteY6" fmla="*/ 432776 h 1393451"/>
              <a:gd name="connsiteX7" fmla="*/ 1040173 w 1165730"/>
              <a:gd name="connsiteY7" fmla="*/ 1321072 h 1393451"/>
              <a:gd name="connsiteX8" fmla="*/ 422 w 1165730"/>
              <a:gd name="connsiteY8" fmla="*/ 1393451 h 1393451"/>
              <a:gd name="connsiteX9" fmla="*/ 0 w 1165730"/>
              <a:gd name="connsiteY9" fmla="*/ 1277934 h 1393451"/>
              <a:gd name="connsiteX0" fmla="*/ 0 w 1165730"/>
              <a:gd name="connsiteY0" fmla="*/ 1277934 h 1393451"/>
              <a:gd name="connsiteX1" fmla="*/ 1086318 w 1165730"/>
              <a:gd name="connsiteY1" fmla="*/ 0 h 1393451"/>
              <a:gd name="connsiteX2" fmla="*/ 973679 w 1165730"/>
              <a:gd name="connsiteY2" fmla="*/ 207529 h 1393451"/>
              <a:gd name="connsiteX3" fmla="*/ 1053966 w 1165730"/>
              <a:gd name="connsiteY3" fmla="*/ 252423 h 1393451"/>
              <a:gd name="connsiteX4" fmla="*/ 1165730 w 1165730"/>
              <a:gd name="connsiteY4" fmla="*/ 250207 h 1393451"/>
              <a:gd name="connsiteX5" fmla="*/ 1068517 w 1165730"/>
              <a:gd name="connsiteY5" fmla="*/ 321338 h 1393451"/>
              <a:gd name="connsiteX6" fmla="*/ 1042433 w 1165730"/>
              <a:gd name="connsiteY6" fmla="*/ 432776 h 1393451"/>
              <a:gd name="connsiteX7" fmla="*/ 1035431 w 1165730"/>
              <a:gd name="connsiteY7" fmla="*/ 1321072 h 1393451"/>
              <a:gd name="connsiteX8" fmla="*/ 422 w 1165730"/>
              <a:gd name="connsiteY8" fmla="*/ 1393451 h 1393451"/>
              <a:gd name="connsiteX9" fmla="*/ 0 w 1165730"/>
              <a:gd name="connsiteY9" fmla="*/ 1277934 h 1393451"/>
              <a:gd name="connsiteX0" fmla="*/ 0 w 1165730"/>
              <a:gd name="connsiteY0" fmla="*/ 1277934 h 1393451"/>
              <a:gd name="connsiteX1" fmla="*/ 1086318 w 1165730"/>
              <a:gd name="connsiteY1" fmla="*/ 0 h 1393451"/>
              <a:gd name="connsiteX2" fmla="*/ 973679 w 1165730"/>
              <a:gd name="connsiteY2" fmla="*/ 207529 h 1393451"/>
              <a:gd name="connsiteX3" fmla="*/ 1053966 w 1165730"/>
              <a:gd name="connsiteY3" fmla="*/ 252423 h 1393451"/>
              <a:gd name="connsiteX4" fmla="*/ 1165730 w 1165730"/>
              <a:gd name="connsiteY4" fmla="*/ 250207 h 1393451"/>
              <a:gd name="connsiteX5" fmla="*/ 1068517 w 1165730"/>
              <a:gd name="connsiteY5" fmla="*/ 321338 h 1393451"/>
              <a:gd name="connsiteX6" fmla="*/ 1042433 w 1165730"/>
              <a:gd name="connsiteY6" fmla="*/ 432776 h 1393451"/>
              <a:gd name="connsiteX7" fmla="*/ 1035432 w 1165730"/>
              <a:gd name="connsiteY7" fmla="*/ 1330556 h 1393451"/>
              <a:gd name="connsiteX8" fmla="*/ 422 w 1165730"/>
              <a:gd name="connsiteY8" fmla="*/ 1393451 h 1393451"/>
              <a:gd name="connsiteX9" fmla="*/ 0 w 1165730"/>
              <a:gd name="connsiteY9" fmla="*/ 1277934 h 1393451"/>
              <a:gd name="connsiteX0" fmla="*/ 0 w 1165730"/>
              <a:gd name="connsiteY0" fmla="*/ 1277934 h 1393451"/>
              <a:gd name="connsiteX1" fmla="*/ 1086318 w 1165730"/>
              <a:gd name="connsiteY1" fmla="*/ 0 h 1393451"/>
              <a:gd name="connsiteX2" fmla="*/ 973679 w 1165730"/>
              <a:gd name="connsiteY2" fmla="*/ 207529 h 1393451"/>
              <a:gd name="connsiteX3" fmla="*/ 1053966 w 1165730"/>
              <a:gd name="connsiteY3" fmla="*/ 252423 h 1393451"/>
              <a:gd name="connsiteX4" fmla="*/ 1165730 w 1165730"/>
              <a:gd name="connsiteY4" fmla="*/ 250207 h 1393451"/>
              <a:gd name="connsiteX5" fmla="*/ 1068517 w 1165730"/>
              <a:gd name="connsiteY5" fmla="*/ 321338 h 1393451"/>
              <a:gd name="connsiteX6" fmla="*/ 1042433 w 1165730"/>
              <a:gd name="connsiteY6" fmla="*/ 432776 h 1393451"/>
              <a:gd name="connsiteX7" fmla="*/ 1035432 w 1165730"/>
              <a:gd name="connsiteY7" fmla="*/ 1330556 h 1393451"/>
              <a:gd name="connsiteX8" fmla="*/ 422 w 1165730"/>
              <a:gd name="connsiteY8" fmla="*/ 1393451 h 1393451"/>
              <a:gd name="connsiteX9" fmla="*/ 0 w 1165730"/>
              <a:gd name="connsiteY9" fmla="*/ 1277934 h 1393451"/>
              <a:gd name="connsiteX0" fmla="*/ 0 w 1165730"/>
              <a:gd name="connsiteY0" fmla="*/ 1277934 h 1393451"/>
              <a:gd name="connsiteX1" fmla="*/ 1086318 w 1165730"/>
              <a:gd name="connsiteY1" fmla="*/ 0 h 1393451"/>
              <a:gd name="connsiteX2" fmla="*/ 973679 w 1165730"/>
              <a:gd name="connsiteY2" fmla="*/ 207529 h 1393451"/>
              <a:gd name="connsiteX3" fmla="*/ 1053966 w 1165730"/>
              <a:gd name="connsiteY3" fmla="*/ 252423 h 1393451"/>
              <a:gd name="connsiteX4" fmla="*/ 1165730 w 1165730"/>
              <a:gd name="connsiteY4" fmla="*/ 250207 h 1393451"/>
              <a:gd name="connsiteX5" fmla="*/ 1068517 w 1165730"/>
              <a:gd name="connsiteY5" fmla="*/ 321338 h 1393451"/>
              <a:gd name="connsiteX6" fmla="*/ 1042433 w 1165730"/>
              <a:gd name="connsiteY6" fmla="*/ 432776 h 1393451"/>
              <a:gd name="connsiteX7" fmla="*/ 1035432 w 1165730"/>
              <a:gd name="connsiteY7" fmla="*/ 1330556 h 1393451"/>
              <a:gd name="connsiteX8" fmla="*/ 422 w 1165730"/>
              <a:gd name="connsiteY8" fmla="*/ 1393451 h 1393451"/>
              <a:gd name="connsiteX9" fmla="*/ 0 w 1165730"/>
              <a:gd name="connsiteY9" fmla="*/ 1277934 h 1393451"/>
              <a:gd name="connsiteX0" fmla="*/ 0 w 1165730"/>
              <a:gd name="connsiteY0" fmla="*/ 1277934 h 1393451"/>
              <a:gd name="connsiteX1" fmla="*/ 1086318 w 1165730"/>
              <a:gd name="connsiteY1" fmla="*/ 0 h 1393451"/>
              <a:gd name="connsiteX2" fmla="*/ 973679 w 1165730"/>
              <a:gd name="connsiteY2" fmla="*/ 207529 h 1393451"/>
              <a:gd name="connsiteX3" fmla="*/ 1053966 w 1165730"/>
              <a:gd name="connsiteY3" fmla="*/ 252423 h 1393451"/>
              <a:gd name="connsiteX4" fmla="*/ 1165730 w 1165730"/>
              <a:gd name="connsiteY4" fmla="*/ 250207 h 1393451"/>
              <a:gd name="connsiteX5" fmla="*/ 1068517 w 1165730"/>
              <a:gd name="connsiteY5" fmla="*/ 321338 h 1393451"/>
              <a:gd name="connsiteX6" fmla="*/ 1042433 w 1165730"/>
              <a:gd name="connsiteY6" fmla="*/ 432776 h 1393451"/>
              <a:gd name="connsiteX7" fmla="*/ 1035432 w 1165730"/>
              <a:gd name="connsiteY7" fmla="*/ 1330556 h 1393451"/>
              <a:gd name="connsiteX8" fmla="*/ 422 w 1165730"/>
              <a:gd name="connsiteY8" fmla="*/ 1393451 h 1393451"/>
              <a:gd name="connsiteX9" fmla="*/ 0 w 1165730"/>
              <a:gd name="connsiteY9" fmla="*/ 1277934 h 1393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65730" h="1393451">
                <a:moveTo>
                  <a:pt x="0" y="1277934"/>
                </a:moveTo>
                <a:cubicBezTo>
                  <a:pt x="51503" y="1215512"/>
                  <a:pt x="1060897" y="17373"/>
                  <a:pt x="1086318" y="0"/>
                </a:cubicBezTo>
                <a:cubicBezTo>
                  <a:pt x="1055890" y="50207"/>
                  <a:pt x="982771" y="190516"/>
                  <a:pt x="973679" y="207529"/>
                </a:cubicBezTo>
                <a:cubicBezTo>
                  <a:pt x="1010717" y="227236"/>
                  <a:pt x="1031158" y="237458"/>
                  <a:pt x="1053966" y="252423"/>
                </a:cubicBezTo>
                <a:cubicBezTo>
                  <a:pt x="1097436" y="250052"/>
                  <a:pt x="1134841" y="247553"/>
                  <a:pt x="1165730" y="250207"/>
                </a:cubicBezTo>
                <a:cubicBezTo>
                  <a:pt x="1132590" y="269596"/>
                  <a:pt x="1106042" y="273268"/>
                  <a:pt x="1068517" y="321338"/>
                </a:cubicBezTo>
                <a:cubicBezTo>
                  <a:pt x="1053895" y="353347"/>
                  <a:pt x="1044785" y="372849"/>
                  <a:pt x="1042433" y="432776"/>
                </a:cubicBezTo>
                <a:cubicBezTo>
                  <a:pt x="1040079" y="502186"/>
                  <a:pt x="1032460" y="1150684"/>
                  <a:pt x="1035432" y="1330556"/>
                </a:cubicBezTo>
                <a:cubicBezTo>
                  <a:pt x="915676" y="1342037"/>
                  <a:pt x="68016" y="1389084"/>
                  <a:pt x="422" y="1393451"/>
                </a:cubicBezTo>
                <a:cubicBezTo>
                  <a:pt x="-507" y="1370773"/>
                  <a:pt x="927" y="1291150"/>
                  <a:pt x="0" y="1277934"/>
                </a:cubicBezTo>
                <a:close/>
              </a:path>
            </a:pathLst>
          </a:custGeom>
          <a:noFill/>
          <a:ln w="57150">
            <a:solidFill>
              <a:srgbClr val="D7000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50" charset="-128"/>
              <a:cs typeface="+mn-cs"/>
            </a:endParaRPr>
          </a:p>
        </p:txBody>
      </p:sp>
      <p:grpSp>
        <p:nvGrpSpPr>
          <p:cNvPr id="17" name="グループ化 16"/>
          <p:cNvGrpSpPr/>
          <p:nvPr/>
        </p:nvGrpSpPr>
        <p:grpSpPr>
          <a:xfrm>
            <a:off x="7687340" y="1330189"/>
            <a:ext cx="4066375" cy="1466174"/>
            <a:chOff x="704249" y="-766200"/>
            <a:chExt cx="3968740" cy="1334445"/>
          </a:xfrm>
        </p:grpSpPr>
        <p:cxnSp>
          <p:nvCxnSpPr>
            <p:cNvPr id="30" name="直線矢印コネクタ 29"/>
            <p:cNvCxnSpPr/>
            <p:nvPr/>
          </p:nvCxnSpPr>
          <p:spPr>
            <a:xfrm flipH="1">
              <a:off x="704249" y="204200"/>
              <a:ext cx="2333775" cy="364045"/>
            </a:xfrm>
            <a:prstGeom prst="straightConnector1">
              <a:avLst/>
            </a:prstGeom>
            <a:ln w="9525">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31" name="テキスト ボックス 1"/>
            <p:cNvSpPr txBox="1"/>
            <p:nvPr/>
          </p:nvSpPr>
          <p:spPr>
            <a:xfrm>
              <a:off x="926296" y="-766200"/>
              <a:ext cx="3746693" cy="848022"/>
            </a:xfrm>
            <a:prstGeom prst="roundRect">
              <a:avLst/>
            </a:prstGeom>
            <a:solidFill>
              <a:schemeClr val="bg1"/>
            </a:solidFill>
            <a:ln w="9525">
              <a:solidFill>
                <a:schemeClr val="tx1"/>
              </a:solidFill>
            </a:ln>
            <a:effectLst/>
          </p:spPr>
          <p:txBody>
            <a:bodyPr rot="0" spcFirstLastPara="0" vert="horz" wrap="none" lIns="36000" tIns="36000" rIns="36000" bIns="36000" numCol="1" spcCol="0" rtlCol="0" fromWordArt="0" anchor="t" anchorCtr="0" forceAA="0" compatLnSpc="1">
              <a:prstTxWarp prst="textNoShape">
                <a:avLst/>
              </a:prstTxWarp>
              <a:spAutoFit/>
            </a:bodyPr>
            <a:lstStyle/>
            <a:p>
              <a:pPr marL="0" marR="0" lvl="0" indent="153035" algn="just" defTabSz="914400" rtl="0" eaLnBrk="1" fontAlgn="auto" latinLnBrk="0" hangingPunct="1">
                <a:lnSpc>
                  <a:spcPts val="15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ＭＳ ゴシック"/>
                  <a:ea typeface="ＭＳ ゴシック"/>
                  <a:cs typeface="Meiryo UI"/>
                </a:rPr>
                <a:t>○りんくう公園予定地（空港連絡道路北側）</a:t>
              </a:r>
              <a:endParaRPr kumimoji="1" lang="ja-JP" altLang="en-US" sz="1200" b="0" i="0" u="none" strike="noStrike" kern="1200" cap="none" spc="0" normalizeH="0" baseline="0" noProof="0" dirty="0">
                <a:ln>
                  <a:noFill/>
                </a:ln>
                <a:solidFill>
                  <a:prstClr val="black"/>
                </a:solidFill>
                <a:effectLst/>
                <a:uLnTx/>
                <a:uFillTx/>
                <a:latin typeface="ＭＳ ゴシック"/>
                <a:ea typeface="ＭＳ Ｐゴシック" panose="020B0600070205080204" pitchFamily="50" charset="-128"/>
                <a:cs typeface="Times New Roman"/>
              </a:endParaRPr>
            </a:p>
            <a:p>
              <a:pPr marL="0" marR="0" lvl="0" indent="304800" algn="just" defTabSz="914400" rtl="0" eaLnBrk="1" fontAlgn="auto" latinLnBrk="0" hangingPunct="1">
                <a:lnSpc>
                  <a:spcPts val="15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ゴシック"/>
                  <a:ea typeface="ＭＳ 明朝"/>
                  <a:cs typeface="Meiryo UI"/>
                </a:rPr>
                <a:t>・スケートリンクを核としたまちづくり　　　</a:t>
              </a:r>
              <a:endParaRPr kumimoji="1" lang="ja-JP" altLang="en-US" sz="1200" b="0" i="0" u="none" strike="noStrike" kern="1200" cap="none" spc="0" normalizeH="0" baseline="0" noProof="0" dirty="0">
                <a:ln>
                  <a:noFill/>
                </a:ln>
                <a:solidFill>
                  <a:prstClr val="black"/>
                </a:solidFill>
                <a:effectLst/>
                <a:uLnTx/>
                <a:uFillTx/>
                <a:latin typeface="ＭＳ ゴシック"/>
                <a:ea typeface="ＭＳ Ｐゴシック" panose="020B0600070205080204" pitchFamily="50" charset="-128"/>
                <a:cs typeface="Times New Roman"/>
              </a:endParaRPr>
            </a:p>
            <a:p>
              <a:pPr marL="0" marR="0" lvl="0" indent="304800" algn="just" defTabSz="914400" rtl="0" eaLnBrk="1" fontAlgn="auto" latinLnBrk="0" hangingPunct="1">
                <a:lnSpc>
                  <a:spcPts val="15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ゴシック"/>
                  <a:ea typeface="ＭＳ 明朝"/>
                  <a:cs typeface="Meiryo UI"/>
                </a:rPr>
                <a:t>・事業主体：泉佐野市</a:t>
              </a:r>
              <a:endParaRPr kumimoji="1" lang="en-US" altLang="ja-JP" sz="1200" b="0" i="0" u="none" strike="noStrike" kern="1200" cap="none" spc="0" normalizeH="0" baseline="0" noProof="0" dirty="0">
                <a:ln>
                  <a:noFill/>
                </a:ln>
                <a:solidFill>
                  <a:prstClr val="black"/>
                </a:solidFill>
                <a:effectLst/>
                <a:uLnTx/>
                <a:uFillTx/>
                <a:latin typeface="ＭＳ ゴシック"/>
                <a:ea typeface="ＭＳ 明朝"/>
                <a:cs typeface="Meiryo UI"/>
              </a:endParaRPr>
            </a:p>
            <a:p>
              <a:pPr marL="0" marR="0" lvl="0" indent="304800" algn="just" defTabSz="914400" rtl="0" eaLnBrk="1" fontAlgn="auto" latinLnBrk="0" hangingPunct="1">
                <a:lnSpc>
                  <a:spcPts val="15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ゴシック"/>
                  <a:ea typeface="ＭＳ 明朝"/>
                  <a:cs typeface="Meiryo UI"/>
                </a:rPr>
                <a:t>・</a:t>
              </a:r>
              <a:r>
                <a:rPr kumimoji="1" lang="en-US" altLang="ja-JP" sz="1200" b="0" i="0" u="none" strike="noStrike" kern="1200" cap="none" spc="0" normalizeH="0" baseline="0" noProof="0" dirty="0">
                  <a:ln>
                    <a:noFill/>
                  </a:ln>
                  <a:solidFill>
                    <a:prstClr val="black"/>
                  </a:solidFill>
                  <a:effectLst/>
                  <a:uLnTx/>
                  <a:uFillTx/>
                  <a:latin typeface="ＭＳ ゴシック"/>
                  <a:ea typeface="ＭＳ 明朝"/>
                  <a:cs typeface="Meiryo UI"/>
                </a:rPr>
                <a:t>2019</a:t>
              </a:r>
              <a:r>
                <a:rPr kumimoji="1" lang="ja-JP" altLang="en-US" sz="1200" b="0" i="0" u="none" strike="noStrike" kern="1200" cap="none" spc="0" normalizeH="0" baseline="0" noProof="0" dirty="0">
                  <a:ln>
                    <a:noFill/>
                  </a:ln>
                  <a:solidFill>
                    <a:prstClr val="black"/>
                  </a:solidFill>
                  <a:effectLst/>
                  <a:uLnTx/>
                  <a:uFillTx/>
                  <a:latin typeface="ＭＳ ゴシック"/>
                  <a:ea typeface="ＭＳ 明朝"/>
                  <a:cs typeface="Meiryo UI"/>
                </a:rPr>
                <a:t>年</a:t>
              </a:r>
              <a:r>
                <a:rPr kumimoji="1" lang="en-US" altLang="ja-JP" sz="1200" b="0" i="0" u="none" strike="noStrike" kern="1200" cap="none" spc="0" normalizeH="0" baseline="0" noProof="0" dirty="0">
                  <a:ln>
                    <a:noFill/>
                  </a:ln>
                  <a:solidFill>
                    <a:prstClr val="black"/>
                  </a:solidFill>
                  <a:effectLst/>
                  <a:uLnTx/>
                  <a:uFillTx/>
                  <a:latin typeface="ＭＳ ゴシック"/>
                  <a:ea typeface="ＭＳ 明朝"/>
                  <a:cs typeface="Meiryo UI"/>
                </a:rPr>
                <a:t>12</a:t>
              </a:r>
              <a:r>
                <a:rPr kumimoji="1" lang="ja-JP" altLang="en-US" sz="1200" b="0" i="0" u="none" strike="noStrike" kern="1200" cap="none" spc="0" normalizeH="0" baseline="0" noProof="0" dirty="0">
                  <a:ln>
                    <a:noFill/>
                  </a:ln>
                  <a:solidFill>
                    <a:prstClr val="black"/>
                  </a:solidFill>
                  <a:effectLst/>
                  <a:uLnTx/>
                  <a:uFillTx/>
                  <a:latin typeface="ＭＳ ゴシック"/>
                  <a:ea typeface="ＭＳ 明朝"/>
                  <a:cs typeface="Meiryo UI"/>
                </a:rPr>
                <a:t>月　供用開始（スケートリンク）</a:t>
              </a:r>
              <a:endParaRPr kumimoji="1" lang="ja-JP" altLang="en-US" sz="1200" b="0" i="0" u="none" strike="noStrike" kern="1200" cap="none" spc="0" normalizeH="0" baseline="0" noProof="0" dirty="0">
                <a:ln>
                  <a:noFill/>
                </a:ln>
                <a:solidFill>
                  <a:prstClr val="black"/>
                </a:solidFill>
                <a:effectLst/>
                <a:uLnTx/>
                <a:uFillTx/>
                <a:latin typeface="ＭＳ ゴシック"/>
                <a:ea typeface="ＭＳ Ｐゴシック" panose="020B0600070205080204" pitchFamily="50" charset="-128"/>
                <a:cs typeface="Times New Roman"/>
              </a:endParaRPr>
            </a:p>
          </p:txBody>
        </p:sp>
      </p:grpSp>
      <p:grpSp>
        <p:nvGrpSpPr>
          <p:cNvPr id="20" name="グループ化 19"/>
          <p:cNvGrpSpPr/>
          <p:nvPr/>
        </p:nvGrpSpPr>
        <p:grpSpPr>
          <a:xfrm>
            <a:off x="1715001" y="1619173"/>
            <a:ext cx="3343275" cy="1372727"/>
            <a:chOff x="-563321" y="-425595"/>
            <a:chExt cx="3343326" cy="1349567"/>
          </a:xfrm>
        </p:grpSpPr>
        <p:cxnSp>
          <p:nvCxnSpPr>
            <p:cNvPr id="27" name="直線矢印コネクタ 26"/>
            <p:cNvCxnSpPr>
              <a:stCxn id="29" idx="2"/>
            </p:cNvCxnSpPr>
            <p:nvPr/>
          </p:nvCxnSpPr>
          <p:spPr>
            <a:xfrm>
              <a:off x="1108341" y="490419"/>
              <a:ext cx="1549919" cy="433553"/>
            </a:xfrm>
            <a:prstGeom prst="straightConnector1">
              <a:avLst/>
            </a:prstGeom>
            <a:noFill/>
            <a:ln w="9525" cap="flat" cmpd="sng" algn="ctr">
              <a:solidFill>
                <a:sysClr val="windowText" lastClr="000000"/>
              </a:solidFill>
              <a:prstDash val="solid"/>
              <a:tailEnd type="triangle"/>
            </a:ln>
            <a:effectLst/>
          </p:spPr>
        </p:cxnSp>
        <p:sp>
          <p:nvSpPr>
            <p:cNvPr id="29" name="AutoShape 15"/>
            <p:cNvSpPr>
              <a:spLocks/>
            </p:cNvSpPr>
            <p:nvPr/>
          </p:nvSpPr>
          <p:spPr bwMode="auto">
            <a:xfrm flipH="1">
              <a:off x="-563321" y="-425595"/>
              <a:ext cx="3343326" cy="916014"/>
            </a:xfrm>
            <a:prstGeom prst="roundRect">
              <a:avLst/>
            </a:prstGeom>
            <a:solidFill>
              <a:sysClr val="window" lastClr="FFFFFF"/>
            </a:solidFill>
            <a:ln w="9525">
              <a:solidFill>
                <a:sysClr val="windowText" lastClr="000000"/>
              </a:solidFill>
              <a:prstDash val="solid"/>
              <a:miter lim="800000"/>
              <a:headEnd/>
              <a:tailEnd type="triangle" w="med" len="med"/>
            </a:ln>
          </p:spPr>
          <p:txBody>
            <a:bodyPr rot="0" vert="horz" wrap="square" lIns="36000" tIns="36000" rIns="36000" bIns="36000" anchor="ctr" anchorCtr="0" upright="1">
              <a:spAutoFit/>
            </a:bodyPr>
            <a:lstStyle/>
            <a:p>
              <a:pPr marL="0" marR="0" lvl="0" indent="0" algn="l" defTabSz="914400" rtl="0" eaLnBrk="1" fontAlgn="auto" latinLnBrk="0" hangingPunct="1">
                <a:lnSpc>
                  <a:spcPts val="15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ＭＳ ゴシック"/>
                  <a:ea typeface="ＭＳ ゴシック"/>
                  <a:cs typeface="Meiryo UI"/>
                </a:rPr>
                <a:t>○りんくう公園予定地（空港連絡道路南側）</a:t>
              </a:r>
              <a:endParaRPr kumimoji="1" lang="ja-JP" altLang="en-US" sz="1200" b="0" i="0" u="none" strike="noStrike" kern="1200" cap="none" spc="0" normalizeH="0" baseline="0" noProof="0" dirty="0">
                <a:ln>
                  <a:noFill/>
                </a:ln>
                <a:solidFill>
                  <a:prstClr val="black"/>
                </a:solidFill>
                <a:effectLst/>
                <a:uLnTx/>
                <a:uFillTx/>
                <a:latin typeface="ＭＳ ゴシック"/>
                <a:ea typeface="ＭＳ Ｐゴシック" panose="020B0600070205080204" pitchFamily="50" charset="-128"/>
                <a:cs typeface="Times New Roman"/>
              </a:endParaRPr>
            </a:p>
            <a:p>
              <a:pPr marL="0" marR="0" lvl="0" indent="152400" algn="l" defTabSz="914400" rtl="0" eaLnBrk="1" fontAlgn="auto" latinLnBrk="0" hangingPunct="1">
                <a:lnSpc>
                  <a:spcPts val="15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ゴシック"/>
                  <a:ea typeface="ＭＳ 明朝"/>
                  <a:cs typeface="Times New Roman"/>
                </a:rPr>
                <a:t>・民間事業者による集客施設や公園施設</a:t>
              </a:r>
              <a:endParaRPr kumimoji="1" lang="en-US" altLang="ja-JP" sz="1200" b="0" i="0" u="none" strike="noStrike" kern="1200" cap="none" spc="0" normalizeH="0" baseline="0" noProof="0" dirty="0">
                <a:ln>
                  <a:noFill/>
                </a:ln>
                <a:solidFill>
                  <a:prstClr val="black"/>
                </a:solidFill>
                <a:effectLst/>
                <a:uLnTx/>
                <a:uFillTx/>
                <a:latin typeface="ＭＳ ゴシック"/>
                <a:ea typeface="ＭＳ 明朝"/>
                <a:cs typeface="Times New Roman"/>
              </a:endParaRPr>
            </a:p>
            <a:p>
              <a:pPr marL="0" marR="0" lvl="0" indent="152400" algn="l" defTabSz="914400" rtl="0" eaLnBrk="1" fontAlgn="auto" latinLnBrk="0" hangingPunct="1">
                <a:lnSpc>
                  <a:spcPts val="15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ゴシック"/>
                  <a:ea typeface="ＭＳ 明朝"/>
                  <a:cs typeface="Times New Roman"/>
                </a:rPr>
                <a:t>・事業主体   三菱地所・サイモン株式会社</a:t>
              </a:r>
              <a:endParaRPr kumimoji="1" lang="en-US" altLang="ja-JP" sz="1200" b="0" i="0" u="none" strike="noStrike" kern="1200" cap="none" spc="0" normalizeH="0" baseline="0" noProof="0" dirty="0">
                <a:ln>
                  <a:noFill/>
                </a:ln>
                <a:solidFill>
                  <a:prstClr val="black"/>
                </a:solidFill>
                <a:effectLst/>
                <a:uLnTx/>
                <a:uFillTx/>
                <a:latin typeface="ＭＳ ゴシック"/>
                <a:ea typeface="ＭＳ 明朝"/>
                <a:cs typeface="Times New Roman"/>
              </a:endParaRPr>
            </a:p>
            <a:p>
              <a:pPr marL="0" marR="0" lvl="0" indent="152400" algn="l" defTabSz="914400" rtl="0" eaLnBrk="1" fontAlgn="auto" latinLnBrk="0" hangingPunct="1">
                <a:lnSpc>
                  <a:spcPts val="15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ゴシック"/>
                  <a:ea typeface="ＭＳ 明朝"/>
                  <a:cs typeface="Times New Roman"/>
                </a:rPr>
                <a:t>・</a:t>
              </a:r>
              <a:r>
                <a:rPr kumimoji="1" lang="en-US" altLang="ja-JP" sz="1200" b="0" i="0" u="none" strike="noStrike" kern="1200" cap="none" spc="0" normalizeH="0" baseline="0" noProof="0" dirty="0">
                  <a:ln>
                    <a:noFill/>
                  </a:ln>
                  <a:solidFill>
                    <a:prstClr val="black"/>
                  </a:solidFill>
                  <a:effectLst/>
                  <a:uLnTx/>
                  <a:uFillTx/>
                  <a:latin typeface="ＭＳ ゴシック"/>
                  <a:ea typeface="ＭＳ 明朝"/>
                  <a:cs typeface="Times New Roman"/>
                </a:rPr>
                <a:t>2020</a:t>
              </a:r>
              <a:r>
                <a:rPr kumimoji="1" lang="ja-JP" altLang="en-US" sz="1200" b="0" i="0" u="none" strike="noStrike" kern="1200" cap="none" spc="0" normalizeH="0" baseline="0" noProof="0" dirty="0">
                  <a:ln>
                    <a:noFill/>
                  </a:ln>
                  <a:solidFill>
                    <a:prstClr val="black"/>
                  </a:solidFill>
                  <a:effectLst/>
                  <a:uLnTx/>
                  <a:uFillTx/>
                  <a:latin typeface="ＭＳ ゴシック"/>
                  <a:ea typeface="ＭＳ 明朝"/>
                  <a:cs typeface="Times New Roman"/>
                </a:rPr>
                <a:t>年</a:t>
              </a:r>
              <a:r>
                <a:rPr kumimoji="1" lang="en-US" altLang="ja-JP" sz="1200" b="0" i="0" u="none" strike="noStrike" kern="1200" cap="none" spc="0" normalizeH="0" baseline="0" noProof="0" dirty="0">
                  <a:ln>
                    <a:noFill/>
                  </a:ln>
                  <a:solidFill>
                    <a:prstClr val="black"/>
                  </a:solidFill>
                  <a:effectLst/>
                  <a:uLnTx/>
                  <a:uFillTx/>
                  <a:latin typeface="ＭＳ ゴシック"/>
                  <a:ea typeface="ＭＳ 明朝"/>
                  <a:cs typeface="Times New Roman"/>
                </a:rPr>
                <a:t>8</a:t>
              </a:r>
              <a:r>
                <a:rPr kumimoji="1" lang="ja-JP" altLang="en-US" sz="1200" b="0" i="0" u="none" strike="noStrike" kern="1200" cap="none" spc="0" normalizeH="0" baseline="0" noProof="0" dirty="0">
                  <a:ln>
                    <a:noFill/>
                  </a:ln>
                  <a:solidFill>
                    <a:prstClr val="black"/>
                  </a:solidFill>
                  <a:effectLst/>
                  <a:uLnTx/>
                  <a:uFillTx/>
                  <a:latin typeface="ＭＳ ゴシック"/>
                  <a:ea typeface="ＭＳ 明朝"/>
                  <a:cs typeface="Times New Roman"/>
                </a:rPr>
                <a:t>月　開業</a:t>
              </a:r>
              <a:endParaRPr kumimoji="1" lang="ja-JP" altLang="en-US" sz="1200" b="0" i="0" u="none" strike="noStrike" kern="1200" cap="none" spc="0" normalizeH="0" baseline="0" noProof="0" dirty="0">
                <a:ln>
                  <a:noFill/>
                </a:ln>
                <a:solidFill>
                  <a:prstClr val="black"/>
                </a:solidFill>
                <a:effectLst/>
                <a:uLnTx/>
                <a:uFillTx/>
                <a:latin typeface="ＭＳ ゴシック"/>
                <a:ea typeface="ＭＳ Ｐゴシック" panose="020B0600070205080204" pitchFamily="50" charset="-128"/>
                <a:cs typeface="Times New Roman"/>
              </a:endParaRPr>
            </a:p>
          </p:txBody>
        </p:sp>
      </p:grpSp>
      <p:pic>
        <p:nvPicPr>
          <p:cNvPr id="19" name="図 18"/>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488013" y="2704413"/>
            <a:ext cx="1903569" cy="446991"/>
          </a:xfrm>
          <a:prstGeom prst="rect">
            <a:avLst/>
          </a:prstGeom>
          <a:noFill/>
          <a:extLst>
            <a:ext uri="{909E8E84-426E-40DD-AFC4-6F175D3DCCD1}">
              <a14:hiddenFill xmlns:a14="http://schemas.microsoft.com/office/drawing/2010/main">
                <a:solidFill>
                  <a:srgbClr val="FFFFFF"/>
                </a:solidFill>
              </a14:hiddenFill>
            </a:ext>
          </a:extLst>
        </p:spPr>
      </p:pic>
      <p:sp>
        <p:nvSpPr>
          <p:cNvPr id="15" name="テキスト ボックス 14"/>
          <p:cNvSpPr txBox="1"/>
          <p:nvPr/>
        </p:nvSpPr>
        <p:spPr>
          <a:xfrm>
            <a:off x="1566760" y="5237915"/>
            <a:ext cx="2867017" cy="120032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■りんくうタウン駅の利用状況</a:t>
            </a:r>
            <a:endPar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りんくうタウン駅（南海電気鉄道、</a:t>
            </a:r>
            <a:endParaRPr kumimoji="1" lang="en-US" altLang="ja-JP"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a:t>
            </a:r>
            <a:r>
              <a:rPr kumimoji="1" lang="en-US" altLang="ja-JP"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JR</a:t>
            </a:r>
            <a:r>
              <a:rPr kumimoji="1" lang="ja-JP" altLang="en-US"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西日本）の乗車人員は順調に</a:t>
            </a:r>
            <a:endParaRPr kumimoji="1" lang="en-US" altLang="ja-JP"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a:t>
            </a:r>
            <a:r>
              <a:rPr kumimoji="1" lang="ja-JP" altLang="en-US"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増加していたが、</a:t>
            </a:r>
            <a:r>
              <a:rPr kumimoji="1" lang="en-US" altLang="ja-JP"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2020</a:t>
            </a:r>
            <a:r>
              <a:rPr kumimoji="1" lang="ja-JP" altLang="en-US"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年は新型</a:t>
            </a:r>
            <a:endParaRPr kumimoji="1" lang="en-US" altLang="ja-JP"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コロナの影響により減少</a:t>
            </a:r>
            <a:r>
              <a:rPr kumimoji="1" lang="ja-JP" altLang="en-US"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eiryo UI" panose="020B0604030504040204" pitchFamily="50" charset="-128"/>
              </a:rPr>
              <a:t>。</a:t>
            </a:r>
            <a:endParaRPr kumimoji="1" lang="ja-JP" altLang="en-US"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21" name="テキスト ボックス 20"/>
          <p:cNvSpPr txBox="1"/>
          <p:nvPr/>
        </p:nvSpPr>
        <p:spPr>
          <a:xfrm>
            <a:off x="1504812" y="737824"/>
            <a:ext cx="8553588" cy="98488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■公園予定地の暫定利用</a:t>
            </a:r>
            <a:endPar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a:t>
            </a:r>
            <a:r>
              <a:rPr kumimoji="1" lang="ja-JP" altLang="en-US"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空港連絡道路北側では、泉佐野市がスケートリンクを核としたまちづくり計画を推進。</a:t>
            </a:r>
            <a:endParaRPr kumimoji="1" lang="en-US" altLang="ja-JP"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　空港連絡道路南側では、民間事業者による集客施設や公園施設を整備し、開業。</a:t>
            </a:r>
            <a:endParaRPr kumimoji="1" lang="en-US" altLang="ja-JP"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pic>
        <p:nvPicPr>
          <p:cNvPr id="4" name="図 3"/>
          <p:cNvPicPr>
            <a:picLocks noChangeAspect="1"/>
          </p:cNvPicPr>
          <p:nvPr/>
        </p:nvPicPr>
        <p:blipFill>
          <a:blip r:embed="rId5"/>
          <a:stretch>
            <a:fillRect/>
          </a:stretch>
        </p:blipFill>
        <p:spPr>
          <a:xfrm>
            <a:off x="4254985" y="5036331"/>
            <a:ext cx="7498730" cy="1579001"/>
          </a:xfrm>
          <a:prstGeom prst="rect">
            <a:avLst/>
          </a:prstGeom>
        </p:spPr>
      </p:pic>
      <p:sp>
        <p:nvSpPr>
          <p:cNvPr id="18" name="スライド番号プレースホルダー 3"/>
          <p:cNvSpPr>
            <a:spLocks noGrp="1"/>
          </p:cNvSpPr>
          <p:nvPr>
            <p:ph type="sldNum" sz="quarter" idx="12"/>
          </p:nvPr>
        </p:nvSpPr>
        <p:spPr>
          <a:xfrm>
            <a:off x="10134600" y="6476387"/>
            <a:ext cx="2057400" cy="365125"/>
          </a:xfrm>
        </p:spPr>
        <p:txBody>
          <a:bodyPr/>
          <a:lstStyle/>
          <a:p>
            <a:fld id="{138CA411-231B-42B9-AF63-97A64194AA60}" type="slidenum">
              <a:rPr lang="ja-JP" altLang="en-US" sz="1400" b="1" smtClean="0">
                <a:solidFill>
                  <a:schemeClr val="tx1"/>
                </a:solidFill>
                <a:latin typeface="ＭＳ Ｐゴシック" panose="020B0600070205080204" pitchFamily="50" charset="-128"/>
                <a:ea typeface="ＭＳ Ｐゴシック" panose="020B0600070205080204" pitchFamily="50" charset="-128"/>
              </a:rPr>
              <a:pPr/>
              <a:t>86</a:t>
            </a:fld>
            <a:endParaRPr lang="ja-JP" altLang="en-US" sz="1400" b="1" dirty="0">
              <a:solidFill>
                <a:schemeClr val="tx1"/>
              </a:solidFill>
              <a:latin typeface="ＭＳ Ｐゴシック" panose="020B0600070205080204" pitchFamily="50" charset="-128"/>
              <a:ea typeface="ＭＳ Ｐゴシック" panose="020B0600070205080204" pitchFamily="50" charset="-128"/>
            </a:endParaRPr>
          </a:p>
        </p:txBody>
      </p:sp>
    </p:spTree>
    <p:extLst>
      <p:ext uri="{BB962C8B-B14F-4D97-AF65-F5344CB8AC3E}">
        <p14:creationId xmlns:p14="http://schemas.microsoft.com/office/powerpoint/2010/main" val="17683063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テキスト ボックス 15"/>
          <p:cNvSpPr txBox="1"/>
          <p:nvPr/>
        </p:nvSpPr>
        <p:spPr>
          <a:xfrm>
            <a:off x="1415482" y="-43022"/>
            <a:ext cx="954107" cy="4001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（参考）</a:t>
            </a:r>
          </a:p>
        </p:txBody>
      </p:sp>
      <p:pic>
        <p:nvPicPr>
          <p:cNvPr id="2" name="図 1"/>
          <p:cNvPicPr>
            <a:picLocks noChangeAspect="1"/>
          </p:cNvPicPr>
          <p:nvPr/>
        </p:nvPicPr>
        <p:blipFill>
          <a:blip r:embed="rId2"/>
          <a:stretch>
            <a:fillRect/>
          </a:stretch>
        </p:blipFill>
        <p:spPr>
          <a:xfrm>
            <a:off x="1150795" y="328460"/>
            <a:ext cx="10138527" cy="6498899"/>
          </a:xfrm>
          <a:prstGeom prst="rect">
            <a:avLst/>
          </a:prstGeom>
        </p:spPr>
      </p:pic>
      <p:sp>
        <p:nvSpPr>
          <p:cNvPr id="4" name="スライド番号プレースホルダー 3"/>
          <p:cNvSpPr>
            <a:spLocks noGrp="1"/>
          </p:cNvSpPr>
          <p:nvPr>
            <p:ph type="sldNum" sz="quarter" idx="12"/>
          </p:nvPr>
        </p:nvSpPr>
        <p:spPr>
          <a:xfrm>
            <a:off x="10134600" y="6476387"/>
            <a:ext cx="2057400" cy="365125"/>
          </a:xfrm>
        </p:spPr>
        <p:txBody>
          <a:bodyPr/>
          <a:lstStyle/>
          <a:p>
            <a:fld id="{138CA411-231B-42B9-AF63-97A64194AA60}" type="slidenum">
              <a:rPr lang="ja-JP" altLang="en-US" sz="1400" b="1" smtClean="0">
                <a:solidFill>
                  <a:schemeClr val="tx1"/>
                </a:solidFill>
                <a:latin typeface="ＭＳ Ｐゴシック" panose="020B0600070205080204" pitchFamily="50" charset="-128"/>
                <a:ea typeface="ＭＳ Ｐゴシック" panose="020B0600070205080204" pitchFamily="50" charset="-128"/>
              </a:rPr>
              <a:pPr/>
              <a:t>87</a:t>
            </a:fld>
            <a:endParaRPr lang="ja-JP" altLang="en-US" sz="1400" b="1" dirty="0">
              <a:solidFill>
                <a:schemeClr val="tx1"/>
              </a:solidFill>
              <a:latin typeface="ＭＳ Ｐゴシック" panose="020B0600070205080204" pitchFamily="50" charset="-128"/>
              <a:ea typeface="ＭＳ Ｐゴシック" panose="020B0600070205080204" pitchFamily="50" charset="-128"/>
            </a:endParaRPr>
          </a:p>
        </p:txBody>
      </p:sp>
    </p:spTree>
    <p:extLst>
      <p:ext uri="{BB962C8B-B14F-4D97-AF65-F5344CB8AC3E}">
        <p14:creationId xmlns:p14="http://schemas.microsoft.com/office/powerpoint/2010/main" val="340628094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角丸四角形 5"/>
          <p:cNvSpPr/>
          <p:nvPr/>
        </p:nvSpPr>
        <p:spPr>
          <a:xfrm>
            <a:off x="1244600" y="469900"/>
            <a:ext cx="9804400" cy="6210300"/>
          </a:xfrm>
          <a:prstGeom prst="roundRect">
            <a:avLst>
              <a:gd name="adj" fmla="val 3669"/>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4" name="Rectangle 2"/>
          <p:cNvSpPr txBox="1">
            <a:spLocks noChangeArrowheads="1"/>
          </p:cNvSpPr>
          <p:nvPr/>
        </p:nvSpPr>
        <p:spPr bwMode="auto">
          <a:xfrm>
            <a:off x="1143000" y="23"/>
            <a:ext cx="9906000" cy="408111"/>
          </a:xfrm>
          <a:prstGeom prst="rect">
            <a:avLst/>
          </a:prstGeom>
          <a:gradFill rotWithShape="1">
            <a:gsLst>
              <a:gs pos="0">
                <a:srgbClr val="000066"/>
              </a:gs>
              <a:gs pos="50000">
                <a:srgbClr val="0000FF"/>
              </a:gs>
              <a:gs pos="100000">
                <a:srgbClr val="000066"/>
              </a:gs>
            </a:gsLst>
            <a:lin ang="5400000" scaled="1"/>
          </a:gradFill>
          <a:ln w="9525">
            <a:noFill/>
            <a:miter lim="800000"/>
            <a:headEnd/>
            <a:tailEnd/>
          </a:ln>
        </p:spPr>
        <p:txBody>
          <a:bodyPr vert="horz" wrap="square" lIns="91428" tIns="45714" rIns="91428" bIns="45714" numCol="1" anchor="ctr"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rPr>
              <a:t>１０</a:t>
            </a:r>
            <a:r>
              <a:rPr kumimoji="1" lang="ja-JP" altLang="en-US" sz="2000" b="1" i="0" u="none" strike="noStrike" kern="1200" cap="none" spc="0" normalizeH="0" baseline="0" noProof="0" dirty="0" smtClean="0">
                <a:ln>
                  <a:noFill/>
                </a:ln>
                <a:solidFill>
                  <a:prstClr val="white"/>
                </a:solidFill>
                <a:effectLst/>
                <a:uLnTx/>
                <a:uFillTx/>
                <a:latin typeface="ＭＳ ゴシック" pitchFamily="49" charset="-128"/>
                <a:ea typeface="ＭＳ ゴシック" pitchFamily="49" charset="-128"/>
                <a:cs typeface="+mn-cs"/>
              </a:rPr>
              <a:t>．</a:t>
            </a:r>
            <a:r>
              <a:rPr kumimoji="1" lang="ja-JP" altLang="en-US" sz="20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rPr>
              <a:t>泉北ニュータウン</a:t>
            </a:r>
            <a:r>
              <a:rPr kumimoji="1" lang="ja-JP" altLang="en-US" sz="16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rPr>
              <a:t>（ニュータウンの再生）</a:t>
            </a:r>
            <a:r>
              <a:rPr kumimoji="1" lang="en-US" altLang="ja-JP" sz="16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rPr>
              <a:t> 【</a:t>
            </a:r>
            <a:r>
              <a:rPr kumimoji="1" lang="ja-JP" altLang="en-US" sz="16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rPr>
              <a:t>総論</a:t>
            </a:r>
            <a:r>
              <a:rPr kumimoji="1" lang="en-US" altLang="ja-JP" sz="16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rPr>
              <a:t>】</a:t>
            </a:r>
          </a:p>
        </p:txBody>
      </p:sp>
      <p:sp>
        <p:nvSpPr>
          <p:cNvPr id="8" name="テキスト ボックス 7"/>
          <p:cNvSpPr txBox="1"/>
          <p:nvPr/>
        </p:nvSpPr>
        <p:spPr>
          <a:xfrm>
            <a:off x="1322264" y="309225"/>
            <a:ext cx="9649072" cy="6370975"/>
          </a:xfrm>
          <a:prstGeom prst="rect">
            <a:avLst/>
          </a:prstGeom>
          <a:noFill/>
          <a:ln>
            <a:noFill/>
            <a:prstDash val="sysDash"/>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a:t>
            </a: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a:t>
            </a: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2050" name="Rectangle 2"/>
          <p:cNvSpPr>
            <a:spLocks noChangeArrowheads="1"/>
          </p:cNvSpPr>
          <p:nvPr/>
        </p:nvSpPr>
        <p:spPr bwMode="auto">
          <a:xfrm>
            <a:off x="1271464" y="408134"/>
            <a:ext cx="9649072" cy="6449252"/>
          </a:xfrm>
          <a:prstGeom prst="rect">
            <a:avLst/>
          </a:prstGeom>
          <a:noFill/>
          <a:ln w="9525">
            <a:noFill/>
            <a:miter lim="800000"/>
            <a:headEnd/>
            <a:tailEnd/>
          </a:ln>
          <a:effectLst/>
        </p:spPr>
        <p:txBody>
          <a:bodyPr vert="horz" wrap="square" lIns="54000" tIns="54000" rIns="54000" bIns="54000" numCol="1" anchor="t" anchorCtr="0" compatLnSpc="1">
            <a:prstTxWarp prst="textNoShape">
              <a:avLst/>
            </a:prstTxWarp>
            <a:spAutoFit/>
          </a:bodyPr>
          <a:lstStyle/>
          <a:p>
            <a:pPr marL="0" marR="0" lvl="0" indent="0" algn="l" defTabSz="914400" rtl="0" eaLnBrk="1" fontAlgn="base" latinLnBrk="0" hangingPunct="1">
              <a:lnSpc>
                <a:spcPct val="150000"/>
              </a:lnSpc>
              <a:spcBef>
                <a:spcPct val="0"/>
              </a:spcBef>
              <a:spcAft>
                <a:spcPct val="0"/>
              </a:spcAft>
              <a:buClrTx/>
              <a:buSzTx/>
              <a:buFontTx/>
              <a:buNone/>
              <a:tabLst/>
              <a:defRPr/>
            </a:pPr>
            <a:r>
              <a:rPr kumimoji="1" lang="ja-JP" altLang="en-US" sz="1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itchFamily="50" charset="-128"/>
              </a:rPr>
              <a:t>１．エリアの状況</a:t>
            </a:r>
            <a:endParaRPr kumimoji="1" lang="en-US" altLang="ja-JP" sz="1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itchFamily="50" charset="-128"/>
            </a:endParaRPr>
          </a:p>
          <a:p>
            <a:pPr marL="354013" marR="0" lvl="0" indent="-354013" algn="just" defTabSz="914400" rtl="0" eaLnBrk="1" fontAlgn="base" latinLnBrk="0" hangingPunct="1">
              <a:lnSpc>
                <a:spcPct val="150000"/>
              </a:lnSpc>
              <a:spcBef>
                <a:spcPct val="0"/>
              </a:spcBef>
              <a:spcAft>
                <a:spcPct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メイリオ" pitchFamily="50" charset="-128"/>
              </a:rPr>
              <a:t>　　</a:t>
            </a:r>
            <a:r>
              <a:rPr kumimoji="1" lang="ja-JP" altLang="en-US" sz="1400" b="0" i="0" u="none" strike="noStrike" kern="1200" cap="none" spc="20" normalizeH="0" baseline="0" noProof="0" dirty="0">
                <a:ln>
                  <a:noFill/>
                </a:ln>
                <a:solidFill>
                  <a:prstClr val="black"/>
                </a:solidFill>
                <a:effectLst/>
                <a:uLnTx/>
                <a:uFillTx/>
                <a:latin typeface="ＭＳ Ｐ明朝" pitchFamily="18" charset="-128"/>
                <a:ea typeface="ＭＳ Ｐ明朝" pitchFamily="18" charset="-128"/>
                <a:cs typeface="メイリオ" pitchFamily="50" charset="-128"/>
              </a:rPr>
              <a:t>・</a:t>
            </a:r>
            <a:r>
              <a:rPr kumimoji="1" lang="ja-JP" altLang="en-US" sz="1400" b="0" i="0" u="none" strike="noStrike" kern="1200" cap="none" spc="2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泉北ニュータウンは、高度経済成長期の住宅需要に応えるため、千里ニュータウンに次いで、約</a:t>
            </a:r>
            <a:r>
              <a:rPr kumimoji="1" lang="en-US" altLang="ja-JP" sz="1400" b="0" i="0" u="none" strike="noStrike" kern="1200" cap="none" spc="2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1.3</a:t>
            </a:r>
            <a:r>
              <a:rPr kumimoji="1" lang="ja-JP" altLang="en-US" sz="1400" b="0" i="0" u="none" strike="noStrike" kern="1200" cap="none" spc="2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倍の規模で開発された勤</a:t>
            </a:r>
            <a:r>
              <a:rPr kumimoji="1" lang="ja-JP" altLang="en-US"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労者のまち。</a:t>
            </a:r>
            <a:endParaRPr kumimoji="1" lang="en-US" altLang="ja-JP"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endParaRPr>
          </a:p>
          <a:p>
            <a:pPr marL="0" marR="0" lvl="0" indent="0" algn="just" defTabSz="914400" rtl="0" eaLnBrk="0" fontAlgn="base" latinLnBrk="0" hangingPunct="0">
              <a:lnSpc>
                <a:spcPct val="150000"/>
              </a:lnSpc>
              <a:spcBef>
                <a:spcPct val="0"/>
              </a:spcBef>
              <a:spcAft>
                <a:spcPct val="0"/>
              </a:spcAft>
              <a:buClrTx/>
              <a:buSzTx/>
              <a:buFontTx/>
              <a:buNone/>
              <a:tabLst/>
              <a:defRPr/>
            </a:pPr>
            <a:r>
              <a:rPr kumimoji="1" lang="ja-JP" altLang="en-US" sz="1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itchFamily="18" charset="0"/>
              </a:rPr>
              <a:t>２．エリアの課題</a:t>
            </a:r>
            <a:endParaRPr kumimoji="1" lang="ja-JP" altLang="en-US" sz="1400" b="0" i="0" u="none" strike="noStrike" kern="1200" cap="none" spc="0" normalizeH="0" baseline="0" noProof="0" dirty="0">
              <a:ln>
                <a:noFill/>
              </a:ln>
              <a:solidFill>
                <a:prstClr val="black"/>
              </a:solidFill>
              <a:effectLst/>
              <a:uLnTx/>
              <a:uFillTx/>
              <a:latin typeface="Arial" pitchFamily="34" charset="0"/>
              <a:ea typeface="ＭＳ Ｐゴシック" panose="020B0600070205080204" pitchFamily="50" charset="-128"/>
              <a:cs typeface="ＭＳ Ｐゴシック" pitchFamily="50" charset="-128"/>
            </a:endParaRPr>
          </a:p>
          <a:p>
            <a:pPr marL="354013" marR="0" lvl="0" indent="-354013" algn="just" defTabSz="914400" rtl="0" eaLnBrk="0" fontAlgn="base" latinLnBrk="0" hangingPunct="0">
              <a:lnSpc>
                <a:spcPct val="150000"/>
              </a:lnSpc>
              <a:spcBef>
                <a:spcPct val="0"/>
              </a:spcBef>
              <a:spcAft>
                <a:spcPct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　　・</a:t>
            </a:r>
            <a:r>
              <a:rPr kumimoji="1" lang="en-US" altLang="ja-JP"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1967</a:t>
            </a:r>
            <a:r>
              <a:rPr kumimoji="1" lang="ja-JP" altLang="en-US"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年の</a:t>
            </a:r>
            <a:r>
              <a:rPr kumimoji="1" lang="ja-JP" altLang="en-US" sz="1400" b="0" i="0" u="none" strike="noStrike" kern="1200" cap="none" spc="0" normalizeH="0" baseline="0" noProof="0" dirty="0" err="1">
                <a:ln>
                  <a:noFill/>
                </a:ln>
                <a:solidFill>
                  <a:prstClr val="black"/>
                </a:solidFill>
                <a:effectLst/>
                <a:uLnTx/>
                <a:uFillTx/>
                <a:latin typeface="ＭＳ Ｐ明朝" panose="02020600040205080304" pitchFamily="18" charset="-128"/>
                <a:ea typeface="ＭＳ Ｐ明朝" panose="02020600040205080304" pitchFamily="18" charset="-128"/>
                <a:cs typeface="+mn-cs"/>
              </a:rPr>
              <a:t>ま</a:t>
            </a:r>
            <a:r>
              <a:rPr kumimoji="1" lang="ja-JP" altLang="en-US"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ちびらきから、</a:t>
            </a:r>
            <a:r>
              <a:rPr kumimoji="1" lang="en-US" altLang="ja-JP"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55</a:t>
            </a:r>
            <a:r>
              <a:rPr kumimoji="1" lang="ja-JP" altLang="en-US"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年が経過。緑豊かな住環境のまちとして成長してきたが、人口減少や高齢化の進展、社会環境の変化などにより、建物等の老朽化の問題に加え、アメニティ、コミュニティ、サービスの低下や生活スタイルの変化、空き家の増加など、新たな課題に直面している。</a:t>
            </a:r>
            <a:endParaRPr kumimoji="1" lang="en-US" altLang="ja-JP"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endParaRPr>
          </a:p>
          <a:p>
            <a:pPr marL="0" marR="0" lvl="0" indent="0" algn="l" defTabSz="914400" rtl="0" eaLnBrk="0" fontAlgn="base" latinLnBrk="0" hangingPunct="0">
              <a:lnSpc>
                <a:spcPct val="150000"/>
              </a:lnSpc>
              <a:spcBef>
                <a:spcPct val="0"/>
              </a:spcBef>
              <a:spcAft>
                <a:spcPct val="0"/>
              </a:spcAft>
              <a:buClrTx/>
              <a:buSzTx/>
              <a:buFontTx/>
              <a:buNone/>
              <a:tabLst/>
              <a:defRPr/>
            </a:pPr>
            <a:r>
              <a:rPr kumimoji="1" lang="ja-JP" altLang="en-US" sz="1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itchFamily="50" charset="-128"/>
              </a:rPr>
              <a:t>３．近年の動向</a:t>
            </a:r>
            <a:endPar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ＭＳ Ｐゴシック" pitchFamily="50" charset="-128"/>
            </a:endParaRPr>
          </a:p>
          <a:p>
            <a:pPr marL="361950" marR="0" lvl="0" indent="-361950" algn="just" defTabSz="914400" rtl="0" eaLnBrk="0" fontAlgn="base" latinLnBrk="0" hangingPunct="0">
              <a:lnSpc>
                <a:spcPts val="2200"/>
              </a:lnSpc>
              <a:spcBef>
                <a:spcPct val="0"/>
              </a:spcBef>
              <a:spcAft>
                <a:spcPct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メイリオ" pitchFamily="50" charset="-128"/>
              </a:rPr>
              <a:t>　　・泉北ニューデザイン推進協議会において、「</a:t>
            </a:r>
            <a:r>
              <a:rPr kumimoji="1" lang="en-US" altLang="ja-JP" sz="14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メイリオ" pitchFamily="50" charset="-128"/>
              </a:rPr>
              <a:t>SENBOKU New Design</a:t>
            </a:r>
            <a:r>
              <a:rPr kumimoji="1" lang="ja-JP" altLang="en-US" sz="14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メイリオ" pitchFamily="50" charset="-128"/>
              </a:rPr>
              <a:t>」に基づき、再生に</a:t>
            </a:r>
            <a:r>
              <a:rPr kumimoji="1" lang="ja-JP" altLang="en-US" sz="1400" b="0" i="0" u="none" strike="noStrike" kern="1200" cap="none" spc="0" normalizeH="0" baseline="0" noProof="0" dirty="0">
                <a:ln>
                  <a:noFill/>
                </a:ln>
                <a:effectLst/>
                <a:uLnTx/>
                <a:uFillTx/>
                <a:latin typeface="ＭＳ Ｐ明朝" pitchFamily="18" charset="-128"/>
                <a:ea typeface="ＭＳ Ｐ明朝" pitchFamily="18" charset="-128"/>
                <a:cs typeface="メイリオ" pitchFamily="50" charset="-128"/>
              </a:rPr>
              <a:t>向けた</a:t>
            </a:r>
            <a:r>
              <a:rPr kumimoji="1" lang="ja-JP" altLang="en-US" sz="1400" b="0" i="0" u="none" strike="noStrike" kern="1200" cap="none" spc="0" normalizeH="0" baseline="0" noProof="0" dirty="0" smtClean="0">
                <a:ln>
                  <a:noFill/>
                </a:ln>
                <a:effectLst/>
                <a:uLnTx/>
                <a:uFillTx/>
                <a:latin typeface="ＭＳ Ｐ明朝" pitchFamily="18" charset="-128"/>
                <a:ea typeface="ＭＳ Ｐ明朝" pitchFamily="18" charset="-128"/>
                <a:cs typeface="メイリオ" pitchFamily="50" charset="-128"/>
              </a:rPr>
              <a:t>取組を</a:t>
            </a:r>
            <a:r>
              <a:rPr kumimoji="1" lang="ja-JP" altLang="en-US" sz="1400" b="0" i="0" u="none" strike="noStrike" kern="1200" cap="none" spc="0" normalizeH="0" baseline="0" noProof="0" dirty="0">
                <a:ln>
                  <a:noFill/>
                </a:ln>
                <a:effectLst/>
                <a:uLnTx/>
                <a:uFillTx/>
                <a:latin typeface="ＭＳ Ｐ明朝" pitchFamily="18" charset="-128"/>
                <a:ea typeface="ＭＳ Ｐ明朝" pitchFamily="18" charset="-128"/>
                <a:cs typeface="メイリオ" pitchFamily="50" charset="-128"/>
              </a:rPr>
              <a:t>実施</a:t>
            </a:r>
            <a:r>
              <a:rPr kumimoji="1" lang="ja-JP" altLang="en-US" sz="14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メイリオ" pitchFamily="50" charset="-128"/>
              </a:rPr>
              <a:t>。</a:t>
            </a:r>
            <a:endParaRPr kumimoji="1" lang="en-US" altLang="ja-JP" sz="14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メイリオ" pitchFamily="50" charset="-128"/>
            </a:endParaRPr>
          </a:p>
          <a:p>
            <a:pPr marL="361950" marR="0" lvl="0" indent="-361950" algn="l" defTabSz="914400" rtl="0" eaLnBrk="0" fontAlgn="base" latinLnBrk="0" hangingPunct="0">
              <a:lnSpc>
                <a:spcPts val="2200"/>
              </a:lnSpc>
              <a:spcBef>
                <a:spcPct val="0"/>
              </a:spcBef>
              <a:spcAft>
                <a:spcPct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メイリオ" pitchFamily="50" charset="-128"/>
            </a:endParaRPr>
          </a:p>
          <a:p>
            <a:pPr marL="361950" marR="0" lvl="0" indent="-361950" algn="l" defTabSz="914400" rtl="0" eaLnBrk="0" fontAlgn="base" latinLnBrk="0" hangingPunct="0">
              <a:lnSpc>
                <a:spcPts val="2200"/>
              </a:lnSpc>
              <a:spcBef>
                <a:spcPct val="0"/>
              </a:spcBef>
              <a:spcAft>
                <a:spcPct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メイリオ" pitchFamily="50" charset="-128"/>
            </a:endParaRPr>
          </a:p>
          <a:p>
            <a:pPr marL="361950" marR="0" lvl="0" indent="-361950" algn="l" defTabSz="914400" rtl="0" eaLnBrk="0" fontAlgn="base" latinLnBrk="0" hangingPunct="0">
              <a:lnSpc>
                <a:spcPts val="2200"/>
              </a:lnSpc>
              <a:spcBef>
                <a:spcPct val="0"/>
              </a:spcBef>
              <a:spcAft>
                <a:spcPct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メイリオ" pitchFamily="50" charset="-128"/>
            </a:endParaRPr>
          </a:p>
          <a:p>
            <a:pPr marL="361950" marR="0" lvl="0" indent="-361950" algn="l" defTabSz="914400" rtl="0" eaLnBrk="0" fontAlgn="base" latinLnBrk="0" hangingPunct="0">
              <a:lnSpc>
                <a:spcPts val="2200"/>
              </a:lnSpc>
              <a:spcBef>
                <a:spcPct val="0"/>
              </a:spcBef>
              <a:spcAft>
                <a:spcPct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メイリオ" pitchFamily="50" charset="-128"/>
            </a:endParaRPr>
          </a:p>
          <a:p>
            <a:pPr marL="361950" marR="0" lvl="0" indent="-361950" algn="l" defTabSz="914400" rtl="0" eaLnBrk="0" fontAlgn="base" latinLnBrk="0" hangingPunct="0">
              <a:lnSpc>
                <a:spcPts val="2200"/>
              </a:lnSpc>
              <a:spcBef>
                <a:spcPct val="0"/>
              </a:spcBef>
              <a:spcAft>
                <a:spcPct val="0"/>
              </a:spcAft>
              <a:buClrTx/>
              <a:buSzTx/>
              <a:buFontTx/>
              <a:buNone/>
              <a:tabLst/>
              <a:defRPr/>
            </a:pPr>
            <a:endParaRPr kumimoji="1" lang="en-US" altLang="ja-JP" sz="1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itchFamily="50" charset="-128"/>
            </a:endParaRPr>
          </a:p>
          <a:p>
            <a:pPr marL="361950" marR="0" lvl="0" indent="-361950" algn="l" defTabSz="914400" rtl="0" eaLnBrk="0" fontAlgn="base" latinLnBrk="0" hangingPunct="0">
              <a:lnSpc>
                <a:spcPts val="2200"/>
              </a:lnSpc>
              <a:spcBef>
                <a:spcPct val="0"/>
              </a:spcBef>
              <a:spcAft>
                <a:spcPct val="0"/>
              </a:spcAft>
              <a:buClrTx/>
              <a:buSzTx/>
              <a:buFontTx/>
              <a:buNone/>
              <a:tabLst/>
              <a:defRPr/>
            </a:pPr>
            <a:endParaRPr kumimoji="1" lang="en-US" altLang="ja-JP" sz="1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itchFamily="50" charset="-128"/>
            </a:endParaRPr>
          </a:p>
          <a:p>
            <a:pPr marL="361950" marR="0" lvl="0" indent="-361950" algn="l" defTabSz="914400" rtl="0" eaLnBrk="0" fontAlgn="base" latinLnBrk="0" hangingPunct="0">
              <a:lnSpc>
                <a:spcPts val="2200"/>
              </a:lnSpc>
              <a:spcBef>
                <a:spcPct val="0"/>
              </a:spcBef>
              <a:spcAft>
                <a:spcPct val="0"/>
              </a:spcAft>
              <a:buClrTx/>
              <a:buSzTx/>
              <a:buFontTx/>
              <a:buNone/>
              <a:tabLst/>
              <a:defRPr/>
            </a:pPr>
            <a:endParaRPr kumimoji="1" lang="en-US" altLang="ja-JP" sz="1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itchFamily="50" charset="-128"/>
            </a:endParaRPr>
          </a:p>
          <a:p>
            <a:pPr marL="361950" marR="0" lvl="0" indent="-361950" algn="l" defTabSz="914400" rtl="0" eaLnBrk="0" fontAlgn="base" latinLnBrk="0" hangingPunct="0">
              <a:lnSpc>
                <a:spcPts val="2200"/>
              </a:lnSpc>
              <a:spcBef>
                <a:spcPct val="0"/>
              </a:spcBef>
              <a:spcAft>
                <a:spcPct val="0"/>
              </a:spcAft>
              <a:buClrTx/>
              <a:buSzTx/>
              <a:buFontTx/>
              <a:buNone/>
              <a:tabLst/>
              <a:defRPr/>
            </a:pPr>
            <a:r>
              <a:rPr kumimoji="1" lang="ja-JP" altLang="en-US" sz="1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itchFamily="50" charset="-128"/>
              </a:rPr>
              <a:t>４．将来像</a:t>
            </a:r>
            <a:endPar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ＭＳ Ｐゴシック" pitchFamily="50" charset="-128"/>
            </a:endParaRPr>
          </a:p>
          <a:p>
            <a:pPr marL="288000" marR="0" lvl="0" indent="-355600" algn="just"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メイリオ" pitchFamily="50" charset="-128"/>
              </a:rPr>
              <a:t>　</a:t>
            </a:r>
            <a:r>
              <a:rPr kumimoji="1" lang="ja-JP" altLang="en-US" sz="1400" b="0" i="0" u="none" strike="noStrike" kern="1200" cap="none" spc="30" normalizeH="0" baseline="0" noProof="0" dirty="0">
                <a:ln>
                  <a:noFill/>
                </a:ln>
                <a:solidFill>
                  <a:prstClr val="black"/>
                </a:solidFill>
                <a:effectLst/>
                <a:uLnTx/>
                <a:uFillTx/>
                <a:latin typeface="ＭＳ Ｐ明朝" pitchFamily="18" charset="-128"/>
                <a:ea typeface="ＭＳ Ｐ明朝" pitchFamily="18" charset="-128"/>
                <a:cs typeface="メイリオ" pitchFamily="50" charset="-128"/>
              </a:rPr>
              <a:t>　・</a:t>
            </a:r>
            <a:r>
              <a:rPr kumimoji="1" lang="ja-JP" altLang="en-US" sz="1400" b="0" i="0" u="none" strike="noStrike" kern="1200" cap="none" spc="-30" normalizeH="0" baseline="0" noProof="0" dirty="0">
                <a:ln>
                  <a:noFill/>
                </a:ln>
                <a:solidFill>
                  <a:prstClr val="black"/>
                </a:solidFill>
                <a:effectLst/>
                <a:uLnTx/>
                <a:uFillTx/>
                <a:latin typeface="ＭＳ Ｐ明朝" pitchFamily="18" charset="-128"/>
                <a:ea typeface="ＭＳ Ｐ明朝" pitchFamily="18" charset="-128"/>
                <a:cs typeface="メイリオ" pitchFamily="50" charset="-128"/>
              </a:rPr>
              <a:t>泉北</a:t>
            </a:r>
            <a:r>
              <a:rPr kumimoji="1" lang="en-US" altLang="ja-JP" sz="1400" b="0" i="0" u="none" strike="noStrike" kern="1200" cap="none" spc="-30" normalizeH="0" baseline="0" noProof="0" dirty="0">
                <a:ln>
                  <a:noFill/>
                </a:ln>
                <a:solidFill>
                  <a:prstClr val="black"/>
                </a:solidFill>
                <a:effectLst/>
                <a:uLnTx/>
                <a:uFillTx/>
                <a:latin typeface="ＭＳ Ｐ明朝" pitchFamily="18" charset="-128"/>
                <a:ea typeface="ＭＳ Ｐ明朝" pitchFamily="18" charset="-128"/>
                <a:cs typeface="メイリオ" pitchFamily="50" charset="-128"/>
              </a:rPr>
              <a:t>NT</a:t>
            </a:r>
            <a:r>
              <a:rPr kumimoji="1" lang="ja-JP" altLang="en-US" sz="1400" b="0" i="0" u="none" strike="noStrike" kern="1200" cap="none" spc="-30" normalizeH="0" baseline="0" noProof="0" dirty="0">
                <a:ln>
                  <a:noFill/>
                </a:ln>
                <a:solidFill>
                  <a:prstClr val="black"/>
                </a:solidFill>
                <a:effectLst/>
                <a:uLnTx/>
                <a:uFillTx/>
                <a:latin typeface="ＭＳ Ｐ明朝" pitchFamily="18" charset="-128"/>
                <a:ea typeface="ＭＳ Ｐ明朝" pitchFamily="18" charset="-128"/>
                <a:cs typeface="メイリオ" pitchFamily="50" charset="-128"/>
              </a:rPr>
              <a:t>における</a:t>
            </a:r>
            <a:r>
              <a:rPr kumimoji="1" lang="en-US" altLang="ja-JP" sz="1400" b="0" i="0" u="none" strike="noStrike" kern="1200" cap="none" spc="-3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50</a:t>
            </a:r>
            <a:r>
              <a:rPr kumimoji="1" lang="ja-JP" altLang="en-US" sz="1400" b="0" i="0" u="none" strike="noStrike" kern="1200" cap="none" spc="-3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年以上にわたる歴史や人々の生活を尊重すると同時に、新たな価値を創造し、新たな層を呼び込むことができる都市、画一的な住宅中心であった「ベッドタウン」から、魅力的で暮らしやすい「より豊かなまち」へと変革し、その価値を高める。</a:t>
            </a:r>
            <a:endParaRPr kumimoji="1" lang="en-US" altLang="ja-JP" sz="1400" b="0" i="0" u="none" strike="noStrike" kern="1200" cap="none" spc="-3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endParaRPr>
          </a:p>
          <a:p>
            <a:pPr marL="288000" marR="0" lvl="0" indent="-355600" algn="just"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ＭＳ Ｐゴシック" pitchFamily="50" charset="-128"/>
              </a:rPr>
              <a:t>　　・</a:t>
            </a:r>
            <a:r>
              <a:rPr kumimoji="1" lang="ja-JP" altLang="en-US" sz="1400" b="0" i="0" u="none" strike="noStrike" kern="1200" cap="none" spc="-1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今後の社会環境の変化に対しても常に変革し、新たな価値を創造し続け、持続発展するために生み出された泉北</a:t>
            </a:r>
            <a:r>
              <a:rPr kumimoji="1" lang="en-US" altLang="ja-JP" sz="1400" b="0" i="0" u="none" strike="noStrike" kern="1200" cap="none" spc="-1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NT</a:t>
            </a:r>
            <a:r>
              <a:rPr kumimoji="1" lang="ja-JP" altLang="en-US"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の価値を皆で共有し、次世代に引き継いでいくことが重要。</a:t>
            </a:r>
            <a:endParaRPr kumimoji="1" lang="ja-JP" altLang="en-US" sz="14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ＭＳ Ｐゴシック" pitchFamily="50" charset="-128"/>
            </a:endParaRPr>
          </a:p>
        </p:txBody>
      </p:sp>
      <p:graphicFrame>
        <p:nvGraphicFramePr>
          <p:cNvPr id="10" name="表 9"/>
          <p:cNvGraphicFramePr>
            <a:graphicFrameLocks noGrp="1"/>
          </p:cNvGraphicFramePr>
          <p:nvPr>
            <p:extLst/>
          </p:nvPr>
        </p:nvGraphicFramePr>
        <p:xfrm>
          <a:off x="1400824" y="3494713"/>
          <a:ext cx="4680000" cy="1728000"/>
        </p:xfrm>
        <a:graphic>
          <a:graphicData uri="http://schemas.openxmlformats.org/drawingml/2006/table">
            <a:tbl>
              <a:tblPr firstRow="1" firstCol="1" bandRow="1">
                <a:tableStyleId>{2D5ABB26-0587-4C30-8999-92F81FD0307C}</a:tableStyleId>
              </a:tblPr>
              <a:tblGrid>
                <a:gridCol w="1008000">
                  <a:extLst>
                    <a:ext uri="{9D8B030D-6E8A-4147-A177-3AD203B41FA5}">
                      <a16:colId xmlns:a16="http://schemas.microsoft.com/office/drawing/2014/main" val="20000"/>
                    </a:ext>
                  </a:extLst>
                </a:gridCol>
                <a:gridCol w="3672000">
                  <a:extLst>
                    <a:ext uri="{9D8B030D-6E8A-4147-A177-3AD203B41FA5}">
                      <a16:colId xmlns:a16="http://schemas.microsoft.com/office/drawing/2014/main" val="20001"/>
                    </a:ext>
                  </a:extLst>
                </a:gridCol>
              </a:tblGrid>
              <a:tr h="234000">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altLang="ja-JP" sz="1050" kern="100" dirty="0">
                          <a:solidFill>
                            <a:schemeClr val="tx1"/>
                          </a:solidFill>
                          <a:effectLst/>
                          <a:latin typeface="メイリオ" panose="020B0604030504040204" pitchFamily="50" charset="-128"/>
                          <a:ea typeface="メイリオ" panose="020B0604030504040204" pitchFamily="50" charset="-128"/>
                        </a:rPr>
                        <a:t>1965</a:t>
                      </a:r>
                      <a:r>
                        <a:rPr lang="ja-JP" altLang="en-US" sz="1050" kern="100" dirty="0">
                          <a:solidFill>
                            <a:schemeClr val="tx1"/>
                          </a:solidFill>
                          <a:effectLst/>
                          <a:latin typeface="メイリオ" panose="020B0604030504040204" pitchFamily="50" charset="-128"/>
                          <a:ea typeface="メイリオ" panose="020B0604030504040204" pitchFamily="50" charset="-128"/>
                        </a:rPr>
                        <a:t>年</a:t>
                      </a:r>
                      <a:r>
                        <a:rPr lang="en-US" altLang="ja-JP" sz="1050" kern="100" dirty="0">
                          <a:solidFill>
                            <a:schemeClr val="tx1"/>
                          </a:solidFill>
                          <a:effectLst/>
                          <a:latin typeface="メイリオ" panose="020B0604030504040204" pitchFamily="50" charset="-128"/>
                          <a:ea typeface="メイリオ" panose="020B0604030504040204" pitchFamily="50" charset="-128"/>
                        </a:rPr>
                        <a:t>(S40)</a:t>
                      </a:r>
                      <a:endParaRPr lang="ja-JP" altLang="ja-JP" sz="1050" kern="100" dirty="0">
                        <a:solidFill>
                          <a:schemeClr val="tx1"/>
                        </a:solidFill>
                        <a:effectLst/>
                        <a:latin typeface="メイリオ" panose="020B0604030504040204" pitchFamily="50" charset="-128"/>
                        <a:ea typeface="メイリオ" panose="020B0604030504040204" pitchFamily="50" charset="-128"/>
                        <a:cs typeface="Times New Roman"/>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just">
                        <a:spcAft>
                          <a:spcPts val="0"/>
                        </a:spcAft>
                      </a:pPr>
                      <a:r>
                        <a:rPr lang="ja-JP" altLang="en-US" sz="1050" kern="100" dirty="0">
                          <a:solidFill>
                            <a:schemeClr val="tx1"/>
                          </a:solidFill>
                          <a:effectLst/>
                          <a:latin typeface="メイリオ" panose="020B0604030504040204" pitchFamily="50" charset="-128"/>
                          <a:ea typeface="メイリオ" panose="020B0604030504040204" pitchFamily="50" charset="-128"/>
                          <a:cs typeface="Times New Roman"/>
                        </a:rPr>
                        <a:t>事業計画決定（事業主体：大阪府）</a:t>
                      </a:r>
                      <a:endParaRPr lang="ja-JP" sz="1050" kern="100" dirty="0">
                        <a:solidFill>
                          <a:schemeClr val="tx1"/>
                        </a:solidFill>
                        <a:effectLst/>
                        <a:latin typeface="メイリオ" panose="020B0604030504040204" pitchFamily="50" charset="-128"/>
                        <a:ea typeface="メイリオ" panose="020B0604030504040204" pitchFamily="50" charset="-128"/>
                        <a:cs typeface="Times New Roman"/>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0"/>
                  </a:ext>
                </a:extLst>
              </a:tr>
              <a:tr h="234000">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altLang="ja-JP" sz="1050" kern="100" dirty="0">
                          <a:solidFill>
                            <a:schemeClr val="tx1"/>
                          </a:solidFill>
                          <a:effectLst/>
                          <a:latin typeface="メイリオ" panose="020B0604030504040204" pitchFamily="50" charset="-128"/>
                          <a:ea typeface="メイリオ" panose="020B0604030504040204" pitchFamily="50" charset="-128"/>
                        </a:rPr>
                        <a:t>1967</a:t>
                      </a:r>
                      <a:r>
                        <a:rPr lang="ja-JP" altLang="en-US" sz="1050" kern="100" dirty="0">
                          <a:solidFill>
                            <a:schemeClr val="tx1"/>
                          </a:solidFill>
                          <a:effectLst/>
                          <a:latin typeface="メイリオ" panose="020B0604030504040204" pitchFamily="50" charset="-128"/>
                          <a:ea typeface="メイリオ" panose="020B0604030504040204" pitchFamily="50" charset="-128"/>
                        </a:rPr>
                        <a:t>年</a:t>
                      </a:r>
                      <a:r>
                        <a:rPr lang="en-US" altLang="ja-JP" sz="1050" kern="100" dirty="0">
                          <a:solidFill>
                            <a:schemeClr val="tx1"/>
                          </a:solidFill>
                          <a:effectLst/>
                          <a:latin typeface="メイリオ" panose="020B0604030504040204" pitchFamily="50" charset="-128"/>
                          <a:ea typeface="メイリオ" panose="020B0604030504040204" pitchFamily="50" charset="-128"/>
                        </a:rPr>
                        <a:t>(S42)</a:t>
                      </a:r>
                      <a:endParaRPr lang="ja-JP" altLang="ja-JP" sz="1050" kern="100" dirty="0">
                        <a:solidFill>
                          <a:schemeClr val="tx1"/>
                        </a:solidFill>
                        <a:effectLst/>
                        <a:latin typeface="メイリオ" panose="020B0604030504040204" pitchFamily="50" charset="-128"/>
                        <a:ea typeface="メイリオ" panose="020B0604030504040204" pitchFamily="50" charset="-128"/>
                        <a:cs typeface="Times New Roman"/>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just">
                        <a:spcAft>
                          <a:spcPts val="0"/>
                        </a:spcAft>
                      </a:pPr>
                      <a:r>
                        <a:rPr lang="ja-JP" altLang="en-US" sz="1050" kern="100" dirty="0">
                          <a:solidFill>
                            <a:schemeClr val="tx1"/>
                          </a:solidFill>
                          <a:effectLst/>
                          <a:latin typeface="メイリオ" panose="020B0604030504040204" pitchFamily="50" charset="-128"/>
                          <a:ea typeface="メイリオ" panose="020B0604030504040204" pitchFamily="50" charset="-128"/>
                          <a:cs typeface="Times New Roman"/>
                        </a:rPr>
                        <a:t>まちび</a:t>
                      </a:r>
                      <a:r>
                        <a:rPr lang="ja-JP" altLang="en-US" sz="1050" kern="100" dirty="0" err="1">
                          <a:solidFill>
                            <a:schemeClr val="tx1"/>
                          </a:solidFill>
                          <a:effectLst/>
                          <a:latin typeface="メイリオ" panose="020B0604030504040204" pitchFamily="50" charset="-128"/>
                          <a:ea typeface="メイリオ" panose="020B0604030504040204" pitchFamily="50" charset="-128"/>
                          <a:cs typeface="Times New Roman"/>
                        </a:rPr>
                        <a:t>ら</a:t>
                      </a:r>
                      <a:r>
                        <a:rPr lang="ja-JP" altLang="en-US" sz="1050" kern="100" dirty="0">
                          <a:solidFill>
                            <a:schemeClr val="tx1"/>
                          </a:solidFill>
                          <a:effectLst/>
                          <a:latin typeface="メイリオ" panose="020B0604030504040204" pitchFamily="50" charset="-128"/>
                          <a:ea typeface="メイリオ" panose="020B0604030504040204" pitchFamily="50" charset="-128"/>
                          <a:cs typeface="Times New Roman"/>
                        </a:rPr>
                        <a:t>き</a:t>
                      </a:r>
                      <a:endParaRPr lang="ja-JP" sz="1050" kern="100" dirty="0">
                        <a:solidFill>
                          <a:schemeClr val="tx1"/>
                        </a:solidFill>
                        <a:effectLst/>
                        <a:latin typeface="メイリオ" panose="020B0604030504040204" pitchFamily="50" charset="-128"/>
                        <a:ea typeface="メイリオ" panose="020B0604030504040204" pitchFamily="50" charset="-128"/>
                        <a:cs typeface="Times New Roman"/>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1"/>
                  </a:ext>
                </a:extLst>
              </a:tr>
              <a:tr h="234000">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altLang="ja-JP" sz="1050" kern="100" dirty="0">
                          <a:solidFill>
                            <a:schemeClr val="tx1"/>
                          </a:solidFill>
                          <a:effectLst/>
                          <a:latin typeface="メイリオ" panose="020B0604030504040204" pitchFamily="50" charset="-128"/>
                          <a:ea typeface="メイリオ" panose="020B0604030504040204" pitchFamily="50" charset="-128"/>
                        </a:rPr>
                        <a:t>1999</a:t>
                      </a:r>
                      <a:r>
                        <a:rPr lang="ja-JP" altLang="en-US" sz="1050" kern="100" dirty="0">
                          <a:solidFill>
                            <a:schemeClr val="tx1"/>
                          </a:solidFill>
                          <a:effectLst/>
                          <a:latin typeface="メイリオ" panose="020B0604030504040204" pitchFamily="50" charset="-128"/>
                          <a:ea typeface="メイリオ" panose="020B0604030504040204" pitchFamily="50" charset="-128"/>
                        </a:rPr>
                        <a:t>年</a:t>
                      </a:r>
                      <a:r>
                        <a:rPr lang="en-US" altLang="ja-JP" sz="1050" kern="100" dirty="0">
                          <a:solidFill>
                            <a:schemeClr val="tx1"/>
                          </a:solidFill>
                          <a:effectLst/>
                          <a:latin typeface="メイリオ" panose="020B0604030504040204" pitchFamily="50" charset="-128"/>
                          <a:ea typeface="メイリオ" panose="020B0604030504040204" pitchFamily="50" charset="-128"/>
                        </a:rPr>
                        <a:t>(H11)</a:t>
                      </a:r>
                      <a:endParaRPr lang="ja-JP" altLang="ja-JP" sz="1050" kern="100" dirty="0">
                        <a:solidFill>
                          <a:schemeClr val="tx1"/>
                        </a:solidFill>
                        <a:effectLst/>
                        <a:latin typeface="メイリオ" panose="020B0604030504040204" pitchFamily="50" charset="-128"/>
                        <a:ea typeface="メイリオ" panose="020B0604030504040204" pitchFamily="50" charset="-128"/>
                        <a:cs typeface="Times New Roman"/>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just">
                        <a:spcAft>
                          <a:spcPts val="0"/>
                        </a:spcAft>
                      </a:pPr>
                      <a:r>
                        <a:rPr lang="en-US" sz="1050" kern="100" dirty="0">
                          <a:solidFill>
                            <a:schemeClr val="tx1"/>
                          </a:solidFill>
                          <a:effectLst/>
                          <a:latin typeface="メイリオ" panose="020B0604030504040204" pitchFamily="50" charset="-128"/>
                          <a:ea typeface="メイリオ" panose="020B0604030504040204" pitchFamily="50" charset="-128"/>
                        </a:rPr>
                        <a:t> </a:t>
                      </a:r>
                      <a:r>
                        <a:rPr lang="ja-JP" altLang="en-US" sz="1050" kern="100" dirty="0">
                          <a:solidFill>
                            <a:schemeClr val="tx1"/>
                          </a:solidFill>
                          <a:effectLst/>
                          <a:latin typeface="メイリオ" panose="020B0604030504040204" pitchFamily="50" charset="-128"/>
                          <a:ea typeface="メイリオ" panose="020B0604030504040204" pitchFamily="50" charset="-128"/>
                        </a:rPr>
                        <a:t>大阪府立大型児童館「ﾋﾞｯｸﾞﾊﾞﾝ」開業</a:t>
                      </a:r>
                      <a:endParaRPr lang="ja-JP" sz="1050" kern="100" dirty="0">
                        <a:solidFill>
                          <a:schemeClr val="tx1"/>
                        </a:solidFill>
                        <a:effectLst/>
                        <a:latin typeface="メイリオ" panose="020B0604030504040204" pitchFamily="50" charset="-128"/>
                        <a:ea typeface="メイリオ" panose="020B0604030504040204" pitchFamily="50" charset="-128"/>
                        <a:cs typeface="Times New Roman"/>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2"/>
                  </a:ext>
                </a:extLst>
              </a:tr>
              <a:tr h="324000">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altLang="ja-JP" sz="1050" kern="100" dirty="0">
                          <a:solidFill>
                            <a:schemeClr val="tx1"/>
                          </a:solidFill>
                          <a:effectLst/>
                          <a:latin typeface="メイリオ" panose="020B0604030504040204" pitchFamily="50" charset="-128"/>
                          <a:ea typeface="メイリオ" panose="020B0604030504040204" pitchFamily="50" charset="-128"/>
                        </a:rPr>
                        <a:t>2010</a:t>
                      </a:r>
                      <a:r>
                        <a:rPr lang="ja-JP" altLang="en-US" sz="1050" kern="100" dirty="0">
                          <a:solidFill>
                            <a:schemeClr val="tx1"/>
                          </a:solidFill>
                          <a:effectLst/>
                          <a:latin typeface="メイリオ" panose="020B0604030504040204" pitchFamily="50" charset="-128"/>
                          <a:ea typeface="メイリオ" panose="020B0604030504040204" pitchFamily="50" charset="-128"/>
                        </a:rPr>
                        <a:t>年</a:t>
                      </a:r>
                      <a:r>
                        <a:rPr lang="en-US" altLang="ja-JP" sz="1050" kern="100" dirty="0">
                          <a:solidFill>
                            <a:schemeClr val="tx1"/>
                          </a:solidFill>
                          <a:effectLst/>
                          <a:latin typeface="メイリオ" panose="020B0604030504040204" pitchFamily="50" charset="-128"/>
                          <a:ea typeface="メイリオ" panose="020B0604030504040204" pitchFamily="50" charset="-128"/>
                        </a:rPr>
                        <a:t>(H22)</a:t>
                      </a:r>
                      <a:endParaRPr lang="ja-JP" altLang="ja-JP" sz="1050" kern="100" dirty="0">
                        <a:solidFill>
                          <a:schemeClr val="tx1"/>
                        </a:solidFill>
                        <a:effectLst/>
                        <a:latin typeface="メイリオ" panose="020B0604030504040204" pitchFamily="50" charset="-128"/>
                        <a:ea typeface="メイリオ" panose="020B0604030504040204" pitchFamily="50" charset="-128"/>
                        <a:cs typeface="Times New Roman"/>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lang="ja-JP" altLang="en-US" sz="1050" kern="100" dirty="0">
                          <a:solidFill>
                            <a:schemeClr val="tx1"/>
                          </a:solidFill>
                          <a:effectLst/>
                          <a:latin typeface="メイリオ" panose="020B0604030504040204" pitchFamily="50" charset="-128"/>
                          <a:ea typeface="メイリオ" panose="020B0604030504040204" pitchFamily="50" charset="-128"/>
                          <a:cs typeface="Times New Roman"/>
                        </a:rPr>
                        <a:t>泉北ﾆｭｰﾀｳﾝ再生府市等連携協議会設立、</a:t>
                      </a:r>
                      <a:endParaRPr lang="en-US" altLang="ja-JP" sz="1050" kern="100" dirty="0">
                        <a:solidFill>
                          <a:schemeClr val="tx1"/>
                        </a:solidFill>
                        <a:effectLst/>
                        <a:latin typeface="メイリオ" panose="020B0604030504040204" pitchFamily="50" charset="-128"/>
                        <a:ea typeface="メイリオ" panose="020B0604030504040204" pitchFamily="50" charset="-128"/>
                        <a:cs typeface="Times New Roman"/>
                      </a:endParaRPr>
                    </a:p>
                    <a:p>
                      <a:pPr marL="0" marR="0" lvl="0" indent="0" algn="just" defTabSz="914400" rtl="0" eaLnBrk="1" fontAlgn="auto" latinLnBrk="0" hangingPunct="1">
                        <a:lnSpc>
                          <a:spcPct val="100000"/>
                        </a:lnSpc>
                        <a:spcBef>
                          <a:spcPts val="0"/>
                        </a:spcBef>
                        <a:spcAft>
                          <a:spcPts val="0"/>
                        </a:spcAft>
                        <a:buClrTx/>
                        <a:buSzTx/>
                        <a:buFontTx/>
                        <a:buNone/>
                        <a:tabLst/>
                        <a:defRPr/>
                      </a:pPr>
                      <a:r>
                        <a:rPr lang="ja-JP" altLang="en-US" sz="1050" kern="100" dirty="0">
                          <a:solidFill>
                            <a:schemeClr val="tx1"/>
                          </a:solidFill>
                          <a:effectLst/>
                          <a:latin typeface="メイリオ" panose="020B0604030504040204" pitchFamily="50" charset="-128"/>
                          <a:ea typeface="メイリオ" panose="020B0604030504040204" pitchFamily="50" charset="-128"/>
                          <a:cs typeface="Times New Roman"/>
                        </a:rPr>
                        <a:t>「泉北ﾆｭｰﾀｳﾝ再生指針」（堺市）策定。</a:t>
                      </a:r>
                      <a:endParaRPr lang="en-US" altLang="ja-JP" sz="1050" strike="sngStrike" kern="100" dirty="0">
                        <a:solidFill>
                          <a:schemeClr val="tx1"/>
                        </a:solidFill>
                        <a:effectLst/>
                        <a:latin typeface="メイリオ" panose="020B0604030504040204" pitchFamily="50" charset="-128"/>
                        <a:ea typeface="メイリオ" panose="020B0604030504040204" pitchFamily="50" charset="-128"/>
                        <a:cs typeface="Times New Roman"/>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3"/>
                  </a:ext>
                </a:extLst>
              </a:tr>
              <a:tr h="234000">
                <a:tc>
                  <a:txBody>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lang="en-US" altLang="ja-JP" sz="1050" kern="100" dirty="0">
                          <a:solidFill>
                            <a:schemeClr val="tx1"/>
                          </a:solidFill>
                          <a:effectLst/>
                          <a:latin typeface="メイリオ" panose="020B0604030504040204" pitchFamily="50" charset="-128"/>
                          <a:ea typeface="メイリオ" panose="020B0604030504040204" pitchFamily="50" charset="-128"/>
                        </a:rPr>
                        <a:t>2011</a:t>
                      </a:r>
                      <a:r>
                        <a:rPr lang="ja-JP" altLang="en-US" sz="1050" kern="100" dirty="0">
                          <a:solidFill>
                            <a:schemeClr val="tx1"/>
                          </a:solidFill>
                          <a:effectLst/>
                          <a:latin typeface="メイリオ" panose="020B0604030504040204" pitchFamily="50" charset="-128"/>
                          <a:ea typeface="メイリオ" panose="020B0604030504040204" pitchFamily="50" charset="-128"/>
                        </a:rPr>
                        <a:t>年</a:t>
                      </a:r>
                      <a:r>
                        <a:rPr lang="en-US" altLang="ja-JP" sz="1050" kern="100" dirty="0">
                          <a:solidFill>
                            <a:schemeClr val="tx1"/>
                          </a:solidFill>
                          <a:effectLst/>
                          <a:latin typeface="メイリオ" panose="020B0604030504040204" pitchFamily="50" charset="-128"/>
                          <a:ea typeface="メイリオ" panose="020B0604030504040204" pitchFamily="50" charset="-128"/>
                        </a:rPr>
                        <a:t>(H23)</a:t>
                      </a:r>
                      <a:endParaRPr lang="ja-JP" altLang="ja-JP" sz="1050" kern="100" dirty="0">
                        <a:solidFill>
                          <a:schemeClr val="tx1"/>
                        </a:solidFill>
                        <a:effectLst/>
                        <a:latin typeface="メイリオ" panose="020B0604030504040204" pitchFamily="50" charset="-128"/>
                        <a:ea typeface="メイリオ" panose="020B0604030504040204" pitchFamily="50" charset="-128"/>
                        <a:cs typeface="Times New Roman"/>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just">
                        <a:spcAft>
                          <a:spcPts val="0"/>
                        </a:spcAft>
                      </a:pPr>
                      <a:r>
                        <a:rPr lang="ja-JP" altLang="en-US" sz="1050" kern="100" dirty="0">
                          <a:solidFill>
                            <a:schemeClr val="tx1"/>
                          </a:solidFill>
                          <a:effectLst/>
                          <a:latin typeface="メイリオ" panose="020B0604030504040204" pitchFamily="50" charset="-128"/>
                          <a:ea typeface="メイリオ" panose="020B0604030504040204" pitchFamily="50" charset="-128"/>
                          <a:cs typeface="Times New Roman"/>
                        </a:rPr>
                        <a:t>泉ケ丘駅前地域活性化ﾋﾞｼﾞｮﾝ策定</a:t>
                      </a:r>
                      <a:r>
                        <a:rPr lang="en-US" altLang="ja-JP" sz="1050" kern="100" dirty="0">
                          <a:solidFill>
                            <a:schemeClr val="tx1"/>
                          </a:solidFill>
                          <a:effectLst/>
                          <a:latin typeface="メイリオ" panose="020B0604030504040204" pitchFamily="50" charset="-128"/>
                          <a:ea typeface="メイリオ" panose="020B0604030504040204" pitchFamily="50" charset="-128"/>
                          <a:cs typeface="Times New Roman"/>
                        </a:rPr>
                        <a:t>(2015.1</a:t>
                      </a:r>
                      <a:r>
                        <a:rPr lang="ja-JP" altLang="en-US" sz="1050" kern="100" dirty="0">
                          <a:solidFill>
                            <a:schemeClr val="tx1"/>
                          </a:solidFill>
                          <a:effectLst/>
                          <a:latin typeface="メイリオ" panose="020B0604030504040204" pitchFamily="50" charset="-128"/>
                          <a:ea typeface="メイリオ" panose="020B0604030504040204" pitchFamily="50" charset="-128"/>
                          <a:cs typeface="Times New Roman"/>
                        </a:rPr>
                        <a:t>改訂</a:t>
                      </a:r>
                      <a:r>
                        <a:rPr lang="en-US" altLang="ja-JP" sz="1050" kern="100" dirty="0">
                          <a:solidFill>
                            <a:schemeClr val="tx1"/>
                          </a:solidFill>
                          <a:effectLst/>
                          <a:latin typeface="メイリオ" panose="020B0604030504040204" pitchFamily="50" charset="-128"/>
                          <a:ea typeface="メイリオ" panose="020B0604030504040204" pitchFamily="50" charset="-128"/>
                          <a:cs typeface="Times New Roman"/>
                        </a:rPr>
                        <a:t>)</a:t>
                      </a: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905174440"/>
                  </a:ext>
                </a:extLst>
              </a:tr>
              <a:tr h="234000">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altLang="ja-JP" sz="1050" kern="100" dirty="0">
                          <a:solidFill>
                            <a:schemeClr val="tx1"/>
                          </a:solidFill>
                          <a:effectLst/>
                          <a:latin typeface="メイリオ" panose="020B0604030504040204" pitchFamily="50" charset="-128"/>
                          <a:ea typeface="メイリオ" panose="020B0604030504040204" pitchFamily="50" charset="-128"/>
                          <a:cs typeface="Times New Roman"/>
                        </a:rPr>
                        <a:t>2012</a:t>
                      </a:r>
                      <a:r>
                        <a:rPr lang="ja-JP" altLang="en-US" sz="1050" kern="100" dirty="0">
                          <a:solidFill>
                            <a:schemeClr val="tx1"/>
                          </a:solidFill>
                          <a:effectLst/>
                          <a:latin typeface="メイリオ" panose="020B0604030504040204" pitchFamily="50" charset="-128"/>
                          <a:ea typeface="メイリオ" panose="020B0604030504040204" pitchFamily="50" charset="-128"/>
                          <a:cs typeface="Times New Roman"/>
                        </a:rPr>
                        <a:t>年</a:t>
                      </a:r>
                      <a:r>
                        <a:rPr lang="en-US" altLang="ja-JP" sz="1050" kern="100" dirty="0">
                          <a:solidFill>
                            <a:schemeClr val="tx1"/>
                          </a:solidFill>
                          <a:effectLst/>
                          <a:latin typeface="メイリオ" panose="020B0604030504040204" pitchFamily="50" charset="-128"/>
                          <a:ea typeface="メイリオ" panose="020B0604030504040204" pitchFamily="50" charset="-128"/>
                          <a:cs typeface="Times New Roman"/>
                        </a:rPr>
                        <a:t>(H24)</a:t>
                      </a:r>
                      <a:endParaRPr lang="ja-JP" altLang="ja-JP" sz="1050" kern="100" dirty="0">
                        <a:solidFill>
                          <a:schemeClr val="tx1"/>
                        </a:solidFill>
                        <a:effectLst/>
                        <a:latin typeface="メイリオ" panose="020B0604030504040204" pitchFamily="50" charset="-128"/>
                        <a:ea typeface="メイリオ" panose="020B0604030504040204" pitchFamily="50" charset="-128"/>
                        <a:cs typeface="Times New Roman"/>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just">
                        <a:spcAft>
                          <a:spcPts val="0"/>
                        </a:spcAft>
                      </a:pPr>
                      <a:r>
                        <a:rPr lang="ja-JP" altLang="en-US" sz="1050" kern="100" dirty="0">
                          <a:solidFill>
                            <a:schemeClr val="tx1"/>
                          </a:solidFill>
                          <a:effectLst/>
                          <a:latin typeface="メイリオ" panose="020B0604030504040204" pitchFamily="50" charset="-128"/>
                          <a:ea typeface="メイリオ" panose="020B0604030504040204" pitchFamily="50" charset="-128"/>
                          <a:cs typeface="Times New Roman"/>
                        </a:rPr>
                        <a:t>泉北ﾆｭｰﾀｳﾝ公的賃貸住宅再生計画策定</a:t>
                      </a:r>
                      <a:r>
                        <a:rPr lang="en-US" altLang="ja-JP" sz="1050" kern="100" dirty="0">
                          <a:solidFill>
                            <a:schemeClr val="tx1"/>
                          </a:solidFill>
                          <a:effectLst/>
                          <a:latin typeface="メイリオ" panose="020B0604030504040204" pitchFamily="50" charset="-128"/>
                          <a:ea typeface="メイリオ" panose="020B0604030504040204" pitchFamily="50" charset="-128"/>
                          <a:cs typeface="Times New Roman"/>
                        </a:rPr>
                        <a:t>(2022.4</a:t>
                      </a:r>
                      <a:r>
                        <a:rPr lang="ja-JP" altLang="en-US" sz="1050" kern="100" dirty="0">
                          <a:solidFill>
                            <a:schemeClr val="tx1"/>
                          </a:solidFill>
                          <a:effectLst/>
                          <a:latin typeface="メイリオ" panose="020B0604030504040204" pitchFamily="50" charset="-128"/>
                          <a:ea typeface="メイリオ" panose="020B0604030504040204" pitchFamily="50" charset="-128"/>
                          <a:cs typeface="Times New Roman"/>
                        </a:rPr>
                        <a:t>最終改定</a:t>
                      </a:r>
                      <a:r>
                        <a:rPr lang="en-US" altLang="ja-JP" sz="1050" kern="100" dirty="0">
                          <a:solidFill>
                            <a:schemeClr val="tx1"/>
                          </a:solidFill>
                          <a:effectLst/>
                          <a:latin typeface="メイリオ" panose="020B0604030504040204" pitchFamily="50" charset="-128"/>
                          <a:ea typeface="メイリオ" panose="020B0604030504040204" pitchFamily="50" charset="-128"/>
                          <a:cs typeface="Times New Roman"/>
                        </a:rPr>
                        <a:t>)</a:t>
                      </a: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994174367"/>
                  </a:ext>
                </a:extLst>
              </a:tr>
              <a:tr h="234000">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altLang="ja-JP" sz="1050" strike="noStrike" kern="100" dirty="0">
                          <a:solidFill>
                            <a:schemeClr val="tx1"/>
                          </a:solidFill>
                          <a:effectLst/>
                          <a:latin typeface="メイリオ" panose="020B0604030504040204" pitchFamily="50" charset="-128"/>
                          <a:ea typeface="メイリオ" panose="020B0604030504040204" pitchFamily="50" charset="-128"/>
                          <a:cs typeface="Times New Roman"/>
                        </a:rPr>
                        <a:t>2015</a:t>
                      </a:r>
                      <a:r>
                        <a:rPr lang="ja-JP" altLang="en-US" sz="1050" strike="noStrike" kern="100" dirty="0">
                          <a:solidFill>
                            <a:schemeClr val="tx1"/>
                          </a:solidFill>
                          <a:effectLst/>
                          <a:latin typeface="メイリオ" panose="020B0604030504040204" pitchFamily="50" charset="-128"/>
                          <a:ea typeface="メイリオ" panose="020B0604030504040204" pitchFamily="50" charset="-128"/>
                          <a:cs typeface="Times New Roman"/>
                        </a:rPr>
                        <a:t>年</a:t>
                      </a:r>
                      <a:r>
                        <a:rPr lang="en-US" altLang="ja-JP" sz="1050" kern="100" dirty="0">
                          <a:solidFill>
                            <a:schemeClr val="tx1"/>
                          </a:solidFill>
                          <a:effectLst/>
                          <a:latin typeface="メイリオ" panose="020B0604030504040204" pitchFamily="50" charset="-128"/>
                          <a:ea typeface="メイリオ" panose="020B0604030504040204" pitchFamily="50" charset="-128"/>
                          <a:cs typeface="Times New Roman"/>
                        </a:rPr>
                        <a:t>(H</a:t>
                      </a:r>
                      <a:r>
                        <a:rPr lang="en-US" altLang="ja-JP" sz="1050" strike="noStrike" kern="100" dirty="0">
                          <a:solidFill>
                            <a:schemeClr val="tx1"/>
                          </a:solidFill>
                          <a:effectLst/>
                          <a:latin typeface="メイリオ" panose="020B0604030504040204" pitchFamily="50" charset="-128"/>
                          <a:ea typeface="メイリオ" panose="020B0604030504040204" pitchFamily="50" charset="-128"/>
                          <a:cs typeface="Times New Roman"/>
                        </a:rPr>
                        <a:t>27</a:t>
                      </a:r>
                      <a:r>
                        <a:rPr lang="en-US" altLang="ja-JP" sz="1050" kern="100" dirty="0">
                          <a:solidFill>
                            <a:schemeClr val="tx1"/>
                          </a:solidFill>
                          <a:effectLst/>
                          <a:latin typeface="メイリオ" panose="020B0604030504040204" pitchFamily="50" charset="-128"/>
                          <a:ea typeface="メイリオ" panose="020B0604030504040204" pitchFamily="50" charset="-128"/>
                          <a:cs typeface="Times New Roman"/>
                        </a:rPr>
                        <a:t>)</a:t>
                      </a:r>
                      <a:endParaRPr lang="ja-JP" altLang="ja-JP" sz="1050" kern="100" dirty="0">
                        <a:solidFill>
                          <a:schemeClr val="tx1"/>
                        </a:solidFill>
                        <a:effectLst/>
                        <a:latin typeface="メイリオ" panose="020B0604030504040204" pitchFamily="50" charset="-128"/>
                        <a:ea typeface="メイリオ" panose="020B0604030504040204" pitchFamily="50" charset="-128"/>
                        <a:cs typeface="Times New Roman"/>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just">
                        <a:spcAft>
                          <a:spcPts val="0"/>
                        </a:spcAft>
                      </a:pPr>
                      <a:r>
                        <a:rPr lang="ja-JP" altLang="en-US" sz="1050" kern="100" dirty="0">
                          <a:solidFill>
                            <a:schemeClr val="tx1"/>
                          </a:solidFill>
                          <a:effectLst/>
                          <a:latin typeface="メイリオ" panose="020B0604030504040204" pitchFamily="50" charset="-128"/>
                          <a:ea typeface="メイリオ" panose="020B0604030504040204" pitchFamily="50" charset="-128"/>
                          <a:cs typeface="Times New Roman"/>
                        </a:rPr>
                        <a:t>泉北ﾆｭｰﾀｳﾝ近隣ｾﾝﾀｰ再生ﾌﾟﾗﾝを策定（堺市）</a:t>
                      </a:r>
                      <a:endParaRPr lang="en-US" altLang="ja-JP" sz="1050" kern="100" dirty="0">
                        <a:solidFill>
                          <a:schemeClr val="tx1"/>
                        </a:solidFill>
                        <a:effectLst/>
                        <a:latin typeface="メイリオ" panose="020B0604030504040204" pitchFamily="50" charset="-128"/>
                        <a:ea typeface="メイリオ" panose="020B0604030504040204" pitchFamily="50" charset="-128"/>
                        <a:cs typeface="Times New Roman"/>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3850715366"/>
                  </a:ext>
                </a:extLst>
              </a:tr>
            </a:tbl>
          </a:graphicData>
        </a:graphic>
      </p:graphicFrame>
      <p:graphicFrame>
        <p:nvGraphicFramePr>
          <p:cNvPr id="12" name="表 11"/>
          <p:cNvGraphicFramePr>
            <a:graphicFrameLocks noGrp="1"/>
          </p:cNvGraphicFramePr>
          <p:nvPr>
            <p:extLst/>
          </p:nvPr>
        </p:nvGraphicFramePr>
        <p:xfrm>
          <a:off x="6204232" y="3494713"/>
          <a:ext cx="4680000" cy="1368000"/>
        </p:xfrm>
        <a:graphic>
          <a:graphicData uri="http://schemas.openxmlformats.org/drawingml/2006/table">
            <a:tbl>
              <a:tblPr firstRow="1" firstCol="1" bandRow="1">
                <a:tableStyleId>{2D5ABB26-0587-4C30-8999-92F81FD0307C}</a:tableStyleId>
              </a:tblPr>
              <a:tblGrid>
                <a:gridCol w="1008000">
                  <a:extLst>
                    <a:ext uri="{9D8B030D-6E8A-4147-A177-3AD203B41FA5}">
                      <a16:colId xmlns:a16="http://schemas.microsoft.com/office/drawing/2014/main" val="20000"/>
                    </a:ext>
                  </a:extLst>
                </a:gridCol>
                <a:gridCol w="3672000">
                  <a:extLst>
                    <a:ext uri="{9D8B030D-6E8A-4147-A177-3AD203B41FA5}">
                      <a16:colId xmlns:a16="http://schemas.microsoft.com/office/drawing/2014/main" val="20001"/>
                    </a:ext>
                  </a:extLst>
                </a:gridCol>
              </a:tblGrid>
              <a:tr h="234000">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altLang="ja-JP" sz="1050" kern="100" dirty="0">
                          <a:solidFill>
                            <a:schemeClr val="tx1"/>
                          </a:solidFill>
                          <a:effectLst/>
                          <a:latin typeface="メイリオ" panose="020B0604030504040204" pitchFamily="50" charset="-128"/>
                          <a:ea typeface="メイリオ" panose="020B0604030504040204" pitchFamily="50" charset="-128"/>
                        </a:rPr>
                        <a:t>2017</a:t>
                      </a:r>
                      <a:r>
                        <a:rPr lang="ja-JP" altLang="en-US" sz="1050" kern="100" dirty="0">
                          <a:solidFill>
                            <a:schemeClr val="tx1"/>
                          </a:solidFill>
                          <a:effectLst/>
                          <a:latin typeface="メイリオ" panose="020B0604030504040204" pitchFamily="50" charset="-128"/>
                          <a:ea typeface="メイリオ" panose="020B0604030504040204" pitchFamily="50" charset="-128"/>
                        </a:rPr>
                        <a:t>年</a:t>
                      </a:r>
                      <a:r>
                        <a:rPr lang="en-US" altLang="ja-JP" sz="1050" kern="100" dirty="0">
                          <a:solidFill>
                            <a:schemeClr val="tx1"/>
                          </a:solidFill>
                          <a:effectLst/>
                          <a:latin typeface="メイリオ" panose="020B0604030504040204" pitchFamily="50" charset="-128"/>
                          <a:ea typeface="メイリオ" panose="020B0604030504040204" pitchFamily="50" charset="-128"/>
                        </a:rPr>
                        <a:t>(H29)</a:t>
                      </a:r>
                      <a:endParaRPr lang="ja-JP" altLang="ja-JP" sz="1050" kern="100" dirty="0">
                        <a:solidFill>
                          <a:schemeClr val="tx1"/>
                        </a:solidFill>
                        <a:effectLst/>
                        <a:latin typeface="メイリオ" panose="020B0604030504040204" pitchFamily="50" charset="-128"/>
                        <a:ea typeface="メイリオ" panose="020B0604030504040204" pitchFamily="50" charset="-128"/>
                        <a:cs typeface="Times New Roman"/>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just">
                        <a:spcAft>
                          <a:spcPts val="0"/>
                        </a:spcAft>
                      </a:pPr>
                      <a:r>
                        <a:rPr lang="ja-JP" altLang="en-US" sz="1050" kern="100" dirty="0">
                          <a:solidFill>
                            <a:schemeClr val="tx1"/>
                          </a:solidFill>
                          <a:effectLst/>
                          <a:latin typeface="メイリオ" panose="020B0604030504040204" pitchFamily="50" charset="-128"/>
                          <a:ea typeface="メイリオ" panose="020B0604030504040204" pitchFamily="50" charset="-128"/>
                          <a:cs typeface="Times New Roman"/>
                        </a:rPr>
                        <a:t>「泉北ﾆｭｰﾀｳﾝまちづくりﾌﾟﾗｯﾄﾌｫｰﾑ」設立</a:t>
                      </a:r>
                      <a:endParaRPr lang="ja-JP" sz="1050" kern="100" dirty="0">
                        <a:solidFill>
                          <a:schemeClr val="tx1"/>
                        </a:solidFill>
                        <a:effectLst/>
                        <a:latin typeface="メイリオ" panose="020B0604030504040204" pitchFamily="50" charset="-128"/>
                        <a:ea typeface="メイリオ" panose="020B0604030504040204" pitchFamily="50" charset="-128"/>
                        <a:cs typeface="Times New Roman"/>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0"/>
                  </a:ext>
                </a:extLst>
              </a:tr>
              <a:tr h="324000">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altLang="ja-JP" sz="1050" kern="100" dirty="0">
                          <a:solidFill>
                            <a:schemeClr val="tx1"/>
                          </a:solidFill>
                          <a:effectLst/>
                          <a:latin typeface="メイリオ" panose="020B0604030504040204" pitchFamily="50" charset="-128"/>
                          <a:ea typeface="メイリオ" panose="020B0604030504040204" pitchFamily="50" charset="-128"/>
                        </a:rPr>
                        <a:t>2019</a:t>
                      </a:r>
                      <a:r>
                        <a:rPr lang="ja-JP" altLang="en-US" sz="1050" kern="100" dirty="0">
                          <a:solidFill>
                            <a:schemeClr val="tx1"/>
                          </a:solidFill>
                          <a:effectLst/>
                          <a:latin typeface="メイリオ" panose="020B0604030504040204" pitchFamily="50" charset="-128"/>
                          <a:ea typeface="メイリオ" panose="020B0604030504040204" pitchFamily="50" charset="-128"/>
                        </a:rPr>
                        <a:t>年</a:t>
                      </a:r>
                      <a:endParaRPr lang="en-US" altLang="ja-JP" sz="1050" kern="100" dirty="0">
                        <a:solidFill>
                          <a:schemeClr val="tx1"/>
                        </a:solidFill>
                        <a:effectLst/>
                        <a:latin typeface="メイリオ" panose="020B0604030504040204" pitchFamily="50" charset="-128"/>
                        <a:ea typeface="メイリオ" panose="020B0604030504040204" pitchFamily="50" charset="-128"/>
                      </a:endParaRPr>
                    </a:p>
                    <a:p>
                      <a:pPr marL="0" marR="0" indent="0" algn="just" defTabSz="914400" rtl="0" eaLnBrk="1" fontAlgn="auto" latinLnBrk="0" hangingPunct="1">
                        <a:lnSpc>
                          <a:spcPct val="100000"/>
                        </a:lnSpc>
                        <a:spcBef>
                          <a:spcPts val="0"/>
                        </a:spcBef>
                        <a:spcAft>
                          <a:spcPts val="0"/>
                        </a:spcAft>
                        <a:buClrTx/>
                        <a:buSzTx/>
                        <a:buFontTx/>
                        <a:buNone/>
                        <a:tabLst/>
                        <a:defRPr/>
                      </a:pPr>
                      <a:r>
                        <a:rPr lang="en-US" altLang="ja-JP" sz="1050" kern="100" dirty="0">
                          <a:solidFill>
                            <a:schemeClr val="tx1"/>
                          </a:solidFill>
                          <a:effectLst/>
                          <a:latin typeface="メイリオ" panose="020B0604030504040204" pitchFamily="50" charset="-128"/>
                          <a:ea typeface="メイリオ" panose="020B0604030504040204" pitchFamily="50" charset="-128"/>
                        </a:rPr>
                        <a:t>(H31,R1)</a:t>
                      </a:r>
                      <a:endParaRPr lang="ja-JP" altLang="ja-JP" sz="1050" kern="100" dirty="0">
                        <a:solidFill>
                          <a:schemeClr val="tx1"/>
                        </a:solidFill>
                        <a:effectLst/>
                        <a:latin typeface="メイリオ" panose="020B0604030504040204" pitchFamily="50" charset="-128"/>
                        <a:ea typeface="メイリオ" panose="020B0604030504040204" pitchFamily="50" charset="-128"/>
                        <a:cs typeface="Times New Roman"/>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just">
                        <a:spcAft>
                          <a:spcPts val="0"/>
                        </a:spcAft>
                      </a:pPr>
                      <a:r>
                        <a:rPr lang="ja-JP" altLang="en-US" sz="1050" kern="100" dirty="0">
                          <a:solidFill>
                            <a:schemeClr val="tx1"/>
                          </a:solidFill>
                          <a:effectLst/>
                          <a:latin typeface="メイリオ" panose="020B0604030504040204" pitchFamily="50" charset="-128"/>
                          <a:ea typeface="メイリオ" panose="020B0604030504040204" pitchFamily="50" charset="-128"/>
                          <a:cs typeface="Times New Roman"/>
                        </a:rPr>
                        <a:t>府営住宅活用地等に関するｻｳﾝﾃﾞｨﾝｸﾞ型市場調査実施</a:t>
                      </a:r>
                      <a:endParaRPr lang="en-US" altLang="ja-JP" sz="1050" kern="100" dirty="0">
                        <a:solidFill>
                          <a:schemeClr val="tx1"/>
                        </a:solidFill>
                        <a:effectLst/>
                        <a:latin typeface="メイリオ" panose="020B0604030504040204" pitchFamily="50" charset="-128"/>
                        <a:ea typeface="メイリオ" panose="020B0604030504040204" pitchFamily="50" charset="-128"/>
                        <a:cs typeface="Times New Roman"/>
                      </a:endParaRPr>
                    </a:p>
                    <a:p>
                      <a:pPr algn="just">
                        <a:spcAft>
                          <a:spcPts val="0"/>
                        </a:spcAft>
                      </a:pPr>
                      <a:r>
                        <a:rPr lang="ja-JP" altLang="en-US" sz="1050" kern="100" dirty="0">
                          <a:solidFill>
                            <a:schemeClr val="tx1"/>
                          </a:solidFill>
                          <a:effectLst/>
                          <a:latin typeface="メイリオ" panose="020B0604030504040204" pitchFamily="50" charset="-128"/>
                          <a:ea typeface="メイリオ" panose="020B0604030504040204" pitchFamily="50" charset="-128"/>
                          <a:cs typeface="Times New Roman"/>
                        </a:rPr>
                        <a:t>近畿大学との土地売買（府第</a:t>
                      </a:r>
                      <a:r>
                        <a:rPr lang="en-US" altLang="ja-JP" sz="1050" kern="100" dirty="0">
                          <a:solidFill>
                            <a:schemeClr val="tx1"/>
                          </a:solidFill>
                          <a:effectLst/>
                          <a:latin typeface="メイリオ" panose="020B0604030504040204" pitchFamily="50" charset="-128"/>
                          <a:ea typeface="メイリオ" panose="020B0604030504040204" pitchFamily="50" charset="-128"/>
                          <a:cs typeface="Times New Roman"/>
                        </a:rPr>
                        <a:t>1</a:t>
                      </a:r>
                      <a:r>
                        <a:rPr lang="ja-JP" altLang="en-US" sz="1050" kern="100" dirty="0">
                          <a:solidFill>
                            <a:schemeClr val="tx1"/>
                          </a:solidFill>
                          <a:effectLst/>
                          <a:latin typeface="メイリオ" panose="020B0604030504040204" pitchFamily="50" charset="-128"/>
                          <a:ea typeface="メイリオ" panose="020B0604030504040204" pitchFamily="50" charset="-128"/>
                          <a:cs typeface="Times New Roman"/>
                        </a:rPr>
                        <a:t>期及び堺市）</a:t>
                      </a:r>
                      <a:endParaRPr lang="ja-JP" sz="1050" kern="100" dirty="0">
                        <a:solidFill>
                          <a:schemeClr val="tx1"/>
                        </a:solidFill>
                        <a:effectLst/>
                        <a:latin typeface="メイリオ" panose="020B0604030504040204" pitchFamily="50" charset="-128"/>
                        <a:ea typeface="メイリオ" panose="020B0604030504040204" pitchFamily="50" charset="-128"/>
                        <a:cs typeface="Times New Roman"/>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1"/>
                  </a:ext>
                </a:extLst>
              </a:tr>
              <a:tr h="486000">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altLang="ja-JP" sz="1050" kern="100" dirty="0">
                          <a:solidFill>
                            <a:schemeClr val="tx1"/>
                          </a:solidFill>
                          <a:effectLst/>
                          <a:latin typeface="メイリオ" panose="020B0604030504040204" pitchFamily="50" charset="-128"/>
                          <a:ea typeface="メイリオ" panose="020B0604030504040204" pitchFamily="50" charset="-128"/>
                        </a:rPr>
                        <a:t>2021</a:t>
                      </a:r>
                      <a:r>
                        <a:rPr lang="ja-JP" altLang="en-US" sz="1050" kern="100" dirty="0">
                          <a:solidFill>
                            <a:schemeClr val="tx1"/>
                          </a:solidFill>
                          <a:effectLst/>
                          <a:latin typeface="メイリオ" panose="020B0604030504040204" pitchFamily="50" charset="-128"/>
                          <a:ea typeface="メイリオ" panose="020B0604030504040204" pitchFamily="50" charset="-128"/>
                        </a:rPr>
                        <a:t>年</a:t>
                      </a:r>
                      <a:r>
                        <a:rPr lang="en-US" altLang="ja-JP" sz="1050" kern="100" dirty="0">
                          <a:solidFill>
                            <a:schemeClr val="tx1"/>
                          </a:solidFill>
                          <a:effectLst/>
                          <a:latin typeface="メイリオ" panose="020B0604030504040204" pitchFamily="50" charset="-128"/>
                          <a:ea typeface="メイリオ" panose="020B0604030504040204" pitchFamily="50" charset="-128"/>
                        </a:rPr>
                        <a:t>(R3)</a:t>
                      </a:r>
                      <a:endParaRPr lang="ja-JP" altLang="ja-JP" sz="1050" kern="100" dirty="0">
                        <a:solidFill>
                          <a:schemeClr val="tx1"/>
                        </a:solidFill>
                        <a:effectLst/>
                        <a:latin typeface="メイリオ" panose="020B0604030504040204" pitchFamily="50" charset="-128"/>
                        <a:ea typeface="メイリオ" panose="020B0604030504040204" pitchFamily="50" charset="-128"/>
                        <a:cs typeface="Times New Roman"/>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just">
                        <a:spcAft>
                          <a:spcPts val="0"/>
                        </a:spcAft>
                      </a:pPr>
                      <a:r>
                        <a:rPr lang="ja-JP" altLang="en-US" sz="1050" kern="100" dirty="0">
                          <a:solidFill>
                            <a:schemeClr val="tx1"/>
                          </a:solidFill>
                          <a:effectLst/>
                          <a:latin typeface="メイリオ" panose="020B0604030504040204" pitchFamily="50" charset="-128"/>
                          <a:ea typeface="メイリオ" panose="020B0604030504040204" pitchFamily="50" charset="-128"/>
                        </a:rPr>
                        <a:t>「ﾋﾞｯｸﾞﾊﾞﾝ」堺市へ譲渡</a:t>
                      </a:r>
                      <a:endParaRPr lang="en-US" sz="1050" kern="100" dirty="0">
                        <a:solidFill>
                          <a:schemeClr val="tx1"/>
                        </a:solidFill>
                        <a:effectLst/>
                        <a:latin typeface="メイリオ" panose="020B0604030504040204" pitchFamily="50" charset="-128"/>
                        <a:ea typeface="メイリオ" panose="020B0604030504040204" pitchFamily="50" charset="-128"/>
                      </a:endParaRPr>
                    </a:p>
                    <a:p>
                      <a:pPr algn="just">
                        <a:spcAft>
                          <a:spcPts val="0"/>
                        </a:spcAft>
                      </a:pPr>
                      <a:r>
                        <a:rPr lang="en-US" sz="1050" kern="100" dirty="0">
                          <a:solidFill>
                            <a:schemeClr val="tx1"/>
                          </a:solidFill>
                          <a:effectLst/>
                          <a:latin typeface="メイリオ" panose="020B0604030504040204" pitchFamily="50" charset="-128"/>
                          <a:ea typeface="メイリオ" panose="020B0604030504040204" pitchFamily="50" charset="-128"/>
                        </a:rPr>
                        <a:t>「SENBOKU New Design」</a:t>
                      </a:r>
                      <a:r>
                        <a:rPr lang="ja-JP" altLang="en-US" sz="1050" kern="100" dirty="0">
                          <a:solidFill>
                            <a:schemeClr val="tx1"/>
                          </a:solidFill>
                          <a:effectLst/>
                          <a:latin typeface="メイリオ" panose="020B0604030504040204" pitchFamily="50" charset="-128"/>
                          <a:ea typeface="メイリオ" panose="020B0604030504040204" pitchFamily="50" charset="-128"/>
                        </a:rPr>
                        <a:t>策定（堺市）</a:t>
                      </a:r>
                      <a:endParaRPr lang="en-US" altLang="ja-JP" sz="1050" kern="100" dirty="0">
                        <a:solidFill>
                          <a:schemeClr val="tx1"/>
                        </a:solidFill>
                        <a:effectLst/>
                        <a:latin typeface="メイリオ" panose="020B0604030504040204" pitchFamily="50" charset="-128"/>
                        <a:ea typeface="メイリオ" panose="020B0604030504040204" pitchFamily="50" charset="-128"/>
                      </a:endParaRPr>
                    </a:p>
                    <a:p>
                      <a:pPr algn="just">
                        <a:spcAft>
                          <a:spcPts val="0"/>
                        </a:spcAft>
                      </a:pPr>
                      <a:r>
                        <a:rPr lang="ja-JP" altLang="en-US" sz="1050" kern="100" dirty="0">
                          <a:solidFill>
                            <a:schemeClr val="tx1"/>
                          </a:solidFill>
                          <a:effectLst/>
                          <a:latin typeface="メイリオ" panose="020B0604030504040204" pitchFamily="50" charset="-128"/>
                          <a:ea typeface="メイリオ" panose="020B0604030504040204" pitchFamily="50" charset="-128"/>
                          <a:cs typeface="Times New Roman"/>
                        </a:rPr>
                        <a:t>「泉北ﾆｭｰﾃﾞｻﾞｲﾝ推進協議会」名称変更</a:t>
                      </a:r>
                      <a:endParaRPr lang="ja-JP" sz="1050" kern="100" dirty="0">
                        <a:solidFill>
                          <a:schemeClr val="tx1"/>
                        </a:solidFill>
                        <a:effectLst/>
                        <a:latin typeface="メイリオ" panose="020B0604030504040204" pitchFamily="50" charset="-128"/>
                        <a:ea typeface="メイリオ" panose="020B0604030504040204" pitchFamily="50" charset="-128"/>
                        <a:cs typeface="Times New Roman"/>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2"/>
                  </a:ext>
                </a:extLst>
              </a:tr>
              <a:tr h="324000">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altLang="ja-JP" sz="1050" kern="100" dirty="0">
                          <a:solidFill>
                            <a:schemeClr val="tx1"/>
                          </a:solidFill>
                          <a:effectLst/>
                          <a:latin typeface="メイリオ" panose="020B0604030504040204" pitchFamily="50" charset="-128"/>
                          <a:ea typeface="メイリオ" panose="020B0604030504040204" pitchFamily="50" charset="-128"/>
                        </a:rPr>
                        <a:t>2022</a:t>
                      </a:r>
                      <a:r>
                        <a:rPr lang="ja-JP" altLang="en-US" sz="1050" kern="100" dirty="0">
                          <a:solidFill>
                            <a:schemeClr val="tx1"/>
                          </a:solidFill>
                          <a:effectLst/>
                          <a:latin typeface="メイリオ" panose="020B0604030504040204" pitchFamily="50" charset="-128"/>
                          <a:ea typeface="メイリオ" panose="020B0604030504040204" pitchFamily="50" charset="-128"/>
                        </a:rPr>
                        <a:t>年</a:t>
                      </a:r>
                      <a:r>
                        <a:rPr lang="en-US" altLang="ja-JP" sz="1050" kern="100" dirty="0">
                          <a:solidFill>
                            <a:schemeClr val="tx1"/>
                          </a:solidFill>
                          <a:effectLst/>
                          <a:latin typeface="メイリオ" panose="020B0604030504040204" pitchFamily="50" charset="-128"/>
                          <a:ea typeface="メイリオ" panose="020B0604030504040204" pitchFamily="50" charset="-128"/>
                        </a:rPr>
                        <a:t>(R4)</a:t>
                      </a:r>
                      <a:endParaRPr lang="ja-JP" altLang="ja-JP" sz="1050" kern="100" dirty="0">
                        <a:solidFill>
                          <a:schemeClr val="tx1"/>
                        </a:solidFill>
                        <a:effectLst/>
                        <a:latin typeface="メイリオ" panose="020B0604030504040204" pitchFamily="50" charset="-128"/>
                        <a:ea typeface="メイリオ" panose="020B0604030504040204" pitchFamily="50" charset="-128"/>
                        <a:cs typeface="Times New Roman"/>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just">
                        <a:spcAft>
                          <a:spcPts val="0"/>
                        </a:spcAft>
                      </a:pPr>
                      <a:r>
                        <a:rPr lang="ja-JP" altLang="en-US" sz="1050" kern="100" spc="-30" baseline="0" dirty="0">
                          <a:solidFill>
                            <a:schemeClr val="tx1"/>
                          </a:solidFill>
                          <a:effectLst/>
                          <a:latin typeface="メイリオ" panose="020B0604030504040204" pitchFamily="50" charset="-128"/>
                          <a:ea typeface="メイリオ" panose="020B0604030504040204" pitchFamily="50" charset="-128"/>
                          <a:cs typeface="Times New Roman"/>
                        </a:rPr>
                        <a:t>「泉北ﾆｭｰﾀｳﾝ公的賃貸住宅活用地の活用ｺﾝｾﾌﾟﾄ</a:t>
                      </a:r>
                      <a:r>
                        <a:rPr lang="en-US" altLang="ja-JP" sz="1050" kern="100" spc="-30" baseline="0" dirty="0">
                          <a:solidFill>
                            <a:schemeClr val="tx1"/>
                          </a:solidFill>
                          <a:effectLst/>
                          <a:latin typeface="メイリオ" panose="020B0604030504040204" pitchFamily="50" charset="-128"/>
                          <a:ea typeface="メイリオ" panose="020B0604030504040204" pitchFamily="50" charset="-128"/>
                          <a:cs typeface="Times New Roman"/>
                        </a:rPr>
                        <a:t>(</a:t>
                      </a:r>
                      <a:r>
                        <a:rPr lang="ja-JP" altLang="en-US" sz="1050" kern="100" spc="-30" baseline="0" dirty="0">
                          <a:solidFill>
                            <a:schemeClr val="tx1"/>
                          </a:solidFill>
                          <a:effectLst/>
                          <a:latin typeface="メイリオ" panose="020B0604030504040204" pitchFamily="50" charset="-128"/>
                          <a:ea typeface="メイリオ" panose="020B0604030504040204" pitchFamily="50" charset="-128"/>
                          <a:cs typeface="Times New Roman"/>
                        </a:rPr>
                        <a:t>ﾃｰﾏ</a:t>
                      </a:r>
                      <a:r>
                        <a:rPr lang="en-US" altLang="ja-JP" sz="1050" kern="100" spc="-30" baseline="0" dirty="0">
                          <a:solidFill>
                            <a:schemeClr val="tx1"/>
                          </a:solidFill>
                          <a:effectLst/>
                          <a:latin typeface="メイリオ" panose="020B0604030504040204" pitchFamily="50" charset="-128"/>
                          <a:ea typeface="メイリオ" panose="020B0604030504040204" pitchFamily="50" charset="-128"/>
                          <a:cs typeface="Times New Roman"/>
                        </a:rPr>
                        <a:t>)</a:t>
                      </a:r>
                      <a:r>
                        <a:rPr lang="ja-JP" altLang="en-US" sz="1050" kern="100" spc="-30" baseline="0" dirty="0">
                          <a:solidFill>
                            <a:schemeClr val="tx1"/>
                          </a:solidFill>
                          <a:effectLst/>
                          <a:latin typeface="メイリオ" panose="020B0604030504040204" pitchFamily="50" charset="-128"/>
                          <a:ea typeface="メイリオ" panose="020B0604030504040204" pitchFamily="50" charset="-128"/>
                          <a:cs typeface="Times New Roman"/>
                        </a:rPr>
                        <a:t>案」策定</a:t>
                      </a:r>
                      <a:endParaRPr lang="en-US" altLang="ja-JP" sz="1050" kern="100" spc="-30" baseline="0" dirty="0">
                        <a:solidFill>
                          <a:schemeClr val="tx1"/>
                        </a:solidFill>
                        <a:effectLst/>
                        <a:latin typeface="メイリオ" panose="020B0604030504040204" pitchFamily="50" charset="-128"/>
                        <a:ea typeface="メイリオ" panose="020B0604030504040204" pitchFamily="50" charset="-128"/>
                        <a:cs typeface="Times New Roman"/>
                      </a:endParaRPr>
                    </a:p>
                    <a:p>
                      <a:pPr algn="just">
                        <a:spcAft>
                          <a:spcPts val="0"/>
                        </a:spcAft>
                      </a:pPr>
                      <a:r>
                        <a:rPr lang="ja-JP" altLang="en-US" sz="1050" kern="100" dirty="0">
                          <a:solidFill>
                            <a:schemeClr val="tx1"/>
                          </a:solidFill>
                          <a:effectLst/>
                          <a:latin typeface="メイリオ" panose="020B0604030504040204" pitchFamily="50" charset="-128"/>
                          <a:ea typeface="メイリオ" panose="020B0604030504040204" pitchFamily="50" charset="-128"/>
                          <a:cs typeface="Times New Roman"/>
                        </a:rPr>
                        <a:t>近畿大学との土地売買（府第</a:t>
                      </a:r>
                      <a:r>
                        <a:rPr lang="en-US" altLang="ja-JP" sz="1050" kern="100" dirty="0">
                          <a:solidFill>
                            <a:schemeClr val="tx1"/>
                          </a:solidFill>
                          <a:effectLst/>
                          <a:latin typeface="メイリオ" panose="020B0604030504040204" pitchFamily="50" charset="-128"/>
                          <a:ea typeface="メイリオ" panose="020B0604030504040204" pitchFamily="50" charset="-128"/>
                          <a:cs typeface="Times New Roman"/>
                        </a:rPr>
                        <a:t>2</a:t>
                      </a:r>
                      <a:r>
                        <a:rPr lang="ja-JP" altLang="en-US" sz="1050" kern="100" dirty="0">
                          <a:solidFill>
                            <a:schemeClr val="tx1"/>
                          </a:solidFill>
                          <a:effectLst/>
                          <a:latin typeface="メイリオ" panose="020B0604030504040204" pitchFamily="50" charset="-128"/>
                          <a:ea typeface="メイリオ" panose="020B0604030504040204" pitchFamily="50" charset="-128"/>
                          <a:cs typeface="Times New Roman"/>
                        </a:rPr>
                        <a:t>期）</a:t>
                      </a:r>
                      <a:endParaRPr lang="ja-JP" altLang="ja-JP" sz="1050" kern="100" dirty="0">
                        <a:solidFill>
                          <a:schemeClr val="tx1"/>
                        </a:solidFill>
                        <a:effectLst/>
                        <a:latin typeface="メイリオ" panose="020B0604030504040204" pitchFamily="50" charset="-128"/>
                        <a:ea typeface="メイリオ" panose="020B0604030504040204" pitchFamily="50" charset="-128"/>
                        <a:cs typeface="Times New Roman"/>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3"/>
                  </a:ext>
                </a:extLst>
              </a:tr>
            </a:tbl>
          </a:graphicData>
        </a:graphic>
      </p:graphicFrame>
      <p:sp>
        <p:nvSpPr>
          <p:cNvPr id="9" name="スライド番号プレースホルダー 3"/>
          <p:cNvSpPr>
            <a:spLocks noGrp="1"/>
          </p:cNvSpPr>
          <p:nvPr>
            <p:ph type="sldNum" sz="quarter" idx="12"/>
          </p:nvPr>
        </p:nvSpPr>
        <p:spPr>
          <a:xfrm>
            <a:off x="10134600" y="6476387"/>
            <a:ext cx="2057400" cy="365125"/>
          </a:xfrm>
        </p:spPr>
        <p:txBody>
          <a:bodyPr/>
          <a:lstStyle/>
          <a:p>
            <a:fld id="{138CA411-231B-42B9-AF63-97A64194AA60}" type="slidenum">
              <a:rPr lang="ja-JP" altLang="en-US" sz="1400" b="1" smtClean="0">
                <a:solidFill>
                  <a:schemeClr val="tx1"/>
                </a:solidFill>
                <a:latin typeface="ＭＳ Ｐゴシック" panose="020B0600070205080204" pitchFamily="50" charset="-128"/>
                <a:ea typeface="ＭＳ Ｐゴシック" panose="020B0600070205080204" pitchFamily="50" charset="-128"/>
              </a:rPr>
              <a:pPr/>
              <a:t>88</a:t>
            </a:fld>
            <a:endParaRPr lang="ja-JP" altLang="en-US" sz="1400" b="1" dirty="0">
              <a:solidFill>
                <a:schemeClr val="tx1"/>
              </a:solidFill>
              <a:latin typeface="ＭＳ Ｐゴシック" panose="020B0600070205080204" pitchFamily="50" charset="-128"/>
              <a:ea typeface="ＭＳ Ｐゴシック" panose="020B0600070205080204" pitchFamily="50" charset="-128"/>
            </a:endParaRPr>
          </a:p>
        </p:txBody>
      </p:sp>
    </p:spTree>
    <p:extLst>
      <p:ext uri="{BB962C8B-B14F-4D97-AF65-F5344CB8AC3E}">
        <p14:creationId xmlns:p14="http://schemas.microsoft.com/office/powerpoint/2010/main" val="74262879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表 2"/>
          <p:cNvGraphicFramePr>
            <a:graphicFrameLocks noGrp="1"/>
          </p:cNvGraphicFramePr>
          <p:nvPr/>
        </p:nvGraphicFramePr>
        <p:xfrm>
          <a:off x="1062373" y="938151"/>
          <a:ext cx="10067255" cy="4916384"/>
        </p:xfrm>
        <a:graphic>
          <a:graphicData uri="http://schemas.openxmlformats.org/drawingml/2006/table">
            <a:tbl>
              <a:tblPr firstRow="1" bandRow="1">
                <a:tableStyleId>{5940675A-B579-460E-94D1-54222C63F5DA}</a:tableStyleId>
              </a:tblPr>
              <a:tblGrid>
                <a:gridCol w="131255">
                  <a:extLst>
                    <a:ext uri="{9D8B030D-6E8A-4147-A177-3AD203B41FA5}">
                      <a16:colId xmlns:a16="http://schemas.microsoft.com/office/drawing/2014/main" val="20000"/>
                    </a:ext>
                  </a:extLst>
                </a:gridCol>
                <a:gridCol w="756000">
                  <a:extLst>
                    <a:ext uri="{9D8B030D-6E8A-4147-A177-3AD203B41FA5}">
                      <a16:colId xmlns:a16="http://schemas.microsoft.com/office/drawing/2014/main" val="20001"/>
                    </a:ext>
                  </a:extLst>
                </a:gridCol>
                <a:gridCol w="540000">
                  <a:extLst>
                    <a:ext uri="{9D8B030D-6E8A-4147-A177-3AD203B41FA5}">
                      <a16:colId xmlns:a16="http://schemas.microsoft.com/office/drawing/2014/main" val="20002"/>
                    </a:ext>
                  </a:extLst>
                </a:gridCol>
                <a:gridCol w="540000">
                  <a:extLst>
                    <a:ext uri="{9D8B030D-6E8A-4147-A177-3AD203B41FA5}">
                      <a16:colId xmlns:a16="http://schemas.microsoft.com/office/drawing/2014/main" val="20003"/>
                    </a:ext>
                  </a:extLst>
                </a:gridCol>
                <a:gridCol w="540000">
                  <a:extLst>
                    <a:ext uri="{9D8B030D-6E8A-4147-A177-3AD203B41FA5}">
                      <a16:colId xmlns:a16="http://schemas.microsoft.com/office/drawing/2014/main" val="20004"/>
                    </a:ext>
                  </a:extLst>
                </a:gridCol>
                <a:gridCol w="540000">
                  <a:extLst>
                    <a:ext uri="{9D8B030D-6E8A-4147-A177-3AD203B41FA5}">
                      <a16:colId xmlns:a16="http://schemas.microsoft.com/office/drawing/2014/main" val="20005"/>
                    </a:ext>
                  </a:extLst>
                </a:gridCol>
                <a:gridCol w="540000">
                  <a:extLst>
                    <a:ext uri="{9D8B030D-6E8A-4147-A177-3AD203B41FA5}">
                      <a16:colId xmlns:a16="http://schemas.microsoft.com/office/drawing/2014/main" val="20006"/>
                    </a:ext>
                  </a:extLst>
                </a:gridCol>
                <a:gridCol w="540000">
                  <a:extLst>
                    <a:ext uri="{9D8B030D-6E8A-4147-A177-3AD203B41FA5}">
                      <a16:colId xmlns:a16="http://schemas.microsoft.com/office/drawing/2014/main" val="20007"/>
                    </a:ext>
                  </a:extLst>
                </a:gridCol>
                <a:gridCol w="540000">
                  <a:extLst>
                    <a:ext uri="{9D8B030D-6E8A-4147-A177-3AD203B41FA5}">
                      <a16:colId xmlns:a16="http://schemas.microsoft.com/office/drawing/2014/main" val="20008"/>
                    </a:ext>
                  </a:extLst>
                </a:gridCol>
                <a:gridCol w="540000">
                  <a:extLst>
                    <a:ext uri="{9D8B030D-6E8A-4147-A177-3AD203B41FA5}">
                      <a16:colId xmlns:a16="http://schemas.microsoft.com/office/drawing/2014/main" val="20009"/>
                    </a:ext>
                  </a:extLst>
                </a:gridCol>
                <a:gridCol w="540000">
                  <a:extLst>
                    <a:ext uri="{9D8B030D-6E8A-4147-A177-3AD203B41FA5}">
                      <a16:colId xmlns:a16="http://schemas.microsoft.com/office/drawing/2014/main" val="20010"/>
                    </a:ext>
                  </a:extLst>
                </a:gridCol>
                <a:gridCol w="540000">
                  <a:extLst>
                    <a:ext uri="{9D8B030D-6E8A-4147-A177-3AD203B41FA5}">
                      <a16:colId xmlns:a16="http://schemas.microsoft.com/office/drawing/2014/main" val="20011"/>
                    </a:ext>
                  </a:extLst>
                </a:gridCol>
                <a:gridCol w="540000">
                  <a:extLst>
                    <a:ext uri="{9D8B030D-6E8A-4147-A177-3AD203B41FA5}">
                      <a16:colId xmlns:a16="http://schemas.microsoft.com/office/drawing/2014/main" val="20012"/>
                    </a:ext>
                  </a:extLst>
                </a:gridCol>
                <a:gridCol w="540000">
                  <a:extLst>
                    <a:ext uri="{9D8B030D-6E8A-4147-A177-3AD203B41FA5}">
                      <a16:colId xmlns:a16="http://schemas.microsoft.com/office/drawing/2014/main" val="20013"/>
                    </a:ext>
                  </a:extLst>
                </a:gridCol>
                <a:gridCol w="540000">
                  <a:extLst>
                    <a:ext uri="{9D8B030D-6E8A-4147-A177-3AD203B41FA5}">
                      <a16:colId xmlns:a16="http://schemas.microsoft.com/office/drawing/2014/main" val="2002528543"/>
                    </a:ext>
                  </a:extLst>
                </a:gridCol>
                <a:gridCol w="540000">
                  <a:extLst>
                    <a:ext uri="{9D8B030D-6E8A-4147-A177-3AD203B41FA5}">
                      <a16:colId xmlns:a16="http://schemas.microsoft.com/office/drawing/2014/main" val="3248335489"/>
                    </a:ext>
                  </a:extLst>
                </a:gridCol>
                <a:gridCol w="540000">
                  <a:extLst>
                    <a:ext uri="{9D8B030D-6E8A-4147-A177-3AD203B41FA5}">
                      <a16:colId xmlns:a16="http://schemas.microsoft.com/office/drawing/2014/main" val="1784371310"/>
                    </a:ext>
                  </a:extLst>
                </a:gridCol>
                <a:gridCol w="540000">
                  <a:extLst>
                    <a:ext uri="{9D8B030D-6E8A-4147-A177-3AD203B41FA5}">
                      <a16:colId xmlns:a16="http://schemas.microsoft.com/office/drawing/2014/main" val="3814697373"/>
                    </a:ext>
                  </a:extLst>
                </a:gridCol>
                <a:gridCol w="540000">
                  <a:extLst>
                    <a:ext uri="{9D8B030D-6E8A-4147-A177-3AD203B41FA5}">
                      <a16:colId xmlns:a16="http://schemas.microsoft.com/office/drawing/2014/main" val="1828889278"/>
                    </a:ext>
                  </a:extLst>
                </a:gridCol>
              </a:tblGrid>
              <a:tr h="482612">
                <a:tc gridSpan="2">
                  <a:txBody>
                    <a:bodyPr/>
                    <a:lstStyle/>
                    <a:p>
                      <a:pPr algn="r"/>
                      <a:r>
                        <a:rPr kumimoji="1" lang="ja-JP" altLang="en-US" sz="1200" dirty="0"/>
                        <a:t>年度</a:t>
                      </a:r>
                    </a:p>
                  </a:txBody>
                  <a:tcPr>
                    <a:solidFill>
                      <a:schemeClr val="bg1">
                        <a:alpha val="75000"/>
                      </a:schemeClr>
                    </a:solidFill>
                  </a:tcPr>
                </a:tc>
                <a:tc hMerge="1">
                  <a:txBody>
                    <a:bodyPr/>
                    <a:lstStyle/>
                    <a:p>
                      <a:endParaRPr kumimoji="1" lang="ja-JP" altLang="en-US"/>
                    </a:p>
                  </a:txBody>
                  <a:tcPr/>
                </a:tc>
                <a:tc>
                  <a:txBody>
                    <a:bodyPr/>
                    <a:lstStyle/>
                    <a:p>
                      <a:pPr algn="ctr"/>
                      <a:r>
                        <a:rPr kumimoji="1" lang="en-US" altLang="ja-JP" sz="1000" dirty="0"/>
                        <a:t>2014</a:t>
                      </a:r>
                    </a:p>
                    <a:p>
                      <a:pPr algn="ctr"/>
                      <a:r>
                        <a:rPr kumimoji="1" lang="en-US" altLang="ja-JP" sz="1000" dirty="0"/>
                        <a:t>(H26)</a:t>
                      </a:r>
                      <a:endParaRPr kumimoji="1" lang="ja-JP" altLang="en-US" sz="1000" dirty="0"/>
                    </a:p>
                  </a:txBody>
                  <a:tcPr marL="45720" marR="45720" anchor="ctr">
                    <a:solidFill>
                      <a:schemeClr val="bg1">
                        <a:alpha val="75000"/>
                      </a:schemeClr>
                    </a:solidFill>
                  </a:tcPr>
                </a:tc>
                <a:tc>
                  <a:txBody>
                    <a:bodyPr/>
                    <a:lstStyle/>
                    <a:p>
                      <a:pPr algn="ctr"/>
                      <a:r>
                        <a:rPr kumimoji="1" lang="en-US" altLang="ja-JP" sz="1000" dirty="0"/>
                        <a:t>2015</a:t>
                      </a:r>
                    </a:p>
                    <a:p>
                      <a:pPr algn="ctr"/>
                      <a:r>
                        <a:rPr kumimoji="1" lang="en-US" altLang="ja-JP" sz="1000" dirty="0"/>
                        <a:t>(H27)</a:t>
                      </a:r>
                      <a:endParaRPr kumimoji="1" lang="ja-JP" altLang="en-US" sz="1000" dirty="0"/>
                    </a:p>
                  </a:txBody>
                  <a:tcPr marL="45720" marR="45720" anchor="ctr">
                    <a:solidFill>
                      <a:schemeClr val="bg1">
                        <a:alpha val="75000"/>
                      </a:schemeClr>
                    </a:solidFill>
                  </a:tcPr>
                </a:tc>
                <a:tc>
                  <a:txBody>
                    <a:bodyPr/>
                    <a:lstStyle/>
                    <a:p>
                      <a:pPr algn="ctr"/>
                      <a:r>
                        <a:rPr kumimoji="1" lang="en-US" altLang="ja-JP" sz="1000" dirty="0"/>
                        <a:t>2016</a:t>
                      </a:r>
                    </a:p>
                    <a:p>
                      <a:pPr algn="ctr"/>
                      <a:r>
                        <a:rPr kumimoji="1" lang="en-US" altLang="ja-JP" sz="1000" dirty="0"/>
                        <a:t>(H28)</a:t>
                      </a:r>
                      <a:endParaRPr kumimoji="1" lang="ja-JP" altLang="en-US" sz="1000" dirty="0"/>
                    </a:p>
                  </a:txBody>
                  <a:tcPr marL="45720" marR="45720" anchor="ctr">
                    <a:solidFill>
                      <a:schemeClr val="bg1">
                        <a:alpha val="75000"/>
                      </a:schemeClr>
                    </a:solidFill>
                  </a:tcPr>
                </a:tc>
                <a:tc>
                  <a:txBody>
                    <a:bodyPr/>
                    <a:lstStyle/>
                    <a:p>
                      <a:pPr algn="ctr"/>
                      <a:r>
                        <a:rPr kumimoji="1" lang="en-US" altLang="ja-JP" sz="1000" dirty="0"/>
                        <a:t>2017</a:t>
                      </a:r>
                    </a:p>
                    <a:p>
                      <a:pPr algn="ctr"/>
                      <a:r>
                        <a:rPr kumimoji="1" lang="en-US" altLang="ja-JP" sz="1000" dirty="0"/>
                        <a:t>(H29)</a:t>
                      </a:r>
                      <a:endParaRPr kumimoji="1" lang="ja-JP" altLang="en-US" sz="1000" dirty="0"/>
                    </a:p>
                  </a:txBody>
                  <a:tcPr marL="45720" marR="45720" anchor="ctr">
                    <a:solidFill>
                      <a:schemeClr val="bg1">
                        <a:alpha val="75000"/>
                      </a:schemeClr>
                    </a:solidFill>
                  </a:tcPr>
                </a:tc>
                <a:tc>
                  <a:txBody>
                    <a:bodyPr/>
                    <a:lstStyle/>
                    <a:p>
                      <a:pPr algn="ctr"/>
                      <a:r>
                        <a:rPr kumimoji="1" lang="en-US" altLang="ja-JP" sz="1000" dirty="0"/>
                        <a:t>2018</a:t>
                      </a:r>
                    </a:p>
                    <a:p>
                      <a:pPr algn="ctr"/>
                      <a:r>
                        <a:rPr kumimoji="1" lang="en-US" altLang="ja-JP" sz="1000" dirty="0"/>
                        <a:t>(H30)</a:t>
                      </a:r>
                      <a:endParaRPr kumimoji="1" lang="ja-JP" altLang="en-US" sz="1000" dirty="0"/>
                    </a:p>
                  </a:txBody>
                  <a:tcPr marL="45720" marR="45720" anchor="ctr">
                    <a:solidFill>
                      <a:schemeClr val="bg1">
                        <a:alpha val="75000"/>
                      </a:schemeClr>
                    </a:solidFill>
                  </a:tcPr>
                </a:tc>
                <a:tc>
                  <a:txBody>
                    <a:bodyPr/>
                    <a:lstStyle/>
                    <a:p>
                      <a:pPr algn="ctr"/>
                      <a:r>
                        <a:rPr kumimoji="1" lang="en-US" altLang="ja-JP" sz="1000" dirty="0"/>
                        <a:t>2019</a:t>
                      </a:r>
                    </a:p>
                    <a:p>
                      <a:pPr algn="ctr"/>
                      <a:r>
                        <a:rPr kumimoji="1" lang="en-US" altLang="ja-JP" sz="1000" dirty="0"/>
                        <a:t>(R1)</a:t>
                      </a:r>
                      <a:endParaRPr kumimoji="1" lang="ja-JP" altLang="en-US" sz="1000" dirty="0"/>
                    </a:p>
                  </a:txBody>
                  <a:tcPr anchor="ctr">
                    <a:solidFill>
                      <a:schemeClr val="bg1">
                        <a:alpha val="75000"/>
                      </a:schemeClr>
                    </a:solidFill>
                  </a:tcPr>
                </a:tc>
                <a:tc>
                  <a:txBody>
                    <a:bodyPr/>
                    <a:lstStyle/>
                    <a:p>
                      <a:pPr algn="ctr"/>
                      <a:r>
                        <a:rPr kumimoji="1" lang="en-US" altLang="ja-JP" sz="1000" dirty="0"/>
                        <a:t>2020</a:t>
                      </a:r>
                    </a:p>
                    <a:p>
                      <a:pPr algn="ctr"/>
                      <a:r>
                        <a:rPr kumimoji="1" lang="en-US" altLang="ja-JP" sz="1000" dirty="0"/>
                        <a:t>(R2)</a:t>
                      </a:r>
                      <a:endParaRPr kumimoji="1" lang="ja-JP" altLang="en-US" sz="1000" dirty="0"/>
                    </a:p>
                  </a:txBody>
                  <a:tcPr anchor="ctr">
                    <a:solidFill>
                      <a:schemeClr val="bg1">
                        <a:alpha val="75000"/>
                      </a:schemeClr>
                    </a:solidFill>
                  </a:tcPr>
                </a:tc>
                <a:tc>
                  <a:txBody>
                    <a:bodyPr/>
                    <a:lstStyle/>
                    <a:p>
                      <a:pPr algn="ctr"/>
                      <a:r>
                        <a:rPr kumimoji="1" lang="en-US" altLang="ja-JP" sz="1000" dirty="0"/>
                        <a:t>2021</a:t>
                      </a:r>
                    </a:p>
                    <a:p>
                      <a:pPr algn="ctr"/>
                      <a:r>
                        <a:rPr kumimoji="1" lang="en-US" altLang="ja-JP" sz="1000" dirty="0"/>
                        <a:t>(R3)</a:t>
                      </a:r>
                      <a:endParaRPr kumimoji="1" lang="ja-JP" altLang="en-US" sz="1000" dirty="0"/>
                    </a:p>
                  </a:txBody>
                  <a:tcPr anchor="ctr">
                    <a:solidFill>
                      <a:schemeClr val="bg1">
                        <a:alpha val="75000"/>
                      </a:schemeClr>
                    </a:solidFill>
                  </a:tcPr>
                </a:tc>
                <a:tc>
                  <a:txBody>
                    <a:bodyPr/>
                    <a:lstStyle/>
                    <a:p>
                      <a:pPr algn="ctr"/>
                      <a:r>
                        <a:rPr kumimoji="1" lang="en-US" altLang="ja-JP" sz="1000" dirty="0"/>
                        <a:t>2022</a:t>
                      </a:r>
                    </a:p>
                    <a:p>
                      <a:pPr algn="ctr"/>
                      <a:r>
                        <a:rPr kumimoji="1" lang="en-US" altLang="ja-JP" sz="1000" dirty="0"/>
                        <a:t>(R4)</a:t>
                      </a:r>
                      <a:endParaRPr kumimoji="1" lang="ja-JP" altLang="en-US" sz="1000" dirty="0"/>
                    </a:p>
                  </a:txBody>
                  <a:tcPr anchor="ctr">
                    <a:solidFill>
                      <a:schemeClr val="bg1">
                        <a:alpha val="75000"/>
                      </a:schemeClr>
                    </a:solidFill>
                  </a:tcPr>
                </a:tc>
                <a:tc>
                  <a:txBody>
                    <a:bodyPr/>
                    <a:lstStyle/>
                    <a:p>
                      <a:pPr algn="ctr"/>
                      <a:r>
                        <a:rPr kumimoji="1" lang="en-US" altLang="ja-JP" sz="1000" dirty="0"/>
                        <a:t>2023</a:t>
                      </a:r>
                    </a:p>
                    <a:p>
                      <a:pPr algn="ctr"/>
                      <a:r>
                        <a:rPr kumimoji="1" lang="en-US" altLang="ja-JP" sz="1000" dirty="0"/>
                        <a:t>(R5)</a:t>
                      </a:r>
                      <a:endParaRPr kumimoji="1" lang="ja-JP" altLang="en-US" sz="1000" dirty="0"/>
                    </a:p>
                  </a:txBody>
                  <a:tcPr anchor="ctr">
                    <a:solidFill>
                      <a:schemeClr val="bg1">
                        <a:alpha val="75000"/>
                      </a:schemeClr>
                    </a:solidFill>
                  </a:tcPr>
                </a:tc>
                <a:tc>
                  <a:txBody>
                    <a:bodyPr/>
                    <a:lstStyle/>
                    <a:p>
                      <a:pPr algn="ctr"/>
                      <a:r>
                        <a:rPr kumimoji="1" lang="en-US" altLang="ja-JP" sz="1000" dirty="0"/>
                        <a:t>2024</a:t>
                      </a:r>
                    </a:p>
                    <a:p>
                      <a:pPr algn="ctr"/>
                      <a:r>
                        <a:rPr kumimoji="1" lang="en-US" altLang="ja-JP" sz="1000" dirty="0"/>
                        <a:t>(R6)</a:t>
                      </a:r>
                      <a:endParaRPr kumimoji="1" lang="ja-JP" altLang="en-US" sz="1000" dirty="0"/>
                    </a:p>
                  </a:txBody>
                  <a:tcPr anchor="ctr">
                    <a:solidFill>
                      <a:schemeClr val="bg1">
                        <a:alpha val="75000"/>
                      </a:schemeClr>
                    </a:solidFill>
                  </a:tcPr>
                </a:tc>
                <a:tc>
                  <a:txBody>
                    <a:bodyPr/>
                    <a:lstStyle/>
                    <a:p>
                      <a:pPr algn="ctr"/>
                      <a:r>
                        <a:rPr kumimoji="1" lang="en-US" altLang="ja-JP" sz="1000" dirty="0"/>
                        <a:t>2025</a:t>
                      </a:r>
                    </a:p>
                    <a:p>
                      <a:pPr algn="ctr"/>
                      <a:r>
                        <a:rPr kumimoji="1" lang="en-US" altLang="ja-JP" sz="1000" dirty="0"/>
                        <a:t>(R7)</a:t>
                      </a:r>
                      <a:endParaRPr kumimoji="1" lang="ja-JP" altLang="en-US" sz="1000" dirty="0"/>
                    </a:p>
                  </a:txBody>
                  <a:tcPr anchor="ctr">
                    <a:solidFill>
                      <a:schemeClr val="bg1">
                        <a:alpha val="75000"/>
                      </a:schemeClr>
                    </a:solidFill>
                  </a:tcPr>
                </a:tc>
                <a:tc>
                  <a:txBody>
                    <a:bodyPr/>
                    <a:lstStyle/>
                    <a:p>
                      <a:pPr algn="ctr"/>
                      <a:r>
                        <a:rPr kumimoji="1" lang="en-US" altLang="ja-JP" sz="1000" dirty="0"/>
                        <a:t>2026</a:t>
                      </a:r>
                    </a:p>
                    <a:p>
                      <a:pPr algn="ctr"/>
                      <a:r>
                        <a:rPr kumimoji="1" lang="en-US" altLang="ja-JP" sz="1000" dirty="0"/>
                        <a:t>(R8)</a:t>
                      </a:r>
                      <a:endParaRPr kumimoji="1" lang="ja-JP" altLang="en-US" sz="1000" dirty="0"/>
                    </a:p>
                  </a:txBody>
                  <a:tcPr anchor="ctr">
                    <a:solidFill>
                      <a:schemeClr val="bg1">
                        <a:alpha val="75000"/>
                      </a:schemeClr>
                    </a:solidFill>
                  </a:tcPr>
                </a:tc>
                <a:tc>
                  <a:txBody>
                    <a:bodyPr/>
                    <a:lstStyle/>
                    <a:p>
                      <a:pPr algn="ctr"/>
                      <a:r>
                        <a:rPr kumimoji="1" lang="en-US" altLang="ja-JP" sz="1000" dirty="0"/>
                        <a:t>2027</a:t>
                      </a:r>
                    </a:p>
                    <a:p>
                      <a:pPr algn="ctr"/>
                      <a:r>
                        <a:rPr kumimoji="1" lang="en-US" altLang="ja-JP" sz="1000" dirty="0"/>
                        <a:t>(R9)</a:t>
                      </a:r>
                      <a:endParaRPr kumimoji="1" lang="ja-JP" altLang="en-US" sz="1000" dirty="0"/>
                    </a:p>
                  </a:txBody>
                  <a:tcPr anchor="ctr">
                    <a:solidFill>
                      <a:schemeClr val="bg1">
                        <a:alpha val="75000"/>
                      </a:schemeClr>
                    </a:solidFill>
                  </a:tcPr>
                </a:tc>
                <a:tc>
                  <a:txBody>
                    <a:bodyPr/>
                    <a:lstStyle/>
                    <a:p>
                      <a:pPr algn="ctr"/>
                      <a:r>
                        <a:rPr kumimoji="1" lang="en-US" altLang="ja-JP" sz="1000" dirty="0"/>
                        <a:t>2028</a:t>
                      </a:r>
                    </a:p>
                    <a:p>
                      <a:pPr algn="ctr"/>
                      <a:r>
                        <a:rPr kumimoji="1" lang="en-US" altLang="ja-JP" sz="1000" dirty="0"/>
                        <a:t>(R10)</a:t>
                      </a:r>
                      <a:endParaRPr kumimoji="1" lang="ja-JP" altLang="en-US" sz="1000" dirty="0"/>
                    </a:p>
                  </a:txBody>
                  <a:tcPr anchor="ctr">
                    <a:solidFill>
                      <a:schemeClr val="bg1">
                        <a:alpha val="75000"/>
                      </a:schemeClr>
                    </a:solidFill>
                  </a:tcPr>
                </a:tc>
                <a:tc>
                  <a:txBody>
                    <a:bodyPr/>
                    <a:lstStyle/>
                    <a:p>
                      <a:pPr algn="ctr"/>
                      <a:r>
                        <a:rPr kumimoji="1" lang="en-US" altLang="ja-JP" sz="1000" dirty="0"/>
                        <a:t>2029</a:t>
                      </a:r>
                    </a:p>
                    <a:p>
                      <a:pPr algn="ctr"/>
                      <a:r>
                        <a:rPr kumimoji="1" lang="en-US" altLang="ja-JP" sz="1000" dirty="0"/>
                        <a:t>(R11)</a:t>
                      </a:r>
                      <a:endParaRPr kumimoji="1" lang="ja-JP" altLang="en-US" sz="1000" dirty="0"/>
                    </a:p>
                  </a:txBody>
                  <a:tcPr anchor="ctr">
                    <a:solidFill>
                      <a:schemeClr val="bg1">
                        <a:alpha val="75000"/>
                      </a:schemeClr>
                    </a:solidFill>
                  </a:tcPr>
                </a:tc>
                <a:tc>
                  <a:txBody>
                    <a:bodyPr/>
                    <a:lstStyle/>
                    <a:p>
                      <a:pPr algn="ctr"/>
                      <a:r>
                        <a:rPr kumimoji="1" lang="en-US" altLang="ja-JP" sz="1000" dirty="0"/>
                        <a:t>2030</a:t>
                      </a:r>
                    </a:p>
                    <a:p>
                      <a:pPr algn="ctr"/>
                      <a:r>
                        <a:rPr kumimoji="1" lang="en-US" altLang="ja-JP" sz="1000" dirty="0"/>
                        <a:t>(R12)</a:t>
                      </a:r>
                      <a:endParaRPr kumimoji="1" lang="ja-JP" altLang="en-US" sz="1000" dirty="0"/>
                    </a:p>
                  </a:txBody>
                  <a:tcPr marL="45720" marR="45720" anchor="ctr">
                    <a:solidFill>
                      <a:schemeClr val="bg1">
                        <a:alpha val="75000"/>
                      </a:schemeClr>
                    </a:solidFill>
                  </a:tcPr>
                </a:tc>
                <a:extLst>
                  <a:ext uri="{0D108BD9-81ED-4DB2-BD59-A6C34878D82A}">
                    <a16:rowId xmlns:a16="http://schemas.microsoft.com/office/drawing/2014/main" val="10000"/>
                  </a:ext>
                </a:extLst>
              </a:tr>
              <a:tr h="1477924">
                <a:tc gridSpan="2">
                  <a:txBody>
                    <a:bodyPr/>
                    <a:lstStyle/>
                    <a:p>
                      <a:pPr algn="l"/>
                      <a:r>
                        <a:rPr kumimoji="1" lang="ja-JP" altLang="en-US" sz="1200" dirty="0">
                          <a:solidFill>
                            <a:schemeClr val="tx1"/>
                          </a:solidFill>
                        </a:rPr>
                        <a:t>泉ヶ丘駅前</a:t>
                      </a:r>
                      <a:endParaRPr kumimoji="1" lang="en-US" altLang="ja-JP" sz="1200" dirty="0">
                        <a:solidFill>
                          <a:schemeClr val="tx1"/>
                        </a:solidFill>
                      </a:endParaRPr>
                    </a:p>
                    <a:p>
                      <a:pPr algn="l"/>
                      <a:r>
                        <a:rPr kumimoji="1" lang="ja-JP" altLang="en-US" sz="1200" dirty="0"/>
                        <a:t>地域活性化</a:t>
                      </a:r>
                      <a:endParaRPr kumimoji="1" lang="en-US" altLang="ja-JP" sz="1200" dirty="0"/>
                    </a:p>
                  </a:txBody>
                  <a:tcPr marL="45720" marR="45720" anchor="ctr">
                    <a:lnB w="6350" cap="flat" cmpd="sng" algn="ctr">
                      <a:noFill/>
                      <a:prstDash val="sysDash"/>
                      <a:round/>
                      <a:headEnd type="none" w="med" len="med"/>
                      <a:tailEnd type="none" w="med" len="med"/>
                    </a:lnB>
                    <a:solidFill>
                      <a:schemeClr val="bg1">
                        <a:alpha val="75000"/>
                      </a:schemeClr>
                    </a:solidFill>
                  </a:tcPr>
                </a:tc>
                <a:tc hMerge="1">
                  <a:txBody>
                    <a:bodyPr/>
                    <a:lstStyle/>
                    <a:p>
                      <a:endParaRPr kumimoji="1" lang="ja-JP" altLang="en-US"/>
                    </a:p>
                  </a:txBody>
                  <a:tcPr/>
                </a:tc>
                <a:tc>
                  <a:txBody>
                    <a:bodyPr/>
                    <a:lstStyle/>
                    <a:p>
                      <a:endParaRPr kumimoji="1" lang="ja-JP" altLang="en-US" sz="1200" dirty="0"/>
                    </a:p>
                  </a:txBody>
                  <a:tcPr>
                    <a:lnB w="6350" cap="flat" cmpd="sng" algn="ctr">
                      <a:solidFill>
                        <a:schemeClr val="tx1"/>
                      </a:solidFill>
                      <a:prstDash val="dash"/>
                      <a:round/>
                      <a:headEnd type="none" w="med" len="med"/>
                      <a:tailEnd type="none" w="med" len="med"/>
                    </a:lnB>
                    <a:solidFill>
                      <a:schemeClr val="bg1">
                        <a:alpha val="75000"/>
                      </a:schemeClr>
                    </a:solidFill>
                  </a:tcPr>
                </a:tc>
                <a:tc>
                  <a:txBody>
                    <a:bodyPr/>
                    <a:lstStyle/>
                    <a:p>
                      <a:endParaRPr kumimoji="1" lang="ja-JP" altLang="en-US" sz="1200" dirty="0"/>
                    </a:p>
                  </a:txBody>
                  <a:tcPr>
                    <a:lnB w="6350" cap="flat" cmpd="sng" algn="ctr">
                      <a:solidFill>
                        <a:schemeClr val="tx1"/>
                      </a:solidFill>
                      <a:prstDash val="dash"/>
                      <a:round/>
                      <a:headEnd type="none" w="med" len="med"/>
                      <a:tailEnd type="none" w="med" len="med"/>
                    </a:lnB>
                    <a:solidFill>
                      <a:schemeClr val="bg1">
                        <a:alpha val="75000"/>
                      </a:schemeClr>
                    </a:solidFill>
                  </a:tcPr>
                </a:tc>
                <a:tc>
                  <a:txBody>
                    <a:bodyPr/>
                    <a:lstStyle/>
                    <a:p>
                      <a:endParaRPr kumimoji="1" lang="ja-JP" altLang="en-US" sz="1200" dirty="0"/>
                    </a:p>
                  </a:txBody>
                  <a:tcPr>
                    <a:lnB w="6350" cap="flat" cmpd="sng" algn="ctr">
                      <a:solidFill>
                        <a:schemeClr val="tx1"/>
                      </a:solidFill>
                      <a:prstDash val="dash"/>
                      <a:round/>
                      <a:headEnd type="none" w="med" len="med"/>
                      <a:tailEnd type="none" w="med" len="med"/>
                    </a:lnB>
                    <a:solidFill>
                      <a:schemeClr val="bg1">
                        <a:alpha val="75000"/>
                      </a:schemeClr>
                    </a:solidFill>
                  </a:tcPr>
                </a:tc>
                <a:tc>
                  <a:txBody>
                    <a:bodyPr/>
                    <a:lstStyle/>
                    <a:p>
                      <a:endParaRPr kumimoji="1" lang="ja-JP" altLang="en-US" sz="1200" dirty="0"/>
                    </a:p>
                  </a:txBody>
                  <a:tcPr>
                    <a:lnB w="6350" cap="flat" cmpd="sng" algn="ctr">
                      <a:solidFill>
                        <a:schemeClr val="tx1"/>
                      </a:solidFill>
                      <a:prstDash val="dash"/>
                      <a:round/>
                      <a:headEnd type="none" w="med" len="med"/>
                      <a:tailEnd type="none" w="med" len="med"/>
                    </a:lnB>
                    <a:solidFill>
                      <a:schemeClr val="bg1">
                        <a:alpha val="75000"/>
                      </a:schemeClr>
                    </a:solidFill>
                  </a:tcPr>
                </a:tc>
                <a:tc>
                  <a:txBody>
                    <a:bodyPr/>
                    <a:lstStyle/>
                    <a:p>
                      <a:endParaRPr kumimoji="1" lang="ja-JP" altLang="en-US" sz="1200" dirty="0"/>
                    </a:p>
                  </a:txBody>
                  <a:tcPr>
                    <a:lnB w="6350" cap="flat" cmpd="sng" algn="ctr">
                      <a:solidFill>
                        <a:schemeClr val="tx1"/>
                      </a:solidFill>
                      <a:prstDash val="dash"/>
                      <a:round/>
                      <a:headEnd type="none" w="med" len="med"/>
                      <a:tailEnd type="none" w="med" len="med"/>
                    </a:lnB>
                    <a:solidFill>
                      <a:schemeClr val="bg1">
                        <a:alpha val="75000"/>
                      </a:schemeClr>
                    </a:solidFill>
                  </a:tcPr>
                </a:tc>
                <a:tc>
                  <a:txBody>
                    <a:bodyPr/>
                    <a:lstStyle/>
                    <a:p>
                      <a:endParaRPr kumimoji="1" lang="ja-JP" altLang="en-US" sz="1200" dirty="0"/>
                    </a:p>
                  </a:txBody>
                  <a:tcPr>
                    <a:lnB w="6350" cap="flat" cmpd="sng" algn="ctr">
                      <a:solidFill>
                        <a:schemeClr val="tx1"/>
                      </a:solidFill>
                      <a:prstDash val="dash"/>
                      <a:round/>
                      <a:headEnd type="none" w="med" len="med"/>
                      <a:tailEnd type="none" w="med" len="med"/>
                    </a:lnB>
                    <a:solidFill>
                      <a:schemeClr val="bg1">
                        <a:alpha val="75000"/>
                      </a:schemeClr>
                    </a:solidFill>
                  </a:tcPr>
                </a:tc>
                <a:tc>
                  <a:txBody>
                    <a:bodyPr/>
                    <a:lstStyle/>
                    <a:p>
                      <a:endParaRPr kumimoji="1" lang="ja-JP" altLang="en-US" sz="1200" dirty="0"/>
                    </a:p>
                  </a:txBody>
                  <a:tcPr>
                    <a:lnB w="6350" cap="flat" cmpd="sng" algn="ctr">
                      <a:solidFill>
                        <a:schemeClr val="tx1"/>
                      </a:solidFill>
                      <a:prstDash val="dash"/>
                      <a:round/>
                      <a:headEnd type="none" w="med" len="med"/>
                      <a:tailEnd type="none" w="med" len="med"/>
                    </a:lnB>
                    <a:solidFill>
                      <a:schemeClr val="bg1">
                        <a:alpha val="75000"/>
                      </a:schemeClr>
                    </a:solidFill>
                  </a:tcPr>
                </a:tc>
                <a:tc>
                  <a:txBody>
                    <a:bodyPr/>
                    <a:lstStyle/>
                    <a:p>
                      <a:endParaRPr kumimoji="1" lang="ja-JP" altLang="en-US" sz="1200" dirty="0"/>
                    </a:p>
                  </a:txBody>
                  <a:tcPr>
                    <a:lnB w="6350" cap="flat" cmpd="sng" algn="ctr">
                      <a:solidFill>
                        <a:schemeClr val="tx1"/>
                      </a:solidFill>
                      <a:prstDash val="dash"/>
                      <a:round/>
                      <a:headEnd type="none" w="med" len="med"/>
                      <a:tailEnd type="none" w="med" len="med"/>
                    </a:lnB>
                    <a:solidFill>
                      <a:schemeClr val="bg1">
                        <a:alpha val="75000"/>
                      </a:schemeClr>
                    </a:solidFill>
                  </a:tcPr>
                </a:tc>
                <a:tc>
                  <a:txBody>
                    <a:bodyPr/>
                    <a:lstStyle/>
                    <a:p>
                      <a:endParaRPr kumimoji="1" lang="ja-JP" altLang="en-US" sz="1200" dirty="0"/>
                    </a:p>
                  </a:txBody>
                  <a:tcPr>
                    <a:lnB w="6350" cap="flat" cmpd="sng" algn="ctr">
                      <a:solidFill>
                        <a:schemeClr val="tx1"/>
                      </a:solidFill>
                      <a:prstDash val="dash"/>
                      <a:round/>
                      <a:headEnd type="none" w="med" len="med"/>
                      <a:tailEnd type="none" w="med" len="med"/>
                    </a:lnB>
                    <a:solidFill>
                      <a:schemeClr val="bg1">
                        <a:alpha val="75000"/>
                      </a:schemeClr>
                    </a:solidFill>
                  </a:tcPr>
                </a:tc>
                <a:tc>
                  <a:txBody>
                    <a:bodyPr/>
                    <a:lstStyle/>
                    <a:p>
                      <a:endParaRPr kumimoji="1" lang="ja-JP" altLang="en-US" sz="1200" dirty="0"/>
                    </a:p>
                  </a:txBody>
                  <a:tcPr>
                    <a:lnB w="6350" cap="flat" cmpd="sng" algn="ctr">
                      <a:solidFill>
                        <a:schemeClr val="tx1"/>
                      </a:solidFill>
                      <a:prstDash val="dash"/>
                      <a:round/>
                      <a:headEnd type="none" w="med" len="med"/>
                      <a:tailEnd type="none" w="med" len="med"/>
                    </a:lnB>
                    <a:solidFill>
                      <a:schemeClr val="bg1">
                        <a:alpha val="75000"/>
                      </a:schemeClr>
                    </a:solidFill>
                  </a:tcPr>
                </a:tc>
                <a:tc>
                  <a:txBody>
                    <a:bodyPr/>
                    <a:lstStyle/>
                    <a:p>
                      <a:endParaRPr kumimoji="1" lang="ja-JP" altLang="en-US" sz="1200" dirty="0"/>
                    </a:p>
                  </a:txBody>
                  <a:tcPr>
                    <a:lnB w="6350" cap="flat" cmpd="sng" algn="ctr">
                      <a:solidFill>
                        <a:schemeClr val="tx1"/>
                      </a:solidFill>
                      <a:prstDash val="dash"/>
                      <a:round/>
                      <a:headEnd type="none" w="med" len="med"/>
                      <a:tailEnd type="none" w="med" len="med"/>
                    </a:lnB>
                    <a:solidFill>
                      <a:schemeClr val="bg1">
                        <a:alpha val="75000"/>
                      </a:schemeClr>
                    </a:solidFill>
                  </a:tcPr>
                </a:tc>
                <a:tc>
                  <a:txBody>
                    <a:bodyPr/>
                    <a:lstStyle/>
                    <a:p>
                      <a:endParaRPr kumimoji="1" lang="ja-JP" altLang="en-US" sz="1200" dirty="0"/>
                    </a:p>
                  </a:txBody>
                  <a:tcPr>
                    <a:lnB w="6350" cap="flat" cmpd="sng" algn="ctr">
                      <a:solidFill>
                        <a:schemeClr val="tx1"/>
                      </a:solidFill>
                      <a:prstDash val="dash"/>
                      <a:round/>
                      <a:headEnd type="none" w="med" len="med"/>
                      <a:tailEnd type="none" w="med" len="med"/>
                    </a:lnB>
                    <a:solidFill>
                      <a:schemeClr val="bg1">
                        <a:alpha val="75000"/>
                      </a:schemeClr>
                    </a:solidFill>
                  </a:tcPr>
                </a:tc>
                <a:tc>
                  <a:txBody>
                    <a:bodyPr/>
                    <a:lstStyle/>
                    <a:p>
                      <a:endParaRPr kumimoji="1" lang="ja-JP" altLang="en-US" sz="1200" dirty="0"/>
                    </a:p>
                  </a:txBody>
                  <a:tcPr>
                    <a:lnB w="6350" cap="flat" cmpd="sng" algn="ctr">
                      <a:solidFill>
                        <a:schemeClr val="tx1"/>
                      </a:solidFill>
                      <a:prstDash val="dash"/>
                      <a:round/>
                      <a:headEnd type="none" w="med" len="med"/>
                      <a:tailEnd type="none" w="med" len="med"/>
                    </a:lnB>
                    <a:solidFill>
                      <a:schemeClr val="bg1">
                        <a:alpha val="75000"/>
                      </a:schemeClr>
                    </a:solidFill>
                  </a:tcPr>
                </a:tc>
                <a:tc>
                  <a:txBody>
                    <a:bodyPr/>
                    <a:lstStyle/>
                    <a:p>
                      <a:endParaRPr kumimoji="1" lang="ja-JP" altLang="en-US" sz="1200" dirty="0"/>
                    </a:p>
                  </a:txBody>
                  <a:tcPr>
                    <a:lnB w="6350" cap="flat" cmpd="sng" algn="ctr">
                      <a:solidFill>
                        <a:schemeClr val="tx1"/>
                      </a:solidFill>
                      <a:prstDash val="dash"/>
                      <a:round/>
                      <a:headEnd type="none" w="med" len="med"/>
                      <a:tailEnd type="none" w="med" len="med"/>
                    </a:lnB>
                    <a:solidFill>
                      <a:schemeClr val="bg1">
                        <a:alpha val="75000"/>
                      </a:schemeClr>
                    </a:solidFill>
                  </a:tcPr>
                </a:tc>
                <a:tc>
                  <a:txBody>
                    <a:bodyPr/>
                    <a:lstStyle/>
                    <a:p>
                      <a:endParaRPr kumimoji="1" lang="ja-JP" altLang="en-US" sz="1200" dirty="0"/>
                    </a:p>
                  </a:txBody>
                  <a:tcPr>
                    <a:lnB w="6350" cap="flat" cmpd="sng" algn="ctr">
                      <a:solidFill>
                        <a:schemeClr val="tx1"/>
                      </a:solidFill>
                      <a:prstDash val="dash"/>
                      <a:round/>
                      <a:headEnd type="none" w="med" len="med"/>
                      <a:tailEnd type="none" w="med" len="med"/>
                    </a:lnB>
                    <a:solidFill>
                      <a:schemeClr val="bg1">
                        <a:alpha val="75000"/>
                      </a:schemeClr>
                    </a:solidFill>
                  </a:tcPr>
                </a:tc>
                <a:tc>
                  <a:txBody>
                    <a:bodyPr/>
                    <a:lstStyle/>
                    <a:p>
                      <a:endParaRPr kumimoji="1" lang="ja-JP" altLang="en-US" sz="1200" dirty="0"/>
                    </a:p>
                  </a:txBody>
                  <a:tcPr>
                    <a:lnB w="6350" cap="flat" cmpd="sng" algn="ctr">
                      <a:solidFill>
                        <a:schemeClr val="tx1"/>
                      </a:solidFill>
                      <a:prstDash val="dash"/>
                      <a:round/>
                      <a:headEnd type="none" w="med" len="med"/>
                      <a:tailEnd type="none" w="med" len="med"/>
                    </a:lnB>
                    <a:solidFill>
                      <a:schemeClr val="bg1">
                        <a:alpha val="75000"/>
                      </a:schemeClr>
                    </a:solidFill>
                  </a:tcPr>
                </a:tc>
                <a:tc>
                  <a:txBody>
                    <a:bodyPr/>
                    <a:lstStyle/>
                    <a:p>
                      <a:endParaRPr kumimoji="1" lang="ja-JP" altLang="en-US" sz="1200" dirty="0"/>
                    </a:p>
                  </a:txBody>
                  <a:tcPr>
                    <a:lnB w="6350" cap="flat" cmpd="sng" algn="ctr">
                      <a:solidFill>
                        <a:schemeClr val="tx1"/>
                      </a:solidFill>
                      <a:prstDash val="dash"/>
                      <a:round/>
                      <a:headEnd type="none" w="med" len="med"/>
                      <a:tailEnd type="none" w="med" len="med"/>
                    </a:lnB>
                    <a:solidFill>
                      <a:schemeClr val="bg1">
                        <a:alpha val="75000"/>
                      </a:schemeClr>
                    </a:solidFill>
                  </a:tcPr>
                </a:tc>
                <a:extLst>
                  <a:ext uri="{0D108BD9-81ED-4DB2-BD59-A6C34878D82A}">
                    <a16:rowId xmlns:a16="http://schemas.microsoft.com/office/drawing/2014/main" val="10001"/>
                  </a:ext>
                </a:extLst>
              </a:tr>
              <a:tr h="1477924">
                <a:tc>
                  <a:txBody>
                    <a:bodyPr/>
                    <a:lstStyle/>
                    <a:p>
                      <a:pPr algn="l"/>
                      <a:endParaRPr kumimoji="1" lang="en-US" altLang="ja-JP" sz="1200" dirty="0"/>
                    </a:p>
                  </a:txBody>
                  <a:tcPr marL="45720" marR="45720" anchor="ctr">
                    <a:lnR w="6350" cap="flat" cmpd="sng" algn="ctr">
                      <a:solidFill>
                        <a:schemeClr val="tx1"/>
                      </a:solidFill>
                      <a:prstDash val="dash"/>
                      <a:round/>
                      <a:headEnd type="none" w="med" len="med"/>
                      <a:tailEnd type="none" w="med" len="med"/>
                    </a:lnR>
                    <a:lnT w="6350" cap="flat" cmpd="sng" algn="ctr">
                      <a:noFill/>
                      <a:prstDash val="sysDash"/>
                      <a:round/>
                      <a:headEnd type="none" w="med" len="med"/>
                      <a:tailEnd type="none" w="med" len="med"/>
                    </a:lnT>
                    <a:solidFill>
                      <a:schemeClr val="bg1">
                        <a:alpha val="75000"/>
                      </a:schemeClr>
                    </a:solidFill>
                  </a:tcPr>
                </a:tc>
                <a:tc>
                  <a:txBody>
                    <a:bodyPr/>
                    <a:lstStyle/>
                    <a:p>
                      <a:pPr algn="l"/>
                      <a:r>
                        <a:rPr kumimoji="1" lang="ja-JP" altLang="en-US" sz="1200" dirty="0"/>
                        <a:t>近畿大学</a:t>
                      </a:r>
                      <a:endParaRPr kumimoji="1" lang="en-US" altLang="ja-JP" sz="1200" dirty="0"/>
                    </a:p>
                    <a:p>
                      <a:pPr algn="l"/>
                      <a:r>
                        <a:rPr kumimoji="1" lang="ja-JP" altLang="en-US" sz="1200" dirty="0"/>
                        <a:t>医学部</a:t>
                      </a:r>
                      <a:endParaRPr kumimoji="1" lang="en-US" altLang="ja-JP" sz="1200" dirty="0"/>
                    </a:p>
                    <a:p>
                      <a:pPr algn="l"/>
                      <a:r>
                        <a:rPr kumimoji="1" lang="ja-JP" altLang="en-US" sz="1200" dirty="0"/>
                        <a:t>・病院</a:t>
                      </a:r>
                      <a:endParaRPr kumimoji="1" lang="en-US" altLang="ja-JP" sz="1200" dirty="0"/>
                    </a:p>
                    <a:p>
                      <a:pPr algn="l"/>
                      <a:r>
                        <a:rPr kumimoji="1" lang="ja-JP" altLang="en-US" sz="1200" dirty="0"/>
                        <a:t>立地</a:t>
                      </a:r>
                      <a:endParaRPr kumimoji="1" lang="en-US" altLang="ja-JP" sz="1200" dirty="0"/>
                    </a:p>
                  </a:txBody>
                  <a:tcPr marL="45720" marR="45720" anchor="ctr">
                    <a:lnL w="6350" cap="flat" cmpd="sng" algn="ctr">
                      <a:solidFill>
                        <a:schemeClr val="tx1"/>
                      </a:solidFill>
                      <a:prstDash val="dash"/>
                      <a:round/>
                      <a:headEnd type="none" w="med" len="med"/>
                      <a:tailEnd type="none" w="med" len="med"/>
                    </a:lnL>
                    <a:lnT w="6350" cap="flat" cmpd="sng" algn="ctr">
                      <a:solidFill>
                        <a:schemeClr val="tx1"/>
                      </a:solidFill>
                      <a:prstDash val="dash"/>
                      <a:round/>
                      <a:headEnd type="none" w="med" len="med"/>
                      <a:tailEnd type="none" w="med" len="med"/>
                    </a:lnT>
                    <a:solidFill>
                      <a:schemeClr val="bg1">
                        <a:alpha val="75000"/>
                      </a:schemeClr>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kumimoji="1" lang="ja-JP" altLang="en-US" sz="1200" dirty="0">
                        <a:latin typeface="ＭＳ Ｐ明朝" panose="02020600040205080304" pitchFamily="18" charset="-128"/>
                        <a:ea typeface="ＭＳ Ｐ明朝" panose="02020600040205080304" pitchFamily="18" charset="-128"/>
                      </a:endParaRPr>
                    </a:p>
                    <a:p>
                      <a:endParaRPr kumimoji="1" lang="ja-JP" altLang="en-US" sz="1200" dirty="0"/>
                    </a:p>
                  </a:txBody>
                  <a:tcPr>
                    <a:lnT w="6350" cap="flat" cmpd="sng" algn="ctr">
                      <a:solidFill>
                        <a:schemeClr val="tx1"/>
                      </a:solidFill>
                      <a:prstDash val="dash"/>
                      <a:round/>
                      <a:headEnd type="none" w="med" len="med"/>
                      <a:tailEnd type="none" w="med" len="med"/>
                    </a:lnT>
                    <a:solidFill>
                      <a:schemeClr val="bg1">
                        <a:alpha val="75000"/>
                      </a:schemeClr>
                    </a:solidFill>
                  </a:tcPr>
                </a:tc>
                <a:tc>
                  <a:txBody>
                    <a:bodyPr/>
                    <a:lstStyle/>
                    <a:p>
                      <a:endParaRPr kumimoji="1" lang="ja-JP" altLang="en-US" sz="1200" dirty="0"/>
                    </a:p>
                  </a:txBody>
                  <a:tcPr>
                    <a:lnT w="6350" cap="flat" cmpd="sng" algn="ctr">
                      <a:solidFill>
                        <a:schemeClr val="tx1"/>
                      </a:solidFill>
                      <a:prstDash val="dash"/>
                      <a:round/>
                      <a:headEnd type="none" w="med" len="med"/>
                      <a:tailEnd type="none" w="med" len="med"/>
                    </a:lnT>
                    <a:solidFill>
                      <a:schemeClr val="bg1">
                        <a:alpha val="75000"/>
                      </a:schemeClr>
                    </a:solidFill>
                  </a:tcPr>
                </a:tc>
                <a:tc>
                  <a:txBody>
                    <a:bodyPr/>
                    <a:lstStyle/>
                    <a:p>
                      <a:endParaRPr kumimoji="1" lang="ja-JP" altLang="en-US" sz="1200" dirty="0"/>
                    </a:p>
                  </a:txBody>
                  <a:tcPr>
                    <a:lnT w="6350" cap="flat" cmpd="sng" algn="ctr">
                      <a:solidFill>
                        <a:schemeClr val="tx1"/>
                      </a:solidFill>
                      <a:prstDash val="dash"/>
                      <a:round/>
                      <a:headEnd type="none" w="med" len="med"/>
                      <a:tailEnd type="none" w="med" len="med"/>
                    </a:lnT>
                    <a:solidFill>
                      <a:schemeClr val="bg1">
                        <a:alpha val="75000"/>
                      </a:schemeClr>
                    </a:solidFill>
                  </a:tcPr>
                </a:tc>
                <a:tc>
                  <a:txBody>
                    <a:bodyPr/>
                    <a:lstStyle/>
                    <a:p>
                      <a:endParaRPr kumimoji="1" lang="ja-JP" altLang="en-US" sz="1200" dirty="0"/>
                    </a:p>
                  </a:txBody>
                  <a:tcPr>
                    <a:lnT w="6350" cap="flat" cmpd="sng" algn="ctr">
                      <a:solidFill>
                        <a:schemeClr val="tx1"/>
                      </a:solidFill>
                      <a:prstDash val="dash"/>
                      <a:round/>
                      <a:headEnd type="none" w="med" len="med"/>
                      <a:tailEnd type="none" w="med" len="med"/>
                    </a:lnT>
                    <a:solidFill>
                      <a:schemeClr val="bg1">
                        <a:alpha val="75000"/>
                      </a:schemeClr>
                    </a:solidFill>
                  </a:tcPr>
                </a:tc>
                <a:tc>
                  <a:txBody>
                    <a:bodyPr/>
                    <a:lstStyle/>
                    <a:p>
                      <a:endParaRPr kumimoji="1" lang="ja-JP" altLang="en-US" sz="1200" dirty="0"/>
                    </a:p>
                  </a:txBody>
                  <a:tcPr>
                    <a:lnT w="6350" cap="flat" cmpd="sng" algn="ctr">
                      <a:solidFill>
                        <a:schemeClr val="tx1"/>
                      </a:solidFill>
                      <a:prstDash val="dash"/>
                      <a:round/>
                      <a:headEnd type="none" w="med" len="med"/>
                      <a:tailEnd type="none" w="med" len="med"/>
                    </a:lnT>
                    <a:solidFill>
                      <a:schemeClr val="bg1">
                        <a:alpha val="75000"/>
                      </a:schemeClr>
                    </a:solidFill>
                  </a:tcPr>
                </a:tc>
                <a:tc>
                  <a:txBody>
                    <a:bodyPr/>
                    <a:lstStyle/>
                    <a:p>
                      <a:endParaRPr kumimoji="1" lang="ja-JP" altLang="en-US" sz="1200" dirty="0"/>
                    </a:p>
                  </a:txBody>
                  <a:tcPr>
                    <a:lnT w="6350" cap="flat" cmpd="sng" algn="ctr">
                      <a:solidFill>
                        <a:schemeClr val="tx1"/>
                      </a:solidFill>
                      <a:prstDash val="dash"/>
                      <a:round/>
                      <a:headEnd type="none" w="med" len="med"/>
                      <a:tailEnd type="none" w="med" len="med"/>
                    </a:lnT>
                    <a:solidFill>
                      <a:schemeClr val="bg1">
                        <a:alpha val="75000"/>
                      </a:schemeClr>
                    </a:solidFill>
                  </a:tcPr>
                </a:tc>
                <a:tc>
                  <a:txBody>
                    <a:bodyPr/>
                    <a:lstStyle/>
                    <a:p>
                      <a:endParaRPr kumimoji="1" lang="ja-JP" altLang="en-US" sz="1200" dirty="0"/>
                    </a:p>
                  </a:txBody>
                  <a:tcPr>
                    <a:lnT w="6350" cap="flat" cmpd="sng" algn="ctr">
                      <a:solidFill>
                        <a:schemeClr val="tx1"/>
                      </a:solidFill>
                      <a:prstDash val="dash"/>
                      <a:round/>
                      <a:headEnd type="none" w="med" len="med"/>
                      <a:tailEnd type="none" w="med" len="med"/>
                    </a:lnT>
                    <a:solidFill>
                      <a:schemeClr val="bg1">
                        <a:alpha val="75000"/>
                      </a:schemeClr>
                    </a:solidFill>
                  </a:tcPr>
                </a:tc>
                <a:tc>
                  <a:txBody>
                    <a:bodyPr/>
                    <a:lstStyle/>
                    <a:p>
                      <a:endParaRPr kumimoji="1" lang="ja-JP" altLang="en-US" sz="1200" dirty="0"/>
                    </a:p>
                  </a:txBody>
                  <a:tcPr>
                    <a:lnT w="6350" cap="flat" cmpd="sng" algn="ctr">
                      <a:solidFill>
                        <a:schemeClr val="tx1"/>
                      </a:solidFill>
                      <a:prstDash val="dash"/>
                      <a:round/>
                      <a:headEnd type="none" w="med" len="med"/>
                      <a:tailEnd type="none" w="med" len="med"/>
                    </a:lnT>
                    <a:solidFill>
                      <a:schemeClr val="bg1">
                        <a:alpha val="75000"/>
                      </a:schemeClr>
                    </a:solidFill>
                  </a:tcPr>
                </a:tc>
                <a:tc>
                  <a:txBody>
                    <a:bodyPr/>
                    <a:lstStyle/>
                    <a:p>
                      <a:endParaRPr kumimoji="1" lang="ja-JP" altLang="en-US" sz="1200" dirty="0"/>
                    </a:p>
                  </a:txBody>
                  <a:tcPr>
                    <a:lnT w="6350" cap="flat" cmpd="sng" algn="ctr">
                      <a:solidFill>
                        <a:schemeClr val="tx1"/>
                      </a:solidFill>
                      <a:prstDash val="dash"/>
                      <a:round/>
                      <a:headEnd type="none" w="med" len="med"/>
                      <a:tailEnd type="none" w="med" len="med"/>
                    </a:lnT>
                    <a:solidFill>
                      <a:schemeClr val="bg1">
                        <a:alpha val="75000"/>
                      </a:schemeClr>
                    </a:solidFill>
                  </a:tcPr>
                </a:tc>
                <a:tc>
                  <a:txBody>
                    <a:bodyPr/>
                    <a:lstStyle/>
                    <a:p>
                      <a:endParaRPr kumimoji="1" lang="ja-JP" altLang="en-US" sz="1200" dirty="0"/>
                    </a:p>
                  </a:txBody>
                  <a:tcPr>
                    <a:lnT w="6350" cap="flat" cmpd="sng" algn="ctr">
                      <a:solidFill>
                        <a:schemeClr val="tx1"/>
                      </a:solidFill>
                      <a:prstDash val="dash"/>
                      <a:round/>
                      <a:headEnd type="none" w="med" len="med"/>
                      <a:tailEnd type="none" w="med" len="med"/>
                    </a:lnT>
                    <a:solidFill>
                      <a:schemeClr val="bg1">
                        <a:alpha val="75000"/>
                      </a:schemeClr>
                    </a:solidFill>
                  </a:tcPr>
                </a:tc>
                <a:tc>
                  <a:txBody>
                    <a:bodyPr/>
                    <a:lstStyle/>
                    <a:p>
                      <a:endParaRPr kumimoji="1" lang="ja-JP" altLang="en-US" sz="1200" dirty="0"/>
                    </a:p>
                  </a:txBody>
                  <a:tcPr>
                    <a:lnT w="6350" cap="flat" cmpd="sng" algn="ctr">
                      <a:solidFill>
                        <a:schemeClr val="tx1"/>
                      </a:solidFill>
                      <a:prstDash val="dash"/>
                      <a:round/>
                      <a:headEnd type="none" w="med" len="med"/>
                      <a:tailEnd type="none" w="med" len="med"/>
                    </a:lnT>
                    <a:solidFill>
                      <a:schemeClr val="bg1">
                        <a:alpha val="75000"/>
                      </a:schemeClr>
                    </a:solidFill>
                  </a:tcPr>
                </a:tc>
                <a:tc>
                  <a:txBody>
                    <a:bodyPr/>
                    <a:lstStyle/>
                    <a:p>
                      <a:endParaRPr kumimoji="1" lang="ja-JP" altLang="en-US" sz="1200" dirty="0"/>
                    </a:p>
                  </a:txBody>
                  <a:tcPr>
                    <a:lnT w="6350" cap="flat" cmpd="sng" algn="ctr">
                      <a:solidFill>
                        <a:schemeClr val="tx1"/>
                      </a:solidFill>
                      <a:prstDash val="dash"/>
                      <a:round/>
                      <a:headEnd type="none" w="med" len="med"/>
                      <a:tailEnd type="none" w="med" len="med"/>
                    </a:lnT>
                    <a:solidFill>
                      <a:schemeClr val="bg1">
                        <a:alpha val="75000"/>
                      </a:schemeClr>
                    </a:solidFill>
                  </a:tcPr>
                </a:tc>
                <a:tc>
                  <a:txBody>
                    <a:bodyPr/>
                    <a:lstStyle/>
                    <a:p>
                      <a:endParaRPr kumimoji="1" lang="ja-JP" altLang="en-US" sz="1200" dirty="0"/>
                    </a:p>
                  </a:txBody>
                  <a:tcPr>
                    <a:lnT w="6350" cap="flat" cmpd="sng" algn="ctr">
                      <a:solidFill>
                        <a:schemeClr val="tx1"/>
                      </a:solidFill>
                      <a:prstDash val="dash"/>
                      <a:round/>
                      <a:headEnd type="none" w="med" len="med"/>
                      <a:tailEnd type="none" w="med" len="med"/>
                    </a:lnT>
                    <a:solidFill>
                      <a:schemeClr val="bg1">
                        <a:alpha val="75000"/>
                      </a:schemeClr>
                    </a:solidFill>
                  </a:tcPr>
                </a:tc>
                <a:tc>
                  <a:txBody>
                    <a:bodyPr/>
                    <a:lstStyle/>
                    <a:p>
                      <a:endParaRPr kumimoji="1" lang="ja-JP" altLang="en-US" sz="1200" dirty="0"/>
                    </a:p>
                  </a:txBody>
                  <a:tcPr>
                    <a:lnT w="6350" cap="flat" cmpd="sng" algn="ctr">
                      <a:solidFill>
                        <a:schemeClr val="tx1"/>
                      </a:solidFill>
                      <a:prstDash val="dash"/>
                      <a:round/>
                      <a:headEnd type="none" w="med" len="med"/>
                      <a:tailEnd type="none" w="med" len="med"/>
                    </a:lnT>
                    <a:solidFill>
                      <a:schemeClr val="bg1">
                        <a:alpha val="75000"/>
                      </a:schemeClr>
                    </a:solidFill>
                  </a:tcPr>
                </a:tc>
                <a:tc>
                  <a:txBody>
                    <a:bodyPr/>
                    <a:lstStyle/>
                    <a:p>
                      <a:endParaRPr kumimoji="1" lang="ja-JP" altLang="en-US" sz="1200" dirty="0"/>
                    </a:p>
                  </a:txBody>
                  <a:tcPr>
                    <a:lnT w="6350" cap="flat" cmpd="sng" algn="ctr">
                      <a:solidFill>
                        <a:schemeClr val="tx1"/>
                      </a:solidFill>
                      <a:prstDash val="dash"/>
                      <a:round/>
                      <a:headEnd type="none" w="med" len="med"/>
                      <a:tailEnd type="none" w="med" len="med"/>
                    </a:lnT>
                    <a:solidFill>
                      <a:schemeClr val="bg1">
                        <a:alpha val="75000"/>
                      </a:schemeClr>
                    </a:solidFill>
                  </a:tcPr>
                </a:tc>
                <a:tc>
                  <a:txBody>
                    <a:bodyPr/>
                    <a:lstStyle/>
                    <a:p>
                      <a:endParaRPr kumimoji="1" lang="ja-JP" altLang="en-US" sz="1200" dirty="0"/>
                    </a:p>
                  </a:txBody>
                  <a:tcPr>
                    <a:lnT w="6350" cap="flat" cmpd="sng" algn="ctr">
                      <a:solidFill>
                        <a:schemeClr val="tx1"/>
                      </a:solidFill>
                      <a:prstDash val="dash"/>
                      <a:round/>
                      <a:headEnd type="none" w="med" len="med"/>
                      <a:tailEnd type="none" w="med" len="med"/>
                    </a:lnT>
                    <a:solidFill>
                      <a:schemeClr val="bg1">
                        <a:alpha val="75000"/>
                      </a:schemeClr>
                    </a:solidFill>
                  </a:tcPr>
                </a:tc>
                <a:tc>
                  <a:txBody>
                    <a:bodyPr/>
                    <a:lstStyle/>
                    <a:p>
                      <a:endParaRPr kumimoji="1" lang="ja-JP" altLang="en-US" sz="1200" dirty="0"/>
                    </a:p>
                  </a:txBody>
                  <a:tcPr>
                    <a:lnT w="6350" cap="flat" cmpd="sng" algn="ctr">
                      <a:solidFill>
                        <a:schemeClr val="tx1"/>
                      </a:solidFill>
                      <a:prstDash val="dash"/>
                      <a:round/>
                      <a:headEnd type="none" w="med" len="med"/>
                      <a:tailEnd type="none" w="med" len="med"/>
                    </a:lnT>
                    <a:solidFill>
                      <a:schemeClr val="bg1">
                        <a:alpha val="75000"/>
                      </a:schemeClr>
                    </a:solidFill>
                  </a:tcPr>
                </a:tc>
                <a:extLst>
                  <a:ext uri="{0D108BD9-81ED-4DB2-BD59-A6C34878D82A}">
                    <a16:rowId xmlns:a16="http://schemas.microsoft.com/office/drawing/2014/main" val="10002"/>
                  </a:ext>
                </a:extLst>
              </a:tr>
              <a:tr h="1477924">
                <a:tc gridSpan="2">
                  <a:txBody>
                    <a:bodyPr/>
                    <a:lstStyle/>
                    <a:p>
                      <a:pPr algn="l"/>
                      <a:r>
                        <a:rPr kumimoji="1" lang="ja-JP" altLang="en-US" sz="1200" dirty="0"/>
                        <a:t>泉北ニュータウン</a:t>
                      </a:r>
                      <a:endParaRPr kumimoji="1" lang="en-US" altLang="ja-JP" sz="1200" dirty="0"/>
                    </a:p>
                    <a:p>
                      <a:pPr algn="l"/>
                      <a:r>
                        <a:rPr kumimoji="1" lang="ja-JP" altLang="en-US" sz="1200" dirty="0"/>
                        <a:t>公的賃貸</a:t>
                      </a:r>
                      <a:endParaRPr kumimoji="1" lang="en-US" altLang="ja-JP" sz="1200" dirty="0"/>
                    </a:p>
                    <a:p>
                      <a:pPr algn="l"/>
                      <a:r>
                        <a:rPr kumimoji="1" lang="ja-JP" altLang="en-US" sz="1200" dirty="0"/>
                        <a:t>住宅再生</a:t>
                      </a:r>
                    </a:p>
                  </a:txBody>
                  <a:tcPr marL="45720" marR="45720" anchor="ctr">
                    <a:solidFill>
                      <a:schemeClr val="bg1">
                        <a:alpha val="75000"/>
                      </a:schemeClr>
                    </a:solidFill>
                  </a:tcPr>
                </a:tc>
                <a:tc hMerge="1">
                  <a:txBody>
                    <a:bodyPr/>
                    <a:lstStyle/>
                    <a:p>
                      <a:endParaRPr kumimoji="1" lang="ja-JP" altLang="en-US"/>
                    </a:p>
                  </a:txBody>
                  <a:tcPr/>
                </a:tc>
                <a:tc>
                  <a:txBody>
                    <a:bodyPr/>
                    <a:lstStyle/>
                    <a:p>
                      <a:endParaRPr kumimoji="1" lang="ja-JP" altLang="en-US" sz="1200" dirty="0"/>
                    </a:p>
                  </a:txBody>
                  <a:tcPr>
                    <a:solidFill>
                      <a:schemeClr val="bg1">
                        <a:alpha val="75000"/>
                      </a:schemeClr>
                    </a:solidFill>
                  </a:tcPr>
                </a:tc>
                <a:tc>
                  <a:txBody>
                    <a:bodyPr/>
                    <a:lstStyle/>
                    <a:p>
                      <a:endParaRPr kumimoji="1" lang="ja-JP" altLang="en-US" sz="1200" dirty="0"/>
                    </a:p>
                  </a:txBody>
                  <a:tcPr>
                    <a:solidFill>
                      <a:schemeClr val="bg1">
                        <a:alpha val="75000"/>
                      </a:schemeClr>
                    </a:solidFill>
                  </a:tcPr>
                </a:tc>
                <a:tc>
                  <a:txBody>
                    <a:bodyPr/>
                    <a:lstStyle/>
                    <a:p>
                      <a:endParaRPr kumimoji="1" lang="ja-JP" altLang="en-US" sz="1200" dirty="0"/>
                    </a:p>
                  </a:txBody>
                  <a:tcPr>
                    <a:solidFill>
                      <a:schemeClr val="bg1">
                        <a:alpha val="75000"/>
                      </a:schemeClr>
                    </a:solidFill>
                  </a:tcPr>
                </a:tc>
                <a:tc>
                  <a:txBody>
                    <a:bodyPr/>
                    <a:lstStyle/>
                    <a:p>
                      <a:endParaRPr kumimoji="1" lang="ja-JP" altLang="en-US" sz="1200" dirty="0"/>
                    </a:p>
                  </a:txBody>
                  <a:tcPr>
                    <a:solidFill>
                      <a:schemeClr val="bg1">
                        <a:alpha val="75000"/>
                      </a:schemeClr>
                    </a:solidFill>
                  </a:tcPr>
                </a:tc>
                <a:tc>
                  <a:txBody>
                    <a:bodyPr/>
                    <a:lstStyle/>
                    <a:p>
                      <a:endParaRPr kumimoji="1" lang="ja-JP" altLang="en-US" sz="1200" dirty="0"/>
                    </a:p>
                  </a:txBody>
                  <a:tcPr>
                    <a:solidFill>
                      <a:schemeClr val="bg1">
                        <a:alpha val="75000"/>
                      </a:schemeClr>
                    </a:solidFill>
                  </a:tcPr>
                </a:tc>
                <a:tc>
                  <a:txBody>
                    <a:bodyPr/>
                    <a:lstStyle/>
                    <a:p>
                      <a:endParaRPr kumimoji="1" lang="ja-JP" altLang="en-US" sz="1200" dirty="0"/>
                    </a:p>
                  </a:txBody>
                  <a:tcPr>
                    <a:solidFill>
                      <a:schemeClr val="bg1">
                        <a:alpha val="75000"/>
                      </a:schemeClr>
                    </a:solidFill>
                  </a:tcPr>
                </a:tc>
                <a:tc>
                  <a:txBody>
                    <a:bodyPr/>
                    <a:lstStyle/>
                    <a:p>
                      <a:endParaRPr kumimoji="1" lang="ja-JP" altLang="en-US" sz="1200" dirty="0"/>
                    </a:p>
                  </a:txBody>
                  <a:tcPr>
                    <a:solidFill>
                      <a:schemeClr val="bg1">
                        <a:alpha val="75000"/>
                      </a:schemeClr>
                    </a:solidFill>
                  </a:tcPr>
                </a:tc>
                <a:tc>
                  <a:txBody>
                    <a:bodyPr/>
                    <a:lstStyle/>
                    <a:p>
                      <a:endParaRPr kumimoji="1" lang="ja-JP" altLang="en-US" sz="1200" dirty="0"/>
                    </a:p>
                  </a:txBody>
                  <a:tcPr>
                    <a:solidFill>
                      <a:schemeClr val="bg1">
                        <a:alpha val="75000"/>
                      </a:schemeClr>
                    </a:solidFill>
                  </a:tcPr>
                </a:tc>
                <a:tc>
                  <a:txBody>
                    <a:bodyPr/>
                    <a:lstStyle/>
                    <a:p>
                      <a:endParaRPr kumimoji="1" lang="ja-JP" altLang="en-US" sz="1200" dirty="0"/>
                    </a:p>
                  </a:txBody>
                  <a:tcPr>
                    <a:solidFill>
                      <a:schemeClr val="bg1">
                        <a:alpha val="75000"/>
                      </a:schemeClr>
                    </a:solidFill>
                  </a:tcPr>
                </a:tc>
                <a:tc>
                  <a:txBody>
                    <a:bodyPr/>
                    <a:lstStyle/>
                    <a:p>
                      <a:endParaRPr kumimoji="1" lang="ja-JP" altLang="en-US" sz="1200" dirty="0"/>
                    </a:p>
                  </a:txBody>
                  <a:tcPr>
                    <a:solidFill>
                      <a:schemeClr val="bg1">
                        <a:alpha val="75000"/>
                      </a:schemeClr>
                    </a:solidFill>
                  </a:tcPr>
                </a:tc>
                <a:tc>
                  <a:txBody>
                    <a:bodyPr/>
                    <a:lstStyle/>
                    <a:p>
                      <a:endParaRPr kumimoji="1" lang="ja-JP" altLang="en-US" sz="1200" dirty="0"/>
                    </a:p>
                  </a:txBody>
                  <a:tcPr>
                    <a:solidFill>
                      <a:schemeClr val="bg1">
                        <a:alpha val="75000"/>
                      </a:schemeClr>
                    </a:solidFill>
                  </a:tcPr>
                </a:tc>
                <a:tc>
                  <a:txBody>
                    <a:bodyPr/>
                    <a:lstStyle/>
                    <a:p>
                      <a:endParaRPr kumimoji="1" lang="ja-JP" altLang="en-US" sz="1200" dirty="0"/>
                    </a:p>
                  </a:txBody>
                  <a:tcPr>
                    <a:solidFill>
                      <a:schemeClr val="bg1">
                        <a:alpha val="75000"/>
                      </a:schemeClr>
                    </a:solidFill>
                  </a:tcPr>
                </a:tc>
                <a:tc>
                  <a:txBody>
                    <a:bodyPr/>
                    <a:lstStyle/>
                    <a:p>
                      <a:endParaRPr kumimoji="1" lang="ja-JP" altLang="en-US" sz="1200" dirty="0"/>
                    </a:p>
                  </a:txBody>
                  <a:tcPr>
                    <a:solidFill>
                      <a:schemeClr val="bg1">
                        <a:alpha val="75000"/>
                      </a:schemeClr>
                    </a:solidFill>
                  </a:tcPr>
                </a:tc>
                <a:tc>
                  <a:txBody>
                    <a:bodyPr/>
                    <a:lstStyle/>
                    <a:p>
                      <a:endParaRPr kumimoji="1" lang="ja-JP" altLang="en-US" sz="1200" dirty="0"/>
                    </a:p>
                  </a:txBody>
                  <a:tcPr>
                    <a:solidFill>
                      <a:schemeClr val="bg1">
                        <a:alpha val="75000"/>
                      </a:schemeClr>
                    </a:solidFill>
                  </a:tcPr>
                </a:tc>
                <a:tc>
                  <a:txBody>
                    <a:bodyPr/>
                    <a:lstStyle/>
                    <a:p>
                      <a:endParaRPr kumimoji="1" lang="ja-JP" altLang="en-US" sz="1200" dirty="0"/>
                    </a:p>
                  </a:txBody>
                  <a:tcPr>
                    <a:solidFill>
                      <a:schemeClr val="bg1">
                        <a:alpha val="75000"/>
                      </a:schemeClr>
                    </a:solidFill>
                  </a:tcPr>
                </a:tc>
                <a:tc>
                  <a:txBody>
                    <a:bodyPr/>
                    <a:lstStyle/>
                    <a:p>
                      <a:endParaRPr kumimoji="1" lang="ja-JP" altLang="en-US" sz="1200" dirty="0"/>
                    </a:p>
                  </a:txBody>
                  <a:tcPr>
                    <a:solidFill>
                      <a:schemeClr val="bg1">
                        <a:alpha val="75000"/>
                      </a:schemeClr>
                    </a:solidFill>
                  </a:tcPr>
                </a:tc>
                <a:tc>
                  <a:txBody>
                    <a:bodyPr/>
                    <a:lstStyle/>
                    <a:p>
                      <a:endParaRPr kumimoji="1" lang="ja-JP" altLang="en-US" sz="1200" dirty="0"/>
                    </a:p>
                  </a:txBody>
                  <a:tcPr>
                    <a:solidFill>
                      <a:schemeClr val="bg1">
                        <a:alpha val="75000"/>
                      </a:schemeClr>
                    </a:solidFill>
                  </a:tcPr>
                </a:tc>
                <a:extLst>
                  <a:ext uri="{0D108BD9-81ED-4DB2-BD59-A6C34878D82A}">
                    <a16:rowId xmlns:a16="http://schemas.microsoft.com/office/drawing/2014/main" val="10003"/>
                  </a:ext>
                </a:extLst>
              </a:tr>
            </a:tbl>
          </a:graphicData>
        </a:graphic>
      </p:graphicFrame>
      <p:sp>
        <p:nvSpPr>
          <p:cNvPr id="4" name="Rectangle 2"/>
          <p:cNvSpPr txBox="1">
            <a:spLocks noChangeArrowheads="1"/>
          </p:cNvSpPr>
          <p:nvPr/>
        </p:nvSpPr>
        <p:spPr bwMode="auto">
          <a:xfrm>
            <a:off x="1143000" y="23"/>
            <a:ext cx="9906000" cy="408111"/>
          </a:xfrm>
          <a:prstGeom prst="rect">
            <a:avLst/>
          </a:prstGeom>
          <a:gradFill rotWithShape="1">
            <a:gsLst>
              <a:gs pos="0">
                <a:srgbClr val="000066"/>
              </a:gs>
              <a:gs pos="50000">
                <a:srgbClr val="0000FF"/>
              </a:gs>
              <a:gs pos="100000">
                <a:srgbClr val="000066"/>
              </a:gs>
            </a:gsLst>
            <a:lin ang="5400000" scaled="1"/>
          </a:gradFill>
          <a:ln w="9525">
            <a:noFill/>
            <a:miter lim="800000"/>
            <a:headEnd/>
            <a:tailEnd/>
          </a:ln>
        </p:spPr>
        <p:txBody>
          <a:bodyPr vert="horz" wrap="square" lIns="91428" tIns="45714" rIns="91428" bIns="45714" numCol="1" anchor="ctr"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rPr>
              <a:t>１０</a:t>
            </a:r>
            <a:r>
              <a:rPr kumimoji="1" lang="ja-JP" altLang="en-US" sz="2000" b="1" i="0" u="none" strike="noStrike" kern="1200" cap="none" spc="0" normalizeH="0" baseline="0" noProof="0" dirty="0" err="1" smtClean="0">
                <a:ln>
                  <a:noFill/>
                </a:ln>
                <a:solidFill>
                  <a:prstClr val="white"/>
                </a:solidFill>
                <a:effectLst/>
                <a:uLnTx/>
                <a:uFillTx/>
                <a:latin typeface="ＭＳ ゴシック" pitchFamily="49" charset="-128"/>
                <a:ea typeface="ＭＳ ゴシック" pitchFamily="49" charset="-128"/>
                <a:cs typeface="+mn-cs"/>
              </a:rPr>
              <a:t>．</a:t>
            </a:r>
            <a:r>
              <a:rPr kumimoji="1" lang="ja-JP" altLang="en-US" sz="20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rPr>
              <a:t>泉北ニュータウン</a:t>
            </a:r>
            <a:r>
              <a:rPr kumimoji="1" lang="ja-JP" altLang="en-US" sz="16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rPr>
              <a:t>（ニュータウンの再生）</a:t>
            </a:r>
            <a:endParaRPr kumimoji="1" lang="en-US" altLang="ja-JP" sz="16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endParaRPr>
          </a:p>
        </p:txBody>
      </p:sp>
      <p:sp>
        <p:nvSpPr>
          <p:cNvPr id="8" name="角丸四角形 7"/>
          <p:cNvSpPr/>
          <p:nvPr/>
        </p:nvSpPr>
        <p:spPr>
          <a:xfrm>
            <a:off x="1431032" y="6336206"/>
            <a:ext cx="4032000" cy="324000"/>
          </a:xfrm>
          <a:prstGeom prst="round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9" name="テキスト ボックス 8"/>
          <p:cNvSpPr txBox="1"/>
          <p:nvPr/>
        </p:nvSpPr>
        <p:spPr>
          <a:xfrm>
            <a:off x="1116515" y="5997652"/>
            <a:ext cx="6121005"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r>
              <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泉北ニュータウン</a:t>
            </a:r>
            <a:r>
              <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エリアの担当部局一覧</a:t>
            </a:r>
            <a:endPar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12" name="テキスト ボックス 11"/>
          <p:cNvSpPr txBox="1"/>
          <p:nvPr/>
        </p:nvSpPr>
        <p:spPr>
          <a:xfrm>
            <a:off x="1519385" y="6336205"/>
            <a:ext cx="4073551"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・大阪府</a:t>
            </a:r>
            <a:r>
              <a:rPr kumimoji="1" lang="ja-JP" altLang="en-US" sz="1400" b="0" i="0" u="none" strike="noStrike" kern="1200" cap="none" spc="0" normalizeH="0" baseline="0" noProof="0" dirty="0">
                <a:ln>
                  <a:noFill/>
                </a:ln>
                <a:solidFill>
                  <a:srgbClr val="FF0000"/>
                </a:solidFill>
                <a:effectLst/>
                <a:uLnTx/>
                <a:uFillTx/>
                <a:latin typeface="ＭＳ Ｐ明朝" pitchFamily="18" charset="-128"/>
                <a:ea typeface="ＭＳ Ｐ明朝" pitchFamily="18" charset="-128"/>
                <a:cs typeface="+mn-cs"/>
              </a:rPr>
              <a:t>：</a:t>
            </a:r>
            <a:r>
              <a:rPr kumimoji="1" lang="ja-JP" altLang="en-US" sz="14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都市整備部住宅建築局、大阪都市計画局</a:t>
            </a:r>
            <a:endParaRPr kumimoji="1" lang="en-US" altLang="ja-JP" sz="14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p:txBody>
      </p:sp>
      <p:sp>
        <p:nvSpPr>
          <p:cNvPr id="74" name="テキスト ボックス 73"/>
          <p:cNvSpPr txBox="1"/>
          <p:nvPr/>
        </p:nvSpPr>
        <p:spPr>
          <a:xfrm>
            <a:off x="1143051" y="498158"/>
            <a:ext cx="3358612" cy="33855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r>
              <a:rPr kumimoji="1" lang="ja-JP" altLang="en-US" sz="1600" b="0" i="0" u="none" strike="noStrike" kern="1200" cap="none" spc="0" normalizeH="0" baseline="0" noProof="0" dirty="0" smtClean="0">
                <a:ln>
                  <a:noFill/>
                </a:ln>
                <a:effectLst/>
                <a:uLnTx/>
                <a:uFillTx/>
                <a:latin typeface="Calibri" panose="020F0502020204030204"/>
                <a:ea typeface="ＭＳ Ｐゴシック" panose="020B0600070205080204" pitchFamily="50" charset="-128"/>
                <a:cs typeface="+mn-cs"/>
              </a:rPr>
              <a:t>取組</a:t>
            </a:r>
            <a:r>
              <a:rPr kumimoji="1" lang="ja-JP" altLang="en-US" sz="16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状況</a:t>
            </a: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及び今後のスケジュール</a:t>
            </a:r>
            <a:endPar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grpSp>
        <p:nvGrpSpPr>
          <p:cNvPr id="76" name="グループ化 75"/>
          <p:cNvGrpSpPr/>
          <p:nvPr/>
        </p:nvGrpSpPr>
        <p:grpSpPr>
          <a:xfrm>
            <a:off x="4882148" y="409610"/>
            <a:ext cx="7279465" cy="516139"/>
            <a:chOff x="4882148" y="409610"/>
            <a:chExt cx="7279465" cy="516139"/>
          </a:xfrm>
        </p:grpSpPr>
        <p:cxnSp>
          <p:nvCxnSpPr>
            <p:cNvPr id="77" name="直線コネクタ 76"/>
            <p:cNvCxnSpPr/>
            <p:nvPr/>
          </p:nvCxnSpPr>
          <p:spPr>
            <a:xfrm>
              <a:off x="5488983" y="685800"/>
              <a:ext cx="432000" cy="0"/>
            </a:xfrm>
            <a:prstGeom prst="line">
              <a:avLst/>
            </a:prstGeom>
            <a:ln w="25400">
              <a:prstDash val="sysDot"/>
            </a:ln>
          </p:spPr>
          <p:style>
            <a:lnRef idx="1">
              <a:schemeClr val="accent1"/>
            </a:lnRef>
            <a:fillRef idx="0">
              <a:schemeClr val="accent1"/>
            </a:fillRef>
            <a:effectRef idx="0">
              <a:schemeClr val="accent1"/>
            </a:effectRef>
            <a:fontRef idx="minor">
              <a:schemeClr val="tx1"/>
            </a:fontRef>
          </p:style>
        </p:cxnSp>
        <p:sp>
          <p:nvSpPr>
            <p:cNvPr id="78" name="テキスト ボックス 77"/>
            <p:cNvSpPr txBox="1"/>
            <p:nvPr/>
          </p:nvSpPr>
          <p:spPr>
            <a:xfrm>
              <a:off x="5871354" y="409610"/>
              <a:ext cx="992579" cy="50783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調査</a:t>
              </a:r>
              <a:endParaRPr kumimoji="1" lang="en-US" altLang="ja-JP" sz="9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（～制度設計</a:t>
              </a:r>
              <a:endParaRPr kumimoji="1" lang="en-US" altLang="ja-JP" sz="9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・事業者選定等）</a:t>
              </a:r>
            </a:p>
          </p:txBody>
        </p:sp>
        <p:cxnSp>
          <p:nvCxnSpPr>
            <p:cNvPr id="79" name="直線コネクタ 78"/>
            <p:cNvCxnSpPr/>
            <p:nvPr/>
          </p:nvCxnSpPr>
          <p:spPr>
            <a:xfrm>
              <a:off x="6805520" y="680729"/>
              <a:ext cx="432000" cy="0"/>
            </a:xfrm>
            <a:prstGeom prst="line">
              <a:avLst/>
            </a:prstGeom>
            <a:ln w="25400">
              <a:prstDash val="sysDash"/>
            </a:ln>
          </p:spPr>
          <p:style>
            <a:lnRef idx="1">
              <a:schemeClr val="accent1"/>
            </a:lnRef>
            <a:fillRef idx="0">
              <a:schemeClr val="accent1"/>
            </a:fillRef>
            <a:effectRef idx="0">
              <a:schemeClr val="accent1"/>
            </a:effectRef>
            <a:fontRef idx="minor">
              <a:schemeClr val="tx1"/>
            </a:fontRef>
          </p:style>
        </p:cxnSp>
        <p:sp>
          <p:nvSpPr>
            <p:cNvPr id="80" name="テキスト ボックス 79"/>
            <p:cNvSpPr txBox="1"/>
            <p:nvPr/>
          </p:nvSpPr>
          <p:spPr>
            <a:xfrm>
              <a:off x="7264006" y="417918"/>
              <a:ext cx="1050288" cy="50783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実施</a:t>
              </a:r>
              <a:endParaRPr kumimoji="1" lang="en-US" altLang="ja-JP" sz="9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（制度創設～適用</a:t>
              </a:r>
              <a:endParaRPr kumimoji="1" lang="en-US" altLang="ja-JP" sz="9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・着工～竣工）</a:t>
              </a:r>
            </a:p>
          </p:txBody>
        </p:sp>
        <p:cxnSp>
          <p:nvCxnSpPr>
            <p:cNvPr id="81" name="直線コネクタ 80"/>
            <p:cNvCxnSpPr/>
            <p:nvPr/>
          </p:nvCxnSpPr>
          <p:spPr>
            <a:xfrm>
              <a:off x="8376057" y="664285"/>
              <a:ext cx="540000" cy="0"/>
            </a:xfrm>
            <a:prstGeom prst="line">
              <a:avLst/>
            </a:prstGeom>
            <a:ln w="25400">
              <a:prstDash val="solid"/>
            </a:ln>
          </p:spPr>
          <p:style>
            <a:lnRef idx="1">
              <a:schemeClr val="accent1"/>
            </a:lnRef>
            <a:fillRef idx="0">
              <a:schemeClr val="accent1"/>
            </a:fillRef>
            <a:effectRef idx="0">
              <a:schemeClr val="accent1"/>
            </a:effectRef>
            <a:fontRef idx="minor">
              <a:schemeClr val="tx1"/>
            </a:fontRef>
          </p:style>
        </p:cxnSp>
        <p:sp>
          <p:nvSpPr>
            <p:cNvPr id="82" name="テキスト ボックス 81"/>
            <p:cNvSpPr txBox="1"/>
            <p:nvPr/>
          </p:nvSpPr>
          <p:spPr>
            <a:xfrm>
              <a:off x="8898043" y="414174"/>
              <a:ext cx="934871" cy="50783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成果</a:t>
              </a:r>
              <a:endParaRPr kumimoji="1" lang="en-US" altLang="ja-JP" sz="9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（制度適用開始</a:t>
              </a:r>
              <a:endParaRPr kumimoji="1" lang="en-US" altLang="ja-JP" sz="9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・供用開始～）</a:t>
              </a:r>
            </a:p>
          </p:txBody>
        </p:sp>
        <p:sp>
          <p:nvSpPr>
            <p:cNvPr id="83" name="テキスト ボックス 82"/>
            <p:cNvSpPr txBox="1"/>
            <p:nvPr/>
          </p:nvSpPr>
          <p:spPr>
            <a:xfrm>
              <a:off x="9820908" y="491333"/>
              <a:ext cx="2340705"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1" u="sng" strike="noStrike" kern="1200" cap="none" spc="0" normalizeH="0" baseline="0" noProof="0" dirty="0">
                  <a:ln>
                    <a:noFill/>
                  </a:ln>
                  <a:solidFill>
                    <a:srgbClr val="0000CC"/>
                  </a:solidFill>
                  <a:effectLst/>
                  <a:uLnTx/>
                  <a:uFillTx/>
                  <a:latin typeface="Calibri" panose="020F0502020204030204"/>
                  <a:ea typeface="ＭＳ Ｐゴシック" panose="020B0600070205080204" pitchFamily="50" charset="-128"/>
                  <a:cs typeface="+mn-cs"/>
                </a:rPr>
                <a:t>青字</a:t>
              </a:r>
              <a:r>
                <a:rPr kumimoji="1" lang="ja-JP" altLang="en-US" sz="900" b="0" i="0" u="none" strike="noStrike" kern="1200" cap="none" spc="0" normalizeH="0" baseline="0" noProof="0" dirty="0">
                  <a:ln>
                    <a:noFill/>
                  </a:ln>
                  <a:solidFill>
                    <a:srgbClr val="0000CC"/>
                  </a:solidFill>
                  <a:effectLst/>
                  <a:uLnTx/>
                  <a:uFillTx/>
                  <a:latin typeface="Calibri" panose="020F0502020204030204"/>
                  <a:ea typeface="ＭＳ Ｐゴシック" panose="020B0600070205080204" pitchFamily="50" charset="-128"/>
                  <a:cs typeface="+mn-cs"/>
                </a:rPr>
                <a:t>は</a:t>
              </a:r>
              <a:r>
                <a:rPr kumimoji="1" lang="en-US" altLang="ja-JP" sz="900" b="0" i="0" u="none" strike="noStrike" kern="1200" cap="none" spc="0" normalizeH="0" baseline="0" noProof="0" dirty="0">
                  <a:ln>
                    <a:noFill/>
                  </a:ln>
                  <a:solidFill>
                    <a:srgbClr val="0000CC"/>
                  </a:solidFill>
                  <a:effectLst/>
                  <a:uLnTx/>
                  <a:uFillTx/>
                  <a:latin typeface="Calibri" panose="020F0502020204030204"/>
                  <a:ea typeface="ＭＳ Ｐゴシック" panose="020B0600070205080204" pitchFamily="50" charset="-128"/>
                  <a:cs typeface="+mn-cs"/>
                </a:rPr>
                <a:t>2014</a:t>
              </a:r>
              <a:r>
                <a:rPr kumimoji="1" lang="ja-JP" altLang="en-US" sz="900" b="0" i="0" u="none" strike="noStrike" kern="1200" cap="none" spc="0" normalizeH="0" baseline="0" noProof="0" dirty="0">
                  <a:ln>
                    <a:noFill/>
                  </a:ln>
                  <a:solidFill>
                    <a:srgbClr val="0000CC"/>
                  </a:solidFill>
                  <a:effectLst/>
                  <a:uLnTx/>
                  <a:uFillTx/>
                  <a:latin typeface="Calibri" panose="020F0502020204030204"/>
                  <a:ea typeface="ＭＳ Ｐゴシック" panose="020B0600070205080204" pitchFamily="50" charset="-128"/>
                  <a:cs typeface="+mn-cs"/>
                </a:rPr>
                <a:t>年度以降現時点までの取組項目</a:t>
              </a:r>
              <a:endParaRPr kumimoji="1" lang="en-US" altLang="ja-JP" sz="900" b="0" i="0" u="none" strike="noStrike" kern="1200" cap="none" spc="0" normalizeH="0" baseline="0" noProof="0" dirty="0">
                <a:ln>
                  <a:noFill/>
                </a:ln>
                <a:solidFill>
                  <a:srgbClr val="0000CC"/>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1" u="none" strike="noStrike" kern="1200" cap="none" spc="0" normalizeH="0" baseline="0" noProof="0" dirty="0">
                  <a:ln>
                    <a:noFill/>
                  </a:ln>
                  <a:solidFill>
                    <a:srgbClr val="FF0000"/>
                  </a:solidFill>
                  <a:effectLst/>
                  <a:uLnTx/>
                  <a:uFillTx/>
                  <a:latin typeface="Calibri" panose="020F0502020204030204"/>
                  <a:ea typeface="ＭＳ Ｐゴシック" panose="020B0600070205080204" pitchFamily="50" charset="-128"/>
                  <a:cs typeface="+mn-cs"/>
                </a:rPr>
                <a:t>赤字</a:t>
              </a:r>
              <a:r>
                <a:rPr kumimoji="1" lang="ja-JP" altLang="en-US" sz="900" b="0" i="0" u="none" strike="noStrike" kern="1200" cap="none" spc="0" normalizeH="0" baseline="0" noProof="0" dirty="0">
                  <a:ln>
                    <a:noFill/>
                  </a:ln>
                  <a:solidFill>
                    <a:srgbClr val="FF0000"/>
                  </a:solidFill>
                  <a:effectLst/>
                  <a:uLnTx/>
                  <a:uFillTx/>
                  <a:latin typeface="Calibri" panose="020F0502020204030204"/>
                  <a:ea typeface="ＭＳ Ｐゴシック" panose="020B0600070205080204" pitchFamily="50" charset="-128"/>
                  <a:cs typeface="+mn-cs"/>
                </a:rPr>
                <a:t>は今後の取組項目</a:t>
              </a:r>
            </a:p>
          </p:txBody>
        </p:sp>
        <p:sp>
          <p:nvSpPr>
            <p:cNvPr id="84" name="テキスト ボックス 83"/>
            <p:cNvSpPr txBox="1"/>
            <p:nvPr/>
          </p:nvSpPr>
          <p:spPr>
            <a:xfrm>
              <a:off x="4882149" y="422433"/>
              <a:ext cx="697627" cy="24622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凡例（案）</a:t>
              </a:r>
            </a:p>
          </p:txBody>
        </p:sp>
        <p:sp>
          <p:nvSpPr>
            <p:cNvPr id="85" name="角丸四角形 84"/>
            <p:cNvSpPr/>
            <p:nvPr/>
          </p:nvSpPr>
          <p:spPr>
            <a:xfrm>
              <a:off x="4882148" y="458139"/>
              <a:ext cx="7208251" cy="408658"/>
            </a:xfrm>
            <a:prstGeom prst="round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grpSp>
      <p:sp>
        <p:nvSpPr>
          <p:cNvPr id="95" name="テキスト ボックス 94"/>
          <p:cNvSpPr txBox="1"/>
          <p:nvPr/>
        </p:nvSpPr>
        <p:spPr>
          <a:xfrm>
            <a:off x="1939468" y="4186895"/>
            <a:ext cx="1296347" cy="55399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泉北ニュータウン</a:t>
            </a:r>
            <a:endParaRPr kumimoji="1" lang="en-US" altLang="ja-JP" sz="1000" b="0" i="0"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再生指針</a:t>
            </a:r>
            <a:endParaRPr kumimoji="1" lang="en-US" altLang="ja-JP" sz="1000" b="0" i="0"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a:t>
            </a:r>
            <a:r>
              <a:rPr kumimoji="1" lang="en-US" altLang="ja-JP" sz="1000" b="0" i="0"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2010</a:t>
            </a:r>
            <a:r>
              <a:rPr kumimoji="1" lang="ja-JP" altLang="en-US" sz="1000" b="0" i="0"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年）</a:t>
            </a:r>
          </a:p>
        </p:txBody>
      </p:sp>
      <p:cxnSp>
        <p:nvCxnSpPr>
          <p:cNvPr id="37" name="直線矢印コネクタ 36"/>
          <p:cNvCxnSpPr/>
          <p:nvPr/>
        </p:nvCxnSpPr>
        <p:spPr>
          <a:xfrm>
            <a:off x="7328970" y="5123126"/>
            <a:ext cx="3780000" cy="0"/>
          </a:xfrm>
          <a:prstGeom prst="straightConnector1">
            <a:avLst/>
          </a:prstGeom>
          <a:ln w="25400">
            <a:solidFill>
              <a:srgbClr val="FF0000"/>
            </a:solidFill>
            <a:prstDash val="solid"/>
            <a:headEnd type="oval" w="lg" len="lg"/>
            <a:tailEnd type="arrow"/>
          </a:ln>
        </p:spPr>
        <p:style>
          <a:lnRef idx="1">
            <a:schemeClr val="accent1"/>
          </a:lnRef>
          <a:fillRef idx="0">
            <a:schemeClr val="accent1"/>
          </a:fillRef>
          <a:effectRef idx="0">
            <a:schemeClr val="accent1"/>
          </a:effectRef>
          <a:fontRef idx="minor">
            <a:schemeClr val="tx1"/>
          </a:fontRef>
        </p:style>
      </p:cxnSp>
      <p:sp>
        <p:nvSpPr>
          <p:cNvPr id="33" name="テキスト ボックス 32"/>
          <p:cNvSpPr txBox="1"/>
          <p:nvPr/>
        </p:nvSpPr>
        <p:spPr>
          <a:xfrm>
            <a:off x="1898306" y="5213535"/>
            <a:ext cx="1943273" cy="55399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泉北ニュータウン</a:t>
            </a:r>
            <a:endParaRPr kumimoji="1" lang="en-US" altLang="ja-JP" sz="1000" b="0" i="0"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公的賃貸住宅再生計画</a:t>
            </a:r>
            <a:endParaRPr kumimoji="1" lang="en-US" altLang="ja-JP" sz="10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a:t>
            </a:r>
            <a:r>
              <a:rPr kumimoji="1" lang="en-US" altLang="ja-JP" sz="10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2011</a:t>
            </a:r>
            <a:r>
              <a:rPr kumimoji="1" lang="ja-JP" altLang="en-US" sz="10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年策定、</a:t>
            </a:r>
            <a:r>
              <a:rPr kumimoji="1" lang="en-US" altLang="ja-JP" sz="10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2022</a:t>
            </a:r>
            <a:r>
              <a:rPr kumimoji="1" lang="ja-JP" altLang="en-US" sz="10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年最終改定）</a:t>
            </a:r>
          </a:p>
        </p:txBody>
      </p:sp>
      <p:sp>
        <p:nvSpPr>
          <p:cNvPr id="34" name="テキスト ボックス 33"/>
          <p:cNvSpPr txBox="1"/>
          <p:nvPr/>
        </p:nvSpPr>
        <p:spPr>
          <a:xfrm>
            <a:off x="3829704" y="5220802"/>
            <a:ext cx="1648700" cy="55399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泉北ニュータウン</a:t>
            </a:r>
            <a:endParaRPr kumimoji="1" lang="en-US" altLang="ja-JP" sz="1000" b="0" i="0"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まちづくりプラットフォーム</a:t>
            </a:r>
            <a:endParaRPr kumimoji="1" lang="en-US" altLang="ja-JP" sz="1000" b="0" i="0"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設立（</a:t>
            </a:r>
            <a:r>
              <a:rPr kumimoji="1" lang="en-US" altLang="ja-JP" sz="1000" b="0" i="0"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2017</a:t>
            </a:r>
            <a:r>
              <a:rPr kumimoji="1" lang="ja-JP" altLang="en-US" sz="1000" b="0" i="0"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年）</a:t>
            </a:r>
            <a:endParaRPr kumimoji="1" lang="en-US" altLang="ja-JP" sz="1000" b="0" i="0"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endParaRPr>
          </a:p>
        </p:txBody>
      </p:sp>
      <p:grpSp>
        <p:nvGrpSpPr>
          <p:cNvPr id="6" name="グループ化 5"/>
          <p:cNvGrpSpPr/>
          <p:nvPr/>
        </p:nvGrpSpPr>
        <p:grpSpPr>
          <a:xfrm>
            <a:off x="1949573" y="2920238"/>
            <a:ext cx="9162427" cy="1312217"/>
            <a:chOff x="2495488" y="1691104"/>
            <a:chExt cx="9162427" cy="1312217"/>
          </a:xfrm>
        </p:grpSpPr>
        <p:cxnSp>
          <p:nvCxnSpPr>
            <p:cNvPr id="90" name="直線矢印コネクタ 89"/>
            <p:cNvCxnSpPr/>
            <p:nvPr/>
          </p:nvCxnSpPr>
          <p:spPr>
            <a:xfrm>
              <a:off x="8777915" y="2178817"/>
              <a:ext cx="2880000" cy="2447"/>
            </a:xfrm>
            <a:prstGeom prst="straightConnector1">
              <a:avLst/>
            </a:prstGeom>
            <a:ln w="25400">
              <a:solidFill>
                <a:srgbClr val="FF0000"/>
              </a:solidFill>
              <a:prstDash val="solid"/>
              <a:headEnd type="oval" w="lg" len="lg"/>
              <a:tailEnd type="arrow"/>
            </a:ln>
          </p:spPr>
          <p:style>
            <a:lnRef idx="1">
              <a:schemeClr val="accent1"/>
            </a:lnRef>
            <a:fillRef idx="0">
              <a:schemeClr val="accent1"/>
            </a:fillRef>
            <a:effectRef idx="0">
              <a:schemeClr val="accent1"/>
            </a:effectRef>
            <a:fontRef idx="minor">
              <a:schemeClr val="tx1"/>
            </a:fontRef>
          </p:style>
        </p:cxnSp>
        <p:sp>
          <p:nvSpPr>
            <p:cNvPr id="99" name="円/楕円 98"/>
            <p:cNvSpPr/>
            <p:nvPr/>
          </p:nvSpPr>
          <p:spPr>
            <a:xfrm>
              <a:off x="7097536" y="2096881"/>
              <a:ext cx="144000" cy="144000"/>
            </a:xfrm>
            <a:prstGeom prst="ellipse">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100" name="テキスト ボックス 99"/>
            <p:cNvSpPr txBox="1"/>
            <p:nvPr/>
          </p:nvSpPr>
          <p:spPr>
            <a:xfrm>
              <a:off x="6859551" y="2333811"/>
              <a:ext cx="1002049" cy="24622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rgbClr val="FF0000"/>
                  </a:solidFill>
                  <a:effectLst/>
                  <a:uLnTx/>
                  <a:uFillTx/>
                  <a:latin typeface="ＭＳ Ｐ明朝" panose="02020600040205080304" pitchFamily="18" charset="-128"/>
                  <a:ea typeface="ＭＳ Ｐ明朝" panose="02020600040205080304" pitchFamily="18" charset="-128"/>
                  <a:cs typeface="+mn-cs"/>
                </a:rPr>
                <a:t>建設工事</a:t>
              </a:r>
              <a:endParaRPr kumimoji="1" lang="en-US" altLang="ja-JP" sz="1000" b="0" i="0" u="none" strike="noStrike" kern="1200" cap="none" spc="0" normalizeH="0" baseline="0" noProof="0" dirty="0">
                <a:ln>
                  <a:noFill/>
                </a:ln>
                <a:solidFill>
                  <a:srgbClr val="FF0000"/>
                </a:solidFill>
                <a:effectLst/>
                <a:uLnTx/>
                <a:uFillTx/>
                <a:latin typeface="ＭＳ Ｐ明朝" panose="02020600040205080304" pitchFamily="18" charset="-128"/>
                <a:ea typeface="ＭＳ Ｐ明朝" panose="02020600040205080304" pitchFamily="18" charset="-128"/>
                <a:cs typeface="+mn-cs"/>
              </a:endParaRPr>
            </a:p>
          </p:txBody>
        </p:sp>
        <p:sp>
          <p:nvSpPr>
            <p:cNvPr id="35" name="テキスト ボックス 34"/>
            <p:cNvSpPr txBox="1"/>
            <p:nvPr/>
          </p:nvSpPr>
          <p:spPr>
            <a:xfrm>
              <a:off x="2495488" y="2329444"/>
              <a:ext cx="1615987" cy="55399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設置に関する</a:t>
              </a:r>
              <a:endParaRPr kumimoji="1" lang="en-US" altLang="ja-JP" sz="1000" b="0" i="0"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協定締結</a:t>
              </a:r>
              <a:endParaRPr kumimoji="1" lang="en-US" altLang="ja-JP" sz="1000" b="0" i="0"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（堺市、府、近大）</a:t>
              </a:r>
              <a:endParaRPr kumimoji="1" lang="en-US" altLang="ja-JP" sz="1000" b="0" i="0"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endParaRPr>
            </a:p>
          </p:txBody>
        </p:sp>
        <p:sp>
          <p:nvSpPr>
            <p:cNvPr id="36" name="テキスト ボックス 35"/>
            <p:cNvSpPr txBox="1"/>
            <p:nvPr/>
          </p:nvSpPr>
          <p:spPr>
            <a:xfrm>
              <a:off x="3713625" y="1691104"/>
              <a:ext cx="1466916" cy="40011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府営三原台第１住宅</a:t>
              </a:r>
              <a:endParaRPr kumimoji="1" lang="en-US" altLang="ja-JP" sz="1000" b="0" i="0"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建替開始</a:t>
              </a:r>
              <a:endParaRPr kumimoji="1" lang="en-US" altLang="ja-JP" sz="1000" b="0" i="0"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endParaRPr>
            </a:p>
          </p:txBody>
        </p:sp>
        <p:sp>
          <p:nvSpPr>
            <p:cNvPr id="39" name="テキスト ボックス 38"/>
            <p:cNvSpPr txBox="1"/>
            <p:nvPr/>
          </p:nvSpPr>
          <p:spPr>
            <a:xfrm>
              <a:off x="8512605" y="2344588"/>
              <a:ext cx="1002049" cy="24622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rgbClr val="FF0000"/>
                  </a:solidFill>
                  <a:effectLst/>
                  <a:uLnTx/>
                  <a:uFillTx/>
                  <a:latin typeface="ＭＳ Ｐ明朝" panose="02020600040205080304" pitchFamily="18" charset="-128"/>
                  <a:ea typeface="ＭＳ Ｐ明朝" panose="02020600040205080304" pitchFamily="18" charset="-128"/>
                  <a:cs typeface="+mn-cs"/>
                </a:rPr>
                <a:t>開設予定</a:t>
              </a:r>
              <a:endParaRPr kumimoji="1" lang="en-US" altLang="ja-JP" sz="1000" b="0" i="0" u="none" strike="noStrike" kern="1200" cap="none" spc="0" normalizeH="0" baseline="0" noProof="0" dirty="0">
                <a:ln>
                  <a:noFill/>
                </a:ln>
                <a:solidFill>
                  <a:srgbClr val="FF0000"/>
                </a:solidFill>
                <a:effectLst/>
                <a:uLnTx/>
                <a:uFillTx/>
                <a:latin typeface="ＭＳ Ｐ明朝" panose="02020600040205080304" pitchFamily="18" charset="-128"/>
                <a:ea typeface="ＭＳ Ｐ明朝" panose="02020600040205080304" pitchFamily="18" charset="-128"/>
                <a:cs typeface="+mn-cs"/>
              </a:endParaRPr>
            </a:p>
          </p:txBody>
        </p:sp>
        <p:sp>
          <p:nvSpPr>
            <p:cNvPr id="49" name="テキスト ボックス 48">
              <a:extLst>
                <a:ext uri="{FF2B5EF4-FFF2-40B4-BE49-F238E27FC236}">
                  <a16:creationId xmlns:a16="http://schemas.microsoft.com/office/drawing/2014/main" id="{0D4BAE7A-2E0C-48A7-A3AD-346C72135AD1}"/>
                </a:ext>
              </a:extLst>
            </p:cNvPr>
            <p:cNvSpPr txBox="1"/>
            <p:nvPr/>
          </p:nvSpPr>
          <p:spPr>
            <a:xfrm>
              <a:off x="5407102" y="2603211"/>
              <a:ext cx="1466916"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00" cap="none" spc="0" normalizeH="0" baseline="0" noProof="0" dirty="0">
                  <a:ln>
                    <a:noFill/>
                  </a:ln>
                  <a:solidFill>
                    <a:srgbClr val="0000CC"/>
                  </a:solidFill>
                  <a:effectLst/>
                  <a:uLnTx/>
                  <a:uFillTx/>
                  <a:latin typeface="メイリオ" panose="020B0604030504040204" pitchFamily="50" charset="-128"/>
                  <a:ea typeface="メイリオ" panose="020B0604030504040204" pitchFamily="50" charset="-128"/>
                  <a:cs typeface="Times New Roman"/>
                </a:rPr>
                <a:t>・第</a:t>
              </a:r>
              <a:r>
                <a:rPr kumimoji="1" lang="en-US" altLang="ja-JP" sz="1000" b="0" i="0" u="none" strike="noStrike" kern="100" cap="none" spc="0" normalizeH="0" baseline="0" noProof="0" dirty="0">
                  <a:ln>
                    <a:noFill/>
                  </a:ln>
                  <a:solidFill>
                    <a:srgbClr val="0000CC"/>
                  </a:solidFill>
                  <a:effectLst/>
                  <a:uLnTx/>
                  <a:uFillTx/>
                  <a:latin typeface="メイリオ" panose="020B0604030504040204" pitchFamily="50" charset="-128"/>
                  <a:ea typeface="メイリオ" panose="020B0604030504040204" pitchFamily="50" charset="-128"/>
                  <a:cs typeface="Times New Roman"/>
                </a:rPr>
                <a:t>1</a:t>
              </a:r>
              <a:r>
                <a:rPr kumimoji="1" lang="ja-JP" altLang="en-US" sz="1000" b="0" i="0" u="none" strike="noStrike" kern="100" cap="none" spc="0" normalizeH="0" baseline="0" noProof="0" dirty="0">
                  <a:ln>
                    <a:noFill/>
                  </a:ln>
                  <a:solidFill>
                    <a:srgbClr val="0000CC"/>
                  </a:solidFill>
                  <a:effectLst/>
                  <a:uLnTx/>
                  <a:uFillTx/>
                  <a:latin typeface="メイリオ" panose="020B0604030504040204" pitchFamily="50" charset="-128"/>
                  <a:ea typeface="メイリオ" panose="020B0604030504040204" pitchFamily="50" charset="-128"/>
                  <a:cs typeface="Times New Roman"/>
                </a:rPr>
                <a:t>期及び堺市</a:t>
              </a:r>
              <a:endParaRPr kumimoji="1" lang="en-US" altLang="ja-JP" sz="1000" b="0" i="0" u="none" strike="noStrike" kern="100" cap="none" spc="0" normalizeH="0" baseline="0" noProof="0" dirty="0">
                <a:ln>
                  <a:noFill/>
                </a:ln>
                <a:solidFill>
                  <a:srgbClr val="0000CC"/>
                </a:solidFill>
                <a:effectLst/>
                <a:uLnTx/>
                <a:uFillTx/>
                <a:latin typeface="メイリオ" panose="020B0604030504040204" pitchFamily="50" charset="-128"/>
                <a:ea typeface="メイリオ" panose="020B0604030504040204" pitchFamily="50" charset="-128"/>
                <a:cs typeface="Times New Roman"/>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00" cap="none" spc="0" normalizeH="0" baseline="0" noProof="0" dirty="0">
                  <a:ln>
                    <a:noFill/>
                  </a:ln>
                  <a:solidFill>
                    <a:srgbClr val="0000CC"/>
                  </a:solidFill>
                  <a:effectLst/>
                  <a:uLnTx/>
                  <a:uFillTx/>
                  <a:latin typeface="メイリオ" panose="020B0604030504040204" pitchFamily="50" charset="-128"/>
                  <a:ea typeface="メイリオ" panose="020B0604030504040204" pitchFamily="50" charset="-128"/>
                  <a:cs typeface="Times New Roman"/>
                </a:rPr>
                <a:t>　土地売却</a:t>
              </a:r>
              <a:endParaRPr kumimoji="1" lang="en-US" altLang="ja-JP" sz="1000" b="0" i="0"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endParaRPr>
            </a:p>
          </p:txBody>
        </p:sp>
        <p:sp>
          <p:nvSpPr>
            <p:cNvPr id="54" name="テキスト ボックス 53">
              <a:extLst>
                <a:ext uri="{FF2B5EF4-FFF2-40B4-BE49-F238E27FC236}">
                  <a16:creationId xmlns:a16="http://schemas.microsoft.com/office/drawing/2014/main" id="{E58E8042-FEE4-4746-A29D-9970AD54CB7C}"/>
                </a:ext>
              </a:extLst>
            </p:cNvPr>
            <p:cNvSpPr txBox="1"/>
            <p:nvPr/>
          </p:nvSpPr>
          <p:spPr>
            <a:xfrm>
              <a:off x="7112673" y="2603211"/>
              <a:ext cx="1466916"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00" cap="none" spc="0" normalizeH="0" baseline="0" noProof="0" dirty="0">
                  <a:ln>
                    <a:noFill/>
                  </a:ln>
                  <a:solidFill>
                    <a:srgbClr val="0000CC"/>
                  </a:solidFill>
                  <a:effectLst/>
                  <a:uLnTx/>
                  <a:uFillTx/>
                  <a:latin typeface="メイリオ" panose="020B0604030504040204" pitchFamily="50" charset="-128"/>
                  <a:ea typeface="メイリオ" panose="020B0604030504040204" pitchFamily="50" charset="-128"/>
                  <a:cs typeface="Times New Roman"/>
                </a:rPr>
                <a:t>・第</a:t>
              </a:r>
              <a:r>
                <a:rPr kumimoji="1" lang="en-US" altLang="ja-JP" sz="1000" b="0" i="0" u="none" strike="noStrike" kern="100" cap="none" spc="0" normalizeH="0" baseline="0" noProof="0" dirty="0">
                  <a:ln>
                    <a:noFill/>
                  </a:ln>
                  <a:solidFill>
                    <a:srgbClr val="0000CC"/>
                  </a:solidFill>
                  <a:effectLst/>
                  <a:uLnTx/>
                  <a:uFillTx/>
                  <a:latin typeface="メイリオ" panose="020B0604030504040204" pitchFamily="50" charset="-128"/>
                  <a:ea typeface="メイリオ" panose="020B0604030504040204" pitchFamily="50" charset="-128"/>
                  <a:cs typeface="Times New Roman"/>
                </a:rPr>
                <a:t>2</a:t>
              </a:r>
              <a:r>
                <a:rPr kumimoji="1" lang="ja-JP" altLang="en-US" sz="1000" b="0" i="0" u="none" strike="noStrike" kern="100" cap="none" spc="0" normalizeH="0" baseline="0" noProof="0" dirty="0">
                  <a:ln>
                    <a:noFill/>
                  </a:ln>
                  <a:solidFill>
                    <a:srgbClr val="0000CC"/>
                  </a:solidFill>
                  <a:effectLst/>
                  <a:uLnTx/>
                  <a:uFillTx/>
                  <a:latin typeface="メイリオ" panose="020B0604030504040204" pitchFamily="50" charset="-128"/>
                  <a:ea typeface="メイリオ" panose="020B0604030504040204" pitchFamily="50" charset="-128"/>
                  <a:cs typeface="Times New Roman"/>
                </a:rPr>
                <a:t>期</a:t>
              </a:r>
              <a:endParaRPr kumimoji="1" lang="en-US" altLang="ja-JP" sz="1000" b="0" i="0" u="none" strike="noStrike" kern="100" cap="none" spc="0" normalizeH="0" baseline="0" noProof="0" dirty="0">
                <a:ln>
                  <a:noFill/>
                </a:ln>
                <a:solidFill>
                  <a:srgbClr val="0000CC"/>
                </a:solidFill>
                <a:effectLst/>
                <a:uLnTx/>
                <a:uFillTx/>
                <a:latin typeface="メイリオ" panose="020B0604030504040204" pitchFamily="50" charset="-128"/>
                <a:ea typeface="メイリオ" panose="020B0604030504040204" pitchFamily="50" charset="-128"/>
                <a:cs typeface="Times New Roman"/>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00" cap="none" spc="0" normalizeH="0" baseline="0" noProof="0" dirty="0">
                  <a:ln>
                    <a:noFill/>
                  </a:ln>
                  <a:solidFill>
                    <a:srgbClr val="0000CC"/>
                  </a:solidFill>
                  <a:effectLst/>
                  <a:uLnTx/>
                  <a:uFillTx/>
                  <a:latin typeface="メイリオ" panose="020B0604030504040204" pitchFamily="50" charset="-128"/>
                  <a:ea typeface="メイリオ" panose="020B0604030504040204" pitchFamily="50" charset="-128"/>
                  <a:cs typeface="Times New Roman"/>
                </a:rPr>
                <a:t>　土地売却</a:t>
              </a:r>
              <a:endParaRPr kumimoji="1" lang="en-US" altLang="ja-JP" sz="1000" b="0" i="0"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endParaRPr>
            </a:p>
          </p:txBody>
        </p:sp>
        <p:sp>
          <p:nvSpPr>
            <p:cNvPr id="55" name="テキスト ボックス 54">
              <a:extLst>
                <a:ext uri="{FF2B5EF4-FFF2-40B4-BE49-F238E27FC236}">
                  <a16:creationId xmlns:a16="http://schemas.microsoft.com/office/drawing/2014/main" id="{0D4BAE7A-2E0C-48A7-A3AD-346C72135AD1}"/>
                </a:ext>
              </a:extLst>
            </p:cNvPr>
            <p:cNvSpPr txBox="1"/>
            <p:nvPr/>
          </p:nvSpPr>
          <p:spPr>
            <a:xfrm>
              <a:off x="4984189" y="1716293"/>
              <a:ext cx="1266709" cy="24622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00" cap="none" spc="0" normalizeH="0" baseline="0" noProof="0" dirty="0">
                  <a:ln>
                    <a:noFill/>
                  </a:ln>
                  <a:solidFill>
                    <a:srgbClr val="0000CC"/>
                  </a:solidFill>
                  <a:effectLst/>
                  <a:uLnTx/>
                  <a:uFillTx/>
                  <a:latin typeface="メイリオ" panose="020B0604030504040204" pitchFamily="50" charset="-128"/>
                  <a:ea typeface="メイリオ" panose="020B0604030504040204" pitchFamily="50" charset="-128"/>
                  <a:cs typeface="Times New Roman"/>
                </a:rPr>
                <a:t>・第</a:t>
              </a:r>
              <a:r>
                <a:rPr kumimoji="1" lang="en-US" altLang="ja-JP" sz="1000" b="0" i="0" u="none" strike="noStrike" kern="100" cap="none" spc="0" normalizeH="0" baseline="0" noProof="0" dirty="0">
                  <a:ln>
                    <a:noFill/>
                  </a:ln>
                  <a:solidFill>
                    <a:srgbClr val="0000CC"/>
                  </a:solidFill>
                  <a:effectLst/>
                  <a:uLnTx/>
                  <a:uFillTx/>
                  <a:latin typeface="メイリオ" panose="020B0604030504040204" pitchFamily="50" charset="-128"/>
                  <a:ea typeface="メイリオ" panose="020B0604030504040204" pitchFamily="50" charset="-128"/>
                  <a:cs typeface="Times New Roman"/>
                </a:rPr>
                <a:t>1</a:t>
              </a:r>
              <a:r>
                <a:rPr kumimoji="1" lang="ja-JP" altLang="en-US" sz="1000" b="0" i="0" u="none" strike="noStrike" kern="100" cap="none" spc="0" normalizeH="0" baseline="0" noProof="0" dirty="0">
                  <a:ln>
                    <a:noFill/>
                  </a:ln>
                  <a:solidFill>
                    <a:srgbClr val="0000CC"/>
                  </a:solidFill>
                  <a:effectLst/>
                  <a:uLnTx/>
                  <a:uFillTx/>
                  <a:latin typeface="メイリオ" panose="020B0604030504040204" pitchFamily="50" charset="-128"/>
                  <a:ea typeface="メイリオ" panose="020B0604030504040204" pitchFamily="50" charset="-128"/>
                  <a:cs typeface="Times New Roman"/>
                </a:rPr>
                <a:t>期工事完了</a:t>
              </a:r>
              <a:endParaRPr kumimoji="1" lang="en-US" altLang="ja-JP" sz="1000" b="0" i="0"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endParaRPr>
            </a:p>
          </p:txBody>
        </p:sp>
        <p:sp>
          <p:nvSpPr>
            <p:cNvPr id="56" name="テキスト ボックス 55">
              <a:extLst>
                <a:ext uri="{FF2B5EF4-FFF2-40B4-BE49-F238E27FC236}">
                  <a16:creationId xmlns:a16="http://schemas.microsoft.com/office/drawing/2014/main" id="{0D4BAE7A-2E0C-48A7-A3AD-346C72135AD1}"/>
                </a:ext>
              </a:extLst>
            </p:cNvPr>
            <p:cNvSpPr txBox="1"/>
            <p:nvPr/>
          </p:nvSpPr>
          <p:spPr>
            <a:xfrm>
              <a:off x="6608181" y="1716293"/>
              <a:ext cx="1266709" cy="24622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00" cap="none" spc="0" normalizeH="0" baseline="0" noProof="0" dirty="0">
                  <a:ln>
                    <a:noFill/>
                  </a:ln>
                  <a:solidFill>
                    <a:srgbClr val="0000CC"/>
                  </a:solidFill>
                  <a:effectLst/>
                  <a:uLnTx/>
                  <a:uFillTx/>
                  <a:latin typeface="メイリオ" panose="020B0604030504040204" pitchFamily="50" charset="-128"/>
                  <a:ea typeface="メイリオ" panose="020B0604030504040204" pitchFamily="50" charset="-128"/>
                  <a:cs typeface="Times New Roman"/>
                </a:rPr>
                <a:t>・第</a:t>
              </a:r>
              <a:r>
                <a:rPr kumimoji="1" lang="en-US" altLang="ja-JP" sz="1000" b="0" i="0" u="none" strike="noStrike" kern="100" cap="none" spc="0" normalizeH="0" baseline="0" noProof="0" dirty="0">
                  <a:ln>
                    <a:noFill/>
                  </a:ln>
                  <a:solidFill>
                    <a:srgbClr val="0000CC"/>
                  </a:solidFill>
                  <a:effectLst/>
                  <a:uLnTx/>
                  <a:uFillTx/>
                  <a:latin typeface="メイリオ" panose="020B0604030504040204" pitchFamily="50" charset="-128"/>
                  <a:ea typeface="メイリオ" panose="020B0604030504040204" pitchFamily="50" charset="-128"/>
                  <a:cs typeface="Times New Roman"/>
                </a:rPr>
                <a:t>2</a:t>
              </a:r>
              <a:r>
                <a:rPr kumimoji="1" lang="ja-JP" altLang="en-US" sz="1000" b="0" i="0" u="none" strike="noStrike" kern="100" cap="none" spc="0" normalizeH="0" baseline="0" noProof="0" dirty="0">
                  <a:ln>
                    <a:noFill/>
                  </a:ln>
                  <a:solidFill>
                    <a:srgbClr val="0000CC"/>
                  </a:solidFill>
                  <a:effectLst/>
                  <a:uLnTx/>
                  <a:uFillTx/>
                  <a:latin typeface="メイリオ" panose="020B0604030504040204" pitchFamily="50" charset="-128"/>
                  <a:ea typeface="メイリオ" panose="020B0604030504040204" pitchFamily="50" charset="-128"/>
                  <a:cs typeface="Times New Roman"/>
                </a:rPr>
                <a:t>期工事完了</a:t>
              </a:r>
              <a:endParaRPr kumimoji="1" lang="en-US" altLang="ja-JP" sz="1000" b="0" i="0"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endParaRPr>
            </a:p>
          </p:txBody>
        </p:sp>
      </p:grpSp>
      <p:sp>
        <p:nvSpPr>
          <p:cNvPr id="94" name="円/楕円 93"/>
          <p:cNvSpPr/>
          <p:nvPr/>
        </p:nvSpPr>
        <p:spPr>
          <a:xfrm>
            <a:off x="3762494" y="5035084"/>
            <a:ext cx="144000" cy="144000"/>
          </a:xfrm>
          <a:prstGeom prst="ellipse">
            <a:avLst/>
          </a:prstGeom>
          <a:solidFill>
            <a:srgbClr val="0000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46" name="テキスト ボックス 45"/>
          <p:cNvSpPr txBox="1"/>
          <p:nvPr/>
        </p:nvSpPr>
        <p:spPr>
          <a:xfrm>
            <a:off x="7145855" y="4599705"/>
            <a:ext cx="1756421"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rgbClr val="FF0000"/>
                </a:solidFill>
                <a:effectLst/>
                <a:uLnTx/>
                <a:uFillTx/>
                <a:latin typeface="ＭＳ Ｐ明朝" panose="02020600040205080304" pitchFamily="18" charset="-128"/>
                <a:ea typeface="ＭＳ Ｐ明朝" panose="02020600040205080304" pitchFamily="18" charset="-128"/>
                <a:cs typeface="+mn-cs"/>
              </a:rPr>
              <a:t>府営住宅活用地の公募</a:t>
            </a:r>
            <a:endParaRPr kumimoji="1" lang="en-US" altLang="ja-JP" sz="1000" b="0" i="0" u="none" strike="noStrike" kern="1200" cap="none" spc="0" normalizeH="0" baseline="0" noProof="0" dirty="0">
              <a:ln>
                <a:noFill/>
              </a:ln>
              <a:solidFill>
                <a:srgbClr val="FF0000"/>
              </a:solidFill>
              <a:effectLst/>
              <a:uLnTx/>
              <a:uFillTx/>
              <a:latin typeface="ＭＳ Ｐ明朝" panose="02020600040205080304" pitchFamily="18" charset="-128"/>
              <a:ea typeface="ＭＳ Ｐ明朝" panose="02020600040205080304"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rgbClr val="FF0000"/>
                </a:solidFill>
                <a:effectLst/>
                <a:uLnTx/>
                <a:uFillTx/>
                <a:latin typeface="ＭＳ Ｐ明朝" panose="02020600040205080304" pitchFamily="18" charset="-128"/>
                <a:ea typeface="ＭＳ Ｐ明朝" panose="02020600040205080304" pitchFamily="18" charset="-128"/>
                <a:cs typeface="+mn-cs"/>
              </a:rPr>
              <a:t>（</a:t>
            </a:r>
            <a:r>
              <a:rPr kumimoji="1" lang="en-US" altLang="ja-JP" sz="1000" b="0" i="0" u="none" strike="noStrike" kern="1200" cap="none" spc="0" normalizeH="0" baseline="0" noProof="0" dirty="0">
                <a:ln>
                  <a:noFill/>
                </a:ln>
                <a:solidFill>
                  <a:srgbClr val="FF0000"/>
                </a:solidFill>
                <a:effectLst/>
                <a:uLnTx/>
                <a:uFillTx/>
                <a:latin typeface="ＭＳ Ｐ明朝" panose="02020600040205080304" pitchFamily="18" charset="-128"/>
                <a:ea typeface="ＭＳ Ｐ明朝" panose="02020600040205080304" pitchFamily="18" charset="-128"/>
                <a:cs typeface="+mn-cs"/>
              </a:rPr>
              <a:t>2024</a:t>
            </a:r>
            <a:r>
              <a:rPr kumimoji="1" lang="ja-JP" altLang="en-US" sz="1000" b="0" i="0" u="none" strike="noStrike" kern="1200" cap="none" spc="0" normalizeH="0" baseline="0" noProof="0" dirty="0">
                <a:ln>
                  <a:noFill/>
                </a:ln>
                <a:solidFill>
                  <a:srgbClr val="FF0000"/>
                </a:solidFill>
                <a:effectLst/>
                <a:uLnTx/>
                <a:uFillTx/>
                <a:latin typeface="ＭＳ Ｐ明朝" panose="02020600040205080304" pitchFamily="18" charset="-128"/>
                <a:ea typeface="ＭＳ Ｐ明朝" panose="02020600040205080304" pitchFamily="18" charset="-128"/>
                <a:cs typeface="+mn-cs"/>
              </a:rPr>
              <a:t>年以降順次公募予定）</a:t>
            </a:r>
            <a:endParaRPr kumimoji="1" lang="en-US" altLang="ja-JP" sz="1000" b="0" i="0" u="none" strike="noStrike" kern="1200" cap="none" spc="0" normalizeH="0" baseline="0" noProof="0" dirty="0">
              <a:ln>
                <a:noFill/>
              </a:ln>
              <a:solidFill>
                <a:srgbClr val="FF0000"/>
              </a:solidFill>
              <a:effectLst/>
              <a:uLnTx/>
              <a:uFillTx/>
              <a:latin typeface="ＭＳ Ｐ明朝" panose="02020600040205080304" pitchFamily="18" charset="-128"/>
              <a:ea typeface="ＭＳ Ｐ明朝" panose="02020600040205080304" pitchFamily="18" charset="-128"/>
              <a:cs typeface="+mn-cs"/>
            </a:endParaRPr>
          </a:p>
        </p:txBody>
      </p:sp>
      <p:grpSp>
        <p:nvGrpSpPr>
          <p:cNvPr id="7" name="グループ化 6"/>
          <p:cNvGrpSpPr/>
          <p:nvPr/>
        </p:nvGrpSpPr>
        <p:grpSpPr>
          <a:xfrm>
            <a:off x="1924243" y="1485592"/>
            <a:ext cx="6607972" cy="1205920"/>
            <a:chOff x="2470158" y="3036769"/>
            <a:chExt cx="6607972" cy="1205920"/>
          </a:xfrm>
        </p:grpSpPr>
        <p:cxnSp>
          <p:nvCxnSpPr>
            <p:cNvPr id="15" name="直線矢印コネクタ 14"/>
            <p:cNvCxnSpPr/>
            <p:nvPr/>
          </p:nvCxnSpPr>
          <p:spPr>
            <a:xfrm>
              <a:off x="4376671" y="3635945"/>
              <a:ext cx="1692000" cy="0"/>
            </a:xfrm>
            <a:prstGeom prst="straightConnector1">
              <a:avLst/>
            </a:prstGeom>
            <a:ln w="25400">
              <a:solidFill>
                <a:srgbClr val="0000CC"/>
              </a:solidFill>
              <a:prstDash val="sysDash"/>
              <a:headEnd type="oval" w="lg" len="lg"/>
              <a:tailEnd type="arrow"/>
            </a:ln>
          </p:spPr>
          <p:style>
            <a:lnRef idx="1">
              <a:schemeClr val="accent1"/>
            </a:lnRef>
            <a:fillRef idx="0">
              <a:schemeClr val="accent1"/>
            </a:fillRef>
            <a:effectRef idx="0">
              <a:schemeClr val="accent1"/>
            </a:effectRef>
            <a:fontRef idx="minor">
              <a:schemeClr val="tx1"/>
            </a:fontRef>
          </p:style>
        </p:cxnSp>
        <p:sp>
          <p:nvSpPr>
            <p:cNvPr id="43" name="テキスト ボックス 42"/>
            <p:cNvSpPr txBox="1"/>
            <p:nvPr/>
          </p:nvSpPr>
          <p:spPr>
            <a:xfrm>
              <a:off x="3881198" y="3718396"/>
              <a:ext cx="825868" cy="400110"/>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まちび</a:t>
              </a:r>
              <a:r>
                <a:rPr kumimoji="1" lang="ja-JP" altLang="en-US" sz="1000" b="0" i="0" u="none" strike="noStrike" kern="1200" cap="none" spc="0" normalizeH="0" baseline="0" noProof="0" dirty="0" err="1">
                  <a:ln>
                    <a:noFill/>
                  </a:ln>
                  <a:solidFill>
                    <a:srgbClr val="0000CC"/>
                  </a:solidFill>
                  <a:effectLst/>
                  <a:uLnTx/>
                  <a:uFillTx/>
                  <a:latin typeface="ＭＳ Ｐ明朝" panose="02020600040205080304" pitchFamily="18" charset="-128"/>
                  <a:ea typeface="ＭＳ Ｐ明朝" panose="02020600040205080304" pitchFamily="18" charset="-128"/>
                  <a:cs typeface="+mn-cs"/>
                </a:rPr>
                <a:t>ら</a:t>
              </a:r>
              <a:r>
                <a:rPr kumimoji="1" lang="ja-JP" altLang="en-US" sz="1000" b="0" i="0"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き</a:t>
              </a:r>
              <a:endParaRPr kumimoji="1" lang="en-US" altLang="ja-JP" sz="1000" b="0" i="0"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50</a:t>
              </a:r>
              <a:r>
                <a:rPr kumimoji="1" lang="ja-JP" altLang="en-US" sz="1000" b="0" i="0"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周年事業</a:t>
              </a:r>
              <a:endParaRPr kumimoji="1" lang="en-US" altLang="ja-JP" sz="1000" b="0" i="0"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endParaRPr>
            </a:p>
          </p:txBody>
        </p:sp>
        <p:sp>
          <p:nvSpPr>
            <p:cNvPr id="32" name="テキスト ボックス 31"/>
            <p:cNvSpPr txBox="1"/>
            <p:nvPr/>
          </p:nvSpPr>
          <p:spPr>
            <a:xfrm>
              <a:off x="2470158" y="3688691"/>
              <a:ext cx="1666645" cy="553998"/>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泉ヶ丘駅前地域</a:t>
              </a:r>
              <a:endParaRPr kumimoji="1" lang="en-US" altLang="ja-JP" sz="1000" b="0" i="0"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活性化ビジョン</a:t>
              </a:r>
              <a:endParaRPr kumimoji="1" lang="en-US" altLang="ja-JP" sz="1000" b="0" i="0"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a:t>
              </a:r>
              <a:r>
                <a:rPr kumimoji="1" lang="en-US" altLang="ja-JP" sz="10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2010</a:t>
              </a:r>
              <a:r>
                <a:rPr kumimoji="1" lang="ja-JP" altLang="en-US" sz="10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年策定、</a:t>
              </a:r>
              <a:r>
                <a:rPr kumimoji="1" lang="en-US" altLang="ja-JP" sz="10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2015</a:t>
              </a:r>
              <a:r>
                <a:rPr kumimoji="1" lang="ja-JP" altLang="en-US" sz="10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年改訂）</a:t>
              </a:r>
            </a:p>
          </p:txBody>
        </p:sp>
        <p:sp>
          <p:nvSpPr>
            <p:cNvPr id="40" name="テキスト ボックス 39"/>
            <p:cNvSpPr txBox="1"/>
            <p:nvPr/>
          </p:nvSpPr>
          <p:spPr>
            <a:xfrm>
              <a:off x="2608419" y="3054959"/>
              <a:ext cx="1390124" cy="553998"/>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タウン管理財団所有の</a:t>
              </a:r>
              <a:endParaRPr kumimoji="1" lang="en-US" altLang="ja-JP" sz="1000" b="0" i="0"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資産を民間へ譲渡</a:t>
              </a:r>
              <a:endParaRPr kumimoji="1" lang="en-US" altLang="ja-JP" sz="1000" b="0" i="0"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a:t>
              </a:r>
              <a:r>
                <a:rPr kumimoji="1" lang="en-US" altLang="ja-JP" sz="1000" b="0" i="0"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2014</a:t>
              </a:r>
              <a:r>
                <a:rPr kumimoji="1" lang="ja-JP" altLang="en-US" sz="1000" b="0" i="0"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年）</a:t>
              </a:r>
              <a:endParaRPr kumimoji="1" lang="en-US" altLang="ja-JP" sz="1000" b="0" i="0"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endParaRPr>
            </a:p>
          </p:txBody>
        </p:sp>
        <p:sp>
          <p:nvSpPr>
            <p:cNvPr id="41" name="円/楕円 40"/>
            <p:cNvSpPr/>
            <p:nvPr/>
          </p:nvSpPr>
          <p:spPr>
            <a:xfrm>
              <a:off x="4840190" y="3571318"/>
              <a:ext cx="144000" cy="144000"/>
            </a:xfrm>
            <a:prstGeom prst="ellipse">
              <a:avLst/>
            </a:prstGeom>
            <a:solidFill>
              <a:srgbClr val="0000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42" name="テキスト ボックス 41"/>
            <p:cNvSpPr txBox="1"/>
            <p:nvPr/>
          </p:nvSpPr>
          <p:spPr>
            <a:xfrm>
              <a:off x="4707066" y="3122199"/>
              <a:ext cx="1210588" cy="400110"/>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旧高倉台西小学校</a:t>
              </a:r>
              <a:endParaRPr kumimoji="1" lang="en-US" altLang="ja-JP" sz="1000" b="0" i="0"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活用事業</a:t>
              </a:r>
              <a:endParaRPr kumimoji="1" lang="en-US" altLang="ja-JP" sz="1000" b="0" i="0"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endParaRPr>
            </a:p>
          </p:txBody>
        </p:sp>
        <p:sp>
          <p:nvSpPr>
            <p:cNvPr id="47" name="テキスト ボックス 46"/>
            <p:cNvSpPr txBox="1"/>
            <p:nvPr/>
          </p:nvSpPr>
          <p:spPr>
            <a:xfrm>
              <a:off x="6253931" y="3700691"/>
              <a:ext cx="2501006" cy="400110"/>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rgbClr val="FF0000"/>
                  </a:solidFill>
                  <a:effectLst/>
                  <a:uLnTx/>
                  <a:uFillTx/>
                  <a:latin typeface="ＭＳ Ｐ明朝" panose="02020600040205080304" pitchFamily="18" charset="-128"/>
                  <a:ea typeface="ＭＳ Ｐ明朝" panose="02020600040205080304" pitchFamily="18" charset="-128"/>
                  <a:cs typeface="+mn-cs"/>
                </a:rPr>
                <a:t>近大医学部・病院開設に伴う環境整備実施</a:t>
              </a:r>
              <a:endParaRPr kumimoji="1" lang="en-US" altLang="ja-JP" sz="1000" b="0" i="0" u="none" strike="noStrike" kern="1200" cap="none" spc="0" normalizeH="0" baseline="0" noProof="0" dirty="0">
                <a:ln>
                  <a:noFill/>
                </a:ln>
                <a:solidFill>
                  <a:srgbClr val="FF0000"/>
                </a:solidFill>
                <a:effectLst/>
                <a:uLnTx/>
                <a:uFillTx/>
                <a:latin typeface="ＭＳ Ｐ明朝" panose="02020600040205080304" pitchFamily="18" charset="-128"/>
                <a:ea typeface="ＭＳ Ｐ明朝" panose="02020600040205080304" pitchFamily="18"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rgbClr val="FF0000"/>
                  </a:solidFill>
                  <a:effectLst/>
                  <a:uLnTx/>
                  <a:uFillTx/>
                  <a:latin typeface="ＭＳ Ｐ明朝" panose="02020600040205080304" pitchFamily="18" charset="-128"/>
                  <a:ea typeface="ＭＳ Ｐ明朝" panose="02020600040205080304" pitchFamily="18" charset="-128"/>
                  <a:cs typeface="+mn-cs"/>
                </a:rPr>
                <a:t>（歩行者通行環境対策など）</a:t>
              </a:r>
              <a:endParaRPr kumimoji="1" lang="en-US" altLang="ja-JP" sz="1000" b="0" i="0" u="none" strike="noStrike" kern="1200" cap="none" spc="0" normalizeH="0" baseline="0" noProof="0" dirty="0">
                <a:ln>
                  <a:noFill/>
                </a:ln>
                <a:solidFill>
                  <a:srgbClr val="FF0000"/>
                </a:solidFill>
                <a:effectLst/>
                <a:uLnTx/>
                <a:uFillTx/>
                <a:latin typeface="ＭＳ Ｐ明朝" panose="02020600040205080304" pitchFamily="18" charset="-128"/>
                <a:ea typeface="ＭＳ Ｐ明朝" panose="02020600040205080304" pitchFamily="18" charset="-128"/>
                <a:cs typeface="+mn-cs"/>
              </a:endParaRPr>
            </a:p>
          </p:txBody>
        </p:sp>
        <p:sp>
          <p:nvSpPr>
            <p:cNvPr id="50" name="テキスト ボックス 49"/>
            <p:cNvSpPr txBox="1"/>
            <p:nvPr/>
          </p:nvSpPr>
          <p:spPr>
            <a:xfrm>
              <a:off x="6218838" y="3036769"/>
              <a:ext cx="1787670" cy="246221"/>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・大阪健康福祉短期大学開設</a:t>
              </a:r>
              <a:endParaRPr kumimoji="1" lang="en-US" altLang="ja-JP" sz="1000" b="0" i="0"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endParaRPr>
            </a:p>
          </p:txBody>
        </p:sp>
        <p:sp>
          <p:nvSpPr>
            <p:cNvPr id="51" name="テキスト ボックス 50"/>
            <p:cNvSpPr txBox="1"/>
            <p:nvPr/>
          </p:nvSpPr>
          <p:spPr>
            <a:xfrm>
              <a:off x="6663686" y="3318961"/>
              <a:ext cx="2414444" cy="246221"/>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・南海電鉄「泉ケ丘駅前活性化計画」公表</a:t>
              </a:r>
              <a:endParaRPr kumimoji="1" lang="en-US" altLang="ja-JP" sz="1000" b="0" i="0"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endParaRPr>
            </a:p>
          </p:txBody>
        </p:sp>
      </p:grpSp>
      <p:cxnSp>
        <p:nvCxnSpPr>
          <p:cNvPr id="45" name="直線矢印コネクタ 44"/>
          <p:cNvCxnSpPr/>
          <p:nvPr/>
        </p:nvCxnSpPr>
        <p:spPr>
          <a:xfrm>
            <a:off x="2002894" y="2085380"/>
            <a:ext cx="1908000" cy="0"/>
          </a:xfrm>
          <a:prstGeom prst="straightConnector1">
            <a:avLst/>
          </a:prstGeom>
          <a:ln w="25400">
            <a:solidFill>
              <a:srgbClr val="0000CC"/>
            </a:solidFill>
            <a:prstDash val="sysDot"/>
            <a:headEnd type="oval" w="lg" len="lg"/>
            <a:tailEnd type="arrow"/>
          </a:ln>
        </p:spPr>
        <p:style>
          <a:lnRef idx="1">
            <a:schemeClr val="accent1"/>
          </a:lnRef>
          <a:fillRef idx="0">
            <a:schemeClr val="accent1"/>
          </a:fillRef>
          <a:effectRef idx="0">
            <a:schemeClr val="accent1"/>
          </a:effectRef>
          <a:fontRef idx="minor">
            <a:schemeClr val="tx1"/>
          </a:fontRef>
        </p:style>
      </p:cxnSp>
      <p:cxnSp>
        <p:nvCxnSpPr>
          <p:cNvPr id="52" name="直線矢印コネクタ 51"/>
          <p:cNvCxnSpPr/>
          <p:nvPr/>
        </p:nvCxnSpPr>
        <p:spPr>
          <a:xfrm>
            <a:off x="5446416" y="2086958"/>
            <a:ext cx="5652000" cy="0"/>
          </a:xfrm>
          <a:prstGeom prst="straightConnector1">
            <a:avLst/>
          </a:prstGeom>
          <a:ln w="25400">
            <a:solidFill>
              <a:srgbClr val="FF0000"/>
            </a:solidFill>
            <a:prstDash val="solid"/>
            <a:headEnd type="oval" w="lg" len="lg"/>
            <a:tailEnd type="arrow"/>
          </a:ln>
        </p:spPr>
        <p:style>
          <a:lnRef idx="1">
            <a:schemeClr val="accent1"/>
          </a:lnRef>
          <a:fillRef idx="0">
            <a:schemeClr val="accent1"/>
          </a:fillRef>
          <a:effectRef idx="0">
            <a:schemeClr val="accent1"/>
          </a:effectRef>
          <a:fontRef idx="minor">
            <a:schemeClr val="tx1"/>
          </a:fontRef>
        </p:style>
      </p:cxnSp>
      <p:cxnSp>
        <p:nvCxnSpPr>
          <p:cNvPr id="53" name="直線矢印コネクタ 52"/>
          <p:cNvCxnSpPr/>
          <p:nvPr/>
        </p:nvCxnSpPr>
        <p:spPr>
          <a:xfrm flipV="1">
            <a:off x="1957894" y="3399325"/>
            <a:ext cx="1872000" cy="0"/>
          </a:xfrm>
          <a:prstGeom prst="straightConnector1">
            <a:avLst/>
          </a:prstGeom>
          <a:ln w="25400">
            <a:solidFill>
              <a:srgbClr val="0000CC"/>
            </a:solidFill>
            <a:prstDash val="sysDot"/>
            <a:headEnd type="oval" w="lg" len="lg"/>
            <a:tailEnd type="arrow"/>
          </a:ln>
        </p:spPr>
        <p:style>
          <a:lnRef idx="1">
            <a:schemeClr val="accent1"/>
          </a:lnRef>
          <a:fillRef idx="0">
            <a:schemeClr val="accent1"/>
          </a:fillRef>
          <a:effectRef idx="0">
            <a:schemeClr val="accent1"/>
          </a:effectRef>
          <a:fontRef idx="minor">
            <a:schemeClr val="tx1"/>
          </a:fontRef>
        </p:style>
      </p:cxnSp>
      <p:cxnSp>
        <p:nvCxnSpPr>
          <p:cNvPr id="59" name="直線矢印コネクタ 58"/>
          <p:cNvCxnSpPr/>
          <p:nvPr/>
        </p:nvCxnSpPr>
        <p:spPr>
          <a:xfrm flipV="1">
            <a:off x="3901168" y="3399887"/>
            <a:ext cx="4281001" cy="8626"/>
          </a:xfrm>
          <a:prstGeom prst="straightConnector1">
            <a:avLst/>
          </a:prstGeom>
          <a:ln w="25400">
            <a:solidFill>
              <a:srgbClr val="0000CC"/>
            </a:solidFill>
            <a:prstDash val="sysDash"/>
            <a:headEnd type="oval" w="lg" len="lg"/>
            <a:tailEnd type="arrow"/>
          </a:ln>
        </p:spPr>
        <p:style>
          <a:lnRef idx="1">
            <a:schemeClr val="accent1"/>
          </a:lnRef>
          <a:fillRef idx="0">
            <a:schemeClr val="accent1"/>
          </a:fillRef>
          <a:effectRef idx="0">
            <a:schemeClr val="accent1"/>
          </a:effectRef>
          <a:fontRef idx="minor">
            <a:schemeClr val="tx1"/>
          </a:fontRef>
        </p:style>
      </p:cxnSp>
      <p:cxnSp>
        <p:nvCxnSpPr>
          <p:cNvPr id="61" name="直線矢印コネクタ 60"/>
          <p:cNvCxnSpPr/>
          <p:nvPr/>
        </p:nvCxnSpPr>
        <p:spPr>
          <a:xfrm flipV="1">
            <a:off x="1939467" y="5123126"/>
            <a:ext cx="5328000" cy="17942"/>
          </a:xfrm>
          <a:prstGeom prst="straightConnector1">
            <a:avLst/>
          </a:prstGeom>
          <a:ln w="25400">
            <a:solidFill>
              <a:srgbClr val="0000CC"/>
            </a:solidFill>
            <a:prstDash val="sysDash"/>
            <a:headEnd type="oval" w="lg" len="lg"/>
            <a:tailEnd type="arrow"/>
          </a:ln>
        </p:spPr>
        <p:style>
          <a:lnRef idx="1">
            <a:schemeClr val="accent1"/>
          </a:lnRef>
          <a:fillRef idx="0">
            <a:schemeClr val="accent1"/>
          </a:fillRef>
          <a:effectRef idx="0">
            <a:schemeClr val="accent1"/>
          </a:effectRef>
          <a:fontRef idx="minor">
            <a:schemeClr val="tx1"/>
          </a:fontRef>
        </p:style>
      </p:cxnSp>
      <p:sp>
        <p:nvSpPr>
          <p:cNvPr id="48" name="テキスト ボックス 47"/>
          <p:cNvSpPr txBox="1"/>
          <p:nvPr/>
        </p:nvSpPr>
        <p:spPr>
          <a:xfrm>
            <a:off x="5704983" y="4186895"/>
            <a:ext cx="1623988"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a:t>
            </a:r>
            <a:r>
              <a:rPr kumimoji="1" lang="en-US" altLang="ja-JP" sz="1000" b="0" i="0"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SENBOKU New Design</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a:t>
            </a:r>
            <a:r>
              <a:rPr kumimoji="1" lang="en-US" altLang="ja-JP" sz="1000" b="0" i="0"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2021</a:t>
            </a:r>
            <a:r>
              <a:rPr kumimoji="1" lang="ja-JP" altLang="en-US" sz="1000" b="0" i="0"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年）</a:t>
            </a:r>
          </a:p>
        </p:txBody>
      </p:sp>
      <p:sp>
        <p:nvSpPr>
          <p:cNvPr id="57" name="テキスト ボックス 56"/>
          <p:cNvSpPr txBox="1"/>
          <p:nvPr/>
        </p:nvSpPr>
        <p:spPr>
          <a:xfrm>
            <a:off x="6063341" y="5248374"/>
            <a:ext cx="2118827" cy="53860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a:t>
            </a:r>
            <a:r>
              <a:rPr kumimoji="1" lang="ja-JP" altLang="en-US" sz="900" b="0" i="0"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「泉北ﾆｭｰﾀｳﾝ公的賃貸住宅活用地の活用ｺﾝｾﾌﾟﾄ</a:t>
            </a:r>
            <a:r>
              <a:rPr kumimoji="1" lang="en-US" altLang="ja-JP" sz="900" b="0" i="0"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a:t>
            </a:r>
            <a:r>
              <a:rPr kumimoji="1" lang="ja-JP" altLang="en-US" sz="900" b="0" i="0"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ﾃｰﾏ</a:t>
            </a:r>
            <a:r>
              <a:rPr kumimoji="1" lang="en-US" altLang="ja-JP" sz="900" b="0" i="0"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a:t>
            </a:r>
            <a:r>
              <a:rPr kumimoji="1" lang="ja-JP" altLang="en-US" sz="900" b="0" i="0"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案」</a:t>
            </a:r>
            <a:endParaRPr kumimoji="1" lang="en-US" altLang="ja-JP" sz="1000" b="0" i="0"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a:t>
            </a:r>
            <a:r>
              <a:rPr kumimoji="1" lang="en-US" altLang="ja-JP" sz="1000" b="0" i="0"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2022</a:t>
            </a:r>
            <a:r>
              <a:rPr kumimoji="1" lang="ja-JP" altLang="en-US" sz="1000" b="0" i="0"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年）</a:t>
            </a:r>
          </a:p>
        </p:txBody>
      </p:sp>
      <p:sp>
        <p:nvSpPr>
          <p:cNvPr id="5" name="楕円 4"/>
          <p:cNvSpPr/>
          <p:nvPr/>
        </p:nvSpPr>
        <p:spPr>
          <a:xfrm>
            <a:off x="6551621" y="4394200"/>
            <a:ext cx="2643179" cy="1206500"/>
          </a:xfrm>
          <a:prstGeom prst="ellipse">
            <a:avLst/>
          </a:prstGeom>
          <a:noFill/>
          <a:ln w="19050">
            <a:solidFill>
              <a:srgbClr val="00B05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58" name="スライド番号プレースホルダー 3"/>
          <p:cNvSpPr>
            <a:spLocks noGrp="1"/>
          </p:cNvSpPr>
          <p:nvPr>
            <p:ph type="sldNum" sz="quarter" idx="12"/>
          </p:nvPr>
        </p:nvSpPr>
        <p:spPr>
          <a:xfrm>
            <a:off x="10134600" y="6476387"/>
            <a:ext cx="2057400" cy="365125"/>
          </a:xfrm>
        </p:spPr>
        <p:txBody>
          <a:bodyPr/>
          <a:lstStyle/>
          <a:p>
            <a:fld id="{138CA411-231B-42B9-AF63-97A64194AA60}" type="slidenum">
              <a:rPr lang="ja-JP" altLang="en-US" sz="1400" b="1" smtClean="0">
                <a:solidFill>
                  <a:schemeClr val="tx1"/>
                </a:solidFill>
                <a:latin typeface="ＭＳ Ｐゴシック" panose="020B0600070205080204" pitchFamily="50" charset="-128"/>
                <a:ea typeface="ＭＳ Ｐゴシック" panose="020B0600070205080204" pitchFamily="50" charset="-128"/>
              </a:rPr>
              <a:pPr/>
              <a:t>89</a:t>
            </a:fld>
            <a:endParaRPr lang="ja-JP" altLang="en-US" sz="1400" b="1" dirty="0">
              <a:solidFill>
                <a:schemeClr val="tx1"/>
              </a:solidFill>
              <a:latin typeface="ＭＳ Ｐゴシック" panose="020B0600070205080204" pitchFamily="50" charset="-128"/>
              <a:ea typeface="ＭＳ Ｐゴシック" panose="020B0600070205080204" pitchFamily="50" charset="-128"/>
            </a:endParaRPr>
          </a:p>
        </p:txBody>
      </p:sp>
    </p:spTree>
    <p:extLst>
      <p:ext uri="{BB962C8B-B14F-4D97-AF65-F5344CB8AC3E}">
        <p14:creationId xmlns:p14="http://schemas.microsoft.com/office/powerpoint/2010/main" val="355985787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2"/>
          <p:cNvSpPr txBox="1">
            <a:spLocks noChangeArrowheads="1"/>
          </p:cNvSpPr>
          <p:nvPr/>
        </p:nvSpPr>
        <p:spPr bwMode="auto">
          <a:xfrm>
            <a:off x="1143000" y="7"/>
            <a:ext cx="9906000" cy="408111"/>
          </a:xfrm>
          <a:prstGeom prst="rect">
            <a:avLst/>
          </a:prstGeom>
          <a:gradFill rotWithShape="1">
            <a:gsLst>
              <a:gs pos="0">
                <a:srgbClr val="000066"/>
              </a:gs>
              <a:gs pos="50000">
                <a:srgbClr val="0000FF"/>
              </a:gs>
              <a:gs pos="100000">
                <a:srgbClr val="000066"/>
              </a:gs>
            </a:gsLst>
            <a:lin ang="5400000" scaled="1"/>
          </a:gradFill>
          <a:ln w="9525">
            <a:noFill/>
            <a:miter lim="800000"/>
            <a:headEnd/>
            <a:tailEnd/>
          </a:ln>
        </p:spPr>
        <p:txBody>
          <a:bodyPr vert="horz" wrap="square" lIns="91428" tIns="45714" rIns="91428" bIns="45714" numCol="1" anchor="ctr"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１．大阪駅周辺　①うめきたのまちづくり</a:t>
            </a:r>
            <a:endParaRPr kumimoji="1" lang="en-US" altLang="ja-JP" sz="20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5" name="角丸四角形 24"/>
          <p:cNvSpPr/>
          <p:nvPr/>
        </p:nvSpPr>
        <p:spPr>
          <a:xfrm>
            <a:off x="1337472" y="497859"/>
            <a:ext cx="9711528" cy="864095"/>
          </a:xfrm>
          <a:prstGeom prst="roundRect">
            <a:avLst>
              <a:gd name="adj" fmla="val 12653"/>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265113" marR="0" lvl="0" indent="-265113"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＜めざす姿＞</a:t>
            </a:r>
            <a:endPar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265113" marR="0" lvl="0" indent="-265113"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　・大阪駅北側に位置するうめきた</a:t>
            </a:r>
            <a:r>
              <a:rPr kumimoji="1" lang="en-US" altLang="ja-JP" sz="16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2</a:t>
            </a:r>
            <a:r>
              <a:rPr kumimoji="1" lang="ja-JP" altLang="en-US" sz="16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期区域（梅田貨物駅跡地）は、「みどりとイノベーションの融合拠点」を目標として、世界から人が集まる、一体的で魅力あるまちづくりを行う。</a:t>
            </a:r>
            <a:endParaRPr kumimoji="1" lang="en-US" altLang="ja-JP" sz="16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p:txBody>
      </p:sp>
      <p:sp>
        <p:nvSpPr>
          <p:cNvPr id="31" name="正方形/長方形 30"/>
          <p:cNvSpPr/>
          <p:nvPr/>
        </p:nvSpPr>
        <p:spPr>
          <a:xfrm>
            <a:off x="6471915" y="1412471"/>
            <a:ext cx="4572000" cy="5309003"/>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36000" rIns="36000" rtlCol="0" anchor="t" anchorCtr="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endParaRPr>
          </a:p>
          <a:p>
            <a:pPr marL="88900" marR="0" lvl="0" indent="-88900" algn="l" defTabSz="914400" rtl="0" eaLnBrk="1" fontAlgn="auto" latinLnBrk="0" hangingPunct="1">
              <a:lnSpc>
                <a:spcPts val="1400"/>
              </a:lnSpc>
              <a:spcBef>
                <a:spcPts val="0"/>
              </a:spcBef>
              <a:spcAft>
                <a:spcPts val="0"/>
              </a:spcAft>
              <a:buClrTx/>
              <a:buSzTx/>
              <a:buFont typeface="Arial" pitchFamily="34" charset="0"/>
              <a:buChar char="•"/>
              <a:tabLst/>
              <a:defRPr/>
            </a:pP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うめきた</a:t>
            </a:r>
            <a:r>
              <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2</a:t>
            </a: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期区域は、比類なき魅力を備えた「みどり」と世界をリードする「イノベーション」の融合拠点を目標として、開発を展開。</a:t>
            </a:r>
            <a:endPar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88900" marR="0" lvl="0" indent="-88900" algn="l" defTabSz="914400" rtl="0" eaLnBrk="1" fontAlgn="auto" latinLnBrk="0" hangingPunct="1">
              <a:lnSpc>
                <a:spcPts val="1400"/>
              </a:lnSpc>
              <a:spcBef>
                <a:spcPts val="0"/>
              </a:spcBef>
              <a:spcAft>
                <a:spcPts val="0"/>
              </a:spcAft>
              <a:buClrTx/>
              <a:buSzTx/>
              <a:buFont typeface="Arial" pitchFamily="34" charset="0"/>
              <a:buChar char="•"/>
              <a:tabLst/>
              <a:defRPr/>
            </a:pPr>
            <a:r>
              <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2018</a:t>
            </a: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年</a:t>
            </a:r>
            <a:r>
              <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7</a:t>
            </a: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月に</a:t>
            </a:r>
            <a:r>
              <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2</a:t>
            </a: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期区域の開発事業者が決定し、</a:t>
            </a:r>
            <a:r>
              <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2020</a:t>
            </a: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年</a:t>
            </a:r>
            <a:r>
              <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12</a:t>
            </a: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月に民間開発工事に</a:t>
            </a:r>
            <a:r>
              <a:rPr kumimoji="1" lang="ja-JP" altLang="en-US" sz="1200" b="0" i="0" u="none" strike="noStrike" kern="1200" cap="none" spc="0" normalizeH="0" baseline="0" noProof="0" dirty="0" smtClean="0">
                <a:ln>
                  <a:noFill/>
                </a:ln>
                <a:solidFill>
                  <a:prstClr val="black"/>
                </a:solidFill>
                <a:effectLst/>
                <a:uLnTx/>
                <a:uFillTx/>
                <a:latin typeface="ＭＳ Ｐ明朝" pitchFamily="18" charset="-128"/>
                <a:ea typeface="ＭＳ Ｐ明朝" pitchFamily="18" charset="-128"/>
                <a:cs typeface="+mn-cs"/>
              </a:rPr>
              <a:t>着手。</a:t>
            </a:r>
            <a:endPar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88900" marR="0" lvl="0" indent="-88900" algn="l" defTabSz="914400" rtl="0" eaLnBrk="1" fontAlgn="auto" latinLnBrk="0" hangingPunct="1">
              <a:lnSpc>
                <a:spcPts val="1400"/>
              </a:lnSpc>
              <a:spcBef>
                <a:spcPts val="0"/>
              </a:spcBef>
              <a:spcAft>
                <a:spcPts val="0"/>
              </a:spcAft>
              <a:buClrTx/>
              <a:buSzTx/>
              <a:buFont typeface="Arial" pitchFamily="34" charset="0"/>
              <a:buChar char="•"/>
              <a:tabLst/>
              <a:defRPr/>
            </a:pPr>
            <a:r>
              <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2022</a:t>
            </a:r>
            <a:r>
              <a:rPr kumimoji="1" lang="ja-JP" altLang="en-US" sz="1200" b="0" i="0" u="none" strike="noStrike" kern="1200" cap="none" spc="0" normalizeH="0" baseline="0" noProof="0" dirty="0" smtClean="0">
                <a:ln>
                  <a:noFill/>
                </a:ln>
                <a:solidFill>
                  <a:prstClr val="black"/>
                </a:solidFill>
                <a:effectLst/>
                <a:uLnTx/>
                <a:uFillTx/>
                <a:latin typeface="ＭＳ Ｐ明朝" pitchFamily="18" charset="-128"/>
                <a:ea typeface="ＭＳ Ｐ明朝" pitchFamily="18" charset="-128"/>
                <a:cs typeface="+mn-cs"/>
              </a:rPr>
              <a:t>年</a:t>
            </a:r>
            <a:r>
              <a:rPr kumimoji="1" lang="en-US" altLang="ja-JP" sz="1200" b="0" i="0" u="none" strike="noStrike" kern="1200" cap="none" spc="0" normalizeH="0" baseline="0" noProof="0" dirty="0" smtClean="0">
                <a:ln>
                  <a:noFill/>
                </a:ln>
                <a:solidFill>
                  <a:prstClr val="black"/>
                </a:solidFill>
                <a:effectLst/>
                <a:uLnTx/>
                <a:uFillTx/>
                <a:latin typeface="ＭＳ Ｐ明朝" pitchFamily="18" charset="-128"/>
                <a:ea typeface="ＭＳ Ｐ明朝" pitchFamily="18" charset="-128"/>
                <a:cs typeface="+mn-cs"/>
              </a:rPr>
              <a:t>9</a:t>
            </a:r>
            <a:r>
              <a:rPr kumimoji="1" lang="ja-JP" altLang="en-US" sz="1200" b="0" i="0" u="none" strike="noStrike" kern="1200" cap="none" spc="0" normalizeH="0" baseline="0" noProof="0" dirty="0" smtClean="0">
                <a:ln>
                  <a:noFill/>
                </a:ln>
                <a:solidFill>
                  <a:prstClr val="black"/>
                </a:solidFill>
                <a:effectLst/>
                <a:uLnTx/>
                <a:uFillTx/>
                <a:latin typeface="ＭＳ Ｐ明朝" pitchFamily="18" charset="-128"/>
                <a:ea typeface="ＭＳ Ｐ明朝" pitchFamily="18" charset="-128"/>
                <a:cs typeface="+mn-cs"/>
              </a:rPr>
              <a:t>月</a:t>
            </a: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に、一般社団法人うめきた未来イノベーション</a:t>
            </a:r>
            <a:r>
              <a:rPr kumimoji="1" lang="ja-JP" altLang="en-US" sz="1200" b="0" i="0" u="none" strike="noStrike" kern="1200" cap="none" spc="0" normalizeH="0" baseline="0" noProof="0" dirty="0">
                <a:ln>
                  <a:noFill/>
                </a:ln>
                <a:solidFill>
                  <a:schemeClr val="tx1"/>
                </a:solidFill>
                <a:effectLst/>
                <a:uLnTx/>
                <a:uFillTx/>
                <a:latin typeface="ＭＳ Ｐ明朝" pitchFamily="18" charset="-128"/>
                <a:ea typeface="ＭＳ Ｐ明朝" pitchFamily="18" charset="-128"/>
                <a:cs typeface="+mn-cs"/>
              </a:rPr>
              <a:t>機構</a:t>
            </a:r>
            <a:r>
              <a:rPr kumimoji="1" lang="en-US" altLang="ja-JP" sz="1200" b="0" i="0" u="none" strike="noStrike" kern="1200" cap="none" spc="0" normalizeH="0" baseline="0" noProof="0" dirty="0">
                <a:ln>
                  <a:noFill/>
                </a:ln>
                <a:solidFill>
                  <a:schemeClr val="tx1"/>
                </a:solidFill>
                <a:effectLst/>
                <a:uLnTx/>
                <a:uFillTx/>
                <a:latin typeface="ＭＳ Ｐ明朝" pitchFamily="18" charset="-128"/>
                <a:ea typeface="ＭＳ Ｐ明朝" pitchFamily="18" charset="-128"/>
                <a:cs typeface="+mn-cs"/>
              </a:rPr>
              <a:t>(U-FINO)</a:t>
            </a:r>
            <a:r>
              <a:rPr kumimoji="1" lang="ja-JP" altLang="en-US" sz="1200" b="0" i="0" u="none" strike="noStrike" kern="1200" cap="none" spc="0" normalizeH="0" baseline="0" noProof="0" dirty="0">
                <a:ln>
                  <a:noFill/>
                </a:ln>
                <a:solidFill>
                  <a:schemeClr val="tx1"/>
                </a:solidFill>
                <a:effectLst/>
                <a:uLnTx/>
                <a:uFillTx/>
                <a:latin typeface="ＭＳ Ｐ明朝" pitchFamily="18" charset="-128"/>
                <a:ea typeface="ＭＳ Ｐ明朝" pitchFamily="18" charset="-128"/>
                <a:cs typeface="+mn-cs"/>
              </a:rPr>
              <a:t>を</a:t>
            </a:r>
            <a:r>
              <a:rPr kumimoji="1" lang="ja-JP" altLang="en-US" sz="1200" b="0" i="0" u="none" strike="noStrike" kern="1200" cap="none" spc="0" normalizeH="0" baseline="0" noProof="0" dirty="0" smtClean="0">
                <a:ln>
                  <a:noFill/>
                </a:ln>
                <a:solidFill>
                  <a:schemeClr val="tx1"/>
                </a:solidFill>
                <a:effectLst/>
                <a:uLnTx/>
                <a:uFillTx/>
                <a:latin typeface="ＭＳ Ｐ明朝" pitchFamily="18" charset="-128"/>
                <a:ea typeface="ＭＳ Ｐ明朝" pitchFamily="18" charset="-128"/>
                <a:cs typeface="+mn-cs"/>
              </a:rPr>
              <a:t>設立。</a:t>
            </a:r>
            <a:endParaRPr kumimoji="1" lang="ja-JP" altLang="en-US" sz="1200" b="0" i="0" u="none" strike="noStrike" kern="1200" cap="none" spc="0" normalizeH="0" baseline="0" noProof="0" dirty="0">
              <a:ln>
                <a:noFill/>
              </a:ln>
              <a:solidFill>
                <a:schemeClr val="tx1"/>
              </a:solidFill>
              <a:effectLst/>
              <a:uLnTx/>
              <a:uFillTx/>
              <a:latin typeface="ＭＳ Ｐ明朝" pitchFamily="18" charset="-128"/>
              <a:ea typeface="ＭＳ Ｐ明朝" pitchFamily="18" charset="-128"/>
              <a:cs typeface="+mn-cs"/>
            </a:endParaRPr>
          </a:p>
          <a:p>
            <a:pPr marL="88900" marR="0" lvl="0" indent="-88900" algn="l" defTabSz="914400" rtl="0" eaLnBrk="1" fontAlgn="auto" latinLnBrk="0" hangingPunct="1">
              <a:lnSpc>
                <a:spcPts val="1400"/>
              </a:lnSpc>
              <a:spcBef>
                <a:spcPts val="0"/>
              </a:spcBef>
              <a:spcAft>
                <a:spcPts val="0"/>
              </a:spcAft>
              <a:buClrTx/>
              <a:buSzTx/>
              <a:buFont typeface="Arial" pitchFamily="34" charset="0"/>
              <a:buChar char="•"/>
              <a:tabLst/>
              <a:defRPr/>
            </a:pPr>
            <a:r>
              <a:rPr kumimoji="1" lang="en-US" altLang="ja-JP" sz="1200" b="0" i="0" u="none" strike="noStrike" kern="1200" cap="none" spc="0" normalizeH="0" baseline="0" noProof="0" dirty="0">
                <a:ln>
                  <a:noFill/>
                </a:ln>
                <a:solidFill>
                  <a:schemeClr val="tx1"/>
                </a:solidFill>
                <a:effectLst/>
                <a:uLnTx/>
                <a:uFillTx/>
                <a:latin typeface="ＭＳ Ｐ明朝" pitchFamily="18" charset="-128"/>
                <a:ea typeface="ＭＳ Ｐ明朝" pitchFamily="18" charset="-128"/>
                <a:cs typeface="+mn-cs"/>
              </a:rPr>
              <a:t>2023</a:t>
            </a:r>
            <a:r>
              <a:rPr kumimoji="1" lang="ja-JP" altLang="en-US" sz="1200" b="0" i="0" u="none" strike="noStrike" kern="1200" cap="none" spc="0" normalizeH="0" baseline="0" noProof="0" dirty="0">
                <a:ln>
                  <a:noFill/>
                </a:ln>
                <a:solidFill>
                  <a:schemeClr val="tx1"/>
                </a:solidFill>
                <a:effectLst/>
                <a:uLnTx/>
                <a:uFillTx/>
                <a:latin typeface="ＭＳ Ｐ明朝" pitchFamily="18" charset="-128"/>
                <a:ea typeface="ＭＳ Ｐ明朝" pitchFamily="18" charset="-128"/>
                <a:cs typeface="+mn-cs"/>
              </a:rPr>
              <a:t>年</a:t>
            </a:r>
            <a:r>
              <a:rPr kumimoji="1" lang="en-US" altLang="ja-JP" sz="1200" b="0" i="0" u="none" strike="noStrike" kern="1200" cap="none" spc="0" normalizeH="0" baseline="0" noProof="0" dirty="0">
                <a:ln>
                  <a:noFill/>
                </a:ln>
                <a:solidFill>
                  <a:schemeClr val="tx1"/>
                </a:solidFill>
                <a:effectLst/>
                <a:uLnTx/>
                <a:uFillTx/>
                <a:latin typeface="ＭＳ Ｐ明朝" pitchFamily="18" charset="-128"/>
                <a:ea typeface="ＭＳ Ｐ明朝" pitchFamily="18" charset="-128"/>
                <a:cs typeface="+mn-cs"/>
              </a:rPr>
              <a:t>3</a:t>
            </a:r>
            <a:r>
              <a:rPr kumimoji="1" lang="ja-JP" altLang="en-US" sz="1200" b="0" i="0" u="none" strike="noStrike" kern="1200" cap="none" spc="0" normalizeH="0" baseline="0" noProof="0" dirty="0">
                <a:ln>
                  <a:noFill/>
                </a:ln>
                <a:solidFill>
                  <a:schemeClr val="tx1"/>
                </a:solidFill>
                <a:effectLst/>
                <a:uLnTx/>
                <a:uFillTx/>
                <a:latin typeface="ＭＳ Ｐ明朝" pitchFamily="18" charset="-128"/>
                <a:ea typeface="ＭＳ Ｐ明朝" pitchFamily="18" charset="-128"/>
                <a:cs typeface="+mn-cs"/>
              </a:rPr>
              <a:t>月に、</a:t>
            </a:r>
            <a:r>
              <a:rPr kumimoji="1" lang="en-US" altLang="ja-JP" sz="1200" b="0" i="0" u="none" strike="noStrike" kern="1200" cap="none" spc="0" normalizeH="0" baseline="0" noProof="0" dirty="0">
                <a:ln>
                  <a:noFill/>
                </a:ln>
                <a:solidFill>
                  <a:schemeClr val="tx1"/>
                </a:solidFill>
                <a:effectLst/>
                <a:uLnTx/>
                <a:uFillTx/>
                <a:latin typeface="ＭＳ Ｐ明朝" pitchFamily="18" charset="-128"/>
                <a:ea typeface="ＭＳ Ｐ明朝" pitchFamily="18" charset="-128"/>
                <a:cs typeface="+mn-cs"/>
              </a:rPr>
              <a:t> </a:t>
            </a:r>
            <a:r>
              <a:rPr kumimoji="1" lang="ja-JP" altLang="en-US" sz="1200" b="0" i="0" u="none" strike="noStrike" kern="1200" cap="none" spc="0" normalizeH="0" baseline="0" noProof="0" dirty="0" smtClean="0">
                <a:ln>
                  <a:noFill/>
                </a:ln>
                <a:solidFill>
                  <a:schemeClr val="tx1"/>
                </a:solidFill>
                <a:effectLst/>
                <a:uLnTx/>
                <a:uFillTx/>
                <a:latin typeface="ＭＳ Ｐ明朝" pitchFamily="18" charset="-128"/>
                <a:ea typeface="ＭＳ Ｐ明朝" pitchFamily="18" charset="-128"/>
                <a:cs typeface="+mn-cs"/>
              </a:rPr>
              <a:t>大阪駅</a:t>
            </a:r>
            <a:r>
              <a:rPr kumimoji="1" lang="ja-JP" altLang="en-US" sz="1200" b="0" i="0" u="none" strike="noStrike" kern="1200" cap="none" spc="0" normalizeH="0" baseline="0" noProof="0" dirty="0">
                <a:ln>
                  <a:noFill/>
                </a:ln>
                <a:solidFill>
                  <a:schemeClr val="tx1"/>
                </a:solidFill>
                <a:effectLst/>
                <a:uLnTx/>
                <a:uFillTx/>
                <a:latin typeface="ＭＳ Ｐ明朝" pitchFamily="18" charset="-128"/>
                <a:ea typeface="ＭＳ Ｐ明朝" pitchFamily="18" charset="-128"/>
                <a:cs typeface="+mn-cs"/>
              </a:rPr>
              <a:t>（うめきたエリア）地下ホームが</a:t>
            </a:r>
            <a:r>
              <a:rPr kumimoji="1" lang="ja-JP" altLang="en-US" sz="1200" b="0" i="0" u="none" strike="noStrike" kern="1200" cap="none" spc="0" normalizeH="0" baseline="0" noProof="0" dirty="0" smtClean="0">
                <a:ln>
                  <a:noFill/>
                </a:ln>
                <a:solidFill>
                  <a:schemeClr val="tx1"/>
                </a:solidFill>
                <a:effectLst/>
                <a:uLnTx/>
                <a:uFillTx/>
                <a:latin typeface="ＭＳ Ｐ明朝" pitchFamily="18" charset="-128"/>
                <a:ea typeface="ＭＳ Ｐ明朝" pitchFamily="18" charset="-128"/>
                <a:cs typeface="+mn-cs"/>
              </a:rPr>
              <a:t>開業。</a:t>
            </a:r>
            <a:endParaRPr kumimoji="1" lang="ja-JP" altLang="en-US" sz="1200" b="0" i="0" u="none" strike="noStrike" kern="1200" cap="none" spc="0" normalizeH="0" baseline="0" noProof="0" dirty="0">
              <a:ln>
                <a:noFill/>
              </a:ln>
              <a:solidFill>
                <a:schemeClr val="tx1"/>
              </a:solidFill>
              <a:effectLst/>
              <a:uLnTx/>
              <a:uFillTx/>
              <a:latin typeface="ＭＳ Ｐ明朝" pitchFamily="18" charset="-128"/>
              <a:ea typeface="ＭＳ Ｐ明朝" pitchFamily="18" charset="-128"/>
              <a:cs typeface="+mn-cs"/>
            </a:endParaRPr>
          </a:p>
          <a:p>
            <a:pPr marL="88900" marR="0" lvl="0" indent="-88900" algn="l" defTabSz="914400" rtl="0" eaLnBrk="1" fontAlgn="auto" latinLnBrk="0" hangingPunct="1">
              <a:lnSpc>
                <a:spcPts val="1400"/>
              </a:lnSpc>
              <a:spcBef>
                <a:spcPts val="0"/>
              </a:spcBef>
              <a:spcAft>
                <a:spcPts val="0"/>
              </a:spcAft>
              <a:buClrTx/>
              <a:buSzTx/>
              <a:buFont typeface="Arial" pitchFamily="34" charset="0"/>
              <a:buChar char="•"/>
              <a:tabLst/>
              <a:defRPr/>
            </a:pPr>
            <a:r>
              <a:rPr kumimoji="1" lang="en-US" altLang="ja-JP"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2024</a:t>
            </a:r>
            <a:r>
              <a:rPr kumimoji="1" lang="ja-JP" altLang="en-US"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年夏頃一部先行まちびらき（民間宅地の一部、都市公園の一部</a:t>
            </a:r>
            <a:r>
              <a:rPr kumimoji="1" lang="ja-JP" altLang="en-US" sz="1200" b="0" i="0" u="none" strike="noStrike" kern="1200" cap="none" spc="0" normalizeH="0" baseline="0" noProof="0" dirty="0" smtClean="0">
                <a:ln>
                  <a:noFill/>
                </a:ln>
                <a:solidFill>
                  <a:prstClr val="black"/>
                </a:solidFill>
                <a:effectLst/>
                <a:uLnTx/>
                <a:uFillTx/>
                <a:latin typeface="ＭＳ Ｐ明朝" panose="02020600040205080304" pitchFamily="18" charset="-128"/>
                <a:ea typeface="ＭＳ Ｐ明朝" panose="02020600040205080304" pitchFamily="18"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　　</a:t>
            </a:r>
          </a:p>
          <a:p>
            <a:pPr marL="88900" marR="0" lvl="0" indent="-88900" algn="l" defTabSz="914400" rtl="0" eaLnBrk="1" fontAlgn="auto" latinLnBrk="0" hangingPunct="1">
              <a:lnSpc>
                <a:spcPts val="1400"/>
              </a:lnSpc>
              <a:spcBef>
                <a:spcPts val="0"/>
              </a:spcBef>
              <a:spcAft>
                <a:spcPts val="0"/>
              </a:spcAft>
              <a:buClrTx/>
              <a:buSzTx/>
              <a:buFont typeface="Arial" pitchFamily="34" charset="0"/>
              <a:buChar char="•"/>
              <a:tabLst/>
              <a:defRPr/>
            </a:pPr>
            <a:r>
              <a:rPr kumimoji="1" lang="en-US" altLang="ja-JP" sz="1200" b="0" i="0" u="none" strike="noStrike" kern="1200" cap="none" spc="0" normalizeH="0" baseline="0" noProof="0" dirty="0" smtClean="0">
                <a:ln>
                  <a:noFill/>
                </a:ln>
                <a:solidFill>
                  <a:prstClr val="black"/>
                </a:solidFill>
                <a:effectLst/>
                <a:uLnTx/>
                <a:uFillTx/>
                <a:latin typeface="ＭＳ Ｐ明朝" panose="02020600040205080304" pitchFamily="18" charset="-128"/>
                <a:ea typeface="ＭＳ Ｐ明朝" panose="02020600040205080304" pitchFamily="18" charset="-128"/>
                <a:cs typeface="+mn-cs"/>
              </a:rPr>
              <a:t>2027</a:t>
            </a:r>
            <a:r>
              <a:rPr kumimoji="1" lang="ja-JP" altLang="en-US"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年度　全体まちびら</a:t>
            </a:r>
            <a:r>
              <a:rPr kumimoji="1" lang="ja-JP" altLang="en-US" sz="1200" b="0" i="0" u="none" strike="noStrike" kern="1200" cap="none" spc="0" normalizeH="0" baseline="0" noProof="0" dirty="0" smtClean="0">
                <a:ln>
                  <a:noFill/>
                </a:ln>
                <a:solidFill>
                  <a:prstClr val="black"/>
                </a:solidFill>
                <a:effectLst/>
                <a:uLnTx/>
                <a:uFillTx/>
                <a:latin typeface="ＭＳ Ｐ明朝" panose="02020600040205080304" pitchFamily="18" charset="-128"/>
                <a:ea typeface="ＭＳ Ｐ明朝" panose="02020600040205080304" pitchFamily="18" charset="-128"/>
                <a:cs typeface="+mn-cs"/>
              </a:rPr>
              <a:t>き。</a:t>
            </a:r>
            <a:endParaRPr kumimoji="1" lang="ja-JP" altLang="en-US"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endParaRPr>
          </a:p>
          <a:p>
            <a:pPr marL="88900" marR="0" lvl="0" indent="-88900" algn="l" defTabSz="914400" rtl="0" eaLnBrk="1" fontAlgn="auto" latinLnBrk="0" hangingPunct="1">
              <a:lnSpc>
                <a:spcPts val="1400"/>
              </a:lnSpc>
              <a:spcBef>
                <a:spcPts val="0"/>
              </a:spcBef>
              <a:spcAft>
                <a:spcPts val="0"/>
              </a:spcAft>
              <a:buClrTx/>
              <a:buSzTx/>
              <a:buFont typeface="Arial" pitchFamily="34" charset="0"/>
              <a:buChar char="•"/>
              <a:tabLst/>
              <a:defRPr/>
            </a:pPr>
            <a:endParaRPr kumimoji="1" lang="en-US" altLang="ja-JP"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endParaRPr>
          </a:p>
          <a:p>
            <a:pPr marL="88900" marR="0" lvl="0" indent="-88900" algn="l" defTabSz="914400" rtl="0" eaLnBrk="1" fontAlgn="auto" latinLnBrk="0" hangingPunct="1">
              <a:lnSpc>
                <a:spcPts val="14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　</a:t>
            </a:r>
            <a:endParaRPr kumimoji="1" lang="en-US" altLang="ja-JP"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endParaRPr>
          </a:p>
          <a:p>
            <a:pPr marL="0" marR="0" lvl="0" indent="0" algn="l" defTabSz="914400" rtl="0" eaLnBrk="1" fontAlgn="auto" latinLnBrk="0" hangingPunct="1">
              <a:lnSpc>
                <a:spcPts val="14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endParaRPr>
          </a:p>
        </p:txBody>
      </p:sp>
      <p:sp>
        <p:nvSpPr>
          <p:cNvPr id="58" name="Text Box 4"/>
          <p:cNvSpPr txBox="1">
            <a:spLocks noChangeArrowheads="1"/>
          </p:cNvSpPr>
          <p:nvPr/>
        </p:nvSpPr>
        <p:spPr bwMode="auto">
          <a:xfrm>
            <a:off x="7191780" y="6540803"/>
            <a:ext cx="761747" cy="203133"/>
          </a:xfrm>
          <a:prstGeom prst="rect">
            <a:avLst/>
          </a:prstGeom>
          <a:noFill/>
          <a:ln w="9525">
            <a:noFill/>
            <a:miter lim="800000"/>
            <a:headEnd/>
            <a:tailEnd/>
          </a:ln>
        </p:spPr>
        <p:txBody>
          <a:bodyPr vert="horz" wrap="none" lIns="91440" tIns="45720" rIns="91440" bIns="45720" numCol="1" anchor="t" anchorCtr="0" compatLnSpc="1">
            <a:prstTxWarp prst="textNoShape">
              <a:avLst/>
            </a:prstTxWarp>
            <a:spAutoFit/>
          </a:bodyPr>
          <a:lstStyle/>
          <a:p>
            <a:pPr marL="0" marR="0" lvl="0" indent="0" algn="ctr" defTabSz="914400" rtl="0" eaLnBrk="1" fontAlgn="base" latinLnBrk="0" hangingPunct="1">
              <a:lnSpc>
                <a:spcPct val="80000"/>
              </a:lnSpc>
              <a:spcBef>
                <a:spcPct val="0"/>
              </a:spcBef>
              <a:spcAft>
                <a:spcPct val="0"/>
              </a:spcAft>
              <a:buClrTx/>
              <a:buSzTx/>
              <a:buFontTx/>
              <a:buNone/>
              <a:tabLst/>
              <a:defRPr/>
            </a:pPr>
            <a:r>
              <a:rPr kumimoji="1" lang="ja-JP" altLang="en-US" sz="900" b="1" i="0" u="none" strike="noStrike" kern="1200" cap="none" spc="0" normalizeH="0" baseline="0" noProof="0" dirty="0">
                <a:ln>
                  <a:noFill/>
                </a:ln>
                <a:solidFill>
                  <a:prstClr val="black"/>
                </a:solidFill>
                <a:effectLst/>
                <a:uLnTx/>
                <a:uFillTx/>
                <a:latin typeface="ＭＳ ゴシック" pitchFamily="49" charset="-128"/>
                <a:ea typeface="ＭＳ ゴシック" pitchFamily="49" charset="-128"/>
                <a:cs typeface="ＭＳ Ｐゴシック" pitchFamily="50" charset="-128"/>
              </a:rPr>
              <a:t>基盤整備図</a:t>
            </a:r>
          </a:p>
        </p:txBody>
      </p:sp>
      <p:sp>
        <p:nvSpPr>
          <p:cNvPr id="64" name="右矢印 63"/>
          <p:cNvSpPr/>
          <p:nvPr/>
        </p:nvSpPr>
        <p:spPr>
          <a:xfrm>
            <a:off x="5986544" y="3477786"/>
            <a:ext cx="403525" cy="924126"/>
          </a:xfrm>
          <a:prstGeom prst="rightArrow">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66" name="Text Box 4"/>
          <p:cNvSpPr txBox="1">
            <a:spLocks noChangeArrowheads="1"/>
          </p:cNvSpPr>
          <p:nvPr/>
        </p:nvSpPr>
        <p:spPr bwMode="auto">
          <a:xfrm>
            <a:off x="8772953" y="4845688"/>
            <a:ext cx="2319866" cy="203133"/>
          </a:xfrm>
          <a:prstGeom prst="rect">
            <a:avLst/>
          </a:prstGeom>
          <a:noFill/>
          <a:ln w="9525">
            <a:noFill/>
            <a:miter lim="800000"/>
            <a:headEnd/>
            <a:tailEnd/>
          </a:ln>
        </p:spPr>
        <p:txBody>
          <a:bodyPr vert="horz" wrap="none" lIns="91440" tIns="45720" rIns="91440" bIns="45720" numCol="1" anchor="t" anchorCtr="0" compatLnSpc="1">
            <a:prstTxWarp prst="textNoShape">
              <a:avLst/>
            </a:prstTxWarp>
            <a:spAutoFit/>
          </a:bodyPr>
          <a:lstStyle/>
          <a:p>
            <a:pPr marL="0" marR="0" lvl="0" indent="0" algn="ctr" defTabSz="914400" rtl="0" eaLnBrk="1" fontAlgn="base" latinLnBrk="0" hangingPunct="1">
              <a:lnSpc>
                <a:spcPct val="80000"/>
              </a:lnSpc>
              <a:spcBef>
                <a:spcPct val="0"/>
              </a:spcBef>
              <a:spcAft>
                <a:spcPct val="0"/>
              </a:spcAft>
              <a:buClrTx/>
              <a:buSzTx/>
              <a:buFontTx/>
              <a:buNone/>
              <a:tabLst/>
              <a:defRPr/>
            </a:pPr>
            <a:r>
              <a:rPr kumimoji="1" lang="ja-JP" altLang="en-US" sz="900" b="1" i="0" u="none" strike="noStrike" kern="1200" cap="none" spc="0" normalizeH="0" baseline="0" noProof="0" dirty="0">
                <a:ln>
                  <a:noFill/>
                </a:ln>
                <a:solidFill>
                  <a:prstClr val="black"/>
                </a:solidFill>
                <a:effectLst/>
                <a:uLnTx/>
                <a:uFillTx/>
                <a:latin typeface="ＭＳ ゴシック" pitchFamily="49" charset="-128"/>
                <a:ea typeface="ＭＳ ゴシック" pitchFamily="49" charset="-128"/>
                <a:cs typeface="ＭＳ Ｐゴシック" pitchFamily="50" charset="-128"/>
              </a:rPr>
              <a:t>うめきた</a:t>
            </a:r>
            <a:r>
              <a:rPr kumimoji="1" lang="en-US" altLang="ja-JP" sz="900" b="1" i="0" u="none" strike="noStrike" kern="1200" cap="none" spc="0" normalizeH="0" baseline="0" noProof="0" dirty="0">
                <a:ln>
                  <a:noFill/>
                </a:ln>
                <a:solidFill>
                  <a:prstClr val="black"/>
                </a:solidFill>
                <a:effectLst/>
                <a:uLnTx/>
                <a:uFillTx/>
                <a:latin typeface="ＭＳ ゴシック" pitchFamily="49" charset="-128"/>
                <a:ea typeface="ＭＳ ゴシック" pitchFamily="49" charset="-128"/>
                <a:cs typeface="ＭＳ Ｐゴシック" pitchFamily="50" charset="-128"/>
              </a:rPr>
              <a:t>2</a:t>
            </a:r>
            <a:r>
              <a:rPr kumimoji="1" lang="ja-JP" altLang="en-US" sz="900" b="1" i="0" u="none" strike="noStrike" kern="1200" cap="none" spc="0" normalizeH="0" baseline="0" noProof="0" dirty="0">
                <a:ln>
                  <a:noFill/>
                </a:ln>
                <a:solidFill>
                  <a:prstClr val="black"/>
                </a:solidFill>
                <a:effectLst/>
                <a:uLnTx/>
                <a:uFillTx/>
                <a:latin typeface="ＭＳ ゴシック" pitchFamily="49" charset="-128"/>
                <a:ea typeface="ＭＳ ゴシック" pitchFamily="49" charset="-128"/>
                <a:cs typeface="ＭＳ Ｐゴシック" pitchFamily="50" charset="-128"/>
              </a:rPr>
              <a:t>期全景（グラングリーン大阪）</a:t>
            </a:r>
          </a:p>
        </p:txBody>
      </p:sp>
      <p:sp>
        <p:nvSpPr>
          <p:cNvPr id="68" name="Text Box 4"/>
          <p:cNvSpPr txBox="1">
            <a:spLocks noChangeArrowheads="1"/>
          </p:cNvSpPr>
          <p:nvPr/>
        </p:nvSpPr>
        <p:spPr bwMode="auto">
          <a:xfrm>
            <a:off x="9498109" y="6294310"/>
            <a:ext cx="877164" cy="203133"/>
          </a:xfrm>
          <a:prstGeom prst="rect">
            <a:avLst/>
          </a:prstGeom>
          <a:noFill/>
          <a:ln w="9525">
            <a:noFill/>
            <a:miter lim="800000"/>
            <a:headEnd/>
            <a:tailEnd/>
          </a:ln>
        </p:spPr>
        <p:txBody>
          <a:bodyPr vert="horz" wrap="none" lIns="91440" tIns="45720" rIns="91440" bIns="45720" numCol="1" anchor="t" anchorCtr="0" compatLnSpc="1">
            <a:prstTxWarp prst="textNoShape">
              <a:avLst/>
            </a:prstTxWarp>
            <a:spAutoFit/>
          </a:bodyPr>
          <a:lstStyle/>
          <a:p>
            <a:pPr marL="0" marR="0" lvl="0" indent="0" algn="ctr" defTabSz="914400" rtl="0" eaLnBrk="1" fontAlgn="base" latinLnBrk="0" hangingPunct="1">
              <a:lnSpc>
                <a:spcPct val="80000"/>
              </a:lnSpc>
              <a:spcBef>
                <a:spcPct val="0"/>
              </a:spcBef>
              <a:spcAft>
                <a:spcPct val="0"/>
              </a:spcAft>
              <a:buClrTx/>
              <a:buSzTx/>
              <a:buFontTx/>
              <a:buNone/>
              <a:tabLst/>
              <a:defRPr/>
            </a:pPr>
            <a:r>
              <a:rPr kumimoji="1" lang="ja-JP" altLang="en-US" sz="900" b="1" i="0" u="none" strike="noStrike" kern="1200" cap="none" spc="0" normalizeH="0" baseline="0" noProof="0" dirty="0">
                <a:ln>
                  <a:noFill/>
                </a:ln>
                <a:solidFill>
                  <a:srgbClr val="000000"/>
                </a:solidFill>
                <a:effectLst/>
                <a:uLnTx/>
                <a:uFillTx/>
                <a:latin typeface="ＭＳ ゴシック" pitchFamily="49" charset="-128"/>
                <a:ea typeface="ＭＳ ゴシック" pitchFamily="49" charset="-128"/>
                <a:cs typeface="ＭＳ Ｐゴシック" pitchFamily="50" charset="-128"/>
              </a:rPr>
              <a:t>都市公園全景</a:t>
            </a:r>
          </a:p>
        </p:txBody>
      </p:sp>
      <p:pic>
        <p:nvPicPr>
          <p:cNvPr id="5" name="図 4"/>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8796466" y="5046437"/>
            <a:ext cx="2189415" cy="1234465"/>
          </a:xfrm>
          <a:prstGeom prst="rect">
            <a:avLst/>
          </a:prstGeom>
        </p:spPr>
      </p:pic>
      <p:pic>
        <p:nvPicPr>
          <p:cNvPr id="7" name="図 6"/>
          <p:cNvPicPr>
            <a:picLocks noChangeAspect="1"/>
          </p:cNvPicPr>
          <p:nvPr/>
        </p:nvPicPr>
        <p:blipFill rotWithShape="1">
          <a:blip r:embed="rId4" cstate="print">
            <a:extLst>
              <a:ext uri="{28A0092B-C50C-407E-A947-70E740481C1C}">
                <a14:useLocalDpi xmlns:a14="http://schemas.microsoft.com/office/drawing/2010/main" val="0"/>
              </a:ext>
            </a:extLst>
          </a:blip>
          <a:srcRect l="115" t="16330" r="-16" b="27959"/>
          <a:stretch/>
        </p:blipFill>
        <p:spPr>
          <a:xfrm>
            <a:off x="8802561" y="3619737"/>
            <a:ext cx="2153071" cy="1200692"/>
          </a:xfrm>
          <a:prstGeom prst="rect">
            <a:avLst/>
          </a:prstGeom>
        </p:spPr>
      </p:pic>
      <p:pic>
        <p:nvPicPr>
          <p:cNvPr id="9" name="図 8"/>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6526740" y="3595431"/>
            <a:ext cx="2214901" cy="2902012"/>
          </a:xfrm>
          <a:prstGeom prst="rect">
            <a:avLst/>
          </a:prstGeom>
        </p:spPr>
      </p:pic>
      <p:sp>
        <p:nvSpPr>
          <p:cNvPr id="69" name="Text Box 4"/>
          <p:cNvSpPr txBox="1">
            <a:spLocks noChangeArrowheads="1"/>
          </p:cNvSpPr>
          <p:nvPr/>
        </p:nvSpPr>
        <p:spPr bwMode="auto">
          <a:xfrm>
            <a:off x="7957068" y="6286914"/>
            <a:ext cx="952364" cy="178510"/>
          </a:xfrm>
          <a:prstGeom prst="rect">
            <a:avLst/>
          </a:prstGeom>
          <a:noFill/>
          <a:ln w="9525">
            <a:noFill/>
            <a:miter lim="800000"/>
            <a:headEnd/>
            <a:tailEnd/>
          </a:ln>
        </p:spPr>
        <p:txBody>
          <a:bodyPr vert="horz" wrap="square" lIns="91440" tIns="45720" rIns="91440" bIns="45720" numCol="1" anchor="t" anchorCtr="0" compatLnSpc="1">
            <a:prstTxWarp prst="textNoShape">
              <a:avLst/>
            </a:prstTxWarp>
            <a:spAutoFit/>
          </a:bodyPr>
          <a:lstStyle/>
          <a:p>
            <a:pPr marL="0" marR="0" lvl="0" indent="0" algn="l" defTabSz="914400" rtl="0" eaLnBrk="1" fontAlgn="base" latinLnBrk="0" hangingPunct="1">
              <a:lnSpc>
                <a:spcPct val="80000"/>
              </a:lnSpc>
              <a:spcBef>
                <a:spcPct val="0"/>
              </a:spcBef>
              <a:spcAft>
                <a:spcPct val="0"/>
              </a:spcAft>
              <a:buClrTx/>
              <a:buSzTx/>
              <a:buFontTx/>
              <a:buNone/>
              <a:tabLst/>
              <a:defRPr/>
            </a:pPr>
            <a:r>
              <a:rPr kumimoji="1" lang="ja-JP" altLang="en-US" sz="700" b="0" i="0" u="none" strike="noStrike" kern="1200" cap="none" spc="0" normalizeH="0" baseline="0" noProof="0" dirty="0">
                <a:ln>
                  <a:noFill/>
                </a:ln>
                <a:solidFill>
                  <a:srgbClr val="000000"/>
                </a:solidFill>
                <a:effectLst/>
                <a:uLnTx/>
                <a:uFillTx/>
                <a:latin typeface="ＭＳ ゴシック" pitchFamily="49" charset="-128"/>
                <a:ea typeface="ＭＳ ゴシック" pitchFamily="49" charset="-128"/>
                <a:cs typeface="ＭＳ Ｐゴシック" pitchFamily="50" charset="-128"/>
              </a:rPr>
              <a:t>提供：</a:t>
            </a:r>
            <a:r>
              <a:rPr kumimoji="1" lang="en-US" altLang="ja-JP" sz="700" b="0" i="0" u="none" strike="noStrike" kern="1200" cap="none" spc="0" normalizeH="0" baseline="0" noProof="0" dirty="0">
                <a:ln>
                  <a:noFill/>
                </a:ln>
                <a:solidFill>
                  <a:srgbClr val="000000"/>
                </a:solidFill>
                <a:effectLst/>
                <a:uLnTx/>
                <a:uFillTx/>
                <a:latin typeface="ＭＳ ゴシック" pitchFamily="49" charset="-128"/>
                <a:ea typeface="ＭＳ ゴシック" pitchFamily="49" charset="-128"/>
                <a:cs typeface="ＭＳ Ｐゴシック" pitchFamily="50" charset="-128"/>
              </a:rPr>
              <a:t>UR</a:t>
            </a:r>
            <a:r>
              <a:rPr kumimoji="1" lang="ja-JP" altLang="en-US" sz="700" b="0" i="0" u="none" strike="noStrike" kern="1200" cap="none" spc="0" normalizeH="0" baseline="0" noProof="0" dirty="0">
                <a:ln>
                  <a:noFill/>
                </a:ln>
                <a:solidFill>
                  <a:srgbClr val="000000"/>
                </a:solidFill>
                <a:effectLst/>
                <a:uLnTx/>
                <a:uFillTx/>
                <a:latin typeface="ＭＳ ゴシック" pitchFamily="49" charset="-128"/>
                <a:ea typeface="ＭＳ ゴシック" pitchFamily="49" charset="-128"/>
                <a:cs typeface="ＭＳ Ｐゴシック" pitchFamily="50" charset="-128"/>
              </a:rPr>
              <a:t>都市機構</a:t>
            </a:r>
          </a:p>
        </p:txBody>
      </p:sp>
      <p:sp>
        <p:nvSpPr>
          <p:cNvPr id="56" name="Text Box 4"/>
          <p:cNvSpPr txBox="1">
            <a:spLocks noChangeArrowheads="1"/>
          </p:cNvSpPr>
          <p:nvPr/>
        </p:nvSpPr>
        <p:spPr bwMode="auto">
          <a:xfrm>
            <a:off x="9096044" y="6423854"/>
            <a:ext cx="1761259" cy="178510"/>
          </a:xfrm>
          <a:prstGeom prst="rect">
            <a:avLst/>
          </a:prstGeom>
          <a:noFill/>
          <a:ln w="9525">
            <a:noFill/>
            <a:miter lim="800000"/>
            <a:headEnd/>
            <a:tailEnd/>
          </a:ln>
        </p:spPr>
        <p:txBody>
          <a:bodyPr vert="horz" wrap="square" lIns="91440" tIns="45720" rIns="91440" bIns="45720" numCol="1" anchor="t" anchorCtr="0" compatLnSpc="1">
            <a:prstTxWarp prst="textNoShape">
              <a:avLst/>
            </a:prstTxWarp>
            <a:spAutoFit/>
          </a:bodyPr>
          <a:lstStyle/>
          <a:p>
            <a:pPr marL="0" marR="0" lvl="0" indent="0" algn="l" defTabSz="914400" rtl="0" eaLnBrk="1" fontAlgn="base" latinLnBrk="0" hangingPunct="1">
              <a:lnSpc>
                <a:spcPct val="80000"/>
              </a:lnSpc>
              <a:spcBef>
                <a:spcPct val="0"/>
              </a:spcBef>
              <a:spcAft>
                <a:spcPct val="0"/>
              </a:spcAft>
              <a:buClrTx/>
              <a:buSzTx/>
              <a:buFontTx/>
              <a:buNone/>
              <a:tabLst/>
              <a:defRPr/>
            </a:pPr>
            <a:r>
              <a:rPr kumimoji="1" lang="ja-JP" altLang="en-US" sz="700" b="0" i="0" u="none" strike="noStrike" kern="1200" cap="none" spc="0" normalizeH="0" baseline="0" noProof="0" dirty="0">
                <a:ln>
                  <a:noFill/>
                </a:ln>
                <a:solidFill>
                  <a:prstClr val="black"/>
                </a:solidFill>
                <a:effectLst/>
                <a:uLnTx/>
                <a:uFillTx/>
                <a:latin typeface="ＭＳ ゴシック" pitchFamily="49" charset="-128"/>
                <a:ea typeface="ＭＳ ゴシック" pitchFamily="49" charset="-128"/>
                <a:cs typeface="ＭＳ Ｐゴシック" pitchFamily="50" charset="-128"/>
              </a:rPr>
              <a:t>提供：グラングリーン大阪開発事業者</a:t>
            </a:r>
          </a:p>
        </p:txBody>
      </p:sp>
      <p:sp>
        <p:nvSpPr>
          <p:cNvPr id="26" name="正方形/長方形 25">
            <a:extLst>
              <a:ext uri="{FF2B5EF4-FFF2-40B4-BE49-F238E27FC236}">
                <a16:creationId xmlns:a16="http://schemas.microsoft.com/office/drawing/2014/main" id="{33E5CF12-F8A4-4590-AAB0-13E92AA59450}"/>
              </a:ext>
            </a:extLst>
          </p:cNvPr>
          <p:cNvSpPr/>
          <p:nvPr/>
        </p:nvSpPr>
        <p:spPr>
          <a:xfrm>
            <a:off x="1321390" y="1425835"/>
            <a:ext cx="4572000" cy="5295640"/>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sngStrike" kern="1200" cap="none" spc="0" normalizeH="0" baseline="0" noProof="0" dirty="0">
              <a:ln>
                <a:noFill/>
              </a:ln>
              <a:solidFill>
                <a:srgbClr val="FF0000"/>
              </a:solidFill>
              <a:effectLst/>
              <a:uLnTx/>
              <a:uFillTx/>
              <a:latin typeface="Calibri" panose="020F0502020204030204"/>
              <a:ea typeface="ＭＳ Ｐゴシック" panose="020B0600070205080204" pitchFamily="50" charset="-128"/>
              <a:cs typeface="+mn-cs"/>
            </a:endParaRPr>
          </a:p>
          <a:p>
            <a:pPr marL="85725" marR="0" lvl="0" indent="-85725" algn="l" defTabSz="914400" rtl="0" eaLnBrk="1" fontAlgn="auto" latinLnBrk="0" hangingPunct="1">
              <a:lnSpc>
                <a:spcPct val="100000"/>
              </a:lnSpc>
              <a:spcBef>
                <a:spcPts val="0"/>
              </a:spcBef>
              <a:spcAft>
                <a:spcPts val="0"/>
              </a:spcAft>
              <a:buClrTx/>
              <a:buSzTx/>
              <a:buFont typeface="Arial" pitchFamily="34" charset="0"/>
              <a:buChar char="•"/>
              <a:tabLst/>
              <a:defRPr/>
            </a:pP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梅田貨物駅跡地の先行開発としてナレッジキャピタルを中心としたまちづくりを開始（</a:t>
            </a:r>
            <a:r>
              <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2013</a:t>
            </a: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年オープン）したグランフロント大阪では、開業以降、年間</a:t>
            </a:r>
            <a:r>
              <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5,000</a:t>
            </a: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万人を超える来街者が訪れるなど大阪駅北側に新たな人の流れと賑わいを創出。</a:t>
            </a:r>
            <a:endPar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85725" marR="0" lvl="0" indent="-85725" algn="l" defTabSz="914400" rtl="0" eaLnBrk="1" fontAlgn="auto" latinLnBrk="0" hangingPunct="1">
              <a:lnSpc>
                <a:spcPct val="100000"/>
              </a:lnSpc>
              <a:spcBef>
                <a:spcPts val="0"/>
              </a:spcBef>
              <a:spcAft>
                <a:spcPts val="0"/>
              </a:spcAft>
              <a:buClrTx/>
              <a:buSzTx/>
              <a:buFont typeface="Arial" pitchFamily="34" charset="0"/>
              <a:buChar char="•"/>
              <a:tabLst/>
              <a:defRPr/>
            </a:pP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ナレッジキャピタルでは数多くの大学や企業・研究機関などが活動に参画し、コラボレーションによる新たなプロジェクトも誕生。</a:t>
            </a:r>
            <a:endPar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85725" marR="0" lvl="0" indent="-85725" algn="l" defTabSz="914400" rtl="0" eaLnBrk="1" fontAlgn="auto" latinLnBrk="0" hangingPunct="1">
              <a:lnSpc>
                <a:spcPct val="100000"/>
              </a:lnSpc>
              <a:spcBef>
                <a:spcPts val="0"/>
              </a:spcBef>
              <a:spcAft>
                <a:spcPts val="0"/>
              </a:spcAft>
              <a:buClrTx/>
              <a:buSzTx/>
              <a:buFont typeface="Arial" pitchFamily="34" charset="0"/>
              <a:buChar char="•"/>
              <a:tabLst/>
              <a:defRPr/>
            </a:pPr>
            <a:endPar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85725" marR="0" lvl="0" indent="-85725" algn="l" defTabSz="914400" rtl="0" eaLnBrk="1" fontAlgn="auto" latinLnBrk="0" hangingPunct="1">
              <a:lnSpc>
                <a:spcPct val="100000"/>
              </a:lnSpc>
              <a:spcBef>
                <a:spcPts val="0"/>
              </a:spcBef>
              <a:spcAft>
                <a:spcPts val="0"/>
              </a:spcAft>
              <a:buClrTx/>
              <a:buSzTx/>
              <a:buFont typeface="Arial" pitchFamily="34" charset="0"/>
              <a:buChar char="•"/>
              <a:tabLst/>
              <a:defRPr/>
            </a:pPr>
            <a:endPar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85725" marR="0" lvl="0" indent="-85725" algn="l" defTabSz="914400" rtl="0" eaLnBrk="1" fontAlgn="auto" latinLnBrk="0" hangingPunct="1">
              <a:lnSpc>
                <a:spcPct val="100000"/>
              </a:lnSpc>
              <a:spcBef>
                <a:spcPts val="0"/>
              </a:spcBef>
              <a:spcAft>
                <a:spcPts val="0"/>
              </a:spcAft>
              <a:buClrTx/>
              <a:buSzTx/>
              <a:buFont typeface="Arial" pitchFamily="34" charset="0"/>
              <a:buChar char="•"/>
              <a:tabLst/>
              <a:defRPr/>
            </a:pPr>
            <a:endPar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85725" marR="0" lvl="0" indent="-85725" algn="l" defTabSz="914400" rtl="0" eaLnBrk="1" fontAlgn="auto" latinLnBrk="0" hangingPunct="1">
              <a:lnSpc>
                <a:spcPct val="100000"/>
              </a:lnSpc>
              <a:spcBef>
                <a:spcPts val="0"/>
              </a:spcBef>
              <a:spcAft>
                <a:spcPts val="0"/>
              </a:spcAft>
              <a:buClrTx/>
              <a:buSzTx/>
              <a:buFont typeface="Arial" pitchFamily="34" charset="0"/>
              <a:buChar char="•"/>
              <a:tabLst/>
              <a:defRPr/>
            </a:pPr>
            <a:endPar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85725" marR="0" lvl="0" indent="-85725" algn="l" defTabSz="914400" rtl="0" eaLnBrk="1" fontAlgn="auto" latinLnBrk="0" hangingPunct="1">
              <a:lnSpc>
                <a:spcPct val="100000"/>
              </a:lnSpc>
              <a:spcBef>
                <a:spcPts val="0"/>
              </a:spcBef>
              <a:spcAft>
                <a:spcPts val="0"/>
              </a:spcAft>
              <a:buClrTx/>
              <a:buSzTx/>
              <a:buFont typeface="Arial" pitchFamily="34" charset="0"/>
              <a:buChar char="•"/>
              <a:tabLst/>
              <a:defRPr/>
            </a:pPr>
            <a:endPar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85725" marR="0" lvl="0" indent="-85725" algn="l" defTabSz="914400" rtl="0" eaLnBrk="1" fontAlgn="auto" latinLnBrk="0" hangingPunct="1">
              <a:lnSpc>
                <a:spcPct val="100000"/>
              </a:lnSpc>
              <a:spcBef>
                <a:spcPts val="0"/>
              </a:spcBef>
              <a:spcAft>
                <a:spcPts val="0"/>
              </a:spcAft>
              <a:buClrTx/>
              <a:buSzTx/>
              <a:buFont typeface="Arial" pitchFamily="34" charset="0"/>
              <a:buChar char="•"/>
              <a:tabLst/>
              <a:defRPr/>
            </a:pPr>
            <a:endPar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85725" marR="0" lvl="0" indent="-85725" algn="l" defTabSz="914400" rtl="0" eaLnBrk="1" fontAlgn="auto" latinLnBrk="0" hangingPunct="1">
              <a:lnSpc>
                <a:spcPct val="100000"/>
              </a:lnSpc>
              <a:spcBef>
                <a:spcPts val="0"/>
              </a:spcBef>
              <a:spcAft>
                <a:spcPts val="0"/>
              </a:spcAft>
              <a:buClrTx/>
              <a:buSzTx/>
              <a:buFont typeface="Arial" pitchFamily="34" charset="0"/>
              <a:buChar char="•"/>
              <a:tabLst/>
              <a:defRPr/>
            </a:pPr>
            <a:endPar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p:txBody>
      </p:sp>
      <p:sp>
        <p:nvSpPr>
          <p:cNvPr id="27" name="正方形/長方形 26">
            <a:extLst>
              <a:ext uri="{FF2B5EF4-FFF2-40B4-BE49-F238E27FC236}">
                <a16:creationId xmlns:a16="http://schemas.microsoft.com/office/drawing/2014/main" id="{EE0D284C-C215-46FA-91C4-871C21501630}"/>
              </a:ext>
            </a:extLst>
          </p:cNvPr>
          <p:cNvSpPr/>
          <p:nvPr/>
        </p:nvSpPr>
        <p:spPr>
          <a:xfrm>
            <a:off x="1336627" y="1429240"/>
            <a:ext cx="1620000" cy="360040"/>
          </a:xfrm>
          <a:prstGeom prst="rect">
            <a:avLst/>
          </a:prstGeom>
          <a:solidFill>
            <a:schemeClr val="tx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schemeClr val="bg1"/>
                </a:solidFill>
                <a:effectLst/>
                <a:uLnTx/>
                <a:uFillTx/>
                <a:latin typeface="Calibri" panose="020F0502020204030204"/>
                <a:ea typeface="ＭＳ Ｐゴシック" panose="020B0600070205080204" pitchFamily="50" charset="-128"/>
                <a:cs typeface="+mn-cs"/>
              </a:rPr>
              <a:t>取組前</a:t>
            </a:r>
          </a:p>
        </p:txBody>
      </p:sp>
      <p:pic>
        <p:nvPicPr>
          <p:cNvPr id="28" name="図 27">
            <a:extLst>
              <a:ext uri="{FF2B5EF4-FFF2-40B4-BE49-F238E27FC236}">
                <a16:creationId xmlns:a16="http://schemas.microsoft.com/office/drawing/2014/main" id="{9E8ACA82-64BA-48BC-8FDE-8EE3F181CF09}"/>
              </a:ext>
            </a:extLst>
          </p:cNvPr>
          <p:cNvPicPr>
            <a:picLocks noChangeAspect="1"/>
          </p:cNvPicPr>
          <p:nvPr/>
        </p:nvPicPr>
        <p:blipFill>
          <a:blip r:embed="rId6"/>
          <a:stretch>
            <a:fillRect/>
          </a:stretch>
        </p:blipFill>
        <p:spPr>
          <a:xfrm>
            <a:off x="3567536" y="5120964"/>
            <a:ext cx="2187756" cy="1189341"/>
          </a:xfrm>
          <a:prstGeom prst="rect">
            <a:avLst/>
          </a:prstGeom>
        </p:spPr>
      </p:pic>
      <p:pic>
        <p:nvPicPr>
          <p:cNvPr id="29" name="図 28">
            <a:extLst>
              <a:ext uri="{FF2B5EF4-FFF2-40B4-BE49-F238E27FC236}">
                <a16:creationId xmlns:a16="http://schemas.microsoft.com/office/drawing/2014/main" id="{F9BA3698-20C2-4327-8AAF-1D65BA7A313C}"/>
              </a:ext>
            </a:extLst>
          </p:cNvPr>
          <p:cNvPicPr>
            <a:picLocks noChangeAspect="1"/>
          </p:cNvPicPr>
          <p:nvPr/>
        </p:nvPicPr>
        <p:blipFill rotWithShape="1">
          <a:blip r:embed="rId7"/>
          <a:srcRect l="1543" t="5503" r="1474" b="3757"/>
          <a:stretch/>
        </p:blipFill>
        <p:spPr>
          <a:xfrm>
            <a:off x="3580990" y="3529858"/>
            <a:ext cx="2179516" cy="1231607"/>
          </a:xfrm>
          <a:prstGeom prst="rect">
            <a:avLst/>
          </a:prstGeom>
        </p:spPr>
      </p:pic>
      <p:sp>
        <p:nvSpPr>
          <p:cNvPr id="32" name="Text Box 4">
            <a:extLst>
              <a:ext uri="{FF2B5EF4-FFF2-40B4-BE49-F238E27FC236}">
                <a16:creationId xmlns:a16="http://schemas.microsoft.com/office/drawing/2014/main" id="{E3935E03-9253-4724-8483-D421210B470D}"/>
              </a:ext>
            </a:extLst>
          </p:cNvPr>
          <p:cNvSpPr txBox="1">
            <a:spLocks noChangeArrowheads="1"/>
          </p:cNvSpPr>
          <p:nvPr/>
        </p:nvSpPr>
        <p:spPr bwMode="auto">
          <a:xfrm>
            <a:off x="4112535" y="4793317"/>
            <a:ext cx="1223412" cy="203133"/>
          </a:xfrm>
          <a:prstGeom prst="rect">
            <a:avLst/>
          </a:prstGeom>
          <a:noFill/>
          <a:ln w="9525">
            <a:noFill/>
            <a:miter lim="800000"/>
            <a:headEnd/>
            <a:tailEnd/>
          </a:ln>
        </p:spPr>
        <p:txBody>
          <a:bodyPr vert="horz" wrap="none" lIns="91440" tIns="45720" rIns="91440" bIns="45720" numCol="1" anchor="t" anchorCtr="0" compatLnSpc="1">
            <a:prstTxWarp prst="textNoShape">
              <a:avLst/>
            </a:prstTxWarp>
            <a:spAutoFit/>
          </a:bodyPr>
          <a:lstStyle/>
          <a:p>
            <a:pPr marL="0" marR="0" lvl="0" indent="0" algn="ctr" defTabSz="914400" rtl="0" eaLnBrk="1" fontAlgn="base" latinLnBrk="0" hangingPunct="1">
              <a:lnSpc>
                <a:spcPct val="80000"/>
              </a:lnSpc>
              <a:spcBef>
                <a:spcPct val="0"/>
              </a:spcBef>
              <a:spcAft>
                <a:spcPct val="0"/>
              </a:spcAft>
              <a:buClrTx/>
              <a:buSzTx/>
              <a:buFontTx/>
              <a:buNone/>
              <a:tabLst/>
              <a:defRPr/>
            </a:pPr>
            <a:r>
              <a:rPr kumimoji="1" lang="ja-JP" altLang="en-US" sz="900" b="1" i="0" u="none" strike="noStrike" kern="1200" cap="none" spc="0" normalizeH="0" baseline="0" noProof="0" dirty="0">
                <a:ln>
                  <a:noFill/>
                </a:ln>
                <a:solidFill>
                  <a:srgbClr val="000000"/>
                </a:solidFill>
                <a:effectLst/>
                <a:uLnTx/>
                <a:uFillTx/>
                <a:latin typeface="ＭＳ ゴシック" pitchFamily="49" charset="-128"/>
                <a:ea typeface="ＭＳ ゴシック" pitchFamily="49" charset="-128"/>
                <a:cs typeface="ＭＳ Ｐゴシック" pitchFamily="50" charset="-128"/>
              </a:rPr>
              <a:t>グランフロント大阪</a:t>
            </a:r>
          </a:p>
        </p:txBody>
      </p:sp>
      <p:sp>
        <p:nvSpPr>
          <p:cNvPr id="33" name="Text Box 4">
            <a:extLst>
              <a:ext uri="{FF2B5EF4-FFF2-40B4-BE49-F238E27FC236}">
                <a16:creationId xmlns:a16="http://schemas.microsoft.com/office/drawing/2014/main" id="{23C159AA-CAD5-46F8-A1C9-53BE70BB9B6E}"/>
              </a:ext>
            </a:extLst>
          </p:cNvPr>
          <p:cNvSpPr txBox="1">
            <a:spLocks noChangeArrowheads="1"/>
          </p:cNvSpPr>
          <p:nvPr/>
        </p:nvSpPr>
        <p:spPr bwMode="auto">
          <a:xfrm>
            <a:off x="4240178" y="6375770"/>
            <a:ext cx="992579" cy="203133"/>
          </a:xfrm>
          <a:prstGeom prst="rect">
            <a:avLst/>
          </a:prstGeom>
          <a:noFill/>
          <a:ln w="9525">
            <a:noFill/>
            <a:miter lim="800000"/>
            <a:headEnd/>
            <a:tailEnd/>
          </a:ln>
        </p:spPr>
        <p:txBody>
          <a:bodyPr vert="horz" wrap="none" lIns="91440" tIns="45720" rIns="91440" bIns="45720" numCol="1" anchor="t" anchorCtr="0" compatLnSpc="1">
            <a:prstTxWarp prst="textNoShape">
              <a:avLst/>
            </a:prstTxWarp>
            <a:spAutoFit/>
          </a:bodyPr>
          <a:lstStyle/>
          <a:p>
            <a:pPr marL="0" marR="0" lvl="0" indent="0" algn="ctr" defTabSz="914400" rtl="0" eaLnBrk="1" fontAlgn="base" latinLnBrk="0" hangingPunct="1">
              <a:lnSpc>
                <a:spcPct val="80000"/>
              </a:lnSpc>
              <a:spcBef>
                <a:spcPct val="0"/>
              </a:spcBef>
              <a:spcAft>
                <a:spcPct val="0"/>
              </a:spcAft>
              <a:buClrTx/>
              <a:buSzTx/>
              <a:buFontTx/>
              <a:buNone/>
              <a:tabLst/>
              <a:defRPr/>
            </a:pPr>
            <a:r>
              <a:rPr kumimoji="1" lang="ja-JP" altLang="en-US" sz="900" b="1" i="0" u="none" strike="noStrike" kern="1200" cap="none" spc="0" normalizeH="0" baseline="0" noProof="0" dirty="0">
                <a:ln>
                  <a:noFill/>
                </a:ln>
                <a:solidFill>
                  <a:srgbClr val="000000"/>
                </a:solidFill>
                <a:effectLst/>
                <a:uLnTx/>
                <a:uFillTx/>
                <a:latin typeface="ＭＳ ゴシック" pitchFamily="49" charset="-128"/>
                <a:ea typeface="ＭＳ ゴシック" pitchFamily="49" charset="-128"/>
                <a:cs typeface="ＭＳ Ｐゴシック" pitchFamily="50" charset="-128"/>
              </a:rPr>
              <a:t>ナレッジプラザ</a:t>
            </a:r>
          </a:p>
        </p:txBody>
      </p:sp>
      <p:pic>
        <p:nvPicPr>
          <p:cNvPr id="35" name="Picture 2" descr="130330配置図(2期従前)">
            <a:extLst>
              <a:ext uri="{FF2B5EF4-FFF2-40B4-BE49-F238E27FC236}">
                <a16:creationId xmlns:a16="http://schemas.microsoft.com/office/drawing/2014/main" id="{F87A1E91-4CED-47D7-8FB3-4F3C83EDD3D5}"/>
              </a:ext>
            </a:extLst>
          </p:cNvPr>
          <p:cNvPicPr>
            <a:picLocks noChangeAspect="1" noChangeArrowheads="1"/>
          </p:cNvPicPr>
          <p:nvPr/>
        </p:nvPicPr>
        <p:blipFill>
          <a:blip r:embed="rId8" cstate="email"/>
          <a:srcRect/>
          <a:stretch>
            <a:fillRect/>
          </a:stretch>
        </p:blipFill>
        <p:spPr bwMode="auto">
          <a:xfrm>
            <a:off x="1411363" y="3539454"/>
            <a:ext cx="2044656" cy="2798641"/>
          </a:xfrm>
          <a:prstGeom prst="rect">
            <a:avLst/>
          </a:prstGeom>
          <a:noFill/>
          <a:ln w="9525">
            <a:noFill/>
            <a:miter lim="800000"/>
            <a:headEnd/>
            <a:tailEnd/>
          </a:ln>
        </p:spPr>
      </p:pic>
      <p:sp>
        <p:nvSpPr>
          <p:cNvPr id="36" name="フリーフォーム 28">
            <a:extLst>
              <a:ext uri="{FF2B5EF4-FFF2-40B4-BE49-F238E27FC236}">
                <a16:creationId xmlns:a16="http://schemas.microsoft.com/office/drawing/2014/main" id="{13E45B3D-A5D8-4F94-9241-AC930EF60C5A}"/>
              </a:ext>
            </a:extLst>
          </p:cNvPr>
          <p:cNvSpPr/>
          <p:nvPr/>
        </p:nvSpPr>
        <p:spPr>
          <a:xfrm>
            <a:off x="1655258" y="3806029"/>
            <a:ext cx="890850" cy="2272770"/>
          </a:xfrm>
          <a:custGeom>
            <a:avLst/>
            <a:gdLst>
              <a:gd name="connsiteX0" fmla="*/ 596900 w 1117600"/>
              <a:gd name="connsiteY0" fmla="*/ 31750 h 2305050"/>
              <a:gd name="connsiteX1" fmla="*/ 1035050 w 1117600"/>
              <a:gd name="connsiteY1" fmla="*/ 0 h 2305050"/>
              <a:gd name="connsiteX2" fmla="*/ 1117600 w 1117600"/>
              <a:gd name="connsiteY2" fmla="*/ 374650 h 2305050"/>
              <a:gd name="connsiteX3" fmla="*/ 628650 w 1117600"/>
              <a:gd name="connsiteY3" fmla="*/ 419100 h 2305050"/>
              <a:gd name="connsiteX4" fmla="*/ 793750 w 1117600"/>
              <a:gd name="connsiteY4" fmla="*/ 1758950 h 2305050"/>
              <a:gd name="connsiteX5" fmla="*/ 768350 w 1117600"/>
              <a:gd name="connsiteY5" fmla="*/ 2184400 h 2305050"/>
              <a:gd name="connsiteX6" fmla="*/ 0 w 1117600"/>
              <a:gd name="connsiteY6" fmla="*/ 2305050 h 2305050"/>
              <a:gd name="connsiteX7" fmla="*/ 95250 w 1117600"/>
              <a:gd name="connsiteY7" fmla="*/ 1295400 h 2305050"/>
              <a:gd name="connsiteX8" fmla="*/ 488950 w 1117600"/>
              <a:gd name="connsiteY8" fmla="*/ 304800 h 2305050"/>
              <a:gd name="connsiteX9" fmla="*/ 520700 w 1117600"/>
              <a:gd name="connsiteY9" fmla="*/ 254000 h 2305050"/>
              <a:gd name="connsiteX10" fmla="*/ 527050 w 1117600"/>
              <a:gd name="connsiteY10" fmla="*/ 234950 h 2305050"/>
              <a:gd name="connsiteX11" fmla="*/ 596900 w 1117600"/>
              <a:gd name="connsiteY11" fmla="*/ 31750 h 2305050"/>
              <a:gd name="connsiteX0" fmla="*/ 1372096 w 1892796"/>
              <a:gd name="connsiteY0" fmla="*/ 31750 h 4249266"/>
              <a:gd name="connsiteX1" fmla="*/ 1810246 w 1892796"/>
              <a:gd name="connsiteY1" fmla="*/ 0 h 4249266"/>
              <a:gd name="connsiteX2" fmla="*/ 1892796 w 1892796"/>
              <a:gd name="connsiteY2" fmla="*/ 374650 h 4249266"/>
              <a:gd name="connsiteX3" fmla="*/ 1403846 w 1892796"/>
              <a:gd name="connsiteY3" fmla="*/ 419100 h 4249266"/>
              <a:gd name="connsiteX4" fmla="*/ 1568946 w 1892796"/>
              <a:gd name="connsiteY4" fmla="*/ 1758950 h 4249266"/>
              <a:gd name="connsiteX5" fmla="*/ 1543546 w 1892796"/>
              <a:gd name="connsiteY5" fmla="*/ 2184400 h 4249266"/>
              <a:gd name="connsiteX6" fmla="*/ 0 w 1892796"/>
              <a:gd name="connsiteY6" fmla="*/ 4249266 h 4249266"/>
              <a:gd name="connsiteX7" fmla="*/ 870446 w 1892796"/>
              <a:gd name="connsiteY7" fmla="*/ 1295400 h 4249266"/>
              <a:gd name="connsiteX8" fmla="*/ 1264146 w 1892796"/>
              <a:gd name="connsiteY8" fmla="*/ 304800 h 4249266"/>
              <a:gd name="connsiteX9" fmla="*/ 1295896 w 1892796"/>
              <a:gd name="connsiteY9" fmla="*/ 254000 h 4249266"/>
              <a:gd name="connsiteX10" fmla="*/ 1302246 w 1892796"/>
              <a:gd name="connsiteY10" fmla="*/ 234950 h 4249266"/>
              <a:gd name="connsiteX11" fmla="*/ 1372096 w 1892796"/>
              <a:gd name="connsiteY11" fmla="*/ 31750 h 4249266"/>
              <a:gd name="connsiteX0" fmla="*/ 1372096 w 1892796"/>
              <a:gd name="connsiteY0" fmla="*/ 31750 h 4249266"/>
              <a:gd name="connsiteX1" fmla="*/ 1810246 w 1892796"/>
              <a:gd name="connsiteY1" fmla="*/ 0 h 4249266"/>
              <a:gd name="connsiteX2" fmla="*/ 1892796 w 1892796"/>
              <a:gd name="connsiteY2" fmla="*/ 374650 h 4249266"/>
              <a:gd name="connsiteX3" fmla="*/ 1403846 w 1892796"/>
              <a:gd name="connsiteY3" fmla="*/ 419100 h 4249266"/>
              <a:gd name="connsiteX4" fmla="*/ 1568946 w 1892796"/>
              <a:gd name="connsiteY4" fmla="*/ 1758950 h 4249266"/>
              <a:gd name="connsiteX5" fmla="*/ 1543546 w 1892796"/>
              <a:gd name="connsiteY5" fmla="*/ 2184400 h 4249266"/>
              <a:gd name="connsiteX6" fmla="*/ 504056 w 1892796"/>
              <a:gd name="connsiteY6" fmla="*/ 3889226 h 4249266"/>
              <a:gd name="connsiteX7" fmla="*/ 0 w 1892796"/>
              <a:gd name="connsiteY7" fmla="*/ 4249266 h 4249266"/>
              <a:gd name="connsiteX8" fmla="*/ 870446 w 1892796"/>
              <a:gd name="connsiteY8" fmla="*/ 1295400 h 4249266"/>
              <a:gd name="connsiteX9" fmla="*/ 1264146 w 1892796"/>
              <a:gd name="connsiteY9" fmla="*/ 304800 h 4249266"/>
              <a:gd name="connsiteX10" fmla="*/ 1295896 w 1892796"/>
              <a:gd name="connsiteY10" fmla="*/ 254000 h 4249266"/>
              <a:gd name="connsiteX11" fmla="*/ 1302246 w 1892796"/>
              <a:gd name="connsiteY11" fmla="*/ 234950 h 4249266"/>
              <a:gd name="connsiteX12" fmla="*/ 1372096 w 1892796"/>
              <a:gd name="connsiteY12" fmla="*/ 31750 h 4249266"/>
              <a:gd name="connsiteX0" fmla="*/ 1228080 w 1748780"/>
              <a:gd name="connsiteY0" fmla="*/ 31750 h 3889226"/>
              <a:gd name="connsiteX1" fmla="*/ 1666230 w 1748780"/>
              <a:gd name="connsiteY1" fmla="*/ 0 h 3889226"/>
              <a:gd name="connsiteX2" fmla="*/ 1748780 w 1748780"/>
              <a:gd name="connsiteY2" fmla="*/ 374650 h 3889226"/>
              <a:gd name="connsiteX3" fmla="*/ 1259830 w 1748780"/>
              <a:gd name="connsiteY3" fmla="*/ 419100 h 3889226"/>
              <a:gd name="connsiteX4" fmla="*/ 1424930 w 1748780"/>
              <a:gd name="connsiteY4" fmla="*/ 1758950 h 3889226"/>
              <a:gd name="connsiteX5" fmla="*/ 1399530 w 1748780"/>
              <a:gd name="connsiteY5" fmla="*/ 2184400 h 3889226"/>
              <a:gd name="connsiteX6" fmla="*/ 360040 w 1748780"/>
              <a:gd name="connsiteY6" fmla="*/ 3889226 h 3889226"/>
              <a:gd name="connsiteX7" fmla="*/ 0 w 1748780"/>
              <a:gd name="connsiteY7" fmla="*/ 3745210 h 3889226"/>
              <a:gd name="connsiteX8" fmla="*/ 726430 w 1748780"/>
              <a:gd name="connsiteY8" fmla="*/ 1295400 h 3889226"/>
              <a:gd name="connsiteX9" fmla="*/ 1120130 w 1748780"/>
              <a:gd name="connsiteY9" fmla="*/ 304800 h 3889226"/>
              <a:gd name="connsiteX10" fmla="*/ 1151880 w 1748780"/>
              <a:gd name="connsiteY10" fmla="*/ 254000 h 3889226"/>
              <a:gd name="connsiteX11" fmla="*/ 1158230 w 1748780"/>
              <a:gd name="connsiteY11" fmla="*/ 234950 h 3889226"/>
              <a:gd name="connsiteX12" fmla="*/ 1228080 w 1748780"/>
              <a:gd name="connsiteY12" fmla="*/ 31750 h 3889226"/>
              <a:gd name="connsiteX0" fmla="*/ 1228080 w 1748780"/>
              <a:gd name="connsiteY0" fmla="*/ 31750 h 3745210"/>
              <a:gd name="connsiteX1" fmla="*/ 1666230 w 1748780"/>
              <a:gd name="connsiteY1" fmla="*/ 0 h 3745210"/>
              <a:gd name="connsiteX2" fmla="*/ 1748780 w 1748780"/>
              <a:gd name="connsiteY2" fmla="*/ 374650 h 3745210"/>
              <a:gd name="connsiteX3" fmla="*/ 1259830 w 1748780"/>
              <a:gd name="connsiteY3" fmla="*/ 419100 h 3745210"/>
              <a:gd name="connsiteX4" fmla="*/ 1424930 w 1748780"/>
              <a:gd name="connsiteY4" fmla="*/ 1758950 h 3745210"/>
              <a:gd name="connsiteX5" fmla="*/ 1399530 w 1748780"/>
              <a:gd name="connsiteY5" fmla="*/ 2184400 h 3745210"/>
              <a:gd name="connsiteX6" fmla="*/ 432048 w 1748780"/>
              <a:gd name="connsiteY6" fmla="*/ 3457178 h 3745210"/>
              <a:gd name="connsiteX7" fmla="*/ 0 w 1748780"/>
              <a:gd name="connsiteY7" fmla="*/ 3745210 h 3745210"/>
              <a:gd name="connsiteX8" fmla="*/ 726430 w 1748780"/>
              <a:gd name="connsiteY8" fmla="*/ 1295400 h 3745210"/>
              <a:gd name="connsiteX9" fmla="*/ 1120130 w 1748780"/>
              <a:gd name="connsiteY9" fmla="*/ 304800 h 3745210"/>
              <a:gd name="connsiteX10" fmla="*/ 1151880 w 1748780"/>
              <a:gd name="connsiteY10" fmla="*/ 254000 h 3745210"/>
              <a:gd name="connsiteX11" fmla="*/ 1158230 w 1748780"/>
              <a:gd name="connsiteY11" fmla="*/ 234950 h 3745210"/>
              <a:gd name="connsiteX12" fmla="*/ 1228080 w 1748780"/>
              <a:gd name="connsiteY12" fmla="*/ 31750 h 3745210"/>
              <a:gd name="connsiteX0" fmla="*/ 1228080 w 1748780"/>
              <a:gd name="connsiteY0" fmla="*/ 31750 h 3745210"/>
              <a:gd name="connsiteX1" fmla="*/ 1666230 w 1748780"/>
              <a:gd name="connsiteY1" fmla="*/ 0 h 3745210"/>
              <a:gd name="connsiteX2" fmla="*/ 1748780 w 1748780"/>
              <a:gd name="connsiteY2" fmla="*/ 374650 h 3745210"/>
              <a:gd name="connsiteX3" fmla="*/ 1259830 w 1748780"/>
              <a:gd name="connsiteY3" fmla="*/ 419100 h 3745210"/>
              <a:gd name="connsiteX4" fmla="*/ 1424930 w 1748780"/>
              <a:gd name="connsiteY4" fmla="*/ 1758950 h 3745210"/>
              <a:gd name="connsiteX5" fmla="*/ 1399530 w 1748780"/>
              <a:gd name="connsiteY5" fmla="*/ 2184400 h 3745210"/>
              <a:gd name="connsiteX6" fmla="*/ 432048 w 1748780"/>
              <a:gd name="connsiteY6" fmla="*/ 3457178 h 3745210"/>
              <a:gd name="connsiteX7" fmla="*/ 0 w 1748780"/>
              <a:gd name="connsiteY7" fmla="*/ 3745210 h 3745210"/>
              <a:gd name="connsiteX8" fmla="*/ 726430 w 1748780"/>
              <a:gd name="connsiteY8" fmla="*/ 1295400 h 3745210"/>
              <a:gd name="connsiteX9" fmla="*/ 1120130 w 1748780"/>
              <a:gd name="connsiteY9" fmla="*/ 304800 h 3745210"/>
              <a:gd name="connsiteX10" fmla="*/ 1151880 w 1748780"/>
              <a:gd name="connsiteY10" fmla="*/ 254000 h 3745210"/>
              <a:gd name="connsiteX11" fmla="*/ 1158230 w 1748780"/>
              <a:gd name="connsiteY11" fmla="*/ 234950 h 3745210"/>
              <a:gd name="connsiteX12" fmla="*/ 1228080 w 1748780"/>
              <a:gd name="connsiteY12" fmla="*/ 31750 h 3745210"/>
              <a:gd name="connsiteX0" fmla="*/ 1228080 w 1748780"/>
              <a:gd name="connsiteY0" fmla="*/ 31750 h 3893377"/>
              <a:gd name="connsiteX1" fmla="*/ 1666230 w 1748780"/>
              <a:gd name="connsiteY1" fmla="*/ 0 h 3893377"/>
              <a:gd name="connsiteX2" fmla="*/ 1748780 w 1748780"/>
              <a:gd name="connsiteY2" fmla="*/ 374650 h 3893377"/>
              <a:gd name="connsiteX3" fmla="*/ 1259830 w 1748780"/>
              <a:gd name="connsiteY3" fmla="*/ 419100 h 3893377"/>
              <a:gd name="connsiteX4" fmla="*/ 1424930 w 1748780"/>
              <a:gd name="connsiteY4" fmla="*/ 1758950 h 3893377"/>
              <a:gd name="connsiteX5" fmla="*/ 1399530 w 1748780"/>
              <a:gd name="connsiteY5" fmla="*/ 2184400 h 3893377"/>
              <a:gd name="connsiteX6" fmla="*/ 0 w 1748780"/>
              <a:gd name="connsiteY6" fmla="*/ 3745210 h 3893377"/>
              <a:gd name="connsiteX7" fmla="*/ 726430 w 1748780"/>
              <a:gd name="connsiteY7" fmla="*/ 1295400 h 3893377"/>
              <a:gd name="connsiteX8" fmla="*/ 1120130 w 1748780"/>
              <a:gd name="connsiteY8" fmla="*/ 304800 h 3893377"/>
              <a:gd name="connsiteX9" fmla="*/ 1151880 w 1748780"/>
              <a:gd name="connsiteY9" fmla="*/ 254000 h 3893377"/>
              <a:gd name="connsiteX10" fmla="*/ 1158230 w 1748780"/>
              <a:gd name="connsiteY10" fmla="*/ 234950 h 3893377"/>
              <a:gd name="connsiteX11" fmla="*/ 1228080 w 1748780"/>
              <a:gd name="connsiteY11" fmla="*/ 31750 h 3893377"/>
              <a:gd name="connsiteX0" fmla="*/ 1228080 w 1748780"/>
              <a:gd name="connsiteY0" fmla="*/ 31750 h 3989685"/>
              <a:gd name="connsiteX1" fmla="*/ 1666230 w 1748780"/>
              <a:gd name="connsiteY1" fmla="*/ 0 h 3989685"/>
              <a:gd name="connsiteX2" fmla="*/ 1748780 w 1748780"/>
              <a:gd name="connsiteY2" fmla="*/ 374650 h 3989685"/>
              <a:gd name="connsiteX3" fmla="*/ 1259830 w 1748780"/>
              <a:gd name="connsiteY3" fmla="*/ 419100 h 3989685"/>
              <a:gd name="connsiteX4" fmla="*/ 1424930 w 1748780"/>
              <a:gd name="connsiteY4" fmla="*/ 1758950 h 3989685"/>
              <a:gd name="connsiteX5" fmla="*/ 1399530 w 1748780"/>
              <a:gd name="connsiteY5" fmla="*/ 2184400 h 3989685"/>
              <a:gd name="connsiteX6" fmla="*/ 1296144 w 1748780"/>
              <a:gd name="connsiteY6" fmla="*/ 2809106 h 3989685"/>
              <a:gd name="connsiteX7" fmla="*/ 0 w 1748780"/>
              <a:gd name="connsiteY7" fmla="*/ 3745210 h 3989685"/>
              <a:gd name="connsiteX8" fmla="*/ 726430 w 1748780"/>
              <a:gd name="connsiteY8" fmla="*/ 1295400 h 3989685"/>
              <a:gd name="connsiteX9" fmla="*/ 1120130 w 1748780"/>
              <a:gd name="connsiteY9" fmla="*/ 304800 h 3989685"/>
              <a:gd name="connsiteX10" fmla="*/ 1151880 w 1748780"/>
              <a:gd name="connsiteY10" fmla="*/ 254000 h 3989685"/>
              <a:gd name="connsiteX11" fmla="*/ 1158230 w 1748780"/>
              <a:gd name="connsiteY11" fmla="*/ 234950 h 3989685"/>
              <a:gd name="connsiteX12" fmla="*/ 1228080 w 1748780"/>
              <a:gd name="connsiteY12" fmla="*/ 31750 h 3989685"/>
              <a:gd name="connsiteX0" fmla="*/ 1228080 w 1748780"/>
              <a:gd name="connsiteY0" fmla="*/ 31750 h 3989685"/>
              <a:gd name="connsiteX1" fmla="*/ 1666230 w 1748780"/>
              <a:gd name="connsiteY1" fmla="*/ 0 h 3989685"/>
              <a:gd name="connsiteX2" fmla="*/ 1748780 w 1748780"/>
              <a:gd name="connsiteY2" fmla="*/ 374650 h 3989685"/>
              <a:gd name="connsiteX3" fmla="*/ 1259830 w 1748780"/>
              <a:gd name="connsiteY3" fmla="*/ 419100 h 3989685"/>
              <a:gd name="connsiteX4" fmla="*/ 1424930 w 1748780"/>
              <a:gd name="connsiteY4" fmla="*/ 1758950 h 3989685"/>
              <a:gd name="connsiteX5" fmla="*/ 1399530 w 1748780"/>
              <a:gd name="connsiteY5" fmla="*/ 2184400 h 3989685"/>
              <a:gd name="connsiteX6" fmla="*/ 1296144 w 1748780"/>
              <a:gd name="connsiteY6" fmla="*/ 2809106 h 3989685"/>
              <a:gd name="connsiteX7" fmla="*/ 0 w 1748780"/>
              <a:gd name="connsiteY7" fmla="*/ 3745210 h 3989685"/>
              <a:gd name="connsiteX8" fmla="*/ 726430 w 1748780"/>
              <a:gd name="connsiteY8" fmla="*/ 1295400 h 3989685"/>
              <a:gd name="connsiteX9" fmla="*/ 1120130 w 1748780"/>
              <a:gd name="connsiteY9" fmla="*/ 304800 h 3989685"/>
              <a:gd name="connsiteX10" fmla="*/ 1151880 w 1748780"/>
              <a:gd name="connsiteY10" fmla="*/ 254000 h 3989685"/>
              <a:gd name="connsiteX11" fmla="*/ 1158230 w 1748780"/>
              <a:gd name="connsiteY11" fmla="*/ 234950 h 3989685"/>
              <a:gd name="connsiteX12" fmla="*/ 1228080 w 1748780"/>
              <a:gd name="connsiteY12" fmla="*/ 31750 h 3989685"/>
              <a:gd name="connsiteX0" fmla="*/ 1228080 w 1748780"/>
              <a:gd name="connsiteY0" fmla="*/ 31750 h 3745210"/>
              <a:gd name="connsiteX1" fmla="*/ 1666230 w 1748780"/>
              <a:gd name="connsiteY1" fmla="*/ 0 h 3745210"/>
              <a:gd name="connsiteX2" fmla="*/ 1748780 w 1748780"/>
              <a:gd name="connsiteY2" fmla="*/ 374650 h 3745210"/>
              <a:gd name="connsiteX3" fmla="*/ 1259830 w 1748780"/>
              <a:gd name="connsiteY3" fmla="*/ 419100 h 3745210"/>
              <a:gd name="connsiteX4" fmla="*/ 1424930 w 1748780"/>
              <a:gd name="connsiteY4" fmla="*/ 1758950 h 3745210"/>
              <a:gd name="connsiteX5" fmla="*/ 1399530 w 1748780"/>
              <a:gd name="connsiteY5" fmla="*/ 2184400 h 3745210"/>
              <a:gd name="connsiteX6" fmla="*/ 1296144 w 1748780"/>
              <a:gd name="connsiteY6" fmla="*/ 2809106 h 3745210"/>
              <a:gd name="connsiteX7" fmla="*/ 0 w 1748780"/>
              <a:gd name="connsiteY7" fmla="*/ 3745210 h 3745210"/>
              <a:gd name="connsiteX8" fmla="*/ 726430 w 1748780"/>
              <a:gd name="connsiteY8" fmla="*/ 1295400 h 3745210"/>
              <a:gd name="connsiteX9" fmla="*/ 1120130 w 1748780"/>
              <a:gd name="connsiteY9" fmla="*/ 304800 h 3745210"/>
              <a:gd name="connsiteX10" fmla="*/ 1151880 w 1748780"/>
              <a:gd name="connsiteY10" fmla="*/ 254000 h 3745210"/>
              <a:gd name="connsiteX11" fmla="*/ 1158230 w 1748780"/>
              <a:gd name="connsiteY11" fmla="*/ 234950 h 3745210"/>
              <a:gd name="connsiteX12" fmla="*/ 1228080 w 1748780"/>
              <a:gd name="connsiteY12" fmla="*/ 31750 h 3745210"/>
              <a:gd name="connsiteX0" fmla="*/ 1228080 w 1728192"/>
              <a:gd name="connsiteY0" fmla="*/ 31750 h 3745210"/>
              <a:gd name="connsiteX1" fmla="*/ 1666230 w 1728192"/>
              <a:gd name="connsiteY1" fmla="*/ 0 h 3745210"/>
              <a:gd name="connsiteX2" fmla="*/ 1728192 w 1728192"/>
              <a:gd name="connsiteY2" fmla="*/ 360834 h 3745210"/>
              <a:gd name="connsiteX3" fmla="*/ 1259830 w 1728192"/>
              <a:gd name="connsiteY3" fmla="*/ 419100 h 3745210"/>
              <a:gd name="connsiteX4" fmla="*/ 1424930 w 1728192"/>
              <a:gd name="connsiteY4" fmla="*/ 1758950 h 3745210"/>
              <a:gd name="connsiteX5" fmla="*/ 1399530 w 1728192"/>
              <a:gd name="connsiteY5" fmla="*/ 2184400 h 3745210"/>
              <a:gd name="connsiteX6" fmla="*/ 1296144 w 1728192"/>
              <a:gd name="connsiteY6" fmla="*/ 2809106 h 3745210"/>
              <a:gd name="connsiteX7" fmla="*/ 0 w 1728192"/>
              <a:gd name="connsiteY7" fmla="*/ 3745210 h 3745210"/>
              <a:gd name="connsiteX8" fmla="*/ 726430 w 1728192"/>
              <a:gd name="connsiteY8" fmla="*/ 1295400 h 3745210"/>
              <a:gd name="connsiteX9" fmla="*/ 1120130 w 1728192"/>
              <a:gd name="connsiteY9" fmla="*/ 304800 h 3745210"/>
              <a:gd name="connsiteX10" fmla="*/ 1151880 w 1728192"/>
              <a:gd name="connsiteY10" fmla="*/ 254000 h 3745210"/>
              <a:gd name="connsiteX11" fmla="*/ 1158230 w 1728192"/>
              <a:gd name="connsiteY11" fmla="*/ 234950 h 3745210"/>
              <a:gd name="connsiteX12" fmla="*/ 1228080 w 1728192"/>
              <a:gd name="connsiteY12" fmla="*/ 31750 h 3745210"/>
              <a:gd name="connsiteX0" fmla="*/ 1228080 w 1728192"/>
              <a:gd name="connsiteY0" fmla="*/ 31750 h 3745210"/>
              <a:gd name="connsiteX1" fmla="*/ 1666230 w 1728192"/>
              <a:gd name="connsiteY1" fmla="*/ 0 h 3745210"/>
              <a:gd name="connsiteX2" fmla="*/ 1728192 w 1728192"/>
              <a:gd name="connsiteY2" fmla="*/ 360834 h 3745210"/>
              <a:gd name="connsiteX3" fmla="*/ 1259830 w 1728192"/>
              <a:gd name="connsiteY3" fmla="*/ 419100 h 3745210"/>
              <a:gd name="connsiteX4" fmla="*/ 1424930 w 1728192"/>
              <a:gd name="connsiteY4" fmla="*/ 1758950 h 3745210"/>
              <a:gd name="connsiteX5" fmla="*/ 1399530 w 1728192"/>
              <a:gd name="connsiteY5" fmla="*/ 2184400 h 3745210"/>
              <a:gd name="connsiteX6" fmla="*/ 1296144 w 1728192"/>
              <a:gd name="connsiteY6" fmla="*/ 2809106 h 3745210"/>
              <a:gd name="connsiteX7" fmla="*/ 0 w 1728192"/>
              <a:gd name="connsiteY7" fmla="*/ 3745210 h 3745210"/>
              <a:gd name="connsiteX8" fmla="*/ 726430 w 1728192"/>
              <a:gd name="connsiteY8" fmla="*/ 1295400 h 3745210"/>
              <a:gd name="connsiteX9" fmla="*/ 1120130 w 1728192"/>
              <a:gd name="connsiteY9" fmla="*/ 304800 h 3745210"/>
              <a:gd name="connsiteX10" fmla="*/ 1151880 w 1728192"/>
              <a:gd name="connsiteY10" fmla="*/ 254000 h 3745210"/>
              <a:gd name="connsiteX11" fmla="*/ 1158230 w 1728192"/>
              <a:gd name="connsiteY11" fmla="*/ 234950 h 3745210"/>
              <a:gd name="connsiteX12" fmla="*/ 1228080 w 1728192"/>
              <a:gd name="connsiteY12" fmla="*/ 31750 h 3745210"/>
              <a:gd name="connsiteX0" fmla="*/ 1228080 w 1728192"/>
              <a:gd name="connsiteY0" fmla="*/ 30956 h 3744416"/>
              <a:gd name="connsiteX1" fmla="*/ 1656184 w 1728192"/>
              <a:gd name="connsiteY1" fmla="*/ 0 h 3744416"/>
              <a:gd name="connsiteX2" fmla="*/ 1728192 w 1728192"/>
              <a:gd name="connsiteY2" fmla="*/ 360040 h 3744416"/>
              <a:gd name="connsiteX3" fmla="*/ 1259830 w 1728192"/>
              <a:gd name="connsiteY3" fmla="*/ 418306 h 3744416"/>
              <a:gd name="connsiteX4" fmla="*/ 1424930 w 1728192"/>
              <a:gd name="connsiteY4" fmla="*/ 1758156 h 3744416"/>
              <a:gd name="connsiteX5" fmla="*/ 1399530 w 1728192"/>
              <a:gd name="connsiteY5" fmla="*/ 2183606 h 3744416"/>
              <a:gd name="connsiteX6" fmla="*/ 1296144 w 1728192"/>
              <a:gd name="connsiteY6" fmla="*/ 2808312 h 3744416"/>
              <a:gd name="connsiteX7" fmla="*/ 0 w 1728192"/>
              <a:gd name="connsiteY7" fmla="*/ 3744416 h 3744416"/>
              <a:gd name="connsiteX8" fmla="*/ 726430 w 1728192"/>
              <a:gd name="connsiteY8" fmla="*/ 1294606 h 3744416"/>
              <a:gd name="connsiteX9" fmla="*/ 1120130 w 1728192"/>
              <a:gd name="connsiteY9" fmla="*/ 304006 h 3744416"/>
              <a:gd name="connsiteX10" fmla="*/ 1151880 w 1728192"/>
              <a:gd name="connsiteY10" fmla="*/ 253206 h 3744416"/>
              <a:gd name="connsiteX11" fmla="*/ 1158230 w 1728192"/>
              <a:gd name="connsiteY11" fmla="*/ 234156 h 3744416"/>
              <a:gd name="connsiteX12" fmla="*/ 1228080 w 1728192"/>
              <a:gd name="connsiteY12" fmla="*/ 30956 h 3744416"/>
              <a:gd name="connsiteX0" fmla="*/ 1228080 w 1728192"/>
              <a:gd name="connsiteY0" fmla="*/ 30956 h 3744416"/>
              <a:gd name="connsiteX1" fmla="*/ 1656184 w 1728192"/>
              <a:gd name="connsiteY1" fmla="*/ 0 h 3744416"/>
              <a:gd name="connsiteX2" fmla="*/ 1728192 w 1728192"/>
              <a:gd name="connsiteY2" fmla="*/ 360040 h 3744416"/>
              <a:gd name="connsiteX3" fmla="*/ 1259830 w 1728192"/>
              <a:gd name="connsiteY3" fmla="*/ 418306 h 3744416"/>
              <a:gd name="connsiteX4" fmla="*/ 1424930 w 1728192"/>
              <a:gd name="connsiteY4" fmla="*/ 1758156 h 3744416"/>
              <a:gd name="connsiteX5" fmla="*/ 1399530 w 1728192"/>
              <a:gd name="connsiteY5" fmla="*/ 2183606 h 3744416"/>
              <a:gd name="connsiteX6" fmla="*/ 1296144 w 1728192"/>
              <a:gd name="connsiteY6" fmla="*/ 2808312 h 3744416"/>
              <a:gd name="connsiteX7" fmla="*/ 0 w 1728192"/>
              <a:gd name="connsiteY7" fmla="*/ 3744416 h 3744416"/>
              <a:gd name="connsiteX8" fmla="*/ 726430 w 1728192"/>
              <a:gd name="connsiteY8" fmla="*/ 1294606 h 3744416"/>
              <a:gd name="connsiteX9" fmla="*/ 1120130 w 1728192"/>
              <a:gd name="connsiteY9" fmla="*/ 304006 h 3744416"/>
              <a:gd name="connsiteX10" fmla="*/ 1151880 w 1728192"/>
              <a:gd name="connsiteY10" fmla="*/ 253206 h 3744416"/>
              <a:gd name="connsiteX11" fmla="*/ 1152128 w 1728192"/>
              <a:gd name="connsiteY11" fmla="*/ 216024 h 3744416"/>
              <a:gd name="connsiteX12" fmla="*/ 1228080 w 1728192"/>
              <a:gd name="connsiteY12" fmla="*/ 30956 h 3744416"/>
              <a:gd name="connsiteX0" fmla="*/ 1228080 w 1728192"/>
              <a:gd name="connsiteY0" fmla="*/ 30956 h 3744416"/>
              <a:gd name="connsiteX1" fmla="*/ 1656184 w 1728192"/>
              <a:gd name="connsiteY1" fmla="*/ 0 h 3744416"/>
              <a:gd name="connsiteX2" fmla="*/ 1728192 w 1728192"/>
              <a:gd name="connsiteY2" fmla="*/ 360040 h 3744416"/>
              <a:gd name="connsiteX3" fmla="*/ 1259830 w 1728192"/>
              <a:gd name="connsiteY3" fmla="*/ 418306 h 3744416"/>
              <a:gd name="connsiteX4" fmla="*/ 1424930 w 1728192"/>
              <a:gd name="connsiteY4" fmla="*/ 1758156 h 3744416"/>
              <a:gd name="connsiteX5" fmla="*/ 1399530 w 1728192"/>
              <a:gd name="connsiteY5" fmla="*/ 2183606 h 3744416"/>
              <a:gd name="connsiteX6" fmla="*/ 1296144 w 1728192"/>
              <a:gd name="connsiteY6" fmla="*/ 2808312 h 3744416"/>
              <a:gd name="connsiteX7" fmla="*/ 0 w 1728192"/>
              <a:gd name="connsiteY7" fmla="*/ 3744416 h 3744416"/>
              <a:gd name="connsiteX8" fmla="*/ 726430 w 1728192"/>
              <a:gd name="connsiteY8" fmla="*/ 1294606 h 3744416"/>
              <a:gd name="connsiteX9" fmla="*/ 936104 w 1728192"/>
              <a:gd name="connsiteY9" fmla="*/ 576064 h 3744416"/>
              <a:gd name="connsiteX10" fmla="*/ 1151880 w 1728192"/>
              <a:gd name="connsiteY10" fmla="*/ 253206 h 3744416"/>
              <a:gd name="connsiteX11" fmla="*/ 1152128 w 1728192"/>
              <a:gd name="connsiteY11" fmla="*/ 216024 h 3744416"/>
              <a:gd name="connsiteX12" fmla="*/ 1228080 w 1728192"/>
              <a:gd name="connsiteY12" fmla="*/ 30956 h 3744416"/>
              <a:gd name="connsiteX0" fmla="*/ 1228080 w 1728192"/>
              <a:gd name="connsiteY0" fmla="*/ 30956 h 3744416"/>
              <a:gd name="connsiteX1" fmla="*/ 1656184 w 1728192"/>
              <a:gd name="connsiteY1" fmla="*/ 0 h 3744416"/>
              <a:gd name="connsiteX2" fmla="*/ 1728192 w 1728192"/>
              <a:gd name="connsiteY2" fmla="*/ 360040 h 3744416"/>
              <a:gd name="connsiteX3" fmla="*/ 1259830 w 1728192"/>
              <a:gd name="connsiteY3" fmla="*/ 418306 h 3744416"/>
              <a:gd name="connsiteX4" fmla="*/ 1424930 w 1728192"/>
              <a:gd name="connsiteY4" fmla="*/ 1758156 h 3744416"/>
              <a:gd name="connsiteX5" fmla="*/ 1399530 w 1728192"/>
              <a:gd name="connsiteY5" fmla="*/ 2183606 h 3744416"/>
              <a:gd name="connsiteX6" fmla="*/ 1296144 w 1728192"/>
              <a:gd name="connsiteY6" fmla="*/ 2808312 h 3744416"/>
              <a:gd name="connsiteX7" fmla="*/ 0 w 1728192"/>
              <a:gd name="connsiteY7" fmla="*/ 3744416 h 3744416"/>
              <a:gd name="connsiteX8" fmla="*/ 726430 w 1728192"/>
              <a:gd name="connsiteY8" fmla="*/ 1294606 h 3744416"/>
              <a:gd name="connsiteX9" fmla="*/ 936104 w 1728192"/>
              <a:gd name="connsiteY9" fmla="*/ 576064 h 3744416"/>
              <a:gd name="connsiteX10" fmla="*/ 1069330 w 1728192"/>
              <a:gd name="connsiteY10" fmla="*/ 253206 h 3744416"/>
              <a:gd name="connsiteX11" fmla="*/ 1152128 w 1728192"/>
              <a:gd name="connsiteY11" fmla="*/ 216024 h 3744416"/>
              <a:gd name="connsiteX12" fmla="*/ 1228080 w 1728192"/>
              <a:gd name="connsiteY12" fmla="*/ 30956 h 3744416"/>
              <a:gd name="connsiteX0" fmla="*/ 1228080 w 1728192"/>
              <a:gd name="connsiteY0" fmla="*/ 30956 h 3744416"/>
              <a:gd name="connsiteX1" fmla="*/ 1656184 w 1728192"/>
              <a:gd name="connsiteY1" fmla="*/ 0 h 3744416"/>
              <a:gd name="connsiteX2" fmla="*/ 1728192 w 1728192"/>
              <a:gd name="connsiteY2" fmla="*/ 360040 h 3744416"/>
              <a:gd name="connsiteX3" fmla="*/ 1259830 w 1728192"/>
              <a:gd name="connsiteY3" fmla="*/ 418306 h 3744416"/>
              <a:gd name="connsiteX4" fmla="*/ 1424930 w 1728192"/>
              <a:gd name="connsiteY4" fmla="*/ 1758156 h 3744416"/>
              <a:gd name="connsiteX5" fmla="*/ 1399530 w 1728192"/>
              <a:gd name="connsiteY5" fmla="*/ 2183606 h 3744416"/>
              <a:gd name="connsiteX6" fmla="*/ 1296144 w 1728192"/>
              <a:gd name="connsiteY6" fmla="*/ 2808312 h 3744416"/>
              <a:gd name="connsiteX7" fmla="*/ 0 w 1728192"/>
              <a:gd name="connsiteY7" fmla="*/ 3744416 h 3744416"/>
              <a:gd name="connsiteX8" fmla="*/ 726430 w 1728192"/>
              <a:gd name="connsiteY8" fmla="*/ 1294606 h 3744416"/>
              <a:gd name="connsiteX9" fmla="*/ 936104 w 1728192"/>
              <a:gd name="connsiteY9" fmla="*/ 576064 h 3744416"/>
              <a:gd name="connsiteX10" fmla="*/ 1069330 w 1728192"/>
              <a:gd name="connsiteY10" fmla="*/ 253206 h 3744416"/>
              <a:gd name="connsiteX11" fmla="*/ 1228080 w 1728192"/>
              <a:gd name="connsiteY11" fmla="*/ 30956 h 3744416"/>
              <a:gd name="connsiteX0" fmla="*/ 1228080 w 1728192"/>
              <a:gd name="connsiteY0" fmla="*/ 30956 h 3744416"/>
              <a:gd name="connsiteX1" fmla="*/ 1656184 w 1728192"/>
              <a:gd name="connsiteY1" fmla="*/ 0 h 3744416"/>
              <a:gd name="connsiteX2" fmla="*/ 1728192 w 1728192"/>
              <a:gd name="connsiteY2" fmla="*/ 360040 h 3744416"/>
              <a:gd name="connsiteX3" fmla="*/ 1259830 w 1728192"/>
              <a:gd name="connsiteY3" fmla="*/ 418306 h 3744416"/>
              <a:gd name="connsiteX4" fmla="*/ 1424930 w 1728192"/>
              <a:gd name="connsiteY4" fmla="*/ 1758156 h 3744416"/>
              <a:gd name="connsiteX5" fmla="*/ 1399530 w 1728192"/>
              <a:gd name="connsiteY5" fmla="*/ 2183606 h 3744416"/>
              <a:gd name="connsiteX6" fmla="*/ 1296144 w 1728192"/>
              <a:gd name="connsiteY6" fmla="*/ 2808312 h 3744416"/>
              <a:gd name="connsiteX7" fmla="*/ 0 w 1728192"/>
              <a:gd name="connsiteY7" fmla="*/ 3744416 h 3744416"/>
              <a:gd name="connsiteX8" fmla="*/ 726430 w 1728192"/>
              <a:gd name="connsiteY8" fmla="*/ 1294606 h 3744416"/>
              <a:gd name="connsiteX9" fmla="*/ 936104 w 1728192"/>
              <a:gd name="connsiteY9" fmla="*/ 576064 h 3744416"/>
              <a:gd name="connsiteX10" fmla="*/ 1069330 w 1728192"/>
              <a:gd name="connsiteY10" fmla="*/ 253206 h 3744416"/>
              <a:gd name="connsiteX11" fmla="*/ 1228080 w 1728192"/>
              <a:gd name="connsiteY11" fmla="*/ 30956 h 3744416"/>
              <a:gd name="connsiteX0" fmla="*/ 1139180 w 1728192"/>
              <a:gd name="connsiteY0" fmla="*/ 43656 h 3744416"/>
              <a:gd name="connsiteX1" fmla="*/ 1656184 w 1728192"/>
              <a:gd name="connsiteY1" fmla="*/ 0 h 3744416"/>
              <a:gd name="connsiteX2" fmla="*/ 1728192 w 1728192"/>
              <a:gd name="connsiteY2" fmla="*/ 360040 h 3744416"/>
              <a:gd name="connsiteX3" fmla="*/ 1259830 w 1728192"/>
              <a:gd name="connsiteY3" fmla="*/ 418306 h 3744416"/>
              <a:gd name="connsiteX4" fmla="*/ 1424930 w 1728192"/>
              <a:gd name="connsiteY4" fmla="*/ 1758156 h 3744416"/>
              <a:gd name="connsiteX5" fmla="*/ 1399530 w 1728192"/>
              <a:gd name="connsiteY5" fmla="*/ 2183606 h 3744416"/>
              <a:gd name="connsiteX6" fmla="*/ 1296144 w 1728192"/>
              <a:gd name="connsiteY6" fmla="*/ 2808312 h 3744416"/>
              <a:gd name="connsiteX7" fmla="*/ 0 w 1728192"/>
              <a:gd name="connsiteY7" fmla="*/ 3744416 h 3744416"/>
              <a:gd name="connsiteX8" fmla="*/ 726430 w 1728192"/>
              <a:gd name="connsiteY8" fmla="*/ 1294606 h 3744416"/>
              <a:gd name="connsiteX9" fmla="*/ 936104 w 1728192"/>
              <a:gd name="connsiteY9" fmla="*/ 576064 h 3744416"/>
              <a:gd name="connsiteX10" fmla="*/ 1069330 w 1728192"/>
              <a:gd name="connsiteY10" fmla="*/ 253206 h 3744416"/>
              <a:gd name="connsiteX11" fmla="*/ 1139180 w 1728192"/>
              <a:gd name="connsiteY11" fmla="*/ 43656 h 3744416"/>
              <a:gd name="connsiteX0" fmla="*/ 1139180 w 1728192"/>
              <a:gd name="connsiteY0" fmla="*/ 56356 h 3757116"/>
              <a:gd name="connsiteX1" fmla="*/ 1649834 w 1728192"/>
              <a:gd name="connsiteY1" fmla="*/ 0 h 3757116"/>
              <a:gd name="connsiteX2" fmla="*/ 1728192 w 1728192"/>
              <a:gd name="connsiteY2" fmla="*/ 372740 h 3757116"/>
              <a:gd name="connsiteX3" fmla="*/ 1259830 w 1728192"/>
              <a:gd name="connsiteY3" fmla="*/ 431006 h 3757116"/>
              <a:gd name="connsiteX4" fmla="*/ 1424930 w 1728192"/>
              <a:gd name="connsiteY4" fmla="*/ 1770856 h 3757116"/>
              <a:gd name="connsiteX5" fmla="*/ 1399530 w 1728192"/>
              <a:gd name="connsiteY5" fmla="*/ 2196306 h 3757116"/>
              <a:gd name="connsiteX6" fmla="*/ 1296144 w 1728192"/>
              <a:gd name="connsiteY6" fmla="*/ 2821012 h 3757116"/>
              <a:gd name="connsiteX7" fmla="*/ 0 w 1728192"/>
              <a:gd name="connsiteY7" fmla="*/ 3757116 h 3757116"/>
              <a:gd name="connsiteX8" fmla="*/ 726430 w 1728192"/>
              <a:gd name="connsiteY8" fmla="*/ 1307306 h 3757116"/>
              <a:gd name="connsiteX9" fmla="*/ 936104 w 1728192"/>
              <a:gd name="connsiteY9" fmla="*/ 588764 h 3757116"/>
              <a:gd name="connsiteX10" fmla="*/ 1069330 w 1728192"/>
              <a:gd name="connsiteY10" fmla="*/ 265906 h 3757116"/>
              <a:gd name="connsiteX11" fmla="*/ 1139180 w 1728192"/>
              <a:gd name="connsiteY11" fmla="*/ 56356 h 3757116"/>
              <a:gd name="connsiteX0" fmla="*/ 1139180 w 1728192"/>
              <a:gd name="connsiteY0" fmla="*/ 56356 h 3757116"/>
              <a:gd name="connsiteX1" fmla="*/ 1649834 w 1728192"/>
              <a:gd name="connsiteY1" fmla="*/ 0 h 3757116"/>
              <a:gd name="connsiteX2" fmla="*/ 1728192 w 1728192"/>
              <a:gd name="connsiteY2" fmla="*/ 372740 h 3757116"/>
              <a:gd name="connsiteX3" fmla="*/ 1259830 w 1728192"/>
              <a:gd name="connsiteY3" fmla="*/ 431006 h 3757116"/>
              <a:gd name="connsiteX4" fmla="*/ 1424930 w 1728192"/>
              <a:gd name="connsiteY4" fmla="*/ 1770856 h 3757116"/>
              <a:gd name="connsiteX5" fmla="*/ 1399530 w 1728192"/>
              <a:gd name="connsiteY5" fmla="*/ 2196306 h 3757116"/>
              <a:gd name="connsiteX6" fmla="*/ 1296144 w 1728192"/>
              <a:gd name="connsiteY6" fmla="*/ 2821012 h 3757116"/>
              <a:gd name="connsiteX7" fmla="*/ 0 w 1728192"/>
              <a:gd name="connsiteY7" fmla="*/ 3757116 h 3757116"/>
              <a:gd name="connsiteX8" fmla="*/ 726430 w 1728192"/>
              <a:gd name="connsiteY8" fmla="*/ 1307306 h 3757116"/>
              <a:gd name="connsiteX9" fmla="*/ 936104 w 1728192"/>
              <a:gd name="connsiteY9" fmla="*/ 588764 h 3757116"/>
              <a:gd name="connsiteX10" fmla="*/ 1139180 w 1728192"/>
              <a:gd name="connsiteY10" fmla="*/ 56356 h 3757116"/>
              <a:gd name="connsiteX0" fmla="*/ 1139180 w 1728192"/>
              <a:gd name="connsiteY0" fmla="*/ 56356 h 3757116"/>
              <a:gd name="connsiteX1" fmla="*/ 1649834 w 1728192"/>
              <a:gd name="connsiteY1" fmla="*/ 0 h 3757116"/>
              <a:gd name="connsiteX2" fmla="*/ 1728192 w 1728192"/>
              <a:gd name="connsiteY2" fmla="*/ 372740 h 3757116"/>
              <a:gd name="connsiteX3" fmla="*/ 1259830 w 1728192"/>
              <a:gd name="connsiteY3" fmla="*/ 431006 h 3757116"/>
              <a:gd name="connsiteX4" fmla="*/ 1424930 w 1728192"/>
              <a:gd name="connsiteY4" fmla="*/ 1770856 h 3757116"/>
              <a:gd name="connsiteX5" fmla="*/ 1399530 w 1728192"/>
              <a:gd name="connsiteY5" fmla="*/ 2196306 h 3757116"/>
              <a:gd name="connsiteX6" fmla="*/ 1296144 w 1728192"/>
              <a:gd name="connsiteY6" fmla="*/ 2821012 h 3757116"/>
              <a:gd name="connsiteX7" fmla="*/ 0 w 1728192"/>
              <a:gd name="connsiteY7" fmla="*/ 3757116 h 3757116"/>
              <a:gd name="connsiteX8" fmla="*/ 726430 w 1728192"/>
              <a:gd name="connsiteY8" fmla="*/ 1307306 h 3757116"/>
              <a:gd name="connsiteX9" fmla="*/ 936104 w 1728192"/>
              <a:gd name="connsiteY9" fmla="*/ 588764 h 3757116"/>
              <a:gd name="connsiteX10" fmla="*/ 1139180 w 1728192"/>
              <a:gd name="connsiteY10" fmla="*/ 56356 h 3757116"/>
              <a:gd name="connsiteX0" fmla="*/ 1139180 w 1728192"/>
              <a:gd name="connsiteY0" fmla="*/ 56356 h 3757116"/>
              <a:gd name="connsiteX1" fmla="*/ 1649834 w 1728192"/>
              <a:gd name="connsiteY1" fmla="*/ 0 h 3757116"/>
              <a:gd name="connsiteX2" fmla="*/ 1728192 w 1728192"/>
              <a:gd name="connsiteY2" fmla="*/ 372740 h 3757116"/>
              <a:gd name="connsiteX3" fmla="*/ 1259830 w 1728192"/>
              <a:gd name="connsiteY3" fmla="*/ 431006 h 3757116"/>
              <a:gd name="connsiteX4" fmla="*/ 1424930 w 1728192"/>
              <a:gd name="connsiteY4" fmla="*/ 1770856 h 3757116"/>
              <a:gd name="connsiteX5" fmla="*/ 1399530 w 1728192"/>
              <a:gd name="connsiteY5" fmla="*/ 2196306 h 3757116"/>
              <a:gd name="connsiteX6" fmla="*/ 1296144 w 1728192"/>
              <a:gd name="connsiteY6" fmla="*/ 2821012 h 3757116"/>
              <a:gd name="connsiteX7" fmla="*/ 0 w 1728192"/>
              <a:gd name="connsiteY7" fmla="*/ 3757116 h 3757116"/>
              <a:gd name="connsiteX8" fmla="*/ 726430 w 1728192"/>
              <a:gd name="connsiteY8" fmla="*/ 1307306 h 3757116"/>
              <a:gd name="connsiteX9" fmla="*/ 828030 w 1728192"/>
              <a:gd name="connsiteY9" fmla="*/ 786606 h 3757116"/>
              <a:gd name="connsiteX10" fmla="*/ 1139180 w 1728192"/>
              <a:gd name="connsiteY10" fmla="*/ 56356 h 3757116"/>
              <a:gd name="connsiteX0" fmla="*/ 1139180 w 1728192"/>
              <a:gd name="connsiteY0" fmla="*/ 56356 h 3757116"/>
              <a:gd name="connsiteX1" fmla="*/ 1649834 w 1728192"/>
              <a:gd name="connsiteY1" fmla="*/ 0 h 3757116"/>
              <a:gd name="connsiteX2" fmla="*/ 1728192 w 1728192"/>
              <a:gd name="connsiteY2" fmla="*/ 372740 h 3757116"/>
              <a:gd name="connsiteX3" fmla="*/ 1259830 w 1728192"/>
              <a:gd name="connsiteY3" fmla="*/ 431006 h 3757116"/>
              <a:gd name="connsiteX4" fmla="*/ 1424930 w 1728192"/>
              <a:gd name="connsiteY4" fmla="*/ 1770856 h 3757116"/>
              <a:gd name="connsiteX5" fmla="*/ 1399530 w 1728192"/>
              <a:gd name="connsiteY5" fmla="*/ 2196306 h 3757116"/>
              <a:gd name="connsiteX6" fmla="*/ 1296144 w 1728192"/>
              <a:gd name="connsiteY6" fmla="*/ 2821012 h 3757116"/>
              <a:gd name="connsiteX7" fmla="*/ 0 w 1728192"/>
              <a:gd name="connsiteY7" fmla="*/ 3757116 h 3757116"/>
              <a:gd name="connsiteX8" fmla="*/ 669280 w 1728192"/>
              <a:gd name="connsiteY8" fmla="*/ 1432768 h 3757116"/>
              <a:gd name="connsiteX9" fmla="*/ 828030 w 1728192"/>
              <a:gd name="connsiteY9" fmla="*/ 786606 h 3757116"/>
              <a:gd name="connsiteX10" fmla="*/ 1139180 w 1728192"/>
              <a:gd name="connsiteY10" fmla="*/ 56356 h 3757116"/>
              <a:gd name="connsiteX0" fmla="*/ 1139180 w 1728192"/>
              <a:gd name="connsiteY0" fmla="*/ 56356 h 3757116"/>
              <a:gd name="connsiteX1" fmla="*/ 1649834 w 1728192"/>
              <a:gd name="connsiteY1" fmla="*/ 0 h 3757116"/>
              <a:gd name="connsiteX2" fmla="*/ 1728192 w 1728192"/>
              <a:gd name="connsiteY2" fmla="*/ 372740 h 3757116"/>
              <a:gd name="connsiteX3" fmla="*/ 1259830 w 1728192"/>
              <a:gd name="connsiteY3" fmla="*/ 431006 h 3757116"/>
              <a:gd name="connsiteX4" fmla="*/ 1424930 w 1728192"/>
              <a:gd name="connsiteY4" fmla="*/ 1770856 h 3757116"/>
              <a:gd name="connsiteX5" fmla="*/ 1399530 w 1728192"/>
              <a:gd name="connsiteY5" fmla="*/ 2196306 h 3757116"/>
              <a:gd name="connsiteX6" fmla="*/ 1296144 w 1728192"/>
              <a:gd name="connsiteY6" fmla="*/ 2821012 h 3757116"/>
              <a:gd name="connsiteX7" fmla="*/ 0 w 1728192"/>
              <a:gd name="connsiteY7" fmla="*/ 3757116 h 3757116"/>
              <a:gd name="connsiteX8" fmla="*/ 669280 w 1728192"/>
              <a:gd name="connsiteY8" fmla="*/ 1432768 h 3757116"/>
              <a:gd name="connsiteX9" fmla="*/ 828030 w 1728192"/>
              <a:gd name="connsiteY9" fmla="*/ 786606 h 3757116"/>
              <a:gd name="connsiteX10" fmla="*/ 1139180 w 1728192"/>
              <a:gd name="connsiteY10" fmla="*/ 56356 h 3757116"/>
              <a:gd name="connsiteX0" fmla="*/ 1139180 w 1728192"/>
              <a:gd name="connsiteY0" fmla="*/ 56356 h 3757116"/>
              <a:gd name="connsiteX1" fmla="*/ 1649834 w 1728192"/>
              <a:gd name="connsiteY1" fmla="*/ 0 h 3757116"/>
              <a:gd name="connsiteX2" fmla="*/ 1728192 w 1728192"/>
              <a:gd name="connsiteY2" fmla="*/ 372740 h 3757116"/>
              <a:gd name="connsiteX3" fmla="*/ 1259830 w 1728192"/>
              <a:gd name="connsiteY3" fmla="*/ 431006 h 3757116"/>
              <a:gd name="connsiteX4" fmla="*/ 1424930 w 1728192"/>
              <a:gd name="connsiteY4" fmla="*/ 1770856 h 3757116"/>
              <a:gd name="connsiteX5" fmla="*/ 1399530 w 1728192"/>
              <a:gd name="connsiteY5" fmla="*/ 2196306 h 3757116"/>
              <a:gd name="connsiteX6" fmla="*/ 1296144 w 1728192"/>
              <a:gd name="connsiteY6" fmla="*/ 2821012 h 3757116"/>
              <a:gd name="connsiteX7" fmla="*/ 0 w 1728192"/>
              <a:gd name="connsiteY7" fmla="*/ 3757116 h 3757116"/>
              <a:gd name="connsiteX8" fmla="*/ 669280 w 1728192"/>
              <a:gd name="connsiteY8" fmla="*/ 1432768 h 3757116"/>
              <a:gd name="connsiteX9" fmla="*/ 828030 w 1728192"/>
              <a:gd name="connsiteY9" fmla="*/ 786606 h 3757116"/>
              <a:gd name="connsiteX10" fmla="*/ 1139180 w 1728192"/>
              <a:gd name="connsiteY10" fmla="*/ 56356 h 3757116"/>
              <a:gd name="connsiteX0" fmla="*/ 1139180 w 1728192"/>
              <a:gd name="connsiteY0" fmla="*/ 56356 h 3757116"/>
              <a:gd name="connsiteX1" fmla="*/ 1649834 w 1728192"/>
              <a:gd name="connsiteY1" fmla="*/ 0 h 3757116"/>
              <a:gd name="connsiteX2" fmla="*/ 1728192 w 1728192"/>
              <a:gd name="connsiteY2" fmla="*/ 372740 h 3757116"/>
              <a:gd name="connsiteX3" fmla="*/ 1259830 w 1728192"/>
              <a:gd name="connsiteY3" fmla="*/ 431006 h 3757116"/>
              <a:gd name="connsiteX4" fmla="*/ 1424930 w 1728192"/>
              <a:gd name="connsiteY4" fmla="*/ 1770856 h 3757116"/>
              <a:gd name="connsiteX5" fmla="*/ 1399530 w 1728192"/>
              <a:gd name="connsiteY5" fmla="*/ 2196306 h 3757116"/>
              <a:gd name="connsiteX6" fmla="*/ 1296144 w 1728192"/>
              <a:gd name="connsiteY6" fmla="*/ 2821012 h 3757116"/>
              <a:gd name="connsiteX7" fmla="*/ 0 w 1728192"/>
              <a:gd name="connsiteY7" fmla="*/ 3757116 h 3757116"/>
              <a:gd name="connsiteX8" fmla="*/ 669280 w 1728192"/>
              <a:gd name="connsiteY8" fmla="*/ 1432768 h 3757116"/>
              <a:gd name="connsiteX9" fmla="*/ 828030 w 1728192"/>
              <a:gd name="connsiteY9" fmla="*/ 786606 h 3757116"/>
              <a:gd name="connsiteX10" fmla="*/ 1139180 w 1728192"/>
              <a:gd name="connsiteY10" fmla="*/ 56356 h 3757116"/>
              <a:gd name="connsiteX0" fmla="*/ 995164 w 1584176"/>
              <a:gd name="connsiteY0" fmla="*/ 56356 h 3613100"/>
              <a:gd name="connsiteX1" fmla="*/ 1505818 w 1584176"/>
              <a:gd name="connsiteY1" fmla="*/ 0 h 3613100"/>
              <a:gd name="connsiteX2" fmla="*/ 1584176 w 1584176"/>
              <a:gd name="connsiteY2" fmla="*/ 372740 h 3613100"/>
              <a:gd name="connsiteX3" fmla="*/ 1115814 w 1584176"/>
              <a:gd name="connsiteY3" fmla="*/ 431006 h 3613100"/>
              <a:gd name="connsiteX4" fmla="*/ 1280914 w 1584176"/>
              <a:gd name="connsiteY4" fmla="*/ 1770856 h 3613100"/>
              <a:gd name="connsiteX5" fmla="*/ 1255514 w 1584176"/>
              <a:gd name="connsiteY5" fmla="*/ 2196306 h 3613100"/>
              <a:gd name="connsiteX6" fmla="*/ 1152128 w 1584176"/>
              <a:gd name="connsiteY6" fmla="*/ 2821012 h 3613100"/>
              <a:gd name="connsiteX7" fmla="*/ 0 w 1584176"/>
              <a:gd name="connsiteY7" fmla="*/ 3613100 h 3613100"/>
              <a:gd name="connsiteX8" fmla="*/ 525264 w 1584176"/>
              <a:gd name="connsiteY8" fmla="*/ 1432768 h 3613100"/>
              <a:gd name="connsiteX9" fmla="*/ 684014 w 1584176"/>
              <a:gd name="connsiteY9" fmla="*/ 786606 h 3613100"/>
              <a:gd name="connsiteX10" fmla="*/ 995164 w 1584176"/>
              <a:gd name="connsiteY10" fmla="*/ 56356 h 3613100"/>
              <a:gd name="connsiteX0" fmla="*/ 995164 w 1584176"/>
              <a:gd name="connsiteY0" fmla="*/ 56356 h 3613100"/>
              <a:gd name="connsiteX1" fmla="*/ 1505818 w 1584176"/>
              <a:gd name="connsiteY1" fmla="*/ 0 h 3613100"/>
              <a:gd name="connsiteX2" fmla="*/ 1584176 w 1584176"/>
              <a:gd name="connsiteY2" fmla="*/ 372740 h 3613100"/>
              <a:gd name="connsiteX3" fmla="*/ 1115814 w 1584176"/>
              <a:gd name="connsiteY3" fmla="*/ 431006 h 3613100"/>
              <a:gd name="connsiteX4" fmla="*/ 1280914 w 1584176"/>
              <a:gd name="connsiteY4" fmla="*/ 1770856 h 3613100"/>
              <a:gd name="connsiteX5" fmla="*/ 1255514 w 1584176"/>
              <a:gd name="connsiteY5" fmla="*/ 2196306 h 3613100"/>
              <a:gd name="connsiteX6" fmla="*/ 1224136 w 1584176"/>
              <a:gd name="connsiteY6" fmla="*/ 2749004 h 3613100"/>
              <a:gd name="connsiteX7" fmla="*/ 0 w 1584176"/>
              <a:gd name="connsiteY7" fmla="*/ 3613100 h 3613100"/>
              <a:gd name="connsiteX8" fmla="*/ 525264 w 1584176"/>
              <a:gd name="connsiteY8" fmla="*/ 1432768 h 3613100"/>
              <a:gd name="connsiteX9" fmla="*/ 684014 w 1584176"/>
              <a:gd name="connsiteY9" fmla="*/ 786606 h 3613100"/>
              <a:gd name="connsiteX10" fmla="*/ 995164 w 1584176"/>
              <a:gd name="connsiteY10" fmla="*/ 56356 h 3613100"/>
              <a:gd name="connsiteX0" fmla="*/ 995164 w 1584176"/>
              <a:gd name="connsiteY0" fmla="*/ 56356 h 3613100"/>
              <a:gd name="connsiteX1" fmla="*/ 1505818 w 1584176"/>
              <a:gd name="connsiteY1" fmla="*/ 0 h 3613100"/>
              <a:gd name="connsiteX2" fmla="*/ 1584176 w 1584176"/>
              <a:gd name="connsiteY2" fmla="*/ 372740 h 3613100"/>
              <a:gd name="connsiteX3" fmla="*/ 1115814 w 1584176"/>
              <a:gd name="connsiteY3" fmla="*/ 431006 h 3613100"/>
              <a:gd name="connsiteX4" fmla="*/ 1280914 w 1584176"/>
              <a:gd name="connsiteY4" fmla="*/ 1770856 h 3613100"/>
              <a:gd name="connsiteX5" fmla="*/ 1255514 w 1584176"/>
              <a:gd name="connsiteY5" fmla="*/ 2196306 h 3613100"/>
              <a:gd name="connsiteX6" fmla="*/ 1224136 w 1584176"/>
              <a:gd name="connsiteY6" fmla="*/ 2749004 h 3613100"/>
              <a:gd name="connsiteX7" fmla="*/ 0 w 1584176"/>
              <a:gd name="connsiteY7" fmla="*/ 3613100 h 3613100"/>
              <a:gd name="connsiteX8" fmla="*/ 525264 w 1584176"/>
              <a:gd name="connsiteY8" fmla="*/ 1432768 h 3613100"/>
              <a:gd name="connsiteX9" fmla="*/ 995164 w 1584176"/>
              <a:gd name="connsiteY9" fmla="*/ 56356 h 3613100"/>
              <a:gd name="connsiteX0" fmla="*/ 995164 w 1584176"/>
              <a:gd name="connsiteY0" fmla="*/ 56356 h 3613100"/>
              <a:gd name="connsiteX1" fmla="*/ 1505818 w 1584176"/>
              <a:gd name="connsiteY1" fmla="*/ 0 h 3613100"/>
              <a:gd name="connsiteX2" fmla="*/ 1584176 w 1584176"/>
              <a:gd name="connsiteY2" fmla="*/ 372740 h 3613100"/>
              <a:gd name="connsiteX3" fmla="*/ 1115814 w 1584176"/>
              <a:gd name="connsiteY3" fmla="*/ 431006 h 3613100"/>
              <a:gd name="connsiteX4" fmla="*/ 1280914 w 1584176"/>
              <a:gd name="connsiteY4" fmla="*/ 1770856 h 3613100"/>
              <a:gd name="connsiteX5" fmla="*/ 1255514 w 1584176"/>
              <a:gd name="connsiteY5" fmla="*/ 2196306 h 3613100"/>
              <a:gd name="connsiteX6" fmla="*/ 1224136 w 1584176"/>
              <a:gd name="connsiteY6" fmla="*/ 2749004 h 3613100"/>
              <a:gd name="connsiteX7" fmla="*/ 0 w 1584176"/>
              <a:gd name="connsiteY7" fmla="*/ 3613100 h 3613100"/>
              <a:gd name="connsiteX8" fmla="*/ 525264 w 1584176"/>
              <a:gd name="connsiteY8" fmla="*/ 1432768 h 3613100"/>
              <a:gd name="connsiteX9" fmla="*/ 696590 w 1584176"/>
              <a:gd name="connsiteY9" fmla="*/ 734640 h 3613100"/>
              <a:gd name="connsiteX10" fmla="*/ 995164 w 1584176"/>
              <a:gd name="connsiteY10" fmla="*/ 56356 h 3613100"/>
              <a:gd name="connsiteX0" fmla="*/ 995164 w 1584176"/>
              <a:gd name="connsiteY0" fmla="*/ 56356 h 3613100"/>
              <a:gd name="connsiteX1" fmla="*/ 1505818 w 1584176"/>
              <a:gd name="connsiteY1" fmla="*/ 0 h 3613100"/>
              <a:gd name="connsiteX2" fmla="*/ 1584176 w 1584176"/>
              <a:gd name="connsiteY2" fmla="*/ 372740 h 3613100"/>
              <a:gd name="connsiteX3" fmla="*/ 1115814 w 1584176"/>
              <a:gd name="connsiteY3" fmla="*/ 431006 h 3613100"/>
              <a:gd name="connsiteX4" fmla="*/ 1280914 w 1584176"/>
              <a:gd name="connsiteY4" fmla="*/ 1770856 h 3613100"/>
              <a:gd name="connsiteX5" fmla="*/ 1255514 w 1584176"/>
              <a:gd name="connsiteY5" fmla="*/ 2196306 h 3613100"/>
              <a:gd name="connsiteX6" fmla="*/ 1224136 w 1584176"/>
              <a:gd name="connsiteY6" fmla="*/ 2749004 h 3613100"/>
              <a:gd name="connsiteX7" fmla="*/ 0 w 1584176"/>
              <a:gd name="connsiteY7" fmla="*/ 3613100 h 3613100"/>
              <a:gd name="connsiteX8" fmla="*/ 502022 w 1584176"/>
              <a:gd name="connsiteY8" fmla="*/ 1465014 h 3613100"/>
              <a:gd name="connsiteX9" fmla="*/ 696590 w 1584176"/>
              <a:gd name="connsiteY9" fmla="*/ 734640 h 3613100"/>
              <a:gd name="connsiteX10" fmla="*/ 995164 w 1584176"/>
              <a:gd name="connsiteY10" fmla="*/ 56356 h 3613100"/>
              <a:gd name="connsiteX0" fmla="*/ 995164 w 1584176"/>
              <a:gd name="connsiteY0" fmla="*/ 56356 h 3613100"/>
              <a:gd name="connsiteX1" fmla="*/ 1505818 w 1584176"/>
              <a:gd name="connsiteY1" fmla="*/ 0 h 3613100"/>
              <a:gd name="connsiteX2" fmla="*/ 1584176 w 1584176"/>
              <a:gd name="connsiteY2" fmla="*/ 372740 h 3613100"/>
              <a:gd name="connsiteX3" fmla="*/ 1115814 w 1584176"/>
              <a:gd name="connsiteY3" fmla="*/ 431006 h 3613100"/>
              <a:gd name="connsiteX4" fmla="*/ 1280914 w 1584176"/>
              <a:gd name="connsiteY4" fmla="*/ 1770856 h 3613100"/>
              <a:gd name="connsiteX5" fmla="*/ 1255514 w 1584176"/>
              <a:gd name="connsiteY5" fmla="*/ 2196306 h 3613100"/>
              <a:gd name="connsiteX6" fmla="*/ 1224136 w 1584176"/>
              <a:gd name="connsiteY6" fmla="*/ 2749004 h 3613100"/>
              <a:gd name="connsiteX7" fmla="*/ 0 w 1584176"/>
              <a:gd name="connsiteY7" fmla="*/ 3613100 h 3613100"/>
              <a:gd name="connsiteX8" fmla="*/ 523230 w 1584176"/>
              <a:gd name="connsiteY8" fmla="*/ 1484560 h 3613100"/>
              <a:gd name="connsiteX9" fmla="*/ 696590 w 1584176"/>
              <a:gd name="connsiteY9" fmla="*/ 734640 h 3613100"/>
              <a:gd name="connsiteX10" fmla="*/ 995164 w 1584176"/>
              <a:gd name="connsiteY10" fmla="*/ 56356 h 3613100"/>
              <a:gd name="connsiteX0" fmla="*/ 995164 w 1584176"/>
              <a:gd name="connsiteY0" fmla="*/ 56356 h 3613100"/>
              <a:gd name="connsiteX1" fmla="*/ 1505818 w 1584176"/>
              <a:gd name="connsiteY1" fmla="*/ 0 h 3613100"/>
              <a:gd name="connsiteX2" fmla="*/ 1584176 w 1584176"/>
              <a:gd name="connsiteY2" fmla="*/ 372740 h 3613100"/>
              <a:gd name="connsiteX3" fmla="*/ 1115814 w 1584176"/>
              <a:gd name="connsiteY3" fmla="*/ 431006 h 3613100"/>
              <a:gd name="connsiteX4" fmla="*/ 1280914 w 1584176"/>
              <a:gd name="connsiteY4" fmla="*/ 1770856 h 3613100"/>
              <a:gd name="connsiteX5" fmla="*/ 1255514 w 1584176"/>
              <a:gd name="connsiteY5" fmla="*/ 2196306 h 3613100"/>
              <a:gd name="connsiteX6" fmla="*/ 1224136 w 1584176"/>
              <a:gd name="connsiteY6" fmla="*/ 2749004 h 3613100"/>
              <a:gd name="connsiteX7" fmla="*/ 0 w 1584176"/>
              <a:gd name="connsiteY7" fmla="*/ 3613100 h 3613100"/>
              <a:gd name="connsiteX8" fmla="*/ 523230 w 1584176"/>
              <a:gd name="connsiteY8" fmla="*/ 1484560 h 3613100"/>
              <a:gd name="connsiteX9" fmla="*/ 696590 w 1584176"/>
              <a:gd name="connsiteY9" fmla="*/ 734640 h 3613100"/>
              <a:gd name="connsiteX10" fmla="*/ 995164 w 1584176"/>
              <a:gd name="connsiteY10" fmla="*/ 56356 h 3613100"/>
              <a:gd name="connsiteX0" fmla="*/ 995164 w 1584176"/>
              <a:gd name="connsiteY0" fmla="*/ 56356 h 3613100"/>
              <a:gd name="connsiteX1" fmla="*/ 1505818 w 1584176"/>
              <a:gd name="connsiteY1" fmla="*/ 0 h 3613100"/>
              <a:gd name="connsiteX2" fmla="*/ 1584176 w 1584176"/>
              <a:gd name="connsiteY2" fmla="*/ 372740 h 3613100"/>
              <a:gd name="connsiteX3" fmla="*/ 1115814 w 1584176"/>
              <a:gd name="connsiteY3" fmla="*/ 431006 h 3613100"/>
              <a:gd name="connsiteX4" fmla="*/ 1280914 w 1584176"/>
              <a:gd name="connsiteY4" fmla="*/ 1770856 h 3613100"/>
              <a:gd name="connsiteX5" fmla="*/ 1255514 w 1584176"/>
              <a:gd name="connsiteY5" fmla="*/ 2196306 h 3613100"/>
              <a:gd name="connsiteX6" fmla="*/ 1224136 w 1584176"/>
              <a:gd name="connsiteY6" fmla="*/ 2749004 h 3613100"/>
              <a:gd name="connsiteX7" fmla="*/ 0 w 1584176"/>
              <a:gd name="connsiteY7" fmla="*/ 3613100 h 3613100"/>
              <a:gd name="connsiteX8" fmla="*/ 563488 w 1584176"/>
              <a:gd name="connsiteY8" fmla="*/ 1451148 h 3613100"/>
              <a:gd name="connsiteX9" fmla="*/ 696590 w 1584176"/>
              <a:gd name="connsiteY9" fmla="*/ 734640 h 3613100"/>
              <a:gd name="connsiteX10" fmla="*/ 995164 w 1584176"/>
              <a:gd name="connsiteY10" fmla="*/ 56356 h 3613100"/>
              <a:gd name="connsiteX0" fmla="*/ 995164 w 1584176"/>
              <a:gd name="connsiteY0" fmla="*/ 56356 h 3613100"/>
              <a:gd name="connsiteX1" fmla="*/ 1505818 w 1584176"/>
              <a:gd name="connsiteY1" fmla="*/ 0 h 3613100"/>
              <a:gd name="connsiteX2" fmla="*/ 1584176 w 1584176"/>
              <a:gd name="connsiteY2" fmla="*/ 372740 h 3613100"/>
              <a:gd name="connsiteX3" fmla="*/ 1115814 w 1584176"/>
              <a:gd name="connsiteY3" fmla="*/ 431006 h 3613100"/>
              <a:gd name="connsiteX4" fmla="*/ 1280914 w 1584176"/>
              <a:gd name="connsiteY4" fmla="*/ 1770856 h 3613100"/>
              <a:gd name="connsiteX5" fmla="*/ 1255514 w 1584176"/>
              <a:gd name="connsiteY5" fmla="*/ 2196306 h 3613100"/>
              <a:gd name="connsiteX6" fmla="*/ 1224136 w 1584176"/>
              <a:gd name="connsiteY6" fmla="*/ 2749004 h 3613100"/>
              <a:gd name="connsiteX7" fmla="*/ 0 w 1584176"/>
              <a:gd name="connsiteY7" fmla="*/ 3613100 h 3613100"/>
              <a:gd name="connsiteX8" fmla="*/ 563488 w 1584176"/>
              <a:gd name="connsiteY8" fmla="*/ 1451148 h 3613100"/>
              <a:gd name="connsiteX9" fmla="*/ 720080 w 1584176"/>
              <a:gd name="connsiteY9" fmla="*/ 732780 h 3613100"/>
              <a:gd name="connsiteX10" fmla="*/ 995164 w 1584176"/>
              <a:gd name="connsiteY10" fmla="*/ 56356 h 3613100"/>
              <a:gd name="connsiteX0" fmla="*/ 995164 w 1584176"/>
              <a:gd name="connsiteY0" fmla="*/ 56356 h 3613100"/>
              <a:gd name="connsiteX1" fmla="*/ 1505818 w 1584176"/>
              <a:gd name="connsiteY1" fmla="*/ 0 h 3613100"/>
              <a:gd name="connsiteX2" fmla="*/ 1584176 w 1584176"/>
              <a:gd name="connsiteY2" fmla="*/ 372740 h 3613100"/>
              <a:gd name="connsiteX3" fmla="*/ 1115814 w 1584176"/>
              <a:gd name="connsiteY3" fmla="*/ 431006 h 3613100"/>
              <a:gd name="connsiteX4" fmla="*/ 1280914 w 1584176"/>
              <a:gd name="connsiteY4" fmla="*/ 1770856 h 3613100"/>
              <a:gd name="connsiteX5" fmla="*/ 1255514 w 1584176"/>
              <a:gd name="connsiteY5" fmla="*/ 2196306 h 3613100"/>
              <a:gd name="connsiteX6" fmla="*/ 1224136 w 1584176"/>
              <a:gd name="connsiteY6" fmla="*/ 2749004 h 3613100"/>
              <a:gd name="connsiteX7" fmla="*/ 0 w 1584176"/>
              <a:gd name="connsiteY7" fmla="*/ 3613100 h 3613100"/>
              <a:gd name="connsiteX8" fmla="*/ 563488 w 1584176"/>
              <a:gd name="connsiteY8" fmla="*/ 1451148 h 3613100"/>
              <a:gd name="connsiteX9" fmla="*/ 864096 w 1584176"/>
              <a:gd name="connsiteY9" fmla="*/ 732780 h 3613100"/>
              <a:gd name="connsiteX10" fmla="*/ 995164 w 1584176"/>
              <a:gd name="connsiteY10" fmla="*/ 56356 h 3613100"/>
              <a:gd name="connsiteX0" fmla="*/ 1080120 w 1584176"/>
              <a:gd name="connsiteY0" fmla="*/ 84708 h 3613100"/>
              <a:gd name="connsiteX1" fmla="*/ 1505818 w 1584176"/>
              <a:gd name="connsiteY1" fmla="*/ 0 h 3613100"/>
              <a:gd name="connsiteX2" fmla="*/ 1584176 w 1584176"/>
              <a:gd name="connsiteY2" fmla="*/ 372740 h 3613100"/>
              <a:gd name="connsiteX3" fmla="*/ 1115814 w 1584176"/>
              <a:gd name="connsiteY3" fmla="*/ 431006 h 3613100"/>
              <a:gd name="connsiteX4" fmla="*/ 1280914 w 1584176"/>
              <a:gd name="connsiteY4" fmla="*/ 1770856 h 3613100"/>
              <a:gd name="connsiteX5" fmla="*/ 1255514 w 1584176"/>
              <a:gd name="connsiteY5" fmla="*/ 2196306 h 3613100"/>
              <a:gd name="connsiteX6" fmla="*/ 1224136 w 1584176"/>
              <a:gd name="connsiteY6" fmla="*/ 2749004 h 3613100"/>
              <a:gd name="connsiteX7" fmla="*/ 0 w 1584176"/>
              <a:gd name="connsiteY7" fmla="*/ 3613100 h 3613100"/>
              <a:gd name="connsiteX8" fmla="*/ 563488 w 1584176"/>
              <a:gd name="connsiteY8" fmla="*/ 1451148 h 3613100"/>
              <a:gd name="connsiteX9" fmla="*/ 864096 w 1584176"/>
              <a:gd name="connsiteY9" fmla="*/ 732780 h 3613100"/>
              <a:gd name="connsiteX10" fmla="*/ 1080120 w 1584176"/>
              <a:gd name="connsiteY10" fmla="*/ 84708 h 3613100"/>
              <a:gd name="connsiteX0" fmla="*/ 1120446 w 1624502"/>
              <a:gd name="connsiteY0" fmla="*/ 84708 h 3631972"/>
              <a:gd name="connsiteX1" fmla="*/ 1546144 w 1624502"/>
              <a:gd name="connsiteY1" fmla="*/ 0 h 3631972"/>
              <a:gd name="connsiteX2" fmla="*/ 1624502 w 1624502"/>
              <a:gd name="connsiteY2" fmla="*/ 372740 h 3631972"/>
              <a:gd name="connsiteX3" fmla="*/ 1156140 w 1624502"/>
              <a:gd name="connsiteY3" fmla="*/ 431006 h 3631972"/>
              <a:gd name="connsiteX4" fmla="*/ 1321240 w 1624502"/>
              <a:gd name="connsiteY4" fmla="*/ 1770856 h 3631972"/>
              <a:gd name="connsiteX5" fmla="*/ 1295840 w 1624502"/>
              <a:gd name="connsiteY5" fmla="*/ 2196306 h 3631972"/>
              <a:gd name="connsiteX6" fmla="*/ 1264462 w 1624502"/>
              <a:gd name="connsiteY6" fmla="*/ 2749004 h 3631972"/>
              <a:gd name="connsiteX7" fmla="*/ 0 w 1624502"/>
              <a:gd name="connsiteY7" fmla="*/ 3631972 h 3631972"/>
              <a:gd name="connsiteX8" fmla="*/ 603814 w 1624502"/>
              <a:gd name="connsiteY8" fmla="*/ 1451148 h 3631972"/>
              <a:gd name="connsiteX9" fmla="*/ 904422 w 1624502"/>
              <a:gd name="connsiteY9" fmla="*/ 732780 h 3631972"/>
              <a:gd name="connsiteX10" fmla="*/ 1120446 w 1624502"/>
              <a:gd name="connsiteY10" fmla="*/ 84708 h 3631972"/>
              <a:gd name="connsiteX0" fmla="*/ 1120446 w 1624502"/>
              <a:gd name="connsiteY0" fmla="*/ 84708 h 3631972"/>
              <a:gd name="connsiteX1" fmla="*/ 1546144 w 1624502"/>
              <a:gd name="connsiteY1" fmla="*/ 0 h 3631972"/>
              <a:gd name="connsiteX2" fmla="*/ 1624502 w 1624502"/>
              <a:gd name="connsiteY2" fmla="*/ 372740 h 3631972"/>
              <a:gd name="connsiteX3" fmla="*/ 1156140 w 1624502"/>
              <a:gd name="connsiteY3" fmla="*/ 431006 h 3631972"/>
              <a:gd name="connsiteX4" fmla="*/ 1321240 w 1624502"/>
              <a:gd name="connsiteY4" fmla="*/ 1770856 h 3631972"/>
              <a:gd name="connsiteX5" fmla="*/ 1295840 w 1624502"/>
              <a:gd name="connsiteY5" fmla="*/ 2196306 h 3631972"/>
              <a:gd name="connsiteX6" fmla="*/ 1264462 w 1624502"/>
              <a:gd name="connsiteY6" fmla="*/ 2749004 h 3631972"/>
              <a:gd name="connsiteX7" fmla="*/ 37048 w 1624502"/>
              <a:gd name="connsiteY7" fmla="*/ 3623684 h 3631972"/>
              <a:gd name="connsiteX8" fmla="*/ 0 w 1624502"/>
              <a:gd name="connsiteY8" fmla="*/ 3631972 h 3631972"/>
              <a:gd name="connsiteX9" fmla="*/ 603814 w 1624502"/>
              <a:gd name="connsiteY9" fmla="*/ 1451148 h 3631972"/>
              <a:gd name="connsiteX10" fmla="*/ 904422 w 1624502"/>
              <a:gd name="connsiteY10" fmla="*/ 732780 h 3631972"/>
              <a:gd name="connsiteX11" fmla="*/ 1120446 w 1624502"/>
              <a:gd name="connsiteY11" fmla="*/ 84708 h 3631972"/>
              <a:gd name="connsiteX0" fmla="*/ 1124978 w 1629034"/>
              <a:gd name="connsiteY0" fmla="*/ 84708 h 3623684"/>
              <a:gd name="connsiteX1" fmla="*/ 1550676 w 1629034"/>
              <a:gd name="connsiteY1" fmla="*/ 0 h 3623684"/>
              <a:gd name="connsiteX2" fmla="*/ 1629034 w 1629034"/>
              <a:gd name="connsiteY2" fmla="*/ 372740 h 3623684"/>
              <a:gd name="connsiteX3" fmla="*/ 1160672 w 1629034"/>
              <a:gd name="connsiteY3" fmla="*/ 431006 h 3623684"/>
              <a:gd name="connsiteX4" fmla="*/ 1325772 w 1629034"/>
              <a:gd name="connsiteY4" fmla="*/ 1770856 h 3623684"/>
              <a:gd name="connsiteX5" fmla="*/ 1300372 w 1629034"/>
              <a:gd name="connsiteY5" fmla="*/ 2196306 h 3623684"/>
              <a:gd name="connsiteX6" fmla="*/ 1268994 w 1629034"/>
              <a:gd name="connsiteY6" fmla="*/ 2749004 h 3623684"/>
              <a:gd name="connsiteX7" fmla="*/ 41580 w 1629034"/>
              <a:gd name="connsiteY7" fmla="*/ 3623684 h 3623684"/>
              <a:gd name="connsiteX8" fmla="*/ 0 w 1629034"/>
              <a:gd name="connsiteY8" fmla="*/ 3619157 h 3623684"/>
              <a:gd name="connsiteX9" fmla="*/ 608346 w 1629034"/>
              <a:gd name="connsiteY9" fmla="*/ 1451148 h 3623684"/>
              <a:gd name="connsiteX10" fmla="*/ 908954 w 1629034"/>
              <a:gd name="connsiteY10" fmla="*/ 732780 h 3623684"/>
              <a:gd name="connsiteX11" fmla="*/ 1124978 w 1629034"/>
              <a:gd name="connsiteY11" fmla="*/ 84708 h 3623684"/>
              <a:gd name="connsiteX0" fmla="*/ 1124978 w 1629034"/>
              <a:gd name="connsiteY0" fmla="*/ 84708 h 3623684"/>
              <a:gd name="connsiteX1" fmla="*/ 1550676 w 1629034"/>
              <a:gd name="connsiteY1" fmla="*/ 0 h 3623684"/>
              <a:gd name="connsiteX2" fmla="*/ 1629034 w 1629034"/>
              <a:gd name="connsiteY2" fmla="*/ 372740 h 3623684"/>
              <a:gd name="connsiteX3" fmla="*/ 1160672 w 1629034"/>
              <a:gd name="connsiteY3" fmla="*/ 431006 h 3623684"/>
              <a:gd name="connsiteX4" fmla="*/ 1325772 w 1629034"/>
              <a:gd name="connsiteY4" fmla="*/ 1770856 h 3623684"/>
              <a:gd name="connsiteX5" fmla="*/ 1300372 w 1629034"/>
              <a:gd name="connsiteY5" fmla="*/ 2196306 h 3623684"/>
              <a:gd name="connsiteX6" fmla="*/ 1268994 w 1629034"/>
              <a:gd name="connsiteY6" fmla="*/ 2749004 h 3623684"/>
              <a:gd name="connsiteX7" fmla="*/ 41580 w 1629034"/>
              <a:gd name="connsiteY7" fmla="*/ 3623684 h 3623684"/>
              <a:gd name="connsiteX8" fmla="*/ 0 w 1629034"/>
              <a:gd name="connsiteY8" fmla="*/ 3619157 h 3623684"/>
              <a:gd name="connsiteX9" fmla="*/ 409924 w 1629034"/>
              <a:gd name="connsiteY9" fmla="*/ 2103780 h 3623684"/>
              <a:gd name="connsiteX10" fmla="*/ 608346 w 1629034"/>
              <a:gd name="connsiteY10" fmla="*/ 1451148 h 3623684"/>
              <a:gd name="connsiteX11" fmla="*/ 908954 w 1629034"/>
              <a:gd name="connsiteY11" fmla="*/ 732780 h 3623684"/>
              <a:gd name="connsiteX12" fmla="*/ 1124978 w 1629034"/>
              <a:gd name="connsiteY12" fmla="*/ 84708 h 3623684"/>
              <a:gd name="connsiteX0" fmla="*/ 1124978 w 1629034"/>
              <a:gd name="connsiteY0" fmla="*/ 84708 h 3623684"/>
              <a:gd name="connsiteX1" fmla="*/ 1550676 w 1629034"/>
              <a:gd name="connsiteY1" fmla="*/ 0 h 3623684"/>
              <a:gd name="connsiteX2" fmla="*/ 1629034 w 1629034"/>
              <a:gd name="connsiteY2" fmla="*/ 372740 h 3623684"/>
              <a:gd name="connsiteX3" fmla="*/ 1160672 w 1629034"/>
              <a:gd name="connsiteY3" fmla="*/ 431006 h 3623684"/>
              <a:gd name="connsiteX4" fmla="*/ 1325772 w 1629034"/>
              <a:gd name="connsiteY4" fmla="*/ 1770856 h 3623684"/>
              <a:gd name="connsiteX5" fmla="*/ 1300372 w 1629034"/>
              <a:gd name="connsiteY5" fmla="*/ 2196306 h 3623684"/>
              <a:gd name="connsiteX6" fmla="*/ 1268994 w 1629034"/>
              <a:gd name="connsiteY6" fmla="*/ 2749004 h 3623684"/>
              <a:gd name="connsiteX7" fmla="*/ 41580 w 1629034"/>
              <a:gd name="connsiteY7" fmla="*/ 3623684 h 3623684"/>
              <a:gd name="connsiteX8" fmla="*/ 0 w 1629034"/>
              <a:gd name="connsiteY8" fmla="*/ 3619157 h 3623684"/>
              <a:gd name="connsiteX9" fmla="*/ 409924 w 1629034"/>
              <a:gd name="connsiteY9" fmla="*/ 2103780 h 3623684"/>
              <a:gd name="connsiteX10" fmla="*/ 617400 w 1629034"/>
              <a:gd name="connsiteY10" fmla="*/ 1387774 h 3623684"/>
              <a:gd name="connsiteX11" fmla="*/ 908954 w 1629034"/>
              <a:gd name="connsiteY11" fmla="*/ 732780 h 3623684"/>
              <a:gd name="connsiteX12" fmla="*/ 1124978 w 1629034"/>
              <a:gd name="connsiteY12" fmla="*/ 84708 h 3623684"/>
              <a:gd name="connsiteX0" fmla="*/ 1124978 w 1629034"/>
              <a:gd name="connsiteY0" fmla="*/ 84708 h 3623684"/>
              <a:gd name="connsiteX1" fmla="*/ 1550676 w 1629034"/>
              <a:gd name="connsiteY1" fmla="*/ 0 h 3623684"/>
              <a:gd name="connsiteX2" fmla="*/ 1629034 w 1629034"/>
              <a:gd name="connsiteY2" fmla="*/ 372740 h 3623684"/>
              <a:gd name="connsiteX3" fmla="*/ 1160672 w 1629034"/>
              <a:gd name="connsiteY3" fmla="*/ 431006 h 3623684"/>
              <a:gd name="connsiteX4" fmla="*/ 1325772 w 1629034"/>
              <a:gd name="connsiteY4" fmla="*/ 1770856 h 3623684"/>
              <a:gd name="connsiteX5" fmla="*/ 1300372 w 1629034"/>
              <a:gd name="connsiteY5" fmla="*/ 2196306 h 3623684"/>
              <a:gd name="connsiteX6" fmla="*/ 1268994 w 1629034"/>
              <a:gd name="connsiteY6" fmla="*/ 2749004 h 3623684"/>
              <a:gd name="connsiteX7" fmla="*/ 41580 w 1629034"/>
              <a:gd name="connsiteY7" fmla="*/ 3623684 h 3623684"/>
              <a:gd name="connsiteX8" fmla="*/ 0 w 1629034"/>
              <a:gd name="connsiteY8" fmla="*/ 3619157 h 3623684"/>
              <a:gd name="connsiteX9" fmla="*/ 409924 w 1629034"/>
              <a:gd name="connsiteY9" fmla="*/ 2103780 h 3623684"/>
              <a:gd name="connsiteX10" fmla="*/ 617400 w 1629034"/>
              <a:gd name="connsiteY10" fmla="*/ 1387774 h 3623684"/>
              <a:gd name="connsiteX11" fmla="*/ 832000 w 1629034"/>
              <a:gd name="connsiteY11" fmla="*/ 660352 h 3623684"/>
              <a:gd name="connsiteX12" fmla="*/ 1124978 w 1629034"/>
              <a:gd name="connsiteY12" fmla="*/ 84708 h 3623684"/>
              <a:gd name="connsiteX0" fmla="*/ 1124978 w 1629034"/>
              <a:gd name="connsiteY0" fmla="*/ 84708 h 3623684"/>
              <a:gd name="connsiteX1" fmla="*/ 1550676 w 1629034"/>
              <a:gd name="connsiteY1" fmla="*/ 0 h 3623684"/>
              <a:gd name="connsiteX2" fmla="*/ 1629034 w 1629034"/>
              <a:gd name="connsiteY2" fmla="*/ 372740 h 3623684"/>
              <a:gd name="connsiteX3" fmla="*/ 1160672 w 1629034"/>
              <a:gd name="connsiteY3" fmla="*/ 431006 h 3623684"/>
              <a:gd name="connsiteX4" fmla="*/ 1325772 w 1629034"/>
              <a:gd name="connsiteY4" fmla="*/ 1770856 h 3623684"/>
              <a:gd name="connsiteX5" fmla="*/ 1300372 w 1629034"/>
              <a:gd name="connsiteY5" fmla="*/ 2196306 h 3623684"/>
              <a:gd name="connsiteX6" fmla="*/ 1268994 w 1629034"/>
              <a:gd name="connsiteY6" fmla="*/ 2749004 h 3623684"/>
              <a:gd name="connsiteX7" fmla="*/ 41580 w 1629034"/>
              <a:gd name="connsiteY7" fmla="*/ 3623684 h 3623684"/>
              <a:gd name="connsiteX8" fmla="*/ 0 w 1629034"/>
              <a:gd name="connsiteY8" fmla="*/ 3619157 h 3623684"/>
              <a:gd name="connsiteX9" fmla="*/ 409924 w 1629034"/>
              <a:gd name="connsiteY9" fmla="*/ 2103780 h 3623684"/>
              <a:gd name="connsiteX10" fmla="*/ 617400 w 1629034"/>
              <a:gd name="connsiteY10" fmla="*/ 1387774 h 3623684"/>
              <a:gd name="connsiteX11" fmla="*/ 832000 w 1629034"/>
              <a:gd name="connsiteY11" fmla="*/ 660352 h 3623684"/>
              <a:gd name="connsiteX12" fmla="*/ 1124978 w 1629034"/>
              <a:gd name="connsiteY12" fmla="*/ 84708 h 3623684"/>
              <a:gd name="connsiteX0" fmla="*/ 1124978 w 1629034"/>
              <a:gd name="connsiteY0" fmla="*/ 84708 h 3623684"/>
              <a:gd name="connsiteX1" fmla="*/ 1550676 w 1629034"/>
              <a:gd name="connsiteY1" fmla="*/ 0 h 3623684"/>
              <a:gd name="connsiteX2" fmla="*/ 1629034 w 1629034"/>
              <a:gd name="connsiteY2" fmla="*/ 372740 h 3623684"/>
              <a:gd name="connsiteX3" fmla="*/ 1160672 w 1629034"/>
              <a:gd name="connsiteY3" fmla="*/ 431006 h 3623684"/>
              <a:gd name="connsiteX4" fmla="*/ 1325772 w 1629034"/>
              <a:gd name="connsiteY4" fmla="*/ 1770856 h 3623684"/>
              <a:gd name="connsiteX5" fmla="*/ 1300372 w 1629034"/>
              <a:gd name="connsiteY5" fmla="*/ 2196306 h 3623684"/>
              <a:gd name="connsiteX6" fmla="*/ 1268994 w 1629034"/>
              <a:gd name="connsiteY6" fmla="*/ 2749004 h 3623684"/>
              <a:gd name="connsiteX7" fmla="*/ 41580 w 1629034"/>
              <a:gd name="connsiteY7" fmla="*/ 3623684 h 3623684"/>
              <a:gd name="connsiteX8" fmla="*/ 0 w 1629034"/>
              <a:gd name="connsiteY8" fmla="*/ 3619157 h 3623684"/>
              <a:gd name="connsiteX9" fmla="*/ 409924 w 1629034"/>
              <a:gd name="connsiteY9" fmla="*/ 2103780 h 3623684"/>
              <a:gd name="connsiteX10" fmla="*/ 617400 w 1629034"/>
              <a:gd name="connsiteY10" fmla="*/ 1387774 h 3623684"/>
              <a:gd name="connsiteX11" fmla="*/ 832000 w 1629034"/>
              <a:gd name="connsiteY11" fmla="*/ 660352 h 3623684"/>
              <a:gd name="connsiteX12" fmla="*/ 1011231 w 1629034"/>
              <a:gd name="connsiteY12" fmla="*/ 268174 h 3623684"/>
              <a:gd name="connsiteX13" fmla="*/ 1124978 w 1629034"/>
              <a:gd name="connsiteY13" fmla="*/ 84708 h 3623684"/>
              <a:gd name="connsiteX0" fmla="*/ 1131688 w 1629034"/>
              <a:gd name="connsiteY0" fmla="*/ 51326 h 3623684"/>
              <a:gd name="connsiteX1" fmla="*/ 1550676 w 1629034"/>
              <a:gd name="connsiteY1" fmla="*/ 0 h 3623684"/>
              <a:gd name="connsiteX2" fmla="*/ 1629034 w 1629034"/>
              <a:gd name="connsiteY2" fmla="*/ 372740 h 3623684"/>
              <a:gd name="connsiteX3" fmla="*/ 1160672 w 1629034"/>
              <a:gd name="connsiteY3" fmla="*/ 431006 h 3623684"/>
              <a:gd name="connsiteX4" fmla="*/ 1325772 w 1629034"/>
              <a:gd name="connsiteY4" fmla="*/ 1770856 h 3623684"/>
              <a:gd name="connsiteX5" fmla="*/ 1300372 w 1629034"/>
              <a:gd name="connsiteY5" fmla="*/ 2196306 h 3623684"/>
              <a:gd name="connsiteX6" fmla="*/ 1268994 w 1629034"/>
              <a:gd name="connsiteY6" fmla="*/ 2749004 h 3623684"/>
              <a:gd name="connsiteX7" fmla="*/ 41580 w 1629034"/>
              <a:gd name="connsiteY7" fmla="*/ 3623684 h 3623684"/>
              <a:gd name="connsiteX8" fmla="*/ 0 w 1629034"/>
              <a:gd name="connsiteY8" fmla="*/ 3619157 h 3623684"/>
              <a:gd name="connsiteX9" fmla="*/ 409924 w 1629034"/>
              <a:gd name="connsiteY9" fmla="*/ 2103780 h 3623684"/>
              <a:gd name="connsiteX10" fmla="*/ 617400 w 1629034"/>
              <a:gd name="connsiteY10" fmla="*/ 1387774 h 3623684"/>
              <a:gd name="connsiteX11" fmla="*/ 832000 w 1629034"/>
              <a:gd name="connsiteY11" fmla="*/ 660352 h 3623684"/>
              <a:gd name="connsiteX12" fmla="*/ 1011231 w 1629034"/>
              <a:gd name="connsiteY12" fmla="*/ 268174 h 3623684"/>
              <a:gd name="connsiteX13" fmla="*/ 1131688 w 1629034"/>
              <a:gd name="connsiteY13" fmla="*/ 51326 h 3623684"/>
              <a:gd name="connsiteX0" fmla="*/ 1131688 w 1629034"/>
              <a:gd name="connsiteY0" fmla="*/ 51326 h 3623684"/>
              <a:gd name="connsiteX1" fmla="*/ 1550676 w 1629034"/>
              <a:gd name="connsiteY1" fmla="*/ 0 h 3623684"/>
              <a:gd name="connsiteX2" fmla="*/ 1629034 w 1629034"/>
              <a:gd name="connsiteY2" fmla="*/ 372740 h 3623684"/>
              <a:gd name="connsiteX3" fmla="*/ 1135695 w 1629034"/>
              <a:gd name="connsiteY3" fmla="*/ 422357 h 3623684"/>
              <a:gd name="connsiteX4" fmla="*/ 1325772 w 1629034"/>
              <a:gd name="connsiteY4" fmla="*/ 1770856 h 3623684"/>
              <a:gd name="connsiteX5" fmla="*/ 1300372 w 1629034"/>
              <a:gd name="connsiteY5" fmla="*/ 2196306 h 3623684"/>
              <a:gd name="connsiteX6" fmla="*/ 1268994 w 1629034"/>
              <a:gd name="connsiteY6" fmla="*/ 2749004 h 3623684"/>
              <a:gd name="connsiteX7" fmla="*/ 41580 w 1629034"/>
              <a:gd name="connsiteY7" fmla="*/ 3623684 h 3623684"/>
              <a:gd name="connsiteX8" fmla="*/ 0 w 1629034"/>
              <a:gd name="connsiteY8" fmla="*/ 3619157 h 3623684"/>
              <a:gd name="connsiteX9" fmla="*/ 409924 w 1629034"/>
              <a:gd name="connsiteY9" fmla="*/ 2103780 h 3623684"/>
              <a:gd name="connsiteX10" fmla="*/ 617400 w 1629034"/>
              <a:gd name="connsiteY10" fmla="*/ 1387774 h 3623684"/>
              <a:gd name="connsiteX11" fmla="*/ 832000 w 1629034"/>
              <a:gd name="connsiteY11" fmla="*/ 660352 h 3623684"/>
              <a:gd name="connsiteX12" fmla="*/ 1011231 w 1629034"/>
              <a:gd name="connsiteY12" fmla="*/ 268174 h 3623684"/>
              <a:gd name="connsiteX13" fmla="*/ 1131688 w 1629034"/>
              <a:gd name="connsiteY13" fmla="*/ 51326 h 3623684"/>
              <a:gd name="connsiteX0" fmla="*/ 1131688 w 1629034"/>
              <a:gd name="connsiteY0" fmla="*/ 51326 h 3623684"/>
              <a:gd name="connsiteX1" fmla="*/ 1550676 w 1629034"/>
              <a:gd name="connsiteY1" fmla="*/ 0 h 3623684"/>
              <a:gd name="connsiteX2" fmla="*/ 1629034 w 1629034"/>
              <a:gd name="connsiteY2" fmla="*/ 372740 h 3623684"/>
              <a:gd name="connsiteX3" fmla="*/ 1160512 w 1629034"/>
              <a:gd name="connsiteY3" fmla="*/ 413708 h 3623684"/>
              <a:gd name="connsiteX4" fmla="*/ 1325772 w 1629034"/>
              <a:gd name="connsiteY4" fmla="*/ 1770856 h 3623684"/>
              <a:gd name="connsiteX5" fmla="*/ 1300372 w 1629034"/>
              <a:gd name="connsiteY5" fmla="*/ 2196306 h 3623684"/>
              <a:gd name="connsiteX6" fmla="*/ 1268994 w 1629034"/>
              <a:gd name="connsiteY6" fmla="*/ 2749004 h 3623684"/>
              <a:gd name="connsiteX7" fmla="*/ 41580 w 1629034"/>
              <a:gd name="connsiteY7" fmla="*/ 3623684 h 3623684"/>
              <a:gd name="connsiteX8" fmla="*/ 0 w 1629034"/>
              <a:gd name="connsiteY8" fmla="*/ 3619157 h 3623684"/>
              <a:gd name="connsiteX9" fmla="*/ 409924 w 1629034"/>
              <a:gd name="connsiteY9" fmla="*/ 2103780 h 3623684"/>
              <a:gd name="connsiteX10" fmla="*/ 617400 w 1629034"/>
              <a:gd name="connsiteY10" fmla="*/ 1387774 h 3623684"/>
              <a:gd name="connsiteX11" fmla="*/ 832000 w 1629034"/>
              <a:gd name="connsiteY11" fmla="*/ 660352 h 3623684"/>
              <a:gd name="connsiteX12" fmla="*/ 1011231 w 1629034"/>
              <a:gd name="connsiteY12" fmla="*/ 268174 h 3623684"/>
              <a:gd name="connsiteX13" fmla="*/ 1131688 w 1629034"/>
              <a:gd name="connsiteY13" fmla="*/ 51326 h 3623684"/>
              <a:gd name="connsiteX0" fmla="*/ 1131688 w 1550676"/>
              <a:gd name="connsiteY0" fmla="*/ 51326 h 3623684"/>
              <a:gd name="connsiteX1" fmla="*/ 1550676 w 1550676"/>
              <a:gd name="connsiteY1" fmla="*/ 0 h 3623684"/>
              <a:gd name="connsiteX2" fmla="*/ 1538532 w 1550676"/>
              <a:gd name="connsiteY2" fmla="*/ 758445 h 3623684"/>
              <a:gd name="connsiteX3" fmla="*/ 1160512 w 1550676"/>
              <a:gd name="connsiteY3" fmla="*/ 413708 h 3623684"/>
              <a:gd name="connsiteX4" fmla="*/ 1325772 w 1550676"/>
              <a:gd name="connsiteY4" fmla="*/ 1770856 h 3623684"/>
              <a:gd name="connsiteX5" fmla="*/ 1300372 w 1550676"/>
              <a:gd name="connsiteY5" fmla="*/ 2196306 h 3623684"/>
              <a:gd name="connsiteX6" fmla="*/ 1268994 w 1550676"/>
              <a:gd name="connsiteY6" fmla="*/ 2749004 h 3623684"/>
              <a:gd name="connsiteX7" fmla="*/ 41580 w 1550676"/>
              <a:gd name="connsiteY7" fmla="*/ 3623684 h 3623684"/>
              <a:gd name="connsiteX8" fmla="*/ 0 w 1550676"/>
              <a:gd name="connsiteY8" fmla="*/ 3619157 h 3623684"/>
              <a:gd name="connsiteX9" fmla="*/ 409924 w 1550676"/>
              <a:gd name="connsiteY9" fmla="*/ 2103780 h 3623684"/>
              <a:gd name="connsiteX10" fmla="*/ 617400 w 1550676"/>
              <a:gd name="connsiteY10" fmla="*/ 1387774 h 3623684"/>
              <a:gd name="connsiteX11" fmla="*/ 832000 w 1550676"/>
              <a:gd name="connsiteY11" fmla="*/ 660352 h 3623684"/>
              <a:gd name="connsiteX12" fmla="*/ 1011231 w 1550676"/>
              <a:gd name="connsiteY12" fmla="*/ 268174 h 3623684"/>
              <a:gd name="connsiteX13" fmla="*/ 1131688 w 1550676"/>
              <a:gd name="connsiteY13" fmla="*/ 51326 h 3623684"/>
              <a:gd name="connsiteX0" fmla="*/ 1131688 w 1550676"/>
              <a:gd name="connsiteY0" fmla="*/ 51326 h 3623684"/>
              <a:gd name="connsiteX1" fmla="*/ 1550676 w 1550676"/>
              <a:gd name="connsiteY1" fmla="*/ 0 h 3623684"/>
              <a:gd name="connsiteX2" fmla="*/ 1538532 w 1550676"/>
              <a:gd name="connsiteY2" fmla="*/ 758445 h 3623684"/>
              <a:gd name="connsiteX3" fmla="*/ 1086023 w 1550676"/>
              <a:gd name="connsiteY3" fmla="*/ 758445 h 3623684"/>
              <a:gd name="connsiteX4" fmla="*/ 1325772 w 1550676"/>
              <a:gd name="connsiteY4" fmla="*/ 1770856 h 3623684"/>
              <a:gd name="connsiteX5" fmla="*/ 1300372 w 1550676"/>
              <a:gd name="connsiteY5" fmla="*/ 2196306 h 3623684"/>
              <a:gd name="connsiteX6" fmla="*/ 1268994 w 1550676"/>
              <a:gd name="connsiteY6" fmla="*/ 2749004 h 3623684"/>
              <a:gd name="connsiteX7" fmla="*/ 41580 w 1550676"/>
              <a:gd name="connsiteY7" fmla="*/ 3623684 h 3623684"/>
              <a:gd name="connsiteX8" fmla="*/ 0 w 1550676"/>
              <a:gd name="connsiteY8" fmla="*/ 3619157 h 3623684"/>
              <a:gd name="connsiteX9" fmla="*/ 409924 w 1550676"/>
              <a:gd name="connsiteY9" fmla="*/ 2103780 h 3623684"/>
              <a:gd name="connsiteX10" fmla="*/ 617400 w 1550676"/>
              <a:gd name="connsiteY10" fmla="*/ 1387774 h 3623684"/>
              <a:gd name="connsiteX11" fmla="*/ 832000 w 1550676"/>
              <a:gd name="connsiteY11" fmla="*/ 660352 h 3623684"/>
              <a:gd name="connsiteX12" fmla="*/ 1011231 w 1550676"/>
              <a:gd name="connsiteY12" fmla="*/ 268174 h 3623684"/>
              <a:gd name="connsiteX13" fmla="*/ 1131688 w 1550676"/>
              <a:gd name="connsiteY13" fmla="*/ 51326 h 3623684"/>
              <a:gd name="connsiteX0" fmla="*/ 1131688 w 1538532"/>
              <a:gd name="connsiteY0" fmla="*/ 0 h 3572358"/>
              <a:gd name="connsiteX1" fmla="*/ 1448031 w 1538532"/>
              <a:gd name="connsiteY1" fmla="*/ 370033 h 3572358"/>
              <a:gd name="connsiteX2" fmla="*/ 1538532 w 1538532"/>
              <a:gd name="connsiteY2" fmla="*/ 707119 h 3572358"/>
              <a:gd name="connsiteX3" fmla="*/ 1086023 w 1538532"/>
              <a:gd name="connsiteY3" fmla="*/ 707119 h 3572358"/>
              <a:gd name="connsiteX4" fmla="*/ 1325772 w 1538532"/>
              <a:gd name="connsiteY4" fmla="*/ 1719530 h 3572358"/>
              <a:gd name="connsiteX5" fmla="*/ 1300372 w 1538532"/>
              <a:gd name="connsiteY5" fmla="*/ 2144980 h 3572358"/>
              <a:gd name="connsiteX6" fmla="*/ 1268994 w 1538532"/>
              <a:gd name="connsiteY6" fmla="*/ 2697678 h 3572358"/>
              <a:gd name="connsiteX7" fmla="*/ 41580 w 1538532"/>
              <a:gd name="connsiteY7" fmla="*/ 3572358 h 3572358"/>
              <a:gd name="connsiteX8" fmla="*/ 0 w 1538532"/>
              <a:gd name="connsiteY8" fmla="*/ 3567831 h 3572358"/>
              <a:gd name="connsiteX9" fmla="*/ 409924 w 1538532"/>
              <a:gd name="connsiteY9" fmla="*/ 2052454 h 3572358"/>
              <a:gd name="connsiteX10" fmla="*/ 617400 w 1538532"/>
              <a:gd name="connsiteY10" fmla="*/ 1336448 h 3572358"/>
              <a:gd name="connsiteX11" fmla="*/ 832000 w 1538532"/>
              <a:gd name="connsiteY11" fmla="*/ 609026 h 3572358"/>
              <a:gd name="connsiteX12" fmla="*/ 1011231 w 1538532"/>
              <a:gd name="connsiteY12" fmla="*/ 216848 h 3572358"/>
              <a:gd name="connsiteX13" fmla="*/ 1131688 w 1538532"/>
              <a:gd name="connsiteY13" fmla="*/ 0 h 3572358"/>
              <a:gd name="connsiteX0" fmla="*/ 1086023 w 1538532"/>
              <a:gd name="connsiteY0" fmla="*/ 237456 h 3355510"/>
              <a:gd name="connsiteX1" fmla="*/ 1448031 w 1538532"/>
              <a:gd name="connsiteY1" fmla="*/ 153185 h 3355510"/>
              <a:gd name="connsiteX2" fmla="*/ 1538532 w 1538532"/>
              <a:gd name="connsiteY2" fmla="*/ 490271 h 3355510"/>
              <a:gd name="connsiteX3" fmla="*/ 1086023 w 1538532"/>
              <a:gd name="connsiteY3" fmla="*/ 490271 h 3355510"/>
              <a:gd name="connsiteX4" fmla="*/ 1325772 w 1538532"/>
              <a:gd name="connsiteY4" fmla="*/ 1502682 h 3355510"/>
              <a:gd name="connsiteX5" fmla="*/ 1300372 w 1538532"/>
              <a:gd name="connsiteY5" fmla="*/ 1928132 h 3355510"/>
              <a:gd name="connsiteX6" fmla="*/ 1268994 w 1538532"/>
              <a:gd name="connsiteY6" fmla="*/ 2480830 h 3355510"/>
              <a:gd name="connsiteX7" fmla="*/ 41580 w 1538532"/>
              <a:gd name="connsiteY7" fmla="*/ 3355510 h 3355510"/>
              <a:gd name="connsiteX8" fmla="*/ 0 w 1538532"/>
              <a:gd name="connsiteY8" fmla="*/ 3350983 h 3355510"/>
              <a:gd name="connsiteX9" fmla="*/ 409924 w 1538532"/>
              <a:gd name="connsiteY9" fmla="*/ 1835606 h 3355510"/>
              <a:gd name="connsiteX10" fmla="*/ 617400 w 1538532"/>
              <a:gd name="connsiteY10" fmla="*/ 1119600 h 3355510"/>
              <a:gd name="connsiteX11" fmla="*/ 832000 w 1538532"/>
              <a:gd name="connsiteY11" fmla="*/ 392178 h 3355510"/>
              <a:gd name="connsiteX12" fmla="*/ 1011231 w 1538532"/>
              <a:gd name="connsiteY12" fmla="*/ 0 h 3355510"/>
              <a:gd name="connsiteX13" fmla="*/ 1086023 w 1538532"/>
              <a:gd name="connsiteY13" fmla="*/ 237456 h 3355510"/>
              <a:gd name="connsiteX0" fmla="*/ 1086023 w 1538532"/>
              <a:gd name="connsiteY0" fmla="*/ 84271 h 3202325"/>
              <a:gd name="connsiteX1" fmla="*/ 1448031 w 1538532"/>
              <a:gd name="connsiteY1" fmla="*/ 0 h 3202325"/>
              <a:gd name="connsiteX2" fmla="*/ 1538532 w 1538532"/>
              <a:gd name="connsiteY2" fmla="*/ 337086 h 3202325"/>
              <a:gd name="connsiteX3" fmla="*/ 1086023 w 1538532"/>
              <a:gd name="connsiteY3" fmla="*/ 337086 h 3202325"/>
              <a:gd name="connsiteX4" fmla="*/ 1325772 w 1538532"/>
              <a:gd name="connsiteY4" fmla="*/ 1349497 h 3202325"/>
              <a:gd name="connsiteX5" fmla="*/ 1300372 w 1538532"/>
              <a:gd name="connsiteY5" fmla="*/ 1774947 h 3202325"/>
              <a:gd name="connsiteX6" fmla="*/ 1268994 w 1538532"/>
              <a:gd name="connsiteY6" fmla="*/ 2327645 h 3202325"/>
              <a:gd name="connsiteX7" fmla="*/ 41580 w 1538532"/>
              <a:gd name="connsiteY7" fmla="*/ 3202325 h 3202325"/>
              <a:gd name="connsiteX8" fmla="*/ 0 w 1538532"/>
              <a:gd name="connsiteY8" fmla="*/ 3197798 h 3202325"/>
              <a:gd name="connsiteX9" fmla="*/ 409924 w 1538532"/>
              <a:gd name="connsiteY9" fmla="*/ 1682421 h 3202325"/>
              <a:gd name="connsiteX10" fmla="*/ 617400 w 1538532"/>
              <a:gd name="connsiteY10" fmla="*/ 966415 h 3202325"/>
              <a:gd name="connsiteX11" fmla="*/ 832000 w 1538532"/>
              <a:gd name="connsiteY11" fmla="*/ 238993 h 3202325"/>
              <a:gd name="connsiteX12" fmla="*/ 995521 w 1538532"/>
              <a:gd name="connsiteY12" fmla="*/ 84270 h 3202325"/>
              <a:gd name="connsiteX13" fmla="*/ 1086023 w 1538532"/>
              <a:gd name="connsiteY13" fmla="*/ 84271 h 3202325"/>
              <a:gd name="connsiteX0" fmla="*/ 1086023 w 1538532"/>
              <a:gd name="connsiteY0" fmla="*/ 84271 h 3202325"/>
              <a:gd name="connsiteX1" fmla="*/ 1448031 w 1538532"/>
              <a:gd name="connsiteY1" fmla="*/ 0 h 3202325"/>
              <a:gd name="connsiteX2" fmla="*/ 1538532 w 1538532"/>
              <a:gd name="connsiteY2" fmla="*/ 337086 h 3202325"/>
              <a:gd name="connsiteX3" fmla="*/ 1086023 w 1538532"/>
              <a:gd name="connsiteY3" fmla="*/ 337086 h 3202325"/>
              <a:gd name="connsiteX4" fmla="*/ 1325772 w 1538532"/>
              <a:gd name="connsiteY4" fmla="*/ 1349497 h 3202325"/>
              <a:gd name="connsiteX5" fmla="*/ 1300372 w 1538532"/>
              <a:gd name="connsiteY5" fmla="*/ 1774947 h 3202325"/>
              <a:gd name="connsiteX6" fmla="*/ 1176524 w 1538532"/>
              <a:gd name="connsiteY6" fmla="*/ 2359606 h 3202325"/>
              <a:gd name="connsiteX7" fmla="*/ 41580 w 1538532"/>
              <a:gd name="connsiteY7" fmla="*/ 3202325 h 3202325"/>
              <a:gd name="connsiteX8" fmla="*/ 0 w 1538532"/>
              <a:gd name="connsiteY8" fmla="*/ 3197798 h 3202325"/>
              <a:gd name="connsiteX9" fmla="*/ 409924 w 1538532"/>
              <a:gd name="connsiteY9" fmla="*/ 1682421 h 3202325"/>
              <a:gd name="connsiteX10" fmla="*/ 617400 w 1538532"/>
              <a:gd name="connsiteY10" fmla="*/ 966415 h 3202325"/>
              <a:gd name="connsiteX11" fmla="*/ 832000 w 1538532"/>
              <a:gd name="connsiteY11" fmla="*/ 238993 h 3202325"/>
              <a:gd name="connsiteX12" fmla="*/ 995521 w 1538532"/>
              <a:gd name="connsiteY12" fmla="*/ 84270 h 3202325"/>
              <a:gd name="connsiteX13" fmla="*/ 1086023 w 1538532"/>
              <a:gd name="connsiteY13" fmla="*/ 84271 h 3202325"/>
              <a:gd name="connsiteX0" fmla="*/ 1086023 w 1538532"/>
              <a:gd name="connsiteY0" fmla="*/ 84271 h 3202325"/>
              <a:gd name="connsiteX1" fmla="*/ 1448031 w 1538532"/>
              <a:gd name="connsiteY1" fmla="*/ 0 h 3202325"/>
              <a:gd name="connsiteX2" fmla="*/ 1538532 w 1538532"/>
              <a:gd name="connsiteY2" fmla="*/ 337086 h 3202325"/>
              <a:gd name="connsiteX3" fmla="*/ 1086023 w 1538532"/>
              <a:gd name="connsiteY3" fmla="*/ 337086 h 3202325"/>
              <a:gd name="connsiteX4" fmla="*/ 1325772 w 1538532"/>
              <a:gd name="connsiteY4" fmla="*/ 1349497 h 3202325"/>
              <a:gd name="connsiteX5" fmla="*/ 1176524 w 1538532"/>
              <a:gd name="connsiteY5" fmla="*/ 1853976 h 3202325"/>
              <a:gd name="connsiteX6" fmla="*/ 1176524 w 1538532"/>
              <a:gd name="connsiteY6" fmla="*/ 2359606 h 3202325"/>
              <a:gd name="connsiteX7" fmla="*/ 41580 w 1538532"/>
              <a:gd name="connsiteY7" fmla="*/ 3202325 h 3202325"/>
              <a:gd name="connsiteX8" fmla="*/ 0 w 1538532"/>
              <a:gd name="connsiteY8" fmla="*/ 3197798 h 3202325"/>
              <a:gd name="connsiteX9" fmla="*/ 409924 w 1538532"/>
              <a:gd name="connsiteY9" fmla="*/ 1682421 h 3202325"/>
              <a:gd name="connsiteX10" fmla="*/ 617400 w 1538532"/>
              <a:gd name="connsiteY10" fmla="*/ 966415 h 3202325"/>
              <a:gd name="connsiteX11" fmla="*/ 832000 w 1538532"/>
              <a:gd name="connsiteY11" fmla="*/ 238993 h 3202325"/>
              <a:gd name="connsiteX12" fmla="*/ 995521 w 1538532"/>
              <a:gd name="connsiteY12" fmla="*/ 84270 h 3202325"/>
              <a:gd name="connsiteX13" fmla="*/ 1086023 w 1538532"/>
              <a:gd name="connsiteY13" fmla="*/ 84271 h 3202325"/>
              <a:gd name="connsiteX0" fmla="*/ 1086023 w 1538532"/>
              <a:gd name="connsiteY0" fmla="*/ 84271 h 3202325"/>
              <a:gd name="connsiteX1" fmla="*/ 1448031 w 1538532"/>
              <a:gd name="connsiteY1" fmla="*/ 0 h 3202325"/>
              <a:gd name="connsiteX2" fmla="*/ 1538532 w 1538532"/>
              <a:gd name="connsiteY2" fmla="*/ 337086 h 3202325"/>
              <a:gd name="connsiteX3" fmla="*/ 1086023 w 1538532"/>
              <a:gd name="connsiteY3" fmla="*/ 337086 h 3202325"/>
              <a:gd name="connsiteX4" fmla="*/ 1228073 w 1538532"/>
              <a:gd name="connsiteY4" fmla="*/ 1297043 h 3202325"/>
              <a:gd name="connsiteX5" fmla="*/ 1176524 w 1538532"/>
              <a:gd name="connsiteY5" fmla="*/ 1853976 h 3202325"/>
              <a:gd name="connsiteX6" fmla="*/ 1176524 w 1538532"/>
              <a:gd name="connsiteY6" fmla="*/ 2359606 h 3202325"/>
              <a:gd name="connsiteX7" fmla="*/ 41580 w 1538532"/>
              <a:gd name="connsiteY7" fmla="*/ 3202325 h 3202325"/>
              <a:gd name="connsiteX8" fmla="*/ 0 w 1538532"/>
              <a:gd name="connsiteY8" fmla="*/ 3197798 h 3202325"/>
              <a:gd name="connsiteX9" fmla="*/ 409924 w 1538532"/>
              <a:gd name="connsiteY9" fmla="*/ 1682421 h 3202325"/>
              <a:gd name="connsiteX10" fmla="*/ 617400 w 1538532"/>
              <a:gd name="connsiteY10" fmla="*/ 966415 h 3202325"/>
              <a:gd name="connsiteX11" fmla="*/ 832000 w 1538532"/>
              <a:gd name="connsiteY11" fmla="*/ 238993 h 3202325"/>
              <a:gd name="connsiteX12" fmla="*/ 995521 w 1538532"/>
              <a:gd name="connsiteY12" fmla="*/ 84270 h 3202325"/>
              <a:gd name="connsiteX13" fmla="*/ 1086023 w 1538532"/>
              <a:gd name="connsiteY13" fmla="*/ 84271 h 3202325"/>
              <a:gd name="connsiteX0" fmla="*/ 1086023 w 1498674"/>
              <a:gd name="connsiteY0" fmla="*/ 84271 h 3202325"/>
              <a:gd name="connsiteX1" fmla="*/ 1448031 w 1498674"/>
              <a:gd name="connsiteY1" fmla="*/ 0 h 3202325"/>
              <a:gd name="connsiteX2" fmla="*/ 1498674 w 1498674"/>
              <a:gd name="connsiteY2" fmla="*/ 299971 h 3202325"/>
              <a:gd name="connsiteX3" fmla="*/ 1086023 w 1498674"/>
              <a:gd name="connsiteY3" fmla="*/ 337086 h 3202325"/>
              <a:gd name="connsiteX4" fmla="*/ 1228073 w 1498674"/>
              <a:gd name="connsiteY4" fmla="*/ 1297043 h 3202325"/>
              <a:gd name="connsiteX5" fmla="*/ 1176524 w 1498674"/>
              <a:gd name="connsiteY5" fmla="*/ 1853976 h 3202325"/>
              <a:gd name="connsiteX6" fmla="*/ 1176524 w 1498674"/>
              <a:gd name="connsiteY6" fmla="*/ 2359606 h 3202325"/>
              <a:gd name="connsiteX7" fmla="*/ 41580 w 1498674"/>
              <a:gd name="connsiteY7" fmla="*/ 3202325 h 3202325"/>
              <a:gd name="connsiteX8" fmla="*/ 0 w 1498674"/>
              <a:gd name="connsiteY8" fmla="*/ 3197798 h 3202325"/>
              <a:gd name="connsiteX9" fmla="*/ 409924 w 1498674"/>
              <a:gd name="connsiteY9" fmla="*/ 1682421 h 3202325"/>
              <a:gd name="connsiteX10" fmla="*/ 617400 w 1498674"/>
              <a:gd name="connsiteY10" fmla="*/ 966415 h 3202325"/>
              <a:gd name="connsiteX11" fmla="*/ 832000 w 1498674"/>
              <a:gd name="connsiteY11" fmla="*/ 238993 h 3202325"/>
              <a:gd name="connsiteX12" fmla="*/ 995521 w 1498674"/>
              <a:gd name="connsiteY12" fmla="*/ 84270 h 3202325"/>
              <a:gd name="connsiteX13" fmla="*/ 1086023 w 1498674"/>
              <a:gd name="connsiteY13" fmla="*/ 84271 h 3202325"/>
              <a:gd name="connsiteX0" fmla="*/ 1086023 w 1498674"/>
              <a:gd name="connsiteY0" fmla="*/ 65713 h 3183767"/>
              <a:gd name="connsiteX1" fmla="*/ 1414817 w 1498674"/>
              <a:gd name="connsiteY1" fmla="*/ 0 h 3183767"/>
              <a:gd name="connsiteX2" fmla="*/ 1498674 w 1498674"/>
              <a:gd name="connsiteY2" fmla="*/ 281413 h 3183767"/>
              <a:gd name="connsiteX3" fmla="*/ 1086023 w 1498674"/>
              <a:gd name="connsiteY3" fmla="*/ 318528 h 3183767"/>
              <a:gd name="connsiteX4" fmla="*/ 1228073 w 1498674"/>
              <a:gd name="connsiteY4" fmla="*/ 1278485 h 3183767"/>
              <a:gd name="connsiteX5" fmla="*/ 1176524 w 1498674"/>
              <a:gd name="connsiteY5" fmla="*/ 1835418 h 3183767"/>
              <a:gd name="connsiteX6" fmla="*/ 1176524 w 1498674"/>
              <a:gd name="connsiteY6" fmla="*/ 2341048 h 3183767"/>
              <a:gd name="connsiteX7" fmla="*/ 41580 w 1498674"/>
              <a:gd name="connsiteY7" fmla="*/ 3183767 h 3183767"/>
              <a:gd name="connsiteX8" fmla="*/ 0 w 1498674"/>
              <a:gd name="connsiteY8" fmla="*/ 3179240 h 3183767"/>
              <a:gd name="connsiteX9" fmla="*/ 409924 w 1498674"/>
              <a:gd name="connsiteY9" fmla="*/ 1663863 h 3183767"/>
              <a:gd name="connsiteX10" fmla="*/ 617400 w 1498674"/>
              <a:gd name="connsiteY10" fmla="*/ 947857 h 3183767"/>
              <a:gd name="connsiteX11" fmla="*/ 832000 w 1498674"/>
              <a:gd name="connsiteY11" fmla="*/ 220435 h 3183767"/>
              <a:gd name="connsiteX12" fmla="*/ 995521 w 1498674"/>
              <a:gd name="connsiteY12" fmla="*/ 65712 h 3183767"/>
              <a:gd name="connsiteX13" fmla="*/ 1086023 w 1498674"/>
              <a:gd name="connsiteY13" fmla="*/ 65713 h 3183767"/>
              <a:gd name="connsiteX0" fmla="*/ 1086023 w 1472407"/>
              <a:gd name="connsiteY0" fmla="*/ 65713 h 3183767"/>
              <a:gd name="connsiteX1" fmla="*/ 1414817 w 1472407"/>
              <a:gd name="connsiteY1" fmla="*/ 0 h 3183767"/>
              <a:gd name="connsiteX2" fmla="*/ 1472407 w 1472407"/>
              <a:gd name="connsiteY2" fmla="*/ 285288 h 3183767"/>
              <a:gd name="connsiteX3" fmla="*/ 1086023 w 1472407"/>
              <a:gd name="connsiteY3" fmla="*/ 318528 h 3183767"/>
              <a:gd name="connsiteX4" fmla="*/ 1228073 w 1472407"/>
              <a:gd name="connsiteY4" fmla="*/ 1278485 h 3183767"/>
              <a:gd name="connsiteX5" fmla="*/ 1176524 w 1472407"/>
              <a:gd name="connsiteY5" fmla="*/ 1835418 h 3183767"/>
              <a:gd name="connsiteX6" fmla="*/ 1176524 w 1472407"/>
              <a:gd name="connsiteY6" fmla="*/ 2341048 h 3183767"/>
              <a:gd name="connsiteX7" fmla="*/ 41580 w 1472407"/>
              <a:gd name="connsiteY7" fmla="*/ 3183767 h 3183767"/>
              <a:gd name="connsiteX8" fmla="*/ 0 w 1472407"/>
              <a:gd name="connsiteY8" fmla="*/ 3179240 h 3183767"/>
              <a:gd name="connsiteX9" fmla="*/ 409924 w 1472407"/>
              <a:gd name="connsiteY9" fmla="*/ 1663863 h 3183767"/>
              <a:gd name="connsiteX10" fmla="*/ 617400 w 1472407"/>
              <a:gd name="connsiteY10" fmla="*/ 947857 h 3183767"/>
              <a:gd name="connsiteX11" fmla="*/ 832000 w 1472407"/>
              <a:gd name="connsiteY11" fmla="*/ 220435 h 3183767"/>
              <a:gd name="connsiteX12" fmla="*/ 995521 w 1472407"/>
              <a:gd name="connsiteY12" fmla="*/ 65712 h 3183767"/>
              <a:gd name="connsiteX13" fmla="*/ 1086023 w 1472407"/>
              <a:gd name="connsiteY13" fmla="*/ 65713 h 3183767"/>
              <a:gd name="connsiteX0" fmla="*/ 1052808 w 1472407"/>
              <a:gd name="connsiteY0" fmla="*/ 40970 h 3183767"/>
              <a:gd name="connsiteX1" fmla="*/ 1414817 w 1472407"/>
              <a:gd name="connsiteY1" fmla="*/ 0 h 3183767"/>
              <a:gd name="connsiteX2" fmla="*/ 1472407 w 1472407"/>
              <a:gd name="connsiteY2" fmla="*/ 285288 h 3183767"/>
              <a:gd name="connsiteX3" fmla="*/ 1086023 w 1472407"/>
              <a:gd name="connsiteY3" fmla="*/ 318528 h 3183767"/>
              <a:gd name="connsiteX4" fmla="*/ 1228073 w 1472407"/>
              <a:gd name="connsiteY4" fmla="*/ 1278485 h 3183767"/>
              <a:gd name="connsiteX5" fmla="*/ 1176524 w 1472407"/>
              <a:gd name="connsiteY5" fmla="*/ 1835418 h 3183767"/>
              <a:gd name="connsiteX6" fmla="*/ 1176524 w 1472407"/>
              <a:gd name="connsiteY6" fmla="*/ 2341048 h 3183767"/>
              <a:gd name="connsiteX7" fmla="*/ 41580 w 1472407"/>
              <a:gd name="connsiteY7" fmla="*/ 3183767 h 3183767"/>
              <a:gd name="connsiteX8" fmla="*/ 0 w 1472407"/>
              <a:gd name="connsiteY8" fmla="*/ 3179240 h 3183767"/>
              <a:gd name="connsiteX9" fmla="*/ 409924 w 1472407"/>
              <a:gd name="connsiteY9" fmla="*/ 1663863 h 3183767"/>
              <a:gd name="connsiteX10" fmla="*/ 617400 w 1472407"/>
              <a:gd name="connsiteY10" fmla="*/ 947857 h 3183767"/>
              <a:gd name="connsiteX11" fmla="*/ 832000 w 1472407"/>
              <a:gd name="connsiteY11" fmla="*/ 220435 h 3183767"/>
              <a:gd name="connsiteX12" fmla="*/ 995521 w 1472407"/>
              <a:gd name="connsiteY12" fmla="*/ 65712 h 3183767"/>
              <a:gd name="connsiteX13" fmla="*/ 1052808 w 1472407"/>
              <a:gd name="connsiteY13" fmla="*/ 40970 h 3183767"/>
              <a:gd name="connsiteX0" fmla="*/ 1052808 w 1472407"/>
              <a:gd name="connsiteY0" fmla="*/ 40970 h 3183767"/>
              <a:gd name="connsiteX1" fmla="*/ 1414817 w 1472407"/>
              <a:gd name="connsiteY1" fmla="*/ 0 h 3183767"/>
              <a:gd name="connsiteX2" fmla="*/ 1472407 w 1472407"/>
              <a:gd name="connsiteY2" fmla="*/ 285288 h 3183767"/>
              <a:gd name="connsiteX3" fmla="*/ 1086023 w 1472407"/>
              <a:gd name="connsiteY3" fmla="*/ 318528 h 3183767"/>
              <a:gd name="connsiteX4" fmla="*/ 1228073 w 1472407"/>
              <a:gd name="connsiteY4" fmla="*/ 1278485 h 3183767"/>
              <a:gd name="connsiteX5" fmla="*/ 1176524 w 1472407"/>
              <a:gd name="connsiteY5" fmla="*/ 1835418 h 3183767"/>
              <a:gd name="connsiteX6" fmla="*/ 1176524 w 1472407"/>
              <a:gd name="connsiteY6" fmla="*/ 2341048 h 3183767"/>
              <a:gd name="connsiteX7" fmla="*/ 41580 w 1472407"/>
              <a:gd name="connsiteY7" fmla="*/ 3183767 h 3183767"/>
              <a:gd name="connsiteX8" fmla="*/ 0 w 1472407"/>
              <a:gd name="connsiteY8" fmla="*/ 3179240 h 3183767"/>
              <a:gd name="connsiteX9" fmla="*/ 409924 w 1472407"/>
              <a:gd name="connsiteY9" fmla="*/ 1663863 h 3183767"/>
              <a:gd name="connsiteX10" fmla="*/ 617400 w 1472407"/>
              <a:gd name="connsiteY10" fmla="*/ 947857 h 3183767"/>
              <a:gd name="connsiteX11" fmla="*/ 995521 w 1472407"/>
              <a:gd name="connsiteY11" fmla="*/ 65712 h 3183767"/>
              <a:gd name="connsiteX12" fmla="*/ 1052808 w 1472407"/>
              <a:gd name="connsiteY12" fmla="*/ 40970 h 3183767"/>
              <a:gd name="connsiteX0" fmla="*/ 1052808 w 1472407"/>
              <a:gd name="connsiteY0" fmla="*/ 40970 h 3179240"/>
              <a:gd name="connsiteX1" fmla="*/ 1414817 w 1472407"/>
              <a:gd name="connsiteY1" fmla="*/ 0 h 3179240"/>
              <a:gd name="connsiteX2" fmla="*/ 1472407 w 1472407"/>
              <a:gd name="connsiteY2" fmla="*/ 285288 h 3179240"/>
              <a:gd name="connsiteX3" fmla="*/ 1086023 w 1472407"/>
              <a:gd name="connsiteY3" fmla="*/ 318528 h 3179240"/>
              <a:gd name="connsiteX4" fmla="*/ 1228073 w 1472407"/>
              <a:gd name="connsiteY4" fmla="*/ 1278485 h 3179240"/>
              <a:gd name="connsiteX5" fmla="*/ 1176524 w 1472407"/>
              <a:gd name="connsiteY5" fmla="*/ 1835418 h 3179240"/>
              <a:gd name="connsiteX6" fmla="*/ 1176524 w 1472407"/>
              <a:gd name="connsiteY6" fmla="*/ 2341048 h 3179240"/>
              <a:gd name="connsiteX7" fmla="*/ 48375 w 1472407"/>
              <a:gd name="connsiteY7" fmla="*/ 3040269 h 3179240"/>
              <a:gd name="connsiteX8" fmla="*/ 0 w 1472407"/>
              <a:gd name="connsiteY8" fmla="*/ 3179240 h 3179240"/>
              <a:gd name="connsiteX9" fmla="*/ 409924 w 1472407"/>
              <a:gd name="connsiteY9" fmla="*/ 1663863 h 3179240"/>
              <a:gd name="connsiteX10" fmla="*/ 617400 w 1472407"/>
              <a:gd name="connsiteY10" fmla="*/ 947857 h 3179240"/>
              <a:gd name="connsiteX11" fmla="*/ 995521 w 1472407"/>
              <a:gd name="connsiteY11" fmla="*/ 65712 h 3179240"/>
              <a:gd name="connsiteX12" fmla="*/ 1052808 w 1472407"/>
              <a:gd name="connsiteY12" fmla="*/ 40970 h 3179240"/>
              <a:gd name="connsiteX0" fmla="*/ 1004433 w 1424032"/>
              <a:gd name="connsiteY0" fmla="*/ 40970 h 3040269"/>
              <a:gd name="connsiteX1" fmla="*/ 1366442 w 1424032"/>
              <a:gd name="connsiteY1" fmla="*/ 0 h 3040269"/>
              <a:gd name="connsiteX2" fmla="*/ 1424032 w 1424032"/>
              <a:gd name="connsiteY2" fmla="*/ 285288 h 3040269"/>
              <a:gd name="connsiteX3" fmla="*/ 1037648 w 1424032"/>
              <a:gd name="connsiteY3" fmla="*/ 318528 h 3040269"/>
              <a:gd name="connsiteX4" fmla="*/ 1179698 w 1424032"/>
              <a:gd name="connsiteY4" fmla="*/ 1278485 h 3040269"/>
              <a:gd name="connsiteX5" fmla="*/ 1128149 w 1424032"/>
              <a:gd name="connsiteY5" fmla="*/ 1835418 h 3040269"/>
              <a:gd name="connsiteX6" fmla="*/ 1128149 w 1424032"/>
              <a:gd name="connsiteY6" fmla="*/ 2341048 h 3040269"/>
              <a:gd name="connsiteX7" fmla="*/ 0 w 1424032"/>
              <a:gd name="connsiteY7" fmla="*/ 3040269 h 3040269"/>
              <a:gd name="connsiteX8" fmla="*/ 361549 w 1424032"/>
              <a:gd name="connsiteY8" fmla="*/ 1663863 h 3040269"/>
              <a:gd name="connsiteX9" fmla="*/ 569025 w 1424032"/>
              <a:gd name="connsiteY9" fmla="*/ 947857 h 3040269"/>
              <a:gd name="connsiteX10" fmla="*/ 947146 w 1424032"/>
              <a:gd name="connsiteY10" fmla="*/ 65712 h 3040269"/>
              <a:gd name="connsiteX11" fmla="*/ 1004433 w 1424032"/>
              <a:gd name="connsiteY11" fmla="*/ 40970 h 3040269"/>
              <a:gd name="connsiteX0" fmla="*/ 1004433 w 1424032"/>
              <a:gd name="connsiteY0" fmla="*/ 40970 h 3040269"/>
              <a:gd name="connsiteX1" fmla="*/ 1366442 w 1424032"/>
              <a:gd name="connsiteY1" fmla="*/ 0 h 3040269"/>
              <a:gd name="connsiteX2" fmla="*/ 1424032 w 1424032"/>
              <a:gd name="connsiteY2" fmla="*/ 285288 h 3040269"/>
              <a:gd name="connsiteX3" fmla="*/ 1037648 w 1424032"/>
              <a:gd name="connsiteY3" fmla="*/ 318528 h 3040269"/>
              <a:gd name="connsiteX4" fmla="*/ 1179698 w 1424032"/>
              <a:gd name="connsiteY4" fmla="*/ 1278485 h 3040269"/>
              <a:gd name="connsiteX5" fmla="*/ 1128149 w 1424032"/>
              <a:gd name="connsiteY5" fmla="*/ 1835418 h 3040269"/>
              <a:gd name="connsiteX6" fmla="*/ 1128149 w 1424032"/>
              <a:gd name="connsiteY6" fmla="*/ 2341048 h 3040269"/>
              <a:gd name="connsiteX7" fmla="*/ 0 w 1424032"/>
              <a:gd name="connsiteY7" fmla="*/ 3040269 h 3040269"/>
              <a:gd name="connsiteX8" fmla="*/ 371704 w 1424032"/>
              <a:gd name="connsiteY8" fmla="*/ 1682581 h 3040269"/>
              <a:gd name="connsiteX9" fmla="*/ 569025 w 1424032"/>
              <a:gd name="connsiteY9" fmla="*/ 947857 h 3040269"/>
              <a:gd name="connsiteX10" fmla="*/ 947146 w 1424032"/>
              <a:gd name="connsiteY10" fmla="*/ 65712 h 3040269"/>
              <a:gd name="connsiteX11" fmla="*/ 1004433 w 1424032"/>
              <a:gd name="connsiteY11" fmla="*/ 40970 h 3040269"/>
              <a:gd name="connsiteX0" fmla="*/ 1004433 w 1424032"/>
              <a:gd name="connsiteY0" fmla="*/ 40970 h 3040269"/>
              <a:gd name="connsiteX1" fmla="*/ 1366442 w 1424032"/>
              <a:gd name="connsiteY1" fmla="*/ 0 h 3040269"/>
              <a:gd name="connsiteX2" fmla="*/ 1424032 w 1424032"/>
              <a:gd name="connsiteY2" fmla="*/ 285288 h 3040269"/>
              <a:gd name="connsiteX3" fmla="*/ 1037648 w 1424032"/>
              <a:gd name="connsiteY3" fmla="*/ 318528 h 3040269"/>
              <a:gd name="connsiteX4" fmla="*/ 1179698 w 1424032"/>
              <a:gd name="connsiteY4" fmla="*/ 1278485 h 3040269"/>
              <a:gd name="connsiteX5" fmla="*/ 1128149 w 1424032"/>
              <a:gd name="connsiteY5" fmla="*/ 1835418 h 3040269"/>
              <a:gd name="connsiteX6" fmla="*/ 1128149 w 1424032"/>
              <a:gd name="connsiteY6" fmla="*/ 2341048 h 3040269"/>
              <a:gd name="connsiteX7" fmla="*/ 0 w 1424032"/>
              <a:gd name="connsiteY7" fmla="*/ 3040269 h 3040269"/>
              <a:gd name="connsiteX8" fmla="*/ 371704 w 1424032"/>
              <a:gd name="connsiteY8" fmla="*/ 1682581 h 3040269"/>
              <a:gd name="connsiteX9" fmla="*/ 947146 w 1424032"/>
              <a:gd name="connsiteY9" fmla="*/ 65712 h 3040269"/>
              <a:gd name="connsiteX10" fmla="*/ 1004433 w 1424032"/>
              <a:gd name="connsiteY10" fmla="*/ 40970 h 3040269"/>
              <a:gd name="connsiteX0" fmla="*/ 1004433 w 1424032"/>
              <a:gd name="connsiteY0" fmla="*/ 40970 h 3040269"/>
              <a:gd name="connsiteX1" fmla="*/ 1366442 w 1424032"/>
              <a:gd name="connsiteY1" fmla="*/ 0 h 3040269"/>
              <a:gd name="connsiteX2" fmla="*/ 1424032 w 1424032"/>
              <a:gd name="connsiteY2" fmla="*/ 285288 h 3040269"/>
              <a:gd name="connsiteX3" fmla="*/ 1037648 w 1424032"/>
              <a:gd name="connsiteY3" fmla="*/ 318528 h 3040269"/>
              <a:gd name="connsiteX4" fmla="*/ 1179698 w 1424032"/>
              <a:gd name="connsiteY4" fmla="*/ 1278485 h 3040269"/>
              <a:gd name="connsiteX5" fmla="*/ 1128149 w 1424032"/>
              <a:gd name="connsiteY5" fmla="*/ 1835418 h 3040269"/>
              <a:gd name="connsiteX6" fmla="*/ 1128149 w 1424032"/>
              <a:gd name="connsiteY6" fmla="*/ 2341048 h 3040269"/>
              <a:gd name="connsiteX7" fmla="*/ 0 w 1424032"/>
              <a:gd name="connsiteY7" fmla="*/ 3040269 h 3040269"/>
              <a:gd name="connsiteX8" fmla="*/ 371704 w 1424032"/>
              <a:gd name="connsiteY8" fmla="*/ 1682581 h 3040269"/>
              <a:gd name="connsiteX9" fmla="*/ 730885 w 1424032"/>
              <a:gd name="connsiteY9" fmla="*/ 623263 h 3040269"/>
              <a:gd name="connsiteX10" fmla="*/ 947146 w 1424032"/>
              <a:gd name="connsiteY10" fmla="*/ 65712 h 3040269"/>
              <a:gd name="connsiteX11" fmla="*/ 1004433 w 1424032"/>
              <a:gd name="connsiteY11" fmla="*/ 40970 h 3040269"/>
              <a:gd name="connsiteX0" fmla="*/ 1004433 w 1424032"/>
              <a:gd name="connsiteY0" fmla="*/ 40970 h 3040269"/>
              <a:gd name="connsiteX1" fmla="*/ 1366442 w 1424032"/>
              <a:gd name="connsiteY1" fmla="*/ 0 h 3040269"/>
              <a:gd name="connsiteX2" fmla="*/ 1424032 w 1424032"/>
              <a:gd name="connsiteY2" fmla="*/ 285288 h 3040269"/>
              <a:gd name="connsiteX3" fmla="*/ 1058665 w 1424032"/>
              <a:gd name="connsiteY3" fmla="*/ 330917 h 3040269"/>
              <a:gd name="connsiteX4" fmla="*/ 1179698 w 1424032"/>
              <a:gd name="connsiteY4" fmla="*/ 1278485 h 3040269"/>
              <a:gd name="connsiteX5" fmla="*/ 1128149 w 1424032"/>
              <a:gd name="connsiteY5" fmla="*/ 1835418 h 3040269"/>
              <a:gd name="connsiteX6" fmla="*/ 1128149 w 1424032"/>
              <a:gd name="connsiteY6" fmla="*/ 2341048 h 3040269"/>
              <a:gd name="connsiteX7" fmla="*/ 0 w 1424032"/>
              <a:gd name="connsiteY7" fmla="*/ 3040269 h 3040269"/>
              <a:gd name="connsiteX8" fmla="*/ 371704 w 1424032"/>
              <a:gd name="connsiteY8" fmla="*/ 1682581 h 3040269"/>
              <a:gd name="connsiteX9" fmla="*/ 730885 w 1424032"/>
              <a:gd name="connsiteY9" fmla="*/ 623263 h 3040269"/>
              <a:gd name="connsiteX10" fmla="*/ 947146 w 1424032"/>
              <a:gd name="connsiteY10" fmla="*/ 65712 h 3040269"/>
              <a:gd name="connsiteX11" fmla="*/ 1004433 w 1424032"/>
              <a:gd name="connsiteY11" fmla="*/ 40970 h 30402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24032" h="3040269">
                <a:moveTo>
                  <a:pt x="1004433" y="40970"/>
                </a:moveTo>
                <a:lnTo>
                  <a:pt x="1366442" y="0"/>
                </a:lnTo>
                <a:lnTo>
                  <a:pt x="1424032" y="285288"/>
                </a:lnTo>
                <a:lnTo>
                  <a:pt x="1058665" y="330917"/>
                </a:lnTo>
                <a:lnTo>
                  <a:pt x="1179698" y="1278485"/>
                </a:lnTo>
                <a:lnTo>
                  <a:pt x="1128149" y="1835418"/>
                </a:lnTo>
                <a:lnTo>
                  <a:pt x="1128149" y="2341048"/>
                </a:lnTo>
                <a:lnTo>
                  <a:pt x="0" y="3040269"/>
                </a:lnTo>
                <a:lnTo>
                  <a:pt x="371704" y="1682581"/>
                </a:lnTo>
                <a:lnTo>
                  <a:pt x="730885" y="623263"/>
                </a:lnTo>
                <a:lnTo>
                  <a:pt x="947146" y="65712"/>
                </a:lnTo>
                <a:lnTo>
                  <a:pt x="1004433" y="40970"/>
                </a:lnTo>
                <a:close/>
              </a:path>
            </a:pathLst>
          </a:custGeom>
          <a:pattFill prst="dkDnDiag">
            <a:fgClr>
              <a:schemeClr val="bg1">
                <a:lumMod val="85000"/>
              </a:schemeClr>
            </a:fgClr>
            <a:bgClr>
              <a:schemeClr val="bg1"/>
            </a:bgClr>
          </a:pattFill>
          <a:ln w="1905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37" name="正方形/長方形 36">
            <a:extLst>
              <a:ext uri="{FF2B5EF4-FFF2-40B4-BE49-F238E27FC236}">
                <a16:creationId xmlns:a16="http://schemas.microsoft.com/office/drawing/2014/main" id="{F688F0B9-601E-4B2A-9C3D-10222CC4494A}"/>
              </a:ext>
            </a:extLst>
          </p:cNvPr>
          <p:cNvSpPr/>
          <p:nvPr/>
        </p:nvSpPr>
        <p:spPr>
          <a:xfrm>
            <a:off x="2112602" y="4437223"/>
            <a:ext cx="169850" cy="1049851"/>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vert="eaVert" wrap="none"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10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うめきた２期区域</a:t>
            </a:r>
            <a:endParaRPr kumimoji="1" lang="en-US" altLang="ja-JP" sz="800" b="0" i="0" u="none" strike="noStrike" kern="1200" cap="none" spc="10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40" name="フリーフォーム 32">
            <a:extLst>
              <a:ext uri="{FF2B5EF4-FFF2-40B4-BE49-F238E27FC236}">
                <a16:creationId xmlns:a16="http://schemas.microsoft.com/office/drawing/2014/main" id="{3179A044-9BA1-4FE8-A8A2-37C519A6A0DF}"/>
              </a:ext>
            </a:extLst>
          </p:cNvPr>
          <p:cNvSpPr/>
          <p:nvPr/>
        </p:nvSpPr>
        <p:spPr>
          <a:xfrm>
            <a:off x="1601965" y="3676178"/>
            <a:ext cx="714111" cy="2514371"/>
          </a:xfrm>
          <a:custGeom>
            <a:avLst/>
            <a:gdLst>
              <a:gd name="connsiteX0" fmla="*/ 692407 w 692407"/>
              <a:gd name="connsiteY0" fmla="*/ 0 h 2182932"/>
              <a:gd name="connsiteX1" fmla="*/ 322419 w 692407"/>
              <a:gd name="connsiteY1" fmla="*/ 967255 h 2182932"/>
              <a:gd name="connsiteX2" fmla="*/ 42284 w 692407"/>
              <a:gd name="connsiteY2" fmla="*/ 2040222 h 2182932"/>
              <a:gd name="connsiteX3" fmla="*/ 0 w 692407"/>
              <a:gd name="connsiteY3" fmla="*/ 2182932 h 2182932"/>
              <a:gd name="connsiteX0" fmla="*/ 692407 w 717969"/>
              <a:gd name="connsiteY0" fmla="*/ 3934 h 2186866"/>
              <a:gd name="connsiteX1" fmla="*/ 717969 w 717969"/>
              <a:gd name="connsiteY1" fmla="*/ 0 h 2186866"/>
              <a:gd name="connsiteX2" fmla="*/ 322419 w 717969"/>
              <a:gd name="connsiteY2" fmla="*/ 971189 h 2186866"/>
              <a:gd name="connsiteX3" fmla="*/ 42284 w 717969"/>
              <a:gd name="connsiteY3" fmla="*/ 2044156 h 2186866"/>
              <a:gd name="connsiteX4" fmla="*/ 0 w 717969"/>
              <a:gd name="connsiteY4" fmla="*/ 2186866 h 2186866"/>
              <a:gd name="connsiteX0" fmla="*/ 882686 w 908248"/>
              <a:gd name="connsiteY0" fmla="*/ 3934 h 2873987"/>
              <a:gd name="connsiteX1" fmla="*/ 908248 w 908248"/>
              <a:gd name="connsiteY1" fmla="*/ 0 h 2873987"/>
              <a:gd name="connsiteX2" fmla="*/ 512698 w 908248"/>
              <a:gd name="connsiteY2" fmla="*/ 971189 h 2873987"/>
              <a:gd name="connsiteX3" fmla="*/ 232563 w 908248"/>
              <a:gd name="connsiteY3" fmla="*/ 2044156 h 2873987"/>
              <a:gd name="connsiteX4" fmla="*/ 0 w 908248"/>
              <a:gd name="connsiteY4" fmla="*/ 2873987 h 2873987"/>
              <a:gd name="connsiteX0" fmla="*/ 882686 w 908248"/>
              <a:gd name="connsiteY0" fmla="*/ 3934 h 2873987"/>
              <a:gd name="connsiteX1" fmla="*/ 908248 w 908248"/>
              <a:gd name="connsiteY1" fmla="*/ 0 h 2873987"/>
              <a:gd name="connsiteX2" fmla="*/ 512698 w 908248"/>
              <a:gd name="connsiteY2" fmla="*/ 971189 h 2873987"/>
              <a:gd name="connsiteX3" fmla="*/ 243135 w 908248"/>
              <a:gd name="connsiteY3" fmla="*/ 2086441 h 2873987"/>
              <a:gd name="connsiteX4" fmla="*/ 0 w 908248"/>
              <a:gd name="connsiteY4" fmla="*/ 2873987 h 2873987"/>
              <a:gd name="connsiteX0" fmla="*/ 882686 w 908248"/>
              <a:gd name="connsiteY0" fmla="*/ 3934 h 2873987"/>
              <a:gd name="connsiteX1" fmla="*/ 908248 w 908248"/>
              <a:gd name="connsiteY1" fmla="*/ 0 h 2873987"/>
              <a:gd name="connsiteX2" fmla="*/ 533840 w 908248"/>
              <a:gd name="connsiteY2" fmla="*/ 1013474 h 2873987"/>
              <a:gd name="connsiteX3" fmla="*/ 243135 w 908248"/>
              <a:gd name="connsiteY3" fmla="*/ 2086441 h 2873987"/>
              <a:gd name="connsiteX4" fmla="*/ 0 w 908248"/>
              <a:gd name="connsiteY4" fmla="*/ 2873987 h 28739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8248" h="2873987">
                <a:moveTo>
                  <a:pt x="882686" y="3934"/>
                </a:moveTo>
                <a:lnTo>
                  <a:pt x="908248" y="0"/>
                </a:lnTo>
                <a:lnTo>
                  <a:pt x="533840" y="1013474"/>
                </a:lnTo>
                <a:lnTo>
                  <a:pt x="243135" y="2086441"/>
                </a:lnTo>
                <a:lnTo>
                  <a:pt x="0" y="2873987"/>
                </a:lnTo>
              </a:path>
            </a:pathLst>
          </a:custGeom>
          <a:ln w="25400">
            <a:solidFill>
              <a:schemeClr val="tx1"/>
            </a:solidFill>
            <a:prstDash val="dash"/>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45" name="正方形/長方形 44">
            <a:extLst>
              <a:ext uri="{FF2B5EF4-FFF2-40B4-BE49-F238E27FC236}">
                <a16:creationId xmlns:a16="http://schemas.microsoft.com/office/drawing/2014/main" id="{9D9E79C1-2D4A-45A5-A323-3D784CDD39DA}"/>
              </a:ext>
            </a:extLst>
          </p:cNvPr>
          <p:cNvSpPr/>
          <p:nvPr/>
        </p:nvSpPr>
        <p:spPr>
          <a:xfrm rot="19932706">
            <a:off x="2449644" y="5564905"/>
            <a:ext cx="736013" cy="18899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ＪＲ大阪駅</a:t>
            </a:r>
          </a:p>
        </p:txBody>
      </p:sp>
      <p:sp>
        <p:nvSpPr>
          <p:cNvPr id="46" name="正方形/長方形 45">
            <a:extLst>
              <a:ext uri="{FF2B5EF4-FFF2-40B4-BE49-F238E27FC236}">
                <a16:creationId xmlns:a16="http://schemas.microsoft.com/office/drawing/2014/main" id="{E483A03D-F41A-4D6A-A2BA-D89B7B611516}"/>
              </a:ext>
            </a:extLst>
          </p:cNvPr>
          <p:cNvSpPr/>
          <p:nvPr/>
        </p:nvSpPr>
        <p:spPr>
          <a:xfrm rot="20950457">
            <a:off x="3225273" y="4631136"/>
            <a:ext cx="455505" cy="18899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阪急</a:t>
            </a:r>
            <a:endParaRPr kumimoji="1" lang="en-US" altLang="ja-JP" sz="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大阪梅田駅</a:t>
            </a:r>
          </a:p>
        </p:txBody>
      </p:sp>
      <p:sp>
        <p:nvSpPr>
          <p:cNvPr id="47" name="正方形/長方形 46">
            <a:extLst>
              <a:ext uri="{FF2B5EF4-FFF2-40B4-BE49-F238E27FC236}">
                <a16:creationId xmlns:a16="http://schemas.microsoft.com/office/drawing/2014/main" id="{6D4A2202-A23E-4821-BFA2-0E4C4259DCF1}"/>
              </a:ext>
            </a:extLst>
          </p:cNvPr>
          <p:cNvSpPr/>
          <p:nvPr/>
        </p:nvSpPr>
        <p:spPr>
          <a:xfrm rot="21091663">
            <a:off x="2498488" y="4104920"/>
            <a:ext cx="168102" cy="1049851"/>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vert="eaVert" wrap="none"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1" i="0" u="none" strike="noStrike" kern="1200" cap="none" spc="10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グランフロント大阪</a:t>
            </a:r>
          </a:p>
        </p:txBody>
      </p:sp>
      <p:sp>
        <p:nvSpPr>
          <p:cNvPr id="48" name="正方形/長方形 47">
            <a:extLst>
              <a:ext uri="{FF2B5EF4-FFF2-40B4-BE49-F238E27FC236}">
                <a16:creationId xmlns:a16="http://schemas.microsoft.com/office/drawing/2014/main" id="{2B26B053-48F9-43CB-8E86-C62113846662}"/>
              </a:ext>
            </a:extLst>
          </p:cNvPr>
          <p:cNvSpPr/>
          <p:nvPr/>
        </p:nvSpPr>
        <p:spPr>
          <a:xfrm rot="20050350">
            <a:off x="2808701" y="4933657"/>
            <a:ext cx="389503" cy="273914"/>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marL="0" marR="0" lvl="0" indent="0" algn="ctr" defTabSz="914400" rtl="0" eaLnBrk="1" fontAlgn="auto" latinLnBrk="0" hangingPunct="1">
              <a:lnSpc>
                <a:spcPts val="1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ヨドバシ</a:t>
            </a:r>
            <a:endParaRPr kumimoji="1" lang="en-US" altLang="ja-JP" sz="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ctr" defTabSz="914400" rtl="0" eaLnBrk="1" fontAlgn="auto" latinLnBrk="0" hangingPunct="1">
              <a:lnSpc>
                <a:spcPts val="1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カメラ</a:t>
            </a:r>
          </a:p>
        </p:txBody>
      </p:sp>
      <p:sp>
        <p:nvSpPr>
          <p:cNvPr id="49" name="正方形/長方形 48">
            <a:extLst>
              <a:ext uri="{FF2B5EF4-FFF2-40B4-BE49-F238E27FC236}">
                <a16:creationId xmlns:a16="http://schemas.microsoft.com/office/drawing/2014/main" id="{12C27729-F39F-4453-A12A-E27C61AFEC00}"/>
              </a:ext>
            </a:extLst>
          </p:cNvPr>
          <p:cNvSpPr/>
          <p:nvPr/>
        </p:nvSpPr>
        <p:spPr>
          <a:xfrm rot="19882514">
            <a:off x="2536954" y="5326121"/>
            <a:ext cx="389503" cy="224541"/>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marL="0" marR="0" lvl="0" indent="0" algn="ctr" defTabSz="914400" rtl="0" eaLnBrk="1" fontAlgn="auto" latinLnBrk="0" hangingPunct="1">
              <a:lnSpc>
                <a:spcPts val="1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ルクア</a:t>
            </a:r>
            <a:endParaRPr kumimoji="1" lang="en-US" altLang="ja-JP" sz="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50" name="正方形/長方形 49">
            <a:extLst>
              <a:ext uri="{FF2B5EF4-FFF2-40B4-BE49-F238E27FC236}">
                <a16:creationId xmlns:a16="http://schemas.microsoft.com/office/drawing/2014/main" id="{6AAF5A3E-A3DF-426E-BCF0-20B10B0B51FE}"/>
              </a:ext>
            </a:extLst>
          </p:cNvPr>
          <p:cNvSpPr/>
          <p:nvPr/>
        </p:nvSpPr>
        <p:spPr>
          <a:xfrm rot="17292322">
            <a:off x="1300428" y="4653984"/>
            <a:ext cx="1196958" cy="1698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ＪＲ東海道線支線</a:t>
            </a:r>
          </a:p>
        </p:txBody>
      </p:sp>
      <p:sp>
        <p:nvSpPr>
          <p:cNvPr id="51" name="正方形/長方形 50">
            <a:extLst>
              <a:ext uri="{FF2B5EF4-FFF2-40B4-BE49-F238E27FC236}">
                <a16:creationId xmlns:a16="http://schemas.microsoft.com/office/drawing/2014/main" id="{6E2832B8-88E7-4FD1-A783-11B067DFFFDD}"/>
              </a:ext>
            </a:extLst>
          </p:cNvPr>
          <p:cNvSpPr/>
          <p:nvPr/>
        </p:nvSpPr>
        <p:spPr>
          <a:xfrm>
            <a:off x="6475061" y="1418549"/>
            <a:ext cx="1620000" cy="360040"/>
          </a:xfrm>
          <a:prstGeom prst="rect">
            <a:avLst/>
          </a:prstGeom>
          <a:solidFill>
            <a:schemeClr val="tx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schemeClr val="bg1"/>
                </a:solidFill>
                <a:effectLst/>
                <a:uLnTx/>
                <a:uFillTx/>
                <a:latin typeface="Calibri" panose="020F0502020204030204"/>
                <a:ea typeface="ＭＳ Ｐゴシック" panose="020B0600070205080204" pitchFamily="50" charset="-128"/>
                <a:cs typeface="+mn-cs"/>
              </a:rPr>
              <a:t>将来像</a:t>
            </a:r>
            <a:endParaRPr kumimoji="1" lang="en-US" altLang="ja-JP" sz="1200" b="1" i="0" u="none" strike="noStrike" kern="1200" cap="none" spc="0" normalizeH="0" baseline="0" noProof="0" dirty="0">
              <a:ln>
                <a:noFill/>
              </a:ln>
              <a:solidFill>
                <a:schemeClr val="bg1"/>
              </a:solidFill>
              <a:effectLst/>
              <a:uLnTx/>
              <a:uFillTx/>
              <a:latin typeface="Calibri" panose="020F0502020204030204"/>
              <a:ea typeface="ＭＳ Ｐゴシック" panose="020B0600070205080204" pitchFamily="50" charset="-128"/>
              <a:cs typeface="+mn-cs"/>
            </a:endParaRPr>
          </a:p>
        </p:txBody>
      </p:sp>
      <p:sp>
        <p:nvSpPr>
          <p:cNvPr id="34" name="スライド番号プレースホルダー 3"/>
          <p:cNvSpPr>
            <a:spLocks noGrp="1"/>
          </p:cNvSpPr>
          <p:nvPr>
            <p:ph type="sldNum" sz="quarter" idx="12"/>
          </p:nvPr>
        </p:nvSpPr>
        <p:spPr>
          <a:xfrm>
            <a:off x="10134600" y="6476387"/>
            <a:ext cx="2057400" cy="365125"/>
          </a:xfrm>
        </p:spPr>
        <p:txBody>
          <a:bodyPr/>
          <a:lstStyle/>
          <a:p>
            <a:fld id="{138CA411-231B-42B9-AF63-97A64194AA60}" type="slidenum">
              <a:rPr lang="ja-JP" altLang="en-US" sz="1400" b="1" smtClean="0">
                <a:solidFill>
                  <a:schemeClr val="tx1"/>
                </a:solidFill>
                <a:latin typeface="ＭＳ Ｐゴシック" panose="020B0600070205080204" pitchFamily="50" charset="-128"/>
                <a:ea typeface="ＭＳ Ｐゴシック" panose="020B0600070205080204" pitchFamily="50" charset="-128"/>
              </a:rPr>
              <a:pPr/>
              <a:t>9</a:t>
            </a:fld>
            <a:endParaRPr lang="ja-JP" altLang="en-US" sz="1400" b="1" dirty="0">
              <a:solidFill>
                <a:schemeClr val="tx1"/>
              </a:solidFill>
              <a:latin typeface="ＭＳ Ｐゴシック" panose="020B0600070205080204" pitchFamily="50" charset="-128"/>
              <a:ea typeface="ＭＳ Ｐゴシック" panose="020B0600070205080204" pitchFamily="50" charset="-128"/>
            </a:endParaRPr>
          </a:p>
        </p:txBody>
      </p:sp>
    </p:spTree>
    <p:extLst>
      <p:ext uri="{BB962C8B-B14F-4D97-AF65-F5344CB8AC3E}">
        <p14:creationId xmlns:p14="http://schemas.microsoft.com/office/powerpoint/2010/main" val="163487932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テキスト ボックス 7"/>
          <p:cNvSpPr txBox="1"/>
          <p:nvPr/>
        </p:nvSpPr>
        <p:spPr>
          <a:xfrm>
            <a:off x="1271464" y="452290"/>
            <a:ext cx="9649072" cy="2677656"/>
          </a:xfrm>
          <a:prstGeom prst="rect">
            <a:avLst/>
          </a:prstGeom>
          <a:noFill/>
          <a:ln>
            <a:solidFill>
              <a:schemeClr val="tx1"/>
            </a:solidFill>
            <a:prstDash val="sysDash"/>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r>
              <a:rPr kumimoji="1" lang="ja-JP" altLang="en-US"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概要</a:t>
            </a:r>
            <a:r>
              <a:rPr kumimoji="1" lang="en-US" altLang="ja-JP"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位置 ：大阪府堺市南区、和泉市　　大阪市内中心部からおよそ</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20km</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400" b="0" i="0" u="none" strike="noStrike" kern="1200" cap="none" spc="0" normalizeH="0" baseline="0" noProof="0" dirty="0" err="1">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ま</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ちびらき： </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1967</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　</a:t>
            </a:r>
            <a:r>
              <a:rPr kumimoji="1" lang="ja-JP" altLang="en-US" sz="1400" b="0" i="0" u="none" strike="noStrike" kern="1200" cap="none" spc="0" normalizeH="0" baseline="0" noProof="0" dirty="0" err="1">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ま</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ちびらきから</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55</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年が経過。　大阪府企業局（当時）が開発。</a:t>
            </a: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開発面積：</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約</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1,557ha</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（うち堺市</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1,511ha</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千里ニュータウンの約</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1.3</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倍、多摩ニュータウン</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日本最大規模</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の</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5</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割</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居住人口： 約</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11.7</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万人</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(2021</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9</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月末</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ピーク時約</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16.5</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万人（</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1992</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　千里ニュータウンの</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1.4</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倍、</a:t>
            </a: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多摩ニュータウン</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日本最大規模</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の約</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7</a:t>
            </a:r>
            <a:r>
              <a:rPr kumimoji="1" lang="ja-JP" altLang="en-US" sz="14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割。</a:t>
            </a: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endPar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住戸数： 約</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5.9</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万戸　うち約半数（約</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2.8</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万戸）が公的賃貸住宅</a:t>
            </a: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627063" marR="0" lvl="0" indent="-627063"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メイリオ" panose="020B0604030504040204" pitchFamily="50" charset="-128"/>
              </a:rPr>
              <a:t>府営住宅　　　 　</a:t>
            </a:r>
            <a:r>
              <a:rPr kumimoji="1" lang="en-US" altLang="ja-JP"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メイリオ" panose="020B0604030504040204" pitchFamily="50" charset="-128"/>
              </a:rPr>
              <a:t>14,476</a:t>
            </a:r>
            <a:r>
              <a:rPr kumimoji="1" lang="ja-JP" altLang="en-US"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メイリオ" panose="020B0604030504040204" pitchFamily="50" charset="-128"/>
              </a:rPr>
              <a:t>戸（</a:t>
            </a:r>
            <a:r>
              <a:rPr kumimoji="1" lang="en-US" altLang="ja-JP"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メイリオ" panose="020B0604030504040204" pitchFamily="50" charset="-128"/>
              </a:rPr>
              <a:t>2021</a:t>
            </a:r>
            <a:r>
              <a:rPr kumimoji="1" lang="ja-JP" altLang="en-US"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メイリオ" panose="020B0604030504040204" pitchFamily="50" charset="-128"/>
              </a:rPr>
              <a:t>年）　　　　</a:t>
            </a:r>
            <a:r>
              <a:rPr kumimoji="1" lang="en-US" altLang="ja-JP"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メイリオ" panose="020B0604030504040204" pitchFamily="50" charset="-128"/>
              </a:rPr>
              <a:t>UR</a:t>
            </a:r>
            <a:r>
              <a:rPr kumimoji="1" lang="ja-JP" altLang="en-US"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メイリオ" panose="020B0604030504040204" pitchFamily="50" charset="-128"/>
              </a:rPr>
              <a:t>賃貸住宅　　  </a:t>
            </a:r>
            <a:r>
              <a:rPr kumimoji="1" lang="en-US" altLang="ja-JP"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メイリオ" panose="020B0604030504040204" pitchFamily="50" charset="-128"/>
              </a:rPr>
              <a:t>7,889</a:t>
            </a:r>
            <a:r>
              <a:rPr kumimoji="1" lang="ja-JP" altLang="en-US"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メイリオ" panose="020B0604030504040204" pitchFamily="50" charset="-128"/>
              </a:rPr>
              <a:t>戸（</a:t>
            </a:r>
            <a:r>
              <a:rPr kumimoji="1" lang="en-US" altLang="ja-JP"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メイリオ" panose="020B0604030504040204" pitchFamily="50" charset="-128"/>
              </a:rPr>
              <a:t>2021</a:t>
            </a:r>
            <a:r>
              <a:rPr kumimoji="1" lang="ja-JP" altLang="en-US"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メイリオ" panose="020B0604030504040204" pitchFamily="50" charset="-128"/>
              </a:rPr>
              <a:t>年）</a:t>
            </a:r>
            <a:endParaRPr kumimoji="1" lang="en-US" altLang="ja-JP"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メイリオ" panose="020B0604030504040204" pitchFamily="50" charset="-128"/>
            </a:endParaRPr>
          </a:p>
          <a:p>
            <a:pPr marL="627063" marR="0" lvl="0" indent="-627063"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メイリオ" panose="020B0604030504040204" pitchFamily="50" charset="-128"/>
              </a:rPr>
              <a:t>　　　　　　　　　　府公社賃貸住宅 </a:t>
            </a:r>
            <a:r>
              <a:rPr kumimoji="1" lang="en-US" altLang="ja-JP"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メイリオ" panose="020B0604030504040204" pitchFamily="50" charset="-128"/>
              </a:rPr>
              <a:t>5,332</a:t>
            </a:r>
            <a:r>
              <a:rPr kumimoji="1" lang="ja-JP" altLang="en-US"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メイリオ" panose="020B0604030504040204" pitchFamily="50" charset="-128"/>
              </a:rPr>
              <a:t>戸（</a:t>
            </a:r>
            <a:r>
              <a:rPr kumimoji="1" lang="en-US" altLang="ja-JP"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メイリオ" panose="020B0604030504040204" pitchFamily="50" charset="-128"/>
              </a:rPr>
              <a:t>2021</a:t>
            </a:r>
            <a:r>
              <a:rPr kumimoji="1" lang="ja-JP" altLang="en-US"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メイリオ" panose="020B0604030504040204" pitchFamily="50" charset="-128"/>
              </a:rPr>
              <a:t>年）　　　　集合住宅　　　   </a:t>
            </a:r>
            <a:r>
              <a:rPr kumimoji="1" lang="en-US" altLang="ja-JP"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メイリオ" panose="020B0604030504040204" pitchFamily="50" charset="-128"/>
              </a:rPr>
              <a:t>14,180</a:t>
            </a:r>
            <a:r>
              <a:rPr kumimoji="1" lang="ja-JP" altLang="en-US"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メイリオ" panose="020B0604030504040204" pitchFamily="50" charset="-128"/>
              </a:rPr>
              <a:t>戸（</a:t>
            </a:r>
            <a:r>
              <a:rPr kumimoji="1" lang="en-US" altLang="ja-JP"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メイリオ" panose="020B0604030504040204" pitchFamily="50" charset="-128"/>
              </a:rPr>
              <a:t>2021</a:t>
            </a:r>
            <a:r>
              <a:rPr kumimoji="1" lang="ja-JP" altLang="en-US"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メイリオ" panose="020B0604030504040204" pitchFamily="50" charset="-128"/>
              </a:rPr>
              <a:t>年）</a:t>
            </a:r>
            <a:endParaRPr kumimoji="1" lang="en-US" altLang="ja-JP"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メイリオ" panose="020B0604030504040204" pitchFamily="50" charset="-128"/>
            </a:endParaRPr>
          </a:p>
          <a:p>
            <a:pPr marL="627063" marR="0" lvl="0" indent="-627063"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メイリオ" panose="020B0604030504040204" pitchFamily="50" charset="-128"/>
              </a:rPr>
              <a:t>　　　　　　　　　　戸建住宅等　　　   </a:t>
            </a:r>
            <a:r>
              <a:rPr kumimoji="1" lang="en-US" altLang="ja-JP"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メイリオ" panose="020B0604030504040204" pitchFamily="50" charset="-128"/>
              </a:rPr>
              <a:t>17,501</a:t>
            </a:r>
            <a:r>
              <a:rPr kumimoji="1" lang="ja-JP" altLang="en-US"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メイリオ" panose="020B0604030504040204" pitchFamily="50" charset="-128"/>
              </a:rPr>
              <a:t>戸（</a:t>
            </a:r>
            <a:r>
              <a:rPr kumimoji="1" lang="en-US" altLang="ja-JP"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メイリオ" panose="020B0604030504040204" pitchFamily="50" charset="-128"/>
              </a:rPr>
              <a:t>2021</a:t>
            </a:r>
            <a:r>
              <a:rPr kumimoji="1" lang="ja-JP" altLang="en-US"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メイリオ" panose="020B0604030504040204" pitchFamily="50" charset="-128"/>
              </a:rPr>
              <a:t>年）</a:t>
            </a:r>
            <a:endPar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交通</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鉄道</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泉ケ丘駅から難波駅まで約</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27</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分の</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泉北高速鉄道（南海泉北線）</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p:txBody>
      </p:sp>
      <p:pic>
        <p:nvPicPr>
          <p:cNvPr id="9" name="Picture 19" descr="hati -2"/>
          <p:cNvPicPr>
            <a:picLocks noChangeAspect="1" noChangeArrowheads="1"/>
          </p:cNvPicPr>
          <p:nvPr/>
        </p:nvPicPr>
        <p:blipFill>
          <a:blip r:embed="rId3" cstate="email">
            <a:extLst>
              <a:ext uri="{28A0092B-C50C-407E-A947-70E740481C1C}">
                <a14:useLocalDpi xmlns:a14="http://schemas.microsoft.com/office/drawing/2010/main" val="0"/>
              </a:ext>
            </a:extLst>
          </a:blip>
          <a:srcRect/>
          <a:stretch>
            <a:fillRect/>
          </a:stretch>
        </p:blipFill>
        <p:spPr bwMode="auto">
          <a:xfrm>
            <a:off x="5438883" y="3452687"/>
            <a:ext cx="3377573" cy="305857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 name="Picture 12" descr="大阪府地図2"/>
          <p:cNvPicPr>
            <a:picLocks noChangeAspect="1" noChangeArrowheads="1"/>
          </p:cNvPicPr>
          <p:nvPr/>
        </p:nvPicPr>
        <p:blipFill>
          <a:blip r:embed="rId4" cstate="email">
            <a:extLst>
              <a:ext uri="{28A0092B-C50C-407E-A947-70E740481C1C}">
                <a14:useLocalDpi xmlns:a14="http://schemas.microsoft.com/office/drawing/2010/main" val="0"/>
              </a:ext>
            </a:extLst>
          </a:blip>
          <a:srcRect/>
          <a:stretch>
            <a:fillRect/>
          </a:stretch>
        </p:blipFill>
        <p:spPr bwMode="auto">
          <a:xfrm>
            <a:off x="1271464" y="3364639"/>
            <a:ext cx="2614735" cy="3268421"/>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pic>
      <p:sp>
        <p:nvSpPr>
          <p:cNvPr id="2" name="四角形吹き出し 1"/>
          <p:cNvSpPr/>
          <p:nvPr/>
        </p:nvSpPr>
        <p:spPr>
          <a:xfrm>
            <a:off x="5201730" y="3352061"/>
            <a:ext cx="3843366" cy="3280999"/>
          </a:xfrm>
          <a:prstGeom prst="wedgeRectCallout">
            <a:avLst>
              <a:gd name="adj1" fmla="val -99637"/>
              <a:gd name="adj2" fmla="val 20356"/>
            </a:avLst>
          </a:prstGeom>
          <a:noFill/>
          <a:ln w="38100">
            <a:solidFill>
              <a:srgbClr val="0000CC"/>
            </a:solidFill>
          </a:ln>
        </p:spPr>
        <p:style>
          <a:lnRef idx="2">
            <a:schemeClr val="accent6"/>
          </a:lnRef>
          <a:fillRef idx="1">
            <a:schemeClr val="lt1"/>
          </a:fillRef>
          <a:effectRef idx="0">
            <a:schemeClr val="accent6"/>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10" name="Rectangle 2"/>
          <p:cNvSpPr txBox="1">
            <a:spLocks noChangeArrowheads="1"/>
          </p:cNvSpPr>
          <p:nvPr/>
        </p:nvSpPr>
        <p:spPr bwMode="auto">
          <a:xfrm>
            <a:off x="1143000" y="23"/>
            <a:ext cx="9906000" cy="408111"/>
          </a:xfrm>
          <a:prstGeom prst="rect">
            <a:avLst/>
          </a:prstGeom>
          <a:gradFill rotWithShape="1">
            <a:gsLst>
              <a:gs pos="0">
                <a:srgbClr val="000066"/>
              </a:gs>
              <a:gs pos="50000">
                <a:srgbClr val="0000FF"/>
              </a:gs>
              <a:gs pos="100000">
                <a:srgbClr val="000066"/>
              </a:gs>
            </a:gsLst>
            <a:lin ang="5400000" scaled="1"/>
          </a:gradFill>
          <a:ln w="9525">
            <a:noFill/>
            <a:miter lim="800000"/>
            <a:headEnd/>
            <a:tailEnd/>
          </a:ln>
        </p:spPr>
        <p:txBody>
          <a:bodyPr vert="horz" wrap="square" lIns="91428" tIns="45714" rIns="91428" bIns="45714" numCol="1" anchor="ctr"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rPr>
              <a:t>１０</a:t>
            </a:r>
            <a:r>
              <a:rPr kumimoji="1" lang="ja-JP" altLang="en-US" sz="2000" b="1" i="0" u="none" strike="noStrike" kern="1200" cap="none" spc="0" normalizeH="0" baseline="0" noProof="0" dirty="0" err="1" smtClean="0">
                <a:ln>
                  <a:noFill/>
                </a:ln>
                <a:solidFill>
                  <a:prstClr val="white"/>
                </a:solidFill>
                <a:effectLst/>
                <a:uLnTx/>
                <a:uFillTx/>
                <a:latin typeface="ＭＳ ゴシック" pitchFamily="49" charset="-128"/>
                <a:ea typeface="ＭＳ ゴシック" pitchFamily="49" charset="-128"/>
                <a:cs typeface="+mn-cs"/>
              </a:rPr>
              <a:t>．</a:t>
            </a:r>
            <a:r>
              <a:rPr kumimoji="1" lang="ja-JP" altLang="en-US" sz="20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rPr>
              <a:t>泉北ニュータウン</a:t>
            </a:r>
            <a:r>
              <a:rPr kumimoji="1" lang="ja-JP" altLang="en-US" sz="16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rPr>
              <a:t>（ニュータウンの再生）</a:t>
            </a:r>
            <a:endParaRPr kumimoji="1" lang="en-US" altLang="ja-JP" sz="16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endParaRPr>
          </a:p>
        </p:txBody>
      </p:sp>
      <p:sp>
        <p:nvSpPr>
          <p:cNvPr id="7" name="スライド番号プレースホルダー 3"/>
          <p:cNvSpPr>
            <a:spLocks noGrp="1"/>
          </p:cNvSpPr>
          <p:nvPr>
            <p:ph type="sldNum" sz="quarter" idx="12"/>
          </p:nvPr>
        </p:nvSpPr>
        <p:spPr>
          <a:xfrm>
            <a:off x="10134600" y="6476387"/>
            <a:ext cx="2057400" cy="365125"/>
          </a:xfrm>
        </p:spPr>
        <p:txBody>
          <a:bodyPr/>
          <a:lstStyle/>
          <a:p>
            <a:fld id="{138CA411-231B-42B9-AF63-97A64194AA60}" type="slidenum">
              <a:rPr lang="ja-JP" altLang="en-US" sz="1400" b="1" smtClean="0">
                <a:solidFill>
                  <a:schemeClr val="tx1"/>
                </a:solidFill>
                <a:latin typeface="ＭＳ Ｐゴシック" panose="020B0600070205080204" pitchFamily="50" charset="-128"/>
                <a:ea typeface="ＭＳ Ｐゴシック" panose="020B0600070205080204" pitchFamily="50" charset="-128"/>
              </a:rPr>
              <a:pPr/>
              <a:t>90</a:t>
            </a:fld>
            <a:endParaRPr lang="ja-JP" altLang="en-US" sz="1400" b="1" dirty="0">
              <a:solidFill>
                <a:schemeClr val="tx1"/>
              </a:solidFill>
              <a:latin typeface="ＭＳ Ｐゴシック" panose="020B0600070205080204" pitchFamily="50" charset="-128"/>
              <a:ea typeface="ＭＳ Ｐゴシック" panose="020B0600070205080204" pitchFamily="50" charset="-128"/>
            </a:endParaRPr>
          </a:p>
        </p:txBody>
      </p:sp>
    </p:spTree>
    <p:extLst>
      <p:ext uri="{BB962C8B-B14F-4D97-AF65-F5344CB8AC3E}">
        <p14:creationId xmlns:p14="http://schemas.microsoft.com/office/powerpoint/2010/main" val="155824216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角丸四角形 2"/>
          <p:cNvSpPr/>
          <p:nvPr/>
        </p:nvSpPr>
        <p:spPr>
          <a:xfrm>
            <a:off x="1143000" y="1703252"/>
            <a:ext cx="4148328" cy="4941388"/>
          </a:xfrm>
          <a:prstGeom prst="round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20" name="角丸四角形 19"/>
          <p:cNvSpPr/>
          <p:nvPr/>
        </p:nvSpPr>
        <p:spPr>
          <a:xfrm>
            <a:off x="5735960" y="1703252"/>
            <a:ext cx="5313040" cy="4934578"/>
          </a:xfrm>
          <a:prstGeom prst="round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schemeClr val="tx1"/>
              </a:solidFill>
              <a:effectLst/>
              <a:uLnTx/>
              <a:uFillTx/>
              <a:latin typeface="Calibri" panose="020F0502020204030204"/>
              <a:ea typeface="ＭＳ Ｐゴシック" panose="020B0600070205080204" pitchFamily="50" charset="-128"/>
              <a:cs typeface="+mn-cs"/>
            </a:endParaRPr>
          </a:p>
        </p:txBody>
      </p:sp>
      <p:sp>
        <p:nvSpPr>
          <p:cNvPr id="97" name="角丸四角形 96"/>
          <p:cNvSpPr/>
          <p:nvPr/>
        </p:nvSpPr>
        <p:spPr>
          <a:xfrm>
            <a:off x="1270363" y="478262"/>
            <a:ext cx="9584166" cy="1007262"/>
          </a:xfrm>
          <a:prstGeom prst="roundRect">
            <a:avLst>
              <a:gd name="adj" fmla="val 12653"/>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p>
            <a:pPr marL="82550" marR="0" lvl="0" indent="-8255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＜理　念＞</a:t>
            </a: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かつてのベッドタウンから、より豊かに暮らせるまちへ　～泉北ニュータウンの価値を高め、次世代へ引き継ぐ～</a:t>
            </a: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273050" marR="0" lvl="0" indent="-27305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a:t>
            </a: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273050" marR="0" lvl="0" indent="-273050" algn="just"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(1)</a:t>
            </a: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多様な世代が住み、働き、安心して暮らせる　　　　　　　　　　　　　　</a:t>
            </a:r>
            <a:r>
              <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(2)</a:t>
            </a: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豊かな緑空間と多様な都市機能が調和したまち</a:t>
            </a: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273050" marR="0" lvl="0" indent="-273050" algn="just"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(3)</a:t>
            </a:r>
            <a:r>
              <a:rPr kumimoji="1" lang="ja-JP" altLang="en-US" sz="1200" b="0" i="0" u="none" strike="noStrike" kern="1200" cap="none" spc="-3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住民、企業、大学、団体など様々な主体と思いを共有し創造する    　</a:t>
            </a:r>
            <a:r>
              <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(4)</a:t>
            </a:r>
            <a:r>
              <a:rPr kumimoji="1" lang="ja-JP" altLang="en-US" sz="1200" b="0" i="0" u="none" strike="noStrike" kern="1200" cap="none" spc="-5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持続可能なまちをめざし、</a:t>
            </a:r>
            <a:r>
              <a:rPr kumimoji="1" lang="en-US" altLang="ja-JP" sz="1200" b="0" i="0" u="none" strike="noStrike" kern="1200" cap="none" spc="-5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ICT</a:t>
            </a:r>
            <a:r>
              <a:rPr kumimoji="1" lang="ja-JP" altLang="en-US" sz="1200" b="0" i="0" u="none" strike="noStrike" kern="1200" cap="none" spc="-5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等の先端技術を用い、社会資本を活用・運営する</a:t>
            </a:r>
            <a:r>
              <a:rPr kumimoji="1" lang="ja-JP" altLang="en-US" sz="1200" b="0" i="0" u="none" strike="noStrike" kern="1200" cap="none" spc="-3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a:t>
            </a:r>
            <a:endParaRPr kumimoji="1" lang="en-US" altLang="ja-JP" sz="1200" b="0" i="0" u="none" strike="noStrike" kern="1200" cap="none" spc="-3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273050" marR="0" lvl="0" indent="-27305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a:t>
            </a:r>
            <a:r>
              <a:rPr kumimoji="1" lang="ja-JP" altLang="en-US" sz="11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r>
              <a:rPr kumimoji="1" lang="en-US" altLang="ja-JP" sz="11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SENBOKU New Design</a:t>
            </a:r>
            <a:r>
              <a:rPr kumimoji="1" lang="ja-JP" altLang="en-US" sz="11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r>
              <a:rPr kumimoji="1" lang="en-US" altLang="ja-JP" sz="11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2021</a:t>
            </a:r>
            <a:r>
              <a:rPr kumimoji="1" lang="ja-JP" altLang="en-US" sz="11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年）より</a:t>
            </a:r>
            <a:endParaRPr kumimoji="1" lang="en-US" altLang="ja-JP" sz="11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grpSp>
        <p:nvGrpSpPr>
          <p:cNvPr id="2" name="グループ化 1"/>
          <p:cNvGrpSpPr/>
          <p:nvPr/>
        </p:nvGrpSpPr>
        <p:grpSpPr>
          <a:xfrm>
            <a:off x="1357016" y="1589870"/>
            <a:ext cx="9497513" cy="4842305"/>
            <a:chOff x="360712" y="980270"/>
            <a:chExt cx="9497513" cy="4842305"/>
          </a:xfrm>
        </p:grpSpPr>
        <p:sp>
          <p:nvSpPr>
            <p:cNvPr id="30" name="正方形/長方形 29"/>
            <p:cNvSpPr/>
            <p:nvPr/>
          </p:nvSpPr>
          <p:spPr>
            <a:xfrm>
              <a:off x="360712" y="1367663"/>
              <a:ext cx="3722614" cy="1529291"/>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1"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a:t>
              </a:r>
              <a:r>
                <a:rPr kumimoji="1" lang="ja-JP" altLang="en-US" sz="1100" b="1"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社会経済状況の変化による課題の発生</a:t>
              </a:r>
              <a:r>
                <a:rPr kumimoji="1" lang="en-US" altLang="ja-JP" sz="1100" b="1"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メイリオ" panose="020B0604030504040204" pitchFamily="50" charset="-128"/>
                </a:rPr>
                <a:t>・人口の減少、少子高齢化が進行。</a:t>
              </a:r>
              <a:endParaRPr kumimoji="1" lang="en-US" altLang="ja-JP" sz="105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メイリオ"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メイリオ" panose="020B0604030504040204" pitchFamily="50" charset="-128"/>
                </a:rPr>
                <a:t>・世帯分離による若年層の地区外転出が増加。</a:t>
              </a:r>
              <a:endParaRPr kumimoji="1" lang="en-US" altLang="ja-JP" sz="105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メイリオ"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メイリオ" panose="020B0604030504040204" pitchFamily="50" charset="-128"/>
                </a:rPr>
                <a:t>・公共施設等の老朽化が進行。</a:t>
              </a:r>
              <a:endParaRPr kumimoji="1" lang="en-US" altLang="ja-JP" sz="105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メイリオ" panose="020B0604030504040204" pitchFamily="50" charset="-128"/>
              </a:endParaRPr>
            </a:p>
            <a:p>
              <a:pPr marL="85725" marR="0" lvl="0" indent="-85725"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・大量の公的賃貸住宅が高齢者や若年世帯のニーズに対応できなくなり、空き家が増加。　</a:t>
              </a:r>
              <a:endParaRPr kumimoji="1" lang="en-US" altLang="ja-JP" sz="105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endParaRPr>
            </a:p>
            <a:p>
              <a:pPr marL="85725" marR="0" lvl="0" indent="-85725"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・新たな都市機能の導入等に利用可能なスペースが限定。</a:t>
              </a:r>
              <a:endPar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endParaRPr>
            </a:p>
            <a:p>
              <a:pPr marL="85725" marR="0" lvl="0" indent="-85725"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・近隣センターの商業機能が低下。</a:t>
              </a:r>
              <a:endPar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endParaRPr>
            </a:p>
          </p:txBody>
        </p:sp>
        <p:sp>
          <p:nvSpPr>
            <p:cNvPr id="38" name="正方形/長方形 37"/>
            <p:cNvSpPr/>
            <p:nvPr/>
          </p:nvSpPr>
          <p:spPr>
            <a:xfrm>
              <a:off x="943131" y="985652"/>
              <a:ext cx="2557775" cy="216000"/>
            </a:xfrm>
            <a:prstGeom prst="rect">
              <a:avLst/>
            </a:prstGeom>
            <a:solidFill>
              <a:schemeClr val="tx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50" charset="-128"/>
                  <a:cs typeface="+mn-cs"/>
                </a:rPr>
                <a:t>取組前</a:t>
              </a:r>
            </a:p>
          </p:txBody>
        </p:sp>
        <p:sp>
          <p:nvSpPr>
            <p:cNvPr id="18" name="右矢印 17"/>
            <p:cNvSpPr/>
            <p:nvPr/>
          </p:nvSpPr>
          <p:spPr>
            <a:xfrm>
              <a:off x="4343246" y="3284678"/>
              <a:ext cx="327546" cy="648072"/>
            </a:xfrm>
            <a:prstGeom prst="rightArrow">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17" name="正方形/長方形 16"/>
            <p:cNvSpPr/>
            <p:nvPr/>
          </p:nvSpPr>
          <p:spPr>
            <a:xfrm>
              <a:off x="5012700" y="1379855"/>
              <a:ext cx="4721283" cy="153315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ts val="1500"/>
                </a:lnSpc>
                <a:spcBef>
                  <a:spcPts val="0"/>
                </a:spcBef>
                <a:spcAft>
                  <a:spcPts val="0"/>
                </a:spcAft>
                <a:buClrTx/>
                <a:buSzTx/>
                <a:buFontTx/>
                <a:buNone/>
                <a:tabLst/>
                <a:defRPr/>
              </a:pPr>
              <a:r>
                <a:rPr kumimoji="1" lang="en-US" altLang="ja-JP" sz="1100" b="1"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メイリオ" panose="020B0604030504040204" pitchFamily="50" charset="-128"/>
                </a:rPr>
                <a:t>【</a:t>
              </a:r>
              <a:r>
                <a:rPr kumimoji="1" lang="ja-JP" altLang="en-US" sz="1100" b="1"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メイリオ" panose="020B0604030504040204" pitchFamily="50" charset="-128"/>
                </a:rPr>
                <a:t>課題解決にむけ</a:t>
              </a:r>
              <a:r>
                <a:rPr kumimoji="1" lang="ja-JP" altLang="en-US" sz="1100" b="1" i="0" u="none" strike="noStrike" kern="1200" cap="none" spc="0" normalizeH="0" baseline="0" noProof="0" dirty="0">
                  <a:ln>
                    <a:noFill/>
                  </a:ln>
                  <a:solidFill>
                    <a:schemeClr val="tx1"/>
                  </a:solidFill>
                  <a:effectLst/>
                  <a:uLnTx/>
                  <a:uFillTx/>
                  <a:latin typeface="ＭＳ Ｐゴシック"/>
                  <a:ea typeface="ＭＳ Ｐゴシック" panose="020B0600070205080204" pitchFamily="50" charset="-128"/>
                  <a:cs typeface="メイリオ" panose="020B0604030504040204" pitchFamily="50" charset="-128"/>
                </a:rPr>
                <a:t>た</a:t>
              </a:r>
              <a:r>
                <a:rPr kumimoji="1" lang="ja-JP" altLang="en-US" sz="1100" b="1" i="0" u="none" strike="noStrike" kern="1200" cap="none" spc="0" normalizeH="0" baseline="0" noProof="0" dirty="0" smtClean="0">
                  <a:ln>
                    <a:noFill/>
                  </a:ln>
                  <a:solidFill>
                    <a:schemeClr val="tx1"/>
                  </a:solidFill>
                  <a:effectLst/>
                  <a:uLnTx/>
                  <a:uFillTx/>
                  <a:latin typeface="ＭＳ Ｐゴシック"/>
                  <a:ea typeface="ＭＳ Ｐゴシック" panose="020B0600070205080204" pitchFamily="50" charset="-128"/>
                  <a:cs typeface="メイリオ" panose="020B0604030504040204" pitchFamily="50" charset="-128"/>
                </a:rPr>
                <a:t>取組</a:t>
              </a:r>
              <a:r>
                <a:rPr kumimoji="1" lang="en-US" altLang="ja-JP" sz="1100" b="1" i="0" u="none" strike="noStrike" kern="1200" cap="none" spc="0" normalizeH="0" baseline="0" noProof="0" dirty="0" smtClean="0">
                  <a:ln>
                    <a:noFill/>
                  </a:ln>
                  <a:solidFill>
                    <a:prstClr val="black"/>
                  </a:solidFill>
                  <a:effectLst/>
                  <a:uLnTx/>
                  <a:uFillTx/>
                  <a:latin typeface="ＭＳ Ｐゴシック"/>
                  <a:ea typeface="ＭＳ Ｐゴシック" panose="020B0600070205080204" pitchFamily="50" charset="-128"/>
                  <a:cs typeface="メイリオ" panose="020B0604030504040204" pitchFamily="50" charset="-128"/>
                </a:rPr>
                <a:t>】</a:t>
              </a:r>
              <a:endParaRPr kumimoji="1" lang="en-US" altLang="ja-JP" sz="1100" b="1"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メイリオ" panose="020B0604030504040204" pitchFamily="50" charset="-128"/>
              </a:endParaRPr>
            </a:p>
            <a:p>
              <a:pPr marL="85725" marR="0" lvl="0" indent="-85725" algn="just" defTabSz="914400" rtl="0" eaLnBrk="1" fontAlgn="auto" latinLnBrk="0" hangingPunct="1">
                <a:lnSpc>
                  <a:spcPts val="15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メイリオ" panose="020B0604030504040204" pitchFamily="50" charset="-128"/>
                </a:rPr>
                <a:t>・</a:t>
              </a:r>
              <a:r>
                <a:rPr kumimoji="1" lang="ja-JP" altLang="en-US" sz="105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堺市、大阪府、公的団体等が連携し、協議・検討を行い、泉北ニュータウンの持続的発展をめざすことを目的と</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して</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、「泉北ニューデザイン推進協議会」を設立。（旧名称泉北ニュータウン再生府市等連携協議会（</a:t>
              </a: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2010</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年</a:t>
              </a: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4</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月））</a:t>
              </a:r>
              <a:endPar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endParaRPr>
            </a:p>
            <a:p>
              <a:pPr marL="85725" marR="0" lvl="0" indent="-85725" algn="just" defTabSz="914400" rtl="0" eaLnBrk="1" fontAlgn="auto" latinLnBrk="0" hangingPunct="1">
                <a:lnSpc>
                  <a:spcPts val="15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a:t>
              </a: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2011</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年</a:t>
              </a: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3</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月に泉ヶ丘駅前地域の活性化に取り組むための行動指針として「泉ヶ丘駅前地域活性化ビジョン（</a:t>
              </a: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2015</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年</a:t>
              </a: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1</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月改訂）」を策定。</a:t>
              </a:r>
              <a:endPar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endParaRPr>
            </a:p>
            <a:p>
              <a:pPr marL="85725" marR="0" lvl="0" indent="-85725" algn="just" defTabSz="914400" rtl="0" eaLnBrk="1" fontAlgn="auto" latinLnBrk="0" hangingPunct="1">
                <a:lnSpc>
                  <a:spcPts val="15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a:t>
              </a: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2012</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年</a:t>
              </a: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3</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月に公的住宅地の再生の方向性および実現するための方針等として「泉北ニュータウン公的賃貸住宅再生計画</a:t>
              </a: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(2022</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年</a:t>
              </a: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4</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月最終改定</a:t>
              </a: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 </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」を策定。</a:t>
              </a:r>
              <a:endPar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endParaRPr>
            </a:p>
            <a:p>
              <a:pPr marL="85725" marR="0" lvl="0" indent="-85725" algn="just" defTabSz="914400" rtl="0" eaLnBrk="1" fontAlgn="auto" latinLnBrk="0" hangingPunct="1">
                <a:lnSpc>
                  <a:spcPts val="15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a:t>
              </a: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2015</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年</a:t>
              </a: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8</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月に「泉北ニュータウン近隣センター再生プラン」を策定（堺市）。</a:t>
              </a:r>
              <a:endPar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3" name="正方形/長方形 22"/>
            <p:cNvSpPr/>
            <p:nvPr/>
          </p:nvSpPr>
          <p:spPr>
            <a:xfrm>
              <a:off x="373699" y="3218200"/>
              <a:ext cx="3722614" cy="1219255"/>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1" lang="ja-JP" altLang="en-US" sz="1100" b="1"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①</a:t>
              </a:r>
              <a:r>
                <a:rPr kumimoji="1" lang="en-US" altLang="ja-JP" sz="1100" b="1"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a:t>
              </a:r>
              <a:r>
                <a:rPr kumimoji="1" lang="ja-JP" altLang="en-US" sz="1100" b="1"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メイリオ" panose="020B0604030504040204" pitchFamily="50" charset="-128"/>
                </a:rPr>
                <a:t>土地利用が特化、新たな機能導入が困難</a:t>
              </a:r>
              <a:r>
                <a:rPr kumimoji="1" lang="en-US" altLang="ja-JP" sz="1100" b="1"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メイリオ" panose="020B0604030504040204" pitchFamily="50" charset="-128"/>
                </a:rPr>
                <a:t>】</a:t>
              </a:r>
            </a:p>
            <a:p>
              <a:pPr marL="54000" marR="0" lvl="0" indent="-360000" algn="just"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メイリオ" panose="020B0604030504040204" pitchFamily="50" charset="-128"/>
                </a:rPr>
                <a:t>・ニュータウンのような完成したまちでは、新たな都市機能の導入のための空間創出が難しく、また、商業や文化等の単一の都市機能の充実や更新だけでは社会の変化への対応が出来ない状況にある。多くの公的資産については、ニュータウン再生への戦略的資産と捉え、再生を牽引する大胆な土地利用転換が必要。</a:t>
              </a:r>
              <a:endParaRPr kumimoji="1" lang="ja-JP" altLang="en-US" sz="16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p:txBody>
        </p:sp>
        <p:sp>
          <p:nvSpPr>
            <p:cNvPr id="24" name="正方形/長方形 23"/>
            <p:cNvSpPr/>
            <p:nvPr/>
          </p:nvSpPr>
          <p:spPr>
            <a:xfrm>
              <a:off x="5045059" y="3227315"/>
              <a:ext cx="4813166" cy="1116000"/>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85725" marR="0" lvl="0" indent="-85725" algn="just" defTabSz="914400" rtl="0" eaLnBrk="1" fontAlgn="auto" latinLnBrk="0" hangingPunct="1">
                <a:lnSpc>
                  <a:spcPts val="1500"/>
                </a:lnSpc>
                <a:spcBef>
                  <a:spcPts val="0"/>
                </a:spcBef>
                <a:spcAft>
                  <a:spcPts val="0"/>
                </a:spcAft>
                <a:buClrTx/>
                <a:buSzTx/>
                <a:buFontTx/>
                <a:buNone/>
                <a:tabLst/>
                <a:defRPr/>
              </a:pPr>
              <a:r>
                <a:rPr kumimoji="1" lang="ja-JP" altLang="en-US" sz="1100" b="1"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メイリオ" panose="020B0604030504040204" pitchFamily="50" charset="-128"/>
                </a:rPr>
                <a:t>①</a:t>
              </a:r>
              <a:r>
                <a:rPr kumimoji="1" lang="en-US" altLang="ja-JP" sz="1100" b="1"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メイリオ" panose="020B0604030504040204" pitchFamily="50" charset="-128"/>
                </a:rPr>
                <a:t>【</a:t>
              </a:r>
              <a:r>
                <a:rPr kumimoji="1" lang="ja-JP" altLang="en-US" sz="1100" b="1"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メイリオ" panose="020B0604030504040204" pitchFamily="50" charset="-128"/>
                </a:rPr>
                <a:t>新たな都市機能の導入に向けて、泉ヶ丘駅前の土地用途転換に着手</a:t>
              </a:r>
              <a:r>
                <a:rPr kumimoji="1" lang="en-US" altLang="ja-JP" sz="1100" b="1"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メイリオ" panose="020B0604030504040204" pitchFamily="50" charset="-128"/>
                </a:rPr>
                <a:t>】</a:t>
              </a:r>
            </a:p>
            <a:p>
              <a:pPr marL="85725" marR="0" lvl="0" indent="-85725" algn="just"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メイリオ" panose="020B0604030504040204" pitchFamily="50" charset="-128"/>
                </a:rPr>
                <a:t>・府公社住宅跡地に、東大谷高校立地</a:t>
              </a:r>
              <a:r>
                <a:rPr kumimoji="1" lang="en-US" altLang="ja-JP" sz="105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メイリオ" panose="020B0604030504040204" pitchFamily="50" charset="-128"/>
                </a:rPr>
                <a:t>(2013</a:t>
              </a:r>
              <a:r>
                <a:rPr kumimoji="1" lang="ja-JP" altLang="en-US" sz="105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メイリオ" panose="020B0604030504040204" pitchFamily="50" charset="-128"/>
                </a:rPr>
                <a:t>年開校</a:t>
              </a:r>
              <a:r>
                <a:rPr kumimoji="1" lang="en-US" altLang="ja-JP" sz="1050" b="0" i="0" u="none" strike="noStrike" kern="1200" cap="none" spc="0" normalizeH="0" baseline="0" noProof="0" dirty="0" smtClean="0">
                  <a:ln>
                    <a:noFill/>
                  </a:ln>
                  <a:solidFill>
                    <a:prstClr val="black"/>
                  </a:solidFill>
                  <a:effectLst/>
                  <a:uLnTx/>
                  <a:uFillTx/>
                  <a:latin typeface="ＭＳ Ｐゴシック"/>
                  <a:ea typeface="ＭＳ Ｐゴシック" panose="020B0600070205080204" pitchFamily="50" charset="-128"/>
                  <a:cs typeface="メイリオ" panose="020B0604030504040204" pitchFamily="50" charset="-128"/>
                </a:rPr>
                <a:t>)</a:t>
              </a:r>
              <a:r>
                <a:rPr kumimoji="1" lang="ja-JP" altLang="en-US" sz="1050" b="0" i="0" u="none" strike="noStrike" kern="1200" cap="none" spc="0" normalizeH="0" baseline="0" noProof="0" dirty="0" err="1" smtClean="0">
                  <a:ln>
                    <a:noFill/>
                  </a:ln>
                  <a:solidFill>
                    <a:prstClr val="black"/>
                  </a:solidFill>
                  <a:effectLst/>
                  <a:uLnTx/>
                  <a:uFillTx/>
                  <a:latin typeface="ＭＳ Ｐゴシック"/>
                  <a:ea typeface="ＭＳ Ｐゴシック" panose="020B0600070205080204" pitchFamily="50" charset="-128"/>
                  <a:cs typeface="メイリオ" panose="020B0604030504040204" pitchFamily="50" charset="-128"/>
                </a:rPr>
                <a:t>。</a:t>
              </a:r>
              <a:endParaRPr kumimoji="1" lang="en-US" altLang="ja-JP" sz="105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メイリオ" panose="020B0604030504040204" pitchFamily="50" charset="-128"/>
              </a:endParaRPr>
            </a:p>
            <a:p>
              <a:pPr marL="85725" marR="0" lvl="0" indent="-85725" algn="just"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メイリオ" panose="020B0604030504040204" pitchFamily="50" charset="-128"/>
                </a:rPr>
                <a:t>・タウン管理財団所有の駅前資産を民間へ</a:t>
              </a:r>
              <a:r>
                <a:rPr kumimoji="1" lang="ja-JP" altLang="en-US" sz="1050" b="0" i="0" u="none" strike="noStrike" kern="1200" cap="none" spc="0" normalizeH="0" baseline="0" noProof="0" dirty="0" smtClean="0">
                  <a:ln>
                    <a:noFill/>
                  </a:ln>
                  <a:solidFill>
                    <a:prstClr val="black"/>
                  </a:solidFill>
                  <a:effectLst/>
                  <a:uLnTx/>
                  <a:uFillTx/>
                  <a:latin typeface="ＭＳ Ｐゴシック"/>
                  <a:ea typeface="ＭＳ Ｐゴシック" panose="020B0600070205080204" pitchFamily="50" charset="-128"/>
                  <a:cs typeface="メイリオ" panose="020B0604030504040204" pitchFamily="50" charset="-128"/>
                </a:rPr>
                <a:t>譲渡。（</a:t>
              </a:r>
              <a:r>
                <a:rPr kumimoji="1" lang="en-US" altLang="ja-JP" sz="105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メイリオ" panose="020B0604030504040204" pitchFamily="50" charset="-128"/>
                </a:rPr>
                <a:t>2014</a:t>
              </a:r>
              <a:r>
                <a:rPr kumimoji="1" lang="ja-JP" altLang="en-US" sz="105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メイリオ" panose="020B0604030504040204" pitchFamily="50" charset="-128"/>
                </a:rPr>
                <a:t>年）</a:t>
              </a:r>
              <a:endParaRPr kumimoji="1" lang="en-US" altLang="ja-JP" sz="105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メイリオ" panose="020B0604030504040204" pitchFamily="50" charset="-128"/>
              </a:endParaRPr>
            </a:p>
            <a:p>
              <a:pPr marL="85725" marR="0" lvl="0" indent="-85725" algn="just"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メイリオ" panose="020B0604030504040204" pitchFamily="50" charset="-128"/>
                </a:rPr>
                <a:t>・府立勤労青少年会館跡地を東大谷高校用地として</a:t>
              </a:r>
              <a:r>
                <a:rPr kumimoji="1" lang="ja-JP" altLang="en-US" sz="1050" b="0" i="0" u="none" strike="noStrike" kern="1200" cap="none" spc="0" normalizeH="0" baseline="0" noProof="0" dirty="0" smtClean="0">
                  <a:ln>
                    <a:noFill/>
                  </a:ln>
                  <a:solidFill>
                    <a:prstClr val="black"/>
                  </a:solidFill>
                  <a:effectLst/>
                  <a:uLnTx/>
                  <a:uFillTx/>
                  <a:latin typeface="ＭＳ Ｐゴシック"/>
                  <a:ea typeface="ＭＳ Ｐゴシック" panose="020B0600070205080204" pitchFamily="50" charset="-128"/>
                  <a:cs typeface="メイリオ" panose="020B0604030504040204" pitchFamily="50" charset="-128"/>
                </a:rPr>
                <a:t>売却。（</a:t>
              </a:r>
              <a:r>
                <a:rPr kumimoji="1" lang="en-US" altLang="ja-JP" sz="105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メイリオ" panose="020B0604030504040204" pitchFamily="50" charset="-128"/>
                </a:rPr>
                <a:t>2018</a:t>
              </a:r>
              <a:r>
                <a:rPr kumimoji="1" lang="ja-JP" altLang="en-US" sz="105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メイリオ" panose="020B0604030504040204" pitchFamily="50" charset="-128"/>
                </a:rPr>
                <a:t>年）</a:t>
              </a:r>
              <a:endParaRPr kumimoji="1" lang="en-US" altLang="ja-JP" sz="105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メイリオ" panose="020B0604030504040204" pitchFamily="50" charset="-128"/>
              </a:endParaRPr>
            </a:p>
            <a:p>
              <a:pPr marL="85725" marR="0" lvl="0" indent="-85725" algn="just"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メイリオ" panose="020B0604030504040204" pitchFamily="50" charset="-128"/>
                </a:rPr>
                <a:t>・</a:t>
              </a:r>
              <a:r>
                <a:rPr kumimoji="1" lang="ja-JP" altLang="en-US" sz="1050" b="0" i="0" u="none" strike="noStrike" kern="1200" cap="none" spc="-40" normalizeH="0" baseline="0" noProof="0" dirty="0">
                  <a:ln>
                    <a:noFill/>
                  </a:ln>
                  <a:solidFill>
                    <a:prstClr val="black"/>
                  </a:solidFill>
                  <a:effectLst/>
                  <a:uLnTx/>
                  <a:uFillTx/>
                  <a:latin typeface="ＭＳ Ｐゴシック"/>
                  <a:ea typeface="ＭＳ Ｐゴシック" panose="020B0600070205080204" pitchFamily="50" charset="-128"/>
                  <a:cs typeface="メイリオ" panose="020B0604030504040204" pitchFamily="50" charset="-128"/>
                </a:rPr>
                <a:t>府営住宅建替</a:t>
              </a:r>
              <a:r>
                <a:rPr kumimoji="1" lang="en-US" altLang="ja-JP" sz="1050" b="0" i="0" u="none" strike="noStrike" kern="1200" cap="none" spc="-40" normalizeH="0" baseline="0" noProof="0" dirty="0">
                  <a:ln>
                    <a:noFill/>
                  </a:ln>
                  <a:solidFill>
                    <a:prstClr val="black"/>
                  </a:solidFill>
                  <a:effectLst/>
                  <a:uLnTx/>
                  <a:uFillTx/>
                  <a:latin typeface="ＭＳ Ｐゴシック"/>
                  <a:ea typeface="ＭＳ Ｐゴシック" panose="020B0600070205080204" pitchFamily="50" charset="-128"/>
                  <a:cs typeface="メイリオ" panose="020B0604030504040204" pitchFamily="50" charset="-128"/>
                </a:rPr>
                <a:t>,</a:t>
              </a:r>
              <a:r>
                <a:rPr kumimoji="1" lang="ja-JP" altLang="en-US" sz="1050" b="0" i="0" u="none" strike="noStrike" kern="1200" cap="none" spc="-40" normalizeH="0" baseline="0" noProof="0" dirty="0">
                  <a:ln>
                    <a:noFill/>
                  </a:ln>
                  <a:solidFill>
                    <a:prstClr val="black"/>
                  </a:solidFill>
                  <a:effectLst/>
                  <a:uLnTx/>
                  <a:uFillTx/>
                  <a:latin typeface="ＭＳ Ｐゴシック"/>
                  <a:ea typeface="ＭＳ Ｐゴシック" panose="020B0600070205080204" pitchFamily="50" charset="-128"/>
                  <a:cs typeface="メイリオ" panose="020B0604030504040204" pitchFamily="50" charset="-128"/>
                </a:rPr>
                <a:t>公園再整備により、近畿大学医学部・病院が</a:t>
              </a:r>
              <a:r>
                <a:rPr kumimoji="1" lang="ja-JP" altLang="en-US" sz="1050" b="0" i="0" u="none" strike="noStrike" kern="1200" cap="none" spc="-40" normalizeH="0" baseline="0" noProof="0" dirty="0" smtClean="0">
                  <a:ln>
                    <a:noFill/>
                  </a:ln>
                  <a:solidFill>
                    <a:prstClr val="black"/>
                  </a:solidFill>
                  <a:effectLst/>
                  <a:uLnTx/>
                  <a:uFillTx/>
                  <a:latin typeface="ＭＳ Ｐゴシック"/>
                  <a:ea typeface="ＭＳ Ｐゴシック" panose="020B0600070205080204" pitchFamily="50" charset="-128"/>
                  <a:cs typeface="メイリオ" panose="020B0604030504040204" pitchFamily="50" charset="-128"/>
                </a:rPr>
                <a:t>立地。（</a:t>
              </a:r>
              <a:r>
                <a:rPr kumimoji="1" lang="en-US" altLang="ja-JP" sz="1050" b="0" i="0" u="none" strike="noStrike" kern="1200" cap="none" spc="-40" normalizeH="0" baseline="0" noProof="0" dirty="0">
                  <a:ln>
                    <a:noFill/>
                  </a:ln>
                  <a:solidFill>
                    <a:prstClr val="black"/>
                  </a:solidFill>
                  <a:effectLst/>
                  <a:uLnTx/>
                  <a:uFillTx/>
                  <a:latin typeface="ＭＳ Ｐゴシック"/>
                  <a:ea typeface="ＭＳ Ｐゴシック" panose="020B0600070205080204" pitchFamily="50" charset="-128"/>
                  <a:cs typeface="メイリオ" panose="020B0604030504040204" pitchFamily="50" charset="-128"/>
                </a:rPr>
                <a:t>2025</a:t>
              </a:r>
              <a:r>
                <a:rPr kumimoji="1" lang="ja-JP" altLang="en-US" sz="1050" b="0" i="0" u="none" strike="noStrike" kern="1200" cap="none" spc="-40" normalizeH="0" baseline="0" noProof="0" dirty="0">
                  <a:ln>
                    <a:noFill/>
                  </a:ln>
                  <a:solidFill>
                    <a:prstClr val="black"/>
                  </a:solidFill>
                  <a:effectLst/>
                  <a:uLnTx/>
                  <a:uFillTx/>
                  <a:latin typeface="ＭＳ Ｐゴシック"/>
                  <a:ea typeface="ＭＳ Ｐゴシック" panose="020B0600070205080204" pitchFamily="50" charset="-128"/>
                  <a:cs typeface="メイリオ" panose="020B0604030504040204" pitchFamily="50" charset="-128"/>
                </a:rPr>
                <a:t>年開設予定）</a:t>
              </a:r>
              <a:endParaRPr kumimoji="1" lang="en-US" altLang="ja-JP" sz="1050" b="0" i="0" u="none" strike="noStrike" kern="1200" cap="none" spc="-40" normalizeH="0" baseline="0" noProof="0" dirty="0">
                <a:ln>
                  <a:noFill/>
                </a:ln>
                <a:solidFill>
                  <a:prstClr val="black"/>
                </a:solidFill>
                <a:effectLst/>
                <a:uLnTx/>
                <a:uFillTx/>
                <a:latin typeface="ＭＳ Ｐゴシック"/>
                <a:ea typeface="ＭＳ Ｐゴシック" panose="020B0600070205080204" pitchFamily="50" charset="-128"/>
                <a:cs typeface="メイリオ" panose="020B0604030504040204" pitchFamily="50" charset="-128"/>
              </a:endParaRPr>
            </a:p>
            <a:p>
              <a:pPr marL="72000" marR="0" lvl="0" indent="-85725" algn="just"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050" b="0" i="0" u="none" strike="noStrike" kern="1000" cap="none" spc="-8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駅前拠点への都市機能誘導のため、泉ヶ丘駅北地区を商業地域へ用途</a:t>
              </a:r>
              <a:r>
                <a:rPr kumimoji="1" lang="ja-JP" altLang="en-US" sz="1050" b="0" i="0" u="none" strike="noStrike" kern="1000" cap="none" spc="-8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変更。（</a:t>
              </a:r>
              <a:r>
                <a:rPr kumimoji="1" lang="en-US" altLang="ja-JP" sz="1050" b="0" i="0" u="none" strike="noStrike" kern="1000" cap="none" spc="-8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2020</a:t>
              </a:r>
              <a:r>
                <a:rPr kumimoji="1" lang="ja-JP" altLang="en-US" sz="1050" b="0" i="0" u="none" strike="noStrike" kern="1000" cap="none" spc="-8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endParaRPr kumimoji="1" lang="ja-JP" altLang="en-US" sz="1600" b="0" i="0" u="none" strike="noStrike" kern="1000" cap="none" spc="-8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7" name="正方形/長方形 26"/>
            <p:cNvSpPr/>
            <p:nvPr/>
          </p:nvSpPr>
          <p:spPr>
            <a:xfrm>
              <a:off x="379762" y="4522601"/>
              <a:ext cx="3722614" cy="1256407"/>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1" lang="ja-JP" altLang="en-US" sz="11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②</a:t>
              </a:r>
              <a:r>
                <a:rPr kumimoji="1" lang="en-US" altLang="ja-JP" sz="11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a:t>
              </a:r>
              <a:r>
                <a:rPr kumimoji="1" lang="ja-JP" altLang="en-US" sz="11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公的賃貸住宅資産の多様な活用が出来ていない</a:t>
              </a:r>
              <a:r>
                <a:rPr kumimoji="1" lang="en-US" altLang="ja-JP" sz="11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a:t>
              </a:r>
            </a:p>
            <a:p>
              <a:pPr marL="54000" marR="0" lvl="0" indent="-457200" algn="just"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メイリオ" panose="020B0604030504040204" pitchFamily="50" charset="-128"/>
                </a:rPr>
                <a:t>・多様な分野の民間事業者の意見も聞きながら事業スキームの検討を進めることが必要。</a:t>
              </a:r>
              <a:endParaRPr kumimoji="1" lang="en-US" altLang="ja-JP" sz="11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メイリオ" panose="020B0604030504040204" pitchFamily="50" charset="-128"/>
              </a:endParaRPr>
            </a:p>
            <a:p>
              <a:pPr marL="54000" marR="0" lvl="0" indent="-457200" algn="just"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メイリオ" panose="020B0604030504040204" pitchFamily="50" charset="-128"/>
                </a:rPr>
                <a:t>・まちに新たな魅力を創造する担い手を育成する取組が必要。</a:t>
              </a:r>
              <a:endParaRPr kumimoji="1" lang="en-US" altLang="ja-JP" sz="11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メイリオ" panose="020B0604030504040204" pitchFamily="50" charset="-128"/>
              </a:endParaRPr>
            </a:p>
            <a:p>
              <a:pPr marL="0" marR="0" lvl="0" indent="0" algn="just"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メイリオ" panose="020B0604030504040204" pitchFamily="50" charset="-128"/>
                </a:rPr>
                <a:t>・老朽化の進行と空き家の増加への対策が必要。</a:t>
              </a:r>
              <a:endParaRPr kumimoji="1" lang="en-US" altLang="ja-JP" sz="11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メイリオ" panose="020B0604030504040204" pitchFamily="50" charset="-128"/>
              </a:endParaRPr>
            </a:p>
            <a:p>
              <a:pPr marL="54000" marR="0" lvl="0" indent="-457200" algn="just"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メイリオ" panose="020B0604030504040204" pitchFamily="50" charset="-128"/>
                </a:rPr>
                <a:t>・集約建替事業等によって創出される活用地において、新たな機能導入の検討が必要。</a:t>
              </a:r>
              <a:endPar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endParaRPr>
            </a:p>
          </p:txBody>
        </p:sp>
        <p:sp>
          <p:nvSpPr>
            <p:cNvPr id="28" name="正方形/長方形 27"/>
            <p:cNvSpPr/>
            <p:nvPr/>
          </p:nvSpPr>
          <p:spPr>
            <a:xfrm>
              <a:off x="5045059" y="4437455"/>
              <a:ext cx="4813166" cy="1385120"/>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85725" marR="0" lvl="0" indent="-85725" algn="just" defTabSz="914400" rtl="0" eaLnBrk="1" fontAlgn="auto" latinLnBrk="0" hangingPunct="1">
                <a:lnSpc>
                  <a:spcPts val="1500"/>
                </a:lnSpc>
                <a:spcBef>
                  <a:spcPts val="0"/>
                </a:spcBef>
                <a:spcAft>
                  <a:spcPts val="0"/>
                </a:spcAft>
                <a:buClrTx/>
                <a:buSzTx/>
                <a:buFontTx/>
                <a:buNone/>
                <a:tabLst/>
                <a:defRPr/>
              </a:pPr>
              <a:r>
                <a:rPr kumimoji="1" lang="ja-JP" altLang="en-US" sz="1100" b="1" i="0" u="none" strike="noStrike" kern="1200" cap="none" spc="0" normalizeH="0" baseline="0" noProof="0" dirty="0">
                  <a:ln>
                    <a:noFill/>
                  </a:ln>
                  <a:solidFill>
                    <a:schemeClr val="tx1"/>
                  </a:solidFill>
                  <a:effectLst/>
                  <a:uLnTx/>
                  <a:uFillTx/>
                  <a:latin typeface="ＭＳ Ｐゴシック"/>
                  <a:ea typeface="ＭＳ Ｐゴシック" panose="020B0600070205080204" pitchFamily="50" charset="-128"/>
                  <a:cs typeface="メイリオ" panose="020B0604030504040204" pitchFamily="50" charset="-128"/>
                </a:rPr>
                <a:t>②</a:t>
              </a:r>
              <a:r>
                <a:rPr kumimoji="1" lang="en-US" altLang="ja-JP" sz="1100" b="1" i="0" u="none" strike="noStrike" kern="1200" cap="none" spc="0" normalizeH="0" baseline="0" noProof="0" dirty="0">
                  <a:ln>
                    <a:noFill/>
                  </a:ln>
                  <a:solidFill>
                    <a:schemeClr val="tx1"/>
                  </a:solidFill>
                  <a:effectLst/>
                  <a:uLnTx/>
                  <a:uFillTx/>
                  <a:latin typeface="ＭＳ Ｐゴシック"/>
                  <a:ea typeface="ＭＳ Ｐゴシック" panose="020B0600070205080204" pitchFamily="50" charset="-128"/>
                  <a:cs typeface="メイリオ" panose="020B0604030504040204" pitchFamily="50" charset="-128"/>
                </a:rPr>
                <a:t>【</a:t>
              </a:r>
              <a:r>
                <a:rPr kumimoji="1" lang="ja-JP" altLang="en-US" sz="1100" b="1" i="0" u="none" strike="noStrike" kern="1200" cap="none" spc="0" normalizeH="0" baseline="0" noProof="0" dirty="0">
                  <a:ln>
                    <a:noFill/>
                  </a:ln>
                  <a:solidFill>
                    <a:schemeClr val="tx1"/>
                  </a:solidFill>
                  <a:effectLst/>
                  <a:uLnTx/>
                  <a:uFillTx/>
                  <a:latin typeface="ＭＳ Ｐゴシック"/>
                  <a:ea typeface="ＭＳ Ｐゴシック" panose="020B0600070205080204" pitchFamily="50" charset="-128"/>
                  <a:cs typeface="メイリオ" panose="020B0604030504040204" pitchFamily="50" charset="-128"/>
                </a:rPr>
                <a:t>公的賃貸住宅事業者、民間事業者等との連携による</a:t>
              </a:r>
              <a:r>
                <a:rPr kumimoji="1" lang="ja-JP" altLang="en-US" sz="1100" b="1" i="0" u="none" strike="noStrike" kern="1200" cap="none" spc="0" normalizeH="0" baseline="0" noProof="0" dirty="0" smtClean="0">
                  <a:ln>
                    <a:noFill/>
                  </a:ln>
                  <a:solidFill>
                    <a:schemeClr val="tx1"/>
                  </a:solidFill>
                  <a:effectLst/>
                  <a:uLnTx/>
                  <a:uFillTx/>
                  <a:latin typeface="ＭＳ Ｐゴシック"/>
                  <a:ea typeface="ＭＳ Ｐゴシック" panose="020B0600070205080204" pitchFamily="50" charset="-128"/>
                  <a:cs typeface="メイリオ" panose="020B0604030504040204" pitchFamily="50" charset="-128"/>
                </a:rPr>
                <a:t>取組</a:t>
              </a:r>
              <a:r>
                <a:rPr kumimoji="1" lang="en-US" altLang="ja-JP" sz="1100" b="1" i="0" u="none" strike="noStrike" kern="1200" cap="none" spc="0" normalizeH="0" baseline="0" noProof="0" dirty="0" smtClean="0">
                  <a:ln>
                    <a:noFill/>
                  </a:ln>
                  <a:solidFill>
                    <a:schemeClr val="tx1"/>
                  </a:solidFill>
                  <a:effectLst/>
                  <a:uLnTx/>
                  <a:uFillTx/>
                  <a:latin typeface="ＭＳ Ｐゴシック"/>
                  <a:ea typeface="ＭＳ Ｐゴシック" panose="020B0600070205080204" pitchFamily="50" charset="-128"/>
                  <a:cs typeface="メイリオ" panose="020B0604030504040204" pitchFamily="50" charset="-128"/>
                </a:rPr>
                <a:t>】</a:t>
              </a:r>
              <a:endParaRPr kumimoji="1" lang="en-US" altLang="ja-JP" sz="1100" b="1" i="0" u="none" strike="noStrike" kern="1200" cap="none" spc="0" normalizeH="0" baseline="0" noProof="0" dirty="0">
                <a:ln>
                  <a:noFill/>
                </a:ln>
                <a:solidFill>
                  <a:schemeClr val="tx1"/>
                </a:solidFill>
                <a:effectLst/>
                <a:uLnTx/>
                <a:uFillTx/>
                <a:latin typeface="ＭＳ Ｐゴシック"/>
                <a:ea typeface="ＭＳ Ｐゴシック" panose="020B0600070205080204" pitchFamily="50" charset="-128"/>
                <a:cs typeface="メイリオ" panose="020B0604030504040204" pitchFamily="50" charset="-128"/>
              </a:endParaRPr>
            </a:p>
            <a:p>
              <a:pPr marL="85725" marR="0" lvl="0" indent="-85725" algn="just"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schemeClr val="tx1"/>
                  </a:solidFill>
                  <a:effectLst/>
                  <a:uLnTx/>
                  <a:uFillTx/>
                  <a:latin typeface="ＭＳ Ｐゴシック"/>
                  <a:ea typeface="ＭＳ Ｐゴシック" panose="020B0600070205080204" pitchFamily="50" charset="-128"/>
                  <a:cs typeface="メイリオ" panose="020B0604030504040204" pitchFamily="50" charset="-128"/>
                </a:rPr>
                <a:t>・まちづくりに民間ﾉｳﾊｳを取入れる仕組みとして</a:t>
              </a:r>
              <a:r>
                <a:rPr kumimoji="1" lang="ja-JP" altLang="en-US"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「泉北ﾆｭｰﾀｳﾝまちづくりﾌﾟﾗｯﾄﾌｫｰﾑ」</a:t>
              </a:r>
              <a:r>
                <a:rPr kumimoji="1" lang="en-US" altLang="ja-JP"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(2017</a:t>
              </a:r>
              <a:r>
                <a:rPr kumimoji="1" lang="ja-JP" altLang="en-US"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年</a:t>
              </a:r>
              <a:r>
                <a:rPr kumimoji="1" lang="en-US" altLang="ja-JP"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a:t>
              </a:r>
              <a:r>
                <a:rPr kumimoji="1" lang="ja-JP" altLang="en-US"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を設置し、「府営住宅活用地等に関するｻｳﾝﾃﾞｨﾝｸﾞ型市場調査」を実施（</a:t>
              </a:r>
              <a:r>
                <a:rPr kumimoji="1" lang="en-US" altLang="ja-JP"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2019</a:t>
              </a:r>
              <a:r>
                <a:rPr kumimoji="1" lang="ja-JP" altLang="en-US"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年）。</a:t>
              </a:r>
              <a:endParaRPr kumimoji="1" lang="en-US" altLang="ja-JP"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endParaRPr>
            </a:p>
            <a:p>
              <a:pPr marL="85725" marR="0" lvl="0" indent="-85725" algn="just"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schemeClr val="tx1"/>
                  </a:solidFill>
                  <a:effectLst/>
                  <a:uLnTx/>
                  <a:uFillTx/>
                  <a:latin typeface="ＭＳ Ｐゴシック"/>
                  <a:ea typeface="ＭＳ Ｐゴシック" panose="020B0600070205080204" pitchFamily="50" charset="-128"/>
                  <a:cs typeface="メイリオ" panose="020B0604030504040204" pitchFamily="50" charset="-128"/>
                </a:rPr>
                <a:t>・泉北ニュータウン</a:t>
              </a:r>
              <a:r>
                <a:rPr kumimoji="1" lang="ja-JP" altLang="en-US" sz="1050" b="0" i="0" u="none" strike="noStrike" kern="1200" cap="none" spc="0" normalizeH="0" baseline="0" noProof="0" dirty="0" err="1">
                  <a:ln>
                    <a:noFill/>
                  </a:ln>
                  <a:solidFill>
                    <a:schemeClr val="tx1"/>
                  </a:solidFill>
                  <a:effectLst/>
                  <a:uLnTx/>
                  <a:uFillTx/>
                  <a:latin typeface="ＭＳ Ｐゴシック"/>
                  <a:ea typeface="ＭＳ Ｐゴシック" panose="020B0600070205080204" pitchFamily="50" charset="-128"/>
                  <a:cs typeface="メイリオ" panose="020B0604030504040204" pitchFamily="50" charset="-128"/>
                </a:rPr>
                <a:t>ま</a:t>
              </a:r>
              <a:r>
                <a:rPr kumimoji="1" lang="ja-JP" altLang="en-US" sz="1050" b="0" i="0" u="none" strike="noStrike" kern="1200" cap="none" spc="0" normalizeH="0" baseline="0" noProof="0" dirty="0">
                  <a:ln>
                    <a:noFill/>
                  </a:ln>
                  <a:solidFill>
                    <a:schemeClr val="tx1"/>
                  </a:solidFill>
                  <a:effectLst/>
                  <a:uLnTx/>
                  <a:uFillTx/>
                  <a:latin typeface="ＭＳ Ｐゴシック"/>
                  <a:ea typeface="ＭＳ Ｐゴシック" panose="020B0600070205080204" pitchFamily="50" charset="-128"/>
                  <a:cs typeface="メイリオ" panose="020B0604030504040204" pitchFamily="50" charset="-128"/>
                </a:rPr>
                <a:t>ちびらき</a:t>
              </a:r>
              <a:r>
                <a:rPr kumimoji="1" lang="en-US" altLang="ja-JP" sz="1050" b="0" i="0" u="none" strike="noStrike" kern="1200" cap="none" spc="0" normalizeH="0" baseline="0" noProof="0" dirty="0">
                  <a:ln>
                    <a:noFill/>
                  </a:ln>
                  <a:solidFill>
                    <a:schemeClr val="tx1"/>
                  </a:solidFill>
                  <a:effectLst/>
                  <a:uLnTx/>
                  <a:uFillTx/>
                  <a:latin typeface="ＭＳ Ｐゴシック"/>
                  <a:ea typeface="ＭＳ Ｐゴシック" panose="020B0600070205080204" pitchFamily="50" charset="-128"/>
                  <a:cs typeface="メイリオ" panose="020B0604030504040204" pitchFamily="50" charset="-128"/>
                </a:rPr>
                <a:t>50</a:t>
              </a:r>
              <a:r>
                <a:rPr kumimoji="1" lang="ja-JP" altLang="en-US" sz="1050" b="0" i="0" u="none" strike="noStrike" kern="1200" cap="none" spc="0" normalizeH="0" baseline="0" noProof="0" dirty="0">
                  <a:ln>
                    <a:noFill/>
                  </a:ln>
                  <a:solidFill>
                    <a:schemeClr val="tx1"/>
                  </a:solidFill>
                  <a:effectLst/>
                  <a:uLnTx/>
                  <a:uFillTx/>
                  <a:latin typeface="ＭＳ Ｐゴシック"/>
                  <a:ea typeface="ＭＳ Ｐゴシック" panose="020B0600070205080204" pitchFamily="50" charset="-128"/>
                  <a:cs typeface="メイリオ" panose="020B0604030504040204" pitchFamily="50" charset="-128"/>
                </a:rPr>
                <a:t>周年事業を契機に、担い手として育成した</a:t>
              </a:r>
              <a:r>
                <a:rPr kumimoji="1" lang="en-US" altLang="ja-JP" sz="1050" b="0" i="0" u="none" strike="noStrike" kern="1200" cap="none" spc="0" normalizeH="0" baseline="0" noProof="0" dirty="0">
                  <a:ln>
                    <a:noFill/>
                  </a:ln>
                  <a:solidFill>
                    <a:schemeClr val="tx1"/>
                  </a:solidFill>
                  <a:effectLst/>
                  <a:uLnTx/>
                  <a:uFillTx/>
                  <a:latin typeface="ＭＳ Ｐゴシック"/>
                  <a:ea typeface="ＭＳ Ｐゴシック" panose="020B0600070205080204" pitchFamily="50" charset="-128"/>
                  <a:cs typeface="メイリオ" panose="020B0604030504040204" pitchFamily="50" charset="-128"/>
                </a:rPr>
                <a:t>11</a:t>
              </a:r>
              <a:r>
                <a:rPr kumimoji="1" lang="ja-JP" altLang="en-US" sz="1050" b="0" i="0" u="none" strike="noStrike" kern="1200" cap="none" spc="0" normalizeH="0" baseline="0" noProof="0" dirty="0">
                  <a:ln>
                    <a:noFill/>
                  </a:ln>
                  <a:solidFill>
                    <a:schemeClr val="tx1"/>
                  </a:solidFill>
                  <a:effectLst/>
                  <a:uLnTx/>
                  <a:uFillTx/>
                  <a:latin typeface="ＭＳ Ｐゴシック"/>
                  <a:ea typeface="ＭＳ Ｐゴシック" panose="020B0600070205080204" pitchFamily="50" charset="-128"/>
                  <a:cs typeface="メイリオ" panose="020B0604030504040204" pitchFamily="50" charset="-128"/>
                </a:rPr>
                <a:t>名の市民委員と連携した</a:t>
              </a:r>
              <a:r>
                <a:rPr kumimoji="1" lang="ja-JP" altLang="en-US" sz="1050" b="0" i="0" u="none" strike="noStrike" kern="1200" cap="none" spc="0" normalizeH="0" baseline="0" noProof="0" dirty="0" smtClean="0">
                  <a:ln>
                    <a:noFill/>
                  </a:ln>
                  <a:solidFill>
                    <a:schemeClr val="tx1"/>
                  </a:solidFill>
                  <a:effectLst/>
                  <a:uLnTx/>
                  <a:uFillTx/>
                  <a:latin typeface="ＭＳ Ｐゴシック"/>
                  <a:ea typeface="ＭＳ Ｐゴシック" panose="020B0600070205080204" pitchFamily="50" charset="-128"/>
                  <a:cs typeface="メイリオ" panose="020B0604030504040204" pitchFamily="50" charset="-128"/>
                </a:rPr>
                <a:t>取組を</a:t>
              </a:r>
              <a:r>
                <a:rPr kumimoji="1" lang="ja-JP" altLang="en-US" sz="1050" b="0" i="0" u="none" strike="noStrike" kern="1200" cap="none" spc="0" normalizeH="0" baseline="0" noProof="0" dirty="0">
                  <a:ln>
                    <a:noFill/>
                  </a:ln>
                  <a:solidFill>
                    <a:schemeClr val="tx1"/>
                  </a:solidFill>
                  <a:effectLst/>
                  <a:uLnTx/>
                  <a:uFillTx/>
                  <a:latin typeface="ＭＳ Ｐゴシック"/>
                  <a:ea typeface="ＭＳ Ｐゴシック" panose="020B0600070205080204" pitchFamily="50" charset="-128"/>
                  <a:cs typeface="メイリオ" panose="020B0604030504040204" pitchFamily="50" charset="-128"/>
                </a:rPr>
                <a:t>展開。</a:t>
              </a:r>
              <a:endParaRPr kumimoji="1" lang="en-US" altLang="ja-JP" sz="1050" b="0" i="0" u="none" strike="noStrike" kern="1200" cap="none" spc="0" normalizeH="0" baseline="0" noProof="0" dirty="0">
                <a:ln>
                  <a:noFill/>
                </a:ln>
                <a:solidFill>
                  <a:schemeClr val="tx1"/>
                </a:solidFill>
                <a:effectLst/>
                <a:uLnTx/>
                <a:uFillTx/>
                <a:latin typeface="ＭＳ Ｐゴシック"/>
                <a:ea typeface="ＭＳ Ｐゴシック" panose="020B0600070205080204" pitchFamily="50" charset="-128"/>
                <a:cs typeface="メイリオ" panose="020B0604030504040204" pitchFamily="50" charset="-128"/>
              </a:endParaRPr>
            </a:p>
            <a:p>
              <a:pPr marL="85725" marR="0" lvl="0" indent="-85725" algn="just"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schemeClr val="tx1"/>
                  </a:solidFill>
                  <a:effectLst/>
                  <a:uLnTx/>
                  <a:uFillTx/>
                  <a:latin typeface="ＭＳ Ｐゴシック"/>
                  <a:ea typeface="ＭＳ Ｐゴシック" panose="020B0600070205080204" pitchFamily="50" charset="-128"/>
                  <a:cs typeface="メイリオ" panose="020B0604030504040204" pitchFamily="50" charset="-128"/>
                </a:rPr>
                <a:t>・公的賃貸住宅の建替えや、ストックを活用したニコイチ・</a:t>
              </a:r>
              <a:r>
                <a:rPr kumimoji="1" lang="en-US" altLang="ja-JP" sz="1050" b="0" i="0" u="none" strike="noStrike" kern="1200" cap="none" spc="0" normalizeH="0" baseline="0" noProof="0" dirty="0">
                  <a:ln>
                    <a:noFill/>
                  </a:ln>
                  <a:solidFill>
                    <a:schemeClr val="tx1"/>
                  </a:solidFill>
                  <a:effectLst/>
                  <a:uLnTx/>
                  <a:uFillTx/>
                  <a:latin typeface="ＭＳ Ｐゴシック"/>
                  <a:ea typeface="ＭＳ Ｐゴシック" panose="020B0600070205080204" pitchFamily="50" charset="-128"/>
                  <a:cs typeface="メイリオ" panose="020B0604030504040204" pitchFamily="50" charset="-128"/>
                </a:rPr>
                <a:t>DIY</a:t>
              </a:r>
              <a:r>
                <a:rPr kumimoji="1" lang="ja-JP" altLang="en-US" sz="1050" b="0" i="0" u="none" strike="noStrike" kern="1200" cap="none" spc="0" normalizeH="0" baseline="0" noProof="0" dirty="0">
                  <a:ln>
                    <a:noFill/>
                  </a:ln>
                  <a:solidFill>
                    <a:schemeClr val="tx1"/>
                  </a:solidFill>
                  <a:effectLst/>
                  <a:uLnTx/>
                  <a:uFillTx/>
                  <a:latin typeface="ＭＳ Ｐゴシック"/>
                  <a:ea typeface="ＭＳ Ｐゴシック" panose="020B0600070205080204" pitchFamily="50" charset="-128"/>
                  <a:cs typeface="メイリオ" panose="020B0604030504040204" pitchFamily="50" charset="-128"/>
                </a:rPr>
                <a:t>レクチャー付き住宅（府公社）等のリノベーションの</a:t>
              </a:r>
              <a:r>
                <a:rPr kumimoji="1" lang="ja-JP" altLang="en-US" sz="1050" b="0" i="0" u="none" strike="noStrike" kern="1200" cap="none" spc="0" normalizeH="0" baseline="0" noProof="0" dirty="0" smtClean="0">
                  <a:ln>
                    <a:noFill/>
                  </a:ln>
                  <a:solidFill>
                    <a:schemeClr val="tx1"/>
                  </a:solidFill>
                  <a:effectLst/>
                  <a:uLnTx/>
                  <a:uFillTx/>
                  <a:latin typeface="ＭＳ Ｐゴシック"/>
                  <a:ea typeface="ＭＳ Ｐゴシック" panose="020B0600070205080204" pitchFamily="50" charset="-128"/>
                  <a:cs typeface="メイリオ" panose="020B0604030504040204" pitchFamily="50" charset="-128"/>
                </a:rPr>
                <a:t>取組に</a:t>
              </a:r>
              <a:r>
                <a:rPr kumimoji="1" lang="ja-JP" altLang="en-US" sz="1050" b="0" i="0" u="none" strike="noStrike" kern="1200" cap="none" spc="0" normalizeH="0" baseline="0" noProof="0" dirty="0">
                  <a:ln>
                    <a:noFill/>
                  </a:ln>
                  <a:solidFill>
                    <a:schemeClr val="tx1"/>
                  </a:solidFill>
                  <a:effectLst/>
                  <a:uLnTx/>
                  <a:uFillTx/>
                  <a:latin typeface="ＭＳ Ｐゴシック"/>
                  <a:ea typeface="ＭＳ Ｐゴシック" panose="020B0600070205080204" pitchFamily="50" charset="-128"/>
                  <a:cs typeface="メイリオ" panose="020B0604030504040204" pitchFamily="50" charset="-128"/>
                </a:rPr>
                <a:t>より若年世帯の居住促進。</a:t>
              </a:r>
              <a:endParaRPr kumimoji="1" lang="en-US" altLang="ja-JP" sz="1050" b="0" i="0" u="none" strike="noStrike" kern="1200" cap="none" spc="0" normalizeH="0" baseline="0" noProof="0" dirty="0">
                <a:ln>
                  <a:noFill/>
                </a:ln>
                <a:solidFill>
                  <a:schemeClr val="tx1"/>
                </a:solidFill>
                <a:effectLst/>
                <a:uLnTx/>
                <a:uFillTx/>
                <a:latin typeface="ＭＳ Ｐゴシック"/>
                <a:ea typeface="ＭＳ Ｐゴシック" panose="020B0600070205080204" pitchFamily="50" charset="-128"/>
                <a:cs typeface="メイリオ" panose="020B0604030504040204" pitchFamily="50" charset="-128"/>
              </a:endParaRPr>
            </a:p>
          </p:txBody>
        </p:sp>
        <p:sp>
          <p:nvSpPr>
            <p:cNvPr id="19" name="正方形/長方形 18"/>
            <p:cNvSpPr/>
            <p:nvPr/>
          </p:nvSpPr>
          <p:spPr>
            <a:xfrm>
              <a:off x="5829563" y="980270"/>
              <a:ext cx="3087555" cy="216000"/>
            </a:xfrm>
            <a:prstGeom prst="rect">
              <a:avLst/>
            </a:prstGeom>
            <a:solidFill>
              <a:schemeClr val="tx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50" charset="-128"/>
                  <a:cs typeface="+mn-cs"/>
                </a:rPr>
                <a:t>取組後</a:t>
              </a:r>
            </a:p>
          </p:txBody>
        </p:sp>
      </p:grpSp>
      <p:sp>
        <p:nvSpPr>
          <p:cNvPr id="5" name="二等辺三角形 4"/>
          <p:cNvSpPr/>
          <p:nvPr/>
        </p:nvSpPr>
        <p:spPr>
          <a:xfrm rot="10800000">
            <a:off x="2926080" y="3601670"/>
            <a:ext cx="451104" cy="201746"/>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21" name="二等辺三角形 20"/>
          <p:cNvSpPr/>
          <p:nvPr/>
        </p:nvSpPr>
        <p:spPr>
          <a:xfrm rot="10800000">
            <a:off x="8169959" y="3591750"/>
            <a:ext cx="451104" cy="201746"/>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22" name="Rectangle 2"/>
          <p:cNvSpPr txBox="1">
            <a:spLocks noChangeArrowheads="1"/>
          </p:cNvSpPr>
          <p:nvPr/>
        </p:nvSpPr>
        <p:spPr bwMode="auto">
          <a:xfrm>
            <a:off x="1143000" y="23"/>
            <a:ext cx="9906000" cy="408111"/>
          </a:xfrm>
          <a:prstGeom prst="rect">
            <a:avLst/>
          </a:prstGeom>
          <a:gradFill rotWithShape="1">
            <a:gsLst>
              <a:gs pos="0">
                <a:srgbClr val="000066"/>
              </a:gs>
              <a:gs pos="50000">
                <a:srgbClr val="0000FF"/>
              </a:gs>
              <a:gs pos="100000">
                <a:srgbClr val="000066"/>
              </a:gs>
            </a:gsLst>
            <a:lin ang="5400000" scaled="1"/>
          </a:gradFill>
          <a:ln w="9525">
            <a:noFill/>
            <a:miter lim="800000"/>
            <a:headEnd/>
            <a:tailEnd/>
          </a:ln>
        </p:spPr>
        <p:txBody>
          <a:bodyPr vert="horz" wrap="square" lIns="91428" tIns="45714" rIns="91428" bIns="45714" numCol="1" anchor="ctr"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rPr>
              <a:t>１０</a:t>
            </a:r>
            <a:r>
              <a:rPr kumimoji="1" lang="ja-JP" altLang="en-US" sz="2000" b="1" i="0" u="none" strike="noStrike" kern="1200" cap="none" spc="0" normalizeH="0" baseline="0" noProof="0" dirty="0" err="1" smtClean="0">
                <a:ln>
                  <a:noFill/>
                </a:ln>
                <a:solidFill>
                  <a:prstClr val="white"/>
                </a:solidFill>
                <a:effectLst/>
                <a:uLnTx/>
                <a:uFillTx/>
                <a:latin typeface="ＭＳ ゴシック" pitchFamily="49" charset="-128"/>
                <a:ea typeface="ＭＳ ゴシック" pitchFamily="49" charset="-128"/>
                <a:cs typeface="+mn-cs"/>
              </a:rPr>
              <a:t>．</a:t>
            </a:r>
            <a:r>
              <a:rPr kumimoji="1" lang="ja-JP" altLang="en-US" sz="20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rPr>
              <a:t>泉北ニュータウン</a:t>
            </a:r>
            <a:r>
              <a:rPr kumimoji="1" lang="ja-JP" altLang="en-US" sz="16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rPr>
              <a:t>（ニュータウンの再生）</a:t>
            </a:r>
            <a:endParaRPr kumimoji="1" lang="en-US" altLang="ja-JP" sz="16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endParaRPr>
          </a:p>
        </p:txBody>
      </p:sp>
      <p:sp>
        <p:nvSpPr>
          <p:cNvPr id="25" name="スライド番号プレースホルダー 3"/>
          <p:cNvSpPr>
            <a:spLocks noGrp="1"/>
          </p:cNvSpPr>
          <p:nvPr>
            <p:ph type="sldNum" sz="quarter" idx="12"/>
          </p:nvPr>
        </p:nvSpPr>
        <p:spPr>
          <a:xfrm>
            <a:off x="10134600" y="6476387"/>
            <a:ext cx="2057400" cy="365125"/>
          </a:xfrm>
        </p:spPr>
        <p:txBody>
          <a:bodyPr/>
          <a:lstStyle/>
          <a:p>
            <a:fld id="{138CA411-231B-42B9-AF63-97A64194AA60}" type="slidenum">
              <a:rPr lang="ja-JP" altLang="en-US" sz="1400" b="1" smtClean="0">
                <a:solidFill>
                  <a:schemeClr val="tx1"/>
                </a:solidFill>
                <a:latin typeface="ＭＳ Ｐゴシック" panose="020B0600070205080204" pitchFamily="50" charset="-128"/>
                <a:ea typeface="ＭＳ Ｐゴシック" panose="020B0600070205080204" pitchFamily="50" charset="-128"/>
              </a:rPr>
              <a:pPr/>
              <a:t>91</a:t>
            </a:fld>
            <a:endParaRPr lang="ja-JP" altLang="en-US" sz="1400" b="1" dirty="0">
              <a:solidFill>
                <a:schemeClr val="tx1"/>
              </a:solidFill>
              <a:latin typeface="ＭＳ Ｐゴシック" panose="020B0600070205080204" pitchFamily="50" charset="-128"/>
              <a:ea typeface="ＭＳ Ｐゴシック" panose="020B0600070205080204" pitchFamily="50" charset="-128"/>
            </a:endParaRPr>
          </a:p>
        </p:txBody>
      </p:sp>
    </p:spTree>
    <p:extLst>
      <p:ext uri="{BB962C8B-B14F-4D97-AF65-F5344CB8AC3E}">
        <p14:creationId xmlns:p14="http://schemas.microsoft.com/office/powerpoint/2010/main" val="373139614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6" name="グループ化 15"/>
          <p:cNvGrpSpPr/>
          <p:nvPr/>
        </p:nvGrpSpPr>
        <p:grpSpPr>
          <a:xfrm>
            <a:off x="938280" y="481128"/>
            <a:ext cx="10643730" cy="6336000"/>
            <a:chOff x="536229" y="1179322"/>
            <a:chExt cx="10643730" cy="5401398"/>
          </a:xfrm>
        </p:grpSpPr>
        <p:sp>
          <p:nvSpPr>
            <p:cNvPr id="12" name="正方形/長方形 11"/>
            <p:cNvSpPr/>
            <p:nvPr/>
          </p:nvSpPr>
          <p:spPr>
            <a:xfrm>
              <a:off x="548929" y="1363945"/>
              <a:ext cx="10608670" cy="5216775"/>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13" name="正方形/長方形 12"/>
            <p:cNvSpPr/>
            <p:nvPr/>
          </p:nvSpPr>
          <p:spPr>
            <a:xfrm>
              <a:off x="536229" y="1179322"/>
              <a:ext cx="10643730" cy="186262"/>
            </a:xfrm>
            <a:prstGeom prst="rect">
              <a:avLst/>
            </a:prstGeom>
            <a:solidFill>
              <a:schemeClr val="tx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50" charset="-128"/>
                  <a:cs typeface="+mn-cs"/>
                </a:rPr>
                <a:t>将来像</a:t>
              </a:r>
            </a:p>
          </p:txBody>
        </p:sp>
        <p:sp>
          <p:nvSpPr>
            <p:cNvPr id="15" name="正方形/長方形 14"/>
            <p:cNvSpPr/>
            <p:nvPr/>
          </p:nvSpPr>
          <p:spPr>
            <a:xfrm>
              <a:off x="548930" y="1458428"/>
              <a:ext cx="3842824" cy="757342"/>
            </a:xfrm>
            <a:prstGeom prst="rect">
              <a:avLst/>
            </a:prstGeom>
          </p:spPr>
          <p:txBody>
            <a:bodyPr wrap="square">
              <a:spAutoFit/>
            </a:bodyPr>
            <a:lstStyle/>
            <a:p>
              <a:pPr marL="85725" marR="0" lvl="0" indent="-85725" algn="just" defTabSz="914400" rtl="0" eaLnBrk="1" fontAlgn="auto" latinLnBrk="0" hangingPunct="1">
                <a:lnSpc>
                  <a:spcPts val="15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○近畿大学医学部・病院立地</a:t>
              </a:r>
              <a:endParaRPr kumimoji="1" lang="en-US" altLang="ja-JP"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endParaRPr>
            </a:p>
            <a:p>
              <a:pPr marL="85725" marR="0" lvl="0" indent="-85725" algn="just" defTabSz="914400" rtl="0" eaLnBrk="1" fontAlgn="auto" latinLnBrk="0" hangingPunct="1">
                <a:lnSpc>
                  <a:spcPts val="15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　　　</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2025</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年　開設予定</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endParaRPr>
            </a:p>
            <a:p>
              <a:pPr marL="85725" marR="0" lvl="0" indent="-85725" algn="just" defTabSz="914400" rtl="0" eaLnBrk="1" fontAlgn="auto" latinLnBrk="0" hangingPunct="1">
                <a:lnSpc>
                  <a:spcPts val="15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○泉ヶ丘駅前地域活性化</a:t>
              </a:r>
            </a:p>
            <a:p>
              <a:pPr marL="85725" marR="0" lvl="0" indent="-85725" algn="just" defTabSz="914400" rtl="0" eaLnBrk="1" fontAlgn="auto" latinLnBrk="0" hangingPunct="1">
                <a:lnSpc>
                  <a:spcPts val="15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　　　誰もが主役になれる「ライブタウンセンター」の実現</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endParaRPr>
            </a:p>
          </p:txBody>
        </p:sp>
      </p:grpSp>
      <p:pic>
        <p:nvPicPr>
          <p:cNvPr id="1027" name="Picture 3"/>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8393620" y="2002735"/>
            <a:ext cx="2234511" cy="1472850"/>
          </a:xfrm>
          <a:prstGeom prst="rect">
            <a:avLst/>
          </a:prstGeom>
          <a:noFill/>
          <a:ln w="9525">
            <a:solidFill>
              <a:schemeClr val="tx1"/>
            </a:solidFill>
            <a:miter lim="800000"/>
            <a:headEnd/>
            <a:tailEnd/>
          </a:ln>
          <a:extLst>
            <a:ext uri="{909E8E84-426E-40DD-AFC4-6F175D3DCCD1}">
              <a14:hiddenFill xmlns:a14="http://schemas.microsoft.com/office/drawing/2010/main">
                <a:solidFill>
                  <a:schemeClr val="accent1"/>
                </a:solidFill>
              </a14:hiddenFill>
            </a:ext>
          </a:extLst>
        </p:spPr>
      </p:pic>
      <p:pic>
        <p:nvPicPr>
          <p:cNvPr id="1028" name="Picture 4"/>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045464" y="1639706"/>
            <a:ext cx="4610100" cy="4657725"/>
          </a:xfrm>
          <a:prstGeom prst="rect">
            <a:avLst/>
          </a:prstGeom>
          <a:noFill/>
          <a:ln w="9525">
            <a:solidFill>
              <a:schemeClr val="tx1"/>
            </a:solidFill>
            <a:miter lim="800000"/>
            <a:headEnd/>
            <a:tailEnd/>
          </a:ln>
          <a:extLst>
            <a:ext uri="{909E8E84-426E-40DD-AFC4-6F175D3DCCD1}">
              <a14:hiddenFill xmlns:a14="http://schemas.microsoft.com/office/drawing/2010/main">
                <a:solidFill>
                  <a:schemeClr val="accent1"/>
                </a:solidFill>
              </a14:hiddenFill>
            </a:ext>
          </a:extLst>
        </p:spPr>
      </p:pic>
      <p:sp>
        <p:nvSpPr>
          <p:cNvPr id="23" name="正方形/長方形 22"/>
          <p:cNvSpPr/>
          <p:nvPr/>
        </p:nvSpPr>
        <p:spPr>
          <a:xfrm>
            <a:off x="5655564" y="777932"/>
            <a:ext cx="5799305" cy="861774"/>
          </a:xfrm>
          <a:prstGeom prst="rect">
            <a:avLst/>
          </a:prstGeom>
        </p:spPr>
        <p:txBody>
          <a:bodyPr wrap="square">
            <a:spAutoFit/>
          </a:bodyPr>
          <a:lstStyle/>
          <a:p>
            <a:pPr marL="85725" marR="0" lvl="0" indent="-85725" algn="just" defTabSz="914400" rtl="0" eaLnBrk="1" fontAlgn="auto" latinLnBrk="0" hangingPunct="1">
              <a:lnSpc>
                <a:spcPts val="15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○泉北ニュータウン公的賃貸住宅再生</a:t>
            </a:r>
            <a:endParaRPr kumimoji="1" lang="en-US" altLang="ja-JP"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endParaRPr>
          </a:p>
          <a:p>
            <a:pPr marL="198000" marR="0" lvl="0" indent="0" algn="just" defTabSz="914400" rtl="0" eaLnBrk="1" fontAlgn="auto" latinLnBrk="0" hangingPunct="1">
              <a:lnSpc>
                <a:spcPts val="15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住宅ストックと活用地を活かした、「若年・子育て世代の居住促進」、「健康で幸せな暮らしの実現」、「多様な地域魅力の創造」、「周辺環境・景観に馴染む脱炭素社会に向けた居住空間の創出」、「スマートシティの推進」によるエリア価値</a:t>
            </a:r>
            <a:r>
              <a:rPr kumimoji="1" lang="ja-JP" altLang="en-US" sz="12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向上。</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endParaRPr>
          </a:p>
        </p:txBody>
      </p:sp>
      <p:sp>
        <p:nvSpPr>
          <p:cNvPr id="20" name="右矢印 19"/>
          <p:cNvSpPr/>
          <p:nvPr/>
        </p:nvSpPr>
        <p:spPr>
          <a:xfrm rot="5400000">
            <a:off x="9112473" y="3236346"/>
            <a:ext cx="262573" cy="727071"/>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14" name="正方形/長方形 13"/>
          <p:cNvSpPr/>
          <p:nvPr/>
        </p:nvSpPr>
        <p:spPr>
          <a:xfrm>
            <a:off x="6476990" y="1699095"/>
            <a:ext cx="4347811" cy="284693"/>
          </a:xfrm>
          <a:prstGeom prst="rect">
            <a:avLst/>
          </a:prstGeom>
        </p:spPr>
        <p:txBody>
          <a:bodyPr wrap="square">
            <a:spAutoFit/>
          </a:bodyPr>
          <a:lstStyle/>
          <a:p>
            <a:pPr marL="85725" marR="0" lvl="0" indent="-85725" algn="just" defTabSz="914400" rtl="0" eaLnBrk="1" fontAlgn="auto" latinLnBrk="0" hangingPunct="1">
              <a:lnSpc>
                <a:spcPts val="15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公的賃貸住宅資産を活用した再生事業の展開イメージ」</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a:t>
            </a:r>
          </a:p>
        </p:txBody>
      </p:sp>
      <p:sp>
        <p:nvSpPr>
          <p:cNvPr id="18" name="正方形/長方形 17"/>
          <p:cNvSpPr/>
          <p:nvPr/>
        </p:nvSpPr>
        <p:spPr>
          <a:xfrm>
            <a:off x="10608474" y="1944346"/>
            <a:ext cx="929967" cy="262572"/>
          </a:xfrm>
          <a:prstGeom prst="rect">
            <a:avLst/>
          </a:prstGeom>
        </p:spPr>
        <p:txBody>
          <a:bodyPr wrap="square">
            <a:spAutoFit/>
          </a:bodyPr>
          <a:lstStyle/>
          <a:p>
            <a:pPr marL="85725" marR="0" lvl="0" indent="-85725" algn="just" defTabSz="914400" rtl="0" eaLnBrk="1" fontAlgn="auto" latinLnBrk="0" hangingPunct="1">
              <a:lnSpc>
                <a:spcPts val="15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整備前</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endParaRPr>
          </a:p>
        </p:txBody>
      </p:sp>
      <p:sp>
        <p:nvSpPr>
          <p:cNvPr id="19" name="正方形/長方形 18"/>
          <p:cNvSpPr/>
          <p:nvPr/>
        </p:nvSpPr>
        <p:spPr>
          <a:xfrm>
            <a:off x="5877975" y="3627087"/>
            <a:ext cx="1435894" cy="262572"/>
          </a:xfrm>
          <a:prstGeom prst="rect">
            <a:avLst/>
          </a:prstGeom>
        </p:spPr>
        <p:txBody>
          <a:bodyPr wrap="square">
            <a:spAutoFit/>
          </a:bodyPr>
          <a:lstStyle/>
          <a:p>
            <a:pPr marL="85725" marR="0" lvl="0" indent="-85725" algn="just" defTabSz="914400" rtl="0" eaLnBrk="1" fontAlgn="auto" latinLnBrk="0" hangingPunct="1">
              <a:lnSpc>
                <a:spcPts val="15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整備後（イメージ）</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endParaRPr>
          </a:p>
        </p:txBody>
      </p:sp>
      <p:sp>
        <p:nvSpPr>
          <p:cNvPr id="21" name="正方形/長方形 20"/>
          <p:cNvSpPr/>
          <p:nvPr/>
        </p:nvSpPr>
        <p:spPr>
          <a:xfrm>
            <a:off x="3518424" y="2371134"/>
            <a:ext cx="929967" cy="262572"/>
          </a:xfrm>
          <a:prstGeom prst="rect">
            <a:avLst/>
          </a:prstGeom>
          <a:solidFill>
            <a:schemeClr val="bg1"/>
          </a:solidFill>
          <a:ln>
            <a:solidFill>
              <a:schemeClr val="tx1"/>
            </a:solidFill>
          </a:ln>
        </p:spPr>
        <p:txBody>
          <a:bodyPr wrap="square">
            <a:spAutoFit/>
          </a:bodyPr>
          <a:lstStyle/>
          <a:p>
            <a:pPr marL="85725" marR="0" lvl="0" indent="-85725" algn="ctr" defTabSz="914400" rtl="0" eaLnBrk="1" fontAlgn="auto" latinLnBrk="0" hangingPunct="1">
              <a:lnSpc>
                <a:spcPts val="15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近畿大学</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endParaRPr>
          </a:p>
        </p:txBody>
      </p:sp>
      <p:sp>
        <p:nvSpPr>
          <p:cNvPr id="22" name="正方形/長方形 21"/>
          <p:cNvSpPr/>
          <p:nvPr/>
        </p:nvSpPr>
        <p:spPr>
          <a:xfrm>
            <a:off x="1045464" y="6348349"/>
            <a:ext cx="2976182" cy="284693"/>
          </a:xfrm>
          <a:prstGeom prst="rect">
            <a:avLst/>
          </a:prstGeom>
        </p:spPr>
        <p:txBody>
          <a:bodyPr wrap="square">
            <a:spAutoFit/>
          </a:bodyPr>
          <a:lstStyle/>
          <a:p>
            <a:pPr marL="85725" marR="0" lvl="0" indent="-85725" algn="just" defTabSz="914400" rtl="0" eaLnBrk="1" fontAlgn="auto" latinLnBrk="0" hangingPunct="1">
              <a:lnSpc>
                <a:spcPts val="15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泉ヶ丘駅前地域活性化ビジョンより抜粋</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endParaRPr>
          </a:p>
        </p:txBody>
      </p:sp>
      <p:sp>
        <p:nvSpPr>
          <p:cNvPr id="24" name="正方形/長方形 23"/>
          <p:cNvSpPr/>
          <p:nvPr/>
        </p:nvSpPr>
        <p:spPr>
          <a:xfrm>
            <a:off x="7431699" y="6540472"/>
            <a:ext cx="4023170" cy="284693"/>
          </a:xfrm>
          <a:prstGeom prst="rect">
            <a:avLst/>
          </a:prstGeom>
        </p:spPr>
        <p:txBody>
          <a:bodyPr wrap="square">
            <a:spAutoFit/>
          </a:bodyPr>
          <a:lstStyle/>
          <a:p>
            <a:pPr marL="85725" marR="0" lvl="0" indent="-85725" algn="just" defTabSz="914400" rtl="0" eaLnBrk="1" fontAlgn="auto" latinLnBrk="0" hangingPunct="1">
              <a:lnSpc>
                <a:spcPts val="15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泉北ニュータウン公的賃貸住宅再生計画より抜粋</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endParaRPr>
          </a:p>
        </p:txBody>
      </p:sp>
      <p:sp>
        <p:nvSpPr>
          <p:cNvPr id="25" name="正方形/長方形 24"/>
          <p:cNvSpPr/>
          <p:nvPr/>
        </p:nvSpPr>
        <p:spPr>
          <a:xfrm>
            <a:off x="5821089" y="1987632"/>
            <a:ext cx="2340000" cy="1476000"/>
          </a:xfrm>
          <a:prstGeom prst="rect">
            <a:avLst/>
          </a:prstGeom>
          <a:solidFill>
            <a:schemeClr val="bg1"/>
          </a:solidFill>
          <a:ln>
            <a:solidFill>
              <a:schemeClr val="tx1"/>
            </a:solidFill>
          </a:ln>
        </p:spPr>
        <p:txBody>
          <a:bodyPr wrap="square" anchor="ctr">
            <a:spAutoFit/>
          </a:bodyPr>
          <a:lstStyle/>
          <a:p>
            <a:pPr marL="85725" marR="0" lvl="0" indent="-85725" algn="just" defTabSz="914400" rtl="0" eaLnBrk="1" fontAlgn="auto" latinLnBrk="0" hangingPunct="1">
              <a:lnSpc>
                <a:spcPts val="15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＜再生のポイント＞</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endParaRPr>
          </a:p>
          <a:p>
            <a:pPr marL="85725" marR="0" lvl="0" indent="-85725" algn="just" defTabSz="914400" rtl="0" eaLnBrk="1" fontAlgn="auto" latinLnBrk="0" hangingPunct="1">
              <a:lnSpc>
                <a:spcPts val="15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・公園、緑道などを活かす住宅配置や歩行者同線</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整備。</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endParaRPr>
          </a:p>
          <a:p>
            <a:pPr marL="85725" marR="0" lvl="0" indent="-85725" algn="just" defTabSz="914400" rtl="0" eaLnBrk="1" fontAlgn="auto" latinLnBrk="0" hangingPunct="1">
              <a:lnSpc>
                <a:spcPts val="15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・公園、緑地等の環境を享受する民間住宅の</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整備。</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endParaRPr>
          </a:p>
          <a:p>
            <a:pPr marL="85725" marR="0" lvl="0" indent="-85725" algn="just" defTabSz="914400" rtl="0" eaLnBrk="1" fontAlgn="auto" latinLnBrk="0" hangingPunct="1">
              <a:lnSpc>
                <a:spcPts val="15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・「活用地のコンセプト</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テーマ</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案」に即した生活利便施設の</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導入。</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endParaRPr>
          </a:p>
        </p:txBody>
      </p:sp>
      <p:grpSp>
        <p:nvGrpSpPr>
          <p:cNvPr id="26" name="グループ化 25"/>
          <p:cNvGrpSpPr/>
          <p:nvPr/>
        </p:nvGrpSpPr>
        <p:grpSpPr>
          <a:xfrm>
            <a:off x="6543113" y="3659272"/>
            <a:ext cx="4551148" cy="2948443"/>
            <a:chOff x="6903721" y="3688768"/>
            <a:chExt cx="4551148" cy="2948443"/>
          </a:xfrm>
        </p:grpSpPr>
        <p:pic>
          <p:nvPicPr>
            <p:cNvPr id="27" name="Picture 2"/>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7500400" y="3688768"/>
              <a:ext cx="3954469" cy="2838348"/>
            </a:xfrm>
            <a:prstGeom prst="rect">
              <a:avLst/>
            </a:prstGeom>
            <a:noFill/>
            <a:ln w="9525">
              <a:solidFill>
                <a:schemeClr val="tx1"/>
              </a:solidFill>
              <a:miter lim="800000"/>
              <a:headEnd/>
              <a:tailEnd/>
            </a:ln>
            <a:extLst>
              <a:ext uri="{909E8E84-426E-40DD-AFC4-6F175D3DCCD1}">
                <a14:hiddenFill xmlns:a14="http://schemas.microsoft.com/office/drawing/2010/main">
                  <a:solidFill>
                    <a:schemeClr val="accent1"/>
                  </a:solidFill>
                </a14:hiddenFill>
              </a:ext>
            </a:extLst>
          </p:spPr>
        </p:pic>
        <p:sp>
          <p:nvSpPr>
            <p:cNvPr id="28" name="正方形/長方形 27"/>
            <p:cNvSpPr/>
            <p:nvPr/>
          </p:nvSpPr>
          <p:spPr>
            <a:xfrm>
              <a:off x="6903721" y="5868784"/>
              <a:ext cx="1988978" cy="36576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50" charset="-128"/>
                  <a:cs typeface="+mn-cs"/>
                </a:rPr>
                <a:t>子育てに適したゆとりある住宅趣味に対応した住宅など</a:t>
              </a:r>
            </a:p>
          </p:txBody>
        </p:sp>
        <p:sp>
          <p:nvSpPr>
            <p:cNvPr id="29" name="正方形/長方形 28"/>
            <p:cNvSpPr/>
            <p:nvPr/>
          </p:nvSpPr>
          <p:spPr>
            <a:xfrm>
              <a:off x="7270842" y="6271451"/>
              <a:ext cx="1621856" cy="36576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50" charset="-128"/>
                  <a:cs typeface="+mn-cs"/>
                </a:rPr>
                <a:t>自然エネルギーの活用や</a:t>
              </a:r>
              <a:endParaRPr kumimoji="1" lang="en-US" altLang="ja-JP" sz="1050" b="0"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50" charset="-128"/>
                  <a:cs typeface="+mn-cs"/>
                </a:rPr>
                <a:t>建築物の低炭素化</a:t>
              </a:r>
            </a:p>
          </p:txBody>
        </p:sp>
        <p:sp>
          <p:nvSpPr>
            <p:cNvPr id="30" name="正方形/長方形 29"/>
            <p:cNvSpPr/>
            <p:nvPr/>
          </p:nvSpPr>
          <p:spPr>
            <a:xfrm>
              <a:off x="9047419" y="6147146"/>
              <a:ext cx="1092713" cy="36576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50" charset="-128"/>
                  <a:cs typeface="+mn-cs"/>
                </a:rPr>
                <a:t>生活利便施設等の機能導入</a:t>
              </a:r>
            </a:p>
          </p:txBody>
        </p:sp>
        <p:sp>
          <p:nvSpPr>
            <p:cNvPr id="31" name="正方形/長方形 30"/>
            <p:cNvSpPr/>
            <p:nvPr/>
          </p:nvSpPr>
          <p:spPr>
            <a:xfrm>
              <a:off x="10331676" y="5672749"/>
              <a:ext cx="1092713" cy="83403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50" charset="-128"/>
                  <a:cs typeface="+mn-cs"/>
                </a:rPr>
                <a:t>地域住民等が多様な創造活動に取り組み、チャンレンジできる場の創出</a:t>
              </a:r>
            </a:p>
          </p:txBody>
        </p:sp>
        <p:sp>
          <p:nvSpPr>
            <p:cNvPr id="32" name="正方形/長方形 31"/>
            <p:cNvSpPr/>
            <p:nvPr/>
          </p:nvSpPr>
          <p:spPr>
            <a:xfrm>
              <a:off x="8103783" y="3718230"/>
              <a:ext cx="3320606" cy="144619"/>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50" charset="-128"/>
                  <a:cs typeface="+mn-cs"/>
                </a:rPr>
                <a:t>周辺道路や緑道とのネットワーク化や交流空間の設置</a:t>
              </a:r>
            </a:p>
          </p:txBody>
        </p:sp>
      </p:grpSp>
      <p:sp>
        <p:nvSpPr>
          <p:cNvPr id="33" name="Rectangle 2"/>
          <p:cNvSpPr txBox="1">
            <a:spLocks noChangeArrowheads="1"/>
          </p:cNvSpPr>
          <p:nvPr/>
        </p:nvSpPr>
        <p:spPr bwMode="auto">
          <a:xfrm>
            <a:off x="1143000" y="23"/>
            <a:ext cx="9906000" cy="408111"/>
          </a:xfrm>
          <a:prstGeom prst="rect">
            <a:avLst/>
          </a:prstGeom>
          <a:gradFill rotWithShape="1">
            <a:gsLst>
              <a:gs pos="0">
                <a:srgbClr val="000066"/>
              </a:gs>
              <a:gs pos="50000">
                <a:srgbClr val="0000FF"/>
              </a:gs>
              <a:gs pos="100000">
                <a:srgbClr val="000066"/>
              </a:gs>
            </a:gsLst>
            <a:lin ang="5400000" scaled="1"/>
          </a:gradFill>
          <a:ln w="9525">
            <a:noFill/>
            <a:miter lim="800000"/>
            <a:headEnd/>
            <a:tailEnd/>
          </a:ln>
        </p:spPr>
        <p:txBody>
          <a:bodyPr vert="horz" wrap="square" lIns="91428" tIns="45714" rIns="91428" bIns="45714" numCol="1" anchor="ctr"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rPr>
              <a:t>１０</a:t>
            </a:r>
            <a:r>
              <a:rPr kumimoji="1" lang="ja-JP" altLang="en-US" sz="2000" b="1" i="0" u="none" strike="noStrike" kern="1200" cap="none" spc="0" normalizeH="0" baseline="0" noProof="0" dirty="0" err="1" smtClean="0">
                <a:ln>
                  <a:noFill/>
                </a:ln>
                <a:solidFill>
                  <a:prstClr val="white"/>
                </a:solidFill>
                <a:effectLst/>
                <a:uLnTx/>
                <a:uFillTx/>
                <a:latin typeface="ＭＳ ゴシック" pitchFamily="49" charset="-128"/>
                <a:ea typeface="ＭＳ ゴシック" pitchFamily="49" charset="-128"/>
                <a:cs typeface="+mn-cs"/>
              </a:rPr>
              <a:t>．</a:t>
            </a:r>
            <a:r>
              <a:rPr kumimoji="1" lang="ja-JP" altLang="en-US" sz="20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rPr>
              <a:t>泉北ニュータウン</a:t>
            </a:r>
            <a:r>
              <a:rPr kumimoji="1" lang="ja-JP" altLang="en-US" sz="16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rPr>
              <a:t>（ニュータウンの再生）</a:t>
            </a:r>
            <a:endParaRPr kumimoji="1" lang="en-US" altLang="ja-JP" sz="16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endParaRPr>
          </a:p>
        </p:txBody>
      </p:sp>
      <p:sp>
        <p:nvSpPr>
          <p:cNvPr id="34" name="スライド番号プレースホルダー 3"/>
          <p:cNvSpPr>
            <a:spLocks noGrp="1"/>
          </p:cNvSpPr>
          <p:nvPr>
            <p:ph type="sldNum" sz="quarter" idx="12"/>
          </p:nvPr>
        </p:nvSpPr>
        <p:spPr>
          <a:xfrm>
            <a:off x="10134600" y="6476387"/>
            <a:ext cx="2057400" cy="365125"/>
          </a:xfrm>
        </p:spPr>
        <p:txBody>
          <a:bodyPr/>
          <a:lstStyle/>
          <a:p>
            <a:fld id="{138CA411-231B-42B9-AF63-97A64194AA60}" type="slidenum">
              <a:rPr lang="ja-JP" altLang="en-US" sz="1400" b="1" smtClean="0">
                <a:solidFill>
                  <a:schemeClr val="tx1"/>
                </a:solidFill>
                <a:latin typeface="ＭＳ Ｐゴシック" panose="020B0600070205080204" pitchFamily="50" charset="-128"/>
                <a:ea typeface="ＭＳ Ｐゴシック" panose="020B0600070205080204" pitchFamily="50" charset="-128"/>
              </a:rPr>
              <a:pPr/>
              <a:t>92</a:t>
            </a:fld>
            <a:endParaRPr lang="ja-JP" altLang="en-US" sz="1400" b="1" dirty="0">
              <a:solidFill>
                <a:schemeClr val="tx1"/>
              </a:solidFill>
              <a:latin typeface="ＭＳ Ｐゴシック" panose="020B0600070205080204" pitchFamily="50" charset="-128"/>
              <a:ea typeface="ＭＳ Ｐゴシック" panose="020B0600070205080204" pitchFamily="50" charset="-128"/>
            </a:endParaRPr>
          </a:p>
        </p:txBody>
      </p:sp>
    </p:spTree>
    <p:extLst>
      <p:ext uri="{BB962C8B-B14F-4D97-AF65-F5344CB8AC3E}">
        <p14:creationId xmlns:p14="http://schemas.microsoft.com/office/powerpoint/2010/main" val="311661873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7" name="Picture 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927516"/>
            <a:ext cx="6065541" cy="31918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3" name="テキスト ボックス 12"/>
          <p:cNvSpPr txBox="1"/>
          <p:nvPr/>
        </p:nvSpPr>
        <p:spPr>
          <a:xfrm>
            <a:off x="5901631" y="235526"/>
            <a:ext cx="6144683" cy="6026729"/>
          </a:xfrm>
          <a:prstGeom prst="rect">
            <a:avLst/>
          </a:prstGeom>
          <a:noFill/>
          <a:ln>
            <a:solidFill>
              <a:schemeClr val="tx1"/>
            </a:solidFill>
          </a:ln>
        </p:spPr>
        <p:txBody>
          <a:bodyPr wrap="square" rtlCol="0">
            <a:noAutofit/>
          </a:bodyPr>
          <a:lstStyle/>
          <a:p>
            <a:pPr marL="0" marR="0" lvl="0" indent="0" algn="l" defTabSz="914400" rtl="0" eaLnBrk="1" fontAlgn="auto" latinLnBrk="0" hangingPunct="1">
              <a:lnSpc>
                <a:spcPts val="1800"/>
              </a:lnSpc>
              <a:spcBef>
                <a:spcPts val="0"/>
              </a:spcBef>
              <a:spcAft>
                <a:spcPts val="0"/>
              </a:spcAft>
              <a:buClrTx/>
              <a:buSzTx/>
              <a:buFontTx/>
              <a:buNone/>
              <a:tabLst/>
              <a:defRPr/>
            </a:pPr>
            <a:endParaRPr kumimoji="1" lang="en-US" altLang="ja-JP" sz="1400" b="1" i="0" u="none" strike="noStrike" kern="120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endParaRPr>
          </a:p>
          <a:p>
            <a:pPr marL="0" marR="0" lvl="0" indent="0" algn="l" defTabSz="914400" rtl="0" eaLnBrk="1" fontAlgn="auto" latinLnBrk="0" hangingPunct="1">
              <a:lnSpc>
                <a:spcPts val="1800"/>
              </a:lnSpc>
              <a:spcBef>
                <a:spcPts val="0"/>
              </a:spcBef>
              <a:spcAft>
                <a:spcPts val="0"/>
              </a:spcAft>
              <a:buClrTx/>
              <a:buSzTx/>
              <a:buFontTx/>
              <a:buNone/>
              <a:tabLst/>
              <a:defRPr/>
            </a:pPr>
            <a:r>
              <a:rPr kumimoji="1" lang="ja-JP" altLang="en-US" sz="1400" b="1" i="0" u="none" strike="noStrike" kern="120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＜課題＞</a:t>
            </a:r>
            <a:endParaRPr kumimoji="1" lang="en-US" altLang="ja-JP" sz="1400" b="1" i="0" u="none" strike="noStrike" kern="120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endParaRPr>
          </a:p>
          <a:p>
            <a:pPr marL="0" marR="0" lvl="0" indent="0" algn="l" defTabSz="914400" rtl="0" eaLnBrk="1" fontAlgn="auto" latinLnBrk="0" hangingPunct="1">
              <a:lnSpc>
                <a:spcPts val="1800"/>
              </a:lnSpc>
              <a:spcBef>
                <a:spcPts val="0"/>
              </a:spcBef>
              <a:spcAft>
                <a:spcPts val="0"/>
              </a:spcAft>
              <a:buClrTx/>
              <a:buSzTx/>
              <a:buFontTx/>
              <a:buNone/>
              <a:tabLst/>
              <a:defRPr/>
            </a:pPr>
            <a:r>
              <a:rPr kumimoji="1" lang="ja-JP" altLang="en-US" sz="1400" b="0" i="0" u="none" strike="noStrike" kern="1200" cap="none" spc="0" normalizeH="0" baseline="0" noProof="0" dirty="0">
                <a:ln>
                  <a:noFill/>
                </a:ln>
                <a:effectLst/>
                <a:uLnTx/>
                <a:uFillTx/>
                <a:latin typeface="ＭＳ Ｐ明朝" panose="02020600040205080304" pitchFamily="18" charset="-128"/>
                <a:ea typeface="ＭＳ Ｐ明朝" panose="02020600040205080304" pitchFamily="18" charset="-128"/>
                <a:cs typeface="メイリオ" panose="020B0604030504040204" pitchFamily="50" charset="-128"/>
              </a:rPr>
              <a:t>・</a:t>
            </a:r>
            <a:r>
              <a:rPr kumimoji="1" lang="en-US" altLang="ja-JP" sz="1400" b="0" i="0" u="none" strike="noStrike" kern="1200" cap="none" spc="0" normalizeH="0" baseline="0" noProof="0" dirty="0">
                <a:ln>
                  <a:noFill/>
                </a:ln>
                <a:effectLst/>
                <a:uLnTx/>
                <a:uFillTx/>
                <a:latin typeface="ＭＳ Ｐ明朝" panose="02020600040205080304" pitchFamily="18" charset="-128"/>
                <a:ea typeface="ＭＳ Ｐ明朝" panose="02020600040205080304" pitchFamily="18" charset="-128"/>
                <a:cs typeface="メイリオ" panose="020B0604030504040204" pitchFamily="50" charset="-128"/>
              </a:rPr>
              <a:t>1962</a:t>
            </a:r>
            <a:r>
              <a:rPr kumimoji="1" lang="ja-JP" altLang="en-US" sz="1400" b="0" i="0" u="none" strike="noStrike" kern="1200" cap="none" spc="0" normalizeH="0" baseline="0" noProof="0" dirty="0">
                <a:ln>
                  <a:noFill/>
                </a:ln>
                <a:effectLst/>
                <a:uLnTx/>
                <a:uFillTx/>
                <a:latin typeface="ＭＳ Ｐ明朝" panose="02020600040205080304" pitchFamily="18" charset="-128"/>
                <a:ea typeface="ＭＳ Ｐ明朝" panose="02020600040205080304" pitchFamily="18" charset="-128"/>
                <a:cs typeface="メイリオ" panose="020B0604030504040204" pitchFamily="50" charset="-128"/>
              </a:rPr>
              <a:t>年の</a:t>
            </a:r>
            <a:r>
              <a:rPr kumimoji="1" lang="ja-JP" altLang="en-US" sz="1400" b="0" i="0" u="none" strike="noStrike" kern="1200" cap="none" spc="0" normalizeH="0" baseline="0" noProof="0" dirty="0" err="1">
                <a:ln>
                  <a:noFill/>
                </a:ln>
                <a:effectLst/>
                <a:uLnTx/>
                <a:uFillTx/>
                <a:latin typeface="ＭＳ Ｐ明朝" panose="02020600040205080304" pitchFamily="18" charset="-128"/>
                <a:ea typeface="ＭＳ Ｐ明朝" panose="02020600040205080304" pitchFamily="18" charset="-128"/>
                <a:cs typeface="メイリオ" panose="020B0604030504040204" pitchFamily="50" charset="-128"/>
              </a:rPr>
              <a:t>ま</a:t>
            </a:r>
            <a:r>
              <a:rPr kumimoji="1" lang="ja-JP" altLang="en-US" sz="1400" b="0" i="0" u="none" strike="noStrike" kern="1200" cap="none" spc="0" normalizeH="0" baseline="0" noProof="0" dirty="0">
                <a:ln>
                  <a:noFill/>
                </a:ln>
                <a:effectLst/>
                <a:uLnTx/>
                <a:uFillTx/>
                <a:latin typeface="ＭＳ Ｐ明朝" panose="02020600040205080304" pitchFamily="18" charset="-128"/>
                <a:ea typeface="ＭＳ Ｐ明朝" panose="02020600040205080304" pitchFamily="18" charset="-128"/>
                <a:cs typeface="メイリオ" panose="020B0604030504040204" pitchFamily="50" charset="-128"/>
              </a:rPr>
              <a:t>ちびらきから</a:t>
            </a:r>
            <a:r>
              <a:rPr kumimoji="1" lang="en-US" altLang="ja-JP" sz="1400" b="0" i="0" u="none" strike="noStrike" kern="1200" cap="none" spc="0" normalizeH="0" baseline="0" noProof="0" dirty="0">
                <a:ln>
                  <a:noFill/>
                </a:ln>
                <a:effectLst/>
                <a:uLnTx/>
                <a:uFillTx/>
                <a:latin typeface="ＭＳ Ｐ明朝" panose="02020600040205080304" pitchFamily="18" charset="-128"/>
                <a:ea typeface="ＭＳ Ｐ明朝" panose="02020600040205080304" pitchFamily="18" charset="-128"/>
                <a:cs typeface="メイリオ" panose="020B0604030504040204" pitchFamily="50" charset="-128"/>
              </a:rPr>
              <a:t>60</a:t>
            </a:r>
            <a:r>
              <a:rPr kumimoji="1" lang="ja-JP" altLang="en-US" sz="1400" b="0" i="0" u="none" strike="noStrike" kern="1200" cap="none" spc="0" normalizeH="0" baseline="0" noProof="0" dirty="0">
                <a:ln>
                  <a:noFill/>
                </a:ln>
                <a:effectLst/>
                <a:uLnTx/>
                <a:uFillTx/>
                <a:latin typeface="ＭＳ Ｐ明朝" panose="02020600040205080304" pitchFamily="18" charset="-128"/>
                <a:ea typeface="ＭＳ Ｐ明朝" panose="02020600040205080304" pitchFamily="18" charset="-128"/>
                <a:cs typeface="メイリオ" panose="020B0604030504040204" pitchFamily="50" charset="-128"/>
              </a:rPr>
              <a:t>年が経過し、緑豊かで、様々な地域活動が展開　</a:t>
            </a:r>
            <a:endParaRPr kumimoji="1" lang="en-US" altLang="ja-JP" sz="1400" b="0" i="0" u="none" strike="noStrike" kern="1200" cap="none" spc="0" normalizeH="0" baseline="0" noProof="0" dirty="0">
              <a:ln>
                <a:noFill/>
              </a:ln>
              <a:effectLst/>
              <a:uLnTx/>
              <a:uFillTx/>
              <a:latin typeface="ＭＳ Ｐ明朝" panose="02020600040205080304" pitchFamily="18" charset="-128"/>
              <a:ea typeface="ＭＳ Ｐ明朝" panose="02020600040205080304" pitchFamily="18" charset="-128"/>
              <a:cs typeface="メイリオ" panose="020B0604030504040204" pitchFamily="50" charset="-128"/>
            </a:endParaRPr>
          </a:p>
          <a:p>
            <a:pPr marL="0" marR="0" lvl="0" indent="0" algn="l" defTabSz="914400" rtl="0" eaLnBrk="1" fontAlgn="auto" latinLnBrk="0" hangingPunct="1">
              <a:lnSpc>
                <a:spcPts val="1800"/>
              </a:lnSpc>
              <a:spcBef>
                <a:spcPts val="0"/>
              </a:spcBef>
              <a:spcAft>
                <a:spcPts val="0"/>
              </a:spcAft>
              <a:buClrTx/>
              <a:buSzTx/>
              <a:buFontTx/>
              <a:buNone/>
              <a:tabLst/>
              <a:defRPr/>
            </a:pPr>
            <a:r>
              <a:rPr kumimoji="1" lang="ja-JP" altLang="en-US" sz="1400" b="0" i="0" u="none" strike="noStrike" kern="1200" cap="none" spc="0" normalizeH="0" baseline="0" noProof="0" dirty="0">
                <a:ln>
                  <a:noFill/>
                </a:ln>
                <a:effectLst/>
                <a:uLnTx/>
                <a:uFillTx/>
                <a:latin typeface="ＭＳ Ｐ明朝" panose="02020600040205080304" pitchFamily="18" charset="-128"/>
                <a:ea typeface="ＭＳ Ｐ明朝" panose="02020600040205080304" pitchFamily="18" charset="-128"/>
                <a:cs typeface="メイリオ" panose="020B0604030504040204" pitchFamily="50" charset="-128"/>
              </a:rPr>
              <a:t>　されるまちに成長。</a:t>
            </a:r>
            <a:endParaRPr kumimoji="1" lang="en-US" altLang="ja-JP" sz="1400" b="0" i="0" u="none" strike="noStrike" kern="1200" cap="none" spc="0" normalizeH="0" baseline="0" noProof="0" dirty="0">
              <a:ln>
                <a:noFill/>
              </a:ln>
              <a:effectLst/>
              <a:uLnTx/>
              <a:uFillTx/>
              <a:latin typeface="ＭＳ Ｐ明朝" panose="02020600040205080304" pitchFamily="18" charset="-128"/>
              <a:ea typeface="ＭＳ Ｐ明朝" panose="02020600040205080304" pitchFamily="18" charset="-128"/>
              <a:cs typeface="メイリオ" panose="020B0604030504040204" pitchFamily="50" charset="-128"/>
            </a:endParaRPr>
          </a:p>
          <a:p>
            <a:pPr marL="0" marR="0" lvl="0" indent="0" algn="l" defTabSz="914400" rtl="0" eaLnBrk="1" fontAlgn="auto" latinLnBrk="0" hangingPunct="1">
              <a:lnSpc>
                <a:spcPts val="1800"/>
              </a:lnSpc>
              <a:spcBef>
                <a:spcPts val="0"/>
              </a:spcBef>
              <a:spcAft>
                <a:spcPts val="0"/>
              </a:spcAft>
              <a:buClrTx/>
              <a:buSzTx/>
              <a:buFontTx/>
              <a:buNone/>
              <a:tabLst/>
              <a:defRPr/>
            </a:pPr>
            <a:r>
              <a:rPr kumimoji="1" lang="ja-JP" altLang="en-US" sz="1400" b="0" i="0" u="none" strike="noStrike" kern="1200" cap="none" spc="0" normalizeH="0" baseline="0" noProof="0" dirty="0">
                <a:ln>
                  <a:noFill/>
                </a:ln>
                <a:effectLst/>
                <a:uLnTx/>
                <a:uFillTx/>
                <a:latin typeface="ＭＳ Ｐ明朝" panose="02020600040205080304" pitchFamily="18" charset="-128"/>
                <a:ea typeface="ＭＳ Ｐ明朝" panose="02020600040205080304" pitchFamily="18" charset="-128"/>
                <a:cs typeface="メイリオ" panose="020B0604030504040204" pitchFamily="50" charset="-128"/>
              </a:rPr>
              <a:t>・一方で、老朽化した公的住宅等の建替えが本格化。</a:t>
            </a:r>
            <a:endParaRPr kumimoji="1" lang="en-US" altLang="ja-JP" sz="1400" b="0" i="0" u="none" strike="noStrike" kern="1200" cap="none" spc="0" normalizeH="0" baseline="0" noProof="0" dirty="0">
              <a:ln>
                <a:noFill/>
              </a:ln>
              <a:effectLst/>
              <a:uLnTx/>
              <a:uFillTx/>
              <a:latin typeface="ＭＳ Ｐ明朝" panose="02020600040205080304" pitchFamily="18" charset="-128"/>
              <a:ea typeface="ＭＳ Ｐ明朝" panose="02020600040205080304" pitchFamily="18" charset="-128"/>
              <a:cs typeface="メイリオ" panose="020B0604030504040204" pitchFamily="50" charset="-128"/>
            </a:endParaRPr>
          </a:p>
          <a:p>
            <a:pPr marL="0" marR="0" lvl="0" indent="0" algn="l" defTabSz="914400" rtl="0" eaLnBrk="1" fontAlgn="auto" latinLnBrk="0" hangingPunct="1">
              <a:lnSpc>
                <a:spcPts val="1800"/>
              </a:lnSpc>
              <a:spcBef>
                <a:spcPts val="0"/>
              </a:spcBef>
              <a:spcAft>
                <a:spcPts val="0"/>
              </a:spcAft>
              <a:buClrTx/>
              <a:buSzTx/>
              <a:buFontTx/>
              <a:buNone/>
              <a:tabLst/>
              <a:defRPr/>
            </a:pPr>
            <a:r>
              <a:rPr kumimoji="1" lang="ja-JP" altLang="en-US" sz="1400" b="0" i="0" u="none" strike="noStrike" kern="1200" cap="none" spc="0" normalizeH="0" baseline="0" noProof="0" dirty="0">
                <a:ln>
                  <a:noFill/>
                </a:ln>
                <a:effectLst/>
                <a:uLnTx/>
                <a:uFillTx/>
                <a:latin typeface="ＭＳ Ｐ明朝" panose="02020600040205080304" pitchFamily="18" charset="-128"/>
                <a:ea typeface="ＭＳ Ｐ明朝" panose="02020600040205080304" pitchFamily="18" charset="-128"/>
                <a:cs typeface="メイリオ" panose="020B0604030504040204" pitchFamily="50" charset="-128"/>
              </a:rPr>
              <a:t>　建替えによって創出される活用地における良好な住環境の形成を図るとともに、</a:t>
            </a:r>
            <a:endParaRPr kumimoji="1" lang="en-US" altLang="ja-JP" sz="1400" b="0" i="0" u="none" strike="noStrike" kern="1200" cap="none" spc="0" normalizeH="0" baseline="0" noProof="0" dirty="0">
              <a:ln>
                <a:noFill/>
              </a:ln>
              <a:effectLst/>
              <a:uLnTx/>
              <a:uFillTx/>
              <a:latin typeface="ＭＳ Ｐ明朝" panose="02020600040205080304" pitchFamily="18" charset="-128"/>
              <a:ea typeface="ＭＳ Ｐ明朝" panose="02020600040205080304" pitchFamily="18" charset="-128"/>
              <a:cs typeface="メイリオ" panose="020B0604030504040204" pitchFamily="50" charset="-128"/>
            </a:endParaRPr>
          </a:p>
          <a:p>
            <a:pPr marL="0" marR="0" lvl="0" indent="0" algn="l" defTabSz="914400" rtl="0" eaLnBrk="1" fontAlgn="auto" latinLnBrk="0" hangingPunct="1">
              <a:lnSpc>
                <a:spcPts val="1800"/>
              </a:lnSpc>
              <a:spcBef>
                <a:spcPts val="0"/>
              </a:spcBef>
              <a:spcAft>
                <a:spcPts val="0"/>
              </a:spcAft>
              <a:buClrTx/>
              <a:buSzTx/>
              <a:buFontTx/>
              <a:buNone/>
              <a:tabLst/>
              <a:defRPr/>
            </a:pPr>
            <a:r>
              <a:rPr kumimoji="1" lang="ja-JP" altLang="en-US" sz="1400" b="0" i="0" u="none" strike="noStrike" kern="1200" cap="none" spc="0" normalizeH="0" baseline="0" noProof="0" dirty="0">
                <a:ln>
                  <a:noFill/>
                </a:ln>
                <a:effectLst/>
                <a:uLnTx/>
                <a:uFillTx/>
                <a:latin typeface="ＭＳ Ｐ明朝" panose="02020600040205080304" pitchFamily="18" charset="-128"/>
                <a:ea typeface="ＭＳ Ｐ明朝" panose="02020600040205080304" pitchFamily="18" charset="-128"/>
                <a:cs typeface="メイリオ" panose="020B0604030504040204" pitchFamily="50" charset="-128"/>
              </a:rPr>
              <a:t>　近隣センターの活性化・再整備に向けた検討など、第</a:t>
            </a:r>
            <a:r>
              <a:rPr kumimoji="1" lang="en-US" altLang="ja-JP" sz="1400" b="0" i="0" u="none" strike="noStrike" kern="1200" cap="none" spc="0" normalizeH="0" baseline="0" noProof="0" dirty="0">
                <a:ln>
                  <a:noFill/>
                </a:ln>
                <a:effectLst/>
                <a:uLnTx/>
                <a:uFillTx/>
                <a:latin typeface="ＭＳ Ｐ明朝" panose="02020600040205080304" pitchFamily="18" charset="-128"/>
                <a:ea typeface="ＭＳ Ｐ明朝" panose="02020600040205080304" pitchFamily="18" charset="-128"/>
                <a:cs typeface="メイリオ" panose="020B0604030504040204" pitchFamily="50" charset="-128"/>
              </a:rPr>
              <a:t>2</a:t>
            </a:r>
            <a:r>
              <a:rPr kumimoji="1" lang="ja-JP" altLang="en-US" sz="1400" b="0" i="0" u="none" strike="noStrike" kern="1200" cap="none" spc="0" normalizeH="0" baseline="0" noProof="0" dirty="0">
                <a:ln>
                  <a:noFill/>
                </a:ln>
                <a:effectLst/>
                <a:uLnTx/>
                <a:uFillTx/>
                <a:latin typeface="ＭＳ Ｐ明朝" panose="02020600040205080304" pitchFamily="18" charset="-128"/>
                <a:ea typeface="ＭＳ Ｐ明朝" panose="02020600040205080304" pitchFamily="18" charset="-128"/>
                <a:cs typeface="メイリオ" panose="020B0604030504040204" pitchFamily="50" charset="-128"/>
              </a:rPr>
              <a:t>段階のまちづくりが進行。</a:t>
            </a:r>
            <a:endParaRPr kumimoji="1" lang="en-US" altLang="ja-JP" sz="1400" b="0" i="0" u="none" strike="noStrike" kern="1200" cap="none" spc="0" normalizeH="0" baseline="0" noProof="0" dirty="0">
              <a:ln>
                <a:noFill/>
              </a:ln>
              <a:effectLst/>
              <a:uLnTx/>
              <a:uFillTx/>
              <a:latin typeface="ＭＳ Ｐ明朝" panose="02020600040205080304" pitchFamily="18" charset="-128"/>
              <a:ea typeface="ＭＳ Ｐ明朝" panose="02020600040205080304" pitchFamily="18" charset="-128"/>
              <a:cs typeface="メイリオ" panose="020B0604030504040204" pitchFamily="50" charset="-128"/>
            </a:endParaRPr>
          </a:p>
          <a:p>
            <a:pPr marL="0" marR="0" lvl="0" indent="0" algn="l" defTabSz="914400" rtl="0" eaLnBrk="1" fontAlgn="auto" latinLnBrk="0" hangingPunct="1">
              <a:lnSpc>
                <a:spcPts val="1800"/>
              </a:lnSpc>
              <a:spcBef>
                <a:spcPts val="0"/>
              </a:spcBef>
              <a:spcAft>
                <a:spcPts val="0"/>
              </a:spcAft>
              <a:buClrTx/>
              <a:buSzTx/>
              <a:buFontTx/>
              <a:buNone/>
              <a:tabLst/>
              <a:defRPr/>
            </a:pPr>
            <a:r>
              <a:rPr kumimoji="1" lang="ja-JP" altLang="en-US" sz="1400" b="0" i="0" u="none" strike="noStrike" kern="1200" cap="none" spc="0" normalizeH="0" baseline="0" noProof="0" dirty="0">
                <a:ln>
                  <a:noFill/>
                </a:ln>
                <a:effectLst/>
                <a:uLnTx/>
                <a:uFillTx/>
                <a:latin typeface="ＭＳ Ｐ明朝" panose="02020600040205080304" pitchFamily="18" charset="-128"/>
                <a:ea typeface="ＭＳ Ｐ明朝" panose="02020600040205080304" pitchFamily="18" charset="-128"/>
                <a:cs typeface="メイリオ" panose="020B0604030504040204" pitchFamily="50" charset="-128"/>
              </a:rPr>
              <a:t>・また、人口（特に</a:t>
            </a:r>
            <a:r>
              <a:rPr kumimoji="1" lang="en-US" altLang="ja-JP" sz="1400" b="0" i="0" u="none" strike="noStrike" kern="1200" cap="none" spc="0" normalizeH="0" baseline="0" noProof="0" dirty="0">
                <a:ln>
                  <a:noFill/>
                </a:ln>
                <a:effectLst/>
                <a:uLnTx/>
                <a:uFillTx/>
                <a:latin typeface="ＭＳ Ｐ明朝" panose="02020600040205080304" pitchFamily="18" charset="-128"/>
                <a:ea typeface="ＭＳ Ｐ明朝" panose="02020600040205080304" pitchFamily="18" charset="-128"/>
                <a:cs typeface="メイリオ" panose="020B0604030504040204" pitchFamily="50" charset="-128"/>
              </a:rPr>
              <a:t>14</a:t>
            </a:r>
            <a:r>
              <a:rPr kumimoji="1" lang="ja-JP" altLang="en-US" sz="1400" b="0" i="0" u="none" strike="noStrike" kern="1200" cap="none" spc="0" normalizeH="0" baseline="0" noProof="0" dirty="0">
                <a:ln>
                  <a:noFill/>
                </a:ln>
                <a:effectLst/>
                <a:uLnTx/>
                <a:uFillTx/>
                <a:latin typeface="ＭＳ Ｐ明朝" panose="02020600040205080304" pitchFamily="18" charset="-128"/>
                <a:ea typeface="ＭＳ Ｐ明朝" panose="02020600040205080304" pitchFamily="18" charset="-128"/>
                <a:cs typeface="メイリオ" panose="020B0604030504040204" pitchFamily="50" charset="-128"/>
              </a:rPr>
              <a:t>歳以下）が増加する中で、児童数の急激な増加変動への</a:t>
            </a:r>
            <a:endParaRPr kumimoji="1" lang="en-US" altLang="ja-JP" sz="1400" b="0" i="0" u="none" strike="noStrike" kern="1200" cap="none" spc="0" normalizeH="0" baseline="0" noProof="0" dirty="0">
              <a:ln>
                <a:noFill/>
              </a:ln>
              <a:effectLst/>
              <a:uLnTx/>
              <a:uFillTx/>
              <a:latin typeface="ＭＳ Ｐ明朝" panose="02020600040205080304" pitchFamily="18" charset="-128"/>
              <a:ea typeface="ＭＳ Ｐ明朝" panose="02020600040205080304" pitchFamily="18" charset="-128"/>
              <a:cs typeface="メイリオ" panose="020B0604030504040204" pitchFamily="50" charset="-128"/>
            </a:endParaRPr>
          </a:p>
          <a:p>
            <a:pPr marL="0" marR="0" lvl="0" indent="0" algn="l" defTabSz="914400" rtl="0" eaLnBrk="1" fontAlgn="auto" latinLnBrk="0" hangingPunct="1">
              <a:lnSpc>
                <a:spcPts val="1800"/>
              </a:lnSpc>
              <a:spcBef>
                <a:spcPts val="0"/>
              </a:spcBef>
              <a:spcAft>
                <a:spcPts val="0"/>
              </a:spcAft>
              <a:buClrTx/>
              <a:buSzTx/>
              <a:buFontTx/>
              <a:buNone/>
              <a:tabLst/>
              <a:defRPr/>
            </a:pPr>
            <a:r>
              <a:rPr kumimoji="1" lang="ja-JP" altLang="en-US" sz="1400" b="0" i="0" u="none" strike="noStrike" kern="1200" cap="none" spc="0" normalizeH="0" baseline="0" noProof="0" dirty="0">
                <a:ln>
                  <a:noFill/>
                </a:ln>
                <a:effectLst/>
                <a:uLnTx/>
                <a:uFillTx/>
                <a:latin typeface="ＭＳ Ｐ明朝" panose="02020600040205080304" pitchFamily="18" charset="-128"/>
                <a:ea typeface="ＭＳ Ｐ明朝" panose="02020600040205080304" pitchFamily="18" charset="-128"/>
                <a:cs typeface="メイリオ" panose="020B0604030504040204" pitchFamily="50" charset="-128"/>
              </a:rPr>
              <a:t>　対応と、その後の減少も考慮した対策が必要。</a:t>
            </a:r>
            <a:endParaRPr kumimoji="1" lang="en-US" altLang="ja-JP" sz="1400" b="0" i="0" u="none" strike="noStrike" kern="1200" cap="none" spc="0" normalizeH="0" baseline="0" noProof="0" dirty="0">
              <a:ln>
                <a:noFill/>
              </a:ln>
              <a:effectLst/>
              <a:uLnTx/>
              <a:uFillTx/>
              <a:latin typeface="ＭＳ Ｐ明朝" panose="02020600040205080304" pitchFamily="18" charset="-128"/>
              <a:ea typeface="ＭＳ Ｐ明朝" panose="02020600040205080304" pitchFamily="18" charset="-128"/>
              <a:cs typeface="メイリオ" panose="020B0604030504040204" pitchFamily="50" charset="-128"/>
            </a:endParaRPr>
          </a:p>
          <a:p>
            <a:pPr marL="0" marR="0" lvl="0" indent="0" algn="l" defTabSz="914400" rtl="0" eaLnBrk="1" fontAlgn="auto" latinLnBrk="0" hangingPunct="1">
              <a:lnSpc>
                <a:spcPts val="1800"/>
              </a:lnSpc>
              <a:spcBef>
                <a:spcPts val="0"/>
              </a:spcBef>
              <a:spcAft>
                <a:spcPts val="0"/>
              </a:spcAft>
              <a:buClrTx/>
              <a:buSzTx/>
              <a:buFontTx/>
              <a:buNone/>
              <a:tabLst/>
              <a:defRPr/>
            </a:pPr>
            <a:endParaRPr kumimoji="1" lang="en-US" altLang="ja-JP" sz="1400" b="1" i="0" u="none" strike="noStrike" kern="120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endParaRPr>
          </a:p>
          <a:p>
            <a:pPr marL="0" marR="0" lvl="0" indent="0" algn="l" defTabSz="914400" rtl="0" eaLnBrk="1" fontAlgn="auto" latinLnBrk="0" hangingPunct="1">
              <a:lnSpc>
                <a:spcPts val="1800"/>
              </a:lnSpc>
              <a:spcBef>
                <a:spcPts val="0"/>
              </a:spcBef>
              <a:spcAft>
                <a:spcPts val="0"/>
              </a:spcAft>
              <a:buClrTx/>
              <a:buSzTx/>
              <a:buFontTx/>
              <a:buNone/>
              <a:tabLst/>
              <a:defRPr/>
            </a:pPr>
            <a:r>
              <a:rPr kumimoji="1" lang="ja-JP" altLang="en-US" sz="1400" b="1" i="0" u="none" strike="noStrike" kern="120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＜これまでの</a:t>
            </a:r>
            <a:r>
              <a:rPr kumimoji="1" lang="ja-JP" altLang="en-US" sz="1400" b="1" i="0" u="none" strike="noStrike" kern="1200" cap="none" spc="0" normalizeH="0" baseline="0" noProof="0" dirty="0" smtClean="0">
                <a:ln>
                  <a:noFill/>
                </a:ln>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取組＞</a:t>
            </a:r>
            <a:endParaRPr kumimoji="1" lang="en-US" altLang="ja-JP" sz="1400" b="1" i="0" u="none" strike="noStrike" kern="120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endParaRPr>
          </a:p>
          <a:p>
            <a:pPr marL="0" marR="0" lvl="0" indent="0" algn="l" defTabSz="914400" rtl="0" eaLnBrk="1" fontAlgn="auto" latinLnBrk="0" hangingPunct="1">
              <a:lnSpc>
                <a:spcPts val="1800"/>
              </a:lnSpc>
              <a:spcBef>
                <a:spcPts val="0"/>
              </a:spcBef>
              <a:spcAft>
                <a:spcPts val="0"/>
              </a:spcAft>
              <a:buClrTx/>
              <a:buSzTx/>
              <a:buFontTx/>
              <a:buNone/>
              <a:tabLst/>
              <a:defRPr/>
            </a:pPr>
            <a:r>
              <a:rPr kumimoji="1" lang="ja-JP" altLang="en-US" sz="1400" b="0" i="0" u="none" strike="noStrike" kern="1200" cap="none" spc="0" normalizeH="0" baseline="0" noProof="0" dirty="0">
                <a:ln>
                  <a:noFill/>
                </a:ln>
                <a:effectLst/>
                <a:uLnTx/>
                <a:uFillTx/>
                <a:latin typeface="ＭＳ Ｐ明朝" panose="02020600040205080304" pitchFamily="18" charset="-128"/>
                <a:ea typeface="ＭＳ Ｐ明朝" panose="02020600040205080304" pitchFamily="18" charset="-128"/>
                <a:cs typeface="メイリオ" panose="020B0604030504040204" pitchFamily="50" charset="-128"/>
              </a:rPr>
              <a:t>・</a:t>
            </a:r>
            <a:r>
              <a:rPr kumimoji="1" lang="en-US" altLang="ja-JP" sz="1400" b="0" i="0" u="none" strike="noStrike" kern="1200" cap="none" spc="0" normalizeH="0" baseline="0" noProof="0" dirty="0">
                <a:ln>
                  <a:noFill/>
                </a:ln>
                <a:effectLst/>
                <a:uLnTx/>
                <a:uFillTx/>
                <a:latin typeface="ＭＳ Ｐ明朝" panose="02020600040205080304" pitchFamily="18" charset="-128"/>
                <a:ea typeface="ＭＳ Ｐ明朝" panose="02020600040205080304" pitchFamily="18" charset="-128"/>
                <a:cs typeface="メイリオ" panose="020B0604030504040204" pitchFamily="50" charset="-128"/>
              </a:rPr>
              <a:t>2000</a:t>
            </a:r>
            <a:r>
              <a:rPr kumimoji="1" lang="ja-JP" altLang="en-US" sz="1400" b="0" i="0" u="none" strike="noStrike" kern="1200" cap="none" spc="0" normalizeH="0" baseline="0" noProof="0" dirty="0">
                <a:ln>
                  <a:noFill/>
                </a:ln>
                <a:effectLst/>
                <a:uLnTx/>
                <a:uFillTx/>
                <a:latin typeface="ＭＳ Ｐ明朝" panose="02020600040205080304" pitchFamily="18" charset="-128"/>
                <a:ea typeface="ＭＳ Ｐ明朝" panose="02020600040205080304" pitchFamily="18" charset="-128"/>
                <a:cs typeface="メイリオ" panose="020B0604030504040204" pitchFamily="50" charset="-128"/>
              </a:rPr>
              <a:t>年前後</a:t>
            </a:r>
            <a:r>
              <a:rPr kumimoji="1" lang="en-US" altLang="ja-JP" sz="1400" b="0" i="0" u="none" strike="noStrike" kern="1200" cap="none" spc="0" normalizeH="0" baseline="0" noProof="0" dirty="0">
                <a:ln>
                  <a:noFill/>
                </a:ln>
                <a:effectLst/>
                <a:uLnTx/>
                <a:uFillTx/>
                <a:latin typeface="ＭＳ Ｐ明朝" panose="02020600040205080304" pitchFamily="18" charset="-128"/>
                <a:ea typeface="ＭＳ Ｐ明朝" panose="02020600040205080304" pitchFamily="18" charset="-128"/>
                <a:cs typeface="メイリオ" panose="020B0604030504040204" pitchFamily="50" charset="-128"/>
              </a:rPr>
              <a:t>(</a:t>
            </a:r>
            <a:r>
              <a:rPr kumimoji="1" lang="ja-JP" altLang="en-US" sz="1400" b="0" i="0" u="none" strike="noStrike" kern="1200" cap="none" spc="0" normalizeH="0" baseline="0" noProof="0" dirty="0">
                <a:ln>
                  <a:noFill/>
                </a:ln>
                <a:effectLst/>
                <a:uLnTx/>
                <a:uFillTx/>
                <a:latin typeface="ＭＳ Ｐ明朝" panose="02020600040205080304" pitchFamily="18" charset="-128"/>
                <a:ea typeface="ＭＳ Ｐ明朝" panose="02020600040205080304" pitchFamily="18" charset="-128"/>
                <a:cs typeface="メイリオ" panose="020B0604030504040204" pitchFamily="50" charset="-128"/>
              </a:rPr>
              <a:t>まちび</a:t>
            </a:r>
            <a:r>
              <a:rPr kumimoji="1" lang="ja-JP" altLang="en-US" sz="1400" b="0" i="0" u="none" strike="noStrike" kern="1200" cap="none" spc="0" normalizeH="0" baseline="0" noProof="0" dirty="0" err="1">
                <a:ln>
                  <a:noFill/>
                </a:ln>
                <a:effectLst/>
                <a:uLnTx/>
                <a:uFillTx/>
                <a:latin typeface="ＭＳ Ｐ明朝" panose="02020600040205080304" pitchFamily="18" charset="-128"/>
                <a:ea typeface="ＭＳ Ｐ明朝" panose="02020600040205080304" pitchFamily="18" charset="-128"/>
                <a:cs typeface="メイリオ" panose="020B0604030504040204" pitchFamily="50" charset="-128"/>
              </a:rPr>
              <a:t>ら</a:t>
            </a:r>
            <a:r>
              <a:rPr kumimoji="1" lang="ja-JP" altLang="en-US" sz="1400" b="0" i="0" u="none" strike="noStrike" kern="1200" cap="none" spc="0" normalizeH="0" baseline="0" noProof="0" dirty="0">
                <a:ln>
                  <a:noFill/>
                </a:ln>
                <a:effectLst/>
                <a:uLnTx/>
                <a:uFillTx/>
                <a:latin typeface="ＭＳ Ｐ明朝" panose="02020600040205080304" pitchFamily="18" charset="-128"/>
                <a:ea typeface="ＭＳ Ｐ明朝" panose="02020600040205080304" pitchFamily="18" charset="-128"/>
                <a:cs typeface="メイリオ" panose="020B0604030504040204" pitchFamily="50" charset="-128"/>
              </a:rPr>
              <a:t>き</a:t>
            </a:r>
            <a:r>
              <a:rPr kumimoji="1" lang="en-US" altLang="ja-JP" sz="1400" b="0" i="0" u="none" strike="noStrike" kern="1200" cap="none" spc="0" normalizeH="0" baseline="0" noProof="0" dirty="0">
                <a:ln>
                  <a:noFill/>
                </a:ln>
                <a:effectLst/>
                <a:uLnTx/>
                <a:uFillTx/>
                <a:latin typeface="ＭＳ Ｐ明朝" panose="02020600040205080304" pitchFamily="18" charset="-128"/>
                <a:ea typeface="ＭＳ Ｐ明朝" panose="02020600040205080304" pitchFamily="18" charset="-128"/>
                <a:cs typeface="メイリオ" panose="020B0604030504040204" pitchFamily="50" charset="-128"/>
              </a:rPr>
              <a:t>40</a:t>
            </a:r>
            <a:r>
              <a:rPr kumimoji="1" lang="ja-JP" altLang="en-US" sz="1400" b="0" i="0" u="none" strike="noStrike" kern="1200" cap="none" spc="0" normalizeH="0" baseline="0" noProof="0" dirty="0">
                <a:ln>
                  <a:noFill/>
                </a:ln>
                <a:effectLst/>
                <a:uLnTx/>
                <a:uFillTx/>
                <a:latin typeface="ＭＳ Ｐ明朝" panose="02020600040205080304" pitchFamily="18" charset="-128"/>
                <a:ea typeface="ＭＳ Ｐ明朝" panose="02020600040205080304" pitchFamily="18" charset="-128"/>
                <a:cs typeface="メイリオ" panose="020B0604030504040204" pitchFamily="50" charset="-128"/>
              </a:rPr>
              <a:t>年）、住民の高齢化、施設等の老朽化等の課題が</a:t>
            </a:r>
            <a:endParaRPr kumimoji="1" lang="en-US" altLang="ja-JP" sz="1400" b="0" i="0" u="none" strike="noStrike" kern="1200" cap="none" spc="0" normalizeH="0" baseline="0" noProof="0" dirty="0">
              <a:ln>
                <a:noFill/>
              </a:ln>
              <a:effectLst/>
              <a:uLnTx/>
              <a:uFillTx/>
              <a:latin typeface="ＭＳ Ｐ明朝" panose="02020600040205080304" pitchFamily="18" charset="-128"/>
              <a:ea typeface="ＭＳ Ｐ明朝" panose="02020600040205080304" pitchFamily="18" charset="-128"/>
              <a:cs typeface="メイリオ" panose="020B0604030504040204" pitchFamily="50" charset="-128"/>
            </a:endParaRPr>
          </a:p>
          <a:p>
            <a:pPr marL="0" marR="0" lvl="0" indent="0" algn="l" defTabSz="914400" rtl="0" eaLnBrk="1" fontAlgn="auto" latinLnBrk="0" hangingPunct="1">
              <a:lnSpc>
                <a:spcPts val="1800"/>
              </a:lnSpc>
              <a:spcBef>
                <a:spcPts val="0"/>
              </a:spcBef>
              <a:spcAft>
                <a:spcPts val="0"/>
              </a:spcAft>
              <a:buClrTx/>
              <a:buSzTx/>
              <a:buFontTx/>
              <a:buNone/>
              <a:tabLst/>
              <a:defRPr/>
            </a:pPr>
            <a:r>
              <a:rPr kumimoji="1" lang="ja-JP" altLang="en-US" sz="1400" b="0" i="0" u="none" strike="noStrike" kern="1200" cap="none" spc="0" normalizeH="0" baseline="0" noProof="0" dirty="0">
                <a:ln>
                  <a:noFill/>
                </a:ln>
                <a:effectLst/>
                <a:uLnTx/>
                <a:uFillTx/>
                <a:latin typeface="ＭＳ Ｐ明朝" panose="02020600040205080304" pitchFamily="18" charset="-128"/>
                <a:ea typeface="ＭＳ Ｐ明朝" panose="02020600040205080304" pitchFamily="18" charset="-128"/>
                <a:cs typeface="メイリオ" panose="020B0604030504040204" pitchFamily="50" charset="-128"/>
              </a:rPr>
              <a:t>　顕在化。</a:t>
            </a:r>
            <a:endParaRPr kumimoji="1" lang="en-US" altLang="ja-JP" sz="1400" b="0" i="0" u="none" strike="noStrike" kern="1200" cap="none" spc="0" normalizeH="0" baseline="0" noProof="0" dirty="0">
              <a:ln>
                <a:noFill/>
              </a:ln>
              <a:effectLst/>
              <a:uLnTx/>
              <a:uFillTx/>
              <a:latin typeface="ＭＳ Ｐ明朝" panose="02020600040205080304" pitchFamily="18" charset="-128"/>
              <a:ea typeface="ＭＳ Ｐ明朝" panose="02020600040205080304" pitchFamily="18" charset="-128"/>
              <a:cs typeface="メイリオ" panose="020B0604030504040204" pitchFamily="50" charset="-128"/>
            </a:endParaRPr>
          </a:p>
          <a:p>
            <a:pPr marL="0" marR="0" lvl="0" indent="0" algn="l" defTabSz="914400" rtl="0" eaLnBrk="1" fontAlgn="auto" latinLnBrk="0" hangingPunct="1">
              <a:lnSpc>
                <a:spcPts val="1800"/>
              </a:lnSpc>
              <a:spcBef>
                <a:spcPts val="0"/>
              </a:spcBef>
              <a:spcAft>
                <a:spcPts val="0"/>
              </a:spcAft>
              <a:buClrTx/>
              <a:buSzTx/>
              <a:buFontTx/>
              <a:buNone/>
              <a:tabLst/>
              <a:defRPr/>
            </a:pPr>
            <a:r>
              <a:rPr kumimoji="1" lang="ja-JP" altLang="en-US" sz="1400" b="0" i="0" u="none" strike="noStrike" kern="1200" cap="none" spc="0" normalizeH="0" baseline="0" noProof="0" dirty="0">
                <a:ln>
                  <a:noFill/>
                </a:ln>
                <a:effectLst/>
                <a:uLnTx/>
                <a:uFillTx/>
                <a:latin typeface="ＭＳ Ｐ明朝" panose="02020600040205080304" pitchFamily="18" charset="-128"/>
                <a:ea typeface="ＭＳ Ｐ明朝" panose="02020600040205080304" pitchFamily="18" charset="-128"/>
                <a:cs typeface="メイリオ" panose="020B0604030504040204" pitchFamily="50" charset="-128"/>
              </a:rPr>
              <a:t>・</a:t>
            </a:r>
            <a:r>
              <a:rPr kumimoji="1" lang="en-US" altLang="ja-JP" sz="1400" b="0" i="0" u="none" strike="noStrike" kern="1200" cap="none" spc="0" normalizeH="0" baseline="0" noProof="0" dirty="0">
                <a:ln>
                  <a:noFill/>
                </a:ln>
                <a:effectLst/>
                <a:uLnTx/>
                <a:uFillTx/>
                <a:latin typeface="ＭＳ Ｐ明朝" panose="02020600040205080304" pitchFamily="18" charset="-128"/>
                <a:ea typeface="ＭＳ Ｐ明朝" panose="02020600040205080304" pitchFamily="18" charset="-128"/>
                <a:cs typeface="メイリオ" panose="020B0604030504040204" pitchFamily="50" charset="-128"/>
              </a:rPr>
              <a:t>2001</a:t>
            </a:r>
            <a:r>
              <a:rPr kumimoji="1" lang="ja-JP" altLang="en-US" sz="1400" b="0" i="0" u="none" strike="noStrike" kern="1200" cap="none" spc="0" normalizeH="0" baseline="0" noProof="0" dirty="0">
                <a:ln>
                  <a:noFill/>
                </a:ln>
                <a:effectLst/>
                <a:uLnTx/>
                <a:uFillTx/>
                <a:latin typeface="ＭＳ Ｐ明朝" panose="02020600040205080304" pitchFamily="18" charset="-128"/>
                <a:ea typeface="ＭＳ Ｐ明朝" panose="02020600040205080304" pitchFamily="18" charset="-128"/>
                <a:cs typeface="メイリオ" panose="020B0604030504040204" pitchFamily="50" charset="-128"/>
              </a:rPr>
              <a:t>年　千里ニュータウン再生連絡協議会</a:t>
            </a:r>
            <a:endParaRPr kumimoji="1" lang="en-US" altLang="ja-JP" sz="1400" b="0" i="0" u="none" strike="noStrike" kern="1200" cap="none" spc="0" normalizeH="0" baseline="0" noProof="0" dirty="0">
              <a:ln>
                <a:noFill/>
              </a:ln>
              <a:effectLst/>
              <a:uLnTx/>
              <a:uFillTx/>
              <a:latin typeface="ＭＳ Ｐ明朝" panose="02020600040205080304" pitchFamily="18" charset="-128"/>
              <a:ea typeface="ＭＳ Ｐ明朝" panose="02020600040205080304" pitchFamily="18" charset="-128"/>
              <a:cs typeface="メイリオ" panose="020B0604030504040204" pitchFamily="50" charset="-128"/>
            </a:endParaRPr>
          </a:p>
          <a:p>
            <a:pPr marL="0" marR="0" lvl="0" indent="0" algn="l" defTabSz="914400" rtl="0" eaLnBrk="1" fontAlgn="auto" latinLnBrk="0" hangingPunct="1">
              <a:lnSpc>
                <a:spcPts val="1800"/>
              </a:lnSpc>
              <a:spcBef>
                <a:spcPts val="0"/>
              </a:spcBef>
              <a:spcAft>
                <a:spcPts val="0"/>
              </a:spcAft>
              <a:buClrTx/>
              <a:buSzTx/>
              <a:buFontTx/>
              <a:buNone/>
              <a:tabLst/>
              <a:defRPr/>
            </a:pPr>
            <a:r>
              <a:rPr kumimoji="1" lang="ja-JP" altLang="en-US" sz="1400" b="0" i="0" u="none" strike="noStrike" kern="1200" cap="none" spc="0" normalizeH="0" baseline="0" noProof="0" dirty="0">
                <a:ln>
                  <a:noFill/>
                </a:ln>
                <a:effectLst/>
                <a:uLnTx/>
                <a:uFillTx/>
                <a:latin typeface="ＭＳ Ｐ明朝" panose="02020600040205080304" pitchFamily="18" charset="-128"/>
                <a:ea typeface="ＭＳ Ｐ明朝" panose="02020600040205080304" pitchFamily="18" charset="-128"/>
                <a:cs typeface="メイリオ" panose="020B0604030504040204" pitchFamily="50" charset="-128"/>
              </a:rPr>
              <a:t>・</a:t>
            </a:r>
            <a:r>
              <a:rPr kumimoji="1" lang="en-US" altLang="ja-JP" sz="1400" b="0" i="0" u="none" strike="noStrike" kern="1200" cap="none" spc="0" normalizeH="0" baseline="0" noProof="0" dirty="0">
                <a:ln>
                  <a:noFill/>
                </a:ln>
                <a:effectLst/>
                <a:uLnTx/>
                <a:uFillTx/>
                <a:latin typeface="ＭＳ Ｐ明朝" panose="02020600040205080304" pitchFamily="18" charset="-128"/>
                <a:ea typeface="ＭＳ Ｐ明朝" panose="02020600040205080304" pitchFamily="18" charset="-128"/>
                <a:cs typeface="メイリオ" panose="020B0604030504040204" pitchFamily="50" charset="-128"/>
              </a:rPr>
              <a:t>2007</a:t>
            </a:r>
            <a:r>
              <a:rPr kumimoji="1" lang="ja-JP" altLang="en-US" sz="1400" b="0" i="0" u="none" strike="noStrike" kern="1200" cap="none" spc="0" normalizeH="0" baseline="0" noProof="0" dirty="0">
                <a:ln>
                  <a:noFill/>
                </a:ln>
                <a:effectLst/>
                <a:uLnTx/>
                <a:uFillTx/>
                <a:latin typeface="ＭＳ Ｐ明朝" panose="02020600040205080304" pitchFamily="18" charset="-128"/>
                <a:ea typeface="ＭＳ Ｐ明朝" panose="02020600040205080304" pitchFamily="18" charset="-128"/>
                <a:cs typeface="メイリオ" panose="020B0604030504040204" pitchFamily="50" charset="-128"/>
              </a:rPr>
              <a:t>年　まちの活力を発展、継承するための「再生指針」を策定。</a:t>
            </a:r>
            <a:endParaRPr kumimoji="1" lang="en-US" altLang="ja-JP" sz="1400" b="0" i="0" u="none" strike="noStrike" kern="1200" cap="none" spc="0" normalizeH="0" baseline="0" noProof="0" dirty="0">
              <a:ln>
                <a:noFill/>
              </a:ln>
              <a:effectLst/>
              <a:uLnTx/>
              <a:uFillTx/>
              <a:latin typeface="ＭＳ Ｐ明朝" panose="02020600040205080304" pitchFamily="18" charset="-128"/>
              <a:ea typeface="ＭＳ Ｐ明朝" panose="02020600040205080304" pitchFamily="18" charset="-128"/>
              <a:cs typeface="メイリオ" panose="020B0604030504040204" pitchFamily="50" charset="-128"/>
            </a:endParaRPr>
          </a:p>
          <a:p>
            <a:pPr marL="0" marR="0" lvl="0" indent="0" algn="l" defTabSz="914400" rtl="0" eaLnBrk="1" fontAlgn="auto" latinLnBrk="0" hangingPunct="1">
              <a:lnSpc>
                <a:spcPts val="1800"/>
              </a:lnSpc>
              <a:spcBef>
                <a:spcPts val="0"/>
              </a:spcBef>
              <a:spcAft>
                <a:spcPts val="0"/>
              </a:spcAft>
              <a:buClrTx/>
              <a:buSzTx/>
              <a:buFontTx/>
              <a:buNone/>
              <a:tabLst/>
              <a:defRPr/>
            </a:pPr>
            <a:r>
              <a:rPr kumimoji="1" lang="ja-JP" altLang="en-US" sz="1400" b="0" i="0" u="none" strike="noStrike" kern="1200" cap="none" spc="0" normalizeH="0" baseline="0" noProof="0" dirty="0">
                <a:ln>
                  <a:noFill/>
                </a:ln>
                <a:effectLst/>
                <a:uLnTx/>
                <a:uFillTx/>
                <a:latin typeface="ＭＳ Ｐ明朝" panose="02020600040205080304" pitchFamily="18" charset="-128"/>
                <a:ea typeface="ＭＳ Ｐ明朝" panose="02020600040205080304" pitchFamily="18" charset="-128"/>
                <a:cs typeface="メイリオ" panose="020B0604030504040204" pitchFamily="50" charset="-128"/>
              </a:rPr>
              <a:t>・</a:t>
            </a:r>
            <a:r>
              <a:rPr kumimoji="1" lang="en-US" altLang="ja-JP" sz="1400" b="0" i="0" u="none" strike="noStrike" kern="1200" cap="none" spc="0" normalizeH="0" baseline="0" noProof="0" dirty="0">
                <a:ln>
                  <a:noFill/>
                </a:ln>
                <a:effectLst/>
                <a:uLnTx/>
                <a:uFillTx/>
                <a:latin typeface="ＭＳ Ｐ明朝" panose="02020600040205080304" pitchFamily="18" charset="-128"/>
                <a:ea typeface="ＭＳ Ｐ明朝" panose="02020600040205080304" pitchFamily="18" charset="-128"/>
                <a:cs typeface="メイリオ" panose="020B0604030504040204" pitchFamily="50" charset="-128"/>
              </a:rPr>
              <a:t>2011</a:t>
            </a:r>
            <a:r>
              <a:rPr kumimoji="1" lang="ja-JP" altLang="en-US" sz="1400" b="0" i="0" u="none" strike="noStrike" kern="1200" cap="none" spc="0" normalizeH="0" baseline="0" noProof="0" dirty="0">
                <a:ln>
                  <a:noFill/>
                </a:ln>
                <a:effectLst/>
                <a:uLnTx/>
                <a:uFillTx/>
                <a:latin typeface="ＭＳ Ｐ明朝" panose="02020600040205080304" pitchFamily="18" charset="-128"/>
                <a:ea typeface="ＭＳ Ｐ明朝" panose="02020600040205080304" pitchFamily="18" charset="-128"/>
                <a:cs typeface="メイリオ" panose="020B0604030504040204" pitchFamily="50" charset="-128"/>
              </a:rPr>
              <a:t>年　千里中央地区の再整備事業完了。</a:t>
            </a:r>
            <a:endParaRPr kumimoji="1" lang="en-US" altLang="ja-JP" sz="1400" b="0" i="0" u="none" strike="noStrike" kern="1200" cap="none" spc="0" normalizeH="0" baseline="0" noProof="0" dirty="0">
              <a:ln>
                <a:noFill/>
              </a:ln>
              <a:effectLst/>
              <a:uLnTx/>
              <a:uFillTx/>
              <a:latin typeface="ＭＳ Ｐ明朝" panose="02020600040205080304" pitchFamily="18" charset="-128"/>
              <a:ea typeface="ＭＳ Ｐ明朝" panose="02020600040205080304" pitchFamily="18" charset="-128"/>
              <a:cs typeface="メイリオ" panose="020B0604030504040204" pitchFamily="50" charset="-128"/>
            </a:endParaRPr>
          </a:p>
          <a:p>
            <a:pPr marL="0" marR="0" lvl="0" indent="0" algn="l" defTabSz="914400" rtl="0" eaLnBrk="1" fontAlgn="auto" latinLnBrk="0" hangingPunct="1">
              <a:lnSpc>
                <a:spcPts val="1800"/>
              </a:lnSpc>
              <a:spcBef>
                <a:spcPts val="0"/>
              </a:spcBef>
              <a:spcAft>
                <a:spcPts val="0"/>
              </a:spcAft>
              <a:buClrTx/>
              <a:buSzTx/>
              <a:buFontTx/>
              <a:buNone/>
              <a:tabLst/>
              <a:defRPr/>
            </a:pPr>
            <a:r>
              <a:rPr kumimoji="1" lang="ja-JP" altLang="en-US" sz="1400" b="0" i="0" u="none" strike="noStrike" kern="1200" cap="none" spc="0" normalizeH="0" baseline="0" noProof="0" dirty="0">
                <a:ln>
                  <a:noFill/>
                </a:ln>
                <a:effectLst/>
                <a:uLnTx/>
                <a:uFillTx/>
                <a:latin typeface="ＭＳ Ｐ明朝" panose="02020600040205080304" pitchFamily="18" charset="-128"/>
                <a:ea typeface="ＭＳ Ｐ明朝" panose="02020600040205080304" pitchFamily="18" charset="-128"/>
                <a:cs typeface="メイリオ" panose="020B0604030504040204" pitchFamily="50" charset="-128"/>
              </a:rPr>
              <a:t>・</a:t>
            </a:r>
            <a:r>
              <a:rPr kumimoji="1" lang="en-US" altLang="ja-JP" sz="1400" b="0" i="0" u="none" strike="noStrike" kern="1200" cap="none" spc="0" normalizeH="0" baseline="0" noProof="0" dirty="0">
                <a:ln>
                  <a:noFill/>
                </a:ln>
                <a:effectLst/>
                <a:uLnTx/>
                <a:uFillTx/>
                <a:latin typeface="ＭＳ Ｐ明朝" panose="02020600040205080304" pitchFamily="18" charset="-128"/>
                <a:ea typeface="ＭＳ Ｐ明朝" panose="02020600040205080304" pitchFamily="18" charset="-128"/>
                <a:cs typeface="メイリオ" panose="020B0604030504040204" pitchFamily="50" charset="-128"/>
              </a:rPr>
              <a:t>2012</a:t>
            </a:r>
            <a:r>
              <a:rPr kumimoji="1" lang="ja-JP" altLang="en-US" sz="1400" b="0" i="0" u="none" strike="noStrike" kern="1200" cap="none" spc="0" normalizeH="0" baseline="0" noProof="0" dirty="0">
                <a:ln>
                  <a:noFill/>
                </a:ln>
                <a:effectLst/>
                <a:uLnTx/>
                <a:uFillTx/>
                <a:latin typeface="ＭＳ Ｐ明朝" panose="02020600040205080304" pitchFamily="18" charset="-128"/>
                <a:ea typeface="ＭＳ Ｐ明朝" panose="02020600040205080304" pitchFamily="18" charset="-128"/>
                <a:cs typeface="メイリオ" panose="020B0604030504040204" pitchFamily="50" charset="-128"/>
              </a:rPr>
              <a:t>年　地域住民等と行政が連携し、</a:t>
            </a:r>
            <a:r>
              <a:rPr kumimoji="1" lang="ja-JP" altLang="en-US" sz="1400" b="0" i="0" u="none" strike="noStrike" kern="1200" cap="none" spc="0" normalizeH="0" baseline="0" noProof="0" dirty="0" err="1">
                <a:ln>
                  <a:noFill/>
                </a:ln>
                <a:effectLst/>
                <a:uLnTx/>
                <a:uFillTx/>
                <a:latin typeface="ＭＳ Ｐ明朝" panose="02020600040205080304" pitchFamily="18" charset="-128"/>
                <a:ea typeface="ＭＳ Ｐ明朝" panose="02020600040205080304" pitchFamily="18" charset="-128"/>
                <a:cs typeface="メイリオ" panose="020B0604030504040204" pitchFamily="50" charset="-128"/>
              </a:rPr>
              <a:t>ま</a:t>
            </a:r>
            <a:r>
              <a:rPr kumimoji="1" lang="ja-JP" altLang="en-US" sz="1400" b="0" i="0" u="none" strike="noStrike" kern="1200" cap="none" spc="0" normalizeH="0" baseline="0" noProof="0" dirty="0">
                <a:ln>
                  <a:noFill/>
                </a:ln>
                <a:effectLst/>
                <a:uLnTx/>
                <a:uFillTx/>
                <a:latin typeface="ＭＳ Ｐ明朝" panose="02020600040205080304" pitchFamily="18" charset="-128"/>
                <a:ea typeface="ＭＳ Ｐ明朝" panose="02020600040205080304" pitchFamily="18" charset="-128"/>
                <a:cs typeface="メイリオ" panose="020B0604030504040204" pitchFamily="50" charset="-128"/>
              </a:rPr>
              <a:t>ちびらき</a:t>
            </a:r>
            <a:r>
              <a:rPr kumimoji="1" lang="en-US" altLang="ja-JP" sz="1400" b="0" i="0" u="none" strike="noStrike" kern="1200" cap="none" spc="0" normalizeH="0" baseline="0" noProof="0" dirty="0">
                <a:ln>
                  <a:noFill/>
                </a:ln>
                <a:effectLst/>
                <a:uLnTx/>
                <a:uFillTx/>
                <a:latin typeface="ＭＳ Ｐ明朝" panose="02020600040205080304" pitchFamily="18" charset="-128"/>
                <a:ea typeface="ＭＳ Ｐ明朝" panose="02020600040205080304" pitchFamily="18" charset="-128"/>
                <a:cs typeface="メイリオ" panose="020B0604030504040204" pitchFamily="50" charset="-128"/>
              </a:rPr>
              <a:t>50</a:t>
            </a:r>
            <a:r>
              <a:rPr kumimoji="1" lang="ja-JP" altLang="en-US" sz="1400" b="0" i="0" u="none" strike="noStrike" kern="1200" cap="none" spc="0" normalizeH="0" baseline="0" noProof="0" dirty="0">
                <a:ln>
                  <a:noFill/>
                </a:ln>
                <a:effectLst/>
                <a:uLnTx/>
                <a:uFillTx/>
                <a:latin typeface="ＭＳ Ｐ明朝" panose="02020600040205080304" pitchFamily="18" charset="-128"/>
                <a:ea typeface="ＭＳ Ｐ明朝" panose="02020600040205080304" pitchFamily="18" charset="-128"/>
                <a:cs typeface="メイリオ" panose="020B0604030504040204" pitchFamily="50" charset="-128"/>
              </a:rPr>
              <a:t>年事業実施。</a:t>
            </a:r>
            <a:endParaRPr kumimoji="1" lang="en-US" altLang="ja-JP" sz="1400" b="0" i="0" u="none" strike="noStrike" kern="1200" cap="none" spc="0" normalizeH="0" baseline="0" noProof="0" dirty="0">
              <a:ln>
                <a:noFill/>
              </a:ln>
              <a:effectLst/>
              <a:uLnTx/>
              <a:uFillTx/>
              <a:latin typeface="ＭＳ Ｐ明朝" panose="02020600040205080304" pitchFamily="18" charset="-128"/>
              <a:ea typeface="ＭＳ Ｐ明朝" panose="02020600040205080304" pitchFamily="18" charset="-128"/>
              <a:cs typeface="メイリオ" panose="020B0604030504040204" pitchFamily="50" charset="-128"/>
            </a:endParaRPr>
          </a:p>
          <a:p>
            <a:pPr marL="0" marR="0" lvl="0" indent="0" algn="l" defTabSz="914400" rtl="0" eaLnBrk="1" fontAlgn="auto" latinLnBrk="0" hangingPunct="1">
              <a:lnSpc>
                <a:spcPts val="1800"/>
              </a:lnSpc>
              <a:spcBef>
                <a:spcPts val="0"/>
              </a:spcBef>
              <a:spcAft>
                <a:spcPts val="0"/>
              </a:spcAft>
              <a:buClrTx/>
              <a:buSzTx/>
              <a:buFontTx/>
              <a:buNone/>
              <a:tabLst/>
              <a:defRPr/>
            </a:pPr>
            <a:r>
              <a:rPr kumimoji="1" lang="ja-JP" altLang="en-US" sz="1400" b="0" i="0" u="none" strike="noStrike" kern="1200" cap="none" spc="0" normalizeH="0" baseline="0" noProof="0" dirty="0">
                <a:ln>
                  <a:noFill/>
                </a:ln>
                <a:effectLst/>
                <a:uLnTx/>
                <a:uFillTx/>
                <a:latin typeface="ＭＳ Ｐ明朝" panose="02020600040205080304" pitchFamily="18" charset="-128"/>
                <a:ea typeface="ＭＳ Ｐ明朝" panose="02020600040205080304" pitchFamily="18" charset="-128"/>
                <a:cs typeface="メイリオ" panose="020B0604030504040204" pitchFamily="50" charset="-128"/>
              </a:rPr>
              <a:t>・</a:t>
            </a:r>
            <a:r>
              <a:rPr kumimoji="1" lang="en-US" altLang="ja-JP" sz="1400" b="0" i="0" u="none" strike="noStrike" kern="1200" cap="none" spc="0" normalizeH="0" baseline="0" noProof="0" dirty="0">
                <a:ln>
                  <a:noFill/>
                </a:ln>
                <a:effectLst/>
                <a:uLnTx/>
                <a:uFillTx/>
                <a:latin typeface="ＭＳ Ｐ明朝" panose="02020600040205080304" pitchFamily="18" charset="-128"/>
                <a:ea typeface="ＭＳ Ｐ明朝" panose="02020600040205080304" pitchFamily="18" charset="-128"/>
                <a:cs typeface="メイリオ" panose="020B0604030504040204" pitchFamily="50" charset="-128"/>
              </a:rPr>
              <a:t>2014</a:t>
            </a:r>
            <a:r>
              <a:rPr kumimoji="1" lang="ja-JP" altLang="en-US" sz="1400" b="0" i="0" u="none" strike="noStrike" kern="1200" cap="none" spc="0" normalizeH="0" baseline="0" noProof="0" dirty="0">
                <a:ln>
                  <a:noFill/>
                </a:ln>
                <a:effectLst/>
                <a:uLnTx/>
                <a:uFillTx/>
                <a:latin typeface="ＭＳ Ｐ明朝" panose="02020600040205080304" pitchFamily="18" charset="-128"/>
                <a:ea typeface="ＭＳ Ｐ明朝" panose="02020600040205080304" pitchFamily="18" charset="-128"/>
                <a:cs typeface="メイリオ" panose="020B0604030504040204" pitchFamily="50" charset="-128"/>
              </a:rPr>
              <a:t>年　「再生指針」に基づく</a:t>
            </a:r>
            <a:r>
              <a:rPr kumimoji="1" lang="ja-JP" altLang="en-US" sz="1400" b="0" i="0" u="none" strike="noStrike" kern="1200" cap="none" spc="0" normalizeH="0" baseline="0" noProof="0" dirty="0" smtClean="0">
                <a:ln>
                  <a:noFill/>
                </a:ln>
                <a:effectLst/>
                <a:uLnTx/>
                <a:uFillTx/>
                <a:latin typeface="ＭＳ Ｐ明朝" panose="02020600040205080304" pitchFamily="18" charset="-128"/>
                <a:ea typeface="ＭＳ Ｐ明朝" panose="02020600040205080304" pitchFamily="18" charset="-128"/>
                <a:cs typeface="メイリオ" panose="020B0604030504040204" pitchFamily="50" charset="-128"/>
              </a:rPr>
              <a:t>取組の</a:t>
            </a:r>
            <a:r>
              <a:rPr kumimoji="1" lang="ja-JP" altLang="en-US" sz="1400" b="0" i="0" u="none" strike="noStrike" kern="1200" cap="none" spc="0" normalizeH="0" baseline="0" noProof="0" dirty="0">
                <a:ln>
                  <a:noFill/>
                </a:ln>
                <a:effectLst/>
                <a:uLnTx/>
                <a:uFillTx/>
                <a:latin typeface="ＭＳ Ｐ明朝" panose="02020600040205080304" pitchFamily="18" charset="-128"/>
                <a:ea typeface="ＭＳ Ｐ明朝" panose="02020600040205080304" pitchFamily="18" charset="-128"/>
                <a:cs typeface="メイリオ" panose="020B0604030504040204" pitchFamily="50" charset="-128"/>
              </a:rPr>
              <a:t>点検、評価を実施、</a:t>
            </a:r>
            <a:r>
              <a:rPr kumimoji="1" lang="ja-JP" altLang="en-US" sz="1400" b="0" i="0" u="none" strike="noStrike" kern="1200" cap="none" spc="0" normalizeH="0" baseline="0" noProof="0" dirty="0" smtClean="0">
                <a:ln>
                  <a:noFill/>
                </a:ln>
                <a:effectLst/>
                <a:uLnTx/>
                <a:uFillTx/>
                <a:latin typeface="ＭＳ Ｐ明朝" panose="02020600040205080304" pitchFamily="18" charset="-128"/>
                <a:ea typeface="ＭＳ Ｐ明朝" panose="02020600040205080304" pitchFamily="18" charset="-128"/>
                <a:cs typeface="メイリオ" panose="020B0604030504040204" pitchFamily="50" charset="-128"/>
              </a:rPr>
              <a:t>公表。</a:t>
            </a:r>
            <a:endParaRPr kumimoji="1" lang="en-US" altLang="ja-JP" sz="1400" b="0" i="0" u="none" strike="noStrike" kern="1200" cap="none" spc="0" normalizeH="0" baseline="0" noProof="0" dirty="0">
              <a:ln>
                <a:noFill/>
              </a:ln>
              <a:effectLst/>
              <a:uLnTx/>
              <a:uFillTx/>
              <a:latin typeface="ＭＳ Ｐ明朝" panose="02020600040205080304" pitchFamily="18" charset="-128"/>
              <a:ea typeface="ＭＳ Ｐ明朝" panose="02020600040205080304" pitchFamily="18" charset="-128"/>
              <a:cs typeface="メイリオ" panose="020B0604030504040204" pitchFamily="50" charset="-128"/>
            </a:endParaRPr>
          </a:p>
          <a:p>
            <a:pPr marL="0" marR="0" lvl="0" indent="0" algn="l" defTabSz="914400" rtl="0" eaLnBrk="1" fontAlgn="auto" latinLnBrk="0" hangingPunct="1">
              <a:lnSpc>
                <a:spcPts val="1800"/>
              </a:lnSpc>
              <a:spcBef>
                <a:spcPts val="0"/>
              </a:spcBef>
              <a:spcAft>
                <a:spcPts val="0"/>
              </a:spcAft>
              <a:buClrTx/>
              <a:buSzTx/>
              <a:buFontTx/>
              <a:buNone/>
              <a:tabLst/>
              <a:defRPr/>
            </a:pPr>
            <a:r>
              <a:rPr kumimoji="1" lang="ja-JP" altLang="en-US" sz="1400" b="0" i="0" u="none" strike="noStrike" kern="1200" cap="none" spc="0" normalizeH="0" baseline="0" noProof="0" dirty="0">
                <a:ln>
                  <a:noFill/>
                </a:ln>
                <a:effectLst/>
                <a:uLnTx/>
                <a:uFillTx/>
                <a:latin typeface="ＭＳ Ｐ明朝" panose="02020600040205080304" pitchFamily="18" charset="-128"/>
                <a:ea typeface="ＭＳ Ｐ明朝" panose="02020600040205080304" pitchFamily="18" charset="-128"/>
                <a:cs typeface="メイリオ" panose="020B0604030504040204" pitchFamily="50" charset="-128"/>
              </a:rPr>
              <a:t>・</a:t>
            </a:r>
            <a:r>
              <a:rPr kumimoji="1" lang="en-US" altLang="ja-JP" sz="1400" b="0" i="0" u="none" strike="noStrike" kern="1200" cap="none" spc="0" normalizeH="0" baseline="0" noProof="0" dirty="0">
                <a:ln>
                  <a:noFill/>
                </a:ln>
                <a:effectLst/>
                <a:uLnTx/>
                <a:uFillTx/>
                <a:latin typeface="ＭＳ Ｐ明朝" panose="02020600040205080304" pitchFamily="18" charset="-128"/>
                <a:ea typeface="ＭＳ Ｐ明朝" panose="02020600040205080304" pitchFamily="18" charset="-128"/>
                <a:cs typeface="メイリオ" panose="020B0604030504040204" pitchFamily="50" charset="-128"/>
              </a:rPr>
              <a:t>2018</a:t>
            </a:r>
            <a:r>
              <a:rPr kumimoji="1" lang="ja-JP" altLang="en-US" sz="1400" b="0" i="0" u="none" strike="noStrike" kern="1200" cap="none" spc="0" normalizeH="0" baseline="0" noProof="0" dirty="0">
                <a:ln>
                  <a:noFill/>
                </a:ln>
                <a:effectLst/>
                <a:uLnTx/>
                <a:uFillTx/>
                <a:latin typeface="ＭＳ Ｐ明朝" panose="02020600040205080304" pitchFamily="18" charset="-128"/>
                <a:ea typeface="ＭＳ Ｐ明朝" panose="02020600040205080304" pitchFamily="18" charset="-128"/>
                <a:cs typeface="メイリオ" panose="020B0604030504040204" pitchFamily="50" charset="-128"/>
              </a:rPr>
              <a:t>年　「再生指針</a:t>
            </a:r>
            <a:r>
              <a:rPr kumimoji="1" lang="en-US" altLang="ja-JP" sz="1400" b="0" i="0" u="none" strike="noStrike" kern="1200" cap="none" spc="0" normalizeH="0" baseline="0" noProof="0" dirty="0">
                <a:ln>
                  <a:noFill/>
                </a:ln>
                <a:effectLst/>
                <a:uLnTx/>
                <a:uFillTx/>
                <a:latin typeface="ＭＳ Ｐ明朝" panose="02020600040205080304" pitchFamily="18" charset="-128"/>
                <a:ea typeface="ＭＳ Ｐ明朝" panose="02020600040205080304" pitchFamily="18" charset="-128"/>
                <a:cs typeface="メイリオ" panose="020B0604030504040204" pitchFamily="50" charset="-128"/>
              </a:rPr>
              <a:t>2018</a:t>
            </a:r>
            <a:r>
              <a:rPr kumimoji="1" lang="ja-JP" altLang="en-US" sz="1400" b="0" i="0" u="none" strike="noStrike" kern="1200" cap="none" spc="0" normalizeH="0" baseline="0" noProof="0" dirty="0">
                <a:ln>
                  <a:noFill/>
                </a:ln>
                <a:effectLst/>
                <a:uLnTx/>
                <a:uFillTx/>
                <a:latin typeface="ＭＳ Ｐ明朝" panose="02020600040205080304" pitchFamily="18" charset="-128"/>
                <a:ea typeface="ＭＳ Ｐ明朝" panose="02020600040205080304" pitchFamily="18" charset="-128"/>
                <a:cs typeface="メイリオ" panose="020B0604030504040204" pitchFamily="50" charset="-128"/>
              </a:rPr>
              <a:t>」を策定。</a:t>
            </a:r>
            <a:endParaRPr kumimoji="1" lang="en-US" altLang="ja-JP" sz="1400" b="0" i="0" u="none" strike="noStrike" kern="1200" cap="none" spc="0" normalizeH="0" baseline="0" noProof="0" dirty="0">
              <a:ln>
                <a:noFill/>
              </a:ln>
              <a:effectLst/>
              <a:uLnTx/>
              <a:uFillTx/>
              <a:latin typeface="ＭＳ Ｐ明朝" panose="02020600040205080304" pitchFamily="18" charset="-128"/>
              <a:ea typeface="ＭＳ Ｐ明朝" panose="02020600040205080304" pitchFamily="18" charset="-128"/>
              <a:cs typeface="メイリオ" panose="020B0604030504040204" pitchFamily="50" charset="-128"/>
            </a:endParaRPr>
          </a:p>
          <a:p>
            <a:pPr marL="0" marR="0" lvl="0" indent="0" algn="l" defTabSz="914400" rtl="0" eaLnBrk="1" fontAlgn="auto" latinLnBrk="0" hangingPunct="1">
              <a:lnSpc>
                <a:spcPts val="1800"/>
              </a:lnSpc>
              <a:spcBef>
                <a:spcPts val="0"/>
              </a:spcBef>
              <a:spcAft>
                <a:spcPts val="0"/>
              </a:spcAft>
              <a:buClrTx/>
              <a:buSzTx/>
              <a:buFontTx/>
              <a:buNone/>
              <a:tabLst/>
              <a:defRPr/>
            </a:pPr>
            <a:endParaRPr kumimoji="1" lang="en-US" altLang="ja-JP" sz="1400" b="0" i="0" u="none" strike="noStrike" kern="120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endParaRPr>
          </a:p>
          <a:p>
            <a:pPr marL="0" marR="0" lvl="0" indent="0" algn="l" defTabSz="914400" rtl="0" eaLnBrk="1" fontAlgn="auto" latinLnBrk="0" hangingPunct="1">
              <a:lnSpc>
                <a:spcPts val="1800"/>
              </a:lnSpc>
              <a:spcBef>
                <a:spcPts val="0"/>
              </a:spcBef>
              <a:spcAft>
                <a:spcPts val="0"/>
              </a:spcAft>
              <a:buClrTx/>
              <a:buSzTx/>
              <a:buFontTx/>
              <a:buNone/>
              <a:tabLst/>
              <a:defRPr/>
            </a:pPr>
            <a:r>
              <a:rPr kumimoji="1" lang="ja-JP" altLang="en-US" sz="1400" b="1" i="0" u="none" strike="noStrike" kern="120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a:t>
            </a:r>
            <a:r>
              <a:rPr kumimoji="1" lang="en-US" altLang="ja-JP" sz="1400" b="1" i="0" u="none" strike="noStrike" kern="120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10</a:t>
            </a:r>
            <a:r>
              <a:rPr kumimoji="1" lang="ja-JP" altLang="en-US" sz="1400" b="1" i="0" u="none" strike="noStrike" kern="120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年後のイメージ＞</a:t>
            </a:r>
            <a:endParaRPr kumimoji="1" lang="en-US" altLang="ja-JP" sz="1400" b="1" i="0" u="none" strike="noStrike" kern="120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endParaRPr>
          </a:p>
          <a:p>
            <a:pPr marL="88900" marR="0" lvl="0" indent="-88900" algn="l" defTabSz="914400" rtl="0" eaLnBrk="1" fontAlgn="auto" latinLnBrk="0" hangingPunct="1">
              <a:lnSpc>
                <a:spcPts val="1800"/>
              </a:lnSpc>
              <a:spcBef>
                <a:spcPts val="0"/>
              </a:spcBef>
              <a:spcAft>
                <a:spcPts val="0"/>
              </a:spcAft>
              <a:buClrTx/>
              <a:buSzTx/>
              <a:buFontTx/>
              <a:buNone/>
              <a:tabLst>
                <a:tab pos="177800" algn="l"/>
              </a:tabLst>
              <a:defRPr/>
            </a:pPr>
            <a:r>
              <a:rPr kumimoji="1" lang="ja-JP" altLang="en-US" sz="1400" b="0" i="0" u="none" strike="noStrike" kern="1200" cap="none" spc="0" normalizeH="0" baseline="0" noProof="0" dirty="0">
                <a:ln>
                  <a:noFill/>
                </a:ln>
                <a:effectLst/>
                <a:uLnTx/>
                <a:uFillTx/>
                <a:latin typeface="ＭＳ Ｐ明朝" panose="02020600040205080304" pitchFamily="18" charset="-128"/>
                <a:ea typeface="ＭＳ Ｐ明朝" panose="02020600040205080304" pitchFamily="18" charset="-128"/>
                <a:cs typeface="メイリオ" panose="020B0604030504040204" pitchFamily="50" charset="-128"/>
              </a:rPr>
              <a:t>・順次進められている老朽化した公的住宅等の建替え等の再生が概ね完了。</a:t>
            </a:r>
            <a:endParaRPr kumimoji="1" lang="en-US" altLang="ja-JP" sz="1400" b="0" i="0" u="none" strike="noStrike" kern="1200" cap="none" spc="0" normalizeH="0" baseline="0" noProof="0" dirty="0">
              <a:ln>
                <a:noFill/>
              </a:ln>
              <a:effectLst/>
              <a:uLnTx/>
              <a:uFillTx/>
              <a:latin typeface="ＭＳ Ｐ明朝" panose="02020600040205080304" pitchFamily="18" charset="-128"/>
              <a:ea typeface="ＭＳ Ｐ明朝" panose="02020600040205080304" pitchFamily="18" charset="-128"/>
              <a:cs typeface="メイリオ" panose="020B0604030504040204" pitchFamily="50" charset="-128"/>
            </a:endParaRPr>
          </a:p>
          <a:p>
            <a:pPr marL="88900" marR="0" lvl="0" indent="-88900" algn="l" defTabSz="914400" rtl="0" eaLnBrk="1" fontAlgn="auto" latinLnBrk="0" hangingPunct="1">
              <a:lnSpc>
                <a:spcPts val="1800"/>
              </a:lnSpc>
              <a:spcBef>
                <a:spcPts val="0"/>
              </a:spcBef>
              <a:spcAft>
                <a:spcPts val="0"/>
              </a:spcAft>
              <a:buClrTx/>
              <a:buSzTx/>
              <a:buFontTx/>
              <a:buNone/>
              <a:tabLst/>
              <a:defRPr/>
            </a:pPr>
            <a:r>
              <a:rPr kumimoji="1" lang="ja-JP" altLang="en-US" sz="1400" b="0" i="0" u="none" strike="noStrike" kern="1200" cap="none" spc="0" normalizeH="0" baseline="0" noProof="0" dirty="0">
                <a:ln>
                  <a:noFill/>
                </a:ln>
                <a:effectLst/>
                <a:uLnTx/>
                <a:uFillTx/>
                <a:latin typeface="ＭＳ Ｐ明朝" panose="02020600040205080304" pitchFamily="18" charset="-128"/>
                <a:ea typeface="ＭＳ Ｐ明朝" panose="02020600040205080304" pitchFamily="18" charset="-128"/>
                <a:cs typeface="メイリオ" panose="020B0604030504040204" pitchFamily="50" charset="-128"/>
              </a:rPr>
              <a:t>・住民、事業者、行政など様々な主体が協働し、まちの活力を発展、継承した子育て世帯、高齢者に優しいまちへと再生。</a:t>
            </a:r>
            <a:endParaRPr kumimoji="1" lang="en-US" altLang="ja-JP" sz="1400" b="0" i="0" u="none" strike="noStrike" kern="1200" cap="none" spc="0" normalizeH="0" baseline="0" noProof="0" dirty="0">
              <a:ln>
                <a:noFill/>
              </a:ln>
              <a:effectLst/>
              <a:uLnTx/>
              <a:uFillTx/>
              <a:latin typeface="ＭＳ Ｐ明朝" panose="02020600040205080304" pitchFamily="18" charset="-128"/>
              <a:ea typeface="ＭＳ Ｐ明朝" panose="02020600040205080304" pitchFamily="18" charset="-128"/>
              <a:cs typeface="メイリオ" panose="020B0604030504040204" pitchFamily="50" charset="-128"/>
            </a:endParaRPr>
          </a:p>
          <a:p>
            <a:pPr marL="88900" marR="0" lvl="0" indent="-88900" algn="l" defTabSz="914400" rtl="0" eaLnBrk="1" fontAlgn="auto" latinLnBrk="0" hangingPunct="1">
              <a:lnSpc>
                <a:spcPts val="1800"/>
              </a:lnSpc>
              <a:spcBef>
                <a:spcPts val="0"/>
              </a:spcBef>
              <a:spcAft>
                <a:spcPts val="0"/>
              </a:spcAft>
              <a:buClrTx/>
              <a:buSzTx/>
              <a:buFontTx/>
              <a:buNone/>
              <a:tabLst/>
              <a:defRPr/>
            </a:pPr>
            <a:r>
              <a:rPr kumimoji="1" lang="ja-JP" altLang="en-US" sz="1400" b="0" i="0" u="none" strike="noStrike" kern="1200" cap="none" spc="0" normalizeH="0" baseline="0" noProof="0" dirty="0">
                <a:ln>
                  <a:noFill/>
                </a:ln>
                <a:effectLst/>
                <a:uLnTx/>
                <a:uFillTx/>
                <a:latin typeface="ＭＳ Ｐ明朝" panose="02020600040205080304" pitchFamily="18" charset="-128"/>
                <a:ea typeface="ＭＳ Ｐ明朝" panose="02020600040205080304" pitchFamily="18" charset="-128"/>
                <a:cs typeface="メイリオ" panose="020B0604030504040204" pitchFamily="50" charset="-128"/>
              </a:rPr>
              <a:t>・一方で、</a:t>
            </a:r>
            <a:r>
              <a:rPr kumimoji="1" lang="en-US" altLang="ja-JP" sz="1400" b="0" i="0" u="none" strike="noStrike" kern="1200" cap="none" spc="-100" normalizeH="0" baseline="0" noProof="0" dirty="0">
                <a:ln>
                  <a:noFill/>
                </a:ln>
                <a:effectLst/>
                <a:uLnTx/>
                <a:uFillTx/>
                <a:latin typeface="ＭＳ Ｐ明朝" panose="02020600040205080304" pitchFamily="18" charset="-128"/>
                <a:ea typeface="ＭＳ Ｐ明朝" panose="02020600040205080304" pitchFamily="18" charset="-128"/>
                <a:cs typeface="メイリオ" panose="020B0604030504040204" pitchFamily="50" charset="-128"/>
              </a:rPr>
              <a:t>65</a:t>
            </a:r>
            <a:r>
              <a:rPr kumimoji="1" lang="ja-JP" altLang="en-US" sz="1400" b="0" i="0" u="none" strike="noStrike" kern="1200" cap="none" spc="-100" normalizeH="0" baseline="0" noProof="0" dirty="0">
                <a:ln>
                  <a:noFill/>
                </a:ln>
                <a:effectLst/>
                <a:uLnTx/>
                <a:uFillTx/>
                <a:latin typeface="ＭＳ Ｐ明朝" panose="02020600040205080304" pitchFamily="18" charset="-128"/>
                <a:ea typeface="ＭＳ Ｐ明朝" panose="02020600040205080304" pitchFamily="18" charset="-128"/>
                <a:cs typeface="メイリオ" panose="020B0604030504040204" pitchFamily="50" charset="-128"/>
              </a:rPr>
              <a:t>歳以上世帯の割合が増加における、支援体制の確保などが</a:t>
            </a:r>
            <a:r>
              <a:rPr kumimoji="1" lang="ja-JP" altLang="en-US" sz="1400" b="0" i="0" u="none" strike="noStrike" kern="1200" cap="none" spc="-100" normalizeH="0" baseline="0" noProof="0" dirty="0" smtClean="0">
                <a:ln>
                  <a:noFill/>
                </a:ln>
                <a:effectLst/>
                <a:uLnTx/>
                <a:uFillTx/>
                <a:latin typeface="ＭＳ Ｐ明朝" panose="02020600040205080304" pitchFamily="18" charset="-128"/>
                <a:ea typeface="ＭＳ Ｐ明朝" panose="02020600040205080304" pitchFamily="18" charset="-128"/>
                <a:cs typeface="メイリオ" panose="020B0604030504040204" pitchFamily="50" charset="-128"/>
              </a:rPr>
              <a:t>課題。</a:t>
            </a:r>
            <a:endParaRPr kumimoji="1" lang="en-US" altLang="ja-JP" sz="1400" b="0" i="0" u="none" strike="noStrike" kern="1200" cap="none" spc="-100" normalizeH="0" baseline="0" noProof="0" dirty="0">
              <a:ln>
                <a:noFill/>
              </a:ln>
              <a:effectLst/>
              <a:uLnTx/>
              <a:uFillTx/>
              <a:latin typeface="ＭＳ Ｐ明朝" panose="02020600040205080304" pitchFamily="18" charset="-128"/>
              <a:ea typeface="ＭＳ Ｐ明朝" panose="02020600040205080304" pitchFamily="18" charset="-128"/>
              <a:cs typeface="メイリオ" panose="020B0604030504040204" pitchFamily="50" charset="-128"/>
            </a:endParaRPr>
          </a:p>
          <a:p>
            <a:pPr marL="88900" marR="0" lvl="0" indent="-88900" algn="l" defTabSz="914400" rtl="0" eaLnBrk="1" fontAlgn="auto" latinLnBrk="0" hangingPunct="1">
              <a:lnSpc>
                <a:spcPts val="1800"/>
              </a:lnSpc>
              <a:spcBef>
                <a:spcPts val="0"/>
              </a:spcBef>
              <a:spcAft>
                <a:spcPts val="0"/>
              </a:spcAft>
              <a:buClrTx/>
              <a:buSzTx/>
              <a:buFontTx/>
              <a:buNone/>
              <a:tabLst/>
              <a:defRPr/>
            </a:pPr>
            <a:endParaRPr kumimoji="1" lang="ja-JP" altLang="en-US" sz="1400" b="0" i="0" u="none" strike="noStrike" kern="1200" cap="none" spc="-100" normalizeH="0" baseline="0" noProof="0" dirty="0">
              <a:ln>
                <a:noFill/>
              </a:ln>
              <a:effectLst/>
              <a:uLnTx/>
              <a:uFillTx/>
              <a:latin typeface="ＭＳ Ｐ明朝" panose="02020600040205080304" pitchFamily="18" charset="-128"/>
              <a:ea typeface="ＭＳ Ｐ明朝" panose="02020600040205080304" pitchFamily="18" charset="-128"/>
              <a:cs typeface="メイリオ" panose="020B0604030504040204" pitchFamily="50" charset="-128"/>
            </a:endParaRPr>
          </a:p>
          <a:p>
            <a:pPr marL="88900" marR="0" lvl="0" indent="-88900" algn="l" defTabSz="914400" rtl="0" eaLnBrk="1" fontAlgn="auto" latinLnBrk="0" hangingPunct="1">
              <a:lnSpc>
                <a:spcPts val="1800"/>
              </a:lnSpc>
              <a:spcBef>
                <a:spcPts val="0"/>
              </a:spcBef>
              <a:spcAft>
                <a:spcPts val="0"/>
              </a:spcAft>
              <a:buClrTx/>
              <a:buSzTx/>
              <a:buFontTx/>
              <a:buNone/>
              <a:tabLst/>
              <a:defRPr/>
            </a:pPr>
            <a:endParaRPr kumimoji="1" lang="en-US" altLang="ja-JP" sz="1400" b="0" i="0" u="none" strike="noStrike" kern="1200" cap="none" spc="0" normalizeH="0" baseline="0" noProof="0" dirty="0">
              <a:ln>
                <a:noFill/>
              </a:ln>
              <a:effectLst/>
              <a:uLnTx/>
              <a:uFillTx/>
              <a:latin typeface="ＭＳ Ｐ明朝" panose="02020600040205080304" pitchFamily="18" charset="-128"/>
              <a:ea typeface="ＭＳ Ｐ明朝" panose="02020600040205080304" pitchFamily="18" charset="-128"/>
              <a:cs typeface="メイリオ" panose="020B0604030504040204" pitchFamily="50" charset="-128"/>
            </a:endParaRPr>
          </a:p>
        </p:txBody>
      </p:sp>
      <p:sp>
        <p:nvSpPr>
          <p:cNvPr id="31" name="テキスト ボックス 30"/>
          <p:cNvSpPr txBox="1"/>
          <p:nvPr/>
        </p:nvSpPr>
        <p:spPr>
          <a:xfrm>
            <a:off x="237002" y="4119326"/>
            <a:ext cx="5664629" cy="2593018"/>
          </a:xfrm>
          <a:prstGeom prst="rect">
            <a:avLst/>
          </a:prstGeom>
          <a:noFill/>
        </p:spPr>
        <p:txBody>
          <a:bodyPr wrap="square" rtlCol="0">
            <a:spAutoFit/>
          </a:bodyPr>
          <a:lstStyle/>
          <a:p>
            <a:pPr marL="0" marR="0" lvl="0" indent="0" algn="l" defTabSz="914400" rtl="0" eaLnBrk="1" fontAlgn="auto" latinLnBrk="0" hangingPunct="1">
              <a:lnSpc>
                <a:spcPts val="1500"/>
              </a:lnSpc>
              <a:spcBef>
                <a:spcPts val="0"/>
              </a:spcBef>
              <a:spcAft>
                <a:spcPts val="0"/>
              </a:spcAft>
              <a:buClrTx/>
              <a:buSzTx/>
              <a:buFontTx/>
              <a:buNone/>
              <a:tabLst/>
              <a:defRPr/>
            </a:pP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 </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位　置 </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　　 </a:t>
            </a:r>
            <a:r>
              <a:rPr kumimoji="1" lang="ja-JP" altLang="en-US"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メイリオ" panose="020B0604030504040204" pitchFamily="50" charset="-128"/>
              </a:rPr>
              <a:t>大阪府吹田市、豊中市</a:t>
            </a:r>
            <a:endParaRPr kumimoji="1" lang="en-US" altLang="ja-JP"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メイリオ" panose="020B0604030504040204" pitchFamily="50" charset="-128"/>
            </a:endParaRPr>
          </a:p>
          <a:p>
            <a:pPr marL="0" marR="0" lvl="0" indent="0" algn="l" defTabSz="914400" rtl="0" eaLnBrk="1" fontAlgn="auto" latinLnBrk="0" hangingPunct="1">
              <a:lnSpc>
                <a:spcPts val="15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メイリオ" panose="020B0604030504040204" pitchFamily="50" charset="-128"/>
              </a:rPr>
              <a:t>　　　　　　  </a:t>
            </a:r>
            <a:r>
              <a:rPr kumimoji="1" lang="en-US" altLang="ja-JP"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メイリオ" panose="020B0604030504040204" pitchFamily="50" charset="-128"/>
              </a:rPr>
              <a:t>	</a:t>
            </a:r>
            <a:r>
              <a:rPr kumimoji="1" lang="ja-JP" altLang="en-US"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メイリオ" panose="020B0604030504040204" pitchFamily="50" charset="-128"/>
              </a:rPr>
              <a:t>　大阪市内中心部からおよそ１２</a:t>
            </a:r>
            <a:r>
              <a:rPr kumimoji="1" lang="en-US" altLang="ja-JP"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メイリオ" panose="020B0604030504040204" pitchFamily="50" charset="-128"/>
              </a:rPr>
              <a:t>km</a:t>
            </a:r>
          </a:p>
          <a:p>
            <a:pPr marL="0" marR="0" lvl="0" indent="0" algn="l" defTabSz="914400" rtl="0" eaLnBrk="1" fontAlgn="auto" latinLnBrk="0" hangingPunct="1">
              <a:lnSpc>
                <a:spcPts val="1500"/>
              </a:lnSpc>
              <a:spcBef>
                <a:spcPts val="0"/>
              </a:spcBef>
              <a:spcAft>
                <a:spcPts val="0"/>
              </a:spcAft>
              <a:buClrTx/>
              <a:buSzTx/>
              <a:buFontTx/>
              <a:buNone/>
              <a:tabLst/>
              <a:defRPr/>
            </a:pP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まちび</a:t>
            </a:r>
            <a:r>
              <a:rPr kumimoji="1" lang="ja-JP" altLang="en-US" sz="1400" b="0" i="0" u="none" strike="noStrike" kern="1200" cap="none" spc="0" normalizeH="0" baseline="0" noProof="0" dirty="0" err="1">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ら</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き</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a:t>
            </a:r>
            <a:r>
              <a:rPr kumimoji="1" lang="ja-JP" altLang="en-US"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メイリオ" panose="020B0604030504040204" pitchFamily="50" charset="-128"/>
              </a:rPr>
              <a:t>　</a:t>
            </a:r>
            <a:r>
              <a:rPr kumimoji="1" lang="en-US" altLang="ja-JP"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メイリオ" panose="020B0604030504040204" pitchFamily="50" charset="-128"/>
              </a:rPr>
              <a:t>1962</a:t>
            </a:r>
            <a:r>
              <a:rPr kumimoji="1" lang="ja-JP" altLang="en-US"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メイリオ" panose="020B0604030504040204" pitchFamily="50" charset="-128"/>
              </a:rPr>
              <a:t>年</a:t>
            </a:r>
            <a:endParaRPr kumimoji="1" lang="en-US" altLang="ja-JP"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メイリオ" panose="020B0604030504040204" pitchFamily="50" charset="-128"/>
            </a:endParaRPr>
          </a:p>
          <a:p>
            <a:pPr marL="0" marR="0" lvl="0" indent="0" algn="l" defTabSz="914400" rtl="0" eaLnBrk="1" fontAlgn="auto" latinLnBrk="0" hangingPunct="1">
              <a:lnSpc>
                <a:spcPts val="15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メイリオ" panose="020B0604030504040204" pitchFamily="50" charset="-128"/>
              </a:rPr>
              <a:t>　　　　　　　　　まちびらきから</a:t>
            </a:r>
            <a:r>
              <a:rPr kumimoji="1" lang="en-US" altLang="ja-JP"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メイリオ" panose="020B0604030504040204" pitchFamily="50" charset="-128"/>
              </a:rPr>
              <a:t>60</a:t>
            </a:r>
            <a:r>
              <a:rPr kumimoji="1" lang="ja-JP" altLang="en-US"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メイリオ" panose="020B0604030504040204" pitchFamily="50" charset="-128"/>
              </a:rPr>
              <a:t>年経過</a:t>
            </a:r>
            <a:endParaRPr kumimoji="1" lang="en-US" altLang="ja-JP"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メイリオ" panose="020B0604030504040204" pitchFamily="50" charset="-128"/>
            </a:endParaRPr>
          </a:p>
          <a:p>
            <a:pPr marL="0" marR="0" lvl="0" indent="0" algn="l" defTabSz="914400" rtl="0" eaLnBrk="1" fontAlgn="auto" latinLnBrk="0" hangingPunct="1">
              <a:lnSpc>
                <a:spcPts val="15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メイリオ" panose="020B0604030504040204" pitchFamily="50" charset="-128"/>
              </a:rPr>
              <a:t>　　　　　　　　　大阪府企業局（当時）が開発</a:t>
            </a:r>
            <a:endParaRPr kumimoji="1" lang="en-US" altLang="ja-JP"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メイリオ" panose="020B0604030504040204" pitchFamily="50" charset="-128"/>
            </a:endParaRPr>
          </a:p>
          <a:p>
            <a:pPr marL="0" marR="0" lvl="0" indent="0" algn="l" defTabSz="914400" rtl="0" eaLnBrk="1" fontAlgn="auto" latinLnBrk="0" hangingPunct="1">
              <a:lnSpc>
                <a:spcPts val="1500"/>
              </a:lnSpc>
              <a:spcBef>
                <a:spcPts val="0"/>
              </a:spcBef>
              <a:spcAft>
                <a:spcPts val="0"/>
              </a:spcAft>
              <a:buClrTx/>
              <a:buSzTx/>
              <a:buFontTx/>
              <a:buNone/>
              <a:tabLst/>
              <a:defRPr/>
            </a:pP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 </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開発面積 </a:t>
            </a:r>
            <a:r>
              <a:rPr kumimoji="1" lang="en-US" altLang="ja-JP"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メイリオ" panose="020B0604030504040204" pitchFamily="50" charset="-128"/>
              </a:rPr>
              <a:t>】 </a:t>
            </a:r>
            <a:r>
              <a:rPr kumimoji="1" lang="ja-JP" altLang="en-US"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メイリオ" panose="020B0604030504040204" pitchFamily="50" charset="-128"/>
              </a:rPr>
              <a:t> 約</a:t>
            </a:r>
            <a:r>
              <a:rPr kumimoji="1" lang="en-US" altLang="ja-JP"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メイリオ" panose="020B0604030504040204" pitchFamily="50" charset="-128"/>
              </a:rPr>
              <a:t>1,160ha</a:t>
            </a:r>
          </a:p>
          <a:p>
            <a:pPr marL="0" marR="0" lvl="0" indent="0" algn="l" defTabSz="914400" rtl="0" eaLnBrk="1" fontAlgn="auto" latinLnBrk="0" hangingPunct="1">
              <a:lnSpc>
                <a:spcPts val="15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メイリオ" panose="020B0604030504040204" pitchFamily="50" charset="-128"/>
              </a:rPr>
              <a:t>　　　　　　　</a:t>
            </a:r>
            <a:r>
              <a:rPr kumimoji="1" lang="en-US" altLang="ja-JP"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メイリオ" panose="020B0604030504040204" pitchFamily="50" charset="-128"/>
              </a:rPr>
              <a:t>	</a:t>
            </a:r>
            <a:r>
              <a:rPr kumimoji="1" lang="ja-JP" altLang="en-US"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メイリオ" panose="020B0604030504040204" pitchFamily="50" charset="-128"/>
              </a:rPr>
              <a:t>　　（吹田市</a:t>
            </a:r>
            <a:r>
              <a:rPr kumimoji="1" lang="en-US" altLang="ja-JP"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メイリオ" panose="020B0604030504040204" pitchFamily="50" charset="-128"/>
              </a:rPr>
              <a:t>791ha</a:t>
            </a:r>
            <a:r>
              <a:rPr kumimoji="1" lang="ja-JP" altLang="en-US" sz="1400" b="0" i="0" u="none" strike="noStrike" kern="1200" cap="none" spc="0" normalizeH="0" baseline="0" noProof="0" dirty="0" err="1">
                <a:ln>
                  <a:noFill/>
                </a:ln>
                <a:solidFill>
                  <a:prstClr val="black"/>
                </a:solidFill>
                <a:effectLst/>
                <a:uLnTx/>
                <a:uFillTx/>
                <a:latin typeface="ＭＳ Ｐ明朝" panose="02020600040205080304" pitchFamily="18" charset="-128"/>
                <a:ea typeface="ＭＳ Ｐ明朝" panose="02020600040205080304" pitchFamily="18" charset="-128"/>
                <a:cs typeface="メイリオ" panose="020B0604030504040204" pitchFamily="50" charset="-128"/>
              </a:rPr>
              <a:t>、</a:t>
            </a:r>
            <a:r>
              <a:rPr kumimoji="1" lang="ja-JP" altLang="en-US"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メイリオ" panose="020B0604030504040204" pitchFamily="50" charset="-128"/>
              </a:rPr>
              <a:t>豊中市</a:t>
            </a:r>
            <a:r>
              <a:rPr kumimoji="1" lang="en-US" altLang="ja-JP"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メイリオ" panose="020B0604030504040204" pitchFamily="50" charset="-128"/>
              </a:rPr>
              <a:t>369ha</a:t>
            </a:r>
            <a:r>
              <a:rPr kumimoji="1" lang="ja-JP" altLang="en-US"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メイリオ" panose="020B0604030504040204" pitchFamily="50" charset="-128"/>
              </a:rPr>
              <a:t>）</a:t>
            </a:r>
            <a:endParaRPr kumimoji="1" lang="en-US" altLang="ja-JP"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メイリオ" panose="020B0604030504040204" pitchFamily="50" charset="-128"/>
            </a:endParaRPr>
          </a:p>
          <a:p>
            <a:pPr marL="0" marR="0" lvl="0" indent="0" algn="l" defTabSz="914400" rtl="0" eaLnBrk="1" fontAlgn="auto" latinLnBrk="0" hangingPunct="1">
              <a:lnSpc>
                <a:spcPts val="1500"/>
              </a:lnSpc>
              <a:spcBef>
                <a:spcPts val="0"/>
              </a:spcBef>
              <a:spcAft>
                <a:spcPts val="0"/>
              </a:spcAft>
              <a:buClrTx/>
              <a:buSzTx/>
              <a:buFontTx/>
              <a:buNone/>
              <a:tabLst/>
              <a:defRPr/>
            </a:pP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 </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居住人口 </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a:t>
            </a:r>
            <a:r>
              <a:rPr kumimoji="1" lang="ja-JP" altLang="en-US"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メイリオ" panose="020B0604030504040204" pitchFamily="50" charset="-128"/>
              </a:rPr>
              <a:t> </a:t>
            </a:r>
            <a:r>
              <a:rPr kumimoji="1" lang="zh-TW" altLang="en-US"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メイリオ" panose="020B0604030504040204" pitchFamily="50" charset="-128"/>
              </a:rPr>
              <a:t>約</a:t>
            </a:r>
            <a:r>
              <a:rPr kumimoji="1" lang="en-US" altLang="ja-JP"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メイリオ" panose="020B0604030504040204" pitchFamily="50" charset="-128"/>
              </a:rPr>
              <a:t>10.4</a:t>
            </a:r>
            <a:r>
              <a:rPr kumimoji="1" lang="zh-TW" altLang="en-US"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メイリオ" panose="020B0604030504040204" pitchFamily="50" charset="-128"/>
              </a:rPr>
              <a:t>万人</a:t>
            </a:r>
            <a:r>
              <a:rPr kumimoji="1" lang="en-US" altLang="ja-JP"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メイリオ" panose="020B0604030504040204" pitchFamily="50" charset="-128"/>
              </a:rPr>
              <a:t>(2022</a:t>
            </a:r>
            <a:r>
              <a:rPr kumimoji="1" lang="ja-JP" altLang="en-US"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メイリオ" panose="020B0604030504040204" pitchFamily="50" charset="-128"/>
              </a:rPr>
              <a:t>年</a:t>
            </a:r>
            <a:r>
              <a:rPr kumimoji="1" lang="en-US" altLang="ja-JP"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メイリオ" panose="020B0604030504040204" pitchFamily="50" charset="-128"/>
              </a:rPr>
              <a:t>10</a:t>
            </a:r>
            <a:r>
              <a:rPr kumimoji="1" lang="ja-JP" altLang="en-US"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メイリオ" panose="020B0604030504040204" pitchFamily="50" charset="-128"/>
              </a:rPr>
              <a:t>月</a:t>
            </a:r>
            <a:r>
              <a:rPr kumimoji="1" lang="en-US" altLang="ja-JP"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メイリオ" panose="020B0604030504040204" pitchFamily="50" charset="-128"/>
              </a:rPr>
              <a:t>)</a:t>
            </a:r>
            <a:r>
              <a:rPr kumimoji="1" lang="ja-JP" altLang="en-US"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メイリオ" panose="020B0604030504040204" pitchFamily="50" charset="-128"/>
              </a:rPr>
              <a:t>　　　　　</a:t>
            </a:r>
            <a:endParaRPr kumimoji="1" lang="en-US" altLang="ja-JP"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メイリオ" panose="020B0604030504040204" pitchFamily="50" charset="-128"/>
            </a:endParaRPr>
          </a:p>
          <a:p>
            <a:pPr marL="0" marR="0" lvl="0" indent="0" algn="l" defTabSz="914400" rtl="0" eaLnBrk="1" fontAlgn="auto" latinLnBrk="0" hangingPunct="1">
              <a:lnSpc>
                <a:spcPts val="15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メイリオ" panose="020B0604030504040204" pitchFamily="50" charset="-128"/>
              </a:rPr>
              <a:t>　　　　　　　　　ピーク時約</a:t>
            </a:r>
            <a:r>
              <a:rPr kumimoji="1" lang="en-US" altLang="ja-JP"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メイリオ" panose="020B0604030504040204" pitchFamily="50" charset="-128"/>
              </a:rPr>
              <a:t>13</a:t>
            </a:r>
            <a:r>
              <a:rPr kumimoji="1" lang="ja-JP" altLang="en-US"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メイリオ" panose="020B0604030504040204" pitchFamily="50" charset="-128"/>
              </a:rPr>
              <a:t>万人（</a:t>
            </a:r>
            <a:r>
              <a:rPr kumimoji="1" lang="en-US" altLang="ja-JP"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メイリオ" panose="020B0604030504040204" pitchFamily="50" charset="-128"/>
              </a:rPr>
              <a:t>1975</a:t>
            </a:r>
            <a:r>
              <a:rPr kumimoji="1" lang="ja-JP" altLang="en-US"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メイリオ" panose="020B0604030504040204" pitchFamily="50" charset="-128"/>
              </a:rPr>
              <a:t>年）</a:t>
            </a:r>
            <a:endParaRPr kumimoji="1" lang="en-US" altLang="ja-JP"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メイリオ" panose="020B0604030504040204" pitchFamily="50" charset="-128"/>
            </a:endParaRPr>
          </a:p>
          <a:p>
            <a:pPr marL="0" marR="0" lvl="0" indent="0" algn="l" defTabSz="914400" rtl="0" eaLnBrk="1" fontAlgn="auto" latinLnBrk="0" hangingPunct="1">
              <a:lnSpc>
                <a:spcPts val="1500"/>
              </a:lnSpc>
              <a:spcBef>
                <a:spcPts val="0"/>
              </a:spcBef>
              <a:spcAft>
                <a:spcPts val="0"/>
              </a:spcAft>
              <a:buClrTx/>
              <a:buSzTx/>
              <a:buFontTx/>
              <a:buNone/>
              <a:tabLst/>
              <a:defRPr/>
            </a:pP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 </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住 戸 数 </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  </a:t>
            </a:r>
            <a:r>
              <a:rPr kumimoji="1" lang="ja-JP" altLang="en-US"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メイリオ" panose="020B0604030504040204" pitchFamily="50" charset="-128"/>
              </a:rPr>
              <a:t>約</a:t>
            </a:r>
            <a:r>
              <a:rPr kumimoji="1" lang="en-US" altLang="ja-JP"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メイリオ" panose="020B0604030504040204" pitchFamily="50" charset="-128"/>
              </a:rPr>
              <a:t>4.</a:t>
            </a:r>
            <a:r>
              <a:rPr kumimoji="1" lang="ja-JP" altLang="en-US"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メイリオ" panose="020B0604030504040204" pitchFamily="50" charset="-128"/>
              </a:rPr>
              <a:t>７万戸（</a:t>
            </a:r>
            <a:r>
              <a:rPr kumimoji="1" lang="en-US" altLang="ja-JP"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メイリオ" panose="020B0604030504040204" pitchFamily="50" charset="-128"/>
              </a:rPr>
              <a:t>2017</a:t>
            </a:r>
            <a:r>
              <a:rPr kumimoji="1" lang="ja-JP" altLang="en-US"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メイリオ" panose="020B0604030504040204" pitchFamily="50" charset="-128"/>
              </a:rPr>
              <a:t>年）</a:t>
            </a:r>
            <a:endParaRPr kumimoji="1" lang="en-US" altLang="ja-JP"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メイリオ" panose="020B0604030504040204" pitchFamily="50" charset="-128"/>
            </a:endParaRPr>
          </a:p>
          <a:p>
            <a:pPr marL="0" marR="0" lvl="0" indent="0" algn="l" defTabSz="914400" rtl="0" eaLnBrk="1" fontAlgn="auto" latinLnBrk="0" hangingPunct="1">
              <a:lnSpc>
                <a:spcPts val="15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メイリオ" panose="020B0604030504040204" pitchFamily="50" charset="-128"/>
              </a:rPr>
              <a:t>　　　　　　　　　うち公的賃貸住宅約</a:t>
            </a:r>
            <a:r>
              <a:rPr kumimoji="1" lang="en-US" altLang="ja-JP"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メイリオ" panose="020B0604030504040204" pitchFamily="50" charset="-128"/>
              </a:rPr>
              <a:t>2.3</a:t>
            </a:r>
            <a:r>
              <a:rPr kumimoji="1" lang="ja-JP" altLang="en-US"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メイリオ" panose="020B0604030504040204" pitchFamily="50" charset="-128"/>
              </a:rPr>
              <a:t>万戸</a:t>
            </a:r>
            <a:endParaRPr kumimoji="1" lang="en-US" altLang="ja-JP"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メイリオ" panose="020B0604030504040204" pitchFamily="50" charset="-128"/>
            </a:endParaRPr>
          </a:p>
          <a:p>
            <a:pPr marL="0" marR="0" lvl="0" indent="0" algn="l" defTabSz="914400" rtl="0" eaLnBrk="1" fontAlgn="auto" latinLnBrk="0" hangingPunct="1">
              <a:lnSpc>
                <a:spcPts val="1500"/>
              </a:lnSpc>
              <a:spcBef>
                <a:spcPts val="0"/>
              </a:spcBef>
              <a:spcAft>
                <a:spcPts val="0"/>
              </a:spcAft>
              <a:buClrTx/>
              <a:buSzTx/>
              <a:buFontTx/>
              <a:buNone/>
              <a:tabLst/>
              <a:defRPr/>
            </a:pP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交通</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鉄道</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a:t>
            </a:r>
            <a:r>
              <a:rPr kumimoji="1" lang="ja-JP" altLang="en-US"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メイリオ" panose="020B0604030504040204" pitchFamily="50" charset="-128"/>
              </a:rPr>
              <a:t>　大阪（梅田）駅から千里中央駅まで約</a:t>
            </a:r>
            <a:r>
              <a:rPr kumimoji="1" lang="en-US" altLang="ja-JP"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メイリオ" panose="020B0604030504040204" pitchFamily="50" charset="-128"/>
              </a:rPr>
              <a:t>20</a:t>
            </a:r>
            <a:r>
              <a:rPr kumimoji="1" lang="ja-JP" altLang="en-US"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メイリオ" panose="020B0604030504040204" pitchFamily="50" charset="-128"/>
              </a:rPr>
              <a:t>分</a:t>
            </a:r>
            <a:endParaRPr kumimoji="1" lang="en-US" altLang="ja-JP"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メイリオ" panose="020B0604030504040204" pitchFamily="50" charset="-128"/>
            </a:endParaRPr>
          </a:p>
          <a:p>
            <a:pPr marL="0" marR="0" lvl="0" indent="0" algn="l" defTabSz="914400" rtl="0" eaLnBrk="1" fontAlgn="auto" latinLnBrk="0" hangingPunct="1">
              <a:lnSpc>
                <a:spcPts val="15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メイリオ" panose="020B0604030504040204" pitchFamily="50" charset="-128"/>
              </a:rPr>
              <a:t>　　　　　　　　　 </a:t>
            </a:r>
            <a:r>
              <a:rPr kumimoji="1" lang="en-US" altLang="ja-JP"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メイリオ" panose="020B0604030504040204" pitchFamily="50" charset="-128"/>
              </a:rPr>
              <a:t>3</a:t>
            </a:r>
            <a:r>
              <a:rPr kumimoji="1" lang="ja-JP" altLang="en-US"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メイリオ" panose="020B0604030504040204" pitchFamily="50" charset="-128"/>
              </a:rPr>
              <a:t>鉄軌道、</a:t>
            </a:r>
            <a:r>
              <a:rPr kumimoji="1" lang="en-US" altLang="ja-JP"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メイリオ" panose="020B0604030504040204" pitchFamily="50" charset="-128"/>
              </a:rPr>
              <a:t>7</a:t>
            </a:r>
            <a:r>
              <a:rPr kumimoji="1" lang="ja-JP" altLang="en-US"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メイリオ" panose="020B0604030504040204" pitchFamily="50" charset="-128"/>
              </a:rPr>
              <a:t>駅</a:t>
            </a:r>
            <a:endParaRPr kumimoji="1" lang="en-US" altLang="ja-JP"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メイリオ" panose="020B0604030504040204" pitchFamily="50" charset="-128"/>
            </a:endParaRPr>
          </a:p>
        </p:txBody>
      </p:sp>
      <p:sp>
        <p:nvSpPr>
          <p:cNvPr id="12" name="テキスト ボックス 11"/>
          <p:cNvSpPr txBox="1"/>
          <p:nvPr/>
        </p:nvSpPr>
        <p:spPr>
          <a:xfrm>
            <a:off x="226889" y="112834"/>
            <a:ext cx="2816797" cy="4001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（参考）千里ニュータウン</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endParaRPr>
          </a:p>
        </p:txBody>
      </p:sp>
      <p:sp>
        <p:nvSpPr>
          <p:cNvPr id="18" name="テキスト ボックス 17"/>
          <p:cNvSpPr txBox="1"/>
          <p:nvPr/>
        </p:nvSpPr>
        <p:spPr>
          <a:xfrm>
            <a:off x="8371" y="619743"/>
            <a:ext cx="902811"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＜概要＞</a:t>
            </a:r>
            <a:endParaRPr kumimoji="1" lang="en-US" altLang="ja-JP"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endParaRPr>
          </a:p>
        </p:txBody>
      </p:sp>
      <p:sp>
        <p:nvSpPr>
          <p:cNvPr id="7" name="スライド番号プレースホルダー 3"/>
          <p:cNvSpPr>
            <a:spLocks noGrp="1"/>
          </p:cNvSpPr>
          <p:nvPr>
            <p:ph type="sldNum" sz="quarter" idx="12"/>
          </p:nvPr>
        </p:nvSpPr>
        <p:spPr>
          <a:xfrm>
            <a:off x="10134600" y="6476387"/>
            <a:ext cx="2057400" cy="365125"/>
          </a:xfrm>
        </p:spPr>
        <p:txBody>
          <a:bodyPr/>
          <a:lstStyle/>
          <a:p>
            <a:fld id="{138CA411-231B-42B9-AF63-97A64194AA60}" type="slidenum">
              <a:rPr lang="ja-JP" altLang="en-US" sz="1400" b="1" smtClean="0">
                <a:solidFill>
                  <a:schemeClr val="tx1"/>
                </a:solidFill>
                <a:latin typeface="ＭＳ Ｐゴシック" panose="020B0600070205080204" pitchFamily="50" charset="-128"/>
                <a:ea typeface="ＭＳ Ｐゴシック" panose="020B0600070205080204" pitchFamily="50" charset="-128"/>
              </a:rPr>
              <a:pPr/>
              <a:t>93</a:t>
            </a:fld>
            <a:endParaRPr lang="ja-JP" altLang="en-US" sz="1400" b="1" dirty="0">
              <a:solidFill>
                <a:schemeClr val="tx1"/>
              </a:solidFill>
              <a:latin typeface="ＭＳ Ｐゴシック" panose="020B0600070205080204" pitchFamily="50" charset="-128"/>
              <a:ea typeface="ＭＳ Ｐゴシック" panose="020B0600070205080204" pitchFamily="50" charset="-128"/>
            </a:endParaRPr>
          </a:p>
        </p:txBody>
      </p:sp>
    </p:spTree>
    <p:extLst>
      <p:ext uri="{BB962C8B-B14F-4D97-AF65-F5344CB8AC3E}">
        <p14:creationId xmlns:p14="http://schemas.microsoft.com/office/powerpoint/2010/main" val="25313129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 name="テキスト ボックス 42"/>
          <p:cNvSpPr txBox="1"/>
          <p:nvPr/>
        </p:nvSpPr>
        <p:spPr>
          <a:xfrm>
            <a:off x="114300" y="309869"/>
            <a:ext cx="11927867" cy="3756995"/>
          </a:xfrm>
          <a:prstGeom prst="rect">
            <a:avLst/>
          </a:prstGeom>
          <a:noFill/>
          <a:ln>
            <a:solidFill>
              <a:schemeClr val="tx1"/>
            </a:solidFill>
          </a:ln>
        </p:spPr>
        <p:txBody>
          <a:bodyPr wrap="square" rtlCol="0">
            <a:noAutofit/>
          </a:bodyPr>
          <a:lstStyle/>
          <a:p>
            <a:pPr marL="0" marR="0" lvl="0" indent="0" algn="l" defTabSz="914400" rtl="0" eaLnBrk="1" fontAlgn="auto" latinLnBrk="0" hangingPunct="1">
              <a:lnSpc>
                <a:spcPts val="1800"/>
              </a:lnSpc>
              <a:spcBef>
                <a:spcPts val="0"/>
              </a:spcBef>
              <a:spcAft>
                <a:spcPts val="0"/>
              </a:spcAft>
              <a:buClrTx/>
              <a:buSzTx/>
              <a:buFontTx/>
              <a:buNone/>
              <a:tabLst/>
              <a:defRPr/>
            </a:pPr>
            <a:r>
              <a:rPr kumimoji="1" lang="ja-JP" altLang="en-US" sz="1400" b="1" i="0" u="none" strike="noStrike" kern="120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＜千里ニュータウンの再生に向けた主な</a:t>
            </a:r>
            <a:r>
              <a:rPr kumimoji="1" lang="ja-JP" altLang="en-US" sz="1400" b="1" i="0" u="none" strike="noStrike" kern="1200" cap="none" spc="0" normalizeH="0" baseline="0" noProof="0" dirty="0" smtClean="0">
                <a:ln>
                  <a:noFill/>
                </a:ln>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取組＞</a:t>
            </a:r>
            <a:endParaRPr kumimoji="1" lang="en-US" altLang="ja-JP" sz="1400" b="1" i="0" u="none" strike="noStrike" kern="120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endParaRPr>
          </a:p>
          <a:p>
            <a:pPr marL="0" marR="0" lvl="0" indent="0" algn="l" defTabSz="914400" rtl="0" eaLnBrk="1" fontAlgn="auto" latinLnBrk="0" hangingPunct="1">
              <a:lnSpc>
                <a:spcPts val="1800"/>
              </a:lnSpc>
              <a:spcBef>
                <a:spcPts val="0"/>
              </a:spcBef>
              <a:spcAft>
                <a:spcPts val="0"/>
              </a:spcAft>
              <a:buClrTx/>
              <a:buSzTx/>
              <a:buFontTx/>
              <a:buNone/>
              <a:tabLst/>
              <a:defRPr/>
            </a:pPr>
            <a:r>
              <a:rPr kumimoji="1" lang="en-US" altLang="ja-JP" sz="1400" b="1" i="0" u="none" strike="noStrike" kern="120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a:t>
            </a:r>
            <a:r>
              <a:rPr kumimoji="1" lang="ja-JP" altLang="en-US" sz="1400" b="1" i="0" u="none" strike="noStrike" kern="120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再生に向けた指針</a:t>
            </a:r>
            <a:r>
              <a:rPr kumimoji="1" lang="en-US" altLang="ja-JP" sz="1400" b="1" i="0" u="none" strike="noStrike" kern="120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a:t>
            </a:r>
          </a:p>
          <a:p>
            <a:pPr marL="0" marR="0" lvl="0" indent="0" algn="l" defTabSz="914400" rtl="0" eaLnBrk="1" fontAlgn="auto" latinLnBrk="0" hangingPunct="1">
              <a:lnSpc>
                <a:spcPts val="1800"/>
              </a:lnSpc>
              <a:spcBef>
                <a:spcPts val="0"/>
              </a:spcBef>
              <a:spcAft>
                <a:spcPts val="0"/>
              </a:spcAft>
              <a:buClrTx/>
              <a:buSzTx/>
              <a:buFontTx/>
              <a:buNone/>
              <a:tabLst/>
              <a:defRPr/>
            </a:pPr>
            <a:r>
              <a:rPr kumimoji="1" lang="ja-JP" altLang="en-US" sz="1400" b="0" i="0" u="none" strike="noStrike" kern="120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a:t>
            </a:r>
            <a:r>
              <a:rPr kumimoji="1" lang="en-US" altLang="ja-JP" sz="1400" b="0" i="0" u="none" strike="noStrike" kern="120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2007</a:t>
            </a:r>
            <a:r>
              <a:rPr kumimoji="1" lang="ja-JP" altLang="en-US" sz="1400" b="0" i="0" u="none" strike="noStrike" kern="120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年　府、地元市などで構成する連絡協議会が、千里ニュータウン再生指針を策定。</a:t>
            </a:r>
            <a:endParaRPr kumimoji="1" lang="en-US" altLang="ja-JP" sz="1400" b="0" i="0" u="none" strike="noStrike" kern="120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endParaRPr>
          </a:p>
          <a:p>
            <a:pPr marL="0" marR="0" lvl="0" indent="0" algn="l" defTabSz="914400" rtl="0" eaLnBrk="1" fontAlgn="auto" latinLnBrk="0" hangingPunct="1">
              <a:lnSpc>
                <a:spcPts val="1800"/>
              </a:lnSpc>
              <a:spcBef>
                <a:spcPts val="0"/>
              </a:spcBef>
              <a:spcAft>
                <a:spcPts val="0"/>
              </a:spcAft>
              <a:buClrTx/>
              <a:buSzTx/>
              <a:buFontTx/>
              <a:buNone/>
              <a:tabLst/>
              <a:defRPr/>
            </a:pPr>
            <a:r>
              <a:rPr kumimoji="1" lang="ja-JP" altLang="en-US" sz="1400" b="0" i="0" u="none" strike="noStrike" kern="120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a:t>
            </a:r>
            <a:r>
              <a:rPr kumimoji="1" lang="en-US" altLang="ja-JP" sz="1400" b="0" i="0" u="none" strike="noStrike" kern="120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2018</a:t>
            </a:r>
            <a:r>
              <a:rPr kumimoji="1" lang="ja-JP" altLang="en-US" sz="1400" b="0" i="0" u="none" strike="noStrike" kern="120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年　新指針「千里ニュータウン再生指針</a:t>
            </a:r>
            <a:r>
              <a:rPr kumimoji="1" lang="en-US" altLang="ja-JP" sz="1400" b="0" i="0" u="none" strike="noStrike" kern="120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2018</a:t>
            </a:r>
            <a:r>
              <a:rPr kumimoji="1" lang="ja-JP" altLang="en-US" sz="1400" b="0" i="0" u="none" strike="noStrike" kern="120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」を策定。</a:t>
            </a:r>
            <a:endParaRPr kumimoji="1" lang="en-US" altLang="ja-JP" sz="1400" b="0" i="0" u="none" strike="noStrike" kern="120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endParaRPr>
          </a:p>
          <a:p>
            <a:pPr marL="0" marR="0" lvl="0" indent="0" algn="l" defTabSz="914400" rtl="0" eaLnBrk="1" fontAlgn="auto" latinLnBrk="0" hangingPunct="1">
              <a:lnSpc>
                <a:spcPts val="1800"/>
              </a:lnSpc>
              <a:spcBef>
                <a:spcPts val="0"/>
              </a:spcBef>
              <a:spcAft>
                <a:spcPts val="0"/>
              </a:spcAft>
              <a:buClrTx/>
              <a:buSzTx/>
              <a:buFontTx/>
              <a:buNone/>
              <a:tabLst/>
              <a:defRPr/>
            </a:pPr>
            <a:r>
              <a:rPr kumimoji="1" lang="ja-JP" altLang="en-US" sz="1400" b="1" i="0" u="none" strike="noStrike" kern="120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・指針に基づき、再生に向けて、住宅・駅前再整備などの</a:t>
            </a:r>
            <a:r>
              <a:rPr kumimoji="1" lang="ja-JP" altLang="en-US" sz="1400" b="1" i="0" u="none" strike="noStrike" kern="1200" cap="none" spc="0" normalizeH="0" baseline="0" noProof="0" dirty="0" smtClean="0">
                <a:ln>
                  <a:noFill/>
                </a:ln>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取組を</a:t>
            </a:r>
            <a:r>
              <a:rPr kumimoji="1" lang="ja-JP" altLang="en-US" sz="1400" b="1" i="0" u="none" strike="noStrike" kern="120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実施。</a:t>
            </a:r>
            <a:endParaRPr kumimoji="1" lang="en-US" altLang="ja-JP" sz="1400" b="1" i="0" u="none" strike="noStrike" kern="120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endParaRPr>
          </a:p>
          <a:p>
            <a:pPr marL="0" marR="0" lvl="0" indent="0" algn="l" defTabSz="914400" rtl="0" eaLnBrk="1" fontAlgn="auto" latinLnBrk="0" hangingPunct="1">
              <a:lnSpc>
                <a:spcPts val="1800"/>
              </a:lnSpc>
              <a:spcBef>
                <a:spcPts val="0"/>
              </a:spcBef>
              <a:spcAft>
                <a:spcPts val="0"/>
              </a:spcAft>
              <a:buClrTx/>
              <a:buSzTx/>
              <a:buFontTx/>
              <a:buNone/>
              <a:tabLst/>
              <a:defRPr/>
            </a:pPr>
            <a:endParaRPr kumimoji="1" lang="en-US" altLang="ja-JP" sz="1400" b="1" i="0" u="sng" strike="noStrike" kern="120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endParaRPr>
          </a:p>
          <a:p>
            <a:pPr marL="0" marR="0" lvl="0" indent="0" algn="l" defTabSz="914400" rtl="0" eaLnBrk="1" fontAlgn="auto" latinLnBrk="0" hangingPunct="1">
              <a:lnSpc>
                <a:spcPts val="1800"/>
              </a:lnSpc>
              <a:spcBef>
                <a:spcPts val="0"/>
              </a:spcBef>
              <a:spcAft>
                <a:spcPts val="0"/>
              </a:spcAft>
              <a:buClrTx/>
              <a:buSzTx/>
              <a:buFontTx/>
              <a:buNone/>
              <a:tabLst/>
              <a:defRPr/>
            </a:pPr>
            <a:r>
              <a:rPr kumimoji="1" lang="en-US" altLang="ja-JP" sz="1400" b="1" i="0" u="sng" strike="noStrike" kern="120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a:t>
            </a:r>
            <a:r>
              <a:rPr kumimoji="1" lang="ja-JP" altLang="en-US" sz="1400" b="1" i="0" u="sng" strike="noStrike" kern="120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住宅</a:t>
            </a:r>
            <a:r>
              <a:rPr kumimoji="1" lang="en-US" altLang="ja-JP" sz="1400" b="1" i="0" u="sng" strike="noStrike" kern="120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a:t>
            </a:r>
            <a:endParaRPr kumimoji="1" lang="en-US" altLang="ja-JP" sz="1400" b="0" i="0" u="none" strike="noStrike" kern="120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endParaRPr>
          </a:p>
          <a:p>
            <a:pPr marL="0" marR="0" lvl="0" indent="0" algn="l" defTabSz="914400" rtl="0" eaLnBrk="1" fontAlgn="auto" latinLnBrk="0" hangingPunct="1">
              <a:lnSpc>
                <a:spcPts val="1800"/>
              </a:lnSpc>
              <a:spcBef>
                <a:spcPts val="0"/>
              </a:spcBef>
              <a:spcAft>
                <a:spcPts val="0"/>
              </a:spcAft>
              <a:buClrTx/>
              <a:buSzTx/>
              <a:buFontTx/>
              <a:buNone/>
              <a:tabLst/>
              <a:defRPr/>
            </a:pPr>
            <a:r>
              <a:rPr kumimoji="1" lang="ja-JP" altLang="en-US" sz="1400" b="0" i="0" u="none" strike="noStrike" kern="120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a:t>
            </a:r>
            <a:r>
              <a:rPr kumimoji="1" lang="en-US" altLang="ja-JP" sz="1400" b="0" i="0" u="none" strike="noStrike" kern="120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2007</a:t>
            </a:r>
            <a:r>
              <a:rPr kumimoji="1" lang="ja-JP" altLang="en-US" sz="1400" b="0" i="0" u="none" strike="noStrike" kern="120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年以降の約</a:t>
            </a:r>
            <a:r>
              <a:rPr kumimoji="1" lang="en-US" altLang="ja-JP" sz="1400" b="0" i="0" u="none" strike="noStrike" kern="120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10</a:t>
            </a:r>
            <a:r>
              <a:rPr kumimoji="1" lang="ja-JP" altLang="en-US" sz="1400" b="0" i="0" u="none" strike="noStrike" kern="120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年間で分譲マンションが全体で約</a:t>
            </a:r>
            <a:r>
              <a:rPr kumimoji="1" lang="en-US" altLang="ja-JP" sz="1400" b="0" i="0" u="none" strike="noStrike" kern="120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7,300</a:t>
            </a:r>
            <a:r>
              <a:rPr kumimoji="1" lang="ja-JP" altLang="en-US" sz="1400" b="0" i="0" u="none" strike="noStrike" kern="120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戸供給。</a:t>
            </a:r>
            <a:endParaRPr kumimoji="1" lang="en-US" altLang="ja-JP" sz="1400" b="0" i="0" u="none" strike="noStrike" kern="120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endParaRPr>
          </a:p>
          <a:p>
            <a:pPr marL="0" marR="0" lvl="0" indent="0" algn="l" defTabSz="914400" rtl="0" eaLnBrk="1" fontAlgn="auto" latinLnBrk="0" hangingPunct="1">
              <a:lnSpc>
                <a:spcPts val="1800"/>
              </a:lnSpc>
              <a:spcBef>
                <a:spcPts val="0"/>
              </a:spcBef>
              <a:spcAft>
                <a:spcPts val="0"/>
              </a:spcAft>
              <a:buClrTx/>
              <a:buSzTx/>
              <a:buFontTx/>
              <a:buNone/>
              <a:tabLst/>
              <a:defRPr/>
            </a:pPr>
            <a:r>
              <a:rPr kumimoji="1" lang="ja-JP" altLang="en-US" sz="1400" b="0" i="0" u="none" strike="noStrike" kern="120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　そのうち約</a:t>
            </a:r>
            <a:r>
              <a:rPr kumimoji="1" lang="en-US" altLang="ja-JP" sz="1400" b="0" i="0" u="none" strike="noStrike" kern="120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2,800</a:t>
            </a:r>
            <a:r>
              <a:rPr kumimoji="1" lang="ja-JP" altLang="en-US" sz="1400" b="0" i="0" u="none" strike="noStrike" kern="120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戸が公的賃貸住宅の建替事業によって創出された</a:t>
            </a:r>
            <a:endParaRPr kumimoji="1" lang="en-US" altLang="ja-JP" sz="1400" b="0" i="0" u="none" strike="noStrike" kern="120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endParaRPr>
          </a:p>
          <a:p>
            <a:pPr marL="0" marR="0" lvl="0" indent="0" algn="l" defTabSz="914400" rtl="0" eaLnBrk="1" fontAlgn="auto" latinLnBrk="0" hangingPunct="1">
              <a:lnSpc>
                <a:spcPts val="1800"/>
              </a:lnSpc>
              <a:spcBef>
                <a:spcPts val="0"/>
              </a:spcBef>
              <a:spcAft>
                <a:spcPts val="0"/>
              </a:spcAft>
              <a:buClrTx/>
              <a:buSzTx/>
              <a:buFontTx/>
              <a:buNone/>
              <a:tabLst/>
              <a:defRPr/>
            </a:pPr>
            <a:r>
              <a:rPr kumimoji="1" lang="ja-JP" altLang="en-US" sz="1400" b="0" i="0" u="none" strike="noStrike" kern="120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　活用地で建設。　➡</a:t>
            </a:r>
            <a:r>
              <a:rPr kumimoji="1" lang="ja-JP" altLang="en-US" sz="1400" b="1" i="0" u="none" strike="noStrike" kern="120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子育て世帯の呼び込み</a:t>
            </a:r>
            <a:r>
              <a:rPr kumimoji="1" lang="ja-JP" altLang="en-US" sz="1400" b="0" i="0" u="none" strike="noStrike" kern="120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に寄与。</a:t>
            </a:r>
            <a:endParaRPr kumimoji="1" lang="en-US" altLang="ja-JP" sz="1400" b="0" i="0" u="none" strike="noStrike" kern="120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endParaRPr>
          </a:p>
          <a:p>
            <a:pPr marL="0" marR="0" lvl="0" indent="0" algn="l" defTabSz="914400" rtl="0" eaLnBrk="1" fontAlgn="auto" latinLnBrk="0" hangingPunct="1">
              <a:lnSpc>
                <a:spcPts val="1800"/>
              </a:lnSpc>
              <a:spcBef>
                <a:spcPts val="0"/>
              </a:spcBef>
              <a:spcAft>
                <a:spcPts val="0"/>
              </a:spcAft>
              <a:buClrTx/>
              <a:buSzTx/>
              <a:buFontTx/>
              <a:buNone/>
              <a:tabLst/>
              <a:defRPr/>
            </a:pPr>
            <a:endParaRPr kumimoji="1" lang="en-US" altLang="ja-JP" sz="1400" b="0" i="0" u="none" strike="noStrike" kern="120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endParaRPr>
          </a:p>
        </p:txBody>
      </p:sp>
      <p:sp>
        <p:nvSpPr>
          <p:cNvPr id="21" name="テキスト ボックス 20"/>
          <p:cNvSpPr txBox="1"/>
          <p:nvPr/>
        </p:nvSpPr>
        <p:spPr>
          <a:xfrm>
            <a:off x="114301" y="4316742"/>
            <a:ext cx="11912600" cy="2488871"/>
          </a:xfrm>
          <a:prstGeom prst="rect">
            <a:avLst/>
          </a:prstGeom>
          <a:noFill/>
          <a:ln>
            <a:solidFill>
              <a:schemeClr val="tx1"/>
            </a:solidFill>
          </a:ln>
        </p:spPr>
        <p:txBody>
          <a:bodyPr wrap="square" rtlCol="0">
            <a:noAutofit/>
          </a:bodyPr>
          <a:lstStyle/>
          <a:p>
            <a:pPr marL="0" marR="0" lvl="0" indent="0" algn="l" defTabSz="914400" rtl="0" eaLnBrk="1" fontAlgn="auto" latinLnBrk="0" hangingPunct="1">
              <a:lnSpc>
                <a:spcPts val="18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人口は</a:t>
            </a:r>
            <a:r>
              <a:rPr kumimoji="1" lang="en-US" altLang="ja-JP"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H22</a:t>
            </a:r>
            <a:r>
              <a:rPr kumimoji="1" lang="ja-JP" altLang="en-US"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年まで減少していたが、若者世代が流入し、この</a:t>
            </a:r>
            <a:r>
              <a:rPr kumimoji="1" lang="en-US" altLang="ja-JP"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10</a:t>
            </a:r>
            <a:r>
              <a:rPr kumimoji="1" lang="ja-JP" altLang="en-US"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年で増加するなど、まちが活性化。</a:t>
            </a:r>
            <a:endParaRPr kumimoji="1" lang="en-US" altLang="ja-JP"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endParaRPr>
          </a:p>
          <a:p>
            <a:pPr marL="0" marR="0" lvl="0" indent="0" algn="l" defTabSz="914400" rtl="0" eaLnBrk="1" fontAlgn="auto" latinLnBrk="0" hangingPunct="1">
              <a:lnSpc>
                <a:spcPts val="18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今後地域整備の進展（駅前の再整備等）、広域交通網の拡大（北大阪急行の延伸等）によりさらなるポテンシャルの高まりが期待される。</a:t>
            </a:r>
            <a:endParaRPr kumimoji="1" lang="en-US" altLang="ja-JP"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endParaRPr>
          </a:p>
        </p:txBody>
      </p:sp>
      <p:sp>
        <p:nvSpPr>
          <p:cNvPr id="12" name="テキスト ボックス 11"/>
          <p:cNvSpPr txBox="1"/>
          <p:nvPr/>
        </p:nvSpPr>
        <p:spPr>
          <a:xfrm>
            <a:off x="226889" y="-49142"/>
            <a:ext cx="2816797" cy="4001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（参考）千里ニュータウン</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endParaRPr>
          </a:p>
        </p:txBody>
      </p:sp>
      <p:pic>
        <p:nvPicPr>
          <p:cNvPr id="2" name="図 1"/>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314344" y="3126312"/>
            <a:ext cx="5942569" cy="823937"/>
          </a:xfrm>
          <a:prstGeom prst="rect">
            <a:avLst/>
          </a:prstGeom>
        </p:spPr>
      </p:pic>
      <p:sp>
        <p:nvSpPr>
          <p:cNvPr id="13" name="テキスト ボックス 12"/>
          <p:cNvSpPr txBox="1"/>
          <p:nvPr/>
        </p:nvSpPr>
        <p:spPr>
          <a:xfrm>
            <a:off x="1470767" y="2882854"/>
            <a:ext cx="3879356" cy="284693"/>
          </a:xfrm>
          <a:prstGeom prst="rect">
            <a:avLst/>
          </a:prstGeom>
          <a:noFill/>
        </p:spPr>
        <p:txBody>
          <a:bodyPr wrap="square" rtlCol="0">
            <a:spAutoFit/>
          </a:bodyPr>
          <a:lstStyle/>
          <a:p>
            <a:pPr marL="0" marR="0" lvl="0" indent="0" algn="l" defTabSz="914400" rtl="0" eaLnBrk="1" fontAlgn="auto" latinLnBrk="0" hangingPunct="1">
              <a:lnSpc>
                <a:spcPts val="15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供給された分譲マンションの状況</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(2007</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以降</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a:t>
            </a:r>
          </a:p>
        </p:txBody>
      </p:sp>
      <p:sp>
        <p:nvSpPr>
          <p:cNvPr id="14" name="テキスト ボックス 13"/>
          <p:cNvSpPr txBox="1"/>
          <p:nvPr/>
        </p:nvSpPr>
        <p:spPr>
          <a:xfrm>
            <a:off x="6927236" y="309869"/>
            <a:ext cx="4591649" cy="1015663"/>
          </a:xfrm>
          <a:prstGeom prst="rect">
            <a:avLst/>
          </a:prstGeom>
          <a:noFill/>
        </p:spPr>
        <p:txBody>
          <a:bodyPr wrap="square" rtlCol="0">
            <a:spAutoFit/>
          </a:bodyPr>
          <a:lstStyle/>
          <a:p>
            <a:pPr marL="0" marR="0" lvl="0" indent="0" algn="l" defTabSz="914400" rtl="0" eaLnBrk="1" fontAlgn="auto" latinLnBrk="0" hangingPunct="1">
              <a:lnSpc>
                <a:spcPts val="1800"/>
              </a:lnSpc>
              <a:spcBef>
                <a:spcPts val="0"/>
              </a:spcBef>
              <a:spcAft>
                <a:spcPts val="0"/>
              </a:spcAft>
              <a:buClrTx/>
              <a:buSzTx/>
              <a:buFontTx/>
              <a:buNone/>
              <a:tabLst/>
              <a:defRPr/>
            </a:pPr>
            <a:r>
              <a:rPr kumimoji="1" lang="en-US" altLang="ja-JP" sz="1400" b="1"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a:t>
            </a:r>
            <a:r>
              <a:rPr kumimoji="1" lang="ja-JP" altLang="en-US" sz="1400" b="1"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駅前の再整備</a:t>
            </a:r>
            <a:r>
              <a:rPr kumimoji="1" lang="en-US" altLang="ja-JP" sz="1400" b="1"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a:t>
            </a:r>
          </a:p>
          <a:p>
            <a:pPr marL="0" marR="0" lvl="0" indent="0" algn="l" defTabSz="914400" rtl="0" eaLnBrk="1" fontAlgn="auto" latinLnBrk="0" hangingPunct="1">
              <a:lnSpc>
                <a:spcPts val="18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a:t>
            </a:r>
            <a:r>
              <a:rPr kumimoji="1" lang="ja-JP" altLang="en-US"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千里北地区、千里中央地区の再整備を計画中</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a:t>
            </a: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endParaRPr>
          </a:p>
          <a:p>
            <a:pPr marL="0" marR="0" lvl="0" indent="0" algn="l" defTabSz="914400" rtl="0" eaLnBrk="1" fontAlgn="auto" latinLnBrk="0" hangingPunct="1">
              <a:lnSpc>
                <a:spcPts val="18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　・</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2016</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年　「北千里駅周辺活性化ビジョン」　策定。　</a:t>
            </a: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endParaRPr>
          </a:p>
          <a:p>
            <a:pPr marL="0" marR="0" lvl="0" indent="0" algn="l" defTabSz="914400" rtl="0" eaLnBrk="1" fontAlgn="auto" latinLnBrk="0" hangingPunct="1">
              <a:lnSpc>
                <a:spcPts val="18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　・</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2019</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年　「千里中央地区活性化基本計画」　策定。</a:t>
            </a: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endParaRPr>
          </a:p>
        </p:txBody>
      </p:sp>
      <p:sp>
        <p:nvSpPr>
          <p:cNvPr id="16" name="テキスト ボックス 15"/>
          <p:cNvSpPr txBox="1"/>
          <p:nvPr/>
        </p:nvSpPr>
        <p:spPr>
          <a:xfrm>
            <a:off x="9963952" y="1265512"/>
            <a:ext cx="2015963" cy="259302"/>
          </a:xfrm>
          <a:prstGeom prst="rect">
            <a:avLst/>
          </a:prstGeom>
          <a:noFill/>
        </p:spPr>
        <p:txBody>
          <a:bodyPr wrap="square" rtlCol="0">
            <a:spAutoFit/>
          </a:bodyPr>
          <a:lstStyle/>
          <a:p>
            <a:pPr marL="0" marR="0" lvl="0" indent="0" algn="l" defTabSz="914400" rtl="0" eaLnBrk="1" fontAlgn="auto" latinLnBrk="0" hangingPunct="1">
              <a:lnSpc>
                <a:spcPts val="15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千里中央駅前の再整備計画</a:t>
            </a:r>
            <a:endPar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endParaRPr>
          </a:p>
        </p:txBody>
      </p:sp>
      <p:sp>
        <p:nvSpPr>
          <p:cNvPr id="20" name="下矢印 19"/>
          <p:cNvSpPr/>
          <p:nvPr/>
        </p:nvSpPr>
        <p:spPr>
          <a:xfrm>
            <a:off x="5860713" y="3976773"/>
            <a:ext cx="927279" cy="404376"/>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grpSp>
        <p:nvGrpSpPr>
          <p:cNvPr id="18" name="グループ化 17"/>
          <p:cNvGrpSpPr/>
          <p:nvPr/>
        </p:nvGrpSpPr>
        <p:grpSpPr>
          <a:xfrm>
            <a:off x="6324352" y="4752675"/>
            <a:ext cx="5160223" cy="2369303"/>
            <a:chOff x="6324352" y="4775535"/>
            <a:chExt cx="5160223" cy="2369303"/>
          </a:xfrm>
        </p:grpSpPr>
        <p:pic>
          <p:nvPicPr>
            <p:cNvPr id="3" name="図 2"/>
            <p:cNvPicPr>
              <a:picLocks noChangeAspect="1"/>
            </p:cNvPicPr>
            <p:nvPr/>
          </p:nvPicPr>
          <p:blipFill>
            <a:blip r:embed="rId4"/>
            <a:stretch>
              <a:fillRect/>
            </a:stretch>
          </p:blipFill>
          <p:spPr>
            <a:xfrm>
              <a:off x="6324352" y="4775535"/>
              <a:ext cx="5160223" cy="2369303"/>
            </a:xfrm>
            <a:prstGeom prst="rect">
              <a:avLst/>
            </a:prstGeom>
          </p:spPr>
        </p:pic>
        <p:sp>
          <p:nvSpPr>
            <p:cNvPr id="17" name="正方形/長方形 16"/>
            <p:cNvSpPr/>
            <p:nvPr/>
          </p:nvSpPr>
          <p:spPr>
            <a:xfrm>
              <a:off x="7242030" y="5236210"/>
              <a:ext cx="1094725" cy="313077"/>
            </a:xfrm>
            <a:prstGeom prst="rect">
              <a:avLst/>
            </a:prstGeom>
            <a:noFill/>
            <a:ln w="190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31" name="正方形/長方形 30"/>
            <p:cNvSpPr/>
            <p:nvPr/>
          </p:nvSpPr>
          <p:spPr>
            <a:xfrm>
              <a:off x="7605713" y="6417311"/>
              <a:ext cx="1296000" cy="313204"/>
            </a:xfrm>
            <a:prstGeom prst="rect">
              <a:avLst/>
            </a:prstGeom>
            <a:noFill/>
            <a:ln w="190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32" name="正方形/長方形 31"/>
            <p:cNvSpPr/>
            <p:nvPr/>
          </p:nvSpPr>
          <p:spPr>
            <a:xfrm>
              <a:off x="9973325" y="5476876"/>
              <a:ext cx="1368569" cy="367900"/>
            </a:xfrm>
            <a:prstGeom prst="rect">
              <a:avLst/>
            </a:prstGeom>
            <a:noFill/>
            <a:ln w="190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grpSp>
      <p:sp>
        <p:nvSpPr>
          <p:cNvPr id="27" name="テキスト ボックス 26"/>
          <p:cNvSpPr txBox="1"/>
          <p:nvPr/>
        </p:nvSpPr>
        <p:spPr>
          <a:xfrm>
            <a:off x="6549366" y="4797760"/>
            <a:ext cx="2876639" cy="262572"/>
          </a:xfrm>
          <a:prstGeom prst="rect">
            <a:avLst/>
          </a:prstGeom>
          <a:noFill/>
        </p:spPr>
        <p:txBody>
          <a:bodyPr wrap="square" rtlCol="0">
            <a:spAutoFit/>
          </a:bodyPr>
          <a:lstStyle/>
          <a:p>
            <a:pPr marL="0" marR="0" lvl="0" indent="0" algn="l" defTabSz="914400" rtl="0" eaLnBrk="1" fontAlgn="auto" latinLnBrk="0" hangingPunct="1">
              <a:lnSpc>
                <a:spcPts val="15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世帯構成では、子育て世帯が増加</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endParaRPr>
          </a:p>
        </p:txBody>
      </p:sp>
      <p:sp>
        <p:nvSpPr>
          <p:cNvPr id="23" name="テキスト ボックス 22"/>
          <p:cNvSpPr txBox="1"/>
          <p:nvPr/>
        </p:nvSpPr>
        <p:spPr>
          <a:xfrm>
            <a:off x="2034772" y="4810460"/>
            <a:ext cx="2623661" cy="262572"/>
          </a:xfrm>
          <a:prstGeom prst="rect">
            <a:avLst/>
          </a:prstGeom>
          <a:noFill/>
        </p:spPr>
        <p:txBody>
          <a:bodyPr wrap="square" rtlCol="0">
            <a:spAutoFit/>
          </a:bodyPr>
          <a:lstStyle/>
          <a:p>
            <a:pPr marL="0" marR="0" lvl="0" indent="0" algn="l" defTabSz="914400" rtl="0" eaLnBrk="1" fontAlgn="auto" latinLnBrk="0" hangingPunct="1">
              <a:lnSpc>
                <a:spcPts val="15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千里ニュータウンの人口が増加</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endParaRPr>
          </a:p>
        </p:txBody>
      </p:sp>
      <p:grpSp>
        <p:nvGrpSpPr>
          <p:cNvPr id="34" name="グループ化 33"/>
          <p:cNvGrpSpPr/>
          <p:nvPr/>
        </p:nvGrpSpPr>
        <p:grpSpPr>
          <a:xfrm>
            <a:off x="649724" y="4934888"/>
            <a:ext cx="5127541" cy="2000104"/>
            <a:chOff x="649724" y="4934888"/>
            <a:chExt cx="5127541" cy="2000104"/>
          </a:xfrm>
        </p:grpSpPr>
        <p:pic>
          <p:nvPicPr>
            <p:cNvPr id="19" name="図 18"/>
            <p:cNvPicPr>
              <a:picLocks noChangeAspect="1"/>
            </p:cNvPicPr>
            <p:nvPr/>
          </p:nvPicPr>
          <p:blipFill>
            <a:blip r:embed="rId5"/>
            <a:stretch>
              <a:fillRect/>
            </a:stretch>
          </p:blipFill>
          <p:spPr>
            <a:xfrm>
              <a:off x="649724" y="4934888"/>
              <a:ext cx="5127541" cy="2000104"/>
            </a:xfrm>
            <a:prstGeom prst="rect">
              <a:avLst/>
            </a:prstGeom>
          </p:spPr>
        </p:pic>
        <p:sp>
          <p:nvSpPr>
            <p:cNvPr id="22" name="右矢印 21"/>
            <p:cNvSpPr/>
            <p:nvPr/>
          </p:nvSpPr>
          <p:spPr>
            <a:xfrm rot="20779204">
              <a:off x="3884505" y="5181172"/>
              <a:ext cx="838412" cy="257578"/>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33" name="フリーフォーム 32"/>
            <p:cNvSpPr/>
            <p:nvPr/>
          </p:nvSpPr>
          <p:spPr>
            <a:xfrm>
              <a:off x="4152900" y="5586412"/>
              <a:ext cx="623888" cy="108107"/>
            </a:xfrm>
            <a:custGeom>
              <a:avLst/>
              <a:gdLst>
                <a:gd name="connsiteX0" fmla="*/ 0 w 938213"/>
                <a:gd name="connsiteY0" fmla="*/ 104775 h 109537"/>
                <a:gd name="connsiteX1" fmla="*/ 302419 w 938213"/>
                <a:gd name="connsiteY1" fmla="*/ 109537 h 109537"/>
                <a:gd name="connsiteX2" fmla="*/ 635794 w 938213"/>
                <a:gd name="connsiteY2" fmla="*/ 26193 h 109537"/>
                <a:gd name="connsiteX3" fmla="*/ 938213 w 938213"/>
                <a:gd name="connsiteY3" fmla="*/ 0 h 109537"/>
                <a:gd name="connsiteX0" fmla="*/ 0 w 938213"/>
                <a:gd name="connsiteY0" fmla="*/ 104775 h 104775"/>
                <a:gd name="connsiteX1" fmla="*/ 474305 w 938213"/>
                <a:gd name="connsiteY1" fmla="*/ 20915 h 104775"/>
                <a:gd name="connsiteX2" fmla="*/ 635794 w 938213"/>
                <a:gd name="connsiteY2" fmla="*/ 26193 h 104775"/>
                <a:gd name="connsiteX3" fmla="*/ 938213 w 938213"/>
                <a:gd name="connsiteY3" fmla="*/ 0 h 104775"/>
              </a:gdLst>
              <a:ahLst/>
              <a:cxnLst>
                <a:cxn ang="0">
                  <a:pos x="connsiteX0" y="connsiteY0"/>
                </a:cxn>
                <a:cxn ang="0">
                  <a:pos x="connsiteX1" y="connsiteY1"/>
                </a:cxn>
                <a:cxn ang="0">
                  <a:pos x="connsiteX2" y="connsiteY2"/>
                </a:cxn>
                <a:cxn ang="0">
                  <a:pos x="connsiteX3" y="connsiteY3"/>
                </a:cxn>
              </a:cxnLst>
              <a:rect l="l" t="t" r="r" b="b"/>
              <a:pathLst>
                <a:path w="938213" h="104775">
                  <a:moveTo>
                    <a:pt x="0" y="104775"/>
                  </a:moveTo>
                  <a:lnTo>
                    <a:pt x="474305" y="20915"/>
                  </a:lnTo>
                  <a:lnTo>
                    <a:pt x="635794" y="26193"/>
                  </a:lnTo>
                  <a:lnTo>
                    <a:pt x="938213" y="0"/>
                  </a:lnTo>
                </a:path>
              </a:pathLst>
            </a:custGeom>
            <a:noFill/>
            <a:ln w="25400">
              <a:solidFill>
                <a:srgbClr val="FF0000"/>
              </a:solid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grpSp>
      <p:sp>
        <p:nvSpPr>
          <p:cNvPr id="28" name="テキスト ボックス 27"/>
          <p:cNvSpPr txBox="1"/>
          <p:nvPr/>
        </p:nvSpPr>
        <p:spPr>
          <a:xfrm>
            <a:off x="9605390" y="3808174"/>
            <a:ext cx="2514897" cy="256096"/>
          </a:xfrm>
          <a:prstGeom prst="rect">
            <a:avLst/>
          </a:prstGeom>
          <a:noFill/>
        </p:spPr>
        <p:txBody>
          <a:bodyPr wrap="square" rtlCol="0">
            <a:spAutoFit/>
          </a:bodyPr>
          <a:lstStyle/>
          <a:p>
            <a:pPr marL="0" marR="0" lvl="0" indent="0" algn="l" defTabSz="914400" rtl="0" eaLnBrk="1" fontAlgn="auto" latinLnBrk="0" hangingPunct="1">
              <a:lnSpc>
                <a:spcPts val="15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出典：豊中市</a:t>
            </a:r>
            <a:r>
              <a:rPr kumimoji="1" lang="en-US" altLang="ja-JP"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HP</a:t>
            </a:r>
            <a:r>
              <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千里中央地区活性化基本計画</a:t>
            </a:r>
            <a:endParaRPr kumimoji="1" lang="en-US" altLang="ja-JP"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endParaRPr>
          </a:p>
        </p:txBody>
      </p:sp>
      <p:pic>
        <p:nvPicPr>
          <p:cNvPr id="24" name="図 23"/>
          <p:cNvPicPr>
            <a:picLocks noChangeAspect="1"/>
          </p:cNvPicPr>
          <p:nvPr/>
        </p:nvPicPr>
        <p:blipFill>
          <a:blip r:embed="rId6"/>
          <a:stretch>
            <a:fillRect/>
          </a:stretch>
        </p:blipFill>
        <p:spPr>
          <a:xfrm>
            <a:off x="7419664" y="1507310"/>
            <a:ext cx="1800537" cy="2249713"/>
          </a:xfrm>
          <a:prstGeom prst="rect">
            <a:avLst/>
          </a:prstGeom>
        </p:spPr>
      </p:pic>
      <p:sp>
        <p:nvSpPr>
          <p:cNvPr id="35" name="テキスト ボックス 34"/>
          <p:cNvSpPr txBox="1"/>
          <p:nvPr/>
        </p:nvSpPr>
        <p:spPr>
          <a:xfrm>
            <a:off x="7446493" y="1259524"/>
            <a:ext cx="1773708" cy="259302"/>
          </a:xfrm>
          <a:prstGeom prst="rect">
            <a:avLst/>
          </a:prstGeom>
          <a:noFill/>
        </p:spPr>
        <p:txBody>
          <a:bodyPr wrap="square" rtlCol="0">
            <a:spAutoFit/>
          </a:bodyPr>
          <a:lstStyle/>
          <a:p>
            <a:pPr marL="0" marR="0" lvl="0" indent="0" algn="l" defTabSz="914400" rtl="0" eaLnBrk="1" fontAlgn="auto" latinLnBrk="0" hangingPunct="1">
              <a:lnSpc>
                <a:spcPts val="15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北千里駅前の再整備計画</a:t>
            </a:r>
            <a:endPar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endParaRPr>
          </a:p>
        </p:txBody>
      </p:sp>
      <p:sp>
        <p:nvSpPr>
          <p:cNvPr id="36" name="テキスト ボックス 35"/>
          <p:cNvSpPr txBox="1"/>
          <p:nvPr/>
        </p:nvSpPr>
        <p:spPr>
          <a:xfrm>
            <a:off x="6833713" y="3707660"/>
            <a:ext cx="2840258" cy="400110"/>
          </a:xfrm>
          <a:prstGeom prst="rect">
            <a:avLst/>
          </a:prstGeom>
          <a:noFill/>
        </p:spPr>
        <p:txBody>
          <a:bodyPr wrap="square" rtlCol="0">
            <a:spAutoFit/>
          </a:bodyPr>
          <a:lstStyle/>
          <a:p>
            <a:pPr marL="0" marR="0" lvl="0" indent="0" algn="l" defTabSz="914400" rtl="0" eaLnBrk="1" fontAlgn="auto" latinLnBrk="0" hangingPunct="1">
              <a:lnSpc>
                <a:spcPts val="12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出典：吹田市</a:t>
            </a:r>
            <a:r>
              <a:rPr kumimoji="1" lang="en-US" altLang="ja-JP"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HP</a:t>
            </a:r>
            <a:r>
              <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北千里駅前の再整備に係る政策会議            </a:t>
            </a:r>
            <a:endParaRPr kumimoji="1" lang="en-US" altLang="ja-JP"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endParaRPr>
          </a:p>
          <a:p>
            <a:pPr marL="0" marR="0" lvl="0" indent="0" algn="l" defTabSz="914400" rtl="0" eaLnBrk="1" fontAlgn="auto" latinLnBrk="0" hangingPunct="1">
              <a:lnSpc>
                <a:spcPts val="1200"/>
              </a:lnSpc>
              <a:spcBef>
                <a:spcPts val="0"/>
              </a:spcBef>
              <a:spcAft>
                <a:spcPts val="0"/>
              </a:spcAft>
              <a:buClrTx/>
              <a:buSzTx/>
              <a:buFontTx/>
              <a:buNone/>
              <a:tabLst/>
              <a:defRPr/>
            </a:pPr>
            <a:r>
              <a:rPr kumimoji="1" lang="en-US" altLang="ja-JP"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        </a:t>
            </a:r>
            <a:r>
              <a:rPr kumimoji="1" lang="en-US" altLang="ja-JP" sz="9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2022</a:t>
            </a:r>
            <a:r>
              <a:rPr kumimoji="1" lang="ja-JP" altLang="en-US" sz="9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年度</a:t>
            </a:r>
            <a:r>
              <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第</a:t>
            </a:r>
            <a:r>
              <a:rPr kumimoji="1" lang="en-US" altLang="ja-JP"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1</a:t>
            </a:r>
            <a:r>
              <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回政策会議資料</a:t>
            </a:r>
            <a:endParaRPr kumimoji="1" lang="en-US" altLang="ja-JP"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endParaRPr>
          </a:p>
        </p:txBody>
      </p:sp>
      <p:grpSp>
        <p:nvGrpSpPr>
          <p:cNvPr id="52" name="グループ化 51"/>
          <p:cNvGrpSpPr/>
          <p:nvPr/>
        </p:nvGrpSpPr>
        <p:grpSpPr>
          <a:xfrm>
            <a:off x="9765128" y="1478222"/>
            <a:ext cx="2142560" cy="2407303"/>
            <a:chOff x="9837355" y="1495319"/>
            <a:chExt cx="2142560" cy="2407303"/>
          </a:xfrm>
        </p:grpSpPr>
        <p:grpSp>
          <p:nvGrpSpPr>
            <p:cNvPr id="29" name="グループ化 28"/>
            <p:cNvGrpSpPr/>
            <p:nvPr/>
          </p:nvGrpSpPr>
          <p:grpSpPr>
            <a:xfrm>
              <a:off x="9837355" y="1495319"/>
              <a:ext cx="2142560" cy="2407303"/>
              <a:chOff x="9837355" y="1495319"/>
              <a:chExt cx="2142560" cy="2407303"/>
            </a:xfrm>
          </p:grpSpPr>
          <p:grpSp>
            <p:nvGrpSpPr>
              <p:cNvPr id="30" name="グループ化 29"/>
              <p:cNvGrpSpPr/>
              <p:nvPr/>
            </p:nvGrpSpPr>
            <p:grpSpPr>
              <a:xfrm>
                <a:off x="9837355" y="1495319"/>
                <a:ext cx="2142560" cy="2407303"/>
                <a:chOff x="9837355" y="1495319"/>
                <a:chExt cx="2142560" cy="2407303"/>
              </a:xfrm>
            </p:grpSpPr>
            <p:pic>
              <p:nvPicPr>
                <p:cNvPr id="15" name="図 14"/>
                <p:cNvPicPr>
                  <a:picLocks noChangeAspect="1"/>
                </p:cNvPicPr>
                <p:nvPr/>
              </p:nvPicPr>
              <p:blipFill>
                <a:blip r:embed="rId7"/>
                <a:stretch>
                  <a:fillRect/>
                </a:stretch>
              </p:blipFill>
              <p:spPr>
                <a:xfrm>
                  <a:off x="9863276" y="1495319"/>
                  <a:ext cx="2116639" cy="2407303"/>
                </a:xfrm>
                <a:prstGeom prst="rect">
                  <a:avLst/>
                </a:prstGeom>
              </p:spPr>
            </p:pic>
            <p:sp>
              <p:nvSpPr>
                <p:cNvPr id="37" name="テキスト ボックス 36"/>
                <p:cNvSpPr txBox="1"/>
                <p:nvPr/>
              </p:nvSpPr>
              <p:spPr>
                <a:xfrm>
                  <a:off x="11351227" y="2595291"/>
                  <a:ext cx="548673" cy="574961"/>
                </a:xfrm>
                <a:prstGeom prst="rect">
                  <a:avLst/>
                </a:prstGeom>
                <a:solidFill>
                  <a:schemeClr val="accent2">
                    <a:lumMod val="20000"/>
                    <a:lumOff val="80000"/>
                  </a:schemeClr>
                </a:solidFill>
                <a:ln w="6350">
                  <a:solidFill>
                    <a:srgbClr val="FFC000"/>
                  </a:solidFill>
                </a:ln>
              </p:spPr>
              <p:txBody>
                <a:bodyPr wrap="square" lIns="36000" tIns="36000" rIns="36000" bIns="0" rtlCol="0">
                  <a:spAutoFit/>
                </a:bodyPr>
                <a:lstStyle/>
                <a:p>
                  <a:pPr marL="0" marR="0" lvl="0" indent="0" algn="ctr" defTabSz="914400" rtl="0" eaLnBrk="1" fontAlgn="auto" latinLnBrk="0" hangingPunct="1">
                    <a:lnSpc>
                      <a:spcPts val="400"/>
                    </a:lnSpc>
                    <a:spcBef>
                      <a:spcPts val="0"/>
                    </a:spcBef>
                    <a:spcAft>
                      <a:spcPts val="0"/>
                    </a:spcAft>
                    <a:buClrTx/>
                    <a:buSzTx/>
                    <a:buFontTx/>
                    <a:buNone/>
                    <a:tabLst/>
                    <a:defRPr/>
                  </a:pPr>
                  <a:r>
                    <a:rPr kumimoji="1" lang="ja-JP" altLang="en-US" sz="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千里阪急＋セルシー</a:t>
                  </a:r>
                  <a:endParaRPr kumimoji="1" lang="en-US" altLang="ja-JP" sz="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endParaRPr>
                </a:p>
                <a:p>
                  <a:pPr marL="0" marR="0" lvl="0" indent="0" algn="ctr" defTabSz="914400" rtl="0" eaLnBrk="1" fontAlgn="auto" latinLnBrk="0" hangingPunct="1">
                    <a:lnSpc>
                      <a:spcPts val="400"/>
                    </a:lnSpc>
                    <a:spcBef>
                      <a:spcPts val="0"/>
                    </a:spcBef>
                    <a:spcAft>
                      <a:spcPts val="0"/>
                    </a:spcAft>
                    <a:buClrTx/>
                    <a:buSzTx/>
                    <a:buFontTx/>
                    <a:buNone/>
                    <a:tabLst/>
                    <a:defRPr/>
                  </a:pPr>
                  <a:r>
                    <a:rPr kumimoji="1" lang="ja-JP" altLang="en-US" sz="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一体再開発</a:t>
                  </a:r>
                  <a:endParaRPr kumimoji="1" lang="en-US" altLang="ja-JP" sz="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endParaRPr>
                </a:p>
                <a:p>
                  <a:pPr marL="0" marR="0" lvl="0" indent="0" algn="l" defTabSz="914400" rtl="0" eaLnBrk="1" fontAlgn="auto" latinLnBrk="0" hangingPunct="1">
                    <a:lnSpc>
                      <a:spcPts val="400"/>
                    </a:lnSpc>
                    <a:spcBef>
                      <a:spcPts val="200"/>
                    </a:spcBef>
                    <a:spcAft>
                      <a:spcPts val="0"/>
                    </a:spcAft>
                    <a:buClrTx/>
                    <a:buSzTx/>
                    <a:buFontTx/>
                    <a:buNone/>
                    <a:tabLst/>
                    <a:defRPr/>
                  </a:pPr>
                  <a:r>
                    <a:rPr kumimoji="1" lang="ja-JP" altLang="en-US" sz="3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・延床面積</a:t>
                  </a:r>
                  <a:r>
                    <a:rPr kumimoji="1" lang="en-US" altLang="ja-JP" sz="3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10</a:t>
                  </a:r>
                  <a:r>
                    <a:rPr kumimoji="1" lang="ja-JP" altLang="en-US" sz="3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万㎡級</a:t>
                  </a:r>
                  <a:endParaRPr kumimoji="1" lang="en-US" altLang="ja-JP" sz="3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endParaRPr>
                </a:p>
                <a:p>
                  <a:pPr marL="0" marR="0" lvl="0" indent="0" algn="l" defTabSz="914400" rtl="0" eaLnBrk="1" fontAlgn="auto" latinLnBrk="0" hangingPunct="1">
                    <a:lnSpc>
                      <a:spcPts val="400"/>
                    </a:lnSpc>
                    <a:spcBef>
                      <a:spcPts val="0"/>
                    </a:spcBef>
                    <a:spcAft>
                      <a:spcPts val="0"/>
                    </a:spcAft>
                    <a:buClrTx/>
                    <a:buSzTx/>
                    <a:buFontTx/>
                    <a:buNone/>
                    <a:tabLst/>
                    <a:defRPr/>
                  </a:pPr>
                  <a:r>
                    <a:rPr kumimoji="1" lang="ja-JP" altLang="en-US" sz="3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・主用途は商業</a:t>
                  </a:r>
                  <a:endParaRPr kumimoji="1" lang="en-US" altLang="ja-JP" sz="3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endParaRPr>
                </a:p>
                <a:p>
                  <a:pPr marL="0" marR="0" lvl="0" indent="0" algn="l" defTabSz="914400" rtl="0" eaLnBrk="1" fontAlgn="auto" latinLnBrk="0" hangingPunct="1">
                    <a:lnSpc>
                      <a:spcPts val="400"/>
                    </a:lnSpc>
                    <a:spcBef>
                      <a:spcPts val="0"/>
                    </a:spcBef>
                    <a:spcAft>
                      <a:spcPts val="0"/>
                    </a:spcAft>
                    <a:buClrTx/>
                    <a:buSzTx/>
                    <a:buFontTx/>
                    <a:buNone/>
                    <a:tabLst/>
                    <a:defRPr/>
                  </a:pPr>
                  <a:r>
                    <a:rPr kumimoji="1" lang="ja-JP" altLang="en-US" sz="3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・公共的な歩行者動線・バス  </a:t>
                  </a:r>
                  <a:endParaRPr kumimoji="1" lang="en-US" altLang="ja-JP" sz="3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endParaRPr>
                </a:p>
                <a:p>
                  <a:pPr marL="0" marR="0" lvl="0" indent="0" algn="l" defTabSz="914400" rtl="0" eaLnBrk="1" fontAlgn="auto" latinLnBrk="0" hangingPunct="1">
                    <a:lnSpc>
                      <a:spcPts val="400"/>
                    </a:lnSpc>
                    <a:spcBef>
                      <a:spcPts val="0"/>
                    </a:spcBef>
                    <a:spcAft>
                      <a:spcPts val="0"/>
                    </a:spcAft>
                    <a:buClrTx/>
                    <a:buSzTx/>
                    <a:buFontTx/>
                    <a:buNone/>
                    <a:tabLst/>
                    <a:defRPr/>
                  </a:pPr>
                  <a:r>
                    <a:rPr kumimoji="1" lang="en-US" altLang="ja-JP" sz="3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  </a:t>
                  </a:r>
                  <a:r>
                    <a:rPr kumimoji="1" lang="ja-JP" altLang="en-US" sz="3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ターミナル・賑わい広場等 </a:t>
                  </a:r>
                  <a:endParaRPr kumimoji="1" lang="en-US" altLang="ja-JP" sz="3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endParaRPr>
                </a:p>
                <a:p>
                  <a:pPr marL="0" marR="0" lvl="0" indent="0" algn="l" defTabSz="914400" rtl="0" eaLnBrk="1" fontAlgn="auto" latinLnBrk="0" hangingPunct="1">
                    <a:lnSpc>
                      <a:spcPts val="400"/>
                    </a:lnSpc>
                    <a:spcBef>
                      <a:spcPts val="0"/>
                    </a:spcBef>
                    <a:spcAft>
                      <a:spcPts val="0"/>
                    </a:spcAft>
                    <a:buClrTx/>
                    <a:buSzTx/>
                    <a:buFontTx/>
                    <a:buNone/>
                    <a:tabLst/>
                    <a:defRPr/>
                  </a:pPr>
                  <a:r>
                    <a:rPr kumimoji="1" lang="en-US" altLang="ja-JP" sz="3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  </a:t>
                  </a:r>
                  <a:r>
                    <a:rPr kumimoji="1" lang="ja-JP" altLang="en-US" sz="3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の確保</a:t>
                  </a:r>
                  <a:endParaRPr kumimoji="1" lang="en-US" altLang="ja-JP" sz="3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endParaRPr>
                </a:p>
                <a:p>
                  <a:pPr marL="0" marR="0" lvl="0" indent="0" algn="l" defTabSz="914400" rtl="0" eaLnBrk="1" fontAlgn="auto" latinLnBrk="0" hangingPunct="1">
                    <a:lnSpc>
                      <a:spcPts val="400"/>
                    </a:lnSpc>
                    <a:spcBef>
                      <a:spcPts val="0"/>
                    </a:spcBef>
                    <a:spcAft>
                      <a:spcPts val="0"/>
                    </a:spcAft>
                    <a:buClrTx/>
                    <a:buSzTx/>
                    <a:buFontTx/>
                    <a:buNone/>
                    <a:tabLst/>
                    <a:defRPr/>
                  </a:pPr>
                  <a:r>
                    <a:rPr kumimoji="1" lang="ja-JP" altLang="en-US" sz="3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・地区内の自転車交通の円滑</a:t>
                  </a:r>
                  <a:endParaRPr kumimoji="1" lang="en-US" altLang="ja-JP" sz="3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endParaRPr>
                </a:p>
                <a:p>
                  <a:pPr marL="0" marR="0" lvl="0" indent="0" algn="l" defTabSz="914400" rtl="0" eaLnBrk="1" fontAlgn="auto" latinLnBrk="0" hangingPunct="1">
                    <a:lnSpc>
                      <a:spcPts val="400"/>
                    </a:lnSpc>
                    <a:spcBef>
                      <a:spcPts val="0"/>
                    </a:spcBef>
                    <a:spcAft>
                      <a:spcPts val="0"/>
                    </a:spcAft>
                    <a:buClrTx/>
                    <a:buSzTx/>
                    <a:buFontTx/>
                    <a:buNone/>
                    <a:tabLst/>
                    <a:defRPr/>
                  </a:pPr>
                  <a:r>
                    <a:rPr kumimoji="1" lang="en-US" altLang="ja-JP" sz="3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  </a:t>
                  </a:r>
                  <a:r>
                    <a:rPr kumimoji="1" lang="ja-JP" altLang="en-US" sz="3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化・適正化等に資する駐車</a:t>
                  </a:r>
                  <a:endParaRPr kumimoji="1" lang="en-US" altLang="ja-JP" sz="3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endParaRPr>
                </a:p>
                <a:p>
                  <a:pPr marL="0" marR="0" lvl="0" indent="0" algn="l" defTabSz="914400" rtl="0" eaLnBrk="1" fontAlgn="auto" latinLnBrk="0" hangingPunct="1">
                    <a:lnSpc>
                      <a:spcPts val="400"/>
                    </a:lnSpc>
                    <a:spcBef>
                      <a:spcPts val="0"/>
                    </a:spcBef>
                    <a:spcAft>
                      <a:spcPts val="0"/>
                    </a:spcAft>
                    <a:buClrTx/>
                    <a:buSzTx/>
                    <a:buFontTx/>
                    <a:buNone/>
                    <a:tabLst/>
                    <a:defRPr/>
                  </a:pPr>
                  <a:r>
                    <a:rPr kumimoji="1" lang="en-US" altLang="ja-JP" sz="3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  </a:t>
                  </a:r>
                  <a:r>
                    <a:rPr kumimoji="1" lang="ja-JP" altLang="en-US" sz="3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場の整備</a:t>
                  </a:r>
                  <a:endParaRPr kumimoji="1" lang="en-US" altLang="ja-JP" sz="3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endParaRPr>
                </a:p>
              </p:txBody>
            </p:sp>
            <p:sp>
              <p:nvSpPr>
                <p:cNvPr id="38" name="テキスト ボックス 37"/>
                <p:cNvSpPr txBox="1"/>
                <p:nvPr/>
              </p:nvSpPr>
              <p:spPr>
                <a:xfrm>
                  <a:off x="9837355" y="2754550"/>
                  <a:ext cx="516561" cy="703201"/>
                </a:xfrm>
                <a:prstGeom prst="rect">
                  <a:avLst/>
                </a:prstGeom>
                <a:solidFill>
                  <a:schemeClr val="accent2">
                    <a:lumMod val="20000"/>
                    <a:lumOff val="80000"/>
                  </a:schemeClr>
                </a:solidFill>
                <a:ln w="6350">
                  <a:solidFill>
                    <a:srgbClr val="FFC000"/>
                  </a:solidFill>
                </a:ln>
              </p:spPr>
              <p:txBody>
                <a:bodyPr wrap="square" lIns="36000" tIns="36000" rIns="36000" bIns="0" rtlCol="0">
                  <a:spAutoFit/>
                </a:bodyPr>
                <a:lstStyle/>
                <a:p>
                  <a:pPr marL="0" marR="0" lvl="0" indent="0" algn="ctr" defTabSz="914400" rtl="0" eaLnBrk="1" fontAlgn="auto" latinLnBrk="0" hangingPunct="1">
                    <a:lnSpc>
                      <a:spcPts val="400"/>
                    </a:lnSpc>
                    <a:spcBef>
                      <a:spcPts val="0"/>
                    </a:spcBef>
                    <a:spcAft>
                      <a:spcPts val="0"/>
                    </a:spcAft>
                    <a:buClrTx/>
                    <a:buSzTx/>
                    <a:buFontTx/>
                    <a:buNone/>
                    <a:tabLst/>
                    <a:defRPr/>
                  </a:pPr>
                  <a:r>
                    <a:rPr kumimoji="1" lang="ja-JP" altLang="en-US" sz="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駅西側における</a:t>
                  </a:r>
                  <a:endParaRPr kumimoji="1" lang="en-US" altLang="ja-JP" sz="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endParaRPr>
                </a:p>
                <a:p>
                  <a:pPr marL="0" marR="0" lvl="0" indent="0" algn="ctr" defTabSz="914400" rtl="0" eaLnBrk="1" fontAlgn="auto" latinLnBrk="0" hangingPunct="1">
                    <a:lnSpc>
                      <a:spcPts val="400"/>
                    </a:lnSpc>
                    <a:spcBef>
                      <a:spcPts val="0"/>
                    </a:spcBef>
                    <a:spcAft>
                      <a:spcPts val="0"/>
                    </a:spcAft>
                    <a:buClrTx/>
                    <a:buSzTx/>
                    <a:buFontTx/>
                    <a:buNone/>
                    <a:tabLst/>
                    <a:defRPr/>
                  </a:pPr>
                  <a:r>
                    <a:rPr kumimoji="1" lang="ja-JP" altLang="en-US" sz="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再整備</a:t>
                  </a:r>
                  <a:endParaRPr kumimoji="1" lang="en-US" altLang="ja-JP" sz="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endParaRPr>
                </a:p>
                <a:p>
                  <a:pPr marL="0" marR="0" lvl="0" indent="0" algn="l" defTabSz="914400" rtl="0" eaLnBrk="1" fontAlgn="auto" latinLnBrk="0" hangingPunct="1">
                    <a:lnSpc>
                      <a:spcPts val="400"/>
                    </a:lnSpc>
                    <a:spcBef>
                      <a:spcPts val="0"/>
                    </a:spcBef>
                    <a:spcAft>
                      <a:spcPts val="0"/>
                    </a:spcAft>
                    <a:buClrTx/>
                    <a:buSzTx/>
                    <a:buFontTx/>
                    <a:buNone/>
                    <a:tabLst/>
                    <a:defRPr/>
                  </a:pPr>
                  <a:r>
                    <a:rPr kumimoji="1" lang="ja-JP" altLang="en-US" sz="3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・地区全体を意識しつつ、　</a:t>
                  </a:r>
                  <a:endParaRPr kumimoji="1" lang="en-US" altLang="ja-JP" sz="3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endParaRPr>
                </a:p>
                <a:p>
                  <a:pPr marL="0" marR="0" lvl="0" indent="0" algn="l" defTabSz="914400" rtl="0" eaLnBrk="1" fontAlgn="auto" latinLnBrk="0" hangingPunct="1">
                    <a:lnSpc>
                      <a:spcPts val="400"/>
                    </a:lnSpc>
                    <a:spcBef>
                      <a:spcPts val="0"/>
                    </a:spcBef>
                    <a:spcAft>
                      <a:spcPts val="0"/>
                    </a:spcAft>
                    <a:buClrTx/>
                    <a:buSzTx/>
                    <a:buFontTx/>
                    <a:buNone/>
                    <a:tabLst/>
                    <a:defRPr/>
                  </a:pPr>
                  <a:r>
                    <a:rPr kumimoji="1" lang="ja-JP" altLang="en-US" sz="3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　南北に位置する施設間の　</a:t>
                  </a:r>
                  <a:endParaRPr kumimoji="1" lang="en-US" altLang="ja-JP" sz="3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endParaRPr>
                </a:p>
                <a:p>
                  <a:pPr marL="0" marR="0" lvl="0" indent="0" algn="l" defTabSz="914400" rtl="0" eaLnBrk="1" fontAlgn="auto" latinLnBrk="0" hangingPunct="1">
                    <a:lnSpc>
                      <a:spcPts val="400"/>
                    </a:lnSpc>
                    <a:spcBef>
                      <a:spcPts val="0"/>
                    </a:spcBef>
                    <a:spcAft>
                      <a:spcPts val="0"/>
                    </a:spcAft>
                    <a:buClrTx/>
                    <a:buSzTx/>
                    <a:buFontTx/>
                    <a:buNone/>
                    <a:tabLst/>
                    <a:defRPr/>
                  </a:pPr>
                  <a:r>
                    <a:rPr kumimoji="1" lang="ja-JP" altLang="en-US" sz="3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　繋ぎや周辺施設との相乗</a:t>
                  </a:r>
                  <a:endParaRPr kumimoji="1" lang="en-US" altLang="ja-JP" sz="3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endParaRPr>
                </a:p>
                <a:p>
                  <a:pPr marL="0" marR="0" lvl="0" indent="0" algn="l" defTabSz="914400" rtl="0" eaLnBrk="1" fontAlgn="auto" latinLnBrk="0" hangingPunct="1">
                    <a:lnSpc>
                      <a:spcPts val="400"/>
                    </a:lnSpc>
                    <a:spcBef>
                      <a:spcPts val="0"/>
                    </a:spcBef>
                    <a:spcAft>
                      <a:spcPts val="0"/>
                    </a:spcAft>
                    <a:buClrTx/>
                    <a:buSzTx/>
                    <a:buFontTx/>
                    <a:buNone/>
                    <a:tabLst/>
                    <a:defRPr/>
                  </a:pPr>
                  <a:r>
                    <a:rPr kumimoji="1" lang="ja-JP" altLang="en-US" sz="3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　効果・相互補完等の観点</a:t>
                  </a:r>
                  <a:endParaRPr kumimoji="1" lang="en-US" altLang="ja-JP" sz="3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endParaRPr>
                </a:p>
                <a:p>
                  <a:pPr marL="0" marR="0" lvl="0" indent="0" algn="l" defTabSz="914400" rtl="0" eaLnBrk="1" fontAlgn="auto" latinLnBrk="0" hangingPunct="1">
                    <a:lnSpc>
                      <a:spcPts val="400"/>
                    </a:lnSpc>
                    <a:spcBef>
                      <a:spcPts val="0"/>
                    </a:spcBef>
                    <a:spcAft>
                      <a:spcPts val="0"/>
                    </a:spcAft>
                    <a:buClrTx/>
                    <a:buSzTx/>
                    <a:buFontTx/>
                    <a:buNone/>
                    <a:tabLst/>
                    <a:defRPr/>
                  </a:pPr>
                  <a:r>
                    <a:rPr kumimoji="1" lang="ja-JP" altLang="en-US" sz="3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　を重視</a:t>
                  </a:r>
                  <a:endParaRPr kumimoji="1" lang="en-US" altLang="ja-JP" sz="3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endParaRPr>
                </a:p>
                <a:p>
                  <a:pPr marL="0" marR="0" lvl="0" indent="0" algn="l" defTabSz="914400" rtl="0" eaLnBrk="1" fontAlgn="auto" latinLnBrk="0" hangingPunct="1">
                    <a:lnSpc>
                      <a:spcPts val="400"/>
                    </a:lnSpc>
                    <a:spcBef>
                      <a:spcPts val="0"/>
                    </a:spcBef>
                    <a:spcAft>
                      <a:spcPts val="0"/>
                    </a:spcAft>
                    <a:buClrTx/>
                    <a:buSzTx/>
                    <a:buFontTx/>
                    <a:buNone/>
                    <a:tabLst/>
                    <a:defRPr/>
                  </a:pPr>
                  <a:r>
                    <a:rPr kumimoji="1" lang="ja-JP" altLang="en-US" sz="3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・公共的な歩行者動線・バ　</a:t>
                  </a:r>
                  <a:endParaRPr kumimoji="1" lang="en-US" altLang="ja-JP" sz="3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endParaRPr>
                </a:p>
                <a:p>
                  <a:pPr marL="0" marR="0" lvl="0" indent="0" algn="l" defTabSz="914400" rtl="0" eaLnBrk="1" fontAlgn="auto" latinLnBrk="0" hangingPunct="1">
                    <a:lnSpc>
                      <a:spcPts val="400"/>
                    </a:lnSpc>
                    <a:spcBef>
                      <a:spcPts val="0"/>
                    </a:spcBef>
                    <a:spcAft>
                      <a:spcPts val="0"/>
                    </a:spcAft>
                    <a:buClrTx/>
                    <a:buSzTx/>
                    <a:buFontTx/>
                    <a:buNone/>
                    <a:tabLst/>
                    <a:defRPr/>
                  </a:pPr>
                  <a:r>
                    <a:rPr kumimoji="1" lang="ja-JP" altLang="en-US" sz="3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　スターミナル・防災空間等　</a:t>
                  </a:r>
                  <a:endParaRPr kumimoji="1" lang="en-US" altLang="ja-JP" sz="3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endParaRPr>
                </a:p>
                <a:p>
                  <a:pPr marL="0" marR="0" lvl="0" indent="0" algn="l" defTabSz="914400" rtl="0" eaLnBrk="1" fontAlgn="auto" latinLnBrk="0" hangingPunct="1">
                    <a:lnSpc>
                      <a:spcPts val="400"/>
                    </a:lnSpc>
                    <a:spcBef>
                      <a:spcPts val="0"/>
                    </a:spcBef>
                    <a:spcAft>
                      <a:spcPts val="0"/>
                    </a:spcAft>
                    <a:buClrTx/>
                    <a:buSzTx/>
                    <a:buFontTx/>
                    <a:buNone/>
                    <a:tabLst/>
                    <a:defRPr/>
                  </a:pPr>
                  <a:r>
                    <a:rPr kumimoji="1" lang="ja-JP" altLang="en-US" sz="3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　の確保</a:t>
                  </a:r>
                  <a:endParaRPr kumimoji="1" lang="en-US" altLang="ja-JP" sz="3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endParaRPr>
                </a:p>
                <a:p>
                  <a:pPr marL="0" marR="0" lvl="0" indent="0" algn="l" defTabSz="914400" rtl="0" eaLnBrk="1" fontAlgn="auto" latinLnBrk="0" hangingPunct="1">
                    <a:lnSpc>
                      <a:spcPts val="400"/>
                    </a:lnSpc>
                    <a:spcBef>
                      <a:spcPts val="0"/>
                    </a:spcBef>
                    <a:spcAft>
                      <a:spcPts val="0"/>
                    </a:spcAft>
                    <a:buClrTx/>
                    <a:buSzTx/>
                    <a:buFontTx/>
                    <a:buNone/>
                    <a:tabLst/>
                    <a:defRPr/>
                  </a:pPr>
                  <a:r>
                    <a:rPr kumimoji="1" lang="ja-JP" altLang="en-US" sz="3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・駐車場再編計画にあわせ</a:t>
                  </a:r>
                  <a:endParaRPr kumimoji="1" lang="en-US" altLang="ja-JP" sz="3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endParaRPr>
                </a:p>
                <a:p>
                  <a:pPr marL="0" marR="0" lvl="0" indent="0" algn="l" defTabSz="914400" rtl="0" eaLnBrk="1" fontAlgn="auto" latinLnBrk="0" hangingPunct="1">
                    <a:lnSpc>
                      <a:spcPts val="400"/>
                    </a:lnSpc>
                    <a:spcBef>
                      <a:spcPts val="0"/>
                    </a:spcBef>
                    <a:spcAft>
                      <a:spcPts val="0"/>
                    </a:spcAft>
                    <a:buClrTx/>
                    <a:buSzTx/>
                    <a:buFontTx/>
                    <a:buNone/>
                    <a:tabLst/>
                    <a:defRPr/>
                  </a:pPr>
                  <a:r>
                    <a:rPr kumimoji="1" lang="ja-JP" altLang="en-US" sz="3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　て用途転換や高度利用も</a:t>
                  </a:r>
                  <a:endParaRPr kumimoji="1" lang="en-US" altLang="ja-JP" sz="3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endParaRPr>
                </a:p>
                <a:p>
                  <a:pPr marL="0" marR="0" lvl="0" indent="0" algn="l" defTabSz="914400" rtl="0" eaLnBrk="1" fontAlgn="auto" latinLnBrk="0" hangingPunct="1">
                    <a:lnSpc>
                      <a:spcPts val="400"/>
                    </a:lnSpc>
                    <a:spcBef>
                      <a:spcPts val="0"/>
                    </a:spcBef>
                    <a:spcAft>
                      <a:spcPts val="0"/>
                    </a:spcAft>
                    <a:buClrTx/>
                    <a:buSzTx/>
                    <a:buFontTx/>
                    <a:buNone/>
                    <a:tabLst/>
                    <a:defRPr/>
                  </a:pPr>
                  <a:r>
                    <a:rPr kumimoji="1" lang="ja-JP" altLang="en-US" sz="3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　視野に検討</a:t>
                  </a:r>
                  <a:endParaRPr kumimoji="1" lang="en-US" altLang="ja-JP" sz="3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endParaRPr>
                </a:p>
              </p:txBody>
            </p:sp>
          </p:grpSp>
          <p:pic>
            <p:nvPicPr>
              <p:cNvPr id="5" name="図 4"/>
              <p:cNvPicPr>
                <a:picLocks noChangeAspect="1"/>
              </p:cNvPicPr>
              <p:nvPr/>
            </p:nvPicPr>
            <p:blipFill>
              <a:blip r:embed="rId8"/>
              <a:stretch>
                <a:fillRect/>
              </a:stretch>
            </p:blipFill>
            <p:spPr>
              <a:xfrm>
                <a:off x="9911042" y="1509035"/>
                <a:ext cx="1433233" cy="545982"/>
              </a:xfrm>
              <a:prstGeom prst="rect">
                <a:avLst/>
              </a:prstGeom>
            </p:spPr>
          </p:pic>
          <p:sp>
            <p:nvSpPr>
              <p:cNvPr id="10" name="テキスト ボックス 9"/>
              <p:cNvSpPr txBox="1"/>
              <p:nvPr/>
            </p:nvSpPr>
            <p:spPr>
              <a:xfrm>
                <a:off x="9942370" y="2057398"/>
                <a:ext cx="1363806" cy="77787"/>
              </a:xfrm>
              <a:prstGeom prst="rect">
                <a:avLst/>
              </a:prstGeom>
              <a:solidFill>
                <a:schemeClr val="bg1"/>
              </a:solidFill>
              <a:ln>
                <a:noFill/>
              </a:ln>
            </p:spPr>
            <p:txBody>
              <a:bodyPr wrap="square" lIns="0" tIns="0" rIns="0" bIns="0" rtlCol="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r>
                  <a:rPr kumimoji="1" lang="ja-JP" altLang="en-US" sz="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本イメージ図は、都市計画等の制度を活⽤し、公益的空間の創出や回遊性の向上を図るため、道路上空利⽤を想定した場合</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の例⽰であり、確定したものではありません。</a:t>
                </a:r>
                <a:endParaRPr kumimoji="1" lang="en-US" altLang="ja-JP" sz="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endParaRPr>
              </a:p>
            </p:txBody>
          </p:sp>
          <p:pic>
            <p:nvPicPr>
              <p:cNvPr id="7" name="図 6"/>
              <p:cNvPicPr>
                <a:picLocks noChangeAspect="1"/>
              </p:cNvPicPr>
              <p:nvPr/>
            </p:nvPicPr>
            <p:blipFill>
              <a:blip r:embed="rId9"/>
              <a:stretch>
                <a:fillRect/>
              </a:stretch>
            </p:blipFill>
            <p:spPr>
              <a:xfrm>
                <a:off x="11340569" y="1714983"/>
                <a:ext cx="639345" cy="405861"/>
              </a:xfrm>
              <a:prstGeom prst="rect">
                <a:avLst/>
              </a:prstGeom>
            </p:spPr>
          </p:pic>
          <p:pic>
            <p:nvPicPr>
              <p:cNvPr id="8" name="図 7"/>
              <p:cNvPicPr>
                <a:picLocks noChangeAspect="1"/>
              </p:cNvPicPr>
              <p:nvPr/>
            </p:nvPicPr>
            <p:blipFill>
              <a:blip r:embed="rId10"/>
              <a:stretch>
                <a:fillRect/>
              </a:stretch>
            </p:blipFill>
            <p:spPr>
              <a:xfrm>
                <a:off x="11338188" y="2119167"/>
                <a:ext cx="639345" cy="419246"/>
              </a:xfrm>
              <a:prstGeom prst="rect">
                <a:avLst/>
              </a:prstGeom>
            </p:spPr>
          </p:pic>
          <p:sp>
            <p:nvSpPr>
              <p:cNvPr id="41" name="テキスト ボックス 40"/>
              <p:cNvSpPr txBox="1"/>
              <p:nvPr/>
            </p:nvSpPr>
            <p:spPr>
              <a:xfrm>
                <a:off x="10815736" y="2003345"/>
                <a:ext cx="326680" cy="51672"/>
              </a:xfrm>
              <a:prstGeom prst="rect">
                <a:avLst/>
              </a:prstGeom>
              <a:solidFill>
                <a:schemeClr val="bg1"/>
              </a:solidFill>
              <a:ln>
                <a:noFill/>
              </a:ln>
            </p:spPr>
            <p:txBody>
              <a:bodyPr wrap="square" lIns="0" tIns="0" rIns="0" bIns="0" rtlCol="0"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道路上空利用のイメージ</a:t>
                </a:r>
                <a:endParaRPr kumimoji="1" lang="en-US" altLang="ja-JP" sz="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endParaRPr>
              </a:p>
            </p:txBody>
          </p:sp>
          <p:sp>
            <p:nvSpPr>
              <p:cNvPr id="42" name="テキスト ボックス 41"/>
              <p:cNvSpPr txBox="1"/>
              <p:nvPr/>
            </p:nvSpPr>
            <p:spPr>
              <a:xfrm>
                <a:off x="10077596" y="2004438"/>
                <a:ext cx="404557" cy="52960"/>
              </a:xfrm>
              <a:prstGeom prst="rect">
                <a:avLst/>
              </a:prstGeom>
              <a:solidFill>
                <a:schemeClr val="bg1"/>
              </a:solidFill>
              <a:ln>
                <a:noFill/>
              </a:ln>
            </p:spPr>
            <p:txBody>
              <a:bodyPr wrap="square" lIns="0" tIns="0" rIns="0" bIns="0" rtlCol="0"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大街区化による施設整備のイメージ</a:t>
                </a:r>
                <a:endParaRPr kumimoji="1" lang="en-US" altLang="ja-JP" sz="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endParaRPr>
              </a:p>
            </p:txBody>
          </p:sp>
          <p:sp>
            <p:nvSpPr>
              <p:cNvPr id="44" name="テキスト ボックス 43"/>
              <p:cNvSpPr txBox="1"/>
              <p:nvPr/>
            </p:nvSpPr>
            <p:spPr>
              <a:xfrm>
                <a:off x="10134747" y="2516275"/>
                <a:ext cx="215630" cy="110768"/>
              </a:xfrm>
              <a:prstGeom prst="rect">
                <a:avLst/>
              </a:prstGeom>
              <a:solidFill>
                <a:schemeClr val="bg1">
                  <a:alpha val="50000"/>
                </a:schemeClr>
              </a:solidFill>
              <a:ln>
                <a:noFill/>
              </a:ln>
            </p:spPr>
            <p:txBody>
              <a:bodyPr wrap="square" lIns="0" tIns="0" rIns="0" bIns="0" rtlCol="0"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防災空間の</a:t>
                </a:r>
                <a:endParaRPr kumimoji="1" lang="en-US" altLang="ja-JP" sz="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整備の検討</a:t>
                </a:r>
                <a:endParaRPr kumimoji="1" lang="en-US" altLang="ja-JP" sz="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endParaRPr>
              </a:p>
            </p:txBody>
          </p:sp>
          <p:sp>
            <p:nvSpPr>
              <p:cNvPr id="45" name="テキスト ボックス 44"/>
              <p:cNvSpPr txBox="1"/>
              <p:nvPr/>
            </p:nvSpPr>
            <p:spPr>
              <a:xfrm>
                <a:off x="10157906" y="2226566"/>
                <a:ext cx="732340" cy="149843"/>
              </a:xfrm>
              <a:prstGeom prst="rect">
                <a:avLst/>
              </a:prstGeom>
              <a:solidFill>
                <a:schemeClr val="bg1">
                  <a:alpha val="50000"/>
                </a:schemeClr>
              </a:solidFill>
              <a:ln>
                <a:noFill/>
              </a:ln>
            </p:spPr>
            <p:txBody>
              <a:bodyPr wrap="square" lIns="0" tIns="0" rIns="0" bIns="0" rtlCol="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大街区化の推進</a:t>
                </a:r>
                <a:endParaRPr kumimoji="1" lang="en-US" altLang="ja-JP" sz="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（道路やバス乗降場等の上空利用や付替え、</a:t>
                </a:r>
                <a:endParaRPr kumimoji="1" lang="en-US" altLang="ja-JP" sz="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  </a:t>
                </a:r>
                <a:r>
                  <a:rPr kumimoji="1" lang="ja-JP" altLang="en-US" sz="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隣接する敷地の一体利用等）</a:t>
                </a:r>
                <a:endParaRPr kumimoji="1" lang="en-US" altLang="ja-JP" sz="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endParaRPr>
              </a:p>
            </p:txBody>
          </p:sp>
          <p:sp>
            <p:nvSpPr>
              <p:cNvPr id="46" name="テキスト ボックス 45"/>
              <p:cNvSpPr txBox="1"/>
              <p:nvPr/>
            </p:nvSpPr>
            <p:spPr>
              <a:xfrm>
                <a:off x="10399952" y="3246030"/>
                <a:ext cx="255348" cy="110768"/>
              </a:xfrm>
              <a:prstGeom prst="rect">
                <a:avLst/>
              </a:prstGeom>
              <a:solidFill>
                <a:schemeClr val="bg1"/>
              </a:solidFill>
              <a:ln w="3175">
                <a:solidFill>
                  <a:schemeClr val="tx1"/>
                </a:solidFill>
              </a:ln>
            </p:spPr>
            <p:txBody>
              <a:bodyPr wrap="square" lIns="0" tIns="0" rIns="0" bIns="0" rtlCol="0"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先行開発区域</a:t>
                </a:r>
                <a:endParaRPr kumimoji="1" lang="en-US" altLang="ja-JP" sz="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a:t>
                </a:r>
                <a:r>
                  <a:rPr kumimoji="1" lang="en-US" altLang="ja-JP" sz="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SENRITO</a:t>
                </a:r>
                <a:r>
                  <a:rPr kumimoji="1" lang="ja-JP" altLang="en-US" sz="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a:t>
                </a:r>
                <a:endParaRPr kumimoji="1" lang="en-US" altLang="ja-JP" sz="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endParaRPr>
              </a:p>
            </p:txBody>
          </p:sp>
          <p:sp>
            <p:nvSpPr>
              <p:cNvPr id="47" name="テキスト ボックス 46"/>
              <p:cNvSpPr txBox="1"/>
              <p:nvPr/>
            </p:nvSpPr>
            <p:spPr>
              <a:xfrm>
                <a:off x="11537344" y="3209372"/>
                <a:ext cx="215630" cy="378102"/>
              </a:xfrm>
              <a:prstGeom prst="rect">
                <a:avLst/>
              </a:prstGeom>
              <a:solidFill>
                <a:schemeClr val="bg1"/>
              </a:solidFill>
              <a:ln>
                <a:noFill/>
              </a:ln>
            </p:spPr>
            <p:txBody>
              <a:bodyPr wrap="square" lIns="0" tIns="0" rIns="0" bIns="0" rtlCol="0" anchor="t"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自動車動線</a:t>
                </a:r>
                <a:endParaRPr kumimoji="1" lang="en-US" altLang="ja-JP" sz="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a:t>
                </a:r>
                <a:r>
                  <a:rPr kumimoji="1" lang="ja-JP" altLang="en-US" sz="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既存</a:t>
                </a:r>
                <a:r>
                  <a:rPr kumimoji="1" lang="en-US" altLang="ja-JP" sz="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a:t>
                </a:r>
              </a:p>
              <a:p>
                <a:pPr marL="0" marR="0" lvl="0" indent="0" algn="l" defTabSz="914400" rtl="0" eaLnBrk="1" fontAlgn="auto" latinLnBrk="0" hangingPunct="1">
                  <a:lnSpc>
                    <a:spcPct val="100000"/>
                  </a:lnSpc>
                  <a:spcBef>
                    <a:spcPts val="50"/>
                  </a:spcBef>
                  <a:spcAft>
                    <a:spcPts val="0"/>
                  </a:spcAft>
                  <a:buClrTx/>
                  <a:buSzTx/>
                  <a:buFontTx/>
                  <a:buNone/>
                  <a:tabLst/>
                  <a:defRPr/>
                </a:pPr>
                <a:r>
                  <a:rPr kumimoji="1" lang="ja-JP" altLang="en-US" sz="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自動車動線</a:t>
                </a:r>
                <a:endParaRPr kumimoji="1" lang="en-US" altLang="ja-JP" sz="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（改廃検討）</a:t>
                </a:r>
                <a:endParaRPr kumimoji="1" lang="en-US" altLang="ja-JP" sz="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endParaRPr>
              </a:p>
              <a:p>
                <a:pPr marL="0" marR="0" lvl="0" indent="0" algn="l" defTabSz="914400" rtl="0" eaLnBrk="1" fontAlgn="auto" latinLnBrk="0" hangingPunct="1">
                  <a:lnSpc>
                    <a:spcPts val="240"/>
                  </a:lnSpc>
                  <a:spcBef>
                    <a:spcPts val="50"/>
                  </a:spcBef>
                  <a:spcAft>
                    <a:spcPts val="0"/>
                  </a:spcAft>
                  <a:buClrTx/>
                  <a:buSzTx/>
                  <a:buFontTx/>
                  <a:buNone/>
                  <a:tabLst/>
                  <a:defRPr/>
                </a:pPr>
                <a:r>
                  <a:rPr kumimoji="1" lang="ja-JP" altLang="en-US" sz="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自動車動線</a:t>
                </a:r>
                <a:endParaRPr kumimoji="1" lang="en-US" altLang="ja-JP" sz="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（全線対面通行化）</a:t>
                </a:r>
                <a:endParaRPr kumimoji="1" lang="en-US" altLang="ja-JP" sz="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endParaRPr>
              </a:p>
              <a:p>
                <a:pPr marL="0" marR="0" lvl="0" indent="0" algn="l" defTabSz="914400" rtl="0" eaLnBrk="1" fontAlgn="auto" latinLnBrk="0" hangingPunct="1">
                  <a:lnSpc>
                    <a:spcPct val="100000"/>
                  </a:lnSpc>
                  <a:spcBef>
                    <a:spcPts val="150"/>
                  </a:spcBef>
                  <a:spcAft>
                    <a:spcPts val="0"/>
                  </a:spcAft>
                  <a:buClrTx/>
                  <a:buSzTx/>
                  <a:buFontTx/>
                  <a:buNone/>
                  <a:tabLst/>
                  <a:defRPr/>
                </a:pPr>
                <a:r>
                  <a:rPr kumimoji="1" lang="ja-JP" altLang="en-US" sz="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バス乗降場等の</a:t>
                </a:r>
                <a:endParaRPr kumimoji="1" lang="en-US" altLang="ja-JP" sz="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集約・再配置</a:t>
                </a:r>
                <a:endParaRPr kumimoji="1" lang="en-US" altLang="ja-JP" sz="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endParaRPr>
              </a:p>
              <a:p>
                <a:pPr marL="0" marR="0" lvl="0" indent="0" algn="l" defTabSz="914400" rtl="0" eaLnBrk="1" fontAlgn="auto" latinLnBrk="0" hangingPunct="1">
                  <a:lnSpc>
                    <a:spcPct val="100000"/>
                  </a:lnSpc>
                  <a:spcBef>
                    <a:spcPts val="200"/>
                  </a:spcBef>
                  <a:spcAft>
                    <a:spcPts val="0"/>
                  </a:spcAft>
                  <a:buClrTx/>
                  <a:buSzTx/>
                  <a:buFontTx/>
                  <a:buNone/>
                  <a:tabLst/>
                  <a:defRPr/>
                </a:pPr>
                <a:r>
                  <a:rPr kumimoji="1" lang="ja-JP" altLang="en-US" sz="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商業施設等の</a:t>
                </a:r>
                <a:endParaRPr kumimoji="1" lang="en-US" altLang="ja-JP" sz="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再整備</a:t>
                </a:r>
                <a:endParaRPr kumimoji="1" lang="en-US" altLang="ja-JP" sz="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endParaRPr>
              </a:p>
            </p:txBody>
          </p:sp>
          <p:sp>
            <p:nvSpPr>
              <p:cNvPr id="48" name="テキスト ボックス 47"/>
              <p:cNvSpPr txBox="1"/>
              <p:nvPr/>
            </p:nvSpPr>
            <p:spPr>
              <a:xfrm>
                <a:off x="10950708" y="2211790"/>
                <a:ext cx="255348" cy="110768"/>
              </a:xfrm>
              <a:prstGeom prst="rect">
                <a:avLst/>
              </a:prstGeom>
              <a:solidFill>
                <a:schemeClr val="bg1"/>
              </a:solidFill>
              <a:ln w="3175">
                <a:noFill/>
              </a:ln>
            </p:spPr>
            <p:txBody>
              <a:bodyPr wrap="square" lIns="0" tIns="0" rIns="0" bIns="0" rtlCol="0"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千里ライフ</a:t>
                </a:r>
                <a:endParaRPr kumimoji="1" lang="en-US" altLang="ja-JP" sz="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サイエンスセンタービル</a:t>
                </a:r>
                <a:endParaRPr kumimoji="1" lang="en-US" altLang="ja-JP" sz="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endParaRPr>
              </a:p>
            </p:txBody>
          </p:sp>
          <p:sp>
            <p:nvSpPr>
              <p:cNvPr id="49" name="テキスト ボックス 48"/>
              <p:cNvSpPr txBox="1"/>
              <p:nvPr/>
            </p:nvSpPr>
            <p:spPr>
              <a:xfrm>
                <a:off x="10938171" y="2419510"/>
                <a:ext cx="156960" cy="110768"/>
              </a:xfrm>
              <a:prstGeom prst="rect">
                <a:avLst/>
              </a:prstGeom>
              <a:solidFill>
                <a:schemeClr val="bg1"/>
              </a:solidFill>
              <a:ln w="3175">
                <a:noFill/>
              </a:ln>
            </p:spPr>
            <p:txBody>
              <a:bodyPr wrap="square" lIns="0" tIns="0" rIns="0" bIns="0" rtlCol="0"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阪急千里</a:t>
                </a:r>
                <a:endParaRPr kumimoji="1" lang="en-US" altLang="ja-JP" sz="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中央ビル</a:t>
                </a:r>
                <a:endParaRPr kumimoji="1" lang="en-US" altLang="ja-JP" sz="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endParaRPr>
              </a:p>
            </p:txBody>
          </p:sp>
        </p:grpSp>
        <p:sp>
          <p:nvSpPr>
            <p:cNvPr id="50" name="テキスト ボックス 49"/>
            <p:cNvSpPr txBox="1"/>
            <p:nvPr/>
          </p:nvSpPr>
          <p:spPr>
            <a:xfrm>
              <a:off x="11530185" y="2086088"/>
              <a:ext cx="255348" cy="45719"/>
            </a:xfrm>
            <a:prstGeom prst="rect">
              <a:avLst/>
            </a:prstGeom>
            <a:solidFill>
              <a:schemeClr val="bg1"/>
            </a:solidFill>
            <a:ln w="3175">
              <a:noFill/>
            </a:ln>
          </p:spPr>
          <p:txBody>
            <a:bodyPr wrap="square" lIns="0" tIns="0" rIns="0" bIns="0" rtlCol="0"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広場整備のイメージ</a:t>
              </a:r>
              <a:endParaRPr kumimoji="1" lang="en-US" altLang="ja-JP" sz="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endParaRPr>
            </a:p>
          </p:txBody>
        </p:sp>
        <p:sp>
          <p:nvSpPr>
            <p:cNvPr id="51" name="テキスト ボックス 50"/>
            <p:cNvSpPr txBox="1"/>
            <p:nvPr/>
          </p:nvSpPr>
          <p:spPr>
            <a:xfrm>
              <a:off x="11530185" y="2493647"/>
              <a:ext cx="255348" cy="45719"/>
            </a:xfrm>
            <a:prstGeom prst="rect">
              <a:avLst/>
            </a:prstGeom>
            <a:solidFill>
              <a:schemeClr val="bg1"/>
            </a:solidFill>
            <a:ln w="3175">
              <a:noFill/>
            </a:ln>
          </p:spPr>
          <p:txBody>
            <a:bodyPr wrap="square" lIns="0" tIns="0" rIns="0" bIns="0" rtlCol="0"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屋上緑化のイメージ</a:t>
              </a:r>
              <a:endParaRPr kumimoji="1" lang="en-US" altLang="ja-JP" sz="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endParaRPr>
            </a:p>
          </p:txBody>
        </p:sp>
      </p:grpSp>
      <p:sp>
        <p:nvSpPr>
          <p:cNvPr id="6" name="テキスト ボックス 5"/>
          <p:cNvSpPr txBox="1"/>
          <p:nvPr/>
        </p:nvSpPr>
        <p:spPr>
          <a:xfrm>
            <a:off x="9368883" y="4889516"/>
            <a:ext cx="492443" cy="215444"/>
          </a:xfrm>
          <a:prstGeom prst="rect">
            <a:avLst/>
          </a:prstGeom>
          <a:noFill/>
        </p:spPr>
        <p:txBody>
          <a:bodyPr wrap="none" rtlCol="0">
            <a:spAutoFit/>
          </a:bodyPr>
          <a:lstStyle/>
          <a:p>
            <a:r>
              <a:rPr kumimoji="1" lang="ja-JP" altLang="en-US" sz="800" dirty="0" smtClean="0"/>
              <a:t>（世帯）</a:t>
            </a:r>
            <a:endParaRPr kumimoji="1" lang="ja-JP" altLang="en-US" sz="800" dirty="0"/>
          </a:p>
        </p:txBody>
      </p:sp>
      <p:sp>
        <p:nvSpPr>
          <p:cNvPr id="53" name="スライド番号プレースホルダー 3"/>
          <p:cNvSpPr>
            <a:spLocks noGrp="1"/>
          </p:cNvSpPr>
          <p:nvPr>
            <p:ph type="sldNum" sz="quarter" idx="12"/>
          </p:nvPr>
        </p:nvSpPr>
        <p:spPr>
          <a:xfrm>
            <a:off x="10134600" y="6476387"/>
            <a:ext cx="2057400" cy="365125"/>
          </a:xfrm>
        </p:spPr>
        <p:txBody>
          <a:bodyPr/>
          <a:lstStyle/>
          <a:p>
            <a:fld id="{138CA411-231B-42B9-AF63-97A64194AA60}" type="slidenum">
              <a:rPr lang="ja-JP" altLang="en-US" sz="1400" b="1" smtClean="0">
                <a:solidFill>
                  <a:schemeClr val="tx1"/>
                </a:solidFill>
                <a:latin typeface="ＭＳ Ｐゴシック" panose="020B0600070205080204" pitchFamily="50" charset="-128"/>
                <a:ea typeface="ＭＳ Ｐゴシック" panose="020B0600070205080204" pitchFamily="50" charset="-128"/>
              </a:rPr>
              <a:pPr/>
              <a:t>94</a:t>
            </a:fld>
            <a:endParaRPr lang="ja-JP" altLang="en-US" sz="1400" b="1" dirty="0">
              <a:solidFill>
                <a:schemeClr val="tx1"/>
              </a:solidFill>
              <a:latin typeface="ＭＳ Ｐゴシック" panose="020B0600070205080204" pitchFamily="50" charset="-128"/>
              <a:ea typeface="ＭＳ Ｐゴシック" panose="020B0600070205080204" pitchFamily="50" charset="-128"/>
            </a:endParaRPr>
          </a:p>
        </p:txBody>
      </p:sp>
    </p:spTree>
    <p:extLst>
      <p:ext uri="{BB962C8B-B14F-4D97-AF65-F5344CB8AC3E}">
        <p14:creationId xmlns:p14="http://schemas.microsoft.com/office/powerpoint/2010/main" val="400007151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角丸四角形 5"/>
          <p:cNvSpPr/>
          <p:nvPr/>
        </p:nvSpPr>
        <p:spPr>
          <a:xfrm>
            <a:off x="1244600" y="469900"/>
            <a:ext cx="9804400" cy="5805628"/>
          </a:xfrm>
          <a:prstGeom prst="roundRect">
            <a:avLst>
              <a:gd name="adj" fmla="val 3669"/>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4" name="Rectangle 2"/>
          <p:cNvSpPr txBox="1">
            <a:spLocks noChangeArrowheads="1"/>
          </p:cNvSpPr>
          <p:nvPr/>
        </p:nvSpPr>
        <p:spPr bwMode="auto">
          <a:xfrm>
            <a:off x="1143000" y="23"/>
            <a:ext cx="9906000" cy="408111"/>
          </a:xfrm>
          <a:prstGeom prst="rect">
            <a:avLst/>
          </a:prstGeom>
          <a:gradFill rotWithShape="1">
            <a:gsLst>
              <a:gs pos="0">
                <a:srgbClr val="000066"/>
              </a:gs>
              <a:gs pos="50000">
                <a:srgbClr val="0000FF"/>
              </a:gs>
              <a:gs pos="100000">
                <a:srgbClr val="000066"/>
              </a:gs>
            </a:gsLst>
            <a:lin ang="5400000" scaled="1"/>
          </a:gradFill>
          <a:ln w="9525">
            <a:noFill/>
            <a:miter lim="800000"/>
            <a:headEnd/>
            <a:tailEnd/>
          </a:ln>
        </p:spPr>
        <p:txBody>
          <a:bodyPr vert="horz" wrap="square" lIns="91428" tIns="45714" rIns="91428" bIns="45714" numCol="1" anchor="ctr"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1" i="0" u="none" strike="noStrike" kern="1200" cap="none" spc="0" normalizeH="0" baseline="0" noProof="0" dirty="0" smtClean="0">
                <a:ln>
                  <a:noFill/>
                </a:ln>
                <a:solidFill>
                  <a:prstClr val="white"/>
                </a:solidFill>
                <a:effectLst/>
                <a:uLnTx/>
                <a:uFillTx/>
                <a:latin typeface="ＭＳ ゴシック" pitchFamily="49" charset="-128"/>
                <a:ea typeface="ＭＳ ゴシック" pitchFamily="49" charset="-128"/>
                <a:cs typeface="+mn-cs"/>
              </a:rPr>
              <a:t>１１．</a:t>
            </a:r>
            <a:r>
              <a:rPr kumimoji="1" lang="ja-JP" altLang="en-US" sz="20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rPr>
              <a:t>万博記念公園周辺</a:t>
            </a:r>
            <a:r>
              <a:rPr kumimoji="1" lang="ja-JP" altLang="en-US" sz="2000" b="1" i="0" u="none" strike="noStrike" kern="1200" cap="none" spc="0" normalizeH="0" baseline="0" noProof="0" dirty="0" smtClean="0">
                <a:ln>
                  <a:noFill/>
                </a:ln>
                <a:solidFill>
                  <a:prstClr val="white"/>
                </a:solidFill>
                <a:effectLst/>
                <a:uLnTx/>
                <a:uFillTx/>
                <a:latin typeface="ＭＳ ゴシック" pitchFamily="49" charset="-128"/>
                <a:ea typeface="ＭＳ ゴシック" pitchFamily="49" charset="-128"/>
                <a:cs typeface="+mn-cs"/>
              </a:rPr>
              <a:t>・健都</a:t>
            </a:r>
            <a:r>
              <a:rPr kumimoji="1" lang="ja-JP" altLang="en-US" sz="1600" b="1" i="0" u="none" strike="noStrike" kern="1200" cap="none" spc="0" normalizeH="0" baseline="0" noProof="0" dirty="0" smtClean="0">
                <a:ln>
                  <a:noFill/>
                </a:ln>
                <a:solidFill>
                  <a:prstClr val="white"/>
                </a:solidFill>
                <a:effectLst/>
                <a:uLnTx/>
                <a:uFillTx/>
                <a:latin typeface="ＭＳ ゴシック" pitchFamily="49" charset="-128"/>
                <a:ea typeface="ＭＳ ゴシック" pitchFamily="49" charset="-128"/>
                <a:cs typeface="+mn-cs"/>
              </a:rPr>
              <a:t>（</a:t>
            </a:r>
            <a:r>
              <a:rPr kumimoji="1" lang="ja-JP" altLang="en-US" sz="16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rPr>
              <a:t>大規模施設跡地等のリニューアル</a:t>
            </a:r>
            <a:r>
              <a:rPr kumimoji="1" lang="ja-JP" altLang="en-US" sz="1600" b="1" i="0" u="none" strike="noStrike" kern="1200" cap="none" spc="0" normalizeH="0" baseline="0" noProof="0" dirty="0" smtClean="0">
                <a:ln>
                  <a:noFill/>
                </a:ln>
                <a:solidFill>
                  <a:prstClr val="white"/>
                </a:solidFill>
                <a:effectLst/>
                <a:uLnTx/>
                <a:uFillTx/>
                <a:latin typeface="ＭＳ ゴシック" pitchFamily="49" charset="-128"/>
                <a:ea typeface="ＭＳ ゴシック" pitchFamily="49" charset="-128"/>
                <a:cs typeface="+mn-cs"/>
              </a:rPr>
              <a:t>）</a:t>
            </a:r>
            <a:r>
              <a:rPr kumimoji="1" lang="en-US" altLang="ja-JP" sz="16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rPr>
              <a:t> 【</a:t>
            </a:r>
            <a:r>
              <a:rPr kumimoji="1" lang="ja-JP" altLang="en-US" sz="16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rPr>
              <a:t>総論</a:t>
            </a:r>
            <a:r>
              <a:rPr kumimoji="1" lang="en-US" altLang="ja-JP" sz="16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rPr>
              <a:t>】</a:t>
            </a:r>
          </a:p>
        </p:txBody>
      </p:sp>
      <p:sp>
        <p:nvSpPr>
          <p:cNvPr id="8" name="テキスト ボックス 7"/>
          <p:cNvSpPr txBox="1"/>
          <p:nvPr/>
        </p:nvSpPr>
        <p:spPr>
          <a:xfrm>
            <a:off x="1271464" y="431322"/>
            <a:ext cx="9649072" cy="6370975"/>
          </a:xfrm>
          <a:prstGeom prst="rect">
            <a:avLst/>
          </a:prstGeom>
          <a:noFill/>
          <a:ln>
            <a:noFill/>
            <a:prstDash val="sysDash"/>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a:t>
            </a: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a:t>
            </a: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2050" name="Rectangle 2"/>
          <p:cNvSpPr>
            <a:spLocks noChangeArrowheads="1"/>
          </p:cNvSpPr>
          <p:nvPr/>
        </p:nvSpPr>
        <p:spPr bwMode="auto">
          <a:xfrm>
            <a:off x="1271464" y="469900"/>
            <a:ext cx="9777536" cy="4941147"/>
          </a:xfrm>
          <a:prstGeom prst="rect">
            <a:avLst/>
          </a:prstGeom>
          <a:noFill/>
          <a:ln w="9525">
            <a:noFill/>
            <a:miter lim="800000"/>
            <a:headEnd/>
            <a:tailEnd/>
          </a:ln>
          <a:effectLst/>
        </p:spPr>
        <p:txBody>
          <a:bodyPr vert="horz" wrap="square" lIns="54000" tIns="54000" rIns="54000" bIns="54000" numCol="1" anchor="t" anchorCtr="0" compatLnSpc="1">
            <a:prstTxWarp prst="textNoShape">
              <a:avLst/>
            </a:prstTxWarp>
            <a:spAutoFit/>
          </a:bodyPr>
          <a:lstStyle/>
          <a:p>
            <a:pPr marL="0" marR="0" lvl="0" indent="0" algn="l" defTabSz="914400" rtl="0" eaLnBrk="1" fontAlgn="base" latinLnBrk="0" hangingPunct="1">
              <a:lnSpc>
                <a:spcPct val="150000"/>
              </a:lnSpc>
              <a:spcBef>
                <a:spcPct val="0"/>
              </a:spcBef>
              <a:spcAft>
                <a:spcPct val="0"/>
              </a:spcAft>
              <a:buClrTx/>
              <a:buSzTx/>
              <a:buFontTx/>
              <a:buNone/>
              <a:tabLst/>
              <a:defRPr/>
            </a:pPr>
            <a:r>
              <a:rPr kumimoji="1" lang="ja-JP" altLang="en-US" sz="1600" b="1" i="0" u="none" strike="noStrike" kern="120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メイリオ" pitchFamily="50" charset="-128"/>
              </a:rPr>
              <a:t>１．エリア</a:t>
            </a:r>
            <a:r>
              <a:rPr kumimoji="1" lang="ja-JP" altLang="en-US" sz="1600" b="1" i="0" u="none" strike="noStrike" kern="1200" cap="none" spc="0" normalizeH="0" baseline="0" noProof="0" dirty="0" smtClean="0">
                <a:ln>
                  <a:noFill/>
                </a:ln>
                <a:effectLst/>
                <a:uLnTx/>
                <a:uFillTx/>
                <a:latin typeface="ＭＳ Ｐゴシック" panose="020B0600070205080204" pitchFamily="50" charset="-128"/>
                <a:ea typeface="ＭＳ Ｐゴシック" panose="020B0600070205080204" pitchFamily="50" charset="-128"/>
                <a:cs typeface="メイリオ" pitchFamily="50" charset="-128"/>
              </a:rPr>
              <a:t>の状況</a:t>
            </a:r>
            <a:endParaRPr kumimoji="1" lang="en-US" altLang="ja-JP" sz="1600" b="1" i="0" u="none" strike="noStrike" kern="1200" cap="none" spc="0" normalizeH="0" baseline="0" noProof="0" dirty="0" smtClean="0">
              <a:ln>
                <a:noFill/>
              </a:ln>
              <a:effectLst/>
              <a:uLnTx/>
              <a:uFillTx/>
              <a:latin typeface="ＭＳ Ｐゴシック" panose="020B0600070205080204" pitchFamily="50" charset="-128"/>
              <a:ea typeface="ＭＳ Ｐゴシック" panose="020B0600070205080204" pitchFamily="50" charset="-128"/>
              <a:cs typeface="メイリオ" pitchFamily="50" charset="-128"/>
            </a:endParaRPr>
          </a:p>
          <a:p>
            <a:pPr marL="261938" marR="0" lvl="0" indent="-261938" algn="l" defTabSz="914400" rtl="0" eaLnBrk="1" fontAlgn="base" latinLnBrk="0" hangingPunct="1">
              <a:lnSpc>
                <a:spcPct val="150000"/>
              </a:lnSpc>
              <a:spcBef>
                <a:spcPct val="0"/>
              </a:spcBef>
              <a:spcAft>
                <a:spcPct val="0"/>
              </a:spcAft>
              <a:buClrTx/>
              <a:buSzTx/>
              <a:buFontTx/>
              <a:buNone/>
              <a:tabLst/>
              <a:defRPr/>
            </a:pPr>
            <a:r>
              <a:rPr kumimoji="1" lang="ja-JP" altLang="en-US" sz="1400" b="0" i="0" u="none" strike="noStrike" kern="1200" cap="none" spc="0" normalizeH="0" baseline="0" noProof="0" dirty="0" smtClean="0">
                <a:ln>
                  <a:noFill/>
                </a:ln>
                <a:effectLst/>
                <a:uLnTx/>
                <a:uFillTx/>
                <a:latin typeface="ＭＳ Ｐ明朝" pitchFamily="18" charset="-128"/>
                <a:ea typeface="ＭＳ Ｐ明朝" pitchFamily="18" charset="-128"/>
                <a:cs typeface="メイリオ" pitchFamily="50" charset="-128"/>
              </a:rPr>
              <a:t>　・</a:t>
            </a:r>
            <a:r>
              <a:rPr kumimoji="1" lang="ja-JP" altLang="en-US" sz="1400" b="0" i="0" u="none" strike="noStrike" kern="1200" cap="none" spc="0" normalizeH="0" baseline="0" noProof="0" dirty="0">
                <a:ln>
                  <a:noFill/>
                </a:ln>
                <a:effectLst/>
                <a:uLnTx/>
                <a:uFillTx/>
                <a:latin typeface="ＭＳ Ｐ明朝" pitchFamily="18" charset="-128"/>
                <a:ea typeface="ＭＳ Ｐ明朝" pitchFamily="18" charset="-128"/>
                <a:cs typeface="+mn-cs"/>
              </a:rPr>
              <a:t>大阪市内（大阪城、通天閣、ユニバーサル・スタジオ・ジャパン、海遊館、キタ・</a:t>
            </a:r>
            <a:r>
              <a:rPr kumimoji="1" lang="ja-JP" altLang="en-US" sz="1400" b="0" i="0" u="none" strike="noStrike" kern="1200" cap="none" spc="0" normalizeH="0" baseline="0" noProof="0" dirty="0" smtClean="0">
                <a:ln>
                  <a:noFill/>
                </a:ln>
                <a:effectLst/>
                <a:uLnTx/>
                <a:uFillTx/>
                <a:latin typeface="ＭＳ Ｐ明朝" pitchFamily="18" charset="-128"/>
                <a:ea typeface="ＭＳ Ｐ明朝" pitchFamily="18" charset="-128"/>
                <a:cs typeface="+mn-cs"/>
              </a:rPr>
              <a:t>ミナミの</a:t>
            </a:r>
            <a:r>
              <a:rPr kumimoji="1" lang="ja-JP" altLang="en-US" sz="1400" b="0" i="0" u="none" strike="noStrike" kern="1200" cap="none" spc="0" normalizeH="0" baseline="0" noProof="0" dirty="0">
                <a:ln>
                  <a:noFill/>
                </a:ln>
                <a:effectLst/>
                <a:uLnTx/>
                <a:uFillTx/>
                <a:latin typeface="ＭＳ Ｐ明朝" pitchFamily="18" charset="-128"/>
                <a:ea typeface="ＭＳ Ｐ明朝" pitchFamily="18" charset="-128"/>
                <a:cs typeface="+mn-cs"/>
              </a:rPr>
              <a:t>繁華街、大規模な商業施設など</a:t>
            </a:r>
            <a:r>
              <a:rPr kumimoji="1" lang="ja-JP" altLang="en-US" sz="1400" b="0" i="0" u="none" strike="noStrike" kern="1200" cap="none" spc="0" normalizeH="0" baseline="0" noProof="0" dirty="0" smtClean="0">
                <a:ln>
                  <a:noFill/>
                </a:ln>
                <a:effectLst/>
                <a:uLnTx/>
                <a:uFillTx/>
                <a:latin typeface="ＭＳ Ｐ明朝" pitchFamily="18" charset="-128"/>
                <a:ea typeface="ＭＳ Ｐ明朝" pitchFamily="18" charset="-128"/>
                <a:cs typeface="+mn-cs"/>
              </a:rPr>
              <a:t>）から約</a:t>
            </a:r>
            <a:r>
              <a:rPr kumimoji="1" lang="en-US" altLang="ja-JP" sz="1400" b="0" i="0" u="none" strike="noStrike" kern="1200" cap="none" spc="0" normalizeH="0" baseline="0" noProof="0" dirty="0">
                <a:ln>
                  <a:noFill/>
                </a:ln>
                <a:effectLst/>
                <a:uLnTx/>
                <a:uFillTx/>
                <a:latin typeface="ＭＳ Ｐ明朝" pitchFamily="18" charset="-128"/>
                <a:ea typeface="ＭＳ Ｐ明朝" pitchFamily="18" charset="-128"/>
                <a:cs typeface="+mn-cs"/>
              </a:rPr>
              <a:t>50km </a:t>
            </a:r>
            <a:r>
              <a:rPr kumimoji="1" lang="ja-JP" altLang="en-US" sz="1400" b="0" i="0" u="none" strike="noStrike" kern="1200" cap="none" spc="0" normalizeH="0" baseline="0" noProof="0" dirty="0">
                <a:ln>
                  <a:noFill/>
                </a:ln>
                <a:effectLst/>
                <a:uLnTx/>
                <a:uFillTx/>
                <a:latin typeface="ＭＳ Ｐ明朝" pitchFamily="18" charset="-128"/>
                <a:ea typeface="ＭＳ Ｐ明朝" pitchFamily="18" charset="-128"/>
                <a:cs typeface="+mn-cs"/>
              </a:rPr>
              <a:t>圏内に</a:t>
            </a:r>
            <a:r>
              <a:rPr kumimoji="1" lang="ja-JP" altLang="en-US" sz="1400" b="0" i="0" u="none" strike="noStrike" kern="1200" cap="none" spc="0" normalizeH="0" baseline="0" noProof="0" dirty="0" smtClean="0">
                <a:ln>
                  <a:noFill/>
                </a:ln>
                <a:effectLst/>
                <a:uLnTx/>
                <a:uFillTx/>
                <a:latin typeface="ＭＳ Ｐ明朝" pitchFamily="18" charset="-128"/>
                <a:ea typeface="ＭＳ Ｐ明朝" pitchFamily="18" charset="-128"/>
                <a:cs typeface="+mn-cs"/>
              </a:rPr>
              <a:t>あり、京阪神</a:t>
            </a:r>
            <a:r>
              <a:rPr kumimoji="1" lang="ja-JP" altLang="en-US" sz="1400" b="0" i="0" u="none" strike="noStrike" kern="1200" cap="none" spc="0" normalizeH="0" baseline="0" noProof="0" dirty="0">
                <a:ln>
                  <a:noFill/>
                </a:ln>
                <a:effectLst/>
                <a:uLnTx/>
                <a:uFillTx/>
                <a:latin typeface="ＭＳ Ｐ明朝" pitchFamily="18" charset="-128"/>
                <a:ea typeface="ＭＳ Ｐ明朝" pitchFamily="18" charset="-128"/>
                <a:cs typeface="+mn-cs"/>
              </a:rPr>
              <a:t>のほぼ</a:t>
            </a:r>
            <a:r>
              <a:rPr kumimoji="1" lang="ja-JP" altLang="en-US" sz="1400" b="0" i="0" u="none" strike="noStrike" kern="1200" cap="none" spc="0" normalizeH="0" baseline="0" noProof="0" dirty="0" smtClean="0">
                <a:ln>
                  <a:noFill/>
                </a:ln>
                <a:effectLst/>
                <a:uLnTx/>
                <a:uFillTx/>
                <a:latin typeface="ＭＳ Ｐ明朝" pitchFamily="18" charset="-128"/>
                <a:ea typeface="ＭＳ Ｐ明朝" pitchFamily="18" charset="-128"/>
                <a:cs typeface="+mn-cs"/>
              </a:rPr>
              <a:t>中心地</a:t>
            </a:r>
            <a:r>
              <a:rPr kumimoji="1" lang="ja-JP" altLang="en-US" sz="1400" b="0" i="0" u="none" strike="noStrike" kern="1200" cap="none" spc="0" normalizeH="0" baseline="0" noProof="0" dirty="0">
                <a:ln>
                  <a:noFill/>
                </a:ln>
                <a:effectLst/>
                <a:uLnTx/>
                <a:uFillTx/>
                <a:latin typeface="ＭＳ Ｐ明朝" pitchFamily="18" charset="-128"/>
                <a:ea typeface="ＭＳ Ｐ明朝" pitchFamily="18" charset="-128"/>
                <a:cs typeface="+mn-cs"/>
              </a:rPr>
              <a:t>で</a:t>
            </a:r>
            <a:r>
              <a:rPr kumimoji="1" lang="ja-JP" altLang="en-US" sz="1400" b="0" i="0" u="none" strike="noStrike" kern="1200" cap="none" spc="0" normalizeH="0" baseline="0" noProof="0" dirty="0" smtClean="0">
                <a:ln>
                  <a:noFill/>
                </a:ln>
                <a:effectLst/>
                <a:uLnTx/>
                <a:uFillTx/>
                <a:latin typeface="ＭＳ Ｐ明朝" pitchFamily="18" charset="-128"/>
                <a:ea typeface="ＭＳ Ｐ明朝" pitchFamily="18" charset="-128"/>
                <a:cs typeface="+mn-cs"/>
              </a:rPr>
              <a:t>、</a:t>
            </a:r>
            <a:r>
              <a:rPr kumimoji="1" lang="ja-JP" altLang="en-US" sz="1400" b="0" i="0" u="none" strike="noStrike" kern="1200" cap="none" spc="0" normalizeH="0" baseline="0" noProof="0" dirty="0">
                <a:ln>
                  <a:noFill/>
                </a:ln>
                <a:effectLst/>
                <a:uLnTx/>
                <a:uFillTx/>
                <a:latin typeface="ＭＳ Ｐ明朝" pitchFamily="18" charset="-128"/>
                <a:ea typeface="ＭＳ Ｐ明朝" pitchFamily="18" charset="-128"/>
                <a:cs typeface="+mn-cs"/>
              </a:rPr>
              <a:t>集客スポット</a:t>
            </a:r>
            <a:r>
              <a:rPr kumimoji="1" lang="ja-JP" altLang="en-US" sz="1400" b="0" i="0" u="none" strike="noStrike" kern="1200" cap="none" spc="0" normalizeH="0" baseline="0" noProof="0" dirty="0" smtClean="0">
                <a:ln>
                  <a:noFill/>
                </a:ln>
                <a:effectLst/>
                <a:uLnTx/>
                <a:uFillTx/>
                <a:latin typeface="ＭＳ Ｐ明朝" pitchFamily="18" charset="-128"/>
                <a:ea typeface="ＭＳ Ｐ明朝" pitchFamily="18" charset="-128"/>
                <a:cs typeface="+mn-cs"/>
              </a:rPr>
              <a:t>の結合</a:t>
            </a:r>
            <a:r>
              <a:rPr kumimoji="1" lang="ja-JP" altLang="en-US" sz="1400" b="0" i="0" u="none" strike="noStrike" kern="1200" cap="none" spc="0" normalizeH="0" baseline="0" noProof="0" dirty="0">
                <a:ln>
                  <a:noFill/>
                </a:ln>
                <a:effectLst/>
                <a:uLnTx/>
                <a:uFillTx/>
                <a:latin typeface="ＭＳ Ｐ明朝" pitchFamily="18" charset="-128"/>
                <a:ea typeface="ＭＳ Ｐ明朝" pitchFamily="18" charset="-128"/>
                <a:cs typeface="+mn-cs"/>
              </a:rPr>
              <a:t>ゾーンに位置して</a:t>
            </a:r>
            <a:r>
              <a:rPr kumimoji="1" lang="ja-JP" altLang="en-US" sz="1400" b="0" i="0" u="none" strike="noStrike" kern="1200" cap="none" spc="0" normalizeH="0" baseline="0" noProof="0" dirty="0" smtClean="0">
                <a:ln>
                  <a:noFill/>
                </a:ln>
                <a:effectLst/>
                <a:uLnTx/>
                <a:uFillTx/>
                <a:latin typeface="ＭＳ Ｐ明朝" pitchFamily="18" charset="-128"/>
                <a:ea typeface="ＭＳ Ｐ明朝" pitchFamily="18" charset="-128"/>
                <a:cs typeface="+mn-cs"/>
              </a:rPr>
              <a:t>いる。</a:t>
            </a:r>
            <a:endParaRPr kumimoji="1" lang="en-US" altLang="ja-JP" sz="1400" b="0" i="0" u="none" strike="noStrike" kern="1200" cap="none" spc="0" normalizeH="0" baseline="0" noProof="0" dirty="0" smtClean="0">
              <a:ln>
                <a:noFill/>
              </a:ln>
              <a:effectLst/>
              <a:uLnTx/>
              <a:uFillTx/>
              <a:latin typeface="ＭＳ Ｐ明朝" pitchFamily="18" charset="-128"/>
              <a:ea typeface="ＭＳ Ｐ明朝" pitchFamily="18" charset="-128"/>
              <a:cs typeface="+mn-cs"/>
            </a:endParaRPr>
          </a:p>
          <a:p>
            <a:pPr marL="261938" marR="0" lvl="0" indent="-261938" algn="l" defTabSz="914400" rtl="0" eaLnBrk="1" fontAlgn="base" latinLnBrk="0" hangingPunct="1">
              <a:lnSpc>
                <a:spcPct val="150000"/>
              </a:lnSpc>
              <a:spcBef>
                <a:spcPct val="0"/>
              </a:spcBef>
              <a:spcAft>
                <a:spcPct val="0"/>
              </a:spcAft>
              <a:buClrTx/>
              <a:buSzTx/>
              <a:buFontTx/>
              <a:buNone/>
              <a:tabLst/>
              <a:defRPr/>
            </a:pPr>
            <a:r>
              <a:rPr kumimoji="1" lang="ja-JP" altLang="en-US" sz="1400" b="1" i="0" u="none" strike="noStrike" kern="1200" cap="none" spc="0" normalizeH="0" baseline="0" noProof="0" dirty="0" smtClean="0">
                <a:ln>
                  <a:noFill/>
                </a:ln>
                <a:effectLst/>
                <a:uLnTx/>
                <a:uFillTx/>
                <a:latin typeface="Arial" pitchFamily="34" charset="0"/>
                <a:ea typeface="ＭＳ Ｐゴシック" pitchFamily="50" charset="-128"/>
                <a:cs typeface="Times New Roman" pitchFamily="18" charset="0"/>
              </a:rPr>
              <a:t>　　　</a:t>
            </a:r>
            <a:r>
              <a:rPr kumimoji="1" lang="ja-JP" altLang="en-US" sz="1400" b="1" i="0" u="none" strike="noStrike" kern="1200" cap="none" spc="0" normalizeH="0" baseline="0" noProof="0" dirty="0" smtClean="0">
                <a:ln>
                  <a:noFill/>
                </a:ln>
                <a:effectLst/>
                <a:uLnTx/>
                <a:uFillTx/>
                <a:latin typeface="ＭＳ Ｐ明朝" pitchFamily="18" charset="-128"/>
                <a:ea typeface="ＭＳ Ｐ明朝" pitchFamily="18" charset="-128"/>
                <a:cs typeface="メイリオ" pitchFamily="50" charset="-128"/>
              </a:rPr>
              <a:t>①</a:t>
            </a:r>
            <a:r>
              <a:rPr kumimoji="1" lang="zh-TW" altLang="en-US" sz="1400" b="1" i="0" u="none" strike="noStrike" kern="1200" cap="none" spc="0" normalizeH="0" baseline="0" noProof="0" dirty="0" smtClean="0">
                <a:ln>
                  <a:noFill/>
                </a:ln>
                <a:effectLst/>
                <a:uLnTx/>
                <a:uFillTx/>
                <a:latin typeface="ＭＳ Ｐ明朝" pitchFamily="18" charset="-128"/>
                <a:ea typeface="ＭＳ Ｐ明朝" pitchFamily="18" charset="-128"/>
                <a:cs typeface="メイリオ" pitchFamily="50" charset="-128"/>
              </a:rPr>
              <a:t>万博記念公園周辺</a:t>
            </a:r>
            <a:r>
              <a:rPr kumimoji="1" lang="ja-JP" altLang="en-US" sz="1400" b="1" i="0" u="none" strike="noStrike" kern="1200" cap="none" spc="0" normalizeH="0" baseline="0" noProof="0" dirty="0">
                <a:ln>
                  <a:noFill/>
                </a:ln>
                <a:effectLst/>
                <a:uLnTx/>
                <a:uFillTx/>
                <a:latin typeface="ＭＳ Ｐ明朝" pitchFamily="18" charset="-128"/>
                <a:ea typeface="ＭＳ Ｐ明朝" pitchFamily="18" charset="-128"/>
                <a:cs typeface="メイリオ" pitchFamily="50" charset="-128"/>
              </a:rPr>
              <a:t>・・</a:t>
            </a:r>
            <a:r>
              <a:rPr kumimoji="1" lang="ja-JP" altLang="en-US" sz="1400" b="1" i="0" u="none" strike="noStrike" kern="1200" cap="none" spc="0" normalizeH="0" baseline="0" noProof="0" dirty="0" smtClean="0">
                <a:ln>
                  <a:noFill/>
                </a:ln>
                <a:effectLst/>
                <a:uLnTx/>
                <a:uFillTx/>
                <a:latin typeface="ＭＳ Ｐ明朝" pitchFamily="18" charset="-128"/>
                <a:ea typeface="ＭＳ Ｐ明朝" pitchFamily="18" charset="-128"/>
                <a:cs typeface="メイリオ" pitchFamily="50" charset="-128"/>
              </a:rPr>
              <a:t>・</a:t>
            </a:r>
            <a:r>
              <a:rPr kumimoji="1" lang="en-US" altLang="ja-JP" sz="1400" b="0" i="0" u="none" strike="noStrike" kern="1200" cap="none" spc="0" normalizeH="0" baseline="0" noProof="0" dirty="0">
                <a:ln>
                  <a:noFill/>
                </a:ln>
                <a:effectLst/>
                <a:uLnTx/>
                <a:uFillTx/>
                <a:latin typeface="ＭＳ Ｐ明朝" pitchFamily="18" charset="-128"/>
                <a:ea typeface="ＭＳ Ｐ明朝" pitchFamily="18" charset="-128"/>
                <a:cs typeface="メイリオ" pitchFamily="50" charset="-128"/>
              </a:rPr>
              <a:t>1970</a:t>
            </a:r>
            <a:r>
              <a:rPr kumimoji="1" lang="ja-JP" altLang="en-US" sz="1400" b="0" i="0" u="none" strike="noStrike" kern="1200" cap="none" spc="0" normalizeH="0" baseline="0" noProof="0" dirty="0">
                <a:ln>
                  <a:noFill/>
                </a:ln>
                <a:effectLst/>
                <a:uLnTx/>
                <a:uFillTx/>
                <a:latin typeface="ＭＳ Ｐ明朝" pitchFamily="18" charset="-128"/>
                <a:ea typeface="ＭＳ Ｐ明朝" pitchFamily="18" charset="-128"/>
                <a:cs typeface="メイリオ" pitchFamily="50" charset="-128"/>
              </a:rPr>
              <a:t>年に「人類の進歩と調和」をテーマに大阪で開催された</a:t>
            </a:r>
            <a:r>
              <a:rPr kumimoji="1" lang="en-US" altLang="ja-JP" sz="1400" b="0" i="0" u="none" strike="noStrike" kern="1200" cap="none" spc="0" normalizeH="0" baseline="0" noProof="0" dirty="0">
                <a:ln>
                  <a:noFill/>
                </a:ln>
                <a:effectLst/>
                <a:uLnTx/>
                <a:uFillTx/>
                <a:latin typeface="ＭＳ Ｐ明朝" pitchFamily="18" charset="-128"/>
                <a:ea typeface="ＭＳ Ｐ明朝" pitchFamily="18" charset="-128"/>
                <a:cs typeface="メイリオ" pitchFamily="50" charset="-128"/>
              </a:rPr>
              <a:t>EXPO’70</a:t>
            </a:r>
            <a:r>
              <a:rPr kumimoji="1" lang="ja-JP" altLang="en-US" sz="1400" b="0" i="0" u="none" strike="noStrike" kern="1200" cap="none" spc="0" normalizeH="0" baseline="0" noProof="0" dirty="0">
                <a:ln>
                  <a:noFill/>
                </a:ln>
                <a:effectLst/>
                <a:uLnTx/>
                <a:uFillTx/>
                <a:latin typeface="ＭＳ Ｐ明朝" pitchFamily="18" charset="-128"/>
                <a:ea typeface="ＭＳ Ｐ明朝" pitchFamily="18" charset="-128"/>
                <a:cs typeface="メイリオ" pitchFamily="50" charset="-128"/>
              </a:rPr>
              <a:t>の会場跡地であり、緑や景観、</a:t>
            </a:r>
            <a:endParaRPr kumimoji="1" lang="en-US" altLang="ja-JP" sz="1400" b="0" i="0" u="none" strike="noStrike" kern="1200" cap="none" spc="0" normalizeH="0" baseline="0" noProof="0" dirty="0">
              <a:ln>
                <a:noFill/>
              </a:ln>
              <a:effectLst/>
              <a:uLnTx/>
              <a:uFillTx/>
              <a:latin typeface="ＭＳ Ｐ明朝" pitchFamily="18" charset="-128"/>
              <a:ea typeface="ＭＳ Ｐ明朝" pitchFamily="18" charset="-128"/>
              <a:cs typeface="メイリオ" pitchFamily="50" charset="-128"/>
            </a:endParaRPr>
          </a:p>
          <a:p>
            <a:pPr marL="261938" marR="0" lvl="0" indent="-261938" algn="l" defTabSz="914400" rtl="0" eaLnBrk="1" fontAlgn="base" latinLnBrk="0" hangingPunct="1">
              <a:lnSpc>
                <a:spcPct val="150000"/>
              </a:lnSpc>
              <a:spcBef>
                <a:spcPct val="0"/>
              </a:spcBef>
              <a:spcAft>
                <a:spcPct val="0"/>
              </a:spcAft>
              <a:buClrTx/>
              <a:buSzTx/>
              <a:buFontTx/>
              <a:buNone/>
              <a:tabLst/>
              <a:defRPr/>
            </a:pPr>
            <a:r>
              <a:rPr kumimoji="1" lang="ja-JP" altLang="en-US" sz="1400" b="0" i="0" u="none" strike="noStrike" kern="1200" cap="none" spc="0" normalizeH="0" baseline="0" noProof="0" dirty="0">
                <a:ln>
                  <a:noFill/>
                </a:ln>
                <a:effectLst/>
                <a:uLnTx/>
                <a:uFillTx/>
                <a:latin typeface="ＭＳ Ｐ明朝" pitchFamily="18" charset="-128"/>
                <a:ea typeface="ＭＳ Ｐ明朝" pitchFamily="18" charset="-128"/>
                <a:cs typeface="メイリオ" pitchFamily="50" charset="-128"/>
              </a:rPr>
              <a:t>　　　　文化・スポーツ資源等が整備されており、</a:t>
            </a:r>
            <a:r>
              <a:rPr kumimoji="1" lang="en-US" altLang="ja-JP" sz="1400" b="0" i="0" u="none" strike="noStrike" kern="1200" cap="none" spc="0" normalizeH="0" baseline="0" noProof="0" dirty="0">
                <a:ln>
                  <a:noFill/>
                </a:ln>
                <a:effectLst/>
                <a:uLnTx/>
                <a:uFillTx/>
                <a:latin typeface="ＭＳ Ｐ明朝" pitchFamily="18" charset="-128"/>
                <a:ea typeface="ＭＳ Ｐ明朝" pitchFamily="18" charset="-128"/>
                <a:cs typeface="メイリオ" pitchFamily="50" charset="-128"/>
              </a:rPr>
              <a:t>2018</a:t>
            </a:r>
            <a:r>
              <a:rPr kumimoji="1" lang="ja-JP" altLang="en-US" sz="1400" b="0" i="0" u="none" strike="noStrike" kern="1200" cap="none" spc="0" normalizeH="0" baseline="0" noProof="0" dirty="0">
                <a:ln>
                  <a:noFill/>
                </a:ln>
                <a:effectLst/>
                <a:uLnTx/>
                <a:uFillTx/>
                <a:latin typeface="ＭＳ Ｐ明朝" pitchFamily="18" charset="-128"/>
                <a:ea typeface="ＭＳ Ｐ明朝" pitchFamily="18" charset="-128"/>
                <a:cs typeface="メイリオ" pitchFamily="50" charset="-128"/>
              </a:rPr>
              <a:t>年度には、過去最高となる年間約</a:t>
            </a:r>
            <a:r>
              <a:rPr kumimoji="1" lang="en-US" altLang="ja-JP" sz="1400" b="0" i="0" u="none" strike="noStrike" kern="1200" cap="none" spc="0" normalizeH="0" baseline="0" noProof="0" dirty="0">
                <a:ln>
                  <a:noFill/>
                </a:ln>
                <a:effectLst/>
                <a:uLnTx/>
                <a:uFillTx/>
                <a:latin typeface="ＭＳ Ｐ明朝" pitchFamily="18" charset="-128"/>
                <a:ea typeface="ＭＳ Ｐ明朝" pitchFamily="18" charset="-128"/>
                <a:cs typeface="メイリオ" pitchFamily="50" charset="-128"/>
              </a:rPr>
              <a:t>239</a:t>
            </a:r>
            <a:r>
              <a:rPr kumimoji="1" lang="ja-JP" altLang="en-US" sz="1400" b="0" i="0" u="none" strike="noStrike" kern="1200" cap="none" spc="0" normalizeH="0" baseline="0" noProof="0" dirty="0">
                <a:ln>
                  <a:noFill/>
                </a:ln>
                <a:effectLst/>
                <a:uLnTx/>
                <a:uFillTx/>
                <a:latin typeface="ＭＳ Ｐ明朝" pitchFamily="18" charset="-128"/>
                <a:ea typeface="ＭＳ Ｐ明朝" pitchFamily="18" charset="-128"/>
                <a:cs typeface="メイリオ" pitchFamily="50" charset="-128"/>
              </a:rPr>
              <a:t>万人が訪れた。</a:t>
            </a:r>
            <a:endParaRPr kumimoji="1" lang="en-US" altLang="ja-JP" sz="1400" b="0" i="0" u="none" strike="noStrike" kern="1200" cap="none" spc="0" normalizeH="0" baseline="0" noProof="0" dirty="0">
              <a:ln>
                <a:noFill/>
              </a:ln>
              <a:effectLst/>
              <a:uLnTx/>
              <a:uFillTx/>
              <a:latin typeface="ＭＳ Ｐ明朝" pitchFamily="18" charset="-128"/>
              <a:ea typeface="ＭＳ Ｐ明朝" pitchFamily="18" charset="-128"/>
              <a:cs typeface="メイリオ" pitchFamily="50" charset="-128"/>
            </a:endParaRPr>
          </a:p>
          <a:p>
            <a:pPr marL="261938" marR="0" lvl="0" indent="-261938" algn="l" defTabSz="914400" rtl="0" eaLnBrk="1" fontAlgn="base" latinLnBrk="0" hangingPunct="1">
              <a:lnSpc>
                <a:spcPct val="150000"/>
              </a:lnSpc>
              <a:spcBef>
                <a:spcPct val="0"/>
              </a:spcBef>
              <a:spcAft>
                <a:spcPct val="0"/>
              </a:spcAft>
              <a:buClrTx/>
              <a:buSzTx/>
              <a:buFontTx/>
              <a:buNone/>
              <a:tabLst/>
              <a:defRPr/>
            </a:pPr>
            <a:r>
              <a:rPr kumimoji="1" lang="ja-JP" altLang="en-US" sz="1400" b="0" i="0" u="none" strike="noStrike" kern="1200" cap="none" spc="0" normalizeH="0" baseline="0" noProof="0" dirty="0">
                <a:ln>
                  <a:noFill/>
                </a:ln>
                <a:effectLst/>
                <a:uLnTx/>
                <a:uFillTx/>
                <a:latin typeface="ＭＳ Ｐ明朝" pitchFamily="18" charset="-128"/>
                <a:ea typeface="ＭＳ Ｐ明朝" pitchFamily="18" charset="-128"/>
                <a:cs typeface="メイリオ" pitchFamily="50" charset="-128"/>
              </a:rPr>
              <a:t>　　　　　また</a:t>
            </a:r>
            <a:r>
              <a:rPr kumimoji="1" lang="ja-JP" altLang="en-US" sz="1400" b="0" i="0" u="none" strike="noStrike" kern="1200" cap="none" spc="0" normalizeH="0" baseline="0" noProof="0" dirty="0" smtClean="0">
                <a:ln>
                  <a:noFill/>
                </a:ln>
                <a:effectLst/>
                <a:uLnTx/>
                <a:uFillTx/>
                <a:latin typeface="ＭＳ Ｐ明朝" pitchFamily="18" charset="-128"/>
                <a:ea typeface="ＭＳ Ｐ明朝" pitchFamily="18" charset="-128"/>
                <a:cs typeface="メイリオ" pitchFamily="50" charset="-128"/>
              </a:rPr>
              <a:t>、世界第一級の文化・観光拠点の</a:t>
            </a:r>
            <a:r>
              <a:rPr kumimoji="1" lang="ja-JP" altLang="en-US" sz="1400" b="0" i="0" u="none" strike="noStrike" kern="1200" cap="none" spc="0" normalizeH="0" baseline="0" noProof="0" dirty="0">
                <a:ln>
                  <a:noFill/>
                </a:ln>
                <a:effectLst/>
                <a:uLnTx/>
                <a:uFillTx/>
                <a:latin typeface="ＭＳ Ｐ明朝" pitchFamily="18" charset="-128"/>
                <a:ea typeface="ＭＳ Ｐ明朝" pitchFamily="18" charset="-128"/>
                <a:cs typeface="メイリオ" pitchFamily="50" charset="-128"/>
              </a:rPr>
              <a:t>進化</a:t>
            </a:r>
            <a:r>
              <a:rPr kumimoji="1" lang="ja-JP" altLang="en-US" sz="1400" b="0" i="0" u="none" strike="noStrike" kern="1200" cap="none" spc="0" normalizeH="0" baseline="0" noProof="0" dirty="0" smtClean="0">
                <a:ln>
                  <a:noFill/>
                </a:ln>
                <a:effectLst/>
                <a:uLnTx/>
                <a:uFillTx/>
                <a:latin typeface="ＭＳ Ｐ明朝" pitchFamily="18" charset="-128"/>
                <a:ea typeface="ＭＳ Ｐ明朝" pitchFamily="18" charset="-128"/>
                <a:cs typeface="メイリオ" pitchFamily="50" charset="-128"/>
              </a:rPr>
              <a:t>・発信に向け、</a:t>
            </a:r>
            <a:r>
              <a:rPr kumimoji="1" lang="en-US" altLang="ja-JP" sz="1400" b="0" i="0" u="none" strike="noStrike" kern="1200" cap="none" spc="0" normalizeH="0" baseline="0" noProof="0" dirty="0" smtClean="0">
                <a:ln>
                  <a:noFill/>
                </a:ln>
                <a:effectLst/>
                <a:uLnTx/>
                <a:uFillTx/>
                <a:latin typeface="ＭＳ Ｐ明朝" pitchFamily="18" charset="-128"/>
                <a:ea typeface="ＭＳ Ｐ明朝" pitchFamily="18" charset="-128"/>
                <a:cs typeface="メイリオ" pitchFamily="50" charset="-128"/>
              </a:rPr>
              <a:t>2018</a:t>
            </a:r>
            <a:r>
              <a:rPr kumimoji="1" lang="ja-JP" altLang="en-US" sz="1400" b="0" i="0" u="none" strike="noStrike" kern="1200" cap="none" spc="0" normalizeH="0" baseline="0" noProof="0" dirty="0">
                <a:ln>
                  <a:noFill/>
                </a:ln>
                <a:effectLst/>
                <a:uLnTx/>
                <a:uFillTx/>
                <a:latin typeface="ＭＳ Ｐ明朝" pitchFamily="18" charset="-128"/>
                <a:ea typeface="ＭＳ Ｐ明朝" pitchFamily="18" charset="-128"/>
                <a:cs typeface="メイリオ" pitchFamily="50" charset="-128"/>
              </a:rPr>
              <a:t>年</a:t>
            </a:r>
            <a:r>
              <a:rPr kumimoji="1" lang="en-US" altLang="ja-JP" sz="1400" b="0" i="0" u="none" strike="noStrike" kern="1200" cap="none" spc="0" normalizeH="0" baseline="0" noProof="0" dirty="0">
                <a:ln>
                  <a:noFill/>
                </a:ln>
                <a:effectLst/>
                <a:uLnTx/>
                <a:uFillTx/>
                <a:latin typeface="ＭＳ Ｐ明朝" pitchFamily="18" charset="-128"/>
                <a:ea typeface="ＭＳ Ｐ明朝" pitchFamily="18" charset="-128"/>
                <a:cs typeface="メイリオ" pitchFamily="50" charset="-128"/>
              </a:rPr>
              <a:t>10</a:t>
            </a:r>
            <a:r>
              <a:rPr kumimoji="1" lang="ja-JP" altLang="en-US" sz="1400" b="0" i="0" u="none" strike="noStrike" kern="1200" cap="none" spc="0" normalizeH="0" baseline="0" noProof="0" dirty="0" smtClean="0">
                <a:ln>
                  <a:noFill/>
                </a:ln>
                <a:effectLst/>
                <a:uLnTx/>
                <a:uFillTx/>
                <a:latin typeface="ＭＳ Ｐ明朝" pitchFamily="18" charset="-128"/>
                <a:ea typeface="ＭＳ Ｐ明朝" pitchFamily="18" charset="-128"/>
                <a:cs typeface="メイリオ" pitchFamily="50" charset="-128"/>
              </a:rPr>
              <a:t>月から指定</a:t>
            </a:r>
            <a:r>
              <a:rPr kumimoji="1" lang="ja-JP" altLang="en-US" sz="1400" b="0" i="0" u="none" strike="noStrike" kern="1200" cap="none" spc="0" normalizeH="0" baseline="0" noProof="0" dirty="0">
                <a:ln>
                  <a:noFill/>
                </a:ln>
                <a:effectLst/>
                <a:uLnTx/>
                <a:uFillTx/>
                <a:latin typeface="ＭＳ Ｐ明朝" pitchFamily="18" charset="-128"/>
                <a:ea typeface="ＭＳ Ｐ明朝" pitchFamily="18" charset="-128"/>
                <a:cs typeface="メイリオ" pitchFamily="50" charset="-128"/>
              </a:rPr>
              <a:t>管理者</a:t>
            </a:r>
            <a:r>
              <a:rPr kumimoji="1" lang="ja-JP" altLang="en-US" sz="1400" b="0" i="0" u="none" strike="noStrike" kern="1200" cap="none" spc="0" normalizeH="0" baseline="0" noProof="0" dirty="0" smtClean="0">
                <a:ln>
                  <a:noFill/>
                </a:ln>
                <a:effectLst/>
                <a:uLnTx/>
                <a:uFillTx/>
                <a:latin typeface="ＭＳ Ｐ明朝" pitchFamily="18" charset="-128"/>
                <a:ea typeface="ＭＳ Ｐ明朝" pitchFamily="18" charset="-128"/>
                <a:cs typeface="メイリオ" pitchFamily="50" charset="-128"/>
              </a:rPr>
              <a:t>制度を導入。さらに、「</a:t>
            </a:r>
            <a:r>
              <a:rPr kumimoji="1" lang="ja-JP" altLang="en-US" sz="1400" b="0" i="0" u="none" strike="noStrike" kern="1200" cap="none" spc="0" normalizeH="0" baseline="0" noProof="0" dirty="0">
                <a:ln>
                  <a:noFill/>
                </a:ln>
                <a:effectLst/>
                <a:uLnTx/>
                <a:uFillTx/>
                <a:latin typeface="ＭＳ Ｐ明朝" pitchFamily="18" charset="-128"/>
                <a:ea typeface="ＭＳ Ｐ明朝" pitchFamily="18" charset="-128"/>
                <a:cs typeface="メイリオ" pitchFamily="50" charset="-128"/>
              </a:rPr>
              <a:t>万博記念</a:t>
            </a:r>
            <a:r>
              <a:rPr kumimoji="1" lang="ja-JP" altLang="en-US" sz="1400" b="0" i="0" u="none" strike="noStrike" kern="1200" cap="none" spc="0" normalizeH="0" baseline="0" noProof="0" dirty="0" smtClean="0">
                <a:ln>
                  <a:noFill/>
                </a:ln>
                <a:effectLst/>
                <a:uLnTx/>
                <a:uFillTx/>
                <a:latin typeface="ＭＳ Ｐ明朝" pitchFamily="18" charset="-128"/>
                <a:ea typeface="ＭＳ Ｐ明朝" pitchFamily="18" charset="-128"/>
                <a:cs typeface="メイリオ" pitchFamily="50" charset="-128"/>
              </a:rPr>
              <a:t>公</a:t>
            </a:r>
            <a:endParaRPr kumimoji="1" lang="en-US" altLang="ja-JP" sz="1400" b="0" i="0" u="none" strike="noStrike" kern="1200" cap="none" spc="0" normalizeH="0" baseline="0" noProof="0" dirty="0" smtClean="0">
              <a:ln>
                <a:noFill/>
              </a:ln>
              <a:effectLst/>
              <a:uLnTx/>
              <a:uFillTx/>
              <a:latin typeface="ＭＳ Ｐ明朝" pitchFamily="18" charset="-128"/>
              <a:ea typeface="ＭＳ Ｐ明朝" pitchFamily="18" charset="-128"/>
              <a:cs typeface="メイリオ" pitchFamily="50" charset="-128"/>
            </a:endParaRPr>
          </a:p>
          <a:p>
            <a:pPr marL="261938" marR="0" lvl="0" indent="-261938" algn="l" defTabSz="914400" rtl="0" eaLnBrk="1" fontAlgn="base" latinLnBrk="0" hangingPunct="1">
              <a:lnSpc>
                <a:spcPct val="150000"/>
              </a:lnSpc>
              <a:spcBef>
                <a:spcPct val="0"/>
              </a:spcBef>
              <a:spcAft>
                <a:spcPct val="0"/>
              </a:spcAft>
              <a:buClrTx/>
              <a:buSzTx/>
              <a:buFontTx/>
              <a:buNone/>
              <a:tabLst/>
              <a:defRPr/>
            </a:pPr>
            <a:r>
              <a:rPr kumimoji="1" lang="ja-JP" altLang="en-US" sz="1400" b="0" i="0" u="none" strike="noStrike" kern="1200" cap="none" spc="0" normalizeH="0" baseline="0" noProof="0" dirty="0">
                <a:ln>
                  <a:noFill/>
                </a:ln>
                <a:effectLst/>
                <a:uLnTx/>
                <a:uFillTx/>
                <a:latin typeface="ＭＳ Ｐ明朝" pitchFamily="18" charset="-128"/>
                <a:ea typeface="ＭＳ Ｐ明朝" pitchFamily="18" charset="-128"/>
                <a:cs typeface="メイリオ" pitchFamily="50" charset="-128"/>
              </a:rPr>
              <a:t>　</a:t>
            </a:r>
            <a:r>
              <a:rPr kumimoji="1" lang="ja-JP" altLang="en-US" sz="1400" b="0" i="0" u="none" strike="noStrike" kern="1200" cap="none" spc="0" normalizeH="0" baseline="0" noProof="0" dirty="0" smtClean="0">
                <a:ln>
                  <a:noFill/>
                </a:ln>
                <a:effectLst/>
                <a:uLnTx/>
                <a:uFillTx/>
                <a:latin typeface="ＭＳ Ｐ明朝" pitchFamily="18" charset="-128"/>
                <a:ea typeface="ＭＳ Ｐ明朝" pitchFamily="18" charset="-128"/>
                <a:cs typeface="メイリオ" pitchFamily="50" charset="-128"/>
              </a:rPr>
              <a:t>　　　園駅前</a:t>
            </a:r>
            <a:r>
              <a:rPr kumimoji="1" lang="ja-JP" altLang="en-US" sz="1400" b="0" i="0" u="none" strike="noStrike" kern="1200" cap="none" spc="0" normalizeH="0" baseline="0" noProof="0" dirty="0">
                <a:ln>
                  <a:noFill/>
                </a:ln>
                <a:effectLst/>
                <a:uLnTx/>
                <a:uFillTx/>
                <a:latin typeface="ＭＳ Ｐ明朝" pitchFamily="18" charset="-128"/>
                <a:ea typeface="ＭＳ Ｐ明朝" pitchFamily="18" charset="-128"/>
                <a:cs typeface="メイリオ" pitchFamily="50" charset="-128"/>
              </a:rPr>
              <a:t>周辺地区活性化事業」として</a:t>
            </a:r>
            <a:r>
              <a:rPr kumimoji="1" lang="en-US" altLang="ja-JP" sz="1400" b="0" i="0" u="none" strike="noStrike" kern="1200" cap="none" spc="0" normalizeH="0" baseline="0" noProof="0" dirty="0">
                <a:ln>
                  <a:noFill/>
                </a:ln>
                <a:effectLst/>
                <a:uLnTx/>
                <a:uFillTx/>
                <a:latin typeface="ＭＳ Ｐ明朝" pitchFamily="18" charset="-128"/>
                <a:ea typeface="ＭＳ Ｐ明朝" pitchFamily="18" charset="-128"/>
                <a:cs typeface="メイリオ" pitchFamily="50" charset="-128"/>
              </a:rPr>
              <a:t>2019</a:t>
            </a:r>
            <a:r>
              <a:rPr kumimoji="1" lang="ja-JP" altLang="en-US" sz="1400" b="0" i="0" u="none" strike="noStrike" kern="1200" cap="none" spc="0" normalizeH="0" baseline="0" noProof="0" dirty="0" smtClean="0">
                <a:ln>
                  <a:noFill/>
                </a:ln>
                <a:effectLst/>
                <a:uLnTx/>
                <a:uFillTx/>
                <a:latin typeface="ＭＳ Ｐ明朝" pitchFamily="18" charset="-128"/>
                <a:ea typeface="ＭＳ Ｐ明朝" pitchFamily="18" charset="-128"/>
                <a:cs typeface="メイリオ" pitchFamily="50" charset="-128"/>
              </a:rPr>
              <a:t>年から事</a:t>
            </a:r>
            <a:r>
              <a:rPr kumimoji="1" lang="ja-JP" altLang="en-US" sz="1400" b="0" i="0" u="none" strike="noStrike" kern="1200" cap="none" spc="0" normalizeH="0" baseline="0" noProof="0" dirty="0">
                <a:ln>
                  <a:noFill/>
                </a:ln>
                <a:effectLst/>
                <a:uLnTx/>
                <a:uFillTx/>
                <a:latin typeface="ＭＳ Ｐ明朝" pitchFamily="18" charset="-128"/>
                <a:ea typeface="ＭＳ Ｐ明朝" pitchFamily="18" charset="-128"/>
                <a:cs typeface="メイリオ" pitchFamily="50" charset="-128"/>
              </a:rPr>
              <a:t>業者を</a:t>
            </a:r>
            <a:r>
              <a:rPr kumimoji="1" lang="ja-JP" altLang="en-US" sz="1400" b="0" i="0" u="none" strike="noStrike" kern="1200" cap="none" spc="0" normalizeH="0" baseline="0" noProof="0" dirty="0" smtClean="0">
                <a:ln>
                  <a:noFill/>
                </a:ln>
                <a:effectLst/>
                <a:uLnTx/>
                <a:uFillTx/>
                <a:latin typeface="ＭＳ Ｐ明朝" pitchFamily="18" charset="-128"/>
                <a:ea typeface="ＭＳ Ｐ明朝" pitchFamily="18" charset="-128"/>
                <a:cs typeface="メイリオ" pitchFamily="50" charset="-128"/>
              </a:rPr>
              <a:t>公募する等、</a:t>
            </a:r>
            <a:r>
              <a:rPr kumimoji="1" lang="ja-JP" altLang="en-US" sz="1400" b="0" i="0" u="none" strike="noStrike" kern="1200" cap="none" spc="0" normalizeH="0" baseline="0" noProof="0" dirty="0">
                <a:ln>
                  <a:noFill/>
                </a:ln>
                <a:effectLst/>
                <a:uLnTx/>
                <a:uFillTx/>
                <a:latin typeface="ＭＳ Ｐ明朝" pitchFamily="18" charset="-128"/>
                <a:ea typeface="ＭＳ Ｐ明朝" pitchFamily="18" charset="-128"/>
                <a:cs typeface="メイリオ" pitchFamily="50" charset="-128"/>
              </a:rPr>
              <a:t>さらなる活性化に</a:t>
            </a:r>
            <a:r>
              <a:rPr kumimoji="1" lang="ja-JP" altLang="en-US" sz="1400" b="0" i="0" u="none" strike="noStrike" kern="1200" cap="none" spc="0" normalizeH="0" baseline="0" noProof="0" dirty="0" smtClean="0">
                <a:ln>
                  <a:noFill/>
                </a:ln>
                <a:effectLst/>
                <a:uLnTx/>
                <a:uFillTx/>
                <a:latin typeface="ＭＳ Ｐ明朝" pitchFamily="18" charset="-128"/>
                <a:ea typeface="ＭＳ Ｐ明朝" pitchFamily="18" charset="-128"/>
                <a:cs typeface="メイリオ" pitchFamily="50" charset="-128"/>
              </a:rPr>
              <a:t>向けた取組を</a:t>
            </a:r>
            <a:r>
              <a:rPr kumimoji="1" lang="ja-JP" altLang="en-US" sz="1400" b="0" i="0" u="none" strike="noStrike" kern="1200" cap="none" spc="0" normalizeH="0" baseline="0" noProof="0" dirty="0">
                <a:ln>
                  <a:noFill/>
                </a:ln>
                <a:effectLst/>
                <a:uLnTx/>
                <a:uFillTx/>
                <a:latin typeface="ＭＳ Ｐ明朝" pitchFamily="18" charset="-128"/>
                <a:ea typeface="ＭＳ Ｐ明朝" pitchFamily="18" charset="-128"/>
                <a:cs typeface="メイリオ" pitchFamily="50" charset="-128"/>
              </a:rPr>
              <a:t>推進。</a:t>
            </a:r>
            <a:endParaRPr kumimoji="1" lang="en-US" altLang="ja-JP" sz="1400" b="0" i="0" u="none" strike="noStrike" kern="1200" cap="none" spc="0" normalizeH="0" baseline="0" noProof="0" dirty="0">
              <a:ln>
                <a:noFill/>
              </a:ln>
              <a:effectLst/>
              <a:uLnTx/>
              <a:uFillTx/>
              <a:latin typeface="ＭＳ Ｐ明朝" pitchFamily="18" charset="-128"/>
              <a:ea typeface="ＭＳ Ｐ明朝" pitchFamily="18" charset="-128"/>
              <a:cs typeface="メイリオ" pitchFamily="50" charset="-128"/>
            </a:endParaRPr>
          </a:p>
          <a:p>
            <a:pPr marL="261938" marR="0" lvl="0" indent="-261938" algn="l" defTabSz="914400" rtl="0" eaLnBrk="1" fontAlgn="base" latinLnBrk="0" hangingPunct="1">
              <a:lnSpc>
                <a:spcPct val="150000"/>
              </a:lnSpc>
              <a:spcBef>
                <a:spcPct val="0"/>
              </a:spcBef>
              <a:spcAft>
                <a:spcPct val="0"/>
              </a:spcAft>
              <a:buClrTx/>
              <a:buSzTx/>
              <a:buFontTx/>
              <a:buNone/>
              <a:tabLst/>
              <a:defRPr/>
            </a:pPr>
            <a:endParaRPr kumimoji="1" lang="ja-JP" altLang="en-US" sz="1400" b="0" i="0" u="none" strike="noStrike" kern="1200" cap="none" spc="0" normalizeH="0" baseline="0" noProof="0" dirty="0" smtClean="0">
              <a:ln>
                <a:noFill/>
              </a:ln>
              <a:effectLst/>
              <a:uLnTx/>
              <a:uFillTx/>
              <a:latin typeface="ＭＳ Ｐ明朝" pitchFamily="18" charset="-128"/>
              <a:ea typeface="ＭＳ Ｐ明朝" pitchFamily="18" charset="-128"/>
              <a:cs typeface="ＭＳ Ｐゴシック"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smtClean="0">
                <a:ln>
                  <a:noFill/>
                </a:ln>
                <a:effectLst/>
                <a:uLnTx/>
                <a:uFillTx/>
                <a:latin typeface="ＭＳ Ｐ明朝" pitchFamily="18" charset="-128"/>
                <a:ea typeface="ＭＳ Ｐ明朝" pitchFamily="18" charset="-128"/>
                <a:cs typeface="メイリオ" pitchFamily="50" charset="-128"/>
              </a:rPr>
              <a:t>　　　②健都・・・</a:t>
            </a:r>
            <a:r>
              <a:rPr kumimoji="1" lang="ja-JP" altLang="en-US" sz="1400" b="0" i="0" u="none" strike="noStrike" kern="1200" cap="none" spc="0" normalizeH="0" baseline="0" noProof="0" dirty="0">
                <a:ln>
                  <a:noFill/>
                </a:ln>
                <a:effectLst/>
                <a:uLnTx/>
                <a:uFillTx/>
                <a:latin typeface="ＭＳ Ｐ明朝" panose="02020600040205080304" pitchFamily="18" charset="-128"/>
                <a:ea typeface="ＭＳ Ｐ明朝" panose="02020600040205080304" pitchFamily="18" charset="-128"/>
                <a:cs typeface="+mn-cs"/>
              </a:rPr>
              <a:t>国立循環器病研究センターや国立健康・栄養研究所を中心とした、健康・医療のクラスター形成を推進</a:t>
            </a:r>
            <a:r>
              <a:rPr kumimoji="1" lang="ja-JP" altLang="en-US" sz="1400" b="0" i="0" u="none" strike="noStrike" kern="1200" cap="none" spc="0" normalizeH="0" baseline="0" noProof="0" dirty="0" smtClean="0">
                <a:ln>
                  <a:noFill/>
                </a:ln>
                <a:effectLst/>
                <a:uLnTx/>
                <a:uFillTx/>
                <a:latin typeface="ＭＳ Ｐ明朝" panose="02020600040205080304" pitchFamily="18" charset="-128"/>
                <a:ea typeface="ＭＳ Ｐ明朝" panose="02020600040205080304" pitchFamily="18" charset="-128"/>
              </a:rPr>
              <a:t>。</a:t>
            </a:r>
            <a:endParaRPr kumimoji="1" lang="en-US" altLang="ja-JP" sz="1600" b="1" i="0" u="none" strike="noStrike" kern="1200" cap="none" spc="0" normalizeH="0" baseline="0" noProof="0" dirty="0" smtClean="0">
              <a:ln>
                <a:noFill/>
              </a:ln>
              <a:effectLst/>
              <a:uLnTx/>
              <a:uFillTx/>
              <a:latin typeface="ＭＳ Ｐゴシック" panose="020B0600070205080204" pitchFamily="50" charset="-128"/>
              <a:ea typeface="ＭＳ Ｐゴシック" panose="020B0600070205080204" pitchFamily="50" charset="-128"/>
              <a:cs typeface="Times New Roman" pitchFamily="18" charset="0"/>
            </a:endParaRPr>
          </a:p>
          <a:p>
            <a:pPr marL="0" marR="0" lvl="0" indent="0" algn="l" defTabSz="914400" rtl="0" eaLnBrk="0" fontAlgn="base" latinLnBrk="0" hangingPunct="0">
              <a:lnSpc>
                <a:spcPct val="150000"/>
              </a:lnSpc>
              <a:spcBef>
                <a:spcPct val="0"/>
              </a:spcBef>
              <a:spcAft>
                <a:spcPct val="0"/>
              </a:spcAft>
              <a:buClrTx/>
              <a:buSzTx/>
              <a:buFontTx/>
              <a:buNone/>
              <a:tabLst/>
              <a:defRPr/>
            </a:pPr>
            <a:r>
              <a:rPr kumimoji="1" lang="ja-JP" altLang="en-US" sz="1600" b="1" i="0" u="none" strike="noStrike" kern="1200" cap="none" spc="0" normalizeH="0" baseline="0" noProof="0" dirty="0" smtClean="0">
                <a:ln>
                  <a:noFill/>
                </a:ln>
                <a:effectLst/>
                <a:uLnTx/>
                <a:uFillTx/>
                <a:latin typeface="ＭＳ Ｐゴシック" panose="020B0600070205080204" pitchFamily="50" charset="-128"/>
                <a:ea typeface="ＭＳ Ｐゴシック" panose="020B0600070205080204" pitchFamily="50" charset="-128"/>
                <a:cs typeface="Times New Roman" pitchFamily="18" charset="0"/>
              </a:rPr>
              <a:t>２</a:t>
            </a:r>
            <a:r>
              <a:rPr kumimoji="1" lang="ja-JP" altLang="en-US" sz="1600" b="1" i="0" u="none" strike="noStrike" kern="120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Times New Roman" pitchFamily="18" charset="0"/>
              </a:rPr>
              <a:t>．エリアの課題</a:t>
            </a:r>
            <a:endParaRPr kumimoji="1" lang="ja-JP" altLang="en-US" sz="1600" b="0" i="0" u="none" strike="noStrike" kern="120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ＭＳ Ｐゴシック" pitchFamily="50" charset="-128"/>
            </a:endParaRPr>
          </a:p>
          <a:p>
            <a:pPr marL="0" marR="0" lvl="0" indent="0" algn="l" defTabSz="914400" rtl="0" eaLnBrk="0" fontAlgn="base" latinLnBrk="0" hangingPunct="0">
              <a:lnSpc>
                <a:spcPct val="150000"/>
              </a:lnSpc>
              <a:spcBef>
                <a:spcPct val="0"/>
              </a:spcBef>
              <a:spcAft>
                <a:spcPct val="0"/>
              </a:spcAft>
              <a:buClrTx/>
              <a:buSzTx/>
              <a:buFontTx/>
              <a:buNone/>
              <a:tabLst/>
              <a:defRPr/>
            </a:pPr>
            <a:r>
              <a:rPr kumimoji="1" lang="ja-JP" altLang="en-US" sz="1400" b="1" i="0" u="none" strike="noStrike" kern="1200" cap="none" spc="0" normalizeH="0" baseline="0" noProof="0" dirty="0">
                <a:ln>
                  <a:noFill/>
                </a:ln>
                <a:effectLst/>
                <a:uLnTx/>
                <a:uFillTx/>
                <a:latin typeface="Century" pitchFamily="18" charset="0"/>
                <a:ea typeface="ＭＳ 明朝" pitchFamily="17" charset="-128"/>
                <a:cs typeface="Times New Roman" pitchFamily="18" charset="0"/>
              </a:rPr>
              <a:t>　</a:t>
            </a:r>
            <a:r>
              <a:rPr kumimoji="1" lang="ja-JP" altLang="en-US" sz="1400" b="1" i="0" u="none" strike="noStrike" kern="1200" cap="none" spc="0" normalizeH="0" baseline="0" noProof="0" dirty="0" smtClean="0">
                <a:ln>
                  <a:noFill/>
                </a:ln>
                <a:effectLst/>
                <a:uLnTx/>
                <a:uFillTx/>
                <a:latin typeface="Century" pitchFamily="18" charset="0"/>
                <a:ea typeface="ＭＳ 明朝" pitchFamily="17" charset="-128"/>
                <a:cs typeface="Times New Roman" pitchFamily="18" charset="0"/>
              </a:rPr>
              <a:t>①</a:t>
            </a:r>
            <a:r>
              <a:rPr kumimoji="1" lang="zh-TW" altLang="en-US" sz="1400" b="1" i="0" u="none" strike="noStrike" kern="1200" cap="none" spc="0" normalizeH="0" baseline="0" noProof="0" dirty="0">
                <a:ln>
                  <a:noFill/>
                </a:ln>
                <a:effectLst/>
                <a:uLnTx/>
                <a:uFillTx/>
                <a:latin typeface="ＭＳ Ｐ明朝" pitchFamily="18" charset="-128"/>
                <a:ea typeface="ＭＳ Ｐ明朝" pitchFamily="18" charset="-128"/>
                <a:cs typeface="メイリオ" pitchFamily="50" charset="-128"/>
              </a:rPr>
              <a:t>万博記念公園周辺</a:t>
            </a:r>
            <a:endParaRPr kumimoji="1" lang="ja-JP" altLang="en-US" sz="1400" b="0" i="0" u="none" strike="noStrike" kern="1200" cap="none" spc="0" normalizeH="0" baseline="0" noProof="0" dirty="0">
              <a:ln>
                <a:noFill/>
              </a:ln>
              <a:effectLst/>
              <a:uLnTx/>
              <a:uFillTx/>
              <a:latin typeface="Arial" pitchFamily="34" charset="0"/>
              <a:ea typeface="ＭＳ Ｐゴシック" panose="020B0600070205080204" pitchFamily="50" charset="-128"/>
              <a:cs typeface="ＭＳ Ｐゴシック" pitchFamily="50" charset="-128"/>
            </a:endParaRPr>
          </a:p>
          <a:p>
            <a:pPr marL="444500" marR="0" lvl="0" indent="-444500" algn="l" defTabSz="914400" rtl="0" eaLnBrk="0" fontAlgn="base" latinLnBrk="0" hangingPunct="0">
              <a:lnSpc>
                <a:spcPct val="150000"/>
              </a:lnSpc>
              <a:spcBef>
                <a:spcPct val="0"/>
              </a:spcBef>
              <a:spcAft>
                <a:spcPct val="0"/>
              </a:spcAft>
              <a:buClrTx/>
              <a:buSzTx/>
              <a:buFontTx/>
              <a:buNone/>
              <a:tabLst/>
              <a:defRPr/>
            </a:pPr>
            <a:r>
              <a:rPr kumimoji="1" lang="ja-JP" altLang="en-US" sz="1400" b="0" i="0" u="none" strike="noStrike" kern="1200" cap="none" spc="0" normalizeH="0" baseline="0" noProof="0" dirty="0">
                <a:ln>
                  <a:noFill/>
                </a:ln>
                <a:effectLst/>
                <a:uLnTx/>
                <a:uFillTx/>
                <a:latin typeface="Century" pitchFamily="18" charset="0"/>
                <a:ea typeface="ＭＳ 明朝" pitchFamily="17" charset="-128"/>
                <a:cs typeface="メイリオ" pitchFamily="50" charset="-128"/>
              </a:rPr>
              <a:t>　　</a:t>
            </a:r>
            <a:r>
              <a:rPr kumimoji="1" lang="ja-JP" altLang="en-US" sz="1400" b="0" i="0" u="none" strike="noStrike" kern="1200" cap="none" spc="0" normalizeH="0" baseline="0" noProof="0" dirty="0">
                <a:ln>
                  <a:noFill/>
                </a:ln>
                <a:effectLst/>
                <a:uLnTx/>
                <a:uFillTx/>
                <a:latin typeface="ＭＳ Ｐ明朝" pitchFamily="18" charset="-128"/>
                <a:ea typeface="ＭＳ Ｐ明朝" pitchFamily="18" charset="-128"/>
                <a:cs typeface="メイリオ" pitchFamily="50" charset="-128"/>
              </a:rPr>
              <a:t>・長年にわたって守り育まれてきた万博のレガシーを次世代にしっかり継承していくとともに、大阪万博を記念する緑に包まれた文化公園として、国内外に広くその魅力を伝え、より多くの方に利用してもらえるよう、未来を見据え、</a:t>
            </a:r>
            <a:r>
              <a:rPr kumimoji="1" lang="ja-JP" altLang="en-US" sz="1400" b="0" i="0" u="none" strike="noStrike" kern="1200" cap="none" spc="0" normalizeH="0" baseline="0" noProof="0" dirty="0" smtClean="0">
                <a:ln>
                  <a:noFill/>
                </a:ln>
                <a:effectLst/>
                <a:uLnTx/>
                <a:uFillTx/>
                <a:latin typeface="ＭＳ Ｐ明朝" pitchFamily="18" charset="-128"/>
                <a:ea typeface="ＭＳ Ｐ明朝" pitchFamily="18" charset="-128"/>
                <a:cs typeface="メイリオ" pitchFamily="50" charset="-128"/>
              </a:rPr>
              <a:t>取り組むこと</a:t>
            </a:r>
            <a:r>
              <a:rPr kumimoji="1" lang="ja-JP" altLang="en-US" sz="1400" b="0" i="0" u="none" strike="noStrike" kern="1200" cap="none" spc="0" normalizeH="0" baseline="0" noProof="0" dirty="0">
                <a:ln>
                  <a:noFill/>
                </a:ln>
                <a:effectLst/>
                <a:uLnTx/>
                <a:uFillTx/>
                <a:latin typeface="ＭＳ Ｐ明朝" pitchFamily="18" charset="-128"/>
                <a:ea typeface="ＭＳ Ｐ明朝" pitchFamily="18" charset="-128"/>
                <a:cs typeface="メイリオ" pitchFamily="50" charset="-128"/>
              </a:rPr>
              <a:t>が必要。</a:t>
            </a:r>
            <a:endParaRPr kumimoji="1" lang="en-US" altLang="ja-JP" sz="1400" b="0" i="0" u="none" strike="noStrike" kern="1200" cap="none" spc="0" normalizeH="0" baseline="0" noProof="0" dirty="0">
              <a:ln>
                <a:noFill/>
              </a:ln>
              <a:effectLst/>
              <a:uLnTx/>
              <a:uFillTx/>
              <a:latin typeface="ＭＳ Ｐ明朝" pitchFamily="18" charset="-128"/>
              <a:ea typeface="ＭＳ Ｐ明朝" pitchFamily="18" charset="-128"/>
              <a:cs typeface="メイリオ" pitchFamily="50" charset="-128"/>
            </a:endParaRPr>
          </a:p>
          <a:p>
            <a:pPr marL="628650" marR="0" lvl="0" indent="-628650" algn="l" defTabSz="914400" rtl="0" eaLnBrk="0" fontAlgn="base" latinLnBrk="0" hangingPunct="0">
              <a:lnSpc>
                <a:spcPct val="150000"/>
              </a:lnSpc>
              <a:spcBef>
                <a:spcPct val="0"/>
              </a:spcBef>
              <a:spcAft>
                <a:spcPct val="0"/>
              </a:spcAft>
              <a:buClrTx/>
              <a:buSzTx/>
              <a:buFontTx/>
              <a:buNone/>
              <a:tabLst/>
              <a:defRPr/>
            </a:pPr>
            <a:r>
              <a:rPr kumimoji="1" lang="ja-JP" altLang="en-US" sz="1400" b="1" i="0" u="none" strike="noStrike" kern="1200" cap="none" spc="0" normalizeH="0" baseline="0" noProof="0" dirty="0">
                <a:ln>
                  <a:noFill/>
                </a:ln>
                <a:effectLst/>
                <a:uLnTx/>
                <a:uFillTx/>
                <a:latin typeface="Century" pitchFamily="18" charset="0"/>
                <a:ea typeface="ＭＳ 明朝" pitchFamily="17" charset="-128"/>
                <a:cs typeface="Times New Roman" pitchFamily="18" charset="0"/>
              </a:rPr>
              <a:t>　</a:t>
            </a:r>
            <a:r>
              <a:rPr kumimoji="1" lang="ja-JP" altLang="en-US" sz="1400" b="1" i="0" u="none" strike="noStrike" kern="1200" cap="none" spc="0" normalizeH="0" baseline="0" noProof="0" dirty="0" smtClean="0">
                <a:ln>
                  <a:noFill/>
                </a:ln>
                <a:effectLst/>
                <a:uLnTx/>
                <a:uFillTx/>
                <a:latin typeface="Century" pitchFamily="18" charset="0"/>
                <a:ea typeface="ＭＳ 明朝" pitchFamily="17" charset="-128"/>
                <a:cs typeface="Times New Roman" pitchFamily="18" charset="0"/>
              </a:rPr>
              <a:t>②健都</a:t>
            </a:r>
            <a:endParaRPr kumimoji="1" lang="ja-JP" altLang="en-US" sz="1400" b="0" i="0" u="none" strike="noStrike" kern="1200" cap="none" spc="0" normalizeH="0" baseline="0" noProof="0" dirty="0">
              <a:ln>
                <a:noFill/>
              </a:ln>
              <a:effectLst/>
              <a:uLnTx/>
              <a:uFillTx/>
              <a:latin typeface="Arial" pitchFamily="34" charset="0"/>
              <a:ea typeface="ＭＳ Ｐゴシック" panose="020B0600070205080204" pitchFamily="50" charset="-128"/>
              <a:cs typeface="ＭＳ Ｐゴシック" pitchFamily="50" charset="-128"/>
            </a:endParaRPr>
          </a:p>
          <a:p>
            <a:pPr marL="627063" marR="0" lvl="0" indent="-627063" algn="l" defTabSz="914400" rtl="0" eaLnBrk="0" fontAlgn="base" latinLnBrk="0" hangingPunct="0">
              <a:lnSpc>
                <a:spcPct val="150000"/>
              </a:lnSpc>
              <a:spcBef>
                <a:spcPct val="0"/>
              </a:spcBef>
              <a:spcAft>
                <a:spcPct val="0"/>
              </a:spcAft>
              <a:buClrTx/>
              <a:buSzTx/>
              <a:buFontTx/>
              <a:buNone/>
              <a:tabLst/>
              <a:defRPr/>
            </a:pPr>
            <a:r>
              <a:rPr kumimoji="1" lang="ja-JP" altLang="en-US" sz="1400" b="0" i="0" u="none" strike="noStrike" kern="1200" cap="none" spc="0" normalizeH="0" baseline="0" noProof="0" dirty="0">
                <a:ln>
                  <a:noFill/>
                </a:ln>
                <a:effectLst/>
                <a:uLnTx/>
                <a:uFillTx/>
                <a:latin typeface="ＭＳ Ｐ明朝" pitchFamily="18" charset="-128"/>
                <a:ea typeface="ＭＳ Ｐ明朝" pitchFamily="18" charset="-128"/>
                <a:cs typeface="Times New Roman" pitchFamily="18" charset="0"/>
              </a:rPr>
              <a:t>　　　</a:t>
            </a:r>
            <a:r>
              <a:rPr kumimoji="1" lang="ja-JP" altLang="en-US" sz="1400" b="0" i="0" u="none" strike="noStrike" kern="1200" cap="none" spc="0" normalizeH="0" baseline="0" noProof="0" dirty="0" smtClean="0">
                <a:ln>
                  <a:noFill/>
                </a:ln>
                <a:effectLst/>
                <a:uLnTx/>
                <a:uFillTx/>
                <a:latin typeface="ＭＳ Ｐ明朝" pitchFamily="18" charset="-128"/>
                <a:ea typeface="ＭＳ Ｐ明朝" pitchFamily="18" charset="-128"/>
                <a:cs typeface="Times New Roman" pitchFamily="18" charset="0"/>
              </a:rPr>
              <a:t>・吹田操車場が鉄道</a:t>
            </a:r>
            <a:r>
              <a:rPr kumimoji="1" lang="ja-JP" altLang="en-US" sz="1400" b="0" i="0" u="none" strike="noStrike" kern="1200" cap="none" spc="0" normalizeH="0" baseline="0" noProof="0" dirty="0">
                <a:ln>
                  <a:noFill/>
                </a:ln>
                <a:effectLst/>
                <a:uLnTx/>
                <a:uFillTx/>
                <a:latin typeface="ＭＳ Ｐ明朝" pitchFamily="18" charset="-128"/>
                <a:ea typeface="ＭＳ Ｐ明朝" pitchFamily="18" charset="-128"/>
                <a:cs typeface="Times New Roman" pitchFamily="18" charset="0"/>
              </a:rPr>
              <a:t>貨物の方式転換により、</a:t>
            </a:r>
            <a:r>
              <a:rPr kumimoji="1" lang="en-US" altLang="ja-JP" sz="1400" b="0" i="0" u="none" strike="noStrike" kern="1200" cap="none" spc="0" normalizeH="0" baseline="0" noProof="0" dirty="0">
                <a:ln>
                  <a:noFill/>
                </a:ln>
                <a:effectLst/>
                <a:uLnTx/>
                <a:uFillTx/>
                <a:latin typeface="ＭＳ Ｐ明朝" pitchFamily="18" charset="-128"/>
                <a:ea typeface="ＭＳ Ｐ明朝" pitchFamily="18" charset="-128"/>
                <a:cs typeface="Times New Roman" pitchFamily="18" charset="0"/>
              </a:rPr>
              <a:t>1984</a:t>
            </a:r>
            <a:r>
              <a:rPr kumimoji="1" lang="ja-JP" altLang="en-US" sz="1400" b="0" i="0" u="none" strike="noStrike" kern="1200" cap="none" spc="0" normalizeH="0" baseline="0" noProof="0" dirty="0">
                <a:ln>
                  <a:noFill/>
                </a:ln>
                <a:effectLst/>
                <a:uLnTx/>
                <a:uFillTx/>
                <a:latin typeface="ＭＳ Ｐ明朝" pitchFamily="18" charset="-128"/>
                <a:ea typeface="ＭＳ Ｐ明朝" pitchFamily="18" charset="-128"/>
                <a:cs typeface="Times New Roman" pitchFamily="18" charset="0"/>
              </a:rPr>
              <a:t>年廃止</a:t>
            </a:r>
            <a:r>
              <a:rPr kumimoji="1" lang="ja-JP" altLang="en-US" sz="1400" b="0" i="0" u="none" strike="noStrike" kern="1200" cap="none" spc="0" normalizeH="0" baseline="0" noProof="0" dirty="0" smtClean="0">
                <a:ln>
                  <a:noFill/>
                </a:ln>
                <a:effectLst/>
                <a:uLnTx/>
                <a:uFillTx/>
                <a:latin typeface="ＭＳ Ｐ明朝" pitchFamily="18" charset="-128"/>
                <a:ea typeface="ＭＳ Ｐ明朝" pitchFamily="18" charset="-128"/>
                <a:cs typeface="Times New Roman" pitchFamily="18" charset="0"/>
              </a:rPr>
              <a:t>。都心</a:t>
            </a:r>
            <a:r>
              <a:rPr kumimoji="1" lang="ja-JP" altLang="en-US" sz="1400" b="0" i="0" u="none" strike="noStrike" kern="1200" cap="none" spc="0" normalizeH="0" baseline="0" noProof="0" dirty="0">
                <a:ln>
                  <a:noFill/>
                </a:ln>
                <a:effectLst/>
                <a:uLnTx/>
                <a:uFillTx/>
                <a:latin typeface="ＭＳ Ｐ明朝" pitchFamily="18" charset="-128"/>
                <a:ea typeface="ＭＳ Ｐ明朝" pitchFamily="18" charset="-128"/>
                <a:cs typeface="Times New Roman" pitchFamily="18" charset="0"/>
              </a:rPr>
              <a:t>から</a:t>
            </a:r>
            <a:r>
              <a:rPr kumimoji="1" lang="en-US" altLang="ja-JP" sz="1400" b="0" i="0" u="none" strike="noStrike" kern="1200" cap="none" spc="0" normalizeH="0" baseline="0" noProof="0" dirty="0">
                <a:ln>
                  <a:noFill/>
                </a:ln>
                <a:effectLst/>
                <a:uLnTx/>
                <a:uFillTx/>
                <a:latin typeface="ＭＳ Ｐ明朝" pitchFamily="18" charset="-128"/>
                <a:ea typeface="ＭＳ Ｐ明朝" pitchFamily="18" charset="-128"/>
                <a:cs typeface="Times New Roman" pitchFamily="18" charset="0"/>
              </a:rPr>
              <a:t>10km</a:t>
            </a:r>
            <a:r>
              <a:rPr kumimoji="1" lang="ja-JP" altLang="en-US" sz="1400" b="0" i="0" u="none" strike="noStrike" kern="1200" cap="none" spc="0" normalizeH="0" baseline="0" noProof="0" dirty="0">
                <a:ln>
                  <a:noFill/>
                </a:ln>
                <a:effectLst/>
                <a:uLnTx/>
                <a:uFillTx/>
                <a:latin typeface="ＭＳ Ｐ明朝" pitchFamily="18" charset="-128"/>
                <a:ea typeface="ＭＳ Ｐ明朝" pitchFamily="18" charset="-128"/>
                <a:cs typeface="Times New Roman" pitchFamily="18" charset="0"/>
              </a:rPr>
              <a:t>圏内の利便性の高い土地として活用を検討</a:t>
            </a:r>
            <a:r>
              <a:rPr kumimoji="1" lang="ja-JP" altLang="en-US" sz="1400" b="0" i="0" u="none" strike="noStrike" kern="1200" cap="none" spc="0" normalizeH="0" baseline="0" noProof="0" dirty="0" smtClean="0">
                <a:ln>
                  <a:noFill/>
                </a:ln>
                <a:effectLst/>
                <a:uLnTx/>
                <a:uFillTx/>
                <a:latin typeface="ＭＳ Ｐ明朝" pitchFamily="18" charset="-128"/>
                <a:ea typeface="ＭＳ Ｐ明朝" pitchFamily="18" charset="-128"/>
                <a:cs typeface="Times New Roman" pitchFamily="18" charset="0"/>
              </a:rPr>
              <a:t>。</a:t>
            </a:r>
            <a:endParaRPr kumimoji="1" lang="en-US" altLang="ja-JP" sz="1400" b="0" i="0" u="none" strike="noStrike" kern="1200" cap="none" spc="0" normalizeH="0" baseline="0" noProof="0" dirty="0" smtClean="0">
              <a:ln>
                <a:noFill/>
              </a:ln>
              <a:effectLst/>
              <a:uLnTx/>
              <a:uFillTx/>
              <a:latin typeface="ＭＳ Ｐ明朝" pitchFamily="18" charset="-128"/>
              <a:ea typeface="ＭＳ Ｐ明朝" pitchFamily="18" charset="-128"/>
              <a:cs typeface="メイリオ" pitchFamily="50" charset="-128"/>
            </a:endParaRPr>
          </a:p>
        </p:txBody>
      </p:sp>
      <p:sp>
        <p:nvSpPr>
          <p:cNvPr id="7" name="スライド番号プレースホルダー 3"/>
          <p:cNvSpPr>
            <a:spLocks noGrp="1"/>
          </p:cNvSpPr>
          <p:nvPr>
            <p:ph type="sldNum" sz="quarter" idx="12"/>
          </p:nvPr>
        </p:nvSpPr>
        <p:spPr>
          <a:xfrm>
            <a:off x="10134600" y="6476387"/>
            <a:ext cx="2057400" cy="365125"/>
          </a:xfrm>
        </p:spPr>
        <p:txBody>
          <a:bodyPr/>
          <a:lstStyle/>
          <a:p>
            <a:fld id="{138CA411-231B-42B9-AF63-97A64194AA60}" type="slidenum">
              <a:rPr lang="ja-JP" altLang="en-US" sz="1400" b="1" smtClean="0">
                <a:solidFill>
                  <a:schemeClr val="tx1"/>
                </a:solidFill>
                <a:latin typeface="ＭＳ Ｐゴシック" panose="020B0600070205080204" pitchFamily="50" charset="-128"/>
                <a:ea typeface="ＭＳ Ｐゴシック" panose="020B0600070205080204" pitchFamily="50" charset="-128"/>
              </a:rPr>
              <a:pPr/>
              <a:t>95</a:t>
            </a:fld>
            <a:endParaRPr lang="ja-JP" altLang="en-US" sz="1400" b="1" dirty="0">
              <a:solidFill>
                <a:schemeClr val="tx1"/>
              </a:solidFill>
              <a:latin typeface="ＭＳ Ｐゴシック" panose="020B0600070205080204" pitchFamily="50" charset="-128"/>
              <a:ea typeface="ＭＳ Ｐゴシック" panose="020B0600070205080204" pitchFamily="50" charset="-128"/>
            </a:endParaRPr>
          </a:p>
        </p:txBody>
      </p:sp>
    </p:spTree>
    <p:extLst>
      <p:ext uri="{BB962C8B-B14F-4D97-AF65-F5344CB8AC3E}">
        <p14:creationId xmlns:p14="http://schemas.microsoft.com/office/powerpoint/2010/main" val="138739089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角丸四角形 5"/>
          <p:cNvSpPr/>
          <p:nvPr/>
        </p:nvSpPr>
        <p:spPr>
          <a:xfrm>
            <a:off x="1244600" y="469900"/>
            <a:ext cx="9652000" cy="6210300"/>
          </a:xfrm>
          <a:prstGeom prst="roundRect">
            <a:avLst>
              <a:gd name="adj" fmla="val 3669"/>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dirty="0">
              <a:ln>
                <a:noFill/>
              </a:ln>
              <a:solidFill>
                <a:schemeClr val="tx1"/>
              </a:solidFill>
              <a:effectLst/>
              <a:uLnTx/>
              <a:uFillTx/>
              <a:latin typeface="Calibri" panose="020F0502020204030204"/>
              <a:ea typeface="ＭＳ Ｐゴシック" panose="020B0600070205080204" pitchFamily="50" charset="-128"/>
              <a:cs typeface="+mn-cs"/>
            </a:endParaRPr>
          </a:p>
        </p:txBody>
      </p:sp>
      <p:sp>
        <p:nvSpPr>
          <p:cNvPr id="2050" name="Rectangle 2"/>
          <p:cNvSpPr>
            <a:spLocks noChangeArrowheads="1"/>
          </p:cNvSpPr>
          <p:nvPr/>
        </p:nvSpPr>
        <p:spPr bwMode="auto">
          <a:xfrm>
            <a:off x="1278086" y="500546"/>
            <a:ext cx="9618514" cy="6182512"/>
          </a:xfrm>
          <a:prstGeom prst="rect">
            <a:avLst/>
          </a:prstGeom>
          <a:noFill/>
          <a:ln w="9525">
            <a:noFill/>
            <a:miter lim="800000"/>
            <a:headEnd/>
            <a:tailEnd/>
          </a:ln>
          <a:effectLst/>
        </p:spPr>
        <p:txBody>
          <a:bodyPr vert="horz" wrap="square" lIns="54000" tIns="54000" rIns="54000" bIns="54000" numCol="1"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1" lang="ja-JP" altLang="en-US" sz="1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itchFamily="50" charset="-128"/>
              </a:rPr>
              <a:t>３．近年の動向</a:t>
            </a:r>
            <a:endPar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ＭＳ Ｐゴシック" pitchFamily="50" charset="-128"/>
            </a:endParaRPr>
          </a:p>
          <a:p>
            <a:pPr marL="0" marR="0" lvl="0" indent="0" algn="l" defTabSz="914400" rtl="0" eaLnBrk="0" fontAlgn="base" latinLnBrk="0" hangingPunct="0">
              <a:lnSpc>
                <a:spcPts val="2200"/>
              </a:lnSpc>
              <a:spcBef>
                <a:spcPct val="0"/>
              </a:spcBef>
              <a:spcAft>
                <a:spcPct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Century" pitchFamily="18" charset="0"/>
                <a:ea typeface="ＭＳ 明朝" pitchFamily="17" charset="-128"/>
                <a:cs typeface="メイリオ" pitchFamily="50" charset="-128"/>
              </a:rPr>
              <a:t>　①</a:t>
            </a:r>
            <a:r>
              <a:rPr kumimoji="1" lang="zh-TW" altLang="en-US" sz="1400" b="1"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メイリオ" pitchFamily="50" charset="-128"/>
              </a:rPr>
              <a:t>万博記念公園周辺</a:t>
            </a:r>
            <a:endParaRPr kumimoji="1" lang="ja-JP" altLang="en-US" sz="1400" b="0" i="0" u="none" strike="noStrike" kern="1200" cap="none" spc="0" normalizeH="0" baseline="0" noProof="0" dirty="0">
              <a:ln>
                <a:noFill/>
              </a:ln>
              <a:solidFill>
                <a:prstClr val="black"/>
              </a:solidFill>
              <a:effectLst/>
              <a:uLnTx/>
              <a:uFillTx/>
              <a:latin typeface="Arial" pitchFamily="34" charset="0"/>
              <a:ea typeface="ＭＳ Ｐゴシック" panose="020B0600070205080204" pitchFamily="50" charset="-128"/>
              <a:cs typeface="ＭＳ Ｐゴシック" pitchFamily="50" charset="-128"/>
            </a:endParaRPr>
          </a:p>
          <a:p>
            <a:pPr marL="361950" marR="0" lvl="0" indent="-361950" algn="l" defTabSz="914400" rtl="0" eaLnBrk="0" fontAlgn="base" latinLnBrk="0" hangingPunct="0">
              <a:lnSpc>
                <a:spcPts val="2200"/>
              </a:lnSpc>
              <a:spcBef>
                <a:spcPct val="0"/>
              </a:spcBef>
              <a:spcAft>
                <a:spcPct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メイリオ" pitchFamily="50" charset="-128"/>
              </a:rPr>
              <a:t>　　　・</a:t>
            </a:r>
            <a:r>
              <a:rPr kumimoji="1" lang="en-US" altLang="ja-JP" sz="14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メイリオ" pitchFamily="50" charset="-128"/>
              </a:rPr>
              <a:t>2014</a:t>
            </a:r>
            <a:r>
              <a:rPr kumimoji="1" lang="ja-JP" altLang="en-US" sz="14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メイリオ" pitchFamily="50" charset="-128"/>
              </a:rPr>
              <a:t>年に</a:t>
            </a:r>
            <a:r>
              <a:rPr kumimoji="1" lang="ja-JP" altLang="ja-JP" sz="1400" b="0" i="0" u="none" strike="noStrike" kern="1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独立行政法人日本万国博覧会記念機構</a:t>
            </a:r>
            <a:r>
              <a:rPr kumimoji="1" lang="ja-JP" altLang="en-US" sz="1400" b="0" i="0" u="none" strike="noStrike" kern="1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から大阪府へ移管</a:t>
            </a:r>
            <a:r>
              <a:rPr kumimoji="1" lang="ja-JP" altLang="en-US" sz="1400" b="0" i="0" u="none" strike="noStrike" kern="1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Times New Roman"/>
              </a:rPr>
              <a:t>後、万博記念公園の活性化に向け</a:t>
            </a:r>
            <a:r>
              <a:rPr kumimoji="1" lang="ja-JP" altLang="en-US" sz="1400" b="0" i="0" u="none" strike="noStrike" kern="100" cap="none" spc="0" normalizeH="0" baseline="0" noProof="0" dirty="0">
                <a:ln>
                  <a:noFill/>
                </a:ln>
                <a:effectLst/>
                <a:uLnTx/>
                <a:uFillTx/>
                <a:latin typeface="ＭＳ Ｐ明朝" panose="02020600040205080304" pitchFamily="18" charset="-128"/>
                <a:ea typeface="ＭＳ Ｐ明朝" panose="02020600040205080304" pitchFamily="18" charset="-128"/>
                <a:cs typeface="Times New Roman"/>
              </a:rPr>
              <a:t>た</a:t>
            </a:r>
            <a:r>
              <a:rPr kumimoji="1" lang="ja-JP" altLang="en-US" sz="1400" b="0" i="0" u="none" strike="noStrike" kern="100" cap="none" spc="0" normalizeH="0" baseline="0" noProof="0" dirty="0" smtClean="0">
                <a:ln>
                  <a:noFill/>
                </a:ln>
                <a:effectLst/>
                <a:uLnTx/>
                <a:uFillTx/>
                <a:latin typeface="ＭＳ Ｐ明朝" panose="02020600040205080304" pitchFamily="18" charset="-128"/>
                <a:ea typeface="ＭＳ Ｐ明朝" panose="02020600040205080304" pitchFamily="18" charset="-128"/>
                <a:cs typeface="Times New Roman"/>
              </a:rPr>
              <a:t>取組</a:t>
            </a:r>
            <a:r>
              <a:rPr kumimoji="1" lang="ja-JP" altLang="en-US" sz="1400" b="0" i="0" u="none" strike="noStrike" kern="100" cap="none" spc="0" normalizeH="0" baseline="0" noProof="0" dirty="0" smtClean="0">
                <a:ln>
                  <a:noFill/>
                </a:ln>
                <a:solidFill>
                  <a:prstClr val="black"/>
                </a:solidFill>
                <a:effectLst/>
                <a:uLnTx/>
                <a:uFillTx/>
                <a:latin typeface="ＭＳ Ｐ明朝" panose="02020600040205080304" pitchFamily="18" charset="-128"/>
                <a:ea typeface="ＭＳ Ｐ明朝" panose="02020600040205080304" pitchFamily="18" charset="-128"/>
                <a:cs typeface="Times New Roman"/>
              </a:rPr>
              <a:t>が</a:t>
            </a:r>
            <a:r>
              <a:rPr kumimoji="1" lang="ja-JP" altLang="en-US" sz="1400" b="0" i="0" u="none" strike="noStrike" kern="1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Times New Roman"/>
              </a:rPr>
              <a:t>進められており、</a:t>
            </a:r>
            <a:r>
              <a:rPr kumimoji="1" lang="en-US" altLang="ja-JP" sz="1400" b="0" i="0" u="none" strike="noStrike" kern="1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Times New Roman"/>
              </a:rPr>
              <a:t>2018</a:t>
            </a:r>
            <a:r>
              <a:rPr kumimoji="1" lang="ja-JP" altLang="en-US" sz="1400" b="0" i="0" u="none" strike="noStrike" kern="1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Times New Roman"/>
              </a:rPr>
              <a:t>年</a:t>
            </a:r>
            <a:r>
              <a:rPr kumimoji="1" lang="en-US" altLang="ja-JP" sz="1400" b="0" i="0" u="none" strike="noStrike" kern="1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Times New Roman"/>
              </a:rPr>
              <a:t>10</a:t>
            </a:r>
            <a:r>
              <a:rPr kumimoji="1" lang="ja-JP" altLang="en-US" sz="1400" b="0" i="0" u="none" strike="noStrike" kern="1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Times New Roman"/>
              </a:rPr>
              <a:t>月からは、指定管理者による公園管理が開始。</a:t>
            </a:r>
          </a:p>
          <a:p>
            <a:pPr marL="0" marR="0" lvl="0" indent="0" algn="l" defTabSz="914400" rtl="0" eaLnBrk="0" fontAlgn="base" latinLnBrk="0" hangingPunct="0">
              <a:lnSpc>
                <a:spcPct val="150000"/>
              </a:lnSpc>
              <a:spcBef>
                <a:spcPct val="0"/>
              </a:spcBef>
              <a:spcAft>
                <a:spcPct val="0"/>
              </a:spcAft>
              <a:buClrTx/>
              <a:buSzTx/>
              <a:buFontTx/>
              <a:buNone/>
              <a:tabLst/>
              <a:defRPr/>
            </a:pPr>
            <a:r>
              <a:rPr kumimoji="1" lang="ja-JP" altLang="en-US" sz="1400" b="1" i="0" u="none" strike="noStrike" kern="1200" cap="none" spc="0" normalizeH="0" baseline="0" noProof="0" dirty="0" smtClean="0">
                <a:ln>
                  <a:noFill/>
                </a:ln>
                <a:solidFill>
                  <a:prstClr val="black"/>
                </a:solidFill>
                <a:effectLst/>
                <a:uLnTx/>
                <a:uFillTx/>
                <a:latin typeface="Century" pitchFamily="18" charset="0"/>
                <a:ea typeface="ＭＳ 明朝" pitchFamily="17" charset="-128"/>
                <a:cs typeface="メイリオ" pitchFamily="50" charset="-128"/>
              </a:rPr>
              <a:t>　</a:t>
            </a:r>
            <a:endParaRPr kumimoji="1" lang="en-US" altLang="ja-JP" sz="1400" b="1" i="0" u="none" strike="noStrike" kern="1200" cap="none" spc="0" normalizeH="0" baseline="0" noProof="0" dirty="0" smtClean="0">
              <a:ln>
                <a:noFill/>
              </a:ln>
              <a:solidFill>
                <a:prstClr val="black"/>
              </a:solidFill>
              <a:effectLst/>
              <a:uLnTx/>
              <a:uFillTx/>
              <a:latin typeface="Century" pitchFamily="18" charset="0"/>
              <a:ea typeface="ＭＳ 明朝" pitchFamily="17" charset="-128"/>
              <a:cs typeface="メイリオ" pitchFamily="50" charset="-128"/>
            </a:endParaRPr>
          </a:p>
          <a:p>
            <a:pPr marL="0" marR="0" lvl="0" indent="0" algn="l" defTabSz="914400" rtl="0" eaLnBrk="0" fontAlgn="base" latinLnBrk="0" hangingPunct="0">
              <a:lnSpc>
                <a:spcPct val="150000"/>
              </a:lnSpc>
              <a:spcBef>
                <a:spcPct val="0"/>
              </a:spcBef>
              <a:spcAft>
                <a:spcPct val="0"/>
              </a:spcAft>
              <a:buClrTx/>
              <a:buSzTx/>
              <a:buFontTx/>
              <a:buNone/>
              <a:tabLst/>
              <a:defRPr/>
            </a:pPr>
            <a:endParaRPr kumimoji="1" lang="en-US" altLang="ja-JP" sz="1400" b="1" i="0" u="none" strike="noStrike" kern="1200" cap="none" spc="0" normalizeH="0" baseline="0" noProof="0" dirty="0">
              <a:ln>
                <a:noFill/>
              </a:ln>
              <a:solidFill>
                <a:prstClr val="black"/>
              </a:solidFill>
              <a:effectLst/>
              <a:uLnTx/>
              <a:uFillTx/>
              <a:latin typeface="Century" pitchFamily="18" charset="0"/>
              <a:ea typeface="ＭＳ 明朝" pitchFamily="17" charset="-128"/>
              <a:cs typeface="メイリオ" pitchFamily="50" charset="-128"/>
            </a:endParaRPr>
          </a:p>
          <a:p>
            <a:pPr marL="0" marR="0" lvl="0" indent="0" algn="l" defTabSz="914400" rtl="0" eaLnBrk="0" fontAlgn="base" latinLnBrk="0" hangingPunct="0">
              <a:lnSpc>
                <a:spcPct val="150000"/>
              </a:lnSpc>
              <a:spcBef>
                <a:spcPct val="0"/>
              </a:spcBef>
              <a:spcAft>
                <a:spcPct val="0"/>
              </a:spcAft>
              <a:buClrTx/>
              <a:buSzTx/>
              <a:buFontTx/>
              <a:buNone/>
              <a:tabLst/>
              <a:defRPr/>
            </a:pPr>
            <a:endParaRPr kumimoji="1" lang="en-US" altLang="ja-JP" sz="1400" b="1" i="0" u="none" strike="noStrike" kern="1200" cap="none" spc="0" normalizeH="0" baseline="0" noProof="0" dirty="0" smtClean="0">
              <a:ln>
                <a:noFill/>
              </a:ln>
              <a:solidFill>
                <a:prstClr val="black"/>
              </a:solidFill>
              <a:effectLst/>
              <a:uLnTx/>
              <a:uFillTx/>
              <a:latin typeface="Century" pitchFamily="18" charset="0"/>
              <a:ea typeface="ＭＳ 明朝" pitchFamily="17" charset="-128"/>
              <a:cs typeface="メイリオ" pitchFamily="50" charset="-128"/>
            </a:endParaRPr>
          </a:p>
          <a:p>
            <a:pPr marL="0" marR="0" lvl="0" indent="0" algn="l" defTabSz="914400" rtl="0" eaLnBrk="0" fontAlgn="base" latinLnBrk="0" hangingPunct="0">
              <a:lnSpc>
                <a:spcPct val="150000"/>
              </a:lnSpc>
              <a:spcBef>
                <a:spcPct val="0"/>
              </a:spcBef>
              <a:spcAft>
                <a:spcPct val="0"/>
              </a:spcAft>
              <a:buClrTx/>
              <a:buSzTx/>
              <a:buFontTx/>
              <a:buNone/>
              <a:tabLst/>
              <a:defRPr/>
            </a:pPr>
            <a:endParaRPr kumimoji="1" lang="en-US" altLang="ja-JP" sz="1400" b="1" i="0" u="none" strike="noStrike" kern="1200" cap="none" spc="0" normalizeH="0" baseline="0" noProof="0" dirty="0" smtClean="0">
              <a:ln>
                <a:noFill/>
              </a:ln>
              <a:solidFill>
                <a:prstClr val="black"/>
              </a:solidFill>
              <a:effectLst/>
              <a:uLnTx/>
              <a:uFillTx/>
              <a:latin typeface="Century" pitchFamily="18" charset="0"/>
              <a:ea typeface="ＭＳ 明朝" pitchFamily="17" charset="-128"/>
              <a:cs typeface="メイリオ" pitchFamily="50" charset="-128"/>
            </a:endParaRPr>
          </a:p>
          <a:p>
            <a:pPr marL="0" marR="0" lvl="0" indent="0" algn="l" defTabSz="914400" rtl="0" eaLnBrk="0" fontAlgn="base" latinLnBrk="0" hangingPunct="0">
              <a:lnSpc>
                <a:spcPct val="150000"/>
              </a:lnSpc>
              <a:spcBef>
                <a:spcPct val="0"/>
              </a:spcBef>
              <a:spcAft>
                <a:spcPct val="0"/>
              </a:spcAft>
              <a:buClrTx/>
              <a:buSzTx/>
              <a:buFontTx/>
              <a:buNone/>
              <a:tabLst/>
              <a:defRPr/>
            </a:pPr>
            <a:r>
              <a:rPr kumimoji="1" lang="ja-JP" altLang="en-US" sz="1400" b="1" i="0" u="none" strike="noStrike" kern="1200" cap="none" spc="0" normalizeH="0" baseline="0" noProof="0" dirty="0" smtClean="0">
                <a:ln>
                  <a:noFill/>
                </a:ln>
                <a:solidFill>
                  <a:prstClr val="black"/>
                </a:solidFill>
                <a:effectLst/>
                <a:uLnTx/>
                <a:uFillTx/>
                <a:latin typeface="Century" pitchFamily="18" charset="0"/>
                <a:ea typeface="ＭＳ 明朝" pitchFamily="17" charset="-128"/>
                <a:cs typeface="メイリオ" pitchFamily="50" charset="-128"/>
              </a:rPr>
              <a:t>　②健都</a:t>
            </a:r>
            <a:endParaRPr kumimoji="1" lang="en-US" altLang="zh-TW" sz="1400" b="1" i="0" u="none" strike="noStrike" kern="1200" cap="none" spc="0" normalizeH="0" baseline="0" noProof="0" dirty="0" smtClean="0">
              <a:ln>
                <a:noFill/>
              </a:ln>
              <a:solidFill>
                <a:prstClr val="black"/>
              </a:solidFill>
              <a:effectLst/>
              <a:uLnTx/>
              <a:uFillTx/>
              <a:latin typeface="ＭＳ Ｐ明朝" pitchFamily="18" charset="-128"/>
              <a:ea typeface="ＭＳ Ｐ明朝" pitchFamily="18" charset="-128"/>
              <a:cs typeface="メイリオ" pitchFamily="50" charset="-128"/>
            </a:endParaRPr>
          </a:p>
          <a:p>
            <a:pPr marL="0" marR="0" lvl="0" indent="0" algn="l" defTabSz="914400" rtl="0" eaLnBrk="0" fontAlgn="base" latinLnBrk="0" hangingPunct="0">
              <a:lnSpc>
                <a:spcPct val="100000"/>
              </a:lnSpc>
              <a:spcBef>
                <a:spcPct val="0"/>
              </a:spcBef>
              <a:spcAft>
                <a:spcPct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ＭＳ Ｐ明朝" pitchFamily="18" charset="-128"/>
                <a:ea typeface="ＭＳ Ｐ明朝" pitchFamily="18" charset="-128"/>
                <a:cs typeface="メイリオ" pitchFamily="50" charset="-128"/>
              </a:rPr>
              <a:t>　  ・</a:t>
            </a:r>
            <a:r>
              <a:rPr kumimoji="1" lang="ja-JP" altLang="en-US"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国際級の複合医療産業拠点（医療クラスター）の実現に</a:t>
            </a:r>
            <a:r>
              <a:rPr kumimoji="1" lang="ja-JP" altLang="en-US" sz="1400" b="0" i="0" u="none" strike="noStrike" kern="1200" cap="none" spc="0" normalizeH="0" baseline="0" noProof="0" dirty="0" smtClean="0">
                <a:ln>
                  <a:noFill/>
                </a:ln>
                <a:solidFill>
                  <a:prstClr val="black"/>
                </a:solidFill>
                <a:effectLst/>
                <a:uLnTx/>
                <a:uFillTx/>
                <a:latin typeface="ＭＳ Ｐ明朝" panose="02020600040205080304" pitchFamily="18" charset="-128"/>
                <a:ea typeface="ＭＳ Ｐ明朝" panose="02020600040205080304" pitchFamily="18" charset="-128"/>
                <a:cs typeface="+mn-cs"/>
              </a:rPr>
              <a:t>向け、エリア内で</a:t>
            </a:r>
            <a:r>
              <a:rPr kumimoji="1" lang="en-US" altLang="ja-JP" sz="1400" b="0" i="0" u="none" strike="noStrike" kern="1200" cap="none" spc="0" normalizeH="0" baseline="0" noProof="0" dirty="0" smtClean="0">
                <a:ln>
                  <a:noFill/>
                </a:ln>
                <a:solidFill>
                  <a:prstClr val="black"/>
                </a:solidFill>
                <a:effectLst/>
                <a:uLnTx/>
                <a:uFillTx/>
                <a:latin typeface="ＭＳ Ｐ明朝" panose="02020600040205080304" pitchFamily="18" charset="-128"/>
                <a:ea typeface="ＭＳ Ｐ明朝" panose="02020600040205080304" pitchFamily="18" charset="-128"/>
                <a:cs typeface="+mn-cs"/>
              </a:rPr>
              <a:t>2</a:t>
            </a:r>
            <a:r>
              <a:rPr kumimoji="1" lang="ja-JP" altLang="en-US" sz="1400" b="0" i="0" u="none" strike="noStrike" kern="1200" cap="none" spc="0" normalizeH="0" baseline="0" noProof="0" dirty="0" err="1">
                <a:ln>
                  <a:noFill/>
                </a:ln>
                <a:solidFill>
                  <a:prstClr val="black"/>
                </a:solidFill>
                <a:effectLst/>
                <a:uLnTx/>
                <a:uFillTx/>
                <a:latin typeface="ＭＳ Ｐ明朝" panose="02020600040205080304" pitchFamily="18" charset="-128"/>
                <a:ea typeface="ＭＳ Ｐ明朝" panose="02020600040205080304" pitchFamily="18" charset="-128"/>
                <a:cs typeface="+mn-cs"/>
              </a:rPr>
              <a:t>つの</a:t>
            </a:r>
            <a:r>
              <a:rPr kumimoji="1" lang="ja-JP" altLang="en-US"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国立研究機関の立地、</a:t>
            </a:r>
            <a:r>
              <a:rPr kumimoji="1" lang="ja-JP" altLang="en-US" sz="14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メイリオ" pitchFamily="50" charset="-128"/>
              </a:rPr>
              <a:t> 「健康・医療」に関連</a:t>
            </a:r>
            <a:r>
              <a:rPr kumimoji="1" lang="ja-JP" altLang="en-US" sz="1400" b="0" i="0" u="none" strike="noStrike" kern="1200" cap="none" spc="0" normalizeH="0" baseline="0" noProof="0" dirty="0" smtClean="0">
                <a:ln>
                  <a:noFill/>
                </a:ln>
                <a:solidFill>
                  <a:prstClr val="black"/>
                </a:solidFill>
                <a:effectLst/>
                <a:uLnTx/>
                <a:uFillTx/>
                <a:latin typeface="ＭＳ Ｐ明朝" pitchFamily="18" charset="-128"/>
                <a:ea typeface="ＭＳ Ｐ明朝" pitchFamily="18" charset="-128"/>
                <a:cs typeface="メイリオ" pitchFamily="50" charset="-128"/>
              </a:rPr>
              <a:t>す</a:t>
            </a:r>
            <a:r>
              <a:rPr kumimoji="1" lang="en-US" altLang="ja-JP" sz="1400" b="0" i="0" u="none" strike="noStrike" kern="1200" cap="none" spc="0" normalizeH="0" baseline="0" noProof="0" dirty="0" smtClean="0">
                <a:ln>
                  <a:noFill/>
                </a:ln>
                <a:solidFill>
                  <a:prstClr val="black"/>
                </a:solidFill>
                <a:effectLst/>
                <a:uLnTx/>
                <a:uFillTx/>
                <a:latin typeface="ＭＳ Ｐ明朝" pitchFamily="18" charset="-128"/>
                <a:ea typeface="ＭＳ Ｐ明朝" pitchFamily="18" charset="-128"/>
                <a:cs typeface="メイリオ" pitchFamily="50" charset="-128"/>
              </a:rPr>
              <a:t/>
            </a:r>
            <a:br>
              <a:rPr kumimoji="1" lang="en-US" altLang="ja-JP" sz="1400" b="0" i="0" u="none" strike="noStrike" kern="1200" cap="none" spc="0" normalizeH="0" baseline="0" noProof="0" dirty="0" smtClean="0">
                <a:ln>
                  <a:noFill/>
                </a:ln>
                <a:solidFill>
                  <a:prstClr val="black"/>
                </a:solidFill>
                <a:effectLst/>
                <a:uLnTx/>
                <a:uFillTx/>
                <a:latin typeface="ＭＳ Ｐ明朝" pitchFamily="18" charset="-128"/>
                <a:ea typeface="ＭＳ Ｐ明朝" pitchFamily="18" charset="-128"/>
                <a:cs typeface="メイリオ" pitchFamily="50" charset="-128"/>
              </a:rPr>
            </a:br>
            <a:r>
              <a:rPr kumimoji="1" lang="ja-JP" altLang="en-US" sz="1400" b="0" i="0" u="none" strike="noStrike" kern="1200" cap="none" spc="0" normalizeH="0" baseline="0" noProof="0" dirty="0" smtClean="0">
                <a:ln>
                  <a:noFill/>
                </a:ln>
                <a:solidFill>
                  <a:prstClr val="black"/>
                </a:solidFill>
                <a:effectLst/>
                <a:uLnTx/>
                <a:uFillTx/>
                <a:latin typeface="ＭＳ Ｐ明朝" pitchFamily="18" charset="-128"/>
                <a:ea typeface="ＭＳ Ｐ明朝" pitchFamily="18" charset="-128"/>
                <a:cs typeface="メイリオ" pitchFamily="50" charset="-128"/>
              </a:rPr>
              <a:t>　　</a:t>
            </a:r>
            <a:r>
              <a:rPr kumimoji="1" lang="ja-JP" altLang="en-US" sz="1400" b="0" i="0" u="none" strike="noStrike" kern="1200" cap="none" spc="0" normalizeH="0" baseline="0" noProof="0" dirty="0" err="1" smtClean="0">
                <a:ln>
                  <a:noFill/>
                </a:ln>
                <a:solidFill>
                  <a:prstClr val="black"/>
                </a:solidFill>
                <a:effectLst/>
                <a:uLnTx/>
                <a:uFillTx/>
                <a:latin typeface="ＭＳ Ｐ明朝" pitchFamily="18" charset="-128"/>
                <a:ea typeface="ＭＳ Ｐ明朝" pitchFamily="18" charset="-128"/>
                <a:cs typeface="メイリオ" pitchFamily="50" charset="-128"/>
              </a:rPr>
              <a:t>る</a:t>
            </a:r>
            <a:r>
              <a:rPr kumimoji="1" lang="ja-JP" altLang="en-US" sz="14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メイリオ" pitchFamily="50" charset="-128"/>
              </a:rPr>
              <a:t>企業等の集積が進んでいる。</a:t>
            </a:r>
            <a:endParaRPr kumimoji="1" lang="en-US" altLang="ja-JP" sz="1400" b="1" i="0" u="none" strike="noStrike" kern="1200" cap="none" spc="0" normalizeH="0" baseline="0" noProof="0" dirty="0" smtClean="0">
              <a:ln>
                <a:noFill/>
              </a:ln>
              <a:solidFill>
                <a:prstClr val="black"/>
              </a:solidFill>
              <a:effectLst/>
              <a:uLnTx/>
              <a:uFillTx/>
              <a:latin typeface="ＭＳ Ｐ明朝" pitchFamily="18" charset="-128"/>
              <a:ea typeface="ＭＳ Ｐ明朝" pitchFamily="18" charset="-128"/>
              <a:cs typeface="メイリオ" pitchFamily="50" charset="-128"/>
            </a:endParaRPr>
          </a:p>
          <a:p>
            <a:pPr marL="0" marR="0" lvl="0" indent="0" algn="l" defTabSz="914400" rtl="0" eaLnBrk="0" fontAlgn="base" latinLnBrk="0" hangingPunct="0">
              <a:lnSpc>
                <a:spcPct val="150000"/>
              </a:lnSpc>
              <a:spcBef>
                <a:spcPct val="0"/>
              </a:spcBef>
              <a:spcAft>
                <a:spcPct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entury" pitchFamily="18" charset="0"/>
                <a:ea typeface="ＭＳ 明朝" pitchFamily="17" charset="-128"/>
                <a:cs typeface="メイリオ" pitchFamily="50" charset="-128"/>
              </a:rPr>
              <a:t>　</a:t>
            </a:r>
            <a:r>
              <a:rPr kumimoji="1" lang="ja-JP" altLang="en-US" sz="105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itchFamily="50" charset="-128"/>
              </a:rPr>
              <a:t>　　</a:t>
            </a:r>
            <a:endParaRPr kumimoji="1" lang="en-US" altLang="ja-JP" sz="16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itchFamily="50" charset="-128"/>
            </a:endParaRPr>
          </a:p>
          <a:p>
            <a:pPr marL="0" marR="0" lvl="0" indent="0" algn="l" defTabSz="914400" rtl="0" eaLnBrk="0" fontAlgn="base" latinLnBrk="0" hangingPunct="0">
              <a:lnSpc>
                <a:spcPct val="150000"/>
              </a:lnSpc>
              <a:spcBef>
                <a:spcPct val="0"/>
              </a:spcBef>
              <a:spcAft>
                <a:spcPct val="0"/>
              </a:spcAft>
              <a:buClrTx/>
              <a:buSzTx/>
              <a:buFontTx/>
              <a:buNone/>
              <a:tabLst/>
              <a:defRPr/>
            </a:pPr>
            <a:endParaRPr kumimoji="1" lang="en-US" altLang="ja-JP" sz="20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itchFamily="50" charset="-128"/>
            </a:endParaRPr>
          </a:p>
          <a:p>
            <a:pPr marL="0" marR="0" lvl="0" indent="0" algn="l" defTabSz="914400" rtl="0" eaLnBrk="0" fontAlgn="base" latinLnBrk="0" hangingPunct="0">
              <a:lnSpc>
                <a:spcPct val="150000"/>
              </a:lnSpc>
              <a:spcBef>
                <a:spcPct val="0"/>
              </a:spcBef>
              <a:spcAft>
                <a:spcPct val="0"/>
              </a:spcAft>
              <a:buClrTx/>
              <a:buSzTx/>
              <a:buFontTx/>
              <a:buNone/>
              <a:tabLst/>
              <a:defRPr/>
            </a:pPr>
            <a:endParaRPr kumimoji="1" lang="en-US" altLang="ja-JP" sz="16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itchFamily="50" charset="-128"/>
            </a:endParaRPr>
          </a:p>
          <a:p>
            <a:pPr marL="0" marR="0" lvl="0" indent="0" algn="l" defTabSz="914400" rtl="0" eaLnBrk="0" fontAlgn="base" latinLnBrk="0" hangingPunct="0">
              <a:lnSpc>
                <a:spcPct val="150000"/>
              </a:lnSpc>
              <a:spcBef>
                <a:spcPct val="0"/>
              </a:spcBef>
              <a:spcAft>
                <a:spcPct val="0"/>
              </a:spcAft>
              <a:buClrTx/>
              <a:buSzTx/>
              <a:buFontTx/>
              <a:buNone/>
              <a:tabLst/>
              <a:defRPr/>
            </a:pPr>
            <a:endParaRPr kumimoji="1" lang="en-US" altLang="ja-JP" sz="16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itchFamily="50" charset="-128"/>
            </a:endParaRPr>
          </a:p>
          <a:p>
            <a:pPr marL="0" marR="0" lvl="0" indent="0" algn="l" defTabSz="914400" rtl="0" eaLnBrk="0" fontAlgn="base" latinLnBrk="0" hangingPunct="0">
              <a:lnSpc>
                <a:spcPts val="2200"/>
              </a:lnSpc>
              <a:spcBef>
                <a:spcPct val="0"/>
              </a:spcBef>
              <a:spcAft>
                <a:spcPct val="0"/>
              </a:spcAft>
              <a:buClrTx/>
              <a:buSzTx/>
              <a:buFontTx/>
              <a:buNone/>
              <a:tabLst/>
              <a:defRPr/>
            </a:pPr>
            <a:r>
              <a:rPr kumimoji="1" lang="ja-JP" altLang="en-US" sz="16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itchFamily="50" charset="-128"/>
              </a:rPr>
              <a:t>４．将来像</a:t>
            </a:r>
            <a:endParaRPr kumimoji="1" lang="ja-JP" altLang="en-US" sz="16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ＭＳ Ｐゴシック" pitchFamily="50" charset="-128"/>
            </a:endParaRPr>
          </a:p>
          <a:p>
            <a:pPr marL="0" marR="0" lvl="0" indent="0" algn="l" defTabSz="914400" rtl="0" eaLnBrk="0" fontAlgn="base" latinLnBrk="0" hangingPunct="0">
              <a:lnSpc>
                <a:spcPts val="2200"/>
              </a:lnSpc>
              <a:spcBef>
                <a:spcPct val="0"/>
              </a:spcBef>
              <a:spcAft>
                <a:spcPct val="0"/>
              </a:spcAft>
              <a:buClrTx/>
              <a:buSzTx/>
              <a:buFontTx/>
              <a:buNone/>
              <a:tabLst/>
              <a:defRPr/>
            </a:pPr>
            <a:r>
              <a:rPr kumimoji="1" lang="ja-JP" altLang="en-US" sz="1400" b="1" i="0" u="none" strike="noStrike" kern="1200" cap="none" spc="0" normalizeH="0" baseline="0" noProof="0" dirty="0" smtClean="0">
                <a:ln>
                  <a:noFill/>
                </a:ln>
                <a:solidFill>
                  <a:prstClr val="black"/>
                </a:solidFill>
                <a:effectLst/>
                <a:uLnTx/>
                <a:uFillTx/>
                <a:latin typeface="Century" pitchFamily="18" charset="0"/>
                <a:ea typeface="ＭＳ 明朝" pitchFamily="17" charset="-128"/>
                <a:cs typeface="メイリオ" pitchFamily="50" charset="-128"/>
              </a:rPr>
              <a:t>　①</a:t>
            </a:r>
            <a:r>
              <a:rPr kumimoji="1" lang="zh-TW" altLang="en-US" sz="1400" b="1"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メイリオ" pitchFamily="50" charset="-128"/>
              </a:rPr>
              <a:t>万博記念公園</a:t>
            </a:r>
            <a:r>
              <a:rPr kumimoji="1" lang="zh-TW" altLang="en-US" sz="1400" b="1" i="0" u="none" strike="noStrike" kern="1200" cap="none" spc="0" normalizeH="0" baseline="0" noProof="0" dirty="0" smtClean="0">
                <a:ln>
                  <a:noFill/>
                </a:ln>
                <a:solidFill>
                  <a:prstClr val="black"/>
                </a:solidFill>
                <a:effectLst/>
                <a:uLnTx/>
                <a:uFillTx/>
                <a:latin typeface="ＭＳ Ｐ明朝" pitchFamily="18" charset="-128"/>
                <a:ea typeface="ＭＳ Ｐ明朝" pitchFamily="18" charset="-128"/>
                <a:cs typeface="メイリオ" pitchFamily="50" charset="-128"/>
              </a:rPr>
              <a:t>周辺</a:t>
            </a:r>
            <a:endParaRPr kumimoji="1" lang="ja-JP" altLang="en-US" sz="1400" b="0" i="0" u="none" strike="noStrike" kern="1200" cap="none" spc="0" normalizeH="0" baseline="0" noProof="0" dirty="0" smtClean="0">
              <a:ln>
                <a:noFill/>
              </a:ln>
              <a:solidFill>
                <a:prstClr val="black"/>
              </a:solidFill>
              <a:effectLst/>
              <a:uLnTx/>
              <a:uFillTx/>
              <a:latin typeface="Arial" pitchFamily="34" charset="0"/>
              <a:ea typeface="ＭＳ Ｐゴシック" pitchFamily="50" charset="-128"/>
              <a:cs typeface="ＭＳ Ｐゴシック" pitchFamily="50" charset="-128"/>
            </a:endParaRPr>
          </a:p>
          <a:p>
            <a:pPr marL="447675" marR="0" lvl="0" indent="-447675" algn="l" defTabSz="914400" rtl="0" eaLnBrk="0" fontAlgn="base" latinLnBrk="0" hangingPunct="0">
              <a:lnSpc>
                <a:spcPts val="2200"/>
              </a:lnSpc>
              <a:spcBef>
                <a:spcPct val="0"/>
              </a:spcBef>
              <a:spcAft>
                <a:spcPct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entury" pitchFamily="18" charset="0"/>
                <a:ea typeface="ＭＳ 明朝" pitchFamily="17" charset="-128"/>
                <a:cs typeface="メイリオ" pitchFamily="50" charset="-128"/>
              </a:rPr>
              <a:t>　　</a:t>
            </a:r>
            <a:r>
              <a:rPr kumimoji="1" lang="ja-JP" altLang="en-US" sz="1400" b="0" i="0" u="none" strike="noStrike" kern="1200" cap="none" spc="0" normalizeH="0" baseline="0" noProof="0" dirty="0" smtClean="0">
                <a:ln>
                  <a:noFill/>
                </a:ln>
                <a:solidFill>
                  <a:prstClr val="black"/>
                </a:solidFill>
                <a:effectLst/>
                <a:uLnTx/>
                <a:uFillTx/>
                <a:latin typeface="ＭＳ Ｐ明朝" pitchFamily="18" charset="-128"/>
                <a:ea typeface="ＭＳ Ｐ明朝" pitchFamily="18" charset="-128"/>
                <a:cs typeface="メイリオ" pitchFamily="50" charset="-128"/>
              </a:rPr>
              <a:t>・緑と文化・スポーツを通じて人類の創造力の源泉である生命力と感性が磨かれる公園。</a:t>
            </a:r>
            <a:endParaRPr kumimoji="1" lang="en-US" altLang="ja-JP" sz="1400" b="0" i="0" u="none" strike="noStrike" kern="1200" cap="none" spc="0" normalizeH="0" baseline="0" noProof="0" dirty="0" smtClean="0">
              <a:ln>
                <a:noFill/>
              </a:ln>
              <a:solidFill>
                <a:prstClr val="black"/>
              </a:solidFill>
              <a:effectLst/>
              <a:uLnTx/>
              <a:uFillTx/>
              <a:latin typeface="ＭＳ Ｐ明朝" pitchFamily="18" charset="-128"/>
              <a:ea typeface="ＭＳ Ｐ明朝" pitchFamily="18" charset="-128"/>
              <a:cs typeface="メイリオ" pitchFamily="50" charset="-128"/>
            </a:endParaRPr>
          </a:p>
          <a:p>
            <a:pPr marL="447675" marR="0" lvl="0" indent="-447675" algn="l" defTabSz="914400" rtl="0" eaLnBrk="0" fontAlgn="base" latinLnBrk="0" hangingPunct="0">
              <a:lnSpc>
                <a:spcPts val="2200"/>
              </a:lnSpc>
              <a:spcBef>
                <a:spcPct val="0"/>
              </a:spcBef>
              <a:spcAft>
                <a:spcPct val="0"/>
              </a:spcAft>
              <a:buClrTx/>
              <a:buSzTx/>
              <a:buFontTx/>
              <a:buNone/>
              <a:tabLst/>
              <a:defRPr/>
            </a:pPr>
            <a:r>
              <a:rPr kumimoji="1" lang="ja-JP" altLang="en-US" sz="1400" b="1" i="0" u="none" strike="noStrike" kern="1200" cap="none" spc="0" normalizeH="0" baseline="0" noProof="0" dirty="0" smtClean="0">
                <a:ln>
                  <a:noFill/>
                </a:ln>
                <a:solidFill>
                  <a:prstClr val="black"/>
                </a:solidFill>
                <a:effectLst/>
                <a:uLnTx/>
                <a:uFillTx/>
                <a:latin typeface="Century" pitchFamily="18" charset="0"/>
                <a:ea typeface="ＭＳ 明朝" pitchFamily="17" charset="-128"/>
                <a:cs typeface="メイリオ" pitchFamily="50" charset="-128"/>
              </a:rPr>
              <a:t>　②健都</a:t>
            </a:r>
            <a:endParaRPr kumimoji="1" lang="ja-JP" altLang="en-US" sz="1400" b="0" i="0" u="none" strike="noStrike" kern="1200" cap="none" spc="0" normalizeH="0" baseline="0" noProof="0" dirty="0" smtClean="0">
              <a:ln>
                <a:noFill/>
              </a:ln>
              <a:solidFill>
                <a:prstClr val="black"/>
              </a:solidFill>
              <a:effectLst/>
              <a:uLnTx/>
              <a:uFillTx/>
              <a:latin typeface="Arial" pitchFamily="34" charset="0"/>
              <a:ea typeface="ＭＳ Ｐゴシック" pitchFamily="50" charset="-128"/>
              <a:cs typeface="ＭＳ Ｐゴシック" pitchFamily="50" charset="-128"/>
            </a:endParaRPr>
          </a:p>
          <a:p>
            <a:pPr marL="446088" marR="0" lvl="0" indent="-446088" algn="l" defTabSz="914400" rtl="0" eaLnBrk="0" fontAlgn="base" latinLnBrk="0" hangingPunct="0">
              <a:lnSpc>
                <a:spcPts val="2200"/>
              </a:lnSpc>
              <a:spcBef>
                <a:spcPct val="0"/>
              </a:spcBef>
              <a:spcAft>
                <a:spcPct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ＭＳ Ｐ明朝" pitchFamily="18" charset="-128"/>
                <a:ea typeface="ＭＳ Ｐ明朝" pitchFamily="18" charset="-128"/>
                <a:cs typeface="メイリオ" pitchFamily="50" charset="-128"/>
              </a:rPr>
              <a:t>　　　・循環器疾患分野の予防・医療・研究で世界をリードする地域、健都。</a:t>
            </a:r>
            <a:endParaRPr kumimoji="1" lang="ja-JP" altLang="en-US" sz="14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ＭＳ Ｐゴシック" pitchFamily="50" charset="-128"/>
            </a:endParaRPr>
          </a:p>
        </p:txBody>
      </p:sp>
      <p:sp>
        <p:nvSpPr>
          <p:cNvPr id="2" name="テキスト ボックス 1"/>
          <p:cNvSpPr txBox="1"/>
          <p:nvPr/>
        </p:nvSpPr>
        <p:spPr>
          <a:xfrm>
            <a:off x="1384124" y="1735152"/>
            <a:ext cx="902811"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＜経緯＞</a:t>
            </a:r>
            <a:endParaRPr kumimoji="1" lang="ja-JP" altLang="en-US" sz="1400" b="1"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11" name="テキスト ボックス 10"/>
          <p:cNvSpPr txBox="1"/>
          <p:nvPr/>
        </p:nvSpPr>
        <p:spPr>
          <a:xfrm>
            <a:off x="1367381" y="3754786"/>
            <a:ext cx="902811"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＜経緯＞</a:t>
            </a:r>
            <a:endParaRPr kumimoji="1" lang="ja-JP" altLang="en-US" sz="1400" b="1"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graphicFrame>
        <p:nvGraphicFramePr>
          <p:cNvPr id="3" name="表 2"/>
          <p:cNvGraphicFramePr>
            <a:graphicFrameLocks noGrp="1"/>
          </p:cNvGraphicFramePr>
          <p:nvPr>
            <p:extLst/>
          </p:nvPr>
        </p:nvGraphicFramePr>
        <p:xfrm>
          <a:off x="2286936" y="1818594"/>
          <a:ext cx="7735838" cy="1184040"/>
        </p:xfrm>
        <a:graphic>
          <a:graphicData uri="http://schemas.openxmlformats.org/drawingml/2006/table">
            <a:tbl>
              <a:tblPr firstRow="1" firstCol="1" bandRow="1">
                <a:tableStyleId>{2D5ABB26-0587-4C30-8999-92F81FD0307C}</a:tableStyleId>
              </a:tblPr>
              <a:tblGrid>
                <a:gridCol w="1845677">
                  <a:extLst>
                    <a:ext uri="{9D8B030D-6E8A-4147-A177-3AD203B41FA5}">
                      <a16:colId xmlns:a16="http://schemas.microsoft.com/office/drawing/2014/main" val="20000"/>
                    </a:ext>
                  </a:extLst>
                </a:gridCol>
                <a:gridCol w="5890161">
                  <a:extLst>
                    <a:ext uri="{9D8B030D-6E8A-4147-A177-3AD203B41FA5}">
                      <a16:colId xmlns:a16="http://schemas.microsoft.com/office/drawing/2014/main" val="20001"/>
                    </a:ext>
                  </a:extLst>
                </a:gridCol>
              </a:tblGrid>
              <a:tr h="216000">
                <a:tc>
                  <a:txBody>
                    <a:bodyPr/>
                    <a:lstStyle/>
                    <a:p>
                      <a:pPr algn="l">
                        <a:spcAft>
                          <a:spcPts val="0"/>
                        </a:spcAft>
                      </a:pPr>
                      <a:r>
                        <a:rPr lang="en-US" sz="1050" kern="100" dirty="0">
                          <a:effectLst/>
                          <a:latin typeface="+mn-ea"/>
                          <a:ea typeface="+mn-ea"/>
                        </a:rPr>
                        <a:t>1970</a:t>
                      </a:r>
                      <a:r>
                        <a:rPr lang="ja-JP" sz="1050" kern="100" dirty="0">
                          <a:effectLst/>
                          <a:latin typeface="+mn-ea"/>
                          <a:ea typeface="+mn-ea"/>
                        </a:rPr>
                        <a:t>年（昭和</a:t>
                      </a:r>
                      <a:r>
                        <a:rPr lang="en-US" sz="1050" kern="100" dirty="0">
                          <a:effectLst/>
                          <a:latin typeface="+mn-ea"/>
                          <a:ea typeface="+mn-ea"/>
                        </a:rPr>
                        <a:t>45</a:t>
                      </a:r>
                      <a:r>
                        <a:rPr lang="ja-JP" sz="1050" kern="100" dirty="0">
                          <a:effectLst/>
                          <a:latin typeface="+mn-ea"/>
                          <a:ea typeface="+mn-ea"/>
                        </a:rPr>
                        <a:t>年）</a:t>
                      </a:r>
                      <a:r>
                        <a:rPr lang="en-US" sz="1050" kern="100" dirty="0">
                          <a:effectLst/>
                          <a:latin typeface="+mn-ea"/>
                          <a:ea typeface="+mn-ea"/>
                        </a:rPr>
                        <a:t>3</a:t>
                      </a:r>
                      <a:r>
                        <a:rPr lang="ja-JP" sz="1050" kern="100" dirty="0">
                          <a:effectLst/>
                          <a:latin typeface="+mn-ea"/>
                          <a:ea typeface="+mn-ea"/>
                        </a:rPr>
                        <a:t>～</a:t>
                      </a:r>
                      <a:r>
                        <a:rPr lang="en-US" sz="1050" kern="100" dirty="0">
                          <a:effectLst/>
                          <a:latin typeface="+mn-ea"/>
                          <a:ea typeface="+mn-ea"/>
                        </a:rPr>
                        <a:t>9</a:t>
                      </a:r>
                      <a:r>
                        <a:rPr lang="ja-JP" sz="1050" kern="100" dirty="0">
                          <a:effectLst/>
                          <a:latin typeface="+mn-ea"/>
                          <a:ea typeface="+mn-ea"/>
                        </a:rPr>
                        <a:t>月</a:t>
                      </a:r>
                      <a:endParaRPr lang="ja-JP" sz="1050" kern="100" dirty="0">
                        <a:effectLst/>
                        <a:latin typeface="+mn-ea"/>
                        <a:ea typeface="+mn-ea"/>
                        <a:cs typeface="Times New Roman"/>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a:spcAft>
                          <a:spcPts val="0"/>
                        </a:spcAft>
                      </a:pPr>
                      <a:r>
                        <a:rPr lang="ja-JP" sz="1050" kern="100" dirty="0">
                          <a:effectLst/>
                        </a:rPr>
                        <a:t>日本万国博覧会開催</a:t>
                      </a:r>
                      <a:endParaRPr lang="ja-JP" sz="1050" kern="100" dirty="0">
                        <a:effectLst/>
                        <a:latin typeface="+mn-ea"/>
                        <a:ea typeface="+mn-ea"/>
                        <a:cs typeface="Times New Roman"/>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0"/>
                  </a:ext>
                </a:extLst>
              </a:tr>
              <a:tr h="216000">
                <a:tc>
                  <a:txBody>
                    <a:bodyPr/>
                    <a:lstStyle/>
                    <a:p>
                      <a:pPr algn="l">
                        <a:spcAft>
                          <a:spcPts val="0"/>
                        </a:spcAft>
                      </a:pPr>
                      <a:r>
                        <a:rPr lang="en-US" sz="1050" kern="100" dirty="0">
                          <a:effectLst/>
                          <a:latin typeface="+mn-ea"/>
                          <a:ea typeface="+mn-ea"/>
                        </a:rPr>
                        <a:t>1971</a:t>
                      </a:r>
                      <a:r>
                        <a:rPr lang="ja-JP" sz="1050" kern="100" dirty="0">
                          <a:effectLst/>
                          <a:latin typeface="+mn-ea"/>
                          <a:ea typeface="+mn-ea"/>
                        </a:rPr>
                        <a:t>年（昭和</a:t>
                      </a:r>
                      <a:r>
                        <a:rPr lang="en-US" sz="1050" kern="100" dirty="0">
                          <a:effectLst/>
                          <a:latin typeface="+mn-ea"/>
                          <a:ea typeface="+mn-ea"/>
                        </a:rPr>
                        <a:t>46</a:t>
                      </a:r>
                      <a:r>
                        <a:rPr lang="ja-JP" sz="1050" kern="100" dirty="0">
                          <a:effectLst/>
                          <a:latin typeface="+mn-ea"/>
                          <a:ea typeface="+mn-ea"/>
                        </a:rPr>
                        <a:t>年）</a:t>
                      </a:r>
                      <a:endParaRPr lang="ja-JP" sz="1050" kern="100" dirty="0">
                        <a:effectLst/>
                        <a:latin typeface="+mn-ea"/>
                        <a:ea typeface="+mn-ea"/>
                        <a:cs typeface="Times New Roman"/>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a:spcAft>
                          <a:spcPts val="0"/>
                        </a:spcAft>
                      </a:pPr>
                      <a:r>
                        <a:rPr lang="ja-JP" sz="1050" kern="100" dirty="0">
                          <a:effectLst/>
                        </a:rPr>
                        <a:t>日本万国博覧会記念協会法に基づき、跡地を保有し、文化公園として整備・運営管理する協会が設立</a:t>
                      </a:r>
                      <a:endParaRPr lang="ja-JP" sz="1050" kern="100" dirty="0">
                        <a:effectLst/>
                        <a:latin typeface="+mn-ea"/>
                        <a:ea typeface="+mn-ea"/>
                        <a:cs typeface="Times New Roman"/>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1"/>
                  </a:ext>
                </a:extLst>
              </a:tr>
              <a:tr h="216000">
                <a:tc>
                  <a:txBody>
                    <a:bodyPr/>
                    <a:lstStyle/>
                    <a:p>
                      <a:pPr algn="l">
                        <a:spcAft>
                          <a:spcPts val="0"/>
                        </a:spcAft>
                      </a:pPr>
                      <a:r>
                        <a:rPr lang="en-US" sz="1050" kern="100" dirty="0">
                          <a:solidFill>
                            <a:schemeClr val="tx1"/>
                          </a:solidFill>
                          <a:effectLst/>
                          <a:latin typeface="+mn-ea"/>
                          <a:ea typeface="+mn-ea"/>
                        </a:rPr>
                        <a:t>2001</a:t>
                      </a:r>
                      <a:r>
                        <a:rPr lang="ja-JP" sz="1050" kern="100" dirty="0">
                          <a:solidFill>
                            <a:schemeClr val="tx1"/>
                          </a:solidFill>
                          <a:effectLst/>
                          <a:latin typeface="+mn-ea"/>
                          <a:ea typeface="+mn-ea"/>
                        </a:rPr>
                        <a:t>年（平成</a:t>
                      </a:r>
                      <a:r>
                        <a:rPr lang="en-US" sz="1050" kern="100" dirty="0">
                          <a:solidFill>
                            <a:schemeClr val="tx1"/>
                          </a:solidFill>
                          <a:effectLst/>
                          <a:latin typeface="+mn-ea"/>
                          <a:ea typeface="+mn-ea"/>
                        </a:rPr>
                        <a:t>13</a:t>
                      </a:r>
                      <a:r>
                        <a:rPr lang="ja-JP" sz="1050" kern="100" dirty="0">
                          <a:solidFill>
                            <a:schemeClr val="tx1"/>
                          </a:solidFill>
                          <a:effectLst/>
                          <a:latin typeface="+mn-ea"/>
                          <a:ea typeface="+mn-ea"/>
                        </a:rPr>
                        <a:t>年）</a:t>
                      </a:r>
                      <a:endParaRPr lang="ja-JP" sz="1050" kern="100" dirty="0">
                        <a:solidFill>
                          <a:schemeClr val="tx1"/>
                        </a:solidFill>
                        <a:effectLst/>
                        <a:latin typeface="+mn-ea"/>
                        <a:ea typeface="+mn-ea"/>
                        <a:cs typeface="Times New Roman"/>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a:spcAft>
                          <a:spcPts val="0"/>
                        </a:spcAft>
                      </a:pPr>
                      <a:r>
                        <a:rPr lang="ja-JP" sz="1050" kern="100" dirty="0">
                          <a:solidFill>
                            <a:schemeClr val="tx1"/>
                          </a:solidFill>
                          <a:effectLst/>
                        </a:rPr>
                        <a:t>国の行政改革の一環として、日本万国博覧会記念協会については、組織形態を独立行政法人とすることが閣議決定。</a:t>
                      </a:r>
                      <a:endParaRPr lang="ja-JP" sz="1050" kern="100" dirty="0">
                        <a:solidFill>
                          <a:schemeClr val="tx1"/>
                        </a:solidFill>
                        <a:effectLst/>
                        <a:latin typeface="+mn-ea"/>
                        <a:ea typeface="+mn-ea"/>
                        <a:cs typeface="Times New Roman"/>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2"/>
                  </a:ext>
                </a:extLst>
              </a:tr>
              <a:tr h="216000">
                <a:tc>
                  <a:txBody>
                    <a:bodyPr/>
                    <a:lstStyle/>
                    <a:p>
                      <a:pPr algn="l">
                        <a:spcAft>
                          <a:spcPts val="0"/>
                        </a:spcAft>
                      </a:pPr>
                      <a:r>
                        <a:rPr lang="en-US" sz="1050" kern="100" dirty="0">
                          <a:solidFill>
                            <a:schemeClr val="tx1"/>
                          </a:solidFill>
                          <a:effectLst/>
                          <a:latin typeface="+mn-ea"/>
                          <a:ea typeface="+mn-ea"/>
                        </a:rPr>
                        <a:t>2002</a:t>
                      </a:r>
                      <a:r>
                        <a:rPr lang="ja-JP" sz="1050" kern="100" dirty="0">
                          <a:solidFill>
                            <a:schemeClr val="tx1"/>
                          </a:solidFill>
                          <a:effectLst/>
                          <a:latin typeface="+mn-ea"/>
                          <a:ea typeface="+mn-ea"/>
                        </a:rPr>
                        <a:t>年（平成</a:t>
                      </a:r>
                      <a:r>
                        <a:rPr lang="en-US" sz="1050" kern="100" dirty="0">
                          <a:solidFill>
                            <a:schemeClr val="tx1"/>
                          </a:solidFill>
                          <a:effectLst/>
                          <a:latin typeface="+mn-ea"/>
                          <a:ea typeface="+mn-ea"/>
                        </a:rPr>
                        <a:t>14</a:t>
                      </a:r>
                      <a:r>
                        <a:rPr lang="ja-JP" sz="1050" kern="100" dirty="0">
                          <a:solidFill>
                            <a:schemeClr val="tx1"/>
                          </a:solidFill>
                          <a:effectLst/>
                          <a:latin typeface="+mn-ea"/>
                          <a:ea typeface="+mn-ea"/>
                        </a:rPr>
                        <a:t>年）</a:t>
                      </a:r>
                      <a:endParaRPr lang="ja-JP" sz="1050" kern="100" dirty="0">
                        <a:solidFill>
                          <a:schemeClr val="tx1"/>
                        </a:solidFill>
                        <a:effectLst/>
                        <a:latin typeface="+mn-ea"/>
                        <a:ea typeface="+mn-ea"/>
                        <a:cs typeface="Times New Roman"/>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a:spcAft>
                          <a:spcPts val="0"/>
                        </a:spcAft>
                      </a:pPr>
                      <a:r>
                        <a:rPr lang="ja-JP" sz="1050" kern="100" dirty="0" smtClean="0">
                          <a:solidFill>
                            <a:schemeClr val="tx1"/>
                          </a:solidFill>
                          <a:effectLst/>
                        </a:rPr>
                        <a:t>独立</a:t>
                      </a:r>
                      <a:r>
                        <a:rPr lang="ja-JP" sz="1050" kern="100" dirty="0">
                          <a:solidFill>
                            <a:schemeClr val="tx1"/>
                          </a:solidFill>
                          <a:effectLst/>
                        </a:rPr>
                        <a:t>行政法人日本万国博覧会記念機構設立</a:t>
                      </a:r>
                      <a:endParaRPr lang="ja-JP" sz="1050" kern="100" dirty="0">
                        <a:solidFill>
                          <a:schemeClr val="tx1"/>
                        </a:solidFill>
                        <a:effectLst/>
                        <a:latin typeface="+mn-ea"/>
                        <a:ea typeface="+mn-ea"/>
                        <a:cs typeface="Times New Roman"/>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3"/>
                  </a:ext>
                </a:extLst>
              </a:tr>
              <a:tr h="216000">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altLang="ja-JP" sz="1050" kern="100" dirty="0" smtClean="0">
                          <a:solidFill>
                            <a:schemeClr val="tx1"/>
                          </a:solidFill>
                          <a:effectLst/>
                          <a:latin typeface="+mn-ea"/>
                          <a:ea typeface="+mn-ea"/>
                        </a:rPr>
                        <a:t>2014</a:t>
                      </a:r>
                      <a:r>
                        <a:rPr lang="ja-JP" altLang="ja-JP" sz="1050" kern="100" dirty="0" smtClean="0">
                          <a:solidFill>
                            <a:schemeClr val="tx1"/>
                          </a:solidFill>
                          <a:effectLst/>
                          <a:latin typeface="+mn-ea"/>
                          <a:ea typeface="+mn-ea"/>
                        </a:rPr>
                        <a:t>年（平成</a:t>
                      </a:r>
                      <a:r>
                        <a:rPr lang="en-US" altLang="ja-JP" sz="1050" kern="100" dirty="0" smtClean="0">
                          <a:solidFill>
                            <a:schemeClr val="tx1"/>
                          </a:solidFill>
                          <a:effectLst/>
                          <a:latin typeface="+mn-ea"/>
                          <a:ea typeface="+mn-ea"/>
                        </a:rPr>
                        <a:t>26</a:t>
                      </a:r>
                      <a:r>
                        <a:rPr lang="ja-JP" altLang="ja-JP" sz="1050" kern="100" dirty="0" smtClean="0">
                          <a:solidFill>
                            <a:schemeClr val="tx1"/>
                          </a:solidFill>
                          <a:effectLst/>
                          <a:latin typeface="+mn-ea"/>
                          <a:ea typeface="+mn-ea"/>
                        </a:rPr>
                        <a:t>年）</a:t>
                      </a:r>
                      <a:endParaRPr lang="ja-JP" altLang="ja-JP" sz="1050" kern="100" dirty="0" smtClean="0">
                        <a:solidFill>
                          <a:schemeClr val="tx1"/>
                        </a:solidFill>
                        <a:effectLst/>
                        <a:latin typeface="+mn-ea"/>
                        <a:ea typeface="+mn-ea"/>
                        <a:cs typeface="Times New Roman"/>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a:spcAft>
                          <a:spcPts val="0"/>
                        </a:spcAft>
                      </a:pPr>
                      <a:r>
                        <a:rPr lang="ja-JP" altLang="ja-JP" sz="1050" kern="100" dirty="0" smtClean="0">
                          <a:solidFill>
                            <a:schemeClr val="tx1"/>
                          </a:solidFill>
                          <a:effectLst/>
                        </a:rPr>
                        <a:t>独立行政法人日本万国博覧会記念機構</a:t>
                      </a:r>
                      <a:r>
                        <a:rPr lang="ja-JP" altLang="en-US" sz="1050" kern="100" dirty="0" smtClean="0">
                          <a:solidFill>
                            <a:schemeClr val="tx1"/>
                          </a:solidFill>
                          <a:effectLst/>
                        </a:rPr>
                        <a:t>から、大阪府へ移管</a:t>
                      </a:r>
                      <a:endParaRPr lang="ja-JP" sz="1050" kern="100" dirty="0">
                        <a:solidFill>
                          <a:schemeClr val="tx1"/>
                        </a:solidFill>
                        <a:effectLst/>
                        <a:latin typeface="+mn-ea"/>
                        <a:ea typeface="+mn-ea"/>
                        <a:cs typeface="Times New Roman"/>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4"/>
                  </a:ext>
                </a:extLst>
              </a:tr>
            </a:tbl>
          </a:graphicData>
        </a:graphic>
      </p:graphicFrame>
      <p:graphicFrame>
        <p:nvGraphicFramePr>
          <p:cNvPr id="12" name="表 11"/>
          <p:cNvGraphicFramePr>
            <a:graphicFrameLocks noGrp="1"/>
          </p:cNvGraphicFramePr>
          <p:nvPr>
            <p:extLst/>
          </p:nvPr>
        </p:nvGraphicFramePr>
        <p:xfrm>
          <a:off x="2286935" y="3803173"/>
          <a:ext cx="7747715" cy="1388040"/>
        </p:xfrm>
        <a:graphic>
          <a:graphicData uri="http://schemas.openxmlformats.org/drawingml/2006/table">
            <a:tbl>
              <a:tblPr firstRow="1" firstCol="1" bandRow="1">
                <a:tableStyleId>{2D5ABB26-0587-4C30-8999-92F81FD0307C}</a:tableStyleId>
              </a:tblPr>
              <a:tblGrid>
                <a:gridCol w="1857555">
                  <a:extLst>
                    <a:ext uri="{9D8B030D-6E8A-4147-A177-3AD203B41FA5}">
                      <a16:colId xmlns:a16="http://schemas.microsoft.com/office/drawing/2014/main" val="20000"/>
                    </a:ext>
                  </a:extLst>
                </a:gridCol>
                <a:gridCol w="5890160">
                  <a:extLst>
                    <a:ext uri="{9D8B030D-6E8A-4147-A177-3AD203B41FA5}">
                      <a16:colId xmlns:a16="http://schemas.microsoft.com/office/drawing/2014/main" val="20001"/>
                    </a:ext>
                  </a:extLst>
                </a:gridCol>
              </a:tblGrid>
              <a:tr h="213600">
                <a:tc>
                  <a:txBody>
                    <a:bodyPr/>
                    <a:lstStyle/>
                    <a:p>
                      <a:pPr algn="l">
                        <a:spcAft>
                          <a:spcPts val="0"/>
                        </a:spcAft>
                      </a:pPr>
                      <a:r>
                        <a:rPr lang="en-US" sz="1050" kern="100" dirty="0" smtClean="0">
                          <a:effectLst/>
                        </a:rPr>
                        <a:t>1984</a:t>
                      </a:r>
                      <a:r>
                        <a:rPr lang="ja-JP" altLang="en-US" sz="1050" kern="100" dirty="0" smtClean="0">
                          <a:effectLst/>
                        </a:rPr>
                        <a:t>年（昭和</a:t>
                      </a:r>
                      <a:r>
                        <a:rPr lang="en-US" altLang="ja-JP" sz="1050" kern="100" dirty="0" smtClean="0">
                          <a:effectLst/>
                        </a:rPr>
                        <a:t>59</a:t>
                      </a:r>
                      <a:r>
                        <a:rPr lang="ja-JP" altLang="en-US" sz="1050" kern="100" dirty="0" smtClean="0">
                          <a:effectLst/>
                        </a:rPr>
                        <a:t>年）</a:t>
                      </a:r>
                      <a:endParaRPr lang="ja-JP" sz="1050" kern="100" dirty="0">
                        <a:effectLst/>
                        <a:latin typeface="+mn-ea"/>
                        <a:ea typeface="+mn-ea"/>
                        <a:cs typeface="Times New Roman"/>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a:spcAft>
                          <a:spcPts val="0"/>
                        </a:spcAft>
                      </a:pPr>
                      <a:r>
                        <a:rPr lang="ja-JP" altLang="en-US" sz="1050" kern="100" dirty="0" smtClean="0">
                          <a:effectLst/>
                        </a:rPr>
                        <a:t>吹田操車場の機能廃止</a:t>
                      </a:r>
                      <a:endParaRPr lang="ja-JP" sz="1050" kern="100" dirty="0">
                        <a:effectLst/>
                        <a:latin typeface="+mn-ea"/>
                        <a:ea typeface="+mn-ea"/>
                        <a:cs typeface="Times New Roman"/>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0"/>
                  </a:ext>
                </a:extLst>
              </a:tr>
              <a:tr h="213600">
                <a:tc>
                  <a:txBody>
                    <a:bodyPr/>
                    <a:lstStyle/>
                    <a:p>
                      <a:pPr algn="l">
                        <a:spcAft>
                          <a:spcPts val="0"/>
                        </a:spcAft>
                      </a:pPr>
                      <a:r>
                        <a:rPr lang="en-US" sz="1050" kern="100" dirty="0" smtClean="0">
                          <a:solidFill>
                            <a:schemeClr val="tx1"/>
                          </a:solidFill>
                          <a:effectLst/>
                        </a:rPr>
                        <a:t>1999</a:t>
                      </a:r>
                      <a:r>
                        <a:rPr lang="ja-JP" altLang="en-US" sz="1050" kern="100" dirty="0" smtClean="0">
                          <a:solidFill>
                            <a:schemeClr val="tx1"/>
                          </a:solidFill>
                          <a:effectLst/>
                        </a:rPr>
                        <a:t>年（平成</a:t>
                      </a:r>
                      <a:r>
                        <a:rPr lang="en-US" altLang="ja-JP" sz="1050" kern="100" dirty="0" smtClean="0">
                          <a:solidFill>
                            <a:schemeClr val="tx1"/>
                          </a:solidFill>
                          <a:effectLst/>
                        </a:rPr>
                        <a:t>11</a:t>
                      </a:r>
                      <a:r>
                        <a:rPr lang="ja-JP" altLang="en-US" sz="1050" kern="100" dirty="0" smtClean="0">
                          <a:solidFill>
                            <a:schemeClr val="tx1"/>
                          </a:solidFill>
                          <a:effectLst/>
                        </a:rPr>
                        <a:t>年）</a:t>
                      </a:r>
                      <a:endParaRPr lang="ja-JP" sz="1050" kern="100" dirty="0">
                        <a:solidFill>
                          <a:schemeClr val="tx1"/>
                        </a:solidFill>
                        <a:effectLst/>
                        <a:latin typeface="+mn-ea"/>
                        <a:ea typeface="+mn-ea"/>
                        <a:cs typeface="Times New Roman"/>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a:spcAft>
                          <a:spcPts val="0"/>
                        </a:spcAft>
                      </a:pPr>
                      <a:r>
                        <a:rPr lang="ja-JP" altLang="en-US" sz="1050" kern="100" dirty="0" smtClean="0">
                          <a:solidFill>
                            <a:schemeClr val="tx1"/>
                          </a:solidFill>
                          <a:effectLst/>
                        </a:rPr>
                        <a:t>梅田貨物駅の吹田操車場跡地への移転計画に関する基本協定書及び確認書の締結</a:t>
                      </a:r>
                      <a:endParaRPr lang="en-US" altLang="ja-JP" sz="1050" kern="100" dirty="0" smtClean="0">
                        <a:solidFill>
                          <a:schemeClr val="tx1"/>
                        </a:solidFill>
                        <a:effectLst/>
                      </a:endParaRPr>
                    </a:p>
                    <a:p>
                      <a:pPr algn="l">
                        <a:spcAft>
                          <a:spcPts val="0"/>
                        </a:spcAft>
                      </a:pPr>
                      <a:r>
                        <a:rPr lang="ja-JP" altLang="en-US" sz="1050" kern="100" dirty="0" smtClean="0">
                          <a:solidFill>
                            <a:schemeClr val="tx1"/>
                          </a:solidFill>
                          <a:effectLst/>
                        </a:rPr>
                        <a:t>（梅田貨物駅機能の半分を吹田操車場跡地に）</a:t>
                      </a:r>
                      <a:endParaRPr lang="ja-JP" sz="1050" kern="100" dirty="0">
                        <a:solidFill>
                          <a:schemeClr val="tx1"/>
                        </a:solidFill>
                        <a:effectLst/>
                        <a:latin typeface="+mn-ea"/>
                        <a:ea typeface="+mn-ea"/>
                        <a:cs typeface="Times New Roman"/>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1"/>
                  </a:ext>
                </a:extLst>
              </a:tr>
              <a:tr h="213600">
                <a:tc>
                  <a:txBody>
                    <a:bodyPr/>
                    <a:lstStyle/>
                    <a:p>
                      <a:pPr algn="l">
                        <a:spcAft>
                          <a:spcPts val="0"/>
                        </a:spcAft>
                      </a:pPr>
                      <a:r>
                        <a:rPr lang="en-US" sz="1050" kern="100" dirty="0" smtClean="0">
                          <a:effectLst/>
                        </a:rPr>
                        <a:t>2008</a:t>
                      </a:r>
                      <a:r>
                        <a:rPr lang="ja-JP" altLang="en-US" sz="1050" kern="100" dirty="0" smtClean="0">
                          <a:effectLst/>
                        </a:rPr>
                        <a:t>年（平成</a:t>
                      </a:r>
                      <a:r>
                        <a:rPr lang="en-US" altLang="ja-JP" sz="1050" kern="100" dirty="0" smtClean="0">
                          <a:effectLst/>
                        </a:rPr>
                        <a:t>20</a:t>
                      </a:r>
                      <a:r>
                        <a:rPr lang="ja-JP" altLang="en-US" sz="1050" kern="100" dirty="0" smtClean="0">
                          <a:effectLst/>
                        </a:rPr>
                        <a:t>年）</a:t>
                      </a:r>
                      <a:endParaRPr lang="ja-JP" sz="1050" kern="100" dirty="0">
                        <a:effectLst/>
                        <a:latin typeface="+mn-ea"/>
                        <a:ea typeface="+mn-ea"/>
                        <a:cs typeface="Times New Roman"/>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a:spcAft>
                          <a:spcPts val="0"/>
                        </a:spcAft>
                      </a:pPr>
                      <a:r>
                        <a:rPr lang="ja-JP" altLang="en-US" sz="1050" kern="100" dirty="0" smtClean="0">
                          <a:effectLst/>
                        </a:rPr>
                        <a:t>「吹田操車場跡地まちづくり全体構想」を策定</a:t>
                      </a:r>
                      <a:r>
                        <a:rPr lang="en-US" sz="1050" kern="100" dirty="0">
                          <a:effectLst/>
                        </a:rPr>
                        <a:t> </a:t>
                      </a:r>
                      <a:endParaRPr lang="ja-JP" sz="1050" kern="100" dirty="0">
                        <a:effectLst/>
                        <a:latin typeface="+mn-ea"/>
                        <a:ea typeface="+mn-ea"/>
                        <a:cs typeface="Times New Roman"/>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2"/>
                  </a:ext>
                </a:extLst>
              </a:tr>
              <a:tr h="213600">
                <a:tc>
                  <a:txBody>
                    <a:bodyPr/>
                    <a:lstStyle/>
                    <a:p>
                      <a:pPr algn="l">
                        <a:spcAft>
                          <a:spcPts val="0"/>
                        </a:spcAft>
                      </a:pPr>
                      <a:r>
                        <a:rPr lang="en-US" sz="1050" kern="100" dirty="0" smtClean="0">
                          <a:effectLst/>
                        </a:rPr>
                        <a:t>2013</a:t>
                      </a:r>
                      <a:r>
                        <a:rPr lang="ja-JP" altLang="en-US" sz="1050" kern="100" dirty="0" smtClean="0">
                          <a:effectLst/>
                        </a:rPr>
                        <a:t>年（平成</a:t>
                      </a:r>
                      <a:r>
                        <a:rPr lang="en-US" altLang="ja-JP" sz="1050" kern="100" dirty="0" smtClean="0">
                          <a:effectLst/>
                        </a:rPr>
                        <a:t>25</a:t>
                      </a:r>
                      <a:r>
                        <a:rPr lang="ja-JP" altLang="en-US" sz="1050" kern="100" dirty="0" smtClean="0">
                          <a:effectLst/>
                        </a:rPr>
                        <a:t>年）</a:t>
                      </a:r>
                      <a:endParaRPr lang="ja-JP" sz="1050" kern="100" dirty="0">
                        <a:effectLst/>
                        <a:latin typeface="+mn-ea"/>
                        <a:ea typeface="+mn-ea"/>
                        <a:cs typeface="Times New Roman"/>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a:spcAft>
                          <a:spcPts val="0"/>
                        </a:spcAft>
                      </a:pPr>
                      <a:r>
                        <a:rPr lang="en-US" sz="1050" kern="100" dirty="0">
                          <a:effectLst/>
                        </a:rPr>
                        <a:t> </a:t>
                      </a:r>
                      <a:r>
                        <a:rPr lang="ja-JP" altLang="en-US" sz="1050" kern="100" dirty="0" smtClean="0">
                          <a:effectLst/>
                        </a:rPr>
                        <a:t>国立循環器病研究センターの吹田操車場跡地への移転が決定</a:t>
                      </a:r>
                      <a:endParaRPr lang="ja-JP" sz="1050" kern="100" dirty="0">
                        <a:effectLst/>
                        <a:latin typeface="+mn-ea"/>
                        <a:ea typeface="+mn-ea"/>
                        <a:cs typeface="Times New Roman"/>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3"/>
                  </a:ext>
                </a:extLst>
              </a:tr>
              <a:tr h="213600">
                <a:tc>
                  <a:txBody>
                    <a:bodyPr/>
                    <a:lstStyle/>
                    <a:p>
                      <a:pPr algn="l">
                        <a:spcAft>
                          <a:spcPts val="0"/>
                        </a:spcAft>
                      </a:pPr>
                      <a:r>
                        <a:rPr lang="en-US" altLang="ja-JP" sz="1050" kern="100" dirty="0" smtClean="0">
                          <a:effectLst/>
                          <a:latin typeface="+mn-ea"/>
                          <a:ea typeface="+mn-ea"/>
                          <a:cs typeface="Times New Roman"/>
                        </a:rPr>
                        <a:t>2014</a:t>
                      </a:r>
                      <a:r>
                        <a:rPr lang="ja-JP" altLang="en-US" sz="1050" kern="100" dirty="0" smtClean="0">
                          <a:effectLst/>
                          <a:latin typeface="+mn-ea"/>
                          <a:ea typeface="+mn-ea"/>
                          <a:cs typeface="Times New Roman"/>
                        </a:rPr>
                        <a:t>年（平成</a:t>
                      </a:r>
                      <a:r>
                        <a:rPr lang="en-US" altLang="ja-JP" sz="1050" kern="100" dirty="0" smtClean="0">
                          <a:effectLst/>
                          <a:latin typeface="+mn-ea"/>
                          <a:ea typeface="+mn-ea"/>
                          <a:cs typeface="Times New Roman"/>
                        </a:rPr>
                        <a:t>26</a:t>
                      </a:r>
                      <a:r>
                        <a:rPr lang="ja-JP" altLang="en-US" sz="1050" kern="100" dirty="0" smtClean="0">
                          <a:effectLst/>
                          <a:latin typeface="+mn-ea"/>
                          <a:ea typeface="+mn-ea"/>
                          <a:cs typeface="Times New Roman"/>
                        </a:rPr>
                        <a:t>年）</a:t>
                      </a:r>
                      <a:endParaRPr lang="ja-JP" sz="1050" kern="100" dirty="0">
                        <a:effectLst/>
                        <a:latin typeface="+mn-ea"/>
                        <a:ea typeface="+mn-ea"/>
                        <a:cs typeface="Times New Roman"/>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a:spcAft>
                          <a:spcPts val="0"/>
                        </a:spcAft>
                      </a:pPr>
                      <a:r>
                        <a:rPr lang="ja-JP" altLang="en-US" sz="1050" kern="100" dirty="0" smtClean="0">
                          <a:effectLst/>
                          <a:latin typeface="+mn-ea"/>
                          <a:ea typeface="+mn-ea"/>
                          <a:cs typeface="Times New Roman"/>
                        </a:rPr>
                        <a:t>「医療クラスター形成に関する基本的な考え方」を関係者間で合意</a:t>
                      </a:r>
                      <a:endParaRPr lang="ja-JP" sz="1050" kern="100" dirty="0">
                        <a:effectLst/>
                        <a:latin typeface="+mn-ea"/>
                        <a:ea typeface="+mn-ea"/>
                        <a:cs typeface="Times New Roman"/>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4"/>
                  </a:ext>
                </a:extLst>
              </a:tr>
              <a:tr h="213600">
                <a:tc>
                  <a:txBody>
                    <a:bodyPr/>
                    <a:lstStyle/>
                    <a:p>
                      <a:pPr algn="l">
                        <a:spcAft>
                          <a:spcPts val="0"/>
                        </a:spcAft>
                      </a:pPr>
                      <a:r>
                        <a:rPr lang="en-US" altLang="ja-JP" sz="1050" kern="100" dirty="0" smtClean="0">
                          <a:effectLst/>
                          <a:latin typeface="+mn-lt"/>
                          <a:ea typeface="+mn-ea"/>
                          <a:cs typeface="+mn-cs"/>
                        </a:rPr>
                        <a:t>2015</a:t>
                      </a:r>
                      <a:r>
                        <a:rPr lang="ja-JP" altLang="en-US" sz="1050" kern="100" dirty="0" smtClean="0">
                          <a:effectLst/>
                          <a:latin typeface="+mn-lt"/>
                          <a:ea typeface="+mn-ea"/>
                          <a:cs typeface="+mn-cs"/>
                        </a:rPr>
                        <a:t>年（平成</a:t>
                      </a:r>
                      <a:r>
                        <a:rPr lang="en-US" altLang="ja-JP" sz="1050" kern="100" dirty="0" smtClean="0">
                          <a:effectLst/>
                          <a:latin typeface="+mn-lt"/>
                          <a:ea typeface="+mn-ea"/>
                          <a:cs typeface="+mn-cs"/>
                        </a:rPr>
                        <a:t>27</a:t>
                      </a:r>
                      <a:r>
                        <a:rPr lang="ja-JP" altLang="en-US" sz="1050" kern="100" dirty="0" smtClean="0">
                          <a:effectLst/>
                          <a:latin typeface="+mn-lt"/>
                          <a:ea typeface="+mn-ea"/>
                          <a:cs typeface="+mn-cs"/>
                        </a:rPr>
                        <a:t>年）</a:t>
                      </a:r>
                      <a:endParaRPr lang="ja-JP" sz="1050" kern="100" dirty="0">
                        <a:effectLst/>
                        <a:latin typeface="+mn-ea"/>
                        <a:ea typeface="+mn-ea"/>
                        <a:cs typeface="Times New Roman"/>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a:spcAft>
                          <a:spcPts val="0"/>
                        </a:spcAft>
                      </a:pPr>
                      <a:r>
                        <a:rPr lang="ja-JP" altLang="en-US" sz="1050" kern="100" dirty="0" smtClean="0">
                          <a:effectLst/>
                        </a:rPr>
                        <a:t>地区の名称を北大阪健康医療都市（愛称：健都）に決定</a:t>
                      </a:r>
                      <a:endParaRPr lang="ja-JP" sz="1050" kern="100" dirty="0">
                        <a:effectLst/>
                        <a:latin typeface="+mn-ea"/>
                        <a:ea typeface="+mn-ea"/>
                        <a:cs typeface="Times New Roman"/>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5"/>
                  </a:ext>
                </a:extLst>
              </a:tr>
            </a:tbl>
          </a:graphicData>
        </a:graphic>
      </p:graphicFrame>
      <p:sp>
        <p:nvSpPr>
          <p:cNvPr id="13" name="Rectangle 2"/>
          <p:cNvSpPr txBox="1">
            <a:spLocks noChangeArrowheads="1"/>
          </p:cNvSpPr>
          <p:nvPr/>
        </p:nvSpPr>
        <p:spPr bwMode="auto">
          <a:xfrm>
            <a:off x="1143000" y="23"/>
            <a:ext cx="9906000" cy="408111"/>
          </a:xfrm>
          <a:prstGeom prst="rect">
            <a:avLst/>
          </a:prstGeom>
          <a:gradFill rotWithShape="1">
            <a:gsLst>
              <a:gs pos="0">
                <a:srgbClr val="000066"/>
              </a:gs>
              <a:gs pos="50000">
                <a:srgbClr val="0000FF"/>
              </a:gs>
              <a:gs pos="100000">
                <a:srgbClr val="000066"/>
              </a:gs>
            </a:gsLst>
            <a:lin ang="5400000" scaled="1"/>
          </a:gradFill>
          <a:ln w="9525">
            <a:noFill/>
            <a:miter lim="800000"/>
            <a:headEnd/>
            <a:tailEnd/>
          </a:ln>
        </p:spPr>
        <p:txBody>
          <a:bodyPr vert="horz" wrap="square" lIns="91428" tIns="45714" rIns="91428" bIns="45714" numCol="1" anchor="ctr"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1" i="0" u="none" strike="noStrike" kern="1200" cap="none" spc="0" normalizeH="0" baseline="0" noProof="0" dirty="0" smtClean="0">
                <a:ln>
                  <a:noFill/>
                </a:ln>
                <a:solidFill>
                  <a:prstClr val="white"/>
                </a:solidFill>
                <a:effectLst/>
                <a:uLnTx/>
                <a:uFillTx/>
                <a:latin typeface="ＭＳ ゴシック" pitchFamily="49" charset="-128"/>
                <a:ea typeface="ＭＳ ゴシック" pitchFamily="49" charset="-128"/>
                <a:cs typeface="+mn-cs"/>
              </a:rPr>
              <a:t>１１．</a:t>
            </a:r>
            <a:r>
              <a:rPr kumimoji="1" lang="ja-JP" altLang="en-US" sz="20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rPr>
              <a:t>万博記念公園周辺</a:t>
            </a:r>
            <a:r>
              <a:rPr kumimoji="1" lang="ja-JP" altLang="en-US" sz="2000" b="1" i="0" u="none" strike="noStrike" kern="1200" cap="none" spc="0" normalizeH="0" baseline="0" noProof="0" dirty="0" smtClean="0">
                <a:ln>
                  <a:noFill/>
                </a:ln>
                <a:solidFill>
                  <a:prstClr val="white"/>
                </a:solidFill>
                <a:effectLst/>
                <a:uLnTx/>
                <a:uFillTx/>
                <a:latin typeface="ＭＳ ゴシック" pitchFamily="49" charset="-128"/>
                <a:ea typeface="ＭＳ ゴシック" pitchFamily="49" charset="-128"/>
                <a:cs typeface="+mn-cs"/>
              </a:rPr>
              <a:t>・健都</a:t>
            </a:r>
            <a:r>
              <a:rPr kumimoji="1" lang="ja-JP" altLang="en-US" sz="1600" b="1" i="0" u="none" strike="noStrike" kern="1200" cap="none" spc="0" normalizeH="0" baseline="0" noProof="0" dirty="0" smtClean="0">
                <a:ln>
                  <a:noFill/>
                </a:ln>
                <a:solidFill>
                  <a:prstClr val="white"/>
                </a:solidFill>
                <a:effectLst/>
                <a:uLnTx/>
                <a:uFillTx/>
                <a:latin typeface="ＭＳ ゴシック" pitchFamily="49" charset="-128"/>
                <a:ea typeface="ＭＳ ゴシック" pitchFamily="49" charset="-128"/>
                <a:cs typeface="+mn-cs"/>
              </a:rPr>
              <a:t>（</a:t>
            </a:r>
            <a:r>
              <a:rPr kumimoji="1" lang="ja-JP" altLang="en-US" sz="16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rPr>
              <a:t>大規模施設跡地等のリニューアル</a:t>
            </a:r>
            <a:r>
              <a:rPr kumimoji="1" lang="ja-JP" altLang="en-US" sz="1600" b="1" i="0" u="none" strike="noStrike" kern="1200" cap="none" spc="0" normalizeH="0" baseline="0" noProof="0" dirty="0" smtClean="0">
                <a:ln>
                  <a:noFill/>
                </a:ln>
                <a:solidFill>
                  <a:prstClr val="white"/>
                </a:solidFill>
                <a:effectLst/>
                <a:uLnTx/>
                <a:uFillTx/>
                <a:latin typeface="ＭＳ ゴシック" pitchFamily="49" charset="-128"/>
                <a:ea typeface="ＭＳ ゴシック" pitchFamily="49" charset="-128"/>
                <a:cs typeface="+mn-cs"/>
              </a:rPr>
              <a:t>）</a:t>
            </a:r>
            <a:r>
              <a:rPr kumimoji="1" lang="en-US" altLang="ja-JP" sz="16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rPr>
              <a:t> 【</a:t>
            </a:r>
            <a:r>
              <a:rPr kumimoji="1" lang="ja-JP" altLang="en-US" sz="16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rPr>
              <a:t>総論</a:t>
            </a:r>
            <a:r>
              <a:rPr kumimoji="1" lang="en-US" altLang="ja-JP" sz="16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rPr>
              <a:t>】</a:t>
            </a:r>
          </a:p>
        </p:txBody>
      </p:sp>
      <p:sp>
        <p:nvSpPr>
          <p:cNvPr id="9" name="スライド番号プレースホルダー 3"/>
          <p:cNvSpPr>
            <a:spLocks noGrp="1"/>
          </p:cNvSpPr>
          <p:nvPr>
            <p:ph type="sldNum" sz="quarter" idx="12"/>
          </p:nvPr>
        </p:nvSpPr>
        <p:spPr>
          <a:xfrm>
            <a:off x="10134600" y="6476387"/>
            <a:ext cx="2057400" cy="365125"/>
          </a:xfrm>
        </p:spPr>
        <p:txBody>
          <a:bodyPr/>
          <a:lstStyle/>
          <a:p>
            <a:fld id="{138CA411-231B-42B9-AF63-97A64194AA60}" type="slidenum">
              <a:rPr lang="ja-JP" altLang="en-US" sz="1400" b="1" smtClean="0">
                <a:solidFill>
                  <a:schemeClr val="tx1"/>
                </a:solidFill>
                <a:latin typeface="ＭＳ Ｐゴシック" panose="020B0600070205080204" pitchFamily="50" charset="-128"/>
                <a:ea typeface="ＭＳ Ｐゴシック" panose="020B0600070205080204" pitchFamily="50" charset="-128"/>
              </a:rPr>
              <a:pPr/>
              <a:t>96</a:t>
            </a:fld>
            <a:endParaRPr lang="ja-JP" altLang="en-US" sz="1400" b="1" dirty="0">
              <a:solidFill>
                <a:schemeClr val="tx1"/>
              </a:solidFill>
              <a:latin typeface="ＭＳ Ｐゴシック" panose="020B0600070205080204" pitchFamily="50" charset="-128"/>
              <a:ea typeface="ＭＳ Ｐゴシック" panose="020B0600070205080204" pitchFamily="50" charset="-128"/>
            </a:endParaRPr>
          </a:p>
        </p:txBody>
      </p:sp>
    </p:spTree>
    <p:extLst>
      <p:ext uri="{BB962C8B-B14F-4D97-AF65-F5344CB8AC3E}">
        <p14:creationId xmlns:p14="http://schemas.microsoft.com/office/powerpoint/2010/main" val="347631522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表 2"/>
          <p:cNvGraphicFramePr>
            <a:graphicFrameLocks noGrp="1"/>
          </p:cNvGraphicFramePr>
          <p:nvPr>
            <p:extLst/>
          </p:nvPr>
        </p:nvGraphicFramePr>
        <p:xfrm>
          <a:off x="974779" y="1069622"/>
          <a:ext cx="10242445" cy="4661516"/>
        </p:xfrm>
        <a:graphic>
          <a:graphicData uri="http://schemas.openxmlformats.org/drawingml/2006/table">
            <a:tbl>
              <a:tblPr firstRow="1" bandRow="1">
                <a:tableStyleId>{5940675A-B579-460E-94D1-54222C63F5DA}</a:tableStyleId>
              </a:tblPr>
              <a:tblGrid>
                <a:gridCol w="1062445">
                  <a:extLst>
                    <a:ext uri="{9D8B030D-6E8A-4147-A177-3AD203B41FA5}">
                      <a16:colId xmlns:a16="http://schemas.microsoft.com/office/drawing/2014/main" val="20000"/>
                    </a:ext>
                  </a:extLst>
                </a:gridCol>
                <a:gridCol w="540000">
                  <a:extLst>
                    <a:ext uri="{9D8B030D-6E8A-4147-A177-3AD203B41FA5}">
                      <a16:colId xmlns:a16="http://schemas.microsoft.com/office/drawing/2014/main" val="20001"/>
                    </a:ext>
                  </a:extLst>
                </a:gridCol>
                <a:gridCol w="540000">
                  <a:extLst>
                    <a:ext uri="{9D8B030D-6E8A-4147-A177-3AD203B41FA5}">
                      <a16:colId xmlns:a16="http://schemas.microsoft.com/office/drawing/2014/main" val="20002"/>
                    </a:ext>
                  </a:extLst>
                </a:gridCol>
                <a:gridCol w="540000">
                  <a:extLst>
                    <a:ext uri="{9D8B030D-6E8A-4147-A177-3AD203B41FA5}">
                      <a16:colId xmlns:a16="http://schemas.microsoft.com/office/drawing/2014/main" val="20003"/>
                    </a:ext>
                  </a:extLst>
                </a:gridCol>
                <a:gridCol w="540000">
                  <a:extLst>
                    <a:ext uri="{9D8B030D-6E8A-4147-A177-3AD203B41FA5}">
                      <a16:colId xmlns:a16="http://schemas.microsoft.com/office/drawing/2014/main" val="20004"/>
                    </a:ext>
                  </a:extLst>
                </a:gridCol>
                <a:gridCol w="540000">
                  <a:extLst>
                    <a:ext uri="{9D8B030D-6E8A-4147-A177-3AD203B41FA5}">
                      <a16:colId xmlns:a16="http://schemas.microsoft.com/office/drawing/2014/main" val="20005"/>
                    </a:ext>
                  </a:extLst>
                </a:gridCol>
                <a:gridCol w="540000">
                  <a:extLst>
                    <a:ext uri="{9D8B030D-6E8A-4147-A177-3AD203B41FA5}">
                      <a16:colId xmlns:a16="http://schemas.microsoft.com/office/drawing/2014/main" val="20006"/>
                    </a:ext>
                  </a:extLst>
                </a:gridCol>
                <a:gridCol w="540000">
                  <a:extLst>
                    <a:ext uri="{9D8B030D-6E8A-4147-A177-3AD203B41FA5}">
                      <a16:colId xmlns:a16="http://schemas.microsoft.com/office/drawing/2014/main" val="20007"/>
                    </a:ext>
                  </a:extLst>
                </a:gridCol>
                <a:gridCol w="535952">
                  <a:extLst>
                    <a:ext uri="{9D8B030D-6E8A-4147-A177-3AD203B41FA5}">
                      <a16:colId xmlns:a16="http://schemas.microsoft.com/office/drawing/2014/main" val="20008"/>
                    </a:ext>
                  </a:extLst>
                </a:gridCol>
                <a:gridCol w="544048">
                  <a:extLst>
                    <a:ext uri="{9D8B030D-6E8A-4147-A177-3AD203B41FA5}">
                      <a16:colId xmlns:a16="http://schemas.microsoft.com/office/drawing/2014/main" val="20009"/>
                    </a:ext>
                  </a:extLst>
                </a:gridCol>
                <a:gridCol w="540000">
                  <a:extLst>
                    <a:ext uri="{9D8B030D-6E8A-4147-A177-3AD203B41FA5}">
                      <a16:colId xmlns:a16="http://schemas.microsoft.com/office/drawing/2014/main" val="20010"/>
                    </a:ext>
                  </a:extLst>
                </a:gridCol>
                <a:gridCol w="540000">
                  <a:extLst>
                    <a:ext uri="{9D8B030D-6E8A-4147-A177-3AD203B41FA5}">
                      <a16:colId xmlns:a16="http://schemas.microsoft.com/office/drawing/2014/main" val="20011"/>
                    </a:ext>
                  </a:extLst>
                </a:gridCol>
                <a:gridCol w="540000">
                  <a:extLst>
                    <a:ext uri="{9D8B030D-6E8A-4147-A177-3AD203B41FA5}">
                      <a16:colId xmlns:a16="http://schemas.microsoft.com/office/drawing/2014/main" val="20012"/>
                    </a:ext>
                  </a:extLst>
                </a:gridCol>
                <a:gridCol w="540000">
                  <a:extLst>
                    <a:ext uri="{9D8B030D-6E8A-4147-A177-3AD203B41FA5}">
                      <a16:colId xmlns:a16="http://schemas.microsoft.com/office/drawing/2014/main" val="3673730636"/>
                    </a:ext>
                  </a:extLst>
                </a:gridCol>
                <a:gridCol w="540000">
                  <a:extLst>
                    <a:ext uri="{9D8B030D-6E8A-4147-A177-3AD203B41FA5}">
                      <a16:colId xmlns:a16="http://schemas.microsoft.com/office/drawing/2014/main" val="705374558"/>
                    </a:ext>
                  </a:extLst>
                </a:gridCol>
                <a:gridCol w="540000">
                  <a:extLst>
                    <a:ext uri="{9D8B030D-6E8A-4147-A177-3AD203B41FA5}">
                      <a16:colId xmlns:a16="http://schemas.microsoft.com/office/drawing/2014/main" val="525801484"/>
                    </a:ext>
                  </a:extLst>
                </a:gridCol>
                <a:gridCol w="540000">
                  <a:extLst>
                    <a:ext uri="{9D8B030D-6E8A-4147-A177-3AD203B41FA5}">
                      <a16:colId xmlns:a16="http://schemas.microsoft.com/office/drawing/2014/main" val="2300667343"/>
                    </a:ext>
                  </a:extLst>
                </a:gridCol>
                <a:gridCol w="540000">
                  <a:extLst>
                    <a:ext uri="{9D8B030D-6E8A-4147-A177-3AD203B41FA5}">
                      <a16:colId xmlns:a16="http://schemas.microsoft.com/office/drawing/2014/main" val="2724196258"/>
                    </a:ext>
                  </a:extLst>
                </a:gridCol>
              </a:tblGrid>
              <a:tr h="464274">
                <a:tc>
                  <a:txBody>
                    <a:bodyPr/>
                    <a:lstStyle/>
                    <a:p>
                      <a:pPr algn="r"/>
                      <a:r>
                        <a:rPr kumimoji="1" lang="ja-JP" altLang="en-US" sz="1200" dirty="0" smtClean="0"/>
                        <a:t>年度</a:t>
                      </a:r>
                      <a:endParaRPr kumimoji="1" lang="ja-JP" altLang="en-US" sz="1200" dirty="0"/>
                    </a:p>
                  </a:txBody>
                  <a:tcPr>
                    <a:solidFill>
                      <a:schemeClr val="bg1">
                        <a:alpha val="75000"/>
                      </a:schemeClr>
                    </a:solidFill>
                  </a:tcPr>
                </a:tc>
                <a:tc>
                  <a:txBody>
                    <a:bodyPr/>
                    <a:lstStyle/>
                    <a:p>
                      <a:pPr algn="ctr"/>
                      <a:r>
                        <a:rPr kumimoji="1" lang="en-US" altLang="ja-JP" sz="1200" dirty="0" smtClean="0"/>
                        <a:t>2014</a:t>
                      </a:r>
                    </a:p>
                    <a:p>
                      <a:pPr algn="ctr"/>
                      <a:r>
                        <a:rPr kumimoji="1" lang="en-US" altLang="ja-JP" sz="1200" dirty="0" smtClean="0"/>
                        <a:t>(H26)</a:t>
                      </a:r>
                      <a:endParaRPr kumimoji="1" lang="ja-JP" altLang="en-US" sz="1200" dirty="0"/>
                    </a:p>
                  </a:txBody>
                  <a:tcPr anchor="ctr">
                    <a:solidFill>
                      <a:schemeClr val="bg1">
                        <a:alpha val="75000"/>
                      </a:schemeClr>
                    </a:solidFill>
                  </a:tcPr>
                </a:tc>
                <a:tc>
                  <a:txBody>
                    <a:bodyPr/>
                    <a:lstStyle/>
                    <a:p>
                      <a:pPr algn="ctr"/>
                      <a:r>
                        <a:rPr kumimoji="1" lang="en-US" altLang="ja-JP" sz="1200" dirty="0" smtClean="0"/>
                        <a:t>2015</a:t>
                      </a:r>
                    </a:p>
                    <a:p>
                      <a:pPr algn="ctr"/>
                      <a:r>
                        <a:rPr kumimoji="1" lang="en-US" altLang="ja-JP" sz="1200" dirty="0" smtClean="0"/>
                        <a:t>(H27)</a:t>
                      </a:r>
                      <a:endParaRPr kumimoji="1" lang="ja-JP" altLang="en-US" sz="1200" dirty="0"/>
                    </a:p>
                  </a:txBody>
                  <a:tcPr marL="45720" marR="45720" anchor="ctr">
                    <a:solidFill>
                      <a:schemeClr val="bg1">
                        <a:alpha val="75000"/>
                      </a:schemeClr>
                    </a:solidFill>
                  </a:tcPr>
                </a:tc>
                <a:tc>
                  <a:txBody>
                    <a:bodyPr/>
                    <a:lstStyle/>
                    <a:p>
                      <a:pPr algn="ctr"/>
                      <a:r>
                        <a:rPr kumimoji="1" lang="en-US" altLang="ja-JP" sz="1200" dirty="0" smtClean="0"/>
                        <a:t>2016</a:t>
                      </a:r>
                    </a:p>
                    <a:p>
                      <a:pPr algn="ctr"/>
                      <a:r>
                        <a:rPr kumimoji="1" lang="en-US" altLang="ja-JP" sz="1200" dirty="0" smtClean="0"/>
                        <a:t>(H28)</a:t>
                      </a:r>
                      <a:endParaRPr kumimoji="1" lang="ja-JP" altLang="en-US" sz="1200" dirty="0"/>
                    </a:p>
                  </a:txBody>
                  <a:tcPr marL="45720" marR="45720" anchor="ctr">
                    <a:solidFill>
                      <a:schemeClr val="bg1">
                        <a:alpha val="75000"/>
                      </a:schemeClr>
                    </a:solidFill>
                  </a:tcPr>
                </a:tc>
                <a:tc>
                  <a:txBody>
                    <a:bodyPr/>
                    <a:lstStyle/>
                    <a:p>
                      <a:pPr algn="ctr"/>
                      <a:r>
                        <a:rPr kumimoji="1" lang="en-US" altLang="ja-JP" sz="1200" dirty="0" smtClean="0"/>
                        <a:t>2017</a:t>
                      </a:r>
                    </a:p>
                    <a:p>
                      <a:pPr algn="ctr"/>
                      <a:r>
                        <a:rPr kumimoji="1" lang="en-US" altLang="ja-JP" sz="1200" dirty="0" smtClean="0"/>
                        <a:t>(H29)</a:t>
                      </a:r>
                      <a:endParaRPr kumimoji="1" lang="ja-JP" altLang="en-US" sz="1200" dirty="0"/>
                    </a:p>
                  </a:txBody>
                  <a:tcPr marL="45720" marR="45720" anchor="ctr">
                    <a:solidFill>
                      <a:schemeClr val="bg1">
                        <a:alpha val="75000"/>
                      </a:schemeClr>
                    </a:solidFill>
                  </a:tcPr>
                </a:tc>
                <a:tc>
                  <a:txBody>
                    <a:bodyPr/>
                    <a:lstStyle/>
                    <a:p>
                      <a:pPr algn="ctr"/>
                      <a:r>
                        <a:rPr kumimoji="1" lang="en-US" altLang="ja-JP" sz="1200" dirty="0" smtClean="0"/>
                        <a:t>2018</a:t>
                      </a:r>
                    </a:p>
                    <a:p>
                      <a:pPr algn="ctr"/>
                      <a:r>
                        <a:rPr kumimoji="1" lang="en-US" altLang="ja-JP" sz="1200" dirty="0" smtClean="0"/>
                        <a:t>(H30)</a:t>
                      </a:r>
                      <a:endParaRPr kumimoji="1" lang="ja-JP" altLang="en-US" sz="1200" dirty="0"/>
                    </a:p>
                  </a:txBody>
                  <a:tcPr marL="45720" marR="45720" anchor="ctr">
                    <a:solidFill>
                      <a:schemeClr val="bg1">
                        <a:alpha val="75000"/>
                      </a:schemeClr>
                    </a:solidFill>
                  </a:tcPr>
                </a:tc>
                <a:tc>
                  <a:txBody>
                    <a:bodyPr/>
                    <a:lstStyle/>
                    <a:p>
                      <a:pPr algn="ctr"/>
                      <a:r>
                        <a:rPr kumimoji="1" lang="en-US" altLang="ja-JP" sz="1200" dirty="0" smtClean="0"/>
                        <a:t>2019</a:t>
                      </a:r>
                    </a:p>
                    <a:p>
                      <a:pPr algn="ctr"/>
                      <a:r>
                        <a:rPr kumimoji="1" lang="en-US" altLang="ja-JP" sz="1200" dirty="0" smtClean="0"/>
                        <a:t>(R1)</a:t>
                      </a:r>
                      <a:endParaRPr kumimoji="1" lang="ja-JP" altLang="en-US" sz="1200" dirty="0"/>
                    </a:p>
                  </a:txBody>
                  <a:tcPr anchor="ctr">
                    <a:solidFill>
                      <a:schemeClr val="bg1">
                        <a:alpha val="75000"/>
                      </a:schemeClr>
                    </a:solidFill>
                  </a:tcPr>
                </a:tc>
                <a:tc>
                  <a:txBody>
                    <a:bodyPr/>
                    <a:lstStyle/>
                    <a:p>
                      <a:pPr algn="ctr"/>
                      <a:r>
                        <a:rPr kumimoji="1" lang="en-US" altLang="ja-JP" sz="1200" dirty="0" smtClean="0"/>
                        <a:t>2020</a:t>
                      </a:r>
                    </a:p>
                    <a:p>
                      <a:pPr algn="ctr"/>
                      <a:r>
                        <a:rPr kumimoji="1" lang="en-US" altLang="ja-JP" sz="1200" dirty="0" smtClean="0"/>
                        <a:t>(R2)</a:t>
                      </a:r>
                      <a:endParaRPr kumimoji="1" lang="ja-JP" altLang="en-US" sz="1200" dirty="0"/>
                    </a:p>
                  </a:txBody>
                  <a:tcPr anchor="ctr">
                    <a:solidFill>
                      <a:schemeClr val="bg1">
                        <a:alpha val="75000"/>
                      </a:schemeClr>
                    </a:solidFill>
                  </a:tcPr>
                </a:tc>
                <a:tc>
                  <a:txBody>
                    <a:bodyPr/>
                    <a:lstStyle/>
                    <a:p>
                      <a:pPr algn="ctr"/>
                      <a:r>
                        <a:rPr kumimoji="1" lang="en-US" altLang="ja-JP" sz="1200" dirty="0" smtClean="0"/>
                        <a:t>2021</a:t>
                      </a:r>
                    </a:p>
                    <a:p>
                      <a:pPr algn="ctr"/>
                      <a:r>
                        <a:rPr kumimoji="1" lang="en-US" altLang="ja-JP" sz="1200" dirty="0" smtClean="0"/>
                        <a:t>(R3)</a:t>
                      </a:r>
                      <a:endParaRPr kumimoji="1" lang="ja-JP" altLang="en-US" sz="1200" dirty="0"/>
                    </a:p>
                  </a:txBody>
                  <a:tcPr anchor="ctr">
                    <a:solidFill>
                      <a:schemeClr val="bg1">
                        <a:alpha val="75000"/>
                      </a:schemeClr>
                    </a:solidFill>
                  </a:tcPr>
                </a:tc>
                <a:tc>
                  <a:txBody>
                    <a:bodyPr/>
                    <a:lstStyle/>
                    <a:p>
                      <a:pPr algn="ctr"/>
                      <a:r>
                        <a:rPr kumimoji="1" lang="en-US" altLang="ja-JP" sz="1200" dirty="0" smtClean="0"/>
                        <a:t>2022</a:t>
                      </a:r>
                    </a:p>
                    <a:p>
                      <a:pPr algn="ctr"/>
                      <a:r>
                        <a:rPr kumimoji="1" lang="en-US" altLang="ja-JP" sz="1200" dirty="0" smtClean="0"/>
                        <a:t>(R4)</a:t>
                      </a:r>
                      <a:endParaRPr kumimoji="1" lang="ja-JP" altLang="en-US" sz="1200" dirty="0"/>
                    </a:p>
                  </a:txBody>
                  <a:tcPr anchor="ctr">
                    <a:solidFill>
                      <a:schemeClr val="bg1">
                        <a:alpha val="75000"/>
                      </a:schemeClr>
                    </a:solidFill>
                  </a:tcPr>
                </a:tc>
                <a:tc>
                  <a:txBody>
                    <a:bodyPr/>
                    <a:lstStyle/>
                    <a:p>
                      <a:pPr algn="ctr"/>
                      <a:r>
                        <a:rPr kumimoji="1" lang="en-US" altLang="ja-JP" sz="1200" dirty="0" smtClean="0"/>
                        <a:t>2023</a:t>
                      </a:r>
                    </a:p>
                    <a:p>
                      <a:pPr algn="ctr"/>
                      <a:r>
                        <a:rPr kumimoji="1" lang="en-US" altLang="ja-JP" sz="1200" dirty="0" smtClean="0"/>
                        <a:t>(R5)</a:t>
                      </a:r>
                      <a:endParaRPr kumimoji="1" lang="ja-JP" altLang="en-US" sz="1200" dirty="0"/>
                    </a:p>
                  </a:txBody>
                  <a:tcPr anchor="ctr">
                    <a:solidFill>
                      <a:schemeClr val="bg1">
                        <a:alpha val="75000"/>
                      </a:schemeClr>
                    </a:solidFill>
                  </a:tcPr>
                </a:tc>
                <a:tc>
                  <a:txBody>
                    <a:bodyPr/>
                    <a:lstStyle/>
                    <a:p>
                      <a:pPr algn="ctr"/>
                      <a:r>
                        <a:rPr kumimoji="1" lang="en-US" altLang="ja-JP" sz="1200" dirty="0" smtClean="0"/>
                        <a:t>2024</a:t>
                      </a:r>
                    </a:p>
                    <a:p>
                      <a:pPr algn="ctr"/>
                      <a:r>
                        <a:rPr kumimoji="1" lang="en-US" altLang="ja-JP" sz="1200" dirty="0" smtClean="0"/>
                        <a:t>(R6)</a:t>
                      </a:r>
                      <a:endParaRPr kumimoji="1" lang="ja-JP" altLang="en-US" sz="1200" dirty="0"/>
                    </a:p>
                  </a:txBody>
                  <a:tcPr anchor="ctr">
                    <a:solidFill>
                      <a:schemeClr val="bg1">
                        <a:alpha val="75000"/>
                      </a:schemeClr>
                    </a:solidFill>
                  </a:tcPr>
                </a:tc>
                <a:tc>
                  <a:txBody>
                    <a:bodyPr/>
                    <a:lstStyle/>
                    <a:p>
                      <a:pPr algn="ctr"/>
                      <a:r>
                        <a:rPr kumimoji="1" lang="en-US" altLang="ja-JP" sz="1200" dirty="0" smtClean="0"/>
                        <a:t>2025</a:t>
                      </a:r>
                    </a:p>
                    <a:p>
                      <a:pPr algn="ctr"/>
                      <a:r>
                        <a:rPr kumimoji="1" lang="en-US" altLang="ja-JP" sz="1200" dirty="0" smtClean="0"/>
                        <a:t>(R7)</a:t>
                      </a:r>
                      <a:endParaRPr kumimoji="1" lang="ja-JP" altLang="en-US" sz="1200" dirty="0"/>
                    </a:p>
                  </a:txBody>
                  <a:tcPr anchor="ctr">
                    <a:solidFill>
                      <a:schemeClr val="bg1">
                        <a:alpha val="75000"/>
                      </a:schemeClr>
                    </a:solidFill>
                  </a:tcPr>
                </a:tc>
                <a:tc>
                  <a:txBody>
                    <a:bodyPr/>
                    <a:lstStyle/>
                    <a:p>
                      <a:pPr algn="ctr"/>
                      <a:r>
                        <a:rPr kumimoji="1" lang="en-US" altLang="ja-JP" sz="1200" dirty="0" smtClean="0"/>
                        <a:t>2026</a:t>
                      </a:r>
                    </a:p>
                    <a:p>
                      <a:pPr algn="ctr"/>
                      <a:r>
                        <a:rPr kumimoji="1" lang="en-US" altLang="ja-JP" sz="1200" dirty="0" smtClean="0"/>
                        <a:t>(R8)</a:t>
                      </a:r>
                      <a:endParaRPr kumimoji="1" lang="ja-JP" altLang="en-US" sz="1200" dirty="0"/>
                    </a:p>
                  </a:txBody>
                  <a:tcPr anchor="ctr">
                    <a:solidFill>
                      <a:schemeClr val="bg1">
                        <a:alpha val="75000"/>
                      </a:schemeClr>
                    </a:solidFill>
                  </a:tcPr>
                </a:tc>
                <a:tc>
                  <a:txBody>
                    <a:bodyPr/>
                    <a:lstStyle/>
                    <a:p>
                      <a:pPr algn="ctr"/>
                      <a:r>
                        <a:rPr kumimoji="1" lang="en-US" altLang="ja-JP" sz="1200" dirty="0" smtClean="0"/>
                        <a:t>2027</a:t>
                      </a:r>
                    </a:p>
                    <a:p>
                      <a:pPr algn="ctr"/>
                      <a:r>
                        <a:rPr kumimoji="1" lang="en-US" altLang="ja-JP" sz="1200" dirty="0" smtClean="0"/>
                        <a:t>(R9)</a:t>
                      </a:r>
                      <a:endParaRPr kumimoji="1" lang="ja-JP" altLang="en-US" sz="1200" dirty="0"/>
                    </a:p>
                  </a:txBody>
                  <a:tcPr anchor="ctr">
                    <a:solidFill>
                      <a:schemeClr val="bg1">
                        <a:alpha val="75000"/>
                      </a:schemeClr>
                    </a:solidFill>
                  </a:tcPr>
                </a:tc>
                <a:tc>
                  <a:txBody>
                    <a:bodyPr/>
                    <a:lstStyle/>
                    <a:p>
                      <a:pPr algn="ctr"/>
                      <a:r>
                        <a:rPr kumimoji="1" lang="en-US" altLang="ja-JP" sz="1200" dirty="0" smtClean="0"/>
                        <a:t>2028</a:t>
                      </a:r>
                    </a:p>
                    <a:p>
                      <a:pPr algn="ctr"/>
                      <a:r>
                        <a:rPr kumimoji="1" lang="en-US" altLang="ja-JP" sz="1200" dirty="0" smtClean="0"/>
                        <a:t>(R10)</a:t>
                      </a:r>
                      <a:endParaRPr kumimoji="1" lang="ja-JP" altLang="en-US" sz="1200" dirty="0"/>
                    </a:p>
                  </a:txBody>
                  <a:tcPr anchor="ctr">
                    <a:solidFill>
                      <a:schemeClr val="bg1">
                        <a:alpha val="75000"/>
                      </a:schemeClr>
                    </a:solidFill>
                  </a:tcPr>
                </a:tc>
                <a:tc>
                  <a:txBody>
                    <a:bodyPr/>
                    <a:lstStyle/>
                    <a:p>
                      <a:pPr algn="ctr"/>
                      <a:r>
                        <a:rPr kumimoji="1" lang="en-US" altLang="ja-JP" sz="1200" dirty="0" smtClean="0"/>
                        <a:t>2029</a:t>
                      </a:r>
                    </a:p>
                    <a:p>
                      <a:pPr algn="ctr"/>
                      <a:r>
                        <a:rPr kumimoji="1" lang="en-US" altLang="ja-JP" sz="1200" dirty="0" smtClean="0"/>
                        <a:t>(R11)</a:t>
                      </a:r>
                      <a:endParaRPr kumimoji="1" lang="ja-JP" altLang="en-US" sz="1200" dirty="0"/>
                    </a:p>
                  </a:txBody>
                  <a:tcPr anchor="ctr">
                    <a:solidFill>
                      <a:schemeClr val="bg1">
                        <a:alpha val="75000"/>
                      </a:schemeClr>
                    </a:solidFill>
                  </a:tcPr>
                </a:tc>
                <a:tc>
                  <a:txBody>
                    <a:bodyPr/>
                    <a:lstStyle/>
                    <a:p>
                      <a:pPr algn="ctr"/>
                      <a:r>
                        <a:rPr kumimoji="1" lang="en-US" altLang="ja-JP" sz="1200" dirty="0" smtClean="0"/>
                        <a:t>2030</a:t>
                      </a:r>
                    </a:p>
                    <a:p>
                      <a:pPr algn="ctr"/>
                      <a:r>
                        <a:rPr kumimoji="1" lang="en-US" altLang="ja-JP" sz="1200" dirty="0" smtClean="0"/>
                        <a:t>(R12)</a:t>
                      </a:r>
                      <a:endParaRPr kumimoji="1" lang="ja-JP" altLang="en-US" sz="1200" dirty="0"/>
                    </a:p>
                  </a:txBody>
                  <a:tcPr marL="45720" marR="45720" anchor="ctr">
                    <a:solidFill>
                      <a:schemeClr val="bg1">
                        <a:alpha val="75000"/>
                      </a:schemeClr>
                    </a:solidFill>
                  </a:tcPr>
                </a:tc>
                <a:extLst>
                  <a:ext uri="{0D108BD9-81ED-4DB2-BD59-A6C34878D82A}">
                    <a16:rowId xmlns:a16="http://schemas.microsoft.com/office/drawing/2014/main" val="10000"/>
                  </a:ext>
                </a:extLst>
              </a:tr>
              <a:tr h="2098621">
                <a:tc>
                  <a:txBody>
                    <a:bodyPr/>
                    <a:lstStyle/>
                    <a:p>
                      <a:endParaRPr kumimoji="1" lang="en-US" altLang="ja-JP" sz="1200" dirty="0" smtClean="0"/>
                    </a:p>
                    <a:p>
                      <a:endParaRPr kumimoji="1" lang="en-US" altLang="ja-JP" sz="1200" dirty="0" smtClean="0"/>
                    </a:p>
                    <a:p>
                      <a:endParaRPr kumimoji="1" lang="en-US" altLang="ja-JP" sz="1200" dirty="0" smtClean="0"/>
                    </a:p>
                    <a:p>
                      <a:endParaRPr kumimoji="1" lang="en-US" altLang="ja-JP" sz="1200" dirty="0" smtClean="0"/>
                    </a:p>
                    <a:p>
                      <a:r>
                        <a:rPr kumimoji="1" lang="ja-JP" altLang="en-US" sz="1200" dirty="0" smtClean="0"/>
                        <a:t>万博記念公園周辺</a:t>
                      </a:r>
                      <a:endParaRPr kumimoji="1" lang="ja-JP" altLang="en-US" sz="1200" dirty="0"/>
                    </a:p>
                  </a:txBody>
                  <a:tcPr marL="45720" marR="45720">
                    <a:solidFill>
                      <a:schemeClr val="bg1">
                        <a:alpha val="75000"/>
                      </a:schemeClr>
                    </a:solidFill>
                  </a:tcPr>
                </a:tc>
                <a:tc>
                  <a:txBody>
                    <a:bodyPr/>
                    <a:lstStyle/>
                    <a:p>
                      <a:endParaRPr kumimoji="1" lang="ja-JP" altLang="en-US" sz="1200" dirty="0"/>
                    </a:p>
                  </a:txBody>
                  <a:tcPr>
                    <a:solidFill>
                      <a:schemeClr val="bg1">
                        <a:alpha val="75000"/>
                      </a:schemeClr>
                    </a:solidFill>
                  </a:tcPr>
                </a:tc>
                <a:tc>
                  <a:txBody>
                    <a:bodyPr/>
                    <a:lstStyle/>
                    <a:p>
                      <a:endParaRPr kumimoji="1" lang="ja-JP" altLang="en-US" sz="1200" dirty="0"/>
                    </a:p>
                  </a:txBody>
                  <a:tcPr>
                    <a:solidFill>
                      <a:schemeClr val="bg1">
                        <a:alpha val="75000"/>
                      </a:schemeClr>
                    </a:solidFill>
                  </a:tcPr>
                </a:tc>
                <a:tc>
                  <a:txBody>
                    <a:bodyPr/>
                    <a:lstStyle/>
                    <a:p>
                      <a:endParaRPr kumimoji="1" lang="ja-JP" altLang="en-US" sz="1200" dirty="0"/>
                    </a:p>
                  </a:txBody>
                  <a:tcPr>
                    <a:solidFill>
                      <a:schemeClr val="bg1">
                        <a:alpha val="75000"/>
                      </a:schemeClr>
                    </a:solidFill>
                  </a:tcPr>
                </a:tc>
                <a:tc>
                  <a:txBody>
                    <a:bodyPr/>
                    <a:lstStyle/>
                    <a:p>
                      <a:endParaRPr kumimoji="1" lang="ja-JP" altLang="en-US" sz="1200" dirty="0"/>
                    </a:p>
                  </a:txBody>
                  <a:tcPr>
                    <a:solidFill>
                      <a:schemeClr val="bg1">
                        <a:alpha val="75000"/>
                      </a:schemeClr>
                    </a:solidFill>
                  </a:tcPr>
                </a:tc>
                <a:tc>
                  <a:txBody>
                    <a:bodyPr/>
                    <a:lstStyle/>
                    <a:p>
                      <a:endParaRPr kumimoji="1" lang="ja-JP" altLang="en-US" sz="1200" dirty="0"/>
                    </a:p>
                  </a:txBody>
                  <a:tcPr>
                    <a:solidFill>
                      <a:schemeClr val="bg1">
                        <a:alpha val="75000"/>
                      </a:schemeClr>
                    </a:solidFill>
                  </a:tcPr>
                </a:tc>
                <a:tc>
                  <a:txBody>
                    <a:bodyPr/>
                    <a:lstStyle/>
                    <a:p>
                      <a:endParaRPr kumimoji="1" lang="ja-JP" altLang="en-US" sz="1200" dirty="0"/>
                    </a:p>
                  </a:txBody>
                  <a:tcPr>
                    <a:solidFill>
                      <a:schemeClr val="bg1">
                        <a:alpha val="75000"/>
                      </a:schemeClr>
                    </a:solidFill>
                  </a:tcPr>
                </a:tc>
                <a:tc>
                  <a:txBody>
                    <a:bodyPr/>
                    <a:lstStyle/>
                    <a:p>
                      <a:endParaRPr kumimoji="1" lang="ja-JP" altLang="en-US" sz="1200" dirty="0"/>
                    </a:p>
                  </a:txBody>
                  <a:tcPr>
                    <a:solidFill>
                      <a:schemeClr val="bg1">
                        <a:alpha val="75000"/>
                      </a:schemeClr>
                    </a:solidFill>
                  </a:tcPr>
                </a:tc>
                <a:tc>
                  <a:txBody>
                    <a:bodyPr/>
                    <a:lstStyle/>
                    <a:p>
                      <a:endParaRPr kumimoji="1" lang="ja-JP" altLang="en-US" sz="1200" dirty="0"/>
                    </a:p>
                  </a:txBody>
                  <a:tcPr>
                    <a:solidFill>
                      <a:schemeClr val="bg1">
                        <a:alpha val="75000"/>
                      </a:schemeClr>
                    </a:solidFill>
                  </a:tcPr>
                </a:tc>
                <a:tc>
                  <a:txBody>
                    <a:bodyPr/>
                    <a:lstStyle/>
                    <a:p>
                      <a:endParaRPr kumimoji="1" lang="ja-JP" altLang="en-US" sz="1200" dirty="0"/>
                    </a:p>
                  </a:txBody>
                  <a:tcPr>
                    <a:solidFill>
                      <a:schemeClr val="bg1">
                        <a:alpha val="75000"/>
                      </a:schemeClr>
                    </a:solidFill>
                  </a:tcPr>
                </a:tc>
                <a:tc>
                  <a:txBody>
                    <a:bodyPr/>
                    <a:lstStyle/>
                    <a:p>
                      <a:endParaRPr kumimoji="1" lang="ja-JP" altLang="en-US" sz="1200" dirty="0"/>
                    </a:p>
                  </a:txBody>
                  <a:tcPr>
                    <a:solidFill>
                      <a:schemeClr val="bg1">
                        <a:alpha val="75000"/>
                      </a:schemeClr>
                    </a:solidFill>
                  </a:tcPr>
                </a:tc>
                <a:tc>
                  <a:txBody>
                    <a:bodyPr/>
                    <a:lstStyle/>
                    <a:p>
                      <a:endParaRPr kumimoji="1" lang="ja-JP" altLang="en-US" sz="1200" dirty="0"/>
                    </a:p>
                  </a:txBody>
                  <a:tcPr>
                    <a:solidFill>
                      <a:schemeClr val="bg1">
                        <a:alpha val="75000"/>
                      </a:schemeClr>
                    </a:solidFill>
                  </a:tcPr>
                </a:tc>
                <a:tc>
                  <a:txBody>
                    <a:bodyPr/>
                    <a:lstStyle/>
                    <a:p>
                      <a:endParaRPr kumimoji="1" lang="ja-JP" altLang="en-US" sz="1200" dirty="0"/>
                    </a:p>
                  </a:txBody>
                  <a:tcPr>
                    <a:solidFill>
                      <a:schemeClr val="bg1">
                        <a:alpha val="75000"/>
                      </a:schemeClr>
                    </a:solidFill>
                  </a:tcPr>
                </a:tc>
                <a:tc>
                  <a:txBody>
                    <a:bodyPr/>
                    <a:lstStyle/>
                    <a:p>
                      <a:endParaRPr kumimoji="1" lang="ja-JP" altLang="en-US" sz="1200" dirty="0"/>
                    </a:p>
                  </a:txBody>
                  <a:tcPr>
                    <a:solidFill>
                      <a:schemeClr val="bg1">
                        <a:alpha val="75000"/>
                      </a:schemeClr>
                    </a:solidFill>
                  </a:tcPr>
                </a:tc>
                <a:tc>
                  <a:txBody>
                    <a:bodyPr/>
                    <a:lstStyle/>
                    <a:p>
                      <a:endParaRPr kumimoji="1" lang="ja-JP" altLang="en-US" sz="1200" dirty="0"/>
                    </a:p>
                  </a:txBody>
                  <a:tcPr>
                    <a:solidFill>
                      <a:schemeClr val="bg1">
                        <a:alpha val="75000"/>
                      </a:schemeClr>
                    </a:solidFill>
                  </a:tcPr>
                </a:tc>
                <a:tc>
                  <a:txBody>
                    <a:bodyPr/>
                    <a:lstStyle/>
                    <a:p>
                      <a:endParaRPr kumimoji="1" lang="ja-JP" altLang="en-US" sz="1200" dirty="0"/>
                    </a:p>
                  </a:txBody>
                  <a:tcPr>
                    <a:solidFill>
                      <a:schemeClr val="bg1">
                        <a:alpha val="75000"/>
                      </a:schemeClr>
                    </a:solidFill>
                  </a:tcPr>
                </a:tc>
                <a:tc>
                  <a:txBody>
                    <a:bodyPr/>
                    <a:lstStyle/>
                    <a:p>
                      <a:endParaRPr kumimoji="1" lang="ja-JP" altLang="en-US" sz="1200" dirty="0"/>
                    </a:p>
                  </a:txBody>
                  <a:tcPr>
                    <a:solidFill>
                      <a:schemeClr val="bg1">
                        <a:alpha val="75000"/>
                      </a:schemeClr>
                    </a:solidFill>
                  </a:tcPr>
                </a:tc>
                <a:tc>
                  <a:txBody>
                    <a:bodyPr/>
                    <a:lstStyle/>
                    <a:p>
                      <a:endParaRPr kumimoji="1" lang="ja-JP" altLang="en-US" sz="1200" dirty="0"/>
                    </a:p>
                  </a:txBody>
                  <a:tcPr>
                    <a:solidFill>
                      <a:schemeClr val="bg1">
                        <a:alpha val="75000"/>
                      </a:schemeClr>
                    </a:solidFill>
                  </a:tcPr>
                </a:tc>
                <a:extLst>
                  <a:ext uri="{0D108BD9-81ED-4DB2-BD59-A6C34878D82A}">
                    <a16:rowId xmlns:a16="http://schemas.microsoft.com/office/drawing/2014/main" val="10001"/>
                  </a:ext>
                </a:extLst>
              </a:tr>
              <a:tr h="2098621">
                <a:tc>
                  <a:txBody>
                    <a:bodyPr/>
                    <a:lstStyle/>
                    <a:p>
                      <a:pPr algn="l"/>
                      <a:r>
                        <a:rPr kumimoji="1" lang="ja-JP" altLang="en-US" sz="1200" dirty="0" smtClean="0">
                          <a:solidFill>
                            <a:schemeClr val="tx1"/>
                          </a:solidFill>
                        </a:rPr>
                        <a:t>健都</a:t>
                      </a:r>
                      <a:endParaRPr kumimoji="1" lang="ja-JP" altLang="en-US" sz="1200" dirty="0">
                        <a:solidFill>
                          <a:schemeClr val="tx1"/>
                        </a:solidFill>
                      </a:endParaRPr>
                    </a:p>
                  </a:txBody>
                  <a:tcPr marL="45720" marR="45720" anchor="ctr">
                    <a:solidFill>
                      <a:schemeClr val="bg1">
                        <a:alpha val="75000"/>
                      </a:schemeClr>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kumimoji="1" lang="ja-JP" altLang="en-US" sz="1200" dirty="0" smtClean="0">
                        <a:latin typeface="ＭＳ Ｐ明朝" panose="02020600040205080304" pitchFamily="18" charset="-128"/>
                        <a:ea typeface="ＭＳ Ｐ明朝" panose="02020600040205080304" pitchFamily="18" charset="-128"/>
                      </a:endParaRPr>
                    </a:p>
                    <a:p>
                      <a:endParaRPr kumimoji="1" lang="ja-JP" altLang="en-US" sz="1200" dirty="0"/>
                    </a:p>
                  </a:txBody>
                  <a:tcPr>
                    <a:solidFill>
                      <a:schemeClr val="bg1">
                        <a:alpha val="75000"/>
                      </a:schemeClr>
                    </a:solidFill>
                  </a:tcPr>
                </a:tc>
                <a:tc>
                  <a:txBody>
                    <a:bodyPr/>
                    <a:lstStyle/>
                    <a:p>
                      <a:endParaRPr kumimoji="1" lang="ja-JP" altLang="en-US" sz="1200" dirty="0"/>
                    </a:p>
                  </a:txBody>
                  <a:tcPr>
                    <a:solidFill>
                      <a:schemeClr val="bg1">
                        <a:alpha val="75000"/>
                      </a:schemeClr>
                    </a:solidFill>
                  </a:tcPr>
                </a:tc>
                <a:tc>
                  <a:txBody>
                    <a:bodyPr/>
                    <a:lstStyle/>
                    <a:p>
                      <a:endParaRPr kumimoji="1" lang="ja-JP" altLang="en-US" sz="1200" dirty="0"/>
                    </a:p>
                  </a:txBody>
                  <a:tcPr>
                    <a:solidFill>
                      <a:schemeClr val="bg1">
                        <a:alpha val="75000"/>
                      </a:schemeClr>
                    </a:solidFill>
                  </a:tcPr>
                </a:tc>
                <a:tc>
                  <a:txBody>
                    <a:bodyPr/>
                    <a:lstStyle/>
                    <a:p>
                      <a:endParaRPr kumimoji="1" lang="ja-JP" altLang="en-US" sz="1200" dirty="0"/>
                    </a:p>
                  </a:txBody>
                  <a:tcPr>
                    <a:solidFill>
                      <a:schemeClr val="bg1">
                        <a:alpha val="75000"/>
                      </a:schemeClr>
                    </a:solidFill>
                  </a:tcPr>
                </a:tc>
                <a:tc>
                  <a:txBody>
                    <a:bodyPr/>
                    <a:lstStyle/>
                    <a:p>
                      <a:endParaRPr kumimoji="1" lang="ja-JP" altLang="en-US" sz="1200" dirty="0"/>
                    </a:p>
                  </a:txBody>
                  <a:tcPr>
                    <a:solidFill>
                      <a:schemeClr val="bg1">
                        <a:alpha val="75000"/>
                      </a:schemeClr>
                    </a:solidFill>
                  </a:tcPr>
                </a:tc>
                <a:tc>
                  <a:txBody>
                    <a:bodyPr/>
                    <a:lstStyle/>
                    <a:p>
                      <a:endParaRPr kumimoji="1" lang="ja-JP" altLang="en-US" sz="1200" dirty="0"/>
                    </a:p>
                  </a:txBody>
                  <a:tcPr>
                    <a:solidFill>
                      <a:schemeClr val="bg1">
                        <a:alpha val="75000"/>
                      </a:schemeClr>
                    </a:solidFill>
                  </a:tcPr>
                </a:tc>
                <a:tc>
                  <a:txBody>
                    <a:bodyPr/>
                    <a:lstStyle/>
                    <a:p>
                      <a:endParaRPr kumimoji="1" lang="ja-JP" altLang="en-US" sz="1200" dirty="0"/>
                    </a:p>
                  </a:txBody>
                  <a:tcPr>
                    <a:solidFill>
                      <a:schemeClr val="bg1">
                        <a:alpha val="75000"/>
                      </a:schemeClr>
                    </a:solidFill>
                  </a:tcPr>
                </a:tc>
                <a:tc>
                  <a:txBody>
                    <a:bodyPr/>
                    <a:lstStyle/>
                    <a:p>
                      <a:endParaRPr kumimoji="1" lang="ja-JP" altLang="en-US" sz="1200" dirty="0"/>
                    </a:p>
                  </a:txBody>
                  <a:tcPr>
                    <a:solidFill>
                      <a:schemeClr val="bg1">
                        <a:alpha val="75000"/>
                      </a:schemeClr>
                    </a:solidFill>
                  </a:tcPr>
                </a:tc>
                <a:tc>
                  <a:txBody>
                    <a:bodyPr/>
                    <a:lstStyle/>
                    <a:p>
                      <a:endParaRPr kumimoji="1" lang="ja-JP" altLang="en-US" sz="1200" dirty="0"/>
                    </a:p>
                  </a:txBody>
                  <a:tcPr>
                    <a:solidFill>
                      <a:schemeClr val="bg1">
                        <a:alpha val="75000"/>
                      </a:schemeClr>
                    </a:solidFill>
                  </a:tcPr>
                </a:tc>
                <a:tc>
                  <a:txBody>
                    <a:bodyPr/>
                    <a:lstStyle/>
                    <a:p>
                      <a:endParaRPr kumimoji="1" lang="ja-JP" altLang="en-US" sz="1200" dirty="0"/>
                    </a:p>
                  </a:txBody>
                  <a:tcPr>
                    <a:solidFill>
                      <a:schemeClr val="bg1">
                        <a:alpha val="75000"/>
                      </a:schemeClr>
                    </a:solidFill>
                  </a:tcPr>
                </a:tc>
                <a:tc>
                  <a:txBody>
                    <a:bodyPr/>
                    <a:lstStyle/>
                    <a:p>
                      <a:endParaRPr kumimoji="1" lang="ja-JP" altLang="en-US" sz="1200" dirty="0"/>
                    </a:p>
                  </a:txBody>
                  <a:tcPr>
                    <a:solidFill>
                      <a:schemeClr val="bg1">
                        <a:alpha val="75000"/>
                      </a:schemeClr>
                    </a:solidFill>
                  </a:tcPr>
                </a:tc>
                <a:tc>
                  <a:txBody>
                    <a:bodyPr/>
                    <a:lstStyle/>
                    <a:p>
                      <a:endParaRPr kumimoji="1" lang="ja-JP" altLang="en-US" sz="1200" dirty="0"/>
                    </a:p>
                  </a:txBody>
                  <a:tcPr>
                    <a:solidFill>
                      <a:schemeClr val="bg1">
                        <a:alpha val="75000"/>
                      </a:schemeClr>
                    </a:solidFill>
                  </a:tcPr>
                </a:tc>
                <a:tc>
                  <a:txBody>
                    <a:bodyPr/>
                    <a:lstStyle/>
                    <a:p>
                      <a:endParaRPr kumimoji="1" lang="ja-JP" altLang="en-US" sz="1200" dirty="0"/>
                    </a:p>
                  </a:txBody>
                  <a:tcPr>
                    <a:solidFill>
                      <a:schemeClr val="bg1">
                        <a:alpha val="75000"/>
                      </a:schemeClr>
                    </a:solidFill>
                  </a:tcPr>
                </a:tc>
                <a:tc>
                  <a:txBody>
                    <a:bodyPr/>
                    <a:lstStyle/>
                    <a:p>
                      <a:endParaRPr kumimoji="1" lang="ja-JP" altLang="en-US" sz="1200" dirty="0"/>
                    </a:p>
                  </a:txBody>
                  <a:tcPr>
                    <a:solidFill>
                      <a:schemeClr val="bg1">
                        <a:alpha val="75000"/>
                      </a:schemeClr>
                    </a:solidFill>
                  </a:tcPr>
                </a:tc>
                <a:tc>
                  <a:txBody>
                    <a:bodyPr/>
                    <a:lstStyle/>
                    <a:p>
                      <a:endParaRPr kumimoji="1" lang="ja-JP" altLang="en-US" sz="1200" dirty="0"/>
                    </a:p>
                  </a:txBody>
                  <a:tcPr>
                    <a:solidFill>
                      <a:schemeClr val="bg1">
                        <a:alpha val="75000"/>
                      </a:schemeClr>
                    </a:solidFill>
                  </a:tcPr>
                </a:tc>
                <a:tc>
                  <a:txBody>
                    <a:bodyPr/>
                    <a:lstStyle/>
                    <a:p>
                      <a:endParaRPr kumimoji="1" lang="ja-JP" altLang="en-US" sz="1200" dirty="0"/>
                    </a:p>
                  </a:txBody>
                  <a:tcPr>
                    <a:solidFill>
                      <a:schemeClr val="bg1">
                        <a:alpha val="75000"/>
                      </a:schemeClr>
                    </a:solidFill>
                  </a:tcPr>
                </a:tc>
                <a:tc>
                  <a:txBody>
                    <a:bodyPr/>
                    <a:lstStyle/>
                    <a:p>
                      <a:endParaRPr kumimoji="1" lang="ja-JP" altLang="en-US" sz="1200" dirty="0"/>
                    </a:p>
                  </a:txBody>
                  <a:tcPr>
                    <a:solidFill>
                      <a:schemeClr val="bg1">
                        <a:alpha val="75000"/>
                      </a:schemeClr>
                    </a:solidFill>
                  </a:tcPr>
                </a:tc>
                <a:extLst>
                  <a:ext uri="{0D108BD9-81ED-4DB2-BD59-A6C34878D82A}">
                    <a16:rowId xmlns:a16="http://schemas.microsoft.com/office/drawing/2014/main" val="10002"/>
                  </a:ext>
                </a:extLst>
              </a:tr>
            </a:tbl>
          </a:graphicData>
        </a:graphic>
      </p:graphicFrame>
      <p:sp>
        <p:nvSpPr>
          <p:cNvPr id="8" name="角丸四角形 7"/>
          <p:cNvSpPr/>
          <p:nvPr/>
        </p:nvSpPr>
        <p:spPr>
          <a:xfrm>
            <a:off x="1431032" y="6336206"/>
            <a:ext cx="3160268" cy="285212"/>
          </a:xfrm>
          <a:prstGeom prst="round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9" name="テキスト ボックス 8"/>
          <p:cNvSpPr txBox="1"/>
          <p:nvPr/>
        </p:nvSpPr>
        <p:spPr>
          <a:xfrm>
            <a:off x="1116516" y="5997652"/>
            <a:ext cx="6121005"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r>
              <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万博記念公園周辺・健都</a:t>
            </a:r>
            <a:r>
              <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エリアの担当部局一覧</a:t>
            </a:r>
            <a:endPar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12" name="テキスト ボックス 11"/>
          <p:cNvSpPr txBox="1"/>
          <p:nvPr/>
        </p:nvSpPr>
        <p:spPr>
          <a:xfrm>
            <a:off x="1516551" y="6336208"/>
            <a:ext cx="2816797"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・大阪府：府民文化部、商工労働部</a:t>
            </a:r>
            <a:endParaRPr kumimoji="1" lang="en-US" altLang="ja-JP" sz="14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p:txBody>
      </p:sp>
      <p:cxnSp>
        <p:nvCxnSpPr>
          <p:cNvPr id="15" name="直線矢印コネクタ 14"/>
          <p:cNvCxnSpPr/>
          <p:nvPr/>
        </p:nvCxnSpPr>
        <p:spPr>
          <a:xfrm>
            <a:off x="2939886" y="2241481"/>
            <a:ext cx="1584000" cy="0"/>
          </a:xfrm>
          <a:prstGeom prst="straightConnector1">
            <a:avLst/>
          </a:prstGeom>
          <a:ln w="25400">
            <a:solidFill>
              <a:srgbClr val="0000CC"/>
            </a:solidFill>
            <a:prstDash val="sysDash"/>
            <a:headEnd type="oval" w="lg" len="lg"/>
            <a:tailEnd type="arrow"/>
          </a:ln>
        </p:spPr>
        <p:style>
          <a:lnRef idx="1">
            <a:schemeClr val="accent1"/>
          </a:lnRef>
          <a:fillRef idx="0">
            <a:schemeClr val="accent1"/>
          </a:fillRef>
          <a:effectRef idx="0">
            <a:schemeClr val="accent1"/>
          </a:effectRef>
          <a:fontRef idx="minor">
            <a:schemeClr val="tx1"/>
          </a:fontRef>
        </p:style>
      </p:cxnSp>
      <p:sp>
        <p:nvSpPr>
          <p:cNvPr id="42" name="テキスト ボックス 41"/>
          <p:cNvSpPr txBox="1"/>
          <p:nvPr/>
        </p:nvSpPr>
        <p:spPr>
          <a:xfrm>
            <a:off x="3831940" y="1756581"/>
            <a:ext cx="1577676" cy="400110"/>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「太陽の塔」の耐震改修、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塔内部の一般公開</a:t>
            </a:r>
          </a:p>
        </p:txBody>
      </p:sp>
      <p:sp>
        <p:nvSpPr>
          <p:cNvPr id="43" name="テキスト ボックス 42"/>
          <p:cNvSpPr txBox="1"/>
          <p:nvPr/>
        </p:nvSpPr>
        <p:spPr>
          <a:xfrm>
            <a:off x="1966150" y="1776297"/>
            <a:ext cx="697627" cy="400110"/>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公園運営</a:t>
            </a:r>
            <a:endParaRPr kumimoji="1" lang="en-US" altLang="ja-JP" sz="1000" b="0" i="0"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開始</a:t>
            </a:r>
          </a:p>
        </p:txBody>
      </p:sp>
      <p:sp>
        <p:nvSpPr>
          <p:cNvPr id="44" name="テキスト ボックス 43"/>
          <p:cNvSpPr txBox="1"/>
          <p:nvPr/>
        </p:nvSpPr>
        <p:spPr>
          <a:xfrm>
            <a:off x="2102155" y="2327516"/>
            <a:ext cx="2411671" cy="39886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「日本万国博覧会記念公園</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の活性化に向けた将来ビジョン」策定</a:t>
            </a:r>
          </a:p>
        </p:txBody>
      </p:sp>
      <p:sp>
        <p:nvSpPr>
          <p:cNvPr id="74" name="テキスト ボックス 73"/>
          <p:cNvSpPr txBox="1"/>
          <p:nvPr/>
        </p:nvSpPr>
        <p:spPr>
          <a:xfrm>
            <a:off x="1143051" y="498158"/>
            <a:ext cx="3358612" cy="33855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r>
              <a:rPr kumimoji="1" lang="ja-JP" altLang="en-US" sz="1600" b="0" i="0" u="none" strike="noStrike" kern="1200" cap="none" spc="0" normalizeH="0" baseline="0" noProof="0" dirty="0" smtClean="0">
                <a:ln>
                  <a:noFill/>
                </a:ln>
                <a:effectLst/>
                <a:uLnTx/>
                <a:uFillTx/>
                <a:latin typeface="Calibri" panose="020F0502020204030204"/>
                <a:ea typeface="ＭＳ Ｐゴシック" panose="020B0600070205080204" pitchFamily="50" charset="-128"/>
                <a:cs typeface="+mn-cs"/>
              </a:rPr>
              <a:t>取組</a:t>
            </a:r>
            <a:r>
              <a:rPr kumimoji="1" lang="ja-JP" altLang="en-US" sz="16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状況</a:t>
            </a: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及び今後のスケジュール</a:t>
            </a:r>
            <a:endPar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grpSp>
        <p:nvGrpSpPr>
          <p:cNvPr id="76" name="グループ化 75"/>
          <p:cNvGrpSpPr/>
          <p:nvPr/>
        </p:nvGrpSpPr>
        <p:grpSpPr>
          <a:xfrm>
            <a:off x="4882150" y="409612"/>
            <a:ext cx="7279465" cy="516139"/>
            <a:chOff x="4882148" y="409610"/>
            <a:chExt cx="7279465" cy="516139"/>
          </a:xfrm>
        </p:grpSpPr>
        <p:cxnSp>
          <p:nvCxnSpPr>
            <p:cNvPr id="77" name="直線コネクタ 76"/>
            <p:cNvCxnSpPr/>
            <p:nvPr/>
          </p:nvCxnSpPr>
          <p:spPr>
            <a:xfrm>
              <a:off x="5488983" y="685800"/>
              <a:ext cx="432000" cy="0"/>
            </a:xfrm>
            <a:prstGeom prst="line">
              <a:avLst/>
            </a:prstGeom>
            <a:ln w="25400">
              <a:prstDash val="sysDot"/>
            </a:ln>
          </p:spPr>
          <p:style>
            <a:lnRef idx="1">
              <a:schemeClr val="accent1"/>
            </a:lnRef>
            <a:fillRef idx="0">
              <a:schemeClr val="accent1"/>
            </a:fillRef>
            <a:effectRef idx="0">
              <a:schemeClr val="accent1"/>
            </a:effectRef>
            <a:fontRef idx="minor">
              <a:schemeClr val="tx1"/>
            </a:fontRef>
          </p:style>
        </p:cxnSp>
        <p:sp>
          <p:nvSpPr>
            <p:cNvPr id="78" name="テキスト ボックス 77"/>
            <p:cNvSpPr txBox="1"/>
            <p:nvPr/>
          </p:nvSpPr>
          <p:spPr>
            <a:xfrm>
              <a:off x="5871354" y="409610"/>
              <a:ext cx="992579" cy="50783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調査</a:t>
              </a:r>
              <a:endParaRPr kumimoji="1" lang="en-US" altLang="ja-JP" sz="9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（～制度設計</a:t>
              </a:r>
              <a:endParaRPr kumimoji="1" lang="en-US" altLang="ja-JP" sz="9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・事業者選定等）</a:t>
              </a:r>
            </a:p>
          </p:txBody>
        </p:sp>
        <p:cxnSp>
          <p:nvCxnSpPr>
            <p:cNvPr id="79" name="直線コネクタ 78"/>
            <p:cNvCxnSpPr/>
            <p:nvPr/>
          </p:nvCxnSpPr>
          <p:spPr>
            <a:xfrm>
              <a:off x="6805520" y="680729"/>
              <a:ext cx="432000" cy="0"/>
            </a:xfrm>
            <a:prstGeom prst="line">
              <a:avLst/>
            </a:prstGeom>
            <a:ln w="25400">
              <a:prstDash val="sysDash"/>
            </a:ln>
          </p:spPr>
          <p:style>
            <a:lnRef idx="1">
              <a:schemeClr val="accent1"/>
            </a:lnRef>
            <a:fillRef idx="0">
              <a:schemeClr val="accent1"/>
            </a:fillRef>
            <a:effectRef idx="0">
              <a:schemeClr val="accent1"/>
            </a:effectRef>
            <a:fontRef idx="minor">
              <a:schemeClr val="tx1"/>
            </a:fontRef>
          </p:style>
        </p:cxnSp>
        <p:sp>
          <p:nvSpPr>
            <p:cNvPr id="80" name="テキスト ボックス 79"/>
            <p:cNvSpPr txBox="1"/>
            <p:nvPr/>
          </p:nvSpPr>
          <p:spPr>
            <a:xfrm>
              <a:off x="7264006" y="417918"/>
              <a:ext cx="1050288" cy="50783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実施</a:t>
              </a:r>
              <a:endParaRPr kumimoji="1" lang="en-US" altLang="ja-JP" sz="9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（制度創設～適用</a:t>
              </a:r>
              <a:endParaRPr kumimoji="1" lang="en-US" altLang="ja-JP" sz="9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・着工～竣工）</a:t>
              </a:r>
            </a:p>
          </p:txBody>
        </p:sp>
        <p:cxnSp>
          <p:nvCxnSpPr>
            <p:cNvPr id="81" name="直線コネクタ 80"/>
            <p:cNvCxnSpPr/>
            <p:nvPr/>
          </p:nvCxnSpPr>
          <p:spPr>
            <a:xfrm>
              <a:off x="8376057" y="664285"/>
              <a:ext cx="540000" cy="0"/>
            </a:xfrm>
            <a:prstGeom prst="line">
              <a:avLst/>
            </a:prstGeom>
            <a:ln w="25400">
              <a:prstDash val="solid"/>
            </a:ln>
          </p:spPr>
          <p:style>
            <a:lnRef idx="1">
              <a:schemeClr val="accent1"/>
            </a:lnRef>
            <a:fillRef idx="0">
              <a:schemeClr val="accent1"/>
            </a:fillRef>
            <a:effectRef idx="0">
              <a:schemeClr val="accent1"/>
            </a:effectRef>
            <a:fontRef idx="minor">
              <a:schemeClr val="tx1"/>
            </a:fontRef>
          </p:style>
        </p:cxnSp>
        <p:sp>
          <p:nvSpPr>
            <p:cNvPr id="82" name="テキスト ボックス 81"/>
            <p:cNvSpPr txBox="1"/>
            <p:nvPr/>
          </p:nvSpPr>
          <p:spPr>
            <a:xfrm>
              <a:off x="8898043" y="414174"/>
              <a:ext cx="934871" cy="50783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成果</a:t>
              </a:r>
              <a:endParaRPr kumimoji="1" lang="en-US" altLang="ja-JP" sz="9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（制度適用開始</a:t>
              </a:r>
              <a:endParaRPr kumimoji="1" lang="en-US" altLang="ja-JP" sz="9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・供用開始～）</a:t>
              </a:r>
            </a:p>
          </p:txBody>
        </p:sp>
        <p:sp>
          <p:nvSpPr>
            <p:cNvPr id="83" name="テキスト ボックス 82"/>
            <p:cNvSpPr txBox="1"/>
            <p:nvPr/>
          </p:nvSpPr>
          <p:spPr>
            <a:xfrm>
              <a:off x="9820908" y="491333"/>
              <a:ext cx="2340705"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1" u="sng" strike="noStrike" kern="1200" cap="none" spc="0" normalizeH="0" baseline="0" noProof="0" dirty="0">
                  <a:ln>
                    <a:noFill/>
                  </a:ln>
                  <a:solidFill>
                    <a:srgbClr val="0000CC"/>
                  </a:solidFill>
                  <a:effectLst/>
                  <a:uLnTx/>
                  <a:uFillTx/>
                  <a:latin typeface="Calibri" panose="020F0502020204030204"/>
                  <a:ea typeface="ＭＳ Ｐゴシック" panose="020B0600070205080204" pitchFamily="50" charset="-128"/>
                  <a:cs typeface="+mn-cs"/>
                </a:rPr>
                <a:t>青字</a:t>
              </a:r>
              <a:r>
                <a:rPr kumimoji="1" lang="ja-JP" altLang="en-US" sz="900" b="0" i="0" u="none" strike="noStrike" kern="1200" cap="none" spc="0" normalizeH="0" baseline="0" noProof="0" dirty="0">
                  <a:ln>
                    <a:noFill/>
                  </a:ln>
                  <a:solidFill>
                    <a:srgbClr val="0000CC"/>
                  </a:solidFill>
                  <a:effectLst/>
                  <a:uLnTx/>
                  <a:uFillTx/>
                  <a:latin typeface="Calibri" panose="020F0502020204030204"/>
                  <a:ea typeface="ＭＳ Ｐゴシック" panose="020B0600070205080204" pitchFamily="50" charset="-128"/>
                  <a:cs typeface="+mn-cs"/>
                </a:rPr>
                <a:t>は</a:t>
              </a:r>
              <a:r>
                <a:rPr kumimoji="1" lang="en-US" altLang="ja-JP" sz="900" b="0" i="0" u="none" strike="noStrike" kern="1200" cap="none" spc="0" normalizeH="0" baseline="0" noProof="0" dirty="0">
                  <a:ln>
                    <a:noFill/>
                  </a:ln>
                  <a:solidFill>
                    <a:srgbClr val="0000CC"/>
                  </a:solidFill>
                  <a:effectLst/>
                  <a:uLnTx/>
                  <a:uFillTx/>
                  <a:latin typeface="Calibri" panose="020F0502020204030204"/>
                  <a:ea typeface="ＭＳ Ｐゴシック" panose="020B0600070205080204" pitchFamily="50" charset="-128"/>
                  <a:cs typeface="+mn-cs"/>
                </a:rPr>
                <a:t>2014</a:t>
              </a:r>
              <a:r>
                <a:rPr kumimoji="1" lang="ja-JP" altLang="en-US" sz="900" b="0" i="0" u="none" strike="noStrike" kern="1200" cap="none" spc="0" normalizeH="0" baseline="0" noProof="0" dirty="0">
                  <a:ln>
                    <a:noFill/>
                  </a:ln>
                  <a:solidFill>
                    <a:srgbClr val="0000CC"/>
                  </a:solidFill>
                  <a:effectLst/>
                  <a:uLnTx/>
                  <a:uFillTx/>
                  <a:latin typeface="Calibri" panose="020F0502020204030204"/>
                  <a:ea typeface="ＭＳ Ｐゴシック" panose="020B0600070205080204" pitchFamily="50" charset="-128"/>
                  <a:cs typeface="+mn-cs"/>
                </a:rPr>
                <a:t>年度以降現時点までの取組項目</a:t>
              </a:r>
              <a:endParaRPr kumimoji="1" lang="en-US" altLang="ja-JP" sz="900" b="0" i="0" u="none" strike="noStrike" kern="1200" cap="none" spc="0" normalizeH="0" baseline="0" noProof="0" dirty="0">
                <a:ln>
                  <a:noFill/>
                </a:ln>
                <a:solidFill>
                  <a:srgbClr val="0000CC"/>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1" u="none" strike="noStrike" kern="1200" cap="none" spc="0" normalizeH="0" baseline="0" noProof="0" dirty="0">
                  <a:ln>
                    <a:noFill/>
                  </a:ln>
                  <a:solidFill>
                    <a:srgbClr val="FF0000"/>
                  </a:solidFill>
                  <a:effectLst/>
                  <a:uLnTx/>
                  <a:uFillTx/>
                  <a:latin typeface="Calibri" panose="020F0502020204030204"/>
                  <a:ea typeface="ＭＳ Ｐゴシック" panose="020B0600070205080204" pitchFamily="50" charset="-128"/>
                  <a:cs typeface="+mn-cs"/>
                </a:rPr>
                <a:t>赤字</a:t>
              </a:r>
              <a:r>
                <a:rPr kumimoji="1" lang="ja-JP" altLang="en-US" sz="900" b="0" i="0" u="none" strike="noStrike" kern="1200" cap="none" spc="0" normalizeH="0" baseline="0" noProof="0" dirty="0">
                  <a:ln>
                    <a:noFill/>
                  </a:ln>
                  <a:solidFill>
                    <a:srgbClr val="FF0000"/>
                  </a:solidFill>
                  <a:effectLst/>
                  <a:uLnTx/>
                  <a:uFillTx/>
                  <a:latin typeface="Calibri" panose="020F0502020204030204"/>
                  <a:ea typeface="ＭＳ Ｐゴシック" panose="020B0600070205080204" pitchFamily="50" charset="-128"/>
                  <a:cs typeface="+mn-cs"/>
                </a:rPr>
                <a:t>は今後の取組項目</a:t>
              </a:r>
            </a:p>
          </p:txBody>
        </p:sp>
        <p:sp>
          <p:nvSpPr>
            <p:cNvPr id="84" name="テキスト ボックス 83"/>
            <p:cNvSpPr txBox="1"/>
            <p:nvPr/>
          </p:nvSpPr>
          <p:spPr>
            <a:xfrm>
              <a:off x="4882149" y="422433"/>
              <a:ext cx="697627" cy="24622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凡例（案）</a:t>
              </a:r>
            </a:p>
          </p:txBody>
        </p:sp>
        <p:sp>
          <p:nvSpPr>
            <p:cNvPr id="85" name="角丸四角形 84"/>
            <p:cNvSpPr/>
            <p:nvPr/>
          </p:nvSpPr>
          <p:spPr>
            <a:xfrm>
              <a:off x="4882148" y="458139"/>
              <a:ext cx="7208251" cy="408658"/>
            </a:xfrm>
            <a:prstGeom prst="round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grpSp>
      <p:sp>
        <p:nvSpPr>
          <p:cNvPr id="89" name="円/楕円 88"/>
          <p:cNvSpPr/>
          <p:nvPr/>
        </p:nvSpPr>
        <p:spPr>
          <a:xfrm>
            <a:off x="4361922" y="2176407"/>
            <a:ext cx="144000" cy="144000"/>
          </a:xfrm>
          <a:prstGeom prst="ellipse">
            <a:avLst/>
          </a:prstGeom>
          <a:solidFill>
            <a:srgbClr val="0000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101" name="テキスト ボックス 100"/>
          <p:cNvSpPr txBox="1"/>
          <p:nvPr/>
        </p:nvSpPr>
        <p:spPr>
          <a:xfrm>
            <a:off x="4134250" y="2348117"/>
            <a:ext cx="825867" cy="400110"/>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指定管理者</a:t>
            </a:r>
            <a:endParaRPr kumimoji="1" lang="en-US" altLang="ja-JP" sz="1000" b="0" i="0"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制度　導入</a:t>
            </a:r>
          </a:p>
        </p:txBody>
      </p:sp>
      <p:sp>
        <p:nvSpPr>
          <p:cNvPr id="102" name="テキスト ボックス 101"/>
          <p:cNvSpPr txBox="1"/>
          <p:nvPr/>
        </p:nvSpPr>
        <p:spPr>
          <a:xfrm>
            <a:off x="2428847" y="1533595"/>
            <a:ext cx="1079228" cy="707886"/>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EXPOCITY</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開業</a:t>
            </a:r>
            <a:endParaRPr kumimoji="1" lang="en-US" altLang="ja-JP" sz="1000" b="0" i="0"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ガンバホーム</a:t>
            </a:r>
            <a:endParaRPr kumimoji="1" lang="en-US" altLang="ja-JP" sz="1000" b="0" i="0"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スタジアム完成</a:t>
            </a:r>
          </a:p>
        </p:txBody>
      </p:sp>
      <p:sp>
        <p:nvSpPr>
          <p:cNvPr id="33" name="Rectangle 2"/>
          <p:cNvSpPr txBox="1">
            <a:spLocks noChangeArrowheads="1"/>
          </p:cNvSpPr>
          <p:nvPr/>
        </p:nvSpPr>
        <p:spPr bwMode="auto">
          <a:xfrm>
            <a:off x="1143000" y="25"/>
            <a:ext cx="9906000" cy="408111"/>
          </a:xfrm>
          <a:prstGeom prst="rect">
            <a:avLst/>
          </a:prstGeom>
          <a:gradFill rotWithShape="1">
            <a:gsLst>
              <a:gs pos="0">
                <a:srgbClr val="000066"/>
              </a:gs>
              <a:gs pos="50000">
                <a:srgbClr val="0000FF"/>
              </a:gs>
              <a:gs pos="100000">
                <a:srgbClr val="000066"/>
              </a:gs>
            </a:gsLst>
            <a:lin ang="5400000" scaled="1"/>
          </a:gradFill>
          <a:ln w="9525">
            <a:noFill/>
            <a:miter lim="800000"/>
            <a:headEnd/>
            <a:tailEnd/>
          </a:ln>
        </p:spPr>
        <p:txBody>
          <a:bodyPr vert="horz" wrap="square" lIns="91428" tIns="45714" rIns="91428" bIns="45714" numCol="1" anchor="ctr"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1" i="0" u="none" strike="noStrike" kern="1200" cap="none" spc="0" normalizeH="0" baseline="0" noProof="0" dirty="0" smtClean="0">
                <a:ln>
                  <a:noFill/>
                </a:ln>
                <a:solidFill>
                  <a:prstClr val="white"/>
                </a:solidFill>
                <a:effectLst/>
                <a:uLnTx/>
                <a:uFillTx/>
                <a:latin typeface="ＭＳ ゴシック" pitchFamily="49" charset="-128"/>
                <a:ea typeface="ＭＳ ゴシック" pitchFamily="49" charset="-128"/>
                <a:cs typeface="+mn-cs"/>
              </a:rPr>
              <a:t>１１．</a:t>
            </a:r>
            <a:r>
              <a:rPr kumimoji="1" lang="ja-JP" altLang="en-US" sz="20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rPr>
              <a:t>万博記念公園周辺・健都</a:t>
            </a:r>
            <a:r>
              <a:rPr kumimoji="1" lang="ja-JP" altLang="en-US" sz="16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rPr>
              <a:t>（大規模施設跡地等のリニューアル）</a:t>
            </a:r>
            <a:endParaRPr kumimoji="1" lang="en-US" altLang="ja-JP" sz="16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endParaRPr>
          </a:p>
        </p:txBody>
      </p:sp>
      <p:cxnSp>
        <p:nvCxnSpPr>
          <p:cNvPr id="38" name="直線矢印コネクタ 37"/>
          <p:cNvCxnSpPr/>
          <p:nvPr/>
        </p:nvCxnSpPr>
        <p:spPr>
          <a:xfrm>
            <a:off x="4504195" y="2238882"/>
            <a:ext cx="6696000" cy="0"/>
          </a:xfrm>
          <a:prstGeom prst="straightConnector1">
            <a:avLst/>
          </a:prstGeom>
          <a:ln w="25400">
            <a:solidFill>
              <a:srgbClr val="0000CC"/>
            </a:solidFill>
            <a:prstDash val="solid"/>
            <a:headEnd type="none"/>
            <a:tailEnd type="arrow"/>
          </a:ln>
        </p:spPr>
        <p:style>
          <a:lnRef idx="1">
            <a:schemeClr val="accent1"/>
          </a:lnRef>
          <a:fillRef idx="0">
            <a:schemeClr val="accent1"/>
          </a:fillRef>
          <a:effectRef idx="0">
            <a:schemeClr val="accent1"/>
          </a:effectRef>
          <a:fontRef idx="minor">
            <a:schemeClr val="tx1"/>
          </a:fontRef>
        </p:style>
      </p:cxnSp>
      <p:sp>
        <p:nvSpPr>
          <p:cNvPr id="45" name="テキスト ボックス 44"/>
          <p:cNvSpPr txBox="1"/>
          <p:nvPr/>
        </p:nvSpPr>
        <p:spPr>
          <a:xfrm>
            <a:off x="5278649" y="1755176"/>
            <a:ext cx="4168003" cy="43088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srgbClr val="FF0000"/>
                </a:solidFill>
                <a:effectLst/>
                <a:uLnTx/>
                <a:uFillTx/>
                <a:latin typeface="Calibri" panose="020F0502020204030204"/>
                <a:ea typeface="ＭＳ Ｐゴシック" panose="020B0600070205080204" pitchFamily="50" charset="-128"/>
                <a:cs typeface="+mn-cs"/>
              </a:rPr>
              <a:t>緑と文化･スポーツを通じて</a:t>
            </a:r>
            <a:endParaRPr kumimoji="1" lang="en-US" altLang="ja-JP" sz="1100" b="0" i="0" u="none" strike="noStrike" kern="1200" cap="none" spc="0" normalizeH="0" baseline="0" noProof="0" dirty="0">
              <a:ln>
                <a:noFill/>
              </a:ln>
              <a:solidFill>
                <a:srgbClr val="FF0000"/>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srgbClr val="FF0000"/>
                </a:solidFill>
                <a:effectLst/>
                <a:uLnTx/>
                <a:uFillTx/>
                <a:latin typeface="Calibri" panose="020F0502020204030204"/>
                <a:ea typeface="ＭＳ Ｐゴシック" panose="020B0600070205080204" pitchFamily="50" charset="-128"/>
                <a:cs typeface="+mn-cs"/>
              </a:rPr>
              <a:t>人類の創造力の源泉である生命力と感性が磨かれる公園へ</a:t>
            </a:r>
          </a:p>
        </p:txBody>
      </p:sp>
      <p:cxnSp>
        <p:nvCxnSpPr>
          <p:cNvPr id="39" name="直線矢印コネクタ 38"/>
          <p:cNvCxnSpPr/>
          <p:nvPr/>
        </p:nvCxnSpPr>
        <p:spPr>
          <a:xfrm flipV="1">
            <a:off x="2102153" y="2224525"/>
            <a:ext cx="756000" cy="0"/>
          </a:xfrm>
          <a:prstGeom prst="straightConnector1">
            <a:avLst/>
          </a:prstGeom>
          <a:ln w="25400">
            <a:solidFill>
              <a:srgbClr val="0000CC"/>
            </a:solidFill>
            <a:prstDash val="sysDot"/>
            <a:headEnd type="oval" w="lg" len="lg"/>
            <a:tailEnd type="arrow"/>
          </a:ln>
        </p:spPr>
        <p:style>
          <a:lnRef idx="1">
            <a:schemeClr val="accent1"/>
          </a:lnRef>
          <a:fillRef idx="0">
            <a:schemeClr val="accent1"/>
          </a:fillRef>
          <a:effectRef idx="0">
            <a:schemeClr val="accent1"/>
          </a:effectRef>
          <a:fontRef idx="minor">
            <a:schemeClr val="tx1"/>
          </a:fontRef>
        </p:style>
      </p:cxnSp>
      <p:cxnSp>
        <p:nvCxnSpPr>
          <p:cNvPr id="46" name="直線矢印コネクタ 45"/>
          <p:cNvCxnSpPr/>
          <p:nvPr/>
        </p:nvCxnSpPr>
        <p:spPr>
          <a:xfrm flipV="1">
            <a:off x="3294701" y="4528178"/>
            <a:ext cx="1584000" cy="0"/>
          </a:xfrm>
          <a:prstGeom prst="straightConnector1">
            <a:avLst/>
          </a:prstGeom>
          <a:ln w="25400">
            <a:solidFill>
              <a:srgbClr val="0000CC"/>
            </a:solidFill>
            <a:prstDash val="sysDash"/>
            <a:headEnd type="oval" w="lg" len="lg"/>
            <a:tailEnd type="arrow"/>
          </a:ln>
        </p:spPr>
        <p:style>
          <a:lnRef idx="1">
            <a:schemeClr val="accent1"/>
          </a:lnRef>
          <a:fillRef idx="0">
            <a:schemeClr val="accent1"/>
          </a:fillRef>
          <a:effectRef idx="0">
            <a:schemeClr val="accent1"/>
          </a:effectRef>
          <a:fontRef idx="minor">
            <a:schemeClr val="tx1"/>
          </a:fontRef>
        </p:style>
      </p:cxnSp>
      <p:sp>
        <p:nvSpPr>
          <p:cNvPr id="47" name="テキスト ボックス 46"/>
          <p:cNvSpPr txBox="1"/>
          <p:nvPr/>
        </p:nvSpPr>
        <p:spPr>
          <a:xfrm>
            <a:off x="2035780" y="3955044"/>
            <a:ext cx="2411671" cy="55399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国立循環器病研究センターの</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吹田操車場跡地への</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移転建替え方針決定　（</a:t>
            </a:r>
            <a:r>
              <a:rPr kumimoji="1" lang="en-US" altLang="ja-JP" sz="1000" b="0" i="0"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2013</a:t>
            </a:r>
            <a:r>
              <a:rPr kumimoji="1" lang="ja-JP" altLang="en-US" sz="1000" b="0" i="0"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年）</a:t>
            </a:r>
          </a:p>
        </p:txBody>
      </p:sp>
      <p:sp>
        <p:nvSpPr>
          <p:cNvPr id="48" name="テキスト ボックス 47"/>
          <p:cNvSpPr txBox="1"/>
          <p:nvPr/>
        </p:nvSpPr>
        <p:spPr>
          <a:xfrm>
            <a:off x="2981522" y="4616468"/>
            <a:ext cx="626358" cy="24622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着工</a:t>
            </a:r>
          </a:p>
        </p:txBody>
      </p:sp>
      <p:sp>
        <p:nvSpPr>
          <p:cNvPr id="49" name="円/楕円 96"/>
          <p:cNvSpPr/>
          <p:nvPr/>
        </p:nvSpPr>
        <p:spPr>
          <a:xfrm>
            <a:off x="4897129" y="4456178"/>
            <a:ext cx="144000" cy="144000"/>
          </a:xfrm>
          <a:prstGeom prst="ellipse">
            <a:avLst/>
          </a:prstGeom>
          <a:solidFill>
            <a:srgbClr val="0000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50" name="テキスト ボックス 49"/>
          <p:cNvSpPr txBox="1"/>
          <p:nvPr/>
        </p:nvSpPr>
        <p:spPr>
          <a:xfrm>
            <a:off x="4547183" y="4613755"/>
            <a:ext cx="1251073" cy="553998"/>
          </a:xfrm>
          <a:prstGeom prst="rect">
            <a:avLst/>
          </a:prstGeom>
          <a:noFill/>
          <a:ln>
            <a:no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国立循環器病</a:t>
            </a:r>
            <a:endParaRPr kumimoji="1" lang="en-US" altLang="ja-JP" sz="1000" b="0" i="0"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研究センターが</a:t>
            </a:r>
            <a:endParaRPr kumimoji="1" lang="en-US" altLang="ja-JP" sz="1000" b="0" i="0"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オープン（</a:t>
            </a:r>
            <a:r>
              <a:rPr kumimoji="1" lang="en-US" altLang="ja-JP" sz="1000" b="0" i="0"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2019</a:t>
            </a:r>
            <a:r>
              <a:rPr kumimoji="1" lang="ja-JP" altLang="en-US" sz="1000" b="0" i="0"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年）</a:t>
            </a:r>
          </a:p>
        </p:txBody>
      </p:sp>
      <p:sp>
        <p:nvSpPr>
          <p:cNvPr id="51" name="テキスト ボックス 50"/>
          <p:cNvSpPr txBox="1"/>
          <p:nvPr/>
        </p:nvSpPr>
        <p:spPr>
          <a:xfrm>
            <a:off x="7621527" y="4218781"/>
            <a:ext cx="4168003" cy="2616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srgbClr val="FF0000"/>
                </a:solidFill>
                <a:effectLst/>
                <a:uLnTx/>
                <a:uFillTx/>
                <a:latin typeface="Calibri" panose="020F0502020204030204"/>
                <a:ea typeface="ＭＳ Ｐゴシック" panose="020B0600070205080204" pitchFamily="50" charset="-128"/>
                <a:cs typeface="+mn-cs"/>
              </a:rPr>
              <a:t>循環器疾患分野の予防・医療・研究で世界をリードする地域へ</a:t>
            </a:r>
          </a:p>
        </p:txBody>
      </p:sp>
      <p:cxnSp>
        <p:nvCxnSpPr>
          <p:cNvPr id="52" name="直線矢印コネクタ 51"/>
          <p:cNvCxnSpPr/>
          <p:nvPr/>
        </p:nvCxnSpPr>
        <p:spPr>
          <a:xfrm>
            <a:off x="5034891" y="4536752"/>
            <a:ext cx="6156000" cy="0"/>
          </a:xfrm>
          <a:prstGeom prst="straightConnector1">
            <a:avLst/>
          </a:prstGeom>
          <a:ln w="25400">
            <a:solidFill>
              <a:srgbClr val="0000CC"/>
            </a:solidFill>
            <a:prstDash val="solid"/>
            <a:headEnd type="none"/>
            <a:tailEnd type="arrow"/>
          </a:ln>
        </p:spPr>
        <p:style>
          <a:lnRef idx="1">
            <a:schemeClr val="accent1"/>
          </a:lnRef>
          <a:fillRef idx="0">
            <a:schemeClr val="accent1"/>
          </a:fillRef>
          <a:effectRef idx="0">
            <a:schemeClr val="accent1"/>
          </a:effectRef>
          <a:fontRef idx="minor">
            <a:schemeClr val="tx1"/>
          </a:fontRef>
        </p:style>
      </p:cxnSp>
      <p:cxnSp>
        <p:nvCxnSpPr>
          <p:cNvPr id="53" name="直線矢印コネクタ 52"/>
          <p:cNvCxnSpPr/>
          <p:nvPr/>
        </p:nvCxnSpPr>
        <p:spPr>
          <a:xfrm>
            <a:off x="2035776" y="4536752"/>
            <a:ext cx="1332000" cy="0"/>
          </a:xfrm>
          <a:prstGeom prst="straightConnector1">
            <a:avLst/>
          </a:prstGeom>
          <a:ln w="25400">
            <a:solidFill>
              <a:srgbClr val="0000CC"/>
            </a:solidFill>
            <a:prstDash val="sysDot"/>
            <a:headEnd type="oval" w="lg" len="lg"/>
            <a:tailEnd type="arrow"/>
          </a:ln>
        </p:spPr>
        <p:style>
          <a:lnRef idx="1">
            <a:schemeClr val="accent1"/>
          </a:lnRef>
          <a:fillRef idx="0">
            <a:schemeClr val="accent1"/>
          </a:fillRef>
          <a:effectRef idx="0">
            <a:schemeClr val="accent1"/>
          </a:effectRef>
          <a:fontRef idx="minor">
            <a:schemeClr val="tx1"/>
          </a:fontRef>
        </p:style>
      </p:cxnSp>
      <p:sp>
        <p:nvSpPr>
          <p:cNvPr id="54" name="テキスト ボックス 53"/>
          <p:cNvSpPr txBox="1"/>
          <p:nvPr/>
        </p:nvSpPr>
        <p:spPr>
          <a:xfrm>
            <a:off x="3447201" y="4598307"/>
            <a:ext cx="1374094" cy="553998"/>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健都イノベーション</a:t>
            </a:r>
            <a:endParaRPr kumimoji="1" lang="en-US" altLang="ja-JP" sz="1000" b="0" i="0"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パークにニプロ（株）の</a:t>
            </a:r>
            <a:endParaRPr kumimoji="1" lang="en-US" altLang="ja-JP" sz="1000" b="0" i="0" u="none" strike="sng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進出が決定</a:t>
            </a:r>
            <a:endParaRPr kumimoji="1" lang="ja-JP" altLang="en-US" sz="1000" b="0" i="0" u="none" strike="sng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endParaRPr>
          </a:p>
        </p:txBody>
      </p:sp>
      <p:sp>
        <p:nvSpPr>
          <p:cNvPr id="40" name="円/楕円 88"/>
          <p:cNvSpPr/>
          <p:nvPr/>
        </p:nvSpPr>
        <p:spPr>
          <a:xfrm>
            <a:off x="3848929" y="4446610"/>
            <a:ext cx="144000" cy="144000"/>
          </a:xfrm>
          <a:prstGeom prst="ellipse">
            <a:avLst/>
          </a:prstGeom>
          <a:solidFill>
            <a:srgbClr val="0000CC"/>
          </a:solidFill>
          <a:ln>
            <a:solidFill>
              <a:srgbClr val="00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srgbClr val="0070C0"/>
              </a:solidFill>
              <a:effectLst/>
              <a:uLnTx/>
              <a:uFillTx/>
              <a:latin typeface="Calibri" panose="020F0502020204030204"/>
              <a:ea typeface="ＭＳ Ｐゴシック" panose="020B0600070205080204" pitchFamily="50" charset="-128"/>
              <a:cs typeface="+mn-cs"/>
            </a:endParaRPr>
          </a:p>
        </p:txBody>
      </p:sp>
      <p:sp>
        <p:nvSpPr>
          <p:cNvPr id="41" name="テキスト ボックス 40"/>
          <p:cNvSpPr txBox="1"/>
          <p:nvPr/>
        </p:nvSpPr>
        <p:spPr>
          <a:xfrm>
            <a:off x="2035776" y="5014868"/>
            <a:ext cx="1710836" cy="553998"/>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「医療クラスター形成に関する基本的な考え方」を関係者間で合意（</a:t>
            </a:r>
            <a:r>
              <a:rPr kumimoji="1" lang="en-US" altLang="ja-JP" sz="1000" b="0" i="0"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2014</a:t>
            </a:r>
            <a:r>
              <a:rPr kumimoji="1" lang="ja-JP" altLang="en-US" sz="1000" b="0" i="0"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年）</a:t>
            </a:r>
          </a:p>
        </p:txBody>
      </p:sp>
      <p:sp>
        <p:nvSpPr>
          <p:cNvPr id="55" name="テキスト ボックス 54"/>
          <p:cNvSpPr txBox="1"/>
          <p:nvPr/>
        </p:nvSpPr>
        <p:spPr>
          <a:xfrm>
            <a:off x="5798256" y="4621557"/>
            <a:ext cx="1180975" cy="553998"/>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健都イノベーションパーク</a:t>
            </a:r>
            <a:r>
              <a:rPr kumimoji="1" lang="en-US" altLang="ja-JP" sz="1000" b="0" i="0"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NK</a:t>
            </a:r>
            <a:r>
              <a:rPr kumimoji="1" lang="ja-JP" altLang="en-US" sz="1000" b="0" i="0"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ビル竣工（</a:t>
            </a:r>
            <a:r>
              <a:rPr kumimoji="1" lang="en-US" altLang="ja-JP" sz="1000" b="0" i="0"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2022</a:t>
            </a:r>
            <a:r>
              <a:rPr kumimoji="1" lang="ja-JP" altLang="en-US" sz="1000" b="0" i="0"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年）</a:t>
            </a:r>
          </a:p>
        </p:txBody>
      </p:sp>
      <p:sp>
        <p:nvSpPr>
          <p:cNvPr id="58" name="円/楕円 88"/>
          <p:cNvSpPr/>
          <p:nvPr/>
        </p:nvSpPr>
        <p:spPr>
          <a:xfrm>
            <a:off x="6748821" y="4480391"/>
            <a:ext cx="144000" cy="144000"/>
          </a:xfrm>
          <a:prstGeom prst="ellipse">
            <a:avLst/>
          </a:prstGeom>
          <a:solidFill>
            <a:srgbClr val="0000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59" name="テキスト ボックス 58"/>
          <p:cNvSpPr txBox="1"/>
          <p:nvPr/>
        </p:nvSpPr>
        <p:spPr>
          <a:xfrm>
            <a:off x="6820649" y="4632193"/>
            <a:ext cx="1180975" cy="553998"/>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国立健康・栄養研究所　</a:t>
            </a:r>
            <a:r>
              <a:rPr kumimoji="1" lang="ja-JP" altLang="en-US" sz="1000" b="0" i="0" u="none" strike="noStrike" kern="1200" cap="none" spc="0" normalizeH="0" baseline="0" noProof="0" dirty="0" smtClean="0">
                <a:ln>
                  <a:noFill/>
                </a:ln>
                <a:solidFill>
                  <a:srgbClr val="0000CC"/>
                </a:solidFill>
                <a:effectLst/>
                <a:uLnTx/>
                <a:uFillTx/>
                <a:latin typeface="ＭＳ Ｐ明朝" panose="02020600040205080304" pitchFamily="18" charset="-128"/>
                <a:ea typeface="ＭＳ Ｐ明朝" panose="02020600040205080304" pitchFamily="18" charset="-128"/>
                <a:cs typeface="+mn-cs"/>
              </a:rPr>
              <a:t>開所</a:t>
            </a:r>
            <a:endParaRPr kumimoji="1" lang="en-US" altLang="ja-JP" sz="1000" b="0" i="0"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a:t>
            </a:r>
            <a:r>
              <a:rPr kumimoji="1" lang="en-US" altLang="ja-JP" sz="1000" b="0" i="0"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2023</a:t>
            </a:r>
            <a:r>
              <a:rPr kumimoji="1" lang="ja-JP" altLang="en-US" sz="1000" b="0" i="0"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年</a:t>
            </a:r>
            <a:r>
              <a:rPr kumimoji="1" lang="en-US" altLang="ja-JP" sz="1000" b="0" i="0"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3</a:t>
            </a:r>
            <a:r>
              <a:rPr kumimoji="1" lang="ja-JP" altLang="en-US" sz="1000" b="0" i="0"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月）</a:t>
            </a:r>
          </a:p>
        </p:txBody>
      </p:sp>
      <p:sp>
        <p:nvSpPr>
          <p:cNvPr id="56" name="円/楕円 88"/>
          <p:cNvSpPr/>
          <p:nvPr/>
        </p:nvSpPr>
        <p:spPr>
          <a:xfrm>
            <a:off x="6361849" y="4476596"/>
            <a:ext cx="144000" cy="144000"/>
          </a:xfrm>
          <a:prstGeom prst="ellipse">
            <a:avLst/>
          </a:prstGeom>
          <a:solidFill>
            <a:srgbClr val="0000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61" name="円/楕円 96"/>
          <p:cNvSpPr/>
          <p:nvPr/>
        </p:nvSpPr>
        <p:spPr>
          <a:xfrm>
            <a:off x="5486519" y="4456178"/>
            <a:ext cx="144000" cy="144000"/>
          </a:xfrm>
          <a:prstGeom prst="ellipse">
            <a:avLst/>
          </a:prstGeom>
          <a:solidFill>
            <a:srgbClr val="0000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62" name="テキスト ボックス 61"/>
          <p:cNvSpPr txBox="1"/>
          <p:nvPr/>
        </p:nvSpPr>
        <p:spPr>
          <a:xfrm>
            <a:off x="5237121" y="3672227"/>
            <a:ext cx="2261046" cy="400110"/>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健都イノベーションパークにエア・ウォーター（株）の進出が決定（</a:t>
            </a:r>
            <a:r>
              <a:rPr kumimoji="1" lang="en-US" altLang="ja-JP" sz="1000" b="0" i="0"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2020</a:t>
            </a:r>
            <a:r>
              <a:rPr kumimoji="1" lang="ja-JP" altLang="en-US" sz="1000" b="0" i="0"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年）</a:t>
            </a:r>
          </a:p>
        </p:txBody>
      </p:sp>
      <p:sp>
        <p:nvSpPr>
          <p:cNvPr id="63" name="テキスト ボックス 62"/>
          <p:cNvSpPr txBox="1"/>
          <p:nvPr/>
        </p:nvSpPr>
        <p:spPr>
          <a:xfrm>
            <a:off x="4459723" y="5197741"/>
            <a:ext cx="1487920" cy="553998"/>
          </a:xfrm>
          <a:prstGeom prst="rect">
            <a:avLst/>
          </a:prstGeom>
          <a:noFill/>
          <a:ln>
            <a:no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アライアンス棟の整備・運営を</a:t>
            </a:r>
            <a:r>
              <a:rPr kumimoji="1" lang="en-US" altLang="ja-JP" sz="1000" b="0" i="0"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JR</a:t>
            </a:r>
            <a:r>
              <a:rPr kumimoji="1" lang="ja-JP" altLang="en-US" sz="1000" b="0" i="0"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西不動産開発（株）に決定（</a:t>
            </a:r>
            <a:r>
              <a:rPr kumimoji="1" lang="en-US" altLang="ja-JP" sz="1000" b="0" i="0"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2019</a:t>
            </a:r>
            <a:r>
              <a:rPr kumimoji="1" lang="ja-JP" altLang="en-US" sz="1000" b="0" i="0"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年）</a:t>
            </a:r>
          </a:p>
        </p:txBody>
      </p:sp>
      <p:sp>
        <p:nvSpPr>
          <p:cNvPr id="64" name="テキスト ボックス 63"/>
          <p:cNvSpPr txBox="1"/>
          <p:nvPr/>
        </p:nvSpPr>
        <p:spPr>
          <a:xfrm>
            <a:off x="3892155" y="4005808"/>
            <a:ext cx="1546761" cy="553998"/>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国立健康・栄養研究所の健都への移転方針決定　（</a:t>
            </a:r>
            <a:r>
              <a:rPr kumimoji="1" lang="en-US" altLang="ja-JP" sz="1000" b="0" i="0"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2018</a:t>
            </a:r>
            <a:r>
              <a:rPr kumimoji="1" lang="ja-JP" altLang="en-US" sz="1000" b="0" i="0"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年）</a:t>
            </a:r>
          </a:p>
        </p:txBody>
      </p:sp>
      <p:sp>
        <p:nvSpPr>
          <p:cNvPr id="65" name="テキスト ボックス 64"/>
          <p:cNvSpPr txBox="1"/>
          <p:nvPr/>
        </p:nvSpPr>
        <p:spPr>
          <a:xfrm>
            <a:off x="5409617" y="4058300"/>
            <a:ext cx="2332029" cy="400110"/>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国立循環器病研究センターが「共創の場形成支援プログラム」に採択（</a:t>
            </a:r>
            <a:r>
              <a:rPr kumimoji="1" lang="en-US" altLang="ja-JP" sz="1000" b="0" i="0"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2020</a:t>
            </a:r>
            <a:r>
              <a:rPr kumimoji="1" lang="ja-JP" altLang="en-US" sz="1000" b="0" i="0"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年）</a:t>
            </a:r>
          </a:p>
        </p:txBody>
      </p:sp>
      <p:sp>
        <p:nvSpPr>
          <p:cNvPr id="57" name="スライド番号プレースホルダー 3"/>
          <p:cNvSpPr>
            <a:spLocks noGrp="1"/>
          </p:cNvSpPr>
          <p:nvPr>
            <p:ph type="sldNum" sz="quarter" idx="12"/>
          </p:nvPr>
        </p:nvSpPr>
        <p:spPr>
          <a:xfrm>
            <a:off x="10134600" y="6476387"/>
            <a:ext cx="2057400" cy="365125"/>
          </a:xfrm>
        </p:spPr>
        <p:txBody>
          <a:bodyPr/>
          <a:lstStyle/>
          <a:p>
            <a:fld id="{138CA411-231B-42B9-AF63-97A64194AA60}" type="slidenum">
              <a:rPr lang="ja-JP" altLang="en-US" sz="1400" b="1" smtClean="0">
                <a:solidFill>
                  <a:schemeClr val="tx1"/>
                </a:solidFill>
                <a:latin typeface="ＭＳ Ｐゴシック" panose="020B0600070205080204" pitchFamily="50" charset="-128"/>
                <a:ea typeface="ＭＳ Ｐゴシック" panose="020B0600070205080204" pitchFamily="50" charset="-128"/>
              </a:rPr>
              <a:pPr/>
              <a:t>97</a:t>
            </a:fld>
            <a:endParaRPr lang="ja-JP" altLang="en-US" sz="1400" b="1" dirty="0">
              <a:solidFill>
                <a:schemeClr val="tx1"/>
              </a:solidFill>
              <a:latin typeface="ＭＳ Ｐゴシック" panose="020B0600070205080204" pitchFamily="50" charset="-128"/>
              <a:ea typeface="ＭＳ Ｐゴシック" panose="020B0600070205080204" pitchFamily="50" charset="-128"/>
            </a:endParaRPr>
          </a:p>
        </p:txBody>
      </p:sp>
    </p:spTree>
    <p:extLst>
      <p:ext uri="{BB962C8B-B14F-4D97-AF65-F5344CB8AC3E}">
        <p14:creationId xmlns:p14="http://schemas.microsoft.com/office/powerpoint/2010/main" val="292735992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テキスト ボックス 7"/>
          <p:cNvSpPr txBox="1"/>
          <p:nvPr/>
        </p:nvSpPr>
        <p:spPr>
          <a:xfrm>
            <a:off x="1143000" y="452290"/>
            <a:ext cx="9906000" cy="1323439"/>
          </a:xfrm>
          <a:prstGeom prst="rect">
            <a:avLst/>
          </a:prstGeom>
          <a:noFill/>
          <a:ln>
            <a:solidFill>
              <a:schemeClr val="tx1"/>
            </a:solidFill>
            <a:prstDash val="sysDash"/>
          </a:ln>
        </p:spPr>
        <p:txBody>
          <a:bodyPr wrap="square" rtlCol="0">
            <a:spAutoFit/>
          </a:bodyPr>
          <a:lstStyle/>
          <a:p>
            <a:pPr marL="0" marR="0" lvl="0" indent="0" algn="l" defTabSz="914400" rtl="0" eaLnBrk="1" fontAlgn="auto" latinLnBrk="0" hangingPunct="1">
              <a:lnSpc>
                <a:spcPts val="1220"/>
              </a:lnSpc>
              <a:spcBef>
                <a:spcPts val="0"/>
              </a:spcBef>
              <a:spcAft>
                <a:spcPts val="0"/>
              </a:spcAft>
              <a:buClrTx/>
              <a:buSzTx/>
              <a:buFontTx/>
              <a:buNone/>
              <a:tabLst/>
              <a:defRPr/>
            </a:pP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概要（</a:t>
            </a:r>
            <a:r>
              <a:rPr kumimoji="1" lang="zh-TW" altLang="en-US" sz="1200" b="1" i="0" u="none" strike="noStrike" kern="1200" cap="none" spc="0" normalizeH="0" baseline="0" noProof="0" dirty="0">
                <a:ln>
                  <a:noFill/>
                </a:ln>
                <a:solidFill>
                  <a:prstClr val="black"/>
                </a:solidFill>
                <a:effectLst/>
                <a:uLnTx/>
                <a:uFillTx/>
                <a:latin typeface="新細明體"/>
                <a:cs typeface="+mn-cs"/>
              </a:rPr>
              <a:t>万博記念公園</a:t>
            </a:r>
            <a:r>
              <a:rPr kumimoji="1" lang="zh-TW" altLang="en-US" sz="1200" b="1" i="0" u="none" strike="noStrike" kern="1200" cap="none" spc="0" normalizeH="0" baseline="0" noProof="0" dirty="0" smtClean="0">
                <a:ln>
                  <a:noFill/>
                </a:ln>
                <a:solidFill>
                  <a:prstClr val="black"/>
                </a:solidFill>
                <a:effectLst/>
                <a:uLnTx/>
                <a:uFillTx/>
                <a:latin typeface="新細明體"/>
                <a:cs typeface="+mn-cs"/>
              </a:rPr>
              <a:t>周辺</a:t>
            </a:r>
            <a:r>
              <a:rPr kumimoji="1" lang="ja-JP" altLang="en-US"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a:p>
            <a:pPr marL="0" marR="0" lvl="0" indent="0" algn="l" defTabSz="914400" rtl="0" eaLnBrk="1" fontAlgn="auto" latinLnBrk="0" hangingPunct="1">
              <a:lnSpc>
                <a:spcPts val="122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・面積： 約</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258ha</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sym typeface="Wingdings" panose="05000000000000000000" pitchFamily="2" charset="2"/>
              </a:rPr>
              <a:t>（</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国有地</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約</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130ha</a:t>
            </a:r>
            <a:r>
              <a:rPr kumimoji="1" lang="ja-JP" altLang="en-US" sz="1200" b="0" i="0" u="none" strike="noStrike" kern="1200" cap="none" spc="0" normalizeH="0" baseline="0" noProof="0" dirty="0" err="1">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府有地約</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128ha</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22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・運営主体：大阪府（</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2014</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4</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月独立行政法人日本万国博覧会記念機構より移管）</a:t>
            </a:r>
            <a:endPar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22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1970</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年日本万国博覧会の</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広大な</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跡地に</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、太陽の塔などの博覧会の遺産を残しつつ「緑に包まれた文化公園」と</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して</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運営</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22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国</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保有部分（自然文化園地区</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）：財政法</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の規定により、府が有償で借り受け、公園全体として一体的に管理運営</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endPar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22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大阪府保有部分（周辺地区）：南側</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ゾーン・エキスポランド跡地に民間大型複合施設を誘致</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22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その貸付</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料</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と</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、万博機構から引き継ぐ資産や入園料等の収入を元に、新たな財政負担のない形で、公園管理を</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実施。</a:t>
            </a:r>
            <a:endPar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22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2018</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10</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月１日より、指定管理者制度を導入（指定期間</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2018</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10</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月１日から</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2028</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9</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30</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日まで</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51" name="Rectangle 2"/>
          <p:cNvSpPr txBox="1">
            <a:spLocks noChangeArrowheads="1"/>
          </p:cNvSpPr>
          <p:nvPr/>
        </p:nvSpPr>
        <p:spPr bwMode="auto">
          <a:xfrm>
            <a:off x="1143000" y="23"/>
            <a:ext cx="9906000" cy="408111"/>
          </a:xfrm>
          <a:prstGeom prst="rect">
            <a:avLst/>
          </a:prstGeom>
          <a:gradFill rotWithShape="1">
            <a:gsLst>
              <a:gs pos="0">
                <a:srgbClr val="000066"/>
              </a:gs>
              <a:gs pos="50000">
                <a:srgbClr val="0000FF"/>
              </a:gs>
              <a:gs pos="100000">
                <a:srgbClr val="000066"/>
              </a:gs>
            </a:gsLst>
            <a:lin ang="5400000" scaled="1"/>
          </a:gradFill>
          <a:ln w="9525">
            <a:noFill/>
            <a:miter lim="800000"/>
            <a:headEnd/>
            <a:tailEnd/>
          </a:ln>
        </p:spPr>
        <p:txBody>
          <a:bodyPr vert="horz" wrap="square" lIns="91428" tIns="45714" rIns="91428" bIns="45714" numCol="1" anchor="ctr"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1" i="0" u="none" strike="noStrike" kern="1200" cap="none" spc="0" normalizeH="0" baseline="0" noProof="0" dirty="0" smtClean="0">
                <a:ln>
                  <a:noFill/>
                </a:ln>
                <a:solidFill>
                  <a:prstClr val="white"/>
                </a:solidFill>
                <a:effectLst/>
                <a:uLnTx/>
                <a:uFillTx/>
                <a:latin typeface="ＭＳ ゴシック" pitchFamily="49" charset="-128"/>
                <a:ea typeface="ＭＳ ゴシック" pitchFamily="49" charset="-128"/>
                <a:cs typeface="+mn-cs"/>
              </a:rPr>
              <a:t>１１．</a:t>
            </a:r>
            <a:r>
              <a:rPr kumimoji="1" lang="ja-JP" altLang="en-US" sz="20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rPr>
              <a:t>万博記念公園周辺</a:t>
            </a:r>
            <a:r>
              <a:rPr kumimoji="1" lang="ja-JP" altLang="en-US" sz="2000" b="1" i="0" u="none" strike="noStrike" kern="1200" cap="none" spc="0" normalizeH="0" baseline="0" noProof="0" dirty="0" smtClean="0">
                <a:ln>
                  <a:noFill/>
                </a:ln>
                <a:solidFill>
                  <a:prstClr val="white"/>
                </a:solidFill>
                <a:effectLst/>
                <a:uLnTx/>
                <a:uFillTx/>
                <a:latin typeface="ＭＳ ゴシック" pitchFamily="49" charset="-128"/>
                <a:ea typeface="ＭＳ ゴシック" pitchFamily="49" charset="-128"/>
                <a:cs typeface="+mn-cs"/>
              </a:rPr>
              <a:t>・健都</a:t>
            </a:r>
            <a:r>
              <a:rPr kumimoji="1" lang="ja-JP" altLang="en-US" sz="1600" b="1" i="0" u="none" strike="noStrike" kern="1200" cap="none" spc="0" normalizeH="0" baseline="0" noProof="0" dirty="0" smtClean="0">
                <a:ln>
                  <a:noFill/>
                </a:ln>
                <a:solidFill>
                  <a:prstClr val="white"/>
                </a:solidFill>
                <a:effectLst/>
                <a:uLnTx/>
                <a:uFillTx/>
                <a:latin typeface="ＭＳ ゴシック" pitchFamily="49" charset="-128"/>
                <a:ea typeface="ＭＳ ゴシック" pitchFamily="49" charset="-128"/>
                <a:cs typeface="+mn-cs"/>
              </a:rPr>
              <a:t>（</a:t>
            </a:r>
            <a:r>
              <a:rPr kumimoji="1" lang="ja-JP" altLang="en-US" sz="16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rPr>
              <a:t>大規模施設跡地等のリニューアル</a:t>
            </a:r>
            <a:r>
              <a:rPr kumimoji="1" lang="ja-JP" altLang="en-US" sz="1600" b="1" i="0" u="none" strike="noStrike" kern="1200" cap="none" spc="0" normalizeH="0" baseline="0" noProof="0" dirty="0" smtClean="0">
                <a:ln>
                  <a:noFill/>
                </a:ln>
                <a:solidFill>
                  <a:prstClr val="white"/>
                </a:solidFill>
                <a:effectLst/>
                <a:uLnTx/>
                <a:uFillTx/>
                <a:latin typeface="ＭＳ ゴシック" pitchFamily="49" charset="-128"/>
                <a:ea typeface="ＭＳ ゴシック" pitchFamily="49" charset="-128"/>
                <a:cs typeface="+mn-cs"/>
              </a:rPr>
              <a:t>）</a:t>
            </a:r>
            <a:endParaRPr kumimoji="1" lang="en-US" altLang="ja-JP" sz="16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endParaRPr>
          </a:p>
        </p:txBody>
      </p:sp>
      <p:graphicFrame>
        <p:nvGraphicFramePr>
          <p:cNvPr id="11" name="表 10">
            <a:extLst>
              <a:ext uri="{FF2B5EF4-FFF2-40B4-BE49-F238E27FC236}">
                <a16:creationId xmlns:a16="http://schemas.microsoft.com/office/drawing/2014/main" id="{05F06D75-3E4B-9816-FF4D-E80A2A653E3E}"/>
              </a:ext>
            </a:extLst>
          </p:cNvPr>
          <p:cNvGraphicFramePr>
            <a:graphicFrameLocks noGrp="1"/>
          </p:cNvGraphicFramePr>
          <p:nvPr>
            <p:extLst/>
          </p:nvPr>
        </p:nvGraphicFramePr>
        <p:xfrm>
          <a:off x="1143000" y="1816571"/>
          <a:ext cx="9906000" cy="4605049"/>
        </p:xfrm>
        <a:graphic>
          <a:graphicData uri="http://schemas.openxmlformats.org/drawingml/2006/table">
            <a:tbl>
              <a:tblPr firstRow="1" bandRow="1">
                <a:tableStyleId>{5C22544A-7EE6-4342-B048-85BDC9FD1C3A}</a:tableStyleId>
              </a:tblPr>
              <a:tblGrid>
                <a:gridCol w="1441225">
                  <a:extLst>
                    <a:ext uri="{9D8B030D-6E8A-4147-A177-3AD203B41FA5}">
                      <a16:colId xmlns:a16="http://schemas.microsoft.com/office/drawing/2014/main" val="592995679"/>
                    </a:ext>
                  </a:extLst>
                </a:gridCol>
                <a:gridCol w="1840101">
                  <a:extLst>
                    <a:ext uri="{9D8B030D-6E8A-4147-A177-3AD203B41FA5}">
                      <a16:colId xmlns:a16="http://schemas.microsoft.com/office/drawing/2014/main" val="1245272092"/>
                    </a:ext>
                  </a:extLst>
                </a:gridCol>
                <a:gridCol w="6624674">
                  <a:extLst>
                    <a:ext uri="{9D8B030D-6E8A-4147-A177-3AD203B41FA5}">
                      <a16:colId xmlns:a16="http://schemas.microsoft.com/office/drawing/2014/main" val="2081429543"/>
                    </a:ext>
                  </a:extLst>
                </a:gridCol>
              </a:tblGrid>
              <a:tr h="304907">
                <a:tc>
                  <a:txBody>
                    <a:bodyPr/>
                    <a:lstStyle/>
                    <a:p>
                      <a:pPr algn="just"/>
                      <a:endParaRPr lang="ja-JP" sz="1200" dirty="0">
                        <a:effectLst/>
                        <a:latin typeface="Century" panose="02040604050505020304" pitchFamily="18" charset="0"/>
                      </a:endParaRPr>
                    </a:p>
                  </a:txBody>
                  <a:tcPr marL="46621" marR="46621"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solidFill>
                  </a:tcPr>
                </a:tc>
                <a:tc>
                  <a:txBody>
                    <a:bodyPr/>
                    <a:lstStyle/>
                    <a:p>
                      <a:pPr algn="just"/>
                      <a:endParaRPr lang="ja-JP" sz="1200" dirty="0">
                        <a:effectLst/>
                        <a:latin typeface="Century" panose="02040604050505020304" pitchFamily="18" charset="0"/>
                      </a:endParaRPr>
                    </a:p>
                  </a:txBody>
                  <a:tcPr marL="46621" marR="46621"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solidFill>
                  </a:tcPr>
                </a:tc>
                <a:tc>
                  <a:txBody>
                    <a:bodyPr/>
                    <a:lstStyle/>
                    <a:p>
                      <a:pPr algn="ctr"/>
                      <a:r>
                        <a:rPr lang="ja-JP" sz="1200" kern="1200" dirty="0">
                          <a:effectLst/>
                        </a:rPr>
                        <a:t>主な施設</a:t>
                      </a:r>
                      <a:endParaRPr lang="ja-JP" sz="1200" kern="100" dirty="0">
                        <a:effectLst/>
                        <a:latin typeface="Century" panose="02040604050505020304" pitchFamily="18" charset="0"/>
                        <a:ea typeface="ＭＳ 明朝" panose="02020609040205080304" pitchFamily="17" charset="-128"/>
                        <a:cs typeface="Times New Roman" panose="02020603050405020304" pitchFamily="18" charset="0"/>
                      </a:endParaRPr>
                    </a:p>
                  </a:txBody>
                  <a:tcPr marL="46621" marR="46621"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solidFill>
                  </a:tcPr>
                </a:tc>
                <a:extLst>
                  <a:ext uri="{0D108BD9-81ED-4DB2-BD59-A6C34878D82A}">
                    <a16:rowId xmlns:a16="http://schemas.microsoft.com/office/drawing/2014/main" val="4079980212"/>
                  </a:ext>
                </a:extLst>
              </a:tr>
              <a:tr h="587130">
                <a:tc rowSpan="7">
                  <a:txBody>
                    <a:bodyPr/>
                    <a:lstStyle/>
                    <a:p>
                      <a:pPr algn="l">
                        <a:lnSpc>
                          <a:spcPts val="1200"/>
                        </a:lnSpc>
                      </a:pPr>
                      <a:r>
                        <a:rPr lang="ja-JP" sz="1200" kern="1200" dirty="0">
                          <a:effectLst/>
                        </a:rPr>
                        <a:t>自然文化園地区　　</a:t>
                      </a:r>
                      <a:endParaRPr lang="ja-JP" sz="1200" kern="100" dirty="0">
                        <a:effectLst/>
                      </a:endParaRPr>
                    </a:p>
                    <a:p>
                      <a:pPr algn="l">
                        <a:lnSpc>
                          <a:spcPts val="1200"/>
                        </a:lnSpc>
                      </a:pPr>
                      <a:r>
                        <a:rPr lang="ja-JP" sz="1200" kern="1200" dirty="0">
                          <a:effectLst/>
                        </a:rPr>
                        <a:t>（国有地 約</a:t>
                      </a:r>
                      <a:r>
                        <a:rPr lang="en-US" sz="1200" kern="1200" dirty="0">
                          <a:effectLst/>
                        </a:rPr>
                        <a:t>130ha</a:t>
                      </a:r>
                      <a:r>
                        <a:rPr lang="ja-JP" sz="1200" kern="1200" dirty="0">
                          <a:effectLst/>
                        </a:rPr>
                        <a:t>）</a:t>
                      </a:r>
                      <a:endParaRPr lang="ja-JP" sz="1200" kern="100" dirty="0">
                        <a:effectLst/>
                        <a:latin typeface="Century" panose="02040604050505020304" pitchFamily="18" charset="0"/>
                        <a:ea typeface="ＭＳ 明朝" panose="02020609040205080304" pitchFamily="17" charset="-128"/>
                        <a:cs typeface="Times New Roman" panose="02020603050405020304" pitchFamily="18" charset="0"/>
                      </a:endParaRPr>
                    </a:p>
                  </a:txBody>
                  <a:tcPr marL="46621" marR="46621"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a:lnSpc>
                          <a:spcPts val="1200"/>
                        </a:lnSpc>
                      </a:pPr>
                      <a:r>
                        <a:rPr lang="ja-JP" sz="1200" kern="1200" dirty="0">
                          <a:effectLst/>
                        </a:rPr>
                        <a:t>日本庭園</a:t>
                      </a:r>
                      <a:endParaRPr lang="ja-JP" sz="1200" kern="100" dirty="0">
                        <a:effectLst/>
                      </a:endParaRPr>
                    </a:p>
                    <a:p>
                      <a:pPr algn="l">
                        <a:lnSpc>
                          <a:spcPts val="1200"/>
                        </a:lnSpc>
                      </a:pPr>
                      <a:r>
                        <a:rPr lang="ja-JP" sz="1200" kern="1200" dirty="0">
                          <a:effectLst/>
                        </a:rPr>
                        <a:t>（約</a:t>
                      </a:r>
                      <a:r>
                        <a:rPr lang="en-US" sz="1200" kern="1200" dirty="0">
                          <a:effectLst/>
                        </a:rPr>
                        <a:t>26ha</a:t>
                      </a:r>
                      <a:r>
                        <a:rPr lang="ja-JP" sz="1200" kern="1200" dirty="0">
                          <a:effectLst/>
                        </a:rPr>
                        <a:t>）</a:t>
                      </a:r>
                      <a:endParaRPr lang="ja-JP" sz="1200" kern="100" dirty="0">
                        <a:effectLst/>
                        <a:latin typeface="Century" panose="02040604050505020304" pitchFamily="18" charset="0"/>
                        <a:ea typeface="ＭＳ 明朝" panose="02020609040205080304" pitchFamily="17" charset="-128"/>
                        <a:cs typeface="Times New Roman" panose="02020603050405020304" pitchFamily="18" charset="0"/>
                      </a:endParaRPr>
                    </a:p>
                  </a:txBody>
                  <a:tcPr marL="46621" marR="46621"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a:lnSpc>
                          <a:spcPts val="1200"/>
                        </a:lnSpc>
                      </a:pPr>
                      <a:r>
                        <a:rPr lang="ja-JP" sz="1200" kern="1200" dirty="0">
                          <a:solidFill>
                            <a:schemeClr val="tx1"/>
                          </a:solidFill>
                          <a:effectLst/>
                        </a:rPr>
                        <a:t>庭園</a:t>
                      </a:r>
                      <a:endParaRPr lang="ja-JP" sz="1200" kern="100" dirty="0">
                        <a:solidFill>
                          <a:schemeClr val="tx1"/>
                        </a:solidFill>
                        <a:effectLst/>
                      </a:endParaRPr>
                    </a:p>
                    <a:p>
                      <a:pPr algn="l">
                        <a:lnSpc>
                          <a:spcPts val="1200"/>
                        </a:lnSpc>
                      </a:pPr>
                      <a:r>
                        <a:rPr lang="ja-JP" sz="1200" kern="1200" dirty="0">
                          <a:solidFill>
                            <a:schemeClr val="tx1"/>
                          </a:solidFill>
                          <a:effectLst/>
                        </a:rPr>
                        <a:t>茶室「汎庵、万里庵」、茶室「千里庵」</a:t>
                      </a:r>
                      <a:endParaRPr lang="ja-JP" sz="1200" kern="100" dirty="0">
                        <a:solidFill>
                          <a:schemeClr val="tx1"/>
                        </a:solidFill>
                        <a:effectLst/>
                      </a:endParaRPr>
                    </a:p>
                    <a:p>
                      <a:pPr algn="l">
                        <a:lnSpc>
                          <a:spcPts val="1200"/>
                        </a:lnSpc>
                      </a:pPr>
                      <a:r>
                        <a:rPr lang="ja-JP" sz="1200" u="none" kern="1200" dirty="0">
                          <a:solidFill>
                            <a:schemeClr val="tx1"/>
                          </a:solidFill>
                          <a:effectLst/>
                        </a:rPr>
                        <a:t>迎賓館</a:t>
                      </a:r>
                      <a:r>
                        <a:rPr lang="en-US" altLang="ja-JP" sz="1200" u="none" kern="1200" dirty="0">
                          <a:solidFill>
                            <a:schemeClr val="tx1"/>
                          </a:solidFill>
                          <a:effectLst/>
                        </a:rPr>
                        <a:t>(※)</a:t>
                      </a:r>
                      <a:endParaRPr lang="ja-JP" sz="1200" u="none" kern="100" dirty="0">
                        <a:solidFill>
                          <a:schemeClr val="tx1"/>
                        </a:solidFill>
                        <a:effectLst/>
                        <a:latin typeface="Century" panose="02040604050505020304" pitchFamily="18" charset="0"/>
                        <a:ea typeface="ＭＳ 明朝" panose="02020609040205080304" pitchFamily="17" charset="-128"/>
                        <a:cs typeface="Times New Roman" panose="02020603050405020304" pitchFamily="18" charset="0"/>
                      </a:endParaRPr>
                    </a:p>
                  </a:txBody>
                  <a:tcPr marL="46621" marR="46621"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042970402"/>
                  </a:ext>
                </a:extLst>
              </a:tr>
              <a:tr h="680909">
                <a:tc vMerge="1">
                  <a:txBody>
                    <a:bodyPr/>
                    <a:lstStyle/>
                    <a:p>
                      <a:endParaRPr kumimoji="1" lang="ja-JP" altLang="en-US"/>
                    </a:p>
                  </a:txBody>
                  <a:tcPr/>
                </a:tc>
                <a:tc rowSpan="3">
                  <a:txBody>
                    <a:bodyPr/>
                    <a:lstStyle/>
                    <a:p>
                      <a:pPr algn="l">
                        <a:lnSpc>
                          <a:spcPts val="1200"/>
                        </a:lnSpc>
                      </a:pPr>
                      <a:r>
                        <a:rPr lang="ja-JP" sz="1200" kern="1200" dirty="0">
                          <a:effectLst/>
                        </a:rPr>
                        <a:t>自然文化園</a:t>
                      </a:r>
                      <a:endParaRPr lang="ja-JP" sz="1200" kern="100" dirty="0">
                        <a:effectLst/>
                      </a:endParaRPr>
                    </a:p>
                    <a:p>
                      <a:pPr algn="l">
                        <a:lnSpc>
                          <a:spcPts val="1200"/>
                        </a:lnSpc>
                      </a:pPr>
                      <a:r>
                        <a:rPr lang="ja-JP" sz="1200" kern="1200" dirty="0">
                          <a:effectLst/>
                        </a:rPr>
                        <a:t>（約</a:t>
                      </a:r>
                      <a:r>
                        <a:rPr lang="en-US" sz="1200" kern="1200" dirty="0">
                          <a:effectLst/>
                        </a:rPr>
                        <a:t>99ha</a:t>
                      </a:r>
                      <a:r>
                        <a:rPr lang="ja-JP" sz="1200" kern="1200" dirty="0">
                          <a:effectLst/>
                        </a:rPr>
                        <a:t>）</a:t>
                      </a:r>
                      <a:endParaRPr lang="ja-JP" sz="1200" kern="100" dirty="0">
                        <a:effectLst/>
                        <a:latin typeface="Century" panose="02040604050505020304" pitchFamily="18" charset="0"/>
                        <a:ea typeface="ＭＳ 明朝" panose="02020609040205080304" pitchFamily="17" charset="-128"/>
                        <a:cs typeface="Times New Roman" panose="02020603050405020304" pitchFamily="18" charset="0"/>
                      </a:endParaRPr>
                    </a:p>
                  </a:txBody>
                  <a:tcPr marL="46621" marR="46621"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a:lnSpc>
                          <a:spcPts val="1200"/>
                        </a:lnSpc>
                      </a:pPr>
                      <a:r>
                        <a:rPr lang="ja-JP" sz="1200" kern="1200" dirty="0">
                          <a:solidFill>
                            <a:schemeClr val="tx1"/>
                          </a:solidFill>
                          <a:effectLst/>
                        </a:rPr>
                        <a:t>太陽の塔、お祭り広場、公園西側に広がる森、もみじ川広場、東の広場、</a:t>
                      </a:r>
                      <a:r>
                        <a:rPr lang="ja-JP" sz="1200" kern="100" dirty="0">
                          <a:solidFill>
                            <a:schemeClr val="tx1"/>
                          </a:solidFill>
                          <a:effectLst/>
                        </a:rPr>
                        <a:t>上の広場、下の広場、わくわく池の冒険ひろば、ぼうけん海のひろば、やった</a:t>
                      </a:r>
                      <a:r>
                        <a:rPr lang="ja-JP" sz="1200" kern="100" dirty="0" err="1">
                          <a:solidFill>
                            <a:schemeClr val="tx1"/>
                          </a:solidFill>
                          <a:effectLst/>
                        </a:rPr>
                        <a:t>ねの</a:t>
                      </a:r>
                      <a:r>
                        <a:rPr lang="ja-JP" sz="1200" kern="100" dirty="0">
                          <a:solidFill>
                            <a:schemeClr val="tx1"/>
                          </a:solidFill>
                          <a:effectLst/>
                        </a:rPr>
                        <a:t>木、平和のバラ園、ソラード（森の空中観察路）、万博おもしろ自転車広場、サイクルボート、バーベキュー場、レストラン</a:t>
                      </a:r>
                      <a:r>
                        <a:rPr lang="en-US" sz="1200" kern="100" dirty="0">
                          <a:solidFill>
                            <a:schemeClr val="tx1"/>
                          </a:solidFill>
                          <a:effectLst/>
                        </a:rPr>
                        <a:t> Park Café</a:t>
                      </a:r>
                      <a:r>
                        <a:rPr lang="ja-JP" sz="1200" kern="100" dirty="0" err="1">
                          <a:solidFill>
                            <a:schemeClr val="tx1"/>
                          </a:solidFill>
                          <a:effectLst/>
                        </a:rPr>
                        <a:t>、</a:t>
                      </a:r>
                      <a:r>
                        <a:rPr lang="ja-JP" sz="1200" kern="100" dirty="0">
                          <a:solidFill>
                            <a:schemeClr val="tx1"/>
                          </a:solidFill>
                          <a:effectLst/>
                        </a:rPr>
                        <a:t>万博</a:t>
                      </a:r>
                      <a:r>
                        <a:rPr lang="en-US" sz="1200" kern="100" dirty="0">
                          <a:solidFill>
                            <a:schemeClr val="tx1"/>
                          </a:solidFill>
                          <a:effectLst/>
                        </a:rPr>
                        <a:t>BEAST</a:t>
                      </a:r>
                      <a:endParaRPr lang="ja-JP" sz="1200" kern="100" dirty="0">
                        <a:solidFill>
                          <a:schemeClr val="tx1"/>
                        </a:solidFill>
                        <a:effectLst/>
                        <a:latin typeface="Century" panose="02040604050505020304" pitchFamily="18" charset="0"/>
                        <a:ea typeface="ＭＳ 明朝" panose="02020609040205080304" pitchFamily="17" charset="-128"/>
                        <a:cs typeface="Times New Roman" panose="02020603050405020304" pitchFamily="18" charset="0"/>
                      </a:endParaRPr>
                    </a:p>
                  </a:txBody>
                  <a:tcPr marL="46621" marR="46621"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4265804442"/>
                  </a:ext>
                </a:extLst>
              </a:tr>
              <a:tr h="224491">
                <a:tc vMerge="1">
                  <a:txBody>
                    <a:bodyPr/>
                    <a:lstStyle/>
                    <a:p>
                      <a:endParaRPr kumimoji="1" lang="ja-JP" altLang="en-US"/>
                    </a:p>
                  </a:txBody>
                  <a:tcPr/>
                </a:tc>
                <a:tc vMerge="1">
                  <a:txBody>
                    <a:bodyPr/>
                    <a:lstStyle/>
                    <a:p>
                      <a:endParaRPr kumimoji="1" lang="ja-JP" altLang="en-US"/>
                    </a:p>
                  </a:txBody>
                  <a:tcPr/>
                </a:tc>
                <a:tc>
                  <a:txBody>
                    <a:bodyPr/>
                    <a:lstStyle/>
                    <a:p>
                      <a:pPr algn="l">
                        <a:lnSpc>
                          <a:spcPts val="1200"/>
                        </a:lnSpc>
                      </a:pPr>
                      <a:r>
                        <a:rPr lang="en-US" sz="1200" kern="1200" dirty="0">
                          <a:solidFill>
                            <a:schemeClr val="tx1"/>
                          </a:solidFill>
                          <a:effectLst/>
                        </a:rPr>
                        <a:t>EXPO</a:t>
                      </a:r>
                      <a:r>
                        <a:rPr lang="ja-JP" sz="1200" kern="1200" dirty="0">
                          <a:solidFill>
                            <a:schemeClr val="tx1"/>
                          </a:solidFill>
                          <a:effectLst/>
                        </a:rPr>
                        <a:t>’</a:t>
                      </a:r>
                      <a:r>
                        <a:rPr lang="en-US" sz="1200" kern="1200" dirty="0">
                          <a:solidFill>
                            <a:schemeClr val="tx1"/>
                          </a:solidFill>
                          <a:effectLst/>
                        </a:rPr>
                        <a:t>70</a:t>
                      </a:r>
                      <a:r>
                        <a:rPr lang="ja-JP" sz="1200" kern="1200" dirty="0">
                          <a:solidFill>
                            <a:schemeClr val="tx1"/>
                          </a:solidFill>
                          <a:effectLst/>
                        </a:rPr>
                        <a:t>パビリオン</a:t>
                      </a:r>
                      <a:endParaRPr lang="ja-JP" sz="1200" kern="100" dirty="0">
                        <a:solidFill>
                          <a:schemeClr val="tx1"/>
                        </a:solidFill>
                        <a:effectLst/>
                        <a:latin typeface="Century" panose="02040604050505020304" pitchFamily="18" charset="0"/>
                        <a:ea typeface="ＭＳ 明朝" panose="02020609040205080304" pitchFamily="17" charset="-128"/>
                        <a:cs typeface="Times New Roman" panose="02020603050405020304" pitchFamily="18" charset="0"/>
                      </a:endParaRPr>
                    </a:p>
                  </a:txBody>
                  <a:tcPr marL="46621" marR="46621"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903458566"/>
                  </a:ext>
                </a:extLst>
              </a:tr>
              <a:tr h="224491">
                <a:tc vMerge="1">
                  <a:txBody>
                    <a:bodyPr/>
                    <a:lstStyle/>
                    <a:p>
                      <a:endParaRPr kumimoji="1" lang="ja-JP" altLang="en-US"/>
                    </a:p>
                  </a:txBody>
                  <a:tcPr/>
                </a:tc>
                <a:tc vMerge="1">
                  <a:txBody>
                    <a:bodyPr/>
                    <a:lstStyle/>
                    <a:p>
                      <a:endParaRPr kumimoji="1" lang="ja-JP" altLang="en-US"/>
                    </a:p>
                  </a:txBody>
                  <a:tcPr/>
                </a:tc>
                <a:tc>
                  <a:txBody>
                    <a:bodyPr/>
                    <a:lstStyle/>
                    <a:p>
                      <a:pPr algn="l">
                        <a:lnSpc>
                          <a:spcPts val="1200"/>
                        </a:lnSpc>
                      </a:pPr>
                      <a:r>
                        <a:rPr lang="zh-TW" sz="1200" kern="1200" dirty="0">
                          <a:solidFill>
                            <a:schemeClr val="tx1"/>
                          </a:solidFill>
                          <a:effectLst/>
                        </a:rPr>
                        <a:t>自然観察学習館</a:t>
                      </a:r>
                      <a:endParaRPr lang="ja-JP" sz="1200" kern="100" dirty="0">
                        <a:solidFill>
                          <a:schemeClr val="tx1"/>
                        </a:solidFill>
                        <a:effectLst/>
                        <a:latin typeface="Century" panose="02040604050505020304" pitchFamily="18" charset="0"/>
                        <a:ea typeface="ＭＳ 明朝" panose="02020609040205080304" pitchFamily="17" charset="-128"/>
                        <a:cs typeface="Times New Roman" panose="02020603050405020304" pitchFamily="18" charset="0"/>
                      </a:endParaRPr>
                    </a:p>
                  </a:txBody>
                  <a:tcPr marL="46621" marR="46621"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85687393"/>
                  </a:ext>
                </a:extLst>
              </a:tr>
              <a:tr h="224491">
                <a:tc vMerge="1">
                  <a:txBody>
                    <a:bodyPr/>
                    <a:lstStyle/>
                    <a:p>
                      <a:endParaRPr kumimoji="1" lang="ja-JP" altLang="en-US"/>
                    </a:p>
                  </a:txBody>
                  <a:tcPr/>
                </a:tc>
                <a:tc rowSpan="2">
                  <a:txBody>
                    <a:bodyPr/>
                    <a:lstStyle/>
                    <a:p>
                      <a:pPr algn="l">
                        <a:lnSpc>
                          <a:spcPts val="1200"/>
                        </a:lnSpc>
                      </a:pPr>
                      <a:r>
                        <a:rPr lang="ja-JP" sz="1200" kern="1200">
                          <a:effectLst/>
                        </a:rPr>
                        <a:t>文化施設</a:t>
                      </a:r>
                      <a:endParaRPr lang="ja-JP" sz="1200" kern="100">
                        <a:effectLst/>
                      </a:endParaRPr>
                    </a:p>
                    <a:p>
                      <a:pPr algn="l">
                        <a:lnSpc>
                          <a:spcPts val="1200"/>
                        </a:lnSpc>
                      </a:pPr>
                      <a:r>
                        <a:rPr lang="ja-JP" sz="1200" kern="1200">
                          <a:effectLst/>
                        </a:rPr>
                        <a:t>（約</a:t>
                      </a:r>
                      <a:r>
                        <a:rPr lang="en-US" sz="1200" kern="1200">
                          <a:effectLst/>
                        </a:rPr>
                        <a:t>5ha</a:t>
                      </a:r>
                      <a:r>
                        <a:rPr lang="ja-JP" sz="1200" kern="1200">
                          <a:effectLst/>
                        </a:rPr>
                        <a:t>）</a:t>
                      </a:r>
                      <a:endParaRPr lang="ja-JP" sz="1200" kern="100">
                        <a:effectLst/>
                        <a:latin typeface="Century" panose="02040604050505020304" pitchFamily="18" charset="0"/>
                        <a:ea typeface="ＭＳ 明朝" panose="02020609040205080304" pitchFamily="17" charset="-128"/>
                        <a:cs typeface="Times New Roman" panose="02020603050405020304" pitchFamily="18" charset="0"/>
                      </a:endParaRPr>
                    </a:p>
                  </a:txBody>
                  <a:tcPr marL="46621" marR="46621"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742950" rtl="0" eaLnBrk="1" fontAlgn="auto" latinLnBrk="0" hangingPunct="1">
                        <a:lnSpc>
                          <a:spcPts val="1200"/>
                        </a:lnSpc>
                        <a:spcBef>
                          <a:spcPts val="0"/>
                        </a:spcBef>
                        <a:spcAft>
                          <a:spcPts val="0"/>
                        </a:spcAft>
                        <a:buClrTx/>
                        <a:buSzTx/>
                        <a:buFontTx/>
                        <a:buNone/>
                        <a:tabLst/>
                        <a:defRPr/>
                      </a:pPr>
                      <a:r>
                        <a:rPr lang="ja-JP" sz="1200" u="none" kern="1200" dirty="0">
                          <a:solidFill>
                            <a:schemeClr val="tx1"/>
                          </a:solidFill>
                          <a:effectLst/>
                        </a:rPr>
                        <a:t>国立民族学博物館</a:t>
                      </a:r>
                      <a:r>
                        <a:rPr lang="en-US" altLang="ja-JP" sz="1200" u="none" kern="1200" dirty="0">
                          <a:solidFill>
                            <a:schemeClr val="tx1"/>
                          </a:solidFill>
                          <a:effectLst/>
                        </a:rPr>
                        <a:t>(※)</a:t>
                      </a:r>
                      <a:endParaRPr lang="ja-JP" altLang="ja-JP" sz="1200" u="none" kern="100" dirty="0">
                        <a:solidFill>
                          <a:schemeClr val="tx1"/>
                        </a:solidFill>
                        <a:effectLst/>
                        <a:latin typeface="Century" panose="02040604050505020304" pitchFamily="18" charset="0"/>
                        <a:ea typeface="ＭＳ 明朝" panose="02020609040205080304" pitchFamily="17" charset="-128"/>
                        <a:cs typeface="Times New Roman" panose="02020603050405020304" pitchFamily="18" charset="0"/>
                      </a:endParaRPr>
                    </a:p>
                  </a:txBody>
                  <a:tcPr marL="46621" marR="46621"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3164344976"/>
                  </a:ext>
                </a:extLst>
              </a:tr>
              <a:tr h="224491">
                <a:tc vMerge="1">
                  <a:txBody>
                    <a:bodyPr/>
                    <a:lstStyle/>
                    <a:p>
                      <a:endParaRPr kumimoji="1" lang="ja-JP" altLang="en-US"/>
                    </a:p>
                  </a:txBody>
                  <a:tcPr/>
                </a:tc>
                <a:tc vMerge="1">
                  <a:txBody>
                    <a:bodyPr/>
                    <a:lstStyle/>
                    <a:p>
                      <a:endParaRPr kumimoji="1" lang="ja-JP" altLang="en-US"/>
                    </a:p>
                  </a:txBody>
                  <a:tcPr/>
                </a:tc>
                <a:tc>
                  <a:txBody>
                    <a:bodyPr/>
                    <a:lstStyle/>
                    <a:p>
                      <a:pPr marL="0" marR="0" lvl="0" indent="0" algn="l" defTabSz="742950" rtl="0" eaLnBrk="1" fontAlgn="auto" latinLnBrk="0" hangingPunct="1">
                        <a:lnSpc>
                          <a:spcPts val="1200"/>
                        </a:lnSpc>
                        <a:spcBef>
                          <a:spcPts val="0"/>
                        </a:spcBef>
                        <a:spcAft>
                          <a:spcPts val="0"/>
                        </a:spcAft>
                        <a:buClrTx/>
                        <a:buSzTx/>
                        <a:buFontTx/>
                        <a:buNone/>
                        <a:tabLst/>
                        <a:defRPr/>
                      </a:pPr>
                      <a:r>
                        <a:rPr lang="ja-JP" sz="1200" u="none" kern="1200" dirty="0">
                          <a:solidFill>
                            <a:schemeClr val="tx1"/>
                          </a:solidFill>
                          <a:effectLst/>
                        </a:rPr>
                        <a:t>大阪日本民芸館</a:t>
                      </a:r>
                      <a:r>
                        <a:rPr lang="en-US" altLang="ja-JP" sz="1200" u="none" kern="1200" dirty="0">
                          <a:solidFill>
                            <a:schemeClr val="tx1"/>
                          </a:solidFill>
                          <a:effectLst/>
                        </a:rPr>
                        <a:t>(※)</a:t>
                      </a:r>
                      <a:endParaRPr lang="ja-JP" altLang="ja-JP" sz="1200" u="none" kern="100" dirty="0">
                        <a:solidFill>
                          <a:schemeClr val="tx1"/>
                        </a:solidFill>
                        <a:effectLst/>
                        <a:latin typeface="Century" panose="02040604050505020304" pitchFamily="18" charset="0"/>
                        <a:ea typeface="ＭＳ 明朝" panose="02020609040205080304" pitchFamily="17" charset="-128"/>
                        <a:cs typeface="Times New Roman" panose="02020603050405020304" pitchFamily="18" charset="0"/>
                      </a:endParaRPr>
                    </a:p>
                  </a:txBody>
                  <a:tcPr marL="46621" marR="46621"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10378852"/>
                  </a:ext>
                </a:extLst>
              </a:tr>
              <a:tr h="224491">
                <a:tc vMerge="1">
                  <a:txBody>
                    <a:bodyPr/>
                    <a:lstStyle/>
                    <a:p>
                      <a:endParaRPr kumimoji="1" lang="ja-JP" altLang="en-US"/>
                    </a:p>
                  </a:txBody>
                  <a:tcPr/>
                </a:tc>
                <a:tc>
                  <a:txBody>
                    <a:bodyPr/>
                    <a:lstStyle/>
                    <a:p>
                      <a:pPr algn="l">
                        <a:lnSpc>
                          <a:spcPts val="1200"/>
                        </a:lnSpc>
                      </a:pPr>
                      <a:r>
                        <a:rPr lang="ja-JP" sz="1200" kern="0">
                          <a:effectLst/>
                        </a:rPr>
                        <a:t>その他</a:t>
                      </a:r>
                      <a:endParaRPr lang="ja-JP" sz="1200" kern="100">
                        <a:effectLst/>
                        <a:latin typeface="Century" panose="02040604050505020304" pitchFamily="18" charset="0"/>
                        <a:ea typeface="ＭＳ 明朝" panose="02020609040205080304" pitchFamily="17" charset="-128"/>
                        <a:cs typeface="Times New Roman" panose="02020603050405020304" pitchFamily="18" charset="0"/>
                      </a:endParaRPr>
                    </a:p>
                  </a:txBody>
                  <a:tcPr marL="46621" marR="46621"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a:lnSpc>
                          <a:spcPts val="1200"/>
                        </a:lnSpc>
                      </a:pPr>
                      <a:r>
                        <a:rPr lang="ja-JP" sz="1200" u="none" kern="1200" dirty="0">
                          <a:solidFill>
                            <a:schemeClr val="tx1"/>
                          </a:solidFill>
                          <a:effectLst/>
                        </a:rPr>
                        <a:t>旧大阪府立国際児童文学館</a:t>
                      </a:r>
                      <a:r>
                        <a:rPr lang="en-US" altLang="ja-JP" sz="1200" u="none" kern="1200" dirty="0">
                          <a:solidFill>
                            <a:schemeClr val="tx1"/>
                          </a:solidFill>
                          <a:effectLst/>
                        </a:rPr>
                        <a:t>(※)</a:t>
                      </a:r>
                      <a:endParaRPr lang="ja-JP" sz="1200" u="none" kern="100" dirty="0">
                        <a:solidFill>
                          <a:schemeClr val="tx1"/>
                        </a:solidFill>
                        <a:effectLst/>
                        <a:latin typeface="Century" panose="02040604050505020304" pitchFamily="18" charset="0"/>
                        <a:ea typeface="ＭＳ 明朝" panose="02020609040205080304" pitchFamily="17" charset="-128"/>
                        <a:cs typeface="Times New Roman" panose="02020603050405020304" pitchFamily="18" charset="0"/>
                      </a:endParaRPr>
                    </a:p>
                  </a:txBody>
                  <a:tcPr marL="46621" marR="46621"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123594414"/>
                  </a:ext>
                </a:extLst>
              </a:tr>
              <a:tr h="483519">
                <a:tc rowSpan="4">
                  <a:txBody>
                    <a:bodyPr/>
                    <a:lstStyle/>
                    <a:p>
                      <a:pPr algn="l">
                        <a:lnSpc>
                          <a:spcPts val="1200"/>
                        </a:lnSpc>
                      </a:pPr>
                      <a:r>
                        <a:rPr lang="ja-JP" sz="1200" kern="1200" dirty="0">
                          <a:effectLst/>
                        </a:rPr>
                        <a:t>周辺地区</a:t>
                      </a:r>
                      <a:endParaRPr lang="ja-JP" sz="1200" kern="100" dirty="0">
                        <a:effectLst/>
                      </a:endParaRPr>
                    </a:p>
                    <a:p>
                      <a:pPr algn="l">
                        <a:lnSpc>
                          <a:spcPts val="1200"/>
                        </a:lnSpc>
                      </a:pPr>
                      <a:r>
                        <a:rPr lang="ja-JP" sz="1200" kern="1200" dirty="0">
                          <a:effectLst/>
                        </a:rPr>
                        <a:t>（大阪府有地</a:t>
                      </a:r>
                      <a:endParaRPr lang="ja-JP" sz="1200" kern="100" dirty="0">
                        <a:effectLst/>
                      </a:endParaRPr>
                    </a:p>
                    <a:p>
                      <a:pPr algn="l">
                        <a:lnSpc>
                          <a:spcPts val="1200"/>
                        </a:lnSpc>
                      </a:pPr>
                      <a:r>
                        <a:rPr lang="en-US" sz="1200" kern="1200" dirty="0">
                          <a:effectLst/>
                        </a:rPr>
                        <a:t> </a:t>
                      </a:r>
                      <a:r>
                        <a:rPr lang="ja-JP" sz="1200" kern="1200" dirty="0">
                          <a:effectLst/>
                        </a:rPr>
                        <a:t>約</a:t>
                      </a:r>
                      <a:r>
                        <a:rPr lang="en-US" sz="1200" kern="1200" dirty="0">
                          <a:effectLst/>
                        </a:rPr>
                        <a:t>128ha</a:t>
                      </a:r>
                      <a:r>
                        <a:rPr lang="ja-JP" sz="1200" kern="1200" dirty="0">
                          <a:effectLst/>
                        </a:rPr>
                        <a:t>）</a:t>
                      </a:r>
                      <a:endParaRPr lang="ja-JP" sz="1200" kern="100" dirty="0">
                        <a:effectLst/>
                        <a:latin typeface="Century" panose="02040604050505020304" pitchFamily="18" charset="0"/>
                        <a:ea typeface="ＭＳ 明朝" panose="02020609040205080304" pitchFamily="17" charset="-128"/>
                        <a:cs typeface="Times New Roman" panose="02020603050405020304" pitchFamily="18" charset="0"/>
                      </a:endParaRPr>
                    </a:p>
                  </a:txBody>
                  <a:tcPr marL="46621" marR="46621"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rowSpan="3">
                  <a:txBody>
                    <a:bodyPr/>
                    <a:lstStyle/>
                    <a:p>
                      <a:pPr algn="l">
                        <a:lnSpc>
                          <a:spcPts val="1200"/>
                        </a:lnSpc>
                      </a:pPr>
                      <a:r>
                        <a:rPr lang="ja-JP" sz="1200" kern="1200">
                          <a:effectLst/>
                        </a:rPr>
                        <a:t>スポーツ地区</a:t>
                      </a:r>
                      <a:endParaRPr lang="ja-JP" sz="1200" kern="100">
                        <a:effectLst/>
                      </a:endParaRPr>
                    </a:p>
                    <a:p>
                      <a:pPr algn="l">
                        <a:lnSpc>
                          <a:spcPts val="1200"/>
                        </a:lnSpc>
                      </a:pPr>
                      <a:r>
                        <a:rPr lang="ja-JP" sz="1200" kern="1200">
                          <a:effectLst/>
                        </a:rPr>
                        <a:t>（約</a:t>
                      </a:r>
                      <a:r>
                        <a:rPr lang="en-US" sz="1200" kern="1200">
                          <a:effectLst/>
                        </a:rPr>
                        <a:t>70ha</a:t>
                      </a:r>
                      <a:r>
                        <a:rPr lang="ja-JP" sz="1200" kern="1200">
                          <a:effectLst/>
                        </a:rPr>
                        <a:t>）</a:t>
                      </a:r>
                      <a:endParaRPr lang="ja-JP" sz="1200" kern="100">
                        <a:effectLst/>
                        <a:latin typeface="Century" panose="02040604050505020304" pitchFamily="18" charset="0"/>
                        <a:ea typeface="ＭＳ 明朝" panose="02020609040205080304" pitchFamily="17" charset="-128"/>
                        <a:cs typeface="Times New Roman" panose="02020603050405020304" pitchFamily="18" charset="0"/>
                      </a:endParaRPr>
                    </a:p>
                  </a:txBody>
                  <a:tcPr marL="46621" marR="46621"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a:lnSpc>
                          <a:spcPts val="1200"/>
                        </a:lnSpc>
                      </a:pPr>
                      <a:r>
                        <a:rPr lang="ja-JP" sz="1200" kern="1200" dirty="0">
                          <a:solidFill>
                            <a:schemeClr val="tx1"/>
                          </a:solidFill>
                          <a:effectLst/>
                        </a:rPr>
                        <a:t>〈</a:t>
                      </a:r>
                      <a:r>
                        <a:rPr lang="zh-TW" sz="1200" kern="1200" dirty="0">
                          <a:solidFill>
                            <a:schemeClr val="tx1"/>
                          </a:solidFill>
                          <a:effectLst/>
                        </a:rPr>
                        <a:t>東地区</a:t>
                      </a:r>
                      <a:r>
                        <a:rPr lang="ja-JP" sz="1200" kern="1200" dirty="0">
                          <a:solidFill>
                            <a:schemeClr val="tx1"/>
                          </a:solidFill>
                          <a:effectLst/>
                        </a:rPr>
                        <a:t>〉</a:t>
                      </a:r>
                      <a:r>
                        <a:rPr lang="zh-TW" sz="1200" kern="1200" dirty="0">
                          <a:solidFill>
                            <a:schemeClr val="tx1"/>
                          </a:solidFill>
                          <a:effectLst/>
                        </a:rPr>
                        <a:t>万博記念競技場</a:t>
                      </a:r>
                      <a:r>
                        <a:rPr lang="ja-JP" sz="1200" kern="1200" dirty="0" err="1">
                          <a:solidFill>
                            <a:schemeClr val="tx1"/>
                          </a:solidFill>
                          <a:effectLst/>
                        </a:rPr>
                        <a:t>、</a:t>
                      </a:r>
                      <a:r>
                        <a:rPr lang="ja-JP" sz="1200" kern="1200" dirty="0">
                          <a:solidFill>
                            <a:schemeClr val="tx1"/>
                          </a:solidFill>
                          <a:effectLst/>
                        </a:rPr>
                        <a:t>運動場、</a:t>
                      </a:r>
                      <a:r>
                        <a:rPr lang="zh-TW" sz="1200" kern="1200" dirty="0">
                          <a:solidFill>
                            <a:schemeClr val="tx1"/>
                          </a:solidFill>
                          <a:effectLst/>
                        </a:rPr>
                        <a:t>少年球技場、少年野球場、弓道場</a:t>
                      </a:r>
                      <a:r>
                        <a:rPr lang="ja-JP" sz="1200" kern="1200" dirty="0" err="1">
                          <a:solidFill>
                            <a:schemeClr val="tx1"/>
                          </a:solidFill>
                          <a:effectLst/>
                        </a:rPr>
                        <a:t>、</a:t>
                      </a:r>
                      <a:endParaRPr lang="en-US" altLang="ja-JP" sz="1200" kern="1200" dirty="0">
                        <a:solidFill>
                          <a:schemeClr val="tx1"/>
                        </a:solidFill>
                        <a:effectLst/>
                      </a:endParaRPr>
                    </a:p>
                    <a:p>
                      <a:pPr algn="l">
                        <a:lnSpc>
                          <a:spcPts val="1200"/>
                        </a:lnSpc>
                      </a:pPr>
                      <a:r>
                        <a:rPr lang="ja-JP" altLang="en-US" sz="1200" i="0" u="none" kern="1200" dirty="0">
                          <a:solidFill>
                            <a:schemeClr val="tx1"/>
                          </a:solidFill>
                          <a:effectLst/>
                        </a:rPr>
                        <a:t>　　　　　　</a:t>
                      </a:r>
                      <a:r>
                        <a:rPr lang="ja-JP" sz="1200" i="0" u="none" kern="1200" dirty="0">
                          <a:solidFill>
                            <a:schemeClr val="tx1"/>
                          </a:solidFill>
                          <a:effectLst/>
                        </a:rPr>
                        <a:t>大阪府北部広域防災拠点</a:t>
                      </a:r>
                      <a:r>
                        <a:rPr lang="en-US" altLang="ja-JP" sz="1200" i="0" u="none" kern="1200" dirty="0">
                          <a:solidFill>
                            <a:schemeClr val="tx1"/>
                          </a:solidFill>
                          <a:effectLst/>
                        </a:rPr>
                        <a:t>(※)</a:t>
                      </a:r>
                      <a:endParaRPr lang="ja-JP" sz="1200" i="0" u="none" kern="100" dirty="0">
                        <a:solidFill>
                          <a:schemeClr val="tx1"/>
                        </a:solidFill>
                        <a:effectLst/>
                        <a:latin typeface="Century" panose="02040604050505020304" pitchFamily="18" charset="0"/>
                        <a:ea typeface="ＭＳ 明朝" panose="02020609040205080304" pitchFamily="17" charset="-128"/>
                        <a:cs typeface="Times New Roman" panose="02020603050405020304" pitchFamily="18" charset="0"/>
                      </a:endParaRPr>
                    </a:p>
                  </a:txBody>
                  <a:tcPr marL="46621" marR="46621"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3206446204"/>
                  </a:ext>
                </a:extLst>
              </a:tr>
              <a:tr h="763863">
                <a:tc vMerge="1">
                  <a:txBody>
                    <a:bodyPr/>
                    <a:lstStyle/>
                    <a:p>
                      <a:endParaRPr kumimoji="1" lang="ja-JP" altLang="en-US"/>
                    </a:p>
                  </a:txBody>
                  <a:tcPr/>
                </a:tc>
                <a:tc vMerge="1">
                  <a:txBody>
                    <a:bodyPr/>
                    <a:lstStyle/>
                    <a:p>
                      <a:endParaRPr kumimoji="1" lang="ja-JP" altLang="en-US"/>
                    </a:p>
                  </a:txBody>
                  <a:tcPr/>
                </a:tc>
                <a:tc>
                  <a:txBody>
                    <a:bodyPr/>
                    <a:lstStyle/>
                    <a:p>
                      <a:pPr algn="l">
                        <a:lnSpc>
                          <a:spcPts val="1200"/>
                        </a:lnSpc>
                      </a:pPr>
                      <a:r>
                        <a:rPr lang="ja-JP" sz="1200" kern="1200" dirty="0">
                          <a:solidFill>
                            <a:schemeClr val="tx1"/>
                          </a:solidFill>
                          <a:effectLst/>
                        </a:rPr>
                        <a:t>〈南地区〉野球場、小運動場、スポーツ広場（軟式野球場　</a:t>
                      </a:r>
                      <a:r>
                        <a:rPr lang="en-US" sz="1200" kern="1200" dirty="0">
                          <a:solidFill>
                            <a:schemeClr val="tx1"/>
                          </a:solidFill>
                          <a:effectLst/>
                        </a:rPr>
                        <a:t>4</a:t>
                      </a:r>
                      <a:r>
                        <a:rPr lang="ja-JP" sz="1200" kern="1200" dirty="0">
                          <a:solidFill>
                            <a:schemeClr val="tx1"/>
                          </a:solidFill>
                          <a:effectLst/>
                        </a:rPr>
                        <a:t>面、ソフトボール場</a:t>
                      </a:r>
                      <a:r>
                        <a:rPr lang="en-US" sz="1200" kern="1200" dirty="0">
                          <a:solidFill>
                            <a:schemeClr val="tx1"/>
                          </a:solidFill>
                          <a:effectLst/>
                        </a:rPr>
                        <a:t>1</a:t>
                      </a:r>
                      <a:r>
                        <a:rPr lang="ja-JP" sz="1200" kern="1200" dirty="0">
                          <a:solidFill>
                            <a:schemeClr val="tx1"/>
                          </a:solidFill>
                          <a:effectLst/>
                        </a:rPr>
                        <a:t>面）</a:t>
                      </a:r>
                      <a:r>
                        <a:rPr lang="ja-JP" sz="1200" kern="1200" dirty="0" smtClean="0">
                          <a:solidFill>
                            <a:schemeClr val="tx1"/>
                          </a:solidFill>
                          <a:effectLst/>
                        </a:rPr>
                        <a:t>、</a:t>
                      </a:r>
                      <a:endParaRPr lang="en-US" altLang="ja-JP" sz="1200" kern="1200" dirty="0" smtClean="0">
                        <a:solidFill>
                          <a:schemeClr val="tx1"/>
                        </a:solidFill>
                        <a:effectLst/>
                      </a:endParaRPr>
                    </a:p>
                    <a:p>
                      <a:pPr algn="l">
                        <a:lnSpc>
                          <a:spcPts val="1200"/>
                        </a:lnSpc>
                      </a:pPr>
                      <a:r>
                        <a:rPr lang="ja-JP" altLang="en-US" sz="1200" kern="1200" dirty="0" smtClean="0">
                          <a:solidFill>
                            <a:schemeClr val="tx1"/>
                          </a:solidFill>
                          <a:effectLst/>
                        </a:rPr>
                        <a:t>　　　　　　</a:t>
                      </a:r>
                      <a:r>
                        <a:rPr lang="ja-JP" sz="1200" kern="1200" dirty="0" smtClean="0">
                          <a:solidFill>
                            <a:schemeClr val="tx1"/>
                          </a:solidFill>
                          <a:effectLst/>
                        </a:rPr>
                        <a:t>総合</a:t>
                      </a:r>
                      <a:r>
                        <a:rPr lang="ja-JP" sz="1200" kern="1200" dirty="0">
                          <a:solidFill>
                            <a:schemeClr val="tx1"/>
                          </a:solidFill>
                          <a:effectLst/>
                        </a:rPr>
                        <a:t>スポーツ広場、小広場</a:t>
                      </a:r>
                      <a:r>
                        <a:rPr lang="ja-JP" altLang="en-US" sz="1200" kern="1200" dirty="0">
                          <a:solidFill>
                            <a:schemeClr val="tx1"/>
                          </a:solidFill>
                          <a:effectLst/>
                        </a:rPr>
                        <a:t>、</a:t>
                      </a:r>
                      <a:r>
                        <a:rPr lang="ja-JP" sz="1200" u="none" kern="1200" dirty="0">
                          <a:solidFill>
                            <a:schemeClr val="tx1"/>
                          </a:solidFill>
                          <a:effectLst/>
                        </a:rPr>
                        <a:t>アメリカンフットボール球技場</a:t>
                      </a:r>
                      <a:r>
                        <a:rPr lang="en-US" altLang="ja-JP" sz="1200" u="none" kern="1200" dirty="0">
                          <a:solidFill>
                            <a:schemeClr val="tx1"/>
                          </a:solidFill>
                          <a:effectLst/>
                        </a:rPr>
                        <a:t>(※)</a:t>
                      </a:r>
                      <a:r>
                        <a:rPr lang="en-US" sz="1200" u="none" kern="1200" dirty="0">
                          <a:solidFill>
                            <a:schemeClr val="tx1"/>
                          </a:solidFill>
                          <a:effectLst/>
                        </a:rPr>
                        <a:t>1</a:t>
                      </a:r>
                      <a:r>
                        <a:rPr lang="ja-JP" sz="1200" u="none" kern="1200" dirty="0">
                          <a:solidFill>
                            <a:schemeClr val="tx1"/>
                          </a:solidFill>
                          <a:effectLst/>
                        </a:rPr>
                        <a:t>面</a:t>
                      </a:r>
                      <a:r>
                        <a:rPr lang="ja-JP" sz="1200" u="none" kern="1200" dirty="0" smtClean="0">
                          <a:solidFill>
                            <a:schemeClr val="tx1"/>
                          </a:solidFill>
                          <a:effectLst/>
                        </a:rPr>
                        <a:t>、</a:t>
                      </a:r>
                      <a:endParaRPr lang="en-US" altLang="ja-JP" sz="1200" u="none" kern="1200" dirty="0" smtClean="0">
                        <a:solidFill>
                          <a:schemeClr val="tx1"/>
                        </a:solidFill>
                        <a:effectLst/>
                      </a:endParaRPr>
                    </a:p>
                    <a:p>
                      <a:pPr algn="l">
                        <a:lnSpc>
                          <a:spcPts val="1200"/>
                        </a:lnSpc>
                      </a:pPr>
                      <a:r>
                        <a:rPr lang="ja-JP" altLang="en-US" sz="1200" u="none" kern="1200" dirty="0" smtClean="0">
                          <a:solidFill>
                            <a:schemeClr val="tx1"/>
                          </a:solidFill>
                          <a:effectLst/>
                        </a:rPr>
                        <a:t>　　　　　　</a:t>
                      </a:r>
                      <a:r>
                        <a:rPr lang="ja-JP" sz="1200" u="none" kern="1200" dirty="0" smtClean="0">
                          <a:solidFill>
                            <a:schemeClr val="tx1"/>
                          </a:solidFill>
                          <a:effectLst/>
                        </a:rPr>
                        <a:t>ガンバ</a:t>
                      </a:r>
                      <a:r>
                        <a:rPr lang="ja-JP" sz="1200" u="none" kern="1200" dirty="0">
                          <a:solidFill>
                            <a:schemeClr val="tx1"/>
                          </a:solidFill>
                          <a:effectLst/>
                        </a:rPr>
                        <a:t>大阪</a:t>
                      </a:r>
                      <a:r>
                        <a:rPr lang="ja-JP" altLang="en-US" sz="1200" u="none" kern="1200" dirty="0" smtClean="0">
                          <a:solidFill>
                            <a:schemeClr val="tx1"/>
                          </a:solidFill>
                          <a:effectLst/>
                        </a:rPr>
                        <a:t>サ</a:t>
                      </a:r>
                      <a:r>
                        <a:rPr lang="ja-JP" sz="1200" u="none" kern="1200" dirty="0" smtClean="0">
                          <a:solidFill>
                            <a:schemeClr val="tx1"/>
                          </a:solidFill>
                          <a:effectLst/>
                        </a:rPr>
                        <a:t>ッカー練習場</a:t>
                      </a:r>
                      <a:r>
                        <a:rPr lang="en-US" altLang="ja-JP" sz="1200" u="none" kern="1200" dirty="0">
                          <a:solidFill>
                            <a:schemeClr val="tx1"/>
                          </a:solidFill>
                          <a:effectLst/>
                        </a:rPr>
                        <a:t>(※)</a:t>
                      </a:r>
                      <a:r>
                        <a:rPr lang="en-US" sz="1200" u="none" kern="1200" dirty="0">
                          <a:solidFill>
                            <a:schemeClr val="tx1"/>
                          </a:solidFill>
                          <a:effectLst/>
                        </a:rPr>
                        <a:t>2</a:t>
                      </a:r>
                      <a:r>
                        <a:rPr lang="ja-JP" sz="1200" u="none" kern="1200" dirty="0">
                          <a:solidFill>
                            <a:schemeClr val="tx1"/>
                          </a:solidFill>
                          <a:effectLst/>
                        </a:rPr>
                        <a:t>面、</a:t>
                      </a:r>
                      <a:r>
                        <a:rPr lang="en-US" sz="1200" u="none" kern="1200" dirty="0">
                          <a:solidFill>
                            <a:schemeClr val="tx1"/>
                          </a:solidFill>
                          <a:effectLst/>
                        </a:rPr>
                        <a:t>OFA</a:t>
                      </a:r>
                      <a:r>
                        <a:rPr lang="ja-JP" sz="1200" u="none" kern="1200" dirty="0">
                          <a:solidFill>
                            <a:schemeClr val="tx1"/>
                          </a:solidFill>
                          <a:effectLst/>
                        </a:rPr>
                        <a:t>万博フットボールセンター</a:t>
                      </a:r>
                      <a:r>
                        <a:rPr lang="en-US" altLang="ja-JP" sz="1200" u="none" kern="1200" dirty="0">
                          <a:solidFill>
                            <a:schemeClr val="tx1"/>
                          </a:solidFill>
                          <a:effectLst/>
                        </a:rPr>
                        <a:t>(※)</a:t>
                      </a:r>
                      <a:r>
                        <a:rPr lang="en-US" sz="1200" u="none" kern="1200" dirty="0">
                          <a:solidFill>
                            <a:schemeClr val="tx1"/>
                          </a:solidFill>
                          <a:effectLst/>
                        </a:rPr>
                        <a:t>2</a:t>
                      </a:r>
                      <a:r>
                        <a:rPr lang="ja-JP" sz="1200" u="none" kern="1200" dirty="0">
                          <a:solidFill>
                            <a:schemeClr val="tx1"/>
                          </a:solidFill>
                          <a:effectLst/>
                        </a:rPr>
                        <a:t>面</a:t>
                      </a:r>
                      <a:r>
                        <a:rPr lang="ja-JP" sz="1200" u="none" kern="1200" dirty="0" smtClean="0">
                          <a:solidFill>
                            <a:schemeClr val="tx1"/>
                          </a:solidFill>
                          <a:effectLst/>
                        </a:rPr>
                        <a:t>、</a:t>
                      </a:r>
                      <a:endParaRPr lang="en-US" altLang="ja-JP" sz="1200" u="none" kern="1200" dirty="0" smtClean="0">
                        <a:solidFill>
                          <a:schemeClr val="tx1"/>
                        </a:solidFill>
                        <a:effectLst/>
                      </a:endParaRPr>
                    </a:p>
                    <a:p>
                      <a:pPr algn="l">
                        <a:lnSpc>
                          <a:spcPts val="1200"/>
                        </a:lnSpc>
                      </a:pPr>
                      <a:r>
                        <a:rPr lang="ja-JP" altLang="en-US" sz="1200" u="none" kern="1200" dirty="0" smtClean="0">
                          <a:solidFill>
                            <a:schemeClr val="tx1"/>
                          </a:solidFill>
                          <a:effectLst/>
                        </a:rPr>
                        <a:t>　　　　　　</a:t>
                      </a:r>
                      <a:r>
                        <a:rPr lang="ja-JP" sz="1200" u="none" kern="1200" dirty="0" smtClean="0">
                          <a:solidFill>
                            <a:schemeClr val="tx1"/>
                          </a:solidFill>
                          <a:effectLst/>
                        </a:rPr>
                        <a:t>市立</a:t>
                      </a:r>
                      <a:r>
                        <a:rPr lang="ja-JP" sz="1200" u="none" kern="1200" dirty="0">
                          <a:solidFill>
                            <a:schemeClr val="tx1"/>
                          </a:solidFill>
                          <a:effectLst/>
                        </a:rPr>
                        <a:t>吹田サッカースタジアム</a:t>
                      </a:r>
                      <a:r>
                        <a:rPr lang="en-US" altLang="ja-JP" sz="1200" u="none" kern="1200" dirty="0">
                          <a:solidFill>
                            <a:schemeClr val="tx1"/>
                          </a:solidFill>
                          <a:effectLst/>
                        </a:rPr>
                        <a:t>(※)</a:t>
                      </a:r>
                      <a:r>
                        <a:rPr lang="ja-JP" sz="1200" kern="1200" dirty="0" err="1">
                          <a:solidFill>
                            <a:schemeClr val="tx1"/>
                          </a:solidFill>
                          <a:effectLst/>
                        </a:rPr>
                        <a:t>、</a:t>
                      </a:r>
                      <a:r>
                        <a:rPr lang="ja-JP" sz="1200" kern="1200" dirty="0">
                          <a:solidFill>
                            <a:schemeClr val="tx1"/>
                          </a:solidFill>
                          <a:effectLst/>
                        </a:rPr>
                        <a:t>子供の遊び場、南口ちびっこ広場</a:t>
                      </a:r>
                      <a:endParaRPr lang="ja-JP" sz="1200" kern="100" dirty="0">
                        <a:solidFill>
                          <a:schemeClr val="tx1"/>
                        </a:solidFill>
                        <a:effectLst/>
                        <a:latin typeface="Century" panose="02040604050505020304" pitchFamily="18" charset="0"/>
                        <a:ea typeface="ＭＳ 明朝" panose="02020609040205080304" pitchFamily="17" charset="-128"/>
                        <a:cs typeface="Times New Roman" panose="02020603050405020304" pitchFamily="18" charset="0"/>
                      </a:endParaRPr>
                    </a:p>
                  </a:txBody>
                  <a:tcPr marL="46621" marR="46621"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3895480523"/>
                  </a:ext>
                </a:extLst>
              </a:tr>
              <a:tr h="259465">
                <a:tc vMerge="1">
                  <a:txBody>
                    <a:bodyPr/>
                    <a:lstStyle/>
                    <a:p>
                      <a:endParaRPr kumimoji="1" lang="ja-JP" altLang="en-US"/>
                    </a:p>
                  </a:txBody>
                  <a:tcPr/>
                </a:tc>
                <a:tc vMerge="1">
                  <a:txBody>
                    <a:bodyPr/>
                    <a:lstStyle/>
                    <a:p>
                      <a:endParaRPr kumimoji="1" lang="ja-JP" altLang="en-US"/>
                    </a:p>
                  </a:txBody>
                  <a:tcPr/>
                </a:tc>
                <a:tc>
                  <a:txBody>
                    <a:bodyPr/>
                    <a:lstStyle/>
                    <a:p>
                      <a:pPr algn="l">
                        <a:lnSpc>
                          <a:spcPts val="1200"/>
                        </a:lnSpc>
                      </a:pPr>
                      <a:r>
                        <a:rPr lang="ja-JP" sz="1200" kern="1200" dirty="0">
                          <a:solidFill>
                            <a:schemeClr val="tx1"/>
                          </a:solidFill>
                          <a:effectLst/>
                        </a:rPr>
                        <a:t>〈西地区〉テニスコート　</a:t>
                      </a:r>
                      <a:r>
                        <a:rPr lang="en-US" sz="1200" kern="1200" dirty="0">
                          <a:solidFill>
                            <a:schemeClr val="tx1"/>
                          </a:solidFill>
                          <a:effectLst/>
                        </a:rPr>
                        <a:t>36</a:t>
                      </a:r>
                      <a:r>
                        <a:rPr lang="ja-JP" sz="1200" kern="1200" dirty="0">
                          <a:solidFill>
                            <a:schemeClr val="tx1"/>
                          </a:solidFill>
                          <a:effectLst/>
                        </a:rPr>
                        <a:t>面、フットサルコート　</a:t>
                      </a:r>
                      <a:r>
                        <a:rPr lang="en-US" sz="1200" kern="1200" dirty="0">
                          <a:solidFill>
                            <a:schemeClr val="tx1"/>
                          </a:solidFill>
                          <a:effectLst/>
                        </a:rPr>
                        <a:t>4</a:t>
                      </a:r>
                      <a:r>
                        <a:rPr lang="ja-JP" sz="1200" kern="1200" dirty="0">
                          <a:solidFill>
                            <a:schemeClr val="tx1"/>
                          </a:solidFill>
                          <a:effectLst/>
                        </a:rPr>
                        <a:t>面、西口ちびっこ広場、</a:t>
                      </a:r>
                      <a:r>
                        <a:rPr lang="ja-JP" sz="1200" kern="100" dirty="0">
                          <a:solidFill>
                            <a:schemeClr val="tx1"/>
                          </a:solidFill>
                          <a:effectLst/>
                        </a:rPr>
                        <a:t>パークゴルフ場</a:t>
                      </a:r>
                      <a:endParaRPr lang="ja-JP" sz="1200" kern="100" dirty="0">
                        <a:solidFill>
                          <a:schemeClr val="tx1"/>
                        </a:solidFill>
                        <a:effectLst/>
                        <a:latin typeface="Century" panose="02040604050505020304" pitchFamily="18" charset="0"/>
                        <a:ea typeface="ＭＳ 明朝" panose="02020609040205080304" pitchFamily="17" charset="-128"/>
                        <a:cs typeface="Times New Roman" panose="02020603050405020304" pitchFamily="18" charset="0"/>
                      </a:endParaRPr>
                    </a:p>
                  </a:txBody>
                  <a:tcPr marL="46621" marR="46621"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3956301761"/>
                  </a:ext>
                </a:extLst>
              </a:tr>
              <a:tr h="402801">
                <a:tc vMerge="1">
                  <a:txBody>
                    <a:bodyPr/>
                    <a:lstStyle/>
                    <a:p>
                      <a:endParaRPr kumimoji="1" lang="ja-JP" altLang="en-US"/>
                    </a:p>
                  </a:txBody>
                  <a:tcPr/>
                </a:tc>
                <a:tc>
                  <a:txBody>
                    <a:bodyPr/>
                    <a:lstStyle/>
                    <a:p>
                      <a:pPr algn="l">
                        <a:lnSpc>
                          <a:spcPts val="1200"/>
                        </a:lnSpc>
                      </a:pPr>
                      <a:r>
                        <a:rPr lang="ja-JP" sz="1200" kern="1200">
                          <a:effectLst/>
                        </a:rPr>
                        <a:t>その他</a:t>
                      </a:r>
                      <a:endParaRPr lang="ja-JP" sz="1200" kern="100">
                        <a:effectLst/>
                      </a:endParaRPr>
                    </a:p>
                    <a:p>
                      <a:pPr algn="l">
                        <a:lnSpc>
                          <a:spcPts val="1200"/>
                        </a:lnSpc>
                      </a:pPr>
                      <a:r>
                        <a:rPr lang="ja-JP" sz="1200" kern="1200">
                          <a:effectLst/>
                        </a:rPr>
                        <a:t>（約</a:t>
                      </a:r>
                      <a:r>
                        <a:rPr lang="en-US" sz="1200" kern="1200">
                          <a:effectLst/>
                        </a:rPr>
                        <a:t>58ha</a:t>
                      </a:r>
                      <a:r>
                        <a:rPr lang="ja-JP" sz="1200" kern="1200">
                          <a:effectLst/>
                        </a:rPr>
                        <a:t>）</a:t>
                      </a:r>
                      <a:endParaRPr lang="ja-JP" sz="1200" kern="100">
                        <a:effectLst/>
                        <a:latin typeface="Century" panose="02040604050505020304" pitchFamily="18" charset="0"/>
                        <a:ea typeface="ＭＳ 明朝" panose="02020609040205080304" pitchFamily="17" charset="-128"/>
                        <a:cs typeface="Times New Roman" panose="02020603050405020304" pitchFamily="18" charset="0"/>
                      </a:endParaRPr>
                    </a:p>
                  </a:txBody>
                  <a:tcPr marL="46621" marR="46621"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a:lnSpc>
                          <a:spcPts val="1200"/>
                        </a:lnSpc>
                      </a:pPr>
                      <a:r>
                        <a:rPr lang="ja-JP" sz="1200" u="none" kern="1200" dirty="0">
                          <a:solidFill>
                            <a:schemeClr val="tx1"/>
                          </a:solidFill>
                          <a:effectLst/>
                        </a:rPr>
                        <a:t>万博記念ビル</a:t>
                      </a:r>
                      <a:r>
                        <a:rPr lang="en-US" altLang="ja-JP" sz="1200" u="none" kern="1200" dirty="0">
                          <a:solidFill>
                            <a:schemeClr val="tx1"/>
                          </a:solidFill>
                          <a:effectLst/>
                        </a:rPr>
                        <a:t>(※)</a:t>
                      </a:r>
                      <a:r>
                        <a:rPr lang="ja-JP" sz="1200" u="none" kern="1200" dirty="0" err="1">
                          <a:solidFill>
                            <a:schemeClr val="tx1"/>
                          </a:solidFill>
                          <a:effectLst/>
                        </a:rPr>
                        <a:t>、</a:t>
                      </a:r>
                      <a:r>
                        <a:rPr lang="en-US" sz="1200" u="none" kern="1200" dirty="0">
                          <a:solidFill>
                            <a:schemeClr val="tx1"/>
                          </a:solidFill>
                          <a:effectLst/>
                        </a:rPr>
                        <a:t>EXPO CITY</a:t>
                      </a:r>
                      <a:r>
                        <a:rPr lang="en-US" altLang="ja-JP" sz="1200" u="none" kern="1200" dirty="0">
                          <a:solidFill>
                            <a:schemeClr val="tx1"/>
                          </a:solidFill>
                          <a:effectLst/>
                        </a:rPr>
                        <a:t>(※)</a:t>
                      </a:r>
                      <a:r>
                        <a:rPr lang="ja-JP" sz="1200" u="none" kern="1200" dirty="0" err="1">
                          <a:solidFill>
                            <a:schemeClr val="tx1"/>
                          </a:solidFill>
                          <a:effectLst/>
                        </a:rPr>
                        <a:t>、</a:t>
                      </a:r>
                      <a:r>
                        <a:rPr lang="en-US" sz="1200" u="none" kern="1200" dirty="0">
                          <a:solidFill>
                            <a:schemeClr val="tx1"/>
                          </a:solidFill>
                          <a:effectLst/>
                        </a:rPr>
                        <a:t>ABC</a:t>
                      </a:r>
                      <a:r>
                        <a:rPr lang="ja-JP" sz="1200" u="none" kern="1200" dirty="0">
                          <a:solidFill>
                            <a:schemeClr val="tx1"/>
                          </a:solidFill>
                          <a:effectLst/>
                        </a:rPr>
                        <a:t>ハウジング千里住宅公園</a:t>
                      </a:r>
                      <a:r>
                        <a:rPr lang="en-US" altLang="ja-JP" sz="1200" u="none" kern="1200" dirty="0">
                          <a:solidFill>
                            <a:schemeClr val="tx1"/>
                          </a:solidFill>
                          <a:effectLst/>
                        </a:rPr>
                        <a:t>(※)</a:t>
                      </a:r>
                      <a:r>
                        <a:rPr lang="ja-JP" sz="1200" u="none" kern="1200" dirty="0" err="1">
                          <a:solidFill>
                            <a:schemeClr val="tx1"/>
                          </a:solidFill>
                          <a:effectLst/>
                        </a:rPr>
                        <a:t>、</a:t>
                      </a:r>
                      <a:r>
                        <a:rPr lang="ja-JP" sz="1200" u="none" kern="1200" dirty="0">
                          <a:solidFill>
                            <a:schemeClr val="tx1"/>
                          </a:solidFill>
                          <a:effectLst/>
                        </a:rPr>
                        <a:t>万博おゆば</a:t>
                      </a:r>
                      <a:r>
                        <a:rPr lang="en-US" altLang="ja-JP" sz="1200" u="none" kern="1200" dirty="0">
                          <a:solidFill>
                            <a:schemeClr val="tx1"/>
                          </a:solidFill>
                          <a:effectLst/>
                        </a:rPr>
                        <a:t>(※)</a:t>
                      </a:r>
                      <a:endParaRPr lang="ja-JP" sz="1200" u="none" kern="100" dirty="0">
                        <a:solidFill>
                          <a:schemeClr val="tx1"/>
                        </a:solidFill>
                        <a:effectLst/>
                        <a:latin typeface="Century" panose="02040604050505020304" pitchFamily="18" charset="0"/>
                        <a:ea typeface="ＭＳ 明朝" panose="02020609040205080304" pitchFamily="17" charset="-128"/>
                        <a:cs typeface="Times New Roman" panose="02020603050405020304" pitchFamily="18" charset="0"/>
                      </a:endParaRPr>
                    </a:p>
                  </a:txBody>
                  <a:tcPr marL="46621" marR="46621"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337376616"/>
                  </a:ext>
                </a:extLst>
              </a:tr>
            </a:tbl>
          </a:graphicData>
        </a:graphic>
      </p:graphicFrame>
      <p:sp>
        <p:nvSpPr>
          <p:cNvPr id="12" name="テキスト ボックス 11">
            <a:extLst>
              <a:ext uri="{FF2B5EF4-FFF2-40B4-BE49-F238E27FC236}">
                <a16:creationId xmlns:a16="http://schemas.microsoft.com/office/drawing/2014/main" id="{E9DDA205-DFE1-6916-D53A-9BB30B8EAD5B}"/>
              </a:ext>
            </a:extLst>
          </p:cNvPr>
          <p:cNvSpPr txBox="1"/>
          <p:nvPr/>
        </p:nvSpPr>
        <p:spPr>
          <a:xfrm>
            <a:off x="4383162" y="6426776"/>
            <a:ext cx="4685183" cy="276999"/>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ja-JP" sz="1200" b="0" i="0" u="none" strike="noStrike" kern="1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Biome Light" panose="020B0502040204020203" pitchFamily="34" charset="0"/>
              </a:rPr>
              <a:t>※</a:t>
            </a:r>
            <a:r>
              <a:rPr kumimoji="1" lang="ja-JP" altLang="en-US" sz="1200" b="0" i="0" u="none" strike="noStrike" kern="1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Biome Light" panose="020B0502040204020203" pitchFamily="34" charset="0"/>
              </a:rPr>
              <a:t>印は、</a:t>
            </a:r>
            <a:r>
              <a:rPr kumimoji="1" lang="ja-JP" altLang="ja-JP" sz="1200" b="0" i="0" u="none" strike="noStrike" kern="1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Biome Light" panose="020B0502040204020203" pitchFamily="34" charset="0"/>
              </a:rPr>
              <a:t>府立万博</a:t>
            </a:r>
            <a:r>
              <a:rPr kumimoji="1" lang="ja-JP" altLang="en-US" sz="1200" b="0" i="0" u="none" strike="noStrike" kern="1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記念</a:t>
            </a:r>
            <a:r>
              <a:rPr kumimoji="1" lang="ja-JP" altLang="ja-JP" sz="1200" b="0" i="0" u="none" strike="noStrike" kern="1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Biome Light" panose="020B0502040204020203" pitchFamily="34" charset="0"/>
              </a:rPr>
              <a:t>公園外</a:t>
            </a:r>
            <a:r>
              <a:rPr kumimoji="1" lang="ja-JP" altLang="en-US" sz="1200" b="0" i="0" u="none" strike="noStrike" kern="1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Biome Light" panose="020B0502040204020203" pitchFamily="34" charset="0"/>
              </a:rPr>
              <a:t>（</a:t>
            </a:r>
            <a:r>
              <a:rPr kumimoji="1" lang="ja-JP" altLang="ja-JP" sz="1200" b="0" i="0" u="none" strike="noStrike" kern="1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Biome Light" panose="020B0502040204020203" pitchFamily="34" charset="0"/>
              </a:rPr>
              <a:t>指定管理者の管理対象外）の施設</a:t>
            </a:r>
            <a:endPar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Biome Light" panose="020B0502040204020203" pitchFamily="34" charset="0"/>
            </a:endParaRPr>
          </a:p>
        </p:txBody>
      </p:sp>
      <p:sp>
        <p:nvSpPr>
          <p:cNvPr id="14" name="テキスト ボックス 13"/>
          <p:cNvSpPr txBox="1"/>
          <p:nvPr/>
        </p:nvSpPr>
        <p:spPr>
          <a:xfrm flipH="1">
            <a:off x="5865779" y="3388003"/>
            <a:ext cx="2979118" cy="2308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9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9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EXPO’70</a:t>
            </a:r>
            <a:r>
              <a:rPr kumimoji="1" lang="ja-JP" altLang="en-US" sz="9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パビリオン別館」を</a:t>
            </a:r>
            <a:r>
              <a:rPr kumimoji="1" lang="en-US" altLang="ja-JP" sz="9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2023</a:t>
            </a:r>
            <a:r>
              <a:rPr kumimoji="1" lang="ja-JP" altLang="en-US" sz="9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年８月オープン予定</a:t>
            </a:r>
            <a:endPar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7" name="スライド番号プレースホルダー 3"/>
          <p:cNvSpPr>
            <a:spLocks noGrp="1"/>
          </p:cNvSpPr>
          <p:nvPr>
            <p:ph type="sldNum" sz="quarter" idx="12"/>
          </p:nvPr>
        </p:nvSpPr>
        <p:spPr>
          <a:xfrm>
            <a:off x="10134600" y="6476387"/>
            <a:ext cx="2057400" cy="365125"/>
          </a:xfrm>
        </p:spPr>
        <p:txBody>
          <a:bodyPr/>
          <a:lstStyle/>
          <a:p>
            <a:fld id="{138CA411-231B-42B9-AF63-97A64194AA60}" type="slidenum">
              <a:rPr lang="ja-JP" altLang="en-US" sz="1400" b="1" smtClean="0">
                <a:solidFill>
                  <a:schemeClr val="tx1"/>
                </a:solidFill>
                <a:latin typeface="ＭＳ Ｐゴシック" panose="020B0600070205080204" pitchFamily="50" charset="-128"/>
                <a:ea typeface="ＭＳ Ｐゴシック" panose="020B0600070205080204" pitchFamily="50" charset="-128"/>
              </a:rPr>
              <a:pPr/>
              <a:t>98</a:t>
            </a:fld>
            <a:endParaRPr lang="ja-JP" altLang="en-US" sz="1400" b="1" dirty="0">
              <a:solidFill>
                <a:schemeClr val="tx1"/>
              </a:solidFill>
              <a:latin typeface="ＭＳ Ｐゴシック" panose="020B0600070205080204" pitchFamily="50" charset="-128"/>
              <a:ea typeface="ＭＳ Ｐゴシック" panose="020B0600070205080204" pitchFamily="50" charset="-128"/>
            </a:endParaRPr>
          </a:p>
        </p:txBody>
      </p:sp>
    </p:spTree>
    <p:extLst>
      <p:ext uri="{BB962C8B-B14F-4D97-AF65-F5344CB8AC3E}">
        <p14:creationId xmlns:p14="http://schemas.microsoft.com/office/powerpoint/2010/main" val="190407659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 name="正方形/長方形 29"/>
          <p:cNvSpPr/>
          <p:nvPr/>
        </p:nvSpPr>
        <p:spPr>
          <a:xfrm>
            <a:off x="1143000" y="1994038"/>
            <a:ext cx="2446672" cy="4781003"/>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85725" marR="0" lvl="0" indent="-85725" algn="l" defTabSz="9144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85725" marR="0" lvl="0" indent="-85725" algn="l" defTabSz="914400" rtl="0" eaLnBrk="1" fontAlgn="auto" latinLnBrk="0" hangingPunct="1">
              <a:lnSpc>
                <a:spcPct val="100000"/>
              </a:lnSpc>
              <a:spcBef>
                <a:spcPts val="0"/>
              </a:spcBef>
              <a:spcAft>
                <a:spcPts val="0"/>
              </a:spcAft>
              <a:buClrTx/>
              <a:buSzTx/>
              <a:buFontTx/>
              <a:buNone/>
              <a:tabLst/>
              <a:defRPr/>
            </a:pPr>
            <a:endParaRPr kumimoji="1" lang="ja-JP" altLang="en-US" sz="1600" b="0" i="0" u="none" strike="noStrike" kern="1200" cap="none" spc="0" normalizeH="0" baseline="0" noProof="0" dirty="0">
              <a:ln>
                <a:noFill/>
              </a:ln>
              <a:solidFill>
                <a:srgbClr val="FF0000"/>
              </a:solidFill>
              <a:effectLst/>
              <a:uLnTx/>
              <a:uFillTx/>
              <a:latin typeface="ＭＳ Ｐ明朝" pitchFamily="18" charset="-128"/>
              <a:ea typeface="ＭＳ Ｐ明朝" pitchFamily="18" charset="-128"/>
              <a:cs typeface="+mn-cs"/>
            </a:endParaRPr>
          </a:p>
        </p:txBody>
      </p:sp>
      <p:sp>
        <p:nvSpPr>
          <p:cNvPr id="38" name="正方形/長方形 37"/>
          <p:cNvSpPr/>
          <p:nvPr/>
        </p:nvSpPr>
        <p:spPr>
          <a:xfrm>
            <a:off x="1143000" y="2002631"/>
            <a:ext cx="1755000" cy="371817"/>
          </a:xfrm>
          <a:prstGeom prst="rect">
            <a:avLst/>
          </a:prstGeom>
          <a:solidFill>
            <a:schemeClr val="tx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smtClean="0">
                <a:ln>
                  <a:noFill/>
                </a:ln>
                <a:solidFill>
                  <a:prstClr val="white"/>
                </a:solidFill>
                <a:effectLst/>
                <a:uLnTx/>
                <a:uFillTx/>
                <a:latin typeface="Calibri" panose="020F0502020204030204"/>
                <a:ea typeface="ＭＳ Ｐゴシック" panose="020B0600070205080204" pitchFamily="50" charset="-128"/>
                <a:cs typeface="+mn-cs"/>
              </a:rPr>
              <a:t>取組前</a:t>
            </a:r>
            <a:endParaRPr kumimoji="1" lang="ja-JP" altLang="en-US" sz="1600" b="1"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31" name="正方形/長方形 30"/>
          <p:cNvSpPr/>
          <p:nvPr/>
        </p:nvSpPr>
        <p:spPr>
          <a:xfrm>
            <a:off x="4195690" y="1994038"/>
            <a:ext cx="7857765" cy="4783035"/>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39" name="正方形/長方形 38"/>
          <p:cNvSpPr/>
          <p:nvPr/>
        </p:nvSpPr>
        <p:spPr>
          <a:xfrm>
            <a:off x="4195690" y="1994038"/>
            <a:ext cx="1872208" cy="360040"/>
          </a:xfrm>
          <a:prstGeom prst="rect">
            <a:avLst/>
          </a:prstGeom>
          <a:solidFill>
            <a:schemeClr val="tx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smtClean="0">
                <a:ln>
                  <a:noFill/>
                </a:ln>
                <a:solidFill>
                  <a:prstClr val="white"/>
                </a:solidFill>
                <a:effectLst/>
                <a:uLnTx/>
                <a:uFillTx/>
                <a:latin typeface="Calibri" panose="020F0502020204030204"/>
                <a:ea typeface="ＭＳ Ｐゴシック" panose="020B0600070205080204" pitchFamily="50" charset="-128"/>
                <a:cs typeface="+mn-cs"/>
              </a:rPr>
              <a:t>取組後～将来像</a:t>
            </a:r>
            <a:endParaRPr kumimoji="1" lang="ja-JP" altLang="en-US" sz="1600" b="1"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18" name="右矢印 17"/>
          <p:cNvSpPr/>
          <p:nvPr/>
        </p:nvSpPr>
        <p:spPr>
          <a:xfrm>
            <a:off x="3692858" y="3904794"/>
            <a:ext cx="387586" cy="648072"/>
          </a:xfrm>
          <a:prstGeom prst="rightArrow">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97" name="角丸四角形 96"/>
          <p:cNvSpPr/>
          <p:nvPr/>
        </p:nvSpPr>
        <p:spPr>
          <a:xfrm>
            <a:off x="1143000" y="487550"/>
            <a:ext cx="10910455" cy="1428407"/>
          </a:xfrm>
          <a:prstGeom prst="roundRect">
            <a:avLst>
              <a:gd name="adj" fmla="val 12653"/>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p>
            <a:pPr marL="82550" marR="0" lvl="0" indent="-8255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＜基本テーマ＞人類の進歩と</a:t>
            </a:r>
            <a:r>
              <a:rPr kumimoji="1" lang="ja-JP" altLang="en-US" sz="16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調和</a:t>
            </a:r>
            <a:endParaRPr kumimoji="1" lang="en-US" altLang="ja-JP" sz="16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82550" marR="0" lvl="0" indent="-8255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＜基本</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理念＞緑に包まれた文化</a:t>
            </a:r>
            <a:r>
              <a:rPr kumimoji="1" lang="ja-JP" altLang="en-US" sz="16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公園</a:t>
            </a:r>
            <a:endParaRPr kumimoji="1" lang="en-US" altLang="ja-JP" sz="16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82550" marR="0" lvl="0" indent="-8255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＜めざすべき公園像＞</a:t>
            </a:r>
            <a:r>
              <a:rPr kumimoji="1" lang="ja-JP" altLang="en-US" sz="16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緑</a:t>
            </a: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と文化･スポーツを通じて人類の創造力の源泉である生命力と感性が磨かれる</a:t>
            </a:r>
            <a:r>
              <a:rPr kumimoji="1" lang="ja-JP" altLang="en-US" sz="16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公園</a:t>
            </a:r>
            <a:endPar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82550" marR="0" lvl="0" indent="-8255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a:t>
            </a: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存在意義＞大阪万博の精神と文化遺産を継承するとともにその再生を図り、多様な人々や自然と</a:t>
            </a:r>
            <a:r>
              <a:rPr kumimoji="1" lang="ja-JP" altLang="en-US" sz="16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つながる持続</a:t>
            </a: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可能</a:t>
            </a:r>
            <a:r>
              <a:rPr kumimoji="1" lang="ja-JP" altLang="en-US" sz="16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な未</a:t>
            </a:r>
            <a:endParaRPr kumimoji="1" lang="en-US" altLang="ja-JP" sz="16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endParaRPr>
          </a:p>
          <a:p>
            <a:pPr marL="82550" marR="0" lvl="0" indent="-8255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a:t>
            </a:r>
            <a:r>
              <a:rPr kumimoji="1" lang="ja-JP" altLang="en-US" sz="16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　　　　　　　　来</a:t>
            </a: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に向かう交流の場を</a:t>
            </a:r>
            <a:r>
              <a:rPr kumimoji="1" lang="ja-JP" altLang="en-US" sz="16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生み出す。</a:t>
            </a:r>
            <a:endParaRPr kumimoji="1" lang="en-US" altLang="ja-JP" sz="16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endParaRPr>
          </a:p>
          <a:p>
            <a:pPr marL="273050" marR="0" lvl="0" indent="-273050" algn="r"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「万博記念公園の活性化に向けた将来ビジョン</a:t>
            </a:r>
            <a:r>
              <a:rPr kumimoji="1" lang="en-US" altLang="ja-JP" sz="105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2040</a:t>
            </a:r>
            <a:r>
              <a:rPr kumimoji="1" lang="ja-JP" altLang="en-US" sz="105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」より</a:t>
            </a:r>
            <a:endParaRPr kumimoji="1" lang="en-US" altLang="ja-JP" sz="105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20" name="正方形/長方形 19"/>
          <p:cNvSpPr/>
          <p:nvPr/>
        </p:nvSpPr>
        <p:spPr>
          <a:xfrm>
            <a:off x="1169998" y="2383041"/>
            <a:ext cx="2392676" cy="4392000"/>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r>
              <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1970</a:t>
            </a: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年万博の広大な跡地を、</a:t>
            </a:r>
            <a:r>
              <a:rPr kumimoji="1" lang="ja-JP" altLang="en-US" sz="12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緑に</a:t>
            </a: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包まれた文化公園として整備。</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2014</a:t>
            </a:r>
            <a:r>
              <a:rPr kumimoji="1" lang="ja-JP" altLang="en-US" sz="12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年</a:t>
            </a: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からは大阪府に移管。</a:t>
            </a:r>
          </a:p>
          <a:p>
            <a:pPr marL="0" marR="0" lvl="0" indent="0" algn="l" defTabSz="914400" rtl="0" eaLnBrk="1" fontAlgn="auto" latinLnBrk="0" hangingPunct="1">
              <a:lnSpc>
                <a:spcPts val="800"/>
              </a:lnSpc>
              <a:spcBef>
                <a:spcPts val="0"/>
              </a:spcBef>
              <a:spcAft>
                <a:spcPts val="0"/>
              </a:spcAft>
              <a:buClrTx/>
              <a:buSzTx/>
              <a:buFontTx/>
              <a:buNone/>
              <a:tabLst/>
              <a:defRPr/>
            </a:pPr>
            <a:endPar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a:t>
            </a:r>
            <a:r>
              <a:rPr kumimoji="1" lang="en-US" altLang="ja-JP" sz="12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2015</a:t>
            </a:r>
            <a:r>
              <a:rPr kumimoji="1" lang="ja-JP" altLang="en-US" sz="12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年に策定</a:t>
            </a: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した将来</a:t>
            </a:r>
            <a:r>
              <a:rPr kumimoji="1" lang="ja-JP" altLang="en-US" sz="12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ビジョンに基づき</a:t>
            </a:r>
            <a:r>
              <a:rPr kumimoji="1" lang="ja-JP" altLang="en-US" sz="1200" b="0" i="0" u="none" strike="noStrike" kern="1200" cap="none" spc="0" normalizeH="0" baseline="0" noProof="0" dirty="0" smtClean="0">
                <a:ln>
                  <a:noFill/>
                </a:ln>
                <a:effectLst/>
                <a:uLnTx/>
                <a:uFillTx/>
                <a:latin typeface="Calibri" panose="020F0502020204030204"/>
                <a:ea typeface="ＭＳ Ｐゴシック" panose="020B0600070205080204" pitchFamily="50" charset="-128"/>
                <a:cs typeface="+mn-cs"/>
              </a:rPr>
              <a:t>、取組を</a:t>
            </a:r>
            <a:r>
              <a:rPr kumimoji="1" lang="ja-JP" altLang="en-US" sz="12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推進してきたが、</a:t>
            </a:r>
            <a:r>
              <a:rPr kumimoji="1" lang="en-US" altLang="ja-JP" sz="12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2025</a:t>
            </a:r>
            <a:r>
              <a:rPr kumimoji="1" lang="ja-JP" altLang="en-US" sz="12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年大阪・関西万博の開催や新型コロナウイルス感染症の感染拡大等により、公園を取り巻く状況が大きく変化していることから、外部</a:t>
            </a: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有識者で構成する大阪府日本万国博覧会記念公園運営審</a:t>
            </a:r>
            <a:r>
              <a:rPr kumimoji="1" lang="ja-JP" altLang="en-US" sz="12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議会より、「日本</a:t>
            </a: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万国博覧会記念公園の活性化に</a:t>
            </a:r>
            <a:r>
              <a:rPr kumimoji="1" lang="ja-JP" altLang="en-US" sz="12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向けた新た</a:t>
            </a: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な将来</a:t>
            </a:r>
            <a:r>
              <a:rPr kumimoji="1" lang="ja-JP" altLang="en-US" sz="12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ビジョン」と題した答申を得た</a:t>
            </a: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　　　　　　　　　⇓</a:t>
            </a:r>
            <a:endParaRPr kumimoji="1" lang="en-US" altLang="ja-JP" sz="12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　答申</a:t>
            </a: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の内容を踏まえ</a:t>
            </a:r>
            <a:r>
              <a:rPr kumimoji="1" lang="ja-JP" altLang="en-US" sz="12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a:t>
            </a:r>
            <a:r>
              <a:rPr kumimoji="1" lang="en-US" altLang="ja-JP" sz="12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1970</a:t>
            </a:r>
            <a:r>
              <a:rPr kumimoji="1" lang="ja-JP" altLang="en-US" sz="12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年万博の理念を受け継ぎ、長年</a:t>
            </a: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にわたって守り育まれてきた万博のレガシーを次世代にしっかり継承していくとともに</a:t>
            </a:r>
            <a:r>
              <a:rPr kumimoji="1" lang="ja-JP" altLang="en-US" sz="12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、公園のポテンシャルを最大限に発揮して更なる活性化をめざすことが必要。</a:t>
            </a:r>
            <a:endPar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35" name="正方形/長方形 34"/>
          <p:cNvSpPr/>
          <p:nvPr/>
        </p:nvSpPr>
        <p:spPr>
          <a:xfrm>
            <a:off x="4301888" y="2355869"/>
            <a:ext cx="7632814" cy="900246"/>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○大阪府では、審議会の答申を経て、</a:t>
            </a:r>
            <a:r>
              <a:rPr kumimoji="1" lang="en-US" altLang="ja-JP" sz="1400" b="1"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2022</a:t>
            </a:r>
            <a:r>
              <a:rPr kumimoji="1" lang="ja-JP" altLang="en-US" sz="1400" b="1"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年に「日本万博博覧会記念公園の活性化に向けた将来ビジョン</a:t>
            </a:r>
            <a:r>
              <a:rPr kumimoji="1" lang="en-US" altLang="ja-JP" sz="1400" b="1"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2040</a:t>
            </a:r>
            <a:r>
              <a:rPr kumimoji="1" lang="ja-JP" altLang="en-US" sz="1400" b="1"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」を策定。</a:t>
            </a:r>
            <a:endParaRPr kumimoji="1" lang="en-US" altLang="ja-JP" sz="1400" b="1"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　</a:t>
            </a:r>
            <a:r>
              <a:rPr kumimoji="1" lang="ja-JP" altLang="en-US" sz="105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旧ビジョン</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の「基本テーマ」、「基本理念」及び「めざすべき公園像」を継承するとともに、世界における万博記念公園の存在感を確立するため、「存在意義」を新たに設定した</a:t>
            </a:r>
            <a:r>
              <a:rPr kumimoji="1" lang="ja-JP" altLang="en-US" sz="105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88" name="正方形/長方形 87"/>
          <p:cNvSpPr/>
          <p:nvPr/>
        </p:nvSpPr>
        <p:spPr>
          <a:xfrm>
            <a:off x="8856106" y="4214769"/>
            <a:ext cx="2870199" cy="307777"/>
          </a:xfrm>
          <a:prstGeom prst="rect">
            <a:avLst/>
          </a:prstGeom>
        </p:spPr>
        <p:txBody>
          <a:bodyPr wrap="square">
            <a:spAutoFit/>
          </a:bodyPr>
          <a:lstStyle/>
          <a:p>
            <a:pPr marL="273050" marR="0" lvl="0" indent="-27305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■自然文化園の来園者数の推移</a:t>
            </a:r>
          </a:p>
        </p:txBody>
      </p:sp>
      <p:sp>
        <p:nvSpPr>
          <p:cNvPr id="26" name="Rectangle 2"/>
          <p:cNvSpPr txBox="1">
            <a:spLocks noChangeArrowheads="1"/>
          </p:cNvSpPr>
          <p:nvPr/>
        </p:nvSpPr>
        <p:spPr bwMode="auto">
          <a:xfrm>
            <a:off x="1143000" y="23"/>
            <a:ext cx="9906000" cy="408111"/>
          </a:xfrm>
          <a:prstGeom prst="rect">
            <a:avLst/>
          </a:prstGeom>
          <a:gradFill rotWithShape="1">
            <a:gsLst>
              <a:gs pos="0">
                <a:srgbClr val="000066"/>
              </a:gs>
              <a:gs pos="50000">
                <a:srgbClr val="0000FF"/>
              </a:gs>
              <a:gs pos="100000">
                <a:srgbClr val="000066"/>
              </a:gs>
            </a:gsLst>
            <a:lin ang="5400000" scaled="1"/>
          </a:gradFill>
          <a:ln w="9525">
            <a:noFill/>
            <a:miter lim="800000"/>
            <a:headEnd/>
            <a:tailEnd/>
          </a:ln>
        </p:spPr>
        <p:txBody>
          <a:bodyPr vert="horz" wrap="square" lIns="91428" tIns="45714" rIns="91428" bIns="45714" numCol="1" anchor="ctr"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1" i="0" u="none" strike="noStrike" kern="1200" cap="none" spc="0" normalizeH="0" baseline="0" noProof="0" dirty="0" smtClean="0">
                <a:ln>
                  <a:noFill/>
                </a:ln>
                <a:solidFill>
                  <a:prstClr val="white"/>
                </a:solidFill>
                <a:effectLst/>
                <a:uLnTx/>
                <a:uFillTx/>
                <a:latin typeface="ＭＳ ゴシック" pitchFamily="49" charset="-128"/>
                <a:ea typeface="ＭＳ ゴシック" pitchFamily="49" charset="-128"/>
                <a:cs typeface="+mn-cs"/>
              </a:rPr>
              <a:t>１１．</a:t>
            </a:r>
            <a:r>
              <a:rPr kumimoji="1" lang="ja-JP" altLang="en-US" sz="20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rPr>
              <a:t>万博記念公園周辺</a:t>
            </a:r>
            <a:r>
              <a:rPr kumimoji="1" lang="ja-JP" altLang="en-US" sz="2000" b="1" i="0" u="none" strike="noStrike" kern="1200" cap="none" spc="0" normalizeH="0" baseline="0" noProof="0" dirty="0" smtClean="0">
                <a:ln>
                  <a:noFill/>
                </a:ln>
                <a:solidFill>
                  <a:prstClr val="white"/>
                </a:solidFill>
                <a:effectLst/>
                <a:uLnTx/>
                <a:uFillTx/>
                <a:latin typeface="ＭＳ ゴシック" pitchFamily="49" charset="-128"/>
                <a:ea typeface="ＭＳ ゴシック" pitchFamily="49" charset="-128"/>
                <a:cs typeface="+mn-cs"/>
              </a:rPr>
              <a:t>・健都</a:t>
            </a:r>
            <a:r>
              <a:rPr kumimoji="1" lang="ja-JP" altLang="en-US" sz="1600" b="1" i="0" u="none" strike="noStrike" kern="1200" cap="none" spc="0" normalizeH="0" baseline="0" noProof="0" dirty="0" smtClean="0">
                <a:ln>
                  <a:noFill/>
                </a:ln>
                <a:solidFill>
                  <a:prstClr val="white"/>
                </a:solidFill>
                <a:effectLst/>
                <a:uLnTx/>
                <a:uFillTx/>
                <a:latin typeface="ＭＳ ゴシック" pitchFamily="49" charset="-128"/>
                <a:ea typeface="ＭＳ ゴシック" pitchFamily="49" charset="-128"/>
                <a:cs typeface="+mn-cs"/>
              </a:rPr>
              <a:t>（</a:t>
            </a:r>
            <a:r>
              <a:rPr kumimoji="1" lang="ja-JP" altLang="en-US" sz="16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rPr>
              <a:t>大規模施設跡地等のリニューアル</a:t>
            </a:r>
            <a:r>
              <a:rPr kumimoji="1" lang="ja-JP" altLang="en-US" sz="1600" b="1" i="0" u="none" strike="noStrike" kern="1200" cap="none" spc="0" normalizeH="0" baseline="0" noProof="0" dirty="0" smtClean="0">
                <a:ln>
                  <a:noFill/>
                </a:ln>
                <a:solidFill>
                  <a:prstClr val="white"/>
                </a:solidFill>
                <a:effectLst/>
                <a:uLnTx/>
                <a:uFillTx/>
                <a:latin typeface="ＭＳ ゴシック" pitchFamily="49" charset="-128"/>
                <a:ea typeface="ＭＳ ゴシック" pitchFamily="49" charset="-128"/>
                <a:cs typeface="+mn-cs"/>
              </a:rPr>
              <a:t>）</a:t>
            </a:r>
            <a:endParaRPr kumimoji="1" lang="en-US" altLang="ja-JP" sz="16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endParaRPr>
          </a:p>
        </p:txBody>
      </p:sp>
      <p:sp>
        <p:nvSpPr>
          <p:cNvPr id="40" name="テキスト ボックス 39"/>
          <p:cNvSpPr txBox="1"/>
          <p:nvPr/>
        </p:nvSpPr>
        <p:spPr>
          <a:xfrm>
            <a:off x="4434949" y="3253300"/>
            <a:ext cx="7322772" cy="797654"/>
          </a:xfrm>
          <a:prstGeom prst="rect">
            <a:avLst/>
          </a:prstGeom>
          <a:noFill/>
          <a:ln w="12700">
            <a:solidFill>
              <a:schemeClr val="tx1"/>
            </a:solidFill>
            <a:prstDash val="sysDash"/>
          </a:ln>
        </p:spPr>
        <p:txBody>
          <a:bodyPr wrap="square" rtlCol="0" anchor="ctr">
            <a:spAutoFit/>
          </a:bodyPr>
          <a:lstStyle/>
          <a:p>
            <a:pPr marL="0" marR="0" lvl="0" indent="0" algn="l" defTabSz="914400" rtl="0" eaLnBrk="1" fontAlgn="auto" latinLnBrk="0" hangingPunct="1">
              <a:lnSpc>
                <a:spcPts val="11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a:t>
            </a:r>
            <a:r>
              <a:rPr kumimoji="1" lang="ja-JP" altLang="en-US" sz="1000" b="0" i="0" u="none" strike="noStrike" kern="1200" cap="none" spc="0" normalizeH="0" baseline="0" noProof="0" dirty="0" smtClean="0">
                <a:ln>
                  <a:noFill/>
                </a:ln>
                <a:solidFill>
                  <a:srgbClr val="000000"/>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基本</a:t>
            </a:r>
            <a:r>
              <a:rPr kumimoji="1" lang="ja-JP" altLang="en-US" sz="10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テーマ　　　　　： </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人類の進歩と調和</a:t>
            </a:r>
            <a:endParaRPr kumimoji="1" lang="en-US" altLang="ja-JP" sz="10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endParaRPr>
          </a:p>
          <a:p>
            <a:pPr marL="0" marR="0" lvl="0" indent="0" algn="l" defTabSz="914400" rtl="0" eaLnBrk="1" fontAlgn="auto" latinLnBrk="0" hangingPunct="1">
              <a:lnSpc>
                <a:spcPts val="11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a:t>
            </a:r>
            <a:r>
              <a:rPr kumimoji="1" lang="ja-JP" altLang="en-US" sz="1000" b="0" i="0" u="none" strike="noStrike" kern="1200" cap="none" spc="0" normalizeH="0" baseline="0" noProof="0" dirty="0" smtClean="0">
                <a:ln>
                  <a:noFill/>
                </a:ln>
                <a:solidFill>
                  <a:srgbClr val="000000"/>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基本</a:t>
            </a:r>
            <a:r>
              <a:rPr kumimoji="1" lang="ja-JP" altLang="en-US" sz="10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理念　　　　　　： </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緑に包まれた文化公園</a:t>
            </a:r>
            <a:endParaRPr kumimoji="1" lang="en-US" altLang="ja-JP" sz="10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endParaRPr>
          </a:p>
          <a:p>
            <a:pPr marL="0" marR="0" lvl="0" indent="0" algn="l" defTabSz="914400" rtl="0" eaLnBrk="1" fontAlgn="auto" latinLnBrk="0" hangingPunct="1">
              <a:lnSpc>
                <a:spcPts val="11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a:t>
            </a:r>
            <a:r>
              <a:rPr kumimoji="1" lang="ja-JP" altLang="en-US" sz="1000" b="0" i="0" u="none" strike="noStrike" kern="1200" cap="none" spc="0" normalizeH="0" baseline="0" noProof="0" dirty="0" smtClean="0">
                <a:ln>
                  <a:noFill/>
                </a:ln>
                <a:solidFill>
                  <a:srgbClr val="000000"/>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めざす</a:t>
            </a:r>
            <a:r>
              <a:rPr kumimoji="1" lang="ja-JP" altLang="en-US" sz="10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べき公園像 ： </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緑と文化・スポーツを通じて人類の創造力の源泉である生命力と感性が磨かれる公園</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1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存在</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意義　　　　 　 ： 大阪万博の精神と文化遺産を継承するとともにその再生を図り、多様な人々や自然と</a:t>
            </a:r>
            <a:r>
              <a:rPr kumimoji="1" lang="ja-JP" altLang="en-US"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つながる。</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1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持続可能な未来に向かう交流の場を</a:t>
            </a:r>
            <a:r>
              <a:rPr kumimoji="1" lang="ja-JP" altLang="en-US"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生み出す。</a:t>
            </a:r>
            <a:endPar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41" name="テキスト ボックス 40"/>
          <p:cNvSpPr txBox="1"/>
          <p:nvPr/>
        </p:nvSpPr>
        <p:spPr>
          <a:xfrm>
            <a:off x="4430627" y="4458434"/>
            <a:ext cx="4328968" cy="1508105"/>
          </a:xfrm>
          <a:prstGeom prst="rect">
            <a:avLst/>
          </a:prstGeom>
          <a:noFill/>
          <a:ln w="28575">
            <a:solidFill>
              <a:schemeClr val="tx1"/>
            </a:solidFill>
          </a:ln>
        </p:spPr>
        <p:txBody>
          <a:bodyPr wrap="square" rtlCol="0" anchor="ctr">
            <a:spAutoFit/>
          </a:bodyPr>
          <a:lstStyle/>
          <a:p>
            <a:pPr marL="0" marR="0" lvl="0" indent="0" algn="l" defTabSz="1329720" rtl="0" eaLnBrk="1" fontAlgn="auto" latinLnBrk="0" hangingPunct="1">
              <a:lnSpc>
                <a:spcPct val="100000"/>
              </a:lnSpc>
              <a:spcBef>
                <a:spcPts val="0"/>
              </a:spcBef>
              <a:spcAft>
                <a:spcPts val="0"/>
              </a:spcAft>
              <a:buClrTx/>
              <a:buSzTx/>
              <a:buFontTx/>
              <a:buNone/>
              <a:tabLst/>
              <a:defRPr/>
            </a:pPr>
            <a:r>
              <a:rPr kumimoji="1" lang="ja-JP" altLang="en-US" sz="10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目標１　　</a:t>
            </a:r>
            <a:r>
              <a:rPr kumimoji="1" lang="ja-JP" altLang="en-US" sz="1000" b="1"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多様な人々が交流交歓を通じ、喜びや希望を感じられる場の</a:t>
            </a:r>
            <a:r>
              <a:rPr kumimoji="1" lang="ja-JP" altLang="en-US" sz="1000" b="1" i="0" u="none" strike="noStrike" kern="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実現</a:t>
            </a:r>
            <a:endParaRPr kumimoji="1" lang="en-US" altLang="ja-JP" sz="1000" b="1" i="0" u="none" strike="noStrike" kern="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endParaRPr>
          </a:p>
          <a:p>
            <a:pPr marL="0" marR="0" lvl="0" indent="0" algn="l" defTabSz="1329720" rtl="0" eaLnBrk="1" fontAlgn="auto" latinLnBrk="0" hangingPunct="1">
              <a:lnSpc>
                <a:spcPct val="100000"/>
              </a:lnSpc>
              <a:spcBef>
                <a:spcPts val="0"/>
              </a:spcBef>
              <a:spcAft>
                <a:spcPts val="0"/>
              </a:spcAft>
              <a:buClrTx/>
              <a:buSzTx/>
              <a:buFontTx/>
              <a:buNone/>
              <a:tabLst/>
              <a:defRPr/>
            </a:pPr>
            <a:r>
              <a:rPr kumimoji="1" lang="ja-JP" altLang="en-US" sz="1000" b="1"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　</a:t>
            </a:r>
            <a:r>
              <a:rPr kumimoji="1" lang="ja-JP" altLang="en-US" sz="1000" b="1" i="0" u="none" strike="noStrike" kern="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　　　　</a:t>
            </a:r>
            <a:r>
              <a:rPr kumimoji="1" lang="ja-JP" altLang="en-US" sz="900" b="0" i="0" u="none" strike="noStrike" kern="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a:t>
            </a:r>
            <a:r>
              <a:rPr kumimoji="1" lang="ja-JP" altLang="en-US" sz="900" b="0" i="0" u="none" strike="noStrike" kern="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基本</a:t>
            </a:r>
            <a:r>
              <a:rPr kumimoji="1" lang="ja-JP" altLang="en-US" sz="9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方針１</a:t>
            </a:r>
            <a:r>
              <a:rPr kumimoji="1" lang="en-US" altLang="ja-JP" sz="9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a:t>
            </a:r>
            <a:r>
              <a:rPr kumimoji="1" lang="ja-JP" altLang="en-US" sz="9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将来にわたり、すべての人が安心して快適に利用できる</a:t>
            </a:r>
            <a:r>
              <a:rPr kumimoji="1" lang="ja-JP" altLang="en-US" sz="900" b="0" i="0" u="none" strike="noStrike" kern="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a:t>
            </a:r>
            <a:endParaRPr kumimoji="1" lang="en-US" altLang="ja-JP" sz="900" b="0" i="0" u="none" strike="noStrike" kern="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endParaRPr>
          </a:p>
          <a:p>
            <a:pPr marL="0" marR="0" lvl="0" indent="0" algn="l" defTabSz="1329720" rtl="0" eaLnBrk="1" fontAlgn="auto" latinLnBrk="0" hangingPunct="1">
              <a:lnSpc>
                <a:spcPct val="100000"/>
              </a:lnSpc>
              <a:spcBef>
                <a:spcPts val="0"/>
              </a:spcBef>
              <a:spcAft>
                <a:spcPts val="0"/>
              </a:spcAft>
              <a:buClrTx/>
              <a:buSzTx/>
              <a:buFontTx/>
              <a:buNone/>
              <a:tabLst/>
              <a:defRPr/>
            </a:pPr>
            <a:r>
              <a:rPr kumimoji="1" lang="ja-JP" altLang="en-US" sz="9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　</a:t>
            </a:r>
            <a:r>
              <a:rPr kumimoji="1" lang="ja-JP" altLang="en-US" sz="900" b="0" i="0" u="none" strike="noStrike" kern="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　　　　　　多様性</a:t>
            </a:r>
            <a:r>
              <a:rPr kumimoji="1" lang="ja-JP" altLang="en-US" sz="9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と調和に満ちた公園</a:t>
            </a:r>
            <a:endParaRPr kumimoji="1" lang="ja-JP" altLang="en-US" sz="9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1329720" rtl="0" eaLnBrk="1" fontAlgn="auto" latinLnBrk="0" hangingPunct="1">
              <a:lnSpc>
                <a:spcPct val="100000"/>
              </a:lnSpc>
              <a:spcBef>
                <a:spcPts val="300"/>
              </a:spcBef>
              <a:spcAft>
                <a:spcPts val="0"/>
              </a:spcAft>
              <a:buClrTx/>
              <a:buSzTx/>
              <a:buFontTx/>
              <a:buNone/>
              <a:tabLst/>
              <a:defRPr/>
            </a:pPr>
            <a:r>
              <a:rPr kumimoji="1" lang="ja-JP" altLang="en-US" sz="10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目標２　　</a:t>
            </a:r>
            <a:r>
              <a:rPr kumimoji="1" lang="ja-JP" altLang="en-US" sz="1000" b="1"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豊かな未来を考え、行動を促す場の</a:t>
            </a:r>
            <a:r>
              <a:rPr kumimoji="1" lang="ja-JP" altLang="en-US" sz="1000" b="1" i="0" u="none" strike="noStrike" kern="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実現</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1" i="0" u="none" strike="noStrike" kern="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　　　　　</a:t>
            </a:r>
            <a:r>
              <a:rPr kumimoji="1" lang="ja-JP" altLang="en-US" sz="900" b="1" i="0" u="none" strike="noStrike" kern="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a:t>
            </a:r>
            <a:r>
              <a:rPr kumimoji="1" lang="ja-JP" altLang="en-US" sz="9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基本</a:t>
            </a:r>
            <a:r>
              <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方針２</a:t>
            </a:r>
            <a:r>
              <a:rPr kumimoji="1" lang="en-US" altLang="ja-JP"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a:t>
            </a:r>
            <a:r>
              <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レガシーの活用と、万博の森づくりの文化活動等を通じ、</a:t>
            </a:r>
            <a:r>
              <a:rPr kumimoji="1" lang="ja-JP" altLang="en-US" sz="9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未</a:t>
            </a:r>
            <a:endParaRPr kumimoji="1" lang="en-US" altLang="ja-JP" sz="9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　</a:t>
            </a:r>
            <a:r>
              <a:rPr kumimoji="1" lang="ja-JP" altLang="en-US" sz="9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　　　　　　来</a:t>
            </a:r>
            <a:r>
              <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を創造する力を育む公園</a:t>
            </a:r>
            <a:endPar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300"/>
              </a:spcBef>
              <a:spcAft>
                <a:spcPts val="0"/>
              </a:spcAft>
              <a:buClrTx/>
              <a:buSzTx/>
              <a:buFontTx/>
              <a:buNone/>
              <a:tabLst/>
              <a:defRPr/>
            </a:pPr>
            <a:r>
              <a:rPr kumimoji="1" lang="ja-JP" altLang="en-US" sz="1000" b="1" i="0" u="none" strike="noStrike" kern="1200" cap="none" spc="0" normalizeH="0" baseline="0" noProof="0" dirty="0">
                <a:ln>
                  <a:noFill/>
                </a:ln>
                <a:solidFill>
                  <a:sysClr val="windowText" lastClr="000000"/>
                </a:solidFill>
                <a:effectLst/>
                <a:uLnTx/>
                <a:uFillTx/>
                <a:latin typeface="ＭＳ Ｐゴシック" panose="020B0600070205080204" pitchFamily="50" charset="-128"/>
                <a:ea typeface="ＭＳ Ｐゴシック" panose="020B0600070205080204" pitchFamily="50" charset="-128"/>
                <a:cs typeface="+mn-cs"/>
              </a:rPr>
              <a:t>目標３　　</a:t>
            </a:r>
            <a:r>
              <a:rPr kumimoji="1" lang="ja-JP" altLang="en-US" sz="1000" b="1" i="0" u="none" strike="noStrike" kern="0" cap="none" spc="0" normalizeH="0" baseline="0" noProof="0" dirty="0">
                <a:ln>
                  <a:noFill/>
                </a:ln>
                <a:solidFill>
                  <a:sysClr val="windowText" lastClr="000000"/>
                </a:solidFill>
                <a:effectLst/>
                <a:uLnTx/>
                <a:uFillTx/>
                <a:latin typeface="ＭＳ Ｐゴシック" panose="020B0600070205080204" pitchFamily="50" charset="-128"/>
                <a:ea typeface="ＭＳ Ｐゴシック" panose="020B0600070205080204" pitchFamily="50" charset="-128"/>
                <a:cs typeface="+mn-cs"/>
              </a:rPr>
              <a:t>世界に誇る文化・スポーツ拠点の</a:t>
            </a:r>
            <a:r>
              <a:rPr kumimoji="1" lang="ja-JP" altLang="en-US" sz="1000" b="1" i="0" u="none" strike="noStrike" kern="0" cap="none" spc="0" normalizeH="0" baseline="0" noProof="0" dirty="0" smtClean="0">
                <a:ln>
                  <a:noFill/>
                </a:ln>
                <a:solidFill>
                  <a:sysClr val="windowText" lastClr="000000"/>
                </a:solidFill>
                <a:effectLst/>
                <a:uLnTx/>
                <a:uFillTx/>
                <a:latin typeface="ＭＳ Ｐゴシック" panose="020B0600070205080204" pitchFamily="50" charset="-128"/>
                <a:ea typeface="ＭＳ Ｐゴシック" panose="020B0600070205080204" pitchFamily="50" charset="-128"/>
                <a:cs typeface="+mn-cs"/>
              </a:rPr>
              <a:t>形成</a:t>
            </a:r>
            <a:endParaRPr kumimoji="1" lang="en-US" altLang="ja-JP" sz="900" b="0" i="0" u="none" strike="noStrike" kern="0" cap="none" spc="0" normalizeH="0" baseline="0" noProof="0" dirty="0" smtClean="0">
              <a:ln>
                <a:noFill/>
              </a:ln>
              <a:solidFill>
                <a:sysClr val="windowText" lastClr="000000"/>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0" cap="none" spc="0" normalizeH="0" baseline="0" noProof="0" dirty="0" smtClean="0">
                <a:ln>
                  <a:noFill/>
                </a:ln>
                <a:solidFill>
                  <a:sysClr val="windowText" lastClr="000000"/>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　　　　　</a:t>
            </a:r>
            <a:r>
              <a:rPr kumimoji="1" lang="ja-JP" altLang="en-US" sz="900" b="0" i="0" u="none" strike="noStrike" kern="0" cap="none" spc="0" normalizeH="0" baseline="0" noProof="0" dirty="0" smtClean="0">
                <a:ln>
                  <a:noFill/>
                </a:ln>
                <a:solidFill>
                  <a:sysClr val="windowText" lastClr="000000"/>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➤基本</a:t>
            </a:r>
            <a:r>
              <a:rPr kumimoji="1" lang="ja-JP" altLang="en-US" sz="900" b="0" i="0" u="none" strike="noStrike" kern="0" cap="none" spc="0" normalizeH="0" baseline="0" noProof="0" dirty="0">
                <a:ln>
                  <a:noFill/>
                </a:ln>
                <a:solidFill>
                  <a:sysClr val="windowText" lastClr="000000"/>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方針３</a:t>
            </a:r>
            <a:r>
              <a:rPr kumimoji="1" lang="en-US" altLang="ja-JP" sz="900" b="0" i="0" u="none" strike="noStrike" kern="0" cap="none" spc="0" normalizeH="0" baseline="0" noProof="0" dirty="0">
                <a:ln>
                  <a:noFill/>
                </a:ln>
                <a:solidFill>
                  <a:sysClr val="windowText" lastClr="000000"/>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a:t>
            </a:r>
            <a:r>
              <a:rPr kumimoji="1" lang="ja-JP" altLang="en-US" sz="900" b="0" i="0" u="none" strike="noStrike" kern="0" cap="none" spc="0" normalizeH="0" baseline="0" noProof="0" dirty="0">
                <a:ln>
                  <a:noFill/>
                </a:ln>
                <a:solidFill>
                  <a:sysClr val="windowText" lastClr="000000"/>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文化・スポーツの拠点として、国内外から観光客を含む</a:t>
            </a:r>
            <a:r>
              <a:rPr kumimoji="1" lang="ja-JP" altLang="en-US" sz="900" b="0" i="0" u="none" strike="noStrike" kern="0" cap="none" spc="0" normalizeH="0" baseline="0" noProof="0" dirty="0" smtClean="0">
                <a:ln>
                  <a:noFill/>
                </a:ln>
                <a:solidFill>
                  <a:sysClr val="windowText" lastClr="000000"/>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多く</a:t>
            </a:r>
            <a:endParaRPr kumimoji="1" lang="en-US" altLang="ja-JP" sz="900" b="0" i="0" u="none" strike="noStrike" kern="0" cap="none" spc="0" normalizeH="0" baseline="0" noProof="0" dirty="0" smtClean="0">
              <a:ln>
                <a:noFill/>
              </a:ln>
              <a:solidFill>
                <a:sysClr val="windowText" lastClr="000000"/>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0" cap="none" spc="0" normalizeH="0" baseline="0" noProof="0" dirty="0">
                <a:ln>
                  <a:noFill/>
                </a:ln>
                <a:solidFill>
                  <a:sysClr val="windowText" lastClr="000000"/>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　</a:t>
            </a:r>
            <a:r>
              <a:rPr kumimoji="1" lang="ja-JP" altLang="en-US" sz="900" b="0" i="0" u="none" strike="noStrike" kern="0" cap="none" spc="0" normalizeH="0" baseline="0" noProof="0" dirty="0" smtClean="0">
                <a:ln>
                  <a:noFill/>
                </a:ln>
                <a:solidFill>
                  <a:sysClr val="windowText" lastClr="000000"/>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　　　　　　の</a:t>
            </a:r>
            <a:r>
              <a:rPr kumimoji="1" lang="ja-JP" altLang="en-US" sz="900" b="0" i="0" u="none" strike="noStrike" kern="0" cap="none" spc="0" normalizeH="0" baseline="0" noProof="0" dirty="0">
                <a:ln>
                  <a:noFill/>
                </a:ln>
                <a:solidFill>
                  <a:sysClr val="windowText" lastClr="000000"/>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人々を呼込み、新しいライフスタイルを体験できる</a:t>
            </a:r>
            <a:r>
              <a:rPr kumimoji="1" lang="ja-JP" altLang="en-US" sz="900" b="0" i="0" u="none" strike="noStrike" kern="0" cap="none" spc="0" normalizeH="0" baseline="0" noProof="0" dirty="0" smtClean="0">
                <a:ln>
                  <a:noFill/>
                </a:ln>
                <a:solidFill>
                  <a:sysClr val="windowText" lastClr="000000"/>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公園</a:t>
            </a:r>
            <a:endParaRPr kumimoji="1" lang="ja-JP" altLang="en-US" sz="900" b="0" i="0" u="none" strike="noStrike" kern="0" cap="none" spc="0" normalizeH="0" baseline="0" noProof="0" dirty="0">
              <a:ln>
                <a:noFill/>
              </a:ln>
              <a:solidFill>
                <a:sysClr val="windowText" lastClr="000000"/>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4" name="テキスト ボックス 3"/>
          <p:cNvSpPr txBox="1"/>
          <p:nvPr/>
        </p:nvSpPr>
        <p:spPr>
          <a:xfrm>
            <a:off x="4298876" y="4033127"/>
            <a:ext cx="7635826" cy="41549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また、公園のポテンシャルを活かした３つの目標と、その実現に向けた３つの基本方針を定め、より多くの人に利用してもらえるよう、さらなる活性化をめざす</a:t>
            </a:r>
            <a:r>
              <a:rPr kumimoji="1" lang="ja-JP" altLang="en-US" sz="105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3" name="正方形/長方形 22"/>
          <p:cNvSpPr/>
          <p:nvPr/>
        </p:nvSpPr>
        <p:spPr>
          <a:xfrm>
            <a:off x="4247373" y="5984549"/>
            <a:ext cx="4714109" cy="792525"/>
          </a:xfrm>
          <a:prstGeom prst="rect">
            <a:avLst/>
          </a:prstGeom>
        </p:spPr>
        <p:txBody>
          <a:bodyPr wrap="square">
            <a:spAutoFit/>
          </a:bodyPr>
          <a:lstStyle/>
          <a:p>
            <a:pPr marL="273050" marR="0" lvl="0" indent="-27305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a:t>
            </a:r>
            <a:r>
              <a:rPr kumimoji="1" lang="ja-JP" altLang="en-US" sz="14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rPr>
              <a:t>具体的な</a:t>
            </a:r>
            <a:r>
              <a:rPr kumimoji="1" lang="ja-JP" altLang="en-US" sz="1400" b="0" i="0" u="none" strike="noStrike" kern="1200" cap="none" spc="0" normalizeH="0" baseline="0" noProof="0" dirty="0" smtClean="0">
                <a:ln>
                  <a:noFill/>
                </a:ln>
                <a:effectLst/>
                <a:uLnTx/>
                <a:uFillTx/>
                <a:latin typeface="Calibri" panose="020F0502020204030204"/>
                <a:ea typeface="ＭＳ Ｐゴシック" panose="020B0600070205080204" pitchFamily="50" charset="-128"/>
                <a:cs typeface="+mn-cs"/>
              </a:rPr>
              <a:t>取組</a:t>
            </a:r>
            <a:endParaRPr kumimoji="1" lang="en-US" altLang="ja-JP" sz="1400" b="0" i="0" u="none" strike="noStrike" kern="1200" cap="none" spc="0" normalizeH="0" baseline="0" noProof="0" dirty="0" smtClean="0">
              <a:ln>
                <a:noFill/>
              </a:ln>
              <a:effectLst/>
              <a:uLnTx/>
              <a:uFillTx/>
              <a:latin typeface="Calibri" panose="020F0502020204030204"/>
              <a:ea typeface="ＭＳ Ｐゴシック" panose="020B0600070205080204" pitchFamily="50" charset="-128"/>
              <a:cs typeface="+mn-cs"/>
            </a:endParaRPr>
          </a:p>
          <a:p>
            <a:pPr marL="273050" marR="0" lvl="0" indent="-27305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a:t>
            </a:r>
            <a:r>
              <a:rPr kumimoji="1" lang="ja-JP" altLang="en-US" sz="105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ビジョンの目標実現のための取組に</a:t>
            </a:r>
            <a:r>
              <a:rPr kumimoji="1" lang="ja-JP" altLang="en-US" sz="105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ついて、アクションプランを策定し進める</a:t>
            </a:r>
            <a:r>
              <a:rPr kumimoji="1" lang="ja-JP" altLang="en-US" sz="105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a:t>
            </a:r>
            <a:endParaRPr kumimoji="1" lang="en-US" altLang="ja-JP" sz="105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endParaRPr>
          </a:p>
          <a:p>
            <a:pPr marL="273050" marR="0" lvl="0" indent="-27305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　公園を取り巻く環境の変化に柔軟に対応していくため、５年をめどに見直しを</a:t>
            </a:r>
            <a:endParaRPr kumimoji="1" lang="en-US" altLang="ja-JP" sz="105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endParaRPr>
          </a:p>
          <a:p>
            <a:pPr marL="273050" marR="0" lvl="0" indent="-27305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a:t>
            </a:r>
            <a:r>
              <a:rPr kumimoji="1" lang="ja-JP" altLang="en-US" sz="105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行う。</a:t>
            </a:r>
            <a:endParaRPr kumimoji="1" lang="en-US" altLang="ja-JP" sz="105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endParaRPr>
          </a:p>
        </p:txBody>
      </p:sp>
      <p:pic>
        <p:nvPicPr>
          <p:cNvPr id="2" name="図 1"/>
          <p:cNvPicPr>
            <a:picLocks noChangeAspect="1"/>
          </p:cNvPicPr>
          <p:nvPr/>
        </p:nvPicPr>
        <p:blipFill>
          <a:blip r:embed="rId3"/>
          <a:stretch>
            <a:fillRect/>
          </a:stretch>
        </p:blipFill>
        <p:spPr>
          <a:xfrm>
            <a:off x="8767918" y="4532071"/>
            <a:ext cx="3420152" cy="1956986"/>
          </a:xfrm>
          <a:prstGeom prst="rect">
            <a:avLst/>
          </a:prstGeom>
        </p:spPr>
      </p:pic>
      <p:sp>
        <p:nvSpPr>
          <p:cNvPr id="17" name="スライド番号プレースホルダー 3"/>
          <p:cNvSpPr>
            <a:spLocks noGrp="1"/>
          </p:cNvSpPr>
          <p:nvPr>
            <p:ph type="sldNum" sz="quarter" idx="12"/>
          </p:nvPr>
        </p:nvSpPr>
        <p:spPr>
          <a:xfrm>
            <a:off x="10134600" y="6476387"/>
            <a:ext cx="2057400" cy="365125"/>
          </a:xfrm>
        </p:spPr>
        <p:txBody>
          <a:bodyPr/>
          <a:lstStyle/>
          <a:p>
            <a:fld id="{138CA411-231B-42B9-AF63-97A64194AA60}" type="slidenum">
              <a:rPr lang="ja-JP" altLang="en-US" sz="1400" b="1" smtClean="0">
                <a:solidFill>
                  <a:schemeClr val="tx1"/>
                </a:solidFill>
                <a:latin typeface="ＭＳ Ｐゴシック" panose="020B0600070205080204" pitchFamily="50" charset="-128"/>
                <a:ea typeface="ＭＳ Ｐゴシック" panose="020B0600070205080204" pitchFamily="50" charset="-128"/>
              </a:rPr>
              <a:pPr/>
              <a:t>99</a:t>
            </a:fld>
            <a:endParaRPr lang="ja-JP" altLang="en-US" sz="1400" b="1" dirty="0">
              <a:solidFill>
                <a:schemeClr val="tx1"/>
              </a:solidFill>
              <a:latin typeface="ＭＳ Ｐゴシック" panose="020B0600070205080204" pitchFamily="50" charset="-128"/>
              <a:ea typeface="ＭＳ Ｐゴシック" panose="020B0600070205080204" pitchFamily="50" charset="-128"/>
            </a:endParaRPr>
          </a:p>
        </p:txBody>
      </p:sp>
    </p:spTree>
    <p:extLst>
      <p:ext uri="{BB962C8B-B14F-4D97-AF65-F5344CB8AC3E}">
        <p14:creationId xmlns:p14="http://schemas.microsoft.com/office/powerpoint/2010/main" val="183742323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theme/theme1.xml><?xml version="1.0" encoding="utf-8"?>
<a:theme xmlns:a="http://schemas.openxmlformats.org/drawingml/2006/main" name="Office テーマ">
  <a:themeElements>
    <a:clrScheme name="Office テーマ">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テーマ">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テーマ">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1_Office テーマ">
  <a:themeElements>
    <a:clrScheme name="Office テーマ">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テーマ">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テーマ">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Office テーマ">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4.xml><?xml version="1.0" encoding="utf-8"?>
<a:theme xmlns:a="http://schemas.openxmlformats.org/drawingml/2006/main" name="Office テーマ">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游ゴシック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游ゴシック"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p:properties xmlns:p="http://schemas.microsoft.com/office/2006/metadata/properties" xmlns:xsi="http://www.w3.org/2001/XMLSchema-instance" xmlns:pc="http://schemas.microsoft.com/office/infopath/2007/PartnerControls">
  <documentManagement>
    <コメント_x3000_ xmlns="2be2acaf-88a6-4029-b366-c28176c79890" xsi:nil="true"/>
  </documentManagement>
</p:properties>
</file>

<file path=customXml/item2.xml><?xml version="1.0" encoding="utf-8"?>
<?mso-contentType ?>
<FormTemplates xmlns="http://schemas.microsoft.com/sharepoint/v3/contenttype/forms">
  <Display>DocumentLibraryForm</Display>
  <Edit>DocumentLibraryForm</Edit>
  <New>DocumentLibraryForm</New>
</FormTemplates>
</file>

<file path=customXml/item3.xml><?xml version="1.0" encoding="utf-8"?>
<ct:contentTypeSchema xmlns:ct="http://schemas.microsoft.com/office/2006/metadata/contentType" xmlns:ma="http://schemas.microsoft.com/office/2006/metadata/properties/metaAttributes" ct:_="" ma:_="" ma:contentTypeName="チームサイト用共有ライブラリ" ma:contentTypeID="0x01010016B13BF77A90F249889FB5DD587B167C0039D37C264BF6024199D1523A07C22F7B" ma:contentTypeVersion="" ma:contentTypeDescription="" ma:contentTypeScope="" ma:versionID="2fd4aecbf0a67636e045d890bab3e494">
  <xsd:schema xmlns:xsd="http://www.w3.org/2001/XMLSchema" xmlns:xs="http://www.w3.org/2001/XMLSchema" xmlns:p="http://schemas.microsoft.com/office/2006/metadata/properties" xmlns:ns2="2be2acaf-88a6-4029-b366-c28176c79890" targetNamespace="http://schemas.microsoft.com/office/2006/metadata/properties" ma:root="true" ma:fieldsID="2f1a7762e99f23df00567060dae6aafc" ns2:_="">
    <xsd:import namespace="2be2acaf-88a6-4029-b366-c28176c79890"/>
    <xsd:element name="properties">
      <xsd:complexType>
        <xsd:sequence>
          <xsd:element name="documentManagement">
            <xsd:complexType>
              <xsd:all>
                <xsd:element ref="ns2:コメント_x3000_"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2be2acaf-88a6-4029-b366-c28176c79890" elementFormDefault="qualified">
    <xsd:import namespace="http://schemas.microsoft.com/office/2006/documentManagement/types"/>
    <xsd:import namespace="http://schemas.microsoft.com/office/infopath/2007/PartnerControls"/>
    <xsd:element name="コメント_x3000_" ma:index="8" nillable="true" ma:displayName="コメント　" ma:internalName="_x30b3__x30e1__x30f3__x30c8__x3000_">
      <xsd:simpleType>
        <xsd:restriction base="dms:Text">
          <xsd:maxLength value="255"/>
        </xsd:restriction>
      </xsd:simple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コンテンツ タイプ"/>
        <xsd:element ref="dc:title" minOccurs="0" maxOccurs="1" ma:index="4" ma:displayName="タイトル"/>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Props1.xml><?xml version="1.0" encoding="utf-8"?>
<ds:datastoreItem xmlns:ds="http://schemas.openxmlformats.org/officeDocument/2006/customXml" ds:itemID="{A449D62C-3D06-432F-8806-55C241DB77F6}">
  <ds:schemaRefs>
    <ds:schemaRef ds:uri="http://purl.org/dc/terms/"/>
    <ds:schemaRef ds:uri="http://schemas.microsoft.com/office/2006/documentManagement/types"/>
    <ds:schemaRef ds:uri="http://purl.org/dc/dcmitype/"/>
    <ds:schemaRef ds:uri="http://schemas.microsoft.com/office/infopath/2007/PartnerControls"/>
    <ds:schemaRef ds:uri="http://purl.org/dc/elements/1.1/"/>
    <ds:schemaRef ds:uri="http://schemas.microsoft.com/office/2006/metadata/properties"/>
    <ds:schemaRef ds:uri="2be2acaf-88a6-4029-b366-c28176c79890"/>
    <ds:schemaRef ds:uri="http://schemas.openxmlformats.org/package/2006/metadata/core-properties"/>
    <ds:schemaRef ds:uri="http://www.w3.org/XML/1998/namespace"/>
  </ds:schemaRefs>
</ds:datastoreItem>
</file>

<file path=customXml/itemProps2.xml><?xml version="1.0" encoding="utf-8"?>
<ds:datastoreItem xmlns:ds="http://schemas.openxmlformats.org/officeDocument/2006/customXml" ds:itemID="{42492317-2162-4A9D-8BAE-B6E39725E20F}">
  <ds:schemaRefs>
    <ds:schemaRef ds:uri="http://schemas.microsoft.com/sharepoint/v3/contenttype/forms"/>
  </ds:schemaRefs>
</ds:datastoreItem>
</file>

<file path=customXml/itemProps3.xml><?xml version="1.0" encoding="utf-8"?>
<ds:datastoreItem xmlns:ds="http://schemas.openxmlformats.org/officeDocument/2006/customXml" ds:itemID="{292B5FC2-7CE9-462D-91D2-FE6A45A26179}">
  <ds:schemaRefs>
    <ds:schemaRef ds:uri="http://schemas.microsoft.com/office/2006/metadata/contentType"/>
    <ds:schemaRef ds:uri="http://schemas.microsoft.com/office/2006/metadata/properties/metaAttributes"/>
    <ds:schemaRef ds:uri="http://www.w3.org/2001/XMLSchema"/>
    <ds:schemaRef ds:uri="http://schemas.microsoft.com/office/2006/metadata/properties"/>
    <ds:schemaRef ds:uri="2be2acaf-88a6-4029-b366-c28176c79890"/>
    <ds:schemaRef ds:uri="http://schemas.microsoft.com/office/2006/documentManagement/types"/>
    <ds:schemaRef ds:uri="http://schemas.microsoft.com/office/infopath/2007/PartnerControls"/>
    <ds:schemaRef ds:uri="http://schemas.openxmlformats.org/package/2006/metadata/core-properties"/>
    <ds:schemaRef ds:uri="http://purl.org/dc/elements/1.1/"/>
    <ds:schemaRef ds:uri="http://purl.org/dc/terms/"/>
    <ds:schemaRef ds:uri="http://schemas.microsoft.com/internal/obd"/>
  </ds:schemaRefs>
</ds:datastoreItem>
</file>

<file path=docProps/app.xml><?xml version="1.0" encoding="utf-8"?>
<Properties xmlns="http://schemas.openxmlformats.org/officeDocument/2006/extended-properties" xmlns:vt="http://schemas.openxmlformats.org/officeDocument/2006/docPropsVTypes">
  <TotalTime>0</TotalTime>
  <Words>46433</Words>
  <Application>Microsoft Office PowerPoint</Application>
  <PresentationFormat>ワイド画面</PresentationFormat>
  <Paragraphs>5471</Paragraphs>
  <Slides>110</Slides>
  <Notes>83</Notes>
  <HiddenSlides>0</HiddenSlides>
  <MMClips>0</MMClips>
  <ScaleCrop>false</ScaleCrop>
  <HeadingPairs>
    <vt:vector size="6" baseType="variant">
      <vt:variant>
        <vt:lpstr>使用されているフォント</vt:lpstr>
      </vt:variant>
      <vt:variant>
        <vt:i4>26</vt:i4>
      </vt:variant>
      <vt:variant>
        <vt:lpstr>テーマ</vt:lpstr>
      </vt:variant>
      <vt:variant>
        <vt:i4>2</vt:i4>
      </vt:variant>
      <vt:variant>
        <vt:lpstr>スライド タイトル</vt:lpstr>
      </vt:variant>
      <vt:variant>
        <vt:i4>110</vt:i4>
      </vt:variant>
    </vt:vector>
  </HeadingPairs>
  <TitlesOfParts>
    <vt:vector size="138" baseType="lpstr">
      <vt:lpstr>Biome Light</vt:lpstr>
      <vt:lpstr>BIZ UDPゴシック</vt:lpstr>
      <vt:lpstr>BIZ UDゴシック</vt:lpstr>
      <vt:lpstr>HGPｺﾞｼｯｸE</vt:lpstr>
      <vt:lpstr>HGPｺﾞｼｯｸM</vt:lpstr>
      <vt:lpstr>HGP創英角ｺﾞｼｯｸUB</vt:lpstr>
      <vt:lpstr>HGSｺﾞｼｯｸE</vt:lpstr>
      <vt:lpstr>HGS創英角ｺﾞｼｯｸUB</vt:lpstr>
      <vt:lpstr>HG丸ｺﾞｼｯｸM-PRO</vt:lpstr>
      <vt:lpstr>HG創英角ｺﾞｼｯｸUB</vt:lpstr>
      <vt:lpstr>Meiryo UI</vt:lpstr>
      <vt:lpstr>ＭＳ Ｐゴシック</vt:lpstr>
      <vt:lpstr>ＭＳ Ｐ明朝</vt:lpstr>
      <vt:lpstr>ＭＳ ゴシック</vt:lpstr>
      <vt:lpstr>ＭＳ 明朝</vt:lpstr>
      <vt:lpstr>新細明體</vt:lpstr>
      <vt:lpstr>メイリオ</vt:lpstr>
      <vt:lpstr>メイリオ,Bold</vt:lpstr>
      <vt:lpstr>游ゴシック</vt:lpstr>
      <vt:lpstr>游ゴシック Light</vt:lpstr>
      <vt:lpstr>Arial</vt:lpstr>
      <vt:lpstr>Calibri</vt:lpstr>
      <vt:lpstr>Calibri Light</vt:lpstr>
      <vt:lpstr>Century</vt:lpstr>
      <vt:lpstr>Times New Roman</vt:lpstr>
      <vt:lpstr>Wingdings</vt:lpstr>
      <vt:lpstr>Office テーマ</vt:lpstr>
      <vt:lpstr>1_Office テーマ</vt:lpstr>
      <vt:lpstr>大阪の改革（エリア編）</vt:lpstr>
      <vt:lpstr>○とりまとめの趣旨について</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creator/>
  <cp:lastModifiedBy/>
  <cp:revision>1</cp:revision>
  <dcterms:modified xsi:type="dcterms:W3CDTF">2023-06-08T07:11:03Z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0x01010016B13BF77A90F249889FB5DD587B167C0039D37C264BF6024199D1523A07C22F7B</vt:lpwstr>
  </property>
</Properties>
</file>